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1" r:id="rId2"/>
  </p:sldMasterIdLst>
  <p:notesMasterIdLst>
    <p:notesMasterId r:id="rId29"/>
  </p:notesMasterIdLst>
  <p:sldIdLst>
    <p:sldId id="256" r:id="rId3"/>
    <p:sldId id="374" r:id="rId4"/>
    <p:sldId id="258" r:id="rId5"/>
    <p:sldId id="260" r:id="rId6"/>
    <p:sldId id="312" r:id="rId7"/>
    <p:sldId id="315" r:id="rId8"/>
    <p:sldId id="275" r:id="rId9"/>
    <p:sldId id="313" r:id="rId10"/>
    <p:sldId id="372" r:id="rId11"/>
    <p:sldId id="316" r:id="rId12"/>
    <p:sldId id="267" r:id="rId13"/>
    <p:sldId id="262" r:id="rId14"/>
    <p:sldId id="378" r:id="rId15"/>
    <p:sldId id="377" r:id="rId16"/>
    <p:sldId id="379" r:id="rId17"/>
    <p:sldId id="380" r:id="rId18"/>
    <p:sldId id="381" r:id="rId19"/>
    <p:sldId id="382" r:id="rId20"/>
    <p:sldId id="383" r:id="rId21"/>
    <p:sldId id="384" r:id="rId22"/>
    <p:sldId id="385" r:id="rId23"/>
    <p:sldId id="387" r:id="rId24"/>
    <p:sldId id="271" r:id="rId25"/>
    <p:sldId id="386" r:id="rId26"/>
    <p:sldId id="321" r:id="rId27"/>
    <p:sldId id="369" r:id="rId28"/>
  </p:sldIdLst>
  <p:sldSz cx="9144000" cy="5143500" type="screen16x9"/>
  <p:notesSz cx="6858000" cy="9144000"/>
  <p:embeddedFontLst>
    <p:embeddedFont>
      <p:font typeface="Anaheim" panose="020B0604020202020204" charset="0"/>
      <p:regular r:id="rId30"/>
    </p:embeddedFont>
    <p:embeddedFont>
      <p:font typeface="Asap" panose="020B0604020202020204" charset="0"/>
      <p:regular r:id="rId31"/>
      <p:bold r:id="rId32"/>
      <p:italic r:id="rId33"/>
      <p:boldItalic r:id="rId34"/>
    </p:embeddedFont>
    <p:embeddedFont>
      <p:font typeface="Bebas Neue" panose="020B0606020202050201" pitchFamily="34" charset="0"/>
      <p:regular r:id="rId35"/>
    </p:embeddedFont>
    <p:embeddedFont>
      <p:font typeface="DM Sans" pitchFamily="2" charset="0"/>
      <p:regular r:id="rId36"/>
      <p:bold r:id="rId37"/>
      <p:italic r:id="rId38"/>
      <p:boldItalic r:id="rId39"/>
    </p:embeddedFont>
    <p:embeddedFont>
      <p:font typeface="Gantari" panose="020B0604020202020204" charset="0"/>
      <p:regular r:id="rId40"/>
      <p:bold r:id="rId41"/>
      <p:italic r:id="rId42"/>
      <p:boldItalic r:id="rId43"/>
    </p:embeddedFont>
    <p:embeddedFont>
      <p:font typeface="Gantari SemiBold" panose="020B0604020202020204" charset="0"/>
      <p:regular r:id="rId44"/>
      <p:bold r:id="rId45"/>
      <p:italic r:id="rId46"/>
      <p:boldItalic r:id="rId47"/>
    </p:embeddedFont>
    <p:embeddedFont>
      <p:font typeface="Nunito Light" pitchFamily="2" charset="0"/>
      <p:regular r:id="rId48"/>
      <p:italic r:id="rId49"/>
    </p:embeddedFont>
    <p:embeddedFont>
      <p:font typeface="Varela Round" panose="00000500000000000000" pitchFamily="2" charset="-79"/>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69F4F1-F613-467F-9C81-C5035E84EDBD}">
  <a:tblStyle styleId="{5569F4F1-F613-467F-9C81-C5035E84ED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3153530-5341-4240-BED4-4E8CE2BDEC0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7"/>
        <p:cNvGrpSpPr/>
        <p:nvPr/>
      </p:nvGrpSpPr>
      <p:grpSpPr>
        <a:xfrm>
          <a:off x="0" y="0"/>
          <a:ext cx="0" cy="0"/>
          <a:chOff x="0" y="0"/>
          <a:chExt cx="0" cy="0"/>
        </a:xfrm>
      </p:grpSpPr>
      <p:sp>
        <p:nvSpPr>
          <p:cNvPr id="4638" name="Google Shape;463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9" name="Google Shape;463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1"/>
        <p:cNvGrpSpPr/>
        <p:nvPr/>
      </p:nvGrpSpPr>
      <p:grpSpPr>
        <a:xfrm>
          <a:off x="0" y="0"/>
          <a:ext cx="0" cy="0"/>
          <a:chOff x="0" y="0"/>
          <a:chExt cx="0" cy="0"/>
        </a:xfrm>
      </p:grpSpPr>
      <p:sp>
        <p:nvSpPr>
          <p:cNvPr id="4742" name="Google Shape;474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3" name="Google Shape;474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6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1"/>
        <p:cNvGrpSpPr/>
        <p:nvPr/>
      </p:nvGrpSpPr>
      <p:grpSpPr>
        <a:xfrm>
          <a:off x="0" y="0"/>
          <a:ext cx="0" cy="0"/>
          <a:chOff x="0" y="0"/>
          <a:chExt cx="0" cy="0"/>
        </a:xfrm>
      </p:grpSpPr>
      <p:sp>
        <p:nvSpPr>
          <p:cNvPr id="4812" name="Google Shape;4812;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3" name="Google Shape;4813;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9"/>
        <p:cNvGrpSpPr/>
        <p:nvPr/>
      </p:nvGrpSpPr>
      <p:grpSpPr>
        <a:xfrm>
          <a:off x="0" y="0"/>
          <a:ext cx="0" cy="0"/>
          <a:chOff x="0" y="0"/>
          <a:chExt cx="0" cy="0"/>
        </a:xfrm>
      </p:grpSpPr>
      <p:sp>
        <p:nvSpPr>
          <p:cNvPr id="4690" name="Google Shape;46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1" name="Google Shape;46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9"/>
        <p:cNvGrpSpPr/>
        <p:nvPr/>
      </p:nvGrpSpPr>
      <p:grpSpPr>
        <a:xfrm>
          <a:off x="0" y="0"/>
          <a:ext cx="0" cy="0"/>
          <a:chOff x="0" y="0"/>
          <a:chExt cx="0" cy="0"/>
        </a:xfrm>
      </p:grpSpPr>
      <p:sp>
        <p:nvSpPr>
          <p:cNvPr id="4690" name="Google Shape;46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1" name="Google Shape;46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873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9"/>
        <p:cNvGrpSpPr/>
        <p:nvPr/>
      </p:nvGrpSpPr>
      <p:grpSpPr>
        <a:xfrm>
          <a:off x="0" y="0"/>
          <a:ext cx="0" cy="0"/>
          <a:chOff x="0" y="0"/>
          <a:chExt cx="0" cy="0"/>
        </a:xfrm>
      </p:grpSpPr>
      <p:sp>
        <p:nvSpPr>
          <p:cNvPr id="4690" name="Google Shape;46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1" name="Google Shape;46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0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9"/>
        <p:cNvGrpSpPr/>
        <p:nvPr/>
      </p:nvGrpSpPr>
      <p:grpSpPr>
        <a:xfrm>
          <a:off x="0" y="0"/>
          <a:ext cx="0" cy="0"/>
          <a:chOff x="0" y="0"/>
          <a:chExt cx="0" cy="0"/>
        </a:xfrm>
      </p:grpSpPr>
      <p:sp>
        <p:nvSpPr>
          <p:cNvPr id="4690" name="Google Shape;46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1" name="Google Shape;46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46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9"/>
        <p:cNvGrpSpPr/>
        <p:nvPr/>
      </p:nvGrpSpPr>
      <p:grpSpPr>
        <a:xfrm>
          <a:off x="0" y="0"/>
          <a:ext cx="0" cy="0"/>
          <a:chOff x="0" y="0"/>
          <a:chExt cx="0" cy="0"/>
        </a:xfrm>
      </p:grpSpPr>
      <p:sp>
        <p:nvSpPr>
          <p:cNvPr id="4690" name="Google Shape;46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1" name="Google Shape;46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623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9"/>
        <p:cNvGrpSpPr/>
        <p:nvPr/>
      </p:nvGrpSpPr>
      <p:grpSpPr>
        <a:xfrm>
          <a:off x="0" y="0"/>
          <a:ext cx="0" cy="0"/>
          <a:chOff x="0" y="0"/>
          <a:chExt cx="0" cy="0"/>
        </a:xfrm>
      </p:grpSpPr>
      <p:sp>
        <p:nvSpPr>
          <p:cNvPr id="4690" name="Google Shape;46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1" name="Google Shape;46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754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9"/>
        <p:cNvGrpSpPr/>
        <p:nvPr/>
      </p:nvGrpSpPr>
      <p:grpSpPr>
        <a:xfrm>
          <a:off x="0" y="0"/>
          <a:ext cx="0" cy="0"/>
          <a:chOff x="0" y="0"/>
          <a:chExt cx="0" cy="0"/>
        </a:xfrm>
      </p:grpSpPr>
      <p:sp>
        <p:nvSpPr>
          <p:cNvPr id="4690" name="Google Shape;46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1" name="Google Shape;46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777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9"/>
        <p:cNvGrpSpPr/>
        <p:nvPr/>
      </p:nvGrpSpPr>
      <p:grpSpPr>
        <a:xfrm>
          <a:off x="0" y="0"/>
          <a:ext cx="0" cy="0"/>
          <a:chOff x="0" y="0"/>
          <a:chExt cx="0" cy="0"/>
        </a:xfrm>
      </p:grpSpPr>
      <p:sp>
        <p:nvSpPr>
          <p:cNvPr id="4690" name="Google Shape;46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1" name="Google Shape;46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71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9"/>
        <p:cNvGrpSpPr/>
        <p:nvPr/>
      </p:nvGrpSpPr>
      <p:grpSpPr>
        <a:xfrm>
          <a:off x="0" y="0"/>
          <a:ext cx="0" cy="0"/>
          <a:chOff x="0" y="0"/>
          <a:chExt cx="0" cy="0"/>
        </a:xfrm>
      </p:grpSpPr>
      <p:sp>
        <p:nvSpPr>
          <p:cNvPr id="4690" name="Google Shape;46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1" name="Google Shape;46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129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9"/>
        <p:cNvGrpSpPr/>
        <p:nvPr/>
      </p:nvGrpSpPr>
      <p:grpSpPr>
        <a:xfrm>
          <a:off x="0" y="0"/>
          <a:ext cx="0" cy="0"/>
          <a:chOff x="0" y="0"/>
          <a:chExt cx="0" cy="0"/>
        </a:xfrm>
      </p:grpSpPr>
      <p:sp>
        <p:nvSpPr>
          <p:cNvPr id="4690" name="Google Shape;46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1" name="Google Shape;46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441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5"/>
        <p:cNvGrpSpPr/>
        <p:nvPr/>
      </p:nvGrpSpPr>
      <p:grpSpPr>
        <a:xfrm>
          <a:off x="0" y="0"/>
          <a:ext cx="0" cy="0"/>
          <a:chOff x="0" y="0"/>
          <a:chExt cx="0" cy="0"/>
        </a:xfrm>
      </p:grpSpPr>
      <p:sp>
        <p:nvSpPr>
          <p:cNvPr id="4676" name="Google Shape;46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7" name="Google Shape;46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275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1"/>
        <p:cNvGrpSpPr/>
        <p:nvPr/>
      </p:nvGrpSpPr>
      <p:grpSpPr>
        <a:xfrm>
          <a:off x="0" y="0"/>
          <a:ext cx="0" cy="0"/>
          <a:chOff x="0" y="0"/>
          <a:chExt cx="0" cy="0"/>
        </a:xfrm>
      </p:grpSpPr>
      <p:sp>
        <p:nvSpPr>
          <p:cNvPr id="4982" name="Google Shape;49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3" name="Google Shape;49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1"/>
        <p:cNvGrpSpPr/>
        <p:nvPr/>
      </p:nvGrpSpPr>
      <p:grpSpPr>
        <a:xfrm>
          <a:off x="0" y="0"/>
          <a:ext cx="0" cy="0"/>
          <a:chOff x="0" y="0"/>
          <a:chExt cx="0" cy="0"/>
        </a:xfrm>
      </p:grpSpPr>
      <p:sp>
        <p:nvSpPr>
          <p:cNvPr id="4982" name="Google Shape;49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3" name="Google Shape;49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678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5"/>
        <p:cNvGrpSpPr/>
        <p:nvPr/>
      </p:nvGrpSpPr>
      <p:grpSpPr>
        <a:xfrm>
          <a:off x="0" y="0"/>
          <a:ext cx="0" cy="0"/>
          <a:chOff x="0" y="0"/>
          <a:chExt cx="0" cy="0"/>
        </a:xfrm>
      </p:grpSpPr>
      <p:sp>
        <p:nvSpPr>
          <p:cNvPr id="4676" name="Google Shape;46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7" name="Google Shape;46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800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23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2"/>
        <p:cNvGrpSpPr/>
        <p:nvPr/>
      </p:nvGrpSpPr>
      <p:grpSpPr>
        <a:xfrm>
          <a:off x="0" y="0"/>
          <a:ext cx="0" cy="0"/>
          <a:chOff x="0" y="0"/>
          <a:chExt cx="0" cy="0"/>
        </a:xfrm>
      </p:grpSpPr>
      <p:sp>
        <p:nvSpPr>
          <p:cNvPr id="4653" name="Google Shape;465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4" name="Google Shape;465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5"/>
        <p:cNvGrpSpPr/>
        <p:nvPr/>
      </p:nvGrpSpPr>
      <p:grpSpPr>
        <a:xfrm>
          <a:off x="0" y="0"/>
          <a:ext cx="0" cy="0"/>
          <a:chOff x="0" y="0"/>
          <a:chExt cx="0" cy="0"/>
        </a:xfrm>
      </p:grpSpPr>
      <p:sp>
        <p:nvSpPr>
          <p:cNvPr id="4676" name="Google Shape;46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7" name="Google Shape;46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6"/>
        <p:cNvGrpSpPr/>
        <p:nvPr/>
      </p:nvGrpSpPr>
      <p:grpSpPr>
        <a:xfrm>
          <a:off x="0" y="0"/>
          <a:ext cx="0" cy="0"/>
          <a:chOff x="0" y="0"/>
          <a:chExt cx="0" cy="0"/>
        </a:xfrm>
      </p:grpSpPr>
      <p:sp>
        <p:nvSpPr>
          <p:cNvPr id="4817" name="Google Shape;481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8" name="Google Shape;481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215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2"/>
        <p:cNvGrpSpPr/>
        <p:nvPr/>
      </p:nvGrpSpPr>
      <p:grpSpPr>
        <a:xfrm>
          <a:off x="0" y="0"/>
          <a:ext cx="0" cy="0"/>
          <a:chOff x="0" y="0"/>
          <a:chExt cx="0" cy="0"/>
        </a:xfrm>
      </p:grpSpPr>
      <p:sp>
        <p:nvSpPr>
          <p:cNvPr id="5363" name="Google Shape;536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4" name="Google Shape;536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52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8"/>
        <p:cNvGrpSpPr/>
        <p:nvPr/>
      </p:nvGrpSpPr>
      <p:grpSpPr>
        <a:xfrm>
          <a:off x="0" y="0"/>
          <a:ext cx="0" cy="0"/>
          <a:chOff x="0" y="0"/>
          <a:chExt cx="0" cy="0"/>
        </a:xfrm>
      </p:grpSpPr>
      <p:sp>
        <p:nvSpPr>
          <p:cNvPr id="5029" name="Google Shape;5029;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0" name="Google Shape;5030;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5"/>
        <p:cNvGrpSpPr/>
        <p:nvPr/>
      </p:nvGrpSpPr>
      <p:grpSpPr>
        <a:xfrm>
          <a:off x="0" y="0"/>
          <a:ext cx="0" cy="0"/>
          <a:chOff x="0" y="0"/>
          <a:chExt cx="0" cy="0"/>
        </a:xfrm>
      </p:grpSpPr>
      <p:sp>
        <p:nvSpPr>
          <p:cNvPr id="4676" name="Google Shape;46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7" name="Google Shape;46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95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8"/>
        <p:cNvGrpSpPr/>
        <p:nvPr/>
      </p:nvGrpSpPr>
      <p:grpSpPr>
        <a:xfrm>
          <a:off x="0" y="0"/>
          <a:ext cx="0" cy="0"/>
          <a:chOff x="0" y="0"/>
          <a:chExt cx="0" cy="0"/>
        </a:xfrm>
      </p:grpSpPr>
      <p:sp>
        <p:nvSpPr>
          <p:cNvPr id="5029" name="Google Shape;5029;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0" name="Google Shape;5030;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2016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911100" y="1161625"/>
            <a:ext cx="7321800" cy="1952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00" y="3368375"/>
            <a:ext cx="4528800" cy="412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38937" y="0"/>
            <a:ext cx="9505638" cy="5240088"/>
            <a:chOff x="-238937" y="0"/>
            <a:chExt cx="9505638" cy="5240088"/>
          </a:xfrm>
        </p:grpSpPr>
        <p:grpSp>
          <p:nvGrpSpPr>
            <p:cNvPr id="13" name="Google Shape;13;p2"/>
            <p:cNvGrpSpPr/>
            <p:nvPr/>
          </p:nvGrpSpPr>
          <p:grpSpPr>
            <a:xfrm>
              <a:off x="-238937" y="0"/>
              <a:ext cx="9505638" cy="5240088"/>
              <a:chOff x="-238937" y="0"/>
              <a:chExt cx="9505638" cy="5240088"/>
            </a:xfrm>
          </p:grpSpPr>
          <p:grpSp>
            <p:nvGrpSpPr>
              <p:cNvPr id="14" name="Google Shape;14;p2"/>
              <p:cNvGrpSpPr/>
              <p:nvPr/>
            </p:nvGrpSpPr>
            <p:grpSpPr>
              <a:xfrm>
                <a:off x="-238937" y="0"/>
                <a:ext cx="9505638" cy="5240088"/>
                <a:chOff x="-238937" y="0"/>
                <a:chExt cx="9505638" cy="5240088"/>
              </a:xfrm>
            </p:grpSpPr>
            <p:grpSp>
              <p:nvGrpSpPr>
                <p:cNvPr id="15" name="Google Shape;15;p2"/>
                <p:cNvGrpSpPr/>
                <p:nvPr/>
              </p:nvGrpSpPr>
              <p:grpSpPr>
                <a:xfrm>
                  <a:off x="452525" y="486225"/>
                  <a:ext cx="167950" cy="876100"/>
                  <a:chOff x="838450" y="1276100"/>
                  <a:chExt cx="167950" cy="876100"/>
                </a:xfrm>
              </p:grpSpPr>
              <p:sp>
                <p:nvSpPr>
                  <p:cNvPr id="16" name="Google Shape;16;p2"/>
                  <p:cNvSpPr/>
                  <p:nvPr/>
                </p:nvSpPr>
                <p:spPr>
                  <a:xfrm>
                    <a:off x="838450" y="1276100"/>
                    <a:ext cx="167950" cy="876100"/>
                  </a:xfrm>
                  <a:custGeom>
                    <a:avLst/>
                    <a:gdLst/>
                    <a:ahLst/>
                    <a:cxnLst/>
                    <a:rect l="l" t="t" r="r" b="b"/>
                    <a:pathLst>
                      <a:path w="6718" h="35044" extrusionOk="0">
                        <a:moveTo>
                          <a:pt x="4475" y="1467"/>
                        </a:moveTo>
                        <a:cubicBezTo>
                          <a:pt x="4520" y="1467"/>
                          <a:pt x="4491" y="1541"/>
                          <a:pt x="4411" y="1632"/>
                        </a:cubicBezTo>
                        <a:cubicBezTo>
                          <a:pt x="4330" y="1720"/>
                          <a:pt x="4226" y="1793"/>
                          <a:pt x="4183" y="1793"/>
                        </a:cubicBezTo>
                        <a:cubicBezTo>
                          <a:pt x="4138" y="1793"/>
                          <a:pt x="4166" y="1720"/>
                          <a:pt x="4249" y="1632"/>
                        </a:cubicBezTo>
                        <a:cubicBezTo>
                          <a:pt x="4329" y="1541"/>
                          <a:pt x="4431" y="1467"/>
                          <a:pt x="4475" y="1467"/>
                        </a:cubicBezTo>
                        <a:close/>
                        <a:moveTo>
                          <a:pt x="4589" y="1630"/>
                        </a:moveTo>
                        <a:cubicBezTo>
                          <a:pt x="4589" y="1630"/>
                          <a:pt x="4589" y="1630"/>
                          <a:pt x="4590" y="1630"/>
                        </a:cubicBezTo>
                        <a:cubicBezTo>
                          <a:pt x="4625" y="1630"/>
                          <a:pt x="4704" y="1664"/>
                          <a:pt x="4760" y="1700"/>
                        </a:cubicBezTo>
                        <a:cubicBezTo>
                          <a:pt x="4819" y="1739"/>
                          <a:pt x="4919" y="1965"/>
                          <a:pt x="4984" y="2209"/>
                        </a:cubicBezTo>
                        <a:cubicBezTo>
                          <a:pt x="5111" y="2683"/>
                          <a:pt x="5325" y="4697"/>
                          <a:pt x="5254" y="4767"/>
                        </a:cubicBezTo>
                        <a:cubicBezTo>
                          <a:pt x="5246" y="4776"/>
                          <a:pt x="5176" y="4781"/>
                          <a:pt x="5068" y="4781"/>
                        </a:cubicBezTo>
                        <a:cubicBezTo>
                          <a:pt x="4913" y="4781"/>
                          <a:pt x="4679" y="4772"/>
                          <a:pt x="4425" y="4755"/>
                        </a:cubicBezTo>
                        <a:lnTo>
                          <a:pt x="3635" y="4702"/>
                        </a:lnTo>
                        <a:lnTo>
                          <a:pt x="3777" y="4529"/>
                        </a:lnTo>
                        <a:cubicBezTo>
                          <a:pt x="3838" y="4457"/>
                          <a:pt x="3868" y="4420"/>
                          <a:pt x="3861" y="4420"/>
                        </a:cubicBezTo>
                        <a:cubicBezTo>
                          <a:pt x="3853" y="4420"/>
                          <a:pt x="3804" y="4461"/>
                          <a:pt x="3707" y="4545"/>
                        </a:cubicBezTo>
                        <a:cubicBezTo>
                          <a:pt x="3556" y="4679"/>
                          <a:pt x="3456" y="4737"/>
                          <a:pt x="3413" y="4737"/>
                        </a:cubicBezTo>
                        <a:cubicBezTo>
                          <a:pt x="3339" y="4737"/>
                          <a:pt x="3422" y="4573"/>
                          <a:pt x="3671" y="4319"/>
                        </a:cubicBezTo>
                        <a:cubicBezTo>
                          <a:pt x="3897" y="4091"/>
                          <a:pt x="4042" y="3912"/>
                          <a:pt x="3999" y="3912"/>
                        </a:cubicBezTo>
                        <a:cubicBezTo>
                          <a:pt x="3959" y="3912"/>
                          <a:pt x="3771" y="4061"/>
                          <a:pt x="3576" y="4254"/>
                        </a:cubicBezTo>
                        <a:cubicBezTo>
                          <a:pt x="3405" y="4422"/>
                          <a:pt x="3244" y="4536"/>
                          <a:pt x="3184" y="4536"/>
                        </a:cubicBezTo>
                        <a:cubicBezTo>
                          <a:pt x="3176" y="4536"/>
                          <a:pt x="3170" y="4534"/>
                          <a:pt x="3166" y="4529"/>
                        </a:cubicBezTo>
                        <a:cubicBezTo>
                          <a:pt x="3132" y="4495"/>
                          <a:pt x="3316" y="4267"/>
                          <a:pt x="3568" y="4032"/>
                        </a:cubicBezTo>
                        <a:cubicBezTo>
                          <a:pt x="3904" y="3722"/>
                          <a:pt x="4066" y="3538"/>
                          <a:pt x="4031" y="3538"/>
                        </a:cubicBezTo>
                        <a:cubicBezTo>
                          <a:pt x="4006" y="3538"/>
                          <a:pt x="3888" y="3626"/>
                          <a:pt x="3669" y="3819"/>
                        </a:cubicBezTo>
                        <a:cubicBezTo>
                          <a:pt x="3469" y="3995"/>
                          <a:pt x="3290" y="4127"/>
                          <a:pt x="3258" y="4127"/>
                        </a:cubicBezTo>
                        <a:cubicBezTo>
                          <a:pt x="3256" y="4127"/>
                          <a:pt x="3255" y="4126"/>
                          <a:pt x="3254" y="4126"/>
                        </a:cubicBezTo>
                        <a:cubicBezTo>
                          <a:pt x="3156" y="4032"/>
                          <a:pt x="3441" y="3639"/>
                          <a:pt x="3841" y="3313"/>
                        </a:cubicBezTo>
                        <a:cubicBezTo>
                          <a:pt x="4092" y="3108"/>
                          <a:pt x="4277" y="2934"/>
                          <a:pt x="4244" y="2934"/>
                        </a:cubicBezTo>
                        <a:cubicBezTo>
                          <a:pt x="4210" y="2934"/>
                          <a:pt x="4019" y="3068"/>
                          <a:pt x="3824" y="3226"/>
                        </a:cubicBezTo>
                        <a:cubicBezTo>
                          <a:pt x="3644" y="3373"/>
                          <a:pt x="3477" y="3481"/>
                          <a:pt x="3433" y="3481"/>
                        </a:cubicBezTo>
                        <a:cubicBezTo>
                          <a:pt x="3429" y="3481"/>
                          <a:pt x="3426" y="3480"/>
                          <a:pt x="3424" y="3478"/>
                        </a:cubicBezTo>
                        <a:cubicBezTo>
                          <a:pt x="3370" y="3425"/>
                          <a:pt x="3603" y="3172"/>
                          <a:pt x="4108" y="2736"/>
                        </a:cubicBezTo>
                        <a:cubicBezTo>
                          <a:pt x="4344" y="2533"/>
                          <a:pt x="4514" y="2363"/>
                          <a:pt x="4483" y="2363"/>
                        </a:cubicBezTo>
                        <a:cubicBezTo>
                          <a:pt x="4451" y="2363"/>
                          <a:pt x="4230" y="2530"/>
                          <a:pt x="3985" y="2740"/>
                        </a:cubicBezTo>
                        <a:cubicBezTo>
                          <a:pt x="3760" y="2934"/>
                          <a:pt x="3623" y="3031"/>
                          <a:pt x="3578" y="3031"/>
                        </a:cubicBezTo>
                        <a:cubicBezTo>
                          <a:pt x="3535" y="3031"/>
                          <a:pt x="3573" y="2944"/>
                          <a:pt x="3695" y="2771"/>
                        </a:cubicBezTo>
                        <a:cubicBezTo>
                          <a:pt x="3776" y="2657"/>
                          <a:pt x="3829" y="2510"/>
                          <a:pt x="3817" y="2437"/>
                        </a:cubicBezTo>
                        <a:cubicBezTo>
                          <a:pt x="3796" y="2313"/>
                          <a:pt x="4447" y="1630"/>
                          <a:pt x="4589" y="1630"/>
                        </a:cubicBezTo>
                        <a:close/>
                        <a:moveTo>
                          <a:pt x="3550" y="5169"/>
                        </a:moveTo>
                        <a:cubicBezTo>
                          <a:pt x="3678" y="5169"/>
                          <a:pt x="3857" y="5176"/>
                          <a:pt x="4102" y="5187"/>
                        </a:cubicBezTo>
                        <a:cubicBezTo>
                          <a:pt x="4583" y="5209"/>
                          <a:pt x="5027" y="5243"/>
                          <a:pt x="5086" y="5264"/>
                        </a:cubicBezTo>
                        <a:cubicBezTo>
                          <a:pt x="5160" y="5288"/>
                          <a:pt x="5172" y="5332"/>
                          <a:pt x="5121" y="5397"/>
                        </a:cubicBezTo>
                        <a:cubicBezTo>
                          <a:pt x="4979" y="5584"/>
                          <a:pt x="4518" y="6440"/>
                          <a:pt x="4560" y="6440"/>
                        </a:cubicBezTo>
                        <a:cubicBezTo>
                          <a:pt x="4585" y="6440"/>
                          <a:pt x="4750" y="6188"/>
                          <a:pt x="4935" y="5871"/>
                        </a:cubicBezTo>
                        <a:cubicBezTo>
                          <a:pt x="5121" y="5552"/>
                          <a:pt x="5303" y="5301"/>
                          <a:pt x="5347" y="5301"/>
                        </a:cubicBezTo>
                        <a:cubicBezTo>
                          <a:pt x="5394" y="5301"/>
                          <a:pt x="5410" y="5556"/>
                          <a:pt x="5392" y="5956"/>
                        </a:cubicBezTo>
                        <a:cubicBezTo>
                          <a:pt x="5367" y="6468"/>
                          <a:pt x="5313" y="6689"/>
                          <a:pt x="5149" y="6970"/>
                        </a:cubicBezTo>
                        <a:cubicBezTo>
                          <a:pt x="4992" y="7237"/>
                          <a:pt x="4925" y="7395"/>
                          <a:pt x="4949" y="7395"/>
                        </a:cubicBezTo>
                        <a:cubicBezTo>
                          <a:pt x="4967" y="7395"/>
                          <a:pt x="5031" y="7314"/>
                          <a:pt x="5142" y="7133"/>
                        </a:cubicBezTo>
                        <a:cubicBezTo>
                          <a:pt x="5252" y="6956"/>
                          <a:pt x="5302" y="6875"/>
                          <a:pt x="5325" y="6875"/>
                        </a:cubicBezTo>
                        <a:cubicBezTo>
                          <a:pt x="5344" y="6875"/>
                          <a:pt x="5344" y="6933"/>
                          <a:pt x="5344" y="7039"/>
                        </a:cubicBezTo>
                        <a:cubicBezTo>
                          <a:pt x="5344" y="7166"/>
                          <a:pt x="5213" y="7507"/>
                          <a:pt x="5054" y="7792"/>
                        </a:cubicBezTo>
                        <a:cubicBezTo>
                          <a:pt x="4866" y="8128"/>
                          <a:pt x="4787" y="8305"/>
                          <a:pt x="4810" y="8305"/>
                        </a:cubicBezTo>
                        <a:cubicBezTo>
                          <a:pt x="4830" y="8305"/>
                          <a:pt x="4927" y="8171"/>
                          <a:pt x="5094" y="7891"/>
                        </a:cubicBezTo>
                        <a:lnTo>
                          <a:pt x="5352" y="7461"/>
                        </a:lnTo>
                        <a:lnTo>
                          <a:pt x="5315" y="7790"/>
                        </a:lnTo>
                        <a:cubicBezTo>
                          <a:pt x="5295" y="7970"/>
                          <a:pt x="5146" y="8407"/>
                          <a:pt x="4986" y="8759"/>
                        </a:cubicBezTo>
                        <a:cubicBezTo>
                          <a:pt x="4825" y="9109"/>
                          <a:pt x="4709" y="9414"/>
                          <a:pt x="4730" y="9434"/>
                        </a:cubicBezTo>
                        <a:cubicBezTo>
                          <a:pt x="4731" y="9435"/>
                          <a:pt x="4732" y="9436"/>
                          <a:pt x="4733" y="9436"/>
                        </a:cubicBezTo>
                        <a:cubicBezTo>
                          <a:pt x="4761" y="9436"/>
                          <a:pt x="4879" y="9227"/>
                          <a:pt x="5006" y="8954"/>
                        </a:cubicBezTo>
                        <a:cubicBezTo>
                          <a:pt x="5136" y="8674"/>
                          <a:pt x="5197" y="8554"/>
                          <a:pt x="5227" y="8554"/>
                        </a:cubicBezTo>
                        <a:cubicBezTo>
                          <a:pt x="5245" y="8554"/>
                          <a:pt x="5251" y="8601"/>
                          <a:pt x="5254" y="8685"/>
                        </a:cubicBezTo>
                        <a:cubicBezTo>
                          <a:pt x="5260" y="8825"/>
                          <a:pt x="5135" y="9235"/>
                          <a:pt x="4978" y="9611"/>
                        </a:cubicBezTo>
                        <a:cubicBezTo>
                          <a:pt x="4780" y="10080"/>
                          <a:pt x="4692" y="10322"/>
                          <a:pt x="4712" y="10322"/>
                        </a:cubicBezTo>
                        <a:cubicBezTo>
                          <a:pt x="4729" y="10322"/>
                          <a:pt x="4819" y="10158"/>
                          <a:pt x="4984" y="9822"/>
                        </a:cubicBezTo>
                        <a:lnTo>
                          <a:pt x="5262" y="9252"/>
                        </a:lnTo>
                        <a:lnTo>
                          <a:pt x="5214" y="9700"/>
                        </a:lnTo>
                        <a:cubicBezTo>
                          <a:pt x="5186" y="9951"/>
                          <a:pt x="5153" y="10400"/>
                          <a:pt x="5138" y="10718"/>
                        </a:cubicBezTo>
                        <a:cubicBezTo>
                          <a:pt x="5075" y="11982"/>
                          <a:pt x="5046" y="12208"/>
                          <a:pt x="4872" y="12796"/>
                        </a:cubicBezTo>
                        <a:cubicBezTo>
                          <a:pt x="4781" y="13103"/>
                          <a:pt x="4733" y="13326"/>
                          <a:pt x="4756" y="13326"/>
                        </a:cubicBezTo>
                        <a:cubicBezTo>
                          <a:pt x="4758" y="13326"/>
                          <a:pt x="4761" y="13324"/>
                          <a:pt x="4764" y="13320"/>
                        </a:cubicBezTo>
                        <a:cubicBezTo>
                          <a:pt x="4800" y="13279"/>
                          <a:pt x="4880" y="13064"/>
                          <a:pt x="4939" y="12852"/>
                        </a:cubicBezTo>
                        <a:cubicBezTo>
                          <a:pt x="4993" y="12648"/>
                          <a:pt x="5049" y="12485"/>
                          <a:pt x="5063" y="12485"/>
                        </a:cubicBezTo>
                        <a:cubicBezTo>
                          <a:pt x="5064" y="12485"/>
                          <a:pt x="5064" y="12485"/>
                          <a:pt x="5065" y="12486"/>
                        </a:cubicBezTo>
                        <a:cubicBezTo>
                          <a:pt x="5074" y="12499"/>
                          <a:pt x="5035" y="13057"/>
                          <a:pt x="4974" y="13733"/>
                        </a:cubicBezTo>
                        <a:cubicBezTo>
                          <a:pt x="4913" y="14407"/>
                          <a:pt x="4800" y="16234"/>
                          <a:pt x="4721" y="17807"/>
                        </a:cubicBezTo>
                        <a:lnTo>
                          <a:pt x="4579" y="20656"/>
                        </a:lnTo>
                        <a:lnTo>
                          <a:pt x="4225" y="21410"/>
                        </a:lnTo>
                        <a:cubicBezTo>
                          <a:pt x="3881" y="22143"/>
                          <a:pt x="3864" y="22165"/>
                          <a:pt x="3590" y="22165"/>
                        </a:cubicBezTo>
                        <a:cubicBezTo>
                          <a:pt x="3435" y="22165"/>
                          <a:pt x="3309" y="22145"/>
                          <a:pt x="3309" y="22119"/>
                        </a:cubicBezTo>
                        <a:cubicBezTo>
                          <a:pt x="3309" y="22094"/>
                          <a:pt x="3436" y="21797"/>
                          <a:pt x="3594" y="21456"/>
                        </a:cubicBezTo>
                        <a:cubicBezTo>
                          <a:pt x="3750" y="21114"/>
                          <a:pt x="3864" y="20821"/>
                          <a:pt x="3845" y="20801"/>
                        </a:cubicBezTo>
                        <a:cubicBezTo>
                          <a:pt x="3844" y="20800"/>
                          <a:pt x="3843" y="20799"/>
                          <a:pt x="3842" y="20799"/>
                        </a:cubicBezTo>
                        <a:cubicBezTo>
                          <a:pt x="3818" y="20799"/>
                          <a:pt x="3712" y="20987"/>
                          <a:pt x="3600" y="21237"/>
                        </a:cubicBezTo>
                        <a:cubicBezTo>
                          <a:pt x="3266" y="21977"/>
                          <a:pt x="3192" y="22106"/>
                          <a:pt x="3080" y="22146"/>
                        </a:cubicBezTo>
                        <a:cubicBezTo>
                          <a:pt x="3061" y="22153"/>
                          <a:pt x="3045" y="22156"/>
                          <a:pt x="3032" y="22156"/>
                        </a:cubicBezTo>
                        <a:cubicBezTo>
                          <a:pt x="2938" y="22156"/>
                          <a:pt x="2992" y="21979"/>
                          <a:pt x="3227" y="21457"/>
                        </a:cubicBezTo>
                        <a:cubicBezTo>
                          <a:pt x="3360" y="21164"/>
                          <a:pt x="3457" y="20908"/>
                          <a:pt x="3443" y="20890"/>
                        </a:cubicBezTo>
                        <a:cubicBezTo>
                          <a:pt x="3442" y="20890"/>
                          <a:pt x="3442" y="20890"/>
                          <a:pt x="3441" y="20890"/>
                        </a:cubicBezTo>
                        <a:cubicBezTo>
                          <a:pt x="3420" y="20890"/>
                          <a:pt x="3275" y="21164"/>
                          <a:pt x="3116" y="21505"/>
                        </a:cubicBezTo>
                        <a:cubicBezTo>
                          <a:pt x="2895" y="21984"/>
                          <a:pt x="2813" y="22116"/>
                          <a:pt x="2703" y="22116"/>
                        </a:cubicBezTo>
                        <a:cubicBezTo>
                          <a:pt x="2689" y="22116"/>
                          <a:pt x="2675" y="22114"/>
                          <a:pt x="2660" y="22110"/>
                        </a:cubicBezTo>
                        <a:cubicBezTo>
                          <a:pt x="2513" y="22071"/>
                          <a:pt x="2535" y="22003"/>
                          <a:pt x="2949" y="21171"/>
                        </a:cubicBezTo>
                        <a:cubicBezTo>
                          <a:pt x="3199" y="20675"/>
                          <a:pt x="3386" y="20239"/>
                          <a:pt x="3369" y="20194"/>
                        </a:cubicBezTo>
                        <a:cubicBezTo>
                          <a:pt x="3368" y="20191"/>
                          <a:pt x="3367" y="20190"/>
                          <a:pt x="3365" y="20190"/>
                        </a:cubicBezTo>
                        <a:cubicBezTo>
                          <a:pt x="3332" y="20190"/>
                          <a:pt x="3122" y="20580"/>
                          <a:pt x="2881" y="21098"/>
                        </a:cubicBezTo>
                        <a:cubicBezTo>
                          <a:pt x="2580" y="21742"/>
                          <a:pt x="2377" y="22084"/>
                          <a:pt x="2294" y="22084"/>
                        </a:cubicBezTo>
                        <a:cubicBezTo>
                          <a:pt x="2220" y="22084"/>
                          <a:pt x="2170" y="22060"/>
                          <a:pt x="2170" y="22031"/>
                        </a:cubicBezTo>
                        <a:cubicBezTo>
                          <a:pt x="2170" y="22003"/>
                          <a:pt x="2445" y="21448"/>
                          <a:pt x="2785" y="20797"/>
                        </a:cubicBezTo>
                        <a:cubicBezTo>
                          <a:pt x="3123" y="20145"/>
                          <a:pt x="3381" y="19600"/>
                          <a:pt x="3360" y="19578"/>
                        </a:cubicBezTo>
                        <a:cubicBezTo>
                          <a:pt x="3359" y="19578"/>
                          <a:pt x="3359" y="19578"/>
                          <a:pt x="3358" y="19578"/>
                        </a:cubicBezTo>
                        <a:cubicBezTo>
                          <a:pt x="3325" y="19578"/>
                          <a:pt x="3010" y="20158"/>
                          <a:pt x="2651" y="20877"/>
                        </a:cubicBezTo>
                        <a:cubicBezTo>
                          <a:pt x="2250" y="21675"/>
                          <a:pt x="2028" y="22057"/>
                          <a:pt x="1957" y="22057"/>
                        </a:cubicBezTo>
                        <a:cubicBezTo>
                          <a:pt x="1916" y="22057"/>
                          <a:pt x="1924" y="21931"/>
                          <a:pt x="1977" y="21686"/>
                        </a:cubicBezTo>
                        <a:cubicBezTo>
                          <a:pt x="2012" y="21521"/>
                          <a:pt x="2046" y="21238"/>
                          <a:pt x="2056" y="21060"/>
                        </a:cubicBezTo>
                        <a:cubicBezTo>
                          <a:pt x="2120" y="19665"/>
                          <a:pt x="2178" y="19209"/>
                          <a:pt x="2338" y="18737"/>
                        </a:cubicBezTo>
                        <a:cubicBezTo>
                          <a:pt x="2573" y="18046"/>
                          <a:pt x="3143" y="16825"/>
                          <a:pt x="3511" y="16221"/>
                        </a:cubicBezTo>
                        <a:cubicBezTo>
                          <a:pt x="3721" y="15877"/>
                          <a:pt x="3819" y="15666"/>
                          <a:pt x="3789" y="15666"/>
                        </a:cubicBezTo>
                        <a:cubicBezTo>
                          <a:pt x="3770" y="15666"/>
                          <a:pt x="3703" y="15745"/>
                          <a:pt x="3584" y="15920"/>
                        </a:cubicBezTo>
                        <a:cubicBezTo>
                          <a:pt x="3410" y="16174"/>
                          <a:pt x="2929" y="17142"/>
                          <a:pt x="2345" y="18412"/>
                        </a:cubicBezTo>
                        <a:cubicBezTo>
                          <a:pt x="2320" y="18465"/>
                          <a:pt x="2302" y="18494"/>
                          <a:pt x="2291" y="18494"/>
                        </a:cubicBezTo>
                        <a:cubicBezTo>
                          <a:pt x="2267" y="18494"/>
                          <a:pt x="2271" y="18362"/>
                          <a:pt x="2298" y="18046"/>
                        </a:cubicBezTo>
                        <a:cubicBezTo>
                          <a:pt x="2346" y="17464"/>
                          <a:pt x="2535" y="17026"/>
                          <a:pt x="3471" y="15317"/>
                        </a:cubicBezTo>
                        <a:cubicBezTo>
                          <a:pt x="3625" y="15035"/>
                          <a:pt x="3716" y="14847"/>
                          <a:pt x="3697" y="14847"/>
                        </a:cubicBezTo>
                        <a:cubicBezTo>
                          <a:pt x="3694" y="14847"/>
                          <a:pt x="3687" y="14853"/>
                          <a:pt x="3675" y="14867"/>
                        </a:cubicBezTo>
                        <a:cubicBezTo>
                          <a:pt x="3603" y="14958"/>
                          <a:pt x="3377" y="15341"/>
                          <a:pt x="3170" y="15723"/>
                        </a:cubicBezTo>
                        <a:cubicBezTo>
                          <a:pt x="2962" y="16107"/>
                          <a:pt x="2707" y="16562"/>
                          <a:pt x="2600" y="16742"/>
                        </a:cubicBezTo>
                        <a:lnTo>
                          <a:pt x="2405" y="17067"/>
                        </a:lnTo>
                        <a:lnTo>
                          <a:pt x="2445" y="16662"/>
                        </a:lnTo>
                        <a:cubicBezTo>
                          <a:pt x="2466" y="16436"/>
                          <a:pt x="2504" y="16017"/>
                          <a:pt x="2525" y="15726"/>
                        </a:cubicBezTo>
                        <a:cubicBezTo>
                          <a:pt x="2548" y="15432"/>
                          <a:pt x="2584" y="15032"/>
                          <a:pt x="2607" y="14830"/>
                        </a:cubicBezTo>
                        <a:cubicBezTo>
                          <a:pt x="2628" y="14629"/>
                          <a:pt x="2647" y="14276"/>
                          <a:pt x="2647" y="14048"/>
                        </a:cubicBezTo>
                        <a:cubicBezTo>
                          <a:pt x="2647" y="13664"/>
                          <a:pt x="2699" y="13554"/>
                          <a:pt x="3307" y="12634"/>
                        </a:cubicBezTo>
                        <a:cubicBezTo>
                          <a:pt x="3669" y="12089"/>
                          <a:pt x="3955" y="11622"/>
                          <a:pt x="3937" y="11603"/>
                        </a:cubicBezTo>
                        <a:cubicBezTo>
                          <a:pt x="3937" y="11603"/>
                          <a:pt x="3936" y="11603"/>
                          <a:pt x="3936" y="11603"/>
                        </a:cubicBezTo>
                        <a:cubicBezTo>
                          <a:pt x="3910" y="11603"/>
                          <a:pt x="3635" y="11981"/>
                          <a:pt x="3314" y="12467"/>
                        </a:cubicBezTo>
                        <a:cubicBezTo>
                          <a:pt x="2985" y="12965"/>
                          <a:pt x="2711" y="13363"/>
                          <a:pt x="2699" y="13363"/>
                        </a:cubicBezTo>
                        <a:cubicBezTo>
                          <a:pt x="2688" y="13363"/>
                          <a:pt x="2707" y="13205"/>
                          <a:pt x="2739" y="13018"/>
                        </a:cubicBezTo>
                        <a:cubicBezTo>
                          <a:pt x="2773" y="12831"/>
                          <a:pt x="2781" y="12641"/>
                          <a:pt x="2759" y="12606"/>
                        </a:cubicBezTo>
                        <a:cubicBezTo>
                          <a:pt x="2662" y="12454"/>
                          <a:pt x="2872" y="11996"/>
                          <a:pt x="3440" y="11107"/>
                        </a:cubicBezTo>
                        <a:cubicBezTo>
                          <a:pt x="3975" y="10272"/>
                          <a:pt x="4123" y="10037"/>
                          <a:pt x="4098" y="10037"/>
                        </a:cubicBezTo>
                        <a:cubicBezTo>
                          <a:pt x="4089" y="10037"/>
                          <a:pt x="4058" y="10067"/>
                          <a:pt x="4015" y="10110"/>
                        </a:cubicBezTo>
                        <a:cubicBezTo>
                          <a:pt x="3948" y="10175"/>
                          <a:pt x="3648" y="10616"/>
                          <a:pt x="3354" y="11079"/>
                        </a:cubicBezTo>
                        <a:cubicBezTo>
                          <a:pt x="3034" y="11586"/>
                          <a:pt x="2897" y="11783"/>
                          <a:pt x="2844" y="11783"/>
                        </a:cubicBezTo>
                        <a:cubicBezTo>
                          <a:pt x="2823" y="11783"/>
                          <a:pt x="2815" y="11749"/>
                          <a:pt x="2815" y="11690"/>
                        </a:cubicBezTo>
                        <a:cubicBezTo>
                          <a:pt x="2815" y="11534"/>
                          <a:pt x="3013" y="11145"/>
                          <a:pt x="3394" y="10559"/>
                        </a:cubicBezTo>
                        <a:cubicBezTo>
                          <a:pt x="3688" y="10107"/>
                          <a:pt x="3881" y="9770"/>
                          <a:pt x="3853" y="9770"/>
                        </a:cubicBezTo>
                        <a:cubicBezTo>
                          <a:pt x="3851" y="9770"/>
                          <a:pt x="3848" y="9772"/>
                          <a:pt x="3842" y="9777"/>
                        </a:cubicBezTo>
                        <a:cubicBezTo>
                          <a:pt x="3771" y="9837"/>
                          <a:pt x="3541" y="10159"/>
                          <a:pt x="3337" y="10485"/>
                        </a:cubicBezTo>
                        <a:cubicBezTo>
                          <a:pt x="3134" y="10812"/>
                          <a:pt x="2948" y="11084"/>
                          <a:pt x="2929" y="11084"/>
                        </a:cubicBezTo>
                        <a:cubicBezTo>
                          <a:pt x="2912" y="11084"/>
                          <a:pt x="2896" y="10977"/>
                          <a:pt x="2896" y="10848"/>
                        </a:cubicBezTo>
                        <a:cubicBezTo>
                          <a:pt x="2896" y="10698"/>
                          <a:pt x="3067" y="10352"/>
                          <a:pt x="3370" y="9888"/>
                        </a:cubicBezTo>
                        <a:cubicBezTo>
                          <a:pt x="3963" y="8982"/>
                          <a:pt x="3971" y="8966"/>
                          <a:pt x="3924" y="8966"/>
                        </a:cubicBezTo>
                        <a:cubicBezTo>
                          <a:pt x="3903" y="8966"/>
                          <a:pt x="3691" y="9252"/>
                          <a:pt x="3463" y="9593"/>
                        </a:cubicBezTo>
                        <a:cubicBezTo>
                          <a:pt x="3124" y="10097"/>
                          <a:pt x="2979" y="10306"/>
                          <a:pt x="2933" y="10306"/>
                        </a:cubicBezTo>
                        <a:cubicBezTo>
                          <a:pt x="2903" y="10306"/>
                          <a:pt x="2915" y="10218"/>
                          <a:pt x="2942" y="10066"/>
                        </a:cubicBezTo>
                        <a:cubicBezTo>
                          <a:pt x="2981" y="9862"/>
                          <a:pt x="3186" y="9482"/>
                          <a:pt x="3484" y="9060"/>
                        </a:cubicBezTo>
                        <a:cubicBezTo>
                          <a:pt x="3749" y="8685"/>
                          <a:pt x="3951" y="8365"/>
                          <a:pt x="3932" y="8347"/>
                        </a:cubicBezTo>
                        <a:cubicBezTo>
                          <a:pt x="3931" y="8347"/>
                          <a:pt x="3931" y="8346"/>
                          <a:pt x="3930" y="8346"/>
                        </a:cubicBezTo>
                        <a:cubicBezTo>
                          <a:pt x="3900" y="8346"/>
                          <a:pt x="3696" y="8602"/>
                          <a:pt x="3468" y="8926"/>
                        </a:cubicBezTo>
                        <a:cubicBezTo>
                          <a:pt x="3233" y="9260"/>
                          <a:pt x="3023" y="9536"/>
                          <a:pt x="3008" y="9536"/>
                        </a:cubicBezTo>
                        <a:cubicBezTo>
                          <a:pt x="2993" y="9536"/>
                          <a:pt x="2980" y="9462"/>
                          <a:pt x="2980" y="9381"/>
                        </a:cubicBezTo>
                        <a:cubicBezTo>
                          <a:pt x="2980" y="9254"/>
                          <a:pt x="3289" y="8754"/>
                          <a:pt x="3945" y="7818"/>
                        </a:cubicBezTo>
                        <a:cubicBezTo>
                          <a:pt x="4003" y="7736"/>
                          <a:pt x="4031" y="7663"/>
                          <a:pt x="4006" y="7663"/>
                        </a:cubicBezTo>
                        <a:cubicBezTo>
                          <a:pt x="3979" y="7663"/>
                          <a:pt x="3751" y="7955"/>
                          <a:pt x="3501" y="8314"/>
                        </a:cubicBezTo>
                        <a:cubicBezTo>
                          <a:pt x="3250" y="8672"/>
                          <a:pt x="3035" y="8966"/>
                          <a:pt x="3024" y="8966"/>
                        </a:cubicBezTo>
                        <a:cubicBezTo>
                          <a:pt x="3015" y="8966"/>
                          <a:pt x="3023" y="8865"/>
                          <a:pt x="3044" y="8742"/>
                        </a:cubicBezTo>
                        <a:cubicBezTo>
                          <a:pt x="3067" y="8619"/>
                          <a:pt x="3301" y="8212"/>
                          <a:pt x="3567" y="7838"/>
                        </a:cubicBezTo>
                        <a:cubicBezTo>
                          <a:pt x="3832" y="7463"/>
                          <a:pt x="4032" y="7142"/>
                          <a:pt x="4014" y="7126"/>
                        </a:cubicBezTo>
                        <a:cubicBezTo>
                          <a:pt x="4013" y="7126"/>
                          <a:pt x="4012" y="7125"/>
                          <a:pt x="4011" y="7125"/>
                        </a:cubicBezTo>
                        <a:cubicBezTo>
                          <a:pt x="3983" y="7125"/>
                          <a:pt x="3778" y="7381"/>
                          <a:pt x="3551" y="7704"/>
                        </a:cubicBezTo>
                        <a:cubicBezTo>
                          <a:pt x="3316" y="8038"/>
                          <a:pt x="3108" y="8314"/>
                          <a:pt x="3095" y="8314"/>
                        </a:cubicBezTo>
                        <a:cubicBezTo>
                          <a:pt x="3081" y="8314"/>
                          <a:pt x="3081" y="8113"/>
                          <a:pt x="3095" y="7870"/>
                        </a:cubicBezTo>
                        <a:cubicBezTo>
                          <a:pt x="3111" y="7552"/>
                          <a:pt x="3176" y="7350"/>
                          <a:pt x="3318" y="7157"/>
                        </a:cubicBezTo>
                        <a:cubicBezTo>
                          <a:pt x="3868" y="6417"/>
                          <a:pt x="4113" y="6058"/>
                          <a:pt x="4071" y="6058"/>
                        </a:cubicBezTo>
                        <a:cubicBezTo>
                          <a:pt x="4068" y="6058"/>
                          <a:pt x="4063" y="6060"/>
                          <a:pt x="4056" y="6065"/>
                        </a:cubicBezTo>
                        <a:cubicBezTo>
                          <a:pt x="3997" y="6101"/>
                          <a:pt x="3773" y="6384"/>
                          <a:pt x="3551" y="6701"/>
                        </a:cubicBezTo>
                        <a:lnTo>
                          <a:pt x="3151" y="7271"/>
                        </a:lnTo>
                        <a:lnTo>
                          <a:pt x="3156" y="6795"/>
                        </a:lnTo>
                        <a:cubicBezTo>
                          <a:pt x="3160" y="6452"/>
                          <a:pt x="3211" y="6238"/>
                          <a:pt x="3344" y="6032"/>
                        </a:cubicBezTo>
                        <a:cubicBezTo>
                          <a:pt x="3444" y="5877"/>
                          <a:pt x="3592" y="5635"/>
                          <a:pt x="3670" y="5503"/>
                        </a:cubicBezTo>
                        <a:cubicBezTo>
                          <a:pt x="3745" y="5373"/>
                          <a:pt x="3779" y="5314"/>
                          <a:pt x="3770" y="5314"/>
                        </a:cubicBezTo>
                        <a:cubicBezTo>
                          <a:pt x="3762" y="5314"/>
                          <a:pt x="3727" y="5353"/>
                          <a:pt x="3662" y="5425"/>
                        </a:cubicBezTo>
                        <a:cubicBezTo>
                          <a:pt x="3582" y="5515"/>
                          <a:pt x="3445" y="5686"/>
                          <a:pt x="3372" y="5792"/>
                        </a:cubicBezTo>
                        <a:lnTo>
                          <a:pt x="3234" y="5992"/>
                        </a:lnTo>
                        <a:lnTo>
                          <a:pt x="3229" y="5777"/>
                        </a:lnTo>
                        <a:cubicBezTo>
                          <a:pt x="3227" y="5655"/>
                          <a:pt x="3277" y="5519"/>
                          <a:pt x="3348" y="5463"/>
                        </a:cubicBezTo>
                        <a:cubicBezTo>
                          <a:pt x="3413" y="5411"/>
                          <a:pt x="3469" y="5328"/>
                          <a:pt x="3469" y="5284"/>
                        </a:cubicBezTo>
                        <a:cubicBezTo>
                          <a:pt x="3469" y="5265"/>
                          <a:pt x="3459" y="5256"/>
                          <a:pt x="3441" y="5256"/>
                        </a:cubicBezTo>
                        <a:cubicBezTo>
                          <a:pt x="3418" y="5256"/>
                          <a:pt x="3384" y="5271"/>
                          <a:pt x="3348" y="5301"/>
                        </a:cubicBezTo>
                        <a:cubicBezTo>
                          <a:pt x="3302" y="5338"/>
                          <a:pt x="3272" y="5357"/>
                          <a:pt x="3254" y="5357"/>
                        </a:cubicBezTo>
                        <a:cubicBezTo>
                          <a:pt x="3232" y="5357"/>
                          <a:pt x="3226" y="5329"/>
                          <a:pt x="3226" y="5272"/>
                        </a:cubicBezTo>
                        <a:cubicBezTo>
                          <a:pt x="3226" y="5198"/>
                          <a:pt x="3279" y="5169"/>
                          <a:pt x="3550" y="5169"/>
                        </a:cubicBezTo>
                        <a:close/>
                        <a:moveTo>
                          <a:pt x="4508" y="21219"/>
                        </a:moveTo>
                        <a:cubicBezTo>
                          <a:pt x="4558" y="21219"/>
                          <a:pt x="4539" y="21375"/>
                          <a:pt x="4417" y="21677"/>
                        </a:cubicBezTo>
                        <a:cubicBezTo>
                          <a:pt x="4318" y="21928"/>
                          <a:pt x="4278" y="22065"/>
                          <a:pt x="4301" y="22065"/>
                        </a:cubicBezTo>
                        <a:cubicBezTo>
                          <a:pt x="4314" y="22065"/>
                          <a:pt x="4350" y="22016"/>
                          <a:pt x="4408" y="21913"/>
                        </a:cubicBezTo>
                        <a:lnTo>
                          <a:pt x="4524" y="21710"/>
                        </a:lnTo>
                        <a:lnTo>
                          <a:pt x="4527" y="21983"/>
                        </a:lnTo>
                        <a:cubicBezTo>
                          <a:pt x="4530" y="22165"/>
                          <a:pt x="4520" y="22224"/>
                          <a:pt x="4447" y="22224"/>
                        </a:cubicBezTo>
                        <a:cubicBezTo>
                          <a:pt x="4422" y="22224"/>
                          <a:pt x="4390" y="22217"/>
                          <a:pt x="4349" y="22206"/>
                        </a:cubicBezTo>
                        <a:cubicBezTo>
                          <a:pt x="4250" y="22179"/>
                          <a:pt x="4118" y="22158"/>
                          <a:pt x="4063" y="22158"/>
                        </a:cubicBezTo>
                        <a:cubicBezTo>
                          <a:pt x="3997" y="22158"/>
                          <a:pt x="4058" y="21963"/>
                          <a:pt x="4226" y="21619"/>
                        </a:cubicBezTo>
                        <a:cubicBezTo>
                          <a:pt x="4360" y="21350"/>
                          <a:pt x="4463" y="21219"/>
                          <a:pt x="4508" y="21219"/>
                        </a:cubicBezTo>
                        <a:close/>
                        <a:moveTo>
                          <a:pt x="2358" y="22577"/>
                        </a:moveTo>
                        <a:cubicBezTo>
                          <a:pt x="2920" y="22577"/>
                          <a:pt x="3576" y="22602"/>
                          <a:pt x="4126" y="22653"/>
                        </a:cubicBezTo>
                        <a:cubicBezTo>
                          <a:pt x="5095" y="22742"/>
                          <a:pt x="5460" y="22875"/>
                          <a:pt x="5414" y="23121"/>
                        </a:cubicBezTo>
                        <a:cubicBezTo>
                          <a:pt x="5365" y="23373"/>
                          <a:pt x="5088" y="23445"/>
                          <a:pt x="4002" y="23445"/>
                        </a:cubicBezTo>
                        <a:cubicBezTo>
                          <a:pt x="3894" y="23445"/>
                          <a:pt x="3778" y="23444"/>
                          <a:pt x="3654" y="23443"/>
                        </a:cubicBezTo>
                        <a:cubicBezTo>
                          <a:pt x="2334" y="23430"/>
                          <a:pt x="2319" y="23428"/>
                          <a:pt x="2508" y="23277"/>
                        </a:cubicBezTo>
                        <a:cubicBezTo>
                          <a:pt x="2608" y="23200"/>
                          <a:pt x="2656" y="23162"/>
                          <a:pt x="2641" y="23162"/>
                        </a:cubicBezTo>
                        <a:cubicBezTo>
                          <a:pt x="2628" y="23162"/>
                          <a:pt x="2561" y="23195"/>
                          <a:pt x="2432" y="23257"/>
                        </a:cubicBezTo>
                        <a:cubicBezTo>
                          <a:pt x="2301" y="23321"/>
                          <a:pt x="2113" y="23365"/>
                          <a:pt x="1987" y="23365"/>
                        </a:cubicBezTo>
                        <a:cubicBezTo>
                          <a:pt x="1971" y="23365"/>
                          <a:pt x="1956" y="23364"/>
                          <a:pt x="1942" y="23363"/>
                        </a:cubicBezTo>
                        <a:lnTo>
                          <a:pt x="1723" y="23340"/>
                        </a:lnTo>
                        <a:lnTo>
                          <a:pt x="1966" y="23201"/>
                        </a:lnTo>
                        <a:cubicBezTo>
                          <a:pt x="2105" y="23122"/>
                          <a:pt x="2176" y="23061"/>
                          <a:pt x="2131" y="23059"/>
                        </a:cubicBezTo>
                        <a:cubicBezTo>
                          <a:pt x="2130" y="23059"/>
                          <a:pt x="2129" y="23059"/>
                          <a:pt x="2128" y="23059"/>
                        </a:cubicBezTo>
                        <a:cubicBezTo>
                          <a:pt x="2080" y="23059"/>
                          <a:pt x="1927" y="23129"/>
                          <a:pt x="1784" y="23217"/>
                        </a:cubicBezTo>
                        <a:cubicBezTo>
                          <a:pt x="1632" y="23312"/>
                          <a:pt x="1484" y="23354"/>
                          <a:pt x="1303" y="23354"/>
                        </a:cubicBezTo>
                        <a:cubicBezTo>
                          <a:pt x="1262" y="23354"/>
                          <a:pt x="1219" y="23352"/>
                          <a:pt x="1175" y="23348"/>
                        </a:cubicBezTo>
                        <a:cubicBezTo>
                          <a:pt x="986" y="23329"/>
                          <a:pt x="760" y="23311"/>
                          <a:pt x="680" y="23308"/>
                        </a:cubicBezTo>
                        <a:cubicBezTo>
                          <a:pt x="327" y="23289"/>
                          <a:pt x="688" y="22788"/>
                          <a:pt x="1153" y="22653"/>
                        </a:cubicBezTo>
                        <a:cubicBezTo>
                          <a:pt x="1328" y="22602"/>
                          <a:pt x="1796" y="22577"/>
                          <a:pt x="2358" y="22577"/>
                        </a:cubicBezTo>
                        <a:close/>
                        <a:moveTo>
                          <a:pt x="2022" y="23950"/>
                        </a:moveTo>
                        <a:cubicBezTo>
                          <a:pt x="2064" y="23950"/>
                          <a:pt x="2089" y="23965"/>
                          <a:pt x="2089" y="23986"/>
                        </a:cubicBezTo>
                        <a:cubicBezTo>
                          <a:pt x="2089" y="24006"/>
                          <a:pt x="1962" y="24236"/>
                          <a:pt x="1803" y="24497"/>
                        </a:cubicBezTo>
                        <a:cubicBezTo>
                          <a:pt x="1657" y="24738"/>
                          <a:pt x="1536" y="24915"/>
                          <a:pt x="1519" y="24915"/>
                        </a:cubicBezTo>
                        <a:cubicBezTo>
                          <a:pt x="1518" y="24915"/>
                          <a:pt x="1517" y="24914"/>
                          <a:pt x="1517" y="24911"/>
                        </a:cubicBezTo>
                        <a:cubicBezTo>
                          <a:pt x="1517" y="24788"/>
                          <a:pt x="1958" y="23950"/>
                          <a:pt x="2022" y="23950"/>
                        </a:cubicBezTo>
                        <a:close/>
                        <a:moveTo>
                          <a:pt x="3516" y="24195"/>
                        </a:moveTo>
                        <a:cubicBezTo>
                          <a:pt x="3543" y="24195"/>
                          <a:pt x="3537" y="24237"/>
                          <a:pt x="3504" y="24292"/>
                        </a:cubicBezTo>
                        <a:cubicBezTo>
                          <a:pt x="3213" y="24773"/>
                          <a:pt x="2697" y="25526"/>
                          <a:pt x="2661" y="25526"/>
                        </a:cubicBezTo>
                        <a:cubicBezTo>
                          <a:pt x="2660" y="25526"/>
                          <a:pt x="2659" y="25524"/>
                          <a:pt x="2659" y="25522"/>
                        </a:cubicBezTo>
                        <a:cubicBezTo>
                          <a:pt x="2659" y="25423"/>
                          <a:pt x="3451" y="24195"/>
                          <a:pt x="3515" y="24195"/>
                        </a:cubicBezTo>
                        <a:cubicBezTo>
                          <a:pt x="3515" y="24195"/>
                          <a:pt x="3516" y="24195"/>
                          <a:pt x="3516" y="24195"/>
                        </a:cubicBezTo>
                        <a:close/>
                        <a:moveTo>
                          <a:pt x="5902" y="25014"/>
                        </a:moveTo>
                        <a:cubicBezTo>
                          <a:pt x="5930" y="25014"/>
                          <a:pt x="5910" y="25054"/>
                          <a:pt x="5854" y="25113"/>
                        </a:cubicBezTo>
                        <a:cubicBezTo>
                          <a:pt x="5748" y="25217"/>
                          <a:pt x="5735" y="25306"/>
                          <a:pt x="5789" y="25306"/>
                        </a:cubicBezTo>
                        <a:cubicBezTo>
                          <a:pt x="5812" y="25306"/>
                          <a:pt x="5848" y="25290"/>
                          <a:pt x="5894" y="25252"/>
                        </a:cubicBezTo>
                        <a:cubicBezTo>
                          <a:pt x="5907" y="25241"/>
                          <a:pt x="5916" y="25235"/>
                          <a:pt x="5921" y="25235"/>
                        </a:cubicBezTo>
                        <a:cubicBezTo>
                          <a:pt x="5967" y="25235"/>
                          <a:pt x="5697" y="25677"/>
                          <a:pt x="5372" y="26117"/>
                        </a:cubicBezTo>
                        <a:cubicBezTo>
                          <a:pt x="5213" y="26334"/>
                          <a:pt x="5156" y="26457"/>
                          <a:pt x="5209" y="26457"/>
                        </a:cubicBezTo>
                        <a:cubicBezTo>
                          <a:pt x="5224" y="26457"/>
                          <a:pt x="5248" y="26447"/>
                          <a:pt x="5281" y="26426"/>
                        </a:cubicBezTo>
                        <a:cubicBezTo>
                          <a:pt x="5301" y="26414"/>
                          <a:pt x="5316" y="26409"/>
                          <a:pt x="5326" y="26409"/>
                        </a:cubicBezTo>
                        <a:cubicBezTo>
                          <a:pt x="5340" y="26409"/>
                          <a:pt x="5343" y="26421"/>
                          <a:pt x="5329" y="26445"/>
                        </a:cubicBezTo>
                        <a:cubicBezTo>
                          <a:pt x="5308" y="26485"/>
                          <a:pt x="5109" y="26832"/>
                          <a:pt x="4893" y="27207"/>
                        </a:cubicBezTo>
                        <a:cubicBezTo>
                          <a:pt x="4697" y="27549"/>
                          <a:pt x="4518" y="27801"/>
                          <a:pt x="4474" y="27801"/>
                        </a:cubicBezTo>
                        <a:cubicBezTo>
                          <a:pt x="4470" y="27801"/>
                          <a:pt x="4467" y="27799"/>
                          <a:pt x="4466" y="27794"/>
                        </a:cubicBezTo>
                        <a:cubicBezTo>
                          <a:pt x="4447" y="27735"/>
                          <a:pt x="4474" y="27643"/>
                          <a:pt x="4531" y="27579"/>
                        </a:cubicBezTo>
                        <a:cubicBezTo>
                          <a:pt x="4587" y="27514"/>
                          <a:pt x="4603" y="27423"/>
                          <a:pt x="4567" y="27366"/>
                        </a:cubicBezTo>
                        <a:cubicBezTo>
                          <a:pt x="4542" y="27326"/>
                          <a:pt x="4537" y="27305"/>
                          <a:pt x="4553" y="27305"/>
                        </a:cubicBezTo>
                        <a:cubicBezTo>
                          <a:pt x="4563" y="27305"/>
                          <a:pt x="4583" y="27315"/>
                          <a:pt x="4613" y="27333"/>
                        </a:cubicBezTo>
                        <a:cubicBezTo>
                          <a:pt x="4642" y="27351"/>
                          <a:pt x="4662" y="27360"/>
                          <a:pt x="4675" y="27360"/>
                        </a:cubicBezTo>
                        <a:cubicBezTo>
                          <a:pt x="4696" y="27360"/>
                          <a:pt x="4694" y="27333"/>
                          <a:pt x="4674" y="27275"/>
                        </a:cubicBezTo>
                        <a:cubicBezTo>
                          <a:pt x="4651" y="27211"/>
                          <a:pt x="4667" y="27100"/>
                          <a:pt x="4712" y="27040"/>
                        </a:cubicBezTo>
                        <a:cubicBezTo>
                          <a:pt x="4740" y="27001"/>
                          <a:pt x="4757" y="26980"/>
                          <a:pt x="4763" y="26980"/>
                        </a:cubicBezTo>
                        <a:cubicBezTo>
                          <a:pt x="4772" y="26980"/>
                          <a:pt x="4765" y="27011"/>
                          <a:pt x="4745" y="27074"/>
                        </a:cubicBezTo>
                        <a:cubicBezTo>
                          <a:pt x="4722" y="27141"/>
                          <a:pt x="4725" y="27179"/>
                          <a:pt x="4751" y="27179"/>
                        </a:cubicBezTo>
                        <a:cubicBezTo>
                          <a:pt x="4759" y="27179"/>
                          <a:pt x="4769" y="27175"/>
                          <a:pt x="4781" y="27167"/>
                        </a:cubicBezTo>
                        <a:cubicBezTo>
                          <a:pt x="4827" y="27139"/>
                          <a:pt x="4845" y="27058"/>
                          <a:pt x="4821" y="26992"/>
                        </a:cubicBezTo>
                        <a:cubicBezTo>
                          <a:pt x="4797" y="26921"/>
                          <a:pt x="4828" y="26797"/>
                          <a:pt x="4899" y="26699"/>
                        </a:cubicBezTo>
                        <a:cubicBezTo>
                          <a:pt x="4944" y="26634"/>
                          <a:pt x="4982" y="26600"/>
                          <a:pt x="5003" y="26600"/>
                        </a:cubicBezTo>
                        <a:cubicBezTo>
                          <a:pt x="5014" y="26600"/>
                          <a:pt x="5020" y="26610"/>
                          <a:pt x="5020" y="26630"/>
                        </a:cubicBezTo>
                        <a:cubicBezTo>
                          <a:pt x="5020" y="26670"/>
                          <a:pt x="5040" y="26694"/>
                          <a:pt x="5068" y="26694"/>
                        </a:cubicBezTo>
                        <a:cubicBezTo>
                          <a:pt x="5078" y="26694"/>
                          <a:pt x="5090" y="26691"/>
                          <a:pt x="5102" y="26683"/>
                        </a:cubicBezTo>
                        <a:cubicBezTo>
                          <a:pt x="5151" y="26652"/>
                          <a:pt x="5185" y="26603"/>
                          <a:pt x="5185" y="26552"/>
                        </a:cubicBezTo>
                        <a:cubicBezTo>
                          <a:pt x="5185" y="26521"/>
                          <a:pt x="5172" y="26504"/>
                          <a:pt x="5149" y="26504"/>
                        </a:cubicBezTo>
                        <a:cubicBezTo>
                          <a:pt x="5136" y="26504"/>
                          <a:pt x="5120" y="26510"/>
                          <a:pt x="5102" y="26520"/>
                        </a:cubicBezTo>
                        <a:cubicBezTo>
                          <a:pt x="5074" y="26537"/>
                          <a:pt x="5053" y="26546"/>
                          <a:pt x="5041" y="26546"/>
                        </a:cubicBezTo>
                        <a:cubicBezTo>
                          <a:pt x="4989" y="26546"/>
                          <a:pt x="5064" y="26405"/>
                          <a:pt x="5272" y="26104"/>
                        </a:cubicBezTo>
                        <a:cubicBezTo>
                          <a:pt x="5414" y="25901"/>
                          <a:pt x="5507" y="25718"/>
                          <a:pt x="5486" y="25694"/>
                        </a:cubicBezTo>
                        <a:cubicBezTo>
                          <a:pt x="5485" y="25693"/>
                          <a:pt x="5484" y="25692"/>
                          <a:pt x="5482" y="25692"/>
                        </a:cubicBezTo>
                        <a:cubicBezTo>
                          <a:pt x="5446" y="25692"/>
                          <a:pt x="5238" y="25985"/>
                          <a:pt x="5008" y="26362"/>
                        </a:cubicBezTo>
                        <a:cubicBezTo>
                          <a:pt x="4756" y="26775"/>
                          <a:pt x="4631" y="26949"/>
                          <a:pt x="4579" y="26949"/>
                        </a:cubicBezTo>
                        <a:cubicBezTo>
                          <a:pt x="4563" y="26949"/>
                          <a:pt x="4554" y="26933"/>
                          <a:pt x="4550" y="26904"/>
                        </a:cubicBezTo>
                        <a:cubicBezTo>
                          <a:pt x="4536" y="26807"/>
                          <a:pt x="4639" y="26563"/>
                          <a:pt x="4788" y="26342"/>
                        </a:cubicBezTo>
                        <a:cubicBezTo>
                          <a:pt x="5089" y="25894"/>
                          <a:pt x="5828" y="25014"/>
                          <a:pt x="5902" y="25014"/>
                        </a:cubicBezTo>
                        <a:close/>
                        <a:moveTo>
                          <a:pt x="5049" y="27221"/>
                        </a:moveTo>
                        <a:cubicBezTo>
                          <a:pt x="5073" y="27221"/>
                          <a:pt x="5053" y="27340"/>
                          <a:pt x="4979" y="27583"/>
                        </a:cubicBezTo>
                        <a:cubicBezTo>
                          <a:pt x="4917" y="27788"/>
                          <a:pt x="4887" y="28008"/>
                          <a:pt x="4911" y="28068"/>
                        </a:cubicBezTo>
                        <a:cubicBezTo>
                          <a:pt x="4935" y="28130"/>
                          <a:pt x="4835" y="28439"/>
                          <a:pt x="4686" y="28764"/>
                        </a:cubicBezTo>
                        <a:cubicBezTo>
                          <a:pt x="4553" y="29057"/>
                          <a:pt x="4430" y="29261"/>
                          <a:pt x="4394" y="29261"/>
                        </a:cubicBezTo>
                        <a:cubicBezTo>
                          <a:pt x="4390" y="29261"/>
                          <a:pt x="4387" y="29259"/>
                          <a:pt x="4385" y="29253"/>
                        </a:cubicBezTo>
                        <a:cubicBezTo>
                          <a:pt x="4367" y="29197"/>
                          <a:pt x="4385" y="29114"/>
                          <a:pt x="4431" y="29058"/>
                        </a:cubicBezTo>
                        <a:cubicBezTo>
                          <a:pt x="4474" y="29005"/>
                          <a:pt x="4503" y="28772"/>
                          <a:pt x="4496" y="28536"/>
                        </a:cubicBezTo>
                        <a:cubicBezTo>
                          <a:pt x="4490" y="28312"/>
                          <a:pt x="4504" y="28143"/>
                          <a:pt x="4532" y="28143"/>
                        </a:cubicBezTo>
                        <a:cubicBezTo>
                          <a:pt x="4534" y="28143"/>
                          <a:pt x="4535" y="28144"/>
                          <a:pt x="4536" y="28145"/>
                        </a:cubicBezTo>
                        <a:cubicBezTo>
                          <a:pt x="4538" y="28145"/>
                          <a:pt x="4539" y="28146"/>
                          <a:pt x="4540" y="28146"/>
                        </a:cubicBezTo>
                        <a:cubicBezTo>
                          <a:pt x="4575" y="28146"/>
                          <a:pt x="4688" y="27946"/>
                          <a:pt x="4798" y="27689"/>
                        </a:cubicBezTo>
                        <a:cubicBezTo>
                          <a:pt x="4932" y="27379"/>
                          <a:pt x="5020" y="27221"/>
                          <a:pt x="5049" y="27221"/>
                        </a:cubicBezTo>
                        <a:close/>
                        <a:moveTo>
                          <a:pt x="1501" y="23871"/>
                        </a:moveTo>
                        <a:cubicBezTo>
                          <a:pt x="1520" y="23871"/>
                          <a:pt x="1540" y="23871"/>
                          <a:pt x="1562" y="23871"/>
                        </a:cubicBezTo>
                        <a:cubicBezTo>
                          <a:pt x="1732" y="23871"/>
                          <a:pt x="1846" y="23911"/>
                          <a:pt x="1846" y="23973"/>
                        </a:cubicBezTo>
                        <a:cubicBezTo>
                          <a:pt x="1846" y="24030"/>
                          <a:pt x="1739" y="24253"/>
                          <a:pt x="1603" y="24483"/>
                        </a:cubicBezTo>
                        <a:cubicBezTo>
                          <a:pt x="1393" y="24832"/>
                          <a:pt x="1322" y="24995"/>
                          <a:pt x="1382" y="24995"/>
                        </a:cubicBezTo>
                        <a:cubicBezTo>
                          <a:pt x="1395" y="24995"/>
                          <a:pt x="1413" y="24987"/>
                          <a:pt x="1438" y="24973"/>
                        </a:cubicBezTo>
                        <a:cubicBezTo>
                          <a:pt x="1450" y="24966"/>
                          <a:pt x="1461" y="24962"/>
                          <a:pt x="1471" y="24962"/>
                        </a:cubicBezTo>
                        <a:cubicBezTo>
                          <a:pt x="1500" y="24962"/>
                          <a:pt x="1521" y="24988"/>
                          <a:pt x="1521" y="25029"/>
                        </a:cubicBezTo>
                        <a:cubicBezTo>
                          <a:pt x="1521" y="25036"/>
                          <a:pt x="1523" y="25039"/>
                          <a:pt x="1527" y="25039"/>
                        </a:cubicBezTo>
                        <a:cubicBezTo>
                          <a:pt x="1556" y="25039"/>
                          <a:pt x="1693" y="24848"/>
                          <a:pt x="1855" y="24581"/>
                        </a:cubicBezTo>
                        <a:cubicBezTo>
                          <a:pt x="2106" y="24163"/>
                          <a:pt x="2293" y="23948"/>
                          <a:pt x="2404" y="23948"/>
                        </a:cubicBezTo>
                        <a:cubicBezTo>
                          <a:pt x="2425" y="23948"/>
                          <a:pt x="2443" y="23956"/>
                          <a:pt x="2458" y="23971"/>
                        </a:cubicBezTo>
                        <a:cubicBezTo>
                          <a:pt x="2477" y="23989"/>
                          <a:pt x="2327" y="24276"/>
                          <a:pt x="2129" y="24610"/>
                        </a:cubicBezTo>
                        <a:cubicBezTo>
                          <a:pt x="1930" y="24945"/>
                          <a:pt x="1766" y="25254"/>
                          <a:pt x="1766" y="25298"/>
                        </a:cubicBezTo>
                        <a:cubicBezTo>
                          <a:pt x="1766" y="25301"/>
                          <a:pt x="1767" y="25302"/>
                          <a:pt x="1768" y="25302"/>
                        </a:cubicBezTo>
                        <a:cubicBezTo>
                          <a:pt x="1793" y="25302"/>
                          <a:pt x="1976" y="25030"/>
                          <a:pt x="2194" y="24667"/>
                        </a:cubicBezTo>
                        <a:cubicBezTo>
                          <a:pt x="2430" y="24275"/>
                          <a:pt x="2672" y="23954"/>
                          <a:pt x="2732" y="23954"/>
                        </a:cubicBezTo>
                        <a:cubicBezTo>
                          <a:pt x="2814" y="23954"/>
                          <a:pt x="2802" y="24019"/>
                          <a:pt x="2682" y="24215"/>
                        </a:cubicBezTo>
                        <a:cubicBezTo>
                          <a:pt x="2235" y="24946"/>
                          <a:pt x="2025" y="25335"/>
                          <a:pt x="2075" y="25335"/>
                        </a:cubicBezTo>
                        <a:cubicBezTo>
                          <a:pt x="2076" y="25335"/>
                          <a:pt x="2076" y="25335"/>
                          <a:pt x="2076" y="25335"/>
                        </a:cubicBezTo>
                        <a:cubicBezTo>
                          <a:pt x="2105" y="25334"/>
                          <a:pt x="2311" y="25017"/>
                          <a:pt x="2524" y="24643"/>
                        </a:cubicBezTo>
                        <a:cubicBezTo>
                          <a:pt x="2735" y="24268"/>
                          <a:pt x="2952" y="23954"/>
                          <a:pt x="2996" y="23954"/>
                        </a:cubicBezTo>
                        <a:cubicBezTo>
                          <a:pt x="3114" y="23954"/>
                          <a:pt x="3090" y="24019"/>
                          <a:pt x="2839" y="24386"/>
                        </a:cubicBezTo>
                        <a:cubicBezTo>
                          <a:pt x="2710" y="24573"/>
                          <a:pt x="2560" y="24812"/>
                          <a:pt x="2506" y="24915"/>
                        </a:cubicBezTo>
                        <a:cubicBezTo>
                          <a:pt x="2441" y="25039"/>
                          <a:pt x="2418" y="25098"/>
                          <a:pt x="2432" y="25098"/>
                        </a:cubicBezTo>
                        <a:cubicBezTo>
                          <a:pt x="2457" y="25098"/>
                          <a:pt x="2609" y="24895"/>
                          <a:pt x="2854" y="24525"/>
                        </a:cubicBezTo>
                        <a:cubicBezTo>
                          <a:pt x="3166" y="24055"/>
                          <a:pt x="3244" y="23969"/>
                          <a:pt x="3424" y="23969"/>
                        </a:cubicBezTo>
                        <a:cubicBezTo>
                          <a:pt x="3441" y="23969"/>
                          <a:pt x="3458" y="23970"/>
                          <a:pt x="3477" y="23971"/>
                        </a:cubicBezTo>
                        <a:cubicBezTo>
                          <a:pt x="3722" y="23990"/>
                          <a:pt x="3789" y="24065"/>
                          <a:pt x="3639" y="24157"/>
                        </a:cubicBezTo>
                        <a:cubicBezTo>
                          <a:pt x="3628" y="24164"/>
                          <a:pt x="3617" y="24168"/>
                          <a:pt x="3607" y="24168"/>
                        </a:cubicBezTo>
                        <a:cubicBezTo>
                          <a:pt x="3580" y="24168"/>
                          <a:pt x="3560" y="24142"/>
                          <a:pt x="3560" y="24101"/>
                        </a:cubicBezTo>
                        <a:cubicBezTo>
                          <a:pt x="3560" y="24083"/>
                          <a:pt x="3554" y="24074"/>
                          <a:pt x="3542" y="24074"/>
                        </a:cubicBezTo>
                        <a:cubicBezTo>
                          <a:pt x="3516" y="24074"/>
                          <a:pt x="3463" y="24119"/>
                          <a:pt x="3401" y="24199"/>
                        </a:cubicBezTo>
                        <a:cubicBezTo>
                          <a:pt x="3229" y="24419"/>
                          <a:pt x="2501" y="25564"/>
                          <a:pt x="2501" y="25616"/>
                        </a:cubicBezTo>
                        <a:cubicBezTo>
                          <a:pt x="2501" y="25629"/>
                          <a:pt x="2527" y="25636"/>
                          <a:pt x="2567" y="25636"/>
                        </a:cubicBezTo>
                        <a:cubicBezTo>
                          <a:pt x="2585" y="25636"/>
                          <a:pt x="2605" y="25635"/>
                          <a:pt x="2627" y="25632"/>
                        </a:cubicBezTo>
                        <a:cubicBezTo>
                          <a:pt x="2698" y="25624"/>
                          <a:pt x="2988" y="25267"/>
                          <a:pt x="3275" y="24835"/>
                        </a:cubicBezTo>
                        <a:cubicBezTo>
                          <a:pt x="3708" y="24187"/>
                          <a:pt x="3889" y="23955"/>
                          <a:pt x="3980" y="23955"/>
                        </a:cubicBezTo>
                        <a:cubicBezTo>
                          <a:pt x="3994" y="23955"/>
                          <a:pt x="4006" y="23961"/>
                          <a:pt x="4016" y="23971"/>
                        </a:cubicBezTo>
                        <a:cubicBezTo>
                          <a:pt x="4035" y="23989"/>
                          <a:pt x="3892" y="24256"/>
                          <a:pt x="3702" y="24565"/>
                        </a:cubicBezTo>
                        <a:cubicBezTo>
                          <a:pt x="3173" y="25421"/>
                          <a:pt x="2906" y="25892"/>
                          <a:pt x="2948" y="25892"/>
                        </a:cubicBezTo>
                        <a:cubicBezTo>
                          <a:pt x="2950" y="25892"/>
                          <a:pt x="2953" y="25891"/>
                          <a:pt x="2956" y="25889"/>
                        </a:cubicBezTo>
                        <a:cubicBezTo>
                          <a:pt x="2996" y="25863"/>
                          <a:pt x="3283" y="25421"/>
                          <a:pt x="3596" y="24899"/>
                        </a:cubicBezTo>
                        <a:cubicBezTo>
                          <a:pt x="3909" y="24378"/>
                          <a:pt x="4195" y="23955"/>
                          <a:pt x="4237" y="23955"/>
                        </a:cubicBezTo>
                        <a:cubicBezTo>
                          <a:pt x="4278" y="23955"/>
                          <a:pt x="4284" y="24017"/>
                          <a:pt x="4249" y="24097"/>
                        </a:cubicBezTo>
                        <a:cubicBezTo>
                          <a:pt x="4215" y="24173"/>
                          <a:pt x="4195" y="24398"/>
                          <a:pt x="4203" y="24585"/>
                        </a:cubicBezTo>
                        <a:cubicBezTo>
                          <a:pt x="4211" y="24772"/>
                          <a:pt x="4162" y="25045"/>
                          <a:pt x="4092" y="25175"/>
                        </a:cubicBezTo>
                        <a:cubicBezTo>
                          <a:pt x="3987" y="25380"/>
                          <a:pt x="3952" y="25547"/>
                          <a:pt x="3989" y="25547"/>
                        </a:cubicBezTo>
                        <a:cubicBezTo>
                          <a:pt x="4006" y="25547"/>
                          <a:pt x="4040" y="25509"/>
                          <a:pt x="4090" y="25419"/>
                        </a:cubicBezTo>
                        <a:cubicBezTo>
                          <a:pt x="4135" y="25339"/>
                          <a:pt x="4162" y="25293"/>
                          <a:pt x="4174" y="25293"/>
                        </a:cubicBezTo>
                        <a:cubicBezTo>
                          <a:pt x="4192" y="25293"/>
                          <a:pt x="4182" y="25379"/>
                          <a:pt x="4155" y="25577"/>
                        </a:cubicBezTo>
                        <a:cubicBezTo>
                          <a:pt x="4129" y="25776"/>
                          <a:pt x="3891" y="26417"/>
                          <a:pt x="3630" y="26995"/>
                        </a:cubicBezTo>
                        <a:cubicBezTo>
                          <a:pt x="3369" y="27574"/>
                          <a:pt x="3154" y="28090"/>
                          <a:pt x="3154" y="28139"/>
                        </a:cubicBezTo>
                        <a:cubicBezTo>
                          <a:pt x="3154" y="28143"/>
                          <a:pt x="3154" y="28144"/>
                          <a:pt x="3156" y="28144"/>
                        </a:cubicBezTo>
                        <a:cubicBezTo>
                          <a:pt x="3177" y="28144"/>
                          <a:pt x="3342" y="27814"/>
                          <a:pt x="3544" y="27374"/>
                        </a:cubicBezTo>
                        <a:cubicBezTo>
                          <a:pt x="3935" y="26518"/>
                          <a:pt x="4071" y="26216"/>
                          <a:pt x="4105" y="26216"/>
                        </a:cubicBezTo>
                        <a:cubicBezTo>
                          <a:pt x="4126" y="26216"/>
                          <a:pt x="4111" y="26321"/>
                          <a:pt x="4092" y="26479"/>
                        </a:cubicBezTo>
                        <a:cubicBezTo>
                          <a:pt x="4070" y="26682"/>
                          <a:pt x="4038" y="27243"/>
                          <a:pt x="4023" y="27741"/>
                        </a:cubicBezTo>
                        <a:cubicBezTo>
                          <a:pt x="3971" y="29485"/>
                          <a:pt x="3905" y="30354"/>
                          <a:pt x="3771" y="31120"/>
                        </a:cubicBezTo>
                        <a:cubicBezTo>
                          <a:pt x="3567" y="32307"/>
                          <a:pt x="3567" y="32342"/>
                          <a:pt x="3386" y="32342"/>
                        </a:cubicBezTo>
                        <a:cubicBezTo>
                          <a:pt x="3374" y="32342"/>
                          <a:pt x="3362" y="32342"/>
                          <a:pt x="3349" y="32342"/>
                        </a:cubicBezTo>
                        <a:lnTo>
                          <a:pt x="3154" y="32342"/>
                        </a:lnTo>
                        <a:lnTo>
                          <a:pt x="3366" y="31765"/>
                        </a:lnTo>
                        <a:cubicBezTo>
                          <a:pt x="3483" y="31446"/>
                          <a:pt x="3560" y="31167"/>
                          <a:pt x="3536" y="31145"/>
                        </a:cubicBezTo>
                        <a:cubicBezTo>
                          <a:pt x="3535" y="31144"/>
                          <a:pt x="3534" y="31144"/>
                          <a:pt x="3533" y="31144"/>
                        </a:cubicBezTo>
                        <a:cubicBezTo>
                          <a:pt x="3504" y="31144"/>
                          <a:pt x="3406" y="31379"/>
                          <a:pt x="3303" y="31691"/>
                        </a:cubicBezTo>
                        <a:cubicBezTo>
                          <a:pt x="3162" y="32129"/>
                          <a:pt x="3035" y="32351"/>
                          <a:pt x="2928" y="32351"/>
                        </a:cubicBezTo>
                        <a:cubicBezTo>
                          <a:pt x="2904" y="32351"/>
                          <a:pt x="2880" y="32340"/>
                          <a:pt x="2858" y="32317"/>
                        </a:cubicBezTo>
                        <a:cubicBezTo>
                          <a:pt x="2831" y="32290"/>
                          <a:pt x="2906" y="32028"/>
                          <a:pt x="3027" y="31727"/>
                        </a:cubicBezTo>
                        <a:cubicBezTo>
                          <a:pt x="3147" y="31425"/>
                          <a:pt x="3227" y="31171"/>
                          <a:pt x="3209" y="31152"/>
                        </a:cubicBezTo>
                        <a:cubicBezTo>
                          <a:pt x="3208" y="31151"/>
                          <a:pt x="3207" y="31151"/>
                          <a:pt x="3206" y="31151"/>
                        </a:cubicBezTo>
                        <a:cubicBezTo>
                          <a:pt x="3181" y="31151"/>
                          <a:pt x="3072" y="31384"/>
                          <a:pt x="2952" y="31691"/>
                        </a:cubicBezTo>
                        <a:cubicBezTo>
                          <a:pt x="2826" y="32008"/>
                          <a:pt x="2691" y="32282"/>
                          <a:pt x="2646" y="32310"/>
                        </a:cubicBezTo>
                        <a:cubicBezTo>
                          <a:pt x="2613" y="32330"/>
                          <a:pt x="2588" y="32340"/>
                          <a:pt x="2569" y="32340"/>
                        </a:cubicBezTo>
                        <a:cubicBezTo>
                          <a:pt x="2480" y="32340"/>
                          <a:pt x="2531" y="32123"/>
                          <a:pt x="2731" y="31633"/>
                        </a:cubicBezTo>
                        <a:cubicBezTo>
                          <a:pt x="2852" y="31337"/>
                          <a:pt x="2913" y="31138"/>
                          <a:pt x="2888" y="31138"/>
                        </a:cubicBezTo>
                        <a:cubicBezTo>
                          <a:pt x="2883" y="31138"/>
                          <a:pt x="2876" y="31144"/>
                          <a:pt x="2866" y="31157"/>
                        </a:cubicBezTo>
                        <a:cubicBezTo>
                          <a:pt x="2798" y="31246"/>
                          <a:pt x="2745" y="31343"/>
                          <a:pt x="2745" y="31378"/>
                        </a:cubicBezTo>
                        <a:cubicBezTo>
                          <a:pt x="2745" y="31412"/>
                          <a:pt x="2654" y="31642"/>
                          <a:pt x="2541" y="31894"/>
                        </a:cubicBezTo>
                        <a:cubicBezTo>
                          <a:pt x="2417" y="32176"/>
                          <a:pt x="2322" y="32304"/>
                          <a:pt x="2276" y="32304"/>
                        </a:cubicBezTo>
                        <a:cubicBezTo>
                          <a:pt x="2217" y="32304"/>
                          <a:pt x="2239" y="32088"/>
                          <a:pt x="2386" y="31707"/>
                        </a:cubicBezTo>
                        <a:cubicBezTo>
                          <a:pt x="2563" y="31249"/>
                          <a:pt x="2641" y="31007"/>
                          <a:pt x="2624" y="31007"/>
                        </a:cubicBezTo>
                        <a:cubicBezTo>
                          <a:pt x="2609" y="31007"/>
                          <a:pt x="2525" y="31181"/>
                          <a:pt x="2373" y="31545"/>
                        </a:cubicBezTo>
                        <a:cubicBezTo>
                          <a:pt x="2200" y="31960"/>
                          <a:pt x="2026" y="32262"/>
                          <a:pt x="1962" y="32262"/>
                        </a:cubicBezTo>
                        <a:cubicBezTo>
                          <a:pt x="1792" y="32262"/>
                          <a:pt x="1815" y="32166"/>
                          <a:pt x="2171" y="31318"/>
                        </a:cubicBezTo>
                        <a:cubicBezTo>
                          <a:pt x="2347" y="30895"/>
                          <a:pt x="2466" y="30552"/>
                          <a:pt x="2434" y="30552"/>
                        </a:cubicBezTo>
                        <a:cubicBezTo>
                          <a:pt x="2404" y="30552"/>
                          <a:pt x="2236" y="30919"/>
                          <a:pt x="2059" y="31377"/>
                        </a:cubicBezTo>
                        <a:cubicBezTo>
                          <a:pt x="1797" y="32048"/>
                          <a:pt x="1673" y="32265"/>
                          <a:pt x="1521" y="32265"/>
                        </a:cubicBezTo>
                        <a:cubicBezTo>
                          <a:pt x="1498" y="32265"/>
                          <a:pt x="1475" y="32260"/>
                          <a:pt x="1450" y="32251"/>
                        </a:cubicBezTo>
                        <a:cubicBezTo>
                          <a:pt x="1374" y="32223"/>
                          <a:pt x="1965" y="30700"/>
                          <a:pt x="2325" y="30001"/>
                        </a:cubicBezTo>
                        <a:cubicBezTo>
                          <a:pt x="2420" y="29814"/>
                          <a:pt x="2481" y="29658"/>
                          <a:pt x="2460" y="29658"/>
                        </a:cubicBezTo>
                        <a:cubicBezTo>
                          <a:pt x="2394" y="29658"/>
                          <a:pt x="1899" y="30692"/>
                          <a:pt x="1604" y="31449"/>
                        </a:cubicBezTo>
                        <a:cubicBezTo>
                          <a:pt x="1347" y="32107"/>
                          <a:pt x="1272" y="32264"/>
                          <a:pt x="1171" y="32264"/>
                        </a:cubicBezTo>
                        <a:cubicBezTo>
                          <a:pt x="1156" y="32264"/>
                          <a:pt x="1140" y="32260"/>
                          <a:pt x="1122" y="32254"/>
                        </a:cubicBezTo>
                        <a:cubicBezTo>
                          <a:pt x="1069" y="32235"/>
                          <a:pt x="1316" y="31527"/>
                          <a:pt x="1726" y="30517"/>
                        </a:cubicBezTo>
                        <a:cubicBezTo>
                          <a:pt x="2093" y="29599"/>
                          <a:pt x="2369" y="28877"/>
                          <a:pt x="2346" y="28877"/>
                        </a:cubicBezTo>
                        <a:cubicBezTo>
                          <a:pt x="2345" y="28877"/>
                          <a:pt x="2344" y="28878"/>
                          <a:pt x="2343" y="28879"/>
                        </a:cubicBezTo>
                        <a:cubicBezTo>
                          <a:pt x="2254" y="28971"/>
                          <a:pt x="1110" y="31722"/>
                          <a:pt x="1110" y="31845"/>
                        </a:cubicBezTo>
                        <a:cubicBezTo>
                          <a:pt x="1110" y="31893"/>
                          <a:pt x="1081" y="31945"/>
                          <a:pt x="1037" y="31969"/>
                        </a:cubicBezTo>
                        <a:cubicBezTo>
                          <a:pt x="1036" y="31970"/>
                          <a:pt x="1034" y="31970"/>
                          <a:pt x="1033" y="31970"/>
                        </a:cubicBezTo>
                        <a:cubicBezTo>
                          <a:pt x="992" y="31970"/>
                          <a:pt x="963" y="31568"/>
                          <a:pt x="963" y="30977"/>
                        </a:cubicBezTo>
                        <a:lnTo>
                          <a:pt x="963" y="29939"/>
                        </a:lnTo>
                        <a:lnTo>
                          <a:pt x="1371" y="29003"/>
                        </a:lnTo>
                        <a:cubicBezTo>
                          <a:pt x="1596" y="28490"/>
                          <a:pt x="1935" y="27762"/>
                          <a:pt x="2125" y="27395"/>
                        </a:cubicBezTo>
                        <a:cubicBezTo>
                          <a:pt x="2314" y="27028"/>
                          <a:pt x="2446" y="26723"/>
                          <a:pt x="2414" y="26723"/>
                        </a:cubicBezTo>
                        <a:cubicBezTo>
                          <a:pt x="2365" y="26723"/>
                          <a:pt x="1358" y="28750"/>
                          <a:pt x="1098" y="29371"/>
                        </a:cubicBezTo>
                        <a:cubicBezTo>
                          <a:pt x="1046" y="29497"/>
                          <a:pt x="1020" y="29556"/>
                          <a:pt x="1003" y="29556"/>
                        </a:cubicBezTo>
                        <a:cubicBezTo>
                          <a:pt x="987" y="29556"/>
                          <a:pt x="978" y="29511"/>
                          <a:pt x="963" y="29427"/>
                        </a:cubicBezTo>
                        <a:cubicBezTo>
                          <a:pt x="947" y="29324"/>
                          <a:pt x="965" y="29141"/>
                          <a:pt x="1009" y="29019"/>
                        </a:cubicBezTo>
                        <a:cubicBezTo>
                          <a:pt x="1050" y="28898"/>
                          <a:pt x="1076" y="28339"/>
                          <a:pt x="1062" y="27769"/>
                        </a:cubicBezTo>
                        <a:lnTo>
                          <a:pt x="1040" y="26738"/>
                        </a:lnTo>
                        <a:lnTo>
                          <a:pt x="1362" y="26069"/>
                        </a:lnTo>
                        <a:cubicBezTo>
                          <a:pt x="1584" y="25610"/>
                          <a:pt x="1688" y="25361"/>
                          <a:pt x="1668" y="25361"/>
                        </a:cubicBezTo>
                        <a:cubicBezTo>
                          <a:pt x="1652" y="25361"/>
                          <a:pt x="1563" y="25509"/>
                          <a:pt x="1398" y="25825"/>
                        </a:cubicBezTo>
                        <a:lnTo>
                          <a:pt x="1121" y="26355"/>
                        </a:lnTo>
                        <a:lnTo>
                          <a:pt x="1167" y="25541"/>
                        </a:lnTo>
                        <a:cubicBezTo>
                          <a:pt x="1191" y="25093"/>
                          <a:pt x="1220" y="24614"/>
                          <a:pt x="1229" y="24481"/>
                        </a:cubicBezTo>
                        <a:cubicBezTo>
                          <a:pt x="1274" y="23893"/>
                          <a:pt x="1266" y="23871"/>
                          <a:pt x="1501" y="23871"/>
                        </a:cubicBezTo>
                        <a:close/>
                        <a:moveTo>
                          <a:pt x="1067" y="32683"/>
                        </a:moveTo>
                        <a:cubicBezTo>
                          <a:pt x="1071" y="32683"/>
                          <a:pt x="1075" y="32685"/>
                          <a:pt x="1080" y="32690"/>
                        </a:cubicBezTo>
                        <a:cubicBezTo>
                          <a:pt x="1104" y="32717"/>
                          <a:pt x="1109" y="32789"/>
                          <a:pt x="1088" y="32845"/>
                        </a:cubicBezTo>
                        <a:cubicBezTo>
                          <a:pt x="1078" y="32872"/>
                          <a:pt x="1069" y="32885"/>
                          <a:pt x="1061" y="32885"/>
                        </a:cubicBezTo>
                        <a:cubicBezTo>
                          <a:pt x="1050" y="32885"/>
                          <a:pt x="1042" y="32855"/>
                          <a:pt x="1040" y="32797"/>
                        </a:cubicBezTo>
                        <a:cubicBezTo>
                          <a:pt x="1035" y="32730"/>
                          <a:pt x="1048" y="32683"/>
                          <a:pt x="1067" y="32683"/>
                        </a:cubicBezTo>
                        <a:close/>
                        <a:moveTo>
                          <a:pt x="1327" y="32667"/>
                        </a:moveTo>
                        <a:cubicBezTo>
                          <a:pt x="1383" y="32667"/>
                          <a:pt x="1437" y="32702"/>
                          <a:pt x="1437" y="32739"/>
                        </a:cubicBezTo>
                        <a:cubicBezTo>
                          <a:pt x="1437" y="32894"/>
                          <a:pt x="1254" y="33318"/>
                          <a:pt x="1184" y="33318"/>
                        </a:cubicBezTo>
                        <a:cubicBezTo>
                          <a:pt x="1101" y="33318"/>
                          <a:pt x="1097" y="33262"/>
                          <a:pt x="1167" y="32919"/>
                        </a:cubicBezTo>
                        <a:cubicBezTo>
                          <a:pt x="1195" y="32781"/>
                          <a:pt x="1267" y="32667"/>
                          <a:pt x="1327" y="32667"/>
                        </a:cubicBezTo>
                        <a:close/>
                        <a:moveTo>
                          <a:pt x="3351" y="32830"/>
                        </a:moveTo>
                        <a:cubicBezTo>
                          <a:pt x="3374" y="32830"/>
                          <a:pt x="3312" y="32993"/>
                          <a:pt x="3214" y="33197"/>
                        </a:cubicBezTo>
                        <a:cubicBezTo>
                          <a:pt x="3119" y="33388"/>
                          <a:pt x="3031" y="33533"/>
                          <a:pt x="3005" y="33533"/>
                        </a:cubicBezTo>
                        <a:cubicBezTo>
                          <a:pt x="3004" y="33533"/>
                          <a:pt x="3002" y="33532"/>
                          <a:pt x="3001" y="33531"/>
                        </a:cubicBezTo>
                        <a:cubicBezTo>
                          <a:pt x="2962" y="33492"/>
                          <a:pt x="3294" y="32830"/>
                          <a:pt x="3350" y="32830"/>
                        </a:cubicBezTo>
                        <a:cubicBezTo>
                          <a:pt x="3350" y="32830"/>
                          <a:pt x="3350" y="32830"/>
                          <a:pt x="3351" y="32830"/>
                        </a:cubicBezTo>
                        <a:close/>
                        <a:moveTo>
                          <a:pt x="2783" y="33095"/>
                        </a:moveTo>
                        <a:cubicBezTo>
                          <a:pt x="2785" y="33095"/>
                          <a:pt x="2787" y="33096"/>
                          <a:pt x="2789" y="33098"/>
                        </a:cubicBezTo>
                        <a:cubicBezTo>
                          <a:pt x="2807" y="33116"/>
                          <a:pt x="2782" y="33245"/>
                          <a:pt x="2732" y="33391"/>
                        </a:cubicBezTo>
                        <a:cubicBezTo>
                          <a:pt x="2686" y="33526"/>
                          <a:pt x="2637" y="33621"/>
                          <a:pt x="2616" y="33621"/>
                        </a:cubicBezTo>
                        <a:cubicBezTo>
                          <a:pt x="2614" y="33621"/>
                          <a:pt x="2612" y="33621"/>
                          <a:pt x="2611" y="33619"/>
                        </a:cubicBezTo>
                        <a:cubicBezTo>
                          <a:pt x="2592" y="33601"/>
                          <a:pt x="2617" y="33472"/>
                          <a:pt x="2667" y="33325"/>
                        </a:cubicBezTo>
                        <a:cubicBezTo>
                          <a:pt x="2713" y="33191"/>
                          <a:pt x="2762" y="33095"/>
                          <a:pt x="2783" y="33095"/>
                        </a:cubicBezTo>
                        <a:close/>
                        <a:moveTo>
                          <a:pt x="1756" y="32664"/>
                        </a:moveTo>
                        <a:cubicBezTo>
                          <a:pt x="1807" y="32664"/>
                          <a:pt x="1848" y="32701"/>
                          <a:pt x="1823" y="32763"/>
                        </a:cubicBezTo>
                        <a:cubicBezTo>
                          <a:pt x="1555" y="33439"/>
                          <a:pt x="1461" y="33696"/>
                          <a:pt x="1485" y="33696"/>
                        </a:cubicBezTo>
                        <a:cubicBezTo>
                          <a:pt x="1487" y="33696"/>
                          <a:pt x="1492" y="33692"/>
                          <a:pt x="1498" y="33685"/>
                        </a:cubicBezTo>
                        <a:cubicBezTo>
                          <a:pt x="1537" y="33639"/>
                          <a:pt x="1637" y="33440"/>
                          <a:pt x="1722" y="33237"/>
                        </a:cubicBezTo>
                        <a:cubicBezTo>
                          <a:pt x="1843" y="32945"/>
                          <a:pt x="1921" y="32802"/>
                          <a:pt x="1943" y="32802"/>
                        </a:cubicBezTo>
                        <a:cubicBezTo>
                          <a:pt x="1967" y="32802"/>
                          <a:pt x="1927" y="32963"/>
                          <a:pt x="1808" y="33277"/>
                        </a:cubicBezTo>
                        <a:cubicBezTo>
                          <a:pt x="1643" y="33719"/>
                          <a:pt x="1592" y="33858"/>
                          <a:pt x="1539" y="33858"/>
                        </a:cubicBezTo>
                        <a:cubicBezTo>
                          <a:pt x="1514" y="33858"/>
                          <a:pt x="1489" y="33826"/>
                          <a:pt x="1451" y="33781"/>
                        </a:cubicBezTo>
                        <a:cubicBezTo>
                          <a:pt x="1381" y="33694"/>
                          <a:pt x="1389" y="33562"/>
                          <a:pt x="1488" y="33227"/>
                        </a:cubicBezTo>
                        <a:cubicBezTo>
                          <a:pt x="1558" y="32984"/>
                          <a:pt x="1635" y="32759"/>
                          <a:pt x="1656" y="32723"/>
                        </a:cubicBezTo>
                        <a:cubicBezTo>
                          <a:pt x="1681" y="32682"/>
                          <a:pt x="1721" y="32664"/>
                          <a:pt x="1756" y="32664"/>
                        </a:cubicBezTo>
                        <a:close/>
                        <a:moveTo>
                          <a:pt x="3155" y="32743"/>
                        </a:moveTo>
                        <a:cubicBezTo>
                          <a:pt x="3262" y="32743"/>
                          <a:pt x="3249" y="32783"/>
                          <a:pt x="2937" y="33404"/>
                        </a:cubicBezTo>
                        <a:cubicBezTo>
                          <a:pt x="2788" y="33708"/>
                          <a:pt x="2635" y="33930"/>
                          <a:pt x="2581" y="33930"/>
                        </a:cubicBezTo>
                        <a:cubicBezTo>
                          <a:pt x="2578" y="33930"/>
                          <a:pt x="2576" y="33930"/>
                          <a:pt x="2573" y="33928"/>
                        </a:cubicBezTo>
                        <a:cubicBezTo>
                          <a:pt x="2562" y="33921"/>
                          <a:pt x="2552" y="33918"/>
                          <a:pt x="2542" y="33918"/>
                        </a:cubicBezTo>
                        <a:cubicBezTo>
                          <a:pt x="2514" y="33918"/>
                          <a:pt x="2494" y="33943"/>
                          <a:pt x="2492" y="33986"/>
                        </a:cubicBezTo>
                        <a:cubicBezTo>
                          <a:pt x="2491" y="34003"/>
                          <a:pt x="2488" y="34011"/>
                          <a:pt x="2481" y="34011"/>
                        </a:cubicBezTo>
                        <a:cubicBezTo>
                          <a:pt x="2466" y="34011"/>
                          <a:pt x="2438" y="33967"/>
                          <a:pt x="2406" y="33887"/>
                        </a:cubicBezTo>
                        <a:cubicBezTo>
                          <a:pt x="2292" y="33603"/>
                          <a:pt x="2607" y="32769"/>
                          <a:pt x="2823" y="32769"/>
                        </a:cubicBezTo>
                        <a:cubicBezTo>
                          <a:pt x="2825" y="32769"/>
                          <a:pt x="2827" y="32769"/>
                          <a:pt x="2829" y="32769"/>
                        </a:cubicBezTo>
                        <a:cubicBezTo>
                          <a:pt x="2910" y="32775"/>
                          <a:pt x="2984" y="32801"/>
                          <a:pt x="2984" y="32824"/>
                        </a:cubicBezTo>
                        <a:cubicBezTo>
                          <a:pt x="2984" y="32848"/>
                          <a:pt x="2946" y="32925"/>
                          <a:pt x="2902" y="32991"/>
                        </a:cubicBezTo>
                        <a:cubicBezTo>
                          <a:pt x="2871" y="33038"/>
                          <a:pt x="2852" y="33063"/>
                          <a:pt x="2840" y="33063"/>
                        </a:cubicBezTo>
                        <a:cubicBezTo>
                          <a:pt x="2826" y="33063"/>
                          <a:pt x="2822" y="33027"/>
                          <a:pt x="2822" y="32951"/>
                        </a:cubicBezTo>
                        <a:cubicBezTo>
                          <a:pt x="2822" y="32918"/>
                          <a:pt x="2816" y="32902"/>
                          <a:pt x="2806" y="32902"/>
                        </a:cubicBezTo>
                        <a:cubicBezTo>
                          <a:pt x="2782" y="32902"/>
                          <a:pt x="2735" y="32977"/>
                          <a:pt x="2668" y="33122"/>
                        </a:cubicBezTo>
                        <a:cubicBezTo>
                          <a:pt x="2505" y="33475"/>
                          <a:pt x="2408" y="33768"/>
                          <a:pt x="2445" y="33768"/>
                        </a:cubicBezTo>
                        <a:cubicBezTo>
                          <a:pt x="2453" y="33768"/>
                          <a:pt x="2467" y="33754"/>
                          <a:pt x="2489" y="33724"/>
                        </a:cubicBezTo>
                        <a:cubicBezTo>
                          <a:pt x="2524" y="33676"/>
                          <a:pt x="2545" y="33652"/>
                          <a:pt x="2558" y="33652"/>
                        </a:cubicBezTo>
                        <a:cubicBezTo>
                          <a:pt x="2574" y="33652"/>
                          <a:pt x="2578" y="33688"/>
                          <a:pt x="2581" y="33764"/>
                        </a:cubicBezTo>
                        <a:cubicBezTo>
                          <a:pt x="2582" y="33779"/>
                          <a:pt x="2585" y="33786"/>
                          <a:pt x="2591" y="33786"/>
                        </a:cubicBezTo>
                        <a:cubicBezTo>
                          <a:pt x="2621" y="33786"/>
                          <a:pt x="2719" y="33607"/>
                          <a:pt x="2834" y="33336"/>
                        </a:cubicBezTo>
                        <a:cubicBezTo>
                          <a:pt x="2971" y="33009"/>
                          <a:pt x="3115" y="32743"/>
                          <a:pt x="3155" y="32743"/>
                        </a:cubicBezTo>
                        <a:close/>
                        <a:moveTo>
                          <a:pt x="2141" y="32779"/>
                        </a:moveTo>
                        <a:cubicBezTo>
                          <a:pt x="2143" y="32779"/>
                          <a:pt x="2144" y="32780"/>
                          <a:pt x="2145" y="32781"/>
                        </a:cubicBezTo>
                        <a:cubicBezTo>
                          <a:pt x="2164" y="32797"/>
                          <a:pt x="2080" y="33090"/>
                          <a:pt x="1958" y="33431"/>
                        </a:cubicBezTo>
                        <a:cubicBezTo>
                          <a:pt x="1814" y="33838"/>
                          <a:pt x="1727" y="34043"/>
                          <a:pt x="1700" y="34043"/>
                        </a:cubicBezTo>
                        <a:cubicBezTo>
                          <a:pt x="1684" y="34043"/>
                          <a:pt x="1689" y="33973"/>
                          <a:pt x="1715" y="33832"/>
                        </a:cubicBezTo>
                        <a:cubicBezTo>
                          <a:pt x="1764" y="33553"/>
                          <a:pt x="2081" y="32779"/>
                          <a:pt x="2141" y="32779"/>
                        </a:cubicBezTo>
                        <a:close/>
                        <a:moveTo>
                          <a:pt x="2542" y="32759"/>
                        </a:moveTo>
                        <a:cubicBezTo>
                          <a:pt x="2570" y="32759"/>
                          <a:pt x="2510" y="32984"/>
                          <a:pt x="2375" y="33344"/>
                        </a:cubicBezTo>
                        <a:cubicBezTo>
                          <a:pt x="2230" y="33725"/>
                          <a:pt x="2148" y="34054"/>
                          <a:pt x="2181" y="34054"/>
                        </a:cubicBezTo>
                        <a:cubicBezTo>
                          <a:pt x="2192" y="34054"/>
                          <a:pt x="2217" y="34016"/>
                          <a:pt x="2258" y="33928"/>
                        </a:cubicBezTo>
                        <a:cubicBezTo>
                          <a:pt x="2294" y="33850"/>
                          <a:pt x="2313" y="33811"/>
                          <a:pt x="2320" y="33811"/>
                        </a:cubicBezTo>
                        <a:cubicBezTo>
                          <a:pt x="2326" y="33811"/>
                          <a:pt x="2322" y="33848"/>
                          <a:pt x="2313" y="33920"/>
                        </a:cubicBezTo>
                        <a:cubicBezTo>
                          <a:pt x="2302" y="34002"/>
                          <a:pt x="2226" y="34085"/>
                          <a:pt x="2151" y="34095"/>
                        </a:cubicBezTo>
                        <a:cubicBezTo>
                          <a:pt x="2113" y="34101"/>
                          <a:pt x="2079" y="34104"/>
                          <a:pt x="2054" y="34104"/>
                        </a:cubicBezTo>
                        <a:cubicBezTo>
                          <a:pt x="2025" y="34104"/>
                          <a:pt x="2008" y="34100"/>
                          <a:pt x="2008" y="34093"/>
                        </a:cubicBezTo>
                        <a:cubicBezTo>
                          <a:pt x="2008" y="34040"/>
                          <a:pt x="2330" y="33163"/>
                          <a:pt x="2420" y="32969"/>
                        </a:cubicBezTo>
                        <a:cubicBezTo>
                          <a:pt x="2487" y="32824"/>
                          <a:pt x="2527" y="32759"/>
                          <a:pt x="2542" y="32759"/>
                        </a:cubicBezTo>
                        <a:close/>
                        <a:moveTo>
                          <a:pt x="2343" y="32749"/>
                        </a:moveTo>
                        <a:cubicBezTo>
                          <a:pt x="2379" y="32749"/>
                          <a:pt x="2317" y="32992"/>
                          <a:pt x="2203" y="33296"/>
                        </a:cubicBezTo>
                        <a:cubicBezTo>
                          <a:pt x="1963" y="33927"/>
                          <a:pt x="1886" y="34118"/>
                          <a:pt x="1862" y="34118"/>
                        </a:cubicBezTo>
                        <a:cubicBezTo>
                          <a:pt x="1856" y="34118"/>
                          <a:pt x="1854" y="34109"/>
                          <a:pt x="1853" y="34093"/>
                        </a:cubicBezTo>
                        <a:cubicBezTo>
                          <a:pt x="1842" y="33946"/>
                          <a:pt x="2278" y="32749"/>
                          <a:pt x="2343" y="32749"/>
                        </a:cubicBezTo>
                        <a:close/>
                        <a:moveTo>
                          <a:pt x="4839" y="28753"/>
                        </a:moveTo>
                        <a:cubicBezTo>
                          <a:pt x="4859" y="28757"/>
                          <a:pt x="4847" y="28820"/>
                          <a:pt x="4815" y="28896"/>
                        </a:cubicBezTo>
                        <a:cubicBezTo>
                          <a:pt x="4741" y="29067"/>
                          <a:pt x="4679" y="29645"/>
                          <a:pt x="4690" y="30084"/>
                        </a:cubicBezTo>
                        <a:cubicBezTo>
                          <a:pt x="4693" y="30274"/>
                          <a:pt x="4599" y="30585"/>
                          <a:pt x="4447" y="30886"/>
                        </a:cubicBezTo>
                        <a:cubicBezTo>
                          <a:pt x="4312" y="31156"/>
                          <a:pt x="4213" y="31421"/>
                          <a:pt x="4231" y="31473"/>
                        </a:cubicBezTo>
                        <a:cubicBezTo>
                          <a:pt x="4234" y="31480"/>
                          <a:pt x="4238" y="31484"/>
                          <a:pt x="4243" y="31484"/>
                        </a:cubicBezTo>
                        <a:cubicBezTo>
                          <a:pt x="4272" y="31484"/>
                          <a:pt x="4343" y="31357"/>
                          <a:pt x="4412" y="31176"/>
                        </a:cubicBezTo>
                        <a:cubicBezTo>
                          <a:pt x="4512" y="30911"/>
                          <a:pt x="4633" y="30715"/>
                          <a:pt x="4671" y="30715"/>
                        </a:cubicBezTo>
                        <a:cubicBezTo>
                          <a:pt x="4690" y="30715"/>
                          <a:pt x="4688" y="30765"/>
                          <a:pt x="4651" y="30882"/>
                        </a:cubicBezTo>
                        <a:cubicBezTo>
                          <a:pt x="4618" y="30989"/>
                          <a:pt x="4581" y="31371"/>
                          <a:pt x="4572" y="31728"/>
                        </a:cubicBezTo>
                        <a:cubicBezTo>
                          <a:pt x="4564" y="32088"/>
                          <a:pt x="4511" y="32468"/>
                          <a:pt x="4455" y="32571"/>
                        </a:cubicBezTo>
                        <a:cubicBezTo>
                          <a:pt x="4399" y="32678"/>
                          <a:pt x="4375" y="32816"/>
                          <a:pt x="4401" y="32881"/>
                        </a:cubicBezTo>
                        <a:cubicBezTo>
                          <a:pt x="4422" y="32932"/>
                          <a:pt x="4423" y="32965"/>
                          <a:pt x="4405" y="32965"/>
                        </a:cubicBezTo>
                        <a:cubicBezTo>
                          <a:pt x="4400" y="32965"/>
                          <a:pt x="4394" y="32962"/>
                          <a:pt x="4387" y="32957"/>
                        </a:cubicBezTo>
                        <a:cubicBezTo>
                          <a:pt x="4385" y="32957"/>
                          <a:pt x="4384" y="32956"/>
                          <a:pt x="4382" y="32956"/>
                        </a:cubicBezTo>
                        <a:cubicBezTo>
                          <a:pt x="4339" y="32956"/>
                          <a:pt x="4175" y="33239"/>
                          <a:pt x="4007" y="33610"/>
                        </a:cubicBezTo>
                        <a:cubicBezTo>
                          <a:pt x="3671" y="34349"/>
                          <a:pt x="3492" y="34539"/>
                          <a:pt x="3115" y="34539"/>
                        </a:cubicBezTo>
                        <a:cubicBezTo>
                          <a:pt x="2880" y="34539"/>
                          <a:pt x="2876" y="34535"/>
                          <a:pt x="3029" y="34420"/>
                        </a:cubicBezTo>
                        <a:cubicBezTo>
                          <a:pt x="3118" y="34353"/>
                          <a:pt x="3155" y="34300"/>
                          <a:pt x="3110" y="34299"/>
                        </a:cubicBezTo>
                        <a:cubicBezTo>
                          <a:pt x="3068" y="34296"/>
                          <a:pt x="3160" y="34159"/>
                          <a:pt x="3314" y="33995"/>
                        </a:cubicBezTo>
                        <a:cubicBezTo>
                          <a:pt x="3450" y="33851"/>
                          <a:pt x="3529" y="33749"/>
                          <a:pt x="3509" y="33749"/>
                        </a:cubicBezTo>
                        <a:cubicBezTo>
                          <a:pt x="3507" y="33749"/>
                          <a:pt x="3502" y="33751"/>
                          <a:pt x="3496" y="33754"/>
                        </a:cubicBezTo>
                        <a:cubicBezTo>
                          <a:pt x="3492" y="33756"/>
                          <a:pt x="3489" y="33757"/>
                          <a:pt x="3487" y="33757"/>
                        </a:cubicBezTo>
                        <a:cubicBezTo>
                          <a:pt x="3452" y="33757"/>
                          <a:pt x="3519" y="33569"/>
                          <a:pt x="3643" y="33318"/>
                        </a:cubicBezTo>
                        <a:cubicBezTo>
                          <a:pt x="3777" y="33050"/>
                          <a:pt x="3920" y="32825"/>
                          <a:pt x="3960" y="32825"/>
                        </a:cubicBezTo>
                        <a:cubicBezTo>
                          <a:pt x="4043" y="32825"/>
                          <a:pt x="3965" y="33070"/>
                          <a:pt x="3757" y="33478"/>
                        </a:cubicBezTo>
                        <a:cubicBezTo>
                          <a:pt x="3690" y="33607"/>
                          <a:pt x="3635" y="33761"/>
                          <a:pt x="3635" y="33820"/>
                        </a:cubicBezTo>
                        <a:cubicBezTo>
                          <a:pt x="3635" y="33824"/>
                          <a:pt x="3636" y="33826"/>
                          <a:pt x="3638" y="33826"/>
                        </a:cubicBezTo>
                        <a:cubicBezTo>
                          <a:pt x="3662" y="33826"/>
                          <a:pt x="3855" y="33450"/>
                          <a:pt x="4083" y="32956"/>
                        </a:cubicBezTo>
                        <a:cubicBezTo>
                          <a:pt x="4326" y="32426"/>
                          <a:pt x="4518" y="31973"/>
                          <a:pt x="4502" y="31958"/>
                        </a:cubicBezTo>
                        <a:cubicBezTo>
                          <a:pt x="4501" y="31958"/>
                          <a:pt x="4500" y="31957"/>
                          <a:pt x="4499" y="31957"/>
                        </a:cubicBezTo>
                        <a:cubicBezTo>
                          <a:pt x="4478" y="31957"/>
                          <a:pt x="4404" y="32086"/>
                          <a:pt x="4328" y="32255"/>
                        </a:cubicBezTo>
                        <a:cubicBezTo>
                          <a:pt x="4246" y="32437"/>
                          <a:pt x="4180" y="32527"/>
                          <a:pt x="4137" y="32527"/>
                        </a:cubicBezTo>
                        <a:cubicBezTo>
                          <a:pt x="4089" y="32527"/>
                          <a:pt x="4069" y="32417"/>
                          <a:pt x="4087" y="32199"/>
                        </a:cubicBezTo>
                        <a:cubicBezTo>
                          <a:pt x="4173" y="31206"/>
                          <a:pt x="4218" y="30911"/>
                          <a:pt x="4293" y="30885"/>
                        </a:cubicBezTo>
                        <a:cubicBezTo>
                          <a:pt x="4341" y="30869"/>
                          <a:pt x="4353" y="30742"/>
                          <a:pt x="4321" y="30578"/>
                        </a:cubicBezTo>
                        <a:cubicBezTo>
                          <a:pt x="4290" y="30409"/>
                          <a:pt x="4306" y="30256"/>
                          <a:pt x="4367" y="30183"/>
                        </a:cubicBezTo>
                        <a:cubicBezTo>
                          <a:pt x="4424" y="30113"/>
                          <a:pt x="4440" y="29993"/>
                          <a:pt x="4407" y="29886"/>
                        </a:cubicBezTo>
                        <a:cubicBezTo>
                          <a:pt x="4368" y="29767"/>
                          <a:pt x="4425" y="29547"/>
                          <a:pt x="4578" y="29231"/>
                        </a:cubicBezTo>
                        <a:cubicBezTo>
                          <a:pt x="4702" y="28970"/>
                          <a:pt x="4820" y="28753"/>
                          <a:pt x="4839" y="28753"/>
                        </a:cubicBezTo>
                        <a:close/>
                        <a:moveTo>
                          <a:pt x="4726" y="0"/>
                        </a:moveTo>
                        <a:cubicBezTo>
                          <a:pt x="4666" y="0"/>
                          <a:pt x="4590" y="62"/>
                          <a:pt x="4547" y="142"/>
                        </a:cubicBezTo>
                        <a:cubicBezTo>
                          <a:pt x="4507" y="221"/>
                          <a:pt x="4451" y="460"/>
                          <a:pt x="4420" y="672"/>
                        </a:cubicBezTo>
                        <a:cubicBezTo>
                          <a:pt x="4379" y="982"/>
                          <a:pt x="4309" y="1111"/>
                          <a:pt x="4066" y="1325"/>
                        </a:cubicBezTo>
                        <a:cubicBezTo>
                          <a:pt x="3745" y="1608"/>
                          <a:pt x="3357" y="2363"/>
                          <a:pt x="3061" y="3283"/>
                        </a:cubicBezTo>
                        <a:cubicBezTo>
                          <a:pt x="2965" y="3585"/>
                          <a:pt x="2854" y="3850"/>
                          <a:pt x="2815" y="3874"/>
                        </a:cubicBezTo>
                        <a:cubicBezTo>
                          <a:pt x="2779" y="3898"/>
                          <a:pt x="2766" y="3968"/>
                          <a:pt x="2787" y="4025"/>
                        </a:cubicBezTo>
                        <a:cubicBezTo>
                          <a:pt x="2809" y="4081"/>
                          <a:pt x="2771" y="4179"/>
                          <a:pt x="2706" y="4233"/>
                        </a:cubicBezTo>
                        <a:cubicBezTo>
                          <a:pt x="2588" y="4331"/>
                          <a:pt x="2542" y="4462"/>
                          <a:pt x="2604" y="4462"/>
                        </a:cubicBezTo>
                        <a:cubicBezTo>
                          <a:pt x="2619" y="4462"/>
                          <a:pt x="2639" y="4455"/>
                          <a:pt x="2666" y="4438"/>
                        </a:cubicBezTo>
                        <a:cubicBezTo>
                          <a:pt x="2682" y="4428"/>
                          <a:pt x="2694" y="4422"/>
                          <a:pt x="2702" y="4422"/>
                        </a:cubicBezTo>
                        <a:cubicBezTo>
                          <a:pt x="2723" y="4422"/>
                          <a:pt x="2710" y="4464"/>
                          <a:pt x="2662" y="4553"/>
                        </a:cubicBezTo>
                        <a:cubicBezTo>
                          <a:pt x="2611" y="4647"/>
                          <a:pt x="2552" y="5197"/>
                          <a:pt x="2531" y="5766"/>
                        </a:cubicBezTo>
                        <a:cubicBezTo>
                          <a:pt x="2428" y="8570"/>
                          <a:pt x="1917" y="14817"/>
                          <a:pt x="1354" y="20160"/>
                        </a:cubicBezTo>
                        <a:cubicBezTo>
                          <a:pt x="1149" y="22099"/>
                          <a:pt x="1126" y="22238"/>
                          <a:pt x="995" y="22238"/>
                        </a:cubicBezTo>
                        <a:cubicBezTo>
                          <a:pt x="767" y="22238"/>
                          <a:pt x="247" y="22712"/>
                          <a:pt x="118" y="23037"/>
                        </a:cubicBezTo>
                        <a:cubicBezTo>
                          <a:pt x="1" y="23329"/>
                          <a:pt x="1" y="23390"/>
                          <a:pt x="104" y="23534"/>
                        </a:cubicBezTo>
                        <a:cubicBezTo>
                          <a:pt x="168" y="23624"/>
                          <a:pt x="364" y="23736"/>
                          <a:pt x="542" y="23785"/>
                        </a:cubicBezTo>
                        <a:cubicBezTo>
                          <a:pt x="852" y="23871"/>
                          <a:pt x="863" y="23886"/>
                          <a:pt x="826" y="24177"/>
                        </a:cubicBezTo>
                        <a:cubicBezTo>
                          <a:pt x="673" y="25373"/>
                          <a:pt x="454" y="30508"/>
                          <a:pt x="505" y="31827"/>
                        </a:cubicBezTo>
                        <a:cubicBezTo>
                          <a:pt x="542" y="32878"/>
                          <a:pt x="645" y="33409"/>
                          <a:pt x="876" y="33781"/>
                        </a:cubicBezTo>
                        <a:cubicBezTo>
                          <a:pt x="1101" y="34139"/>
                          <a:pt x="1572" y="34539"/>
                          <a:pt x="1771" y="34539"/>
                        </a:cubicBezTo>
                        <a:cubicBezTo>
                          <a:pt x="1862" y="34539"/>
                          <a:pt x="1953" y="34590"/>
                          <a:pt x="1977" y="34653"/>
                        </a:cubicBezTo>
                        <a:cubicBezTo>
                          <a:pt x="2039" y="34818"/>
                          <a:pt x="2696" y="35044"/>
                          <a:pt x="3105" y="35044"/>
                        </a:cubicBezTo>
                        <a:cubicBezTo>
                          <a:pt x="3111" y="35044"/>
                          <a:pt x="3117" y="35043"/>
                          <a:pt x="3123" y="35043"/>
                        </a:cubicBezTo>
                        <a:cubicBezTo>
                          <a:pt x="3528" y="35037"/>
                          <a:pt x="3921" y="34823"/>
                          <a:pt x="4285" y="34407"/>
                        </a:cubicBezTo>
                        <a:cubicBezTo>
                          <a:pt x="4856" y="33756"/>
                          <a:pt x="4994" y="33193"/>
                          <a:pt x="5146" y="30871"/>
                        </a:cubicBezTo>
                        <a:cubicBezTo>
                          <a:pt x="5376" y="27376"/>
                          <a:pt x="5542" y="26640"/>
                          <a:pt x="6404" y="25275"/>
                        </a:cubicBezTo>
                        <a:cubicBezTo>
                          <a:pt x="6687" y="24831"/>
                          <a:pt x="6717" y="24561"/>
                          <a:pt x="6495" y="24443"/>
                        </a:cubicBezTo>
                        <a:cubicBezTo>
                          <a:pt x="6441" y="24414"/>
                          <a:pt x="6385" y="24399"/>
                          <a:pt x="6324" y="24399"/>
                        </a:cubicBezTo>
                        <a:cubicBezTo>
                          <a:pt x="6109" y="24399"/>
                          <a:pt x="5833" y="24586"/>
                          <a:pt x="5372" y="25026"/>
                        </a:cubicBezTo>
                        <a:lnTo>
                          <a:pt x="4833" y="25537"/>
                        </a:lnTo>
                        <a:lnTo>
                          <a:pt x="4887" y="25016"/>
                        </a:lnTo>
                        <a:cubicBezTo>
                          <a:pt x="4915" y="24731"/>
                          <a:pt x="4940" y="24356"/>
                          <a:pt x="4940" y="24189"/>
                        </a:cubicBezTo>
                        <a:cubicBezTo>
                          <a:pt x="4940" y="23911"/>
                          <a:pt x="4964" y="23878"/>
                          <a:pt x="5185" y="23835"/>
                        </a:cubicBezTo>
                        <a:cubicBezTo>
                          <a:pt x="5950" y="23682"/>
                          <a:pt x="6067" y="22732"/>
                          <a:pt x="5363" y="22367"/>
                        </a:cubicBezTo>
                        <a:lnTo>
                          <a:pt x="5142" y="22254"/>
                        </a:lnTo>
                        <a:lnTo>
                          <a:pt x="5201" y="21090"/>
                        </a:lnTo>
                        <a:cubicBezTo>
                          <a:pt x="5406" y="17042"/>
                          <a:pt x="5527" y="14936"/>
                          <a:pt x="5633" y="13645"/>
                        </a:cubicBezTo>
                        <a:cubicBezTo>
                          <a:pt x="5755" y="12170"/>
                          <a:pt x="5958" y="8024"/>
                          <a:pt x="6042" y="5376"/>
                        </a:cubicBezTo>
                        <a:cubicBezTo>
                          <a:pt x="6110" y="3161"/>
                          <a:pt x="5924" y="2142"/>
                          <a:pt x="5340" y="1531"/>
                        </a:cubicBezTo>
                        <a:cubicBezTo>
                          <a:pt x="5041" y="1218"/>
                          <a:pt x="5020" y="1165"/>
                          <a:pt x="5020" y="701"/>
                        </a:cubicBezTo>
                        <a:cubicBezTo>
                          <a:pt x="5020" y="204"/>
                          <a:pt x="4935"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35700" y="1325125"/>
                    <a:ext cx="20125" cy="13775"/>
                  </a:xfrm>
                  <a:custGeom>
                    <a:avLst/>
                    <a:gdLst/>
                    <a:ahLst/>
                    <a:cxnLst/>
                    <a:rect l="l" t="t" r="r" b="b"/>
                    <a:pathLst>
                      <a:path w="805" h="551" extrusionOk="0">
                        <a:moveTo>
                          <a:pt x="792" y="0"/>
                        </a:moveTo>
                        <a:cubicBezTo>
                          <a:pt x="763" y="0"/>
                          <a:pt x="669" y="60"/>
                          <a:pt x="374" y="254"/>
                        </a:cubicBezTo>
                        <a:cubicBezTo>
                          <a:pt x="161" y="393"/>
                          <a:pt x="1" y="528"/>
                          <a:pt x="22" y="549"/>
                        </a:cubicBezTo>
                        <a:cubicBezTo>
                          <a:pt x="23" y="550"/>
                          <a:pt x="25" y="551"/>
                          <a:pt x="27" y="551"/>
                        </a:cubicBezTo>
                        <a:cubicBezTo>
                          <a:pt x="105" y="551"/>
                          <a:pt x="804" y="75"/>
                          <a:pt x="804" y="20"/>
                        </a:cubicBezTo>
                        <a:cubicBezTo>
                          <a:pt x="804" y="8"/>
                          <a:pt x="802" y="0"/>
                          <a:pt x="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18575" y="1416775"/>
                    <a:ext cx="18400" cy="24350"/>
                  </a:xfrm>
                  <a:custGeom>
                    <a:avLst/>
                    <a:gdLst/>
                    <a:ahLst/>
                    <a:cxnLst/>
                    <a:rect l="l" t="t" r="r" b="b"/>
                    <a:pathLst>
                      <a:path w="736" h="974" extrusionOk="0">
                        <a:moveTo>
                          <a:pt x="711" y="1"/>
                        </a:moveTo>
                        <a:cubicBezTo>
                          <a:pt x="694" y="1"/>
                          <a:pt x="621" y="84"/>
                          <a:pt x="486" y="265"/>
                        </a:cubicBezTo>
                        <a:cubicBezTo>
                          <a:pt x="196" y="657"/>
                          <a:pt x="1" y="974"/>
                          <a:pt x="49" y="974"/>
                        </a:cubicBezTo>
                        <a:cubicBezTo>
                          <a:pt x="76" y="974"/>
                          <a:pt x="248" y="753"/>
                          <a:pt x="430" y="484"/>
                        </a:cubicBezTo>
                        <a:cubicBezTo>
                          <a:pt x="638" y="179"/>
                          <a:pt x="736" y="1"/>
                          <a:pt x="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57900" y="1422675"/>
                    <a:ext cx="14400" cy="19750"/>
                  </a:xfrm>
                  <a:custGeom>
                    <a:avLst/>
                    <a:gdLst/>
                    <a:ahLst/>
                    <a:cxnLst/>
                    <a:rect l="l" t="t" r="r" b="b"/>
                    <a:pathLst>
                      <a:path w="576" h="790" extrusionOk="0">
                        <a:moveTo>
                          <a:pt x="557" y="1"/>
                        </a:moveTo>
                        <a:cubicBezTo>
                          <a:pt x="528" y="1"/>
                          <a:pt x="399" y="142"/>
                          <a:pt x="241" y="371"/>
                        </a:cubicBezTo>
                        <a:cubicBezTo>
                          <a:pt x="101" y="576"/>
                          <a:pt x="0" y="765"/>
                          <a:pt x="20" y="786"/>
                        </a:cubicBezTo>
                        <a:cubicBezTo>
                          <a:pt x="23" y="789"/>
                          <a:pt x="26" y="790"/>
                          <a:pt x="30" y="790"/>
                        </a:cubicBezTo>
                        <a:cubicBezTo>
                          <a:pt x="58" y="790"/>
                          <a:pt x="126" y="719"/>
                          <a:pt x="190" y="619"/>
                        </a:cubicBezTo>
                        <a:cubicBezTo>
                          <a:pt x="264" y="505"/>
                          <a:pt x="384" y="321"/>
                          <a:pt x="456" y="208"/>
                        </a:cubicBezTo>
                        <a:cubicBezTo>
                          <a:pt x="550" y="64"/>
                          <a:pt x="576" y="1"/>
                          <a:pt x="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17175" y="1441075"/>
                    <a:ext cx="22250" cy="31975"/>
                  </a:xfrm>
                  <a:custGeom>
                    <a:avLst/>
                    <a:gdLst/>
                    <a:ahLst/>
                    <a:cxnLst/>
                    <a:rect l="l" t="t" r="r" b="b"/>
                    <a:pathLst>
                      <a:path w="890" h="1279" extrusionOk="0">
                        <a:moveTo>
                          <a:pt x="865" y="0"/>
                        </a:moveTo>
                        <a:cubicBezTo>
                          <a:pt x="840" y="0"/>
                          <a:pt x="635" y="277"/>
                          <a:pt x="402" y="621"/>
                        </a:cubicBezTo>
                        <a:cubicBezTo>
                          <a:pt x="171" y="963"/>
                          <a:pt x="1" y="1256"/>
                          <a:pt x="22" y="1276"/>
                        </a:cubicBezTo>
                        <a:cubicBezTo>
                          <a:pt x="24" y="1277"/>
                          <a:pt x="25" y="1278"/>
                          <a:pt x="28" y="1278"/>
                        </a:cubicBezTo>
                        <a:cubicBezTo>
                          <a:pt x="71" y="1278"/>
                          <a:pt x="261" y="1004"/>
                          <a:pt x="768" y="221"/>
                        </a:cubicBezTo>
                        <a:cubicBezTo>
                          <a:pt x="847" y="99"/>
                          <a:pt x="890" y="0"/>
                          <a:pt x="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53950" y="1537500"/>
                    <a:ext cx="11900" cy="27150"/>
                  </a:xfrm>
                  <a:custGeom>
                    <a:avLst/>
                    <a:gdLst/>
                    <a:ahLst/>
                    <a:cxnLst/>
                    <a:rect l="l" t="t" r="r" b="b"/>
                    <a:pathLst>
                      <a:path w="476" h="1086" extrusionOk="0">
                        <a:moveTo>
                          <a:pt x="451" y="0"/>
                        </a:moveTo>
                        <a:cubicBezTo>
                          <a:pt x="424" y="0"/>
                          <a:pt x="317" y="217"/>
                          <a:pt x="201" y="505"/>
                        </a:cubicBezTo>
                        <a:cubicBezTo>
                          <a:pt x="81" y="806"/>
                          <a:pt x="1" y="1063"/>
                          <a:pt x="23" y="1084"/>
                        </a:cubicBezTo>
                        <a:cubicBezTo>
                          <a:pt x="24" y="1085"/>
                          <a:pt x="25" y="1086"/>
                          <a:pt x="26" y="1086"/>
                        </a:cubicBezTo>
                        <a:cubicBezTo>
                          <a:pt x="53" y="1086"/>
                          <a:pt x="159" y="867"/>
                          <a:pt x="275" y="579"/>
                        </a:cubicBezTo>
                        <a:cubicBezTo>
                          <a:pt x="395" y="278"/>
                          <a:pt x="475" y="21"/>
                          <a:pt x="454" y="1"/>
                        </a:cubicBezTo>
                        <a:cubicBezTo>
                          <a:pt x="453" y="0"/>
                          <a:pt x="452"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09150" y="1547950"/>
                    <a:ext cx="28450" cy="43075"/>
                  </a:xfrm>
                  <a:custGeom>
                    <a:avLst/>
                    <a:gdLst/>
                    <a:ahLst/>
                    <a:cxnLst/>
                    <a:rect l="l" t="t" r="r" b="b"/>
                    <a:pathLst>
                      <a:path w="1138" h="1723" extrusionOk="0">
                        <a:moveTo>
                          <a:pt x="1118" y="0"/>
                        </a:moveTo>
                        <a:cubicBezTo>
                          <a:pt x="1089" y="0"/>
                          <a:pt x="833" y="367"/>
                          <a:pt x="536" y="828"/>
                        </a:cubicBezTo>
                        <a:cubicBezTo>
                          <a:pt x="233" y="1302"/>
                          <a:pt x="1" y="1703"/>
                          <a:pt x="19" y="1722"/>
                        </a:cubicBezTo>
                        <a:cubicBezTo>
                          <a:pt x="20" y="1722"/>
                          <a:pt x="20" y="1722"/>
                          <a:pt x="21" y="1722"/>
                        </a:cubicBezTo>
                        <a:cubicBezTo>
                          <a:pt x="49" y="1722"/>
                          <a:pt x="307" y="1357"/>
                          <a:pt x="603" y="894"/>
                        </a:cubicBezTo>
                        <a:cubicBezTo>
                          <a:pt x="906" y="420"/>
                          <a:pt x="1137" y="19"/>
                          <a:pt x="1120" y="1"/>
                        </a:cubicBezTo>
                        <a:cubicBezTo>
                          <a:pt x="1120" y="0"/>
                          <a:pt x="1119" y="0"/>
                          <a:pt x="1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50275" y="1564800"/>
                    <a:ext cx="13900" cy="29050"/>
                  </a:xfrm>
                  <a:custGeom>
                    <a:avLst/>
                    <a:gdLst/>
                    <a:ahLst/>
                    <a:cxnLst/>
                    <a:rect l="l" t="t" r="r" b="b"/>
                    <a:pathLst>
                      <a:path w="556" h="1162" extrusionOk="0">
                        <a:moveTo>
                          <a:pt x="528" y="0"/>
                        </a:moveTo>
                        <a:cubicBezTo>
                          <a:pt x="501" y="0"/>
                          <a:pt x="382" y="230"/>
                          <a:pt x="247" y="546"/>
                        </a:cubicBezTo>
                        <a:cubicBezTo>
                          <a:pt x="101" y="888"/>
                          <a:pt x="1" y="1161"/>
                          <a:pt x="19" y="1161"/>
                        </a:cubicBezTo>
                        <a:cubicBezTo>
                          <a:pt x="77" y="1161"/>
                          <a:pt x="555" y="78"/>
                          <a:pt x="533" y="4"/>
                        </a:cubicBezTo>
                        <a:cubicBezTo>
                          <a:pt x="532" y="2"/>
                          <a:pt x="530" y="0"/>
                          <a:pt x="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06950" y="1588450"/>
                    <a:ext cx="26400" cy="42750"/>
                  </a:xfrm>
                  <a:custGeom>
                    <a:avLst/>
                    <a:gdLst/>
                    <a:ahLst/>
                    <a:cxnLst/>
                    <a:rect l="l" t="t" r="r" b="b"/>
                    <a:pathLst>
                      <a:path w="1056" h="1710" extrusionOk="0">
                        <a:moveTo>
                          <a:pt x="1034" y="1"/>
                        </a:moveTo>
                        <a:cubicBezTo>
                          <a:pt x="1013" y="1"/>
                          <a:pt x="953" y="67"/>
                          <a:pt x="895" y="158"/>
                        </a:cubicBezTo>
                        <a:cubicBezTo>
                          <a:pt x="502" y="767"/>
                          <a:pt x="1" y="1637"/>
                          <a:pt x="1" y="1706"/>
                        </a:cubicBezTo>
                        <a:cubicBezTo>
                          <a:pt x="1" y="1709"/>
                          <a:pt x="1" y="1710"/>
                          <a:pt x="3" y="1710"/>
                        </a:cubicBezTo>
                        <a:cubicBezTo>
                          <a:pt x="27" y="1710"/>
                          <a:pt x="259" y="1361"/>
                          <a:pt x="534" y="907"/>
                        </a:cubicBezTo>
                        <a:cubicBezTo>
                          <a:pt x="824" y="426"/>
                          <a:pt x="1056" y="16"/>
                          <a:pt x="1038" y="3"/>
                        </a:cubicBezTo>
                        <a:cubicBezTo>
                          <a:pt x="1037" y="1"/>
                          <a:pt x="1035" y="1"/>
                          <a:pt x="1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04450" y="1601950"/>
                    <a:ext cx="30900" cy="48125"/>
                  </a:xfrm>
                  <a:custGeom>
                    <a:avLst/>
                    <a:gdLst/>
                    <a:ahLst/>
                    <a:cxnLst/>
                    <a:rect l="l" t="t" r="r" b="b"/>
                    <a:pathLst>
                      <a:path w="1236" h="1925" extrusionOk="0">
                        <a:moveTo>
                          <a:pt x="1209" y="0"/>
                        </a:moveTo>
                        <a:cubicBezTo>
                          <a:pt x="1182" y="0"/>
                          <a:pt x="1004" y="245"/>
                          <a:pt x="813" y="546"/>
                        </a:cubicBezTo>
                        <a:cubicBezTo>
                          <a:pt x="285" y="1376"/>
                          <a:pt x="0" y="1882"/>
                          <a:pt x="39" y="1923"/>
                        </a:cubicBezTo>
                        <a:cubicBezTo>
                          <a:pt x="40" y="1924"/>
                          <a:pt x="41" y="1924"/>
                          <a:pt x="42" y="1924"/>
                        </a:cubicBezTo>
                        <a:cubicBezTo>
                          <a:pt x="74" y="1924"/>
                          <a:pt x="275" y="1624"/>
                          <a:pt x="496" y="1246"/>
                        </a:cubicBezTo>
                        <a:cubicBezTo>
                          <a:pt x="726" y="855"/>
                          <a:pt x="995" y="408"/>
                          <a:pt x="1089" y="265"/>
                        </a:cubicBezTo>
                        <a:cubicBezTo>
                          <a:pt x="1181" y="119"/>
                          <a:pt x="1236" y="0"/>
                          <a:pt x="1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02900" y="1627100"/>
                    <a:ext cx="28300" cy="49025"/>
                  </a:xfrm>
                  <a:custGeom>
                    <a:avLst/>
                    <a:gdLst/>
                    <a:ahLst/>
                    <a:cxnLst/>
                    <a:rect l="l" t="t" r="r" b="b"/>
                    <a:pathLst>
                      <a:path w="1132" h="1961" extrusionOk="0">
                        <a:moveTo>
                          <a:pt x="1109" y="0"/>
                        </a:moveTo>
                        <a:cubicBezTo>
                          <a:pt x="1079" y="0"/>
                          <a:pt x="896" y="277"/>
                          <a:pt x="689" y="642"/>
                        </a:cubicBezTo>
                        <a:cubicBezTo>
                          <a:pt x="50" y="1758"/>
                          <a:pt x="1" y="1854"/>
                          <a:pt x="1" y="1953"/>
                        </a:cubicBezTo>
                        <a:cubicBezTo>
                          <a:pt x="1" y="1958"/>
                          <a:pt x="2" y="1961"/>
                          <a:pt x="5" y="1961"/>
                        </a:cubicBezTo>
                        <a:cubicBezTo>
                          <a:pt x="30" y="1961"/>
                          <a:pt x="175" y="1725"/>
                          <a:pt x="350" y="1398"/>
                        </a:cubicBezTo>
                        <a:cubicBezTo>
                          <a:pt x="544" y="1040"/>
                          <a:pt x="800" y="588"/>
                          <a:pt x="925" y="392"/>
                        </a:cubicBezTo>
                        <a:cubicBezTo>
                          <a:pt x="1048" y="196"/>
                          <a:pt x="1132" y="21"/>
                          <a:pt x="1112" y="1"/>
                        </a:cubicBezTo>
                        <a:cubicBezTo>
                          <a:pt x="1111" y="0"/>
                          <a:pt x="1110" y="0"/>
                          <a:pt x="1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92600" y="1692250"/>
                    <a:ext cx="40475" cy="89500"/>
                  </a:xfrm>
                  <a:custGeom>
                    <a:avLst/>
                    <a:gdLst/>
                    <a:ahLst/>
                    <a:cxnLst/>
                    <a:rect l="l" t="t" r="r" b="b"/>
                    <a:pathLst>
                      <a:path w="1619" h="3580" extrusionOk="0">
                        <a:moveTo>
                          <a:pt x="1603" y="1"/>
                        </a:moveTo>
                        <a:cubicBezTo>
                          <a:pt x="1580" y="1"/>
                          <a:pt x="1349" y="447"/>
                          <a:pt x="1083" y="1007"/>
                        </a:cubicBezTo>
                        <a:cubicBezTo>
                          <a:pt x="501" y="2229"/>
                          <a:pt x="1" y="3421"/>
                          <a:pt x="8" y="3573"/>
                        </a:cubicBezTo>
                        <a:cubicBezTo>
                          <a:pt x="8" y="3578"/>
                          <a:pt x="9" y="3580"/>
                          <a:pt x="11" y="3580"/>
                        </a:cubicBezTo>
                        <a:cubicBezTo>
                          <a:pt x="36" y="3580"/>
                          <a:pt x="185" y="3261"/>
                          <a:pt x="362" y="2824"/>
                        </a:cubicBezTo>
                        <a:cubicBezTo>
                          <a:pt x="554" y="2356"/>
                          <a:pt x="922" y="1528"/>
                          <a:pt x="1174" y="999"/>
                        </a:cubicBezTo>
                        <a:cubicBezTo>
                          <a:pt x="1424" y="469"/>
                          <a:pt x="1619" y="16"/>
                          <a:pt x="1604" y="1"/>
                        </a:cubicBezTo>
                        <a:cubicBezTo>
                          <a:pt x="1604" y="1"/>
                          <a:pt x="1604" y="1"/>
                          <a:pt x="1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91675" y="1732400"/>
                    <a:ext cx="34825" cy="70375"/>
                  </a:xfrm>
                  <a:custGeom>
                    <a:avLst/>
                    <a:gdLst/>
                    <a:ahLst/>
                    <a:cxnLst/>
                    <a:rect l="l" t="t" r="r" b="b"/>
                    <a:pathLst>
                      <a:path w="1393" h="2815" extrusionOk="0">
                        <a:moveTo>
                          <a:pt x="1368" y="0"/>
                        </a:moveTo>
                        <a:cubicBezTo>
                          <a:pt x="1355" y="0"/>
                          <a:pt x="1284" y="110"/>
                          <a:pt x="1152" y="337"/>
                        </a:cubicBezTo>
                        <a:cubicBezTo>
                          <a:pt x="863" y="833"/>
                          <a:pt x="67" y="2525"/>
                          <a:pt x="10" y="2764"/>
                        </a:cubicBezTo>
                        <a:cubicBezTo>
                          <a:pt x="1" y="2798"/>
                          <a:pt x="1" y="2814"/>
                          <a:pt x="6" y="2814"/>
                        </a:cubicBezTo>
                        <a:cubicBezTo>
                          <a:pt x="19" y="2814"/>
                          <a:pt x="68" y="2723"/>
                          <a:pt x="138" y="2562"/>
                        </a:cubicBezTo>
                        <a:cubicBezTo>
                          <a:pt x="237" y="2336"/>
                          <a:pt x="559" y="1674"/>
                          <a:pt x="863" y="1079"/>
                        </a:cubicBezTo>
                        <a:cubicBezTo>
                          <a:pt x="1217" y="376"/>
                          <a:pt x="1392" y="0"/>
                          <a:pt x="1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29525" y="1790225"/>
                    <a:ext cx="16150" cy="32975"/>
                  </a:xfrm>
                  <a:custGeom>
                    <a:avLst/>
                    <a:gdLst/>
                    <a:ahLst/>
                    <a:cxnLst/>
                    <a:rect l="l" t="t" r="r" b="b"/>
                    <a:pathLst>
                      <a:path w="646" h="1319" extrusionOk="0">
                        <a:moveTo>
                          <a:pt x="621" y="1"/>
                        </a:moveTo>
                        <a:cubicBezTo>
                          <a:pt x="593" y="1"/>
                          <a:pt x="448" y="271"/>
                          <a:pt x="286" y="625"/>
                        </a:cubicBezTo>
                        <a:cubicBezTo>
                          <a:pt x="119" y="991"/>
                          <a:pt x="0" y="1299"/>
                          <a:pt x="19" y="1317"/>
                        </a:cubicBezTo>
                        <a:cubicBezTo>
                          <a:pt x="19" y="1318"/>
                          <a:pt x="20" y="1318"/>
                          <a:pt x="21" y="1318"/>
                        </a:cubicBezTo>
                        <a:cubicBezTo>
                          <a:pt x="46" y="1318"/>
                          <a:pt x="194" y="1042"/>
                          <a:pt x="356" y="693"/>
                        </a:cubicBezTo>
                        <a:cubicBezTo>
                          <a:pt x="523" y="336"/>
                          <a:pt x="646" y="22"/>
                          <a:pt x="623" y="2"/>
                        </a:cubicBezTo>
                        <a:cubicBezTo>
                          <a:pt x="623" y="1"/>
                          <a:pt x="622"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08950" y="1852675"/>
                    <a:ext cx="16450" cy="7775"/>
                  </a:xfrm>
                  <a:custGeom>
                    <a:avLst/>
                    <a:gdLst/>
                    <a:ahLst/>
                    <a:cxnLst/>
                    <a:rect l="l" t="t" r="r" b="b"/>
                    <a:pathLst>
                      <a:path w="658" h="311" extrusionOk="0">
                        <a:moveTo>
                          <a:pt x="615" y="0"/>
                        </a:moveTo>
                        <a:cubicBezTo>
                          <a:pt x="570" y="0"/>
                          <a:pt x="402" y="71"/>
                          <a:pt x="248" y="154"/>
                        </a:cubicBezTo>
                        <a:cubicBezTo>
                          <a:pt x="93" y="238"/>
                          <a:pt x="1" y="310"/>
                          <a:pt x="45" y="310"/>
                        </a:cubicBezTo>
                        <a:cubicBezTo>
                          <a:pt x="86" y="308"/>
                          <a:pt x="255" y="238"/>
                          <a:pt x="410" y="154"/>
                        </a:cubicBezTo>
                        <a:cubicBezTo>
                          <a:pt x="566" y="71"/>
                          <a:pt x="65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26300" y="1854625"/>
                    <a:ext cx="13375" cy="6225"/>
                  </a:xfrm>
                  <a:custGeom>
                    <a:avLst/>
                    <a:gdLst/>
                    <a:ahLst/>
                    <a:cxnLst/>
                    <a:rect l="l" t="t" r="r" b="b"/>
                    <a:pathLst>
                      <a:path w="535" h="249" extrusionOk="0">
                        <a:moveTo>
                          <a:pt x="501" y="1"/>
                        </a:moveTo>
                        <a:cubicBezTo>
                          <a:pt x="453" y="1"/>
                          <a:pt x="338" y="45"/>
                          <a:pt x="204" y="126"/>
                        </a:cubicBezTo>
                        <a:lnTo>
                          <a:pt x="1" y="249"/>
                        </a:lnTo>
                        <a:lnTo>
                          <a:pt x="204" y="195"/>
                        </a:lnTo>
                        <a:cubicBezTo>
                          <a:pt x="318" y="163"/>
                          <a:pt x="441" y="112"/>
                          <a:pt x="482" y="73"/>
                        </a:cubicBezTo>
                        <a:cubicBezTo>
                          <a:pt x="535" y="24"/>
                          <a:pt x="535"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0375" y="1877175"/>
                    <a:ext cx="7675" cy="11400"/>
                  </a:xfrm>
                  <a:custGeom>
                    <a:avLst/>
                    <a:gdLst/>
                    <a:ahLst/>
                    <a:cxnLst/>
                    <a:rect l="l" t="t" r="r" b="b"/>
                    <a:pathLst>
                      <a:path w="307" h="456" extrusionOk="0">
                        <a:moveTo>
                          <a:pt x="285" y="0"/>
                        </a:moveTo>
                        <a:cubicBezTo>
                          <a:pt x="265" y="0"/>
                          <a:pt x="208" y="66"/>
                          <a:pt x="120" y="201"/>
                        </a:cubicBezTo>
                        <a:cubicBezTo>
                          <a:pt x="45" y="315"/>
                          <a:pt x="1" y="431"/>
                          <a:pt x="26" y="452"/>
                        </a:cubicBezTo>
                        <a:cubicBezTo>
                          <a:pt x="29" y="455"/>
                          <a:pt x="32" y="456"/>
                          <a:pt x="35" y="456"/>
                        </a:cubicBezTo>
                        <a:cubicBezTo>
                          <a:pt x="67" y="456"/>
                          <a:pt x="137" y="366"/>
                          <a:pt x="200" y="241"/>
                        </a:cubicBezTo>
                        <a:cubicBezTo>
                          <a:pt x="281" y="82"/>
                          <a:pt x="306" y="0"/>
                          <a:pt x="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23025" y="1887625"/>
                    <a:ext cx="18675" cy="30000"/>
                  </a:xfrm>
                  <a:custGeom>
                    <a:avLst/>
                    <a:gdLst/>
                    <a:ahLst/>
                    <a:cxnLst/>
                    <a:rect l="l" t="t" r="r" b="b"/>
                    <a:pathLst>
                      <a:path w="747" h="1200" extrusionOk="0">
                        <a:moveTo>
                          <a:pt x="705" y="1"/>
                        </a:moveTo>
                        <a:cubicBezTo>
                          <a:pt x="679" y="1"/>
                          <a:pt x="581" y="136"/>
                          <a:pt x="475" y="319"/>
                        </a:cubicBezTo>
                        <a:cubicBezTo>
                          <a:pt x="191" y="815"/>
                          <a:pt x="1" y="1199"/>
                          <a:pt x="43" y="1199"/>
                        </a:cubicBezTo>
                        <a:cubicBezTo>
                          <a:pt x="44" y="1199"/>
                          <a:pt x="44" y="1199"/>
                          <a:pt x="44" y="1199"/>
                        </a:cubicBezTo>
                        <a:cubicBezTo>
                          <a:pt x="99" y="1199"/>
                          <a:pt x="747" y="38"/>
                          <a:pt x="709" y="2"/>
                        </a:cubicBezTo>
                        <a:cubicBezTo>
                          <a:pt x="708" y="1"/>
                          <a:pt x="707" y="1"/>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68500" y="1906250"/>
                    <a:ext cx="7850" cy="12975"/>
                  </a:xfrm>
                  <a:custGeom>
                    <a:avLst/>
                    <a:gdLst/>
                    <a:ahLst/>
                    <a:cxnLst/>
                    <a:rect l="l" t="t" r="r" b="b"/>
                    <a:pathLst>
                      <a:path w="314" h="519" extrusionOk="0">
                        <a:moveTo>
                          <a:pt x="298" y="1"/>
                        </a:moveTo>
                        <a:cubicBezTo>
                          <a:pt x="277" y="1"/>
                          <a:pt x="204" y="97"/>
                          <a:pt x="129" y="227"/>
                        </a:cubicBezTo>
                        <a:cubicBezTo>
                          <a:pt x="49" y="365"/>
                          <a:pt x="1" y="496"/>
                          <a:pt x="25" y="516"/>
                        </a:cubicBezTo>
                        <a:cubicBezTo>
                          <a:pt x="27" y="517"/>
                          <a:pt x="29" y="518"/>
                          <a:pt x="32" y="518"/>
                        </a:cubicBezTo>
                        <a:cubicBezTo>
                          <a:pt x="61" y="518"/>
                          <a:pt x="129" y="425"/>
                          <a:pt x="195" y="291"/>
                        </a:cubicBezTo>
                        <a:cubicBezTo>
                          <a:pt x="268" y="144"/>
                          <a:pt x="314" y="17"/>
                          <a:pt x="302" y="2"/>
                        </a:cubicBezTo>
                        <a:cubicBezTo>
                          <a:pt x="301" y="1"/>
                          <a:pt x="299"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67225" y="1917925"/>
                    <a:ext cx="26975" cy="53125"/>
                  </a:xfrm>
                  <a:custGeom>
                    <a:avLst/>
                    <a:gdLst/>
                    <a:ahLst/>
                    <a:cxnLst/>
                    <a:rect l="l" t="t" r="r" b="b"/>
                    <a:pathLst>
                      <a:path w="1079" h="2125" extrusionOk="0">
                        <a:moveTo>
                          <a:pt x="1059" y="0"/>
                        </a:moveTo>
                        <a:cubicBezTo>
                          <a:pt x="1033" y="0"/>
                          <a:pt x="806" y="418"/>
                          <a:pt x="546" y="938"/>
                        </a:cubicBezTo>
                        <a:cubicBezTo>
                          <a:pt x="284" y="1466"/>
                          <a:pt x="38" y="1994"/>
                          <a:pt x="5" y="2107"/>
                        </a:cubicBezTo>
                        <a:cubicBezTo>
                          <a:pt x="1" y="2119"/>
                          <a:pt x="1" y="2124"/>
                          <a:pt x="3" y="2124"/>
                        </a:cubicBezTo>
                        <a:cubicBezTo>
                          <a:pt x="22" y="2124"/>
                          <a:pt x="237" y="1729"/>
                          <a:pt x="518" y="1171"/>
                        </a:cubicBezTo>
                        <a:cubicBezTo>
                          <a:pt x="834" y="543"/>
                          <a:pt x="1079" y="17"/>
                          <a:pt x="1060" y="1"/>
                        </a:cubicBezTo>
                        <a:cubicBezTo>
                          <a:pt x="1060" y="0"/>
                          <a:pt x="1059"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66325" y="1922500"/>
                    <a:ext cx="16250" cy="35000"/>
                  </a:xfrm>
                  <a:custGeom>
                    <a:avLst/>
                    <a:gdLst/>
                    <a:ahLst/>
                    <a:cxnLst/>
                    <a:rect l="l" t="t" r="r" b="b"/>
                    <a:pathLst>
                      <a:path w="650" h="1400" extrusionOk="0">
                        <a:moveTo>
                          <a:pt x="626" y="0"/>
                        </a:moveTo>
                        <a:cubicBezTo>
                          <a:pt x="600" y="0"/>
                          <a:pt x="450" y="297"/>
                          <a:pt x="290" y="669"/>
                        </a:cubicBezTo>
                        <a:cubicBezTo>
                          <a:pt x="124" y="1052"/>
                          <a:pt x="1" y="1383"/>
                          <a:pt x="17" y="1399"/>
                        </a:cubicBezTo>
                        <a:cubicBezTo>
                          <a:pt x="17" y="1400"/>
                          <a:pt x="18" y="1400"/>
                          <a:pt x="18" y="1400"/>
                        </a:cubicBezTo>
                        <a:cubicBezTo>
                          <a:pt x="39" y="1400"/>
                          <a:pt x="189" y="1104"/>
                          <a:pt x="355" y="729"/>
                        </a:cubicBezTo>
                        <a:cubicBezTo>
                          <a:pt x="526" y="347"/>
                          <a:pt x="649" y="19"/>
                          <a:pt x="628" y="1"/>
                        </a:cubicBezTo>
                        <a:cubicBezTo>
                          <a:pt x="627" y="0"/>
                          <a:pt x="627"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6275" y="1928350"/>
                    <a:ext cx="30125" cy="61650"/>
                  </a:xfrm>
                  <a:custGeom>
                    <a:avLst/>
                    <a:gdLst/>
                    <a:ahLst/>
                    <a:cxnLst/>
                    <a:rect l="l" t="t" r="r" b="b"/>
                    <a:pathLst>
                      <a:path w="1205" h="2466" extrusionOk="0">
                        <a:moveTo>
                          <a:pt x="1187" y="0"/>
                        </a:moveTo>
                        <a:cubicBezTo>
                          <a:pt x="1167" y="0"/>
                          <a:pt x="1100" y="103"/>
                          <a:pt x="1032" y="239"/>
                        </a:cubicBezTo>
                        <a:cubicBezTo>
                          <a:pt x="960" y="386"/>
                          <a:pt x="698" y="930"/>
                          <a:pt x="449" y="1445"/>
                        </a:cubicBezTo>
                        <a:cubicBezTo>
                          <a:pt x="202" y="1958"/>
                          <a:pt x="0" y="2417"/>
                          <a:pt x="1" y="2463"/>
                        </a:cubicBezTo>
                        <a:cubicBezTo>
                          <a:pt x="2" y="2464"/>
                          <a:pt x="2" y="2465"/>
                          <a:pt x="3" y="2465"/>
                        </a:cubicBezTo>
                        <a:cubicBezTo>
                          <a:pt x="25" y="2465"/>
                          <a:pt x="290" y="1953"/>
                          <a:pt x="611" y="1290"/>
                        </a:cubicBezTo>
                        <a:cubicBezTo>
                          <a:pt x="946" y="597"/>
                          <a:pt x="1205" y="21"/>
                          <a:pt x="1190" y="2"/>
                        </a:cubicBezTo>
                        <a:cubicBezTo>
                          <a:pt x="1189" y="1"/>
                          <a:pt x="1188" y="0"/>
                          <a:pt x="1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63200" y="1951075"/>
                    <a:ext cx="39675" cy="83850"/>
                  </a:xfrm>
                  <a:custGeom>
                    <a:avLst/>
                    <a:gdLst/>
                    <a:ahLst/>
                    <a:cxnLst/>
                    <a:rect l="l" t="t" r="r" b="b"/>
                    <a:pathLst>
                      <a:path w="1587" h="3354" extrusionOk="0">
                        <a:moveTo>
                          <a:pt x="1567" y="0"/>
                        </a:moveTo>
                        <a:cubicBezTo>
                          <a:pt x="1538" y="0"/>
                          <a:pt x="1283" y="481"/>
                          <a:pt x="995" y="1088"/>
                        </a:cubicBezTo>
                        <a:cubicBezTo>
                          <a:pt x="400" y="2334"/>
                          <a:pt x="0" y="3296"/>
                          <a:pt x="58" y="3352"/>
                        </a:cubicBezTo>
                        <a:cubicBezTo>
                          <a:pt x="58" y="3353"/>
                          <a:pt x="59" y="3353"/>
                          <a:pt x="60" y="3353"/>
                        </a:cubicBezTo>
                        <a:cubicBezTo>
                          <a:pt x="83" y="3353"/>
                          <a:pt x="197" y="3110"/>
                          <a:pt x="321" y="2796"/>
                        </a:cubicBezTo>
                        <a:cubicBezTo>
                          <a:pt x="448" y="2472"/>
                          <a:pt x="792" y="1715"/>
                          <a:pt x="1078" y="1122"/>
                        </a:cubicBezTo>
                        <a:cubicBezTo>
                          <a:pt x="1368" y="525"/>
                          <a:pt x="1586" y="21"/>
                          <a:pt x="1569" y="1"/>
                        </a:cubicBezTo>
                        <a:cubicBezTo>
                          <a:pt x="1568" y="1"/>
                          <a:pt x="1568"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22950" y="1953525"/>
                    <a:ext cx="14275" cy="29850"/>
                  </a:xfrm>
                  <a:custGeom>
                    <a:avLst/>
                    <a:gdLst/>
                    <a:ahLst/>
                    <a:cxnLst/>
                    <a:rect l="l" t="t" r="r" b="b"/>
                    <a:pathLst>
                      <a:path w="571" h="1194" extrusionOk="0">
                        <a:moveTo>
                          <a:pt x="552" y="0"/>
                        </a:moveTo>
                        <a:cubicBezTo>
                          <a:pt x="525" y="0"/>
                          <a:pt x="405" y="225"/>
                          <a:pt x="271" y="526"/>
                        </a:cubicBezTo>
                        <a:cubicBezTo>
                          <a:pt x="81" y="961"/>
                          <a:pt x="1" y="1194"/>
                          <a:pt x="24" y="1194"/>
                        </a:cubicBezTo>
                        <a:cubicBezTo>
                          <a:pt x="44" y="1194"/>
                          <a:pt x="137" y="1029"/>
                          <a:pt x="301" y="683"/>
                        </a:cubicBezTo>
                        <a:cubicBezTo>
                          <a:pt x="456" y="348"/>
                          <a:pt x="571" y="47"/>
                          <a:pt x="557" y="5"/>
                        </a:cubicBezTo>
                        <a:cubicBezTo>
                          <a:pt x="556" y="2"/>
                          <a:pt x="555"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920225" y="1973600"/>
                    <a:ext cx="18100" cy="38825"/>
                  </a:xfrm>
                  <a:custGeom>
                    <a:avLst/>
                    <a:gdLst/>
                    <a:ahLst/>
                    <a:cxnLst/>
                    <a:rect l="l" t="t" r="r" b="b"/>
                    <a:pathLst>
                      <a:path w="724" h="1553" extrusionOk="0">
                        <a:moveTo>
                          <a:pt x="681" y="0"/>
                        </a:moveTo>
                        <a:cubicBezTo>
                          <a:pt x="651" y="0"/>
                          <a:pt x="480" y="351"/>
                          <a:pt x="297" y="796"/>
                        </a:cubicBezTo>
                        <a:cubicBezTo>
                          <a:pt x="120" y="1225"/>
                          <a:pt x="0" y="1552"/>
                          <a:pt x="23" y="1552"/>
                        </a:cubicBezTo>
                        <a:cubicBezTo>
                          <a:pt x="24" y="1552"/>
                          <a:pt x="26" y="1551"/>
                          <a:pt x="28" y="1548"/>
                        </a:cubicBezTo>
                        <a:cubicBezTo>
                          <a:pt x="133" y="1435"/>
                          <a:pt x="724" y="43"/>
                          <a:pt x="684" y="1"/>
                        </a:cubicBezTo>
                        <a:cubicBezTo>
                          <a:pt x="683" y="1"/>
                          <a:pt x="682"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4125" y="1980700"/>
                    <a:ext cx="34100" cy="76375"/>
                  </a:xfrm>
                  <a:custGeom>
                    <a:avLst/>
                    <a:gdLst/>
                    <a:ahLst/>
                    <a:cxnLst/>
                    <a:rect l="l" t="t" r="r" b="b"/>
                    <a:pathLst>
                      <a:path w="1364" h="3055" extrusionOk="0">
                        <a:moveTo>
                          <a:pt x="1340" y="1"/>
                        </a:moveTo>
                        <a:cubicBezTo>
                          <a:pt x="1316" y="3"/>
                          <a:pt x="1080" y="457"/>
                          <a:pt x="811" y="1021"/>
                        </a:cubicBezTo>
                        <a:cubicBezTo>
                          <a:pt x="338" y="2005"/>
                          <a:pt x="1" y="2861"/>
                          <a:pt x="9" y="3048"/>
                        </a:cubicBezTo>
                        <a:cubicBezTo>
                          <a:pt x="9" y="3053"/>
                          <a:pt x="10" y="3055"/>
                          <a:pt x="11" y="3055"/>
                        </a:cubicBezTo>
                        <a:cubicBezTo>
                          <a:pt x="29" y="3055"/>
                          <a:pt x="127" y="2832"/>
                          <a:pt x="241" y="2527"/>
                        </a:cubicBezTo>
                        <a:cubicBezTo>
                          <a:pt x="367" y="2190"/>
                          <a:pt x="672" y="1489"/>
                          <a:pt x="925" y="960"/>
                        </a:cubicBezTo>
                        <a:cubicBezTo>
                          <a:pt x="1177" y="429"/>
                          <a:pt x="1363" y="1"/>
                          <a:pt x="1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929225" y="2000050"/>
                    <a:ext cx="6175" cy="14250"/>
                  </a:xfrm>
                  <a:custGeom>
                    <a:avLst/>
                    <a:gdLst/>
                    <a:ahLst/>
                    <a:cxnLst/>
                    <a:rect l="l" t="t" r="r" b="b"/>
                    <a:pathLst>
                      <a:path w="247" h="570" extrusionOk="0">
                        <a:moveTo>
                          <a:pt x="217" y="0"/>
                        </a:moveTo>
                        <a:cubicBezTo>
                          <a:pt x="192" y="0"/>
                          <a:pt x="148" y="79"/>
                          <a:pt x="104" y="206"/>
                        </a:cubicBezTo>
                        <a:cubicBezTo>
                          <a:pt x="24" y="435"/>
                          <a:pt x="0" y="569"/>
                          <a:pt x="25" y="569"/>
                        </a:cubicBezTo>
                        <a:cubicBezTo>
                          <a:pt x="41" y="569"/>
                          <a:pt x="80" y="509"/>
                          <a:pt x="138" y="375"/>
                        </a:cubicBezTo>
                        <a:cubicBezTo>
                          <a:pt x="206" y="220"/>
                          <a:pt x="246" y="61"/>
                          <a:pt x="231" y="13"/>
                        </a:cubicBezTo>
                        <a:cubicBezTo>
                          <a:pt x="228" y="4"/>
                          <a:pt x="223" y="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76125" y="1909500"/>
                    <a:ext cx="5925" cy="7500"/>
                  </a:xfrm>
                  <a:custGeom>
                    <a:avLst/>
                    <a:gdLst/>
                    <a:ahLst/>
                    <a:cxnLst/>
                    <a:rect l="l" t="t" r="r" b="b"/>
                    <a:pathLst>
                      <a:path w="237" h="300" extrusionOk="0">
                        <a:moveTo>
                          <a:pt x="214" y="1"/>
                        </a:moveTo>
                        <a:cubicBezTo>
                          <a:pt x="195" y="1"/>
                          <a:pt x="150" y="40"/>
                          <a:pt x="82" y="121"/>
                        </a:cubicBezTo>
                        <a:cubicBezTo>
                          <a:pt x="27" y="186"/>
                          <a:pt x="0" y="267"/>
                          <a:pt x="23" y="292"/>
                        </a:cubicBezTo>
                        <a:cubicBezTo>
                          <a:pt x="27" y="297"/>
                          <a:pt x="33" y="300"/>
                          <a:pt x="40" y="300"/>
                        </a:cubicBezTo>
                        <a:cubicBezTo>
                          <a:pt x="70" y="300"/>
                          <a:pt x="118" y="249"/>
                          <a:pt x="161" y="170"/>
                        </a:cubicBezTo>
                        <a:cubicBezTo>
                          <a:pt x="221" y="58"/>
                          <a:pt x="237" y="1"/>
                          <a:pt x="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59900" y="1944700"/>
                    <a:ext cx="4450" cy="5050"/>
                  </a:xfrm>
                  <a:custGeom>
                    <a:avLst/>
                    <a:gdLst/>
                    <a:ahLst/>
                    <a:cxnLst/>
                    <a:rect l="l" t="t" r="r" b="b"/>
                    <a:pathLst>
                      <a:path w="178" h="202" extrusionOk="0">
                        <a:moveTo>
                          <a:pt x="112" y="1"/>
                        </a:moveTo>
                        <a:cubicBezTo>
                          <a:pt x="92" y="1"/>
                          <a:pt x="72" y="10"/>
                          <a:pt x="54" y="29"/>
                        </a:cubicBezTo>
                        <a:cubicBezTo>
                          <a:pt x="23" y="59"/>
                          <a:pt x="1" y="120"/>
                          <a:pt x="1" y="168"/>
                        </a:cubicBezTo>
                        <a:cubicBezTo>
                          <a:pt x="1" y="191"/>
                          <a:pt x="9" y="202"/>
                          <a:pt x="24" y="202"/>
                        </a:cubicBezTo>
                        <a:cubicBezTo>
                          <a:pt x="42" y="202"/>
                          <a:pt x="68" y="186"/>
                          <a:pt x="100" y="154"/>
                        </a:cubicBezTo>
                        <a:cubicBezTo>
                          <a:pt x="156" y="97"/>
                          <a:pt x="177" y="41"/>
                          <a:pt x="153" y="15"/>
                        </a:cubicBezTo>
                        <a:cubicBezTo>
                          <a:pt x="141" y="6"/>
                          <a:pt x="127" y="1"/>
                          <a:pt x="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51775" y="1977450"/>
                    <a:ext cx="7850" cy="16475"/>
                  </a:xfrm>
                  <a:custGeom>
                    <a:avLst/>
                    <a:gdLst/>
                    <a:ahLst/>
                    <a:cxnLst/>
                    <a:rect l="l" t="t" r="r" b="b"/>
                    <a:pathLst>
                      <a:path w="314" h="659" extrusionOk="0">
                        <a:moveTo>
                          <a:pt x="291" y="1"/>
                        </a:moveTo>
                        <a:cubicBezTo>
                          <a:pt x="274" y="1"/>
                          <a:pt x="220" y="83"/>
                          <a:pt x="134" y="263"/>
                        </a:cubicBezTo>
                        <a:cubicBezTo>
                          <a:pt x="61" y="418"/>
                          <a:pt x="1" y="592"/>
                          <a:pt x="2" y="646"/>
                        </a:cubicBezTo>
                        <a:cubicBezTo>
                          <a:pt x="2" y="654"/>
                          <a:pt x="5" y="659"/>
                          <a:pt x="9" y="659"/>
                        </a:cubicBezTo>
                        <a:cubicBezTo>
                          <a:pt x="29" y="659"/>
                          <a:pt x="94" y="549"/>
                          <a:pt x="165" y="385"/>
                        </a:cubicBezTo>
                        <a:cubicBezTo>
                          <a:pt x="275" y="140"/>
                          <a:pt x="314"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49575" y="2009950"/>
                    <a:ext cx="6000" cy="12875"/>
                  </a:xfrm>
                  <a:custGeom>
                    <a:avLst/>
                    <a:gdLst/>
                    <a:ahLst/>
                    <a:cxnLst/>
                    <a:rect l="l" t="t" r="r" b="b"/>
                    <a:pathLst>
                      <a:path w="240" h="515" extrusionOk="0">
                        <a:moveTo>
                          <a:pt x="214" y="1"/>
                        </a:moveTo>
                        <a:cubicBezTo>
                          <a:pt x="193" y="1"/>
                          <a:pt x="148" y="70"/>
                          <a:pt x="86" y="217"/>
                        </a:cubicBezTo>
                        <a:cubicBezTo>
                          <a:pt x="29" y="355"/>
                          <a:pt x="0" y="488"/>
                          <a:pt x="26" y="512"/>
                        </a:cubicBezTo>
                        <a:cubicBezTo>
                          <a:pt x="28" y="514"/>
                          <a:pt x="31" y="515"/>
                          <a:pt x="34" y="515"/>
                        </a:cubicBezTo>
                        <a:cubicBezTo>
                          <a:pt x="63" y="515"/>
                          <a:pt x="116" y="424"/>
                          <a:pt x="161" y="292"/>
                        </a:cubicBezTo>
                        <a:cubicBezTo>
                          <a:pt x="227" y="103"/>
                          <a:pt x="239" y="1"/>
                          <a:pt x="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48025" y="2028100"/>
                    <a:ext cx="5425" cy="13175"/>
                  </a:xfrm>
                  <a:custGeom>
                    <a:avLst/>
                    <a:gdLst/>
                    <a:ahLst/>
                    <a:cxnLst/>
                    <a:rect l="l" t="t" r="r" b="b"/>
                    <a:pathLst>
                      <a:path w="217" h="527" extrusionOk="0">
                        <a:moveTo>
                          <a:pt x="194" y="1"/>
                        </a:moveTo>
                        <a:cubicBezTo>
                          <a:pt x="174" y="1"/>
                          <a:pt x="122" y="97"/>
                          <a:pt x="76" y="231"/>
                        </a:cubicBezTo>
                        <a:cubicBezTo>
                          <a:pt x="25" y="378"/>
                          <a:pt x="1" y="505"/>
                          <a:pt x="18" y="524"/>
                        </a:cubicBezTo>
                        <a:cubicBezTo>
                          <a:pt x="20" y="525"/>
                          <a:pt x="22" y="526"/>
                          <a:pt x="24" y="526"/>
                        </a:cubicBezTo>
                        <a:cubicBezTo>
                          <a:pt x="46" y="526"/>
                          <a:pt x="95" y="432"/>
                          <a:pt x="141" y="297"/>
                        </a:cubicBezTo>
                        <a:cubicBezTo>
                          <a:pt x="191" y="149"/>
                          <a:pt x="216" y="21"/>
                          <a:pt x="198" y="2"/>
                        </a:cubicBezTo>
                        <a:cubicBezTo>
                          <a:pt x="196" y="1"/>
                          <a:pt x="195"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41650" y="2059050"/>
                    <a:ext cx="9825" cy="20375"/>
                  </a:xfrm>
                  <a:custGeom>
                    <a:avLst/>
                    <a:gdLst/>
                    <a:ahLst/>
                    <a:cxnLst/>
                    <a:rect l="l" t="t" r="r" b="b"/>
                    <a:pathLst>
                      <a:path w="393" h="815" extrusionOk="0">
                        <a:moveTo>
                          <a:pt x="371" y="1"/>
                        </a:moveTo>
                        <a:cubicBezTo>
                          <a:pt x="354" y="1"/>
                          <a:pt x="287" y="109"/>
                          <a:pt x="176" y="340"/>
                        </a:cubicBezTo>
                        <a:cubicBezTo>
                          <a:pt x="77" y="543"/>
                          <a:pt x="1" y="749"/>
                          <a:pt x="2" y="804"/>
                        </a:cubicBezTo>
                        <a:cubicBezTo>
                          <a:pt x="2" y="811"/>
                          <a:pt x="4" y="814"/>
                          <a:pt x="7" y="814"/>
                        </a:cubicBezTo>
                        <a:cubicBezTo>
                          <a:pt x="28" y="814"/>
                          <a:pt x="109" y="672"/>
                          <a:pt x="205" y="461"/>
                        </a:cubicBezTo>
                        <a:cubicBezTo>
                          <a:pt x="340" y="164"/>
                          <a:pt x="393"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238937" y="101788"/>
                  <a:ext cx="596800" cy="750250"/>
                  <a:chOff x="3078850" y="2174800"/>
                  <a:chExt cx="596800" cy="750250"/>
                </a:xfrm>
              </p:grpSpPr>
              <p:sp>
                <p:nvSpPr>
                  <p:cNvPr id="50" name="Google Shape;50;p2"/>
                  <p:cNvSpPr/>
                  <p:nvPr/>
                </p:nvSpPr>
                <p:spPr>
                  <a:xfrm>
                    <a:off x="3078850" y="2174800"/>
                    <a:ext cx="596800" cy="750250"/>
                  </a:xfrm>
                  <a:custGeom>
                    <a:avLst/>
                    <a:gdLst/>
                    <a:ahLst/>
                    <a:cxnLst/>
                    <a:rect l="l" t="t" r="r" b="b"/>
                    <a:pathLst>
                      <a:path w="23872" h="30010" extrusionOk="0">
                        <a:moveTo>
                          <a:pt x="17026" y="698"/>
                        </a:moveTo>
                        <a:cubicBezTo>
                          <a:pt x="17112" y="698"/>
                          <a:pt x="17199" y="703"/>
                          <a:pt x="17287" y="715"/>
                        </a:cubicBezTo>
                        <a:lnTo>
                          <a:pt x="17683" y="767"/>
                        </a:lnTo>
                        <a:lnTo>
                          <a:pt x="17922" y="1691"/>
                        </a:lnTo>
                        <a:cubicBezTo>
                          <a:pt x="18054" y="2199"/>
                          <a:pt x="18184" y="2622"/>
                          <a:pt x="18211" y="2630"/>
                        </a:cubicBezTo>
                        <a:cubicBezTo>
                          <a:pt x="18211" y="2630"/>
                          <a:pt x="18211" y="2630"/>
                          <a:pt x="18212" y="2630"/>
                        </a:cubicBezTo>
                        <a:cubicBezTo>
                          <a:pt x="18236" y="2630"/>
                          <a:pt x="18153" y="2233"/>
                          <a:pt x="18029" y="1748"/>
                        </a:cubicBezTo>
                        <a:cubicBezTo>
                          <a:pt x="17855" y="1079"/>
                          <a:pt x="17828" y="904"/>
                          <a:pt x="17931" y="904"/>
                        </a:cubicBezTo>
                        <a:cubicBezTo>
                          <a:pt x="17947" y="904"/>
                          <a:pt x="17966" y="908"/>
                          <a:pt x="17988" y="915"/>
                        </a:cubicBezTo>
                        <a:cubicBezTo>
                          <a:pt x="18175" y="976"/>
                          <a:pt x="18275" y="1246"/>
                          <a:pt x="18581" y="2532"/>
                        </a:cubicBezTo>
                        <a:cubicBezTo>
                          <a:pt x="18593" y="2585"/>
                          <a:pt x="18605" y="2611"/>
                          <a:pt x="18615" y="2611"/>
                        </a:cubicBezTo>
                        <a:cubicBezTo>
                          <a:pt x="18625" y="2611"/>
                          <a:pt x="18633" y="2591"/>
                          <a:pt x="18641" y="2551"/>
                        </a:cubicBezTo>
                        <a:cubicBezTo>
                          <a:pt x="18655" y="2480"/>
                          <a:pt x="18596" y="2170"/>
                          <a:pt x="18512" y="1870"/>
                        </a:cubicBezTo>
                        <a:cubicBezTo>
                          <a:pt x="18384" y="1409"/>
                          <a:pt x="18366" y="1188"/>
                          <a:pt x="18465" y="1188"/>
                        </a:cubicBezTo>
                        <a:cubicBezTo>
                          <a:pt x="18498" y="1188"/>
                          <a:pt x="18545" y="1213"/>
                          <a:pt x="18605" y="1263"/>
                        </a:cubicBezTo>
                        <a:cubicBezTo>
                          <a:pt x="18704" y="1343"/>
                          <a:pt x="18810" y="1624"/>
                          <a:pt x="18870" y="1961"/>
                        </a:cubicBezTo>
                        <a:cubicBezTo>
                          <a:pt x="18925" y="2266"/>
                          <a:pt x="19004" y="2527"/>
                          <a:pt x="19043" y="2536"/>
                        </a:cubicBezTo>
                        <a:cubicBezTo>
                          <a:pt x="19043" y="2536"/>
                          <a:pt x="19043" y="2536"/>
                          <a:pt x="19044" y="2536"/>
                        </a:cubicBezTo>
                        <a:cubicBezTo>
                          <a:pt x="19080" y="2536"/>
                          <a:pt x="19062" y="2327"/>
                          <a:pt x="19000" y="2049"/>
                        </a:cubicBezTo>
                        <a:cubicBezTo>
                          <a:pt x="18930" y="1732"/>
                          <a:pt x="18942" y="1567"/>
                          <a:pt x="19009" y="1567"/>
                        </a:cubicBezTo>
                        <a:cubicBezTo>
                          <a:pt x="19066" y="1567"/>
                          <a:pt x="19162" y="1685"/>
                          <a:pt x="19279" y="1929"/>
                        </a:cubicBezTo>
                        <a:cubicBezTo>
                          <a:pt x="19376" y="2130"/>
                          <a:pt x="19446" y="2232"/>
                          <a:pt x="19488" y="2232"/>
                        </a:cubicBezTo>
                        <a:cubicBezTo>
                          <a:pt x="19499" y="2232"/>
                          <a:pt x="19508" y="2225"/>
                          <a:pt x="19515" y="2211"/>
                        </a:cubicBezTo>
                        <a:cubicBezTo>
                          <a:pt x="19520" y="2199"/>
                          <a:pt x="19528" y="2194"/>
                          <a:pt x="19538" y="2194"/>
                        </a:cubicBezTo>
                        <a:cubicBezTo>
                          <a:pt x="19723" y="2194"/>
                          <a:pt x="20619" y="4137"/>
                          <a:pt x="21343" y="6130"/>
                        </a:cubicBezTo>
                        <a:cubicBezTo>
                          <a:pt x="21825" y="7462"/>
                          <a:pt x="22684" y="10863"/>
                          <a:pt x="22904" y="12312"/>
                        </a:cubicBezTo>
                        <a:cubicBezTo>
                          <a:pt x="23076" y="13491"/>
                          <a:pt x="23149" y="15655"/>
                          <a:pt x="23065" y="17335"/>
                        </a:cubicBezTo>
                        <a:cubicBezTo>
                          <a:pt x="23018" y="18298"/>
                          <a:pt x="22553" y="21634"/>
                          <a:pt x="22456" y="21696"/>
                        </a:cubicBezTo>
                        <a:cubicBezTo>
                          <a:pt x="22451" y="21699"/>
                          <a:pt x="22446" y="21702"/>
                          <a:pt x="22441" y="21702"/>
                        </a:cubicBezTo>
                        <a:cubicBezTo>
                          <a:pt x="22411" y="21702"/>
                          <a:pt x="22406" y="21588"/>
                          <a:pt x="22400" y="21016"/>
                        </a:cubicBezTo>
                        <a:cubicBezTo>
                          <a:pt x="22397" y="20801"/>
                          <a:pt x="22370" y="20634"/>
                          <a:pt x="22340" y="20634"/>
                        </a:cubicBezTo>
                        <a:cubicBezTo>
                          <a:pt x="22338" y="20634"/>
                          <a:pt x="22336" y="20634"/>
                          <a:pt x="22335" y="20635"/>
                        </a:cubicBezTo>
                        <a:cubicBezTo>
                          <a:pt x="22301" y="20657"/>
                          <a:pt x="22292" y="21061"/>
                          <a:pt x="22315" y="21538"/>
                        </a:cubicBezTo>
                        <a:cubicBezTo>
                          <a:pt x="22354" y="22390"/>
                          <a:pt x="22176" y="23621"/>
                          <a:pt x="21926" y="24230"/>
                        </a:cubicBezTo>
                        <a:cubicBezTo>
                          <a:pt x="21876" y="24351"/>
                          <a:pt x="21843" y="24432"/>
                          <a:pt x="21823" y="24432"/>
                        </a:cubicBezTo>
                        <a:cubicBezTo>
                          <a:pt x="21783" y="24432"/>
                          <a:pt x="21794" y="24110"/>
                          <a:pt x="21827" y="23136"/>
                        </a:cubicBezTo>
                        <a:cubicBezTo>
                          <a:pt x="21847" y="22542"/>
                          <a:pt x="21837" y="22049"/>
                          <a:pt x="21807" y="22043"/>
                        </a:cubicBezTo>
                        <a:cubicBezTo>
                          <a:pt x="21806" y="22043"/>
                          <a:pt x="21806" y="22043"/>
                          <a:pt x="21806" y="22043"/>
                        </a:cubicBezTo>
                        <a:cubicBezTo>
                          <a:pt x="21774" y="22043"/>
                          <a:pt x="21734" y="22645"/>
                          <a:pt x="21714" y="23394"/>
                        </a:cubicBezTo>
                        <a:cubicBezTo>
                          <a:pt x="21685" y="24541"/>
                          <a:pt x="21638" y="24830"/>
                          <a:pt x="21413" y="25237"/>
                        </a:cubicBezTo>
                        <a:cubicBezTo>
                          <a:pt x="21266" y="25505"/>
                          <a:pt x="21106" y="25745"/>
                          <a:pt x="21050" y="25781"/>
                        </a:cubicBezTo>
                        <a:cubicBezTo>
                          <a:pt x="21048" y="25782"/>
                          <a:pt x="21047" y="25782"/>
                          <a:pt x="21046" y="25782"/>
                        </a:cubicBezTo>
                        <a:cubicBezTo>
                          <a:pt x="20996" y="25782"/>
                          <a:pt x="21021" y="25044"/>
                          <a:pt x="21106" y="24123"/>
                        </a:cubicBezTo>
                        <a:cubicBezTo>
                          <a:pt x="21193" y="23179"/>
                          <a:pt x="21242" y="22362"/>
                          <a:pt x="21213" y="22318"/>
                        </a:cubicBezTo>
                        <a:cubicBezTo>
                          <a:pt x="21201" y="22298"/>
                          <a:pt x="21191" y="22283"/>
                          <a:pt x="21181" y="22283"/>
                        </a:cubicBezTo>
                        <a:cubicBezTo>
                          <a:pt x="21140" y="22283"/>
                          <a:pt x="21116" y="22586"/>
                          <a:pt x="20990" y="24203"/>
                        </a:cubicBezTo>
                        <a:cubicBezTo>
                          <a:pt x="20861" y="25834"/>
                          <a:pt x="20748" y="26388"/>
                          <a:pt x="20535" y="26433"/>
                        </a:cubicBezTo>
                        <a:cubicBezTo>
                          <a:pt x="20534" y="26434"/>
                          <a:pt x="20534" y="26434"/>
                          <a:pt x="20533" y="26434"/>
                        </a:cubicBezTo>
                        <a:cubicBezTo>
                          <a:pt x="20484" y="26434"/>
                          <a:pt x="20471" y="25973"/>
                          <a:pt x="20507" y="25386"/>
                        </a:cubicBezTo>
                        <a:cubicBezTo>
                          <a:pt x="20567" y="24354"/>
                          <a:pt x="20570" y="23962"/>
                          <a:pt x="20513" y="23962"/>
                        </a:cubicBezTo>
                        <a:cubicBezTo>
                          <a:pt x="20511" y="23962"/>
                          <a:pt x="20507" y="23963"/>
                          <a:pt x="20504" y="23965"/>
                        </a:cubicBezTo>
                        <a:cubicBezTo>
                          <a:pt x="20487" y="23976"/>
                          <a:pt x="20443" y="24589"/>
                          <a:pt x="20408" y="25318"/>
                        </a:cubicBezTo>
                        <a:cubicBezTo>
                          <a:pt x="20353" y="26447"/>
                          <a:pt x="20308" y="26686"/>
                          <a:pt x="20114" y="26871"/>
                        </a:cubicBezTo>
                        <a:cubicBezTo>
                          <a:pt x="19990" y="26990"/>
                          <a:pt x="19867" y="27081"/>
                          <a:pt x="19834" y="27081"/>
                        </a:cubicBezTo>
                        <a:cubicBezTo>
                          <a:pt x="19833" y="27081"/>
                          <a:pt x="19832" y="27081"/>
                          <a:pt x="19832" y="27081"/>
                        </a:cubicBezTo>
                        <a:cubicBezTo>
                          <a:pt x="19801" y="27074"/>
                          <a:pt x="19825" y="26527"/>
                          <a:pt x="19882" y="25852"/>
                        </a:cubicBezTo>
                        <a:cubicBezTo>
                          <a:pt x="19940" y="25178"/>
                          <a:pt x="19960" y="24630"/>
                          <a:pt x="19926" y="24623"/>
                        </a:cubicBezTo>
                        <a:cubicBezTo>
                          <a:pt x="19926" y="24623"/>
                          <a:pt x="19926" y="24623"/>
                          <a:pt x="19926" y="24623"/>
                        </a:cubicBezTo>
                        <a:cubicBezTo>
                          <a:pt x="19893" y="24623"/>
                          <a:pt x="19827" y="25156"/>
                          <a:pt x="19781" y="25808"/>
                        </a:cubicBezTo>
                        <a:cubicBezTo>
                          <a:pt x="19734" y="26464"/>
                          <a:pt x="19654" y="27106"/>
                          <a:pt x="19606" y="27226"/>
                        </a:cubicBezTo>
                        <a:cubicBezTo>
                          <a:pt x="19493" y="27503"/>
                          <a:pt x="18990" y="27819"/>
                          <a:pt x="17935" y="28273"/>
                        </a:cubicBezTo>
                        <a:cubicBezTo>
                          <a:pt x="16256" y="28996"/>
                          <a:pt x="15053" y="29310"/>
                          <a:pt x="13855" y="29310"/>
                        </a:cubicBezTo>
                        <a:cubicBezTo>
                          <a:pt x="13586" y="29310"/>
                          <a:pt x="13316" y="29294"/>
                          <a:pt x="13041" y="29263"/>
                        </a:cubicBezTo>
                        <a:cubicBezTo>
                          <a:pt x="9876" y="28907"/>
                          <a:pt x="7410" y="27456"/>
                          <a:pt x="5125" y="24603"/>
                        </a:cubicBezTo>
                        <a:cubicBezTo>
                          <a:pt x="2773" y="21666"/>
                          <a:pt x="616" y="14846"/>
                          <a:pt x="867" y="11149"/>
                        </a:cubicBezTo>
                        <a:cubicBezTo>
                          <a:pt x="1006" y="9112"/>
                          <a:pt x="1743" y="7000"/>
                          <a:pt x="2648" y="6049"/>
                        </a:cubicBezTo>
                        <a:cubicBezTo>
                          <a:pt x="3076" y="5597"/>
                          <a:pt x="3919" y="5196"/>
                          <a:pt x="4634" y="5105"/>
                        </a:cubicBezTo>
                        <a:cubicBezTo>
                          <a:pt x="4785" y="5085"/>
                          <a:pt x="4941" y="5075"/>
                          <a:pt x="5106" y="5075"/>
                        </a:cubicBezTo>
                        <a:cubicBezTo>
                          <a:pt x="5861" y="5075"/>
                          <a:pt x="6789" y="5286"/>
                          <a:pt x="8132" y="5749"/>
                        </a:cubicBezTo>
                        <a:cubicBezTo>
                          <a:pt x="9090" y="6081"/>
                          <a:pt x="9729" y="6233"/>
                          <a:pt x="10345" y="6233"/>
                        </a:cubicBezTo>
                        <a:cubicBezTo>
                          <a:pt x="10706" y="6233"/>
                          <a:pt x="11058" y="6181"/>
                          <a:pt x="11462" y="6082"/>
                        </a:cubicBezTo>
                        <a:cubicBezTo>
                          <a:pt x="12122" y="5922"/>
                          <a:pt x="12236" y="5867"/>
                          <a:pt x="12659" y="5493"/>
                        </a:cubicBezTo>
                        <a:cubicBezTo>
                          <a:pt x="13286" y="4938"/>
                          <a:pt x="13876" y="4139"/>
                          <a:pt x="14262" y="3321"/>
                        </a:cubicBezTo>
                        <a:cubicBezTo>
                          <a:pt x="15106" y="1538"/>
                          <a:pt x="15988" y="698"/>
                          <a:pt x="17026" y="698"/>
                        </a:cubicBezTo>
                        <a:close/>
                        <a:moveTo>
                          <a:pt x="16972" y="0"/>
                        </a:moveTo>
                        <a:cubicBezTo>
                          <a:pt x="16869" y="0"/>
                          <a:pt x="16769" y="7"/>
                          <a:pt x="16672" y="19"/>
                        </a:cubicBezTo>
                        <a:cubicBezTo>
                          <a:pt x="15550" y="165"/>
                          <a:pt x="14610" y="1040"/>
                          <a:pt x="13698" y="2778"/>
                        </a:cubicBezTo>
                        <a:cubicBezTo>
                          <a:pt x="12642" y="4791"/>
                          <a:pt x="11696" y="5564"/>
                          <a:pt x="10250" y="5564"/>
                        </a:cubicBezTo>
                        <a:cubicBezTo>
                          <a:pt x="10194" y="5564"/>
                          <a:pt x="10137" y="5563"/>
                          <a:pt x="10079" y="5561"/>
                        </a:cubicBezTo>
                        <a:cubicBezTo>
                          <a:pt x="9840" y="5550"/>
                          <a:pt x="9136" y="5355"/>
                          <a:pt x="8501" y="5121"/>
                        </a:cubicBezTo>
                        <a:cubicBezTo>
                          <a:pt x="7084" y="4599"/>
                          <a:pt x="6027" y="4352"/>
                          <a:pt x="5129" y="4352"/>
                        </a:cubicBezTo>
                        <a:cubicBezTo>
                          <a:pt x="4726" y="4352"/>
                          <a:pt x="4354" y="4402"/>
                          <a:pt x="3996" y="4499"/>
                        </a:cubicBezTo>
                        <a:cubicBezTo>
                          <a:pt x="3346" y="4677"/>
                          <a:pt x="2585" y="5116"/>
                          <a:pt x="2133" y="5581"/>
                        </a:cubicBezTo>
                        <a:cubicBezTo>
                          <a:pt x="1699" y="6026"/>
                          <a:pt x="1125" y="7077"/>
                          <a:pt x="807" y="8011"/>
                        </a:cubicBezTo>
                        <a:cubicBezTo>
                          <a:pt x="1" y="10395"/>
                          <a:pt x="1" y="12936"/>
                          <a:pt x="811" y="16180"/>
                        </a:cubicBezTo>
                        <a:cubicBezTo>
                          <a:pt x="1587" y="19286"/>
                          <a:pt x="2409" y="21395"/>
                          <a:pt x="3666" y="23500"/>
                        </a:cubicBezTo>
                        <a:cubicBezTo>
                          <a:pt x="4440" y="24797"/>
                          <a:pt x="4697" y="25159"/>
                          <a:pt x="5360" y="25896"/>
                        </a:cubicBezTo>
                        <a:cubicBezTo>
                          <a:pt x="7338" y="28092"/>
                          <a:pt x="9227" y="29222"/>
                          <a:pt x="11790" y="29750"/>
                        </a:cubicBezTo>
                        <a:cubicBezTo>
                          <a:pt x="12622" y="29921"/>
                          <a:pt x="13311" y="30010"/>
                          <a:pt x="13961" y="30010"/>
                        </a:cubicBezTo>
                        <a:cubicBezTo>
                          <a:pt x="14943" y="30010"/>
                          <a:pt x="15833" y="29807"/>
                          <a:pt x="16983" y="29375"/>
                        </a:cubicBezTo>
                        <a:cubicBezTo>
                          <a:pt x="19089" y="28584"/>
                          <a:pt x="20219" y="27846"/>
                          <a:pt x="21232" y="26598"/>
                        </a:cubicBezTo>
                        <a:cubicBezTo>
                          <a:pt x="22380" y="25183"/>
                          <a:pt x="22709" y="24204"/>
                          <a:pt x="23290" y="20490"/>
                        </a:cubicBezTo>
                        <a:cubicBezTo>
                          <a:pt x="23834" y="17001"/>
                          <a:pt x="23871" y="13959"/>
                          <a:pt x="23403" y="11364"/>
                        </a:cubicBezTo>
                        <a:cubicBezTo>
                          <a:pt x="22554" y="6672"/>
                          <a:pt x="20881" y="2279"/>
                          <a:pt x="19470" y="1036"/>
                        </a:cubicBezTo>
                        <a:cubicBezTo>
                          <a:pt x="18736" y="391"/>
                          <a:pt x="17783" y="0"/>
                          <a:pt x="16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127825" y="2397525"/>
                    <a:ext cx="142800" cy="221475"/>
                  </a:xfrm>
                  <a:custGeom>
                    <a:avLst/>
                    <a:gdLst/>
                    <a:ahLst/>
                    <a:cxnLst/>
                    <a:rect l="l" t="t" r="r" b="b"/>
                    <a:pathLst>
                      <a:path w="5712" h="8859" extrusionOk="0">
                        <a:moveTo>
                          <a:pt x="2466" y="455"/>
                        </a:moveTo>
                        <a:cubicBezTo>
                          <a:pt x="2477" y="455"/>
                          <a:pt x="2487" y="455"/>
                          <a:pt x="2497" y="455"/>
                        </a:cubicBezTo>
                        <a:cubicBezTo>
                          <a:pt x="2718" y="462"/>
                          <a:pt x="2993" y="527"/>
                          <a:pt x="3124" y="603"/>
                        </a:cubicBezTo>
                        <a:cubicBezTo>
                          <a:pt x="3421" y="778"/>
                          <a:pt x="3695" y="1218"/>
                          <a:pt x="3614" y="1387"/>
                        </a:cubicBezTo>
                        <a:cubicBezTo>
                          <a:pt x="3526" y="1566"/>
                          <a:pt x="3454" y="3292"/>
                          <a:pt x="3534" y="3292"/>
                        </a:cubicBezTo>
                        <a:cubicBezTo>
                          <a:pt x="3535" y="3292"/>
                          <a:pt x="3536" y="3292"/>
                          <a:pt x="3538" y="3291"/>
                        </a:cubicBezTo>
                        <a:cubicBezTo>
                          <a:pt x="3555" y="3279"/>
                          <a:pt x="3584" y="2879"/>
                          <a:pt x="3602" y="2390"/>
                        </a:cubicBezTo>
                        <a:cubicBezTo>
                          <a:pt x="3619" y="1906"/>
                          <a:pt x="3658" y="1523"/>
                          <a:pt x="3686" y="1523"/>
                        </a:cubicBezTo>
                        <a:cubicBezTo>
                          <a:pt x="3687" y="1523"/>
                          <a:pt x="3687" y="1523"/>
                          <a:pt x="3687" y="1523"/>
                        </a:cubicBezTo>
                        <a:cubicBezTo>
                          <a:pt x="3718" y="1529"/>
                          <a:pt x="3834" y="1928"/>
                          <a:pt x="3952" y="2414"/>
                        </a:cubicBezTo>
                        <a:cubicBezTo>
                          <a:pt x="4068" y="2901"/>
                          <a:pt x="4321" y="3659"/>
                          <a:pt x="4520" y="4114"/>
                        </a:cubicBezTo>
                        <a:cubicBezTo>
                          <a:pt x="4818" y="4801"/>
                          <a:pt x="4937" y="5125"/>
                          <a:pt x="4875" y="5125"/>
                        </a:cubicBezTo>
                        <a:cubicBezTo>
                          <a:pt x="4830" y="5125"/>
                          <a:pt x="4693" y="4959"/>
                          <a:pt x="4460" y="4642"/>
                        </a:cubicBezTo>
                        <a:lnTo>
                          <a:pt x="3976" y="3981"/>
                        </a:lnTo>
                        <a:lnTo>
                          <a:pt x="4460" y="4779"/>
                        </a:lnTo>
                        <a:cubicBezTo>
                          <a:pt x="4903" y="5511"/>
                          <a:pt x="4938" y="5606"/>
                          <a:pt x="4881" y="5933"/>
                        </a:cubicBezTo>
                        <a:cubicBezTo>
                          <a:pt x="4849" y="6114"/>
                          <a:pt x="4829" y="6196"/>
                          <a:pt x="4806" y="6196"/>
                        </a:cubicBezTo>
                        <a:cubicBezTo>
                          <a:pt x="4792" y="6196"/>
                          <a:pt x="4777" y="6164"/>
                          <a:pt x="4757" y="6105"/>
                        </a:cubicBezTo>
                        <a:cubicBezTo>
                          <a:pt x="4630" y="5717"/>
                          <a:pt x="4189" y="4749"/>
                          <a:pt x="4030" y="4515"/>
                        </a:cubicBezTo>
                        <a:cubicBezTo>
                          <a:pt x="4013" y="4489"/>
                          <a:pt x="4002" y="4477"/>
                          <a:pt x="3997" y="4477"/>
                        </a:cubicBezTo>
                        <a:cubicBezTo>
                          <a:pt x="3975" y="4477"/>
                          <a:pt x="4054" y="4693"/>
                          <a:pt x="4204" y="5031"/>
                        </a:cubicBezTo>
                        <a:cubicBezTo>
                          <a:pt x="4705" y="6159"/>
                          <a:pt x="4770" y="6379"/>
                          <a:pt x="4634" y="6467"/>
                        </a:cubicBezTo>
                        <a:cubicBezTo>
                          <a:pt x="4608" y="6483"/>
                          <a:pt x="4585" y="6492"/>
                          <a:pt x="4565" y="6492"/>
                        </a:cubicBezTo>
                        <a:cubicBezTo>
                          <a:pt x="4516" y="6492"/>
                          <a:pt x="4481" y="6442"/>
                          <a:pt x="4448" y="6335"/>
                        </a:cubicBezTo>
                        <a:cubicBezTo>
                          <a:pt x="4335" y="5974"/>
                          <a:pt x="3649" y="4571"/>
                          <a:pt x="3576" y="4553"/>
                        </a:cubicBezTo>
                        <a:cubicBezTo>
                          <a:pt x="3576" y="4553"/>
                          <a:pt x="3575" y="4553"/>
                          <a:pt x="3574" y="4553"/>
                        </a:cubicBezTo>
                        <a:cubicBezTo>
                          <a:pt x="3545" y="4553"/>
                          <a:pt x="3629" y="4774"/>
                          <a:pt x="3761" y="5046"/>
                        </a:cubicBezTo>
                        <a:cubicBezTo>
                          <a:pt x="3896" y="5322"/>
                          <a:pt x="4118" y="5810"/>
                          <a:pt x="4245" y="6115"/>
                        </a:cubicBezTo>
                        <a:lnTo>
                          <a:pt x="4483" y="6677"/>
                        </a:lnTo>
                        <a:lnTo>
                          <a:pt x="4122" y="6907"/>
                        </a:lnTo>
                        <a:cubicBezTo>
                          <a:pt x="3950" y="7015"/>
                          <a:pt x="3856" y="7066"/>
                          <a:pt x="3799" y="7066"/>
                        </a:cubicBezTo>
                        <a:cubicBezTo>
                          <a:pt x="3753" y="7066"/>
                          <a:pt x="3731" y="7034"/>
                          <a:pt x="3713" y="6971"/>
                        </a:cubicBezTo>
                        <a:cubicBezTo>
                          <a:pt x="3481" y="6185"/>
                          <a:pt x="3021" y="4854"/>
                          <a:pt x="2977" y="4844"/>
                        </a:cubicBezTo>
                        <a:cubicBezTo>
                          <a:pt x="2977" y="4844"/>
                          <a:pt x="2977" y="4844"/>
                          <a:pt x="2977" y="4844"/>
                        </a:cubicBezTo>
                        <a:cubicBezTo>
                          <a:pt x="2950" y="4844"/>
                          <a:pt x="3045" y="5203"/>
                          <a:pt x="3191" y="5654"/>
                        </a:cubicBezTo>
                        <a:cubicBezTo>
                          <a:pt x="3336" y="6107"/>
                          <a:pt x="3505" y="6634"/>
                          <a:pt x="3566" y="6828"/>
                        </a:cubicBezTo>
                        <a:cubicBezTo>
                          <a:pt x="3642" y="7075"/>
                          <a:pt x="3630" y="7189"/>
                          <a:pt x="3523" y="7211"/>
                        </a:cubicBezTo>
                        <a:cubicBezTo>
                          <a:pt x="3513" y="7213"/>
                          <a:pt x="3503" y="7214"/>
                          <a:pt x="3492" y="7214"/>
                        </a:cubicBezTo>
                        <a:cubicBezTo>
                          <a:pt x="3278" y="7214"/>
                          <a:pt x="3051" y="6745"/>
                          <a:pt x="2868" y="5915"/>
                        </a:cubicBezTo>
                        <a:cubicBezTo>
                          <a:pt x="2773" y="5485"/>
                          <a:pt x="2674" y="5048"/>
                          <a:pt x="2650" y="4937"/>
                        </a:cubicBezTo>
                        <a:cubicBezTo>
                          <a:pt x="2642" y="4905"/>
                          <a:pt x="2635" y="4890"/>
                          <a:pt x="2631" y="4890"/>
                        </a:cubicBezTo>
                        <a:cubicBezTo>
                          <a:pt x="2619" y="4890"/>
                          <a:pt x="2616" y="4979"/>
                          <a:pt x="2626" y="5135"/>
                        </a:cubicBezTo>
                        <a:cubicBezTo>
                          <a:pt x="2659" y="5694"/>
                          <a:pt x="2918" y="6689"/>
                          <a:pt x="3111" y="6991"/>
                        </a:cubicBezTo>
                        <a:cubicBezTo>
                          <a:pt x="3224" y="7171"/>
                          <a:pt x="3242" y="7224"/>
                          <a:pt x="3150" y="7224"/>
                        </a:cubicBezTo>
                        <a:cubicBezTo>
                          <a:pt x="3129" y="7224"/>
                          <a:pt x="3104" y="7222"/>
                          <a:pt x="3072" y="7217"/>
                        </a:cubicBezTo>
                        <a:cubicBezTo>
                          <a:pt x="2663" y="7165"/>
                          <a:pt x="2211" y="5718"/>
                          <a:pt x="2282" y="4682"/>
                        </a:cubicBezTo>
                        <a:cubicBezTo>
                          <a:pt x="2289" y="4550"/>
                          <a:pt x="2278" y="4449"/>
                          <a:pt x="2255" y="4449"/>
                        </a:cubicBezTo>
                        <a:cubicBezTo>
                          <a:pt x="2253" y="4449"/>
                          <a:pt x="2252" y="4449"/>
                          <a:pt x="2250" y="4450"/>
                        </a:cubicBezTo>
                        <a:cubicBezTo>
                          <a:pt x="2108" y="4541"/>
                          <a:pt x="2204" y="5778"/>
                          <a:pt x="2402" y="6381"/>
                        </a:cubicBezTo>
                        <a:cubicBezTo>
                          <a:pt x="2565" y="6881"/>
                          <a:pt x="2594" y="7023"/>
                          <a:pt x="2505" y="7023"/>
                        </a:cubicBezTo>
                        <a:cubicBezTo>
                          <a:pt x="2490" y="7023"/>
                          <a:pt x="2471" y="7019"/>
                          <a:pt x="2449" y="7011"/>
                        </a:cubicBezTo>
                        <a:cubicBezTo>
                          <a:pt x="1998" y="6868"/>
                          <a:pt x="1767" y="5270"/>
                          <a:pt x="2008" y="3989"/>
                        </a:cubicBezTo>
                        <a:cubicBezTo>
                          <a:pt x="2092" y="3541"/>
                          <a:pt x="2128" y="3185"/>
                          <a:pt x="2090" y="3185"/>
                        </a:cubicBezTo>
                        <a:cubicBezTo>
                          <a:pt x="2088" y="3185"/>
                          <a:pt x="2087" y="3186"/>
                          <a:pt x="2085" y="3187"/>
                        </a:cubicBezTo>
                        <a:cubicBezTo>
                          <a:pt x="1982" y="3252"/>
                          <a:pt x="1817" y="4247"/>
                          <a:pt x="1790" y="4957"/>
                        </a:cubicBezTo>
                        <a:cubicBezTo>
                          <a:pt x="1780" y="5238"/>
                          <a:pt x="1838" y="5757"/>
                          <a:pt x="1921" y="6105"/>
                        </a:cubicBezTo>
                        <a:cubicBezTo>
                          <a:pt x="2050" y="6653"/>
                          <a:pt x="2081" y="6832"/>
                          <a:pt x="2015" y="6832"/>
                        </a:cubicBezTo>
                        <a:cubicBezTo>
                          <a:pt x="1994" y="6832"/>
                          <a:pt x="1964" y="6814"/>
                          <a:pt x="1924" y="6784"/>
                        </a:cubicBezTo>
                        <a:cubicBezTo>
                          <a:pt x="1750" y="6654"/>
                          <a:pt x="1508" y="5490"/>
                          <a:pt x="1492" y="4702"/>
                        </a:cubicBezTo>
                        <a:cubicBezTo>
                          <a:pt x="1482" y="4321"/>
                          <a:pt x="1546" y="3631"/>
                          <a:pt x="1629" y="3179"/>
                        </a:cubicBezTo>
                        <a:cubicBezTo>
                          <a:pt x="1710" y="2744"/>
                          <a:pt x="1739" y="2407"/>
                          <a:pt x="1699" y="2407"/>
                        </a:cubicBezTo>
                        <a:cubicBezTo>
                          <a:pt x="1697" y="2407"/>
                          <a:pt x="1696" y="2407"/>
                          <a:pt x="1694" y="2409"/>
                        </a:cubicBezTo>
                        <a:cubicBezTo>
                          <a:pt x="1549" y="2501"/>
                          <a:pt x="1365" y="4223"/>
                          <a:pt x="1411" y="5024"/>
                        </a:cubicBezTo>
                        <a:cubicBezTo>
                          <a:pt x="1435" y="5440"/>
                          <a:pt x="1512" y="5968"/>
                          <a:pt x="1580" y="6200"/>
                        </a:cubicBezTo>
                        <a:cubicBezTo>
                          <a:pt x="1647" y="6428"/>
                          <a:pt x="1669" y="6637"/>
                          <a:pt x="1629" y="6662"/>
                        </a:cubicBezTo>
                        <a:cubicBezTo>
                          <a:pt x="1617" y="6670"/>
                          <a:pt x="1605" y="6674"/>
                          <a:pt x="1593" y="6674"/>
                        </a:cubicBezTo>
                        <a:cubicBezTo>
                          <a:pt x="1500" y="6674"/>
                          <a:pt x="1404" y="6422"/>
                          <a:pt x="1207" y="5687"/>
                        </a:cubicBezTo>
                        <a:cubicBezTo>
                          <a:pt x="959" y="4763"/>
                          <a:pt x="997" y="3490"/>
                          <a:pt x="1298" y="2605"/>
                        </a:cubicBezTo>
                        <a:cubicBezTo>
                          <a:pt x="1644" y="1587"/>
                          <a:pt x="1738" y="1302"/>
                          <a:pt x="1718" y="1302"/>
                        </a:cubicBezTo>
                        <a:cubicBezTo>
                          <a:pt x="1713" y="1302"/>
                          <a:pt x="1703" y="1316"/>
                          <a:pt x="1688" y="1340"/>
                        </a:cubicBezTo>
                        <a:cubicBezTo>
                          <a:pt x="1482" y="1678"/>
                          <a:pt x="1161" y="2644"/>
                          <a:pt x="1040" y="3291"/>
                        </a:cubicBezTo>
                        <a:cubicBezTo>
                          <a:pt x="881" y="4132"/>
                          <a:pt x="898" y="4828"/>
                          <a:pt x="1101" y="5724"/>
                        </a:cubicBezTo>
                        <a:lnTo>
                          <a:pt x="1252" y="6389"/>
                        </a:lnTo>
                        <a:lnTo>
                          <a:pt x="945" y="5849"/>
                        </a:lnTo>
                        <a:cubicBezTo>
                          <a:pt x="498" y="5048"/>
                          <a:pt x="459" y="4366"/>
                          <a:pt x="783" y="2990"/>
                        </a:cubicBezTo>
                        <a:cubicBezTo>
                          <a:pt x="1054" y="1824"/>
                          <a:pt x="1516" y="825"/>
                          <a:pt x="1894" y="581"/>
                        </a:cubicBezTo>
                        <a:cubicBezTo>
                          <a:pt x="2005" y="507"/>
                          <a:pt x="2252" y="455"/>
                          <a:pt x="2466" y="455"/>
                        </a:cubicBezTo>
                        <a:close/>
                        <a:moveTo>
                          <a:pt x="2534" y="1"/>
                        </a:moveTo>
                        <a:cubicBezTo>
                          <a:pt x="1979" y="1"/>
                          <a:pt x="1407" y="327"/>
                          <a:pt x="1025" y="964"/>
                        </a:cubicBezTo>
                        <a:cubicBezTo>
                          <a:pt x="867" y="1225"/>
                          <a:pt x="620" y="1834"/>
                          <a:pt x="469" y="2330"/>
                        </a:cubicBezTo>
                        <a:cubicBezTo>
                          <a:pt x="34" y="3746"/>
                          <a:pt x="1" y="4916"/>
                          <a:pt x="364" y="5818"/>
                        </a:cubicBezTo>
                        <a:cubicBezTo>
                          <a:pt x="449" y="6027"/>
                          <a:pt x="497" y="6554"/>
                          <a:pt x="477" y="7057"/>
                        </a:cubicBezTo>
                        <a:cubicBezTo>
                          <a:pt x="440" y="7989"/>
                          <a:pt x="439" y="8189"/>
                          <a:pt x="484" y="8189"/>
                        </a:cubicBezTo>
                        <a:cubicBezTo>
                          <a:pt x="488" y="8189"/>
                          <a:pt x="492" y="8187"/>
                          <a:pt x="497" y="8184"/>
                        </a:cubicBezTo>
                        <a:cubicBezTo>
                          <a:pt x="517" y="8169"/>
                          <a:pt x="549" y="7757"/>
                          <a:pt x="565" y="7256"/>
                        </a:cubicBezTo>
                        <a:cubicBezTo>
                          <a:pt x="585" y="6672"/>
                          <a:pt x="600" y="6472"/>
                          <a:pt x="661" y="6472"/>
                        </a:cubicBezTo>
                        <a:cubicBezTo>
                          <a:pt x="685" y="6472"/>
                          <a:pt x="716" y="6503"/>
                          <a:pt x="758" y="6554"/>
                        </a:cubicBezTo>
                        <a:cubicBezTo>
                          <a:pt x="856" y="6678"/>
                          <a:pt x="957" y="7128"/>
                          <a:pt x="1018" y="7728"/>
                        </a:cubicBezTo>
                        <a:cubicBezTo>
                          <a:pt x="1073" y="8260"/>
                          <a:pt x="1139" y="8726"/>
                          <a:pt x="1160" y="8758"/>
                        </a:cubicBezTo>
                        <a:cubicBezTo>
                          <a:pt x="1161" y="8759"/>
                          <a:pt x="1162" y="8759"/>
                          <a:pt x="1162" y="8759"/>
                        </a:cubicBezTo>
                        <a:cubicBezTo>
                          <a:pt x="1183" y="8759"/>
                          <a:pt x="1162" y="8367"/>
                          <a:pt x="1115" y="7870"/>
                        </a:cubicBezTo>
                        <a:cubicBezTo>
                          <a:pt x="1066" y="7354"/>
                          <a:pt x="1078" y="6923"/>
                          <a:pt x="1140" y="6923"/>
                        </a:cubicBezTo>
                        <a:cubicBezTo>
                          <a:pt x="1141" y="6923"/>
                          <a:pt x="1141" y="6923"/>
                          <a:pt x="1142" y="6923"/>
                        </a:cubicBezTo>
                        <a:cubicBezTo>
                          <a:pt x="1318" y="6923"/>
                          <a:pt x="1378" y="7104"/>
                          <a:pt x="1480" y="7946"/>
                        </a:cubicBezTo>
                        <a:cubicBezTo>
                          <a:pt x="1533" y="8391"/>
                          <a:pt x="1605" y="8766"/>
                          <a:pt x="1639" y="8774"/>
                        </a:cubicBezTo>
                        <a:cubicBezTo>
                          <a:pt x="1639" y="8774"/>
                          <a:pt x="1639" y="8774"/>
                          <a:pt x="1640" y="8774"/>
                        </a:cubicBezTo>
                        <a:cubicBezTo>
                          <a:pt x="1672" y="8774"/>
                          <a:pt x="1645" y="8429"/>
                          <a:pt x="1580" y="8009"/>
                        </a:cubicBezTo>
                        <a:cubicBezTo>
                          <a:pt x="1514" y="7582"/>
                          <a:pt x="1485" y="7215"/>
                          <a:pt x="1514" y="7196"/>
                        </a:cubicBezTo>
                        <a:cubicBezTo>
                          <a:pt x="1521" y="7192"/>
                          <a:pt x="1531" y="7190"/>
                          <a:pt x="1543" y="7190"/>
                        </a:cubicBezTo>
                        <a:cubicBezTo>
                          <a:pt x="1592" y="7190"/>
                          <a:pt x="1683" y="7217"/>
                          <a:pt x="1772" y="7259"/>
                        </a:cubicBezTo>
                        <a:cubicBezTo>
                          <a:pt x="1948" y="7343"/>
                          <a:pt x="1988" y="7465"/>
                          <a:pt x="2053" y="8106"/>
                        </a:cubicBezTo>
                        <a:cubicBezTo>
                          <a:pt x="2095" y="8507"/>
                          <a:pt x="2151" y="8814"/>
                          <a:pt x="2185" y="8814"/>
                        </a:cubicBezTo>
                        <a:cubicBezTo>
                          <a:pt x="2186" y="8814"/>
                          <a:pt x="2187" y="8813"/>
                          <a:pt x="2188" y="8812"/>
                        </a:cubicBezTo>
                        <a:cubicBezTo>
                          <a:pt x="2220" y="8788"/>
                          <a:pt x="2204" y="8455"/>
                          <a:pt x="2151" y="8066"/>
                        </a:cubicBezTo>
                        <a:cubicBezTo>
                          <a:pt x="2086" y="7580"/>
                          <a:pt x="2073" y="7433"/>
                          <a:pt x="2148" y="7433"/>
                        </a:cubicBezTo>
                        <a:cubicBezTo>
                          <a:pt x="2175" y="7433"/>
                          <a:pt x="2213" y="7452"/>
                          <a:pt x="2265" y="7482"/>
                        </a:cubicBezTo>
                        <a:cubicBezTo>
                          <a:pt x="2438" y="7582"/>
                          <a:pt x="2491" y="7703"/>
                          <a:pt x="2588" y="8233"/>
                        </a:cubicBezTo>
                        <a:cubicBezTo>
                          <a:pt x="2664" y="8650"/>
                          <a:pt x="2723" y="8859"/>
                          <a:pt x="2746" y="8859"/>
                        </a:cubicBezTo>
                        <a:cubicBezTo>
                          <a:pt x="2770" y="8859"/>
                          <a:pt x="2757" y="8656"/>
                          <a:pt x="2691" y="8247"/>
                        </a:cubicBezTo>
                        <a:lnTo>
                          <a:pt x="2588" y="7606"/>
                        </a:lnTo>
                        <a:lnTo>
                          <a:pt x="2937" y="7672"/>
                        </a:lnTo>
                        <a:cubicBezTo>
                          <a:pt x="3097" y="7702"/>
                          <a:pt x="3231" y="7719"/>
                          <a:pt x="3354" y="7719"/>
                        </a:cubicBezTo>
                        <a:cubicBezTo>
                          <a:pt x="3660" y="7719"/>
                          <a:pt x="3901" y="7614"/>
                          <a:pt x="4323" y="7344"/>
                        </a:cubicBezTo>
                        <a:cubicBezTo>
                          <a:pt x="5531" y="6570"/>
                          <a:pt x="5712" y="5623"/>
                          <a:pt x="4959" y="3981"/>
                        </a:cubicBezTo>
                        <a:cubicBezTo>
                          <a:pt x="4770" y="3572"/>
                          <a:pt x="4494" y="2763"/>
                          <a:pt x="4347" y="2196"/>
                        </a:cubicBezTo>
                        <a:cubicBezTo>
                          <a:pt x="4187" y="1592"/>
                          <a:pt x="3970" y="996"/>
                          <a:pt x="3822" y="764"/>
                        </a:cubicBezTo>
                        <a:cubicBezTo>
                          <a:pt x="3497" y="252"/>
                          <a:pt x="3022" y="1"/>
                          <a:pt x="2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466925" y="2274875"/>
                    <a:ext cx="9075" cy="39525"/>
                  </a:xfrm>
                  <a:custGeom>
                    <a:avLst/>
                    <a:gdLst/>
                    <a:ahLst/>
                    <a:cxnLst/>
                    <a:rect l="l" t="t" r="r" b="b"/>
                    <a:pathLst>
                      <a:path w="363" h="1581" extrusionOk="0">
                        <a:moveTo>
                          <a:pt x="39" y="1"/>
                        </a:moveTo>
                        <a:cubicBezTo>
                          <a:pt x="9" y="1"/>
                          <a:pt x="1" y="101"/>
                          <a:pt x="25" y="227"/>
                        </a:cubicBezTo>
                        <a:cubicBezTo>
                          <a:pt x="52" y="362"/>
                          <a:pt x="119" y="715"/>
                          <a:pt x="177" y="1019"/>
                        </a:cubicBezTo>
                        <a:cubicBezTo>
                          <a:pt x="233" y="1325"/>
                          <a:pt x="304" y="1574"/>
                          <a:pt x="333" y="1581"/>
                        </a:cubicBezTo>
                        <a:cubicBezTo>
                          <a:pt x="333" y="1581"/>
                          <a:pt x="334" y="1581"/>
                          <a:pt x="334" y="1581"/>
                        </a:cubicBezTo>
                        <a:cubicBezTo>
                          <a:pt x="363" y="1581"/>
                          <a:pt x="323" y="1231"/>
                          <a:pt x="246" y="806"/>
                        </a:cubicBezTo>
                        <a:cubicBezTo>
                          <a:pt x="170" y="376"/>
                          <a:pt x="76" y="9"/>
                          <a:pt x="43" y="1"/>
                        </a:cubicBezTo>
                        <a:cubicBezTo>
                          <a:pt x="42" y="1"/>
                          <a:pt x="40"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79625" y="2269325"/>
                    <a:ext cx="13475" cy="59350"/>
                  </a:xfrm>
                  <a:custGeom>
                    <a:avLst/>
                    <a:gdLst/>
                    <a:ahLst/>
                    <a:cxnLst/>
                    <a:rect l="l" t="t" r="r" b="b"/>
                    <a:pathLst>
                      <a:path w="539" h="2374" extrusionOk="0">
                        <a:moveTo>
                          <a:pt x="32" y="1"/>
                        </a:moveTo>
                        <a:cubicBezTo>
                          <a:pt x="32" y="1"/>
                          <a:pt x="31" y="1"/>
                          <a:pt x="31" y="1"/>
                        </a:cubicBezTo>
                        <a:cubicBezTo>
                          <a:pt x="0" y="20"/>
                          <a:pt x="86" y="554"/>
                          <a:pt x="219" y="1197"/>
                        </a:cubicBezTo>
                        <a:cubicBezTo>
                          <a:pt x="353" y="1840"/>
                          <a:pt x="484" y="2366"/>
                          <a:pt x="511" y="2374"/>
                        </a:cubicBezTo>
                        <a:cubicBezTo>
                          <a:pt x="511" y="2374"/>
                          <a:pt x="511" y="2374"/>
                          <a:pt x="511" y="2374"/>
                        </a:cubicBezTo>
                        <a:cubicBezTo>
                          <a:pt x="538" y="2374"/>
                          <a:pt x="453" y="1841"/>
                          <a:pt x="321" y="1177"/>
                        </a:cubicBezTo>
                        <a:cubicBezTo>
                          <a:pt x="192" y="521"/>
                          <a:pt x="64" y="1"/>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88225" y="2266550"/>
                    <a:ext cx="15100" cy="48500"/>
                  </a:xfrm>
                  <a:custGeom>
                    <a:avLst/>
                    <a:gdLst/>
                    <a:ahLst/>
                    <a:cxnLst/>
                    <a:rect l="l" t="t" r="r" b="b"/>
                    <a:pathLst>
                      <a:path w="604" h="1940" extrusionOk="0">
                        <a:moveTo>
                          <a:pt x="31" y="1"/>
                        </a:moveTo>
                        <a:cubicBezTo>
                          <a:pt x="0" y="1"/>
                          <a:pt x="86" y="411"/>
                          <a:pt x="227" y="935"/>
                        </a:cubicBezTo>
                        <a:cubicBezTo>
                          <a:pt x="374" y="1480"/>
                          <a:pt x="515" y="1935"/>
                          <a:pt x="536" y="1939"/>
                        </a:cubicBezTo>
                        <a:cubicBezTo>
                          <a:pt x="536" y="1939"/>
                          <a:pt x="537" y="1939"/>
                          <a:pt x="537" y="1939"/>
                        </a:cubicBezTo>
                        <a:cubicBezTo>
                          <a:pt x="603" y="1939"/>
                          <a:pt x="122" y="72"/>
                          <a:pt x="36" y="3"/>
                        </a:cubicBezTo>
                        <a:cubicBezTo>
                          <a:pt x="34" y="1"/>
                          <a:pt x="33"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499525" y="2268350"/>
                    <a:ext cx="8975" cy="25825"/>
                  </a:xfrm>
                  <a:custGeom>
                    <a:avLst/>
                    <a:gdLst/>
                    <a:ahLst/>
                    <a:cxnLst/>
                    <a:rect l="l" t="t" r="r" b="b"/>
                    <a:pathLst>
                      <a:path w="359" h="1033" extrusionOk="0">
                        <a:moveTo>
                          <a:pt x="19" y="0"/>
                        </a:moveTo>
                        <a:cubicBezTo>
                          <a:pt x="0" y="0"/>
                          <a:pt x="3" y="82"/>
                          <a:pt x="39" y="256"/>
                        </a:cubicBezTo>
                        <a:cubicBezTo>
                          <a:pt x="67" y="388"/>
                          <a:pt x="160" y="651"/>
                          <a:pt x="246" y="836"/>
                        </a:cubicBezTo>
                        <a:cubicBezTo>
                          <a:pt x="305" y="962"/>
                          <a:pt x="345" y="1032"/>
                          <a:pt x="354" y="1032"/>
                        </a:cubicBezTo>
                        <a:cubicBezTo>
                          <a:pt x="359" y="1032"/>
                          <a:pt x="356" y="1016"/>
                          <a:pt x="346" y="983"/>
                        </a:cubicBezTo>
                        <a:cubicBezTo>
                          <a:pt x="314" y="876"/>
                          <a:pt x="236" y="609"/>
                          <a:pt x="171" y="379"/>
                        </a:cubicBezTo>
                        <a:cubicBezTo>
                          <a:pt x="103" y="134"/>
                          <a:pt x="43"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4650" y="2387925"/>
                    <a:ext cx="131825" cy="174300"/>
                  </a:xfrm>
                  <a:custGeom>
                    <a:avLst/>
                    <a:gdLst/>
                    <a:ahLst/>
                    <a:cxnLst/>
                    <a:rect l="l" t="t" r="r" b="b"/>
                    <a:pathLst>
                      <a:path w="5273" h="6972" extrusionOk="0">
                        <a:moveTo>
                          <a:pt x="2627" y="514"/>
                        </a:moveTo>
                        <a:cubicBezTo>
                          <a:pt x="2660" y="514"/>
                          <a:pt x="2692" y="515"/>
                          <a:pt x="2724" y="518"/>
                        </a:cubicBezTo>
                        <a:cubicBezTo>
                          <a:pt x="4171" y="645"/>
                          <a:pt x="4928" y="2411"/>
                          <a:pt x="4064" y="3650"/>
                        </a:cubicBezTo>
                        <a:cubicBezTo>
                          <a:pt x="3710" y="4157"/>
                          <a:pt x="2924" y="4563"/>
                          <a:pt x="2335" y="4563"/>
                        </a:cubicBezTo>
                        <a:cubicBezTo>
                          <a:pt x="2288" y="4563"/>
                          <a:pt x="2243" y="4560"/>
                          <a:pt x="2200" y="4555"/>
                        </a:cubicBezTo>
                        <a:cubicBezTo>
                          <a:pt x="1912" y="4519"/>
                          <a:pt x="1122" y="4004"/>
                          <a:pt x="956" y="3743"/>
                        </a:cubicBezTo>
                        <a:cubicBezTo>
                          <a:pt x="544" y="3095"/>
                          <a:pt x="608" y="1957"/>
                          <a:pt x="1094" y="1322"/>
                        </a:cubicBezTo>
                        <a:cubicBezTo>
                          <a:pt x="1451" y="855"/>
                          <a:pt x="2107" y="514"/>
                          <a:pt x="2627" y="514"/>
                        </a:cubicBezTo>
                        <a:close/>
                        <a:moveTo>
                          <a:pt x="2689" y="1"/>
                        </a:moveTo>
                        <a:cubicBezTo>
                          <a:pt x="2315" y="1"/>
                          <a:pt x="1931" y="114"/>
                          <a:pt x="1540" y="340"/>
                        </a:cubicBezTo>
                        <a:cubicBezTo>
                          <a:pt x="1216" y="530"/>
                          <a:pt x="895" y="785"/>
                          <a:pt x="754" y="969"/>
                        </a:cubicBezTo>
                        <a:cubicBezTo>
                          <a:pt x="171" y="1735"/>
                          <a:pt x="0" y="2811"/>
                          <a:pt x="341" y="3576"/>
                        </a:cubicBezTo>
                        <a:cubicBezTo>
                          <a:pt x="419" y="3749"/>
                          <a:pt x="661" y="4411"/>
                          <a:pt x="883" y="5054"/>
                        </a:cubicBezTo>
                        <a:cubicBezTo>
                          <a:pt x="1341" y="6381"/>
                          <a:pt x="1459" y="6705"/>
                          <a:pt x="1499" y="6705"/>
                        </a:cubicBezTo>
                        <a:cubicBezTo>
                          <a:pt x="1506" y="6705"/>
                          <a:pt x="1510" y="6696"/>
                          <a:pt x="1514" y="6681"/>
                        </a:cubicBezTo>
                        <a:cubicBezTo>
                          <a:pt x="1523" y="6637"/>
                          <a:pt x="1373" y="6156"/>
                          <a:pt x="1179" y="5618"/>
                        </a:cubicBezTo>
                        <a:cubicBezTo>
                          <a:pt x="987" y="5079"/>
                          <a:pt x="826" y="4572"/>
                          <a:pt x="825" y="4499"/>
                        </a:cubicBezTo>
                        <a:cubicBezTo>
                          <a:pt x="824" y="4442"/>
                          <a:pt x="838" y="4416"/>
                          <a:pt x="863" y="4416"/>
                        </a:cubicBezTo>
                        <a:cubicBezTo>
                          <a:pt x="973" y="4416"/>
                          <a:pt x="1305" y="4925"/>
                          <a:pt x="1583" y="5555"/>
                        </a:cubicBezTo>
                        <a:cubicBezTo>
                          <a:pt x="1784" y="6010"/>
                          <a:pt x="2029" y="6498"/>
                          <a:pt x="2132" y="6654"/>
                        </a:cubicBezTo>
                        <a:cubicBezTo>
                          <a:pt x="2149" y="6680"/>
                          <a:pt x="2160" y="6692"/>
                          <a:pt x="2165" y="6692"/>
                        </a:cubicBezTo>
                        <a:cubicBezTo>
                          <a:pt x="2190" y="6692"/>
                          <a:pt x="2066" y="6384"/>
                          <a:pt x="1849" y="5922"/>
                        </a:cubicBezTo>
                        <a:cubicBezTo>
                          <a:pt x="1591" y="5368"/>
                          <a:pt x="1384" y="4883"/>
                          <a:pt x="1391" y="4847"/>
                        </a:cubicBezTo>
                        <a:cubicBezTo>
                          <a:pt x="1397" y="4814"/>
                          <a:pt x="1411" y="4797"/>
                          <a:pt x="1434" y="4797"/>
                        </a:cubicBezTo>
                        <a:cubicBezTo>
                          <a:pt x="1542" y="4797"/>
                          <a:pt x="1836" y="5182"/>
                          <a:pt x="2256" y="5880"/>
                        </a:cubicBezTo>
                        <a:lnTo>
                          <a:pt x="2828" y="6835"/>
                        </a:lnTo>
                        <a:lnTo>
                          <a:pt x="2376" y="5983"/>
                        </a:lnTo>
                        <a:cubicBezTo>
                          <a:pt x="1948" y="5180"/>
                          <a:pt x="1877" y="5067"/>
                          <a:pt x="1982" y="5067"/>
                        </a:cubicBezTo>
                        <a:cubicBezTo>
                          <a:pt x="2008" y="5067"/>
                          <a:pt x="2045" y="5074"/>
                          <a:pt x="2090" y="5079"/>
                        </a:cubicBezTo>
                        <a:cubicBezTo>
                          <a:pt x="2232" y="5097"/>
                          <a:pt x="2414" y="5315"/>
                          <a:pt x="2891" y="6037"/>
                        </a:cubicBezTo>
                        <a:lnTo>
                          <a:pt x="3508" y="6971"/>
                        </a:lnTo>
                        <a:lnTo>
                          <a:pt x="2974" y="6034"/>
                        </a:lnTo>
                        <a:cubicBezTo>
                          <a:pt x="2526" y="5248"/>
                          <a:pt x="2467" y="5097"/>
                          <a:pt x="2606" y="5094"/>
                        </a:cubicBezTo>
                        <a:cubicBezTo>
                          <a:pt x="2713" y="5094"/>
                          <a:pt x="2929" y="5300"/>
                          <a:pt x="3228" y="5689"/>
                        </a:cubicBezTo>
                        <a:lnTo>
                          <a:pt x="3688" y="6287"/>
                        </a:lnTo>
                        <a:lnTo>
                          <a:pt x="3323" y="5721"/>
                        </a:lnTo>
                        <a:cubicBezTo>
                          <a:pt x="3120" y="5405"/>
                          <a:pt x="2975" y="5127"/>
                          <a:pt x="2999" y="5094"/>
                        </a:cubicBezTo>
                        <a:cubicBezTo>
                          <a:pt x="3026" y="5053"/>
                          <a:pt x="3056" y="5031"/>
                          <a:pt x="3097" y="5031"/>
                        </a:cubicBezTo>
                        <a:cubicBezTo>
                          <a:pt x="3193" y="5031"/>
                          <a:pt x="3350" y="5153"/>
                          <a:pt x="3663" y="5448"/>
                        </a:cubicBezTo>
                        <a:cubicBezTo>
                          <a:pt x="3832" y="5608"/>
                          <a:pt x="3932" y="5692"/>
                          <a:pt x="3949" y="5692"/>
                        </a:cubicBezTo>
                        <a:cubicBezTo>
                          <a:pt x="3961" y="5692"/>
                          <a:pt x="3940" y="5660"/>
                          <a:pt x="3885" y="5593"/>
                        </a:cubicBezTo>
                        <a:cubicBezTo>
                          <a:pt x="3748" y="5428"/>
                          <a:pt x="3565" y="5225"/>
                          <a:pt x="3477" y="5139"/>
                        </a:cubicBezTo>
                        <a:cubicBezTo>
                          <a:pt x="3342" y="5010"/>
                          <a:pt x="3350" y="4966"/>
                          <a:pt x="3520" y="4857"/>
                        </a:cubicBezTo>
                        <a:cubicBezTo>
                          <a:pt x="3586" y="4814"/>
                          <a:pt x="3639" y="4792"/>
                          <a:pt x="3690" y="4792"/>
                        </a:cubicBezTo>
                        <a:cubicBezTo>
                          <a:pt x="3764" y="4792"/>
                          <a:pt x="3834" y="4838"/>
                          <a:pt x="3934" y="4936"/>
                        </a:cubicBezTo>
                        <a:cubicBezTo>
                          <a:pt x="4036" y="5035"/>
                          <a:pt x="4140" y="5099"/>
                          <a:pt x="4196" y="5099"/>
                        </a:cubicBezTo>
                        <a:cubicBezTo>
                          <a:pt x="4206" y="5099"/>
                          <a:pt x="4215" y="5097"/>
                          <a:pt x="4222" y="5093"/>
                        </a:cubicBezTo>
                        <a:cubicBezTo>
                          <a:pt x="4270" y="5060"/>
                          <a:pt x="4231" y="5006"/>
                          <a:pt x="4117" y="4943"/>
                        </a:cubicBezTo>
                        <a:cubicBezTo>
                          <a:pt x="3815" y="4772"/>
                          <a:pt x="3816" y="4699"/>
                          <a:pt x="4131" y="4421"/>
                        </a:cubicBezTo>
                        <a:cubicBezTo>
                          <a:pt x="5167" y="3507"/>
                          <a:pt x="5273" y="1787"/>
                          <a:pt x="4355" y="824"/>
                        </a:cubicBezTo>
                        <a:cubicBezTo>
                          <a:pt x="3831" y="276"/>
                          <a:pt x="3272" y="1"/>
                          <a:pt x="2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30325" y="2328550"/>
                    <a:ext cx="76975" cy="178000"/>
                  </a:xfrm>
                  <a:custGeom>
                    <a:avLst/>
                    <a:gdLst/>
                    <a:ahLst/>
                    <a:cxnLst/>
                    <a:rect l="l" t="t" r="r" b="b"/>
                    <a:pathLst>
                      <a:path w="3079" h="7120" extrusionOk="0">
                        <a:moveTo>
                          <a:pt x="724" y="584"/>
                        </a:moveTo>
                        <a:cubicBezTo>
                          <a:pt x="748" y="584"/>
                          <a:pt x="764" y="602"/>
                          <a:pt x="766" y="637"/>
                        </a:cubicBezTo>
                        <a:cubicBezTo>
                          <a:pt x="788" y="951"/>
                          <a:pt x="798" y="2121"/>
                          <a:pt x="776" y="2136"/>
                        </a:cubicBezTo>
                        <a:cubicBezTo>
                          <a:pt x="775" y="2137"/>
                          <a:pt x="774" y="2137"/>
                          <a:pt x="772" y="2137"/>
                        </a:cubicBezTo>
                        <a:cubicBezTo>
                          <a:pt x="720" y="2137"/>
                          <a:pt x="631" y="1574"/>
                          <a:pt x="616" y="1118"/>
                        </a:cubicBezTo>
                        <a:cubicBezTo>
                          <a:pt x="605" y="863"/>
                          <a:pt x="633" y="628"/>
                          <a:pt x="679" y="601"/>
                        </a:cubicBezTo>
                        <a:cubicBezTo>
                          <a:pt x="696" y="590"/>
                          <a:pt x="711" y="584"/>
                          <a:pt x="724" y="584"/>
                        </a:cubicBezTo>
                        <a:close/>
                        <a:moveTo>
                          <a:pt x="967" y="594"/>
                        </a:moveTo>
                        <a:cubicBezTo>
                          <a:pt x="971" y="594"/>
                          <a:pt x="975" y="596"/>
                          <a:pt x="980" y="600"/>
                        </a:cubicBezTo>
                        <a:cubicBezTo>
                          <a:pt x="1036" y="644"/>
                          <a:pt x="1085" y="1225"/>
                          <a:pt x="1089" y="1885"/>
                        </a:cubicBezTo>
                        <a:cubicBezTo>
                          <a:pt x="1093" y="2543"/>
                          <a:pt x="1120" y="3094"/>
                          <a:pt x="1149" y="3100"/>
                        </a:cubicBezTo>
                        <a:cubicBezTo>
                          <a:pt x="1150" y="3100"/>
                          <a:pt x="1150" y="3100"/>
                          <a:pt x="1150" y="3100"/>
                        </a:cubicBezTo>
                        <a:cubicBezTo>
                          <a:pt x="1180" y="3100"/>
                          <a:pt x="1196" y="2690"/>
                          <a:pt x="1192" y="2186"/>
                        </a:cubicBezTo>
                        <a:cubicBezTo>
                          <a:pt x="1180" y="1236"/>
                          <a:pt x="1176" y="916"/>
                          <a:pt x="1249" y="916"/>
                        </a:cubicBezTo>
                        <a:cubicBezTo>
                          <a:pt x="1285" y="916"/>
                          <a:pt x="1340" y="995"/>
                          <a:pt x="1422" y="1116"/>
                        </a:cubicBezTo>
                        <a:cubicBezTo>
                          <a:pt x="1540" y="1283"/>
                          <a:pt x="1629" y="1532"/>
                          <a:pt x="1628" y="1671"/>
                        </a:cubicBezTo>
                        <a:cubicBezTo>
                          <a:pt x="1624" y="1877"/>
                          <a:pt x="1642" y="1986"/>
                          <a:pt x="1677" y="1986"/>
                        </a:cubicBezTo>
                        <a:cubicBezTo>
                          <a:pt x="1693" y="1986"/>
                          <a:pt x="1712" y="1964"/>
                          <a:pt x="1734" y="1919"/>
                        </a:cubicBezTo>
                        <a:cubicBezTo>
                          <a:pt x="1741" y="1905"/>
                          <a:pt x="1748" y="1898"/>
                          <a:pt x="1755" y="1898"/>
                        </a:cubicBezTo>
                        <a:cubicBezTo>
                          <a:pt x="1823" y="1898"/>
                          <a:pt x="1908" y="2464"/>
                          <a:pt x="1909" y="2996"/>
                        </a:cubicBezTo>
                        <a:cubicBezTo>
                          <a:pt x="1910" y="3257"/>
                          <a:pt x="1949" y="3489"/>
                          <a:pt x="1993" y="3512"/>
                        </a:cubicBezTo>
                        <a:cubicBezTo>
                          <a:pt x="2104" y="3564"/>
                          <a:pt x="2237" y="4268"/>
                          <a:pt x="2191" y="4559"/>
                        </a:cubicBezTo>
                        <a:cubicBezTo>
                          <a:pt x="2174" y="4673"/>
                          <a:pt x="2215" y="4801"/>
                          <a:pt x="2281" y="4833"/>
                        </a:cubicBezTo>
                        <a:cubicBezTo>
                          <a:pt x="2352" y="4868"/>
                          <a:pt x="2354" y="4893"/>
                          <a:pt x="2283" y="4893"/>
                        </a:cubicBezTo>
                        <a:cubicBezTo>
                          <a:pt x="2218" y="4893"/>
                          <a:pt x="2156" y="5049"/>
                          <a:pt x="2148" y="5236"/>
                        </a:cubicBezTo>
                        <a:cubicBezTo>
                          <a:pt x="2134" y="5502"/>
                          <a:pt x="2152" y="5648"/>
                          <a:pt x="2180" y="5648"/>
                        </a:cubicBezTo>
                        <a:cubicBezTo>
                          <a:pt x="2203" y="5648"/>
                          <a:pt x="2233" y="5552"/>
                          <a:pt x="2257" y="5348"/>
                        </a:cubicBezTo>
                        <a:cubicBezTo>
                          <a:pt x="2278" y="5171"/>
                          <a:pt x="2312" y="5055"/>
                          <a:pt x="2344" y="5055"/>
                        </a:cubicBezTo>
                        <a:cubicBezTo>
                          <a:pt x="2349" y="5055"/>
                          <a:pt x="2354" y="5059"/>
                          <a:pt x="2360" y="5066"/>
                        </a:cubicBezTo>
                        <a:cubicBezTo>
                          <a:pt x="2437" y="5177"/>
                          <a:pt x="2315" y="5632"/>
                          <a:pt x="2176" y="5751"/>
                        </a:cubicBezTo>
                        <a:cubicBezTo>
                          <a:pt x="2116" y="5803"/>
                          <a:pt x="2056" y="5827"/>
                          <a:pt x="2002" y="5827"/>
                        </a:cubicBezTo>
                        <a:cubicBezTo>
                          <a:pt x="1852" y="5827"/>
                          <a:pt x="1739" y="5641"/>
                          <a:pt x="1728" y="5329"/>
                        </a:cubicBezTo>
                        <a:cubicBezTo>
                          <a:pt x="1718" y="5022"/>
                          <a:pt x="1703" y="4890"/>
                          <a:pt x="1669" y="4890"/>
                        </a:cubicBezTo>
                        <a:cubicBezTo>
                          <a:pt x="1653" y="4890"/>
                          <a:pt x="1634" y="4916"/>
                          <a:pt x="1609" y="4966"/>
                        </a:cubicBezTo>
                        <a:cubicBezTo>
                          <a:pt x="1599" y="4987"/>
                          <a:pt x="1589" y="4997"/>
                          <a:pt x="1580" y="4997"/>
                        </a:cubicBezTo>
                        <a:cubicBezTo>
                          <a:pt x="1496" y="4997"/>
                          <a:pt x="1441" y="4182"/>
                          <a:pt x="1433" y="2795"/>
                        </a:cubicBezTo>
                        <a:cubicBezTo>
                          <a:pt x="1428" y="1933"/>
                          <a:pt x="1401" y="1225"/>
                          <a:pt x="1373" y="1223"/>
                        </a:cubicBezTo>
                        <a:cubicBezTo>
                          <a:pt x="1373" y="1223"/>
                          <a:pt x="1372" y="1223"/>
                          <a:pt x="1372" y="1223"/>
                        </a:cubicBezTo>
                        <a:cubicBezTo>
                          <a:pt x="1343" y="1223"/>
                          <a:pt x="1326" y="1853"/>
                          <a:pt x="1330" y="2632"/>
                        </a:cubicBezTo>
                        <a:cubicBezTo>
                          <a:pt x="1336" y="3579"/>
                          <a:pt x="1325" y="4067"/>
                          <a:pt x="1298" y="4067"/>
                        </a:cubicBezTo>
                        <a:cubicBezTo>
                          <a:pt x="1286" y="4067"/>
                          <a:pt x="1271" y="3963"/>
                          <a:pt x="1252" y="3751"/>
                        </a:cubicBezTo>
                        <a:cubicBezTo>
                          <a:pt x="1235" y="3568"/>
                          <a:pt x="1175" y="3405"/>
                          <a:pt x="1109" y="3376"/>
                        </a:cubicBezTo>
                        <a:cubicBezTo>
                          <a:pt x="1038" y="3342"/>
                          <a:pt x="1046" y="3322"/>
                          <a:pt x="1139" y="3322"/>
                        </a:cubicBezTo>
                        <a:cubicBezTo>
                          <a:pt x="1239" y="3322"/>
                          <a:pt x="1235" y="3283"/>
                          <a:pt x="1128" y="3191"/>
                        </a:cubicBezTo>
                        <a:cubicBezTo>
                          <a:pt x="1033" y="3108"/>
                          <a:pt x="959" y="2843"/>
                          <a:pt x="927" y="2476"/>
                        </a:cubicBezTo>
                        <a:cubicBezTo>
                          <a:pt x="850" y="1542"/>
                          <a:pt x="872" y="594"/>
                          <a:pt x="967" y="594"/>
                        </a:cubicBezTo>
                        <a:close/>
                        <a:moveTo>
                          <a:pt x="714" y="0"/>
                        </a:moveTo>
                        <a:cubicBezTo>
                          <a:pt x="432" y="0"/>
                          <a:pt x="283" y="172"/>
                          <a:pt x="161" y="589"/>
                        </a:cubicBezTo>
                        <a:cubicBezTo>
                          <a:pt x="1" y="1141"/>
                          <a:pt x="163" y="2053"/>
                          <a:pt x="803" y="4199"/>
                        </a:cubicBezTo>
                        <a:cubicBezTo>
                          <a:pt x="1252" y="5702"/>
                          <a:pt x="1359" y="5970"/>
                          <a:pt x="1760" y="6569"/>
                        </a:cubicBezTo>
                        <a:cubicBezTo>
                          <a:pt x="1969" y="6880"/>
                          <a:pt x="2138" y="7092"/>
                          <a:pt x="2175" y="7092"/>
                        </a:cubicBezTo>
                        <a:cubicBezTo>
                          <a:pt x="2182" y="7092"/>
                          <a:pt x="2184" y="7085"/>
                          <a:pt x="2182" y="7070"/>
                        </a:cubicBezTo>
                        <a:cubicBezTo>
                          <a:pt x="2164" y="6975"/>
                          <a:pt x="2101" y="6812"/>
                          <a:pt x="2041" y="6716"/>
                        </a:cubicBezTo>
                        <a:cubicBezTo>
                          <a:pt x="1942" y="6552"/>
                          <a:pt x="1962" y="6526"/>
                          <a:pt x="2230" y="6465"/>
                        </a:cubicBezTo>
                        <a:cubicBezTo>
                          <a:pt x="2308" y="6446"/>
                          <a:pt x="2367" y="6434"/>
                          <a:pt x="2414" y="6434"/>
                        </a:cubicBezTo>
                        <a:cubicBezTo>
                          <a:pt x="2536" y="6434"/>
                          <a:pt x="2584" y="6513"/>
                          <a:pt x="2702" y="6759"/>
                        </a:cubicBezTo>
                        <a:lnTo>
                          <a:pt x="2876" y="7120"/>
                        </a:lnTo>
                        <a:lnTo>
                          <a:pt x="2746" y="6731"/>
                        </a:lnTo>
                        <a:cubicBezTo>
                          <a:pt x="2652" y="6449"/>
                          <a:pt x="2659" y="6296"/>
                          <a:pt x="2769" y="6181"/>
                        </a:cubicBezTo>
                        <a:cubicBezTo>
                          <a:pt x="3079" y="5854"/>
                          <a:pt x="3072" y="5300"/>
                          <a:pt x="2729" y="3570"/>
                        </a:cubicBezTo>
                        <a:cubicBezTo>
                          <a:pt x="2230" y="1062"/>
                          <a:pt x="1806" y="224"/>
                          <a:pt x="934" y="27"/>
                        </a:cubicBezTo>
                        <a:cubicBezTo>
                          <a:pt x="853" y="10"/>
                          <a:pt x="780" y="0"/>
                          <a:pt x="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485225" y="2412650"/>
                    <a:ext cx="57575" cy="74375"/>
                  </a:xfrm>
                  <a:custGeom>
                    <a:avLst/>
                    <a:gdLst/>
                    <a:ahLst/>
                    <a:cxnLst/>
                    <a:rect l="l" t="t" r="r" b="b"/>
                    <a:pathLst>
                      <a:path w="2303" h="2975" extrusionOk="0">
                        <a:moveTo>
                          <a:pt x="613" y="706"/>
                        </a:moveTo>
                        <a:cubicBezTo>
                          <a:pt x="622" y="706"/>
                          <a:pt x="643" y="718"/>
                          <a:pt x="675" y="742"/>
                        </a:cubicBezTo>
                        <a:cubicBezTo>
                          <a:pt x="730" y="785"/>
                          <a:pt x="772" y="908"/>
                          <a:pt x="772" y="1023"/>
                        </a:cubicBezTo>
                        <a:cubicBezTo>
                          <a:pt x="772" y="1125"/>
                          <a:pt x="771" y="1175"/>
                          <a:pt x="764" y="1175"/>
                        </a:cubicBezTo>
                        <a:cubicBezTo>
                          <a:pt x="758" y="1175"/>
                          <a:pt x="746" y="1131"/>
                          <a:pt x="724" y="1047"/>
                        </a:cubicBezTo>
                        <a:cubicBezTo>
                          <a:pt x="699" y="948"/>
                          <a:pt x="655" y="819"/>
                          <a:pt x="628" y="767"/>
                        </a:cubicBezTo>
                        <a:cubicBezTo>
                          <a:pt x="606" y="726"/>
                          <a:pt x="600" y="706"/>
                          <a:pt x="613" y="706"/>
                        </a:cubicBezTo>
                        <a:close/>
                        <a:moveTo>
                          <a:pt x="855" y="645"/>
                        </a:moveTo>
                        <a:cubicBezTo>
                          <a:pt x="858" y="645"/>
                          <a:pt x="861" y="647"/>
                          <a:pt x="865" y="650"/>
                        </a:cubicBezTo>
                        <a:cubicBezTo>
                          <a:pt x="910" y="687"/>
                          <a:pt x="986" y="920"/>
                          <a:pt x="1037" y="1174"/>
                        </a:cubicBezTo>
                        <a:cubicBezTo>
                          <a:pt x="1087" y="1425"/>
                          <a:pt x="1156" y="1635"/>
                          <a:pt x="1192" y="1643"/>
                        </a:cubicBezTo>
                        <a:cubicBezTo>
                          <a:pt x="1193" y="1643"/>
                          <a:pt x="1194" y="1643"/>
                          <a:pt x="1195" y="1643"/>
                        </a:cubicBezTo>
                        <a:cubicBezTo>
                          <a:pt x="1229" y="1643"/>
                          <a:pt x="1212" y="1476"/>
                          <a:pt x="1160" y="1265"/>
                        </a:cubicBezTo>
                        <a:cubicBezTo>
                          <a:pt x="1093" y="995"/>
                          <a:pt x="1105" y="821"/>
                          <a:pt x="1153" y="821"/>
                        </a:cubicBezTo>
                        <a:cubicBezTo>
                          <a:pt x="1184" y="821"/>
                          <a:pt x="1230" y="892"/>
                          <a:pt x="1279" y="1053"/>
                        </a:cubicBezTo>
                        <a:cubicBezTo>
                          <a:pt x="1323" y="1196"/>
                          <a:pt x="1426" y="1409"/>
                          <a:pt x="1513" y="1536"/>
                        </a:cubicBezTo>
                        <a:cubicBezTo>
                          <a:pt x="1599" y="1663"/>
                          <a:pt x="1621" y="1719"/>
                          <a:pt x="1580" y="1719"/>
                        </a:cubicBezTo>
                        <a:cubicBezTo>
                          <a:pt x="1567" y="1719"/>
                          <a:pt x="1547" y="1713"/>
                          <a:pt x="1521" y="1702"/>
                        </a:cubicBezTo>
                        <a:cubicBezTo>
                          <a:pt x="1490" y="1689"/>
                          <a:pt x="1469" y="1682"/>
                          <a:pt x="1457" y="1682"/>
                        </a:cubicBezTo>
                        <a:cubicBezTo>
                          <a:pt x="1428" y="1682"/>
                          <a:pt x="1453" y="1720"/>
                          <a:pt x="1532" y="1797"/>
                        </a:cubicBezTo>
                        <a:cubicBezTo>
                          <a:pt x="1615" y="1880"/>
                          <a:pt x="1640" y="1956"/>
                          <a:pt x="1587" y="1956"/>
                        </a:cubicBezTo>
                        <a:cubicBezTo>
                          <a:pt x="1533" y="1957"/>
                          <a:pt x="1513" y="2009"/>
                          <a:pt x="1545" y="2067"/>
                        </a:cubicBezTo>
                        <a:cubicBezTo>
                          <a:pt x="1553" y="2082"/>
                          <a:pt x="1553" y="2089"/>
                          <a:pt x="1547" y="2089"/>
                        </a:cubicBezTo>
                        <a:cubicBezTo>
                          <a:pt x="1527" y="2089"/>
                          <a:pt x="1442" y="2016"/>
                          <a:pt x="1325" y="1900"/>
                        </a:cubicBezTo>
                        <a:cubicBezTo>
                          <a:pt x="1119" y="1697"/>
                          <a:pt x="1010" y="1484"/>
                          <a:pt x="913" y="1103"/>
                        </a:cubicBezTo>
                        <a:cubicBezTo>
                          <a:pt x="847" y="839"/>
                          <a:pt x="823" y="645"/>
                          <a:pt x="855" y="645"/>
                        </a:cubicBezTo>
                        <a:close/>
                        <a:moveTo>
                          <a:pt x="702" y="0"/>
                        </a:moveTo>
                        <a:cubicBezTo>
                          <a:pt x="358" y="0"/>
                          <a:pt x="80" y="207"/>
                          <a:pt x="46" y="560"/>
                        </a:cubicBezTo>
                        <a:cubicBezTo>
                          <a:pt x="1" y="1012"/>
                          <a:pt x="315" y="1769"/>
                          <a:pt x="810" y="2399"/>
                        </a:cubicBezTo>
                        <a:cubicBezTo>
                          <a:pt x="1160" y="2847"/>
                          <a:pt x="1283" y="2944"/>
                          <a:pt x="1531" y="2967"/>
                        </a:cubicBezTo>
                        <a:cubicBezTo>
                          <a:pt x="1582" y="2972"/>
                          <a:pt x="1625" y="2975"/>
                          <a:pt x="1662" y="2975"/>
                        </a:cubicBezTo>
                        <a:cubicBezTo>
                          <a:pt x="1816" y="2975"/>
                          <a:pt x="1868" y="2923"/>
                          <a:pt x="1973" y="2744"/>
                        </a:cubicBezTo>
                        <a:cubicBezTo>
                          <a:pt x="2302" y="2179"/>
                          <a:pt x="2237" y="1527"/>
                          <a:pt x="1785" y="814"/>
                        </a:cubicBezTo>
                        <a:cubicBezTo>
                          <a:pt x="1599" y="521"/>
                          <a:pt x="1351" y="223"/>
                          <a:pt x="1239" y="157"/>
                        </a:cubicBezTo>
                        <a:cubicBezTo>
                          <a:pt x="1058" y="50"/>
                          <a:pt x="872"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218000" y="2621775"/>
                    <a:ext cx="133525" cy="158775"/>
                  </a:xfrm>
                  <a:custGeom>
                    <a:avLst/>
                    <a:gdLst/>
                    <a:ahLst/>
                    <a:cxnLst/>
                    <a:rect l="l" t="t" r="r" b="b"/>
                    <a:pathLst>
                      <a:path w="5341" h="6351" extrusionOk="0">
                        <a:moveTo>
                          <a:pt x="4093" y="804"/>
                        </a:moveTo>
                        <a:cubicBezTo>
                          <a:pt x="4118" y="804"/>
                          <a:pt x="4173" y="902"/>
                          <a:pt x="4259" y="1114"/>
                        </a:cubicBezTo>
                        <a:cubicBezTo>
                          <a:pt x="4450" y="1584"/>
                          <a:pt x="4779" y="3050"/>
                          <a:pt x="4765" y="3355"/>
                        </a:cubicBezTo>
                        <a:cubicBezTo>
                          <a:pt x="4758" y="3478"/>
                          <a:pt x="4747" y="3542"/>
                          <a:pt x="4730" y="3542"/>
                        </a:cubicBezTo>
                        <a:cubicBezTo>
                          <a:pt x="4699" y="3542"/>
                          <a:pt x="4646" y="3324"/>
                          <a:pt x="4555" y="2851"/>
                        </a:cubicBezTo>
                        <a:cubicBezTo>
                          <a:pt x="4488" y="2502"/>
                          <a:pt x="4345" y="1914"/>
                          <a:pt x="4232" y="1530"/>
                        </a:cubicBezTo>
                        <a:cubicBezTo>
                          <a:pt x="4098" y="1070"/>
                          <a:pt x="4054" y="804"/>
                          <a:pt x="4093" y="804"/>
                        </a:cubicBezTo>
                        <a:close/>
                        <a:moveTo>
                          <a:pt x="3197" y="3353"/>
                        </a:moveTo>
                        <a:cubicBezTo>
                          <a:pt x="3225" y="3353"/>
                          <a:pt x="3304" y="3535"/>
                          <a:pt x="3409" y="3896"/>
                        </a:cubicBezTo>
                        <a:cubicBezTo>
                          <a:pt x="3494" y="4191"/>
                          <a:pt x="3536" y="4432"/>
                          <a:pt x="3500" y="4432"/>
                        </a:cubicBezTo>
                        <a:cubicBezTo>
                          <a:pt x="3499" y="4432"/>
                          <a:pt x="3499" y="4432"/>
                          <a:pt x="3498" y="4432"/>
                        </a:cubicBezTo>
                        <a:cubicBezTo>
                          <a:pt x="3461" y="4425"/>
                          <a:pt x="3363" y="4176"/>
                          <a:pt x="3283" y="3874"/>
                        </a:cubicBezTo>
                        <a:cubicBezTo>
                          <a:pt x="3190" y="3525"/>
                          <a:pt x="3169" y="3353"/>
                          <a:pt x="3197" y="3353"/>
                        </a:cubicBezTo>
                        <a:close/>
                        <a:moveTo>
                          <a:pt x="3467" y="400"/>
                        </a:moveTo>
                        <a:cubicBezTo>
                          <a:pt x="3542" y="400"/>
                          <a:pt x="3598" y="576"/>
                          <a:pt x="3839" y="1343"/>
                        </a:cubicBezTo>
                        <a:cubicBezTo>
                          <a:pt x="3989" y="1816"/>
                          <a:pt x="4131" y="2203"/>
                          <a:pt x="4159" y="2211"/>
                        </a:cubicBezTo>
                        <a:cubicBezTo>
                          <a:pt x="4159" y="2211"/>
                          <a:pt x="4160" y="2211"/>
                          <a:pt x="4160" y="2211"/>
                        </a:cubicBezTo>
                        <a:cubicBezTo>
                          <a:pt x="4210" y="2211"/>
                          <a:pt x="3961" y="1342"/>
                          <a:pt x="3788" y="908"/>
                        </a:cubicBezTo>
                        <a:cubicBezTo>
                          <a:pt x="3718" y="737"/>
                          <a:pt x="3696" y="579"/>
                          <a:pt x="3736" y="554"/>
                        </a:cubicBezTo>
                        <a:cubicBezTo>
                          <a:pt x="3744" y="549"/>
                          <a:pt x="3752" y="546"/>
                          <a:pt x="3760" y="546"/>
                        </a:cubicBezTo>
                        <a:cubicBezTo>
                          <a:pt x="3846" y="546"/>
                          <a:pt x="3946" y="850"/>
                          <a:pt x="4204" y="1851"/>
                        </a:cubicBezTo>
                        <a:cubicBezTo>
                          <a:pt x="4540" y="3153"/>
                          <a:pt x="4666" y="3835"/>
                          <a:pt x="4580" y="3890"/>
                        </a:cubicBezTo>
                        <a:cubicBezTo>
                          <a:pt x="4557" y="3905"/>
                          <a:pt x="4539" y="3916"/>
                          <a:pt x="4523" y="3916"/>
                        </a:cubicBezTo>
                        <a:cubicBezTo>
                          <a:pt x="4467" y="3916"/>
                          <a:pt x="4437" y="3780"/>
                          <a:pt x="4317" y="3194"/>
                        </a:cubicBezTo>
                        <a:cubicBezTo>
                          <a:pt x="4239" y="2820"/>
                          <a:pt x="4152" y="2513"/>
                          <a:pt x="4124" y="2509"/>
                        </a:cubicBezTo>
                        <a:cubicBezTo>
                          <a:pt x="4124" y="2509"/>
                          <a:pt x="4124" y="2509"/>
                          <a:pt x="4123" y="2509"/>
                        </a:cubicBezTo>
                        <a:cubicBezTo>
                          <a:pt x="4094" y="2509"/>
                          <a:pt x="4145" y="2854"/>
                          <a:pt x="4232" y="3280"/>
                        </a:cubicBezTo>
                        <a:cubicBezTo>
                          <a:pt x="4323" y="3714"/>
                          <a:pt x="4357" y="4089"/>
                          <a:pt x="4310" y="4120"/>
                        </a:cubicBezTo>
                        <a:cubicBezTo>
                          <a:pt x="4260" y="4150"/>
                          <a:pt x="4216" y="4214"/>
                          <a:pt x="4204" y="4267"/>
                        </a:cubicBezTo>
                        <a:cubicBezTo>
                          <a:pt x="4190" y="4339"/>
                          <a:pt x="3923" y="4411"/>
                          <a:pt x="3763" y="4411"/>
                        </a:cubicBezTo>
                        <a:cubicBezTo>
                          <a:pt x="3707" y="4411"/>
                          <a:pt x="3664" y="4402"/>
                          <a:pt x="3651" y="4381"/>
                        </a:cubicBezTo>
                        <a:cubicBezTo>
                          <a:pt x="3635" y="4354"/>
                          <a:pt x="3548" y="4064"/>
                          <a:pt x="3458" y="3734"/>
                        </a:cubicBezTo>
                        <a:cubicBezTo>
                          <a:pt x="3350" y="3336"/>
                          <a:pt x="3304" y="3205"/>
                          <a:pt x="3244" y="3205"/>
                        </a:cubicBezTo>
                        <a:cubicBezTo>
                          <a:pt x="3225" y="3205"/>
                          <a:pt x="3205" y="3218"/>
                          <a:pt x="3180" y="3240"/>
                        </a:cubicBezTo>
                        <a:cubicBezTo>
                          <a:pt x="3109" y="3302"/>
                          <a:pt x="3117" y="3563"/>
                          <a:pt x="3200" y="3900"/>
                        </a:cubicBezTo>
                        <a:cubicBezTo>
                          <a:pt x="3275" y="4203"/>
                          <a:pt x="3303" y="4476"/>
                          <a:pt x="3263" y="4503"/>
                        </a:cubicBezTo>
                        <a:cubicBezTo>
                          <a:pt x="3244" y="4514"/>
                          <a:pt x="3228" y="4522"/>
                          <a:pt x="3212" y="4522"/>
                        </a:cubicBezTo>
                        <a:cubicBezTo>
                          <a:pt x="3145" y="4522"/>
                          <a:pt x="3096" y="4387"/>
                          <a:pt x="2959" y="3909"/>
                        </a:cubicBezTo>
                        <a:cubicBezTo>
                          <a:pt x="2879" y="3629"/>
                          <a:pt x="2787" y="3391"/>
                          <a:pt x="2756" y="3382"/>
                        </a:cubicBezTo>
                        <a:cubicBezTo>
                          <a:pt x="2756" y="3382"/>
                          <a:pt x="2755" y="3382"/>
                          <a:pt x="2755" y="3382"/>
                        </a:cubicBezTo>
                        <a:cubicBezTo>
                          <a:pt x="2728" y="3382"/>
                          <a:pt x="2782" y="3634"/>
                          <a:pt x="2876" y="3956"/>
                        </a:cubicBezTo>
                        <a:cubicBezTo>
                          <a:pt x="2973" y="4277"/>
                          <a:pt x="3021" y="4531"/>
                          <a:pt x="2988" y="4531"/>
                        </a:cubicBezTo>
                        <a:cubicBezTo>
                          <a:pt x="2987" y="4531"/>
                          <a:pt x="2987" y="4531"/>
                          <a:pt x="2986" y="4531"/>
                        </a:cubicBezTo>
                        <a:cubicBezTo>
                          <a:pt x="2949" y="4523"/>
                          <a:pt x="2842" y="4251"/>
                          <a:pt x="2745" y="3926"/>
                        </a:cubicBezTo>
                        <a:cubicBezTo>
                          <a:pt x="2648" y="3600"/>
                          <a:pt x="2533" y="3331"/>
                          <a:pt x="2486" y="3322"/>
                        </a:cubicBezTo>
                        <a:cubicBezTo>
                          <a:pt x="2482" y="3321"/>
                          <a:pt x="2479" y="3321"/>
                          <a:pt x="2475" y="3321"/>
                        </a:cubicBezTo>
                        <a:cubicBezTo>
                          <a:pt x="2440" y="3321"/>
                          <a:pt x="2437" y="3360"/>
                          <a:pt x="2469" y="3413"/>
                        </a:cubicBezTo>
                        <a:cubicBezTo>
                          <a:pt x="2649" y="3696"/>
                          <a:pt x="2823" y="4555"/>
                          <a:pt x="2715" y="4623"/>
                        </a:cubicBezTo>
                        <a:cubicBezTo>
                          <a:pt x="2678" y="4646"/>
                          <a:pt x="2643" y="4659"/>
                          <a:pt x="2610" y="4659"/>
                        </a:cubicBezTo>
                        <a:cubicBezTo>
                          <a:pt x="2468" y="4659"/>
                          <a:pt x="2341" y="4441"/>
                          <a:pt x="2148" y="3901"/>
                        </a:cubicBezTo>
                        <a:cubicBezTo>
                          <a:pt x="2025" y="3556"/>
                          <a:pt x="1896" y="3262"/>
                          <a:pt x="1867" y="3254"/>
                        </a:cubicBezTo>
                        <a:cubicBezTo>
                          <a:pt x="1867" y="3254"/>
                          <a:pt x="1866" y="3254"/>
                          <a:pt x="1866" y="3254"/>
                        </a:cubicBezTo>
                        <a:cubicBezTo>
                          <a:pt x="1840" y="3254"/>
                          <a:pt x="1933" y="3578"/>
                          <a:pt x="2079" y="3991"/>
                        </a:cubicBezTo>
                        <a:cubicBezTo>
                          <a:pt x="2228" y="4409"/>
                          <a:pt x="2319" y="4762"/>
                          <a:pt x="2281" y="4785"/>
                        </a:cubicBezTo>
                        <a:cubicBezTo>
                          <a:pt x="2273" y="4790"/>
                          <a:pt x="2263" y="4793"/>
                          <a:pt x="2254" y="4793"/>
                        </a:cubicBezTo>
                        <a:cubicBezTo>
                          <a:pt x="2160" y="4793"/>
                          <a:pt x="2034" y="4514"/>
                          <a:pt x="1849" y="3900"/>
                        </a:cubicBezTo>
                        <a:cubicBezTo>
                          <a:pt x="1750" y="3572"/>
                          <a:pt x="1653" y="3330"/>
                          <a:pt x="1623" y="3330"/>
                        </a:cubicBezTo>
                        <a:cubicBezTo>
                          <a:pt x="1620" y="3330"/>
                          <a:pt x="1618" y="3331"/>
                          <a:pt x="1617" y="3334"/>
                        </a:cubicBezTo>
                        <a:cubicBezTo>
                          <a:pt x="1597" y="3375"/>
                          <a:pt x="1677" y="3700"/>
                          <a:pt x="1803" y="4064"/>
                        </a:cubicBezTo>
                        <a:cubicBezTo>
                          <a:pt x="1926" y="4430"/>
                          <a:pt x="1993" y="4739"/>
                          <a:pt x="1952" y="4766"/>
                        </a:cubicBezTo>
                        <a:cubicBezTo>
                          <a:pt x="1945" y="4771"/>
                          <a:pt x="1938" y="4773"/>
                          <a:pt x="1931" y="4773"/>
                        </a:cubicBezTo>
                        <a:cubicBezTo>
                          <a:pt x="1854" y="4773"/>
                          <a:pt x="1759" y="4515"/>
                          <a:pt x="1542" y="3730"/>
                        </a:cubicBezTo>
                        <a:cubicBezTo>
                          <a:pt x="1452" y="3410"/>
                          <a:pt x="1357" y="3143"/>
                          <a:pt x="1328" y="3136"/>
                        </a:cubicBezTo>
                        <a:cubicBezTo>
                          <a:pt x="1328" y="3136"/>
                          <a:pt x="1327" y="3136"/>
                          <a:pt x="1327" y="3136"/>
                        </a:cubicBezTo>
                        <a:cubicBezTo>
                          <a:pt x="1269" y="3136"/>
                          <a:pt x="1603" y="4377"/>
                          <a:pt x="1704" y="4536"/>
                        </a:cubicBezTo>
                        <a:cubicBezTo>
                          <a:pt x="1745" y="4600"/>
                          <a:pt x="1740" y="4671"/>
                          <a:pt x="1696" y="4701"/>
                        </a:cubicBezTo>
                        <a:cubicBezTo>
                          <a:pt x="1680" y="4710"/>
                          <a:pt x="1665" y="4715"/>
                          <a:pt x="1651" y="4715"/>
                        </a:cubicBezTo>
                        <a:cubicBezTo>
                          <a:pt x="1532" y="4715"/>
                          <a:pt x="1425" y="4397"/>
                          <a:pt x="1269" y="3604"/>
                        </a:cubicBezTo>
                        <a:cubicBezTo>
                          <a:pt x="1125" y="2869"/>
                          <a:pt x="1055" y="2537"/>
                          <a:pt x="1037" y="2537"/>
                        </a:cubicBezTo>
                        <a:lnTo>
                          <a:pt x="1037" y="2537"/>
                        </a:lnTo>
                        <a:cubicBezTo>
                          <a:pt x="1025" y="2537"/>
                          <a:pt x="1038" y="2697"/>
                          <a:pt x="1067" y="2993"/>
                        </a:cubicBezTo>
                        <a:cubicBezTo>
                          <a:pt x="1102" y="3346"/>
                          <a:pt x="1196" y="3865"/>
                          <a:pt x="1276" y="4146"/>
                        </a:cubicBezTo>
                        <a:cubicBezTo>
                          <a:pt x="1369" y="4475"/>
                          <a:pt x="1374" y="4639"/>
                          <a:pt x="1288" y="4639"/>
                        </a:cubicBezTo>
                        <a:cubicBezTo>
                          <a:pt x="1230" y="4639"/>
                          <a:pt x="1132" y="4565"/>
                          <a:pt x="994" y="4417"/>
                        </a:cubicBezTo>
                        <a:cubicBezTo>
                          <a:pt x="837" y="4250"/>
                          <a:pt x="760" y="4048"/>
                          <a:pt x="728" y="3727"/>
                        </a:cubicBezTo>
                        <a:cubicBezTo>
                          <a:pt x="702" y="3480"/>
                          <a:pt x="650" y="3262"/>
                          <a:pt x="614" y="3252"/>
                        </a:cubicBezTo>
                        <a:cubicBezTo>
                          <a:pt x="613" y="3252"/>
                          <a:pt x="612" y="3252"/>
                          <a:pt x="611" y="3252"/>
                        </a:cubicBezTo>
                        <a:cubicBezTo>
                          <a:pt x="577" y="3252"/>
                          <a:pt x="583" y="3467"/>
                          <a:pt x="623" y="3730"/>
                        </a:cubicBezTo>
                        <a:cubicBezTo>
                          <a:pt x="674" y="4038"/>
                          <a:pt x="671" y="4203"/>
                          <a:pt x="634" y="4203"/>
                        </a:cubicBezTo>
                        <a:cubicBezTo>
                          <a:pt x="603" y="4203"/>
                          <a:pt x="551" y="4097"/>
                          <a:pt x="486" y="3876"/>
                        </a:cubicBezTo>
                        <a:cubicBezTo>
                          <a:pt x="381" y="3531"/>
                          <a:pt x="476" y="2824"/>
                          <a:pt x="623" y="2820"/>
                        </a:cubicBezTo>
                        <a:cubicBezTo>
                          <a:pt x="623" y="2820"/>
                          <a:pt x="623" y="2820"/>
                          <a:pt x="624" y="2820"/>
                        </a:cubicBezTo>
                        <a:cubicBezTo>
                          <a:pt x="673" y="2820"/>
                          <a:pt x="768" y="3144"/>
                          <a:pt x="833" y="3535"/>
                        </a:cubicBezTo>
                        <a:cubicBezTo>
                          <a:pt x="897" y="3925"/>
                          <a:pt x="982" y="4298"/>
                          <a:pt x="1018" y="4357"/>
                        </a:cubicBezTo>
                        <a:cubicBezTo>
                          <a:pt x="1021" y="4361"/>
                          <a:pt x="1023" y="4363"/>
                          <a:pt x="1025" y="4363"/>
                        </a:cubicBezTo>
                        <a:cubicBezTo>
                          <a:pt x="1051" y="4363"/>
                          <a:pt x="1023" y="4055"/>
                          <a:pt x="956" y="3634"/>
                        </a:cubicBezTo>
                        <a:cubicBezTo>
                          <a:pt x="887" y="3176"/>
                          <a:pt x="788" y="2742"/>
                          <a:pt x="741" y="2665"/>
                        </a:cubicBezTo>
                        <a:cubicBezTo>
                          <a:pt x="653" y="2525"/>
                          <a:pt x="824" y="2294"/>
                          <a:pt x="1189" y="2062"/>
                        </a:cubicBezTo>
                        <a:cubicBezTo>
                          <a:pt x="1288" y="1999"/>
                          <a:pt x="1351" y="1961"/>
                          <a:pt x="1392" y="1961"/>
                        </a:cubicBezTo>
                        <a:cubicBezTo>
                          <a:pt x="1460" y="1961"/>
                          <a:pt x="1472" y="2063"/>
                          <a:pt x="1495" y="2323"/>
                        </a:cubicBezTo>
                        <a:cubicBezTo>
                          <a:pt x="1513" y="2520"/>
                          <a:pt x="1535" y="2612"/>
                          <a:pt x="1552" y="2612"/>
                        </a:cubicBezTo>
                        <a:cubicBezTo>
                          <a:pt x="1574" y="2612"/>
                          <a:pt x="1588" y="2467"/>
                          <a:pt x="1579" y="2200"/>
                        </a:cubicBezTo>
                        <a:cubicBezTo>
                          <a:pt x="1571" y="1947"/>
                          <a:pt x="1603" y="1817"/>
                          <a:pt x="1642" y="1817"/>
                        </a:cubicBezTo>
                        <a:cubicBezTo>
                          <a:pt x="1678" y="1817"/>
                          <a:pt x="1720" y="1931"/>
                          <a:pt x="1740" y="2165"/>
                        </a:cubicBezTo>
                        <a:cubicBezTo>
                          <a:pt x="1757" y="2359"/>
                          <a:pt x="1800" y="2517"/>
                          <a:pt x="1837" y="2525"/>
                        </a:cubicBezTo>
                        <a:cubicBezTo>
                          <a:pt x="1838" y="2525"/>
                          <a:pt x="1839" y="2525"/>
                          <a:pt x="1840" y="2525"/>
                        </a:cubicBezTo>
                        <a:cubicBezTo>
                          <a:pt x="1874" y="2525"/>
                          <a:pt x="1885" y="2341"/>
                          <a:pt x="1863" y="2110"/>
                        </a:cubicBezTo>
                        <a:cubicBezTo>
                          <a:pt x="1823" y="1697"/>
                          <a:pt x="1862" y="1468"/>
                          <a:pt x="1970" y="1468"/>
                        </a:cubicBezTo>
                        <a:cubicBezTo>
                          <a:pt x="1977" y="1468"/>
                          <a:pt x="1984" y="1469"/>
                          <a:pt x="1991" y="1471"/>
                        </a:cubicBezTo>
                        <a:cubicBezTo>
                          <a:pt x="2026" y="1481"/>
                          <a:pt x="2074" y="1685"/>
                          <a:pt x="2098" y="1923"/>
                        </a:cubicBezTo>
                        <a:cubicBezTo>
                          <a:pt x="2121" y="2159"/>
                          <a:pt x="2161" y="2386"/>
                          <a:pt x="2186" y="2419"/>
                        </a:cubicBezTo>
                        <a:cubicBezTo>
                          <a:pt x="2188" y="2421"/>
                          <a:pt x="2189" y="2422"/>
                          <a:pt x="2191" y="2422"/>
                        </a:cubicBezTo>
                        <a:cubicBezTo>
                          <a:pt x="2211" y="2422"/>
                          <a:pt x="2205" y="2183"/>
                          <a:pt x="2177" y="1868"/>
                        </a:cubicBezTo>
                        <a:cubicBezTo>
                          <a:pt x="2139" y="1436"/>
                          <a:pt x="2158" y="1217"/>
                          <a:pt x="2207" y="1217"/>
                        </a:cubicBezTo>
                        <a:cubicBezTo>
                          <a:pt x="2255" y="1217"/>
                          <a:pt x="2330" y="1417"/>
                          <a:pt x="2412" y="1819"/>
                        </a:cubicBezTo>
                        <a:cubicBezTo>
                          <a:pt x="2487" y="2183"/>
                          <a:pt x="2578" y="2490"/>
                          <a:pt x="2609" y="2498"/>
                        </a:cubicBezTo>
                        <a:cubicBezTo>
                          <a:pt x="2610" y="2498"/>
                          <a:pt x="2611" y="2499"/>
                          <a:pt x="2612" y="2499"/>
                        </a:cubicBezTo>
                        <a:cubicBezTo>
                          <a:pt x="2642" y="2499"/>
                          <a:pt x="2641" y="2410"/>
                          <a:pt x="2609" y="2287"/>
                        </a:cubicBezTo>
                        <a:cubicBezTo>
                          <a:pt x="2494" y="1853"/>
                          <a:pt x="2380" y="947"/>
                          <a:pt x="2440" y="947"/>
                        </a:cubicBezTo>
                        <a:cubicBezTo>
                          <a:pt x="2441" y="947"/>
                          <a:pt x="2441" y="947"/>
                          <a:pt x="2442" y="947"/>
                        </a:cubicBezTo>
                        <a:cubicBezTo>
                          <a:pt x="2479" y="956"/>
                          <a:pt x="2568" y="1221"/>
                          <a:pt x="2642" y="1537"/>
                        </a:cubicBezTo>
                        <a:cubicBezTo>
                          <a:pt x="2744" y="1964"/>
                          <a:pt x="2820" y="2186"/>
                          <a:pt x="2844" y="2186"/>
                        </a:cubicBezTo>
                        <a:cubicBezTo>
                          <a:pt x="2866" y="2186"/>
                          <a:pt x="2846" y="2005"/>
                          <a:pt x="2767" y="1629"/>
                        </a:cubicBezTo>
                        <a:cubicBezTo>
                          <a:pt x="2698" y="1304"/>
                          <a:pt x="2673" y="1157"/>
                          <a:pt x="2694" y="1157"/>
                        </a:cubicBezTo>
                        <a:cubicBezTo>
                          <a:pt x="2706" y="1157"/>
                          <a:pt x="2735" y="1211"/>
                          <a:pt x="2780" y="1313"/>
                        </a:cubicBezTo>
                        <a:cubicBezTo>
                          <a:pt x="2863" y="1498"/>
                          <a:pt x="2950" y="1724"/>
                          <a:pt x="2974" y="1816"/>
                        </a:cubicBezTo>
                        <a:cubicBezTo>
                          <a:pt x="2991" y="1884"/>
                          <a:pt x="3002" y="1917"/>
                          <a:pt x="3008" y="1917"/>
                        </a:cubicBezTo>
                        <a:cubicBezTo>
                          <a:pt x="3014" y="1917"/>
                          <a:pt x="3016" y="1882"/>
                          <a:pt x="3017" y="1811"/>
                        </a:cubicBezTo>
                        <a:cubicBezTo>
                          <a:pt x="3017" y="1717"/>
                          <a:pt x="2942" y="1422"/>
                          <a:pt x="2847" y="1149"/>
                        </a:cubicBezTo>
                        <a:cubicBezTo>
                          <a:pt x="2743" y="849"/>
                          <a:pt x="2723" y="629"/>
                          <a:pt x="2792" y="586"/>
                        </a:cubicBezTo>
                        <a:cubicBezTo>
                          <a:pt x="2811" y="574"/>
                          <a:pt x="2828" y="568"/>
                          <a:pt x="2845" y="568"/>
                        </a:cubicBezTo>
                        <a:cubicBezTo>
                          <a:pt x="2903" y="568"/>
                          <a:pt x="2954" y="642"/>
                          <a:pt x="3020" y="812"/>
                        </a:cubicBezTo>
                        <a:cubicBezTo>
                          <a:pt x="3082" y="974"/>
                          <a:pt x="3193" y="1347"/>
                          <a:pt x="3262" y="1632"/>
                        </a:cubicBezTo>
                        <a:cubicBezTo>
                          <a:pt x="3324" y="1890"/>
                          <a:pt x="3390" y="2076"/>
                          <a:pt x="3417" y="2076"/>
                        </a:cubicBezTo>
                        <a:cubicBezTo>
                          <a:pt x="3420" y="2076"/>
                          <a:pt x="3423" y="2074"/>
                          <a:pt x="3425" y="2069"/>
                        </a:cubicBezTo>
                        <a:cubicBezTo>
                          <a:pt x="3445" y="2022"/>
                          <a:pt x="3362" y="1642"/>
                          <a:pt x="3238" y="1220"/>
                        </a:cubicBezTo>
                        <a:cubicBezTo>
                          <a:pt x="3114" y="799"/>
                          <a:pt x="3049" y="454"/>
                          <a:pt x="3090" y="452"/>
                        </a:cubicBezTo>
                        <a:cubicBezTo>
                          <a:pt x="3091" y="452"/>
                          <a:pt x="3091" y="452"/>
                          <a:pt x="3092" y="452"/>
                        </a:cubicBezTo>
                        <a:cubicBezTo>
                          <a:pt x="3165" y="452"/>
                          <a:pt x="3339" y="850"/>
                          <a:pt x="3735" y="1925"/>
                        </a:cubicBezTo>
                        <a:cubicBezTo>
                          <a:pt x="3768" y="2016"/>
                          <a:pt x="3792" y="2062"/>
                          <a:pt x="3807" y="2062"/>
                        </a:cubicBezTo>
                        <a:cubicBezTo>
                          <a:pt x="3817" y="2062"/>
                          <a:pt x="3823" y="2038"/>
                          <a:pt x="3825" y="1991"/>
                        </a:cubicBezTo>
                        <a:cubicBezTo>
                          <a:pt x="3826" y="1903"/>
                          <a:pt x="3704" y="1527"/>
                          <a:pt x="3556" y="1166"/>
                        </a:cubicBezTo>
                        <a:cubicBezTo>
                          <a:pt x="3381" y="741"/>
                          <a:pt x="3320" y="479"/>
                          <a:pt x="3389" y="436"/>
                        </a:cubicBezTo>
                        <a:cubicBezTo>
                          <a:pt x="3420" y="416"/>
                          <a:pt x="3444" y="400"/>
                          <a:pt x="3467" y="400"/>
                        </a:cubicBezTo>
                        <a:close/>
                        <a:moveTo>
                          <a:pt x="3404" y="1"/>
                        </a:moveTo>
                        <a:cubicBezTo>
                          <a:pt x="2971" y="1"/>
                          <a:pt x="2496" y="270"/>
                          <a:pt x="2011" y="811"/>
                        </a:cubicBezTo>
                        <a:cubicBezTo>
                          <a:pt x="1827" y="1014"/>
                          <a:pt x="1402" y="1390"/>
                          <a:pt x="1062" y="1646"/>
                        </a:cubicBezTo>
                        <a:cubicBezTo>
                          <a:pt x="314" y="2209"/>
                          <a:pt x="31" y="2684"/>
                          <a:pt x="12" y="3401"/>
                        </a:cubicBezTo>
                        <a:cubicBezTo>
                          <a:pt x="0" y="3827"/>
                          <a:pt x="54" y="3989"/>
                          <a:pt x="380" y="4535"/>
                        </a:cubicBezTo>
                        <a:cubicBezTo>
                          <a:pt x="587" y="4880"/>
                          <a:pt x="786" y="5266"/>
                          <a:pt x="816" y="5384"/>
                        </a:cubicBezTo>
                        <a:cubicBezTo>
                          <a:pt x="841" y="5479"/>
                          <a:pt x="864" y="5526"/>
                          <a:pt x="888" y="5526"/>
                        </a:cubicBezTo>
                        <a:cubicBezTo>
                          <a:pt x="901" y="5526"/>
                          <a:pt x="914" y="5512"/>
                          <a:pt x="927" y="5484"/>
                        </a:cubicBezTo>
                        <a:cubicBezTo>
                          <a:pt x="956" y="5420"/>
                          <a:pt x="913" y="5265"/>
                          <a:pt x="824" y="5127"/>
                        </a:cubicBezTo>
                        <a:cubicBezTo>
                          <a:pt x="737" y="4989"/>
                          <a:pt x="720" y="4882"/>
                          <a:pt x="782" y="4880"/>
                        </a:cubicBezTo>
                        <a:cubicBezTo>
                          <a:pt x="783" y="4880"/>
                          <a:pt x="783" y="4880"/>
                          <a:pt x="783" y="4880"/>
                        </a:cubicBezTo>
                        <a:cubicBezTo>
                          <a:pt x="845" y="4880"/>
                          <a:pt x="1115" y="5207"/>
                          <a:pt x="1385" y="5614"/>
                        </a:cubicBezTo>
                        <a:lnTo>
                          <a:pt x="1876" y="6351"/>
                        </a:lnTo>
                        <a:lnTo>
                          <a:pt x="1876" y="6351"/>
                        </a:lnTo>
                        <a:lnTo>
                          <a:pt x="1496" y="5691"/>
                        </a:lnTo>
                        <a:lnTo>
                          <a:pt x="1118" y="5032"/>
                        </a:lnTo>
                        <a:lnTo>
                          <a:pt x="1118" y="5032"/>
                        </a:lnTo>
                        <a:lnTo>
                          <a:pt x="1436" y="5092"/>
                        </a:lnTo>
                        <a:cubicBezTo>
                          <a:pt x="1685" y="5139"/>
                          <a:pt x="1813" y="5240"/>
                          <a:pt x="2027" y="5559"/>
                        </a:cubicBezTo>
                        <a:lnTo>
                          <a:pt x="2304" y="5966"/>
                        </a:lnTo>
                        <a:lnTo>
                          <a:pt x="2114" y="5595"/>
                        </a:lnTo>
                        <a:cubicBezTo>
                          <a:pt x="1966" y="5304"/>
                          <a:pt x="1958" y="5213"/>
                          <a:pt x="2079" y="5163"/>
                        </a:cubicBezTo>
                        <a:cubicBezTo>
                          <a:pt x="2097" y="5156"/>
                          <a:pt x="2115" y="5152"/>
                          <a:pt x="2133" y="5152"/>
                        </a:cubicBezTo>
                        <a:cubicBezTo>
                          <a:pt x="2242" y="5152"/>
                          <a:pt x="2377" y="5295"/>
                          <a:pt x="2689" y="5720"/>
                        </a:cubicBezTo>
                        <a:lnTo>
                          <a:pt x="3147" y="6341"/>
                        </a:lnTo>
                        <a:lnTo>
                          <a:pt x="2787" y="5740"/>
                        </a:lnTo>
                        <a:cubicBezTo>
                          <a:pt x="2471" y="5211"/>
                          <a:pt x="2447" y="5130"/>
                          <a:pt x="2586" y="5074"/>
                        </a:cubicBezTo>
                        <a:cubicBezTo>
                          <a:pt x="2610" y="5065"/>
                          <a:pt x="2633" y="5059"/>
                          <a:pt x="2654" y="5059"/>
                        </a:cubicBezTo>
                        <a:cubicBezTo>
                          <a:pt x="2750" y="5059"/>
                          <a:pt x="2832" y="5160"/>
                          <a:pt x="3010" y="5465"/>
                        </a:cubicBezTo>
                        <a:lnTo>
                          <a:pt x="3275" y="5919"/>
                        </a:lnTo>
                        <a:lnTo>
                          <a:pt x="3275" y="5919"/>
                        </a:lnTo>
                        <a:lnTo>
                          <a:pt x="3123" y="5512"/>
                        </a:lnTo>
                        <a:cubicBezTo>
                          <a:pt x="2949" y="5052"/>
                          <a:pt x="2949" y="4989"/>
                          <a:pt x="3116" y="4985"/>
                        </a:cubicBezTo>
                        <a:cubicBezTo>
                          <a:pt x="3116" y="4985"/>
                          <a:pt x="3116" y="4985"/>
                          <a:pt x="3116" y="4985"/>
                        </a:cubicBezTo>
                        <a:cubicBezTo>
                          <a:pt x="3185" y="4985"/>
                          <a:pt x="3412" y="5239"/>
                          <a:pt x="3625" y="5558"/>
                        </a:cubicBezTo>
                        <a:lnTo>
                          <a:pt x="4013" y="6130"/>
                        </a:lnTo>
                        <a:lnTo>
                          <a:pt x="3712" y="5559"/>
                        </a:lnTo>
                        <a:cubicBezTo>
                          <a:pt x="3470" y="5098"/>
                          <a:pt x="3442" y="4987"/>
                          <a:pt x="3569" y="4984"/>
                        </a:cubicBezTo>
                        <a:cubicBezTo>
                          <a:pt x="3570" y="4984"/>
                          <a:pt x="3570" y="4984"/>
                          <a:pt x="3571" y="4984"/>
                        </a:cubicBezTo>
                        <a:cubicBezTo>
                          <a:pt x="3655" y="4984"/>
                          <a:pt x="3845" y="5107"/>
                          <a:pt x="3985" y="5254"/>
                        </a:cubicBezTo>
                        <a:cubicBezTo>
                          <a:pt x="4108" y="5385"/>
                          <a:pt x="4171" y="5450"/>
                          <a:pt x="4183" y="5450"/>
                        </a:cubicBezTo>
                        <a:cubicBezTo>
                          <a:pt x="4195" y="5450"/>
                          <a:pt x="4162" y="5390"/>
                          <a:pt x="4092" y="5272"/>
                        </a:cubicBezTo>
                        <a:cubicBezTo>
                          <a:pt x="3940" y="5014"/>
                          <a:pt x="3940" y="5014"/>
                          <a:pt x="4353" y="4805"/>
                        </a:cubicBezTo>
                        <a:cubicBezTo>
                          <a:pt x="4821" y="4571"/>
                          <a:pt x="5159" y="4100"/>
                          <a:pt x="5262" y="3540"/>
                        </a:cubicBezTo>
                        <a:cubicBezTo>
                          <a:pt x="5341" y="3120"/>
                          <a:pt x="4975" y="1628"/>
                          <a:pt x="4628" y="959"/>
                        </a:cubicBezTo>
                        <a:cubicBezTo>
                          <a:pt x="4299" y="321"/>
                          <a:pt x="3877" y="1"/>
                          <a:pt x="3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427225" y="2579075"/>
                    <a:ext cx="48475" cy="51350"/>
                  </a:xfrm>
                  <a:custGeom>
                    <a:avLst/>
                    <a:gdLst/>
                    <a:ahLst/>
                    <a:cxnLst/>
                    <a:rect l="l" t="t" r="r" b="b"/>
                    <a:pathLst>
                      <a:path w="1939" h="2054" extrusionOk="0">
                        <a:moveTo>
                          <a:pt x="1242" y="633"/>
                        </a:moveTo>
                        <a:cubicBezTo>
                          <a:pt x="1243" y="633"/>
                          <a:pt x="1245" y="633"/>
                          <a:pt x="1247" y="633"/>
                        </a:cubicBezTo>
                        <a:cubicBezTo>
                          <a:pt x="1290" y="640"/>
                          <a:pt x="1307" y="717"/>
                          <a:pt x="1287" y="811"/>
                        </a:cubicBezTo>
                        <a:cubicBezTo>
                          <a:pt x="1274" y="874"/>
                          <a:pt x="1262" y="906"/>
                          <a:pt x="1251" y="906"/>
                        </a:cubicBezTo>
                        <a:cubicBezTo>
                          <a:pt x="1238" y="906"/>
                          <a:pt x="1226" y="870"/>
                          <a:pt x="1211" y="798"/>
                        </a:cubicBezTo>
                        <a:cubicBezTo>
                          <a:pt x="1189" y="702"/>
                          <a:pt x="1203" y="633"/>
                          <a:pt x="1242" y="633"/>
                        </a:cubicBezTo>
                        <a:close/>
                        <a:moveTo>
                          <a:pt x="888" y="480"/>
                        </a:moveTo>
                        <a:cubicBezTo>
                          <a:pt x="939" y="480"/>
                          <a:pt x="1032" y="612"/>
                          <a:pt x="1116" y="824"/>
                        </a:cubicBezTo>
                        <a:cubicBezTo>
                          <a:pt x="1184" y="997"/>
                          <a:pt x="1216" y="1195"/>
                          <a:pt x="1187" y="1256"/>
                        </a:cubicBezTo>
                        <a:cubicBezTo>
                          <a:pt x="1178" y="1276"/>
                          <a:pt x="1167" y="1287"/>
                          <a:pt x="1155" y="1287"/>
                        </a:cubicBezTo>
                        <a:cubicBezTo>
                          <a:pt x="1118" y="1287"/>
                          <a:pt x="1067" y="1199"/>
                          <a:pt x="993" y="1014"/>
                        </a:cubicBezTo>
                        <a:cubicBezTo>
                          <a:pt x="918" y="823"/>
                          <a:pt x="853" y="617"/>
                          <a:pt x="851" y="569"/>
                        </a:cubicBezTo>
                        <a:cubicBezTo>
                          <a:pt x="851" y="508"/>
                          <a:pt x="865" y="480"/>
                          <a:pt x="888" y="480"/>
                        </a:cubicBezTo>
                        <a:close/>
                        <a:moveTo>
                          <a:pt x="672" y="608"/>
                        </a:moveTo>
                        <a:cubicBezTo>
                          <a:pt x="718" y="608"/>
                          <a:pt x="809" y="766"/>
                          <a:pt x="885" y="982"/>
                        </a:cubicBezTo>
                        <a:cubicBezTo>
                          <a:pt x="989" y="1273"/>
                          <a:pt x="998" y="1465"/>
                          <a:pt x="935" y="1465"/>
                        </a:cubicBezTo>
                        <a:cubicBezTo>
                          <a:pt x="905" y="1465"/>
                          <a:pt x="860" y="1424"/>
                          <a:pt x="802" y="1331"/>
                        </a:cubicBezTo>
                        <a:cubicBezTo>
                          <a:pt x="663" y="1112"/>
                          <a:pt x="576" y="665"/>
                          <a:pt x="663" y="610"/>
                        </a:cubicBezTo>
                        <a:cubicBezTo>
                          <a:pt x="666" y="609"/>
                          <a:pt x="669" y="608"/>
                          <a:pt x="672" y="608"/>
                        </a:cubicBezTo>
                        <a:close/>
                        <a:moveTo>
                          <a:pt x="926" y="1"/>
                        </a:moveTo>
                        <a:cubicBezTo>
                          <a:pt x="890" y="1"/>
                          <a:pt x="853" y="3"/>
                          <a:pt x="816" y="7"/>
                        </a:cubicBezTo>
                        <a:cubicBezTo>
                          <a:pt x="425" y="54"/>
                          <a:pt x="394" y="72"/>
                          <a:pt x="211" y="328"/>
                        </a:cubicBezTo>
                        <a:cubicBezTo>
                          <a:pt x="6" y="616"/>
                          <a:pt x="1" y="1144"/>
                          <a:pt x="201" y="1462"/>
                        </a:cubicBezTo>
                        <a:cubicBezTo>
                          <a:pt x="388" y="1755"/>
                          <a:pt x="879" y="2053"/>
                          <a:pt x="1153" y="2053"/>
                        </a:cubicBezTo>
                        <a:cubicBezTo>
                          <a:pt x="1174" y="2053"/>
                          <a:pt x="1194" y="2052"/>
                          <a:pt x="1212" y="2048"/>
                        </a:cubicBezTo>
                        <a:cubicBezTo>
                          <a:pt x="1401" y="2012"/>
                          <a:pt x="1719" y="1482"/>
                          <a:pt x="1821" y="1032"/>
                        </a:cubicBezTo>
                        <a:cubicBezTo>
                          <a:pt x="1939" y="507"/>
                          <a:pt x="1481"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605000" y="2482700"/>
                    <a:ext cx="6050" cy="8775"/>
                  </a:xfrm>
                  <a:custGeom>
                    <a:avLst/>
                    <a:gdLst/>
                    <a:ahLst/>
                    <a:cxnLst/>
                    <a:rect l="l" t="t" r="r" b="b"/>
                    <a:pathLst>
                      <a:path w="242" h="351" extrusionOk="0">
                        <a:moveTo>
                          <a:pt x="19" y="0"/>
                        </a:moveTo>
                        <a:cubicBezTo>
                          <a:pt x="0" y="0"/>
                          <a:pt x="32" y="72"/>
                          <a:pt x="105" y="189"/>
                        </a:cubicBezTo>
                        <a:cubicBezTo>
                          <a:pt x="172" y="292"/>
                          <a:pt x="219" y="351"/>
                          <a:pt x="234" y="351"/>
                        </a:cubicBezTo>
                        <a:cubicBezTo>
                          <a:pt x="242" y="351"/>
                          <a:pt x="242" y="337"/>
                          <a:pt x="232" y="307"/>
                        </a:cubicBezTo>
                        <a:cubicBezTo>
                          <a:pt x="203" y="213"/>
                          <a:pt x="124" y="90"/>
                          <a:pt x="52" y="23"/>
                        </a:cubicBezTo>
                        <a:cubicBezTo>
                          <a:pt x="35" y="8"/>
                          <a:pt x="24"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509325" y="2539975"/>
                    <a:ext cx="122425" cy="143275"/>
                  </a:xfrm>
                  <a:custGeom>
                    <a:avLst/>
                    <a:gdLst/>
                    <a:ahLst/>
                    <a:cxnLst/>
                    <a:rect l="l" t="t" r="r" b="b"/>
                    <a:pathLst>
                      <a:path w="4897" h="5731" extrusionOk="0">
                        <a:moveTo>
                          <a:pt x="3527" y="1706"/>
                        </a:moveTo>
                        <a:cubicBezTo>
                          <a:pt x="3536" y="1706"/>
                          <a:pt x="3552" y="1714"/>
                          <a:pt x="3573" y="1729"/>
                        </a:cubicBezTo>
                        <a:cubicBezTo>
                          <a:pt x="3625" y="1771"/>
                          <a:pt x="3697" y="1977"/>
                          <a:pt x="3733" y="2192"/>
                        </a:cubicBezTo>
                        <a:cubicBezTo>
                          <a:pt x="3771" y="2407"/>
                          <a:pt x="3911" y="2807"/>
                          <a:pt x="4050" y="3084"/>
                        </a:cubicBezTo>
                        <a:cubicBezTo>
                          <a:pt x="4188" y="3362"/>
                          <a:pt x="4293" y="3679"/>
                          <a:pt x="4285" y="3795"/>
                        </a:cubicBezTo>
                        <a:cubicBezTo>
                          <a:pt x="4278" y="3902"/>
                          <a:pt x="4271" y="3951"/>
                          <a:pt x="4252" y="3951"/>
                        </a:cubicBezTo>
                        <a:cubicBezTo>
                          <a:pt x="4238" y="3951"/>
                          <a:pt x="4215" y="3921"/>
                          <a:pt x="4180" y="3866"/>
                        </a:cubicBezTo>
                        <a:cubicBezTo>
                          <a:pt x="4002" y="3601"/>
                          <a:pt x="3718" y="2759"/>
                          <a:pt x="3665" y="2338"/>
                        </a:cubicBezTo>
                        <a:cubicBezTo>
                          <a:pt x="3634" y="2094"/>
                          <a:pt x="3582" y="1851"/>
                          <a:pt x="3543" y="1783"/>
                        </a:cubicBezTo>
                        <a:cubicBezTo>
                          <a:pt x="3515" y="1732"/>
                          <a:pt x="3511" y="1706"/>
                          <a:pt x="3527" y="1706"/>
                        </a:cubicBezTo>
                        <a:close/>
                        <a:moveTo>
                          <a:pt x="2208" y="475"/>
                        </a:moveTo>
                        <a:cubicBezTo>
                          <a:pt x="2254" y="475"/>
                          <a:pt x="2293" y="639"/>
                          <a:pt x="2440" y="1232"/>
                        </a:cubicBezTo>
                        <a:cubicBezTo>
                          <a:pt x="2539" y="1637"/>
                          <a:pt x="2643" y="1998"/>
                          <a:pt x="2675" y="2043"/>
                        </a:cubicBezTo>
                        <a:cubicBezTo>
                          <a:pt x="2678" y="2047"/>
                          <a:pt x="2680" y="2049"/>
                          <a:pt x="2681" y="2049"/>
                        </a:cubicBezTo>
                        <a:cubicBezTo>
                          <a:pt x="2700" y="2049"/>
                          <a:pt x="2655" y="1790"/>
                          <a:pt x="2575" y="1442"/>
                        </a:cubicBezTo>
                        <a:cubicBezTo>
                          <a:pt x="2446" y="882"/>
                          <a:pt x="2413" y="536"/>
                          <a:pt x="2482" y="536"/>
                        </a:cubicBezTo>
                        <a:cubicBezTo>
                          <a:pt x="2500" y="536"/>
                          <a:pt x="2524" y="560"/>
                          <a:pt x="2556" y="610"/>
                        </a:cubicBezTo>
                        <a:cubicBezTo>
                          <a:pt x="2600" y="677"/>
                          <a:pt x="2695" y="990"/>
                          <a:pt x="2770" y="1305"/>
                        </a:cubicBezTo>
                        <a:cubicBezTo>
                          <a:pt x="2847" y="1623"/>
                          <a:pt x="2948" y="1936"/>
                          <a:pt x="2998" y="2005"/>
                        </a:cubicBezTo>
                        <a:cubicBezTo>
                          <a:pt x="3003" y="2011"/>
                          <a:pt x="3007" y="2014"/>
                          <a:pt x="3010" y="2014"/>
                        </a:cubicBezTo>
                        <a:cubicBezTo>
                          <a:pt x="3038" y="2014"/>
                          <a:pt x="2985" y="1736"/>
                          <a:pt x="2883" y="1348"/>
                        </a:cubicBezTo>
                        <a:cubicBezTo>
                          <a:pt x="2780" y="958"/>
                          <a:pt x="2740" y="677"/>
                          <a:pt x="2782" y="677"/>
                        </a:cubicBezTo>
                        <a:cubicBezTo>
                          <a:pt x="2786" y="677"/>
                          <a:pt x="2791" y="680"/>
                          <a:pt x="2797" y="686"/>
                        </a:cubicBezTo>
                        <a:cubicBezTo>
                          <a:pt x="2864" y="750"/>
                          <a:pt x="2998" y="1094"/>
                          <a:pt x="3097" y="1451"/>
                        </a:cubicBezTo>
                        <a:cubicBezTo>
                          <a:pt x="3196" y="1811"/>
                          <a:pt x="3303" y="2106"/>
                          <a:pt x="3336" y="2113"/>
                        </a:cubicBezTo>
                        <a:cubicBezTo>
                          <a:pt x="3336" y="2113"/>
                          <a:pt x="3337" y="2113"/>
                          <a:pt x="3337" y="2113"/>
                        </a:cubicBezTo>
                        <a:cubicBezTo>
                          <a:pt x="3367" y="2113"/>
                          <a:pt x="3320" y="1873"/>
                          <a:pt x="3230" y="1571"/>
                        </a:cubicBezTo>
                        <a:cubicBezTo>
                          <a:pt x="3099" y="1132"/>
                          <a:pt x="3055" y="924"/>
                          <a:pt x="3106" y="924"/>
                        </a:cubicBezTo>
                        <a:cubicBezTo>
                          <a:pt x="3141" y="924"/>
                          <a:pt x="3219" y="1019"/>
                          <a:pt x="3343" y="1204"/>
                        </a:cubicBezTo>
                        <a:cubicBezTo>
                          <a:pt x="3465" y="1385"/>
                          <a:pt x="3514" y="1484"/>
                          <a:pt x="3485" y="1484"/>
                        </a:cubicBezTo>
                        <a:cubicBezTo>
                          <a:pt x="3476" y="1484"/>
                          <a:pt x="3460" y="1475"/>
                          <a:pt x="3438" y="1458"/>
                        </a:cubicBezTo>
                        <a:cubicBezTo>
                          <a:pt x="3395" y="1425"/>
                          <a:pt x="3366" y="1407"/>
                          <a:pt x="3350" y="1407"/>
                        </a:cubicBezTo>
                        <a:cubicBezTo>
                          <a:pt x="3316" y="1407"/>
                          <a:pt x="3338" y="1485"/>
                          <a:pt x="3411" y="1669"/>
                        </a:cubicBezTo>
                        <a:cubicBezTo>
                          <a:pt x="3483" y="1851"/>
                          <a:pt x="3529" y="2090"/>
                          <a:pt x="3508" y="2188"/>
                        </a:cubicBezTo>
                        <a:cubicBezTo>
                          <a:pt x="3486" y="2291"/>
                          <a:pt x="3618" y="2756"/>
                          <a:pt x="3800" y="3231"/>
                        </a:cubicBezTo>
                        <a:cubicBezTo>
                          <a:pt x="4087" y="3982"/>
                          <a:pt x="4110" y="4107"/>
                          <a:pt x="3966" y="4210"/>
                        </a:cubicBezTo>
                        <a:cubicBezTo>
                          <a:pt x="3896" y="4259"/>
                          <a:pt x="3830" y="4285"/>
                          <a:pt x="3766" y="4285"/>
                        </a:cubicBezTo>
                        <a:cubicBezTo>
                          <a:pt x="3550" y="4285"/>
                          <a:pt x="3359" y="3990"/>
                          <a:pt x="3123" y="3330"/>
                        </a:cubicBezTo>
                        <a:cubicBezTo>
                          <a:pt x="2986" y="2937"/>
                          <a:pt x="2855" y="2642"/>
                          <a:pt x="2825" y="2642"/>
                        </a:cubicBezTo>
                        <a:cubicBezTo>
                          <a:pt x="2823" y="2642"/>
                          <a:pt x="2821" y="2644"/>
                          <a:pt x="2820" y="2646"/>
                        </a:cubicBezTo>
                        <a:cubicBezTo>
                          <a:pt x="2800" y="2689"/>
                          <a:pt x="2887" y="2981"/>
                          <a:pt x="3014" y="3296"/>
                        </a:cubicBezTo>
                        <a:cubicBezTo>
                          <a:pt x="3263" y="3921"/>
                          <a:pt x="3304" y="4166"/>
                          <a:pt x="3151" y="4166"/>
                        </a:cubicBezTo>
                        <a:cubicBezTo>
                          <a:pt x="3137" y="4166"/>
                          <a:pt x="3121" y="4164"/>
                          <a:pt x="3105" y="4160"/>
                        </a:cubicBezTo>
                        <a:cubicBezTo>
                          <a:pt x="3011" y="4140"/>
                          <a:pt x="2897" y="3877"/>
                          <a:pt x="2722" y="3282"/>
                        </a:cubicBezTo>
                        <a:cubicBezTo>
                          <a:pt x="2586" y="2810"/>
                          <a:pt x="2452" y="2428"/>
                          <a:pt x="2423" y="2424"/>
                        </a:cubicBezTo>
                        <a:cubicBezTo>
                          <a:pt x="2422" y="2424"/>
                          <a:pt x="2422" y="2424"/>
                          <a:pt x="2422" y="2424"/>
                        </a:cubicBezTo>
                        <a:cubicBezTo>
                          <a:pt x="2395" y="2424"/>
                          <a:pt x="2470" y="2756"/>
                          <a:pt x="2588" y="3168"/>
                        </a:cubicBezTo>
                        <a:cubicBezTo>
                          <a:pt x="2796" y="3888"/>
                          <a:pt x="2863" y="4127"/>
                          <a:pt x="2819" y="4127"/>
                        </a:cubicBezTo>
                        <a:cubicBezTo>
                          <a:pt x="2799" y="4127"/>
                          <a:pt x="2756" y="4078"/>
                          <a:pt x="2693" y="4001"/>
                        </a:cubicBezTo>
                        <a:cubicBezTo>
                          <a:pt x="2592" y="3882"/>
                          <a:pt x="2428" y="3485"/>
                          <a:pt x="2322" y="3109"/>
                        </a:cubicBezTo>
                        <a:cubicBezTo>
                          <a:pt x="2215" y="2733"/>
                          <a:pt x="2108" y="2428"/>
                          <a:pt x="2079" y="2422"/>
                        </a:cubicBezTo>
                        <a:cubicBezTo>
                          <a:pt x="2079" y="2422"/>
                          <a:pt x="2078" y="2422"/>
                          <a:pt x="2078" y="2422"/>
                        </a:cubicBezTo>
                        <a:cubicBezTo>
                          <a:pt x="2022" y="2422"/>
                          <a:pt x="2387" y="3752"/>
                          <a:pt x="2485" y="3906"/>
                        </a:cubicBezTo>
                        <a:cubicBezTo>
                          <a:pt x="2522" y="3964"/>
                          <a:pt x="2515" y="4034"/>
                          <a:pt x="2472" y="4064"/>
                        </a:cubicBezTo>
                        <a:cubicBezTo>
                          <a:pt x="2457" y="4074"/>
                          <a:pt x="2441" y="4079"/>
                          <a:pt x="2426" y="4079"/>
                        </a:cubicBezTo>
                        <a:cubicBezTo>
                          <a:pt x="2311" y="4079"/>
                          <a:pt x="2201" y="3779"/>
                          <a:pt x="2020" y="3008"/>
                        </a:cubicBezTo>
                        <a:cubicBezTo>
                          <a:pt x="1924" y="2590"/>
                          <a:pt x="1825" y="2277"/>
                          <a:pt x="1795" y="2277"/>
                        </a:cubicBezTo>
                        <a:cubicBezTo>
                          <a:pt x="1793" y="2277"/>
                          <a:pt x="1792" y="2278"/>
                          <a:pt x="1790" y="2281"/>
                        </a:cubicBezTo>
                        <a:cubicBezTo>
                          <a:pt x="1767" y="2330"/>
                          <a:pt x="1833" y="2681"/>
                          <a:pt x="1937" y="3070"/>
                        </a:cubicBezTo>
                        <a:cubicBezTo>
                          <a:pt x="2042" y="3461"/>
                          <a:pt x="2119" y="3821"/>
                          <a:pt x="2108" y="3883"/>
                        </a:cubicBezTo>
                        <a:cubicBezTo>
                          <a:pt x="2103" y="3923"/>
                          <a:pt x="2091" y="3942"/>
                          <a:pt x="2075" y="3942"/>
                        </a:cubicBezTo>
                        <a:cubicBezTo>
                          <a:pt x="1993" y="3942"/>
                          <a:pt x="1792" y="3450"/>
                          <a:pt x="1686" y="2943"/>
                        </a:cubicBezTo>
                        <a:cubicBezTo>
                          <a:pt x="1552" y="2298"/>
                          <a:pt x="1498" y="2050"/>
                          <a:pt x="1480" y="2050"/>
                        </a:cubicBezTo>
                        <a:cubicBezTo>
                          <a:pt x="1470" y="2050"/>
                          <a:pt x="1470" y="2123"/>
                          <a:pt x="1473" y="2247"/>
                        </a:cubicBezTo>
                        <a:cubicBezTo>
                          <a:pt x="1480" y="2434"/>
                          <a:pt x="1553" y="2868"/>
                          <a:pt x="1640" y="3223"/>
                        </a:cubicBezTo>
                        <a:cubicBezTo>
                          <a:pt x="1738" y="3618"/>
                          <a:pt x="1755" y="3778"/>
                          <a:pt x="1696" y="3778"/>
                        </a:cubicBezTo>
                        <a:cubicBezTo>
                          <a:pt x="1683" y="3778"/>
                          <a:pt x="1666" y="3770"/>
                          <a:pt x="1646" y="3755"/>
                        </a:cubicBezTo>
                        <a:cubicBezTo>
                          <a:pt x="1450" y="3615"/>
                          <a:pt x="1295" y="3066"/>
                          <a:pt x="1226" y="2279"/>
                        </a:cubicBezTo>
                        <a:cubicBezTo>
                          <a:pt x="1198" y="1944"/>
                          <a:pt x="1143" y="1657"/>
                          <a:pt x="1105" y="1649"/>
                        </a:cubicBezTo>
                        <a:cubicBezTo>
                          <a:pt x="1105" y="1649"/>
                          <a:pt x="1105" y="1649"/>
                          <a:pt x="1104" y="1649"/>
                        </a:cubicBezTo>
                        <a:cubicBezTo>
                          <a:pt x="1031" y="1649"/>
                          <a:pt x="1204" y="3147"/>
                          <a:pt x="1297" y="3291"/>
                        </a:cubicBezTo>
                        <a:cubicBezTo>
                          <a:pt x="1333" y="3349"/>
                          <a:pt x="1330" y="3418"/>
                          <a:pt x="1291" y="3443"/>
                        </a:cubicBezTo>
                        <a:cubicBezTo>
                          <a:pt x="1288" y="3446"/>
                          <a:pt x="1284" y="3447"/>
                          <a:pt x="1278" y="3447"/>
                        </a:cubicBezTo>
                        <a:cubicBezTo>
                          <a:pt x="1224" y="3447"/>
                          <a:pt x="1078" y="3327"/>
                          <a:pt x="938" y="3168"/>
                        </a:cubicBezTo>
                        <a:cubicBezTo>
                          <a:pt x="583" y="2755"/>
                          <a:pt x="458" y="2118"/>
                          <a:pt x="645" y="1657"/>
                        </a:cubicBezTo>
                        <a:lnTo>
                          <a:pt x="785" y="1317"/>
                        </a:lnTo>
                        <a:lnTo>
                          <a:pt x="771" y="1611"/>
                        </a:lnTo>
                        <a:cubicBezTo>
                          <a:pt x="750" y="2058"/>
                          <a:pt x="831" y="2914"/>
                          <a:pt x="905" y="3030"/>
                        </a:cubicBezTo>
                        <a:cubicBezTo>
                          <a:pt x="909" y="3037"/>
                          <a:pt x="913" y="3040"/>
                          <a:pt x="916" y="3040"/>
                        </a:cubicBezTo>
                        <a:cubicBezTo>
                          <a:pt x="942" y="3040"/>
                          <a:pt x="940" y="2834"/>
                          <a:pt x="908" y="2539"/>
                        </a:cubicBezTo>
                        <a:cubicBezTo>
                          <a:pt x="811" y="1677"/>
                          <a:pt x="912" y="1085"/>
                          <a:pt x="1180" y="903"/>
                        </a:cubicBezTo>
                        <a:cubicBezTo>
                          <a:pt x="1269" y="844"/>
                          <a:pt x="1324" y="812"/>
                          <a:pt x="1358" y="812"/>
                        </a:cubicBezTo>
                        <a:cubicBezTo>
                          <a:pt x="1401" y="812"/>
                          <a:pt x="1412" y="862"/>
                          <a:pt x="1418" y="971"/>
                        </a:cubicBezTo>
                        <a:cubicBezTo>
                          <a:pt x="1424" y="1075"/>
                          <a:pt x="1456" y="1147"/>
                          <a:pt x="1493" y="1147"/>
                        </a:cubicBezTo>
                        <a:cubicBezTo>
                          <a:pt x="1499" y="1147"/>
                          <a:pt x="1505" y="1146"/>
                          <a:pt x="1511" y="1142"/>
                        </a:cubicBezTo>
                        <a:cubicBezTo>
                          <a:pt x="1552" y="1115"/>
                          <a:pt x="1559" y="1008"/>
                          <a:pt x="1524" y="904"/>
                        </a:cubicBezTo>
                        <a:cubicBezTo>
                          <a:pt x="1491" y="801"/>
                          <a:pt x="1519" y="679"/>
                          <a:pt x="1591" y="634"/>
                        </a:cubicBezTo>
                        <a:cubicBezTo>
                          <a:pt x="1620" y="616"/>
                          <a:pt x="1642" y="605"/>
                          <a:pt x="1661" y="605"/>
                        </a:cubicBezTo>
                        <a:cubicBezTo>
                          <a:pt x="1716" y="605"/>
                          <a:pt x="1735" y="700"/>
                          <a:pt x="1762" y="980"/>
                        </a:cubicBezTo>
                        <a:cubicBezTo>
                          <a:pt x="1788" y="1245"/>
                          <a:pt x="1817" y="1376"/>
                          <a:pt x="1838" y="1376"/>
                        </a:cubicBezTo>
                        <a:cubicBezTo>
                          <a:pt x="1858" y="1376"/>
                          <a:pt x="1870" y="1237"/>
                          <a:pt x="1860" y="963"/>
                        </a:cubicBezTo>
                        <a:cubicBezTo>
                          <a:pt x="1851" y="709"/>
                          <a:pt x="1870" y="586"/>
                          <a:pt x="1905" y="586"/>
                        </a:cubicBezTo>
                        <a:cubicBezTo>
                          <a:pt x="1947" y="586"/>
                          <a:pt x="2012" y="765"/>
                          <a:pt x="2079" y="1109"/>
                        </a:cubicBezTo>
                        <a:cubicBezTo>
                          <a:pt x="2135" y="1403"/>
                          <a:pt x="2211" y="1677"/>
                          <a:pt x="2247" y="1730"/>
                        </a:cubicBezTo>
                        <a:cubicBezTo>
                          <a:pt x="2251" y="1736"/>
                          <a:pt x="2254" y="1738"/>
                          <a:pt x="2257" y="1738"/>
                        </a:cubicBezTo>
                        <a:cubicBezTo>
                          <a:pt x="2280" y="1738"/>
                          <a:pt x="2254" y="1525"/>
                          <a:pt x="2194" y="1224"/>
                        </a:cubicBezTo>
                        <a:cubicBezTo>
                          <a:pt x="2127" y="889"/>
                          <a:pt x="2106" y="583"/>
                          <a:pt x="2144" y="535"/>
                        </a:cubicBezTo>
                        <a:cubicBezTo>
                          <a:pt x="2171" y="501"/>
                          <a:pt x="2190" y="475"/>
                          <a:pt x="2208" y="475"/>
                        </a:cubicBezTo>
                        <a:close/>
                        <a:moveTo>
                          <a:pt x="2283" y="0"/>
                        </a:moveTo>
                        <a:cubicBezTo>
                          <a:pt x="2166" y="0"/>
                          <a:pt x="2040" y="9"/>
                          <a:pt x="1904" y="26"/>
                        </a:cubicBezTo>
                        <a:cubicBezTo>
                          <a:pt x="1322" y="95"/>
                          <a:pt x="922" y="316"/>
                          <a:pt x="587" y="749"/>
                        </a:cubicBezTo>
                        <a:cubicBezTo>
                          <a:pt x="191" y="1257"/>
                          <a:pt x="1" y="1771"/>
                          <a:pt x="21" y="2272"/>
                        </a:cubicBezTo>
                        <a:cubicBezTo>
                          <a:pt x="40" y="2745"/>
                          <a:pt x="108" y="2889"/>
                          <a:pt x="728" y="3782"/>
                        </a:cubicBezTo>
                        <a:cubicBezTo>
                          <a:pt x="782" y="3857"/>
                          <a:pt x="865" y="4036"/>
                          <a:pt x="924" y="4192"/>
                        </a:cubicBezTo>
                        <a:lnTo>
                          <a:pt x="1025" y="4470"/>
                        </a:lnTo>
                        <a:lnTo>
                          <a:pt x="985" y="4164"/>
                        </a:lnTo>
                        <a:lnTo>
                          <a:pt x="945" y="3859"/>
                        </a:lnTo>
                        <a:lnTo>
                          <a:pt x="1159" y="4053"/>
                        </a:lnTo>
                        <a:cubicBezTo>
                          <a:pt x="1278" y="4160"/>
                          <a:pt x="1384" y="4267"/>
                          <a:pt x="1396" y="4291"/>
                        </a:cubicBezTo>
                        <a:cubicBezTo>
                          <a:pt x="1406" y="4314"/>
                          <a:pt x="1511" y="4525"/>
                          <a:pt x="1631" y="4769"/>
                        </a:cubicBezTo>
                        <a:lnTo>
                          <a:pt x="1844" y="5203"/>
                        </a:lnTo>
                        <a:lnTo>
                          <a:pt x="1693" y="4741"/>
                        </a:lnTo>
                        <a:lnTo>
                          <a:pt x="1543" y="4279"/>
                        </a:lnTo>
                        <a:lnTo>
                          <a:pt x="1543" y="4279"/>
                        </a:lnTo>
                        <a:lnTo>
                          <a:pt x="1806" y="4401"/>
                        </a:lnTo>
                        <a:cubicBezTo>
                          <a:pt x="2028" y="4504"/>
                          <a:pt x="2108" y="4607"/>
                          <a:pt x="2296" y="5047"/>
                        </a:cubicBezTo>
                        <a:cubicBezTo>
                          <a:pt x="2419" y="5334"/>
                          <a:pt x="2559" y="5623"/>
                          <a:pt x="2606" y="5687"/>
                        </a:cubicBezTo>
                        <a:cubicBezTo>
                          <a:pt x="2628" y="5717"/>
                          <a:pt x="2642" y="5731"/>
                          <a:pt x="2651" y="5731"/>
                        </a:cubicBezTo>
                        <a:cubicBezTo>
                          <a:pt x="2700" y="5731"/>
                          <a:pt x="2543" y="5277"/>
                          <a:pt x="2388" y="5016"/>
                        </a:cubicBezTo>
                        <a:cubicBezTo>
                          <a:pt x="2201" y="4701"/>
                          <a:pt x="2189" y="4579"/>
                          <a:pt x="2377" y="4579"/>
                        </a:cubicBezTo>
                        <a:cubicBezTo>
                          <a:pt x="2420" y="4579"/>
                          <a:pt x="2475" y="4585"/>
                          <a:pt x="2540" y="4597"/>
                        </a:cubicBezTo>
                        <a:cubicBezTo>
                          <a:pt x="2800" y="4646"/>
                          <a:pt x="2876" y="4725"/>
                          <a:pt x="3150" y="5210"/>
                        </a:cubicBezTo>
                        <a:cubicBezTo>
                          <a:pt x="3270" y="5423"/>
                          <a:pt x="3342" y="5543"/>
                          <a:pt x="3349" y="5543"/>
                        </a:cubicBezTo>
                        <a:cubicBezTo>
                          <a:pt x="3353" y="5543"/>
                          <a:pt x="3342" y="5518"/>
                          <a:pt x="3316" y="5464"/>
                        </a:cubicBezTo>
                        <a:cubicBezTo>
                          <a:pt x="3087" y="4995"/>
                          <a:pt x="3011" y="4747"/>
                          <a:pt x="3082" y="4702"/>
                        </a:cubicBezTo>
                        <a:cubicBezTo>
                          <a:pt x="3087" y="4699"/>
                          <a:pt x="3094" y="4697"/>
                          <a:pt x="3103" y="4697"/>
                        </a:cubicBezTo>
                        <a:cubicBezTo>
                          <a:pt x="3234" y="4697"/>
                          <a:pt x="3751" y="5042"/>
                          <a:pt x="3963" y="5281"/>
                        </a:cubicBezTo>
                        <a:cubicBezTo>
                          <a:pt x="4017" y="5341"/>
                          <a:pt x="4048" y="5372"/>
                          <a:pt x="4057" y="5372"/>
                        </a:cubicBezTo>
                        <a:cubicBezTo>
                          <a:pt x="4069" y="5372"/>
                          <a:pt x="4038" y="5313"/>
                          <a:pt x="3964" y="5189"/>
                        </a:cubicBezTo>
                        <a:cubicBezTo>
                          <a:pt x="3833" y="4962"/>
                          <a:pt x="3888" y="4818"/>
                          <a:pt x="4014" y="4818"/>
                        </a:cubicBezTo>
                        <a:cubicBezTo>
                          <a:pt x="4093" y="4818"/>
                          <a:pt x="4201" y="4875"/>
                          <a:pt x="4308" y="5003"/>
                        </a:cubicBezTo>
                        <a:cubicBezTo>
                          <a:pt x="4400" y="5113"/>
                          <a:pt x="4447" y="5169"/>
                          <a:pt x="4462" y="5169"/>
                        </a:cubicBezTo>
                        <a:cubicBezTo>
                          <a:pt x="4477" y="5169"/>
                          <a:pt x="4458" y="5110"/>
                          <a:pt x="4420" y="4989"/>
                        </a:cubicBezTo>
                        <a:cubicBezTo>
                          <a:pt x="4371" y="4833"/>
                          <a:pt x="4424" y="4627"/>
                          <a:pt x="4582" y="4374"/>
                        </a:cubicBezTo>
                        <a:cubicBezTo>
                          <a:pt x="4896" y="3877"/>
                          <a:pt x="4895" y="3447"/>
                          <a:pt x="4576" y="2796"/>
                        </a:cubicBezTo>
                        <a:cubicBezTo>
                          <a:pt x="4431" y="2502"/>
                          <a:pt x="4264" y="2100"/>
                          <a:pt x="4197" y="1887"/>
                        </a:cubicBezTo>
                        <a:cubicBezTo>
                          <a:pt x="3938" y="1074"/>
                          <a:pt x="3789" y="794"/>
                          <a:pt x="3439" y="467"/>
                        </a:cubicBezTo>
                        <a:cubicBezTo>
                          <a:pt x="3090" y="141"/>
                          <a:pt x="2754" y="0"/>
                          <a:pt x="2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374250" y="2670550"/>
                    <a:ext cx="162650" cy="212475"/>
                  </a:xfrm>
                  <a:custGeom>
                    <a:avLst/>
                    <a:gdLst/>
                    <a:ahLst/>
                    <a:cxnLst/>
                    <a:rect l="l" t="t" r="r" b="b"/>
                    <a:pathLst>
                      <a:path w="6506" h="8499" extrusionOk="0">
                        <a:moveTo>
                          <a:pt x="2524" y="607"/>
                        </a:moveTo>
                        <a:cubicBezTo>
                          <a:pt x="2542" y="607"/>
                          <a:pt x="2557" y="609"/>
                          <a:pt x="2569" y="615"/>
                        </a:cubicBezTo>
                        <a:cubicBezTo>
                          <a:pt x="2624" y="645"/>
                          <a:pt x="2629" y="693"/>
                          <a:pt x="2581" y="722"/>
                        </a:cubicBezTo>
                        <a:cubicBezTo>
                          <a:pt x="2533" y="753"/>
                          <a:pt x="2300" y="1077"/>
                          <a:pt x="2065" y="1443"/>
                        </a:cubicBezTo>
                        <a:cubicBezTo>
                          <a:pt x="1842" y="1788"/>
                          <a:pt x="1644" y="2047"/>
                          <a:pt x="1603" y="2047"/>
                        </a:cubicBezTo>
                        <a:cubicBezTo>
                          <a:pt x="1600" y="2047"/>
                          <a:pt x="1598" y="2046"/>
                          <a:pt x="1597" y="2044"/>
                        </a:cubicBezTo>
                        <a:cubicBezTo>
                          <a:pt x="1547" y="1963"/>
                          <a:pt x="1712" y="1343"/>
                          <a:pt x="1848" y="1093"/>
                        </a:cubicBezTo>
                        <a:cubicBezTo>
                          <a:pt x="1968" y="874"/>
                          <a:pt x="2355" y="607"/>
                          <a:pt x="2524" y="607"/>
                        </a:cubicBezTo>
                        <a:close/>
                        <a:moveTo>
                          <a:pt x="3107" y="455"/>
                        </a:moveTo>
                        <a:cubicBezTo>
                          <a:pt x="3142" y="455"/>
                          <a:pt x="3179" y="462"/>
                          <a:pt x="3218" y="474"/>
                        </a:cubicBezTo>
                        <a:cubicBezTo>
                          <a:pt x="3355" y="518"/>
                          <a:pt x="3309" y="621"/>
                          <a:pt x="2957" y="1054"/>
                        </a:cubicBezTo>
                        <a:cubicBezTo>
                          <a:pt x="2439" y="1691"/>
                          <a:pt x="1878" y="2532"/>
                          <a:pt x="1959" y="2550"/>
                        </a:cubicBezTo>
                        <a:cubicBezTo>
                          <a:pt x="1960" y="2551"/>
                          <a:pt x="1961" y="2551"/>
                          <a:pt x="1962" y="2551"/>
                        </a:cubicBezTo>
                        <a:cubicBezTo>
                          <a:pt x="2002" y="2551"/>
                          <a:pt x="2128" y="2393"/>
                          <a:pt x="2245" y="2193"/>
                        </a:cubicBezTo>
                        <a:cubicBezTo>
                          <a:pt x="2470" y="1812"/>
                          <a:pt x="3363" y="678"/>
                          <a:pt x="3512" y="583"/>
                        </a:cubicBezTo>
                        <a:cubicBezTo>
                          <a:pt x="3523" y="577"/>
                          <a:pt x="3535" y="574"/>
                          <a:pt x="3550" y="574"/>
                        </a:cubicBezTo>
                        <a:cubicBezTo>
                          <a:pt x="3724" y="574"/>
                          <a:pt x="4154" y="1003"/>
                          <a:pt x="4305" y="1348"/>
                        </a:cubicBezTo>
                        <a:cubicBezTo>
                          <a:pt x="4389" y="1545"/>
                          <a:pt x="4567" y="2077"/>
                          <a:pt x="4697" y="2528"/>
                        </a:cubicBezTo>
                        <a:cubicBezTo>
                          <a:pt x="4866" y="3115"/>
                          <a:pt x="5060" y="3548"/>
                          <a:pt x="5371" y="4036"/>
                        </a:cubicBezTo>
                        <a:cubicBezTo>
                          <a:pt x="5653" y="4483"/>
                          <a:pt x="5816" y="4832"/>
                          <a:pt x="5833" y="5034"/>
                        </a:cubicBezTo>
                        <a:cubicBezTo>
                          <a:pt x="5879" y="5552"/>
                          <a:pt x="5110" y="6582"/>
                          <a:pt x="4656" y="6606"/>
                        </a:cubicBezTo>
                        <a:cubicBezTo>
                          <a:pt x="4651" y="6606"/>
                          <a:pt x="4645" y="6607"/>
                          <a:pt x="4640" y="6607"/>
                        </a:cubicBezTo>
                        <a:cubicBezTo>
                          <a:pt x="4500" y="6607"/>
                          <a:pt x="4521" y="6479"/>
                          <a:pt x="4757" y="5848"/>
                        </a:cubicBezTo>
                        <a:cubicBezTo>
                          <a:pt x="4908" y="5442"/>
                          <a:pt x="5009" y="5120"/>
                          <a:pt x="4980" y="5120"/>
                        </a:cubicBezTo>
                        <a:cubicBezTo>
                          <a:pt x="4980" y="5120"/>
                          <a:pt x="4979" y="5120"/>
                          <a:pt x="4977" y="5120"/>
                        </a:cubicBezTo>
                        <a:cubicBezTo>
                          <a:pt x="4943" y="5145"/>
                          <a:pt x="4774" y="5534"/>
                          <a:pt x="4603" y="5984"/>
                        </a:cubicBezTo>
                        <a:cubicBezTo>
                          <a:pt x="4428" y="6457"/>
                          <a:pt x="4268" y="6754"/>
                          <a:pt x="4195" y="6754"/>
                        </a:cubicBezTo>
                        <a:cubicBezTo>
                          <a:pt x="4191" y="6754"/>
                          <a:pt x="4188" y="6754"/>
                          <a:pt x="4184" y="6752"/>
                        </a:cubicBezTo>
                        <a:cubicBezTo>
                          <a:pt x="4053" y="6689"/>
                          <a:pt x="4107" y="6351"/>
                          <a:pt x="4340" y="5801"/>
                        </a:cubicBezTo>
                        <a:cubicBezTo>
                          <a:pt x="4434" y="5574"/>
                          <a:pt x="4485" y="5373"/>
                          <a:pt x="4449" y="5365"/>
                        </a:cubicBezTo>
                        <a:cubicBezTo>
                          <a:pt x="4449" y="5365"/>
                          <a:pt x="4448" y="5365"/>
                          <a:pt x="4448" y="5365"/>
                        </a:cubicBezTo>
                        <a:cubicBezTo>
                          <a:pt x="4410" y="5365"/>
                          <a:pt x="4286" y="5652"/>
                          <a:pt x="4168" y="6016"/>
                        </a:cubicBezTo>
                        <a:cubicBezTo>
                          <a:pt x="4004" y="6533"/>
                          <a:pt x="3901" y="6757"/>
                          <a:pt x="3824" y="6757"/>
                        </a:cubicBezTo>
                        <a:cubicBezTo>
                          <a:pt x="3806" y="6757"/>
                          <a:pt x="3789" y="6744"/>
                          <a:pt x="3773" y="6718"/>
                        </a:cubicBezTo>
                        <a:cubicBezTo>
                          <a:pt x="3750" y="6682"/>
                          <a:pt x="3831" y="6264"/>
                          <a:pt x="3952" y="5790"/>
                        </a:cubicBezTo>
                        <a:cubicBezTo>
                          <a:pt x="4036" y="5459"/>
                          <a:pt x="4073" y="5268"/>
                          <a:pt x="4054" y="5268"/>
                        </a:cubicBezTo>
                        <a:cubicBezTo>
                          <a:pt x="4047" y="5268"/>
                          <a:pt x="4029" y="5303"/>
                          <a:pt x="4001" y="5376"/>
                        </a:cubicBezTo>
                        <a:cubicBezTo>
                          <a:pt x="3908" y="5623"/>
                          <a:pt x="3797" y="6008"/>
                          <a:pt x="3752" y="6229"/>
                        </a:cubicBezTo>
                        <a:cubicBezTo>
                          <a:pt x="3710" y="6450"/>
                          <a:pt x="3644" y="6652"/>
                          <a:pt x="3609" y="6673"/>
                        </a:cubicBezTo>
                        <a:cubicBezTo>
                          <a:pt x="3589" y="6686"/>
                          <a:pt x="3571" y="6692"/>
                          <a:pt x="3556" y="6692"/>
                        </a:cubicBezTo>
                        <a:cubicBezTo>
                          <a:pt x="3446" y="6692"/>
                          <a:pt x="3441" y="6393"/>
                          <a:pt x="3545" y="5860"/>
                        </a:cubicBezTo>
                        <a:lnTo>
                          <a:pt x="3671" y="5211"/>
                        </a:lnTo>
                        <a:lnTo>
                          <a:pt x="3489" y="5911"/>
                        </a:lnTo>
                        <a:cubicBezTo>
                          <a:pt x="3362" y="6402"/>
                          <a:pt x="3235" y="6650"/>
                          <a:pt x="3167" y="6650"/>
                        </a:cubicBezTo>
                        <a:cubicBezTo>
                          <a:pt x="3100" y="6650"/>
                          <a:pt x="3089" y="6415"/>
                          <a:pt x="3184" y="5940"/>
                        </a:cubicBezTo>
                        <a:cubicBezTo>
                          <a:pt x="3254" y="5596"/>
                          <a:pt x="3271" y="5432"/>
                          <a:pt x="3250" y="5432"/>
                        </a:cubicBezTo>
                        <a:cubicBezTo>
                          <a:pt x="3223" y="5432"/>
                          <a:pt x="3134" y="5694"/>
                          <a:pt x="3010" y="6181"/>
                        </a:cubicBezTo>
                        <a:cubicBezTo>
                          <a:pt x="2910" y="6577"/>
                          <a:pt x="2834" y="6706"/>
                          <a:pt x="2696" y="6717"/>
                        </a:cubicBezTo>
                        <a:cubicBezTo>
                          <a:pt x="2691" y="6717"/>
                          <a:pt x="2686" y="6718"/>
                          <a:pt x="2682" y="6718"/>
                        </a:cubicBezTo>
                        <a:cubicBezTo>
                          <a:pt x="2547" y="6718"/>
                          <a:pt x="2553" y="6578"/>
                          <a:pt x="2711" y="5944"/>
                        </a:cubicBezTo>
                        <a:cubicBezTo>
                          <a:pt x="2822" y="5507"/>
                          <a:pt x="2887" y="5154"/>
                          <a:pt x="2862" y="5149"/>
                        </a:cubicBezTo>
                        <a:cubicBezTo>
                          <a:pt x="2862" y="5149"/>
                          <a:pt x="2861" y="5148"/>
                          <a:pt x="2861" y="5148"/>
                        </a:cubicBezTo>
                        <a:cubicBezTo>
                          <a:pt x="2834" y="5148"/>
                          <a:pt x="2706" y="5544"/>
                          <a:pt x="2573" y="6028"/>
                        </a:cubicBezTo>
                        <a:lnTo>
                          <a:pt x="2328" y="6918"/>
                        </a:lnTo>
                        <a:lnTo>
                          <a:pt x="1942" y="6866"/>
                        </a:lnTo>
                        <a:cubicBezTo>
                          <a:pt x="1926" y="6863"/>
                          <a:pt x="1908" y="6859"/>
                          <a:pt x="1891" y="6855"/>
                        </a:cubicBezTo>
                        <a:lnTo>
                          <a:pt x="1884" y="6880"/>
                        </a:lnTo>
                        <a:lnTo>
                          <a:pt x="1888" y="6855"/>
                        </a:lnTo>
                        <a:cubicBezTo>
                          <a:pt x="1699" y="6824"/>
                          <a:pt x="1521" y="6760"/>
                          <a:pt x="1486" y="6705"/>
                        </a:cubicBezTo>
                        <a:cubicBezTo>
                          <a:pt x="1447" y="6644"/>
                          <a:pt x="1525" y="6264"/>
                          <a:pt x="1661" y="5849"/>
                        </a:cubicBezTo>
                        <a:cubicBezTo>
                          <a:pt x="1875" y="5195"/>
                          <a:pt x="1954" y="4931"/>
                          <a:pt x="1926" y="4931"/>
                        </a:cubicBezTo>
                        <a:cubicBezTo>
                          <a:pt x="1916" y="4931"/>
                          <a:pt x="1890" y="4968"/>
                          <a:pt x="1851" y="5036"/>
                        </a:cubicBezTo>
                        <a:cubicBezTo>
                          <a:pt x="1792" y="5141"/>
                          <a:pt x="1646" y="5522"/>
                          <a:pt x="1531" y="5877"/>
                        </a:cubicBezTo>
                        <a:cubicBezTo>
                          <a:pt x="1362" y="6397"/>
                          <a:pt x="1299" y="6563"/>
                          <a:pt x="1208" y="6563"/>
                        </a:cubicBezTo>
                        <a:cubicBezTo>
                          <a:pt x="1173" y="6563"/>
                          <a:pt x="1134" y="6538"/>
                          <a:pt x="1082" y="6499"/>
                        </a:cubicBezTo>
                        <a:cubicBezTo>
                          <a:pt x="899" y="6364"/>
                          <a:pt x="911" y="6316"/>
                          <a:pt x="1345" y="5314"/>
                        </a:cubicBezTo>
                        <a:cubicBezTo>
                          <a:pt x="1563" y="4813"/>
                          <a:pt x="1712" y="4404"/>
                          <a:pt x="1678" y="4394"/>
                        </a:cubicBezTo>
                        <a:cubicBezTo>
                          <a:pt x="1678" y="4394"/>
                          <a:pt x="1678" y="4394"/>
                          <a:pt x="1678" y="4394"/>
                        </a:cubicBezTo>
                        <a:cubicBezTo>
                          <a:pt x="1642" y="4394"/>
                          <a:pt x="1455" y="4776"/>
                          <a:pt x="1259" y="5248"/>
                        </a:cubicBezTo>
                        <a:cubicBezTo>
                          <a:pt x="1062" y="5724"/>
                          <a:pt x="879" y="6127"/>
                          <a:pt x="855" y="6143"/>
                        </a:cubicBezTo>
                        <a:cubicBezTo>
                          <a:pt x="852" y="6145"/>
                          <a:pt x="850" y="6146"/>
                          <a:pt x="846" y="6146"/>
                        </a:cubicBezTo>
                        <a:cubicBezTo>
                          <a:pt x="817" y="6146"/>
                          <a:pt x="756" y="6086"/>
                          <a:pt x="704" y="6004"/>
                        </a:cubicBezTo>
                        <a:cubicBezTo>
                          <a:pt x="627" y="5884"/>
                          <a:pt x="725" y="5559"/>
                          <a:pt x="1065" y="4818"/>
                        </a:cubicBezTo>
                        <a:cubicBezTo>
                          <a:pt x="1553" y="3755"/>
                          <a:pt x="1704" y="3149"/>
                          <a:pt x="1617" y="2631"/>
                        </a:cubicBezTo>
                        <a:cubicBezTo>
                          <a:pt x="1563" y="2320"/>
                          <a:pt x="1677" y="2105"/>
                          <a:pt x="2422" y="1093"/>
                        </a:cubicBezTo>
                        <a:cubicBezTo>
                          <a:pt x="2777" y="612"/>
                          <a:pt x="2934" y="455"/>
                          <a:pt x="3107" y="455"/>
                        </a:cubicBezTo>
                        <a:close/>
                        <a:moveTo>
                          <a:pt x="3112" y="1"/>
                        </a:moveTo>
                        <a:cubicBezTo>
                          <a:pt x="2471" y="1"/>
                          <a:pt x="1780" y="302"/>
                          <a:pt x="1439" y="807"/>
                        </a:cubicBezTo>
                        <a:cubicBezTo>
                          <a:pt x="1190" y="1177"/>
                          <a:pt x="1078" y="1815"/>
                          <a:pt x="1133" y="2553"/>
                        </a:cubicBezTo>
                        <a:cubicBezTo>
                          <a:pt x="1186" y="3263"/>
                          <a:pt x="1095" y="3616"/>
                          <a:pt x="562" y="4733"/>
                        </a:cubicBezTo>
                        <a:cubicBezTo>
                          <a:pt x="0" y="5911"/>
                          <a:pt x="139" y="6431"/>
                          <a:pt x="1169" y="7017"/>
                        </a:cubicBezTo>
                        <a:cubicBezTo>
                          <a:pt x="1517" y="7213"/>
                          <a:pt x="1705" y="7404"/>
                          <a:pt x="2026" y="7883"/>
                        </a:cubicBezTo>
                        <a:lnTo>
                          <a:pt x="2441" y="8498"/>
                        </a:lnTo>
                        <a:lnTo>
                          <a:pt x="2116" y="7890"/>
                        </a:lnTo>
                        <a:lnTo>
                          <a:pt x="1792" y="7281"/>
                        </a:lnTo>
                        <a:lnTo>
                          <a:pt x="2061" y="7311"/>
                        </a:lnTo>
                        <a:cubicBezTo>
                          <a:pt x="2243" y="7331"/>
                          <a:pt x="2413" y="7446"/>
                          <a:pt x="2589" y="7675"/>
                        </a:cubicBezTo>
                        <a:lnTo>
                          <a:pt x="2849" y="8010"/>
                        </a:lnTo>
                        <a:lnTo>
                          <a:pt x="2636" y="7649"/>
                        </a:lnTo>
                        <a:cubicBezTo>
                          <a:pt x="2466" y="7360"/>
                          <a:pt x="2455" y="7281"/>
                          <a:pt x="2584" y="7255"/>
                        </a:cubicBezTo>
                        <a:cubicBezTo>
                          <a:pt x="2675" y="7237"/>
                          <a:pt x="2760" y="7213"/>
                          <a:pt x="2778" y="7201"/>
                        </a:cubicBezTo>
                        <a:cubicBezTo>
                          <a:pt x="2778" y="7201"/>
                          <a:pt x="2779" y="7201"/>
                          <a:pt x="2780" y="7201"/>
                        </a:cubicBezTo>
                        <a:cubicBezTo>
                          <a:pt x="2804" y="7201"/>
                          <a:pt x="2921" y="7341"/>
                          <a:pt x="3042" y="7519"/>
                        </a:cubicBezTo>
                        <a:lnTo>
                          <a:pt x="3272" y="7855"/>
                        </a:lnTo>
                        <a:lnTo>
                          <a:pt x="3125" y="7515"/>
                        </a:lnTo>
                        <a:cubicBezTo>
                          <a:pt x="3004" y="7235"/>
                          <a:pt x="2987" y="7187"/>
                          <a:pt x="3143" y="7187"/>
                        </a:cubicBezTo>
                        <a:cubicBezTo>
                          <a:pt x="3171" y="7187"/>
                          <a:pt x="3204" y="7188"/>
                          <a:pt x="3243" y="7191"/>
                        </a:cubicBezTo>
                        <a:cubicBezTo>
                          <a:pt x="3385" y="7197"/>
                          <a:pt x="3564" y="7285"/>
                          <a:pt x="3625" y="7380"/>
                        </a:cubicBezTo>
                        <a:cubicBezTo>
                          <a:pt x="3690" y="7475"/>
                          <a:pt x="3826" y="7606"/>
                          <a:pt x="3924" y="7669"/>
                        </a:cubicBezTo>
                        <a:cubicBezTo>
                          <a:pt x="3970" y="7699"/>
                          <a:pt x="3999" y="7714"/>
                          <a:pt x="4010" y="7714"/>
                        </a:cubicBezTo>
                        <a:cubicBezTo>
                          <a:pt x="4031" y="7714"/>
                          <a:pt x="3989" y="7659"/>
                          <a:pt x="3881" y="7542"/>
                        </a:cubicBezTo>
                        <a:lnTo>
                          <a:pt x="3660" y="7301"/>
                        </a:lnTo>
                        <a:lnTo>
                          <a:pt x="4031" y="7328"/>
                        </a:lnTo>
                        <a:cubicBezTo>
                          <a:pt x="4233" y="7344"/>
                          <a:pt x="4448" y="7431"/>
                          <a:pt x="4507" y="7522"/>
                        </a:cubicBezTo>
                        <a:cubicBezTo>
                          <a:pt x="4563" y="7612"/>
                          <a:pt x="4687" y="7720"/>
                          <a:pt x="4774" y="7756"/>
                        </a:cubicBezTo>
                        <a:cubicBezTo>
                          <a:pt x="4806" y="7770"/>
                          <a:pt x="4829" y="7777"/>
                          <a:pt x="4842" y="7777"/>
                        </a:cubicBezTo>
                        <a:cubicBezTo>
                          <a:pt x="4878" y="7777"/>
                          <a:pt x="4841" y="7723"/>
                          <a:pt x="4729" y="7602"/>
                        </a:cubicBezTo>
                        <a:lnTo>
                          <a:pt x="4520" y="7382"/>
                        </a:lnTo>
                        <a:lnTo>
                          <a:pt x="4981" y="7141"/>
                        </a:lnTo>
                        <a:cubicBezTo>
                          <a:pt x="5863" y="6682"/>
                          <a:pt x="6506" y="5601"/>
                          <a:pt x="6361" y="4824"/>
                        </a:cubicBezTo>
                        <a:cubicBezTo>
                          <a:pt x="6311" y="4545"/>
                          <a:pt x="6133" y="4166"/>
                          <a:pt x="5833" y="3695"/>
                        </a:cubicBezTo>
                        <a:cubicBezTo>
                          <a:pt x="5512" y="3190"/>
                          <a:pt x="5308" y="2738"/>
                          <a:pt x="5122" y="2125"/>
                        </a:cubicBezTo>
                        <a:cubicBezTo>
                          <a:pt x="4794" y="1047"/>
                          <a:pt x="4472" y="526"/>
                          <a:pt x="3932" y="206"/>
                        </a:cubicBezTo>
                        <a:cubicBezTo>
                          <a:pt x="3696" y="66"/>
                          <a:pt x="3410" y="1"/>
                          <a:pt x="3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179400" y="2410600"/>
                    <a:ext cx="8000" cy="37450"/>
                  </a:xfrm>
                  <a:custGeom>
                    <a:avLst/>
                    <a:gdLst/>
                    <a:ahLst/>
                    <a:cxnLst/>
                    <a:rect l="l" t="t" r="r" b="b"/>
                    <a:pathLst>
                      <a:path w="320" h="1498" extrusionOk="0">
                        <a:moveTo>
                          <a:pt x="302" y="0"/>
                        </a:moveTo>
                        <a:cubicBezTo>
                          <a:pt x="284" y="0"/>
                          <a:pt x="225" y="234"/>
                          <a:pt x="133" y="703"/>
                        </a:cubicBezTo>
                        <a:cubicBezTo>
                          <a:pt x="23" y="1267"/>
                          <a:pt x="1" y="1498"/>
                          <a:pt x="58" y="1498"/>
                        </a:cubicBezTo>
                        <a:cubicBezTo>
                          <a:pt x="65" y="1498"/>
                          <a:pt x="72" y="1495"/>
                          <a:pt x="80" y="1490"/>
                        </a:cubicBezTo>
                        <a:cubicBezTo>
                          <a:pt x="93" y="1482"/>
                          <a:pt x="157" y="1131"/>
                          <a:pt x="222" y="715"/>
                        </a:cubicBezTo>
                        <a:cubicBezTo>
                          <a:pt x="296" y="239"/>
                          <a:pt x="319"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187175" y="2410800"/>
                    <a:ext cx="8750" cy="53775"/>
                  </a:xfrm>
                  <a:custGeom>
                    <a:avLst/>
                    <a:gdLst/>
                    <a:ahLst/>
                    <a:cxnLst/>
                    <a:rect l="l" t="t" r="r" b="b"/>
                    <a:pathLst>
                      <a:path w="350" h="2151" extrusionOk="0">
                        <a:moveTo>
                          <a:pt x="312" y="0"/>
                        </a:moveTo>
                        <a:cubicBezTo>
                          <a:pt x="310" y="0"/>
                          <a:pt x="307" y="1"/>
                          <a:pt x="305" y="3"/>
                        </a:cubicBezTo>
                        <a:cubicBezTo>
                          <a:pt x="257" y="32"/>
                          <a:pt x="181" y="354"/>
                          <a:pt x="131" y="716"/>
                        </a:cubicBezTo>
                        <a:cubicBezTo>
                          <a:pt x="20" y="1561"/>
                          <a:pt x="0" y="2132"/>
                          <a:pt x="80" y="2150"/>
                        </a:cubicBezTo>
                        <a:cubicBezTo>
                          <a:pt x="81" y="2151"/>
                          <a:pt x="82" y="2151"/>
                          <a:pt x="83" y="2151"/>
                        </a:cubicBezTo>
                        <a:cubicBezTo>
                          <a:pt x="118" y="2151"/>
                          <a:pt x="142" y="1968"/>
                          <a:pt x="137" y="1737"/>
                        </a:cubicBezTo>
                        <a:cubicBezTo>
                          <a:pt x="131" y="1502"/>
                          <a:pt x="187" y="1006"/>
                          <a:pt x="258" y="629"/>
                        </a:cubicBezTo>
                        <a:cubicBezTo>
                          <a:pt x="327" y="272"/>
                          <a:pt x="350"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197275" y="2419250"/>
                    <a:ext cx="5300" cy="54875"/>
                  </a:xfrm>
                  <a:custGeom>
                    <a:avLst/>
                    <a:gdLst/>
                    <a:ahLst/>
                    <a:cxnLst/>
                    <a:rect l="l" t="t" r="r" b="b"/>
                    <a:pathLst>
                      <a:path w="212" h="2195" extrusionOk="0">
                        <a:moveTo>
                          <a:pt x="180" y="0"/>
                        </a:moveTo>
                        <a:cubicBezTo>
                          <a:pt x="153" y="0"/>
                          <a:pt x="99" y="444"/>
                          <a:pt x="58" y="989"/>
                        </a:cubicBezTo>
                        <a:cubicBezTo>
                          <a:pt x="15" y="1538"/>
                          <a:pt x="0" y="2073"/>
                          <a:pt x="21" y="2172"/>
                        </a:cubicBezTo>
                        <a:cubicBezTo>
                          <a:pt x="25" y="2187"/>
                          <a:pt x="29" y="2194"/>
                          <a:pt x="33" y="2194"/>
                        </a:cubicBezTo>
                        <a:cubicBezTo>
                          <a:pt x="56" y="2194"/>
                          <a:pt x="84" y="1974"/>
                          <a:pt x="102" y="1644"/>
                        </a:cubicBezTo>
                        <a:cubicBezTo>
                          <a:pt x="124" y="1253"/>
                          <a:pt x="162" y="728"/>
                          <a:pt x="186" y="475"/>
                        </a:cubicBezTo>
                        <a:cubicBezTo>
                          <a:pt x="211" y="221"/>
                          <a:pt x="207" y="8"/>
                          <a:pt x="181" y="0"/>
                        </a:cubicBezTo>
                        <a:cubicBezTo>
                          <a:pt x="180" y="0"/>
                          <a:pt x="180" y="0"/>
                          <a:pt x="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204725" y="2426025"/>
                    <a:ext cx="5200" cy="51800"/>
                  </a:xfrm>
                  <a:custGeom>
                    <a:avLst/>
                    <a:gdLst/>
                    <a:ahLst/>
                    <a:cxnLst/>
                    <a:rect l="l" t="t" r="r" b="b"/>
                    <a:pathLst>
                      <a:path w="208" h="2072" extrusionOk="0">
                        <a:moveTo>
                          <a:pt x="151" y="1"/>
                        </a:moveTo>
                        <a:cubicBezTo>
                          <a:pt x="123" y="1"/>
                          <a:pt x="76" y="406"/>
                          <a:pt x="51" y="909"/>
                        </a:cubicBezTo>
                        <a:cubicBezTo>
                          <a:pt x="4" y="1839"/>
                          <a:pt x="0" y="2072"/>
                          <a:pt x="43" y="2072"/>
                        </a:cubicBezTo>
                        <a:cubicBezTo>
                          <a:pt x="47" y="2072"/>
                          <a:pt x="50" y="2071"/>
                          <a:pt x="54" y="2068"/>
                        </a:cubicBezTo>
                        <a:cubicBezTo>
                          <a:pt x="110" y="2032"/>
                          <a:pt x="208" y="13"/>
                          <a:pt x="151" y="1"/>
                        </a:cubicBezTo>
                        <a:cubicBezTo>
                          <a:pt x="151" y="1"/>
                          <a:pt x="151"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209425" y="2515150"/>
                    <a:ext cx="20725" cy="53050"/>
                  </a:xfrm>
                  <a:custGeom>
                    <a:avLst/>
                    <a:gdLst/>
                    <a:ahLst/>
                    <a:cxnLst/>
                    <a:rect l="l" t="t" r="r" b="b"/>
                    <a:pathLst>
                      <a:path w="829" h="2122" extrusionOk="0">
                        <a:moveTo>
                          <a:pt x="21" y="0"/>
                        </a:moveTo>
                        <a:cubicBezTo>
                          <a:pt x="20" y="0"/>
                          <a:pt x="20" y="1"/>
                          <a:pt x="20" y="1"/>
                        </a:cubicBezTo>
                        <a:cubicBezTo>
                          <a:pt x="1" y="10"/>
                          <a:pt x="1" y="74"/>
                          <a:pt x="20" y="143"/>
                        </a:cubicBezTo>
                        <a:cubicBezTo>
                          <a:pt x="36" y="210"/>
                          <a:pt x="176" y="584"/>
                          <a:pt x="327" y="966"/>
                        </a:cubicBezTo>
                        <a:cubicBezTo>
                          <a:pt x="477" y="1349"/>
                          <a:pt x="641" y="1787"/>
                          <a:pt x="689" y="1933"/>
                        </a:cubicBezTo>
                        <a:cubicBezTo>
                          <a:pt x="727" y="2047"/>
                          <a:pt x="768" y="2122"/>
                          <a:pt x="788" y="2122"/>
                        </a:cubicBezTo>
                        <a:cubicBezTo>
                          <a:pt x="793" y="2122"/>
                          <a:pt x="797" y="2117"/>
                          <a:pt x="799" y="2108"/>
                        </a:cubicBezTo>
                        <a:cubicBezTo>
                          <a:pt x="828" y="2009"/>
                          <a:pt x="85"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570975" y="2380000"/>
                    <a:ext cx="2575" cy="69150"/>
                  </a:xfrm>
                  <a:custGeom>
                    <a:avLst/>
                    <a:gdLst/>
                    <a:ahLst/>
                    <a:cxnLst/>
                    <a:rect l="l" t="t" r="r" b="b"/>
                    <a:pathLst>
                      <a:path w="103" h="2766" extrusionOk="0">
                        <a:moveTo>
                          <a:pt x="54" y="0"/>
                        </a:moveTo>
                        <a:cubicBezTo>
                          <a:pt x="27" y="0"/>
                          <a:pt x="3" y="612"/>
                          <a:pt x="2" y="1371"/>
                        </a:cubicBezTo>
                        <a:cubicBezTo>
                          <a:pt x="1" y="2135"/>
                          <a:pt x="22" y="2761"/>
                          <a:pt x="50" y="2766"/>
                        </a:cubicBezTo>
                        <a:cubicBezTo>
                          <a:pt x="50" y="2766"/>
                          <a:pt x="50" y="2766"/>
                          <a:pt x="50" y="2766"/>
                        </a:cubicBezTo>
                        <a:cubicBezTo>
                          <a:pt x="80" y="2766"/>
                          <a:pt x="102" y="2156"/>
                          <a:pt x="102" y="1395"/>
                        </a:cubicBezTo>
                        <a:cubicBezTo>
                          <a:pt x="102" y="630"/>
                          <a:pt x="81" y="9"/>
                          <a:pt x="54" y="1"/>
                        </a:cubicBezTo>
                        <a:cubicBezTo>
                          <a:pt x="54" y="0"/>
                          <a:pt x="54" y="0"/>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577025" y="2418200"/>
                    <a:ext cx="3550" cy="53100"/>
                  </a:xfrm>
                  <a:custGeom>
                    <a:avLst/>
                    <a:gdLst/>
                    <a:ahLst/>
                    <a:cxnLst/>
                    <a:rect l="l" t="t" r="r" b="b"/>
                    <a:pathLst>
                      <a:path w="142" h="2124" extrusionOk="0">
                        <a:moveTo>
                          <a:pt x="102" y="1"/>
                        </a:moveTo>
                        <a:cubicBezTo>
                          <a:pt x="74" y="1"/>
                          <a:pt x="34" y="472"/>
                          <a:pt x="18" y="1047"/>
                        </a:cubicBezTo>
                        <a:cubicBezTo>
                          <a:pt x="1" y="1627"/>
                          <a:pt x="7" y="2115"/>
                          <a:pt x="34" y="2123"/>
                        </a:cubicBezTo>
                        <a:cubicBezTo>
                          <a:pt x="34" y="2123"/>
                          <a:pt x="35" y="2123"/>
                          <a:pt x="35" y="2123"/>
                        </a:cubicBezTo>
                        <a:cubicBezTo>
                          <a:pt x="62" y="2123"/>
                          <a:pt x="101" y="1656"/>
                          <a:pt x="121" y="1077"/>
                        </a:cubicBezTo>
                        <a:cubicBezTo>
                          <a:pt x="141" y="496"/>
                          <a:pt x="135" y="9"/>
                          <a:pt x="102" y="1"/>
                        </a:cubicBezTo>
                        <a:cubicBezTo>
                          <a:pt x="102" y="1"/>
                          <a:pt x="102" y="1"/>
                          <a:pt x="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232225" y="2694050"/>
                    <a:ext cx="2975" cy="6850"/>
                  </a:xfrm>
                  <a:custGeom>
                    <a:avLst/>
                    <a:gdLst/>
                    <a:ahLst/>
                    <a:cxnLst/>
                    <a:rect l="l" t="t" r="r" b="b"/>
                    <a:pathLst>
                      <a:path w="119" h="274" extrusionOk="0">
                        <a:moveTo>
                          <a:pt x="37" y="0"/>
                        </a:moveTo>
                        <a:cubicBezTo>
                          <a:pt x="16" y="0"/>
                          <a:pt x="0" y="44"/>
                          <a:pt x="1" y="134"/>
                        </a:cubicBezTo>
                        <a:cubicBezTo>
                          <a:pt x="1" y="202"/>
                          <a:pt x="32" y="266"/>
                          <a:pt x="68" y="273"/>
                        </a:cubicBezTo>
                        <a:cubicBezTo>
                          <a:pt x="70" y="274"/>
                          <a:pt x="72" y="274"/>
                          <a:pt x="74" y="274"/>
                        </a:cubicBezTo>
                        <a:cubicBezTo>
                          <a:pt x="105" y="274"/>
                          <a:pt x="119" y="212"/>
                          <a:pt x="104" y="137"/>
                        </a:cubicBezTo>
                        <a:cubicBezTo>
                          <a:pt x="84" y="46"/>
                          <a:pt x="58"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271650" y="2706600"/>
                    <a:ext cx="9875" cy="28575"/>
                  </a:xfrm>
                  <a:custGeom>
                    <a:avLst/>
                    <a:gdLst/>
                    <a:ahLst/>
                    <a:cxnLst/>
                    <a:rect l="l" t="t" r="r" b="b"/>
                    <a:pathLst>
                      <a:path w="395" h="1143" extrusionOk="0">
                        <a:moveTo>
                          <a:pt x="30" y="1"/>
                        </a:moveTo>
                        <a:cubicBezTo>
                          <a:pt x="0" y="1"/>
                          <a:pt x="42" y="226"/>
                          <a:pt x="121" y="501"/>
                        </a:cubicBezTo>
                        <a:cubicBezTo>
                          <a:pt x="201" y="781"/>
                          <a:pt x="308" y="1066"/>
                          <a:pt x="356" y="1131"/>
                        </a:cubicBezTo>
                        <a:cubicBezTo>
                          <a:pt x="362" y="1139"/>
                          <a:pt x="366" y="1142"/>
                          <a:pt x="370" y="1142"/>
                        </a:cubicBezTo>
                        <a:cubicBezTo>
                          <a:pt x="395" y="1142"/>
                          <a:pt x="352" y="929"/>
                          <a:pt x="266" y="631"/>
                        </a:cubicBezTo>
                        <a:cubicBezTo>
                          <a:pt x="169" y="295"/>
                          <a:pt x="61" y="6"/>
                          <a:pt x="31" y="1"/>
                        </a:cubicBezTo>
                        <a:cubicBezTo>
                          <a:pt x="31" y="1"/>
                          <a:pt x="30"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307600" y="2691625"/>
                    <a:ext cx="11225" cy="35450"/>
                  </a:xfrm>
                  <a:custGeom>
                    <a:avLst/>
                    <a:gdLst/>
                    <a:ahLst/>
                    <a:cxnLst/>
                    <a:rect l="l" t="t" r="r" b="b"/>
                    <a:pathLst>
                      <a:path w="449" h="1418" extrusionOk="0">
                        <a:moveTo>
                          <a:pt x="22" y="1"/>
                        </a:moveTo>
                        <a:cubicBezTo>
                          <a:pt x="8" y="1"/>
                          <a:pt x="0" y="34"/>
                          <a:pt x="1" y="103"/>
                        </a:cubicBezTo>
                        <a:cubicBezTo>
                          <a:pt x="4" y="224"/>
                          <a:pt x="362" y="1330"/>
                          <a:pt x="428" y="1415"/>
                        </a:cubicBezTo>
                        <a:cubicBezTo>
                          <a:pt x="429" y="1417"/>
                          <a:pt x="431" y="1418"/>
                          <a:pt x="432" y="1418"/>
                        </a:cubicBezTo>
                        <a:cubicBezTo>
                          <a:pt x="449" y="1418"/>
                          <a:pt x="388" y="1129"/>
                          <a:pt x="286" y="753"/>
                        </a:cubicBezTo>
                        <a:cubicBezTo>
                          <a:pt x="158" y="270"/>
                          <a:pt x="62" y="1"/>
                          <a:pt x="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314900" y="2688250"/>
                    <a:ext cx="10350" cy="34775"/>
                  </a:xfrm>
                  <a:custGeom>
                    <a:avLst/>
                    <a:gdLst/>
                    <a:ahLst/>
                    <a:cxnLst/>
                    <a:rect l="l" t="t" r="r" b="b"/>
                    <a:pathLst>
                      <a:path w="414" h="1391" extrusionOk="0">
                        <a:moveTo>
                          <a:pt x="27" y="1"/>
                        </a:moveTo>
                        <a:cubicBezTo>
                          <a:pt x="1" y="1"/>
                          <a:pt x="57" y="306"/>
                          <a:pt x="153" y="686"/>
                        </a:cubicBezTo>
                        <a:cubicBezTo>
                          <a:pt x="251" y="1067"/>
                          <a:pt x="356" y="1385"/>
                          <a:pt x="384" y="1390"/>
                        </a:cubicBezTo>
                        <a:cubicBezTo>
                          <a:pt x="385" y="1390"/>
                          <a:pt x="385" y="1390"/>
                          <a:pt x="385" y="1390"/>
                        </a:cubicBezTo>
                        <a:cubicBezTo>
                          <a:pt x="414" y="1390"/>
                          <a:pt x="357" y="1085"/>
                          <a:pt x="260" y="707"/>
                        </a:cubicBezTo>
                        <a:cubicBezTo>
                          <a:pt x="161" y="326"/>
                          <a:pt x="56" y="6"/>
                          <a:pt x="27" y="1"/>
                        </a:cubicBezTo>
                        <a:cubicBezTo>
                          <a:pt x="27" y="1"/>
                          <a:pt x="27"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303250" y="2697950"/>
                    <a:ext cx="9550" cy="26475"/>
                  </a:xfrm>
                  <a:custGeom>
                    <a:avLst/>
                    <a:gdLst/>
                    <a:ahLst/>
                    <a:cxnLst/>
                    <a:rect l="l" t="t" r="r" b="b"/>
                    <a:pathLst>
                      <a:path w="382" h="1059" extrusionOk="0">
                        <a:moveTo>
                          <a:pt x="34" y="1"/>
                        </a:moveTo>
                        <a:cubicBezTo>
                          <a:pt x="1" y="1"/>
                          <a:pt x="26" y="164"/>
                          <a:pt x="87" y="361"/>
                        </a:cubicBezTo>
                        <a:cubicBezTo>
                          <a:pt x="223" y="794"/>
                          <a:pt x="336" y="1059"/>
                          <a:pt x="363" y="1059"/>
                        </a:cubicBezTo>
                        <a:cubicBezTo>
                          <a:pt x="382" y="1059"/>
                          <a:pt x="362" y="942"/>
                          <a:pt x="288" y="679"/>
                        </a:cubicBezTo>
                        <a:cubicBezTo>
                          <a:pt x="182" y="311"/>
                          <a:pt x="71" y="6"/>
                          <a:pt x="35" y="1"/>
                        </a:cubicBezTo>
                        <a:cubicBezTo>
                          <a:pt x="34" y="1"/>
                          <a:pt x="34" y="1"/>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588175" y="2605175"/>
                    <a:ext cx="18025" cy="38200"/>
                  </a:xfrm>
                  <a:custGeom>
                    <a:avLst/>
                    <a:gdLst/>
                    <a:ahLst/>
                    <a:cxnLst/>
                    <a:rect l="l" t="t" r="r" b="b"/>
                    <a:pathLst>
                      <a:path w="721" h="1528" extrusionOk="0">
                        <a:moveTo>
                          <a:pt x="100" y="78"/>
                        </a:moveTo>
                        <a:cubicBezTo>
                          <a:pt x="102" y="78"/>
                          <a:pt x="105" y="78"/>
                          <a:pt x="107" y="79"/>
                        </a:cubicBezTo>
                        <a:cubicBezTo>
                          <a:pt x="150" y="87"/>
                          <a:pt x="201" y="155"/>
                          <a:pt x="214" y="227"/>
                        </a:cubicBezTo>
                        <a:cubicBezTo>
                          <a:pt x="222" y="266"/>
                          <a:pt x="219" y="286"/>
                          <a:pt x="208" y="286"/>
                        </a:cubicBezTo>
                        <a:cubicBezTo>
                          <a:pt x="194" y="286"/>
                          <a:pt x="169" y="261"/>
                          <a:pt x="134" y="211"/>
                        </a:cubicBezTo>
                        <a:cubicBezTo>
                          <a:pt x="80" y="137"/>
                          <a:pt x="66" y="78"/>
                          <a:pt x="100" y="78"/>
                        </a:cubicBezTo>
                        <a:close/>
                        <a:moveTo>
                          <a:pt x="239" y="455"/>
                        </a:moveTo>
                        <a:cubicBezTo>
                          <a:pt x="239" y="455"/>
                          <a:pt x="240" y="456"/>
                          <a:pt x="241" y="456"/>
                        </a:cubicBezTo>
                        <a:cubicBezTo>
                          <a:pt x="272" y="462"/>
                          <a:pt x="361" y="619"/>
                          <a:pt x="435" y="797"/>
                        </a:cubicBezTo>
                        <a:cubicBezTo>
                          <a:pt x="507" y="973"/>
                          <a:pt x="540" y="1115"/>
                          <a:pt x="512" y="1115"/>
                        </a:cubicBezTo>
                        <a:cubicBezTo>
                          <a:pt x="511" y="1115"/>
                          <a:pt x="510" y="1115"/>
                          <a:pt x="510" y="1115"/>
                        </a:cubicBezTo>
                        <a:cubicBezTo>
                          <a:pt x="477" y="1108"/>
                          <a:pt x="388" y="953"/>
                          <a:pt x="316" y="773"/>
                        </a:cubicBezTo>
                        <a:cubicBezTo>
                          <a:pt x="242" y="596"/>
                          <a:pt x="209" y="455"/>
                          <a:pt x="239" y="455"/>
                        </a:cubicBezTo>
                        <a:close/>
                        <a:moveTo>
                          <a:pt x="91" y="0"/>
                        </a:moveTo>
                        <a:cubicBezTo>
                          <a:pt x="35" y="0"/>
                          <a:pt x="0" y="33"/>
                          <a:pt x="0" y="88"/>
                        </a:cubicBezTo>
                        <a:cubicBezTo>
                          <a:pt x="1" y="239"/>
                          <a:pt x="399" y="1361"/>
                          <a:pt x="502" y="1501"/>
                        </a:cubicBezTo>
                        <a:cubicBezTo>
                          <a:pt x="515" y="1519"/>
                          <a:pt x="525" y="1528"/>
                          <a:pt x="532" y="1528"/>
                        </a:cubicBezTo>
                        <a:cubicBezTo>
                          <a:pt x="551" y="1528"/>
                          <a:pt x="548" y="1472"/>
                          <a:pt x="522" y="1374"/>
                        </a:cubicBezTo>
                        <a:cubicBezTo>
                          <a:pt x="489" y="1251"/>
                          <a:pt x="473" y="1189"/>
                          <a:pt x="487" y="1189"/>
                        </a:cubicBezTo>
                        <a:cubicBezTo>
                          <a:pt x="501" y="1189"/>
                          <a:pt x="544" y="1248"/>
                          <a:pt x="629" y="1364"/>
                        </a:cubicBezTo>
                        <a:cubicBezTo>
                          <a:pt x="655" y="1400"/>
                          <a:pt x="674" y="1418"/>
                          <a:pt x="685" y="1418"/>
                        </a:cubicBezTo>
                        <a:cubicBezTo>
                          <a:pt x="720" y="1418"/>
                          <a:pt x="669" y="1219"/>
                          <a:pt x="531" y="815"/>
                        </a:cubicBezTo>
                        <a:cubicBezTo>
                          <a:pt x="353" y="301"/>
                          <a:pt x="217" y="25"/>
                          <a:pt x="130" y="5"/>
                        </a:cubicBezTo>
                        <a:cubicBezTo>
                          <a:pt x="116" y="2"/>
                          <a:pt x="103"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429900" y="2695950"/>
                    <a:ext cx="39275" cy="50825"/>
                  </a:xfrm>
                  <a:custGeom>
                    <a:avLst/>
                    <a:gdLst/>
                    <a:ahLst/>
                    <a:cxnLst/>
                    <a:rect l="l" t="t" r="r" b="b"/>
                    <a:pathLst>
                      <a:path w="1571" h="2033" extrusionOk="0">
                        <a:moveTo>
                          <a:pt x="1530" y="1"/>
                        </a:moveTo>
                        <a:cubicBezTo>
                          <a:pt x="1526" y="1"/>
                          <a:pt x="1521" y="3"/>
                          <a:pt x="1514" y="7"/>
                        </a:cubicBezTo>
                        <a:cubicBezTo>
                          <a:pt x="1425" y="65"/>
                          <a:pt x="1111" y="446"/>
                          <a:pt x="806" y="863"/>
                        </a:cubicBezTo>
                        <a:cubicBezTo>
                          <a:pt x="502" y="1280"/>
                          <a:pt x="195" y="1704"/>
                          <a:pt x="113" y="1815"/>
                        </a:cubicBezTo>
                        <a:cubicBezTo>
                          <a:pt x="34" y="1923"/>
                          <a:pt x="1" y="2024"/>
                          <a:pt x="41" y="2032"/>
                        </a:cubicBezTo>
                        <a:cubicBezTo>
                          <a:pt x="42" y="2032"/>
                          <a:pt x="44" y="2032"/>
                          <a:pt x="46" y="2032"/>
                        </a:cubicBezTo>
                        <a:cubicBezTo>
                          <a:pt x="87" y="2032"/>
                          <a:pt x="171" y="1941"/>
                          <a:pt x="236" y="1822"/>
                        </a:cubicBezTo>
                        <a:cubicBezTo>
                          <a:pt x="304" y="1696"/>
                          <a:pt x="655" y="1216"/>
                          <a:pt x="1018" y="749"/>
                        </a:cubicBezTo>
                        <a:cubicBezTo>
                          <a:pt x="1356" y="317"/>
                          <a:pt x="1571" y="1"/>
                          <a:pt x="1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439500" y="2706850"/>
                    <a:ext cx="39600" cy="53975"/>
                  </a:xfrm>
                  <a:custGeom>
                    <a:avLst/>
                    <a:gdLst/>
                    <a:ahLst/>
                    <a:cxnLst/>
                    <a:rect l="l" t="t" r="r" b="b"/>
                    <a:pathLst>
                      <a:path w="1584" h="2159" extrusionOk="0">
                        <a:moveTo>
                          <a:pt x="1540" y="1"/>
                        </a:moveTo>
                        <a:cubicBezTo>
                          <a:pt x="1530" y="1"/>
                          <a:pt x="1508" y="14"/>
                          <a:pt x="1479" y="31"/>
                        </a:cubicBezTo>
                        <a:cubicBezTo>
                          <a:pt x="1414" y="75"/>
                          <a:pt x="1049" y="565"/>
                          <a:pt x="668" y="1128"/>
                        </a:cubicBezTo>
                        <a:cubicBezTo>
                          <a:pt x="287" y="1693"/>
                          <a:pt x="1" y="2152"/>
                          <a:pt x="31" y="2159"/>
                        </a:cubicBezTo>
                        <a:cubicBezTo>
                          <a:pt x="31" y="2159"/>
                          <a:pt x="32" y="2159"/>
                          <a:pt x="32" y="2159"/>
                        </a:cubicBezTo>
                        <a:cubicBezTo>
                          <a:pt x="64" y="2159"/>
                          <a:pt x="376" y="1747"/>
                          <a:pt x="725" y="1243"/>
                        </a:cubicBezTo>
                        <a:cubicBezTo>
                          <a:pt x="1432" y="220"/>
                          <a:pt x="1583" y="1"/>
                          <a:pt x="1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457150" y="2719500"/>
                    <a:ext cx="23350" cy="47025"/>
                  </a:xfrm>
                  <a:custGeom>
                    <a:avLst/>
                    <a:gdLst/>
                    <a:ahLst/>
                    <a:cxnLst/>
                    <a:rect l="l" t="t" r="r" b="b"/>
                    <a:pathLst>
                      <a:path w="934" h="1881" extrusionOk="0">
                        <a:moveTo>
                          <a:pt x="903" y="0"/>
                        </a:moveTo>
                        <a:cubicBezTo>
                          <a:pt x="902" y="0"/>
                          <a:pt x="901" y="0"/>
                          <a:pt x="899" y="1"/>
                        </a:cubicBezTo>
                        <a:cubicBezTo>
                          <a:pt x="858" y="31"/>
                          <a:pt x="630" y="465"/>
                          <a:pt x="398" y="960"/>
                        </a:cubicBezTo>
                        <a:cubicBezTo>
                          <a:pt x="166" y="1455"/>
                          <a:pt x="1" y="1873"/>
                          <a:pt x="33" y="1880"/>
                        </a:cubicBezTo>
                        <a:cubicBezTo>
                          <a:pt x="33" y="1880"/>
                          <a:pt x="33" y="1880"/>
                          <a:pt x="34" y="1880"/>
                        </a:cubicBezTo>
                        <a:cubicBezTo>
                          <a:pt x="71" y="1880"/>
                          <a:pt x="293" y="1451"/>
                          <a:pt x="535" y="923"/>
                        </a:cubicBezTo>
                        <a:cubicBezTo>
                          <a:pt x="770" y="408"/>
                          <a:pt x="933"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480175" y="2741700"/>
                    <a:ext cx="6050" cy="26625"/>
                  </a:xfrm>
                  <a:custGeom>
                    <a:avLst/>
                    <a:gdLst/>
                    <a:ahLst/>
                    <a:cxnLst/>
                    <a:rect l="l" t="t" r="r" b="b"/>
                    <a:pathLst>
                      <a:path w="242" h="1065" extrusionOk="0">
                        <a:moveTo>
                          <a:pt x="226" y="1"/>
                        </a:moveTo>
                        <a:cubicBezTo>
                          <a:pt x="210" y="1"/>
                          <a:pt x="162" y="177"/>
                          <a:pt x="88" y="528"/>
                        </a:cubicBezTo>
                        <a:cubicBezTo>
                          <a:pt x="25" y="817"/>
                          <a:pt x="1" y="1059"/>
                          <a:pt x="32" y="1064"/>
                        </a:cubicBezTo>
                        <a:cubicBezTo>
                          <a:pt x="32" y="1064"/>
                          <a:pt x="32" y="1064"/>
                          <a:pt x="33" y="1064"/>
                        </a:cubicBezTo>
                        <a:cubicBezTo>
                          <a:pt x="64" y="1064"/>
                          <a:pt x="128" y="819"/>
                          <a:pt x="172" y="517"/>
                        </a:cubicBezTo>
                        <a:cubicBezTo>
                          <a:pt x="225" y="173"/>
                          <a:pt x="241"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489000" y="2756850"/>
                    <a:ext cx="3250" cy="14475"/>
                  </a:xfrm>
                  <a:custGeom>
                    <a:avLst/>
                    <a:gdLst/>
                    <a:ahLst/>
                    <a:cxnLst/>
                    <a:rect l="l" t="t" r="r" b="b"/>
                    <a:pathLst>
                      <a:path w="130" h="579" extrusionOk="0">
                        <a:moveTo>
                          <a:pt x="36" y="1"/>
                        </a:moveTo>
                        <a:cubicBezTo>
                          <a:pt x="9" y="1"/>
                          <a:pt x="0" y="119"/>
                          <a:pt x="20" y="263"/>
                        </a:cubicBezTo>
                        <a:cubicBezTo>
                          <a:pt x="50" y="470"/>
                          <a:pt x="83" y="579"/>
                          <a:pt x="104" y="579"/>
                        </a:cubicBezTo>
                        <a:cubicBezTo>
                          <a:pt x="122" y="579"/>
                          <a:pt x="130" y="497"/>
                          <a:pt x="117" y="326"/>
                        </a:cubicBezTo>
                        <a:cubicBezTo>
                          <a:pt x="107" y="152"/>
                          <a:pt x="72" y="5"/>
                          <a:pt x="38" y="1"/>
                        </a:cubicBezTo>
                        <a:cubicBezTo>
                          <a:pt x="38" y="1"/>
                          <a:pt x="37"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421425" y="2794175"/>
                    <a:ext cx="13750" cy="47825"/>
                  </a:xfrm>
                  <a:custGeom>
                    <a:avLst/>
                    <a:gdLst/>
                    <a:ahLst/>
                    <a:cxnLst/>
                    <a:rect l="l" t="t" r="r" b="b"/>
                    <a:pathLst>
                      <a:path w="550" h="1913" extrusionOk="0">
                        <a:moveTo>
                          <a:pt x="517" y="0"/>
                        </a:moveTo>
                        <a:cubicBezTo>
                          <a:pt x="464" y="0"/>
                          <a:pt x="387" y="259"/>
                          <a:pt x="215" y="993"/>
                        </a:cubicBezTo>
                        <a:lnTo>
                          <a:pt x="0" y="1913"/>
                        </a:lnTo>
                        <a:lnTo>
                          <a:pt x="1" y="1913"/>
                        </a:lnTo>
                        <a:lnTo>
                          <a:pt x="276" y="990"/>
                        </a:lnTo>
                        <a:cubicBezTo>
                          <a:pt x="433" y="464"/>
                          <a:pt x="550" y="34"/>
                          <a:pt x="542" y="19"/>
                        </a:cubicBezTo>
                        <a:cubicBezTo>
                          <a:pt x="534" y="7"/>
                          <a:pt x="526"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421275" y="2842000"/>
                    <a:ext cx="200" cy="675"/>
                  </a:xfrm>
                  <a:custGeom>
                    <a:avLst/>
                    <a:gdLst/>
                    <a:ahLst/>
                    <a:cxnLst/>
                    <a:rect l="l" t="t" r="r" b="b"/>
                    <a:pathLst>
                      <a:path w="8" h="27" extrusionOk="0">
                        <a:moveTo>
                          <a:pt x="6" y="1"/>
                        </a:moveTo>
                        <a:lnTo>
                          <a:pt x="1" y="26"/>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90325" y="2789275"/>
                    <a:ext cx="24625" cy="44075"/>
                  </a:xfrm>
                  <a:custGeom>
                    <a:avLst/>
                    <a:gdLst/>
                    <a:ahLst/>
                    <a:cxnLst/>
                    <a:rect l="l" t="t" r="r" b="b"/>
                    <a:pathLst>
                      <a:path w="985" h="1763" extrusionOk="0">
                        <a:moveTo>
                          <a:pt x="943" y="1"/>
                        </a:moveTo>
                        <a:cubicBezTo>
                          <a:pt x="916" y="1"/>
                          <a:pt x="867" y="84"/>
                          <a:pt x="687" y="392"/>
                        </a:cubicBezTo>
                        <a:cubicBezTo>
                          <a:pt x="360" y="952"/>
                          <a:pt x="0" y="1747"/>
                          <a:pt x="67" y="1762"/>
                        </a:cubicBezTo>
                        <a:cubicBezTo>
                          <a:pt x="67" y="1762"/>
                          <a:pt x="68" y="1762"/>
                          <a:pt x="69" y="1762"/>
                        </a:cubicBezTo>
                        <a:cubicBezTo>
                          <a:pt x="100" y="1762"/>
                          <a:pt x="201" y="1583"/>
                          <a:pt x="297" y="1360"/>
                        </a:cubicBezTo>
                        <a:cubicBezTo>
                          <a:pt x="392" y="1134"/>
                          <a:pt x="591" y="747"/>
                          <a:pt x="734" y="507"/>
                        </a:cubicBezTo>
                        <a:cubicBezTo>
                          <a:pt x="879" y="266"/>
                          <a:pt x="984" y="49"/>
                          <a:pt x="970" y="28"/>
                        </a:cubicBezTo>
                        <a:cubicBezTo>
                          <a:pt x="960" y="12"/>
                          <a:pt x="953" y="1"/>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2"/>
                <p:cNvSpPr/>
                <p:nvPr/>
              </p:nvSpPr>
              <p:spPr>
                <a:xfrm>
                  <a:off x="772725" y="859513"/>
                  <a:ext cx="495375" cy="383750"/>
                </a:xfrm>
                <a:custGeom>
                  <a:avLst/>
                  <a:gdLst/>
                  <a:ahLst/>
                  <a:cxnLst/>
                  <a:rect l="l" t="t" r="r" b="b"/>
                  <a:pathLst>
                    <a:path w="19815" h="15350" extrusionOk="0">
                      <a:moveTo>
                        <a:pt x="2766" y="644"/>
                      </a:moveTo>
                      <a:cubicBezTo>
                        <a:pt x="2772" y="644"/>
                        <a:pt x="2779" y="645"/>
                        <a:pt x="2785" y="645"/>
                      </a:cubicBezTo>
                      <a:cubicBezTo>
                        <a:pt x="2847" y="648"/>
                        <a:pt x="2859" y="660"/>
                        <a:pt x="2816" y="677"/>
                      </a:cubicBezTo>
                      <a:cubicBezTo>
                        <a:pt x="2802" y="682"/>
                        <a:pt x="2785" y="685"/>
                        <a:pt x="2770" y="685"/>
                      </a:cubicBezTo>
                      <a:cubicBezTo>
                        <a:pt x="2748" y="685"/>
                        <a:pt x="2728" y="680"/>
                        <a:pt x="2719" y="671"/>
                      </a:cubicBezTo>
                      <a:cubicBezTo>
                        <a:pt x="2704" y="656"/>
                        <a:pt x="2726" y="644"/>
                        <a:pt x="2766" y="644"/>
                      </a:cubicBezTo>
                      <a:close/>
                      <a:moveTo>
                        <a:pt x="3118" y="701"/>
                      </a:moveTo>
                      <a:cubicBezTo>
                        <a:pt x="3299" y="701"/>
                        <a:pt x="4222" y="808"/>
                        <a:pt x="5525" y="982"/>
                      </a:cubicBezTo>
                      <a:lnTo>
                        <a:pt x="6191" y="1070"/>
                      </a:lnTo>
                      <a:lnTo>
                        <a:pt x="6054" y="1215"/>
                      </a:lnTo>
                      <a:lnTo>
                        <a:pt x="5917" y="1358"/>
                      </a:lnTo>
                      <a:lnTo>
                        <a:pt x="5623" y="1279"/>
                      </a:lnTo>
                      <a:cubicBezTo>
                        <a:pt x="5461" y="1232"/>
                        <a:pt x="4794" y="1085"/>
                        <a:pt x="4133" y="949"/>
                      </a:cubicBezTo>
                      <a:cubicBezTo>
                        <a:pt x="3474" y="812"/>
                        <a:pt x="3018" y="701"/>
                        <a:pt x="3118" y="701"/>
                      </a:cubicBezTo>
                      <a:close/>
                      <a:moveTo>
                        <a:pt x="6507" y="1113"/>
                      </a:moveTo>
                      <a:cubicBezTo>
                        <a:pt x="6513" y="1113"/>
                        <a:pt x="6519" y="1113"/>
                        <a:pt x="6526" y="1113"/>
                      </a:cubicBezTo>
                      <a:cubicBezTo>
                        <a:pt x="6760" y="1123"/>
                        <a:pt x="9640" y="1482"/>
                        <a:pt x="9667" y="1506"/>
                      </a:cubicBezTo>
                      <a:cubicBezTo>
                        <a:pt x="9682" y="1520"/>
                        <a:pt x="9552" y="1668"/>
                        <a:pt x="9375" y="1845"/>
                      </a:cubicBezTo>
                      <a:lnTo>
                        <a:pt x="9058" y="2163"/>
                      </a:lnTo>
                      <a:lnTo>
                        <a:pt x="8259" y="1972"/>
                      </a:lnTo>
                      <a:cubicBezTo>
                        <a:pt x="7823" y="1869"/>
                        <a:pt x="7147" y="1696"/>
                        <a:pt x="6770" y="1592"/>
                      </a:cubicBezTo>
                      <a:lnTo>
                        <a:pt x="6078" y="1402"/>
                      </a:lnTo>
                      <a:lnTo>
                        <a:pt x="6221" y="1255"/>
                      </a:lnTo>
                      <a:cubicBezTo>
                        <a:pt x="6318" y="1155"/>
                        <a:pt x="6402" y="1113"/>
                        <a:pt x="6507" y="1113"/>
                      </a:cubicBezTo>
                      <a:close/>
                      <a:moveTo>
                        <a:pt x="1920" y="751"/>
                      </a:moveTo>
                      <a:cubicBezTo>
                        <a:pt x="1921" y="751"/>
                        <a:pt x="1922" y="751"/>
                        <a:pt x="1923" y="751"/>
                      </a:cubicBezTo>
                      <a:cubicBezTo>
                        <a:pt x="2105" y="766"/>
                        <a:pt x="5469" y="1462"/>
                        <a:pt x="5563" y="1502"/>
                      </a:cubicBezTo>
                      <a:cubicBezTo>
                        <a:pt x="5656" y="1544"/>
                        <a:pt x="5624" y="1591"/>
                        <a:pt x="5255" y="1960"/>
                      </a:cubicBezTo>
                      <a:lnTo>
                        <a:pt x="4845" y="2372"/>
                      </a:lnTo>
                      <a:lnTo>
                        <a:pt x="3708" y="1774"/>
                      </a:lnTo>
                      <a:cubicBezTo>
                        <a:pt x="3086" y="1444"/>
                        <a:pt x="2408" y="1079"/>
                        <a:pt x="2208" y="959"/>
                      </a:cubicBezTo>
                      <a:cubicBezTo>
                        <a:pt x="2010" y="842"/>
                        <a:pt x="1884" y="751"/>
                        <a:pt x="1920" y="751"/>
                      </a:cubicBezTo>
                      <a:close/>
                      <a:moveTo>
                        <a:pt x="10012" y="1541"/>
                      </a:moveTo>
                      <a:cubicBezTo>
                        <a:pt x="10069" y="1541"/>
                        <a:pt x="10276" y="1570"/>
                        <a:pt x="10503" y="1607"/>
                      </a:cubicBezTo>
                      <a:cubicBezTo>
                        <a:pt x="10746" y="1647"/>
                        <a:pt x="11265" y="1728"/>
                        <a:pt x="11659" y="1789"/>
                      </a:cubicBezTo>
                      <a:lnTo>
                        <a:pt x="12375" y="1897"/>
                      </a:lnTo>
                      <a:lnTo>
                        <a:pt x="12102" y="2208"/>
                      </a:lnTo>
                      <a:cubicBezTo>
                        <a:pt x="11952" y="2380"/>
                        <a:pt x="11780" y="2579"/>
                        <a:pt x="11719" y="2652"/>
                      </a:cubicBezTo>
                      <a:lnTo>
                        <a:pt x="11611" y="2785"/>
                      </a:lnTo>
                      <a:lnTo>
                        <a:pt x="10472" y="2512"/>
                      </a:lnTo>
                      <a:cubicBezTo>
                        <a:pt x="9849" y="2362"/>
                        <a:pt x="9315" y="2229"/>
                        <a:pt x="9294" y="2216"/>
                      </a:cubicBezTo>
                      <a:cubicBezTo>
                        <a:pt x="9272" y="2204"/>
                        <a:pt x="9411" y="2048"/>
                        <a:pt x="9599" y="1871"/>
                      </a:cubicBezTo>
                      <a:cubicBezTo>
                        <a:pt x="9786" y="1696"/>
                        <a:pt x="9968" y="1547"/>
                        <a:pt x="10001" y="1541"/>
                      </a:cubicBezTo>
                      <a:cubicBezTo>
                        <a:pt x="10004" y="1541"/>
                        <a:pt x="10007" y="1541"/>
                        <a:pt x="10012" y="1541"/>
                      </a:cubicBezTo>
                      <a:close/>
                      <a:moveTo>
                        <a:pt x="4587" y="2716"/>
                      </a:moveTo>
                      <a:cubicBezTo>
                        <a:pt x="4604" y="2716"/>
                        <a:pt x="4637" y="2747"/>
                        <a:pt x="4683" y="2806"/>
                      </a:cubicBezTo>
                      <a:cubicBezTo>
                        <a:pt x="4718" y="2852"/>
                        <a:pt x="4734" y="2873"/>
                        <a:pt x="4729" y="2873"/>
                      </a:cubicBezTo>
                      <a:cubicBezTo>
                        <a:pt x="4724" y="2873"/>
                        <a:pt x="4703" y="2858"/>
                        <a:pt x="4666" y="2829"/>
                      </a:cubicBezTo>
                      <a:cubicBezTo>
                        <a:pt x="4613" y="2791"/>
                        <a:pt x="4575" y="2751"/>
                        <a:pt x="4575" y="2739"/>
                      </a:cubicBezTo>
                      <a:cubicBezTo>
                        <a:pt x="4575" y="2724"/>
                        <a:pt x="4579" y="2716"/>
                        <a:pt x="4587" y="2716"/>
                      </a:cubicBezTo>
                      <a:close/>
                      <a:moveTo>
                        <a:pt x="1845" y="1992"/>
                      </a:moveTo>
                      <a:lnTo>
                        <a:pt x="1845" y="1992"/>
                      </a:lnTo>
                      <a:cubicBezTo>
                        <a:pt x="1851" y="1992"/>
                        <a:pt x="1986" y="2103"/>
                        <a:pt x="2146" y="2239"/>
                      </a:cubicBezTo>
                      <a:lnTo>
                        <a:pt x="2438" y="2487"/>
                      </a:lnTo>
                      <a:lnTo>
                        <a:pt x="2439" y="2820"/>
                      </a:lnTo>
                      <a:cubicBezTo>
                        <a:pt x="2440" y="2995"/>
                        <a:pt x="2433" y="3133"/>
                        <a:pt x="2422" y="3133"/>
                      </a:cubicBezTo>
                      <a:cubicBezTo>
                        <a:pt x="2421" y="3133"/>
                        <a:pt x="2421" y="3133"/>
                        <a:pt x="2420" y="3132"/>
                      </a:cubicBezTo>
                      <a:cubicBezTo>
                        <a:pt x="2410" y="3119"/>
                        <a:pt x="2273" y="2857"/>
                        <a:pt x="2118" y="2551"/>
                      </a:cubicBezTo>
                      <a:cubicBezTo>
                        <a:pt x="1963" y="2243"/>
                        <a:pt x="1839" y="1992"/>
                        <a:pt x="1845" y="1992"/>
                      </a:cubicBezTo>
                      <a:close/>
                      <a:moveTo>
                        <a:pt x="12728" y="1957"/>
                      </a:moveTo>
                      <a:cubicBezTo>
                        <a:pt x="12802" y="1957"/>
                        <a:pt x="12894" y="1974"/>
                        <a:pt x="13025" y="1997"/>
                      </a:cubicBezTo>
                      <a:cubicBezTo>
                        <a:pt x="13169" y="2023"/>
                        <a:pt x="13622" y="2104"/>
                        <a:pt x="14039" y="2178"/>
                      </a:cubicBezTo>
                      <a:cubicBezTo>
                        <a:pt x="14455" y="2253"/>
                        <a:pt x="14822" y="2327"/>
                        <a:pt x="14855" y="2346"/>
                      </a:cubicBezTo>
                      <a:cubicBezTo>
                        <a:pt x="14930" y="2388"/>
                        <a:pt x="14136" y="3316"/>
                        <a:pt x="14027" y="3316"/>
                      </a:cubicBezTo>
                      <a:cubicBezTo>
                        <a:pt x="14025" y="3316"/>
                        <a:pt x="14023" y="3316"/>
                        <a:pt x="14022" y="3316"/>
                      </a:cubicBezTo>
                      <a:cubicBezTo>
                        <a:pt x="13989" y="3304"/>
                        <a:pt x="13503" y="3199"/>
                        <a:pt x="12946" y="3080"/>
                      </a:cubicBezTo>
                      <a:cubicBezTo>
                        <a:pt x="12389" y="2961"/>
                        <a:pt x="11913" y="2846"/>
                        <a:pt x="11892" y="2826"/>
                      </a:cubicBezTo>
                      <a:cubicBezTo>
                        <a:pt x="11868" y="2805"/>
                        <a:pt x="12008" y="2599"/>
                        <a:pt x="12206" y="2366"/>
                      </a:cubicBezTo>
                      <a:cubicBezTo>
                        <a:pt x="12472" y="2051"/>
                        <a:pt x="12550" y="1957"/>
                        <a:pt x="12728" y="1957"/>
                      </a:cubicBezTo>
                      <a:close/>
                      <a:moveTo>
                        <a:pt x="2695" y="2740"/>
                      </a:moveTo>
                      <a:cubicBezTo>
                        <a:pt x="2749" y="2740"/>
                        <a:pt x="2871" y="2829"/>
                        <a:pt x="3196" y="3064"/>
                      </a:cubicBezTo>
                      <a:cubicBezTo>
                        <a:pt x="3482" y="3272"/>
                        <a:pt x="3723" y="3461"/>
                        <a:pt x="3732" y="3488"/>
                      </a:cubicBezTo>
                      <a:cubicBezTo>
                        <a:pt x="3734" y="3493"/>
                        <a:pt x="3725" y="3496"/>
                        <a:pt x="3706" y="3496"/>
                      </a:cubicBezTo>
                      <a:cubicBezTo>
                        <a:pt x="3635" y="3496"/>
                        <a:pt x="3425" y="3459"/>
                        <a:pt x="3175" y="3400"/>
                      </a:cubicBezTo>
                      <a:lnTo>
                        <a:pt x="2600" y="3265"/>
                      </a:lnTo>
                      <a:lnTo>
                        <a:pt x="2605" y="3108"/>
                      </a:lnTo>
                      <a:cubicBezTo>
                        <a:pt x="2608" y="3020"/>
                        <a:pt x="2625" y="2894"/>
                        <a:pt x="2642" y="2820"/>
                      </a:cubicBezTo>
                      <a:cubicBezTo>
                        <a:pt x="2655" y="2771"/>
                        <a:pt x="2663" y="2740"/>
                        <a:pt x="2695" y="2740"/>
                      </a:cubicBezTo>
                      <a:close/>
                      <a:moveTo>
                        <a:pt x="5900" y="1581"/>
                      </a:moveTo>
                      <a:cubicBezTo>
                        <a:pt x="5901" y="1581"/>
                        <a:pt x="5901" y="1581"/>
                        <a:pt x="5901" y="1581"/>
                      </a:cubicBezTo>
                      <a:cubicBezTo>
                        <a:pt x="5931" y="1584"/>
                        <a:pt x="6022" y="1608"/>
                        <a:pt x="6108" y="1636"/>
                      </a:cubicBezTo>
                      <a:cubicBezTo>
                        <a:pt x="6193" y="1663"/>
                        <a:pt x="6844" y="1831"/>
                        <a:pt x="7550" y="2011"/>
                      </a:cubicBezTo>
                      <a:lnTo>
                        <a:pt x="8838" y="2334"/>
                      </a:lnTo>
                      <a:lnTo>
                        <a:pt x="8188" y="2948"/>
                      </a:lnTo>
                      <a:cubicBezTo>
                        <a:pt x="7671" y="3434"/>
                        <a:pt x="7558" y="3535"/>
                        <a:pt x="7441" y="3535"/>
                      </a:cubicBezTo>
                      <a:cubicBezTo>
                        <a:pt x="7418" y="3535"/>
                        <a:pt x="7395" y="3531"/>
                        <a:pt x="7368" y="3526"/>
                      </a:cubicBezTo>
                      <a:cubicBezTo>
                        <a:pt x="7275" y="3504"/>
                        <a:pt x="6700" y="3253"/>
                        <a:pt x="6091" y="2963"/>
                      </a:cubicBezTo>
                      <a:lnTo>
                        <a:pt x="4984" y="2438"/>
                      </a:lnTo>
                      <a:lnTo>
                        <a:pt x="5417" y="2008"/>
                      </a:lnTo>
                      <a:cubicBezTo>
                        <a:pt x="5654" y="1771"/>
                        <a:pt x="5867" y="1581"/>
                        <a:pt x="5900" y="1581"/>
                      </a:cubicBezTo>
                      <a:close/>
                      <a:moveTo>
                        <a:pt x="1767" y="1219"/>
                      </a:moveTo>
                      <a:lnTo>
                        <a:pt x="1767" y="1219"/>
                      </a:lnTo>
                      <a:cubicBezTo>
                        <a:pt x="1833" y="1223"/>
                        <a:pt x="2753" y="1763"/>
                        <a:pt x="2755" y="1799"/>
                      </a:cubicBezTo>
                      <a:cubicBezTo>
                        <a:pt x="2756" y="1864"/>
                        <a:pt x="3058" y="2285"/>
                        <a:pt x="3100" y="2285"/>
                      </a:cubicBezTo>
                      <a:cubicBezTo>
                        <a:pt x="3102" y="2285"/>
                        <a:pt x="3103" y="2284"/>
                        <a:pt x="3104" y="2283"/>
                      </a:cubicBezTo>
                      <a:cubicBezTo>
                        <a:pt x="3117" y="2267"/>
                        <a:pt x="3058" y="2166"/>
                        <a:pt x="2969" y="2052"/>
                      </a:cubicBezTo>
                      <a:cubicBezTo>
                        <a:pt x="2878" y="1938"/>
                        <a:pt x="2808" y="1835"/>
                        <a:pt x="2808" y="1821"/>
                      </a:cubicBezTo>
                      <a:cubicBezTo>
                        <a:pt x="2808" y="1819"/>
                        <a:pt x="2810" y="1818"/>
                        <a:pt x="2813" y="1818"/>
                      </a:cubicBezTo>
                      <a:cubicBezTo>
                        <a:pt x="2906" y="1818"/>
                        <a:pt x="4305" y="2585"/>
                        <a:pt x="4441" y="2713"/>
                      </a:cubicBezTo>
                      <a:cubicBezTo>
                        <a:pt x="4644" y="2901"/>
                        <a:pt x="4771" y="3126"/>
                        <a:pt x="4815" y="3364"/>
                      </a:cubicBezTo>
                      <a:lnTo>
                        <a:pt x="4853" y="3567"/>
                      </a:lnTo>
                      <a:lnTo>
                        <a:pt x="4680" y="3468"/>
                      </a:lnTo>
                      <a:cubicBezTo>
                        <a:pt x="4510" y="3369"/>
                        <a:pt x="4457" y="3316"/>
                        <a:pt x="3845" y="2640"/>
                      </a:cubicBezTo>
                      <a:cubicBezTo>
                        <a:pt x="3661" y="2438"/>
                        <a:pt x="3492" y="2269"/>
                        <a:pt x="3461" y="2257"/>
                      </a:cubicBezTo>
                      <a:cubicBezTo>
                        <a:pt x="3460" y="2256"/>
                        <a:pt x="3459" y="2256"/>
                        <a:pt x="3458" y="2256"/>
                      </a:cubicBezTo>
                      <a:cubicBezTo>
                        <a:pt x="3439" y="2256"/>
                        <a:pt x="3568" y="2418"/>
                        <a:pt x="3756" y="2627"/>
                      </a:cubicBezTo>
                      <a:cubicBezTo>
                        <a:pt x="3952" y="2846"/>
                        <a:pt x="4107" y="3034"/>
                        <a:pt x="4107" y="3052"/>
                      </a:cubicBezTo>
                      <a:cubicBezTo>
                        <a:pt x="4107" y="3055"/>
                        <a:pt x="4105" y="3056"/>
                        <a:pt x="4102" y="3056"/>
                      </a:cubicBezTo>
                      <a:cubicBezTo>
                        <a:pt x="4043" y="3056"/>
                        <a:pt x="3484" y="2658"/>
                        <a:pt x="3311" y="2487"/>
                      </a:cubicBezTo>
                      <a:cubicBezTo>
                        <a:pt x="3223" y="2400"/>
                        <a:pt x="3124" y="2329"/>
                        <a:pt x="3082" y="2322"/>
                      </a:cubicBezTo>
                      <a:cubicBezTo>
                        <a:pt x="3022" y="2313"/>
                        <a:pt x="2625" y="1990"/>
                        <a:pt x="1934" y="1386"/>
                      </a:cubicBezTo>
                      <a:cubicBezTo>
                        <a:pt x="1831" y="1294"/>
                        <a:pt x="1753" y="1219"/>
                        <a:pt x="1767" y="1219"/>
                      </a:cubicBezTo>
                      <a:close/>
                      <a:moveTo>
                        <a:pt x="4969" y="3395"/>
                      </a:moveTo>
                      <a:cubicBezTo>
                        <a:pt x="5001" y="3395"/>
                        <a:pt x="5191" y="3734"/>
                        <a:pt x="5170" y="3754"/>
                      </a:cubicBezTo>
                      <a:cubicBezTo>
                        <a:pt x="5165" y="3759"/>
                        <a:pt x="5159" y="3762"/>
                        <a:pt x="5151" y="3762"/>
                      </a:cubicBezTo>
                      <a:cubicBezTo>
                        <a:pt x="5100" y="3762"/>
                        <a:pt x="5002" y="3635"/>
                        <a:pt x="4980" y="3526"/>
                      </a:cubicBezTo>
                      <a:cubicBezTo>
                        <a:pt x="4966" y="3453"/>
                        <a:pt x="4961" y="3395"/>
                        <a:pt x="4969" y="3395"/>
                      </a:cubicBezTo>
                      <a:close/>
                      <a:moveTo>
                        <a:pt x="9124" y="2413"/>
                      </a:moveTo>
                      <a:cubicBezTo>
                        <a:pt x="9124" y="2413"/>
                        <a:pt x="9125" y="2413"/>
                        <a:pt x="9125" y="2413"/>
                      </a:cubicBezTo>
                      <a:cubicBezTo>
                        <a:pt x="9327" y="2424"/>
                        <a:pt x="11386" y="2951"/>
                        <a:pt x="11386" y="2991"/>
                      </a:cubicBezTo>
                      <a:cubicBezTo>
                        <a:pt x="11386" y="3058"/>
                        <a:pt x="10544" y="4098"/>
                        <a:pt x="10477" y="4115"/>
                      </a:cubicBezTo>
                      <a:cubicBezTo>
                        <a:pt x="10476" y="4116"/>
                        <a:pt x="10474" y="4116"/>
                        <a:pt x="10471" y="4116"/>
                      </a:cubicBezTo>
                      <a:cubicBezTo>
                        <a:pt x="10314" y="4116"/>
                        <a:pt x="7974" y="3673"/>
                        <a:pt x="7831" y="3614"/>
                      </a:cubicBezTo>
                      <a:cubicBezTo>
                        <a:pt x="7747" y="3579"/>
                        <a:pt x="7829" y="3483"/>
                        <a:pt x="8376" y="2991"/>
                      </a:cubicBezTo>
                      <a:cubicBezTo>
                        <a:pt x="8769" y="2634"/>
                        <a:pt x="9058" y="2413"/>
                        <a:pt x="9124" y="2413"/>
                      </a:cubicBezTo>
                      <a:close/>
                      <a:moveTo>
                        <a:pt x="4880" y="2884"/>
                      </a:moveTo>
                      <a:cubicBezTo>
                        <a:pt x="4915" y="2884"/>
                        <a:pt x="4986" y="2920"/>
                        <a:pt x="5106" y="2992"/>
                      </a:cubicBezTo>
                      <a:cubicBezTo>
                        <a:pt x="5337" y="3132"/>
                        <a:pt x="5623" y="3500"/>
                        <a:pt x="6052" y="4212"/>
                      </a:cubicBezTo>
                      <a:cubicBezTo>
                        <a:pt x="6057" y="4219"/>
                        <a:pt x="6055" y="4222"/>
                        <a:pt x="6047" y="4222"/>
                      </a:cubicBezTo>
                      <a:cubicBezTo>
                        <a:pt x="5980" y="4222"/>
                        <a:pt x="5475" y="3953"/>
                        <a:pt x="5370" y="3856"/>
                      </a:cubicBezTo>
                      <a:cubicBezTo>
                        <a:pt x="5275" y="3768"/>
                        <a:pt x="4913" y="3146"/>
                        <a:pt x="4866" y="2995"/>
                      </a:cubicBezTo>
                      <a:cubicBezTo>
                        <a:pt x="4843" y="2921"/>
                        <a:pt x="4843" y="2884"/>
                        <a:pt x="4880" y="2884"/>
                      </a:cubicBezTo>
                      <a:close/>
                      <a:moveTo>
                        <a:pt x="15246" y="2412"/>
                      </a:moveTo>
                      <a:cubicBezTo>
                        <a:pt x="15247" y="2412"/>
                        <a:pt x="15248" y="2412"/>
                        <a:pt x="15250" y="2412"/>
                      </a:cubicBezTo>
                      <a:cubicBezTo>
                        <a:pt x="15422" y="2420"/>
                        <a:pt x="17163" y="2829"/>
                        <a:pt x="18193" y="3102"/>
                      </a:cubicBezTo>
                      <a:cubicBezTo>
                        <a:pt x="18686" y="3234"/>
                        <a:pt x="19104" y="3341"/>
                        <a:pt x="19120" y="3341"/>
                      </a:cubicBezTo>
                      <a:cubicBezTo>
                        <a:pt x="19134" y="3341"/>
                        <a:pt x="18939" y="3548"/>
                        <a:pt x="18681" y="3809"/>
                      </a:cubicBezTo>
                      <a:lnTo>
                        <a:pt x="18218" y="4277"/>
                      </a:lnTo>
                      <a:lnTo>
                        <a:pt x="17519" y="4117"/>
                      </a:lnTo>
                      <a:cubicBezTo>
                        <a:pt x="17135" y="4028"/>
                        <a:pt x="16809" y="3944"/>
                        <a:pt x="16797" y="3931"/>
                      </a:cubicBezTo>
                      <a:cubicBezTo>
                        <a:pt x="16783" y="3917"/>
                        <a:pt x="16794" y="3892"/>
                        <a:pt x="16826" y="3872"/>
                      </a:cubicBezTo>
                      <a:cubicBezTo>
                        <a:pt x="17008" y="3749"/>
                        <a:pt x="17729" y="3174"/>
                        <a:pt x="17753" y="3134"/>
                      </a:cubicBezTo>
                      <a:cubicBezTo>
                        <a:pt x="17770" y="3106"/>
                        <a:pt x="17762" y="3074"/>
                        <a:pt x="17730" y="3055"/>
                      </a:cubicBezTo>
                      <a:cubicBezTo>
                        <a:pt x="17729" y="3054"/>
                        <a:pt x="17727" y="3054"/>
                        <a:pt x="17725" y="3054"/>
                      </a:cubicBezTo>
                      <a:cubicBezTo>
                        <a:pt x="17678" y="3054"/>
                        <a:pt x="17418" y="3224"/>
                        <a:pt x="17135" y="3443"/>
                      </a:cubicBezTo>
                      <a:cubicBezTo>
                        <a:pt x="16838" y="3671"/>
                        <a:pt x="16549" y="3861"/>
                        <a:pt x="16497" y="3861"/>
                      </a:cubicBezTo>
                      <a:cubicBezTo>
                        <a:pt x="16425" y="3861"/>
                        <a:pt x="14574" y="3448"/>
                        <a:pt x="14335" y="3380"/>
                      </a:cubicBezTo>
                      <a:cubicBezTo>
                        <a:pt x="14312" y="3375"/>
                        <a:pt x="14482" y="3154"/>
                        <a:pt x="14715" y="2888"/>
                      </a:cubicBezTo>
                      <a:cubicBezTo>
                        <a:pt x="15014" y="2544"/>
                        <a:pt x="15164" y="2412"/>
                        <a:pt x="15246" y="2412"/>
                      </a:cubicBezTo>
                      <a:close/>
                      <a:moveTo>
                        <a:pt x="5530" y="3202"/>
                      </a:moveTo>
                      <a:cubicBezTo>
                        <a:pt x="5549" y="3202"/>
                        <a:pt x="5587" y="3219"/>
                        <a:pt x="5642" y="3246"/>
                      </a:cubicBezTo>
                      <a:cubicBezTo>
                        <a:pt x="5786" y="3320"/>
                        <a:pt x="6635" y="4471"/>
                        <a:pt x="6582" y="4525"/>
                      </a:cubicBezTo>
                      <a:cubicBezTo>
                        <a:pt x="6576" y="4530"/>
                        <a:pt x="6568" y="4533"/>
                        <a:pt x="6557" y="4533"/>
                      </a:cubicBezTo>
                      <a:cubicBezTo>
                        <a:pt x="6465" y="4533"/>
                        <a:pt x="6207" y="4335"/>
                        <a:pt x="6119" y="4188"/>
                      </a:cubicBezTo>
                      <a:cubicBezTo>
                        <a:pt x="6056" y="4081"/>
                        <a:pt x="5884" y="3810"/>
                        <a:pt x="5737" y="3588"/>
                      </a:cubicBezTo>
                      <a:cubicBezTo>
                        <a:pt x="5544" y="3299"/>
                        <a:pt x="5484" y="3202"/>
                        <a:pt x="5530" y="3202"/>
                      </a:cubicBezTo>
                      <a:close/>
                      <a:moveTo>
                        <a:pt x="11723" y="3037"/>
                      </a:moveTo>
                      <a:cubicBezTo>
                        <a:pt x="11724" y="3037"/>
                        <a:pt x="11725" y="3037"/>
                        <a:pt x="11726" y="3038"/>
                      </a:cubicBezTo>
                      <a:cubicBezTo>
                        <a:pt x="11828" y="3044"/>
                        <a:pt x="13744" y="3459"/>
                        <a:pt x="13868" y="3500"/>
                      </a:cubicBezTo>
                      <a:cubicBezTo>
                        <a:pt x="13922" y="3519"/>
                        <a:pt x="13390" y="4205"/>
                        <a:pt x="13029" y="4585"/>
                      </a:cubicBezTo>
                      <a:cubicBezTo>
                        <a:pt x="13010" y="4604"/>
                        <a:pt x="12980" y="4615"/>
                        <a:pt x="12918" y="4615"/>
                      </a:cubicBezTo>
                      <a:cubicBezTo>
                        <a:pt x="12784" y="4615"/>
                        <a:pt x="12499" y="4563"/>
                        <a:pt x="11861" y="4430"/>
                      </a:cubicBezTo>
                      <a:cubicBezTo>
                        <a:pt x="11258" y="4304"/>
                        <a:pt x="10765" y="4184"/>
                        <a:pt x="10765" y="4162"/>
                      </a:cubicBezTo>
                      <a:cubicBezTo>
                        <a:pt x="10763" y="4141"/>
                        <a:pt x="10956" y="3880"/>
                        <a:pt x="11193" y="3576"/>
                      </a:cubicBezTo>
                      <a:cubicBezTo>
                        <a:pt x="11491" y="3197"/>
                        <a:pt x="11649" y="3037"/>
                        <a:pt x="11723" y="3037"/>
                      </a:cubicBezTo>
                      <a:close/>
                      <a:moveTo>
                        <a:pt x="8336" y="3975"/>
                      </a:moveTo>
                      <a:cubicBezTo>
                        <a:pt x="8339" y="3975"/>
                        <a:pt x="8342" y="3975"/>
                        <a:pt x="8346" y="3975"/>
                      </a:cubicBezTo>
                      <a:cubicBezTo>
                        <a:pt x="8403" y="3976"/>
                        <a:pt x="8533" y="3996"/>
                        <a:pt x="8632" y="4020"/>
                      </a:cubicBezTo>
                      <a:cubicBezTo>
                        <a:pt x="8732" y="4043"/>
                        <a:pt x="9160" y="4125"/>
                        <a:pt x="9581" y="4202"/>
                      </a:cubicBezTo>
                      <a:lnTo>
                        <a:pt x="10349" y="4343"/>
                      </a:lnTo>
                      <a:lnTo>
                        <a:pt x="10244" y="4483"/>
                      </a:lnTo>
                      <a:cubicBezTo>
                        <a:pt x="10112" y="4660"/>
                        <a:pt x="10068" y="4750"/>
                        <a:pt x="9959" y="4750"/>
                      </a:cubicBezTo>
                      <a:cubicBezTo>
                        <a:pt x="9848" y="4750"/>
                        <a:pt x="9671" y="4658"/>
                        <a:pt x="9267" y="4471"/>
                      </a:cubicBezTo>
                      <a:cubicBezTo>
                        <a:pt x="8866" y="4285"/>
                        <a:pt x="8471" y="4097"/>
                        <a:pt x="8390" y="4054"/>
                      </a:cubicBezTo>
                      <a:cubicBezTo>
                        <a:pt x="8274" y="3991"/>
                        <a:pt x="8261" y="3975"/>
                        <a:pt x="8336" y="3975"/>
                      </a:cubicBezTo>
                      <a:close/>
                      <a:moveTo>
                        <a:pt x="6016" y="3449"/>
                      </a:moveTo>
                      <a:cubicBezTo>
                        <a:pt x="6039" y="3452"/>
                        <a:pt x="6171" y="3512"/>
                        <a:pt x="6306" y="3582"/>
                      </a:cubicBezTo>
                      <a:cubicBezTo>
                        <a:pt x="6603" y="3734"/>
                        <a:pt x="7202" y="4436"/>
                        <a:pt x="7562" y="5050"/>
                      </a:cubicBezTo>
                      <a:cubicBezTo>
                        <a:pt x="7566" y="5057"/>
                        <a:pt x="7564" y="5060"/>
                        <a:pt x="7556" y="5060"/>
                      </a:cubicBezTo>
                      <a:cubicBezTo>
                        <a:pt x="7522" y="5060"/>
                        <a:pt x="7388" y="5002"/>
                        <a:pt x="7220" y="4912"/>
                      </a:cubicBezTo>
                      <a:cubicBezTo>
                        <a:pt x="6887" y="4733"/>
                        <a:pt x="6811" y="4664"/>
                        <a:pt x="6627" y="4369"/>
                      </a:cubicBezTo>
                      <a:cubicBezTo>
                        <a:pt x="6510" y="4181"/>
                        <a:pt x="6317" y="3899"/>
                        <a:pt x="6195" y="3740"/>
                      </a:cubicBezTo>
                      <a:cubicBezTo>
                        <a:pt x="6072" y="3579"/>
                        <a:pt x="5992" y="3449"/>
                        <a:pt x="6016" y="3449"/>
                      </a:cubicBezTo>
                      <a:close/>
                      <a:moveTo>
                        <a:pt x="6788" y="3814"/>
                      </a:moveTo>
                      <a:cubicBezTo>
                        <a:pt x="6788" y="3814"/>
                        <a:pt x="6789" y="3814"/>
                        <a:pt x="6789" y="3814"/>
                      </a:cubicBezTo>
                      <a:cubicBezTo>
                        <a:pt x="6921" y="3821"/>
                        <a:pt x="7341" y="4094"/>
                        <a:pt x="7460" y="4249"/>
                      </a:cubicBezTo>
                      <a:cubicBezTo>
                        <a:pt x="7579" y="4404"/>
                        <a:pt x="7783" y="5041"/>
                        <a:pt x="7731" y="5091"/>
                      </a:cubicBezTo>
                      <a:cubicBezTo>
                        <a:pt x="7730" y="5092"/>
                        <a:pt x="7730" y="5092"/>
                        <a:pt x="7729" y="5092"/>
                      </a:cubicBezTo>
                      <a:cubicBezTo>
                        <a:pt x="7712" y="5092"/>
                        <a:pt x="7572" y="4909"/>
                        <a:pt x="7416" y="4681"/>
                      </a:cubicBezTo>
                      <a:cubicBezTo>
                        <a:pt x="7256" y="4448"/>
                        <a:pt x="7038" y="4154"/>
                        <a:pt x="6934" y="4032"/>
                      </a:cubicBezTo>
                      <a:cubicBezTo>
                        <a:pt x="6833" y="3914"/>
                        <a:pt x="6767" y="3814"/>
                        <a:pt x="6788" y="3814"/>
                      </a:cubicBezTo>
                      <a:close/>
                      <a:moveTo>
                        <a:pt x="14206" y="3556"/>
                      </a:moveTo>
                      <a:cubicBezTo>
                        <a:pt x="14206" y="3556"/>
                        <a:pt x="14207" y="3556"/>
                        <a:pt x="14207" y="3556"/>
                      </a:cubicBezTo>
                      <a:cubicBezTo>
                        <a:pt x="14310" y="3564"/>
                        <a:pt x="16299" y="4031"/>
                        <a:pt x="16322" y="4054"/>
                      </a:cubicBezTo>
                      <a:cubicBezTo>
                        <a:pt x="16334" y="4063"/>
                        <a:pt x="16229" y="4171"/>
                        <a:pt x="16088" y="4295"/>
                      </a:cubicBezTo>
                      <a:cubicBezTo>
                        <a:pt x="15948" y="4416"/>
                        <a:pt x="15683" y="4657"/>
                        <a:pt x="15496" y="4833"/>
                      </a:cubicBezTo>
                      <a:lnTo>
                        <a:pt x="15157" y="5153"/>
                      </a:lnTo>
                      <a:lnTo>
                        <a:pt x="14207" y="4938"/>
                      </a:lnTo>
                      <a:cubicBezTo>
                        <a:pt x="13681" y="4819"/>
                        <a:pt x="13256" y="4698"/>
                        <a:pt x="13256" y="4670"/>
                      </a:cubicBezTo>
                      <a:cubicBezTo>
                        <a:pt x="13253" y="4642"/>
                        <a:pt x="13456" y="4376"/>
                        <a:pt x="13698" y="4085"/>
                      </a:cubicBezTo>
                      <a:cubicBezTo>
                        <a:pt x="13940" y="3795"/>
                        <a:pt x="14171" y="3556"/>
                        <a:pt x="14206" y="3556"/>
                      </a:cubicBezTo>
                      <a:close/>
                      <a:moveTo>
                        <a:pt x="2694" y="3507"/>
                      </a:moveTo>
                      <a:cubicBezTo>
                        <a:pt x="2791" y="3507"/>
                        <a:pt x="2976" y="3544"/>
                        <a:pt x="3302" y="3623"/>
                      </a:cubicBezTo>
                      <a:lnTo>
                        <a:pt x="3770" y="3737"/>
                      </a:lnTo>
                      <a:lnTo>
                        <a:pt x="3830" y="4125"/>
                      </a:lnTo>
                      <a:cubicBezTo>
                        <a:pt x="3862" y="4337"/>
                        <a:pt x="3905" y="4697"/>
                        <a:pt x="3925" y="4920"/>
                      </a:cubicBezTo>
                      <a:lnTo>
                        <a:pt x="3962" y="5328"/>
                      </a:lnTo>
                      <a:lnTo>
                        <a:pt x="3684" y="5292"/>
                      </a:lnTo>
                      <a:cubicBezTo>
                        <a:pt x="3534" y="5272"/>
                        <a:pt x="3374" y="5237"/>
                        <a:pt x="3334" y="5217"/>
                      </a:cubicBezTo>
                      <a:cubicBezTo>
                        <a:pt x="3263" y="5180"/>
                        <a:pt x="2602" y="3687"/>
                        <a:pt x="2601" y="3562"/>
                      </a:cubicBezTo>
                      <a:cubicBezTo>
                        <a:pt x="2600" y="3526"/>
                        <a:pt x="2625" y="3507"/>
                        <a:pt x="2694" y="3507"/>
                      </a:cubicBezTo>
                      <a:close/>
                      <a:moveTo>
                        <a:pt x="7773" y="4704"/>
                      </a:moveTo>
                      <a:cubicBezTo>
                        <a:pt x="7817" y="4704"/>
                        <a:pt x="8215" y="5367"/>
                        <a:pt x="8215" y="5445"/>
                      </a:cubicBezTo>
                      <a:cubicBezTo>
                        <a:pt x="8215" y="5447"/>
                        <a:pt x="8213" y="5447"/>
                        <a:pt x="8209" y="5447"/>
                      </a:cubicBezTo>
                      <a:cubicBezTo>
                        <a:pt x="8190" y="5447"/>
                        <a:pt x="8120" y="5416"/>
                        <a:pt x="8041" y="5368"/>
                      </a:cubicBezTo>
                      <a:cubicBezTo>
                        <a:pt x="7895" y="5284"/>
                        <a:pt x="7858" y="5224"/>
                        <a:pt x="7811" y="4994"/>
                      </a:cubicBezTo>
                      <a:cubicBezTo>
                        <a:pt x="7781" y="4844"/>
                        <a:pt x="7763" y="4714"/>
                        <a:pt x="7771" y="4705"/>
                      </a:cubicBezTo>
                      <a:cubicBezTo>
                        <a:pt x="7771" y="4704"/>
                        <a:pt x="7772" y="4704"/>
                        <a:pt x="7773" y="4704"/>
                      </a:cubicBezTo>
                      <a:close/>
                      <a:moveTo>
                        <a:pt x="16638" y="4125"/>
                      </a:moveTo>
                      <a:cubicBezTo>
                        <a:pt x="16638" y="4125"/>
                        <a:pt x="16639" y="4125"/>
                        <a:pt x="16639" y="4125"/>
                      </a:cubicBezTo>
                      <a:cubicBezTo>
                        <a:pt x="16759" y="4129"/>
                        <a:pt x="18043" y="4418"/>
                        <a:pt x="18074" y="4450"/>
                      </a:cubicBezTo>
                      <a:cubicBezTo>
                        <a:pt x="18083" y="4458"/>
                        <a:pt x="17849" y="4721"/>
                        <a:pt x="17555" y="5034"/>
                      </a:cubicBezTo>
                      <a:lnTo>
                        <a:pt x="17017" y="5604"/>
                      </a:lnTo>
                      <a:lnTo>
                        <a:pt x="16202" y="5403"/>
                      </a:lnTo>
                      <a:cubicBezTo>
                        <a:pt x="15754" y="5293"/>
                        <a:pt x="15395" y="5180"/>
                        <a:pt x="15405" y="5152"/>
                      </a:cubicBezTo>
                      <a:cubicBezTo>
                        <a:pt x="15415" y="5125"/>
                        <a:pt x="15670" y="4879"/>
                        <a:pt x="15965" y="4611"/>
                      </a:cubicBezTo>
                      <a:cubicBezTo>
                        <a:pt x="16352" y="4263"/>
                        <a:pt x="16544" y="4125"/>
                        <a:pt x="16638" y="4125"/>
                      </a:cubicBezTo>
                      <a:close/>
                      <a:moveTo>
                        <a:pt x="3992" y="3814"/>
                      </a:moveTo>
                      <a:cubicBezTo>
                        <a:pt x="4050" y="3814"/>
                        <a:pt x="4145" y="3838"/>
                        <a:pt x="4290" y="3884"/>
                      </a:cubicBezTo>
                      <a:cubicBezTo>
                        <a:pt x="4445" y="3935"/>
                        <a:pt x="5451" y="4474"/>
                        <a:pt x="5548" y="4559"/>
                      </a:cubicBezTo>
                      <a:cubicBezTo>
                        <a:pt x="5560" y="4570"/>
                        <a:pt x="5771" y="5565"/>
                        <a:pt x="5771" y="5606"/>
                      </a:cubicBezTo>
                      <a:cubicBezTo>
                        <a:pt x="5771" y="5607"/>
                        <a:pt x="5771" y="5607"/>
                        <a:pt x="5769" y="5607"/>
                      </a:cubicBezTo>
                      <a:cubicBezTo>
                        <a:pt x="5745" y="5607"/>
                        <a:pt x="5587" y="5585"/>
                        <a:pt x="5394" y="5551"/>
                      </a:cubicBezTo>
                      <a:cubicBezTo>
                        <a:pt x="5187" y="5514"/>
                        <a:pt x="4814" y="5459"/>
                        <a:pt x="4565" y="5424"/>
                      </a:cubicBezTo>
                      <a:cubicBezTo>
                        <a:pt x="4044" y="5354"/>
                        <a:pt x="4107" y="5454"/>
                        <a:pt x="4004" y="4538"/>
                      </a:cubicBezTo>
                      <a:cubicBezTo>
                        <a:pt x="3972" y="4269"/>
                        <a:pt x="3935" y="3991"/>
                        <a:pt x="3919" y="3927"/>
                      </a:cubicBezTo>
                      <a:cubicBezTo>
                        <a:pt x="3904" y="3851"/>
                        <a:pt x="3920" y="3814"/>
                        <a:pt x="3992" y="3814"/>
                      </a:cubicBezTo>
                      <a:close/>
                      <a:moveTo>
                        <a:pt x="10631" y="4389"/>
                      </a:moveTo>
                      <a:cubicBezTo>
                        <a:pt x="10631" y="4389"/>
                        <a:pt x="10632" y="4389"/>
                        <a:pt x="10632" y="4389"/>
                      </a:cubicBezTo>
                      <a:cubicBezTo>
                        <a:pt x="10892" y="4418"/>
                        <a:pt x="12791" y="4833"/>
                        <a:pt x="12791" y="4863"/>
                      </a:cubicBezTo>
                      <a:cubicBezTo>
                        <a:pt x="12791" y="4950"/>
                        <a:pt x="12085" y="5747"/>
                        <a:pt x="12008" y="5747"/>
                      </a:cubicBezTo>
                      <a:cubicBezTo>
                        <a:pt x="12007" y="5747"/>
                        <a:pt x="12006" y="5747"/>
                        <a:pt x="12006" y="5747"/>
                      </a:cubicBezTo>
                      <a:cubicBezTo>
                        <a:pt x="11965" y="5737"/>
                        <a:pt x="11532" y="5542"/>
                        <a:pt x="11039" y="5308"/>
                      </a:cubicBezTo>
                      <a:lnTo>
                        <a:pt x="10144" y="4887"/>
                      </a:lnTo>
                      <a:lnTo>
                        <a:pt x="10362" y="4637"/>
                      </a:lnTo>
                      <a:cubicBezTo>
                        <a:pt x="10482" y="4499"/>
                        <a:pt x="10600" y="4389"/>
                        <a:pt x="10631" y="4389"/>
                      </a:cubicBezTo>
                      <a:close/>
                      <a:moveTo>
                        <a:pt x="9822" y="5267"/>
                      </a:moveTo>
                      <a:cubicBezTo>
                        <a:pt x="9899" y="5267"/>
                        <a:pt x="9966" y="5387"/>
                        <a:pt x="10027" y="5626"/>
                      </a:cubicBezTo>
                      <a:cubicBezTo>
                        <a:pt x="10055" y="5745"/>
                        <a:pt x="10060" y="5803"/>
                        <a:pt x="10044" y="5803"/>
                      </a:cubicBezTo>
                      <a:cubicBezTo>
                        <a:pt x="10023" y="5803"/>
                        <a:pt x="9967" y="5703"/>
                        <a:pt x="9886" y="5511"/>
                      </a:cubicBezTo>
                      <a:cubicBezTo>
                        <a:pt x="9827" y="5375"/>
                        <a:pt x="9801" y="5267"/>
                        <a:pt x="9822" y="5267"/>
                      </a:cubicBezTo>
                      <a:close/>
                      <a:moveTo>
                        <a:pt x="5796" y="4707"/>
                      </a:moveTo>
                      <a:cubicBezTo>
                        <a:pt x="5854" y="4707"/>
                        <a:pt x="6041" y="4807"/>
                        <a:pt x="6627" y="5132"/>
                      </a:cubicBezTo>
                      <a:cubicBezTo>
                        <a:pt x="7329" y="5518"/>
                        <a:pt x="7407" y="5574"/>
                        <a:pt x="7447" y="5729"/>
                      </a:cubicBezTo>
                      <a:cubicBezTo>
                        <a:pt x="7470" y="5823"/>
                        <a:pt x="7482" y="5910"/>
                        <a:pt x="7470" y="5922"/>
                      </a:cubicBezTo>
                      <a:cubicBezTo>
                        <a:pt x="7469" y="5922"/>
                        <a:pt x="7467" y="5923"/>
                        <a:pt x="7464" y="5923"/>
                      </a:cubicBezTo>
                      <a:cubicBezTo>
                        <a:pt x="7362" y="5923"/>
                        <a:pt x="5975" y="5646"/>
                        <a:pt x="5952" y="5621"/>
                      </a:cubicBezTo>
                      <a:cubicBezTo>
                        <a:pt x="5937" y="5602"/>
                        <a:pt x="5770" y="4804"/>
                        <a:pt x="5770" y="4742"/>
                      </a:cubicBezTo>
                      <a:cubicBezTo>
                        <a:pt x="5770" y="4721"/>
                        <a:pt x="5774" y="4707"/>
                        <a:pt x="5796" y="4707"/>
                      </a:cubicBezTo>
                      <a:close/>
                      <a:moveTo>
                        <a:pt x="7655" y="4254"/>
                      </a:moveTo>
                      <a:cubicBezTo>
                        <a:pt x="7685" y="4254"/>
                        <a:pt x="7829" y="4310"/>
                        <a:pt x="7991" y="4383"/>
                      </a:cubicBezTo>
                      <a:cubicBezTo>
                        <a:pt x="8263" y="4504"/>
                        <a:pt x="8344" y="4577"/>
                        <a:pt x="8503" y="4824"/>
                      </a:cubicBezTo>
                      <a:cubicBezTo>
                        <a:pt x="8763" y="5231"/>
                        <a:pt x="9113" y="5892"/>
                        <a:pt x="9085" y="5921"/>
                      </a:cubicBezTo>
                      <a:cubicBezTo>
                        <a:pt x="9083" y="5923"/>
                        <a:pt x="9078" y="5924"/>
                        <a:pt x="9073" y="5924"/>
                      </a:cubicBezTo>
                      <a:cubicBezTo>
                        <a:pt x="8979" y="5924"/>
                        <a:pt x="8472" y="5618"/>
                        <a:pt x="8395" y="5509"/>
                      </a:cubicBezTo>
                      <a:cubicBezTo>
                        <a:pt x="8350" y="5447"/>
                        <a:pt x="8203" y="5211"/>
                        <a:pt x="8069" y="4987"/>
                      </a:cubicBezTo>
                      <a:cubicBezTo>
                        <a:pt x="7935" y="4765"/>
                        <a:pt x="7781" y="4511"/>
                        <a:pt x="7729" y="4428"/>
                      </a:cubicBezTo>
                      <a:cubicBezTo>
                        <a:pt x="7676" y="4344"/>
                        <a:pt x="7641" y="4265"/>
                        <a:pt x="7650" y="4256"/>
                      </a:cubicBezTo>
                      <a:cubicBezTo>
                        <a:pt x="7651" y="4255"/>
                        <a:pt x="7653" y="4254"/>
                        <a:pt x="7655" y="4254"/>
                      </a:cubicBezTo>
                      <a:close/>
                      <a:moveTo>
                        <a:pt x="7660" y="5733"/>
                      </a:moveTo>
                      <a:cubicBezTo>
                        <a:pt x="7699" y="5733"/>
                        <a:pt x="7937" y="5849"/>
                        <a:pt x="8216" y="6007"/>
                      </a:cubicBezTo>
                      <a:cubicBezTo>
                        <a:pt x="8501" y="6168"/>
                        <a:pt x="8700" y="6289"/>
                        <a:pt x="8679" y="6289"/>
                      </a:cubicBezTo>
                      <a:cubicBezTo>
                        <a:pt x="8678" y="6289"/>
                        <a:pt x="8676" y="6289"/>
                        <a:pt x="8673" y="6288"/>
                      </a:cubicBezTo>
                      <a:cubicBezTo>
                        <a:pt x="8625" y="6272"/>
                        <a:pt x="8396" y="6208"/>
                        <a:pt x="8162" y="6143"/>
                      </a:cubicBezTo>
                      <a:cubicBezTo>
                        <a:pt x="7811" y="6048"/>
                        <a:pt x="7728" y="6003"/>
                        <a:pt x="7688" y="5899"/>
                      </a:cubicBezTo>
                      <a:cubicBezTo>
                        <a:pt x="7661" y="5832"/>
                        <a:pt x="7646" y="5755"/>
                        <a:pt x="7654" y="5735"/>
                      </a:cubicBezTo>
                      <a:cubicBezTo>
                        <a:pt x="7655" y="5733"/>
                        <a:pt x="7657" y="5733"/>
                        <a:pt x="7660" y="5733"/>
                      </a:cubicBezTo>
                      <a:close/>
                      <a:moveTo>
                        <a:pt x="13130" y="4909"/>
                      </a:moveTo>
                      <a:cubicBezTo>
                        <a:pt x="13135" y="4909"/>
                        <a:pt x="13140" y="4909"/>
                        <a:pt x="13145" y="4910"/>
                      </a:cubicBezTo>
                      <a:cubicBezTo>
                        <a:pt x="13400" y="4920"/>
                        <a:pt x="14976" y="5292"/>
                        <a:pt x="14976" y="5340"/>
                      </a:cubicBezTo>
                      <a:cubicBezTo>
                        <a:pt x="14976" y="5431"/>
                        <a:pt x="13852" y="6516"/>
                        <a:pt x="13759" y="6516"/>
                      </a:cubicBezTo>
                      <a:cubicBezTo>
                        <a:pt x="13707" y="6516"/>
                        <a:pt x="13337" y="6370"/>
                        <a:pt x="12942" y="6195"/>
                      </a:cubicBezTo>
                      <a:lnTo>
                        <a:pt x="12220" y="5875"/>
                      </a:lnTo>
                      <a:lnTo>
                        <a:pt x="12468" y="5584"/>
                      </a:lnTo>
                      <a:cubicBezTo>
                        <a:pt x="12607" y="5424"/>
                        <a:pt x="12784" y="5206"/>
                        <a:pt x="12864" y="5098"/>
                      </a:cubicBezTo>
                      <a:cubicBezTo>
                        <a:pt x="12967" y="4960"/>
                        <a:pt x="13037" y="4909"/>
                        <a:pt x="13130" y="4909"/>
                      </a:cubicBezTo>
                      <a:close/>
                      <a:moveTo>
                        <a:pt x="8538" y="4671"/>
                      </a:moveTo>
                      <a:cubicBezTo>
                        <a:pt x="8566" y="4671"/>
                        <a:pt x="8799" y="4770"/>
                        <a:pt x="9073" y="4898"/>
                      </a:cubicBezTo>
                      <a:lnTo>
                        <a:pt x="9593" y="5141"/>
                      </a:lnTo>
                      <a:lnTo>
                        <a:pt x="9887" y="5763"/>
                      </a:lnTo>
                      <a:cubicBezTo>
                        <a:pt x="10049" y="6106"/>
                        <a:pt x="10196" y="6437"/>
                        <a:pt x="10215" y="6498"/>
                      </a:cubicBezTo>
                      <a:lnTo>
                        <a:pt x="10248" y="6612"/>
                      </a:lnTo>
                      <a:lnTo>
                        <a:pt x="10035" y="6498"/>
                      </a:lnTo>
                      <a:cubicBezTo>
                        <a:pt x="9854" y="6402"/>
                        <a:pt x="9780" y="6307"/>
                        <a:pt x="9565" y="5890"/>
                      </a:cubicBezTo>
                      <a:cubicBezTo>
                        <a:pt x="9351" y="5482"/>
                        <a:pt x="8979" y="4967"/>
                        <a:pt x="8905" y="4967"/>
                      </a:cubicBezTo>
                      <a:cubicBezTo>
                        <a:pt x="8898" y="4967"/>
                        <a:pt x="8893" y="4973"/>
                        <a:pt x="8893" y="4986"/>
                      </a:cubicBezTo>
                      <a:cubicBezTo>
                        <a:pt x="8893" y="5014"/>
                        <a:pt x="8987" y="5168"/>
                        <a:pt x="9107" y="5324"/>
                      </a:cubicBezTo>
                      <a:cubicBezTo>
                        <a:pt x="9318" y="5605"/>
                        <a:pt x="9645" y="6195"/>
                        <a:pt x="9609" y="6229"/>
                      </a:cubicBezTo>
                      <a:cubicBezTo>
                        <a:pt x="9608" y="6231"/>
                        <a:pt x="9606" y="6231"/>
                        <a:pt x="9602" y="6231"/>
                      </a:cubicBezTo>
                      <a:cubicBezTo>
                        <a:pt x="9579" y="6231"/>
                        <a:pt x="9504" y="6198"/>
                        <a:pt x="9426" y="6151"/>
                      </a:cubicBezTo>
                      <a:cubicBezTo>
                        <a:pt x="9315" y="6084"/>
                        <a:pt x="9200" y="5927"/>
                        <a:pt x="9072" y="5673"/>
                      </a:cubicBezTo>
                      <a:cubicBezTo>
                        <a:pt x="8966" y="5466"/>
                        <a:pt x="8799" y="5157"/>
                        <a:pt x="8699" y="4993"/>
                      </a:cubicBezTo>
                      <a:cubicBezTo>
                        <a:pt x="8598" y="4825"/>
                        <a:pt x="8525" y="4684"/>
                        <a:pt x="8536" y="4672"/>
                      </a:cubicBezTo>
                      <a:cubicBezTo>
                        <a:pt x="8536" y="4671"/>
                        <a:pt x="8537" y="4671"/>
                        <a:pt x="8538" y="4671"/>
                      </a:cubicBezTo>
                      <a:close/>
                      <a:moveTo>
                        <a:pt x="10218" y="5693"/>
                      </a:moveTo>
                      <a:cubicBezTo>
                        <a:pt x="10253" y="5693"/>
                        <a:pt x="10576" y="6385"/>
                        <a:pt x="10656" y="6635"/>
                      </a:cubicBezTo>
                      <a:cubicBezTo>
                        <a:pt x="10704" y="6784"/>
                        <a:pt x="10716" y="6849"/>
                        <a:pt x="10681" y="6849"/>
                      </a:cubicBezTo>
                      <a:cubicBezTo>
                        <a:pt x="10660" y="6849"/>
                        <a:pt x="10622" y="6826"/>
                        <a:pt x="10565" y="6783"/>
                      </a:cubicBezTo>
                      <a:cubicBezTo>
                        <a:pt x="10478" y="6718"/>
                        <a:pt x="10410" y="6557"/>
                        <a:pt x="10321" y="6203"/>
                      </a:cubicBezTo>
                      <a:cubicBezTo>
                        <a:pt x="10251" y="5933"/>
                        <a:pt x="10204" y="5705"/>
                        <a:pt x="10216" y="5693"/>
                      </a:cubicBezTo>
                      <a:cubicBezTo>
                        <a:pt x="10217" y="5693"/>
                        <a:pt x="10217" y="5693"/>
                        <a:pt x="10218" y="5693"/>
                      </a:cubicBezTo>
                      <a:close/>
                      <a:moveTo>
                        <a:pt x="15311" y="5378"/>
                      </a:moveTo>
                      <a:cubicBezTo>
                        <a:pt x="15311" y="5378"/>
                        <a:pt x="15312" y="5378"/>
                        <a:pt x="15313" y="5378"/>
                      </a:cubicBezTo>
                      <a:cubicBezTo>
                        <a:pt x="15405" y="5382"/>
                        <a:pt x="16660" y="5681"/>
                        <a:pt x="16836" y="5740"/>
                      </a:cubicBezTo>
                      <a:cubicBezTo>
                        <a:pt x="16917" y="5767"/>
                        <a:pt x="15806" y="6746"/>
                        <a:pt x="15536" y="6885"/>
                      </a:cubicBezTo>
                      <a:cubicBezTo>
                        <a:pt x="15432" y="6938"/>
                        <a:pt x="15271" y="6984"/>
                        <a:pt x="15188" y="6984"/>
                      </a:cubicBezTo>
                      <a:cubicBezTo>
                        <a:pt x="15048" y="6984"/>
                        <a:pt x="14049" y="6692"/>
                        <a:pt x="13986" y="6635"/>
                      </a:cubicBezTo>
                      <a:cubicBezTo>
                        <a:pt x="13975" y="6623"/>
                        <a:pt x="14245" y="6336"/>
                        <a:pt x="14588" y="5993"/>
                      </a:cubicBezTo>
                      <a:cubicBezTo>
                        <a:pt x="14994" y="5585"/>
                        <a:pt x="15240" y="5378"/>
                        <a:pt x="15311" y="5378"/>
                      </a:cubicBezTo>
                      <a:close/>
                      <a:moveTo>
                        <a:pt x="10241" y="5488"/>
                      </a:moveTo>
                      <a:cubicBezTo>
                        <a:pt x="10271" y="5488"/>
                        <a:pt x="10335" y="5513"/>
                        <a:pt x="10441" y="5560"/>
                      </a:cubicBezTo>
                      <a:cubicBezTo>
                        <a:pt x="10549" y="5606"/>
                        <a:pt x="10635" y="5700"/>
                        <a:pt x="10688" y="5824"/>
                      </a:cubicBezTo>
                      <a:cubicBezTo>
                        <a:pt x="10771" y="6022"/>
                        <a:pt x="11127" y="7030"/>
                        <a:pt x="11127" y="7067"/>
                      </a:cubicBezTo>
                      <a:cubicBezTo>
                        <a:pt x="11127" y="7069"/>
                        <a:pt x="11125" y="7070"/>
                        <a:pt x="11120" y="7070"/>
                      </a:cubicBezTo>
                      <a:cubicBezTo>
                        <a:pt x="11103" y="7070"/>
                        <a:pt x="11053" y="7053"/>
                        <a:pt x="11000" y="7028"/>
                      </a:cubicBezTo>
                      <a:cubicBezTo>
                        <a:pt x="10905" y="6985"/>
                        <a:pt x="10844" y="6879"/>
                        <a:pt x="10759" y="6625"/>
                      </a:cubicBezTo>
                      <a:cubicBezTo>
                        <a:pt x="10635" y="6250"/>
                        <a:pt x="10444" y="5843"/>
                        <a:pt x="10287" y="5621"/>
                      </a:cubicBezTo>
                      <a:cubicBezTo>
                        <a:pt x="10224" y="5530"/>
                        <a:pt x="10203" y="5488"/>
                        <a:pt x="10241" y="5488"/>
                      </a:cubicBezTo>
                      <a:close/>
                      <a:moveTo>
                        <a:pt x="3448" y="5481"/>
                      </a:moveTo>
                      <a:cubicBezTo>
                        <a:pt x="3448" y="5481"/>
                        <a:pt x="3449" y="5481"/>
                        <a:pt x="3449" y="5481"/>
                      </a:cubicBezTo>
                      <a:cubicBezTo>
                        <a:pt x="3480" y="5485"/>
                        <a:pt x="3534" y="5494"/>
                        <a:pt x="3561" y="5501"/>
                      </a:cubicBezTo>
                      <a:cubicBezTo>
                        <a:pt x="3589" y="5509"/>
                        <a:pt x="3697" y="5531"/>
                        <a:pt x="3808" y="5551"/>
                      </a:cubicBezTo>
                      <a:cubicBezTo>
                        <a:pt x="3996" y="5582"/>
                        <a:pt x="4004" y="5593"/>
                        <a:pt x="4004" y="5780"/>
                      </a:cubicBezTo>
                      <a:cubicBezTo>
                        <a:pt x="4004" y="5886"/>
                        <a:pt x="4038" y="6243"/>
                        <a:pt x="4083" y="6564"/>
                      </a:cubicBezTo>
                      <a:cubicBezTo>
                        <a:pt x="4124" y="6886"/>
                        <a:pt x="4152" y="7163"/>
                        <a:pt x="4143" y="7172"/>
                      </a:cubicBezTo>
                      <a:cubicBezTo>
                        <a:pt x="4143" y="7172"/>
                        <a:pt x="4142" y="7172"/>
                        <a:pt x="4142" y="7172"/>
                      </a:cubicBezTo>
                      <a:cubicBezTo>
                        <a:pt x="4126" y="7172"/>
                        <a:pt x="3955" y="6799"/>
                        <a:pt x="3756" y="6334"/>
                      </a:cubicBezTo>
                      <a:cubicBezTo>
                        <a:pt x="3554" y="5863"/>
                        <a:pt x="3418" y="5481"/>
                        <a:pt x="3448" y="5481"/>
                      </a:cubicBezTo>
                      <a:close/>
                      <a:moveTo>
                        <a:pt x="10790" y="5728"/>
                      </a:moveTo>
                      <a:cubicBezTo>
                        <a:pt x="10831" y="5728"/>
                        <a:pt x="10942" y="5804"/>
                        <a:pt x="11051" y="5919"/>
                      </a:cubicBezTo>
                      <a:cubicBezTo>
                        <a:pt x="11158" y="6033"/>
                        <a:pt x="11301" y="6303"/>
                        <a:pt x="11435" y="6641"/>
                      </a:cubicBezTo>
                      <a:cubicBezTo>
                        <a:pt x="11552" y="6937"/>
                        <a:pt x="11649" y="7194"/>
                        <a:pt x="11649" y="7211"/>
                      </a:cubicBezTo>
                      <a:cubicBezTo>
                        <a:pt x="11649" y="7215"/>
                        <a:pt x="11643" y="7217"/>
                        <a:pt x="11633" y="7217"/>
                      </a:cubicBezTo>
                      <a:cubicBezTo>
                        <a:pt x="11604" y="7217"/>
                        <a:pt x="11536" y="7200"/>
                        <a:pt x="11453" y="7172"/>
                      </a:cubicBezTo>
                      <a:cubicBezTo>
                        <a:pt x="11263" y="7105"/>
                        <a:pt x="11253" y="7089"/>
                        <a:pt x="11051" y="6485"/>
                      </a:cubicBezTo>
                      <a:cubicBezTo>
                        <a:pt x="10936" y="6147"/>
                        <a:pt x="10822" y="5835"/>
                        <a:pt x="10798" y="5799"/>
                      </a:cubicBezTo>
                      <a:cubicBezTo>
                        <a:pt x="10767" y="5750"/>
                        <a:pt x="10768" y="5728"/>
                        <a:pt x="10790" y="5728"/>
                      </a:cubicBezTo>
                      <a:close/>
                      <a:moveTo>
                        <a:pt x="11771" y="6209"/>
                      </a:moveTo>
                      <a:cubicBezTo>
                        <a:pt x="11787" y="6209"/>
                        <a:pt x="11829" y="6230"/>
                        <a:pt x="11903" y="6268"/>
                      </a:cubicBezTo>
                      <a:cubicBezTo>
                        <a:pt x="12039" y="6336"/>
                        <a:pt x="12075" y="6449"/>
                        <a:pt x="12134" y="6958"/>
                      </a:cubicBezTo>
                      <a:lnTo>
                        <a:pt x="12163" y="7219"/>
                      </a:lnTo>
                      <a:lnTo>
                        <a:pt x="12018" y="6826"/>
                      </a:lnTo>
                      <a:cubicBezTo>
                        <a:pt x="11935" y="6605"/>
                        <a:pt x="11842" y="6382"/>
                        <a:pt x="11809" y="6318"/>
                      </a:cubicBezTo>
                      <a:cubicBezTo>
                        <a:pt x="11768" y="6243"/>
                        <a:pt x="11750" y="6209"/>
                        <a:pt x="11771" y="6209"/>
                      </a:cubicBezTo>
                      <a:close/>
                      <a:moveTo>
                        <a:pt x="11245" y="5969"/>
                      </a:moveTo>
                      <a:cubicBezTo>
                        <a:pt x="11266" y="5969"/>
                        <a:pt x="11348" y="6002"/>
                        <a:pt x="11441" y="6050"/>
                      </a:cubicBezTo>
                      <a:cubicBezTo>
                        <a:pt x="11586" y="6127"/>
                        <a:pt x="11662" y="6224"/>
                        <a:pt x="11788" y="6501"/>
                      </a:cubicBezTo>
                      <a:cubicBezTo>
                        <a:pt x="11875" y="6692"/>
                        <a:pt x="11984" y="6977"/>
                        <a:pt x="12027" y="7123"/>
                      </a:cubicBezTo>
                      <a:lnTo>
                        <a:pt x="12103" y="7390"/>
                      </a:lnTo>
                      <a:lnTo>
                        <a:pt x="12103" y="7390"/>
                      </a:lnTo>
                      <a:lnTo>
                        <a:pt x="11932" y="7334"/>
                      </a:lnTo>
                      <a:cubicBezTo>
                        <a:pt x="11778" y="7286"/>
                        <a:pt x="11746" y="7239"/>
                        <a:pt x="11619" y="6885"/>
                      </a:cubicBezTo>
                      <a:cubicBezTo>
                        <a:pt x="11544" y="6665"/>
                        <a:pt x="11424" y="6377"/>
                        <a:pt x="11353" y="6237"/>
                      </a:cubicBezTo>
                      <a:cubicBezTo>
                        <a:pt x="11282" y="6097"/>
                        <a:pt x="11233" y="5979"/>
                        <a:pt x="11241" y="5970"/>
                      </a:cubicBezTo>
                      <a:cubicBezTo>
                        <a:pt x="11241" y="5969"/>
                        <a:pt x="11243" y="5969"/>
                        <a:pt x="11245" y="5969"/>
                      </a:cubicBezTo>
                      <a:close/>
                      <a:moveTo>
                        <a:pt x="11864" y="7506"/>
                      </a:moveTo>
                      <a:cubicBezTo>
                        <a:pt x="11864" y="7506"/>
                        <a:pt x="11865" y="7506"/>
                        <a:pt x="11865" y="7507"/>
                      </a:cubicBezTo>
                      <a:cubicBezTo>
                        <a:pt x="12052" y="7565"/>
                        <a:pt x="12166" y="7626"/>
                        <a:pt x="12166" y="7663"/>
                      </a:cubicBezTo>
                      <a:cubicBezTo>
                        <a:pt x="12166" y="7674"/>
                        <a:pt x="12157" y="7679"/>
                        <a:pt x="12142" y="7679"/>
                      </a:cubicBezTo>
                      <a:cubicBezTo>
                        <a:pt x="12115" y="7679"/>
                        <a:pt x="12067" y="7663"/>
                        <a:pt x="12010" y="7632"/>
                      </a:cubicBezTo>
                      <a:cubicBezTo>
                        <a:pt x="11923" y="7587"/>
                        <a:pt x="11854" y="7540"/>
                        <a:pt x="11854" y="7527"/>
                      </a:cubicBezTo>
                      <a:cubicBezTo>
                        <a:pt x="11854" y="7514"/>
                        <a:pt x="11858" y="7506"/>
                        <a:pt x="11864" y="7506"/>
                      </a:cubicBezTo>
                      <a:close/>
                      <a:moveTo>
                        <a:pt x="12359" y="6507"/>
                      </a:moveTo>
                      <a:cubicBezTo>
                        <a:pt x="12395" y="6507"/>
                        <a:pt x="12461" y="6528"/>
                        <a:pt x="12534" y="6565"/>
                      </a:cubicBezTo>
                      <a:cubicBezTo>
                        <a:pt x="12704" y="6652"/>
                        <a:pt x="12729" y="6696"/>
                        <a:pt x="12859" y="7147"/>
                      </a:cubicBezTo>
                      <a:cubicBezTo>
                        <a:pt x="12990" y="7602"/>
                        <a:pt x="13017" y="7687"/>
                        <a:pt x="12962" y="7687"/>
                      </a:cubicBezTo>
                      <a:cubicBezTo>
                        <a:pt x="12947" y="7687"/>
                        <a:pt x="12926" y="7681"/>
                        <a:pt x="12899" y="7674"/>
                      </a:cubicBezTo>
                      <a:cubicBezTo>
                        <a:pt x="12837" y="7659"/>
                        <a:pt x="12769" y="7568"/>
                        <a:pt x="12732" y="7454"/>
                      </a:cubicBezTo>
                      <a:cubicBezTo>
                        <a:pt x="12645" y="7189"/>
                        <a:pt x="12371" y="6579"/>
                        <a:pt x="12339" y="6579"/>
                      </a:cubicBezTo>
                      <a:cubicBezTo>
                        <a:pt x="12338" y="6579"/>
                        <a:pt x="12338" y="6579"/>
                        <a:pt x="12337" y="6580"/>
                      </a:cubicBezTo>
                      <a:cubicBezTo>
                        <a:pt x="12327" y="6592"/>
                        <a:pt x="12368" y="6716"/>
                        <a:pt x="12428" y="6857"/>
                      </a:cubicBezTo>
                      <a:cubicBezTo>
                        <a:pt x="12490" y="6997"/>
                        <a:pt x="12585" y="7222"/>
                        <a:pt x="12638" y="7361"/>
                      </a:cubicBezTo>
                      <a:lnTo>
                        <a:pt x="12737" y="7609"/>
                      </a:lnTo>
                      <a:lnTo>
                        <a:pt x="12621" y="7573"/>
                      </a:lnTo>
                      <a:cubicBezTo>
                        <a:pt x="12558" y="7553"/>
                        <a:pt x="12495" y="7516"/>
                        <a:pt x="12484" y="7493"/>
                      </a:cubicBezTo>
                      <a:cubicBezTo>
                        <a:pt x="12477" y="7476"/>
                        <a:pt x="12465" y="7467"/>
                        <a:pt x="12449" y="7467"/>
                      </a:cubicBezTo>
                      <a:cubicBezTo>
                        <a:pt x="12440" y="7467"/>
                        <a:pt x="12430" y="7470"/>
                        <a:pt x="12420" y="7476"/>
                      </a:cubicBezTo>
                      <a:cubicBezTo>
                        <a:pt x="12414" y="7479"/>
                        <a:pt x="12410" y="7481"/>
                        <a:pt x="12406" y="7481"/>
                      </a:cubicBezTo>
                      <a:cubicBezTo>
                        <a:pt x="12393" y="7481"/>
                        <a:pt x="12392" y="7461"/>
                        <a:pt x="12404" y="7426"/>
                      </a:cubicBezTo>
                      <a:cubicBezTo>
                        <a:pt x="12421" y="7385"/>
                        <a:pt x="12409" y="7271"/>
                        <a:pt x="12380" y="7178"/>
                      </a:cubicBezTo>
                      <a:cubicBezTo>
                        <a:pt x="12299" y="6931"/>
                        <a:pt x="12231" y="6538"/>
                        <a:pt x="12266" y="6538"/>
                      </a:cubicBezTo>
                      <a:cubicBezTo>
                        <a:pt x="12268" y="6538"/>
                        <a:pt x="12269" y="6539"/>
                        <a:pt x="12270" y="6540"/>
                      </a:cubicBezTo>
                      <a:cubicBezTo>
                        <a:pt x="12279" y="6545"/>
                        <a:pt x="12287" y="6548"/>
                        <a:pt x="12295" y="6548"/>
                      </a:cubicBezTo>
                      <a:cubicBezTo>
                        <a:pt x="12310" y="6548"/>
                        <a:pt x="12323" y="6537"/>
                        <a:pt x="12331" y="6518"/>
                      </a:cubicBezTo>
                      <a:cubicBezTo>
                        <a:pt x="12334" y="6510"/>
                        <a:pt x="12344" y="6507"/>
                        <a:pt x="12359" y="6507"/>
                      </a:cubicBezTo>
                      <a:close/>
                      <a:moveTo>
                        <a:pt x="12807" y="6696"/>
                      </a:moveTo>
                      <a:cubicBezTo>
                        <a:pt x="12826" y="6696"/>
                        <a:pt x="12887" y="6720"/>
                        <a:pt x="12951" y="6752"/>
                      </a:cubicBezTo>
                      <a:cubicBezTo>
                        <a:pt x="13062" y="6810"/>
                        <a:pt x="13113" y="6913"/>
                        <a:pt x="13224" y="7305"/>
                      </a:cubicBezTo>
                      <a:cubicBezTo>
                        <a:pt x="13299" y="7571"/>
                        <a:pt x="13353" y="7793"/>
                        <a:pt x="13344" y="7801"/>
                      </a:cubicBezTo>
                      <a:cubicBezTo>
                        <a:pt x="13342" y="7803"/>
                        <a:pt x="13336" y="7804"/>
                        <a:pt x="13329" y="7804"/>
                      </a:cubicBezTo>
                      <a:cubicBezTo>
                        <a:pt x="13305" y="7804"/>
                        <a:pt x="13257" y="7794"/>
                        <a:pt x="13205" y="7775"/>
                      </a:cubicBezTo>
                      <a:cubicBezTo>
                        <a:pt x="13110" y="7741"/>
                        <a:pt x="13058" y="7634"/>
                        <a:pt x="12936" y="7223"/>
                      </a:cubicBezTo>
                      <a:cubicBezTo>
                        <a:pt x="12852" y="6942"/>
                        <a:pt x="12792" y="6706"/>
                        <a:pt x="12801" y="6697"/>
                      </a:cubicBezTo>
                      <a:cubicBezTo>
                        <a:pt x="12802" y="6696"/>
                        <a:pt x="12804" y="6696"/>
                        <a:pt x="12807" y="6696"/>
                      </a:cubicBezTo>
                      <a:close/>
                      <a:moveTo>
                        <a:pt x="13499" y="6984"/>
                      </a:moveTo>
                      <a:cubicBezTo>
                        <a:pt x="13620" y="6986"/>
                        <a:pt x="13661" y="7097"/>
                        <a:pt x="13686" y="7476"/>
                      </a:cubicBezTo>
                      <a:lnTo>
                        <a:pt x="13713" y="7893"/>
                      </a:lnTo>
                      <a:lnTo>
                        <a:pt x="13620" y="7580"/>
                      </a:lnTo>
                      <a:cubicBezTo>
                        <a:pt x="13566" y="7409"/>
                        <a:pt x="13510" y="7204"/>
                        <a:pt x="13491" y="7125"/>
                      </a:cubicBezTo>
                      <a:cubicBezTo>
                        <a:pt x="13473" y="7047"/>
                        <a:pt x="13477" y="6984"/>
                        <a:pt x="13499" y="6984"/>
                      </a:cubicBezTo>
                      <a:close/>
                      <a:moveTo>
                        <a:pt x="13197" y="6837"/>
                      </a:moveTo>
                      <a:cubicBezTo>
                        <a:pt x="13273" y="6837"/>
                        <a:pt x="13402" y="7072"/>
                        <a:pt x="13497" y="7400"/>
                      </a:cubicBezTo>
                      <a:cubicBezTo>
                        <a:pt x="13617" y="7820"/>
                        <a:pt x="13641" y="7897"/>
                        <a:pt x="13587" y="7897"/>
                      </a:cubicBezTo>
                      <a:cubicBezTo>
                        <a:pt x="13574" y="7897"/>
                        <a:pt x="13554" y="7892"/>
                        <a:pt x="13530" y="7886"/>
                      </a:cubicBezTo>
                      <a:cubicBezTo>
                        <a:pt x="13460" y="7868"/>
                        <a:pt x="13398" y="7727"/>
                        <a:pt x="13296" y="7363"/>
                      </a:cubicBezTo>
                      <a:cubicBezTo>
                        <a:pt x="13218" y="7087"/>
                        <a:pt x="13162" y="6857"/>
                        <a:pt x="13170" y="6849"/>
                      </a:cubicBezTo>
                      <a:cubicBezTo>
                        <a:pt x="13178" y="6841"/>
                        <a:pt x="13187" y="6837"/>
                        <a:pt x="13197" y="6837"/>
                      </a:cubicBezTo>
                      <a:close/>
                      <a:moveTo>
                        <a:pt x="12459" y="7710"/>
                      </a:moveTo>
                      <a:cubicBezTo>
                        <a:pt x="12466" y="7710"/>
                        <a:pt x="12475" y="7732"/>
                        <a:pt x="12492" y="7777"/>
                      </a:cubicBezTo>
                      <a:cubicBezTo>
                        <a:pt x="12536" y="7888"/>
                        <a:pt x="12541" y="7959"/>
                        <a:pt x="12513" y="7959"/>
                      </a:cubicBezTo>
                      <a:cubicBezTo>
                        <a:pt x="12503" y="7959"/>
                        <a:pt x="12490" y="7951"/>
                        <a:pt x="12474" y="7934"/>
                      </a:cubicBezTo>
                      <a:cubicBezTo>
                        <a:pt x="12442" y="7902"/>
                        <a:pt x="12424" y="7833"/>
                        <a:pt x="12436" y="7781"/>
                      </a:cubicBezTo>
                      <a:cubicBezTo>
                        <a:pt x="12446" y="7733"/>
                        <a:pt x="12452" y="7710"/>
                        <a:pt x="12459" y="7710"/>
                      </a:cubicBezTo>
                      <a:close/>
                      <a:moveTo>
                        <a:pt x="15413" y="7504"/>
                      </a:moveTo>
                      <a:cubicBezTo>
                        <a:pt x="15489" y="7504"/>
                        <a:pt x="15497" y="7540"/>
                        <a:pt x="15466" y="7747"/>
                      </a:cubicBezTo>
                      <a:cubicBezTo>
                        <a:pt x="15442" y="7920"/>
                        <a:pt x="15418" y="8017"/>
                        <a:pt x="15405" y="8017"/>
                      </a:cubicBezTo>
                      <a:cubicBezTo>
                        <a:pt x="15397" y="8017"/>
                        <a:pt x="15393" y="7989"/>
                        <a:pt x="15393" y="7929"/>
                      </a:cubicBezTo>
                      <a:cubicBezTo>
                        <a:pt x="15391" y="7873"/>
                        <a:pt x="15375" y="7753"/>
                        <a:pt x="15358" y="7664"/>
                      </a:cubicBezTo>
                      <a:cubicBezTo>
                        <a:pt x="15330" y="7533"/>
                        <a:pt x="15342" y="7504"/>
                        <a:pt x="15413" y="7504"/>
                      </a:cubicBezTo>
                      <a:close/>
                      <a:moveTo>
                        <a:pt x="13812" y="7146"/>
                      </a:moveTo>
                      <a:cubicBezTo>
                        <a:pt x="13822" y="7146"/>
                        <a:pt x="13854" y="7237"/>
                        <a:pt x="13882" y="7354"/>
                      </a:cubicBezTo>
                      <a:cubicBezTo>
                        <a:pt x="13914" y="7480"/>
                        <a:pt x="13962" y="7662"/>
                        <a:pt x="13989" y="7762"/>
                      </a:cubicBezTo>
                      <a:cubicBezTo>
                        <a:pt x="14045" y="7971"/>
                        <a:pt x="14054" y="8049"/>
                        <a:pt x="14008" y="8049"/>
                      </a:cubicBezTo>
                      <a:cubicBezTo>
                        <a:pt x="13992" y="8049"/>
                        <a:pt x="13970" y="8040"/>
                        <a:pt x="13941" y="8024"/>
                      </a:cubicBezTo>
                      <a:cubicBezTo>
                        <a:pt x="13860" y="7981"/>
                        <a:pt x="13838" y="7896"/>
                        <a:pt x="13819" y="7568"/>
                      </a:cubicBezTo>
                      <a:cubicBezTo>
                        <a:pt x="13805" y="7345"/>
                        <a:pt x="13801" y="7157"/>
                        <a:pt x="13811" y="7147"/>
                      </a:cubicBezTo>
                      <a:cubicBezTo>
                        <a:pt x="13811" y="7146"/>
                        <a:pt x="13812" y="7146"/>
                        <a:pt x="13812" y="7146"/>
                      </a:cubicBezTo>
                      <a:close/>
                      <a:moveTo>
                        <a:pt x="4147" y="5586"/>
                      </a:moveTo>
                      <a:cubicBezTo>
                        <a:pt x="4148" y="5586"/>
                        <a:pt x="4148" y="5586"/>
                        <a:pt x="4148" y="5586"/>
                      </a:cubicBezTo>
                      <a:cubicBezTo>
                        <a:pt x="4929" y="5695"/>
                        <a:pt x="5777" y="5830"/>
                        <a:pt x="5797" y="5850"/>
                      </a:cubicBezTo>
                      <a:cubicBezTo>
                        <a:pt x="5822" y="5875"/>
                        <a:pt x="6018" y="7180"/>
                        <a:pt x="6104" y="7888"/>
                      </a:cubicBezTo>
                      <a:lnTo>
                        <a:pt x="6134" y="8136"/>
                      </a:lnTo>
                      <a:lnTo>
                        <a:pt x="5705" y="8100"/>
                      </a:lnTo>
                      <a:cubicBezTo>
                        <a:pt x="5471" y="8080"/>
                        <a:pt x="5087" y="8036"/>
                        <a:pt x="4861" y="8004"/>
                      </a:cubicBezTo>
                      <a:lnTo>
                        <a:pt x="4445" y="7944"/>
                      </a:lnTo>
                      <a:lnTo>
                        <a:pt x="4309" y="7139"/>
                      </a:lnTo>
                      <a:cubicBezTo>
                        <a:pt x="4236" y="6697"/>
                        <a:pt x="4159" y="6163"/>
                        <a:pt x="4140" y="5957"/>
                      </a:cubicBezTo>
                      <a:cubicBezTo>
                        <a:pt x="4122" y="5752"/>
                        <a:pt x="4125" y="5586"/>
                        <a:pt x="4147" y="5586"/>
                      </a:cubicBezTo>
                      <a:close/>
                      <a:moveTo>
                        <a:pt x="13977" y="7189"/>
                      </a:moveTo>
                      <a:cubicBezTo>
                        <a:pt x="14025" y="7189"/>
                        <a:pt x="14105" y="7215"/>
                        <a:pt x="14160" y="7256"/>
                      </a:cubicBezTo>
                      <a:cubicBezTo>
                        <a:pt x="14233" y="7311"/>
                        <a:pt x="14482" y="8230"/>
                        <a:pt x="14425" y="8230"/>
                      </a:cubicBezTo>
                      <a:cubicBezTo>
                        <a:pt x="14347" y="8230"/>
                        <a:pt x="14140" y="8092"/>
                        <a:pt x="14121" y="8028"/>
                      </a:cubicBezTo>
                      <a:cubicBezTo>
                        <a:pt x="14089" y="7925"/>
                        <a:pt x="13935" y="7242"/>
                        <a:pt x="13935" y="7212"/>
                      </a:cubicBezTo>
                      <a:cubicBezTo>
                        <a:pt x="13935" y="7196"/>
                        <a:pt x="13952" y="7189"/>
                        <a:pt x="13977" y="7189"/>
                      </a:cubicBezTo>
                      <a:close/>
                      <a:moveTo>
                        <a:pt x="12585" y="7774"/>
                      </a:moveTo>
                      <a:cubicBezTo>
                        <a:pt x="12610" y="7774"/>
                        <a:pt x="12652" y="7789"/>
                        <a:pt x="12717" y="7815"/>
                      </a:cubicBezTo>
                      <a:cubicBezTo>
                        <a:pt x="12805" y="7852"/>
                        <a:pt x="12946" y="8102"/>
                        <a:pt x="12946" y="8222"/>
                      </a:cubicBezTo>
                      <a:cubicBezTo>
                        <a:pt x="12946" y="8231"/>
                        <a:pt x="12941" y="8236"/>
                        <a:pt x="12933" y="8236"/>
                      </a:cubicBezTo>
                      <a:cubicBezTo>
                        <a:pt x="12872" y="8236"/>
                        <a:pt x="12620" y="8009"/>
                        <a:pt x="12585" y="7909"/>
                      </a:cubicBezTo>
                      <a:cubicBezTo>
                        <a:pt x="12551" y="7814"/>
                        <a:pt x="12545" y="7774"/>
                        <a:pt x="12585" y="7774"/>
                      </a:cubicBezTo>
                      <a:close/>
                      <a:moveTo>
                        <a:pt x="6094" y="5896"/>
                      </a:moveTo>
                      <a:cubicBezTo>
                        <a:pt x="6104" y="5896"/>
                        <a:pt x="6114" y="5896"/>
                        <a:pt x="6126" y="5896"/>
                      </a:cubicBezTo>
                      <a:cubicBezTo>
                        <a:pt x="6345" y="5903"/>
                        <a:pt x="7454" y="6155"/>
                        <a:pt x="7509" y="6208"/>
                      </a:cubicBezTo>
                      <a:cubicBezTo>
                        <a:pt x="7570" y="6270"/>
                        <a:pt x="7951" y="8247"/>
                        <a:pt x="7910" y="8289"/>
                      </a:cubicBezTo>
                      <a:cubicBezTo>
                        <a:pt x="7906" y="8293"/>
                        <a:pt x="7882" y="8295"/>
                        <a:pt x="7842" y="8295"/>
                      </a:cubicBezTo>
                      <a:cubicBezTo>
                        <a:pt x="7714" y="8295"/>
                        <a:pt x="7420" y="8275"/>
                        <a:pt x="7091" y="8242"/>
                      </a:cubicBezTo>
                      <a:lnTo>
                        <a:pt x="6304" y="8163"/>
                      </a:lnTo>
                      <a:lnTo>
                        <a:pt x="6270" y="7873"/>
                      </a:lnTo>
                      <a:cubicBezTo>
                        <a:pt x="6215" y="7414"/>
                        <a:pt x="6035" y="6135"/>
                        <a:pt x="6006" y="6005"/>
                      </a:cubicBezTo>
                      <a:cubicBezTo>
                        <a:pt x="5986" y="5916"/>
                        <a:pt x="5999" y="5896"/>
                        <a:pt x="6094" y="5896"/>
                      </a:cubicBezTo>
                      <a:close/>
                      <a:moveTo>
                        <a:pt x="14324" y="7293"/>
                      </a:moveTo>
                      <a:cubicBezTo>
                        <a:pt x="14355" y="7293"/>
                        <a:pt x="14413" y="7318"/>
                        <a:pt x="14466" y="7359"/>
                      </a:cubicBezTo>
                      <a:cubicBezTo>
                        <a:pt x="14533" y="7413"/>
                        <a:pt x="14715" y="8091"/>
                        <a:pt x="14715" y="8289"/>
                      </a:cubicBezTo>
                      <a:cubicBezTo>
                        <a:pt x="14715" y="8317"/>
                        <a:pt x="14700" y="8331"/>
                        <a:pt x="14675" y="8331"/>
                      </a:cubicBezTo>
                      <a:cubicBezTo>
                        <a:pt x="14650" y="8331"/>
                        <a:pt x="14613" y="8317"/>
                        <a:pt x="14569" y="8289"/>
                      </a:cubicBezTo>
                      <a:cubicBezTo>
                        <a:pt x="14520" y="8257"/>
                        <a:pt x="14299" y="7461"/>
                        <a:pt x="14299" y="7311"/>
                      </a:cubicBezTo>
                      <a:cubicBezTo>
                        <a:pt x="14299" y="7299"/>
                        <a:pt x="14308" y="7293"/>
                        <a:pt x="14324" y="7293"/>
                      </a:cubicBezTo>
                      <a:close/>
                      <a:moveTo>
                        <a:pt x="12978" y="7920"/>
                      </a:moveTo>
                      <a:cubicBezTo>
                        <a:pt x="13062" y="7920"/>
                        <a:pt x="13129" y="8040"/>
                        <a:pt x="13178" y="8283"/>
                      </a:cubicBezTo>
                      <a:cubicBezTo>
                        <a:pt x="13200" y="8388"/>
                        <a:pt x="13209" y="8432"/>
                        <a:pt x="13192" y="8432"/>
                      </a:cubicBezTo>
                      <a:cubicBezTo>
                        <a:pt x="13180" y="8432"/>
                        <a:pt x="13156" y="8411"/>
                        <a:pt x="13115" y="8374"/>
                      </a:cubicBezTo>
                      <a:cubicBezTo>
                        <a:pt x="13062" y="8326"/>
                        <a:pt x="12990" y="8201"/>
                        <a:pt x="12959" y="8102"/>
                      </a:cubicBezTo>
                      <a:cubicBezTo>
                        <a:pt x="12916" y="7956"/>
                        <a:pt x="12919" y="7920"/>
                        <a:pt x="12978" y="7920"/>
                      </a:cubicBezTo>
                      <a:close/>
                      <a:moveTo>
                        <a:pt x="7819" y="6265"/>
                      </a:moveTo>
                      <a:cubicBezTo>
                        <a:pt x="7880" y="6265"/>
                        <a:pt x="7999" y="6298"/>
                        <a:pt x="8216" y="6365"/>
                      </a:cubicBezTo>
                      <a:cubicBezTo>
                        <a:pt x="9457" y="6746"/>
                        <a:pt x="9723" y="6835"/>
                        <a:pt x="9723" y="6869"/>
                      </a:cubicBezTo>
                      <a:cubicBezTo>
                        <a:pt x="9723" y="6902"/>
                        <a:pt x="9821" y="7664"/>
                        <a:pt x="9902" y="8273"/>
                      </a:cubicBezTo>
                      <a:lnTo>
                        <a:pt x="9926" y="8449"/>
                      </a:lnTo>
                      <a:lnTo>
                        <a:pt x="9926" y="8449"/>
                      </a:lnTo>
                      <a:lnTo>
                        <a:pt x="9205" y="8412"/>
                      </a:lnTo>
                      <a:cubicBezTo>
                        <a:pt x="8811" y="8392"/>
                        <a:pt x="8407" y="8358"/>
                        <a:pt x="8312" y="8340"/>
                      </a:cubicBezTo>
                      <a:lnTo>
                        <a:pt x="8141" y="8302"/>
                      </a:lnTo>
                      <a:lnTo>
                        <a:pt x="7971" y="7394"/>
                      </a:lnTo>
                      <a:cubicBezTo>
                        <a:pt x="7880" y="6898"/>
                        <a:pt x="7791" y="6438"/>
                        <a:pt x="7776" y="6375"/>
                      </a:cubicBezTo>
                      <a:cubicBezTo>
                        <a:pt x="7757" y="6301"/>
                        <a:pt x="7756" y="6265"/>
                        <a:pt x="7819" y="6265"/>
                      </a:cubicBezTo>
                      <a:close/>
                      <a:moveTo>
                        <a:pt x="14638" y="7402"/>
                      </a:moveTo>
                      <a:cubicBezTo>
                        <a:pt x="14668" y="7402"/>
                        <a:pt x="14723" y="7418"/>
                        <a:pt x="14803" y="7452"/>
                      </a:cubicBezTo>
                      <a:cubicBezTo>
                        <a:pt x="14927" y="7504"/>
                        <a:pt x="14945" y="7549"/>
                        <a:pt x="15025" y="8023"/>
                      </a:cubicBezTo>
                      <a:cubicBezTo>
                        <a:pt x="15057" y="8210"/>
                        <a:pt x="15096" y="8402"/>
                        <a:pt x="15112" y="8455"/>
                      </a:cubicBezTo>
                      <a:cubicBezTo>
                        <a:pt x="15126" y="8501"/>
                        <a:pt x="15130" y="8523"/>
                        <a:pt x="15110" y="8523"/>
                      </a:cubicBezTo>
                      <a:cubicBezTo>
                        <a:pt x="15092" y="8523"/>
                        <a:pt x="15053" y="8504"/>
                        <a:pt x="14981" y="8468"/>
                      </a:cubicBezTo>
                      <a:cubicBezTo>
                        <a:pt x="14891" y="8424"/>
                        <a:pt x="14808" y="8334"/>
                        <a:pt x="14794" y="8270"/>
                      </a:cubicBezTo>
                      <a:cubicBezTo>
                        <a:pt x="14780" y="8207"/>
                        <a:pt x="14731" y="7991"/>
                        <a:pt x="14689" y="7799"/>
                      </a:cubicBezTo>
                      <a:cubicBezTo>
                        <a:pt x="14647" y="7607"/>
                        <a:pt x="14610" y="7434"/>
                        <a:pt x="14610" y="7420"/>
                      </a:cubicBezTo>
                      <a:cubicBezTo>
                        <a:pt x="14610" y="7408"/>
                        <a:pt x="14620" y="7402"/>
                        <a:pt x="14638" y="7402"/>
                      </a:cubicBezTo>
                      <a:close/>
                      <a:moveTo>
                        <a:pt x="9967" y="6986"/>
                      </a:moveTo>
                      <a:cubicBezTo>
                        <a:pt x="9967" y="6986"/>
                        <a:pt x="9968" y="6986"/>
                        <a:pt x="9968" y="6986"/>
                      </a:cubicBezTo>
                      <a:cubicBezTo>
                        <a:pt x="9990" y="6989"/>
                        <a:pt x="10310" y="7160"/>
                        <a:pt x="10684" y="7374"/>
                      </a:cubicBezTo>
                      <a:cubicBezTo>
                        <a:pt x="11059" y="7587"/>
                        <a:pt x="11380" y="7766"/>
                        <a:pt x="11401" y="7775"/>
                      </a:cubicBezTo>
                      <a:cubicBezTo>
                        <a:pt x="11439" y="7789"/>
                        <a:pt x="11600" y="8554"/>
                        <a:pt x="11574" y="8582"/>
                      </a:cubicBezTo>
                      <a:cubicBezTo>
                        <a:pt x="11573" y="8583"/>
                        <a:pt x="11565" y="8583"/>
                        <a:pt x="11552" y="8583"/>
                      </a:cubicBezTo>
                      <a:cubicBezTo>
                        <a:pt x="11470" y="8583"/>
                        <a:pt x="11175" y="8563"/>
                        <a:pt x="10834" y="8531"/>
                      </a:cubicBezTo>
                      <a:lnTo>
                        <a:pt x="10112" y="8467"/>
                      </a:lnTo>
                      <a:lnTo>
                        <a:pt x="10052" y="7973"/>
                      </a:lnTo>
                      <a:cubicBezTo>
                        <a:pt x="10021" y="7700"/>
                        <a:pt x="9977" y="7366"/>
                        <a:pt x="9960" y="7231"/>
                      </a:cubicBezTo>
                      <a:cubicBezTo>
                        <a:pt x="9941" y="7097"/>
                        <a:pt x="9944" y="6986"/>
                        <a:pt x="9967" y="6986"/>
                      </a:cubicBezTo>
                      <a:close/>
                      <a:moveTo>
                        <a:pt x="15157" y="7504"/>
                      </a:moveTo>
                      <a:cubicBezTo>
                        <a:pt x="15230" y="7504"/>
                        <a:pt x="15288" y="7521"/>
                        <a:pt x="15288" y="7545"/>
                      </a:cubicBezTo>
                      <a:cubicBezTo>
                        <a:pt x="15288" y="7568"/>
                        <a:pt x="15311" y="7774"/>
                        <a:pt x="15339" y="8008"/>
                      </a:cubicBezTo>
                      <a:cubicBezTo>
                        <a:pt x="15387" y="8386"/>
                        <a:pt x="15366" y="8619"/>
                        <a:pt x="15289" y="8619"/>
                      </a:cubicBezTo>
                      <a:cubicBezTo>
                        <a:pt x="15279" y="8619"/>
                        <a:pt x="15268" y="8615"/>
                        <a:pt x="15256" y="8607"/>
                      </a:cubicBezTo>
                      <a:cubicBezTo>
                        <a:pt x="15208" y="8575"/>
                        <a:pt x="15028" y="7747"/>
                        <a:pt x="15028" y="7560"/>
                      </a:cubicBezTo>
                      <a:cubicBezTo>
                        <a:pt x="15028" y="7528"/>
                        <a:pt x="15084" y="7504"/>
                        <a:pt x="15157" y="7504"/>
                      </a:cubicBezTo>
                      <a:close/>
                      <a:moveTo>
                        <a:pt x="13177" y="7993"/>
                      </a:moveTo>
                      <a:cubicBezTo>
                        <a:pt x="13196" y="7993"/>
                        <a:pt x="13241" y="8004"/>
                        <a:pt x="13291" y="8023"/>
                      </a:cubicBezTo>
                      <a:cubicBezTo>
                        <a:pt x="13414" y="8069"/>
                        <a:pt x="13450" y="8148"/>
                        <a:pt x="13489" y="8449"/>
                      </a:cubicBezTo>
                      <a:cubicBezTo>
                        <a:pt x="13505" y="8574"/>
                        <a:pt x="13508" y="8619"/>
                        <a:pt x="13478" y="8619"/>
                      </a:cubicBezTo>
                      <a:cubicBezTo>
                        <a:pt x="13465" y="8619"/>
                        <a:pt x="13445" y="8610"/>
                        <a:pt x="13416" y="8595"/>
                      </a:cubicBezTo>
                      <a:cubicBezTo>
                        <a:pt x="13359" y="8567"/>
                        <a:pt x="13280" y="8427"/>
                        <a:pt x="13236" y="8275"/>
                      </a:cubicBezTo>
                      <a:cubicBezTo>
                        <a:pt x="13192" y="8130"/>
                        <a:pt x="13160" y="8001"/>
                        <a:pt x="13169" y="7995"/>
                      </a:cubicBezTo>
                      <a:cubicBezTo>
                        <a:pt x="13170" y="7993"/>
                        <a:pt x="13173" y="7993"/>
                        <a:pt x="13177" y="7993"/>
                      </a:cubicBezTo>
                      <a:close/>
                      <a:moveTo>
                        <a:pt x="13606" y="8128"/>
                      </a:moveTo>
                      <a:cubicBezTo>
                        <a:pt x="13638" y="8128"/>
                        <a:pt x="13673" y="8139"/>
                        <a:pt x="13697" y="8163"/>
                      </a:cubicBezTo>
                      <a:cubicBezTo>
                        <a:pt x="13752" y="8218"/>
                        <a:pt x="13733" y="8646"/>
                        <a:pt x="13674" y="8646"/>
                      </a:cubicBezTo>
                      <a:cubicBezTo>
                        <a:pt x="13626" y="8646"/>
                        <a:pt x="13519" y="8330"/>
                        <a:pt x="13519" y="8190"/>
                      </a:cubicBezTo>
                      <a:cubicBezTo>
                        <a:pt x="13519" y="8151"/>
                        <a:pt x="13560" y="8128"/>
                        <a:pt x="13606" y="8128"/>
                      </a:cubicBezTo>
                      <a:close/>
                      <a:moveTo>
                        <a:pt x="11642" y="7922"/>
                      </a:moveTo>
                      <a:cubicBezTo>
                        <a:pt x="11642" y="7922"/>
                        <a:pt x="11642" y="7922"/>
                        <a:pt x="11642" y="7922"/>
                      </a:cubicBezTo>
                      <a:cubicBezTo>
                        <a:pt x="11709" y="7929"/>
                        <a:pt x="12857" y="8702"/>
                        <a:pt x="12832" y="8727"/>
                      </a:cubicBezTo>
                      <a:cubicBezTo>
                        <a:pt x="12830" y="8730"/>
                        <a:pt x="12818" y="8731"/>
                        <a:pt x="12798" y="8731"/>
                      </a:cubicBezTo>
                      <a:cubicBezTo>
                        <a:pt x="12618" y="8731"/>
                        <a:pt x="11795" y="8645"/>
                        <a:pt x="11761" y="8618"/>
                      </a:cubicBezTo>
                      <a:cubicBezTo>
                        <a:pt x="11749" y="8608"/>
                        <a:pt x="11711" y="8448"/>
                        <a:pt x="11675" y="8261"/>
                      </a:cubicBezTo>
                      <a:cubicBezTo>
                        <a:pt x="11641" y="8074"/>
                        <a:pt x="11626" y="7922"/>
                        <a:pt x="11642" y="7922"/>
                      </a:cubicBezTo>
                      <a:close/>
                      <a:moveTo>
                        <a:pt x="14887" y="8670"/>
                      </a:moveTo>
                      <a:cubicBezTo>
                        <a:pt x="14904" y="8670"/>
                        <a:pt x="14965" y="8694"/>
                        <a:pt x="15034" y="8731"/>
                      </a:cubicBezTo>
                      <a:cubicBezTo>
                        <a:pt x="15151" y="8794"/>
                        <a:pt x="15176" y="8849"/>
                        <a:pt x="15203" y="9104"/>
                      </a:cubicBezTo>
                      <a:cubicBezTo>
                        <a:pt x="15222" y="9289"/>
                        <a:pt x="15206" y="9524"/>
                        <a:pt x="15161" y="9714"/>
                      </a:cubicBezTo>
                      <a:cubicBezTo>
                        <a:pt x="15126" y="9866"/>
                        <a:pt x="15094" y="9973"/>
                        <a:pt x="15085" y="9973"/>
                      </a:cubicBezTo>
                      <a:cubicBezTo>
                        <a:pt x="15084" y="9973"/>
                        <a:pt x="15083" y="9971"/>
                        <a:pt x="15083" y="9967"/>
                      </a:cubicBezTo>
                      <a:cubicBezTo>
                        <a:pt x="15081" y="9932"/>
                        <a:pt x="15032" y="9633"/>
                        <a:pt x="14976" y="9296"/>
                      </a:cubicBezTo>
                      <a:cubicBezTo>
                        <a:pt x="14917" y="8957"/>
                        <a:pt x="14877" y="8678"/>
                        <a:pt x="14883" y="8671"/>
                      </a:cubicBezTo>
                      <a:cubicBezTo>
                        <a:pt x="14884" y="8671"/>
                        <a:pt x="14885" y="8670"/>
                        <a:pt x="14887" y="8670"/>
                      </a:cubicBezTo>
                      <a:close/>
                      <a:moveTo>
                        <a:pt x="4625" y="8186"/>
                      </a:moveTo>
                      <a:cubicBezTo>
                        <a:pt x="4631" y="8186"/>
                        <a:pt x="4638" y="8187"/>
                        <a:pt x="4644" y="8187"/>
                      </a:cubicBezTo>
                      <a:cubicBezTo>
                        <a:pt x="4707" y="8191"/>
                        <a:pt x="5075" y="8245"/>
                        <a:pt x="5459" y="8308"/>
                      </a:cubicBezTo>
                      <a:lnTo>
                        <a:pt x="6161" y="8420"/>
                      </a:lnTo>
                      <a:lnTo>
                        <a:pt x="6221" y="8999"/>
                      </a:lnTo>
                      <a:cubicBezTo>
                        <a:pt x="6254" y="9317"/>
                        <a:pt x="6298" y="9677"/>
                        <a:pt x="6317" y="9792"/>
                      </a:cubicBezTo>
                      <a:lnTo>
                        <a:pt x="6353" y="10006"/>
                      </a:lnTo>
                      <a:lnTo>
                        <a:pt x="6153" y="9979"/>
                      </a:lnTo>
                      <a:cubicBezTo>
                        <a:pt x="6043" y="9964"/>
                        <a:pt x="5794" y="9938"/>
                        <a:pt x="5596" y="9919"/>
                      </a:cubicBezTo>
                      <a:cubicBezTo>
                        <a:pt x="5247" y="9885"/>
                        <a:pt x="5239" y="9880"/>
                        <a:pt x="5160" y="9694"/>
                      </a:cubicBezTo>
                      <a:cubicBezTo>
                        <a:pt x="5115" y="9591"/>
                        <a:pt x="4954" y="9206"/>
                        <a:pt x="4805" y="8842"/>
                      </a:cubicBezTo>
                      <a:cubicBezTo>
                        <a:pt x="4560" y="8250"/>
                        <a:pt x="4537" y="8186"/>
                        <a:pt x="4625" y="8186"/>
                      </a:cubicBezTo>
                      <a:close/>
                      <a:moveTo>
                        <a:pt x="11895" y="8921"/>
                      </a:moveTo>
                      <a:cubicBezTo>
                        <a:pt x="11980" y="8921"/>
                        <a:pt x="12127" y="8948"/>
                        <a:pt x="12375" y="8987"/>
                      </a:cubicBezTo>
                      <a:cubicBezTo>
                        <a:pt x="12618" y="9026"/>
                        <a:pt x="12932" y="9059"/>
                        <a:pt x="13077" y="9063"/>
                      </a:cubicBezTo>
                      <a:cubicBezTo>
                        <a:pt x="13296" y="9066"/>
                        <a:pt x="13585" y="9183"/>
                        <a:pt x="13513" y="9238"/>
                      </a:cubicBezTo>
                      <a:cubicBezTo>
                        <a:pt x="13394" y="9332"/>
                        <a:pt x="13098" y="9480"/>
                        <a:pt x="13030" y="9480"/>
                      </a:cubicBezTo>
                      <a:cubicBezTo>
                        <a:pt x="12983" y="9480"/>
                        <a:pt x="12946" y="9499"/>
                        <a:pt x="12946" y="9522"/>
                      </a:cubicBezTo>
                      <a:cubicBezTo>
                        <a:pt x="12946" y="9586"/>
                        <a:pt x="12029" y="10081"/>
                        <a:pt x="11915" y="10081"/>
                      </a:cubicBezTo>
                      <a:cubicBezTo>
                        <a:pt x="11912" y="10081"/>
                        <a:pt x="11909" y="10081"/>
                        <a:pt x="11907" y="10079"/>
                      </a:cubicBezTo>
                      <a:cubicBezTo>
                        <a:pt x="11879" y="10061"/>
                        <a:pt x="11853" y="9927"/>
                        <a:pt x="11849" y="9776"/>
                      </a:cubicBezTo>
                      <a:cubicBezTo>
                        <a:pt x="11846" y="9630"/>
                        <a:pt x="11828" y="9371"/>
                        <a:pt x="11809" y="9209"/>
                      </a:cubicBezTo>
                      <a:cubicBezTo>
                        <a:pt x="11784" y="8994"/>
                        <a:pt x="11755" y="8921"/>
                        <a:pt x="11895" y="8921"/>
                      </a:cubicBezTo>
                      <a:close/>
                      <a:moveTo>
                        <a:pt x="6454" y="8446"/>
                      </a:moveTo>
                      <a:cubicBezTo>
                        <a:pt x="6463" y="8446"/>
                        <a:pt x="6473" y="8446"/>
                        <a:pt x="6484" y="8447"/>
                      </a:cubicBezTo>
                      <a:cubicBezTo>
                        <a:pt x="6639" y="8455"/>
                        <a:pt x="7977" y="8607"/>
                        <a:pt x="7991" y="8618"/>
                      </a:cubicBezTo>
                      <a:cubicBezTo>
                        <a:pt x="8007" y="8630"/>
                        <a:pt x="8264" y="10122"/>
                        <a:pt x="8252" y="10131"/>
                      </a:cubicBezTo>
                      <a:cubicBezTo>
                        <a:pt x="8251" y="10132"/>
                        <a:pt x="8247" y="10132"/>
                        <a:pt x="8240" y="10132"/>
                      </a:cubicBezTo>
                      <a:cubicBezTo>
                        <a:pt x="8083" y="10132"/>
                        <a:pt x="6537" y="10001"/>
                        <a:pt x="6519" y="9984"/>
                      </a:cubicBezTo>
                      <a:cubicBezTo>
                        <a:pt x="6499" y="9964"/>
                        <a:pt x="6344" y="8698"/>
                        <a:pt x="6344" y="8560"/>
                      </a:cubicBezTo>
                      <a:cubicBezTo>
                        <a:pt x="6344" y="8471"/>
                        <a:pt x="6366" y="8446"/>
                        <a:pt x="6454" y="8446"/>
                      </a:cubicBezTo>
                      <a:close/>
                      <a:moveTo>
                        <a:pt x="8493" y="8663"/>
                      </a:moveTo>
                      <a:cubicBezTo>
                        <a:pt x="8975" y="8663"/>
                        <a:pt x="9918" y="8713"/>
                        <a:pt x="9953" y="8755"/>
                      </a:cubicBezTo>
                      <a:cubicBezTo>
                        <a:pt x="9977" y="8786"/>
                        <a:pt x="10183" y="10229"/>
                        <a:pt x="10164" y="10248"/>
                      </a:cubicBezTo>
                      <a:cubicBezTo>
                        <a:pt x="10161" y="10251"/>
                        <a:pt x="10141" y="10252"/>
                        <a:pt x="10106" y="10252"/>
                      </a:cubicBezTo>
                      <a:cubicBezTo>
                        <a:pt x="9813" y="10252"/>
                        <a:pt x="8519" y="10160"/>
                        <a:pt x="8490" y="10134"/>
                      </a:cubicBezTo>
                      <a:cubicBezTo>
                        <a:pt x="8469" y="10111"/>
                        <a:pt x="8217" y="8788"/>
                        <a:pt x="8216" y="8683"/>
                      </a:cubicBezTo>
                      <a:cubicBezTo>
                        <a:pt x="8216" y="8669"/>
                        <a:pt x="8327" y="8663"/>
                        <a:pt x="8493" y="8663"/>
                      </a:cubicBezTo>
                      <a:close/>
                      <a:moveTo>
                        <a:pt x="10291" y="8757"/>
                      </a:moveTo>
                      <a:cubicBezTo>
                        <a:pt x="10297" y="8757"/>
                        <a:pt x="10304" y="8758"/>
                        <a:pt x="10311" y="8758"/>
                      </a:cubicBezTo>
                      <a:cubicBezTo>
                        <a:pt x="10452" y="8768"/>
                        <a:pt x="11615" y="8892"/>
                        <a:pt x="11627" y="8901"/>
                      </a:cubicBezTo>
                      <a:cubicBezTo>
                        <a:pt x="11634" y="8905"/>
                        <a:pt x="11653" y="9135"/>
                        <a:pt x="11673" y="9415"/>
                      </a:cubicBezTo>
                      <a:cubicBezTo>
                        <a:pt x="11691" y="9696"/>
                        <a:pt x="11715" y="9987"/>
                        <a:pt x="11729" y="10067"/>
                      </a:cubicBezTo>
                      <a:cubicBezTo>
                        <a:pt x="11759" y="10259"/>
                        <a:pt x="11672" y="10332"/>
                        <a:pt x="11339" y="10332"/>
                      </a:cubicBezTo>
                      <a:cubicBezTo>
                        <a:pt x="11243" y="10332"/>
                        <a:pt x="11125" y="10326"/>
                        <a:pt x="10984" y="10315"/>
                      </a:cubicBezTo>
                      <a:cubicBezTo>
                        <a:pt x="10688" y="10289"/>
                        <a:pt x="10437" y="10260"/>
                        <a:pt x="10422" y="10244"/>
                      </a:cubicBezTo>
                      <a:cubicBezTo>
                        <a:pt x="10388" y="10212"/>
                        <a:pt x="10191" y="9028"/>
                        <a:pt x="10191" y="8865"/>
                      </a:cubicBezTo>
                      <a:cubicBezTo>
                        <a:pt x="10191" y="8786"/>
                        <a:pt x="10218" y="8757"/>
                        <a:pt x="10291" y="8757"/>
                      </a:cubicBezTo>
                      <a:close/>
                      <a:moveTo>
                        <a:pt x="14581" y="8505"/>
                      </a:moveTo>
                      <a:cubicBezTo>
                        <a:pt x="14601" y="8505"/>
                        <a:pt x="14651" y="8536"/>
                        <a:pt x="14701" y="8579"/>
                      </a:cubicBezTo>
                      <a:cubicBezTo>
                        <a:pt x="14782" y="8651"/>
                        <a:pt x="14834" y="8829"/>
                        <a:pt x="14918" y="9328"/>
                      </a:cubicBezTo>
                      <a:cubicBezTo>
                        <a:pt x="15028" y="9974"/>
                        <a:pt x="15049" y="10435"/>
                        <a:pt x="14982" y="10670"/>
                      </a:cubicBezTo>
                      <a:cubicBezTo>
                        <a:pt x="14980" y="10677"/>
                        <a:pt x="14978" y="10681"/>
                        <a:pt x="14975" y="10681"/>
                      </a:cubicBezTo>
                      <a:cubicBezTo>
                        <a:pt x="14946" y="10681"/>
                        <a:pt x="14869" y="10326"/>
                        <a:pt x="14751" y="9658"/>
                      </a:cubicBezTo>
                      <a:cubicBezTo>
                        <a:pt x="14643" y="9035"/>
                        <a:pt x="14562" y="8517"/>
                        <a:pt x="14574" y="8507"/>
                      </a:cubicBezTo>
                      <a:cubicBezTo>
                        <a:pt x="14576" y="8505"/>
                        <a:pt x="14578" y="8505"/>
                        <a:pt x="14581" y="8505"/>
                      </a:cubicBezTo>
                      <a:close/>
                      <a:moveTo>
                        <a:pt x="14018" y="9514"/>
                      </a:moveTo>
                      <a:cubicBezTo>
                        <a:pt x="14034" y="9514"/>
                        <a:pt x="14063" y="9663"/>
                        <a:pt x="14134" y="10027"/>
                      </a:cubicBezTo>
                      <a:cubicBezTo>
                        <a:pt x="14201" y="10369"/>
                        <a:pt x="14267" y="10689"/>
                        <a:pt x="14280" y="10740"/>
                      </a:cubicBezTo>
                      <a:cubicBezTo>
                        <a:pt x="14294" y="10791"/>
                        <a:pt x="14286" y="10829"/>
                        <a:pt x="14261" y="10829"/>
                      </a:cubicBezTo>
                      <a:cubicBezTo>
                        <a:pt x="14140" y="10828"/>
                        <a:pt x="14080" y="10706"/>
                        <a:pt x="14033" y="10368"/>
                      </a:cubicBezTo>
                      <a:cubicBezTo>
                        <a:pt x="14005" y="10166"/>
                        <a:pt x="13989" y="9865"/>
                        <a:pt x="13998" y="9704"/>
                      </a:cubicBezTo>
                      <a:cubicBezTo>
                        <a:pt x="14004" y="9584"/>
                        <a:pt x="14008" y="9514"/>
                        <a:pt x="14018" y="9514"/>
                      </a:cubicBezTo>
                      <a:close/>
                      <a:moveTo>
                        <a:pt x="10468" y="10467"/>
                      </a:moveTo>
                      <a:lnTo>
                        <a:pt x="10655" y="10474"/>
                      </a:lnTo>
                      <a:cubicBezTo>
                        <a:pt x="10759" y="10479"/>
                        <a:pt x="10940" y="10495"/>
                        <a:pt x="11066" y="10513"/>
                      </a:cubicBezTo>
                      <a:lnTo>
                        <a:pt x="11290" y="10543"/>
                      </a:lnTo>
                      <a:lnTo>
                        <a:pt x="11036" y="10740"/>
                      </a:lnTo>
                      <a:cubicBezTo>
                        <a:pt x="10868" y="10868"/>
                        <a:pt x="10757" y="10933"/>
                        <a:pt x="10681" y="10933"/>
                      </a:cubicBezTo>
                      <a:cubicBezTo>
                        <a:pt x="10597" y="10933"/>
                        <a:pt x="10553" y="10856"/>
                        <a:pt x="10519" y="10701"/>
                      </a:cubicBezTo>
                      <a:lnTo>
                        <a:pt x="10468" y="10467"/>
                      </a:lnTo>
                      <a:close/>
                      <a:moveTo>
                        <a:pt x="13966" y="8272"/>
                      </a:moveTo>
                      <a:cubicBezTo>
                        <a:pt x="13982" y="8272"/>
                        <a:pt x="13999" y="8276"/>
                        <a:pt x="14019" y="8283"/>
                      </a:cubicBezTo>
                      <a:cubicBezTo>
                        <a:pt x="14082" y="8308"/>
                        <a:pt x="14141" y="8388"/>
                        <a:pt x="14160" y="8471"/>
                      </a:cubicBezTo>
                      <a:cubicBezTo>
                        <a:pt x="14389" y="9552"/>
                        <a:pt x="14651" y="10915"/>
                        <a:pt x="14633" y="10931"/>
                      </a:cubicBezTo>
                      <a:cubicBezTo>
                        <a:pt x="14630" y="10934"/>
                        <a:pt x="14625" y="10935"/>
                        <a:pt x="14618" y="10935"/>
                      </a:cubicBezTo>
                      <a:cubicBezTo>
                        <a:pt x="14593" y="10935"/>
                        <a:pt x="14545" y="10920"/>
                        <a:pt x="14493" y="10896"/>
                      </a:cubicBezTo>
                      <a:cubicBezTo>
                        <a:pt x="14393" y="10851"/>
                        <a:pt x="14359" y="10767"/>
                        <a:pt x="14282" y="10382"/>
                      </a:cubicBezTo>
                      <a:cubicBezTo>
                        <a:pt x="14232" y="10129"/>
                        <a:pt x="14118" y="9599"/>
                        <a:pt x="14033" y="9209"/>
                      </a:cubicBezTo>
                      <a:cubicBezTo>
                        <a:pt x="13875" y="8494"/>
                        <a:pt x="13854" y="8272"/>
                        <a:pt x="13966" y="8272"/>
                      </a:cubicBezTo>
                      <a:close/>
                      <a:moveTo>
                        <a:pt x="14279" y="8388"/>
                      </a:moveTo>
                      <a:cubicBezTo>
                        <a:pt x="14454" y="8388"/>
                        <a:pt x="14502" y="8538"/>
                        <a:pt x="14709" y="9740"/>
                      </a:cubicBezTo>
                      <a:cubicBezTo>
                        <a:pt x="14826" y="10415"/>
                        <a:pt x="14922" y="10982"/>
                        <a:pt x="14922" y="10998"/>
                      </a:cubicBezTo>
                      <a:cubicBezTo>
                        <a:pt x="14922" y="11009"/>
                        <a:pt x="14909" y="11014"/>
                        <a:pt x="14888" y="11014"/>
                      </a:cubicBezTo>
                      <a:cubicBezTo>
                        <a:pt x="14872" y="11014"/>
                        <a:pt x="14853" y="11012"/>
                        <a:pt x="14831" y="11006"/>
                      </a:cubicBezTo>
                      <a:cubicBezTo>
                        <a:pt x="14756" y="10986"/>
                        <a:pt x="14695" y="10751"/>
                        <a:pt x="14481" y="9685"/>
                      </a:cubicBezTo>
                      <a:cubicBezTo>
                        <a:pt x="14320" y="8884"/>
                        <a:pt x="14243" y="8388"/>
                        <a:pt x="14279" y="8388"/>
                      </a:cubicBezTo>
                      <a:close/>
                      <a:moveTo>
                        <a:pt x="11303" y="11120"/>
                      </a:moveTo>
                      <a:cubicBezTo>
                        <a:pt x="11327" y="11120"/>
                        <a:pt x="11342" y="11151"/>
                        <a:pt x="11360" y="11224"/>
                      </a:cubicBezTo>
                      <a:cubicBezTo>
                        <a:pt x="11386" y="11330"/>
                        <a:pt x="11386" y="11382"/>
                        <a:pt x="11359" y="11382"/>
                      </a:cubicBezTo>
                      <a:cubicBezTo>
                        <a:pt x="11341" y="11382"/>
                        <a:pt x="11309" y="11358"/>
                        <a:pt x="11265" y="11310"/>
                      </a:cubicBezTo>
                      <a:cubicBezTo>
                        <a:pt x="11187" y="11225"/>
                        <a:pt x="11186" y="11201"/>
                        <a:pt x="11250" y="11148"/>
                      </a:cubicBezTo>
                      <a:cubicBezTo>
                        <a:pt x="11272" y="11129"/>
                        <a:pt x="11289" y="11120"/>
                        <a:pt x="11303" y="11120"/>
                      </a:cubicBezTo>
                      <a:close/>
                      <a:moveTo>
                        <a:pt x="14818" y="11196"/>
                      </a:moveTo>
                      <a:cubicBezTo>
                        <a:pt x="14847" y="11196"/>
                        <a:pt x="14870" y="11251"/>
                        <a:pt x="14870" y="11312"/>
                      </a:cubicBezTo>
                      <a:cubicBezTo>
                        <a:pt x="14870" y="11366"/>
                        <a:pt x="14867" y="11392"/>
                        <a:pt x="14856" y="11392"/>
                      </a:cubicBezTo>
                      <a:cubicBezTo>
                        <a:pt x="14848" y="11392"/>
                        <a:pt x="14836" y="11378"/>
                        <a:pt x="14818" y="11351"/>
                      </a:cubicBezTo>
                      <a:cubicBezTo>
                        <a:pt x="14791" y="11310"/>
                        <a:pt x="14767" y="11256"/>
                        <a:pt x="14767" y="11235"/>
                      </a:cubicBezTo>
                      <a:cubicBezTo>
                        <a:pt x="14767" y="11211"/>
                        <a:pt x="14787" y="11196"/>
                        <a:pt x="14818" y="11196"/>
                      </a:cubicBezTo>
                      <a:close/>
                      <a:moveTo>
                        <a:pt x="13450" y="9754"/>
                      </a:moveTo>
                      <a:cubicBezTo>
                        <a:pt x="13500" y="9754"/>
                        <a:pt x="13536" y="10044"/>
                        <a:pt x="13650" y="11351"/>
                      </a:cubicBezTo>
                      <a:cubicBezTo>
                        <a:pt x="13653" y="11387"/>
                        <a:pt x="13653" y="11404"/>
                        <a:pt x="13651" y="11404"/>
                      </a:cubicBezTo>
                      <a:cubicBezTo>
                        <a:pt x="13642" y="11404"/>
                        <a:pt x="13602" y="11205"/>
                        <a:pt x="13547" y="10883"/>
                      </a:cubicBezTo>
                      <a:cubicBezTo>
                        <a:pt x="13478" y="10467"/>
                        <a:pt x="13414" y="10050"/>
                        <a:pt x="13404" y="9952"/>
                      </a:cubicBezTo>
                      <a:cubicBezTo>
                        <a:pt x="13396" y="9853"/>
                        <a:pt x="13414" y="9766"/>
                        <a:pt x="13446" y="9754"/>
                      </a:cubicBezTo>
                      <a:cubicBezTo>
                        <a:pt x="13447" y="9754"/>
                        <a:pt x="13449" y="9754"/>
                        <a:pt x="13450" y="9754"/>
                      </a:cubicBezTo>
                      <a:close/>
                      <a:moveTo>
                        <a:pt x="5379" y="10111"/>
                      </a:moveTo>
                      <a:cubicBezTo>
                        <a:pt x="5384" y="10111"/>
                        <a:pt x="5389" y="10111"/>
                        <a:pt x="5394" y="10113"/>
                      </a:cubicBezTo>
                      <a:cubicBezTo>
                        <a:pt x="5416" y="10115"/>
                        <a:pt x="5643" y="10142"/>
                        <a:pt x="5904" y="10169"/>
                      </a:cubicBezTo>
                      <a:lnTo>
                        <a:pt x="6376" y="10220"/>
                      </a:lnTo>
                      <a:lnTo>
                        <a:pt x="6470" y="10896"/>
                      </a:lnTo>
                      <a:cubicBezTo>
                        <a:pt x="6520" y="11271"/>
                        <a:pt x="6552" y="11582"/>
                        <a:pt x="6539" y="11593"/>
                      </a:cubicBezTo>
                      <a:cubicBezTo>
                        <a:pt x="6534" y="11597"/>
                        <a:pt x="6517" y="11599"/>
                        <a:pt x="6491" y="11599"/>
                      </a:cubicBezTo>
                      <a:cubicBezTo>
                        <a:pt x="6440" y="11599"/>
                        <a:pt x="6356" y="11592"/>
                        <a:pt x="6266" y="11580"/>
                      </a:cubicBezTo>
                      <a:lnTo>
                        <a:pt x="6016" y="11546"/>
                      </a:lnTo>
                      <a:lnTo>
                        <a:pt x="5687" y="10850"/>
                      </a:lnTo>
                      <a:cubicBezTo>
                        <a:pt x="5503" y="10462"/>
                        <a:pt x="5356" y="10139"/>
                        <a:pt x="5356" y="10127"/>
                      </a:cubicBezTo>
                      <a:cubicBezTo>
                        <a:pt x="5356" y="10117"/>
                        <a:pt x="5364" y="10111"/>
                        <a:pt x="5379" y="10111"/>
                      </a:cubicBezTo>
                      <a:close/>
                      <a:moveTo>
                        <a:pt x="13225" y="9895"/>
                      </a:moveTo>
                      <a:cubicBezTo>
                        <a:pt x="13276" y="9895"/>
                        <a:pt x="13327" y="10098"/>
                        <a:pt x="13406" y="10608"/>
                      </a:cubicBezTo>
                      <a:cubicBezTo>
                        <a:pt x="13509" y="11276"/>
                        <a:pt x="13552" y="11612"/>
                        <a:pt x="13533" y="11612"/>
                      </a:cubicBezTo>
                      <a:cubicBezTo>
                        <a:pt x="13517" y="11612"/>
                        <a:pt x="13460" y="11387"/>
                        <a:pt x="13363" y="10935"/>
                      </a:cubicBezTo>
                      <a:cubicBezTo>
                        <a:pt x="13249" y="10406"/>
                        <a:pt x="13156" y="9955"/>
                        <a:pt x="13156" y="9934"/>
                      </a:cubicBezTo>
                      <a:cubicBezTo>
                        <a:pt x="13156" y="9914"/>
                        <a:pt x="13189" y="9895"/>
                        <a:pt x="13225" y="9895"/>
                      </a:cubicBezTo>
                      <a:close/>
                      <a:moveTo>
                        <a:pt x="11480" y="10965"/>
                      </a:moveTo>
                      <a:cubicBezTo>
                        <a:pt x="11527" y="10965"/>
                        <a:pt x="11558" y="11040"/>
                        <a:pt x="11598" y="11232"/>
                      </a:cubicBezTo>
                      <a:cubicBezTo>
                        <a:pt x="11628" y="11394"/>
                        <a:pt x="11669" y="11560"/>
                        <a:pt x="11686" y="11598"/>
                      </a:cubicBezTo>
                      <a:cubicBezTo>
                        <a:pt x="11699" y="11630"/>
                        <a:pt x="11702" y="11646"/>
                        <a:pt x="11690" y="11646"/>
                      </a:cubicBezTo>
                      <a:cubicBezTo>
                        <a:pt x="11677" y="11646"/>
                        <a:pt x="11650" y="11630"/>
                        <a:pt x="11600" y="11600"/>
                      </a:cubicBezTo>
                      <a:cubicBezTo>
                        <a:pt x="11495" y="11538"/>
                        <a:pt x="11386" y="11272"/>
                        <a:pt x="11386" y="11081"/>
                      </a:cubicBezTo>
                      <a:cubicBezTo>
                        <a:pt x="11386" y="11034"/>
                        <a:pt x="11420" y="10985"/>
                        <a:pt x="11461" y="10969"/>
                      </a:cubicBezTo>
                      <a:cubicBezTo>
                        <a:pt x="11468" y="10966"/>
                        <a:pt x="11474" y="10965"/>
                        <a:pt x="11480" y="10965"/>
                      </a:cubicBezTo>
                      <a:close/>
                      <a:moveTo>
                        <a:pt x="12057" y="10577"/>
                      </a:moveTo>
                      <a:cubicBezTo>
                        <a:pt x="12130" y="10577"/>
                        <a:pt x="12152" y="10745"/>
                        <a:pt x="12187" y="11299"/>
                      </a:cubicBezTo>
                      <a:lnTo>
                        <a:pt x="12213" y="11688"/>
                      </a:lnTo>
                      <a:lnTo>
                        <a:pt x="12068" y="11169"/>
                      </a:lnTo>
                      <a:cubicBezTo>
                        <a:pt x="11973" y="10816"/>
                        <a:pt x="11947" y="10637"/>
                        <a:pt x="11986" y="10609"/>
                      </a:cubicBezTo>
                      <a:cubicBezTo>
                        <a:pt x="12014" y="10589"/>
                        <a:pt x="12037" y="10577"/>
                        <a:pt x="12057" y="10577"/>
                      </a:cubicBezTo>
                      <a:close/>
                      <a:moveTo>
                        <a:pt x="11815" y="10704"/>
                      </a:moveTo>
                      <a:cubicBezTo>
                        <a:pt x="11860" y="10704"/>
                        <a:pt x="11910" y="10862"/>
                        <a:pt x="12056" y="11429"/>
                      </a:cubicBezTo>
                      <a:cubicBezTo>
                        <a:pt x="12129" y="11704"/>
                        <a:pt x="12127" y="11766"/>
                        <a:pt x="12042" y="11766"/>
                      </a:cubicBezTo>
                      <a:cubicBezTo>
                        <a:pt x="12040" y="11766"/>
                        <a:pt x="12038" y="11766"/>
                        <a:pt x="12036" y="11766"/>
                      </a:cubicBezTo>
                      <a:cubicBezTo>
                        <a:pt x="11956" y="11766"/>
                        <a:pt x="11946" y="11733"/>
                        <a:pt x="11828" y="11174"/>
                      </a:cubicBezTo>
                      <a:cubicBezTo>
                        <a:pt x="11768" y="10888"/>
                        <a:pt x="11756" y="10752"/>
                        <a:pt x="11793" y="10716"/>
                      </a:cubicBezTo>
                      <a:cubicBezTo>
                        <a:pt x="11801" y="10708"/>
                        <a:pt x="11808" y="10704"/>
                        <a:pt x="11815" y="10704"/>
                      </a:cubicBezTo>
                      <a:close/>
                      <a:moveTo>
                        <a:pt x="11641" y="10834"/>
                      </a:moveTo>
                      <a:cubicBezTo>
                        <a:pt x="11666" y="10834"/>
                        <a:pt x="11722" y="11015"/>
                        <a:pt x="11772" y="11239"/>
                      </a:cubicBezTo>
                      <a:cubicBezTo>
                        <a:pt x="11868" y="11697"/>
                        <a:pt x="11873" y="11770"/>
                        <a:pt x="11809" y="11770"/>
                      </a:cubicBezTo>
                      <a:cubicBezTo>
                        <a:pt x="11768" y="11767"/>
                        <a:pt x="11595" y="11076"/>
                        <a:pt x="11595" y="10910"/>
                      </a:cubicBezTo>
                      <a:cubicBezTo>
                        <a:pt x="11595" y="10868"/>
                        <a:pt x="11616" y="10834"/>
                        <a:pt x="11641" y="10834"/>
                      </a:cubicBezTo>
                      <a:close/>
                      <a:moveTo>
                        <a:pt x="12349" y="10336"/>
                      </a:moveTo>
                      <a:lnTo>
                        <a:pt x="12442" y="10622"/>
                      </a:lnTo>
                      <a:cubicBezTo>
                        <a:pt x="12491" y="10781"/>
                        <a:pt x="12569" y="11070"/>
                        <a:pt x="12614" y="11272"/>
                      </a:cubicBezTo>
                      <a:cubicBezTo>
                        <a:pt x="12658" y="11475"/>
                        <a:pt x="12705" y="11677"/>
                        <a:pt x="12720" y="11727"/>
                      </a:cubicBezTo>
                      <a:cubicBezTo>
                        <a:pt x="12741" y="11794"/>
                        <a:pt x="12717" y="11818"/>
                        <a:pt x="12635" y="11818"/>
                      </a:cubicBezTo>
                      <a:cubicBezTo>
                        <a:pt x="12562" y="11818"/>
                        <a:pt x="12514" y="11779"/>
                        <a:pt x="12492" y="11700"/>
                      </a:cubicBezTo>
                      <a:cubicBezTo>
                        <a:pt x="12477" y="11643"/>
                        <a:pt x="12470" y="11614"/>
                        <a:pt x="12461" y="11614"/>
                      </a:cubicBezTo>
                      <a:cubicBezTo>
                        <a:pt x="12451" y="11614"/>
                        <a:pt x="12441" y="11647"/>
                        <a:pt x="12419" y="11713"/>
                      </a:cubicBezTo>
                      <a:cubicBezTo>
                        <a:pt x="12404" y="11760"/>
                        <a:pt x="12395" y="11785"/>
                        <a:pt x="12392" y="11785"/>
                      </a:cubicBezTo>
                      <a:cubicBezTo>
                        <a:pt x="12388" y="11785"/>
                        <a:pt x="12392" y="11747"/>
                        <a:pt x="12404" y="11668"/>
                      </a:cubicBezTo>
                      <a:cubicBezTo>
                        <a:pt x="12415" y="11576"/>
                        <a:pt x="12403" y="11402"/>
                        <a:pt x="12373" y="11281"/>
                      </a:cubicBezTo>
                      <a:cubicBezTo>
                        <a:pt x="12343" y="11160"/>
                        <a:pt x="12324" y="10903"/>
                        <a:pt x="12335" y="10701"/>
                      </a:cubicBezTo>
                      <a:lnTo>
                        <a:pt x="12349" y="10336"/>
                      </a:lnTo>
                      <a:close/>
                      <a:moveTo>
                        <a:pt x="6612" y="10214"/>
                      </a:moveTo>
                      <a:cubicBezTo>
                        <a:pt x="6614" y="10214"/>
                        <a:pt x="6615" y="10214"/>
                        <a:pt x="6617" y="10214"/>
                      </a:cubicBezTo>
                      <a:cubicBezTo>
                        <a:pt x="6651" y="10218"/>
                        <a:pt x="7034" y="10248"/>
                        <a:pt x="7472" y="10281"/>
                      </a:cubicBezTo>
                      <a:cubicBezTo>
                        <a:pt x="7910" y="10315"/>
                        <a:pt x="8272" y="10353"/>
                        <a:pt x="8285" y="10367"/>
                      </a:cubicBezTo>
                      <a:cubicBezTo>
                        <a:pt x="8315" y="10399"/>
                        <a:pt x="8486" y="11823"/>
                        <a:pt x="8465" y="11844"/>
                      </a:cubicBezTo>
                      <a:cubicBezTo>
                        <a:pt x="8464" y="11845"/>
                        <a:pt x="8461" y="11845"/>
                        <a:pt x="8455" y="11845"/>
                      </a:cubicBezTo>
                      <a:cubicBezTo>
                        <a:pt x="8393" y="11845"/>
                        <a:pt x="8025" y="11804"/>
                        <a:pt x="7590" y="11745"/>
                      </a:cubicBezTo>
                      <a:lnTo>
                        <a:pt x="6733" y="11630"/>
                      </a:lnTo>
                      <a:lnTo>
                        <a:pt x="6647" y="11009"/>
                      </a:lnTo>
                      <a:cubicBezTo>
                        <a:pt x="6599" y="10668"/>
                        <a:pt x="6559" y="10348"/>
                        <a:pt x="6555" y="10299"/>
                      </a:cubicBezTo>
                      <a:cubicBezTo>
                        <a:pt x="6553" y="10248"/>
                        <a:pt x="6576" y="10214"/>
                        <a:pt x="6612" y="10214"/>
                      </a:cubicBezTo>
                      <a:close/>
                      <a:moveTo>
                        <a:pt x="12641" y="10212"/>
                      </a:moveTo>
                      <a:cubicBezTo>
                        <a:pt x="12673" y="10212"/>
                        <a:pt x="12737" y="10463"/>
                        <a:pt x="12920" y="11316"/>
                      </a:cubicBezTo>
                      <a:cubicBezTo>
                        <a:pt x="13034" y="11846"/>
                        <a:pt x="13037" y="11873"/>
                        <a:pt x="12944" y="11873"/>
                      </a:cubicBezTo>
                      <a:cubicBezTo>
                        <a:pt x="12892" y="11873"/>
                        <a:pt x="12833" y="11851"/>
                        <a:pt x="12817" y="11822"/>
                      </a:cubicBezTo>
                      <a:cubicBezTo>
                        <a:pt x="12800" y="11795"/>
                        <a:pt x="12709" y="11453"/>
                        <a:pt x="12611" y="11058"/>
                      </a:cubicBezTo>
                      <a:cubicBezTo>
                        <a:pt x="12451" y="10396"/>
                        <a:pt x="12444" y="10339"/>
                        <a:pt x="12523" y="10279"/>
                      </a:cubicBezTo>
                      <a:cubicBezTo>
                        <a:pt x="12570" y="10242"/>
                        <a:pt x="12623" y="10212"/>
                        <a:pt x="12641" y="10212"/>
                      </a:cubicBezTo>
                      <a:cubicBezTo>
                        <a:pt x="12641" y="10212"/>
                        <a:pt x="12641" y="10212"/>
                        <a:pt x="12641" y="10212"/>
                      </a:cubicBezTo>
                      <a:close/>
                      <a:moveTo>
                        <a:pt x="13018" y="10000"/>
                      </a:moveTo>
                      <a:cubicBezTo>
                        <a:pt x="13057" y="10000"/>
                        <a:pt x="13058" y="10011"/>
                        <a:pt x="13261" y="10983"/>
                      </a:cubicBezTo>
                      <a:cubicBezTo>
                        <a:pt x="13428" y="11788"/>
                        <a:pt x="13440" y="11873"/>
                        <a:pt x="13374" y="11873"/>
                      </a:cubicBezTo>
                      <a:cubicBezTo>
                        <a:pt x="13351" y="11873"/>
                        <a:pt x="13264" y="11519"/>
                        <a:pt x="13182" y="11086"/>
                      </a:cubicBezTo>
                      <a:cubicBezTo>
                        <a:pt x="13103" y="10674"/>
                        <a:pt x="13030" y="10354"/>
                        <a:pt x="13014" y="10354"/>
                      </a:cubicBezTo>
                      <a:cubicBezTo>
                        <a:pt x="13014" y="10354"/>
                        <a:pt x="13013" y="10355"/>
                        <a:pt x="13013" y="10356"/>
                      </a:cubicBezTo>
                      <a:cubicBezTo>
                        <a:pt x="13003" y="10387"/>
                        <a:pt x="13054" y="10708"/>
                        <a:pt x="13126" y="11072"/>
                      </a:cubicBezTo>
                      <a:cubicBezTo>
                        <a:pt x="13200" y="11437"/>
                        <a:pt x="13260" y="11762"/>
                        <a:pt x="13260" y="11799"/>
                      </a:cubicBezTo>
                      <a:cubicBezTo>
                        <a:pt x="13260" y="11847"/>
                        <a:pt x="13233" y="11869"/>
                        <a:pt x="13200" y="11869"/>
                      </a:cubicBezTo>
                      <a:cubicBezTo>
                        <a:pt x="13154" y="11869"/>
                        <a:pt x="13094" y="11826"/>
                        <a:pt x="13078" y="11752"/>
                      </a:cubicBezTo>
                      <a:cubicBezTo>
                        <a:pt x="13065" y="11688"/>
                        <a:pt x="12979" y="11311"/>
                        <a:pt x="12891" y="10915"/>
                      </a:cubicBezTo>
                      <a:lnTo>
                        <a:pt x="12729" y="10193"/>
                      </a:lnTo>
                      <a:lnTo>
                        <a:pt x="12851" y="10095"/>
                      </a:lnTo>
                      <a:cubicBezTo>
                        <a:pt x="12918" y="10042"/>
                        <a:pt x="12991" y="10000"/>
                        <a:pt x="13015" y="10000"/>
                      </a:cubicBezTo>
                      <a:cubicBezTo>
                        <a:pt x="13016" y="10000"/>
                        <a:pt x="13017" y="10000"/>
                        <a:pt x="13018" y="10000"/>
                      </a:cubicBezTo>
                      <a:close/>
                      <a:moveTo>
                        <a:pt x="8495" y="10363"/>
                      </a:moveTo>
                      <a:lnTo>
                        <a:pt x="8709" y="10372"/>
                      </a:lnTo>
                      <a:cubicBezTo>
                        <a:pt x="9385" y="10396"/>
                        <a:pt x="10208" y="10468"/>
                        <a:pt x="10243" y="10503"/>
                      </a:cubicBezTo>
                      <a:cubicBezTo>
                        <a:pt x="10317" y="10581"/>
                        <a:pt x="10458" y="11158"/>
                        <a:pt x="10416" y="11201"/>
                      </a:cubicBezTo>
                      <a:cubicBezTo>
                        <a:pt x="10392" y="11223"/>
                        <a:pt x="10133" y="11404"/>
                        <a:pt x="9835" y="11605"/>
                      </a:cubicBezTo>
                      <a:cubicBezTo>
                        <a:pt x="9421" y="11886"/>
                        <a:pt x="9324" y="11949"/>
                        <a:pt x="9174" y="11949"/>
                      </a:cubicBezTo>
                      <a:cubicBezTo>
                        <a:pt x="9132" y="11949"/>
                        <a:pt x="9087" y="11944"/>
                        <a:pt x="9029" y="11938"/>
                      </a:cubicBezTo>
                      <a:cubicBezTo>
                        <a:pt x="8885" y="11921"/>
                        <a:pt x="8741" y="11890"/>
                        <a:pt x="8717" y="11867"/>
                      </a:cubicBezTo>
                      <a:cubicBezTo>
                        <a:pt x="8692" y="11847"/>
                        <a:pt x="8633" y="11502"/>
                        <a:pt x="8584" y="11097"/>
                      </a:cubicBezTo>
                      <a:lnTo>
                        <a:pt x="8495" y="10363"/>
                      </a:lnTo>
                      <a:close/>
                      <a:moveTo>
                        <a:pt x="14171" y="11883"/>
                      </a:moveTo>
                      <a:cubicBezTo>
                        <a:pt x="14184" y="11883"/>
                        <a:pt x="14191" y="11912"/>
                        <a:pt x="14189" y="11954"/>
                      </a:cubicBezTo>
                      <a:cubicBezTo>
                        <a:pt x="14188" y="11993"/>
                        <a:pt x="14183" y="12011"/>
                        <a:pt x="14176" y="12011"/>
                      </a:cubicBezTo>
                      <a:cubicBezTo>
                        <a:pt x="14171" y="12011"/>
                        <a:pt x="14165" y="12003"/>
                        <a:pt x="14158" y="11986"/>
                      </a:cubicBezTo>
                      <a:cubicBezTo>
                        <a:pt x="14145" y="11950"/>
                        <a:pt x="14146" y="11905"/>
                        <a:pt x="14163" y="11887"/>
                      </a:cubicBezTo>
                      <a:cubicBezTo>
                        <a:pt x="14166" y="11884"/>
                        <a:pt x="14168" y="11883"/>
                        <a:pt x="14171" y="11883"/>
                      </a:cubicBezTo>
                      <a:close/>
                      <a:moveTo>
                        <a:pt x="14509" y="11093"/>
                      </a:moveTo>
                      <a:cubicBezTo>
                        <a:pt x="14539" y="11093"/>
                        <a:pt x="14582" y="11119"/>
                        <a:pt x="14643" y="11164"/>
                      </a:cubicBezTo>
                      <a:cubicBezTo>
                        <a:pt x="14728" y="11225"/>
                        <a:pt x="14742" y="11296"/>
                        <a:pt x="14736" y="11645"/>
                      </a:cubicBezTo>
                      <a:cubicBezTo>
                        <a:pt x="14732" y="11869"/>
                        <a:pt x="14709" y="12108"/>
                        <a:pt x="14681" y="12175"/>
                      </a:cubicBezTo>
                      <a:cubicBezTo>
                        <a:pt x="14672" y="12198"/>
                        <a:pt x="14663" y="12212"/>
                        <a:pt x="14654" y="12212"/>
                      </a:cubicBezTo>
                      <a:cubicBezTo>
                        <a:pt x="14625" y="12212"/>
                        <a:pt x="14593" y="12072"/>
                        <a:pt x="14529" y="11693"/>
                      </a:cubicBezTo>
                      <a:cubicBezTo>
                        <a:pt x="14453" y="11251"/>
                        <a:pt x="14438" y="11093"/>
                        <a:pt x="14509" y="11093"/>
                      </a:cubicBezTo>
                      <a:close/>
                      <a:moveTo>
                        <a:pt x="12067" y="11927"/>
                      </a:moveTo>
                      <a:cubicBezTo>
                        <a:pt x="12111" y="11927"/>
                        <a:pt x="12168" y="11971"/>
                        <a:pt x="12187" y="12044"/>
                      </a:cubicBezTo>
                      <a:cubicBezTo>
                        <a:pt x="12220" y="12163"/>
                        <a:pt x="12226" y="12217"/>
                        <a:pt x="12200" y="12217"/>
                      </a:cubicBezTo>
                      <a:cubicBezTo>
                        <a:pt x="12185" y="12217"/>
                        <a:pt x="12157" y="12197"/>
                        <a:pt x="12117" y="12159"/>
                      </a:cubicBezTo>
                      <a:cubicBezTo>
                        <a:pt x="12056" y="12107"/>
                        <a:pt x="12012" y="12033"/>
                        <a:pt x="12012" y="11997"/>
                      </a:cubicBezTo>
                      <a:cubicBezTo>
                        <a:pt x="12012" y="11949"/>
                        <a:pt x="12036" y="11927"/>
                        <a:pt x="12067" y="11927"/>
                      </a:cubicBezTo>
                      <a:close/>
                      <a:moveTo>
                        <a:pt x="8818" y="12086"/>
                      </a:moveTo>
                      <a:cubicBezTo>
                        <a:pt x="8848" y="12086"/>
                        <a:pt x="8886" y="12096"/>
                        <a:pt x="8933" y="12115"/>
                      </a:cubicBezTo>
                      <a:cubicBezTo>
                        <a:pt x="8981" y="12133"/>
                        <a:pt x="8974" y="12161"/>
                        <a:pt x="8906" y="12214"/>
                      </a:cubicBezTo>
                      <a:cubicBezTo>
                        <a:pt x="8847" y="12259"/>
                        <a:pt x="8806" y="12282"/>
                        <a:pt x="8780" y="12282"/>
                      </a:cubicBezTo>
                      <a:cubicBezTo>
                        <a:pt x="8748" y="12282"/>
                        <a:pt x="8736" y="12250"/>
                        <a:pt x="8736" y="12184"/>
                      </a:cubicBezTo>
                      <a:cubicBezTo>
                        <a:pt x="8736" y="12119"/>
                        <a:pt x="8763" y="12086"/>
                        <a:pt x="8818" y="12086"/>
                      </a:cubicBezTo>
                      <a:close/>
                      <a:moveTo>
                        <a:pt x="6298" y="11767"/>
                      </a:moveTo>
                      <a:cubicBezTo>
                        <a:pt x="6392" y="11767"/>
                        <a:pt x="6499" y="11784"/>
                        <a:pt x="6528" y="11806"/>
                      </a:cubicBezTo>
                      <a:cubicBezTo>
                        <a:pt x="6579" y="11839"/>
                        <a:pt x="6706" y="12402"/>
                        <a:pt x="6706" y="12595"/>
                      </a:cubicBezTo>
                      <a:cubicBezTo>
                        <a:pt x="6706" y="12608"/>
                        <a:pt x="6703" y="12614"/>
                        <a:pt x="6695" y="12614"/>
                      </a:cubicBezTo>
                      <a:cubicBezTo>
                        <a:pt x="6648" y="12614"/>
                        <a:pt x="6458" y="12361"/>
                        <a:pt x="6292" y="12064"/>
                      </a:cubicBezTo>
                      <a:lnTo>
                        <a:pt x="6125" y="11767"/>
                      </a:lnTo>
                      <a:close/>
                      <a:moveTo>
                        <a:pt x="12446" y="11938"/>
                      </a:moveTo>
                      <a:cubicBezTo>
                        <a:pt x="12479" y="11938"/>
                        <a:pt x="12605" y="12343"/>
                        <a:pt x="12658" y="12625"/>
                      </a:cubicBezTo>
                      <a:lnTo>
                        <a:pt x="12689" y="12780"/>
                      </a:lnTo>
                      <a:lnTo>
                        <a:pt x="12618" y="12629"/>
                      </a:lnTo>
                      <a:cubicBezTo>
                        <a:pt x="12588" y="12562"/>
                        <a:pt x="12553" y="12519"/>
                        <a:pt x="12533" y="12519"/>
                      </a:cubicBezTo>
                      <a:cubicBezTo>
                        <a:pt x="12528" y="12519"/>
                        <a:pt x="12525" y="12521"/>
                        <a:pt x="12522" y="12526"/>
                      </a:cubicBezTo>
                      <a:cubicBezTo>
                        <a:pt x="12517" y="12536"/>
                        <a:pt x="12513" y="12540"/>
                        <a:pt x="12511" y="12540"/>
                      </a:cubicBezTo>
                      <a:cubicBezTo>
                        <a:pt x="12507" y="12540"/>
                        <a:pt x="12507" y="12528"/>
                        <a:pt x="12514" y="12505"/>
                      </a:cubicBezTo>
                      <a:cubicBezTo>
                        <a:pt x="12523" y="12468"/>
                        <a:pt x="12504" y="12334"/>
                        <a:pt x="12471" y="12204"/>
                      </a:cubicBezTo>
                      <a:cubicBezTo>
                        <a:pt x="12438" y="12073"/>
                        <a:pt x="12427" y="11957"/>
                        <a:pt x="12443" y="11939"/>
                      </a:cubicBezTo>
                      <a:cubicBezTo>
                        <a:pt x="12444" y="11939"/>
                        <a:pt x="12445" y="11938"/>
                        <a:pt x="12446" y="11938"/>
                      </a:cubicBezTo>
                      <a:close/>
                      <a:moveTo>
                        <a:pt x="6793" y="11827"/>
                      </a:moveTo>
                      <a:cubicBezTo>
                        <a:pt x="6863" y="11827"/>
                        <a:pt x="7070" y="11858"/>
                        <a:pt x="7680" y="11943"/>
                      </a:cubicBezTo>
                      <a:cubicBezTo>
                        <a:pt x="8117" y="12004"/>
                        <a:pt x="8497" y="12080"/>
                        <a:pt x="8530" y="12113"/>
                      </a:cubicBezTo>
                      <a:cubicBezTo>
                        <a:pt x="8564" y="12147"/>
                        <a:pt x="8582" y="12226"/>
                        <a:pt x="8572" y="12292"/>
                      </a:cubicBezTo>
                      <a:cubicBezTo>
                        <a:pt x="8549" y="12454"/>
                        <a:pt x="7680" y="12964"/>
                        <a:pt x="7368" y="13000"/>
                      </a:cubicBezTo>
                      <a:cubicBezTo>
                        <a:pt x="7329" y="13004"/>
                        <a:pt x="7292" y="13006"/>
                        <a:pt x="7259" y="13006"/>
                      </a:cubicBezTo>
                      <a:cubicBezTo>
                        <a:pt x="6999" y="13006"/>
                        <a:pt x="6917" y="12864"/>
                        <a:pt x="6837" y="12365"/>
                      </a:cubicBezTo>
                      <a:cubicBezTo>
                        <a:pt x="6793" y="12105"/>
                        <a:pt x="6758" y="11879"/>
                        <a:pt x="6758" y="11855"/>
                      </a:cubicBezTo>
                      <a:cubicBezTo>
                        <a:pt x="6758" y="11838"/>
                        <a:pt x="6750" y="11827"/>
                        <a:pt x="6793" y="11827"/>
                      </a:cubicBezTo>
                      <a:close/>
                      <a:moveTo>
                        <a:pt x="14175" y="11017"/>
                      </a:moveTo>
                      <a:cubicBezTo>
                        <a:pt x="14197" y="11017"/>
                        <a:pt x="14228" y="11021"/>
                        <a:pt x="14256" y="11027"/>
                      </a:cubicBezTo>
                      <a:cubicBezTo>
                        <a:pt x="14340" y="11045"/>
                        <a:pt x="14461" y="11558"/>
                        <a:pt x="14540" y="12228"/>
                      </a:cubicBezTo>
                      <a:cubicBezTo>
                        <a:pt x="14572" y="12509"/>
                        <a:pt x="14522" y="13040"/>
                        <a:pt x="14466" y="13040"/>
                      </a:cubicBezTo>
                      <a:cubicBezTo>
                        <a:pt x="14463" y="13040"/>
                        <a:pt x="14460" y="13038"/>
                        <a:pt x="14457" y="13035"/>
                      </a:cubicBezTo>
                      <a:cubicBezTo>
                        <a:pt x="14437" y="13010"/>
                        <a:pt x="14354" y="12548"/>
                        <a:pt x="14273" y="12012"/>
                      </a:cubicBezTo>
                      <a:cubicBezTo>
                        <a:pt x="14193" y="11477"/>
                        <a:pt x="14136" y="11029"/>
                        <a:pt x="14148" y="11021"/>
                      </a:cubicBezTo>
                      <a:cubicBezTo>
                        <a:pt x="14152" y="11018"/>
                        <a:pt x="14162" y="11017"/>
                        <a:pt x="14175" y="11017"/>
                      </a:cubicBezTo>
                      <a:close/>
                      <a:moveTo>
                        <a:pt x="12654" y="11961"/>
                      </a:moveTo>
                      <a:cubicBezTo>
                        <a:pt x="12664" y="11961"/>
                        <a:pt x="12675" y="11962"/>
                        <a:pt x="12688" y="11965"/>
                      </a:cubicBezTo>
                      <a:cubicBezTo>
                        <a:pt x="12742" y="11977"/>
                        <a:pt x="12801" y="12151"/>
                        <a:pt x="12884" y="12555"/>
                      </a:cubicBezTo>
                      <a:cubicBezTo>
                        <a:pt x="12951" y="12873"/>
                        <a:pt x="12995" y="13140"/>
                        <a:pt x="12983" y="13150"/>
                      </a:cubicBezTo>
                      <a:cubicBezTo>
                        <a:pt x="12979" y="13154"/>
                        <a:pt x="12974" y="13156"/>
                        <a:pt x="12969" y="13156"/>
                      </a:cubicBezTo>
                      <a:cubicBezTo>
                        <a:pt x="12908" y="13156"/>
                        <a:pt x="12778" y="12860"/>
                        <a:pt x="12685" y="12496"/>
                      </a:cubicBezTo>
                      <a:cubicBezTo>
                        <a:pt x="12577" y="12074"/>
                        <a:pt x="12566" y="11961"/>
                        <a:pt x="12654" y="11961"/>
                      </a:cubicBezTo>
                      <a:close/>
                      <a:moveTo>
                        <a:pt x="12909" y="11971"/>
                      </a:moveTo>
                      <a:cubicBezTo>
                        <a:pt x="12971" y="11971"/>
                        <a:pt x="13059" y="12019"/>
                        <a:pt x="13075" y="12090"/>
                      </a:cubicBezTo>
                      <a:cubicBezTo>
                        <a:pt x="13132" y="12334"/>
                        <a:pt x="13363" y="13503"/>
                        <a:pt x="13363" y="13551"/>
                      </a:cubicBezTo>
                      <a:cubicBezTo>
                        <a:pt x="13363" y="13564"/>
                        <a:pt x="13357" y="13570"/>
                        <a:pt x="13348" y="13570"/>
                      </a:cubicBezTo>
                      <a:cubicBezTo>
                        <a:pt x="13308" y="13570"/>
                        <a:pt x="13203" y="13471"/>
                        <a:pt x="13150" y="13374"/>
                      </a:cubicBezTo>
                      <a:cubicBezTo>
                        <a:pt x="13105" y="13289"/>
                        <a:pt x="12843" y="12141"/>
                        <a:pt x="12843" y="12028"/>
                      </a:cubicBezTo>
                      <a:cubicBezTo>
                        <a:pt x="12843" y="11988"/>
                        <a:pt x="12871" y="11971"/>
                        <a:pt x="12909" y="11971"/>
                      </a:cubicBezTo>
                      <a:close/>
                      <a:moveTo>
                        <a:pt x="14209" y="12153"/>
                      </a:moveTo>
                      <a:cubicBezTo>
                        <a:pt x="14220" y="12153"/>
                        <a:pt x="14268" y="12427"/>
                        <a:pt x="14315" y="12770"/>
                      </a:cubicBezTo>
                      <a:cubicBezTo>
                        <a:pt x="14395" y="13346"/>
                        <a:pt x="14383" y="13726"/>
                        <a:pt x="14283" y="13826"/>
                      </a:cubicBezTo>
                      <a:cubicBezTo>
                        <a:pt x="14283" y="13826"/>
                        <a:pt x="14283" y="13826"/>
                        <a:pt x="14282" y="13826"/>
                      </a:cubicBezTo>
                      <a:cubicBezTo>
                        <a:pt x="14271" y="13826"/>
                        <a:pt x="14246" y="13464"/>
                        <a:pt x="14227" y="13009"/>
                      </a:cubicBezTo>
                      <a:cubicBezTo>
                        <a:pt x="14207" y="12546"/>
                        <a:pt x="14199" y="12163"/>
                        <a:pt x="14208" y="12153"/>
                      </a:cubicBezTo>
                      <a:cubicBezTo>
                        <a:pt x="14208" y="12153"/>
                        <a:pt x="14208" y="12153"/>
                        <a:pt x="14209" y="12153"/>
                      </a:cubicBezTo>
                      <a:close/>
                      <a:moveTo>
                        <a:pt x="13207" y="12007"/>
                      </a:moveTo>
                      <a:cubicBezTo>
                        <a:pt x="13219" y="12007"/>
                        <a:pt x="13235" y="12013"/>
                        <a:pt x="13253" y="12025"/>
                      </a:cubicBezTo>
                      <a:cubicBezTo>
                        <a:pt x="13316" y="12062"/>
                        <a:pt x="13700" y="13943"/>
                        <a:pt x="13653" y="13987"/>
                      </a:cubicBezTo>
                      <a:cubicBezTo>
                        <a:pt x="13649" y="13991"/>
                        <a:pt x="13644" y="13993"/>
                        <a:pt x="13639" y="13993"/>
                      </a:cubicBezTo>
                      <a:cubicBezTo>
                        <a:pt x="13571" y="13993"/>
                        <a:pt x="13442" y="13583"/>
                        <a:pt x="13312" y="12942"/>
                      </a:cubicBezTo>
                      <a:cubicBezTo>
                        <a:pt x="13166" y="12218"/>
                        <a:pt x="13138" y="12007"/>
                        <a:pt x="13207" y="12007"/>
                      </a:cubicBezTo>
                      <a:close/>
                      <a:moveTo>
                        <a:pt x="13417" y="12028"/>
                      </a:moveTo>
                      <a:cubicBezTo>
                        <a:pt x="13440" y="12028"/>
                        <a:pt x="13469" y="12056"/>
                        <a:pt x="13487" y="12117"/>
                      </a:cubicBezTo>
                      <a:cubicBezTo>
                        <a:pt x="13503" y="12168"/>
                        <a:pt x="13574" y="12595"/>
                        <a:pt x="13650" y="13068"/>
                      </a:cubicBezTo>
                      <a:cubicBezTo>
                        <a:pt x="13725" y="13540"/>
                        <a:pt x="13797" y="13995"/>
                        <a:pt x="13812" y="14080"/>
                      </a:cubicBezTo>
                      <a:cubicBezTo>
                        <a:pt x="13824" y="14152"/>
                        <a:pt x="13825" y="14187"/>
                        <a:pt x="13814" y="14187"/>
                      </a:cubicBezTo>
                      <a:cubicBezTo>
                        <a:pt x="13808" y="14187"/>
                        <a:pt x="13800" y="14178"/>
                        <a:pt x="13788" y="14159"/>
                      </a:cubicBezTo>
                      <a:cubicBezTo>
                        <a:pt x="13761" y="14116"/>
                        <a:pt x="13666" y="13670"/>
                        <a:pt x="13578" y="13171"/>
                      </a:cubicBezTo>
                      <a:cubicBezTo>
                        <a:pt x="13487" y="12672"/>
                        <a:pt x="13403" y="12207"/>
                        <a:pt x="13387" y="12141"/>
                      </a:cubicBezTo>
                      <a:cubicBezTo>
                        <a:pt x="13371" y="12068"/>
                        <a:pt x="13390" y="12028"/>
                        <a:pt x="13417" y="12028"/>
                      </a:cubicBezTo>
                      <a:close/>
                      <a:moveTo>
                        <a:pt x="461" y="1"/>
                      </a:moveTo>
                      <a:cubicBezTo>
                        <a:pt x="197" y="1"/>
                        <a:pt x="0" y="73"/>
                        <a:pt x="0" y="187"/>
                      </a:cubicBezTo>
                      <a:cubicBezTo>
                        <a:pt x="0" y="219"/>
                        <a:pt x="126" y="364"/>
                        <a:pt x="276" y="508"/>
                      </a:cubicBezTo>
                      <a:cubicBezTo>
                        <a:pt x="806" y="1016"/>
                        <a:pt x="1484" y="2282"/>
                        <a:pt x="2562" y="4772"/>
                      </a:cubicBezTo>
                      <a:cubicBezTo>
                        <a:pt x="4501" y="9256"/>
                        <a:pt x="4741" y="9832"/>
                        <a:pt x="4675" y="9871"/>
                      </a:cubicBezTo>
                      <a:cubicBezTo>
                        <a:pt x="4596" y="9916"/>
                        <a:pt x="4619" y="9975"/>
                        <a:pt x="4732" y="10027"/>
                      </a:cubicBezTo>
                      <a:cubicBezTo>
                        <a:pt x="4841" y="10075"/>
                        <a:pt x="5461" y="11339"/>
                        <a:pt x="5461" y="11510"/>
                      </a:cubicBezTo>
                      <a:cubicBezTo>
                        <a:pt x="5461" y="11557"/>
                        <a:pt x="5481" y="11606"/>
                        <a:pt x="5503" y="11617"/>
                      </a:cubicBezTo>
                      <a:cubicBezTo>
                        <a:pt x="5525" y="11626"/>
                        <a:pt x="5632" y="11796"/>
                        <a:pt x="5743" y="12000"/>
                      </a:cubicBezTo>
                      <a:cubicBezTo>
                        <a:pt x="6285" y="12989"/>
                        <a:pt x="6804" y="13473"/>
                        <a:pt x="7328" y="13473"/>
                      </a:cubicBezTo>
                      <a:cubicBezTo>
                        <a:pt x="7380" y="13473"/>
                        <a:pt x="7431" y="13468"/>
                        <a:pt x="7483" y="13458"/>
                      </a:cubicBezTo>
                      <a:cubicBezTo>
                        <a:pt x="7862" y="13392"/>
                        <a:pt x="9159" y="12661"/>
                        <a:pt x="10136" y="11969"/>
                      </a:cubicBezTo>
                      <a:lnTo>
                        <a:pt x="10782" y="11511"/>
                      </a:lnTo>
                      <a:lnTo>
                        <a:pt x="11099" y="11798"/>
                      </a:lnTo>
                      <a:cubicBezTo>
                        <a:pt x="11669" y="12311"/>
                        <a:pt x="13173" y="14033"/>
                        <a:pt x="13578" y="14637"/>
                      </a:cubicBezTo>
                      <a:cubicBezTo>
                        <a:pt x="13700" y="14820"/>
                        <a:pt x="13828" y="14983"/>
                        <a:pt x="13867" y="15007"/>
                      </a:cubicBezTo>
                      <a:cubicBezTo>
                        <a:pt x="13906" y="15030"/>
                        <a:pt x="13938" y="15090"/>
                        <a:pt x="13938" y="15142"/>
                      </a:cubicBezTo>
                      <a:cubicBezTo>
                        <a:pt x="13938" y="15267"/>
                        <a:pt x="14038" y="15350"/>
                        <a:pt x="14183" y="15350"/>
                      </a:cubicBezTo>
                      <a:cubicBezTo>
                        <a:pt x="14199" y="15350"/>
                        <a:pt x="14216" y="15349"/>
                        <a:pt x="14233" y="15347"/>
                      </a:cubicBezTo>
                      <a:cubicBezTo>
                        <a:pt x="14417" y="15324"/>
                        <a:pt x="14457" y="15200"/>
                        <a:pt x="14840" y="13430"/>
                      </a:cubicBezTo>
                      <a:cubicBezTo>
                        <a:pt x="15386" y="10898"/>
                        <a:pt x="15834" y="8410"/>
                        <a:pt x="15888" y="7595"/>
                      </a:cubicBezTo>
                      <a:cubicBezTo>
                        <a:pt x="15906" y="7309"/>
                        <a:pt x="15921" y="7279"/>
                        <a:pt x="16107" y="7144"/>
                      </a:cubicBezTo>
                      <a:cubicBezTo>
                        <a:pt x="16614" y="6772"/>
                        <a:pt x="17302" y="6097"/>
                        <a:pt x="18004" y="5287"/>
                      </a:cubicBezTo>
                      <a:cubicBezTo>
                        <a:pt x="18422" y="4804"/>
                        <a:pt x="19001" y="4170"/>
                        <a:pt x="19289" y="3879"/>
                      </a:cubicBezTo>
                      <a:cubicBezTo>
                        <a:pt x="19578" y="3588"/>
                        <a:pt x="19815" y="3314"/>
                        <a:pt x="19815" y="3269"/>
                      </a:cubicBezTo>
                      <a:cubicBezTo>
                        <a:pt x="19815" y="3149"/>
                        <a:pt x="19716" y="3112"/>
                        <a:pt x="18431" y="2767"/>
                      </a:cubicBezTo>
                      <a:cubicBezTo>
                        <a:pt x="15569" y="2000"/>
                        <a:pt x="12534" y="1450"/>
                        <a:pt x="7958" y="870"/>
                      </a:cubicBezTo>
                      <a:cubicBezTo>
                        <a:pt x="6714" y="713"/>
                        <a:pt x="5344" y="538"/>
                        <a:pt x="4916" y="482"/>
                      </a:cubicBezTo>
                      <a:cubicBezTo>
                        <a:pt x="4486" y="427"/>
                        <a:pt x="3423" y="308"/>
                        <a:pt x="2551" y="220"/>
                      </a:cubicBezTo>
                      <a:cubicBezTo>
                        <a:pt x="1673" y="136"/>
                        <a:pt x="856" y="45"/>
                        <a:pt x="728" y="23"/>
                      </a:cubicBezTo>
                      <a:cubicBezTo>
                        <a:pt x="635" y="8"/>
                        <a:pt x="545" y="1"/>
                        <a:pt x="4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2"/>
                <p:cNvGrpSpPr/>
                <p:nvPr/>
              </p:nvGrpSpPr>
              <p:grpSpPr>
                <a:xfrm>
                  <a:off x="-132400" y="1017713"/>
                  <a:ext cx="383750" cy="443275"/>
                  <a:chOff x="4284950" y="3812400"/>
                  <a:chExt cx="383750" cy="443275"/>
                </a:xfrm>
              </p:grpSpPr>
              <p:sp>
                <p:nvSpPr>
                  <p:cNvPr id="87" name="Google Shape;87;p2"/>
                  <p:cNvSpPr/>
                  <p:nvPr/>
                </p:nvSpPr>
                <p:spPr>
                  <a:xfrm>
                    <a:off x="4552325" y="4134650"/>
                    <a:ext cx="72425" cy="71775"/>
                  </a:xfrm>
                  <a:custGeom>
                    <a:avLst/>
                    <a:gdLst/>
                    <a:ahLst/>
                    <a:cxnLst/>
                    <a:rect l="l" t="t" r="r" b="b"/>
                    <a:pathLst>
                      <a:path w="2897" h="2871" extrusionOk="0">
                        <a:moveTo>
                          <a:pt x="145" y="0"/>
                        </a:moveTo>
                        <a:cubicBezTo>
                          <a:pt x="136" y="0"/>
                          <a:pt x="128" y="2"/>
                          <a:pt x="121" y="6"/>
                        </a:cubicBezTo>
                        <a:cubicBezTo>
                          <a:pt x="1" y="80"/>
                          <a:pt x="268" y="398"/>
                          <a:pt x="1445" y="1575"/>
                        </a:cubicBezTo>
                        <a:cubicBezTo>
                          <a:pt x="2068" y="2198"/>
                          <a:pt x="2623" y="2748"/>
                          <a:pt x="2675" y="2797"/>
                        </a:cubicBezTo>
                        <a:cubicBezTo>
                          <a:pt x="2730" y="2847"/>
                          <a:pt x="2783" y="2871"/>
                          <a:pt x="2823" y="2871"/>
                        </a:cubicBezTo>
                        <a:cubicBezTo>
                          <a:pt x="2869" y="2871"/>
                          <a:pt x="2896" y="2837"/>
                          <a:pt x="2884" y="2772"/>
                        </a:cubicBezTo>
                        <a:cubicBezTo>
                          <a:pt x="2877" y="2725"/>
                          <a:pt x="2368" y="2179"/>
                          <a:pt x="1748" y="1556"/>
                        </a:cubicBezTo>
                        <a:cubicBezTo>
                          <a:pt x="1132" y="934"/>
                          <a:pt x="530" y="325"/>
                          <a:pt x="409" y="198"/>
                        </a:cubicBezTo>
                        <a:cubicBezTo>
                          <a:pt x="280" y="64"/>
                          <a:pt x="195"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537925" y="4150475"/>
                    <a:ext cx="21250" cy="33625"/>
                  </a:xfrm>
                  <a:custGeom>
                    <a:avLst/>
                    <a:gdLst/>
                    <a:ahLst/>
                    <a:cxnLst/>
                    <a:rect l="l" t="t" r="r" b="b"/>
                    <a:pathLst>
                      <a:path w="850" h="1345" extrusionOk="0">
                        <a:moveTo>
                          <a:pt x="104" y="1"/>
                        </a:moveTo>
                        <a:cubicBezTo>
                          <a:pt x="99" y="1"/>
                          <a:pt x="94" y="1"/>
                          <a:pt x="89" y="2"/>
                        </a:cubicBezTo>
                        <a:cubicBezTo>
                          <a:pt x="40" y="13"/>
                          <a:pt x="0" y="38"/>
                          <a:pt x="0" y="62"/>
                        </a:cubicBezTo>
                        <a:cubicBezTo>
                          <a:pt x="0" y="86"/>
                          <a:pt x="162" y="390"/>
                          <a:pt x="361" y="733"/>
                        </a:cubicBezTo>
                        <a:cubicBezTo>
                          <a:pt x="611" y="1166"/>
                          <a:pt x="733" y="1345"/>
                          <a:pt x="780" y="1345"/>
                        </a:cubicBezTo>
                        <a:cubicBezTo>
                          <a:pt x="781" y="1345"/>
                          <a:pt x="783" y="1345"/>
                          <a:pt x="784" y="1344"/>
                        </a:cubicBezTo>
                        <a:cubicBezTo>
                          <a:pt x="816" y="1338"/>
                          <a:pt x="845" y="1306"/>
                          <a:pt x="847" y="1278"/>
                        </a:cubicBezTo>
                        <a:cubicBezTo>
                          <a:pt x="849" y="1250"/>
                          <a:pt x="698" y="949"/>
                          <a:pt x="512" y="606"/>
                        </a:cubicBezTo>
                        <a:cubicBezTo>
                          <a:pt x="237" y="99"/>
                          <a:pt x="173" y="1"/>
                          <a:pt x="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585600" y="4091925"/>
                    <a:ext cx="83100" cy="18600"/>
                  </a:xfrm>
                  <a:custGeom>
                    <a:avLst/>
                    <a:gdLst/>
                    <a:ahLst/>
                    <a:cxnLst/>
                    <a:rect l="l" t="t" r="r" b="b"/>
                    <a:pathLst>
                      <a:path w="3324" h="744" extrusionOk="0">
                        <a:moveTo>
                          <a:pt x="245" y="0"/>
                        </a:moveTo>
                        <a:cubicBezTo>
                          <a:pt x="183" y="0"/>
                          <a:pt x="143" y="5"/>
                          <a:pt x="127" y="14"/>
                        </a:cubicBezTo>
                        <a:cubicBezTo>
                          <a:pt x="56" y="57"/>
                          <a:pt x="0" y="204"/>
                          <a:pt x="34" y="261"/>
                        </a:cubicBezTo>
                        <a:cubicBezTo>
                          <a:pt x="43" y="277"/>
                          <a:pt x="322" y="323"/>
                          <a:pt x="657" y="362"/>
                        </a:cubicBezTo>
                        <a:cubicBezTo>
                          <a:pt x="987" y="402"/>
                          <a:pt x="1688" y="515"/>
                          <a:pt x="2204" y="610"/>
                        </a:cubicBezTo>
                        <a:cubicBezTo>
                          <a:pt x="2694" y="700"/>
                          <a:pt x="2964" y="743"/>
                          <a:pt x="3113" y="743"/>
                        </a:cubicBezTo>
                        <a:cubicBezTo>
                          <a:pt x="3231" y="743"/>
                          <a:pt x="3272" y="716"/>
                          <a:pt x="3284" y="663"/>
                        </a:cubicBezTo>
                        <a:cubicBezTo>
                          <a:pt x="3323" y="517"/>
                          <a:pt x="3125" y="442"/>
                          <a:pt x="2300" y="289"/>
                        </a:cubicBezTo>
                        <a:cubicBezTo>
                          <a:pt x="1352" y="112"/>
                          <a:pt x="545"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422275" y="4174300"/>
                    <a:ext cx="37375" cy="81375"/>
                  </a:xfrm>
                  <a:custGeom>
                    <a:avLst/>
                    <a:gdLst/>
                    <a:ahLst/>
                    <a:cxnLst/>
                    <a:rect l="l" t="t" r="r" b="b"/>
                    <a:pathLst>
                      <a:path w="1495" h="3255" extrusionOk="0">
                        <a:moveTo>
                          <a:pt x="1230" y="0"/>
                        </a:moveTo>
                        <a:cubicBezTo>
                          <a:pt x="1209" y="0"/>
                          <a:pt x="1192" y="3"/>
                          <a:pt x="1180" y="10"/>
                        </a:cubicBezTo>
                        <a:cubicBezTo>
                          <a:pt x="1077" y="73"/>
                          <a:pt x="303" y="1996"/>
                          <a:pt x="107" y="2678"/>
                        </a:cubicBezTo>
                        <a:cubicBezTo>
                          <a:pt x="0" y="3045"/>
                          <a:pt x="25" y="3255"/>
                          <a:pt x="173" y="3255"/>
                        </a:cubicBezTo>
                        <a:cubicBezTo>
                          <a:pt x="184" y="3255"/>
                          <a:pt x="195" y="3254"/>
                          <a:pt x="207" y="3252"/>
                        </a:cubicBezTo>
                        <a:cubicBezTo>
                          <a:pt x="351" y="3226"/>
                          <a:pt x="369" y="3198"/>
                          <a:pt x="504" y="2732"/>
                        </a:cubicBezTo>
                        <a:cubicBezTo>
                          <a:pt x="644" y="2246"/>
                          <a:pt x="953" y="1443"/>
                          <a:pt x="1301" y="647"/>
                        </a:cubicBezTo>
                        <a:cubicBezTo>
                          <a:pt x="1418" y="379"/>
                          <a:pt x="1495" y="137"/>
                          <a:pt x="1475" y="104"/>
                        </a:cubicBezTo>
                        <a:cubicBezTo>
                          <a:pt x="1445" y="50"/>
                          <a:pt x="1312" y="0"/>
                          <a:pt x="1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517650" y="4164300"/>
                    <a:ext cx="16825" cy="25075"/>
                  </a:xfrm>
                  <a:custGeom>
                    <a:avLst/>
                    <a:gdLst/>
                    <a:ahLst/>
                    <a:cxnLst/>
                    <a:rect l="l" t="t" r="r" b="b"/>
                    <a:pathLst>
                      <a:path w="673" h="1003" extrusionOk="0">
                        <a:moveTo>
                          <a:pt x="79" y="1"/>
                        </a:moveTo>
                        <a:cubicBezTo>
                          <a:pt x="1" y="1"/>
                          <a:pt x="58" y="147"/>
                          <a:pt x="286" y="576"/>
                        </a:cubicBezTo>
                        <a:cubicBezTo>
                          <a:pt x="464" y="911"/>
                          <a:pt x="520" y="1003"/>
                          <a:pt x="571" y="1003"/>
                        </a:cubicBezTo>
                        <a:cubicBezTo>
                          <a:pt x="582" y="1003"/>
                          <a:pt x="593" y="998"/>
                          <a:pt x="605" y="991"/>
                        </a:cubicBezTo>
                        <a:cubicBezTo>
                          <a:pt x="646" y="965"/>
                          <a:pt x="672" y="914"/>
                          <a:pt x="664" y="880"/>
                        </a:cubicBezTo>
                        <a:cubicBezTo>
                          <a:pt x="612" y="679"/>
                          <a:pt x="236" y="56"/>
                          <a:pt x="141" y="17"/>
                        </a:cubicBezTo>
                        <a:cubicBezTo>
                          <a:pt x="115" y="6"/>
                          <a:pt x="94" y="1"/>
                          <a:pt x="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579275" y="4115000"/>
                    <a:ext cx="28250" cy="13075"/>
                  </a:xfrm>
                  <a:custGeom>
                    <a:avLst/>
                    <a:gdLst/>
                    <a:ahLst/>
                    <a:cxnLst/>
                    <a:rect l="l" t="t" r="r" b="b"/>
                    <a:pathLst>
                      <a:path w="1130" h="523" extrusionOk="0">
                        <a:moveTo>
                          <a:pt x="150" y="1"/>
                        </a:moveTo>
                        <a:cubicBezTo>
                          <a:pt x="51" y="1"/>
                          <a:pt x="2" y="40"/>
                          <a:pt x="2" y="117"/>
                        </a:cubicBezTo>
                        <a:cubicBezTo>
                          <a:pt x="1" y="186"/>
                          <a:pt x="856" y="522"/>
                          <a:pt x="1019" y="522"/>
                        </a:cubicBezTo>
                        <a:cubicBezTo>
                          <a:pt x="1029" y="522"/>
                          <a:pt x="1036" y="521"/>
                          <a:pt x="1041" y="518"/>
                        </a:cubicBezTo>
                        <a:cubicBezTo>
                          <a:pt x="1070" y="501"/>
                          <a:pt x="1098" y="465"/>
                          <a:pt x="1105" y="435"/>
                        </a:cubicBezTo>
                        <a:cubicBezTo>
                          <a:pt x="1129" y="336"/>
                          <a:pt x="1035" y="276"/>
                          <a:pt x="609" y="117"/>
                        </a:cubicBezTo>
                        <a:cubicBezTo>
                          <a:pt x="402" y="40"/>
                          <a:pt x="250" y="1"/>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284950" y="3812400"/>
                    <a:ext cx="295325" cy="354825"/>
                  </a:xfrm>
                  <a:custGeom>
                    <a:avLst/>
                    <a:gdLst/>
                    <a:ahLst/>
                    <a:cxnLst/>
                    <a:rect l="l" t="t" r="r" b="b"/>
                    <a:pathLst>
                      <a:path w="11813" h="14193" extrusionOk="0">
                        <a:moveTo>
                          <a:pt x="2811" y="422"/>
                        </a:moveTo>
                        <a:cubicBezTo>
                          <a:pt x="2982" y="422"/>
                          <a:pt x="3074" y="963"/>
                          <a:pt x="2908" y="1065"/>
                        </a:cubicBezTo>
                        <a:cubicBezTo>
                          <a:pt x="2872" y="1087"/>
                          <a:pt x="2837" y="1100"/>
                          <a:pt x="2818" y="1100"/>
                        </a:cubicBezTo>
                        <a:cubicBezTo>
                          <a:pt x="2812" y="1100"/>
                          <a:pt x="2808" y="1099"/>
                          <a:pt x="2806" y="1095"/>
                        </a:cubicBezTo>
                        <a:cubicBezTo>
                          <a:pt x="2761" y="1021"/>
                          <a:pt x="2747" y="434"/>
                          <a:pt x="2791" y="424"/>
                        </a:cubicBezTo>
                        <a:cubicBezTo>
                          <a:pt x="2798" y="423"/>
                          <a:pt x="2805" y="422"/>
                          <a:pt x="2811" y="422"/>
                        </a:cubicBezTo>
                        <a:close/>
                        <a:moveTo>
                          <a:pt x="2561" y="429"/>
                        </a:moveTo>
                        <a:cubicBezTo>
                          <a:pt x="2597" y="429"/>
                          <a:pt x="2605" y="512"/>
                          <a:pt x="2634" y="833"/>
                        </a:cubicBezTo>
                        <a:cubicBezTo>
                          <a:pt x="2658" y="1093"/>
                          <a:pt x="2642" y="1224"/>
                          <a:pt x="2584" y="1260"/>
                        </a:cubicBezTo>
                        <a:cubicBezTo>
                          <a:pt x="2559" y="1275"/>
                          <a:pt x="2535" y="1282"/>
                          <a:pt x="2518" y="1282"/>
                        </a:cubicBezTo>
                        <a:cubicBezTo>
                          <a:pt x="2504" y="1282"/>
                          <a:pt x="2494" y="1277"/>
                          <a:pt x="2493" y="1267"/>
                        </a:cubicBezTo>
                        <a:cubicBezTo>
                          <a:pt x="2453" y="964"/>
                          <a:pt x="2462" y="483"/>
                          <a:pt x="2511" y="452"/>
                        </a:cubicBezTo>
                        <a:cubicBezTo>
                          <a:pt x="2532" y="439"/>
                          <a:pt x="2548" y="429"/>
                          <a:pt x="2561" y="429"/>
                        </a:cubicBezTo>
                        <a:close/>
                        <a:moveTo>
                          <a:pt x="4051" y="2256"/>
                        </a:moveTo>
                        <a:cubicBezTo>
                          <a:pt x="4060" y="2256"/>
                          <a:pt x="4075" y="2278"/>
                          <a:pt x="4102" y="2319"/>
                        </a:cubicBezTo>
                        <a:cubicBezTo>
                          <a:pt x="4135" y="2373"/>
                          <a:pt x="4157" y="2433"/>
                          <a:pt x="4149" y="2462"/>
                        </a:cubicBezTo>
                        <a:cubicBezTo>
                          <a:pt x="4138" y="2506"/>
                          <a:pt x="4104" y="2536"/>
                          <a:pt x="4075" y="2536"/>
                        </a:cubicBezTo>
                        <a:cubicBezTo>
                          <a:pt x="4062" y="2536"/>
                          <a:pt x="4050" y="2529"/>
                          <a:pt x="4042" y="2516"/>
                        </a:cubicBezTo>
                        <a:cubicBezTo>
                          <a:pt x="4030" y="2497"/>
                          <a:pt x="4024" y="2426"/>
                          <a:pt x="4031" y="2355"/>
                        </a:cubicBezTo>
                        <a:cubicBezTo>
                          <a:pt x="4038" y="2287"/>
                          <a:pt x="4041" y="2256"/>
                          <a:pt x="4051" y="2256"/>
                        </a:cubicBezTo>
                        <a:close/>
                        <a:moveTo>
                          <a:pt x="2258" y="569"/>
                        </a:moveTo>
                        <a:cubicBezTo>
                          <a:pt x="2332" y="569"/>
                          <a:pt x="2348" y="690"/>
                          <a:pt x="2357" y="1038"/>
                        </a:cubicBezTo>
                        <a:lnTo>
                          <a:pt x="2365" y="1428"/>
                        </a:lnTo>
                        <a:lnTo>
                          <a:pt x="2010" y="1691"/>
                        </a:lnTo>
                        <a:cubicBezTo>
                          <a:pt x="1817" y="1835"/>
                          <a:pt x="1466" y="2092"/>
                          <a:pt x="1235" y="2263"/>
                        </a:cubicBezTo>
                        <a:cubicBezTo>
                          <a:pt x="1002" y="2431"/>
                          <a:pt x="779" y="2597"/>
                          <a:pt x="736" y="2629"/>
                        </a:cubicBezTo>
                        <a:cubicBezTo>
                          <a:pt x="713" y="2645"/>
                          <a:pt x="695" y="2654"/>
                          <a:pt x="680" y="2654"/>
                        </a:cubicBezTo>
                        <a:cubicBezTo>
                          <a:pt x="655" y="2654"/>
                          <a:pt x="638" y="2629"/>
                          <a:pt x="620" y="2570"/>
                        </a:cubicBezTo>
                        <a:cubicBezTo>
                          <a:pt x="600" y="2506"/>
                          <a:pt x="549" y="2373"/>
                          <a:pt x="509" y="2270"/>
                        </a:cubicBezTo>
                        <a:cubicBezTo>
                          <a:pt x="461" y="2148"/>
                          <a:pt x="457" y="2036"/>
                          <a:pt x="502" y="1943"/>
                        </a:cubicBezTo>
                        <a:cubicBezTo>
                          <a:pt x="602" y="1733"/>
                          <a:pt x="996" y="1386"/>
                          <a:pt x="1457" y="1101"/>
                        </a:cubicBezTo>
                        <a:lnTo>
                          <a:pt x="1873" y="844"/>
                        </a:lnTo>
                        <a:lnTo>
                          <a:pt x="1873" y="844"/>
                        </a:lnTo>
                        <a:lnTo>
                          <a:pt x="1871" y="1058"/>
                        </a:lnTo>
                        <a:cubicBezTo>
                          <a:pt x="1871" y="1225"/>
                          <a:pt x="1892" y="1307"/>
                          <a:pt x="1918" y="1307"/>
                        </a:cubicBezTo>
                        <a:cubicBezTo>
                          <a:pt x="1945" y="1307"/>
                          <a:pt x="1978" y="1211"/>
                          <a:pt x="1994" y="1026"/>
                        </a:cubicBezTo>
                        <a:cubicBezTo>
                          <a:pt x="2019" y="754"/>
                          <a:pt x="2049" y="677"/>
                          <a:pt x="2152" y="613"/>
                        </a:cubicBezTo>
                        <a:cubicBezTo>
                          <a:pt x="2197" y="586"/>
                          <a:pt x="2232" y="569"/>
                          <a:pt x="2258" y="569"/>
                        </a:cubicBezTo>
                        <a:close/>
                        <a:moveTo>
                          <a:pt x="3808" y="1989"/>
                        </a:moveTo>
                        <a:cubicBezTo>
                          <a:pt x="3860" y="1989"/>
                          <a:pt x="3882" y="2082"/>
                          <a:pt x="3904" y="2344"/>
                        </a:cubicBezTo>
                        <a:cubicBezTo>
                          <a:pt x="3919" y="2506"/>
                          <a:pt x="3899" y="2652"/>
                          <a:pt x="3863" y="2676"/>
                        </a:cubicBezTo>
                        <a:cubicBezTo>
                          <a:pt x="3837" y="2692"/>
                          <a:pt x="3809" y="2703"/>
                          <a:pt x="3795" y="2703"/>
                        </a:cubicBezTo>
                        <a:cubicBezTo>
                          <a:pt x="3790" y="2703"/>
                          <a:pt x="3786" y="2702"/>
                          <a:pt x="3785" y="2699"/>
                        </a:cubicBezTo>
                        <a:cubicBezTo>
                          <a:pt x="3733" y="2612"/>
                          <a:pt x="3711" y="2036"/>
                          <a:pt x="3758" y="2007"/>
                        </a:cubicBezTo>
                        <a:cubicBezTo>
                          <a:pt x="3777" y="1996"/>
                          <a:pt x="3794" y="1989"/>
                          <a:pt x="3808" y="1989"/>
                        </a:cubicBezTo>
                        <a:close/>
                        <a:moveTo>
                          <a:pt x="3564" y="2164"/>
                        </a:moveTo>
                        <a:cubicBezTo>
                          <a:pt x="3574" y="2164"/>
                          <a:pt x="3583" y="2168"/>
                          <a:pt x="3588" y="2177"/>
                        </a:cubicBezTo>
                        <a:cubicBezTo>
                          <a:pt x="3620" y="2229"/>
                          <a:pt x="3661" y="2669"/>
                          <a:pt x="3645" y="2796"/>
                        </a:cubicBezTo>
                        <a:cubicBezTo>
                          <a:pt x="3636" y="2864"/>
                          <a:pt x="3603" y="2906"/>
                          <a:pt x="3571" y="2906"/>
                        </a:cubicBezTo>
                        <a:cubicBezTo>
                          <a:pt x="3556" y="2906"/>
                          <a:pt x="3542" y="2897"/>
                          <a:pt x="3530" y="2878"/>
                        </a:cubicBezTo>
                        <a:cubicBezTo>
                          <a:pt x="3473" y="2784"/>
                          <a:pt x="3457" y="2266"/>
                          <a:pt x="3509" y="2199"/>
                        </a:cubicBezTo>
                        <a:cubicBezTo>
                          <a:pt x="3526" y="2177"/>
                          <a:pt x="3547" y="2164"/>
                          <a:pt x="3564" y="2164"/>
                        </a:cubicBezTo>
                        <a:close/>
                        <a:moveTo>
                          <a:pt x="3308" y="2359"/>
                        </a:moveTo>
                        <a:cubicBezTo>
                          <a:pt x="3309" y="2359"/>
                          <a:pt x="3310" y="2359"/>
                          <a:pt x="3310" y="2359"/>
                        </a:cubicBezTo>
                        <a:cubicBezTo>
                          <a:pt x="3388" y="2378"/>
                          <a:pt x="3401" y="3016"/>
                          <a:pt x="3325" y="3064"/>
                        </a:cubicBezTo>
                        <a:cubicBezTo>
                          <a:pt x="3308" y="3074"/>
                          <a:pt x="3295" y="3080"/>
                          <a:pt x="3285" y="3080"/>
                        </a:cubicBezTo>
                        <a:cubicBezTo>
                          <a:pt x="3254" y="3080"/>
                          <a:pt x="3247" y="3024"/>
                          <a:pt x="3243" y="2853"/>
                        </a:cubicBezTo>
                        <a:cubicBezTo>
                          <a:pt x="3238" y="2645"/>
                          <a:pt x="3208" y="2522"/>
                          <a:pt x="3177" y="2522"/>
                        </a:cubicBezTo>
                        <a:cubicBezTo>
                          <a:pt x="3158" y="2522"/>
                          <a:pt x="3139" y="2569"/>
                          <a:pt x="3124" y="2669"/>
                        </a:cubicBezTo>
                        <a:cubicBezTo>
                          <a:pt x="3110" y="2780"/>
                          <a:pt x="3108" y="2933"/>
                          <a:pt x="3123" y="3020"/>
                        </a:cubicBezTo>
                        <a:cubicBezTo>
                          <a:pt x="3138" y="3108"/>
                          <a:pt x="3114" y="3194"/>
                          <a:pt x="3064" y="3224"/>
                        </a:cubicBezTo>
                        <a:cubicBezTo>
                          <a:pt x="3033" y="3244"/>
                          <a:pt x="3010" y="3256"/>
                          <a:pt x="2993" y="3256"/>
                        </a:cubicBezTo>
                        <a:cubicBezTo>
                          <a:pt x="2950" y="3256"/>
                          <a:pt x="2945" y="3179"/>
                          <a:pt x="2937" y="2934"/>
                        </a:cubicBezTo>
                        <a:cubicBezTo>
                          <a:pt x="2929" y="2672"/>
                          <a:pt x="2947" y="2627"/>
                          <a:pt x="3102" y="2497"/>
                        </a:cubicBezTo>
                        <a:cubicBezTo>
                          <a:pt x="3195" y="2418"/>
                          <a:pt x="3284" y="2359"/>
                          <a:pt x="3308" y="2359"/>
                        </a:cubicBezTo>
                        <a:close/>
                        <a:moveTo>
                          <a:pt x="4333" y="2744"/>
                        </a:moveTo>
                        <a:lnTo>
                          <a:pt x="4454" y="2873"/>
                        </a:lnTo>
                        <a:cubicBezTo>
                          <a:pt x="4646" y="3079"/>
                          <a:pt x="4668" y="3218"/>
                          <a:pt x="4519" y="3307"/>
                        </a:cubicBezTo>
                        <a:lnTo>
                          <a:pt x="4391" y="3386"/>
                        </a:lnTo>
                        <a:lnTo>
                          <a:pt x="4361" y="3065"/>
                        </a:lnTo>
                        <a:lnTo>
                          <a:pt x="4333" y="2744"/>
                        </a:lnTo>
                        <a:close/>
                        <a:moveTo>
                          <a:pt x="3294" y="1084"/>
                        </a:moveTo>
                        <a:cubicBezTo>
                          <a:pt x="3343" y="1084"/>
                          <a:pt x="3389" y="1150"/>
                          <a:pt x="3514" y="1354"/>
                        </a:cubicBezTo>
                        <a:lnTo>
                          <a:pt x="3698" y="1657"/>
                        </a:lnTo>
                        <a:lnTo>
                          <a:pt x="3143" y="2070"/>
                        </a:lnTo>
                        <a:cubicBezTo>
                          <a:pt x="2838" y="2298"/>
                          <a:pt x="2417" y="2625"/>
                          <a:pt x="2204" y="2800"/>
                        </a:cubicBezTo>
                        <a:cubicBezTo>
                          <a:pt x="1993" y="2974"/>
                          <a:pt x="1678" y="3202"/>
                          <a:pt x="1505" y="3301"/>
                        </a:cubicBezTo>
                        <a:lnTo>
                          <a:pt x="1191" y="3485"/>
                        </a:lnTo>
                        <a:lnTo>
                          <a:pt x="982" y="3178"/>
                        </a:lnTo>
                        <a:lnTo>
                          <a:pt x="775" y="2867"/>
                        </a:lnTo>
                        <a:lnTo>
                          <a:pt x="1128" y="2619"/>
                        </a:lnTo>
                        <a:cubicBezTo>
                          <a:pt x="1323" y="2481"/>
                          <a:pt x="1746" y="2189"/>
                          <a:pt x="2073" y="1967"/>
                        </a:cubicBezTo>
                        <a:cubicBezTo>
                          <a:pt x="2467" y="1699"/>
                          <a:pt x="2607" y="1612"/>
                          <a:pt x="2668" y="1612"/>
                        </a:cubicBezTo>
                        <a:cubicBezTo>
                          <a:pt x="2688" y="1612"/>
                          <a:pt x="2699" y="1621"/>
                          <a:pt x="2709" y="1636"/>
                        </a:cubicBezTo>
                        <a:cubicBezTo>
                          <a:pt x="2729" y="1670"/>
                          <a:pt x="2751" y="1685"/>
                          <a:pt x="2771" y="1685"/>
                        </a:cubicBezTo>
                        <a:cubicBezTo>
                          <a:pt x="2808" y="1685"/>
                          <a:pt x="2837" y="1628"/>
                          <a:pt x="2833" y="1535"/>
                        </a:cubicBezTo>
                        <a:cubicBezTo>
                          <a:pt x="2829" y="1469"/>
                          <a:pt x="2873" y="1388"/>
                          <a:pt x="2934" y="1352"/>
                        </a:cubicBezTo>
                        <a:lnTo>
                          <a:pt x="3043" y="1285"/>
                        </a:lnTo>
                        <a:lnTo>
                          <a:pt x="3062" y="1517"/>
                        </a:lnTo>
                        <a:cubicBezTo>
                          <a:pt x="3077" y="1718"/>
                          <a:pt x="3087" y="1779"/>
                          <a:pt x="3119" y="1779"/>
                        </a:cubicBezTo>
                        <a:cubicBezTo>
                          <a:pt x="3128" y="1779"/>
                          <a:pt x="3140" y="1774"/>
                          <a:pt x="3155" y="1764"/>
                        </a:cubicBezTo>
                        <a:cubicBezTo>
                          <a:pt x="3181" y="1749"/>
                          <a:pt x="3189" y="1610"/>
                          <a:pt x="3175" y="1448"/>
                        </a:cubicBezTo>
                        <a:cubicBezTo>
                          <a:pt x="3159" y="1247"/>
                          <a:pt x="3177" y="1142"/>
                          <a:pt x="3239" y="1105"/>
                        </a:cubicBezTo>
                        <a:cubicBezTo>
                          <a:pt x="3260" y="1092"/>
                          <a:pt x="3277" y="1084"/>
                          <a:pt x="3294" y="1084"/>
                        </a:cubicBezTo>
                        <a:close/>
                        <a:moveTo>
                          <a:pt x="4191" y="2848"/>
                        </a:moveTo>
                        <a:cubicBezTo>
                          <a:pt x="4222" y="2848"/>
                          <a:pt x="4236" y="2922"/>
                          <a:pt x="4256" y="3128"/>
                        </a:cubicBezTo>
                        <a:cubicBezTo>
                          <a:pt x="4278" y="3365"/>
                          <a:pt x="4254" y="3497"/>
                          <a:pt x="4219" y="3497"/>
                        </a:cubicBezTo>
                        <a:cubicBezTo>
                          <a:pt x="4191" y="3497"/>
                          <a:pt x="4155" y="3412"/>
                          <a:pt x="4130" y="3228"/>
                        </a:cubicBezTo>
                        <a:cubicBezTo>
                          <a:pt x="4109" y="3067"/>
                          <a:pt x="4119" y="2903"/>
                          <a:pt x="4157" y="2867"/>
                        </a:cubicBezTo>
                        <a:cubicBezTo>
                          <a:pt x="4170" y="2855"/>
                          <a:pt x="4181" y="2848"/>
                          <a:pt x="4191" y="2848"/>
                        </a:cubicBezTo>
                        <a:close/>
                        <a:moveTo>
                          <a:pt x="2801" y="2726"/>
                        </a:moveTo>
                        <a:cubicBezTo>
                          <a:pt x="2837" y="2726"/>
                          <a:pt x="2839" y="2789"/>
                          <a:pt x="2846" y="2973"/>
                        </a:cubicBezTo>
                        <a:cubicBezTo>
                          <a:pt x="2858" y="3326"/>
                          <a:pt x="2828" y="3429"/>
                          <a:pt x="2687" y="3514"/>
                        </a:cubicBezTo>
                        <a:lnTo>
                          <a:pt x="2555" y="3596"/>
                        </a:lnTo>
                        <a:lnTo>
                          <a:pt x="2547" y="3309"/>
                        </a:lnTo>
                        <a:cubicBezTo>
                          <a:pt x="2536" y="2973"/>
                          <a:pt x="2575" y="2853"/>
                          <a:pt x="2713" y="2770"/>
                        </a:cubicBezTo>
                        <a:cubicBezTo>
                          <a:pt x="2755" y="2744"/>
                          <a:pt x="2782" y="2726"/>
                          <a:pt x="2801" y="2726"/>
                        </a:cubicBezTo>
                        <a:close/>
                        <a:moveTo>
                          <a:pt x="3949" y="3000"/>
                        </a:moveTo>
                        <a:cubicBezTo>
                          <a:pt x="3985" y="3000"/>
                          <a:pt x="3995" y="3082"/>
                          <a:pt x="4015" y="3319"/>
                        </a:cubicBezTo>
                        <a:cubicBezTo>
                          <a:pt x="4031" y="3547"/>
                          <a:pt x="4015" y="3617"/>
                          <a:pt x="3925" y="3672"/>
                        </a:cubicBezTo>
                        <a:lnTo>
                          <a:pt x="3816" y="3740"/>
                        </a:lnTo>
                        <a:lnTo>
                          <a:pt x="3804" y="3428"/>
                        </a:lnTo>
                        <a:cubicBezTo>
                          <a:pt x="3797" y="3238"/>
                          <a:pt x="3825" y="3088"/>
                          <a:pt x="3877" y="3045"/>
                        </a:cubicBezTo>
                        <a:cubicBezTo>
                          <a:pt x="3909" y="3017"/>
                          <a:pt x="3932" y="3000"/>
                          <a:pt x="3949" y="3000"/>
                        </a:cubicBezTo>
                        <a:close/>
                        <a:moveTo>
                          <a:pt x="3640" y="3244"/>
                        </a:moveTo>
                        <a:cubicBezTo>
                          <a:pt x="3675" y="3244"/>
                          <a:pt x="3682" y="3309"/>
                          <a:pt x="3691" y="3509"/>
                        </a:cubicBezTo>
                        <a:cubicBezTo>
                          <a:pt x="3698" y="3688"/>
                          <a:pt x="3671" y="3825"/>
                          <a:pt x="3624" y="3854"/>
                        </a:cubicBezTo>
                        <a:cubicBezTo>
                          <a:pt x="3609" y="3864"/>
                          <a:pt x="3596" y="3870"/>
                          <a:pt x="3586" y="3870"/>
                        </a:cubicBezTo>
                        <a:cubicBezTo>
                          <a:pt x="3551" y="3870"/>
                          <a:pt x="3543" y="3806"/>
                          <a:pt x="3535" y="3605"/>
                        </a:cubicBezTo>
                        <a:cubicBezTo>
                          <a:pt x="3527" y="3422"/>
                          <a:pt x="3551" y="3291"/>
                          <a:pt x="3599" y="3260"/>
                        </a:cubicBezTo>
                        <a:cubicBezTo>
                          <a:pt x="3616" y="3250"/>
                          <a:pt x="3629" y="3244"/>
                          <a:pt x="3640" y="3244"/>
                        </a:cubicBezTo>
                        <a:close/>
                        <a:moveTo>
                          <a:pt x="3387" y="3402"/>
                        </a:moveTo>
                        <a:cubicBezTo>
                          <a:pt x="3410" y="3402"/>
                          <a:pt x="3417" y="3432"/>
                          <a:pt x="3423" y="3505"/>
                        </a:cubicBezTo>
                        <a:cubicBezTo>
                          <a:pt x="3439" y="3769"/>
                          <a:pt x="3405" y="3989"/>
                          <a:pt x="3344" y="4028"/>
                        </a:cubicBezTo>
                        <a:cubicBezTo>
                          <a:pt x="3321" y="4042"/>
                          <a:pt x="3299" y="4050"/>
                          <a:pt x="3285" y="4050"/>
                        </a:cubicBezTo>
                        <a:cubicBezTo>
                          <a:pt x="3277" y="4050"/>
                          <a:pt x="3271" y="4047"/>
                          <a:pt x="3269" y="4043"/>
                        </a:cubicBezTo>
                        <a:cubicBezTo>
                          <a:pt x="3217" y="3960"/>
                          <a:pt x="3269" y="3462"/>
                          <a:pt x="3334" y="3425"/>
                        </a:cubicBezTo>
                        <a:cubicBezTo>
                          <a:pt x="3358" y="3410"/>
                          <a:pt x="3375" y="3402"/>
                          <a:pt x="3387" y="3402"/>
                        </a:cubicBezTo>
                        <a:close/>
                        <a:moveTo>
                          <a:pt x="2445" y="2994"/>
                        </a:moveTo>
                        <a:lnTo>
                          <a:pt x="2457" y="3307"/>
                        </a:lnTo>
                        <a:cubicBezTo>
                          <a:pt x="2466" y="3565"/>
                          <a:pt x="2445" y="3639"/>
                          <a:pt x="2339" y="3716"/>
                        </a:cubicBezTo>
                        <a:lnTo>
                          <a:pt x="2210" y="3814"/>
                        </a:lnTo>
                        <a:lnTo>
                          <a:pt x="2191" y="3579"/>
                        </a:lnTo>
                        <a:cubicBezTo>
                          <a:pt x="2181" y="3458"/>
                          <a:pt x="2156" y="3367"/>
                          <a:pt x="2132" y="3367"/>
                        </a:cubicBezTo>
                        <a:cubicBezTo>
                          <a:pt x="2130" y="3367"/>
                          <a:pt x="2128" y="3368"/>
                          <a:pt x="2127" y="3369"/>
                        </a:cubicBezTo>
                        <a:cubicBezTo>
                          <a:pt x="2104" y="3383"/>
                          <a:pt x="2091" y="3501"/>
                          <a:pt x="2100" y="3623"/>
                        </a:cubicBezTo>
                        <a:cubicBezTo>
                          <a:pt x="2109" y="3746"/>
                          <a:pt x="2087" y="3884"/>
                          <a:pt x="2051" y="3921"/>
                        </a:cubicBezTo>
                        <a:cubicBezTo>
                          <a:pt x="1982" y="3993"/>
                          <a:pt x="1941" y="4032"/>
                          <a:pt x="1914" y="4032"/>
                        </a:cubicBezTo>
                        <a:cubicBezTo>
                          <a:pt x="1882" y="4032"/>
                          <a:pt x="1872" y="3972"/>
                          <a:pt x="1863" y="3842"/>
                        </a:cubicBezTo>
                        <a:cubicBezTo>
                          <a:pt x="1853" y="3714"/>
                          <a:pt x="1831" y="3587"/>
                          <a:pt x="1815" y="3560"/>
                        </a:cubicBezTo>
                        <a:cubicBezTo>
                          <a:pt x="1804" y="3543"/>
                          <a:pt x="1794" y="3535"/>
                          <a:pt x="1786" y="3535"/>
                        </a:cubicBezTo>
                        <a:cubicBezTo>
                          <a:pt x="1750" y="3535"/>
                          <a:pt x="1733" y="3666"/>
                          <a:pt x="1748" y="3857"/>
                        </a:cubicBezTo>
                        <a:cubicBezTo>
                          <a:pt x="1758" y="3981"/>
                          <a:pt x="1755" y="4083"/>
                          <a:pt x="1742" y="4083"/>
                        </a:cubicBezTo>
                        <a:cubicBezTo>
                          <a:pt x="1742" y="4083"/>
                          <a:pt x="1742" y="4083"/>
                          <a:pt x="1742" y="4083"/>
                        </a:cubicBezTo>
                        <a:cubicBezTo>
                          <a:pt x="1728" y="4080"/>
                          <a:pt x="1635" y="3984"/>
                          <a:pt x="1532" y="3870"/>
                        </a:cubicBezTo>
                        <a:lnTo>
                          <a:pt x="1349" y="3663"/>
                        </a:lnTo>
                        <a:lnTo>
                          <a:pt x="1897" y="3329"/>
                        </a:lnTo>
                        <a:lnTo>
                          <a:pt x="2445" y="2994"/>
                        </a:lnTo>
                        <a:close/>
                        <a:moveTo>
                          <a:pt x="3085" y="3587"/>
                        </a:moveTo>
                        <a:cubicBezTo>
                          <a:pt x="3127" y="3587"/>
                          <a:pt x="3133" y="3664"/>
                          <a:pt x="3130" y="3896"/>
                        </a:cubicBezTo>
                        <a:cubicBezTo>
                          <a:pt x="3128" y="4080"/>
                          <a:pt x="3079" y="4226"/>
                          <a:pt x="3032" y="4226"/>
                        </a:cubicBezTo>
                        <a:cubicBezTo>
                          <a:pt x="3021" y="4226"/>
                          <a:pt x="3010" y="4219"/>
                          <a:pt x="3000" y="4202"/>
                        </a:cubicBezTo>
                        <a:cubicBezTo>
                          <a:pt x="2952" y="4122"/>
                          <a:pt x="2979" y="3642"/>
                          <a:pt x="3033" y="3608"/>
                        </a:cubicBezTo>
                        <a:cubicBezTo>
                          <a:pt x="3055" y="3595"/>
                          <a:pt x="3072" y="3587"/>
                          <a:pt x="3085" y="3587"/>
                        </a:cubicBezTo>
                        <a:close/>
                        <a:moveTo>
                          <a:pt x="2839" y="3751"/>
                        </a:moveTo>
                        <a:cubicBezTo>
                          <a:pt x="2843" y="3751"/>
                          <a:pt x="2846" y="3752"/>
                          <a:pt x="2848" y="3754"/>
                        </a:cubicBezTo>
                        <a:cubicBezTo>
                          <a:pt x="2856" y="3767"/>
                          <a:pt x="2865" y="3901"/>
                          <a:pt x="2868" y="4047"/>
                        </a:cubicBezTo>
                        <a:cubicBezTo>
                          <a:pt x="2873" y="4263"/>
                          <a:pt x="2848" y="4329"/>
                          <a:pt x="2745" y="4392"/>
                        </a:cubicBezTo>
                        <a:cubicBezTo>
                          <a:pt x="2688" y="4427"/>
                          <a:pt x="2635" y="4450"/>
                          <a:pt x="2612" y="4450"/>
                        </a:cubicBezTo>
                        <a:cubicBezTo>
                          <a:pt x="2606" y="4450"/>
                          <a:pt x="2602" y="4448"/>
                          <a:pt x="2600" y="4445"/>
                        </a:cubicBezTo>
                        <a:cubicBezTo>
                          <a:pt x="2592" y="4432"/>
                          <a:pt x="2581" y="4298"/>
                          <a:pt x="2580" y="4154"/>
                        </a:cubicBezTo>
                        <a:cubicBezTo>
                          <a:pt x="2577" y="3940"/>
                          <a:pt x="2600" y="3873"/>
                          <a:pt x="2704" y="3809"/>
                        </a:cubicBezTo>
                        <a:cubicBezTo>
                          <a:pt x="2763" y="3773"/>
                          <a:pt x="2817" y="3751"/>
                          <a:pt x="2839" y="3751"/>
                        </a:cubicBezTo>
                        <a:close/>
                        <a:moveTo>
                          <a:pt x="2128" y="4162"/>
                        </a:moveTo>
                        <a:lnTo>
                          <a:pt x="2142" y="4352"/>
                        </a:lnTo>
                        <a:cubicBezTo>
                          <a:pt x="2149" y="4465"/>
                          <a:pt x="2150" y="4509"/>
                          <a:pt x="2127" y="4509"/>
                        </a:cubicBezTo>
                        <a:cubicBezTo>
                          <a:pt x="2114" y="4509"/>
                          <a:pt x="2095" y="4496"/>
                          <a:pt x="2065" y="4473"/>
                        </a:cubicBezTo>
                        <a:cubicBezTo>
                          <a:pt x="2013" y="4439"/>
                          <a:pt x="1957" y="4384"/>
                          <a:pt x="1938" y="4353"/>
                        </a:cubicBezTo>
                        <a:cubicBezTo>
                          <a:pt x="1918" y="4324"/>
                          <a:pt x="1953" y="4269"/>
                          <a:pt x="2016" y="4230"/>
                        </a:cubicBezTo>
                        <a:lnTo>
                          <a:pt x="2128" y="4162"/>
                        </a:lnTo>
                        <a:close/>
                        <a:moveTo>
                          <a:pt x="2421" y="3996"/>
                        </a:moveTo>
                        <a:cubicBezTo>
                          <a:pt x="2459" y="3996"/>
                          <a:pt x="2466" y="4054"/>
                          <a:pt x="2479" y="4210"/>
                        </a:cubicBezTo>
                        <a:cubicBezTo>
                          <a:pt x="2501" y="4487"/>
                          <a:pt x="2484" y="4554"/>
                          <a:pt x="2362" y="4628"/>
                        </a:cubicBezTo>
                        <a:lnTo>
                          <a:pt x="2257" y="4693"/>
                        </a:lnTo>
                        <a:lnTo>
                          <a:pt x="2244" y="4396"/>
                        </a:lnTo>
                        <a:cubicBezTo>
                          <a:pt x="2235" y="4175"/>
                          <a:pt x="2259" y="4081"/>
                          <a:pt x="2334" y="4036"/>
                        </a:cubicBezTo>
                        <a:cubicBezTo>
                          <a:pt x="2375" y="4011"/>
                          <a:pt x="2402" y="3996"/>
                          <a:pt x="2421" y="3996"/>
                        </a:cubicBezTo>
                        <a:close/>
                        <a:moveTo>
                          <a:pt x="5640" y="4665"/>
                        </a:moveTo>
                        <a:cubicBezTo>
                          <a:pt x="5653" y="4665"/>
                          <a:pt x="5663" y="4669"/>
                          <a:pt x="5668" y="4678"/>
                        </a:cubicBezTo>
                        <a:cubicBezTo>
                          <a:pt x="5684" y="4705"/>
                          <a:pt x="5733" y="4931"/>
                          <a:pt x="5776" y="5179"/>
                        </a:cubicBezTo>
                        <a:lnTo>
                          <a:pt x="5855" y="5631"/>
                        </a:lnTo>
                        <a:lnTo>
                          <a:pt x="5855" y="5631"/>
                        </a:lnTo>
                        <a:lnTo>
                          <a:pt x="5686" y="5387"/>
                        </a:lnTo>
                        <a:cubicBezTo>
                          <a:pt x="5594" y="5253"/>
                          <a:pt x="5494" y="5064"/>
                          <a:pt x="5467" y="4972"/>
                        </a:cubicBezTo>
                        <a:cubicBezTo>
                          <a:pt x="5427" y="4838"/>
                          <a:pt x="5438" y="4785"/>
                          <a:pt x="5527" y="4717"/>
                        </a:cubicBezTo>
                        <a:cubicBezTo>
                          <a:pt x="5569" y="4684"/>
                          <a:pt x="5612" y="4665"/>
                          <a:pt x="5640" y="4665"/>
                        </a:cubicBezTo>
                        <a:close/>
                        <a:moveTo>
                          <a:pt x="5712" y="3308"/>
                        </a:moveTo>
                        <a:cubicBezTo>
                          <a:pt x="5820" y="3308"/>
                          <a:pt x="5855" y="3390"/>
                          <a:pt x="5930" y="3513"/>
                        </a:cubicBezTo>
                        <a:cubicBezTo>
                          <a:pt x="6061" y="3726"/>
                          <a:pt x="6057" y="3873"/>
                          <a:pt x="5918" y="3993"/>
                        </a:cubicBezTo>
                        <a:cubicBezTo>
                          <a:pt x="5768" y="4124"/>
                          <a:pt x="5200" y="4481"/>
                          <a:pt x="5111" y="4497"/>
                        </a:cubicBezTo>
                        <a:cubicBezTo>
                          <a:pt x="5107" y="4498"/>
                          <a:pt x="5103" y="4498"/>
                          <a:pt x="5098" y="4498"/>
                        </a:cubicBezTo>
                        <a:cubicBezTo>
                          <a:pt x="5054" y="4498"/>
                          <a:pt x="5015" y="4461"/>
                          <a:pt x="4988" y="4392"/>
                        </a:cubicBezTo>
                        <a:cubicBezTo>
                          <a:pt x="4965" y="4326"/>
                          <a:pt x="4936" y="4297"/>
                          <a:pt x="4914" y="4297"/>
                        </a:cubicBezTo>
                        <a:cubicBezTo>
                          <a:pt x="4882" y="4297"/>
                          <a:pt x="4865" y="4355"/>
                          <a:pt x="4894" y="4451"/>
                        </a:cubicBezTo>
                        <a:cubicBezTo>
                          <a:pt x="4932" y="4575"/>
                          <a:pt x="4920" y="4586"/>
                          <a:pt x="4579" y="4796"/>
                        </a:cubicBezTo>
                        <a:lnTo>
                          <a:pt x="4225" y="5012"/>
                        </a:lnTo>
                        <a:lnTo>
                          <a:pt x="4170" y="4862"/>
                        </a:lnTo>
                        <a:cubicBezTo>
                          <a:pt x="4141" y="4785"/>
                          <a:pt x="4109" y="4729"/>
                          <a:pt x="4090" y="4729"/>
                        </a:cubicBezTo>
                        <a:cubicBezTo>
                          <a:pt x="4089" y="4729"/>
                          <a:pt x="4087" y="4729"/>
                          <a:pt x="4086" y="4730"/>
                        </a:cubicBezTo>
                        <a:cubicBezTo>
                          <a:pt x="4070" y="4739"/>
                          <a:pt x="4072" y="4818"/>
                          <a:pt x="4091" y="4909"/>
                        </a:cubicBezTo>
                        <a:cubicBezTo>
                          <a:pt x="4117" y="5027"/>
                          <a:pt x="4098" y="5087"/>
                          <a:pt x="4019" y="5137"/>
                        </a:cubicBezTo>
                        <a:cubicBezTo>
                          <a:pt x="3987" y="5156"/>
                          <a:pt x="3959" y="5165"/>
                          <a:pt x="3935" y="5165"/>
                        </a:cubicBezTo>
                        <a:cubicBezTo>
                          <a:pt x="3905" y="5165"/>
                          <a:pt x="3881" y="5152"/>
                          <a:pt x="3864" y="5125"/>
                        </a:cubicBezTo>
                        <a:cubicBezTo>
                          <a:pt x="3842" y="5091"/>
                          <a:pt x="3830" y="5073"/>
                          <a:pt x="3822" y="5073"/>
                        </a:cubicBezTo>
                        <a:cubicBezTo>
                          <a:pt x="3813" y="5073"/>
                          <a:pt x="3810" y="5100"/>
                          <a:pt x="3804" y="5161"/>
                        </a:cubicBezTo>
                        <a:cubicBezTo>
                          <a:pt x="3796" y="5260"/>
                          <a:pt x="3709" y="5325"/>
                          <a:pt x="3123" y="5685"/>
                        </a:cubicBezTo>
                        <a:cubicBezTo>
                          <a:pt x="2722" y="5931"/>
                          <a:pt x="2527" y="6049"/>
                          <a:pt x="2403" y="6049"/>
                        </a:cubicBezTo>
                        <a:cubicBezTo>
                          <a:pt x="2289" y="6049"/>
                          <a:pt x="2235" y="5950"/>
                          <a:pt x="2136" y="5761"/>
                        </a:cubicBezTo>
                        <a:cubicBezTo>
                          <a:pt x="2027" y="5552"/>
                          <a:pt x="2027" y="5538"/>
                          <a:pt x="2167" y="5381"/>
                        </a:cubicBezTo>
                        <a:cubicBezTo>
                          <a:pt x="2274" y="5262"/>
                          <a:pt x="2751" y="4960"/>
                          <a:pt x="3968" y="4241"/>
                        </a:cubicBezTo>
                        <a:cubicBezTo>
                          <a:pt x="5134" y="3549"/>
                          <a:pt x="5529" y="3308"/>
                          <a:pt x="5712" y="3308"/>
                        </a:cubicBezTo>
                        <a:close/>
                        <a:moveTo>
                          <a:pt x="4981" y="5071"/>
                        </a:moveTo>
                        <a:cubicBezTo>
                          <a:pt x="4990" y="5071"/>
                          <a:pt x="4996" y="5073"/>
                          <a:pt x="4999" y="5078"/>
                        </a:cubicBezTo>
                        <a:cubicBezTo>
                          <a:pt x="5011" y="5098"/>
                          <a:pt x="5046" y="5286"/>
                          <a:pt x="5078" y="5506"/>
                        </a:cubicBezTo>
                        <a:cubicBezTo>
                          <a:pt x="5129" y="5856"/>
                          <a:pt x="5165" y="5988"/>
                          <a:pt x="5214" y="5988"/>
                        </a:cubicBezTo>
                        <a:cubicBezTo>
                          <a:pt x="5221" y="5988"/>
                          <a:pt x="5228" y="5986"/>
                          <a:pt x="5235" y="5982"/>
                        </a:cubicBezTo>
                        <a:cubicBezTo>
                          <a:pt x="5255" y="5970"/>
                          <a:pt x="5239" y="5802"/>
                          <a:pt x="5200" y="5606"/>
                        </a:cubicBezTo>
                        <a:cubicBezTo>
                          <a:pt x="5161" y="5411"/>
                          <a:pt x="5146" y="5244"/>
                          <a:pt x="5165" y="5231"/>
                        </a:cubicBezTo>
                        <a:cubicBezTo>
                          <a:pt x="5166" y="5231"/>
                          <a:pt x="5168" y="5230"/>
                          <a:pt x="5169" y="5230"/>
                        </a:cubicBezTo>
                        <a:cubicBezTo>
                          <a:pt x="5195" y="5230"/>
                          <a:pt x="5270" y="5318"/>
                          <a:pt x="5348" y="5435"/>
                        </a:cubicBezTo>
                        <a:cubicBezTo>
                          <a:pt x="5636" y="5873"/>
                          <a:pt x="5736" y="5992"/>
                          <a:pt x="6272" y="6515"/>
                        </a:cubicBezTo>
                        <a:cubicBezTo>
                          <a:pt x="6779" y="7011"/>
                          <a:pt x="7202" y="7343"/>
                          <a:pt x="8001" y="7872"/>
                        </a:cubicBezTo>
                        <a:lnTo>
                          <a:pt x="8829" y="8421"/>
                        </a:lnTo>
                        <a:lnTo>
                          <a:pt x="8782" y="8628"/>
                        </a:lnTo>
                        <a:lnTo>
                          <a:pt x="8735" y="8835"/>
                        </a:lnTo>
                        <a:lnTo>
                          <a:pt x="8541" y="8771"/>
                        </a:lnTo>
                        <a:cubicBezTo>
                          <a:pt x="8472" y="8749"/>
                          <a:pt x="8408" y="8737"/>
                          <a:pt x="8349" y="8737"/>
                        </a:cubicBezTo>
                        <a:cubicBezTo>
                          <a:pt x="8175" y="8737"/>
                          <a:pt x="8043" y="8833"/>
                          <a:pt x="7956" y="9024"/>
                        </a:cubicBezTo>
                        <a:cubicBezTo>
                          <a:pt x="7883" y="9182"/>
                          <a:pt x="7853" y="9221"/>
                          <a:pt x="7777" y="9221"/>
                        </a:cubicBezTo>
                        <a:cubicBezTo>
                          <a:pt x="7767" y="9221"/>
                          <a:pt x="7757" y="9220"/>
                          <a:pt x="7746" y="9219"/>
                        </a:cubicBezTo>
                        <a:cubicBezTo>
                          <a:pt x="7737" y="9218"/>
                          <a:pt x="7729" y="9218"/>
                          <a:pt x="7720" y="9218"/>
                        </a:cubicBezTo>
                        <a:cubicBezTo>
                          <a:pt x="7535" y="9218"/>
                          <a:pt x="7349" y="9371"/>
                          <a:pt x="7247" y="9612"/>
                        </a:cubicBezTo>
                        <a:cubicBezTo>
                          <a:pt x="7165" y="9806"/>
                          <a:pt x="7127" y="9846"/>
                          <a:pt x="6998" y="9874"/>
                        </a:cubicBezTo>
                        <a:cubicBezTo>
                          <a:pt x="6885" y="9898"/>
                          <a:pt x="6827" y="9941"/>
                          <a:pt x="6767" y="10045"/>
                        </a:cubicBezTo>
                        <a:cubicBezTo>
                          <a:pt x="6717" y="10134"/>
                          <a:pt x="6694" y="10165"/>
                          <a:pt x="6603" y="10165"/>
                        </a:cubicBezTo>
                        <a:cubicBezTo>
                          <a:pt x="6558" y="10165"/>
                          <a:pt x="6494" y="10157"/>
                          <a:pt x="6402" y="10144"/>
                        </a:cubicBezTo>
                        <a:cubicBezTo>
                          <a:pt x="6155" y="10108"/>
                          <a:pt x="6105" y="10082"/>
                          <a:pt x="6056" y="9957"/>
                        </a:cubicBezTo>
                        <a:cubicBezTo>
                          <a:pt x="6022" y="9874"/>
                          <a:pt x="5884" y="9470"/>
                          <a:pt x="5747" y="9049"/>
                        </a:cubicBezTo>
                        <a:cubicBezTo>
                          <a:pt x="5428" y="8085"/>
                          <a:pt x="5031" y="7138"/>
                          <a:pt x="4633" y="6408"/>
                        </a:cubicBezTo>
                        <a:cubicBezTo>
                          <a:pt x="4460" y="6093"/>
                          <a:pt x="4309" y="5756"/>
                          <a:pt x="4292" y="5658"/>
                        </a:cubicBezTo>
                        <a:cubicBezTo>
                          <a:pt x="4265" y="5500"/>
                          <a:pt x="4282" y="5465"/>
                          <a:pt x="4419" y="5381"/>
                        </a:cubicBezTo>
                        <a:cubicBezTo>
                          <a:pt x="4496" y="5334"/>
                          <a:pt x="4562" y="5302"/>
                          <a:pt x="4582" y="5302"/>
                        </a:cubicBezTo>
                        <a:cubicBezTo>
                          <a:pt x="4585" y="5302"/>
                          <a:pt x="4586" y="5302"/>
                          <a:pt x="4587" y="5304"/>
                        </a:cubicBezTo>
                        <a:cubicBezTo>
                          <a:pt x="4594" y="5313"/>
                          <a:pt x="4621" y="5491"/>
                          <a:pt x="4647" y="5700"/>
                        </a:cubicBezTo>
                        <a:cubicBezTo>
                          <a:pt x="4689" y="6009"/>
                          <a:pt x="4734" y="6183"/>
                          <a:pt x="4774" y="6183"/>
                        </a:cubicBezTo>
                        <a:cubicBezTo>
                          <a:pt x="4782" y="6183"/>
                          <a:pt x="4790" y="6176"/>
                          <a:pt x="4797" y="6161"/>
                        </a:cubicBezTo>
                        <a:cubicBezTo>
                          <a:pt x="4811" y="6134"/>
                          <a:pt x="4791" y="5909"/>
                          <a:pt x="4753" y="5666"/>
                        </a:cubicBezTo>
                        <a:cubicBezTo>
                          <a:pt x="4686" y="5237"/>
                          <a:pt x="4690" y="5217"/>
                          <a:pt x="4831" y="5131"/>
                        </a:cubicBezTo>
                        <a:cubicBezTo>
                          <a:pt x="4892" y="5094"/>
                          <a:pt x="4951" y="5071"/>
                          <a:pt x="4981" y="5071"/>
                        </a:cubicBezTo>
                        <a:close/>
                        <a:moveTo>
                          <a:pt x="7286" y="10349"/>
                        </a:moveTo>
                        <a:cubicBezTo>
                          <a:pt x="7287" y="10349"/>
                          <a:pt x="7288" y="10349"/>
                          <a:pt x="7288" y="10349"/>
                        </a:cubicBezTo>
                        <a:cubicBezTo>
                          <a:pt x="7309" y="10354"/>
                          <a:pt x="7338" y="10412"/>
                          <a:pt x="7353" y="10475"/>
                        </a:cubicBezTo>
                        <a:cubicBezTo>
                          <a:pt x="7367" y="10534"/>
                          <a:pt x="7366" y="10582"/>
                          <a:pt x="7349" y="10582"/>
                        </a:cubicBezTo>
                        <a:cubicBezTo>
                          <a:pt x="7348" y="10582"/>
                          <a:pt x="7347" y="10582"/>
                          <a:pt x="7346" y="10582"/>
                        </a:cubicBezTo>
                        <a:cubicBezTo>
                          <a:pt x="7327" y="10576"/>
                          <a:pt x="7298" y="10520"/>
                          <a:pt x="7282" y="10456"/>
                        </a:cubicBezTo>
                        <a:cubicBezTo>
                          <a:pt x="7268" y="10396"/>
                          <a:pt x="7271" y="10349"/>
                          <a:pt x="7286" y="10349"/>
                        </a:cubicBezTo>
                        <a:close/>
                        <a:moveTo>
                          <a:pt x="5844" y="4517"/>
                        </a:moveTo>
                        <a:cubicBezTo>
                          <a:pt x="5895" y="4517"/>
                          <a:pt x="5944" y="4636"/>
                          <a:pt x="6126" y="5146"/>
                        </a:cubicBezTo>
                        <a:cubicBezTo>
                          <a:pt x="6333" y="5722"/>
                          <a:pt x="6405" y="5907"/>
                          <a:pt x="6434" y="5907"/>
                        </a:cubicBezTo>
                        <a:cubicBezTo>
                          <a:pt x="6442" y="5907"/>
                          <a:pt x="6447" y="5895"/>
                          <a:pt x="6450" y="5875"/>
                        </a:cubicBezTo>
                        <a:cubicBezTo>
                          <a:pt x="6457" y="5839"/>
                          <a:pt x="6383" y="5593"/>
                          <a:pt x="6286" y="5334"/>
                        </a:cubicBezTo>
                        <a:lnTo>
                          <a:pt x="6110" y="4864"/>
                        </a:lnTo>
                        <a:lnTo>
                          <a:pt x="6417" y="5238"/>
                        </a:lnTo>
                        <a:cubicBezTo>
                          <a:pt x="6819" y="5732"/>
                          <a:pt x="7149" y="5972"/>
                          <a:pt x="8191" y="6535"/>
                        </a:cubicBezTo>
                        <a:cubicBezTo>
                          <a:pt x="9599" y="7296"/>
                          <a:pt x="10221" y="7835"/>
                          <a:pt x="10829" y="8830"/>
                        </a:cubicBezTo>
                        <a:cubicBezTo>
                          <a:pt x="11291" y="9584"/>
                          <a:pt x="11394" y="10138"/>
                          <a:pt x="11198" y="10810"/>
                        </a:cubicBezTo>
                        <a:cubicBezTo>
                          <a:pt x="11026" y="11405"/>
                          <a:pt x="10397" y="12261"/>
                          <a:pt x="9662" y="12902"/>
                        </a:cubicBezTo>
                        <a:cubicBezTo>
                          <a:pt x="9348" y="13176"/>
                          <a:pt x="8658" y="13581"/>
                          <a:pt x="8344" y="13676"/>
                        </a:cubicBezTo>
                        <a:cubicBezTo>
                          <a:pt x="8158" y="13732"/>
                          <a:pt x="7967" y="13760"/>
                          <a:pt x="7771" y="13760"/>
                        </a:cubicBezTo>
                        <a:cubicBezTo>
                          <a:pt x="7374" y="13760"/>
                          <a:pt x="6955" y="13645"/>
                          <a:pt x="6513" y="13413"/>
                        </a:cubicBezTo>
                        <a:cubicBezTo>
                          <a:pt x="5925" y="13104"/>
                          <a:pt x="5747" y="12924"/>
                          <a:pt x="5312" y="12209"/>
                        </a:cubicBezTo>
                        <a:cubicBezTo>
                          <a:pt x="4960" y="11633"/>
                          <a:pt x="4902" y="11503"/>
                          <a:pt x="4741" y="10956"/>
                        </a:cubicBezTo>
                        <a:cubicBezTo>
                          <a:pt x="4643" y="10618"/>
                          <a:pt x="4496" y="9972"/>
                          <a:pt x="4412" y="9512"/>
                        </a:cubicBezTo>
                        <a:cubicBezTo>
                          <a:pt x="4218" y="8435"/>
                          <a:pt x="4083" y="7902"/>
                          <a:pt x="3861" y="7344"/>
                        </a:cubicBezTo>
                        <a:cubicBezTo>
                          <a:pt x="3681" y="6888"/>
                          <a:pt x="3381" y="6426"/>
                          <a:pt x="3155" y="6250"/>
                        </a:cubicBezTo>
                        <a:cubicBezTo>
                          <a:pt x="3043" y="6164"/>
                          <a:pt x="3044" y="6161"/>
                          <a:pt x="3218" y="6054"/>
                        </a:cubicBezTo>
                        <a:cubicBezTo>
                          <a:pt x="3306" y="6000"/>
                          <a:pt x="3384" y="5962"/>
                          <a:pt x="3402" y="5962"/>
                        </a:cubicBezTo>
                        <a:cubicBezTo>
                          <a:pt x="3404" y="5962"/>
                          <a:pt x="3405" y="5962"/>
                          <a:pt x="3405" y="5963"/>
                        </a:cubicBezTo>
                        <a:cubicBezTo>
                          <a:pt x="3412" y="5974"/>
                          <a:pt x="3431" y="6075"/>
                          <a:pt x="3448" y="6188"/>
                        </a:cubicBezTo>
                        <a:cubicBezTo>
                          <a:pt x="3470" y="6329"/>
                          <a:pt x="3496" y="6396"/>
                          <a:pt x="3514" y="6396"/>
                        </a:cubicBezTo>
                        <a:cubicBezTo>
                          <a:pt x="3534" y="6396"/>
                          <a:pt x="3544" y="6307"/>
                          <a:pt x="3522" y="6142"/>
                        </a:cubicBezTo>
                        <a:cubicBezTo>
                          <a:pt x="3491" y="5916"/>
                          <a:pt x="3503" y="5873"/>
                          <a:pt x="3598" y="5845"/>
                        </a:cubicBezTo>
                        <a:cubicBezTo>
                          <a:pt x="3661" y="5827"/>
                          <a:pt x="3744" y="5790"/>
                          <a:pt x="3786" y="5766"/>
                        </a:cubicBezTo>
                        <a:cubicBezTo>
                          <a:pt x="3804" y="5756"/>
                          <a:pt x="3817" y="5749"/>
                          <a:pt x="3828" y="5749"/>
                        </a:cubicBezTo>
                        <a:cubicBezTo>
                          <a:pt x="3863" y="5749"/>
                          <a:pt x="3872" y="5812"/>
                          <a:pt x="3889" y="6008"/>
                        </a:cubicBezTo>
                        <a:cubicBezTo>
                          <a:pt x="3904" y="6192"/>
                          <a:pt x="3923" y="6267"/>
                          <a:pt x="3956" y="6267"/>
                        </a:cubicBezTo>
                        <a:cubicBezTo>
                          <a:pt x="3961" y="6267"/>
                          <a:pt x="3967" y="6265"/>
                          <a:pt x="3974" y="6261"/>
                        </a:cubicBezTo>
                        <a:cubicBezTo>
                          <a:pt x="4007" y="6241"/>
                          <a:pt x="4019" y="6131"/>
                          <a:pt x="4000" y="6016"/>
                        </a:cubicBezTo>
                        <a:cubicBezTo>
                          <a:pt x="3989" y="5942"/>
                          <a:pt x="3983" y="5897"/>
                          <a:pt x="3995" y="5897"/>
                        </a:cubicBezTo>
                        <a:cubicBezTo>
                          <a:pt x="4016" y="5897"/>
                          <a:pt x="4091" y="6029"/>
                          <a:pt x="4286" y="6376"/>
                        </a:cubicBezTo>
                        <a:cubicBezTo>
                          <a:pt x="4836" y="7352"/>
                          <a:pt x="5189" y="8188"/>
                          <a:pt x="5703" y="9727"/>
                        </a:cubicBezTo>
                        <a:cubicBezTo>
                          <a:pt x="5854" y="10179"/>
                          <a:pt x="5858" y="10229"/>
                          <a:pt x="5764" y="10341"/>
                        </a:cubicBezTo>
                        <a:cubicBezTo>
                          <a:pt x="5668" y="10458"/>
                          <a:pt x="5675" y="10543"/>
                          <a:pt x="5766" y="10543"/>
                        </a:cubicBezTo>
                        <a:cubicBezTo>
                          <a:pt x="5784" y="10543"/>
                          <a:pt x="5806" y="10540"/>
                          <a:pt x="5831" y="10532"/>
                        </a:cubicBezTo>
                        <a:cubicBezTo>
                          <a:pt x="5879" y="10518"/>
                          <a:pt x="5921" y="10507"/>
                          <a:pt x="5935" y="10507"/>
                        </a:cubicBezTo>
                        <a:cubicBezTo>
                          <a:pt x="5938" y="10507"/>
                          <a:pt x="5940" y="10507"/>
                          <a:pt x="5941" y="10508"/>
                        </a:cubicBezTo>
                        <a:cubicBezTo>
                          <a:pt x="5943" y="10513"/>
                          <a:pt x="5971" y="10635"/>
                          <a:pt x="6005" y="10774"/>
                        </a:cubicBezTo>
                        <a:cubicBezTo>
                          <a:pt x="6048" y="10956"/>
                          <a:pt x="6085" y="11035"/>
                          <a:pt x="6136" y="11048"/>
                        </a:cubicBezTo>
                        <a:cubicBezTo>
                          <a:pt x="6150" y="11052"/>
                          <a:pt x="6163" y="11053"/>
                          <a:pt x="6174" y="11053"/>
                        </a:cubicBezTo>
                        <a:cubicBezTo>
                          <a:pt x="6284" y="11053"/>
                          <a:pt x="6307" y="10910"/>
                          <a:pt x="6235" y="10647"/>
                        </a:cubicBezTo>
                        <a:cubicBezTo>
                          <a:pt x="6169" y="10405"/>
                          <a:pt x="6176" y="10307"/>
                          <a:pt x="6292" y="10307"/>
                        </a:cubicBezTo>
                        <a:cubicBezTo>
                          <a:pt x="6336" y="10307"/>
                          <a:pt x="6396" y="10321"/>
                          <a:pt x="6474" y="10348"/>
                        </a:cubicBezTo>
                        <a:cubicBezTo>
                          <a:pt x="6705" y="10427"/>
                          <a:pt x="6705" y="10427"/>
                          <a:pt x="6746" y="10687"/>
                        </a:cubicBezTo>
                        <a:cubicBezTo>
                          <a:pt x="6778" y="10895"/>
                          <a:pt x="6818" y="10986"/>
                          <a:pt x="6885" y="10986"/>
                        </a:cubicBezTo>
                        <a:cubicBezTo>
                          <a:pt x="6904" y="10986"/>
                          <a:pt x="6926" y="10979"/>
                          <a:pt x="6950" y="10964"/>
                        </a:cubicBezTo>
                        <a:cubicBezTo>
                          <a:pt x="7054" y="10901"/>
                          <a:pt x="7052" y="10733"/>
                          <a:pt x="6943" y="10554"/>
                        </a:cubicBezTo>
                        <a:cubicBezTo>
                          <a:pt x="6823" y="10356"/>
                          <a:pt x="6891" y="10016"/>
                          <a:pt x="7029" y="10016"/>
                        </a:cubicBezTo>
                        <a:cubicBezTo>
                          <a:pt x="7043" y="10016"/>
                          <a:pt x="7059" y="10020"/>
                          <a:pt x="7075" y="10028"/>
                        </a:cubicBezTo>
                        <a:cubicBezTo>
                          <a:pt x="7101" y="10041"/>
                          <a:pt x="7127" y="10170"/>
                          <a:pt x="7132" y="10314"/>
                        </a:cubicBezTo>
                        <a:cubicBezTo>
                          <a:pt x="7135" y="10459"/>
                          <a:pt x="7165" y="10616"/>
                          <a:pt x="7195" y="10669"/>
                        </a:cubicBezTo>
                        <a:cubicBezTo>
                          <a:pt x="7238" y="10738"/>
                          <a:pt x="7319" y="10777"/>
                          <a:pt x="7386" y="10777"/>
                        </a:cubicBezTo>
                        <a:cubicBezTo>
                          <a:pt x="7428" y="10777"/>
                          <a:pt x="7464" y="10762"/>
                          <a:pt x="7481" y="10727"/>
                        </a:cubicBezTo>
                        <a:cubicBezTo>
                          <a:pt x="7529" y="10630"/>
                          <a:pt x="7462" y="10309"/>
                          <a:pt x="7361" y="10140"/>
                        </a:cubicBezTo>
                        <a:cubicBezTo>
                          <a:pt x="7286" y="10017"/>
                          <a:pt x="7282" y="9938"/>
                          <a:pt x="7349" y="9747"/>
                        </a:cubicBezTo>
                        <a:cubicBezTo>
                          <a:pt x="7402" y="9596"/>
                          <a:pt x="7481" y="9482"/>
                          <a:pt x="7564" y="9430"/>
                        </a:cubicBezTo>
                        <a:cubicBezTo>
                          <a:pt x="7638" y="9385"/>
                          <a:pt x="7694" y="9361"/>
                          <a:pt x="7738" y="9361"/>
                        </a:cubicBezTo>
                        <a:cubicBezTo>
                          <a:pt x="7820" y="9361"/>
                          <a:pt x="7855" y="9450"/>
                          <a:pt x="7878" y="9652"/>
                        </a:cubicBezTo>
                        <a:cubicBezTo>
                          <a:pt x="7917" y="10000"/>
                          <a:pt x="7974" y="10164"/>
                          <a:pt x="8075" y="10214"/>
                        </a:cubicBezTo>
                        <a:cubicBezTo>
                          <a:pt x="8097" y="10225"/>
                          <a:pt x="8116" y="10231"/>
                          <a:pt x="8133" y="10231"/>
                        </a:cubicBezTo>
                        <a:cubicBezTo>
                          <a:pt x="8237" y="10231"/>
                          <a:pt x="8242" y="10019"/>
                          <a:pt x="8138" y="9668"/>
                        </a:cubicBezTo>
                        <a:cubicBezTo>
                          <a:pt x="8072" y="9453"/>
                          <a:pt x="8032" y="9214"/>
                          <a:pt x="8049" y="9137"/>
                        </a:cubicBezTo>
                        <a:cubicBezTo>
                          <a:pt x="8081" y="8980"/>
                          <a:pt x="8213" y="8880"/>
                          <a:pt x="8365" y="8880"/>
                        </a:cubicBezTo>
                        <a:cubicBezTo>
                          <a:pt x="8406" y="8880"/>
                          <a:pt x="8449" y="8888"/>
                          <a:pt x="8492" y="8903"/>
                        </a:cubicBezTo>
                        <a:cubicBezTo>
                          <a:pt x="8686" y="8974"/>
                          <a:pt x="8738" y="9052"/>
                          <a:pt x="8779" y="9325"/>
                        </a:cubicBezTo>
                        <a:cubicBezTo>
                          <a:pt x="8805" y="9492"/>
                          <a:pt x="8828" y="9537"/>
                          <a:pt x="8906" y="9564"/>
                        </a:cubicBezTo>
                        <a:cubicBezTo>
                          <a:pt x="8929" y="9572"/>
                          <a:pt x="8946" y="9576"/>
                          <a:pt x="8960" y="9576"/>
                        </a:cubicBezTo>
                        <a:cubicBezTo>
                          <a:pt x="8999" y="9576"/>
                          <a:pt x="9010" y="9543"/>
                          <a:pt x="9024" y="9450"/>
                        </a:cubicBezTo>
                        <a:cubicBezTo>
                          <a:pt x="9034" y="9369"/>
                          <a:pt x="9005" y="9239"/>
                          <a:pt x="8955" y="9159"/>
                        </a:cubicBezTo>
                        <a:cubicBezTo>
                          <a:pt x="8893" y="9059"/>
                          <a:pt x="8880" y="8934"/>
                          <a:pt x="8911" y="8751"/>
                        </a:cubicBezTo>
                        <a:lnTo>
                          <a:pt x="8953" y="8488"/>
                        </a:lnTo>
                        <a:lnTo>
                          <a:pt x="9194" y="8656"/>
                        </a:lnTo>
                        <a:cubicBezTo>
                          <a:pt x="9367" y="8777"/>
                          <a:pt x="9473" y="8833"/>
                          <a:pt x="9542" y="8833"/>
                        </a:cubicBezTo>
                        <a:cubicBezTo>
                          <a:pt x="9584" y="8833"/>
                          <a:pt x="9612" y="8812"/>
                          <a:pt x="9633" y="8771"/>
                        </a:cubicBezTo>
                        <a:cubicBezTo>
                          <a:pt x="9663" y="8708"/>
                          <a:pt x="9619" y="8660"/>
                          <a:pt x="9379" y="8489"/>
                        </a:cubicBezTo>
                        <a:cubicBezTo>
                          <a:pt x="9104" y="8296"/>
                          <a:pt x="9088" y="8279"/>
                          <a:pt x="9128" y="8181"/>
                        </a:cubicBezTo>
                        <a:cubicBezTo>
                          <a:pt x="9154" y="8123"/>
                          <a:pt x="9198" y="8065"/>
                          <a:pt x="9231" y="8045"/>
                        </a:cubicBezTo>
                        <a:cubicBezTo>
                          <a:pt x="9262" y="8025"/>
                          <a:pt x="9269" y="7978"/>
                          <a:pt x="9245" y="7938"/>
                        </a:cubicBezTo>
                        <a:cubicBezTo>
                          <a:pt x="9229" y="7913"/>
                          <a:pt x="9215" y="7901"/>
                          <a:pt x="9198" y="7901"/>
                        </a:cubicBezTo>
                        <a:cubicBezTo>
                          <a:pt x="9175" y="7901"/>
                          <a:pt x="9146" y="7924"/>
                          <a:pt x="9099" y="7973"/>
                        </a:cubicBezTo>
                        <a:cubicBezTo>
                          <a:pt x="9042" y="8032"/>
                          <a:pt x="8973" y="8096"/>
                          <a:pt x="8947" y="8116"/>
                        </a:cubicBezTo>
                        <a:cubicBezTo>
                          <a:pt x="8944" y="8118"/>
                          <a:pt x="8941" y="8118"/>
                          <a:pt x="8936" y="8118"/>
                        </a:cubicBezTo>
                        <a:cubicBezTo>
                          <a:pt x="8800" y="8118"/>
                          <a:pt x="7641" y="7352"/>
                          <a:pt x="7132" y="6922"/>
                        </a:cubicBezTo>
                        <a:cubicBezTo>
                          <a:pt x="6899" y="6725"/>
                          <a:pt x="6546" y="6395"/>
                          <a:pt x="6339" y="6181"/>
                        </a:cubicBezTo>
                        <a:lnTo>
                          <a:pt x="5965" y="5793"/>
                        </a:lnTo>
                        <a:lnTo>
                          <a:pt x="5935" y="5544"/>
                        </a:lnTo>
                        <a:cubicBezTo>
                          <a:pt x="5918" y="5407"/>
                          <a:pt x="5866" y="5131"/>
                          <a:pt x="5822" y="4933"/>
                        </a:cubicBezTo>
                        <a:cubicBezTo>
                          <a:pt x="5761" y="4671"/>
                          <a:pt x="5757" y="4562"/>
                          <a:pt x="5812" y="4528"/>
                        </a:cubicBezTo>
                        <a:cubicBezTo>
                          <a:pt x="5823" y="4521"/>
                          <a:pt x="5834" y="4517"/>
                          <a:pt x="5844" y="4517"/>
                        </a:cubicBezTo>
                        <a:close/>
                        <a:moveTo>
                          <a:pt x="2716" y="0"/>
                        </a:moveTo>
                        <a:cubicBezTo>
                          <a:pt x="2456" y="0"/>
                          <a:pt x="2146" y="126"/>
                          <a:pt x="1672" y="417"/>
                        </a:cubicBezTo>
                        <a:cubicBezTo>
                          <a:pt x="755" y="980"/>
                          <a:pt x="183" y="1506"/>
                          <a:pt x="80" y="1880"/>
                        </a:cubicBezTo>
                        <a:cubicBezTo>
                          <a:pt x="1" y="2168"/>
                          <a:pt x="121" y="2526"/>
                          <a:pt x="509" y="3167"/>
                        </a:cubicBezTo>
                        <a:cubicBezTo>
                          <a:pt x="807" y="3656"/>
                          <a:pt x="942" y="3830"/>
                          <a:pt x="1403" y="4310"/>
                        </a:cubicBezTo>
                        <a:cubicBezTo>
                          <a:pt x="1703" y="4622"/>
                          <a:pt x="1952" y="4884"/>
                          <a:pt x="1957" y="4892"/>
                        </a:cubicBezTo>
                        <a:cubicBezTo>
                          <a:pt x="1961" y="4900"/>
                          <a:pt x="1902" y="4991"/>
                          <a:pt x="1819" y="5098"/>
                        </a:cubicBezTo>
                        <a:cubicBezTo>
                          <a:pt x="1583" y="5407"/>
                          <a:pt x="1565" y="5602"/>
                          <a:pt x="1758" y="5895"/>
                        </a:cubicBezTo>
                        <a:cubicBezTo>
                          <a:pt x="1994" y="6254"/>
                          <a:pt x="2187" y="6407"/>
                          <a:pt x="2415" y="6407"/>
                        </a:cubicBezTo>
                        <a:cubicBezTo>
                          <a:pt x="2432" y="6407"/>
                          <a:pt x="2449" y="6406"/>
                          <a:pt x="2466" y="6404"/>
                        </a:cubicBezTo>
                        <a:cubicBezTo>
                          <a:pt x="2499" y="6401"/>
                          <a:pt x="2528" y="6399"/>
                          <a:pt x="2553" y="6399"/>
                        </a:cubicBezTo>
                        <a:cubicBezTo>
                          <a:pt x="2676" y="6399"/>
                          <a:pt x="2734" y="6442"/>
                          <a:pt x="2888" y="6605"/>
                        </a:cubicBezTo>
                        <a:cubicBezTo>
                          <a:pt x="3312" y="7058"/>
                          <a:pt x="3622" y="7832"/>
                          <a:pt x="3829" y="8966"/>
                        </a:cubicBezTo>
                        <a:cubicBezTo>
                          <a:pt x="4186" y="10917"/>
                          <a:pt x="4415" y="11650"/>
                          <a:pt x="4923" y="12473"/>
                        </a:cubicBezTo>
                        <a:cubicBezTo>
                          <a:pt x="5380" y="13211"/>
                          <a:pt x="5728" y="13524"/>
                          <a:pt x="6478" y="13869"/>
                        </a:cubicBezTo>
                        <a:cubicBezTo>
                          <a:pt x="6946" y="14084"/>
                          <a:pt x="7352" y="14193"/>
                          <a:pt x="7747" y="14193"/>
                        </a:cubicBezTo>
                        <a:cubicBezTo>
                          <a:pt x="8243" y="14193"/>
                          <a:pt x="8722" y="14020"/>
                          <a:pt x="9288" y="13668"/>
                        </a:cubicBezTo>
                        <a:cubicBezTo>
                          <a:pt x="9539" y="13510"/>
                          <a:pt x="9881" y="13260"/>
                          <a:pt x="10054" y="13108"/>
                        </a:cubicBezTo>
                        <a:cubicBezTo>
                          <a:pt x="10464" y="12749"/>
                          <a:pt x="11059" y="12045"/>
                          <a:pt x="11311" y="11622"/>
                        </a:cubicBezTo>
                        <a:cubicBezTo>
                          <a:pt x="11708" y="10951"/>
                          <a:pt x="11812" y="10301"/>
                          <a:pt x="11633" y="9569"/>
                        </a:cubicBezTo>
                        <a:cubicBezTo>
                          <a:pt x="11446" y="8797"/>
                          <a:pt x="10650" y="7695"/>
                          <a:pt x="9845" y="7090"/>
                        </a:cubicBezTo>
                        <a:cubicBezTo>
                          <a:pt x="9366" y="6731"/>
                          <a:pt x="9186" y="6628"/>
                          <a:pt x="8298" y="6201"/>
                        </a:cubicBezTo>
                        <a:cubicBezTo>
                          <a:pt x="7924" y="6022"/>
                          <a:pt x="7476" y="5780"/>
                          <a:pt x="7302" y="5665"/>
                        </a:cubicBezTo>
                        <a:cubicBezTo>
                          <a:pt x="6919" y="5411"/>
                          <a:pt x="6407" y="4846"/>
                          <a:pt x="6272" y="4531"/>
                        </a:cubicBezTo>
                        <a:cubicBezTo>
                          <a:pt x="6183" y="4318"/>
                          <a:pt x="6185" y="4290"/>
                          <a:pt x="6318" y="4098"/>
                        </a:cubicBezTo>
                        <a:cubicBezTo>
                          <a:pt x="6490" y="3850"/>
                          <a:pt x="6457" y="3696"/>
                          <a:pt x="6116" y="3139"/>
                        </a:cubicBezTo>
                        <a:cubicBezTo>
                          <a:pt x="5940" y="2852"/>
                          <a:pt x="5826" y="2728"/>
                          <a:pt x="5659" y="2728"/>
                        </a:cubicBezTo>
                        <a:cubicBezTo>
                          <a:pt x="5561" y="2728"/>
                          <a:pt x="5445" y="2771"/>
                          <a:pt x="5287" y="2850"/>
                        </a:cubicBezTo>
                        <a:lnTo>
                          <a:pt x="5006" y="2988"/>
                        </a:lnTo>
                        <a:lnTo>
                          <a:pt x="4768" y="2671"/>
                        </a:lnTo>
                        <a:cubicBezTo>
                          <a:pt x="4638" y="2496"/>
                          <a:pt x="4286" y="1923"/>
                          <a:pt x="3990" y="1399"/>
                        </a:cubicBezTo>
                        <a:cubicBezTo>
                          <a:pt x="3344" y="264"/>
                          <a:pt x="3182" y="68"/>
                          <a:pt x="2844" y="11"/>
                        </a:cubicBezTo>
                        <a:cubicBezTo>
                          <a:pt x="2802" y="4"/>
                          <a:pt x="2760" y="0"/>
                          <a:pt x="2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415225" y="4160725"/>
                    <a:ext cx="28725" cy="41050"/>
                  </a:xfrm>
                  <a:custGeom>
                    <a:avLst/>
                    <a:gdLst/>
                    <a:ahLst/>
                    <a:cxnLst/>
                    <a:rect l="l" t="t" r="r" b="b"/>
                    <a:pathLst>
                      <a:path w="1149" h="1642" extrusionOk="0">
                        <a:moveTo>
                          <a:pt x="947" y="1"/>
                        </a:moveTo>
                        <a:cubicBezTo>
                          <a:pt x="876" y="1"/>
                          <a:pt x="810" y="122"/>
                          <a:pt x="319" y="963"/>
                        </a:cubicBezTo>
                        <a:cubicBezTo>
                          <a:pt x="84" y="1366"/>
                          <a:pt x="1" y="1558"/>
                          <a:pt x="41" y="1602"/>
                        </a:cubicBezTo>
                        <a:cubicBezTo>
                          <a:pt x="64" y="1627"/>
                          <a:pt x="86" y="1641"/>
                          <a:pt x="111" y="1641"/>
                        </a:cubicBezTo>
                        <a:cubicBezTo>
                          <a:pt x="203" y="1641"/>
                          <a:pt x="333" y="1455"/>
                          <a:pt x="656" y="906"/>
                        </a:cubicBezTo>
                        <a:cubicBezTo>
                          <a:pt x="1129" y="97"/>
                          <a:pt x="1148" y="51"/>
                          <a:pt x="1004" y="13"/>
                        </a:cubicBezTo>
                        <a:cubicBezTo>
                          <a:pt x="981" y="8"/>
                          <a:pt x="964" y="1"/>
                          <a:pt x="9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337775" y="4146300"/>
                    <a:ext cx="79925" cy="62900"/>
                  </a:xfrm>
                  <a:custGeom>
                    <a:avLst/>
                    <a:gdLst/>
                    <a:ahLst/>
                    <a:cxnLst/>
                    <a:rect l="l" t="t" r="r" b="b"/>
                    <a:pathLst>
                      <a:path w="3197" h="2516" extrusionOk="0">
                        <a:moveTo>
                          <a:pt x="3088" y="0"/>
                        </a:moveTo>
                        <a:cubicBezTo>
                          <a:pt x="3058" y="0"/>
                          <a:pt x="2443" y="484"/>
                          <a:pt x="1719" y="1076"/>
                        </a:cubicBezTo>
                        <a:cubicBezTo>
                          <a:pt x="0" y="2481"/>
                          <a:pt x="130" y="2362"/>
                          <a:pt x="192" y="2464"/>
                        </a:cubicBezTo>
                        <a:cubicBezTo>
                          <a:pt x="212" y="2497"/>
                          <a:pt x="230" y="2515"/>
                          <a:pt x="259" y="2515"/>
                        </a:cubicBezTo>
                        <a:cubicBezTo>
                          <a:pt x="297" y="2515"/>
                          <a:pt x="352" y="2485"/>
                          <a:pt x="454" y="2421"/>
                        </a:cubicBezTo>
                        <a:cubicBezTo>
                          <a:pt x="567" y="2347"/>
                          <a:pt x="1235" y="1808"/>
                          <a:pt x="1933" y="1225"/>
                        </a:cubicBezTo>
                        <a:cubicBezTo>
                          <a:pt x="2988" y="341"/>
                          <a:pt x="3196" y="149"/>
                          <a:pt x="3172" y="82"/>
                        </a:cubicBezTo>
                        <a:cubicBezTo>
                          <a:pt x="3155" y="39"/>
                          <a:pt x="3116" y="0"/>
                          <a:pt x="3088" y="0"/>
                        </a:cubicBezTo>
                        <a:cubicBezTo>
                          <a:pt x="3088" y="0"/>
                          <a:pt x="3088" y="0"/>
                          <a:pt x="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4341175" y="4122450"/>
                    <a:ext cx="55025" cy="31075"/>
                  </a:xfrm>
                  <a:custGeom>
                    <a:avLst/>
                    <a:gdLst/>
                    <a:ahLst/>
                    <a:cxnLst/>
                    <a:rect l="l" t="t" r="r" b="b"/>
                    <a:pathLst>
                      <a:path w="2201" h="1243" extrusionOk="0">
                        <a:moveTo>
                          <a:pt x="2029" y="1"/>
                        </a:moveTo>
                        <a:cubicBezTo>
                          <a:pt x="2023" y="1"/>
                          <a:pt x="2017" y="1"/>
                          <a:pt x="2011" y="2"/>
                        </a:cubicBezTo>
                        <a:cubicBezTo>
                          <a:pt x="1963" y="10"/>
                          <a:pt x="1795" y="97"/>
                          <a:pt x="1635" y="194"/>
                        </a:cubicBezTo>
                        <a:cubicBezTo>
                          <a:pt x="1476" y="291"/>
                          <a:pt x="1045" y="525"/>
                          <a:pt x="673" y="715"/>
                        </a:cubicBezTo>
                        <a:cubicBezTo>
                          <a:pt x="112" y="1003"/>
                          <a:pt x="1" y="1075"/>
                          <a:pt x="1" y="1146"/>
                        </a:cubicBezTo>
                        <a:cubicBezTo>
                          <a:pt x="1" y="1206"/>
                          <a:pt x="17" y="1242"/>
                          <a:pt x="79" y="1242"/>
                        </a:cubicBezTo>
                        <a:cubicBezTo>
                          <a:pt x="231" y="1242"/>
                          <a:pt x="661" y="1025"/>
                          <a:pt x="1815" y="409"/>
                        </a:cubicBezTo>
                        <a:cubicBezTo>
                          <a:pt x="2009" y="306"/>
                          <a:pt x="2175" y="200"/>
                          <a:pt x="2180" y="179"/>
                        </a:cubicBezTo>
                        <a:cubicBezTo>
                          <a:pt x="2200" y="99"/>
                          <a:pt x="2111" y="1"/>
                          <a:pt x="2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345200" y="4097075"/>
                    <a:ext cx="38300" cy="16650"/>
                  </a:xfrm>
                  <a:custGeom>
                    <a:avLst/>
                    <a:gdLst/>
                    <a:ahLst/>
                    <a:cxnLst/>
                    <a:rect l="l" t="t" r="r" b="b"/>
                    <a:pathLst>
                      <a:path w="1532" h="666" extrusionOk="0">
                        <a:moveTo>
                          <a:pt x="1454" y="0"/>
                        </a:moveTo>
                        <a:cubicBezTo>
                          <a:pt x="1366" y="0"/>
                          <a:pt x="1189" y="58"/>
                          <a:pt x="860" y="184"/>
                        </a:cubicBezTo>
                        <a:cubicBezTo>
                          <a:pt x="174" y="446"/>
                          <a:pt x="0" y="549"/>
                          <a:pt x="83" y="640"/>
                        </a:cubicBezTo>
                        <a:cubicBezTo>
                          <a:pt x="98" y="656"/>
                          <a:pt x="121" y="665"/>
                          <a:pt x="156" y="665"/>
                        </a:cubicBezTo>
                        <a:cubicBezTo>
                          <a:pt x="241" y="665"/>
                          <a:pt x="402" y="615"/>
                          <a:pt x="717" y="497"/>
                        </a:cubicBezTo>
                        <a:cubicBezTo>
                          <a:pt x="1371" y="250"/>
                          <a:pt x="1529" y="167"/>
                          <a:pt x="1531" y="75"/>
                        </a:cubicBezTo>
                        <a:cubicBezTo>
                          <a:pt x="1532" y="26"/>
                          <a:pt x="1512"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302875" y="4054450"/>
                    <a:ext cx="76475" cy="16150"/>
                  </a:xfrm>
                  <a:custGeom>
                    <a:avLst/>
                    <a:gdLst/>
                    <a:ahLst/>
                    <a:cxnLst/>
                    <a:rect l="l" t="t" r="r" b="b"/>
                    <a:pathLst>
                      <a:path w="3059" h="646" extrusionOk="0">
                        <a:moveTo>
                          <a:pt x="2993" y="1"/>
                        </a:moveTo>
                        <a:cubicBezTo>
                          <a:pt x="2875" y="1"/>
                          <a:pt x="1757" y="179"/>
                          <a:pt x="1122" y="298"/>
                        </a:cubicBezTo>
                        <a:cubicBezTo>
                          <a:pt x="794" y="360"/>
                          <a:pt x="470" y="401"/>
                          <a:pt x="338" y="401"/>
                        </a:cubicBezTo>
                        <a:cubicBezTo>
                          <a:pt x="319" y="401"/>
                          <a:pt x="304" y="400"/>
                          <a:pt x="293" y="398"/>
                        </a:cubicBezTo>
                        <a:cubicBezTo>
                          <a:pt x="263" y="392"/>
                          <a:pt x="235" y="390"/>
                          <a:pt x="208" y="390"/>
                        </a:cubicBezTo>
                        <a:cubicBezTo>
                          <a:pt x="77" y="390"/>
                          <a:pt x="1" y="457"/>
                          <a:pt x="55" y="545"/>
                        </a:cubicBezTo>
                        <a:cubicBezTo>
                          <a:pt x="95" y="612"/>
                          <a:pt x="163" y="646"/>
                          <a:pt x="308" y="646"/>
                        </a:cubicBezTo>
                        <a:cubicBezTo>
                          <a:pt x="469" y="646"/>
                          <a:pt x="727" y="604"/>
                          <a:pt x="1149" y="520"/>
                        </a:cubicBezTo>
                        <a:cubicBezTo>
                          <a:pt x="1577" y="434"/>
                          <a:pt x="2172" y="327"/>
                          <a:pt x="2476" y="282"/>
                        </a:cubicBezTo>
                        <a:cubicBezTo>
                          <a:pt x="2776" y="236"/>
                          <a:pt x="3033" y="192"/>
                          <a:pt x="3045" y="186"/>
                        </a:cubicBezTo>
                        <a:cubicBezTo>
                          <a:pt x="3057" y="179"/>
                          <a:pt x="3059" y="139"/>
                          <a:pt x="3047" y="91"/>
                        </a:cubicBezTo>
                        <a:cubicBezTo>
                          <a:pt x="3037" y="43"/>
                          <a:pt x="3018" y="4"/>
                          <a:pt x="3001" y="1"/>
                        </a:cubicBezTo>
                        <a:cubicBezTo>
                          <a:pt x="2999" y="1"/>
                          <a:pt x="2997" y="1"/>
                          <a:pt x="2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504125" y="3897275"/>
                    <a:ext cx="30500" cy="41075"/>
                  </a:xfrm>
                  <a:custGeom>
                    <a:avLst/>
                    <a:gdLst/>
                    <a:ahLst/>
                    <a:cxnLst/>
                    <a:rect l="l" t="t" r="r" b="b"/>
                    <a:pathLst>
                      <a:path w="1220" h="1643" extrusionOk="0">
                        <a:moveTo>
                          <a:pt x="1042" y="0"/>
                        </a:moveTo>
                        <a:cubicBezTo>
                          <a:pt x="929" y="0"/>
                          <a:pt x="773" y="207"/>
                          <a:pt x="414" y="796"/>
                        </a:cubicBezTo>
                        <a:cubicBezTo>
                          <a:pt x="83" y="1342"/>
                          <a:pt x="0" y="1517"/>
                          <a:pt x="43" y="1585"/>
                        </a:cubicBezTo>
                        <a:cubicBezTo>
                          <a:pt x="66" y="1623"/>
                          <a:pt x="92" y="1642"/>
                          <a:pt x="126" y="1642"/>
                        </a:cubicBezTo>
                        <a:cubicBezTo>
                          <a:pt x="234" y="1642"/>
                          <a:pt x="410" y="1430"/>
                          <a:pt x="725" y="937"/>
                        </a:cubicBezTo>
                        <a:cubicBezTo>
                          <a:pt x="1150" y="271"/>
                          <a:pt x="1220" y="111"/>
                          <a:pt x="1109" y="26"/>
                        </a:cubicBezTo>
                        <a:cubicBezTo>
                          <a:pt x="1088" y="9"/>
                          <a:pt x="1066" y="0"/>
                          <a:pt x="1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500525" y="4110600"/>
                    <a:ext cx="4700" cy="24300"/>
                  </a:xfrm>
                  <a:custGeom>
                    <a:avLst/>
                    <a:gdLst/>
                    <a:ahLst/>
                    <a:cxnLst/>
                    <a:rect l="l" t="t" r="r" b="b"/>
                    <a:pathLst>
                      <a:path w="188" h="972" extrusionOk="0">
                        <a:moveTo>
                          <a:pt x="67" y="0"/>
                        </a:moveTo>
                        <a:cubicBezTo>
                          <a:pt x="59" y="0"/>
                          <a:pt x="51" y="8"/>
                          <a:pt x="43" y="24"/>
                        </a:cubicBezTo>
                        <a:cubicBezTo>
                          <a:pt x="0" y="111"/>
                          <a:pt x="23" y="923"/>
                          <a:pt x="72" y="964"/>
                        </a:cubicBezTo>
                        <a:cubicBezTo>
                          <a:pt x="78" y="969"/>
                          <a:pt x="84" y="972"/>
                          <a:pt x="90" y="972"/>
                        </a:cubicBezTo>
                        <a:cubicBezTo>
                          <a:pt x="110" y="972"/>
                          <a:pt x="128" y="939"/>
                          <a:pt x="136" y="880"/>
                        </a:cubicBezTo>
                        <a:cubicBezTo>
                          <a:pt x="188" y="556"/>
                          <a:pt x="136" y="0"/>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492400" y="4104800"/>
                    <a:ext cx="6225" cy="32875"/>
                  </a:xfrm>
                  <a:custGeom>
                    <a:avLst/>
                    <a:gdLst/>
                    <a:ahLst/>
                    <a:cxnLst/>
                    <a:rect l="l" t="t" r="r" b="b"/>
                    <a:pathLst>
                      <a:path w="249" h="1315" extrusionOk="0">
                        <a:moveTo>
                          <a:pt x="57" y="1"/>
                        </a:moveTo>
                        <a:cubicBezTo>
                          <a:pt x="50" y="1"/>
                          <a:pt x="42" y="4"/>
                          <a:pt x="33" y="9"/>
                        </a:cubicBezTo>
                        <a:cubicBezTo>
                          <a:pt x="0" y="29"/>
                          <a:pt x="104" y="1241"/>
                          <a:pt x="144" y="1306"/>
                        </a:cubicBezTo>
                        <a:cubicBezTo>
                          <a:pt x="148" y="1312"/>
                          <a:pt x="156" y="1314"/>
                          <a:pt x="166" y="1314"/>
                        </a:cubicBezTo>
                        <a:cubicBezTo>
                          <a:pt x="181" y="1314"/>
                          <a:pt x="200" y="1309"/>
                          <a:pt x="218" y="1298"/>
                        </a:cubicBezTo>
                        <a:cubicBezTo>
                          <a:pt x="249" y="1278"/>
                          <a:pt x="241" y="997"/>
                          <a:pt x="199" y="670"/>
                        </a:cubicBezTo>
                        <a:cubicBezTo>
                          <a:pt x="131" y="138"/>
                          <a:pt x="105" y="1"/>
                          <a:pt x="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485025" y="4099775"/>
                    <a:ext cx="3675" cy="38775"/>
                  </a:xfrm>
                  <a:custGeom>
                    <a:avLst/>
                    <a:gdLst/>
                    <a:ahLst/>
                    <a:cxnLst/>
                    <a:rect l="l" t="t" r="r" b="b"/>
                    <a:pathLst>
                      <a:path w="147" h="1551" extrusionOk="0">
                        <a:moveTo>
                          <a:pt x="39" y="1"/>
                        </a:moveTo>
                        <a:cubicBezTo>
                          <a:pt x="19" y="1"/>
                          <a:pt x="5" y="62"/>
                          <a:pt x="6" y="198"/>
                        </a:cubicBezTo>
                        <a:cubicBezTo>
                          <a:pt x="8" y="329"/>
                          <a:pt x="6" y="677"/>
                          <a:pt x="5" y="971"/>
                        </a:cubicBezTo>
                        <a:cubicBezTo>
                          <a:pt x="1" y="1265"/>
                          <a:pt x="21" y="1524"/>
                          <a:pt x="48" y="1544"/>
                        </a:cubicBezTo>
                        <a:cubicBezTo>
                          <a:pt x="53" y="1549"/>
                          <a:pt x="58" y="1551"/>
                          <a:pt x="63" y="1551"/>
                        </a:cubicBezTo>
                        <a:cubicBezTo>
                          <a:pt x="85" y="1551"/>
                          <a:pt x="107" y="1515"/>
                          <a:pt x="115" y="1460"/>
                        </a:cubicBezTo>
                        <a:cubicBezTo>
                          <a:pt x="145" y="1277"/>
                          <a:pt x="147" y="679"/>
                          <a:pt x="119" y="336"/>
                        </a:cubicBezTo>
                        <a:cubicBezTo>
                          <a:pt x="103" y="125"/>
                          <a:pt x="66"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476600" y="4091775"/>
                    <a:ext cx="4700" cy="41725"/>
                  </a:xfrm>
                  <a:custGeom>
                    <a:avLst/>
                    <a:gdLst/>
                    <a:ahLst/>
                    <a:cxnLst/>
                    <a:rect l="l" t="t" r="r" b="b"/>
                    <a:pathLst>
                      <a:path w="188" h="1669" extrusionOk="0">
                        <a:moveTo>
                          <a:pt x="86" y="0"/>
                        </a:moveTo>
                        <a:cubicBezTo>
                          <a:pt x="1" y="0"/>
                          <a:pt x="33" y="1648"/>
                          <a:pt x="120" y="1668"/>
                        </a:cubicBezTo>
                        <a:cubicBezTo>
                          <a:pt x="121" y="1668"/>
                          <a:pt x="123" y="1668"/>
                          <a:pt x="124" y="1668"/>
                        </a:cubicBezTo>
                        <a:cubicBezTo>
                          <a:pt x="169" y="1668"/>
                          <a:pt x="188" y="1462"/>
                          <a:pt x="181" y="1026"/>
                        </a:cubicBezTo>
                        <a:cubicBezTo>
                          <a:pt x="168" y="153"/>
                          <a:pt x="155" y="0"/>
                          <a:pt x="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469900" y="4093650"/>
                    <a:ext cx="3550" cy="41650"/>
                  </a:xfrm>
                  <a:custGeom>
                    <a:avLst/>
                    <a:gdLst/>
                    <a:ahLst/>
                    <a:cxnLst/>
                    <a:rect l="l" t="t" r="r" b="b"/>
                    <a:pathLst>
                      <a:path w="142" h="1666" extrusionOk="0">
                        <a:moveTo>
                          <a:pt x="80" y="0"/>
                        </a:moveTo>
                        <a:cubicBezTo>
                          <a:pt x="32" y="0"/>
                          <a:pt x="11" y="251"/>
                          <a:pt x="4" y="847"/>
                        </a:cubicBezTo>
                        <a:cubicBezTo>
                          <a:pt x="0" y="1293"/>
                          <a:pt x="23" y="1657"/>
                          <a:pt x="56" y="1665"/>
                        </a:cubicBezTo>
                        <a:cubicBezTo>
                          <a:pt x="58" y="1665"/>
                          <a:pt x="59" y="1666"/>
                          <a:pt x="60" y="1666"/>
                        </a:cubicBezTo>
                        <a:cubicBezTo>
                          <a:pt x="93" y="1666"/>
                          <a:pt x="119" y="1574"/>
                          <a:pt x="124" y="1450"/>
                        </a:cubicBezTo>
                        <a:cubicBezTo>
                          <a:pt x="142" y="995"/>
                          <a:pt x="134" y="64"/>
                          <a:pt x="112" y="31"/>
                        </a:cubicBezTo>
                        <a:cubicBezTo>
                          <a:pt x="100" y="11"/>
                          <a:pt x="90" y="0"/>
                          <a:pt x="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460575" y="4093550"/>
                    <a:ext cx="4350" cy="41875"/>
                  </a:xfrm>
                  <a:custGeom>
                    <a:avLst/>
                    <a:gdLst/>
                    <a:ahLst/>
                    <a:cxnLst/>
                    <a:rect l="l" t="t" r="r" b="b"/>
                    <a:pathLst>
                      <a:path w="174" h="1675" extrusionOk="0">
                        <a:moveTo>
                          <a:pt x="84" y="0"/>
                        </a:moveTo>
                        <a:cubicBezTo>
                          <a:pt x="38" y="0"/>
                          <a:pt x="0" y="826"/>
                          <a:pt x="15" y="1596"/>
                        </a:cubicBezTo>
                        <a:cubicBezTo>
                          <a:pt x="16" y="1651"/>
                          <a:pt x="32" y="1674"/>
                          <a:pt x="52" y="1674"/>
                        </a:cubicBezTo>
                        <a:cubicBezTo>
                          <a:pt x="87" y="1674"/>
                          <a:pt x="137" y="1599"/>
                          <a:pt x="142" y="1494"/>
                        </a:cubicBezTo>
                        <a:cubicBezTo>
                          <a:pt x="174" y="914"/>
                          <a:pt x="143" y="60"/>
                          <a:pt x="88" y="3"/>
                        </a:cubicBezTo>
                        <a:cubicBezTo>
                          <a:pt x="87" y="1"/>
                          <a:pt x="85" y="0"/>
                          <a:pt x="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451725" y="4099150"/>
                    <a:ext cx="3525" cy="32375"/>
                  </a:xfrm>
                  <a:custGeom>
                    <a:avLst/>
                    <a:gdLst/>
                    <a:ahLst/>
                    <a:cxnLst/>
                    <a:rect l="l" t="t" r="r" b="b"/>
                    <a:pathLst>
                      <a:path w="141" h="1295" extrusionOk="0">
                        <a:moveTo>
                          <a:pt x="79" y="1"/>
                        </a:moveTo>
                        <a:cubicBezTo>
                          <a:pt x="19" y="1"/>
                          <a:pt x="0" y="1245"/>
                          <a:pt x="60" y="1293"/>
                        </a:cubicBezTo>
                        <a:cubicBezTo>
                          <a:pt x="61" y="1294"/>
                          <a:pt x="63" y="1295"/>
                          <a:pt x="64" y="1295"/>
                        </a:cubicBezTo>
                        <a:cubicBezTo>
                          <a:pt x="91" y="1295"/>
                          <a:pt x="116" y="1084"/>
                          <a:pt x="124" y="809"/>
                        </a:cubicBezTo>
                        <a:cubicBezTo>
                          <a:pt x="140" y="171"/>
                          <a:pt x="132" y="14"/>
                          <a:pt x="80" y="1"/>
                        </a:cubicBezTo>
                        <a:cubicBezTo>
                          <a:pt x="80" y="1"/>
                          <a:pt x="79" y="1"/>
                          <a:pt x="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4443425" y="4102200"/>
                    <a:ext cx="3075" cy="26575"/>
                  </a:xfrm>
                  <a:custGeom>
                    <a:avLst/>
                    <a:gdLst/>
                    <a:ahLst/>
                    <a:cxnLst/>
                    <a:rect l="l" t="t" r="r" b="b"/>
                    <a:pathLst>
                      <a:path w="123" h="1063" extrusionOk="0">
                        <a:moveTo>
                          <a:pt x="75" y="0"/>
                        </a:moveTo>
                        <a:cubicBezTo>
                          <a:pt x="57" y="0"/>
                          <a:pt x="39" y="105"/>
                          <a:pt x="29" y="339"/>
                        </a:cubicBezTo>
                        <a:cubicBezTo>
                          <a:pt x="4" y="949"/>
                          <a:pt x="1" y="1063"/>
                          <a:pt x="35" y="1063"/>
                        </a:cubicBezTo>
                        <a:cubicBezTo>
                          <a:pt x="42" y="1063"/>
                          <a:pt x="49" y="1059"/>
                          <a:pt x="58" y="1054"/>
                        </a:cubicBezTo>
                        <a:cubicBezTo>
                          <a:pt x="84" y="1037"/>
                          <a:pt x="111" y="808"/>
                          <a:pt x="116" y="549"/>
                        </a:cubicBezTo>
                        <a:cubicBezTo>
                          <a:pt x="123" y="206"/>
                          <a:pt x="100" y="0"/>
                          <a:pt x="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435950" y="4118850"/>
                    <a:ext cx="1675" cy="7125"/>
                  </a:xfrm>
                  <a:custGeom>
                    <a:avLst/>
                    <a:gdLst/>
                    <a:ahLst/>
                    <a:cxnLst/>
                    <a:rect l="l" t="t" r="r" b="b"/>
                    <a:pathLst>
                      <a:path w="67" h="285" extrusionOk="0">
                        <a:moveTo>
                          <a:pt x="46" y="1"/>
                        </a:moveTo>
                        <a:cubicBezTo>
                          <a:pt x="33" y="1"/>
                          <a:pt x="17" y="51"/>
                          <a:pt x="9" y="149"/>
                        </a:cubicBezTo>
                        <a:cubicBezTo>
                          <a:pt x="0" y="226"/>
                          <a:pt x="9" y="284"/>
                          <a:pt x="24" y="284"/>
                        </a:cubicBezTo>
                        <a:cubicBezTo>
                          <a:pt x="26" y="284"/>
                          <a:pt x="27" y="284"/>
                          <a:pt x="29" y="283"/>
                        </a:cubicBezTo>
                        <a:cubicBezTo>
                          <a:pt x="49" y="271"/>
                          <a:pt x="65" y="206"/>
                          <a:pt x="65" y="133"/>
                        </a:cubicBezTo>
                        <a:cubicBezTo>
                          <a:pt x="67" y="44"/>
                          <a:pt x="58" y="1"/>
                          <a:pt x="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2"/>
                <p:cNvGrpSpPr/>
                <p:nvPr/>
              </p:nvGrpSpPr>
              <p:grpSpPr>
                <a:xfrm>
                  <a:off x="661925" y="0"/>
                  <a:ext cx="717000" cy="740450"/>
                  <a:chOff x="5372950" y="4135425"/>
                  <a:chExt cx="717000" cy="740450"/>
                </a:xfrm>
              </p:grpSpPr>
              <p:sp>
                <p:nvSpPr>
                  <p:cNvPr id="110" name="Google Shape;110;p2"/>
                  <p:cNvSpPr/>
                  <p:nvPr/>
                </p:nvSpPr>
                <p:spPr>
                  <a:xfrm>
                    <a:off x="5372950" y="4135425"/>
                    <a:ext cx="717000" cy="740450"/>
                  </a:xfrm>
                  <a:custGeom>
                    <a:avLst/>
                    <a:gdLst/>
                    <a:ahLst/>
                    <a:cxnLst/>
                    <a:rect l="l" t="t" r="r" b="b"/>
                    <a:pathLst>
                      <a:path w="28680" h="29618" extrusionOk="0">
                        <a:moveTo>
                          <a:pt x="13173" y="2007"/>
                        </a:moveTo>
                        <a:cubicBezTo>
                          <a:pt x="13187" y="2007"/>
                          <a:pt x="13200" y="2012"/>
                          <a:pt x="13211" y="2024"/>
                        </a:cubicBezTo>
                        <a:cubicBezTo>
                          <a:pt x="13236" y="2047"/>
                          <a:pt x="13244" y="2071"/>
                          <a:pt x="13235" y="2080"/>
                        </a:cubicBezTo>
                        <a:cubicBezTo>
                          <a:pt x="13229" y="2086"/>
                          <a:pt x="13217" y="2089"/>
                          <a:pt x="13201" y="2089"/>
                        </a:cubicBezTo>
                        <a:cubicBezTo>
                          <a:pt x="13187" y="2089"/>
                          <a:pt x="13170" y="2087"/>
                          <a:pt x="13152" y="2082"/>
                        </a:cubicBezTo>
                        <a:cubicBezTo>
                          <a:pt x="13116" y="2074"/>
                          <a:pt x="13108" y="2048"/>
                          <a:pt x="13130" y="2025"/>
                        </a:cubicBezTo>
                        <a:cubicBezTo>
                          <a:pt x="13143" y="2013"/>
                          <a:pt x="13158" y="2007"/>
                          <a:pt x="13173" y="2007"/>
                        </a:cubicBezTo>
                        <a:close/>
                        <a:moveTo>
                          <a:pt x="13367" y="2130"/>
                        </a:moveTo>
                        <a:cubicBezTo>
                          <a:pt x="13385" y="2130"/>
                          <a:pt x="13404" y="2138"/>
                          <a:pt x="13419" y="2154"/>
                        </a:cubicBezTo>
                        <a:cubicBezTo>
                          <a:pt x="13446" y="2182"/>
                          <a:pt x="13522" y="2238"/>
                          <a:pt x="13589" y="2281"/>
                        </a:cubicBezTo>
                        <a:cubicBezTo>
                          <a:pt x="13635" y="2310"/>
                          <a:pt x="13652" y="2325"/>
                          <a:pt x="13638" y="2325"/>
                        </a:cubicBezTo>
                        <a:cubicBezTo>
                          <a:pt x="13624" y="2325"/>
                          <a:pt x="13583" y="2312"/>
                          <a:pt x="13513" y="2286"/>
                        </a:cubicBezTo>
                        <a:cubicBezTo>
                          <a:pt x="13288" y="2202"/>
                          <a:pt x="13277" y="2195"/>
                          <a:pt x="13331" y="2144"/>
                        </a:cubicBezTo>
                        <a:cubicBezTo>
                          <a:pt x="13340" y="2135"/>
                          <a:pt x="13353" y="2130"/>
                          <a:pt x="13367" y="2130"/>
                        </a:cubicBezTo>
                        <a:close/>
                        <a:moveTo>
                          <a:pt x="13093" y="2630"/>
                        </a:moveTo>
                        <a:cubicBezTo>
                          <a:pt x="13227" y="2630"/>
                          <a:pt x="13559" y="2744"/>
                          <a:pt x="13903" y="2917"/>
                        </a:cubicBezTo>
                        <a:cubicBezTo>
                          <a:pt x="14505" y="3222"/>
                          <a:pt x="14815" y="3470"/>
                          <a:pt x="15873" y="4486"/>
                        </a:cubicBezTo>
                        <a:cubicBezTo>
                          <a:pt x="16923" y="5493"/>
                          <a:pt x="17829" y="6504"/>
                          <a:pt x="18713" y="7643"/>
                        </a:cubicBezTo>
                        <a:cubicBezTo>
                          <a:pt x="18945" y="7942"/>
                          <a:pt x="19054" y="8091"/>
                          <a:pt x="19042" y="8091"/>
                        </a:cubicBezTo>
                        <a:cubicBezTo>
                          <a:pt x="19036" y="8091"/>
                          <a:pt x="18999" y="8054"/>
                          <a:pt x="18931" y="7979"/>
                        </a:cubicBezTo>
                        <a:cubicBezTo>
                          <a:pt x="18765" y="7795"/>
                          <a:pt x="18273" y="7243"/>
                          <a:pt x="17837" y="6754"/>
                        </a:cubicBezTo>
                        <a:cubicBezTo>
                          <a:pt x="16798" y="5585"/>
                          <a:pt x="14755" y="3598"/>
                          <a:pt x="14260" y="3270"/>
                        </a:cubicBezTo>
                        <a:cubicBezTo>
                          <a:pt x="13836" y="2990"/>
                          <a:pt x="13485" y="2821"/>
                          <a:pt x="13229" y="2774"/>
                        </a:cubicBezTo>
                        <a:cubicBezTo>
                          <a:pt x="13129" y="2755"/>
                          <a:pt x="13041" y="2709"/>
                          <a:pt x="13031" y="2670"/>
                        </a:cubicBezTo>
                        <a:cubicBezTo>
                          <a:pt x="13025" y="2643"/>
                          <a:pt x="13048" y="2630"/>
                          <a:pt x="13093" y="2630"/>
                        </a:cubicBezTo>
                        <a:close/>
                        <a:moveTo>
                          <a:pt x="19360" y="8483"/>
                        </a:moveTo>
                        <a:cubicBezTo>
                          <a:pt x="19386" y="8483"/>
                          <a:pt x="19422" y="8516"/>
                          <a:pt x="19439" y="8554"/>
                        </a:cubicBezTo>
                        <a:cubicBezTo>
                          <a:pt x="19449" y="8576"/>
                          <a:pt x="19450" y="8588"/>
                          <a:pt x="19442" y="8588"/>
                        </a:cubicBezTo>
                        <a:cubicBezTo>
                          <a:pt x="19434" y="8588"/>
                          <a:pt x="19417" y="8576"/>
                          <a:pt x="19393" y="8554"/>
                        </a:cubicBezTo>
                        <a:cubicBezTo>
                          <a:pt x="19350" y="8516"/>
                          <a:pt x="19335" y="8483"/>
                          <a:pt x="19360" y="8483"/>
                        </a:cubicBezTo>
                        <a:close/>
                        <a:moveTo>
                          <a:pt x="13079" y="1153"/>
                        </a:moveTo>
                        <a:cubicBezTo>
                          <a:pt x="13127" y="1153"/>
                          <a:pt x="13115" y="1229"/>
                          <a:pt x="13041" y="1430"/>
                        </a:cubicBezTo>
                        <a:lnTo>
                          <a:pt x="12928" y="1731"/>
                        </a:lnTo>
                        <a:lnTo>
                          <a:pt x="12233" y="2167"/>
                        </a:lnTo>
                        <a:cubicBezTo>
                          <a:pt x="11494" y="2630"/>
                          <a:pt x="8644" y="4558"/>
                          <a:pt x="7522" y="5351"/>
                        </a:cubicBezTo>
                        <a:cubicBezTo>
                          <a:pt x="6680" y="5949"/>
                          <a:pt x="3373" y="8510"/>
                          <a:pt x="2996" y="8855"/>
                        </a:cubicBezTo>
                        <a:cubicBezTo>
                          <a:pt x="2991" y="8859"/>
                          <a:pt x="2987" y="8861"/>
                          <a:pt x="2984" y="8861"/>
                        </a:cubicBezTo>
                        <a:cubicBezTo>
                          <a:pt x="2948" y="8861"/>
                          <a:pt x="3122" y="8437"/>
                          <a:pt x="3206" y="8342"/>
                        </a:cubicBezTo>
                        <a:cubicBezTo>
                          <a:pt x="3226" y="8318"/>
                          <a:pt x="3481" y="8114"/>
                          <a:pt x="3775" y="7886"/>
                        </a:cubicBezTo>
                        <a:cubicBezTo>
                          <a:pt x="4068" y="7662"/>
                          <a:pt x="4639" y="7251"/>
                          <a:pt x="5040" y="6981"/>
                        </a:cubicBezTo>
                        <a:cubicBezTo>
                          <a:pt x="5441" y="6710"/>
                          <a:pt x="6042" y="6292"/>
                          <a:pt x="6369" y="6054"/>
                        </a:cubicBezTo>
                        <a:cubicBezTo>
                          <a:pt x="6698" y="5816"/>
                          <a:pt x="7284" y="5411"/>
                          <a:pt x="7679" y="5149"/>
                        </a:cubicBezTo>
                        <a:cubicBezTo>
                          <a:pt x="8068" y="4888"/>
                          <a:pt x="8704" y="4435"/>
                          <a:pt x="9089" y="4146"/>
                        </a:cubicBezTo>
                        <a:cubicBezTo>
                          <a:pt x="9472" y="3857"/>
                          <a:pt x="10041" y="3433"/>
                          <a:pt x="10350" y="3211"/>
                        </a:cubicBezTo>
                        <a:cubicBezTo>
                          <a:pt x="10661" y="2990"/>
                          <a:pt x="11230" y="2544"/>
                          <a:pt x="11617" y="2227"/>
                        </a:cubicBezTo>
                        <a:cubicBezTo>
                          <a:pt x="12396" y="1584"/>
                          <a:pt x="12918" y="1196"/>
                          <a:pt x="13058" y="1156"/>
                        </a:cubicBezTo>
                        <a:cubicBezTo>
                          <a:pt x="13066" y="1154"/>
                          <a:pt x="13073" y="1153"/>
                          <a:pt x="13079" y="1153"/>
                        </a:cubicBezTo>
                        <a:close/>
                        <a:moveTo>
                          <a:pt x="13366" y="1184"/>
                        </a:moveTo>
                        <a:lnTo>
                          <a:pt x="15061" y="2822"/>
                        </a:lnTo>
                        <a:cubicBezTo>
                          <a:pt x="15993" y="3724"/>
                          <a:pt x="17793" y="5503"/>
                          <a:pt x="19064" y="6781"/>
                        </a:cubicBezTo>
                        <a:cubicBezTo>
                          <a:pt x="20334" y="8058"/>
                          <a:pt x="21471" y="9234"/>
                          <a:pt x="21592" y="9396"/>
                        </a:cubicBezTo>
                        <a:cubicBezTo>
                          <a:pt x="21617" y="9429"/>
                          <a:pt x="21626" y="9447"/>
                          <a:pt x="21618" y="9447"/>
                        </a:cubicBezTo>
                        <a:cubicBezTo>
                          <a:pt x="21575" y="9447"/>
                          <a:pt x="20997" y="8893"/>
                          <a:pt x="19597" y="7521"/>
                        </a:cubicBezTo>
                        <a:cubicBezTo>
                          <a:pt x="16025" y="4018"/>
                          <a:pt x="14703" y="2805"/>
                          <a:pt x="13763" y="2179"/>
                        </a:cubicBezTo>
                        <a:cubicBezTo>
                          <a:pt x="13497" y="2001"/>
                          <a:pt x="13255" y="1839"/>
                          <a:pt x="13225" y="1819"/>
                        </a:cubicBezTo>
                        <a:cubicBezTo>
                          <a:pt x="13168" y="1779"/>
                          <a:pt x="13318" y="1619"/>
                          <a:pt x="13498" y="1531"/>
                        </a:cubicBezTo>
                        <a:cubicBezTo>
                          <a:pt x="13572" y="1494"/>
                          <a:pt x="13597" y="1458"/>
                          <a:pt x="13569" y="1428"/>
                        </a:cubicBezTo>
                        <a:cubicBezTo>
                          <a:pt x="13558" y="1417"/>
                          <a:pt x="13540" y="1412"/>
                          <a:pt x="13518" y="1412"/>
                        </a:cubicBezTo>
                        <a:cubicBezTo>
                          <a:pt x="13489" y="1412"/>
                          <a:pt x="13455" y="1421"/>
                          <a:pt x="13423" y="1440"/>
                        </a:cubicBezTo>
                        <a:cubicBezTo>
                          <a:pt x="13380" y="1465"/>
                          <a:pt x="13347" y="1477"/>
                          <a:pt x="13324" y="1477"/>
                        </a:cubicBezTo>
                        <a:cubicBezTo>
                          <a:pt x="13275" y="1477"/>
                          <a:pt x="13271" y="1422"/>
                          <a:pt x="13314" y="1315"/>
                        </a:cubicBezTo>
                        <a:lnTo>
                          <a:pt x="13366" y="1184"/>
                        </a:lnTo>
                        <a:close/>
                        <a:moveTo>
                          <a:pt x="12862" y="1932"/>
                        </a:moveTo>
                        <a:cubicBezTo>
                          <a:pt x="12870" y="1932"/>
                          <a:pt x="12848" y="2025"/>
                          <a:pt x="12815" y="2135"/>
                        </a:cubicBezTo>
                        <a:cubicBezTo>
                          <a:pt x="12753" y="2336"/>
                          <a:pt x="12741" y="2348"/>
                          <a:pt x="11904" y="2903"/>
                        </a:cubicBezTo>
                        <a:cubicBezTo>
                          <a:pt x="11437" y="3211"/>
                          <a:pt x="10241" y="4061"/>
                          <a:pt x="9250" y="4785"/>
                        </a:cubicBezTo>
                        <a:cubicBezTo>
                          <a:pt x="8258" y="5510"/>
                          <a:pt x="6819" y="6548"/>
                          <a:pt x="6057" y="7089"/>
                        </a:cubicBezTo>
                        <a:cubicBezTo>
                          <a:pt x="5293" y="7631"/>
                          <a:pt x="4283" y="8365"/>
                          <a:pt x="3814" y="8723"/>
                        </a:cubicBezTo>
                        <a:cubicBezTo>
                          <a:pt x="3341" y="9081"/>
                          <a:pt x="2867" y="9440"/>
                          <a:pt x="2755" y="9526"/>
                        </a:cubicBezTo>
                        <a:lnTo>
                          <a:pt x="2553" y="9680"/>
                        </a:lnTo>
                        <a:lnTo>
                          <a:pt x="2661" y="9430"/>
                        </a:lnTo>
                        <a:cubicBezTo>
                          <a:pt x="2804" y="9102"/>
                          <a:pt x="2779" y="9126"/>
                          <a:pt x="3892" y="8245"/>
                        </a:cubicBezTo>
                        <a:cubicBezTo>
                          <a:pt x="5289" y="7142"/>
                          <a:pt x="6510" y="6212"/>
                          <a:pt x="7308" y="5648"/>
                        </a:cubicBezTo>
                        <a:cubicBezTo>
                          <a:pt x="8665" y="4686"/>
                          <a:pt x="12781" y="1932"/>
                          <a:pt x="12862" y="1932"/>
                        </a:cubicBezTo>
                        <a:close/>
                        <a:moveTo>
                          <a:pt x="12742" y="2521"/>
                        </a:moveTo>
                        <a:cubicBezTo>
                          <a:pt x="12743" y="2521"/>
                          <a:pt x="12743" y="2521"/>
                          <a:pt x="12743" y="2521"/>
                        </a:cubicBezTo>
                        <a:cubicBezTo>
                          <a:pt x="12860" y="2523"/>
                          <a:pt x="12677" y="2715"/>
                          <a:pt x="12482" y="2797"/>
                        </a:cubicBezTo>
                        <a:cubicBezTo>
                          <a:pt x="12360" y="2849"/>
                          <a:pt x="12160" y="2991"/>
                          <a:pt x="12035" y="3115"/>
                        </a:cubicBezTo>
                        <a:cubicBezTo>
                          <a:pt x="11912" y="3237"/>
                          <a:pt x="11336" y="3670"/>
                          <a:pt x="10758" y="4073"/>
                        </a:cubicBezTo>
                        <a:cubicBezTo>
                          <a:pt x="10180" y="4475"/>
                          <a:pt x="9264" y="5133"/>
                          <a:pt x="8728" y="5530"/>
                        </a:cubicBezTo>
                        <a:cubicBezTo>
                          <a:pt x="8191" y="5929"/>
                          <a:pt x="7054" y="6754"/>
                          <a:pt x="6209" y="7362"/>
                        </a:cubicBezTo>
                        <a:cubicBezTo>
                          <a:pt x="5363" y="7971"/>
                          <a:pt x="4191" y="8833"/>
                          <a:pt x="3611" y="9273"/>
                        </a:cubicBezTo>
                        <a:cubicBezTo>
                          <a:pt x="3032" y="9713"/>
                          <a:pt x="2500" y="10109"/>
                          <a:pt x="2433" y="10150"/>
                        </a:cubicBezTo>
                        <a:lnTo>
                          <a:pt x="2312" y="10228"/>
                        </a:lnTo>
                        <a:lnTo>
                          <a:pt x="2379" y="10057"/>
                        </a:lnTo>
                        <a:cubicBezTo>
                          <a:pt x="2473" y="9813"/>
                          <a:pt x="2546" y="9749"/>
                          <a:pt x="3787" y="8821"/>
                        </a:cubicBezTo>
                        <a:cubicBezTo>
                          <a:pt x="4404" y="8362"/>
                          <a:pt x="5580" y="7515"/>
                          <a:pt x="6395" y="6942"/>
                        </a:cubicBezTo>
                        <a:cubicBezTo>
                          <a:pt x="7211" y="6371"/>
                          <a:pt x="8538" y="5425"/>
                          <a:pt x="9346" y="4840"/>
                        </a:cubicBezTo>
                        <a:cubicBezTo>
                          <a:pt x="10760" y="3818"/>
                          <a:pt x="12658" y="2521"/>
                          <a:pt x="12742" y="2521"/>
                        </a:cubicBezTo>
                        <a:close/>
                        <a:moveTo>
                          <a:pt x="11285" y="3857"/>
                        </a:moveTo>
                        <a:lnTo>
                          <a:pt x="10745" y="4353"/>
                        </a:lnTo>
                        <a:cubicBezTo>
                          <a:pt x="9342" y="5644"/>
                          <a:pt x="5260" y="8701"/>
                          <a:pt x="2767" y="10329"/>
                        </a:cubicBezTo>
                        <a:cubicBezTo>
                          <a:pt x="2320" y="10621"/>
                          <a:pt x="2145" y="10733"/>
                          <a:pt x="2094" y="10733"/>
                        </a:cubicBezTo>
                        <a:cubicBezTo>
                          <a:pt x="2067" y="10733"/>
                          <a:pt x="2075" y="10700"/>
                          <a:pt x="2097" y="10646"/>
                        </a:cubicBezTo>
                        <a:cubicBezTo>
                          <a:pt x="2187" y="10432"/>
                          <a:pt x="2096" y="10517"/>
                          <a:pt x="3105" y="9740"/>
                        </a:cubicBezTo>
                        <a:cubicBezTo>
                          <a:pt x="4099" y="8974"/>
                          <a:pt x="4262" y="8855"/>
                          <a:pt x="6385" y="7341"/>
                        </a:cubicBezTo>
                        <a:cubicBezTo>
                          <a:pt x="7227" y="6742"/>
                          <a:pt x="8402" y="5895"/>
                          <a:pt x="9006" y="5454"/>
                        </a:cubicBezTo>
                        <a:cubicBezTo>
                          <a:pt x="9610" y="5013"/>
                          <a:pt x="10369" y="4472"/>
                          <a:pt x="10695" y="4255"/>
                        </a:cubicBezTo>
                        <a:lnTo>
                          <a:pt x="11285" y="3857"/>
                        </a:lnTo>
                        <a:close/>
                        <a:moveTo>
                          <a:pt x="21691" y="11388"/>
                        </a:moveTo>
                        <a:cubicBezTo>
                          <a:pt x="21695" y="11388"/>
                          <a:pt x="21700" y="11389"/>
                          <a:pt x="21707" y="11393"/>
                        </a:cubicBezTo>
                        <a:cubicBezTo>
                          <a:pt x="21745" y="11409"/>
                          <a:pt x="21789" y="11453"/>
                          <a:pt x="21805" y="11490"/>
                        </a:cubicBezTo>
                        <a:cubicBezTo>
                          <a:pt x="21812" y="11507"/>
                          <a:pt x="21811" y="11514"/>
                          <a:pt x="21805" y="11514"/>
                        </a:cubicBezTo>
                        <a:cubicBezTo>
                          <a:pt x="21795" y="11514"/>
                          <a:pt x="21770" y="11496"/>
                          <a:pt x="21735" y="11462"/>
                        </a:cubicBezTo>
                        <a:cubicBezTo>
                          <a:pt x="21691" y="11417"/>
                          <a:pt x="21674" y="11388"/>
                          <a:pt x="21691" y="11388"/>
                        </a:cubicBezTo>
                        <a:close/>
                        <a:moveTo>
                          <a:pt x="2315" y="8372"/>
                        </a:moveTo>
                        <a:cubicBezTo>
                          <a:pt x="2326" y="8372"/>
                          <a:pt x="2323" y="8400"/>
                          <a:pt x="2312" y="8460"/>
                        </a:cubicBezTo>
                        <a:cubicBezTo>
                          <a:pt x="2294" y="8582"/>
                          <a:pt x="2185" y="8777"/>
                          <a:pt x="1621" y="9694"/>
                        </a:cubicBezTo>
                        <a:cubicBezTo>
                          <a:pt x="1455" y="9963"/>
                          <a:pt x="1197" y="10475"/>
                          <a:pt x="1050" y="10827"/>
                        </a:cubicBezTo>
                        <a:cubicBezTo>
                          <a:pt x="902" y="11179"/>
                          <a:pt x="745" y="11522"/>
                          <a:pt x="701" y="11588"/>
                        </a:cubicBezTo>
                        <a:cubicBezTo>
                          <a:pt x="656" y="11655"/>
                          <a:pt x="627" y="11784"/>
                          <a:pt x="634" y="11887"/>
                        </a:cubicBezTo>
                        <a:cubicBezTo>
                          <a:pt x="645" y="12014"/>
                          <a:pt x="602" y="12124"/>
                          <a:pt x="492" y="12259"/>
                        </a:cubicBezTo>
                        <a:lnTo>
                          <a:pt x="340" y="12452"/>
                        </a:lnTo>
                        <a:lnTo>
                          <a:pt x="353" y="12132"/>
                        </a:lnTo>
                        <a:cubicBezTo>
                          <a:pt x="373" y="11652"/>
                          <a:pt x="553" y="11159"/>
                          <a:pt x="972" y="10430"/>
                        </a:cubicBezTo>
                        <a:cubicBezTo>
                          <a:pt x="1368" y="9741"/>
                          <a:pt x="2120" y="8566"/>
                          <a:pt x="2253" y="8425"/>
                        </a:cubicBezTo>
                        <a:cubicBezTo>
                          <a:pt x="2287" y="8390"/>
                          <a:pt x="2306" y="8372"/>
                          <a:pt x="2315" y="8372"/>
                        </a:cubicBezTo>
                        <a:close/>
                        <a:moveTo>
                          <a:pt x="18911" y="7047"/>
                        </a:moveTo>
                        <a:cubicBezTo>
                          <a:pt x="18988" y="7047"/>
                          <a:pt x="21189" y="9171"/>
                          <a:pt x="22110" y="10144"/>
                        </a:cubicBezTo>
                        <a:cubicBezTo>
                          <a:pt x="22589" y="10649"/>
                          <a:pt x="23145" y="11264"/>
                          <a:pt x="23352" y="11514"/>
                        </a:cubicBezTo>
                        <a:cubicBezTo>
                          <a:pt x="24291" y="12658"/>
                          <a:pt x="25346" y="13856"/>
                          <a:pt x="26377" y="14952"/>
                        </a:cubicBezTo>
                        <a:cubicBezTo>
                          <a:pt x="27627" y="16281"/>
                          <a:pt x="27627" y="16281"/>
                          <a:pt x="27488" y="16713"/>
                        </a:cubicBezTo>
                        <a:cubicBezTo>
                          <a:pt x="27449" y="16838"/>
                          <a:pt x="27404" y="16955"/>
                          <a:pt x="27393" y="16965"/>
                        </a:cubicBezTo>
                        <a:cubicBezTo>
                          <a:pt x="27393" y="16965"/>
                          <a:pt x="27392" y="16965"/>
                          <a:pt x="27392" y="16965"/>
                        </a:cubicBezTo>
                        <a:cubicBezTo>
                          <a:pt x="27313" y="16965"/>
                          <a:pt x="24579" y="13759"/>
                          <a:pt x="23661" y="12585"/>
                        </a:cubicBezTo>
                        <a:cubicBezTo>
                          <a:pt x="22472" y="11068"/>
                          <a:pt x="20859" y="9167"/>
                          <a:pt x="19883" y="8135"/>
                        </a:cubicBezTo>
                        <a:cubicBezTo>
                          <a:pt x="19437" y="7663"/>
                          <a:pt x="19007" y="7188"/>
                          <a:pt x="18925" y="7076"/>
                        </a:cubicBezTo>
                        <a:cubicBezTo>
                          <a:pt x="18910" y="7057"/>
                          <a:pt x="18906" y="7047"/>
                          <a:pt x="18911" y="7047"/>
                        </a:cubicBezTo>
                        <a:close/>
                        <a:moveTo>
                          <a:pt x="13134" y="2294"/>
                        </a:moveTo>
                        <a:cubicBezTo>
                          <a:pt x="13187" y="2294"/>
                          <a:pt x="13281" y="2316"/>
                          <a:pt x="13378" y="2356"/>
                        </a:cubicBezTo>
                        <a:cubicBezTo>
                          <a:pt x="13779" y="2521"/>
                          <a:pt x="14391" y="2903"/>
                          <a:pt x="14826" y="3261"/>
                        </a:cubicBezTo>
                        <a:cubicBezTo>
                          <a:pt x="15499" y="3812"/>
                          <a:pt x="18471" y="6746"/>
                          <a:pt x="19586" y="7957"/>
                        </a:cubicBezTo>
                        <a:cubicBezTo>
                          <a:pt x="20680" y="9147"/>
                          <a:pt x="22245" y="10995"/>
                          <a:pt x="23513" y="12592"/>
                        </a:cubicBezTo>
                        <a:cubicBezTo>
                          <a:pt x="24184" y="13440"/>
                          <a:pt x="25742" y="15299"/>
                          <a:pt x="26918" y="16656"/>
                        </a:cubicBezTo>
                        <a:cubicBezTo>
                          <a:pt x="27241" y="17029"/>
                          <a:pt x="27270" y="17077"/>
                          <a:pt x="27213" y="17172"/>
                        </a:cubicBezTo>
                        <a:cubicBezTo>
                          <a:pt x="27178" y="17231"/>
                          <a:pt x="27135" y="17276"/>
                          <a:pt x="27113" y="17276"/>
                        </a:cubicBezTo>
                        <a:cubicBezTo>
                          <a:pt x="27113" y="17276"/>
                          <a:pt x="27113" y="17276"/>
                          <a:pt x="27112" y="17276"/>
                        </a:cubicBezTo>
                        <a:cubicBezTo>
                          <a:pt x="27091" y="17276"/>
                          <a:pt x="26640" y="16776"/>
                          <a:pt x="26109" y="16166"/>
                        </a:cubicBezTo>
                        <a:cubicBezTo>
                          <a:pt x="25580" y="15557"/>
                          <a:pt x="24729" y="14602"/>
                          <a:pt x="24219" y="14046"/>
                        </a:cubicBezTo>
                        <a:cubicBezTo>
                          <a:pt x="22718" y="12408"/>
                          <a:pt x="21602" y="11077"/>
                          <a:pt x="19505" y="8433"/>
                        </a:cubicBezTo>
                        <a:cubicBezTo>
                          <a:pt x="17886" y="6391"/>
                          <a:pt x="17470" y="5907"/>
                          <a:pt x="16412" y="4843"/>
                        </a:cubicBezTo>
                        <a:cubicBezTo>
                          <a:pt x="15004" y="3425"/>
                          <a:pt x="14299" y="2889"/>
                          <a:pt x="13481" y="2610"/>
                        </a:cubicBezTo>
                        <a:cubicBezTo>
                          <a:pt x="13232" y="2525"/>
                          <a:pt x="13152" y="2479"/>
                          <a:pt x="13209" y="2453"/>
                        </a:cubicBezTo>
                        <a:cubicBezTo>
                          <a:pt x="13308" y="2409"/>
                          <a:pt x="13268" y="2356"/>
                          <a:pt x="13136" y="2354"/>
                        </a:cubicBezTo>
                        <a:cubicBezTo>
                          <a:pt x="13061" y="2354"/>
                          <a:pt x="13050" y="2345"/>
                          <a:pt x="13090" y="2305"/>
                        </a:cubicBezTo>
                        <a:cubicBezTo>
                          <a:pt x="13097" y="2298"/>
                          <a:pt x="13112" y="2294"/>
                          <a:pt x="13134" y="2294"/>
                        </a:cubicBezTo>
                        <a:close/>
                        <a:moveTo>
                          <a:pt x="21933" y="11691"/>
                        </a:moveTo>
                        <a:cubicBezTo>
                          <a:pt x="21947" y="11691"/>
                          <a:pt x="22298" y="12092"/>
                          <a:pt x="22718" y="12583"/>
                        </a:cubicBezTo>
                        <a:cubicBezTo>
                          <a:pt x="23137" y="13071"/>
                          <a:pt x="23916" y="13948"/>
                          <a:pt x="24447" y="14524"/>
                        </a:cubicBezTo>
                        <a:cubicBezTo>
                          <a:pt x="25311" y="15464"/>
                          <a:pt x="25915" y="16150"/>
                          <a:pt x="26737" y="17117"/>
                        </a:cubicBezTo>
                        <a:lnTo>
                          <a:pt x="27003" y="17431"/>
                        </a:lnTo>
                        <a:lnTo>
                          <a:pt x="26845" y="17587"/>
                        </a:lnTo>
                        <a:lnTo>
                          <a:pt x="26688" y="17742"/>
                        </a:lnTo>
                        <a:lnTo>
                          <a:pt x="26523" y="17532"/>
                        </a:lnTo>
                        <a:cubicBezTo>
                          <a:pt x="26430" y="17414"/>
                          <a:pt x="26112" y="17037"/>
                          <a:pt x="25807" y="16684"/>
                        </a:cubicBezTo>
                        <a:cubicBezTo>
                          <a:pt x="25505" y="16334"/>
                          <a:pt x="24965" y="15682"/>
                          <a:pt x="24604" y="15237"/>
                        </a:cubicBezTo>
                        <a:cubicBezTo>
                          <a:pt x="23926" y="14396"/>
                          <a:pt x="21888" y="11691"/>
                          <a:pt x="21933" y="11691"/>
                        </a:cubicBezTo>
                        <a:close/>
                        <a:moveTo>
                          <a:pt x="13351" y="349"/>
                        </a:moveTo>
                        <a:cubicBezTo>
                          <a:pt x="13501" y="349"/>
                          <a:pt x="13650" y="390"/>
                          <a:pt x="13800" y="474"/>
                        </a:cubicBezTo>
                        <a:cubicBezTo>
                          <a:pt x="14078" y="629"/>
                          <a:pt x="15334" y="1790"/>
                          <a:pt x="17757" y="4131"/>
                        </a:cubicBezTo>
                        <a:cubicBezTo>
                          <a:pt x="21850" y="8088"/>
                          <a:pt x="23117" y="9355"/>
                          <a:pt x="24049" y="10431"/>
                        </a:cubicBezTo>
                        <a:cubicBezTo>
                          <a:pt x="24522" y="10978"/>
                          <a:pt x="25572" y="12113"/>
                          <a:pt x="26384" y="12953"/>
                        </a:cubicBezTo>
                        <a:cubicBezTo>
                          <a:pt x="27197" y="13796"/>
                          <a:pt x="27939" y="14595"/>
                          <a:pt x="28035" y="14729"/>
                        </a:cubicBezTo>
                        <a:cubicBezTo>
                          <a:pt x="28272" y="15059"/>
                          <a:pt x="28335" y="15499"/>
                          <a:pt x="28241" y="16145"/>
                        </a:cubicBezTo>
                        <a:cubicBezTo>
                          <a:pt x="28162" y="16696"/>
                          <a:pt x="28007" y="17076"/>
                          <a:pt x="27606" y="17706"/>
                        </a:cubicBezTo>
                        <a:cubicBezTo>
                          <a:pt x="27346" y="18112"/>
                          <a:pt x="27246" y="18252"/>
                          <a:pt x="27164" y="18252"/>
                        </a:cubicBezTo>
                        <a:cubicBezTo>
                          <a:pt x="27132" y="18252"/>
                          <a:pt x="27103" y="18230"/>
                          <a:pt x="27068" y="18195"/>
                        </a:cubicBezTo>
                        <a:cubicBezTo>
                          <a:pt x="26944" y="18071"/>
                          <a:pt x="26956" y="18043"/>
                          <a:pt x="27309" y="17659"/>
                        </a:cubicBezTo>
                        <a:cubicBezTo>
                          <a:pt x="27475" y="17477"/>
                          <a:pt x="27560" y="17402"/>
                          <a:pt x="27607" y="17402"/>
                        </a:cubicBezTo>
                        <a:cubicBezTo>
                          <a:pt x="27617" y="17402"/>
                          <a:pt x="27625" y="17406"/>
                          <a:pt x="27632" y="17413"/>
                        </a:cubicBezTo>
                        <a:cubicBezTo>
                          <a:pt x="27649" y="17429"/>
                          <a:pt x="27671" y="17438"/>
                          <a:pt x="27690" y="17438"/>
                        </a:cubicBezTo>
                        <a:cubicBezTo>
                          <a:pt x="27703" y="17438"/>
                          <a:pt x="27716" y="17434"/>
                          <a:pt x="27725" y="17425"/>
                        </a:cubicBezTo>
                        <a:cubicBezTo>
                          <a:pt x="27746" y="17403"/>
                          <a:pt x="27741" y="17362"/>
                          <a:pt x="27713" y="17335"/>
                        </a:cubicBezTo>
                        <a:cubicBezTo>
                          <a:pt x="27685" y="17306"/>
                          <a:pt x="27719" y="17144"/>
                          <a:pt x="27789" y="16975"/>
                        </a:cubicBezTo>
                        <a:cubicBezTo>
                          <a:pt x="27935" y="16629"/>
                          <a:pt x="27932" y="16169"/>
                          <a:pt x="27784" y="15946"/>
                        </a:cubicBezTo>
                        <a:cubicBezTo>
                          <a:pt x="27622" y="15705"/>
                          <a:pt x="26770" y="14721"/>
                          <a:pt x="25544" y="13360"/>
                        </a:cubicBezTo>
                        <a:cubicBezTo>
                          <a:pt x="24895" y="12639"/>
                          <a:pt x="23855" y="11450"/>
                          <a:pt x="23237" y="10721"/>
                        </a:cubicBezTo>
                        <a:cubicBezTo>
                          <a:pt x="21453" y="8621"/>
                          <a:pt x="20385" y="7467"/>
                          <a:pt x="18806" y="5935"/>
                        </a:cubicBezTo>
                        <a:cubicBezTo>
                          <a:pt x="18022" y="5175"/>
                          <a:pt x="16515" y="3705"/>
                          <a:pt x="15460" y="2670"/>
                        </a:cubicBezTo>
                        <a:cubicBezTo>
                          <a:pt x="13828" y="1068"/>
                          <a:pt x="13533" y="769"/>
                          <a:pt x="13312" y="769"/>
                        </a:cubicBezTo>
                        <a:cubicBezTo>
                          <a:pt x="13251" y="769"/>
                          <a:pt x="13195" y="792"/>
                          <a:pt x="13118" y="817"/>
                        </a:cubicBezTo>
                        <a:cubicBezTo>
                          <a:pt x="12856" y="901"/>
                          <a:pt x="12273" y="1299"/>
                          <a:pt x="11594" y="1854"/>
                        </a:cubicBezTo>
                        <a:cubicBezTo>
                          <a:pt x="10770" y="2528"/>
                          <a:pt x="8720" y="4045"/>
                          <a:pt x="7541" y="4850"/>
                        </a:cubicBezTo>
                        <a:cubicBezTo>
                          <a:pt x="7049" y="5187"/>
                          <a:pt x="6229" y="5752"/>
                          <a:pt x="5717" y="6112"/>
                        </a:cubicBezTo>
                        <a:cubicBezTo>
                          <a:pt x="5206" y="6470"/>
                          <a:pt x="4555" y="6925"/>
                          <a:pt x="4273" y="7120"/>
                        </a:cubicBezTo>
                        <a:cubicBezTo>
                          <a:pt x="3989" y="7317"/>
                          <a:pt x="3563" y="7650"/>
                          <a:pt x="3318" y="7868"/>
                        </a:cubicBezTo>
                        <a:lnTo>
                          <a:pt x="2877" y="8257"/>
                        </a:lnTo>
                        <a:lnTo>
                          <a:pt x="2554" y="8924"/>
                        </a:lnTo>
                        <a:cubicBezTo>
                          <a:pt x="2025" y="10018"/>
                          <a:pt x="1900" y="10279"/>
                          <a:pt x="1826" y="10455"/>
                        </a:cubicBezTo>
                        <a:cubicBezTo>
                          <a:pt x="1617" y="10943"/>
                          <a:pt x="1379" y="11344"/>
                          <a:pt x="1257" y="11415"/>
                        </a:cubicBezTo>
                        <a:cubicBezTo>
                          <a:pt x="1213" y="11442"/>
                          <a:pt x="1185" y="11459"/>
                          <a:pt x="1170" y="11459"/>
                        </a:cubicBezTo>
                        <a:cubicBezTo>
                          <a:pt x="1142" y="11459"/>
                          <a:pt x="1163" y="11400"/>
                          <a:pt x="1225" y="11240"/>
                        </a:cubicBezTo>
                        <a:cubicBezTo>
                          <a:pt x="1410" y="10760"/>
                          <a:pt x="1760" y="10071"/>
                          <a:pt x="2040" y="9639"/>
                        </a:cubicBezTo>
                        <a:cubicBezTo>
                          <a:pt x="2501" y="8928"/>
                          <a:pt x="2649" y="8594"/>
                          <a:pt x="2639" y="8297"/>
                        </a:cubicBezTo>
                        <a:cubicBezTo>
                          <a:pt x="2628" y="8044"/>
                          <a:pt x="2639" y="8023"/>
                          <a:pt x="2854" y="7850"/>
                        </a:cubicBezTo>
                        <a:cubicBezTo>
                          <a:pt x="2980" y="7750"/>
                          <a:pt x="3329" y="7460"/>
                          <a:pt x="3638" y="7199"/>
                        </a:cubicBezTo>
                        <a:cubicBezTo>
                          <a:pt x="4350" y="6599"/>
                          <a:pt x="5320" y="5858"/>
                          <a:pt x="6352" y="5126"/>
                        </a:cubicBezTo>
                        <a:cubicBezTo>
                          <a:pt x="6797" y="4809"/>
                          <a:pt x="7522" y="4287"/>
                          <a:pt x="7961" y="3964"/>
                        </a:cubicBezTo>
                        <a:cubicBezTo>
                          <a:pt x="8402" y="3639"/>
                          <a:pt x="9164" y="3111"/>
                          <a:pt x="9666" y="2782"/>
                        </a:cubicBezTo>
                        <a:cubicBezTo>
                          <a:pt x="10845" y="2008"/>
                          <a:pt x="10987" y="1908"/>
                          <a:pt x="11883" y="1204"/>
                        </a:cubicBezTo>
                        <a:cubicBezTo>
                          <a:pt x="12300" y="877"/>
                          <a:pt x="12756" y="548"/>
                          <a:pt x="12904" y="469"/>
                        </a:cubicBezTo>
                        <a:cubicBezTo>
                          <a:pt x="13055" y="389"/>
                          <a:pt x="13204" y="349"/>
                          <a:pt x="13351" y="349"/>
                        </a:cubicBezTo>
                        <a:close/>
                        <a:moveTo>
                          <a:pt x="12609" y="3117"/>
                        </a:moveTo>
                        <a:cubicBezTo>
                          <a:pt x="12641" y="3117"/>
                          <a:pt x="12673" y="3161"/>
                          <a:pt x="12676" y="3211"/>
                        </a:cubicBezTo>
                        <a:cubicBezTo>
                          <a:pt x="12683" y="3286"/>
                          <a:pt x="12723" y="3324"/>
                          <a:pt x="12777" y="3324"/>
                        </a:cubicBezTo>
                        <a:cubicBezTo>
                          <a:pt x="12829" y="3324"/>
                          <a:pt x="12893" y="3289"/>
                          <a:pt x="12950" y="3218"/>
                        </a:cubicBezTo>
                        <a:cubicBezTo>
                          <a:pt x="13000" y="3156"/>
                          <a:pt x="13035" y="3127"/>
                          <a:pt x="13097" y="3127"/>
                        </a:cubicBezTo>
                        <a:cubicBezTo>
                          <a:pt x="13147" y="3127"/>
                          <a:pt x="13216" y="3147"/>
                          <a:pt x="13326" y="3183"/>
                        </a:cubicBezTo>
                        <a:cubicBezTo>
                          <a:pt x="13791" y="3341"/>
                          <a:pt x="14239" y="3682"/>
                          <a:pt x="15253" y="4654"/>
                        </a:cubicBezTo>
                        <a:cubicBezTo>
                          <a:pt x="17189" y="6510"/>
                          <a:pt x="19568" y="9313"/>
                          <a:pt x="22262" y="12917"/>
                        </a:cubicBezTo>
                        <a:cubicBezTo>
                          <a:pt x="23784" y="14955"/>
                          <a:pt x="24604" y="15975"/>
                          <a:pt x="25849" y="17399"/>
                        </a:cubicBezTo>
                        <a:cubicBezTo>
                          <a:pt x="26347" y="17970"/>
                          <a:pt x="26865" y="18568"/>
                          <a:pt x="27000" y="18734"/>
                        </a:cubicBezTo>
                        <a:lnTo>
                          <a:pt x="27246" y="19033"/>
                        </a:lnTo>
                        <a:lnTo>
                          <a:pt x="26802" y="19419"/>
                        </a:lnTo>
                        <a:cubicBezTo>
                          <a:pt x="26557" y="19633"/>
                          <a:pt x="26242" y="19924"/>
                          <a:pt x="26096" y="20067"/>
                        </a:cubicBezTo>
                        <a:lnTo>
                          <a:pt x="25834" y="20328"/>
                        </a:lnTo>
                        <a:lnTo>
                          <a:pt x="25834" y="20328"/>
                        </a:lnTo>
                        <a:lnTo>
                          <a:pt x="25863" y="19923"/>
                        </a:lnTo>
                        <a:cubicBezTo>
                          <a:pt x="25914" y="19250"/>
                          <a:pt x="25948" y="18302"/>
                          <a:pt x="25924" y="18244"/>
                        </a:cubicBezTo>
                        <a:cubicBezTo>
                          <a:pt x="25923" y="18243"/>
                          <a:pt x="25923" y="18243"/>
                          <a:pt x="25922" y="18243"/>
                        </a:cubicBezTo>
                        <a:cubicBezTo>
                          <a:pt x="25909" y="18243"/>
                          <a:pt x="25878" y="18646"/>
                          <a:pt x="25853" y="19163"/>
                        </a:cubicBezTo>
                        <a:cubicBezTo>
                          <a:pt x="25790" y="20388"/>
                          <a:pt x="25788" y="20397"/>
                          <a:pt x="25573" y="20542"/>
                        </a:cubicBezTo>
                        <a:lnTo>
                          <a:pt x="25398" y="20659"/>
                        </a:lnTo>
                        <a:lnTo>
                          <a:pt x="25391" y="19752"/>
                        </a:lnTo>
                        <a:cubicBezTo>
                          <a:pt x="25387" y="19250"/>
                          <a:pt x="25374" y="18655"/>
                          <a:pt x="25362" y="18425"/>
                        </a:cubicBezTo>
                        <a:cubicBezTo>
                          <a:pt x="25360" y="18383"/>
                          <a:pt x="25358" y="18363"/>
                          <a:pt x="25356" y="18363"/>
                        </a:cubicBezTo>
                        <a:cubicBezTo>
                          <a:pt x="25348" y="18363"/>
                          <a:pt x="25343" y="18764"/>
                          <a:pt x="25346" y="19381"/>
                        </a:cubicBezTo>
                        <a:lnTo>
                          <a:pt x="25351" y="20756"/>
                        </a:lnTo>
                        <a:lnTo>
                          <a:pt x="24379" y="21625"/>
                        </a:lnTo>
                        <a:cubicBezTo>
                          <a:pt x="23847" y="22104"/>
                          <a:pt x="23006" y="22845"/>
                          <a:pt x="22511" y="23274"/>
                        </a:cubicBezTo>
                        <a:cubicBezTo>
                          <a:pt x="22016" y="23702"/>
                          <a:pt x="21099" y="24527"/>
                          <a:pt x="20470" y="25108"/>
                        </a:cubicBezTo>
                        <a:cubicBezTo>
                          <a:pt x="18566" y="26870"/>
                          <a:pt x="16729" y="28336"/>
                          <a:pt x="15806" y="28831"/>
                        </a:cubicBezTo>
                        <a:lnTo>
                          <a:pt x="15533" y="28977"/>
                        </a:lnTo>
                        <a:lnTo>
                          <a:pt x="15266" y="28708"/>
                        </a:lnTo>
                        <a:cubicBezTo>
                          <a:pt x="14807" y="28247"/>
                          <a:pt x="12749" y="25781"/>
                          <a:pt x="11519" y="24218"/>
                        </a:cubicBezTo>
                        <a:cubicBezTo>
                          <a:pt x="10622" y="23080"/>
                          <a:pt x="10067" y="22443"/>
                          <a:pt x="8640" y="20923"/>
                        </a:cubicBezTo>
                        <a:cubicBezTo>
                          <a:pt x="7914" y="20147"/>
                          <a:pt x="7106" y="19265"/>
                          <a:pt x="6845" y="18960"/>
                        </a:cubicBezTo>
                        <a:cubicBezTo>
                          <a:pt x="6585" y="18654"/>
                          <a:pt x="5962" y="17938"/>
                          <a:pt x="5456" y="17366"/>
                        </a:cubicBezTo>
                        <a:lnTo>
                          <a:pt x="4540" y="16328"/>
                        </a:lnTo>
                        <a:lnTo>
                          <a:pt x="4480" y="16009"/>
                        </a:lnTo>
                        <a:cubicBezTo>
                          <a:pt x="4370" y="15430"/>
                          <a:pt x="4204" y="14106"/>
                          <a:pt x="4103" y="12970"/>
                        </a:cubicBezTo>
                        <a:cubicBezTo>
                          <a:pt x="4024" y="12108"/>
                          <a:pt x="3978" y="11677"/>
                          <a:pt x="3964" y="11677"/>
                        </a:cubicBezTo>
                        <a:cubicBezTo>
                          <a:pt x="3959" y="11677"/>
                          <a:pt x="3959" y="11746"/>
                          <a:pt x="3964" y="11886"/>
                        </a:cubicBezTo>
                        <a:cubicBezTo>
                          <a:pt x="3984" y="12436"/>
                          <a:pt x="4199" y="14554"/>
                          <a:pt x="4321" y="15372"/>
                        </a:cubicBezTo>
                        <a:cubicBezTo>
                          <a:pt x="4386" y="15812"/>
                          <a:pt x="4428" y="16176"/>
                          <a:pt x="4417" y="16178"/>
                        </a:cubicBezTo>
                        <a:cubicBezTo>
                          <a:pt x="4404" y="16178"/>
                          <a:pt x="4259" y="16019"/>
                          <a:pt x="4093" y="15820"/>
                        </a:cubicBezTo>
                        <a:lnTo>
                          <a:pt x="3795" y="15463"/>
                        </a:lnTo>
                        <a:lnTo>
                          <a:pt x="3678" y="14651"/>
                        </a:lnTo>
                        <a:cubicBezTo>
                          <a:pt x="3615" y="14203"/>
                          <a:pt x="3528" y="13425"/>
                          <a:pt x="3484" y="12916"/>
                        </a:cubicBezTo>
                        <a:cubicBezTo>
                          <a:pt x="3441" y="12405"/>
                          <a:pt x="3389" y="11990"/>
                          <a:pt x="3367" y="11990"/>
                        </a:cubicBezTo>
                        <a:lnTo>
                          <a:pt x="3367" y="11990"/>
                        </a:lnTo>
                        <a:cubicBezTo>
                          <a:pt x="3321" y="11990"/>
                          <a:pt x="3457" y="13533"/>
                          <a:pt x="3583" y="14435"/>
                        </a:cubicBezTo>
                        <a:cubicBezTo>
                          <a:pt x="3639" y="14836"/>
                          <a:pt x="3686" y="15197"/>
                          <a:pt x="3686" y="15238"/>
                        </a:cubicBezTo>
                        <a:cubicBezTo>
                          <a:pt x="3686" y="15248"/>
                          <a:pt x="3683" y="15253"/>
                          <a:pt x="3676" y="15253"/>
                        </a:cubicBezTo>
                        <a:cubicBezTo>
                          <a:pt x="3647" y="15253"/>
                          <a:pt x="3551" y="15166"/>
                          <a:pt x="3406" y="15004"/>
                        </a:cubicBezTo>
                        <a:lnTo>
                          <a:pt x="3123" y="14691"/>
                        </a:lnTo>
                        <a:lnTo>
                          <a:pt x="3012" y="13858"/>
                        </a:lnTo>
                        <a:cubicBezTo>
                          <a:pt x="2949" y="13398"/>
                          <a:pt x="2873" y="12791"/>
                          <a:pt x="2839" y="12509"/>
                        </a:cubicBezTo>
                        <a:cubicBezTo>
                          <a:pt x="2807" y="12238"/>
                          <a:pt x="2769" y="12027"/>
                          <a:pt x="2749" y="12027"/>
                        </a:cubicBezTo>
                        <a:cubicBezTo>
                          <a:pt x="2748" y="12027"/>
                          <a:pt x="2748" y="12027"/>
                          <a:pt x="2747" y="12028"/>
                        </a:cubicBezTo>
                        <a:cubicBezTo>
                          <a:pt x="2731" y="12044"/>
                          <a:pt x="2788" y="12617"/>
                          <a:pt x="2878" y="13294"/>
                        </a:cubicBezTo>
                        <a:lnTo>
                          <a:pt x="3040" y="14530"/>
                        </a:lnTo>
                        <a:lnTo>
                          <a:pt x="2779" y="14293"/>
                        </a:lnTo>
                        <a:cubicBezTo>
                          <a:pt x="2478" y="14019"/>
                          <a:pt x="2470" y="13992"/>
                          <a:pt x="2338" y="12877"/>
                        </a:cubicBezTo>
                        <a:cubicBezTo>
                          <a:pt x="2294" y="12502"/>
                          <a:pt x="2249" y="12184"/>
                          <a:pt x="2240" y="12176"/>
                        </a:cubicBezTo>
                        <a:cubicBezTo>
                          <a:pt x="2232" y="12168"/>
                          <a:pt x="2224" y="12165"/>
                          <a:pt x="2217" y="12165"/>
                        </a:cubicBezTo>
                        <a:cubicBezTo>
                          <a:pt x="2178" y="12165"/>
                          <a:pt x="2151" y="12261"/>
                          <a:pt x="2183" y="12329"/>
                        </a:cubicBezTo>
                        <a:cubicBezTo>
                          <a:pt x="2223" y="12414"/>
                          <a:pt x="2383" y="13566"/>
                          <a:pt x="2383" y="13769"/>
                        </a:cubicBezTo>
                        <a:cubicBezTo>
                          <a:pt x="2383" y="13776"/>
                          <a:pt x="2380" y="13779"/>
                          <a:pt x="2375" y="13779"/>
                        </a:cubicBezTo>
                        <a:cubicBezTo>
                          <a:pt x="2296" y="13779"/>
                          <a:pt x="1667" y="13050"/>
                          <a:pt x="1418" y="12662"/>
                        </a:cubicBezTo>
                        <a:cubicBezTo>
                          <a:pt x="1023" y="12042"/>
                          <a:pt x="1017" y="12140"/>
                          <a:pt x="1482" y="11732"/>
                        </a:cubicBezTo>
                        <a:cubicBezTo>
                          <a:pt x="1704" y="11536"/>
                          <a:pt x="2374" y="11052"/>
                          <a:pt x="2973" y="10652"/>
                        </a:cubicBezTo>
                        <a:cubicBezTo>
                          <a:pt x="6430" y="8350"/>
                          <a:pt x="9557" y="5958"/>
                          <a:pt x="11429" y="4180"/>
                        </a:cubicBezTo>
                        <a:cubicBezTo>
                          <a:pt x="12046" y="3595"/>
                          <a:pt x="12575" y="3117"/>
                          <a:pt x="12609" y="3117"/>
                        </a:cubicBezTo>
                        <a:close/>
                        <a:moveTo>
                          <a:pt x="859" y="12427"/>
                        </a:moveTo>
                        <a:cubicBezTo>
                          <a:pt x="887" y="12427"/>
                          <a:pt x="915" y="12457"/>
                          <a:pt x="956" y="12521"/>
                        </a:cubicBezTo>
                        <a:cubicBezTo>
                          <a:pt x="1002" y="12592"/>
                          <a:pt x="1089" y="12732"/>
                          <a:pt x="1145" y="12825"/>
                        </a:cubicBezTo>
                        <a:cubicBezTo>
                          <a:pt x="1285" y="13053"/>
                          <a:pt x="1827" y="13726"/>
                          <a:pt x="2310" y="14273"/>
                        </a:cubicBezTo>
                        <a:cubicBezTo>
                          <a:pt x="2525" y="14515"/>
                          <a:pt x="3161" y="15249"/>
                          <a:pt x="3726" y="15902"/>
                        </a:cubicBezTo>
                        <a:cubicBezTo>
                          <a:pt x="5897" y="18414"/>
                          <a:pt x="7751" y="20500"/>
                          <a:pt x="8696" y="21497"/>
                        </a:cubicBezTo>
                        <a:cubicBezTo>
                          <a:pt x="9733" y="22590"/>
                          <a:pt x="10608" y="23604"/>
                          <a:pt x="11555" y="24810"/>
                        </a:cubicBezTo>
                        <a:cubicBezTo>
                          <a:pt x="12307" y="25764"/>
                          <a:pt x="13610" y="27327"/>
                          <a:pt x="14470" y="28303"/>
                        </a:cubicBezTo>
                        <a:cubicBezTo>
                          <a:pt x="14849" y="28732"/>
                          <a:pt x="15156" y="29096"/>
                          <a:pt x="15156" y="29112"/>
                        </a:cubicBezTo>
                        <a:cubicBezTo>
                          <a:pt x="15156" y="29155"/>
                          <a:pt x="15039" y="29177"/>
                          <a:pt x="14895" y="29177"/>
                        </a:cubicBezTo>
                        <a:cubicBezTo>
                          <a:pt x="14748" y="29177"/>
                          <a:pt x="14572" y="29155"/>
                          <a:pt x="14460" y="29111"/>
                        </a:cubicBezTo>
                        <a:cubicBezTo>
                          <a:pt x="14231" y="29022"/>
                          <a:pt x="14153" y="28957"/>
                          <a:pt x="13756" y="28508"/>
                        </a:cubicBezTo>
                        <a:cubicBezTo>
                          <a:pt x="13225" y="27910"/>
                          <a:pt x="11768" y="26143"/>
                          <a:pt x="10406" y="24451"/>
                        </a:cubicBezTo>
                        <a:cubicBezTo>
                          <a:pt x="9874" y="23789"/>
                          <a:pt x="9109" y="22859"/>
                          <a:pt x="8711" y="22387"/>
                        </a:cubicBezTo>
                        <a:cubicBezTo>
                          <a:pt x="8068" y="21630"/>
                          <a:pt x="7518" y="21000"/>
                          <a:pt x="4913" y="18043"/>
                        </a:cubicBezTo>
                        <a:cubicBezTo>
                          <a:pt x="4176" y="17205"/>
                          <a:pt x="1148" y="14007"/>
                          <a:pt x="1077" y="13989"/>
                        </a:cubicBezTo>
                        <a:cubicBezTo>
                          <a:pt x="1010" y="13975"/>
                          <a:pt x="559" y="13298"/>
                          <a:pt x="514" y="13146"/>
                        </a:cubicBezTo>
                        <a:cubicBezTo>
                          <a:pt x="480" y="13032"/>
                          <a:pt x="652" y="12627"/>
                          <a:pt x="803" y="12462"/>
                        </a:cubicBezTo>
                        <a:cubicBezTo>
                          <a:pt x="824" y="12439"/>
                          <a:pt x="842" y="12427"/>
                          <a:pt x="859" y="12427"/>
                        </a:cubicBezTo>
                        <a:close/>
                        <a:moveTo>
                          <a:pt x="13312" y="0"/>
                        </a:moveTo>
                        <a:cubicBezTo>
                          <a:pt x="12924" y="0"/>
                          <a:pt x="12526" y="228"/>
                          <a:pt x="11456" y="1048"/>
                        </a:cubicBezTo>
                        <a:cubicBezTo>
                          <a:pt x="10972" y="1417"/>
                          <a:pt x="10130" y="2008"/>
                          <a:pt x="9573" y="2368"/>
                        </a:cubicBezTo>
                        <a:cubicBezTo>
                          <a:pt x="9017" y="2727"/>
                          <a:pt x="8148" y="3328"/>
                          <a:pt x="7633" y="3709"/>
                        </a:cubicBezTo>
                        <a:cubicBezTo>
                          <a:pt x="7120" y="4087"/>
                          <a:pt x="6443" y="4582"/>
                          <a:pt x="6123" y="4809"/>
                        </a:cubicBezTo>
                        <a:cubicBezTo>
                          <a:pt x="4745" y="5796"/>
                          <a:pt x="2727" y="7475"/>
                          <a:pt x="2359" y="7937"/>
                        </a:cubicBezTo>
                        <a:cubicBezTo>
                          <a:pt x="2273" y="8047"/>
                          <a:pt x="2171" y="8136"/>
                          <a:pt x="2131" y="8136"/>
                        </a:cubicBezTo>
                        <a:cubicBezTo>
                          <a:pt x="2130" y="8136"/>
                          <a:pt x="2128" y="8135"/>
                          <a:pt x="2126" y="8135"/>
                        </a:cubicBezTo>
                        <a:cubicBezTo>
                          <a:pt x="2122" y="8134"/>
                          <a:pt x="2117" y="8133"/>
                          <a:pt x="2111" y="8133"/>
                        </a:cubicBezTo>
                        <a:cubicBezTo>
                          <a:pt x="2022" y="8133"/>
                          <a:pt x="1878" y="8312"/>
                          <a:pt x="1535" y="8845"/>
                        </a:cubicBezTo>
                        <a:cubicBezTo>
                          <a:pt x="511" y="10432"/>
                          <a:pt x="79" y="11346"/>
                          <a:pt x="34" y="12020"/>
                        </a:cubicBezTo>
                        <a:cubicBezTo>
                          <a:pt x="0" y="12536"/>
                          <a:pt x="158" y="13267"/>
                          <a:pt x="379" y="13618"/>
                        </a:cubicBezTo>
                        <a:cubicBezTo>
                          <a:pt x="502" y="13813"/>
                          <a:pt x="1035" y="14409"/>
                          <a:pt x="1951" y="15376"/>
                        </a:cubicBezTo>
                        <a:cubicBezTo>
                          <a:pt x="3811" y="17339"/>
                          <a:pt x="4123" y="17684"/>
                          <a:pt x="6337" y="20232"/>
                        </a:cubicBezTo>
                        <a:cubicBezTo>
                          <a:pt x="8414" y="22619"/>
                          <a:pt x="8925" y="23230"/>
                          <a:pt x="10328" y="25000"/>
                        </a:cubicBezTo>
                        <a:cubicBezTo>
                          <a:pt x="12099" y="27239"/>
                          <a:pt x="13097" y="28445"/>
                          <a:pt x="13604" y="28965"/>
                        </a:cubicBezTo>
                        <a:cubicBezTo>
                          <a:pt x="14057" y="29430"/>
                          <a:pt x="14139" y="29493"/>
                          <a:pt x="14361" y="29561"/>
                        </a:cubicBezTo>
                        <a:cubicBezTo>
                          <a:pt x="14485" y="29599"/>
                          <a:pt x="14616" y="29618"/>
                          <a:pt x="14753" y="29618"/>
                        </a:cubicBezTo>
                        <a:cubicBezTo>
                          <a:pt x="14927" y="29618"/>
                          <a:pt x="15111" y="29587"/>
                          <a:pt x="15302" y="29527"/>
                        </a:cubicBezTo>
                        <a:cubicBezTo>
                          <a:pt x="15377" y="29503"/>
                          <a:pt x="15455" y="29490"/>
                          <a:pt x="15511" y="29490"/>
                        </a:cubicBezTo>
                        <a:cubicBezTo>
                          <a:pt x="15550" y="29490"/>
                          <a:pt x="15579" y="29496"/>
                          <a:pt x="15591" y="29508"/>
                        </a:cubicBezTo>
                        <a:cubicBezTo>
                          <a:pt x="15619" y="29536"/>
                          <a:pt x="15674" y="29553"/>
                          <a:pt x="15730" y="29553"/>
                        </a:cubicBezTo>
                        <a:cubicBezTo>
                          <a:pt x="15739" y="29553"/>
                          <a:pt x="15748" y="29553"/>
                          <a:pt x="15757" y="29552"/>
                        </a:cubicBezTo>
                        <a:cubicBezTo>
                          <a:pt x="15844" y="29544"/>
                          <a:pt x="15877" y="29511"/>
                          <a:pt x="15910" y="29400"/>
                        </a:cubicBezTo>
                        <a:cubicBezTo>
                          <a:pt x="15945" y="29283"/>
                          <a:pt x="16044" y="29203"/>
                          <a:pt x="16506" y="28911"/>
                        </a:cubicBezTo>
                        <a:cubicBezTo>
                          <a:pt x="17440" y="28322"/>
                          <a:pt x="19209" y="26853"/>
                          <a:pt x="21140" y="25066"/>
                        </a:cubicBezTo>
                        <a:cubicBezTo>
                          <a:pt x="21810" y="24445"/>
                          <a:pt x="22419" y="23896"/>
                          <a:pt x="22491" y="23845"/>
                        </a:cubicBezTo>
                        <a:cubicBezTo>
                          <a:pt x="22641" y="23742"/>
                          <a:pt x="25596" y="21087"/>
                          <a:pt x="26738" y="20030"/>
                        </a:cubicBezTo>
                        <a:lnTo>
                          <a:pt x="27532" y="19296"/>
                        </a:lnTo>
                        <a:lnTo>
                          <a:pt x="27525" y="19009"/>
                        </a:lnTo>
                        <a:cubicBezTo>
                          <a:pt x="27521" y="18856"/>
                          <a:pt x="27484" y="18690"/>
                          <a:pt x="27444" y="18650"/>
                        </a:cubicBezTo>
                        <a:cubicBezTo>
                          <a:pt x="27389" y="18595"/>
                          <a:pt x="27402" y="18528"/>
                          <a:pt x="27496" y="18401"/>
                        </a:cubicBezTo>
                        <a:cubicBezTo>
                          <a:pt x="27870" y="17890"/>
                          <a:pt x="28032" y="17636"/>
                          <a:pt x="28207" y="17291"/>
                        </a:cubicBezTo>
                        <a:cubicBezTo>
                          <a:pt x="28314" y="17081"/>
                          <a:pt x="28436" y="16875"/>
                          <a:pt x="28482" y="16830"/>
                        </a:cubicBezTo>
                        <a:cubicBezTo>
                          <a:pt x="28579" y="16733"/>
                          <a:pt x="28680" y="15854"/>
                          <a:pt x="28654" y="15319"/>
                        </a:cubicBezTo>
                        <a:cubicBezTo>
                          <a:pt x="28623" y="14689"/>
                          <a:pt x="28591" y="14646"/>
                          <a:pt x="26691" y="12652"/>
                        </a:cubicBezTo>
                        <a:cubicBezTo>
                          <a:pt x="25775" y="11693"/>
                          <a:pt x="24636" y="10454"/>
                          <a:pt x="24149" y="9892"/>
                        </a:cubicBezTo>
                        <a:cubicBezTo>
                          <a:pt x="23217" y="8816"/>
                          <a:pt x="21710" y="7315"/>
                          <a:pt x="19790" y="5546"/>
                        </a:cubicBezTo>
                        <a:cubicBezTo>
                          <a:pt x="19292" y="5089"/>
                          <a:pt x="18055" y="3918"/>
                          <a:pt x="17047" y="2948"/>
                        </a:cubicBezTo>
                        <a:cubicBezTo>
                          <a:pt x="14259" y="267"/>
                          <a:pt x="13945" y="18"/>
                          <a:pt x="13343" y="1"/>
                        </a:cubicBezTo>
                        <a:cubicBezTo>
                          <a:pt x="13333" y="1"/>
                          <a:pt x="13323" y="0"/>
                          <a:pt x="1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538250" y="4354275"/>
                    <a:ext cx="5450" cy="77725"/>
                  </a:xfrm>
                  <a:custGeom>
                    <a:avLst/>
                    <a:gdLst/>
                    <a:ahLst/>
                    <a:cxnLst/>
                    <a:rect l="l" t="t" r="r" b="b"/>
                    <a:pathLst>
                      <a:path w="218" h="3109" extrusionOk="0">
                        <a:moveTo>
                          <a:pt x="21" y="0"/>
                        </a:moveTo>
                        <a:cubicBezTo>
                          <a:pt x="21" y="0"/>
                          <a:pt x="21" y="0"/>
                          <a:pt x="21" y="0"/>
                        </a:cubicBezTo>
                        <a:cubicBezTo>
                          <a:pt x="1" y="0"/>
                          <a:pt x="13" y="573"/>
                          <a:pt x="48" y="1273"/>
                        </a:cubicBezTo>
                        <a:cubicBezTo>
                          <a:pt x="110" y="2541"/>
                          <a:pt x="151" y="3054"/>
                          <a:pt x="193" y="3099"/>
                        </a:cubicBezTo>
                        <a:cubicBezTo>
                          <a:pt x="198" y="3103"/>
                          <a:pt x="202" y="3108"/>
                          <a:pt x="205" y="3108"/>
                        </a:cubicBezTo>
                        <a:cubicBezTo>
                          <a:pt x="217" y="3108"/>
                          <a:pt x="210" y="3008"/>
                          <a:pt x="164" y="2307"/>
                        </a:cubicBezTo>
                        <a:cubicBezTo>
                          <a:pt x="140" y="1945"/>
                          <a:pt x="105" y="1269"/>
                          <a:pt x="88" y="821"/>
                        </a:cubicBezTo>
                        <a:cubicBezTo>
                          <a:pt x="72" y="373"/>
                          <a:pt x="41"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527900" y="4367575"/>
                    <a:ext cx="1750" cy="52850"/>
                  </a:xfrm>
                  <a:custGeom>
                    <a:avLst/>
                    <a:gdLst/>
                    <a:ahLst/>
                    <a:cxnLst/>
                    <a:rect l="l" t="t" r="r" b="b"/>
                    <a:pathLst>
                      <a:path w="70" h="2114" extrusionOk="0">
                        <a:moveTo>
                          <a:pt x="19" y="0"/>
                        </a:moveTo>
                        <a:cubicBezTo>
                          <a:pt x="19" y="0"/>
                          <a:pt x="19" y="0"/>
                          <a:pt x="19" y="0"/>
                        </a:cubicBezTo>
                        <a:cubicBezTo>
                          <a:pt x="12" y="7"/>
                          <a:pt x="4" y="497"/>
                          <a:pt x="3" y="1082"/>
                        </a:cubicBezTo>
                        <a:cubicBezTo>
                          <a:pt x="0" y="1656"/>
                          <a:pt x="16" y="2114"/>
                          <a:pt x="38" y="2114"/>
                        </a:cubicBezTo>
                        <a:cubicBezTo>
                          <a:pt x="38" y="2114"/>
                          <a:pt x="39" y="2114"/>
                          <a:pt x="39" y="2113"/>
                        </a:cubicBezTo>
                        <a:cubicBezTo>
                          <a:pt x="60" y="2092"/>
                          <a:pt x="70" y="1602"/>
                          <a:pt x="56" y="1030"/>
                        </a:cubicBezTo>
                        <a:cubicBezTo>
                          <a:pt x="44" y="462"/>
                          <a:pt x="27"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5489850" y="4281450"/>
                    <a:ext cx="337025" cy="481200"/>
                  </a:xfrm>
                  <a:custGeom>
                    <a:avLst/>
                    <a:gdLst/>
                    <a:ahLst/>
                    <a:cxnLst/>
                    <a:rect l="l" t="t" r="r" b="b"/>
                    <a:pathLst>
                      <a:path w="13481" h="19248" extrusionOk="0">
                        <a:moveTo>
                          <a:pt x="6031" y="4194"/>
                        </a:moveTo>
                        <a:lnTo>
                          <a:pt x="6039" y="4402"/>
                        </a:lnTo>
                        <a:cubicBezTo>
                          <a:pt x="6045" y="4515"/>
                          <a:pt x="6065" y="4890"/>
                          <a:pt x="6085" y="5225"/>
                        </a:cubicBezTo>
                        <a:cubicBezTo>
                          <a:pt x="6106" y="5558"/>
                          <a:pt x="6106" y="5854"/>
                          <a:pt x="6086" y="5874"/>
                        </a:cubicBezTo>
                        <a:cubicBezTo>
                          <a:pt x="6084" y="5876"/>
                          <a:pt x="6081" y="5877"/>
                          <a:pt x="6076" y="5877"/>
                        </a:cubicBezTo>
                        <a:cubicBezTo>
                          <a:pt x="6043" y="5877"/>
                          <a:pt x="5949" y="5808"/>
                          <a:pt x="5855" y="5713"/>
                        </a:cubicBezTo>
                        <a:cubicBezTo>
                          <a:pt x="5690" y="5546"/>
                          <a:pt x="5658" y="5477"/>
                          <a:pt x="5644" y="5243"/>
                        </a:cubicBezTo>
                        <a:cubicBezTo>
                          <a:pt x="5626" y="4954"/>
                          <a:pt x="5780" y="4456"/>
                          <a:pt x="5939" y="4291"/>
                        </a:cubicBezTo>
                        <a:lnTo>
                          <a:pt x="6031" y="4194"/>
                        </a:lnTo>
                        <a:close/>
                        <a:moveTo>
                          <a:pt x="12759" y="4371"/>
                        </a:moveTo>
                        <a:lnTo>
                          <a:pt x="12762" y="4727"/>
                        </a:lnTo>
                        <a:lnTo>
                          <a:pt x="12766" y="5084"/>
                        </a:lnTo>
                        <a:lnTo>
                          <a:pt x="12264" y="5532"/>
                        </a:lnTo>
                        <a:cubicBezTo>
                          <a:pt x="11989" y="5776"/>
                          <a:pt x="11724" y="5989"/>
                          <a:pt x="11678" y="6002"/>
                        </a:cubicBezTo>
                        <a:cubicBezTo>
                          <a:pt x="11671" y="6004"/>
                          <a:pt x="11665" y="6005"/>
                          <a:pt x="11659" y="6005"/>
                        </a:cubicBezTo>
                        <a:cubicBezTo>
                          <a:pt x="11610" y="6005"/>
                          <a:pt x="11590" y="5936"/>
                          <a:pt x="11577" y="5745"/>
                        </a:cubicBezTo>
                        <a:lnTo>
                          <a:pt x="11557" y="5465"/>
                        </a:lnTo>
                        <a:lnTo>
                          <a:pt x="11997" y="5078"/>
                        </a:lnTo>
                        <a:cubicBezTo>
                          <a:pt x="12237" y="4868"/>
                          <a:pt x="12510" y="4618"/>
                          <a:pt x="12598" y="4531"/>
                        </a:cubicBezTo>
                        <a:lnTo>
                          <a:pt x="12759" y="4371"/>
                        </a:lnTo>
                        <a:close/>
                        <a:moveTo>
                          <a:pt x="11218" y="3506"/>
                        </a:moveTo>
                        <a:cubicBezTo>
                          <a:pt x="11280" y="3506"/>
                          <a:pt x="11320" y="3510"/>
                          <a:pt x="11328" y="3518"/>
                        </a:cubicBezTo>
                        <a:cubicBezTo>
                          <a:pt x="11348" y="3538"/>
                          <a:pt x="11388" y="3927"/>
                          <a:pt x="11416" y="4380"/>
                        </a:cubicBezTo>
                        <a:lnTo>
                          <a:pt x="11467" y="5205"/>
                        </a:lnTo>
                        <a:lnTo>
                          <a:pt x="11087" y="5532"/>
                        </a:lnTo>
                        <a:cubicBezTo>
                          <a:pt x="10877" y="5711"/>
                          <a:pt x="10638" y="5926"/>
                          <a:pt x="10552" y="6009"/>
                        </a:cubicBezTo>
                        <a:lnTo>
                          <a:pt x="10397" y="6163"/>
                        </a:lnTo>
                        <a:lnTo>
                          <a:pt x="10373" y="5966"/>
                        </a:lnTo>
                        <a:cubicBezTo>
                          <a:pt x="10277" y="5136"/>
                          <a:pt x="10201" y="3614"/>
                          <a:pt x="10258" y="3601"/>
                        </a:cubicBezTo>
                        <a:cubicBezTo>
                          <a:pt x="10297" y="3591"/>
                          <a:pt x="10546" y="3560"/>
                          <a:pt x="10809" y="3532"/>
                        </a:cubicBezTo>
                        <a:cubicBezTo>
                          <a:pt x="10971" y="3515"/>
                          <a:pt x="11121" y="3506"/>
                          <a:pt x="11218" y="3506"/>
                        </a:cubicBezTo>
                        <a:close/>
                        <a:moveTo>
                          <a:pt x="6708" y="3787"/>
                        </a:moveTo>
                        <a:cubicBezTo>
                          <a:pt x="6873" y="3787"/>
                          <a:pt x="6900" y="4007"/>
                          <a:pt x="7014" y="5033"/>
                        </a:cubicBezTo>
                        <a:lnTo>
                          <a:pt x="7149" y="6255"/>
                        </a:lnTo>
                        <a:lnTo>
                          <a:pt x="7149" y="6255"/>
                        </a:lnTo>
                        <a:lnTo>
                          <a:pt x="6909" y="6234"/>
                        </a:lnTo>
                        <a:cubicBezTo>
                          <a:pt x="6775" y="6222"/>
                          <a:pt x="6561" y="6165"/>
                          <a:pt x="6430" y="6105"/>
                        </a:cubicBezTo>
                        <a:cubicBezTo>
                          <a:pt x="6201" y="6001"/>
                          <a:pt x="6193" y="5993"/>
                          <a:pt x="6182" y="5834"/>
                        </a:cubicBezTo>
                        <a:cubicBezTo>
                          <a:pt x="6178" y="5744"/>
                          <a:pt x="6154" y="5351"/>
                          <a:pt x="6132" y="4963"/>
                        </a:cubicBezTo>
                        <a:cubicBezTo>
                          <a:pt x="6108" y="4577"/>
                          <a:pt x="6093" y="4210"/>
                          <a:pt x="6098" y="4156"/>
                        </a:cubicBezTo>
                        <a:cubicBezTo>
                          <a:pt x="6109" y="4049"/>
                          <a:pt x="6327" y="3887"/>
                          <a:pt x="6546" y="3821"/>
                        </a:cubicBezTo>
                        <a:cubicBezTo>
                          <a:pt x="6612" y="3802"/>
                          <a:pt x="6664" y="3787"/>
                          <a:pt x="6708" y="3787"/>
                        </a:cubicBezTo>
                        <a:close/>
                        <a:moveTo>
                          <a:pt x="7068" y="3879"/>
                        </a:moveTo>
                        <a:cubicBezTo>
                          <a:pt x="7109" y="3879"/>
                          <a:pt x="7264" y="3987"/>
                          <a:pt x="7415" y="4121"/>
                        </a:cubicBezTo>
                        <a:cubicBezTo>
                          <a:pt x="8065" y="4697"/>
                          <a:pt x="8117" y="5713"/>
                          <a:pt x="7517" y="6155"/>
                        </a:cubicBezTo>
                        <a:cubicBezTo>
                          <a:pt x="7419" y="6228"/>
                          <a:pt x="7326" y="6277"/>
                          <a:pt x="7293" y="6277"/>
                        </a:cubicBezTo>
                        <a:cubicBezTo>
                          <a:pt x="7288" y="6277"/>
                          <a:pt x="7284" y="6276"/>
                          <a:pt x="7282" y="6274"/>
                        </a:cubicBezTo>
                        <a:cubicBezTo>
                          <a:pt x="7250" y="6240"/>
                          <a:pt x="7068" y="4804"/>
                          <a:pt x="7017" y="4177"/>
                        </a:cubicBezTo>
                        <a:cubicBezTo>
                          <a:pt x="7002" y="3987"/>
                          <a:pt x="7021" y="3879"/>
                          <a:pt x="7068" y="3879"/>
                        </a:cubicBezTo>
                        <a:close/>
                        <a:moveTo>
                          <a:pt x="11509" y="5574"/>
                        </a:moveTo>
                        <a:lnTo>
                          <a:pt x="11525" y="5862"/>
                        </a:lnTo>
                        <a:cubicBezTo>
                          <a:pt x="11542" y="6147"/>
                          <a:pt x="11541" y="6151"/>
                          <a:pt x="11300" y="6346"/>
                        </a:cubicBezTo>
                        <a:cubicBezTo>
                          <a:pt x="11166" y="6454"/>
                          <a:pt x="10927" y="6649"/>
                          <a:pt x="10766" y="6782"/>
                        </a:cubicBezTo>
                        <a:lnTo>
                          <a:pt x="10474" y="7020"/>
                        </a:lnTo>
                        <a:lnTo>
                          <a:pt x="10447" y="6778"/>
                        </a:lnTo>
                        <a:lnTo>
                          <a:pt x="10420" y="6537"/>
                        </a:lnTo>
                        <a:lnTo>
                          <a:pt x="10821" y="6148"/>
                        </a:lnTo>
                        <a:cubicBezTo>
                          <a:pt x="11042" y="5933"/>
                          <a:pt x="11285" y="5717"/>
                          <a:pt x="11364" y="5667"/>
                        </a:cubicBezTo>
                        <a:lnTo>
                          <a:pt x="11509" y="5574"/>
                        </a:lnTo>
                        <a:close/>
                        <a:moveTo>
                          <a:pt x="10025" y="3625"/>
                        </a:moveTo>
                        <a:cubicBezTo>
                          <a:pt x="10067" y="3625"/>
                          <a:pt x="10095" y="3628"/>
                          <a:pt x="10103" y="3635"/>
                        </a:cubicBezTo>
                        <a:cubicBezTo>
                          <a:pt x="10121" y="3655"/>
                          <a:pt x="10163" y="4041"/>
                          <a:pt x="10193" y="4501"/>
                        </a:cubicBezTo>
                        <a:cubicBezTo>
                          <a:pt x="10222" y="4958"/>
                          <a:pt x="10268" y="5528"/>
                          <a:pt x="10294" y="5774"/>
                        </a:cubicBezTo>
                        <a:lnTo>
                          <a:pt x="10343" y="6219"/>
                        </a:lnTo>
                        <a:lnTo>
                          <a:pt x="10084" y="6434"/>
                        </a:lnTo>
                        <a:cubicBezTo>
                          <a:pt x="9941" y="6553"/>
                          <a:pt x="9719" y="6734"/>
                          <a:pt x="9592" y="6837"/>
                        </a:cubicBezTo>
                        <a:lnTo>
                          <a:pt x="9361" y="7024"/>
                        </a:lnTo>
                        <a:lnTo>
                          <a:pt x="9325" y="6683"/>
                        </a:lnTo>
                        <a:cubicBezTo>
                          <a:pt x="9305" y="6494"/>
                          <a:pt x="9251" y="5915"/>
                          <a:pt x="9205" y="5387"/>
                        </a:cubicBezTo>
                        <a:lnTo>
                          <a:pt x="9119" y="4431"/>
                        </a:lnTo>
                        <a:lnTo>
                          <a:pt x="9270" y="4558"/>
                        </a:lnTo>
                        <a:cubicBezTo>
                          <a:pt x="9352" y="4628"/>
                          <a:pt x="9437" y="4741"/>
                          <a:pt x="9456" y="4808"/>
                        </a:cubicBezTo>
                        <a:cubicBezTo>
                          <a:pt x="9497" y="4952"/>
                          <a:pt x="9565" y="5023"/>
                          <a:pt x="9660" y="5023"/>
                        </a:cubicBezTo>
                        <a:cubicBezTo>
                          <a:pt x="9681" y="5023"/>
                          <a:pt x="9703" y="5020"/>
                          <a:pt x="9727" y="5013"/>
                        </a:cubicBezTo>
                        <a:cubicBezTo>
                          <a:pt x="9996" y="4932"/>
                          <a:pt x="9937" y="4669"/>
                          <a:pt x="9546" y="4212"/>
                        </a:cubicBezTo>
                        <a:cubicBezTo>
                          <a:pt x="9195" y="3802"/>
                          <a:pt x="9190" y="3789"/>
                          <a:pt x="9354" y="3740"/>
                        </a:cubicBezTo>
                        <a:cubicBezTo>
                          <a:pt x="9429" y="3716"/>
                          <a:pt x="9624" y="3674"/>
                          <a:pt x="9780" y="3649"/>
                        </a:cubicBezTo>
                        <a:cubicBezTo>
                          <a:pt x="9873" y="3633"/>
                          <a:pt x="9964" y="3625"/>
                          <a:pt x="10025" y="3625"/>
                        </a:cubicBezTo>
                        <a:close/>
                        <a:moveTo>
                          <a:pt x="8006" y="3131"/>
                        </a:moveTo>
                        <a:lnTo>
                          <a:pt x="8006" y="3131"/>
                        </a:lnTo>
                        <a:cubicBezTo>
                          <a:pt x="8024" y="3131"/>
                          <a:pt x="8265" y="3387"/>
                          <a:pt x="8540" y="3696"/>
                        </a:cubicBezTo>
                        <a:lnTo>
                          <a:pt x="9043" y="4262"/>
                        </a:lnTo>
                        <a:lnTo>
                          <a:pt x="9115" y="5125"/>
                        </a:lnTo>
                        <a:cubicBezTo>
                          <a:pt x="9155" y="5598"/>
                          <a:pt x="9217" y="6239"/>
                          <a:pt x="9250" y="6541"/>
                        </a:cubicBezTo>
                        <a:lnTo>
                          <a:pt x="9313" y="7095"/>
                        </a:lnTo>
                        <a:lnTo>
                          <a:pt x="9118" y="7246"/>
                        </a:lnTo>
                        <a:cubicBezTo>
                          <a:pt x="9009" y="7330"/>
                          <a:pt x="8822" y="7497"/>
                          <a:pt x="8700" y="7619"/>
                        </a:cubicBezTo>
                        <a:cubicBezTo>
                          <a:pt x="8558" y="7760"/>
                          <a:pt x="8467" y="7846"/>
                          <a:pt x="8404" y="7846"/>
                        </a:cubicBezTo>
                        <a:cubicBezTo>
                          <a:pt x="8298" y="7846"/>
                          <a:pt x="8274" y="7597"/>
                          <a:pt x="8223" y="6948"/>
                        </a:cubicBezTo>
                        <a:cubicBezTo>
                          <a:pt x="8186" y="6433"/>
                          <a:pt x="8178" y="5925"/>
                          <a:pt x="8207" y="5826"/>
                        </a:cubicBezTo>
                        <a:cubicBezTo>
                          <a:pt x="8313" y="5478"/>
                          <a:pt x="8299" y="5063"/>
                          <a:pt x="8168" y="4665"/>
                        </a:cubicBezTo>
                        <a:cubicBezTo>
                          <a:pt x="8051" y="4301"/>
                          <a:pt x="7926" y="3133"/>
                          <a:pt x="8006" y="3131"/>
                        </a:cubicBezTo>
                        <a:close/>
                        <a:moveTo>
                          <a:pt x="10337" y="6584"/>
                        </a:moveTo>
                        <a:cubicBezTo>
                          <a:pt x="10352" y="6584"/>
                          <a:pt x="10379" y="6694"/>
                          <a:pt x="10395" y="6834"/>
                        </a:cubicBezTo>
                        <a:lnTo>
                          <a:pt x="10425" y="7083"/>
                        </a:lnTo>
                        <a:lnTo>
                          <a:pt x="9980" y="7476"/>
                        </a:lnTo>
                        <a:cubicBezTo>
                          <a:pt x="9737" y="7688"/>
                          <a:pt x="9521" y="7868"/>
                          <a:pt x="9504" y="7870"/>
                        </a:cubicBezTo>
                        <a:cubicBezTo>
                          <a:pt x="9504" y="7870"/>
                          <a:pt x="9504" y="7870"/>
                          <a:pt x="9504" y="7870"/>
                        </a:cubicBezTo>
                        <a:cubicBezTo>
                          <a:pt x="9488" y="7870"/>
                          <a:pt x="9454" y="7769"/>
                          <a:pt x="9429" y="7636"/>
                        </a:cubicBezTo>
                        <a:lnTo>
                          <a:pt x="9384" y="7400"/>
                        </a:lnTo>
                        <a:lnTo>
                          <a:pt x="9846" y="6992"/>
                        </a:lnTo>
                        <a:cubicBezTo>
                          <a:pt x="10103" y="6764"/>
                          <a:pt x="10321" y="6584"/>
                          <a:pt x="10337" y="6584"/>
                        </a:cubicBezTo>
                        <a:close/>
                        <a:moveTo>
                          <a:pt x="4101" y="6239"/>
                        </a:moveTo>
                        <a:cubicBezTo>
                          <a:pt x="4238" y="6239"/>
                          <a:pt x="4430" y="6259"/>
                          <a:pt x="4528" y="6292"/>
                        </a:cubicBezTo>
                        <a:cubicBezTo>
                          <a:pt x="4714" y="6353"/>
                          <a:pt x="5044" y="6702"/>
                          <a:pt x="5143" y="6942"/>
                        </a:cubicBezTo>
                        <a:cubicBezTo>
                          <a:pt x="5300" y="7323"/>
                          <a:pt x="5249" y="7727"/>
                          <a:pt x="5015" y="7961"/>
                        </a:cubicBezTo>
                        <a:lnTo>
                          <a:pt x="4888" y="8088"/>
                        </a:lnTo>
                        <a:lnTo>
                          <a:pt x="4857" y="7733"/>
                        </a:lnTo>
                        <a:cubicBezTo>
                          <a:pt x="4836" y="7478"/>
                          <a:pt x="4810" y="7352"/>
                          <a:pt x="4792" y="7352"/>
                        </a:cubicBezTo>
                        <a:cubicBezTo>
                          <a:pt x="4774" y="7352"/>
                          <a:pt x="4765" y="7485"/>
                          <a:pt x="4778" y="7747"/>
                        </a:cubicBezTo>
                        <a:lnTo>
                          <a:pt x="4800" y="8191"/>
                        </a:lnTo>
                        <a:lnTo>
                          <a:pt x="4551" y="8273"/>
                        </a:lnTo>
                        <a:cubicBezTo>
                          <a:pt x="4450" y="8307"/>
                          <a:pt x="4321" y="8327"/>
                          <a:pt x="4225" y="8327"/>
                        </a:cubicBezTo>
                        <a:cubicBezTo>
                          <a:pt x="4192" y="8327"/>
                          <a:pt x="4163" y="8325"/>
                          <a:pt x="4141" y="8320"/>
                        </a:cubicBezTo>
                        <a:cubicBezTo>
                          <a:pt x="3981" y="8286"/>
                          <a:pt x="3975" y="8269"/>
                          <a:pt x="3925" y="7719"/>
                        </a:cubicBezTo>
                        <a:cubicBezTo>
                          <a:pt x="3877" y="7181"/>
                          <a:pt x="3854" y="7019"/>
                          <a:pt x="3824" y="7019"/>
                        </a:cubicBezTo>
                        <a:cubicBezTo>
                          <a:pt x="3821" y="7019"/>
                          <a:pt x="3818" y="7021"/>
                          <a:pt x="3814" y="7024"/>
                        </a:cubicBezTo>
                        <a:cubicBezTo>
                          <a:pt x="3805" y="7036"/>
                          <a:pt x="3818" y="7305"/>
                          <a:pt x="3846" y="7624"/>
                        </a:cubicBezTo>
                        <a:cubicBezTo>
                          <a:pt x="3874" y="7944"/>
                          <a:pt x="3872" y="8211"/>
                          <a:pt x="3840" y="8218"/>
                        </a:cubicBezTo>
                        <a:cubicBezTo>
                          <a:pt x="3837" y="8219"/>
                          <a:pt x="3835" y="8219"/>
                          <a:pt x="3832" y="8219"/>
                        </a:cubicBezTo>
                        <a:cubicBezTo>
                          <a:pt x="3726" y="8219"/>
                          <a:pt x="3357" y="7808"/>
                          <a:pt x="3265" y="7585"/>
                        </a:cubicBezTo>
                        <a:cubicBezTo>
                          <a:pt x="3218" y="7470"/>
                          <a:pt x="3180" y="7212"/>
                          <a:pt x="3183" y="7009"/>
                        </a:cubicBezTo>
                        <a:cubicBezTo>
                          <a:pt x="3186" y="6631"/>
                          <a:pt x="3186" y="6631"/>
                          <a:pt x="3591" y="6394"/>
                        </a:cubicBezTo>
                        <a:cubicBezTo>
                          <a:pt x="3688" y="6335"/>
                          <a:pt x="3782" y="6298"/>
                          <a:pt x="3823" y="6298"/>
                        </a:cubicBezTo>
                        <a:cubicBezTo>
                          <a:pt x="3831" y="6298"/>
                          <a:pt x="3838" y="6300"/>
                          <a:pt x="3841" y="6303"/>
                        </a:cubicBezTo>
                        <a:cubicBezTo>
                          <a:pt x="3860" y="6323"/>
                          <a:pt x="3889" y="6502"/>
                          <a:pt x="3907" y="6700"/>
                        </a:cubicBezTo>
                        <a:cubicBezTo>
                          <a:pt x="3923" y="6895"/>
                          <a:pt x="3953" y="7059"/>
                          <a:pt x="3973" y="7061"/>
                        </a:cubicBezTo>
                        <a:cubicBezTo>
                          <a:pt x="3992" y="7061"/>
                          <a:pt x="3988" y="6889"/>
                          <a:pt x="3963" y="6676"/>
                        </a:cubicBezTo>
                        <a:cubicBezTo>
                          <a:pt x="3939" y="6464"/>
                          <a:pt x="3932" y="6279"/>
                          <a:pt x="3948" y="6260"/>
                        </a:cubicBezTo>
                        <a:cubicBezTo>
                          <a:pt x="3963" y="6246"/>
                          <a:pt x="4023" y="6239"/>
                          <a:pt x="4101" y="6239"/>
                        </a:cubicBezTo>
                        <a:close/>
                        <a:moveTo>
                          <a:pt x="964" y="7701"/>
                        </a:moveTo>
                        <a:cubicBezTo>
                          <a:pt x="966" y="7701"/>
                          <a:pt x="969" y="7702"/>
                          <a:pt x="970" y="7703"/>
                        </a:cubicBezTo>
                        <a:cubicBezTo>
                          <a:pt x="987" y="7721"/>
                          <a:pt x="1017" y="7910"/>
                          <a:pt x="1033" y="8128"/>
                        </a:cubicBezTo>
                        <a:cubicBezTo>
                          <a:pt x="1066" y="8522"/>
                          <a:pt x="1085" y="8682"/>
                          <a:pt x="1030" y="8682"/>
                        </a:cubicBezTo>
                        <a:cubicBezTo>
                          <a:pt x="990" y="8682"/>
                          <a:pt x="910" y="8596"/>
                          <a:pt x="767" y="8452"/>
                        </a:cubicBezTo>
                        <a:lnTo>
                          <a:pt x="463" y="8146"/>
                        </a:lnTo>
                        <a:lnTo>
                          <a:pt x="700" y="7908"/>
                        </a:lnTo>
                        <a:cubicBezTo>
                          <a:pt x="820" y="7789"/>
                          <a:pt x="933" y="7701"/>
                          <a:pt x="964" y="7701"/>
                        </a:cubicBezTo>
                        <a:close/>
                        <a:moveTo>
                          <a:pt x="9315" y="7455"/>
                        </a:moveTo>
                        <a:cubicBezTo>
                          <a:pt x="9320" y="7455"/>
                          <a:pt x="9323" y="7456"/>
                          <a:pt x="9325" y="7458"/>
                        </a:cubicBezTo>
                        <a:cubicBezTo>
                          <a:pt x="9345" y="7479"/>
                          <a:pt x="9369" y="7598"/>
                          <a:pt x="9380" y="7727"/>
                        </a:cubicBezTo>
                        <a:lnTo>
                          <a:pt x="9398" y="7961"/>
                        </a:lnTo>
                        <a:lnTo>
                          <a:pt x="8995" y="8309"/>
                        </a:lnTo>
                        <a:cubicBezTo>
                          <a:pt x="8674" y="8584"/>
                          <a:pt x="8528" y="8706"/>
                          <a:pt x="8454" y="8706"/>
                        </a:cubicBezTo>
                        <a:cubicBezTo>
                          <a:pt x="8398" y="8706"/>
                          <a:pt x="8384" y="8634"/>
                          <a:pt x="8367" y="8505"/>
                        </a:cubicBezTo>
                        <a:cubicBezTo>
                          <a:pt x="8338" y="8267"/>
                          <a:pt x="8338" y="8267"/>
                          <a:pt x="8626" y="8032"/>
                        </a:cubicBezTo>
                        <a:cubicBezTo>
                          <a:pt x="8782" y="7904"/>
                          <a:pt x="9000" y="7713"/>
                          <a:pt x="9102" y="7611"/>
                        </a:cubicBezTo>
                        <a:cubicBezTo>
                          <a:pt x="9193" y="7520"/>
                          <a:pt x="9283" y="7455"/>
                          <a:pt x="9315" y="7455"/>
                        </a:cubicBezTo>
                        <a:close/>
                        <a:moveTo>
                          <a:pt x="1267" y="7576"/>
                        </a:moveTo>
                        <a:cubicBezTo>
                          <a:pt x="1339" y="7576"/>
                          <a:pt x="1428" y="7607"/>
                          <a:pt x="1467" y="7647"/>
                        </a:cubicBezTo>
                        <a:cubicBezTo>
                          <a:pt x="1580" y="7759"/>
                          <a:pt x="1616" y="8075"/>
                          <a:pt x="1538" y="8251"/>
                        </a:cubicBezTo>
                        <a:cubicBezTo>
                          <a:pt x="1454" y="8441"/>
                          <a:pt x="1225" y="8790"/>
                          <a:pt x="1185" y="8790"/>
                        </a:cubicBezTo>
                        <a:cubicBezTo>
                          <a:pt x="1183" y="8790"/>
                          <a:pt x="1182" y="8790"/>
                          <a:pt x="1181" y="8789"/>
                        </a:cubicBezTo>
                        <a:cubicBezTo>
                          <a:pt x="1153" y="8761"/>
                          <a:pt x="1066" y="7626"/>
                          <a:pt x="1092" y="7603"/>
                        </a:cubicBezTo>
                        <a:cubicBezTo>
                          <a:pt x="1101" y="7592"/>
                          <a:pt x="1175" y="7579"/>
                          <a:pt x="1251" y="7576"/>
                        </a:cubicBezTo>
                        <a:cubicBezTo>
                          <a:pt x="1256" y="7576"/>
                          <a:pt x="1262" y="7576"/>
                          <a:pt x="1267" y="7576"/>
                        </a:cubicBezTo>
                        <a:close/>
                        <a:moveTo>
                          <a:pt x="1650" y="8919"/>
                        </a:moveTo>
                        <a:cubicBezTo>
                          <a:pt x="1652" y="8919"/>
                          <a:pt x="1654" y="8920"/>
                          <a:pt x="1656" y="8920"/>
                        </a:cubicBezTo>
                        <a:cubicBezTo>
                          <a:pt x="1685" y="8925"/>
                          <a:pt x="1716" y="9062"/>
                          <a:pt x="1728" y="9222"/>
                        </a:cubicBezTo>
                        <a:lnTo>
                          <a:pt x="1750" y="9512"/>
                        </a:lnTo>
                        <a:lnTo>
                          <a:pt x="1560" y="9325"/>
                        </a:lnTo>
                        <a:cubicBezTo>
                          <a:pt x="1375" y="9145"/>
                          <a:pt x="1374" y="9135"/>
                          <a:pt x="1488" y="9023"/>
                        </a:cubicBezTo>
                        <a:cubicBezTo>
                          <a:pt x="1548" y="8964"/>
                          <a:pt x="1618" y="8919"/>
                          <a:pt x="1650" y="8919"/>
                        </a:cubicBezTo>
                        <a:close/>
                        <a:moveTo>
                          <a:pt x="3166" y="8997"/>
                        </a:moveTo>
                        <a:cubicBezTo>
                          <a:pt x="3178" y="8997"/>
                          <a:pt x="3195" y="9007"/>
                          <a:pt x="3217" y="9023"/>
                        </a:cubicBezTo>
                        <a:cubicBezTo>
                          <a:pt x="3277" y="9070"/>
                          <a:pt x="3378" y="9182"/>
                          <a:pt x="3434" y="9268"/>
                        </a:cubicBezTo>
                        <a:cubicBezTo>
                          <a:pt x="3501" y="9368"/>
                          <a:pt x="3531" y="9510"/>
                          <a:pt x="3511" y="9649"/>
                        </a:cubicBezTo>
                        <a:cubicBezTo>
                          <a:pt x="3477" y="9885"/>
                          <a:pt x="3361" y="10185"/>
                          <a:pt x="3301" y="10185"/>
                        </a:cubicBezTo>
                        <a:cubicBezTo>
                          <a:pt x="3279" y="10185"/>
                          <a:pt x="3226" y="9904"/>
                          <a:pt x="3183" y="9562"/>
                        </a:cubicBezTo>
                        <a:cubicBezTo>
                          <a:pt x="3129" y="9128"/>
                          <a:pt x="3119" y="8997"/>
                          <a:pt x="3166" y="8997"/>
                        </a:cubicBezTo>
                        <a:close/>
                        <a:moveTo>
                          <a:pt x="2232" y="8660"/>
                        </a:moveTo>
                        <a:cubicBezTo>
                          <a:pt x="2274" y="8660"/>
                          <a:pt x="2297" y="8677"/>
                          <a:pt x="2302" y="8710"/>
                        </a:cubicBezTo>
                        <a:cubicBezTo>
                          <a:pt x="2309" y="8756"/>
                          <a:pt x="2351" y="9095"/>
                          <a:pt x="2398" y="9459"/>
                        </a:cubicBezTo>
                        <a:cubicBezTo>
                          <a:pt x="2445" y="9824"/>
                          <a:pt x="2485" y="10157"/>
                          <a:pt x="2486" y="10197"/>
                        </a:cubicBezTo>
                        <a:cubicBezTo>
                          <a:pt x="2487" y="10202"/>
                          <a:pt x="2485" y="10204"/>
                          <a:pt x="2481" y="10204"/>
                        </a:cubicBezTo>
                        <a:cubicBezTo>
                          <a:pt x="2452" y="10204"/>
                          <a:pt x="2326" y="10101"/>
                          <a:pt x="2175" y="9950"/>
                        </a:cubicBezTo>
                        <a:cubicBezTo>
                          <a:pt x="1867" y="9638"/>
                          <a:pt x="1857" y="9622"/>
                          <a:pt x="1800" y="9241"/>
                        </a:cubicBezTo>
                        <a:cubicBezTo>
                          <a:pt x="1736" y="8821"/>
                          <a:pt x="1747" y="8804"/>
                          <a:pt x="2123" y="8682"/>
                        </a:cubicBezTo>
                        <a:cubicBezTo>
                          <a:pt x="2168" y="8668"/>
                          <a:pt x="2204" y="8660"/>
                          <a:pt x="2232" y="8660"/>
                        </a:cubicBezTo>
                        <a:close/>
                        <a:moveTo>
                          <a:pt x="8287" y="8358"/>
                        </a:moveTo>
                        <a:cubicBezTo>
                          <a:pt x="8301" y="8358"/>
                          <a:pt x="8321" y="8463"/>
                          <a:pt x="8333" y="8594"/>
                        </a:cubicBezTo>
                        <a:lnTo>
                          <a:pt x="8354" y="8829"/>
                        </a:lnTo>
                        <a:lnTo>
                          <a:pt x="7823" y="9238"/>
                        </a:lnTo>
                        <a:cubicBezTo>
                          <a:pt x="7532" y="9463"/>
                          <a:pt x="7275" y="9665"/>
                          <a:pt x="7252" y="9685"/>
                        </a:cubicBezTo>
                        <a:cubicBezTo>
                          <a:pt x="7249" y="9688"/>
                          <a:pt x="7245" y="9690"/>
                          <a:pt x="7242" y="9690"/>
                        </a:cubicBezTo>
                        <a:cubicBezTo>
                          <a:pt x="7224" y="9690"/>
                          <a:pt x="7209" y="9647"/>
                          <a:pt x="7205" y="9585"/>
                        </a:cubicBezTo>
                        <a:cubicBezTo>
                          <a:pt x="7203" y="9510"/>
                          <a:pt x="7175" y="9423"/>
                          <a:pt x="7145" y="9392"/>
                        </a:cubicBezTo>
                        <a:cubicBezTo>
                          <a:pt x="7141" y="9388"/>
                          <a:pt x="7137" y="9386"/>
                          <a:pt x="7134" y="9386"/>
                        </a:cubicBezTo>
                        <a:cubicBezTo>
                          <a:pt x="7112" y="9386"/>
                          <a:pt x="7101" y="9461"/>
                          <a:pt x="7109" y="9575"/>
                        </a:cubicBezTo>
                        <a:cubicBezTo>
                          <a:pt x="7125" y="9809"/>
                          <a:pt x="7124" y="9812"/>
                          <a:pt x="6848" y="10026"/>
                        </a:cubicBezTo>
                        <a:lnTo>
                          <a:pt x="6570" y="10244"/>
                        </a:lnTo>
                        <a:lnTo>
                          <a:pt x="6545" y="10017"/>
                        </a:lnTo>
                        <a:cubicBezTo>
                          <a:pt x="6523" y="9811"/>
                          <a:pt x="6538" y="9776"/>
                          <a:pt x="6708" y="9643"/>
                        </a:cubicBezTo>
                        <a:cubicBezTo>
                          <a:pt x="6810" y="9563"/>
                          <a:pt x="7203" y="9241"/>
                          <a:pt x="7579" y="8928"/>
                        </a:cubicBezTo>
                        <a:cubicBezTo>
                          <a:pt x="7954" y="8615"/>
                          <a:pt x="8274" y="8358"/>
                          <a:pt x="8287" y="8358"/>
                        </a:cubicBezTo>
                        <a:close/>
                        <a:moveTo>
                          <a:pt x="5344" y="8233"/>
                        </a:moveTo>
                        <a:cubicBezTo>
                          <a:pt x="5356" y="8233"/>
                          <a:pt x="5432" y="8661"/>
                          <a:pt x="5514" y="9195"/>
                        </a:cubicBezTo>
                        <a:cubicBezTo>
                          <a:pt x="5660" y="10132"/>
                          <a:pt x="5660" y="10164"/>
                          <a:pt x="5518" y="10295"/>
                        </a:cubicBezTo>
                        <a:cubicBezTo>
                          <a:pt x="5438" y="10372"/>
                          <a:pt x="5323" y="10461"/>
                          <a:pt x="5253" y="10499"/>
                        </a:cubicBezTo>
                        <a:cubicBezTo>
                          <a:pt x="5229" y="10513"/>
                          <a:pt x="5210" y="10522"/>
                          <a:pt x="5194" y="10522"/>
                        </a:cubicBezTo>
                        <a:cubicBezTo>
                          <a:pt x="5136" y="10522"/>
                          <a:pt x="5121" y="10402"/>
                          <a:pt x="5071" y="9919"/>
                        </a:cubicBezTo>
                        <a:cubicBezTo>
                          <a:pt x="4921" y="8443"/>
                          <a:pt x="4917" y="8530"/>
                          <a:pt x="5130" y="8374"/>
                        </a:cubicBezTo>
                        <a:cubicBezTo>
                          <a:pt x="5236" y="8298"/>
                          <a:pt x="5332" y="8234"/>
                          <a:pt x="5344" y="8233"/>
                        </a:cubicBezTo>
                        <a:close/>
                        <a:moveTo>
                          <a:pt x="2509" y="8650"/>
                        </a:moveTo>
                        <a:cubicBezTo>
                          <a:pt x="2549" y="8650"/>
                          <a:pt x="2598" y="8654"/>
                          <a:pt x="2644" y="8661"/>
                        </a:cubicBezTo>
                        <a:cubicBezTo>
                          <a:pt x="2962" y="8710"/>
                          <a:pt x="3005" y="8801"/>
                          <a:pt x="3111" y="9618"/>
                        </a:cubicBezTo>
                        <a:cubicBezTo>
                          <a:pt x="3210" y="10387"/>
                          <a:pt x="3210" y="10387"/>
                          <a:pt x="3039" y="10555"/>
                        </a:cubicBezTo>
                        <a:cubicBezTo>
                          <a:pt x="2949" y="10646"/>
                          <a:pt x="2902" y="10685"/>
                          <a:pt x="2863" y="10685"/>
                        </a:cubicBezTo>
                        <a:cubicBezTo>
                          <a:pt x="2836" y="10685"/>
                          <a:pt x="2813" y="10667"/>
                          <a:pt x="2782" y="10634"/>
                        </a:cubicBezTo>
                        <a:cubicBezTo>
                          <a:pt x="2735" y="10586"/>
                          <a:pt x="2670" y="10474"/>
                          <a:pt x="2639" y="10394"/>
                        </a:cubicBezTo>
                        <a:cubicBezTo>
                          <a:pt x="2551" y="10158"/>
                          <a:pt x="2375" y="8687"/>
                          <a:pt x="2432" y="8659"/>
                        </a:cubicBezTo>
                        <a:cubicBezTo>
                          <a:pt x="2444" y="8653"/>
                          <a:pt x="2472" y="8650"/>
                          <a:pt x="2509" y="8650"/>
                        </a:cubicBezTo>
                        <a:close/>
                        <a:moveTo>
                          <a:pt x="6459" y="9879"/>
                        </a:moveTo>
                        <a:lnTo>
                          <a:pt x="6482" y="10073"/>
                        </a:lnTo>
                        <a:cubicBezTo>
                          <a:pt x="6503" y="10241"/>
                          <a:pt x="6479" y="10295"/>
                          <a:pt x="6300" y="10473"/>
                        </a:cubicBezTo>
                        <a:cubicBezTo>
                          <a:pt x="6185" y="10586"/>
                          <a:pt x="6045" y="10707"/>
                          <a:pt x="5981" y="10741"/>
                        </a:cubicBezTo>
                        <a:lnTo>
                          <a:pt x="5867" y="10807"/>
                        </a:lnTo>
                        <a:lnTo>
                          <a:pt x="5833" y="10610"/>
                        </a:lnTo>
                        <a:cubicBezTo>
                          <a:pt x="5805" y="10440"/>
                          <a:pt x="5825" y="10392"/>
                          <a:pt x="5991" y="10233"/>
                        </a:cubicBezTo>
                        <a:cubicBezTo>
                          <a:pt x="6096" y="10133"/>
                          <a:pt x="6243" y="10013"/>
                          <a:pt x="6320" y="9966"/>
                        </a:cubicBezTo>
                        <a:lnTo>
                          <a:pt x="6459" y="9879"/>
                        </a:lnTo>
                        <a:close/>
                        <a:moveTo>
                          <a:pt x="4762" y="8597"/>
                        </a:moveTo>
                        <a:cubicBezTo>
                          <a:pt x="4845" y="8597"/>
                          <a:pt x="4871" y="8758"/>
                          <a:pt x="4959" y="9622"/>
                        </a:cubicBezTo>
                        <a:lnTo>
                          <a:pt x="5066" y="10674"/>
                        </a:lnTo>
                        <a:lnTo>
                          <a:pt x="4764" y="10926"/>
                        </a:lnTo>
                        <a:cubicBezTo>
                          <a:pt x="4595" y="11064"/>
                          <a:pt x="4428" y="11187"/>
                          <a:pt x="4388" y="11197"/>
                        </a:cubicBezTo>
                        <a:cubicBezTo>
                          <a:pt x="4383" y="11199"/>
                          <a:pt x="4379" y="11199"/>
                          <a:pt x="4374" y="11199"/>
                        </a:cubicBezTo>
                        <a:cubicBezTo>
                          <a:pt x="4296" y="11199"/>
                          <a:pt x="4259" y="10961"/>
                          <a:pt x="4110" y="9550"/>
                        </a:cubicBezTo>
                        <a:lnTo>
                          <a:pt x="4016" y="8666"/>
                        </a:lnTo>
                        <a:lnTo>
                          <a:pt x="4320" y="8649"/>
                        </a:lnTo>
                        <a:cubicBezTo>
                          <a:pt x="4484" y="8641"/>
                          <a:pt x="4675" y="8619"/>
                          <a:pt x="4737" y="8600"/>
                        </a:cubicBezTo>
                        <a:cubicBezTo>
                          <a:pt x="4746" y="8598"/>
                          <a:pt x="4754" y="8597"/>
                          <a:pt x="4762" y="8597"/>
                        </a:cubicBezTo>
                        <a:close/>
                        <a:moveTo>
                          <a:pt x="5682" y="10492"/>
                        </a:moveTo>
                        <a:cubicBezTo>
                          <a:pt x="5724" y="10492"/>
                          <a:pt x="5739" y="10562"/>
                          <a:pt x="5753" y="10715"/>
                        </a:cubicBezTo>
                        <a:cubicBezTo>
                          <a:pt x="5772" y="10910"/>
                          <a:pt x="5761" y="10927"/>
                          <a:pt x="5503" y="11134"/>
                        </a:cubicBezTo>
                        <a:lnTo>
                          <a:pt x="5233" y="11351"/>
                        </a:lnTo>
                        <a:lnTo>
                          <a:pt x="5202" y="11114"/>
                        </a:lnTo>
                        <a:cubicBezTo>
                          <a:pt x="5178" y="10938"/>
                          <a:pt x="5198" y="10860"/>
                          <a:pt x="5276" y="10815"/>
                        </a:cubicBezTo>
                        <a:cubicBezTo>
                          <a:pt x="5333" y="10781"/>
                          <a:pt x="5447" y="10688"/>
                          <a:pt x="5531" y="10604"/>
                        </a:cubicBezTo>
                        <a:cubicBezTo>
                          <a:pt x="5604" y="10531"/>
                          <a:pt x="5650" y="10492"/>
                          <a:pt x="5682" y="10492"/>
                        </a:cubicBezTo>
                        <a:close/>
                        <a:moveTo>
                          <a:pt x="5089" y="10975"/>
                        </a:moveTo>
                        <a:lnTo>
                          <a:pt x="5123" y="11172"/>
                        </a:lnTo>
                        <a:cubicBezTo>
                          <a:pt x="5157" y="11368"/>
                          <a:pt x="5151" y="11376"/>
                          <a:pt x="4802" y="11724"/>
                        </a:cubicBezTo>
                        <a:cubicBezTo>
                          <a:pt x="4615" y="11911"/>
                          <a:pt x="4449" y="12056"/>
                          <a:pt x="4428" y="12056"/>
                        </a:cubicBezTo>
                        <a:cubicBezTo>
                          <a:pt x="4428" y="12056"/>
                          <a:pt x="4427" y="12056"/>
                          <a:pt x="4427" y="12056"/>
                        </a:cubicBezTo>
                        <a:cubicBezTo>
                          <a:pt x="4415" y="12044"/>
                          <a:pt x="4391" y="11929"/>
                          <a:pt x="4373" y="11796"/>
                        </a:cubicBezTo>
                        <a:cubicBezTo>
                          <a:pt x="4348" y="11608"/>
                          <a:pt x="4368" y="11541"/>
                          <a:pt x="4463" y="11470"/>
                        </a:cubicBezTo>
                        <a:cubicBezTo>
                          <a:pt x="4530" y="11422"/>
                          <a:pt x="4695" y="11291"/>
                          <a:pt x="4836" y="11177"/>
                        </a:cubicBezTo>
                        <a:lnTo>
                          <a:pt x="5089" y="10975"/>
                        </a:lnTo>
                        <a:close/>
                        <a:moveTo>
                          <a:pt x="7869" y="1"/>
                        </a:moveTo>
                        <a:cubicBezTo>
                          <a:pt x="7868" y="1"/>
                          <a:pt x="7867" y="1"/>
                          <a:pt x="7866" y="2"/>
                        </a:cubicBezTo>
                        <a:cubicBezTo>
                          <a:pt x="7845" y="24"/>
                          <a:pt x="7841" y="538"/>
                          <a:pt x="7861" y="1143"/>
                        </a:cubicBezTo>
                        <a:cubicBezTo>
                          <a:pt x="7891" y="2123"/>
                          <a:pt x="7881" y="2246"/>
                          <a:pt x="7774" y="2251"/>
                        </a:cubicBezTo>
                        <a:cubicBezTo>
                          <a:pt x="7616" y="2258"/>
                          <a:pt x="7485" y="2398"/>
                          <a:pt x="7536" y="2509"/>
                        </a:cubicBezTo>
                        <a:cubicBezTo>
                          <a:pt x="7556" y="2556"/>
                          <a:pt x="7640" y="2665"/>
                          <a:pt x="7719" y="2743"/>
                        </a:cubicBezTo>
                        <a:cubicBezTo>
                          <a:pt x="7887" y="2912"/>
                          <a:pt x="7925" y="3067"/>
                          <a:pt x="7945" y="3694"/>
                        </a:cubicBezTo>
                        <a:lnTo>
                          <a:pt x="7960" y="4152"/>
                        </a:lnTo>
                        <a:lnTo>
                          <a:pt x="7689" y="3928"/>
                        </a:lnTo>
                        <a:cubicBezTo>
                          <a:pt x="7542" y="3807"/>
                          <a:pt x="7315" y="3659"/>
                          <a:pt x="7191" y="3606"/>
                        </a:cubicBezTo>
                        <a:lnTo>
                          <a:pt x="6963" y="3508"/>
                        </a:lnTo>
                        <a:lnTo>
                          <a:pt x="6894" y="2338"/>
                        </a:lnTo>
                        <a:cubicBezTo>
                          <a:pt x="6855" y="1698"/>
                          <a:pt x="6816" y="1029"/>
                          <a:pt x="6810" y="861"/>
                        </a:cubicBezTo>
                        <a:cubicBezTo>
                          <a:pt x="6802" y="687"/>
                          <a:pt x="6780" y="534"/>
                          <a:pt x="6761" y="514"/>
                        </a:cubicBezTo>
                        <a:cubicBezTo>
                          <a:pt x="6757" y="510"/>
                          <a:pt x="6754" y="508"/>
                          <a:pt x="6750" y="508"/>
                        </a:cubicBezTo>
                        <a:cubicBezTo>
                          <a:pt x="6700" y="508"/>
                          <a:pt x="6712" y="992"/>
                          <a:pt x="6791" y="2229"/>
                        </a:cubicBezTo>
                        <a:lnTo>
                          <a:pt x="6871" y="3506"/>
                        </a:lnTo>
                        <a:lnTo>
                          <a:pt x="6616" y="3523"/>
                        </a:lnTo>
                        <a:cubicBezTo>
                          <a:pt x="6475" y="3532"/>
                          <a:pt x="6297" y="3581"/>
                          <a:pt x="6223" y="3633"/>
                        </a:cubicBezTo>
                        <a:lnTo>
                          <a:pt x="6086" y="3724"/>
                        </a:lnTo>
                        <a:lnTo>
                          <a:pt x="6063" y="3496"/>
                        </a:lnTo>
                        <a:cubicBezTo>
                          <a:pt x="6053" y="3372"/>
                          <a:pt x="6030" y="2753"/>
                          <a:pt x="6018" y="2128"/>
                        </a:cubicBezTo>
                        <a:cubicBezTo>
                          <a:pt x="6005" y="1502"/>
                          <a:pt x="5974" y="988"/>
                          <a:pt x="5954" y="988"/>
                        </a:cubicBezTo>
                        <a:lnTo>
                          <a:pt x="5954" y="988"/>
                        </a:lnTo>
                        <a:cubicBezTo>
                          <a:pt x="5934" y="988"/>
                          <a:pt x="5938" y="1604"/>
                          <a:pt x="5962" y="2353"/>
                        </a:cubicBezTo>
                        <a:lnTo>
                          <a:pt x="6007" y="3717"/>
                        </a:lnTo>
                        <a:lnTo>
                          <a:pt x="5773" y="3990"/>
                        </a:lnTo>
                        <a:cubicBezTo>
                          <a:pt x="5313" y="4529"/>
                          <a:pt x="5146" y="5322"/>
                          <a:pt x="5411" y="5713"/>
                        </a:cubicBezTo>
                        <a:cubicBezTo>
                          <a:pt x="5476" y="5808"/>
                          <a:pt x="5674" y="6010"/>
                          <a:pt x="5852" y="6157"/>
                        </a:cubicBezTo>
                        <a:lnTo>
                          <a:pt x="6176" y="6429"/>
                        </a:lnTo>
                        <a:lnTo>
                          <a:pt x="6207" y="6810"/>
                        </a:lnTo>
                        <a:cubicBezTo>
                          <a:pt x="6247" y="7314"/>
                          <a:pt x="6336" y="7948"/>
                          <a:pt x="6374" y="7985"/>
                        </a:cubicBezTo>
                        <a:cubicBezTo>
                          <a:pt x="6374" y="7986"/>
                          <a:pt x="6375" y="7986"/>
                          <a:pt x="6375" y="7986"/>
                        </a:cubicBezTo>
                        <a:cubicBezTo>
                          <a:pt x="6391" y="7986"/>
                          <a:pt x="6368" y="7714"/>
                          <a:pt x="6328" y="7364"/>
                        </a:cubicBezTo>
                        <a:cubicBezTo>
                          <a:pt x="6287" y="7004"/>
                          <a:pt x="6244" y="6644"/>
                          <a:pt x="6236" y="6563"/>
                        </a:cubicBezTo>
                        <a:cubicBezTo>
                          <a:pt x="6228" y="6479"/>
                          <a:pt x="6225" y="6443"/>
                          <a:pt x="6270" y="6443"/>
                        </a:cubicBezTo>
                        <a:cubicBezTo>
                          <a:pt x="6304" y="6443"/>
                          <a:pt x="6364" y="6463"/>
                          <a:pt x="6469" y="6497"/>
                        </a:cubicBezTo>
                        <a:cubicBezTo>
                          <a:pt x="6605" y="6542"/>
                          <a:pt x="6736" y="6599"/>
                          <a:pt x="6761" y="6625"/>
                        </a:cubicBezTo>
                        <a:cubicBezTo>
                          <a:pt x="6786" y="6651"/>
                          <a:pt x="6895" y="6686"/>
                          <a:pt x="7004" y="6704"/>
                        </a:cubicBezTo>
                        <a:cubicBezTo>
                          <a:pt x="7227" y="6743"/>
                          <a:pt x="7205" y="6684"/>
                          <a:pt x="7338" y="7659"/>
                        </a:cubicBezTo>
                        <a:cubicBezTo>
                          <a:pt x="7417" y="8242"/>
                          <a:pt x="7482" y="8523"/>
                          <a:pt x="7540" y="8523"/>
                        </a:cubicBezTo>
                        <a:cubicBezTo>
                          <a:pt x="7546" y="8523"/>
                          <a:pt x="7551" y="8520"/>
                          <a:pt x="7557" y="8515"/>
                        </a:cubicBezTo>
                        <a:cubicBezTo>
                          <a:pt x="7564" y="8508"/>
                          <a:pt x="7565" y="8341"/>
                          <a:pt x="7560" y="8140"/>
                        </a:cubicBezTo>
                        <a:cubicBezTo>
                          <a:pt x="7557" y="7996"/>
                          <a:pt x="7550" y="7911"/>
                          <a:pt x="7542" y="7911"/>
                        </a:cubicBezTo>
                        <a:cubicBezTo>
                          <a:pt x="7539" y="7911"/>
                          <a:pt x="7536" y="7924"/>
                          <a:pt x="7533" y="7952"/>
                        </a:cubicBezTo>
                        <a:cubicBezTo>
                          <a:pt x="7526" y="8022"/>
                          <a:pt x="7518" y="8061"/>
                          <a:pt x="7508" y="8061"/>
                        </a:cubicBezTo>
                        <a:cubicBezTo>
                          <a:pt x="7484" y="8061"/>
                          <a:pt x="7448" y="7844"/>
                          <a:pt x="7377" y="7321"/>
                        </a:cubicBezTo>
                        <a:cubicBezTo>
                          <a:pt x="7303" y="6786"/>
                          <a:pt x="7307" y="6718"/>
                          <a:pt x="7419" y="6651"/>
                        </a:cubicBezTo>
                        <a:cubicBezTo>
                          <a:pt x="7489" y="6611"/>
                          <a:pt x="7667" y="6478"/>
                          <a:pt x="7814" y="6357"/>
                        </a:cubicBezTo>
                        <a:lnTo>
                          <a:pt x="8085" y="6136"/>
                        </a:lnTo>
                        <a:lnTo>
                          <a:pt x="8167" y="7060"/>
                        </a:lnTo>
                        <a:cubicBezTo>
                          <a:pt x="8234" y="7814"/>
                          <a:pt x="8231" y="8003"/>
                          <a:pt x="8145" y="8087"/>
                        </a:cubicBezTo>
                        <a:cubicBezTo>
                          <a:pt x="8088" y="8143"/>
                          <a:pt x="7723" y="8455"/>
                          <a:pt x="7328" y="8781"/>
                        </a:cubicBezTo>
                        <a:cubicBezTo>
                          <a:pt x="6934" y="9106"/>
                          <a:pt x="6590" y="9396"/>
                          <a:pt x="6561" y="9425"/>
                        </a:cubicBezTo>
                        <a:cubicBezTo>
                          <a:pt x="6557" y="9429"/>
                          <a:pt x="6553" y="9431"/>
                          <a:pt x="6549" y="9431"/>
                        </a:cubicBezTo>
                        <a:cubicBezTo>
                          <a:pt x="6521" y="9431"/>
                          <a:pt x="6492" y="9328"/>
                          <a:pt x="6474" y="9157"/>
                        </a:cubicBezTo>
                        <a:cubicBezTo>
                          <a:pt x="6456" y="8989"/>
                          <a:pt x="6431" y="8866"/>
                          <a:pt x="6412" y="8866"/>
                        </a:cubicBezTo>
                        <a:cubicBezTo>
                          <a:pt x="6411" y="8866"/>
                          <a:pt x="6410" y="8867"/>
                          <a:pt x="6408" y="8868"/>
                        </a:cubicBezTo>
                        <a:cubicBezTo>
                          <a:pt x="6390" y="8885"/>
                          <a:pt x="6387" y="9046"/>
                          <a:pt x="6403" y="9220"/>
                        </a:cubicBezTo>
                        <a:lnTo>
                          <a:pt x="6433" y="9539"/>
                        </a:lnTo>
                        <a:lnTo>
                          <a:pt x="6142" y="9788"/>
                        </a:lnTo>
                        <a:cubicBezTo>
                          <a:pt x="5986" y="9924"/>
                          <a:pt x="5827" y="10038"/>
                          <a:pt x="5795" y="10039"/>
                        </a:cubicBezTo>
                        <a:cubicBezTo>
                          <a:pt x="5795" y="10039"/>
                          <a:pt x="5795" y="10039"/>
                          <a:pt x="5795" y="10039"/>
                        </a:cubicBezTo>
                        <a:cubicBezTo>
                          <a:pt x="5764" y="10039"/>
                          <a:pt x="5673" y="9616"/>
                          <a:pt x="5594" y="9103"/>
                        </a:cubicBezTo>
                        <a:cubicBezTo>
                          <a:pt x="5517" y="8590"/>
                          <a:pt x="5434" y="8147"/>
                          <a:pt x="5412" y="8126"/>
                        </a:cubicBezTo>
                        <a:cubicBezTo>
                          <a:pt x="5391" y="8103"/>
                          <a:pt x="5410" y="8049"/>
                          <a:pt x="5447" y="8009"/>
                        </a:cubicBezTo>
                        <a:cubicBezTo>
                          <a:pt x="5565" y="7893"/>
                          <a:pt x="5637" y="7397"/>
                          <a:pt x="5579" y="7097"/>
                        </a:cubicBezTo>
                        <a:cubicBezTo>
                          <a:pt x="5550" y="6945"/>
                          <a:pt x="5446" y="6695"/>
                          <a:pt x="5349" y="6545"/>
                        </a:cubicBezTo>
                        <a:cubicBezTo>
                          <a:pt x="5233" y="6369"/>
                          <a:pt x="5158" y="6160"/>
                          <a:pt x="5135" y="5954"/>
                        </a:cubicBezTo>
                        <a:cubicBezTo>
                          <a:pt x="5015" y="4923"/>
                          <a:pt x="4929" y="3602"/>
                          <a:pt x="4904" y="2342"/>
                        </a:cubicBezTo>
                        <a:cubicBezTo>
                          <a:pt x="4896" y="1999"/>
                          <a:pt x="4874" y="1739"/>
                          <a:pt x="4853" y="1739"/>
                        </a:cubicBezTo>
                        <a:cubicBezTo>
                          <a:pt x="4852" y="1739"/>
                          <a:pt x="4851" y="1740"/>
                          <a:pt x="4851" y="1741"/>
                        </a:cubicBezTo>
                        <a:cubicBezTo>
                          <a:pt x="4794" y="1797"/>
                          <a:pt x="4891" y="4043"/>
                          <a:pt x="4999" y="5199"/>
                        </a:cubicBezTo>
                        <a:lnTo>
                          <a:pt x="5090" y="6157"/>
                        </a:lnTo>
                        <a:lnTo>
                          <a:pt x="4776" y="6024"/>
                        </a:lnTo>
                        <a:cubicBezTo>
                          <a:pt x="4603" y="5950"/>
                          <a:pt x="4329" y="5889"/>
                          <a:pt x="4169" y="5886"/>
                        </a:cubicBezTo>
                        <a:lnTo>
                          <a:pt x="3876" y="5881"/>
                        </a:lnTo>
                        <a:lnTo>
                          <a:pt x="3882" y="3994"/>
                        </a:lnTo>
                        <a:cubicBezTo>
                          <a:pt x="3886" y="3029"/>
                          <a:pt x="3877" y="2305"/>
                          <a:pt x="3864" y="2305"/>
                        </a:cubicBezTo>
                        <a:cubicBezTo>
                          <a:pt x="3863" y="2305"/>
                          <a:pt x="3862" y="2309"/>
                          <a:pt x="3861" y="2317"/>
                        </a:cubicBezTo>
                        <a:cubicBezTo>
                          <a:pt x="3825" y="2598"/>
                          <a:pt x="3806" y="3971"/>
                          <a:pt x="3825" y="5033"/>
                        </a:cubicBezTo>
                        <a:lnTo>
                          <a:pt x="3840" y="5902"/>
                        </a:lnTo>
                        <a:lnTo>
                          <a:pt x="3495" y="6076"/>
                        </a:lnTo>
                        <a:cubicBezTo>
                          <a:pt x="3324" y="6162"/>
                          <a:pt x="3235" y="6201"/>
                          <a:pt x="3189" y="6201"/>
                        </a:cubicBezTo>
                        <a:cubicBezTo>
                          <a:pt x="3154" y="6201"/>
                          <a:pt x="3142" y="6179"/>
                          <a:pt x="3136" y="6136"/>
                        </a:cubicBezTo>
                        <a:cubicBezTo>
                          <a:pt x="3130" y="6074"/>
                          <a:pt x="3072" y="5292"/>
                          <a:pt x="3013" y="4404"/>
                        </a:cubicBezTo>
                        <a:cubicBezTo>
                          <a:pt x="2889" y="2553"/>
                          <a:pt x="2873" y="2323"/>
                          <a:pt x="2844" y="2323"/>
                        </a:cubicBezTo>
                        <a:cubicBezTo>
                          <a:pt x="2841" y="2323"/>
                          <a:pt x="2837" y="2327"/>
                          <a:pt x="2833" y="2332"/>
                        </a:cubicBezTo>
                        <a:cubicBezTo>
                          <a:pt x="2817" y="2350"/>
                          <a:pt x="2846" y="2985"/>
                          <a:pt x="2900" y="3744"/>
                        </a:cubicBezTo>
                        <a:cubicBezTo>
                          <a:pt x="2953" y="4505"/>
                          <a:pt x="3019" y="5388"/>
                          <a:pt x="3044" y="5715"/>
                        </a:cubicBezTo>
                        <a:cubicBezTo>
                          <a:pt x="3089" y="6276"/>
                          <a:pt x="3083" y="6316"/>
                          <a:pt x="2920" y="6524"/>
                        </a:cubicBezTo>
                        <a:cubicBezTo>
                          <a:pt x="2826" y="6644"/>
                          <a:pt x="2751" y="6750"/>
                          <a:pt x="2753" y="6759"/>
                        </a:cubicBezTo>
                        <a:cubicBezTo>
                          <a:pt x="2755" y="6770"/>
                          <a:pt x="2803" y="7150"/>
                          <a:pt x="2858" y="7606"/>
                        </a:cubicBezTo>
                        <a:cubicBezTo>
                          <a:pt x="2930" y="8180"/>
                          <a:pt x="2937" y="8387"/>
                          <a:pt x="2885" y="8387"/>
                        </a:cubicBezTo>
                        <a:cubicBezTo>
                          <a:pt x="2881" y="8387"/>
                          <a:pt x="2876" y="8385"/>
                          <a:pt x="2870" y="8382"/>
                        </a:cubicBezTo>
                        <a:cubicBezTo>
                          <a:pt x="2819" y="8356"/>
                          <a:pt x="2683" y="8330"/>
                          <a:pt x="2569" y="8326"/>
                        </a:cubicBezTo>
                        <a:cubicBezTo>
                          <a:pt x="2448" y="8321"/>
                          <a:pt x="2351" y="8284"/>
                          <a:pt x="2341" y="8237"/>
                        </a:cubicBezTo>
                        <a:cubicBezTo>
                          <a:pt x="2330" y="8194"/>
                          <a:pt x="2280" y="7813"/>
                          <a:pt x="2230" y="7381"/>
                        </a:cubicBezTo>
                        <a:cubicBezTo>
                          <a:pt x="2142" y="6631"/>
                          <a:pt x="2119" y="6469"/>
                          <a:pt x="2085" y="6469"/>
                        </a:cubicBezTo>
                        <a:cubicBezTo>
                          <a:pt x="2079" y="6469"/>
                          <a:pt x="2073" y="6474"/>
                          <a:pt x="2067" y="6481"/>
                        </a:cubicBezTo>
                        <a:cubicBezTo>
                          <a:pt x="2049" y="6497"/>
                          <a:pt x="2084" y="6916"/>
                          <a:pt x="2147" y="7414"/>
                        </a:cubicBezTo>
                        <a:lnTo>
                          <a:pt x="2258" y="8317"/>
                        </a:lnTo>
                        <a:lnTo>
                          <a:pt x="2048" y="8370"/>
                        </a:lnTo>
                        <a:lnTo>
                          <a:pt x="1839" y="8427"/>
                        </a:lnTo>
                        <a:lnTo>
                          <a:pt x="1901" y="8234"/>
                        </a:lnTo>
                        <a:cubicBezTo>
                          <a:pt x="1988" y="7969"/>
                          <a:pt x="1941" y="7725"/>
                          <a:pt x="1759" y="7488"/>
                        </a:cubicBezTo>
                        <a:cubicBezTo>
                          <a:pt x="1594" y="7278"/>
                          <a:pt x="1556" y="7097"/>
                          <a:pt x="1529" y="6438"/>
                        </a:cubicBezTo>
                        <a:cubicBezTo>
                          <a:pt x="1520" y="6218"/>
                          <a:pt x="1495" y="6048"/>
                          <a:pt x="1472" y="6048"/>
                        </a:cubicBezTo>
                        <a:cubicBezTo>
                          <a:pt x="1470" y="6048"/>
                          <a:pt x="1469" y="6049"/>
                          <a:pt x="1467" y="6050"/>
                        </a:cubicBezTo>
                        <a:cubicBezTo>
                          <a:pt x="1445" y="6074"/>
                          <a:pt x="1446" y="6357"/>
                          <a:pt x="1471" y="6671"/>
                        </a:cubicBezTo>
                        <a:lnTo>
                          <a:pt x="1520" y="7246"/>
                        </a:lnTo>
                        <a:lnTo>
                          <a:pt x="1287" y="7247"/>
                        </a:lnTo>
                        <a:lnTo>
                          <a:pt x="1057" y="7250"/>
                        </a:lnTo>
                        <a:lnTo>
                          <a:pt x="1010" y="6645"/>
                        </a:lnTo>
                        <a:cubicBezTo>
                          <a:pt x="983" y="6316"/>
                          <a:pt x="966" y="5970"/>
                          <a:pt x="970" y="5883"/>
                        </a:cubicBezTo>
                        <a:cubicBezTo>
                          <a:pt x="974" y="5794"/>
                          <a:pt x="961" y="5708"/>
                          <a:pt x="939" y="5687"/>
                        </a:cubicBezTo>
                        <a:cubicBezTo>
                          <a:pt x="934" y="5681"/>
                          <a:pt x="929" y="5679"/>
                          <a:pt x="925" y="5679"/>
                        </a:cubicBezTo>
                        <a:cubicBezTo>
                          <a:pt x="879" y="5679"/>
                          <a:pt x="882" y="5963"/>
                          <a:pt x="930" y="6643"/>
                        </a:cubicBezTo>
                        <a:cubicBezTo>
                          <a:pt x="977" y="7298"/>
                          <a:pt x="973" y="7314"/>
                          <a:pt x="812" y="7406"/>
                        </a:cubicBezTo>
                        <a:cubicBezTo>
                          <a:pt x="724" y="7457"/>
                          <a:pt x="570" y="7575"/>
                          <a:pt x="479" y="7666"/>
                        </a:cubicBezTo>
                        <a:cubicBezTo>
                          <a:pt x="395" y="7749"/>
                          <a:pt x="314" y="7815"/>
                          <a:pt x="294" y="7815"/>
                        </a:cubicBezTo>
                        <a:cubicBezTo>
                          <a:pt x="293" y="7815"/>
                          <a:pt x="292" y="7815"/>
                          <a:pt x="291" y="7814"/>
                        </a:cubicBezTo>
                        <a:cubicBezTo>
                          <a:pt x="271" y="7794"/>
                          <a:pt x="94" y="6260"/>
                          <a:pt x="62" y="5856"/>
                        </a:cubicBezTo>
                        <a:cubicBezTo>
                          <a:pt x="58" y="5795"/>
                          <a:pt x="43" y="5756"/>
                          <a:pt x="27" y="5756"/>
                        </a:cubicBezTo>
                        <a:cubicBezTo>
                          <a:pt x="24" y="5756"/>
                          <a:pt x="21" y="5758"/>
                          <a:pt x="18" y="5762"/>
                        </a:cubicBezTo>
                        <a:cubicBezTo>
                          <a:pt x="1" y="5782"/>
                          <a:pt x="38" y="6278"/>
                          <a:pt x="103" y="6859"/>
                        </a:cubicBezTo>
                        <a:cubicBezTo>
                          <a:pt x="194" y="7655"/>
                          <a:pt x="201" y="7943"/>
                          <a:pt x="136" y="8008"/>
                        </a:cubicBezTo>
                        <a:cubicBezTo>
                          <a:pt x="15" y="8128"/>
                          <a:pt x="29" y="8266"/>
                          <a:pt x="174" y="8413"/>
                        </a:cubicBezTo>
                        <a:cubicBezTo>
                          <a:pt x="263" y="8503"/>
                          <a:pt x="312" y="8647"/>
                          <a:pt x="342" y="8903"/>
                        </a:cubicBezTo>
                        <a:cubicBezTo>
                          <a:pt x="418" y="9577"/>
                          <a:pt x="625" y="10851"/>
                          <a:pt x="664" y="10891"/>
                        </a:cubicBezTo>
                        <a:cubicBezTo>
                          <a:pt x="665" y="10892"/>
                          <a:pt x="666" y="10893"/>
                          <a:pt x="667" y="10893"/>
                        </a:cubicBezTo>
                        <a:cubicBezTo>
                          <a:pt x="683" y="10893"/>
                          <a:pt x="662" y="10677"/>
                          <a:pt x="616" y="10399"/>
                        </a:cubicBezTo>
                        <a:cubicBezTo>
                          <a:pt x="566" y="10105"/>
                          <a:pt x="497" y="9598"/>
                          <a:pt x="458" y="9266"/>
                        </a:cubicBezTo>
                        <a:lnTo>
                          <a:pt x="386" y="8667"/>
                        </a:lnTo>
                        <a:lnTo>
                          <a:pt x="386" y="8667"/>
                        </a:lnTo>
                        <a:lnTo>
                          <a:pt x="767" y="9026"/>
                        </a:lnTo>
                        <a:cubicBezTo>
                          <a:pt x="1121" y="9360"/>
                          <a:pt x="1151" y="9400"/>
                          <a:pt x="1173" y="9606"/>
                        </a:cubicBezTo>
                        <a:cubicBezTo>
                          <a:pt x="1319" y="10896"/>
                          <a:pt x="1500" y="12207"/>
                          <a:pt x="1536" y="12242"/>
                        </a:cubicBezTo>
                        <a:cubicBezTo>
                          <a:pt x="1541" y="12246"/>
                          <a:pt x="1546" y="12248"/>
                          <a:pt x="1550" y="12248"/>
                        </a:cubicBezTo>
                        <a:cubicBezTo>
                          <a:pt x="1568" y="12248"/>
                          <a:pt x="1573" y="12203"/>
                          <a:pt x="1562" y="12131"/>
                        </a:cubicBezTo>
                        <a:cubicBezTo>
                          <a:pt x="1481" y="11565"/>
                          <a:pt x="1262" y="9650"/>
                          <a:pt x="1272" y="9599"/>
                        </a:cubicBezTo>
                        <a:cubicBezTo>
                          <a:pt x="1273" y="9595"/>
                          <a:pt x="1276" y="9593"/>
                          <a:pt x="1280" y="9593"/>
                        </a:cubicBezTo>
                        <a:cubicBezTo>
                          <a:pt x="1311" y="9593"/>
                          <a:pt x="1423" y="9700"/>
                          <a:pt x="1585" y="9891"/>
                        </a:cubicBezTo>
                        <a:lnTo>
                          <a:pt x="1883" y="10240"/>
                        </a:lnTo>
                        <a:lnTo>
                          <a:pt x="2120" y="11616"/>
                        </a:lnTo>
                        <a:cubicBezTo>
                          <a:pt x="2346" y="12940"/>
                          <a:pt x="2373" y="13100"/>
                          <a:pt x="2394" y="13100"/>
                        </a:cubicBezTo>
                        <a:cubicBezTo>
                          <a:pt x="2397" y="13100"/>
                          <a:pt x="2401" y="13095"/>
                          <a:pt x="2405" y="13091"/>
                        </a:cubicBezTo>
                        <a:cubicBezTo>
                          <a:pt x="2417" y="13081"/>
                          <a:pt x="2329" y="12486"/>
                          <a:pt x="2208" y="11770"/>
                        </a:cubicBezTo>
                        <a:cubicBezTo>
                          <a:pt x="2089" y="11052"/>
                          <a:pt x="1990" y="10430"/>
                          <a:pt x="1990" y="10388"/>
                        </a:cubicBezTo>
                        <a:cubicBezTo>
                          <a:pt x="1991" y="10380"/>
                          <a:pt x="1994" y="10376"/>
                          <a:pt x="2000" y="10376"/>
                        </a:cubicBezTo>
                        <a:cubicBezTo>
                          <a:pt x="2070" y="10376"/>
                          <a:pt x="2505" y="10916"/>
                          <a:pt x="2576" y="11101"/>
                        </a:cubicBezTo>
                        <a:cubicBezTo>
                          <a:pt x="2608" y="11183"/>
                          <a:pt x="2718" y="11847"/>
                          <a:pt x="2823" y="12580"/>
                        </a:cubicBezTo>
                        <a:cubicBezTo>
                          <a:pt x="2926" y="13311"/>
                          <a:pt x="3039" y="13924"/>
                          <a:pt x="3072" y="13939"/>
                        </a:cubicBezTo>
                        <a:cubicBezTo>
                          <a:pt x="3073" y="13939"/>
                          <a:pt x="3075" y="13939"/>
                          <a:pt x="3076" y="13939"/>
                        </a:cubicBezTo>
                        <a:cubicBezTo>
                          <a:pt x="3104" y="13939"/>
                          <a:pt x="3097" y="13766"/>
                          <a:pt x="3057" y="13539"/>
                        </a:cubicBezTo>
                        <a:cubicBezTo>
                          <a:pt x="3017" y="13305"/>
                          <a:pt x="2922" y="12680"/>
                          <a:pt x="2846" y="12155"/>
                        </a:cubicBezTo>
                        <a:lnTo>
                          <a:pt x="2710" y="11199"/>
                        </a:lnTo>
                        <a:lnTo>
                          <a:pt x="2924" y="11042"/>
                        </a:lnTo>
                        <a:cubicBezTo>
                          <a:pt x="3043" y="10955"/>
                          <a:pt x="3167" y="10883"/>
                          <a:pt x="3203" y="10883"/>
                        </a:cubicBezTo>
                        <a:cubicBezTo>
                          <a:pt x="3238" y="10883"/>
                          <a:pt x="3345" y="11475"/>
                          <a:pt x="3438" y="12195"/>
                        </a:cubicBezTo>
                        <a:cubicBezTo>
                          <a:pt x="3697" y="14187"/>
                          <a:pt x="3743" y="14528"/>
                          <a:pt x="3808" y="14528"/>
                        </a:cubicBezTo>
                        <a:cubicBezTo>
                          <a:pt x="3821" y="14528"/>
                          <a:pt x="3834" y="14516"/>
                          <a:pt x="3849" y="14500"/>
                        </a:cubicBezTo>
                        <a:cubicBezTo>
                          <a:pt x="3872" y="14479"/>
                          <a:pt x="3869" y="14441"/>
                          <a:pt x="3846" y="14417"/>
                        </a:cubicBezTo>
                        <a:cubicBezTo>
                          <a:pt x="3822" y="14393"/>
                          <a:pt x="3726" y="13789"/>
                          <a:pt x="3631" y="13068"/>
                        </a:cubicBezTo>
                        <a:cubicBezTo>
                          <a:pt x="3313" y="10662"/>
                          <a:pt x="3321" y="10783"/>
                          <a:pt x="3467" y="10581"/>
                        </a:cubicBezTo>
                        <a:cubicBezTo>
                          <a:pt x="3648" y="10327"/>
                          <a:pt x="3841" y="9811"/>
                          <a:pt x="3848" y="9558"/>
                        </a:cubicBezTo>
                        <a:cubicBezTo>
                          <a:pt x="3854" y="9292"/>
                          <a:pt x="3634" y="8924"/>
                          <a:pt x="3303" y="8654"/>
                        </a:cubicBezTo>
                        <a:cubicBezTo>
                          <a:pt x="3067" y="8461"/>
                          <a:pt x="3052" y="8433"/>
                          <a:pt x="3012" y="8122"/>
                        </a:cubicBezTo>
                        <a:cubicBezTo>
                          <a:pt x="2985" y="7908"/>
                          <a:pt x="2983" y="7803"/>
                          <a:pt x="3009" y="7803"/>
                        </a:cubicBezTo>
                        <a:cubicBezTo>
                          <a:pt x="3026" y="7803"/>
                          <a:pt x="3055" y="7850"/>
                          <a:pt x="3098" y="7943"/>
                        </a:cubicBezTo>
                        <a:cubicBezTo>
                          <a:pt x="3196" y="8162"/>
                          <a:pt x="3481" y="8428"/>
                          <a:pt x="3733" y="8535"/>
                        </a:cubicBezTo>
                        <a:lnTo>
                          <a:pt x="3949" y="8627"/>
                        </a:lnTo>
                        <a:lnTo>
                          <a:pt x="4092" y="9972"/>
                        </a:lnTo>
                        <a:lnTo>
                          <a:pt x="4234" y="11318"/>
                        </a:lnTo>
                        <a:lnTo>
                          <a:pt x="3908" y="11640"/>
                        </a:lnTo>
                        <a:cubicBezTo>
                          <a:pt x="3646" y="11901"/>
                          <a:pt x="3594" y="11974"/>
                          <a:pt x="3640" y="12024"/>
                        </a:cubicBezTo>
                        <a:cubicBezTo>
                          <a:pt x="3651" y="12034"/>
                          <a:pt x="3664" y="12040"/>
                          <a:pt x="3682" y="12040"/>
                        </a:cubicBezTo>
                        <a:cubicBezTo>
                          <a:pt x="3736" y="12040"/>
                          <a:pt x="3830" y="11988"/>
                          <a:pt x="3985" y="11874"/>
                        </a:cubicBezTo>
                        <a:cubicBezTo>
                          <a:pt x="4132" y="11767"/>
                          <a:pt x="4265" y="11686"/>
                          <a:pt x="4290" y="11686"/>
                        </a:cubicBezTo>
                        <a:cubicBezTo>
                          <a:pt x="4291" y="11686"/>
                          <a:pt x="4292" y="11686"/>
                          <a:pt x="4293" y="11687"/>
                        </a:cubicBezTo>
                        <a:cubicBezTo>
                          <a:pt x="4304" y="11699"/>
                          <a:pt x="4317" y="11820"/>
                          <a:pt x="4321" y="11958"/>
                        </a:cubicBezTo>
                        <a:cubicBezTo>
                          <a:pt x="4328" y="12157"/>
                          <a:pt x="4296" y="12239"/>
                          <a:pt x="4169" y="12365"/>
                        </a:cubicBezTo>
                        <a:cubicBezTo>
                          <a:pt x="4042" y="12492"/>
                          <a:pt x="4027" y="12533"/>
                          <a:pt x="4088" y="12579"/>
                        </a:cubicBezTo>
                        <a:cubicBezTo>
                          <a:pt x="4107" y="12592"/>
                          <a:pt x="4133" y="12598"/>
                          <a:pt x="4162" y="12598"/>
                        </a:cubicBezTo>
                        <a:cubicBezTo>
                          <a:pt x="4201" y="12598"/>
                          <a:pt x="4244" y="12587"/>
                          <a:pt x="4281" y="12565"/>
                        </a:cubicBezTo>
                        <a:cubicBezTo>
                          <a:pt x="4310" y="12548"/>
                          <a:pt x="4331" y="12536"/>
                          <a:pt x="4348" y="12536"/>
                        </a:cubicBezTo>
                        <a:cubicBezTo>
                          <a:pt x="4397" y="12536"/>
                          <a:pt x="4413" y="12633"/>
                          <a:pt x="4460" y="12982"/>
                        </a:cubicBezTo>
                        <a:cubicBezTo>
                          <a:pt x="4594" y="13971"/>
                          <a:pt x="4809" y="15224"/>
                          <a:pt x="4851" y="15268"/>
                        </a:cubicBezTo>
                        <a:cubicBezTo>
                          <a:pt x="4853" y="15270"/>
                          <a:pt x="4855" y="15271"/>
                          <a:pt x="4857" y="15271"/>
                        </a:cubicBezTo>
                        <a:cubicBezTo>
                          <a:pt x="4874" y="15271"/>
                          <a:pt x="4868" y="15179"/>
                          <a:pt x="4844" y="15046"/>
                        </a:cubicBezTo>
                        <a:cubicBezTo>
                          <a:pt x="4816" y="14899"/>
                          <a:pt x="4716" y="14245"/>
                          <a:pt x="4622" y="13590"/>
                        </a:cubicBezTo>
                        <a:lnTo>
                          <a:pt x="4449" y="12399"/>
                        </a:lnTo>
                        <a:lnTo>
                          <a:pt x="4809" y="12041"/>
                        </a:lnTo>
                        <a:cubicBezTo>
                          <a:pt x="4999" y="11854"/>
                          <a:pt x="5138" y="11738"/>
                          <a:pt x="5174" y="11738"/>
                        </a:cubicBezTo>
                        <a:cubicBezTo>
                          <a:pt x="5179" y="11738"/>
                          <a:pt x="5182" y="11740"/>
                          <a:pt x="5184" y="11744"/>
                        </a:cubicBezTo>
                        <a:cubicBezTo>
                          <a:pt x="5192" y="11778"/>
                          <a:pt x="5279" y="12373"/>
                          <a:pt x="5376" y="13073"/>
                        </a:cubicBezTo>
                        <a:cubicBezTo>
                          <a:pt x="5566" y="14445"/>
                          <a:pt x="5841" y="15978"/>
                          <a:pt x="5898" y="15978"/>
                        </a:cubicBezTo>
                        <a:cubicBezTo>
                          <a:pt x="5915" y="15978"/>
                          <a:pt x="5878" y="15702"/>
                          <a:pt x="5815" y="15363"/>
                        </a:cubicBezTo>
                        <a:cubicBezTo>
                          <a:pt x="5752" y="15023"/>
                          <a:pt x="5601" y="14056"/>
                          <a:pt x="5479" y="13207"/>
                        </a:cubicBezTo>
                        <a:lnTo>
                          <a:pt x="5258" y="11667"/>
                        </a:lnTo>
                        <a:lnTo>
                          <a:pt x="5500" y="11455"/>
                        </a:lnTo>
                        <a:cubicBezTo>
                          <a:pt x="5636" y="11337"/>
                          <a:pt x="5762" y="11244"/>
                          <a:pt x="5787" y="11244"/>
                        </a:cubicBezTo>
                        <a:cubicBezTo>
                          <a:pt x="5788" y="11244"/>
                          <a:pt x="5788" y="11244"/>
                          <a:pt x="5788" y="11244"/>
                        </a:cubicBezTo>
                        <a:cubicBezTo>
                          <a:pt x="5813" y="11245"/>
                          <a:pt x="5939" y="11885"/>
                          <a:pt x="6067" y="12663"/>
                        </a:cubicBezTo>
                        <a:cubicBezTo>
                          <a:pt x="6436" y="14907"/>
                          <a:pt x="6801" y="16933"/>
                          <a:pt x="6838" y="16933"/>
                        </a:cubicBezTo>
                        <a:cubicBezTo>
                          <a:pt x="6838" y="16933"/>
                          <a:pt x="6838" y="16933"/>
                          <a:pt x="6838" y="16933"/>
                        </a:cubicBezTo>
                        <a:cubicBezTo>
                          <a:pt x="6860" y="16933"/>
                          <a:pt x="6820" y="16590"/>
                          <a:pt x="6751" y="16170"/>
                        </a:cubicBezTo>
                        <a:cubicBezTo>
                          <a:pt x="6683" y="15751"/>
                          <a:pt x="6467" y="14457"/>
                          <a:pt x="6275" y="13301"/>
                        </a:cubicBezTo>
                        <a:cubicBezTo>
                          <a:pt x="6081" y="12141"/>
                          <a:pt x="5928" y="11169"/>
                          <a:pt x="5935" y="11141"/>
                        </a:cubicBezTo>
                        <a:cubicBezTo>
                          <a:pt x="5953" y="11066"/>
                          <a:pt x="6443" y="10666"/>
                          <a:pt x="6510" y="10666"/>
                        </a:cubicBezTo>
                        <a:cubicBezTo>
                          <a:pt x="6512" y="10666"/>
                          <a:pt x="6514" y="10667"/>
                          <a:pt x="6515" y="10668"/>
                        </a:cubicBezTo>
                        <a:cubicBezTo>
                          <a:pt x="6530" y="10682"/>
                          <a:pt x="6573" y="10982"/>
                          <a:pt x="6608" y="11332"/>
                        </a:cubicBezTo>
                        <a:cubicBezTo>
                          <a:pt x="6716" y="12409"/>
                          <a:pt x="7037" y="14614"/>
                          <a:pt x="7243" y="15704"/>
                        </a:cubicBezTo>
                        <a:cubicBezTo>
                          <a:pt x="7467" y="16888"/>
                          <a:pt x="7504" y="17072"/>
                          <a:pt x="7530" y="17072"/>
                        </a:cubicBezTo>
                        <a:cubicBezTo>
                          <a:pt x="7532" y="17072"/>
                          <a:pt x="7534" y="17071"/>
                          <a:pt x="7536" y="17069"/>
                        </a:cubicBezTo>
                        <a:cubicBezTo>
                          <a:pt x="7549" y="17056"/>
                          <a:pt x="7505" y="16768"/>
                          <a:pt x="7439" y="16431"/>
                        </a:cubicBezTo>
                        <a:cubicBezTo>
                          <a:pt x="7137" y="14863"/>
                          <a:pt x="6782" y="12448"/>
                          <a:pt x="6656" y="11097"/>
                        </a:cubicBezTo>
                        <a:cubicBezTo>
                          <a:pt x="6609" y="10600"/>
                          <a:pt x="6614" y="10570"/>
                          <a:pt x="6775" y="10420"/>
                        </a:cubicBezTo>
                        <a:cubicBezTo>
                          <a:pt x="6868" y="10332"/>
                          <a:pt x="6998" y="10228"/>
                          <a:pt x="7070" y="10186"/>
                        </a:cubicBezTo>
                        <a:cubicBezTo>
                          <a:pt x="7091" y="10174"/>
                          <a:pt x="7108" y="10165"/>
                          <a:pt x="7124" y="10165"/>
                        </a:cubicBezTo>
                        <a:cubicBezTo>
                          <a:pt x="7205" y="10165"/>
                          <a:pt x="7242" y="10408"/>
                          <a:pt x="7433" y="11731"/>
                        </a:cubicBezTo>
                        <a:cubicBezTo>
                          <a:pt x="7946" y="15288"/>
                          <a:pt x="8598" y="19247"/>
                          <a:pt x="8669" y="19247"/>
                        </a:cubicBezTo>
                        <a:cubicBezTo>
                          <a:pt x="8672" y="19247"/>
                          <a:pt x="8674" y="19238"/>
                          <a:pt x="8675" y="19218"/>
                        </a:cubicBezTo>
                        <a:cubicBezTo>
                          <a:pt x="8676" y="19171"/>
                          <a:pt x="8509" y="18108"/>
                          <a:pt x="8306" y="16859"/>
                        </a:cubicBezTo>
                        <a:cubicBezTo>
                          <a:pt x="7926" y="14584"/>
                          <a:pt x="7259" y="10107"/>
                          <a:pt x="7282" y="10023"/>
                        </a:cubicBezTo>
                        <a:cubicBezTo>
                          <a:pt x="7291" y="9983"/>
                          <a:pt x="9095" y="8536"/>
                          <a:pt x="9349" y="8364"/>
                        </a:cubicBezTo>
                        <a:lnTo>
                          <a:pt x="9457" y="8290"/>
                        </a:lnTo>
                        <a:lnTo>
                          <a:pt x="9488" y="8514"/>
                        </a:lnTo>
                        <a:cubicBezTo>
                          <a:pt x="9504" y="8637"/>
                          <a:pt x="9535" y="8849"/>
                          <a:pt x="9556" y="8995"/>
                        </a:cubicBezTo>
                        <a:cubicBezTo>
                          <a:pt x="9575" y="9127"/>
                          <a:pt x="9601" y="9221"/>
                          <a:pt x="9619" y="9221"/>
                        </a:cubicBezTo>
                        <a:cubicBezTo>
                          <a:pt x="9621" y="9221"/>
                          <a:pt x="9623" y="9220"/>
                          <a:pt x="9624" y="9218"/>
                        </a:cubicBezTo>
                        <a:cubicBezTo>
                          <a:pt x="9642" y="9198"/>
                          <a:pt x="9622" y="8970"/>
                          <a:pt x="9578" y="8705"/>
                        </a:cubicBezTo>
                        <a:lnTo>
                          <a:pt x="9497" y="8227"/>
                        </a:lnTo>
                        <a:lnTo>
                          <a:pt x="9798" y="7975"/>
                        </a:lnTo>
                        <a:cubicBezTo>
                          <a:pt x="9964" y="7836"/>
                          <a:pt x="10352" y="7493"/>
                          <a:pt x="10659" y="7214"/>
                        </a:cubicBezTo>
                        <a:cubicBezTo>
                          <a:pt x="10966" y="6936"/>
                          <a:pt x="11300" y="6648"/>
                          <a:pt x="11400" y="6577"/>
                        </a:cubicBezTo>
                        <a:lnTo>
                          <a:pt x="11581" y="6450"/>
                        </a:lnTo>
                        <a:lnTo>
                          <a:pt x="11719" y="8234"/>
                        </a:lnTo>
                        <a:cubicBezTo>
                          <a:pt x="11796" y="9216"/>
                          <a:pt x="11870" y="10018"/>
                          <a:pt x="11886" y="10018"/>
                        </a:cubicBezTo>
                        <a:cubicBezTo>
                          <a:pt x="11902" y="10018"/>
                          <a:pt x="11851" y="9197"/>
                          <a:pt x="11772" y="8193"/>
                        </a:cubicBezTo>
                        <a:lnTo>
                          <a:pt x="11632" y="6367"/>
                        </a:lnTo>
                        <a:lnTo>
                          <a:pt x="11979" y="6061"/>
                        </a:lnTo>
                        <a:cubicBezTo>
                          <a:pt x="12169" y="5894"/>
                          <a:pt x="12433" y="5669"/>
                          <a:pt x="12560" y="5568"/>
                        </a:cubicBezTo>
                        <a:lnTo>
                          <a:pt x="12792" y="5380"/>
                        </a:lnTo>
                        <a:lnTo>
                          <a:pt x="12824" y="6115"/>
                        </a:lnTo>
                        <a:cubicBezTo>
                          <a:pt x="12889" y="7651"/>
                          <a:pt x="13006" y="8991"/>
                          <a:pt x="13073" y="8991"/>
                        </a:cubicBezTo>
                        <a:cubicBezTo>
                          <a:pt x="13095" y="8991"/>
                          <a:pt x="13092" y="8863"/>
                          <a:pt x="13066" y="8705"/>
                        </a:cubicBezTo>
                        <a:cubicBezTo>
                          <a:pt x="13016" y="8394"/>
                          <a:pt x="12909" y="6945"/>
                          <a:pt x="12862" y="5935"/>
                        </a:cubicBezTo>
                        <a:lnTo>
                          <a:pt x="12832" y="5311"/>
                        </a:lnTo>
                        <a:lnTo>
                          <a:pt x="13160" y="5027"/>
                        </a:lnTo>
                        <a:cubicBezTo>
                          <a:pt x="13373" y="4846"/>
                          <a:pt x="13481" y="4720"/>
                          <a:pt x="13470" y="4676"/>
                        </a:cubicBezTo>
                        <a:cubicBezTo>
                          <a:pt x="13463" y="4642"/>
                          <a:pt x="13440" y="4626"/>
                          <a:pt x="13407" y="4626"/>
                        </a:cubicBezTo>
                        <a:cubicBezTo>
                          <a:pt x="13344" y="4626"/>
                          <a:pt x="13244" y="4683"/>
                          <a:pt x="13139" y="4784"/>
                        </a:cubicBezTo>
                        <a:cubicBezTo>
                          <a:pt x="13049" y="4871"/>
                          <a:pt x="12985" y="4927"/>
                          <a:pt x="12938" y="4927"/>
                        </a:cubicBezTo>
                        <a:cubicBezTo>
                          <a:pt x="12829" y="4927"/>
                          <a:pt x="12818" y="4615"/>
                          <a:pt x="12804" y="3649"/>
                        </a:cubicBezTo>
                        <a:cubicBezTo>
                          <a:pt x="12795" y="3007"/>
                          <a:pt x="12790" y="2702"/>
                          <a:pt x="12786" y="2702"/>
                        </a:cubicBezTo>
                        <a:cubicBezTo>
                          <a:pt x="12782" y="2702"/>
                          <a:pt x="12779" y="2931"/>
                          <a:pt x="12774" y="3369"/>
                        </a:cubicBezTo>
                        <a:cubicBezTo>
                          <a:pt x="12767" y="3987"/>
                          <a:pt x="12741" y="4339"/>
                          <a:pt x="12699" y="4339"/>
                        </a:cubicBezTo>
                        <a:cubicBezTo>
                          <a:pt x="12697" y="4339"/>
                          <a:pt x="12694" y="4338"/>
                          <a:pt x="12692" y="4336"/>
                        </a:cubicBezTo>
                        <a:cubicBezTo>
                          <a:pt x="12670" y="4314"/>
                          <a:pt x="12641" y="4303"/>
                          <a:pt x="12605" y="4303"/>
                        </a:cubicBezTo>
                        <a:cubicBezTo>
                          <a:pt x="12496" y="4303"/>
                          <a:pt x="12325" y="4409"/>
                          <a:pt x="12116" y="4613"/>
                        </a:cubicBezTo>
                        <a:cubicBezTo>
                          <a:pt x="11991" y="4733"/>
                          <a:pt x="11803" y="4892"/>
                          <a:pt x="11704" y="4961"/>
                        </a:cubicBezTo>
                        <a:lnTo>
                          <a:pt x="11522" y="5086"/>
                        </a:lnTo>
                        <a:lnTo>
                          <a:pt x="11468" y="4351"/>
                        </a:lnTo>
                        <a:cubicBezTo>
                          <a:pt x="11438" y="3947"/>
                          <a:pt x="11436" y="3536"/>
                          <a:pt x="11463" y="3441"/>
                        </a:cubicBezTo>
                        <a:cubicBezTo>
                          <a:pt x="11489" y="3348"/>
                          <a:pt x="11483" y="3240"/>
                          <a:pt x="11451" y="3207"/>
                        </a:cubicBezTo>
                        <a:cubicBezTo>
                          <a:pt x="11420" y="3174"/>
                          <a:pt x="11370" y="2739"/>
                          <a:pt x="11344" y="2245"/>
                        </a:cubicBezTo>
                        <a:cubicBezTo>
                          <a:pt x="11317" y="1750"/>
                          <a:pt x="11287" y="1333"/>
                          <a:pt x="11273" y="1319"/>
                        </a:cubicBezTo>
                        <a:cubicBezTo>
                          <a:pt x="11273" y="1319"/>
                          <a:pt x="11272" y="1318"/>
                          <a:pt x="11271" y="1318"/>
                        </a:cubicBezTo>
                        <a:lnTo>
                          <a:pt x="11271" y="1318"/>
                        </a:lnTo>
                        <a:cubicBezTo>
                          <a:pt x="11243" y="1318"/>
                          <a:pt x="11262" y="1968"/>
                          <a:pt x="11311" y="2670"/>
                        </a:cubicBezTo>
                        <a:lnTo>
                          <a:pt x="11347" y="3165"/>
                        </a:lnTo>
                        <a:lnTo>
                          <a:pt x="10983" y="3193"/>
                        </a:lnTo>
                        <a:cubicBezTo>
                          <a:pt x="10786" y="3207"/>
                          <a:pt x="10519" y="3229"/>
                          <a:pt x="10395" y="3240"/>
                        </a:cubicBezTo>
                        <a:lnTo>
                          <a:pt x="10170" y="3258"/>
                        </a:lnTo>
                        <a:lnTo>
                          <a:pt x="10123" y="2484"/>
                        </a:lnTo>
                        <a:cubicBezTo>
                          <a:pt x="10098" y="2059"/>
                          <a:pt x="10066" y="1515"/>
                          <a:pt x="10052" y="1279"/>
                        </a:cubicBezTo>
                        <a:cubicBezTo>
                          <a:pt x="10041" y="1047"/>
                          <a:pt x="10021" y="867"/>
                          <a:pt x="10012" y="867"/>
                        </a:cubicBezTo>
                        <a:cubicBezTo>
                          <a:pt x="10011" y="867"/>
                          <a:pt x="10011" y="867"/>
                          <a:pt x="10011" y="867"/>
                        </a:cubicBezTo>
                        <a:cubicBezTo>
                          <a:pt x="9973" y="905"/>
                          <a:pt x="10027" y="2255"/>
                          <a:pt x="10105" y="3213"/>
                        </a:cubicBezTo>
                        <a:cubicBezTo>
                          <a:pt x="10106" y="3226"/>
                          <a:pt x="9870" y="3282"/>
                          <a:pt x="9576" y="3342"/>
                        </a:cubicBezTo>
                        <a:lnTo>
                          <a:pt x="9047" y="3452"/>
                        </a:lnTo>
                        <a:lnTo>
                          <a:pt x="9044" y="3108"/>
                        </a:lnTo>
                        <a:cubicBezTo>
                          <a:pt x="9044" y="2921"/>
                          <a:pt x="9082" y="2487"/>
                          <a:pt x="9128" y="2152"/>
                        </a:cubicBezTo>
                        <a:cubicBezTo>
                          <a:pt x="9200" y="1625"/>
                          <a:pt x="9181" y="1422"/>
                          <a:pt x="9049" y="1422"/>
                        </a:cubicBezTo>
                        <a:cubicBezTo>
                          <a:pt x="9036" y="1422"/>
                          <a:pt x="9023" y="1424"/>
                          <a:pt x="9008" y="1428"/>
                        </a:cubicBezTo>
                        <a:cubicBezTo>
                          <a:pt x="9007" y="1428"/>
                          <a:pt x="9006" y="1428"/>
                          <a:pt x="9005" y="1428"/>
                        </a:cubicBezTo>
                        <a:cubicBezTo>
                          <a:pt x="8963" y="1428"/>
                          <a:pt x="8937" y="1225"/>
                          <a:pt x="8936" y="902"/>
                        </a:cubicBezTo>
                        <a:cubicBezTo>
                          <a:pt x="8935" y="621"/>
                          <a:pt x="8915" y="404"/>
                          <a:pt x="8892" y="404"/>
                        </a:cubicBezTo>
                        <a:cubicBezTo>
                          <a:pt x="8890" y="404"/>
                          <a:pt x="8889" y="405"/>
                          <a:pt x="8888" y="406"/>
                        </a:cubicBezTo>
                        <a:cubicBezTo>
                          <a:pt x="8862" y="431"/>
                          <a:pt x="8856" y="691"/>
                          <a:pt x="8873" y="981"/>
                        </a:cubicBezTo>
                        <a:cubicBezTo>
                          <a:pt x="8897" y="1437"/>
                          <a:pt x="8749" y="3067"/>
                          <a:pt x="8675" y="3141"/>
                        </a:cubicBezTo>
                        <a:cubicBezTo>
                          <a:pt x="8675" y="3141"/>
                          <a:pt x="8674" y="3141"/>
                          <a:pt x="8673" y="3141"/>
                        </a:cubicBezTo>
                        <a:cubicBezTo>
                          <a:pt x="8648" y="3141"/>
                          <a:pt x="8487" y="2987"/>
                          <a:pt x="8305" y="2792"/>
                        </a:cubicBezTo>
                        <a:lnTo>
                          <a:pt x="7958" y="2418"/>
                        </a:lnTo>
                        <a:lnTo>
                          <a:pt x="7940" y="1715"/>
                        </a:lnTo>
                        <a:cubicBezTo>
                          <a:pt x="7930" y="1330"/>
                          <a:pt x="7918" y="772"/>
                          <a:pt x="7914" y="486"/>
                        </a:cubicBezTo>
                        <a:cubicBezTo>
                          <a:pt x="7910" y="212"/>
                          <a:pt x="7890" y="1"/>
                          <a:pt x="7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836700" y="4368700"/>
                    <a:ext cx="7425" cy="148075"/>
                  </a:xfrm>
                  <a:custGeom>
                    <a:avLst/>
                    <a:gdLst/>
                    <a:ahLst/>
                    <a:cxnLst/>
                    <a:rect l="l" t="t" r="r" b="b"/>
                    <a:pathLst>
                      <a:path w="297" h="5923" extrusionOk="0">
                        <a:moveTo>
                          <a:pt x="12" y="1"/>
                        </a:moveTo>
                        <a:cubicBezTo>
                          <a:pt x="12" y="1"/>
                          <a:pt x="12" y="1"/>
                          <a:pt x="12" y="1"/>
                        </a:cubicBezTo>
                        <a:cubicBezTo>
                          <a:pt x="4" y="9"/>
                          <a:pt x="0" y="518"/>
                          <a:pt x="4" y="1138"/>
                        </a:cubicBezTo>
                        <a:cubicBezTo>
                          <a:pt x="13" y="2792"/>
                          <a:pt x="142" y="5217"/>
                          <a:pt x="250" y="5799"/>
                        </a:cubicBezTo>
                        <a:cubicBezTo>
                          <a:pt x="265" y="5880"/>
                          <a:pt x="275" y="5922"/>
                          <a:pt x="281" y="5922"/>
                        </a:cubicBezTo>
                        <a:cubicBezTo>
                          <a:pt x="297" y="5922"/>
                          <a:pt x="278" y="5616"/>
                          <a:pt x="225" y="4957"/>
                        </a:cubicBezTo>
                        <a:cubicBezTo>
                          <a:pt x="138" y="3910"/>
                          <a:pt x="95" y="2947"/>
                          <a:pt x="58" y="1319"/>
                        </a:cubicBezTo>
                        <a:cubicBezTo>
                          <a:pt x="42" y="592"/>
                          <a:pt x="22" y="1"/>
                          <a:pt x="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5751550" y="4467725"/>
                    <a:ext cx="9950" cy="59225"/>
                  </a:xfrm>
                  <a:custGeom>
                    <a:avLst/>
                    <a:gdLst/>
                    <a:ahLst/>
                    <a:cxnLst/>
                    <a:rect l="l" t="t" r="r" b="b"/>
                    <a:pathLst>
                      <a:path w="398" h="2369" extrusionOk="0">
                        <a:moveTo>
                          <a:pt x="18" y="1"/>
                        </a:moveTo>
                        <a:lnTo>
                          <a:pt x="18" y="1"/>
                        </a:lnTo>
                        <a:cubicBezTo>
                          <a:pt x="0" y="1"/>
                          <a:pt x="32" y="334"/>
                          <a:pt x="90" y="742"/>
                        </a:cubicBezTo>
                        <a:cubicBezTo>
                          <a:pt x="241" y="1820"/>
                          <a:pt x="337" y="2368"/>
                          <a:pt x="375" y="2368"/>
                        </a:cubicBezTo>
                        <a:cubicBezTo>
                          <a:pt x="376" y="2368"/>
                          <a:pt x="378" y="2368"/>
                          <a:pt x="379" y="2366"/>
                        </a:cubicBezTo>
                        <a:cubicBezTo>
                          <a:pt x="397" y="2346"/>
                          <a:pt x="375" y="2131"/>
                          <a:pt x="327" y="1886"/>
                        </a:cubicBezTo>
                        <a:cubicBezTo>
                          <a:pt x="280" y="1642"/>
                          <a:pt x="198" y="1119"/>
                          <a:pt x="145" y="723"/>
                        </a:cubicBezTo>
                        <a:cubicBezTo>
                          <a:pt x="92" y="323"/>
                          <a:pt x="36" y="1"/>
                          <a:pt x="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691600" y="4542175"/>
                    <a:ext cx="33550" cy="235850"/>
                  </a:xfrm>
                  <a:custGeom>
                    <a:avLst/>
                    <a:gdLst/>
                    <a:ahLst/>
                    <a:cxnLst/>
                    <a:rect l="l" t="t" r="r" b="b"/>
                    <a:pathLst>
                      <a:path w="1342" h="9434" extrusionOk="0">
                        <a:moveTo>
                          <a:pt x="20" y="0"/>
                        </a:moveTo>
                        <a:lnTo>
                          <a:pt x="20" y="0"/>
                        </a:lnTo>
                        <a:cubicBezTo>
                          <a:pt x="4" y="0"/>
                          <a:pt x="0" y="198"/>
                          <a:pt x="21" y="498"/>
                        </a:cubicBezTo>
                        <a:cubicBezTo>
                          <a:pt x="122" y="2007"/>
                          <a:pt x="392" y="4127"/>
                          <a:pt x="812" y="6716"/>
                        </a:cubicBezTo>
                        <a:cubicBezTo>
                          <a:pt x="1105" y="8524"/>
                          <a:pt x="1277" y="9433"/>
                          <a:pt x="1323" y="9433"/>
                        </a:cubicBezTo>
                        <a:cubicBezTo>
                          <a:pt x="1324" y="9433"/>
                          <a:pt x="1325" y="9433"/>
                          <a:pt x="1326" y="9432"/>
                        </a:cubicBezTo>
                        <a:cubicBezTo>
                          <a:pt x="1342" y="9416"/>
                          <a:pt x="1319" y="9218"/>
                          <a:pt x="1271" y="8998"/>
                        </a:cubicBezTo>
                        <a:cubicBezTo>
                          <a:pt x="978" y="7632"/>
                          <a:pt x="408" y="3757"/>
                          <a:pt x="221" y="1869"/>
                        </a:cubicBezTo>
                        <a:cubicBezTo>
                          <a:pt x="142" y="1062"/>
                          <a:pt x="66" y="318"/>
                          <a:pt x="55" y="201"/>
                        </a:cubicBezTo>
                        <a:cubicBezTo>
                          <a:pt x="41" y="62"/>
                          <a:pt x="28"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711600" y="4545900"/>
                    <a:ext cx="28475" cy="234125"/>
                  </a:xfrm>
                  <a:custGeom>
                    <a:avLst/>
                    <a:gdLst/>
                    <a:ahLst/>
                    <a:cxnLst/>
                    <a:rect l="l" t="t" r="r" b="b"/>
                    <a:pathLst>
                      <a:path w="1139" h="9365" extrusionOk="0">
                        <a:moveTo>
                          <a:pt x="28" y="0"/>
                        </a:moveTo>
                        <a:cubicBezTo>
                          <a:pt x="26" y="0"/>
                          <a:pt x="25" y="1"/>
                          <a:pt x="23" y="3"/>
                        </a:cubicBezTo>
                        <a:cubicBezTo>
                          <a:pt x="0" y="24"/>
                          <a:pt x="118" y="1248"/>
                          <a:pt x="284" y="2724"/>
                        </a:cubicBezTo>
                        <a:cubicBezTo>
                          <a:pt x="843" y="7705"/>
                          <a:pt x="1053" y="9365"/>
                          <a:pt x="1117" y="9365"/>
                        </a:cubicBezTo>
                        <a:cubicBezTo>
                          <a:pt x="1138" y="9365"/>
                          <a:pt x="1136" y="9230"/>
                          <a:pt x="1107" y="9058"/>
                        </a:cubicBezTo>
                        <a:cubicBezTo>
                          <a:pt x="1039" y="8625"/>
                          <a:pt x="212" y="1471"/>
                          <a:pt x="93" y="272"/>
                        </a:cubicBezTo>
                        <a:cubicBezTo>
                          <a:pt x="78" y="114"/>
                          <a:pt x="49" y="0"/>
                          <a:pt x="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854250" y="4406325"/>
                    <a:ext cx="4425" cy="109900"/>
                  </a:xfrm>
                  <a:custGeom>
                    <a:avLst/>
                    <a:gdLst/>
                    <a:ahLst/>
                    <a:cxnLst/>
                    <a:rect l="l" t="t" r="r" b="b"/>
                    <a:pathLst>
                      <a:path w="177" h="4396" extrusionOk="0">
                        <a:moveTo>
                          <a:pt x="17" y="1"/>
                        </a:moveTo>
                        <a:cubicBezTo>
                          <a:pt x="16" y="1"/>
                          <a:pt x="16" y="1"/>
                          <a:pt x="15" y="2"/>
                        </a:cubicBezTo>
                        <a:cubicBezTo>
                          <a:pt x="0" y="16"/>
                          <a:pt x="18" y="947"/>
                          <a:pt x="55" y="2070"/>
                        </a:cubicBezTo>
                        <a:cubicBezTo>
                          <a:pt x="94" y="3195"/>
                          <a:pt x="116" y="4170"/>
                          <a:pt x="110" y="4235"/>
                        </a:cubicBezTo>
                        <a:cubicBezTo>
                          <a:pt x="103" y="4301"/>
                          <a:pt x="115" y="4373"/>
                          <a:pt x="137" y="4394"/>
                        </a:cubicBezTo>
                        <a:cubicBezTo>
                          <a:pt x="137" y="4395"/>
                          <a:pt x="138" y="4396"/>
                          <a:pt x="139" y="4396"/>
                        </a:cubicBezTo>
                        <a:cubicBezTo>
                          <a:pt x="176" y="4396"/>
                          <a:pt x="161" y="3395"/>
                          <a:pt x="98" y="1654"/>
                        </a:cubicBezTo>
                        <a:cubicBezTo>
                          <a:pt x="76" y="1046"/>
                          <a:pt x="55" y="423"/>
                          <a:pt x="50" y="264"/>
                        </a:cubicBezTo>
                        <a:cubicBezTo>
                          <a:pt x="45" y="112"/>
                          <a:pt x="31" y="1"/>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731275" y="4546025"/>
                    <a:ext cx="24975" cy="237075"/>
                  </a:xfrm>
                  <a:custGeom>
                    <a:avLst/>
                    <a:gdLst/>
                    <a:ahLst/>
                    <a:cxnLst/>
                    <a:rect l="l" t="t" r="r" b="b"/>
                    <a:pathLst>
                      <a:path w="999" h="9483" extrusionOk="0">
                        <a:moveTo>
                          <a:pt x="27" y="1"/>
                        </a:moveTo>
                        <a:cubicBezTo>
                          <a:pt x="26" y="1"/>
                          <a:pt x="25" y="1"/>
                          <a:pt x="25" y="2"/>
                        </a:cubicBezTo>
                        <a:cubicBezTo>
                          <a:pt x="1" y="25"/>
                          <a:pt x="21" y="604"/>
                          <a:pt x="68" y="1282"/>
                        </a:cubicBezTo>
                        <a:cubicBezTo>
                          <a:pt x="161" y="2624"/>
                          <a:pt x="341" y="4379"/>
                          <a:pt x="627" y="6737"/>
                        </a:cubicBezTo>
                        <a:cubicBezTo>
                          <a:pt x="727" y="7568"/>
                          <a:pt x="829" y="8529"/>
                          <a:pt x="854" y="8868"/>
                        </a:cubicBezTo>
                        <a:cubicBezTo>
                          <a:pt x="877" y="9206"/>
                          <a:pt x="914" y="9483"/>
                          <a:pt x="936" y="9483"/>
                        </a:cubicBezTo>
                        <a:cubicBezTo>
                          <a:pt x="998" y="9480"/>
                          <a:pt x="914" y="8511"/>
                          <a:pt x="671" y="6418"/>
                        </a:cubicBezTo>
                        <a:cubicBezTo>
                          <a:pt x="373" y="3846"/>
                          <a:pt x="226" y="2358"/>
                          <a:pt x="135" y="1011"/>
                        </a:cubicBezTo>
                        <a:cubicBezTo>
                          <a:pt x="97" y="448"/>
                          <a:pt x="49"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755500" y="4546950"/>
                    <a:ext cx="25950" cy="248100"/>
                  </a:xfrm>
                  <a:custGeom>
                    <a:avLst/>
                    <a:gdLst/>
                    <a:ahLst/>
                    <a:cxnLst/>
                    <a:rect l="l" t="t" r="r" b="b"/>
                    <a:pathLst>
                      <a:path w="1038" h="9924" extrusionOk="0">
                        <a:moveTo>
                          <a:pt x="19" y="1"/>
                        </a:moveTo>
                        <a:cubicBezTo>
                          <a:pt x="17" y="1"/>
                          <a:pt x="16" y="1"/>
                          <a:pt x="15" y="1"/>
                        </a:cubicBezTo>
                        <a:cubicBezTo>
                          <a:pt x="14" y="1"/>
                          <a:pt x="14" y="1"/>
                          <a:pt x="13" y="1"/>
                        </a:cubicBezTo>
                        <a:lnTo>
                          <a:pt x="13" y="1"/>
                        </a:lnTo>
                        <a:cubicBezTo>
                          <a:pt x="0" y="1"/>
                          <a:pt x="59" y="791"/>
                          <a:pt x="146" y="1754"/>
                        </a:cubicBezTo>
                        <a:cubicBezTo>
                          <a:pt x="481" y="5522"/>
                          <a:pt x="949" y="9923"/>
                          <a:pt x="1012" y="9923"/>
                        </a:cubicBezTo>
                        <a:cubicBezTo>
                          <a:pt x="1035" y="9923"/>
                          <a:pt x="1038" y="9851"/>
                          <a:pt x="1023" y="9763"/>
                        </a:cubicBezTo>
                        <a:cubicBezTo>
                          <a:pt x="956" y="9390"/>
                          <a:pt x="476" y="4729"/>
                          <a:pt x="286" y="2609"/>
                        </a:cubicBezTo>
                        <a:cubicBezTo>
                          <a:pt x="54" y="49"/>
                          <a:pt x="52" y="1"/>
                          <a:pt x="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771725" y="4529725"/>
                    <a:ext cx="30950" cy="261400"/>
                  </a:xfrm>
                  <a:custGeom>
                    <a:avLst/>
                    <a:gdLst/>
                    <a:ahLst/>
                    <a:cxnLst/>
                    <a:rect l="l" t="t" r="r" b="b"/>
                    <a:pathLst>
                      <a:path w="1238" h="10456" extrusionOk="0">
                        <a:moveTo>
                          <a:pt x="20" y="0"/>
                        </a:moveTo>
                        <a:cubicBezTo>
                          <a:pt x="18" y="0"/>
                          <a:pt x="16" y="3"/>
                          <a:pt x="13" y="5"/>
                        </a:cubicBezTo>
                        <a:cubicBezTo>
                          <a:pt x="1" y="15"/>
                          <a:pt x="6" y="193"/>
                          <a:pt x="25" y="402"/>
                        </a:cubicBezTo>
                        <a:cubicBezTo>
                          <a:pt x="82" y="1086"/>
                          <a:pt x="357" y="3273"/>
                          <a:pt x="641" y="5297"/>
                        </a:cubicBezTo>
                        <a:cubicBezTo>
                          <a:pt x="958" y="7575"/>
                          <a:pt x="1002" y="7959"/>
                          <a:pt x="1101" y="9399"/>
                        </a:cubicBezTo>
                        <a:cubicBezTo>
                          <a:pt x="1140" y="9982"/>
                          <a:pt x="1188" y="10456"/>
                          <a:pt x="1204" y="10456"/>
                        </a:cubicBezTo>
                        <a:cubicBezTo>
                          <a:pt x="1238" y="10456"/>
                          <a:pt x="1186" y="9613"/>
                          <a:pt x="1072" y="8299"/>
                        </a:cubicBezTo>
                        <a:cubicBezTo>
                          <a:pt x="1032" y="7819"/>
                          <a:pt x="865" y="6479"/>
                          <a:pt x="702" y="5315"/>
                        </a:cubicBezTo>
                        <a:cubicBezTo>
                          <a:pt x="538" y="4152"/>
                          <a:pt x="330" y="2554"/>
                          <a:pt x="240" y="1758"/>
                        </a:cubicBezTo>
                        <a:cubicBezTo>
                          <a:pt x="57" y="165"/>
                          <a:pt x="39"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875175" y="4425700"/>
                    <a:ext cx="4875" cy="89625"/>
                  </a:xfrm>
                  <a:custGeom>
                    <a:avLst/>
                    <a:gdLst/>
                    <a:ahLst/>
                    <a:cxnLst/>
                    <a:rect l="l" t="t" r="r" b="b"/>
                    <a:pathLst>
                      <a:path w="195" h="3585" extrusionOk="0">
                        <a:moveTo>
                          <a:pt x="123" y="1"/>
                        </a:moveTo>
                        <a:cubicBezTo>
                          <a:pt x="97" y="1"/>
                          <a:pt x="75" y="426"/>
                          <a:pt x="75" y="948"/>
                        </a:cubicBezTo>
                        <a:cubicBezTo>
                          <a:pt x="75" y="1469"/>
                          <a:pt x="54" y="2275"/>
                          <a:pt x="30" y="2740"/>
                        </a:cubicBezTo>
                        <a:cubicBezTo>
                          <a:pt x="6" y="3208"/>
                          <a:pt x="0" y="3585"/>
                          <a:pt x="18" y="3585"/>
                        </a:cubicBezTo>
                        <a:cubicBezTo>
                          <a:pt x="87" y="3585"/>
                          <a:pt x="194" y="2"/>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799675" y="4518300"/>
                    <a:ext cx="31750" cy="282600"/>
                  </a:xfrm>
                  <a:custGeom>
                    <a:avLst/>
                    <a:gdLst/>
                    <a:ahLst/>
                    <a:cxnLst/>
                    <a:rect l="l" t="t" r="r" b="b"/>
                    <a:pathLst>
                      <a:path w="1270" h="11304" extrusionOk="0">
                        <a:moveTo>
                          <a:pt x="21" y="1"/>
                        </a:moveTo>
                        <a:cubicBezTo>
                          <a:pt x="1" y="1"/>
                          <a:pt x="94" y="1107"/>
                          <a:pt x="228" y="2465"/>
                        </a:cubicBezTo>
                        <a:cubicBezTo>
                          <a:pt x="455" y="4782"/>
                          <a:pt x="754" y="7433"/>
                          <a:pt x="1076" y="10010"/>
                        </a:cubicBezTo>
                        <a:cubicBezTo>
                          <a:pt x="1212" y="11093"/>
                          <a:pt x="1237" y="11303"/>
                          <a:pt x="1250" y="11303"/>
                        </a:cubicBezTo>
                        <a:cubicBezTo>
                          <a:pt x="1254" y="11303"/>
                          <a:pt x="1257" y="11282"/>
                          <a:pt x="1262" y="11260"/>
                        </a:cubicBezTo>
                        <a:cubicBezTo>
                          <a:pt x="1270" y="11222"/>
                          <a:pt x="1202" y="10548"/>
                          <a:pt x="1107" y="9757"/>
                        </a:cubicBezTo>
                        <a:cubicBezTo>
                          <a:pt x="739" y="6683"/>
                          <a:pt x="465" y="4201"/>
                          <a:pt x="266" y="2145"/>
                        </a:cubicBezTo>
                        <a:cubicBezTo>
                          <a:pt x="151" y="965"/>
                          <a:pt x="41" y="1"/>
                          <a:pt x="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890875" y="4449475"/>
                    <a:ext cx="2275" cy="54350"/>
                  </a:xfrm>
                  <a:custGeom>
                    <a:avLst/>
                    <a:gdLst/>
                    <a:ahLst/>
                    <a:cxnLst/>
                    <a:rect l="l" t="t" r="r" b="b"/>
                    <a:pathLst>
                      <a:path w="91" h="2174" extrusionOk="0">
                        <a:moveTo>
                          <a:pt x="37" y="1"/>
                        </a:moveTo>
                        <a:cubicBezTo>
                          <a:pt x="15" y="1"/>
                          <a:pt x="1" y="588"/>
                          <a:pt x="2" y="1311"/>
                        </a:cubicBezTo>
                        <a:cubicBezTo>
                          <a:pt x="3" y="1867"/>
                          <a:pt x="12" y="2174"/>
                          <a:pt x="25" y="2174"/>
                        </a:cubicBezTo>
                        <a:cubicBezTo>
                          <a:pt x="30" y="2174"/>
                          <a:pt x="36" y="2125"/>
                          <a:pt x="42" y="2023"/>
                        </a:cubicBezTo>
                        <a:cubicBezTo>
                          <a:pt x="90" y="1246"/>
                          <a:pt x="88" y="1"/>
                          <a:pt x="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5827600" y="4515075"/>
                    <a:ext cx="24425" cy="254500"/>
                  </a:xfrm>
                  <a:custGeom>
                    <a:avLst/>
                    <a:gdLst/>
                    <a:ahLst/>
                    <a:cxnLst/>
                    <a:rect l="l" t="t" r="r" b="b"/>
                    <a:pathLst>
                      <a:path w="977" h="10180" extrusionOk="0">
                        <a:moveTo>
                          <a:pt x="47" y="0"/>
                        </a:moveTo>
                        <a:cubicBezTo>
                          <a:pt x="0" y="0"/>
                          <a:pt x="9" y="254"/>
                          <a:pt x="73" y="1009"/>
                        </a:cubicBezTo>
                        <a:cubicBezTo>
                          <a:pt x="578" y="6920"/>
                          <a:pt x="894" y="10176"/>
                          <a:pt x="959" y="10179"/>
                        </a:cubicBezTo>
                        <a:cubicBezTo>
                          <a:pt x="977" y="10179"/>
                          <a:pt x="907" y="9311"/>
                          <a:pt x="805" y="8254"/>
                        </a:cubicBezTo>
                        <a:cubicBezTo>
                          <a:pt x="705" y="7192"/>
                          <a:pt x="501" y="4911"/>
                          <a:pt x="353" y="3180"/>
                        </a:cubicBezTo>
                        <a:cubicBezTo>
                          <a:pt x="206" y="1448"/>
                          <a:pt x="78" y="24"/>
                          <a:pt x="67" y="12"/>
                        </a:cubicBezTo>
                        <a:cubicBezTo>
                          <a:pt x="60" y="5"/>
                          <a:pt x="53" y="0"/>
                          <a:pt x="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5854000" y="4515500"/>
                    <a:ext cx="16825" cy="211650"/>
                  </a:xfrm>
                  <a:custGeom>
                    <a:avLst/>
                    <a:gdLst/>
                    <a:ahLst/>
                    <a:cxnLst/>
                    <a:rect l="l" t="t" r="r" b="b"/>
                    <a:pathLst>
                      <a:path w="673" h="8466" extrusionOk="0">
                        <a:moveTo>
                          <a:pt x="45" y="0"/>
                        </a:moveTo>
                        <a:cubicBezTo>
                          <a:pt x="20" y="0"/>
                          <a:pt x="0" y="112"/>
                          <a:pt x="13" y="295"/>
                        </a:cubicBezTo>
                        <a:cubicBezTo>
                          <a:pt x="25" y="457"/>
                          <a:pt x="81" y="1426"/>
                          <a:pt x="137" y="2442"/>
                        </a:cubicBezTo>
                        <a:cubicBezTo>
                          <a:pt x="268" y="4828"/>
                          <a:pt x="578" y="8464"/>
                          <a:pt x="649" y="8465"/>
                        </a:cubicBezTo>
                        <a:cubicBezTo>
                          <a:pt x="672" y="8465"/>
                          <a:pt x="600" y="7445"/>
                          <a:pt x="493" y="6195"/>
                        </a:cubicBezTo>
                        <a:cubicBezTo>
                          <a:pt x="385" y="4944"/>
                          <a:pt x="255" y="3122"/>
                          <a:pt x="204" y="2136"/>
                        </a:cubicBezTo>
                        <a:cubicBezTo>
                          <a:pt x="152" y="1153"/>
                          <a:pt x="101" y="269"/>
                          <a:pt x="93" y="176"/>
                        </a:cubicBezTo>
                        <a:cubicBezTo>
                          <a:pt x="81" y="54"/>
                          <a:pt x="62"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883650" y="4525025"/>
                    <a:ext cx="12300" cy="214900"/>
                  </a:xfrm>
                  <a:custGeom>
                    <a:avLst/>
                    <a:gdLst/>
                    <a:ahLst/>
                    <a:cxnLst/>
                    <a:rect l="l" t="t" r="r" b="b"/>
                    <a:pathLst>
                      <a:path w="492" h="8596" extrusionOk="0">
                        <a:moveTo>
                          <a:pt x="19" y="0"/>
                        </a:moveTo>
                        <a:cubicBezTo>
                          <a:pt x="18" y="0"/>
                          <a:pt x="18" y="0"/>
                          <a:pt x="17" y="1"/>
                        </a:cubicBezTo>
                        <a:cubicBezTo>
                          <a:pt x="5" y="10"/>
                          <a:pt x="1" y="223"/>
                          <a:pt x="4" y="470"/>
                        </a:cubicBezTo>
                        <a:cubicBezTo>
                          <a:pt x="12" y="978"/>
                          <a:pt x="97" y="2718"/>
                          <a:pt x="184" y="4094"/>
                        </a:cubicBezTo>
                        <a:cubicBezTo>
                          <a:pt x="216" y="4606"/>
                          <a:pt x="283" y="5826"/>
                          <a:pt x="333" y="6809"/>
                        </a:cubicBezTo>
                        <a:cubicBezTo>
                          <a:pt x="383" y="7793"/>
                          <a:pt x="438" y="8595"/>
                          <a:pt x="457" y="8595"/>
                        </a:cubicBezTo>
                        <a:cubicBezTo>
                          <a:pt x="492" y="8595"/>
                          <a:pt x="423" y="7091"/>
                          <a:pt x="266" y="4447"/>
                        </a:cubicBezTo>
                        <a:cubicBezTo>
                          <a:pt x="175" y="2921"/>
                          <a:pt x="64" y="808"/>
                          <a:pt x="45" y="233"/>
                        </a:cubicBezTo>
                        <a:cubicBezTo>
                          <a:pt x="41" y="102"/>
                          <a:pt x="30"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920200" y="4523300"/>
                    <a:ext cx="4475" cy="194700"/>
                  </a:xfrm>
                  <a:custGeom>
                    <a:avLst/>
                    <a:gdLst/>
                    <a:ahLst/>
                    <a:cxnLst/>
                    <a:rect l="l" t="t" r="r" b="b"/>
                    <a:pathLst>
                      <a:path w="179" h="7788" extrusionOk="0">
                        <a:moveTo>
                          <a:pt x="147" y="1"/>
                        </a:moveTo>
                        <a:cubicBezTo>
                          <a:pt x="117" y="1"/>
                          <a:pt x="105" y="271"/>
                          <a:pt x="66" y="1713"/>
                        </a:cubicBezTo>
                        <a:cubicBezTo>
                          <a:pt x="0" y="4124"/>
                          <a:pt x="46" y="7680"/>
                          <a:pt x="144" y="7777"/>
                        </a:cubicBezTo>
                        <a:cubicBezTo>
                          <a:pt x="149" y="7782"/>
                          <a:pt x="153" y="7788"/>
                          <a:pt x="156" y="7788"/>
                        </a:cubicBezTo>
                        <a:cubicBezTo>
                          <a:pt x="178" y="7788"/>
                          <a:pt x="170" y="7581"/>
                          <a:pt x="111" y="5805"/>
                        </a:cubicBezTo>
                        <a:cubicBezTo>
                          <a:pt x="81" y="4916"/>
                          <a:pt x="81" y="3247"/>
                          <a:pt x="111" y="2102"/>
                        </a:cubicBezTo>
                        <a:cubicBezTo>
                          <a:pt x="141" y="956"/>
                          <a:pt x="160" y="11"/>
                          <a:pt x="153" y="4"/>
                        </a:cubicBezTo>
                        <a:cubicBezTo>
                          <a:pt x="151" y="2"/>
                          <a:pt x="149"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944100" y="4532725"/>
                    <a:ext cx="6825" cy="135200"/>
                  </a:xfrm>
                  <a:custGeom>
                    <a:avLst/>
                    <a:gdLst/>
                    <a:ahLst/>
                    <a:cxnLst/>
                    <a:rect l="l" t="t" r="r" b="b"/>
                    <a:pathLst>
                      <a:path w="273" h="5408" extrusionOk="0">
                        <a:moveTo>
                          <a:pt x="25" y="0"/>
                        </a:moveTo>
                        <a:cubicBezTo>
                          <a:pt x="1" y="0"/>
                          <a:pt x="3" y="720"/>
                          <a:pt x="27" y="1594"/>
                        </a:cubicBezTo>
                        <a:cubicBezTo>
                          <a:pt x="90" y="3839"/>
                          <a:pt x="183" y="5407"/>
                          <a:pt x="252" y="5407"/>
                        </a:cubicBezTo>
                        <a:cubicBezTo>
                          <a:pt x="254" y="5407"/>
                          <a:pt x="256" y="5406"/>
                          <a:pt x="257" y="5404"/>
                        </a:cubicBezTo>
                        <a:cubicBezTo>
                          <a:pt x="272" y="5384"/>
                          <a:pt x="259" y="5042"/>
                          <a:pt x="225" y="4634"/>
                        </a:cubicBezTo>
                        <a:cubicBezTo>
                          <a:pt x="148" y="3686"/>
                          <a:pt x="85" y="2161"/>
                          <a:pt x="74" y="956"/>
                        </a:cubicBezTo>
                        <a:cubicBezTo>
                          <a:pt x="70" y="431"/>
                          <a:pt x="47" y="2"/>
                          <a:pt x="25" y="0"/>
                        </a:cubicBezTo>
                        <a:cubicBezTo>
                          <a:pt x="25" y="0"/>
                          <a:pt x="25" y="0"/>
                          <a:pt x="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78600" y="4571325"/>
                    <a:ext cx="4350" cy="86825"/>
                  </a:xfrm>
                  <a:custGeom>
                    <a:avLst/>
                    <a:gdLst/>
                    <a:ahLst/>
                    <a:cxnLst/>
                    <a:rect l="l" t="t" r="r" b="b"/>
                    <a:pathLst>
                      <a:path w="174" h="3473" extrusionOk="0">
                        <a:moveTo>
                          <a:pt x="152" y="1"/>
                        </a:moveTo>
                        <a:cubicBezTo>
                          <a:pt x="151" y="1"/>
                          <a:pt x="150" y="1"/>
                          <a:pt x="149" y="2"/>
                        </a:cubicBezTo>
                        <a:cubicBezTo>
                          <a:pt x="129" y="22"/>
                          <a:pt x="97" y="411"/>
                          <a:pt x="77" y="875"/>
                        </a:cubicBezTo>
                        <a:cubicBezTo>
                          <a:pt x="25" y="2108"/>
                          <a:pt x="1" y="3472"/>
                          <a:pt x="30" y="3472"/>
                        </a:cubicBezTo>
                        <a:cubicBezTo>
                          <a:pt x="43" y="3472"/>
                          <a:pt x="71" y="2915"/>
                          <a:pt x="94" y="2239"/>
                        </a:cubicBezTo>
                        <a:cubicBezTo>
                          <a:pt x="116" y="1561"/>
                          <a:pt x="145" y="770"/>
                          <a:pt x="158" y="485"/>
                        </a:cubicBezTo>
                        <a:cubicBezTo>
                          <a:pt x="174" y="210"/>
                          <a:pt x="170"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991000" y="4577000"/>
                    <a:ext cx="2050" cy="73300"/>
                  </a:xfrm>
                  <a:custGeom>
                    <a:avLst/>
                    <a:gdLst/>
                    <a:ahLst/>
                    <a:cxnLst/>
                    <a:rect l="l" t="t" r="r" b="b"/>
                    <a:pathLst>
                      <a:path w="82" h="2932" extrusionOk="0">
                        <a:moveTo>
                          <a:pt x="65" y="1"/>
                        </a:moveTo>
                        <a:cubicBezTo>
                          <a:pt x="64" y="1"/>
                          <a:pt x="64" y="1"/>
                          <a:pt x="64" y="1"/>
                        </a:cubicBezTo>
                        <a:cubicBezTo>
                          <a:pt x="47" y="17"/>
                          <a:pt x="23" y="632"/>
                          <a:pt x="13" y="1366"/>
                        </a:cubicBezTo>
                        <a:cubicBezTo>
                          <a:pt x="1" y="2102"/>
                          <a:pt x="9" y="2796"/>
                          <a:pt x="30" y="2906"/>
                        </a:cubicBezTo>
                        <a:cubicBezTo>
                          <a:pt x="34" y="2923"/>
                          <a:pt x="37" y="2932"/>
                          <a:pt x="40" y="2932"/>
                        </a:cubicBezTo>
                        <a:cubicBezTo>
                          <a:pt x="55" y="2932"/>
                          <a:pt x="61" y="2697"/>
                          <a:pt x="54" y="2347"/>
                        </a:cubicBezTo>
                        <a:cubicBezTo>
                          <a:pt x="46" y="1925"/>
                          <a:pt x="50" y="1225"/>
                          <a:pt x="68" y="778"/>
                        </a:cubicBezTo>
                        <a:cubicBezTo>
                          <a:pt x="82" y="343"/>
                          <a:pt x="81"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026900" y="4606275"/>
                    <a:ext cx="2300" cy="19950"/>
                  </a:xfrm>
                  <a:custGeom>
                    <a:avLst/>
                    <a:gdLst/>
                    <a:ahLst/>
                    <a:cxnLst/>
                    <a:rect l="l" t="t" r="r" b="b"/>
                    <a:pathLst>
                      <a:path w="92" h="798" extrusionOk="0">
                        <a:moveTo>
                          <a:pt x="37" y="0"/>
                        </a:moveTo>
                        <a:cubicBezTo>
                          <a:pt x="16" y="0"/>
                          <a:pt x="1" y="210"/>
                          <a:pt x="2" y="476"/>
                        </a:cubicBezTo>
                        <a:cubicBezTo>
                          <a:pt x="3" y="679"/>
                          <a:pt x="14" y="797"/>
                          <a:pt x="28" y="797"/>
                        </a:cubicBezTo>
                        <a:cubicBezTo>
                          <a:pt x="33" y="797"/>
                          <a:pt x="38" y="783"/>
                          <a:pt x="44" y="754"/>
                        </a:cubicBezTo>
                        <a:cubicBezTo>
                          <a:pt x="92" y="500"/>
                          <a:pt x="88"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2"/>
                <p:cNvSpPr/>
                <p:nvPr/>
              </p:nvSpPr>
              <p:spPr>
                <a:xfrm>
                  <a:off x="206900" y="1461008"/>
                  <a:ext cx="296944" cy="273844"/>
                </a:xfrm>
                <a:custGeom>
                  <a:avLst/>
                  <a:gdLst/>
                  <a:ahLst/>
                  <a:cxnLst/>
                  <a:rect l="l" t="t" r="r" b="b"/>
                  <a:pathLst>
                    <a:path w="7173" h="6615" extrusionOk="0">
                      <a:moveTo>
                        <a:pt x="2590" y="531"/>
                      </a:moveTo>
                      <a:cubicBezTo>
                        <a:pt x="2594" y="531"/>
                        <a:pt x="2598" y="532"/>
                        <a:pt x="2602" y="534"/>
                      </a:cubicBezTo>
                      <a:cubicBezTo>
                        <a:pt x="2626" y="547"/>
                        <a:pt x="2600" y="618"/>
                        <a:pt x="2543" y="692"/>
                      </a:cubicBezTo>
                      <a:cubicBezTo>
                        <a:pt x="2500" y="747"/>
                        <a:pt x="2484" y="775"/>
                        <a:pt x="2495" y="775"/>
                      </a:cubicBezTo>
                      <a:cubicBezTo>
                        <a:pt x="2507" y="775"/>
                        <a:pt x="2562" y="731"/>
                        <a:pt x="2656" y="643"/>
                      </a:cubicBezTo>
                      <a:cubicBezTo>
                        <a:pt x="2679" y="622"/>
                        <a:pt x="2700" y="611"/>
                        <a:pt x="2715" y="611"/>
                      </a:cubicBezTo>
                      <a:cubicBezTo>
                        <a:pt x="2725" y="611"/>
                        <a:pt x="2733" y="616"/>
                        <a:pt x="2735" y="627"/>
                      </a:cubicBezTo>
                      <a:cubicBezTo>
                        <a:pt x="2742" y="653"/>
                        <a:pt x="2660" y="761"/>
                        <a:pt x="2552" y="868"/>
                      </a:cubicBezTo>
                      <a:cubicBezTo>
                        <a:pt x="2456" y="964"/>
                        <a:pt x="2407" y="1011"/>
                        <a:pt x="2388" y="1011"/>
                      </a:cubicBezTo>
                      <a:cubicBezTo>
                        <a:pt x="2371" y="1011"/>
                        <a:pt x="2377" y="975"/>
                        <a:pt x="2393" y="908"/>
                      </a:cubicBezTo>
                      <a:cubicBezTo>
                        <a:pt x="2442" y="707"/>
                        <a:pt x="2534" y="531"/>
                        <a:pt x="2590" y="531"/>
                      </a:cubicBezTo>
                      <a:close/>
                      <a:moveTo>
                        <a:pt x="2864" y="719"/>
                      </a:moveTo>
                      <a:cubicBezTo>
                        <a:pt x="2916" y="719"/>
                        <a:pt x="2926" y="782"/>
                        <a:pt x="2866" y="906"/>
                      </a:cubicBezTo>
                      <a:cubicBezTo>
                        <a:pt x="2835" y="970"/>
                        <a:pt x="2818" y="1003"/>
                        <a:pt x="2815" y="1003"/>
                      </a:cubicBezTo>
                      <a:cubicBezTo>
                        <a:pt x="2812" y="1003"/>
                        <a:pt x="2824" y="965"/>
                        <a:pt x="2848" y="888"/>
                      </a:cubicBezTo>
                      <a:cubicBezTo>
                        <a:pt x="2863" y="838"/>
                        <a:pt x="2867" y="812"/>
                        <a:pt x="2850" y="812"/>
                      </a:cubicBezTo>
                      <a:cubicBezTo>
                        <a:pt x="2826" y="812"/>
                        <a:pt x="2757" y="872"/>
                        <a:pt x="2619" y="1004"/>
                      </a:cubicBezTo>
                      <a:cubicBezTo>
                        <a:pt x="2495" y="1124"/>
                        <a:pt x="2424" y="1177"/>
                        <a:pt x="2404" y="1177"/>
                      </a:cubicBezTo>
                      <a:cubicBezTo>
                        <a:pt x="2375" y="1177"/>
                        <a:pt x="2456" y="1061"/>
                        <a:pt x="2642" y="868"/>
                      </a:cubicBezTo>
                      <a:cubicBezTo>
                        <a:pt x="2738" y="768"/>
                        <a:pt x="2818" y="719"/>
                        <a:pt x="2864" y="719"/>
                      </a:cubicBezTo>
                      <a:close/>
                      <a:moveTo>
                        <a:pt x="3093" y="818"/>
                      </a:moveTo>
                      <a:cubicBezTo>
                        <a:pt x="3107" y="818"/>
                        <a:pt x="3112" y="831"/>
                        <a:pt x="3107" y="859"/>
                      </a:cubicBezTo>
                      <a:cubicBezTo>
                        <a:pt x="3100" y="893"/>
                        <a:pt x="2997" y="1008"/>
                        <a:pt x="2877" y="1115"/>
                      </a:cubicBezTo>
                      <a:lnTo>
                        <a:pt x="2662" y="1309"/>
                      </a:lnTo>
                      <a:lnTo>
                        <a:pt x="2824" y="1093"/>
                      </a:lnTo>
                      <a:cubicBezTo>
                        <a:pt x="2947" y="923"/>
                        <a:pt x="3054" y="818"/>
                        <a:pt x="3093" y="818"/>
                      </a:cubicBezTo>
                      <a:close/>
                      <a:moveTo>
                        <a:pt x="2741" y="993"/>
                      </a:moveTo>
                      <a:cubicBezTo>
                        <a:pt x="2744" y="993"/>
                        <a:pt x="2747" y="995"/>
                        <a:pt x="2747" y="998"/>
                      </a:cubicBezTo>
                      <a:cubicBezTo>
                        <a:pt x="2753" y="1022"/>
                        <a:pt x="2687" y="1126"/>
                        <a:pt x="2595" y="1236"/>
                      </a:cubicBezTo>
                      <a:cubicBezTo>
                        <a:pt x="2517" y="1332"/>
                        <a:pt x="2448" y="1397"/>
                        <a:pt x="2428" y="1397"/>
                      </a:cubicBezTo>
                      <a:cubicBezTo>
                        <a:pt x="2425" y="1397"/>
                        <a:pt x="2423" y="1395"/>
                        <a:pt x="2422" y="1392"/>
                      </a:cubicBezTo>
                      <a:cubicBezTo>
                        <a:pt x="2416" y="1368"/>
                        <a:pt x="2483" y="1263"/>
                        <a:pt x="2574" y="1153"/>
                      </a:cubicBezTo>
                      <a:cubicBezTo>
                        <a:pt x="2653" y="1057"/>
                        <a:pt x="2720" y="993"/>
                        <a:pt x="2741" y="993"/>
                      </a:cubicBezTo>
                      <a:close/>
                      <a:moveTo>
                        <a:pt x="2605" y="1329"/>
                      </a:moveTo>
                      <a:cubicBezTo>
                        <a:pt x="2609" y="1329"/>
                        <a:pt x="2613" y="1333"/>
                        <a:pt x="2615" y="1340"/>
                      </a:cubicBezTo>
                      <a:cubicBezTo>
                        <a:pt x="2623" y="1367"/>
                        <a:pt x="2599" y="1415"/>
                        <a:pt x="2563" y="1443"/>
                      </a:cubicBezTo>
                      <a:cubicBezTo>
                        <a:pt x="2549" y="1454"/>
                        <a:pt x="2539" y="1460"/>
                        <a:pt x="2534" y="1460"/>
                      </a:cubicBezTo>
                      <a:cubicBezTo>
                        <a:pt x="2522" y="1460"/>
                        <a:pt x="2527" y="1437"/>
                        <a:pt x="2550" y="1394"/>
                      </a:cubicBezTo>
                      <a:cubicBezTo>
                        <a:pt x="2569" y="1354"/>
                        <a:pt x="2591" y="1329"/>
                        <a:pt x="2605" y="1329"/>
                      </a:cubicBezTo>
                      <a:close/>
                      <a:moveTo>
                        <a:pt x="3180" y="956"/>
                      </a:moveTo>
                      <a:cubicBezTo>
                        <a:pt x="3183" y="956"/>
                        <a:pt x="3184" y="957"/>
                        <a:pt x="3185" y="959"/>
                      </a:cubicBezTo>
                      <a:cubicBezTo>
                        <a:pt x="3190" y="978"/>
                        <a:pt x="3035" y="1162"/>
                        <a:pt x="2837" y="1375"/>
                      </a:cubicBezTo>
                      <a:cubicBezTo>
                        <a:pt x="2607" y="1623"/>
                        <a:pt x="2441" y="1771"/>
                        <a:pt x="2410" y="1771"/>
                      </a:cubicBezTo>
                      <a:cubicBezTo>
                        <a:pt x="2392" y="1771"/>
                        <a:pt x="2420" y="1721"/>
                        <a:pt x="2508" y="1610"/>
                      </a:cubicBezTo>
                      <a:cubicBezTo>
                        <a:pt x="2686" y="1389"/>
                        <a:pt x="3130" y="956"/>
                        <a:pt x="3180" y="956"/>
                      </a:cubicBezTo>
                      <a:close/>
                      <a:moveTo>
                        <a:pt x="3353" y="985"/>
                      </a:moveTo>
                      <a:cubicBezTo>
                        <a:pt x="3375" y="985"/>
                        <a:pt x="3384" y="1008"/>
                        <a:pt x="3397" y="1042"/>
                      </a:cubicBezTo>
                      <a:cubicBezTo>
                        <a:pt x="3417" y="1091"/>
                        <a:pt x="3498" y="1156"/>
                        <a:pt x="3585" y="1192"/>
                      </a:cubicBezTo>
                      <a:lnTo>
                        <a:pt x="3737" y="1253"/>
                      </a:lnTo>
                      <a:lnTo>
                        <a:pt x="3205" y="1809"/>
                      </a:lnTo>
                      <a:cubicBezTo>
                        <a:pt x="2781" y="2255"/>
                        <a:pt x="2661" y="2378"/>
                        <a:pt x="2618" y="2378"/>
                      </a:cubicBezTo>
                      <a:cubicBezTo>
                        <a:pt x="2604" y="2378"/>
                        <a:pt x="2598" y="2365"/>
                        <a:pt x="2592" y="2346"/>
                      </a:cubicBezTo>
                      <a:cubicBezTo>
                        <a:pt x="2583" y="2319"/>
                        <a:pt x="2773" y="2074"/>
                        <a:pt x="3015" y="1796"/>
                      </a:cubicBezTo>
                      <a:cubicBezTo>
                        <a:pt x="3257" y="1519"/>
                        <a:pt x="3459" y="1263"/>
                        <a:pt x="3468" y="1225"/>
                      </a:cubicBezTo>
                      <a:cubicBezTo>
                        <a:pt x="3469" y="1222"/>
                        <a:pt x="3468" y="1220"/>
                        <a:pt x="3466" y="1220"/>
                      </a:cubicBezTo>
                      <a:cubicBezTo>
                        <a:pt x="3445" y="1220"/>
                        <a:pt x="3283" y="1393"/>
                        <a:pt x="3083" y="1626"/>
                      </a:cubicBezTo>
                      <a:cubicBezTo>
                        <a:pt x="2759" y="2009"/>
                        <a:pt x="2599" y="2176"/>
                        <a:pt x="2544" y="2176"/>
                      </a:cubicBezTo>
                      <a:cubicBezTo>
                        <a:pt x="2522" y="2176"/>
                        <a:pt x="2517" y="2149"/>
                        <a:pt x="2525" y="2097"/>
                      </a:cubicBezTo>
                      <a:cubicBezTo>
                        <a:pt x="2535" y="2034"/>
                        <a:pt x="2734" y="1796"/>
                        <a:pt x="2963" y="1574"/>
                      </a:cubicBezTo>
                      <a:cubicBezTo>
                        <a:pt x="3191" y="1351"/>
                        <a:pt x="3377" y="1153"/>
                        <a:pt x="3371" y="1136"/>
                      </a:cubicBezTo>
                      <a:cubicBezTo>
                        <a:pt x="3370" y="1135"/>
                        <a:pt x="3369" y="1134"/>
                        <a:pt x="3368" y="1134"/>
                      </a:cubicBezTo>
                      <a:cubicBezTo>
                        <a:pt x="3347" y="1134"/>
                        <a:pt x="3191" y="1271"/>
                        <a:pt x="3004" y="1454"/>
                      </a:cubicBezTo>
                      <a:cubicBezTo>
                        <a:pt x="2680" y="1772"/>
                        <a:pt x="2492" y="1930"/>
                        <a:pt x="2460" y="1930"/>
                      </a:cubicBezTo>
                      <a:cubicBezTo>
                        <a:pt x="2427" y="1930"/>
                        <a:pt x="2557" y="1766"/>
                        <a:pt x="2868" y="1440"/>
                      </a:cubicBezTo>
                      <a:cubicBezTo>
                        <a:pt x="3201" y="1094"/>
                        <a:pt x="3306" y="985"/>
                        <a:pt x="3353" y="985"/>
                      </a:cubicBezTo>
                      <a:close/>
                      <a:moveTo>
                        <a:pt x="6714" y="3171"/>
                      </a:moveTo>
                      <a:cubicBezTo>
                        <a:pt x="6724" y="3171"/>
                        <a:pt x="6734" y="3174"/>
                        <a:pt x="6744" y="3180"/>
                      </a:cubicBezTo>
                      <a:cubicBezTo>
                        <a:pt x="6775" y="3199"/>
                        <a:pt x="6792" y="3220"/>
                        <a:pt x="6784" y="3235"/>
                      </a:cubicBezTo>
                      <a:cubicBezTo>
                        <a:pt x="6775" y="3247"/>
                        <a:pt x="6742" y="3258"/>
                        <a:pt x="6699" y="3259"/>
                      </a:cubicBezTo>
                      <a:cubicBezTo>
                        <a:pt x="6698" y="3259"/>
                        <a:pt x="6697" y="3259"/>
                        <a:pt x="6696" y="3259"/>
                      </a:cubicBezTo>
                      <a:cubicBezTo>
                        <a:pt x="6658" y="3259"/>
                        <a:pt x="6641" y="3237"/>
                        <a:pt x="6659" y="3206"/>
                      </a:cubicBezTo>
                      <a:cubicBezTo>
                        <a:pt x="6671" y="3184"/>
                        <a:pt x="6692" y="3171"/>
                        <a:pt x="6714" y="3171"/>
                      </a:cubicBezTo>
                      <a:close/>
                      <a:moveTo>
                        <a:pt x="5541" y="666"/>
                      </a:moveTo>
                      <a:cubicBezTo>
                        <a:pt x="5549" y="666"/>
                        <a:pt x="5557" y="668"/>
                        <a:pt x="5564" y="673"/>
                      </a:cubicBezTo>
                      <a:cubicBezTo>
                        <a:pt x="5596" y="692"/>
                        <a:pt x="5609" y="718"/>
                        <a:pt x="5596" y="741"/>
                      </a:cubicBezTo>
                      <a:cubicBezTo>
                        <a:pt x="5525" y="869"/>
                        <a:pt x="3209" y="3300"/>
                        <a:pt x="3161" y="3300"/>
                      </a:cubicBezTo>
                      <a:cubicBezTo>
                        <a:pt x="3160" y="3300"/>
                        <a:pt x="3160" y="3299"/>
                        <a:pt x="3161" y="3298"/>
                      </a:cubicBezTo>
                      <a:cubicBezTo>
                        <a:pt x="3197" y="3188"/>
                        <a:pt x="4192" y="2044"/>
                        <a:pt x="4894" y="1301"/>
                      </a:cubicBezTo>
                      <a:cubicBezTo>
                        <a:pt x="5141" y="1041"/>
                        <a:pt x="5340" y="793"/>
                        <a:pt x="5338" y="746"/>
                      </a:cubicBezTo>
                      <a:cubicBezTo>
                        <a:pt x="5337" y="718"/>
                        <a:pt x="5341" y="704"/>
                        <a:pt x="5349" y="704"/>
                      </a:cubicBezTo>
                      <a:cubicBezTo>
                        <a:pt x="5355" y="704"/>
                        <a:pt x="5365" y="714"/>
                        <a:pt x="5376" y="734"/>
                      </a:cubicBezTo>
                      <a:cubicBezTo>
                        <a:pt x="5388" y="754"/>
                        <a:pt x="5401" y="764"/>
                        <a:pt x="5415" y="764"/>
                      </a:cubicBezTo>
                      <a:cubicBezTo>
                        <a:pt x="5432" y="764"/>
                        <a:pt x="5449" y="751"/>
                        <a:pt x="5463" y="725"/>
                      </a:cubicBezTo>
                      <a:cubicBezTo>
                        <a:pt x="5484" y="688"/>
                        <a:pt x="5514" y="666"/>
                        <a:pt x="5541" y="666"/>
                      </a:cubicBezTo>
                      <a:close/>
                      <a:moveTo>
                        <a:pt x="6562" y="3083"/>
                      </a:moveTo>
                      <a:cubicBezTo>
                        <a:pt x="6571" y="3083"/>
                        <a:pt x="6580" y="3086"/>
                        <a:pt x="6588" y="3091"/>
                      </a:cubicBezTo>
                      <a:cubicBezTo>
                        <a:pt x="6621" y="3108"/>
                        <a:pt x="6604" y="3159"/>
                        <a:pt x="6540" y="3222"/>
                      </a:cubicBezTo>
                      <a:cubicBezTo>
                        <a:pt x="6485" y="3275"/>
                        <a:pt x="6397" y="3333"/>
                        <a:pt x="6351" y="3345"/>
                      </a:cubicBezTo>
                      <a:cubicBezTo>
                        <a:pt x="6338" y="3348"/>
                        <a:pt x="6327" y="3350"/>
                        <a:pt x="6320" y="3350"/>
                      </a:cubicBezTo>
                      <a:cubicBezTo>
                        <a:pt x="6295" y="3350"/>
                        <a:pt x="6307" y="3330"/>
                        <a:pt x="6357" y="3287"/>
                      </a:cubicBezTo>
                      <a:cubicBezTo>
                        <a:pt x="6405" y="3244"/>
                        <a:pt x="6466" y="3173"/>
                        <a:pt x="6490" y="3133"/>
                      </a:cubicBezTo>
                      <a:cubicBezTo>
                        <a:pt x="6508" y="3102"/>
                        <a:pt x="6536" y="3083"/>
                        <a:pt x="6562" y="3083"/>
                      </a:cubicBezTo>
                      <a:close/>
                      <a:moveTo>
                        <a:pt x="6350" y="2970"/>
                      </a:moveTo>
                      <a:cubicBezTo>
                        <a:pt x="6369" y="2970"/>
                        <a:pt x="6387" y="2976"/>
                        <a:pt x="6407" y="2988"/>
                      </a:cubicBezTo>
                      <a:cubicBezTo>
                        <a:pt x="6470" y="3024"/>
                        <a:pt x="6457" y="3068"/>
                        <a:pt x="6353" y="3185"/>
                      </a:cubicBezTo>
                      <a:cubicBezTo>
                        <a:pt x="6278" y="3268"/>
                        <a:pt x="6143" y="3358"/>
                        <a:pt x="6050" y="3382"/>
                      </a:cubicBezTo>
                      <a:cubicBezTo>
                        <a:pt x="5992" y="3398"/>
                        <a:pt x="5955" y="3409"/>
                        <a:pt x="5936" y="3409"/>
                      </a:cubicBezTo>
                      <a:cubicBezTo>
                        <a:pt x="5900" y="3409"/>
                        <a:pt x="5932" y="3371"/>
                        <a:pt x="6024" y="3262"/>
                      </a:cubicBezTo>
                      <a:cubicBezTo>
                        <a:pt x="6211" y="3044"/>
                        <a:pt x="6286" y="2970"/>
                        <a:pt x="6350" y="2970"/>
                      </a:cubicBezTo>
                      <a:close/>
                      <a:moveTo>
                        <a:pt x="6173" y="2860"/>
                      </a:moveTo>
                      <a:cubicBezTo>
                        <a:pt x="6180" y="2860"/>
                        <a:pt x="6187" y="2862"/>
                        <a:pt x="6192" y="2865"/>
                      </a:cubicBezTo>
                      <a:cubicBezTo>
                        <a:pt x="6244" y="2894"/>
                        <a:pt x="6231" y="2943"/>
                        <a:pt x="6145" y="3037"/>
                      </a:cubicBezTo>
                      <a:cubicBezTo>
                        <a:pt x="5832" y="3386"/>
                        <a:pt x="5705" y="3502"/>
                        <a:pt x="5641" y="3505"/>
                      </a:cubicBezTo>
                      <a:cubicBezTo>
                        <a:pt x="5640" y="3505"/>
                        <a:pt x="5640" y="3505"/>
                        <a:pt x="5639" y="3505"/>
                      </a:cubicBezTo>
                      <a:cubicBezTo>
                        <a:pt x="5551" y="3505"/>
                        <a:pt x="5606" y="3416"/>
                        <a:pt x="5886" y="3093"/>
                      </a:cubicBezTo>
                      <a:cubicBezTo>
                        <a:pt x="6016" y="2943"/>
                        <a:pt x="6119" y="2860"/>
                        <a:pt x="6173" y="2860"/>
                      </a:cubicBezTo>
                      <a:close/>
                      <a:moveTo>
                        <a:pt x="5978" y="2743"/>
                      </a:moveTo>
                      <a:cubicBezTo>
                        <a:pt x="5980" y="2743"/>
                        <a:pt x="5982" y="2743"/>
                        <a:pt x="5983" y="2744"/>
                      </a:cubicBezTo>
                      <a:cubicBezTo>
                        <a:pt x="6020" y="2766"/>
                        <a:pt x="6033" y="2816"/>
                        <a:pt x="6010" y="2851"/>
                      </a:cubicBezTo>
                      <a:cubicBezTo>
                        <a:pt x="5838" y="3138"/>
                        <a:pt x="5364" y="3567"/>
                        <a:pt x="5242" y="3567"/>
                      </a:cubicBezTo>
                      <a:cubicBezTo>
                        <a:pt x="5228" y="3567"/>
                        <a:pt x="5218" y="3561"/>
                        <a:pt x="5215" y="3548"/>
                      </a:cubicBezTo>
                      <a:cubicBezTo>
                        <a:pt x="5194" y="3469"/>
                        <a:pt x="5887" y="2743"/>
                        <a:pt x="5978" y="2743"/>
                      </a:cubicBezTo>
                      <a:close/>
                      <a:moveTo>
                        <a:pt x="5750" y="2616"/>
                      </a:moveTo>
                      <a:cubicBezTo>
                        <a:pt x="5756" y="2616"/>
                        <a:pt x="5761" y="2618"/>
                        <a:pt x="5766" y="2620"/>
                      </a:cubicBezTo>
                      <a:cubicBezTo>
                        <a:pt x="5807" y="2644"/>
                        <a:pt x="5823" y="2691"/>
                        <a:pt x="5799" y="2727"/>
                      </a:cubicBezTo>
                      <a:cubicBezTo>
                        <a:pt x="5778" y="2763"/>
                        <a:pt x="5594" y="2980"/>
                        <a:pt x="5391" y="3211"/>
                      </a:cubicBezTo>
                      <a:cubicBezTo>
                        <a:pt x="5130" y="3507"/>
                        <a:pt x="4947" y="3666"/>
                        <a:pt x="4871" y="3666"/>
                      </a:cubicBezTo>
                      <a:cubicBezTo>
                        <a:pt x="4851" y="3666"/>
                        <a:pt x="4839" y="3656"/>
                        <a:pt x="4833" y="3635"/>
                      </a:cubicBezTo>
                      <a:cubicBezTo>
                        <a:pt x="4828" y="3616"/>
                        <a:pt x="5021" y="3371"/>
                        <a:pt x="5257" y="3091"/>
                      </a:cubicBezTo>
                      <a:cubicBezTo>
                        <a:pt x="5536" y="2763"/>
                        <a:pt x="5686" y="2616"/>
                        <a:pt x="5750" y="2616"/>
                      </a:cubicBezTo>
                      <a:close/>
                      <a:moveTo>
                        <a:pt x="5410" y="1085"/>
                      </a:moveTo>
                      <a:cubicBezTo>
                        <a:pt x="5424" y="1085"/>
                        <a:pt x="5420" y="1108"/>
                        <a:pt x="5407" y="1158"/>
                      </a:cubicBezTo>
                      <a:cubicBezTo>
                        <a:pt x="5391" y="1213"/>
                        <a:pt x="5042" y="1600"/>
                        <a:pt x="4629" y="2021"/>
                      </a:cubicBezTo>
                      <a:cubicBezTo>
                        <a:pt x="4217" y="2442"/>
                        <a:pt x="3613" y="3072"/>
                        <a:pt x="3284" y="3429"/>
                      </a:cubicBezTo>
                      <a:cubicBezTo>
                        <a:pt x="2848" y="3900"/>
                        <a:pt x="2650" y="4105"/>
                        <a:pt x="2610" y="4105"/>
                      </a:cubicBezTo>
                      <a:cubicBezTo>
                        <a:pt x="2586" y="4105"/>
                        <a:pt x="2622" y="4027"/>
                        <a:pt x="2701" y="3886"/>
                      </a:cubicBezTo>
                      <a:cubicBezTo>
                        <a:pt x="2770" y="3759"/>
                        <a:pt x="2812" y="3697"/>
                        <a:pt x="2829" y="3697"/>
                      </a:cubicBezTo>
                      <a:cubicBezTo>
                        <a:pt x="2838" y="3697"/>
                        <a:pt x="2840" y="3712"/>
                        <a:pt x="2837" y="3742"/>
                      </a:cubicBezTo>
                      <a:cubicBezTo>
                        <a:pt x="2834" y="3770"/>
                        <a:pt x="2837" y="3784"/>
                        <a:pt x="2844" y="3784"/>
                      </a:cubicBezTo>
                      <a:cubicBezTo>
                        <a:pt x="2858" y="3784"/>
                        <a:pt x="2891" y="3728"/>
                        <a:pt x="2941" y="3621"/>
                      </a:cubicBezTo>
                      <a:cubicBezTo>
                        <a:pt x="2985" y="3529"/>
                        <a:pt x="3012" y="3477"/>
                        <a:pt x="3017" y="3477"/>
                      </a:cubicBezTo>
                      <a:lnTo>
                        <a:pt x="3017" y="3477"/>
                      </a:lnTo>
                      <a:cubicBezTo>
                        <a:pt x="3020" y="3477"/>
                        <a:pt x="3017" y="3491"/>
                        <a:pt x="3007" y="3518"/>
                      </a:cubicBezTo>
                      <a:cubicBezTo>
                        <a:pt x="3004" y="3526"/>
                        <a:pt x="3005" y="3530"/>
                        <a:pt x="3009" y="3530"/>
                      </a:cubicBezTo>
                      <a:cubicBezTo>
                        <a:pt x="3053" y="3530"/>
                        <a:pt x="3468" y="3115"/>
                        <a:pt x="4114" y="2422"/>
                      </a:cubicBezTo>
                      <a:cubicBezTo>
                        <a:pt x="4755" y="1736"/>
                        <a:pt x="5310" y="1152"/>
                        <a:pt x="5355" y="1118"/>
                      </a:cubicBezTo>
                      <a:cubicBezTo>
                        <a:pt x="5383" y="1097"/>
                        <a:pt x="5401" y="1085"/>
                        <a:pt x="5410" y="1085"/>
                      </a:cubicBezTo>
                      <a:close/>
                      <a:moveTo>
                        <a:pt x="5287" y="1467"/>
                      </a:moveTo>
                      <a:lnTo>
                        <a:pt x="5157" y="1729"/>
                      </a:lnTo>
                      <a:cubicBezTo>
                        <a:pt x="5070" y="1907"/>
                        <a:pt x="4816" y="2204"/>
                        <a:pt x="4368" y="2656"/>
                      </a:cubicBezTo>
                      <a:cubicBezTo>
                        <a:pt x="4006" y="3020"/>
                        <a:pt x="3566" y="3476"/>
                        <a:pt x="3392" y="3668"/>
                      </a:cubicBezTo>
                      <a:cubicBezTo>
                        <a:pt x="3139" y="3948"/>
                        <a:pt x="2880" y="4153"/>
                        <a:pt x="2793" y="4153"/>
                      </a:cubicBezTo>
                      <a:cubicBezTo>
                        <a:pt x="2777" y="4153"/>
                        <a:pt x="2767" y="4147"/>
                        <a:pt x="2763" y="4134"/>
                      </a:cubicBezTo>
                      <a:cubicBezTo>
                        <a:pt x="2747" y="4073"/>
                        <a:pt x="4438" y="2265"/>
                        <a:pt x="5029" y="1708"/>
                      </a:cubicBezTo>
                      <a:lnTo>
                        <a:pt x="5287" y="1467"/>
                      </a:lnTo>
                      <a:close/>
                      <a:moveTo>
                        <a:pt x="5032" y="2131"/>
                      </a:moveTo>
                      <a:cubicBezTo>
                        <a:pt x="5096" y="2131"/>
                        <a:pt x="4825" y="2444"/>
                        <a:pt x="4085" y="3242"/>
                      </a:cubicBezTo>
                      <a:cubicBezTo>
                        <a:pt x="3469" y="3903"/>
                        <a:pt x="3113" y="4248"/>
                        <a:pt x="3053" y="4248"/>
                      </a:cubicBezTo>
                      <a:cubicBezTo>
                        <a:pt x="3051" y="4248"/>
                        <a:pt x="3050" y="4248"/>
                        <a:pt x="3048" y="4247"/>
                      </a:cubicBezTo>
                      <a:cubicBezTo>
                        <a:pt x="3011" y="4225"/>
                        <a:pt x="2988" y="4200"/>
                        <a:pt x="2995" y="4187"/>
                      </a:cubicBezTo>
                      <a:cubicBezTo>
                        <a:pt x="3058" y="4075"/>
                        <a:pt x="4880" y="2209"/>
                        <a:pt x="4981" y="2152"/>
                      </a:cubicBezTo>
                      <a:cubicBezTo>
                        <a:pt x="5005" y="2138"/>
                        <a:pt x="5022" y="2131"/>
                        <a:pt x="5032" y="2131"/>
                      </a:cubicBezTo>
                      <a:close/>
                      <a:moveTo>
                        <a:pt x="5238" y="792"/>
                      </a:moveTo>
                      <a:cubicBezTo>
                        <a:pt x="5249" y="792"/>
                        <a:pt x="5255" y="797"/>
                        <a:pt x="5257" y="807"/>
                      </a:cubicBezTo>
                      <a:cubicBezTo>
                        <a:pt x="5263" y="825"/>
                        <a:pt x="5157" y="947"/>
                        <a:pt x="5019" y="1079"/>
                      </a:cubicBezTo>
                      <a:cubicBezTo>
                        <a:pt x="4692" y="1399"/>
                        <a:pt x="3308" y="2974"/>
                        <a:pt x="2782" y="3627"/>
                      </a:cubicBezTo>
                      <a:cubicBezTo>
                        <a:pt x="2496" y="3981"/>
                        <a:pt x="2306" y="4168"/>
                        <a:pt x="2194" y="4207"/>
                      </a:cubicBezTo>
                      <a:lnTo>
                        <a:pt x="2028" y="4263"/>
                      </a:lnTo>
                      <a:lnTo>
                        <a:pt x="2138" y="4142"/>
                      </a:lnTo>
                      <a:cubicBezTo>
                        <a:pt x="2198" y="4075"/>
                        <a:pt x="2806" y="3373"/>
                        <a:pt x="3491" y="2585"/>
                      </a:cubicBezTo>
                      <a:cubicBezTo>
                        <a:pt x="4475" y="1450"/>
                        <a:pt x="5119" y="792"/>
                        <a:pt x="5238" y="792"/>
                      </a:cubicBezTo>
                      <a:close/>
                      <a:moveTo>
                        <a:pt x="4463" y="1261"/>
                      </a:moveTo>
                      <a:cubicBezTo>
                        <a:pt x="4480" y="1261"/>
                        <a:pt x="4485" y="1277"/>
                        <a:pt x="4479" y="1309"/>
                      </a:cubicBezTo>
                      <a:cubicBezTo>
                        <a:pt x="4470" y="1352"/>
                        <a:pt x="3901" y="2029"/>
                        <a:pt x="3218" y="2810"/>
                      </a:cubicBezTo>
                      <a:cubicBezTo>
                        <a:pt x="2230" y="3940"/>
                        <a:pt x="1938" y="4242"/>
                        <a:pt x="1802" y="4277"/>
                      </a:cubicBezTo>
                      <a:lnTo>
                        <a:pt x="1634" y="4322"/>
                      </a:lnTo>
                      <a:lnTo>
                        <a:pt x="1758" y="4184"/>
                      </a:lnTo>
                      <a:cubicBezTo>
                        <a:pt x="1826" y="4110"/>
                        <a:pt x="2408" y="3452"/>
                        <a:pt x="3050" y="2724"/>
                      </a:cubicBezTo>
                      <a:cubicBezTo>
                        <a:pt x="3961" y="1693"/>
                        <a:pt x="4374" y="1261"/>
                        <a:pt x="4463" y="1261"/>
                      </a:cubicBezTo>
                      <a:close/>
                      <a:moveTo>
                        <a:pt x="3809" y="1318"/>
                      </a:moveTo>
                      <a:cubicBezTo>
                        <a:pt x="3861" y="1318"/>
                        <a:pt x="3909" y="1345"/>
                        <a:pt x="3887" y="1382"/>
                      </a:cubicBezTo>
                      <a:cubicBezTo>
                        <a:pt x="3765" y="1601"/>
                        <a:pt x="1373" y="4235"/>
                        <a:pt x="1216" y="4330"/>
                      </a:cubicBezTo>
                      <a:cubicBezTo>
                        <a:pt x="1193" y="4344"/>
                        <a:pt x="1176" y="4351"/>
                        <a:pt x="1166" y="4351"/>
                      </a:cubicBezTo>
                      <a:cubicBezTo>
                        <a:pt x="1106" y="4351"/>
                        <a:pt x="1324" y="4075"/>
                        <a:pt x="1881" y="3433"/>
                      </a:cubicBezTo>
                      <a:cubicBezTo>
                        <a:pt x="2230" y="3032"/>
                        <a:pt x="2541" y="2659"/>
                        <a:pt x="2575" y="2602"/>
                      </a:cubicBezTo>
                      <a:cubicBezTo>
                        <a:pt x="2630" y="2510"/>
                        <a:pt x="3578" y="1481"/>
                        <a:pt x="3733" y="1343"/>
                      </a:cubicBezTo>
                      <a:cubicBezTo>
                        <a:pt x="3753" y="1325"/>
                        <a:pt x="3782" y="1318"/>
                        <a:pt x="3809" y="1318"/>
                      </a:cubicBezTo>
                      <a:close/>
                      <a:moveTo>
                        <a:pt x="4007" y="1411"/>
                      </a:moveTo>
                      <a:cubicBezTo>
                        <a:pt x="4009" y="1411"/>
                        <a:pt x="4012" y="1411"/>
                        <a:pt x="4014" y="1412"/>
                      </a:cubicBezTo>
                      <a:cubicBezTo>
                        <a:pt x="4045" y="1428"/>
                        <a:pt x="4054" y="1460"/>
                        <a:pt x="4038" y="1489"/>
                      </a:cubicBezTo>
                      <a:cubicBezTo>
                        <a:pt x="3958" y="1633"/>
                        <a:pt x="1727" y="4128"/>
                        <a:pt x="1576" y="4245"/>
                      </a:cubicBezTo>
                      <a:cubicBezTo>
                        <a:pt x="1481" y="4318"/>
                        <a:pt x="1424" y="4355"/>
                        <a:pt x="1405" y="4355"/>
                      </a:cubicBezTo>
                      <a:cubicBezTo>
                        <a:pt x="1354" y="4355"/>
                        <a:pt x="1557" y="4107"/>
                        <a:pt x="2011" y="3612"/>
                      </a:cubicBezTo>
                      <a:cubicBezTo>
                        <a:pt x="2358" y="3232"/>
                        <a:pt x="2846" y="2687"/>
                        <a:pt x="3091" y="2402"/>
                      </a:cubicBezTo>
                      <a:cubicBezTo>
                        <a:pt x="3341" y="2112"/>
                        <a:pt x="3635" y="1769"/>
                        <a:pt x="3752" y="1633"/>
                      </a:cubicBezTo>
                      <a:cubicBezTo>
                        <a:pt x="3861" y="1505"/>
                        <a:pt x="3970" y="1411"/>
                        <a:pt x="4007" y="1411"/>
                      </a:cubicBezTo>
                      <a:close/>
                      <a:moveTo>
                        <a:pt x="1987" y="3149"/>
                      </a:moveTo>
                      <a:lnTo>
                        <a:pt x="1987" y="3149"/>
                      </a:lnTo>
                      <a:cubicBezTo>
                        <a:pt x="2013" y="3149"/>
                        <a:pt x="1838" y="3378"/>
                        <a:pt x="1504" y="3774"/>
                      </a:cubicBezTo>
                      <a:cubicBezTo>
                        <a:pt x="1228" y="4096"/>
                        <a:pt x="981" y="4365"/>
                        <a:pt x="949" y="4376"/>
                      </a:cubicBezTo>
                      <a:cubicBezTo>
                        <a:pt x="946" y="4376"/>
                        <a:pt x="944" y="4377"/>
                        <a:pt x="942" y="4377"/>
                      </a:cubicBezTo>
                      <a:cubicBezTo>
                        <a:pt x="920" y="4377"/>
                        <a:pt x="947" y="4323"/>
                        <a:pt x="1010" y="4249"/>
                      </a:cubicBezTo>
                      <a:cubicBezTo>
                        <a:pt x="1077" y="4170"/>
                        <a:pt x="1244" y="3966"/>
                        <a:pt x="1386" y="3794"/>
                      </a:cubicBezTo>
                      <a:cubicBezTo>
                        <a:pt x="1529" y="3620"/>
                        <a:pt x="1719" y="3402"/>
                        <a:pt x="1817" y="3304"/>
                      </a:cubicBezTo>
                      <a:cubicBezTo>
                        <a:pt x="1920" y="3199"/>
                        <a:pt x="1975" y="3149"/>
                        <a:pt x="1987" y="3149"/>
                      </a:cubicBezTo>
                      <a:close/>
                      <a:moveTo>
                        <a:pt x="1355" y="3667"/>
                      </a:moveTo>
                      <a:cubicBezTo>
                        <a:pt x="1378" y="3667"/>
                        <a:pt x="1296" y="3794"/>
                        <a:pt x="1109" y="4028"/>
                      </a:cubicBezTo>
                      <a:cubicBezTo>
                        <a:pt x="962" y="4214"/>
                        <a:pt x="802" y="4372"/>
                        <a:pt x="754" y="4384"/>
                      </a:cubicBezTo>
                      <a:cubicBezTo>
                        <a:pt x="743" y="4386"/>
                        <a:pt x="735" y="4387"/>
                        <a:pt x="728" y="4387"/>
                      </a:cubicBezTo>
                      <a:cubicBezTo>
                        <a:pt x="693" y="4387"/>
                        <a:pt x="706" y="4357"/>
                        <a:pt x="770" y="4287"/>
                      </a:cubicBezTo>
                      <a:cubicBezTo>
                        <a:pt x="829" y="4223"/>
                        <a:pt x="984" y="4049"/>
                        <a:pt x="1117" y="3900"/>
                      </a:cubicBezTo>
                      <a:cubicBezTo>
                        <a:pt x="1259" y="3741"/>
                        <a:pt x="1338" y="3667"/>
                        <a:pt x="1355" y="3667"/>
                      </a:cubicBezTo>
                      <a:close/>
                      <a:moveTo>
                        <a:pt x="822" y="4106"/>
                      </a:moveTo>
                      <a:cubicBezTo>
                        <a:pt x="823" y="4106"/>
                        <a:pt x="824" y="4107"/>
                        <a:pt x="824" y="4107"/>
                      </a:cubicBezTo>
                      <a:cubicBezTo>
                        <a:pt x="837" y="4114"/>
                        <a:pt x="790" y="4178"/>
                        <a:pt x="727" y="4249"/>
                      </a:cubicBezTo>
                      <a:cubicBezTo>
                        <a:pt x="648" y="4335"/>
                        <a:pt x="517" y="4421"/>
                        <a:pt x="480" y="4421"/>
                      </a:cubicBezTo>
                      <a:cubicBezTo>
                        <a:pt x="469" y="4421"/>
                        <a:pt x="467" y="4413"/>
                        <a:pt x="477" y="4396"/>
                      </a:cubicBezTo>
                      <a:cubicBezTo>
                        <a:pt x="509" y="4338"/>
                        <a:pt x="789" y="4106"/>
                        <a:pt x="822" y="4106"/>
                      </a:cubicBezTo>
                      <a:close/>
                      <a:moveTo>
                        <a:pt x="5192" y="2221"/>
                      </a:moveTo>
                      <a:cubicBezTo>
                        <a:pt x="5268" y="2221"/>
                        <a:pt x="4994" y="2567"/>
                        <a:pt x="4244" y="3426"/>
                      </a:cubicBezTo>
                      <a:cubicBezTo>
                        <a:pt x="3729" y="4015"/>
                        <a:pt x="3268" y="4535"/>
                        <a:pt x="3222" y="4579"/>
                      </a:cubicBezTo>
                      <a:cubicBezTo>
                        <a:pt x="3195" y="4605"/>
                        <a:pt x="3171" y="4616"/>
                        <a:pt x="3152" y="4616"/>
                      </a:cubicBezTo>
                      <a:cubicBezTo>
                        <a:pt x="3080" y="4616"/>
                        <a:pt x="3075" y="4453"/>
                        <a:pt x="3175" y="4331"/>
                      </a:cubicBezTo>
                      <a:cubicBezTo>
                        <a:pt x="3408" y="4048"/>
                        <a:pt x="5069" y="2279"/>
                        <a:pt x="5137" y="2243"/>
                      </a:cubicBezTo>
                      <a:cubicBezTo>
                        <a:pt x="5162" y="2229"/>
                        <a:pt x="5181" y="2221"/>
                        <a:pt x="5192" y="2221"/>
                      </a:cubicBezTo>
                      <a:close/>
                      <a:moveTo>
                        <a:pt x="5354" y="2388"/>
                      </a:moveTo>
                      <a:cubicBezTo>
                        <a:pt x="5356" y="2388"/>
                        <a:pt x="5358" y="2389"/>
                        <a:pt x="5360" y="2390"/>
                      </a:cubicBezTo>
                      <a:cubicBezTo>
                        <a:pt x="5443" y="2437"/>
                        <a:pt x="5423" y="2471"/>
                        <a:pt x="5104" y="2826"/>
                      </a:cubicBezTo>
                      <a:cubicBezTo>
                        <a:pt x="4914" y="3038"/>
                        <a:pt x="4539" y="3481"/>
                        <a:pt x="4270" y="3814"/>
                      </a:cubicBezTo>
                      <a:cubicBezTo>
                        <a:pt x="4000" y="4147"/>
                        <a:pt x="3662" y="4563"/>
                        <a:pt x="3512" y="4743"/>
                      </a:cubicBezTo>
                      <a:cubicBezTo>
                        <a:pt x="3355" y="4936"/>
                        <a:pt x="3261" y="5028"/>
                        <a:pt x="3212" y="5028"/>
                      </a:cubicBezTo>
                      <a:cubicBezTo>
                        <a:pt x="3175" y="5028"/>
                        <a:pt x="3162" y="4977"/>
                        <a:pt x="3165" y="4877"/>
                      </a:cubicBezTo>
                      <a:cubicBezTo>
                        <a:pt x="3171" y="4665"/>
                        <a:pt x="5176" y="2388"/>
                        <a:pt x="5354" y="2388"/>
                      </a:cubicBezTo>
                      <a:close/>
                      <a:moveTo>
                        <a:pt x="5523" y="2500"/>
                      </a:moveTo>
                      <a:cubicBezTo>
                        <a:pt x="5577" y="2500"/>
                        <a:pt x="5629" y="2539"/>
                        <a:pt x="5605" y="2580"/>
                      </a:cubicBezTo>
                      <a:cubicBezTo>
                        <a:pt x="5592" y="2602"/>
                        <a:pt x="5208" y="3054"/>
                        <a:pt x="4756" y="3580"/>
                      </a:cubicBezTo>
                      <a:cubicBezTo>
                        <a:pt x="4305" y="4104"/>
                        <a:pt x="3792" y="4713"/>
                        <a:pt x="3623" y="4927"/>
                      </a:cubicBezTo>
                      <a:cubicBezTo>
                        <a:pt x="3440" y="5158"/>
                        <a:pt x="3297" y="5293"/>
                        <a:pt x="3254" y="5293"/>
                      </a:cubicBezTo>
                      <a:cubicBezTo>
                        <a:pt x="3229" y="5293"/>
                        <a:pt x="3240" y="5244"/>
                        <a:pt x="3301" y="5138"/>
                      </a:cubicBezTo>
                      <a:cubicBezTo>
                        <a:pt x="3443" y="4886"/>
                        <a:pt x="5356" y="2577"/>
                        <a:pt x="5475" y="2512"/>
                      </a:cubicBezTo>
                      <a:cubicBezTo>
                        <a:pt x="5490" y="2503"/>
                        <a:pt x="5506" y="2500"/>
                        <a:pt x="5523" y="2500"/>
                      </a:cubicBezTo>
                      <a:close/>
                      <a:moveTo>
                        <a:pt x="4363" y="4165"/>
                      </a:moveTo>
                      <a:cubicBezTo>
                        <a:pt x="4379" y="4165"/>
                        <a:pt x="4372" y="4203"/>
                        <a:pt x="4351" y="4290"/>
                      </a:cubicBezTo>
                      <a:cubicBezTo>
                        <a:pt x="4327" y="4384"/>
                        <a:pt x="4114" y="4685"/>
                        <a:pt x="3845" y="5004"/>
                      </a:cubicBezTo>
                      <a:cubicBezTo>
                        <a:pt x="3558" y="5345"/>
                        <a:pt x="3373" y="5530"/>
                        <a:pt x="3327" y="5530"/>
                      </a:cubicBezTo>
                      <a:cubicBezTo>
                        <a:pt x="3301" y="5530"/>
                        <a:pt x="3321" y="5468"/>
                        <a:pt x="3395" y="5340"/>
                      </a:cubicBezTo>
                      <a:cubicBezTo>
                        <a:pt x="3496" y="5161"/>
                        <a:pt x="4126" y="4376"/>
                        <a:pt x="4295" y="4216"/>
                      </a:cubicBezTo>
                      <a:cubicBezTo>
                        <a:pt x="4330" y="4183"/>
                        <a:pt x="4352" y="4165"/>
                        <a:pt x="4363" y="4165"/>
                      </a:cubicBezTo>
                      <a:close/>
                      <a:moveTo>
                        <a:pt x="4184" y="4750"/>
                      </a:moveTo>
                      <a:cubicBezTo>
                        <a:pt x="4226" y="4750"/>
                        <a:pt x="4147" y="4900"/>
                        <a:pt x="3950" y="5197"/>
                      </a:cubicBezTo>
                      <a:cubicBezTo>
                        <a:pt x="3792" y="5432"/>
                        <a:pt x="3610" y="5667"/>
                        <a:pt x="3539" y="5725"/>
                      </a:cubicBezTo>
                      <a:cubicBezTo>
                        <a:pt x="3484" y="5770"/>
                        <a:pt x="3453" y="5793"/>
                        <a:pt x="3437" y="5793"/>
                      </a:cubicBezTo>
                      <a:cubicBezTo>
                        <a:pt x="3420" y="5793"/>
                        <a:pt x="3422" y="5765"/>
                        <a:pt x="3429" y="5705"/>
                      </a:cubicBezTo>
                      <a:cubicBezTo>
                        <a:pt x="3444" y="5592"/>
                        <a:pt x="3927" y="4944"/>
                        <a:pt x="4105" y="4798"/>
                      </a:cubicBezTo>
                      <a:cubicBezTo>
                        <a:pt x="4144" y="4766"/>
                        <a:pt x="4171" y="4750"/>
                        <a:pt x="4184" y="4750"/>
                      </a:cubicBezTo>
                      <a:close/>
                      <a:moveTo>
                        <a:pt x="3871" y="5493"/>
                      </a:moveTo>
                      <a:cubicBezTo>
                        <a:pt x="3874" y="5493"/>
                        <a:pt x="3876" y="5494"/>
                        <a:pt x="3879" y="5495"/>
                      </a:cubicBezTo>
                      <a:cubicBezTo>
                        <a:pt x="3904" y="5511"/>
                        <a:pt x="3872" y="5613"/>
                        <a:pt x="3810" y="5718"/>
                      </a:cubicBezTo>
                      <a:cubicBezTo>
                        <a:pt x="3698" y="5906"/>
                        <a:pt x="3573" y="6035"/>
                        <a:pt x="3518" y="6035"/>
                      </a:cubicBezTo>
                      <a:cubicBezTo>
                        <a:pt x="3501" y="6035"/>
                        <a:pt x="3490" y="6022"/>
                        <a:pt x="3490" y="5994"/>
                      </a:cubicBezTo>
                      <a:cubicBezTo>
                        <a:pt x="3486" y="5889"/>
                        <a:pt x="3793" y="5493"/>
                        <a:pt x="3871" y="5493"/>
                      </a:cubicBezTo>
                      <a:close/>
                      <a:moveTo>
                        <a:pt x="3662" y="6038"/>
                      </a:moveTo>
                      <a:cubicBezTo>
                        <a:pt x="3668" y="6038"/>
                        <a:pt x="3670" y="6046"/>
                        <a:pt x="3669" y="6062"/>
                      </a:cubicBezTo>
                      <a:cubicBezTo>
                        <a:pt x="3662" y="6109"/>
                        <a:pt x="3629" y="6167"/>
                        <a:pt x="3591" y="6196"/>
                      </a:cubicBezTo>
                      <a:cubicBezTo>
                        <a:pt x="3583" y="6202"/>
                        <a:pt x="3577" y="6205"/>
                        <a:pt x="3572" y="6205"/>
                      </a:cubicBezTo>
                      <a:cubicBezTo>
                        <a:pt x="3559" y="6205"/>
                        <a:pt x="3569" y="6171"/>
                        <a:pt x="3603" y="6114"/>
                      </a:cubicBezTo>
                      <a:cubicBezTo>
                        <a:pt x="3630" y="6065"/>
                        <a:pt x="3652" y="6038"/>
                        <a:pt x="3662" y="6038"/>
                      </a:cubicBezTo>
                      <a:close/>
                      <a:moveTo>
                        <a:pt x="5969" y="0"/>
                      </a:moveTo>
                      <a:cubicBezTo>
                        <a:pt x="5862" y="0"/>
                        <a:pt x="5612" y="145"/>
                        <a:pt x="5005" y="550"/>
                      </a:cubicBezTo>
                      <a:lnTo>
                        <a:pt x="4106" y="1148"/>
                      </a:lnTo>
                      <a:lnTo>
                        <a:pt x="3276" y="611"/>
                      </a:lnTo>
                      <a:cubicBezTo>
                        <a:pt x="2754" y="275"/>
                        <a:pt x="2470" y="100"/>
                        <a:pt x="2310" y="100"/>
                      </a:cubicBezTo>
                      <a:cubicBezTo>
                        <a:pt x="2132" y="100"/>
                        <a:pt x="2106" y="315"/>
                        <a:pt x="2075" y="765"/>
                      </a:cubicBezTo>
                      <a:cubicBezTo>
                        <a:pt x="2044" y="1226"/>
                        <a:pt x="2175" y="2338"/>
                        <a:pt x="2267" y="2391"/>
                      </a:cubicBezTo>
                      <a:cubicBezTo>
                        <a:pt x="2349" y="2438"/>
                        <a:pt x="2246" y="2536"/>
                        <a:pt x="1176" y="3413"/>
                      </a:cubicBezTo>
                      <a:cubicBezTo>
                        <a:pt x="593" y="3890"/>
                        <a:pt x="93" y="4323"/>
                        <a:pt x="65" y="4374"/>
                      </a:cubicBezTo>
                      <a:cubicBezTo>
                        <a:pt x="1" y="4485"/>
                        <a:pt x="41" y="4650"/>
                        <a:pt x="148" y="4710"/>
                      </a:cubicBezTo>
                      <a:cubicBezTo>
                        <a:pt x="167" y="4720"/>
                        <a:pt x="228" y="4725"/>
                        <a:pt x="322" y="4725"/>
                      </a:cubicBezTo>
                      <a:cubicBezTo>
                        <a:pt x="674" y="4725"/>
                        <a:pt x="1476" y="4658"/>
                        <a:pt x="2164" y="4563"/>
                      </a:cubicBezTo>
                      <a:lnTo>
                        <a:pt x="2754" y="4481"/>
                      </a:lnTo>
                      <a:lnTo>
                        <a:pt x="3016" y="5380"/>
                      </a:lnTo>
                      <a:cubicBezTo>
                        <a:pt x="3289" y="6313"/>
                        <a:pt x="3425" y="6614"/>
                        <a:pt x="3589" y="6614"/>
                      </a:cubicBezTo>
                      <a:cubicBezTo>
                        <a:pt x="3602" y="6614"/>
                        <a:pt x="3615" y="6612"/>
                        <a:pt x="3629" y="6609"/>
                      </a:cubicBezTo>
                      <a:cubicBezTo>
                        <a:pt x="3758" y="6574"/>
                        <a:pt x="3909" y="6246"/>
                        <a:pt x="4454" y="4816"/>
                      </a:cubicBezTo>
                      <a:lnTo>
                        <a:pt x="4756" y="4021"/>
                      </a:lnTo>
                      <a:lnTo>
                        <a:pt x="5842" y="3750"/>
                      </a:lnTo>
                      <a:cubicBezTo>
                        <a:pt x="6858" y="3500"/>
                        <a:pt x="7172" y="3359"/>
                        <a:pt x="7123" y="3184"/>
                      </a:cubicBezTo>
                      <a:cubicBezTo>
                        <a:pt x="7111" y="3141"/>
                        <a:pt x="6710" y="2863"/>
                        <a:pt x="6232" y="2564"/>
                      </a:cubicBezTo>
                      <a:cubicBezTo>
                        <a:pt x="5755" y="2264"/>
                        <a:pt x="5370" y="2003"/>
                        <a:pt x="5380" y="1987"/>
                      </a:cubicBezTo>
                      <a:cubicBezTo>
                        <a:pt x="5431" y="1896"/>
                        <a:pt x="6066" y="277"/>
                        <a:pt x="6086" y="182"/>
                      </a:cubicBezTo>
                      <a:cubicBezTo>
                        <a:pt x="6100" y="118"/>
                        <a:pt x="6066" y="43"/>
                        <a:pt x="6008" y="10"/>
                      </a:cubicBezTo>
                      <a:cubicBezTo>
                        <a:pt x="5997" y="4"/>
                        <a:pt x="5985" y="0"/>
                        <a:pt x="59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524338" y="101800"/>
                  <a:ext cx="233800" cy="324925"/>
                </a:xfrm>
                <a:custGeom>
                  <a:avLst/>
                  <a:gdLst/>
                  <a:ahLst/>
                  <a:cxnLst/>
                  <a:rect l="l" t="t" r="r" b="b"/>
                  <a:pathLst>
                    <a:path w="9352" h="12997" extrusionOk="0">
                      <a:moveTo>
                        <a:pt x="6331" y="397"/>
                      </a:moveTo>
                      <a:cubicBezTo>
                        <a:pt x="6403" y="397"/>
                        <a:pt x="6485" y="438"/>
                        <a:pt x="6588" y="502"/>
                      </a:cubicBezTo>
                      <a:cubicBezTo>
                        <a:pt x="6714" y="581"/>
                        <a:pt x="6680" y="838"/>
                        <a:pt x="6385" y="2035"/>
                      </a:cubicBezTo>
                      <a:cubicBezTo>
                        <a:pt x="6191" y="2821"/>
                        <a:pt x="6000" y="3500"/>
                        <a:pt x="5965" y="3532"/>
                      </a:cubicBezTo>
                      <a:cubicBezTo>
                        <a:pt x="5948" y="3548"/>
                        <a:pt x="5895" y="3555"/>
                        <a:pt x="5823" y="3555"/>
                      </a:cubicBezTo>
                      <a:cubicBezTo>
                        <a:pt x="5750" y="3555"/>
                        <a:pt x="5658" y="3547"/>
                        <a:pt x="5565" y="3531"/>
                      </a:cubicBezTo>
                      <a:lnTo>
                        <a:pt x="5231" y="3472"/>
                      </a:lnTo>
                      <a:lnTo>
                        <a:pt x="5657" y="1944"/>
                      </a:lnTo>
                      <a:cubicBezTo>
                        <a:pt x="5986" y="763"/>
                        <a:pt x="6114" y="397"/>
                        <a:pt x="6331" y="397"/>
                      </a:cubicBezTo>
                      <a:close/>
                      <a:moveTo>
                        <a:pt x="5717" y="401"/>
                      </a:moveTo>
                      <a:cubicBezTo>
                        <a:pt x="5899" y="401"/>
                        <a:pt x="5951" y="449"/>
                        <a:pt x="5911" y="589"/>
                      </a:cubicBezTo>
                      <a:cubicBezTo>
                        <a:pt x="5882" y="692"/>
                        <a:pt x="5689" y="1397"/>
                        <a:pt x="5481" y="2162"/>
                      </a:cubicBezTo>
                      <a:cubicBezTo>
                        <a:pt x="5136" y="3424"/>
                        <a:pt x="5066" y="3579"/>
                        <a:pt x="4693" y="3902"/>
                      </a:cubicBezTo>
                      <a:cubicBezTo>
                        <a:pt x="4476" y="4091"/>
                        <a:pt x="4288" y="4237"/>
                        <a:pt x="4263" y="4237"/>
                      </a:cubicBezTo>
                      <a:cubicBezTo>
                        <a:pt x="4262" y="4237"/>
                        <a:pt x="4262" y="4236"/>
                        <a:pt x="4261" y="4236"/>
                      </a:cubicBezTo>
                      <a:cubicBezTo>
                        <a:pt x="4230" y="4206"/>
                        <a:pt x="4866" y="1705"/>
                        <a:pt x="5061" y="1100"/>
                      </a:cubicBezTo>
                      <a:cubicBezTo>
                        <a:pt x="5251" y="508"/>
                        <a:pt x="5351" y="401"/>
                        <a:pt x="5717" y="401"/>
                      </a:cubicBezTo>
                      <a:close/>
                      <a:moveTo>
                        <a:pt x="6934" y="617"/>
                      </a:moveTo>
                      <a:cubicBezTo>
                        <a:pt x="6981" y="617"/>
                        <a:pt x="7143" y="675"/>
                        <a:pt x="7295" y="742"/>
                      </a:cubicBezTo>
                      <a:cubicBezTo>
                        <a:pt x="7468" y="821"/>
                        <a:pt x="7551" y="930"/>
                        <a:pt x="7517" y="1037"/>
                      </a:cubicBezTo>
                      <a:cubicBezTo>
                        <a:pt x="7450" y="1255"/>
                        <a:pt x="6859" y="3579"/>
                        <a:pt x="6767" y="3991"/>
                      </a:cubicBezTo>
                      <a:lnTo>
                        <a:pt x="6698" y="4291"/>
                      </a:lnTo>
                      <a:lnTo>
                        <a:pt x="6433" y="3972"/>
                      </a:lnTo>
                      <a:cubicBezTo>
                        <a:pt x="6291" y="3800"/>
                        <a:pt x="6169" y="3577"/>
                        <a:pt x="6169" y="3483"/>
                      </a:cubicBezTo>
                      <a:cubicBezTo>
                        <a:pt x="6169" y="3149"/>
                        <a:pt x="6845" y="617"/>
                        <a:pt x="6934" y="617"/>
                      </a:cubicBezTo>
                      <a:close/>
                      <a:moveTo>
                        <a:pt x="8749" y="2708"/>
                      </a:moveTo>
                      <a:cubicBezTo>
                        <a:pt x="8815" y="2708"/>
                        <a:pt x="8850" y="3034"/>
                        <a:pt x="8853" y="3686"/>
                      </a:cubicBezTo>
                      <a:cubicBezTo>
                        <a:pt x="8857" y="4453"/>
                        <a:pt x="8576" y="5356"/>
                        <a:pt x="8336" y="5356"/>
                      </a:cubicBezTo>
                      <a:cubicBezTo>
                        <a:pt x="8175" y="5356"/>
                        <a:pt x="8189" y="5163"/>
                        <a:pt x="8452" y="3752"/>
                      </a:cubicBezTo>
                      <a:cubicBezTo>
                        <a:pt x="8582" y="3056"/>
                        <a:pt x="8682" y="2708"/>
                        <a:pt x="8749" y="2708"/>
                      </a:cubicBezTo>
                      <a:close/>
                      <a:moveTo>
                        <a:pt x="7676" y="1049"/>
                      </a:moveTo>
                      <a:cubicBezTo>
                        <a:pt x="7717" y="1049"/>
                        <a:pt x="7838" y="1146"/>
                        <a:pt x="7936" y="1253"/>
                      </a:cubicBezTo>
                      <a:cubicBezTo>
                        <a:pt x="8110" y="1446"/>
                        <a:pt x="8099" y="1551"/>
                        <a:pt x="7731" y="3274"/>
                      </a:cubicBezTo>
                      <a:cubicBezTo>
                        <a:pt x="7517" y="4275"/>
                        <a:pt x="7303" y="5187"/>
                        <a:pt x="7253" y="5303"/>
                      </a:cubicBezTo>
                      <a:cubicBezTo>
                        <a:pt x="7219" y="5381"/>
                        <a:pt x="7194" y="5424"/>
                        <a:pt x="7167" y="5424"/>
                      </a:cubicBezTo>
                      <a:cubicBezTo>
                        <a:pt x="7126" y="5424"/>
                        <a:pt x="7079" y="5332"/>
                        <a:pt x="6988" y="5121"/>
                      </a:cubicBezTo>
                      <a:cubicBezTo>
                        <a:pt x="6894" y="4906"/>
                        <a:pt x="6815" y="4608"/>
                        <a:pt x="6814" y="4474"/>
                      </a:cubicBezTo>
                      <a:cubicBezTo>
                        <a:pt x="6813" y="4118"/>
                        <a:pt x="7587" y="1049"/>
                        <a:pt x="7676" y="1049"/>
                      </a:cubicBezTo>
                      <a:close/>
                      <a:moveTo>
                        <a:pt x="8249" y="1711"/>
                      </a:moveTo>
                      <a:cubicBezTo>
                        <a:pt x="8301" y="1711"/>
                        <a:pt x="8367" y="1803"/>
                        <a:pt x="8464" y="1997"/>
                      </a:cubicBezTo>
                      <a:cubicBezTo>
                        <a:pt x="8606" y="2280"/>
                        <a:pt x="8550" y="2719"/>
                        <a:pt x="8004" y="5541"/>
                      </a:cubicBezTo>
                      <a:cubicBezTo>
                        <a:pt x="8000" y="5562"/>
                        <a:pt x="7897" y="5572"/>
                        <a:pt x="7773" y="5572"/>
                      </a:cubicBezTo>
                      <a:cubicBezTo>
                        <a:pt x="7586" y="5572"/>
                        <a:pt x="7354" y="5550"/>
                        <a:pt x="7354" y="5518"/>
                      </a:cubicBezTo>
                      <a:cubicBezTo>
                        <a:pt x="7354" y="5441"/>
                        <a:pt x="8108" y="1997"/>
                        <a:pt x="8159" y="1834"/>
                      </a:cubicBezTo>
                      <a:cubicBezTo>
                        <a:pt x="8186" y="1753"/>
                        <a:pt x="8214" y="1711"/>
                        <a:pt x="8249" y="1711"/>
                      </a:cubicBezTo>
                      <a:close/>
                      <a:moveTo>
                        <a:pt x="2249" y="2485"/>
                      </a:moveTo>
                      <a:cubicBezTo>
                        <a:pt x="2251" y="2485"/>
                        <a:pt x="2253" y="2485"/>
                        <a:pt x="2254" y="2487"/>
                      </a:cubicBezTo>
                      <a:cubicBezTo>
                        <a:pt x="2275" y="2507"/>
                        <a:pt x="2126" y="3170"/>
                        <a:pt x="1918" y="3967"/>
                      </a:cubicBezTo>
                      <a:cubicBezTo>
                        <a:pt x="1630" y="5088"/>
                        <a:pt x="1048" y="8137"/>
                        <a:pt x="988" y="8859"/>
                      </a:cubicBezTo>
                      <a:cubicBezTo>
                        <a:pt x="986" y="8871"/>
                        <a:pt x="983" y="8877"/>
                        <a:pt x="979" y="8877"/>
                      </a:cubicBezTo>
                      <a:cubicBezTo>
                        <a:pt x="962" y="8877"/>
                        <a:pt x="924" y="8789"/>
                        <a:pt x="881" y="8643"/>
                      </a:cubicBezTo>
                      <a:cubicBezTo>
                        <a:pt x="724" y="8126"/>
                        <a:pt x="651" y="5788"/>
                        <a:pt x="774" y="5237"/>
                      </a:cubicBezTo>
                      <a:cubicBezTo>
                        <a:pt x="902" y="4660"/>
                        <a:pt x="1270" y="3768"/>
                        <a:pt x="1374" y="3768"/>
                      </a:cubicBezTo>
                      <a:cubicBezTo>
                        <a:pt x="1379" y="3768"/>
                        <a:pt x="1383" y="3770"/>
                        <a:pt x="1386" y="3773"/>
                      </a:cubicBezTo>
                      <a:cubicBezTo>
                        <a:pt x="1422" y="3809"/>
                        <a:pt x="1297" y="4495"/>
                        <a:pt x="1105" y="5303"/>
                      </a:cubicBezTo>
                      <a:cubicBezTo>
                        <a:pt x="916" y="6112"/>
                        <a:pt x="780" y="6791"/>
                        <a:pt x="805" y="6818"/>
                      </a:cubicBezTo>
                      <a:cubicBezTo>
                        <a:pt x="805" y="6818"/>
                        <a:pt x="805" y="6819"/>
                        <a:pt x="806" y="6819"/>
                      </a:cubicBezTo>
                      <a:cubicBezTo>
                        <a:pt x="835" y="6819"/>
                        <a:pt x="1036" y="6036"/>
                        <a:pt x="1258" y="5061"/>
                      </a:cubicBezTo>
                      <a:cubicBezTo>
                        <a:pt x="1543" y="3811"/>
                        <a:pt x="1753" y="3131"/>
                        <a:pt x="1941" y="2852"/>
                      </a:cubicBezTo>
                      <a:cubicBezTo>
                        <a:pt x="2085" y="2641"/>
                        <a:pt x="2215" y="2485"/>
                        <a:pt x="2249" y="2485"/>
                      </a:cubicBezTo>
                      <a:close/>
                      <a:moveTo>
                        <a:pt x="2861" y="1826"/>
                      </a:moveTo>
                      <a:cubicBezTo>
                        <a:pt x="2877" y="1826"/>
                        <a:pt x="2891" y="1832"/>
                        <a:pt x="2904" y="1845"/>
                      </a:cubicBezTo>
                      <a:cubicBezTo>
                        <a:pt x="2928" y="1868"/>
                        <a:pt x="2826" y="2373"/>
                        <a:pt x="2679" y="2955"/>
                      </a:cubicBezTo>
                      <a:cubicBezTo>
                        <a:pt x="2292" y="4495"/>
                        <a:pt x="1658" y="7321"/>
                        <a:pt x="1473" y="8320"/>
                      </a:cubicBezTo>
                      <a:cubicBezTo>
                        <a:pt x="1287" y="9346"/>
                        <a:pt x="1234" y="9635"/>
                        <a:pt x="1173" y="9635"/>
                      </a:cubicBezTo>
                      <a:cubicBezTo>
                        <a:pt x="1151" y="9635"/>
                        <a:pt x="1127" y="9595"/>
                        <a:pt x="1095" y="9537"/>
                      </a:cubicBezTo>
                      <a:cubicBezTo>
                        <a:pt x="961" y="9295"/>
                        <a:pt x="1630" y="5410"/>
                        <a:pt x="2118" y="3601"/>
                      </a:cubicBezTo>
                      <a:cubicBezTo>
                        <a:pt x="2412" y="2511"/>
                        <a:pt x="2701" y="1826"/>
                        <a:pt x="2861" y="1826"/>
                      </a:cubicBezTo>
                      <a:close/>
                      <a:moveTo>
                        <a:pt x="3647" y="1188"/>
                      </a:moveTo>
                      <a:cubicBezTo>
                        <a:pt x="3648" y="1188"/>
                        <a:pt x="3650" y="1189"/>
                        <a:pt x="3650" y="1190"/>
                      </a:cubicBezTo>
                      <a:cubicBezTo>
                        <a:pt x="3657" y="1202"/>
                        <a:pt x="3504" y="1834"/>
                        <a:pt x="3310" y="2612"/>
                      </a:cubicBezTo>
                      <a:cubicBezTo>
                        <a:pt x="3118" y="3383"/>
                        <a:pt x="2659" y="5390"/>
                        <a:pt x="2287" y="7081"/>
                      </a:cubicBezTo>
                      <a:cubicBezTo>
                        <a:pt x="1683" y="9841"/>
                        <a:pt x="1568" y="10401"/>
                        <a:pt x="1490" y="10401"/>
                      </a:cubicBezTo>
                      <a:cubicBezTo>
                        <a:pt x="1463" y="10401"/>
                        <a:pt x="1441" y="10335"/>
                        <a:pt x="1405" y="10269"/>
                      </a:cubicBezTo>
                      <a:cubicBezTo>
                        <a:pt x="1263" y="10015"/>
                        <a:pt x="1470" y="8772"/>
                        <a:pt x="2199" y="5518"/>
                      </a:cubicBezTo>
                      <a:cubicBezTo>
                        <a:pt x="3002" y="1932"/>
                        <a:pt x="3105" y="1565"/>
                        <a:pt x="3391" y="1353"/>
                      </a:cubicBezTo>
                      <a:cubicBezTo>
                        <a:pt x="3520" y="1257"/>
                        <a:pt x="3625" y="1188"/>
                        <a:pt x="3647" y="1188"/>
                      </a:cubicBezTo>
                      <a:close/>
                      <a:moveTo>
                        <a:pt x="8058" y="9696"/>
                      </a:moveTo>
                      <a:cubicBezTo>
                        <a:pt x="8061" y="9696"/>
                        <a:pt x="8063" y="9697"/>
                        <a:pt x="8066" y="9700"/>
                      </a:cubicBezTo>
                      <a:cubicBezTo>
                        <a:pt x="8096" y="9729"/>
                        <a:pt x="8066" y="9958"/>
                        <a:pt x="8003" y="10205"/>
                      </a:cubicBezTo>
                      <a:cubicBezTo>
                        <a:pt x="7942" y="10435"/>
                        <a:pt x="7872" y="10607"/>
                        <a:pt x="7838" y="10607"/>
                      </a:cubicBezTo>
                      <a:cubicBezTo>
                        <a:pt x="7835" y="10607"/>
                        <a:pt x="7832" y="10606"/>
                        <a:pt x="7830" y="10604"/>
                      </a:cubicBezTo>
                      <a:cubicBezTo>
                        <a:pt x="7801" y="10573"/>
                        <a:pt x="7830" y="10344"/>
                        <a:pt x="7896" y="10097"/>
                      </a:cubicBezTo>
                      <a:cubicBezTo>
                        <a:pt x="7953" y="9868"/>
                        <a:pt x="8024" y="9696"/>
                        <a:pt x="8058" y="9696"/>
                      </a:cubicBezTo>
                      <a:close/>
                      <a:moveTo>
                        <a:pt x="4244" y="844"/>
                      </a:moveTo>
                      <a:cubicBezTo>
                        <a:pt x="4306" y="844"/>
                        <a:pt x="4339" y="886"/>
                        <a:pt x="4339" y="972"/>
                      </a:cubicBezTo>
                      <a:cubicBezTo>
                        <a:pt x="4339" y="1044"/>
                        <a:pt x="4251" y="1413"/>
                        <a:pt x="4140" y="1801"/>
                      </a:cubicBezTo>
                      <a:cubicBezTo>
                        <a:pt x="4030" y="2186"/>
                        <a:pt x="3559" y="4419"/>
                        <a:pt x="3095" y="6758"/>
                      </a:cubicBezTo>
                      <a:cubicBezTo>
                        <a:pt x="2630" y="9095"/>
                        <a:pt x="2215" y="11054"/>
                        <a:pt x="2174" y="11105"/>
                      </a:cubicBezTo>
                      <a:cubicBezTo>
                        <a:pt x="2166" y="11114"/>
                        <a:pt x="2156" y="11118"/>
                        <a:pt x="2144" y="11118"/>
                      </a:cubicBezTo>
                      <a:cubicBezTo>
                        <a:pt x="2085" y="11118"/>
                        <a:pt x="1977" y="11026"/>
                        <a:pt x="1877" y="10885"/>
                      </a:cubicBezTo>
                      <a:lnTo>
                        <a:pt x="1656" y="10572"/>
                      </a:lnTo>
                      <a:lnTo>
                        <a:pt x="2019" y="8848"/>
                      </a:lnTo>
                      <a:cubicBezTo>
                        <a:pt x="3048" y="3947"/>
                        <a:pt x="3746" y="1146"/>
                        <a:pt x="3983" y="969"/>
                      </a:cubicBezTo>
                      <a:cubicBezTo>
                        <a:pt x="4095" y="885"/>
                        <a:pt x="4183" y="844"/>
                        <a:pt x="4244" y="844"/>
                      </a:cubicBezTo>
                      <a:close/>
                      <a:moveTo>
                        <a:pt x="7184" y="8705"/>
                      </a:moveTo>
                      <a:cubicBezTo>
                        <a:pt x="7272" y="8705"/>
                        <a:pt x="7384" y="8725"/>
                        <a:pt x="7527" y="8764"/>
                      </a:cubicBezTo>
                      <a:cubicBezTo>
                        <a:pt x="7959" y="8879"/>
                        <a:pt x="8008" y="9225"/>
                        <a:pt x="7743" y="10291"/>
                      </a:cubicBezTo>
                      <a:cubicBezTo>
                        <a:pt x="7556" y="11043"/>
                        <a:pt x="7251" y="11695"/>
                        <a:pt x="7099" y="11695"/>
                      </a:cubicBezTo>
                      <a:cubicBezTo>
                        <a:pt x="7086" y="11695"/>
                        <a:pt x="7073" y="11690"/>
                        <a:pt x="7063" y="11680"/>
                      </a:cubicBezTo>
                      <a:cubicBezTo>
                        <a:pt x="7044" y="11663"/>
                        <a:pt x="7128" y="11094"/>
                        <a:pt x="7247" y="10415"/>
                      </a:cubicBezTo>
                      <a:cubicBezTo>
                        <a:pt x="7366" y="9736"/>
                        <a:pt x="7457" y="9083"/>
                        <a:pt x="7450" y="8966"/>
                      </a:cubicBezTo>
                      <a:cubicBezTo>
                        <a:pt x="7450" y="8955"/>
                        <a:pt x="7448" y="8950"/>
                        <a:pt x="7446" y="8950"/>
                      </a:cubicBezTo>
                      <a:cubicBezTo>
                        <a:pt x="7422" y="8950"/>
                        <a:pt x="7310" y="9501"/>
                        <a:pt x="7179" y="10257"/>
                      </a:cubicBezTo>
                      <a:cubicBezTo>
                        <a:pt x="6974" y="11439"/>
                        <a:pt x="6781" y="12051"/>
                        <a:pt x="6611" y="12051"/>
                      </a:cubicBezTo>
                      <a:cubicBezTo>
                        <a:pt x="6589" y="12051"/>
                        <a:pt x="6568" y="12041"/>
                        <a:pt x="6547" y="12020"/>
                      </a:cubicBezTo>
                      <a:cubicBezTo>
                        <a:pt x="6493" y="11968"/>
                        <a:pt x="6751" y="9601"/>
                        <a:pt x="6875" y="8998"/>
                      </a:cubicBezTo>
                      <a:cubicBezTo>
                        <a:pt x="6918" y="8795"/>
                        <a:pt x="6999" y="8705"/>
                        <a:pt x="7184" y="8705"/>
                      </a:cubicBezTo>
                      <a:close/>
                      <a:moveTo>
                        <a:pt x="5044" y="562"/>
                      </a:moveTo>
                      <a:cubicBezTo>
                        <a:pt x="5060" y="562"/>
                        <a:pt x="5071" y="564"/>
                        <a:pt x="5076" y="569"/>
                      </a:cubicBezTo>
                      <a:cubicBezTo>
                        <a:pt x="5096" y="589"/>
                        <a:pt x="5037" y="843"/>
                        <a:pt x="4947" y="1124"/>
                      </a:cubicBezTo>
                      <a:cubicBezTo>
                        <a:pt x="4855" y="1409"/>
                        <a:pt x="4629" y="2239"/>
                        <a:pt x="4446" y="2971"/>
                      </a:cubicBezTo>
                      <a:cubicBezTo>
                        <a:pt x="4261" y="3704"/>
                        <a:pt x="3992" y="4658"/>
                        <a:pt x="3847" y="5093"/>
                      </a:cubicBezTo>
                      <a:cubicBezTo>
                        <a:pt x="3678" y="5599"/>
                        <a:pt x="3583" y="6129"/>
                        <a:pt x="3583" y="6564"/>
                      </a:cubicBezTo>
                      <a:cubicBezTo>
                        <a:pt x="3583" y="6936"/>
                        <a:pt x="3437" y="8115"/>
                        <a:pt x="3261" y="9181"/>
                      </a:cubicBezTo>
                      <a:cubicBezTo>
                        <a:pt x="3082" y="10248"/>
                        <a:pt x="2941" y="11240"/>
                        <a:pt x="2948" y="11389"/>
                      </a:cubicBezTo>
                      <a:cubicBezTo>
                        <a:pt x="2949" y="11408"/>
                        <a:pt x="2951" y="11417"/>
                        <a:pt x="2955" y="11417"/>
                      </a:cubicBezTo>
                      <a:cubicBezTo>
                        <a:pt x="2980" y="11417"/>
                        <a:pt x="3064" y="11010"/>
                        <a:pt x="3158" y="10419"/>
                      </a:cubicBezTo>
                      <a:cubicBezTo>
                        <a:pt x="3268" y="9741"/>
                        <a:pt x="3415" y="8841"/>
                        <a:pt x="3482" y="8432"/>
                      </a:cubicBezTo>
                      <a:lnTo>
                        <a:pt x="3605" y="7683"/>
                      </a:lnTo>
                      <a:lnTo>
                        <a:pt x="3772" y="7996"/>
                      </a:lnTo>
                      <a:cubicBezTo>
                        <a:pt x="3924" y="8280"/>
                        <a:pt x="3916" y="8480"/>
                        <a:pt x="3685" y="10225"/>
                      </a:cubicBezTo>
                      <a:cubicBezTo>
                        <a:pt x="3546" y="11280"/>
                        <a:pt x="3392" y="12143"/>
                        <a:pt x="3345" y="12143"/>
                      </a:cubicBezTo>
                      <a:cubicBezTo>
                        <a:pt x="3264" y="12143"/>
                        <a:pt x="2519" y="11529"/>
                        <a:pt x="2393" y="11358"/>
                      </a:cubicBezTo>
                      <a:cubicBezTo>
                        <a:pt x="2330" y="11274"/>
                        <a:pt x="4014" y="2654"/>
                        <a:pt x="4226" y="1964"/>
                      </a:cubicBezTo>
                      <a:cubicBezTo>
                        <a:pt x="4281" y="1783"/>
                        <a:pt x="4379" y="1436"/>
                        <a:pt x="4446" y="1178"/>
                      </a:cubicBezTo>
                      <a:cubicBezTo>
                        <a:pt x="4525" y="865"/>
                        <a:pt x="4641" y="684"/>
                        <a:pt x="4801" y="623"/>
                      </a:cubicBezTo>
                      <a:cubicBezTo>
                        <a:pt x="4899" y="585"/>
                        <a:pt x="4994" y="562"/>
                        <a:pt x="5044" y="562"/>
                      </a:cubicBezTo>
                      <a:close/>
                      <a:moveTo>
                        <a:pt x="6661" y="8805"/>
                      </a:moveTo>
                      <a:cubicBezTo>
                        <a:pt x="6755" y="8805"/>
                        <a:pt x="6807" y="8867"/>
                        <a:pt x="6774" y="8987"/>
                      </a:cubicBezTo>
                      <a:cubicBezTo>
                        <a:pt x="6744" y="9094"/>
                        <a:pt x="6641" y="9828"/>
                        <a:pt x="6547" y="10625"/>
                      </a:cubicBezTo>
                      <a:cubicBezTo>
                        <a:pt x="6361" y="12188"/>
                        <a:pt x="6342" y="12251"/>
                        <a:pt x="6105" y="12251"/>
                      </a:cubicBezTo>
                      <a:cubicBezTo>
                        <a:pt x="6095" y="12251"/>
                        <a:pt x="6086" y="12251"/>
                        <a:pt x="6077" y="12251"/>
                      </a:cubicBezTo>
                      <a:cubicBezTo>
                        <a:pt x="5927" y="12251"/>
                        <a:pt x="5937" y="12204"/>
                        <a:pt x="6073" y="10517"/>
                      </a:cubicBezTo>
                      <a:cubicBezTo>
                        <a:pt x="6164" y="9418"/>
                        <a:pt x="6232" y="9040"/>
                        <a:pt x="6363" y="8938"/>
                      </a:cubicBezTo>
                      <a:cubicBezTo>
                        <a:pt x="6475" y="8848"/>
                        <a:pt x="6583" y="8805"/>
                        <a:pt x="6661" y="8805"/>
                      </a:cubicBezTo>
                      <a:close/>
                      <a:moveTo>
                        <a:pt x="4104" y="8559"/>
                      </a:moveTo>
                      <a:cubicBezTo>
                        <a:pt x="4136" y="8559"/>
                        <a:pt x="4177" y="8598"/>
                        <a:pt x="4234" y="8659"/>
                      </a:cubicBezTo>
                      <a:cubicBezTo>
                        <a:pt x="4412" y="8847"/>
                        <a:pt x="4414" y="8955"/>
                        <a:pt x="4279" y="10366"/>
                      </a:cubicBezTo>
                      <a:cubicBezTo>
                        <a:pt x="4198" y="11197"/>
                        <a:pt x="4132" y="11981"/>
                        <a:pt x="4130" y="12111"/>
                      </a:cubicBezTo>
                      <a:cubicBezTo>
                        <a:pt x="4128" y="12274"/>
                        <a:pt x="4002" y="12363"/>
                        <a:pt x="3873" y="12363"/>
                      </a:cubicBezTo>
                      <a:cubicBezTo>
                        <a:pt x="3772" y="12363"/>
                        <a:pt x="3668" y="12307"/>
                        <a:pt x="3622" y="12187"/>
                      </a:cubicBezTo>
                      <a:cubicBezTo>
                        <a:pt x="3562" y="12031"/>
                        <a:pt x="3669" y="11012"/>
                        <a:pt x="3931" y="9245"/>
                      </a:cubicBezTo>
                      <a:cubicBezTo>
                        <a:pt x="4007" y="8734"/>
                        <a:pt x="4037" y="8559"/>
                        <a:pt x="4104" y="8559"/>
                      </a:cubicBezTo>
                      <a:close/>
                      <a:moveTo>
                        <a:pt x="5990" y="9082"/>
                      </a:moveTo>
                      <a:cubicBezTo>
                        <a:pt x="6017" y="9082"/>
                        <a:pt x="6037" y="9084"/>
                        <a:pt x="6045" y="9090"/>
                      </a:cubicBezTo>
                      <a:cubicBezTo>
                        <a:pt x="6065" y="9106"/>
                        <a:pt x="6025" y="9839"/>
                        <a:pt x="5953" y="10712"/>
                      </a:cubicBezTo>
                      <a:cubicBezTo>
                        <a:pt x="5830" y="12242"/>
                        <a:pt x="5768" y="12457"/>
                        <a:pt x="5447" y="12464"/>
                      </a:cubicBezTo>
                      <a:cubicBezTo>
                        <a:pt x="5441" y="12464"/>
                        <a:pt x="5434" y="12464"/>
                        <a:pt x="5428" y="12464"/>
                      </a:cubicBezTo>
                      <a:cubicBezTo>
                        <a:pt x="5284" y="12464"/>
                        <a:pt x="5290" y="12406"/>
                        <a:pt x="5418" y="11004"/>
                      </a:cubicBezTo>
                      <a:cubicBezTo>
                        <a:pt x="5572" y="9321"/>
                        <a:pt x="5609" y="9145"/>
                        <a:pt x="5824" y="9101"/>
                      </a:cubicBezTo>
                      <a:cubicBezTo>
                        <a:pt x="5884" y="9088"/>
                        <a:pt x="5946" y="9082"/>
                        <a:pt x="5990" y="9082"/>
                      </a:cubicBezTo>
                      <a:close/>
                      <a:moveTo>
                        <a:pt x="5211" y="9127"/>
                      </a:moveTo>
                      <a:cubicBezTo>
                        <a:pt x="5318" y="9127"/>
                        <a:pt x="5423" y="9162"/>
                        <a:pt x="5449" y="9208"/>
                      </a:cubicBezTo>
                      <a:cubicBezTo>
                        <a:pt x="5471" y="9253"/>
                        <a:pt x="5430" y="9891"/>
                        <a:pt x="5351" y="10636"/>
                      </a:cubicBezTo>
                      <a:cubicBezTo>
                        <a:pt x="5275" y="11377"/>
                        <a:pt x="5209" y="12089"/>
                        <a:pt x="5207" y="12223"/>
                      </a:cubicBezTo>
                      <a:cubicBezTo>
                        <a:pt x="5203" y="12396"/>
                        <a:pt x="5134" y="12465"/>
                        <a:pt x="4969" y="12465"/>
                      </a:cubicBezTo>
                      <a:cubicBezTo>
                        <a:pt x="4749" y="12465"/>
                        <a:pt x="4741" y="12429"/>
                        <a:pt x="4801" y="11791"/>
                      </a:cubicBezTo>
                      <a:cubicBezTo>
                        <a:pt x="4836" y="11421"/>
                        <a:pt x="4900" y="10672"/>
                        <a:pt x="4942" y="10122"/>
                      </a:cubicBezTo>
                      <a:cubicBezTo>
                        <a:pt x="5006" y="9262"/>
                        <a:pt x="5042" y="9127"/>
                        <a:pt x="5211" y="9127"/>
                      </a:cubicBezTo>
                      <a:close/>
                      <a:moveTo>
                        <a:pt x="4650" y="8968"/>
                      </a:moveTo>
                      <a:cubicBezTo>
                        <a:pt x="4675" y="8968"/>
                        <a:pt x="4703" y="8976"/>
                        <a:pt x="4736" y="8988"/>
                      </a:cubicBezTo>
                      <a:cubicBezTo>
                        <a:pt x="4886" y="9045"/>
                        <a:pt x="4899" y="9193"/>
                        <a:pt x="4836" y="10086"/>
                      </a:cubicBezTo>
                      <a:cubicBezTo>
                        <a:pt x="4688" y="12231"/>
                        <a:pt x="4646" y="12466"/>
                        <a:pt x="4424" y="12466"/>
                      </a:cubicBezTo>
                      <a:cubicBezTo>
                        <a:pt x="4188" y="12466"/>
                        <a:pt x="4188" y="12457"/>
                        <a:pt x="4340" y="10712"/>
                      </a:cubicBezTo>
                      <a:cubicBezTo>
                        <a:pt x="4469" y="9249"/>
                        <a:pt x="4504" y="8968"/>
                        <a:pt x="4650" y="8968"/>
                      </a:cubicBezTo>
                      <a:close/>
                      <a:moveTo>
                        <a:pt x="5856" y="1"/>
                      </a:moveTo>
                      <a:cubicBezTo>
                        <a:pt x="5447" y="1"/>
                        <a:pt x="5109" y="54"/>
                        <a:pt x="4759" y="169"/>
                      </a:cubicBezTo>
                      <a:cubicBezTo>
                        <a:pt x="2909" y="782"/>
                        <a:pt x="1083" y="2707"/>
                        <a:pt x="450" y="4709"/>
                      </a:cubicBezTo>
                      <a:cubicBezTo>
                        <a:pt x="1" y="6132"/>
                        <a:pt x="219" y="8864"/>
                        <a:pt x="890" y="10257"/>
                      </a:cubicBezTo>
                      <a:cubicBezTo>
                        <a:pt x="1325" y="11161"/>
                        <a:pt x="2465" y="12251"/>
                        <a:pt x="3435" y="12692"/>
                      </a:cubicBezTo>
                      <a:cubicBezTo>
                        <a:pt x="3950" y="12927"/>
                        <a:pt x="4151" y="12996"/>
                        <a:pt x="4595" y="12996"/>
                      </a:cubicBezTo>
                      <a:cubicBezTo>
                        <a:pt x="4730" y="12996"/>
                        <a:pt x="4887" y="12990"/>
                        <a:pt x="5082" y="12980"/>
                      </a:cubicBezTo>
                      <a:cubicBezTo>
                        <a:pt x="6180" y="12926"/>
                        <a:pt x="6802" y="12682"/>
                        <a:pt x="7517" y="12022"/>
                      </a:cubicBezTo>
                      <a:cubicBezTo>
                        <a:pt x="8552" y="11068"/>
                        <a:pt x="8917" y="9855"/>
                        <a:pt x="8445" y="8932"/>
                      </a:cubicBezTo>
                      <a:cubicBezTo>
                        <a:pt x="8165" y="8382"/>
                        <a:pt x="7786" y="8117"/>
                        <a:pt x="7232" y="8117"/>
                      </a:cubicBezTo>
                      <a:cubicBezTo>
                        <a:pt x="6923" y="8117"/>
                        <a:pt x="6560" y="8199"/>
                        <a:pt x="6129" y="8360"/>
                      </a:cubicBezTo>
                      <a:cubicBezTo>
                        <a:pt x="5818" y="8476"/>
                        <a:pt x="5573" y="8536"/>
                        <a:pt x="5365" y="8536"/>
                      </a:cubicBezTo>
                      <a:cubicBezTo>
                        <a:pt x="5076" y="8536"/>
                        <a:pt x="4857" y="8420"/>
                        <a:pt x="4626" y="8178"/>
                      </a:cubicBezTo>
                      <a:cubicBezTo>
                        <a:pt x="4255" y="7788"/>
                        <a:pt x="4125" y="7390"/>
                        <a:pt x="4125" y="6659"/>
                      </a:cubicBezTo>
                      <a:cubicBezTo>
                        <a:pt x="4125" y="5496"/>
                        <a:pt x="4542" y="4569"/>
                        <a:pt x="5224" y="4214"/>
                      </a:cubicBezTo>
                      <a:cubicBezTo>
                        <a:pt x="5372" y="4138"/>
                        <a:pt x="5459" y="4098"/>
                        <a:pt x="5537" y="4098"/>
                      </a:cubicBezTo>
                      <a:cubicBezTo>
                        <a:pt x="5624" y="4098"/>
                        <a:pt x="5700" y="4148"/>
                        <a:pt x="5838" y="4252"/>
                      </a:cubicBezTo>
                      <a:cubicBezTo>
                        <a:pt x="5992" y="4367"/>
                        <a:pt x="6206" y="4699"/>
                        <a:pt x="6314" y="4990"/>
                      </a:cubicBezTo>
                      <a:cubicBezTo>
                        <a:pt x="6561" y="5659"/>
                        <a:pt x="6855" y="5977"/>
                        <a:pt x="7369" y="6129"/>
                      </a:cubicBezTo>
                      <a:cubicBezTo>
                        <a:pt x="7465" y="6158"/>
                        <a:pt x="7565" y="6171"/>
                        <a:pt x="7667" y="6171"/>
                      </a:cubicBezTo>
                      <a:cubicBezTo>
                        <a:pt x="8194" y="6171"/>
                        <a:pt x="8776" y="5809"/>
                        <a:pt x="9085" y="5249"/>
                      </a:cubicBezTo>
                      <a:cubicBezTo>
                        <a:pt x="9319" y="4826"/>
                        <a:pt x="9352" y="4636"/>
                        <a:pt x="9347" y="3742"/>
                      </a:cubicBezTo>
                      <a:cubicBezTo>
                        <a:pt x="9339" y="2857"/>
                        <a:pt x="9299" y="2637"/>
                        <a:pt x="9048" y="2126"/>
                      </a:cubicBezTo>
                      <a:cubicBezTo>
                        <a:pt x="8391" y="768"/>
                        <a:pt x="7426" y="69"/>
                        <a:pt x="6127" y="8"/>
                      </a:cubicBezTo>
                      <a:cubicBezTo>
                        <a:pt x="6033" y="3"/>
                        <a:pt x="5943" y="1"/>
                        <a:pt x="5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2"/>
                <p:cNvGrpSpPr/>
                <p:nvPr/>
              </p:nvGrpSpPr>
              <p:grpSpPr>
                <a:xfrm>
                  <a:off x="7594838" y="4198625"/>
                  <a:ext cx="533425" cy="924450"/>
                  <a:chOff x="3508275" y="3278800"/>
                  <a:chExt cx="533425" cy="924450"/>
                </a:xfrm>
              </p:grpSpPr>
              <p:sp>
                <p:nvSpPr>
                  <p:cNvPr id="136" name="Google Shape;136;p2"/>
                  <p:cNvSpPr/>
                  <p:nvPr/>
                </p:nvSpPr>
                <p:spPr>
                  <a:xfrm>
                    <a:off x="3616475" y="3278800"/>
                    <a:ext cx="99775" cy="91475"/>
                  </a:xfrm>
                  <a:custGeom>
                    <a:avLst/>
                    <a:gdLst/>
                    <a:ahLst/>
                    <a:cxnLst/>
                    <a:rect l="l" t="t" r="r" b="b"/>
                    <a:pathLst>
                      <a:path w="3991" h="3659" extrusionOk="0">
                        <a:moveTo>
                          <a:pt x="1853" y="576"/>
                        </a:moveTo>
                        <a:cubicBezTo>
                          <a:pt x="1934" y="576"/>
                          <a:pt x="1977" y="614"/>
                          <a:pt x="1952" y="696"/>
                        </a:cubicBezTo>
                        <a:cubicBezTo>
                          <a:pt x="1631" y="1763"/>
                          <a:pt x="1303" y="2542"/>
                          <a:pt x="1048" y="2841"/>
                        </a:cubicBezTo>
                        <a:cubicBezTo>
                          <a:pt x="883" y="3034"/>
                          <a:pt x="760" y="3132"/>
                          <a:pt x="672" y="3132"/>
                        </a:cubicBezTo>
                        <a:cubicBezTo>
                          <a:pt x="554" y="3132"/>
                          <a:pt x="501" y="2954"/>
                          <a:pt x="501" y="2592"/>
                        </a:cubicBezTo>
                        <a:cubicBezTo>
                          <a:pt x="501" y="2004"/>
                          <a:pt x="858" y="1214"/>
                          <a:pt x="1288" y="849"/>
                        </a:cubicBezTo>
                        <a:cubicBezTo>
                          <a:pt x="1492" y="676"/>
                          <a:pt x="1723" y="576"/>
                          <a:pt x="1853" y="576"/>
                        </a:cubicBezTo>
                        <a:close/>
                        <a:moveTo>
                          <a:pt x="2394" y="1"/>
                        </a:moveTo>
                        <a:cubicBezTo>
                          <a:pt x="2283" y="1"/>
                          <a:pt x="2114" y="27"/>
                          <a:pt x="1846" y="73"/>
                        </a:cubicBezTo>
                        <a:cubicBezTo>
                          <a:pt x="1309" y="165"/>
                          <a:pt x="1081" y="305"/>
                          <a:pt x="675" y="777"/>
                        </a:cubicBezTo>
                        <a:cubicBezTo>
                          <a:pt x="260" y="1262"/>
                          <a:pt x="1" y="2013"/>
                          <a:pt x="1" y="2733"/>
                        </a:cubicBezTo>
                        <a:cubicBezTo>
                          <a:pt x="1" y="3354"/>
                          <a:pt x="268" y="3659"/>
                          <a:pt x="614" y="3659"/>
                        </a:cubicBezTo>
                        <a:cubicBezTo>
                          <a:pt x="984" y="3659"/>
                          <a:pt x="1444" y="3309"/>
                          <a:pt x="1764" y="2622"/>
                        </a:cubicBezTo>
                        <a:lnTo>
                          <a:pt x="1997" y="2124"/>
                        </a:lnTo>
                        <a:lnTo>
                          <a:pt x="1997" y="2642"/>
                        </a:lnTo>
                        <a:cubicBezTo>
                          <a:pt x="1997" y="3230"/>
                          <a:pt x="2164" y="3470"/>
                          <a:pt x="2575" y="3470"/>
                        </a:cubicBezTo>
                        <a:cubicBezTo>
                          <a:pt x="3013" y="3470"/>
                          <a:pt x="3991" y="2802"/>
                          <a:pt x="3991" y="2504"/>
                        </a:cubicBezTo>
                        <a:cubicBezTo>
                          <a:pt x="3991" y="2381"/>
                          <a:pt x="3933" y="2321"/>
                          <a:pt x="3824" y="2321"/>
                        </a:cubicBezTo>
                        <a:cubicBezTo>
                          <a:pt x="3686" y="2321"/>
                          <a:pt x="3464" y="2420"/>
                          <a:pt x="3174" y="2615"/>
                        </a:cubicBezTo>
                        <a:cubicBezTo>
                          <a:pt x="2884" y="2809"/>
                          <a:pt x="2608" y="2972"/>
                          <a:pt x="2565" y="2972"/>
                        </a:cubicBezTo>
                        <a:cubicBezTo>
                          <a:pt x="2461" y="2972"/>
                          <a:pt x="2483" y="1436"/>
                          <a:pt x="2595" y="877"/>
                        </a:cubicBezTo>
                        <a:cubicBezTo>
                          <a:pt x="2646" y="628"/>
                          <a:pt x="2659" y="327"/>
                          <a:pt x="2627" y="199"/>
                        </a:cubicBezTo>
                        <a:cubicBezTo>
                          <a:pt x="2592" y="59"/>
                          <a:pt x="2558" y="1"/>
                          <a:pt x="2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508275" y="3283250"/>
                    <a:ext cx="524175" cy="772475"/>
                  </a:xfrm>
                  <a:custGeom>
                    <a:avLst/>
                    <a:gdLst/>
                    <a:ahLst/>
                    <a:cxnLst/>
                    <a:rect l="l" t="t" r="r" b="b"/>
                    <a:pathLst>
                      <a:path w="20967" h="30899" extrusionOk="0">
                        <a:moveTo>
                          <a:pt x="2037" y="899"/>
                        </a:moveTo>
                        <a:cubicBezTo>
                          <a:pt x="2137" y="899"/>
                          <a:pt x="2271" y="965"/>
                          <a:pt x="2340" y="1048"/>
                        </a:cubicBezTo>
                        <a:cubicBezTo>
                          <a:pt x="2559" y="1313"/>
                          <a:pt x="2326" y="1689"/>
                          <a:pt x="2042" y="1689"/>
                        </a:cubicBezTo>
                        <a:cubicBezTo>
                          <a:pt x="1982" y="1689"/>
                          <a:pt x="1920" y="1672"/>
                          <a:pt x="1859" y="1634"/>
                        </a:cubicBezTo>
                        <a:cubicBezTo>
                          <a:pt x="1511" y="1417"/>
                          <a:pt x="1638" y="899"/>
                          <a:pt x="2037" y="899"/>
                        </a:cubicBezTo>
                        <a:close/>
                        <a:moveTo>
                          <a:pt x="2021" y="3190"/>
                        </a:moveTo>
                        <a:cubicBezTo>
                          <a:pt x="2113" y="3191"/>
                          <a:pt x="2522" y="3646"/>
                          <a:pt x="2943" y="4214"/>
                        </a:cubicBezTo>
                        <a:cubicBezTo>
                          <a:pt x="3358" y="4773"/>
                          <a:pt x="3941" y="5597"/>
                          <a:pt x="4230" y="6030"/>
                        </a:cubicBezTo>
                        <a:lnTo>
                          <a:pt x="4758" y="6822"/>
                        </a:lnTo>
                        <a:lnTo>
                          <a:pt x="4469" y="7061"/>
                        </a:lnTo>
                        <a:cubicBezTo>
                          <a:pt x="4001" y="7450"/>
                          <a:pt x="2480" y="8089"/>
                          <a:pt x="2086" y="8089"/>
                        </a:cubicBezTo>
                        <a:cubicBezTo>
                          <a:pt x="2045" y="8089"/>
                          <a:pt x="2016" y="8082"/>
                          <a:pt x="2002" y="8067"/>
                        </a:cubicBezTo>
                        <a:cubicBezTo>
                          <a:pt x="1982" y="8046"/>
                          <a:pt x="1942" y="6936"/>
                          <a:pt x="1912" y="5609"/>
                        </a:cubicBezTo>
                        <a:cubicBezTo>
                          <a:pt x="1862" y="3416"/>
                          <a:pt x="1872" y="3190"/>
                          <a:pt x="2021" y="3190"/>
                        </a:cubicBezTo>
                        <a:close/>
                        <a:moveTo>
                          <a:pt x="5317" y="25729"/>
                        </a:moveTo>
                        <a:lnTo>
                          <a:pt x="4749" y="26246"/>
                        </a:lnTo>
                        <a:cubicBezTo>
                          <a:pt x="4437" y="26530"/>
                          <a:pt x="3881" y="27054"/>
                          <a:pt x="3521" y="27400"/>
                        </a:cubicBezTo>
                        <a:cubicBezTo>
                          <a:pt x="3109" y="27799"/>
                          <a:pt x="2860" y="28015"/>
                          <a:pt x="2708" y="28015"/>
                        </a:cubicBezTo>
                        <a:cubicBezTo>
                          <a:pt x="2511" y="28015"/>
                          <a:pt x="2476" y="27651"/>
                          <a:pt x="2455" y="26845"/>
                        </a:cubicBezTo>
                        <a:lnTo>
                          <a:pt x="2425" y="25729"/>
                        </a:lnTo>
                        <a:close/>
                        <a:moveTo>
                          <a:pt x="16816" y="24333"/>
                        </a:moveTo>
                        <a:lnTo>
                          <a:pt x="17104" y="24786"/>
                        </a:lnTo>
                        <a:cubicBezTo>
                          <a:pt x="17264" y="25036"/>
                          <a:pt x="17686" y="25749"/>
                          <a:pt x="18047" y="26377"/>
                        </a:cubicBezTo>
                        <a:cubicBezTo>
                          <a:pt x="18694" y="27503"/>
                          <a:pt x="18698" y="27515"/>
                          <a:pt x="18522" y="27753"/>
                        </a:cubicBezTo>
                        <a:cubicBezTo>
                          <a:pt x="18351" y="27981"/>
                          <a:pt x="18266" y="27995"/>
                          <a:pt x="16860" y="28066"/>
                        </a:cubicBezTo>
                        <a:cubicBezTo>
                          <a:pt x="16368" y="28092"/>
                          <a:pt x="15925" y="28105"/>
                          <a:pt x="15643" y="28105"/>
                        </a:cubicBezTo>
                        <a:cubicBezTo>
                          <a:pt x="15456" y="28105"/>
                          <a:pt x="15340" y="28099"/>
                          <a:pt x="15329" y="28088"/>
                        </a:cubicBezTo>
                        <a:cubicBezTo>
                          <a:pt x="15302" y="28057"/>
                          <a:pt x="15395" y="27624"/>
                          <a:pt x="15540" y="27126"/>
                        </a:cubicBezTo>
                        <a:cubicBezTo>
                          <a:pt x="15789" y="26254"/>
                          <a:pt x="16056" y="25641"/>
                          <a:pt x="16566" y="24762"/>
                        </a:cubicBezTo>
                        <a:lnTo>
                          <a:pt x="16816" y="24333"/>
                        </a:lnTo>
                        <a:close/>
                        <a:moveTo>
                          <a:pt x="16237" y="23436"/>
                        </a:moveTo>
                        <a:cubicBezTo>
                          <a:pt x="16263" y="23436"/>
                          <a:pt x="16350" y="23556"/>
                          <a:pt x="16425" y="23695"/>
                        </a:cubicBezTo>
                        <a:cubicBezTo>
                          <a:pt x="16556" y="23937"/>
                          <a:pt x="16532" y="24013"/>
                          <a:pt x="16029" y="24921"/>
                        </a:cubicBezTo>
                        <a:cubicBezTo>
                          <a:pt x="15488" y="25897"/>
                          <a:pt x="15187" y="26677"/>
                          <a:pt x="14990" y="27604"/>
                        </a:cubicBezTo>
                        <a:cubicBezTo>
                          <a:pt x="14887" y="28082"/>
                          <a:pt x="14857" y="28122"/>
                          <a:pt x="14590" y="28122"/>
                        </a:cubicBezTo>
                        <a:cubicBezTo>
                          <a:pt x="14224" y="28122"/>
                          <a:pt x="14225" y="28052"/>
                          <a:pt x="14607" y="26955"/>
                        </a:cubicBezTo>
                        <a:cubicBezTo>
                          <a:pt x="14905" y="26109"/>
                          <a:pt x="16142" y="23436"/>
                          <a:pt x="16237" y="23436"/>
                        </a:cubicBezTo>
                        <a:close/>
                        <a:moveTo>
                          <a:pt x="19873" y="27519"/>
                        </a:moveTo>
                        <a:cubicBezTo>
                          <a:pt x="19975" y="27519"/>
                          <a:pt x="20081" y="27559"/>
                          <a:pt x="20167" y="27644"/>
                        </a:cubicBezTo>
                        <a:cubicBezTo>
                          <a:pt x="20366" y="27843"/>
                          <a:pt x="20306" y="28117"/>
                          <a:pt x="20036" y="28239"/>
                        </a:cubicBezTo>
                        <a:cubicBezTo>
                          <a:pt x="19961" y="28273"/>
                          <a:pt x="19890" y="28289"/>
                          <a:pt x="19826" y="28289"/>
                        </a:cubicBezTo>
                        <a:cubicBezTo>
                          <a:pt x="19594" y="28289"/>
                          <a:pt x="19452" y="28081"/>
                          <a:pt x="19527" y="27783"/>
                        </a:cubicBezTo>
                        <a:cubicBezTo>
                          <a:pt x="19571" y="27613"/>
                          <a:pt x="19717" y="27519"/>
                          <a:pt x="19873" y="27519"/>
                        </a:cubicBezTo>
                        <a:close/>
                        <a:moveTo>
                          <a:pt x="4921" y="7087"/>
                        </a:moveTo>
                        <a:cubicBezTo>
                          <a:pt x="4921" y="7087"/>
                          <a:pt x="4922" y="7087"/>
                          <a:pt x="4922" y="7087"/>
                        </a:cubicBezTo>
                        <a:cubicBezTo>
                          <a:pt x="4951" y="7088"/>
                          <a:pt x="5473" y="7818"/>
                          <a:pt x="6079" y="8707"/>
                        </a:cubicBezTo>
                        <a:cubicBezTo>
                          <a:pt x="7396" y="10644"/>
                          <a:pt x="11388" y="16362"/>
                          <a:pt x="12252" y="17553"/>
                        </a:cubicBezTo>
                        <a:cubicBezTo>
                          <a:pt x="12593" y="18021"/>
                          <a:pt x="12895" y="18449"/>
                          <a:pt x="12932" y="18509"/>
                        </a:cubicBezTo>
                        <a:cubicBezTo>
                          <a:pt x="12967" y="18569"/>
                          <a:pt x="12573" y="18991"/>
                          <a:pt x="12055" y="19447"/>
                        </a:cubicBezTo>
                        <a:cubicBezTo>
                          <a:pt x="11536" y="19901"/>
                          <a:pt x="11112" y="20312"/>
                          <a:pt x="11112" y="20355"/>
                        </a:cubicBezTo>
                        <a:cubicBezTo>
                          <a:pt x="11112" y="20411"/>
                          <a:pt x="11133" y="20441"/>
                          <a:pt x="11178" y="20441"/>
                        </a:cubicBezTo>
                        <a:cubicBezTo>
                          <a:pt x="11308" y="20441"/>
                          <a:pt x="11640" y="20193"/>
                          <a:pt x="12249" y="19650"/>
                        </a:cubicBezTo>
                        <a:cubicBezTo>
                          <a:pt x="12725" y="19223"/>
                          <a:pt x="13141" y="18891"/>
                          <a:pt x="13193" y="18891"/>
                        </a:cubicBezTo>
                        <a:cubicBezTo>
                          <a:pt x="13194" y="18891"/>
                          <a:pt x="13195" y="18891"/>
                          <a:pt x="13196" y="18892"/>
                        </a:cubicBezTo>
                        <a:cubicBezTo>
                          <a:pt x="13229" y="18912"/>
                          <a:pt x="13562" y="19376"/>
                          <a:pt x="13943" y="19935"/>
                        </a:cubicBezTo>
                        <a:cubicBezTo>
                          <a:pt x="14625" y="20931"/>
                          <a:pt x="14631" y="20944"/>
                          <a:pt x="14443" y="21152"/>
                        </a:cubicBezTo>
                        <a:cubicBezTo>
                          <a:pt x="14057" y="21582"/>
                          <a:pt x="13307" y="21870"/>
                          <a:pt x="12450" y="21916"/>
                        </a:cubicBezTo>
                        <a:cubicBezTo>
                          <a:pt x="12271" y="21926"/>
                          <a:pt x="12127" y="21932"/>
                          <a:pt x="12004" y="21932"/>
                        </a:cubicBezTo>
                        <a:cubicBezTo>
                          <a:pt x="11625" y="21932"/>
                          <a:pt x="11447" y="21876"/>
                          <a:pt x="11068" y="21700"/>
                        </a:cubicBezTo>
                        <a:cubicBezTo>
                          <a:pt x="10759" y="21558"/>
                          <a:pt x="10532" y="21396"/>
                          <a:pt x="10567" y="21343"/>
                        </a:cubicBezTo>
                        <a:cubicBezTo>
                          <a:pt x="10650" y="21207"/>
                          <a:pt x="10591" y="21114"/>
                          <a:pt x="10474" y="21114"/>
                        </a:cubicBezTo>
                        <a:cubicBezTo>
                          <a:pt x="10423" y="21114"/>
                          <a:pt x="10361" y="21132"/>
                          <a:pt x="10295" y="21170"/>
                        </a:cubicBezTo>
                        <a:cubicBezTo>
                          <a:pt x="9997" y="21345"/>
                          <a:pt x="9224" y="22167"/>
                          <a:pt x="9223" y="22308"/>
                        </a:cubicBezTo>
                        <a:cubicBezTo>
                          <a:pt x="9222" y="22383"/>
                          <a:pt x="9239" y="22423"/>
                          <a:pt x="9284" y="22423"/>
                        </a:cubicBezTo>
                        <a:cubicBezTo>
                          <a:pt x="9362" y="22423"/>
                          <a:pt x="9522" y="22306"/>
                          <a:pt x="9818" y="22050"/>
                        </a:cubicBezTo>
                        <a:lnTo>
                          <a:pt x="10257" y="21670"/>
                        </a:lnTo>
                        <a:lnTo>
                          <a:pt x="10809" y="21930"/>
                        </a:lnTo>
                        <a:cubicBezTo>
                          <a:pt x="11281" y="22150"/>
                          <a:pt x="11502" y="22188"/>
                          <a:pt x="12311" y="22188"/>
                        </a:cubicBezTo>
                        <a:cubicBezTo>
                          <a:pt x="13158" y="22188"/>
                          <a:pt x="13315" y="22159"/>
                          <a:pt x="13807" y="21910"/>
                        </a:cubicBezTo>
                        <a:cubicBezTo>
                          <a:pt x="14105" y="21757"/>
                          <a:pt x="14457" y="21533"/>
                          <a:pt x="14580" y="21419"/>
                        </a:cubicBezTo>
                        <a:cubicBezTo>
                          <a:pt x="14687" y="21320"/>
                          <a:pt x="14796" y="21247"/>
                          <a:pt x="14834" y="21247"/>
                        </a:cubicBezTo>
                        <a:cubicBezTo>
                          <a:pt x="14839" y="21247"/>
                          <a:pt x="14842" y="21248"/>
                          <a:pt x="14845" y="21251"/>
                        </a:cubicBezTo>
                        <a:cubicBezTo>
                          <a:pt x="14866" y="21272"/>
                          <a:pt x="15135" y="21680"/>
                          <a:pt x="15442" y="22159"/>
                        </a:cubicBezTo>
                        <a:lnTo>
                          <a:pt x="16001" y="23026"/>
                        </a:lnTo>
                        <a:lnTo>
                          <a:pt x="15264" y="24527"/>
                        </a:lnTo>
                        <a:cubicBezTo>
                          <a:pt x="14857" y="25354"/>
                          <a:pt x="14382" y="26472"/>
                          <a:pt x="14201" y="27019"/>
                        </a:cubicBezTo>
                        <a:cubicBezTo>
                          <a:pt x="14028" y="27549"/>
                          <a:pt x="13849" y="27958"/>
                          <a:pt x="13794" y="27958"/>
                        </a:cubicBezTo>
                        <a:cubicBezTo>
                          <a:pt x="13792" y="27958"/>
                          <a:pt x="13790" y="27958"/>
                          <a:pt x="13788" y="27957"/>
                        </a:cubicBezTo>
                        <a:cubicBezTo>
                          <a:pt x="13779" y="27951"/>
                          <a:pt x="13765" y="27948"/>
                          <a:pt x="13748" y="27948"/>
                        </a:cubicBezTo>
                        <a:cubicBezTo>
                          <a:pt x="13681" y="27948"/>
                          <a:pt x="13563" y="27993"/>
                          <a:pt x="13459" y="28062"/>
                        </a:cubicBezTo>
                        <a:cubicBezTo>
                          <a:pt x="13303" y="28165"/>
                          <a:pt x="13001" y="28221"/>
                          <a:pt x="12591" y="28221"/>
                        </a:cubicBezTo>
                        <a:cubicBezTo>
                          <a:pt x="12245" y="28221"/>
                          <a:pt x="10801" y="28292"/>
                          <a:pt x="9385" y="28382"/>
                        </a:cubicBezTo>
                        <a:cubicBezTo>
                          <a:pt x="8217" y="28454"/>
                          <a:pt x="7209" y="28501"/>
                          <a:pt x="6880" y="28501"/>
                        </a:cubicBezTo>
                        <a:cubicBezTo>
                          <a:pt x="6811" y="28501"/>
                          <a:pt x="6772" y="28499"/>
                          <a:pt x="6768" y="28494"/>
                        </a:cubicBezTo>
                        <a:cubicBezTo>
                          <a:pt x="6746" y="28470"/>
                          <a:pt x="6682" y="27876"/>
                          <a:pt x="6627" y="27178"/>
                        </a:cubicBezTo>
                        <a:cubicBezTo>
                          <a:pt x="6573" y="26479"/>
                          <a:pt x="6472" y="25786"/>
                          <a:pt x="6403" y="25643"/>
                        </a:cubicBezTo>
                        <a:lnTo>
                          <a:pt x="6280" y="25380"/>
                        </a:lnTo>
                        <a:lnTo>
                          <a:pt x="4369" y="25354"/>
                        </a:lnTo>
                        <a:lnTo>
                          <a:pt x="2461" y="25329"/>
                        </a:lnTo>
                        <a:lnTo>
                          <a:pt x="2400" y="24706"/>
                        </a:lnTo>
                        <a:cubicBezTo>
                          <a:pt x="2367" y="24364"/>
                          <a:pt x="2289" y="21141"/>
                          <a:pt x="2227" y="17552"/>
                        </a:cubicBezTo>
                        <a:cubicBezTo>
                          <a:pt x="2162" y="13961"/>
                          <a:pt x="2094" y="10454"/>
                          <a:pt x="2070" y="9764"/>
                        </a:cubicBezTo>
                        <a:lnTo>
                          <a:pt x="2030" y="8507"/>
                        </a:lnTo>
                        <a:lnTo>
                          <a:pt x="2510" y="8385"/>
                        </a:lnTo>
                        <a:cubicBezTo>
                          <a:pt x="3207" y="8207"/>
                          <a:pt x="4350" y="7644"/>
                          <a:pt x="4627" y="7341"/>
                        </a:cubicBezTo>
                        <a:cubicBezTo>
                          <a:pt x="4752" y="7204"/>
                          <a:pt x="4886" y="7087"/>
                          <a:pt x="4921" y="7087"/>
                        </a:cubicBezTo>
                        <a:close/>
                        <a:moveTo>
                          <a:pt x="5885" y="25737"/>
                        </a:moveTo>
                        <a:cubicBezTo>
                          <a:pt x="6082" y="25737"/>
                          <a:pt x="6102" y="25807"/>
                          <a:pt x="6159" y="26343"/>
                        </a:cubicBezTo>
                        <a:cubicBezTo>
                          <a:pt x="6194" y="26677"/>
                          <a:pt x="6224" y="27305"/>
                          <a:pt x="6224" y="27723"/>
                        </a:cubicBezTo>
                        <a:lnTo>
                          <a:pt x="6224" y="28492"/>
                        </a:lnTo>
                        <a:lnTo>
                          <a:pt x="6225" y="28492"/>
                        </a:lnTo>
                        <a:lnTo>
                          <a:pt x="5611" y="28557"/>
                        </a:lnTo>
                        <a:cubicBezTo>
                          <a:pt x="5275" y="28592"/>
                          <a:pt x="4628" y="28620"/>
                          <a:pt x="4180" y="28620"/>
                        </a:cubicBezTo>
                        <a:cubicBezTo>
                          <a:pt x="3472" y="28620"/>
                          <a:pt x="3336" y="28592"/>
                          <a:pt x="3172" y="28411"/>
                        </a:cubicBezTo>
                        <a:cubicBezTo>
                          <a:pt x="2983" y="28203"/>
                          <a:pt x="2983" y="28203"/>
                          <a:pt x="4029" y="27240"/>
                        </a:cubicBezTo>
                        <a:cubicBezTo>
                          <a:pt x="4608" y="26708"/>
                          <a:pt x="5189" y="26159"/>
                          <a:pt x="5326" y="26012"/>
                        </a:cubicBezTo>
                        <a:cubicBezTo>
                          <a:pt x="5467" y="25863"/>
                          <a:pt x="5687" y="25744"/>
                          <a:pt x="5834" y="25738"/>
                        </a:cubicBezTo>
                        <a:cubicBezTo>
                          <a:pt x="5853" y="25738"/>
                          <a:pt x="5870" y="25737"/>
                          <a:pt x="5885" y="25737"/>
                        </a:cubicBezTo>
                        <a:close/>
                        <a:moveTo>
                          <a:pt x="2216" y="28323"/>
                        </a:moveTo>
                        <a:cubicBezTo>
                          <a:pt x="2395" y="28323"/>
                          <a:pt x="2439" y="28363"/>
                          <a:pt x="2391" y="28486"/>
                        </a:cubicBezTo>
                        <a:cubicBezTo>
                          <a:pt x="2356" y="28577"/>
                          <a:pt x="2387" y="28687"/>
                          <a:pt x="2457" y="28731"/>
                        </a:cubicBezTo>
                        <a:cubicBezTo>
                          <a:pt x="2561" y="28795"/>
                          <a:pt x="2556" y="28839"/>
                          <a:pt x="2425" y="28970"/>
                        </a:cubicBezTo>
                        <a:cubicBezTo>
                          <a:pt x="2357" y="29037"/>
                          <a:pt x="2277" y="29067"/>
                          <a:pt x="2197" y="29067"/>
                        </a:cubicBezTo>
                        <a:cubicBezTo>
                          <a:pt x="2014" y="29067"/>
                          <a:pt x="1836" y="28910"/>
                          <a:pt x="1836" y="28680"/>
                        </a:cubicBezTo>
                        <a:cubicBezTo>
                          <a:pt x="1836" y="28389"/>
                          <a:pt x="1907" y="28323"/>
                          <a:pt x="2216" y="28323"/>
                        </a:cubicBezTo>
                        <a:close/>
                        <a:moveTo>
                          <a:pt x="1683" y="0"/>
                        </a:moveTo>
                        <a:cubicBezTo>
                          <a:pt x="1383" y="0"/>
                          <a:pt x="1084" y="68"/>
                          <a:pt x="861" y="204"/>
                        </a:cubicBezTo>
                        <a:cubicBezTo>
                          <a:pt x="487" y="434"/>
                          <a:pt x="173" y="909"/>
                          <a:pt x="86" y="1377"/>
                        </a:cubicBezTo>
                        <a:cubicBezTo>
                          <a:pt x="0" y="1826"/>
                          <a:pt x="278" y="2521"/>
                          <a:pt x="670" y="2836"/>
                        </a:cubicBezTo>
                        <a:cubicBezTo>
                          <a:pt x="849" y="2979"/>
                          <a:pt x="1038" y="3130"/>
                          <a:pt x="1099" y="3179"/>
                        </a:cubicBezTo>
                        <a:cubicBezTo>
                          <a:pt x="1217" y="3276"/>
                          <a:pt x="1269" y="5506"/>
                          <a:pt x="1434" y="17403"/>
                        </a:cubicBezTo>
                        <a:cubicBezTo>
                          <a:pt x="1486" y="21192"/>
                          <a:pt x="1561" y="25092"/>
                          <a:pt x="1598" y="26083"/>
                        </a:cubicBezTo>
                        <a:lnTo>
                          <a:pt x="1668" y="27883"/>
                        </a:lnTo>
                        <a:lnTo>
                          <a:pt x="1308" y="28096"/>
                        </a:lnTo>
                        <a:cubicBezTo>
                          <a:pt x="274" y="28710"/>
                          <a:pt x="290" y="30151"/>
                          <a:pt x="1339" y="30686"/>
                        </a:cubicBezTo>
                        <a:cubicBezTo>
                          <a:pt x="1614" y="30828"/>
                          <a:pt x="1822" y="30899"/>
                          <a:pt x="2032" y="30899"/>
                        </a:cubicBezTo>
                        <a:cubicBezTo>
                          <a:pt x="2231" y="30899"/>
                          <a:pt x="2433" y="30835"/>
                          <a:pt x="2696" y="30710"/>
                        </a:cubicBezTo>
                        <a:cubicBezTo>
                          <a:pt x="3026" y="30552"/>
                          <a:pt x="3177" y="30396"/>
                          <a:pt x="3354" y="30027"/>
                        </a:cubicBezTo>
                        <a:lnTo>
                          <a:pt x="3583" y="29548"/>
                        </a:lnTo>
                        <a:lnTo>
                          <a:pt x="5627" y="29482"/>
                        </a:lnTo>
                        <a:cubicBezTo>
                          <a:pt x="6756" y="29448"/>
                          <a:pt x="8878" y="29331"/>
                          <a:pt x="10365" y="29224"/>
                        </a:cubicBezTo>
                        <a:cubicBezTo>
                          <a:pt x="11851" y="29117"/>
                          <a:pt x="13661" y="29008"/>
                          <a:pt x="14403" y="28980"/>
                        </a:cubicBezTo>
                        <a:cubicBezTo>
                          <a:pt x="15140" y="28953"/>
                          <a:pt x="15997" y="28907"/>
                          <a:pt x="16297" y="28879"/>
                        </a:cubicBezTo>
                        <a:cubicBezTo>
                          <a:pt x="16600" y="28851"/>
                          <a:pt x="17165" y="28804"/>
                          <a:pt x="17563" y="28774"/>
                        </a:cubicBezTo>
                        <a:lnTo>
                          <a:pt x="18283" y="28719"/>
                        </a:lnTo>
                        <a:lnTo>
                          <a:pt x="18438" y="29018"/>
                        </a:lnTo>
                        <a:cubicBezTo>
                          <a:pt x="18681" y="29489"/>
                          <a:pt x="19115" y="29695"/>
                          <a:pt x="19549" y="29695"/>
                        </a:cubicBezTo>
                        <a:cubicBezTo>
                          <a:pt x="20257" y="29695"/>
                          <a:pt x="20967" y="29144"/>
                          <a:pt x="20851" y="28291"/>
                        </a:cubicBezTo>
                        <a:cubicBezTo>
                          <a:pt x="20770" y="27682"/>
                          <a:pt x="20125" y="27141"/>
                          <a:pt x="19517" y="27141"/>
                        </a:cubicBezTo>
                        <a:cubicBezTo>
                          <a:pt x="19478" y="27141"/>
                          <a:pt x="19439" y="27143"/>
                          <a:pt x="19400" y="27148"/>
                        </a:cubicBezTo>
                        <a:cubicBezTo>
                          <a:pt x="19391" y="27149"/>
                          <a:pt x="19381" y="27150"/>
                          <a:pt x="19371" y="27150"/>
                        </a:cubicBezTo>
                        <a:cubicBezTo>
                          <a:pt x="19197" y="27150"/>
                          <a:pt x="19041" y="26927"/>
                          <a:pt x="18451" y="25868"/>
                        </a:cubicBezTo>
                        <a:cubicBezTo>
                          <a:pt x="17000" y="23274"/>
                          <a:pt x="15457" y="20911"/>
                          <a:pt x="11944" y="15906"/>
                        </a:cubicBezTo>
                        <a:cubicBezTo>
                          <a:pt x="11250" y="14916"/>
                          <a:pt x="9878" y="12924"/>
                          <a:pt x="8887" y="11467"/>
                        </a:cubicBezTo>
                        <a:cubicBezTo>
                          <a:pt x="4850" y="5533"/>
                          <a:pt x="4073" y="4403"/>
                          <a:pt x="3482" y="3610"/>
                        </a:cubicBezTo>
                        <a:lnTo>
                          <a:pt x="2866" y="2782"/>
                        </a:lnTo>
                        <a:lnTo>
                          <a:pt x="3100" y="2324"/>
                        </a:lnTo>
                        <a:cubicBezTo>
                          <a:pt x="3227" y="2075"/>
                          <a:pt x="3334" y="1747"/>
                          <a:pt x="3334" y="1605"/>
                        </a:cubicBezTo>
                        <a:cubicBezTo>
                          <a:pt x="3334" y="1196"/>
                          <a:pt x="2922" y="476"/>
                          <a:pt x="2546" y="227"/>
                        </a:cubicBezTo>
                        <a:cubicBezTo>
                          <a:pt x="2318" y="76"/>
                          <a:pt x="2000" y="0"/>
                          <a:pt x="1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545200" y="4023700"/>
                    <a:ext cx="114600" cy="179550"/>
                  </a:xfrm>
                  <a:custGeom>
                    <a:avLst/>
                    <a:gdLst/>
                    <a:ahLst/>
                    <a:cxnLst/>
                    <a:rect l="l" t="t" r="r" b="b"/>
                    <a:pathLst>
                      <a:path w="4584" h="7182" extrusionOk="0">
                        <a:moveTo>
                          <a:pt x="3901" y="505"/>
                        </a:moveTo>
                        <a:cubicBezTo>
                          <a:pt x="3932" y="505"/>
                          <a:pt x="3948" y="519"/>
                          <a:pt x="3948" y="548"/>
                        </a:cubicBezTo>
                        <a:cubicBezTo>
                          <a:pt x="3948" y="581"/>
                          <a:pt x="3681" y="958"/>
                          <a:pt x="3360" y="1375"/>
                        </a:cubicBezTo>
                        <a:cubicBezTo>
                          <a:pt x="2779" y="2136"/>
                          <a:pt x="1608" y="3347"/>
                          <a:pt x="1469" y="3347"/>
                        </a:cubicBezTo>
                        <a:cubicBezTo>
                          <a:pt x="1460" y="3347"/>
                          <a:pt x="1456" y="3342"/>
                          <a:pt x="1456" y="3332"/>
                        </a:cubicBezTo>
                        <a:cubicBezTo>
                          <a:pt x="1456" y="3161"/>
                          <a:pt x="2350" y="1765"/>
                          <a:pt x="2689" y="1406"/>
                        </a:cubicBezTo>
                        <a:cubicBezTo>
                          <a:pt x="3129" y="940"/>
                          <a:pt x="3731" y="505"/>
                          <a:pt x="3901" y="505"/>
                        </a:cubicBezTo>
                        <a:close/>
                        <a:moveTo>
                          <a:pt x="1267" y="4324"/>
                        </a:moveTo>
                        <a:cubicBezTo>
                          <a:pt x="1290" y="4324"/>
                          <a:pt x="1314" y="4328"/>
                          <a:pt x="1338" y="4337"/>
                        </a:cubicBezTo>
                        <a:cubicBezTo>
                          <a:pt x="1413" y="4364"/>
                          <a:pt x="1647" y="4390"/>
                          <a:pt x="1846" y="4390"/>
                        </a:cubicBezTo>
                        <a:cubicBezTo>
                          <a:pt x="2623" y="4390"/>
                          <a:pt x="2817" y="4946"/>
                          <a:pt x="2301" y="5695"/>
                        </a:cubicBezTo>
                        <a:cubicBezTo>
                          <a:pt x="1886" y="6297"/>
                          <a:pt x="1249" y="6698"/>
                          <a:pt x="857" y="6698"/>
                        </a:cubicBezTo>
                        <a:cubicBezTo>
                          <a:pt x="689" y="6698"/>
                          <a:pt x="566" y="6625"/>
                          <a:pt x="524" y="6464"/>
                        </a:cubicBezTo>
                        <a:cubicBezTo>
                          <a:pt x="459" y="6223"/>
                          <a:pt x="566" y="5665"/>
                          <a:pt x="806" y="4998"/>
                        </a:cubicBezTo>
                        <a:cubicBezTo>
                          <a:pt x="974" y="4529"/>
                          <a:pt x="1113" y="4324"/>
                          <a:pt x="1267" y="4324"/>
                        </a:cubicBezTo>
                        <a:close/>
                        <a:moveTo>
                          <a:pt x="4109" y="1"/>
                        </a:moveTo>
                        <a:cubicBezTo>
                          <a:pt x="3994" y="1"/>
                          <a:pt x="3669" y="132"/>
                          <a:pt x="3391" y="292"/>
                        </a:cubicBezTo>
                        <a:cubicBezTo>
                          <a:pt x="2576" y="759"/>
                          <a:pt x="1813" y="1684"/>
                          <a:pt x="1186" y="2963"/>
                        </a:cubicBezTo>
                        <a:cubicBezTo>
                          <a:pt x="867" y="3611"/>
                          <a:pt x="537" y="4146"/>
                          <a:pt x="398" y="4237"/>
                        </a:cubicBezTo>
                        <a:cubicBezTo>
                          <a:pt x="149" y="4403"/>
                          <a:pt x="72" y="4744"/>
                          <a:pt x="268" y="4809"/>
                        </a:cubicBezTo>
                        <a:cubicBezTo>
                          <a:pt x="344" y="4835"/>
                          <a:pt x="330" y="5005"/>
                          <a:pt x="217" y="5384"/>
                        </a:cubicBezTo>
                        <a:cubicBezTo>
                          <a:pt x="1" y="6113"/>
                          <a:pt x="17" y="6601"/>
                          <a:pt x="270" y="6918"/>
                        </a:cubicBezTo>
                        <a:cubicBezTo>
                          <a:pt x="410" y="7096"/>
                          <a:pt x="611" y="7181"/>
                          <a:pt x="846" y="7181"/>
                        </a:cubicBezTo>
                        <a:cubicBezTo>
                          <a:pt x="1281" y="7181"/>
                          <a:pt x="1832" y="6889"/>
                          <a:pt x="2325" y="6353"/>
                        </a:cubicBezTo>
                        <a:cubicBezTo>
                          <a:pt x="2830" y="5804"/>
                          <a:pt x="3051" y="5387"/>
                          <a:pt x="3051" y="4986"/>
                        </a:cubicBezTo>
                        <a:cubicBezTo>
                          <a:pt x="3051" y="4398"/>
                          <a:pt x="2742" y="4043"/>
                          <a:pt x="2134" y="3935"/>
                        </a:cubicBezTo>
                        <a:lnTo>
                          <a:pt x="1763" y="3869"/>
                        </a:lnTo>
                        <a:lnTo>
                          <a:pt x="2362" y="3314"/>
                        </a:lnTo>
                        <a:cubicBezTo>
                          <a:pt x="3052" y="2677"/>
                          <a:pt x="4414" y="921"/>
                          <a:pt x="4509" y="548"/>
                        </a:cubicBezTo>
                        <a:cubicBezTo>
                          <a:pt x="4583" y="250"/>
                          <a:pt x="4403" y="1"/>
                          <a:pt x="4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955475" y="4047325"/>
                    <a:ext cx="86225" cy="100950"/>
                  </a:xfrm>
                  <a:custGeom>
                    <a:avLst/>
                    <a:gdLst/>
                    <a:ahLst/>
                    <a:cxnLst/>
                    <a:rect l="l" t="t" r="r" b="b"/>
                    <a:pathLst>
                      <a:path w="3449" h="4038" extrusionOk="0">
                        <a:moveTo>
                          <a:pt x="1893" y="0"/>
                        </a:moveTo>
                        <a:cubicBezTo>
                          <a:pt x="1730" y="0"/>
                          <a:pt x="1573" y="29"/>
                          <a:pt x="1432" y="92"/>
                        </a:cubicBezTo>
                        <a:cubicBezTo>
                          <a:pt x="495" y="509"/>
                          <a:pt x="0" y="2376"/>
                          <a:pt x="547" y="3433"/>
                        </a:cubicBezTo>
                        <a:cubicBezTo>
                          <a:pt x="752" y="3828"/>
                          <a:pt x="1192" y="4038"/>
                          <a:pt x="1662" y="4038"/>
                        </a:cubicBezTo>
                        <a:cubicBezTo>
                          <a:pt x="2010" y="4038"/>
                          <a:pt x="2373" y="3923"/>
                          <a:pt x="2669" y="3684"/>
                        </a:cubicBezTo>
                        <a:cubicBezTo>
                          <a:pt x="3157" y="3289"/>
                          <a:pt x="3282" y="3086"/>
                          <a:pt x="3128" y="2935"/>
                        </a:cubicBezTo>
                        <a:cubicBezTo>
                          <a:pt x="3100" y="2907"/>
                          <a:pt x="3069" y="2893"/>
                          <a:pt x="3030" y="2893"/>
                        </a:cubicBezTo>
                        <a:cubicBezTo>
                          <a:pt x="2942" y="2893"/>
                          <a:pt x="2817" y="2967"/>
                          <a:pt x="2609" y="3132"/>
                        </a:cubicBezTo>
                        <a:cubicBezTo>
                          <a:pt x="2218" y="3442"/>
                          <a:pt x="1877" y="3597"/>
                          <a:pt x="1599" y="3597"/>
                        </a:cubicBezTo>
                        <a:cubicBezTo>
                          <a:pt x="1309" y="3597"/>
                          <a:pt x="1088" y="3429"/>
                          <a:pt x="948" y="3096"/>
                        </a:cubicBezTo>
                        <a:cubicBezTo>
                          <a:pt x="579" y="2218"/>
                          <a:pt x="980" y="805"/>
                          <a:pt x="1670" y="544"/>
                        </a:cubicBezTo>
                        <a:cubicBezTo>
                          <a:pt x="1734" y="520"/>
                          <a:pt x="1804" y="508"/>
                          <a:pt x="1877" y="508"/>
                        </a:cubicBezTo>
                        <a:cubicBezTo>
                          <a:pt x="2190" y="508"/>
                          <a:pt x="2565" y="724"/>
                          <a:pt x="2836" y="1079"/>
                        </a:cubicBezTo>
                        <a:cubicBezTo>
                          <a:pt x="2999" y="1292"/>
                          <a:pt x="3144" y="1385"/>
                          <a:pt x="3244" y="1385"/>
                        </a:cubicBezTo>
                        <a:cubicBezTo>
                          <a:pt x="3411" y="1385"/>
                          <a:pt x="3449" y="1124"/>
                          <a:pt x="3217" y="730"/>
                        </a:cubicBezTo>
                        <a:cubicBezTo>
                          <a:pt x="2955" y="285"/>
                          <a:pt x="2399" y="0"/>
                          <a:pt x="1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672575" y="3864125"/>
                    <a:ext cx="43650" cy="35125"/>
                  </a:xfrm>
                  <a:custGeom>
                    <a:avLst/>
                    <a:gdLst/>
                    <a:ahLst/>
                    <a:cxnLst/>
                    <a:rect l="l" t="t" r="r" b="b"/>
                    <a:pathLst>
                      <a:path w="1746" h="1405" extrusionOk="0">
                        <a:moveTo>
                          <a:pt x="1681" y="0"/>
                        </a:moveTo>
                        <a:cubicBezTo>
                          <a:pt x="1563" y="0"/>
                          <a:pt x="1278" y="202"/>
                          <a:pt x="798" y="624"/>
                        </a:cubicBezTo>
                        <a:cubicBezTo>
                          <a:pt x="142" y="1202"/>
                          <a:pt x="1" y="1384"/>
                          <a:pt x="190" y="1404"/>
                        </a:cubicBezTo>
                        <a:cubicBezTo>
                          <a:pt x="191" y="1404"/>
                          <a:pt x="192" y="1404"/>
                          <a:pt x="192" y="1404"/>
                        </a:cubicBezTo>
                        <a:cubicBezTo>
                          <a:pt x="313" y="1404"/>
                          <a:pt x="1746" y="187"/>
                          <a:pt x="1746" y="82"/>
                        </a:cubicBezTo>
                        <a:cubicBezTo>
                          <a:pt x="1746" y="28"/>
                          <a:pt x="1725" y="0"/>
                          <a:pt x="1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2"/>
                <p:cNvSpPr/>
                <p:nvPr/>
              </p:nvSpPr>
              <p:spPr>
                <a:xfrm>
                  <a:off x="8083438" y="3910225"/>
                  <a:ext cx="395675" cy="364525"/>
                </a:xfrm>
                <a:custGeom>
                  <a:avLst/>
                  <a:gdLst/>
                  <a:ahLst/>
                  <a:cxnLst/>
                  <a:rect l="l" t="t" r="r" b="b"/>
                  <a:pathLst>
                    <a:path w="15827" h="14581" extrusionOk="0">
                      <a:moveTo>
                        <a:pt x="15491" y="732"/>
                      </a:moveTo>
                      <a:lnTo>
                        <a:pt x="15491" y="732"/>
                      </a:lnTo>
                      <a:cubicBezTo>
                        <a:pt x="15497" y="732"/>
                        <a:pt x="15476" y="764"/>
                        <a:pt x="15443" y="804"/>
                      </a:cubicBezTo>
                      <a:cubicBezTo>
                        <a:pt x="15402" y="854"/>
                        <a:pt x="15358" y="880"/>
                        <a:pt x="15328" y="880"/>
                      </a:cubicBezTo>
                      <a:cubicBezTo>
                        <a:pt x="15305" y="880"/>
                        <a:pt x="15289" y="864"/>
                        <a:pt x="15289" y="831"/>
                      </a:cubicBezTo>
                      <a:cubicBezTo>
                        <a:pt x="15289" y="804"/>
                        <a:pt x="15328" y="774"/>
                        <a:pt x="15382" y="760"/>
                      </a:cubicBezTo>
                      <a:cubicBezTo>
                        <a:pt x="15432" y="747"/>
                        <a:pt x="15479" y="735"/>
                        <a:pt x="15490" y="732"/>
                      </a:cubicBezTo>
                      <a:cubicBezTo>
                        <a:pt x="15490" y="732"/>
                        <a:pt x="15491" y="732"/>
                        <a:pt x="15491" y="732"/>
                      </a:cubicBezTo>
                      <a:close/>
                      <a:moveTo>
                        <a:pt x="5398" y="1453"/>
                      </a:moveTo>
                      <a:cubicBezTo>
                        <a:pt x="5528" y="1453"/>
                        <a:pt x="5714" y="1474"/>
                        <a:pt x="5799" y="1506"/>
                      </a:cubicBezTo>
                      <a:cubicBezTo>
                        <a:pt x="5954" y="1564"/>
                        <a:pt x="5945" y="1679"/>
                        <a:pt x="5784" y="1703"/>
                      </a:cubicBezTo>
                      <a:cubicBezTo>
                        <a:pt x="5781" y="1704"/>
                        <a:pt x="5776" y="1704"/>
                        <a:pt x="5772" y="1704"/>
                      </a:cubicBezTo>
                      <a:cubicBezTo>
                        <a:pt x="5654" y="1704"/>
                        <a:pt x="5255" y="1534"/>
                        <a:pt x="5255" y="1480"/>
                      </a:cubicBezTo>
                      <a:cubicBezTo>
                        <a:pt x="5254" y="1462"/>
                        <a:pt x="5315" y="1453"/>
                        <a:pt x="5398" y="1453"/>
                      </a:cubicBezTo>
                      <a:close/>
                      <a:moveTo>
                        <a:pt x="13152" y="1818"/>
                      </a:moveTo>
                      <a:cubicBezTo>
                        <a:pt x="13170" y="1818"/>
                        <a:pt x="13056" y="2085"/>
                        <a:pt x="12901" y="2413"/>
                      </a:cubicBezTo>
                      <a:cubicBezTo>
                        <a:pt x="12748" y="2733"/>
                        <a:pt x="12614" y="2988"/>
                        <a:pt x="12597" y="2988"/>
                      </a:cubicBezTo>
                      <a:cubicBezTo>
                        <a:pt x="12597" y="2988"/>
                        <a:pt x="12596" y="2988"/>
                        <a:pt x="12596" y="2988"/>
                      </a:cubicBezTo>
                      <a:cubicBezTo>
                        <a:pt x="12568" y="2960"/>
                        <a:pt x="13111" y="1818"/>
                        <a:pt x="13152" y="1818"/>
                      </a:cubicBezTo>
                      <a:close/>
                      <a:moveTo>
                        <a:pt x="4395" y="1413"/>
                      </a:moveTo>
                      <a:cubicBezTo>
                        <a:pt x="4408" y="1413"/>
                        <a:pt x="4343" y="1497"/>
                        <a:pt x="4194" y="1667"/>
                      </a:cubicBezTo>
                      <a:cubicBezTo>
                        <a:pt x="4066" y="1814"/>
                        <a:pt x="3845" y="2131"/>
                        <a:pt x="3697" y="2382"/>
                      </a:cubicBezTo>
                      <a:cubicBezTo>
                        <a:pt x="3550" y="2631"/>
                        <a:pt x="3373" y="2901"/>
                        <a:pt x="3300" y="2988"/>
                      </a:cubicBezTo>
                      <a:cubicBezTo>
                        <a:pt x="3251" y="3045"/>
                        <a:pt x="3222" y="3078"/>
                        <a:pt x="3214" y="3078"/>
                      </a:cubicBezTo>
                      <a:cubicBezTo>
                        <a:pt x="3201" y="3078"/>
                        <a:pt x="3240" y="2998"/>
                        <a:pt x="3333" y="2805"/>
                      </a:cubicBezTo>
                      <a:cubicBezTo>
                        <a:pt x="3551" y="2358"/>
                        <a:pt x="3754" y="2065"/>
                        <a:pt x="4098" y="1703"/>
                      </a:cubicBezTo>
                      <a:cubicBezTo>
                        <a:pt x="4280" y="1511"/>
                        <a:pt x="4382" y="1413"/>
                        <a:pt x="4395" y="1413"/>
                      </a:cubicBezTo>
                      <a:close/>
                      <a:moveTo>
                        <a:pt x="1956" y="6514"/>
                      </a:moveTo>
                      <a:cubicBezTo>
                        <a:pt x="1956" y="6514"/>
                        <a:pt x="1957" y="6514"/>
                        <a:pt x="1957" y="6514"/>
                      </a:cubicBezTo>
                      <a:cubicBezTo>
                        <a:pt x="1969" y="6525"/>
                        <a:pt x="1858" y="6883"/>
                        <a:pt x="1715" y="7305"/>
                      </a:cubicBezTo>
                      <a:cubicBezTo>
                        <a:pt x="1498" y="7936"/>
                        <a:pt x="1391" y="8214"/>
                        <a:pt x="1362" y="8214"/>
                      </a:cubicBezTo>
                      <a:cubicBezTo>
                        <a:pt x="1356" y="8214"/>
                        <a:pt x="1353" y="8206"/>
                        <a:pt x="1353" y="8189"/>
                      </a:cubicBezTo>
                      <a:cubicBezTo>
                        <a:pt x="1350" y="8064"/>
                        <a:pt x="1907" y="6514"/>
                        <a:pt x="1956" y="6514"/>
                      </a:cubicBezTo>
                      <a:close/>
                      <a:moveTo>
                        <a:pt x="11419" y="7226"/>
                      </a:moveTo>
                      <a:cubicBezTo>
                        <a:pt x="11434" y="7226"/>
                        <a:pt x="11554" y="7281"/>
                        <a:pt x="11691" y="7351"/>
                      </a:cubicBezTo>
                      <a:cubicBezTo>
                        <a:pt x="11826" y="7420"/>
                        <a:pt x="12009" y="7555"/>
                        <a:pt x="12103" y="7652"/>
                      </a:cubicBezTo>
                      <a:cubicBezTo>
                        <a:pt x="12282" y="7840"/>
                        <a:pt x="12638" y="8407"/>
                        <a:pt x="12635" y="8495"/>
                      </a:cubicBezTo>
                      <a:cubicBezTo>
                        <a:pt x="12635" y="8500"/>
                        <a:pt x="12633" y="8503"/>
                        <a:pt x="12630" y="8503"/>
                      </a:cubicBezTo>
                      <a:cubicBezTo>
                        <a:pt x="12616" y="8503"/>
                        <a:pt x="12575" y="8445"/>
                        <a:pt x="12531" y="8360"/>
                      </a:cubicBezTo>
                      <a:cubicBezTo>
                        <a:pt x="12386" y="8083"/>
                        <a:pt x="11879" y="7555"/>
                        <a:pt x="11613" y="7400"/>
                      </a:cubicBezTo>
                      <a:cubicBezTo>
                        <a:pt x="11405" y="7278"/>
                        <a:pt x="11347" y="7226"/>
                        <a:pt x="11419" y="7226"/>
                      </a:cubicBezTo>
                      <a:close/>
                      <a:moveTo>
                        <a:pt x="12349" y="7563"/>
                      </a:moveTo>
                      <a:lnTo>
                        <a:pt x="12547" y="7742"/>
                      </a:lnTo>
                      <a:cubicBezTo>
                        <a:pt x="12655" y="7842"/>
                        <a:pt x="12798" y="8036"/>
                        <a:pt x="12870" y="8182"/>
                      </a:cubicBezTo>
                      <a:cubicBezTo>
                        <a:pt x="12944" y="8328"/>
                        <a:pt x="12999" y="8489"/>
                        <a:pt x="12997" y="8548"/>
                      </a:cubicBezTo>
                      <a:cubicBezTo>
                        <a:pt x="12997" y="8574"/>
                        <a:pt x="12993" y="8587"/>
                        <a:pt x="12987" y="8587"/>
                      </a:cubicBezTo>
                      <a:cubicBezTo>
                        <a:pt x="12976" y="8587"/>
                        <a:pt x="12955" y="8547"/>
                        <a:pt x="12925" y="8468"/>
                      </a:cubicBezTo>
                      <a:cubicBezTo>
                        <a:pt x="12810" y="8155"/>
                        <a:pt x="12687" y="7937"/>
                        <a:pt x="12513" y="7746"/>
                      </a:cubicBezTo>
                      <a:lnTo>
                        <a:pt x="12349" y="7563"/>
                      </a:lnTo>
                      <a:close/>
                      <a:moveTo>
                        <a:pt x="7829" y="8162"/>
                      </a:moveTo>
                      <a:cubicBezTo>
                        <a:pt x="7846" y="8162"/>
                        <a:pt x="7833" y="8209"/>
                        <a:pt x="7800" y="8270"/>
                      </a:cubicBezTo>
                      <a:cubicBezTo>
                        <a:pt x="7766" y="8330"/>
                        <a:pt x="7707" y="8523"/>
                        <a:pt x="7667" y="8701"/>
                      </a:cubicBezTo>
                      <a:cubicBezTo>
                        <a:pt x="7631" y="8857"/>
                        <a:pt x="7613" y="8930"/>
                        <a:pt x="7608" y="8930"/>
                      </a:cubicBezTo>
                      <a:cubicBezTo>
                        <a:pt x="7603" y="8930"/>
                        <a:pt x="7606" y="8880"/>
                        <a:pt x="7614" y="8785"/>
                      </a:cubicBezTo>
                      <a:cubicBezTo>
                        <a:pt x="7632" y="8556"/>
                        <a:pt x="7767" y="8162"/>
                        <a:pt x="7829" y="8162"/>
                      </a:cubicBezTo>
                      <a:close/>
                      <a:moveTo>
                        <a:pt x="4682" y="9161"/>
                      </a:moveTo>
                      <a:cubicBezTo>
                        <a:pt x="4687" y="9161"/>
                        <a:pt x="4713" y="9174"/>
                        <a:pt x="4759" y="9197"/>
                      </a:cubicBezTo>
                      <a:cubicBezTo>
                        <a:pt x="4815" y="9225"/>
                        <a:pt x="4908" y="9286"/>
                        <a:pt x="4966" y="9332"/>
                      </a:cubicBezTo>
                      <a:cubicBezTo>
                        <a:pt x="5024" y="9379"/>
                        <a:pt x="5049" y="9400"/>
                        <a:pt x="5042" y="9400"/>
                      </a:cubicBezTo>
                      <a:cubicBezTo>
                        <a:pt x="5037" y="9400"/>
                        <a:pt x="5011" y="9387"/>
                        <a:pt x="4966" y="9364"/>
                      </a:cubicBezTo>
                      <a:cubicBezTo>
                        <a:pt x="4908" y="9335"/>
                        <a:pt x="4815" y="9273"/>
                        <a:pt x="4759" y="9229"/>
                      </a:cubicBezTo>
                      <a:cubicBezTo>
                        <a:pt x="4700" y="9182"/>
                        <a:pt x="4675" y="9161"/>
                        <a:pt x="4682" y="9161"/>
                      </a:cubicBezTo>
                      <a:close/>
                      <a:moveTo>
                        <a:pt x="7618" y="9405"/>
                      </a:moveTo>
                      <a:cubicBezTo>
                        <a:pt x="7621" y="9405"/>
                        <a:pt x="7624" y="9411"/>
                        <a:pt x="7627" y="9424"/>
                      </a:cubicBezTo>
                      <a:cubicBezTo>
                        <a:pt x="7638" y="9471"/>
                        <a:pt x="7640" y="9567"/>
                        <a:pt x="7630" y="9631"/>
                      </a:cubicBezTo>
                      <a:cubicBezTo>
                        <a:pt x="7626" y="9652"/>
                        <a:pt x="7622" y="9662"/>
                        <a:pt x="7619" y="9662"/>
                      </a:cubicBezTo>
                      <a:cubicBezTo>
                        <a:pt x="7613" y="9662"/>
                        <a:pt x="7608" y="9618"/>
                        <a:pt x="7607" y="9540"/>
                      </a:cubicBezTo>
                      <a:cubicBezTo>
                        <a:pt x="7605" y="9456"/>
                        <a:pt x="7610" y="9405"/>
                        <a:pt x="7618" y="9405"/>
                      </a:cubicBezTo>
                      <a:close/>
                      <a:moveTo>
                        <a:pt x="1545" y="9365"/>
                      </a:moveTo>
                      <a:cubicBezTo>
                        <a:pt x="1567" y="9365"/>
                        <a:pt x="1517" y="9424"/>
                        <a:pt x="1398" y="9548"/>
                      </a:cubicBezTo>
                      <a:cubicBezTo>
                        <a:pt x="1297" y="9658"/>
                        <a:pt x="1150" y="9840"/>
                        <a:pt x="1075" y="9955"/>
                      </a:cubicBezTo>
                      <a:cubicBezTo>
                        <a:pt x="1002" y="10065"/>
                        <a:pt x="960" y="10118"/>
                        <a:pt x="948" y="10118"/>
                      </a:cubicBezTo>
                      <a:cubicBezTo>
                        <a:pt x="931" y="10118"/>
                        <a:pt x="971" y="10019"/>
                        <a:pt x="1067" y="9831"/>
                      </a:cubicBezTo>
                      <a:cubicBezTo>
                        <a:pt x="1135" y="9694"/>
                        <a:pt x="1270" y="9530"/>
                        <a:pt x="1364" y="9468"/>
                      </a:cubicBezTo>
                      <a:cubicBezTo>
                        <a:pt x="1468" y="9400"/>
                        <a:pt x="1528" y="9365"/>
                        <a:pt x="1545" y="9365"/>
                      </a:cubicBezTo>
                      <a:close/>
                      <a:moveTo>
                        <a:pt x="5496" y="10248"/>
                      </a:moveTo>
                      <a:cubicBezTo>
                        <a:pt x="5509" y="10248"/>
                        <a:pt x="5537" y="10291"/>
                        <a:pt x="5572" y="10382"/>
                      </a:cubicBezTo>
                      <a:cubicBezTo>
                        <a:pt x="5598" y="10455"/>
                        <a:pt x="5611" y="10527"/>
                        <a:pt x="5598" y="10537"/>
                      </a:cubicBezTo>
                      <a:cubicBezTo>
                        <a:pt x="5597" y="10538"/>
                        <a:pt x="5596" y="10538"/>
                        <a:pt x="5595" y="10538"/>
                      </a:cubicBezTo>
                      <a:cubicBezTo>
                        <a:pt x="5581" y="10538"/>
                        <a:pt x="5550" y="10482"/>
                        <a:pt x="5522" y="10402"/>
                      </a:cubicBezTo>
                      <a:cubicBezTo>
                        <a:pt x="5487" y="10301"/>
                        <a:pt x="5482" y="10248"/>
                        <a:pt x="5496" y="10248"/>
                      </a:cubicBezTo>
                      <a:close/>
                      <a:moveTo>
                        <a:pt x="921" y="10188"/>
                      </a:moveTo>
                      <a:cubicBezTo>
                        <a:pt x="930" y="10188"/>
                        <a:pt x="887" y="10289"/>
                        <a:pt x="827" y="10408"/>
                      </a:cubicBezTo>
                      <a:cubicBezTo>
                        <a:pt x="766" y="10530"/>
                        <a:pt x="672" y="10761"/>
                        <a:pt x="620" y="10916"/>
                      </a:cubicBezTo>
                      <a:lnTo>
                        <a:pt x="526" y="11203"/>
                      </a:lnTo>
                      <a:lnTo>
                        <a:pt x="553" y="10969"/>
                      </a:lnTo>
                      <a:cubicBezTo>
                        <a:pt x="601" y="10537"/>
                        <a:pt x="633" y="10436"/>
                        <a:pt x="767" y="10313"/>
                      </a:cubicBezTo>
                      <a:cubicBezTo>
                        <a:pt x="838" y="10247"/>
                        <a:pt x="910" y="10188"/>
                        <a:pt x="921" y="10188"/>
                      </a:cubicBezTo>
                      <a:close/>
                      <a:moveTo>
                        <a:pt x="131" y="11099"/>
                      </a:moveTo>
                      <a:cubicBezTo>
                        <a:pt x="134" y="11099"/>
                        <a:pt x="138" y="11103"/>
                        <a:pt x="141" y="11112"/>
                      </a:cubicBezTo>
                      <a:cubicBezTo>
                        <a:pt x="157" y="11149"/>
                        <a:pt x="157" y="11217"/>
                        <a:pt x="141" y="11269"/>
                      </a:cubicBezTo>
                      <a:cubicBezTo>
                        <a:pt x="136" y="11287"/>
                        <a:pt x="132" y="11295"/>
                        <a:pt x="128" y="11295"/>
                      </a:cubicBezTo>
                      <a:cubicBezTo>
                        <a:pt x="120" y="11295"/>
                        <a:pt x="115" y="11263"/>
                        <a:pt x="115" y="11204"/>
                      </a:cubicBezTo>
                      <a:cubicBezTo>
                        <a:pt x="115" y="11137"/>
                        <a:pt x="121" y="11099"/>
                        <a:pt x="131" y="11099"/>
                      </a:cubicBezTo>
                      <a:close/>
                      <a:moveTo>
                        <a:pt x="180" y="11449"/>
                      </a:moveTo>
                      <a:cubicBezTo>
                        <a:pt x="183" y="11449"/>
                        <a:pt x="185" y="11450"/>
                        <a:pt x="188" y="11453"/>
                      </a:cubicBezTo>
                      <a:cubicBezTo>
                        <a:pt x="206" y="11470"/>
                        <a:pt x="207" y="11516"/>
                        <a:pt x="193" y="11552"/>
                      </a:cubicBezTo>
                      <a:cubicBezTo>
                        <a:pt x="187" y="11569"/>
                        <a:pt x="181" y="11578"/>
                        <a:pt x="176" y="11578"/>
                      </a:cubicBezTo>
                      <a:cubicBezTo>
                        <a:pt x="169" y="11578"/>
                        <a:pt x="164" y="11558"/>
                        <a:pt x="161" y="11520"/>
                      </a:cubicBezTo>
                      <a:cubicBezTo>
                        <a:pt x="159" y="11478"/>
                        <a:pt x="168" y="11449"/>
                        <a:pt x="180" y="11449"/>
                      </a:cubicBezTo>
                      <a:close/>
                      <a:moveTo>
                        <a:pt x="10621" y="7323"/>
                      </a:moveTo>
                      <a:cubicBezTo>
                        <a:pt x="10912" y="7323"/>
                        <a:pt x="11112" y="7371"/>
                        <a:pt x="11362" y="7488"/>
                      </a:cubicBezTo>
                      <a:cubicBezTo>
                        <a:pt x="11703" y="7648"/>
                        <a:pt x="12215" y="8168"/>
                        <a:pt x="12386" y="8527"/>
                      </a:cubicBezTo>
                      <a:cubicBezTo>
                        <a:pt x="12723" y="9237"/>
                        <a:pt x="12720" y="10002"/>
                        <a:pt x="12373" y="10741"/>
                      </a:cubicBezTo>
                      <a:cubicBezTo>
                        <a:pt x="12208" y="11090"/>
                        <a:pt x="11639" y="11673"/>
                        <a:pt x="11284" y="11854"/>
                      </a:cubicBezTo>
                      <a:cubicBezTo>
                        <a:pt x="11004" y="11998"/>
                        <a:pt x="10498" y="12115"/>
                        <a:pt x="10161" y="12115"/>
                      </a:cubicBezTo>
                      <a:cubicBezTo>
                        <a:pt x="9828" y="12115"/>
                        <a:pt x="9463" y="12033"/>
                        <a:pt x="9463" y="11959"/>
                      </a:cubicBezTo>
                      <a:cubicBezTo>
                        <a:pt x="9463" y="11877"/>
                        <a:pt x="10094" y="10753"/>
                        <a:pt x="10383" y="10321"/>
                      </a:cubicBezTo>
                      <a:cubicBezTo>
                        <a:pt x="10646" y="9927"/>
                        <a:pt x="10711" y="9774"/>
                        <a:pt x="10613" y="9774"/>
                      </a:cubicBezTo>
                      <a:cubicBezTo>
                        <a:pt x="10539" y="9774"/>
                        <a:pt x="10009" y="10613"/>
                        <a:pt x="9666" y="11268"/>
                      </a:cubicBezTo>
                      <a:cubicBezTo>
                        <a:pt x="9488" y="11605"/>
                        <a:pt x="9336" y="11891"/>
                        <a:pt x="9328" y="11903"/>
                      </a:cubicBezTo>
                      <a:cubicBezTo>
                        <a:pt x="9326" y="11906"/>
                        <a:pt x="9323" y="11907"/>
                        <a:pt x="9318" y="11907"/>
                      </a:cubicBezTo>
                      <a:cubicBezTo>
                        <a:pt x="9245" y="11907"/>
                        <a:pt x="8867" y="11610"/>
                        <a:pt x="8686" y="11403"/>
                      </a:cubicBezTo>
                      <a:cubicBezTo>
                        <a:pt x="8309" y="10973"/>
                        <a:pt x="8001" y="9666"/>
                        <a:pt x="8112" y="8964"/>
                      </a:cubicBezTo>
                      <a:cubicBezTo>
                        <a:pt x="8178" y="8548"/>
                        <a:pt x="8282" y="8364"/>
                        <a:pt x="8626" y="8045"/>
                      </a:cubicBezTo>
                      <a:cubicBezTo>
                        <a:pt x="9109" y="7597"/>
                        <a:pt x="9582" y="7397"/>
                        <a:pt x="10291" y="7338"/>
                      </a:cubicBezTo>
                      <a:cubicBezTo>
                        <a:pt x="10415" y="7328"/>
                        <a:pt x="10523" y="7323"/>
                        <a:pt x="10621" y="7323"/>
                      </a:cubicBezTo>
                      <a:close/>
                      <a:moveTo>
                        <a:pt x="802" y="12281"/>
                      </a:moveTo>
                      <a:cubicBezTo>
                        <a:pt x="805" y="12281"/>
                        <a:pt x="807" y="12283"/>
                        <a:pt x="810" y="12286"/>
                      </a:cubicBezTo>
                      <a:cubicBezTo>
                        <a:pt x="829" y="12302"/>
                        <a:pt x="833" y="12347"/>
                        <a:pt x="817" y="12385"/>
                      </a:cubicBezTo>
                      <a:cubicBezTo>
                        <a:pt x="810" y="12402"/>
                        <a:pt x="805" y="12410"/>
                        <a:pt x="800" y="12410"/>
                      </a:cubicBezTo>
                      <a:cubicBezTo>
                        <a:pt x="793" y="12410"/>
                        <a:pt x="787" y="12391"/>
                        <a:pt x="786" y="12353"/>
                      </a:cubicBezTo>
                      <a:cubicBezTo>
                        <a:pt x="783" y="12310"/>
                        <a:pt x="791" y="12281"/>
                        <a:pt x="802" y="12281"/>
                      </a:cubicBezTo>
                      <a:close/>
                      <a:moveTo>
                        <a:pt x="898" y="12592"/>
                      </a:moveTo>
                      <a:cubicBezTo>
                        <a:pt x="939" y="12592"/>
                        <a:pt x="1095" y="12812"/>
                        <a:pt x="1095" y="12889"/>
                      </a:cubicBezTo>
                      <a:cubicBezTo>
                        <a:pt x="1094" y="12908"/>
                        <a:pt x="1090" y="12917"/>
                        <a:pt x="1081" y="12917"/>
                      </a:cubicBezTo>
                      <a:cubicBezTo>
                        <a:pt x="1065" y="12917"/>
                        <a:pt x="1034" y="12883"/>
                        <a:pt x="989" y="12815"/>
                      </a:cubicBezTo>
                      <a:cubicBezTo>
                        <a:pt x="930" y="12727"/>
                        <a:pt x="885" y="12636"/>
                        <a:pt x="887" y="12608"/>
                      </a:cubicBezTo>
                      <a:cubicBezTo>
                        <a:pt x="888" y="12597"/>
                        <a:pt x="891" y="12592"/>
                        <a:pt x="898" y="12592"/>
                      </a:cubicBezTo>
                      <a:close/>
                      <a:moveTo>
                        <a:pt x="1208" y="13068"/>
                      </a:moveTo>
                      <a:cubicBezTo>
                        <a:pt x="1225" y="13068"/>
                        <a:pt x="1274" y="13111"/>
                        <a:pt x="1327" y="13178"/>
                      </a:cubicBezTo>
                      <a:cubicBezTo>
                        <a:pt x="1394" y="13262"/>
                        <a:pt x="1441" y="13344"/>
                        <a:pt x="1425" y="13357"/>
                      </a:cubicBezTo>
                      <a:cubicBezTo>
                        <a:pt x="1423" y="13359"/>
                        <a:pt x="1420" y="13360"/>
                        <a:pt x="1417" y="13360"/>
                      </a:cubicBezTo>
                      <a:cubicBezTo>
                        <a:pt x="1369" y="13360"/>
                        <a:pt x="1200" y="13144"/>
                        <a:pt x="1202" y="13076"/>
                      </a:cubicBezTo>
                      <a:cubicBezTo>
                        <a:pt x="1202" y="13071"/>
                        <a:pt x="1204" y="13068"/>
                        <a:pt x="1208" y="13068"/>
                      </a:cubicBezTo>
                      <a:close/>
                      <a:moveTo>
                        <a:pt x="3058" y="9089"/>
                      </a:moveTo>
                      <a:cubicBezTo>
                        <a:pt x="3268" y="9089"/>
                        <a:pt x="3487" y="9117"/>
                        <a:pt x="3710" y="9175"/>
                      </a:cubicBezTo>
                      <a:cubicBezTo>
                        <a:pt x="4132" y="9284"/>
                        <a:pt x="4358" y="9405"/>
                        <a:pt x="4590" y="9650"/>
                      </a:cubicBezTo>
                      <a:cubicBezTo>
                        <a:pt x="5082" y="10168"/>
                        <a:pt x="5312" y="10768"/>
                        <a:pt x="5312" y="11542"/>
                      </a:cubicBezTo>
                      <a:cubicBezTo>
                        <a:pt x="5312" y="12342"/>
                        <a:pt x="5056" y="12948"/>
                        <a:pt x="4511" y="13437"/>
                      </a:cubicBezTo>
                      <a:cubicBezTo>
                        <a:pt x="4097" y="13810"/>
                        <a:pt x="3819" y="13929"/>
                        <a:pt x="3363" y="13929"/>
                      </a:cubicBezTo>
                      <a:cubicBezTo>
                        <a:pt x="3149" y="13929"/>
                        <a:pt x="2962" y="13910"/>
                        <a:pt x="2949" y="13886"/>
                      </a:cubicBezTo>
                      <a:cubicBezTo>
                        <a:pt x="2936" y="13864"/>
                        <a:pt x="3054" y="13592"/>
                        <a:pt x="3209" y="13281"/>
                      </a:cubicBezTo>
                      <a:cubicBezTo>
                        <a:pt x="3367" y="12968"/>
                        <a:pt x="3483" y="12707"/>
                        <a:pt x="3471" y="12695"/>
                      </a:cubicBezTo>
                      <a:cubicBezTo>
                        <a:pt x="3470" y="12694"/>
                        <a:pt x="3468" y="12693"/>
                        <a:pt x="3466" y="12693"/>
                      </a:cubicBezTo>
                      <a:cubicBezTo>
                        <a:pt x="3423" y="12693"/>
                        <a:pt x="3221" y="13042"/>
                        <a:pt x="3010" y="13485"/>
                      </a:cubicBezTo>
                      <a:cubicBezTo>
                        <a:pt x="2913" y="13689"/>
                        <a:pt x="2833" y="13857"/>
                        <a:pt x="2828" y="13865"/>
                      </a:cubicBezTo>
                      <a:cubicBezTo>
                        <a:pt x="2827" y="13867"/>
                        <a:pt x="2823" y="13868"/>
                        <a:pt x="2818" y="13868"/>
                      </a:cubicBezTo>
                      <a:cubicBezTo>
                        <a:pt x="2756" y="13868"/>
                        <a:pt x="2447" y="13769"/>
                        <a:pt x="2447" y="13745"/>
                      </a:cubicBezTo>
                      <a:cubicBezTo>
                        <a:pt x="2447" y="13733"/>
                        <a:pt x="2621" y="13323"/>
                        <a:pt x="2836" y="12829"/>
                      </a:cubicBezTo>
                      <a:cubicBezTo>
                        <a:pt x="3125" y="12170"/>
                        <a:pt x="3226" y="11898"/>
                        <a:pt x="3176" y="11898"/>
                      </a:cubicBezTo>
                      <a:cubicBezTo>
                        <a:pt x="3165" y="11898"/>
                        <a:pt x="3147" y="11912"/>
                        <a:pt x="3122" y="11937"/>
                      </a:cubicBezTo>
                      <a:cubicBezTo>
                        <a:pt x="3081" y="11978"/>
                        <a:pt x="2467" y="13335"/>
                        <a:pt x="2377" y="13584"/>
                      </a:cubicBezTo>
                      <a:cubicBezTo>
                        <a:pt x="2356" y="13642"/>
                        <a:pt x="2313" y="13672"/>
                        <a:pt x="2265" y="13672"/>
                      </a:cubicBezTo>
                      <a:cubicBezTo>
                        <a:pt x="2224" y="13672"/>
                        <a:pt x="2180" y="13650"/>
                        <a:pt x="2143" y="13604"/>
                      </a:cubicBezTo>
                      <a:cubicBezTo>
                        <a:pt x="2084" y="13532"/>
                        <a:pt x="2274" y="13043"/>
                        <a:pt x="2832" y="11831"/>
                      </a:cubicBezTo>
                      <a:cubicBezTo>
                        <a:pt x="3027" y="11405"/>
                        <a:pt x="3047" y="11331"/>
                        <a:pt x="2972" y="11331"/>
                      </a:cubicBezTo>
                      <a:cubicBezTo>
                        <a:pt x="2928" y="11331"/>
                        <a:pt x="2219" y="12870"/>
                        <a:pt x="2078" y="13270"/>
                      </a:cubicBezTo>
                      <a:cubicBezTo>
                        <a:pt x="2040" y="13374"/>
                        <a:pt x="1992" y="13463"/>
                        <a:pt x="1971" y="13463"/>
                      </a:cubicBezTo>
                      <a:cubicBezTo>
                        <a:pt x="1951" y="13463"/>
                        <a:pt x="1864" y="13404"/>
                        <a:pt x="1786" y="13337"/>
                      </a:cubicBezTo>
                      <a:cubicBezTo>
                        <a:pt x="1646" y="13216"/>
                        <a:pt x="1644" y="13204"/>
                        <a:pt x="1715" y="13013"/>
                      </a:cubicBezTo>
                      <a:cubicBezTo>
                        <a:pt x="1755" y="12902"/>
                        <a:pt x="1947" y="12465"/>
                        <a:pt x="2143" y="12038"/>
                      </a:cubicBezTo>
                      <a:cubicBezTo>
                        <a:pt x="2389" y="11500"/>
                        <a:pt x="2499" y="11205"/>
                        <a:pt x="2457" y="11205"/>
                      </a:cubicBezTo>
                      <a:cubicBezTo>
                        <a:pt x="2443" y="11205"/>
                        <a:pt x="2415" y="11235"/>
                        <a:pt x="2370" y="11295"/>
                      </a:cubicBezTo>
                      <a:cubicBezTo>
                        <a:pt x="2305" y="11383"/>
                        <a:pt x="1925" y="12204"/>
                        <a:pt x="1668" y="12813"/>
                      </a:cubicBezTo>
                      <a:lnTo>
                        <a:pt x="1557" y="13073"/>
                      </a:lnTo>
                      <a:lnTo>
                        <a:pt x="1456" y="12942"/>
                      </a:lnTo>
                      <a:cubicBezTo>
                        <a:pt x="1398" y="12869"/>
                        <a:pt x="1354" y="12786"/>
                        <a:pt x="1354" y="12750"/>
                      </a:cubicBezTo>
                      <a:cubicBezTo>
                        <a:pt x="1354" y="12715"/>
                        <a:pt x="1497" y="12345"/>
                        <a:pt x="1671" y="11927"/>
                      </a:cubicBezTo>
                      <a:cubicBezTo>
                        <a:pt x="1852" y="11497"/>
                        <a:pt x="1973" y="11132"/>
                        <a:pt x="1956" y="11085"/>
                      </a:cubicBezTo>
                      <a:cubicBezTo>
                        <a:pt x="1943" y="11053"/>
                        <a:pt x="1930" y="11034"/>
                        <a:pt x="1913" y="11034"/>
                      </a:cubicBezTo>
                      <a:cubicBezTo>
                        <a:pt x="1864" y="11034"/>
                        <a:pt x="1785" y="11200"/>
                        <a:pt x="1590" y="11667"/>
                      </a:cubicBezTo>
                      <a:cubicBezTo>
                        <a:pt x="1457" y="11985"/>
                        <a:pt x="1321" y="12309"/>
                        <a:pt x="1282" y="12395"/>
                      </a:cubicBezTo>
                      <a:lnTo>
                        <a:pt x="1215" y="12552"/>
                      </a:lnTo>
                      <a:lnTo>
                        <a:pt x="1130" y="12386"/>
                      </a:lnTo>
                      <a:cubicBezTo>
                        <a:pt x="1044" y="12222"/>
                        <a:pt x="1048" y="12212"/>
                        <a:pt x="1303" y="11566"/>
                      </a:cubicBezTo>
                      <a:cubicBezTo>
                        <a:pt x="1448" y="11208"/>
                        <a:pt x="1564" y="10890"/>
                        <a:pt x="1564" y="10862"/>
                      </a:cubicBezTo>
                      <a:cubicBezTo>
                        <a:pt x="1564" y="10830"/>
                        <a:pt x="1559" y="10814"/>
                        <a:pt x="1549" y="10814"/>
                      </a:cubicBezTo>
                      <a:cubicBezTo>
                        <a:pt x="1514" y="10814"/>
                        <a:pt x="1414" y="11022"/>
                        <a:pt x="1254" y="11433"/>
                      </a:cubicBezTo>
                      <a:cubicBezTo>
                        <a:pt x="1128" y="11756"/>
                        <a:pt x="1022" y="11966"/>
                        <a:pt x="987" y="11966"/>
                      </a:cubicBezTo>
                      <a:cubicBezTo>
                        <a:pt x="985" y="11966"/>
                        <a:pt x="983" y="11965"/>
                        <a:pt x="981" y="11963"/>
                      </a:cubicBezTo>
                      <a:cubicBezTo>
                        <a:pt x="886" y="11867"/>
                        <a:pt x="873" y="11163"/>
                        <a:pt x="960" y="10824"/>
                      </a:cubicBezTo>
                      <a:cubicBezTo>
                        <a:pt x="1239" y="9736"/>
                        <a:pt x="2051" y="9089"/>
                        <a:pt x="3058" y="9089"/>
                      </a:cubicBezTo>
                      <a:close/>
                      <a:moveTo>
                        <a:pt x="1430" y="13876"/>
                      </a:moveTo>
                      <a:lnTo>
                        <a:pt x="1586" y="13967"/>
                      </a:lnTo>
                      <a:cubicBezTo>
                        <a:pt x="1674" y="14019"/>
                        <a:pt x="1751" y="14064"/>
                        <a:pt x="1763" y="14074"/>
                      </a:cubicBezTo>
                      <a:cubicBezTo>
                        <a:pt x="1777" y="14082"/>
                        <a:pt x="1762" y="14090"/>
                        <a:pt x="1730" y="14090"/>
                      </a:cubicBezTo>
                      <a:cubicBezTo>
                        <a:pt x="1699" y="14090"/>
                        <a:pt x="1620" y="14040"/>
                        <a:pt x="1552" y="13983"/>
                      </a:cubicBezTo>
                      <a:lnTo>
                        <a:pt x="1430" y="13876"/>
                      </a:lnTo>
                      <a:close/>
                      <a:moveTo>
                        <a:pt x="1916" y="14159"/>
                      </a:moveTo>
                      <a:cubicBezTo>
                        <a:pt x="1969" y="14159"/>
                        <a:pt x="2099" y="14200"/>
                        <a:pt x="2186" y="14253"/>
                      </a:cubicBezTo>
                      <a:cubicBezTo>
                        <a:pt x="2218" y="14274"/>
                        <a:pt x="2223" y="14284"/>
                        <a:pt x="2197" y="14284"/>
                      </a:cubicBezTo>
                      <a:cubicBezTo>
                        <a:pt x="2180" y="14284"/>
                        <a:pt x="2150" y="14280"/>
                        <a:pt x="2107" y="14272"/>
                      </a:cubicBezTo>
                      <a:cubicBezTo>
                        <a:pt x="2019" y="14254"/>
                        <a:pt x="1931" y="14218"/>
                        <a:pt x="1902" y="14187"/>
                      </a:cubicBezTo>
                      <a:cubicBezTo>
                        <a:pt x="1884" y="14168"/>
                        <a:pt x="1892" y="14159"/>
                        <a:pt x="1916" y="14159"/>
                      </a:cubicBezTo>
                      <a:close/>
                      <a:moveTo>
                        <a:pt x="5455" y="12870"/>
                      </a:moveTo>
                      <a:cubicBezTo>
                        <a:pt x="5456" y="12870"/>
                        <a:pt x="5456" y="12870"/>
                        <a:pt x="5457" y="12870"/>
                      </a:cubicBezTo>
                      <a:cubicBezTo>
                        <a:pt x="5467" y="12881"/>
                        <a:pt x="5398" y="13017"/>
                        <a:pt x="5302" y="13179"/>
                      </a:cubicBezTo>
                      <a:cubicBezTo>
                        <a:pt x="4848" y="13936"/>
                        <a:pt x="3917" y="14446"/>
                        <a:pt x="3002" y="14446"/>
                      </a:cubicBezTo>
                      <a:cubicBezTo>
                        <a:pt x="2985" y="14446"/>
                        <a:pt x="2967" y="14446"/>
                        <a:pt x="2949" y="14445"/>
                      </a:cubicBezTo>
                      <a:lnTo>
                        <a:pt x="2627" y="14439"/>
                      </a:lnTo>
                      <a:lnTo>
                        <a:pt x="2940" y="14400"/>
                      </a:lnTo>
                      <a:cubicBezTo>
                        <a:pt x="4006" y="14270"/>
                        <a:pt x="4871" y="13795"/>
                        <a:pt x="5280" y="13114"/>
                      </a:cubicBezTo>
                      <a:cubicBezTo>
                        <a:pt x="5364" y="12974"/>
                        <a:pt x="5440" y="12870"/>
                        <a:pt x="5455" y="12870"/>
                      </a:cubicBezTo>
                      <a:close/>
                      <a:moveTo>
                        <a:pt x="14570" y="0"/>
                      </a:moveTo>
                      <a:cubicBezTo>
                        <a:pt x="14392" y="0"/>
                        <a:pt x="14218" y="25"/>
                        <a:pt x="14072" y="78"/>
                      </a:cubicBezTo>
                      <a:cubicBezTo>
                        <a:pt x="13480" y="294"/>
                        <a:pt x="12905" y="1033"/>
                        <a:pt x="12170" y="2519"/>
                      </a:cubicBezTo>
                      <a:cubicBezTo>
                        <a:pt x="11887" y="3091"/>
                        <a:pt x="11468" y="4027"/>
                        <a:pt x="11239" y="4598"/>
                      </a:cubicBezTo>
                      <a:cubicBezTo>
                        <a:pt x="11010" y="5170"/>
                        <a:pt x="10719" y="5872"/>
                        <a:pt x="10592" y="6157"/>
                      </a:cubicBezTo>
                      <a:cubicBezTo>
                        <a:pt x="10383" y="6625"/>
                        <a:pt x="10344" y="6679"/>
                        <a:pt x="10209" y="6694"/>
                      </a:cubicBezTo>
                      <a:cubicBezTo>
                        <a:pt x="9694" y="6751"/>
                        <a:pt x="8532" y="7202"/>
                        <a:pt x="8118" y="7507"/>
                      </a:cubicBezTo>
                      <a:cubicBezTo>
                        <a:pt x="7485" y="7971"/>
                        <a:pt x="7179" y="8670"/>
                        <a:pt x="7259" y="9471"/>
                      </a:cubicBezTo>
                      <a:lnTo>
                        <a:pt x="7291" y="9799"/>
                      </a:lnTo>
                      <a:lnTo>
                        <a:pt x="6934" y="9911"/>
                      </a:lnTo>
                      <a:cubicBezTo>
                        <a:pt x="6738" y="9972"/>
                        <a:pt x="6406" y="10118"/>
                        <a:pt x="6195" y="10234"/>
                      </a:cubicBezTo>
                      <a:cubicBezTo>
                        <a:pt x="5981" y="10353"/>
                        <a:pt x="5803" y="10448"/>
                        <a:pt x="5796" y="10448"/>
                      </a:cubicBezTo>
                      <a:cubicBezTo>
                        <a:pt x="5790" y="10448"/>
                        <a:pt x="5744" y="10333"/>
                        <a:pt x="5697" y="10194"/>
                      </a:cubicBezTo>
                      <a:cubicBezTo>
                        <a:pt x="5394" y="9286"/>
                        <a:pt x="4721" y="8818"/>
                        <a:pt x="3531" y="8685"/>
                      </a:cubicBezTo>
                      <a:cubicBezTo>
                        <a:pt x="3398" y="8670"/>
                        <a:pt x="3265" y="8662"/>
                        <a:pt x="3132" y="8662"/>
                      </a:cubicBezTo>
                      <a:cubicBezTo>
                        <a:pt x="2657" y="8662"/>
                        <a:pt x="2188" y="8757"/>
                        <a:pt x="1749" y="8943"/>
                      </a:cubicBezTo>
                      <a:cubicBezTo>
                        <a:pt x="1557" y="9023"/>
                        <a:pt x="1400" y="9084"/>
                        <a:pt x="1377" y="9084"/>
                      </a:cubicBezTo>
                      <a:cubicBezTo>
                        <a:pt x="1376" y="9084"/>
                        <a:pt x="1375" y="9084"/>
                        <a:pt x="1374" y="9083"/>
                      </a:cubicBezTo>
                      <a:cubicBezTo>
                        <a:pt x="1369" y="9076"/>
                        <a:pt x="1444" y="8872"/>
                        <a:pt x="1543" y="8628"/>
                      </a:cubicBezTo>
                      <a:cubicBezTo>
                        <a:pt x="1642" y="8384"/>
                        <a:pt x="1862" y="7781"/>
                        <a:pt x="2036" y="7281"/>
                      </a:cubicBezTo>
                      <a:cubicBezTo>
                        <a:pt x="2713" y="5326"/>
                        <a:pt x="3498" y="3421"/>
                        <a:pt x="3963" y="2611"/>
                      </a:cubicBezTo>
                      <a:cubicBezTo>
                        <a:pt x="4240" y="2127"/>
                        <a:pt x="4664" y="1711"/>
                        <a:pt x="4879" y="1711"/>
                      </a:cubicBezTo>
                      <a:cubicBezTo>
                        <a:pt x="4965" y="1711"/>
                        <a:pt x="5163" y="1771"/>
                        <a:pt x="5314" y="1842"/>
                      </a:cubicBezTo>
                      <a:cubicBezTo>
                        <a:pt x="5463" y="1912"/>
                        <a:pt x="5668" y="1972"/>
                        <a:pt x="5758" y="1972"/>
                      </a:cubicBezTo>
                      <a:cubicBezTo>
                        <a:pt x="5950" y="1972"/>
                        <a:pt x="6242" y="1753"/>
                        <a:pt x="6242" y="1608"/>
                      </a:cubicBezTo>
                      <a:cubicBezTo>
                        <a:pt x="6242" y="1556"/>
                        <a:pt x="6278" y="1501"/>
                        <a:pt x="6325" y="1482"/>
                      </a:cubicBezTo>
                      <a:cubicBezTo>
                        <a:pt x="6473" y="1425"/>
                        <a:pt x="6386" y="1223"/>
                        <a:pt x="6169" y="1121"/>
                      </a:cubicBezTo>
                      <a:cubicBezTo>
                        <a:pt x="5864" y="978"/>
                        <a:pt x="5481" y="903"/>
                        <a:pt x="5130" y="903"/>
                      </a:cubicBezTo>
                      <a:cubicBezTo>
                        <a:pt x="4891" y="903"/>
                        <a:pt x="4668" y="938"/>
                        <a:pt x="4494" y="1010"/>
                      </a:cubicBezTo>
                      <a:cubicBezTo>
                        <a:pt x="4229" y="1123"/>
                        <a:pt x="3741" y="1612"/>
                        <a:pt x="3436" y="2076"/>
                      </a:cubicBezTo>
                      <a:cubicBezTo>
                        <a:pt x="3040" y="2679"/>
                        <a:pt x="1924" y="5102"/>
                        <a:pt x="1472" y="6339"/>
                      </a:cubicBezTo>
                      <a:cubicBezTo>
                        <a:pt x="1191" y="7111"/>
                        <a:pt x="1004" y="7743"/>
                        <a:pt x="750" y="8784"/>
                      </a:cubicBezTo>
                      <a:cubicBezTo>
                        <a:pt x="572" y="9518"/>
                        <a:pt x="474" y="9808"/>
                        <a:pt x="338" y="10033"/>
                      </a:cubicBezTo>
                      <a:cubicBezTo>
                        <a:pt x="80" y="10451"/>
                        <a:pt x="1" y="10719"/>
                        <a:pt x="1" y="11180"/>
                      </a:cubicBezTo>
                      <a:cubicBezTo>
                        <a:pt x="1" y="11758"/>
                        <a:pt x="78" y="12065"/>
                        <a:pt x="369" y="12658"/>
                      </a:cubicBezTo>
                      <a:cubicBezTo>
                        <a:pt x="509" y="12944"/>
                        <a:pt x="624" y="13204"/>
                        <a:pt x="624" y="13238"/>
                      </a:cubicBezTo>
                      <a:cubicBezTo>
                        <a:pt x="624" y="13270"/>
                        <a:pt x="647" y="13307"/>
                        <a:pt x="671" y="13315"/>
                      </a:cubicBezTo>
                      <a:cubicBezTo>
                        <a:pt x="696" y="13325"/>
                        <a:pt x="817" y="13459"/>
                        <a:pt x="936" y="13610"/>
                      </a:cubicBezTo>
                      <a:cubicBezTo>
                        <a:pt x="1204" y="13952"/>
                        <a:pt x="1799" y="14348"/>
                        <a:pt x="2242" y="14479"/>
                      </a:cubicBezTo>
                      <a:cubicBezTo>
                        <a:pt x="2473" y="14547"/>
                        <a:pt x="2747" y="14580"/>
                        <a:pt x="3021" y="14580"/>
                      </a:cubicBezTo>
                      <a:cubicBezTo>
                        <a:pt x="3345" y="14580"/>
                        <a:pt x="3669" y="14533"/>
                        <a:pt x="3918" y="14440"/>
                      </a:cubicBezTo>
                      <a:cubicBezTo>
                        <a:pt x="5148" y="13979"/>
                        <a:pt x="5778" y="13084"/>
                        <a:pt x="5910" y="11613"/>
                      </a:cubicBezTo>
                      <a:lnTo>
                        <a:pt x="5945" y="11219"/>
                      </a:lnTo>
                      <a:lnTo>
                        <a:pt x="6211" y="11043"/>
                      </a:lnTo>
                      <a:cubicBezTo>
                        <a:pt x="6510" y="10844"/>
                        <a:pt x="6969" y="10674"/>
                        <a:pt x="7325" y="10630"/>
                      </a:cubicBezTo>
                      <a:lnTo>
                        <a:pt x="7568" y="10601"/>
                      </a:lnTo>
                      <a:lnTo>
                        <a:pt x="7749" y="10954"/>
                      </a:lnTo>
                      <a:cubicBezTo>
                        <a:pt x="8060" y="11560"/>
                        <a:pt x="8691" y="12093"/>
                        <a:pt x="9478" y="12411"/>
                      </a:cubicBezTo>
                      <a:cubicBezTo>
                        <a:pt x="9708" y="12504"/>
                        <a:pt x="10056" y="12556"/>
                        <a:pt x="10343" y="12556"/>
                      </a:cubicBezTo>
                      <a:cubicBezTo>
                        <a:pt x="10523" y="12556"/>
                        <a:pt x="10679" y="12536"/>
                        <a:pt x="10765" y="12492"/>
                      </a:cubicBezTo>
                      <a:cubicBezTo>
                        <a:pt x="10838" y="12454"/>
                        <a:pt x="11046" y="12378"/>
                        <a:pt x="11234" y="12318"/>
                      </a:cubicBezTo>
                      <a:cubicBezTo>
                        <a:pt x="11961" y="12085"/>
                        <a:pt x="12469" y="11618"/>
                        <a:pt x="12849" y="10840"/>
                      </a:cubicBezTo>
                      <a:cubicBezTo>
                        <a:pt x="13189" y="10141"/>
                        <a:pt x="13277" y="9744"/>
                        <a:pt x="13251" y="9019"/>
                      </a:cubicBezTo>
                      <a:cubicBezTo>
                        <a:pt x="13235" y="8547"/>
                        <a:pt x="13209" y="8389"/>
                        <a:pt x="13091" y="8110"/>
                      </a:cubicBezTo>
                      <a:cubicBezTo>
                        <a:pt x="12802" y="7413"/>
                        <a:pt x="12289" y="6944"/>
                        <a:pt x="11661" y="6802"/>
                      </a:cubicBezTo>
                      <a:cubicBezTo>
                        <a:pt x="11319" y="6724"/>
                        <a:pt x="11316" y="6758"/>
                        <a:pt x="11771" y="5665"/>
                      </a:cubicBezTo>
                      <a:cubicBezTo>
                        <a:pt x="12299" y="4396"/>
                        <a:pt x="12825" y="3305"/>
                        <a:pt x="13262" y="2571"/>
                      </a:cubicBezTo>
                      <a:cubicBezTo>
                        <a:pt x="13484" y="2196"/>
                        <a:pt x="13785" y="1670"/>
                        <a:pt x="13933" y="1390"/>
                      </a:cubicBezTo>
                      <a:cubicBezTo>
                        <a:pt x="14179" y="933"/>
                        <a:pt x="14221" y="882"/>
                        <a:pt x="14381" y="853"/>
                      </a:cubicBezTo>
                      <a:cubicBezTo>
                        <a:pt x="14414" y="846"/>
                        <a:pt x="14444" y="843"/>
                        <a:pt x="14473" y="843"/>
                      </a:cubicBezTo>
                      <a:cubicBezTo>
                        <a:pt x="14572" y="843"/>
                        <a:pt x="14667" y="881"/>
                        <a:pt x="14840" y="980"/>
                      </a:cubicBezTo>
                      <a:cubicBezTo>
                        <a:pt x="15029" y="1087"/>
                        <a:pt x="15190" y="1141"/>
                        <a:pt x="15326" y="1141"/>
                      </a:cubicBezTo>
                      <a:cubicBezTo>
                        <a:pt x="15446" y="1141"/>
                        <a:pt x="15546" y="1099"/>
                        <a:pt x="15630" y="1016"/>
                      </a:cubicBezTo>
                      <a:cubicBezTo>
                        <a:pt x="15827" y="815"/>
                        <a:pt x="15792" y="601"/>
                        <a:pt x="15506" y="294"/>
                      </a:cubicBezTo>
                      <a:cubicBezTo>
                        <a:pt x="15335" y="110"/>
                        <a:pt x="14945" y="0"/>
                        <a:pt x="14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2"/>
                <p:cNvGrpSpPr/>
                <p:nvPr/>
              </p:nvGrpSpPr>
              <p:grpSpPr>
                <a:xfrm>
                  <a:off x="8372438" y="3509125"/>
                  <a:ext cx="262950" cy="272050"/>
                  <a:chOff x="5088050" y="3833700"/>
                  <a:chExt cx="262950" cy="272050"/>
                </a:xfrm>
              </p:grpSpPr>
              <p:sp>
                <p:nvSpPr>
                  <p:cNvPr id="143" name="Google Shape;143;p2"/>
                  <p:cNvSpPr/>
                  <p:nvPr/>
                </p:nvSpPr>
                <p:spPr>
                  <a:xfrm>
                    <a:off x="5088050" y="3833700"/>
                    <a:ext cx="262950" cy="272050"/>
                  </a:xfrm>
                  <a:custGeom>
                    <a:avLst/>
                    <a:gdLst/>
                    <a:ahLst/>
                    <a:cxnLst/>
                    <a:rect l="l" t="t" r="r" b="b"/>
                    <a:pathLst>
                      <a:path w="10518" h="10882" extrusionOk="0">
                        <a:moveTo>
                          <a:pt x="6058" y="5258"/>
                        </a:moveTo>
                        <a:cubicBezTo>
                          <a:pt x="6071" y="5258"/>
                          <a:pt x="6077" y="5264"/>
                          <a:pt x="6073" y="5278"/>
                        </a:cubicBezTo>
                        <a:cubicBezTo>
                          <a:pt x="6065" y="5314"/>
                          <a:pt x="6007" y="5349"/>
                          <a:pt x="5951" y="5358"/>
                        </a:cubicBezTo>
                        <a:cubicBezTo>
                          <a:pt x="5940" y="5360"/>
                          <a:pt x="5930" y="5361"/>
                          <a:pt x="5923" y="5361"/>
                        </a:cubicBezTo>
                        <a:cubicBezTo>
                          <a:pt x="5889" y="5361"/>
                          <a:pt x="5904" y="5338"/>
                          <a:pt x="5967" y="5295"/>
                        </a:cubicBezTo>
                        <a:cubicBezTo>
                          <a:pt x="6006" y="5271"/>
                          <a:pt x="6039" y="5258"/>
                          <a:pt x="6058" y="5258"/>
                        </a:cubicBezTo>
                        <a:close/>
                        <a:moveTo>
                          <a:pt x="2609" y="515"/>
                        </a:moveTo>
                        <a:cubicBezTo>
                          <a:pt x="2717" y="515"/>
                          <a:pt x="2837" y="586"/>
                          <a:pt x="3106" y="764"/>
                        </a:cubicBezTo>
                        <a:cubicBezTo>
                          <a:pt x="3921" y="1305"/>
                          <a:pt x="6645" y="4080"/>
                          <a:pt x="6538" y="4260"/>
                        </a:cubicBezTo>
                        <a:cubicBezTo>
                          <a:pt x="6466" y="4385"/>
                          <a:pt x="5562" y="5255"/>
                          <a:pt x="5423" y="5337"/>
                        </a:cubicBezTo>
                        <a:cubicBezTo>
                          <a:pt x="5398" y="5351"/>
                          <a:pt x="5378" y="5360"/>
                          <a:pt x="5361" y="5360"/>
                        </a:cubicBezTo>
                        <a:cubicBezTo>
                          <a:pt x="5307" y="5360"/>
                          <a:pt x="5289" y="5263"/>
                          <a:pt x="5258" y="4941"/>
                        </a:cubicBezTo>
                        <a:cubicBezTo>
                          <a:pt x="5234" y="4682"/>
                          <a:pt x="5194" y="4472"/>
                          <a:pt x="5168" y="4465"/>
                        </a:cubicBezTo>
                        <a:cubicBezTo>
                          <a:pt x="5167" y="4465"/>
                          <a:pt x="5167" y="4465"/>
                          <a:pt x="5166" y="4465"/>
                        </a:cubicBezTo>
                        <a:cubicBezTo>
                          <a:pt x="5142" y="4465"/>
                          <a:pt x="5151" y="4694"/>
                          <a:pt x="5188" y="4988"/>
                        </a:cubicBezTo>
                        <a:cubicBezTo>
                          <a:pt x="5249" y="5472"/>
                          <a:pt x="5237" y="5532"/>
                          <a:pt x="5063" y="5632"/>
                        </a:cubicBezTo>
                        <a:lnTo>
                          <a:pt x="4871" y="5743"/>
                        </a:lnTo>
                        <a:lnTo>
                          <a:pt x="4821" y="5261"/>
                        </a:lnTo>
                        <a:cubicBezTo>
                          <a:pt x="4781" y="4877"/>
                          <a:pt x="4754" y="4685"/>
                          <a:pt x="4741" y="4685"/>
                        </a:cubicBezTo>
                        <a:lnTo>
                          <a:pt x="4741" y="4685"/>
                        </a:lnTo>
                        <a:cubicBezTo>
                          <a:pt x="4729" y="4685"/>
                          <a:pt x="4729" y="4858"/>
                          <a:pt x="4744" y="5207"/>
                        </a:cubicBezTo>
                        <a:cubicBezTo>
                          <a:pt x="4768" y="5739"/>
                          <a:pt x="4742" y="5887"/>
                          <a:pt x="4609" y="6006"/>
                        </a:cubicBezTo>
                        <a:cubicBezTo>
                          <a:pt x="4522" y="6082"/>
                          <a:pt x="4432" y="6143"/>
                          <a:pt x="4411" y="6143"/>
                        </a:cubicBezTo>
                        <a:cubicBezTo>
                          <a:pt x="4410" y="6143"/>
                          <a:pt x="4410" y="6143"/>
                          <a:pt x="4409" y="6143"/>
                        </a:cubicBezTo>
                        <a:cubicBezTo>
                          <a:pt x="4392" y="6139"/>
                          <a:pt x="4356" y="5758"/>
                          <a:pt x="4333" y="5295"/>
                        </a:cubicBezTo>
                        <a:cubicBezTo>
                          <a:pt x="4309" y="4833"/>
                          <a:pt x="4273" y="4449"/>
                          <a:pt x="4249" y="4442"/>
                        </a:cubicBezTo>
                        <a:cubicBezTo>
                          <a:pt x="4249" y="4442"/>
                          <a:pt x="4248" y="4442"/>
                          <a:pt x="4248" y="4442"/>
                        </a:cubicBezTo>
                        <a:cubicBezTo>
                          <a:pt x="4226" y="4442"/>
                          <a:pt x="4233" y="4832"/>
                          <a:pt x="4265" y="5314"/>
                        </a:cubicBezTo>
                        <a:cubicBezTo>
                          <a:pt x="4296" y="5798"/>
                          <a:pt x="4320" y="6201"/>
                          <a:pt x="4316" y="6211"/>
                        </a:cubicBezTo>
                        <a:cubicBezTo>
                          <a:pt x="4314" y="6224"/>
                          <a:pt x="4227" y="6306"/>
                          <a:pt x="4125" y="6400"/>
                        </a:cubicBezTo>
                        <a:lnTo>
                          <a:pt x="3937" y="6571"/>
                        </a:lnTo>
                        <a:lnTo>
                          <a:pt x="3854" y="6100"/>
                        </a:lnTo>
                        <a:cubicBezTo>
                          <a:pt x="3810" y="5844"/>
                          <a:pt x="3734" y="5305"/>
                          <a:pt x="3690" y="4909"/>
                        </a:cubicBezTo>
                        <a:cubicBezTo>
                          <a:pt x="3646" y="4535"/>
                          <a:pt x="3594" y="4250"/>
                          <a:pt x="3570" y="4250"/>
                        </a:cubicBezTo>
                        <a:cubicBezTo>
                          <a:pt x="3568" y="4250"/>
                          <a:pt x="3567" y="4251"/>
                          <a:pt x="3566" y="4254"/>
                        </a:cubicBezTo>
                        <a:cubicBezTo>
                          <a:pt x="3536" y="4306"/>
                          <a:pt x="3671" y="5508"/>
                          <a:pt x="3788" y="6241"/>
                        </a:cubicBezTo>
                        <a:cubicBezTo>
                          <a:pt x="3797" y="6301"/>
                          <a:pt x="3796" y="6332"/>
                          <a:pt x="3774" y="6332"/>
                        </a:cubicBezTo>
                        <a:cubicBezTo>
                          <a:pt x="3745" y="6332"/>
                          <a:pt x="3682" y="6280"/>
                          <a:pt x="3564" y="6170"/>
                        </a:cubicBezTo>
                        <a:cubicBezTo>
                          <a:pt x="3322" y="5943"/>
                          <a:pt x="3310" y="5911"/>
                          <a:pt x="3217" y="5151"/>
                        </a:cubicBezTo>
                        <a:cubicBezTo>
                          <a:pt x="3163" y="4723"/>
                          <a:pt x="3098" y="4361"/>
                          <a:pt x="3071" y="4353"/>
                        </a:cubicBezTo>
                        <a:cubicBezTo>
                          <a:pt x="3070" y="4353"/>
                          <a:pt x="3070" y="4353"/>
                          <a:pt x="3070" y="4353"/>
                        </a:cubicBezTo>
                        <a:cubicBezTo>
                          <a:pt x="3045" y="4353"/>
                          <a:pt x="3069" y="4641"/>
                          <a:pt x="3123" y="5011"/>
                        </a:cubicBezTo>
                        <a:cubicBezTo>
                          <a:pt x="3178" y="5385"/>
                          <a:pt x="3217" y="5722"/>
                          <a:pt x="3209" y="5766"/>
                        </a:cubicBezTo>
                        <a:cubicBezTo>
                          <a:pt x="3208" y="5771"/>
                          <a:pt x="3204" y="5773"/>
                          <a:pt x="3199" y="5773"/>
                        </a:cubicBezTo>
                        <a:cubicBezTo>
                          <a:pt x="3038" y="5773"/>
                          <a:pt x="877" y="3424"/>
                          <a:pt x="588" y="2923"/>
                        </a:cubicBezTo>
                        <a:cubicBezTo>
                          <a:pt x="444" y="2677"/>
                          <a:pt x="584" y="2354"/>
                          <a:pt x="1033" y="1880"/>
                        </a:cubicBezTo>
                        <a:cubicBezTo>
                          <a:pt x="1976" y="889"/>
                          <a:pt x="2187" y="690"/>
                          <a:pt x="2406" y="580"/>
                        </a:cubicBezTo>
                        <a:cubicBezTo>
                          <a:pt x="2488" y="539"/>
                          <a:pt x="2546" y="515"/>
                          <a:pt x="2609" y="515"/>
                        </a:cubicBezTo>
                        <a:close/>
                        <a:moveTo>
                          <a:pt x="5840" y="5466"/>
                        </a:moveTo>
                        <a:cubicBezTo>
                          <a:pt x="5854" y="5466"/>
                          <a:pt x="5830" y="5499"/>
                          <a:pt x="5771" y="5576"/>
                        </a:cubicBezTo>
                        <a:cubicBezTo>
                          <a:pt x="5709" y="5657"/>
                          <a:pt x="5361" y="5989"/>
                          <a:pt x="4990" y="6325"/>
                        </a:cubicBezTo>
                        <a:cubicBezTo>
                          <a:pt x="4561" y="6714"/>
                          <a:pt x="4374" y="6861"/>
                          <a:pt x="4302" y="6861"/>
                        </a:cubicBezTo>
                        <a:cubicBezTo>
                          <a:pt x="4288" y="6861"/>
                          <a:pt x="4278" y="6855"/>
                          <a:pt x="4272" y="6844"/>
                        </a:cubicBezTo>
                        <a:cubicBezTo>
                          <a:pt x="4240" y="6789"/>
                          <a:pt x="4368" y="6639"/>
                          <a:pt x="4626" y="6427"/>
                        </a:cubicBezTo>
                        <a:cubicBezTo>
                          <a:pt x="4848" y="6245"/>
                          <a:pt x="5164" y="5981"/>
                          <a:pt x="5325" y="5844"/>
                        </a:cubicBezTo>
                        <a:cubicBezTo>
                          <a:pt x="5491" y="5703"/>
                          <a:pt x="5678" y="5558"/>
                          <a:pt x="5752" y="5512"/>
                        </a:cubicBezTo>
                        <a:cubicBezTo>
                          <a:pt x="5801" y="5483"/>
                          <a:pt x="5830" y="5466"/>
                          <a:pt x="5840" y="5466"/>
                        </a:cubicBezTo>
                        <a:close/>
                        <a:moveTo>
                          <a:pt x="4824" y="7117"/>
                        </a:moveTo>
                        <a:cubicBezTo>
                          <a:pt x="4852" y="7117"/>
                          <a:pt x="4881" y="7133"/>
                          <a:pt x="4900" y="7169"/>
                        </a:cubicBezTo>
                        <a:cubicBezTo>
                          <a:pt x="4923" y="7216"/>
                          <a:pt x="4951" y="7319"/>
                          <a:pt x="4963" y="7410"/>
                        </a:cubicBezTo>
                        <a:cubicBezTo>
                          <a:pt x="4974" y="7489"/>
                          <a:pt x="4976" y="7527"/>
                          <a:pt x="4959" y="7527"/>
                        </a:cubicBezTo>
                        <a:cubicBezTo>
                          <a:pt x="4943" y="7527"/>
                          <a:pt x="4912" y="7497"/>
                          <a:pt x="4855" y="7438"/>
                        </a:cubicBezTo>
                        <a:cubicBezTo>
                          <a:pt x="4782" y="7364"/>
                          <a:pt x="4726" y="7275"/>
                          <a:pt x="4728" y="7234"/>
                        </a:cubicBezTo>
                        <a:cubicBezTo>
                          <a:pt x="4729" y="7162"/>
                          <a:pt x="4776" y="7117"/>
                          <a:pt x="4824" y="7117"/>
                        </a:cubicBezTo>
                        <a:close/>
                        <a:moveTo>
                          <a:pt x="5041" y="6892"/>
                        </a:moveTo>
                        <a:cubicBezTo>
                          <a:pt x="5077" y="6892"/>
                          <a:pt x="5159" y="7077"/>
                          <a:pt x="5248" y="7394"/>
                        </a:cubicBezTo>
                        <a:cubicBezTo>
                          <a:pt x="5321" y="7657"/>
                          <a:pt x="5376" y="7902"/>
                          <a:pt x="5368" y="7928"/>
                        </a:cubicBezTo>
                        <a:cubicBezTo>
                          <a:pt x="5366" y="7934"/>
                          <a:pt x="5363" y="7937"/>
                          <a:pt x="5360" y="7937"/>
                        </a:cubicBezTo>
                        <a:cubicBezTo>
                          <a:pt x="5306" y="7937"/>
                          <a:pt x="5074" y="7352"/>
                          <a:pt x="5038" y="7115"/>
                        </a:cubicBezTo>
                        <a:cubicBezTo>
                          <a:pt x="5015" y="6963"/>
                          <a:pt x="5019" y="6892"/>
                          <a:pt x="5041" y="6892"/>
                        </a:cubicBezTo>
                        <a:close/>
                        <a:moveTo>
                          <a:pt x="5327" y="6729"/>
                        </a:moveTo>
                        <a:cubicBezTo>
                          <a:pt x="5343" y="6729"/>
                          <a:pt x="5357" y="6737"/>
                          <a:pt x="5368" y="6756"/>
                        </a:cubicBezTo>
                        <a:cubicBezTo>
                          <a:pt x="5383" y="6781"/>
                          <a:pt x="5478" y="7125"/>
                          <a:pt x="5579" y="7525"/>
                        </a:cubicBezTo>
                        <a:cubicBezTo>
                          <a:pt x="5693" y="7969"/>
                          <a:pt x="5722" y="8187"/>
                          <a:pt x="5669" y="8187"/>
                        </a:cubicBezTo>
                        <a:cubicBezTo>
                          <a:pt x="5664" y="8187"/>
                          <a:pt x="5658" y="8185"/>
                          <a:pt x="5652" y="8181"/>
                        </a:cubicBezTo>
                        <a:cubicBezTo>
                          <a:pt x="5562" y="8130"/>
                          <a:pt x="5321" y="7403"/>
                          <a:pt x="5224" y="6893"/>
                        </a:cubicBezTo>
                        <a:cubicBezTo>
                          <a:pt x="5209" y="6814"/>
                          <a:pt x="5275" y="6729"/>
                          <a:pt x="5327" y="6729"/>
                        </a:cubicBezTo>
                        <a:close/>
                        <a:moveTo>
                          <a:pt x="5636" y="6371"/>
                        </a:moveTo>
                        <a:cubicBezTo>
                          <a:pt x="5661" y="6371"/>
                          <a:pt x="5681" y="6395"/>
                          <a:pt x="5690" y="6445"/>
                        </a:cubicBezTo>
                        <a:cubicBezTo>
                          <a:pt x="5700" y="6502"/>
                          <a:pt x="5825" y="7047"/>
                          <a:pt x="5973" y="7658"/>
                        </a:cubicBezTo>
                        <a:cubicBezTo>
                          <a:pt x="6152" y="8420"/>
                          <a:pt x="6198" y="8659"/>
                          <a:pt x="6141" y="8659"/>
                        </a:cubicBezTo>
                        <a:cubicBezTo>
                          <a:pt x="6126" y="8659"/>
                          <a:pt x="6103" y="8642"/>
                          <a:pt x="6074" y="8614"/>
                        </a:cubicBezTo>
                        <a:cubicBezTo>
                          <a:pt x="5874" y="8423"/>
                          <a:pt x="5411" y="6773"/>
                          <a:pt x="5496" y="6551"/>
                        </a:cubicBezTo>
                        <a:cubicBezTo>
                          <a:pt x="5540" y="6436"/>
                          <a:pt x="5595" y="6371"/>
                          <a:pt x="5636" y="6371"/>
                        </a:cubicBezTo>
                        <a:close/>
                        <a:moveTo>
                          <a:pt x="5785" y="6301"/>
                        </a:moveTo>
                        <a:cubicBezTo>
                          <a:pt x="5785" y="6301"/>
                          <a:pt x="5785" y="6301"/>
                          <a:pt x="5785" y="6301"/>
                        </a:cubicBezTo>
                        <a:cubicBezTo>
                          <a:pt x="5809" y="6308"/>
                          <a:pt x="5938" y="6777"/>
                          <a:pt x="6073" y="7352"/>
                        </a:cubicBezTo>
                        <a:cubicBezTo>
                          <a:pt x="6208" y="7927"/>
                          <a:pt x="6358" y="8499"/>
                          <a:pt x="6404" y="8632"/>
                        </a:cubicBezTo>
                        <a:cubicBezTo>
                          <a:pt x="6449" y="8764"/>
                          <a:pt x="6469" y="8907"/>
                          <a:pt x="6445" y="8953"/>
                        </a:cubicBezTo>
                        <a:cubicBezTo>
                          <a:pt x="6437" y="8968"/>
                          <a:pt x="6428" y="8975"/>
                          <a:pt x="6419" y="8975"/>
                        </a:cubicBezTo>
                        <a:cubicBezTo>
                          <a:pt x="6394" y="8975"/>
                          <a:pt x="6366" y="8922"/>
                          <a:pt x="6335" y="8816"/>
                        </a:cubicBezTo>
                        <a:cubicBezTo>
                          <a:pt x="6207" y="8388"/>
                          <a:pt x="5751" y="6301"/>
                          <a:pt x="5785" y="6301"/>
                        </a:cubicBezTo>
                        <a:close/>
                        <a:moveTo>
                          <a:pt x="7146" y="4899"/>
                        </a:moveTo>
                        <a:cubicBezTo>
                          <a:pt x="7197" y="4899"/>
                          <a:pt x="7245" y="4924"/>
                          <a:pt x="7291" y="4975"/>
                        </a:cubicBezTo>
                        <a:cubicBezTo>
                          <a:pt x="7358" y="5045"/>
                          <a:pt x="7764" y="5476"/>
                          <a:pt x="8198" y="5932"/>
                        </a:cubicBezTo>
                        <a:cubicBezTo>
                          <a:pt x="8630" y="6388"/>
                          <a:pt x="9155" y="6962"/>
                          <a:pt x="9369" y="7212"/>
                        </a:cubicBezTo>
                        <a:cubicBezTo>
                          <a:pt x="9752" y="7662"/>
                          <a:pt x="9756" y="7669"/>
                          <a:pt x="9610" y="7733"/>
                        </a:cubicBezTo>
                        <a:cubicBezTo>
                          <a:pt x="9437" y="7813"/>
                          <a:pt x="9519" y="8102"/>
                          <a:pt x="9696" y="8102"/>
                        </a:cubicBezTo>
                        <a:cubicBezTo>
                          <a:pt x="9705" y="8102"/>
                          <a:pt x="9715" y="8101"/>
                          <a:pt x="9725" y="8100"/>
                        </a:cubicBezTo>
                        <a:cubicBezTo>
                          <a:pt x="9742" y="8097"/>
                          <a:pt x="9756" y="8096"/>
                          <a:pt x="9769" y="8096"/>
                        </a:cubicBezTo>
                        <a:cubicBezTo>
                          <a:pt x="9836" y="8096"/>
                          <a:pt x="9847" y="8129"/>
                          <a:pt x="9830" y="8229"/>
                        </a:cubicBezTo>
                        <a:cubicBezTo>
                          <a:pt x="9810" y="8350"/>
                          <a:pt x="9583" y="8765"/>
                          <a:pt x="9540" y="8765"/>
                        </a:cubicBezTo>
                        <a:cubicBezTo>
                          <a:pt x="9538" y="8765"/>
                          <a:pt x="9536" y="8764"/>
                          <a:pt x="9535" y="8762"/>
                        </a:cubicBezTo>
                        <a:cubicBezTo>
                          <a:pt x="9530" y="8752"/>
                          <a:pt x="9471" y="8515"/>
                          <a:pt x="9405" y="8237"/>
                        </a:cubicBezTo>
                        <a:cubicBezTo>
                          <a:pt x="9309" y="7828"/>
                          <a:pt x="9284" y="7713"/>
                          <a:pt x="9261" y="7713"/>
                        </a:cubicBezTo>
                        <a:cubicBezTo>
                          <a:pt x="9251" y="7713"/>
                          <a:pt x="9242" y="7733"/>
                          <a:pt x="9229" y="7761"/>
                        </a:cubicBezTo>
                        <a:cubicBezTo>
                          <a:pt x="9210" y="7797"/>
                          <a:pt x="9262" y="8064"/>
                          <a:pt x="9342" y="8360"/>
                        </a:cubicBezTo>
                        <a:cubicBezTo>
                          <a:pt x="9460" y="8787"/>
                          <a:pt x="9450" y="9065"/>
                          <a:pt x="9320" y="9065"/>
                        </a:cubicBezTo>
                        <a:cubicBezTo>
                          <a:pt x="9311" y="9065"/>
                          <a:pt x="9302" y="9064"/>
                          <a:pt x="9292" y="9061"/>
                        </a:cubicBezTo>
                        <a:cubicBezTo>
                          <a:pt x="9263" y="9054"/>
                          <a:pt x="9151" y="8675"/>
                          <a:pt x="9044" y="8225"/>
                        </a:cubicBezTo>
                        <a:cubicBezTo>
                          <a:pt x="8937" y="7776"/>
                          <a:pt x="8827" y="7395"/>
                          <a:pt x="8801" y="7386"/>
                        </a:cubicBezTo>
                        <a:cubicBezTo>
                          <a:pt x="8800" y="7385"/>
                          <a:pt x="8800" y="7385"/>
                          <a:pt x="8800" y="7385"/>
                        </a:cubicBezTo>
                        <a:cubicBezTo>
                          <a:pt x="8776" y="7385"/>
                          <a:pt x="8850" y="7769"/>
                          <a:pt x="8968" y="8243"/>
                        </a:cubicBezTo>
                        <a:cubicBezTo>
                          <a:pt x="9159" y="9013"/>
                          <a:pt x="9195" y="9397"/>
                          <a:pt x="9077" y="9397"/>
                        </a:cubicBezTo>
                        <a:cubicBezTo>
                          <a:pt x="9072" y="9397"/>
                          <a:pt x="9067" y="9397"/>
                          <a:pt x="9062" y="9395"/>
                        </a:cubicBezTo>
                        <a:cubicBezTo>
                          <a:pt x="9028" y="9387"/>
                          <a:pt x="8900" y="8855"/>
                          <a:pt x="8777" y="8212"/>
                        </a:cubicBezTo>
                        <a:cubicBezTo>
                          <a:pt x="8655" y="7569"/>
                          <a:pt x="8532" y="7037"/>
                          <a:pt x="8501" y="7030"/>
                        </a:cubicBezTo>
                        <a:cubicBezTo>
                          <a:pt x="8500" y="7030"/>
                          <a:pt x="8499" y="7029"/>
                          <a:pt x="8499" y="7029"/>
                        </a:cubicBezTo>
                        <a:cubicBezTo>
                          <a:pt x="8441" y="7029"/>
                          <a:pt x="8525" y="7558"/>
                          <a:pt x="8769" y="8685"/>
                        </a:cubicBezTo>
                        <a:cubicBezTo>
                          <a:pt x="8913" y="9356"/>
                          <a:pt x="8919" y="9656"/>
                          <a:pt x="8789" y="9656"/>
                        </a:cubicBezTo>
                        <a:cubicBezTo>
                          <a:pt x="8780" y="9656"/>
                          <a:pt x="8771" y="9655"/>
                          <a:pt x="8761" y="9652"/>
                        </a:cubicBezTo>
                        <a:cubicBezTo>
                          <a:pt x="8737" y="9647"/>
                          <a:pt x="8541" y="8816"/>
                          <a:pt x="8325" y="7812"/>
                        </a:cubicBezTo>
                        <a:cubicBezTo>
                          <a:pt x="8108" y="6808"/>
                          <a:pt x="7912" y="5979"/>
                          <a:pt x="7887" y="5972"/>
                        </a:cubicBezTo>
                        <a:cubicBezTo>
                          <a:pt x="7887" y="5972"/>
                          <a:pt x="7887" y="5972"/>
                          <a:pt x="7887" y="5972"/>
                        </a:cubicBezTo>
                        <a:lnTo>
                          <a:pt x="7887" y="5972"/>
                        </a:lnTo>
                        <a:cubicBezTo>
                          <a:pt x="7866" y="5972"/>
                          <a:pt x="8034" y="6827"/>
                          <a:pt x="8262" y="7883"/>
                        </a:cubicBezTo>
                        <a:cubicBezTo>
                          <a:pt x="8513" y="9036"/>
                          <a:pt x="8647" y="9823"/>
                          <a:pt x="8596" y="9851"/>
                        </a:cubicBezTo>
                        <a:cubicBezTo>
                          <a:pt x="8570" y="9866"/>
                          <a:pt x="8545" y="9874"/>
                          <a:pt x="8525" y="9874"/>
                        </a:cubicBezTo>
                        <a:cubicBezTo>
                          <a:pt x="8510" y="9874"/>
                          <a:pt x="8498" y="9869"/>
                          <a:pt x="8492" y="9859"/>
                        </a:cubicBezTo>
                        <a:cubicBezTo>
                          <a:pt x="8438" y="9766"/>
                          <a:pt x="7928" y="7609"/>
                          <a:pt x="7734" y="6653"/>
                        </a:cubicBezTo>
                        <a:cubicBezTo>
                          <a:pt x="7583" y="5907"/>
                          <a:pt x="7488" y="5557"/>
                          <a:pt x="7435" y="5557"/>
                        </a:cubicBezTo>
                        <a:cubicBezTo>
                          <a:pt x="7423" y="5557"/>
                          <a:pt x="7414" y="5574"/>
                          <a:pt x="7406" y="5607"/>
                        </a:cubicBezTo>
                        <a:cubicBezTo>
                          <a:pt x="7382" y="5717"/>
                          <a:pt x="8087" y="8860"/>
                          <a:pt x="8259" y="9405"/>
                        </a:cubicBezTo>
                        <a:lnTo>
                          <a:pt x="8454" y="10024"/>
                        </a:lnTo>
                        <a:lnTo>
                          <a:pt x="8178" y="10184"/>
                        </a:lnTo>
                        <a:cubicBezTo>
                          <a:pt x="8049" y="10259"/>
                          <a:pt x="7954" y="10294"/>
                          <a:pt x="7877" y="10294"/>
                        </a:cubicBezTo>
                        <a:cubicBezTo>
                          <a:pt x="7836" y="10294"/>
                          <a:pt x="7799" y="10284"/>
                          <a:pt x="7766" y="10263"/>
                        </a:cubicBezTo>
                        <a:cubicBezTo>
                          <a:pt x="7493" y="10093"/>
                          <a:pt x="6541" y="9072"/>
                          <a:pt x="6534" y="8938"/>
                        </a:cubicBezTo>
                        <a:cubicBezTo>
                          <a:pt x="6530" y="8862"/>
                          <a:pt x="6382" y="8231"/>
                          <a:pt x="6205" y="7530"/>
                        </a:cubicBezTo>
                        <a:cubicBezTo>
                          <a:pt x="5915" y="6389"/>
                          <a:pt x="5882" y="6040"/>
                          <a:pt x="6053" y="5941"/>
                        </a:cubicBezTo>
                        <a:cubicBezTo>
                          <a:pt x="6053" y="5941"/>
                          <a:pt x="6054" y="5941"/>
                          <a:pt x="6055" y="5941"/>
                        </a:cubicBezTo>
                        <a:cubicBezTo>
                          <a:pt x="6083" y="5941"/>
                          <a:pt x="6163" y="6196"/>
                          <a:pt x="6236" y="6523"/>
                        </a:cubicBezTo>
                        <a:cubicBezTo>
                          <a:pt x="6483" y="7609"/>
                          <a:pt x="6921" y="9153"/>
                          <a:pt x="7009" y="9255"/>
                        </a:cubicBezTo>
                        <a:cubicBezTo>
                          <a:pt x="7012" y="9259"/>
                          <a:pt x="7015" y="9261"/>
                          <a:pt x="7018" y="9261"/>
                        </a:cubicBezTo>
                        <a:cubicBezTo>
                          <a:pt x="7047" y="9261"/>
                          <a:pt x="6982" y="8948"/>
                          <a:pt x="6863" y="8518"/>
                        </a:cubicBezTo>
                        <a:cubicBezTo>
                          <a:pt x="6557" y="7416"/>
                          <a:pt x="6201" y="5915"/>
                          <a:pt x="6227" y="5830"/>
                        </a:cubicBezTo>
                        <a:cubicBezTo>
                          <a:pt x="6239" y="5792"/>
                          <a:pt x="6301" y="5701"/>
                          <a:pt x="6367" y="5631"/>
                        </a:cubicBezTo>
                        <a:cubicBezTo>
                          <a:pt x="6414" y="5581"/>
                          <a:pt x="6442" y="5552"/>
                          <a:pt x="6462" y="5552"/>
                        </a:cubicBezTo>
                        <a:cubicBezTo>
                          <a:pt x="6492" y="5552"/>
                          <a:pt x="6503" y="5617"/>
                          <a:pt x="6523" y="5774"/>
                        </a:cubicBezTo>
                        <a:cubicBezTo>
                          <a:pt x="6663" y="6824"/>
                          <a:pt x="7399" y="9791"/>
                          <a:pt x="7530" y="9826"/>
                        </a:cubicBezTo>
                        <a:cubicBezTo>
                          <a:pt x="7531" y="9826"/>
                          <a:pt x="7531" y="9826"/>
                          <a:pt x="7531" y="9826"/>
                        </a:cubicBezTo>
                        <a:cubicBezTo>
                          <a:pt x="7551" y="9826"/>
                          <a:pt x="7438" y="9379"/>
                          <a:pt x="7279" y="8834"/>
                        </a:cubicBezTo>
                        <a:cubicBezTo>
                          <a:pt x="7008" y="7898"/>
                          <a:pt x="6696" y="6482"/>
                          <a:pt x="6606" y="5780"/>
                        </a:cubicBezTo>
                        <a:cubicBezTo>
                          <a:pt x="6575" y="5537"/>
                          <a:pt x="6603" y="5351"/>
                          <a:pt x="6644" y="5351"/>
                        </a:cubicBezTo>
                        <a:cubicBezTo>
                          <a:pt x="6664" y="5351"/>
                          <a:pt x="6686" y="5391"/>
                          <a:pt x="6707" y="5484"/>
                        </a:cubicBezTo>
                        <a:cubicBezTo>
                          <a:pt x="7002" y="6813"/>
                          <a:pt x="7239" y="7796"/>
                          <a:pt x="7497" y="8752"/>
                        </a:cubicBezTo>
                        <a:cubicBezTo>
                          <a:pt x="7669" y="9394"/>
                          <a:pt x="7819" y="9965"/>
                          <a:pt x="7833" y="10031"/>
                        </a:cubicBezTo>
                        <a:cubicBezTo>
                          <a:pt x="7842" y="10073"/>
                          <a:pt x="7850" y="10093"/>
                          <a:pt x="7859" y="10093"/>
                        </a:cubicBezTo>
                        <a:cubicBezTo>
                          <a:pt x="7866" y="10093"/>
                          <a:pt x="7873" y="10077"/>
                          <a:pt x="7881" y="10045"/>
                        </a:cubicBezTo>
                        <a:cubicBezTo>
                          <a:pt x="7894" y="9989"/>
                          <a:pt x="7780" y="9477"/>
                          <a:pt x="7629" y="8910"/>
                        </a:cubicBezTo>
                        <a:cubicBezTo>
                          <a:pt x="7037" y="6710"/>
                          <a:pt x="6740" y="5263"/>
                          <a:pt x="6848" y="5122"/>
                        </a:cubicBezTo>
                        <a:cubicBezTo>
                          <a:pt x="6962" y="4972"/>
                          <a:pt x="7058" y="4899"/>
                          <a:pt x="7146" y="4899"/>
                        </a:cubicBezTo>
                        <a:close/>
                        <a:moveTo>
                          <a:pt x="2604" y="0"/>
                        </a:moveTo>
                        <a:cubicBezTo>
                          <a:pt x="2275" y="0"/>
                          <a:pt x="1935" y="276"/>
                          <a:pt x="1263" y="941"/>
                        </a:cubicBezTo>
                        <a:cubicBezTo>
                          <a:pt x="308" y="1884"/>
                          <a:pt x="1" y="2323"/>
                          <a:pt x="1" y="2736"/>
                        </a:cubicBezTo>
                        <a:cubicBezTo>
                          <a:pt x="1" y="3007"/>
                          <a:pt x="29" y="3064"/>
                          <a:pt x="414" y="3546"/>
                        </a:cubicBezTo>
                        <a:cubicBezTo>
                          <a:pt x="1032" y="4322"/>
                          <a:pt x="1881" y="5184"/>
                          <a:pt x="3830" y="7014"/>
                        </a:cubicBezTo>
                        <a:cubicBezTo>
                          <a:pt x="5319" y="8411"/>
                          <a:pt x="6066" y="9133"/>
                          <a:pt x="7562" y="10631"/>
                        </a:cubicBezTo>
                        <a:lnTo>
                          <a:pt x="7815" y="10881"/>
                        </a:lnTo>
                        <a:lnTo>
                          <a:pt x="8232" y="10721"/>
                        </a:lnTo>
                        <a:cubicBezTo>
                          <a:pt x="9287" y="10317"/>
                          <a:pt x="10518" y="8675"/>
                          <a:pt x="10405" y="7825"/>
                        </a:cubicBezTo>
                        <a:cubicBezTo>
                          <a:pt x="10364" y="7515"/>
                          <a:pt x="10146" y="7250"/>
                          <a:pt x="8593" y="5619"/>
                        </a:cubicBezTo>
                        <a:cubicBezTo>
                          <a:pt x="7597" y="4573"/>
                          <a:pt x="7496" y="4446"/>
                          <a:pt x="7549" y="4321"/>
                        </a:cubicBezTo>
                        <a:cubicBezTo>
                          <a:pt x="7606" y="4190"/>
                          <a:pt x="7500" y="4052"/>
                          <a:pt x="7380" y="4052"/>
                        </a:cubicBezTo>
                        <a:cubicBezTo>
                          <a:pt x="7353" y="4052"/>
                          <a:pt x="7326" y="4058"/>
                          <a:pt x="7300" y="4073"/>
                        </a:cubicBezTo>
                        <a:cubicBezTo>
                          <a:pt x="7287" y="4081"/>
                          <a:pt x="7271" y="4084"/>
                          <a:pt x="7253" y="4084"/>
                        </a:cubicBezTo>
                        <a:cubicBezTo>
                          <a:pt x="7198" y="4084"/>
                          <a:pt x="7128" y="4052"/>
                          <a:pt x="7081" y="4001"/>
                        </a:cubicBezTo>
                        <a:cubicBezTo>
                          <a:pt x="7016" y="3930"/>
                          <a:pt x="6628" y="3509"/>
                          <a:pt x="6221" y="3065"/>
                        </a:cubicBezTo>
                        <a:cubicBezTo>
                          <a:pt x="5043" y="1780"/>
                          <a:pt x="3853" y="663"/>
                          <a:pt x="3213" y="246"/>
                        </a:cubicBezTo>
                        <a:cubicBezTo>
                          <a:pt x="2974" y="89"/>
                          <a:pt x="2791" y="0"/>
                          <a:pt x="2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5229700" y="3941875"/>
                    <a:ext cx="2375" cy="11525"/>
                  </a:xfrm>
                  <a:custGeom>
                    <a:avLst/>
                    <a:gdLst/>
                    <a:ahLst/>
                    <a:cxnLst/>
                    <a:rect l="l" t="t" r="r" b="b"/>
                    <a:pathLst>
                      <a:path w="95" h="461" extrusionOk="0">
                        <a:moveTo>
                          <a:pt x="34" y="0"/>
                        </a:moveTo>
                        <a:cubicBezTo>
                          <a:pt x="10" y="0"/>
                          <a:pt x="1" y="93"/>
                          <a:pt x="12" y="208"/>
                        </a:cubicBezTo>
                        <a:cubicBezTo>
                          <a:pt x="30" y="373"/>
                          <a:pt x="54" y="461"/>
                          <a:pt x="71" y="461"/>
                        </a:cubicBezTo>
                        <a:cubicBezTo>
                          <a:pt x="85" y="461"/>
                          <a:pt x="94" y="396"/>
                          <a:pt x="90" y="261"/>
                        </a:cubicBezTo>
                        <a:cubicBezTo>
                          <a:pt x="86" y="122"/>
                          <a:pt x="60" y="6"/>
                          <a:pt x="36" y="0"/>
                        </a:cubicBezTo>
                        <a:cubicBezTo>
                          <a:pt x="36" y="0"/>
                          <a:pt x="35" y="0"/>
                          <a:pt x="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5265075" y="3969100"/>
                    <a:ext cx="26575" cy="113000"/>
                  </a:xfrm>
                  <a:custGeom>
                    <a:avLst/>
                    <a:gdLst/>
                    <a:ahLst/>
                    <a:cxnLst/>
                    <a:rect l="l" t="t" r="r" b="b"/>
                    <a:pathLst>
                      <a:path w="1063" h="4520" extrusionOk="0">
                        <a:moveTo>
                          <a:pt x="17" y="0"/>
                        </a:moveTo>
                        <a:cubicBezTo>
                          <a:pt x="4" y="0"/>
                          <a:pt x="0" y="55"/>
                          <a:pt x="5" y="167"/>
                        </a:cubicBezTo>
                        <a:cubicBezTo>
                          <a:pt x="15" y="380"/>
                          <a:pt x="595" y="3073"/>
                          <a:pt x="792" y="3824"/>
                        </a:cubicBezTo>
                        <a:cubicBezTo>
                          <a:pt x="879" y="4153"/>
                          <a:pt x="986" y="4463"/>
                          <a:pt x="1030" y="4516"/>
                        </a:cubicBezTo>
                        <a:cubicBezTo>
                          <a:pt x="1032" y="4518"/>
                          <a:pt x="1034" y="4520"/>
                          <a:pt x="1036" y="4520"/>
                        </a:cubicBezTo>
                        <a:cubicBezTo>
                          <a:pt x="1063" y="4520"/>
                          <a:pt x="978" y="4095"/>
                          <a:pt x="836" y="3541"/>
                        </a:cubicBezTo>
                        <a:cubicBezTo>
                          <a:pt x="685" y="2956"/>
                          <a:pt x="451" y="1920"/>
                          <a:pt x="317" y="1245"/>
                        </a:cubicBezTo>
                        <a:cubicBezTo>
                          <a:pt x="157" y="430"/>
                          <a:pt x="53" y="0"/>
                          <a:pt x="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2"/>
                <p:cNvGrpSpPr/>
                <p:nvPr/>
              </p:nvGrpSpPr>
              <p:grpSpPr>
                <a:xfrm>
                  <a:off x="8290338" y="4198613"/>
                  <a:ext cx="766300" cy="1041475"/>
                  <a:chOff x="2178600" y="1758925"/>
                  <a:chExt cx="766300" cy="1041475"/>
                </a:xfrm>
              </p:grpSpPr>
              <p:sp>
                <p:nvSpPr>
                  <p:cNvPr id="147" name="Google Shape;147;p2"/>
                  <p:cNvSpPr/>
                  <p:nvPr/>
                </p:nvSpPr>
                <p:spPr>
                  <a:xfrm>
                    <a:off x="2178600" y="1758925"/>
                    <a:ext cx="766300" cy="1041475"/>
                  </a:xfrm>
                  <a:custGeom>
                    <a:avLst/>
                    <a:gdLst/>
                    <a:ahLst/>
                    <a:cxnLst/>
                    <a:rect l="l" t="t" r="r" b="b"/>
                    <a:pathLst>
                      <a:path w="30652" h="41659" extrusionOk="0">
                        <a:moveTo>
                          <a:pt x="17181" y="2262"/>
                        </a:moveTo>
                        <a:cubicBezTo>
                          <a:pt x="17192" y="2262"/>
                          <a:pt x="17202" y="2270"/>
                          <a:pt x="17212" y="2285"/>
                        </a:cubicBezTo>
                        <a:cubicBezTo>
                          <a:pt x="17250" y="2342"/>
                          <a:pt x="17239" y="2412"/>
                          <a:pt x="17187" y="2444"/>
                        </a:cubicBezTo>
                        <a:cubicBezTo>
                          <a:pt x="17139" y="2476"/>
                          <a:pt x="17102" y="2619"/>
                          <a:pt x="17105" y="2766"/>
                        </a:cubicBezTo>
                        <a:cubicBezTo>
                          <a:pt x="17109" y="2901"/>
                          <a:pt x="17096" y="2967"/>
                          <a:pt x="17065" y="2967"/>
                        </a:cubicBezTo>
                        <a:cubicBezTo>
                          <a:pt x="17055" y="2967"/>
                          <a:pt x="17043" y="2960"/>
                          <a:pt x="17029" y="2945"/>
                        </a:cubicBezTo>
                        <a:cubicBezTo>
                          <a:pt x="16971" y="2886"/>
                          <a:pt x="16977" y="2750"/>
                          <a:pt x="17045" y="2520"/>
                        </a:cubicBezTo>
                        <a:cubicBezTo>
                          <a:pt x="17097" y="2349"/>
                          <a:pt x="17143" y="2262"/>
                          <a:pt x="17181" y="2262"/>
                        </a:cubicBezTo>
                        <a:close/>
                        <a:moveTo>
                          <a:pt x="15820" y="2639"/>
                        </a:moveTo>
                        <a:lnTo>
                          <a:pt x="15946" y="2912"/>
                        </a:lnTo>
                        <a:cubicBezTo>
                          <a:pt x="16014" y="3059"/>
                          <a:pt x="16050" y="3207"/>
                          <a:pt x="16026" y="3234"/>
                        </a:cubicBezTo>
                        <a:cubicBezTo>
                          <a:pt x="16010" y="3251"/>
                          <a:pt x="15996" y="3259"/>
                          <a:pt x="15982" y="3259"/>
                        </a:cubicBezTo>
                        <a:cubicBezTo>
                          <a:pt x="15933" y="3259"/>
                          <a:pt x="15897" y="3152"/>
                          <a:pt x="15861" y="2917"/>
                        </a:cubicBezTo>
                        <a:lnTo>
                          <a:pt x="15820" y="2639"/>
                        </a:lnTo>
                        <a:close/>
                        <a:moveTo>
                          <a:pt x="16023" y="2249"/>
                        </a:moveTo>
                        <a:cubicBezTo>
                          <a:pt x="16064" y="2249"/>
                          <a:pt x="16134" y="2448"/>
                          <a:pt x="16223" y="2826"/>
                        </a:cubicBezTo>
                        <a:cubicBezTo>
                          <a:pt x="16277" y="3062"/>
                          <a:pt x="16301" y="3281"/>
                          <a:pt x="16275" y="3308"/>
                        </a:cubicBezTo>
                        <a:cubicBezTo>
                          <a:pt x="16270" y="3313"/>
                          <a:pt x="16264" y="3315"/>
                          <a:pt x="16258" y="3315"/>
                        </a:cubicBezTo>
                        <a:cubicBezTo>
                          <a:pt x="16168" y="3315"/>
                          <a:pt x="15982" y="2759"/>
                          <a:pt x="15983" y="2460"/>
                        </a:cubicBezTo>
                        <a:cubicBezTo>
                          <a:pt x="15985" y="2318"/>
                          <a:pt x="15999" y="2249"/>
                          <a:pt x="16023" y="2249"/>
                        </a:cubicBezTo>
                        <a:close/>
                        <a:moveTo>
                          <a:pt x="16164" y="1855"/>
                        </a:moveTo>
                        <a:cubicBezTo>
                          <a:pt x="16206" y="1855"/>
                          <a:pt x="16313" y="2109"/>
                          <a:pt x="16458" y="2623"/>
                        </a:cubicBezTo>
                        <a:cubicBezTo>
                          <a:pt x="16557" y="2972"/>
                          <a:pt x="16622" y="3285"/>
                          <a:pt x="16601" y="3306"/>
                        </a:cubicBezTo>
                        <a:cubicBezTo>
                          <a:pt x="16584" y="3323"/>
                          <a:pt x="16567" y="3332"/>
                          <a:pt x="16549" y="3332"/>
                        </a:cubicBezTo>
                        <a:cubicBezTo>
                          <a:pt x="16461" y="3332"/>
                          <a:pt x="16368" y="3115"/>
                          <a:pt x="16268" y="2679"/>
                        </a:cubicBezTo>
                        <a:cubicBezTo>
                          <a:pt x="16144" y="2133"/>
                          <a:pt x="16119" y="1855"/>
                          <a:pt x="16164" y="1855"/>
                        </a:cubicBezTo>
                        <a:close/>
                        <a:moveTo>
                          <a:pt x="16388" y="1922"/>
                        </a:moveTo>
                        <a:cubicBezTo>
                          <a:pt x="16412" y="1922"/>
                          <a:pt x="16517" y="2207"/>
                          <a:pt x="16684" y="2763"/>
                        </a:cubicBezTo>
                        <a:cubicBezTo>
                          <a:pt x="16772" y="3057"/>
                          <a:pt x="16849" y="3263"/>
                          <a:pt x="16868" y="3263"/>
                        </a:cubicBezTo>
                        <a:cubicBezTo>
                          <a:pt x="16871" y="3263"/>
                          <a:pt x="16872" y="3260"/>
                          <a:pt x="16872" y="3251"/>
                        </a:cubicBezTo>
                        <a:cubicBezTo>
                          <a:pt x="16876" y="3182"/>
                          <a:pt x="16806" y="2892"/>
                          <a:pt x="16715" y="2599"/>
                        </a:cubicBezTo>
                        <a:cubicBezTo>
                          <a:pt x="16560" y="2100"/>
                          <a:pt x="16527" y="1979"/>
                          <a:pt x="16594" y="1979"/>
                        </a:cubicBezTo>
                        <a:cubicBezTo>
                          <a:pt x="16611" y="1979"/>
                          <a:pt x="16635" y="1987"/>
                          <a:pt x="16665" y="1999"/>
                        </a:cubicBezTo>
                        <a:cubicBezTo>
                          <a:pt x="16792" y="2048"/>
                          <a:pt x="17006" y="3194"/>
                          <a:pt x="16917" y="3341"/>
                        </a:cubicBezTo>
                        <a:cubicBezTo>
                          <a:pt x="16896" y="3374"/>
                          <a:pt x="16876" y="3391"/>
                          <a:pt x="16855" y="3391"/>
                        </a:cubicBezTo>
                        <a:cubicBezTo>
                          <a:pt x="16782" y="3391"/>
                          <a:pt x="16697" y="3181"/>
                          <a:pt x="16558" y="2680"/>
                        </a:cubicBezTo>
                        <a:cubicBezTo>
                          <a:pt x="16417" y="2171"/>
                          <a:pt x="16367" y="1922"/>
                          <a:pt x="16388" y="1922"/>
                        </a:cubicBezTo>
                        <a:close/>
                        <a:moveTo>
                          <a:pt x="14472" y="3686"/>
                        </a:moveTo>
                        <a:cubicBezTo>
                          <a:pt x="14485" y="3686"/>
                          <a:pt x="14497" y="3691"/>
                          <a:pt x="14508" y="3701"/>
                        </a:cubicBezTo>
                        <a:cubicBezTo>
                          <a:pt x="14531" y="3724"/>
                          <a:pt x="14508" y="3781"/>
                          <a:pt x="14451" y="3837"/>
                        </a:cubicBezTo>
                        <a:cubicBezTo>
                          <a:pt x="14419" y="3869"/>
                          <a:pt x="14393" y="3886"/>
                          <a:pt x="14376" y="3886"/>
                        </a:cubicBezTo>
                        <a:cubicBezTo>
                          <a:pt x="14362" y="3886"/>
                          <a:pt x="14354" y="3875"/>
                          <a:pt x="14354" y="3855"/>
                        </a:cubicBezTo>
                        <a:cubicBezTo>
                          <a:pt x="14352" y="3768"/>
                          <a:pt x="14417" y="3686"/>
                          <a:pt x="14472" y="3686"/>
                        </a:cubicBezTo>
                        <a:close/>
                        <a:moveTo>
                          <a:pt x="12438" y="3756"/>
                        </a:moveTo>
                        <a:cubicBezTo>
                          <a:pt x="12528" y="3756"/>
                          <a:pt x="12565" y="3770"/>
                          <a:pt x="12520" y="3789"/>
                        </a:cubicBezTo>
                        <a:cubicBezTo>
                          <a:pt x="12272" y="3889"/>
                          <a:pt x="11857" y="3992"/>
                          <a:pt x="11739" y="3992"/>
                        </a:cubicBezTo>
                        <a:cubicBezTo>
                          <a:pt x="11713" y="3992"/>
                          <a:pt x="11701" y="3987"/>
                          <a:pt x="11708" y="3976"/>
                        </a:cubicBezTo>
                        <a:cubicBezTo>
                          <a:pt x="11759" y="3891"/>
                          <a:pt x="12211" y="3756"/>
                          <a:pt x="12438" y="3756"/>
                        </a:cubicBezTo>
                        <a:close/>
                        <a:moveTo>
                          <a:pt x="14804" y="3657"/>
                        </a:moveTo>
                        <a:cubicBezTo>
                          <a:pt x="14829" y="3657"/>
                          <a:pt x="14843" y="3673"/>
                          <a:pt x="14843" y="3707"/>
                        </a:cubicBezTo>
                        <a:cubicBezTo>
                          <a:pt x="14843" y="3797"/>
                          <a:pt x="14338" y="4391"/>
                          <a:pt x="14264" y="4391"/>
                        </a:cubicBezTo>
                        <a:cubicBezTo>
                          <a:pt x="14127" y="4391"/>
                          <a:pt x="14189" y="4236"/>
                          <a:pt x="14439" y="3951"/>
                        </a:cubicBezTo>
                        <a:cubicBezTo>
                          <a:pt x="14605" y="3763"/>
                          <a:pt x="14741" y="3657"/>
                          <a:pt x="14804" y="3657"/>
                        </a:cubicBezTo>
                        <a:close/>
                        <a:moveTo>
                          <a:pt x="11056" y="3995"/>
                        </a:moveTo>
                        <a:cubicBezTo>
                          <a:pt x="11100" y="3995"/>
                          <a:pt x="11053" y="4061"/>
                          <a:pt x="10949" y="4149"/>
                        </a:cubicBezTo>
                        <a:cubicBezTo>
                          <a:pt x="10713" y="4344"/>
                          <a:pt x="9383" y="4745"/>
                          <a:pt x="9053" y="4745"/>
                        </a:cubicBezTo>
                        <a:cubicBezTo>
                          <a:pt x="9006" y="4745"/>
                          <a:pt x="8979" y="4737"/>
                          <a:pt x="8979" y="4718"/>
                        </a:cubicBezTo>
                        <a:cubicBezTo>
                          <a:pt x="8976" y="4626"/>
                          <a:pt x="10768" y="4003"/>
                          <a:pt x="11054" y="3995"/>
                        </a:cubicBezTo>
                        <a:cubicBezTo>
                          <a:pt x="11055" y="3995"/>
                          <a:pt x="11055" y="3995"/>
                          <a:pt x="11056" y="3995"/>
                        </a:cubicBezTo>
                        <a:close/>
                        <a:moveTo>
                          <a:pt x="10426" y="4491"/>
                        </a:moveTo>
                        <a:cubicBezTo>
                          <a:pt x="10470" y="4491"/>
                          <a:pt x="10414" y="4539"/>
                          <a:pt x="10297" y="4637"/>
                        </a:cubicBezTo>
                        <a:cubicBezTo>
                          <a:pt x="10178" y="4734"/>
                          <a:pt x="10007" y="4791"/>
                          <a:pt x="9828" y="4791"/>
                        </a:cubicBezTo>
                        <a:cubicBezTo>
                          <a:pt x="9820" y="4791"/>
                          <a:pt x="9812" y="4791"/>
                          <a:pt x="9804" y="4791"/>
                        </a:cubicBezTo>
                        <a:cubicBezTo>
                          <a:pt x="9511" y="4783"/>
                          <a:pt x="9515" y="4780"/>
                          <a:pt x="9954" y="4633"/>
                        </a:cubicBezTo>
                        <a:cubicBezTo>
                          <a:pt x="10238" y="4538"/>
                          <a:pt x="10381" y="4491"/>
                          <a:pt x="10426" y="4491"/>
                        </a:cubicBezTo>
                        <a:close/>
                        <a:moveTo>
                          <a:pt x="13846" y="3665"/>
                        </a:moveTo>
                        <a:cubicBezTo>
                          <a:pt x="13961" y="3665"/>
                          <a:pt x="14028" y="3683"/>
                          <a:pt x="14028" y="3722"/>
                        </a:cubicBezTo>
                        <a:cubicBezTo>
                          <a:pt x="14028" y="3931"/>
                          <a:pt x="13660" y="4081"/>
                          <a:pt x="12179" y="4470"/>
                        </a:cubicBezTo>
                        <a:cubicBezTo>
                          <a:pt x="11327" y="4693"/>
                          <a:pt x="10605" y="4859"/>
                          <a:pt x="10492" y="4859"/>
                        </a:cubicBezTo>
                        <a:cubicBezTo>
                          <a:pt x="10485" y="4859"/>
                          <a:pt x="10480" y="4858"/>
                          <a:pt x="10478" y="4856"/>
                        </a:cubicBezTo>
                        <a:cubicBezTo>
                          <a:pt x="10384" y="4763"/>
                          <a:pt x="11146" y="4546"/>
                          <a:pt x="13687" y="3941"/>
                        </a:cubicBezTo>
                        <a:cubicBezTo>
                          <a:pt x="13793" y="3916"/>
                          <a:pt x="13868" y="3880"/>
                          <a:pt x="13849" y="3863"/>
                        </a:cubicBezTo>
                        <a:cubicBezTo>
                          <a:pt x="13848" y="3862"/>
                          <a:pt x="13846" y="3862"/>
                          <a:pt x="13843" y="3862"/>
                        </a:cubicBezTo>
                        <a:cubicBezTo>
                          <a:pt x="13709" y="3862"/>
                          <a:pt x="11576" y="4354"/>
                          <a:pt x="10974" y="4525"/>
                        </a:cubicBezTo>
                        <a:cubicBezTo>
                          <a:pt x="10935" y="4536"/>
                          <a:pt x="10909" y="4542"/>
                          <a:pt x="10895" y="4542"/>
                        </a:cubicBezTo>
                        <a:cubicBezTo>
                          <a:pt x="10862" y="4542"/>
                          <a:pt x="10900" y="4507"/>
                          <a:pt x="11014" y="4423"/>
                        </a:cubicBezTo>
                        <a:cubicBezTo>
                          <a:pt x="11422" y="4123"/>
                          <a:pt x="13257" y="3665"/>
                          <a:pt x="13846" y="3665"/>
                        </a:cubicBezTo>
                        <a:close/>
                        <a:moveTo>
                          <a:pt x="18947" y="4656"/>
                        </a:moveTo>
                        <a:cubicBezTo>
                          <a:pt x="18962" y="4656"/>
                          <a:pt x="18983" y="4671"/>
                          <a:pt x="19012" y="4700"/>
                        </a:cubicBezTo>
                        <a:cubicBezTo>
                          <a:pt x="19086" y="4773"/>
                          <a:pt x="19086" y="4823"/>
                          <a:pt x="19012" y="4896"/>
                        </a:cubicBezTo>
                        <a:cubicBezTo>
                          <a:pt x="18984" y="4924"/>
                          <a:pt x="18963" y="4939"/>
                          <a:pt x="18948" y="4939"/>
                        </a:cubicBezTo>
                        <a:cubicBezTo>
                          <a:pt x="18922" y="4939"/>
                          <a:pt x="18913" y="4895"/>
                          <a:pt x="18913" y="4797"/>
                        </a:cubicBezTo>
                        <a:cubicBezTo>
                          <a:pt x="18913" y="4700"/>
                          <a:pt x="18921" y="4656"/>
                          <a:pt x="18947" y="4656"/>
                        </a:cubicBezTo>
                        <a:close/>
                        <a:moveTo>
                          <a:pt x="13735" y="4151"/>
                        </a:moveTo>
                        <a:cubicBezTo>
                          <a:pt x="13836" y="4151"/>
                          <a:pt x="13865" y="4194"/>
                          <a:pt x="13848" y="4321"/>
                        </a:cubicBezTo>
                        <a:cubicBezTo>
                          <a:pt x="13826" y="4475"/>
                          <a:pt x="13701" y="4523"/>
                          <a:pt x="12805" y="4724"/>
                        </a:cubicBezTo>
                        <a:cubicBezTo>
                          <a:pt x="12108" y="4879"/>
                          <a:pt x="11640" y="4955"/>
                          <a:pt x="11378" y="4955"/>
                        </a:cubicBezTo>
                        <a:cubicBezTo>
                          <a:pt x="11254" y="4955"/>
                          <a:pt x="11176" y="4938"/>
                          <a:pt x="11142" y="4904"/>
                        </a:cubicBezTo>
                        <a:cubicBezTo>
                          <a:pt x="11086" y="4847"/>
                          <a:pt x="13432" y="4165"/>
                          <a:pt x="13726" y="4151"/>
                        </a:cubicBezTo>
                        <a:cubicBezTo>
                          <a:pt x="13729" y="4151"/>
                          <a:pt x="13732" y="4151"/>
                          <a:pt x="13735" y="4151"/>
                        </a:cubicBezTo>
                        <a:close/>
                        <a:moveTo>
                          <a:pt x="8774" y="4809"/>
                        </a:moveTo>
                        <a:cubicBezTo>
                          <a:pt x="8815" y="4809"/>
                          <a:pt x="8809" y="4833"/>
                          <a:pt x="8733" y="4883"/>
                        </a:cubicBezTo>
                        <a:cubicBezTo>
                          <a:pt x="8668" y="4924"/>
                          <a:pt x="8558" y="4958"/>
                          <a:pt x="8492" y="4958"/>
                        </a:cubicBezTo>
                        <a:cubicBezTo>
                          <a:pt x="8491" y="4958"/>
                          <a:pt x="8489" y="4958"/>
                          <a:pt x="8488" y="4958"/>
                        </a:cubicBezTo>
                        <a:cubicBezTo>
                          <a:pt x="8408" y="4954"/>
                          <a:pt x="8424" y="4927"/>
                          <a:pt x="8528" y="4883"/>
                        </a:cubicBezTo>
                        <a:cubicBezTo>
                          <a:pt x="8643" y="4833"/>
                          <a:pt x="8732" y="4809"/>
                          <a:pt x="8774" y="4809"/>
                        </a:cubicBezTo>
                        <a:close/>
                        <a:moveTo>
                          <a:pt x="18460" y="4471"/>
                        </a:moveTo>
                        <a:cubicBezTo>
                          <a:pt x="18516" y="4471"/>
                          <a:pt x="18588" y="4492"/>
                          <a:pt x="18615" y="4519"/>
                        </a:cubicBezTo>
                        <a:cubicBezTo>
                          <a:pt x="18675" y="4583"/>
                          <a:pt x="18524" y="5008"/>
                          <a:pt x="18445" y="5008"/>
                        </a:cubicBezTo>
                        <a:cubicBezTo>
                          <a:pt x="18442" y="5008"/>
                          <a:pt x="18438" y="5007"/>
                          <a:pt x="18434" y="5005"/>
                        </a:cubicBezTo>
                        <a:cubicBezTo>
                          <a:pt x="18323" y="4936"/>
                          <a:pt x="18345" y="4471"/>
                          <a:pt x="18460" y="4471"/>
                        </a:cubicBezTo>
                        <a:close/>
                        <a:moveTo>
                          <a:pt x="13556" y="4648"/>
                        </a:moveTo>
                        <a:cubicBezTo>
                          <a:pt x="13625" y="4648"/>
                          <a:pt x="13607" y="4682"/>
                          <a:pt x="13501" y="4760"/>
                        </a:cubicBezTo>
                        <a:cubicBezTo>
                          <a:pt x="13416" y="4824"/>
                          <a:pt x="13266" y="4880"/>
                          <a:pt x="13175" y="4883"/>
                        </a:cubicBezTo>
                        <a:cubicBezTo>
                          <a:pt x="13037" y="4887"/>
                          <a:pt x="13032" y="4898"/>
                          <a:pt x="13147" y="4944"/>
                        </a:cubicBezTo>
                        <a:cubicBezTo>
                          <a:pt x="13225" y="4976"/>
                          <a:pt x="13048" y="5006"/>
                          <a:pt x="12756" y="5013"/>
                        </a:cubicBezTo>
                        <a:cubicBezTo>
                          <a:pt x="12712" y="5014"/>
                          <a:pt x="12669" y="5014"/>
                          <a:pt x="12628" y="5014"/>
                        </a:cubicBezTo>
                        <a:cubicBezTo>
                          <a:pt x="12403" y="5014"/>
                          <a:pt x="12252" y="4999"/>
                          <a:pt x="12272" y="4976"/>
                        </a:cubicBezTo>
                        <a:cubicBezTo>
                          <a:pt x="12326" y="4919"/>
                          <a:pt x="13334" y="4658"/>
                          <a:pt x="13539" y="4649"/>
                        </a:cubicBezTo>
                        <a:cubicBezTo>
                          <a:pt x="13545" y="4648"/>
                          <a:pt x="13551" y="4648"/>
                          <a:pt x="13556" y="4648"/>
                        </a:cubicBezTo>
                        <a:close/>
                        <a:moveTo>
                          <a:pt x="13803" y="4670"/>
                        </a:moveTo>
                        <a:cubicBezTo>
                          <a:pt x="13826" y="4670"/>
                          <a:pt x="13850" y="4690"/>
                          <a:pt x="13876" y="4730"/>
                        </a:cubicBezTo>
                        <a:cubicBezTo>
                          <a:pt x="13923" y="4803"/>
                          <a:pt x="13889" y="4886"/>
                          <a:pt x="13774" y="4980"/>
                        </a:cubicBezTo>
                        <a:cubicBezTo>
                          <a:pt x="13663" y="5074"/>
                          <a:pt x="13542" y="5124"/>
                          <a:pt x="13463" y="5124"/>
                        </a:cubicBezTo>
                        <a:cubicBezTo>
                          <a:pt x="13409" y="5124"/>
                          <a:pt x="13374" y="5101"/>
                          <a:pt x="13374" y="5051"/>
                        </a:cubicBezTo>
                        <a:cubicBezTo>
                          <a:pt x="13374" y="5006"/>
                          <a:pt x="13493" y="4936"/>
                          <a:pt x="13639" y="4892"/>
                        </a:cubicBezTo>
                        <a:cubicBezTo>
                          <a:pt x="13786" y="4849"/>
                          <a:pt x="13856" y="4812"/>
                          <a:pt x="13797" y="4807"/>
                        </a:cubicBezTo>
                        <a:cubicBezTo>
                          <a:pt x="13741" y="4804"/>
                          <a:pt x="13717" y="4757"/>
                          <a:pt x="13749" y="4710"/>
                        </a:cubicBezTo>
                        <a:cubicBezTo>
                          <a:pt x="13766" y="4683"/>
                          <a:pt x="13784" y="4670"/>
                          <a:pt x="13803" y="4670"/>
                        </a:cubicBezTo>
                        <a:close/>
                        <a:moveTo>
                          <a:pt x="14145" y="5043"/>
                        </a:moveTo>
                        <a:cubicBezTo>
                          <a:pt x="14167" y="5043"/>
                          <a:pt x="14202" y="5074"/>
                          <a:pt x="14230" y="5125"/>
                        </a:cubicBezTo>
                        <a:cubicBezTo>
                          <a:pt x="14258" y="5172"/>
                          <a:pt x="14242" y="5205"/>
                          <a:pt x="14194" y="5205"/>
                        </a:cubicBezTo>
                        <a:cubicBezTo>
                          <a:pt x="14145" y="5205"/>
                          <a:pt x="14108" y="5170"/>
                          <a:pt x="14108" y="5125"/>
                        </a:cubicBezTo>
                        <a:cubicBezTo>
                          <a:pt x="14108" y="5074"/>
                          <a:pt x="14123" y="5043"/>
                          <a:pt x="14145" y="5043"/>
                        </a:cubicBezTo>
                        <a:close/>
                        <a:moveTo>
                          <a:pt x="18712" y="4816"/>
                        </a:moveTo>
                        <a:cubicBezTo>
                          <a:pt x="18717" y="4816"/>
                          <a:pt x="18723" y="4818"/>
                          <a:pt x="18727" y="4823"/>
                        </a:cubicBezTo>
                        <a:cubicBezTo>
                          <a:pt x="18745" y="4840"/>
                          <a:pt x="18718" y="4960"/>
                          <a:pt x="18667" y="5091"/>
                        </a:cubicBezTo>
                        <a:cubicBezTo>
                          <a:pt x="18627" y="5190"/>
                          <a:pt x="18584" y="5250"/>
                          <a:pt x="18557" y="5250"/>
                        </a:cubicBezTo>
                        <a:cubicBezTo>
                          <a:pt x="18548" y="5250"/>
                          <a:pt x="18541" y="5244"/>
                          <a:pt x="18536" y="5231"/>
                        </a:cubicBezTo>
                        <a:cubicBezTo>
                          <a:pt x="18499" y="5133"/>
                          <a:pt x="18642" y="4816"/>
                          <a:pt x="18712" y="4816"/>
                        </a:cubicBezTo>
                        <a:close/>
                        <a:moveTo>
                          <a:pt x="15395" y="3749"/>
                        </a:moveTo>
                        <a:cubicBezTo>
                          <a:pt x="15541" y="3749"/>
                          <a:pt x="15740" y="3779"/>
                          <a:pt x="16038" y="3830"/>
                        </a:cubicBezTo>
                        <a:cubicBezTo>
                          <a:pt x="16324" y="3880"/>
                          <a:pt x="16551" y="3944"/>
                          <a:pt x="16551" y="3976"/>
                        </a:cubicBezTo>
                        <a:cubicBezTo>
                          <a:pt x="16551" y="4189"/>
                          <a:pt x="16283" y="4874"/>
                          <a:pt x="16121" y="5077"/>
                        </a:cubicBezTo>
                        <a:cubicBezTo>
                          <a:pt x="15977" y="5257"/>
                          <a:pt x="15910" y="5304"/>
                          <a:pt x="15676" y="5304"/>
                        </a:cubicBezTo>
                        <a:cubicBezTo>
                          <a:pt x="15622" y="5304"/>
                          <a:pt x="15559" y="5301"/>
                          <a:pt x="15483" y="5297"/>
                        </a:cubicBezTo>
                        <a:cubicBezTo>
                          <a:pt x="15240" y="5283"/>
                          <a:pt x="15028" y="5260"/>
                          <a:pt x="15011" y="5244"/>
                        </a:cubicBezTo>
                        <a:cubicBezTo>
                          <a:pt x="14992" y="5228"/>
                          <a:pt x="15069" y="5093"/>
                          <a:pt x="15178" y="4946"/>
                        </a:cubicBezTo>
                        <a:cubicBezTo>
                          <a:pt x="15428" y="4611"/>
                          <a:pt x="15510" y="4472"/>
                          <a:pt x="15456" y="4472"/>
                        </a:cubicBezTo>
                        <a:cubicBezTo>
                          <a:pt x="15435" y="4472"/>
                          <a:pt x="15300" y="4634"/>
                          <a:pt x="15154" y="4839"/>
                        </a:cubicBezTo>
                        <a:cubicBezTo>
                          <a:pt x="14988" y="5071"/>
                          <a:pt x="14809" y="5223"/>
                          <a:pt x="14724" y="5223"/>
                        </a:cubicBezTo>
                        <a:cubicBezTo>
                          <a:pt x="14692" y="5223"/>
                          <a:pt x="14674" y="5202"/>
                          <a:pt x="14674" y="5157"/>
                        </a:cubicBezTo>
                        <a:cubicBezTo>
                          <a:pt x="14674" y="5125"/>
                          <a:pt x="14897" y="4823"/>
                          <a:pt x="15171" y="4479"/>
                        </a:cubicBezTo>
                        <a:lnTo>
                          <a:pt x="15668" y="3861"/>
                        </a:lnTo>
                        <a:lnTo>
                          <a:pt x="15151" y="4419"/>
                        </a:lnTo>
                        <a:lnTo>
                          <a:pt x="14634" y="4978"/>
                        </a:lnTo>
                        <a:lnTo>
                          <a:pt x="14471" y="4799"/>
                        </a:lnTo>
                        <a:cubicBezTo>
                          <a:pt x="14309" y="4619"/>
                          <a:pt x="14309" y="4619"/>
                          <a:pt x="14467" y="4506"/>
                        </a:cubicBezTo>
                        <a:cubicBezTo>
                          <a:pt x="14552" y="4444"/>
                          <a:pt x="14703" y="4388"/>
                          <a:pt x="14793" y="4384"/>
                        </a:cubicBezTo>
                        <a:cubicBezTo>
                          <a:pt x="14932" y="4377"/>
                          <a:pt x="14935" y="4369"/>
                          <a:pt x="14818" y="4339"/>
                        </a:cubicBezTo>
                        <a:cubicBezTo>
                          <a:pt x="14693" y="4308"/>
                          <a:pt x="14701" y="4270"/>
                          <a:pt x="14899" y="4027"/>
                        </a:cubicBezTo>
                        <a:cubicBezTo>
                          <a:pt x="15057" y="3830"/>
                          <a:pt x="15154" y="3749"/>
                          <a:pt x="15395" y="3749"/>
                        </a:cubicBezTo>
                        <a:close/>
                        <a:moveTo>
                          <a:pt x="16276" y="5043"/>
                        </a:moveTo>
                        <a:cubicBezTo>
                          <a:pt x="16284" y="5043"/>
                          <a:pt x="16272" y="5117"/>
                          <a:pt x="16249" y="5205"/>
                        </a:cubicBezTo>
                        <a:cubicBezTo>
                          <a:pt x="16223" y="5305"/>
                          <a:pt x="16154" y="5373"/>
                          <a:pt x="16108" y="5373"/>
                        </a:cubicBezTo>
                        <a:cubicBezTo>
                          <a:pt x="16082" y="5373"/>
                          <a:pt x="16063" y="5352"/>
                          <a:pt x="16063" y="5304"/>
                        </a:cubicBezTo>
                        <a:cubicBezTo>
                          <a:pt x="16063" y="5247"/>
                          <a:pt x="16229" y="5043"/>
                          <a:pt x="16276" y="5043"/>
                        </a:cubicBezTo>
                        <a:close/>
                        <a:moveTo>
                          <a:pt x="14028" y="5287"/>
                        </a:moveTo>
                        <a:cubicBezTo>
                          <a:pt x="14167" y="5287"/>
                          <a:pt x="14272" y="5300"/>
                          <a:pt x="14272" y="5319"/>
                        </a:cubicBezTo>
                        <a:cubicBezTo>
                          <a:pt x="14272" y="5338"/>
                          <a:pt x="14165" y="5367"/>
                          <a:pt x="14028" y="5388"/>
                        </a:cubicBezTo>
                        <a:cubicBezTo>
                          <a:pt x="13985" y="5395"/>
                          <a:pt x="13945" y="5398"/>
                          <a:pt x="13911" y="5398"/>
                        </a:cubicBezTo>
                        <a:cubicBezTo>
                          <a:pt x="13834" y="5398"/>
                          <a:pt x="13783" y="5383"/>
                          <a:pt x="13783" y="5355"/>
                        </a:cubicBezTo>
                        <a:cubicBezTo>
                          <a:pt x="13783" y="5315"/>
                          <a:pt x="13889" y="5287"/>
                          <a:pt x="14028" y="5287"/>
                        </a:cubicBezTo>
                        <a:close/>
                        <a:moveTo>
                          <a:pt x="10752" y="4963"/>
                        </a:moveTo>
                        <a:cubicBezTo>
                          <a:pt x="10848" y="4963"/>
                          <a:pt x="10985" y="4986"/>
                          <a:pt x="11057" y="5014"/>
                        </a:cubicBezTo>
                        <a:cubicBezTo>
                          <a:pt x="11153" y="5049"/>
                          <a:pt x="10973" y="5132"/>
                          <a:pt x="10517" y="5259"/>
                        </a:cubicBezTo>
                        <a:cubicBezTo>
                          <a:pt x="10061" y="5386"/>
                          <a:pt x="9882" y="5438"/>
                          <a:pt x="9826" y="5438"/>
                        </a:cubicBezTo>
                        <a:cubicBezTo>
                          <a:pt x="9783" y="5438"/>
                          <a:pt x="9809" y="5409"/>
                          <a:pt x="9839" y="5360"/>
                        </a:cubicBezTo>
                        <a:cubicBezTo>
                          <a:pt x="9916" y="5235"/>
                          <a:pt x="10525" y="4964"/>
                          <a:pt x="10737" y="4963"/>
                        </a:cubicBezTo>
                        <a:cubicBezTo>
                          <a:pt x="10742" y="4963"/>
                          <a:pt x="10747" y="4963"/>
                          <a:pt x="10752" y="4963"/>
                        </a:cubicBezTo>
                        <a:close/>
                        <a:moveTo>
                          <a:pt x="19281" y="4797"/>
                        </a:moveTo>
                        <a:cubicBezTo>
                          <a:pt x="19346" y="4797"/>
                          <a:pt x="19404" y="4837"/>
                          <a:pt x="19404" y="4883"/>
                        </a:cubicBezTo>
                        <a:cubicBezTo>
                          <a:pt x="19404" y="4930"/>
                          <a:pt x="19342" y="5108"/>
                          <a:pt x="19269" y="5271"/>
                        </a:cubicBezTo>
                        <a:cubicBezTo>
                          <a:pt x="19199" y="5426"/>
                          <a:pt x="19164" y="5497"/>
                          <a:pt x="19141" y="5497"/>
                        </a:cubicBezTo>
                        <a:cubicBezTo>
                          <a:pt x="19123" y="5497"/>
                          <a:pt x="19113" y="5454"/>
                          <a:pt x="19099" y="5375"/>
                        </a:cubicBezTo>
                        <a:cubicBezTo>
                          <a:pt x="19049" y="5098"/>
                          <a:pt x="19144" y="4797"/>
                          <a:pt x="19281" y="4797"/>
                        </a:cubicBezTo>
                        <a:close/>
                        <a:moveTo>
                          <a:pt x="16819" y="3984"/>
                        </a:moveTo>
                        <a:cubicBezTo>
                          <a:pt x="16883" y="3984"/>
                          <a:pt x="17056" y="4023"/>
                          <a:pt x="17211" y="4071"/>
                        </a:cubicBezTo>
                        <a:cubicBezTo>
                          <a:pt x="17902" y="4290"/>
                          <a:pt x="17936" y="4313"/>
                          <a:pt x="17936" y="4586"/>
                        </a:cubicBezTo>
                        <a:cubicBezTo>
                          <a:pt x="17936" y="4724"/>
                          <a:pt x="17973" y="4970"/>
                          <a:pt x="18017" y="5125"/>
                        </a:cubicBezTo>
                        <a:cubicBezTo>
                          <a:pt x="18098" y="5404"/>
                          <a:pt x="18063" y="5513"/>
                          <a:pt x="17846" y="5513"/>
                        </a:cubicBezTo>
                        <a:cubicBezTo>
                          <a:pt x="17785" y="5513"/>
                          <a:pt x="17710" y="5504"/>
                          <a:pt x="17619" y="5489"/>
                        </a:cubicBezTo>
                        <a:lnTo>
                          <a:pt x="17292" y="5434"/>
                        </a:lnTo>
                        <a:lnTo>
                          <a:pt x="17480" y="5054"/>
                        </a:lnTo>
                        <a:cubicBezTo>
                          <a:pt x="17585" y="4843"/>
                          <a:pt x="17689" y="4586"/>
                          <a:pt x="17720" y="4472"/>
                        </a:cubicBezTo>
                        <a:cubicBezTo>
                          <a:pt x="17726" y="4449"/>
                          <a:pt x="17727" y="4437"/>
                          <a:pt x="17722" y="4437"/>
                        </a:cubicBezTo>
                        <a:cubicBezTo>
                          <a:pt x="17705" y="4437"/>
                          <a:pt x="17617" y="4598"/>
                          <a:pt x="17494" y="4856"/>
                        </a:cubicBezTo>
                        <a:cubicBezTo>
                          <a:pt x="17280" y="5307"/>
                          <a:pt x="17170" y="5463"/>
                          <a:pt x="16929" y="5463"/>
                        </a:cubicBezTo>
                        <a:cubicBezTo>
                          <a:pt x="16835" y="5463"/>
                          <a:pt x="16722" y="5439"/>
                          <a:pt x="16576" y="5400"/>
                        </a:cubicBezTo>
                        <a:lnTo>
                          <a:pt x="16396" y="5352"/>
                        </a:lnTo>
                        <a:lnTo>
                          <a:pt x="16580" y="5059"/>
                        </a:lnTo>
                        <a:cubicBezTo>
                          <a:pt x="16843" y="4644"/>
                          <a:pt x="16973" y="4391"/>
                          <a:pt x="16926" y="4391"/>
                        </a:cubicBezTo>
                        <a:cubicBezTo>
                          <a:pt x="16903" y="4391"/>
                          <a:pt x="16792" y="4546"/>
                          <a:pt x="16676" y="4742"/>
                        </a:cubicBezTo>
                        <a:cubicBezTo>
                          <a:pt x="16591" y="4884"/>
                          <a:pt x="16524" y="4948"/>
                          <a:pt x="16489" y="4948"/>
                        </a:cubicBezTo>
                        <a:cubicBezTo>
                          <a:pt x="16439" y="4948"/>
                          <a:pt x="16452" y="4821"/>
                          <a:pt x="16565" y="4611"/>
                        </a:cubicBezTo>
                        <a:cubicBezTo>
                          <a:pt x="16617" y="4512"/>
                          <a:pt x="16664" y="4371"/>
                          <a:pt x="16673" y="4277"/>
                        </a:cubicBezTo>
                        <a:cubicBezTo>
                          <a:pt x="16704" y="3991"/>
                          <a:pt x="16709" y="3984"/>
                          <a:pt x="16819" y="3984"/>
                        </a:cubicBezTo>
                        <a:close/>
                        <a:moveTo>
                          <a:pt x="18785" y="5003"/>
                        </a:moveTo>
                        <a:lnTo>
                          <a:pt x="18818" y="5235"/>
                        </a:lnTo>
                        <a:cubicBezTo>
                          <a:pt x="18835" y="5364"/>
                          <a:pt x="18827" y="5487"/>
                          <a:pt x="18801" y="5514"/>
                        </a:cubicBezTo>
                        <a:cubicBezTo>
                          <a:pt x="18780" y="5534"/>
                          <a:pt x="18761" y="5544"/>
                          <a:pt x="18745" y="5544"/>
                        </a:cubicBezTo>
                        <a:cubicBezTo>
                          <a:pt x="18683" y="5544"/>
                          <a:pt x="18664" y="5405"/>
                          <a:pt x="18716" y="5231"/>
                        </a:cubicBezTo>
                        <a:lnTo>
                          <a:pt x="18785" y="5003"/>
                        </a:lnTo>
                        <a:close/>
                        <a:moveTo>
                          <a:pt x="19623" y="4960"/>
                        </a:moveTo>
                        <a:cubicBezTo>
                          <a:pt x="19679" y="4960"/>
                          <a:pt x="19727" y="4979"/>
                          <a:pt x="19727" y="5001"/>
                        </a:cubicBezTo>
                        <a:cubicBezTo>
                          <a:pt x="19730" y="5140"/>
                          <a:pt x="19433" y="5613"/>
                          <a:pt x="19346" y="5613"/>
                        </a:cubicBezTo>
                        <a:cubicBezTo>
                          <a:pt x="19215" y="5613"/>
                          <a:pt x="19217" y="5596"/>
                          <a:pt x="19382" y="5247"/>
                        </a:cubicBezTo>
                        <a:cubicBezTo>
                          <a:pt x="19456" y="5091"/>
                          <a:pt x="19566" y="4960"/>
                          <a:pt x="19623" y="4960"/>
                        </a:cubicBezTo>
                        <a:close/>
                        <a:moveTo>
                          <a:pt x="19850" y="5063"/>
                        </a:moveTo>
                        <a:cubicBezTo>
                          <a:pt x="19853" y="5063"/>
                          <a:pt x="19856" y="5064"/>
                          <a:pt x="19858" y="5066"/>
                        </a:cubicBezTo>
                        <a:cubicBezTo>
                          <a:pt x="19881" y="5087"/>
                          <a:pt x="19874" y="5205"/>
                          <a:pt x="19846" y="5319"/>
                        </a:cubicBezTo>
                        <a:cubicBezTo>
                          <a:pt x="19803" y="5494"/>
                          <a:pt x="19661" y="5676"/>
                          <a:pt x="19597" y="5676"/>
                        </a:cubicBezTo>
                        <a:cubicBezTo>
                          <a:pt x="19578" y="5676"/>
                          <a:pt x="19566" y="5660"/>
                          <a:pt x="19566" y="5621"/>
                        </a:cubicBezTo>
                        <a:cubicBezTo>
                          <a:pt x="19566" y="5489"/>
                          <a:pt x="19789" y="5063"/>
                          <a:pt x="19850" y="5063"/>
                        </a:cubicBezTo>
                        <a:close/>
                        <a:moveTo>
                          <a:pt x="11909" y="5051"/>
                        </a:moveTo>
                        <a:cubicBezTo>
                          <a:pt x="12019" y="5051"/>
                          <a:pt x="12065" y="5076"/>
                          <a:pt x="12034" y="5125"/>
                        </a:cubicBezTo>
                        <a:cubicBezTo>
                          <a:pt x="12005" y="5172"/>
                          <a:pt x="11922" y="5205"/>
                          <a:pt x="11840" y="5205"/>
                        </a:cubicBezTo>
                        <a:cubicBezTo>
                          <a:pt x="11762" y="5205"/>
                          <a:pt x="11196" y="5328"/>
                          <a:pt x="10586" y="5478"/>
                        </a:cubicBezTo>
                        <a:cubicBezTo>
                          <a:pt x="10065" y="5606"/>
                          <a:pt x="9635" y="5693"/>
                          <a:pt x="9533" y="5693"/>
                        </a:cubicBezTo>
                        <a:cubicBezTo>
                          <a:pt x="9516" y="5693"/>
                          <a:pt x="9508" y="5690"/>
                          <a:pt x="9511" y="5685"/>
                        </a:cubicBezTo>
                        <a:cubicBezTo>
                          <a:pt x="9553" y="5612"/>
                          <a:pt x="9986" y="5474"/>
                          <a:pt x="11013" y="5213"/>
                        </a:cubicBezTo>
                        <a:cubicBezTo>
                          <a:pt x="11429" y="5107"/>
                          <a:pt x="11743" y="5051"/>
                          <a:pt x="11909" y="5051"/>
                        </a:cubicBezTo>
                        <a:close/>
                        <a:moveTo>
                          <a:pt x="14411" y="5498"/>
                        </a:moveTo>
                        <a:cubicBezTo>
                          <a:pt x="14469" y="5498"/>
                          <a:pt x="14516" y="5542"/>
                          <a:pt x="14516" y="5621"/>
                        </a:cubicBezTo>
                        <a:cubicBezTo>
                          <a:pt x="14516" y="5662"/>
                          <a:pt x="14443" y="5695"/>
                          <a:pt x="14345" y="5695"/>
                        </a:cubicBezTo>
                        <a:cubicBezTo>
                          <a:pt x="14207" y="5695"/>
                          <a:pt x="14194" y="5672"/>
                          <a:pt x="14276" y="5573"/>
                        </a:cubicBezTo>
                        <a:cubicBezTo>
                          <a:pt x="14318" y="5522"/>
                          <a:pt x="14367" y="5498"/>
                          <a:pt x="14411" y="5498"/>
                        </a:cubicBezTo>
                        <a:close/>
                        <a:moveTo>
                          <a:pt x="20287" y="5334"/>
                        </a:moveTo>
                        <a:cubicBezTo>
                          <a:pt x="20372" y="5334"/>
                          <a:pt x="20462" y="5413"/>
                          <a:pt x="20462" y="5539"/>
                        </a:cubicBezTo>
                        <a:cubicBezTo>
                          <a:pt x="20462" y="5648"/>
                          <a:pt x="20401" y="5695"/>
                          <a:pt x="20254" y="5695"/>
                        </a:cubicBezTo>
                        <a:cubicBezTo>
                          <a:pt x="20141" y="5695"/>
                          <a:pt x="20060" y="5666"/>
                          <a:pt x="20079" y="5633"/>
                        </a:cubicBezTo>
                        <a:cubicBezTo>
                          <a:pt x="20095" y="5601"/>
                          <a:pt x="20134" y="5507"/>
                          <a:pt x="20161" y="5434"/>
                        </a:cubicBezTo>
                        <a:cubicBezTo>
                          <a:pt x="20185" y="5365"/>
                          <a:pt x="20235" y="5334"/>
                          <a:pt x="20287" y="5334"/>
                        </a:cubicBezTo>
                        <a:close/>
                        <a:moveTo>
                          <a:pt x="20069" y="5200"/>
                        </a:moveTo>
                        <a:cubicBezTo>
                          <a:pt x="20112" y="5200"/>
                          <a:pt x="20133" y="5259"/>
                          <a:pt x="20095" y="5384"/>
                        </a:cubicBezTo>
                        <a:cubicBezTo>
                          <a:pt x="20064" y="5489"/>
                          <a:pt x="20008" y="5602"/>
                          <a:pt x="19971" y="5645"/>
                        </a:cubicBezTo>
                        <a:cubicBezTo>
                          <a:pt x="19937" y="5680"/>
                          <a:pt x="19909" y="5697"/>
                          <a:pt x="19889" y="5697"/>
                        </a:cubicBezTo>
                        <a:cubicBezTo>
                          <a:pt x="19833" y="5697"/>
                          <a:pt x="19827" y="5582"/>
                          <a:pt x="19891" y="5415"/>
                        </a:cubicBezTo>
                        <a:cubicBezTo>
                          <a:pt x="19944" y="5274"/>
                          <a:pt x="20020" y="5200"/>
                          <a:pt x="20069" y="5200"/>
                        </a:cubicBezTo>
                        <a:close/>
                        <a:moveTo>
                          <a:pt x="20625" y="5531"/>
                        </a:moveTo>
                        <a:cubicBezTo>
                          <a:pt x="20671" y="5531"/>
                          <a:pt x="20708" y="5568"/>
                          <a:pt x="20708" y="5616"/>
                        </a:cubicBezTo>
                        <a:cubicBezTo>
                          <a:pt x="20708" y="5651"/>
                          <a:pt x="20722" y="5671"/>
                          <a:pt x="20743" y="5671"/>
                        </a:cubicBezTo>
                        <a:cubicBezTo>
                          <a:pt x="20752" y="5671"/>
                          <a:pt x="20761" y="5668"/>
                          <a:pt x="20772" y="5661"/>
                        </a:cubicBezTo>
                        <a:cubicBezTo>
                          <a:pt x="20783" y="5654"/>
                          <a:pt x="20799" y="5650"/>
                          <a:pt x="20817" y="5650"/>
                        </a:cubicBezTo>
                        <a:cubicBezTo>
                          <a:pt x="20858" y="5650"/>
                          <a:pt x="20911" y="5668"/>
                          <a:pt x="20956" y="5697"/>
                        </a:cubicBezTo>
                        <a:cubicBezTo>
                          <a:pt x="21024" y="5743"/>
                          <a:pt x="21008" y="5763"/>
                          <a:pt x="20898" y="5763"/>
                        </a:cubicBezTo>
                        <a:cubicBezTo>
                          <a:pt x="20873" y="5763"/>
                          <a:pt x="20844" y="5762"/>
                          <a:pt x="20809" y="5760"/>
                        </a:cubicBezTo>
                        <a:cubicBezTo>
                          <a:pt x="20654" y="5749"/>
                          <a:pt x="20543" y="5699"/>
                          <a:pt x="20543" y="5636"/>
                        </a:cubicBezTo>
                        <a:cubicBezTo>
                          <a:pt x="20543" y="5580"/>
                          <a:pt x="20582" y="5531"/>
                          <a:pt x="20625" y="5531"/>
                        </a:cubicBezTo>
                        <a:close/>
                        <a:moveTo>
                          <a:pt x="14073" y="5455"/>
                        </a:moveTo>
                        <a:cubicBezTo>
                          <a:pt x="14168" y="5455"/>
                          <a:pt x="14176" y="5490"/>
                          <a:pt x="14115" y="5605"/>
                        </a:cubicBezTo>
                        <a:cubicBezTo>
                          <a:pt x="14054" y="5717"/>
                          <a:pt x="13727" y="5843"/>
                          <a:pt x="13559" y="5843"/>
                        </a:cubicBezTo>
                        <a:cubicBezTo>
                          <a:pt x="13520" y="5843"/>
                          <a:pt x="13489" y="5836"/>
                          <a:pt x="13473" y="5820"/>
                        </a:cubicBezTo>
                        <a:cubicBezTo>
                          <a:pt x="13362" y="5712"/>
                          <a:pt x="13750" y="5467"/>
                          <a:pt x="14051" y="5455"/>
                        </a:cubicBezTo>
                        <a:cubicBezTo>
                          <a:pt x="14059" y="5455"/>
                          <a:pt x="14066" y="5455"/>
                          <a:pt x="14073" y="5455"/>
                        </a:cubicBezTo>
                        <a:close/>
                        <a:moveTo>
                          <a:pt x="13198" y="5623"/>
                        </a:moveTo>
                        <a:cubicBezTo>
                          <a:pt x="13277" y="5623"/>
                          <a:pt x="13280" y="5657"/>
                          <a:pt x="13222" y="5763"/>
                        </a:cubicBezTo>
                        <a:cubicBezTo>
                          <a:pt x="13168" y="5859"/>
                          <a:pt x="12985" y="5943"/>
                          <a:pt x="12724" y="5995"/>
                        </a:cubicBezTo>
                        <a:lnTo>
                          <a:pt x="12310" y="6077"/>
                        </a:lnTo>
                        <a:lnTo>
                          <a:pt x="12490" y="5890"/>
                        </a:lnTo>
                        <a:cubicBezTo>
                          <a:pt x="12658" y="5716"/>
                          <a:pt x="12814" y="5653"/>
                          <a:pt x="13158" y="5625"/>
                        </a:cubicBezTo>
                        <a:cubicBezTo>
                          <a:pt x="13173" y="5624"/>
                          <a:pt x="13186" y="5623"/>
                          <a:pt x="13198" y="5623"/>
                        </a:cubicBezTo>
                        <a:close/>
                        <a:moveTo>
                          <a:pt x="12925" y="5136"/>
                        </a:moveTo>
                        <a:cubicBezTo>
                          <a:pt x="13019" y="5136"/>
                          <a:pt x="13042" y="5154"/>
                          <a:pt x="12968" y="5194"/>
                        </a:cubicBezTo>
                        <a:cubicBezTo>
                          <a:pt x="12901" y="5232"/>
                          <a:pt x="12611" y="5307"/>
                          <a:pt x="12317" y="5362"/>
                        </a:cubicBezTo>
                        <a:cubicBezTo>
                          <a:pt x="11835" y="5453"/>
                          <a:pt x="9706" y="5963"/>
                          <a:pt x="9368" y="6070"/>
                        </a:cubicBezTo>
                        <a:cubicBezTo>
                          <a:pt x="9329" y="6083"/>
                          <a:pt x="9298" y="6088"/>
                          <a:pt x="9274" y="6088"/>
                        </a:cubicBezTo>
                        <a:cubicBezTo>
                          <a:pt x="9160" y="6088"/>
                          <a:pt x="9238" y="5956"/>
                          <a:pt x="9442" y="5872"/>
                        </a:cubicBezTo>
                        <a:cubicBezTo>
                          <a:pt x="10069" y="5613"/>
                          <a:pt x="12441" y="5136"/>
                          <a:pt x="12925" y="5136"/>
                        </a:cubicBezTo>
                        <a:close/>
                        <a:moveTo>
                          <a:pt x="14237" y="5778"/>
                        </a:moveTo>
                        <a:cubicBezTo>
                          <a:pt x="14391" y="5778"/>
                          <a:pt x="14602" y="5837"/>
                          <a:pt x="14630" y="5910"/>
                        </a:cubicBezTo>
                        <a:cubicBezTo>
                          <a:pt x="14651" y="5970"/>
                          <a:pt x="14657" y="6020"/>
                          <a:pt x="14642" y="6020"/>
                        </a:cubicBezTo>
                        <a:cubicBezTo>
                          <a:pt x="14625" y="6020"/>
                          <a:pt x="14556" y="6041"/>
                          <a:pt x="14483" y="6068"/>
                        </a:cubicBezTo>
                        <a:cubicBezTo>
                          <a:pt x="14455" y="6078"/>
                          <a:pt x="14434" y="6083"/>
                          <a:pt x="14418" y="6083"/>
                        </a:cubicBezTo>
                        <a:cubicBezTo>
                          <a:pt x="14378" y="6083"/>
                          <a:pt x="14376" y="6048"/>
                          <a:pt x="14405" y="5966"/>
                        </a:cubicBezTo>
                        <a:cubicBezTo>
                          <a:pt x="14426" y="5908"/>
                          <a:pt x="14432" y="5878"/>
                          <a:pt x="14418" y="5878"/>
                        </a:cubicBezTo>
                        <a:cubicBezTo>
                          <a:pt x="14402" y="5878"/>
                          <a:pt x="14360" y="5916"/>
                          <a:pt x="14284" y="5994"/>
                        </a:cubicBezTo>
                        <a:cubicBezTo>
                          <a:pt x="14165" y="6116"/>
                          <a:pt x="14023" y="6181"/>
                          <a:pt x="13929" y="6181"/>
                        </a:cubicBezTo>
                        <a:cubicBezTo>
                          <a:pt x="13848" y="6181"/>
                          <a:pt x="13803" y="6134"/>
                          <a:pt x="13838" y="6034"/>
                        </a:cubicBezTo>
                        <a:cubicBezTo>
                          <a:pt x="13858" y="5981"/>
                          <a:pt x="13863" y="5953"/>
                          <a:pt x="13847" y="5953"/>
                        </a:cubicBezTo>
                        <a:cubicBezTo>
                          <a:pt x="13828" y="5953"/>
                          <a:pt x="13779" y="5990"/>
                          <a:pt x="13691" y="6068"/>
                        </a:cubicBezTo>
                        <a:cubicBezTo>
                          <a:pt x="13539" y="6203"/>
                          <a:pt x="13300" y="6309"/>
                          <a:pt x="13190" y="6309"/>
                        </a:cubicBezTo>
                        <a:cubicBezTo>
                          <a:pt x="13152" y="6309"/>
                          <a:pt x="13130" y="6297"/>
                          <a:pt x="13130" y="6270"/>
                        </a:cubicBezTo>
                        <a:cubicBezTo>
                          <a:pt x="13130" y="6128"/>
                          <a:pt x="13440" y="5937"/>
                          <a:pt x="13734" y="5901"/>
                        </a:cubicBezTo>
                        <a:cubicBezTo>
                          <a:pt x="13904" y="5879"/>
                          <a:pt x="14064" y="5840"/>
                          <a:pt x="14091" y="5814"/>
                        </a:cubicBezTo>
                        <a:cubicBezTo>
                          <a:pt x="14117" y="5788"/>
                          <a:pt x="14172" y="5778"/>
                          <a:pt x="14237" y="5778"/>
                        </a:cubicBezTo>
                        <a:close/>
                        <a:moveTo>
                          <a:pt x="9306" y="4896"/>
                        </a:moveTo>
                        <a:cubicBezTo>
                          <a:pt x="9449" y="4896"/>
                          <a:pt x="9580" y="4915"/>
                          <a:pt x="9709" y="4951"/>
                        </a:cubicBezTo>
                        <a:cubicBezTo>
                          <a:pt x="9864" y="4994"/>
                          <a:pt x="9884" y="5026"/>
                          <a:pt x="9797" y="5078"/>
                        </a:cubicBezTo>
                        <a:cubicBezTo>
                          <a:pt x="9660" y="5163"/>
                          <a:pt x="6254" y="6309"/>
                          <a:pt x="6143" y="6309"/>
                        </a:cubicBezTo>
                        <a:cubicBezTo>
                          <a:pt x="6141" y="6309"/>
                          <a:pt x="6140" y="6309"/>
                          <a:pt x="6140" y="6308"/>
                        </a:cubicBezTo>
                        <a:cubicBezTo>
                          <a:pt x="6128" y="6298"/>
                          <a:pt x="6298" y="6173"/>
                          <a:pt x="6508" y="6036"/>
                        </a:cubicBezTo>
                        <a:cubicBezTo>
                          <a:pt x="6743" y="5883"/>
                          <a:pt x="7437" y="5621"/>
                          <a:pt x="8243" y="5375"/>
                        </a:cubicBezTo>
                        <a:cubicBezTo>
                          <a:pt x="8984" y="5152"/>
                          <a:pt x="9536" y="4966"/>
                          <a:pt x="9474" y="4964"/>
                        </a:cubicBezTo>
                        <a:cubicBezTo>
                          <a:pt x="9473" y="4964"/>
                          <a:pt x="9473" y="4964"/>
                          <a:pt x="9473" y="4964"/>
                        </a:cubicBezTo>
                        <a:cubicBezTo>
                          <a:pt x="9404" y="4964"/>
                          <a:pt x="8917" y="5092"/>
                          <a:pt x="8381" y="5253"/>
                        </a:cubicBezTo>
                        <a:cubicBezTo>
                          <a:pt x="7845" y="5415"/>
                          <a:pt x="7345" y="5565"/>
                          <a:pt x="7274" y="5585"/>
                        </a:cubicBezTo>
                        <a:cubicBezTo>
                          <a:pt x="7222" y="5600"/>
                          <a:pt x="7191" y="5607"/>
                          <a:pt x="7176" y="5607"/>
                        </a:cubicBezTo>
                        <a:cubicBezTo>
                          <a:pt x="7075" y="5607"/>
                          <a:pt x="7806" y="5271"/>
                          <a:pt x="8282" y="5110"/>
                        </a:cubicBezTo>
                        <a:cubicBezTo>
                          <a:pt x="8711" y="4965"/>
                          <a:pt x="9031" y="4896"/>
                          <a:pt x="9306" y="4896"/>
                        </a:cubicBezTo>
                        <a:close/>
                        <a:moveTo>
                          <a:pt x="19576" y="5781"/>
                        </a:moveTo>
                        <a:cubicBezTo>
                          <a:pt x="19627" y="5781"/>
                          <a:pt x="19608" y="5884"/>
                          <a:pt x="19519" y="6093"/>
                        </a:cubicBezTo>
                        <a:cubicBezTo>
                          <a:pt x="19456" y="6242"/>
                          <a:pt x="19418" y="6319"/>
                          <a:pt x="19388" y="6319"/>
                        </a:cubicBezTo>
                        <a:cubicBezTo>
                          <a:pt x="19355" y="6319"/>
                          <a:pt x="19333" y="6222"/>
                          <a:pt x="19298" y="6020"/>
                        </a:cubicBezTo>
                        <a:cubicBezTo>
                          <a:pt x="19277" y="5898"/>
                          <a:pt x="19272" y="5821"/>
                          <a:pt x="19281" y="5821"/>
                        </a:cubicBezTo>
                        <a:cubicBezTo>
                          <a:pt x="19284" y="5821"/>
                          <a:pt x="19288" y="5827"/>
                          <a:pt x="19293" y="5840"/>
                        </a:cubicBezTo>
                        <a:cubicBezTo>
                          <a:pt x="19312" y="5884"/>
                          <a:pt x="19330" y="5905"/>
                          <a:pt x="19356" y="5905"/>
                        </a:cubicBezTo>
                        <a:cubicBezTo>
                          <a:pt x="19379" y="5905"/>
                          <a:pt x="19409" y="5887"/>
                          <a:pt x="19452" y="5852"/>
                        </a:cubicBezTo>
                        <a:cubicBezTo>
                          <a:pt x="19510" y="5805"/>
                          <a:pt x="19551" y="5781"/>
                          <a:pt x="19576" y="5781"/>
                        </a:cubicBezTo>
                        <a:close/>
                        <a:moveTo>
                          <a:pt x="15001" y="5370"/>
                        </a:moveTo>
                        <a:cubicBezTo>
                          <a:pt x="15191" y="5370"/>
                          <a:pt x="15501" y="5398"/>
                          <a:pt x="15633" y="5435"/>
                        </a:cubicBezTo>
                        <a:cubicBezTo>
                          <a:pt x="15820" y="5491"/>
                          <a:pt x="15820" y="5491"/>
                          <a:pt x="15529" y="5896"/>
                        </a:cubicBezTo>
                        <a:cubicBezTo>
                          <a:pt x="15324" y="6185"/>
                          <a:pt x="15189" y="6330"/>
                          <a:pt x="15128" y="6330"/>
                        </a:cubicBezTo>
                        <a:cubicBezTo>
                          <a:pt x="15088" y="6330"/>
                          <a:pt x="15079" y="6270"/>
                          <a:pt x="15102" y="6149"/>
                        </a:cubicBezTo>
                        <a:cubicBezTo>
                          <a:pt x="15125" y="6036"/>
                          <a:pt x="15113" y="5937"/>
                          <a:pt x="15078" y="5937"/>
                        </a:cubicBezTo>
                        <a:cubicBezTo>
                          <a:pt x="15030" y="5937"/>
                          <a:pt x="14841" y="5506"/>
                          <a:pt x="14841" y="5392"/>
                        </a:cubicBezTo>
                        <a:cubicBezTo>
                          <a:pt x="14841" y="5377"/>
                          <a:pt x="14906" y="5370"/>
                          <a:pt x="15001" y="5370"/>
                        </a:cubicBezTo>
                        <a:close/>
                        <a:moveTo>
                          <a:pt x="9400" y="5366"/>
                        </a:moveTo>
                        <a:cubicBezTo>
                          <a:pt x="9444" y="5366"/>
                          <a:pt x="9464" y="5377"/>
                          <a:pt x="9464" y="5399"/>
                        </a:cubicBezTo>
                        <a:cubicBezTo>
                          <a:pt x="9467" y="5485"/>
                          <a:pt x="9107" y="5625"/>
                          <a:pt x="8106" y="5933"/>
                        </a:cubicBezTo>
                        <a:cubicBezTo>
                          <a:pt x="7528" y="6110"/>
                          <a:pt x="6984" y="6282"/>
                          <a:pt x="6895" y="6311"/>
                        </a:cubicBezTo>
                        <a:cubicBezTo>
                          <a:pt x="6846" y="6329"/>
                          <a:pt x="6813" y="6339"/>
                          <a:pt x="6797" y="6339"/>
                        </a:cubicBezTo>
                        <a:cubicBezTo>
                          <a:pt x="6772" y="6339"/>
                          <a:pt x="6787" y="6314"/>
                          <a:pt x="6839" y="6258"/>
                        </a:cubicBezTo>
                        <a:cubicBezTo>
                          <a:pt x="6895" y="6197"/>
                          <a:pt x="7445" y="5974"/>
                          <a:pt x="8064" y="5760"/>
                        </a:cubicBezTo>
                        <a:cubicBezTo>
                          <a:pt x="8861" y="5485"/>
                          <a:pt x="9257" y="5366"/>
                          <a:pt x="9400" y="5366"/>
                        </a:cubicBezTo>
                        <a:close/>
                        <a:moveTo>
                          <a:pt x="16020" y="6045"/>
                        </a:moveTo>
                        <a:cubicBezTo>
                          <a:pt x="16052" y="6045"/>
                          <a:pt x="16058" y="6105"/>
                          <a:pt x="16015" y="6215"/>
                        </a:cubicBezTo>
                        <a:cubicBezTo>
                          <a:pt x="15987" y="6288"/>
                          <a:pt x="15932" y="6344"/>
                          <a:pt x="15888" y="6344"/>
                        </a:cubicBezTo>
                        <a:cubicBezTo>
                          <a:pt x="15844" y="6344"/>
                          <a:pt x="15849" y="6271"/>
                          <a:pt x="15903" y="6175"/>
                        </a:cubicBezTo>
                        <a:cubicBezTo>
                          <a:pt x="15950" y="6086"/>
                          <a:pt x="15994" y="6045"/>
                          <a:pt x="16020" y="6045"/>
                        </a:cubicBezTo>
                        <a:close/>
                        <a:moveTo>
                          <a:pt x="16086" y="5447"/>
                        </a:moveTo>
                        <a:cubicBezTo>
                          <a:pt x="16125" y="5447"/>
                          <a:pt x="16145" y="5483"/>
                          <a:pt x="16144" y="5556"/>
                        </a:cubicBezTo>
                        <a:cubicBezTo>
                          <a:pt x="16138" y="5792"/>
                          <a:pt x="15661" y="6409"/>
                          <a:pt x="15452" y="6447"/>
                        </a:cubicBezTo>
                        <a:cubicBezTo>
                          <a:pt x="15397" y="6457"/>
                          <a:pt x="15353" y="6466"/>
                          <a:pt x="15324" y="6466"/>
                        </a:cubicBezTo>
                        <a:cubicBezTo>
                          <a:pt x="15224" y="6466"/>
                          <a:pt x="15295" y="6369"/>
                          <a:pt x="15618" y="5914"/>
                        </a:cubicBezTo>
                        <a:cubicBezTo>
                          <a:pt x="15831" y="5613"/>
                          <a:pt x="16001" y="5447"/>
                          <a:pt x="16086" y="5447"/>
                        </a:cubicBezTo>
                        <a:close/>
                        <a:moveTo>
                          <a:pt x="19846" y="5858"/>
                        </a:moveTo>
                        <a:cubicBezTo>
                          <a:pt x="19880" y="5858"/>
                          <a:pt x="19887" y="5917"/>
                          <a:pt x="19848" y="6044"/>
                        </a:cubicBezTo>
                        <a:cubicBezTo>
                          <a:pt x="19731" y="6419"/>
                          <a:pt x="19671" y="6559"/>
                          <a:pt x="19608" y="6559"/>
                        </a:cubicBezTo>
                        <a:cubicBezTo>
                          <a:pt x="19592" y="6559"/>
                          <a:pt x="19575" y="6549"/>
                          <a:pt x="19558" y="6532"/>
                        </a:cubicBezTo>
                        <a:cubicBezTo>
                          <a:pt x="19503" y="6477"/>
                          <a:pt x="19523" y="6354"/>
                          <a:pt x="19619" y="6149"/>
                        </a:cubicBezTo>
                        <a:cubicBezTo>
                          <a:pt x="19709" y="5963"/>
                          <a:pt x="19801" y="5858"/>
                          <a:pt x="19846" y="5858"/>
                        </a:cubicBezTo>
                        <a:close/>
                        <a:moveTo>
                          <a:pt x="12945" y="6033"/>
                        </a:moveTo>
                        <a:cubicBezTo>
                          <a:pt x="13037" y="6033"/>
                          <a:pt x="13011" y="6091"/>
                          <a:pt x="12928" y="6215"/>
                        </a:cubicBezTo>
                        <a:cubicBezTo>
                          <a:pt x="12831" y="6361"/>
                          <a:pt x="12672" y="6435"/>
                          <a:pt x="12304" y="6504"/>
                        </a:cubicBezTo>
                        <a:cubicBezTo>
                          <a:pt x="12094" y="6544"/>
                          <a:pt x="11901" y="6570"/>
                          <a:pt x="11820" y="6570"/>
                        </a:cubicBezTo>
                        <a:cubicBezTo>
                          <a:pt x="11798" y="6570"/>
                          <a:pt x="11784" y="6568"/>
                          <a:pt x="11780" y="6564"/>
                        </a:cubicBezTo>
                        <a:cubicBezTo>
                          <a:pt x="11703" y="6488"/>
                          <a:pt x="12097" y="6240"/>
                          <a:pt x="12457" y="6141"/>
                        </a:cubicBezTo>
                        <a:cubicBezTo>
                          <a:pt x="12718" y="6071"/>
                          <a:pt x="12870" y="6033"/>
                          <a:pt x="12945" y="6033"/>
                        </a:cubicBezTo>
                        <a:close/>
                        <a:moveTo>
                          <a:pt x="13549" y="5204"/>
                        </a:moveTo>
                        <a:cubicBezTo>
                          <a:pt x="13647" y="5204"/>
                          <a:pt x="13627" y="5223"/>
                          <a:pt x="13488" y="5355"/>
                        </a:cubicBezTo>
                        <a:cubicBezTo>
                          <a:pt x="13365" y="5478"/>
                          <a:pt x="13062" y="5579"/>
                          <a:pt x="12920" y="5579"/>
                        </a:cubicBezTo>
                        <a:cubicBezTo>
                          <a:pt x="12857" y="5579"/>
                          <a:pt x="12826" y="5559"/>
                          <a:pt x="12854" y="5514"/>
                        </a:cubicBezTo>
                        <a:cubicBezTo>
                          <a:pt x="12866" y="5496"/>
                          <a:pt x="12861" y="5487"/>
                          <a:pt x="12844" y="5487"/>
                        </a:cubicBezTo>
                        <a:cubicBezTo>
                          <a:pt x="12816" y="5487"/>
                          <a:pt x="12754" y="5510"/>
                          <a:pt x="12674" y="5554"/>
                        </a:cubicBezTo>
                        <a:cubicBezTo>
                          <a:pt x="12544" y="5626"/>
                          <a:pt x="12070" y="5765"/>
                          <a:pt x="11623" y="5863"/>
                        </a:cubicBezTo>
                        <a:cubicBezTo>
                          <a:pt x="11173" y="5962"/>
                          <a:pt x="10375" y="6167"/>
                          <a:pt x="9848" y="6315"/>
                        </a:cubicBezTo>
                        <a:cubicBezTo>
                          <a:pt x="9320" y="6464"/>
                          <a:pt x="8848" y="6584"/>
                          <a:pt x="8789" y="6584"/>
                        </a:cubicBezTo>
                        <a:cubicBezTo>
                          <a:pt x="8788" y="6584"/>
                          <a:pt x="8788" y="6584"/>
                          <a:pt x="8788" y="6584"/>
                        </a:cubicBezTo>
                        <a:cubicBezTo>
                          <a:pt x="8734" y="6582"/>
                          <a:pt x="8788" y="6496"/>
                          <a:pt x="8909" y="6389"/>
                        </a:cubicBezTo>
                        <a:cubicBezTo>
                          <a:pt x="9074" y="6247"/>
                          <a:pt x="9528" y="6100"/>
                          <a:pt x="10701" y="5814"/>
                        </a:cubicBezTo>
                        <a:cubicBezTo>
                          <a:pt x="11566" y="5602"/>
                          <a:pt x="12419" y="5419"/>
                          <a:pt x="12599" y="5406"/>
                        </a:cubicBezTo>
                        <a:cubicBezTo>
                          <a:pt x="12778" y="5392"/>
                          <a:pt x="13017" y="5342"/>
                          <a:pt x="13128" y="5295"/>
                        </a:cubicBezTo>
                        <a:cubicBezTo>
                          <a:pt x="13242" y="5247"/>
                          <a:pt x="13402" y="5208"/>
                          <a:pt x="13492" y="5205"/>
                        </a:cubicBezTo>
                        <a:cubicBezTo>
                          <a:pt x="13514" y="5205"/>
                          <a:pt x="13533" y="5204"/>
                          <a:pt x="13549" y="5204"/>
                        </a:cubicBezTo>
                        <a:close/>
                        <a:moveTo>
                          <a:pt x="13840" y="6261"/>
                        </a:moveTo>
                        <a:cubicBezTo>
                          <a:pt x="13933" y="6261"/>
                          <a:pt x="14028" y="6293"/>
                          <a:pt x="14028" y="6347"/>
                        </a:cubicBezTo>
                        <a:cubicBezTo>
                          <a:pt x="14028" y="6420"/>
                          <a:pt x="13783" y="6505"/>
                          <a:pt x="13606" y="6505"/>
                        </a:cubicBezTo>
                        <a:cubicBezTo>
                          <a:pt x="13579" y="6505"/>
                          <a:pt x="13553" y="6503"/>
                          <a:pt x="13529" y="6498"/>
                        </a:cubicBezTo>
                        <a:cubicBezTo>
                          <a:pt x="13520" y="6496"/>
                          <a:pt x="13510" y="6495"/>
                          <a:pt x="13499" y="6495"/>
                        </a:cubicBezTo>
                        <a:cubicBezTo>
                          <a:pt x="13429" y="6495"/>
                          <a:pt x="13319" y="6529"/>
                          <a:pt x="13229" y="6578"/>
                        </a:cubicBezTo>
                        <a:cubicBezTo>
                          <a:pt x="13133" y="6631"/>
                          <a:pt x="13054" y="6656"/>
                          <a:pt x="13001" y="6656"/>
                        </a:cubicBezTo>
                        <a:cubicBezTo>
                          <a:pt x="12927" y="6656"/>
                          <a:pt x="12904" y="6607"/>
                          <a:pt x="12960" y="6517"/>
                        </a:cubicBezTo>
                        <a:cubicBezTo>
                          <a:pt x="12996" y="6457"/>
                          <a:pt x="13159" y="6398"/>
                          <a:pt x="13330" y="6383"/>
                        </a:cubicBezTo>
                        <a:cubicBezTo>
                          <a:pt x="13501" y="6367"/>
                          <a:pt x="13659" y="6334"/>
                          <a:pt x="13685" y="6307"/>
                        </a:cubicBezTo>
                        <a:cubicBezTo>
                          <a:pt x="13717" y="6275"/>
                          <a:pt x="13778" y="6261"/>
                          <a:pt x="13840" y="6261"/>
                        </a:cubicBezTo>
                        <a:close/>
                        <a:moveTo>
                          <a:pt x="8994" y="5784"/>
                        </a:moveTo>
                        <a:cubicBezTo>
                          <a:pt x="9052" y="5784"/>
                          <a:pt x="9056" y="5807"/>
                          <a:pt x="9008" y="5851"/>
                        </a:cubicBezTo>
                        <a:cubicBezTo>
                          <a:pt x="8968" y="5890"/>
                          <a:pt x="8584" y="6018"/>
                          <a:pt x="8160" y="6137"/>
                        </a:cubicBezTo>
                        <a:cubicBezTo>
                          <a:pt x="7738" y="6256"/>
                          <a:pt x="7129" y="6445"/>
                          <a:pt x="6817" y="6557"/>
                        </a:cubicBezTo>
                        <a:cubicBezTo>
                          <a:pt x="6593" y="6637"/>
                          <a:pt x="6424" y="6684"/>
                          <a:pt x="6363" y="6684"/>
                        </a:cubicBezTo>
                        <a:cubicBezTo>
                          <a:pt x="6338" y="6684"/>
                          <a:pt x="6332" y="6676"/>
                          <a:pt x="6349" y="6659"/>
                        </a:cubicBezTo>
                        <a:cubicBezTo>
                          <a:pt x="6406" y="6604"/>
                          <a:pt x="6973" y="6385"/>
                          <a:pt x="7608" y="6175"/>
                        </a:cubicBezTo>
                        <a:cubicBezTo>
                          <a:pt x="8409" y="5911"/>
                          <a:pt x="8855" y="5784"/>
                          <a:pt x="8994" y="5784"/>
                        </a:cubicBezTo>
                        <a:close/>
                        <a:moveTo>
                          <a:pt x="6610" y="6274"/>
                        </a:moveTo>
                        <a:cubicBezTo>
                          <a:pt x="6636" y="6274"/>
                          <a:pt x="6611" y="6300"/>
                          <a:pt x="6567" y="6344"/>
                        </a:cubicBezTo>
                        <a:cubicBezTo>
                          <a:pt x="6516" y="6395"/>
                          <a:pt x="6282" y="6509"/>
                          <a:pt x="6037" y="6601"/>
                        </a:cubicBezTo>
                        <a:cubicBezTo>
                          <a:pt x="5867" y="6666"/>
                          <a:pt x="5755" y="6699"/>
                          <a:pt x="5709" y="6699"/>
                        </a:cubicBezTo>
                        <a:cubicBezTo>
                          <a:pt x="5679" y="6699"/>
                          <a:pt x="5677" y="6686"/>
                          <a:pt x="5703" y="6659"/>
                        </a:cubicBezTo>
                        <a:cubicBezTo>
                          <a:pt x="5760" y="6599"/>
                          <a:pt x="5979" y="6489"/>
                          <a:pt x="6192" y="6411"/>
                        </a:cubicBezTo>
                        <a:cubicBezTo>
                          <a:pt x="6459" y="6316"/>
                          <a:pt x="6577" y="6274"/>
                          <a:pt x="6610" y="6274"/>
                        </a:cubicBezTo>
                        <a:close/>
                        <a:moveTo>
                          <a:pt x="20234" y="5847"/>
                        </a:moveTo>
                        <a:cubicBezTo>
                          <a:pt x="20273" y="5847"/>
                          <a:pt x="20300" y="5860"/>
                          <a:pt x="20300" y="5890"/>
                        </a:cubicBezTo>
                        <a:cubicBezTo>
                          <a:pt x="20300" y="6040"/>
                          <a:pt x="19893" y="6796"/>
                          <a:pt x="19816" y="6796"/>
                        </a:cubicBezTo>
                        <a:cubicBezTo>
                          <a:pt x="19815" y="6796"/>
                          <a:pt x="19813" y="6796"/>
                          <a:pt x="19812" y="6795"/>
                        </a:cubicBezTo>
                        <a:cubicBezTo>
                          <a:pt x="19763" y="6764"/>
                          <a:pt x="19786" y="6659"/>
                          <a:pt x="19872" y="6529"/>
                        </a:cubicBezTo>
                        <a:cubicBezTo>
                          <a:pt x="19947" y="6415"/>
                          <a:pt x="19971" y="6363"/>
                          <a:pt x="19945" y="6363"/>
                        </a:cubicBezTo>
                        <a:cubicBezTo>
                          <a:pt x="19936" y="6363"/>
                          <a:pt x="19921" y="6369"/>
                          <a:pt x="19900" y="6382"/>
                        </a:cubicBezTo>
                        <a:cubicBezTo>
                          <a:pt x="19869" y="6401"/>
                          <a:pt x="19847" y="6411"/>
                          <a:pt x="19834" y="6411"/>
                        </a:cubicBezTo>
                        <a:cubicBezTo>
                          <a:pt x="19810" y="6411"/>
                          <a:pt x="19816" y="6376"/>
                          <a:pt x="19846" y="6296"/>
                        </a:cubicBezTo>
                        <a:cubicBezTo>
                          <a:pt x="19878" y="6215"/>
                          <a:pt x="19927" y="6076"/>
                          <a:pt x="19948" y="6003"/>
                        </a:cubicBezTo>
                        <a:cubicBezTo>
                          <a:pt x="19972" y="5923"/>
                          <a:pt x="20139" y="5847"/>
                          <a:pt x="20234" y="5847"/>
                        </a:cubicBezTo>
                        <a:close/>
                        <a:moveTo>
                          <a:pt x="14559" y="6136"/>
                        </a:moveTo>
                        <a:cubicBezTo>
                          <a:pt x="14587" y="6136"/>
                          <a:pt x="14613" y="6138"/>
                          <a:pt x="14638" y="6143"/>
                        </a:cubicBezTo>
                        <a:cubicBezTo>
                          <a:pt x="14682" y="6151"/>
                          <a:pt x="14730" y="6256"/>
                          <a:pt x="14744" y="6370"/>
                        </a:cubicBezTo>
                        <a:cubicBezTo>
                          <a:pt x="14768" y="6588"/>
                          <a:pt x="14760" y="6592"/>
                          <a:pt x="13955" y="6779"/>
                        </a:cubicBezTo>
                        <a:cubicBezTo>
                          <a:pt x="13888" y="6795"/>
                          <a:pt x="13845" y="6804"/>
                          <a:pt x="13823" y="6804"/>
                        </a:cubicBezTo>
                        <a:cubicBezTo>
                          <a:pt x="13782" y="6804"/>
                          <a:pt x="13811" y="6773"/>
                          <a:pt x="13894" y="6688"/>
                        </a:cubicBezTo>
                        <a:cubicBezTo>
                          <a:pt x="13969" y="6611"/>
                          <a:pt x="14163" y="6508"/>
                          <a:pt x="14333" y="6451"/>
                        </a:cubicBezTo>
                        <a:cubicBezTo>
                          <a:pt x="14508" y="6396"/>
                          <a:pt x="14577" y="6373"/>
                          <a:pt x="14547" y="6373"/>
                        </a:cubicBezTo>
                        <a:cubicBezTo>
                          <a:pt x="14528" y="6373"/>
                          <a:pt x="14469" y="6382"/>
                          <a:pt x="14373" y="6398"/>
                        </a:cubicBezTo>
                        <a:cubicBezTo>
                          <a:pt x="14306" y="6410"/>
                          <a:pt x="14255" y="6416"/>
                          <a:pt x="14219" y="6416"/>
                        </a:cubicBezTo>
                        <a:cubicBezTo>
                          <a:pt x="14142" y="6416"/>
                          <a:pt x="14130" y="6387"/>
                          <a:pt x="14157" y="6322"/>
                        </a:cubicBezTo>
                        <a:cubicBezTo>
                          <a:pt x="14197" y="6219"/>
                          <a:pt x="14392" y="6136"/>
                          <a:pt x="14559" y="6136"/>
                        </a:cubicBezTo>
                        <a:close/>
                        <a:moveTo>
                          <a:pt x="20479" y="5856"/>
                        </a:moveTo>
                        <a:cubicBezTo>
                          <a:pt x="20516" y="5856"/>
                          <a:pt x="20543" y="5870"/>
                          <a:pt x="20543" y="5890"/>
                        </a:cubicBezTo>
                        <a:cubicBezTo>
                          <a:pt x="20543" y="6001"/>
                          <a:pt x="20054" y="6966"/>
                          <a:pt x="20000" y="6966"/>
                        </a:cubicBezTo>
                        <a:cubicBezTo>
                          <a:pt x="19999" y="6966"/>
                          <a:pt x="19998" y="6966"/>
                          <a:pt x="19997" y="6965"/>
                        </a:cubicBezTo>
                        <a:cubicBezTo>
                          <a:pt x="19935" y="6902"/>
                          <a:pt x="20388" y="5856"/>
                          <a:pt x="20479" y="5856"/>
                        </a:cubicBezTo>
                        <a:close/>
                        <a:moveTo>
                          <a:pt x="13650" y="6596"/>
                        </a:moveTo>
                        <a:cubicBezTo>
                          <a:pt x="13722" y="6596"/>
                          <a:pt x="13761" y="6629"/>
                          <a:pt x="13731" y="6704"/>
                        </a:cubicBezTo>
                        <a:cubicBezTo>
                          <a:pt x="13707" y="6771"/>
                          <a:pt x="13603" y="6850"/>
                          <a:pt x="13504" y="6878"/>
                        </a:cubicBezTo>
                        <a:cubicBezTo>
                          <a:pt x="13246" y="6953"/>
                          <a:pt x="13121" y="6991"/>
                          <a:pt x="13076" y="6991"/>
                        </a:cubicBezTo>
                        <a:cubicBezTo>
                          <a:pt x="13030" y="6991"/>
                          <a:pt x="13066" y="6953"/>
                          <a:pt x="13130" y="6875"/>
                        </a:cubicBezTo>
                        <a:cubicBezTo>
                          <a:pt x="13266" y="6711"/>
                          <a:pt x="13516" y="6596"/>
                          <a:pt x="13650" y="6596"/>
                        </a:cubicBezTo>
                        <a:close/>
                        <a:moveTo>
                          <a:pt x="12963" y="6757"/>
                        </a:moveTo>
                        <a:cubicBezTo>
                          <a:pt x="13012" y="6757"/>
                          <a:pt x="13048" y="6781"/>
                          <a:pt x="13048" y="6835"/>
                        </a:cubicBezTo>
                        <a:cubicBezTo>
                          <a:pt x="13051" y="6905"/>
                          <a:pt x="12790" y="7079"/>
                          <a:pt x="12683" y="7079"/>
                        </a:cubicBezTo>
                        <a:cubicBezTo>
                          <a:pt x="12656" y="7079"/>
                          <a:pt x="12672" y="7005"/>
                          <a:pt x="12720" y="6917"/>
                        </a:cubicBezTo>
                        <a:cubicBezTo>
                          <a:pt x="12774" y="6818"/>
                          <a:pt x="12885" y="6757"/>
                          <a:pt x="12963" y="6757"/>
                        </a:cubicBezTo>
                        <a:close/>
                        <a:moveTo>
                          <a:pt x="14743" y="6687"/>
                        </a:moveTo>
                        <a:cubicBezTo>
                          <a:pt x="14829" y="6687"/>
                          <a:pt x="14841" y="6723"/>
                          <a:pt x="14841" y="6795"/>
                        </a:cubicBezTo>
                        <a:cubicBezTo>
                          <a:pt x="14843" y="6859"/>
                          <a:pt x="14740" y="6938"/>
                          <a:pt x="14618" y="6965"/>
                        </a:cubicBezTo>
                        <a:cubicBezTo>
                          <a:pt x="14496" y="6992"/>
                          <a:pt x="14264" y="7046"/>
                          <a:pt x="14108" y="7087"/>
                        </a:cubicBezTo>
                        <a:cubicBezTo>
                          <a:pt x="13952" y="7127"/>
                          <a:pt x="13749" y="7160"/>
                          <a:pt x="13660" y="7160"/>
                        </a:cubicBezTo>
                        <a:cubicBezTo>
                          <a:pt x="13357" y="7160"/>
                          <a:pt x="13725" y="6911"/>
                          <a:pt x="14198" y="6796"/>
                        </a:cubicBezTo>
                        <a:cubicBezTo>
                          <a:pt x="14496" y="6723"/>
                          <a:pt x="14657" y="6687"/>
                          <a:pt x="14743" y="6687"/>
                        </a:cubicBezTo>
                        <a:close/>
                        <a:moveTo>
                          <a:pt x="15481" y="6510"/>
                        </a:moveTo>
                        <a:cubicBezTo>
                          <a:pt x="15558" y="6510"/>
                          <a:pt x="15553" y="6563"/>
                          <a:pt x="15466" y="6732"/>
                        </a:cubicBezTo>
                        <a:cubicBezTo>
                          <a:pt x="15400" y="6855"/>
                          <a:pt x="15295" y="7025"/>
                          <a:pt x="15233" y="7107"/>
                        </a:cubicBezTo>
                        <a:cubicBezTo>
                          <a:pt x="15193" y="7160"/>
                          <a:pt x="15168" y="7190"/>
                          <a:pt x="15153" y="7190"/>
                        </a:cubicBezTo>
                        <a:cubicBezTo>
                          <a:pt x="15131" y="7190"/>
                          <a:pt x="15135" y="7117"/>
                          <a:pt x="15153" y="6949"/>
                        </a:cubicBezTo>
                        <a:cubicBezTo>
                          <a:pt x="15186" y="6639"/>
                          <a:pt x="15278" y="6514"/>
                          <a:pt x="15478" y="6510"/>
                        </a:cubicBezTo>
                        <a:cubicBezTo>
                          <a:pt x="15479" y="6510"/>
                          <a:pt x="15480" y="6510"/>
                          <a:pt x="15481" y="6510"/>
                        </a:cubicBezTo>
                        <a:close/>
                        <a:moveTo>
                          <a:pt x="12300" y="5799"/>
                        </a:moveTo>
                        <a:cubicBezTo>
                          <a:pt x="12404" y="5799"/>
                          <a:pt x="12348" y="5860"/>
                          <a:pt x="12218" y="5973"/>
                        </a:cubicBezTo>
                        <a:cubicBezTo>
                          <a:pt x="12091" y="6082"/>
                          <a:pt x="11724" y="6228"/>
                          <a:pt x="11302" y="6334"/>
                        </a:cubicBezTo>
                        <a:cubicBezTo>
                          <a:pt x="10914" y="6430"/>
                          <a:pt x="10063" y="6676"/>
                          <a:pt x="9413" y="6878"/>
                        </a:cubicBezTo>
                        <a:cubicBezTo>
                          <a:pt x="8795" y="7073"/>
                          <a:pt x="8270" y="7222"/>
                          <a:pt x="8201" y="7222"/>
                        </a:cubicBezTo>
                        <a:cubicBezTo>
                          <a:pt x="8197" y="7222"/>
                          <a:pt x="8195" y="7221"/>
                          <a:pt x="8194" y="7220"/>
                        </a:cubicBezTo>
                        <a:cubicBezTo>
                          <a:pt x="8177" y="7206"/>
                          <a:pt x="8267" y="7092"/>
                          <a:pt x="8398" y="6969"/>
                        </a:cubicBezTo>
                        <a:cubicBezTo>
                          <a:pt x="8639" y="6739"/>
                          <a:pt x="8976" y="6625"/>
                          <a:pt x="11013" y="6096"/>
                        </a:cubicBezTo>
                        <a:cubicBezTo>
                          <a:pt x="11797" y="5892"/>
                          <a:pt x="12171" y="5799"/>
                          <a:pt x="12300" y="5799"/>
                        </a:cubicBezTo>
                        <a:close/>
                        <a:moveTo>
                          <a:pt x="8807" y="6026"/>
                        </a:moveTo>
                        <a:cubicBezTo>
                          <a:pt x="8823" y="6026"/>
                          <a:pt x="8769" y="6091"/>
                          <a:pt x="8682" y="6175"/>
                        </a:cubicBezTo>
                        <a:cubicBezTo>
                          <a:pt x="8526" y="6324"/>
                          <a:pt x="7334" y="6728"/>
                          <a:pt x="7086" y="6728"/>
                        </a:cubicBezTo>
                        <a:cubicBezTo>
                          <a:pt x="7064" y="6728"/>
                          <a:pt x="7050" y="6725"/>
                          <a:pt x="7044" y="6719"/>
                        </a:cubicBezTo>
                        <a:cubicBezTo>
                          <a:pt x="7037" y="6712"/>
                          <a:pt x="7027" y="6708"/>
                          <a:pt x="7015" y="6708"/>
                        </a:cubicBezTo>
                        <a:cubicBezTo>
                          <a:pt x="6978" y="6708"/>
                          <a:pt x="6921" y="6737"/>
                          <a:pt x="6866" y="6784"/>
                        </a:cubicBezTo>
                        <a:cubicBezTo>
                          <a:pt x="6794" y="6846"/>
                          <a:pt x="6458" y="6997"/>
                          <a:pt x="6125" y="7113"/>
                        </a:cubicBezTo>
                        <a:cubicBezTo>
                          <a:pt x="5817" y="7222"/>
                          <a:pt x="5666" y="7274"/>
                          <a:pt x="5617" y="7274"/>
                        </a:cubicBezTo>
                        <a:cubicBezTo>
                          <a:pt x="5574" y="7274"/>
                          <a:pt x="5609" y="7234"/>
                          <a:pt x="5684" y="7159"/>
                        </a:cubicBezTo>
                        <a:cubicBezTo>
                          <a:pt x="5862" y="6981"/>
                          <a:pt x="6746" y="6628"/>
                          <a:pt x="6982" y="6628"/>
                        </a:cubicBezTo>
                        <a:cubicBezTo>
                          <a:pt x="7003" y="6628"/>
                          <a:pt x="7019" y="6631"/>
                          <a:pt x="7029" y="6637"/>
                        </a:cubicBezTo>
                        <a:cubicBezTo>
                          <a:pt x="7039" y="6643"/>
                          <a:pt x="7053" y="6646"/>
                          <a:pt x="7068" y="6646"/>
                        </a:cubicBezTo>
                        <a:cubicBezTo>
                          <a:pt x="7119" y="6646"/>
                          <a:pt x="7192" y="6614"/>
                          <a:pt x="7248" y="6564"/>
                        </a:cubicBezTo>
                        <a:cubicBezTo>
                          <a:pt x="7351" y="6470"/>
                          <a:pt x="8519" y="6068"/>
                          <a:pt x="8805" y="6026"/>
                        </a:cubicBezTo>
                        <a:cubicBezTo>
                          <a:pt x="8806" y="6026"/>
                          <a:pt x="8806" y="6026"/>
                          <a:pt x="8807" y="6026"/>
                        </a:cubicBezTo>
                        <a:close/>
                        <a:moveTo>
                          <a:pt x="13342" y="7014"/>
                        </a:moveTo>
                        <a:cubicBezTo>
                          <a:pt x="13410" y="7014"/>
                          <a:pt x="13456" y="7033"/>
                          <a:pt x="13456" y="7079"/>
                        </a:cubicBezTo>
                        <a:cubicBezTo>
                          <a:pt x="13456" y="7171"/>
                          <a:pt x="13253" y="7283"/>
                          <a:pt x="12952" y="7353"/>
                        </a:cubicBezTo>
                        <a:cubicBezTo>
                          <a:pt x="12894" y="7366"/>
                          <a:pt x="12851" y="7374"/>
                          <a:pt x="12821" y="7374"/>
                        </a:cubicBezTo>
                        <a:cubicBezTo>
                          <a:pt x="12763" y="7374"/>
                          <a:pt x="12755" y="7346"/>
                          <a:pt x="12778" y="7283"/>
                        </a:cubicBezTo>
                        <a:cubicBezTo>
                          <a:pt x="12830" y="7147"/>
                          <a:pt x="13163" y="7014"/>
                          <a:pt x="13342" y="7014"/>
                        </a:cubicBezTo>
                        <a:close/>
                        <a:moveTo>
                          <a:pt x="12689" y="7151"/>
                        </a:moveTo>
                        <a:cubicBezTo>
                          <a:pt x="12711" y="7151"/>
                          <a:pt x="12724" y="7164"/>
                          <a:pt x="12724" y="7192"/>
                        </a:cubicBezTo>
                        <a:cubicBezTo>
                          <a:pt x="12724" y="7206"/>
                          <a:pt x="12647" y="7285"/>
                          <a:pt x="12549" y="7371"/>
                        </a:cubicBezTo>
                        <a:cubicBezTo>
                          <a:pt x="12465" y="7445"/>
                          <a:pt x="12421" y="7484"/>
                          <a:pt x="12409" y="7484"/>
                        </a:cubicBezTo>
                        <a:cubicBezTo>
                          <a:pt x="12395" y="7484"/>
                          <a:pt x="12420" y="7437"/>
                          <a:pt x="12472" y="7339"/>
                        </a:cubicBezTo>
                        <a:cubicBezTo>
                          <a:pt x="12527" y="7234"/>
                          <a:pt x="12634" y="7151"/>
                          <a:pt x="12689" y="7151"/>
                        </a:cubicBezTo>
                        <a:close/>
                        <a:moveTo>
                          <a:pt x="6073" y="6692"/>
                        </a:moveTo>
                        <a:cubicBezTo>
                          <a:pt x="6120" y="6692"/>
                          <a:pt x="6047" y="6740"/>
                          <a:pt x="5842" y="6837"/>
                        </a:cubicBezTo>
                        <a:cubicBezTo>
                          <a:pt x="5664" y="6919"/>
                          <a:pt x="5550" y="6990"/>
                          <a:pt x="5590" y="6992"/>
                        </a:cubicBezTo>
                        <a:cubicBezTo>
                          <a:pt x="5735" y="6996"/>
                          <a:pt x="5297" y="7393"/>
                          <a:pt x="5053" y="7478"/>
                        </a:cubicBezTo>
                        <a:cubicBezTo>
                          <a:pt x="4974" y="7506"/>
                          <a:pt x="4917" y="7518"/>
                          <a:pt x="4882" y="7518"/>
                        </a:cubicBezTo>
                        <a:cubicBezTo>
                          <a:pt x="4749" y="7518"/>
                          <a:pt x="4895" y="7354"/>
                          <a:pt x="5223" y="7187"/>
                        </a:cubicBezTo>
                        <a:cubicBezTo>
                          <a:pt x="5475" y="7059"/>
                          <a:pt x="5525" y="7005"/>
                          <a:pt x="5418" y="6980"/>
                        </a:cubicBezTo>
                        <a:cubicBezTo>
                          <a:pt x="5323" y="6958"/>
                          <a:pt x="5402" y="6902"/>
                          <a:pt x="5638" y="6819"/>
                        </a:cubicBezTo>
                        <a:cubicBezTo>
                          <a:pt x="5882" y="6734"/>
                          <a:pt x="6030" y="6692"/>
                          <a:pt x="6073" y="6692"/>
                        </a:cubicBezTo>
                        <a:close/>
                        <a:moveTo>
                          <a:pt x="6994" y="7258"/>
                        </a:moveTo>
                        <a:cubicBezTo>
                          <a:pt x="7039" y="7258"/>
                          <a:pt x="6990" y="7305"/>
                          <a:pt x="6893" y="7404"/>
                        </a:cubicBezTo>
                        <a:cubicBezTo>
                          <a:pt x="6789" y="7506"/>
                          <a:pt x="6680" y="7551"/>
                          <a:pt x="6531" y="7551"/>
                        </a:cubicBezTo>
                        <a:cubicBezTo>
                          <a:pt x="6503" y="7551"/>
                          <a:pt x="6473" y="7550"/>
                          <a:pt x="6442" y="7547"/>
                        </a:cubicBezTo>
                        <a:lnTo>
                          <a:pt x="6167" y="7519"/>
                        </a:lnTo>
                        <a:lnTo>
                          <a:pt x="6575" y="7383"/>
                        </a:lnTo>
                        <a:cubicBezTo>
                          <a:pt x="6825" y="7301"/>
                          <a:pt x="6952" y="7258"/>
                          <a:pt x="6994" y="7258"/>
                        </a:cubicBezTo>
                        <a:close/>
                        <a:moveTo>
                          <a:pt x="8443" y="6434"/>
                        </a:moveTo>
                        <a:cubicBezTo>
                          <a:pt x="8480" y="6434"/>
                          <a:pt x="8446" y="6504"/>
                          <a:pt x="8361" y="6599"/>
                        </a:cubicBezTo>
                        <a:cubicBezTo>
                          <a:pt x="8209" y="6770"/>
                          <a:pt x="8099" y="6829"/>
                          <a:pt x="7683" y="6956"/>
                        </a:cubicBezTo>
                        <a:cubicBezTo>
                          <a:pt x="7623" y="6973"/>
                          <a:pt x="7582" y="6983"/>
                          <a:pt x="7558" y="6983"/>
                        </a:cubicBezTo>
                        <a:cubicBezTo>
                          <a:pt x="7518" y="6983"/>
                          <a:pt x="7520" y="6958"/>
                          <a:pt x="7552" y="6905"/>
                        </a:cubicBezTo>
                        <a:cubicBezTo>
                          <a:pt x="7568" y="6879"/>
                          <a:pt x="7570" y="6866"/>
                          <a:pt x="7560" y="6866"/>
                        </a:cubicBezTo>
                        <a:cubicBezTo>
                          <a:pt x="7547" y="6866"/>
                          <a:pt x="7511" y="6890"/>
                          <a:pt x="7458" y="6937"/>
                        </a:cubicBezTo>
                        <a:cubicBezTo>
                          <a:pt x="7372" y="7016"/>
                          <a:pt x="7121" y="7133"/>
                          <a:pt x="6901" y="7199"/>
                        </a:cubicBezTo>
                        <a:cubicBezTo>
                          <a:pt x="6652" y="7274"/>
                          <a:pt x="6536" y="7311"/>
                          <a:pt x="6492" y="7311"/>
                        </a:cubicBezTo>
                        <a:cubicBezTo>
                          <a:pt x="6451" y="7311"/>
                          <a:pt x="6473" y="7279"/>
                          <a:pt x="6509" y="7218"/>
                        </a:cubicBezTo>
                        <a:cubicBezTo>
                          <a:pt x="6518" y="7202"/>
                          <a:pt x="6518" y="7194"/>
                          <a:pt x="6509" y="7194"/>
                        </a:cubicBezTo>
                        <a:cubicBezTo>
                          <a:pt x="6488" y="7194"/>
                          <a:pt x="6424" y="7234"/>
                          <a:pt x="6339" y="7301"/>
                        </a:cubicBezTo>
                        <a:cubicBezTo>
                          <a:pt x="6141" y="7456"/>
                          <a:pt x="5813" y="7564"/>
                          <a:pt x="5563" y="7564"/>
                        </a:cubicBezTo>
                        <a:cubicBezTo>
                          <a:pt x="5514" y="7564"/>
                          <a:pt x="5467" y="7559"/>
                          <a:pt x="5426" y="7551"/>
                        </a:cubicBezTo>
                        <a:cubicBezTo>
                          <a:pt x="5269" y="7517"/>
                          <a:pt x="6093" y="7166"/>
                          <a:pt x="6410" y="7131"/>
                        </a:cubicBezTo>
                        <a:cubicBezTo>
                          <a:pt x="6502" y="7120"/>
                          <a:pt x="6663" y="7063"/>
                          <a:pt x="6778" y="7000"/>
                        </a:cubicBezTo>
                        <a:cubicBezTo>
                          <a:pt x="6974" y="6893"/>
                          <a:pt x="8282" y="6447"/>
                          <a:pt x="8440" y="6434"/>
                        </a:cubicBezTo>
                        <a:cubicBezTo>
                          <a:pt x="8441" y="6434"/>
                          <a:pt x="8442" y="6434"/>
                          <a:pt x="8443" y="6434"/>
                        </a:cubicBezTo>
                        <a:close/>
                        <a:moveTo>
                          <a:pt x="8034" y="6922"/>
                        </a:moveTo>
                        <a:cubicBezTo>
                          <a:pt x="8065" y="6922"/>
                          <a:pt x="8010" y="7025"/>
                          <a:pt x="7909" y="7152"/>
                        </a:cubicBezTo>
                        <a:cubicBezTo>
                          <a:pt x="7711" y="7398"/>
                          <a:pt x="7372" y="7568"/>
                          <a:pt x="7079" y="7568"/>
                        </a:cubicBezTo>
                        <a:cubicBezTo>
                          <a:pt x="6922" y="7567"/>
                          <a:pt x="6924" y="7560"/>
                          <a:pt x="7107" y="7365"/>
                        </a:cubicBezTo>
                        <a:cubicBezTo>
                          <a:pt x="7265" y="7194"/>
                          <a:pt x="7789" y="6945"/>
                          <a:pt x="8032" y="6922"/>
                        </a:cubicBezTo>
                        <a:cubicBezTo>
                          <a:pt x="8033" y="6922"/>
                          <a:pt x="8033" y="6922"/>
                          <a:pt x="8034" y="6922"/>
                        </a:cubicBezTo>
                        <a:close/>
                        <a:moveTo>
                          <a:pt x="21254" y="5939"/>
                        </a:moveTo>
                        <a:cubicBezTo>
                          <a:pt x="21311" y="5939"/>
                          <a:pt x="21359" y="5949"/>
                          <a:pt x="21359" y="5959"/>
                        </a:cubicBezTo>
                        <a:cubicBezTo>
                          <a:pt x="21359" y="5970"/>
                          <a:pt x="21168" y="6354"/>
                          <a:pt x="20931" y="6810"/>
                        </a:cubicBezTo>
                        <a:lnTo>
                          <a:pt x="20503" y="7640"/>
                        </a:lnTo>
                        <a:lnTo>
                          <a:pt x="20320" y="7359"/>
                        </a:lnTo>
                        <a:cubicBezTo>
                          <a:pt x="20219" y="7204"/>
                          <a:pt x="20135" y="7064"/>
                          <a:pt x="20135" y="7045"/>
                        </a:cubicBezTo>
                        <a:cubicBezTo>
                          <a:pt x="20135" y="7029"/>
                          <a:pt x="20246" y="6770"/>
                          <a:pt x="20376" y="6476"/>
                        </a:cubicBezTo>
                        <a:cubicBezTo>
                          <a:pt x="20581" y="6020"/>
                          <a:pt x="20647" y="5939"/>
                          <a:pt x="20821" y="5939"/>
                        </a:cubicBezTo>
                        <a:cubicBezTo>
                          <a:pt x="21022" y="5939"/>
                          <a:pt x="21023" y="5943"/>
                          <a:pt x="20897" y="6244"/>
                        </a:cubicBezTo>
                        <a:cubicBezTo>
                          <a:pt x="20828" y="6415"/>
                          <a:pt x="20682" y="6726"/>
                          <a:pt x="20572" y="6945"/>
                        </a:cubicBezTo>
                        <a:cubicBezTo>
                          <a:pt x="20462" y="7164"/>
                          <a:pt x="20385" y="7353"/>
                          <a:pt x="20401" y="7367"/>
                        </a:cubicBezTo>
                        <a:cubicBezTo>
                          <a:pt x="20402" y="7368"/>
                          <a:pt x="20402" y="7368"/>
                          <a:pt x="20403" y="7368"/>
                        </a:cubicBezTo>
                        <a:cubicBezTo>
                          <a:pt x="20427" y="7368"/>
                          <a:pt x="20597" y="7056"/>
                          <a:pt x="20789" y="6668"/>
                        </a:cubicBezTo>
                        <a:cubicBezTo>
                          <a:pt x="20984" y="6268"/>
                          <a:pt x="21196" y="5939"/>
                          <a:pt x="21254" y="5939"/>
                        </a:cubicBezTo>
                        <a:close/>
                        <a:moveTo>
                          <a:pt x="11834" y="6290"/>
                        </a:moveTo>
                        <a:cubicBezTo>
                          <a:pt x="11922" y="6290"/>
                          <a:pt x="11846" y="6357"/>
                          <a:pt x="11681" y="6489"/>
                        </a:cubicBezTo>
                        <a:cubicBezTo>
                          <a:pt x="11491" y="6641"/>
                          <a:pt x="10923" y="6845"/>
                          <a:pt x="9768" y="7178"/>
                        </a:cubicBezTo>
                        <a:cubicBezTo>
                          <a:pt x="8626" y="7506"/>
                          <a:pt x="8116" y="7641"/>
                          <a:pt x="7944" y="7641"/>
                        </a:cubicBezTo>
                        <a:cubicBezTo>
                          <a:pt x="7850" y="7641"/>
                          <a:pt x="7857" y="7600"/>
                          <a:pt x="7917" y="7528"/>
                        </a:cubicBezTo>
                        <a:cubicBezTo>
                          <a:pt x="8019" y="7405"/>
                          <a:pt x="9433" y="6930"/>
                          <a:pt x="10973" y="6502"/>
                        </a:cubicBezTo>
                        <a:cubicBezTo>
                          <a:pt x="11484" y="6360"/>
                          <a:pt x="11745" y="6290"/>
                          <a:pt x="11834" y="6290"/>
                        </a:cubicBezTo>
                        <a:close/>
                        <a:moveTo>
                          <a:pt x="12616" y="6519"/>
                        </a:moveTo>
                        <a:cubicBezTo>
                          <a:pt x="12692" y="6519"/>
                          <a:pt x="12702" y="6553"/>
                          <a:pt x="12674" y="6623"/>
                        </a:cubicBezTo>
                        <a:cubicBezTo>
                          <a:pt x="12647" y="6688"/>
                          <a:pt x="12506" y="6768"/>
                          <a:pt x="12369" y="6792"/>
                        </a:cubicBezTo>
                        <a:cubicBezTo>
                          <a:pt x="12226" y="6819"/>
                          <a:pt x="11346" y="7044"/>
                          <a:pt x="10410" y="7289"/>
                        </a:cubicBezTo>
                        <a:cubicBezTo>
                          <a:pt x="9486" y="7531"/>
                          <a:pt x="8851" y="7671"/>
                          <a:pt x="8679" y="7671"/>
                        </a:cubicBezTo>
                        <a:cubicBezTo>
                          <a:pt x="8655" y="7671"/>
                          <a:pt x="8639" y="7669"/>
                          <a:pt x="8634" y="7663"/>
                        </a:cubicBezTo>
                        <a:cubicBezTo>
                          <a:pt x="8566" y="7595"/>
                          <a:pt x="11355" y="6751"/>
                          <a:pt x="11648" y="6751"/>
                        </a:cubicBezTo>
                        <a:cubicBezTo>
                          <a:pt x="11704" y="6751"/>
                          <a:pt x="11734" y="6718"/>
                          <a:pt x="11708" y="6677"/>
                        </a:cubicBezTo>
                        <a:cubicBezTo>
                          <a:pt x="11691" y="6649"/>
                          <a:pt x="11711" y="6632"/>
                          <a:pt x="11754" y="6632"/>
                        </a:cubicBezTo>
                        <a:cubicBezTo>
                          <a:pt x="11771" y="6632"/>
                          <a:pt x="11791" y="6634"/>
                          <a:pt x="11814" y="6640"/>
                        </a:cubicBezTo>
                        <a:cubicBezTo>
                          <a:pt x="11837" y="6646"/>
                          <a:pt x="11868" y="6648"/>
                          <a:pt x="11905" y="6648"/>
                        </a:cubicBezTo>
                        <a:cubicBezTo>
                          <a:pt x="11999" y="6648"/>
                          <a:pt x="12129" y="6630"/>
                          <a:pt x="12242" y="6599"/>
                        </a:cubicBezTo>
                        <a:cubicBezTo>
                          <a:pt x="12431" y="6546"/>
                          <a:pt x="12549" y="6519"/>
                          <a:pt x="12616" y="6519"/>
                        </a:cubicBezTo>
                        <a:close/>
                        <a:moveTo>
                          <a:pt x="12461" y="6838"/>
                        </a:moveTo>
                        <a:cubicBezTo>
                          <a:pt x="12472" y="6838"/>
                          <a:pt x="12480" y="6858"/>
                          <a:pt x="12478" y="6891"/>
                        </a:cubicBezTo>
                        <a:cubicBezTo>
                          <a:pt x="12472" y="7083"/>
                          <a:pt x="12243" y="7187"/>
                          <a:pt x="11274" y="7445"/>
                        </a:cubicBezTo>
                        <a:cubicBezTo>
                          <a:pt x="10608" y="7622"/>
                          <a:pt x="10057" y="7722"/>
                          <a:pt x="9754" y="7722"/>
                        </a:cubicBezTo>
                        <a:cubicBezTo>
                          <a:pt x="9746" y="7722"/>
                          <a:pt x="9738" y="7722"/>
                          <a:pt x="9730" y="7722"/>
                        </a:cubicBezTo>
                        <a:lnTo>
                          <a:pt x="9262" y="7714"/>
                        </a:lnTo>
                        <a:lnTo>
                          <a:pt x="9670" y="7588"/>
                        </a:lnTo>
                        <a:cubicBezTo>
                          <a:pt x="9894" y="7520"/>
                          <a:pt x="10606" y="7325"/>
                          <a:pt x="11257" y="7152"/>
                        </a:cubicBezTo>
                        <a:cubicBezTo>
                          <a:pt x="11910" y="6982"/>
                          <a:pt x="12448" y="6842"/>
                          <a:pt x="12460" y="6838"/>
                        </a:cubicBezTo>
                        <a:cubicBezTo>
                          <a:pt x="12460" y="6838"/>
                          <a:pt x="12460" y="6838"/>
                          <a:pt x="12461" y="6838"/>
                        </a:cubicBezTo>
                        <a:close/>
                        <a:moveTo>
                          <a:pt x="12106" y="7337"/>
                        </a:moveTo>
                        <a:cubicBezTo>
                          <a:pt x="12200" y="7337"/>
                          <a:pt x="12211" y="7375"/>
                          <a:pt x="12184" y="7445"/>
                        </a:cubicBezTo>
                        <a:cubicBezTo>
                          <a:pt x="12120" y="7609"/>
                          <a:pt x="11436" y="7797"/>
                          <a:pt x="10933" y="7797"/>
                        </a:cubicBezTo>
                        <a:cubicBezTo>
                          <a:pt x="10899" y="7797"/>
                          <a:pt x="10866" y="7796"/>
                          <a:pt x="10834" y="7794"/>
                        </a:cubicBezTo>
                        <a:lnTo>
                          <a:pt x="10403" y="7771"/>
                        </a:lnTo>
                        <a:lnTo>
                          <a:pt x="11176" y="7553"/>
                        </a:lnTo>
                        <a:cubicBezTo>
                          <a:pt x="11705" y="7406"/>
                          <a:pt x="11980" y="7337"/>
                          <a:pt x="12106" y="7337"/>
                        </a:cubicBezTo>
                        <a:close/>
                        <a:moveTo>
                          <a:pt x="11894" y="7740"/>
                        </a:moveTo>
                        <a:cubicBezTo>
                          <a:pt x="11956" y="7740"/>
                          <a:pt x="11990" y="7764"/>
                          <a:pt x="11990" y="7811"/>
                        </a:cubicBezTo>
                        <a:cubicBezTo>
                          <a:pt x="11990" y="7856"/>
                          <a:pt x="11878" y="7889"/>
                          <a:pt x="11734" y="7889"/>
                        </a:cubicBezTo>
                        <a:cubicBezTo>
                          <a:pt x="11731" y="7889"/>
                          <a:pt x="11728" y="7889"/>
                          <a:pt x="11725" y="7889"/>
                        </a:cubicBezTo>
                        <a:cubicBezTo>
                          <a:pt x="11506" y="7886"/>
                          <a:pt x="11489" y="7873"/>
                          <a:pt x="11624" y="7814"/>
                        </a:cubicBezTo>
                        <a:cubicBezTo>
                          <a:pt x="11738" y="7764"/>
                          <a:pt x="11830" y="7740"/>
                          <a:pt x="11894" y="7740"/>
                        </a:cubicBezTo>
                        <a:close/>
                        <a:moveTo>
                          <a:pt x="14490" y="7112"/>
                        </a:moveTo>
                        <a:cubicBezTo>
                          <a:pt x="14657" y="7112"/>
                          <a:pt x="14717" y="7165"/>
                          <a:pt x="14717" y="7277"/>
                        </a:cubicBezTo>
                        <a:cubicBezTo>
                          <a:pt x="14720" y="7357"/>
                          <a:pt x="14667" y="7446"/>
                          <a:pt x="14610" y="7465"/>
                        </a:cubicBezTo>
                        <a:cubicBezTo>
                          <a:pt x="14590" y="7472"/>
                          <a:pt x="14574" y="7475"/>
                          <a:pt x="14563" y="7475"/>
                        </a:cubicBezTo>
                        <a:cubicBezTo>
                          <a:pt x="14524" y="7475"/>
                          <a:pt x="14537" y="7431"/>
                          <a:pt x="14600" y="7311"/>
                        </a:cubicBezTo>
                        <a:cubicBezTo>
                          <a:pt x="14648" y="7222"/>
                          <a:pt x="14672" y="7176"/>
                          <a:pt x="14658" y="7176"/>
                        </a:cubicBezTo>
                        <a:cubicBezTo>
                          <a:pt x="14643" y="7176"/>
                          <a:pt x="14585" y="7229"/>
                          <a:pt x="14465" y="7339"/>
                        </a:cubicBezTo>
                        <a:cubicBezTo>
                          <a:pt x="14249" y="7544"/>
                          <a:pt x="13709" y="7728"/>
                          <a:pt x="12974" y="7856"/>
                        </a:cubicBezTo>
                        <a:cubicBezTo>
                          <a:pt x="12726" y="7899"/>
                          <a:pt x="12650" y="7913"/>
                          <a:pt x="12572" y="7913"/>
                        </a:cubicBezTo>
                        <a:cubicBezTo>
                          <a:pt x="12538" y="7913"/>
                          <a:pt x="12503" y="7910"/>
                          <a:pt x="12453" y="7906"/>
                        </a:cubicBezTo>
                        <a:cubicBezTo>
                          <a:pt x="12096" y="7880"/>
                          <a:pt x="12485" y="7527"/>
                          <a:pt x="12974" y="7433"/>
                        </a:cubicBezTo>
                        <a:cubicBezTo>
                          <a:pt x="13070" y="7414"/>
                          <a:pt x="13132" y="7403"/>
                          <a:pt x="13166" y="7403"/>
                        </a:cubicBezTo>
                        <a:cubicBezTo>
                          <a:pt x="13229" y="7403"/>
                          <a:pt x="13198" y="7441"/>
                          <a:pt x="13108" y="7544"/>
                        </a:cubicBezTo>
                        <a:cubicBezTo>
                          <a:pt x="13029" y="7632"/>
                          <a:pt x="12968" y="7739"/>
                          <a:pt x="12969" y="7779"/>
                        </a:cubicBezTo>
                        <a:cubicBezTo>
                          <a:pt x="12970" y="7786"/>
                          <a:pt x="12972" y="7789"/>
                          <a:pt x="12978" y="7789"/>
                        </a:cubicBezTo>
                        <a:cubicBezTo>
                          <a:pt x="13005" y="7789"/>
                          <a:pt x="13095" y="7703"/>
                          <a:pt x="13196" y="7580"/>
                        </a:cubicBezTo>
                        <a:cubicBezTo>
                          <a:pt x="13370" y="7367"/>
                          <a:pt x="13527" y="7285"/>
                          <a:pt x="13902" y="7203"/>
                        </a:cubicBezTo>
                        <a:cubicBezTo>
                          <a:pt x="14174" y="7143"/>
                          <a:pt x="14363" y="7112"/>
                          <a:pt x="14490" y="7112"/>
                        </a:cubicBezTo>
                        <a:close/>
                        <a:moveTo>
                          <a:pt x="14586" y="7584"/>
                        </a:moveTo>
                        <a:cubicBezTo>
                          <a:pt x="14687" y="7584"/>
                          <a:pt x="14657" y="7639"/>
                          <a:pt x="14584" y="7747"/>
                        </a:cubicBezTo>
                        <a:cubicBezTo>
                          <a:pt x="14465" y="7929"/>
                          <a:pt x="14250" y="8016"/>
                          <a:pt x="13915" y="8016"/>
                        </a:cubicBezTo>
                        <a:cubicBezTo>
                          <a:pt x="13806" y="8016"/>
                          <a:pt x="13683" y="8006"/>
                          <a:pt x="13547" y="7988"/>
                        </a:cubicBezTo>
                        <a:lnTo>
                          <a:pt x="13091" y="7926"/>
                        </a:lnTo>
                        <a:lnTo>
                          <a:pt x="13782" y="7755"/>
                        </a:lnTo>
                        <a:cubicBezTo>
                          <a:pt x="14247" y="7641"/>
                          <a:pt x="14484" y="7584"/>
                          <a:pt x="14586" y="7584"/>
                        </a:cubicBezTo>
                        <a:close/>
                        <a:moveTo>
                          <a:pt x="21551" y="6107"/>
                        </a:moveTo>
                        <a:cubicBezTo>
                          <a:pt x="21593" y="6107"/>
                          <a:pt x="21625" y="6144"/>
                          <a:pt x="21652" y="6215"/>
                        </a:cubicBezTo>
                        <a:cubicBezTo>
                          <a:pt x="21702" y="6347"/>
                          <a:pt x="21141" y="7478"/>
                          <a:pt x="20837" y="7853"/>
                        </a:cubicBezTo>
                        <a:cubicBezTo>
                          <a:pt x="20736" y="7979"/>
                          <a:pt x="20685" y="8036"/>
                          <a:pt x="20649" y="8036"/>
                        </a:cubicBezTo>
                        <a:cubicBezTo>
                          <a:pt x="20622" y="8036"/>
                          <a:pt x="20604" y="8004"/>
                          <a:pt x="20581" y="7946"/>
                        </a:cubicBezTo>
                        <a:cubicBezTo>
                          <a:pt x="20539" y="7842"/>
                          <a:pt x="20655" y="7535"/>
                          <a:pt x="20962" y="6949"/>
                        </a:cubicBezTo>
                        <a:cubicBezTo>
                          <a:pt x="21266" y="6364"/>
                          <a:pt x="21441" y="6107"/>
                          <a:pt x="21551" y="6107"/>
                        </a:cubicBezTo>
                        <a:close/>
                        <a:moveTo>
                          <a:pt x="23063" y="7409"/>
                        </a:moveTo>
                        <a:cubicBezTo>
                          <a:pt x="23103" y="7409"/>
                          <a:pt x="23163" y="7447"/>
                          <a:pt x="23230" y="7527"/>
                        </a:cubicBezTo>
                        <a:cubicBezTo>
                          <a:pt x="23284" y="7595"/>
                          <a:pt x="23308" y="7739"/>
                          <a:pt x="23280" y="7853"/>
                        </a:cubicBezTo>
                        <a:cubicBezTo>
                          <a:pt x="23247" y="7985"/>
                          <a:pt x="23186" y="8058"/>
                          <a:pt x="23138" y="8058"/>
                        </a:cubicBezTo>
                        <a:cubicBezTo>
                          <a:pt x="23101" y="8058"/>
                          <a:pt x="23072" y="8013"/>
                          <a:pt x="23070" y="7918"/>
                        </a:cubicBezTo>
                        <a:cubicBezTo>
                          <a:pt x="23069" y="7838"/>
                          <a:pt x="23048" y="7690"/>
                          <a:pt x="23021" y="7592"/>
                        </a:cubicBezTo>
                        <a:cubicBezTo>
                          <a:pt x="22988" y="7472"/>
                          <a:pt x="23010" y="7409"/>
                          <a:pt x="23063" y="7409"/>
                        </a:cubicBezTo>
                        <a:close/>
                        <a:moveTo>
                          <a:pt x="8299" y="7740"/>
                        </a:moveTo>
                        <a:cubicBezTo>
                          <a:pt x="8364" y="7740"/>
                          <a:pt x="8407" y="7754"/>
                          <a:pt x="8407" y="7787"/>
                        </a:cubicBezTo>
                        <a:cubicBezTo>
                          <a:pt x="8407" y="7823"/>
                          <a:pt x="8206" y="7910"/>
                          <a:pt x="7953" y="7988"/>
                        </a:cubicBezTo>
                        <a:cubicBezTo>
                          <a:pt x="7772" y="8041"/>
                          <a:pt x="7648" y="8068"/>
                          <a:pt x="7583" y="8068"/>
                        </a:cubicBezTo>
                        <a:cubicBezTo>
                          <a:pt x="7540" y="8068"/>
                          <a:pt x="7523" y="8056"/>
                          <a:pt x="7531" y="8033"/>
                        </a:cubicBezTo>
                        <a:cubicBezTo>
                          <a:pt x="7572" y="7906"/>
                          <a:pt x="8074" y="7740"/>
                          <a:pt x="8299" y="7740"/>
                        </a:cubicBezTo>
                        <a:close/>
                        <a:moveTo>
                          <a:pt x="6342" y="7647"/>
                        </a:moveTo>
                        <a:cubicBezTo>
                          <a:pt x="6488" y="7648"/>
                          <a:pt x="6615" y="7667"/>
                          <a:pt x="6615" y="7688"/>
                        </a:cubicBezTo>
                        <a:cubicBezTo>
                          <a:pt x="6615" y="7738"/>
                          <a:pt x="6215" y="7913"/>
                          <a:pt x="5883" y="8012"/>
                        </a:cubicBezTo>
                        <a:lnTo>
                          <a:pt x="5679" y="8072"/>
                        </a:lnTo>
                        <a:lnTo>
                          <a:pt x="5874" y="7860"/>
                        </a:lnTo>
                        <a:cubicBezTo>
                          <a:pt x="6008" y="7714"/>
                          <a:pt x="6155" y="7647"/>
                          <a:pt x="6342" y="7647"/>
                        </a:cubicBezTo>
                        <a:close/>
                        <a:moveTo>
                          <a:pt x="15849" y="6441"/>
                        </a:moveTo>
                        <a:cubicBezTo>
                          <a:pt x="15928" y="6441"/>
                          <a:pt x="15891" y="6711"/>
                          <a:pt x="15756" y="7250"/>
                        </a:cubicBezTo>
                        <a:cubicBezTo>
                          <a:pt x="15642" y="7706"/>
                          <a:pt x="15502" y="8090"/>
                          <a:pt x="15440" y="8114"/>
                        </a:cubicBezTo>
                        <a:cubicBezTo>
                          <a:pt x="15415" y="8122"/>
                          <a:pt x="15371" y="8127"/>
                          <a:pt x="15316" y="8127"/>
                        </a:cubicBezTo>
                        <a:cubicBezTo>
                          <a:pt x="15239" y="8127"/>
                          <a:pt x="15141" y="8118"/>
                          <a:pt x="15050" y="8102"/>
                        </a:cubicBezTo>
                        <a:lnTo>
                          <a:pt x="14769" y="8048"/>
                        </a:lnTo>
                        <a:lnTo>
                          <a:pt x="15257" y="7240"/>
                        </a:lnTo>
                        <a:cubicBezTo>
                          <a:pt x="15578" y="6707"/>
                          <a:pt x="15770" y="6441"/>
                          <a:pt x="15849" y="6441"/>
                        </a:cubicBezTo>
                        <a:close/>
                        <a:moveTo>
                          <a:pt x="16671" y="5531"/>
                        </a:moveTo>
                        <a:cubicBezTo>
                          <a:pt x="16858" y="5531"/>
                          <a:pt x="17038" y="5553"/>
                          <a:pt x="17061" y="5580"/>
                        </a:cubicBezTo>
                        <a:cubicBezTo>
                          <a:pt x="17120" y="5641"/>
                          <a:pt x="16879" y="6133"/>
                          <a:pt x="16264" y="7200"/>
                        </a:cubicBezTo>
                        <a:cubicBezTo>
                          <a:pt x="16021" y="7626"/>
                          <a:pt x="15820" y="8005"/>
                          <a:pt x="15821" y="8040"/>
                        </a:cubicBezTo>
                        <a:cubicBezTo>
                          <a:pt x="15822" y="8046"/>
                          <a:pt x="15823" y="8049"/>
                          <a:pt x="15826" y="8049"/>
                        </a:cubicBezTo>
                        <a:cubicBezTo>
                          <a:pt x="15879" y="8049"/>
                          <a:pt x="16332" y="7289"/>
                          <a:pt x="16776" y="6451"/>
                        </a:cubicBezTo>
                        <a:lnTo>
                          <a:pt x="17219" y="5613"/>
                        </a:lnTo>
                        <a:lnTo>
                          <a:pt x="17586" y="5613"/>
                        </a:lnTo>
                        <a:cubicBezTo>
                          <a:pt x="17944" y="5613"/>
                          <a:pt x="17953" y="5618"/>
                          <a:pt x="17901" y="5834"/>
                        </a:cubicBezTo>
                        <a:cubicBezTo>
                          <a:pt x="17873" y="5955"/>
                          <a:pt x="17604" y="6530"/>
                          <a:pt x="17303" y="7117"/>
                        </a:cubicBezTo>
                        <a:lnTo>
                          <a:pt x="16757" y="8180"/>
                        </a:lnTo>
                        <a:lnTo>
                          <a:pt x="16309" y="8152"/>
                        </a:lnTo>
                        <a:cubicBezTo>
                          <a:pt x="16065" y="8136"/>
                          <a:pt x="15831" y="8095"/>
                          <a:pt x="15796" y="8063"/>
                        </a:cubicBezTo>
                        <a:cubicBezTo>
                          <a:pt x="15761" y="8029"/>
                          <a:pt x="15791" y="7766"/>
                          <a:pt x="15861" y="7480"/>
                        </a:cubicBezTo>
                        <a:cubicBezTo>
                          <a:pt x="16161" y="6291"/>
                          <a:pt x="16134" y="6348"/>
                          <a:pt x="16375" y="6335"/>
                        </a:cubicBezTo>
                        <a:lnTo>
                          <a:pt x="16596" y="6323"/>
                        </a:lnTo>
                        <a:lnTo>
                          <a:pt x="16368" y="6291"/>
                        </a:lnTo>
                        <a:cubicBezTo>
                          <a:pt x="16197" y="6267"/>
                          <a:pt x="16150" y="6224"/>
                          <a:pt x="16181" y="6121"/>
                        </a:cubicBezTo>
                        <a:cubicBezTo>
                          <a:pt x="16202" y="6046"/>
                          <a:pt x="16245" y="5880"/>
                          <a:pt x="16275" y="5759"/>
                        </a:cubicBezTo>
                        <a:cubicBezTo>
                          <a:pt x="16317" y="5554"/>
                          <a:pt x="16362" y="5531"/>
                          <a:pt x="16671" y="5531"/>
                        </a:cubicBezTo>
                        <a:close/>
                        <a:moveTo>
                          <a:pt x="18188" y="5693"/>
                        </a:moveTo>
                        <a:cubicBezTo>
                          <a:pt x="18330" y="5693"/>
                          <a:pt x="18354" y="5733"/>
                          <a:pt x="18327" y="5937"/>
                        </a:cubicBezTo>
                        <a:cubicBezTo>
                          <a:pt x="18310" y="6071"/>
                          <a:pt x="18311" y="6128"/>
                          <a:pt x="18341" y="6128"/>
                        </a:cubicBezTo>
                        <a:cubicBezTo>
                          <a:pt x="18354" y="6128"/>
                          <a:pt x="18374" y="6116"/>
                          <a:pt x="18401" y="6093"/>
                        </a:cubicBezTo>
                        <a:cubicBezTo>
                          <a:pt x="18447" y="6054"/>
                          <a:pt x="18482" y="6035"/>
                          <a:pt x="18506" y="6035"/>
                        </a:cubicBezTo>
                        <a:cubicBezTo>
                          <a:pt x="18622" y="6035"/>
                          <a:pt x="18499" y="6462"/>
                          <a:pt x="18161" y="7210"/>
                        </a:cubicBezTo>
                        <a:lnTo>
                          <a:pt x="17724" y="8179"/>
                        </a:lnTo>
                        <a:lnTo>
                          <a:pt x="17300" y="8203"/>
                        </a:lnTo>
                        <a:cubicBezTo>
                          <a:pt x="17193" y="8209"/>
                          <a:pt x="17096" y="8212"/>
                          <a:pt x="17022" y="8212"/>
                        </a:cubicBezTo>
                        <a:cubicBezTo>
                          <a:pt x="16933" y="8212"/>
                          <a:pt x="16878" y="8208"/>
                          <a:pt x="16878" y="8199"/>
                        </a:cubicBezTo>
                        <a:cubicBezTo>
                          <a:pt x="16878" y="8183"/>
                          <a:pt x="17133" y="7662"/>
                          <a:pt x="17447" y="7033"/>
                        </a:cubicBezTo>
                        <a:cubicBezTo>
                          <a:pt x="17762" y="6407"/>
                          <a:pt x="18018" y="5852"/>
                          <a:pt x="18018" y="5795"/>
                        </a:cubicBezTo>
                        <a:cubicBezTo>
                          <a:pt x="18018" y="5736"/>
                          <a:pt x="18092" y="5693"/>
                          <a:pt x="18188" y="5693"/>
                        </a:cubicBezTo>
                        <a:close/>
                        <a:moveTo>
                          <a:pt x="19191" y="6810"/>
                        </a:moveTo>
                        <a:lnTo>
                          <a:pt x="19253" y="7029"/>
                        </a:lnTo>
                        <a:cubicBezTo>
                          <a:pt x="19301" y="7206"/>
                          <a:pt x="19250" y="7351"/>
                          <a:pt x="18984" y="7774"/>
                        </a:cubicBezTo>
                        <a:cubicBezTo>
                          <a:pt x="18728" y="8182"/>
                          <a:pt x="18609" y="8298"/>
                          <a:pt x="18454" y="8298"/>
                        </a:cubicBezTo>
                        <a:cubicBezTo>
                          <a:pt x="18256" y="8298"/>
                          <a:pt x="18256" y="8295"/>
                          <a:pt x="18556" y="7830"/>
                        </a:cubicBezTo>
                        <a:cubicBezTo>
                          <a:pt x="18723" y="7569"/>
                          <a:pt x="18932" y="7239"/>
                          <a:pt x="19024" y="7085"/>
                        </a:cubicBezTo>
                        <a:lnTo>
                          <a:pt x="19191" y="6810"/>
                        </a:lnTo>
                        <a:close/>
                        <a:moveTo>
                          <a:pt x="7070" y="8092"/>
                        </a:moveTo>
                        <a:cubicBezTo>
                          <a:pt x="7107" y="8092"/>
                          <a:pt x="7117" y="8134"/>
                          <a:pt x="7069" y="8210"/>
                        </a:cubicBezTo>
                        <a:cubicBezTo>
                          <a:pt x="7040" y="8258"/>
                          <a:pt x="6974" y="8299"/>
                          <a:pt x="6928" y="8299"/>
                        </a:cubicBezTo>
                        <a:cubicBezTo>
                          <a:pt x="6875" y="8299"/>
                          <a:pt x="6882" y="8250"/>
                          <a:pt x="6944" y="8176"/>
                        </a:cubicBezTo>
                        <a:cubicBezTo>
                          <a:pt x="6993" y="8119"/>
                          <a:pt x="7040" y="8092"/>
                          <a:pt x="7070" y="8092"/>
                        </a:cubicBezTo>
                        <a:close/>
                        <a:moveTo>
                          <a:pt x="18711" y="6264"/>
                        </a:moveTo>
                        <a:cubicBezTo>
                          <a:pt x="18742" y="6264"/>
                          <a:pt x="18751" y="6339"/>
                          <a:pt x="18716" y="6482"/>
                        </a:cubicBezTo>
                        <a:cubicBezTo>
                          <a:pt x="18688" y="6600"/>
                          <a:pt x="18683" y="6653"/>
                          <a:pt x="18704" y="6653"/>
                        </a:cubicBezTo>
                        <a:cubicBezTo>
                          <a:pt x="18714" y="6653"/>
                          <a:pt x="18732" y="6638"/>
                          <a:pt x="18758" y="6612"/>
                        </a:cubicBezTo>
                        <a:cubicBezTo>
                          <a:pt x="18795" y="6577"/>
                          <a:pt x="18824" y="6559"/>
                          <a:pt x="18853" y="6559"/>
                        </a:cubicBezTo>
                        <a:cubicBezTo>
                          <a:pt x="18886" y="6559"/>
                          <a:pt x="18921" y="6583"/>
                          <a:pt x="18968" y="6631"/>
                        </a:cubicBezTo>
                        <a:cubicBezTo>
                          <a:pt x="19031" y="6696"/>
                          <a:pt x="19077" y="6770"/>
                          <a:pt x="19077" y="6802"/>
                        </a:cubicBezTo>
                        <a:cubicBezTo>
                          <a:pt x="19077" y="6833"/>
                          <a:pt x="18874" y="7180"/>
                          <a:pt x="18621" y="7579"/>
                        </a:cubicBezTo>
                        <a:cubicBezTo>
                          <a:pt x="18255" y="8156"/>
                          <a:pt x="18127" y="8299"/>
                          <a:pt x="17969" y="8299"/>
                        </a:cubicBezTo>
                        <a:cubicBezTo>
                          <a:pt x="17865" y="8299"/>
                          <a:pt x="17774" y="8283"/>
                          <a:pt x="17774" y="8267"/>
                        </a:cubicBezTo>
                        <a:cubicBezTo>
                          <a:pt x="17774" y="8249"/>
                          <a:pt x="17942" y="7873"/>
                          <a:pt x="18148" y="7432"/>
                        </a:cubicBezTo>
                        <a:cubicBezTo>
                          <a:pt x="18354" y="6992"/>
                          <a:pt x="18556" y="6544"/>
                          <a:pt x="18595" y="6442"/>
                        </a:cubicBezTo>
                        <a:cubicBezTo>
                          <a:pt x="18641" y="6322"/>
                          <a:pt x="18685" y="6264"/>
                          <a:pt x="18711" y="6264"/>
                        </a:cubicBezTo>
                        <a:close/>
                        <a:moveTo>
                          <a:pt x="20745" y="8137"/>
                        </a:moveTo>
                        <a:cubicBezTo>
                          <a:pt x="20768" y="8137"/>
                          <a:pt x="20769" y="8183"/>
                          <a:pt x="20737" y="8267"/>
                        </a:cubicBezTo>
                        <a:cubicBezTo>
                          <a:pt x="20717" y="8319"/>
                          <a:pt x="20687" y="8355"/>
                          <a:pt x="20664" y="8355"/>
                        </a:cubicBezTo>
                        <a:cubicBezTo>
                          <a:pt x="20659" y="8355"/>
                          <a:pt x="20654" y="8353"/>
                          <a:pt x="20650" y="8349"/>
                        </a:cubicBezTo>
                        <a:cubicBezTo>
                          <a:pt x="20627" y="8328"/>
                          <a:pt x="20634" y="8269"/>
                          <a:pt x="20666" y="8219"/>
                        </a:cubicBezTo>
                        <a:cubicBezTo>
                          <a:pt x="20700" y="8163"/>
                          <a:pt x="20729" y="8137"/>
                          <a:pt x="20745" y="8137"/>
                        </a:cubicBezTo>
                        <a:close/>
                        <a:moveTo>
                          <a:pt x="19275" y="7570"/>
                        </a:moveTo>
                        <a:cubicBezTo>
                          <a:pt x="19345" y="7570"/>
                          <a:pt x="19384" y="7722"/>
                          <a:pt x="19432" y="8040"/>
                        </a:cubicBezTo>
                        <a:lnTo>
                          <a:pt x="19484" y="8382"/>
                        </a:lnTo>
                        <a:lnTo>
                          <a:pt x="19118" y="8382"/>
                        </a:lnTo>
                        <a:cubicBezTo>
                          <a:pt x="18914" y="8382"/>
                          <a:pt x="18751" y="8364"/>
                          <a:pt x="18751" y="8342"/>
                        </a:cubicBezTo>
                        <a:cubicBezTo>
                          <a:pt x="18751" y="8321"/>
                          <a:pt x="18868" y="8115"/>
                          <a:pt x="19008" y="7886"/>
                        </a:cubicBezTo>
                        <a:cubicBezTo>
                          <a:pt x="19135" y="7679"/>
                          <a:pt x="19216" y="7570"/>
                          <a:pt x="19275" y="7570"/>
                        </a:cubicBezTo>
                        <a:close/>
                        <a:moveTo>
                          <a:pt x="19522" y="7181"/>
                        </a:moveTo>
                        <a:cubicBezTo>
                          <a:pt x="19530" y="7181"/>
                          <a:pt x="19541" y="7185"/>
                          <a:pt x="19552" y="7192"/>
                        </a:cubicBezTo>
                        <a:cubicBezTo>
                          <a:pt x="19602" y="7223"/>
                          <a:pt x="19646" y="7306"/>
                          <a:pt x="19646" y="7371"/>
                        </a:cubicBezTo>
                        <a:cubicBezTo>
                          <a:pt x="19646" y="7422"/>
                          <a:pt x="19668" y="7453"/>
                          <a:pt x="19698" y="7453"/>
                        </a:cubicBezTo>
                        <a:cubicBezTo>
                          <a:pt x="19707" y="7453"/>
                          <a:pt x="19717" y="7450"/>
                          <a:pt x="19727" y="7444"/>
                        </a:cubicBezTo>
                        <a:cubicBezTo>
                          <a:pt x="19737" y="7437"/>
                          <a:pt x="19748" y="7434"/>
                          <a:pt x="19759" y="7434"/>
                        </a:cubicBezTo>
                        <a:cubicBezTo>
                          <a:pt x="19874" y="7434"/>
                          <a:pt x="20038" y="7755"/>
                          <a:pt x="20095" y="8112"/>
                        </a:cubicBezTo>
                        <a:cubicBezTo>
                          <a:pt x="20153" y="8464"/>
                          <a:pt x="20153" y="8464"/>
                          <a:pt x="19900" y="8464"/>
                        </a:cubicBezTo>
                        <a:cubicBezTo>
                          <a:pt x="19607" y="8464"/>
                          <a:pt x="19582" y="8350"/>
                          <a:pt x="19812" y="8056"/>
                        </a:cubicBezTo>
                        <a:cubicBezTo>
                          <a:pt x="19952" y="7876"/>
                          <a:pt x="19997" y="7764"/>
                          <a:pt x="19959" y="7764"/>
                        </a:cubicBezTo>
                        <a:cubicBezTo>
                          <a:pt x="19934" y="7764"/>
                          <a:pt x="19871" y="7816"/>
                          <a:pt x="19774" y="7934"/>
                        </a:cubicBezTo>
                        <a:lnTo>
                          <a:pt x="19574" y="8179"/>
                        </a:lnTo>
                        <a:lnTo>
                          <a:pt x="19568" y="7975"/>
                        </a:lnTo>
                        <a:cubicBezTo>
                          <a:pt x="19567" y="7865"/>
                          <a:pt x="19540" y="7626"/>
                          <a:pt x="19512" y="7453"/>
                        </a:cubicBezTo>
                        <a:cubicBezTo>
                          <a:pt x="19480" y="7264"/>
                          <a:pt x="19483" y="7181"/>
                          <a:pt x="19522" y="7181"/>
                        </a:cubicBezTo>
                        <a:close/>
                        <a:moveTo>
                          <a:pt x="12853" y="8074"/>
                        </a:moveTo>
                        <a:cubicBezTo>
                          <a:pt x="13108" y="8074"/>
                          <a:pt x="13310" y="8097"/>
                          <a:pt x="13330" y="8130"/>
                        </a:cubicBezTo>
                        <a:cubicBezTo>
                          <a:pt x="13356" y="8170"/>
                          <a:pt x="13237" y="8229"/>
                          <a:pt x="13075" y="8261"/>
                        </a:cubicBezTo>
                        <a:cubicBezTo>
                          <a:pt x="12998" y="8275"/>
                          <a:pt x="12934" y="8283"/>
                          <a:pt x="12883" y="8283"/>
                        </a:cubicBezTo>
                        <a:cubicBezTo>
                          <a:pt x="12801" y="8283"/>
                          <a:pt x="12754" y="8263"/>
                          <a:pt x="12740" y="8223"/>
                        </a:cubicBezTo>
                        <a:cubicBezTo>
                          <a:pt x="12732" y="8200"/>
                          <a:pt x="12718" y="8189"/>
                          <a:pt x="12697" y="8189"/>
                        </a:cubicBezTo>
                        <a:cubicBezTo>
                          <a:pt x="12662" y="8189"/>
                          <a:pt x="12608" y="8221"/>
                          <a:pt x="12537" y="8286"/>
                        </a:cubicBezTo>
                        <a:cubicBezTo>
                          <a:pt x="12381" y="8428"/>
                          <a:pt x="12115" y="8526"/>
                          <a:pt x="11971" y="8526"/>
                        </a:cubicBezTo>
                        <a:cubicBezTo>
                          <a:pt x="11896" y="8526"/>
                          <a:pt x="11855" y="8500"/>
                          <a:pt x="11878" y="8440"/>
                        </a:cubicBezTo>
                        <a:cubicBezTo>
                          <a:pt x="11903" y="8374"/>
                          <a:pt x="11982" y="8294"/>
                          <a:pt x="12044" y="8269"/>
                        </a:cubicBezTo>
                        <a:cubicBezTo>
                          <a:pt x="12109" y="8242"/>
                          <a:pt x="12145" y="8191"/>
                          <a:pt x="12124" y="8158"/>
                        </a:cubicBezTo>
                        <a:cubicBezTo>
                          <a:pt x="12104" y="8124"/>
                          <a:pt x="12359" y="8088"/>
                          <a:pt x="12686" y="8077"/>
                        </a:cubicBezTo>
                        <a:cubicBezTo>
                          <a:pt x="12743" y="8075"/>
                          <a:pt x="12799" y="8074"/>
                          <a:pt x="12853" y="8074"/>
                        </a:cubicBezTo>
                        <a:close/>
                        <a:moveTo>
                          <a:pt x="5971" y="7674"/>
                        </a:moveTo>
                        <a:lnTo>
                          <a:pt x="5753" y="7901"/>
                        </a:lnTo>
                        <a:cubicBezTo>
                          <a:pt x="5580" y="8082"/>
                          <a:pt x="4539" y="8529"/>
                          <a:pt x="4322" y="8529"/>
                        </a:cubicBezTo>
                        <a:cubicBezTo>
                          <a:pt x="4305" y="8529"/>
                          <a:pt x="4293" y="8526"/>
                          <a:pt x="4287" y="8520"/>
                        </a:cubicBezTo>
                        <a:cubicBezTo>
                          <a:pt x="4220" y="8453"/>
                          <a:pt x="4824" y="7965"/>
                          <a:pt x="5109" y="7854"/>
                        </a:cubicBezTo>
                        <a:cubicBezTo>
                          <a:pt x="5269" y="7794"/>
                          <a:pt x="5328" y="7763"/>
                          <a:pt x="5287" y="7763"/>
                        </a:cubicBezTo>
                        <a:cubicBezTo>
                          <a:pt x="5272" y="7763"/>
                          <a:pt x="5243" y="7767"/>
                          <a:pt x="5201" y="7775"/>
                        </a:cubicBezTo>
                        <a:cubicBezTo>
                          <a:pt x="5156" y="7784"/>
                          <a:pt x="5116" y="7788"/>
                          <a:pt x="5085" y="7788"/>
                        </a:cubicBezTo>
                        <a:cubicBezTo>
                          <a:pt x="5027" y="7788"/>
                          <a:pt x="4997" y="7773"/>
                          <a:pt x="5014" y="7747"/>
                        </a:cubicBezTo>
                        <a:cubicBezTo>
                          <a:pt x="5038" y="7707"/>
                          <a:pt x="5263" y="7674"/>
                          <a:pt x="5515" y="7674"/>
                        </a:cubicBezTo>
                        <a:close/>
                        <a:moveTo>
                          <a:pt x="21839" y="6344"/>
                        </a:moveTo>
                        <a:cubicBezTo>
                          <a:pt x="21878" y="6344"/>
                          <a:pt x="21957" y="6398"/>
                          <a:pt x="22001" y="6455"/>
                        </a:cubicBezTo>
                        <a:cubicBezTo>
                          <a:pt x="22070" y="6541"/>
                          <a:pt x="21981" y="6798"/>
                          <a:pt x="21624" y="7555"/>
                        </a:cubicBezTo>
                        <a:cubicBezTo>
                          <a:pt x="21188" y="8476"/>
                          <a:pt x="21138" y="8544"/>
                          <a:pt x="20927" y="8544"/>
                        </a:cubicBezTo>
                        <a:cubicBezTo>
                          <a:pt x="20804" y="8544"/>
                          <a:pt x="20716" y="8516"/>
                          <a:pt x="20736" y="8483"/>
                        </a:cubicBezTo>
                        <a:cubicBezTo>
                          <a:pt x="20756" y="8449"/>
                          <a:pt x="20996" y="7953"/>
                          <a:pt x="21269" y="7383"/>
                        </a:cubicBezTo>
                        <a:cubicBezTo>
                          <a:pt x="21542" y="6812"/>
                          <a:pt x="21799" y="6344"/>
                          <a:pt x="21839" y="6344"/>
                        </a:cubicBezTo>
                        <a:close/>
                        <a:moveTo>
                          <a:pt x="6752" y="8153"/>
                        </a:moveTo>
                        <a:cubicBezTo>
                          <a:pt x="6786" y="8153"/>
                          <a:pt x="6751" y="8193"/>
                          <a:pt x="6688" y="8269"/>
                        </a:cubicBezTo>
                        <a:cubicBezTo>
                          <a:pt x="6576" y="8402"/>
                          <a:pt x="6354" y="8504"/>
                          <a:pt x="5979" y="8595"/>
                        </a:cubicBezTo>
                        <a:cubicBezTo>
                          <a:pt x="5922" y="8609"/>
                          <a:pt x="5880" y="8615"/>
                          <a:pt x="5853" y="8615"/>
                        </a:cubicBezTo>
                        <a:cubicBezTo>
                          <a:pt x="5716" y="8615"/>
                          <a:pt x="5944" y="8457"/>
                          <a:pt x="6338" y="8302"/>
                        </a:cubicBezTo>
                        <a:cubicBezTo>
                          <a:pt x="6594" y="8201"/>
                          <a:pt x="6714" y="8153"/>
                          <a:pt x="6752" y="8153"/>
                        </a:cubicBezTo>
                        <a:close/>
                        <a:moveTo>
                          <a:pt x="9252" y="7819"/>
                        </a:moveTo>
                        <a:cubicBezTo>
                          <a:pt x="9473" y="7819"/>
                          <a:pt x="9632" y="7834"/>
                          <a:pt x="9611" y="7853"/>
                        </a:cubicBezTo>
                        <a:cubicBezTo>
                          <a:pt x="9570" y="7894"/>
                          <a:pt x="7234" y="8627"/>
                          <a:pt x="7143" y="8627"/>
                        </a:cubicBezTo>
                        <a:cubicBezTo>
                          <a:pt x="7115" y="8627"/>
                          <a:pt x="7150" y="8547"/>
                          <a:pt x="7223" y="8440"/>
                        </a:cubicBezTo>
                        <a:cubicBezTo>
                          <a:pt x="7392" y="8194"/>
                          <a:pt x="8538" y="7829"/>
                          <a:pt x="9173" y="7819"/>
                        </a:cubicBezTo>
                        <a:cubicBezTo>
                          <a:pt x="9200" y="7819"/>
                          <a:pt x="9226" y="7819"/>
                          <a:pt x="9252" y="7819"/>
                        </a:cubicBezTo>
                        <a:close/>
                        <a:moveTo>
                          <a:pt x="4847" y="7659"/>
                        </a:moveTo>
                        <a:cubicBezTo>
                          <a:pt x="4893" y="7659"/>
                          <a:pt x="4874" y="7711"/>
                          <a:pt x="4781" y="7813"/>
                        </a:cubicBezTo>
                        <a:cubicBezTo>
                          <a:pt x="4701" y="7902"/>
                          <a:pt x="4579" y="7976"/>
                          <a:pt x="4510" y="7976"/>
                        </a:cubicBezTo>
                        <a:cubicBezTo>
                          <a:pt x="4446" y="7976"/>
                          <a:pt x="4412" y="8001"/>
                          <a:pt x="4436" y="8029"/>
                        </a:cubicBezTo>
                        <a:cubicBezTo>
                          <a:pt x="4463" y="8057"/>
                          <a:pt x="4410" y="8188"/>
                          <a:pt x="4319" y="8320"/>
                        </a:cubicBezTo>
                        <a:cubicBezTo>
                          <a:pt x="4172" y="8525"/>
                          <a:pt x="3946" y="8694"/>
                          <a:pt x="3834" y="8694"/>
                        </a:cubicBezTo>
                        <a:cubicBezTo>
                          <a:pt x="3813" y="8694"/>
                          <a:pt x="3797" y="8688"/>
                          <a:pt x="3785" y="8677"/>
                        </a:cubicBezTo>
                        <a:cubicBezTo>
                          <a:pt x="3714" y="8603"/>
                          <a:pt x="4180" y="8140"/>
                          <a:pt x="4325" y="8139"/>
                        </a:cubicBezTo>
                        <a:cubicBezTo>
                          <a:pt x="4430" y="8136"/>
                          <a:pt x="4434" y="8123"/>
                          <a:pt x="4341" y="8065"/>
                        </a:cubicBezTo>
                        <a:cubicBezTo>
                          <a:pt x="4252" y="8007"/>
                          <a:pt x="4285" y="7956"/>
                          <a:pt x="4503" y="7822"/>
                        </a:cubicBezTo>
                        <a:cubicBezTo>
                          <a:pt x="4682" y="7714"/>
                          <a:pt x="4799" y="7659"/>
                          <a:pt x="4847" y="7659"/>
                        </a:cubicBezTo>
                        <a:close/>
                        <a:moveTo>
                          <a:pt x="22780" y="7405"/>
                        </a:moveTo>
                        <a:cubicBezTo>
                          <a:pt x="22810" y="7405"/>
                          <a:pt x="22826" y="7445"/>
                          <a:pt x="22826" y="7528"/>
                        </a:cubicBezTo>
                        <a:cubicBezTo>
                          <a:pt x="22826" y="7739"/>
                          <a:pt x="22304" y="8709"/>
                          <a:pt x="22191" y="8709"/>
                        </a:cubicBezTo>
                        <a:cubicBezTo>
                          <a:pt x="22125" y="8709"/>
                          <a:pt x="22086" y="8681"/>
                          <a:pt x="22101" y="8643"/>
                        </a:cubicBezTo>
                        <a:cubicBezTo>
                          <a:pt x="22415" y="7874"/>
                          <a:pt x="22678" y="7405"/>
                          <a:pt x="22780" y="7405"/>
                        </a:cubicBezTo>
                        <a:close/>
                        <a:moveTo>
                          <a:pt x="22170" y="6565"/>
                        </a:moveTo>
                        <a:lnTo>
                          <a:pt x="22414" y="6798"/>
                        </a:lnTo>
                        <a:cubicBezTo>
                          <a:pt x="22553" y="6930"/>
                          <a:pt x="22659" y="7069"/>
                          <a:pt x="22660" y="7119"/>
                        </a:cubicBezTo>
                        <a:cubicBezTo>
                          <a:pt x="22665" y="7240"/>
                          <a:pt x="21995" y="8709"/>
                          <a:pt x="21937" y="8709"/>
                        </a:cubicBezTo>
                        <a:cubicBezTo>
                          <a:pt x="21937" y="8709"/>
                          <a:pt x="21936" y="8709"/>
                          <a:pt x="21936" y="8709"/>
                        </a:cubicBezTo>
                        <a:cubicBezTo>
                          <a:pt x="21911" y="8709"/>
                          <a:pt x="21833" y="8674"/>
                          <a:pt x="21777" y="8638"/>
                        </a:cubicBezTo>
                        <a:cubicBezTo>
                          <a:pt x="21690" y="8584"/>
                          <a:pt x="21751" y="8389"/>
                          <a:pt x="22050" y="7738"/>
                        </a:cubicBezTo>
                        <a:cubicBezTo>
                          <a:pt x="22260" y="7281"/>
                          <a:pt x="22415" y="6889"/>
                          <a:pt x="22395" y="6866"/>
                        </a:cubicBezTo>
                        <a:cubicBezTo>
                          <a:pt x="22394" y="6865"/>
                          <a:pt x="22393" y="6864"/>
                          <a:pt x="22391" y="6864"/>
                        </a:cubicBezTo>
                        <a:cubicBezTo>
                          <a:pt x="22364" y="6864"/>
                          <a:pt x="22269" y="7033"/>
                          <a:pt x="22174" y="7258"/>
                        </a:cubicBezTo>
                        <a:cubicBezTo>
                          <a:pt x="22074" y="7493"/>
                          <a:pt x="21872" y="7838"/>
                          <a:pt x="21729" y="8015"/>
                        </a:cubicBezTo>
                        <a:cubicBezTo>
                          <a:pt x="21511" y="8287"/>
                          <a:pt x="21377" y="8492"/>
                          <a:pt x="21402" y="8492"/>
                        </a:cubicBezTo>
                        <a:cubicBezTo>
                          <a:pt x="21414" y="8492"/>
                          <a:pt x="21462" y="8447"/>
                          <a:pt x="21553" y="8341"/>
                        </a:cubicBezTo>
                        <a:lnTo>
                          <a:pt x="21764" y="8096"/>
                        </a:lnTo>
                        <a:lnTo>
                          <a:pt x="21662" y="8366"/>
                        </a:lnTo>
                        <a:cubicBezTo>
                          <a:pt x="21597" y="8538"/>
                          <a:pt x="21511" y="8632"/>
                          <a:pt x="21433" y="8632"/>
                        </a:cubicBezTo>
                        <a:cubicBezTo>
                          <a:pt x="21392" y="8632"/>
                          <a:pt x="21354" y="8607"/>
                          <a:pt x="21323" y="8554"/>
                        </a:cubicBezTo>
                        <a:cubicBezTo>
                          <a:pt x="21296" y="8509"/>
                          <a:pt x="21478" y="8040"/>
                          <a:pt x="21722" y="7519"/>
                        </a:cubicBezTo>
                        <a:lnTo>
                          <a:pt x="22170" y="6565"/>
                        </a:lnTo>
                        <a:close/>
                        <a:moveTo>
                          <a:pt x="23450" y="7865"/>
                        </a:moveTo>
                        <a:cubicBezTo>
                          <a:pt x="23470" y="7865"/>
                          <a:pt x="23490" y="7872"/>
                          <a:pt x="23509" y="7888"/>
                        </a:cubicBezTo>
                        <a:cubicBezTo>
                          <a:pt x="23604" y="7968"/>
                          <a:pt x="23596" y="8048"/>
                          <a:pt x="23452" y="8397"/>
                        </a:cubicBezTo>
                        <a:cubicBezTo>
                          <a:pt x="23354" y="8635"/>
                          <a:pt x="23312" y="8737"/>
                          <a:pt x="23280" y="8737"/>
                        </a:cubicBezTo>
                        <a:cubicBezTo>
                          <a:pt x="23256" y="8737"/>
                          <a:pt x="23237" y="8681"/>
                          <a:pt x="23204" y="8584"/>
                        </a:cubicBezTo>
                        <a:cubicBezTo>
                          <a:pt x="23115" y="8317"/>
                          <a:pt x="23290" y="7865"/>
                          <a:pt x="23450" y="7865"/>
                        </a:cubicBezTo>
                        <a:close/>
                        <a:moveTo>
                          <a:pt x="22859" y="7773"/>
                        </a:moveTo>
                        <a:lnTo>
                          <a:pt x="22927" y="8098"/>
                        </a:lnTo>
                        <a:cubicBezTo>
                          <a:pt x="22969" y="8301"/>
                          <a:pt x="22966" y="8489"/>
                          <a:pt x="22914" y="8602"/>
                        </a:cubicBezTo>
                        <a:cubicBezTo>
                          <a:pt x="22859" y="8723"/>
                          <a:pt x="22788" y="8783"/>
                          <a:pt x="22697" y="8783"/>
                        </a:cubicBezTo>
                        <a:cubicBezTo>
                          <a:pt x="22642" y="8783"/>
                          <a:pt x="22579" y="8761"/>
                          <a:pt x="22507" y="8717"/>
                        </a:cubicBezTo>
                        <a:cubicBezTo>
                          <a:pt x="22422" y="8665"/>
                          <a:pt x="22447" y="8562"/>
                          <a:pt x="22629" y="8211"/>
                        </a:cubicBezTo>
                        <a:lnTo>
                          <a:pt x="22859" y="7773"/>
                        </a:lnTo>
                        <a:close/>
                        <a:moveTo>
                          <a:pt x="23741" y="8148"/>
                        </a:moveTo>
                        <a:cubicBezTo>
                          <a:pt x="23782" y="8148"/>
                          <a:pt x="23826" y="8186"/>
                          <a:pt x="23886" y="8258"/>
                        </a:cubicBezTo>
                        <a:cubicBezTo>
                          <a:pt x="24027" y="8431"/>
                          <a:pt x="23843" y="8870"/>
                          <a:pt x="23631" y="8870"/>
                        </a:cubicBezTo>
                        <a:cubicBezTo>
                          <a:pt x="23405" y="8870"/>
                          <a:pt x="23381" y="8749"/>
                          <a:pt x="23534" y="8422"/>
                        </a:cubicBezTo>
                        <a:cubicBezTo>
                          <a:pt x="23624" y="8233"/>
                          <a:pt x="23679" y="8148"/>
                          <a:pt x="23741" y="8148"/>
                        </a:cubicBezTo>
                        <a:close/>
                        <a:moveTo>
                          <a:pt x="24081" y="8587"/>
                        </a:moveTo>
                        <a:cubicBezTo>
                          <a:pt x="24106" y="8587"/>
                          <a:pt x="24135" y="8602"/>
                          <a:pt x="24171" y="8630"/>
                        </a:cubicBezTo>
                        <a:cubicBezTo>
                          <a:pt x="24235" y="8682"/>
                          <a:pt x="24290" y="8757"/>
                          <a:pt x="24290" y="8797"/>
                        </a:cubicBezTo>
                        <a:cubicBezTo>
                          <a:pt x="24291" y="8837"/>
                          <a:pt x="24198" y="8870"/>
                          <a:pt x="24083" y="8870"/>
                        </a:cubicBezTo>
                        <a:cubicBezTo>
                          <a:pt x="23895" y="8870"/>
                          <a:pt x="23883" y="8854"/>
                          <a:pt x="23964" y="8703"/>
                        </a:cubicBezTo>
                        <a:cubicBezTo>
                          <a:pt x="24006" y="8624"/>
                          <a:pt x="24040" y="8587"/>
                          <a:pt x="24081" y="8587"/>
                        </a:cubicBezTo>
                        <a:close/>
                        <a:moveTo>
                          <a:pt x="5626" y="8549"/>
                        </a:moveTo>
                        <a:cubicBezTo>
                          <a:pt x="5687" y="8549"/>
                          <a:pt x="5707" y="8577"/>
                          <a:pt x="5673" y="8634"/>
                        </a:cubicBezTo>
                        <a:cubicBezTo>
                          <a:pt x="5622" y="8718"/>
                          <a:pt x="5466" y="8792"/>
                          <a:pt x="5076" y="8915"/>
                        </a:cubicBezTo>
                        <a:cubicBezTo>
                          <a:pt x="5029" y="8929"/>
                          <a:pt x="4994" y="8936"/>
                          <a:pt x="4970" y="8936"/>
                        </a:cubicBezTo>
                        <a:cubicBezTo>
                          <a:pt x="4850" y="8936"/>
                          <a:pt x="4998" y="8775"/>
                          <a:pt x="5263" y="8658"/>
                        </a:cubicBezTo>
                        <a:cubicBezTo>
                          <a:pt x="5428" y="8586"/>
                          <a:pt x="5555" y="8549"/>
                          <a:pt x="5626" y="8549"/>
                        </a:cubicBezTo>
                        <a:close/>
                        <a:moveTo>
                          <a:pt x="6777" y="8456"/>
                        </a:moveTo>
                        <a:cubicBezTo>
                          <a:pt x="6831" y="8456"/>
                          <a:pt x="6842" y="8510"/>
                          <a:pt x="6780" y="8626"/>
                        </a:cubicBezTo>
                        <a:cubicBezTo>
                          <a:pt x="6703" y="8772"/>
                          <a:pt x="6395" y="8952"/>
                          <a:pt x="6224" y="8952"/>
                        </a:cubicBezTo>
                        <a:cubicBezTo>
                          <a:pt x="6195" y="8952"/>
                          <a:pt x="6275" y="8846"/>
                          <a:pt x="6409" y="8709"/>
                        </a:cubicBezTo>
                        <a:cubicBezTo>
                          <a:pt x="6566" y="8544"/>
                          <a:pt x="6707" y="8456"/>
                          <a:pt x="6777" y="8456"/>
                        </a:cubicBezTo>
                        <a:close/>
                        <a:moveTo>
                          <a:pt x="12214" y="8562"/>
                        </a:moveTo>
                        <a:cubicBezTo>
                          <a:pt x="12276" y="8562"/>
                          <a:pt x="12317" y="8579"/>
                          <a:pt x="12317" y="8618"/>
                        </a:cubicBezTo>
                        <a:cubicBezTo>
                          <a:pt x="12317" y="8735"/>
                          <a:pt x="12038" y="8937"/>
                          <a:pt x="11803" y="8996"/>
                        </a:cubicBezTo>
                        <a:cubicBezTo>
                          <a:pt x="11747" y="9010"/>
                          <a:pt x="11702" y="9016"/>
                          <a:pt x="11668" y="9016"/>
                        </a:cubicBezTo>
                        <a:cubicBezTo>
                          <a:pt x="11562" y="9016"/>
                          <a:pt x="11556" y="8952"/>
                          <a:pt x="11644" y="8814"/>
                        </a:cubicBezTo>
                        <a:cubicBezTo>
                          <a:pt x="11727" y="8684"/>
                          <a:pt x="12047" y="8562"/>
                          <a:pt x="12214" y="8562"/>
                        </a:cubicBezTo>
                        <a:close/>
                        <a:moveTo>
                          <a:pt x="7103" y="7737"/>
                        </a:moveTo>
                        <a:cubicBezTo>
                          <a:pt x="7200" y="7737"/>
                          <a:pt x="7185" y="7759"/>
                          <a:pt x="7069" y="7888"/>
                        </a:cubicBezTo>
                        <a:cubicBezTo>
                          <a:pt x="6956" y="8014"/>
                          <a:pt x="6451" y="8214"/>
                          <a:pt x="6266" y="8214"/>
                        </a:cubicBezTo>
                        <a:cubicBezTo>
                          <a:pt x="6253" y="8214"/>
                          <a:pt x="6242" y="8213"/>
                          <a:pt x="6232" y="8211"/>
                        </a:cubicBezTo>
                        <a:cubicBezTo>
                          <a:pt x="6231" y="8211"/>
                          <a:pt x="6230" y="8211"/>
                          <a:pt x="6228" y="8211"/>
                        </a:cubicBezTo>
                        <a:cubicBezTo>
                          <a:pt x="6182" y="8211"/>
                          <a:pt x="5975" y="8286"/>
                          <a:pt x="5764" y="8385"/>
                        </a:cubicBezTo>
                        <a:cubicBezTo>
                          <a:pt x="5579" y="8471"/>
                          <a:pt x="5460" y="8512"/>
                          <a:pt x="5393" y="8512"/>
                        </a:cubicBezTo>
                        <a:cubicBezTo>
                          <a:pt x="5357" y="8512"/>
                          <a:pt x="5335" y="8500"/>
                          <a:pt x="5327" y="8476"/>
                        </a:cubicBezTo>
                        <a:cubicBezTo>
                          <a:pt x="5319" y="8450"/>
                          <a:pt x="5304" y="8437"/>
                          <a:pt x="5281" y="8437"/>
                        </a:cubicBezTo>
                        <a:cubicBezTo>
                          <a:pt x="5245" y="8437"/>
                          <a:pt x="5191" y="8471"/>
                          <a:pt x="5116" y="8537"/>
                        </a:cubicBezTo>
                        <a:cubicBezTo>
                          <a:pt x="4950" y="8685"/>
                          <a:pt x="4084" y="9030"/>
                          <a:pt x="3905" y="9030"/>
                        </a:cubicBezTo>
                        <a:cubicBezTo>
                          <a:pt x="3891" y="9030"/>
                          <a:pt x="3881" y="9028"/>
                          <a:pt x="3876" y="9023"/>
                        </a:cubicBezTo>
                        <a:cubicBezTo>
                          <a:pt x="3748" y="8888"/>
                          <a:pt x="4708" y="8408"/>
                          <a:pt x="5229" y="8341"/>
                        </a:cubicBezTo>
                        <a:cubicBezTo>
                          <a:pt x="5296" y="8333"/>
                          <a:pt x="5482" y="8269"/>
                          <a:pt x="5637" y="8202"/>
                        </a:cubicBezTo>
                        <a:cubicBezTo>
                          <a:pt x="5946" y="8068"/>
                          <a:pt x="6133" y="8002"/>
                          <a:pt x="6213" y="8002"/>
                        </a:cubicBezTo>
                        <a:cubicBezTo>
                          <a:pt x="6261" y="8002"/>
                          <a:pt x="6270" y="8026"/>
                          <a:pt x="6243" y="8073"/>
                        </a:cubicBezTo>
                        <a:cubicBezTo>
                          <a:pt x="6228" y="8099"/>
                          <a:pt x="6227" y="8112"/>
                          <a:pt x="6237" y="8112"/>
                        </a:cubicBezTo>
                        <a:cubicBezTo>
                          <a:pt x="6251" y="8112"/>
                          <a:pt x="6286" y="8088"/>
                          <a:pt x="6338" y="8043"/>
                        </a:cubicBezTo>
                        <a:cubicBezTo>
                          <a:pt x="6522" y="7880"/>
                          <a:pt x="6842" y="7742"/>
                          <a:pt x="7055" y="7738"/>
                        </a:cubicBezTo>
                        <a:cubicBezTo>
                          <a:pt x="7073" y="7737"/>
                          <a:pt x="7089" y="7737"/>
                          <a:pt x="7103" y="7737"/>
                        </a:cubicBezTo>
                        <a:close/>
                        <a:moveTo>
                          <a:pt x="10369" y="7898"/>
                        </a:moveTo>
                        <a:cubicBezTo>
                          <a:pt x="10601" y="7898"/>
                          <a:pt x="10773" y="7913"/>
                          <a:pt x="10757" y="7932"/>
                        </a:cubicBezTo>
                        <a:cubicBezTo>
                          <a:pt x="10737" y="7952"/>
                          <a:pt x="9832" y="8239"/>
                          <a:pt x="8741" y="8570"/>
                        </a:cubicBezTo>
                        <a:cubicBezTo>
                          <a:pt x="7542" y="8935"/>
                          <a:pt x="7071" y="9078"/>
                          <a:pt x="6941" y="9078"/>
                        </a:cubicBezTo>
                        <a:cubicBezTo>
                          <a:pt x="6859" y="9078"/>
                          <a:pt x="6913" y="9021"/>
                          <a:pt x="7006" y="8927"/>
                        </a:cubicBezTo>
                        <a:cubicBezTo>
                          <a:pt x="7323" y="8610"/>
                          <a:pt x="9589" y="7905"/>
                          <a:pt x="10312" y="7898"/>
                        </a:cubicBezTo>
                        <a:cubicBezTo>
                          <a:pt x="10331" y="7898"/>
                          <a:pt x="10350" y="7898"/>
                          <a:pt x="10369" y="7898"/>
                        </a:cubicBezTo>
                        <a:close/>
                        <a:moveTo>
                          <a:pt x="3834" y="8797"/>
                        </a:moveTo>
                        <a:cubicBezTo>
                          <a:pt x="3847" y="8797"/>
                          <a:pt x="3805" y="8876"/>
                          <a:pt x="3744" y="8972"/>
                        </a:cubicBezTo>
                        <a:cubicBezTo>
                          <a:pt x="3679" y="9070"/>
                          <a:pt x="3560" y="9170"/>
                          <a:pt x="3487" y="9185"/>
                        </a:cubicBezTo>
                        <a:cubicBezTo>
                          <a:pt x="3458" y="9191"/>
                          <a:pt x="3435" y="9194"/>
                          <a:pt x="3419" y="9194"/>
                        </a:cubicBezTo>
                        <a:cubicBezTo>
                          <a:pt x="3368" y="9194"/>
                          <a:pt x="3382" y="9158"/>
                          <a:pt x="3451" y="9046"/>
                        </a:cubicBezTo>
                        <a:cubicBezTo>
                          <a:pt x="3506" y="8957"/>
                          <a:pt x="3611" y="8862"/>
                          <a:pt x="3678" y="8842"/>
                        </a:cubicBezTo>
                        <a:cubicBezTo>
                          <a:pt x="3752" y="8821"/>
                          <a:pt x="3817" y="8802"/>
                          <a:pt x="3833" y="8797"/>
                        </a:cubicBezTo>
                        <a:cubicBezTo>
                          <a:pt x="3833" y="8797"/>
                          <a:pt x="3834" y="8797"/>
                          <a:pt x="3834" y="8797"/>
                        </a:cubicBezTo>
                        <a:close/>
                        <a:moveTo>
                          <a:pt x="19804" y="8547"/>
                        </a:moveTo>
                        <a:cubicBezTo>
                          <a:pt x="19900" y="8547"/>
                          <a:pt x="19973" y="8576"/>
                          <a:pt x="19973" y="8618"/>
                        </a:cubicBezTo>
                        <a:cubicBezTo>
                          <a:pt x="19973" y="8658"/>
                          <a:pt x="19995" y="8761"/>
                          <a:pt x="20022" y="8842"/>
                        </a:cubicBezTo>
                        <a:cubicBezTo>
                          <a:pt x="20043" y="8908"/>
                          <a:pt x="20051" y="8940"/>
                          <a:pt x="20042" y="8940"/>
                        </a:cubicBezTo>
                        <a:cubicBezTo>
                          <a:pt x="20034" y="8940"/>
                          <a:pt x="20015" y="8916"/>
                          <a:pt x="19981" y="8870"/>
                        </a:cubicBezTo>
                        <a:cubicBezTo>
                          <a:pt x="19943" y="8818"/>
                          <a:pt x="19921" y="8791"/>
                          <a:pt x="19907" y="8791"/>
                        </a:cubicBezTo>
                        <a:cubicBezTo>
                          <a:pt x="19893" y="8791"/>
                          <a:pt x="19888" y="8818"/>
                          <a:pt x="19884" y="8870"/>
                        </a:cubicBezTo>
                        <a:cubicBezTo>
                          <a:pt x="19880" y="8936"/>
                          <a:pt x="19881" y="9036"/>
                          <a:pt x="19888" y="9086"/>
                        </a:cubicBezTo>
                        <a:cubicBezTo>
                          <a:pt x="19895" y="9134"/>
                          <a:pt x="19860" y="9205"/>
                          <a:pt x="19814" y="9233"/>
                        </a:cubicBezTo>
                        <a:cubicBezTo>
                          <a:pt x="19806" y="9238"/>
                          <a:pt x="19797" y="9241"/>
                          <a:pt x="19790" y="9241"/>
                        </a:cubicBezTo>
                        <a:cubicBezTo>
                          <a:pt x="19754" y="9241"/>
                          <a:pt x="19730" y="9186"/>
                          <a:pt x="19730" y="9099"/>
                        </a:cubicBezTo>
                        <a:cubicBezTo>
                          <a:pt x="19730" y="8993"/>
                          <a:pt x="19707" y="8832"/>
                          <a:pt x="19681" y="8729"/>
                        </a:cubicBezTo>
                        <a:cubicBezTo>
                          <a:pt x="19640" y="8582"/>
                          <a:pt x="19666" y="8547"/>
                          <a:pt x="19804" y="8547"/>
                        </a:cubicBezTo>
                        <a:close/>
                        <a:moveTo>
                          <a:pt x="6381" y="8567"/>
                        </a:moveTo>
                        <a:cubicBezTo>
                          <a:pt x="6451" y="8567"/>
                          <a:pt x="6398" y="8637"/>
                          <a:pt x="6251" y="8790"/>
                        </a:cubicBezTo>
                        <a:cubicBezTo>
                          <a:pt x="6074" y="8974"/>
                          <a:pt x="5471" y="9263"/>
                          <a:pt x="5294" y="9263"/>
                        </a:cubicBezTo>
                        <a:cubicBezTo>
                          <a:pt x="5274" y="9263"/>
                          <a:pt x="5260" y="9259"/>
                          <a:pt x="5252" y="9252"/>
                        </a:cubicBezTo>
                        <a:cubicBezTo>
                          <a:pt x="5188" y="9185"/>
                          <a:pt x="5711" y="8788"/>
                          <a:pt x="6004" y="8681"/>
                        </a:cubicBezTo>
                        <a:cubicBezTo>
                          <a:pt x="6206" y="8606"/>
                          <a:pt x="6328" y="8567"/>
                          <a:pt x="6381" y="8567"/>
                        </a:cubicBezTo>
                        <a:close/>
                        <a:moveTo>
                          <a:pt x="14056" y="8148"/>
                        </a:moveTo>
                        <a:cubicBezTo>
                          <a:pt x="14145" y="8148"/>
                          <a:pt x="14190" y="8166"/>
                          <a:pt x="14190" y="8202"/>
                        </a:cubicBezTo>
                        <a:cubicBezTo>
                          <a:pt x="14190" y="8370"/>
                          <a:pt x="13269" y="8802"/>
                          <a:pt x="12512" y="8988"/>
                        </a:cubicBezTo>
                        <a:cubicBezTo>
                          <a:pt x="12056" y="9099"/>
                          <a:pt x="11620" y="9213"/>
                          <a:pt x="11534" y="9245"/>
                        </a:cubicBezTo>
                        <a:cubicBezTo>
                          <a:pt x="11495" y="9260"/>
                          <a:pt x="11467" y="9267"/>
                          <a:pt x="11451" y="9267"/>
                        </a:cubicBezTo>
                        <a:cubicBezTo>
                          <a:pt x="11428" y="9267"/>
                          <a:pt x="11430" y="9252"/>
                          <a:pt x="11461" y="9222"/>
                        </a:cubicBezTo>
                        <a:cubicBezTo>
                          <a:pt x="11506" y="9177"/>
                          <a:pt x="11762" y="9083"/>
                          <a:pt x="12030" y="9015"/>
                        </a:cubicBezTo>
                        <a:cubicBezTo>
                          <a:pt x="12299" y="8945"/>
                          <a:pt x="12679" y="8845"/>
                          <a:pt x="12874" y="8794"/>
                        </a:cubicBezTo>
                        <a:cubicBezTo>
                          <a:pt x="13071" y="8742"/>
                          <a:pt x="13214" y="8685"/>
                          <a:pt x="13195" y="8667"/>
                        </a:cubicBezTo>
                        <a:cubicBezTo>
                          <a:pt x="13192" y="8664"/>
                          <a:pt x="13183" y="8662"/>
                          <a:pt x="13170" y="8662"/>
                        </a:cubicBezTo>
                        <a:cubicBezTo>
                          <a:pt x="13104" y="8662"/>
                          <a:pt x="12922" y="8698"/>
                          <a:pt x="12719" y="8751"/>
                        </a:cubicBezTo>
                        <a:cubicBezTo>
                          <a:pt x="12476" y="8817"/>
                          <a:pt x="12264" y="8869"/>
                          <a:pt x="12251" y="8869"/>
                        </a:cubicBezTo>
                        <a:cubicBezTo>
                          <a:pt x="12238" y="8869"/>
                          <a:pt x="12295" y="8776"/>
                          <a:pt x="12373" y="8670"/>
                        </a:cubicBezTo>
                        <a:cubicBezTo>
                          <a:pt x="12450" y="8563"/>
                          <a:pt x="12569" y="8468"/>
                          <a:pt x="12625" y="8467"/>
                        </a:cubicBezTo>
                        <a:cubicBezTo>
                          <a:pt x="12683" y="8464"/>
                          <a:pt x="12711" y="8428"/>
                          <a:pt x="12687" y="8389"/>
                        </a:cubicBezTo>
                        <a:cubicBezTo>
                          <a:pt x="12669" y="8359"/>
                          <a:pt x="12687" y="8341"/>
                          <a:pt x="12729" y="8341"/>
                        </a:cubicBezTo>
                        <a:cubicBezTo>
                          <a:pt x="12745" y="8341"/>
                          <a:pt x="12764" y="8344"/>
                          <a:pt x="12786" y="8349"/>
                        </a:cubicBezTo>
                        <a:cubicBezTo>
                          <a:pt x="12800" y="8352"/>
                          <a:pt x="12819" y="8354"/>
                          <a:pt x="12843" y="8354"/>
                        </a:cubicBezTo>
                        <a:cubicBezTo>
                          <a:pt x="12957" y="8354"/>
                          <a:pt x="13175" y="8319"/>
                          <a:pt x="13376" y="8269"/>
                        </a:cubicBezTo>
                        <a:cubicBezTo>
                          <a:pt x="13694" y="8188"/>
                          <a:pt x="13924" y="8148"/>
                          <a:pt x="14056" y="8148"/>
                        </a:cubicBezTo>
                        <a:close/>
                        <a:moveTo>
                          <a:pt x="4691" y="8881"/>
                        </a:moveTo>
                        <a:cubicBezTo>
                          <a:pt x="4735" y="8881"/>
                          <a:pt x="4741" y="8904"/>
                          <a:pt x="4741" y="8944"/>
                        </a:cubicBezTo>
                        <a:cubicBezTo>
                          <a:pt x="4741" y="9016"/>
                          <a:pt x="4196" y="9252"/>
                          <a:pt x="3681" y="9401"/>
                        </a:cubicBezTo>
                        <a:cubicBezTo>
                          <a:pt x="3618" y="9420"/>
                          <a:pt x="3575" y="9428"/>
                          <a:pt x="3549" y="9428"/>
                        </a:cubicBezTo>
                        <a:cubicBezTo>
                          <a:pt x="3407" y="9428"/>
                          <a:pt x="3771" y="9184"/>
                          <a:pt x="4170" y="9042"/>
                        </a:cubicBezTo>
                        <a:cubicBezTo>
                          <a:pt x="4485" y="8929"/>
                          <a:pt x="4627" y="8881"/>
                          <a:pt x="4691" y="8881"/>
                        </a:cubicBezTo>
                        <a:close/>
                        <a:moveTo>
                          <a:pt x="6458" y="8960"/>
                        </a:moveTo>
                        <a:cubicBezTo>
                          <a:pt x="6514" y="8960"/>
                          <a:pt x="6502" y="9011"/>
                          <a:pt x="6442" y="9123"/>
                        </a:cubicBezTo>
                        <a:cubicBezTo>
                          <a:pt x="6369" y="9265"/>
                          <a:pt x="5923" y="9523"/>
                          <a:pt x="5751" y="9523"/>
                        </a:cubicBezTo>
                        <a:cubicBezTo>
                          <a:pt x="5651" y="9523"/>
                          <a:pt x="6076" y="9099"/>
                          <a:pt x="6247" y="9027"/>
                        </a:cubicBezTo>
                        <a:cubicBezTo>
                          <a:pt x="6352" y="8983"/>
                          <a:pt x="6420" y="8960"/>
                          <a:pt x="6458" y="8960"/>
                        </a:cubicBezTo>
                        <a:close/>
                        <a:moveTo>
                          <a:pt x="3394" y="9315"/>
                        </a:moveTo>
                        <a:cubicBezTo>
                          <a:pt x="3453" y="9315"/>
                          <a:pt x="3444" y="9387"/>
                          <a:pt x="3332" y="9499"/>
                        </a:cubicBezTo>
                        <a:cubicBezTo>
                          <a:pt x="3278" y="9553"/>
                          <a:pt x="3213" y="9585"/>
                          <a:pt x="3169" y="9585"/>
                        </a:cubicBezTo>
                        <a:cubicBezTo>
                          <a:pt x="3153" y="9585"/>
                          <a:pt x="3140" y="9581"/>
                          <a:pt x="3131" y="9573"/>
                        </a:cubicBezTo>
                        <a:cubicBezTo>
                          <a:pt x="3099" y="9538"/>
                          <a:pt x="3145" y="9452"/>
                          <a:pt x="3226" y="9393"/>
                        </a:cubicBezTo>
                        <a:cubicBezTo>
                          <a:pt x="3301" y="9339"/>
                          <a:pt x="3359" y="9315"/>
                          <a:pt x="3394" y="9315"/>
                        </a:cubicBezTo>
                        <a:close/>
                        <a:moveTo>
                          <a:pt x="23730" y="8952"/>
                        </a:moveTo>
                        <a:lnTo>
                          <a:pt x="23541" y="9278"/>
                        </a:lnTo>
                        <a:lnTo>
                          <a:pt x="23354" y="9605"/>
                        </a:lnTo>
                        <a:lnTo>
                          <a:pt x="23308" y="9344"/>
                        </a:lnTo>
                        <a:cubicBezTo>
                          <a:pt x="23248" y="9000"/>
                          <a:pt x="23275" y="8952"/>
                          <a:pt x="23525" y="8952"/>
                        </a:cubicBezTo>
                        <a:close/>
                        <a:moveTo>
                          <a:pt x="19435" y="8625"/>
                        </a:moveTo>
                        <a:cubicBezTo>
                          <a:pt x="19461" y="8625"/>
                          <a:pt x="19477" y="8664"/>
                          <a:pt x="19497" y="8731"/>
                        </a:cubicBezTo>
                        <a:cubicBezTo>
                          <a:pt x="19525" y="8830"/>
                          <a:pt x="19554" y="9052"/>
                          <a:pt x="19559" y="9225"/>
                        </a:cubicBezTo>
                        <a:cubicBezTo>
                          <a:pt x="19564" y="9444"/>
                          <a:pt x="19554" y="9510"/>
                          <a:pt x="19478" y="9510"/>
                        </a:cubicBezTo>
                        <a:cubicBezTo>
                          <a:pt x="19458" y="9510"/>
                          <a:pt x="19434" y="9505"/>
                          <a:pt x="19404" y="9498"/>
                        </a:cubicBezTo>
                        <a:cubicBezTo>
                          <a:pt x="19371" y="9490"/>
                          <a:pt x="19341" y="9486"/>
                          <a:pt x="19315" y="9486"/>
                        </a:cubicBezTo>
                        <a:cubicBezTo>
                          <a:pt x="19270" y="9486"/>
                          <a:pt x="19239" y="9498"/>
                          <a:pt x="19239" y="9520"/>
                        </a:cubicBezTo>
                        <a:cubicBezTo>
                          <a:pt x="19239" y="9556"/>
                          <a:pt x="19166" y="9605"/>
                          <a:pt x="19084" y="9626"/>
                        </a:cubicBezTo>
                        <a:cubicBezTo>
                          <a:pt x="19067" y="9631"/>
                          <a:pt x="19051" y="9633"/>
                          <a:pt x="19037" y="9633"/>
                        </a:cubicBezTo>
                        <a:cubicBezTo>
                          <a:pt x="18866" y="9633"/>
                          <a:pt x="18935" y="9303"/>
                          <a:pt x="19206" y="8903"/>
                        </a:cubicBezTo>
                        <a:cubicBezTo>
                          <a:pt x="19337" y="8708"/>
                          <a:pt x="19397" y="8625"/>
                          <a:pt x="19435" y="8625"/>
                        </a:cubicBezTo>
                        <a:close/>
                        <a:moveTo>
                          <a:pt x="11473" y="7983"/>
                        </a:moveTo>
                        <a:cubicBezTo>
                          <a:pt x="11679" y="7983"/>
                          <a:pt x="11828" y="8006"/>
                          <a:pt x="11828" y="8056"/>
                        </a:cubicBezTo>
                        <a:cubicBezTo>
                          <a:pt x="11828" y="8183"/>
                          <a:pt x="11601" y="8263"/>
                          <a:pt x="10118" y="8658"/>
                        </a:cubicBezTo>
                        <a:cubicBezTo>
                          <a:pt x="9377" y="8856"/>
                          <a:pt x="8392" y="9133"/>
                          <a:pt x="7918" y="9277"/>
                        </a:cubicBezTo>
                        <a:cubicBezTo>
                          <a:pt x="6858" y="9600"/>
                          <a:pt x="6601" y="9677"/>
                          <a:pt x="6521" y="9677"/>
                        </a:cubicBezTo>
                        <a:cubicBezTo>
                          <a:pt x="6500" y="9677"/>
                          <a:pt x="6491" y="9672"/>
                          <a:pt x="6484" y="9665"/>
                        </a:cubicBezTo>
                        <a:cubicBezTo>
                          <a:pt x="6462" y="9645"/>
                          <a:pt x="6509" y="9546"/>
                          <a:pt x="6589" y="9449"/>
                        </a:cubicBezTo>
                        <a:cubicBezTo>
                          <a:pt x="6696" y="9318"/>
                          <a:pt x="7202" y="9127"/>
                          <a:pt x="8447" y="8749"/>
                        </a:cubicBezTo>
                        <a:cubicBezTo>
                          <a:pt x="9391" y="8461"/>
                          <a:pt x="10321" y="8175"/>
                          <a:pt x="10525" y="8110"/>
                        </a:cubicBezTo>
                        <a:cubicBezTo>
                          <a:pt x="10777" y="8029"/>
                          <a:pt x="11181" y="7983"/>
                          <a:pt x="11473" y="7983"/>
                        </a:cubicBezTo>
                        <a:close/>
                        <a:moveTo>
                          <a:pt x="18930" y="8464"/>
                        </a:moveTo>
                        <a:cubicBezTo>
                          <a:pt x="19092" y="8464"/>
                          <a:pt x="19253" y="8497"/>
                          <a:pt x="19277" y="8537"/>
                        </a:cubicBezTo>
                        <a:cubicBezTo>
                          <a:pt x="19301" y="8578"/>
                          <a:pt x="19211" y="8762"/>
                          <a:pt x="19072" y="8949"/>
                        </a:cubicBezTo>
                        <a:cubicBezTo>
                          <a:pt x="18936" y="9137"/>
                          <a:pt x="18845" y="9322"/>
                          <a:pt x="18874" y="9364"/>
                        </a:cubicBezTo>
                        <a:cubicBezTo>
                          <a:pt x="18895" y="9398"/>
                          <a:pt x="18882" y="9422"/>
                          <a:pt x="18849" y="9422"/>
                        </a:cubicBezTo>
                        <a:cubicBezTo>
                          <a:pt x="18843" y="9422"/>
                          <a:pt x="18836" y="9422"/>
                          <a:pt x="18829" y="9420"/>
                        </a:cubicBezTo>
                        <a:cubicBezTo>
                          <a:pt x="18823" y="9419"/>
                          <a:pt x="18817" y="9418"/>
                          <a:pt x="18811" y="9418"/>
                        </a:cubicBezTo>
                        <a:cubicBezTo>
                          <a:pt x="18763" y="9418"/>
                          <a:pt x="18713" y="9455"/>
                          <a:pt x="18690" y="9514"/>
                        </a:cubicBezTo>
                        <a:cubicBezTo>
                          <a:pt x="18670" y="9564"/>
                          <a:pt x="18670" y="9589"/>
                          <a:pt x="18693" y="9589"/>
                        </a:cubicBezTo>
                        <a:cubicBezTo>
                          <a:pt x="18707" y="9589"/>
                          <a:pt x="18729" y="9580"/>
                          <a:pt x="18761" y="9562"/>
                        </a:cubicBezTo>
                        <a:cubicBezTo>
                          <a:pt x="18790" y="9545"/>
                          <a:pt x="18810" y="9537"/>
                          <a:pt x="18820" y="9537"/>
                        </a:cubicBezTo>
                        <a:cubicBezTo>
                          <a:pt x="18831" y="9537"/>
                          <a:pt x="18828" y="9548"/>
                          <a:pt x="18809" y="9571"/>
                        </a:cubicBezTo>
                        <a:cubicBezTo>
                          <a:pt x="18745" y="9643"/>
                          <a:pt x="18662" y="9665"/>
                          <a:pt x="18148" y="9745"/>
                        </a:cubicBezTo>
                        <a:cubicBezTo>
                          <a:pt x="18065" y="9758"/>
                          <a:pt x="18001" y="9769"/>
                          <a:pt x="17957" y="9769"/>
                        </a:cubicBezTo>
                        <a:cubicBezTo>
                          <a:pt x="17811" y="9769"/>
                          <a:pt x="17893" y="9645"/>
                          <a:pt x="18263" y="9050"/>
                        </a:cubicBezTo>
                        <a:cubicBezTo>
                          <a:pt x="18609" y="8496"/>
                          <a:pt x="18646" y="8464"/>
                          <a:pt x="18930" y="8464"/>
                        </a:cubicBezTo>
                        <a:close/>
                        <a:moveTo>
                          <a:pt x="3111" y="9685"/>
                        </a:moveTo>
                        <a:cubicBezTo>
                          <a:pt x="3159" y="9685"/>
                          <a:pt x="3193" y="9700"/>
                          <a:pt x="3193" y="9721"/>
                        </a:cubicBezTo>
                        <a:cubicBezTo>
                          <a:pt x="3193" y="9744"/>
                          <a:pt x="3159" y="9778"/>
                          <a:pt x="3111" y="9807"/>
                        </a:cubicBezTo>
                        <a:cubicBezTo>
                          <a:pt x="3096" y="9816"/>
                          <a:pt x="3081" y="9820"/>
                          <a:pt x="3069" y="9820"/>
                        </a:cubicBezTo>
                        <a:cubicBezTo>
                          <a:pt x="3045" y="9820"/>
                          <a:pt x="3030" y="9803"/>
                          <a:pt x="3030" y="9770"/>
                        </a:cubicBezTo>
                        <a:cubicBezTo>
                          <a:pt x="3031" y="9721"/>
                          <a:pt x="3064" y="9685"/>
                          <a:pt x="3111" y="9685"/>
                        </a:cubicBezTo>
                        <a:close/>
                        <a:moveTo>
                          <a:pt x="5753" y="9202"/>
                        </a:moveTo>
                        <a:cubicBezTo>
                          <a:pt x="5789" y="9202"/>
                          <a:pt x="5731" y="9295"/>
                          <a:pt x="5626" y="9409"/>
                        </a:cubicBezTo>
                        <a:cubicBezTo>
                          <a:pt x="5437" y="9613"/>
                          <a:pt x="5319" y="9678"/>
                          <a:pt x="4903" y="9808"/>
                        </a:cubicBezTo>
                        <a:lnTo>
                          <a:pt x="4700" y="9872"/>
                        </a:lnTo>
                        <a:lnTo>
                          <a:pt x="4863" y="9685"/>
                        </a:lnTo>
                        <a:cubicBezTo>
                          <a:pt x="5011" y="9516"/>
                          <a:pt x="5564" y="9215"/>
                          <a:pt x="5751" y="9202"/>
                        </a:cubicBezTo>
                        <a:cubicBezTo>
                          <a:pt x="5752" y="9202"/>
                          <a:pt x="5752" y="9202"/>
                          <a:pt x="5753" y="9202"/>
                        </a:cubicBezTo>
                        <a:close/>
                        <a:moveTo>
                          <a:pt x="11638" y="8340"/>
                        </a:moveTo>
                        <a:cubicBezTo>
                          <a:pt x="11641" y="8340"/>
                          <a:pt x="11643" y="8340"/>
                          <a:pt x="11644" y="8341"/>
                        </a:cubicBezTo>
                        <a:cubicBezTo>
                          <a:pt x="11655" y="8349"/>
                          <a:pt x="11641" y="8417"/>
                          <a:pt x="11616" y="8491"/>
                        </a:cubicBezTo>
                        <a:cubicBezTo>
                          <a:pt x="11588" y="8571"/>
                          <a:pt x="11343" y="8690"/>
                          <a:pt x="11026" y="8781"/>
                        </a:cubicBezTo>
                        <a:cubicBezTo>
                          <a:pt x="10728" y="8865"/>
                          <a:pt x="9768" y="9143"/>
                          <a:pt x="8896" y="9396"/>
                        </a:cubicBezTo>
                        <a:cubicBezTo>
                          <a:pt x="8025" y="9647"/>
                          <a:pt x="7235" y="9873"/>
                          <a:pt x="7144" y="9897"/>
                        </a:cubicBezTo>
                        <a:cubicBezTo>
                          <a:pt x="7118" y="9904"/>
                          <a:pt x="7097" y="9907"/>
                          <a:pt x="7083" y="9907"/>
                        </a:cubicBezTo>
                        <a:cubicBezTo>
                          <a:pt x="7029" y="9907"/>
                          <a:pt x="7070" y="9855"/>
                          <a:pt x="7224" y="9710"/>
                        </a:cubicBezTo>
                        <a:cubicBezTo>
                          <a:pt x="7412" y="9536"/>
                          <a:pt x="7755" y="9403"/>
                          <a:pt x="8691" y="9138"/>
                        </a:cubicBezTo>
                        <a:cubicBezTo>
                          <a:pt x="10746" y="8560"/>
                          <a:pt x="11562" y="8340"/>
                          <a:pt x="11638" y="8340"/>
                        </a:cubicBezTo>
                        <a:close/>
                        <a:moveTo>
                          <a:pt x="5247" y="8965"/>
                        </a:moveTo>
                        <a:cubicBezTo>
                          <a:pt x="5306" y="8965"/>
                          <a:pt x="5286" y="9016"/>
                          <a:pt x="5231" y="9115"/>
                        </a:cubicBezTo>
                        <a:cubicBezTo>
                          <a:pt x="5141" y="9278"/>
                          <a:pt x="4855" y="9453"/>
                          <a:pt x="4495" y="9564"/>
                        </a:cubicBezTo>
                        <a:cubicBezTo>
                          <a:pt x="4422" y="9586"/>
                          <a:pt x="4376" y="9599"/>
                          <a:pt x="4354" y="9599"/>
                        </a:cubicBezTo>
                        <a:cubicBezTo>
                          <a:pt x="4320" y="9599"/>
                          <a:pt x="4343" y="9568"/>
                          <a:pt x="4407" y="9492"/>
                        </a:cubicBezTo>
                        <a:cubicBezTo>
                          <a:pt x="4468" y="9419"/>
                          <a:pt x="4501" y="9336"/>
                          <a:pt x="4475" y="9310"/>
                        </a:cubicBezTo>
                        <a:cubicBezTo>
                          <a:pt x="4471" y="9306"/>
                          <a:pt x="4466" y="9304"/>
                          <a:pt x="4460" y="9304"/>
                        </a:cubicBezTo>
                        <a:cubicBezTo>
                          <a:pt x="4426" y="9304"/>
                          <a:pt x="4361" y="9368"/>
                          <a:pt x="4296" y="9466"/>
                        </a:cubicBezTo>
                        <a:cubicBezTo>
                          <a:pt x="4180" y="9642"/>
                          <a:pt x="3467" y="9995"/>
                          <a:pt x="3263" y="9995"/>
                        </a:cubicBezTo>
                        <a:cubicBezTo>
                          <a:pt x="3241" y="9995"/>
                          <a:pt x="3225" y="9991"/>
                          <a:pt x="3217" y="9982"/>
                        </a:cubicBezTo>
                        <a:cubicBezTo>
                          <a:pt x="3059" y="9825"/>
                          <a:pt x="3802" y="9369"/>
                          <a:pt x="4423" y="9244"/>
                        </a:cubicBezTo>
                        <a:cubicBezTo>
                          <a:pt x="4487" y="9230"/>
                          <a:pt x="4628" y="9185"/>
                          <a:pt x="4741" y="9139"/>
                        </a:cubicBezTo>
                        <a:cubicBezTo>
                          <a:pt x="5034" y="9022"/>
                          <a:pt x="5185" y="8965"/>
                          <a:pt x="5247" y="8965"/>
                        </a:cubicBezTo>
                        <a:close/>
                        <a:moveTo>
                          <a:pt x="6211" y="9455"/>
                        </a:moveTo>
                        <a:cubicBezTo>
                          <a:pt x="6273" y="9455"/>
                          <a:pt x="6243" y="9513"/>
                          <a:pt x="6161" y="9637"/>
                        </a:cubicBezTo>
                        <a:cubicBezTo>
                          <a:pt x="6058" y="9795"/>
                          <a:pt x="5435" y="10089"/>
                          <a:pt x="5240" y="10089"/>
                        </a:cubicBezTo>
                        <a:cubicBezTo>
                          <a:pt x="5216" y="10089"/>
                          <a:pt x="5199" y="10085"/>
                          <a:pt x="5189" y="10075"/>
                        </a:cubicBezTo>
                        <a:cubicBezTo>
                          <a:pt x="5117" y="10006"/>
                          <a:pt x="5532" y="9683"/>
                          <a:pt x="5840" y="9570"/>
                        </a:cubicBezTo>
                        <a:cubicBezTo>
                          <a:pt x="6044" y="9495"/>
                          <a:pt x="6159" y="9455"/>
                          <a:pt x="6211" y="9455"/>
                        </a:cubicBezTo>
                        <a:close/>
                        <a:moveTo>
                          <a:pt x="17958" y="8399"/>
                        </a:moveTo>
                        <a:cubicBezTo>
                          <a:pt x="18044" y="8399"/>
                          <a:pt x="18150" y="8422"/>
                          <a:pt x="18294" y="8455"/>
                        </a:cubicBezTo>
                        <a:lnTo>
                          <a:pt x="18521" y="8507"/>
                        </a:lnTo>
                        <a:lnTo>
                          <a:pt x="18107" y="9139"/>
                        </a:lnTo>
                        <a:cubicBezTo>
                          <a:pt x="17799" y="9607"/>
                          <a:pt x="17502" y="9907"/>
                          <a:pt x="17355" y="9907"/>
                        </a:cubicBezTo>
                        <a:cubicBezTo>
                          <a:pt x="17334" y="9907"/>
                          <a:pt x="17315" y="9900"/>
                          <a:pt x="17300" y="9887"/>
                        </a:cubicBezTo>
                        <a:cubicBezTo>
                          <a:pt x="17283" y="9871"/>
                          <a:pt x="17458" y="9559"/>
                          <a:pt x="17692" y="9193"/>
                        </a:cubicBezTo>
                        <a:cubicBezTo>
                          <a:pt x="17926" y="8828"/>
                          <a:pt x="18101" y="8516"/>
                          <a:pt x="18083" y="8501"/>
                        </a:cubicBezTo>
                        <a:cubicBezTo>
                          <a:pt x="18082" y="8501"/>
                          <a:pt x="18082" y="8501"/>
                          <a:pt x="18081" y="8501"/>
                        </a:cubicBezTo>
                        <a:cubicBezTo>
                          <a:pt x="18054" y="8501"/>
                          <a:pt x="17813" y="8845"/>
                          <a:pt x="17533" y="9284"/>
                        </a:cubicBezTo>
                        <a:cubicBezTo>
                          <a:pt x="17247" y="9732"/>
                          <a:pt x="16985" y="10094"/>
                          <a:pt x="16946" y="10094"/>
                        </a:cubicBezTo>
                        <a:cubicBezTo>
                          <a:pt x="16907" y="10094"/>
                          <a:pt x="17069" y="9712"/>
                          <a:pt x="17304" y="9238"/>
                        </a:cubicBezTo>
                        <a:cubicBezTo>
                          <a:pt x="17635" y="8576"/>
                          <a:pt x="17723" y="8399"/>
                          <a:pt x="17958" y="8399"/>
                        </a:cubicBezTo>
                        <a:close/>
                        <a:moveTo>
                          <a:pt x="7089" y="9611"/>
                        </a:moveTo>
                        <a:cubicBezTo>
                          <a:pt x="7100" y="9611"/>
                          <a:pt x="7072" y="9681"/>
                          <a:pt x="7024" y="9768"/>
                        </a:cubicBezTo>
                        <a:cubicBezTo>
                          <a:pt x="6928" y="9944"/>
                          <a:pt x="6760" y="10042"/>
                          <a:pt x="6419" y="10126"/>
                        </a:cubicBezTo>
                        <a:cubicBezTo>
                          <a:pt x="6341" y="10145"/>
                          <a:pt x="6290" y="10157"/>
                          <a:pt x="6260" y="10157"/>
                        </a:cubicBezTo>
                        <a:cubicBezTo>
                          <a:pt x="6203" y="10157"/>
                          <a:pt x="6228" y="10114"/>
                          <a:pt x="6306" y="9995"/>
                        </a:cubicBezTo>
                        <a:cubicBezTo>
                          <a:pt x="6403" y="9845"/>
                          <a:pt x="6631" y="9733"/>
                          <a:pt x="7088" y="9611"/>
                        </a:cubicBezTo>
                        <a:cubicBezTo>
                          <a:pt x="7088" y="9611"/>
                          <a:pt x="7089" y="9611"/>
                          <a:pt x="7089" y="9611"/>
                        </a:cubicBezTo>
                        <a:close/>
                        <a:moveTo>
                          <a:pt x="4772" y="9566"/>
                        </a:moveTo>
                        <a:cubicBezTo>
                          <a:pt x="4792" y="9566"/>
                          <a:pt x="4806" y="9569"/>
                          <a:pt x="4815" y="9577"/>
                        </a:cubicBezTo>
                        <a:cubicBezTo>
                          <a:pt x="4833" y="9591"/>
                          <a:pt x="4781" y="9677"/>
                          <a:pt x="4700" y="9766"/>
                        </a:cubicBezTo>
                        <a:cubicBezTo>
                          <a:pt x="4567" y="9910"/>
                          <a:pt x="4179" y="10078"/>
                          <a:pt x="4015" y="10078"/>
                        </a:cubicBezTo>
                        <a:cubicBezTo>
                          <a:pt x="3986" y="10078"/>
                          <a:pt x="3963" y="10073"/>
                          <a:pt x="3951" y="10061"/>
                        </a:cubicBezTo>
                        <a:cubicBezTo>
                          <a:pt x="3945" y="10055"/>
                          <a:pt x="3935" y="10052"/>
                          <a:pt x="3924" y="10052"/>
                        </a:cubicBezTo>
                        <a:cubicBezTo>
                          <a:pt x="3885" y="10052"/>
                          <a:pt x="3820" y="10086"/>
                          <a:pt x="3764" y="10135"/>
                        </a:cubicBezTo>
                        <a:cubicBezTo>
                          <a:pt x="3708" y="10186"/>
                          <a:pt x="3625" y="10209"/>
                          <a:pt x="3549" y="10209"/>
                        </a:cubicBezTo>
                        <a:cubicBezTo>
                          <a:pt x="3447" y="10209"/>
                          <a:pt x="3356" y="10167"/>
                          <a:pt x="3356" y="10094"/>
                        </a:cubicBezTo>
                        <a:cubicBezTo>
                          <a:pt x="3357" y="10061"/>
                          <a:pt x="3487" y="9996"/>
                          <a:pt x="3641" y="9951"/>
                        </a:cubicBezTo>
                        <a:cubicBezTo>
                          <a:pt x="3743" y="9920"/>
                          <a:pt x="3815" y="9904"/>
                          <a:pt x="3860" y="9904"/>
                        </a:cubicBezTo>
                        <a:cubicBezTo>
                          <a:pt x="3906" y="9904"/>
                          <a:pt x="3927" y="9920"/>
                          <a:pt x="3927" y="9951"/>
                        </a:cubicBezTo>
                        <a:cubicBezTo>
                          <a:pt x="3927" y="9965"/>
                          <a:pt x="3934" y="9972"/>
                          <a:pt x="3947" y="9972"/>
                        </a:cubicBezTo>
                        <a:cubicBezTo>
                          <a:pt x="3977" y="9972"/>
                          <a:pt x="4038" y="9935"/>
                          <a:pt x="4106" y="9873"/>
                        </a:cubicBezTo>
                        <a:cubicBezTo>
                          <a:pt x="4263" y="9732"/>
                          <a:pt x="4635" y="9566"/>
                          <a:pt x="4772" y="9566"/>
                        </a:cubicBezTo>
                        <a:close/>
                        <a:moveTo>
                          <a:pt x="5273" y="9773"/>
                        </a:moveTo>
                        <a:cubicBezTo>
                          <a:pt x="5316" y="9773"/>
                          <a:pt x="5244" y="9870"/>
                          <a:pt x="5109" y="10002"/>
                        </a:cubicBezTo>
                        <a:cubicBezTo>
                          <a:pt x="4970" y="10135"/>
                          <a:pt x="4761" y="10261"/>
                          <a:pt x="4628" y="10292"/>
                        </a:cubicBezTo>
                        <a:cubicBezTo>
                          <a:pt x="4550" y="10309"/>
                          <a:pt x="4498" y="10320"/>
                          <a:pt x="4468" y="10320"/>
                        </a:cubicBezTo>
                        <a:cubicBezTo>
                          <a:pt x="4411" y="10320"/>
                          <a:pt x="4434" y="10280"/>
                          <a:pt x="4510" y="10166"/>
                        </a:cubicBezTo>
                        <a:cubicBezTo>
                          <a:pt x="4616" y="10004"/>
                          <a:pt x="5027" y="9793"/>
                          <a:pt x="5271" y="9773"/>
                        </a:cubicBezTo>
                        <a:cubicBezTo>
                          <a:pt x="5271" y="9773"/>
                          <a:pt x="5272" y="9773"/>
                          <a:pt x="5273" y="9773"/>
                        </a:cubicBezTo>
                        <a:close/>
                        <a:moveTo>
                          <a:pt x="23976" y="8966"/>
                        </a:moveTo>
                        <a:cubicBezTo>
                          <a:pt x="23983" y="8966"/>
                          <a:pt x="23991" y="8967"/>
                          <a:pt x="23998" y="8968"/>
                        </a:cubicBezTo>
                        <a:cubicBezTo>
                          <a:pt x="24097" y="8983"/>
                          <a:pt x="24159" y="9028"/>
                          <a:pt x="24146" y="9075"/>
                        </a:cubicBezTo>
                        <a:cubicBezTo>
                          <a:pt x="24132" y="9119"/>
                          <a:pt x="23965" y="9432"/>
                          <a:pt x="23779" y="9766"/>
                        </a:cubicBezTo>
                        <a:lnTo>
                          <a:pt x="23435" y="10376"/>
                        </a:lnTo>
                        <a:lnTo>
                          <a:pt x="23411" y="10035"/>
                        </a:lnTo>
                        <a:cubicBezTo>
                          <a:pt x="23382" y="9592"/>
                          <a:pt x="23716" y="8966"/>
                          <a:pt x="23976" y="8966"/>
                        </a:cubicBezTo>
                        <a:close/>
                        <a:moveTo>
                          <a:pt x="4317" y="10095"/>
                        </a:moveTo>
                        <a:cubicBezTo>
                          <a:pt x="4397" y="10095"/>
                          <a:pt x="4391" y="10147"/>
                          <a:pt x="4335" y="10254"/>
                        </a:cubicBezTo>
                        <a:cubicBezTo>
                          <a:pt x="4282" y="10357"/>
                          <a:pt x="4225" y="10405"/>
                          <a:pt x="4134" y="10405"/>
                        </a:cubicBezTo>
                        <a:cubicBezTo>
                          <a:pt x="4071" y="10405"/>
                          <a:pt x="3992" y="10382"/>
                          <a:pt x="3885" y="10339"/>
                        </a:cubicBezTo>
                        <a:cubicBezTo>
                          <a:pt x="3754" y="10285"/>
                          <a:pt x="3746" y="10263"/>
                          <a:pt x="3845" y="10228"/>
                        </a:cubicBezTo>
                        <a:cubicBezTo>
                          <a:pt x="4096" y="10140"/>
                          <a:pt x="4243" y="10095"/>
                          <a:pt x="4317" y="10095"/>
                        </a:cubicBezTo>
                        <a:close/>
                        <a:moveTo>
                          <a:pt x="11331" y="8799"/>
                        </a:moveTo>
                        <a:cubicBezTo>
                          <a:pt x="11419" y="8799"/>
                          <a:pt x="11401" y="8852"/>
                          <a:pt x="11327" y="8961"/>
                        </a:cubicBezTo>
                        <a:cubicBezTo>
                          <a:pt x="11233" y="9094"/>
                          <a:pt x="10723" y="9270"/>
                          <a:pt x="8973" y="9772"/>
                        </a:cubicBezTo>
                        <a:cubicBezTo>
                          <a:pt x="7743" y="10122"/>
                          <a:pt x="6700" y="10412"/>
                          <a:pt x="6656" y="10415"/>
                        </a:cubicBezTo>
                        <a:cubicBezTo>
                          <a:pt x="6656" y="10415"/>
                          <a:pt x="6655" y="10415"/>
                          <a:pt x="6655" y="10415"/>
                        </a:cubicBezTo>
                        <a:cubicBezTo>
                          <a:pt x="6612" y="10415"/>
                          <a:pt x="6665" y="10334"/>
                          <a:pt x="6778" y="10228"/>
                        </a:cubicBezTo>
                        <a:cubicBezTo>
                          <a:pt x="6924" y="10089"/>
                          <a:pt x="7462" y="9896"/>
                          <a:pt x="8693" y="9539"/>
                        </a:cubicBezTo>
                        <a:cubicBezTo>
                          <a:pt x="9637" y="9265"/>
                          <a:pt x="10586" y="8989"/>
                          <a:pt x="10809" y="8923"/>
                        </a:cubicBezTo>
                        <a:cubicBezTo>
                          <a:pt x="11090" y="8841"/>
                          <a:pt x="11253" y="8799"/>
                          <a:pt x="11331" y="8799"/>
                        </a:cubicBezTo>
                        <a:close/>
                        <a:moveTo>
                          <a:pt x="6624" y="10181"/>
                        </a:moveTo>
                        <a:cubicBezTo>
                          <a:pt x="6694" y="10181"/>
                          <a:pt x="6666" y="10241"/>
                          <a:pt x="6533" y="10369"/>
                        </a:cubicBezTo>
                        <a:cubicBezTo>
                          <a:pt x="6419" y="10479"/>
                          <a:pt x="6246" y="10590"/>
                          <a:pt x="6139" y="10622"/>
                        </a:cubicBezTo>
                        <a:cubicBezTo>
                          <a:pt x="6076" y="10641"/>
                          <a:pt x="6034" y="10652"/>
                          <a:pt x="6011" y="10652"/>
                        </a:cubicBezTo>
                        <a:cubicBezTo>
                          <a:pt x="5966" y="10652"/>
                          <a:pt x="5983" y="10613"/>
                          <a:pt x="6040" y="10509"/>
                        </a:cubicBezTo>
                        <a:cubicBezTo>
                          <a:pt x="6133" y="10335"/>
                          <a:pt x="6387" y="10192"/>
                          <a:pt x="6615" y="10181"/>
                        </a:cubicBezTo>
                        <a:cubicBezTo>
                          <a:pt x="6618" y="10181"/>
                          <a:pt x="6621" y="10181"/>
                          <a:pt x="6624" y="10181"/>
                        </a:cubicBezTo>
                        <a:close/>
                        <a:moveTo>
                          <a:pt x="5792" y="10015"/>
                        </a:moveTo>
                        <a:cubicBezTo>
                          <a:pt x="5806" y="10015"/>
                          <a:pt x="5739" y="10102"/>
                          <a:pt x="5633" y="10214"/>
                        </a:cubicBezTo>
                        <a:cubicBezTo>
                          <a:pt x="5459" y="10402"/>
                          <a:pt x="5126" y="10551"/>
                          <a:pt x="4944" y="10551"/>
                        </a:cubicBezTo>
                        <a:cubicBezTo>
                          <a:pt x="4888" y="10551"/>
                          <a:pt x="4847" y="10538"/>
                          <a:pt x="4828" y="10507"/>
                        </a:cubicBezTo>
                        <a:cubicBezTo>
                          <a:pt x="4815" y="10486"/>
                          <a:pt x="4799" y="10476"/>
                          <a:pt x="4779" y="10476"/>
                        </a:cubicBezTo>
                        <a:cubicBezTo>
                          <a:pt x="4741" y="10476"/>
                          <a:pt x="4691" y="10513"/>
                          <a:pt x="4629" y="10589"/>
                        </a:cubicBezTo>
                        <a:cubicBezTo>
                          <a:pt x="4561" y="10671"/>
                          <a:pt x="4515" y="10709"/>
                          <a:pt x="4469" y="10709"/>
                        </a:cubicBezTo>
                        <a:cubicBezTo>
                          <a:pt x="4437" y="10709"/>
                          <a:pt x="4405" y="10691"/>
                          <a:pt x="4365" y="10657"/>
                        </a:cubicBezTo>
                        <a:cubicBezTo>
                          <a:pt x="4181" y="10503"/>
                          <a:pt x="4268" y="10390"/>
                          <a:pt x="4577" y="10383"/>
                        </a:cubicBezTo>
                        <a:cubicBezTo>
                          <a:pt x="4733" y="10380"/>
                          <a:pt x="4915" y="10345"/>
                          <a:pt x="4977" y="10305"/>
                        </a:cubicBezTo>
                        <a:cubicBezTo>
                          <a:pt x="5066" y="10248"/>
                          <a:pt x="5660" y="10038"/>
                          <a:pt x="5791" y="10015"/>
                        </a:cubicBezTo>
                        <a:cubicBezTo>
                          <a:pt x="5791" y="10015"/>
                          <a:pt x="5791" y="10015"/>
                          <a:pt x="5792" y="10015"/>
                        </a:cubicBezTo>
                        <a:close/>
                        <a:moveTo>
                          <a:pt x="11078" y="9300"/>
                        </a:moveTo>
                        <a:cubicBezTo>
                          <a:pt x="11158" y="9300"/>
                          <a:pt x="11150" y="9337"/>
                          <a:pt x="11125" y="9400"/>
                        </a:cubicBezTo>
                        <a:cubicBezTo>
                          <a:pt x="11098" y="9464"/>
                          <a:pt x="10890" y="9567"/>
                          <a:pt x="10654" y="9637"/>
                        </a:cubicBezTo>
                        <a:cubicBezTo>
                          <a:pt x="7866" y="10440"/>
                          <a:pt x="6528" y="10811"/>
                          <a:pt x="6410" y="10811"/>
                        </a:cubicBezTo>
                        <a:cubicBezTo>
                          <a:pt x="6406" y="10811"/>
                          <a:pt x="6403" y="10810"/>
                          <a:pt x="6402" y="10809"/>
                        </a:cubicBezTo>
                        <a:cubicBezTo>
                          <a:pt x="6252" y="10660"/>
                          <a:pt x="6893" y="10434"/>
                          <a:pt x="9685" y="9651"/>
                        </a:cubicBezTo>
                        <a:cubicBezTo>
                          <a:pt x="10587" y="9399"/>
                          <a:pt x="10949" y="9300"/>
                          <a:pt x="11078" y="9300"/>
                        </a:cubicBezTo>
                        <a:close/>
                        <a:moveTo>
                          <a:pt x="5712" y="10418"/>
                        </a:moveTo>
                        <a:cubicBezTo>
                          <a:pt x="5760" y="10418"/>
                          <a:pt x="5764" y="10483"/>
                          <a:pt x="5704" y="10614"/>
                        </a:cubicBezTo>
                        <a:cubicBezTo>
                          <a:pt x="5643" y="10749"/>
                          <a:pt x="5424" y="10893"/>
                          <a:pt x="5309" y="10893"/>
                        </a:cubicBezTo>
                        <a:cubicBezTo>
                          <a:pt x="5286" y="10893"/>
                          <a:pt x="5267" y="10888"/>
                          <a:pt x="5255" y="10875"/>
                        </a:cubicBezTo>
                        <a:cubicBezTo>
                          <a:pt x="5241" y="10862"/>
                          <a:pt x="5319" y="10753"/>
                          <a:pt x="5431" y="10630"/>
                        </a:cubicBezTo>
                        <a:cubicBezTo>
                          <a:pt x="5561" y="10489"/>
                          <a:pt x="5661" y="10418"/>
                          <a:pt x="5712" y="10418"/>
                        </a:cubicBezTo>
                        <a:close/>
                        <a:moveTo>
                          <a:pt x="6226" y="10668"/>
                        </a:moveTo>
                        <a:cubicBezTo>
                          <a:pt x="6266" y="10668"/>
                          <a:pt x="6288" y="10693"/>
                          <a:pt x="6288" y="10744"/>
                        </a:cubicBezTo>
                        <a:cubicBezTo>
                          <a:pt x="6288" y="10835"/>
                          <a:pt x="6029" y="10983"/>
                          <a:pt x="5874" y="10983"/>
                        </a:cubicBezTo>
                        <a:cubicBezTo>
                          <a:pt x="5871" y="10983"/>
                          <a:pt x="5868" y="10983"/>
                          <a:pt x="5866" y="10983"/>
                        </a:cubicBezTo>
                        <a:cubicBezTo>
                          <a:pt x="5804" y="10982"/>
                          <a:pt x="5840" y="10914"/>
                          <a:pt x="5954" y="10817"/>
                        </a:cubicBezTo>
                        <a:cubicBezTo>
                          <a:pt x="6074" y="10719"/>
                          <a:pt x="6168" y="10668"/>
                          <a:pt x="6226" y="10668"/>
                        </a:cubicBezTo>
                        <a:close/>
                        <a:moveTo>
                          <a:pt x="5189" y="10600"/>
                        </a:moveTo>
                        <a:cubicBezTo>
                          <a:pt x="5315" y="10600"/>
                          <a:pt x="5298" y="10632"/>
                          <a:pt x="5209" y="10764"/>
                        </a:cubicBezTo>
                        <a:cubicBezTo>
                          <a:pt x="5145" y="10858"/>
                          <a:pt x="4973" y="10989"/>
                          <a:pt x="4835" y="11045"/>
                        </a:cubicBezTo>
                        <a:cubicBezTo>
                          <a:pt x="4734" y="11086"/>
                          <a:pt x="4672" y="11110"/>
                          <a:pt x="4635" y="11110"/>
                        </a:cubicBezTo>
                        <a:cubicBezTo>
                          <a:pt x="4581" y="11110"/>
                          <a:pt x="4577" y="11062"/>
                          <a:pt x="4577" y="10947"/>
                        </a:cubicBezTo>
                        <a:cubicBezTo>
                          <a:pt x="4577" y="10817"/>
                          <a:pt x="4624" y="10744"/>
                          <a:pt x="4704" y="10744"/>
                        </a:cubicBezTo>
                        <a:cubicBezTo>
                          <a:pt x="4777" y="10744"/>
                          <a:pt x="4815" y="10720"/>
                          <a:pt x="4795" y="10682"/>
                        </a:cubicBezTo>
                        <a:cubicBezTo>
                          <a:pt x="4775" y="10649"/>
                          <a:pt x="4888" y="10614"/>
                          <a:pt x="5042" y="10606"/>
                        </a:cubicBezTo>
                        <a:cubicBezTo>
                          <a:pt x="5104" y="10602"/>
                          <a:pt x="5153" y="10600"/>
                          <a:pt x="5189" y="10600"/>
                        </a:cubicBezTo>
                        <a:close/>
                        <a:moveTo>
                          <a:pt x="5508" y="10911"/>
                        </a:moveTo>
                        <a:cubicBezTo>
                          <a:pt x="5550" y="10911"/>
                          <a:pt x="5531" y="10963"/>
                          <a:pt x="5466" y="11023"/>
                        </a:cubicBezTo>
                        <a:cubicBezTo>
                          <a:pt x="5356" y="11129"/>
                          <a:pt x="5152" y="11211"/>
                          <a:pt x="5059" y="11211"/>
                        </a:cubicBezTo>
                        <a:cubicBezTo>
                          <a:pt x="5016" y="11211"/>
                          <a:pt x="4997" y="11193"/>
                          <a:pt x="5022" y="11152"/>
                        </a:cubicBezTo>
                        <a:cubicBezTo>
                          <a:pt x="5081" y="11054"/>
                          <a:pt x="5352" y="10920"/>
                          <a:pt x="5506" y="10911"/>
                        </a:cubicBezTo>
                        <a:cubicBezTo>
                          <a:pt x="5507" y="10911"/>
                          <a:pt x="5507" y="10911"/>
                          <a:pt x="5508" y="10911"/>
                        </a:cubicBezTo>
                        <a:close/>
                        <a:moveTo>
                          <a:pt x="24446" y="9040"/>
                        </a:moveTo>
                        <a:cubicBezTo>
                          <a:pt x="24500" y="9040"/>
                          <a:pt x="24540" y="9094"/>
                          <a:pt x="24572" y="9197"/>
                        </a:cubicBezTo>
                        <a:cubicBezTo>
                          <a:pt x="24611" y="9312"/>
                          <a:pt x="24461" y="9641"/>
                          <a:pt x="24071" y="10316"/>
                        </a:cubicBezTo>
                        <a:lnTo>
                          <a:pt x="23516" y="11275"/>
                        </a:lnTo>
                        <a:lnTo>
                          <a:pt x="23490" y="10883"/>
                        </a:lnTo>
                        <a:cubicBezTo>
                          <a:pt x="23469" y="10541"/>
                          <a:pt x="23517" y="10402"/>
                          <a:pt x="23885" y="9758"/>
                        </a:cubicBezTo>
                        <a:cubicBezTo>
                          <a:pt x="24167" y="9265"/>
                          <a:pt x="24336" y="9040"/>
                          <a:pt x="24446" y="9040"/>
                        </a:cubicBezTo>
                        <a:close/>
                        <a:moveTo>
                          <a:pt x="8867" y="10832"/>
                        </a:moveTo>
                        <a:cubicBezTo>
                          <a:pt x="8875" y="10832"/>
                          <a:pt x="8900" y="10880"/>
                          <a:pt x="8928" y="10951"/>
                        </a:cubicBezTo>
                        <a:cubicBezTo>
                          <a:pt x="8949" y="11007"/>
                          <a:pt x="8947" y="11039"/>
                          <a:pt x="8923" y="11039"/>
                        </a:cubicBezTo>
                        <a:cubicBezTo>
                          <a:pt x="8916" y="11039"/>
                          <a:pt x="8906" y="11036"/>
                          <a:pt x="8895" y="11029"/>
                        </a:cubicBezTo>
                        <a:cubicBezTo>
                          <a:pt x="8877" y="11018"/>
                          <a:pt x="8862" y="11012"/>
                          <a:pt x="8849" y="11012"/>
                        </a:cubicBezTo>
                        <a:cubicBezTo>
                          <a:pt x="8827" y="11012"/>
                          <a:pt x="8813" y="11030"/>
                          <a:pt x="8813" y="11062"/>
                        </a:cubicBezTo>
                        <a:cubicBezTo>
                          <a:pt x="8814" y="11146"/>
                          <a:pt x="8417" y="11298"/>
                          <a:pt x="8250" y="11298"/>
                        </a:cubicBezTo>
                        <a:cubicBezTo>
                          <a:pt x="8220" y="11298"/>
                          <a:pt x="8197" y="11293"/>
                          <a:pt x="8186" y="11281"/>
                        </a:cubicBezTo>
                        <a:cubicBezTo>
                          <a:pt x="8110" y="11204"/>
                          <a:pt x="8300" y="11041"/>
                          <a:pt x="8594" y="10935"/>
                        </a:cubicBezTo>
                        <a:cubicBezTo>
                          <a:pt x="8741" y="10882"/>
                          <a:pt x="8860" y="10838"/>
                          <a:pt x="8867" y="10832"/>
                        </a:cubicBezTo>
                        <a:cubicBezTo>
                          <a:pt x="8867" y="10832"/>
                          <a:pt x="8867" y="10832"/>
                          <a:pt x="8867" y="10832"/>
                        </a:cubicBezTo>
                        <a:close/>
                        <a:moveTo>
                          <a:pt x="20727" y="8655"/>
                        </a:moveTo>
                        <a:cubicBezTo>
                          <a:pt x="20751" y="8655"/>
                          <a:pt x="20779" y="8661"/>
                          <a:pt x="20813" y="8671"/>
                        </a:cubicBezTo>
                        <a:cubicBezTo>
                          <a:pt x="20911" y="8701"/>
                          <a:pt x="21007" y="8741"/>
                          <a:pt x="21024" y="8757"/>
                        </a:cubicBezTo>
                        <a:cubicBezTo>
                          <a:pt x="21043" y="8776"/>
                          <a:pt x="20952" y="8949"/>
                          <a:pt x="20829" y="9137"/>
                        </a:cubicBezTo>
                        <a:cubicBezTo>
                          <a:pt x="20706" y="9324"/>
                          <a:pt x="20602" y="9527"/>
                          <a:pt x="20602" y="9579"/>
                        </a:cubicBezTo>
                        <a:cubicBezTo>
                          <a:pt x="20602" y="9624"/>
                          <a:pt x="20588" y="9650"/>
                          <a:pt x="20566" y="9650"/>
                        </a:cubicBezTo>
                        <a:cubicBezTo>
                          <a:pt x="20560" y="9650"/>
                          <a:pt x="20553" y="9648"/>
                          <a:pt x="20546" y="9643"/>
                        </a:cubicBezTo>
                        <a:cubicBezTo>
                          <a:pt x="20544" y="9642"/>
                          <a:pt x="20541" y="9642"/>
                          <a:pt x="20539" y="9642"/>
                        </a:cubicBezTo>
                        <a:cubicBezTo>
                          <a:pt x="20439" y="9642"/>
                          <a:pt x="19859" y="10409"/>
                          <a:pt x="19919" y="10468"/>
                        </a:cubicBezTo>
                        <a:cubicBezTo>
                          <a:pt x="19921" y="10471"/>
                          <a:pt x="19924" y="10472"/>
                          <a:pt x="19927" y="10472"/>
                        </a:cubicBezTo>
                        <a:cubicBezTo>
                          <a:pt x="19959" y="10472"/>
                          <a:pt x="20043" y="10373"/>
                          <a:pt x="20129" y="10233"/>
                        </a:cubicBezTo>
                        <a:cubicBezTo>
                          <a:pt x="20289" y="9972"/>
                          <a:pt x="20387" y="9850"/>
                          <a:pt x="20421" y="9850"/>
                        </a:cubicBezTo>
                        <a:cubicBezTo>
                          <a:pt x="20467" y="9850"/>
                          <a:pt x="20390" y="10081"/>
                          <a:pt x="20181" y="10501"/>
                        </a:cubicBezTo>
                        <a:cubicBezTo>
                          <a:pt x="19968" y="10924"/>
                          <a:pt x="19777" y="11292"/>
                          <a:pt x="19754" y="11315"/>
                        </a:cubicBezTo>
                        <a:cubicBezTo>
                          <a:pt x="19753" y="11316"/>
                          <a:pt x="19751" y="11317"/>
                          <a:pt x="19750" y="11317"/>
                        </a:cubicBezTo>
                        <a:cubicBezTo>
                          <a:pt x="19732" y="11317"/>
                          <a:pt x="19739" y="11178"/>
                          <a:pt x="19763" y="10989"/>
                        </a:cubicBezTo>
                        <a:cubicBezTo>
                          <a:pt x="19790" y="10784"/>
                          <a:pt x="19813" y="10554"/>
                          <a:pt x="19814" y="10467"/>
                        </a:cubicBezTo>
                        <a:cubicBezTo>
                          <a:pt x="19820" y="10272"/>
                          <a:pt x="20087" y="9745"/>
                          <a:pt x="20252" y="9607"/>
                        </a:cubicBezTo>
                        <a:cubicBezTo>
                          <a:pt x="20318" y="9551"/>
                          <a:pt x="20432" y="9305"/>
                          <a:pt x="20503" y="9062"/>
                        </a:cubicBezTo>
                        <a:cubicBezTo>
                          <a:pt x="20596" y="8746"/>
                          <a:pt x="20634" y="8655"/>
                          <a:pt x="20727" y="8655"/>
                        </a:cubicBezTo>
                        <a:close/>
                        <a:moveTo>
                          <a:pt x="4837" y="11152"/>
                        </a:moveTo>
                        <a:cubicBezTo>
                          <a:pt x="4887" y="11152"/>
                          <a:pt x="4878" y="11200"/>
                          <a:pt x="4817" y="11275"/>
                        </a:cubicBezTo>
                        <a:cubicBezTo>
                          <a:pt x="4774" y="11327"/>
                          <a:pt x="4721" y="11362"/>
                          <a:pt x="4692" y="11362"/>
                        </a:cubicBezTo>
                        <a:cubicBezTo>
                          <a:pt x="4685" y="11362"/>
                          <a:pt x="4679" y="11360"/>
                          <a:pt x="4676" y="11356"/>
                        </a:cubicBezTo>
                        <a:cubicBezTo>
                          <a:pt x="4621" y="11300"/>
                          <a:pt x="4741" y="11152"/>
                          <a:pt x="4837" y="11152"/>
                        </a:cubicBezTo>
                        <a:close/>
                        <a:moveTo>
                          <a:pt x="16701" y="10833"/>
                        </a:moveTo>
                        <a:cubicBezTo>
                          <a:pt x="16715" y="10833"/>
                          <a:pt x="16703" y="10865"/>
                          <a:pt x="16664" y="10931"/>
                        </a:cubicBezTo>
                        <a:cubicBezTo>
                          <a:pt x="16478" y="11241"/>
                          <a:pt x="16385" y="11362"/>
                          <a:pt x="16328" y="11362"/>
                        </a:cubicBezTo>
                        <a:cubicBezTo>
                          <a:pt x="16321" y="11362"/>
                          <a:pt x="16314" y="11360"/>
                          <a:pt x="16308" y="11356"/>
                        </a:cubicBezTo>
                        <a:cubicBezTo>
                          <a:pt x="16271" y="11332"/>
                          <a:pt x="16336" y="11209"/>
                          <a:pt x="16458" y="11070"/>
                        </a:cubicBezTo>
                        <a:cubicBezTo>
                          <a:pt x="16595" y="10915"/>
                          <a:pt x="16680" y="10833"/>
                          <a:pt x="16701" y="10833"/>
                        </a:cubicBezTo>
                        <a:close/>
                        <a:moveTo>
                          <a:pt x="10564" y="9780"/>
                        </a:moveTo>
                        <a:cubicBezTo>
                          <a:pt x="10613" y="9780"/>
                          <a:pt x="10588" y="9806"/>
                          <a:pt x="10507" y="9852"/>
                        </a:cubicBezTo>
                        <a:cubicBezTo>
                          <a:pt x="10432" y="9895"/>
                          <a:pt x="10026" y="10038"/>
                          <a:pt x="9611" y="10168"/>
                        </a:cubicBezTo>
                        <a:cubicBezTo>
                          <a:pt x="9194" y="10299"/>
                          <a:pt x="8257" y="10593"/>
                          <a:pt x="7523" y="10823"/>
                        </a:cubicBezTo>
                        <a:cubicBezTo>
                          <a:pt x="6830" y="11041"/>
                          <a:pt x="6215" y="11204"/>
                          <a:pt x="6096" y="11204"/>
                        </a:cubicBezTo>
                        <a:cubicBezTo>
                          <a:pt x="6089" y="11204"/>
                          <a:pt x="6083" y="11204"/>
                          <a:pt x="6080" y="11203"/>
                        </a:cubicBezTo>
                        <a:cubicBezTo>
                          <a:pt x="6066" y="11197"/>
                          <a:pt x="6050" y="11195"/>
                          <a:pt x="6034" y="11195"/>
                        </a:cubicBezTo>
                        <a:cubicBezTo>
                          <a:pt x="5980" y="11195"/>
                          <a:pt x="5918" y="11225"/>
                          <a:pt x="5877" y="11276"/>
                        </a:cubicBezTo>
                        <a:cubicBezTo>
                          <a:pt x="5809" y="11357"/>
                          <a:pt x="5750" y="11395"/>
                          <a:pt x="5715" y="11395"/>
                        </a:cubicBezTo>
                        <a:cubicBezTo>
                          <a:pt x="5671" y="11395"/>
                          <a:pt x="5664" y="11336"/>
                          <a:pt x="5723" y="11228"/>
                        </a:cubicBezTo>
                        <a:cubicBezTo>
                          <a:pt x="5773" y="11134"/>
                          <a:pt x="5834" y="11087"/>
                          <a:pt x="5908" y="11087"/>
                        </a:cubicBezTo>
                        <a:cubicBezTo>
                          <a:pt x="5927" y="11087"/>
                          <a:pt x="5946" y="11090"/>
                          <a:pt x="5966" y="11096"/>
                        </a:cubicBezTo>
                        <a:cubicBezTo>
                          <a:pt x="5983" y="11100"/>
                          <a:pt x="6001" y="11102"/>
                          <a:pt x="6019" y="11102"/>
                        </a:cubicBezTo>
                        <a:cubicBezTo>
                          <a:pt x="6091" y="11102"/>
                          <a:pt x="6170" y="11071"/>
                          <a:pt x="6211" y="11022"/>
                        </a:cubicBezTo>
                        <a:cubicBezTo>
                          <a:pt x="6264" y="10957"/>
                          <a:pt x="6346" y="10908"/>
                          <a:pt x="6402" y="10908"/>
                        </a:cubicBezTo>
                        <a:cubicBezTo>
                          <a:pt x="6456" y="10908"/>
                          <a:pt x="7381" y="10654"/>
                          <a:pt x="8455" y="10343"/>
                        </a:cubicBezTo>
                        <a:cubicBezTo>
                          <a:pt x="9835" y="9944"/>
                          <a:pt x="10439" y="9780"/>
                          <a:pt x="10564" y="9780"/>
                        </a:cubicBezTo>
                        <a:close/>
                        <a:moveTo>
                          <a:pt x="2833" y="10089"/>
                        </a:moveTo>
                        <a:cubicBezTo>
                          <a:pt x="2856" y="10089"/>
                          <a:pt x="2868" y="10120"/>
                          <a:pt x="2868" y="10182"/>
                        </a:cubicBezTo>
                        <a:cubicBezTo>
                          <a:pt x="2868" y="10329"/>
                          <a:pt x="2287" y="11396"/>
                          <a:pt x="2207" y="11396"/>
                        </a:cubicBezTo>
                        <a:cubicBezTo>
                          <a:pt x="2098" y="11396"/>
                          <a:pt x="2106" y="11371"/>
                          <a:pt x="2436" y="10704"/>
                        </a:cubicBezTo>
                        <a:cubicBezTo>
                          <a:pt x="2638" y="10298"/>
                          <a:pt x="2773" y="10089"/>
                          <a:pt x="2833" y="10089"/>
                        </a:cubicBezTo>
                        <a:close/>
                        <a:moveTo>
                          <a:pt x="2964" y="10264"/>
                        </a:moveTo>
                        <a:lnTo>
                          <a:pt x="3182" y="10398"/>
                        </a:lnTo>
                        <a:cubicBezTo>
                          <a:pt x="3304" y="10475"/>
                          <a:pt x="3409" y="10538"/>
                          <a:pt x="3421" y="10549"/>
                        </a:cubicBezTo>
                        <a:cubicBezTo>
                          <a:pt x="3484" y="10589"/>
                          <a:pt x="2836" y="11478"/>
                          <a:pt x="2745" y="11478"/>
                        </a:cubicBezTo>
                        <a:cubicBezTo>
                          <a:pt x="2385" y="11478"/>
                          <a:pt x="2377" y="11388"/>
                          <a:pt x="2675" y="10817"/>
                        </a:cubicBezTo>
                        <a:lnTo>
                          <a:pt x="2964" y="10264"/>
                        </a:lnTo>
                        <a:close/>
                        <a:moveTo>
                          <a:pt x="3652" y="10620"/>
                        </a:moveTo>
                        <a:cubicBezTo>
                          <a:pt x="3672" y="10620"/>
                          <a:pt x="3692" y="10624"/>
                          <a:pt x="3714" y="10630"/>
                        </a:cubicBezTo>
                        <a:cubicBezTo>
                          <a:pt x="3813" y="10660"/>
                          <a:pt x="3900" y="10693"/>
                          <a:pt x="3919" y="10710"/>
                        </a:cubicBezTo>
                        <a:cubicBezTo>
                          <a:pt x="3966" y="10756"/>
                          <a:pt x="3788" y="11081"/>
                          <a:pt x="3572" y="11339"/>
                        </a:cubicBezTo>
                        <a:cubicBezTo>
                          <a:pt x="3468" y="11467"/>
                          <a:pt x="3392" y="11519"/>
                          <a:pt x="3283" y="11519"/>
                        </a:cubicBezTo>
                        <a:cubicBezTo>
                          <a:pt x="3251" y="11519"/>
                          <a:pt x="3217" y="11514"/>
                          <a:pt x="3178" y="11506"/>
                        </a:cubicBezTo>
                        <a:lnTo>
                          <a:pt x="2957" y="11462"/>
                        </a:lnTo>
                        <a:lnTo>
                          <a:pt x="3252" y="11022"/>
                        </a:lnTo>
                        <a:cubicBezTo>
                          <a:pt x="3452" y="10719"/>
                          <a:pt x="3545" y="10620"/>
                          <a:pt x="3652" y="10620"/>
                        </a:cubicBezTo>
                        <a:close/>
                        <a:moveTo>
                          <a:pt x="17187" y="10501"/>
                        </a:moveTo>
                        <a:cubicBezTo>
                          <a:pt x="17200" y="10501"/>
                          <a:pt x="17077" y="10713"/>
                          <a:pt x="16917" y="10965"/>
                        </a:cubicBezTo>
                        <a:cubicBezTo>
                          <a:pt x="16651" y="11380"/>
                          <a:pt x="16533" y="11547"/>
                          <a:pt x="16490" y="11547"/>
                        </a:cubicBezTo>
                        <a:cubicBezTo>
                          <a:pt x="16476" y="11547"/>
                          <a:pt x="16470" y="11529"/>
                          <a:pt x="16470" y="11495"/>
                        </a:cubicBezTo>
                        <a:cubicBezTo>
                          <a:pt x="16470" y="11298"/>
                          <a:pt x="17046" y="10501"/>
                          <a:pt x="17187" y="10501"/>
                        </a:cubicBezTo>
                        <a:close/>
                        <a:moveTo>
                          <a:pt x="4046" y="10870"/>
                        </a:moveTo>
                        <a:cubicBezTo>
                          <a:pt x="4077" y="10870"/>
                          <a:pt x="4107" y="10892"/>
                          <a:pt x="4146" y="10931"/>
                        </a:cubicBezTo>
                        <a:cubicBezTo>
                          <a:pt x="4256" y="11042"/>
                          <a:pt x="4249" y="11078"/>
                          <a:pt x="4081" y="11306"/>
                        </a:cubicBezTo>
                        <a:cubicBezTo>
                          <a:pt x="3979" y="11445"/>
                          <a:pt x="3828" y="11558"/>
                          <a:pt x="3746" y="11558"/>
                        </a:cubicBezTo>
                        <a:cubicBezTo>
                          <a:pt x="3552" y="11558"/>
                          <a:pt x="3563" y="11493"/>
                          <a:pt x="3815" y="11118"/>
                        </a:cubicBezTo>
                        <a:cubicBezTo>
                          <a:pt x="3934" y="10941"/>
                          <a:pt x="3992" y="10870"/>
                          <a:pt x="4046" y="10870"/>
                        </a:cubicBezTo>
                        <a:close/>
                        <a:moveTo>
                          <a:pt x="8525" y="11333"/>
                        </a:moveTo>
                        <a:cubicBezTo>
                          <a:pt x="8599" y="11333"/>
                          <a:pt x="8650" y="11351"/>
                          <a:pt x="8650" y="11396"/>
                        </a:cubicBezTo>
                        <a:cubicBezTo>
                          <a:pt x="8650" y="11437"/>
                          <a:pt x="8578" y="11490"/>
                          <a:pt x="8487" y="11515"/>
                        </a:cubicBezTo>
                        <a:cubicBezTo>
                          <a:pt x="8393" y="11540"/>
                          <a:pt x="8251" y="11580"/>
                          <a:pt x="8152" y="11609"/>
                        </a:cubicBezTo>
                        <a:cubicBezTo>
                          <a:pt x="8113" y="11620"/>
                          <a:pt x="8082" y="11626"/>
                          <a:pt x="8059" y="11626"/>
                        </a:cubicBezTo>
                        <a:cubicBezTo>
                          <a:pt x="8012" y="11626"/>
                          <a:pt x="8000" y="11602"/>
                          <a:pt x="8017" y="11552"/>
                        </a:cubicBezTo>
                        <a:cubicBezTo>
                          <a:pt x="8056" y="11437"/>
                          <a:pt x="8352" y="11333"/>
                          <a:pt x="8525" y="11333"/>
                        </a:cubicBezTo>
                        <a:close/>
                        <a:moveTo>
                          <a:pt x="5296" y="11240"/>
                        </a:moveTo>
                        <a:cubicBezTo>
                          <a:pt x="5354" y="11240"/>
                          <a:pt x="5392" y="11259"/>
                          <a:pt x="5392" y="11306"/>
                        </a:cubicBezTo>
                        <a:cubicBezTo>
                          <a:pt x="5392" y="11417"/>
                          <a:pt x="5215" y="11538"/>
                          <a:pt x="4954" y="11604"/>
                        </a:cubicBezTo>
                        <a:cubicBezTo>
                          <a:pt x="4886" y="11621"/>
                          <a:pt x="4837" y="11630"/>
                          <a:pt x="4804" y="11630"/>
                        </a:cubicBezTo>
                        <a:cubicBezTo>
                          <a:pt x="4748" y="11630"/>
                          <a:pt x="4737" y="11605"/>
                          <a:pt x="4755" y="11550"/>
                        </a:cubicBezTo>
                        <a:cubicBezTo>
                          <a:pt x="4804" y="11399"/>
                          <a:pt x="5130" y="11240"/>
                          <a:pt x="5296" y="11240"/>
                        </a:cubicBezTo>
                        <a:close/>
                        <a:moveTo>
                          <a:pt x="9127" y="10442"/>
                        </a:moveTo>
                        <a:cubicBezTo>
                          <a:pt x="9201" y="10442"/>
                          <a:pt x="9193" y="10480"/>
                          <a:pt x="9170" y="10541"/>
                        </a:cubicBezTo>
                        <a:cubicBezTo>
                          <a:pt x="9117" y="10684"/>
                          <a:pt x="8798" y="10797"/>
                          <a:pt x="7224" y="11239"/>
                        </a:cubicBezTo>
                        <a:cubicBezTo>
                          <a:pt x="6549" y="11430"/>
                          <a:pt x="5953" y="11600"/>
                          <a:pt x="5890" y="11624"/>
                        </a:cubicBezTo>
                        <a:cubicBezTo>
                          <a:pt x="5871" y="11631"/>
                          <a:pt x="5856" y="11634"/>
                          <a:pt x="5843" y="11634"/>
                        </a:cubicBezTo>
                        <a:cubicBezTo>
                          <a:pt x="5807" y="11634"/>
                          <a:pt x="5797" y="11605"/>
                          <a:pt x="5816" y="11550"/>
                        </a:cubicBezTo>
                        <a:cubicBezTo>
                          <a:pt x="5839" y="11483"/>
                          <a:pt x="6508" y="11229"/>
                          <a:pt x="7437" y="10934"/>
                        </a:cubicBezTo>
                        <a:cubicBezTo>
                          <a:pt x="8570" y="10573"/>
                          <a:pt x="8990" y="10442"/>
                          <a:pt x="9127" y="10442"/>
                        </a:cubicBezTo>
                        <a:close/>
                        <a:moveTo>
                          <a:pt x="4259" y="11241"/>
                        </a:moveTo>
                        <a:cubicBezTo>
                          <a:pt x="4301" y="11241"/>
                          <a:pt x="4330" y="11306"/>
                          <a:pt x="4353" y="11437"/>
                        </a:cubicBezTo>
                        <a:cubicBezTo>
                          <a:pt x="4382" y="11592"/>
                          <a:pt x="4356" y="11640"/>
                          <a:pt x="4253" y="11640"/>
                        </a:cubicBezTo>
                        <a:cubicBezTo>
                          <a:pt x="4049" y="11640"/>
                          <a:pt x="4007" y="11564"/>
                          <a:pt x="4115" y="11388"/>
                        </a:cubicBezTo>
                        <a:cubicBezTo>
                          <a:pt x="4176" y="11291"/>
                          <a:pt x="4223" y="11241"/>
                          <a:pt x="4259" y="11241"/>
                        </a:cubicBezTo>
                        <a:close/>
                        <a:moveTo>
                          <a:pt x="17861" y="10256"/>
                        </a:moveTo>
                        <a:cubicBezTo>
                          <a:pt x="18020" y="10256"/>
                          <a:pt x="18021" y="10268"/>
                          <a:pt x="17889" y="10521"/>
                        </a:cubicBezTo>
                        <a:cubicBezTo>
                          <a:pt x="17812" y="10665"/>
                          <a:pt x="17608" y="10997"/>
                          <a:pt x="17433" y="11257"/>
                        </a:cubicBezTo>
                        <a:cubicBezTo>
                          <a:pt x="17211" y="11588"/>
                          <a:pt x="17119" y="11690"/>
                          <a:pt x="17010" y="11690"/>
                        </a:cubicBezTo>
                        <a:cubicBezTo>
                          <a:pt x="16987" y="11690"/>
                          <a:pt x="16963" y="11685"/>
                          <a:pt x="16937" y="11677"/>
                        </a:cubicBezTo>
                        <a:cubicBezTo>
                          <a:pt x="16838" y="11649"/>
                          <a:pt x="16743" y="11610"/>
                          <a:pt x="16724" y="11596"/>
                        </a:cubicBezTo>
                        <a:cubicBezTo>
                          <a:pt x="16681" y="11556"/>
                          <a:pt x="17351" y="10442"/>
                          <a:pt x="17457" y="10379"/>
                        </a:cubicBezTo>
                        <a:cubicBezTo>
                          <a:pt x="17480" y="10364"/>
                          <a:pt x="17498" y="10356"/>
                          <a:pt x="17510" y="10356"/>
                        </a:cubicBezTo>
                        <a:cubicBezTo>
                          <a:pt x="17559" y="10356"/>
                          <a:pt x="17493" y="10508"/>
                          <a:pt x="17250" y="10989"/>
                        </a:cubicBezTo>
                        <a:cubicBezTo>
                          <a:pt x="17089" y="11306"/>
                          <a:pt x="16962" y="11585"/>
                          <a:pt x="16963" y="11620"/>
                        </a:cubicBezTo>
                        <a:cubicBezTo>
                          <a:pt x="16963" y="11622"/>
                          <a:pt x="16964" y="11622"/>
                          <a:pt x="16965" y="11622"/>
                        </a:cubicBezTo>
                        <a:cubicBezTo>
                          <a:pt x="16982" y="11622"/>
                          <a:pt x="17141" y="11339"/>
                          <a:pt x="17331" y="10969"/>
                        </a:cubicBezTo>
                        <a:cubicBezTo>
                          <a:pt x="17604" y="10430"/>
                          <a:pt x="17734" y="10256"/>
                          <a:pt x="17861" y="10256"/>
                        </a:cubicBezTo>
                        <a:close/>
                        <a:moveTo>
                          <a:pt x="5698" y="11475"/>
                        </a:moveTo>
                        <a:cubicBezTo>
                          <a:pt x="5711" y="11475"/>
                          <a:pt x="5717" y="11486"/>
                          <a:pt x="5717" y="11510"/>
                        </a:cubicBezTo>
                        <a:cubicBezTo>
                          <a:pt x="5717" y="11529"/>
                          <a:pt x="5657" y="11590"/>
                          <a:pt x="5574" y="11652"/>
                        </a:cubicBezTo>
                        <a:cubicBezTo>
                          <a:pt x="5518" y="11697"/>
                          <a:pt x="5486" y="11720"/>
                          <a:pt x="5478" y="11720"/>
                        </a:cubicBezTo>
                        <a:cubicBezTo>
                          <a:pt x="5468" y="11720"/>
                          <a:pt x="5492" y="11687"/>
                          <a:pt x="5546" y="11616"/>
                        </a:cubicBezTo>
                        <a:cubicBezTo>
                          <a:pt x="5620" y="11523"/>
                          <a:pt x="5671" y="11475"/>
                          <a:pt x="5698" y="11475"/>
                        </a:cubicBezTo>
                        <a:close/>
                        <a:moveTo>
                          <a:pt x="18413" y="10185"/>
                        </a:moveTo>
                        <a:cubicBezTo>
                          <a:pt x="18470" y="10185"/>
                          <a:pt x="18471" y="10273"/>
                          <a:pt x="18400" y="10442"/>
                        </a:cubicBezTo>
                        <a:cubicBezTo>
                          <a:pt x="18339" y="10586"/>
                          <a:pt x="18163" y="10951"/>
                          <a:pt x="18014" y="11252"/>
                        </a:cubicBezTo>
                        <a:cubicBezTo>
                          <a:pt x="17795" y="11692"/>
                          <a:pt x="17704" y="11802"/>
                          <a:pt x="17554" y="11802"/>
                        </a:cubicBezTo>
                        <a:cubicBezTo>
                          <a:pt x="17450" y="11802"/>
                          <a:pt x="17367" y="11767"/>
                          <a:pt x="17367" y="11720"/>
                        </a:cubicBezTo>
                        <a:cubicBezTo>
                          <a:pt x="17367" y="11613"/>
                          <a:pt x="18022" y="10531"/>
                          <a:pt x="18206" y="10335"/>
                        </a:cubicBezTo>
                        <a:cubicBezTo>
                          <a:pt x="18300" y="10233"/>
                          <a:pt x="18372" y="10185"/>
                          <a:pt x="18413" y="10185"/>
                        </a:cubicBezTo>
                        <a:close/>
                        <a:moveTo>
                          <a:pt x="18771" y="10173"/>
                        </a:moveTo>
                        <a:cubicBezTo>
                          <a:pt x="18854" y="10173"/>
                          <a:pt x="18914" y="10193"/>
                          <a:pt x="18914" y="10221"/>
                        </a:cubicBezTo>
                        <a:cubicBezTo>
                          <a:pt x="18914" y="10309"/>
                          <a:pt x="18644" y="10791"/>
                          <a:pt x="18449" y="11051"/>
                        </a:cubicBezTo>
                        <a:cubicBezTo>
                          <a:pt x="18341" y="11200"/>
                          <a:pt x="18281" y="11356"/>
                          <a:pt x="18311" y="11409"/>
                        </a:cubicBezTo>
                        <a:cubicBezTo>
                          <a:pt x="18335" y="11445"/>
                          <a:pt x="18338" y="11466"/>
                          <a:pt x="18322" y="11466"/>
                        </a:cubicBezTo>
                        <a:cubicBezTo>
                          <a:pt x="18314" y="11466"/>
                          <a:pt x="18301" y="11460"/>
                          <a:pt x="18283" y="11449"/>
                        </a:cubicBezTo>
                        <a:cubicBezTo>
                          <a:pt x="18276" y="11444"/>
                          <a:pt x="18268" y="11442"/>
                          <a:pt x="18259" y="11442"/>
                        </a:cubicBezTo>
                        <a:cubicBezTo>
                          <a:pt x="18207" y="11442"/>
                          <a:pt x="18124" y="11510"/>
                          <a:pt x="18060" y="11606"/>
                        </a:cubicBezTo>
                        <a:cubicBezTo>
                          <a:pt x="17973" y="11740"/>
                          <a:pt x="17920" y="11802"/>
                          <a:pt x="17901" y="11802"/>
                        </a:cubicBezTo>
                        <a:cubicBezTo>
                          <a:pt x="17855" y="11802"/>
                          <a:pt x="17980" y="11478"/>
                          <a:pt x="18240" y="10955"/>
                        </a:cubicBezTo>
                        <a:cubicBezTo>
                          <a:pt x="18511" y="10408"/>
                          <a:pt x="18674" y="10173"/>
                          <a:pt x="18771" y="10173"/>
                        </a:cubicBezTo>
                        <a:close/>
                        <a:moveTo>
                          <a:pt x="7984" y="11176"/>
                        </a:moveTo>
                        <a:cubicBezTo>
                          <a:pt x="8111" y="11176"/>
                          <a:pt x="8122" y="11224"/>
                          <a:pt x="8023" y="11319"/>
                        </a:cubicBezTo>
                        <a:cubicBezTo>
                          <a:pt x="7845" y="11492"/>
                          <a:pt x="6360" y="11810"/>
                          <a:pt x="5923" y="11810"/>
                        </a:cubicBezTo>
                        <a:cubicBezTo>
                          <a:pt x="5822" y="11810"/>
                          <a:pt x="5777" y="11793"/>
                          <a:pt x="5816" y="11754"/>
                        </a:cubicBezTo>
                        <a:cubicBezTo>
                          <a:pt x="5838" y="11732"/>
                          <a:pt x="6346" y="11576"/>
                          <a:pt x="6948" y="11403"/>
                        </a:cubicBezTo>
                        <a:cubicBezTo>
                          <a:pt x="7483" y="11251"/>
                          <a:pt x="7825" y="11176"/>
                          <a:pt x="7984" y="11176"/>
                        </a:cubicBezTo>
                        <a:close/>
                        <a:moveTo>
                          <a:pt x="18220" y="11564"/>
                        </a:moveTo>
                        <a:cubicBezTo>
                          <a:pt x="18243" y="11564"/>
                          <a:pt x="18224" y="11633"/>
                          <a:pt x="18163" y="11771"/>
                        </a:cubicBezTo>
                        <a:cubicBezTo>
                          <a:pt x="18124" y="11856"/>
                          <a:pt x="18082" y="11908"/>
                          <a:pt x="18055" y="11908"/>
                        </a:cubicBezTo>
                        <a:cubicBezTo>
                          <a:pt x="18046" y="11908"/>
                          <a:pt x="18039" y="11902"/>
                          <a:pt x="18034" y="11890"/>
                        </a:cubicBezTo>
                        <a:cubicBezTo>
                          <a:pt x="18018" y="11839"/>
                          <a:pt x="18049" y="11739"/>
                          <a:pt x="18105" y="11673"/>
                        </a:cubicBezTo>
                        <a:cubicBezTo>
                          <a:pt x="18165" y="11600"/>
                          <a:pt x="18204" y="11564"/>
                          <a:pt x="18220" y="11564"/>
                        </a:cubicBezTo>
                        <a:close/>
                        <a:moveTo>
                          <a:pt x="7868" y="11495"/>
                        </a:moveTo>
                        <a:cubicBezTo>
                          <a:pt x="7920" y="11495"/>
                          <a:pt x="7916" y="11524"/>
                          <a:pt x="7900" y="11576"/>
                        </a:cubicBezTo>
                        <a:cubicBezTo>
                          <a:pt x="7884" y="11629"/>
                          <a:pt x="7743" y="11716"/>
                          <a:pt x="7588" y="11766"/>
                        </a:cubicBezTo>
                        <a:cubicBezTo>
                          <a:pt x="7409" y="11826"/>
                          <a:pt x="7350" y="11874"/>
                          <a:pt x="7429" y="11901"/>
                        </a:cubicBezTo>
                        <a:cubicBezTo>
                          <a:pt x="7470" y="11915"/>
                          <a:pt x="7479" y="11922"/>
                          <a:pt x="7459" y="11922"/>
                        </a:cubicBezTo>
                        <a:cubicBezTo>
                          <a:pt x="7447" y="11922"/>
                          <a:pt x="7423" y="11919"/>
                          <a:pt x="7389" y="11913"/>
                        </a:cubicBezTo>
                        <a:cubicBezTo>
                          <a:pt x="7301" y="11898"/>
                          <a:pt x="7096" y="11881"/>
                          <a:pt x="6941" y="11877"/>
                        </a:cubicBezTo>
                        <a:cubicBezTo>
                          <a:pt x="6688" y="11870"/>
                          <a:pt x="6720" y="11846"/>
                          <a:pt x="7224" y="11680"/>
                        </a:cubicBezTo>
                        <a:cubicBezTo>
                          <a:pt x="7619" y="11551"/>
                          <a:pt x="7796" y="11495"/>
                          <a:pt x="7868" y="11495"/>
                        </a:cubicBezTo>
                        <a:close/>
                        <a:moveTo>
                          <a:pt x="8554" y="11566"/>
                        </a:moveTo>
                        <a:cubicBezTo>
                          <a:pt x="8564" y="11566"/>
                          <a:pt x="8548" y="11601"/>
                          <a:pt x="8522" y="11649"/>
                        </a:cubicBezTo>
                        <a:cubicBezTo>
                          <a:pt x="8467" y="11738"/>
                          <a:pt x="8013" y="11956"/>
                          <a:pt x="7899" y="11956"/>
                        </a:cubicBezTo>
                        <a:cubicBezTo>
                          <a:pt x="7889" y="11956"/>
                          <a:pt x="7881" y="11954"/>
                          <a:pt x="7877" y="11950"/>
                        </a:cubicBezTo>
                        <a:cubicBezTo>
                          <a:pt x="7809" y="11881"/>
                          <a:pt x="7981" y="11745"/>
                          <a:pt x="8243" y="11664"/>
                        </a:cubicBezTo>
                        <a:cubicBezTo>
                          <a:pt x="8398" y="11616"/>
                          <a:pt x="8540" y="11572"/>
                          <a:pt x="8552" y="11566"/>
                        </a:cubicBezTo>
                        <a:cubicBezTo>
                          <a:pt x="8553" y="11566"/>
                          <a:pt x="8554" y="11566"/>
                          <a:pt x="8554" y="11566"/>
                        </a:cubicBezTo>
                        <a:close/>
                        <a:moveTo>
                          <a:pt x="5744" y="11885"/>
                        </a:moveTo>
                        <a:cubicBezTo>
                          <a:pt x="5891" y="11885"/>
                          <a:pt x="5901" y="11899"/>
                          <a:pt x="5800" y="11965"/>
                        </a:cubicBezTo>
                        <a:cubicBezTo>
                          <a:pt x="5718" y="12019"/>
                          <a:pt x="5630" y="12046"/>
                          <a:pt x="5571" y="12046"/>
                        </a:cubicBezTo>
                        <a:cubicBezTo>
                          <a:pt x="5513" y="12046"/>
                          <a:pt x="5483" y="12019"/>
                          <a:pt x="5515" y="11966"/>
                        </a:cubicBezTo>
                        <a:cubicBezTo>
                          <a:pt x="5542" y="11921"/>
                          <a:pt x="5645" y="11885"/>
                          <a:pt x="5744" y="11885"/>
                        </a:cubicBezTo>
                        <a:close/>
                        <a:moveTo>
                          <a:pt x="19285" y="10110"/>
                        </a:moveTo>
                        <a:cubicBezTo>
                          <a:pt x="19389" y="10110"/>
                          <a:pt x="19368" y="10163"/>
                          <a:pt x="19209" y="10523"/>
                        </a:cubicBezTo>
                        <a:cubicBezTo>
                          <a:pt x="19106" y="10756"/>
                          <a:pt x="18876" y="11236"/>
                          <a:pt x="18698" y="11586"/>
                        </a:cubicBezTo>
                        <a:cubicBezTo>
                          <a:pt x="18491" y="12000"/>
                          <a:pt x="18402" y="12146"/>
                          <a:pt x="18335" y="12146"/>
                        </a:cubicBezTo>
                        <a:cubicBezTo>
                          <a:pt x="18316" y="12146"/>
                          <a:pt x="18298" y="12134"/>
                          <a:pt x="18281" y="12113"/>
                        </a:cubicBezTo>
                        <a:cubicBezTo>
                          <a:pt x="18155" y="11965"/>
                          <a:pt x="18449" y="11241"/>
                          <a:pt x="18876" y="10648"/>
                        </a:cubicBezTo>
                        <a:cubicBezTo>
                          <a:pt x="19101" y="10330"/>
                          <a:pt x="19182" y="10192"/>
                          <a:pt x="19134" y="10192"/>
                        </a:cubicBezTo>
                        <a:cubicBezTo>
                          <a:pt x="19120" y="10192"/>
                          <a:pt x="19096" y="10203"/>
                          <a:pt x="19061" y="10225"/>
                        </a:cubicBezTo>
                        <a:cubicBezTo>
                          <a:pt x="19042" y="10237"/>
                          <a:pt x="19027" y="10242"/>
                          <a:pt x="19018" y="10242"/>
                        </a:cubicBezTo>
                        <a:cubicBezTo>
                          <a:pt x="19003" y="10242"/>
                          <a:pt x="19001" y="10228"/>
                          <a:pt x="19016" y="10202"/>
                        </a:cubicBezTo>
                        <a:cubicBezTo>
                          <a:pt x="19039" y="10161"/>
                          <a:pt x="19138" y="10119"/>
                          <a:pt x="19229" y="10113"/>
                        </a:cubicBezTo>
                        <a:cubicBezTo>
                          <a:pt x="19250" y="10111"/>
                          <a:pt x="19269" y="10110"/>
                          <a:pt x="19285" y="10110"/>
                        </a:cubicBezTo>
                        <a:close/>
                        <a:moveTo>
                          <a:pt x="6394" y="11966"/>
                        </a:moveTo>
                        <a:cubicBezTo>
                          <a:pt x="6533" y="11966"/>
                          <a:pt x="6621" y="11984"/>
                          <a:pt x="6597" y="12006"/>
                        </a:cubicBezTo>
                        <a:cubicBezTo>
                          <a:pt x="6532" y="12071"/>
                          <a:pt x="6222" y="12154"/>
                          <a:pt x="6097" y="12154"/>
                        </a:cubicBezTo>
                        <a:cubicBezTo>
                          <a:pt x="6065" y="12154"/>
                          <a:pt x="6045" y="12149"/>
                          <a:pt x="6045" y="12136"/>
                        </a:cubicBezTo>
                        <a:cubicBezTo>
                          <a:pt x="6045" y="12018"/>
                          <a:pt x="6151" y="11966"/>
                          <a:pt x="6394" y="11966"/>
                        </a:cubicBezTo>
                        <a:close/>
                        <a:moveTo>
                          <a:pt x="10741" y="10128"/>
                        </a:moveTo>
                        <a:cubicBezTo>
                          <a:pt x="10744" y="10128"/>
                          <a:pt x="10747" y="10129"/>
                          <a:pt x="10748" y="10130"/>
                        </a:cubicBezTo>
                        <a:cubicBezTo>
                          <a:pt x="10760" y="10142"/>
                          <a:pt x="10626" y="10460"/>
                          <a:pt x="10454" y="10835"/>
                        </a:cubicBezTo>
                        <a:cubicBezTo>
                          <a:pt x="10284" y="11209"/>
                          <a:pt x="10097" y="11659"/>
                          <a:pt x="10042" y="11827"/>
                        </a:cubicBezTo>
                        <a:cubicBezTo>
                          <a:pt x="9952" y="12106"/>
                          <a:pt x="9892" y="12199"/>
                          <a:pt x="9734" y="12199"/>
                        </a:cubicBezTo>
                        <a:cubicBezTo>
                          <a:pt x="9683" y="12199"/>
                          <a:pt x="9622" y="12190"/>
                          <a:pt x="9547" y="12173"/>
                        </a:cubicBezTo>
                        <a:lnTo>
                          <a:pt x="9302" y="12120"/>
                        </a:lnTo>
                        <a:lnTo>
                          <a:pt x="9551" y="11616"/>
                        </a:lnTo>
                        <a:cubicBezTo>
                          <a:pt x="9670" y="11373"/>
                          <a:pt x="9719" y="11254"/>
                          <a:pt x="9698" y="11254"/>
                        </a:cubicBezTo>
                        <a:cubicBezTo>
                          <a:pt x="9689" y="11254"/>
                          <a:pt x="9669" y="11274"/>
                          <a:pt x="9637" y="11315"/>
                        </a:cubicBezTo>
                        <a:cubicBezTo>
                          <a:pt x="9544" y="11429"/>
                          <a:pt x="9413" y="11652"/>
                          <a:pt x="9336" y="11824"/>
                        </a:cubicBezTo>
                        <a:cubicBezTo>
                          <a:pt x="9225" y="12068"/>
                          <a:pt x="9154" y="12131"/>
                          <a:pt x="8979" y="12131"/>
                        </a:cubicBezTo>
                        <a:cubicBezTo>
                          <a:pt x="8669" y="12131"/>
                          <a:pt x="8650" y="12065"/>
                          <a:pt x="8892" y="11820"/>
                        </a:cubicBezTo>
                        <a:cubicBezTo>
                          <a:pt x="9014" y="11697"/>
                          <a:pt x="9174" y="11422"/>
                          <a:pt x="9260" y="11195"/>
                        </a:cubicBezTo>
                        <a:cubicBezTo>
                          <a:pt x="9458" y="10656"/>
                          <a:pt x="9562" y="10546"/>
                          <a:pt x="9979" y="10423"/>
                        </a:cubicBezTo>
                        <a:cubicBezTo>
                          <a:pt x="10166" y="10368"/>
                          <a:pt x="10414" y="10275"/>
                          <a:pt x="10525" y="10216"/>
                        </a:cubicBezTo>
                        <a:cubicBezTo>
                          <a:pt x="10626" y="10165"/>
                          <a:pt x="10715" y="10128"/>
                          <a:pt x="10741" y="10128"/>
                        </a:cubicBezTo>
                        <a:close/>
                        <a:moveTo>
                          <a:pt x="21384" y="8711"/>
                        </a:moveTo>
                        <a:cubicBezTo>
                          <a:pt x="21418" y="8711"/>
                          <a:pt x="21439" y="8734"/>
                          <a:pt x="21439" y="8781"/>
                        </a:cubicBezTo>
                        <a:cubicBezTo>
                          <a:pt x="21439" y="8945"/>
                          <a:pt x="20449" y="10931"/>
                          <a:pt x="20141" y="11388"/>
                        </a:cubicBezTo>
                        <a:cubicBezTo>
                          <a:pt x="19952" y="11665"/>
                          <a:pt x="19825" y="11921"/>
                          <a:pt x="19852" y="11966"/>
                        </a:cubicBezTo>
                        <a:cubicBezTo>
                          <a:pt x="19878" y="12010"/>
                          <a:pt x="19865" y="12108"/>
                          <a:pt x="19824" y="12181"/>
                        </a:cubicBezTo>
                        <a:cubicBezTo>
                          <a:pt x="19806" y="12212"/>
                          <a:pt x="19791" y="12228"/>
                          <a:pt x="19780" y="12228"/>
                        </a:cubicBezTo>
                        <a:cubicBezTo>
                          <a:pt x="19754" y="12228"/>
                          <a:pt x="19744" y="12145"/>
                          <a:pt x="19741" y="11958"/>
                        </a:cubicBezTo>
                        <a:cubicBezTo>
                          <a:pt x="19738" y="11664"/>
                          <a:pt x="19857" y="11363"/>
                          <a:pt x="20393" y="10296"/>
                        </a:cubicBezTo>
                        <a:cubicBezTo>
                          <a:pt x="20754" y="9579"/>
                          <a:pt x="21105" y="8931"/>
                          <a:pt x="21172" y="8854"/>
                        </a:cubicBezTo>
                        <a:cubicBezTo>
                          <a:pt x="21254" y="8761"/>
                          <a:pt x="21333" y="8711"/>
                          <a:pt x="21384" y="8711"/>
                        </a:cubicBezTo>
                        <a:close/>
                        <a:moveTo>
                          <a:pt x="19534" y="10214"/>
                        </a:moveTo>
                        <a:cubicBezTo>
                          <a:pt x="19542" y="10214"/>
                          <a:pt x="19546" y="10221"/>
                          <a:pt x="19548" y="10234"/>
                        </a:cubicBezTo>
                        <a:cubicBezTo>
                          <a:pt x="19563" y="10327"/>
                          <a:pt x="19390" y="10768"/>
                          <a:pt x="19170" y="11209"/>
                        </a:cubicBezTo>
                        <a:cubicBezTo>
                          <a:pt x="18822" y="11899"/>
                          <a:pt x="18593" y="12285"/>
                          <a:pt x="18529" y="12285"/>
                        </a:cubicBezTo>
                        <a:cubicBezTo>
                          <a:pt x="18518" y="12285"/>
                          <a:pt x="18512" y="12274"/>
                          <a:pt x="18511" y="12252"/>
                        </a:cubicBezTo>
                        <a:cubicBezTo>
                          <a:pt x="18509" y="12207"/>
                          <a:pt x="18736" y="11697"/>
                          <a:pt x="19016" y="11118"/>
                        </a:cubicBezTo>
                        <a:cubicBezTo>
                          <a:pt x="19302" y="10528"/>
                          <a:pt x="19483" y="10214"/>
                          <a:pt x="19534" y="10214"/>
                        </a:cubicBezTo>
                        <a:close/>
                        <a:moveTo>
                          <a:pt x="5878" y="12050"/>
                        </a:moveTo>
                        <a:cubicBezTo>
                          <a:pt x="5954" y="12050"/>
                          <a:pt x="5956" y="12076"/>
                          <a:pt x="5886" y="12160"/>
                        </a:cubicBezTo>
                        <a:cubicBezTo>
                          <a:pt x="5802" y="12263"/>
                          <a:pt x="5505" y="12364"/>
                          <a:pt x="5345" y="12364"/>
                        </a:cubicBezTo>
                        <a:cubicBezTo>
                          <a:pt x="5301" y="12364"/>
                          <a:pt x="5267" y="12356"/>
                          <a:pt x="5251" y="12339"/>
                        </a:cubicBezTo>
                        <a:cubicBezTo>
                          <a:pt x="5199" y="12288"/>
                          <a:pt x="5693" y="12054"/>
                          <a:pt x="5866" y="12050"/>
                        </a:cubicBezTo>
                        <a:cubicBezTo>
                          <a:pt x="5870" y="12050"/>
                          <a:pt x="5874" y="12050"/>
                          <a:pt x="5878" y="12050"/>
                        </a:cubicBezTo>
                        <a:close/>
                        <a:moveTo>
                          <a:pt x="19046" y="11814"/>
                        </a:moveTo>
                        <a:cubicBezTo>
                          <a:pt x="19063" y="11814"/>
                          <a:pt x="19044" y="11881"/>
                          <a:pt x="18995" y="12014"/>
                        </a:cubicBezTo>
                        <a:cubicBezTo>
                          <a:pt x="18870" y="12342"/>
                          <a:pt x="18768" y="12507"/>
                          <a:pt x="18695" y="12507"/>
                        </a:cubicBezTo>
                        <a:cubicBezTo>
                          <a:pt x="18686" y="12507"/>
                          <a:pt x="18678" y="12504"/>
                          <a:pt x="18670" y="12500"/>
                        </a:cubicBezTo>
                        <a:cubicBezTo>
                          <a:pt x="18630" y="12474"/>
                          <a:pt x="18694" y="12307"/>
                          <a:pt x="18810" y="12128"/>
                        </a:cubicBezTo>
                        <a:cubicBezTo>
                          <a:pt x="18950" y="11917"/>
                          <a:pt x="19025" y="11814"/>
                          <a:pt x="19046" y="11814"/>
                        </a:cubicBezTo>
                        <a:close/>
                        <a:moveTo>
                          <a:pt x="6868" y="12069"/>
                        </a:moveTo>
                        <a:cubicBezTo>
                          <a:pt x="6934" y="12069"/>
                          <a:pt x="6833" y="12128"/>
                          <a:pt x="6573" y="12248"/>
                        </a:cubicBezTo>
                        <a:cubicBezTo>
                          <a:pt x="6191" y="12426"/>
                          <a:pt x="5968" y="12511"/>
                          <a:pt x="5872" y="12511"/>
                        </a:cubicBezTo>
                        <a:cubicBezTo>
                          <a:pt x="5820" y="12511"/>
                          <a:pt x="5805" y="12487"/>
                          <a:pt x="5820" y="12439"/>
                        </a:cubicBezTo>
                        <a:cubicBezTo>
                          <a:pt x="5840" y="12381"/>
                          <a:pt x="6076" y="12270"/>
                          <a:pt x="6338" y="12197"/>
                        </a:cubicBezTo>
                        <a:cubicBezTo>
                          <a:pt x="6637" y="12112"/>
                          <a:pt x="6813" y="12069"/>
                          <a:pt x="6868" y="12069"/>
                        </a:cubicBezTo>
                        <a:close/>
                        <a:moveTo>
                          <a:pt x="26198" y="12311"/>
                        </a:moveTo>
                        <a:cubicBezTo>
                          <a:pt x="26202" y="12311"/>
                          <a:pt x="26207" y="12313"/>
                          <a:pt x="26212" y="12318"/>
                        </a:cubicBezTo>
                        <a:cubicBezTo>
                          <a:pt x="26238" y="12345"/>
                          <a:pt x="26242" y="12415"/>
                          <a:pt x="26220" y="12473"/>
                        </a:cubicBezTo>
                        <a:cubicBezTo>
                          <a:pt x="26210" y="12498"/>
                          <a:pt x="26202" y="12511"/>
                          <a:pt x="26194" y="12511"/>
                        </a:cubicBezTo>
                        <a:cubicBezTo>
                          <a:pt x="26183" y="12511"/>
                          <a:pt x="26175" y="12481"/>
                          <a:pt x="26171" y="12422"/>
                        </a:cubicBezTo>
                        <a:cubicBezTo>
                          <a:pt x="26169" y="12356"/>
                          <a:pt x="26180" y="12311"/>
                          <a:pt x="26198" y="12311"/>
                        </a:cubicBezTo>
                        <a:close/>
                        <a:moveTo>
                          <a:pt x="5664" y="12382"/>
                        </a:moveTo>
                        <a:cubicBezTo>
                          <a:pt x="5699" y="12382"/>
                          <a:pt x="5685" y="12431"/>
                          <a:pt x="5633" y="12494"/>
                        </a:cubicBezTo>
                        <a:cubicBezTo>
                          <a:pt x="5571" y="12570"/>
                          <a:pt x="5473" y="12613"/>
                          <a:pt x="5401" y="12613"/>
                        </a:cubicBezTo>
                        <a:cubicBezTo>
                          <a:pt x="5349" y="12613"/>
                          <a:pt x="5311" y="12590"/>
                          <a:pt x="5311" y="12542"/>
                        </a:cubicBezTo>
                        <a:cubicBezTo>
                          <a:pt x="5311" y="12476"/>
                          <a:pt x="5450" y="12413"/>
                          <a:pt x="5660" y="12382"/>
                        </a:cubicBezTo>
                        <a:cubicBezTo>
                          <a:pt x="5661" y="12382"/>
                          <a:pt x="5663" y="12382"/>
                          <a:pt x="5664" y="12382"/>
                        </a:cubicBezTo>
                        <a:close/>
                        <a:moveTo>
                          <a:pt x="15055" y="8214"/>
                        </a:moveTo>
                        <a:cubicBezTo>
                          <a:pt x="15356" y="8214"/>
                          <a:pt x="15492" y="8247"/>
                          <a:pt x="15492" y="8318"/>
                        </a:cubicBezTo>
                        <a:cubicBezTo>
                          <a:pt x="15492" y="8384"/>
                          <a:pt x="15391" y="8592"/>
                          <a:pt x="15264" y="8797"/>
                        </a:cubicBezTo>
                        <a:cubicBezTo>
                          <a:pt x="15045" y="9143"/>
                          <a:pt x="14951" y="9307"/>
                          <a:pt x="14973" y="9307"/>
                        </a:cubicBezTo>
                        <a:cubicBezTo>
                          <a:pt x="14985" y="9307"/>
                          <a:pt x="15030" y="9261"/>
                          <a:pt x="15106" y="9171"/>
                        </a:cubicBezTo>
                        <a:cubicBezTo>
                          <a:pt x="15151" y="9118"/>
                          <a:pt x="15185" y="9082"/>
                          <a:pt x="15205" y="9082"/>
                        </a:cubicBezTo>
                        <a:cubicBezTo>
                          <a:pt x="15268" y="9082"/>
                          <a:pt x="15184" y="9450"/>
                          <a:pt x="14859" y="10796"/>
                        </a:cubicBezTo>
                        <a:cubicBezTo>
                          <a:pt x="14611" y="11822"/>
                          <a:pt x="14401" y="12668"/>
                          <a:pt x="14391" y="12682"/>
                        </a:cubicBezTo>
                        <a:cubicBezTo>
                          <a:pt x="14390" y="12683"/>
                          <a:pt x="14383" y="12683"/>
                          <a:pt x="14372" y="12683"/>
                        </a:cubicBezTo>
                        <a:cubicBezTo>
                          <a:pt x="14147" y="12683"/>
                          <a:pt x="11965" y="12438"/>
                          <a:pt x="11918" y="12406"/>
                        </a:cubicBezTo>
                        <a:cubicBezTo>
                          <a:pt x="11905" y="12395"/>
                          <a:pt x="11938" y="12307"/>
                          <a:pt x="11992" y="12208"/>
                        </a:cubicBezTo>
                        <a:cubicBezTo>
                          <a:pt x="12045" y="12112"/>
                          <a:pt x="12069" y="12010"/>
                          <a:pt x="12045" y="11985"/>
                        </a:cubicBezTo>
                        <a:cubicBezTo>
                          <a:pt x="12042" y="11981"/>
                          <a:pt x="12038" y="11980"/>
                          <a:pt x="12034" y="11980"/>
                        </a:cubicBezTo>
                        <a:cubicBezTo>
                          <a:pt x="12006" y="11980"/>
                          <a:pt x="11957" y="12049"/>
                          <a:pt x="11915" y="12155"/>
                        </a:cubicBezTo>
                        <a:cubicBezTo>
                          <a:pt x="11838" y="12349"/>
                          <a:pt x="11788" y="12370"/>
                          <a:pt x="11422" y="12370"/>
                        </a:cubicBezTo>
                        <a:cubicBezTo>
                          <a:pt x="11195" y="12370"/>
                          <a:pt x="11014" y="12351"/>
                          <a:pt x="11014" y="12326"/>
                        </a:cubicBezTo>
                        <a:cubicBezTo>
                          <a:pt x="11014" y="12300"/>
                          <a:pt x="11106" y="12097"/>
                          <a:pt x="11221" y="11869"/>
                        </a:cubicBezTo>
                        <a:cubicBezTo>
                          <a:pt x="11336" y="11641"/>
                          <a:pt x="11414" y="11441"/>
                          <a:pt x="11397" y="11421"/>
                        </a:cubicBezTo>
                        <a:cubicBezTo>
                          <a:pt x="11396" y="11420"/>
                          <a:pt x="11394" y="11419"/>
                          <a:pt x="11393" y="11419"/>
                        </a:cubicBezTo>
                        <a:cubicBezTo>
                          <a:pt x="11366" y="11419"/>
                          <a:pt x="11253" y="11596"/>
                          <a:pt x="11128" y="11835"/>
                        </a:cubicBezTo>
                        <a:cubicBezTo>
                          <a:pt x="10915" y="12243"/>
                          <a:pt x="10866" y="12287"/>
                          <a:pt x="10632" y="12287"/>
                        </a:cubicBezTo>
                        <a:cubicBezTo>
                          <a:pt x="10110" y="12287"/>
                          <a:pt x="10103" y="12262"/>
                          <a:pt x="10439" y="11449"/>
                        </a:cubicBezTo>
                        <a:cubicBezTo>
                          <a:pt x="11064" y="9934"/>
                          <a:pt x="11152" y="9786"/>
                          <a:pt x="11534" y="9599"/>
                        </a:cubicBezTo>
                        <a:cubicBezTo>
                          <a:pt x="11728" y="9504"/>
                          <a:pt x="12152" y="9373"/>
                          <a:pt x="12486" y="9305"/>
                        </a:cubicBezTo>
                        <a:cubicBezTo>
                          <a:pt x="13170" y="9166"/>
                          <a:pt x="14142" y="8722"/>
                          <a:pt x="14429" y="8417"/>
                        </a:cubicBezTo>
                        <a:cubicBezTo>
                          <a:pt x="14586" y="8250"/>
                          <a:pt x="14698" y="8214"/>
                          <a:pt x="15055" y="8214"/>
                        </a:cubicBezTo>
                        <a:close/>
                        <a:moveTo>
                          <a:pt x="6328" y="12461"/>
                        </a:moveTo>
                        <a:cubicBezTo>
                          <a:pt x="6358" y="12461"/>
                          <a:pt x="6369" y="12473"/>
                          <a:pt x="6369" y="12494"/>
                        </a:cubicBezTo>
                        <a:cubicBezTo>
                          <a:pt x="6369" y="12546"/>
                          <a:pt x="5979" y="12746"/>
                          <a:pt x="5733" y="12822"/>
                        </a:cubicBezTo>
                        <a:cubicBezTo>
                          <a:pt x="5671" y="12841"/>
                          <a:pt x="5625" y="12849"/>
                          <a:pt x="5594" y="12849"/>
                        </a:cubicBezTo>
                        <a:cubicBezTo>
                          <a:pt x="5460" y="12849"/>
                          <a:pt x="5611" y="12692"/>
                          <a:pt x="5895" y="12589"/>
                        </a:cubicBezTo>
                        <a:cubicBezTo>
                          <a:pt x="6149" y="12500"/>
                          <a:pt x="6272" y="12461"/>
                          <a:pt x="6328" y="12461"/>
                        </a:cubicBezTo>
                        <a:close/>
                        <a:moveTo>
                          <a:pt x="15896" y="8270"/>
                        </a:moveTo>
                        <a:cubicBezTo>
                          <a:pt x="15961" y="8270"/>
                          <a:pt x="16045" y="8277"/>
                          <a:pt x="16158" y="8287"/>
                        </a:cubicBezTo>
                        <a:cubicBezTo>
                          <a:pt x="16395" y="8309"/>
                          <a:pt x="16610" y="8341"/>
                          <a:pt x="16626" y="8357"/>
                        </a:cubicBezTo>
                        <a:cubicBezTo>
                          <a:pt x="16660" y="8388"/>
                          <a:pt x="15978" y="9510"/>
                          <a:pt x="15677" y="9918"/>
                        </a:cubicBezTo>
                        <a:cubicBezTo>
                          <a:pt x="15569" y="10065"/>
                          <a:pt x="15496" y="10205"/>
                          <a:pt x="15520" y="10226"/>
                        </a:cubicBezTo>
                        <a:cubicBezTo>
                          <a:pt x="15521" y="10227"/>
                          <a:pt x="15522" y="10227"/>
                          <a:pt x="15523" y="10227"/>
                        </a:cubicBezTo>
                        <a:cubicBezTo>
                          <a:pt x="15554" y="10227"/>
                          <a:pt x="15804" y="9876"/>
                          <a:pt x="16093" y="9425"/>
                        </a:cubicBezTo>
                        <a:cubicBezTo>
                          <a:pt x="16681" y="8497"/>
                          <a:pt x="16780" y="8311"/>
                          <a:pt x="16973" y="8311"/>
                        </a:cubicBezTo>
                        <a:cubicBezTo>
                          <a:pt x="17037" y="8311"/>
                          <a:pt x="17113" y="8332"/>
                          <a:pt x="17220" y="8353"/>
                        </a:cubicBezTo>
                        <a:lnTo>
                          <a:pt x="17595" y="8424"/>
                        </a:lnTo>
                        <a:lnTo>
                          <a:pt x="17196" y="9280"/>
                        </a:lnTo>
                        <a:cubicBezTo>
                          <a:pt x="16870" y="9980"/>
                          <a:pt x="16708" y="10218"/>
                          <a:pt x="16308" y="10593"/>
                        </a:cubicBezTo>
                        <a:cubicBezTo>
                          <a:pt x="15729" y="11132"/>
                          <a:pt x="15676" y="11370"/>
                          <a:pt x="16055" y="11713"/>
                        </a:cubicBezTo>
                        <a:lnTo>
                          <a:pt x="16291" y="11930"/>
                        </a:lnTo>
                        <a:lnTo>
                          <a:pt x="16047" y="12295"/>
                        </a:lnTo>
                        <a:cubicBezTo>
                          <a:pt x="15922" y="12483"/>
                          <a:pt x="15867" y="12568"/>
                          <a:pt x="15878" y="12568"/>
                        </a:cubicBezTo>
                        <a:cubicBezTo>
                          <a:pt x="15887" y="12568"/>
                          <a:pt x="15931" y="12522"/>
                          <a:pt x="16010" y="12437"/>
                        </a:cubicBezTo>
                        <a:cubicBezTo>
                          <a:pt x="16124" y="12315"/>
                          <a:pt x="16249" y="12156"/>
                          <a:pt x="16288" y="12086"/>
                        </a:cubicBezTo>
                        <a:cubicBezTo>
                          <a:pt x="16321" y="12025"/>
                          <a:pt x="16373" y="11996"/>
                          <a:pt x="16453" y="11996"/>
                        </a:cubicBezTo>
                        <a:cubicBezTo>
                          <a:pt x="16488" y="11996"/>
                          <a:pt x="16529" y="12001"/>
                          <a:pt x="16577" y="12013"/>
                        </a:cubicBezTo>
                        <a:cubicBezTo>
                          <a:pt x="16699" y="12044"/>
                          <a:pt x="16798" y="12092"/>
                          <a:pt x="16798" y="12124"/>
                        </a:cubicBezTo>
                        <a:cubicBezTo>
                          <a:pt x="16798" y="12155"/>
                          <a:pt x="16683" y="12335"/>
                          <a:pt x="16537" y="12532"/>
                        </a:cubicBezTo>
                        <a:lnTo>
                          <a:pt x="16276" y="12882"/>
                        </a:lnTo>
                        <a:lnTo>
                          <a:pt x="15499" y="12829"/>
                        </a:lnTo>
                        <a:cubicBezTo>
                          <a:pt x="15067" y="12801"/>
                          <a:pt x="14697" y="12750"/>
                          <a:pt x="14665" y="12719"/>
                        </a:cubicBezTo>
                        <a:cubicBezTo>
                          <a:pt x="14611" y="12665"/>
                          <a:pt x="15480" y="8874"/>
                          <a:pt x="15641" y="8457"/>
                        </a:cubicBezTo>
                        <a:cubicBezTo>
                          <a:pt x="15697" y="8316"/>
                          <a:pt x="15730" y="8270"/>
                          <a:pt x="15896" y="8270"/>
                        </a:cubicBezTo>
                        <a:close/>
                        <a:moveTo>
                          <a:pt x="17040" y="12164"/>
                        </a:moveTo>
                        <a:cubicBezTo>
                          <a:pt x="17085" y="12164"/>
                          <a:pt x="17138" y="12172"/>
                          <a:pt x="17204" y="12184"/>
                        </a:cubicBezTo>
                        <a:cubicBezTo>
                          <a:pt x="17359" y="12212"/>
                          <a:pt x="17504" y="12247"/>
                          <a:pt x="17521" y="12262"/>
                        </a:cubicBezTo>
                        <a:cubicBezTo>
                          <a:pt x="17540" y="12276"/>
                          <a:pt x="17451" y="12437"/>
                          <a:pt x="17326" y="12616"/>
                        </a:cubicBezTo>
                        <a:cubicBezTo>
                          <a:pt x="17116" y="12917"/>
                          <a:pt x="17069" y="12942"/>
                          <a:pt x="16736" y="12942"/>
                        </a:cubicBezTo>
                        <a:lnTo>
                          <a:pt x="16374" y="12942"/>
                        </a:lnTo>
                        <a:lnTo>
                          <a:pt x="16518" y="12714"/>
                        </a:lnTo>
                        <a:cubicBezTo>
                          <a:pt x="16804" y="12270"/>
                          <a:pt x="16878" y="12164"/>
                          <a:pt x="17040" y="12164"/>
                        </a:cubicBezTo>
                        <a:close/>
                        <a:moveTo>
                          <a:pt x="6169" y="12778"/>
                        </a:moveTo>
                        <a:cubicBezTo>
                          <a:pt x="6218" y="12778"/>
                          <a:pt x="6216" y="12800"/>
                          <a:pt x="6125" y="12850"/>
                        </a:cubicBezTo>
                        <a:cubicBezTo>
                          <a:pt x="6054" y="12889"/>
                          <a:pt x="5897" y="12940"/>
                          <a:pt x="5757" y="12968"/>
                        </a:cubicBezTo>
                        <a:lnTo>
                          <a:pt x="5513" y="13016"/>
                        </a:lnTo>
                        <a:lnTo>
                          <a:pt x="5757" y="12901"/>
                        </a:lnTo>
                        <a:cubicBezTo>
                          <a:pt x="5923" y="12824"/>
                          <a:pt x="6098" y="12778"/>
                          <a:pt x="6169" y="12778"/>
                        </a:cubicBezTo>
                        <a:close/>
                        <a:moveTo>
                          <a:pt x="17752" y="12294"/>
                        </a:moveTo>
                        <a:cubicBezTo>
                          <a:pt x="17807" y="12294"/>
                          <a:pt x="17947" y="12376"/>
                          <a:pt x="18068" y="12480"/>
                        </a:cubicBezTo>
                        <a:cubicBezTo>
                          <a:pt x="18255" y="12639"/>
                          <a:pt x="18274" y="12694"/>
                          <a:pt x="18190" y="12846"/>
                        </a:cubicBezTo>
                        <a:cubicBezTo>
                          <a:pt x="18108" y="12997"/>
                          <a:pt x="18022" y="13024"/>
                          <a:pt x="17648" y="13024"/>
                        </a:cubicBezTo>
                        <a:cubicBezTo>
                          <a:pt x="17405" y="13024"/>
                          <a:pt x="17204" y="13002"/>
                          <a:pt x="17204" y="12976"/>
                        </a:cubicBezTo>
                        <a:cubicBezTo>
                          <a:pt x="17204" y="12862"/>
                          <a:pt x="17657" y="12294"/>
                          <a:pt x="17751" y="12294"/>
                        </a:cubicBezTo>
                        <a:cubicBezTo>
                          <a:pt x="17751" y="12294"/>
                          <a:pt x="17752" y="12294"/>
                          <a:pt x="17752" y="12294"/>
                        </a:cubicBezTo>
                        <a:close/>
                        <a:moveTo>
                          <a:pt x="19511" y="11140"/>
                        </a:moveTo>
                        <a:cubicBezTo>
                          <a:pt x="19534" y="11140"/>
                          <a:pt x="19541" y="11210"/>
                          <a:pt x="19551" y="11328"/>
                        </a:cubicBezTo>
                        <a:cubicBezTo>
                          <a:pt x="19567" y="11533"/>
                          <a:pt x="19497" y="11779"/>
                          <a:pt x="19324" y="12121"/>
                        </a:cubicBezTo>
                        <a:cubicBezTo>
                          <a:pt x="19152" y="12461"/>
                          <a:pt x="19062" y="12691"/>
                          <a:pt x="19084" y="12691"/>
                        </a:cubicBezTo>
                        <a:cubicBezTo>
                          <a:pt x="19097" y="12691"/>
                          <a:pt x="19149" y="12613"/>
                          <a:pt x="19245" y="12431"/>
                        </a:cubicBezTo>
                        <a:cubicBezTo>
                          <a:pt x="19332" y="12267"/>
                          <a:pt x="19417" y="12131"/>
                          <a:pt x="19432" y="12131"/>
                        </a:cubicBezTo>
                        <a:cubicBezTo>
                          <a:pt x="19447" y="12131"/>
                          <a:pt x="19465" y="12308"/>
                          <a:pt x="19471" y="12521"/>
                        </a:cubicBezTo>
                        <a:cubicBezTo>
                          <a:pt x="19479" y="12886"/>
                          <a:pt x="19420" y="13090"/>
                          <a:pt x="19313" y="13090"/>
                        </a:cubicBezTo>
                        <a:cubicBezTo>
                          <a:pt x="19294" y="13090"/>
                          <a:pt x="19273" y="13083"/>
                          <a:pt x="19250" y="13069"/>
                        </a:cubicBezTo>
                        <a:cubicBezTo>
                          <a:pt x="19176" y="13024"/>
                          <a:pt x="19184" y="12961"/>
                          <a:pt x="19279" y="12814"/>
                        </a:cubicBezTo>
                        <a:cubicBezTo>
                          <a:pt x="19384" y="12652"/>
                          <a:pt x="19418" y="12554"/>
                          <a:pt x="19389" y="12554"/>
                        </a:cubicBezTo>
                        <a:cubicBezTo>
                          <a:pt x="19369" y="12554"/>
                          <a:pt x="19322" y="12597"/>
                          <a:pt x="19250" y="12692"/>
                        </a:cubicBezTo>
                        <a:cubicBezTo>
                          <a:pt x="19170" y="12795"/>
                          <a:pt x="19123" y="12841"/>
                          <a:pt x="19073" y="12841"/>
                        </a:cubicBezTo>
                        <a:cubicBezTo>
                          <a:pt x="19041" y="12841"/>
                          <a:pt x="19007" y="12822"/>
                          <a:pt x="18964" y="12787"/>
                        </a:cubicBezTo>
                        <a:cubicBezTo>
                          <a:pt x="18805" y="12655"/>
                          <a:pt x="18827" y="12569"/>
                          <a:pt x="19230" y="11683"/>
                        </a:cubicBezTo>
                        <a:cubicBezTo>
                          <a:pt x="19405" y="11296"/>
                          <a:pt x="19476" y="11140"/>
                          <a:pt x="19511" y="11140"/>
                        </a:cubicBezTo>
                        <a:close/>
                        <a:moveTo>
                          <a:pt x="18400" y="12816"/>
                        </a:moveTo>
                        <a:cubicBezTo>
                          <a:pt x="18412" y="12816"/>
                          <a:pt x="18424" y="12819"/>
                          <a:pt x="18434" y="12826"/>
                        </a:cubicBezTo>
                        <a:cubicBezTo>
                          <a:pt x="18474" y="12850"/>
                          <a:pt x="18508" y="12929"/>
                          <a:pt x="18508" y="12994"/>
                        </a:cubicBezTo>
                        <a:cubicBezTo>
                          <a:pt x="18508" y="13070"/>
                          <a:pt x="18443" y="13114"/>
                          <a:pt x="18370" y="13114"/>
                        </a:cubicBezTo>
                        <a:cubicBezTo>
                          <a:pt x="18325" y="13114"/>
                          <a:pt x="18278" y="13097"/>
                          <a:pt x="18240" y="13060"/>
                        </a:cubicBezTo>
                        <a:cubicBezTo>
                          <a:pt x="18175" y="12991"/>
                          <a:pt x="18306" y="12816"/>
                          <a:pt x="18400" y="12816"/>
                        </a:cubicBezTo>
                        <a:close/>
                        <a:moveTo>
                          <a:pt x="21777" y="8791"/>
                        </a:moveTo>
                        <a:cubicBezTo>
                          <a:pt x="21925" y="8791"/>
                          <a:pt x="21926" y="8813"/>
                          <a:pt x="21832" y="8944"/>
                        </a:cubicBezTo>
                        <a:cubicBezTo>
                          <a:pt x="21339" y="9619"/>
                          <a:pt x="20924" y="10256"/>
                          <a:pt x="20975" y="10256"/>
                        </a:cubicBezTo>
                        <a:cubicBezTo>
                          <a:pt x="20994" y="10256"/>
                          <a:pt x="21105" y="10109"/>
                          <a:pt x="21230" y="9922"/>
                        </a:cubicBezTo>
                        <a:cubicBezTo>
                          <a:pt x="21367" y="9716"/>
                          <a:pt x="21447" y="9616"/>
                          <a:pt x="21472" y="9616"/>
                        </a:cubicBezTo>
                        <a:cubicBezTo>
                          <a:pt x="21531" y="9616"/>
                          <a:pt x="21271" y="10193"/>
                          <a:pt x="20716" y="11291"/>
                        </a:cubicBezTo>
                        <a:cubicBezTo>
                          <a:pt x="20266" y="12179"/>
                          <a:pt x="19845" y="12976"/>
                          <a:pt x="19778" y="13065"/>
                        </a:cubicBezTo>
                        <a:cubicBezTo>
                          <a:pt x="19725" y="13136"/>
                          <a:pt x="19695" y="13175"/>
                          <a:pt x="19677" y="13175"/>
                        </a:cubicBezTo>
                        <a:cubicBezTo>
                          <a:pt x="19656" y="13175"/>
                          <a:pt x="19653" y="13115"/>
                          <a:pt x="19651" y="12984"/>
                        </a:cubicBezTo>
                        <a:cubicBezTo>
                          <a:pt x="19648" y="12853"/>
                          <a:pt x="19719" y="12581"/>
                          <a:pt x="19806" y="12394"/>
                        </a:cubicBezTo>
                        <a:cubicBezTo>
                          <a:pt x="19893" y="12207"/>
                          <a:pt x="19947" y="11996"/>
                          <a:pt x="19925" y="11934"/>
                        </a:cubicBezTo>
                        <a:cubicBezTo>
                          <a:pt x="19901" y="11869"/>
                          <a:pt x="19921" y="11798"/>
                          <a:pt x="19969" y="11767"/>
                        </a:cubicBezTo>
                        <a:cubicBezTo>
                          <a:pt x="19982" y="11759"/>
                          <a:pt x="19992" y="11756"/>
                          <a:pt x="20000" y="11756"/>
                        </a:cubicBezTo>
                        <a:cubicBezTo>
                          <a:pt x="20026" y="11756"/>
                          <a:pt x="20029" y="11793"/>
                          <a:pt x="20007" y="11860"/>
                        </a:cubicBezTo>
                        <a:cubicBezTo>
                          <a:pt x="20003" y="11872"/>
                          <a:pt x="20002" y="11878"/>
                          <a:pt x="20005" y="11878"/>
                        </a:cubicBezTo>
                        <a:cubicBezTo>
                          <a:pt x="20020" y="11878"/>
                          <a:pt x="20140" y="11685"/>
                          <a:pt x="20301" y="11400"/>
                        </a:cubicBezTo>
                        <a:cubicBezTo>
                          <a:pt x="20490" y="11066"/>
                          <a:pt x="20713" y="10694"/>
                          <a:pt x="20797" y="10570"/>
                        </a:cubicBezTo>
                        <a:cubicBezTo>
                          <a:pt x="20883" y="10448"/>
                          <a:pt x="20943" y="10316"/>
                          <a:pt x="20934" y="10281"/>
                        </a:cubicBezTo>
                        <a:cubicBezTo>
                          <a:pt x="20922" y="10245"/>
                          <a:pt x="21057" y="9895"/>
                          <a:pt x="21230" y="9504"/>
                        </a:cubicBezTo>
                        <a:cubicBezTo>
                          <a:pt x="21506" y="8885"/>
                          <a:pt x="21575" y="8792"/>
                          <a:pt x="21747" y="8792"/>
                        </a:cubicBezTo>
                        <a:cubicBezTo>
                          <a:pt x="21757" y="8791"/>
                          <a:pt x="21768" y="8791"/>
                          <a:pt x="21777" y="8791"/>
                        </a:cubicBezTo>
                        <a:close/>
                        <a:moveTo>
                          <a:pt x="22137" y="8786"/>
                        </a:moveTo>
                        <a:cubicBezTo>
                          <a:pt x="22160" y="8786"/>
                          <a:pt x="22173" y="8813"/>
                          <a:pt x="22173" y="8870"/>
                        </a:cubicBezTo>
                        <a:cubicBezTo>
                          <a:pt x="22173" y="9018"/>
                          <a:pt x="20868" y="11665"/>
                          <a:pt x="20663" y="11933"/>
                        </a:cubicBezTo>
                        <a:cubicBezTo>
                          <a:pt x="20497" y="12152"/>
                          <a:pt x="20432" y="12277"/>
                          <a:pt x="20481" y="12277"/>
                        </a:cubicBezTo>
                        <a:cubicBezTo>
                          <a:pt x="20494" y="12277"/>
                          <a:pt x="20515" y="12268"/>
                          <a:pt x="20543" y="12251"/>
                        </a:cubicBezTo>
                        <a:cubicBezTo>
                          <a:pt x="20553" y="12244"/>
                          <a:pt x="20562" y="12241"/>
                          <a:pt x="20569" y="12241"/>
                        </a:cubicBezTo>
                        <a:cubicBezTo>
                          <a:pt x="20593" y="12241"/>
                          <a:pt x="20593" y="12280"/>
                          <a:pt x="20568" y="12345"/>
                        </a:cubicBezTo>
                        <a:cubicBezTo>
                          <a:pt x="20547" y="12398"/>
                          <a:pt x="20527" y="12426"/>
                          <a:pt x="20510" y="12426"/>
                        </a:cubicBezTo>
                        <a:cubicBezTo>
                          <a:pt x="20498" y="12426"/>
                          <a:pt x="20488" y="12414"/>
                          <a:pt x="20480" y="12389"/>
                        </a:cubicBezTo>
                        <a:cubicBezTo>
                          <a:pt x="20468" y="12350"/>
                          <a:pt x="20440" y="12333"/>
                          <a:pt x="20411" y="12333"/>
                        </a:cubicBezTo>
                        <a:cubicBezTo>
                          <a:pt x="20359" y="12333"/>
                          <a:pt x="20300" y="12385"/>
                          <a:pt x="20300" y="12462"/>
                        </a:cubicBezTo>
                        <a:cubicBezTo>
                          <a:pt x="20300" y="12493"/>
                          <a:pt x="20314" y="12510"/>
                          <a:pt x="20336" y="12510"/>
                        </a:cubicBezTo>
                        <a:cubicBezTo>
                          <a:pt x="20349" y="12510"/>
                          <a:pt x="20364" y="12505"/>
                          <a:pt x="20381" y="12494"/>
                        </a:cubicBezTo>
                        <a:cubicBezTo>
                          <a:pt x="20407" y="12478"/>
                          <a:pt x="20427" y="12470"/>
                          <a:pt x="20439" y="12470"/>
                        </a:cubicBezTo>
                        <a:cubicBezTo>
                          <a:pt x="20485" y="12470"/>
                          <a:pt x="20443" y="12581"/>
                          <a:pt x="20301" y="12862"/>
                        </a:cubicBezTo>
                        <a:cubicBezTo>
                          <a:pt x="20211" y="13041"/>
                          <a:pt x="20079" y="13188"/>
                          <a:pt x="20007" y="13188"/>
                        </a:cubicBezTo>
                        <a:cubicBezTo>
                          <a:pt x="19903" y="13188"/>
                          <a:pt x="19920" y="13131"/>
                          <a:pt x="20087" y="12912"/>
                        </a:cubicBezTo>
                        <a:cubicBezTo>
                          <a:pt x="20261" y="12683"/>
                          <a:pt x="20332" y="12552"/>
                          <a:pt x="20284" y="12552"/>
                        </a:cubicBezTo>
                        <a:cubicBezTo>
                          <a:pt x="20272" y="12552"/>
                          <a:pt x="20253" y="12560"/>
                          <a:pt x="20227" y="12576"/>
                        </a:cubicBezTo>
                        <a:cubicBezTo>
                          <a:pt x="20227" y="12576"/>
                          <a:pt x="20226" y="12577"/>
                          <a:pt x="20225" y="12577"/>
                        </a:cubicBezTo>
                        <a:cubicBezTo>
                          <a:pt x="20195" y="12577"/>
                          <a:pt x="20482" y="11957"/>
                          <a:pt x="20876" y="11177"/>
                        </a:cubicBezTo>
                        <a:cubicBezTo>
                          <a:pt x="21293" y="10347"/>
                          <a:pt x="21585" y="9669"/>
                          <a:pt x="21559" y="9593"/>
                        </a:cubicBezTo>
                        <a:cubicBezTo>
                          <a:pt x="21534" y="9519"/>
                          <a:pt x="21554" y="9433"/>
                          <a:pt x="21599" y="9405"/>
                        </a:cubicBezTo>
                        <a:cubicBezTo>
                          <a:pt x="21612" y="9398"/>
                          <a:pt x="21622" y="9394"/>
                          <a:pt x="21631" y="9394"/>
                        </a:cubicBezTo>
                        <a:cubicBezTo>
                          <a:pt x="21657" y="9394"/>
                          <a:pt x="21661" y="9432"/>
                          <a:pt x="21640" y="9499"/>
                        </a:cubicBezTo>
                        <a:cubicBezTo>
                          <a:pt x="21634" y="9516"/>
                          <a:pt x="21634" y="9524"/>
                          <a:pt x="21637" y="9524"/>
                        </a:cubicBezTo>
                        <a:cubicBezTo>
                          <a:pt x="21649" y="9524"/>
                          <a:pt x="21719" y="9409"/>
                          <a:pt x="21817" y="9221"/>
                        </a:cubicBezTo>
                        <a:cubicBezTo>
                          <a:pt x="21965" y="8940"/>
                          <a:pt x="22081" y="8786"/>
                          <a:pt x="22137" y="8786"/>
                        </a:cubicBezTo>
                        <a:close/>
                        <a:moveTo>
                          <a:pt x="23088" y="9440"/>
                        </a:moveTo>
                        <a:cubicBezTo>
                          <a:pt x="23121" y="9440"/>
                          <a:pt x="23149" y="9554"/>
                          <a:pt x="23149" y="9693"/>
                        </a:cubicBezTo>
                        <a:cubicBezTo>
                          <a:pt x="23149" y="9991"/>
                          <a:pt x="22934" y="10426"/>
                          <a:pt x="22388" y="11232"/>
                        </a:cubicBezTo>
                        <a:cubicBezTo>
                          <a:pt x="22164" y="11566"/>
                          <a:pt x="21979" y="11917"/>
                          <a:pt x="21985" y="12006"/>
                        </a:cubicBezTo>
                        <a:cubicBezTo>
                          <a:pt x="21988" y="12064"/>
                          <a:pt x="21983" y="12095"/>
                          <a:pt x="21973" y="12095"/>
                        </a:cubicBezTo>
                        <a:cubicBezTo>
                          <a:pt x="21967" y="12095"/>
                          <a:pt x="21960" y="12085"/>
                          <a:pt x="21952" y="12064"/>
                        </a:cubicBezTo>
                        <a:cubicBezTo>
                          <a:pt x="21937" y="12021"/>
                          <a:pt x="21906" y="12003"/>
                          <a:pt x="21875" y="12003"/>
                        </a:cubicBezTo>
                        <a:cubicBezTo>
                          <a:pt x="21822" y="12003"/>
                          <a:pt x="21765" y="12055"/>
                          <a:pt x="21765" y="12137"/>
                        </a:cubicBezTo>
                        <a:cubicBezTo>
                          <a:pt x="21765" y="12168"/>
                          <a:pt x="21779" y="12185"/>
                          <a:pt x="21801" y="12185"/>
                        </a:cubicBezTo>
                        <a:cubicBezTo>
                          <a:pt x="21814" y="12185"/>
                          <a:pt x="21829" y="12179"/>
                          <a:pt x="21847" y="12168"/>
                        </a:cubicBezTo>
                        <a:cubicBezTo>
                          <a:pt x="21873" y="12152"/>
                          <a:pt x="21892" y="12144"/>
                          <a:pt x="21905" y="12144"/>
                        </a:cubicBezTo>
                        <a:cubicBezTo>
                          <a:pt x="21959" y="12144"/>
                          <a:pt x="21883" y="12304"/>
                          <a:pt x="21636" y="12748"/>
                        </a:cubicBezTo>
                        <a:cubicBezTo>
                          <a:pt x="21475" y="13035"/>
                          <a:pt x="21288" y="13270"/>
                          <a:pt x="21221" y="13270"/>
                        </a:cubicBezTo>
                        <a:cubicBezTo>
                          <a:pt x="21087" y="13270"/>
                          <a:pt x="21164" y="13115"/>
                          <a:pt x="21573" y="12561"/>
                        </a:cubicBezTo>
                        <a:cubicBezTo>
                          <a:pt x="21732" y="12346"/>
                          <a:pt x="21791" y="12227"/>
                          <a:pt x="21744" y="12227"/>
                        </a:cubicBezTo>
                        <a:cubicBezTo>
                          <a:pt x="21730" y="12227"/>
                          <a:pt x="21707" y="12237"/>
                          <a:pt x="21676" y="12258"/>
                        </a:cubicBezTo>
                        <a:cubicBezTo>
                          <a:pt x="21675" y="12258"/>
                          <a:pt x="21674" y="12259"/>
                          <a:pt x="21673" y="12259"/>
                        </a:cubicBezTo>
                        <a:cubicBezTo>
                          <a:pt x="21643" y="12259"/>
                          <a:pt x="21925" y="11648"/>
                          <a:pt x="22311" y="10875"/>
                        </a:cubicBezTo>
                        <a:cubicBezTo>
                          <a:pt x="22705" y="10085"/>
                          <a:pt x="23054" y="9440"/>
                          <a:pt x="23088" y="9440"/>
                        </a:cubicBezTo>
                        <a:close/>
                        <a:moveTo>
                          <a:pt x="23144" y="10174"/>
                        </a:moveTo>
                        <a:cubicBezTo>
                          <a:pt x="23194" y="10174"/>
                          <a:pt x="23234" y="10274"/>
                          <a:pt x="23234" y="10454"/>
                        </a:cubicBezTo>
                        <a:cubicBezTo>
                          <a:pt x="23231" y="10649"/>
                          <a:pt x="23028" y="11118"/>
                          <a:pt x="22560" y="12000"/>
                        </a:cubicBezTo>
                        <a:cubicBezTo>
                          <a:pt x="21947" y="13148"/>
                          <a:pt x="21867" y="13262"/>
                          <a:pt x="21666" y="13267"/>
                        </a:cubicBezTo>
                        <a:lnTo>
                          <a:pt x="21448" y="13270"/>
                        </a:lnTo>
                        <a:lnTo>
                          <a:pt x="21773" y="12660"/>
                        </a:lnTo>
                        <a:cubicBezTo>
                          <a:pt x="21952" y="12326"/>
                          <a:pt x="22073" y="12006"/>
                          <a:pt x="22043" y="11955"/>
                        </a:cubicBezTo>
                        <a:cubicBezTo>
                          <a:pt x="22019" y="11918"/>
                          <a:pt x="22016" y="11898"/>
                          <a:pt x="22031" y="11898"/>
                        </a:cubicBezTo>
                        <a:cubicBezTo>
                          <a:pt x="22039" y="11898"/>
                          <a:pt x="22051" y="11903"/>
                          <a:pt x="22067" y="11913"/>
                        </a:cubicBezTo>
                        <a:cubicBezTo>
                          <a:pt x="22069" y="11913"/>
                          <a:pt x="22070" y="11914"/>
                          <a:pt x="22072" y="11914"/>
                        </a:cubicBezTo>
                        <a:cubicBezTo>
                          <a:pt x="22166" y="11914"/>
                          <a:pt x="22879" y="10731"/>
                          <a:pt x="23036" y="10315"/>
                        </a:cubicBezTo>
                        <a:cubicBezTo>
                          <a:pt x="23071" y="10219"/>
                          <a:pt x="23110" y="10174"/>
                          <a:pt x="23144" y="10174"/>
                        </a:cubicBezTo>
                        <a:close/>
                        <a:moveTo>
                          <a:pt x="22519" y="8872"/>
                        </a:moveTo>
                        <a:cubicBezTo>
                          <a:pt x="22641" y="8872"/>
                          <a:pt x="22743" y="8909"/>
                          <a:pt x="22743" y="8955"/>
                        </a:cubicBezTo>
                        <a:cubicBezTo>
                          <a:pt x="22743" y="9083"/>
                          <a:pt x="20627" y="13270"/>
                          <a:pt x="20560" y="13270"/>
                        </a:cubicBezTo>
                        <a:cubicBezTo>
                          <a:pt x="20560" y="13270"/>
                          <a:pt x="20560" y="13270"/>
                          <a:pt x="20560" y="13270"/>
                        </a:cubicBezTo>
                        <a:cubicBezTo>
                          <a:pt x="20530" y="13270"/>
                          <a:pt x="20447" y="13234"/>
                          <a:pt x="20381" y="13191"/>
                        </a:cubicBezTo>
                        <a:cubicBezTo>
                          <a:pt x="20278" y="13127"/>
                          <a:pt x="20308" y="13016"/>
                          <a:pt x="20574" y="12480"/>
                        </a:cubicBezTo>
                        <a:cubicBezTo>
                          <a:pt x="20746" y="12131"/>
                          <a:pt x="20984" y="11679"/>
                          <a:pt x="21103" y="11478"/>
                        </a:cubicBezTo>
                        <a:cubicBezTo>
                          <a:pt x="21224" y="11275"/>
                          <a:pt x="21319" y="11074"/>
                          <a:pt x="21319" y="11027"/>
                        </a:cubicBezTo>
                        <a:cubicBezTo>
                          <a:pt x="21319" y="10981"/>
                          <a:pt x="21538" y="10476"/>
                          <a:pt x="21807" y="9907"/>
                        </a:cubicBezTo>
                        <a:cubicBezTo>
                          <a:pt x="22259" y="8955"/>
                          <a:pt x="22314" y="8872"/>
                          <a:pt x="22519" y="8872"/>
                        </a:cubicBezTo>
                        <a:close/>
                        <a:moveTo>
                          <a:pt x="23024" y="8943"/>
                        </a:moveTo>
                        <a:cubicBezTo>
                          <a:pt x="23056" y="8943"/>
                          <a:pt x="23069" y="8992"/>
                          <a:pt x="23069" y="9083"/>
                        </a:cubicBezTo>
                        <a:cubicBezTo>
                          <a:pt x="23069" y="9245"/>
                          <a:pt x="21261" y="12846"/>
                          <a:pt x="21049" y="13105"/>
                        </a:cubicBezTo>
                        <a:cubicBezTo>
                          <a:pt x="20955" y="13220"/>
                          <a:pt x="20894" y="13280"/>
                          <a:pt x="20867" y="13280"/>
                        </a:cubicBezTo>
                        <a:cubicBezTo>
                          <a:pt x="20775" y="13280"/>
                          <a:pt x="21080" y="12587"/>
                          <a:pt x="21846" y="11037"/>
                        </a:cubicBezTo>
                        <a:cubicBezTo>
                          <a:pt x="22586" y="9537"/>
                          <a:pt x="22914" y="8943"/>
                          <a:pt x="23024" y="8943"/>
                        </a:cubicBezTo>
                        <a:close/>
                        <a:moveTo>
                          <a:pt x="23196" y="11119"/>
                        </a:moveTo>
                        <a:cubicBezTo>
                          <a:pt x="23222" y="11119"/>
                          <a:pt x="23238" y="11155"/>
                          <a:pt x="23254" y="11212"/>
                        </a:cubicBezTo>
                        <a:cubicBezTo>
                          <a:pt x="23284" y="11334"/>
                          <a:pt x="23294" y="11491"/>
                          <a:pt x="23270" y="11558"/>
                        </a:cubicBezTo>
                        <a:cubicBezTo>
                          <a:pt x="23160" y="11867"/>
                          <a:pt x="22205" y="13350"/>
                          <a:pt x="22117" y="13350"/>
                        </a:cubicBezTo>
                        <a:cubicBezTo>
                          <a:pt x="22059" y="13350"/>
                          <a:pt x="22011" y="13311"/>
                          <a:pt x="22011" y="13269"/>
                        </a:cubicBezTo>
                        <a:cubicBezTo>
                          <a:pt x="22011" y="13223"/>
                          <a:pt x="22279" y="12690"/>
                          <a:pt x="22601" y="12088"/>
                        </a:cubicBezTo>
                        <a:cubicBezTo>
                          <a:pt x="22993" y="11359"/>
                          <a:pt x="23129" y="11119"/>
                          <a:pt x="23196" y="11119"/>
                        </a:cubicBezTo>
                        <a:close/>
                        <a:moveTo>
                          <a:pt x="23266" y="11994"/>
                        </a:moveTo>
                        <a:cubicBezTo>
                          <a:pt x="23327" y="11994"/>
                          <a:pt x="23237" y="12297"/>
                          <a:pt x="23013" y="12740"/>
                        </a:cubicBezTo>
                        <a:cubicBezTo>
                          <a:pt x="22796" y="13163"/>
                          <a:pt x="22656" y="13350"/>
                          <a:pt x="22554" y="13350"/>
                        </a:cubicBezTo>
                        <a:cubicBezTo>
                          <a:pt x="22400" y="13350"/>
                          <a:pt x="22471" y="13195"/>
                          <a:pt x="23056" y="12251"/>
                        </a:cubicBezTo>
                        <a:cubicBezTo>
                          <a:pt x="23166" y="12073"/>
                          <a:pt x="23236" y="11994"/>
                          <a:pt x="23266" y="11994"/>
                        </a:cubicBezTo>
                        <a:close/>
                        <a:moveTo>
                          <a:pt x="6168" y="12970"/>
                        </a:moveTo>
                        <a:cubicBezTo>
                          <a:pt x="6173" y="12970"/>
                          <a:pt x="6177" y="12972"/>
                          <a:pt x="6181" y="12976"/>
                        </a:cubicBezTo>
                        <a:cubicBezTo>
                          <a:pt x="6204" y="12997"/>
                          <a:pt x="6200" y="13077"/>
                          <a:pt x="6173" y="13151"/>
                        </a:cubicBezTo>
                        <a:cubicBezTo>
                          <a:pt x="6152" y="13212"/>
                          <a:pt x="6101" y="13253"/>
                          <a:pt x="6052" y="13253"/>
                        </a:cubicBezTo>
                        <a:cubicBezTo>
                          <a:pt x="6042" y="13253"/>
                          <a:pt x="6033" y="13252"/>
                          <a:pt x="6024" y="13249"/>
                        </a:cubicBezTo>
                        <a:cubicBezTo>
                          <a:pt x="6014" y="13245"/>
                          <a:pt x="6002" y="13243"/>
                          <a:pt x="5989" y="13243"/>
                        </a:cubicBezTo>
                        <a:cubicBezTo>
                          <a:pt x="5929" y="13243"/>
                          <a:pt x="5842" y="13281"/>
                          <a:pt x="5774" y="13338"/>
                        </a:cubicBezTo>
                        <a:cubicBezTo>
                          <a:pt x="5707" y="13396"/>
                          <a:pt x="5668" y="13424"/>
                          <a:pt x="5636" y="13424"/>
                        </a:cubicBezTo>
                        <a:cubicBezTo>
                          <a:pt x="5607" y="13424"/>
                          <a:pt x="5585" y="13399"/>
                          <a:pt x="5553" y="13350"/>
                        </a:cubicBezTo>
                        <a:cubicBezTo>
                          <a:pt x="5431" y="13164"/>
                          <a:pt x="5449" y="13130"/>
                          <a:pt x="5684" y="13071"/>
                        </a:cubicBezTo>
                        <a:cubicBezTo>
                          <a:pt x="5731" y="13059"/>
                          <a:pt x="5773" y="13053"/>
                          <a:pt x="5811" y="13053"/>
                        </a:cubicBezTo>
                        <a:cubicBezTo>
                          <a:pt x="5886" y="13053"/>
                          <a:pt x="5942" y="13076"/>
                          <a:pt x="5970" y="13117"/>
                        </a:cubicBezTo>
                        <a:cubicBezTo>
                          <a:pt x="5991" y="13150"/>
                          <a:pt x="6008" y="13166"/>
                          <a:pt x="6024" y="13166"/>
                        </a:cubicBezTo>
                        <a:cubicBezTo>
                          <a:pt x="6046" y="13166"/>
                          <a:pt x="6065" y="13137"/>
                          <a:pt x="6088" y="13077"/>
                        </a:cubicBezTo>
                        <a:cubicBezTo>
                          <a:pt x="6113" y="13010"/>
                          <a:pt x="6145" y="12970"/>
                          <a:pt x="6168" y="12970"/>
                        </a:cubicBezTo>
                        <a:close/>
                        <a:moveTo>
                          <a:pt x="23259" y="12568"/>
                        </a:moveTo>
                        <a:cubicBezTo>
                          <a:pt x="23282" y="12568"/>
                          <a:pt x="23289" y="12626"/>
                          <a:pt x="23300" y="12728"/>
                        </a:cubicBezTo>
                        <a:cubicBezTo>
                          <a:pt x="23316" y="12857"/>
                          <a:pt x="23284" y="13065"/>
                          <a:pt x="23231" y="13196"/>
                        </a:cubicBezTo>
                        <a:cubicBezTo>
                          <a:pt x="23175" y="13335"/>
                          <a:pt x="23070" y="13432"/>
                          <a:pt x="22979" y="13432"/>
                        </a:cubicBezTo>
                        <a:cubicBezTo>
                          <a:pt x="22768" y="13432"/>
                          <a:pt x="22783" y="13310"/>
                          <a:pt x="23048" y="12870"/>
                        </a:cubicBezTo>
                        <a:cubicBezTo>
                          <a:pt x="23174" y="12661"/>
                          <a:pt x="23230" y="12568"/>
                          <a:pt x="23259" y="12568"/>
                        </a:cubicBezTo>
                        <a:close/>
                        <a:moveTo>
                          <a:pt x="24709" y="9440"/>
                        </a:moveTo>
                        <a:cubicBezTo>
                          <a:pt x="24742" y="9440"/>
                          <a:pt x="24882" y="9624"/>
                          <a:pt x="25023" y="9851"/>
                        </a:cubicBezTo>
                        <a:lnTo>
                          <a:pt x="25279" y="10261"/>
                        </a:lnTo>
                        <a:lnTo>
                          <a:pt x="24453" y="11847"/>
                        </a:lnTo>
                        <a:cubicBezTo>
                          <a:pt x="24000" y="12720"/>
                          <a:pt x="23597" y="13432"/>
                          <a:pt x="23557" y="13432"/>
                        </a:cubicBezTo>
                        <a:cubicBezTo>
                          <a:pt x="23434" y="13432"/>
                          <a:pt x="23465" y="13325"/>
                          <a:pt x="23691" y="12993"/>
                        </a:cubicBezTo>
                        <a:cubicBezTo>
                          <a:pt x="23806" y="12822"/>
                          <a:pt x="23883" y="12667"/>
                          <a:pt x="23863" y="12647"/>
                        </a:cubicBezTo>
                        <a:cubicBezTo>
                          <a:pt x="23861" y="12645"/>
                          <a:pt x="23858" y="12644"/>
                          <a:pt x="23855" y="12644"/>
                        </a:cubicBezTo>
                        <a:cubicBezTo>
                          <a:pt x="23825" y="12644"/>
                          <a:pt x="23756" y="12716"/>
                          <a:pt x="23684" y="12826"/>
                        </a:cubicBezTo>
                        <a:cubicBezTo>
                          <a:pt x="23613" y="12933"/>
                          <a:pt x="23543" y="13005"/>
                          <a:pt x="23511" y="13005"/>
                        </a:cubicBezTo>
                        <a:cubicBezTo>
                          <a:pt x="23507" y="13005"/>
                          <a:pt x="23504" y="13004"/>
                          <a:pt x="23501" y="13001"/>
                        </a:cubicBezTo>
                        <a:cubicBezTo>
                          <a:pt x="23478" y="12980"/>
                          <a:pt x="23793" y="12333"/>
                          <a:pt x="24206" y="11558"/>
                        </a:cubicBezTo>
                        <a:cubicBezTo>
                          <a:pt x="24618" y="10784"/>
                          <a:pt x="24938" y="10142"/>
                          <a:pt x="24922" y="10125"/>
                        </a:cubicBezTo>
                        <a:cubicBezTo>
                          <a:pt x="24922" y="10124"/>
                          <a:pt x="24922" y="10124"/>
                          <a:pt x="24921" y="10124"/>
                        </a:cubicBezTo>
                        <a:cubicBezTo>
                          <a:pt x="24897" y="10124"/>
                          <a:pt x="24581" y="10677"/>
                          <a:pt x="24206" y="11375"/>
                        </a:cubicBezTo>
                        <a:cubicBezTo>
                          <a:pt x="23756" y="12214"/>
                          <a:pt x="23596" y="12497"/>
                          <a:pt x="23534" y="12497"/>
                        </a:cubicBezTo>
                        <a:cubicBezTo>
                          <a:pt x="23510" y="12497"/>
                          <a:pt x="23500" y="12454"/>
                          <a:pt x="23494" y="12385"/>
                        </a:cubicBezTo>
                        <a:cubicBezTo>
                          <a:pt x="23476" y="12169"/>
                          <a:pt x="23604" y="11867"/>
                          <a:pt x="24092" y="10970"/>
                        </a:cubicBezTo>
                        <a:cubicBezTo>
                          <a:pt x="24434" y="10343"/>
                          <a:pt x="24702" y="9816"/>
                          <a:pt x="24687" y="9801"/>
                        </a:cubicBezTo>
                        <a:cubicBezTo>
                          <a:pt x="24687" y="9801"/>
                          <a:pt x="24686" y="9801"/>
                          <a:pt x="24686" y="9801"/>
                        </a:cubicBezTo>
                        <a:cubicBezTo>
                          <a:pt x="24662" y="9801"/>
                          <a:pt x="24398" y="10248"/>
                          <a:pt x="24089" y="10808"/>
                        </a:cubicBezTo>
                        <a:cubicBezTo>
                          <a:pt x="23773" y="11382"/>
                          <a:pt x="23559" y="11711"/>
                          <a:pt x="23504" y="11711"/>
                        </a:cubicBezTo>
                        <a:cubicBezTo>
                          <a:pt x="23497" y="11711"/>
                          <a:pt x="23492" y="11706"/>
                          <a:pt x="23490" y="11696"/>
                        </a:cubicBezTo>
                        <a:cubicBezTo>
                          <a:pt x="23462" y="11549"/>
                          <a:pt x="24599" y="9445"/>
                          <a:pt x="24708" y="9440"/>
                        </a:cubicBezTo>
                        <a:cubicBezTo>
                          <a:pt x="24709" y="9440"/>
                          <a:pt x="24709" y="9440"/>
                          <a:pt x="24709" y="9440"/>
                        </a:cubicBezTo>
                        <a:close/>
                        <a:moveTo>
                          <a:pt x="19892" y="13350"/>
                        </a:moveTo>
                        <a:cubicBezTo>
                          <a:pt x="20047" y="13350"/>
                          <a:pt x="20067" y="13370"/>
                          <a:pt x="19988" y="13449"/>
                        </a:cubicBezTo>
                        <a:cubicBezTo>
                          <a:pt x="19951" y="13486"/>
                          <a:pt x="19921" y="13504"/>
                          <a:pt x="19891" y="13504"/>
                        </a:cubicBezTo>
                        <a:cubicBezTo>
                          <a:pt x="19860" y="13504"/>
                          <a:pt x="19830" y="13486"/>
                          <a:pt x="19793" y="13449"/>
                        </a:cubicBezTo>
                        <a:cubicBezTo>
                          <a:pt x="19715" y="13372"/>
                          <a:pt x="19738" y="13350"/>
                          <a:pt x="19892" y="13350"/>
                        </a:cubicBezTo>
                        <a:close/>
                        <a:moveTo>
                          <a:pt x="25328" y="10416"/>
                        </a:moveTo>
                        <a:cubicBezTo>
                          <a:pt x="25341" y="10416"/>
                          <a:pt x="25441" y="10593"/>
                          <a:pt x="25551" y="10813"/>
                        </a:cubicBezTo>
                        <a:lnTo>
                          <a:pt x="25750" y="11208"/>
                        </a:lnTo>
                        <a:lnTo>
                          <a:pt x="25456" y="11689"/>
                        </a:lnTo>
                        <a:cubicBezTo>
                          <a:pt x="25296" y="11951"/>
                          <a:pt x="24999" y="12474"/>
                          <a:pt x="24801" y="12842"/>
                        </a:cubicBezTo>
                        <a:cubicBezTo>
                          <a:pt x="24499" y="13404"/>
                          <a:pt x="24406" y="13515"/>
                          <a:pt x="24239" y="13515"/>
                        </a:cubicBezTo>
                        <a:cubicBezTo>
                          <a:pt x="24047" y="13515"/>
                          <a:pt x="24065" y="13465"/>
                          <a:pt x="24733" y="12153"/>
                        </a:cubicBezTo>
                        <a:cubicBezTo>
                          <a:pt x="25114" y="11403"/>
                          <a:pt x="25409" y="10777"/>
                          <a:pt x="25393" y="10760"/>
                        </a:cubicBezTo>
                        <a:cubicBezTo>
                          <a:pt x="25393" y="10760"/>
                          <a:pt x="25393" y="10760"/>
                          <a:pt x="25392" y="10760"/>
                        </a:cubicBezTo>
                        <a:cubicBezTo>
                          <a:pt x="25365" y="10760"/>
                          <a:pt x="25041" y="11366"/>
                          <a:pt x="24664" y="12120"/>
                        </a:cubicBezTo>
                        <a:cubicBezTo>
                          <a:pt x="24227" y="12990"/>
                          <a:pt x="23922" y="13512"/>
                          <a:pt x="23845" y="13512"/>
                        </a:cubicBezTo>
                        <a:cubicBezTo>
                          <a:pt x="23779" y="13512"/>
                          <a:pt x="23723" y="13495"/>
                          <a:pt x="23723" y="13472"/>
                        </a:cubicBezTo>
                        <a:cubicBezTo>
                          <a:pt x="23723" y="13408"/>
                          <a:pt x="25292" y="10416"/>
                          <a:pt x="25328" y="10416"/>
                        </a:cubicBezTo>
                        <a:close/>
                        <a:moveTo>
                          <a:pt x="25955" y="12556"/>
                        </a:moveTo>
                        <a:cubicBezTo>
                          <a:pt x="25973" y="12556"/>
                          <a:pt x="25983" y="12579"/>
                          <a:pt x="25990" y="12621"/>
                        </a:cubicBezTo>
                        <a:cubicBezTo>
                          <a:pt x="26004" y="12723"/>
                          <a:pt x="25936" y="12980"/>
                          <a:pt x="25834" y="13200"/>
                        </a:cubicBezTo>
                        <a:cubicBezTo>
                          <a:pt x="25710" y="13469"/>
                          <a:pt x="25602" y="13595"/>
                          <a:pt x="25496" y="13595"/>
                        </a:cubicBezTo>
                        <a:cubicBezTo>
                          <a:pt x="25360" y="13595"/>
                          <a:pt x="25376" y="13529"/>
                          <a:pt x="25651" y="13016"/>
                        </a:cubicBezTo>
                        <a:cubicBezTo>
                          <a:pt x="25825" y="12692"/>
                          <a:pt x="25912" y="12556"/>
                          <a:pt x="25955" y="12556"/>
                        </a:cubicBezTo>
                        <a:close/>
                        <a:moveTo>
                          <a:pt x="25771" y="11341"/>
                        </a:moveTo>
                        <a:cubicBezTo>
                          <a:pt x="25796" y="11341"/>
                          <a:pt x="25831" y="11380"/>
                          <a:pt x="25859" y="11445"/>
                        </a:cubicBezTo>
                        <a:cubicBezTo>
                          <a:pt x="25912" y="11573"/>
                          <a:pt x="25804" y="11819"/>
                          <a:pt x="25346" y="12601"/>
                        </a:cubicBezTo>
                        <a:cubicBezTo>
                          <a:pt x="25027" y="13147"/>
                          <a:pt x="24726" y="13596"/>
                          <a:pt x="24682" y="13596"/>
                        </a:cubicBezTo>
                        <a:cubicBezTo>
                          <a:pt x="24635" y="13596"/>
                          <a:pt x="24626" y="13535"/>
                          <a:pt x="24658" y="13454"/>
                        </a:cubicBezTo>
                        <a:cubicBezTo>
                          <a:pt x="24691" y="13372"/>
                          <a:pt x="24726" y="13258"/>
                          <a:pt x="24741" y="13188"/>
                        </a:cubicBezTo>
                        <a:cubicBezTo>
                          <a:pt x="24762" y="13089"/>
                          <a:pt x="25235" y="12227"/>
                          <a:pt x="25748" y="11356"/>
                        </a:cubicBezTo>
                        <a:cubicBezTo>
                          <a:pt x="25754" y="11346"/>
                          <a:pt x="25761" y="11341"/>
                          <a:pt x="25771" y="11341"/>
                        </a:cubicBezTo>
                        <a:close/>
                        <a:moveTo>
                          <a:pt x="25924" y="11886"/>
                        </a:moveTo>
                        <a:cubicBezTo>
                          <a:pt x="25965" y="11886"/>
                          <a:pt x="26002" y="11997"/>
                          <a:pt x="26002" y="12127"/>
                        </a:cubicBezTo>
                        <a:cubicBezTo>
                          <a:pt x="26002" y="12255"/>
                          <a:pt x="25965" y="12387"/>
                          <a:pt x="25924" y="12414"/>
                        </a:cubicBezTo>
                        <a:cubicBezTo>
                          <a:pt x="25883" y="12441"/>
                          <a:pt x="25711" y="12720"/>
                          <a:pt x="25550" y="13029"/>
                        </a:cubicBezTo>
                        <a:cubicBezTo>
                          <a:pt x="25306" y="13495"/>
                          <a:pt x="25215" y="13596"/>
                          <a:pt x="25048" y="13596"/>
                        </a:cubicBezTo>
                        <a:lnTo>
                          <a:pt x="24845" y="13596"/>
                        </a:lnTo>
                        <a:lnTo>
                          <a:pt x="25003" y="13331"/>
                        </a:lnTo>
                        <a:cubicBezTo>
                          <a:pt x="25090" y="13187"/>
                          <a:pt x="25316" y="12802"/>
                          <a:pt x="25504" y="12476"/>
                        </a:cubicBezTo>
                        <a:cubicBezTo>
                          <a:pt x="25694" y="12151"/>
                          <a:pt x="25881" y="11886"/>
                          <a:pt x="25924" y="11886"/>
                        </a:cubicBezTo>
                        <a:close/>
                        <a:moveTo>
                          <a:pt x="25969" y="13117"/>
                        </a:moveTo>
                        <a:cubicBezTo>
                          <a:pt x="25996" y="13117"/>
                          <a:pt x="26003" y="13206"/>
                          <a:pt x="26003" y="13390"/>
                        </a:cubicBezTo>
                        <a:cubicBezTo>
                          <a:pt x="26002" y="13588"/>
                          <a:pt x="25963" y="13676"/>
                          <a:pt x="25879" y="13676"/>
                        </a:cubicBezTo>
                        <a:cubicBezTo>
                          <a:pt x="25731" y="13676"/>
                          <a:pt x="25725" y="13585"/>
                          <a:pt x="25852" y="13309"/>
                        </a:cubicBezTo>
                        <a:cubicBezTo>
                          <a:pt x="25910" y="13182"/>
                          <a:pt x="25946" y="13117"/>
                          <a:pt x="25969" y="13117"/>
                        </a:cubicBezTo>
                        <a:close/>
                        <a:moveTo>
                          <a:pt x="26293" y="12619"/>
                        </a:moveTo>
                        <a:cubicBezTo>
                          <a:pt x="26306" y="12619"/>
                          <a:pt x="26353" y="12756"/>
                          <a:pt x="26399" y="12928"/>
                        </a:cubicBezTo>
                        <a:cubicBezTo>
                          <a:pt x="26593" y="13669"/>
                          <a:pt x="26597" y="13676"/>
                          <a:pt x="26418" y="13676"/>
                        </a:cubicBezTo>
                        <a:cubicBezTo>
                          <a:pt x="26415" y="13676"/>
                          <a:pt x="26411" y="13676"/>
                          <a:pt x="26407" y="13676"/>
                        </a:cubicBezTo>
                        <a:cubicBezTo>
                          <a:pt x="26269" y="13676"/>
                          <a:pt x="26240" y="13644"/>
                          <a:pt x="26284" y="13537"/>
                        </a:cubicBezTo>
                        <a:cubicBezTo>
                          <a:pt x="26370" y="13319"/>
                          <a:pt x="26403" y="13223"/>
                          <a:pt x="26383" y="13223"/>
                        </a:cubicBezTo>
                        <a:cubicBezTo>
                          <a:pt x="26372" y="13223"/>
                          <a:pt x="26344" y="13254"/>
                          <a:pt x="26300" y="13310"/>
                        </a:cubicBezTo>
                        <a:cubicBezTo>
                          <a:pt x="26252" y="13370"/>
                          <a:pt x="26222" y="13406"/>
                          <a:pt x="26203" y="13406"/>
                        </a:cubicBezTo>
                        <a:cubicBezTo>
                          <a:pt x="26173" y="13406"/>
                          <a:pt x="26170" y="13317"/>
                          <a:pt x="26169" y="13097"/>
                        </a:cubicBezTo>
                        <a:cubicBezTo>
                          <a:pt x="26165" y="12771"/>
                          <a:pt x="26206" y="12619"/>
                          <a:pt x="26293" y="12619"/>
                        </a:cubicBezTo>
                        <a:close/>
                        <a:moveTo>
                          <a:pt x="6106" y="13437"/>
                        </a:moveTo>
                        <a:cubicBezTo>
                          <a:pt x="6117" y="13437"/>
                          <a:pt x="6125" y="13483"/>
                          <a:pt x="6125" y="13548"/>
                        </a:cubicBezTo>
                        <a:cubicBezTo>
                          <a:pt x="6125" y="13650"/>
                          <a:pt x="5965" y="13736"/>
                          <a:pt x="5827" y="13736"/>
                        </a:cubicBezTo>
                        <a:cubicBezTo>
                          <a:pt x="5781" y="13736"/>
                          <a:pt x="5737" y="13726"/>
                          <a:pt x="5703" y="13705"/>
                        </a:cubicBezTo>
                        <a:cubicBezTo>
                          <a:pt x="5636" y="13663"/>
                          <a:pt x="5683" y="13611"/>
                          <a:pt x="5844" y="13543"/>
                        </a:cubicBezTo>
                        <a:cubicBezTo>
                          <a:pt x="5974" y="13488"/>
                          <a:pt x="6094" y="13438"/>
                          <a:pt x="6105" y="13437"/>
                        </a:cubicBezTo>
                        <a:cubicBezTo>
                          <a:pt x="6105" y="13437"/>
                          <a:pt x="6106" y="13437"/>
                          <a:pt x="6106" y="13437"/>
                        </a:cubicBezTo>
                        <a:close/>
                        <a:moveTo>
                          <a:pt x="5067" y="12921"/>
                        </a:moveTo>
                        <a:cubicBezTo>
                          <a:pt x="5075" y="12921"/>
                          <a:pt x="5081" y="12924"/>
                          <a:pt x="5088" y="12930"/>
                        </a:cubicBezTo>
                        <a:cubicBezTo>
                          <a:pt x="5129" y="12972"/>
                          <a:pt x="5142" y="13077"/>
                          <a:pt x="5116" y="13158"/>
                        </a:cubicBezTo>
                        <a:cubicBezTo>
                          <a:pt x="5088" y="13243"/>
                          <a:pt x="4979" y="13414"/>
                          <a:pt x="4867" y="13552"/>
                        </a:cubicBezTo>
                        <a:lnTo>
                          <a:pt x="4666" y="13797"/>
                        </a:lnTo>
                        <a:lnTo>
                          <a:pt x="4836" y="13323"/>
                        </a:lnTo>
                        <a:cubicBezTo>
                          <a:pt x="4931" y="13069"/>
                          <a:pt x="5015" y="12921"/>
                          <a:pt x="5067" y="12921"/>
                        </a:cubicBezTo>
                        <a:close/>
                        <a:moveTo>
                          <a:pt x="20348" y="13350"/>
                        </a:moveTo>
                        <a:cubicBezTo>
                          <a:pt x="20453" y="13350"/>
                          <a:pt x="20543" y="13384"/>
                          <a:pt x="20543" y="13424"/>
                        </a:cubicBezTo>
                        <a:cubicBezTo>
                          <a:pt x="20543" y="13464"/>
                          <a:pt x="20476" y="13579"/>
                          <a:pt x="20396" y="13676"/>
                        </a:cubicBezTo>
                        <a:cubicBezTo>
                          <a:pt x="20325" y="13763"/>
                          <a:pt x="20283" y="13804"/>
                          <a:pt x="20245" y="13804"/>
                        </a:cubicBezTo>
                        <a:cubicBezTo>
                          <a:pt x="20215" y="13804"/>
                          <a:pt x="20187" y="13779"/>
                          <a:pt x="20149" y="13733"/>
                        </a:cubicBezTo>
                        <a:cubicBezTo>
                          <a:pt x="20011" y="13564"/>
                          <a:pt x="20121" y="13350"/>
                          <a:pt x="20348" y="13350"/>
                        </a:cubicBezTo>
                        <a:close/>
                        <a:moveTo>
                          <a:pt x="6054" y="13765"/>
                        </a:moveTo>
                        <a:cubicBezTo>
                          <a:pt x="6060" y="13765"/>
                          <a:pt x="6065" y="13766"/>
                          <a:pt x="6070" y="13766"/>
                        </a:cubicBezTo>
                        <a:cubicBezTo>
                          <a:pt x="6135" y="13771"/>
                          <a:pt x="6131" y="13789"/>
                          <a:pt x="6057" y="13814"/>
                        </a:cubicBezTo>
                        <a:cubicBezTo>
                          <a:pt x="5966" y="13849"/>
                          <a:pt x="5966" y="13869"/>
                          <a:pt x="6053" y="13925"/>
                        </a:cubicBezTo>
                        <a:cubicBezTo>
                          <a:pt x="6109" y="13961"/>
                          <a:pt x="6131" y="14024"/>
                          <a:pt x="6094" y="14059"/>
                        </a:cubicBezTo>
                        <a:cubicBezTo>
                          <a:pt x="6084" y="14070"/>
                          <a:pt x="6071" y="14074"/>
                          <a:pt x="6058" y="14074"/>
                        </a:cubicBezTo>
                        <a:cubicBezTo>
                          <a:pt x="5981" y="14074"/>
                          <a:pt x="5881" y="13906"/>
                          <a:pt x="5933" y="13824"/>
                        </a:cubicBezTo>
                        <a:cubicBezTo>
                          <a:pt x="5955" y="13788"/>
                          <a:pt x="6003" y="13765"/>
                          <a:pt x="6054" y="13765"/>
                        </a:cubicBezTo>
                        <a:close/>
                        <a:moveTo>
                          <a:pt x="8211" y="12220"/>
                        </a:moveTo>
                        <a:cubicBezTo>
                          <a:pt x="8256" y="12220"/>
                          <a:pt x="8126" y="12638"/>
                          <a:pt x="7920" y="13148"/>
                        </a:cubicBezTo>
                        <a:cubicBezTo>
                          <a:pt x="7713" y="13662"/>
                          <a:pt x="7519" y="14106"/>
                          <a:pt x="7492" y="14130"/>
                        </a:cubicBezTo>
                        <a:cubicBezTo>
                          <a:pt x="7482" y="14139"/>
                          <a:pt x="7456" y="14143"/>
                          <a:pt x="7420" y="14143"/>
                        </a:cubicBezTo>
                        <a:cubicBezTo>
                          <a:pt x="7363" y="14143"/>
                          <a:pt x="7280" y="14132"/>
                          <a:pt x="7195" y="14110"/>
                        </a:cubicBezTo>
                        <a:lnTo>
                          <a:pt x="6945" y="14044"/>
                        </a:lnTo>
                        <a:lnTo>
                          <a:pt x="7298" y="13188"/>
                        </a:lnTo>
                        <a:cubicBezTo>
                          <a:pt x="7659" y="12308"/>
                          <a:pt x="7691" y="12274"/>
                          <a:pt x="8210" y="12220"/>
                        </a:cubicBezTo>
                        <a:cubicBezTo>
                          <a:pt x="8210" y="12220"/>
                          <a:pt x="8211" y="12220"/>
                          <a:pt x="8211" y="12220"/>
                        </a:cubicBezTo>
                        <a:close/>
                        <a:moveTo>
                          <a:pt x="23719" y="13676"/>
                        </a:moveTo>
                        <a:cubicBezTo>
                          <a:pt x="23878" y="13676"/>
                          <a:pt x="23878" y="13690"/>
                          <a:pt x="23699" y="14056"/>
                        </a:cubicBezTo>
                        <a:cubicBezTo>
                          <a:pt x="23604" y="14251"/>
                          <a:pt x="23554" y="14338"/>
                          <a:pt x="23524" y="14338"/>
                        </a:cubicBezTo>
                        <a:cubicBezTo>
                          <a:pt x="23507" y="14338"/>
                          <a:pt x="23497" y="14308"/>
                          <a:pt x="23489" y="14254"/>
                        </a:cubicBezTo>
                        <a:cubicBezTo>
                          <a:pt x="23441" y="13937"/>
                          <a:pt x="23545" y="13676"/>
                          <a:pt x="23719" y="13676"/>
                        </a:cubicBezTo>
                        <a:close/>
                        <a:moveTo>
                          <a:pt x="8593" y="12219"/>
                        </a:moveTo>
                        <a:cubicBezTo>
                          <a:pt x="8629" y="12219"/>
                          <a:pt x="8670" y="12223"/>
                          <a:pt x="8718" y="12227"/>
                        </a:cubicBezTo>
                        <a:cubicBezTo>
                          <a:pt x="8929" y="12244"/>
                          <a:pt x="9015" y="12287"/>
                          <a:pt x="9006" y="12373"/>
                        </a:cubicBezTo>
                        <a:cubicBezTo>
                          <a:pt x="8974" y="12626"/>
                          <a:pt x="8176" y="14364"/>
                          <a:pt x="8090" y="14364"/>
                        </a:cubicBezTo>
                        <a:cubicBezTo>
                          <a:pt x="8090" y="14364"/>
                          <a:pt x="8090" y="14364"/>
                          <a:pt x="8090" y="14364"/>
                        </a:cubicBezTo>
                        <a:cubicBezTo>
                          <a:pt x="7565" y="14314"/>
                          <a:pt x="7551" y="14271"/>
                          <a:pt x="7826" y="13585"/>
                        </a:cubicBezTo>
                        <a:cubicBezTo>
                          <a:pt x="8315" y="12366"/>
                          <a:pt x="8369" y="12219"/>
                          <a:pt x="8593" y="12219"/>
                        </a:cubicBezTo>
                        <a:close/>
                        <a:moveTo>
                          <a:pt x="21986" y="13920"/>
                        </a:moveTo>
                        <a:cubicBezTo>
                          <a:pt x="22005" y="13920"/>
                          <a:pt x="21954" y="14031"/>
                          <a:pt x="21876" y="14160"/>
                        </a:cubicBezTo>
                        <a:cubicBezTo>
                          <a:pt x="21805" y="14280"/>
                          <a:pt x="21732" y="14370"/>
                          <a:pt x="21706" y="14370"/>
                        </a:cubicBezTo>
                        <a:cubicBezTo>
                          <a:pt x="21703" y="14370"/>
                          <a:pt x="21701" y="14369"/>
                          <a:pt x="21700" y="14368"/>
                        </a:cubicBezTo>
                        <a:cubicBezTo>
                          <a:pt x="21665" y="14333"/>
                          <a:pt x="21927" y="13920"/>
                          <a:pt x="21986" y="13920"/>
                        </a:cubicBezTo>
                        <a:close/>
                        <a:moveTo>
                          <a:pt x="7265" y="12373"/>
                        </a:moveTo>
                        <a:cubicBezTo>
                          <a:pt x="7477" y="12373"/>
                          <a:pt x="7516" y="12401"/>
                          <a:pt x="7470" y="12520"/>
                        </a:cubicBezTo>
                        <a:cubicBezTo>
                          <a:pt x="7009" y="13758"/>
                          <a:pt x="6894" y="13989"/>
                          <a:pt x="6596" y="14278"/>
                        </a:cubicBezTo>
                        <a:cubicBezTo>
                          <a:pt x="6421" y="14451"/>
                          <a:pt x="6307" y="14537"/>
                          <a:pt x="6259" y="14537"/>
                        </a:cubicBezTo>
                        <a:cubicBezTo>
                          <a:pt x="6208" y="14537"/>
                          <a:pt x="6229" y="14442"/>
                          <a:pt x="6326" y="14254"/>
                        </a:cubicBezTo>
                        <a:cubicBezTo>
                          <a:pt x="6394" y="14123"/>
                          <a:pt x="6452" y="13872"/>
                          <a:pt x="6452" y="13710"/>
                        </a:cubicBezTo>
                        <a:cubicBezTo>
                          <a:pt x="6452" y="13523"/>
                          <a:pt x="6505" y="13368"/>
                          <a:pt x="6593" y="13298"/>
                        </a:cubicBezTo>
                        <a:cubicBezTo>
                          <a:pt x="6665" y="13243"/>
                          <a:pt x="6689" y="13206"/>
                          <a:pt x="6658" y="13206"/>
                        </a:cubicBezTo>
                        <a:cubicBezTo>
                          <a:pt x="6653" y="13206"/>
                          <a:pt x="6648" y="13207"/>
                          <a:pt x="6641" y="13208"/>
                        </a:cubicBezTo>
                        <a:cubicBezTo>
                          <a:pt x="6633" y="13210"/>
                          <a:pt x="6625" y="13211"/>
                          <a:pt x="6618" y="13211"/>
                        </a:cubicBezTo>
                        <a:cubicBezTo>
                          <a:pt x="6578" y="13211"/>
                          <a:pt x="6543" y="13192"/>
                          <a:pt x="6540" y="13163"/>
                        </a:cubicBezTo>
                        <a:cubicBezTo>
                          <a:pt x="6489" y="12793"/>
                          <a:pt x="6874" y="12373"/>
                          <a:pt x="7265" y="12373"/>
                        </a:cubicBezTo>
                        <a:close/>
                        <a:moveTo>
                          <a:pt x="9468" y="12291"/>
                        </a:moveTo>
                        <a:cubicBezTo>
                          <a:pt x="9607" y="12291"/>
                          <a:pt x="9737" y="12342"/>
                          <a:pt x="9761" y="12409"/>
                        </a:cubicBezTo>
                        <a:cubicBezTo>
                          <a:pt x="9785" y="12474"/>
                          <a:pt x="9657" y="12897"/>
                          <a:pt x="9475" y="13347"/>
                        </a:cubicBezTo>
                        <a:cubicBezTo>
                          <a:pt x="9297" y="13795"/>
                          <a:pt x="9169" y="14230"/>
                          <a:pt x="9193" y="14308"/>
                        </a:cubicBezTo>
                        <a:cubicBezTo>
                          <a:pt x="9212" y="14369"/>
                          <a:pt x="9218" y="14399"/>
                          <a:pt x="9210" y="14399"/>
                        </a:cubicBezTo>
                        <a:cubicBezTo>
                          <a:pt x="9203" y="14399"/>
                          <a:pt x="9185" y="14378"/>
                          <a:pt x="9155" y="14337"/>
                        </a:cubicBezTo>
                        <a:cubicBezTo>
                          <a:pt x="9128" y="14299"/>
                          <a:pt x="9108" y="14279"/>
                          <a:pt x="9090" y="14279"/>
                        </a:cubicBezTo>
                        <a:cubicBezTo>
                          <a:pt x="9064" y="14279"/>
                          <a:pt x="9044" y="14320"/>
                          <a:pt x="9016" y="14407"/>
                        </a:cubicBezTo>
                        <a:cubicBezTo>
                          <a:pt x="8983" y="14516"/>
                          <a:pt x="8951" y="14557"/>
                          <a:pt x="8853" y="14557"/>
                        </a:cubicBezTo>
                        <a:cubicBezTo>
                          <a:pt x="8807" y="14557"/>
                          <a:pt x="8745" y="14548"/>
                          <a:pt x="8662" y="14532"/>
                        </a:cubicBezTo>
                        <a:cubicBezTo>
                          <a:pt x="8500" y="14500"/>
                          <a:pt x="8340" y="14451"/>
                          <a:pt x="8308" y="14420"/>
                        </a:cubicBezTo>
                        <a:cubicBezTo>
                          <a:pt x="8253" y="14366"/>
                          <a:pt x="8689" y="13302"/>
                          <a:pt x="9035" y="12641"/>
                        </a:cubicBezTo>
                        <a:cubicBezTo>
                          <a:pt x="9189" y="12347"/>
                          <a:pt x="9260" y="12291"/>
                          <a:pt x="9468" y="12291"/>
                        </a:cubicBezTo>
                        <a:close/>
                        <a:moveTo>
                          <a:pt x="5158" y="13354"/>
                        </a:moveTo>
                        <a:cubicBezTo>
                          <a:pt x="5181" y="13354"/>
                          <a:pt x="5241" y="13467"/>
                          <a:pt x="5296" y="13612"/>
                        </a:cubicBezTo>
                        <a:cubicBezTo>
                          <a:pt x="5384" y="13849"/>
                          <a:pt x="5374" y="13902"/>
                          <a:pt x="5203" y="14162"/>
                        </a:cubicBezTo>
                        <a:cubicBezTo>
                          <a:pt x="5082" y="14345"/>
                          <a:pt x="4902" y="14485"/>
                          <a:pt x="4714" y="14542"/>
                        </a:cubicBezTo>
                        <a:cubicBezTo>
                          <a:pt x="4578" y="14582"/>
                          <a:pt x="4460" y="14610"/>
                          <a:pt x="4426" y="14610"/>
                        </a:cubicBezTo>
                        <a:cubicBezTo>
                          <a:pt x="4420" y="14610"/>
                          <a:pt x="4416" y="14609"/>
                          <a:pt x="4416" y="14607"/>
                        </a:cubicBezTo>
                        <a:cubicBezTo>
                          <a:pt x="4415" y="14427"/>
                          <a:pt x="5047" y="13358"/>
                          <a:pt x="5157" y="13354"/>
                        </a:cubicBezTo>
                        <a:cubicBezTo>
                          <a:pt x="5157" y="13354"/>
                          <a:pt x="5158" y="13354"/>
                          <a:pt x="5158" y="13354"/>
                        </a:cubicBezTo>
                        <a:close/>
                        <a:moveTo>
                          <a:pt x="5454" y="14012"/>
                        </a:moveTo>
                        <a:cubicBezTo>
                          <a:pt x="5516" y="14012"/>
                          <a:pt x="5593" y="14074"/>
                          <a:pt x="5716" y="14206"/>
                        </a:cubicBezTo>
                        <a:cubicBezTo>
                          <a:pt x="5823" y="14320"/>
                          <a:pt x="5953" y="14409"/>
                          <a:pt x="6012" y="14409"/>
                        </a:cubicBezTo>
                        <a:cubicBezTo>
                          <a:pt x="6151" y="14409"/>
                          <a:pt x="6153" y="14528"/>
                          <a:pt x="6020" y="14641"/>
                        </a:cubicBezTo>
                        <a:cubicBezTo>
                          <a:pt x="5976" y="14677"/>
                          <a:pt x="5920" y="14695"/>
                          <a:pt x="5833" y="14695"/>
                        </a:cubicBezTo>
                        <a:cubicBezTo>
                          <a:pt x="5749" y="14695"/>
                          <a:pt x="5637" y="14679"/>
                          <a:pt x="5482" y="14646"/>
                        </a:cubicBezTo>
                        <a:cubicBezTo>
                          <a:pt x="5074" y="14560"/>
                          <a:pt x="5062" y="14551"/>
                          <a:pt x="5168" y="14381"/>
                        </a:cubicBezTo>
                        <a:cubicBezTo>
                          <a:pt x="5229" y="14284"/>
                          <a:pt x="5303" y="14162"/>
                          <a:pt x="5336" y="14108"/>
                        </a:cubicBezTo>
                        <a:cubicBezTo>
                          <a:pt x="5374" y="14045"/>
                          <a:pt x="5410" y="14012"/>
                          <a:pt x="5454" y="14012"/>
                        </a:cubicBezTo>
                        <a:close/>
                        <a:moveTo>
                          <a:pt x="19641" y="13879"/>
                        </a:moveTo>
                        <a:cubicBezTo>
                          <a:pt x="19647" y="13879"/>
                          <a:pt x="19653" y="13881"/>
                          <a:pt x="19659" y="13885"/>
                        </a:cubicBezTo>
                        <a:cubicBezTo>
                          <a:pt x="19707" y="13916"/>
                          <a:pt x="19725" y="14016"/>
                          <a:pt x="19699" y="14112"/>
                        </a:cubicBezTo>
                        <a:cubicBezTo>
                          <a:pt x="19677" y="14200"/>
                          <a:pt x="19667" y="14244"/>
                          <a:pt x="19678" y="14244"/>
                        </a:cubicBezTo>
                        <a:cubicBezTo>
                          <a:pt x="19689" y="14244"/>
                          <a:pt x="19718" y="14205"/>
                          <a:pt x="19774" y="14130"/>
                        </a:cubicBezTo>
                        <a:cubicBezTo>
                          <a:pt x="19833" y="14051"/>
                          <a:pt x="19862" y="14012"/>
                          <a:pt x="19878" y="14012"/>
                        </a:cubicBezTo>
                        <a:cubicBezTo>
                          <a:pt x="19893" y="14012"/>
                          <a:pt x="19893" y="14054"/>
                          <a:pt x="19893" y="14140"/>
                        </a:cubicBezTo>
                        <a:cubicBezTo>
                          <a:pt x="19893" y="14312"/>
                          <a:pt x="19604" y="14736"/>
                          <a:pt x="19485" y="14736"/>
                        </a:cubicBezTo>
                        <a:cubicBezTo>
                          <a:pt x="19449" y="14736"/>
                          <a:pt x="19432" y="14674"/>
                          <a:pt x="19449" y="14594"/>
                        </a:cubicBezTo>
                        <a:cubicBezTo>
                          <a:pt x="19465" y="14515"/>
                          <a:pt x="19499" y="14313"/>
                          <a:pt x="19525" y="14140"/>
                        </a:cubicBezTo>
                        <a:cubicBezTo>
                          <a:pt x="19552" y="13976"/>
                          <a:pt x="19597" y="13879"/>
                          <a:pt x="19641" y="13879"/>
                        </a:cubicBezTo>
                        <a:close/>
                        <a:moveTo>
                          <a:pt x="10254" y="12400"/>
                        </a:moveTo>
                        <a:cubicBezTo>
                          <a:pt x="10301" y="12400"/>
                          <a:pt x="10357" y="12411"/>
                          <a:pt x="10427" y="12423"/>
                        </a:cubicBezTo>
                        <a:cubicBezTo>
                          <a:pt x="10590" y="12454"/>
                          <a:pt x="10739" y="12488"/>
                          <a:pt x="10748" y="12496"/>
                        </a:cubicBezTo>
                        <a:cubicBezTo>
                          <a:pt x="10760" y="12504"/>
                          <a:pt x="10507" y="13049"/>
                          <a:pt x="10190" y="13702"/>
                        </a:cubicBezTo>
                        <a:cubicBezTo>
                          <a:pt x="9793" y="14521"/>
                          <a:pt x="9598" y="14848"/>
                          <a:pt x="9509" y="14848"/>
                        </a:cubicBezTo>
                        <a:cubicBezTo>
                          <a:pt x="9505" y="14848"/>
                          <a:pt x="9501" y="14848"/>
                          <a:pt x="9498" y="14846"/>
                        </a:cubicBezTo>
                        <a:cubicBezTo>
                          <a:pt x="9328" y="14780"/>
                          <a:pt x="9353" y="14614"/>
                          <a:pt x="9678" y="13588"/>
                        </a:cubicBezTo>
                        <a:cubicBezTo>
                          <a:pt x="9996" y="12588"/>
                          <a:pt x="10053" y="12400"/>
                          <a:pt x="10254" y="12400"/>
                        </a:cubicBezTo>
                        <a:close/>
                        <a:moveTo>
                          <a:pt x="24123" y="13678"/>
                        </a:moveTo>
                        <a:cubicBezTo>
                          <a:pt x="24211" y="13678"/>
                          <a:pt x="24290" y="13699"/>
                          <a:pt x="24290" y="13726"/>
                        </a:cubicBezTo>
                        <a:cubicBezTo>
                          <a:pt x="24291" y="13753"/>
                          <a:pt x="24099" y="14092"/>
                          <a:pt x="23866" y="14475"/>
                        </a:cubicBezTo>
                        <a:cubicBezTo>
                          <a:pt x="23633" y="14860"/>
                          <a:pt x="23481" y="15045"/>
                          <a:pt x="23426" y="15045"/>
                        </a:cubicBezTo>
                        <a:cubicBezTo>
                          <a:pt x="23360" y="15045"/>
                          <a:pt x="23432" y="14781"/>
                          <a:pt x="23669" y="14280"/>
                        </a:cubicBezTo>
                        <a:cubicBezTo>
                          <a:pt x="23890" y="13815"/>
                          <a:pt x="23993" y="13678"/>
                          <a:pt x="24123" y="13678"/>
                        </a:cubicBezTo>
                        <a:close/>
                        <a:moveTo>
                          <a:pt x="11262" y="12511"/>
                        </a:moveTo>
                        <a:cubicBezTo>
                          <a:pt x="11463" y="12511"/>
                          <a:pt x="11673" y="12529"/>
                          <a:pt x="11723" y="12567"/>
                        </a:cubicBezTo>
                        <a:cubicBezTo>
                          <a:pt x="11731" y="12571"/>
                          <a:pt x="11501" y="13123"/>
                          <a:pt x="11207" y="13798"/>
                        </a:cubicBezTo>
                        <a:cubicBezTo>
                          <a:pt x="10783" y="14769"/>
                          <a:pt x="10605" y="15109"/>
                          <a:pt x="10498" y="15109"/>
                        </a:cubicBezTo>
                        <a:cubicBezTo>
                          <a:pt x="10479" y="15109"/>
                          <a:pt x="10462" y="15098"/>
                          <a:pt x="10446" y="15076"/>
                        </a:cubicBezTo>
                        <a:cubicBezTo>
                          <a:pt x="10423" y="15046"/>
                          <a:pt x="10265" y="15016"/>
                          <a:pt x="10093" y="15012"/>
                        </a:cubicBezTo>
                        <a:cubicBezTo>
                          <a:pt x="9923" y="15007"/>
                          <a:pt x="9765" y="14986"/>
                          <a:pt x="9744" y="14963"/>
                        </a:cubicBezTo>
                        <a:cubicBezTo>
                          <a:pt x="9705" y="14925"/>
                          <a:pt x="10727" y="12732"/>
                          <a:pt x="10864" y="12561"/>
                        </a:cubicBezTo>
                        <a:cubicBezTo>
                          <a:pt x="10892" y="12527"/>
                          <a:pt x="11072" y="12511"/>
                          <a:pt x="11262" y="12511"/>
                        </a:cubicBezTo>
                        <a:close/>
                        <a:moveTo>
                          <a:pt x="11828" y="12569"/>
                        </a:moveTo>
                        <a:lnTo>
                          <a:pt x="12115" y="12601"/>
                        </a:lnTo>
                        <a:cubicBezTo>
                          <a:pt x="12270" y="12620"/>
                          <a:pt x="12399" y="12663"/>
                          <a:pt x="12399" y="12700"/>
                        </a:cubicBezTo>
                        <a:cubicBezTo>
                          <a:pt x="12398" y="12879"/>
                          <a:pt x="11566" y="15106"/>
                          <a:pt x="11477" y="15162"/>
                        </a:cubicBezTo>
                        <a:cubicBezTo>
                          <a:pt x="11415" y="15201"/>
                          <a:pt x="11304" y="15221"/>
                          <a:pt x="11189" y="15221"/>
                        </a:cubicBezTo>
                        <a:cubicBezTo>
                          <a:pt x="11062" y="15221"/>
                          <a:pt x="10931" y="15197"/>
                          <a:pt x="10859" y="15149"/>
                        </a:cubicBezTo>
                        <a:cubicBezTo>
                          <a:pt x="10733" y="15067"/>
                          <a:pt x="10715" y="15118"/>
                          <a:pt x="11473" y="13384"/>
                        </a:cubicBezTo>
                        <a:lnTo>
                          <a:pt x="11828" y="12569"/>
                        </a:lnTo>
                        <a:close/>
                        <a:moveTo>
                          <a:pt x="3972" y="15090"/>
                        </a:moveTo>
                        <a:cubicBezTo>
                          <a:pt x="3977" y="15090"/>
                          <a:pt x="3981" y="15092"/>
                          <a:pt x="3984" y="15095"/>
                        </a:cubicBezTo>
                        <a:cubicBezTo>
                          <a:pt x="4006" y="15115"/>
                          <a:pt x="4000" y="15200"/>
                          <a:pt x="3975" y="15273"/>
                        </a:cubicBezTo>
                        <a:cubicBezTo>
                          <a:pt x="3955" y="15333"/>
                          <a:pt x="3921" y="15376"/>
                          <a:pt x="3899" y="15376"/>
                        </a:cubicBezTo>
                        <a:cubicBezTo>
                          <a:pt x="3894" y="15376"/>
                          <a:pt x="3890" y="15375"/>
                          <a:pt x="3887" y="15371"/>
                        </a:cubicBezTo>
                        <a:cubicBezTo>
                          <a:pt x="3867" y="15349"/>
                          <a:pt x="3868" y="15265"/>
                          <a:pt x="3895" y="15193"/>
                        </a:cubicBezTo>
                        <a:cubicBezTo>
                          <a:pt x="3916" y="15132"/>
                          <a:pt x="3950" y="15090"/>
                          <a:pt x="3972" y="15090"/>
                        </a:cubicBezTo>
                        <a:close/>
                        <a:moveTo>
                          <a:pt x="2496" y="11558"/>
                        </a:moveTo>
                        <a:cubicBezTo>
                          <a:pt x="2610" y="11558"/>
                          <a:pt x="2703" y="11580"/>
                          <a:pt x="2703" y="11606"/>
                        </a:cubicBezTo>
                        <a:cubicBezTo>
                          <a:pt x="2703" y="11633"/>
                          <a:pt x="2390" y="12168"/>
                          <a:pt x="2008" y="12795"/>
                        </a:cubicBezTo>
                        <a:cubicBezTo>
                          <a:pt x="1626" y="13422"/>
                          <a:pt x="1326" y="13951"/>
                          <a:pt x="1345" y="13968"/>
                        </a:cubicBezTo>
                        <a:cubicBezTo>
                          <a:pt x="1345" y="13968"/>
                          <a:pt x="1345" y="13968"/>
                          <a:pt x="1346" y="13968"/>
                        </a:cubicBezTo>
                        <a:cubicBezTo>
                          <a:pt x="1374" y="13968"/>
                          <a:pt x="1707" y="13460"/>
                          <a:pt x="2098" y="12821"/>
                        </a:cubicBezTo>
                        <a:cubicBezTo>
                          <a:pt x="2784" y="11695"/>
                          <a:pt x="2832" y="11639"/>
                          <a:pt x="3079" y="11639"/>
                        </a:cubicBezTo>
                        <a:lnTo>
                          <a:pt x="3340" y="11639"/>
                        </a:lnTo>
                        <a:lnTo>
                          <a:pt x="2797" y="12714"/>
                        </a:lnTo>
                        <a:cubicBezTo>
                          <a:pt x="2341" y="13618"/>
                          <a:pt x="1822" y="14806"/>
                          <a:pt x="1667" y="15304"/>
                        </a:cubicBezTo>
                        <a:cubicBezTo>
                          <a:pt x="1650" y="15357"/>
                          <a:pt x="1644" y="15383"/>
                          <a:pt x="1651" y="15383"/>
                        </a:cubicBezTo>
                        <a:cubicBezTo>
                          <a:pt x="1658" y="15383"/>
                          <a:pt x="1680" y="15357"/>
                          <a:pt x="1719" y="15304"/>
                        </a:cubicBezTo>
                        <a:cubicBezTo>
                          <a:pt x="1757" y="15251"/>
                          <a:pt x="1779" y="15225"/>
                          <a:pt x="1792" y="15225"/>
                        </a:cubicBezTo>
                        <a:cubicBezTo>
                          <a:pt x="1805" y="15225"/>
                          <a:pt x="1807" y="15253"/>
                          <a:pt x="1807" y="15312"/>
                        </a:cubicBezTo>
                        <a:cubicBezTo>
                          <a:pt x="1807" y="15544"/>
                          <a:pt x="1670" y="15673"/>
                          <a:pt x="1435" y="15673"/>
                        </a:cubicBezTo>
                        <a:cubicBezTo>
                          <a:pt x="1397" y="15673"/>
                          <a:pt x="1355" y="15669"/>
                          <a:pt x="1311" y="15662"/>
                        </a:cubicBezTo>
                        <a:lnTo>
                          <a:pt x="1017" y="15613"/>
                        </a:lnTo>
                        <a:lnTo>
                          <a:pt x="1056" y="15237"/>
                        </a:lnTo>
                        <a:cubicBezTo>
                          <a:pt x="1076" y="15026"/>
                          <a:pt x="1125" y="14714"/>
                          <a:pt x="1170" y="14532"/>
                        </a:cubicBezTo>
                        <a:cubicBezTo>
                          <a:pt x="1211" y="14353"/>
                          <a:pt x="1260" y="14067"/>
                          <a:pt x="1281" y="13897"/>
                        </a:cubicBezTo>
                        <a:cubicBezTo>
                          <a:pt x="1326" y="13489"/>
                          <a:pt x="1972" y="11558"/>
                          <a:pt x="2061" y="11558"/>
                        </a:cubicBezTo>
                        <a:cubicBezTo>
                          <a:pt x="2106" y="11558"/>
                          <a:pt x="2135" y="11573"/>
                          <a:pt x="2135" y="11596"/>
                        </a:cubicBezTo>
                        <a:cubicBezTo>
                          <a:pt x="2135" y="11616"/>
                          <a:pt x="2041" y="11844"/>
                          <a:pt x="1929" y="12097"/>
                        </a:cubicBezTo>
                        <a:cubicBezTo>
                          <a:pt x="1771" y="12454"/>
                          <a:pt x="1710" y="12636"/>
                          <a:pt x="1733" y="12636"/>
                        </a:cubicBezTo>
                        <a:cubicBezTo>
                          <a:pt x="1755" y="12636"/>
                          <a:pt x="1850" y="12475"/>
                          <a:pt x="2008" y="12145"/>
                        </a:cubicBezTo>
                        <a:cubicBezTo>
                          <a:pt x="2245" y="11649"/>
                          <a:pt x="2321" y="11558"/>
                          <a:pt x="2496" y="11558"/>
                        </a:cubicBezTo>
                        <a:close/>
                        <a:moveTo>
                          <a:pt x="3604" y="11686"/>
                        </a:moveTo>
                        <a:cubicBezTo>
                          <a:pt x="3618" y="11686"/>
                          <a:pt x="3630" y="11688"/>
                          <a:pt x="3641" y="11693"/>
                        </a:cubicBezTo>
                        <a:cubicBezTo>
                          <a:pt x="3714" y="11724"/>
                          <a:pt x="3614" y="11934"/>
                          <a:pt x="3304" y="12389"/>
                        </a:cubicBezTo>
                        <a:cubicBezTo>
                          <a:pt x="2731" y="13228"/>
                          <a:pt x="1806" y="15087"/>
                          <a:pt x="1908" y="15190"/>
                        </a:cubicBezTo>
                        <a:cubicBezTo>
                          <a:pt x="1908" y="15191"/>
                          <a:pt x="1909" y="15191"/>
                          <a:pt x="1909" y="15191"/>
                        </a:cubicBezTo>
                        <a:cubicBezTo>
                          <a:pt x="1934" y="15191"/>
                          <a:pt x="2121" y="14808"/>
                          <a:pt x="2330" y="14332"/>
                        </a:cubicBezTo>
                        <a:cubicBezTo>
                          <a:pt x="2544" y="13842"/>
                          <a:pt x="2977" y="13051"/>
                          <a:pt x="3289" y="12580"/>
                        </a:cubicBezTo>
                        <a:cubicBezTo>
                          <a:pt x="3831" y="11758"/>
                          <a:pt x="3867" y="11720"/>
                          <a:pt x="4147" y="11720"/>
                        </a:cubicBezTo>
                        <a:cubicBezTo>
                          <a:pt x="4167" y="11720"/>
                          <a:pt x="4185" y="11720"/>
                          <a:pt x="4201" y="11720"/>
                        </a:cubicBezTo>
                        <a:cubicBezTo>
                          <a:pt x="4499" y="11720"/>
                          <a:pt x="4470" y="11750"/>
                          <a:pt x="3773" y="12861"/>
                        </a:cubicBezTo>
                        <a:cubicBezTo>
                          <a:pt x="3456" y="13365"/>
                          <a:pt x="2972" y="14217"/>
                          <a:pt x="2702" y="14746"/>
                        </a:cubicBezTo>
                        <a:cubicBezTo>
                          <a:pt x="2277" y="15577"/>
                          <a:pt x="2182" y="15712"/>
                          <a:pt x="2013" y="15712"/>
                        </a:cubicBezTo>
                        <a:cubicBezTo>
                          <a:pt x="1831" y="15712"/>
                          <a:pt x="1819" y="15688"/>
                          <a:pt x="1847" y="15321"/>
                        </a:cubicBezTo>
                        <a:cubicBezTo>
                          <a:pt x="1889" y="14776"/>
                          <a:pt x="2995" y="12287"/>
                          <a:pt x="3419" y="11786"/>
                        </a:cubicBezTo>
                        <a:cubicBezTo>
                          <a:pt x="3469" y="11727"/>
                          <a:pt x="3546" y="11686"/>
                          <a:pt x="3604" y="11686"/>
                        </a:cubicBezTo>
                        <a:close/>
                        <a:moveTo>
                          <a:pt x="4537" y="11885"/>
                        </a:moveTo>
                        <a:cubicBezTo>
                          <a:pt x="4555" y="11885"/>
                          <a:pt x="4648" y="11994"/>
                          <a:pt x="4745" y="12133"/>
                        </a:cubicBezTo>
                        <a:cubicBezTo>
                          <a:pt x="4878" y="12320"/>
                          <a:pt x="4898" y="12407"/>
                          <a:pt x="4831" y="12488"/>
                        </a:cubicBezTo>
                        <a:cubicBezTo>
                          <a:pt x="4783" y="12544"/>
                          <a:pt x="4764" y="12616"/>
                          <a:pt x="4791" y="12641"/>
                        </a:cubicBezTo>
                        <a:cubicBezTo>
                          <a:pt x="4827" y="12675"/>
                          <a:pt x="3183" y="15527"/>
                          <a:pt x="2977" y="15785"/>
                        </a:cubicBezTo>
                        <a:cubicBezTo>
                          <a:pt x="2975" y="15789"/>
                          <a:pt x="2963" y="15790"/>
                          <a:pt x="2943" y="15790"/>
                        </a:cubicBezTo>
                        <a:cubicBezTo>
                          <a:pt x="2887" y="15790"/>
                          <a:pt x="2766" y="15776"/>
                          <a:pt x="2632" y="15754"/>
                        </a:cubicBezTo>
                        <a:lnTo>
                          <a:pt x="2307" y="15697"/>
                        </a:lnTo>
                        <a:lnTo>
                          <a:pt x="2599" y="15110"/>
                        </a:lnTo>
                        <a:cubicBezTo>
                          <a:pt x="3165" y="13987"/>
                          <a:pt x="4427" y="11885"/>
                          <a:pt x="4537" y="11885"/>
                        </a:cubicBezTo>
                        <a:close/>
                        <a:moveTo>
                          <a:pt x="4455" y="13512"/>
                        </a:moveTo>
                        <a:cubicBezTo>
                          <a:pt x="4468" y="13512"/>
                          <a:pt x="4399" y="13773"/>
                          <a:pt x="4296" y="14099"/>
                        </a:cubicBezTo>
                        <a:cubicBezTo>
                          <a:pt x="4094" y="14752"/>
                          <a:pt x="3847" y="15226"/>
                          <a:pt x="3527" y="15574"/>
                        </a:cubicBezTo>
                        <a:cubicBezTo>
                          <a:pt x="3404" y="15711"/>
                          <a:pt x="3238" y="15804"/>
                          <a:pt x="3160" y="15804"/>
                        </a:cubicBezTo>
                        <a:cubicBezTo>
                          <a:pt x="3122" y="15804"/>
                          <a:pt x="3105" y="15781"/>
                          <a:pt x="3125" y="15729"/>
                        </a:cubicBezTo>
                        <a:cubicBezTo>
                          <a:pt x="3170" y="15615"/>
                          <a:pt x="4432" y="13512"/>
                          <a:pt x="4455" y="13512"/>
                        </a:cubicBezTo>
                        <a:close/>
                        <a:moveTo>
                          <a:pt x="24084" y="15632"/>
                        </a:moveTo>
                        <a:cubicBezTo>
                          <a:pt x="24107" y="15632"/>
                          <a:pt x="24109" y="15678"/>
                          <a:pt x="24077" y="15762"/>
                        </a:cubicBezTo>
                        <a:cubicBezTo>
                          <a:pt x="24057" y="15815"/>
                          <a:pt x="24027" y="15850"/>
                          <a:pt x="24005" y="15850"/>
                        </a:cubicBezTo>
                        <a:cubicBezTo>
                          <a:pt x="23999" y="15850"/>
                          <a:pt x="23995" y="15848"/>
                          <a:pt x="23990" y="15844"/>
                        </a:cubicBezTo>
                        <a:cubicBezTo>
                          <a:pt x="23969" y="15823"/>
                          <a:pt x="23976" y="15762"/>
                          <a:pt x="24005" y="15713"/>
                        </a:cubicBezTo>
                        <a:cubicBezTo>
                          <a:pt x="24039" y="15658"/>
                          <a:pt x="24068" y="15632"/>
                          <a:pt x="24084" y="15632"/>
                        </a:cubicBezTo>
                        <a:close/>
                        <a:moveTo>
                          <a:pt x="10405" y="15572"/>
                        </a:moveTo>
                        <a:cubicBezTo>
                          <a:pt x="10409" y="15572"/>
                          <a:pt x="10414" y="15574"/>
                          <a:pt x="10418" y="15578"/>
                        </a:cubicBezTo>
                        <a:cubicBezTo>
                          <a:pt x="10439" y="15598"/>
                          <a:pt x="10420" y="15680"/>
                          <a:pt x="10374" y="15762"/>
                        </a:cubicBezTo>
                        <a:cubicBezTo>
                          <a:pt x="10335" y="15830"/>
                          <a:pt x="10308" y="15861"/>
                          <a:pt x="10295" y="15861"/>
                        </a:cubicBezTo>
                        <a:cubicBezTo>
                          <a:pt x="10275" y="15861"/>
                          <a:pt x="10284" y="15793"/>
                          <a:pt x="10329" y="15672"/>
                        </a:cubicBezTo>
                        <a:cubicBezTo>
                          <a:pt x="10351" y="15611"/>
                          <a:pt x="10382" y="15572"/>
                          <a:pt x="10405" y="15572"/>
                        </a:cubicBezTo>
                        <a:close/>
                        <a:moveTo>
                          <a:pt x="8237" y="14817"/>
                        </a:moveTo>
                        <a:cubicBezTo>
                          <a:pt x="8285" y="14818"/>
                          <a:pt x="8211" y="15044"/>
                          <a:pt x="8071" y="15323"/>
                        </a:cubicBezTo>
                        <a:cubicBezTo>
                          <a:pt x="7883" y="15695"/>
                          <a:pt x="7785" y="15871"/>
                          <a:pt x="7763" y="15871"/>
                        </a:cubicBezTo>
                        <a:cubicBezTo>
                          <a:pt x="7750" y="15871"/>
                          <a:pt x="7760" y="15817"/>
                          <a:pt x="7791" y="15713"/>
                        </a:cubicBezTo>
                        <a:cubicBezTo>
                          <a:pt x="7913" y="15297"/>
                          <a:pt x="8152" y="14817"/>
                          <a:pt x="8237" y="14817"/>
                        </a:cubicBezTo>
                        <a:close/>
                        <a:moveTo>
                          <a:pt x="4289" y="15575"/>
                        </a:moveTo>
                        <a:cubicBezTo>
                          <a:pt x="4321" y="15575"/>
                          <a:pt x="4328" y="15635"/>
                          <a:pt x="4285" y="15745"/>
                        </a:cubicBezTo>
                        <a:cubicBezTo>
                          <a:pt x="4256" y="15819"/>
                          <a:pt x="4201" y="15876"/>
                          <a:pt x="4157" y="15876"/>
                        </a:cubicBezTo>
                        <a:cubicBezTo>
                          <a:pt x="4114" y="15876"/>
                          <a:pt x="4121" y="15803"/>
                          <a:pt x="4173" y="15705"/>
                        </a:cubicBezTo>
                        <a:cubicBezTo>
                          <a:pt x="4220" y="15617"/>
                          <a:pt x="4263" y="15575"/>
                          <a:pt x="4289" y="15575"/>
                        </a:cubicBezTo>
                        <a:close/>
                        <a:moveTo>
                          <a:pt x="5012" y="14908"/>
                        </a:moveTo>
                        <a:cubicBezTo>
                          <a:pt x="5018" y="14908"/>
                          <a:pt x="5024" y="14911"/>
                          <a:pt x="5030" y="14917"/>
                        </a:cubicBezTo>
                        <a:cubicBezTo>
                          <a:pt x="5054" y="14941"/>
                          <a:pt x="5018" y="15089"/>
                          <a:pt x="4954" y="15236"/>
                        </a:cubicBezTo>
                        <a:cubicBezTo>
                          <a:pt x="4892" y="15373"/>
                          <a:pt x="4861" y="15440"/>
                          <a:pt x="4853" y="15440"/>
                        </a:cubicBezTo>
                        <a:cubicBezTo>
                          <a:pt x="4845" y="15440"/>
                          <a:pt x="4856" y="15381"/>
                          <a:pt x="4880" y="15264"/>
                        </a:cubicBezTo>
                        <a:cubicBezTo>
                          <a:pt x="4904" y="15146"/>
                          <a:pt x="4900" y="15073"/>
                          <a:pt x="4876" y="15073"/>
                        </a:cubicBezTo>
                        <a:cubicBezTo>
                          <a:pt x="4871" y="15073"/>
                          <a:pt x="4866" y="15075"/>
                          <a:pt x="4860" y="15081"/>
                        </a:cubicBezTo>
                        <a:cubicBezTo>
                          <a:pt x="4821" y="15114"/>
                          <a:pt x="4783" y="15316"/>
                          <a:pt x="4775" y="15528"/>
                        </a:cubicBezTo>
                        <a:lnTo>
                          <a:pt x="4757" y="15916"/>
                        </a:lnTo>
                        <a:lnTo>
                          <a:pt x="4880" y="15630"/>
                        </a:lnTo>
                        <a:cubicBezTo>
                          <a:pt x="4947" y="15475"/>
                          <a:pt x="5035" y="15258"/>
                          <a:pt x="5074" y="15157"/>
                        </a:cubicBezTo>
                        <a:cubicBezTo>
                          <a:pt x="5116" y="15047"/>
                          <a:pt x="5226" y="14979"/>
                          <a:pt x="5305" y="14979"/>
                        </a:cubicBezTo>
                        <a:cubicBezTo>
                          <a:pt x="5355" y="14979"/>
                          <a:pt x="5392" y="15006"/>
                          <a:pt x="5392" y="15068"/>
                        </a:cubicBezTo>
                        <a:cubicBezTo>
                          <a:pt x="5392" y="15114"/>
                          <a:pt x="5302" y="15332"/>
                          <a:pt x="5189" y="15553"/>
                        </a:cubicBezTo>
                        <a:cubicBezTo>
                          <a:pt x="5034" y="15863"/>
                          <a:pt x="4961" y="15943"/>
                          <a:pt x="4818" y="15943"/>
                        </a:cubicBezTo>
                        <a:cubicBezTo>
                          <a:pt x="4807" y="15943"/>
                          <a:pt x="4794" y="15943"/>
                          <a:pt x="4781" y="15942"/>
                        </a:cubicBezTo>
                        <a:cubicBezTo>
                          <a:pt x="4650" y="15931"/>
                          <a:pt x="4591" y="15888"/>
                          <a:pt x="4620" y="15819"/>
                        </a:cubicBezTo>
                        <a:cubicBezTo>
                          <a:pt x="4688" y="15645"/>
                          <a:pt x="4712" y="15550"/>
                          <a:pt x="4695" y="15550"/>
                        </a:cubicBezTo>
                        <a:cubicBezTo>
                          <a:pt x="4684" y="15550"/>
                          <a:pt x="4653" y="15595"/>
                          <a:pt x="4603" y="15689"/>
                        </a:cubicBezTo>
                        <a:cubicBezTo>
                          <a:pt x="4502" y="15881"/>
                          <a:pt x="4440" y="15964"/>
                          <a:pt x="4417" y="15964"/>
                        </a:cubicBezTo>
                        <a:cubicBezTo>
                          <a:pt x="4381" y="15964"/>
                          <a:pt x="4443" y="15753"/>
                          <a:pt x="4603" y="15428"/>
                        </a:cubicBezTo>
                        <a:cubicBezTo>
                          <a:pt x="4744" y="15147"/>
                          <a:pt x="4851" y="14990"/>
                          <a:pt x="4902" y="14990"/>
                        </a:cubicBezTo>
                        <a:cubicBezTo>
                          <a:pt x="4911" y="14990"/>
                          <a:pt x="4918" y="14995"/>
                          <a:pt x="4923" y="15003"/>
                        </a:cubicBezTo>
                        <a:cubicBezTo>
                          <a:pt x="4944" y="15036"/>
                          <a:pt x="4958" y="15052"/>
                          <a:pt x="4968" y="15052"/>
                        </a:cubicBezTo>
                        <a:cubicBezTo>
                          <a:pt x="4980" y="15052"/>
                          <a:pt x="4985" y="15031"/>
                          <a:pt x="4985" y="14987"/>
                        </a:cubicBezTo>
                        <a:cubicBezTo>
                          <a:pt x="4985" y="14937"/>
                          <a:pt x="4995" y="14908"/>
                          <a:pt x="5012" y="14908"/>
                        </a:cubicBezTo>
                        <a:close/>
                        <a:moveTo>
                          <a:pt x="5594" y="15074"/>
                        </a:moveTo>
                        <a:cubicBezTo>
                          <a:pt x="5612" y="15074"/>
                          <a:pt x="5573" y="15194"/>
                          <a:pt x="5465" y="15444"/>
                        </a:cubicBezTo>
                        <a:cubicBezTo>
                          <a:pt x="5372" y="15657"/>
                          <a:pt x="5239" y="15891"/>
                          <a:pt x="5172" y="15958"/>
                        </a:cubicBezTo>
                        <a:cubicBezTo>
                          <a:pt x="5162" y="15967"/>
                          <a:pt x="5155" y="15972"/>
                          <a:pt x="5151" y="15972"/>
                        </a:cubicBezTo>
                        <a:cubicBezTo>
                          <a:pt x="5124" y="15972"/>
                          <a:pt x="5184" y="15810"/>
                          <a:pt x="5307" y="15567"/>
                        </a:cubicBezTo>
                        <a:cubicBezTo>
                          <a:pt x="5469" y="15244"/>
                          <a:pt x="5572" y="15074"/>
                          <a:pt x="5594" y="15074"/>
                        </a:cubicBezTo>
                        <a:close/>
                        <a:moveTo>
                          <a:pt x="19693" y="15171"/>
                        </a:moveTo>
                        <a:cubicBezTo>
                          <a:pt x="19698" y="15171"/>
                          <a:pt x="19702" y="15173"/>
                          <a:pt x="19706" y="15177"/>
                        </a:cubicBezTo>
                        <a:cubicBezTo>
                          <a:pt x="19727" y="15200"/>
                          <a:pt x="19643" y="15409"/>
                          <a:pt x="19519" y="15637"/>
                        </a:cubicBezTo>
                        <a:cubicBezTo>
                          <a:pt x="19412" y="15836"/>
                          <a:pt x="19308" y="15973"/>
                          <a:pt x="19270" y="15973"/>
                        </a:cubicBezTo>
                        <a:cubicBezTo>
                          <a:pt x="19265" y="15973"/>
                          <a:pt x="19260" y="15970"/>
                          <a:pt x="19258" y="15963"/>
                        </a:cubicBezTo>
                        <a:cubicBezTo>
                          <a:pt x="19239" y="15911"/>
                          <a:pt x="19285" y="15779"/>
                          <a:pt x="19356" y="15674"/>
                        </a:cubicBezTo>
                        <a:cubicBezTo>
                          <a:pt x="19470" y="15497"/>
                          <a:pt x="19507" y="15403"/>
                          <a:pt x="19464" y="15403"/>
                        </a:cubicBezTo>
                        <a:cubicBezTo>
                          <a:pt x="19451" y="15403"/>
                          <a:pt x="19431" y="15411"/>
                          <a:pt x="19404" y="15428"/>
                        </a:cubicBezTo>
                        <a:cubicBezTo>
                          <a:pt x="19387" y="15439"/>
                          <a:pt x="19371" y="15444"/>
                          <a:pt x="19359" y="15444"/>
                        </a:cubicBezTo>
                        <a:cubicBezTo>
                          <a:pt x="19336" y="15444"/>
                          <a:pt x="19322" y="15427"/>
                          <a:pt x="19322" y="15396"/>
                        </a:cubicBezTo>
                        <a:cubicBezTo>
                          <a:pt x="19322" y="15315"/>
                          <a:pt x="19379" y="15262"/>
                          <a:pt x="19432" y="15262"/>
                        </a:cubicBezTo>
                        <a:cubicBezTo>
                          <a:pt x="19464" y="15262"/>
                          <a:pt x="19494" y="15280"/>
                          <a:pt x="19511" y="15323"/>
                        </a:cubicBezTo>
                        <a:cubicBezTo>
                          <a:pt x="19522" y="15352"/>
                          <a:pt x="19534" y="15367"/>
                          <a:pt x="19547" y="15367"/>
                        </a:cubicBezTo>
                        <a:cubicBezTo>
                          <a:pt x="19565" y="15367"/>
                          <a:pt x="19585" y="15339"/>
                          <a:pt x="19607" y="15282"/>
                        </a:cubicBezTo>
                        <a:cubicBezTo>
                          <a:pt x="19634" y="15215"/>
                          <a:pt x="19669" y="15171"/>
                          <a:pt x="19693" y="15171"/>
                        </a:cubicBezTo>
                        <a:close/>
                        <a:moveTo>
                          <a:pt x="19031" y="15497"/>
                        </a:moveTo>
                        <a:cubicBezTo>
                          <a:pt x="19069" y="15497"/>
                          <a:pt x="19052" y="15592"/>
                          <a:pt x="18984" y="15785"/>
                        </a:cubicBezTo>
                        <a:cubicBezTo>
                          <a:pt x="18934" y="15926"/>
                          <a:pt x="18906" y="15988"/>
                          <a:pt x="18876" y="15988"/>
                        </a:cubicBezTo>
                        <a:cubicBezTo>
                          <a:pt x="18857" y="15988"/>
                          <a:pt x="18839" y="15965"/>
                          <a:pt x="18814" y="15922"/>
                        </a:cubicBezTo>
                        <a:cubicBezTo>
                          <a:pt x="18761" y="15828"/>
                          <a:pt x="18781" y="15737"/>
                          <a:pt x="18882" y="15623"/>
                        </a:cubicBezTo>
                        <a:cubicBezTo>
                          <a:pt x="18957" y="15540"/>
                          <a:pt x="19006" y="15497"/>
                          <a:pt x="19031" y="15497"/>
                        </a:cubicBezTo>
                        <a:close/>
                        <a:moveTo>
                          <a:pt x="9331" y="15139"/>
                        </a:moveTo>
                        <a:cubicBezTo>
                          <a:pt x="9358" y="15139"/>
                          <a:pt x="9384" y="15158"/>
                          <a:pt x="9409" y="15198"/>
                        </a:cubicBezTo>
                        <a:cubicBezTo>
                          <a:pt x="9431" y="15236"/>
                          <a:pt x="9341" y="15468"/>
                          <a:pt x="9210" y="15713"/>
                        </a:cubicBezTo>
                        <a:cubicBezTo>
                          <a:pt x="9106" y="15911"/>
                          <a:pt x="9046" y="16018"/>
                          <a:pt x="9028" y="16018"/>
                        </a:cubicBezTo>
                        <a:cubicBezTo>
                          <a:pt x="9004" y="16018"/>
                          <a:pt x="9044" y="15851"/>
                          <a:pt x="9138" y="15484"/>
                        </a:cubicBezTo>
                        <a:cubicBezTo>
                          <a:pt x="9195" y="15259"/>
                          <a:pt x="9265" y="15139"/>
                          <a:pt x="9331" y="15139"/>
                        </a:cubicBezTo>
                        <a:close/>
                        <a:moveTo>
                          <a:pt x="6476" y="14907"/>
                        </a:moveTo>
                        <a:cubicBezTo>
                          <a:pt x="6506" y="14907"/>
                          <a:pt x="6399" y="15171"/>
                          <a:pt x="6235" y="15503"/>
                        </a:cubicBezTo>
                        <a:cubicBezTo>
                          <a:pt x="6055" y="15871"/>
                          <a:pt x="5918" y="16067"/>
                          <a:pt x="5845" y="16067"/>
                        </a:cubicBezTo>
                        <a:cubicBezTo>
                          <a:pt x="5841" y="16067"/>
                          <a:pt x="5836" y="16066"/>
                          <a:pt x="5832" y="16065"/>
                        </a:cubicBezTo>
                        <a:cubicBezTo>
                          <a:pt x="5749" y="16033"/>
                          <a:pt x="5760" y="15955"/>
                          <a:pt x="5886" y="15710"/>
                        </a:cubicBezTo>
                        <a:cubicBezTo>
                          <a:pt x="5973" y="15541"/>
                          <a:pt x="6042" y="15349"/>
                          <a:pt x="6041" y="15290"/>
                        </a:cubicBezTo>
                        <a:cubicBezTo>
                          <a:pt x="6041" y="15281"/>
                          <a:pt x="6038" y="15277"/>
                          <a:pt x="6034" y="15277"/>
                        </a:cubicBezTo>
                        <a:cubicBezTo>
                          <a:pt x="6010" y="15277"/>
                          <a:pt x="5931" y="15411"/>
                          <a:pt x="5840" y="15611"/>
                        </a:cubicBezTo>
                        <a:cubicBezTo>
                          <a:pt x="5692" y="15938"/>
                          <a:pt x="5604" y="16039"/>
                          <a:pt x="5470" y="16039"/>
                        </a:cubicBezTo>
                        <a:cubicBezTo>
                          <a:pt x="5296" y="16039"/>
                          <a:pt x="5297" y="16037"/>
                          <a:pt x="5518" y="15654"/>
                        </a:cubicBezTo>
                        <a:cubicBezTo>
                          <a:pt x="5640" y="15442"/>
                          <a:pt x="5775" y="15229"/>
                          <a:pt x="5816" y="15186"/>
                        </a:cubicBezTo>
                        <a:cubicBezTo>
                          <a:pt x="5886" y="15109"/>
                          <a:pt x="6328" y="14920"/>
                          <a:pt x="6476" y="14907"/>
                        </a:cubicBezTo>
                        <a:cubicBezTo>
                          <a:pt x="6476" y="14907"/>
                          <a:pt x="6476" y="14907"/>
                          <a:pt x="6476" y="14907"/>
                        </a:cubicBezTo>
                        <a:close/>
                        <a:moveTo>
                          <a:pt x="7063" y="14524"/>
                        </a:moveTo>
                        <a:cubicBezTo>
                          <a:pt x="7169" y="14524"/>
                          <a:pt x="7270" y="14554"/>
                          <a:pt x="7279" y="14606"/>
                        </a:cubicBezTo>
                        <a:cubicBezTo>
                          <a:pt x="7286" y="14641"/>
                          <a:pt x="7132" y="14996"/>
                          <a:pt x="6937" y="15396"/>
                        </a:cubicBezTo>
                        <a:cubicBezTo>
                          <a:pt x="6697" y="15890"/>
                          <a:pt x="6549" y="16113"/>
                          <a:pt x="6449" y="16113"/>
                        </a:cubicBezTo>
                        <a:cubicBezTo>
                          <a:pt x="6406" y="16113"/>
                          <a:pt x="6372" y="16074"/>
                          <a:pt x="6343" y="15999"/>
                        </a:cubicBezTo>
                        <a:cubicBezTo>
                          <a:pt x="6288" y="15859"/>
                          <a:pt x="6732" y="14651"/>
                          <a:pt x="6867" y="14568"/>
                        </a:cubicBezTo>
                        <a:cubicBezTo>
                          <a:pt x="6917" y="14538"/>
                          <a:pt x="6991" y="14524"/>
                          <a:pt x="7063" y="14524"/>
                        </a:cubicBezTo>
                        <a:close/>
                        <a:moveTo>
                          <a:pt x="7511" y="14655"/>
                        </a:moveTo>
                        <a:cubicBezTo>
                          <a:pt x="7559" y="14655"/>
                          <a:pt x="7592" y="14674"/>
                          <a:pt x="7592" y="14703"/>
                        </a:cubicBezTo>
                        <a:cubicBezTo>
                          <a:pt x="7592" y="14875"/>
                          <a:pt x="6977" y="16121"/>
                          <a:pt x="6891" y="16121"/>
                        </a:cubicBezTo>
                        <a:cubicBezTo>
                          <a:pt x="6750" y="16121"/>
                          <a:pt x="6756" y="15966"/>
                          <a:pt x="6909" y="15716"/>
                        </a:cubicBezTo>
                        <a:lnTo>
                          <a:pt x="7031" y="15511"/>
                        </a:lnTo>
                        <a:lnTo>
                          <a:pt x="6982" y="15716"/>
                        </a:lnTo>
                        <a:cubicBezTo>
                          <a:pt x="6957" y="15813"/>
                          <a:pt x="6948" y="15859"/>
                          <a:pt x="6959" y="15859"/>
                        </a:cubicBezTo>
                        <a:cubicBezTo>
                          <a:pt x="6967" y="15859"/>
                          <a:pt x="6989" y="15828"/>
                          <a:pt x="7027" y="15771"/>
                        </a:cubicBezTo>
                        <a:cubicBezTo>
                          <a:pt x="7077" y="15689"/>
                          <a:pt x="7097" y="15570"/>
                          <a:pt x="7071" y="15502"/>
                        </a:cubicBezTo>
                        <a:cubicBezTo>
                          <a:pt x="7050" y="15450"/>
                          <a:pt x="7053" y="15416"/>
                          <a:pt x="7074" y="15416"/>
                        </a:cubicBezTo>
                        <a:cubicBezTo>
                          <a:pt x="7080" y="15416"/>
                          <a:pt x="7087" y="15419"/>
                          <a:pt x="7096" y="15424"/>
                        </a:cubicBezTo>
                        <a:cubicBezTo>
                          <a:pt x="7102" y="15428"/>
                          <a:pt x="7107" y="15429"/>
                          <a:pt x="7113" y="15429"/>
                        </a:cubicBezTo>
                        <a:cubicBezTo>
                          <a:pt x="7151" y="15429"/>
                          <a:pt x="7195" y="15363"/>
                          <a:pt x="7219" y="15265"/>
                        </a:cubicBezTo>
                        <a:cubicBezTo>
                          <a:pt x="7313" y="14892"/>
                          <a:pt x="7425" y="14655"/>
                          <a:pt x="7511" y="14655"/>
                        </a:cubicBezTo>
                        <a:close/>
                        <a:moveTo>
                          <a:pt x="7849" y="14736"/>
                        </a:moveTo>
                        <a:cubicBezTo>
                          <a:pt x="7930" y="14736"/>
                          <a:pt x="7999" y="14756"/>
                          <a:pt x="7999" y="14781"/>
                        </a:cubicBezTo>
                        <a:cubicBezTo>
                          <a:pt x="7999" y="14806"/>
                          <a:pt x="7885" y="15095"/>
                          <a:pt x="7746" y="15430"/>
                        </a:cubicBezTo>
                        <a:cubicBezTo>
                          <a:pt x="7606" y="15764"/>
                          <a:pt x="7515" y="16063"/>
                          <a:pt x="7539" y="16101"/>
                        </a:cubicBezTo>
                        <a:cubicBezTo>
                          <a:pt x="7563" y="16138"/>
                          <a:pt x="7474" y="16178"/>
                          <a:pt x="7343" y="16186"/>
                        </a:cubicBezTo>
                        <a:cubicBezTo>
                          <a:pt x="7325" y="16188"/>
                          <a:pt x="7307" y="16188"/>
                          <a:pt x="7290" y="16188"/>
                        </a:cubicBezTo>
                        <a:cubicBezTo>
                          <a:pt x="7185" y="16188"/>
                          <a:pt x="7103" y="16165"/>
                          <a:pt x="7103" y="16130"/>
                        </a:cubicBezTo>
                        <a:cubicBezTo>
                          <a:pt x="7103" y="16089"/>
                          <a:pt x="7235" y="15762"/>
                          <a:pt x="7401" y="15396"/>
                        </a:cubicBezTo>
                        <a:cubicBezTo>
                          <a:pt x="7618" y="14915"/>
                          <a:pt x="7738" y="14736"/>
                          <a:pt x="7849" y="14736"/>
                        </a:cubicBezTo>
                        <a:close/>
                        <a:moveTo>
                          <a:pt x="8535" y="14900"/>
                        </a:moveTo>
                        <a:cubicBezTo>
                          <a:pt x="8600" y="14900"/>
                          <a:pt x="8649" y="14913"/>
                          <a:pt x="8649" y="14931"/>
                        </a:cubicBezTo>
                        <a:cubicBezTo>
                          <a:pt x="8649" y="14949"/>
                          <a:pt x="8671" y="15034"/>
                          <a:pt x="8698" y="15115"/>
                        </a:cubicBezTo>
                        <a:cubicBezTo>
                          <a:pt x="8718" y="15177"/>
                          <a:pt x="8723" y="15208"/>
                          <a:pt x="8714" y="15208"/>
                        </a:cubicBezTo>
                        <a:cubicBezTo>
                          <a:pt x="8708" y="15208"/>
                          <a:pt x="8694" y="15193"/>
                          <a:pt x="8673" y="15163"/>
                        </a:cubicBezTo>
                        <a:cubicBezTo>
                          <a:pt x="8664" y="15151"/>
                          <a:pt x="8654" y="15145"/>
                          <a:pt x="8642" y="15145"/>
                        </a:cubicBezTo>
                        <a:cubicBezTo>
                          <a:pt x="8583" y="15145"/>
                          <a:pt x="8484" y="15298"/>
                          <a:pt x="8321" y="15631"/>
                        </a:cubicBezTo>
                        <a:cubicBezTo>
                          <a:pt x="8135" y="16014"/>
                          <a:pt x="7997" y="16201"/>
                          <a:pt x="7901" y="16201"/>
                        </a:cubicBezTo>
                        <a:cubicBezTo>
                          <a:pt x="7898" y="16201"/>
                          <a:pt x="7895" y="16201"/>
                          <a:pt x="7893" y="16201"/>
                        </a:cubicBezTo>
                        <a:cubicBezTo>
                          <a:pt x="7773" y="16201"/>
                          <a:pt x="7776" y="16169"/>
                          <a:pt x="7929" y="15828"/>
                        </a:cubicBezTo>
                        <a:cubicBezTo>
                          <a:pt x="8190" y="15241"/>
                          <a:pt x="8413" y="14900"/>
                          <a:pt x="8535" y="14900"/>
                        </a:cubicBezTo>
                        <a:close/>
                        <a:moveTo>
                          <a:pt x="8641" y="15225"/>
                        </a:moveTo>
                        <a:cubicBezTo>
                          <a:pt x="8655" y="15225"/>
                          <a:pt x="8646" y="15281"/>
                          <a:pt x="8608" y="15396"/>
                        </a:cubicBezTo>
                        <a:cubicBezTo>
                          <a:pt x="8496" y="15755"/>
                          <a:pt x="8247" y="16251"/>
                          <a:pt x="8185" y="16251"/>
                        </a:cubicBezTo>
                        <a:cubicBezTo>
                          <a:pt x="8182" y="16251"/>
                          <a:pt x="8180" y="16250"/>
                          <a:pt x="8178" y="16248"/>
                        </a:cubicBezTo>
                        <a:cubicBezTo>
                          <a:pt x="8151" y="16224"/>
                          <a:pt x="8234" y="15980"/>
                          <a:pt x="8365" y="15713"/>
                        </a:cubicBezTo>
                        <a:cubicBezTo>
                          <a:pt x="8518" y="15397"/>
                          <a:pt x="8616" y="15225"/>
                          <a:pt x="8641" y="15225"/>
                        </a:cubicBezTo>
                        <a:close/>
                        <a:moveTo>
                          <a:pt x="8928" y="14994"/>
                        </a:moveTo>
                        <a:cubicBezTo>
                          <a:pt x="8969" y="14994"/>
                          <a:pt x="8959" y="15141"/>
                          <a:pt x="8881" y="15363"/>
                        </a:cubicBezTo>
                        <a:cubicBezTo>
                          <a:pt x="8821" y="15532"/>
                          <a:pt x="8769" y="15728"/>
                          <a:pt x="8765" y="15795"/>
                        </a:cubicBezTo>
                        <a:cubicBezTo>
                          <a:pt x="8761" y="15859"/>
                          <a:pt x="8752" y="16001"/>
                          <a:pt x="8745" y="16099"/>
                        </a:cubicBezTo>
                        <a:cubicBezTo>
                          <a:pt x="8738" y="16197"/>
                          <a:pt x="8691" y="16281"/>
                          <a:pt x="8642" y="16281"/>
                        </a:cubicBezTo>
                        <a:cubicBezTo>
                          <a:pt x="8594" y="16281"/>
                          <a:pt x="8575" y="16225"/>
                          <a:pt x="8600" y="16160"/>
                        </a:cubicBezTo>
                        <a:cubicBezTo>
                          <a:pt x="8676" y="15974"/>
                          <a:pt x="8705" y="15873"/>
                          <a:pt x="8689" y="15873"/>
                        </a:cubicBezTo>
                        <a:cubicBezTo>
                          <a:pt x="8678" y="15873"/>
                          <a:pt x="8648" y="15919"/>
                          <a:pt x="8598" y="16014"/>
                        </a:cubicBezTo>
                        <a:cubicBezTo>
                          <a:pt x="8501" y="16197"/>
                          <a:pt x="8438" y="16281"/>
                          <a:pt x="8411" y="16281"/>
                        </a:cubicBezTo>
                        <a:cubicBezTo>
                          <a:pt x="8371" y="16281"/>
                          <a:pt x="8411" y="16098"/>
                          <a:pt x="8540" y="15779"/>
                        </a:cubicBezTo>
                        <a:cubicBezTo>
                          <a:pt x="8655" y="15492"/>
                          <a:pt x="8782" y="15201"/>
                          <a:pt x="8826" y="15118"/>
                        </a:cubicBezTo>
                        <a:cubicBezTo>
                          <a:pt x="8872" y="15032"/>
                          <a:pt x="8906" y="14994"/>
                          <a:pt x="8928" y="14994"/>
                        </a:cubicBezTo>
                        <a:close/>
                        <a:moveTo>
                          <a:pt x="9645" y="15312"/>
                        </a:moveTo>
                        <a:cubicBezTo>
                          <a:pt x="9673" y="15312"/>
                          <a:pt x="9700" y="15327"/>
                          <a:pt x="9728" y="15355"/>
                        </a:cubicBezTo>
                        <a:cubicBezTo>
                          <a:pt x="9804" y="15431"/>
                          <a:pt x="9360" y="16366"/>
                          <a:pt x="9246" y="16366"/>
                        </a:cubicBezTo>
                        <a:cubicBezTo>
                          <a:pt x="9094" y="16366"/>
                          <a:pt x="9107" y="16276"/>
                          <a:pt x="9337" y="15756"/>
                        </a:cubicBezTo>
                        <a:cubicBezTo>
                          <a:pt x="9475" y="15444"/>
                          <a:pt x="9563" y="15312"/>
                          <a:pt x="9645" y="15312"/>
                        </a:cubicBezTo>
                        <a:close/>
                        <a:moveTo>
                          <a:pt x="9995" y="15381"/>
                        </a:moveTo>
                        <a:cubicBezTo>
                          <a:pt x="10020" y="15381"/>
                          <a:pt x="10035" y="15412"/>
                          <a:pt x="10035" y="15478"/>
                        </a:cubicBezTo>
                        <a:cubicBezTo>
                          <a:pt x="10037" y="15680"/>
                          <a:pt x="9684" y="16366"/>
                          <a:pt x="9581" y="16366"/>
                        </a:cubicBezTo>
                        <a:cubicBezTo>
                          <a:pt x="9576" y="16366"/>
                          <a:pt x="9572" y="16366"/>
                          <a:pt x="9569" y="16366"/>
                        </a:cubicBezTo>
                        <a:cubicBezTo>
                          <a:pt x="9440" y="16366"/>
                          <a:pt x="9445" y="16358"/>
                          <a:pt x="9678" y="15844"/>
                        </a:cubicBezTo>
                        <a:cubicBezTo>
                          <a:pt x="9812" y="15553"/>
                          <a:pt x="9934" y="15381"/>
                          <a:pt x="9995" y="15381"/>
                        </a:cubicBezTo>
                        <a:close/>
                        <a:moveTo>
                          <a:pt x="10257" y="15989"/>
                        </a:moveTo>
                        <a:cubicBezTo>
                          <a:pt x="10259" y="15989"/>
                          <a:pt x="10261" y="15990"/>
                          <a:pt x="10263" y="15991"/>
                        </a:cubicBezTo>
                        <a:cubicBezTo>
                          <a:pt x="10283" y="16009"/>
                          <a:pt x="10240" y="16125"/>
                          <a:pt x="10170" y="16256"/>
                        </a:cubicBezTo>
                        <a:cubicBezTo>
                          <a:pt x="10109" y="16366"/>
                          <a:pt x="10060" y="16438"/>
                          <a:pt x="10045" y="16438"/>
                        </a:cubicBezTo>
                        <a:cubicBezTo>
                          <a:pt x="10042" y="16438"/>
                          <a:pt x="10040" y="16436"/>
                          <a:pt x="10039" y="16431"/>
                        </a:cubicBezTo>
                        <a:cubicBezTo>
                          <a:pt x="10035" y="16337"/>
                          <a:pt x="10210" y="15989"/>
                          <a:pt x="10257" y="15989"/>
                        </a:cubicBezTo>
                        <a:close/>
                        <a:moveTo>
                          <a:pt x="10614" y="15550"/>
                        </a:moveTo>
                        <a:cubicBezTo>
                          <a:pt x="10654" y="15550"/>
                          <a:pt x="10632" y="15684"/>
                          <a:pt x="10558" y="15856"/>
                        </a:cubicBezTo>
                        <a:cubicBezTo>
                          <a:pt x="10485" y="16026"/>
                          <a:pt x="10410" y="16224"/>
                          <a:pt x="10387" y="16304"/>
                        </a:cubicBezTo>
                        <a:cubicBezTo>
                          <a:pt x="10364" y="16386"/>
                          <a:pt x="10312" y="16446"/>
                          <a:pt x="10265" y="16446"/>
                        </a:cubicBezTo>
                        <a:cubicBezTo>
                          <a:pt x="10221" y="16446"/>
                          <a:pt x="10204" y="16398"/>
                          <a:pt x="10226" y="16340"/>
                        </a:cubicBezTo>
                        <a:cubicBezTo>
                          <a:pt x="10479" y="15705"/>
                          <a:pt x="10554" y="15550"/>
                          <a:pt x="10614" y="15550"/>
                        </a:cubicBezTo>
                        <a:close/>
                        <a:moveTo>
                          <a:pt x="10249" y="15493"/>
                        </a:moveTo>
                        <a:cubicBezTo>
                          <a:pt x="10251" y="15493"/>
                          <a:pt x="10253" y="15494"/>
                          <a:pt x="10255" y="15495"/>
                        </a:cubicBezTo>
                        <a:cubicBezTo>
                          <a:pt x="10283" y="15520"/>
                          <a:pt x="10221" y="15745"/>
                          <a:pt x="10118" y="15998"/>
                        </a:cubicBezTo>
                        <a:cubicBezTo>
                          <a:pt x="10001" y="16286"/>
                          <a:pt x="9886" y="16461"/>
                          <a:pt x="9828" y="16461"/>
                        </a:cubicBezTo>
                        <a:cubicBezTo>
                          <a:pt x="9804" y="16461"/>
                          <a:pt x="9791" y="16430"/>
                          <a:pt x="9791" y="16366"/>
                        </a:cubicBezTo>
                        <a:cubicBezTo>
                          <a:pt x="9791" y="16231"/>
                          <a:pt x="10181" y="15493"/>
                          <a:pt x="10249" y="15493"/>
                        </a:cubicBezTo>
                        <a:close/>
                        <a:moveTo>
                          <a:pt x="11474" y="15742"/>
                        </a:moveTo>
                        <a:cubicBezTo>
                          <a:pt x="11477" y="15742"/>
                          <a:pt x="11479" y="15743"/>
                          <a:pt x="11482" y="15745"/>
                        </a:cubicBezTo>
                        <a:cubicBezTo>
                          <a:pt x="11506" y="15768"/>
                          <a:pt x="11479" y="15902"/>
                          <a:pt x="11421" y="16038"/>
                        </a:cubicBezTo>
                        <a:cubicBezTo>
                          <a:pt x="11367" y="16165"/>
                          <a:pt x="11328" y="16224"/>
                          <a:pt x="11291" y="16224"/>
                        </a:cubicBezTo>
                        <a:cubicBezTo>
                          <a:pt x="11273" y="16224"/>
                          <a:pt x="11255" y="16210"/>
                          <a:pt x="11236" y="16185"/>
                        </a:cubicBezTo>
                        <a:cubicBezTo>
                          <a:pt x="11221" y="16164"/>
                          <a:pt x="11209" y="16153"/>
                          <a:pt x="11201" y="16153"/>
                        </a:cubicBezTo>
                        <a:cubicBezTo>
                          <a:pt x="11184" y="16153"/>
                          <a:pt x="11187" y="16210"/>
                          <a:pt x="11213" y="16324"/>
                        </a:cubicBezTo>
                        <a:cubicBezTo>
                          <a:pt x="11238" y="16440"/>
                          <a:pt x="11243" y="16495"/>
                          <a:pt x="11227" y="16495"/>
                        </a:cubicBezTo>
                        <a:cubicBezTo>
                          <a:pt x="11218" y="16495"/>
                          <a:pt x="11202" y="16478"/>
                          <a:pt x="11180" y="16446"/>
                        </a:cubicBezTo>
                        <a:cubicBezTo>
                          <a:pt x="11145" y="16395"/>
                          <a:pt x="11124" y="16371"/>
                          <a:pt x="11111" y="16371"/>
                        </a:cubicBezTo>
                        <a:cubicBezTo>
                          <a:pt x="11098" y="16371"/>
                          <a:pt x="11094" y="16393"/>
                          <a:pt x="11094" y="16438"/>
                        </a:cubicBezTo>
                        <a:cubicBezTo>
                          <a:pt x="11094" y="16486"/>
                          <a:pt x="11083" y="16514"/>
                          <a:pt x="11064" y="16514"/>
                        </a:cubicBezTo>
                        <a:cubicBezTo>
                          <a:pt x="11057" y="16514"/>
                          <a:pt x="11049" y="16511"/>
                          <a:pt x="11041" y="16503"/>
                        </a:cubicBezTo>
                        <a:cubicBezTo>
                          <a:pt x="11013" y="16477"/>
                          <a:pt x="11035" y="16340"/>
                          <a:pt x="11094" y="16202"/>
                        </a:cubicBezTo>
                        <a:cubicBezTo>
                          <a:pt x="11146" y="16081"/>
                          <a:pt x="11188" y="16022"/>
                          <a:pt x="11224" y="16022"/>
                        </a:cubicBezTo>
                        <a:cubicBezTo>
                          <a:pt x="11239" y="16022"/>
                          <a:pt x="11253" y="16031"/>
                          <a:pt x="11265" y="16051"/>
                        </a:cubicBezTo>
                        <a:cubicBezTo>
                          <a:pt x="11280" y="16074"/>
                          <a:pt x="11293" y="16086"/>
                          <a:pt x="11306" y="16086"/>
                        </a:cubicBezTo>
                        <a:cubicBezTo>
                          <a:pt x="11334" y="16086"/>
                          <a:pt x="11359" y="16035"/>
                          <a:pt x="11383" y="15930"/>
                        </a:cubicBezTo>
                        <a:cubicBezTo>
                          <a:pt x="11409" y="15821"/>
                          <a:pt x="11448" y="15742"/>
                          <a:pt x="11474" y="15742"/>
                        </a:cubicBezTo>
                        <a:close/>
                        <a:moveTo>
                          <a:pt x="10890" y="15550"/>
                        </a:moveTo>
                        <a:cubicBezTo>
                          <a:pt x="10955" y="15550"/>
                          <a:pt x="11013" y="15569"/>
                          <a:pt x="11013" y="15590"/>
                        </a:cubicBezTo>
                        <a:cubicBezTo>
                          <a:pt x="11013" y="15613"/>
                          <a:pt x="10912" y="15836"/>
                          <a:pt x="10792" y="16079"/>
                        </a:cubicBezTo>
                        <a:cubicBezTo>
                          <a:pt x="10652" y="16365"/>
                          <a:pt x="10528" y="16530"/>
                          <a:pt x="10476" y="16530"/>
                        </a:cubicBezTo>
                        <a:cubicBezTo>
                          <a:pt x="10445" y="16530"/>
                          <a:pt x="10440" y="16470"/>
                          <a:pt x="10473" y="16340"/>
                        </a:cubicBezTo>
                        <a:cubicBezTo>
                          <a:pt x="10574" y="15932"/>
                          <a:pt x="10779" y="15550"/>
                          <a:pt x="10890" y="15550"/>
                        </a:cubicBezTo>
                        <a:close/>
                        <a:moveTo>
                          <a:pt x="11213" y="15647"/>
                        </a:moveTo>
                        <a:cubicBezTo>
                          <a:pt x="11258" y="15647"/>
                          <a:pt x="11292" y="15690"/>
                          <a:pt x="11311" y="15780"/>
                        </a:cubicBezTo>
                        <a:cubicBezTo>
                          <a:pt x="11318" y="15815"/>
                          <a:pt x="11320" y="15833"/>
                          <a:pt x="11315" y="15833"/>
                        </a:cubicBezTo>
                        <a:cubicBezTo>
                          <a:pt x="11311" y="15833"/>
                          <a:pt x="11300" y="15815"/>
                          <a:pt x="11282" y="15779"/>
                        </a:cubicBezTo>
                        <a:cubicBezTo>
                          <a:pt x="11278" y="15771"/>
                          <a:pt x="11272" y="15767"/>
                          <a:pt x="11265" y="15767"/>
                        </a:cubicBezTo>
                        <a:cubicBezTo>
                          <a:pt x="11225" y="15767"/>
                          <a:pt x="11134" y="15902"/>
                          <a:pt x="11046" y="16105"/>
                        </a:cubicBezTo>
                        <a:cubicBezTo>
                          <a:pt x="10928" y="16371"/>
                          <a:pt x="10791" y="16546"/>
                          <a:pt x="10740" y="16546"/>
                        </a:cubicBezTo>
                        <a:cubicBezTo>
                          <a:pt x="10708" y="16546"/>
                          <a:pt x="10709" y="16479"/>
                          <a:pt x="10768" y="16325"/>
                        </a:cubicBezTo>
                        <a:cubicBezTo>
                          <a:pt x="10930" y="15898"/>
                          <a:pt x="11103" y="15647"/>
                          <a:pt x="11213" y="15647"/>
                        </a:cubicBezTo>
                        <a:close/>
                        <a:moveTo>
                          <a:pt x="11685" y="16229"/>
                        </a:moveTo>
                        <a:cubicBezTo>
                          <a:pt x="11695" y="16229"/>
                          <a:pt x="11709" y="16259"/>
                          <a:pt x="11723" y="16312"/>
                        </a:cubicBezTo>
                        <a:cubicBezTo>
                          <a:pt x="11744" y="16394"/>
                          <a:pt x="11717" y="16506"/>
                          <a:pt x="11663" y="16555"/>
                        </a:cubicBezTo>
                        <a:cubicBezTo>
                          <a:pt x="11630" y="16584"/>
                          <a:pt x="11609" y="16599"/>
                          <a:pt x="11599" y="16599"/>
                        </a:cubicBezTo>
                        <a:cubicBezTo>
                          <a:pt x="11583" y="16599"/>
                          <a:pt x="11589" y="16567"/>
                          <a:pt x="11613" y="16499"/>
                        </a:cubicBezTo>
                        <a:cubicBezTo>
                          <a:pt x="11641" y="16418"/>
                          <a:pt x="11669" y="16305"/>
                          <a:pt x="11675" y="16255"/>
                        </a:cubicBezTo>
                        <a:cubicBezTo>
                          <a:pt x="11677" y="16237"/>
                          <a:pt x="11680" y="16229"/>
                          <a:pt x="11685" y="16229"/>
                        </a:cubicBezTo>
                        <a:close/>
                        <a:moveTo>
                          <a:pt x="11645" y="15916"/>
                        </a:moveTo>
                        <a:cubicBezTo>
                          <a:pt x="11652" y="15916"/>
                          <a:pt x="11659" y="15919"/>
                          <a:pt x="11664" y="15924"/>
                        </a:cubicBezTo>
                        <a:cubicBezTo>
                          <a:pt x="11717" y="15978"/>
                          <a:pt x="11697" y="16111"/>
                          <a:pt x="11608" y="16307"/>
                        </a:cubicBezTo>
                        <a:cubicBezTo>
                          <a:pt x="11520" y="16499"/>
                          <a:pt x="11429" y="16613"/>
                          <a:pt x="11378" y="16613"/>
                        </a:cubicBezTo>
                        <a:cubicBezTo>
                          <a:pt x="11354" y="16613"/>
                          <a:pt x="11339" y="16586"/>
                          <a:pt x="11339" y="16527"/>
                        </a:cubicBezTo>
                        <a:cubicBezTo>
                          <a:pt x="11339" y="16330"/>
                          <a:pt x="11554" y="15916"/>
                          <a:pt x="11645" y="15916"/>
                        </a:cubicBezTo>
                        <a:close/>
                        <a:moveTo>
                          <a:pt x="4349" y="16038"/>
                        </a:moveTo>
                        <a:cubicBezTo>
                          <a:pt x="4388" y="16038"/>
                          <a:pt x="4414" y="16065"/>
                          <a:pt x="4412" y="16103"/>
                        </a:cubicBezTo>
                        <a:cubicBezTo>
                          <a:pt x="4407" y="16194"/>
                          <a:pt x="4139" y="16667"/>
                          <a:pt x="4098" y="16667"/>
                        </a:cubicBezTo>
                        <a:cubicBezTo>
                          <a:pt x="4095" y="16667"/>
                          <a:pt x="4093" y="16664"/>
                          <a:pt x="4093" y="16658"/>
                        </a:cubicBezTo>
                        <a:cubicBezTo>
                          <a:pt x="4086" y="16519"/>
                          <a:pt x="4287" y="16038"/>
                          <a:pt x="4349" y="16038"/>
                        </a:cubicBezTo>
                        <a:close/>
                        <a:moveTo>
                          <a:pt x="12671" y="12645"/>
                        </a:moveTo>
                        <a:cubicBezTo>
                          <a:pt x="12710" y="12645"/>
                          <a:pt x="12757" y="12657"/>
                          <a:pt x="12819" y="12665"/>
                        </a:cubicBezTo>
                        <a:cubicBezTo>
                          <a:pt x="12965" y="12686"/>
                          <a:pt x="13361" y="12736"/>
                          <a:pt x="13687" y="12779"/>
                        </a:cubicBezTo>
                        <a:cubicBezTo>
                          <a:pt x="14012" y="12821"/>
                          <a:pt x="14300" y="12870"/>
                          <a:pt x="14318" y="12889"/>
                        </a:cubicBezTo>
                        <a:cubicBezTo>
                          <a:pt x="14338" y="12904"/>
                          <a:pt x="14151" y="13774"/>
                          <a:pt x="13904" y="14825"/>
                        </a:cubicBezTo>
                        <a:cubicBezTo>
                          <a:pt x="13656" y="15876"/>
                          <a:pt x="13456" y="16741"/>
                          <a:pt x="13456" y="16755"/>
                        </a:cubicBezTo>
                        <a:cubicBezTo>
                          <a:pt x="13456" y="16768"/>
                          <a:pt x="13398" y="16775"/>
                          <a:pt x="13306" y="16775"/>
                        </a:cubicBezTo>
                        <a:cubicBezTo>
                          <a:pt x="13140" y="16775"/>
                          <a:pt x="12861" y="16754"/>
                          <a:pt x="12609" y="16719"/>
                        </a:cubicBezTo>
                        <a:cubicBezTo>
                          <a:pt x="12405" y="16691"/>
                          <a:pt x="12235" y="16621"/>
                          <a:pt x="12235" y="16567"/>
                        </a:cubicBezTo>
                        <a:cubicBezTo>
                          <a:pt x="12235" y="16440"/>
                          <a:pt x="12763" y="15134"/>
                          <a:pt x="13013" y="14638"/>
                        </a:cubicBezTo>
                        <a:cubicBezTo>
                          <a:pt x="13120" y="14425"/>
                          <a:pt x="13182" y="14246"/>
                          <a:pt x="13146" y="14246"/>
                        </a:cubicBezTo>
                        <a:cubicBezTo>
                          <a:pt x="13111" y="14246"/>
                          <a:pt x="12930" y="14604"/>
                          <a:pt x="12747" y="15036"/>
                        </a:cubicBezTo>
                        <a:cubicBezTo>
                          <a:pt x="12320" y="16052"/>
                          <a:pt x="12208" y="16325"/>
                          <a:pt x="12175" y="16325"/>
                        </a:cubicBezTo>
                        <a:cubicBezTo>
                          <a:pt x="12162" y="16325"/>
                          <a:pt x="12162" y="16278"/>
                          <a:pt x="12160" y="16218"/>
                        </a:cubicBezTo>
                        <a:cubicBezTo>
                          <a:pt x="12152" y="15966"/>
                          <a:pt x="11950" y="15587"/>
                          <a:pt x="11754" y="15447"/>
                        </a:cubicBezTo>
                        <a:cubicBezTo>
                          <a:pt x="11594" y="15335"/>
                          <a:pt x="11600" y="15308"/>
                          <a:pt x="11985" y="14199"/>
                        </a:cubicBezTo>
                        <a:cubicBezTo>
                          <a:pt x="12463" y="12834"/>
                          <a:pt x="12513" y="12645"/>
                          <a:pt x="12671" y="12645"/>
                        </a:cubicBezTo>
                        <a:close/>
                        <a:moveTo>
                          <a:pt x="4541" y="16061"/>
                        </a:moveTo>
                        <a:cubicBezTo>
                          <a:pt x="4543" y="16061"/>
                          <a:pt x="4544" y="16062"/>
                          <a:pt x="4546" y="16063"/>
                        </a:cubicBezTo>
                        <a:cubicBezTo>
                          <a:pt x="4563" y="16082"/>
                          <a:pt x="4497" y="16307"/>
                          <a:pt x="4400" y="16567"/>
                        </a:cubicBezTo>
                        <a:cubicBezTo>
                          <a:pt x="4313" y="16797"/>
                          <a:pt x="4230" y="16959"/>
                          <a:pt x="4200" y="16959"/>
                        </a:cubicBezTo>
                        <a:cubicBezTo>
                          <a:pt x="4196" y="16959"/>
                          <a:pt x="4194" y="16956"/>
                          <a:pt x="4192" y="16950"/>
                        </a:cubicBezTo>
                        <a:cubicBezTo>
                          <a:pt x="4159" y="16856"/>
                          <a:pt x="4474" y="16061"/>
                          <a:pt x="4541" y="16061"/>
                        </a:cubicBezTo>
                        <a:close/>
                        <a:moveTo>
                          <a:pt x="5076" y="16120"/>
                        </a:moveTo>
                        <a:cubicBezTo>
                          <a:pt x="5105" y="16120"/>
                          <a:pt x="5021" y="16324"/>
                          <a:pt x="4888" y="16567"/>
                        </a:cubicBezTo>
                        <a:cubicBezTo>
                          <a:pt x="4755" y="16812"/>
                          <a:pt x="4629" y="17015"/>
                          <a:pt x="4610" y="17015"/>
                        </a:cubicBezTo>
                        <a:cubicBezTo>
                          <a:pt x="4594" y="17015"/>
                          <a:pt x="4677" y="16812"/>
                          <a:pt x="4797" y="16567"/>
                        </a:cubicBezTo>
                        <a:cubicBezTo>
                          <a:pt x="4918" y="16324"/>
                          <a:pt x="5043" y="16120"/>
                          <a:pt x="5076" y="16120"/>
                        </a:cubicBezTo>
                        <a:close/>
                        <a:moveTo>
                          <a:pt x="8350" y="16366"/>
                        </a:moveTo>
                        <a:cubicBezTo>
                          <a:pt x="8381" y="16366"/>
                          <a:pt x="8326" y="16527"/>
                          <a:pt x="8227" y="16732"/>
                        </a:cubicBezTo>
                        <a:cubicBezTo>
                          <a:pt x="8134" y="16927"/>
                          <a:pt x="8046" y="17075"/>
                          <a:pt x="8026" y="17075"/>
                        </a:cubicBezTo>
                        <a:cubicBezTo>
                          <a:pt x="8025" y="17075"/>
                          <a:pt x="8025" y="17075"/>
                          <a:pt x="8024" y="17074"/>
                        </a:cubicBezTo>
                        <a:cubicBezTo>
                          <a:pt x="7979" y="17029"/>
                          <a:pt x="8285" y="16367"/>
                          <a:pt x="8350" y="16366"/>
                        </a:cubicBezTo>
                        <a:close/>
                        <a:moveTo>
                          <a:pt x="14708" y="12878"/>
                        </a:moveTo>
                        <a:cubicBezTo>
                          <a:pt x="14741" y="12878"/>
                          <a:pt x="14778" y="12882"/>
                          <a:pt x="14820" y="12890"/>
                        </a:cubicBezTo>
                        <a:cubicBezTo>
                          <a:pt x="14944" y="12916"/>
                          <a:pt x="15288" y="12960"/>
                          <a:pt x="15589" y="12988"/>
                        </a:cubicBezTo>
                        <a:cubicBezTo>
                          <a:pt x="16176" y="13044"/>
                          <a:pt x="16164" y="13021"/>
                          <a:pt x="15849" y="13515"/>
                        </a:cubicBezTo>
                        <a:cubicBezTo>
                          <a:pt x="15826" y="13552"/>
                          <a:pt x="15821" y="13570"/>
                          <a:pt x="15830" y="13570"/>
                        </a:cubicBezTo>
                        <a:cubicBezTo>
                          <a:pt x="15849" y="13570"/>
                          <a:pt x="15924" y="13504"/>
                          <a:pt x="16035" y="13388"/>
                        </a:cubicBezTo>
                        <a:cubicBezTo>
                          <a:pt x="16257" y="13154"/>
                          <a:pt x="16339" y="13087"/>
                          <a:pt x="16493" y="13087"/>
                        </a:cubicBezTo>
                        <a:cubicBezTo>
                          <a:pt x="16538" y="13087"/>
                          <a:pt x="16588" y="13092"/>
                          <a:pt x="16650" y="13101"/>
                        </a:cubicBezTo>
                        <a:lnTo>
                          <a:pt x="16951" y="13146"/>
                        </a:lnTo>
                        <a:lnTo>
                          <a:pt x="16215" y="14193"/>
                        </a:lnTo>
                        <a:cubicBezTo>
                          <a:pt x="15807" y="14772"/>
                          <a:pt x="15494" y="15254"/>
                          <a:pt x="15514" y="15273"/>
                        </a:cubicBezTo>
                        <a:cubicBezTo>
                          <a:pt x="15514" y="15273"/>
                          <a:pt x="15515" y="15274"/>
                          <a:pt x="15515" y="15274"/>
                        </a:cubicBezTo>
                        <a:cubicBezTo>
                          <a:pt x="15547" y="15274"/>
                          <a:pt x="15902" y="14797"/>
                          <a:pt x="16313" y="14206"/>
                        </a:cubicBezTo>
                        <a:cubicBezTo>
                          <a:pt x="16747" y="13581"/>
                          <a:pt x="17127" y="13111"/>
                          <a:pt x="17199" y="13111"/>
                        </a:cubicBezTo>
                        <a:cubicBezTo>
                          <a:pt x="17200" y="13111"/>
                          <a:pt x="17200" y="13111"/>
                          <a:pt x="17200" y="13111"/>
                        </a:cubicBezTo>
                        <a:cubicBezTo>
                          <a:pt x="17271" y="13113"/>
                          <a:pt x="17465" y="13142"/>
                          <a:pt x="17637" y="13171"/>
                        </a:cubicBezTo>
                        <a:lnTo>
                          <a:pt x="17946" y="13228"/>
                        </a:lnTo>
                        <a:lnTo>
                          <a:pt x="17082" y="14439"/>
                        </a:lnTo>
                        <a:cubicBezTo>
                          <a:pt x="16605" y="15107"/>
                          <a:pt x="16233" y="15665"/>
                          <a:pt x="16251" y="15685"/>
                        </a:cubicBezTo>
                        <a:cubicBezTo>
                          <a:pt x="16251" y="15685"/>
                          <a:pt x="16251" y="15685"/>
                          <a:pt x="16252" y="15685"/>
                        </a:cubicBezTo>
                        <a:cubicBezTo>
                          <a:pt x="16284" y="15685"/>
                          <a:pt x="16692" y="15135"/>
                          <a:pt x="17172" y="14447"/>
                        </a:cubicBezTo>
                        <a:lnTo>
                          <a:pt x="18060" y="13171"/>
                        </a:lnTo>
                        <a:lnTo>
                          <a:pt x="18417" y="13219"/>
                        </a:lnTo>
                        <a:cubicBezTo>
                          <a:pt x="18613" y="13246"/>
                          <a:pt x="18897" y="13345"/>
                          <a:pt x="19044" y="13436"/>
                        </a:cubicBezTo>
                        <a:lnTo>
                          <a:pt x="19313" y="13603"/>
                        </a:lnTo>
                        <a:lnTo>
                          <a:pt x="19277" y="14189"/>
                        </a:lnTo>
                        <a:cubicBezTo>
                          <a:pt x="19245" y="14710"/>
                          <a:pt x="19215" y="14794"/>
                          <a:pt x="19019" y="14936"/>
                        </a:cubicBezTo>
                        <a:cubicBezTo>
                          <a:pt x="18359" y="15419"/>
                          <a:pt x="18236" y="15710"/>
                          <a:pt x="18464" y="16251"/>
                        </a:cubicBezTo>
                        <a:cubicBezTo>
                          <a:pt x="18584" y="16535"/>
                          <a:pt x="18581" y="16551"/>
                          <a:pt x="18347" y="16836"/>
                        </a:cubicBezTo>
                        <a:cubicBezTo>
                          <a:pt x="18162" y="17063"/>
                          <a:pt x="18108" y="17114"/>
                          <a:pt x="17843" y="17114"/>
                        </a:cubicBezTo>
                        <a:cubicBezTo>
                          <a:pt x="17776" y="17114"/>
                          <a:pt x="17694" y="17111"/>
                          <a:pt x="17593" y="17106"/>
                        </a:cubicBezTo>
                        <a:cubicBezTo>
                          <a:pt x="17307" y="17093"/>
                          <a:pt x="17065" y="17068"/>
                          <a:pt x="17049" y="17049"/>
                        </a:cubicBezTo>
                        <a:cubicBezTo>
                          <a:pt x="17030" y="17033"/>
                          <a:pt x="17125" y="16879"/>
                          <a:pt x="17256" y="16715"/>
                        </a:cubicBezTo>
                        <a:cubicBezTo>
                          <a:pt x="17905" y="15899"/>
                          <a:pt x="19251" y="14071"/>
                          <a:pt x="19223" y="14043"/>
                        </a:cubicBezTo>
                        <a:cubicBezTo>
                          <a:pt x="19223" y="14043"/>
                          <a:pt x="19223" y="14042"/>
                          <a:pt x="19222" y="14042"/>
                        </a:cubicBezTo>
                        <a:cubicBezTo>
                          <a:pt x="19190" y="14042"/>
                          <a:pt x="18669" y="14703"/>
                          <a:pt x="18059" y="15514"/>
                        </a:cubicBezTo>
                        <a:cubicBezTo>
                          <a:pt x="16978" y="16947"/>
                          <a:pt x="16913" y="17015"/>
                          <a:pt x="16649" y="17015"/>
                        </a:cubicBezTo>
                        <a:cubicBezTo>
                          <a:pt x="16494" y="17015"/>
                          <a:pt x="16384" y="16987"/>
                          <a:pt x="16400" y="16951"/>
                        </a:cubicBezTo>
                        <a:cubicBezTo>
                          <a:pt x="16415" y="16915"/>
                          <a:pt x="16971" y="16109"/>
                          <a:pt x="17639" y="15155"/>
                        </a:cubicBezTo>
                        <a:cubicBezTo>
                          <a:pt x="18306" y="14203"/>
                          <a:pt x="18835" y="13409"/>
                          <a:pt x="18821" y="13392"/>
                        </a:cubicBezTo>
                        <a:cubicBezTo>
                          <a:pt x="18821" y="13391"/>
                          <a:pt x="18820" y="13391"/>
                          <a:pt x="18820" y="13391"/>
                        </a:cubicBezTo>
                        <a:cubicBezTo>
                          <a:pt x="18792" y="13391"/>
                          <a:pt x="18225" y="14174"/>
                          <a:pt x="17545" y="15147"/>
                        </a:cubicBezTo>
                        <a:cubicBezTo>
                          <a:pt x="16858" y="16133"/>
                          <a:pt x="16273" y="16947"/>
                          <a:pt x="16241" y="16962"/>
                        </a:cubicBezTo>
                        <a:cubicBezTo>
                          <a:pt x="16228" y="16968"/>
                          <a:pt x="16183" y="16971"/>
                          <a:pt x="16113" y="16971"/>
                        </a:cubicBezTo>
                        <a:cubicBezTo>
                          <a:pt x="15590" y="16971"/>
                          <a:pt x="13701" y="16812"/>
                          <a:pt x="13701" y="16757"/>
                        </a:cubicBezTo>
                        <a:cubicBezTo>
                          <a:pt x="13701" y="16670"/>
                          <a:pt x="14506" y="13091"/>
                          <a:pt x="14558" y="12953"/>
                        </a:cubicBezTo>
                        <a:cubicBezTo>
                          <a:pt x="14576" y="12903"/>
                          <a:pt x="14628" y="12878"/>
                          <a:pt x="14708" y="12878"/>
                        </a:cubicBezTo>
                        <a:close/>
                        <a:moveTo>
                          <a:pt x="20756" y="13350"/>
                        </a:moveTo>
                        <a:cubicBezTo>
                          <a:pt x="20769" y="13350"/>
                          <a:pt x="20777" y="13469"/>
                          <a:pt x="20773" y="13614"/>
                        </a:cubicBezTo>
                        <a:cubicBezTo>
                          <a:pt x="20769" y="13728"/>
                          <a:pt x="20757" y="13798"/>
                          <a:pt x="20743" y="13798"/>
                        </a:cubicBezTo>
                        <a:cubicBezTo>
                          <a:pt x="20739" y="13798"/>
                          <a:pt x="20734" y="13793"/>
                          <a:pt x="20730" y="13781"/>
                        </a:cubicBezTo>
                        <a:cubicBezTo>
                          <a:pt x="20715" y="13736"/>
                          <a:pt x="20684" y="13716"/>
                          <a:pt x="20652" y="13716"/>
                        </a:cubicBezTo>
                        <a:cubicBezTo>
                          <a:pt x="20600" y="13716"/>
                          <a:pt x="20546" y="13767"/>
                          <a:pt x="20546" y="13846"/>
                        </a:cubicBezTo>
                        <a:cubicBezTo>
                          <a:pt x="20544" y="13875"/>
                          <a:pt x="20560" y="13890"/>
                          <a:pt x="20584" y="13890"/>
                        </a:cubicBezTo>
                        <a:cubicBezTo>
                          <a:pt x="20598" y="13890"/>
                          <a:pt x="20615" y="13885"/>
                          <a:pt x="20634" y="13873"/>
                        </a:cubicBezTo>
                        <a:cubicBezTo>
                          <a:pt x="20658" y="13858"/>
                          <a:pt x="20679" y="13843"/>
                          <a:pt x="20689" y="13843"/>
                        </a:cubicBezTo>
                        <a:cubicBezTo>
                          <a:pt x="20725" y="13843"/>
                          <a:pt x="20620" y="14045"/>
                          <a:pt x="20035" y="15201"/>
                        </a:cubicBezTo>
                        <a:cubicBezTo>
                          <a:pt x="19690" y="15884"/>
                          <a:pt x="19405" y="16493"/>
                          <a:pt x="19405" y="16549"/>
                        </a:cubicBezTo>
                        <a:cubicBezTo>
                          <a:pt x="19405" y="16551"/>
                          <a:pt x="19406" y="16552"/>
                          <a:pt x="19407" y="16552"/>
                        </a:cubicBezTo>
                        <a:cubicBezTo>
                          <a:pt x="19434" y="16552"/>
                          <a:pt x="19787" y="15900"/>
                          <a:pt x="20211" y="15062"/>
                        </a:cubicBezTo>
                        <a:cubicBezTo>
                          <a:pt x="20744" y="14011"/>
                          <a:pt x="21067" y="13464"/>
                          <a:pt x="21161" y="13445"/>
                        </a:cubicBezTo>
                        <a:cubicBezTo>
                          <a:pt x="21179" y="13442"/>
                          <a:pt x="21194" y="13440"/>
                          <a:pt x="21206" y="13440"/>
                        </a:cubicBezTo>
                        <a:cubicBezTo>
                          <a:pt x="21278" y="13440"/>
                          <a:pt x="21248" y="13510"/>
                          <a:pt x="21094" y="13774"/>
                        </a:cubicBezTo>
                        <a:cubicBezTo>
                          <a:pt x="20788" y="14296"/>
                          <a:pt x="19484" y="16899"/>
                          <a:pt x="19485" y="16983"/>
                        </a:cubicBezTo>
                        <a:cubicBezTo>
                          <a:pt x="19485" y="16984"/>
                          <a:pt x="19486" y="16985"/>
                          <a:pt x="19486" y="16985"/>
                        </a:cubicBezTo>
                        <a:cubicBezTo>
                          <a:pt x="19508" y="16985"/>
                          <a:pt x="19917" y="16227"/>
                          <a:pt x="20412" y="15265"/>
                        </a:cubicBezTo>
                        <a:cubicBezTo>
                          <a:pt x="21248" y="13644"/>
                          <a:pt x="21357" y="13472"/>
                          <a:pt x="21557" y="13449"/>
                        </a:cubicBezTo>
                        <a:lnTo>
                          <a:pt x="21776" y="13424"/>
                        </a:lnTo>
                        <a:lnTo>
                          <a:pt x="21573" y="13824"/>
                        </a:lnTo>
                        <a:cubicBezTo>
                          <a:pt x="21371" y="14222"/>
                          <a:pt x="19743" y="17106"/>
                          <a:pt x="19682" y="17171"/>
                        </a:cubicBezTo>
                        <a:cubicBezTo>
                          <a:pt x="19679" y="17174"/>
                          <a:pt x="19675" y="17176"/>
                          <a:pt x="19669" y="17176"/>
                        </a:cubicBezTo>
                        <a:cubicBezTo>
                          <a:pt x="19578" y="17176"/>
                          <a:pt x="19162" y="16740"/>
                          <a:pt x="19162" y="16633"/>
                        </a:cubicBezTo>
                        <a:cubicBezTo>
                          <a:pt x="19162" y="16486"/>
                          <a:pt x="19751" y="15321"/>
                          <a:pt x="20191" y="14596"/>
                        </a:cubicBezTo>
                        <a:cubicBezTo>
                          <a:pt x="20474" y="14130"/>
                          <a:pt x="20574" y="13942"/>
                          <a:pt x="20525" y="13942"/>
                        </a:cubicBezTo>
                        <a:cubicBezTo>
                          <a:pt x="20507" y="13942"/>
                          <a:pt x="20470" y="13966"/>
                          <a:pt x="20415" y="14012"/>
                        </a:cubicBezTo>
                        <a:cubicBezTo>
                          <a:pt x="20371" y="14048"/>
                          <a:pt x="20343" y="14068"/>
                          <a:pt x="20331" y="14068"/>
                        </a:cubicBezTo>
                        <a:cubicBezTo>
                          <a:pt x="20309" y="14068"/>
                          <a:pt x="20338" y="14002"/>
                          <a:pt x="20420" y="13840"/>
                        </a:cubicBezTo>
                        <a:cubicBezTo>
                          <a:pt x="20563" y="13553"/>
                          <a:pt x="20704" y="13350"/>
                          <a:pt x="20756" y="13350"/>
                        </a:cubicBezTo>
                        <a:close/>
                        <a:moveTo>
                          <a:pt x="18606" y="16703"/>
                        </a:moveTo>
                        <a:cubicBezTo>
                          <a:pt x="18653" y="16703"/>
                          <a:pt x="18695" y="16754"/>
                          <a:pt x="18749" y="16854"/>
                        </a:cubicBezTo>
                        <a:cubicBezTo>
                          <a:pt x="18865" y="17073"/>
                          <a:pt x="18783" y="17180"/>
                          <a:pt x="18500" y="17180"/>
                        </a:cubicBezTo>
                        <a:cubicBezTo>
                          <a:pt x="18222" y="17180"/>
                          <a:pt x="18214" y="17156"/>
                          <a:pt x="18402" y="16894"/>
                        </a:cubicBezTo>
                        <a:cubicBezTo>
                          <a:pt x="18494" y="16765"/>
                          <a:pt x="18554" y="16703"/>
                          <a:pt x="18606" y="16703"/>
                        </a:cubicBezTo>
                        <a:close/>
                        <a:moveTo>
                          <a:pt x="4789" y="16120"/>
                        </a:moveTo>
                        <a:cubicBezTo>
                          <a:pt x="4855" y="16120"/>
                          <a:pt x="4903" y="16138"/>
                          <a:pt x="4903" y="16160"/>
                        </a:cubicBezTo>
                        <a:cubicBezTo>
                          <a:pt x="4903" y="16274"/>
                          <a:pt x="4337" y="17311"/>
                          <a:pt x="4279" y="17311"/>
                        </a:cubicBezTo>
                        <a:cubicBezTo>
                          <a:pt x="4278" y="17311"/>
                          <a:pt x="4277" y="17310"/>
                          <a:pt x="4276" y="17310"/>
                        </a:cubicBezTo>
                        <a:cubicBezTo>
                          <a:pt x="4190" y="17224"/>
                          <a:pt x="4668" y="16120"/>
                          <a:pt x="4789" y="16120"/>
                        </a:cubicBezTo>
                        <a:close/>
                        <a:moveTo>
                          <a:pt x="21979" y="13476"/>
                        </a:moveTo>
                        <a:cubicBezTo>
                          <a:pt x="22025" y="13476"/>
                          <a:pt x="22049" y="13545"/>
                          <a:pt x="22058" y="13674"/>
                        </a:cubicBezTo>
                        <a:cubicBezTo>
                          <a:pt x="22064" y="13751"/>
                          <a:pt x="22043" y="13814"/>
                          <a:pt x="22011" y="13814"/>
                        </a:cubicBezTo>
                        <a:cubicBezTo>
                          <a:pt x="22009" y="13814"/>
                          <a:pt x="22007" y="13813"/>
                          <a:pt x="22005" y="13813"/>
                        </a:cubicBezTo>
                        <a:cubicBezTo>
                          <a:pt x="22004" y="13813"/>
                          <a:pt x="22004" y="13813"/>
                          <a:pt x="22004" y="13813"/>
                        </a:cubicBezTo>
                        <a:cubicBezTo>
                          <a:pt x="21928" y="13813"/>
                          <a:pt x="20769" y="15551"/>
                          <a:pt x="20815" y="15598"/>
                        </a:cubicBezTo>
                        <a:cubicBezTo>
                          <a:pt x="20815" y="15599"/>
                          <a:pt x="20816" y="15599"/>
                          <a:pt x="20817" y="15599"/>
                        </a:cubicBezTo>
                        <a:cubicBezTo>
                          <a:pt x="20846" y="15599"/>
                          <a:pt x="21029" y="15343"/>
                          <a:pt x="21237" y="15011"/>
                        </a:cubicBezTo>
                        <a:cubicBezTo>
                          <a:pt x="21490" y="14612"/>
                          <a:pt x="21623" y="14429"/>
                          <a:pt x="21648" y="14429"/>
                        </a:cubicBezTo>
                        <a:cubicBezTo>
                          <a:pt x="21693" y="14429"/>
                          <a:pt x="21420" y="14973"/>
                          <a:pt x="20895" y="15891"/>
                        </a:cubicBezTo>
                        <a:cubicBezTo>
                          <a:pt x="20276" y="16974"/>
                          <a:pt x="20047" y="17306"/>
                          <a:pt x="19911" y="17326"/>
                        </a:cubicBezTo>
                        <a:cubicBezTo>
                          <a:pt x="19883" y="17329"/>
                          <a:pt x="19857" y="17331"/>
                          <a:pt x="19834" y="17331"/>
                        </a:cubicBezTo>
                        <a:cubicBezTo>
                          <a:pt x="19774" y="17331"/>
                          <a:pt x="19731" y="17320"/>
                          <a:pt x="19731" y="17300"/>
                        </a:cubicBezTo>
                        <a:cubicBezTo>
                          <a:pt x="19731" y="17274"/>
                          <a:pt x="19933" y="16962"/>
                          <a:pt x="20182" y="16604"/>
                        </a:cubicBezTo>
                        <a:cubicBezTo>
                          <a:pt x="20432" y="16247"/>
                          <a:pt x="20610" y="15922"/>
                          <a:pt x="20585" y="15876"/>
                        </a:cubicBezTo>
                        <a:cubicBezTo>
                          <a:pt x="20561" y="15837"/>
                          <a:pt x="20571" y="15812"/>
                          <a:pt x="20609" y="15812"/>
                        </a:cubicBezTo>
                        <a:cubicBezTo>
                          <a:pt x="20616" y="15812"/>
                          <a:pt x="20625" y="15813"/>
                          <a:pt x="20634" y="15815"/>
                        </a:cubicBezTo>
                        <a:cubicBezTo>
                          <a:pt x="20640" y="15816"/>
                          <a:pt x="20646" y="15816"/>
                          <a:pt x="20652" y="15816"/>
                        </a:cubicBezTo>
                        <a:cubicBezTo>
                          <a:pt x="20701" y="15816"/>
                          <a:pt x="20751" y="15778"/>
                          <a:pt x="20772" y="15721"/>
                        </a:cubicBezTo>
                        <a:cubicBezTo>
                          <a:pt x="20790" y="15670"/>
                          <a:pt x="20790" y="15646"/>
                          <a:pt x="20769" y="15646"/>
                        </a:cubicBezTo>
                        <a:cubicBezTo>
                          <a:pt x="20756" y="15646"/>
                          <a:pt x="20734" y="15656"/>
                          <a:pt x="20704" y="15676"/>
                        </a:cubicBezTo>
                        <a:cubicBezTo>
                          <a:pt x="20697" y="15680"/>
                          <a:pt x="20692" y="15681"/>
                          <a:pt x="20688" y="15681"/>
                        </a:cubicBezTo>
                        <a:cubicBezTo>
                          <a:pt x="20654" y="15681"/>
                          <a:pt x="20701" y="15555"/>
                          <a:pt x="20802" y="15381"/>
                        </a:cubicBezTo>
                        <a:cubicBezTo>
                          <a:pt x="20917" y="15178"/>
                          <a:pt x="21149" y="14766"/>
                          <a:pt x="21323" y="14448"/>
                        </a:cubicBezTo>
                        <a:cubicBezTo>
                          <a:pt x="21691" y="13773"/>
                          <a:pt x="21884" y="13476"/>
                          <a:pt x="21979" y="13476"/>
                        </a:cubicBezTo>
                        <a:close/>
                        <a:moveTo>
                          <a:pt x="22461" y="13515"/>
                        </a:moveTo>
                        <a:cubicBezTo>
                          <a:pt x="22558" y="13515"/>
                          <a:pt x="22548" y="13579"/>
                          <a:pt x="22407" y="13857"/>
                        </a:cubicBezTo>
                        <a:cubicBezTo>
                          <a:pt x="21779" y="15102"/>
                          <a:pt x="20428" y="17426"/>
                          <a:pt x="20332" y="17426"/>
                        </a:cubicBezTo>
                        <a:cubicBezTo>
                          <a:pt x="20266" y="17426"/>
                          <a:pt x="20217" y="17390"/>
                          <a:pt x="20217" y="17343"/>
                        </a:cubicBezTo>
                        <a:cubicBezTo>
                          <a:pt x="20217" y="17276"/>
                          <a:pt x="21164" y="15569"/>
                          <a:pt x="22146" y="13857"/>
                        </a:cubicBezTo>
                        <a:cubicBezTo>
                          <a:pt x="22253" y="13670"/>
                          <a:pt x="22396" y="13515"/>
                          <a:pt x="22461" y="13515"/>
                        </a:cubicBezTo>
                        <a:close/>
                        <a:moveTo>
                          <a:pt x="22771" y="13530"/>
                        </a:moveTo>
                        <a:cubicBezTo>
                          <a:pt x="22804" y="13530"/>
                          <a:pt x="22841" y="13553"/>
                          <a:pt x="22893" y="13585"/>
                        </a:cubicBezTo>
                        <a:cubicBezTo>
                          <a:pt x="23020" y="13666"/>
                          <a:pt x="22759" y="14186"/>
                          <a:pt x="22077" y="15204"/>
                        </a:cubicBezTo>
                        <a:cubicBezTo>
                          <a:pt x="21856" y="15527"/>
                          <a:pt x="21698" y="15831"/>
                          <a:pt x="21725" y="15876"/>
                        </a:cubicBezTo>
                        <a:cubicBezTo>
                          <a:pt x="21750" y="15915"/>
                          <a:pt x="21746" y="15939"/>
                          <a:pt x="21717" y="15939"/>
                        </a:cubicBezTo>
                        <a:cubicBezTo>
                          <a:pt x="21710" y="15939"/>
                          <a:pt x="21702" y="15937"/>
                          <a:pt x="21693" y="15935"/>
                        </a:cubicBezTo>
                        <a:cubicBezTo>
                          <a:pt x="21692" y="15935"/>
                          <a:pt x="21692" y="15935"/>
                          <a:pt x="21691" y="15935"/>
                        </a:cubicBezTo>
                        <a:cubicBezTo>
                          <a:pt x="21614" y="15935"/>
                          <a:pt x="20954" y="16732"/>
                          <a:pt x="20954" y="16828"/>
                        </a:cubicBezTo>
                        <a:cubicBezTo>
                          <a:pt x="20954" y="16847"/>
                          <a:pt x="20959" y="16856"/>
                          <a:pt x="20968" y="16856"/>
                        </a:cubicBezTo>
                        <a:cubicBezTo>
                          <a:pt x="21005" y="16856"/>
                          <a:pt x="21107" y="16735"/>
                          <a:pt x="21285" y="16487"/>
                        </a:cubicBezTo>
                        <a:cubicBezTo>
                          <a:pt x="21423" y="16295"/>
                          <a:pt x="21548" y="16152"/>
                          <a:pt x="21576" y="16152"/>
                        </a:cubicBezTo>
                        <a:cubicBezTo>
                          <a:pt x="21577" y="16152"/>
                          <a:pt x="21578" y="16152"/>
                          <a:pt x="21579" y="16153"/>
                        </a:cubicBezTo>
                        <a:cubicBezTo>
                          <a:pt x="21598" y="16172"/>
                          <a:pt x="21456" y="16463"/>
                          <a:pt x="21262" y="16806"/>
                        </a:cubicBezTo>
                        <a:cubicBezTo>
                          <a:pt x="21037" y="17205"/>
                          <a:pt x="20860" y="17426"/>
                          <a:pt x="20766" y="17426"/>
                        </a:cubicBezTo>
                        <a:cubicBezTo>
                          <a:pt x="20581" y="17426"/>
                          <a:pt x="20587" y="17323"/>
                          <a:pt x="20782" y="17148"/>
                        </a:cubicBezTo>
                        <a:cubicBezTo>
                          <a:pt x="20871" y="17068"/>
                          <a:pt x="20940" y="16939"/>
                          <a:pt x="20934" y="16864"/>
                        </a:cubicBezTo>
                        <a:cubicBezTo>
                          <a:pt x="20927" y="16788"/>
                          <a:pt x="21197" y="16232"/>
                          <a:pt x="21537" y="15630"/>
                        </a:cubicBezTo>
                        <a:cubicBezTo>
                          <a:pt x="21874" y="15027"/>
                          <a:pt x="22275" y="14304"/>
                          <a:pt x="22427" y="14023"/>
                        </a:cubicBezTo>
                        <a:cubicBezTo>
                          <a:pt x="22628" y="13648"/>
                          <a:pt x="22693" y="13530"/>
                          <a:pt x="22771" y="13530"/>
                        </a:cubicBezTo>
                        <a:close/>
                        <a:moveTo>
                          <a:pt x="1093" y="15729"/>
                        </a:moveTo>
                        <a:cubicBezTo>
                          <a:pt x="1116" y="15729"/>
                          <a:pt x="1143" y="15736"/>
                          <a:pt x="1178" y="15745"/>
                        </a:cubicBezTo>
                        <a:cubicBezTo>
                          <a:pt x="1276" y="15772"/>
                          <a:pt x="1428" y="15795"/>
                          <a:pt x="1506" y="15795"/>
                        </a:cubicBezTo>
                        <a:cubicBezTo>
                          <a:pt x="1596" y="15795"/>
                          <a:pt x="1630" y="15828"/>
                          <a:pt x="1596" y="15883"/>
                        </a:cubicBezTo>
                        <a:cubicBezTo>
                          <a:pt x="1565" y="15931"/>
                          <a:pt x="1418" y="16311"/>
                          <a:pt x="1271" y="16719"/>
                        </a:cubicBezTo>
                        <a:lnTo>
                          <a:pt x="1002" y="17463"/>
                        </a:lnTo>
                        <a:lnTo>
                          <a:pt x="998" y="16580"/>
                        </a:lnTo>
                        <a:cubicBezTo>
                          <a:pt x="994" y="15865"/>
                          <a:pt x="995" y="15729"/>
                          <a:pt x="1093" y="15729"/>
                        </a:cubicBezTo>
                        <a:close/>
                        <a:moveTo>
                          <a:pt x="23094" y="13609"/>
                        </a:moveTo>
                        <a:cubicBezTo>
                          <a:pt x="23143" y="13609"/>
                          <a:pt x="23229" y="13816"/>
                          <a:pt x="23230" y="13996"/>
                        </a:cubicBezTo>
                        <a:cubicBezTo>
                          <a:pt x="23231" y="14183"/>
                          <a:pt x="22707" y="15233"/>
                          <a:pt x="21829" y="16797"/>
                        </a:cubicBezTo>
                        <a:cubicBezTo>
                          <a:pt x="21499" y="17383"/>
                          <a:pt x="21398" y="17505"/>
                          <a:pt x="21232" y="17505"/>
                        </a:cubicBezTo>
                        <a:cubicBezTo>
                          <a:pt x="21127" y="17505"/>
                          <a:pt x="21034" y="17481"/>
                          <a:pt x="21034" y="17451"/>
                        </a:cubicBezTo>
                        <a:cubicBezTo>
                          <a:pt x="21034" y="17423"/>
                          <a:pt x="21181" y="17132"/>
                          <a:pt x="21363" y="16797"/>
                        </a:cubicBezTo>
                        <a:cubicBezTo>
                          <a:pt x="21545" y="16463"/>
                          <a:pt x="21666" y="16156"/>
                          <a:pt x="21636" y="16105"/>
                        </a:cubicBezTo>
                        <a:cubicBezTo>
                          <a:pt x="21615" y="16073"/>
                          <a:pt x="21614" y="16054"/>
                          <a:pt x="21629" y="16054"/>
                        </a:cubicBezTo>
                        <a:cubicBezTo>
                          <a:pt x="21636" y="16054"/>
                          <a:pt x="21648" y="16059"/>
                          <a:pt x="21664" y="16069"/>
                        </a:cubicBezTo>
                        <a:cubicBezTo>
                          <a:pt x="21666" y="16070"/>
                          <a:pt x="21669" y="16071"/>
                          <a:pt x="21673" y="16071"/>
                        </a:cubicBezTo>
                        <a:cubicBezTo>
                          <a:pt x="21733" y="16071"/>
                          <a:pt x="21905" y="15836"/>
                          <a:pt x="22094" y="15490"/>
                        </a:cubicBezTo>
                        <a:cubicBezTo>
                          <a:pt x="22287" y="15141"/>
                          <a:pt x="22581" y="14653"/>
                          <a:pt x="22755" y="14395"/>
                        </a:cubicBezTo>
                        <a:cubicBezTo>
                          <a:pt x="22926" y="14142"/>
                          <a:pt x="23064" y="13902"/>
                          <a:pt x="23061" y="13865"/>
                        </a:cubicBezTo>
                        <a:cubicBezTo>
                          <a:pt x="23056" y="13830"/>
                          <a:pt x="23057" y="13743"/>
                          <a:pt x="23062" y="13678"/>
                        </a:cubicBezTo>
                        <a:cubicBezTo>
                          <a:pt x="23067" y="13630"/>
                          <a:pt x="23079" y="13609"/>
                          <a:pt x="23094" y="13609"/>
                        </a:cubicBezTo>
                        <a:close/>
                        <a:moveTo>
                          <a:pt x="23127" y="15388"/>
                        </a:moveTo>
                        <a:cubicBezTo>
                          <a:pt x="23147" y="15388"/>
                          <a:pt x="23141" y="15445"/>
                          <a:pt x="23103" y="15567"/>
                        </a:cubicBezTo>
                        <a:cubicBezTo>
                          <a:pt x="23070" y="15672"/>
                          <a:pt x="23041" y="15828"/>
                          <a:pt x="23036" y="15924"/>
                        </a:cubicBezTo>
                        <a:cubicBezTo>
                          <a:pt x="23030" y="16018"/>
                          <a:pt x="22846" y="16434"/>
                          <a:pt x="22625" y="16842"/>
                        </a:cubicBezTo>
                        <a:cubicBezTo>
                          <a:pt x="22339" y="17371"/>
                          <a:pt x="22177" y="17588"/>
                          <a:pt x="22066" y="17588"/>
                        </a:cubicBezTo>
                        <a:cubicBezTo>
                          <a:pt x="21926" y="17588"/>
                          <a:pt x="21932" y="17550"/>
                          <a:pt x="22134" y="17200"/>
                        </a:cubicBezTo>
                        <a:cubicBezTo>
                          <a:pt x="22257" y="16987"/>
                          <a:pt x="22466" y="16677"/>
                          <a:pt x="22593" y="16511"/>
                        </a:cubicBezTo>
                        <a:cubicBezTo>
                          <a:pt x="22783" y="16268"/>
                          <a:pt x="22858" y="16132"/>
                          <a:pt x="22809" y="16132"/>
                        </a:cubicBezTo>
                        <a:cubicBezTo>
                          <a:pt x="22795" y="16132"/>
                          <a:pt x="22773" y="16142"/>
                          <a:pt x="22741" y="16162"/>
                        </a:cubicBezTo>
                        <a:cubicBezTo>
                          <a:pt x="22738" y="16165"/>
                          <a:pt x="22734" y="16166"/>
                          <a:pt x="22732" y="16166"/>
                        </a:cubicBezTo>
                        <a:cubicBezTo>
                          <a:pt x="22702" y="16166"/>
                          <a:pt x="22756" y="16013"/>
                          <a:pt x="22862" y="15803"/>
                        </a:cubicBezTo>
                        <a:cubicBezTo>
                          <a:pt x="22996" y="15536"/>
                          <a:pt x="23095" y="15388"/>
                          <a:pt x="23127" y="15388"/>
                        </a:cubicBezTo>
                        <a:close/>
                        <a:moveTo>
                          <a:pt x="23200" y="14491"/>
                        </a:moveTo>
                        <a:cubicBezTo>
                          <a:pt x="23227" y="14491"/>
                          <a:pt x="23223" y="14629"/>
                          <a:pt x="23193" y="14793"/>
                        </a:cubicBezTo>
                        <a:cubicBezTo>
                          <a:pt x="23090" y="15337"/>
                          <a:pt x="21977" y="17368"/>
                          <a:pt x="21676" y="17554"/>
                        </a:cubicBezTo>
                        <a:cubicBezTo>
                          <a:pt x="21639" y="17577"/>
                          <a:pt x="21611" y="17589"/>
                          <a:pt x="21592" y="17589"/>
                        </a:cubicBezTo>
                        <a:cubicBezTo>
                          <a:pt x="21502" y="17589"/>
                          <a:pt x="21638" y="17298"/>
                          <a:pt x="22073" y="16519"/>
                        </a:cubicBezTo>
                        <a:cubicBezTo>
                          <a:pt x="22382" y="15964"/>
                          <a:pt x="22753" y="15280"/>
                          <a:pt x="22894" y="15000"/>
                        </a:cubicBezTo>
                        <a:cubicBezTo>
                          <a:pt x="23033" y="14722"/>
                          <a:pt x="23173" y="14491"/>
                          <a:pt x="23200" y="14491"/>
                        </a:cubicBezTo>
                        <a:close/>
                        <a:moveTo>
                          <a:pt x="20115" y="17506"/>
                        </a:moveTo>
                        <a:cubicBezTo>
                          <a:pt x="20214" y="17506"/>
                          <a:pt x="20298" y="17544"/>
                          <a:pt x="20298" y="17588"/>
                        </a:cubicBezTo>
                        <a:cubicBezTo>
                          <a:pt x="20298" y="17636"/>
                          <a:pt x="20276" y="17660"/>
                          <a:pt x="20235" y="17660"/>
                        </a:cubicBezTo>
                        <a:cubicBezTo>
                          <a:pt x="20193" y="17660"/>
                          <a:pt x="20131" y="17635"/>
                          <a:pt x="20054" y="17585"/>
                        </a:cubicBezTo>
                        <a:cubicBezTo>
                          <a:pt x="19957" y="17521"/>
                          <a:pt x="19971" y="17506"/>
                          <a:pt x="20115" y="17506"/>
                        </a:cubicBezTo>
                        <a:close/>
                        <a:moveTo>
                          <a:pt x="22970" y="16446"/>
                        </a:moveTo>
                        <a:cubicBezTo>
                          <a:pt x="22989" y="16446"/>
                          <a:pt x="22977" y="16585"/>
                          <a:pt x="22946" y="16755"/>
                        </a:cubicBezTo>
                        <a:cubicBezTo>
                          <a:pt x="22875" y="17138"/>
                          <a:pt x="22582" y="17668"/>
                          <a:pt x="22442" y="17668"/>
                        </a:cubicBezTo>
                        <a:cubicBezTo>
                          <a:pt x="22386" y="17668"/>
                          <a:pt x="22335" y="17635"/>
                          <a:pt x="22335" y="17594"/>
                        </a:cubicBezTo>
                        <a:cubicBezTo>
                          <a:pt x="22335" y="17506"/>
                          <a:pt x="22921" y="16446"/>
                          <a:pt x="22970" y="16446"/>
                        </a:cubicBezTo>
                        <a:close/>
                        <a:moveTo>
                          <a:pt x="22788" y="17504"/>
                        </a:moveTo>
                        <a:cubicBezTo>
                          <a:pt x="22810" y="17506"/>
                          <a:pt x="22826" y="17537"/>
                          <a:pt x="22826" y="17585"/>
                        </a:cubicBezTo>
                        <a:cubicBezTo>
                          <a:pt x="22826" y="17633"/>
                          <a:pt x="22788" y="17668"/>
                          <a:pt x="22740" y="17668"/>
                        </a:cubicBezTo>
                        <a:cubicBezTo>
                          <a:pt x="22692" y="17668"/>
                          <a:pt x="22675" y="17632"/>
                          <a:pt x="22703" y="17585"/>
                        </a:cubicBezTo>
                        <a:cubicBezTo>
                          <a:pt x="22733" y="17537"/>
                          <a:pt x="22767" y="17504"/>
                          <a:pt x="22788" y="17504"/>
                        </a:cubicBezTo>
                        <a:close/>
                        <a:moveTo>
                          <a:pt x="24639" y="13678"/>
                        </a:moveTo>
                        <a:cubicBezTo>
                          <a:pt x="24679" y="13678"/>
                          <a:pt x="24607" y="13865"/>
                          <a:pt x="24474" y="14100"/>
                        </a:cubicBezTo>
                        <a:cubicBezTo>
                          <a:pt x="23882" y="15161"/>
                          <a:pt x="23378" y="16132"/>
                          <a:pt x="23409" y="16162"/>
                        </a:cubicBezTo>
                        <a:cubicBezTo>
                          <a:pt x="23409" y="16163"/>
                          <a:pt x="23410" y="16163"/>
                          <a:pt x="23410" y="16163"/>
                        </a:cubicBezTo>
                        <a:cubicBezTo>
                          <a:pt x="23438" y="16163"/>
                          <a:pt x="23677" y="15753"/>
                          <a:pt x="23956" y="15233"/>
                        </a:cubicBezTo>
                        <a:cubicBezTo>
                          <a:pt x="24674" y="13880"/>
                          <a:pt x="24755" y="13758"/>
                          <a:pt x="24943" y="13758"/>
                        </a:cubicBezTo>
                        <a:cubicBezTo>
                          <a:pt x="25033" y="13758"/>
                          <a:pt x="25106" y="13786"/>
                          <a:pt x="25106" y="13824"/>
                        </a:cubicBezTo>
                        <a:cubicBezTo>
                          <a:pt x="25106" y="13924"/>
                          <a:pt x="24279" y="15224"/>
                          <a:pt x="23793" y="15892"/>
                        </a:cubicBezTo>
                        <a:cubicBezTo>
                          <a:pt x="23563" y="16210"/>
                          <a:pt x="23394" y="16478"/>
                          <a:pt x="23414" y="16497"/>
                        </a:cubicBezTo>
                        <a:cubicBezTo>
                          <a:pt x="23415" y="16498"/>
                          <a:pt x="23417" y="16498"/>
                          <a:pt x="23419" y="16498"/>
                        </a:cubicBezTo>
                        <a:cubicBezTo>
                          <a:pt x="23448" y="16498"/>
                          <a:pt x="23559" y="16372"/>
                          <a:pt x="23676" y="16202"/>
                        </a:cubicBezTo>
                        <a:cubicBezTo>
                          <a:pt x="23814" y="16003"/>
                          <a:pt x="23895" y="15909"/>
                          <a:pt x="23920" y="15909"/>
                        </a:cubicBezTo>
                        <a:cubicBezTo>
                          <a:pt x="23964" y="15909"/>
                          <a:pt x="23838" y="16202"/>
                          <a:pt x="23552" y="16732"/>
                        </a:cubicBezTo>
                        <a:cubicBezTo>
                          <a:pt x="23320" y="17163"/>
                          <a:pt x="23144" y="17529"/>
                          <a:pt x="23160" y="17548"/>
                        </a:cubicBezTo>
                        <a:cubicBezTo>
                          <a:pt x="23160" y="17548"/>
                          <a:pt x="23161" y="17548"/>
                          <a:pt x="23161" y="17548"/>
                        </a:cubicBezTo>
                        <a:cubicBezTo>
                          <a:pt x="23186" y="17548"/>
                          <a:pt x="23450" y="17088"/>
                          <a:pt x="23758" y="16505"/>
                        </a:cubicBezTo>
                        <a:cubicBezTo>
                          <a:pt x="24073" y="15910"/>
                          <a:pt x="24497" y="15149"/>
                          <a:pt x="24707" y="14801"/>
                        </a:cubicBezTo>
                        <a:cubicBezTo>
                          <a:pt x="24914" y="14459"/>
                          <a:pt x="25108" y="14079"/>
                          <a:pt x="25135" y="13965"/>
                        </a:cubicBezTo>
                        <a:cubicBezTo>
                          <a:pt x="25167" y="13826"/>
                          <a:pt x="25239" y="13758"/>
                          <a:pt x="25348" y="13758"/>
                        </a:cubicBezTo>
                        <a:cubicBezTo>
                          <a:pt x="25353" y="13758"/>
                          <a:pt x="25359" y="13758"/>
                          <a:pt x="25364" y="13758"/>
                        </a:cubicBezTo>
                        <a:cubicBezTo>
                          <a:pt x="25537" y="13758"/>
                          <a:pt x="25522" y="13782"/>
                          <a:pt x="24655" y="15388"/>
                        </a:cubicBezTo>
                        <a:cubicBezTo>
                          <a:pt x="24380" y="15902"/>
                          <a:pt x="23977" y="16646"/>
                          <a:pt x="23768" y="17038"/>
                        </a:cubicBezTo>
                        <a:cubicBezTo>
                          <a:pt x="23495" y="17546"/>
                          <a:pt x="23406" y="17691"/>
                          <a:pt x="23307" y="17691"/>
                        </a:cubicBezTo>
                        <a:cubicBezTo>
                          <a:pt x="23279" y="17691"/>
                          <a:pt x="23251" y="17679"/>
                          <a:pt x="23218" y="17661"/>
                        </a:cubicBezTo>
                        <a:cubicBezTo>
                          <a:pt x="23081" y="17588"/>
                          <a:pt x="23061" y="17520"/>
                          <a:pt x="23104" y="17274"/>
                        </a:cubicBezTo>
                        <a:cubicBezTo>
                          <a:pt x="23133" y="17112"/>
                          <a:pt x="23211" y="16895"/>
                          <a:pt x="23275" y="16797"/>
                        </a:cubicBezTo>
                        <a:cubicBezTo>
                          <a:pt x="23383" y="16632"/>
                          <a:pt x="23416" y="16545"/>
                          <a:pt x="23371" y="16545"/>
                        </a:cubicBezTo>
                        <a:cubicBezTo>
                          <a:pt x="23357" y="16545"/>
                          <a:pt x="23334" y="16555"/>
                          <a:pt x="23303" y="16573"/>
                        </a:cubicBezTo>
                        <a:cubicBezTo>
                          <a:pt x="23286" y="16583"/>
                          <a:pt x="23273" y="16588"/>
                          <a:pt x="23265" y="16588"/>
                        </a:cubicBezTo>
                        <a:cubicBezTo>
                          <a:pt x="23243" y="16588"/>
                          <a:pt x="23253" y="16552"/>
                          <a:pt x="23295" y="16477"/>
                        </a:cubicBezTo>
                        <a:cubicBezTo>
                          <a:pt x="23341" y="16392"/>
                          <a:pt x="23358" y="16212"/>
                          <a:pt x="23335" y="16073"/>
                        </a:cubicBezTo>
                        <a:cubicBezTo>
                          <a:pt x="23294" y="15808"/>
                          <a:pt x="23470" y="15389"/>
                          <a:pt x="24025" y="14452"/>
                        </a:cubicBezTo>
                        <a:cubicBezTo>
                          <a:pt x="24358" y="13890"/>
                          <a:pt x="24525" y="13678"/>
                          <a:pt x="24639" y="13678"/>
                        </a:cubicBezTo>
                        <a:close/>
                        <a:moveTo>
                          <a:pt x="10174" y="16639"/>
                        </a:moveTo>
                        <a:cubicBezTo>
                          <a:pt x="10176" y="16639"/>
                          <a:pt x="10177" y="16640"/>
                          <a:pt x="10178" y="16641"/>
                        </a:cubicBezTo>
                        <a:cubicBezTo>
                          <a:pt x="10202" y="16665"/>
                          <a:pt x="10118" y="16927"/>
                          <a:pt x="9995" y="17220"/>
                        </a:cubicBezTo>
                        <a:cubicBezTo>
                          <a:pt x="9855" y="17549"/>
                          <a:pt x="9770" y="17708"/>
                          <a:pt x="9749" y="17708"/>
                        </a:cubicBezTo>
                        <a:cubicBezTo>
                          <a:pt x="9727" y="17708"/>
                          <a:pt x="9780" y="17517"/>
                          <a:pt x="9923" y="17147"/>
                        </a:cubicBezTo>
                        <a:cubicBezTo>
                          <a:pt x="10034" y="16860"/>
                          <a:pt x="10142" y="16639"/>
                          <a:pt x="10174" y="16639"/>
                        </a:cubicBezTo>
                        <a:close/>
                        <a:moveTo>
                          <a:pt x="24511" y="16446"/>
                        </a:moveTo>
                        <a:cubicBezTo>
                          <a:pt x="24528" y="16446"/>
                          <a:pt x="24385" y="16739"/>
                          <a:pt x="24192" y="17098"/>
                        </a:cubicBezTo>
                        <a:cubicBezTo>
                          <a:pt x="24000" y="17455"/>
                          <a:pt x="23793" y="17750"/>
                          <a:pt x="23732" y="17750"/>
                        </a:cubicBezTo>
                        <a:cubicBezTo>
                          <a:pt x="23657" y="17750"/>
                          <a:pt x="23641" y="17704"/>
                          <a:pt x="23679" y="17608"/>
                        </a:cubicBezTo>
                        <a:cubicBezTo>
                          <a:pt x="23711" y="17526"/>
                          <a:pt x="23738" y="17423"/>
                          <a:pt x="23742" y="17367"/>
                        </a:cubicBezTo>
                        <a:cubicBezTo>
                          <a:pt x="23743" y="17323"/>
                          <a:pt x="23759" y="17299"/>
                          <a:pt x="23783" y="17299"/>
                        </a:cubicBezTo>
                        <a:cubicBezTo>
                          <a:pt x="23790" y="17299"/>
                          <a:pt x="23798" y="17301"/>
                          <a:pt x="23806" y="17306"/>
                        </a:cubicBezTo>
                        <a:cubicBezTo>
                          <a:pt x="23808" y="17307"/>
                          <a:pt x="23809" y="17307"/>
                          <a:pt x="23812" y="17307"/>
                        </a:cubicBezTo>
                        <a:cubicBezTo>
                          <a:pt x="23856" y="17307"/>
                          <a:pt x="24015" y="17126"/>
                          <a:pt x="24172" y="16894"/>
                        </a:cubicBezTo>
                        <a:cubicBezTo>
                          <a:pt x="24339" y="16649"/>
                          <a:pt x="24493" y="16446"/>
                          <a:pt x="24511" y="16446"/>
                        </a:cubicBezTo>
                        <a:close/>
                        <a:moveTo>
                          <a:pt x="25771" y="13774"/>
                        </a:moveTo>
                        <a:cubicBezTo>
                          <a:pt x="25777" y="13774"/>
                          <a:pt x="25783" y="13774"/>
                          <a:pt x="25789" y="13775"/>
                        </a:cubicBezTo>
                        <a:cubicBezTo>
                          <a:pt x="25925" y="13795"/>
                          <a:pt x="25957" y="13873"/>
                          <a:pt x="25984" y="14263"/>
                        </a:cubicBezTo>
                        <a:cubicBezTo>
                          <a:pt x="26015" y="14698"/>
                          <a:pt x="25986" y="14785"/>
                          <a:pt x="25548" y="15607"/>
                        </a:cubicBezTo>
                        <a:cubicBezTo>
                          <a:pt x="25293" y="16089"/>
                          <a:pt x="24968" y="16649"/>
                          <a:pt x="24836" y="16846"/>
                        </a:cubicBezTo>
                        <a:cubicBezTo>
                          <a:pt x="24702" y="17041"/>
                          <a:pt x="24592" y="17252"/>
                          <a:pt x="24592" y="17310"/>
                        </a:cubicBezTo>
                        <a:cubicBezTo>
                          <a:pt x="24592" y="17355"/>
                          <a:pt x="24574" y="17385"/>
                          <a:pt x="24551" y="17385"/>
                        </a:cubicBezTo>
                        <a:cubicBezTo>
                          <a:pt x="24545" y="17385"/>
                          <a:pt x="24538" y="17383"/>
                          <a:pt x="24532" y="17379"/>
                        </a:cubicBezTo>
                        <a:cubicBezTo>
                          <a:pt x="24528" y="17377"/>
                          <a:pt x="24524" y="17376"/>
                          <a:pt x="24519" y="17376"/>
                        </a:cubicBezTo>
                        <a:cubicBezTo>
                          <a:pt x="24478" y="17376"/>
                          <a:pt x="24403" y="17445"/>
                          <a:pt x="24337" y="17546"/>
                        </a:cubicBezTo>
                        <a:cubicBezTo>
                          <a:pt x="24257" y="17667"/>
                          <a:pt x="24103" y="17759"/>
                          <a:pt x="24020" y="17759"/>
                        </a:cubicBezTo>
                        <a:cubicBezTo>
                          <a:pt x="23986" y="17759"/>
                          <a:pt x="23964" y="17744"/>
                          <a:pt x="23964" y="17708"/>
                        </a:cubicBezTo>
                        <a:cubicBezTo>
                          <a:pt x="23964" y="17685"/>
                          <a:pt x="24404" y="16874"/>
                          <a:pt x="24941" y="15904"/>
                        </a:cubicBezTo>
                        <a:cubicBezTo>
                          <a:pt x="25477" y="14935"/>
                          <a:pt x="25904" y="14126"/>
                          <a:pt x="25885" y="14107"/>
                        </a:cubicBezTo>
                        <a:cubicBezTo>
                          <a:pt x="25885" y="14107"/>
                          <a:pt x="25884" y="14106"/>
                          <a:pt x="25884" y="14106"/>
                        </a:cubicBezTo>
                        <a:cubicBezTo>
                          <a:pt x="25858" y="14106"/>
                          <a:pt x="25670" y="14411"/>
                          <a:pt x="25463" y="14793"/>
                        </a:cubicBezTo>
                        <a:cubicBezTo>
                          <a:pt x="25250" y="15183"/>
                          <a:pt x="24949" y="15670"/>
                          <a:pt x="24802" y="15864"/>
                        </a:cubicBezTo>
                        <a:cubicBezTo>
                          <a:pt x="24654" y="16059"/>
                          <a:pt x="24557" y="16257"/>
                          <a:pt x="24587" y="16304"/>
                        </a:cubicBezTo>
                        <a:cubicBezTo>
                          <a:pt x="24607" y="16335"/>
                          <a:pt x="24609" y="16353"/>
                          <a:pt x="24595" y="16353"/>
                        </a:cubicBezTo>
                        <a:cubicBezTo>
                          <a:pt x="24587" y="16353"/>
                          <a:pt x="24575" y="16348"/>
                          <a:pt x="24559" y="16337"/>
                        </a:cubicBezTo>
                        <a:cubicBezTo>
                          <a:pt x="24556" y="16336"/>
                          <a:pt x="24552" y="16335"/>
                          <a:pt x="24548" y="16335"/>
                        </a:cubicBezTo>
                        <a:cubicBezTo>
                          <a:pt x="24490" y="16335"/>
                          <a:pt x="24329" y="16504"/>
                          <a:pt x="24179" y="16732"/>
                        </a:cubicBezTo>
                        <a:cubicBezTo>
                          <a:pt x="24017" y="16975"/>
                          <a:pt x="23859" y="17180"/>
                          <a:pt x="23833" y="17180"/>
                        </a:cubicBezTo>
                        <a:cubicBezTo>
                          <a:pt x="23806" y="17180"/>
                          <a:pt x="23929" y="16915"/>
                          <a:pt x="24105" y="16590"/>
                        </a:cubicBezTo>
                        <a:cubicBezTo>
                          <a:pt x="24283" y="16264"/>
                          <a:pt x="24698" y="15495"/>
                          <a:pt x="25027" y="14875"/>
                        </a:cubicBezTo>
                        <a:cubicBezTo>
                          <a:pt x="25499" y="13987"/>
                          <a:pt x="25641" y="13774"/>
                          <a:pt x="25771" y="13774"/>
                        </a:cubicBezTo>
                        <a:close/>
                        <a:moveTo>
                          <a:pt x="25978" y="15060"/>
                        </a:moveTo>
                        <a:cubicBezTo>
                          <a:pt x="26004" y="15060"/>
                          <a:pt x="26004" y="15244"/>
                          <a:pt x="25978" y="15471"/>
                        </a:cubicBezTo>
                        <a:cubicBezTo>
                          <a:pt x="25943" y="15756"/>
                          <a:pt x="25769" y="16190"/>
                          <a:pt x="25420" y="16858"/>
                        </a:cubicBezTo>
                        <a:cubicBezTo>
                          <a:pt x="24993" y="17671"/>
                          <a:pt x="24880" y="17830"/>
                          <a:pt x="24722" y="17830"/>
                        </a:cubicBezTo>
                        <a:cubicBezTo>
                          <a:pt x="24618" y="17830"/>
                          <a:pt x="24535" y="17808"/>
                          <a:pt x="24535" y="17782"/>
                        </a:cubicBezTo>
                        <a:cubicBezTo>
                          <a:pt x="24535" y="17691"/>
                          <a:pt x="25929" y="15060"/>
                          <a:pt x="25978" y="15060"/>
                        </a:cubicBezTo>
                        <a:close/>
                        <a:moveTo>
                          <a:pt x="24501" y="17506"/>
                        </a:moveTo>
                        <a:cubicBezTo>
                          <a:pt x="24524" y="17506"/>
                          <a:pt x="24501" y="17580"/>
                          <a:pt x="24453" y="17668"/>
                        </a:cubicBezTo>
                        <a:cubicBezTo>
                          <a:pt x="24405" y="17758"/>
                          <a:pt x="24346" y="17830"/>
                          <a:pt x="24323" y="17830"/>
                        </a:cubicBezTo>
                        <a:cubicBezTo>
                          <a:pt x="24323" y="17830"/>
                          <a:pt x="24323" y="17830"/>
                          <a:pt x="24323" y="17830"/>
                        </a:cubicBezTo>
                        <a:cubicBezTo>
                          <a:pt x="24301" y="17830"/>
                          <a:pt x="24324" y="17757"/>
                          <a:pt x="24372" y="17668"/>
                        </a:cubicBezTo>
                        <a:cubicBezTo>
                          <a:pt x="24421" y="17580"/>
                          <a:pt x="24480" y="17506"/>
                          <a:pt x="24501" y="17506"/>
                        </a:cubicBezTo>
                        <a:close/>
                        <a:moveTo>
                          <a:pt x="9176" y="16437"/>
                        </a:moveTo>
                        <a:cubicBezTo>
                          <a:pt x="9204" y="16437"/>
                          <a:pt x="9221" y="16463"/>
                          <a:pt x="9221" y="16521"/>
                        </a:cubicBezTo>
                        <a:cubicBezTo>
                          <a:pt x="9221" y="16625"/>
                          <a:pt x="8641" y="17889"/>
                          <a:pt x="8595" y="17889"/>
                        </a:cubicBezTo>
                        <a:cubicBezTo>
                          <a:pt x="8595" y="17889"/>
                          <a:pt x="8594" y="17889"/>
                          <a:pt x="8594" y="17889"/>
                        </a:cubicBezTo>
                        <a:cubicBezTo>
                          <a:pt x="8559" y="17851"/>
                          <a:pt x="8776" y="17122"/>
                          <a:pt x="8936" y="16740"/>
                        </a:cubicBezTo>
                        <a:cubicBezTo>
                          <a:pt x="9014" y="16557"/>
                          <a:pt x="9118" y="16437"/>
                          <a:pt x="9176" y="16437"/>
                        </a:cubicBezTo>
                        <a:close/>
                        <a:moveTo>
                          <a:pt x="25872" y="16248"/>
                        </a:moveTo>
                        <a:cubicBezTo>
                          <a:pt x="25889" y="16248"/>
                          <a:pt x="25898" y="16271"/>
                          <a:pt x="25903" y="16312"/>
                        </a:cubicBezTo>
                        <a:cubicBezTo>
                          <a:pt x="25916" y="16427"/>
                          <a:pt x="25852" y="16692"/>
                          <a:pt x="25761" y="16902"/>
                        </a:cubicBezTo>
                        <a:cubicBezTo>
                          <a:pt x="25669" y="17114"/>
                          <a:pt x="25522" y="17336"/>
                          <a:pt x="25431" y="17401"/>
                        </a:cubicBezTo>
                        <a:cubicBezTo>
                          <a:pt x="25297" y="17494"/>
                          <a:pt x="25223" y="17654"/>
                          <a:pt x="25287" y="17654"/>
                        </a:cubicBezTo>
                        <a:cubicBezTo>
                          <a:pt x="25301" y="17654"/>
                          <a:pt x="25321" y="17647"/>
                          <a:pt x="25349" y="17629"/>
                        </a:cubicBezTo>
                        <a:cubicBezTo>
                          <a:pt x="25358" y="17623"/>
                          <a:pt x="25367" y="17621"/>
                          <a:pt x="25374" y="17621"/>
                        </a:cubicBezTo>
                        <a:cubicBezTo>
                          <a:pt x="25399" y="17621"/>
                          <a:pt x="25406" y="17661"/>
                          <a:pt x="25386" y="17724"/>
                        </a:cubicBezTo>
                        <a:cubicBezTo>
                          <a:pt x="25382" y="17740"/>
                          <a:pt x="25381" y="17747"/>
                          <a:pt x="25384" y="17747"/>
                        </a:cubicBezTo>
                        <a:cubicBezTo>
                          <a:pt x="25398" y="17747"/>
                          <a:pt x="25479" y="17620"/>
                          <a:pt x="25584" y="17423"/>
                        </a:cubicBezTo>
                        <a:cubicBezTo>
                          <a:pt x="25720" y="17177"/>
                          <a:pt x="25780" y="17069"/>
                          <a:pt x="25808" y="17069"/>
                        </a:cubicBezTo>
                        <a:cubicBezTo>
                          <a:pt x="25829" y="17069"/>
                          <a:pt x="25831" y="17129"/>
                          <a:pt x="25833" y="17236"/>
                        </a:cubicBezTo>
                        <a:cubicBezTo>
                          <a:pt x="25836" y="17383"/>
                          <a:pt x="25804" y="17588"/>
                          <a:pt x="25760" y="17704"/>
                        </a:cubicBezTo>
                        <a:cubicBezTo>
                          <a:pt x="25704" y="17853"/>
                          <a:pt x="25657" y="17896"/>
                          <a:pt x="25480" y="17896"/>
                        </a:cubicBezTo>
                        <a:cubicBezTo>
                          <a:pt x="25444" y="17896"/>
                          <a:pt x="25402" y="17895"/>
                          <a:pt x="25353" y="17891"/>
                        </a:cubicBezTo>
                        <a:cubicBezTo>
                          <a:pt x="25174" y="17881"/>
                          <a:pt x="25023" y="17862"/>
                          <a:pt x="25023" y="17851"/>
                        </a:cubicBezTo>
                        <a:cubicBezTo>
                          <a:pt x="25023" y="17841"/>
                          <a:pt x="25217" y="17441"/>
                          <a:pt x="25451" y="16967"/>
                        </a:cubicBezTo>
                        <a:cubicBezTo>
                          <a:pt x="25706" y="16454"/>
                          <a:pt x="25822" y="16248"/>
                          <a:pt x="25872" y="16248"/>
                        </a:cubicBezTo>
                        <a:close/>
                        <a:moveTo>
                          <a:pt x="20632" y="17586"/>
                        </a:moveTo>
                        <a:cubicBezTo>
                          <a:pt x="20719" y="17586"/>
                          <a:pt x="20785" y="17615"/>
                          <a:pt x="20784" y="17648"/>
                        </a:cubicBezTo>
                        <a:cubicBezTo>
                          <a:pt x="20782" y="17683"/>
                          <a:pt x="20729" y="17778"/>
                          <a:pt x="20662" y="17869"/>
                        </a:cubicBezTo>
                        <a:cubicBezTo>
                          <a:pt x="20609" y="17940"/>
                          <a:pt x="20566" y="17974"/>
                          <a:pt x="20526" y="17974"/>
                        </a:cubicBezTo>
                        <a:cubicBezTo>
                          <a:pt x="20502" y="17974"/>
                          <a:pt x="20478" y="17961"/>
                          <a:pt x="20455" y="17937"/>
                        </a:cubicBezTo>
                        <a:cubicBezTo>
                          <a:pt x="20322" y="17804"/>
                          <a:pt x="20429" y="17586"/>
                          <a:pt x="20626" y="17586"/>
                        </a:cubicBezTo>
                        <a:cubicBezTo>
                          <a:pt x="20628" y="17586"/>
                          <a:pt x="20630" y="17586"/>
                          <a:pt x="20632" y="17586"/>
                        </a:cubicBezTo>
                        <a:close/>
                        <a:moveTo>
                          <a:pt x="26868" y="17586"/>
                        </a:moveTo>
                        <a:cubicBezTo>
                          <a:pt x="26885" y="17586"/>
                          <a:pt x="26898" y="17675"/>
                          <a:pt x="26898" y="17790"/>
                        </a:cubicBezTo>
                        <a:cubicBezTo>
                          <a:pt x="26898" y="17911"/>
                          <a:pt x="26848" y="17994"/>
                          <a:pt x="26774" y="17994"/>
                        </a:cubicBezTo>
                        <a:cubicBezTo>
                          <a:pt x="26672" y="17994"/>
                          <a:pt x="26668" y="17961"/>
                          <a:pt x="26746" y="17790"/>
                        </a:cubicBezTo>
                        <a:cubicBezTo>
                          <a:pt x="26799" y="17676"/>
                          <a:pt x="26853" y="17586"/>
                          <a:pt x="26868" y="17586"/>
                        </a:cubicBezTo>
                        <a:close/>
                        <a:moveTo>
                          <a:pt x="26316" y="13855"/>
                        </a:moveTo>
                        <a:cubicBezTo>
                          <a:pt x="26341" y="13855"/>
                          <a:pt x="26370" y="13856"/>
                          <a:pt x="26403" y="13858"/>
                        </a:cubicBezTo>
                        <a:cubicBezTo>
                          <a:pt x="26590" y="13870"/>
                          <a:pt x="26651" y="13918"/>
                          <a:pt x="26685" y="14078"/>
                        </a:cubicBezTo>
                        <a:cubicBezTo>
                          <a:pt x="26815" y="14705"/>
                          <a:pt x="26906" y="15488"/>
                          <a:pt x="26898" y="15918"/>
                        </a:cubicBezTo>
                        <a:cubicBezTo>
                          <a:pt x="26892" y="16186"/>
                          <a:pt x="26887" y="16620"/>
                          <a:pt x="26887" y="16879"/>
                        </a:cubicBezTo>
                        <a:cubicBezTo>
                          <a:pt x="26887" y="17497"/>
                          <a:pt x="26654" y="17996"/>
                          <a:pt x="26365" y="17996"/>
                        </a:cubicBezTo>
                        <a:cubicBezTo>
                          <a:pt x="26252" y="17996"/>
                          <a:pt x="26162" y="17974"/>
                          <a:pt x="26162" y="17947"/>
                        </a:cubicBezTo>
                        <a:cubicBezTo>
                          <a:pt x="26162" y="17921"/>
                          <a:pt x="26313" y="17573"/>
                          <a:pt x="26499" y="17173"/>
                        </a:cubicBezTo>
                        <a:cubicBezTo>
                          <a:pt x="26685" y="16773"/>
                          <a:pt x="26821" y="16431"/>
                          <a:pt x="26805" y="16411"/>
                        </a:cubicBezTo>
                        <a:cubicBezTo>
                          <a:pt x="26805" y="16410"/>
                          <a:pt x="26804" y="16410"/>
                          <a:pt x="26803" y="16410"/>
                        </a:cubicBezTo>
                        <a:cubicBezTo>
                          <a:pt x="26776" y="16410"/>
                          <a:pt x="26614" y="16720"/>
                          <a:pt x="26429" y="17122"/>
                        </a:cubicBezTo>
                        <a:cubicBezTo>
                          <a:pt x="26197" y="17629"/>
                          <a:pt x="26047" y="17890"/>
                          <a:pt x="25991" y="17890"/>
                        </a:cubicBezTo>
                        <a:cubicBezTo>
                          <a:pt x="25959" y="17890"/>
                          <a:pt x="25959" y="17798"/>
                          <a:pt x="25996" y="17611"/>
                        </a:cubicBezTo>
                        <a:cubicBezTo>
                          <a:pt x="26064" y="17268"/>
                          <a:pt x="26109" y="17155"/>
                          <a:pt x="26514" y="16267"/>
                        </a:cubicBezTo>
                        <a:cubicBezTo>
                          <a:pt x="26678" y="15916"/>
                          <a:pt x="26773" y="15631"/>
                          <a:pt x="26730" y="15631"/>
                        </a:cubicBezTo>
                        <a:cubicBezTo>
                          <a:pt x="26686" y="15631"/>
                          <a:pt x="26651" y="15677"/>
                          <a:pt x="26647" y="15734"/>
                        </a:cubicBezTo>
                        <a:cubicBezTo>
                          <a:pt x="26646" y="15789"/>
                          <a:pt x="26503" y="16129"/>
                          <a:pt x="26331" y="16487"/>
                        </a:cubicBezTo>
                        <a:cubicBezTo>
                          <a:pt x="26154" y="16856"/>
                          <a:pt x="26077" y="17015"/>
                          <a:pt x="26052" y="17015"/>
                        </a:cubicBezTo>
                        <a:cubicBezTo>
                          <a:pt x="26033" y="17015"/>
                          <a:pt x="26043" y="16927"/>
                          <a:pt x="26062" y="16772"/>
                        </a:cubicBezTo>
                        <a:cubicBezTo>
                          <a:pt x="26086" y="16571"/>
                          <a:pt x="26212" y="16170"/>
                          <a:pt x="26339" y="15884"/>
                        </a:cubicBezTo>
                        <a:cubicBezTo>
                          <a:pt x="26503" y="15516"/>
                          <a:pt x="26574" y="15327"/>
                          <a:pt x="26555" y="15327"/>
                        </a:cubicBezTo>
                        <a:cubicBezTo>
                          <a:pt x="26539" y="15327"/>
                          <a:pt x="26462" y="15454"/>
                          <a:pt x="26324" y="15714"/>
                        </a:cubicBezTo>
                        <a:cubicBezTo>
                          <a:pt x="26204" y="15942"/>
                          <a:pt x="26130" y="16040"/>
                          <a:pt x="26101" y="16040"/>
                        </a:cubicBezTo>
                        <a:cubicBezTo>
                          <a:pt x="26047" y="16040"/>
                          <a:pt x="26141" y="15710"/>
                          <a:pt x="26367" y="15241"/>
                        </a:cubicBezTo>
                        <a:cubicBezTo>
                          <a:pt x="26566" y="14826"/>
                          <a:pt x="26660" y="14596"/>
                          <a:pt x="26638" y="14596"/>
                        </a:cubicBezTo>
                        <a:cubicBezTo>
                          <a:pt x="26623" y="14596"/>
                          <a:pt x="26553" y="14705"/>
                          <a:pt x="26425" y="14940"/>
                        </a:cubicBezTo>
                        <a:lnTo>
                          <a:pt x="26205" y="15348"/>
                        </a:lnTo>
                        <a:lnTo>
                          <a:pt x="26179" y="14986"/>
                        </a:lnTo>
                        <a:cubicBezTo>
                          <a:pt x="26163" y="14725"/>
                          <a:pt x="26205" y="14535"/>
                          <a:pt x="26331" y="14310"/>
                        </a:cubicBezTo>
                        <a:cubicBezTo>
                          <a:pt x="26425" y="14139"/>
                          <a:pt x="26487" y="13976"/>
                          <a:pt x="26464" y="13952"/>
                        </a:cubicBezTo>
                        <a:cubicBezTo>
                          <a:pt x="26461" y="13949"/>
                          <a:pt x="26458" y="13947"/>
                          <a:pt x="26453" y="13947"/>
                        </a:cubicBezTo>
                        <a:cubicBezTo>
                          <a:pt x="26423" y="13947"/>
                          <a:pt x="26361" y="14025"/>
                          <a:pt x="26297" y="14139"/>
                        </a:cubicBezTo>
                        <a:lnTo>
                          <a:pt x="26170" y="14372"/>
                        </a:lnTo>
                        <a:lnTo>
                          <a:pt x="26166" y="14107"/>
                        </a:lnTo>
                        <a:cubicBezTo>
                          <a:pt x="26164" y="13900"/>
                          <a:pt x="26177" y="13855"/>
                          <a:pt x="26316" y="13855"/>
                        </a:cubicBezTo>
                        <a:close/>
                        <a:moveTo>
                          <a:pt x="21068" y="17636"/>
                        </a:moveTo>
                        <a:cubicBezTo>
                          <a:pt x="21081" y="17636"/>
                          <a:pt x="21094" y="17638"/>
                          <a:pt x="21107" y="17641"/>
                        </a:cubicBezTo>
                        <a:cubicBezTo>
                          <a:pt x="21205" y="17667"/>
                          <a:pt x="21277" y="17695"/>
                          <a:pt x="21277" y="17709"/>
                        </a:cubicBezTo>
                        <a:cubicBezTo>
                          <a:pt x="21277" y="17790"/>
                          <a:pt x="20924" y="18319"/>
                          <a:pt x="20869" y="18319"/>
                        </a:cubicBezTo>
                        <a:cubicBezTo>
                          <a:pt x="20835" y="18319"/>
                          <a:pt x="20764" y="18271"/>
                          <a:pt x="20717" y="18215"/>
                        </a:cubicBezTo>
                        <a:cubicBezTo>
                          <a:pt x="20583" y="18054"/>
                          <a:pt x="20851" y="17636"/>
                          <a:pt x="21068" y="17636"/>
                        </a:cubicBezTo>
                        <a:close/>
                        <a:moveTo>
                          <a:pt x="19040" y="17394"/>
                        </a:moveTo>
                        <a:cubicBezTo>
                          <a:pt x="19150" y="17394"/>
                          <a:pt x="19321" y="17494"/>
                          <a:pt x="19321" y="17594"/>
                        </a:cubicBezTo>
                        <a:cubicBezTo>
                          <a:pt x="19322" y="17705"/>
                          <a:pt x="18854" y="18377"/>
                          <a:pt x="18782" y="18377"/>
                        </a:cubicBezTo>
                        <a:cubicBezTo>
                          <a:pt x="18780" y="18377"/>
                          <a:pt x="18778" y="18377"/>
                          <a:pt x="18777" y="18375"/>
                        </a:cubicBezTo>
                        <a:cubicBezTo>
                          <a:pt x="18743" y="18343"/>
                          <a:pt x="18872" y="17676"/>
                          <a:pt x="18956" y="17441"/>
                        </a:cubicBezTo>
                        <a:cubicBezTo>
                          <a:pt x="18967" y="17408"/>
                          <a:pt x="18999" y="17394"/>
                          <a:pt x="19040" y="17394"/>
                        </a:cubicBezTo>
                        <a:close/>
                        <a:moveTo>
                          <a:pt x="23255" y="17813"/>
                        </a:moveTo>
                        <a:cubicBezTo>
                          <a:pt x="23288" y="17813"/>
                          <a:pt x="23311" y="17831"/>
                          <a:pt x="23311" y="17874"/>
                        </a:cubicBezTo>
                        <a:cubicBezTo>
                          <a:pt x="23314" y="17898"/>
                          <a:pt x="23220" y="18058"/>
                          <a:pt x="23108" y="18223"/>
                        </a:cubicBezTo>
                        <a:cubicBezTo>
                          <a:pt x="23024" y="18347"/>
                          <a:pt x="22963" y="18405"/>
                          <a:pt x="22930" y="18405"/>
                        </a:cubicBezTo>
                        <a:cubicBezTo>
                          <a:pt x="22881" y="18405"/>
                          <a:pt x="22894" y="18277"/>
                          <a:pt x="22982" y="18044"/>
                        </a:cubicBezTo>
                        <a:cubicBezTo>
                          <a:pt x="23030" y="17917"/>
                          <a:pt x="23174" y="17813"/>
                          <a:pt x="23255" y="17813"/>
                        </a:cubicBezTo>
                        <a:close/>
                        <a:moveTo>
                          <a:pt x="21547" y="17703"/>
                        </a:moveTo>
                        <a:cubicBezTo>
                          <a:pt x="21602" y="17703"/>
                          <a:pt x="21644" y="17747"/>
                          <a:pt x="21669" y="17838"/>
                        </a:cubicBezTo>
                        <a:cubicBezTo>
                          <a:pt x="21682" y="17885"/>
                          <a:pt x="21685" y="17909"/>
                          <a:pt x="21678" y="17909"/>
                        </a:cubicBezTo>
                        <a:cubicBezTo>
                          <a:pt x="21671" y="17909"/>
                          <a:pt x="21654" y="17889"/>
                          <a:pt x="21626" y="17851"/>
                        </a:cubicBezTo>
                        <a:cubicBezTo>
                          <a:pt x="21613" y="17833"/>
                          <a:pt x="21598" y="17823"/>
                          <a:pt x="21579" y="17823"/>
                        </a:cubicBezTo>
                        <a:cubicBezTo>
                          <a:pt x="21522" y="17823"/>
                          <a:pt x="21435" y="17913"/>
                          <a:pt x="21289" y="18116"/>
                        </a:cubicBezTo>
                        <a:cubicBezTo>
                          <a:pt x="21117" y="18355"/>
                          <a:pt x="21006" y="18483"/>
                          <a:pt x="20978" y="18483"/>
                        </a:cubicBezTo>
                        <a:cubicBezTo>
                          <a:pt x="20959" y="18483"/>
                          <a:pt x="20978" y="18425"/>
                          <a:pt x="21042" y="18303"/>
                        </a:cubicBezTo>
                        <a:cubicBezTo>
                          <a:pt x="21247" y="17913"/>
                          <a:pt x="21428" y="17703"/>
                          <a:pt x="21547" y="17703"/>
                        </a:cubicBezTo>
                        <a:close/>
                        <a:moveTo>
                          <a:pt x="11387" y="17965"/>
                        </a:moveTo>
                        <a:cubicBezTo>
                          <a:pt x="11392" y="17965"/>
                          <a:pt x="11396" y="17969"/>
                          <a:pt x="11399" y="17977"/>
                        </a:cubicBezTo>
                        <a:cubicBezTo>
                          <a:pt x="11417" y="18029"/>
                          <a:pt x="11374" y="18172"/>
                          <a:pt x="11302" y="18311"/>
                        </a:cubicBezTo>
                        <a:cubicBezTo>
                          <a:pt x="11218" y="18474"/>
                          <a:pt x="11166" y="18553"/>
                          <a:pt x="11148" y="18553"/>
                        </a:cubicBezTo>
                        <a:cubicBezTo>
                          <a:pt x="11127" y="18553"/>
                          <a:pt x="11155" y="18439"/>
                          <a:pt x="11240" y="18222"/>
                        </a:cubicBezTo>
                        <a:cubicBezTo>
                          <a:pt x="11302" y="18065"/>
                          <a:pt x="11359" y="17965"/>
                          <a:pt x="11387" y="17965"/>
                        </a:cubicBezTo>
                        <a:close/>
                        <a:moveTo>
                          <a:pt x="5402" y="16118"/>
                        </a:moveTo>
                        <a:cubicBezTo>
                          <a:pt x="5483" y="16118"/>
                          <a:pt x="5557" y="16133"/>
                          <a:pt x="5557" y="16152"/>
                        </a:cubicBezTo>
                        <a:cubicBezTo>
                          <a:pt x="5557" y="16170"/>
                          <a:pt x="5355" y="16637"/>
                          <a:pt x="5109" y="17183"/>
                        </a:cubicBezTo>
                        <a:cubicBezTo>
                          <a:pt x="4863" y="17730"/>
                          <a:pt x="4677" y="18199"/>
                          <a:pt x="4697" y="18222"/>
                        </a:cubicBezTo>
                        <a:cubicBezTo>
                          <a:pt x="4700" y="18224"/>
                          <a:pt x="4702" y="18225"/>
                          <a:pt x="4706" y="18225"/>
                        </a:cubicBezTo>
                        <a:cubicBezTo>
                          <a:pt x="4730" y="18225"/>
                          <a:pt x="4774" y="18159"/>
                          <a:pt x="4809" y="18065"/>
                        </a:cubicBezTo>
                        <a:cubicBezTo>
                          <a:pt x="5109" y="17292"/>
                          <a:pt x="5651" y="16236"/>
                          <a:pt x="5759" y="16213"/>
                        </a:cubicBezTo>
                        <a:cubicBezTo>
                          <a:pt x="5786" y="16208"/>
                          <a:pt x="5809" y="16204"/>
                          <a:pt x="5827" y="16204"/>
                        </a:cubicBezTo>
                        <a:cubicBezTo>
                          <a:pt x="5919" y="16204"/>
                          <a:pt x="5873" y="16310"/>
                          <a:pt x="5613" y="16835"/>
                        </a:cubicBezTo>
                        <a:cubicBezTo>
                          <a:pt x="5466" y="17134"/>
                          <a:pt x="5217" y="17703"/>
                          <a:pt x="5063" y="18095"/>
                        </a:cubicBezTo>
                        <a:cubicBezTo>
                          <a:pt x="4910" y="18485"/>
                          <a:pt x="4761" y="18806"/>
                          <a:pt x="4735" y="18806"/>
                        </a:cubicBezTo>
                        <a:cubicBezTo>
                          <a:pt x="4734" y="18806"/>
                          <a:pt x="4734" y="18806"/>
                          <a:pt x="4734" y="18806"/>
                        </a:cubicBezTo>
                        <a:cubicBezTo>
                          <a:pt x="4666" y="18806"/>
                          <a:pt x="4507" y="17937"/>
                          <a:pt x="4523" y="17660"/>
                        </a:cubicBezTo>
                        <a:cubicBezTo>
                          <a:pt x="4529" y="17552"/>
                          <a:pt x="4560" y="17479"/>
                          <a:pt x="4595" y="17479"/>
                        </a:cubicBezTo>
                        <a:cubicBezTo>
                          <a:pt x="4600" y="17479"/>
                          <a:pt x="4605" y="17481"/>
                          <a:pt x="4610" y="17483"/>
                        </a:cubicBezTo>
                        <a:cubicBezTo>
                          <a:pt x="4617" y="17488"/>
                          <a:pt x="4624" y="17490"/>
                          <a:pt x="4629" y="17490"/>
                        </a:cubicBezTo>
                        <a:cubicBezTo>
                          <a:pt x="4651" y="17490"/>
                          <a:pt x="4653" y="17450"/>
                          <a:pt x="4630" y="17390"/>
                        </a:cubicBezTo>
                        <a:cubicBezTo>
                          <a:pt x="4607" y="17329"/>
                          <a:pt x="4608" y="17286"/>
                          <a:pt x="4631" y="17286"/>
                        </a:cubicBezTo>
                        <a:cubicBezTo>
                          <a:pt x="4636" y="17286"/>
                          <a:pt x="4641" y="17288"/>
                          <a:pt x="4648" y="17292"/>
                        </a:cubicBezTo>
                        <a:cubicBezTo>
                          <a:pt x="4649" y="17293"/>
                          <a:pt x="4651" y="17294"/>
                          <a:pt x="4653" y="17294"/>
                        </a:cubicBezTo>
                        <a:cubicBezTo>
                          <a:pt x="4698" y="17294"/>
                          <a:pt x="4842" y="17046"/>
                          <a:pt x="4982" y="16725"/>
                        </a:cubicBezTo>
                        <a:cubicBezTo>
                          <a:pt x="5177" y="16277"/>
                          <a:pt x="5288" y="16118"/>
                          <a:pt x="5402" y="16118"/>
                        </a:cubicBezTo>
                        <a:close/>
                        <a:moveTo>
                          <a:pt x="11565" y="16771"/>
                        </a:moveTo>
                        <a:cubicBezTo>
                          <a:pt x="11611" y="16771"/>
                          <a:pt x="11610" y="16905"/>
                          <a:pt x="11529" y="17156"/>
                        </a:cubicBezTo>
                        <a:cubicBezTo>
                          <a:pt x="11221" y="18108"/>
                          <a:pt x="10969" y="18703"/>
                          <a:pt x="10792" y="18889"/>
                        </a:cubicBezTo>
                        <a:cubicBezTo>
                          <a:pt x="10715" y="18971"/>
                          <a:pt x="10662" y="19016"/>
                          <a:pt x="10637" y="19016"/>
                        </a:cubicBezTo>
                        <a:cubicBezTo>
                          <a:pt x="10577" y="19016"/>
                          <a:pt x="10665" y="18766"/>
                          <a:pt x="10922" y="18149"/>
                        </a:cubicBezTo>
                        <a:cubicBezTo>
                          <a:pt x="11098" y="17724"/>
                          <a:pt x="11296" y="17244"/>
                          <a:pt x="11368" y="17074"/>
                        </a:cubicBezTo>
                        <a:cubicBezTo>
                          <a:pt x="11453" y="16869"/>
                          <a:pt x="11526" y="16771"/>
                          <a:pt x="11565" y="16771"/>
                        </a:cubicBezTo>
                        <a:close/>
                        <a:moveTo>
                          <a:pt x="23940" y="17911"/>
                        </a:moveTo>
                        <a:cubicBezTo>
                          <a:pt x="23997" y="17911"/>
                          <a:pt x="24045" y="17934"/>
                          <a:pt x="24045" y="17960"/>
                        </a:cubicBezTo>
                        <a:cubicBezTo>
                          <a:pt x="24045" y="18017"/>
                          <a:pt x="23335" y="19043"/>
                          <a:pt x="23207" y="19174"/>
                        </a:cubicBezTo>
                        <a:cubicBezTo>
                          <a:pt x="23204" y="19177"/>
                          <a:pt x="23201" y="19178"/>
                          <a:pt x="23200" y="19178"/>
                        </a:cubicBezTo>
                        <a:cubicBezTo>
                          <a:pt x="23181" y="19178"/>
                          <a:pt x="23301" y="18924"/>
                          <a:pt x="23481" y="18584"/>
                        </a:cubicBezTo>
                        <a:cubicBezTo>
                          <a:pt x="23672" y="18218"/>
                          <a:pt x="23883" y="17911"/>
                          <a:pt x="23940" y="17911"/>
                        </a:cubicBezTo>
                        <a:close/>
                        <a:moveTo>
                          <a:pt x="9450" y="16527"/>
                        </a:moveTo>
                        <a:cubicBezTo>
                          <a:pt x="9515" y="16527"/>
                          <a:pt x="9544" y="16573"/>
                          <a:pt x="9518" y="16633"/>
                        </a:cubicBezTo>
                        <a:cubicBezTo>
                          <a:pt x="8804" y="18273"/>
                          <a:pt x="8388" y="19199"/>
                          <a:pt x="8367" y="19199"/>
                        </a:cubicBezTo>
                        <a:cubicBezTo>
                          <a:pt x="8367" y="19199"/>
                          <a:pt x="8367" y="19199"/>
                          <a:pt x="8366" y="19199"/>
                        </a:cubicBezTo>
                        <a:cubicBezTo>
                          <a:pt x="8214" y="19048"/>
                          <a:pt x="9237" y="16527"/>
                          <a:pt x="9450" y="16527"/>
                        </a:cubicBezTo>
                        <a:close/>
                        <a:moveTo>
                          <a:pt x="6070" y="16281"/>
                        </a:moveTo>
                        <a:cubicBezTo>
                          <a:pt x="6112" y="16281"/>
                          <a:pt x="6127" y="16321"/>
                          <a:pt x="6104" y="16380"/>
                        </a:cubicBezTo>
                        <a:cubicBezTo>
                          <a:pt x="5804" y="17129"/>
                          <a:pt x="4961" y="19107"/>
                          <a:pt x="4896" y="19207"/>
                        </a:cubicBezTo>
                        <a:cubicBezTo>
                          <a:pt x="4877" y="19238"/>
                          <a:pt x="4862" y="19255"/>
                          <a:pt x="4853" y="19255"/>
                        </a:cubicBezTo>
                        <a:cubicBezTo>
                          <a:pt x="4831" y="19255"/>
                          <a:pt x="4832" y="19178"/>
                          <a:pt x="4851" y="19012"/>
                        </a:cubicBezTo>
                        <a:cubicBezTo>
                          <a:pt x="4894" y="18646"/>
                          <a:pt x="5946" y="16281"/>
                          <a:pt x="6070" y="16281"/>
                        </a:cubicBezTo>
                        <a:close/>
                        <a:moveTo>
                          <a:pt x="3853" y="17262"/>
                        </a:moveTo>
                        <a:cubicBezTo>
                          <a:pt x="3885" y="17262"/>
                          <a:pt x="3952" y="17435"/>
                          <a:pt x="4003" y="17656"/>
                        </a:cubicBezTo>
                        <a:cubicBezTo>
                          <a:pt x="4093" y="18030"/>
                          <a:pt x="4085" y="18084"/>
                          <a:pt x="3833" y="18671"/>
                        </a:cubicBezTo>
                        <a:cubicBezTo>
                          <a:pt x="3690" y="19005"/>
                          <a:pt x="3564" y="19266"/>
                          <a:pt x="3546" y="19266"/>
                        </a:cubicBezTo>
                        <a:cubicBezTo>
                          <a:pt x="3545" y="19266"/>
                          <a:pt x="3545" y="19266"/>
                          <a:pt x="3544" y="19266"/>
                        </a:cubicBezTo>
                        <a:cubicBezTo>
                          <a:pt x="3494" y="19215"/>
                          <a:pt x="3797" y="17262"/>
                          <a:pt x="3853" y="17262"/>
                        </a:cubicBezTo>
                        <a:close/>
                        <a:moveTo>
                          <a:pt x="21977" y="17748"/>
                        </a:moveTo>
                        <a:cubicBezTo>
                          <a:pt x="22041" y="17748"/>
                          <a:pt x="22090" y="17762"/>
                          <a:pt x="22090" y="17782"/>
                        </a:cubicBezTo>
                        <a:cubicBezTo>
                          <a:pt x="22092" y="17855"/>
                          <a:pt x="21254" y="19301"/>
                          <a:pt x="21188" y="19341"/>
                        </a:cubicBezTo>
                        <a:cubicBezTo>
                          <a:pt x="21183" y="19343"/>
                          <a:pt x="21179" y="19345"/>
                          <a:pt x="21174" y="19345"/>
                        </a:cubicBezTo>
                        <a:cubicBezTo>
                          <a:pt x="21140" y="19345"/>
                          <a:pt x="21114" y="19267"/>
                          <a:pt x="21114" y="19159"/>
                        </a:cubicBezTo>
                        <a:cubicBezTo>
                          <a:pt x="21114" y="19037"/>
                          <a:pt x="21091" y="18854"/>
                          <a:pt x="21069" y="18767"/>
                        </a:cubicBezTo>
                        <a:cubicBezTo>
                          <a:pt x="21038" y="18663"/>
                          <a:pt x="21114" y="18484"/>
                          <a:pt x="21281" y="18255"/>
                        </a:cubicBezTo>
                        <a:cubicBezTo>
                          <a:pt x="21430" y="18052"/>
                          <a:pt x="21533" y="17951"/>
                          <a:pt x="21570" y="17951"/>
                        </a:cubicBezTo>
                        <a:cubicBezTo>
                          <a:pt x="21608" y="17951"/>
                          <a:pt x="21573" y="18062"/>
                          <a:pt x="21439" y="18279"/>
                        </a:cubicBezTo>
                        <a:cubicBezTo>
                          <a:pt x="21339" y="18444"/>
                          <a:pt x="21279" y="18592"/>
                          <a:pt x="21304" y="18617"/>
                        </a:cubicBezTo>
                        <a:cubicBezTo>
                          <a:pt x="21306" y="18619"/>
                          <a:pt x="21309" y="18620"/>
                          <a:pt x="21311" y="18620"/>
                        </a:cubicBezTo>
                        <a:cubicBezTo>
                          <a:pt x="21345" y="18620"/>
                          <a:pt x="21434" y="18491"/>
                          <a:pt x="21525" y="18311"/>
                        </a:cubicBezTo>
                        <a:cubicBezTo>
                          <a:pt x="21753" y="17855"/>
                          <a:pt x="21837" y="17748"/>
                          <a:pt x="21977" y="17748"/>
                        </a:cubicBezTo>
                        <a:close/>
                        <a:moveTo>
                          <a:pt x="11367" y="16690"/>
                        </a:moveTo>
                        <a:cubicBezTo>
                          <a:pt x="11405" y="16690"/>
                          <a:pt x="11426" y="16721"/>
                          <a:pt x="11399" y="16788"/>
                        </a:cubicBezTo>
                        <a:cubicBezTo>
                          <a:pt x="10712" y="18548"/>
                          <a:pt x="10295" y="19432"/>
                          <a:pt x="10155" y="19432"/>
                        </a:cubicBezTo>
                        <a:cubicBezTo>
                          <a:pt x="10147" y="19432"/>
                          <a:pt x="10139" y="19429"/>
                          <a:pt x="10133" y="19422"/>
                        </a:cubicBezTo>
                        <a:cubicBezTo>
                          <a:pt x="10099" y="19392"/>
                          <a:pt x="10982" y="17220"/>
                          <a:pt x="11185" y="16838"/>
                        </a:cubicBezTo>
                        <a:cubicBezTo>
                          <a:pt x="11233" y="16744"/>
                          <a:pt x="11316" y="16690"/>
                          <a:pt x="11367" y="16690"/>
                        </a:cubicBezTo>
                        <a:close/>
                        <a:moveTo>
                          <a:pt x="1933" y="15795"/>
                        </a:moveTo>
                        <a:cubicBezTo>
                          <a:pt x="2047" y="15795"/>
                          <a:pt x="2136" y="15808"/>
                          <a:pt x="2136" y="15825"/>
                        </a:cubicBezTo>
                        <a:cubicBezTo>
                          <a:pt x="2136" y="15844"/>
                          <a:pt x="2007" y="16160"/>
                          <a:pt x="1846" y="16534"/>
                        </a:cubicBezTo>
                        <a:cubicBezTo>
                          <a:pt x="1508" y="17316"/>
                          <a:pt x="1232" y="18089"/>
                          <a:pt x="1274" y="18131"/>
                        </a:cubicBezTo>
                        <a:cubicBezTo>
                          <a:pt x="1274" y="18131"/>
                          <a:pt x="1274" y="18131"/>
                          <a:pt x="1275" y="18131"/>
                        </a:cubicBezTo>
                        <a:cubicBezTo>
                          <a:pt x="1293" y="18131"/>
                          <a:pt x="1440" y="17788"/>
                          <a:pt x="1601" y="17366"/>
                        </a:cubicBezTo>
                        <a:cubicBezTo>
                          <a:pt x="1961" y="16431"/>
                          <a:pt x="2233" y="15864"/>
                          <a:pt x="2323" y="15864"/>
                        </a:cubicBezTo>
                        <a:cubicBezTo>
                          <a:pt x="2324" y="15864"/>
                          <a:pt x="2325" y="15864"/>
                          <a:pt x="2326" y="15864"/>
                        </a:cubicBezTo>
                        <a:cubicBezTo>
                          <a:pt x="2356" y="15869"/>
                          <a:pt x="2513" y="15875"/>
                          <a:pt x="2669" y="15875"/>
                        </a:cubicBezTo>
                        <a:lnTo>
                          <a:pt x="2952" y="15875"/>
                        </a:lnTo>
                        <a:lnTo>
                          <a:pt x="2432" y="16917"/>
                        </a:lnTo>
                        <a:cubicBezTo>
                          <a:pt x="1913" y="17960"/>
                          <a:pt x="1512" y="18941"/>
                          <a:pt x="1579" y="19009"/>
                        </a:cubicBezTo>
                        <a:cubicBezTo>
                          <a:pt x="1580" y="19011"/>
                          <a:pt x="1581" y="19011"/>
                          <a:pt x="1583" y="19011"/>
                        </a:cubicBezTo>
                        <a:cubicBezTo>
                          <a:pt x="1609" y="19011"/>
                          <a:pt x="1682" y="18848"/>
                          <a:pt x="1753" y="18627"/>
                        </a:cubicBezTo>
                        <a:cubicBezTo>
                          <a:pt x="1984" y="17895"/>
                          <a:pt x="3016" y="15875"/>
                          <a:pt x="3157" y="15875"/>
                        </a:cubicBezTo>
                        <a:cubicBezTo>
                          <a:pt x="3355" y="15875"/>
                          <a:pt x="3305" y="16110"/>
                          <a:pt x="2925" y="16974"/>
                        </a:cubicBezTo>
                        <a:cubicBezTo>
                          <a:pt x="2543" y="17845"/>
                          <a:pt x="2056" y="19167"/>
                          <a:pt x="2061" y="19321"/>
                        </a:cubicBezTo>
                        <a:cubicBezTo>
                          <a:pt x="2062" y="19325"/>
                          <a:pt x="2062" y="19326"/>
                          <a:pt x="2064" y="19326"/>
                        </a:cubicBezTo>
                        <a:cubicBezTo>
                          <a:pt x="2083" y="19326"/>
                          <a:pt x="2218" y="19002"/>
                          <a:pt x="2377" y="18564"/>
                        </a:cubicBezTo>
                        <a:cubicBezTo>
                          <a:pt x="2797" y="17415"/>
                          <a:pt x="3265" y="16343"/>
                          <a:pt x="3377" y="16272"/>
                        </a:cubicBezTo>
                        <a:cubicBezTo>
                          <a:pt x="3412" y="16249"/>
                          <a:pt x="3451" y="16237"/>
                          <a:pt x="3485" y="16237"/>
                        </a:cubicBezTo>
                        <a:cubicBezTo>
                          <a:pt x="3506" y="16237"/>
                          <a:pt x="3525" y="16241"/>
                          <a:pt x="3539" y="16251"/>
                        </a:cubicBezTo>
                        <a:cubicBezTo>
                          <a:pt x="3658" y="16324"/>
                          <a:pt x="3607" y="16934"/>
                          <a:pt x="3451" y="17367"/>
                        </a:cubicBezTo>
                        <a:cubicBezTo>
                          <a:pt x="3104" y="18311"/>
                          <a:pt x="2646" y="19468"/>
                          <a:pt x="2599" y="19516"/>
                        </a:cubicBezTo>
                        <a:cubicBezTo>
                          <a:pt x="2592" y="19524"/>
                          <a:pt x="2563" y="19527"/>
                          <a:pt x="2515" y="19527"/>
                        </a:cubicBezTo>
                        <a:cubicBezTo>
                          <a:pt x="2396" y="19527"/>
                          <a:pt x="2163" y="19504"/>
                          <a:pt x="1906" y="19463"/>
                        </a:cubicBezTo>
                        <a:cubicBezTo>
                          <a:pt x="1267" y="19365"/>
                          <a:pt x="1254" y="19357"/>
                          <a:pt x="1207" y="19111"/>
                        </a:cubicBezTo>
                        <a:cubicBezTo>
                          <a:pt x="1077" y="18426"/>
                          <a:pt x="1000" y="17553"/>
                          <a:pt x="1064" y="17473"/>
                        </a:cubicBezTo>
                        <a:cubicBezTo>
                          <a:pt x="1103" y="17423"/>
                          <a:pt x="1236" y="17089"/>
                          <a:pt x="1361" y="16731"/>
                        </a:cubicBezTo>
                        <a:cubicBezTo>
                          <a:pt x="1667" y="15851"/>
                          <a:pt x="1702" y="15795"/>
                          <a:pt x="1933" y="15795"/>
                        </a:cubicBezTo>
                        <a:close/>
                        <a:moveTo>
                          <a:pt x="3419" y="17780"/>
                        </a:moveTo>
                        <a:cubicBezTo>
                          <a:pt x="3420" y="17780"/>
                          <a:pt x="3421" y="17781"/>
                          <a:pt x="3421" y="17782"/>
                        </a:cubicBezTo>
                        <a:cubicBezTo>
                          <a:pt x="3439" y="17800"/>
                          <a:pt x="3396" y="18202"/>
                          <a:pt x="3324" y="18683"/>
                        </a:cubicBezTo>
                        <a:cubicBezTo>
                          <a:pt x="3252" y="19164"/>
                          <a:pt x="3193" y="19568"/>
                          <a:pt x="3193" y="19590"/>
                        </a:cubicBezTo>
                        <a:cubicBezTo>
                          <a:pt x="3193" y="19614"/>
                          <a:pt x="3134" y="19624"/>
                          <a:pt x="3060" y="19624"/>
                        </a:cubicBezTo>
                        <a:cubicBezTo>
                          <a:pt x="2941" y="19624"/>
                          <a:pt x="2781" y="19597"/>
                          <a:pt x="2757" y="19556"/>
                        </a:cubicBezTo>
                        <a:cubicBezTo>
                          <a:pt x="2712" y="19484"/>
                          <a:pt x="3348" y="17780"/>
                          <a:pt x="3419" y="17780"/>
                        </a:cubicBezTo>
                        <a:close/>
                        <a:moveTo>
                          <a:pt x="6435" y="16202"/>
                        </a:moveTo>
                        <a:cubicBezTo>
                          <a:pt x="6486" y="16202"/>
                          <a:pt x="6531" y="16242"/>
                          <a:pt x="6563" y="16324"/>
                        </a:cubicBezTo>
                        <a:cubicBezTo>
                          <a:pt x="6586" y="16382"/>
                          <a:pt x="6584" y="16417"/>
                          <a:pt x="6562" y="16417"/>
                        </a:cubicBezTo>
                        <a:cubicBezTo>
                          <a:pt x="6557" y="16417"/>
                          <a:pt x="6549" y="16415"/>
                          <a:pt x="6541" y="16410"/>
                        </a:cubicBezTo>
                        <a:cubicBezTo>
                          <a:pt x="6540" y="16409"/>
                          <a:pt x="6539" y="16409"/>
                          <a:pt x="6537" y="16409"/>
                        </a:cubicBezTo>
                        <a:cubicBezTo>
                          <a:pt x="6447" y="16409"/>
                          <a:pt x="5773" y="17801"/>
                          <a:pt x="5306" y="18954"/>
                        </a:cubicBezTo>
                        <a:cubicBezTo>
                          <a:pt x="5129" y="19392"/>
                          <a:pt x="4992" y="19638"/>
                          <a:pt x="4934" y="19638"/>
                        </a:cubicBezTo>
                        <a:cubicBezTo>
                          <a:pt x="4914" y="19638"/>
                          <a:pt x="4903" y="19609"/>
                          <a:pt x="4903" y="19549"/>
                        </a:cubicBezTo>
                        <a:cubicBezTo>
                          <a:pt x="4903" y="19481"/>
                          <a:pt x="5633" y="17693"/>
                          <a:pt x="6113" y="16585"/>
                        </a:cubicBezTo>
                        <a:cubicBezTo>
                          <a:pt x="6221" y="16337"/>
                          <a:pt x="6340" y="16202"/>
                          <a:pt x="6435" y="16202"/>
                        </a:cubicBezTo>
                        <a:close/>
                        <a:moveTo>
                          <a:pt x="4144" y="18261"/>
                        </a:moveTo>
                        <a:cubicBezTo>
                          <a:pt x="4145" y="18261"/>
                          <a:pt x="4146" y="18261"/>
                          <a:pt x="4146" y="18262"/>
                        </a:cubicBezTo>
                        <a:cubicBezTo>
                          <a:pt x="4165" y="18279"/>
                          <a:pt x="4249" y="18547"/>
                          <a:pt x="4337" y="18857"/>
                        </a:cubicBezTo>
                        <a:cubicBezTo>
                          <a:pt x="4543" y="19582"/>
                          <a:pt x="4503" y="19703"/>
                          <a:pt x="4065" y="19703"/>
                        </a:cubicBezTo>
                        <a:cubicBezTo>
                          <a:pt x="3507" y="19703"/>
                          <a:pt x="3496" y="19663"/>
                          <a:pt x="3821" y="18905"/>
                        </a:cubicBezTo>
                        <a:cubicBezTo>
                          <a:pt x="3979" y="18542"/>
                          <a:pt x="4119" y="18261"/>
                          <a:pt x="4144" y="18261"/>
                        </a:cubicBezTo>
                        <a:close/>
                        <a:moveTo>
                          <a:pt x="6794" y="16284"/>
                        </a:moveTo>
                        <a:cubicBezTo>
                          <a:pt x="6834" y="16284"/>
                          <a:pt x="6859" y="16312"/>
                          <a:pt x="6859" y="16352"/>
                        </a:cubicBezTo>
                        <a:cubicBezTo>
                          <a:pt x="6859" y="16391"/>
                          <a:pt x="6710" y="16764"/>
                          <a:pt x="6525" y="17188"/>
                        </a:cubicBezTo>
                        <a:cubicBezTo>
                          <a:pt x="6342" y="17608"/>
                          <a:pt x="6025" y="18370"/>
                          <a:pt x="5824" y="18874"/>
                        </a:cubicBezTo>
                        <a:cubicBezTo>
                          <a:pt x="5630" y="19363"/>
                          <a:pt x="5449" y="19747"/>
                          <a:pt x="5412" y="19747"/>
                        </a:cubicBezTo>
                        <a:cubicBezTo>
                          <a:pt x="5410" y="19747"/>
                          <a:pt x="5409" y="19747"/>
                          <a:pt x="5408" y="19746"/>
                        </a:cubicBezTo>
                        <a:cubicBezTo>
                          <a:pt x="5351" y="19687"/>
                          <a:pt x="6711" y="16284"/>
                          <a:pt x="6794" y="16284"/>
                        </a:cubicBezTo>
                        <a:close/>
                        <a:moveTo>
                          <a:pt x="7483" y="16338"/>
                        </a:moveTo>
                        <a:cubicBezTo>
                          <a:pt x="7484" y="16338"/>
                          <a:pt x="7485" y="16338"/>
                          <a:pt x="7485" y="16340"/>
                        </a:cubicBezTo>
                        <a:cubicBezTo>
                          <a:pt x="7499" y="16380"/>
                          <a:pt x="7240" y="17037"/>
                          <a:pt x="6910" y="17795"/>
                        </a:cubicBezTo>
                        <a:cubicBezTo>
                          <a:pt x="6583" y="18552"/>
                          <a:pt x="6264" y="19322"/>
                          <a:pt x="6207" y="19501"/>
                        </a:cubicBezTo>
                        <a:cubicBezTo>
                          <a:pt x="6158" y="19650"/>
                          <a:pt x="6107" y="19749"/>
                          <a:pt x="6081" y="19749"/>
                        </a:cubicBezTo>
                        <a:cubicBezTo>
                          <a:pt x="6075" y="19749"/>
                          <a:pt x="6071" y="19745"/>
                          <a:pt x="6068" y="19737"/>
                        </a:cubicBezTo>
                        <a:cubicBezTo>
                          <a:pt x="6052" y="19689"/>
                          <a:pt x="6152" y="19354"/>
                          <a:pt x="6291" y="19004"/>
                        </a:cubicBezTo>
                        <a:cubicBezTo>
                          <a:pt x="6716" y="17928"/>
                          <a:pt x="7429" y="16338"/>
                          <a:pt x="7483" y="16338"/>
                        </a:cubicBezTo>
                        <a:close/>
                        <a:moveTo>
                          <a:pt x="7262" y="16277"/>
                        </a:moveTo>
                        <a:cubicBezTo>
                          <a:pt x="7323" y="16277"/>
                          <a:pt x="7356" y="16310"/>
                          <a:pt x="7323" y="16390"/>
                        </a:cubicBezTo>
                        <a:cubicBezTo>
                          <a:pt x="7302" y="16443"/>
                          <a:pt x="7048" y="17033"/>
                          <a:pt x="6756" y="17708"/>
                        </a:cubicBezTo>
                        <a:cubicBezTo>
                          <a:pt x="6466" y="18385"/>
                          <a:pt x="6160" y="19112"/>
                          <a:pt x="6073" y="19338"/>
                        </a:cubicBezTo>
                        <a:cubicBezTo>
                          <a:pt x="5959" y="19630"/>
                          <a:pt x="5864" y="19753"/>
                          <a:pt x="5736" y="19769"/>
                        </a:cubicBezTo>
                        <a:cubicBezTo>
                          <a:pt x="5702" y="19773"/>
                          <a:pt x="5670" y="19776"/>
                          <a:pt x="5643" y="19776"/>
                        </a:cubicBezTo>
                        <a:cubicBezTo>
                          <a:pt x="5591" y="19776"/>
                          <a:pt x="5557" y="19768"/>
                          <a:pt x="5557" y="19753"/>
                        </a:cubicBezTo>
                        <a:cubicBezTo>
                          <a:pt x="5556" y="19694"/>
                          <a:pt x="6775" y="16772"/>
                          <a:pt x="6909" y="16511"/>
                        </a:cubicBezTo>
                        <a:cubicBezTo>
                          <a:pt x="6979" y="16373"/>
                          <a:pt x="7159" y="16277"/>
                          <a:pt x="7262" y="16277"/>
                        </a:cubicBezTo>
                        <a:close/>
                        <a:moveTo>
                          <a:pt x="6492" y="16545"/>
                        </a:moveTo>
                        <a:cubicBezTo>
                          <a:pt x="6523" y="16545"/>
                          <a:pt x="6321" y="17101"/>
                          <a:pt x="5897" y="18182"/>
                        </a:cubicBezTo>
                        <a:cubicBezTo>
                          <a:pt x="5552" y="19060"/>
                          <a:pt x="5224" y="19779"/>
                          <a:pt x="5169" y="19782"/>
                        </a:cubicBezTo>
                        <a:cubicBezTo>
                          <a:pt x="5167" y="19782"/>
                          <a:pt x="5164" y="19782"/>
                          <a:pt x="5162" y="19782"/>
                        </a:cubicBezTo>
                        <a:cubicBezTo>
                          <a:pt x="5108" y="19782"/>
                          <a:pt x="5067" y="19768"/>
                          <a:pt x="5067" y="19746"/>
                        </a:cubicBezTo>
                        <a:cubicBezTo>
                          <a:pt x="5067" y="19699"/>
                          <a:pt x="6131" y="17253"/>
                          <a:pt x="6331" y="16838"/>
                        </a:cubicBezTo>
                        <a:cubicBezTo>
                          <a:pt x="6426" y="16642"/>
                          <a:pt x="6479" y="16545"/>
                          <a:pt x="6492" y="16545"/>
                        </a:cubicBezTo>
                        <a:close/>
                        <a:moveTo>
                          <a:pt x="8141" y="16352"/>
                        </a:moveTo>
                        <a:cubicBezTo>
                          <a:pt x="8156" y="16352"/>
                          <a:pt x="8163" y="16372"/>
                          <a:pt x="8163" y="16412"/>
                        </a:cubicBezTo>
                        <a:cubicBezTo>
                          <a:pt x="8163" y="16434"/>
                          <a:pt x="8067" y="16676"/>
                          <a:pt x="7956" y="16946"/>
                        </a:cubicBezTo>
                        <a:cubicBezTo>
                          <a:pt x="7842" y="17215"/>
                          <a:pt x="7765" y="17455"/>
                          <a:pt x="7785" y="17475"/>
                        </a:cubicBezTo>
                        <a:cubicBezTo>
                          <a:pt x="7805" y="17496"/>
                          <a:pt x="7585" y="18033"/>
                          <a:pt x="7301" y="18668"/>
                        </a:cubicBezTo>
                        <a:cubicBezTo>
                          <a:pt x="6902" y="19549"/>
                          <a:pt x="6739" y="19833"/>
                          <a:pt x="6615" y="19850"/>
                        </a:cubicBezTo>
                        <a:cubicBezTo>
                          <a:pt x="6588" y="19854"/>
                          <a:pt x="6565" y="19857"/>
                          <a:pt x="6548" y="19857"/>
                        </a:cubicBezTo>
                        <a:cubicBezTo>
                          <a:pt x="6462" y="19857"/>
                          <a:pt x="6493" y="19785"/>
                          <a:pt x="6660" y="19406"/>
                        </a:cubicBezTo>
                        <a:cubicBezTo>
                          <a:pt x="6775" y="19146"/>
                          <a:pt x="6847" y="18889"/>
                          <a:pt x="6822" y="18827"/>
                        </a:cubicBezTo>
                        <a:cubicBezTo>
                          <a:pt x="6804" y="18783"/>
                          <a:pt x="6806" y="18753"/>
                          <a:pt x="6824" y="18753"/>
                        </a:cubicBezTo>
                        <a:cubicBezTo>
                          <a:pt x="6829" y="18753"/>
                          <a:pt x="6835" y="18755"/>
                          <a:pt x="6842" y="18759"/>
                        </a:cubicBezTo>
                        <a:cubicBezTo>
                          <a:pt x="6843" y="18760"/>
                          <a:pt x="6843" y="18760"/>
                          <a:pt x="6844" y="18760"/>
                        </a:cubicBezTo>
                        <a:cubicBezTo>
                          <a:pt x="6888" y="18760"/>
                          <a:pt x="7168" y="18241"/>
                          <a:pt x="7472" y="17585"/>
                        </a:cubicBezTo>
                        <a:cubicBezTo>
                          <a:pt x="7864" y="16743"/>
                          <a:pt x="8076" y="16352"/>
                          <a:pt x="8141" y="16352"/>
                        </a:cubicBezTo>
                        <a:close/>
                        <a:moveTo>
                          <a:pt x="22319" y="17748"/>
                        </a:moveTo>
                        <a:cubicBezTo>
                          <a:pt x="22384" y="17750"/>
                          <a:pt x="22404" y="17788"/>
                          <a:pt x="22368" y="17851"/>
                        </a:cubicBezTo>
                        <a:cubicBezTo>
                          <a:pt x="22339" y="17907"/>
                          <a:pt x="22212" y="18084"/>
                          <a:pt x="22093" y="18238"/>
                        </a:cubicBezTo>
                        <a:cubicBezTo>
                          <a:pt x="21887" y="18507"/>
                          <a:pt x="21792" y="18660"/>
                          <a:pt x="21820" y="18660"/>
                        </a:cubicBezTo>
                        <a:cubicBezTo>
                          <a:pt x="21838" y="18660"/>
                          <a:pt x="21900" y="18604"/>
                          <a:pt x="22011" y="18482"/>
                        </a:cubicBezTo>
                        <a:cubicBezTo>
                          <a:pt x="22093" y="18392"/>
                          <a:pt x="22145" y="18339"/>
                          <a:pt x="22161" y="18339"/>
                        </a:cubicBezTo>
                        <a:cubicBezTo>
                          <a:pt x="22192" y="18339"/>
                          <a:pt x="22097" y="18527"/>
                          <a:pt x="21844" y="19012"/>
                        </a:cubicBezTo>
                        <a:cubicBezTo>
                          <a:pt x="21497" y="19674"/>
                          <a:pt x="21403" y="19859"/>
                          <a:pt x="21346" y="19859"/>
                        </a:cubicBezTo>
                        <a:cubicBezTo>
                          <a:pt x="21321" y="19859"/>
                          <a:pt x="21303" y="19824"/>
                          <a:pt x="21275" y="19777"/>
                        </a:cubicBezTo>
                        <a:cubicBezTo>
                          <a:pt x="21165" y="19606"/>
                          <a:pt x="21174" y="19582"/>
                          <a:pt x="21483" y="19174"/>
                        </a:cubicBezTo>
                        <a:cubicBezTo>
                          <a:pt x="21644" y="18961"/>
                          <a:pt x="21751" y="18770"/>
                          <a:pt x="21724" y="18743"/>
                        </a:cubicBezTo>
                        <a:cubicBezTo>
                          <a:pt x="21652" y="18671"/>
                          <a:pt x="22205" y="17748"/>
                          <a:pt x="22319" y="17748"/>
                        </a:cubicBezTo>
                        <a:close/>
                        <a:moveTo>
                          <a:pt x="7771" y="16284"/>
                        </a:moveTo>
                        <a:cubicBezTo>
                          <a:pt x="7805" y="16284"/>
                          <a:pt x="7846" y="16315"/>
                          <a:pt x="7873" y="16360"/>
                        </a:cubicBezTo>
                        <a:cubicBezTo>
                          <a:pt x="7898" y="16404"/>
                          <a:pt x="7683" y="16939"/>
                          <a:pt x="7397" y="17550"/>
                        </a:cubicBezTo>
                        <a:cubicBezTo>
                          <a:pt x="7128" y="18125"/>
                          <a:pt x="6904" y="18526"/>
                          <a:pt x="6856" y="18526"/>
                        </a:cubicBezTo>
                        <a:cubicBezTo>
                          <a:pt x="6852" y="18526"/>
                          <a:pt x="6849" y="18523"/>
                          <a:pt x="6847" y="18516"/>
                        </a:cubicBezTo>
                        <a:cubicBezTo>
                          <a:pt x="6846" y="18506"/>
                          <a:pt x="6842" y="18502"/>
                          <a:pt x="6838" y="18502"/>
                        </a:cubicBezTo>
                        <a:cubicBezTo>
                          <a:pt x="6804" y="18502"/>
                          <a:pt x="6696" y="18753"/>
                          <a:pt x="6579" y="19119"/>
                        </a:cubicBezTo>
                        <a:cubicBezTo>
                          <a:pt x="6445" y="19533"/>
                          <a:pt x="6308" y="19868"/>
                          <a:pt x="6272" y="19868"/>
                        </a:cubicBezTo>
                        <a:cubicBezTo>
                          <a:pt x="6160" y="19868"/>
                          <a:pt x="6193" y="19737"/>
                          <a:pt x="6505" y="18964"/>
                        </a:cubicBezTo>
                        <a:cubicBezTo>
                          <a:pt x="6665" y="18564"/>
                          <a:pt x="6800" y="18311"/>
                          <a:pt x="6850" y="18311"/>
                        </a:cubicBezTo>
                        <a:cubicBezTo>
                          <a:pt x="6855" y="18311"/>
                          <a:pt x="6859" y="18314"/>
                          <a:pt x="6862" y="18319"/>
                        </a:cubicBezTo>
                        <a:cubicBezTo>
                          <a:pt x="6866" y="18325"/>
                          <a:pt x="6870" y="18328"/>
                          <a:pt x="6876" y="18328"/>
                        </a:cubicBezTo>
                        <a:cubicBezTo>
                          <a:pt x="6956" y="18328"/>
                          <a:pt x="7203" y="17690"/>
                          <a:pt x="7219" y="17415"/>
                        </a:cubicBezTo>
                        <a:cubicBezTo>
                          <a:pt x="7230" y="17245"/>
                          <a:pt x="7698" y="16284"/>
                          <a:pt x="7771" y="16284"/>
                        </a:cubicBezTo>
                        <a:close/>
                        <a:moveTo>
                          <a:pt x="10961" y="16692"/>
                        </a:moveTo>
                        <a:cubicBezTo>
                          <a:pt x="11001" y="16692"/>
                          <a:pt x="11007" y="16753"/>
                          <a:pt x="10978" y="16834"/>
                        </a:cubicBezTo>
                        <a:cubicBezTo>
                          <a:pt x="10949" y="16912"/>
                          <a:pt x="10801" y="17327"/>
                          <a:pt x="10653" y="17750"/>
                        </a:cubicBezTo>
                        <a:cubicBezTo>
                          <a:pt x="10349" y="18613"/>
                          <a:pt x="9970" y="19529"/>
                          <a:pt x="9849" y="19689"/>
                        </a:cubicBezTo>
                        <a:cubicBezTo>
                          <a:pt x="9803" y="19749"/>
                          <a:pt x="9708" y="19826"/>
                          <a:pt x="9627" y="19868"/>
                        </a:cubicBezTo>
                        <a:cubicBezTo>
                          <a:pt x="9623" y="19870"/>
                          <a:pt x="9619" y="19871"/>
                          <a:pt x="9616" y="19871"/>
                        </a:cubicBezTo>
                        <a:cubicBezTo>
                          <a:pt x="9545" y="19871"/>
                          <a:pt x="9735" y="19361"/>
                          <a:pt x="10186" y="18317"/>
                        </a:cubicBezTo>
                        <a:cubicBezTo>
                          <a:pt x="10574" y="17421"/>
                          <a:pt x="10922" y="16692"/>
                          <a:pt x="10961" y="16692"/>
                        </a:cubicBezTo>
                        <a:close/>
                        <a:moveTo>
                          <a:pt x="19471" y="17669"/>
                        </a:moveTo>
                        <a:cubicBezTo>
                          <a:pt x="19499" y="17669"/>
                          <a:pt x="19600" y="17747"/>
                          <a:pt x="19706" y="17845"/>
                        </a:cubicBezTo>
                        <a:cubicBezTo>
                          <a:pt x="19812" y="17942"/>
                          <a:pt x="19892" y="18050"/>
                          <a:pt x="19892" y="18092"/>
                        </a:cubicBezTo>
                        <a:cubicBezTo>
                          <a:pt x="19892" y="18181"/>
                          <a:pt x="18449" y="19934"/>
                          <a:pt x="18379" y="19934"/>
                        </a:cubicBezTo>
                        <a:cubicBezTo>
                          <a:pt x="18378" y="19934"/>
                          <a:pt x="18377" y="19934"/>
                          <a:pt x="18377" y="19933"/>
                        </a:cubicBezTo>
                        <a:cubicBezTo>
                          <a:pt x="18358" y="19916"/>
                          <a:pt x="18416" y="19648"/>
                          <a:pt x="18498" y="19348"/>
                        </a:cubicBezTo>
                        <a:cubicBezTo>
                          <a:pt x="18635" y="18858"/>
                          <a:pt x="19324" y="17669"/>
                          <a:pt x="19471" y="17669"/>
                        </a:cubicBezTo>
                        <a:close/>
                        <a:moveTo>
                          <a:pt x="8290" y="17937"/>
                        </a:moveTo>
                        <a:cubicBezTo>
                          <a:pt x="8291" y="17937"/>
                          <a:pt x="8292" y="17937"/>
                          <a:pt x="8293" y="17938"/>
                        </a:cubicBezTo>
                        <a:cubicBezTo>
                          <a:pt x="8312" y="17957"/>
                          <a:pt x="8267" y="18239"/>
                          <a:pt x="8194" y="18573"/>
                        </a:cubicBezTo>
                        <a:cubicBezTo>
                          <a:pt x="8070" y="19152"/>
                          <a:pt x="8033" y="19373"/>
                          <a:pt x="8011" y="19770"/>
                        </a:cubicBezTo>
                        <a:cubicBezTo>
                          <a:pt x="8004" y="19869"/>
                          <a:pt x="7959" y="19949"/>
                          <a:pt x="7910" y="19949"/>
                        </a:cubicBezTo>
                        <a:cubicBezTo>
                          <a:pt x="7823" y="19949"/>
                          <a:pt x="7832" y="19868"/>
                          <a:pt x="7953" y="19501"/>
                        </a:cubicBezTo>
                        <a:cubicBezTo>
                          <a:pt x="7963" y="19474"/>
                          <a:pt x="7964" y="19461"/>
                          <a:pt x="7959" y="19461"/>
                        </a:cubicBezTo>
                        <a:cubicBezTo>
                          <a:pt x="7948" y="19461"/>
                          <a:pt x="7903" y="19529"/>
                          <a:pt x="7837" y="19648"/>
                        </a:cubicBezTo>
                        <a:cubicBezTo>
                          <a:pt x="7736" y="19829"/>
                          <a:pt x="7642" y="19922"/>
                          <a:pt x="7567" y="19922"/>
                        </a:cubicBezTo>
                        <a:cubicBezTo>
                          <a:pt x="7515" y="19922"/>
                          <a:pt x="7472" y="19875"/>
                          <a:pt x="7445" y="19779"/>
                        </a:cubicBezTo>
                        <a:cubicBezTo>
                          <a:pt x="7433" y="19733"/>
                          <a:pt x="7429" y="19710"/>
                          <a:pt x="7437" y="19710"/>
                        </a:cubicBezTo>
                        <a:cubicBezTo>
                          <a:pt x="7444" y="19710"/>
                          <a:pt x="7461" y="19730"/>
                          <a:pt x="7491" y="19770"/>
                        </a:cubicBezTo>
                        <a:cubicBezTo>
                          <a:pt x="7504" y="19788"/>
                          <a:pt x="7517" y="19797"/>
                          <a:pt x="7530" y="19797"/>
                        </a:cubicBezTo>
                        <a:cubicBezTo>
                          <a:pt x="7572" y="19797"/>
                          <a:pt x="7617" y="19710"/>
                          <a:pt x="7671" y="19527"/>
                        </a:cubicBezTo>
                        <a:cubicBezTo>
                          <a:pt x="7827" y="18991"/>
                          <a:pt x="8239" y="17937"/>
                          <a:pt x="8290" y="17937"/>
                        </a:cubicBezTo>
                        <a:close/>
                        <a:moveTo>
                          <a:pt x="8596" y="16369"/>
                        </a:moveTo>
                        <a:cubicBezTo>
                          <a:pt x="8638" y="16369"/>
                          <a:pt x="8650" y="16441"/>
                          <a:pt x="8614" y="16594"/>
                        </a:cubicBezTo>
                        <a:cubicBezTo>
                          <a:pt x="8468" y="17204"/>
                          <a:pt x="8313" y="17669"/>
                          <a:pt x="8253" y="17669"/>
                        </a:cubicBezTo>
                        <a:cubicBezTo>
                          <a:pt x="8215" y="17669"/>
                          <a:pt x="8092" y="17938"/>
                          <a:pt x="7972" y="18272"/>
                        </a:cubicBezTo>
                        <a:cubicBezTo>
                          <a:pt x="7666" y="19128"/>
                          <a:pt x="7285" y="19951"/>
                          <a:pt x="7192" y="19951"/>
                        </a:cubicBezTo>
                        <a:cubicBezTo>
                          <a:pt x="6873" y="19949"/>
                          <a:pt x="6866" y="19858"/>
                          <a:pt x="7135" y="19233"/>
                        </a:cubicBezTo>
                        <a:cubicBezTo>
                          <a:pt x="7282" y="18889"/>
                          <a:pt x="7541" y="18333"/>
                          <a:pt x="7706" y="18006"/>
                        </a:cubicBezTo>
                        <a:cubicBezTo>
                          <a:pt x="7870" y="17681"/>
                          <a:pt x="7987" y="17355"/>
                          <a:pt x="7963" y="17290"/>
                        </a:cubicBezTo>
                        <a:cubicBezTo>
                          <a:pt x="7943" y="17239"/>
                          <a:pt x="7944" y="17206"/>
                          <a:pt x="7963" y="17206"/>
                        </a:cubicBezTo>
                        <a:cubicBezTo>
                          <a:pt x="7968" y="17206"/>
                          <a:pt x="7974" y="17208"/>
                          <a:pt x="7981" y="17213"/>
                        </a:cubicBezTo>
                        <a:cubicBezTo>
                          <a:pt x="7983" y="17215"/>
                          <a:pt x="7986" y="17215"/>
                          <a:pt x="7988" y="17215"/>
                        </a:cubicBezTo>
                        <a:cubicBezTo>
                          <a:pt x="8032" y="17215"/>
                          <a:pt x="8151" y="17044"/>
                          <a:pt x="8265" y="16814"/>
                        </a:cubicBezTo>
                        <a:cubicBezTo>
                          <a:pt x="8404" y="16530"/>
                          <a:pt x="8534" y="16369"/>
                          <a:pt x="8596" y="16369"/>
                        </a:cubicBezTo>
                        <a:close/>
                        <a:moveTo>
                          <a:pt x="9776" y="16527"/>
                        </a:moveTo>
                        <a:cubicBezTo>
                          <a:pt x="9840" y="16527"/>
                          <a:pt x="9877" y="16558"/>
                          <a:pt x="9861" y="16597"/>
                        </a:cubicBezTo>
                        <a:cubicBezTo>
                          <a:pt x="9845" y="16634"/>
                          <a:pt x="9540" y="17350"/>
                          <a:pt x="9186" y="18182"/>
                        </a:cubicBezTo>
                        <a:cubicBezTo>
                          <a:pt x="8785" y="19118"/>
                          <a:pt x="8542" y="19604"/>
                          <a:pt x="8478" y="19604"/>
                        </a:cubicBezTo>
                        <a:cubicBezTo>
                          <a:pt x="8474" y="19604"/>
                          <a:pt x="8471" y="19603"/>
                          <a:pt x="8468" y="19599"/>
                        </a:cubicBezTo>
                        <a:cubicBezTo>
                          <a:pt x="8455" y="19581"/>
                          <a:pt x="8446" y="19573"/>
                          <a:pt x="8440" y="19573"/>
                        </a:cubicBezTo>
                        <a:cubicBezTo>
                          <a:pt x="8425" y="19573"/>
                          <a:pt x="8427" y="19618"/>
                          <a:pt x="8448" y="19703"/>
                        </a:cubicBezTo>
                        <a:cubicBezTo>
                          <a:pt x="8472" y="19801"/>
                          <a:pt x="8478" y="19846"/>
                          <a:pt x="8464" y="19846"/>
                        </a:cubicBezTo>
                        <a:cubicBezTo>
                          <a:pt x="8454" y="19846"/>
                          <a:pt x="8434" y="19825"/>
                          <a:pt x="8404" y="19786"/>
                        </a:cubicBezTo>
                        <a:cubicBezTo>
                          <a:pt x="8371" y="19743"/>
                          <a:pt x="8350" y="19720"/>
                          <a:pt x="8340" y="19720"/>
                        </a:cubicBezTo>
                        <a:cubicBezTo>
                          <a:pt x="8326" y="19720"/>
                          <a:pt x="8333" y="19764"/>
                          <a:pt x="8354" y="19860"/>
                        </a:cubicBezTo>
                        <a:cubicBezTo>
                          <a:pt x="8376" y="19955"/>
                          <a:pt x="8379" y="19999"/>
                          <a:pt x="8359" y="19999"/>
                        </a:cubicBezTo>
                        <a:cubicBezTo>
                          <a:pt x="8349" y="19999"/>
                          <a:pt x="8331" y="19986"/>
                          <a:pt x="8306" y="19961"/>
                        </a:cubicBezTo>
                        <a:cubicBezTo>
                          <a:pt x="8234" y="19890"/>
                          <a:pt x="8285" y="19689"/>
                          <a:pt x="8505" y="19151"/>
                        </a:cubicBezTo>
                        <a:cubicBezTo>
                          <a:pt x="9099" y="17700"/>
                          <a:pt x="9668" y="16527"/>
                          <a:pt x="9776" y="16527"/>
                        </a:cubicBezTo>
                        <a:close/>
                        <a:moveTo>
                          <a:pt x="9998" y="16608"/>
                        </a:moveTo>
                        <a:cubicBezTo>
                          <a:pt x="10018" y="16608"/>
                          <a:pt x="9942" y="16852"/>
                          <a:pt x="9828" y="17153"/>
                        </a:cubicBezTo>
                        <a:cubicBezTo>
                          <a:pt x="9712" y="17454"/>
                          <a:pt x="9638" y="17744"/>
                          <a:pt x="9661" y="17802"/>
                        </a:cubicBezTo>
                        <a:cubicBezTo>
                          <a:pt x="9682" y="17857"/>
                          <a:pt x="9503" y="18377"/>
                          <a:pt x="9266" y="18946"/>
                        </a:cubicBezTo>
                        <a:cubicBezTo>
                          <a:pt x="8917" y="19777"/>
                          <a:pt x="8794" y="19996"/>
                          <a:pt x="8654" y="20018"/>
                        </a:cubicBezTo>
                        <a:cubicBezTo>
                          <a:pt x="8615" y="20024"/>
                          <a:pt x="8585" y="20029"/>
                          <a:pt x="8563" y="20029"/>
                        </a:cubicBezTo>
                        <a:cubicBezTo>
                          <a:pt x="8491" y="20029"/>
                          <a:pt x="8509" y="19978"/>
                          <a:pt x="8592" y="19777"/>
                        </a:cubicBezTo>
                        <a:cubicBezTo>
                          <a:pt x="8980" y="18855"/>
                          <a:pt x="9895" y="16725"/>
                          <a:pt x="9924" y="16673"/>
                        </a:cubicBezTo>
                        <a:cubicBezTo>
                          <a:pt x="9946" y="16634"/>
                          <a:pt x="9976" y="16608"/>
                          <a:pt x="9998" y="16608"/>
                        </a:cubicBezTo>
                        <a:close/>
                        <a:moveTo>
                          <a:pt x="10731" y="16615"/>
                        </a:moveTo>
                        <a:cubicBezTo>
                          <a:pt x="10799" y="16615"/>
                          <a:pt x="10642" y="17065"/>
                          <a:pt x="10276" y="17921"/>
                        </a:cubicBezTo>
                        <a:cubicBezTo>
                          <a:pt x="9728" y="19199"/>
                          <a:pt x="9555" y="19559"/>
                          <a:pt x="9467" y="19623"/>
                        </a:cubicBezTo>
                        <a:cubicBezTo>
                          <a:pt x="9435" y="19647"/>
                          <a:pt x="9353" y="19770"/>
                          <a:pt x="9280" y="19908"/>
                        </a:cubicBezTo>
                        <a:cubicBezTo>
                          <a:pt x="9225" y="20011"/>
                          <a:pt x="9179" y="20070"/>
                          <a:pt x="9158" y="20070"/>
                        </a:cubicBezTo>
                        <a:cubicBezTo>
                          <a:pt x="9151" y="20070"/>
                          <a:pt x="9146" y="20063"/>
                          <a:pt x="9146" y="20047"/>
                        </a:cubicBezTo>
                        <a:cubicBezTo>
                          <a:pt x="9141" y="19928"/>
                          <a:pt x="10507" y="16862"/>
                          <a:pt x="10638" y="16699"/>
                        </a:cubicBezTo>
                        <a:cubicBezTo>
                          <a:pt x="10683" y="16642"/>
                          <a:pt x="10714" y="16615"/>
                          <a:pt x="10731" y="16615"/>
                        </a:cubicBezTo>
                        <a:close/>
                        <a:moveTo>
                          <a:pt x="10431" y="16608"/>
                        </a:moveTo>
                        <a:cubicBezTo>
                          <a:pt x="10487" y="16608"/>
                          <a:pt x="10521" y="16660"/>
                          <a:pt x="10499" y="16715"/>
                        </a:cubicBezTo>
                        <a:cubicBezTo>
                          <a:pt x="10307" y="17211"/>
                          <a:pt x="9023" y="20004"/>
                          <a:pt x="8960" y="20066"/>
                        </a:cubicBezTo>
                        <a:cubicBezTo>
                          <a:pt x="8938" y="20087"/>
                          <a:pt x="8921" y="20104"/>
                          <a:pt x="8912" y="20104"/>
                        </a:cubicBezTo>
                        <a:cubicBezTo>
                          <a:pt x="8876" y="20104"/>
                          <a:pt x="9001" y="19801"/>
                          <a:pt x="9643" y="18246"/>
                        </a:cubicBezTo>
                        <a:cubicBezTo>
                          <a:pt x="10051" y="17260"/>
                          <a:pt x="10364" y="16608"/>
                          <a:pt x="10431" y="16608"/>
                        </a:cubicBezTo>
                        <a:close/>
                        <a:moveTo>
                          <a:pt x="23583" y="17911"/>
                        </a:moveTo>
                        <a:cubicBezTo>
                          <a:pt x="23715" y="17911"/>
                          <a:pt x="23661" y="18053"/>
                          <a:pt x="23228" y="18870"/>
                        </a:cubicBezTo>
                        <a:cubicBezTo>
                          <a:pt x="22946" y="19400"/>
                          <a:pt x="22667" y="19900"/>
                          <a:pt x="22601" y="19989"/>
                        </a:cubicBezTo>
                        <a:cubicBezTo>
                          <a:pt x="22542" y="20070"/>
                          <a:pt x="22512" y="20111"/>
                          <a:pt x="22503" y="20111"/>
                        </a:cubicBezTo>
                        <a:cubicBezTo>
                          <a:pt x="22493" y="20111"/>
                          <a:pt x="22505" y="20070"/>
                          <a:pt x="22528" y="19989"/>
                        </a:cubicBezTo>
                        <a:cubicBezTo>
                          <a:pt x="22553" y="19900"/>
                          <a:pt x="22614" y="19663"/>
                          <a:pt x="22667" y="19460"/>
                        </a:cubicBezTo>
                        <a:cubicBezTo>
                          <a:pt x="22808" y="18906"/>
                          <a:pt x="23397" y="17911"/>
                          <a:pt x="23583" y="17911"/>
                        </a:cubicBezTo>
                        <a:close/>
                        <a:moveTo>
                          <a:pt x="22700" y="17838"/>
                        </a:moveTo>
                        <a:cubicBezTo>
                          <a:pt x="22730" y="17838"/>
                          <a:pt x="22742" y="17883"/>
                          <a:pt x="22740" y="17970"/>
                        </a:cubicBezTo>
                        <a:cubicBezTo>
                          <a:pt x="22739" y="18052"/>
                          <a:pt x="22685" y="18259"/>
                          <a:pt x="22621" y="18438"/>
                        </a:cubicBezTo>
                        <a:cubicBezTo>
                          <a:pt x="22558" y="18617"/>
                          <a:pt x="22529" y="18794"/>
                          <a:pt x="22556" y="18838"/>
                        </a:cubicBezTo>
                        <a:cubicBezTo>
                          <a:pt x="22572" y="18864"/>
                          <a:pt x="22572" y="18878"/>
                          <a:pt x="22557" y="18878"/>
                        </a:cubicBezTo>
                        <a:cubicBezTo>
                          <a:pt x="22548" y="18878"/>
                          <a:pt x="22534" y="18873"/>
                          <a:pt x="22515" y="18862"/>
                        </a:cubicBezTo>
                        <a:cubicBezTo>
                          <a:pt x="22512" y="18860"/>
                          <a:pt x="22508" y="18859"/>
                          <a:pt x="22504" y="18859"/>
                        </a:cubicBezTo>
                        <a:cubicBezTo>
                          <a:pt x="22441" y="18859"/>
                          <a:pt x="22294" y="19061"/>
                          <a:pt x="22128" y="19373"/>
                        </a:cubicBezTo>
                        <a:cubicBezTo>
                          <a:pt x="21965" y="19682"/>
                          <a:pt x="21763" y="19997"/>
                          <a:pt x="21677" y="20076"/>
                        </a:cubicBezTo>
                        <a:cubicBezTo>
                          <a:pt x="21606" y="20141"/>
                          <a:pt x="21565" y="20173"/>
                          <a:pt x="21537" y="20173"/>
                        </a:cubicBezTo>
                        <a:cubicBezTo>
                          <a:pt x="21510" y="20173"/>
                          <a:pt x="21494" y="20144"/>
                          <a:pt x="21472" y="20088"/>
                        </a:cubicBezTo>
                        <a:cubicBezTo>
                          <a:pt x="21443" y="20009"/>
                          <a:pt x="21657" y="19535"/>
                          <a:pt x="22010" y="18892"/>
                        </a:cubicBezTo>
                        <a:cubicBezTo>
                          <a:pt x="22410" y="18163"/>
                          <a:pt x="22619" y="17838"/>
                          <a:pt x="22700" y="17838"/>
                        </a:cubicBezTo>
                        <a:close/>
                        <a:moveTo>
                          <a:pt x="12266" y="16796"/>
                        </a:moveTo>
                        <a:cubicBezTo>
                          <a:pt x="12289" y="16796"/>
                          <a:pt x="12313" y="16800"/>
                          <a:pt x="12339" y="16807"/>
                        </a:cubicBezTo>
                        <a:cubicBezTo>
                          <a:pt x="12438" y="16834"/>
                          <a:pt x="12666" y="16854"/>
                          <a:pt x="12845" y="16854"/>
                        </a:cubicBezTo>
                        <a:cubicBezTo>
                          <a:pt x="13023" y="16854"/>
                          <a:pt x="13214" y="16884"/>
                          <a:pt x="13269" y="16919"/>
                        </a:cubicBezTo>
                        <a:cubicBezTo>
                          <a:pt x="13340" y="16966"/>
                          <a:pt x="13203" y="17403"/>
                          <a:pt x="12765" y="18527"/>
                        </a:cubicBezTo>
                        <a:cubicBezTo>
                          <a:pt x="12433" y="19374"/>
                          <a:pt x="12143" y="20138"/>
                          <a:pt x="12120" y="20222"/>
                        </a:cubicBezTo>
                        <a:cubicBezTo>
                          <a:pt x="12098" y="20307"/>
                          <a:pt x="12062" y="20342"/>
                          <a:pt x="11977" y="20342"/>
                        </a:cubicBezTo>
                        <a:cubicBezTo>
                          <a:pt x="11944" y="20342"/>
                          <a:pt x="11902" y="20337"/>
                          <a:pt x="11851" y="20326"/>
                        </a:cubicBezTo>
                        <a:cubicBezTo>
                          <a:pt x="11725" y="20302"/>
                          <a:pt x="11244" y="20257"/>
                          <a:pt x="10788" y="20225"/>
                        </a:cubicBezTo>
                        <a:cubicBezTo>
                          <a:pt x="10332" y="20193"/>
                          <a:pt x="9956" y="20146"/>
                          <a:pt x="9958" y="20118"/>
                        </a:cubicBezTo>
                        <a:cubicBezTo>
                          <a:pt x="9962" y="20092"/>
                          <a:pt x="10272" y="19822"/>
                          <a:pt x="10646" y="19521"/>
                        </a:cubicBezTo>
                        <a:lnTo>
                          <a:pt x="11330" y="18972"/>
                        </a:lnTo>
                        <a:lnTo>
                          <a:pt x="11172" y="19432"/>
                        </a:lnTo>
                        <a:cubicBezTo>
                          <a:pt x="11085" y="19683"/>
                          <a:pt x="11014" y="19951"/>
                          <a:pt x="11015" y="20022"/>
                        </a:cubicBezTo>
                        <a:cubicBezTo>
                          <a:pt x="11016" y="20030"/>
                          <a:pt x="11017" y="20034"/>
                          <a:pt x="11020" y="20034"/>
                        </a:cubicBezTo>
                        <a:cubicBezTo>
                          <a:pt x="11042" y="20034"/>
                          <a:pt x="11136" y="19798"/>
                          <a:pt x="11248" y="19460"/>
                        </a:cubicBezTo>
                        <a:cubicBezTo>
                          <a:pt x="11374" y="19077"/>
                          <a:pt x="11532" y="18659"/>
                          <a:pt x="11602" y="18524"/>
                        </a:cubicBezTo>
                        <a:cubicBezTo>
                          <a:pt x="11672" y="18387"/>
                          <a:pt x="11783" y="18042"/>
                          <a:pt x="11851" y="17750"/>
                        </a:cubicBezTo>
                        <a:cubicBezTo>
                          <a:pt x="12026" y="16999"/>
                          <a:pt x="12105" y="16796"/>
                          <a:pt x="12266" y="16796"/>
                        </a:cubicBezTo>
                        <a:close/>
                        <a:moveTo>
                          <a:pt x="13109" y="17943"/>
                        </a:moveTo>
                        <a:cubicBezTo>
                          <a:pt x="13110" y="17943"/>
                          <a:pt x="13110" y="17943"/>
                          <a:pt x="13111" y="17943"/>
                        </a:cubicBezTo>
                        <a:cubicBezTo>
                          <a:pt x="13127" y="17957"/>
                          <a:pt x="13001" y="18504"/>
                          <a:pt x="12829" y="19162"/>
                        </a:cubicBezTo>
                        <a:cubicBezTo>
                          <a:pt x="12549" y="20248"/>
                          <a:pt x="12504" y="20356"/>
                          <a:pt x="12342" y="20356"/>
                        </a:cubicBezTo>
                        <a:lnTo>
                          <a:pt x="12163" y="20356"/>
                        </a:lnTo>
                        <a:lnTo>
                          <a:pt x="12397" y="19721"/>
                        </a:lnTo>
                        <a:cubicBezTo>
                          <a:pt x="12806" y="18608"/>
                          <a:pt x="13074" y="17943"/>
                          <a:pt x="13109" y="17943"/>
                        </a:cubicBezTo>
                        <a:close/>
                        <a:moveTo>
                          <a:pt x="8846" y="20276"/>
                        </a:moveTo>
                        <a:cubicBezTo>
                          <a:pt x="8865" y="20276"/>
                          <a:pt x="8860" y="20349"/>
                          <a:pt x="8836" y="20437"/>
                        </a:cubicBezTo>
                        <a:cubicBezTo>
                          <a:pt x="8805" y="20557"/>
                          <a:pt x="8712" y="20678"/>
                          <a:pt x="8670" y="20678"/>
                        </a:cubicBezTo>
                        <a:cubicBezTo>
                          <a:pt x="8658" y="20678"/>
                          <a:pt x="8650" y="20667"/>
                          <a:pt x="8650" y="20642"/>
                        </a:cubicBezTo>
                        <a:cubicBezTo>
                          <a:pt x="8650" y="20568"/>
                          <a:pt x="8808" y="20276"/>
                          <a:pt x="8846" y="20276"/>
                        </a:cubicBezTo>
                        <a:close/>
                        <a:moveTo>
                          <a:pt x="13630" y="16927"/>
                        </a:moveTo>
                        <a:lnTo>
                          <a:pt x="14175" y="16973"/>
                        </a:lnTo>
                        <a:cubicBezTo>
                          <a:pt x="14475" y="16997"/>
                          <a:pt x="15043" y="17040"/>
                          <a:pt x="15434" y="17066"/>
                        </a:cubicBezTo>
                        <a:cubicBezTo>
                          <a:pt x="16126" y="17113"/>
                          <a:pt x="16144" y="17120"/>
                          <a:pt x="16061" y="17290"/>
                        </a:cubicBezTo>
                        <a:cubicBezTo>
                          <a:pt x="16019" y="17372"/>
                          <a:pt x="15999" y="17413"/>
                          <a:pt x="16008" y="17413"/>
                        </a:cubicBezTo>
                        <a:cubicBezTo>
                          <a:pt x="16017" y="17413"/>
                          <a:pt x="16057" y="17368"/>
                          <a:pt x="16137" y="17276"/>
                        </a:cubicBezTo>
                        <a:cubicBezTo>
                          <a:pt x="16229" y="17171"/>
                          <a:pt x="16301" y="17127"/>
                          <a:pt x="16395" y="17127"/>
                        </a:cubicBezTo>
                        <a:cubicBezTo>
                          <a:pt x="16428" y="17127"/>
                          <a:pt x="16463" y="17132"/>
                          <a:pt x="16503" y="17142"/>
                        </a:cubicBezTo>
                        <a:cubicBezTo>
                          <a:pt x="16748" y="17207"/>
                          <a:pt x="16768" y="17279"/>
                          <a:pt x="16585" y="17429"/>
                        </a:cubicBezTo>
                        <a:cubicBezTo>
                          <a:pt x="16518" y="17483"/>
                          <a:pt x="16388" y="17643"/>
                          <a:pt x="16296" y="17782"/>
                        </a:cubicBezTo>
                        <a:cubicBezTo>
                          <a:pt x="16266" y="17826"/>
                          <a:pt x="16258" y="17847"/>
                          <a:pt x="16267" y="17847"/>
                        </a:cubicBezTo>
                        <a:cubicBezTo>
                          <a:pt x="16287" y="17847"/>
                          <a:pt x="16383" y="17757"/>
                          <a:pt x="16529" y="17597"/>
                        </a:cubicBezTo>
                        <a:lnTo>
                          <a:pt x="16927" y="17161"/>
                        </a:lnTo>
                        <a:lnTo>
                          <a:pt x="17473" y="17217"/>
                        </a:lnTo>
                        <a:lnTo>
                          <a:pt x="18020" y="17275"/>
                        </a:lnTo>
                        <a:lnTo>
                          <a:pt x="17652" y="17739"/>
                        </a:lnTo>
                        <a:cubicBezTo>
                          <a:pt x="16851" y="18752"/>
                          <a:pt x="16612" y="19062"/>
                          <a:pt x="16641" y="19062"/>
                        </a:cubicBezTo>
                        <a:cubicBezTo>
                          <a:pt x="16648" y="19062"/>
                          <a:pt x="16668" y="19047"/>
                          <a:pt x="16699" y="19020"/>
                        </a:cubicBezTo>
                        <a:cubicBezTo>
                          <a:pt x="16798" y="18933"/>
                          <a:pt x="17153" y="18510"/>
                          <a:pt x="17498" y="18071"/>
                        </a:cubicBezTo>
                        <a:cubicBezTo>
                          <a:pt x="17996" y="17431"/>
                          <a:pt x="18094" y="17306"/>
                          <a:pt x="18270" y="17306"/>
                        </a:cubicBezTo>
                        <a:cubicBezTo>
                          <a:pt x="18312" y="17306"/>
                          <a:pt x="18358" y="17313"/>
                          <a:pt x="18414" y="17322"/>
                        </a:cubicBezTo>
                        <a:cubicBezTo>
                          <a:pt x="18576" y="17347"/>
                          <a:pt x="18718" y="17371"/>
                          <a:pt x="18728" y="17378"/>
                        </a:cubicBezTo>
                        <a:cubicBezTo>
                          <a:pt x="18775" y="17414"/>
                          <a:pt x="18329" y="19093"/>
                          <a:pt x="18247" y="19190"/>
                        </a:cubicBezTo>
                        <a:cubicBezTo>
                          <a:pt x="18198" y="19247"/>
                          <a:pt x="18176" y="19314"/>
                          <a:pt x="18198" y="19337"/>
                        </a:cubicBezTo>
                        <a:cubicBezTo>
                          <a:pt x="18256" y="19396"/>
                          <a:pt x="18033" y="20250"/>
                          <a:pt x="17886" y="20534"/>
                        </a:cubicBezTo>
                        <a:cubicBezTo>
                          <a:pt x="17796" y="20705"/>
                          <a:pt x="17706" y="20764"/>
                          <a:pt x="17528" y="20764"/>
                        </a:cubicBezTo>
                        <a:cubicBezTo>
                          <a:pt x="17398" y="20764"/>
                          <a:pt x="17287" y="20740"/>
                          <a:pt x="17287" y="20710"/>
                        </a:cubicBezTo>
                        <a:cubicBezTo>
                          <a:pt x="17287" y="20681"/>
                          <a:pt x="17466" y="20412"/>
                          <a:pt x="17681" y="20119"/>
                        </a:cubicBezTo>
                        <a:cubicBezTo>
                          <a:pt x="18123" y="19516"/>
                          <a:pt x="18212" y="19380"/>
                          <a:pt x="18152" y="19380"/>
                        </a:cubicBezTo>
                        <a:cubicBezTo>
                          <a:pt x="18129" y="19380"/>
                          <a:pt x="17901" y="19671"/>
                          <a:pt x="17639" y="20039"/>
                        </a:cubicBezTo>
                        <a:lnTo>
                          <a:pt x="17165" y="20699"/>
                        </a:lnTo>
                        <a:lnTo>
                          <a:pt x="16556" y="20646"/>
                        </a:lnTo>
                        <a:cubicBezTo>
                          <a:pt x="16221" y="20618"/>
                          <a:pt x="15526" y="20571"/>
                          <a:pt x="15019" y="20544"/>
                        </a:cubicBezTo>
                        <a:cubicBezTo>
                          <a:pt x="14131" y="20498"/>
                          <a:pt x="14096" y="20490"/>
                          <a:pt x="14143" y="20324"/>
                        </a:cubicBezTo>
                        <a:cubicBezTo>
                          <a:pt x="14218" y="20062"/>
                          <a:pt x="14247" y="19912"/>
                          <a:pt x="14229" y="19912"/>
                        </a:cubicBezTo>
                        <a:cubicBezTo>
                          <a:pt x="14218" y="19912"/>
                          <a:pt x="14190" y="19968"/>
                          <a:pt x="14145" y="20088"/>
                        </a:cubicBezTo>
                        <a:cubicBezTo>
                          <a:pt x="14013" y="20437"/>
                          <a:pt x="14013" y="20437"/>
                          <a:pt x="13614" y="20437"/>
                        </a:cubicBezTo>
                        <a:cubicBezTo>
                          <a:pt x="13394" y="20437"/>
                          <a:pt x="13214" y="20400"/>
                          <a:pt x="13214" y="20356"/>
                        </a:cubicBezTo>
                        <a:cubicBezTo>
                          <a:pt x="13214" y="20310"/>
                          <a:pt x="13338" y="19948"/>
                          <a:pt x="13492" y="19541"/>
                        </a:cubicBezTo>
                        <a:cubicBezTo>
                          <a:pt x="13646" y="19134"/>
                          <a:pt x="13746" y="18807"/>
                          <a:pt x="13715" y="18807"/>
                        </a:cubicBezTo>
                        <a:cubicBezTo>
                          <a:pt x="13686" y="18807"/>
                          <a:pt x="13535" y="19159"/>
                          <a:pt x="13378" y="19590"/>
                        </a:cubicBezTo>
                        <a:cubicBezTo>
                          <a:pt x="13220" y="20022"/>
                          <a:pt x="13060" y="20392"/>
                          <a:pt x="13020" y="20417"/>
                        </a:cubicBezTo>
                        <a:cubicBezTo>
                          <a:pt x="12992" y="20435"/>
                          <a:pt x="12967" y="20444"/>
                          <a:pt x="12947" y="20444"/>
                        </a:cubicBezTo>
                        <a:cubicBezTo>
                          <a:pt x="12755" y="20444"/>
                          <a:pt x="12912" y="19641"/>
                          <a:pt x="13548" y="17236"/>
                        </a:cubicBezTo>
                        <a:lnTo>
                          <a:pt x="13630" y="16927"/>
                        </a:lnTo>
                        <a:close/>
                        <a:moveTo>
                          <a:pt x="20071" y="18230"/>
                        </a:moveTo>
                        <a:cubicBezTo>
                          <a:pt x="20104" y="18230"/>
                          <a:pt x="20133" y="18244"/>
                          <a:pt x="20166" y="18266"/>
                        </a:cubicBezTo>
                        <a:cubicBezTo>
                          <a:pt x="20258" y="18326"/>
                          <a:pt x="20403" y="18470"/>
                          <a:pt x="20487" y="18584"/>
                        </a:cubicBezTo>
                        <a:cubicBezTo>
                          <a:pt x="20577" y="18706"/>
                          <a:pt x="20622" y="18853"/>
                          <a:pt x="20593" y="18941"/>
                        </a:cubicBezTo>
                        <a:cubicBezTo>
                          <a:pt x="20566" y="19025"/>
                          <a:pt x="20202" y="19496"/>
                          <a:pt x="19790" y="19984"/>
                        </a:cubicBezTo>
                        <a:lnTo>
                          <a:pt x="19036" y="20877"/>
                        </a:lnTo>
                        <a:lnTo>
                          <a:pt x="18588" y="20852"/>
                        </a:lnTo>
                        <a:cubicBezTo>
                          <a:pt x="18343" y="20839"/>
                          <a:pt x="18125" y="20813"/>
                          <a:pt x="18107" y="20794"/>
                        </a:cubicBezTo>
                        <a:cubicBezTo>
                          <a:pt x="18006" y="20694"/>
                          <a:pt x="18367" y="20135"/>
                          <a:pt x="19124" y="19215"/>
                        </a:cubicBezTo>
                        <a:cubicBezTo>
                          <a:pt x="19772" y="18432"/>
                          <a:pt x="19948" y="18230"/>
                          <a:pt x="20071" y="18230"/>
                        </a:cubicBezTo>
                        <a:close/>
                        <a:moveTo>
                          <a:pt x="22380" y="19414"/>
                        </a:moveTo>
                        <a:cubicBezTo>
                          <a:pt x="22436" y="19414"/>
                          <a:pt x="22419" y="19545"/>
                          <a:pt x="22295" y="19788"/>
                        </a:cubicBezTo>
                        <a:cubicBezTo>
                          <a:pt x="22224" y="19925"/>
                          <a:pt x="22185" y="20071"/>
                          <a:pt x="22211" y="20108"/>
                        </a:cubicBezTo>
                        <a:cubicBezTo>
                          <a:pt x="22235" y="20146"/>
                          <a:pt x="22197" y="20372"/>
                          <a:pt x="22125" y="20610"/>
                        </a:cubicBezTo>
                        <a:cubicBezTo>
                          <a:pt x="22052" y="20853"/>
                          <a:pt x="22010" y="20953"/>
                          <a:pt x="21971" y="20953"/>
                        </a:cubicBezTo>
                        <a:cubicBezTo>
                          <a:pt x="21953" y="20953"/>
                          <a:pt x="21937" y="20934"/>
                          <a:pt x="21918" y="20899"/>
                        </a:cubicBezTo>
                        <a:cubicBezTo>
                          <a:pt x="21863" y="20794"/>
                          <a:pt x="21887" y="20675"/>
                          <a:pt x="22011" y="20463"/>
                        </a:cubicBezTo>
                        <a:cubicBezTo>
                          <a:pt x="22106" y="20300"/>
                          <a:pt x="22165" y="20153"/>
                          <a:pt x="22141" y="20133"/>
                        </a:cubicBezTo>
                        <a:cubicBezTo>
                          <a:pt x="22139" y="20131"/>
                          <a:pt x="22137" y="20130"/>
                          <a:pt x="22134" y="20130"/>
                        </a:cubicBezTo>
                        <a:cubicBezTo>
                          <a:pt x="22105" y="20130"/>
                          <a:pt x="22034" y="20224"/>
                          <a:pt x="21966" y="20357"/>
                        </a:cubicBezTo>
                        <a:cubicBezTo>
                          <a:pt x="21898" y="20488"/>
                          <a:pt x="21839" y="20555"/>
                          <a:pt x="21791" y="20555"/>
                        </a:cubicBezTo>
                        <a:cubicBezTo>
                          <a:pt x="21776" y="20555"/>
                          <a:pt x="21763" y="20549"/>
                          <a:pt x="21751" y="20536"/>
                        </a:cubicBezTo>
                        <a:cubicBezTo>
                          <a:pt x="21658" y="20444"/>
                          <a:pt x="21732" y="20276"/>
                          <a:pt x="22118" y="19689"/>
                        </a:cubicBezTo>
                        <a:cubicBezTo>
                          <a:pt x="22241" y="19502"/>
                          <a:pt x="22335" y="19414"/>
                          <a:pt x="22380" y="19414"/>
                        </a:cubicBezTo>
                        <a:close/>
                        <a:moveTo>
                          <a:pt x="20652" y="19165"/>
                        </a:moveTo>
                        <a:cubicBezTo>
                          <a:pt x="20687" y="19165"/>
                          <a:pt x="20701" y="19209"/>
                          <a:pt x="20717" y="19278"/>
                        </a:cubicBezTo>
                        <a:cubicBezTo>
                          <a:pt x="20746" y="19400"/>
                          <a:pt x="20774" y="19596"/>
                          <a:pt x="20780" y="19709"/>
                        </a:cubicBezTo>
                        <a:cubicBezTo>
                          <a:pt x="20784" y="19842"/>
                          <a:pt x="20641" y="20108"/>
                          <a:pt x="20372" y="20457"/>
                        </a:cubicBezTo>
                        <a:lnTo>
                          <a:pt x="19957" y="20999"/>
                        </a:lnTo>
                        <a:lnTo>
                          <a:pt x="19578" y="20951"/>
                        </a:lnTo>
                        <a:cubicBezTo>
                          <a:pt x="19365" y="20923"/>
                          <a:pt x="19190" y="20893"/>
                          <a:pt x="19178" y="20885"/>
                        </a:cubicBezTo>
                        <a:cubicBezTo>
                          <a:pt x="19166" y="20877"/>
                          <a:pt x="19499" y="20457"/>
                          <a:pt x="19912" y="19961"/>
                        </a:cubicBezTo>
                        <a:cubicBezTo>
                          <a:pt x="20404" y="19368"/>
                          <a:pt x="20577" y="19165"/>
                          <a:pt x="20652" y="19165"/>
                        </a:cubicBezTo>
                        <a:close/>
                        <a:moveTo>
                          <a:pt x="20877" y="20031"/>
                        </a:moveTo>
                        <a:cubicBezTo>
                          <a:pt x="20913" y="20031"/>
                          <a:pt x="20970" y="20116"/>
                          <a:pt x="21000" y="20213"/>
                        </a:cubicBezTo>
                        <a:cubicBezTo>
                          <a:pt x="21030" y="20310"/>
                          <a:pt x="21114" y="20439"/>
                          <a:pt x="21178" y="20486"/>
                        </a:cubicBezTo>
                        <a:cubicBezTo>
                          <a:pt x="21283" y="20560"/>
                          <a:pt x="21264" y="20617"/>
                          <a:pt x="21065" y="20837"/>
                        </a:cubicBezTo>
                        <a:cubicBezTo>
                          <a:pt x="20909" y="21009"/>
                          <a:pt x="20843" y="21066"/>
                          <a:pt x="20692" y="21066"/>
                        </a:cubicBezTo>
                        <a:cubicBezTo>
                          <a:pt x="20630" y="21066"/>
                          <a:pt x="20552" y="21056"/>
                          <a:pt x="20447" y="21040"/>
                        </a:cubicBezTo>
                        <a:lnTo>
                          <a:pt x="20064" y="20984"/>
                        </a:lnTo>
                        <a:lnTo>
                          <a:pt x="20439" y="20508"/>
                        </a:lnTo>
                        <a:cubicBezTo>
                          <a:pt x="20643" y="20246"/>
                          <a:pt x="20843" y="20031"/>
                          <a:pt x="20877" y="20031"/>
                        </a:cubicBezTo>
                        <a:close/>
                        <a:moveTo>
                          <a:pt x="5530" y="19966"/>
                        </a:moveTo>
                        <a:cubicBezTo>
                          <a:pt x="5686" y="19966"/>
                          <a:pt x="5799" y="19980"/>
                          <a:pt x="5799" y="19999"/>
                        </a:cubicBezTo>
                        <a:cubicBezTo>
                          <a:pt x="5799" y="20024"/>
                          <a:pt x="5700" y="20320"/>
                          <a:pt x="5584" y="20654"/>
                        </a:cubicBezTo>
                        <a:cubicBezTo>
                          <a:pt x="5453" y="21025"/>
                          <a:pt x="5387" y="21169"/>
                          <a:pt x="5336" y="21169"/>
                        </a:cubicBezTo>
                        <a:cubicBezTo>
                          <a:pt x="5319" y="21169"/>
                          <a:pt x="5304" y="21154"/>
                          <a:pt x="5289" y="21127"/>
                        </a:cubicBezTo>
                        <a:cubicBezTo>
                          <a:pt x="5213" y="20995"/>
                          <a:pt x="5236" y="20663"/>
                          <a:pt x="5351" y="20190"/>
                        </a:cubicBezTo>
                        <a:cubicBezTo>
                          <a:pt x="5372" y="20109"/>
                          <a:pt x="5380" y="20067"/>
                          <a:pt x="5373" y="20067"/>
                        </a:cubicBezTo>
                        <a:cubicBezTo>
                          <a:pt x="5364" y="20067"/>
                          <a:pt x="5335" y="20121"/>
                          <a:pt x="5279" y="20234"/>
                        </a:cubicBezTo>
                        <a:lnTo>
                          <a:pt x="5157" y="20478"/>
                        </a:lnTo>
                        <a:lnTo>
                          <a:pt x="5157" y="20478"/>
                        </a:lnTo>
                        <a:lnTo>
                          <a:pt x="5203" y="20234"/>
                        </a:lnTo>
                        <a:cubicBezTo>
                          <a:pt x="5225" y="20115"/>
                          <a:pt x="5228" y="20059"/>
                          <a:pt x="5210" y="20059"/>
                        </a:cubicBezTo>
                        <a:cubicBezTo>
                          <a:pt x="5200" y="20059"/>
                          <a:pt x="5182" y="20077"/>
                          <a:pt x="5157" y="20111"/>
                        </a:cubicBezTo>
                        <a:cubicBezTo>
                          <a:pt x="5117" y="20166"/>
                          <a:pt x="5094" y="20194"/>
                          <a:pt x="5082" y="20194"/>
                        </a:cubicBezTo>
                        <a:cubicBezTo>
                          <a:pt x="5070" y="20194"/>
                          <a:pt x="5067" y="20165"/>
                          <a:pt x="5067" y="20107"/>
                        </a:cubicBezTo>
                        <a:cubicBezTo>
                          <a:pt x="5067" y="20015"/>
                          <a:pt x="5165" y="19976"/>
                          <a:pt x="5433" y="19968"/>
                        </a:cubicBezTo>
                        <a:cubicBezTo>
                          <a:pt x="5466" y="19967"/>
                          <a:pt x="5499" y="19966"/>
                          <a:pt x="5530" y="19966"/>
                        </a:cubicBezTo>
                        <a:close/>
                        <a:moveTo>
                          <a:pt x="21317" y="20735"/>
                        </a:moveTo>
                        <a:cubicBezTo>
                          <a:pt x="21380" y="20735"/>
                          <a:pt x="21425" y="20817"/>
                          <a:pt x="21476" y="20992"/>
                        </a:cubicBezTo>
                        <a:cubicBezTo>
                          <a:pt x="21518" y="21129"/>
                          <a:pt x="21497" y="21172"/>
                          <a:pt x="21383" y="21172"/>
                        </a:cubicBezTo>
                        <a:cubicBezTo>
                          <a:pt x="21301" y="21172"/>
                          <a:pt x="21184" y="21135"/>
                          <a:pt x="21118" y="21093"/>
                        </a:cubicBezTo>
                        <a:cubicBezTo>
                          <a:pt x="21016" y="21027"/>
                          <a:pt x="21023" y="20991"/>
                          <a:pt x="21157" y="20845"/>
                        </a:cubicBezTo>
                        <a:cubicBezTo>
                          <a:pt x="21223" y="20773"/>
                          <a:pt x="21274" y="20735"/>
                          <a:pt x="21317" y="20735"/>
                        </a:cubicBezTo>
                        <a:close/>
                        <a:moveTo>
                          <a:pt x="8606" y="20207"/>
                        </a:moveTo>
                        <a:cubicBezTo>
                          <a:pt x="8681" y="20207"/>
                          <a:pt x="8733" y="20214"/>
                          <a:pt x="8733" y="20226"/>
                        </a:cubicBezTo>
                        <a:cubicBezTo>
                          <a:pt x="8733" y="20312"/>
                          <a:pt x="8393" y="20984"/>
                          <a:pt x="8275" y="21131"/>
                        </a:cubicBezTo>
                        <a:cubicBezTo>
                          <a:pt x="8229" y="21190"/>
                          <a:pt x="8199" y="21224"/>
                          <a:pt x="8183" y="21224"/>
                        </a:cubicBezTo>
                        <a:cubicBezTo>
                          <a:pt x="8158" y="21224"/>
                          <a:pt x="8168" y="21138"/>
                          <a:pt x="8199" y="20927"/>
                        </a:cubicBezTo>
                        <a:cubicBezTo>
                          <a:pt x="8229" y="20724"/>
                          <a:pt x="8259" y="20486"/>
                          <a:pt x="8267" y="20395"/>
                        </a:cubicBezTo>
                        <a:cubicBezTo>
                          <a:pt x="8279" y="20272"/>
                          <a:pt x="8345" y="20222"/>
                          <a:pt x="8508" y="20210"/>
                        </a:cubicBezTo>
                        <a:cubicBezTo>
                          <a:pt x="8543" y="20208"/>
                          <a:pt x="8576" y="20207"/>
                          <a:pt x="8606" y="20207"/>
                        </a:cubicBezTo>
                        <a:close/>
                        <a:moveTo>
                          <a:pt x="24263" y="17943"/>
                        </a:moveTo>
                        <a:cubicBezTo>
                          <a:pt x="24265" y="17943"/>
                          <a:pt x="24266" y="17944"/>
                          <a:pt x="24267" y="17945"/>
                        </a:cubicBezTo>
                        <a:cubicBezTo>
                          <a:pt x="24290" y="17969"/>
                          <a:pt x="23906" y="18711"/>
                          <a:pt x="23418" y="19599"/>
                        </a:cubicBezTo>
                        <a:cubicBezTo>
                          <a:pt x="22741" y="20829"/>
                          <a:pt x="22489" y="21217"/>
                          <a:pt x="22355" y="21237"/>
                        </a:cubicBezTo>
                        <a:cubicBezTo>
                          <a:pt x="22326" y="21241"/>
                          <a:pt x="22301" y="21244"/>
                          <a:pt x="22282" y="21244"/>
                        </a:cubicBezTo>
                        <a:cubicBezTo>
                          <a:pt x="22197" y="21244"/>
                          <a:pt x="22199" y="21197"/>
                          <a:pt x="22248" y="21024"/>
                        </a:cubicBezTo>
                        <a:cubicBezTo>
                          <a:pt x="22338" y="20717"/>
                          <a:pt x="22546" y="20316"/>
                          <a:pt x="22847" y="19876"/>
                        </a:cubicBezTo>
                        <a:cubicBezTo>
                          <a:pt x="22981" y="19681"/>
                          <a:pt x="23093" y="19469"/>
                          <a:pt x="23093" y="19412"/>
                        </a:cubicBezTo>
                        <a:cubicBezTo>
                          <a:pt x="23093" y="19366"/>
                          <a:pt x="23111" y="19336"/>
                          <a:pt x="23134" y="19336"/>
                        </a:cubicBezTo>
                        <a:cubicBezTo>
                          <a:pt x="23140" y="19336"/>
                          <a:pt x="23147" y="19338"/>
                          <a:pt x="23153" y="19342"/>
                        </a:cubicBezTo>
                        <a:cubicBezTo>
                          <a:pt x="23157" y="19344"/>
                          <a:pt x="23160" y="19345"/>
                          <a:pt x="23165" y="19345"/>
                        </a:cubicBezTo>
                        <a:cubicBezTo>
                          <a:pt x="23205" y="19345"/>
                          <a:pt x="23289" y="19262"/>
                          <a:pt x="23361" y="19152"/>
                        </a:cubicBezTo>
                        <a:cubicBezTo>
                          <a:pt x="23718" y="18589"/>
                          <a:pt x="24204" y="17943"/>
                          <a:pt x="24263" y="17943"/>
                        </a:cubicBezTo>
                        <a:close/>
                        <a:moveTo>
                          <a:pt x="24585" y="17994"/>
                        </a:moveTo>
                        <a:cubicBezTo>
                          <a:pt x="24691" y="17994"/>
                          <a:pt x="24781" y="18018"/>
                          <a:pt x="24781" y="18050"/>
                        </a:cubicBezTo>
                        <a:cubicBezTo>
                          <a:pt x="24779" y="18159"/>
                          <a:pt x="23443" y="20576"/>
                          <a:pt x="23173" y="20959"/>
                        </a:cubicBezTo>
                        <a:cubicBezTo>
                          <a:pt x="23004" y="21194"/>
                          <a:pt x="22847" y="21333"/>
                          <a:pt x="22743" y="21333"/>
                        </a:cubicBezTo>
                        <a:cubicBezTo>
                          <a:pt x="22653" y="21333"/>
                          <a:pt x="22581" y="21320"/>
                          <a:pt x="22581" y="21305"/>
                        </a:cubicBezTo>
                        <a:cubicBezTo>
                          <a:pt x="22581" y="21288"/>
                          <a:pt x="22775" y="20934"/>
                          <a:pt x="23013" y="20511"/>
                        </a:cubicBezTo>
                        <a:cubicBezTo>
                          <a:pt x="23250" y="20091"/>
                          <a:pt x="23657" y="19352"/>
                          <a:pt x="23917" y="18870"/>
                        </a:cubicBezTo>
                        <a:cubicBezTo>
                          <a:pt x="24317" y="18128"/>
                          <a:pt x="24420" y="17994"/>
                          <a:pt x="24585" y="17994"/>
                        </a:cubicBezTo>
                        <a:close/>
                        <a:moveTo>
                          <a:pt x="24993" y="17988"/>
                        </a:moveTo>
                        <a:cubicBezTo>
                          <a:pt x="25021" y="17988"/>
                          <a:pt x="24977" y="18104"/>
                          <a:pt x="24865" y="18297"/>
                        </a:cubicBezTo>
                        <a:cubicBezTo>
                          <a:pt x="24767" y="18458"/>
                          <a:pt x="24706" y="18604"/>
                          <a:pt x="24727" y="18620"/>
                        </a:cubicBezTo>
                        <a:cubicBezTo>
                          <a:pt x="24729" y="18622"/>
                          <a:pt x="24731" y="18622"/>
                          <a:pt x="24733" y="18622"/>
                        </a:cubicBezTo>
                        <a:cubicBezTo>
                          <a:pt x="24761" y="18622"/>
                          <a:pt x="24842" y="18519"/>
                          <a:pt x="24922" y="18385"/>
                        </a:cubicBezTo>
                        <a:cubicBezTo>
                          <a:pt x="25043" y="18182"/>
                          <a:pt x="25146" y="18111"/>
                          <a:pt x="25342" y="18096"/>
                        </a:cubicBezTo>
                        <a:lnTo>
                          <a:pt x="25603" y="18076"/>
                        </a:lnTo>
                        <a:lnTo>
                          <a:pt x="24995" y="19273"/>
                        </a:lnTo>
                        <a:cubicBezTo>
                          <a:pt x="24445" y="20354"/>
                          <a:pt x="23800" y="21386"/>
                          <a:pt x="23676" y="21386"/>
                        </a:cubicBezTo>
                        <a:cubicBezTo>
                          <a:pt x="23671" y="21386"/>
                          <a:pt x="23667" y="21385"/>
                          <a:pt x="23664" y="21381"/>
                        </a:cubicBezTo>
                        <a:cubicBezTo>
                          <a:pt x="23645" y="21363"/>
                          <a:pt x="23982" y="20665"/>
                          <a:pt x="24410" y="19825"/>
                        </a:cubicBezTo>
                        <a:cubicBezTo>
                          <a:pt x="24838" y="18987"/>
                          <a:pt x="25186" y="18260"/>
                          <a:pt x="25183" y="18210"/>
                        </a:cubicBezTo>
                        <a:cubicBezTo>
                          <a:pt x="25183" y="18208"/>
                          <a:pt x="25183" y="18207"/>
                          <a:pt x="25182" y="18207"/>
                        </a:cubicBezTo>
                        <a:cubicBezTo>
                          <a:pt x="25155" y="18207"/>
                          <a:pt x="24806" y="18853"/>
                          <a:pt x="24385" y="19683"/>
                        </a:cubicBezTo>
                        <a:cubicBezTo>
                          <a:pt x="23946" y="20547"/>
                          <a:pt x="23556" y="21285"/>
                          <a:pt x="23514" y="21325"/>
                        </a:cubicBezTo>
                        <a:cubicBezTo>
                          <a:pt x="23487" y="21350"/>
                          <a:pt x="23442" y="21364"/>
                          <a:pt x="23393" y="21364"/>
                        </a:cubicBezTo>
                        <a:cubicBezTo>
                          <a:pt x="23360" y="21364"/>
                          <a:pt x="23326" y="21358"/>
                          <a:pt x="23294" y="21345"/>
                        </a:cubicBezTo>
                        <a:cubicBezTo>
                          <a:pt x="23169" y="21300"/>
                          <a:pt x="23243" y="21138"/>
                          <a:pt x="23843" y="20128"/>
                        </a:cubicBezTo>
                        <a:cubicBezTo>
                          <a:pt x="24226" y="19484"/>
                          <a:pt x="24515" y="18928"/>
                          <a:pt x="24492" y="18886"/>
                        </a:cubicBezTo>
                        <a:cubicBezTo>
                          <a:pt x="24470" y="18848"/>
                          <a:pt x="24482" y="18826"/>
                          <a:pt x="24520" y="18826"/>
                        </a:cubicBezTo>
                        <a:cubicBezTo>
                          <a:pt x="24527" y="18826"/>
                          <a:pt x="24536" y="18827"/>
                          <a:pt x="24545" y="18829"/>
                        </a:cubicBezTo>
                        <a:cubicBezTo>
                          <a:pt x="24552" y="18830"/>
                          <a:pt x="24558" y="18831"/>
                          <a:pt x="24565" y="18831"/>
                        </a:cubicBezTo>
                        <a:cubicBezTo>
                          <a:pt x="24614" y="18831"/>
                          <a:pt x="24663" y="18793"/>
                          <a:pt x="24684" y="18735"/>
                        </a:cubicBezTo>
                        <a:cubicBezTo>
                          <a:pt x="24702" y="18687"/>
                          <a:pt x="24698" y="18663"/>
                          <a:pt x="24676" y="18663"/>
                        </a:cubicBezTo>
                        <a:cubicBezTo>
                          <a:pt x="24664" y="18663"/>
                          <a:pt x="24648" y="18669"/>
                          <a:pt x="24627" y="18682"/>
                        </a:cubicBezTo>
                        <a:cubicBezTo>
                          <a:pt x="24620" y="18686"/>
                          <a:pt x="24615" y="18688"/>
                          <a:pt x="24611" y="18688"/>
                        </a:cubicBezTo>
                        <a:cubicBezTo>
                          <a:pt x="24552" y="18688"/>
                          <a:pt x="24735" y="18283"/>
                          <a:pt x="24886" y="18092"/>
                        </a:cubicBezTo>
                        <a:cubicBezTo>
                          <a:pt x="24943" y="18021"/>
                          <a:pt x="24978" y="17988"/>
                          <a:pt x="24993" y="17988"/>
                        </a:cubicBezTo>
                        <a:close/>
                        <a:moveTo>
                          <a:pt x="25138" y="21090"/>
                        </a:moveTo>
                        <a:cubicBezTo>
                          <a:pt x="25155" y="21090"/>
                          <a:pt x="25152" y="21162"/>
                          <a:pt x="25128" y="21252"/>
                        </a:cubicBezTo>
                        <a:cubicBezTo>
                          <a:pt x="25098" y="21371"/>
                          <a:pt x="25005" y="21492"/>
                          <a:pt x="24963" y="21492"/>
                        </a:cubicBezTo>
                        <a:cubicBezTo>
                          <a:pt x="24950" y="21492"/>
                          <a:pt x="24943" y="21481"/>
                          <a:pt x="24943" y="21455"/>
                        </a:cubicBezTo>
                        <a:cubicBezTo>
                          <a:pt x="24943" y="21381"/>
                          <a:pt x="25100" y="21090"/>
                          <a:pt x="25138" y="21090"/>
                        </a:cubicBezTo>
                        <a:close/>
                        <a:moveTo>
                          <a:pt x="25730" y="18077"/>
                        </a:moveTo>
                        <a:lnTo>
                          <a:pt x="25730" y="18077"/>
                        </a:lnTo>
                        <a:cubicBezTo>
                          <a:pt x="25744" y="18077"/>
                          <a:pt x="25730" y="18236"/>
                          <a:pt x="25702" y="18424"/>
                        </a:cubicBezTo>
                        <a:cubicBezTo>
                          <a:pt x="25673" y="18611"/>
                          <a:pt x="25599" y="18892"/>
                          <a:pt x="25543" y="19033"/>
                        </a:cubicBezTo>
                        <a:cubicBezTo>
                          <a:pt x="25487" y="19179"/>
                          <a:pt x="25457" y="19348"/>
                          <a:pt x="25483" y="19412"/>
                        </a:cubicBezTo>
                        <a:cubicBezTo>
                          <a:pt x="25560" y="19614"/>
                          <a:pt x="25342" y="20463"/>
                          <a:pt x="25079" y="20983"/>
                        </a:cubicBezTo>
                        <a:cubicBezTo>
                          <a:pt x="24873" y="21391"/>
                          <a:pt x="24781" y="21495"/>
                          <a:pt x="24632" y="21495"/>
                        </a:cubicBezTo>
                        <a:cubicBezTo>
                          <a:pt x="24461" y="21495"/>
                          <a:pt x="24453" y="21480"/>
                          <a:pt x="24541" y="21313"/>
                        </a:cubicBezTo>
                        <a:cubicBezTo>
                          <a:pt x="24593" y="21214"/>
                          <a:pt x="24695" y="21066"/>
                          <a:pt x="24758" y="20992"/>
                        </a:cubicBezTo>
                        <a:cubicBezTo>
                          <a:pt x="24821" y="20919"/>
                          <a:pt x="24848" y="20806"/>
                          <a:pt x="24814" y="20757"/>
                        </a:cubicBezTo>
                        <a:cubicBezTo>
                          <a:pt x="24791" y="20718"/>
                          <a:pt x="24787" y="20697"/>
                          <a:pt x="24803" y="20697"/>
                        </a:cubicBezTo>
                        <a:cubicBezTo>
                          <a:pt x="24811" y="20697"/>
                          <a:pt x="24823" y="20702"/>
                          <a:pt x="24840" y="20712"/>
                        </a:cubicBezTo>
                        <a:cubicBezTo>
                          <a:pt x="24847" y="20717"/>
                          <a:pt x="24857" y="20719"/>
                          <a:pt x="24867" y="20719"/>
                        </a:cubicBezTo>
                        <a:cubicBezTo>
                          <a:pt x="24918" y="20719"/>
                          <a:pt x="24995" y="20657"/>
                          <a:pt x="25056" y="20562"/>
                        </a:cubicBezTo>
                        <a:cubicBezTo>
                          <a:pt x="25167" y="20392"/>
                          <a:pt x="25202" y="20294"/>
                          <a:pt x="25170" y="20294"/>
                        </a:cubicBezTo>
                        <a:cubicBezTo>
                          <a:pt x="25148" y="20294"/>
                          <a:pt x="25096" y="20339"/>
                          <a:pt x="25015" y="20439"/>
                        </a:cubicBezTo>
                        <a:cubicBezTo>
                          <a:pt x="24992" y="20467"/>
                          <a:pt x="24977" y="20481"/>
                          <a:pt x="24970" y="20481"/>
                        </a:cubicBezTo>
                        <a:cubicBezTo>
                          <a:pt x="24946" y="20481"/>
                          <a:pt x="25007" y="20325"/>
                          <a:pt x="25143" y="20048"/>
                        </a:cubicBezTo>
                        <a:cubicBezTo>
                          <a:pt x="25354" y="19621"/>
                          <a:pt x="25434" y="19425"/>
                          <a:pt x="25413" y="19425"/>
                        </a:cubicBezTo>
                        <a:cubicBezTo>
                          <a:pt x="25385" y="19425"/>
                          <a:pt x="25167" y="19791"/>
                          <a:pt x="24834" y="20431"/>
                        </a:cubicBezTo>
                        <a:cubicBezTo>
                          <a:pt x="24410" y="21246"/>
                          <a:pt x="24283" y="21445"/>
                          <a:pt x="24159" y="21445"/>
                        </a:cubicBezTo>
                        <a:cubicBezTo>
                          <a:pt x="24148" y="21445"/>
                          <a:pt x="24137" y="21443"/>
                          <a:pt x="24125" y="21440"/>
                        </a:cubicBezTo>
                        <a:cubicBezTo>
                          <a:pt x="23966" y="21402"/>
                          <a:pt x="23970" y="21387"/>
                          <a:pt x="24183" y="21020"/>
                        </a:cubicBezTo>
                        <a:cubicBezTo>
                          <a:pt x="24302" y="20814"/>
                          <a:pt x="24533" y="20437"/>
                          <a:pt x="24692" y="20195"/>
                        </a:cubicBezTo>
                        <a:cubicBezTo>
                          <a:pt x="24849" y="19951"/>
                          <a:pt x="24981" y="19691"/>
                          <a:pt x="24983" y="19624"/>
                        </a:cubicBezTo>
                        <a:cubicBezTo>
                          <a:pt x="24985" y="19519"/>
                          <a:pt x="25679" y="18079"/>
                          <a:pt x="25730" y="18077"/>
                        </a:cubicBezTo>
                        <a:close/>
                        <a:moveTo>
                          <a:pt x="26253" y="18157"/>
                        </a:moveTo>
                        <a:cubicBezTo>
                          <a:pt x="26384" y="18157"/>
                          <a:pt x="26490" y="18176"/>
                          <a:pt x="26490" y="18198"/>
                        </a:cubicBezTo>
                        <a:cubicBezTo>
                          <a:pt x="26490" y="18220"/>
                          <a:pt x="26323" y="18572"/>
                          <a:pt x="26118" y="18980"/>
                        </a:cubicBezTo>
                        <a:cubicBezTo>
                          <a:pt x="25915" y="19388"/>
                          <a:pt x="25761" y="19734"/>
                          <a:pt x="25776" y="19750"/>
                        </a:cubicBezTo>
                        <a:cubicBezTo>
                          <a:pt x="25776" y="19750"/>
                          <a:pt x="25776" y="19751"/>
                          <a:pt x="25777" y="19751"/>
                        </a:cubicBezTo>
                        <a:cubicBezTo>
                          <a:pt x="25799" y="19751"/>
                          <a:pt x="25989" y="19404"/>
                          <a:pt x="26205" y="18962"/>
                        </a:cubicBezTo>
                        <a:cubicBezTo>
                          <a:pt x="26467" y="18430"/>
                          <a:pt x="26635" y="18167"/>
                          <a:pt x="26718" y="18167"/>
                        </a:cubicBezTo>
                        <a:cubicBezTo>
                          <a:pt x="26772" y="18167"/>
                          <a:pt x="26791" y="18278"/>
                          <a:pt x="26776" y="18498"/>
                        </a:cubicBezTo>
                        <a:cubicBezTo>
                          <a:pt x="26733" y="19154"/>
                          <a:pt x="26631" y="19420"/>
                          <a:pt x="26023" y="20455"/>
                        </a:cubicBezTo>
                        <a:cubicBezTo>
                          <a:pt x="25581" y="21207"/>
                          <a:pt x="25332" y="21581"/>
                          <a:pt x="25270" y="21581"/>
                        </a:cubicBezTo>
                        <a:cubicBezTo>
                          <a:pt x="25225" y="21581"/>
                          <a:pt x="25277" y="21387"/>
                          <a:pt x="25424" y="21000"/>
                        </a:cubicBezTo>
                        <a:cubicBezTo>
                          <a:pt x="25513" y="20765"/>
                          <a:pt x="25568" y="20547"/>
                          <a:pt x="25544" y="20511"/>
                        </a:cubicBezTo>
                        <a:cubicBezTo>
                          <a:pt x="25522" y="20475"/>
                          <a:pt x="25558" y="20321"/>
                          <a:pt x="25626" y="20157"/>
                        </a:cubicBezTo>
                        <a:cubicBezTo>
                          <a:pt x="25695" y="19995"/>
                          <a:pt x="25730" y="19817"/>
                          <a:pt x="25706" y="19754"/>
                        </a:cubicBezTo>
                        <a:cubicBezTo>
                          <a:pt x="25662" y="19631"/>
                          <a:pt x="25790" y="18882"/>
                          <a:pt x="25936" y="18418"/>
                        </a:cubicBezTo>
                        <a:cubicBezTo>
                          <a:pt x="26004" y="18198"/>
                          <a:pt x="26055" y="18157"/>
                          <a:pt x="26253" y="18157"/>
                        </a:cubicBezTo>
                        <a:close/>
                        <a:moveTo>
                          <a:pt x="26550" y="19796"/>
                        </a:moveTo>
                        <a:cubicBezTo>
                          <a:pt x="26563" y="19796"/>
                          <a:pt x="26517" y="19901"/>
                          <a:pt x="26404" y="20120"/>
                        </a:cubicBezTo>
                        <a:cubicBezTo>
                          <a:pt x="26313" y="20298"/>
                          <a:pt x="26256" y="20475"/>
                          <a:pt x="26278" y="20511"/>
                        </a:cubicBezTo>
                        <a:cubicBezTo>
                          <a:pt x="26320" y="20576"/>
                          <a:pt x="26244" y="20837"/>
                          <a:pt x="26004" y="21448"/>
                        </a:cubicBezTo>
                        <a:cubicBezTo>
                          <a:pt x="25959" y="21567"/>
                          <a:pt x="25914" y="21626"/>
                          <a:pt x="25873" y="21626"/>
                        </a:cubicBezTo>
                        <a:cubicBezTo>
                          <a:pt x="25860" y="21626"/>
                          <a:pt x="25847" y="21620"/>
                          <a:pt x="25834" y="21607"/>
                        </a:cubicBezTo>
                        <a:cubicBezTo>
                          <a:pt x="25784" y="21558"/>
                          <a:pt x="25844" y="21372"/>
                          <a:pt x="26002" y="21086"/>
                        </a:cubicBezTo>
                        <a:cubicBezTo>
                          <a:pt x="26135" y="20843"/>
                          <a:pt x="26245" y="20605"/>
                          <a:pt x="26245" y="20562"/>
                        </a:cubicBezTo>
                        <a:cubicBezTo>
                          <a:pt x="26245" y="20557"/>
                          <a:pt x="26244" y="20555"/>
                          <a:pt x="26241" y="20555"/>
                        </a:cubicBezTo>
                        <a:cubicBezTo>
                          <a:pt x="26219" y="20555"/>
                          <a:pt x="26095" y="20745"/>
                          <a:pt x="25945" y="21010"/>
                        </a:cubicBezTo>
                        <a:cubicBezTo>
                          <a:pt x="25681" y="21478"/>
                          <a:pt x="25620" y="21587"/>
                          <a:pt x="25583" y="21587"/>
                        </a:cubicBezTo>
                        <a:cubicBezTo>
                          <a:pt x="25571" y="21587"/>
                          <a:pt x="25561" y="21576"/>
                          <a:pt x="25548" y="21562"/>
                        </a:cubicBezTo>
                        <a:cubicBezTo>
                          <a:pt x="25523" y="21535"/>
                          <a:pt x="25734" y="21123"/>
                          <a:pt x="26011" y="20650"/>
                        </a:cubicBezTo>
                        <a:cubicBezTo>
                          <a:pt x="26337" y="20097"/>
                          <a:pt x="26529" y="19796"/>
                          <a:pt x="26550" y="19796"/>
                        </a:cubicBezTo>
                        <a:close/>
                        <a:moveTo>
                          <a:pt x="5938" y="20054"/>
                        </a:moveTo>
                        <a:cubicBezTo>
                          <a:pt x="5938" y="20054"/>
                          <a:pt x="5939" y="20054"/>
                          <a:pt x="5939" y="20055"/>
                        </a:cubicBezTo>
                        <a:cubicBezTo>
                          <a:pt x="5958" y="20074"/>
                          <a:pt x="5840" y="20445"/>
                          <a:pt x="5683" y="20885"/>
                        </a:cubicBezTo>
                        <a:cubicBezTo>
                          <a:pt x="5490" y="21411"/>
                          <a:pt x="5331" y="21780"/>
                          <a:pt x="5306" y="21780"/>
                        </a:cubicBezTo>
                        <a:cubicBezTo>
                          <a:pt x="5296" y="21780"/>
                          <a:pt x="5309" y="21718"/>
                          <a:pt x="5351" y="21578"/>
                        </a:cubicBezTo>
                        <a:cubicBezTo>
                          <a:pt x="5505" y="21064"/>
                          <a:pt x="5895" y="20054"/>
                          <a:pt x="5938" y="20054"/>
                        </a:cubicBezTo>
                        <a:close/>
                        <a:moveTo>
                          <a:pt x="7803" y="21689"/>
                        </a:moveTo>
                        <a:cubicBezTo>
                          <a:pt x="7809" y="21689"/>
                          <a:pt x="7815" y="21691"/>
                          <a:pt x="7819" y="21696"/>
                        </a:cubicBezTo>
                        <a:cubicBezTo>
                          <a:pt x="7846" y="21721"/>
                          <a:pt x="7823" y="21785"/>
                          <a:pt x="7766" y="21843"/>
                        </a:cubicBezTo>
                        <a:cubicBezTo>
                          <a:pt x="7732" y="21877"/>
                          <a:pt x="7711" y="21895"/>
                          <a:pt x="7701" y="21895"/>
                        </a:cubicBezTo>
                        <a:cubicBezTo>
                          <a:pt x="7688" y="21895"/>
                          <a:pt x="7694" y="21864"/>
                          <a:pt x="7718" y="21799"/>
                        </a:cubicBezTo>
                        <a:cubicBezTo>
                          <a:pt x="7743" y="21731"/>
                          <a:pt x="7777" y="21689"/>
                          <a:pt x="7803" y="21689"/>
                        </a:cubicBezTo>
                        <a:close/>
                        <a:moveTo>
                          <a:pt x="3650" y="19805"/>
                        </a:moveTo>
                        <a:cubicBezTo>
                          <a:pt x="3691" y="19805"/>
                          <a:pt x="3736" y="19810"/>
                          <a:pt x="3784" y="19820"/>
                        </a:cubicBezTo>
                        <a:cubicBezTo>
                          <a:pt x="3922" y="19846"/>
                          <a:pt x="4102" y="19868"/>
                          <a:pt x="4189" y="19868"/>
                        </a:cubicBezTo>
                        <a:cubicBezTo>
                          <a:pt x="4312" y="19868"/>
                          <a:pt x="4335" y="19901"/>
                          <a:pt x="4292" y="20009"/>
                        </a:cubicBezTo>
                        <a:cubicBezTo>
                          <a:pt x="4260" y="20088"/>
                          <a:pt x="4078" y="20593"/>
                          <a:pt x="3888" y="21121"/>
                        </a:cubicBezTo>
                        <a:lnTo>
                          <a:pt x="3543" y="22090"/>
                        </a:lnTo>
                        <a:lnTo>
                          <a:pt x="3480" y="21023"/>
                        </a:lnTo>
                        <a:cubicBezTo>
                          <a:pt x="3447" y="20436"/>
                          <a:pt x="3445" y="19913"/>
                          <a:pt x="3478" y="19861"/>
                        </a:cubicBezTo>
                        <a:cubicBezTo>
                          <a:pt x="3501" y="19825"/>
                          <a:pt x="3566" y="19805"/>
                          <a:pt x="3650" y="19805"/>
                        </a:cubicBezTo>
                        <a:close/>
                        <a:moveTo>
                          <a:pt x="10646" y="21451"/>
                        </a:moveTo>
                        <a:cubicBezTo>
                          <a:pt x="10667" y="21451"/>
                          <a:pt x="10693" y="21472"/>
                          <a:pt x="10729" y="21509"/>
                        </a:cubicBezTo>
                        <a:cubicBezTo>
                          <a:pt x="10832" y="21611"/>
                          <a:pt x="10832" y="21672"/>
                          <a:pt x="10733" y="21948"/>
                        </a:cubicBezTo>
                        <a:cubicBezTo>
                          <a:pt x="10676" y="22114"/>
                          <a:pt x="10641" y="22187"/>
                          <a:pt x="10611" y="22187"/>
                        </a:cubicBezTo>
                        <a:cubicBezTo>
                          <a:pt x="10595" y="22187"/>
                          <a:pt x="10581" y="22167"/>
                          <a:pt x="10565" y="22128"/>
                        </a:cubicBezTo>
                        <a:cubicBezTo>
                          <a:pt x="10533" y="22049"/>
                          <a:pt x="10531" y="21849"/>
                          <a:pt x="10559" y="21688"/>
                        </a:cubicBezTo>
                        <a:cubicBezTo>
                          <a:pt x="10590" y="21520"/>
                          <a:pt x="10609" y="21451"/>
                          <a:pt x="10646" y="21451"/>
                        </a:cubicBezTo>
                        <a:close/>
                        <a:moveTo>
                          <a:pt x="22231" y="21415"/>
                        </a:moveTo>
                        <a:cubicBezTo>
                          <a:pt x="22287" y="21415"/>
                          <a:pt x="22335" y="21438"/>
                          <a:pt x="22335" y="21463"/>
                        </a:cubicBezTo>
                        <a:cubicBezTo>
                          <a:pt x="22335" y="21521"/>
                          <a:pt x="21920" y="22229"/>
                          <a:pt x="21887" y="22229"/>
                        </a:cubicBezTo>
                        <a:cubicBezTo>
                          <a:pt x="21874" y="22229"/>
                          <a:pt x="21920" y="22050"/>
                          <a:pt x="21994" y="21823"/>
                        </a:cubicBezTo>
                        <a:cubicBezTo>
                          <a:pt x="22067" y="21594"/>
                          <a:pt x="22172" y="21415"/>
                          <a:pt x="22231" y="21415"/>
                        </a:cubicBezTo>
                        <a:close/>
                        <a:moveTo>
                          <a:pt x="24838" y="21741"/>
                        </a:moveTo>
                        <a:cubicBezTo>
                          <a:pt x="24856" y="21741"/>
                          <a:pt x="24836" y="21801"/>
                          <a:pt x="24789" y="21883"/>
                        </a:cubicBezTo>
                        <a:cubicBezTo>
                          <a:pt x="24745" y="21962"/>
                          <a:pt x="24648" y="22098"/>
                          <a:pt x="24577" y="22189"/>
                        </a:cubicBezTo>
                        <a:cubicBezTo>
                          <a:pt x="24518" y="22262"/>
                          <a:pt x="24487" y="22300"/>
                          <a:pt x="24480" y="22300"/>
                        </a:cubicBezTo>
                        <a:cubicBezTo>
                          <a:pt x="24471" y="22300"/>
                          <a:pt x="24494" y="22251"/>
                          <a:pt x="24544" y="22148"/>
                        </a:cubicBezTo>
                        <a:cubicBezTo>
                          <a:pt x="24648" y="21928"/>
                          <a:pt x="24785" y="21741"/>
                          <a:pt x="24838" y="21741"/>
                        </a:cubicBezTo>
                        <a:close/>
                        <a:moveTo>
                          <a:pt x="10970" y="21735"/>
                        </a:moveTo>
                        <a:cubicBezTo>
                          <a:pt x="10996" y="21735"/>
                          <a:pt x="11013" y="21770"/>
                          <a:pt x="11013" y="21847"/>
                        </a:cubicBezTo>
                        <a:cubicBezTo>
                          <a:pt x="11013" y="21900"/>
                          <a:pt x="10973" y="22088"/>
                          <a:pt x="10922" y="22257"/>
                        </a:cubicBezTo>
                        <a:cubicBezTo>
                          <a:pt x="10874" y="22425"/>
                          <a:pt x="10830" y="22507"/>
                          <a:pt x="10787" y="22507"/>
                        </a:cubicBezTo>
                        <a:cubicBezTo>
                          <a:pt x="10775" y="22507"/>
                          <a:pt x="10764" y="22502"/>
                          <a:pt x="10752" y="22490"/>
                        </a:cubicBezTo>
                        <a:cubicBezTo>
                          <a:pt x="10699" y="22437"/>
                          <a:pt x="10705" y="22295"/>
                          <a:pt x="10772" y="22075"/>
                        </a:cubicBezTo>
                        <a:cubicBezTo>
                          <a:pt x="10835" y="21866"/>
                          <a:pt x="10920" y="21735"/>
                          <a:pt x="10970" y="21735"/>
                        </a:cubicBezTo>
                        <a:close/>
                        <a:moveTo>
                          <a:pt x="11306" y="22421"/>
                        </a:moveTo>
                        <a:cubicBezTo>
                          <a:pt x="11312" y="22421"/>
                          <a:pt x="11318" y="22424"/>
                          <a:pt x="11323" y="22429"/>
                        </a:cubicBezTo>
                        <a:cubicBezTo>
                          <a:pt x="11350" y="22453"/>
                          <a:pt x="11327" y="22518"/>
                          <a:pt x="11269" y="22576"/>
                        </a:cubicBezTo>
                        <a:cubicBezTo>
                          <a:pt x="11235" y="22610"/>
                          <a:pt x="11214" y="22628"/>
                          <a:pt x="11204" y="22628"/>
                        </a:cubicBezTo>
                        <a:cubicBezTo>
                          <a:pt x="11191" y="22628"/>
                          <a:pt x="11198" y="22596"/>
                          <a:pt x="11221" y="22530"/>
                        </a:cubicBezTo>
                        <a:cubicBezTo>
                          <a:pt x="11244" y="22464"/>
                          <a:pt x="11279" y="22421"/>
                          <a:pt x="11306" y="22421"/>
                        </a:cubicBezTo>
                        <a:close/>
                        <a:moveTo>
                          <a:pt x="11139" y="22016"/>
                        </a:moveTo>
                        <a:cubicBezTo>
                          <a:pt x="11153" y="22016"/>
                          <a:pt x="11168" y="22025"/>
                          <a:pt x="11185" y="22042"/>
                        </a:cubicBezTo>
                        <a:cubicBezTo>
                          <a:pt x="11227" y="22084"/>
                          <a:pt x="11221" y="22247"/>
                          <a:pt x="11175" y="22416"/>
                        </a:cubicBezTo>
                        <a:cubicBezTo>
                          <a:pt x="11121" y="22609"/>
                          <a:pt x="11043" y="22716"/>
                          <a:pt x="10997" y="22716"/>
                        </a:cubicBezTo>
                        <a:cubicBezTo>
                          <a:pt x="10959" y="22716"/>
                          <a:pt x="10942" y="22644"/>
                          <a:pt x="10975" y="22490"/>
                        </a:cubicBezTo>
                        <a:cubicBezTo>
                          <a:pt x="11053" y="22135"/>
                          <a:pt x="11090" y="22016"/>
                          <a:pt x="11139" y="22016"/>
                        </a:cubicBezTo>
                        <a:close/>
                        <a:moveTo>
                          <a:pt x="6533" y="20030"/>
                        </a:moveTo>
                        <a:cubicBezTo>
                          <a:pt x="6683" y="20030"/>
                          <a:pt x="6687" y="20050"/>
                          <a:pt x="6581" y="20294"/>
                        </a:cubicBezTo>
                        <a:cubicBezTo>
                          <a:pt x="6517" y="20439"/>
                          <a:pt x="6272" y="21065"/>
                          <a:pt x="6036" y="21674"/>
                        </a:cubicBezTo>
                        <a:cubicBezTo>
                          <a:pt x="5760" y="22391"/>
                          <a:pt x="5604" y="22755"/>
                          <a:pt x="5576" y="22755"/>
                        </a:cubicBezTo>
                        <a:cubicBezTo>
                          <a:pt x="5561" y="22755"/>
                          <a:pt x="5582" y="22651"/>
                          <a:pt x="5641" y="22441"/>
                        </a:cubicBezTo>
                        <a:cubicBezTo>
                          <a:pt x="5689" y="22277"/>
                          <a:pt x="5704" y="22057"/>
                          <a:pt x="5677" y="21960"/>
                        </a:cubicBezTo>
                        <a:cubicBezTo>
                          <a:pt x="5654" y="21877"/>
                          <a:pt x="5647" y="21837"/>
                          <a:pt x="5660" y="21837"/>
                        </a:cubicBezTo>
                        <a:cubicBezTo>
                          <a:pt x="5669" y="21837"/>
                          <a:pt x="5689" y="21860"/>
                          <a:pt x="5723" y="21903"/>
                        </a:cubicBezTo>
                        <a:cubicBezTo>
                          <a:pt x="5756" y="21948"/>
                          <a:pt x="5777" y="21971"/>
                          <a:pt x="5786" y="21971"/>
                        </a:cubicBezTo>
                        <a:cubicBezTo>
                          <a:pt x="5800" y="21971"/>
                          <a:pt x="5794" y="21930"/>
                          <a:pt x="5775" y="21841"/>
                        </a:cubicBezTo>
                        <a:cubicBezTo>
                          <a:pt x="5756" y="21754"/>
                          <a:pt x="5760" y="21691"/>
                          <a:pt x="5783" y="21691"/>
                        </a:cubicBezTo>
                        <a:cubicBezTo>
                          <a:pt x="5786" y="21691"/>
                          <a:pt x="5789" y="21692"/>
                          <a:pt x="5792" y="21694"/>
                        </a:cubicBezTo>
                        <a:cubicBezTo>
                          <a:pt x="5793" y="21695"/>
                          <a:pt x="5794" y="21695"/>
                          <a:pt x="5795" y="21695"/>
                        </a:cubicBezTo>
                        <a:cubicBezTo>
                          <a:pt x="5832" y="21695"/>
                          <a:pt x="5971" y="21332"/>
                          <a:pt x="6109" y="20880"/>
                        </a:cubicBezTo>
                        <a:cubicBezTo>
                          <a:pt x="6327" y="20171"/>
                          <a:pt x="6397" y="20030"/>
                          <a:pt x="6533" y="20030"/>
                        </a:cubicBezTo>
                        <a:close/>
                        <a:moveTo>
                          <a:pt x="25387" y="21759"/>
                        </a:moveTo>
                        <a:cubicBezTo>
                          <a:pt x="25506" y="21759"/>
                          <a:pt x="25477" y="21827"/>
                          <a:pt x="25234" y="22275"/>
                        </a:cubicBezTo>
                        <a:cubicBezTo>
                          <a:pt x="25082" y="22561"/>
                          <a:pt x="24969" y="22852"/>
                          <a:pt x="24992" y="22915"/>
                        </a:cubicBezTo>
                        <a:cubicBezTo>
                          <a:pt x="25015" y="22979"/>
                          <a:pt x="24995" y="23052"/>
                          <a:pt x="24947" y="23082"/>
                        </a:cubicBezTo>
                        <a:cubicBezTo>
                          <a:pt x="24932" y="23091"/>
                          <a:pt x="24921" y="23096"/>
                          <a:pt x="24912" y="23096"/>
                        </a:cubicBezTo>
                        <a:cubicBezTo>
                          <a:pt x="24889" y="23096"/>
                          <a:pt x="24888" y="23062"/>
                          <a:pt x="24913" y="22997"/>
                        </a:cubicBezTo>
                        <a:cubicBezTo>
                          <a:pt x="24938" y="22931"/>
                          <a:pt x="24938" y="22898"/>
                          <a:pt x="24914" y="22898"/>
                        </a:cubicBezTo>
                        <a:cubicBezTo>
                          <a:pt x="24905" y="22898"/>
                          <a:pt x="24892" y="22903"/>
                          <a:pt x="24876" y="22913"/>
                        </a:cubicBezTo>
                        <a:cubicBezTo>
                          <a:pt x="24869" y="22917"/>
                          <a:pt x="24864" y="22918"/>
                          <a:pt x="24860" y="22918"/>
                        </a:cubicBezTo>
                        <a:cubicBezTo>
                          <a:pt x="24785" y="22918"/>
                          <a:pt x="24982" y="22362"/>
                          <a:pt x="25147" y="22124"/>
                        </a:cubicBezTo>
                        <a:cubicBezTo>
                          <a:pt x="25263" y="21957"/>
                          <a:pt x="25297" y="21843"/>
                          <a:pt x="25241" y="21843"/>
                        </a:cubicBezTo>
                        <a:cubicBezTo>
                          <a:pt x="25226" y="21843"/>
                          <a:pt x="25204" y="21851"/>
                          <a:pt x="25177" y="21868"/>
                        </a:cubicBezTo>
                        <a:cubicBezTo>
                          <a:pt x="25153" y="21883"/>
                          <a:pt x="25135" y="21890"/>
                          <a:pt x="25125" y="21890"/>
                        </a:cubicBezTo>
                        <a:cubicBezTo>
                          <a:pt x="25110" y="21890"/>
                          <a:pt x="25109" y="21877"/>
                          <a:pt x="25123" y="21851"/>
                        </a:cubicBezTo>
                        <a:cubicBezTo>
                          <a:pt x="25148" y="21808"/>
                          <a:pt x="25246" y="21768"/>
                          <a:pt x="25344" y="21761"/>
                        </a:cubicBezTo>
                        <a:cubicBezTo>
                          <a:pt x="25360" y="21760"/>
                          <a:pt x="25374" y="21759"/>
                          <a:pt x="25387" y="21759"/>
                        </a:cubicBezTo>
                        <a:close/>
                        <a:moveTo>
                          <a:pt x="1461" y="19548"/>
                        </a:moveTo>
                        <a:cubicBezTo>
                          <a:pt x="1563" y="19548"/>
                          <a:pt x="1738" y="19579"/>
                          <a:pt x="2028" y="19630"/>
                        </a:cubicBezTo>
                        <a:cubicBezTo>
                          <a:pt x="2314" y="19681"/>
                          <a:pt x="2541" y="19762"/>
                          <a:pt x="2541" y="19814"/>
                        </a:cubicBezTo>
                        <a:cubicBezTo>
                          <a:pt x="2541" y="19866"/>
                          <a:pt x="2489" y="20100"/>
                          <a:pt x="2428" y="20336"/>
                        </a:cubicBezTo>
                        <a:cubicBezTo>
                          <a:pt x="2364" y="20571"/>
                          <a:pt x="2338" y="20764"/>
                          <a:pt x="2370" y="20764"/>
                        </a:cubicBezTo>
                        <a:cubicBezTo>
                          <a:pt x="2401" y="20764"/>
                          <a:pt x="2473" y="20543"/>
                          <a:pt x="2528" y="20284"/>
                        </a:cubicBezTo>
                        <a:cubicBezTo>
                          <a:pt x="2617" y="19855"/>
                          <a:pt x="2666" y="19728"/>
                          <a:pt x="2824" y="19728"/>
                        </a:cubicBezTo>
                        <a:cubicBezTo>
                          <a:pt x="2867" y="19728"/>
                          <a:pt x="2919" y="19737"/>
                          <a:pt x="2981" y="19753"/>
                        </a:cubicBezTo>
                        <a:cubicBezTo>
                          <a:pt x="3253" y="19820"/>
                          <a:pt x="3250" y="19975"/>
                          <a:pt x="2953" y="21040"/>
                        </a:cubicBezTo>
                        <a:cubicBezTo>
                          <a:pt x="2825" y="21506"/>
                          <a:pt x="2698" y="22067"/>
                          <a:pt x="2670" y="22283"/>
                        </a:cubicBezTo>
                        <a:cubicBezTo>
                          <a:pt x="2662" y="22344"/>
                          <a:pt x="2662" y="22373"/>
                          <a:pt x="2668" y="22373"/>
                        </a:cubicBezTo>
                        <a:cubicBezTo>
                          <a:pt x="2684" y="22373"/>
                          <a:pt x="2740" y="22185"/>
                          <a:pt x="2817" y="21863"/>
                        </a:cubicBezTo>
                        <a:cubicBezTo>
                          <a:pt x="2985" y="21163"/>
                          <a:pt x="3070" y="20833"/>
                          <a:pt x="3121" y="20833"/>
                        </a:cubicBezTo>
                        <a:cubicBezTo>
                          <a:pt x="3166" y="20833"/>
                          <a:pt x="3186" y="21079"/>
                          <a:pt x="3213" y="21546"/>
                        </a:cubicBezTo>
                        <a:cubicBezTo>
                          <a:pt x="3260" y="22351"/>
                          <a:pt x="3364" y="23100"/>
                          <a:pt x="3480" y="23468"/>
                        </a:cubicBezTo>
                        <a:cubicBezTo>
                          <a:pt x="3512" y="23565"/>
                          <a:pt x="3445" y="23608"/>
                          <a:pt x="3342" y="23608"/>
                        </a:cubicBezTo>
                        <a:cubicBezTo>
                          <a:pt x="3195" y="23608"/>
                          <a:pt x="2976" y="23520"/>
                          <a:pt x="2872" y="23371"/>
                        </a:cubicBezTo>
                        <a:cubicBezTo>
                          <a:pt x="2435" y="22751"/>
                          <a:pt x="1552" y="20666"/>
                          <a:pt x="1361" y="19802"/>
                        </a:cubicBezTo>
                        <a:cubicBezTo>
                          <a:pt x="1321" y="19620"/>
                          <a:pt x="1305" y="19548"/>
                          <a:pt x="1461" y="19548"/>
                        </a:cubicBezTo>
                        <a:close/>
                        <a:moveTo>
                          <a:pt x="7527" y="20115"/>
                        </a:moveTo>
                        <a:cubicBezTo>
                          <a:pt x="7567" y="20115"/>
                          <a:pt x="7592" y="20134"/>
                          <a:pt x="7592" y="20161"/>
                        </a:cubicBezTo>
                        <a:cubicBezTo>
                          <a:pt x="7592" y="20185"/>
                          <a:pt x="7544" y="20302"/>
                          <a:pt x="7483" y="20424"/>
                        </a:cubicBezTo>
                        <a:cubicBezTo>
                          <a:pt x="7420" y="20546"/>
                          <a:pt x="7349" y="20736"/>
                          <a:pt x="7318" y="20849"/>
                        </a:cubicBezTo>
                        <a:cubicBezTo>
                          <a:pt x="7310" y="20879"/>
                          <a:pt x="7310" y="20894"/>
                          <a:pt x="7316" y="20894"/>
                        </a:cubicBezTo>
                        <a:cubicBezTo>
                          <a:pt x="7334" y="20894"/>
                          <a:pt x="7399" y="20791"/>
                          <a:pt x="7489" y="20613"/>
                        </a:cubicBezTo>
                        <a:cubicBezTo>
                          <a:pt x="7610" y="20373"/>
                          <a:pt x="7743" y="20184"/>
                          <a:pt x="7792" y="20184"/>
                        </a:cubicBezTo>
                        <a:cubicBezTo>
                          <a:pt x="7792" y="20184"/>
                          <a:pt x="7793" y="20185"/>
                          <a:pt x="7794" y="20185"/>
                        </a:cubicBezTo>
                        <a:cubicBezTo>
                          <a:pt x="7957" y="20203"/>
                          <a:pt x="7912" y="20893"/>
                          <a:pt x="7706" y="21554"/>
                        </a:cubicBezTo>
                        <a:cubicBezTo>
                          <a:pt x="7508" y="22189"/>
                          <a:pt x="7077" y="23024"/>
                          <a:pt x="6810" y="23290"/>
                        </a:cubicBezTo>
                        <a:cubicBezTo>
                          <a:pt x="6794" y="23306"/>
                          <a:pt x="6782" y="23315"/>
                          <a:pt x="6775" y="23315"/>
                        </a:cubicBezTo>
                        <a:cubicBezTo>
                          <a:pt x="6731" y="23315"/>
                          <a:pt x="6885" y="22942"/>
                          <a:pt x="7552" y="21392"/>
                        </a:cubicBezTo>
                        <a:cubicBezTo>
                          <a:pt x="7719" y="21000"/>
                          <a:pt x="7846" y="20659"/>
                          <a:pt x="7828" y="20643"/>
                        </a:cubicBezTo>
                        <a:cubicBezTo>
                          <a:pt x="7827" y="20643"/>
                          <a:pt x="7827" y="20643"/>
                          <a:pt x="7826" y="20643"/>
                        </a:cubicBezTo>
                        <a:cubicBezTo>
                          <a:pt x="7761" y="20643"/>
                          <a:pt x="6675" y="23202"/>
                          <a:pt x="6660" y="23397"/>
                        </a:cubicBezTo>
                        <a:cubicBezTo>
                          <a:pt x="6653" y="23478"/>
                          <a:pt x="6589" y="23599"/>
                          <a:pt x="6517" y="23668"/>
                        </a:cubicBezTo>
                        <a:cubicBezTo>
                          <a:pt x="6473" y="23711"/>
                          <a:pt x="6444" y="23737"/>
                          <a:pt x="6425" y="23737"/>
                        </a:cubicBezTo>
                        <a:cubicBezTo>
                          <a:pt x="6393" y="23737"/>
                          <a:pt x="6393" y="23661"/>
                          <a:pt x="6399" y="23470"/>
                        </a:cubicBezTo>
                        <a:cubicBezTo>
                          <a:pt x="6406" y="23302"/>
                          <a:pt x="6430" y="23174"/>
                          <a:pt x="6455" y="23174"/>
                        </a:cubicBezTo>
                        <a:cubicBezTo>
                          <a:pt x="6456" y="23174"/>
                          <a:pt x="6458" y="23175"/>
                          <a:pt x="6460" y="23176"/>
                        </a:cubicBezTo>
                        <a:cubicBezTo>
                          <a:pt x="6461" y="23177"/>
                          <a:pt x="6462" y="23177"/>
                          <a:pt x="6463" y="23177"/>
                        </a:cubicBezTo>
                        <a:cubicBezTo>
                          <a:pt x="6493" y="23177"/>
                          <a:pt x="6576" y="22966"/>
                          <a:pt x="6651" y="22699"/>
                        </a:cubicBezTo>
                        <a:cubicBezTo>
                          <a:pt x="6728" y="22423"/>
                          <a:pt x="6887" y="21986"/>
                          <a:pt x="6997" y="21743"/>
                        </a:cubicBezTo>
                        <a:cubicBezTo>
                          <a:pt x="7108" y="21499"/>
                          <a:pt x="7211" y="21184"/>
                          <a:pt x="7223" y="21051"/>
                        </a:cubicBezTo>
                        <a:cubicBezTo>
                          <a:pt x="7255" y="20699"/>
                          <a:pt x="7444" y="20115"/>
                          <a:pt x="7527" y="20115"/>
                        </a:cubicBezTo>
                        <a:close/>
                        <a:moveTo>
                          <a:pt x="8846" y="21090"/>
                        </a:moveTo>
                        <a:cubicBezTo>
                          <a:pt x="8863" y="21090"/>
                          <a:pt x="8772" y="21444"/>
                          <a:pt x="8639" y="21883"/>
                        </a:cubicBezTo>
                        <a:cubicBezTo>
                          <a:pt x="8505" y="22323"/>
                          <a:pt x="8326" y="22926"/>
                          <a:pt x="8237" y="23235"/>
                        </a:cubicBezTo>
                        <a:cubicBezTo>
                          <a:pt x="8150" y="23531"/>
                          <a:pt x="8062" y="23754"/>
                          <a:pt x="8033" y="23754"/>
                        </a:cubicBezTo>
                        <a:cubicBezTo>
                          <a:pt x="8032" y="23754"/>
                          <a:pt x="8031" y="23753"/>
                          <a:pt x="8029" y="23752"/>
                        </a:cubicBezTo>
                        <a:cubicBezTo>
                          <a:pt x="8003" y="23731"/>
                          <a:pt x="8011" y="23340"/>
                          <a:pt x="8044" y="22885"/>
                        </a:cubicBezTo>
                        <a:cubicBezTo>
                          <a:pt x="8104" y="22070"/>
                          <a:pt x="8111" y="22050"/>
                          <a:pt x="8460" y="21574"/>
                        </a:cubicBezTo>
                        <a:cubicBezTo>
                          <a:pt x="8655" y="21305"/>
                          <a:pt x="8829" y="21090"/>
                          <a:pt x="8846" y="21090"/>
                        </a:cubicBezTo>
                        <a:close/>
                        <a:moveTo>
                          <a:pt x="7307" y="20138"/>
                        </a:moveTo>
                        <a:cubicBezTo>
                          <a:pt x="7313" y="20138"/>
                          <a:pt x="7319" y="20140"/>
                          <a:pt x="7323" y="20145"/>
                        </a:cubicBezTo>
                        <a:cubicBezTo>
                          <a:pt x="7345" y="20167"/>
                          <a:pt x="7215" y="20633"/>
                          <a:pt x="7031" y="21188"/>
                        </a:cubicBezTo>
                        <a:cubicBezTo>
                          <a:pt x="6546" y="22645"/>
                          <a:pt x="6081" y="23734"/>
                          <a:pt x="5930" y="23762"/>
                        </a:cubicBezTo>
                        <a:cubicBezTo>
                          <a:pt x="5903" y="23767"/>
                          <a:pt x="5878" y="23769"/>
                          <a:pt x="5858" y="23769"/>
                        </a:cubicBezTo>
                        <a:cubicBezTo>
                          <a:pt x="5822" y="23769"/>
                          <a:pt x="5799" y="23762"/>
                          <a:pt x="5799" y="23748"/>
                        </a:cubicBezTo>
                        <a:cubicBezTo>
                          <a:pt x="5799" y="23728"/>
                          <a:pt x="6113" y="22951"/>
                          <a:pt x="6500" y="22014"/>
                        </a:cubicBezTo>
                        <a:cubicBezTo>
                          <a:pt x="6886" y="21075"/>
                          <a:pt x="7218" y="20269"/>
                          <a:pt x="7242" y="20210"/>
                        </a:cubicBezTo>
                        <a:cubicBezTo>
                          <a:pt x="7259" y="20166"/>
                          <a:pt x="7286" y="20138"/>
                          <a:pt x="7307" y="20138"/>
                        </a:cubicBezTo>
                        <a:close/>
                        <a:moveTo>
                          <a:pt x="6171" y="20030"/>
                        </a:moveTo>
                        <a:cubicBezTo>
                          <a:pt x="6238" y="20030"/>
                          <a:pt x="6135" y="20388"/>
                          <a:pt x="5872" y="21073"/>
                        </a:cubicBezTo>
                        <a:cubicBezTo>
                          <a:pt x="5571" y="21859"/>
                          <a:pt x="5446" y="22230"/>
                          <a:pt x="5487" y="22230"/>
                        </a:cubicBezTo>
                        <a:cubicBezTo>
                          <a:pt x="5498" y="22230"/>
                          <a:pt x="5521" y="22202"/>
                          <a:pt x="5557" y="22148"/>
                        </a:cubicBezTo>
                        <a:cubicBezTo>
                          <a:pt x="5587" y="22101"/>
                          <a:pt x="5608" y="22079"/>
                          <a:pt x="5620" y="22079"/>
                        </a:cubicBezTo>
                        <a:cubicBezTo>
                          <a:pt x="5649" y="22079"/>
                          <a:pt x="5626" y="22214"/>
                          <a:pt x="5549" y="22474"/>
                        </a:cubicBezTo>
                        <a:cubicBezTo>
                          <a:pt x="5490" y="22669"/>
                          <a:pt x="5485" y="22823"/>
                          <a:pt x="5532" y="22913"/>
                        </a:cubicBezTo>
                        <a:cubicBezTo>
                          <a:pt x="5542" y="22933"/>
                          <a:pt x="5554" y="22944"/>
                          <a:pt x="5568" y="22944"/>
                        </a:cubicBezTo>
                        <a:cubicBezTo>
                          <a:pt x="5626" y="22944"/>
                          <a:pt x="5719" y="22742"/>
                          <a:pt x="5914" y="22213"/>
                        </a:cubicBezTo>
                        <a:cubicBezTo>
                          <a:pt x="6392" y="20919"/>
                          <a:pt x="6789" y="20034"/>
                          <a:pt x="6892" y="20034"/>
                        </a:cubicBezTo>
                        <a:cubicBezTo>
                          <a:pt x="6892" y="20034"/>
                          <a:pt x="6893" y="20034"/>
                          <a:pt x="6893" y="20034"/>
                        </a:cubicBezTo>
                        <a:cubicBezTo>
                          <a:pt x="7208" y="20038"/>
                          <a:pt x="7174" y="20185"/>
                          <a:pt x="6430" y="21969"/>
                        </a:cubicBezTo>
                        <a:cubicBezTo>
                          <a:pt x="6005" y="22995"/>
                          <a:pt x="5632" y="23778"/>
                          <a:pt x="5572" y="23778"/>
                        </a:cubicBezTo>
                        <a:cubicBezTo>
                          <a:pt x="5499" y="23778"/>
                          <a:pt x="5469" y="23651"/>
                          <a:pt x="5470" y="23390"/>
                        </a:cubicBezTo>
                        <a:cubicBezTo>
                          <a:pt x="5471" y="23177"/>
                          <a:pt x="5459" y="22783"/>
                          <a:pt x="5441" y="22514"/>
                        </a:cubicBezTo>
                        <a:cubicBezTo>
                          <a:pt x="5415" y="22104"/>
                          <a:pt x="5462" y="21867"/>
                          <a:pt x="5739" y="21027"/>
                        </a:cubicBezTo>
                        <a:cubicBezTo>
                          <a:pt x="5929" y="20449"/>
                          <a:pt x="6112" y="20030"/>
                          <a:pt x="6171" y="20030"/>
                        </a:cubicBezTo>
                        <a:close/>
                        <a:moveTo>
                          <a:pt x="4526" y="19880"/>
                        </a:moveTo>
                        <a:cubicBezTo>
                          <a:pt x="4576" y="19880"/>
                          <a:pt x="4618" y="19954"/>
                          <a:pt x="4666" y="20078"/>
                        </a:cubicBezTo>
                        <a:cubicBezTo>
                          <a:pt x="4722" y="20226"/>
                          <a:pt x="4722" y="20376"/>
                          <a:pt x="4664" y="20538"/>
                        </a:cubicBezTo>
                        <a:cubicBezTo>
                          <a:pt x="4616" y="20670"/>
                          <a:pt x="4604" y="20726"/>
                          <a:pt x="4627" y="20726"/>
                        </a:cubicBezTo>
                        <a:cubicBezTo>
                          <a:pt x="4638" y="20726"/>
                          <a:pt x="4657" y="20714"/>
                          <a:pt x="4684" y="20691"/>
                        </a:cubicBezTo>
                        <a:cubicBezTo>
                          <a:pt x="4691" y="20686"/>
                          <a:pt x="4698" y="20683"/>
                          <a:pt x="4705" y="20683"/>
                        </a:cubicBezTo>
                        <a:cubicBezTo>
                          <a:pt x="4826" y="20683"/>
                          <a:pt x="4954" y="21532"/>
                          <a:pt x="5030" y="22871"/>
                        </a:cubicBezTo>
                        <a:lnTo>
                          <a:pt x="5084" y="23792"/>
                        </a:lnTo>
                        <a:lnTo>
                          <a:pt x="4689" y="23731"/>
                        </a:lnTo>
                        <a:cubicBezTo>
                          <a:pt x="4468" y="23698"/>
                          <a:pt x="4269" y="23655"/>
                          <a:pt x="4237" y="23636"/>
                        </a:cubicBezTo>
                        <a:cubicBezTo>
                          <a:pt x="4184" y="23607"/>
                          <a:pt x="4468" y="22463"/>
                          <a:pt x="4714" y="21714"/>
                        </a:cubicBezTo>
                        <a:cubicBezTo>
                          <a:pt x="4784" y="21502"/>
                          <a:pt x="4825" y="21292"/>
                          <a:pt x="4808" y="21241"/>
                        </a:cubicBezTo>
                        <a:cubicBezTo>
                          <a:pt x="4807" y="21238"/>
                          <a:pt x="4806" y="21237"/>
                          <a:pt x="4804" y="21237"/>
                        </a:cubicBezTo>
                        <a:cubicBezTo>
                          <a:pt x="4774" y="21237"/>
                          <a:pt x="4647" y="21613"/>
                          <a:pt x="4510" y="22114"/>
                        </a:cubicBezTo>
                        <a:cubicBezTo>
                          <a:pt x="4265" y="23003"/>
                          <a:pt x="4200" y="23260"/>
                          <a:pt x="4140" y="23260"/>
                        </a:cubicBezTo>
                        <a:cubicBezTo>
                          <a:pt x="4112" y="23260"/>
                          <a:pt x="4085" y="23201"/>
                          <a:pt x="4039" y="23125"/>
                        </a:cubicBezTo>
                        <a:cubicBezTo>
                          <a:pt x="3991" y="23045"/>
                          <a:pt x="3962" y="22999"/>
                          <a:pt x="3947" y="22999"/>
                        </a:cubicBezTo>
                        <a:cubicBezTo>
                          <a:pt x="3926" y="22999"/>
                          <a:pt x="3933" y="23092"/>
                          <a:pt x="3954" y="23312"/>
                        </a:cubicBezTo>
                        <a:cubicBezTo>
                          <a:pt x="3976" y="23554"/>
                          <a:pt x="3951" y="23672"/>
                          <a:pt x="3904" y="23672"/>
                        </a:cubicBezTo>
                        <a:cubicBezTo>
                          <a:pt x="3853" y="23672"/>
                          <a:pt x="3775" y="23524"/>
                          <a:pt x="3708" y="23239"/>
                        </a:cubicBezTo>
                        <a:cubicBezTo>
                          <a:pt x="3558" y="22601"/>
                          <a:pt x="3583" y="22253"/>
                          <a:pt x="3836" y="21504"/>
                        </a:cubicBezTo>
                        <a:cubicBezTo>
                          <a:pt x="4240" y="20311"/>
                          <a:pt x="4406" y="19880"/>
                          <a:pt x="4526" y="19880"/>
                        </a:cubicBezTo>
                        <a:close/>
                        <a:moveTo>
                          <a:pt x="6338" y="23328"/>
                        </a:moveTo>
                        <a:cubicBezTo>
                          <a:pt x="6344" y="23328"/>
                          <a:pt x="6348" y="23332"/>
                          <a:pt x="6351" y="23340"/>
                        </a:cubicBezTo>
                        <a:cubicBezTo>
                          <a:pt x="6366" y="23387"/>
                          <a:pt x="6338" y="23533"/>
                          <a:pt x="6292" y="23655"/>
                        </a:cubicBezTo>
                        <a:cubicBezTo>
                          <a:pt x="6242" y="23789"/>
                          <a:pt x="6202" y="23848"/>
                          <a:pt x="6180" y="23848"/>
                        </a:cubicBezTo>
                        <a:cubicBezTo>
                          <a:pt x="6150" y="23848"/>
                          <a:pt x="6157" y="23729"/>
                          <a:pt x="6226" y="23533"/>
                        </a:cubicBezTo>
                        <a:cubicBezTo>
                          <a:pt x="6269" y="23407"/>
                          <a:pt x="6314" y="23328"/>
                          <a:pt x="6338" y="23328"/>
                        </a:cubicBezTo>
                        <a:close/>
                        <a:moveTo>
                          <a:pt x="7802" y="22583"/>
                        </a:moveTo>
                        <a:cubicBezTo>
                          <a:pt x="7806" y="22583"/>
                          <a:pt x="7809" y="22584"/>
                          <a:pt x="7811" y="22586"/>
                        </a:cubicBezTo>
                        <a:cubicBezTo>
                          <a:pt x="7833" y="22609"/>
                          <a:pt x="7826" y="22901"/>
                          <a:pt x="7795" y="23242"/>
                        </a:cubicBezTo>
                        <a:lnTo>
                          <a:pt x="7738" y="23859"/>
                        </a:lnTo>
                        <a:lnTo>
                          <a:pt x="7421" y="23859"/>
                        </a:lnTo>
                        <a:cubicBezTo>
                          <a:pt x="7250" y="23859"/>
                          <a:pt x="7103" y="23845"/>
                          <a:pt x="7103" y="23826"/>
                        </a:cubicBezTo>
                        <a:cubicBezTo>
                          <a:pt x="7103" y="23620"/>
                          <a:pt x="7694" y="22583"/>
                          <a:pt x="7802" y="22583"/>
                        </a:cubicBezTo>
                        <a:close/>
                        <a:moveTo>
                          <a:pt x="10197" y="22315"/>
                        </a:moveTo>
                        <a:cubicBezTo>
                          <a:pt x="10212" y="22315"/>
                          <a:pt x="10225" y="22330"/>
                          <a:pt x="10239" y="22352"/>
                        </a:cubicBezTo>
                        <a:cubicBezTo>
                          <a:pt x="10284" y="22429"/>
                          <a:pt x="10407" y="22622"/>
                          <a:pt x="10507" y="22776"/>
                        </a:cubicBezTo>
                        <a:cubicBezTo>
                          <a:pt x="10725" y="23108"/>
                          <a:pt x="10728" y="23151"/>
                          <a:pt x="10559" y="23640"/>
                        </a:cubicBezTo>
                        <a:cubicBezTo>
                          <a:pt x="10427" y="24022"/>
                          <a:pt x="10427" y="24022"/>
                          <a:pt x="10059" y="24022"/>
                        </a:cubicBezTo>
                        <a:cubicBezTo>
                          <a:pt x="9750" y="24021"/>
                          <a:pt x="9698" y="24000"/>
                          <a:pt x="9730" y="23875"/>
                        </a:cubicBezTo>
                        <a:cubicBezTo>
                          <a:pt x="10041" y="22636"/>
                          <a:pt x="10130" y="22315"/>
                          <a:pt x="10197" y="22315"/>
                        </a:cubicBezTo>
                        <a:close/>
                        <a:moveTo>
                          <a:pt x="10149" y="20357"/>
                        </a:moveTo>
                        <a:cubicBezTo>
                          <a:pt x="10404" y="20357"/>
                          <a:pt x="10748" y="20383"/>
                          <a:pt x="11243" y="20431"/>
                        </a:cubicBezTo>
                        <a:cubicBezTo>
                          <a:pt x="11609" y="20465"/>
                          <a:pt x="11927" y="20511"/>
                          <a:pt x="11949" y="20532"/>
                        </a:cubicBezTo>
                        <a:cubicBezTo>
                          <a:pt x="11969" y="20552"/>
                          <a:pt x="11891" y="20871"/>
                          <a:pt x="11778" y="21237"/>
                        </a:cubicBezTo>
                        <a:lnTo>
                          <a:pt x="11570" y="21906"/>
                        </a:lnTo>
                        <a:lnTo>
                          <a:pt x="11290" y="21538"/>
                        </a:lnTo>
                        <a:cubicBezTo>
                          <a:pt x="10979" y="21131"/>
                          <a:pt x="10795" y="21007"/>
                          <a:pt x="10494" y="21007"/>
                        </a:cubicBezTo>
                        <a:cubicBezTo>
                          <a:pt x="10233" y="21007"/>
                          <a:pt x="10119" y="21220"/>
                          <a:pt x="10119" y="21708"/>
                        </a:cubicBezTo>
                        <a:cubicBezTo>
                          <a:pt x="10119" y="21922"/>
                          <a:pt x="10002" y="22535"/>
                          <a:pt x="9856" y="23064"/>
                        </a:cubicBezTo>
                        <a:lnTo>
                          <a:pt x="9591" y="24028"/>
                        </a:lnTo>
                        <a:lnTo>
                          <a:pt x="9266" y="23974"/>
                        </a:lnTo>
                        <a:cubicBezTo>
                          <a:pt x="9087" y="23946"/>
                          <a:pt x="8928" y="23911"/>
                          <a:pt x="8912" y="23898"/>
                        </a:cubicBezTo>
                        <a:cubicBezTo>
                          <a:pt x="8896" y="23885"/>
                          <a:pt x="9090" y="23205"/>
                          <a:pt x="9343" y="22390"/>
                        </a:cubicBezTo>
                        <a:cubicBezTo>
                          <a:pt x="9595" y="21575"/>
                          <a:pt x="9785" y="20891"/>
                          <a:pt x="9765" y="20871"/>
                        </a:cubicBezTo>
                        <a:cubicBezTo>
                          <a:pt x="9764" y="20870"/>
                          <a:pt x="9763" y="20869"/>
                          <a:pt x="9761" y="20869"/>
                        </a:cubicBezTo>
                        <a:cubicBezTo>
                          <a:pt x="9723" y="20869"/>
                          <a:pt x="9597" y="21260"/>
                          <a:pt x="9047" y="23068"/>
                        </a:cubicBezTo>
                        <a:lnTo>
                          <a:pt x="8781" y="23941"/>
                        </a:lnTo>
                        <a:lnTo>
                          <a:pt x="8472" y="23941"/>
                        </a:lnTo>
                        <a:cubicBezTo>
                          <a:pt x="8301" y="23941"/>
                          <a:pt x="8163" y="23901"/>
                          <a:pt x="8163" y="23853"/>
                        </a:cubicBezTo>
                        <a:cubicBezTo>
                          <a:pt x="8163" y="23743"/>
                          <a:pt x="8488" y="22638"/>
                          <a:pt x="8825" y="21603"/>
                        </a:cubicBezTo>
                        <a:cubicBezTo>
                          <a:pt x="9015" y="21018"/>
                          <a:pt x="9130" y="20800"/>
                          <a:pt x="9353" y="20605"/>
                        </a:cubicBezTo>
                        <a:cubicBezTo>
                          <a:pt x="9551" y="20431"/>
                          <a:pt x="9725" y="20357"/>
                          <a:pt x="10149" y="20357"/>
                        </a:cubicBezTo>
                        <a:close/>
                        <a:moveTo>
                          <a:pt x="3926" y="23776"/>
                        </a:moveTo>
                        <a:cubicBezTo>
                          <a:pt x="3968" y="23776"/>
                          <a:pt x="4007" y="23862"/>
                          <a:pt x="4007" y="23960"/>
                        </a:cubicBezTo>
                        <a:cubicBezTo>
                          <a:pt x="4007" y="24045"/>
                          <a:pt x="4002" y="24085"/>
                          <a:pt x="3986" y="24085"/>
                        </a:cubicBezTo>
                        <a:cubicBezTo>
                          <a:pt x="3974" y="24085"/>
                          <a:pt x="3955" y="24063"/>
                          <a:pt x="3928" y="24021"/>
                        </a:cubicBezTo>
                        <a:cubicBezTo>
                          <a:pt x="3828" y="23866"/>
                          <a:pt x="3828" y="23776"/>
                          <a:pt x="3926" y="23776"/>
                        </a:cubicBezTo>
                        <a:close/>
                        <a:moveTo>
                          <a:pt x="11560" y="22916"/>
                        </a:moveTo>
                        <a:cubicBezTo>
                          <a:pt x="11564" y="22916"/>
                          <a:pt x="11566" y="22917"/>
                          <a:pt x="11568" y="22918"/>
                        </a:cubicBezTo>
                        <a:cubicBezTo>
                          <a:pt x="11581" y="22930"/>
                          <a:pt x="11494" y="23204"/>
                          <a:pt x="11375" y="23521"/>
                        </a:cubicBezTo>
                        <a:lnTo>
                          <a:pt x="11160" y="24103"/>
                        </a:lnTo>
                        <a:lnTo>
                          <a:pt x="10842" y="24103"/>
                        </a:lnTo>
                        <a:cubicBezTo>
                          <a:pt x="10672" y="24103"/>
                          <a:pt x="10525" y="24079"/>
                          <a:pt x="10525" y="24049"/>
                        </a:cubicBezTo>
                        <a:cubicBezTo>
                          <a:pt x="10525" y="24021"/>
                          <a:pt x="10588" y="23798"/>
                          <a:pt x="10664" y="23560"/>
                        </a:cubicBezTo>
                        <a:cubicBezTo>
                          <a:pt x="10785" y="23179"/>
                          <a:pt x="10827" y="23125"/>
                          <a:pt x="11013" y="23125"/>
                        </a:cubicBezTo>
                        <a:cubicBezTo>
                          <a:pt x="11126" y="23125"/>
                          <a:pt x="11299" y="23073"/>
                          <a:pt x="11383" y="23012"/>
                        </a:cubicBezTo>
                        <a:cubicBezTo>
                          <a:pt x="11463" y="22954"/>
                          <a:pt x="11535" y="22916"/>
                          <a:pt x="11560" y="22916"/>
                        </a:cubicBezTo>
                        <a:close/>
                        <a:moveTo>
                          <a:pt x="12284" y="20519"/>
                        </a:moveTo>
                        <a:cubicBezTo>
                          <a:pt x="12453" y="20519"/>
                          <a:pt x="12458" y="20536"/>
                          <a:pt x="12383" y="20821"/>
                        </a:cubicBezTo>
                        <a:cubicBezTo>
                          <a:pt x="12072" y="21995"/>
                          <a:pt x="11471" y="23993"/>
                          <a:pt x="11414" y="24055"/>
                        </a:cubicBezTo>
                        <a:cubicBezTo>
                          <a:pt x="11376" y="24094"/>
                          <a:pt x="11349" y="24113"/>
                          <a:pt x="11331" y="24113"/>
                        </a:cubicBezTo>
                        <a:cubicBezTo>
                          <a:pt x="11272" y="24113"/>
                          <a:pt x="11317" y="23909"/>
                          <a:pt x="11461" y="23517"/>
                        </a:cubicBezTo>
                        <a:cubicBezTo>
                          <a:pt x="11597" y="23143"/>
                          <a:pt x="11653" y="22823"/>
                          <a:pt x="11644" y="22462"/>
                        </a:cubicBezTo>
                        <a:cubicBezTo>
                          <a:pt x="11636" y="22089"/>
                          <a:pt x="11697" y="21745"/>
                          <a:pt x="11869" y="21232"/>
                        </a:cubicBezTo>
                        <a:cubicBezTo>
                          <a:pt x="12070" y="20621"/>
                          <a:pt x="12131" y="20519"/>
                          <a:pt x="12284" y="20519"/>
                        </a:cubicBezTo>
                        <a:close/>
                        <a:moveTo>
                          <a:pt x="6007" y="23949"/>
                        </a:moveTo>
                        <a:cubicBezTo>
                          <a:pt x="6194" y="23949"/>
                          <a:pt x="6203" y="23973"/>
                          <a:pt x="6128" y="24061"/>
                        </a:cubicBezTo>
                        <a:cubicBezTo>
                          <a:pt x="6062" y="24140"/>
                          <a:pt x="5964" y="24181"/>
                          <a:pt x="5864" y="24181"/>
                        </a:cubicBezTo>
                        <a:cubicBezTo>
                          <a:pt x="5768" y="24181"/>
                          <a:pt x="5670" y="24144"/>
                          <a:pt x="5597" y="24069"/>
                        </a:cubicBezTo>
                        <a:cubicBezTo>
                          <a:pt x="5507" y="23981"/>
                          <a:pt x="5552" y="23962"/>
                          <a:pt x="5860" y="23952"/>
                        </a:cubicBezTo>
                        <a:cubicBezTo>
                          <a:pt x="5918" y="23950"/>
                          <a:pt x="5967" y="23949"/>
                          <a:pt x="6007" y="23949"/>
                        </a:cubicBezTo>
                        <a:close/>
                        <a:moveTo>
                          <a:pt x="12872" y="20601"/>
                        </a:moveTo>
                        <a:cubicBezTo>
                          <a:pt x="12925" y="20601"/>
                          <a:pt x="12968" y="20621"/>
                          <a:pt x="12968" y="20666"/>
                        </a:cubicBezTo>
                        <a:cubicBezTo>
                          <a:pt x="12968" y="20704"/>
                          <a:pt x="12858" y="21058"/>
                          <a:pt x="12724" y="21458"/>
                        </a:cubicBezTo>
                        <a:cubicBezTo>
                          <a:pt x="12591" y="21856"/>
                          <a:pt x="12490" y="22215"/>
                          <a:pt x="12505" y="22256"/>
                        </a:cubicBezTo>
                        <a:cubicBezTo>
                          <a:pt x="12506" y="22258"/>
                          <a:pt x="12507" y="22259"/>
                          <a:pt x="12508" y="22259"/>
                        </a:cubicBezTo>
                        <a:cubicBezTo>
                          <a:pt x="12533" y="22259"/>
                          <a:pt x="12663" y="21915"/>
                          <a:pt x="12806" y="21466"/>
                        </a:cubicBezTo>
                        <a:lnTo>
                          <a:pt x="13083" y="20602"/>
                        </a:lnTo>
                        <a:lnTo>
                          <a:pt x="13463" y="20602"/>
                        </a:lnTo>
                        <a:cubicBezTo>
                          <a:pt x="13675" y="20602"/>
                          <a:pt x="13858" y="20619"/>
                          <a:pt x="13882" y="20642"/>
                        </a:cubicBezTo>
                        <a:cubicBezTo>
                          <a:pt x="13904" y="20663"/>
                          <a:pt x="13781" y="21093"/>
                          <a:pt x="13610" y="21591"/>
                        </a:cubicBezTo>
                        <a:cubicBezTo>
                          <a:pt x="13440" y="22088"/>
                          <a:pt x="13313" y="22517"/>
                          <a:pt x="13334" y="22541"/>
                        </a:cubicBezTo>
                        <a:cubicBezTo>
                          <a:pt x="13342" y="22549"/>
                          <a:pt x="13349" y="22556"/>
                          <a:pt x="13356" y="22556"/>
                        </a:cubicBezTo>
                        <a:cubicBezTo>
                          <a:pt x="13391" y="22556"/>
                          <a:pt x="13442" y="22404"/>
                          <a:pt x="13731" y="21539"/>
                        </a:cubicBezTo>
                        <a:lnTo>
                          <a:pt x="14005" y="20725"/>
                        </a:lnTo>
                        <a:lnTo>
                          <a:pt x="14893" y="20737"/>
                        </a:lnTo>
                        <a:cubicBezTo>
                          <a:pt x="15381" y="20744"/>
                          <a:pt x="16177" y="20796"/>
                          <a:pt x="16660" y="20851"/>
                        </a:cubicBezTo>
                        <a:lnTo>
                          <a:pt x="17540" y="20952"/>
                        </a:lnTo>
                        <a:lnTo>
                          <a:pt x="17401" y="21165"/>
                        </a:lnTo>
                        <a:cubicBezTo>
                          <a:pt x="17335" y="21266"/>
                          <a:pt x="17302" y="21317"/>
                          <a:pt x="17313" y="21317"/>
                        </a:cubicBezTo>
                        <a:cubicBezTo>
                          <a:pt x="17326" y="21317"/>
                          <a:pt x="17389" y="21258"/>
                          <a:pt x="17520" y="21137"/>
                        </a:cubicBezTo>
                        <a:cubicBezTo>
                          <a:pt x="17628" y="21034"/>
                          <a:pt x="17724" y="20970"/>
                          <a:pt x="17761" y="20970"/>
                        </a:cubicBezTo>
                        <a:cubicBezTo>
                          <a:pt x="17771" y="20970"/>
                          <a:pt x="17776" y="20975"/>
                          <a:pt x="17776" y="20986"/>
                        </a:cubicBezTo>
                        <a:cubicBezTo>
                          <a:pt x="17776" y="21113"/>
                          <a:pt x="17100" y="23112"/>
                          <a:pt x="16804" y="23862"/>
                        </a:cubicBezTo>
                        <a:lnTo>
                          <a:pt x="16564" y="24473"/>
                        </a:lnTo>
                        <a:lnTo>
                          <a:pt x="16090" y="24464"/>
                        </a:lnTo>
                        <a:cubicBezTo>
                          <a:pt x="15829" y="24460"/>
                          <a:pt x="15416" y="24436"/>
                          <a:pt x="15169" y="24410"/>
                        </a:cubicBezTo>
                        <a:cubicBezTo>
                          <a:pt x="14925" y="24386"/>
                          <a:pt x="14654" y="24362"/>
                          <a:pt x="14574" y="24357"/>
                        </a:cubicBezTo>
                        <a:cubicBezTo>
                          <a:pt x="14464" y="24350"/>
                          <a:pt x="14439" y="24303"/>
                          <a:pt x="14472" y="24167"/>
                        </a:cubicBezTo>
                        <a:lnTo>
                          <a:pt x="14518" y="23982"/>
                        </a:lnTo>
                        <a:lnTo>
                          <a:pt x="14421" y="24168"/>
                        </a:lnTo>
                        <a:cubicBezTo>
                          <a:pt x="14363" y="24284"/>
                          <a:pt x="14244" y="24346"/>
                          <a:pt x="14114" y="24346"/>
                        </a:cubicBezTo>
                        <a:cubicBezTo>
                          <a:pt x="14034" y="24346"/>
                          <a:pt x="13950" y="24323"/>
                          <a:pt x="13873" y="24274"/>
                        </a:cubicBezTo>
                        <a:cubicBezTo>
                          <a:pt x="13782" y="24216"/>
                          <a:pt x="13779" y="24145"/>
                          <a:pt x="13854" y="23933"/>
                        </a:cubicBezTo>
                        <a:cubicBezTo>
                          <a:pt x="13926" y="23730"/>
                          <a:pt x="13951" y="23628"/>
                          <a:pt x="13936" y="23628"/>
                        </a:cubicBezTo>
                        <a:cubicBezTo>
                          <a:pt x="13922" y="23628"/>
                          <a:pt x="13870" y="23723"/>
                          <a:pt x="13785" y="23915"/>
                        </a:cubicBezTo>
                        <a:cubicBezTo>
                          <a:pt x="13640" y="24242"/>
                          <a:pt x="13607" y="24266"/>
                          <a:pt x="13299" y="24266"/>
                        </a:cubicBezTo>
                        <a:cubicBezTo>
                          <a:pt x="13120" y="24266"/>
                          <a:pt x="12969" y="24236"/>
                          <a:pt x="12969" y="24204"/>
                        </a:cubicBezTo>
                        <a:cubicBezTo>
                          <a:pt x="12969" y="24171"/>
                          <a:pt x="13043" y="23953"/>
                          <a:pt x="13132" y="23718"/>
                        </a:cubicBezTo>
                        <a:cubicBezTo>
                          <a:pt x="13222" y="23481"/>
                          <a:pt x="13293" y="23244"/>
                          <a:pt x="13290" y="23187"/>
                        </a:cubicBezTo>
                        <a:cubicBezTo>
                          <a:pt x="13290" y="23181"/>
                          <a:pt x="13289" y="23178"/>
                          <a:pt x="13286" y="23178"/>
                        </a:cubicBezTo>
                        <a:cubicBezTo>
                          <a:pt x="13267" y="23178"/>
                          <a:pt x="13180" y="23367"/>
                          <a:pt x="13079" y="23635"/>
                        </a:cubicBezTo>
                        <a:lnTo>
                          <a:pt x="12871" y="24186"/>
                        </a:lnTo>
                        <a:lnTo>
                          <a:pt x="11998" y="24186"/>
                        </a:lnTo>
                        <a:lnTo>
                          <a:pt x="12198" y="23599"/>
                        </a:lnTo>
                        <a:cubicBezTo>
                          <a:pt x="12307" y="23272"/>
                          <a:pt x="12393" y="22973"/>
                          <a:pt x="12390" y="22926"/>
                        </a:cubicBezTo>
                        <a:cubicBezTo>
                          <a:pt x="12390" y="22922"/>
                          <a:pt x="12389" y="22920"/>
                          <a:pt x="12387" y="22920"/>
                        </a:cubicBezTo>
                        <a:cubicBezTo>
                          <a:pt x="12368" y="22920"/>
                          <a:pt x="12271" y="23162"/>
                          <a:pt x="12159" y="23493"/>
                        </a:cubicBezTo>
                        <a:cubicBezTo>
                          <a:pt x="12012" y="23924"/>
                          <a:pt x="11861" y="24196"/>
                          <a:pt x="11789" y="24196"/>
                        </a:cubicBezTo>
                        <a:cubicBezTo>
                          <a:pt x="11762" y="24196"/>
                          <a:pt x="11746" y="24156"/>
                          <a:pt x="11746" y="24071"/>
                        </a:cubicBezTo>
                        <a:cubicBezTo>
                          <a:pt x="11746" y="23965"/>
                          <a:pt x="12544" y="21098"/>
                          <a:pt x="12682" y="20706"/>
                        </a:cubicBezTo>
                        <a:cubicBezTo>
                          <a:pt x="12705" y="20640"/>
                          <a:pt x="12798" y="20601"/>
                          <a:pt x="12872" y="20601"/>
                        </a:cubicBezTo>
                        <a:close/>
                        <a:moveTo>
                          <a:pt x="25702" y="21825"/>
                        </a:moveTo>
                        <a:cubicBezTo>
                          <a:pt x="25769" y="21825"/>
                          <a:pt x="25768" y="21849"/>
                          <a:pt x="25694" y="21923"/>
                        </a:cubicBezTo>
                        <a:cubicBezTo>
                          <a:pt x="25596" y="22017"/>
                          <a:pt x="25575" y="22119"/>
                          <a:pt x="25631" y="22119"/>
                        </a:cubicBezTo>
                        <a:cubicBezTo>
                          <a:pt x="25646" y="22119"/>
                          <a:pt x="25666" y="22112"/>
                          <a:pt x="25691" y="22096"/>
                        </a:cubicBezTo>
                        <a:cubicBezTo>
                          <a:pt x="25696" y="22093"/>
                          <a:pt x="25700" y="22091"/>
                          <a:pt x="25703" y="22091"/>
                        </a:cubicBezTo>
                        <a:cubicBezTo>
                          <a:pt x="25785" y="22091"/>
                          <a:pt x="25140" y="23245"/>
                          <a:pt x="24682" y="23915"/>
                        </a:cubicBezTo>
                        <a:cubicBezTo>
                          <a:pt x="24458" y="24242"/>
                          <a:pt x="24259" y="24511"/>
                          <a:pt x="24243" y="24511"/>
                        </a:cubicBezTo>
                        <a:cubicBezTo>
                          <a:pt x="24174" y="24511"/>
                          <a:pt x="24461" y="23924"/>
                          <a:pt x="24654" y="23672"/>
                        </a:cubicBezTo>
                        <a:cubicBezTo>
                          <a:pt x="24831" y="23441"/>
                          <a:pt x="24898" y="23306"/>
                          <a:pt x="24843" y="23306"/>
                        </a:cubicBezTo>
                        <a:cubicBezTo>
                          <a:pt x="24828" y="23306"/>
                          <a:pt x="24805" y="23315"/>
                          <a:pt x="24773" y="23335"/>
                        </a:cubicBezTo>
                        <a:cubicBezTo>
                          <a:pt x="24751" y="23349"/>
                          <a:pt x="24735" y="23355"/>
                          <a:pt x="24726" y="23355"/>
                        </a:cubicBezTo>
                        <a:cubicBezTo>
                          <a:pt x="24710" y="23355"/>
                          <a:pt x="24712" y="23337"/>
                          <a:pt x="24733" y="23302"/>
                        </a:cubicBezTo>
                        <a:cubicBezTo>
                          <a:pt x="24754" y="23266"/>
                          <a:pt x="24794" y="23245"/>
                          <a:pt x="24828" y="23245"/>
                        </a:cubicBezTo>
                        <a:cubicBezTo>
                          <a:pt x="24841" y="23245"/>
                          <a:pt x="24852" y="23248"/>
                          <a:pt x="24862" y="23254"/>
                        </a:cubicBezTo>
                        <a:cubicBezTo>
                          <a:pt x="24869" y="23258"/>
                          <a:pt x="24876" y="23260"/>
                          <a:pt x="24883" y="23260"/>
                        </a:cubicBezTo>
                        <a:cubicBezTo>
                          <a:pt x="24974" y="23260"/>
                          <a:pt x="25125" y="22981"/>
                          <a:pt x="25070" y="22891"/>
                        </a:cubicBezTo>
                        <a:cubicBezTo>
                          <a:pt x="25008" y="22790"/>
                          <a:pt x="25580" y="21825"/>
                          <a:pt x="25702" y="21825"/>
                        </a:cubicBezTo>
                        <a:close/>
                        <a:moveTo>
                          <a:pt x="4903" y="23859"/>
                        </a:moveTo>
                        <a:cubicBezTo>
                          <a:pt x="5029" y="23859"/>
                          <a:pt x="5065" y="23911"/>
                          <a:pt x="5062" y="24083"/>
                        </a:cubicBezTo>
                        <a:cubicBezTo>
                          <a:pt x="5059" y="24206"/>
                          <a:pt x="5030" y="24376"/>
                          <a:pt x="4997" y="24457"/>
                        </a:cubicBezTo>
                        <a:cubicBezTo>
                          <a:pt x="4979" y="24500"/>
                          <a:pt x="4964" y="24523"/>
                          <a:pt x="4948" y="24523"/>
                        </a:cubicBezTo>
                        <a:cubicBezTo>
                          <a:pt x="4919" y="24523"/>
                          <a:pt x="4888" y="24449"/>
                          <a:pt x="4836" y="24282"/>
                        </a:cubicBezTo>
                        <a:cubicBezTo>
                          <a:pt x="4710" y="23867"/>
                          <a:pt x="4710" y="23859"/>
                          <a:pt x="4903" y="23859"/>
                        </a:cubicBezTo>
                        <a:close/>
                        <a:moveTo>
                          <a:pt x="3079" y="23672"/>
                        </a:moveTo>
                        <a:lnTo>
                          <a:pt x="3320" y="23734"/>
                        </a:lnTo>
                        <a:cubicBezTo>
                          <a:pt x="3451" y="23767"/>
                          <a:pt x="3566" y="23802"/>
                          <a:pt x="3571" y="23811"/>
                        </a:cubicBezTo>
                        <a:cubicBezTo>
                          <a:pt x="3627" y="23901"/>
                          <a:pt x="3835" y="24631"/>
                          <a:pt x="3812" y="24658"/>
                        </a:cubicBezTo>
                        <a:cubicBezTo>
                          <a:pt x="3811" y="24659"/>
                          <a:pt x="3809" y="24660"/>
                          <a:pt x="3807" y="24660"/>
                        </a:cubicBezTo>
                        <a:cubicBezTo>
                          <a:pt x="3755" y="24660"/>
                          <a:pt x="3477" y="24299"/>
                          <a:pt x="3230" y="23907"/>
                        </a:cubicBezTo>
                        <a:lnTo>
                          <a:pt x="3079" y="23672"/>
                        </a:lnTo>
                        <a:close/>
                        <a:moveTo>
                          <a:pt x="18377" y="21007"/>
                        </a:moveTo>
                        <a:cubicBezTo>
                          <a:pt x="18573" y="21007"/>
                          <a:pt x="18749" y="21031"/>
                          <a:pt x="18777" y="21061"/>
                        </a:cubicBezTo>
                        <a:cubicBezTo>
                          <a:pt x="18803" y="21089"/>
                          <a:pt x="18620" y="21359"/>
                          <a:pt x="18374" y="21650"/>
                        </a:cubicBezTo>
                        <a:lnTo>
                          <a:pt x="17922" y="22189"/>
                        </a:lnTo>
                        <a:lnTo>
                          <a:pt x="17922" y="22189"/>
                        </a:lnTo>
                        <a:lnTo>
                          <a:pt x="18454" y="21636"/>
                        </a:lnTo>
                        <a:cubicBezTo>
                          <a:pt x="18846" y="21228"/>
                          <a:pt x="19031" y="21083"/>
                          <a:pt x="19288" y="21083"/>
                        </a:cubicBezTo>
                        <a:cubicBezTo>
                          <a:pt x="19385" y="21083"/>
                          <a:pt x="19493" y="21104"/>
                          <a:pt x="19626" y="21139"/>
                        </a:cubicBezTo>
                        <a:cubicBezTo>
                          <a:pt x="19792" y="21185"/>
                          <a:pt x="19759" y="21242"/>
                          <a:pt x="19182" y="21977"/>
                        </a:cubicBezTo>
                        <a:cubicBezTo>
                          <a:pt x="18528" y="22804"/>
                          <a:pt x="18399" y="22966"/>
                          <a:pt x="18426" y="22966"/>
                        </a:cubicBezTo>
                        <a:cubicBezTo>
                          <a:pt x="18434" y="22966"/>
                          <a:pt x="18453" y="22954"/>
                          <a:pt x="18477" y="22939"/>
                        </a:cubicBezTo>
                        <a:cubicBezTo>
                          <a:pt x="18531" y="22907"/>
                          <a:pt x="18876" y="22498"/>
                          <a:pt x="19245" y="22025"/>
                        </a:cubicBezTo>
                        <a:cubicBezTo>
                          <a:pt x="19758" y="21369"/>
                          <a:pt x="19931" y="21172"/>
                          <a:pt x="20184" y="21172"/>
                        </a:cubicBezTo>
                        <a:cubicBezTo>
                          <a:pt x="20276" y="21172"/>
                          <a:pt x="20379" y="21198"/>
                          <a:pt x="20514" y="21238"/>
                        </a:cubicBezTo>
                        <a:cubicBezTo>
                          <a:pt x="20675" y="21287"/>
                          <a:pt x="20597" y="21406"/>
                          <a:pt x="19675" y="22513"/>
                        </a:cubicBezTo>
                        <a:cubicBezTo>
                          <a:pt x="18584" y="23826"/>
                          <a:pt x="18559" y="23857"/>
                          <a:pt x="18631" y="23857"/>
                        </a:cubicBezTo>
                        <a:cubicBezTo>
                          <a:pt x="18652" y="23857"/>
                          <a:pt x="19118" y="23315"/>
                          <a:pt x="19662" y="22656"/>
                        </a:cubicBezTo>
                        <a:cubicBezTo>
                          <a:pt x="20206" y="21995"/>
                          <a:pt x="20696" y="21407"/>
                          <a:pt x="20749" y="21348"/>
                        </a:cubicBezTo>
                        <a:cubicBezTo>
                          <a:pt x="20795" y="21297"/>
                          <a:pt x="20879" y="21276"/>
                          <a:pt x="20967" y="21276"/>
                        </a:cubicBezTo>
                        <a:cubicBezTo>
                          <a:pt x="21146" y="21276"/>
                          <a:pt x="21346" y="21364"/>
                          <a:pt x="21303" y="21479"/>
                        </a:cubicBezTo>
                        <a:cubicBezTo>
                          <a:pt x="21281" y="21534"/>
                          <a:pt x="21282" y="21561"/>
                          <a:pt x="21306" y="21561"/>
                        </a:cubicBezTo>
                        <a:cubicBezTo>
                          <a:pt x="21318" y="21561"/>
                          <a:pt x="21335" y="21554"/>
                          <a:pt x="21357" y="21541"/>
                        </a:cubicBezTo>
                        <a:cubicBezTo>
                          <a:pt x="21383" y="21526"/>
                          <a:pt x="21400" y="21518"/>
                          <a:pt x="21410" y="21518"/>
                        </a:cubicBezTo>
                        <a:cubicBezTo>
                          <a:pt x="21432" y="21518"/>
                          <a:pt x="21417" y="21557"/>
                          <a:pt x="21369" y="21648"/>
                        </a:cubicBezTo>
                        <a:cubicBezTo>
                          <a:pt x="21321" y="21736"/>
                          <a:pt x="21232" y="21843"/>
                          <a:pt x="21178" y="21875"/>
                        </a:cubicBezTo>
                        <a:cubicBezTo>
                          <a:pt x="21159" y="21887"/>
                          <a:pt x="21146" y="21893"/>
                          <a:pt x="21139" y="21893"/>
                        </a:cubicBezTo>
                        <a:cubicBezTo>
                          <a:pt x="21122" y="21893"/>
                          <a:pt x="21139" y="21860"/>
                          <a:pt x="21190" y="21797"/>
                        </a:cubicBezTo>
                        <a:cubicBezTo>
                          <a:pt x="21248" y="21725"/>
                          <a:pt x="21279" y="21634"/>
                          <a:pt x="21252" y="21607"/>
                        </a:cubicBezTo>
                        <a:cubicBezTo>
                          <a:pt x="21248" y="21603"/>
                          <a:pt x="21244" y="21602"/>
                          <a:pt x="21239" y="21602"/>
                        </a:cubicBezTo>
                        <a:cubicBezTo>
                          <a:pt x="21207" y="21602"/>
                          <a:pt x="21149" y="21678"/>
                          <a:pt x="21102" y="21789"/>
                        </a:cubicBezTo>
                        <a:cubicBezTo>
                          <a:pt x="21045" y="21920"/>
                          <a:pt x="20721" y="22319"/>
                          <a:pt x="20379" y="22677"/>
                        </a:cubicBezTo>
                        <a:cubicBezTo>
                          <a:pt x="19586" y="23508"/>
                          <a:pt x="19313" y="23925"/>
                          <a:pt x="19291" y="24338"/>
                        </a:cubicBezTo>
                        <a:cubicBezTo>
                          <a:pt x="19281" y="24517"/>
                          <a:pt x="19247" y="24690"/>
                          <a:pt x="19217" y="24722"/>
                        </a:cubicBezTo>
                        <a:cubicBezTo>
                          <a:pt x="19210" y="24728"/>
                          <a:pt x="19168" y="24731"/>
                          <a:pt x="19099" y="24731"/>
                        </a:cubicBezTo>
                        <a:cubicBezTo>
                          <a:pt x="18612" y="24731"/>
                          <a:pt x="16798" y="24584"/>
                          <a:pt x="16798" y="24535"/>
                        </a:cubicBezTo>
                        <a:cubicBezTo>
                          <a:pt x="16798" y="24521"/>
                          <a:pt x="16977" y="24041"/>
                          <a:pt x="17192" y="23472"/>
                        </a:cubicBezTo>
                        <a:cubicBezTo>
                          <a:pt x="17410" y="22901"/>
                          <a:pt x="17687" y="22110"/>
                          <a:pt x="17807" y="21720"/>
                        </a:cubicBezTo>
                        <a:lnTo>
                          <a:pt x="18026" y="21007"/>
                        </a:lnTo>
                        <a:close/>
                        <a:moveTo>
                          <a:pt x="21657" y="22009"/>
                        </a:moveTo>
                        <a:cubicBezTo>
                          <a:pt x="21658" y="22009"/>
                          <a:pt x="21659" y="22009"/>
                          <a:pt x="21660" y="22010"/>
                        </a:cubicBezTo>
                        <a:cubicBezTo>
                          <a:pt x="21673" y="22023"/>
                          <a:pt x="21591" y="22316"/>
                          <a:pt x="21476" y="22657"/>
                        </a:cubicBezTo>
                        <a:cubicBezTo>
                          <a:pt x="21363" y="23000"/>
                          <a:pt x="21119" y="23493"/>
                          <a:pt x="20939" y="23752"/>
                        </a:cubicBezTo>
                        <a:cubicBezTo>
                          <a:pt x="20765" y="24001"/>
                          <a:pt x="20696" y="24110"/>
                          <a:pt x="20717" y="24110"/>
                        </a:cubicBezTo>
                        <a:cubicBezTo>
                          <a:pt x="20729" y="24110"/>
                          <a:pt x="20767" y="24079"/>
                          <a:pt x="20829" y="24021"/>
                        </a:cubicBezTo>
                        <a:lnTo>
                          <a:pt x="21050" y="23818"/>
                        </a:lnTo>
                        <a:lnTo>
                          <a:pt x="21050" y="23818"/>
                        </a:lnTo>
                        <a:lnTo>
                          <a:pt x="20879" y="24158"/>
                        </a:lnTo>
                        <a:cubicBezTo>
                          <a:pt x="20785" y="24345"/>
                          <a:pt x="20671" y="24523"/>
                          <a:pt x="20627" y="24549"/>
                        </a:cubicBezTo>
                        <a:cubicBezTo>
                          <a:pt x="20578" y="24577"/>
                          <a:pt x="20544" y="24631"/>
                          <a:pt x="20544" y="24679"/>
                        </a:cubicBezTo>
                        <a:cubicBezTo>
                          <a:pt x="20544" y="24712"/>
                          <a:pt x="20558" y="24730"/>
                          <a:pt x="20581" y="24730"/>
                        </a:cubicBezTo>
                        <a:cubicBezTo>
                          <a:pt x="20594" y="24730"/>
                          <a:pt x="20609" y="24725"/>
                          <a:pt x="20626" y="24715"/>
                        </a:cubicBezTo>
                        <a:cubicBezTo>
                          <a:pt x="20638" y="24708"/>
                          <a:pt x="20648" y="24704"/>
                          <a:pt x="20655" y="24704"/>
                        </a:cubicBezTo>
                        <a:cubicBezTo>
                          <a:pt x="20677" y="24704"/>
                          <a:pt x="20678" y="24738"/>
                          <a:pt x="20654" y="24801"/>
                        </a:cubicBezTo>
                        <a:cubicBezTo>
                          <a:pt x="20632" y="24856"/>
                          <a:pt x="20613" y="24883"/>
                          <a:pt x="20592" y="24883"/>
                        </a:cubicBezTo>
                        <a:cubicBezTo>
                          <a:pt x="20577" y="24883"/>
                          <a:pt x="20561" y="24867"/>
                          <a:pt x="20543" y="24837"/>
                        </a:cubicBezTo>
                        <a:cubicBezTo>
                          <a:pt x="20521" y="24799"/>
                          <a:pt x="20502" y="24780"/>
                          <a:pt x="20484" y="24780"/>
                        </a:cubicBezTo>
                        <a:cubicBezTo>
                          <a:pt x="20467" y="24780"/>
                          <a:pt x="20449" y="24797"/>
                          <a:pt x="20429" y="24829"/>
                        </a:cubicBezTo>
                        <a:cubicBezTo>
                          <a:pt x="20413" y="24855"/>
                          <a:pt x="20387" y="24869"/>
                          <a:pt x="20350" y="24869"/>
                        </a:cubicBezTo>
                        <a:cubicBezTo>
                          <a:pt x="20299" y="24869"/>
                          <a:pt x="20228" y="24843"/>
                          <a:pt x="20129" y="24791"/>
                        </a:cubicBezTo>
                        <a:cubicBezTo>
                          <a:pt x="19858" y="24654"/>
                          <a:pt x="19848" y="24690"/>
                          <a:pt x="20401" y="23778"/>
                        </a:cubicBezTo>
                        <a:cubicBezTo>
                          <a:pt x="20581" y="23484"/>
                          <a:pt x="20742" y="23216"/>
                          <a:pt x="20768" y="23173"/>
                        </a:cubicBezTo>
                        <a:cubicBezTo>
                          <a:pt x="20782" y="23149"/>
                          <a:pt x="20782" y="23136"/>
                          <a:pt x="20770" y="23136"/>
                        </a:cubicBezTo>
                        <a:cubicBezTo>
                          <a:pt x="20761" y="23136"/>
                          <a:pt x="20747" y="23141"/>
                          <a:pt x="20728" y="23153"/>
                        </a:cubicBezTo>
                        <a:cubicBezTo>
                          <a:pt x="20681" y="23184"/>
                          <a:pt x="20470" y="23500"/>
                          <a:pt x="20260" y="23859"/>
                        </a:cubicBezTo>
                        <a:cubicBezTo>
                          <a:pt x="20003" y="24297"/>
                          <a:pt x="19844" y="24511"/>
                          <a:pt x="19773" y="24511"/>
                        </a:cubicBezTo>
                        <a:cubicBezTo>
                          <a:pt x="19744" y="24511"/>
                          <a:pt x="19730" y="24475"/>
                          <a:pt x="19730" y="24404"/>
                        </a:cubicBezTo>
                        <a:cubicBezTo>
                          <a:pt x="19730" y="24174"/>
                          <a:pt x="21012" y="22594"/>
                          <a:pt x="21193" y="22594"/>
                        </a:cubicBezTo>
                        <a:cubicBezTo>
                          <a:pt x="21197" y="22594"/>
                          <a:pt x="21201" y="22595"/>
                          <a:pt x="21204" y="22597"/>
                        </a:cubicBezTo>
                        <a:cubicBezTo>
                          <a:pt x="21206" y="22599"/>
                          <a:pt x="21209" y="22599"/>
                          <a:pt x="21213" y="22599"/>
                        </a:cubicBezTo>
                        <a:cubicBezTo>
                          <a:pt x="21255" y="22599"/>
                          <a:pt x="21358" y="22477"/>
                          <a:pt x="21452" y="22311"/>
                        </a:cubicBezTo>
                        <a:cubicBezTo>
                          <a:pt x="21548" y="22140"/>
                          <a:pt x="21638" y="22009"/>
                          <a:pt x="21657" y="22009"/>
                        </a:cubicBezTo>
                        <a:close/>
                        <a:moveTo>
                          <a:pt x="21651" y="24519"/>
                        </a:moveTo>
                        <a:cubicBezTo>
                          <a:pt x="21672" y="24519"/>
                          <a:pt x="21662" y="24566"/>
                          <a:pt x="21603" y="24675"/>
                        </a:cubicBezTo>
                        <a:cubicBezTo>
                          <a:pt x="21559" y="24755"/>
                          <a:pt x="21476" y="24856"/>
                          <a:pt x="21428" y="24885"/>
                        </a:cubicBezTo>
                        <a:cubicBezTo>
                          <a:pt x="21408" y="24897"/>
                          <a:pt x="21394" y="24903"/>
                          <a:pt x="21385" y="24903"/>
                        </a:cubicBezTo>
                        <a:cubicBezTo>
                          <a:pt x="21367" y="24903"/>
                          <a:pt x="21371" y="24878"/>
                          <a:pt x="21399" y="24829"/>
                        </a:cubicBezTo>
                        <a:cubicBezTo>
                          <a:pt x="21506" y="24643"/>
                          <a:pt x="21618" y="24519"/>
                          <a:pt x="21651" y="24519"/>
                        </a:cubicBezTo>
                        <a:close/>
                        <a:moveTo>
                          <a:pt x="22588" y="21495"/>
                        </a:moveTo>
                        <a:cubicBezTo>
                          <a:pt x="22669" y="21495"/>
                          <a:pt x="22743" y="21535"/>
                          <a:pt x="22743" y="21581"/>
                        </a:cubicBezTo>
                        <a:cubicBezTo>
                          <a:pt x="22743" y="21611"/>
                          <a:pt x="22758" y="21628"/>
                          <a:pt x="22784" y="21628"/>
                        </a:cubicBezTo>
                        <a:cubicBezTo>
                          <a:pt x="22800" y="21628"/>
                          <a:pt x="22819" y="21622"/>
                          <a:pt x="22842" y="21609"/>
                        </a:cubicBezTo>
                        <a:cubicBezTo>
                          <a:pt x="22844" y="21608"/>
                          <a:pt x="22846" y="21607"/>
                          <a:pt x="22847" y="21607"/>
                        </a:cubicBezTo>
                        <a:cubicBezTo>
                          <a:pt x="22883" y="21607"/>
                          <a:pt x="22732" y="21936"/>
                          <a:pt x="22505" y="22358"/>
                        </a:cubicBezTo>
                        <a:cubicBezTo>
                          <a:pt x="21863" y="23548"/>
                          <a:pt x="21027" y="24916"/>
                          <a:pt x="20944" y="24916"/>
                        </a:cubicBezTo>
                        <a:cubicBezTo>
                          <a:pt x="20938" y="24916"/>
                          <a:pt x="20933" y="24916"/>
                          <a:pt x="20928" y="24916"/>
                        </a:cubicBezTo>
                        <a:cubicBezTo>
                          <a:pt x="20845" y="24916"/>
                          <a:pt x="20857" y="24889"/>
                          <a:pt x="21102" y="24299"/>
                        </a:cubicBezTo>
                        <a:cubicBezTo>
                          <a:pt x="21230" y="23988"/>
                          <a:pt x="21653" y="23290"/>
                          <a:pt x="22047" y="22733"/>
                        </a:cubicBezTo>
                        <a:cubicBezTo>
                          <a:pt x="22442" y="22180"/>
                          <a:pt x="22747" y="21716"/>
                          <a:pt x="22728" y="21696"/>
                        </a:cubicBezTo>
                        <a:cubicBezTo>
                          <a:pt x="22728" y="21695"/>
                          <a:pt x="22727" y="21695"/>
                          <a:pt x="22726" y="21695"/>
                        </a:cubicBezTo>
                        <a:cubicBezTo>
                          <a:pt x="22695" y="21695"/>
                          <a:pt x="22419" y="22054"/>
                          <a:pt x="22097" y="22515"/>
                        </a:cubicBezTo>
                        <a:cubicBezTo>
                          <a:pt x="21765" y="22987"/>
                          <a:pt x="21486" y="23371"/>
                          <a:pt x="21472" y="23371"/>
                        </a:cubicBezTo>
                        <a:cubicBezTo>
                          <a:pt x="21415" y="23371"/>
                          <a:pt x="21789" y="22589"/>
                          <a:pt x="22101" y="22058"/>
                        </a:cubicBezTo>
                        <a:cubicBezTo>
                          <a:pt x="22322" y="21684"/>
                          <a:pt x="22486" y="21495"/>
                          <a:pt x="22588" y="21495"/>
                        </a:cubicBezTo>
                        <a:close/>
                        <a:moveTo>
                          <a:pt x="24003" y="21591"/>
                        </a:moveTo>
                        <a:cubicBezTo>
                          <a:pt x="24035" y="21591"/>
                          <a:pt x="24060" y="21616"/>
                          <a:pt x="24087" y="21660"/>
                        </a:cubicBezTo>
                        <a:cubicBezTo>
                          <a:pt x="24113" y="21705"/>
                          <a:pt x="24024" y="21903"/>
                          <a:pt x="23883" y="22108"/>
                        </a:cubicBezTo>
                        <a:cubicBezTo>
                          <a:pt x="23743" y="22311"/>
                          <a:pt x="23652" y="22510"/>
                          <a:pt x="23679" y="22556"/>
                        </a:cubicBezTo>
                        <a:cubicBezTo>
                          <a:pt x="23704" y="22595"/>
                          <a:pt x="23700" y="22618"/>
                          <a:pt x="23670" y="22618"/>
                        </a:cubicBezTo>
                        <a:cubicBezTo>
                          <a:pt x="23663" y="22618"/>
                          <a:pt x="23655" y="22617"/>
                          <a:pt x="23645" y="22614"/>
                        </a:cubicBezTo>
                        <a:cubicBezTo>
                          <a:pt x="23645" y="22614"/>
                          <a:pt x="23644" y="22614"/>
                          <a:pt x="23643" y="22614"/>
                        </a:cubicBezTo>
                        <a:cubicBezTo>
                          <a:pt x="23548" y="22614"/>
                          <a:pt x="22710" y="23769"/>
                          <a:pt x="22767" y="23826"/>
                        </a:cubicBezTo>
                        <a:cubicBezTo>
                          <a:pt x="22768" y="23827"/>
                          <a:pt x="22769" y="23827"/>
                          <a:pt x="22770" y="23827"/>
                        </a:cubicBezTo>
                        <a:cubicBezTo>
                          <a:pt x="22798" y="23827"/>
                          <a:pt x="22943" y="23647"/>
                          <a:pt x="23109" y="23406"/>
                        </a:cubicBezTo>
                        <a:cubicBezTo>
                          <a:pt x="23273" y="23166"/>
                          <a:pt x="23420" y="22989"/>
                          <a:pt x="23452" y="22989"/>
                        </a:cubicBezTo>
                        <a:cubicBezTo>
                          <a:pt x="23453" y="22989"/>
                          <a:pt x="23455" y="22989"/>
                          <a:pt x="23456" y="22990"/>
                        </a:cubicBezTo>
                        <a:cubicBezTo>
                          <a:pt x="23476" y="23010"/>
                          <a:pt x="23243" y="23466"/>
                          <a:pt x="22934" y="24012"/>
                        </a:cubicBezTo>
                        <a:cubicBezTo>
                          <a:pt x="22473" y="24825"/>
                          <a:pt x="22342" y="24997"/>
                          <a:pt x="22182" y="24997"/>
                        </a:cubicBezTo>
                        <a:cubicBezTo>
                          <a:pt x="22176" y="24997"/>
                          <a:pt x="22170" y="24997"/>
                          <a:pt x="22164" y="24997"/>
                        </a:cubicBezTo>
                        <a:cubicBezTo>
                          <a:pt x="22000" y="24997"/>
                          <a:pt x="22014" y="24974"/>
                          <a:pt x="22291" y="24588"/>
                        </a:cubicBezTo>
                        <a:cubicBezTo>
                          <a:pt x="22455" y="24361"/>
                          <a:pt x="22566" y="24141"/>
                          <a:pt x="22540" y="24100"/>
                        </a:cubicBezTo>
                        <a:cubicBezTo>
                          <a:pt x="22516" y="24062"/>
                          <a:pt x="22525" y="24040"/>
                          <a:pt x="22563" y="24040"/>
                        </a:cubicBezTo>
                        <a:cubicBezTo>
                          <a:pt x="22570" y="24040"/>
                          <a:pt x="22578" y="24041"/>
                          <a:pt x="22588" y="24043"/>
                        </a:cubicBezTo>
                        <a:cubicBezTo>
                          <a:pt x="22594" y="24044"/>
                          <a:pt x="22601" y="24045"/>
                          <a:pt x="22608" y="24045"/>
                        </a:cubicBezTo>
                        <a:cubicBezTo>
                          <a:pt x="22657" y="24045"/>
                          <a:pt x="22706" y="24007"/>
                          <a:pt x="22727" y="23949"/>
                        </a:cubicBezTo>
                        <a:cubicBezTo>
                          <a:pt x="22744" y="23899"/>
                          <a:pt x="22744" y="23875"/>
                          <a:pt x="22723" y="23875"/>
                        </a:cubicBezTo>
                        <a:cubicBezTo>
                          <a:pt x="22710" y="23875"/>
                          <a:pt x="22688" y="23885"/>
                          <a:pt x="22657" y="23905"/>
                        </a:cubicBezTo>
                        <a:cubicBezTo>
                          <a:pt x="22648" y="23910"/>
                          <a:pt x="22641" y="23913"/>
                          <a:pt x="22636" y="23913"/>
                        </a:cubicBezTo>
                        <a:cubicBezTo>
                          <a:pt x="22606" y="23913"/>
                          <a:pt x="22636" y="23824"/>
                          <a:pt x="22715" y="23692"/>
                        </a:cubicBezTo>
                        <a:cubicBezTo>
                          <a:pt x="22807" y="23538"/>
                          <a:pt x="23111" y="22997"/>
                          <a:pt x="23391" y="22490"/>
                        </a:cubicBezTo>
                        <a:cubicBezTo>
                          <a:pt x="23761" y="21823"/>
                          <a:pt x="23908" y="21591"/>
                          <a:pt x="24003" y="21591"/>
                        </a:cubicBezTo>
                        <a:close/>
                        <a:moveTo>
                          <a:pt x="23186" y="21537"/>
                        </a:moveTo>
                        <a:cubicBezTo>
                          <a:pt x="23197" y="21537"/>
                          <a:pt x="23207" y="21539"/>
                          <a:pt x="23218" y="21543"/>
                        </a:cubicBezTo>
                        <a:cubicBezTo>
                          <a:pt x="23291" y="21573"/>
                          <a:pt x="23399" y="21599"/>
                          <a:pt x="23458" y="21601"/>
                        </a:cubicBezTo>
                        <a:cubicBezTo>
                          <a:pt x="23516" y="21602"/>
                          <a:pt x="23544" y="21661"/>
                          <a:pt x="23520" y="21726"/>
                        </a:cubicBezTo>
                        <a:cubicBezTo>
                          <a:pt x="23499" y="21781"/>
                          <a:pt x="23492" y="21809"/>
                          <a:pt x="23506" y="21809"/>
                        </a:cubicBezTo>
                        <a:cubicBezTo>
                          <a:pt x="23520" y="21809"/>
                          <a:pt x="23553" y="21783"/>
                          <a:pt x="23613" y="21733"/>
                        </a:cubicBezTo>
                        <a:cubicBezTo>
                          <a:pt x="23655" y="21698"/>
                          <a:pt x="23687" y="21673"/>
                          <a:pt x="23700" y="21673"/>
                        </a:cubicBezTo>
                        <a:cubicBezTo>
                          <a:pt x="23750" y="21673"/>
                          <a:pt x="23568" y="22001"/>
                          <a:pt x="22787" y="23402"/>
                        </a:cubicBezTo>
                        <a:cubicBezTo>
                          <a:pt x="22035" y="24746"/>
                          <a:pt x="21866" y="24999"/>
                          <a:pt x="21708" y="24999"/>
                        </a:cubicBezTo>
                        <a:cubicBezTo>
                          <a:pt x="21603" y="24999"/>
                          <a:pt x="21521" y="24985"/>
                          <a:pt x="21521" y="24965"/>
                        </a:cubicBezTo>
                        <a:cubicBezTo>
                          <a:pt x="21522" y="24901"/>
                          <a:pt x="22762" y="22923"/>
                          <a:pt x="23117" y="22416"/>
                        </a:cubicBezTo>
                        <a:cubicBezTo>
                          <a:pt x="23343" y="22098"/>
                          <a:pt x="23456" y="21863"/>
                          <a:pt x="23422" y="21781"/>
                        </a:cubicBezTo>
                        <a:cubicBezTo>
                          <a:pt x="23415" y="21764"/>
                          <a:pt x="23405" y="21756"/>
                          <a:pt x="23392" y="21756"/>
                        </a:cubicBezTo>
                        <a:cubicBezTo>
                          <a:pt x="23333" y="21756"/>
                          <a:pt x="23211" y="21927"/>
                          <a:pt x="22994" y="22305"/>
                        </a:cubicBezTo>
                        <a:cubicBezTo>
                          <a:pt x="22788" y="22664"/>
                          <a:pt x="22419" y="23247"/>
                          <a:pt x="22174" y="23589"/>
                        </a:cubicBezTo>
                        <a:cubicBezTo>
                          <a:pt x="21771" y="24160"/>
                          <a:pt x="21656" y="24335"/>
                          <a:pt x="21703" y="24335"/>
                        </a:cubicBezTo>
                        <a:cubicBezTo>
                          <a:pt x="21714" y="24335"/>
                          <a:pt x="21735" y="24325"/>
                          <a:pt x="21764" y="24307"/>
                        </a:cubicBezTo>
                        <a:cubicBezTo>
                          <a:pt x="21795" y="24288"/>
                          <a:pt x="21815" y="24279"/>
                          <a:pt x="21826" y="24279"/>
                        </a:cubicBezTo>
                        <a:cubicBezTo>
                          <a:pt x="21840" y="24279"/>
                          <a:pt x="21835" y="24297"/>
                          <a:pt x="21812" y="24335"/>
                        </a:cubicBezTo>
                        <a:cubicBezTo>
                          <a:pt x="21789" y="24372"/>
                          <a:pt x="21748" y="24396"/>
                          <a:pt x="21714" y="24396"/>
                        </a:cubicBezTo>
                        <a:cubicBezTo>
                          <a:pt x="21704" y="24396"/>
                          <a:pt x="21695" y="24394"/>
                          <a:pt x="21686" y="24389"/>
                        </a:cubicBezTo>
                        <a:cubicBezTo>
                          <a:pt x="21683" y="24387"/>
                          <a:pt x="21679" y="24386"/>
                          <a:pt x="21675" y="24386"/>
                        </a:cubicBezTo>
                        <a:cubicBezTo>
                          <a:pt x="21628" y="24386"/>
                          <a:pt x="21521" y="24490"/>
                          <a:pt x="21426" y="24632"/>
                        </a:cubicBezTo>
                        <a:cubicBezTo>
                          <a:pt x="21323" y="24789"/>
                          <a:pt x="21204" y="24918"/>
                          <a:pt x="21165" y="24918"/>
                        </a:cubicBezTo>
                        <a:cubicBezTo>
                          <a:pt x="21129" y="24918"/>
                          <a:pt x="21165" y="24813"/>
                          <a:pt x="21244" y="24691"/>
                        </a:cubicBezTo>
                        <a:cubicBezTo>
                          <a:pt x="21444" y="24381"/>
                          <a:pt x="22059" y="23322"/>
                          <a:pt x="22614" y="22330"/>
                        </a:cubicBezTo>
                        <a:cubicBezTo>
                          <a:pt x="22952" y="21725"/>
                          <a:pt x="23085" y="21537"/>
                          <a:pt x="23186" y="21537"/>
                        </a:cubicBezTo>
                        <a:close/>
                        <a:moveTo>
                          <a:pt x="24714" y="21660"/>
                        </a:moveTo>
                        <a:lnTo>
                          <a:pt x="24452" y="22132"/>
                        </a:lnTo>
                        <a:cubicBezTo>
                          <a:pt x="23858" y="23199"/>
                          <a:pt x="22699" y="24999"/>
                          <a:pt x="22605" y="24999"/>
                        </a:cubicBezTo>
                        <a:cubicBezTo>
                          <a:pt x="22548" y="24999"/>
                          <a:pt x="22499" y="24979"/>
                          <a:pt x="22499" y="24955"/>
                        </a:cubicBezTo>
                        <a:cubicBezTo>
                          <a:pt x="22499" y="24930"/>
                          <a:pt x="22728" y="24520"/>
                          <a:pt x="23004" y="24047"/>
                        </a:cubicBezTo>
                        <a:cubicBezTo>
                          <a:pt x="23280" y="23573"/>
                          <a:pt x="23512" y="23086"/>
                          <a:pt x="23517" y="22971"/>
                        </a:cubicBezTo>
                        <a:cubicBezTo>
                          <a:pt x="23522" y="22858"/>
                          <a:pt x="23562" y="22778"/>
                          <a:pt x="23612" y="22778"/>
                        </a:cubicBezTo>
                        <a:cubicBezTo>
                          <a:pt x="23616" y="22778"/>
                          <a:pt x="23619" y="22778"/>
                          <a:pt x="23623" y="22779"/>
                        </a:cubicBezTo>
                        <a:cubicBezTo>
                          <a:pt x="23624" y="22779"/>
                          <a:pt x="23625" y="22779"/>
                          <a:pt x="23627" y="22779"/>
                        </a:cubicBezTo>
                        <a:cubicBezTo>
                          <a:pt x="23686" y="22779"/>
                          <a:pt x="23850" y="22540"/>
                          <a:pt x="24005" y="22229"/>
                        </a:cubicBezTo>
                        <a:cubicBezTo>
                          <a:pt x="24246" y="21748"/>
                          <a:pt x="24323" y="21660"/>
                          <a:pt x="24501" y="21660"/>
                        </a:cubicBezTo>
                        <a:close/>
                        <a:moveTo>
                          <a:pt x="24430" y="23371"/>
                        </a:moveTo>
                        <a:cubicBezTo>
                          <a:pt x="24444" y="23371"/>
                          <a:pt x="24386" y="23550"/>
                          <a:pt x="24305" y="23762"/>
                        </a:cubicBezTo>
                        <a:cubicBezTo>
                          <a:pt x="24127" y="24224"/>
                          <a:pt x="23591" y="25080"/>
                          <a:pt x="23476" y="25080"/>
                        </a:cubicBezTo>
                        <a:cubicBezTo>
                          <a:pt x="23427" y="25080"/>
                          <a:pt x="23394" y="25067"/>
                          <a:pt x="23394" y="25047"/>
                        </a:cubicBezTo>
                        <a:cubicBezTo>
                          <a:pt x="23395" y="24999"/>
                          <a:pt x="24400" y="23371"/>
                          <a:pt x="24430" y="23371"/>
                        </a:cubicBezTo>
                        <a:close/>
                        <a:moveTo>
                          <a:pt x="24925" y="21935"/>
                        </a:moveTo>
                        <a:cubicBezTo>
                          <a:pt x="24926" y="21935"/>
                          <a:pt x="24926" y="21935"/>
                          <a:pt x="24926" y="21935"/>
                        </a:cubicBezTo>
                        <a:cubicBezTo>
                          <a:pt x="24945" y="21954"/>
                          <a:pt x="24869" y="22188"/>
                          <a:pt x="24759" y="22457"/>
                        </a:cubicBezTo>
                        <a:cubicBezTo>
                          <a:pt x="24519" y="23052"/>
                          <a:pt x="23341" y="24995"/>
                          <a:pt x="23183" y="25056"/>
                        </a:cubicBezTo>
                        <a:cubicBezTo>
                          <a:pt x="23137" y="25074"/>
                          <a:pt x="23102" y="25083"/>
                          <a:pt x="23078" y="25083"/>
                        </a:cubicBezTo>
                        <a:cubicBezTo>
                          <a:pt x="22994" y="25083"/>
                          <a:pt x="23043" y="24965"/>
                          <a:pt x="23235" y="24674"/>
                        </a:cubicBezTo>
                        <a:cubicBezTo>
                          <a:pt x="23369" y="24469"/>
                          <a:pt x="23476" y="24270"/>
                          <a:pt x="23476" y="24226"/>
                        </a:cubicBezTo>
                        <a:cubicBezTo>
                          <a:pt x="23476" y="24221"/>
                          <a:pt x="23474" y="24219"/>
                          <a:pt x="23471" y="24219"/>
                        </a:cubicBezTo>
                        <a:cubicBezTo>
                          <a:pt x="23445" y="24219"/>
                          <a:pt x="23310" y="24391"/>
                          <a:pt x="23149" y="24634"/>
                        </a:cubicBezTo>
                        <a:cubicBezTo>
                          <a:pt x="22985" y="24880"/>
                          <a:pt x="22847" y="25061"/>
                          <a:pt x="22826" y="25061"/>
                        </a:cubicBezTo>
                        <a:cubicBezTo>
                          <a:pt x="22824" y="25061"/>
                          <a:pt x="22823" y="25059"/>
                          <a:pt x="22823" y="25056"/>
                        </a:cubicBezTo>
                        <a:cubicBezTo>
                          <a:pt x="22823" y="24934"/>
                          <a:pt x="23402" y="24143"/>
                          <a:pt x="23492" y="24143"/>
                        </a:cubicBezTo>
                        <a:cubicBezTo>
                          <a:pt x="23544" y="24143"/>
                          <a:pt x="23599" y="24095"/>
                          <a:pt x="23623" y="24029"/>
                        </a:cubicBezTo>
                        <a:cubicBezTo>
                          <a:pt x="23640" y="23982"/>
                          <a:pt x="23636" y="23959"/>
                          <a:pt x="23613" y="23959"/>
                        </a:cubicBezTo>
                        <a:cubicBezTo>
                          <a:pt x="23601" y="23959"/>
                          <a:pt x="23582" y="23966"/>
                          <a:pt x="23557" y="23981"/>
                        </a:cubicBezTo>
                        <a:cubicBezTo>
                          <a:pt x="23526" y="24000"/>
                          <a:pt x="23506" y="24010"/>
                          <a:pt x="23495" y="24010"/>
                        </a:cubicBezTo>
                        <a:cubicBezTo>
                          <a:pt x="23481" y="24010"/>
                          <a:pt x="23486" y="23991"/>
                          <a:pt x="23509" y="23953"/>
                        </a:cubicBezTo>
                        <a:cubicBezTo>
                          <a:pt x="23532" y="23916"/>
                          <a:pt x="23572" y="23893"/>
                          <a:pt x="23607" y="23893"/>
                        </a:cubicBezTo>
                        <a:cubicBezTo>
                          <a:pt x="23617" y="23893"/>
                          <a:pt x="23627" y="23895"/>
                          <a:pt x="23636" y="23899"/>
                        </a:cubicBezTo>
                        <a:cubicBezTo>
                          <a:pt x="23637" y="23900"/>
                          <a:pt x="23638" y="23900"/>
                          <a:pt x="23639" y="23900"/>
                        </a:cubicBezTo>
                        <a:cubicBezTo>
                          <a:pt x="23689" y="23900"/>
                          <a:pt x="23979" y="23470"/>
                          <a:pt x="24299" y="22922"/>
                        </a:cubicBezTo>
                        <a:cubicBezTo>
                          <a:pt x="24620" y="22369"/>
                          <a:pt x="24897" y="21935"/>
                          <a:pt x="24925" y="21935"/>
                        </a:cubicBezTo>
                        <a:close/>
                        <a:moveTo>
                          <a:pt x="5719" y="24593"/>
                        </a:moveTo>
                        <a:cubicBezTo>
                          <a:pt x="5898" y="24593"/>
                          <a:pt x="5963" y="24631"/>
                          <a:pt x="5963" y="24735"/>
                        </a:cubicBezTo>
                        <a:cubicBezTo>
                          <a:pt x="5963" y="24811"/>
                          <a:pt x="5911" y="25044"/>
                          <a:pt x="5852" y="25239"/>
                        </a:cubicBezTo>
                        <a:lnTo>
                          <a:pt x="5741" y="25603"/>
                        </a:lnTo>
                        <a:lnTo>
                          <a:pt x="5606" y="25203"/>
                        </a:lnTo>
                        <a:cubicBezTo>
                          <a:pt x="5423" y="24656"/>
                          <a:pt x="5435" y="24593"/>
                          <a:pt x="5719" y="24593"/>
                        </a:cubicBezTo>
                        <a:close/>
                        <a:moveTo>
                          <a:pt x="6842" y="24022"/>
                        </a:moveTo>
                        <a:cubicBezTo>
                          <a:pt x="6898" y="24022"/>
                          <a:pt x="6941" y="24048"/>
                          <a:pt x="6941" y="24083"/>
                        </a:cubicBezTo>
                        <a:cubicBezTo>
                          <a:pt x="6941" y="24116"/>
                          <a:pt x="6889" y="24310"/>
                          <a:pt x="6830" y="24507"/>
                        </a:cubicBezTo>
                        <a:lnTo>
                          <a:pt x="6720" y="24869"/>
                        </a:lnTo>
                        <a:lnTo>
                          <a:pt x="6627" y="24628"/>
                        </a:lnTo>
                        <a:lnTo>
                          <a:pt x="6533" y="24388"/>
                        </a:lnTo>
                        <a:lnTo>
                          <a:pt x="6581" y="24674"/>
                        </a:lnTo>
                        <a:cubicBezTo>
                          <a:pt x="6608" y="24827"/>
                          <a:pt x="6633" y="24977"/>
                          <a:pt x="6636" y="24999"/>
                        </a:cubicBezTo>
                        <a:cubicBezTo>
                          <a:pt x="6655" y="25112"/>
                          <a:pt x="6502" y="25739"/>
                          <a:pt x="6450" y="25772"/>
                        </a:cubicBezTo>
                        <a:cubicBezTo>
                          <a:pt x="6449" y="25772"/>
                          <a:pt x="6447" y="25773"/>
                          <a:pt x="6446" y="25773"/>
                        </a:cubicBezTo>
                        <a:cubicBezTo>
                          <a:pt x="6413" y="25773"/>
                          <a:pt x="6324" y="25583"/>
                          <a:pt x="6247" y="25342"/>
                        </a:cubicBezTo>
                        <a:cubicBezTo>
                          <a:pt x="6167" y="25090"/>
                          <a:pt x="6085" y="24837"/>
                          <a:pt x="6066" y="24787"/>
                        </a:cubicBezTo>
                        <a:cubicBezTo>
                          <a:pt x="6028" y="24683"/>
                          <a:pt x="6696" y="24022"/>
                          <a:pt x="6842" y="24022"/>
                        </a:cubicBezTo>
                        <a:close/>
                        <a:moveTo>
                          <a:pt x="8228" y="24066"/>
                        </a:moveTo>
                        <a:cubicBezTo>
                          <a:pt x="8271" y="24066"/>
                          <a:pt x="8325" y="24072"/>
                          <a:pt x="8394" y="24083"/>
                        </a:cubicBezTo>
                        <a:cubicBezTo>
                          <a:pt x="8556" y="24108"/>
                          <a:pt x="8699" y="24133"/>
                          <a:pt x="8709" y="24140"/>
                        </a:cubicBezTo>
                        <a:cubicBezTo>
                          <a:pt x="8717" y="24147"/>
                          <a:pt x="8611" y="24543"/>
                          <a:pt x="8468" y="25024"/>
                        </a:cubicBezTo>
                        <a:cubicBezTo>
                          <a:pt x="8337" y="25470"/>
                          <a:pt x="8207" y="25797"/>
                          <a:pt x="8165" y="25797"/>
                        </a:cubicBezTo>
                        <a:cubicBezTo>
                          <a:pt x="8161" y="25797"/>
                          <a:pt x="8159" y="25795"/>
                          <a:pt x="8156" y="25790"/>
                        </a:cubicBezTo>
                        <a:cubicBezTo>
                          <a:pt x="8076" y="25639"/>
                          <a:pt x="7993" y="24421"/>
                          <a:pt x="8048" y="24216"/>
                        </a:cubicBezTo>
                        <a:cubicBezTo>
                          <a:pt x="8079" y="24107"/>
                          <a:pt x="8115" y="24066"/>
                          <a:pt x="8228" y="24066"/>
                        </a:cubicBezTo>
                        <a:close/>
                        <a:moveTo>
                          <a:pt x="21303" y="25037"/>
                        </a:moveTo>
                        <a:lnTo>
                          <a:pt x="21241" y="25241"/>
                        </a:lnTo>
                        <a:cubicBezTo>
                          <a:pt x="21210" y="25347"/>
                          <a:pt x="21195" y="25398"/>
                          <a:pt x="21206" y="25398"/>
                        </a:cubicBezTo>
                        <a:cubicBezTo>
                          <a:pt x="21216" y="25398"/>
                          <a:pt x="21248" y="25354"/>
                          <a:pt x="21309" y="25270"/>
                        </a:cubicBezTo>
                        <a:cubicBezTo>
                          <a:pt x="21379" y="25177"/>
                          <a:pt x="21459" y="25129"/>
                          <a:pt x="21542" y="25129"/>
                        </a:cubicBezTo>
                        <a:cubicBezTo>
                          <a:pt x="21560" y="25129"/>
                          <a:pt x="21579" y="25131"/>
                          <a:pt x="21598" y="25136"/>
                        </a:cubicBezTo>
                        <a:cubicBezTo>
                          <a:pt x="21749" y="25174"/>
                          <a:pt x="21745" y="25193"/>
                          <a:pt x="21545" y="25493"/>
                        </a:cubicBezTo>
                        <a:cubicBezTo>
                          <a:pt x="21431" y="25667"/>
                          <a:pt x="21305" y="25813"/>
                          <a:pt x="21272" y="25813"/>
                        </a:cubicBezTo>
                        <a:cubicBezTo>
                          <a:pt x="21238" y="25813"/>
                          <a:pt x="21130" y="25683"/>
                          <a:pt x="21031" y="25527"/>
                        </a:cubicBezTo>
                        <a:cubicBezTo>
                          <a:pt x="20935" y="25372"/>
                          <a:pt x="20816" y="25241"/>
                          <a:pt x="20776" y="25241"/>
                        </a:cubicBezTo>
                        <a:cubicBezTo>
                          <a:pt x="20734" y="25241"/>
                          <a:pt x="20724" y="25202"/>
                          <a:pt x="20756" y="25151"/>
                        </a:cubicBezTo>
                        <a:cubicBezTo>
                          <a:pt x="20777" y="25119"/>
                          <a:pt x="20795" y="25102"/>
                          <a:pt x="20812" y="25102"/>
                        </a:cubicBezTo>
                        <a:cubicBezTo>
                          <a:pt x="20831" y="25102"/>
                          <a:pt x="20851" y="25121"/>
                          <a:pt x="20875" y="25159"/>
                        </a:cubicBezTo>
                        <a:cubicBezTo>
                          <a:pt x="20896" y="25194"/>
                          <a:pt x="20919" y="25212"/>
                          <a:pt x="20940" y="25212"/>
                        </a:cubicBezTo>
                        <a:cubicBezTo>
                          <a:pt x="20953" y="25212"/>
                          <a:pt x="20965" y="25204"/>
                          <a:pt x="20974" y="25189"/>
                        </a:cubicBezTo>
                        <a:cubicBezTo>
                          <a:pt x="20980" y="25175"/>
                          <a:pt x="20985" y="25169"/>
                          <a:pt x="20988" y="25169"/>
                        </a:cubicBezTo>
                        <a:cubicBezTo>
                          <a:pt x="20992" y="25169"/>
                          <a:pt x="20989" y="25193"/>
                          <a:pt x="20976" y="25237"/>
                        </a:cubicBezTo>
                        <a:cubicBezTo>
                          <a:pt x="20967" y="25271"/>
                          <a:pt x="20971" y="25288"/>
                          <a:pt x="20987" y="25288"/>
                        </a:cubicBezTo>
                        <a:cubicBezTo>
                          <a:pt x="21009" y="25288"/>
                          <a:pt x="21054" y="25258"/>
                          <a:pt x="21123" y="25197"/>
                        </a:cubicBezTo>
                        <a:lnTo>
                          <a:pt x="21303" y="25037"/>
                        </a:lnTo>
                        <a:close/>
                        <a:moveTo>
                          <a:pt x="20509" y="25681"/>
                        </a:moveTo>
                        <a:cubicBezTo>
                          <a:pt x="20514" y="25681"/>
                          <a:pt x="20518" y="25682"/>
                          <a:pt x="20522" y="25686"/>
                        </a:cubicBezTo>
                        <a:cubicBezTo>
                          <a:pt x="20540" y="25705"/>
                          <a:pt x="20536" y="25790"/>
                          <a:pt x="20512" y="25864"/>
                        </a:cubicBezTo>
                        <a:cubicBezTo>
                          <a:pt x="20491" y="25925"/>
                          <a:pt x="20457" y="25966"/>
                          <a:pt x="20434" y="25966"/>
                        </a:cubicBezTo>
                        <a:cubicBezTo>
                          <a:pt x="20430" y="25966"/>
                          <a:pt x="20426" y="25965"/>
                          <a:pt x="20423" y="25961"/>
                        </a:cubicBezTo>
                        <a:cubicBezTo>
                          <a:pt x="20401" y="25940"/>
                          <a:pt x="20404" y="25857"/>
                          <a:pt x="20432" y="25784"/>
                        </a:cubicBezTo>
                        <a:cubicBezTo>
                          <a:pt x="20454" y="25722"/>
                          <a:pt x="20487" y="25681"/>
                          <a:pt x="20509" y="25681"/>
                        </a:cubicBezTo>
                        <a:close/>
                        <a:moveTo>
                          <a:pt x="23322" y="25243"/>
                        </a:moveTo>
                        <a:cubicBezTo>
                          <a:pt x="23370" y="25243"/>
                          <a:pt x="23323" y="25362"/>
                          <a:pt x="23216" y="25507"/>
                        </a:cubicBezTo>
                        <a:cubicBezTo>
                          <a:pt x="23108" y="25654"/>
                          <a:pt x="22934" y="25891"/>
                          <a:pt x="22826" y="26038"/>
                        </a:cubicBezTo>
                        <a:cubicBezTo>
                          <a:pt x="22725" y="26173"/>
                          <a:pt x="22631" y="26271"/>
                          <a:pt x="22604" y="26271"/>
                        </a:cubicBezTo>
                        <a:cubicBezTo>
                          <a:pt x="22601" y="26271"/>
                          <a:pt x="22600" y="26270"/>
                          <a:pt x="22598" y="26269"/>
                        </a:cubicBezTo>
                        <a:cubicBezTo>
                          <a:pt x="22540" y="26213"/>
                          <a:pt x="23223" y="25243"/>
                          <a:pt x="23322" y="25243"/>
                        </a:cubicBezTo>
                        <a:close/>
                        <a:moveTo>
                          <a:pt x="4439" y="23859"/>
                        </a:moveTo>
                        <a:cubicBezTo>
                          <a:pt x="4595" y="23859"/>
                          <a:pt x="4649" y="23933"/>
                          <a:pt x="4768" y="24307"/>
                        </a:cubicBezTo>
                        <a:cubicBezTo>
                          <a:pt x="4854" y="24576"/>
                          <a:pt x="4891" y="24877"/>
                          <a:pt x="4867" y="25060"/>
                        </a:cubicBezTo>
                        <a:cubicBezTo>
                          <a:pt x="4847" y="25190"/>
                          <a:pt x="4841" y="25254"/>
                          <a:pt x="4849" y="25254"/>
                        </a:cubicBezTo>
                        <a:cubicBezTo>
                          <a:pt x="4855" y="25254"/>
                          <a:pt x="4867" y="25223"/>
                          <a:pt x="4887" y="25163"/>
                        </a:cubicBezTo>
                        <a:cubicBezTo>
                          <a:pt x="4912" y="25085"/>
                          <a:pt x="4928" y="25041"/>
                          <a:pt x="4949" y="25041"/>
                        </a:cubicBezTo>
                        <a:cubicBezTo>
                          <a:pt x="4979" y="25041"/>
                          <a:pt x="5017" y="25138"/>
                          <a:pt x="5102" y="25366"/>
                        </a:cubicBezTo>
                        <a:cubicBezTo>
                          <a:pt x="5188" y="25595"/>
                          <a:pt x="5300" y="25895"/>
                          <a:pt x="5363" y="26050"/>
                        </a:cubicBezTo>
                        <a:cubicBezTo>
                          <a:pt x="5452" y="26273"/>
                          <a:pt x="5484" y="26356"/>
                          <a:pt x="5446" y="26356"/>
                        </a:cubicBezTo>
                        <a:cubicBezTo>
                          <a:pt x="5425" y="26356"/>
                          <a:pt x="5380" y="26329"/>
                          <a:pt x="5311" y="26285"/>
                        </a:cubicBezTo>
                        <a:cubicBezTo>
                          <a:pt x="5117" y="26161"/>
                          <a:pt x="4708" y="25342"/>
                          <a:pt x="4442" y="24551"/>
                        </a:cubicBezTo>
                        <a:cubicBezTo>
                          <a:pt x="4365" y="24324"/>
                          <a:pt x="4310" y="24192"/>
                          <a:pt x="4293" y="24192"/>
                        </a:cubicBezTo>
                        <a:cubicBezTo>
                          <a:pt x="4286" y="24192"/>
                          <a:pt x="4285" y="24213"/>
                          <a:pt x="4292" y="24256"/>
                        </a:cubicBezTo>
                        <a:cubicBezTo>
                          <a:pt x="4313" y="24409"/>
                          <a:pt x="4454" y="24838"/>
                          <a:pt x="4606" y="25215"/>
                        </a:cubicBezTo>
                        <a:cubicBezTo>
                          <a:pt x="4748" y="25570"/>
                          <a:pt x="4817" y="25807"/>
                          <a:pt x="4779" y="25807"/>
                        </a:cubicBezTo>
                        <a:cubicBezTo>
                          <a:pt x="4775" y="25807"/>
                          <a:pt x="4770" y="25805"/>
                          <a:pt x="4764" y="25800"/>
                        </a:cubicBezTo>
                        <a:cubicBezTo>
                          <a:pt x="4594" y="25657"/>
                          <a:pt x="4356" y="25163"/>
                          <a:pt x="4292" y="24811"/>
                        </a:cubicBezTo>
                        <a:cubicBezTo>
                          <a:pt x="4264" y="24662"/>
                          <a:pt x="4214" y="24548"/>
                          <a:pt x="4178" y="24548"/>
                        </a:cubicBezTo>
                        <a:cubicBezTo>
                          <a:pt x="4175" y="24548"/>
                          <a:pt x="4172" y="24549"/>
                          <a:pt x="4169" y="24551"/>
                        </a:cubicBezTo>
                        <a:cubicBezTo>
                          <a:pt x="4163" y="24554"/>
                          <a:pt x="4158" y="24556"/>
                          <a:pt x="4153" y="24556"/>
                        </a:cubicBezTo>
                        <a:cubicBezTo>
                          <a:pt x="4129" y="24556"/>
                          <a:pt x="4120" y="24512"/>
                          <a:pt x="4133" y="24445"/>
                        </a:cubicBezTo>
                        <a:cubicBezTo>
                          <a:pt x="4245" y="23883"/>
                          <a:pt x="4258" y="23859"/>
                          <a:pt x="4439" y="23859"/>
                        </a:cubicBezTo>
                        <a:close/>
                        <a:moveTo>
                          <a:pt x="22271" y="25163"/>
                        </a:moveTo>
                        <a:lnTo>
                          <a:pt x="22086" y="25469"/>
                        </a:lnTo>
                        <a:cubicBezTo>
                          <a:pt x="21985" y="25639"/>
                          <a:pt x="21833" y="25892"/>
                          <a:pt x="21745" y="26039"/>
                        </a:cubicBezTo>
                        <a:cubicBezTo>
                          <a:pt x="21657" y="26186"/>
                          <a:pt x="21617" y="26305"/>
                          <a:pt x="21656" y="26305"/>
                        </a:cubicBezTo>
                        <a:cubicBezTo>
                          <a:pt x="21693" y="26305"/>
                          <a:pt x="21860" y="26052"/>
                          <a:pt x="22034" y="25734"/>
                        </a:cubicBezTo>
                        <a:cubicBezTo>
                          <a:pt x="22207" y="25417"/>
                          <a:pt x="22382" y="25164"/>
                          <a:pt x="22429" y="25164"/>
                        </a:cubicBezTo>
                        <a:cubicBezTo>
                          <a:pt x="22474" y="25164"/>
                          <a:pt x="22493" y="25221"/>
                          <a:pt x="22467" y="25286"/>
                        </a:cubicBezTo>
                        <a:cubicBezTo>
                          <a:pt x="22399" y="25465"/>
                          <a:pt x="21785" y="26364"/>
                          <a:pt x="21692" y="26425"/>
                        </a:cubicBezTo>
                        <a:cubicBezTo>
                          <a:pt x="21687" y="26428"/>
                          <a:pt x="21681" y="26430"/>
                          <a:pt x="21675" y="26430"/>
                        </a:cubicBezTo>
                        <a:cubicBezTo>
                          <a:pt x="21628" y="26430"/>
                          <a:pt x="21549" y="26354"/>
                          <a:pt x="21492" y="26246"/>
                        </a:cubicBezTo>
                        <a:cubicBezTo>
                          <a:pt x="21382" y="26031"/>
                          <a:pt x="21390" y="25994"/>
                          <a:pt x="21632" y="25594"/>
                        </a:cubicBezTo>
                        <a:cubicBezTo>
                          <a:pt x="21819" y="25285"/>
                          <a:pt x="21939" y="25170"/>
                          <a:pt x="22080" y="25166"/>
                        </a:cubicBezTo>
                        <a:lnTo>
                          <a:pt x="22271" y="25163"/>
                        </a:lnTo>
                        <a:close/>
                        <a:moveTo>
                          <a:pt x="7779" y="24021"/>
                        </a:moveTo>
                        <a:lnTo>
                          <a:pt x="7735" y="24611"/>
                        </a:lnTo>
                        <a:cubicBezTo>
                          <a:pt x="7710" y="24937"/>
                          <a:pt x="7644" y="25312"/>
                          <a:pt x="7589" y="25447"/>
                        </a:cubicBezTo>
                        <a:lnTo>
                          <a:pt x="7488" y="25691"/>
                        </a:lnTo>
                        <a:lnTo>
                          <a:pt x="7301" y="25283"/>
                        </a:lnTo>
                        <a:cubicBezTo>
                          <a:pt x="7194" y="25051"/>
                          <a:pt x="7133" y="24939"/>
                          <a:pt x="7117" y="24939"/>
                        </a:cubicBezTo>
                        <a:cubicBezTo>
                          <a:pt x="7099" y="24939"/>
                          <a:pt x="7150" y="25110"/>
                          <a:pt x="7275" y="25439"/>
                        </a:cubicBezTo>
                        <a:cubicBezTo>
                          <a:pt x="7410" y="25796"/>
                          <a:pt x="7430" y="25948"/>
                          <a:pt x="7372" y="26195"/>
                        </a:cubicBezTo>
                        <a:lnTo>
                          <a:pt x="7298" y="26506"/>
                        </a:lnTo>
                        <a:lnTo>
                          <a:pt x="7029" y="25772"/>
                        </a:lnTo>
                        <a:lnTo>
                          <a:pt x="6760" y="25039"/>
                        </a:lnTo>
                        <a:lnTo>
                          <a:pt x="6899" y="24529"/>
                        </a:lnTo>
                        <a:lnTo>
                          <a:pt x="7037" y="24021"/>
                        </a:lnTo>
                        <a:close/>
                        <a:moveTo>
                          <a:pt x="6012" y="25098"/>
                        </a:moveTo>
                        <a:cubicBezTo>
                          <a:pt x="6061" y="25098"/>
                          <a:pt x="6122" y="25258"/>
                          <a:pt x="6247" y="25618"/>
                        </a:cubicBezTo>
                        <a:cubicBezTo>
                          <a:pt x="6361" y="25944"/>
                          <a:pt x="6378" y="26105"/>
                          <a:pt x="6318" y="26314"/>
                        </a:cubicBezTo>
                        <a:lnTo>
                          <a:pt x="6240" y="26587"/>
                        </a:lnTo>
                        <a:lnTo>
                          <a:pt x="6020" y="26165"/>
                        </a:lnTo>
                        <a:cubicBezTo>
                          <a:pt x="5816" y="25773"/>
                          <a:pt x="5807" y="25711"/>
                          <a:pt x="5899" y="25365"/>
                        </a:cubicBezTo>
                        <a:cubicBezTo>
                          <a:pt x="5945" y="25193"/>
                          <a:pt x="5975" y="25098"/>
                          <a:pt x="6012" y="25098"/>
                        </a:cubicBezTo>
                        <a:close/>
                        <a:moveTo>
                          <a:pt x="7811" y="25090"/>
                        </a:moveTo>
                        <a:cubicBezTo>
                          <a:pt x="7834" y="25090"/>
                          <a:pt x="7841" y="25185"/>
                          <a:pt x="7826" y="25382"/>
                        </a:cubicBezTo>
                        <a:cubicBezTo>
                          <a:pt x="7813" y="25552"/>
                          <a:pt x="7849" y="25850"/>
                          <a:pt x="7905" y="26046"/>
                        </a:cubicBezTo>
                        <a:cubicBezTo>
                          <a:pt x="7963" y="26241"/>
                          <a:pt x="7993" y="26478"/>
                          <a:pt x="7979" y="26575"/>
                        </a:cubicBezTo>
                        <a:cubicBezTo>
                          <a:pt x="7971" y="26624"/>
                          <a:pt x="7960" y="26650"/>
                          <a:pt x="7944" y="26650"/>
                        </a:cubicBezTo>
                        <a:cubicBezTo>
                          <a:pt x="7913" y="26650"/>
                          <a:pt x="7860" y="26556"/>
                          <a:pt x="7763" y="26343"/>
                        </a:cubicBezTo>
                        <a:cubicBezTo>
                          <a:pt x="7595" y="25973"/>
                          <a:pt x="7584" y="25895"/>
                          <a:pt x="7671" y="25504"/>
                        </a:cubicBezTo>
                        <a:cubicBezTo>
                          <a:pt x="7732" y="25232"/>
                          <a:pt x="7783" y="25090"/>
                          <a:pt x="7811" y="25090"/>
                        </a:cubicBezTo>
                        <a:close/>
                        <a:moveTo>
                          <a:pt x="22938" y="25260"/>
                        </a:moveTo>
                        <a:cubicBezTo>
                          <a:pt x="23014" y="25260"/>
                          <a:pt x="23069" y="25273"/>
                          <a:pt x="23069" y="25293"/>
                        </a:cubicBezTo>
                        <a:cubicBezTo>
                          <a:pt x="23069" y="25424"/>
                          <a:pt x="22165" y="26708"/>
                          <a:pt x="22018" y="26787"/>
                        </a:cubicBezTo>
                        <a:cubicBezTo>
                          <a:pt x="21960" y="26817"/>
                          <a:pt x="21913" y="26831"/>
                          <a:pt x="21877" y="26831"/>
                        </a:cubicBezTo>
                        <a:cubicBezTo>
                          <a:pt x="21759" y="26831"/>
                          <a:pt x="21761" y="26687"/>
                          <a:pt x="21923" y="26515"/>
                        </a:cubicBezTo>
                        <a:cubicBezTo>
                          <a:pt x="22023" y="26409"/>
                          <a:pt x="22088" y="26280"/>
                          <a:pt x="22074" y="26218"/>
                        </a:cubicBezTo>
                        <a:cubicBezTo>
                          <a:pt x="22061" y="26154"/>
                          <a:pt x="22100" y="26106"/>
                          <a:pt x="22165" y="26105"/>
                        </a:cubicBezTo>
                        <a:cubicBezTo>
                          <a:pt x="22229" y="26102"/>
                          <a:pt x="22296" y="26051"/>
                          <a:pt x="22320" y="25986"/>
                        </a:cubicBezTo>
                        <a:cubicBezTo>
                          <a:pt x="22337" y="25938"/>
                          <a:pt x="22334" y="25914"/>
                          <a:pt x="22311" y="25914"/>
                        </a:cubicBezTo>
                        <a:cubicBezTo>
                          <a:pt x="22299" y="25914"/>
                          <a:pt x="22280" y="25922"/>
                          <a:pt x="22255" y="25937"/>
                        </a:cubicBezTo>
                        <a:cubicBezTo>
                          <a:pt x="22249" y="25941"/>
                          <a:pt x="22244" y="25943"/>
                          <a:pt x="22240" y="25943"/>
                        </a:cubicBezTo>
                        <a:cubicBezTo>
                          <a:pt x="22212" y="25943"/>
                          <a:pt x="22276" y="25818"/>
                          <a:pt x="22398" y="25645"/>
                        </a:cubicBezTo>
                        <a:cubicBezTo>
                          <a:pt x="22573" y="25392"/>
                          <a:pt x="22708" y="25279"/>
                          <a:pt x="22856" y="25265"/>
                        </a:cubicBezTo>
                        <a:cubicBezTo>
                          <a:pt x="22885" y="25262"/>
                          <a:pt x="22913" y="25260"/>
                          <a:pt x="22938" y="25260"/>
                        </a:cubicBezTo>
                        <a:close/>
                        <a:moveTo>
                          <a:pt x="5133" y="24363"/>
                        </a:moveTo>
                        <a:cubicBezTo>
                          <a:pt x="5143" y="24363"/>
                          <a:pt x="5153" y="24365"/>
                          <a:pt x="5165" y="24369"/>
                        </a:cubicBezTo>
                        <a:cubicBezTo>
                          <a:pt x="5211" y="24384"/>
                          <a:pt x="5346" y="24684"/>
                          <a:pt x="5471" y="25044"/>
                        </a:cubicBezTo>
                        <a:cubicBezTo>
                          <a:pt x="5594" y="25402"/>
                          <a:pt x="5808" y="25917"/>
                          <a:pt x="5950" y="26195"/>
                        </a:cubicBezTo>
                        <a:cubicBezTo>
                          <a:pt x="6197" y="26689"/>
                          <a:pt x="6266" y="26947"/>
                          <a:pt x="6153" y="26947"/>
                        </a:cubicBezTo>
                        <a:cubicBezTo>
                          <a:pt x="6105" y="26947"/>
                          <a:pt x="6026" y="26901"/>
                          <a:pt x="5914" y="26808"/>
                        </a:cubicBezTo>
                        <a:cubicBezTo>
                          <a:pt x="5447" y="26419"/>
                          <a:pt x="4806" y="24363"/>
                          <a:pt x="5133" y="24363"/>
                        </a:cubicBezTo>
                        <a:close/>
                        <a:moveTo>
                          <a:pt x="11717" y="24347"/>
                        </a:moveTo>
                        <a:cubicBezTo>
                          <a:pt x="11775" y="24347"/>
                          <a:pt x="11828" y="24378"/>
                          <a:pt x="11828" y="24412"/>
                        </a:cubicBezTo>
                        <a:cubicBezTo>
                          <a:pt x="11828" y="24535"/>
                          <a:pt x="10922" y="26996"/>
                          <a:pt x="10851" y="27069"/>
                        </a:cubicBezTo>
                        <a:cubicBezTo>
                          <a:pt x="10849" y="27071"/>
                          <a:pt x="10847" y="27072"/>
                          <a:pt x="10846" y="27072"/>
                        </a:cubicBezTo>
                        <a:cubicBezTo>
                          <a:pt x="10820" y="27072"/>
                          <a:pt x="10909" y="26700"/>
                          <a:pt x="11058" y="26213"/>
                        </a:cubicBezTo>
                        <a:cubicBezTo>
                          <a:pt x="11213" y="25699"/>
                          <a:pt x="11399" y="25074"/>
                          <a:pt x="11474" y="24815"/>
                        </a:cubicBezTo>
                        <a:cubicBezTo>
                          <a:pt x="11550" y="24545"/>
                          <a:pt x="11655" y="24347"/>
                          <a:pt x="11717" y="24347"/>
                        </a:cubicBezTo>
                        <a:close/>
                        <a:moveTo>
                          <a:pt x="9139" y="24104"/>
                        </a:moveTo>
                        <a:cubicBezTo>
                          <a:pt x="9309" y="24104"/>
                          <a:pt x="9475" y="24135"/>
                          <a:pt x="9496" y="24170"/>
                        </a:cubicBezTo>
                        <a:cubicBezTo>
                          <a:pt x="9527" y="24218"/>
                          <a:pt x="8900" y="26582"/>
                          <a:pt x="8711" y="27136"/>
                        </a:cubicBezTo>
                        <a:cubicBezTo>
                          <a:pt x="8708" y="27146"/>
                          <a:pt x="8702" y="27151"/>
                          <a:pt x="8694" y="27151"/>
                        </a:cubicBezTo>
                        <a:cubicBezTo>
                          <a:pt x="8601" y="27151"/>
                          <a:pt x="8243" y="26417"/>
                          <a:pt x="8243" y="26197"/>
                        </a:cubicBezTo>
                        <a:cubicBezTo>
                          <a:pt x="8243" y="26095"/>
                          <a:pt x="8298" y="25841"/>
                          <a:pt x="8361" y="25647"/>
                        </a:cubicBezTo>
                        <a:cubicBezTo>
                          <a:pt x="8427" y="25447"/>
                          <a:pt x="8555" y="25021"/>
                          <a:pt x="8651" y="24695"/>
                        </a:cubicBezTo>
                        <a:lnTo>
                          <a:pt x="8821" y="24104"/>
                        </a:lnTo>
                        <a:close/>
                        <a:moveTo>
                          <a:pt x="21528" y="27036"/>
                        </a:moveTo>
                        <a:cubicBezTo>
                          <a:pt x="21573" y="27036"/>
                          <a:pt x="21603" y="27051"/>
                          <a:pt x="21603" y="27074"/>
                        </a:cubicBezTo>
                        <a:cubicBezTo>
                          <a:pt x="21603" y="27095"/>
                          <a:pt x="21570" y="27129"/>
                          <a:pt x="21522" y="27158"/>
                        </a:cubicBezTo>
                        <a:cubicBezTo>
                          <a:pt x="21506" y="27168"/>
                          <a:pt x="21492" y="27173"/>
                          <a:pt x="21480" y="27173"/>
                        </a:cubicBezTo>
                        <a:cubicBezTo>
                          <a:pt x="21455" y="27173"/>
                          <a:pt x="21439" y="27154"/>
                          <a:pt x="21439" y="27122"/>
                        </a:cubicBezTo>
                        <a:cubicBezTo>
                          <a:pt x="21439" y="27074"/>
                          <a:pt x="21475" y="27037"/>
                          <a:pt x="21522" y="27037"/>
                        </a:cubicBezTo>
                        <a:cubicBezTo>
                          <a:pt x="21524" y="27037"/>
                          <a:pt x="21526" y="27036"/>
                          <a:pt x="21528" y="27036"/>
                        </a:cubicBezTo>
                        <a:close/>
                        <a:moveTo>
                          <a:pt x="6323" y="26978"/>
                        </a:moveTo>
                        <a:cubicBezTo>
                          <a:pt x="6336" y="26978"/>
                          <a:pt x="6351" y="26983"/>
                          <a:pt x="6369" y="26994"/>
                        </a:cubicBezTo>
                        <a:cubicBezTo>
                          <a:pt x="6417" y="27023"/>
                          <a:pt x="6450" y="27075"/>
                          <a:pt x="6450" y="27123"/>
                        </a:cubicBezTo>
                        <a:cubicBezTo>
                          <a:pt x="6451" y="27156"/>
                          <a:pt x="6438" y="27173"/>
                          <a:pt x="6415" y="27173"/>
                        </a:cubicBezTo>
                        <a:cubicBezTo>
                          <a:pt x="6403" y="27173"/>
                          <a:pt x="6387" y="27168"/>
                          <a:pt x="6369" y="27157"/>
                        </a:cubicBezTo>
                        <a:cubicBezTo>
                          <a:pt x="6320" y="27127"/>
                          <a:pt x="6287" y="27075"/>
                          <a:pt x="6287" y="27027"/>
                        </a:cubicBezTo>
                        <a:cubicBezTo>
                          <a:pt x="6287" y="26995"/>
                          <a:pt x="6300" y="26978"/>
                          <a:pt x="6323" y="26978"/>
                        </a:cubicBezTo>
                        <a:close/>
                        <a:moveTo>
                          <a:pt x="7536" y="26026"/>
                        </a:moveTo>
                        <a:lnTo>
                          <a:pt x="7726" y="26456"/>
                        </a:lnTo>
                        <a:cubicBezTo>
                          <a:pt x="7846" y="26726"/>
                          <a:pt x="7900" y="26962"/>
                          <a:pt x="7868" y="27083"/>
                        </a:cubicBezTo>
                        <a:cubicBezTo>
                          <a:pt x="7836" y="27210"/>
                          <a:pt x="7787" y="27272"/>
                          <a:pt x="7729" y="27272"/>
                        </a:cubicBezTo>
                        <a:cubicBezTo>
                          <a:pt x="7653" y="27272"/>
                          <a:pt x="7561" y="27161"/>
                          <a:pt x="7474" y="26947"/>
                        </a:cubicBezTo>
                        <a:cubicBezTo>
                          <a:pt x="7362" y="26669"/>
                          <a:pt x="7355" y="26562"/>
                          <a:pt x="7437" y="26320"/>
                        </a:cubicBezTo>
                        <a:lnTo>
                          <a:pt x="7536" y="26026"/>
                        </a:lnTo>
                        <a:close/>
                        <a:moveTo>
                          <a:pt x="6730" y="25255"/>
                        </a:moveTo>
                        <a:cubicBezTo>
                          <a:pt x="6732" y="25255"/>
                          <a:pt x="6733" y="25256"/>
                          <a:pt x="6734" y="25257"/>
                        </a:cubicBezTo>
                        <a:cubicBezTo>
                          <a:pt x="6750" y="25271"/>
                          <a:pt x="6906" y="25667"/>
                          <a:pt x="7084" y="26141"/>
                        </a:cubicBezTo>
                        <a:cubicBezTo>
                          <a:pt x="7262" y="26614"/>
                          <a:pt x="7433" y="27061"/>
                          <a:pt x="7466" y="27138"/>
                        </a:cubicBezTo>
                        <a:cubicBezTo>
                          <a:pt x="7517" y="27253"/>
                          <a:pt x="7487" y="27281"/>
                          <a:pt x="7317" y="27281"/>
                        </a:cubicBezTo>
                        <a:cubicBezTo>
                          <a:pt x="7150" y="27281"/>
                          <a:pt x="7055" y="27190"/>
                          <a:pt x="6859" y="26849"/>
                        </a:cubicBezTo>
                        <a:cubicBezTo>
                          <a:pt x="6553" y="26310"/>
                          <a:pt x="6494" y="26015"/>
                          <a:pt x="6611" y="25578"/>
                        </a:cubicBezTo>
                        <a:cubicBezTo>
                          <a:pt x="6660" y="25393"/>
                          <a:pt x="6710" y="25255"/>
                          <a:pt x="6730" y="25255"/>
                        </a:cubicBezTo>
                        <a:close/>
                        <a:moveTo>
                          <a:pt x="11265" y="24266"/>
                        </a:moveTo>
                        <a:cubicBezTo>
                          <a:pt x="11306" y="24266"/>
                          <a:pt x="11339" y="24305"/>
                          <a:pt x="11339" y="24355"/>
                        </a:cubicBezTo>
                        <a:cubicBezTo>
                          <a:pt x="11339" y="24434"/>
                          <a:pt x="10579" y="26995"/>
                          <a:pt x="10473" y="27281"/>
                        </a:cubicBezTo>
                        <a:cubicBezTo>
                          <a:pt x="10460" y="27315"/>
                          <a:pt x="10446" y="27332"/>
                          <a:pt x="10430" y="27332"/>
                        </a:cubicBezTo>
                        <a:cubicBezTo>
                          <a:pt x="10402" y="27332"/>
                          <a:pt x="10365" y="27284"/>
                          <a:pt x="10312" y="27182"/>
                        </a:cubicBezTo>
                        <a:cubicBezTo>
                          <a:pt x="10206" y="26978"/>
                          <a:pt x="10233" y="26869"/>
                          <a:pt x="10694" y="25614"/>
                        </a:cubicBezTo>
                        <a:cubicBezTo>
                          <a:pt x="10969" y="24873"/>
                          <a:pt x="11224" y="24266"/>
                          <a:pt x="11265" y="24266"/>
                        </a:cubicBezTo>
                        <a:close/>
                        <a:moveTo>
                          <a:pt x="8344" y="26874"/>
                        </a:moveTo>
                        <a:cubicBezTo>
                          <a:pt x="8375" y="26874"/>
                          <a:pt x="8453" y="26965"/>
                          <a:pt x="8532" y="27117"/>
                        </a:cubicBezTo>
                        <a:cubicBezTo>
                          <a:pt x="8647" y="27337"/>
                          <a:pt x="8647" y="27362"/>
                          <a:pt x="8534" y="27362"/>
                        </a:cubicBezTo>
                        <a:cubicBezTo>
                          <a:pt x="8460" y="27362"/>
                          <a:pt x="8407" y="27315"/>
                          <a:pt x="8407" y="27248"/>
                        </a:cubicBezTo>
                        <a:cubicBezTo>
                          <a:pt x="8407" y="27184"/>
                          <a:pt x="8385" y="27077"/>
                          <a:pt x="8357" y="27003"/>
                        </a:cubicBezTo>
                        <a:cubicBezTo>
                          <a:pt x="8323" y="26914"/>
                          <a:pt x="8323" y="26874"/>
                          <a:pt x="8344" y="26874"/>
                        </a:cubicBezTo>
                        <a:close/>
                        <a:moveTo>
                          <a:pt x="7940" y="27054"/>
                        </a:moveTo>
                        <a:cubicBezTo>
                          <a:pt x="7952" y="27054"/>
                          <a:pt x="7971" y="27076"/>
                          <a:pt x="7999" y="27117"/>
                        </a:cubicBezTo>
                        <a:cubicBezTo>
                          <a:pt x="8043" y="27182"/>
                          <a:pt x="8079" y="27268"/>
                          <a:pt x="8079" y="27301"/>
                        </a:cubicBezTo>
                        <a:cubicBezTo>
                          <a:pt x="8079" y="27337"/>
                          <a:pt x="8047" y="27363"/>
                          <a:pt x="7999" y="27363"/>
                        </a:cubicBezTo>
                        <a:cubicBezTo>
                          <a:pt x="7955" y="27363"/>
                          <a:pt x="7917" y="27277"/>
                          <a:pt x="7917" y="27178"/>
                        </a:cubicBezTo>
                        <a:cubicBezTo>
                          <a:pt x="7918" y="27094"/>
                          <a:pt x="7923" y="27054"/>
                          <a:pt x="7940" y="27054"/>
                        </a:cubicBezTo>
                        <a:close/>
                        <a:moveTo>
                          <a:pt x="9999" y="24183"/>
                        </a:moveTo>
                        <a:cubicBezTo>
                          <a:pt x="10196" y="24183"/>
                          <a:pt x="10363" y="24210"/>
                          <a:pt x="10363" y="24240"/>
                        </a:cubicBezTo>
                        <a:cubicBezTo>
                          <a:pt x="10363" y="24362"/>
                          <a:pt x="9538" y="26871"/>
                          <a:pt x="9498" y="26871"/>
                        </a:cubicBezTo>
                        <a:cubicBezTo>
                          <a:pt x="9476" y="26871"/>
                          <a:pt x="9407" y="26752"/>
                          <a:pt x="9343" y="26607"/>
                        </a:cubicBezTo>
                        <a:cubicBezTo>
                          <a:pt x="9295" y="26495"/>
                          <a:pt x="9253" y="26427"/>
                          <a:pt x="9234" y="26427"/>
                        </a:cubicBezTo>
                        <a:cubicBezTo>
                          <a:pt x="9228" y="26427"/>
                          <a:pt x="9225" y="26434"/>
                          <a:pt x="9224" y="26448"/>
                        </a:cubicBezTo>
                        <a:cubicBezTo>
                          <a:pt x="9222" y="26507"/>
                          <a:pt x="9274" y="26661"/>
                          <a:pt x="9343" y="26791"/>
                        </a:cubicBezTo>
                        <a:cubicBezTo>
                          <a:pt x="9431" y="26962"/>
                          <a:pt x="9443" y="27085"/>
                          <a:pt x="9388" y="27236"/>
                        </a:cubicBezTo>
                        <a:cubicBezTo>
                          <a:pt x="9339" y="27365"/>
                          <a:pt x="9303" y="27412"/>
                          <a:pt x="9203" y="27412"/>
                        </a:cubicBezTo>
                        <a:cubicBezTo>
                          <a:pt x="9162" y="27412"/>
                          <a:pt x="9110" y="27404"/>
                          <a:pt x="9042" y="27391"/>
                        </a:cubicBezTo>
                        <a:cubicBezTo>
                          <a:pt x="8895" y="27363"/>
                          <a:pt x="8768" y="27335"/>
                          <a:pt x="8760" y="27328"/>
                        </a:cubicBezTo>
                        <a:cubicBezTo>
                          <a:pt x="8749" y="27319"/>
                          <a:pt x="9109" y="26026"/>
                          <a:pt x="9515" y="24608"/>
                        </a:cubicBezTo>
                        <a:lnTo>
                          <a:pt x="9637" y="24183"/>
                        </a:lnTo>
                        <a:close/>
                        <a:moveTo>
                          <a:pt x="10176" y="27163"/>
                        </a:moveTo>
                        <a:cubicBezTo>
                          <a:pt x="10229" y="27163"/>
                          <a:pt x="10280" y="27225"/>
                          <a:pt x="10280" y="27329"/>
                        </a:cubicBezTo>
                        <a:cubicBezTo>
                          <a:pt x="10280" y="27390"/>
                          <a:pt x="10224" y="27443"/>
                          <a:pt x="10158" y="27443"/>
                        </a:cubicBezTo>
                        <a:cubicBezTo>
                          <a:pt x="10023" y="27443"/>
                          <a:pt x="10018" y="27426"/>
                          <a:pt x="10085" y="27248"/>
                        </a:cubicBezTo>
                        <a:cubicBezTo>
                          <a:pt x="10107" y="27190"/>
                          <a:pt x="10142" y="27163"/>
                          <a:pt x="10176" y="27163"/>
                        </a:cubicBezTo>
                        <a:close/>
                        <a:moveTo>
                          <a:pt x="10791" y="24266"/>
                        </a:moveTo>
                        <a:cubicBezTo>
                          <a:pt x="11068" y="24266"/>
                          <a:pt x="11105" y="24286"/>
                          <a:pt x="11054" y="24413"/>
                        </a:cubicBezTo>
                        <a:cubicBezTo>
                          <a:pt x="10902" y="24803"/>
                          <a:pt x="10202" y="26753"/>
                          <a:pt x="10200" y="26791"/>
                        </a:cubicBezTo>
                        <a:cubicBezTo>
                          <a:pt x="10200" y="26795"/>
                          <a:pt x="10198" y="26797"/>
                          <a:pt x="10195" y="26797"/>
                        </a:cubicBezTo>
                        <a:cubicBezTo>
                          <a:pt x="10183" y="26797"/>
                          <a:pt x="10148" y="26762"/>
                          <a:pt x="10109" y="26709"/>
                        </a:cubicBezTo>
                        <a:cubicBezTo>
                          <a:pt x="10079" y="26669"/>
                          <a:pt x="10060" y="26649"/>
                          <a:pt x="10051" y="26649"/>
                        </a:cubicBezTo>
                        <a:cubicBezTo>
                          <a:pt x="10037" y="26649"/>
                          <a:pt x="10041" y="26689"/>
                          <a:pt x="10059" y="26774"/>
                        </a:cubicBezTo>
                        <a:cubicBezTo>
                          <a:pt x="10113" y="27018"/>
                          <a:pt x="9963" y="27443"/>
                          <a:pt x="9824" y="27443"/>
                        </a:cubicBezTo>
                        <a:cubicBezTo>
                          <a:pt x="9764" y="27443"/>
                          <a:pt x="9677" y="27382"/>
                          <a:pt x="9623" y="27301"/>
                        </a:cubicBezTo>
                        <a:cubicBezTo>
                          <a:pt x="9579" y="27232"/>
                          <a:pt x="9556" y="27197"/>
                          <a:pt x="9549" y="27197"/>
                        </a:cubicBezTo>
                        <a:cubicBezTo>
                          <a:pt x="9543" y="27197"/>
                          <a:pt x="9553" y="27232"/>
                          <a:pt x="9575" y="27301"/>
                        </a:cubicBezTo>
                        <a:cubicBezTo>
                          <a:pt x="9601" y="27383"/>
                          <a:pt x="9585" y="27443"/>
                          <a:pt x="9538" y="27443"/>
                        </a:cubicBezTo>
                        <a:cubicBezTo>
                          <a:pt x="9535" y="27443"/>
                          <a:pt x="9532" y="27443"/>
                          <a:pt x="9529" y="27443"/>
                        </a:cubicBezTo>
                        <a:cubicBezTo>
                          <a:pt x="9431" y="27443"/>
                          <a:pt x="9440" y="27419"/>
                          <a:pt x="9966" y="25805"/>
                        </a:cubicBezTo>
                        <a:lnTo>
                          <a:pt x="10467" y="24266"/>
                        </a:lnTo>
                        <a:close/>
                        <a:moveTo>
                          <a:pt x="12912" y="24363"/>
                        </a:moveTo>
                        <a:lnTo>
                          <a:pt x="13204" y="24409"/>
                        </a:lnTo>
                        <a:cubicBezTo>
                          <a:pt x="13368" y="24434"/>
                          <a:pt x="13512" y="24466"/>
                          <a:pt x="13529" y="24482"/>
                        </a:cubicBezTo>
                        <a:cubicBezTo>
                          <a:pt x="13574" y="24520"/>
                          <a:pt x="12490" y="27371"/>
                          <a:pt x="12391" y="27477"/>
                        </a:cubicBezTo>
                        <a:cubicBezTo>
                          <a:pt x="12384" y="27484"/>
                          <a:pt x="12376" y="27488"/>
                          <a:pt x="12367" y="27488"/>
                        </a:cubicBezTo>
                        <a:cubicBezTo>
                          <a:pt x="12323" y="27488"/>
                          <a:pt x="12256" y="27408"/>
                          <a:pt x="12192" y="27272"/>
                        </a:cubicBezTo>
                        <a:lnTo>
                          <a:pt x="12062" y="26995"/>
                        </a:lnTo>
                        <a:lnTo>
                          <a:pt x="12117" y="27259"/>
                        </a:lnTo>
                        <a:cubicBezTo>
                          <a:pt x="12158" y="27463"/>
                          <a:pt x="12157" y="27511"/>
                          <a:pt x="12046" y="27511"/>
                        </a:cubicBezTo>
                        <a:cubicBezTo>
                          <a:pt x="12024" y="27511"/>
                          <a:pt x="11998" y="27509"/>
                          <a:pt x="11968" y="27506"/>
                        </a:cubicBezTo>
                        <a:cubicBezTo>
                          <a:pt x="11723" y="27485"/>
                          <a:pt x="11723" y="27485"/>
                          <a:pt x="12411" y="25677"/>
                        </a:cubicBezTo>
                        <a:lnTo>
                          <a:pt x="12912" y="24363"/>
                        </a:lnTo>
                        <a:close/>
                        <a:moveTo>
                          <a:pt x="13824" y="24448"/>
                        </a:moveTo>
                        <a:cubicBezTo>
                          <a:pt x="13975" y="24448"/>
                          <a:pt x="14197" y="24485"/>
                          <a:pt x="14247" y="24535"/>
                        </a:cubicBezTo>
                        <a:cubicBezTo>
                          <a:pt x="14265" y="24553"/>
                          <a:pt x="14044" y="25226"/>
                          <a:pt x="13762" y="26026"/>
                        </a:cubicBezTo>
                        <a:cubicBezTo>
                          <a:pt x="13369" y="27134"/>
                          <a:pt x="13208" y="27491"/>
                          <a:pt x="13093" y="27511"/>
                        </a:cubicBezTo>
                        <a:cubicBezTo>
                          <a:pt x="13081" y="27513"/>
                          <a:pt x="13069" y="27515"/>
                          <a:pt x="13056" y="27515"/>
                        </a:cubicBezTo>
                        <a:cubicBezTo>
                          <a:pt x="12984" y="27515"/>
                          <a:pt x="12906" y="27481"/>
                          <a:pt x="12874" y="27430"/>
                        </a:cubicBezTo>
                        <a:cubicBezTo>
                          <a:pt x="12847" y="27388"/>
                          <a:pt x="12830" y="27366"/>
                          <a:pt x="12819" y="27366"/>
                        </a:cubicBezTo>
                        <a:cubicBezTo>
                          <a:pt x="12809" y="27366"/>
                          <a:pt x="12805" y="27385"/>
                          <a:pt x="12805" y="27422"/>
                        </a:cubicBezTo>
                        <a:cubicBezTo>
                          <a:pt x="12805" y="27477"/>
                          <a:pt x="12747" y="27523"/>
                          <a:pt x="12682" y="27523"/>
                        </a:cubicBezTo>
                        <a:cubicBezTo>
                          <a:pt x="12617" y="27523"/>
                          <a:pt x="12560" y="27482"/>
                          <a:pt x="12560" y="27435"/>
                        </a:cubicBezTo>
                        <a:cubicBezTo>
                          <a:pt x="12560" y="27344"/>
                          <a:pt x="13588" y="24631"/>
                          <a:pt x="13682" y="24477"/>
                        </a:cubicBezTo>
                        <a:cubicBezTo>
                          <a:pt x="13694" y="24457"/>
                          <a:pt x="13750" y="24448"/>
                          <a:pt x="13824" y="24448"/>
                        </a:cubicBezTo>
                        <a:close/>
                        <a:moveTo>
                          <a:pt x="12386" y="24349"/>
                        </a:moveTo>
                        <a:cubicBezTo>
                          <a:pt x="12704" y="24349"/>
                          <a:pt x="12813" y="24376"/>
                          <a:pt x="12787" y="24448"/>
                        </a:cubicBezTo>
                        <a:cubicBezTo>
                          <a:pt x="12283" y="25849"/>
                          <a:pt x="11798" y="27014"/>
                          <a:pt x="11717" y="27014"/>
                        </a:cubicBezTo>
                        <a:cubicBezTo>
                          <a:pt x="11716" y="27014"/>
                          <a:pt x="11716" y="27014"/>
                          <a:pt x="11715" y="27014"/>
                        </a:cubicBezTo>
                        <a:cubicBezTo>
                          <a:pt x="11710" y="27012"/>
                          <a:pt x="11704" y="27011"/>
                          <a:pt x="11700" y="27011"/>
                        </a:cubicBezTo>
                        <a:cubicBezTo>
                          <a:pt x="11655" y="27011"/>
                          <a:pt x="11627" y="27092"/>
                          <a:pt x="11627" y="27224"/>
                        </a:cubicBezTo>
                        <a:cubicBezTo>
                          <a:pt x="11625" y="27402"/>
                          <a:pt x="11585" y="27493"/>
                          <a:pt x="11524" y="27493"/>
                        </a:cubicBezTo>
                        <a:cubicBezTo>
                          <a:pt x="11468" y="27493"/>
                          <a:pt x="11393" y="27417"/>
                          <a:pt x="11314" y="27264"/>
                        </a:cubicBezTo>
                        <a:cubicBezTo>
                          <a:pt x="11262" y="27166"/>
                          <a:pt x="11231" y="27119"/>
                          <a:pt x="11220" y="27119"/>
                        </a:cubicBezTo>
                        <a:cubicBezTo>
                          <a:pt x="11204" y="27119"/>
                          <a:pt x="11233" y="27219"/>
                          <a:pt x="11307" y="27403"/>
                        </a:cubicBezTo>
                        <a:cubicBezTo>
                          <a:pt x="11342" y="27491"/>
                          <a:pt x="11299" y="27525"/>
                          <a:pt x="11142" y="27525"/>
                        </a:cubicBezTo>
                        <a:cubicBezTo>
                          <a:pt x="10995" y="27525"/>
                          <a:pt x="10931" y="27482"/>
                          <a:pt x="10931" y="27383"/>
                        </a:cubicBezTo>
                        <a:cubicBezTo>
                          <a:pt x="10931" y="27304"/>
                          <a:pt x="11160" y="26593"/>
                          <a:pt x="11441" y="25794"/>
                        </a:cubicBezTo>
                        <a:lnTo>
                          <a:pt x="11950" y="24349"/>
                        </a:lnTo>
                        <a:close/>
                        <a:moveTo>
                          <a:pt x="14563" y="24519"/>
                        </a:moveTo>
                        <a:cubicBezTo>
                          <a:pt x="14571" y="24519"/>
                          <a:pt x="14580" y="24519"/>
                          <a:pt x="14590" y="24520"/>
                        </a:cubicBezTo>
                        <a:cubicBezTo>
                          <a:pt x="14703" y="24524"/>
                          <a:pt x="14884" y="24553"/>
                          <a:pt x="14980" y="24581"/>
                        </a:cubicBezTo>
                        <a:cubicBezTo>
                          <a:pt x="15154" y="24634"/>
                          <a:pt x="15146" y="24670"/>
                          <a:pt x="14590" y="26080"/>
                        </a:cubicBezTo>
                        <a:lnTo>
                          <a:pt x="14020" y="27526"/>
                        </a:lnTo>
                        <a:lnTo>
                          <a:pt x="13686" y="27526"/>
                        </a:lnTo>
                        <a:lnTo>
                          <a:pt x="13686" y="27525"/>
                        </a:lnTo>
                        <a:cubicBezTo>
                          <a:pt x="13644" y="27525"/>
                          <a:pt x="13606" y="27526"/>
                          <a:pt x="13573" y="27526"/>
                        </a:cubicBezTo>
                        <a:cubicBezTo>
                          <a:pt x="13291" y="27526"/>
                          <a:pt x="13340" y="27441"/>
                          <a:pt x="13908" y="25838"/>
                        </a:cubicBezTo>
                        <a:cubicBezTo>
                          <a:pt x="14334" y="24635"/>
                          <a:pt x="14384" y="24519"/>
                          <a:pt x="14563" y="24519"/>
                        </a:cubicBezTo>
                        <a:close/>
                        <a:moveTo>
                          <a:pt x="15265" y="24584"/>
                        </a:moveTo>
                        <a:lnTo>
                          <a:pt x="15847" y="24642"/>
                        </a:lnTo>
                        <a:cubicBezTo>
                          <a:pt x="16164" y="24671"/>
                          <a:pt x="16441" y="24708"/>
                          <a:pt x="16454" y="24718"/>
                        </a:cubicBezTo>
                        <a:cubicBezTo>
                          <a:pt x="16489" y="24749"/>
                          <a:pt x="15260" y="27378"/>
                          <a:pt x="15165" y="27477"/>
                        </a:cubicBezTo>
                        <a:cubicBezTo>
                          <a:pt x="15121" y="27521"/>
                          <a:pt x="15089" y="27543"/>
                          <a:pt x="15068" y="27543"/>
                        </a:cubicBezTo>
                        <a:cubicBezTo>
                          <a:pt x="14991" y="27543"/>
                          <a:pt x="15069" y="27251"/>
                          <a:pt x="15281" y="26784"/>
                        </a:cubicBezTo>
                        <a:cubicBezTo>
                          <a:pt x="15635" y="26008"/>
                          <a:pt x="16082" y="24830"/>
                          <a:pt x="16038" y="24787"/>
                        </a:cubicBezTo>
                        <a:cubicBezTo>
                          <a:pt x="16037" y="24787"/>
                          <a:pt x="16037" y="24787"/>
                          <a:pt x="16036" y="24787"/>
                        </a:cubicBezTo>
                        <a:cubicBezTo>
                          <a:pt x="16013" y="24787"/>
                          <a:pt x="15881" y="25088"/>
                          <a:pt x="15737" y="25467"/>
                        </a:cubicBezTo>
                        <a:cubicBezTo>
                          <a:pt x="15590" y="25858"/>
                          <a:pt x="15331" y="26483"/>
                          <a:pt x="15159" y="26851"/>
                        </a:cubicBezTo>
                        <a:lnTo>
                          <a:pt x="14851" y="27523"/>
                        </a:lnTo>
                        <a:lnTo>
                          <a:pt x="14108" y="27523"/>
                        </a:lnTo>
                        <a:lnTo>
                          <a:pt x="14258" y="27137"/>
                        </a:lnTo>
                        <a:cubicBezTo>
                          <a:pt x="14342" y="26924"/>
                          <a:pt x="14603" y="26261"/>
                          <a:pt x="14837" y="25667"/>
                        </a:cubicBezTo>
                        <a:lnTo>
                          <a:pt x="15265" y="24584"/>
                        </a:lnTo>
                        <a:close/>
                        <a:moveTo>
                          <a:pt x="16716" y="24730"/>
                        </a:moveTo>
                        <a:lnTo>
                          <a:pt x="17470" y="24787"/>
                        </a:lnTo>
                        <a:cubicBezTo>
                          <a:pt x="17885" y="24818"/>
                          <a:pt x="18420" y="24869"/>
                          <a:pt x="18658" y="24901"/>
                        </a:cubicBezTo>
                        <a:lnTo>
                          <a:pt x="19095" y="24957"/>
                        </a:lnTo>
                        <a:lnTo>
                          <a:pt x="18589" y="25592"/>
                        </a:lnTo>
                        <a:cubicBezTo>
                          <a:pt x="18310" y="25941"/>
                          <a:pt x="18096" y="26242"/>
                          <a:pt x="18113" y="26261"/>
                        </a:cubicBezTo>
                        <a:cubicBezTo>
                          <a:pt x="18114" y="26262"/>
                          <a:pt x="18115" y="26262"/>
                          <a:pt x="18116" y="26262"/>
                        </a:cubicBezTo>
                        <a:cubicBezTo>
                          <a:pt x="18145" y="26262"/>
                          <a:pt x="18391" y="25981"/>
                          <a:pt x="18682" y="25618"/>
                        </a:cubicBezTo>
                        <a:cubicBezTo>
                          <a:pt x="19045" y="25161"/>
                          <a:pt x="19226" y="24969"/>
                          <a:pt x="19412" y="24969"/>
                        </a:cubicBezTo>
                        <a:cubicBezTo>
                          <a:pt x="19532" y="24969"/>
                          <a:pt x="19653" y="25048"/>
                          <a:pt x="19828" y="25189"/>
                        </a:cubicBezTo>
                        <a:lnTo>
                          <a:pt x="20047" y="25365"/>
                        </a:lnTo>
                        <a:lnTo>
                          <a:pt x="19310" y="26372"/>
                        </a:lnTo>
                        <a:cubicBezTo>
                          <a:pt x="18904" y="26927"/>
                          <a:pt x="18589" y="27392"/>
                          <a:pt x="18609" y="27410"/>
                        </a:cubicBezTo>
                        <a:cubicBezTo>
                          <a:pt x="18610" y="27410"/>
                          <a:pt x="18610" y="27410"/>
                          <a:pt x="18611" y="27410"/>
                        </a:cubicBezTo>
                        <a:cubicBezTo>
                          <a:pt x="18644" y="27410"/>
                          <a:pt x="18980" y="26976"/>
                          <a:pt x="19373" y="26423"/>
                        </a:cubicBezTo>
                        <a:cubicBezTo>
                          <a:pt x="19872" y="25727"/>
                          <a:pt x="20144" y="25407"/>
                          <a:pt x="20249" y="25407"/>
                        </a:cubicBezTo>
                        <a:cubicBezTo>
                          <a:pt x="20283" y="25407"/>
                          <a:pt x="20300" y="25443"/>
                          <a:pt x="20300" y="25511"/>
                        </a:cubicBezTo>
                        <a:cubicBezTo>
                          <a:pt x="20300" y="25658"/>
                          <a:pt x="19611" y="26976"/>
                          <a:pt x="19302" y="27424"/>
                        </a:cubicBezTo>
                        <a:lnTo>
                          <a:pt x="19055" y="27783"/>
                        </a:lnTo>
                        <a:lnTo>
                          <a:pt x="17946" y="27725"/>
                        </a:lnTo>
                        <a:cubicBezTo>
                          <a:pt x="17334" y="27693"/>
                          <a:pt x="16823" y="27653"/>
                          <a:pt x="16806" y="27637"/>
                        </a:cubicBezTo>
                        <a:cubicBezTo>
                          <a:pt x="16777" y="27609"/>
                          <a:pt x="16883" y="27368"/>
                          <a:pt x="17671" y="25666"/>
                        </a:cubicBezTo>
                        <a:cubicBezTo>
                          <a:pt x="17855" y="25264"/>
                          <a:pt x="17981" y="24949"/>
                          <a:pt x="17956" y="24949"/>
                        </a:cubicBezTo>
                        <a:cubicBezTo>
                          <a:pt x="17955" y="24949"/>
                          <a:pt x="17954" y="24950"/>
                          <a:pt x="17953" y="24951"/>
                        </a:cubicBezTo>
                        <a:cubicBezTo>
                          <a:pt x="17917" y="24973"/>
                          <a:pt x="17613" y="25583"/>
                          <a:pt x="17280" y="26300"/>
                        </a:cubicBezTo>
                        <a:lnTo>
                          <a:pt x="16673" y="27606"/>
                        </a:lnTo>
                        <a:lnTo>
                          <a:pt x="15755" y="27606"/>
                        </a:lnTo>
                        <a:lnTo>
                          <a:pt x="16370" y="26300"/>
                        </a:lnTo>
                        <a:cubicBezTo>
                          <a:pt x="16707" y="25583"/>
                          <a:pt x="16970" y="24977"/>
                          <a:pt x="16951" y="24959"/>
                        </a:cubicBezTo>
                        <a:cubicBezTo>
                          <a:pt x="16951" y="24958"/>
                          <a:pt x="16951" y="24958"/>
                          <a:pt x="16950" y="24958"/>
                        </a:cubicBezTo>
                        <a:cubicBezTo>
                          <a:pt x="16923" y="24958"/>
                          <a:pt x="16638" y="25525"/>
                          <a:pt x="16304" y="26238"/>
                        </a:cubicBezTo>
                        <a:cubicBezTo>
                          <a:pt x="15829" y="27254"/>
                          <a:pt x="15623" y="27615"/>
                          <a:pt x="15502" y="27615"/>
                        </a:cubicBezTo>
                        <a:cubicBezTo>
                          <a:pt x="15483" y="27615"/>
                          <a:pt x="15466" y="27606"/>
                          <a:pt x="15451" y="27590"/>
                        </a:cubicBezTo>
                        <a:cubicBezTo>
                          <a:pt x="15428" y="27569"/>
                          <a:pt x="15627" y="27094"/>
                          <a:pt x="15888" y="26539"/>
                        </a:cubicBezTo>
                        <a:cubicBezTo>
                          <a:pt x="16149" y="25986"/>
                          <a:pt x="16443" y="25349"/>
                          <a:pt x="16539" y="25130"/>
                        </a:cubicBezTo>
                        <a:lnTo>
                          <a:pt x="16716" y="24730"/>
                        </a:lnTo>
                        <a:close/>
                        <a:moveTo>
                          <a:pt x="13048" y="27606"/>
                        </a:moveTo>
                        <a:cubicBezTo>
                          <a:pt x="13092" y="27606"/>
                          <a:pt x="13130" y="27664"/>
                          <a:pt x="13130" y="27729"/>
                        </a:cubicBezTo>
                        <a:cubicBezTo>
                          <a:pt x="13130" y="27793"/>
                          <a:pt x="13092" y="27851"/>
                          <a:pt x="13048" y="27851"/>
                        </a:cubicBezTo>
                        <a:cubicBezTo>
                          <a:pt x="13005" y="27851"/>
                          <a:pt x="12966" y="27793"/>
                          <a:pt x="12966" y="27729"/>
                        </a:cubicBezTo>
                        <a:cubicBezTo>
                          <a:pt x="12966" y="27664"/>
                          <a:pt x="13005" y="27606"/>
                          <a:pt x="13048" y="27606"/>
                        </a:cubicBezTo>
                        <a:close/>
                        <a:moveTo>
                          <a:pt x="20657" y="25806"/>
                        </a:moveTo>
                        <a:lnTo>
                          <a:pt x="20804" y="25994"/>
                        </a:lnTo>
                        <a:cubicBezTo>
                          <a:pt x="20888" y="26099"/>
                          <a:pt x="20951" y="26212"/>
                          <a:pt x="20951" y="26249"/>
                        </a:cubicBezTo>
                        <a:cubicBezTo>
                          <a:pt x="20951" y="26288"/>
                          <a:pt x="20766" y="26555"/>
                          <a:pt x="20536" y="26848"/>
                        </a:cubicBezTo>
                        <a:cubicBezTo>
                          <a:pt x="20306" y="27142"/>
                          <a:pt x="20135" y="27392"/>
                          <a:pt x="20154" y="27410"/>
                        </a:cubicBezTo>
                        <a:cubicBezTo>
                          <a:pt x="20155" y="27410"/>
                          <a:pt x="20156" y="27411"/>
                          <a:pt x="20157" y="27411"/>
                        </a:cubicBezTo>
                        <a:cubicBezTo>
                          <a:pt x="20188" y="27411"/>
                          <a:pt x="20375" y="27194"/>
                          <a:pt x="20590" y="26914"/>
                        </a:cubicBezTo>
                        <a:cubicBezTo>
                          <a:pt x="20808" y="26629"/>
                          <a:pt x="21013" y="26408"/>
                          <a:pt x="21060" y="26408"/>
                        </a:cubicBezTo>
                        <a:cubicBezTo>
                          <a:pt x="21061" y="26408"/>
                          <a:pt x="21062" y="26408"/>
                          <a:pt x="21063" y="26408"/>
                        </a:cubicBezTo>
                        <a:cubicBezTo>
                          <a:pt x="21103" y="26421"/>
                          <a:pt x="21189" y="26527"/>
                          <a:pt x="21262" y="26649"/>
                        </a:cubicBezTo>
                        <a:cubicBezTo>
                          <a:pt x="21388" y="26857"/>
                          <a:pt x="21386" y="26873"/>
                          <a:pt x="21209" y="27094"/>
                        </a:cubicBezTo>
                        <a:cubicBezTo>
                          <a:pt x="21110" y="27216"/>
                          <a:pt x="21004" y="27383"/>
                          <a:pt x="20982" y="27451"/>
                        </a:cubicBezTo>
                        <a:cubicBezTo>
                          <a:pt x="20907" y="27670"/>
                          <a:pt x="20413" y="27851"/>
                          <a:pt x="19892" y="27851"/>
                        </a:cubicBezTo>
                        <a:cubicBezTo>
                          <a:pt x="19622" y="27851"/>
                          <a:pt x="19404" y="27830"/>
                          <a:pt x="19404" y="27803"/>
                        </a:cubicBezTo>
                        <a:cubicBezTo>
                          <a:pt x="19404" y="27697"/>
                          <a:pt x="19928" y="26816"/>
                          <a:pt x="20286" y="26320"/>
                        </a:cubicBezTo>
                        <a:lnTo>
                          <a:pt x="20657" y="25806"/>
                        </a:lnTo>
                        <a:close/>
                        <a:moveTo>
                          <a:pt x="10810" y="27613"/>
                        </a:moveTo>
                        <a:cubicBezTo>
                          <a:pt x="10869" y="27613"/>
                          <a:pt x="10941" y="27677"/>
                          <a:pt x="11001" y="27809"/>
                        </a:cubicBezTo>
                        <a:cubicBezTo>
                          <a:pt x="11086" y="27997"/>
                          <a:pt x="11078" y="28013"/>
                          <a:pt x="10890" y="28013"/>
                        </a:cubicBezTo>
                        <a:cubicBezTo>
                          <a:pt x="10743" y="28013"/>
                          <a:pt x="10686" y="27971"/>
                          <a:pt x="10686" y="27866"/>
                        </a:cubicBezTo>
                        <a:cubicBezTo>
                          <a:pt x="10687" y="27700"/>
                          <a:pt x="10740" y="27613"/>
                          <a:pt x="10810" y="27613"/>
                        </a:cubicBezTo>
                        <a:close/>
                        <a:moveTo>
                          <a:pt x="6463" y="26282"/>
                        </a:moveTo>
                        <a:cubicBezTo>
                          <a:pt x="6497" y="26282"/>
                          <a:pt x="6550" y="26386"/>
                          <a:pt x="6669" y="26635"/>
                        </a:cubicBezTo>
                        <a:cubicBezTo>
                          <a:pt x="6787" y="26880"/>
                          <a:pt x="6878" y="27138"/>
                          <a:pt x="6874" y="27217"/>
                        </a:cubicBezTo>
                        <a:cubicBezTo>
                          <a:pt x="6869" y="27299"/>
                          <a:pt x="6903" y="27359"/>
                          <a:pt x="6956" y="27359"/>
                        </a:cubicBezTo>
                        <a:cubicBezTo>
                          <a:pt x="7008" y="27359"/>
                          <a:pt x="7096" y="27419"/>
                          <a:pt x="7163" y="27502"/>
                        </a:cubicBezTo>
                        <a:cubicBezTo>
                          <a:pt x="7212" y="27561"/>
                          <a:pt x="7240" y="27590"/>
                          <a:pt x="7250" y="27590"/>
                        </a:cubicBezTo>
                        <a:cubicBezTo>
                          <a:pt x="7260" y="27590"/>
                          <a:pt x="7255" y="27565"/>
                          <a:pt x="7239" y="27515"/>
                        </a:cubicBezTo>
                        <a:cubicBezTo>
                          <a:pt x="7215" y="27436"/>
                          <a:pt x="7248" y="27403"/>
                          <a:pt x="7306" y="27403"/>
                        </a:cubicBezTo>
                        <a:cubicBezTo>
                          <a:pt x="7420" y="27403"/>
                          <a:pt x="7630" y="27528"/>
                          <a:pt x="7717" y="27693"/>
                        </a:cubicBezTo>
                        <a:cubicBezTo>
                          <a:pt x="7779" y="27816"/>
                          <a:pt x="7834" y="27945"/>
                          <a:pt x="7834" y="27971"/>
                        </a:cubicBezTo>
                        <a:cubicBezTo>
                          <a:pt x="7835" y="28004"/>
                          <a:pt x="7820" y="28020"/>
                          <a:pt x="7794" y="28020"/>
                        </a:cubicBezTo>
                        <a:cubicBezTo>
                          <a:pt x="7736" y="28020"/>
                          <a:pt x="7624" y="27946"/>
                          <a:pt x="7503" y="27817"/>
                        </a:cubicBezTo>
                        <a:cubicBezTo>
                          <a:pt x="7411" y="27724"/>
                          <a:pt x="7299" y="27656"/>
                          <a:pt x="7237" y="27656"/>
                        </a:cubicBezTo>
                        <a:cubicBezTo>
                          <a:pt x="7229" y="27656"/>
                          <a:pt x="7222" y="27657"/>
                          <a:pt x="7216" y="27660"/>
                        </a:cubicBezTo>
                        <a:cubicBezTo>
                          <a:pt x="7211" y="27662"/>
                          <a:pt x="7204" y="27663"/>
                          <a:pt x="7196" y="27663"/>
                        </a:cubicBezTo>
                        <a:cubicBezTo>
                          <a:pt x="7026" y="27663"/>
                          <a:pt x="6470" y="27098"/>
                          <a:pt x="6407" y="26848"/>
                        </a:cubicBezTo>
                        <a:cubicBezTo>
                          <a:pt x="6377" y="26726"/>
                          <a:pt x="6377" y="26532"/>
                          <a:pt x="6406" y="26411"/>
                        </a:cubicBezTo>
                        <a:cubicBezTo>
                          <a:pt x="6426" y="26329"/>
                          <a:pt x="6440" y="26282"/>
                          <a:pt x="6463" y="26282"/>
                        </a:cubicBezTo>
                        <a:close/>
                        <a:moveTo>
                          <a:pt x="10166" y="27606"/>
                        </a:moveTo>
                        <a:cubicBezTo>
                          <a:pt x="10355" y="27606"/>
                          <a:pt x="10372" y="27632"/>
                          <a:pt x="10324" y="27827"/>
                        </a:cubicBezTo>
                        <a:cubicBezTo>
                          <a:pt x="10273" y="28026"/>
                          <a:pt x="10248" y="28092"/>
                          <a:pt x="10180" y="28092"/>
                        </a:cubicBezTo>
                        <a:cubicBezTo>
                          <a:pt x="10154" y="28092"/>
                          <a:pt x="10121" y="28082"/>
                          <a:pt x="10077" y="28066"/>
                        </a:cubicBezTo>
                        <a:cubicBezTo>
                          <a:pt x="10010" y="28041"/>
                          <a:pt x="9954" y="27930"/>
                          <a:pt x="9954" y="27813"/>
                        </a:cubicBezTo>
                        <a:cubicBezTo>
                          <a:pt x="9954" y="27645"/>
                          <a:pt x="9994" y="27606"/>
                          <a:pt x="10166" y="27606"/>
                        </a:cubicBezTo>
                        <a:close/>
                        <a:moveTo>
                          <a:pt x="11109" y="27600"/>
                        </a:moveTo>
                        <a:cubicBezTo>
                          <a:pt x="11214" y="27600"/>
                          <a:pt x="11376" y="27673"/>
                          <a:pt x="11454" y="27784"/>
                        </a:cubicBezTo>
                        <a:cubicBezTo>
                          <a:pt x="11619" y="28019"/>
                          <a:pt x="11614" y="28093"/>
                          <a:pt x="11427" y="28093"/>
                        </a:cubicBezTo>
                        <a:cubicBezTo>
                          <a:pt x="11427" y="28093"/>
                          <a:pt x="11427" y="28093"/>
                          <a:pt x="11426" y="28093"/>
                        </a:cubicBezTo>
                        <a:cubicBezTo>
                          <a:pt x="11284" y="28093"/>
                          <a:pt x="11013" y="27817"/>
                          <a:pt x="11013" y="27670"/>
                        </a:cubicBezTo>
                        <a:cubicBezTo>
                          <a:pt x="11013" y="27621"/>
                          <a:pt x="11052" y="27600"/>
                          <a:pt x="11109" y="27600"/>
                        </a:cubicBezTo>
                        <a:close/>
                        <a:moveTo>
                          <a:pt x="13554" y="27655"/>
                        </a:moveTo>
                        <a:cubicBezTo>
                          <a:pt x="13589" y="27655"/>
                          <a:pt x="13635" y="27661"/>
                          <a:pt x="13694" y="27669"/>
                        </a:cubicBezTo>
                        <a:cubicBezTo>
                          <a:pt x="13913" y="27702"/>
                          <a:pt x="13923" y="27720"/>
                          <a:pt x="13848" y="27939"/>
                        </a:cubicBezTo>
                        <a:cubicBezTo>
                          <a:pt x="13785" y="28118"/>
                          <a:pt x="13732" y="28206"/>
                          <a:pt x="13681" y="28206"/>
                        </a:cubicBezTo>
                        <a:cubicBezTo>
                          <a:pt x="13636" y="28206"/>
                          <a:pt x="13594" y="28139"/>
                          <a:pt x="13547" y="28005"/>
                        </a:cubicBezTo>
                        <a:cubicBezTo>
                          <a:pt x="13450" y="27726"/>
                          <a:pt x="13432" y="27655"/>
                          <a:pt x="13554" y="27655"/>
                        </a:cubicBezTo>
                        <a:close/>
                        <a:moveTo>
                          <a:pt x="7973" y="27445"/>
                        </a:moveTo>
                        <a:cubicBezTo>
                          <a:pt x="8073" y="27445"/>
                          <a:pt x="8188" y="27510"/>
                          <a:pt x="8231" y="27624"/>
                        </a:cubicBezTo>
                        <a:cubicBezTo>
                          <a:pt x="8270" y="27727"/>
                          <a:pt x="8328" y="27930"/>
                          <a:pt x="8361" y="28074"/>
                        </a:cubicBezTo>
                        <a:cubicBezTo>
                          <a:pt x="8399" y="28240"/>
                          <a:pt x="8413" y="28301"/>
                          <a:pt x="8366" y="28301"/>
                        </a:cubicBezTo>
                        <a:cubicBezTo>
                          <a:pt x="8339" y="28301"/>
                          <a:pt x="8293" y="28281"/>
                          <a:pt x="8219" y="28248"/>
                        </a:cubicBezTo>
                        <a:cubicBezTo>
                          <a:pt x="8007" y="28153"/>
                          <a:pt x="7753" y="27719"/>
                          <a:pt x="7811" y="27550"/>
                        </a:cubicBezTo>
                        <a:cubicBezTo>
                          <a:pt x="7837" y="27478"/>
                          <a:pt x="7901" y="27445"/>
                          <a:pt x="7973" y="27445"/>
                        </a:cubicBezTo>
                        <a:close/>
                        <a:moveTo>
                          <a:pt x="11719" y="27609"/>
                        </a:moveTo>
                        <a:cubicBezTo>
                          <a:pt x="11790" y="27609"/>
                          <a:pt x="11882" y="27719"/>
                          <a:pt x="11996" y="27941"/>
                        </a:cubicBezTo>
                        <a:cubicBezTo>
                          <a:pt x="12131" y="28204"/>
                          <a:pt x="12161" y="28321"/>
                          <a:pt x="12079" y="28321"/>
                        </a:cubicBezTo>
                        <a:cubicBezTo>
                          <a:pt x="12045" y="28321"/>
                          <a:pt x="11990" y="28301"/>
                          <a:pt x="11915" y="28261"/>
                        </a:cubicBezTo>
                        <a:cubicBezTo>
                          <a:pt x="11707" y="28150"/>
                          <a:pt x="11554" y="27879"/>
                          <a:pt x="11614" y="27720"/>
                        </a:cubicBezTo>
                        <a:cubicBezTo>
                          <a:pt x="11642" y="27646"/>
                          <a:pt x="11677" y="27609"/>
                          <a:pt x="11719" y="27609"/>
                        </a:cubicBezTo>
                        <a:close/>
                        <a:moveTo>
                          <a:pt x="9095" y="27525"/>
                        </a:moveTo>
                        <a:cubicBezTo>
                          <a:pt x="9250" y="27525"/>
                          <a:pt x="9284" y="27557"/>
                          <a:pt x="9246" y="27666"/>
                        </a:cubicBezTo>
                        <a:cubicBezTo>
                          <a:pt x="9225" y="27725"/>
                          <a:pt x="9218" y="27755"/>
                          <a:pt x="9227" y="27755"/>
                        </a:cubicBezTo>
                        <a:cubicBezTo>
                          <a:pt x="9237" y="27755"/>
                          <a:pt x="9266" y="27722"/>
                          <a:pt x="9318" y="27656"/>
                        </a:cubicBezTo>
                        <a:cubicBezTo>
                          <a:pt x="9380" y="27579"/>
                          <a:pt x="9433" y="27543"/>
                          <a:pt x="9497" y="27543"/>
                        </a:cubicBezTo>
                        <a:cubicBezTo>
                          <a:pt x="9527" y="27543"/>
                          <a:pt x="9560" y="27551"/>
                          <a:pt x="9597" y="27566"/>
                        </a:cubicBezTo>
                        <a:cubicBezTo>
                          <a:pt x="9672" y="27597"/>
                          <a:pt x="9759" y="27624"/>
                          <a:pt x="9794" y="27624"/>
                        </a:cubicBezTo>
                        <a:cubicBezTo>
                          <a:pt x="9797" y="27624"/>
                          <a:pt x="9799" y="27624"/>
                          <a:pt x="9801" y="27624"/>
                        </a:cubicBezTo>
                        <a:cubicBezTo>
                          <a:pt x="9802" y="27623"/>
                          <a:pt x="9803" y="27623"/>
                          <a:pt x="9803" y="27623"/>
                        </a:cubicBezTo>
                        <a:cubicBezTo>
                          <a:pt x="9826" y="27623"/>
                          <a:pt x="9831" y="27712"/>
                          <a:pt x="9812" y="27816"/>
                        </a:cubicBezTo>
                        <a:cubicBezTo>
                          <a:pt x="9791" y="27930"/>
                          <a:pt x="9815" y="28014"/>
                          <a:pt x="9865" y="28014"/>
                        </a:cubicBezTo>
                        <a:cubicBezTo>
                          <a:pt x="10035" y="28014"/>
                          <a:pt x="9954" y="28233"/>
                          <a:pt x="9752" y="28326"/>
                        </a:cubicBezTo>
                        <a:cubicBezTo>
                          <a:pt x="9638" y="28378"/>
                          <a:pt x="9524" y="28422"/>
                          <a:pt x="9508" y="28422"/>
                        </a:cubicBezTo>
                        <a:cubicBezTo>
                          <a:pt x="9466" y="28422"/>
                          <a:pt x="8897" y="27632"/>
                          <a:pt x="8897" y="27575"/>
                        </a:cubicBezTo>
                        <a:cubicBezTo>
                          <a:pt x="8895" y="27549"/>
                          <a:pt x="8988" y="27525"/>
                          <a:pt x="9095" y="27525"/>
                        </a:cubicBezTo>
                        <a:close/>
                        <a:moveTo>
                          <a:pt x="19628" y="27936"/>
                        </a:moveTo>
                        <a:cubicBezTo>
                          <a:pt x="19668" y="27936"/>
                          <a:pt x="19713" y="27936"/>
                          <a:pt x="19763" y="27937"/>
                        </a:cubicBezTo>
                        <a:lnTo>
                          <a:pt x="20260" y="27939"/>
                        </a:lnTo>
                        <a:lnTo>
                          <a:pt x="19648" y="28259"/>
                        </a:lnTo>
                        <a:cubicBezTo>
                          <a:pt x="19257" y="28463"/>
                          <a:pt x="19039" y="28565"/>
                          <a:pt x="18952" y="28565"/>
                        </a:cubicBezTo>
                        <a:cubicBezTo>
                          <a:pt x="18865" y="28565"/>
                          <a:pt x="18911" y="28462"/>
                          <a:pt x="19047" y="28257"/>
                        </a:cubicBezTo>
                        <a:cubicBezTo>
                          <a:pt x="19240" y="27969"/>
                          <a:pt x="19268" y="27936"/>
                          <a:pt x="19628" y="27936"/>
                        </a:cubicBezTo>
                        <a:close/>
                        <a:moveTo>
                          <a:pt x="12053" y="27611"/>
                        </a:moveTo>
                        <a:cubicBezTo>
                          <a:pt x="12075" y="27611"/>
                          <a:pt x="12103" y="27616"/>
                          <a:pt x="12137" y="27624"/>
                        </a:cubicBezTo>
                        <a:cubicBezTo>
                          <a:pt x="12211" y="27640"/>
                          <a:pt x="12271" y="27719"/>
                          <a:pt x="12264" y="27792"/>
                        </a:cubicBezTo>
                        <a:cubicBezTo>
                          <a:pt x="12258" y="27866"/>
                          <a:pt x="12286" y="27931"/>
                          <a:pt x="12326" y="27931"/>
                        </a:cubicBezTo>
                        <a:cubicBezTo>
                          <a:pt x="12386" y="27931"/>
                          <a:pt x="12726" y="28518"/>
                          <a:pt x="12726" y="28623"/>
                        </a:cubicBezTo>
                        <a:cubicBezTo>
                          <a:pt x="12725" y="28629"/>
                          <a:pt x="12719" y="28632"/>
                          <a:pt x="12707" y="28632"/>
                        </a:cubicBezTo>
                        <a:cubicBezTo>
                          <a:pt x="12675" y="28632"/>
                          <a:pt x="12603" y="28608"/>
                          <a:pt x="12524" y="28572"/>
                        </a:cubicBezTo>
                        <a:cubicBezTo>
                          <a:pt x="12403" y="28514"/>
                          <a:pt x="12258" y="28322"/>
                          <a:pt x="12157" y="28086"/>
                        </a:cubicBezTo>
                        <a:cubicBezTo>
                          <a:pt x="11994" y="27702"/>
                          <a:pt x="11962" y="27611"/>
                          <a:pt x="12053" y="27611"/>
                        </a:cubicBezTo>
                        <a:close/>
                        <a:moveTo>
                          <a:pt x="8690" y="27571"/>
                        </a:moveTo>
                        <a:cubicBezTo>
                          <a:pt x="8699" y="27571"/>
                          <a:pt x="8708" y="27582"/>
                          <a:pt x="8715" y="27605"/>
                        </a:cubicBezTo>
                        <a:cubicBezTo>
                          <a:pt x="8737" y="27672"/>
                          <a:pt x="8897" y="27891"/>
                          <a:pt x="9070" y="28086"/>
                        </a:cubicBezTo>
                        <a:cubicBezTo>
                          <a:pt x="9241" y="28282"/>
                          <a:pt x="9384" y="28514"/>
                          <a:pt x="9384" y="28600"/>
                        </a:cubicBezTo>
                        <a:cubicBezTo>
                          <a:pt x="9384" y="28694"/>
                          <a:pt x="9377" y="28739"/>
                          <a:pt x="9328" y="28739"/>
                        </a:cubicBezTo>
                        <a:cubicBezTo>
                          <a:pt x="9283" y="28739"/>
                          <a:pt x="9202" y="28701"/>
                          <a:pt x="9058" y="28627"/>
                        </a:cubicBezTo>
                        <a:cubicBezTo>
                          <a:pt x="8734" y="28458"/>
                          <a:pt x="8544" y="28078"/>
                          <a:pt x="8616" y="27744"/>
                        </a:cubicBezTo>
                        <a:cubicBezTo>
                          <a:pt x="8643" y="27631"/>
                          <a:pt x="8668" y="27571"/>
                          <a:pt x="8690" y="27571"/>
                        </a:cubicBezTo>
                        <a:close/>
                        <a:moveTo>
                          <a:pt x="10066" y="28669"/>
                        </a:moveTo>
                        <a:cubicBezTo>
                          <a:pt x="10101" y="28669"/>
                          <a:pt x="10104" y="28705"/>
                          <a:pt x="10043" y="28779"/>
                        </a:cubicBezTo>
                        <a:cubicBezTo>
                          <a:pt x="9995" y="28835"/>
                          <a:pt x="9982" y="28910"/>
                          <a:pt x="10011" y="28942"/>
                        </a:cubicBezTo>
                        <a:cubicBezTo>
                          <a:pt x="10028" y="28959"/>
                          <a:pt x="10026" y="28967"/>
                          <a:pt x="10011" y="28967"/>
                        </a:cubicBezTo>
                        <a:cubicBezTo>
                          <a:pt x="9996" y="28967"/>
                          <a:pt x="9970" y="28960"/>
                          <a:pt x="9935" y="28946"/>
                        </a:cubicBezTo>
                        <a:cubicBezTo>
                          <a:pt x="9829" y="28903"/>
                          <a:pt x="9820" y="28869"/>
                          <a:pt x="9902" y="28779"/>
                        </a:cubicBezTo>
                        <a:cubicBezTo>
                          <a:pt x="9966" y="28705"/>
                          <a:pt x="10032" y="28669"/>
                          <a:pt x="10066" y="28669"/>
                        </a:cubicBezTo>
                        <a:close/>
                        <a:moveTo>
                          <a:pt x="12580" y="27601"/>
                        </a:moveTo>
                        <a:cubicBezTo>
                          <a:pt x="12707" y="27601"/>
                          <a:pt x="12871" y="27719"/>
                          <a:pt x="12930" y="27891"/>
                        </a:cubicBezTo>
                        <a:cubicBezTo>
                          <a:pt x="13049" y="28235"/>
                          <a:pt x="13357" y="28806"/>
                          <a:pt x="13420" y="28806"/>
                        </a:cubicBezTo>
                        <a:cubicBezTo>
                          <a:pt x="13423" y="28806"/>
                          <a:pt x="13425" y="28805"/>
                          <a:pt x="13426" y="28803"/>
                        </a:cubicBezTo>
                        <a:cubicBezTo>
                          <a:pt x="13448" y="28782"/>
                          <a:pt x="13392" y="28625"/>
                          <a:pt x="13301" y="28453"/>
                        </a:cubicBezTo>
                        <a:cubicBezTo>
                          <a:pt x="13111" y="28094"/>
                          <a:pt x="13097" y="27986"/>
                          <a:pt x="13220" y="27752"/>
                        </a:cubicBezTo>
                        <a:cubicBezTo>
                          <a:pt x="13256" y="27685"/>
                          <a:pt x="13279" y="27647"/>
                          <a:pt x="13302" y="27647"/>
                        </a:cubicBezTo>
                        <a:cubicBezTo>
                          <a:pt x="13335" y="27647"/>
                          <a:pt x="13368" y="27722"/>
                          <a:pt x="13438" y="27899"/>
                        </a:cubicBezTo>
                        <a:cubicBezTo>
                          <a:pt x="13507" y="28070"/>
                          <a:pt x="13568" y="28315"/>
                          <a:pt x="13572" y="28429"/>
                        </a:cubicBezTo>
                        <a:cubicBezTo>
                          <a:pt x="13576" y="28532"/>
                          <a:pt x="13612" y="28610"/>
                          <a:pt x="13653" y="28610"/>
                        </a:cubicBezTo>
                        <a:cubicBezTo>
                          <a:pt x="13657" y="28610"/>
                          <a:pt x="13662" y="28610"/>
                          <a:pt x="13666" y="28608"/>
                        </a:cubicBezTo>
                        <a:cubicBezTo>
                          <a:pt x="13670" y="28606"/>
                          <a:pt x="13675" y="28605"/>
                          <a:pt x="13680" y="28605"/>
                        </a:cubicBezTo>
                        <a:cubicBezTo>
                          <a:pt x="13728" y="28605"/>
                          <a:pt x="13801" y="28685"/>
                          <a:pt x="13853" y="28795"/>
                        </a:cubicBezTo>
                        <a:cubicBezTo>
                          <a:pt x="13918" y="28937"/>
                          <a:pt x="13939" y="28986"/>
                          <a:pt x="13892" y="28986"/>
                        </a:cubicBezTo>
                        <a:cubicBezTo>
                          <a:pt x="13868" y="28986"/>
                          <a:pt x="13828" y="28974"/>
                          <a:pt x="13767" y="28954"/>
                        </a:cubicBezTo>
                        <a:cubicBezTo>
                          <a:pt x="13671" y="28923"/>
                          <a:pt x="13519" y="28900"/>
                          <a:pt x="13412" y="28900"/>
                        </a:cubicBezTo>
                        <a:cubicBezTo>
                          <a:pt x="13404" y="28900"/>
                          <a:pt x="13395" y="28900"/>
                          <a:pt x="13388" y="28901"/>
                        </a:cubicBezTo>
                        <a:cubicBezTo>
                          <a:pt x="13380" y="28901"/>
                          <a:pt x="13372" y="28901"/>
                          <a:pt x="13364" y="28901"/>
                        </a:cubicBezTo>
                        <a:cubicBezTo>
                          <a:pt x="13260" y="28901"/>
                          <a:pt x="13125" y="28871"/>
                          <a:pt x="13051" y="28828"/>
                        </a:cubicBezTo>
                        <a:cubicBezTo>
                          <a:pt x="12870" y="28733"/>
                          <a:pt x="12378" y="27785"/>
                          <a:pt x="12449" y="27670"/>
                        </a:cubicBezTo>
                        <a:cubicBezTo>
                          <a:pt x="12478" y="27622"/>
                          <a:pt x="12526" y="27601"/>
                          <a:pt x="12580" y="27601"/>
                        </a:cubicBezTo>
                        <a:close/>
                        <a:moveTo>
                          <a:pt x="14409" y="27688"/>
                        </a:moveTo>
                        <a:cubicBezTo>
                          <a:pt x="14605" y="27688"/>
                          <a:pt x="14760" y="27708"/>
                          <a:pt x="14760" y="27733"/>
                        </a:cubicBezTo>
                        <a:cubicBezTo>
                          <a:pt x="14760" y="27759"/>
                          <a:pt x="14702" y="27888"/>
                          <a:pt x="14630" y="28026"/>
                        </a:cubicBezTo>
                        <a:cubicBezTo>
                          <a:pt x="14566" y="28148"/>
                          <a:pt x="14541" y="28231"/>
                          <a:pt x="14564" y="28231"/>
                        </a:cubicBezTo>
                        <a:cubicBezTo>
                          <a:pt x="14567" y="28231"/>
                          <a:pt x="14571" y="28230"/>
                          <a:pt x="14576" y="28227"/>
                        </a:cubicBezTo>
                        <a:cubicBezTo>
                          <a:pt x="14619" y="28199"/>
                          <a:pt x="14698" y="28072"/>
                          <a:pt x="14756" y="27934"/>
                        </a:cubicBezTo>
                        <a:cubicBezTo>
                          <a:pt x="14812" y="27795"/>
                          <a:pt x="14889" y="27690"/>
                          <a:pt x="14931" y="27690"/>
                        </a:cubicBezTo>
                        <a:cubicBezTo>
                          <a:pt x="15054" y="27690"/>
                          <a:pt x="15014" y="27804"/>
                          <a:pt x="14730" y="28252"/>
                        </a:cubicBezTo>
                        <a:lnTo>
                          <a:pt x="14459" y="28681"/>
                        </a:lnTo>
                        <a:lnTo>
                          <a:pt x="14281" y="28267"/>
                        </a:lnTo>
                        <a:cubicBezTo>
                          <a:pt x="14165" y="27997"/>
                          <a:pt x="14092" y="27865"/>
                          <a:pt x="14072" y="27865"/>
                        </a:cubicBezTo>
                        <a:cubicBezTo>
                          <a:pt x="14052" y="27865"/>
                          <a:pt x="14091" y="28012"/>
                          <a:pt x="14202" y="28300"/>
                        </a:cubicBezTo>
                        <a:cubicBezTo>
                          <a:pt x="14379" y="28766"/>
                          <a:pt x="14362" y="28992"/>
                          <a:pt x="14149" y="28992"/>
                        </a:cubicBezTo>
                        <a:cubicBezTo>
                          <a:pt x="14020" y="28992"/>
                          <a:pt x="13782" y="28601"/>
                          <a:pt x="13782" y="28388"/>
                        </a:cubicBezTo>
                        <a:cubicBezTo>
                          <a:pt x="13782" y="28320"/>
                          <a:pt x="13842" y="28140"/>
                          <a:pt x="13921" y="27978"/>
                        </a:cubicBezTo>
                        <a:cubicBezTo>
                          <a:pt x="14047" y="27715"/>
                          <a:pt x="14091" y="27688"/>
                          <a:pt x="14409" y="27688"/>
                        </a:cubicBezTo>
                        <a:close/>
                        <a:moveTo>
                          <a:pt x="10304" y="28766"/>
                        </a:moveTo>
                        <a:cubicBezTo>
                          <a:pt x="10329" y="28766"/>
                          <a:pt x="10380" y="28813"/>
                          <a:pt x="10485" y="28909"/>
                        </a:cubicBezTo>
                        <a:cubicBezTo>
                          <a:pt x="10598" y="29014"/>
                          <a:pt x="10673" y="29111"/>
                          <a:pt x="10654" y="29129"/>
                        </a:cubicBezTo>
                        <a:cubicBezTo>
                          <a:pt x="10636" y="29148"/>
                          <a:pt x="10610" y="29156"/>
                          <a:pt x="10581" y="29156"/>
                        </a:cubicBezTo>
                        <a:cubicBezTo>
                          <a:pt x="10461" y="29156"/>
                          <a:pt x="10280" y="29018"/>
                          <a:pt x="10280" y="28894"/>
                        </a:cubicBezTo>
                        <a:cubicBezTo>
                          <a:pt x="10280" y="28809"/>
                          <a:pt x="10280" y="28766"/>
                          <a:pt x="10304" y="28766"/>
                        </a:cubicBezTo>
                        <a:close/>
                        <a:moveTo>
                          <a:pt x="10713" y="28429"/>
                        </a:moveTo>
                        <a:cubicBezTo>
                          <a:pt x="10745" y="28429"/>
                          <a:pt x="10860" y="28602"/>
                          <a:pt x="10969" y="28819"/>
                        </a:cubicBezTo>
                        <a:cubicBezTo>
                          <a:pt x="11155" y="29187"/>
                          <a:pt x="11201" y="29278"/>
                          <a:pt x="11126" y="29278"/>
                        </a:cubicBezTo>
                        <a:cubicBezTo>
                          <a:pt x="11101" y="29278"/>
                          <a:pt x="11063" y="29268"/>
                          <a:pt x="11013" y="29255"/>
                        </a:cubicBezTo>
                        <a:cubicBezTo>
                          <a:pt x="10856" y="29215"/>
                          <a:pt x="10360" y="28695"/>
                          <a:pt x="10360" y="28574"/>
                        </a:cubicBezTo>
                        <a:cubicBezTo>
                          <a:pt x="10360" y="28522"/>
                          <a:pt x="10507" y="28462"/>
                          <a:pt x="10712" y="28429"/>
                        </a:cubicBezTo>
                        <a:cubicBezTo>
                          <a:pt x="10712" y="28429"/>
                          <a:pt x="10713" y="28429"/>
                          <a:pt x="10713" y="28429"/>
                        </a:cubicBezTo>
                        <a:close/>
                        <a:moveTo>
                          <a:pt x="11117" y="28501"/>
                        </a:moveTo>
                        <a:cubicBezTo>
                          <a:pt x="11264" y="28501"/>
                          <a:pt x="11343" y="28589"/>
                          <a:pt x="11483" y="28923"/>
                        </a:cubicBezTo>
                        <a:cubicBezTo>
                          <a:pt x="11584" y="29160"/>
                          <a:pt x="11652" y="29358"/>
                          <a:pt x="11639" y="29371"/>
                        </a:cubicBezTo>
                        <a:cubicBezTo>
                          <a:pt x="11624" y="29387"/>
                          <a:pt x="11606" y="29394"/>
                          <a:pt x="11585" y="29394"/>
                        </a:cubicBezTo>
                        <a:cubicBezTo>
                          <a:pt x="11472" y="29394"/>
                          <a:pt x="11278" y="29189"/>
                          <a:pt x="11133" y="28901"/>
                        </a:cubicBezTo>
                        <a:lnTo>
                          <a:pt x="10930" y="28501"/>
                        </a:lnTo>
                        <a:close/>
                        <a:moveTo>
                          <a:pt x="15452" y="27689"/>
                        </a:moveTo>
                        <a:cubicBezTo>
                          <a:pt x="15518" y="27689"/>
                          <a:pt x="15573" y="27717"/>
                          <a:pt x="15571" y="27751"/>
                        </a:cubicBezTo>
                        <a:cubicBezTo>
                          <a:pt x="15569" y="27784"/>
                          <a:pt x="15518" y="27900"/>
                          <a:pt x="15460" y="28006"/>
                        </a:cubicBezTo>
                        <a:cubicBezTo>
                          <a:pt x="15368" y="28175"/>
                          <a:pt x="15381" y="28271"/>
                          <a:pt x="15562" y="28727"/>
                        </a:cubicBezTo>
                        <a:cubicBezTo>
                          <a:pt x="15665" y="28989"/>
                          <a:pt x="15763" y="29182"/>
                          <a:pt x="15789" y="29182"/>
                        </a:cubicBezTo>
                        <a:cubicBezTo>
                          <a:pt x="15792" y="29182"/>
                          <a:pt x="15793" y="29181"/>
                          <a:pt x="15795" y="29177"/>
                        </a:cubicBezTo>
                        <a:cubicBezTo>
                          <a:pt x="15808" y="29137"/>
                          <a:pt x="15732" y="28901"/>
                          <a:pt x="15625" y="28656"/>
                        </a:cubicBezTo>
                        <a:cubicBezTo>
                          <a:pt x="15447" y="28248"/>
                          <a:pt x="15439" y="28188"/>
                          <a:pt x="15547" y="27987"/>
                        </a:cubicBezTo>
                        <a:cubicBezTo>
                          <a:pt x="15653" y="27791"/>
                          <a:pt x="15709" y="27767"/>
                          <a:pt x="16109" y="27767"/>
                        </a:cubicBezTo>
                        <a:cubicBezTo>
                          <a:pt x="16354" y="27767"/>
                          <a:pt x="16551" y="27787"/>
                          <a:pt x="16551" y="27812"/>
                        </a:cubicBezTo>
                        <a:cubicBezTo>
                          <a:pt x="16551" y="27836"/>
                          <a:pt x="16477" y="28007"/>
                          <a:pt x="16384" y="28187"/>
                        </a:cubicBezTo>
                        <a:cubicBezTo>
                          <a:pt x="16295" y="28366"/>
                          <a:pt x="16233" y="28534"/>
                          <a:pt x="16249" y="28553"/>
                        </a:cubicBezTo>
                        <a:cubicBezTo>
                          <a:pt x="16250" y="28554"/>
                          <a:pt x="16252" y="28555"/>
                          <a:pt x="16253" y="28555"/>
                        </a:cubicBezTo>
                        <a:cubicBezTo>
                          <a:pt x="16280" y="28555"/>
                          <a:pt x="16377" y="28399"/>
                          <a:pt x="16478" y="28199"/>
                        </a:cubicBezTo>
                        <a:cubicBezTo>
                          <a:pt x="16620" y="27915"/>
                          <a:pt x="16613" y="27824"/>
                          <a:pt x="17005" y="27824"/>
                        </a:cubicBezTo>
                        <a:cubicBezTo>
                          <a:pt x="17223" y="27824"/>
                          <a:pt x="17564" y="27852"/>
                          <a:pt x="18123" y="27891"/>
                        </a:cubicBezTo>
                        <a:lnTo>
                          <a:pt x="18922" y="27946"/>
                        </a:lnTo>
                        <a:lnTo>
                          <a:pt x="18723" y="28207"/>
                        </a:lnTo>
                        <a:cubicBezTo>
                          <a:pt x="18611" y="28354"/>
                          <a:pt x="18511" y="28533"/>
                          <a:pt x="18496" y="28618"/>
                        </a:cubicBezTo>
                        <a:cubicBezTo>
                          <a:pt x="18476" y="28723"/>
                          <a:pt x="18297" y="28827"/>
                          <a:pt x="17897" y="28962"/>
                        </a:cubicBezTo>
                        <a:cubicBezTo>
                          <a:pt x="17327" y="29155"/>
                          <a:pt x="15890" y="29477"/>
                          <a:pt x="15601" y="29477"/>
                        </a:cubicBezTo>
                        <a:cubicBezTo>
                          <a:pt x="15601" y="29477"/>
                          <a:pt x="15600" y="29477"/>
                          <a:pt x="15600" y="29477"/>
                        </a:cubicBezTo>
                        <a:cubicBezTo>
                          <a:pt x="15447" y="29477"/>
                          <a:pt x="14923" y="28713"/>
                          <a:pt x="14923" y="28494"/>
                        </a:cubicBezTo>
                        <a:cubicBezTo>
                          <a:pt x="14923" y="28307"/>
                          <a:pt x="15328" y="27689"/>
                          <a:pt x="15452" y="27689"/>
                        </a:cubicBezTo>
                        <a:close/>
                        <a:moveTo>
                          <a:pt x="14793" y="28585"/>
                        </a:moveTo>
                        <a:cubicBezTo>
                          <a:pt x="14806" y="28585"/>
                          <a:pt x="14932" y="28768"/>
                          <a:pt x="15074" y="28996"/>
                        </a:cubicBezTo>
                        <a:cubicBezTo>
                          <a:pt x="15217" y="29224"/>
                          <a:pt x="15331" y="29422"/>
                          <a:pt x="15331" y="29441"/>
                        </a:cubicBezTo>
                        <a:cubicBezTo>
                          <a:pt x="15331" y="29474"/>
                          <a:pt x="15312" y="29489"/>
                          <a:pt x="15281" y="29489"/>
                        </a:cubicBezTo>
                        <a:cubicBezTo>
                          <a:pt x="15196" y="29489"/>
                          <a:pt x="15016" y="29377"/>
                          <a:pt x="14849" y="29204"/>
                        </a:cubicBezTo>
                        <a:cubicBezTo>
                          <a:pt x="14619" y="28966"/>
                          <a:pt x="14595" y="28901"/>
                          <a:pt x="14675" y="28755"/>
                        </a:cubicBezTo>
                        <a:cubicBezTo>
                          <a:pt x="14729" y="28656"/>
                          <a:pt x="14778" y="28585"/>
                          <a:pt x="14793" y="28585"/>
                        </a:cubicBezTo>
                        <a:close/>
                        <a:moveTo>
                          <a:pt x="11542" y="28595"/>
                        </a:moveTo>
                        <a:cubicBezTo>
                          <a:pt x="11587" y="28595"/>
                          <a:pt x="11661" y="28624"/>
                          <a:pt x="11770" y="28673"/>
                        </a:cubicBezTo>
                        <a:cubicBezTo>
                          <a:pt x="11878" y="28723"/>
                          <a:pt x="12045" y="28906"/>
                          <a:pt x="12149" y="29084"/>
                        </a:cubicBezTo>
                        <a:cubicBezTo>
                          <a:pt x="12244" y="29251"/>
                          <a:pt x="12336" y="29372"/>
                          <a:pt x="12367" y="29372"/>
                        </a:cubicBezTo>
                        <a:cubicBezTo>
                          <a:pt x="12369" y="29372"/>
                          <a:pt x="12371" y="29371"/>
                          <a:pt x="12373" y="29370"/>
                        </a:cubicBezTo>
                        <a:cubicBezTo>
                          <a:pt x="12397" y="29350"/>
                          <a:pt x="12351" y="29240"/>
                          <a:pt x="12271" y="29117"/>
                        </a:cubicBezTo>
                        <a:lnTo>
                          <a:pt x="12129" y="28902"/>
                        </a:lnTo>
                        <a:lnTo>
                          <a:pt x="12129" y="28902"/>
                        </a:lnTo>
                        <a:lnTo>
                          <a:pt x="12337" y="28996"/>
                        </a:lnTo>
                        <a:cubicBezTo>
                          <a:pt x="12450" y="29048"/>
                          <a:pt x="12585" y="29181"/>
                          <a:pt x="12635" y="29294"/>
                        </a:cubicBezTo>
                        <a:cubicBezTo>
                          <a:pt x="12716" y="29471"/>
                          <a:pt x="12741" y="29541"/>
                          <a:pt x="12697" y="29541"/>
                        </a:cubicBezTo>
                        <a:cubicBezTo>
                          <a:pt x="12675" y="29541"/>
                          <a:pt x="12635" y="29522"/>
                          <a:pt x="12575" y="29490"/>
                        </a:cubicBezTo>
                        <a:cubicBezTo>
                          <a:pt x="12517" y="29460"/>
                          <a:pt x="12452" y="29442"/>
                          <a:pt x="12410" y="29442"/>
                        </a:cubicBezTo>
                        <a:cubicBezTo>
                          <a:pt x="12392" y="29442"/>
                          <a:pt x="12379" y="29445"/>
                          <a:pt x="12371" y="29452"/>
                        </a:cubicBezTo>
                        <a:cubicBezTo>
                          <a:pt x="12359" y="29464"/>
                          <a:pt x="12318" y="29470"/>
                          <a:pt x="12263" y="29470"/>
                        </a:cubicBezTo>
                        <a:cubicBezTo>
                          <a:pt x="12202" y="29470"/>
                          <a:pt x="12123" y="29462"/>
                          <a:pt x="12042" y="29448"/>
                        </a:cubicBezTo>
                        <a:cubicBezTo>
                          <a:pt x="11802" y="29405"/>
                          <a:pt x="11740" y="29342"/>
                          <a:pt x="11596" y="28990"/>
                        </a:cubicBezTo>
                        <a:cubicBezTo>
                          <a:pt x="11480" y="28708"/>
                          <a:pt x="11452" y="28595"/>
                          <a:pt x="11542" y="28595"/>
                        </a:cubicBezTo>
                        <a:close/>
                        <a:moveTo>
                          <a:pt x="12818" y="29237"/>
                        </a:moveTo>
                        <a:cubicBezTo>
                          <a:pt x="12869" y="29237"/>
                          <a:pt x="12955" y="29269"/>
                          <a:pt x="13073" y="29334"/>
                        </a:cubicBezTo>
                        <a:cubicBezTo>
                          <a:pt x="13156" y="29379"/>
                          <a:pt x="13343" y="29410"/>
                          <a:pt x="13511" y="29410"/>
                        </a:cubicBezTo>
                        <a:cubicBezTo>
                          <a:pt x="13541" y="29410"/>
                          <a:pt x="13570" y="29409"/>
                          <a:pt x="13598" y="29407"/>
                        </a:cubicBezTo>
                        <a:cubicBezTo>
                          <a:pt x="13633" y="29405"/>
                          <a:pt x="13667" y="29404"/>
                          <a:pt x="13699" y="29404"/>
                        </a:cubicBezTo>
                        <a:cubicBezTo>
                          <a:pt x="13843" y="29404"/>
                          <a:pt x="13944" y="29430"/>
                          <a:pt x="13944" y="29469"/>
                        </a:cubicBezTo>
                        <a:cubicBezTo>
                          <a:pt x="13944" y="29520"/>
                          <a:pt x="13740" y="29551"/>
                          <a:pt x="13434" y="29551"/>
                        </a:cubicBezTo>
                        <a:cubicBezTo>
                          <a:pt x="13428" y="29551"/>
                          <a:pt x="13421" y="29551"/>
                          <a:pt x="13414" y="29551"/>
                        </a:cubicBezTo>
                        <a:cubicBezTo>
                          <a:pt x="12982" y="29547"/>
                          <a:pt x="12869" y="29517"/>
                          <a:pt x="12801" y="29391"/>
                        </a:cubicBezTo>
                        <a:cubicBezTo>
                          <a:pt x="12746" y="29289"/>
                          <a:pt x="12754" y="29237"/>
                          <a:pt x="12818" y="29237"/>
                        </a:cubicBezTo>
                        <a:close/>
                        <a:moveTo>
                          <a:pt x="14494" y="29488"/>
                        </a:moveTo>
                        <a:cubicBezTo>
                          <a:pt x="14559" y="29488"/>
                          <a:pt x="14595" y="29505"/>
                          <a:pt x="14572" y="29529"/>
                        </a:cubicBezTo>
                        <a:cubicBezTo>
                          <a:pt x="14558" y="29544"/>
                          <a:pt x="14529" y="29551"/>
                          <a:pt x="14497" y="29551"/>
                        </a:cubicBezTo>
                        <a:cubicBezTo>
                          <a:pt x="14471" y="29551"/>
                          <a:pt x="14444" y="29547"/>
                          <a:pt x="14419" y="29537"/>
                        </a:cubicBezTo>
                        <a:cubicBezTo>
                          <a:pt x="14352" y="29512"/>
                          <a:pt x="14370" y="29493"/>
                          <a:pt x="14467" y="29489"/>
                        </a:cubicBezTo>
                        <a:cubicBezTo>
                          <a:pt x="14476" y="29488"/>
                          <a:pt x="14485" y="29488"/>
                          <a:pt x="14494" y="29488"/>
                        </a:cubicBezTo>
                        <a:close/>
                        <a:moveTo>
                          <a:pt x="4198" y="28665"/>
                        </a:moveTo>
                        <a:cubicBezTo>
                          <a:pt x="4471" y="28665"/>
                          <a:pt x="4670" y="28756"/>
                          <a:pt x="5297" y="29169"/>
                        </a:cubicBezTo>
                        <a:lnTo>
                          <a:pt x="6064" y="29675"/>
                        </a:lnTo>
                        <a:lnTo>
                          <a:pt x="5261" y="29822"/>
                        </a:lnTo>
                        <a:cubicBezTo>
                          <a:pt x="4894" y="29889"/>
                          <a:pt x="4655" y="29920"/>
                          <a:pt x="4491" y="29920"/>
                        </a:cubicBezTo>
                        <a:cubicBezTo>
                          <a:pt x="4388" y="29920"/>
                          <a:pt x="4316" y="29908"/>
                          <a:pt x="4260" y="29883"/>
                        </a:cubicBezTo>
                        <a:cubicBezTo>
                          <a:pt x="3974" y="29758"/>
                          <a:pt x="4154" y="29636"/>
                          <a:pt x="4650" y="29617"/>
                        </a:cubicBezTo>
                        <a:cubicBezTo>
                          <a:pt x="4878" y="29609"/>
                          <a:pt x="5066" y="29576"/>
                          <a:pt x="5066" y="29541"/>
                        </a:cubicBezTo>
                        <a:cubicBezTo>
                          <a:pt x="5066" y="29508"/>
                          <a:pt x="5169" y="29476"/>
                          <a:pt x="5291" y="29472"/>
                        </a:cubicBezTo>
                        <a:cubicBezTo>
                          <a:pt x="5412" y="29469"/>
                          <a:pt x="5471" y="29448"/>
                          <a:pt x="5418" y="29428"/>
                        </a:cubicBezTo>
                        <a:cubicBezTo>
                          <a:pt x="5409" y="29424"/>
                          <a:pt x="5391" y="29422"/>
                          <a:pt x="5365" y="29422"/>
                        </a:cubicBezTo>
                        <a:cubicBezTo>
                          <a:pt x="5241" y="29422"/>
                          <a:pt x="4937" y="29461"/>
                          <a:pt x="4612" y="29522"/>
                        </a:cubicBezTo>
                        <a:cubicBezTo>
                          <a:pt x="4309" y="29579"/>
                          <a:pt x="4090" y="29604"/>
                          <a:pt x="3958" y="29604"/>
                        </a:cubicBezTo>
                        <a:cubicBezTo>
                          <a:pt x="3662" y="29604"/>
                          <a:pt x="3812" y="29475"/>
                          <a:pt x="4450" y="29282"/>
                        </a:cubicBezTo>
                        <a:cubicBezTo>
                          <a:pt x="4710" y="29203"/>
                          <a:pt x="4908" y="29127"/>
                          <a:pt x="4890" y="29109"/>
                        </a:cubicBezTo>
                        <a:cubicBezTo>
                          <a:pt x="4888" y="29108"/>
                          <a:pt x="4883" y="29107"/>
                          <a:pt x="4877" y="29107"/>
                        </a:cubicBezTo>
                        <a:cubicBezTo>
                          <a:pt x="4818" y="29107"/>
                          <a:pt x="4587" y="29162"/>
                          <a:pt x="4332" y="29240"/>
                        </a:cubicBezTo>
                        <a:cubicBezTo>
                          <a:pt x="4078" y="29317"/>
                          <a:pt x="3945" y="29354"/>
                          <a:pt x="3861" y="29354"/>
                        </a:cubicBezTo>
                        <a:cubicBezTo>
                          <a:pt x="3784" y="29354"/>
                          <a:pt x="3749" y="29322"/>
                          <a:pt x="3702" y="29260"/>
                        </a:cubicBezTo>
                        <a:cubicBezTo>
                          <a:pt x="3467" y="28943"/>
                          <a:pt x="3700" y="28665"/>
                          <a:pt x="4198" y="28665"/>
                        </a:cubicBezTo>
                        <a:close/>
                        <a:moveTo>
                          <a:pt x="10237" y="29842"/>
                        </a:moveTo>
                        <a:cubicBezTo>
                          <a:pt x="10242" y="29842"/>
                          <a:pt x="10248" y="29850"/>
                          <a:pt x="10255" y="29866"/>
                        </a:cubicBezTo>
                        <a:cubicBezTo>
                          <a:pt x="10279" y="29924"/>
                          <a:pt x="10279" y="30013"/>
                          <a:pt x="10255" y="30071"/>
                        </a:cubicBezTo>
                        <a:cubicBezTo>
                          <a:pt x="10248" y="30087"/>
                          <a:pt x="10242" y="30095"/>
                          <a:pt x="10237" y="30095"/>
                        </a:cubicBezTo>
                        <a:cubicBezTo>
                          <a:pt x="10224" y="30095"/>
                          <a:pt x="10216" y="30049"/>
                          <a:pt x="10216" y="29969"/>
                        </a:cubicBezTo>
                        <a:cubicBezTo>
                          <a:pt x="10216" y="29888"/>
                          <a:pt x="10225" y="29842"/>
                          <a:pt x="10237" y="29842"/>
                        </a:cubicBezTo>
                        <a:close/>
                        <a:moveTo>
                          <a:pt x="9100" y="29611"/>
                        </a:moveTo>
                        <a:cubicBezTo>
                          <a:pt x="9105" y="29611"/>
                          <a:pt x="9110" y="29628"/>
                          <a:pt x="9115" y="29663"/>
                        </a:cubicBezTo>
                        <a:cubicBezTo>
                          <a:pt x="9133" y="29785"/>
                          <a:pt x="9133" y="29989"/>
                          <a:pt x="9115" y="30111"/>
                        </a:cubicBezTo>
                        <a:cubicBezTo>
                          <a:pt x="9110" y="30146"/>
                          <a:pt x="9105" y="30162"/>
                          <a:pt x="9100" y="30162"/>
                        </a:cubicBezTo>
                        <a:cubicBezTo>
                          <a:pt x="9089" y="30162"/>
                          <a:pt x="9082" y="30061"/>
                          <a:pt x="9082" y="29886"/>
                        </a:cubicBezTo>
                        <a:cubicBezTo>
                          <a:pt x="9082" y="29713"/>
                          <a:pt x="9089" y="29611"/>
                          <a:pt x="9100" y="29611"/>
                        </a:cubicBezTo>
                        <a:close/>
                        <a:moveTo>
                          <a:pt x="9244" y="29195"/>
                        </a:moveTo>
                        <a:lnTo>
                          <a:pt x="9314" y="29920"/>
                        </a:lnTo>
                        <a:cubicBezTo>
                          <a:pt x="9353" y="30319"/>
                          <a:pt x="9407" y="30667"/>
                          <a:pt x="9436" y="30694"/>
                        </a:cubicBezTo>
                        <a:cubicBezTo>
                          <a:pt x="9437" y="30695"/>
                          <a:pt x="9438" y="30695"/>
                          <a:pt x="9439" y="30695"/>
                        </a:cubicBezTo>
                        <a:cubicBezTo>
                          <a:pt x="9465" y="30695"/>
                          <a:pt x="9467" y="30399"/>
                          <a:pt x="9443" y="30011"/>
                        </a:cubicBezTo>
                        <a:cubicBezTo>
                          <a:pt x="9419" y="29619"/>
                          <a:pt x="9414" y="29423"/>
                          <a:pt x="9429" y="29423"/>
                        </a:cubicBezTo>
                        <a:cubicBezTo>
                          <a:pt x="9445" y="29423"/>
                          <a:pt x="9482" y="29646"/>
                          <a:pt x="9542" y="30092"/>
                        </a:cubicBezTo>
                        <a:lnTo>
                          <a:pt x="9618" y="30662"/>
                        </a:lnTo>
                        <a:lnTo>
                          <a:pt x="9594" y="30011"/>
                        </a:lnTo>
                        <a:cubicBezTo>
                          <a:pt x="9583" y="29705"/>
                          <a:pt x="9591" y="29501"/>
                          <a:pt x="9614" y="29501"/>
                        </a:cubicBezTo>
                        <a:cubicBezTo>
                          <a:pt x="9618" y="29501"/>
                          <a:pt x="9623" y="29508"/>
                          <a:pt x="9627" y="29521"/>
                        </a:cubicBezTo>
                        <a:cubicBezTo>
                          <a:pt x="9655" y="29602"/>
                          <a:pt x="9670" y="29642"/>
                          <a:pt x="9682" y="29642"/>
                        </a:cubicBezTo>
                        <a:cubicBezTo>
                          <a:pt x="9694" y="29642"/>
                          <a:pt x="9704" y="29602"/>
                          <a:pt x="9725" y="29521"/>
                        </a:cubicBezTo>
                        <a:cubicBezTo>
                          <a:pt x="9728" y="29509"/>
                          <a:pt x="9731" y="29503"/>
                          <a:pt x="9733" y="29503"/>
                        </a:cubicBezTo>
                        <a:cubicBezTo>
                          <a:pt x="9747" y="29503"/>
                          <a:pt x="9745" y="29739"/>
                          <a:pt x="9725" y="30091"/>
                        </a:cubicBezTo>
                        <a:cubicBezTo>
                          <a:pt x="9702" y="30499"/>
                          <a:pt x="9672" y="30838"/>
                          <a:pt x="9655" y="30856"/>
                        </a:cubicBezTo>
                        <a:cubicBezTo>
                          <a:pt x="9653" y="30858"/>
                          <a:pt x="9647" y="30859"/>
                          <a:pt x="9637" y="30859"/>
                        </a:cubicBezTo>
                        <a:cubicBezTo>
                          <a:pt x="9576" y="30859"/>
                          <a:pt x="9370" y="30811"/>
                          <a:pt x="9139" y="30742"/>
                        </a:cubicBezTo>
                        <a:cubicBezTo>
                          <a:pt x="8611" y="30586"/>
                          <a:pt x="8614" y="30595"/>
                          <a:pt x="8854" y="30017"/>
                        </a:cubicBezTo>
                        <a:lnTo>
                          <a:pt x="8960" y="29764"/>
                        </a:lnTo>
                        <a:lnTo>
                          <a:pt x="8987" y="30051"/>
                        </a:lnTo>
                        <a:cubicBezTo>
                          <a:pt x="9005" y="30244"/>
                          <a:pt x="9039" y="30333"/>
                          <a:pt x="9074" y="30333"/>
                        </a:cubicBezTo>
                        <a:cubicBezTo>
                          <a:pt x="9129" y="30333"/>
                          <a:pt x="9189" y="30124"/>
                          <a:pt x="9210" y="29764"/>
                        </a:cubicBezTo>
                        <a:lnTo>
                          <a:pt x="9244" y="29195"/>
                        </a:lnTo>
                        <a:close/>
                        <a:moveTo>
                          <a:pt x="9994" y="29889"/>
                        </a:moveTo>
                        <a:cubicBezTo>
                          <a:pt x="9999" y="29889"/>
                          <a:pt x="10005" y="29898"/>
                          <a:pt x="10010" y="29918"/>
                        </a:cubicBezTo>
                        <a:cubicBezTo>
                          <a:pt x="10031" y="30003"/>
                          <a:pt x="10026" y="30273"/>
                          <a:pt x="9998" y="30508"/>
                        </a:cubicBezTo>
                        <a:cubicBezTo>
                          <a:pt x="9970" y="30745"/>
                          <a:pt x="9919" y="30945"/>
                          <a:pt x="9887" y="30945"/>
                        </a:cubicBezTo>
                        <a:cubicBezTo>
                          <a:pt x="9857" y="30945"/>
                          <a:pt x="9827" y="30713"/>
                          <a:pt x="9823" y="30434"/>
                        </a:cubicBezTo>
                        <a:cubicBezTo>
                          <a:pt x="9820" y="30184"/>
                          <a:pt x="9820" y="30069"/>
                          <a:pt x="9831" y="30069"/>
                        </a:cubicBezTo>
                        <a:cubicBezTo>
                          <a:pt x="9839" y="30069"/>
                          <a:pt x="9852" y="30133"/>
                          <a:pt x="9872" y="30253"/>
                        </a:cubicBezTo>
                        <a:lnTo>
                          <a:pt x="9930" y="30579"/>
                        </a:lnTo>
                        <a:lnTo>
                          <a:pt x="9950" y="30171"/>
                        </a:lnTo>
                        <a:cubicBezTo>
                          <a:pt x="9958" y="29995"/>
                          <a:pt x="9976" y="29889"/>
                          <a:pt x="9994" y="29889"/>
                        </a:cubicBezTo>
                        <a:close/>
                        <a:moveTo>
                          <a:pt x="17645" y="2265"/>
                        </a:moveTo>
                        <a:lnTo>
                          <a:pt x="17894" y="2322"/>
                        </a:lnTo>
                        <a:cubicBezTo>
                          <a:pt x="18033" y="2353"/>
                          <a:pt x="18469" y="2503"/>
                          <a:pt x="18876" y="2658"/>
                        </a:cubicBezTo>
                        <a:cubicBezTo>
                          <a:pt x="22814" y="4158"/>
                          <a:pt x="25929" y="7274"/>
                          <a:pt x="27537" y="11323"/>
                        </a:cubicBezTo>
                        <a:cubicBezTo>
                          <a:pt x="29149" y="15380"/>
                          <a:pt x="28707" y="20401"/>
                          <a:pt x="26397" y="24259"/>
                        </a:cubicBezTo>
                        <a:cubicBezTo>
                          <a:pt x="24239" y="27863"/>
                          <a:pt x="20658" y="30366"/>
                          <a:pt x="16471" y="31201"/>
                        </a:cubicBezTo>
                        <a:cubicBezTo>
                          <a:pt x="15662" y="31361"/>
                          <a:pt x="15292" y="31387"/>
                          <a:pt x="13742" y="31387"/>
                        </a:cubicBezTo>
                        <a:cubicBezTo>
                          <a:pt x="12366" y="31387"/>
                          <a:pt x="11771" y="31353"/>
                          <a:pt x="11176" y="31243"/>
                        </a:cubicBezTo>
                        <a:cubicBezTo>
                          <a:pt x="10753" y="31166"/>
                          <a:pt x="10395" y="31092"/>
                          <a:pt x="10386" y="31082"/>
                        </a:cubicBezTo>
                        <a:cubicBezTo>
                          <a:pt x="10378" y="31068"/>
                          <a:pt x="10467" y="30758"/>
                          <a:pt x="10589" y="30384"/>
                        </a:cubicBezTo>
                        <a:cubicBezTo>
                          <a:pt x="10761" y="29852"/>
                          <a:pt x="10798" y="29739"/>
                          <a:pt x="10926" y="29739"/>
                        </a:cubicBezTo>
                        <a:cubicBezTo>
                          <a:pt x="10961" y="29739"/>
                          <a:pt x="11002" y="29747"/>
                          <a:pt x="11054" y="29758"/>
                        </a:cubicBezTo>
                        <a:cubicBezTo>
                          <a:pt x="11989" y="29953"/>
                          <a:pt x="12704" y="30031"/>
                          <a:pt x="13670" y="30031"/>
                        </a:cubicBezTo>
                        <a:cubicBezTo>
                          <a:pt x="13884" y="30031"/>
                          <a:pt x="14110" y="30027"/>
                          <a:pt x="14353" y="30020"/>
                        </a:cubicBezTo>
                        <a:cubicBezTo>
                          <a:pt x="16431" y="29958"/>
                          <a:pt x="17897" y="29609"/>
                          <a:pt x="19714" y="28743"/>
                        </a:cubicBezTo>
                        <a:cubicBezTo>
                          <a:pt x="21205" y="28034"/>
                          <a:pt x="22981" y="26730"/>
                          <a:pt x="23811" y="25739"/>
                        </a:cubicBezTo>
                        <a:cubicBezTo>
                          <a:pt x="24044" y="25463"/>
                          <a:pt x="24251" y="25243"/>
                          <a:pt x="24281" y="25243"/>
                        </a:cubicBezTo>
                        <a:cubicBezTo>
                          <a:pt x="24310" y="25243"/>
                          <a:pt x="24372" y="25175"/>
                          <a:pt x="24414" y="25092"/>
                        </a:cubicBezTo>
                        <a:cubicBezTo>
                          <a:pt x="24460" y="25009"/>
                          <a:pt x="24755" y="24560"/>
                          <a:pt x="25075" y="24087"/>
                        </a:cubicBezTo>
                        <a:cubicBezTo>
                          <a:pt x="26848" y="21462"/>
                          <a:pt x="27657" y="18255"/>
                          <a:pt x="27312" y="15224"/>
                        </a:cubicBezTo>
                        <a:cubicBezTo>
                          <a:pt x="27105" y="13408"/>
                          <a:pt x="26745" y="12193"/>
                          <a:pt x="25924" y="10541"/>
                        </a:cubicBezTo>
                        <a:cubicBezTo>
                          <a:pt x="24987" y="8650"/>
                          <a:pt x="23605" y="7009"/>
                          <a:pt x="21851" y="5696"/>
                        </a:cubicBezTo>
                        <a:cubicBezTo>
                          <a:pt x="20948" y="5021"/>
                          <a:pt x="19293" y="4167"/>
                          <a:pt x="18160" y="3793"/>
                        </a:cubicBezTo>
                        <a:cubicBezTo>
                          <a:pt x="17720" y="3647"/>
                          <a:pt x="17361" y="3494"/>
                          <a:pt x="17361" y="3449"/>
                        </a:cubicBezTo>
                        <a:cubicBezTo>
                          <a:pt x="17361" y="3408"/>
                          <a:pt x="17426" y="3120"/>
                          <a:pt x="17504" y="2820"/>
                        </a:cubicBezTo>
                        <a:lnTo>
                          <a:pt x="17645" y="2265"/>
                        </a:lnTo>
                        <a:close/>
                        <a:moveTo>
                          <a:pt x="15376" y="271"/>
                        </a:moveTo>
                        <a:cubicBezTo>
                          <a:pt x="15405" y="271"/>
                          <a:pt x="15430" y="274"/>
                          <a:pt x="15452" y="279"/>
                        </a:cubicBezTo>
                        <a:cubicBezTo>
                          <a:pt x="15541" y="300"/>
                          <a:pt x="15696" y="318"/>
                          <a:pt x="15795" y="318"/>
                        </a:cubicBezTo>
                        <a:cubicBezTo>
                          <a:pt x="15895" y="318"/>
                          <a:pt x="16202" y="503"/>
                          <a:pt x="16486" y="738"/>
                        </a:cubicBezTo>
                        <a:lnTo>
                          <a:pt x="16999" y="1156"/>
                        </a:lnTo>
                        <a:lnTo>
                          <a:pt x="16592" y="728"/>
                        </a:lnTo>
                        <a:cubicBezTo>
                          <a:pt x="16286" y="407"/>
                          <a:pt x="16212" y="329"/>
                          <a:pt x="16300" y="329"/>
                        </a:cubicBezTo>
                        <a:cubicBezTo>
                          <a:pt x="16327" y="329"/>
                          <a:pt x="16372" y="336"/>
                          <a:pt x="16430" y="347"/>
                        </a:cubicBezTo>
                        <a:cubicBezTo>
                          <a:pt x="17603" y="565"/>
                          <a:pt x="17578" y="554"/>
                          <a:pt x="18182" y="1112"/>
                        </a:cubicBezTo>
                        <a:cubicBezTo>
                          <a:pt x="18485" y="1393"/>
                          <a:pt x="18752" y="1611"/>
                          <a:pt x="18790" y="1611"/>
                        </a:cubicBezTo>
                        <a:cubicBezTo>
                          <a:pt x="18792" y="1611"/>
                          <a:pt x="18793" y="1610"/>
                          <a:pt x="18794" y="1609"/>
                        </a:cubicBezTo>
                        <a:cubicBezTo>
                          <a:pt x="18811" y="1589"/>
                          <a:pt x="18607" y="1379"/>
                          <a:pt x="18337" y="1141"/>
                        </a:cubicBezTo>
                        <a:cubicBezTo>
                          <a:pt x="18068" y="905"/>
                          <a:pt x="17862" y="693"/>
                          <a:pt x="17881" y="673"/>
                        </a:cubicBezTo>
                        <a:cubicBezTo>
                          <a:pt x="17882" y="672"/>
                          <a:pt x="17887" y="671"/>
                          <a:pt x="17894" y="671"/>
                        </a:cubicBezTo>
                        <a:cubicBezTo>
                          <a:pt x="17965" y="671"/>
                          <a:pt x="18300" y="759"/>
                          <a:pt x="18691" y="886"/>
                        </a:cubicBezTo>
                        <a:lnTo>
                          <a:pt x="19471" y="1135"/>
                        </a:lnTo>
                        <a:lnTo>
                          <a:pt x="19907" y="1744"/>
                        </a:lnTo>
                        <a:cubicBezTo>
                          <a:pt x="20146" y="2079"/>
                          <a:pt x="20369" y="2357"/>
                          <a:pt x="20403" y="2357"/>
                        </a:cubicBezTo>
                        <a:cubicBezTo>
                          <a:pt x="20436" y="2357"/>
                          <a:pt x="20284" y="2112"/>
                          <a:pt x="20062" y="1810"/>
                        </a:cubicBezTo>
                        <a:cubicBezTo>
                          <a:pt x="19840" y="1509"/>
                          <a:pt x="19670" y="1252"/>
                          <a:pt x="19683" y="1235"/>
                        </a:cubicBezTo>
                        <a:cubicBezTo>
                          <a:pt x="19684" y="1234"/>
                          <a:pt x="19686" y="1234"/>
                          <a:pt x="19689" y="1234"/>
                        </a:cubicBezTo>
                        <a:cubicBezTo>
                          <a:pt x="19732" y="1234"/>
                          <a:pt x="19996" y="1335"/>
                          <a:pt x="20309" y="1470"/>
                        </a:cubicBezTo>
                        <a:cubicBezTo>
                          <a:pt x="20891" y="1727"/>
                          <a:pt x="20934" y="1763"/>
                          <a:pt x="21503" y="2545"/>
                        </a:cubicBezTo>
                        <a:cubicBezTo>
                          <a:pt x="21811" y="2969"/>
                          <a:pt x="22064" y="3286"/>
                          <a:pt x="22091" y="3286"/>
                        </a:cubicBezTo>
                        <a:cubicBezTo>
                          <a:pt x="22092" y="3286"/>
                          <a:pt x="22093" y="3284"/>
                          <a:pt x="22093" y="3282"/>
                        </a:cubicBezTo>
                        <a:cubicBezTo>
                          <a:pt x="22093" y="3242"/>
                          <a:pt x="21878" y="2917"/>
                          <a:pt x="21612" y="2557"/>
                        </a:cubicBezTo>
                        <a:cubicBezTo>
                          <a:pt x="21348" y="2199"/>
                          <a:pt x="21142" y="1896"/>
                          <a:pt x="21156" y="1882"/>
                        </a:cubicBezTo>
                        <a:cubicBezTo>
                          <a:pt x="21156" y="1881"/>
                          <a:pt x="21158" y="1881"/>
                          <a:pt x="21160" y="1881"/>
                        </a:cubicBezTo>
                        <a:cubicBezTo>
                          <a:pt x="21194" y="1881"/>
                          <a:pt x="21391" y="1977"/>
                          <a:pt x="21620" y="2105"/>
                        </a:cubicBezTo>
                        <a:cubicBezTo>
                          <a:pt x="21924" y="2278"/>
                          <a:pt x="22177" y="2513"/>
                          <a:pt x="22439" y="2872"/>
                        </a:cubicBezTo>
                        <a:cubicBezTo>
                          <a:pt x="22648" y="3158"/>
                          <a:pt x="22883" y="3440"/>
                          <a:pt x="22963" y="3502"/>
                        </a:cubicBezTo>
                        <a:cubicBezTo>
                          <a:pt x="23012" y="3539"/>
                          <a:pt x="23044" y="3560"/>
                          <a:pt x="23055" y="3560"/>
                        </a:cubicBezTo>
                        <a:cubicBezTo>
                          <a:pt x="23085" y="3560"/>
                          <a:pt x="22967" y="3408"/>
                          <a:pt x="22626" y="2981"/>
                        </a:cubicBezTo>
                        <a:cubicBezTo>
                          <a:pt x="22458" y="2770"/>
                          <a:pt x="22332" y="2574"/>
                          <a:pt x="22354" y="2553"/>
                        </a:cubicBezTo>
                        <a:cubicBezTo>
                          <a:pt x="22356" y="2552"/>
                          <a:pt x="22359" y="2551"/>
                          <a:pt x="22363" y="2551"/>
                        </a:cubicBezTo>
                        <a:cubicBezTo>
                          <a:pt x="22406" y="2551"/>
                          <a:pt x="22562" y="2638"/>
                          <a:pt x="22733" y="2761"/>
                        </a:cubicBezTo>
                        <a:cubicBezTo>
                          <a:pt x="22953" y="2920"/>
                          <a:pt x="23204" y="3234"/>
                          <a:pt x="23450" y="3657"/>
                        </a:cubicBezTo>
                        <a:cubicBezTo>
                          <a:pt x="23652" y="4003"/>
                          <a:pt x="23833" y="4273"/>
                          <a:pt x="23863" y="4273"/>
                        </a:cubicBezTo>
                        <a:cubicBezTo>
                          <a:pt x="23864" y="4273"/>
                          <a:pt x="23865" y="4272"/>
                          <a:pt x="23866" y="4272"/>
                        </a:cubicBezTo>
                        <a:cubicBezTo>
                          <a:pt x="23886" y="4252"/>
                          <a:pt x="23766" y="4008"/>
                          <a:pt x="23597" y="3722"/>
                        </a:cubicBezTo>
                        <a:cubicBezTo>
                          <a:pt x="23426" y="3436"/>
                          <a:pt x="23272" y="3174"/>
                          <a:pt x="23251" y="3132"/>
                        </a:cubicBezTo>
                        <a:cubicBezTo>
                          <a:pt x="23246" y="3123"/>
                          <a:pt x="23247" y="3119"/>
                          <a:pt x="23254" y="3119"/>
                        </a:cubicBezTo>
                        <a:cubicBezTo>
                          <a:pt x="23277" y="3119"/>
                          <a:pt x="23371" y="3180"/>
                          <a:pt x="23498" y="3280"/>
                        </a:cubicBezTo>
                        <a:cubicBezTo>
                          <a:pt x="23711" y="3443"/>
                          <a:pt x="23881" y="3710"/>
                          <a:pt x="24139" y="4281"/>
                        </a:cubicBezTo>
                        <a:cubicBezTo>
                          <a:pt x="24320" y="4684"/>
                          <a:pt x="24479" y="4982"/>
                          <a:pt x="24513" y="4982"/>
                        </a:cubicBezTo>
                        <a:cubicBezTo>
                          <a:pt x="24516" y="4982"/>
                          <a:pt x="24517" y="4981"/>
                          <a:pt x="24519" y="4978"/>
                        </a:cubicBezTo>
                        <a:cubicBezTo>
                          <a:pt x="24535" y="4932"/>
                          <a:pt x="24416" y="4635"/>
                          <a:pt x="24254" y="4309"/>
                        </a:cubicBezTo>
                        <a:cubicBezTo>
                          <a:pt x="24092" y="3983"/>
                          <a:pt x="23974" y="3707"/>
                          <a:pt x="23993" y="3690"/>
                        </a:cubicBezTo>
                        <a:cubicBezTo>
                          <a:pt x="23994" y="3689"/>
                          <a:pt x="23996" y="3688"/>
                          <a:pt x="23999" y="3688"/>
                        </a:cubicBezTo>
                        <a:cubicBezTo>
                          <a:pt x="24113" y="3688"/>
                          <a:pt x="25525" y="4978"/>
                          <a:pt x="25836" y="5368"/>
                        </a:cubicBezTo>
                        <a:cubicBezTo>
                          <a:pt x="26010" y="5588"/>
                          <a:pt x="26254" y="6037"/>
                          <a:pt x="26380" y="6362"/>
                        </a:cubicBezTo>
                        <a:cubicBezTo>
                          <a:pt x="26506" y="6688"/>
                          <a:pt x="26639" y="6993"/>
                          <a:pt x="26678" y="7038"/>
                        </a:cubicBezTo>
                        <a:cubicBezTo>
                          <a:pt x="26682" y="7043"/>
                          <a:pt x="26685" y="7045"/>
                          <a:pt x="26687" y="7045"/>
                        </a:cubicBezTo>
                        <a:cubicBezTo>
                          <a:pt x="26725" y="7045"/>
                          <a:pt x="26474" y="6299"/>
                          <a:pt x="26337" y="6013"/>
                        </a:cubicBezTo>
                        <a:cubicBezTo>
                          <a:pt x="26309" y="5955"/>
                          <a:pt x="26301" y="5925"/>
                          <a:pt x="26313" y="5925"/>
                        </a:cubicBezTo>
                        <a:cubicBezTo>
                          <a:pt x="26331" y="5925"/>
                          <a:pt x="26391" y="5984"/>
                          <a:pt x="26499" y="6102"/>
                        </a:cubicBezTo>
                        <a:cubicBezTo>
                          <a:pt x="26992" y="6652"/>
                          <a:pt x="27206" y="7040"/>
                          <a:pt x="27356" y="7651"/>
                        </a:cubicBezTo>
                        <a:cubicBezTo>
                          <a:pt x="27438" y="7985"/>
                          <a:pt x="27534" y="8294"/>
                          <a:pt x="27567" y="8334"/>
                        </a:cubicBezTo>
                        <a:cubicBezTo>
                          <a:pt x="27570" y="8338"/>
                          <a:pt x="27573" y="8339"/>
                          <a:pt x="27575" y="8339"/>
                        </a:cubicBezTo>
                        <a:cubicBezTo>
                          <a:pt x="27596" y="8339"/>
                          <a:pt x="27570" y="8153"/>
                          <a:pt x="27510" y="7894"/>
                        </a:cubicBezTo>
                        <a:cubicBezTo>
                          <a:pt x="27446" y="7609"/>
                          <a:pt x="27403" y="7371"/>
                          <a:pt x="27416" y="7358"/>
                        </a:cubicBezTo>
                        <a:cubicBezTo>
                          <a:pt x="27417" y="7357"/>
                          <a:pt x="27418" y="7357"/>
                          <a:pt x="27419" y="7357"/>
                        </a:cubicBezTo>
                        <a:cubicBezTo>
                          <a:pt x="27486" y="7357"/>
                          <a:pt x="28428" y="8952"/>
                          <a:pt x="28651" y="9444"/>
                        </a:cubicBezTo>
                        <a:cubicBezTo>
                          <a:pt x="28961" y="10126"/>
                          <a:pt x="29121" y="10852"/>
                          <a:pt x="29185" y="11847"/>
                        </a:cubicBezTo>
                        <a:lnTo>
                          <a:pt x="29242" y="12743"/>
                        </a:lnTo>
                        <a:lnTo>
                          <a:pt x="29250" y="12052"/>
                        </a:lnTo>
                        <a:cubicBezTo>
                          <a:pt x="29255" y="11669"/>
                          <a:pt x="29227" y="11196"/>
                          <a:pt x="29190" y="10991"/>
                        </a:cubicBezTo>
                        <a:cubicBezTo>
                          <a:pt x="29152" y="10788"/>
                          <a:pt x="29132" y="10614"/>
                          <a:pt x="29145" y="10601"/>
                        </a:cubicBezTo>
                        <a:cubicBezTo>
                          <a:pt x="29146" y="10600"/>
                          <a:pt x="29146" y="10600"/>
                          <a:pt x="29147" y="10600"/>
                        </a:cubicBezTo>
                        <a:cubicBezTo>
                          <a:pt x="29164" y="10600"/>
                          <a:pt x="29263" y="10852"/>
                          <a:pt x="29369" y="11170"/>
                        </a:cubicBezTo>
                        <a:cubicBezTo>
                          <a:pt x="29510" y="11593"/>
                          <a:pt x="29551" y="11836"/>
                          <a:pt x="29506" y="12010"/>
                        </a:cubicBezTo>
                        <a:cubicBezTo>
                          <a:pt x="29425" y="12325"/>
                          <a:pt x="29373" y="14150"/>
                          <a:pt x="29442" y="14150"/>
                        </a:cubicBezTo>
                        <a:cubicBezTo>
                          <a:pt x="29444" y="14150"/>
                          <a:pt x="29447" y="14148"/>
                          <a:pt x="29449" y="14144"/>
                        </a:cubicBezTo>
                        <a:cubicBezTo>
                          <a:pt x="29482" y="14091"/>
                          <a:pt x="29510" y="13623"/>
                          <a:pt x="29510" y="13109"/>
                        </a:cubicBezTo>
                        <a:cubicBezTo>
                          <a:pt x="29510" y="12596"/>
                          <a:pt x="29541" y="12125"/>
                          <a:pt x="29580" y="12066"/>
                        </a:cubicBezTo>
                        <a:cubicBezTo>
                          <a:pt x="29588" y="12054"/>
                          <a:pt x="29597" y="12048"/>
                          <a:pt x="29606" y="12048"/>
                        </a:cubicBezTo>
                        <a:cubicBezTo>
                          <a:pt x="29799" y="12048"/>
                          <a:pt x="30242" y="14684"/>
                          <a:pt x="30243" y="15928"/>
                        </a:cubicBezTo>
                        <a:lnTo>
                          <a:pt x="30245" y="16751"/>
                        </a:lnTo>
                        <a:lnTo>
                          <a:pt x="29838" y="17581"/>
                        </a:lnTo>
                        <a:cubicBezTo>
                          <a:pt x="29559" y="18151"/>
                          <a:pt x="29429" y="18449"/>
                          <a:pt x="29448" y="18449"/>
                        </a:cubicBezTo>
                        <a:cubicBezTo>
                          <a:pt x="29464" y="18449"/>
                          <a:pt x="29594" y="18223"/>
                          <a:pt x="29837" y="17751"/>
                        </a:cubicBezTo>
                        <a:cubicBezTo>
                          <a:pt x="30068" y="17303"/>
                          <a:pt x="30170" y="17124"/>
                          <a:pt x="30212" y="17124"/>
                        </a:cubicBezTo>
                        <a:cubicBezTo>
                          <a:pt x="30232" y="17124"/>
                          <a:pt x="30238" y="17164"/>
                          <a:pt x="30239" y="17235"/>
                        </a:cubicBezTo>
                        <a:cubicBezTo>
                          <a:pt x="30243" y="17403"/>
                          <a:pt x="30059" y="17822"/>
                          <a:pt x="29707" y="18457"/>
                        </a:cubicBezTo>
                        <a:cubicBezTo>
                          <a:pt x="29413" y="18987"/>
                          <a:pt x="29131" y="19468"/>
                          <a:pt x="29083" y="19523"/>
                        </a:cubicBezTo>
                        <a:cubicBezTo>
                          <a:pt x="29034" y="19580"/>
                          <a:pt x="29018" y="19646"/>
                          <a:pt x="29044" y="19670"/>
                        </a:cubicBezTo>
                        <a:cubicBezTo>
                          <a:pt x="29045" y="19671"/>
                          <a:pt x="29046" y="19671"/>
                          <a:pt x="29047" y="19671"/>
                        </a:cubicBezTo>
                        <a:cubicBezTo>
                          <a:pt x="29084" y="19671"/>
                          <a:pt x="29308" y="19325"/>
                          <a:pt x="29560" y="18877"/>
                        </a:cubicBezTo>
                        <a:cubicBezTo>
                          <a:pt x="29821" y="18412"/>
                          <a:pt x="30083" y="17965"/>
                          <a:pt x="30147" y="17875"/>
                        </a:cubicBezTo>
                        <a:cubicBezTo>
                          <a:pt x="30188" y="17817"/>
                          <a:pt x="30213" y="17784"/>
                          <a:pt x="30226" y="17784"/>
                        </a:cubicBezTo>
                        <a:cubicBezTo>
                          <a:pt x="30246" y="17784"/>
                          <a:pt x="30237" y="17861"/>
                          <a:pt x="30208" y="18038"/>
                        </a:cubicBezTo>
                        <a:cubicBezTo>
                          <a:pt x="30178" y="18222"/>
                          <a:pt x="30142" y="18544"/>
                          <a:pt x="30124" y="18771"/>
                        </a:cubicBezTo>
                        <a:cubicBezTo>
                          <a:pt x="30083" y="19326"/>
                          <a:pt x="29779" y="20682"/>
                          <a:pt x="29667" y="20816"/>
                        </a:cubicBezTo>
                        <a:cubicBezTo>
                          <a:pt x="29619" y="20872"/>
                          <a:pt x="29600" y="20958"/>
                          <a:pt x="29627" y="20998"/>
                        </a:cubicBezTo>
                        <a:cubicBezTo>
                          <a:pt x="29654" y="21040"/>
                          <a:pt x="29620" y="21230"/>
                          <a:pt x="29549" y="21426"/>
                        </a:cubicBezTo>
                        <a:cubicBezTo>
                          <a:pt x="29445" y="21720"/>
                          <a:pt x="29187" y="22094"/>
                          <a:pt x="28344" y="23177"/>
                        </a:cubicBezTo>
                        <a:cubicBezTo>
                          <a:pt x="28263" y="23283"/>
                          <a:pt x="28212" y="23373"/>
                          <a:pt x="28237" y="23373"/>
                        </a:cubicBezTo>
                        <a:cubicBezTo>
                          <a:pt x="28263" y="23373"/>
                          <a:pt x="28490" y="23116"/>
                          <a:pt x="28747" y="22798"/>
                        </a:cubicBezTo>
                        <a:cubicBezTo>
                          <a:pt x="28994" y="22492"/>
                          <a:pt x="29209" y="22255"/>
                          <a:pt x="29239" y="22255"/>
                        </a:cubicBezTo>
                        <a:cubicBezTo>
                          <a:pt x="29240" y="22255"/>
                          <a:pt x="29241" y="22255"/>
                          <a:pt x="29242" y="22256"/>
                        </a:cubicBezTo>
                        <a:cubicBezTo>
                          <a:pt x="29288" y="22304"/>
                          <a:pt x="29017" y="22917"/>
                          <a:pt x="28878" y="23070"/>
                        </a:cubicBezTo>
                        <a:cubicBezTo>
                          <a:pt x="28812" y="23144"/>
                          <a:pt x="28778" y="23232"/>
                          <a:pt x="28803" y="23258"/>
                        </a:cubicBezTo>
                        <a:cubicBezTo>
                          <a:pt x="28853" y="23307"/>
                          <a:pt x="28593" y="23885"/>
                          <a:pt x="28430" y="24088"/>
                        </a:cubicBezTo>
                        <a:cubicBezTo>
                          <a:pt x="28378" y="24154"/>
                          <a:pt x="28331" y="24243"/>
                          <a:pt x="28323" y="24301"/>
                        </a:cubicBezTo>
                        <a:cubicBezTo>
                          <a:pt x="28286" y="24544"/>
                          <a:pt x="27938" y="24965"/>
                          <a:pt x="27400" y="25419"/>
                        </a:cubicBezTo>
                        <a:cubicBezTo>
                          <a:pt x="27082" y="25686"/>
                          <a:pt x="26821" y="25925"/>
                          <a:pt x="26821" y="25951"/>
                        </a:cubicBezTo>
                        <a:cubicBezTo>
                          <a:pt x="26821" y="25953"/>
                          <a:pt x="26823" y="25954"/>
                          <a:pt x="26826" y="25954"/>
                        </a:cubicBezTo>
                        <a:cubicBezTo>
                          <a:pt x="26851" y="25954"/>
                          <a:pt x="26987" y="25859"/>
                          <a:pt x="27156" y="25723"/>
                        </a:cubicBezTo>
                        <a:cubicBezTo>
                          <a:pt x="27343" y="25570"/>
                          <a:pt x="27567" y="25397"/>
                          <a:pt x="27666" y="25329"/>
                        </a:cubicBezTo>
                        <a:cubicBezTo>
                          <a:pt x="27745" y="25274"/>
                          <a:pt x="27788" y="25244"/>
                          <a:pt x="27799" y="25244"/>
                        </a:cubicBezTo>
                        <a:cubicBezTo>
                          <a:pt x="27812" y="25244"/>
                          <a:pt x="27784" y="25284"/>
                          <a:pt x="27723" y="25369"/>
                        </a:cubicBezTo>
                        <a:cubicBezTo>
                          <a:pt x="27660" y="25457"/>
                          <a:pt x="27511" y="25632"/>
                          <a:pt x="27402" y="25757"/>
                        </a:cubicBezTo>
                        <a:cubicBezTo>
                          <a:pt x="27292" y="25879"/>
                          <a:pt x="27189" y="26035"/>
                          <a:pt x="27181" y="26102"/>
                        </a:cubicBezTo>
                        <a:cubicBezTo>
                          <a:pt x="27147" y="26334"/>
                          <a:pt x="25605" y="28140"/>
                          <a:pt x="25447" y="28140"/>
                        </a:cubicBezTo>
                        <a:cubicBezTo>
                          <a:pt x="25444" y="28140"/>
                          <a:pt x="25442" y="28140"/>
                          <a:pt x="25440" y="28138"/>
                        </a:cubicBezTo>
                        <a:cubicBezTo>
                          <a:pt x="25437" y="28137"/>
                          <a:pt x="25434" y="28136"/>
                          <a:pt x="25430" y="28136"/>
                        </a:cubicBezTo>
                        <a:cubicBezTo>
                          <a:pt x="25383" y="28136"/>
                          <a:pt x="25270" y="28251"/>
                          <a:pt x="25160" y="28407"/>
                        </a:cubicBezTo>
                        <a:cubicBezTo>
                          <a:pt x="24969" y="28685"/>
                          <a:pt x="23928" y="29613"/>
                          <a:pt x="23819" y="29613"/>
                        </a:cubicBezTo>
                        <a:cubicBezTo>
                          <a:pt x="23813" y="29613"/>
                          <a:pt x="23810" y="29610"/>
                          <a:pt x="23810" y="29604"/>
                        </a:cubicBezTo>
                        <a:cubicBezTo>
                          <a:pt x="23810" y="29572"/>
                          <a:pt x="23912" y="29417"/>
                          <a:pt x="24037" y="29255"/>
                        </a:cubicBezTo>
                        <a:cubicBezTo>
                          <a:pt x="24398" y="28790"/>
                          <a:pt x="24642" y="28425"/>
                          <a:pt x="24592" y="28425"/>
                        </a:cubicBezTo>
                        <a:cubicBezTo>
                          <a:pt x="24571" y="28425"/>
                          <a:pt x="24311" y="28750"/>
                          <a:pt x="24012" y="29157"/>
                        </a:cubicBezTo>
                        <a:cubicBezTo>
                          <a:pt x="23514" y="29833"/>
                          <a:pt x="22919" y="30370"/>
                          <a:pt x="22621" y="30413"/>
                        </a:cubicBezTo>
                        <a:cubicBezTo>
                          <a:pt x="22556" y="30421"/>
                          <a:pt x="22426" y="30504"/>
                          <a:pt x="22320" y="30602"/>
                        </a:cubicBezTo>
                        <a:cubicBezTo>
                          <a:pt x="22133" y="30774"/>
                          <a:pt x="21277" y="31276"/>
                          <a:pt x="21172" y="31276"/>
                        </a:cubicBezTo>
                        <a:cubicBezTo>
                          <a:pt x="21135" y="31276"/>
                          <a:pt x="21422" y="30939"/>
                          <a:pt x="21807" y="30521"/>
                        </a:cubicBezTo>
                        <a:cubicBezTo>
                          <a:pt x="22193" y="30105"/>
                          <a:pt x="22506" y="29731"/>
                          <a:pt x="22505" y="29686"/>
                        </a:cubicBezTo>
                        <a:cubicBezTo>
                          <a:pt x="22504" y="29676"/>
                          <a:pt x="22500" y="29671"/>
                          <a:pt x="22492" y="29671"/>
                        </a:cubicBezTo>
                        <a:cubicBezTo>
                          <a:pt x="22462" y="29671"/>
                          <a:pt x="22384" y="29739"/>
                          <a:pt x="22291" y="29849"/>
                        </a:cubicBezTo>
                        <a:cubicBezTo>
                          <a:pt x="21316" y="30981"/>
                          <a:pt x="20820" y="31467"/>
                          <a:pt x="20488" y="31609"/>
                        </a:cubicBezTo>
                        <a:cubicBezTo>
                          <a:pt x="20293" y="31691"/>
                          <a:pt x="20106" y="31762"/>
                          <a:pt x="20078" y="31762"/>
                        </a:cubicBezTo>
                        <a:cubicBezTo>
                          <a:pt x="20048" y="31762"/>
                          <a:pt x="20338" y="31441"/>
                          <a:pt x="20721" y="31050"/>
                        </a:cubicBezTo>
                        <a:cubicBezTo>
                          <a:pt x="21103" y="30659"/>
                          <a:pt x="21486" y="30245"/>
                          <a:pt x="21569" y="30134"/>
                        </a:cubicBezTo>
                        <a:cubicBezTo>
                          <a:pt x="21579" y="30120"/>
                          <a:pt x="21582" y="30113"/>
                          <a:pt x="21580" y="30113"/>
                        </a:cubicBezTo>
                        <a:cubicBezTo>
                          <a:pt x="21560" y="30113"/>
                          <a:pt x="21227" y="30442"/>
                          <a:pt x="20769" y="30920"/>
                        </a:cubicBezTo>
                        <a:cubicBezTo>
                          <a:pt x="19995" y="31725"/>
                          <a:pt x="19747" y="31935"/>
                          <a:pt x="19433" y="32039"/>
                        </a:cubicBezTo>
                        <a:lnTo>
                          <a:pt x="19045" y="32170"/>
                        </a:lnTo>
                        <a:lnTo>
                          <a:pt x="19780" y="31416"/>
                        </a:lnTo>
                        <a:cubicBezTo>
                          <a:pt x="20183" y="31000"/>
                          <a:pt x="20618" y="30533"/>
                          <a:pt x="20749" y="30378"/>
                        </a:cubicBezTo>
                        <a:cubicBezTo>
                          <a:pt x="20770" y="30353"/>
                          <a:pt x="20778" y="30341"/>
                          <a:pt x="20775" y="30341"/>
                        </a:cubicBezTo>
                        <a:cubicBezTo>
                          <a:pt x="20756" y="30341"/>
                          <a:pt x="20419" y="30668"/>
                          <a:pt x="19935" y="31161"/>
                        </a:cubicBezTo>
                        <a:cubicBezTo>
                          <a:pt x="18957" y="32155"/>
                          <a:pt x="18850" y="32238"/>
                          <a:pt x="18396" y="32373"/>
                        </a:cubicBezTo>
                        <a:cubicBezTo>
                          <a:pt x="18127" y="32454"/>
                          <a:pt x="17760" y="32526"/>
                          <a:pt x="17581" y="32533"/>
                        </a:cubicBezTo>
                        <a:cubicBezTo>
                          <a:pt x="17403" y="32539"/>
                          <a:pt x="17183" y="32586"/>
                          <a:pt x="17093" y="32638"/>
                        </a:cubicBezTo>
                        <a:cubicBezTo>
                          <a:pt x="16949" y="32722"/>
                          <a:pt x="16121" y="32887"/>
                          <a:pt x="15904" y="32887"/>
                        </a:cubicBezTo>
                        <a:cubicBezTo>
                          <a:pt x="15878" y="32887"/>
                          <a:pt x="15861" y="32884"/>
                          <a:pt x="15855" y="32879"/>
                        </a:cubicBezTo>
                        <a:cubicBezTo>
                          <a:pt x="15836" y="32860"/>
                          <a:pt x="16050" y="32764"/>
                          <a:pt x="16336" y="32660"/>
                        </a:cubicBezTo>
                        <a:cubicBezTo>
                          <a:pt x="16622" y="32557"/>
                          <a:pt x="16886" y="32436"/>
                          <a:pt x="16931" y="32391"/>
                        </a:cubicBezTo>
                        <a:cubicBezTo>
                          <a:pt x="16961" y="32361"/>
                          <a:pt x="16966" y="32346"/>
                          <a:pt x="16944" y="32346"/>
                        </a:cubicBezTo>
                        <a:cubicBezTo>
                          <a:pt x="16928" y="32346"/>
                          <a:pt x="16896" y="32355"/>
                          <a:pt x="16850" y="32373"/>
                        </a:cubicBezTo>
                        <a:cubicBezTo>
                          <a:pt x="15603" y="32868"/>
                          <a:pt x="15179" y="32973"/>
                          <a:pt x="14341" y="32973"/>
                        </a:cubicBezTo>
                        <a:cubicBezTo>
                          <a:pt x="14319" y="32973"/>
                          <a:pt x="14298" y="32973"/>
                          <a:pt x="14276" y="32972"/>
                        </a:cubicBezTo>
                        <a:cubicBezTo>
                          <a:pt x="13787" y="32971"/>
                          <a:pt x="13388" y="32958"/>
                          <a:pt x="13388" y="32944"/>
                        </a:cubicBezTo>
                        <a:cubicBezTo>
                          <a:pt x="13388" y="32931"/>
                          <a:pt x="13660" y="32820"/>
                          <a:pt x="14003" y="32694"/>
                        </a:cubicBezTo>
                        <a:cubicBezTo>
                          <a:pt x="14345" y="32571"/>
                          <a:pt x="14637" y="32440"/>
                          <a:pt x="14658" y="32403"/>
                        </a:cubicBezTo>
                        <a:cubicBezTo>
                          <a:pt x="14663" y="32393"/>
                          <a:pt x="14657" y="32388"/>
                          <a:pt x="14641" y="32388"/>
                        </a:cubicBezTo>
                        <a:cubicBezTo>
                          <a:pt x="14592" y="32388"/>
                          <a:pt x="14458" y="32429"/>
                          <a:pt x="14288" y="32496"/>
                        </a:cubicBezTo>
                        <a:cubicBezTo>
                          <a:pt x="14060" y="32586"/>
                          <a:pt x="13694" y="32730"/>
                          <a:pt x="13468" y="32820"/>
                        </a:cubicBezTo>
                        <a:cubicBezTo>
                          <a:pt x="13207" y="32924"/>
                          <a:pt x="12874" y="32982"/>
                          <a:pt x="12652" y="32982"/>
                        </a:cubicBezTo>
                        <a:cubicBezTo>
                          <a:pt x="12508" y="32982"/>
                          <a:pt x="12410" y="32958"/>
                          <a:pt x="12410" y="32904"/>
                        </a:cubicBezTo>
                        <a:cubicBezTo>
                          <a:pt x="12410" y="32859"/>
                          <a:pt x="12450" y="32821"/>
                          <a:pt x="12498" y="32821"/>
                        </a:cubicBezTo>
                        <a:cubicBezTo>
                          <a:pt x="12612" y="32821"/>
                          <a:pt x="13396" y="32480"/>
                          <a:pt x="13362" y="32447"/>
                        </a:cubicBezTo>
                        <a:cubicBezTo>
                          <a:pt x="13361" y="32446"/>
                          <a:pt x="13360" y="32446"/>
                          <a:pt x="13357" y="32446"/>
                        </a:cubicBezTo>
                        <a:cubicBezTo>
                          <a:pt x="13313" y="32446"/>
                          <a:pt x="13032" y="32541"/>
                          <a:pt x="12703" y="32668"/>
                        </a:cubicBezTo>
                        <a:cubicBezTo>
                          <a:pt x="12300" y="32824"/>
                          <a:pt x="12110" y="32879"/>
                          <a:pt x="11880" y="32879"/>
                        </a:cubicBezTo>
                        <a:cubicBezTo>
                          <a:pt x="11798" y="32879"/>
                          <a:pt x="11711" y="32872"/>
                          <a:pt x="11608" y="32860"/>
                        </a:cubicBezTo>
                        <a:cubicBezTo>
                          <a:pt x="11355" y="32832"/>
                          <a:pt x="11114" y="32787"/>
                          <a:pt x="11074" y="32761"/>
                        </a:cubicBezTo>
                        <a:cubicBezTo>
                          <a:pt x="11034" y="32737"/>
                          <a:pt x="11229" y="32646"/>
                          <a:pt x="11506" y="32561"/>
                        </a:cubicBezTo>
                        <a:cubicBezTo>
                          <a:pt x="11891" y="32443"/>
                          <a:pt x="12031" y="32381"/>
                          <a:pt x="11953" y="32381"/>
                        </a:cubicBezTo>
                        <a:cubicBezTo>
                          <a:pt x="11887" y="32381"/>
                          <a:pt x="11667" y="32425"/>
                          <a:pt x="11310" y="32516"/>
                        </a:cubicBezTo>
                        <a:cubicBezTo>
                          <a:pt x="10979" y="32601"/>
                          <a:pt x="10812" y="32641"/>
                          <a:pt x="10639" y="32641"/>
                        </a:cubicBezTo>
                        <a:cubicBezTo>
                          <a:pt x="10480" y="32641"/>
                          <a:pt x="10316" y="32607"/>
                          <a:pt x="10015" y="32539"/>
                        </a:cubicBezTo>
                        <a:cubicBezTo>
                          <a:pt x="9270" y="32373"/>
                          <a:pt x="9297" y="32337"/>
                          <a:pt x="10316" y="32129"/>
                        </a:cubicBezTo>
                        <a:cubicBezTo>
                          <a:pt x="10707" y="32048"/>
                          <a:pt x="11041" y="31958"/>
                          <a:pt x="11061" y="31925"/>
                        </a:cubicBezTo>
                        <a:cubicBezTo>
                          <a:pt x="11063" y="31922"/>
                          <a:pt x="11058" y="31920"/>
                          <a:pt x="11045" y="31920"/>
                        </a:cubicBezTo>
                        <a:cubicBezTo>
                          <a:pt x="10886" y="31920"/>
                          <a:pt x="9574" y="32197"/>
                          <a:pt x="9347" y="32282"/>
                        </a:cubicBezTo>
                        <a:cubicBezTo>
                          <a:pt x="9342" y="32284"/>
                          <a:pt x="9335" y="32285"/>
                          <a:pt x="9326" y="32285"/>
                        </a:cubicBezTo>
                        <a:cubicBezTo>
                          <a:pt x="9133" y="32285"/>
                          <a:pt x="7990" y="31930"/>
                          <a:pt x="7725" y="31782"/>
                        </a:cubicBezTo>
                        <a:cubicBezTo>
                          <a:pt x="7619" y="31724"/>
                          <a:pt x="7699" y="31682"/>
                          <a:pt x="8067" y="31611"/>
                        </a:cubicBezTo>
                        <a:cubicBezTo>
                          <a:pt x="8662" y="31495"/>
                          <a:pt x="9173" y="31353"/>
                          <a:pt x="9134" y="31314"/>
                        </a:cubicBezTo>
                        <a:cubicBezTo>
                          <a:pt x="9133" y="31313"/>
                          <a:pt x="9130" y="31313"/>
                          <a:pt x="9124" y="31313"/>
                        </a:cubicBezTo>
                        <a:cubicBezTo>
                          <a:pt x="9059" y="31313"/>
                          <a:pt x="8690" y="31384"/>
                          <a:pt x="8263" y="31481"/>
                        </a:cubicBezTo>
                        <a:lnTo>
                          <a:pt x="7416" y="31671"/>
                        </a:lnTo>
                        <a:lnTo>
                          <a:pt x="7041" y="31481"/>
                        </a:lnTo>
                        <a:cubicBezTo>
                          <a:pt x="6616" y="31266"/>
                          <a:pt x="6616" y="31266"/>
                          <a:pt x="7545" y="31067"/>
                        </a:cubicBezTo>
                        <a:cubicBezTo>
                          <a:pt x="7897" y="30992"/>
                          <a:pt x="8166" y="30916"/>
                          <a:pt x="8147" y="30900"/>
                        </a:cubicBezTo>
                        <a:cubicBezTo>
                          <a:pt x="8145" y="30898"/>
                          <a:pt x="8138" y="30897"/>
                          <a:pt x="8126" y="30897"/>
                        </a:cubicBezTo>
                        <a:cubicBezTo>
                          <a:pt x="8039" y="30897"/>
                          <a:pt x="7696" y="30956"/>
                          <a:pt x="7301" y="31039"/>
                        </a:cubicBezTo>
                        <a:lnTo>
                          <a:pt x="6486" y="31209"/>
                        </a:lnTo>
                        <a:lnTo>
                          <a:pt x="6168" y="31047"/>
                        </a:lnTo>
                        <a:lnTo>
                          <a:pt x="5851" y="30885"/>
                        </a:lnTo>
                        <a:lnTo>
                          <a:pt x="6259" y="30822"/>
                        </a:lnTo>
                        <a:cubicBezTo>
                          <a:pt x="6486" y="30789"/>
                          <a:pt x="6736" y="30729"/>
                          <a:pt x="6829" y="30689"/>
                        </a:cubicBezTo>
                        <a:cubicBezTo>
                          <a:pt x="6900" y="30658"/>
                          <a:pt x="6915" y="30642"/>
                          <a:pt x="6870" y="30642"/>
                        </a:cubicBezTo>
                        <a:cubicBezTo>
                          <a:pt x="6841" y="30642"/>
                          <a:pt x="6787" y="30649"/>
                          <a:pt x="6707" y="30662"/>
                        </a:cubicBezTo>
                        <a:cubicBezTo>
                          <a:pt x="6247" y="30737"/>
                          <a:pt x="5992" y="30773"/>
                          <a:pt x="5824" y="30773"/>
                        </a:cubicBezTo>
                        <a:cubicBezTo>
                          <a:pt x="5689" y="30773"/>
                          <a:pt x="5610" y="30750"/>
                          <a:pt x="5525" y="30706"/>
                        </a:cubicBezTo>
                        <a:cubicBezTo>
                          <a:pt x="5411" y="30646"/>
                          <a:pt x="5322" y="30578"/>
                          <a:pt x="5322" y="30547"/>
                        </a:cubicBezTo>
                        <a:cubicBezTo>
                          <a:pt x="5322" y="30517"/>
                          <a:pt x="5593" y="30428"/>
                          <a:pt x="5937" y="30346"/>
                        </a:cubicBezTo>
                        <a:cubicBezTo>
                          <a:pt x="6279" y="30265"/>
                          <a:pt x="6534" y="30184"/>
                          <a:pt x="6514" y="30164"/>
                        </a:cubicBezTo>
                        <a:cubicBezTo>
                          <a:pt x="6512" y="30162"/>
                          <a:pt x="6504" y="30160"/>
                          <a:pt x="6492" y="30160"/>
                        </a:cubicBezTo>
                        <a:cubicBezTo>
                          <a:pt x="6412" y="30160"/>
                          <a:pt x="6132" y="30217"/>
                          <a:pt x="5814" y="30298"/>
                        </a:cubicBezTo>
                        <a:lnTo>
                          <a:pt x="5150" y="30468"/>
                        </a:lnTo>
                        <a:lnTo>
                          <a:pt x="4864" y="30293"/>
                        </a:lnTo>
                        <a:cubicBezTo>
                          <a:pt x="4709" y="30198"/>
                          <a:pt x="4603" y="30093"/>
                          <a:pt x="4633" y="30065"/>
                        </a:cubicBezTo>
                        <a:cubicBezTo>
                          <a:pt x="4661" y="30036"/>
                          <a:pt x="5015" y="29952"/>
                          <a:pt x="5423" y="29878"/>
                        </a:cubicBezTo>
                        <a:lnTo>
                          <a:pt x="6160" y="29744"/>
                        </a:lnTo>
                        <a:lnTo>
                          <a:pt x="7309" y="30297"/>
                        </a:lnTo>
                        <a:cubicBezTo>
                          <a:pt x="8360" y="30799"/>
                          <a:pt x="9942" y="31356"/>
                          <a:pt x="10339" y="31361"/>
                        </a:cubicBezTo>
                        <a:cubicBezTo>
                          <a:pt x="10637" y="31364"/>
                          <a:pt x="10283" y="31489"/>
                          <a:pt x="9435" y="31681"/>
                        </a:cubicBezTo>
                        <a:cubicBezTo>
                          <a:pt x="8987" y="31781"/>
                          <a:pt x="8566" y="31897"/>
                          <a:pt x="8497" y="31941"/>
                        </a:cubicBezTo>
                        <a:cubicBezTo>
                          <a:pt x="8440" y="31977"/>
                          <a:pt x="8422" y="31995"/>
                          <a:pt x="8446" y="31995"/>
                        </a:cubicBezTo>
                        <a:cubicBezTo>
                          <a:pt x="8461" y="31995"/>
                          <a:pt x="8491" y="31988"/>
                          <a:pt x="8538" y="31976"/>
                        </a:cubicBezTo>
                        <a:cubicBezTo>
                          <a:pt x="9698" y="31672"/>
                          <a:pt x="10535" y="31510"/>
                          <a:pt x="10923" y="31510"/>
                        </a:cubicBezTo>
                        <a:cubicBezTo>
                          <a:pt x="10987" y="31510"/>
                          <a:pt x="11039" y="31514"/>
                          <a:pt x="11078" y="31523"/>
                        </a:cubicBezTo>
                        <a:cubicBezTo>
                          <a:pt x="11248" y="31562"/>
                          <a:pt x="11851" y="31638"/>
                          <a:pt x="12422" y="31691"/>
                        </a:cubicBezTo>
                        <a:cubicBezTo>
                          <a:pt x="13073" y="31754"/>
                          <a:pt x="13438" y="31818"/>
                          <a:pt x="13408" y="31871"/>
                        </a:cubicBezTo>
                        <a:cubicBezTo>
                          <a:pt x="13390" y="31900"/>
                          <a:pt x="13389" y="31915"/>
                          <a:pt x="13405" y="31915"/>
                        </a:cubicBezTo>
                        <a:cubicBezTo>
                          <a:pt x="13414" y="31915"/>
                          <a:pt x="13431" y="31909"/>
                          <a:pt x="13453" y="31896"/>
                        </a:cubicBezTo>
                        <a:cubicBezTo>
                          <a:pt x="13505" y="31864"/>
                          <a:pt x="14088" y="31785"/>
                          <a:pt x="14749" y="31721"/>
                        </a:cubicBezTo>
                        <a:cubicBezTo>
                          <a:pt x="15408" y="31655"/>
                          <a:pt x="16237" y="31543"/>
                          <a:pt x="16589" y="31471"/>
                        </a:cubicBezTo>
                        <a:cubicBezTo>
                          <a:pt x="16861" y="31415"/>
                          <a:pt x="17111" y="31381"/>
                          <a:pt x="17221" y="31381"/>
                        </a:cubicBezTo>
                        <a:cubicBezTo>
                          <a:pt x="17252" y="31381"/>
                          <a:pt x="17272" y="31383"/>
                          <a:pt x="17278" y="31389"/>
                        </a:cubicBezTo>
                        <a:cubicBezTo>
                          <a:pt x="17304" y="31416"/>
                          <a:pt x="17250" y="31544"/>
                          <a:pt x="17160" y="31667"/>
                        </a:cubicBezTo>
                        <a:cubicBezTo>
                          <a:pt x="16994" y="31895"/>
                          <a:pt x="16919" y="32023"/>
                          <a:pt x="16941" y="32023"/>
                        </a:cubicBezTo>
                        <a:cubicBezTo>
                          <a:pt x="16956" y="32023"/>
                          <a:pt x="17015" y="31964"/>
                          <a:pt x="17122" y="31837"/>
                        </a:cubicBezTo>
                        <a:cubicBezTo>
                          <a:pt x="17277" y="31653"/>
                          <a:pt x="17391" y="31571"/>
                          <a:pt x="17494" y="31571"/>
                        </a:cubicBezTo>
                        <a:cubicBezTo>
                          <a:pt x="17509" y="31571"/>
                          <a:pt x="17525" y="31573"/>
                          <a:pt x="17540" y="31576"/>
                        </a:cubicBezTo>
                        <a:cubicBezTo>
                          <a:pt x="17562" y="31582"/>
                          <a:pt x="17583" y="31585"/>
                          <a:pt x="17603" y="31585"/>
                        </a:cubicBezTo>
                        <a:cubicBezTo>
                          <a:pt x="17672" y="31585"/>
                          <a:pt x="17726" y="31552"/>
                          <a:pt x="17747" y="31495"/>
                        </a:cubicBezTo>
                        <a:cubicBezTo>
                          <a:pt x="17769" y="31437"/>
                          <a:pt x="17803" y="31410"/>
                          <a:pt x="17881" y="31410"/>
                        </a:cubicBezTo>
                        <a:cubicBezTo>
                          <a:pt x="17937" y="31410"/>
                          <a:pt x="18015" y="31424"/>
                          <a:pt x="18127" y="31449"/>
                        </a:cubicBezTo>
                        <a:cubicBezTo>
                          <a:pt x="18266" y="31482"/>
                          <a:pt x="18405" y="31502"/>
                          <a:pt x="18488" y="31502"/>
                        </a:cubicBezTo>
                        <a:cubicBezTo>
                          <a:pt x="18516" y="31502"/>
                          <a:pt x="18538" y="31500"/>
                          <a:pt x="18551" y="31495"/>
                        </a:cubicBezTo>
                        <a:cubicBezTo>
                          <a:pt x="18600" y="31476"/>
                          <a:pt x="18466" y="31435"/>
                          <a:pt x="18254" y="31401"/>
                        </a:cubicBezTo>
                        <a:cubicBezTo>
                          <a:pt x="18041" y="31368"/>
                          <a:pt x="17849" y="31310"/>
                          <a:pt x="17826" y="31274"/>
                        </a:cubicBezTo>
                        <a:cubicBezTo>
                          <a:pt x="17758" y="31166"/>
                          <a:pt x="18211" y="31054"/>
                          <a:pt x="18636" y="31054"/>
                        </a:cubicBezTo>
                        <a:cubicBezTo>
                          <a:pt x="18698" y="31054"/>
                          <a:pt x="18759" y="31056"/>
                          <a:pt x="18818" y="31062"/>
                        </a:cubicBezTo>
                        <a:cubicBezTo>
                          <a:pt x="18950" y="31074"/>
                          <a:pt x="19046" y="31080"/>
                          <a:pt x="19095" y="31080"/>
                        </a:cubicBezTo>
                        <a:cubicBezTo>
                          <a:pt x="19141" y="31080"/>
                          <a:pt x="19143" y="31074"/>
                          <a:pt x="19088" y="31063"/>
                        </a:cubicBezTo>
                        <a:cubicBezTo>
                          <a:pt x="18975" y="31040"/>
                          <a:pt x="18830" y="31003"/>
                          <a:pt x="18762" y="30976"/>
                        </a:cubicBezTo>
                        <a:cubicBezTo>
                          <a:pt x="18564" y="30902"/>
                          <a:pt x="19152" y="30721"/>
                          <a:pt x="19658" y="30699"/>
                        </a:cubicBezTo>
                        <a:cubicBezTo>
                          <a:pt x="19984" y="30686"/>
                          <a:pt x="20031" y="30671"/>
                          <a:pt x="19833" y="30647"/>
                        </a:cubicBezTo>
                        <a:cubicBezTo>
                          <a:pt x="19578" y="30618"/>
                          <a:pt x="19618" y="30586"/>
                          <a:pt x="20488" y="30147"/>
                        </a:cubicBezTo>
                        <a:cubicBezTo>
                          <a:pt x="21563" y="29605"/>
                          <a:pt x="22375" y="29084"/>
                          <a:pt x="23283" y="28348"/>
                        </a:cubicBezTo>
                        <a:cubicBezTo>
                          <a:pt x="23829" y="27906"/>
                          <a:pt x="24027" y="27797"/>
                          <a:pt x="24505" y="27673"/>
                        </a:cubicBezTo>
                        <a:cubicBezTo>
                          <a:pt x="24822" y="27592"/>
                          <a:pt x="25136" y="27526"/>
                          <a:pt x="25214" y="27526"/>
                        </a:cubicBezTo>
                        <a:cubicBezTo>
                          <a:pt x="25288" y="27526"/>
                          <a:pt x="25373" y="27495"/>
                          <a:pt x="25397" y="27458"/>
                        </a:cubicBezTo>
                        <a:cubicBezTo>
                          <a:pt x="25406" y="27444"/>
                          <a:pt x="25385" y="27437"/>
                          <a:pt x="25341" y="27437"/>
                        </a:cubicBezTo>
                        <a:cubicBezTo>
                          <a:pt x="25262" y="27437"/>
                          <a:pt x="25111" y="27458"/>
                          <a:pt x="24929" y="27497"/>
                        </a:cubicBezTo>
                        <a:cubicBezTo>
                          <a:pt x="24596" y="27566"/>
                          <a:pt x="24407" y="27601"/>
                          <a:pt x="24316" y="27601"/>
                        </a:cubicBezTo>
                        <a:cubicBezTo>
                          <a:pt x="24225" y="27601"/>
                          <a:pt x="24234" y="27566"/>
                          <a:pt x="24294" y="27495"/>
                        </a:cubicBezTo>
                        <a:cubicBezTo>
                          <a:pt x="24343" y="27436"/>
                          <a:pt x="24624" y="27324"/>
                          <a:pt x="24918" y="27245"/>
                        </a:cubicBezTo>
                        <a:cubicBezTo>
                          <a:pt x="25213" y="27168"/>
                          <a:pt x="25435" y="27087"/>
                          <a:pt x="25415" y="27067"/>
                        </a:cubicBezTo>
                        <a:cubicBezTo>
                          <a:pt x="25411" y="27064"/>
                          <a:pt x="25402" y="27062"/>
                          <a:pt x="25388" y="27062"/>
                        </a:cubicBezTo>
                        <a:cubicBezTo>
                          <a:pt x="25320" y="27062"/>
                          <a:pt x="25138" y="27100"/>
                          <a:pt x="24941" y="27157"/>
                        </a:cubicBezTo>
                        <a:lnTo>
                          <a:pt x="24505" y="27284"/>
                        </a:lnTo>
                        <a:lnTo>
                          <a:pt x="24708" y="27091"/>
                        </a:lnTo>
                        <a:cubicBezTo>
                          <a:pt x="24821" y="26984"/>
                          <a:pt x="25182" y="26796"/>
                          <a:pt x="25515" y="26669"/>
                        </a:cubicBezTo>
                        <a:cubicBezTo>
                          <a:pt x="25849" y="26540"/>
                          <a:pt x="26080" y="26423"/>
                          <a:pt x="26036" y="26408"/>
                        </a:cubicBezTo>
                        <a:cubicBezTo>
                          <a:pt x="26032" y="26407"/>
                          <a:pt x="26026" y="26406"/>
                          <a:pt x="26019" y="26406"/>
                        </a:cubicBezTo>
                        <a:cubicBezTo>
                          <a:pt x="25950" y="26406"/>
                          <a:pt x="25755" y="26465"/>
                          <a:pt x="25563" y="26547"/>
                        </a:cubicBezTo>
                        <a:cubicBezTo>
                          <a:pt x="25357" y="26636"/>
                          <a:pt x="25223" y="26675"/>
                          <a:pt x="25155" y="26675"/>
                        </a:cubicBezTo>
                        <a:cubicBezTo>
                          <a:pt x="24984" y="26675"/>
                          <a:pt x="25237" y="26425"/>
                          <a:pt x="25816" y="26101"/>
                        </a:cubicBezTo>
                        <a:cubicBezTo>
                          <a:pt x="26181" y="25898"/>
                          <a:pt x="26370" y="25765"/>
                          <a:pt x="26323" y="25765"/>
                        </a:cubicBezTo>
                        <a:cubicBezTo>
                          <a:pt x="26297" y="25765"/>
                          <a:pt x="26196" y="25807"/>
                          <a:pt x="26011" y="25901"/>
                        </a:cubicBezTo>
                        <a:cubicBezTo>
                          <a:pt x="25803" y="26007"/>
                          <a:pt x="25676" y="26055"/>
                          <a:pt x="25627" y="26055"/>
                        </a:cubicBezTo>
                        <a:cubicBezTo>
                          <a:pt x="25536" y="26055"/>
                          <a:pt x="25705" y="25892"/>
                          <a:pt x="26117" y="25616"/>
                        </a:cubicBezTo>
                        <a:cubicBezTo>
                          <a:pt x="26377" y="25440"/>
                          <a:pt x="26501" y="25325"/>
                          <a:pt x="26462" y="25325"/>
                        </a:cubicBezTo>
                        <a:cubicBezTo>
                          <a:pt x="26437" y="25325"/>
                          <a:pt x="26349" y="25370"/>
                          <a:pt x="26190" y="25472"/>
                        </a:cubicBezTo>
                        <a:lnTo>
                          <a:pt x="25971" y="25614"/>
                        </a:lnTo>
                        <a:lnTo>
                          <a:pt x="25971" y="25614"/>
                        </a:lnTo>
                        <a:lnTo>
                          <a:pt x="26113" y="25411"/>
                        </a:lnTo>
                        <a:cubicBezTo>
                          <a:pt x="26191" y="25298"/>
                          <a:pt x="26466" y="24861"/>
                          <a:pt x="26722" y="24436"/>
                        </a:cubicBezTo>
                        <a:cubicBezTo>
                          <a:pt x="26980" y="24013"/>
                          <a:pt x="27438" y="23405"/>
                          <a:pt x="27741" y="23084"/>
                        </a:cubicBezTo>
                        <a:cubicBezTo>
                          <a:pt x="28039" y="22765"/>
                          <a:pt x="28291" y="22471"/>
                          <a:pt x="28291" y="22435"/>
                        </a:cubicBezTo>
                        <a:cubicBezTo>
                          <a:pt x="28291" y="22432"/>
                          <a:pt x="28290" y="22431"/>
                          <a:pt x="28287" y="22431"/>
                        </a:cubicBezTo>
                        <a:cubicBezTo>
                          <a:pt x="28258" y="22431"/>
                          <a:pt x="28064" y="22611"/>
                          <a:pt x="27839" y="22851"/>
                        </a:cubicBezTo>
                        <a:lnTo>
                          <a:pt x="27388" y="23332"/>
                        </a:lnTo>
                        <a:lnTo>
                          <a:pt x="27563" y="22966"/>
                        </a:lnTo>
                        <a:cubicBezTo>
                          <a:pt x="27661" y="22764"/>
                          <a:pt x="27998" y="22307"/>
                          <a:pt x="28318" y="21948"/>
                        </a:cubicBezTo>
                        <a:cubicBezTo>
                          <a:pt x="28790" y="21415"/>
                          <a:pt x="29022" y="21138"/>
                          <a:pt x="29001" y="21138"/>
                        </a:cubicBezTo>
                        <a:cubicBezTo>
                          <a:pt x="28985" y="21138"/>
                          <a:pt x="28825" y="21296"/>
                          <a:pt x="28514" y="21622"/>
                        </a:cubicBezTo>
                        <a:cubicBezTo>
                          <a:pt x="28168" y="21987"/>
                          <a:pt x="27944" y="22184"/>
                          <a:pt x="27889" y="22184"/>
                        </a:cubicBezTo>
                        <a:cubicBezTo>
                          <a:pt x="27853" y="22184"/>
                          <a:pt x="27890" y="22099"/>
                          <a:pt x="28013" y="21923"/>
                        </a:cubicBezTo>
                        <a:cubicBezTo>
                          <a:pt x="28082" y="21825"/>
                          <a:pt x="28152" y="21680"/>
                          <a:pt x="28167" y="21602"/>
                        </a:cubicBezTo>
                        <a:cubicBezTo>
                          <a:pt x="28183" y="21525"/>
                          <a:pt x="28310" y="21036"/>
                          <a:pt x="28447" y="20523"/>
                        </a:cubicBezTo>
                        <a:cubicBezTo>
                          <a:pt x="28827" y="19112"/>
                          <a:pt x="28962" y="18062"/>
                          <a:pt x="28965" y="16531"/>
                        </a:cubicBezTo>
                        <a:cubicBezTo>
                          <a:pt x="28968" y="14063"/>
                          <a:pt x="28467" y="11913"/>
                          <a:pt x="27380" y="9730"/>
                        </a:cubicBezTo>
                        <a:cubicBezTo>
                          <a:pt x="26565" y="8092"/>
                          <a:pt x="25669" y="6886"/>
                          <a:pt x="24286" y="5569"/>
                        </a:cubicBezTo>
                        <a:cubicBezTo>
                          <a:pt x="21883" y="3288"/>
                          <a:pt x="19021" y="1928"/>
                          <a:pt x="15713" y="1501"/>
                        </a:cubicBezTo>
                        <a:cubicBezTo>
                          <a:pt x="15184" y="1433"/>
                          <a:pt x="14682" y="1341"/>
                          <a:pt x="14596" y="1295"/>
                        </a:cubicBezTo>
                        <a:cubicBezTo>
                          <a:pt x="14352" y="1164"/>
                          <a:pt x="14297" y="822"/>
                          <a:pt x="14491" y="632"/>
                        </a:cubicBezTo>
                        <a:cubicBezTo>
                          <a:pt x="14675" y="451"/>
                          <a:pt x="15131" y="271"/>
                          <a:pt x="15376" y="271"/>
                        </a:cubicBezTo>
                        <a:close/>
                        <a:moveTo>
                          <a:pt x="12473" y="33391"/>
                        </a:moveTo>
                        <a:cubicBezTo>
                          <a:pt x="12481" y="33391"/>
                          <a:pt x="12477" y="33412"/>
                          <a:pt x="12465" y="33455"/>
                        </a:cubicBezTo>
                        <a:cubicBezTo>
                          <a:pt x="12447" y="33524"/>
                          <a:pt x="12398" y="33560"/>
                          <a:pt x="12353" y="33560"/>
                        </a:cubicBezTo>
                        <a:cubicBezTo>
                          <a:pt x="12312" y="33560"/>
                          <a:pt x="12274" y="33531"/>
                          <a:pt x="12264" y="33473"/>
                        </a:cubicBezTo>
                        <a:cubicBezTo>
                          <a:pt x="12261" y="33445"/>
                          <a:pt x="12262" y="33432"/>
                          <a:pt x="12266" y="33432"/>
                        </a:cubicBezTo>
                        <a:cubicBezTo>
                          <a:pt x="12271" y="33432"/>
                          <a:pt x="12279" y="33447"/>
                          <a:pt x="12291" y="33475"/>
                        </a:cubicBezTo>
                        <a:cubicBezTo>
                          <a:pt x="12306" y="33507"/>
                          <a:pt x="12320" y="33524"/>
                          <a:pt x="12337" y="33524"/>
                        </a:cubicBezTo>
                        <a:cubicBezTo>
                          <a:pt x="12357" y="33524"/>
                          <a:pt x="12381" y="33503"/>
                          <a:pt x="12413" y="33459"/>
                        </a:cubicBezTo>
                        <a:cubicBezTo>
                          <a:pt x="12447" y="33414"/>
                          <a:pt x="12466" y="33391"/>
                          <a:pt x="12473" y="33391"/>
                        </a:cubicBezTo>
                        <a:close/>
                        <a:moveTo>
                          <a:pt x="12719" y="33387"/>
                        </a:moveTo>
                        <a:cubicBezTo>
                          <a:pt x="12769" y="33387"/>
                          <a:pt x="12805" y="33431"/>
                          <a:pt x="12805" y="33513"/>
                        </a:cubicBezTo>
                        <a:cubicBezTo>
                          <a:pt x="12805" y="33577"/>
                          <a:pt x="12747" y="33634"/>
                          <a:pt x="12682" y="33634"/>
                        </a:cubicBezTo>
                        <a:cubicBezTo>
                          <a:pt x="12553" y="33634"/>
                          <a:pt x="12520" y="33535"/>
                          <a:pt x="12617" y="33439"/>
                        </a:cubicBezTo>
                        <a:cubicBezTo>
                          <a:pt x="12653" y="33404"/>
                          <a:pt x="12689" y="33387"/>
                          <a:pt x="12719" y="33387"/>
                        </a:cubicBezTo>
                        <a:close/>
                        <a:moveTo>
                          <a:pt x="13220" y="33388"/>
                        </a:moveTo>
                        <a:cubicBezTo>
                          <a:pt x="13262" y="33388"/>
                          <a:pt x="13294" y="33436"/>
                          <a:pt x="13294" y="33502"/>
                        </a:cubicBezTo>
                        <a:cubicBezTo>
                          <a:pt x="13294" y="33605"/>
                          <a:pt x="13224" y="33689"/>
                          <a:pt x="13159" y="33689"/>
                        </a:cubicBezTo>
                        <a:cubicBezTo>
                          <a:pt x="13141" y="33689"/>
                          <a:pt x="13123" y="33682"/>
                          <a:pt x="13107" y="33666"/>
                        </a:cubicBezTo>
                        <a:cubicBezTo>
                          <a:pt x="13044" y="33602"/>
                          <a:pt x="13132" y="33388"/>
                          <a:pt x="13220" y="33388"/>
                        </a:cubicBezTo>
                        <a:close/>
                        <a:moveTo>
                          <a:pt x="13981" y="33488"/>
                        </a:moveTo>
                        <a:cubicBezTo>
                          <a:pt x="13986" y="33488"/>
                          <a:pt x="13990" y="33490"/>
                          <a:pt x="13995" y="33495"/>
                        </a:cubicBezTo>
                        <a:cubicBezTo>
                          <a:pt x="14021" y="33522"/>
                          <a:pt x="14024" y="33594"/>
                          <a:pt x="14003" y="33650"/>
                        </a:cubicBezTo>
                        <a:cubicBezTo>
                          <a:pt x="13993" y="33677"/>
                          <a:pt x="13984" y="33690"/>
                          <a:pt x="13976" y="33690"/>
                        </a:cubicBezTo>
                        <a:cubicBezTo>
                          <a:pt x="13965" y="33690"/>
                          <a:pt x="13958" y="33660"/>
                          <a:pt x="13955" y="33601"/>
                        </a:cubicBezTo>
                        <a:cubicBezTo>
                          <a:pt x="13950" y="33534"/>
                          <a:pt x="13963" y="33488"/>
                          <a:pt x="13981" y="33488"/>
                        </a:cubicBezTo>
                        <a:close/>
                        <a:moveTo>
                          <a:pt x="13666" y="33417"/>
                        </a:moveTo>
                        <a:cubicBezTo>
                          <a:pt x="13671" y="33417"/>
                          <a:pt x="13675" y="33418"/>
                          <a:pt x="13679" y="33422"/>
                        </a:cubicBezTo>
                        <a:cubicBezTo>
                          <a:pt x="13698" y="33443"/>
                          <a:pt x="13694" y="33527"/>
                          <a:pt x="13668" y="33601"/>
                        </a:cubicBezTo>
                        <a:cubicBezTo>
                          <a:pt x="13647" y="33663"/>
                          <a:pt x="13614" y="33705"/>
                          <a:pt x="13591" y="33705"/>
                        </a:cubicBezTo>
                        <a:cubicBezTo>
                          <a:pt x="13587" y="33705"/>
                          <a:pt x="13583" y="33703"/>
                          <a:pt x="13580" y="33700"/>
                        </a:cubicBezTo>
                        <a:cubicBezTo>
                          <a:pt x="13559" y="33677"/>
                          <a:pt x="13561" y="33594"/>
                          <a:pt x="13588" y="33521"/>
                        </a:cubicBezTo>
                        <a:cubicBezTo>
                          <a:pt x="13609" y="33459"/>
                          <a:pt x="13643" y="33417"/>
                          <a:pt x="13666" y="33417"/>
                        </a:cubicBezTo>
                        <a:close/>
                        <a:moveTo>
                          <a:pt x="12271" y="34059"/>
                        </a:moveTo>
                        <a:cubicBezTo>
                          <a:pt x="12275" y="34059"/>
                          <a:pt x="12280" y="34061"/>
                          <a:pt x="12284" y="34065"/>
                        </a:cubicBezTo>
                        <a:cubicBezTo>
                          <a:pt x="12311" y="34092"/>
                          <a:pt x="12315" y="34164"/>
                          <a:pt x="12292" y="34221"/>
                        </a:cubicBezTo>
                        <a:cubicBezTo>
                          <a:pt x="12283" y="34248"/>
                          <a:pt x="12274" y="34261"/>
                          <a:pt x="12267" y="34261"/>
                        </a:cubicBezTo>
                        <a:cubicBezTo>
                          <a:pt x="12256" y="34261"/>
                          <a:pt x="12248" y="34231"/>
                          <a:pt x="12244" y="34172"/>
                        </a:cubicBezTo>
                        <a:cubicBezTo>
                          <a:pt x="12240" y="34104"/>
                          <a:pt x="12252" y="34059"/>
                          <a:pt x="12271" y="34059"/>
                        </a:cubicBezTo>
                        <a:close/>
                        <a:moveTo>
                          <a:pt x="13817" y="34141"/>
                        </a:moveTo>
                        <a:cubicBezTo>
                          <a:pt x="13821" y="34141"/>
                          <a:pt x="13826" y="34143"/>
                          <a:pt x="13830" y="34148"/>
                        </a:cubicBezTo>
                        <a:cubicBezTo>
                          <a:pt x="13857" y="34175"/>
                          <a:pt x="13861" y="34246"/>
                          <a:pt x="13838" y="34303"/>
                        </a:cubicBezTo>
                        <a:cubicBezTo>
                          <a:pt x="13829" y="34329"/>
                          <a:pt x="13820" y="34342"/>
                          <a:pt x="13813" y="34342"/>
                        </a:cubicBezTo>
                        <a:cubicBezTo>
                          <a:pt x="13801" y="34342"/>
                          <a:pt x="13793" y="34312"/>
                          <a:pt x="13790" y="34252"/>
                        </a:cubicBezTo>
                        <a:cubicBezTo>
                          <a:pt x="13786" y="34186"/>
                          <a:pt x="13798" y="34141"/>
                          <a:pt x="13817" y="34141"/>
                        </a:cubicBezTo>
                        <a:close/>
                        <a:moveTo>
                          <a:pt x="13081" y="34073"/>
                        </a:moveTo>
                        <a:cubicBezTo>
                          <a:pt x="13092" y="34073"/>
                          <a:pt x="13101" y="34080"/>
                          <a:pt x="13107" y="34097"/>
                        </a:cubicBezTo>
                        <a:cubicBezTo>
                          <a:pt x="13126" y="34152"/>
                          <a:pt x="13096" y="34276"/>
                          <a:pt x="13041" y="34383"/>
                        </a:cubicBezTo>
                        <a:cubicBezTo>
                          <a:pt x="13003" y="34456"/>
                          <a:pt x="12965" y="34498"/>
                          <a:pt x="12938" y="34498"/>
                        </a:cubicBezTo>
                        <a:cubicBezTo>
                          <a:pt x="12927" y="34498"/>
                          <a:pt x="12917" y="34490"/>
                          <a:pt x="12912" y="34473"/>
                        </a:cubicBezTo>
                        <a:cubicBezTo>
                          <a:pt x="12893" y="34418"/>
                          <a:pt x="12921" y="34295"/>
                          <a:pt x="12977" y="34188"/>
                        </a:cubicBezTo>
                        <a:cubicBezTo>
                          <a:pt x="13015" y="34114"/>
                          <a:pt x="13054" y="34073"/>
                          <a:pt x="13081" y="34073"/>
                        </a:cubicBezTo>
                        <a:close/>
                        <a:moveTo>
                          <a:pt x="13504" y="34042"/>
                        </a:moveTo>
                        <a:cubicBezTo>
                          <a:pt x="13531" y="34042"/>
                          <a:pt x="13529" y="34143"/>
                          <a:pt x="13501" y="34266"/>
                        </a:cubicBezTo>
                        <a:cubicBezTo>
                          <a:pt x="13473" y="34389"/>
                          <a:pt x="13413" y="34525"/>
                          <a:pt x="13372" y="34566"/>
                        </a:cubicBezTo>
                        <a:cubicBezTo>
                          <a:pt x="13364" y="34574"/>
                          <a:pt x="13358" y="34577"/>
                          <a:pt x="13353" y="34577"/>
                        </a:cubicBezTo>
                        <a:cubicBezTo>
                          <a:pt x="13330" y="34577"/>
                          <a:pt x="13339" y="34492"/>
                          <a:pt x="13374" y="34363"/>
                        </a:cubicBezTo>
                        <a:cubicBezTo>
                          <a:pt x="13420" y="34209"/>
                          <a:pt x="13456" y="34074"/>
                          <a:pt x="13456" y="34062"/>
                        </a:cubicBezTo>
                        <a:cubicBezTo>
                          <a:pt x="13456" y="34049"/>
                          <a:pt x="13476" y="34042"/>
                          <a:pt x="13504" y="34042"/>
                        </a:cubicBezTo>
                        <a:cubicBezTo>
                          <a:pt x="13504" y="34042"/>
                          <a:pt x="13504" y="34042"/>
                          <a:pt x="13504" y="34042"/>
                        </a:cubicBezTo>
                        <a:close/>
                        <a:moveTo>
                          <a:pt x="14076" y="34122"/>
                        </a:moveTo>
                        <a:cubicBezTo>
                          <a:pt x="14094" y="34122"/>
                          <a:pt x="14083" y="34228"/>
                          <a:pt x="14056" y="34350"/>
                        </a:cubicBezTo>
                        <a:cubicBezTo>
                          <a:pt x="14019" y="34511"/>
                          <a:pt x="13912" y="34713"/>
                          <a:pt x="13876" y="34713"/>
                        </a:cubicBezTo>
                        <a:cubicBezTo>
                          <a:pt x="13868" y="34713"/>
                          <a:pt x="13864" y="34704"/>
                          <a:pt x="13864" y="34684"/>
                        </a:cubicBezTo>
                        <a:cubicBezTo>
                          <a:pt x="13864" y="34596"/>
                          <a:pt x="14043" y="34122"/>
                          <a:pt x="14076" y="34122"/>
                        </a:cubicBezTo>
                        <a:close/>
                        <a:moveTo>
                          <a:pt x="13581" y="34495"/>
                        </a:moveTo>
                        <a:cubicBezTo>
                          <a:pt x="13590" y="34495"/>
                          <a:pt x="13597" y="34504"/>
                          <a:pt x="13603" y="34522"/>
                        </a:cubicBezTo>
                        <a:cubicBezTo>
                          <a:pt x="13622" y="34578"/>
                          <a:pt x="13596" y="34667"/>
                          <a:pt x="13549" y="34712"/>
                        </a:cubicBezTo>
                        <a:cubicBezTo>
                          <a:pt x="13529" y="34733"/>
                          <a:pt x="13515" y="34743"/>
                          <a:pt x="13505" y="34743"/>
                        </a:cubicBezTo>
                        <a:cubicBezTo>
                          <a:pt x="13487" y="34743"/>
                          <a:pt x="13491" y="34700"/>
                          <a:pt x="13516" y="34607"/>
                        </a:cubicBezTo>
                        <a:cubicBezTo>
                          <a:pt x="13537" y="34535"/>
                          <a:pt x="13562" y="34495"/>
                          <a:pt x="13581" y="34495"/>
                        </a:cubicBezTo>
                        <a:close/>
                        <a:moveTo>
                          <a:pt x="12811" y="34042"/>
                        </a:moveTo>
                        <a:cubicBezTo>
                          <a:pt x="12869" y="34042"/>
                          <a:pt x="12867" y="34096"/>
                          <a:pt x="12806" y="34209"/>
                        </a:cubicBezTo>
                        <a:cubicBezTo>
                          <a:pt x="12766" y="34283"/>
                          <a:pt x="12705" y="34335"/>
                          <a:pt x="12662" y="34335"/>
                        </a:cubicBezTo>
                        <a:cubicBezTo>
                          <a:pt x="12654" y="34335"/>
                          <a:pt x="12646" y="34333"/>
                          <a:pt x="12639" y="34328"/>
                        </a:cubicBezTo>
                        <a:cubicBezTo>
                          <a:pt x="12627" y="34321"/>
                          <a:pt x="12616" y="34317"/>
                          <a:pt x="12606" y="34317"/>
                        </a:cubicBezTo>
                        <a:cubicBezTo>
                          <a:pt x="12579" y="34317"/>
                          <a:pt x="12561" y="34345"/>
                          <a:pt x="12561" y="34393"/>
                        </a:cubicBezTo>
                        <a:cubicBezTo>
                          <a:pt x="12561" y="34507"/>
                          <a:pt x="12319" y="34839"/>
                          <a:pt x="12254" y="34839"/>
                        </a:cubicBezTo>
                        <a:cubicBezTo>
                          <a:pt x="12245" y="34839"/>
                          <a:pt x="12239" y="34832"/>
                          <a:pt x="12239" y="34816"/>
                        </a:cubicBezTo>
                        <a:cubicBezTo>
                          <a:pt x="12236" y="34774"/>
                          <a:pt x="12313" y="34578"/>
                          <a:pt x="12410" y="34375"/>
                        </a:cubicBezTo>
                        <a:cubicBezTo>
                          <a:pt x="12504" y="34177"/>
                          <a:pt x="12554" y="34092"/>
                          <a:pt x="12592" y="34092"/>
                        </a:cubicBezTo>
                        <a:cubicBezTo>
                          <a:pt x="12613" y="34092"/>
                          <a:pt x="12631" y="34119"/>
                          <a:pt x="12651" y="34168"/>
                        </a:cubicBezTo>
                        <a:cubicBezTo>
                          <a:pt x="12680" y="34239"/>
                          <a:pt x="12696" y="34274"/>
                          <a:pt x="12706" y="34274"/>
                        </a:cubicBezTo>
                        <a:cubicBezTo>
                          <a:pt x="12715" y="34274"/>
                          <a:pt x="12718" y="34244"/>
                          <a:pt x="12720" y="34184"/>
                        </a:cubicBezTo>
                        <a:cubicBezTo>
                          <a:pt x="12723" y="34102"/>
                          <a:pt x="12760" y="34042"/>
                          <a:pt x="12811" y="34042"/>
                        </a:cubicBezTo>
                        <a:close/>
                        <a:moveTo>
                          <a:pt x="13235" y="34297"/>
                        </a:moveTo>
                        <a:cubicBezTo>
                          <a:pt x="13249" y="34297"/>
                          <a:pt x="13262" y="34312"/>
                          <a:pt x="13273" y="34343"/>
                        </a:cubicBezTo>
                        <a:cubicBezTo>
                          <a:pt x="13289" y="34391"/>
                          <a:pt x="13245" y="34558"/>
                          <a:pt x="13178" y="34706"/>
                        </a:cubicBezTo>
                        <a:lnTo>
                          <a:pt x="13051" y="34978"/>
                        </a:lnTo>
                        <a:lnTo>
                          <a:pt x="13099" y="34693"/>
                        </a:lnTo>
                        <a:cubicBezTo>
                          <a:pt x="13141" y="34441"/>
                          <a:pt x="13193" y="34297"/>
                          <a:pt x="13235" y="34297"/>
                        </a:cubicBezTo>
                        <a:close/>
                        <a:moveTo>
                          <a:pt x="13730" y="34611"/>
                        </a:moveTo>
                        <a:cubicBezTo>
                          <a:pt x="13742" y="34611"/>
                          <a:pt x="13750" y="34647"/>
                          <a:pt x="13766" y="34720"/>
                        </a:cubicBezTo>
                        <a:cubicBezTo>
                          <a:pt x="13783" y="34803"/>
                          <a:pt x="13757" y="34913"/>
                          <a:pt x="13709" y="34961"/>
                        </a:cubicBezTo>
                        <a:cubicBezTo>
                          <a:pt x="13683" y="34987"/>
                          <a:pt x="13663" y="34999"/>
                          <a:pt x="13648" y="34999"/>
                        </a:cubicBezTo>
                        <a:cubicBezTo>
                          <a:pt x="13604" y="34999"/>
                          <a:pt x="13611" y="34888"/>
                          <a:pt x="13676" y="34718"/>
                        </a:cubicBezTo>
                        <a:cubicBezTo>
                          <a:pt x="13704" y="34646"/>
                          <a:pt x="13719" y="34611"/>
                          <a:pt x="13730" y="34611"/>
                        </a:cubicBezTo>
                        <a:close/>
                        <a:moveTo>
                          <a:pt x="14560" y="35635"/>
                        </a:moveTo>
                        <a:cubicBezTo>
                          <a:pt x="14568" y="35635"/>
                          <a:pt x="14577" y="35644"/>
                          <a:pt x="14587" y="35660"/>
                        </a:cubicBezTo>
                        <a:cubicBezTo>
                          <a:pt x="14630" y="35726"/>
                          <a:pt x="14643" y="35822"/>
                          <a:pt x="14619" y="35884"/>
                        </a:cubicBezTo>
                        <a:cubicBezTo>
                          <a:pt x="14600" y="35935"/>
                          <a:pt x="14608" y="35961"/>
                          <a:pt x="14642" y="35961"/>
                        </a:cubicBezTo>
                        <a:cubicBezTo>
                          <a:pt x="14655" y="35961"/>
                          <a:pt x="14672" y="35957"/>
                          <a:pt x="14693" y="35949"/>
                        </a:cubicBezTo>
                        <a:cubicBezTo>
                          <a:pt x="14701" y="35946"/>
                          <a:pt x="14710" y="35945"/>
                          <a:pt x="14719" y="35945"/>
                        </a:cubicBezTo>
                        <a:cubicBezTo>
                          <a:pt x="14788" y="35945"/>
                          <a:pt x="14897" y="36009"/>
                          <a:pt x="14976" y="36102"/>
                        </a:cubicBezTo>
                        <a:lnTo>
                          <a:pt x="15143" y="36297"/>
                        </a:lnTo>
                        <a:lnTo>
                          <a:pt x="14845" y="36309"/>
                        </a:lnTo>
                        <a:lnTo>
                          <a:pt x="14548" y="36321"/>
                        </a:lnTo>
                        <a:lnTo>
                          <a:pt x="14531" y="35933"/>
                        </a:lnTo>
                        <a:cubicBezTo>
                          <a:pt x="14523" y="35737"/>
                          <a:pt x="14534" y="35635"/>
                          <a:pt x="14560" y="35635"/>
                        </a:cubicBezTo>
                        <a:close/>
                        <a:moveTo>
                          <a:pt x="14133" y="34556"/>
                        </a:moveTo>
                        <a:cubicBezTo>
                          <a:pt x="14140" y="34556"/>
                          <a:pt x="14150" y="34583"/>
                          <a:pt x="14165" y="34636"/>
                        </a:cubicBezTo>
                        <a:cubicBezTo>
                          <a:pt x="14186" y="34718"/>
                          <a:pt x="14182" y="34841"/>
                          <a:pt x="14153" y="34917"/>
                        </a:cubicBezTo>
                        <a:cubicBezTo>
                          <a:pt x="14129" y="34976"/>
                          <a:pt x="14113" y="35005"/>
                          <a:pt x="14093" y="35005"/>
                        </a:cubicBezTo>
                        <a:cubicBezTo>
                          <a:pt x="14075" y="35005"/>
                          <a:pt x="14054" y="34981"/>
                          <a:pt x="14023" y="34933"/>
                        </a:cubicBezTo>
                        <a:cubicBezTo>
                          <a:pt x="14001" y="34899"/>
                          <a:pt x="13984" y="34882"/>
                          <a:pt x="13973" y="34882"/>
                        </a:cubicBezTo>
                        <a:cubicBezTo>
                          <a:pt x="13953" y="34882"/>
                          <a:pt x="13945" y="34931"/>
                          <a:pt x="13945" y="35038"/>
                        </a:cubicBezTo>
                        <a:cubicBezTo>
                          <a:pt x="13945" y="35161"/>
                          <a:pt x="13821" y="35515"/>
                          <a:pt x="13660" y="35833"/>
                        </a:cubicBezTo>
                        <a:cubicBezTo>
                          <a:pt x="13400" y="36354"/>
                          <a:pt x="13354" y="36402"/>
                          <a:pt x="13123" y="36402"/>
                        </a:cubicBezTo>
                        <a:lnTo>
                          <a:pt x="12871" y="36402"/>
                        </a:lnTo>
                        <a:lnTo>
                          <a:pt x="13019" y="36174"/>
                        </a:lnTo>
                        <a:cubicBezTo>
                          <a:pt x="13433" y="35531"/>
                          <a:pt x="13659" y="35210"/>
                          <a:pt x="13700" y="35210"/>
                        </a:cubicBezTo>
                        <a:cubicBezTo>
                          <a:pt x="13705" y="35210"/>
                          <a:pt x="13707" y="35214"/>
                          <a:pt x="13707" y="35220"/>
                        </a:cubicBezTo>
                        <a:cubicBezTo>
                          <a:pt x="13707" y="35229"/>
                          <a:pt x="13709" y="35233"/>
                          <a:pt x="13713" y="35233"/>
                        </a:cubicBezTo>
                        <a:cubicBezTo>
                          <a:pt x="13728" y="35233"/>
                          <a:pt x="13775" y="35154"/>
                          <a:pt x="13828" y="35034"/>
                        </a:cubicBezTo>
                        <a:cubicBezTo>
                          <a:pt x="13884" y="34903"/>
                          <a:pt x="13963" y="34809"/>
                          <a:pt x="14011" y="34809"/>
                        </a:cubicBezTo>
                        <a:cubicBezTo>
                          <a:pt x="14017" y="34809"/>
                          <a:pt x="14022" y="34811"/>
                          <a:pt x="14027" y="34814"/>
                        </a:cubicBezTo>
                        <a:cubicBezTo>
                          <a:pt x="14035" y="34819"/>
                          <a:pt x="14043" y="34821"/>
                          <a:pt x="14050" y="34821"/>
                        </a:cubicBezTo>
                        <a:cubicBezTo>
                          <a:pt x="14086" y="34821"/>
                          <a:pt x="14112" y="34765"/>
                          <a:pt x="14116" y="34676"/>
                        </a:cubicBezTo>
                        <a:cubicBezTo>
                          <a:pt x="14120" y="34596"/>
                          <a:pt x="14125" y="34556"/>
                          <a:pt x="14133" y="34556"/>
                        </a:cubicBezTo>
                        <a:close/>
                        <a:moveTo>
                          <a:pt x="14295" y="35040"/>
                        </a:moveTo>
                        <a:cubicBezTo>
                          <a:pt x="14315" y="35040"/>
                          <a:pt x="14369" y="35270"/>
                          <a:pt x="14424" y="35628"/>
                        </a:cubicBezTo>
                        <a:cubicBezTo>
                          <a:pt x="14514" y="36223"/>
                          <a:pt x="14439" y="36402"/>
                          <a:pt x="14102" y="36402"/>
                        </a:cubicBezTo>
                        <a:lnTo>
                          <a:pt x="13849" y="36402"/>
                        </a:lnTo>
                        <a:lnTo>
                          <a:pt x="14090" y="35975"/>
                        </a:lnTo>
                        <a:cubicBezTo>
                          <a:pt x="14262" y="35667"/>
                          <a:pt x="14321" y="35469"/>
                          <a:pt x="14300" y="35262"/>
                        </a:cubicBezTo>
                        <a:cubicBezTo>
                          <a:pt x="14285" y="35108"/>
                          <a:pt x="14285" y="35040"/>
                          <a:pt x="14295" y="35040"/>
                        </a:cubicBezTo>
                        <a:close/>
                        <a:moveTo>
                          <a:pt x="14133" y="35215"/>
                        </a:moveTo>
                        <a:cubicBezTo>
                          <a:pt x="14156" y="35215"/>
                          <a:pt x="14165" y="35263"/>
                          <a:pt x="14173" y="35345"/>
                        </a:cubicBezTo>
                        <a:cubicBezTo>
                          <a:pt x="14189" y="35501"/>
                          <a:pt x="14116" y="35735"/>
                          <a:pt x="13969" y="35996"/>
                        </a:cubicBezTo>
                        <a:cubicBezTo>
                          <a:pt x="13829" y="36249"/>
                          <a:pt x="13685" y="36404"/>
                          <a:pt x="13595" y="36404"/>
                        </a:cubicBezTo>
                        <a:cubicBezTo>
                          <a:pt x="13472" y="36404"/>
                          <a:pt x="13501" y="36305"/>
                          <a:pt x="13798" y="35753"/>
                        </a:cubicBezTo>
                        <a:cubicBezTo>
                          <a:pt x="14006" y="35366"/>
                          <a:pt x="14092" y="35215"/>
                          <a:pt x="14133" y="35215"/>
                        </a:cubicBezTo>
                        <a:close/>
                        <a:moveTo>
                          <a:pt x="13313" y="34799"/>
                        </a:moveTo>
                        <a:cubicBezTo>
                          <a:pt x="13330" y="34799"/>
                          <a:pt x="13345" y="34814"/>
                          <a:pt x="13356" y="34847"/>
                        </a:cubicBezTo>
                        <a:cubicBezTo>
                          <a:pt x="13370" y="34891"/>
                          <a:pt x="13342" y="35006"/>
                          <a:pt x="13294" y="35097"/>
                        </a:cubicBezTo>
                        <a:cubicBezTo>
                          <a:pt x="13246" y="35187"/>
                          <a:pt x="13239" y="35264"/>
                          <a:pt x="13278" y="35264"/>
                        </a:cubicBezTo>
                        <a:cubicBezTo>
                          <a:pt x="13315" y="35264"/>
                          <a:pt x="13393" y="35179"/>
                          <a:pt x="13440" y="35081"/>
                        </a:cubicBezTo>
                        <a:cubicBezTo>
                          <a:pt x="13478" y="35002"/>
                          <a:pt x="13499" y="34961"/>
                          <a:pt x="13507" y="34961"/>
                        </a:cubicBezTo>
                        <a:cubicBezTo>
                          <a:pt x="13515" y="34961"/>
                          <a:pt x="13504" y="35016"/>
                          <a:pt x="13480" y="35135"/>
                        </a:cubicBezTo>
                        <a:cubicBezTo>
                          <a:pt x="13410" y="35461"/>
                          <a:pt x="12813" y="36405"/>
                          <a:pt x="12674" y="36405"/>
                        </a:cubicBezTo>
                        <a:cubicBezTo>
                          <a:pt x="12506" y="36405"/>
                          <a:pt x="12521" y="36365"/>
                          <a:pt x="12894" y="35819"/>
                        </a:cubicBezTo>
                        <a:cubicBezTo>
                          <a:pt x="13139" y="35461"/>
                          <a:pt x="13203" y="35306"/>
                          <a:pt x="13139" y="35240"/>
                        </a:cubicBezTo>
                        <a:cubicBezTo>
                          <a:pt x="13111" y="35212"/>
                          <a:pt x="13090" y="35198"/>
                          <a:pt x="13076" y="35198"/>
                        </a:cubicBezTo>
                        <a:cubicBezTo>
                          <a:pt x="13056" y="35198"/>
                          <a:pt x="13048" y="35225"/>
                          <a:pt x="13048" y="35281"/>
                        </a:cubicBezTo>
                        <a:cubicBezTo>
                          <a:pt x="13048" y="35493"/>
                          <a:pt x="12457" y="36384"/>
                          <a:pt x="12283" y="36432"/>
                        </a:cubicBezTo>
                        <a:cubicBezTo>
                          <a:pt x="12233" y="36446"/>
                          <a:pt x="12183" y="36453"/>
                          <a:pt x="12145" y="36453"/>
                        </a:cubicBezTo>
                        <a:cubicBezTo>
                          <a:pt x="12113" y="36453"/>
                          <a:pt x="12089" y="36448"/>
                          <a:pt x="12079" y="36439"/>
                        </a:cubicBezTo>
                        <a:cubicBezTo>
                          <a:pt x="12034" y="36396"/>
                          <a:pt x="12394" y="35882"/>
                          <a:pt x="12758" y="35476"/>
                        </a:cubicBezTo>
                        <a:cubicBezTo>
                          <a:pt x="12917" y="35297"/>
                          <a:pt x="13048" y="35112"/>
                          <a:pt x="13048" y="35065"/>
                        </a:cubicBezTo>
                        <a:cubicBezTo>
                          <a:pt x="13048" y="35048"/>
                          <a:pt x="13054" y="35039"/>
                          <a:pt x="13063" y="35039"/>
                        </a:cubicBezTo>
                        <a:cubicBezTo>
                          <a:pt x="13078" y="35039"/>
                          <a:pt x="13103" y="35061"/>
                          <a:pt x="13130" y="35101"/>
                        </a:cubicBezTo>
                        <a:cubicBezTo>
                          <a:pt x="13158" y="35145"/>
                          <a:pt x="13178" y="35168"/>
                          <a:pt x="13191" y="35168"/>
                        </a:cubicBezTo>
                        <a:cubicBezTo>
                          <a:pt x="13207" y="35168"/>
                          <a:pt x="13212" y="35131"/>
                          <a:pt x="13212" y="35053"/>
                        </a:cubicBezTo>
                        <a:cubicBezTo>
                          <a:pt x="13212" y="34914"/>
                          <a:pt x="13268" y="34799"/>
                          <a:pt x="13313" y="34799"/>
                        </a:cubicBezTo>
                        <a:close/>
                        <a:moveTo>
                          <a:pt x="12765" y="34472"/>
                        </a:moveTo>
                        <a:cubicBezTo>
                          <a:pt x="12774" y="34472"/>
                          <a:pt x="12783" y="34475"/>
                          <a:pt x="12790" y="34482"/>
                        </a:cubicBezTo>
                        <a:cubicBezTo>
                          <a:pt x="12807" y="34500"/>
                          <a:pt x="12773" y="34616"/>
                          <a:pt x="12707" y="34746"/>
                        </a:cubicBezTo>
                        <a:cubicBezTo>
                          <a:pt x="12646" y="34872"/>
                          <a:pt x="12565" y="34967"/>
                          <a:pt x="12521" y="34967"/>
                        </a:cubicBezTo>
                        <a:cubicBezTo>
                          <a:pt x="12520" y="34967"/>
                          <a:pt x="12519" y="34966"/>
                          <a:pt x="12517" y="34966"/>
                        </a:cubicBezTo>
                        <a:cubicBezTo>
                          <a:pt x="12516" y="34966"/>
                          <a:pt x="12515" y="34966"/>
                          <a:pt x="12514" y="34966"/>
                        </a:cubicBezTo>
                        <a:cubicBezTo>
                          <a:pt x="12468" y="34966"/>
                          <a:pt x="12355" y="35126"/>
                          <a:pt x="12252" y="35333"/>
                        </a:cubicBezTo>
                        <a:lnTo>
                          <a:pt x="12065" y="35711"/>
                        </a:lnTo>
                        <a:lnTo>
                          <a:pt x="12363" y="35386"/>
                        </a:lnTo>
                        <a:cubicBezTo>
                          <a:pt x="12483" y="35254"/>
                          <a:pt x="12576" y="35175"/>
                          <a:pt x="12606" y="35175"/>
                        </a:cubicBezTo>
                        <a:cubicBezTo>
                          <a:pt x="12616" y="35175"/>
                          <a:pt x="12619" y="35185"/>
                          <a:pt x="12612" y="35207"/>
                        </a:cubicBezTo>
                        <a:cubicBezTo>
                          <a:pt x="12589" y="35277"/>
                          <a:pt x="12592" y="35315"/>
                          <a:pt x="12618" y="35315"/>
                        </a:cubicBezTo>
                        <a:cubicBezTo>
                          <a:pt x="12625" y="35315"/>
                          <a:pt x="12634" y="35312"/>
                          <a:pt x="12644" y="35306"/>
                        </a:cubicBezTo>
                        <a:cubicBezTo>
                          <a:pt x="12691" y="35276"/>
                          <a:pt x="12726" y="35195"/>
                          <a:pt x="12726" y="35113"/>
                        </a:cubicBezTo>
                        <a:cubicBezTo>
                          <a:pt x="12726" y="35033"/>
                          <a:pt x="12778" y="34901"/>
                          <a:pt x="12845" y="34812"/>
                        </a:cubicBezTo>
                        <a:cubicBezTo>
                          <a:pt x="12900" y="34737"/>
                          <a:pt x="12930" y="34701"/>
                          <a:pt x="12946" y="34701"/>
                        </a:cubicBezTo>
                        <a:cubicBezTo>
                          <a:pt x="12962" y="34701"/>
                          <a:pt x="12965" y="34734"/>
                          <a:pt x="12966" y="34800"/>
                        </a:cubicBezTo>
                        <a:cubicBezTo>
                          <a:pt x="12970" y="35004"/>
                          <a:pt x="12851" y="35208"/>
                          <a:pt x="12369" y="35835"/>
                        </a:cubicBezTo>
                        <a:cubicBezTo>
                          <a:pt x="11895" y="36447"/>
                          <a:pt x="11850" y="36487"/>
                          <a:pt x="11628" y="36487"/>
                        </a:cubicBezTo>
                        <a:cubicBezTo>
                          <a:pt x="11534" y="36484"/>
                          <a:pt x="11502" y="36457"/>
                          <a:pt x="11550" y="36422"/>
                        </a:cubicBezTo>
                        <a:cubicBezTo>
                          <a:pt x="11723" y="36302"/>
                          <a:pt x="12032" y="35793"/>
                          <a:pt x="12049" y="35605"/>
                        </a:cubicBezTo>
                        <a:cubicBezTo>
                          <a:pt x="12070" y="35360"/>
                          <a:pt x="12337" y="34917"/>
                          <a:pt x="12461" y="34917"/>
                        </a:cubicBezTo>
                        <a:cubicBezTo>
                          <a:pt x="12465" y="34917"/>
                          <a:pt x="12468" y="34917"/>
                          <a:pt x="12472" y="34918"/>
                        </a:cubicBezTo>
                        <a:cubicBezTo>
                          <a:pt x="12475" y="34919"/>
                          <a:pt x="12479" y="34919"/>
                          <a:pt x="12483" y="34919"/>
                        </a:cubicBezTo>
                        <a:cubicBezTo>
                          <a:pt x="12528" y="34919"/>
                          <a:pt x="12561" y="34867"/>
                          <a:pt x="12561" y="34791"/>
                        </a:cubicBezTo>
                        <a:cubicBezTo>
                          <a:pt x="12561" y="34661"/>
                          <a:pt x="12691" y="34472"/>
                          <a:pt x="12765" y="34472"/>
                        </a:cubicBezTo>
                        <a:close/>
                        <a:moveTo>
                          <a:pt x="13930" y="36733"/>
                        </a:moveTo>
                        <a:cubicBezTo>
                          <a:pt x="13931" y="36733"/>
                          <a:pt x="13933" y="36733"/>
                          <a:pt x="13935" y="36733"/>
                        </a:cubicBezTo>
                        <a:cubicBezTo>
                          <a:pt x="14143" y="36737"/>
                          <a:pt x="14142" y="36742"/>
                          <a:pt x="13864" y="36889"/>
                        </a:cubicBezTo>
                        <a:cubicBezTo>
                          <a:pt x="13716" y="36967"/>
                          <a:pt x="13618" y="37007"/>
                          <a:pt x="13571" y="37007"/>
                        </a:cubicBezTo>
                        <a:cubicBezTo>
                          <a:pt x="13517" y="37007"/>
                          <a:pt x="13530" y="36955"/>
                          <a:pt x="13616" y="36852"/>
                        </a:cubicBezTo>
                        <a:cubicBezTo>
                          <a:pt x="13673" y="36784"/>
                          <a:pt x="13807" y="36733"/>
                          <a:pt x="13930" y="36733"/>
                        </a:cubicBezTo>
                        <a:close/>
                        <a:moveTo>
                          <a:pt x="12864" y="36813"/>
                        </a:moveTo>
                        <a:cubicBezTo>
                          <a:pt x="12866" y="36813"/>
                          <a:pt x="12868" y="36813"/>
                          <a:pt x="12870" y="36813"/>
                        </a:cubicBezTo>
                        <a:lnTo>
                          <a:pt x="13091" y="36817"/>
                        </a:lnTo>
                        <a:lnTo>
                          <a:pt x="12861" y="36940"/>
                        </a:lnTo>
                        <a:cubicBezTo>
                          <a:pt x="12752" y="36999"/>
                          <a:pt x="12667" y="37028"/>
                          <a:pt x="12616" y="37028"/>
                        </a:cubicBezTo>
                        <a:cubicBezTo>
                          <a:pt x="12554" y="37028"/>
                          <a:pt x="12541" y="36984"/>
                          <a:pt x="12593" y="36899"/>
                        </a:cubicBezTo>
                        <a:cubicBezTo>
                          <a:pt x="12625" y="36850"/>
                          <a:pt x="12743" y="36813"/>
                          <a:pt x="12864" y="36813"/>
                        </a:cubicBezTo>
                        <a:close/>
                        <a:moveTo>
                          <a:pt x="14519" y="36730"/>
                        </a:moveTo>
                        <a:cubicBezTo>
                          <a:pt x="14650" y="36730"/>
                          <a:pt x="14760" y="36749"/>
                          <a:pt x="14760" y="36770"/>
                        </a:cubicBezTo>
                        <a:cubicBezTo>
                          <a:pt x="14760" y="36792"/>
                          <a:pt x="14613" y="36885"/>
                          <a:pt x="14433" y="36976"/>
                        </a:cubicBezTo>
                        <a:cubicBezTo>
                          <a:pt x="14280" y="37054"/>
                          <a:pt x="14188" y="37095"/>
                          <a:pt x="14146" y="37095"/>
                        </a:cubicBezTo>
                        <a:cubicBezTo>
                          <a:pt x="14091" y="37095"/>
                          <a:pt x="14117" y="37028"/>
                          <a:pt x="14195" y="36884"/>
                        </a:cubicBezTo>
                        <a:cubicBezTo>
                          <a:pt x="14250" y="36785"/>
                          <a:pt x="14365" y="36730"/>
                          <a:pt x="14519" y="36730"/>
                        </a:cubicBezTo>
                        <a:close/>
                        <a:moveTo>
                          <a:pt x="12056" y="36804"/>
                        </a:moveTo>
                        <a:cubicBezTo>
                          <a:pt x="12115" y="36804"/>
                          <a:pt x="12155" y="36818"/>
                          <a:pt x="12155" y="36852"/>
                        </a:cubicBezTo>
                        <a:cubicBezTo>
                          <a:pt x="12155" y="36873"/>
                          <a:pt x="12008" y="36965"/>
                          <a:pt x="11828" y="37058"/>
                        </a:cubicBezTo>
                        <a:cubicBezTo>
                          <a:pt x="11685" y="37130"/>
                          <a:pt x="11590" y="37166"/>
                          <a:pt x="11545" y="37166"/>
                        </a:cubicBezTo>
                        <a:cubicBezTo>
                          <a:pt x="11483" y="37166"/>
                          <a:pt x="11514" y="37097"/>
                          <a:pt x="11640" y="36959"/>
                        </a:cubicBezTo>
                        <a:cubicBezTo>
                          <a:pt x="11720" y="36870"/>
                          <a:pt x="11930" y="36804"/>
                          <a:pt x="12056" y="36804"/>
                        </a:cubicBezTo>
                        <a:close/>
                        <a:moveTo>
                          <a:pt x="13475" y="36769"/>
                        </a:moveTo>
                        <a:cubicBezTo>
                          <a:pt x="13547" y="36769"/>
                          <a:pt x="13535" y="36821"/>
                          <a:pt x="13459" y="36965"/>
                        </a:cubicBezTo>
                        <a:cubicBezTo>
                          <a:pt x="13389" y="37096"/>
                          <a:pt x="13147" y="37288"/>
                          <a:pt x="13072" y="37288"/>
                        </a:cubicBezTo>
                        <a:cubicBezTo>
                          <a:pt x="13059" y="37288"/>
                          <a:pt x="13051" y="37281"/>
                          <a:pt x="13051" y="37266"/>
                        </a:cubicBezTo>
                        <a:cubicBezTo>
                          <a:pt x="13051" y="37127"/>
                          <a:pt x="13259" y="36812"/>
                          <a:pt x="13368" y="36786"/>
                        </a:cubicBezTo>
                        <a:cubicBezTo>
                          <a:pt x="13414" y="36775"/>
                          <a:pt x="13450" y="36769"/>
                          <a:pt x="13475" y="36769"/>
                        </a:cubicBezTo>
                        <a:close/>
                        <a:moveTo>
                          <a:pt x="12480" y="36810"/>
                        </a:moveTo>
                        <a:cubicBezTo>
                          <a:pt x="12543" y="36810"/>
                          <a:pt x="12544" y="36858"/>
                          <a:pt x="12482" y="36972"/>
                        </a:cubicBezTo>
                        <a:cubicBezTo>
                          <a:pt x="12391" y="37138"/>
                          <a:pt x="12085" y="37366"/>
                          <a:pt x="11970" y="37366"/>
                        </a:cubicBezTo>
                        <a:cubicBezTo>
                          <a:pt x="11956" y="37366"/>
                          <a:pt x="11944" y="37362"/>
                          <a:pt x="11937" y="37355"/>
                        </a:cubicBezTo>
                        <a:cubicBezTo>
                          <a:pt x="11875" y="37294"/>
                          <a:pt x="12358" y="36810"/>
                          <a:pt x="12480" y="36810"/>
                        </a:cubicBezTo>
                        <a:close/>
                        <a:moveTo>
                          <a:pt x="6907" y="37786"/>
                        </a:moveTo>
                        <a:cubicBezTo>
                          <a:pt x="6945" y="37786"/>
                          <a:pt x="6949" y="37808"/>
                          <a:pt x="6898" y="37853"/>
                        </a:cubicBezTo>
                        <a:cubicBezTo>
                          <a:pt x="6854" y="37893"/>
                          <a:pt x="6581" y="38102"/>
                          <a:pt x="6287" y="38321"/>
                        </a:cubicBezTo>
                        <a:cubicBezTo>
                          <a:pt x="5994" y="38541"/>
                          <a:pt x="5548" y="38895"/>
                          <a:pt x="5289" y="39116"/>
                        </a:cubicBezTo>
                        <a:cubicBezTo>
                          <a:pt x="5035" y="39331"/>
                          <a:pt x="4913" y="39423"/>
                          <a:pt x="4859" y="39423"/>
                        </a:cubicBezTo>
                        <a:cubicBezTo>
                          <a:pt x="4831" y="39423"/>
                          <a:pt x="4821" y="39399"/>
                          <a:pt x="4821" y="39355"/>
                        </a:cubicBezTo>
                        <a:cubicBezTo>
                          <a:pt x="4823" y="39265"/>
                          <a:pt x="4895" y="39104"/>
                          <a:pt x="4989" y="38982"/>
                        </a:cubicBezTo>
                        <a:cubicBezTo>
                          <a:pt x="5084" y="38859"/>
                          <a:pt x="5129" y="38765"/>
                          <a:pt x="5094" y="38765"/>
                        </a:cubicBezTo>
                        <a:cubicBezTo>
                          <a:pt x="5061" y="38765"/>
                          <a:pt x="5150" y="38644"/>
                          <a:pt x="5302" y="38488"/>
                        </a:cubicBezTo>
                        <a:cubicBezTo>
                          <a:pt x="5558" y="38224"/>
                          <a:pt x="6181" y="37897"/>
                          <a:pt x="6395" y="37897"/>
                        </a:cubicBezTo>
                        <a:cubicBezTo>
                          <a:pt x="6418" y="37897"/>
                          <a:pt x="6436" y="37900"/>
                          <a:pt x="6449" y="37908"/>
                        </a:cubicBezTo>
                        <a:cubicBezTo>
                          <a:pt x="6464" y="37918"/>
                          <a:pt x="6486" y="37922"/>
                          <a:pt x="6512" y="37922"/>
                        </a:cubicBezTo>
                        <a:cubicBezTo>
                          <a:pt x="6561" y="37922"/>
                          <a:pt x="6624" y="37905"/>
                          <a:pt x="6678" y="37873"/>
                        </a:cubicBezTo>
                        <a:cubicBezTo>
                          <a:pt x="6774" y="37816"/>
                          <a:pt x="6863" y="37786"/>
                          <a:pt x="6907" y="37786"/>
                        </a:cubicBezTo>
                        <a:close/>
                        <a:moveTo>
                          <a:pt x="22310" y="38608"/>
                        </a:moveTo>
                        <a:cubicBezTo>
                          <a:pt x="22327" y="38608"/>
                          <a:pt x="22335" y="38618"/>
                          <a:pt x="22335" y="38636"/>
                        </a:cubicBezTo>
                        <a:cubicBezTo>
                          <a:pt x="22335" y="38652"/>
                          <a:pt x="22358" y="38724"/>
                          <a:pt x="22380" y="38791"/>
                        </a:cubicBezTo>
                        <a:cubicBezTo>
                          <a:pt x="22413" y="38878"/>
                          <a:pt x="22271" y="38999"/>
                          <a:pt x="21887" y="39213"/>
                        </a:cubicBezTo>
                        <a:cubicBezTo>
                          <a:pt x="21595" y="39378"/>
                          <a:pt x="21368" y="39532"/>
                          <a:pt x="21386" y="39552"/>
                        </a:cubicBezTo>
                        <a:cubicBezTo>
                          <a:pt x="21387" y="39553"/>
                          <a:pt x="21390" y="39554"/>
                          <a:pt x="21394" y="39554"/>
                        </a:cubicBezTo>
                        <a:cubicBezTo>
                          <a:pt x="21442" y="39554"/>
                          <a:pt x="21671" y="39441"/>
                          <a:pt x="21927" y="39291"/>
                        </a:cubicBezTo>
                        <a:cubicBezTo>
                          <a:pt x="22212" y="39122"/>
                          <a:pt x="22344" y="39053"/>
                          <a:pt x="22431" y="39053"/>
                        </a:cubicBezTo>
                        <a:cubicBezTo>
                          <a:pt x="22480" y="39053"/>
                          <a:pt x="22515" y="39076"/>
                          <a:pt x="22554" y="39116"/>
                        </a:cubicBezTo>
                        <a:cubicBezTo>
                          <a:pt x="22658" y="39219"/>
                          <a:pt x="22638" y="39393"/>
                          <a:pt x="22550" y="39393"/>
                        </a:cubicBezTo>
                        <a:cubicBezTo>
                          <a:pt x="22535" y="39393"/>
                          <a:pt x="22517" y="39388"/>
                          <a:pt x="22498" y="39376"/>
                        </a:cubicBezTo>
                        <a:cubicBezTo>
                          <a:pt x="22492" y="39373"/>
                          <a:pt x="22483" y="39371"/>
                          <a:pt x="22470" y="39371"/>
                        </a:cubicBezTo>
                        <a:cubicBezTo>
                          <a:pt x="22401" y="39371"/>
                          <a:pt x="22237" y="39421"/>
                          <a:pt x="22066" y="39498"/>
                        </a:cubicBezTo>
                        <a:cubicBezTo>
                          <a:pt x="21869" y="39585"/>
                          <a:pt x="21594" y="39653"/>
                          <a:pt x="21439" y="39653"/>
                        </a:cubicBezTo>
                        <a:cubicBezTo>
                          <a:pt x="21434" y="39653"/>
                          <a:pt x="21430" y="39653"/>
                          <a:pt x="21426" y="39653"/>
                        </a:cubicBezTo>
                        <a:cubicBezTo>
                          <a:pt x="21412" y="39653"/>
                          <a:pt x="21397" y="39652"/>
                          <a:pt x="21382" y="39652"/>
                        </a:cubicBezTo>
                        <a:cubicBezTo>
                          <a:pt x="21235" y="39652"/>
                          <a:pt x="21028" y="39675"/>
                          <a:pt x="20909" y="39704"/>
                        </a:cubicBezTo>
                        <a:cubicBezTo>
                          <a:pt x="20845" y="39719"/>
                          <a:pt x="20796" y="39728"/>
                          <a:pt x="20767" y="39728"/>
                        </a:cubicBezTo>
                        <a:cubicBezTo>
                          <a:pt x="20646" y="39728"/>
                          <a:pt x="20836" y="39582"/>
                          <a:pt x="21522" y="39102"/>
                        </a:cubicBezTo>
                        <a:cubicBezTo>
                          <a:pt x="22030" y="38744"/>
                          <a:pt x="22242" y="38608"/>
                          <a:pt x="22310" y="38608"/>
                        </a:cubicBezTo>
                        <a:close/>
                        <a:moveTo>
                          <a:pt x="15597" y="36659"/>
                        </a:moveTo>
                        <a:cubicBezTo>
                          <a:pt x="15616" y="36659"/>
                          <a:pt x="15636" y="36659"/>
                          <a:pt x="15656" y="36659"/>
                        </a:cubicBezTo>
                        <a:lnTo>
                          <a:pt x="16022" y="36665"/>
                        </a:lnTo>
                        <a:lnTo>
                          <a:pt x="15452" y="36939"/>
                        </a:lnTo>
                        <a:cubicBezTo>
                          <a:pt x="15078" y="37119"/>
                          <a:pt x="14939" y="37208"/>
                          <a:pt x="14992" y="37208"/>
                        </a:cubicBezTo>
                        <a:cubicBezTo>
                          <a:pt x="15045" y="37208"/>
                          <a:pt x="15295" y="37116"/>
                          <a:pt x="15696" y="36933"/>
                        </a:cubicBezTo>
                        <a:cubicBezTo>
                          <a:pt x="15999" y="36796"/>
                          <a:pt x="16289" y="36697"/>
                          <a:pt x="16384" y="36697"/>
                        </a:cubicBezTo>
                        <a:cubicBezTo>
                          <a:pt x="16396" y="36697"/>
                          <a:pt x="16404" y="36699"/>
                          <a:pt x="16410" y="36702"/>
                        </a:cubicBezTo>
                        <a:cubicBezTo>
                          <a:pt x="16448" y="36725"/>
                          <a:pt x="16947" y="36740"/>
                          <a:pt x="17588" y="36740"/>
                        </a:cubicBezTo>
                        <a:cubicBezTo>
                          <a:pt x="17723" y="36740"/>
                          <a:pt x="17864" y="36739"/>
                          <a:pt x="18009" y="36738"/>
                        </a:cubicBezTo>
                        <a:lnTo>
                          <a:pt x="19525" y="36722"/>
                        </a:lnTo>
                        <a:lnTo>
                          <a:pt x="18877" y="37133"/>
                        </a:lnTo>
                        <a:cubicBezTo>
                          <a:pt x="18519" y="37360"/>
                          <a:pt x="18263" y="37544"/>
                          <a:pt x="18307" y="37544"/>
                        </a:cubicBezTo>
                        <a:cubicBezTo>
                          <a:pt x="18349" y="37544"/>
                          <a:pt x="18678" y="37357"/>
                          <a:pt x="19036" y="37130"/>
                        </a:cubicBezTo>
                        <a:lnTo>
                          <a:pt x="19687" y="36713"/>
                        </a:lnTo>
                        <a:lnTo>
                          <a:pt x="20360" y="36745"/>
                        </a:lnTo>
                        <a:cubicBezTo>
                          <a:pt x="20971" y="36776"/>
                          <a:pt x="21071" y="36805"/>
                          <a:pt x="21464" y="37076"/>
                        </a:cubicBezTo>
                        <a:cubicBezTo>
                          <a:pt x="21920" y="37392"/>
                          <a:pt x="22225" y="37829"/>
                          <a:pt x="22269" y="38236"/>
                        </a:cubicBezTo>
                        <a:cubicBezTo>
                          <a:pt x="22293" y="38455"/>
                          <a:pt x="22227" y="38521"/>
                          <a:pt x="21371" y="39120"/>
                        </a:cubicBezTo>
                        <a:cubicBezTo>
                          <a:pt x="20457" y="39759"/>
                          <a:pt x="20437" y="39768"/>
                          <a:pt x="19865" y="39800"/>
                        </a:cubicBezTo>
                        <a:lnTo>
                          <a:pt x="19281" y="39832"/>
                        </a:lnTo>
                        <a:lnTo>
                          <a:pt x="19281" y="39832"/>
                        </a:lnTo>
                        <a:lnTo>
                          <a:pt x="19713" y="39545"/>
                        </a:lnTo>
                        <a:cubicBezTo>
                          <a:pt x="20322" y="39137"/>
                          <a:pt x="21447" y="38257"/>
                          <a:pt x="21407" y="38217"/>
                        </a:cubicBezTo>
                        <a:cubicBezTo>
                          <a:pt x="21406" y="38217"/>
                          <a:pt x="21406" y="38216"/>
                          <a:pt x="21405" y="38216"/>
                        </a:cubicBezTo>
                        <a:cubicBezTo>
                          <a:pt x="21368" y="38216"/>
                          <a:pt x="20987" y="38490"/>
                          <a:pt x="20543" y="38835"/>
                        </a:cubicBezTo>
                        <a:cubicBezTo>
                          <a:pt x="19644" y="39537"/>
                          <a:pt x="19051" y="39893"/>
                          <a:pt x="18781" y="39893"/>
                        </a:cubicBezTo>
                        <a:cubicBezTo>
                          <a:pt x="18768" y="39893"/>
                          <a:pt x="18755" y="39892"/>
                          <a:pt x="18743" y="39890"/>
                        </a:cubicBezTo>
                        <a:cubicBezTo>
                          <a:pt x="18612" y="39873"/>
                          <a:pt x="18763" y="39735"/>
                          <a:pt x="19373" y="39319"/>
                        </a:cubicBezTo>
                        <a:cubicBezTo>
                          <a:pt x="19813" y="39019"/>
                          <a:pt x="20341" y="38622"/>
                          <a:pt x="20542" y="38436"/>
                        </a:cubicBezTo>
                        <a:cubicBezTo>
                          <a:pt x="20729" y="38265"/>
                          <a:pt x="20811" y="38180"/>
                          <a:pt x="20793" y="38180"/>
                        </a:cubicBezTo>
                        <a:cubicBezTo>
                          <a:pt x="20768" y="38180"/>
                          <a:pt x="20564" y="38332"/>
                          <a:pt x="20190" y="38630"/>
                        </a:cubicBezTo>
                        <a:cubicBezTo>
                          <a:pt x="19287" y="39353"/>
                          <a:pt x="18402" y="39890"/>
                          <a:pt x="18119" y="39890"/>
                        </a:cubicBezTo>
                        <a:cubicBezTo>
                          <a:pt x="18111" y="39890"/>
                          <a:pt x="18104" y="39889"/>
                          <a:pt x="18097" y="39889"/>
                        </a:cubicBezTo>
                        <a:cubicBezTo>
                          <a:pt x="17874" y="39866"/>
                          <a:pt x="17950" y="39794"/>
                          <a:pt x="19003" y="39049"/>
                        </a:cubicBezTo>
                        <a:cubicBezTo>
                          <a:pt x="19638" y="38597"/>
                          <a:pt x="20173" y="38197"/>
                          <a:pt x="20199" y="38152"/>
                        </a:cubicBezTo>
                        <a:cubicBezTo>
                          <a:pt x="20211" y="38133"/>
                          <a:pt x="20213" y="38122"/>
                          <a:pt x="20202" y="38122"/>
                        </a:cubicBezTo>
                        <a:cubicBezTo>
                          <a:pt x="20154" y="38122"/>
                          <a:pt x="19842" y="38339"/>
                          <a:pt x="18872" y="39035"/>
                        </a:cubicBezTo>
                        <a:cubicBezTo>
                          <a:pt x="17863" y="39760"/>
                          <a:pt x="17495" y="39976"/>
                          <a:pt x="17245" y="39976"/>
                        </a:cubicBezTo>
                        <a:cubicBezTo>
                          <a:pt x="17224" y="39976"/>
                          <a:pt x="17205" y="39974"/>
                          <a:pt x="17185" y="39971"/>
                        </a:cubicBezTo>
                        <a:cubicBezTo>
                          <a:pt x="17050" y="39951"/>
                          <a:pt x="17291" y="39741"/>
                          <a:pt x="18203" y="39097"/>
                        </a:cubicBezTo>
                        <a:cubicBezTo>
                          <a:pt x="18864" y="38630"/>
                          <a:pt x="19386" y="38234"/>
                          <a:pt x="19368" y="38217"/>
                        </a:cubicBezTo>
                        <a:cubicBezTo>
                          <a:pt x="19367" y="38217"/>
                          <a:pt x="19367" y="38216"/>
                          <a:pt x="19366" y="38216"/>
                        </a:cubicBezTo>
                        <a:cubicBezTo>
                          <a:pt x="19323" y="38216"/>
                          <a:pt x="18754" y="38600"/>
                          <a:pt x="18069" y="39088"/>
                        </a:cubicBezTo>
                        <a:cubicBezTo>
                          <a:pt x="17154" y="39742"/>
                          <a:pt x="16780" y="39969"/>
                          <a:pt x="16615" y="39969"/>
                        </a:cubicBezTo>
                        <a:cubicBezTo>
                          <a:pt x="16608" y="39969"/>
                          <a:pt x="16602" y="39968"/>
                          <a:pt x="16596" y="39967"/>
                        </a:cubicBezTo>
                        <a:cubicBezTo>
                          <a:pt x="16415" y="39946"/>
                          <a:pt x="16538" y="39827"/>
                          <a:pt x="17492" y="39092"/>
                        </a:cubicBezTo>
                        <a:cubicBezTo>
                          <a:pt x="18101" y="38621"/>
                          <a:pt x="18617" y="38204"/>
                          <a:pt x="18647" y="38160"/>
                        </a:cubicBezTo>
                        <a:cubicBezTo>
                          <a:pt x="18661" y="38137"/>
                          <a:pt x="18668" y="38123"/>
                          <a:pt x="18658" y="38123"/>
                        </a:cubicBezTo>
                        <a:cubicBezTo>
                          <a:pt x="18619" y="38123"/>
                          <a:pt x="18332" y="38339"/>
                          <a:pt x="17227" y="39178"/>
                        </a:cubicBezTo>
                        <a:lnTo>
                          <a:pt x="16096" y="40040"/>
                        </a:lnTo>
                        <a:lnTo>
                          <a:pt x="14959" y="40096"/>
                        </a:lnTo>
                        <a:cubicBezTo>
                          <a:pt x="14332" y="40128"/>
                          <a:pt x="13622" y="40172"/>
                          <a:pt x="13374" y="40193"/>
                        </a:cubicBezTo>
                        <a:cubicBezTo>
                          <a:pt x="13218" y="40208"/>
                          <a:pt x="13117" y="40217"/>
                          <a:pt x="13061" y="40217"/>
                        </a:cubicBezTo>
                        <a:cubicBezTo>
                          <a:pt x="12960" y="40217"/>
                          <a:pt x="13010" y="40187"/>
                          <a:pt x="13154" y="40105"/>
                        </a:cubicBezTo>
                        <a:cubicBezTo>
                          <a:pt x="13336" y="40001"/>
                          <a:pt x="13398" y="39947"/>
                          <a:pt x="13353" y="39947"/>
                        </a:cubicBezTo>
                        <a:cubicBezTo>
                          <a:pt x="13313" y="39947"/>
                          <a:pt x="13190" y="39989"/>
                          <a:pt x="12992" y="40073"/>
                        </a:cubicBezTo>
                        <a:cubicBezTo>
                          <a:pt x="12774" y="40165"/>
                          <a:pt x="12593" y="40209"/>
                          <a:pt x="12500" y="40209"/>
                        </a:cubicBezTo>
                        <a:cubicBezTo>
                          <a:pt x="12395" y="40209"/>
                          <a:pt x="12403" y="40152"/>
                          <a:pt x="12600" y="40042"/>
                        </a:cubicBezTo>
                        <a:cubicBezTo>
                          <a:pt x="12739" y="39966"/>
                          <a:pt x="12810" y="39906"/>
                          <a:pt x="12765" y="39905"/>
                        </a:cubicBezTo>
                        <a:cubicBezTo>
                          <a:pt x="12764" y="39905"/>
                          <a:pt x="12763" y="39905"/>
                          <a:pt x="12762" y="39905"/>
                        </a:cubicBezTo>
                        <a:cubicBezTo>
                          <a:pt x="12715" y="39905"/>
                          <a:pt x="12563" y="39974"/>
                          <a:pt x="12426" y="40060"/>
                        </a:cubicBezTo>
                        <a:cubicBezTo>
                          <a:pt x="12242" y="40173"/>
                          <a:pt x="12030" y="40215"/>
                          <a:pt x="11651" y="40215"/>
                        </a:cubicBezTo>
                        <a:cubicBezTo>
                          <a:pt x="11645" y="40215"/>
                          <a:pt x="11639" y="40215"/>
                          <a:pt x="11633" y="40215"/>
                        </a:cubicBezTo>
                        <a:lnTo>
                          <a:pt x="11094" y="40212"/>
                        </a:lnTo>
                        <a:lnTo>
                          <a:pt x="11624" y="39804"/>
                        </a:lnTo>
                        <a:cubicBezTo>
                          <a:pt x="11917" y="39578"/>
                          <a:pt x="12155" y="39383"/>
                          <a:pt x="12155" y="39364"/>
                        </a:cubicBezTo>
                        <a:cubicBezTo>
                          <a:pt x="12155" y="39355"/>
                          <a:pt x="12150" y="39350"/>
                          <a:pt x="12140" y="39350"/>
                        </a:cubicBezTo>
                        <a:cubicBezTo>
                          <a:pt x="12089" y="39350"/>
                          <a:pt x="11891" y="39490"/>
                          <a:pt x="11446" y="39839"/>
                        </a:cubicBezTo>
                        <a:cubicBezTo>
                          <a:pt x="11052" y="40148"/>
                          <a:pt x="10903" y="40223"/>
                          <a:pt x="10661" y="40223"/>
                        </a:cubicBezTo>
                        <a:cubicBezTo>
                          <a:pt x="10652" y="40223"/>
                          <a:pt x="10643" y="40223"/>
                          <a:pt x="10634" y="40223"/>
                        </a:cubicBezTo>
                        <a:lnTo>
                          <a:pt x="10320" y="40219"/>
                        </a:lnTo>
                        <a:lnTo>
                          <a:pt x="10801" y="39775"/>
                        </a:lnTo>
                        <a:cubicBezTo>
                          <a:pt x="11117" y="39485"/>
                          <a:pt x="11246" y="39340"/>
                          <a:pt x="11214" y="39340"/>
                        </a:cubicBezTo>
                        <a:cubicBezTo>
                          <a:pt x="11181" y="39340"/>
                          <a:pt x="10984" y="39489"/>
                          <a:pt x="10648" y="39786"/>
                        </a:cubicBezTo>
                        <a:cubicBezTo>
                          <a:pt x="10232" y="40149"/>
                          <a:pt x="10057" y="40252"/>
                          <a:pt x="9777" y="40280"/>
                        </a:cubicBezTo>
                        <a:lnTo>
                          <a:pt x="9427" y="40316"/>
                        </a:lnTo>
                        <a:lnTo>
                          <a:pt x="10158" y="39608"/>
                        </a:lnTo>
                        <a:cubicBezTo>
                          <a:pt x="10527" y="39254"/>
                          <a:pt x="10769" y="39001"/>
                          <a:pt x="10745" y="39001"/>
                        </a:cubicBezTo>
                        <a:cubicBezTo>
                          <a:pt x="10742" y="39001"/>
                          <a:pt x="10737" y="39004"/>
                          <a:pt x="10728" y="39010"/>
                        </a:cubicBezTo>
                        <a:cubicBezTo>
                          <a:pt x="10638" y="39070"/>
                          <a:pt x="10284" y="39387"/>
                          <a:pt x="9943" y="39715"/>
                        </a:cubicBezTo>
                        <a:cubicBezTo>
                          <a:pt x="9428" y="40207"/>
                          <a:pt x="9278" y="40306"/>
                          <a:pt x="9056" y="40306"/>
                        </a:cubicBezTo>
                        <a:cubicBezTo>
                          <a:pt x="9053" y="40306"/>
                          <a:pt x="9050" y="40306"/>
                          <a:pt x="9047" y="40306"/>
                        </a:cubicBezTo>
                        <a:lnTo>
                          <a:pt x="8774" y="40300"/>
                        </a:lnTo>
                        <a:lnTo>
                          <a:pt x="9101" y="40000"/>
                        </a:lnTo>
                        <a:cubicBezTo>
                          <a:pt x="9280" y="39834"/>
                          <a:pt x="9662" y="39486"/>
                          <a:pt x="9948" y="39229"/>
                        </a:cubicBezTo>
                        <a:cubicBezTo>
                          <a:pt x="10232" y="38973"/>
                          <a:pt x="10435" y="38764"/>
                          <a:pt x="10397" y="38764"/>
                        </a:cubicBezTo>
                        <a:cubicBezTo>
                          <a:pt x="10397" y="38764"/>
                          <a:pt x="10396" y="38764"/>
                          <a:pt x="10396" y="38764"/>
                        </a:cubicBezTo>
                        <a:cubicBezTo>
                          <a:pt x="10356" y="38765"/>
                          <a:pt x="9936" y="39118"/>
                          <a:pt x="9471" y="39538"/>
                        </a:cubicBezTo>
                        <a:cubicBezTo>
                          <a:pt x="8788" y="40156"/>
                          <a:pt x="8572" y="40307"/>
                          <a:pt x="8372" y="40307"/>
                        </a:cubicBezTo>
                        <a:cubicBezTo>
                          <a:pt x="8131" y="40307"/>
                          <a:pt x="8139" y="40292"/>
                          <a:pt x="8693" y="39798"/>
                        </a:cubicBezTo>
                        <a:cubicBezTo>
                          <a:pt x="9427" y="39140"/>
                          <a:pt x="9786" y="38795"/>
                          <a:pt x="9740" y="38795"/>
                        </a:cubicBezTo>
                        <a:cubicBezTo>
                          <a:pt x="9736" y="38795"/>
                          <a:pt x="9729" y="38797"/>
                          <a:pt x="9718" y="38803"/>
                        </a:cubicBezTo>
                        <a:cubicBezTo>
                          <a:pt x="9661" y="38832"/>
                          <a:pt x="9229" y="39199"/>
                          <a:pt x="8758" y="39621"/>
                        </a:cubicBezTo>
                        <a:cubicBezTo>
                          <a:pt x="8146" y="40167"/>
                          <a:pt x="7819" y="40398"/>
                          <a:pt x="7627" y="40398"/>
                        </a:cubicBezTo>
                        <a:cubicBezTo>
                          <a:pt x="7570" y="40398"/>
                          <a:pt x="7525" y="40378"/>
                          <a:pt x="7488" y="40341"/>
                        </a:cubicBezTo>
                        <a:cubicBezTo>
                          <a:pt x="7461" y="40314"/>
                          <a:pt x="7651" y="40100"/>
                          <a:pt x="7904" y="39873"/>
                        </a:cubicBezTo>
                        <a:cubicBezTo>
                          <a:pt x="8501" y="39331"/>
                          <a:pt x="8935" y="38910"/>
                          <a:pt x="8896" y="38910"/>
                        </a:cubicBezTo>
                        <a:cubicBezTo>
                          <a:pt x="8891" y="38910"/>
                          <a:pt x="8878" y="38917"/>
                          <a:pt x="8856" y="38932"/>
                        </a:cubicBezTo>
                        <a:cubicBezTo>
                          <a:pt x="8766" y="38995"/>
                          <a:pt x="8374" y="39331"/>
                          <a:pt x="7984" y="39680"/>
                        </a:cubicBezTo>
                        <a:cubicBezTo>
                          <a:pt x="7450" y="40159"/>
                          <a:pt x="7263" y="40292"/>
                          <a:pt x="7093" y="40292"/>
                        </a:cubicBezTo>
                        <a:cubicBezTo>
                          <a:pt x="7079" y="40292"/>
                          <a:pt x="7065" y="40291"/>
                          <a:pt x="7051" y="40290"/>
                        </a:cubicBezTo>
                        <a:cubicBezTo>
                          <a:pt x="6843" y="40268"/>
                          <a:pt x="6901" y="40203"/>
                          <a:pt x="7779" y="39457"/>
                        </a:cubicBezTo>
                        <a:cubicBezTo>
                          <a:pt x="8301" y="39013"/>
                          <a:pt x="8733" y="38636"/>
                          <a:pt x="8733" y="38621"/>
                        </a:cubicBezTo>
                        <a:cubicBezTo>
                          <a:pt x="8733" y="38609"/>
                          <a:pt x="8729" y="38602"/>
                          <a:pt x="8718" y="38602"/>
                        </a:cubicBezTo>
                        <a:cubicBezTo>
                          <a:pt x="8661" y="38602"/>
                          <a:pt x="8420" y="38799"/>
                          <a:pt x="7658" y="39454"/>
                        </a:cubicBezTo>
                        <a:cubicBezTo>
                          <a:pt x="6835" y="40160"/>
                          <a:pt x="6619" y="40307"/>
                          <a:pt x="6395" y="40307"/>
                        </a:cubicBezTo>
                        <a:cubicBezTo>
                          <a:pt x="6248" y="40307"/>
                          <a:pt x="6127" y="40294"/>
                          <a:pt x="6127" y="40279"/>
                        </a:cubicBezTo>
                        <a:cubicBezTo>
                          <a:pt x="6127" y="40263"/>
                          <a:pt x="6468" y="39961"/>
                          <a:pt x="6883" y="39612"/>
                        </a:cubicBezTo>
                        <a:cubicBezTo>
                          <a:pt x="7853" y="38795"/>
                          <a:pt x="7890" y="38759"/>
                          <a:pt x="7797" y="38759"/>
                        </a:cubicBezTo>
                        <a:cubicBezTo>
                          <a:pt x="7751" y="38759"/>
                          <a:pt x="7311" y="39109"/>
                          <a:pt x="6822" y="39533"/>
                        </a:cubicBezTo>
                        <a:cubicBezTo>
                          <a:pt x="6334" y="39958"/>
                          <a:pt x="5859" y="40307"/>
                          <a:pt x="5772" y="40307"/>
                        </a:cubicBezTo>
                        <a:cubicBezTo>
                          <a:pt x="5620" y="40307"/>
                          <a:pt x="5620" y="40299"/>
                          <a:pt x="5790" y="40120"/>
                        </a:cubicBezTo>
                        <a:cubicBezTo>
                          <a:pt x="5885" y="40018"/>
                          <a:pt x="6351" y="39620"/>
                          <a:pt x="6815" y="39244"/>
                        </a:cubicBezTo>
                        <a:cubicBezTo>
                          <a:pt x="7281" y="38868"/>
                          <a:pt x="7652" y="38542"/>
                          <a:pt x="7638" y="38527"/>
                        </a:cubicBezTo>
                        <a:cubicBezTo>
                          <a:pt x="7635" y="38525"/>
                          <a:pt x="7632" y="38524"/>
                          <a:pt x="7628" y="38524"/>
                        </a:cubicBezTo>
                        <a:cubicBezTo>
                          <a:pt x="7561" y="38524"/>
                          <a:pt x="7217" y="38797"/>
                          <a:pt x="6078" y="39751"/>
                        </a:cubicBezTo>
                        <a:cubicBezTo>
                          <a:pt x="5603" y="40147"/>
                          <a:pt x="5372" y="40298"/>
                          <a:pt x="5147" y="40298"/>
                        </a:cubicBezTo>
                        <a:cubicBezTo>
                          <a:pt x="5059" y="40298"/>
                          <a:pt x="4972" y="40275"/>
                          <a:pt x="4872" y="40235"/>
                        </a:cubicBezTo>
                        <a:cubicBezTo>
                          <a:pt x="4745" y="40183"/>
                          <a:pt x="4796" y="40113"/>
                          <a:pt x="5244" y="39704"/>
                        </a:cubicBezTo>
                        <a:cubicBezTo>
                          <a:pt x="5526" y="39446"/>
                          <a:pt x="6046" y="39003"/>
                          <a:pt x="6389" y="38731"/>
                        </a:cubicBezTo>
                        <a:cubicBezTo>
                          <a:pt x="6731" y="38456"/>
                          <a:pt x="7017" y="38200"/>
                          <a:pt x="7018" y="38164"/>
                        </a:cubicBezTo>
                        <a:cubicBezTo>
                          <a:pt x="7019" y="38155"/>
                          <a:pt x="7015" y="38150"/>
                          <a:pt x="7007" y="38150"/>
                        </a:cubicBezTo>
                        <a:cubicBezTo>
                          <a:pt x="6938" y="38150"/>
                          <a:pt x="6566" y="38448"/>
                          <a:pt x="5638" y="39240"/>
                        </a:cubicBezTo>
                        <a:cubicBezTo>
                          <a:pt x="5090" y="39708"/>
                          <a:pt x="4869" y="39883"/>
                          <a:pt x="4787" y="39883"/>
                        </a:cubicBezTo>
                        <a:cubicBezTo>
                          <a:pt x="4753" y="39883"/>
                          <a:pt x="4743" y="39853"/>
                          <a:pt x="4743" y="39802"/>
                        </a:cubicBezTo>
                        <a:cubicBezTo>
                          <a:pt x="4743" y="39667"/>
                          <a:pt x="5320" y="39156"/>
                          <a:pt x="6339" y="38388"/>
                        </a:cubicBezTo>
                        <a:lnTo>
                          <a:pt x="7243" y="37708"/>
                        </a:lnTo>
                        <a:lnTo>
                          <a:pt x="8620" y="37532"/>
                        </a:lnTo>
                        <a:cubicBezTo>
                          <a:pt x="9664" y="37400"/>
                          <a:pt x="10105" y="37308"/>
                          <a:pt x="10446" y="37153"/>
                        </a:cubicBezTo>
                        <a:cubicBezTo>
                          <a:pt x="10689" y="37043"/>
                          <a:pt x="10986" y="36937"/>
                          <a:pt x="11097" y="36924"/>
                        </a:cubicBezTo>
                        <a:cubicBezTo>
                          <a:pt x="11211" y="36911"/>
                          <a:pt x="11368" y="36872"/>
                          <a:pt x="11455" y="36838"/>
                        </a:cubicBezTo>
                        <a:cubicBezTo>
                          <a:pt x="11504" y="36819"/>
                          <a:pt x="11537" y="36807"/>
                          <a:pt x="11554" y="36807"/>
                        </a:cubicBezTo>
                        <a:cubicBezTo>
                          <a:pt x="11592" y="36807"/>
                          <a:pt x="11559" y="36865"/>
                          <a:pt x="11455" y="37043"/>
                        </a:cubicBezTo>
                        <a:cubicBezTo>
                          <a:pt x="11355" y="37214"/>
                          <a:pt x="11109" y="37411"/>
                          <a:pt x="10749" y="37606"/>
                        </a:cubicBezTo>
                        <a:cubicBezTo>
                          <a:pt x="10448" y="37768"/>
                          <a:pt x="10200" y="37927"/>
                          <a:pt x="10200" y="37955"/>
                        </a:cubicBezTo>
                        <a:cubicBezTo>
                          <a:pt x="10200" y="37957"/>
                          <a:pt x="10202" y="37958"/>
                          <a:pt x="10206" y="37958"/>
                        </a:cubicBezTo>
                        <a:cubicBezTo>
                          <a:pt x="10256" y="37958"/>
                          <a:pt x="10601" y="37789"/>
                          <a:pt x="11022" y="37559"/>
                        </a:cubicBezTo>
                        <a:cubicBezTo>
                          <a:pt x="11479" y="37310"/>
                          <a:pt x="11773" y="37182"/>
                          <a:pt x="11870" y="37182"/>
                        </a:cubicBezTo>
                        <a:cubicBezTo>
                          <a:pt x="11953" y="37182"/>
                          <a:pt x="11892" y="37276"/>
                          <a:pt x="11665" y="37466"/>
                        </a:cubicBezTo>
                        <a:cubicBezTo>
                          <a:pt x="11484" y="37618"/>
                          <a:pt x="11416" y="37694"/>
                          <a:pt x="11464" y="37694"/>
                        </a:cubicBezTo>
                        <a:cubicBezTo>
                          <a:pt x="11504" y="37694"/>
                          <a:pt x="11625" y="37642"/>
                          <a:pt x="11828" y="37538"/>
                        </a:cubicBezTo>
                        <a:cubicBezTo>
                          <a:pt x="12021" y="37439"/>
                          <a:pt x="12129" y="37386"/>
                          <a:pt x="12175" y="37386"/>
                        </a:cubicBezTo>
                        <a:cubicBezTo>
                          <a:pt x="12230" y="37386"/>
                          <a:pt x="12196" y="37462"/>
                          <a:pt x="12111" y="37626"/>
                        </a:cubicBezTo>
                        <a:cubicBezTo>
                          <a:pt x="12013" y="37814"/>
                          <a:pt x="11986" y="37904"/>
                          <a:pt x="12007" y="37904"/>
                        </a:cubicBezTo>
                        <a:cubicBezTo>
                          <a:pt x="12030" y="37904"/>
                          <a:pt x="12112" y="37794"/>
                          <a:pt x="12226" y="37586"/>
                        </a:cubicBezTo>
                        <a:cubicBezTo>
                          <a:pt x="12381" y="37301"/>
                          <a:pt x="12794" y="36982"/>
                          <a:pt x="12972" y="36982"/>
                        </a:cubicBezTo>
                        <a:cubicBezTo>
                          <a:pt x="12998" y="36982"/>
                          <a:pt x="13019" y="36989"/>
                          <a:pt x="13033" y="37003"/>
                        </a:cubicBezTo>
                        <a:cubicBezTo>
                          <a:pt x="13110" y="37079"/>
                          <a:pt x="12805" y="37452"/>
                          <a:pt x="12560" y="37581"/>
                        </a:cubicBezTo>
                        <a:cubicBezTo>
                          <a:pt x="12421" y="37653"/>
                          <a:pt x="12317" y="37726"/>
                          <a:pt x="12317" y="37748"/>
                        </a:cubicBezTo>
                        <a:cubicBezTo>
                          <a:pt x="12317" y="37754"/>
                          <a:pt x="12322" y="37757"/>
                          <a:pt x="12332" y="37757"/>
                        </a:cubicBezTo>
                        <a:cubicBezTo>
                          <a:pt x="12358" y="37757"/>
                          <a:pt x="12416" y="37735"/>
                          <a:pt x="12486" y="37696"/>
                        </a:cubicBezTo>
                        <a:cubicBezTo>
                          <a:pt x="12558" y="37657"/>
                          <a:pt x="12612" y="37639"/>
                          <a:pt x="12648" y="37639"/>
                        </a:cubicBezTo>
                        <a:cubicBezTo>
                          <a:pt x="12720" y="37639"/>
                          <a:pt x="12720" y="37715"/>
                          <a:pt x="12640" y="37861"/>
                        </a:cubicBezTo>
                        <a:cubicBezTo>
                          <a:pt x="12588" y="37959"/>
                          <a:pt x="12560" y="38055"/>
                          <a:pt x="12580" y="38074"/>
                        </a:cubicBezTo>
                        <a:cubicBezTo>
                          <a:pt x="12581" y="38075"/>
                          <a:pt x="12582" y="38075"/>
                          <a:pt x="12584" y="38075"/>
                        </a:cubicBezTo>
                        <a:cubicBezTo>
                          <a:pt x="12609" y="38075"/>
                          <a:pt x="12686" y="37951"/>
                          <a:pt x="12759" y="37788"/>
                        </a:cubicBezTo>
                        <a:cubicBezTo>
                          <a:pt x="12835" y="37618"/>
                          <a:pt x="12989" y="37431"/>
                          <a:pt x="13093" y="37385"/>
                        </a:cubicBezTo>
                        <a:cubicBezTo>
                          <a:pt x="13162" y="37355"/>
                          <a:pt x="13206" y="37335"/>
                          <a:pt x="13229" y="37335"/>
                        </a:cubicBezTo>
                        <a:cubicBezTo>
                          <a:pt x="13271" y="37335"/>
                          <a:pt x="13244" y="37399"/>
                          <a:pt x="13168" y="37578"/>
                        </a:cubicBezTo>
                        <a:cubicBezTo>
                          <a:pt x="13075" y="37799"/>
                          <a:pt x="13041" y="37910"/>
                          <a:pt x="13061" y="37910"/>
                        </a:cubicBezTo>
                        <a:cubicBezTo>
                          <a:pt x="13081" y="37910"/>
                          <a:pt x="13153" y="37802"/>
                          <a:pt x="13273" y="37586"/>
                        </a:cubicBezTo>
                        <a:cubicBezTo>
                          <a:pt x="13457" y="37253"/>
                          <a:pt x="13866" y="36893"/>
                          <a:pt x="14034" y="36893"/>
                        </a:cubicBezTo>
                        <a:cubicBezTo>
                          <a:pt x="14055" y="36893"/>
                          <a:pt x="14072" y="36899"/>
                          <a:pt x="14084" y="36911"/>
                        </a:cubicBezTo>
                        <a:cubicBezTo>
                          <a:pt x="14111" y="36937"/>
                          <a:pt x="14011" y="37074"/>
                          <a:pt x="13856" y="37223"/>
                        </a:cubicBezTo>
                        <a:cubicBezTo>
                          <a:pt x="13719" y="37353"/>
                          <a:pt x="13656" y="37442"/>
                          <a:pt x="13695" y="37442"/>
                        </a:cubicBezTo>
                        <a:cubicBezTo>
                          <a:pt x="13700" y="37442"/>
                          <a:pt x="13708" y="37441"/>
                          <a:pt x="13717" y="37437"/>
                        </a:cubicBezTo>
                        <a:cubicBezTo>
                          <a:pt x="13756" y="37423"/>
                          <a:pt x="13787" y="37414"/>
                          <a:pt x="13810" y="37414"/>
                        </a:cubicBezTo>
                        <a:cubicBezTo>
                          <a:pt x="13889" y="37414"/>
                          <a:pt x="13862" y="37520"/>
                          <a:pt x="13734" y="37829"/>
                        </a:cubicBezTo>
                        <a:cubicBezTo>
                          <a:pt x="13674" y="37975"/>
                          <a:pt x="13649" y="38076"/>
                          <a:pt x="13672" y="38076"/>
                        </a:cubicBezTo>
                        <a:cubicBezTo>
                          <a:pt x="13676" y="38076"/>
                          <a:pt x="13681" y="38073"/>
                          <a:pt x="13689" y="38066"/>
                        </a:cubicBezTo>
                        <a:cubicBezTo>
                          <a:pt x="13735" y="38020"/>
                          <a:pt x="13824" y="37836"/>
                          <a:pt x="13885" y="37658"/>
                        </a:cubicBezTo>
                        <a:cubicBezTo>
                          <a:pt x="13985" y="37365"/>
                          <a:pt x="14400" y="36965"/>
                          <a:pt x="14605" y="36965"/>
                        </a:cubicBezTo>
                        <a:cubicBezTo>
                          <a:pt x="14658" y="36965"/>
                          <a:pt x="14552" y="37324"/>
                          <a:pt x="14306" y="37983"/>
                        </a:cubicBezTo>
                        <a:cubicBezTo>
                          <a:pt x="14279" y="38055"/>
                          <a:pt x="14275" y="38091"/>
                          <a:pt x="14291" y="38091"/>
                        </a:cubicBezTo>
                        <a:cubicBezTo>
                          <a:pt x="14299" y="38091"/>
                          <a:pt x="14312" y="38082"/>
                          <a:pt x="14329" y="38066"/>
                        </a:cubicBezTo>
                        <a:cubicBezTo>
                          <a:pt x="14373" y="38020"/>
                          <a:pt x="14498" y="37732"/>
                          <a:pt x="14605" y="37421"/>
                        </a:cubicBezTo>
                        <a:cubicBezTo>
                          <a:pt x="14820" y="36806"/>
                          <a:pt x="15001" y="36659"/>
                          <a:pt x="15597" y="36659"/>
                        </a:cubicBezTo>
                        <a:close/>
                        <a:moveTo>
                          <a:pt x="4375" y="40633"/>
                        </a:moveTo>
                        <a:cubicBezTo>
                          <a:pt x="4400" y="40633"/>
                          <a:pt x="4415" y="40646"/>
                          <a:pt x="4415" y="40674"/>
                        </a:cubicBezTo>
                        <a:cubicBezTo>
                          <a:pt x="4415" y="40695"/>
                          <a:pt x="4329" y="40759"/>
                          <a:pt x="4232" y="40811"/>
                        </a:cubicBezTo>
                        <a:cubicBezTo>
                          <a:pt x="4158" y="40850"/>
                          <a:pt x="4115" y="40871"/>
                          <a:pt x="4101" y="40871"/>
                        </a:cubicBezTo>
                        <a:cubicBezTo>
                          <a:pt x="4083" y="40871"/>
                          <a:pt x="4105" y="40841"/>
                          <a:pt x="4158" y="40778"/>
                        </a:cubicBezTo>
                        <a:cubicBezTo>
                          <a:pt x="4232" y="40690"/>
                          <a:pt x="4324" y="40633"/>
                          <a:pt x="4375" y="40633"/>
                        </a:cubicBezTo>
                        <a:close/>
                        <a:moveTo>
                          <a:pt x="22913" y="39695"/>
                        </a:moveTo>
                        <a:cubicBezTo>
                          <a:pt x="22926" y="39695"/>
                          <a:pt x="22937" y="39696"/>
                          <a:pt x="22947" y="39699"/>
                        </a:cubicBezTo>
                        <a:cubicBezTo>
                          <a:pt x="22993" y="39708"/>
                          <a:pt x="23040" y="39795"/>
                          <a:pt x="23054" y="39893"/>
                        </a:cubicBezTo>
                        <a:cubicBezTo>
                          <a:pt x="23070" y="40006"/>
                          <a:pt x="23036" y="40068"/>
                          <a:pt x="22955" y="40068"/>
                        </a:cubicBezTo>
                        <a:cubicBezTo>
                          <a:pt x="22890" y="40068"/>
                          <a:pt x="22807" y="40112"/>
                          <a:pt x="22776" y="40161"/>
                        </a:cubicBezTo>
                        <a:cubicBezTo>
                          <a:pt x="22751" y="40202"/>
                          <a:pt x="22751" y="40223"/>
                          <a:pt x="22778" y="40223"/>
                        </a:cubicBezTo>
                        <a:cubicBezTo>
                          <a:pt x="22793" y="40223"/>
                          <a:pt x="22817" y="40216"/>
                          <a:pt x="22850" y="40203"/>
                        </a:cubicBezTo>
                        <a:cubicBezTo>
                          <a:pt x="22907" y="40181"/>
                          <a:pt x="22945" y="40170"/>
                          <a:pt x="22964" y="40170"/>
                        </a:cubicBezTo>
                        <a:cubicBezTo>
                          <a:pt x="23012" y="40170"/>
                          <a:pt x="22942" y="40236"/>
                          <a:pt x="22762" y="40354"/>
                        </a:cubicBezTo>
                        <a:cubicBezTo>
                          <a:pt x="22666" y="40416"/>
                          <a:pt x="22615" y="40447"/>
                          <a:pt x="22600" y="40447"/>
                        </a:cubicBezTo>
                        <a:cubicBezTo>
                          <a:pt x="22586" y="40447"/>
                          <a:pt x="22605" y="40419"/>
                          <a:pt x="22651" y="40363"/>
                        </a:cubicBezTo>
                        <a:cubicBezTo>
                          <a:pt x="22712" y="40290"/>
                          <a:pt x="22724" y="40228"/>
                          <a:pt x="22680" y="40228"/>
                        </a:cubicBezTo>
                        <a:cubicBezTo>
                          <a:pt x="22574" y="40228"/>
                          <a:pt x="22407" y="40430"/>
                          <a:pt x="22457" y="40497"/>
                        </a:cubicBezTo>
                        <a:cubicBezTo>
                          <a:pt x="22473" y="40518"/>
                          <a:pt x="22478" y="40530"/>
                          <a:pt x="22473" y="40530"/>
                        </a:cubicBezTo>
                        <a:cubicBezTo>
                          <a:pt x="22470" y="40530"/>
                          <a:pt x="22463" y="40525"/>
                          <a:pt x="22453" y="40517"/>
                        </a:cubicBezTo>
                        <a:cubicBezTo>
                          <a:pt x="22449" y="40514"/>
                          <a:pt x="22443" y="40513"/>
                          <a:pt x="22435" y="40513"/>
                        </a:cubicBezTo>
                        <a:cubicBezTo>
                          <a:pt x="22382" y="40513"/>
                          <a:pt x="22234" y="40569"/>
                          <a:pt x="22086" y="40648"/>
                        </a:cubicBezTo>
                        <a:cubicBezTo>
                          <a:pt x="21930" y="40730"/>
                          <a:pt x="21773" y="40776"/>
                          <a:pt x="21654" y="40776"/>
                        </a:cubicBezTo>
                        <a:cubicBezTo>
                          <a:pt x="21624" y="40776"/>
                          <a:pt x="21597" y="40773"/>
                          <a:pt x="21573" y="40767"/>
                        </a:cubicBezTo>
                        <a:cubicBezTo>
                          <a:pt x="21537" y="40758"/>
                          <a:pt x="21501" y="40754"/>
                          <a:pt x="21469" y="40754"/>
                        </a:cubicBezTo>
                        <a:cubicBezTo>
                          <a:pt x="21407" y="40754"/>
                          <a:pt x="21359" y="40770"/>
                          <a:pt x="21349" y="40798"/>
                        </a:cubicBezTo>
                        <a:cubicBezTo>
                          <a:pt x="21335" y="40843"/>
                          <a:pt x="21174" y="40895"/>
                          <a:pt x="20995" y="40912"/>
                        </a:cubicBezTo>
                        <a:cubicBezTo>
                          <a:pt x="20816" y="40930"/>
                          <a:pt x="20550" y="40970"/>
                          <a:pt x="20404" y="41001"/>
                        </a:cubicBezTo>
                        <a:cubicBezTo>
                          <a:pt x="20311" y="41021"/>
                          <a:pt x="20229" y="41032"/>
                          <a:pt x="20182" y="41032"/>
                        </a:cubicBezTo>
                        <a:cubicBezTo>
                          <a:pt x="20156" y="41032"/>
                          <a:pt x="20141" y="41028"/>
                          <a:pt x="20141" y="41021"/>
                        </a:cubicBezTo>
                        <a:cubicBezTo>
                          <a:pt x="20141" y="41001"/>
                          <a:pt x="20413" y="40811"/>
                          <a:pt x="20756" y="40597"/>
                        </a:cubicBezTo>
                        <a:cubicBezTo>
                          <a:pt x="21098" y="40382"/>
                          <a:pt x="21355" y="40195"/>
                          <a:pt x="21335" y="40173"/>
                        </a:cubicBezTo>
                        <a:cubicBezTo>
                          <a:pt x="21334" y="40172"/>
                          <a:pt x="21332" y="40172"/>
                          <a:pt x="21330" y="40172"/>
                        </a:cubicBezTo>
                        <a:cubicBezTo>
                          <a:pt x="21283" y="40172"/>
                          <a:pt x="20941" y="40372"/>
                          <a:pt x="20543" y="40633"/>
                        </a:cubicBezTo>
                        <a:cubicBezTo>
                          <a:pt x="19946" y="41027"/>
                          <a:pt x="19766" y="41116"/>
                          <a:pt x="19516" y="41116"/>
                        </a:cubicBezTo>
                        <a:cubicBezTo>
                          <a:pt x="19497" y="41116"/>
                          <a:pt x="19477" y="41116"/>
                          <a:pt x="19457" y="41115"/>
                        </a:cubicBezTo>
                        <a:cubicBezTo>
                          <a:pt x="19425" y="41113"/>
                          <a:pt x="19390" y="41112"/>
                          <a:pt x="19353" y="41112"/>
                        </a:cubicBezTo>
                        <a:cubicBezTo>
                          <a:pt x="19176" y="41112"/>
                          <a:pt x="18959" y="41130"/>
                          <a:pt x="18817" y="41159"/>
                        </a:cubicBezTo>
                        <a:cubicBezTo>
                          <a:pt x="18718" y="41178"/>
                          <a:pt x="18632" y="41189"/>
                          <a:pt x="18576" y="41189"/>
                        </a:cubicBezTo>
                        <a:cubicBezTo>
                          <a:pt x="18535" y="41189"/>
                          <a:pt x="18511" y="41183"/>
                          <a:pt x="18511" y="41171"/>
                        </a:cubicBezTo>
                        <a:cubicBezTo>
                          <a:pt x="18511" y="41144"/>
                          <a:pt x="18918" y="40918"/>
                          <a:pt x="19424" y="40667"/>
                        </a:cubicBezTo>
                        <a:cubicBezTo>
                          <a:pt x="20288" y="40235"/>
                          <a:pt x="20471" y="40179"/>
                          <a:pt x="21241" y="40109"/>
                        </a:cubicBezTo>
                        <a:cubicBezTo>
                          <a:pt x="21419" y="40093"/>
                          <a:pt x="21685" y="40041"/>
                          <a:pt x="21831" y="39994"/>
                        </a:cubicBezTo>
                        <a:cubicBezTo>
                          <a:pt x="21945" y="39958"/>
                          <a:pt x="22040" y="39936"/>
                          <a:pt x="22077" y="39936"/>
                        </a:cubicBezTo>
                        <a:cubicBezTo>
                          <a:pt x="22088" y="39936"/>
                          <a:pt x="22094" y="39938"/>
                          <a:pt x="22094" y="39942"/>
                        </a:cubicBezTo>
                        <a:cubicBezTo>
                          <a:pt x="22094" y="39961"/>
                          <a:pt x="21817" y="40168"/>
                          <a:pt x="21484" y="40402"/>
                        </a:cubicBezTo>
                        <a:cubicBezTo>
                          <a:pt x="21150" y="40636"/>
                          <a:pt x="20889" y="40845"/>
                          <a:pt x="20909" y="40862"/>
                        </a:cubicBezTo>
                        <a:cubicBezTo>
                          <a:pt x="20910" y="40863"/>
                          <a:pt x="20912" y="40863"/>
                          <a:pt x="20914" y="40863"/>
                        </a:cubicBezTo>
                        <a:cubicBezTo>
                          <a:pt x="20957" y="40863"/>
                          <a:pt x="21264" y="40665"/>
                          <a:pt x="21622" y="40407"/>
                        </a:cubicBezTo>
                        <a:cubicBezTo>
                          <a:pt x="22252" y="39957"/>
                          <a:pt x="22724" y="39695"/>
                          <a:pt x="22913" y="39695"/>
                        </a:cubicBezTo>
                        <a:close/>
                        <a:moveTo>
                          <a:pt x="19759" y="40238"/>
                        </a:moveTo>
                        <a:cubicBezTo>
                          <a:pt x="19941" y="40238"/>
                          <a:pt x="19974" y="40259"/>
                          <a:pt x="19892" y="40315"/>
                        </a:cubicBezTo>
                        <a:cubicBezTo>
                          <a:pt x="19825" y="40362"/>
                          <a:pt x="19416" y="40581"/>
                          <a:pt x="18976" y="40803"/>
                        </a:cubicBezTo>
                        <a:cubicBezTo>
                          <a:pt x="18440" y="41077"/>
                          <a:pt x="18083" y="41206"/>
                          <a:pt x="17875" y="41206"/>
                        </a:cubicBezTo>
                        <a:cubicBezTo>
                          <a:pt x="17861" y="41206"/>
                          <a:pt x="17848" y="41206"/>
                          <a:pt x="17835" y="41206"/>
                        </a:cubicBezTo>
                        <a:cubicBezTo>
                          <a:pt x="17592" y="41206"/>
                          <a:pt x="17661" y="41161"/>
                          <a:pt x="18466" y="40728"/>
                        </a:cubicBezTo>
                        <a:cubicBezTo>
                          <a:pt x="19118" y="40379"/>
                          <a:pt x="19451" y="40246"/>
                          <a:pt x="19687" y="40239"/>
                        </a:cubicBezTo>
                        <a:cubicBezTo>
                          <a:pt x="19713" y="40238"/>
                          <a:pt x="19737" y="40238"/>
                          <a:pt x="19759" y="40238"/>
                        </a:cubicBezTo>
                        <a:close/>
                        <a:moveTo>
                          <a:pt x="4886" y="40558"/>
                        </a:moveTo>
                        <a:cubicBezTo>
                          <a:pt x="4946" y="40558"/>
                          <a:pt x="4985" y="40579"/>
                          <a:pt x="4985" y="40624"/>
                        </a:cubicBezTo>
                        <a:cubicBezTo>
                          <a:pt x="4985" y="40661"/>
                          <a:pt x="4942" y="40738"/>
                          <a:pt x="4883" y="40803"/>
                        </a:cubicBezTo>
                        <a:cubicBezTo>
                          <a:pt x="4849" y="40841"/>
                          <a:pt x="4838" y="40860"/>
                          <a:pt x="4851" y="40860"/>
                        </a:cubicBezTo>
                        <a:cubicBezTo>
                          <a:pt x="4866" y="40860"/>
                          <a:pt x="4911" y="40835"/>
                          <a:pt x="4989" y="40787"/>
                        </a:cubicBezTo>
                        <a:cubicBezTo>
                          <a:pt x="5117" y="40707"/>
                          <a:pt x="5396" y="40655"/>
                          <a:pt x="5723" y="40651"/>
                        </a:cubicBezTo>
                        <a:lnTo>
                          <a:pt x="6247" y="40648"/>
                        </a:lnTo>
                        <a:lnTo>
                          <a:pt x="5890" y="40972"/>
                        </a:lnTo>
                        <a:cubicBezTo>
                          <a:pt x="5645" y="41192"/>
                          <a:pt x="5510" y="41281"/>
                          <a:pt x="5276" y="41281"/>
                        </a:cubicBezTo>
                        <a:cubicBezTo>
                          <a:pt x="5144" y="41281"/>
                          <a:pt x="4981" y="41253"/>
                          <a:pt x="4749" y="41204"/>
                        </a:cubicBezTo>
                        <a:cubicBezTo>
                          <a:pt x="4236" y="41096"/>
                          <a:pt x="4166" y="40990"/>
                          <a:pt x="4448" y="40750"/>
                        </a:cubicBezTo>
                        <a:cubicBezTo>
                          <a:pt x="4587" y="40632"/>
                          <a:pt x="4774" y="40558"/>
                          <a:pt x="4886" y="40558"/>
                        </a:cubicBezTo>
                        <a:close/>
                        <a:moveTo>
                          <a:pt x="18985" y="40234"/>
                        </a:moveTo>
                        <a:cubicBezTo>
                          <a:pt x="19068" y="40234"/>
                          <a:pt x="19084" y="40260"/>
                          <a:pt x="19035" y="40307"/>
                        </a:cubicBezTo>
                        <a:cubicBezTo>
                          <a:pt x="18992" y="40347"/>
                          <a:pt x="18607" y="40564"/>
                          <a:pt x="18183" y="40789"/>
                        </a:cubicBezTo>
                        <a:lnTo>
                          <a:pt x="17410" y="41196"/>
                        </a:lnTo>
                        <a:lnTo>
                          <a:pt x="16418" y="41196"/>
                        </a:lnTo>
                        <a:lnTo>
                          <a:pt x="16418" y="41192"/>
                        </a:lnTo>
                        <a:cubicBezTo>
                          <a:pt x="15872" y="41192"/>
                          <a:pt x="15384" y="41222"/>
                          <a:pt x="15327" y="41255"/>
                        </a:cubicBezTo>
                        <a:cubicBezTo>
                          <a:pt x="15300" y="41271"/>
                          <a:pt x="15281" y="41279"/>
                          <a:pt x="15271" y="41279"/>
                        </a:cubicBezTo>
                        <a:cubicBezTo>
                          <a:pt x="15256" y="41279"/>
                          <a:pt x="15259" y="41262"/>
                          <a:pt x="15278" y="41230"/>
                        </a:cubicBezTo>
                        <a:cubicBezTo>
                          <a:pt x="15307" y="41183"/>
                          <a:pt x="15542" y="41059"/>
                          <a:pt x="15795" y="40957"/>
                        </a:cubicBezTo>
                        <a:cubicBezTo>
                          <a:pt x="16047" y="40855"/>
                          <a:pt x="16220" y="40756"/>
                          <a:pt x="16174" y="40742"/>
                        </a:cubicBezTo>
                        <a:cubicBezTo>
                          <a:pt x="16172" y="40741"/>
                          <a:pt x="16168" y="40740"/>
                          <a:pt x="16164" y="40740"/>
                        </a:cubicBezTo>
                        <a:cubicBezTo>
                          <a:pt x="16092" y="40740"/>
                          <a:pt x="15798" y="40854"/>
                          <a:pt x="15491" y="41002"/>
                        </a:cubicBezTo>
                        <a:cubicBezTo>
                          <a:pt x="15023" y="41229"/>
                          <a:pt x="14802" y="41289"/>
                          <a:pt x="14450" y="41289"/>
                        </a:cubicBezTo>
                        <a:cubicBezTo>
                          <a:pt x="14447" y="41289"/>
                          <a:pt x="14443" y="41289"/>
                          <a:pt x="14439" y="41289"/>
                        </a:cubicBezTo>
                        <a:lnTo>
                          <a:pt x="13988" y="41283"/>
                        </a:lnTo>
                        <a:lnTo>
                          <a:pt x="14639" y="40949"/>
                        </a:lnTo>
                        <a:cubicBezTo>
                          <a:pt x="14998" y="40764"/>
                          <a:pt x="15308" y="40589"/>
                          <a:pt x="15331" y="40557"/>
                        </a:cubicBezTo>
                        <a:cubicBezTo>
                          <a:pt x="15401" y="40450"/>
                          <a:pt x="15975" y="40395"/>
                          <a:pt x="17410" y="40354"/>
                        </a:cubicBezTo>
                        <a:cubicBezTo>
                          <a:pt x="18167" y="40333"/>
                          <a:pt x="18803" y="40295"/>
                          <a:pt x="18823" y="40274"/>
                        </a:cubicBezTo>
                        <a:cubicBezTo>
                          <a:pt x="18845" y="40250"/>
                          <a:pt x="18914" y="40234"/>
                          <a:pt x="18985" y="40234"/>
                        </a:cubicBezTo>
                        <a:close/>
                        <a:moveTo>
                          <a:pt x="14892" y="40491"/>
                        </a:moveTo>
                        <a:cubicBezTo>
                          <a:pt x="15159" y="40491"/>
                          <a:pt x="15235" y="40515"/>
                          <a:pt x="15166" y="40561"/>
                        </a:cubicBezTo>
                        <a:cubicBezTo>
                          <a:pt x="15099" y="40605"/>
                          <a:pt x="14750" y="40798"/>
                          <a:pt x="14392" y="40986"/>
                        </a:cubicBezTo>
                        <a:lnTo>
                          <a:pt x="13741" y="41330"/>
                        </a:lnTo>
                        <a:lnTo>
                          <a:pt x="9804" y="41359"/>
                        </a:lnTo>
                        <a:cubicBezTo>
                          <a:pt x="9208" y="41364"/>
                          <a:pt x="8661" y="41366"/>
                          <a:pt x="8176" y="41366"/>
                        </a:cubicBezTo>
                        <a:cubicBezTo>
                          <a:pt x="6729" y="41366"/>
                          <a:pt x="5826" y="41347"/>
                          <a:pt x="5792" y="41315"/>
                        </a:cubicBezTo>
                        <a:cubicBezTo>
                          <a:pt x="5675" y="41198"/>
                          <a:pt x="6395" y="40640"/>
                          <a:pt x="6663" y="40640"/>
                        </a:cubicBezTo>
                        <a:lnTo>
                          <a:pt x="6893" y="40640"/>
                        </a:lnTo>
                        <a:lnTo>
                          <a:pt x="6572" y="40977"/>
                        </a:lnTo>
                        <a:cubicBezTo>
                          <a:pt x="6398" y="41159"/>
                          <a:pt x="6326" y="41238"/>
                          <a:pt x="6347" y="41238"/>
                        </a:cubicBezTo>
                        <a:cubicBezTo>
                          <a:pt x="6360" y="41238"/>
                          <a:pt x="6412" y="41204"/>
                          <a:pt x="6501" y="41144"/>
                        </a:cubicBezTo>
                        <a:cubicBezTo>
                          <a:pt x="6640" y="41051"/>
                          <a:pt x="6801" y="40917"/>
                          <a:pt x="6855" y="40847"/>
                        </a:cubicBezTo>
                        <a:cubicBezTo>
                          <a:pt x="6913" y="40776"/>
                          <a:pt x="7080" y="40724"/>
                          <a:pt x="7249" y="40724"/>
                        </a:cubicBezTo>
                        <a:cubicBezTo>
                          <a:pt x="7251" y="40724"/>
                          <a:pt x="7253" y="40724"/>
                          <a:pt x="7255" y="40724"/>
                        </a:cubicBezTo>
                        <a:lnTo>
                          <a:pt x="7552" y="40730"/>
                        </a:lnTo>
                        <a:lnTo>
                          <a:pt x="7266" y="40965"/>
                        </a:lnTo>
                        <a:cubicBezTo>
                          <a:pt x="7112" y="41095"/>
                          <a:pt x="7021" y="41203"/>
                          <a:pt x="7068" y="41206"/>
                        </a:cubicBezTo>
                        <a:cubicBezTo>
                          <a:pt x="7069" y="41206"/>
                          <a:pt x="7069" y="41206"/>
                          <a:pt x="7070" y="41206"/>
                        </a:cubicBezTo>
                        <a:cubicBezTo>
                          <a:pt x="7120" y="41206"/>
                          <a:pt x="7257" y="41102"/>
                          <a:pt x="7389" y="40965"/>
                        </a:cubicBezTo>
                        <a:cubicBezTo>
                          <a:pt x="7566" y="40784"/>
                          <a:pt x="7690" y="40724"/>
                          <a:pt x="7899" y="40724"/>
                        </a:cubicBezTo>
                        <a:cubicBezTo>
                          <a:pt x="7904" y="40724"/>
                          <a:pt x="7908" y="40724"/>
                          <a:pt x="7913" y="40724"/>
                        </a:cubicBezTo>
                        <a:cubicBezTo>
                          <a:pt x="8199" y="40730"/>
                          <a:pt x="8201" y="40730"/>
                          <a:pt x="8019" y="40855"/>
                        </a:cubicBezTo>
                        <a:cubicBezTo>
                          <a:pt x="7920" y="40922"/>
                          <a:pt x="7834" y="41024"/>
                          <a:pt x="7834" y="41071"/>
                        </a:cubicBezTo>
                        <a:cubicBezTo>
                          <a:pt x="7834" y="41083"/>
                          <a:pt x="7840" y="41088"/>
                          <a:pt x="7852" y="41088"/>
                        </a:cubicBezTo>
                        <a:cubicBezTo>
                          <a:pt x="7886" y="41088"/>
                          <a:pt x="7967" y="41036"/>
                          <a:pt x="8059" y="40949"/>
                        </a:cubicBezTo>
                        <a:cubicBezTo>
                          <a:pt x="8179" y="40835"/>
                          <a:pt x="8429" y="40708"/>
                          <a:pt x="8600" y="40676"/>
                        </a:cubicBezTo>
                        <a:cubicBezTo>
                          <a:pt x="8704" y="40656"/>
                          <a:pt x="8774" y="40645"/>
                          <a:pt x="8818" y="40645"/>
                        </a:cubicBezTo>
                        <a:cubicBezTo>
                          <a:pt x="8896" y="40645"/>
                          <a:pt x="8894" y="40680"/>
                          <a:pt x="8861" y="40767"/>
                        </a:cubicBezTo>
                        <a:cubicBezTo>
                          <a:pt x="8834" y="40840"/>
                          <a:pt x="8822" y="40875"/>
                          <a:pt x="8836" y="40875"/>
                        </a:cubicBezTo>
                        <a:cubicBezTo>
                          <a:pt x="8850" y="40875"/>
                          <a:pt x="8888" y="40843"/>
                          <a:pt x="8960" y="40778"/>
                        </a:cubicBezTo>
                        <a:cubicBezTo>
                          <a:pt x="9048" y="40700"/>
                          <a:pt x="9249" y="40640"/>
                          <a:pt x="9428" y="40640"/>
                        </a:cubicBezTo>
                        <a:lnTo>
                          <a:pt x="9742" y="40640"/>
                        </a:lnTo>
                        <a:lnTo>
                          <a:pt x="9502" y="40904"/>
                        </a:lnTo>
                        <a:lnTo>
                          <a:pt x="9261" y="41168"/>
                        </a:lnTo>
                        <a:lnTo>
                          <a:pt x="9550" y="40904"/>
                        </a:lnTo>
                        <a:cubicBezTo>
                          <a:pt x="9742" y="40727"/>
                          <a:pt x="9912" y="40643"/>
                          <a:pt x="10072" y="40643"/>
                        </a:cubicBezTo>
                        <a:cubicBezTo>
                          <a:pt x="10074" y="40643"/>
                          <a:pt x="10077" y="40643"/>
                          <a:pt x="10079" y="40643"/>
                        </a:cubicBezTo>
                        <a:lnTo>
                          <a:pt x="10320" y="40645"/>
                        </a:lnTo>
                        <a:lnTo>
                          <a:pt x="10125" y="40809"/>
                        </a:lnTo>
                        <a:cubicBezTo>
                          <a:pt x="10002" y="40910"/>
                          <a:pt x="9972" y="40960"/>
                          <a:pt x="10004" y="40960"/>
                        </a:cubicBezTo>
                        <a:cubicBezTo>
                          <a:pt x="10038" y="40960"/>
                          <a:pt x="10142" y="40904"/>
                          <a:pt x="10280" y="40797"/>
                        </a:cubicBezTo>
                        <a:cubicBezTo>
                          <a:pt x="10455" y="40659"/>
                          <a:pt x="10632" y="40636"/>
                          <a:pt x="11542" y="40629"/>
                        </a:cubicBezTo>
                        <a:cubicBezTo>
                          <a:pt x="12129" y="40624"/>
                          <a:pt x="12982" y="40596"/>
                          <a:pt x="13456" y="40563"/>
                        </a:cubicBezTo>
                        <a:cubicBezTo>
                          <a:pt x="14159" y="40515"/>
                          <a:pt x="14622" y="40491"/>
                          <a:pt x="14892" y="40491"/>
                        </a:cubicBezTo>
                        <a:close/>
                        <a:moveTo>
                          <a:pt x="15481" y="1"/>
                        </a:moveTo>
                        <a:cubicBezTo>
                          <a:pt x="15128" y="1"/>
                          <a:pt x="14854" y="49"/>
                          <a:pt x="14638" y="146"/>
                        </a:cubicBezTo>
                        <a:cubicBezTo>
                          <a:pt x="14238" y="327"/>
                          <a:pt x="14036" y="592"/>
                          <a:pt x="14036" y="926"/>
                        </a:cubicBezTo>
                        <a:cubicBezTo>
                          <a:pt x="14036" y="1461"/>
                          <a:pt x="14510" y="1782"/>
                          <a:pt x="15299" y="1782"/>
                        </a:cubicBezTo>
                        <a:cubicBezTo>
                          <a:pt x="15551" y="1782"/>
                          <a:pt x="15746" y="1817"/>
                          <a:pt x="15746" y="1863"/>
                        </a:cubicBezTo>
                        <a:cubicBezTo>
                          <a:pt x="15746" y="1909"/>
                          <a:pt x="15668" y="2215"/>
                          <a:pt x="15571" y="2547"/>
                        </a:cubicBezTo>
                        <a:lnTo>
                          <a:pt x="15387" y="3153"/>
                        </a:lnTo>
                        <a:lnTo>
                          <a:pt x="14403" y="3111"/>
                        </a:lnTo>
                        <a:cubicBezTo>
                          <a:pt x="14218" y="3103"/>
                          <a:pt x="14034" y="3099"/>
                          <a:pt x="13850" y="3099"/>
                        </a:cubicBezTo>
                        <a:cubicBezTo>
                          <a:pt x="10462" y="3099"/>
                          <a:pt x="7139" y="4434"/>
                          <a:pt x="4660" y="6810"/>
                        </a:cubicBezTo>
                        <a:cubicBezTo>
                          <a:pt x="3507" y="7913"/>
                          <a:pt x="2602" y="9117"/>
                          <a:pt x="1941" y="10419"/>
                        </a:cubicBezTo>
                        <a:cubicBezTo>
                          <a:pt x="288" y="13679"/>
                          <a:pt x="1" y="17359"/>
                          <a:pt x="1132" y="20805"/>
                        </a:cubicBezTo>
                        <a:cubicBezTo>
                          <a:pt x="1397" y="21611"/>
                          <a:pt x="1995" y="22895"/>
                          <a:pt x="2461" y="23657"/>
                        </a:cubicBezTo>
                        <a:cubicBezTo>
                          <a:pt x="3724" y="25719"/>
                          <a:pt x="5858" y="27656"/>
                          <a:pt x="8040" y="28716"/>
                        </a:cubicBezTo>
                        <a:lnTo>
                          <a:pt x="8806" y="29089"/>
                        </a:lnTo>
                        <a:lnTo>
                          <a:pt x="8659" y="29469"/>
                        </a:lnTo>
                        <a:cubicBezTo>
                          <a:pt x="8578" y="29682"/>
                          <a:pt x="8468" y="29980"/>
                          <a:pt x="8415" y="30150"/>
                        </a:cubicBezTo>
                        <a:lnTo>
                          <a:pt x="8317" y="30450"/>
                        </a:lnTo>
                        <a:lnTo>
                          <a:pt x="7893" y="30286"/>
                        </a:lnTo>
                        <a:cubicBezTo>
                          <a:pt x="7248" y="30036"/>
                          <a:pt x="5994" y="29351"/>
                          <a:pt x="5279" y="28859"/>
                        </a:cubicBezTo>
                        <a:cubicBezTo>
                          <a:pt x="4709" y="28466"/>
                          <a:pt x="4599" y="28421"/>
                          <a:pt x="4213" y="28421"/>
                        </a:cubicBezTo>
                        <a:cubicBezTo>
                          <a:pt x="3342" y="28421"/>
                          <a:pt x="3092" y="28989"/>
                          <a:pt x="3621" y="29782"/>
                        </a:cubicBezTo>
                        <a:cubicBezTo>
                          <a:pt x="3928" y="30243"/>
                          <a:pt x="4824" y="30874"/>
                          <a:pt x="6128" y="31550"/>
                        </a:cubicBezTo>
                        <a:cubicBezTo>
                          <a:pt x="7643" y="32336"/>
                          <a:pt x="8929" y="32777"/>
                          <a:pt x="10650" y="33100"/>
                        </a:cubicBezTo>
                        <a:lnTo>
                          <a:pt x="11628" y="33283"/>
                        </a:lnTo>
                        <a:lnTo>
                          <a:pt x="11628" y="33573"/>
                        </a:lnTo>
                        <a:cubicBezTo>
                          <a:pt x="11628" y="33735"/>
                          <a:pt x="11656" y="33890"/>
                          <a:pt x="11693" y="33927"/>
                        </a:cubicBezTo>
                        <a:cubicBezTo>
                          <a:pt x="11815" y="34049"/>
                          <a:pt x="11750" y="34937"/>
                          <a:pt x="11586" y="35369"/>
                        </a:cubicBezTo>
                        <a:cubicBezTo>
                          <a:pt x="11402" y="35856"/>
                          <a:pt x="10764" y="36537"/>
                          <a:pt x="10243" y="36800"/>
                        </a:cubicBezTo>
                        <a:cubicBezTo>
                          <a:pt x="10031" y="36907"/>
                          <a:pt x="9411" y="37039"/>
                          <a:pt x="8491" y="37173"/>
                        </a:cubicBezTo>
                        <a:cubicBezTo>
                          <a:pt x="6398" y="37479"/>
                          <a:pt x="5973" y="37586"/>
                          <a:pt x="5411" y="37947"/>
                        </a:cubicBezTo>
                        <a:cubicBezTo>
                          <a:pt x="4757" y="38369"/>
                          <a:pt x="4495" y="38812"/>
                          <a:pt x="4414" y="39634"/>
                        </a:cubicBezTo>
                        <a:cubicBezTo>
                          <a:pt x="4359" y="40196"/>
                          <a:pt x="4329" y="40272"/>
                          <a:pt x="4099" y="40453"/>
                        </a:cubicBezTo>
                        <a:cubicBezTo>
                          <a:pt x="3614" y="40830"/>
                          <a:pt x="3887" y="41337"/>
                          <a:pt x="4686" y="41544"/>
                        </a:cubicBezTo>
                        <a:cubicBezTo>
                          <a:pt x="4997" y="41624"/>
                          <a:pt x="6581" y="41659"/>
                          <a:pt x="8637" y="41659"/>
                        </a:cubicBezTo>
                        <a:cubicBezTo>
                          <a:pt x="12794" y="41659"/>
                          <a:pt x="18884" y="41518"/>
                          <a:pt x="20301" y="41326"/>
                        </a:cubicBezTo>
                        <a:cubicBezTo>
                          <a:pt x="21963" y="41104"/>
                          <a:pt x="22866" y="40801"/>
                          <a:pt x="23228" y="40343"/>
                        </a:cubicBezTo>
                        <a:cubicBezTo>
                          <a:pt x="23449" y="40068"/>
                          <a:pt x="23450" y="39651"/>
                          <a:pt x="23235" y="39457"/>
                        </a:cubicBezTo>
                        <a:cubicBezTo>
                          <a:pt x="23144" y="39376"/>
                          <a:pt x="23073" y="39249"/>
                          <a:pt x="23073" y="39176"/>
                        </a:cubicBezTo>
                        <a:cubicBezTo>
                          <a:pt x="23073" y="39104"/>
                          <a:pt x="23006" y="38948"/>
                          <a:pt x="22930" y="38842"/>
                        </a:cubicBezTo>
                        <a:cubicBezTo>
                          <a:pt x="22852" y="38731"/>
                          <a:pt x="22741" y="38422"/>
                          <a:pt x="22687" y="38153"/>
                        </a:cubicBezTo>
                        <a:cubicBezTo>
                          <a:pt x="22629" y="37883"/>
                          <a:pt x="22482" y="37518"/>
                          <a:pt x="22359" y="37338"/>
                        </a:cubicBezTo>
                        <a:cubicBezTo>
                          <a:pt x="22098" y="36963"/>
                          <a:pt x="21484" y="36524"/>
                          <a:pt x="21054" y="36404"/>
                        </a:cubicBezTo>
                        <a:cubicBezTo>
                          <a:pt x="20888" y="36358"/>
                          <a:pt x="19945" y="36321"/>
                          <a:pt x="18961" y="36321"/>
                        </a:cubicBezTo>
                        <a:cubicBezTo>
                          <a:pt x="17974" y="36321"/>
                          <a:pt x="16917" y="36283"/>
                          <a:pt x="16608" y="36237"/>
                        </a:cubicBezTo>
                        <a:cubicBezTo>
                          <a:pt x="15319" y="36048"/>
                          <a:pt x="14777" y="35433"/>
                          <a:pt x="14744" y="34121"/>
                        </a:cubicBezTo>
                        <a:lnTo>
                          <a:pt x="14725" y="33428"/>
                        </a:lnTo>
                        <a:lnTo>
                          <a:pt x="15613" y="33330"/>
                        </a:lnTo>
                        <a:cubicBezTo>
                          <a:pt x="20713" y="32767"/>
                          <a:pt x="25063" y="30105"/>
                          <a:pt x="27954" y="25786"/>
                        </a:cubicBezTo>
                        <a:cubicBezTo>
                          <a:pt x="28372" y="25159"/>
                          <a:pt x="29202" y="23601"/>
                          <a:pt x="29414" y="23042"/>
                        </a:cubicBezTo>
                        <a:cubicBezTo>
                          <a:pt x="30287" y="20737"/>
                          <a:pt x="30651" y="18846"/>
                          <a:pt x="30651" y="16614"/>
                        </a:cubicBezTo>
                        <a:cubicBezTo>
                          <a:pt x="30651" y="13331"/>
                          <a:pt x="29640" y="10058"/>
                          <a:pt x="27771" y="7287"/>
                        </a:cubicBezTo>
                        <a:cubicBezTo>
                          <a:pt x="27387" y="6718"/>
                          <a:pt x="27067" y="6233"/>
                          <a:pt x="27067" y="6220"/>
                        </a:cubicBezTo>
                        <a:cubicBezTo>
                          <a:pt x="27067" y="6116"/>
                          <a:pt x="25023" y="4102"/>
                          <a:pt x="24428" y="3622"/>
                        </a:cubicBezTo>
                        <a:cubicBezTo>
                          <a:pt x="22228" y="1843"/>
                          <a:pt x="19745" y="707"/>
                          <a:pt x="16862" y="160"/>
                        </a:cubicBezTo>
                        <a:cubicBezTo>
                          <a:pt x="16301" y="53"/>
                          <a:pt x="15848" y="1"/>
                          <a:pt x="154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2566025" y="1770175"/>
                    <a:ext cx="24325" cy="18525"/>
                  </a:xfrm>
                  <a:custGeom>
                    <a:avLst/>
                    <a:gdLst/>
                    <a:ahLst/>
                    <a:cxnLst/>
                    <a:rect l="l" t="t" r="r" b="b"/>
                    <a:pathLst>
                      <a:path w="973" h="741" extrusionOk="0">
                        <a:moveTo>
                          <a:pt x="8" y="1"/>
                        </a:moveTo>
                        <a:cubicBezTo>
                          <a:pt x="3" y="1"/>
                          <a:pt x="0" y="3"/>
                          <a:pt x="1" y="7"/>
                        </a:cubicBezTo>
                        <a:cubicBezTo>
                          <a:pt x="2" y="43"/>
                          <a:pt x="102" y="142"/>
                          <a:pt x="224" y="230"/>
                        </a:cubicBezTo>
                        <a:cubicBezTo>
                          <a:pt x="346" y="318"/>
                          <a:pt x="561" y="476"/>
                          <a:pt x="708" y="584"/>
                        </a:cubicBezTo>
                        <a:cubicBezTo>
                          <a:pt x="836" y="678"/>
                          <a:pt x="940" y="740"/>
                          <a:pt x="967" y="740"/>
                        </a:cubicBezTo>
                        <a:cubicBezTo>
                          <a:pt x="971" y="740"/>
                          <a:pt x="973" y="739"/>
                          <a:pt x="973" y="735"/>
                        </a:cubicBezTo>
                        <a:cubicBezTo>
                          <a:pt x="973" y="710"/>
                          <a:pt x="754" y="522"/>
                          <a:pt x="485" y="316"/>
                        </a:cubicBezTo>
                        <a:cubicBezTo>
                          <a:pt x="245" y="132"/>
                          <a:pt x="46" y="1"/>
                          <a:pt x="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2596325" y="1770900"/>
                    <a:ext cx="28625" cy="21125"/>
                  </a:xfrm>
                  <a:custGeom>
                    <a:avLst/>
                    <a:gdLst/>
                    <a:ahLst/>
                    <a:cxnLst/>
                    <a:rect l="l" t="t" r="r" b="b"/>
                    <a:pathLst>
                      <a:path w="1145" h="845" extrusionOk="0">
                        <a:moveTo>
                          <a:pt x="21" y="0"/>
                        </a:moveTo>
                        <a:cubicBezTo>
                          <a:pt x="1" y="0"/>
                          <a:pt x="9" y="19"/>
                          <a:pt x="47" y="55"/>
                        </a:cubicBezTo>
                        <a:cubicBezTo>
                          <a:pt x="259" y="259"/>
                          <a:pt x="1074" y="845"/>
                          <a:pt x="1141" y="845"/>
                        </a:cubicBezTo>
                        <a:cubicBezTo>
                          <a:pt x="1144" y="845"/>
                          <a:pt x="1145" y="844"/>
                          <a:pt x="1145" y="842"/>
                        </a:cubicBezTo>
                        <a:cubicBezTo>
                          <a:pt x="1144" y="771"/>
                          <a:pt x="217" y="66"/>
                          <a:pt x="55" y="8"/>
                        </a:cubicBezTo>
                        <a:cubicBezTo>
                          <a:pt x="40" y="3"/>
                          <a:pt x="28"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794025" y="1866800"/>
                    <a:ext cx="30475" cy="47950"/>
                  </a:xfrm>
                  <a:custGeom>
                    <a:avLst/>
                    <a:gdLst/>
                    <a:ahLst/>
                    <a:cxnLst/>
                    <a:rect l="l" t="t" r="r" b="b"/>
                    <a:pathLst>
                      <a:path w="1219" h="1918" extrusionOk="0">
                        <a:moveTo>
                          <a:pt x="12" y="0"/>
                        </a:moveTo>
                        <a:cubicBezTo>
                          <a:pt x="6" y="0"/>
                          <a:pt x="2" y="6"/>
                          <a:pt x="2" y="17"/>
                        </a:cubicBezTo>
                        <a:cubicBezTo>
                          <a:pt x="1" y="53"/>
                          <a:pt x="142" y="295"/>
                          <a:pt x="312" y="548"/>
                        </a:cubicBezTo>
                        <a:cubicBezTo>
                          <a:pt x="486" y="805"/>
                          <a:pt x="745" y="1224"/>
                          <a:pt x="891" y="1485"/>
                        </a:cubicBezTo>
                        <a:cubicBezTo>
                          <a:pt x="1029" y="1731"/>
                          <a:pt x="1158" y="1918"/>
                          <a:pt x="1192" y="1918"/>
                        </a:cubicBezTo>
                        <a:cubicBezTo>
                          <a:pt x="1194" y="1918"/>
                          <a:pt x="1196" y="1917"/>
                          <a:pt x="1197" y="1916"/>
                        </a:cubicBezTo>
                        <a:cubicBezTo>
                          <a:pt x="1219" y="1894"/>
                          <a:pt x="1030" y="1533"/>
                          <a:pt x="776" y="1117"/>
                        </a:cubicBezTo>
                        <a:cubicBezTo>
                          <a:pt x="332" y="390"/>
                          <a:pt x="65" y="0"/>
                          <a:pt x="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875500" y="1966400"/>
                    <a:ext cx="19375" cy="57875"/>
                  </a:xfrm>
                  <a:custGeom>
                    <a:avLst/>
                    <a:gdLst/>
                    <a:ahLst/>
                    <a:cxnLst/>
                    <a:rect l="l" t="t" r="r" b="b"/>
                    <a:pathLst>
                      <a:path w="775" h="2315" extrusionOk="0">
                        <a:moveTo>
                          <a:pt x="12" y="0"/>
                        </a:moveTo>
                        <a:cubicBezTo>
                          <a:pt x="6" y="0"/>
                          <a:pt x="2" y="8"/>
                          <a:pt x="2" y="26"/>
                        </a:cubicBezTo>
                        <a:cubicBezTo>
                          <a:pt x="0" y="58"/>
                          <a:pt x="94" y="332"/>
                          <a:pt x="208" y="633"/>
                        </a:cubicBezTo>
                        <a:cubicBezTo>
                          <a:pt x="321" y="938"/>
                          <a:pt x="503" y="1493"/>
                          <a:pt x="614" y="1875"/>
                        </a:cubicBezTo>
                        <a:cubicBezTo>
                          <a:pt x="694" y="2152"/>
                          <a:pt x="752" y="2315"/>
                          <a:pt x="768" y="2315"/>
                        </a:cubicBezTo>
                        <a:cubicBezTo>
                          <a:pt x="775" y="2315"/>
                          <a:pt x="775" y="2291"/>
                          <a:pt x="768" y="2242"/>
                        </a:cubicBezTo>
                        <a:cubicBezTo>
                          <a:pt x="698" y="1754"/>
                          <a:pt x="98" y="0"/>
                          <a:pt x="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897475" y="2223750"/>
                    <a:ext cx="33650" cy="50050"/>
                  </a:xfrm>
                  <a:custGeom>
                    <a:avLst/>
                    <a:gdLst/>
                    <a:ahLst/>
                    <a:cxnLst/>
                    <a:rect l="l" t="t" r="r" b="b"/>
                    <a:pathLst>
                      <a:path w="1346" h="2002" extrusionOk="0">
                        <a:moveTo>
                          <a:pt x="1284" y="0"/>
                        </a:moveTo>
                        <a:cubicBezTo>
                          <a:pt x="1250" y="0"/>
                          <a:pt x="1174" y="96"/>
                          <a:pt x="1107" y="228"/>
                        </a:cubicBezTo>
                        <a:cubicBezTo>
                          <a:pt x="1031" y="379"/>
                          <a:pt x="780" y="795"/>
                          <a:pt x="550" y="1153"/>
                        </a:cubicBezTo>
                        <a:cubicBezTo>
                          <a:pt x="94" y="1856"/>
                          <a:pt x="0" y="2002"/>
                          <a:pt x="29" y="2002"/>
                        </a:cubicBezTo>
                        <a:cubicBezTo>
                          <a:pt x="36" y="2002"/>
                          <a:pt x="52" y="1992"/>
                          <a:pt x="72" y="1979"/>
                        </a:cubicBezTo>
                        <a:cubicBezTo>
                          <a:pt x="203" y="1899"/>
                          <a:pt x="1345" y="54"/>
                          <a:pt x="1294" y="4"/>
                        </a:cubicBezTo>
                        <a:cubicBezTo>
                          <a:pt x="1292" y="2"/>
                          <a:pt x="1288"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886050" y="2246425"/>
                    <a:ext cx="41100" cy="48800"/>
                  </a:xfrm>
                  <a:custGeom>
                    <a:avLst/>
                    <a:gdLst/>
                    <a:ahLst/>
                    <a:cxnLst/>
                    <a:rect l="l" t="t" r="r" b="b"/>
                    <a:pathLst>
                      <a:path w="1644" h="1952" extrusionOk="0">
                        <a:moveTo>
                          <a:pt x="1601" y="1"/>
                        </a:moveTo>
                        <a:cubicBezTo>
                          <a:pt x="1570" y="1"/>
                          <a:pt x="1271" y="346"/>
                          <a:pt x="922" y="784"/>
                        </a:cubicBezTo>
                        <a:cubicBezTo>
                          <a:pt x="274" y="1598"/>
                          <a:pt x="0" y="1951"/>
                          <a:pt x="26" y="1951"/>
                        </a:cubicBezTo>
                        <a:cubicBezTo>
                          <a:pt x="37" y="1951"/>
                          <a:pt x="106" y="1882"/>
                          <a:pt x="228" y="1753"/>
                        </a:cubicBezTo>
                        <a:cubicBezTo>
                          <a:pt x="667" y="1289"/>
                          <a:pt x="1643" y="45"/>
                          <a:pt x="1603" y="1"/>
                        </a:cubicBezTo>
                        <a:cubicBezTo>
                          <a:pt x="1602" y="1"/>
                          <a:pt x="1602" y="1"/>
                          <a:pt x="1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899800" y="2284875"/>
                    <a:ext cx="18475" cy="24950"/>
                  </a:xfrm>
                  <a:custGeom>
                    <a:avLst/>
                    <a:gdLst/>
                    <a:ahLst/>
                    <a:cxnLst/>
                    <a:rect l="l" t="t" r="r" b="b"/>
                    <a:pathLst>
                      <a:path w="739" h="998" extrusionOk="0">
                        <a:moveTo>
                          <a:pt x="718" y="0"/>
                        </a:moveTo>
                        <a:cubicBezTo>
                          <a:pt x="691" y="0"/>
                          <a:pt x="526" y="200"/>
                          <a:pt x="337" y="466"/>
                        </a:cubicBezTo>
                        <a:cubicBezTo>
                          <a:pt x="142" y="743"/>
                          <a:pt x="1" y="977"/>
                          <a:pt x="19" y="996"/>
                        </a:cubicBezTo>
                        <a:cubicBezTo>
                          <a:pt x="20" y="997"/>
                          <a:pt x="21" y="997"/>
                          <a:pt x="22" y="997"/>
                        </a:cubicBezTo>
                        <a:cubicBezTo>
                          <a:pt x="52" y="997"/>
                          <a:pt x="215" y="797"/>
                          <a:pt x="402" y="531"/>
                        </a:cubicBezTo>
                        <a:cubicBezTo>
                          <a:pt x="598" y="254"/>
                          <a:pt x="739" y="20"/>
                          <a:pt x="720" y="1"/>
                        </a:cubicBezTo>
                        <a:cubicBezTo>
                          <a:pt x="719" y="1"/>
                          <a:pt x="719" y="0"/>
                          <a:pt x="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873350" y="2341100"/>
                    <a:ext cx="24900" cy="22350"/>
                  </a:xfrm>
                  <a:custGeom>
                    <a:avLst/>
                    <a:gdLst/>
                    <a:ahLst/>
                    <a:cxnLst/>
                    <a:rect l="l" t="t" r="r" b="b"/>
                    <a:pathLst>
                      <a:path w="996" h="894" extrusionOk="0">
                        <a:moveTo>
                          <a:pt x="976" y="0"/>
                        </a:moveTo>
                        <a:cubicBezTo>
                          <a:pt x="956" y="0"/>
                          <a:pt x="720" y="201"/>
                          <a:pt x="451" y="445"/>
                        </a:cubicBezTo>
                        <a:cubicBezTo>
                          <a:pt x="181" y="689"/>
                          <a:pt x="1" y="892"/>
                          <a:pt x="48" y="893"/>
                        </a:cubicBezTo>
                        <a:cubicBezTo>
                          <a:pt x="48" y="893"/>
                          <a:pt x="48" y="893"/>
                          <a:pt x="48" y="893"/>
                        </a:cubicBezTo>
                        <a:cubicBezTo>
                          <a:pt x="96" y="893"/>
                          <a:pt x="335" y="692"/>
                          <a:pt x="573" y="448"/>
                        </a:cubicBezTo>
                        <a:cubicBezTo>
                          <a:pt x="814" y="205"/>
                          <a:pt x="996" y="0"/>
                          <a:pt x="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862875" y="2365700"/>
                    <a:ext cx="24175" cy="18700"/>
                  </a:xfrm>
                  <a:custGeom>
                    <a:avLst/>
                    <a:gdLst/>
                    <a:ahLst/>
                    <a:cxnLst/>
                    <a:rect l="l" t="t" r="r" b="b"/>
                    <a:pathLst>
                      <a:path w="967" h="748" extrusionOk="0">
                        <a:moveTo>
                          <a:pt x="868" y="0"/>
                        </a:moveTo>
                        <a:cubicBezTo>
                          <a:pt x="868" y="0"/>
                          <a:pt x="868" y="0"/>
                          <a:pt x="868" y="0"/>
                        </a:cubicBezTo>
                        <a:cubicBezTo>
                          <a:pt x="826" y="3"/>
                          <a:pt x="586" y="190"/>
                          <a:pt x="340" y="413"/>
                        </a:cubicBezTo>
                        <a:cubicBezTo>
                          <a:pt x="127" y="609"/>
                          <a:pt x="0" y="747"/>
                          <a:pt x="31" y="747"/>
                        </a:cubicBezTo>
                        <a:cubicBezTo>
                          <a:pt x="35" y="747"/>
                          <a:pt x="43" y="744"/>
                          <a:pt x="55" y="738"/>
                        </a:cubicBezTo>
                        <a:cubicBezTo>
                          <a:pt x="290" y="613"/>
                          <a:pt x="967"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840925" y="2410400"/>
                    <a:ext cx="17325" cy="13050"/>
                  </a:xfrm>
                  <a:custGeom>
                    <a:avLst/>
                    <a:gdLst/>
                    <a:ahLst/>
                    <a:cxnLst/>
                    <a:rect l="l" t="t" r="r" b="b"/>
                    <a:pathLst>
                      <a:path w="693" h="522" extrusionOk="0">
                        <a:moveTo>
                          <a:pt x="614" y="0"/>
                        </a:moveTo>
                        <a:cubicBezTo>
                          <a:pt x="601" y="0"/>
                          <a:pt x="461" y="100"/>
                          <a:pt x="298" y="223"/>
                        </a:cubicBezTo>
                        <a:cubicBezTo>
                          <a:pt x="134" y="348"/>
                          <a:pt x="3" y="476"/>
                          <a:pt x="1" y="514"/>
                        </a:cubicBezTo>
                        <a:cubicBezTo>
                          <a:pt x="0" y="519"/>
                          <a:pt x="3" y="521"/>
                          <a:pt x="9" y="521"/>
                        </a:cubicBezTo>
                        <a:cubicBezTo>
                          <a:pt x="43" y="521"/>
                          <a:pt x="170" y="439"/>
                          <a:pt x="322" y="316"/>
                        </a:cubicBezTo>
                        <a:cubicBezTo>
                          <a:pt x="622" y="71"/>
                          <a:pt x="692" y="0"/>
                          <a:pt x="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814350" y="2449700"/>
                    <a:ext cx="8225" cy="10975"/>
                  </a:xfrm>
                  <a:custGeom>
                    <a:avLst/>
                    <a:gdLst/>
                    <a:ahLst/>
                    <a:cxnLst/>
                    <a:rect l="l" t="t" r="r" b="b"/>
                    <a:pathLst>
                      <a:path w="329" h="439" extrusionOk="0">
                        <a:moveTo>
                          <a:pt x="297" y="1"/>
                        </a:moveTo>
                        <a:cubicBezTo>
                          <a:pt x="267" y="1"/>
                          <a:pt x="199" y="75"/>
                          <a:pt x="128" y="182"/>
                        </a:cubicBezTo>
                        <a:cubicBezTo>
                          <a:pt x="47" y="306"/>
                          <a:pt x="1" y="415"/>
                          <a:pt x="23" y="435"/>
                        </a:cubicBezTo>
                        <a:cubicBezTo>
                          <a:pt x="25" y="438"/>
                          <a:pt x="28" y="439"/>
                          <a:pt x="32" y="439"/>
                        </a:cubicBezTo>
                        <a:cubicBezTo>
                          <a:pt x="60" y="439"/>
                          <a:pt x="130" y="365"/>
                          <a:pt x="201" y="256"/>
                        </a:cubicBezTo>
                        <a:cubicBezTo>
                          <a:pt x="281" y="134"/>
                          <a:pt x="328" y="25"/>
                          <a:pt x="307" y="5"/>
                        </a:cubicBezTo>
                        <a:cubicBezTo>
                          <a:pt x="304" y="2"/>
                          <a:pt x="301" y="1"/>
                          <a:pt x="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743075" y="2482750"/>
                    <a:ext cx="28600" cy="34800"/>
                  </a:xfrm>
                  <a:custGeom>
                    <a:avLst/>
                    <a:gdLst/>
                    <a:ahLst/>
                    <a:cxnLst/>
                    <a:rect l="l" t="t" r="r" b="b"/>
                    <a:pathLst>
                      <a:path w="1144" h="1392" extrusionOk="0">
                        <a:moveTo>
                          <a:pt x="1128" y="1"/>
                        </a:moveTo>
                        <a:cubicBezTo>
                          <a:pt x="1101" y="1"/>
                          <a:pt x="844" y="291"/>
                          <a:pt x="542" y="664"/>
                        </a:cubicBezTo>
                        <a:cubicBezTo>
                          <a:pt x="233" y="1047"/>
                          <a:pt x="1" y="1372"/>
                          <a:pt x="21" y="1391"/>
                        </a:cubicBezTo>
                        <a:cubicBezTo>
                          <a:pt x="21" y="1391"/>
                          <a:pt x="22" y="1391"/>
                          <a:pt x="23" y="1391"/>
                        </a:cubicBezTo>
                        <a:cubicBezTo>
                          <a:pt x="55" y="1391"/>
                          <a:pt x="313" y="1098"/>
                          <a:pt x="608" y="726"/>
                        </a:cubicBezTo>
                        <a:cubicBezTo>
                          <a:pt x="910" y="343"/>
                          <a:pt x="1144" y="17"/>
                          <a:pt x="1129" y="1"/>
                        </a:cubicBezTo>
                        <a:cubicBezTo>
                          <a:pt x="1129" y="1"/>
                          <a:pt x="1128"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537625" y="2557775"/>
                    <a:ext cx="42350" cy="23000"/>
                  </a:xfrm>
                  <a:custGeom>
                    <a:avLst/>
                    <a:gdLst/>
                    <a:ahLst/>
                    <a:cxnLst/>
                    <a:rect l="l" t="t" r="r" b="b"/>
                    <a:pathLst>
                      <a:path w="1694" h="920" extrusionOk="0">
                        <a:moveTo>
                          <a:pt x="1497" y="1"/>
                        </a:moveTo>
                        <a:cubicBezTo>
                          <a:pt x="1467" y="1"/>
                          <a:pt x="1439" y="17"/>
                          <a:pt x="1422" y="48"/>
                        </a:cubicBezTo>
                        <a:cubicBezTo>
                          <a:pt x="1398" y="89"/>
                          <a:pt x="1419" y="151"/>
                          <a:pt x="1467" y="181"/>
                        </a:cubicBezTo>
                        <a:cubicBezTo>
                          <a:pt x="1515" y="212"/>
                          <a:pt x="1204" y="385"/>
                          <a:pt x="770" y="564"/>
                        </a:cubicBezTo>
                        <a:cubicBezTo>
                          <a:pt x="338" y="743"/>
                          <a:pt x="0" y="903"/>
                          <a:pt x="18" y="918"/>
                        </a:cubicBezTo>
                        <a:cubicBezTo>
                          <a:pt x="18" y="919"/>
                          <a:pt x="20" y="919"/>
                          <a:pt x="23" y="919"/>
                        </a:cubicBezTo>
                        <a:cubicBezTo>
                          <a:pt x="77" y="919"/>
                          <a:pt x="453" y="783"/>
                          <a:pt x="893" y="604"/>
                        </a:cubicBezTo>
                        <a:cubicBezTo>
                          <a:pt x="1359" y="414"/>
                          <a:pt x="1693" y="247"/>
                          <a:pt x="1640" y="230"/>
                        </a:cubicBezTo>
                        <a:cubicBezTo>
                          <a:pt x="1581" y="211"/>
                          <a:pt x="1555" y="169"/>
                          <a:pt x="1581" y="128"/>
                        </a:cubicBezTo>
                        <a:cubicBezTo>
                          <a:pt x="1606" y="85"/>
                          <a:pt x="1591" y="41"/>
                          <a:pt x="1545" y="14"/>
                        </a:cubicBezTo>
                        <a:cubicBezTo>
                          <a:pt x="1529" y="5"/>
                          <a:pt x="1512" y="1"/>
                          <a:pt x="1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2616775" y="2561225"/>
                    <a:ext cx="28575" cy="9825"/>
                  </a:xfrm>
                  <a:custGeom>
                    <a:avLst/>
                    <a:gdLst/>
                    <a:ahLst/>
                    <a:cxnLst/>
                    <a:rect l="l" t="t" r="r" b="b"/>
                    <a:pathLst>
                      <a:path w="1143" h="393" extrusionOk="0">
                        <a:moveTo>
                          <a:pt x="1109" y="1"/>
                        </a:moveTo>
                        <a:cubicBezTo>
                          <a:pt x="1047" y="1"/>
                          <a:pt x="884" y="54"/>
                          <a:pt x="491" y="194"/>
                        </a:cubicBezTo>
                        <a:cubicBezTo>
                          <a:pt x="197" y="300"/>
                          <a:pt x="1" y="387"/>
                          <a:pt x="51" y="392"/>
                        </a:cubicBezTo>
                        <a:cubicBezTo>
                          <a:pt x="53" y="392"/>
                          <a:pt x="54" y="393"/>
                          <a:pt x="56" y="393"/>
                        </a:cubicBezTo>
                        <a:cubicBezTo>
                          <a:pt x="181" y="393"/>
                          <a:pt x="1143" y="70"/>
                          <a:pt x="1143" y="26"/>
                        </a:cubicBezTo>
                        <a:cubicBezTo>
                          <a:pt x="1143" y="10"/>
                          <a:pt x="1134" y="1"/>
                          <a:pt x="1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711950" y="2008175"/>
                    <a:ext cx="19475" cy="25475"/>
                  </a:xfrm>
                  <a:custGeom>
                    <a:avLst/>
                    <a:gdLst/>
                    <a:ahLst/>
                    <a:cxnLst/>
                    <a:rect l="l" t="t" r="r" b="b"/>
                    <a:pathLst>
                      <a:path w="779" h="1019" extrusionOk="0">
                        <a:moveTo>
                          <a:pt x="738" y="0"/>
                        </a:moveTo>
                        <a:cubicBezTo>
                          <a:pt x="716" y="0"/>
                          <a:pt x="613" y="123"/>
                          <a:pt x="502" y="278"/>
                        </a:cubicBezTo>
                        <a:cubicBezTo>
                          <a:pt x="158" y="758"/>
                          <a:pt x="1" y="1019"/>
                          <a:pt x="49" y="1019"/>
                        </a:cubicBezTo>
                        <a:cubicBezTo>
                          <a:pt x="113" y="1019"/>
                          <a:pt x="779" y="38"/>
                          <a:pt x="740" y="1"/>
                        </a:cubicBezTo>
                        <a:cubicBezTo>
                          <a:pt x="740" y="0"/>
                          <a:pt x="739"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337875" y="2123900"/>
                    <a:ext cx="15975" cy="33050"/>
                  </a:xfrm>
                  <a:custGeom>
                    <a:avLst/>
                    <a:gdLst/>
                    <a:ahLst/>
                    <a:cxnLst/>
                    <a:rect l="l" t="t" r="r" b="b"/>
                    <a:pathLst>
                      <a:path w="639" h="1322" extrusionOk="0">
                        <a:moveTo>
                          <a:pt x="622" y="1"/>
                        </a:moveTo>
                        <a:cubicBezTo>
                          <a:pt x="601" y="1"/>
                          <a:pt x="452" y="279"/>
                          <a:pt x="289" y="629"/>
                        </a:cubicBezTo>
                        <a:cubicBezTo>
                          <a:pt x="122" y="986"/>
                          <a:pt x="0" y="1300"/>
                          <a:pt x="20" y="1320"/>
                        </a:cubicBezTo>
                        <a:cubicBezTo>
                          <a:pt x="21" y="1321"/>
                          <a:pt x="22" y="1321"/>
                          <a:pt x="23" y="1321"/>
                        </a:cubicBezTo>
                        <a:cubicBezTo>
                          <a:pt x="50" y="1321"/>
                          <a:pt x="195" y="1048"/>
                          <a:pt x="355" y="695"/>
                        </a:cubicBezTo>
                        <a:cubicBezTo>
                          <a:pt x="518" y="329"/>
                          <a:pt x="638" y="19"/>
                          <a:pt x="623" y="1"/>
                        </a:cubicBezTo>
                        <a:cubicBezTo>
                          <a:pt x="623" y="1"/>
                          <a:pt x="623" y="1"/>
                          <a:pt x="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2749175" y="2156450"/>
                    <a:ext cx="4450" cy="5050"/>
                  </a:xfrm>
                  <a:custGeom>
                    <a:avLst/>
                    <a:gdLst/>
                    <a:ahLst/>
                    <a:cxnLst/>
                    <a:rect l="l" t="t" r="r" b="b"/>
                    <a:pathLst>
                      <a:path w="178" h="202" extrusionOk="0">
                        <a:moveTo>
                          <a:pt x="113" y="1"/>
                        </a:moveTo>
                        <a:cubicBezTo>
                          <a:pt x="93" y="1"/>
                          <a:pt x="72" y="10"/>
                          <a:pt x="54" y="29"/>
                        </a:cubicBezTo>
                        <a:cubicBezTo>
                          <a:pt x="24" y="58"/>
                          <a:pt x="0" y="118"/>
                          <a:pt x="0" y="168"/>
                        </a:cubicBezTo>
                        <a:cubicBezTo>
                          <a:pt x="0" y="190"/>
                          <a:pt x="8" y="202"/>
                          <a:pt x="23" y="202"/>
                        </a:cubicBezTo>
                        <a:cubicBezTo>
                          <a:pt x="41" y="202"/>
                          <a:pt x="67" y="186"/>
                          <a:pt x="99" y="156"/>
                        </a:cubicBezTo>
                        <a:cubicBezTo>
                          <a:pt x="156" y="98"/>
                          <a:pt x="178" y="42"/>
                          <a:pt x="152" y="17"/>
                        </a:cubicBezTo>
                        <a:cubicBezTo>
                          <a:pt x="141" y="6"/>
                          <a:pt x="127" y="1"/>
                          <a:pt x="1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804275" y="2239250"/>
                    <a:ext cx="7350" cy="9325"/>
                  </a:xfrm>
                  <a:custGeom>
                    <a:avLst/>
                    <a:gdLst/>
                    <a:ahLst/>
                    <a:cxnLst/>
                    <a:rect l="l" t="t" r="r" b="b"/>
                    <a:pathLst>
                      <a:path w="294" h="373" extrusionOk="0">
                        <a:moveTo>
                          <a:pt x="261" y="1"/>
                        </a:moveTo>
                        <a:cubicBezTo>
                          <a:pt x="227" y="2"/>
                          <a:pt x="155" y="76"/>
                          <a:pt x="93" y="173"/>
                        </a:cubicBezTo>
                        <a:cubicBezTo>
                          <a:pt x="12" y="303"/>
                          <a:pt x="0" y="373"/>
                          <a:pt x="30" y="373"/>
                        </a:cubicBezTo>
                        <a:cubicBezTo>
                          <a:pt x="56" y="373"/>
                          <a:pt x="115" y="319"/>
                          <a:pt x="188" y="205"/>
                        </a:cubicBezTo>
                        <a:cubicBezTo>
                          <a:pt x="263" y="92"/>
                          <a:pt x="294"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2818675" y="2221550"/>
                    <a:ext cx="28125" cy="49750"/>
                  </a:xfrm>
                  <a:custGeom>
                    <a:avLst/>
                    <a:gdLst/>
                    <a:ahLst/>
                    <a:cxnLst/>
                    <a:rect l="l" t="t" r="r" b="b"/>
                    <a:pathLst>
                      <a:path w="1125" h="1990" extrusionOk="0">
                        <a:moveTo>
                          <a:pt x="1107" y="1"/>
                        </a:moveTo>
                        <a:cubicBezTo>
                          <a:pt x="1078" y="1"/>
                          <a:pt x="822" y="429"/>
                          <a:pt x="528" y="963"/>
                        </a:cubicBezTo>
                        <a:cubicBezTo>
                          <a:pt x="229" y="1510"/>
                          <a:pt x="0" y="1971"/>
                          <a:pt x="20" y="1989"/>
                        </a:cubicBezTo>
                        <a:cubicBezTo>
                          <a:pt x="21" y="1989"/>
                          <a:pt x="21" y="1989"/>
                          <a:pt x="22" y="1989"/>
                        </a:cubicBezTo>
                        <a:cubicBezTo>
                          <a:pt x="51" y="1989"/>
                          <a:pt x="307" y="1563"/>
                          <a:pt x="599" y="1028"/>
                        </a:cubicBezTo>
                        <a:cubicBezTo>
                          <a:pt x="896" y="483"/>
                          <a:pt x="1125" y="20"/>
                          <a:pt x="1109" y="1"/>
                        </a:cubicBezTo>
                        <a:cubicBezTo>
                          <a:pt x="1108" y="1"/>
                          <a:pt x="1108" y="1"/>
                          <a:pt x="11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2531375" y="2293175"/>
                    <a:ext cx="16100" cy="47200"/>
                  </a:xfrm>
                  <a:custGeom>
                    <a:avLst/>
                    <a:gdLst/>
                    <a:ahLst/>
                    <a:cxnLst/>
                    <a:rect l="l" t="t" r="r" b="b"/>
                    <a:pathLst>
                      <a:path w="644" h="1888" extrusionOk="0">
                        <a:moveTo>
                          <a:pt x="628" y="0"/>
                        </a:moveTo>
                        <a:cubicBezTo>
                          <a:pt x="607" y="0"/>
                          <a:pt x="457" y="404"/>
                          <a:pt x="292" y="907"/>
                        </a:cubicBezTo>
                        <a:cubicBezTo>
                          <a:pt x="120" y="1421"/>
                          <a:pt x="0" y="1864"/>
                          <a:pt x="21" y="1886"/>
                        </a:cubicBezTo>
                        <a:cubicBezTo>
                          <a:pt x="22" y="1887"/>
                          <a:pt x="23" y="1887"/>
                          <a:pt x="23" y="1887"/>
                        </a:cubicBezTo>
                        <a:cubicBezTo>
                          <a:pt x="52" y="1887"/>
                          <a:pt x="199" y="1487"/>
                          <a:pt x="360" y="978"/>
                        </a:cubicBezTo>
                        <a:cubicBezTo>
                          <a:pt x="523" y="457"/>
                          <a:pt x="643" y="17"/>
                          <a:pt x="629" y="1"/>
                        </a:cubicBezTo>
                        <a:cubicBezTo>
                          <a:pt x="628" y="0"/>
                          <a:pt x="628"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2806300" y="2313575"/>
                    <a:ext cx="12600" cy="17400"/>
                  </a:xfrm>
                  <a:custGeom>
                    <a:avLst/>
                    <a:gdLst/>
                    <a:ahLst/>
                    <a:cxnLst/>
                    <a:rect l="l" t="t" r="r" b="b"/>
                    <a:pathLst>
                      <a:path w="504" h="696" extrusionOk="0">
                        <a:moveTo>
                          <a:pt x="462" y="0"/>
                        </a:moveTo>
                        <a:cubicBezTo>
                          <a:pt x="438" y="0"/>
                          <a:pt x="380" y="62"/>
                          <a:pt x="328" y="149"/>
                        </a:cubicBezTo>
                        <a:cubicBezTo>
                          <a:pt x="269" y="244"/>
                          <a:pt x="162" y="412"/>
                          <a:pt x="99" y="511"/>
                        </a:cubicBezTo>
                        <a:cubicBezTo>
                          <a:pt x="35" y="610"/>
                          <a:pt x="0" y="696"/>
                          <a:pt x="22" y="696"/>
                        </a:cubicBezTo>
                        <a:cubicBezTo>
                          <a:pt x="79" y="696"/>
                          <a:pt x="503" y="37"/>
                          <a:pt x="470" y="3"/>
                        </a:cubicBezTo>
                        <a:cubicBezTo>
                          <a:pt x="468" y="1"/>
                          <a:pt x="465" y="0"/>
                          <a:pt x="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2682025" y="2326225"/>
                    <a:ext cx="26200" cy="51025"/>
                  </a:xfrm>
                  <a:custGeom>
                    <a:avLst/>
                    <a:gdLst/>
                    <a:ahLst/>
                    <a:cxnLst/>
                    <a:rect l="l" t="t" r="r" b="b"/>
                    <a:pathLst>
                      <a:path w="1048" h="2041" extrusionOk="0">
                        <a:moveTo>
                          <a:pt x="1036" y="0"/>
                        </a:moveTo>
                        <a:cubicBezTo>
                          <a:pt x="1007" y="0"/>
                          <a:pt x="778" y="416"/>
                          <a:pt x="509" y="955"/>
                        </a:cubicBezTo>
                        <a:cubicBezTo>
                          <a:pt x="228" y="1516"/>
                          <a:pt x="1" y="2003"/>
                          <a:pt x="4" y="2038"/>
                        </a:cubicBezTo>
                        <a:cubicBezTo>
                          <a:pt x="4" y="2039"/>
                          <a:pt x="4" y="2040"/>
                          <a:pt x="5" y="2040"/>
                        </a:cubicBezTo>
                        <a:cubicBezTo>
                          <a:pt x="24" y="2040"/>
                          <a:pt x="255" y="1624"/>
                          <a:pt x="533" y="1086"/>
                        </a:cubicBezTo>
                        <a:cubicBezTo>
                          <a:pt x="823" y="524"/>
                          <a:pt x="1048" y="39"/>
                          <a:pt x="1039" y="3"/>
                        </a:cubicBezTo>
                        <a:cubicBezTo>
                          <a:pt x="1038" y="1"/>
                          <a:pt x="1037"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737050" y="2392700"/>
                    <a:ext cx="10625" cy="13600"/>
                  </a:xfrm>
                  <a:custGeom>
                    <a:avLst/>
                    <a:gdLst/>
                    <a:ahLst/>
                    <a:cxnLst/>
                    <a:rect l="l" t="t" r="r" b="b"/>
                    <a:pathLst>
                      <a:path w="425" h="544" extrusionOk="0">
                        <a:moveTo>
                          <a:pt x="362" y="0"/>
                        </a:moveTo>
                        <a:cubicBezTo>
                          <a:pt x="337" y="0"/>
                          <a:pt x="302" y="28"/>
                          <a:pt x="275" y="73"/>
                        </a:cubicBezTo>
                        <a:cubicBezTo>
                          <a:pt x="240" y="129"/>
                          <a:pt x="156" y="264"/>
                          <a:pt x="96" y="362"/>
                        </a:cubicBezTo>
                        <a:cubicBezTo>
                          <a:pt x="36" y="461"/>
                          <a:pt x="1" y="544"/>
                          <a:pt x="22" y="544"/>
                        </a:cubicBezTo>
                        <a:cubicBezTo>
                          <a:pt x="96" y="544"/>
                          <a:pt x="425" y="51"/>
                          <a:pt x="381" y="7"/>
                        </a:cubicBezTo>
                        <a:cubicBezTo>
                          <a:pt x="376" y="3"/>
                          <a:pt x="369" y="0"/>
                          <a:pt x="3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2574300" y="2679375"/>
                    <a:ext cx="24075" cy="15275"/>
                  </a:xfrm>
                  <a:custGeom>
                    <a:avLst/>
                    <a:gdLst/>
                    <a:ahLst/>
                    <a:cxnLst/>
                    <a:rect l="l" t="t" r="r" b="b"/>
                    <a:pathLst>
                      <a:path w="963" h="611" extrusionOk="0">
                        <a:moveTo>
                          <a:pt x="888" y="0"/>
                        </a:moveTo>
                        <a:cubicBezTo>
                          <a:pt x="820" y="0"/>
                          <a:pt x="586" y="87"/>
                          <a:pt x="358" y="196"/>
                        </a:cubicBezTo>
                        <a:cubicBezTo>
                          <a:pt x="131" y="305"/>
                          <a:pt x="0" y="393"/>
                          <a:pt x="64" y="395"/>
                        </a:cubicBezTo>
                        <a:cubicBezTo>
                          <a:pt x="124" y="399"/>
                          <a:pt x="243" y="459"/>
                          <a:pt x="318" y="523"/>
                        </a:cubicBezTo>
                        <a:cubicBezTo>
                          <a:pt x="384" y="583"/>
                          <a:pt x="456" y="610"/>
                          <a:pt x="520" y="610"/>
                        </a:cubicBezTo>
                        <a:cubicBezTo>
                          <a:pt x="641" y="610"/>
                          <a:pt x="733" y="513"/>
                          <a:pt x="703" y="359"/>
                        </a:cubicBezTo>
                        <a:cubicBezTo>
                          <a:pt x="679" y="228"/>
                          <a:pt x="721" y="145"/>
                          <a:pt x="840" y="86"/>
                        </a:cubicBezTo>
                        <a:cubicBezTo>
                          <a:pt x="944" y="32"/>
                          <a:pt x="963" y="0"/>
                          <a:pt x="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653625" y="2679300"/>
                    <a:ext cx="30625" cy="14900"/>
                  </a:xfrm>
                  <a:custGeom>
                    <a:avLst/>
                    <a:gdLst/>
                    <a:ahLst/>
                    <a:cxnLst/>
                    <a:rect l="l" t="t" r="r" b="b"/>
                    <a:pathLst>
                      <a:path w="1225" h="596" extrusionOk="0">
                        <a:moveTo>
                          <a:pt x="1088" y="0"/>
                        </a:moveTo>
                        <a:cubicBezTo>
                          <a:pt x="1082" y="0"/>
                          <a:pt x="1077" y="0"/>
                          <a:pt x="1070" y="1"/>
                        </a:cubicBezTo>
                        <a:cubicBezTo>
                          <a:pt x="1038" y="2"/>
                          <a:pt x="800" y="124"/>
                          <a:pt x="549" y="268"/>
                        </a:cubicBezTo>
                        <a:cubicBezTo>
                          <a:pt x="171" y="484"/>
                          <a:pt x="0" y="596"/>
                          <a:pt x="37" y="596"/>
                        </a:cubicBezTo>
                        <a:cubicBezTo>
                          <a:pt x="68" y="596"/>
                          <a:pt x="235" y="522"/>
                          <a:pt x="539" y="370"/>
                        </a:cubicBezTo>
                        <a:cubicBezTo>
                          <a:pt x="1057" y="113"/>
                          <a:pt x="1224"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672350" y="2679300"/>
                    <a:ext cx="26400" cy="14350"/>
                  </a:xfrm>
                  <a:custGeom>
                    <a:avLst/>
                    <a:gdLst/>
                    <a:ahLst/>
                    <a:cxnLst/>
                    <a:rect l="l" t="t" r="r" b="b"/>
                    <a:pathLst>
                      <a:path w="1056" h="574" extrusionOk="0">
                        <a:moveTo>
                          <a:pt x="1033" y="0"/>
                        </a:moveTo>
                        <a:cubicBezTo>
                          <a:pt x="984" y="0"/>
                          <a:pt x="791" y="90"/>
                          <a:pt x="524" y="241"/>
                        </a:cubicBezTo>
                        <a:cubicBezTo>
                          <a:pt x="170" y="442"/>
                          <a:pt x="1" y="573"/>
                          <a:pt x="54" y="573"/>
                        </a:cubicBezTo>
                        <a:cubicBezTo>
                          <a:pt x="87" y="573"/>
                          <a:pt x="209" y="521"/>
                          <a:pt x="428" y="402"/>
                        </a:cubicBezTo>
                        <a:cubicBezTo>
                          <a:pt x="697" y="255"/>
                          <a:pt x="952" y="102"/>
                          <a:pt x="998" y="63"/>
                        </a:cubicBezTo>
                        <a:cubicBezTo>
                          <a:pt x="1047" y="21"/>
                          <a:pt x="1056" y="0"/>
                          <a:pt x="1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415425" y="2682850"/>
                    <a:ext cx="41375" cy="24275"/>
                  </a:xfrm>
                  <a:custGeom>
                    <a:avLst/>
                    <a:gdLst/>
                    <a:ahLst/>
                    <a:cxnLst/>
                    <a:rect l="l" t="t" r="r" b="b"/>
                    <a:pathLst>
                      <a:path w="1655" h="971" extrusionOk="0">
                        <a:moveTo>
                          <a:pt x="1638" y="0"/>
                        </a:moveTo>
                        <a:cubicBezTo>
                          <a:pt x="1578" y="0"/>
                          <a:pt x="1228" y="186"/>
                          <a:pt x="743" y="480"/>
                        </a:cubicBezTo>
                        <a:cubicBezTo>
                          <a:pt x="328" y="731"/>
                          <a:pt x="1" y="952"/>
                          <a:pt x="17" y="970"/>
                        </a:cubicBezTo>
                        <a:cubicBezTo>
                          <a:pt x="17" y="970"/>
                          <a:pt x="18" y="971"/>
                          <a:pt x="19" y="971"/>
                        </a:cubicBezTo>
                        <a:cubicBezTo>
                          <a:pt x="92" y="971"/>
                          <a:pt x="1494" y="162"/>
                          <a:pt x="1613" y="49"/>
                        </a:cubicBezTo>
                        <a:cubicBezTo>
                          <a:pt x="1648" y="16"/>
                          <a:pt x="1655" y="0"/>
                          <a:pt x="16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595675" y="2685425"/>
                    <a:ext cx="13075" cy="10050"/>
                  </a:xfrm>
                  <a:custGeom>
                    <a:avLst/>
                    <a:gdLst/>
                    <a:ahLst/>
                    <a:cxnLst/>
                    <a:rect l="l" t="t" r="r" b="b"/>
                    <a:pathLst>
                      <a:path w="523" h="402" extrusionOk="0">
                        <a:moveTo>
                          <a:pt x="279" y="1"/>
                        </a:moveTo>
                        <a:cubicBezTo>
                          <a:pt x="187" y="1"/>
                          <a:pt x="91" y="41"/>
                          <a:pt x="61" y="118"/>
                        </a:cubicBezTo>
                        <a:cubicBezTo>
                          <a:pt x="1" y="274"/>
                          <a:pt x="98" y="402"/>
                          <a:pt x="276" y="402"/>
                        </a:cubicBezTo>
                        <a:cubicBezTo>
                          <a:pt x="435" y="402"/>
                          <a:pt x="522" y="264"/>
                          <a:pt x="464" y="101"/>
                        </a:cubicBezTo>
                        <a:cubicBezTo>
                          <a:pt x="440" y="33"/>
                          <a:pt x="361" y="1"/>
                          <a:pt x="2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302175" y="2710000"/>
                    <a:ext cx="68225" cy="55500"/>
                  </a:xfrm>
                  <a:custGeom>
                    <a:avLst/>
                    <a:gdLst/>
                    <a:ahLst/>
                    <a:cxnLst/>
                    <a:rect l="l" t="t" r="r" b="b"/>
                    <a:pathLst>
                      <a:path w="2729" h="2220" extrusionOk="0">
                        <a:moveTo>
                          <a:pt x="2715" y="0"/>
                        </a:moveTo>
                        <a:cubicBezTo>
                          <a:pt x="2668" y="0"/>
                          <a:pt x="2452" y="171"/>
                          <a:pt x="1509" y="930"/>
                        </a:cubicBezTo>
                        <a:cubicBezTo>
                          <a:pt x="856" y="1454"/>
                          <a:pt x="254" y="1955"/>
                          <a:pt x="165" y="2050"/>
                        </a:cubicBezTo>
                        <a:lnTo>
                          <a:pt x="0" y="2220"/>
                        </a:lnTo>
                        <a:lnTo>
                          <a:pt x="0" y="2220"/>
                        </a:lnTo>
                        <a:lnTo>
                          <a:pt x="171" y="2106"/>
                        </a:lnTo>
                        <a:cubicBezTo>
                          <a:pt x="440" y="1926"/>
                          <a:pt x="2728" y="60"/>
                          <a:pt x="2728" y="23"/>
                        </a:cubicBezTo>
                        <a:cubicBezTo>
                          <a:pt x="2728" y="9"/>
                          <a:pt x="2726" y="0"/>
                          <a:pt x="2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531875" y="2714075"/>
                    <a:ext cx="34075" cy="25850"/>
                  </a:xfrm>
                  <a:custGeom>
                    <a:avLst/>
                    <a:gdLst/>
                    <a:ahLst/>
                    <a:cxnLst/>
                    <a:rect l="l" t="t" r="r" b="b"/>
                    <a:pathLst>
                      <a:path w="1363" h="1034" extrusionOk="0">
                        <a:moveTo>
                          <a:pt x="1347" y="0"/>
                        </a:moveTo>
                        <a:cubicBezTo>
                          <a:pt x="1302" y="0"/>
                          <a:pt x="1145" y="115"/>
                          <a:pt x="646" y="496"/>
                        </a:cubicBezTo>
                        <a:cubicBezTo>
                          <a:pt x="278" y="776"/>
                          <a:pt x="0" y="1014"/>
                          <a:pt x="19" y="1033"/>
                        </a:cubicBezTo>
                        <a:cubicBezTo>
                          <a:pt x="19" y="1033"/>
                          <a:pt x="20" y="1033"/>
                          <a:pt x="21" y="1033"/>
                        </a:cubicBezTo>
                        <a:cubicBezTo>
                          <a:pt x="94" y="1033"/>
                          <a:pt x="1363" y="80"/>
                          <a:pt x="1363" y="23"/>
                        </a:cubicBezTo>
                        <a:cubicBezTo>
                          <a:pt x="1363" y="9"/>
                          <a:pt x="1359" y="0"/>
                          <a:pt x="1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2541900" y="2714000"/>
                    <a:ext cx="37575" cy="26050"/>
                  </a:xfrm>
                  <a:custGeom>
                    <a:avLst/>
                    <a:gdLst/>
                    <a:ahLst/>
                    <a:cxnLst/>
                    <a:rect l="l" t="t" r="r" b="b"/>
                    <a:pathLst>
                      <a:path w="1503" h="1042" extrusionOk="0">
                        <a:moveTo>
                          <a:pt x="1424" y="0"/>
                        </a:moveTo>
                        <a:cubicBezTo>
                          <a:pt x="1420" y="0"/>
                          <a:pt x="1415" y="0"/>
                          <a:pt x="1410" y="1"/>
                        </a:cubicBezTo>
                        <a:cubicBezTo>
                          <a:pt x="1364" y="5"/>
                          <a:pt x="1023" y="233"/>
                          <a:pt x="656" y="505"/>
                        </a:cubicBezTo>
                        <a:cubicBezTo>
                          <a:pt x="290" y="776"/>
                          <a:pt x="0" y="1020"/>
                          <a:pt x="20" y="1040"/>
                        </a:cubicBezTo>
                        <a:cubicBezTo>
                          <a:pt x="21" y="1041"/>
                          <a:pt x="23" y="1041"/>
                          <a:pt x="25" y="1041"/>
                        </a:cubicBezTo>
                        <a:cubicBezTo>
                          <a:pt x="69" y="1041"/>
                          <a:pt x="358" y="853"/>
                          <a:pt x="693" y="606"/>
                        </a:cubicBezTo>
                        <a:cubicBezTo>
                          <a:pt x="1404" y="81"/>
                          <a:pt x="1503" y="0"/>
                          <a:pt x="1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2411150" y="2715850"/>
                    <a:ext cx="4125" cy="4100"/>
                  </a:xfrm>
                  <a:custGeom>
                    <a:avLst/>
                    <a:gdLst/>
                    <a:ahLst/>
                    <a:cxnLst/>
                    <a:rect l="l" t="t" r="r" b="b"/>
                    <a:pathLst>
                      <a:path w="165" h="164" extrusionOk="0">
                        <a:moveTo>
                          <a:pt x="82" y="0"/>
                        </a:moveTo>
                        <a:cubicBezTo>
                          <a:pt x="34" y="0"/>
                          <a:pt x="0" y="32"/>
                          <a:pt x="0" y="80"/>
                        </a:cubicBezTo>
                        <a:cubicBezTo>
                          <a:pt x="0" y="130"/>
                          <a:pt x="34" y="163"/>
                          <a:pt x="82" y="163"/>
                        </a:cubicBezTo>
                        <a:cubicBezTo>
                          <a:pt x="131" y="163"/>
                          <a:pt x="165" y="130"/>
                          <a:pt x="165" y="80"/>
                        </a:cubicBezTo>
                        <a:cubicBezTo>
                          <a:pt x="165" y="32"/>
                          <a:pt x="131" y="0"/>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2557875" y="2715850"/>
                    <a:ext cx="31850" cy="25150"/>
                  </a:xfrm>
                  <a:custGeom>
                    <a:avLst/>
                    <a:gdLst/>
                    <a:ahLst/>
                    <a:cxnLst/>
                    <a:rect l="l" t="t" r="r" b="b"/>
                    <a:pathLst>
                      <a:path w="1274" h="1006" extrusionOk="0">
                        <a:moveTo>
                          <a:pt x="1203" y="0"/>
                        </a:moveTo>
                        <a:cubicBezTo>
                          <a:pt x="1189" y="0"/>
                          <a:pt x="916" y="207"/>
                          <a:pt x="590" y="468"/>
                        </a:cubicBezTo>
                        <a:cubicBezTo>
                          <a:pt x="264" y="729"/>
                          <a:pt x="2" y="966"/>
                          <a:pt x="0" y="1002"/>
                        </a:cubicBezTo>
                        <a:cubicBezTo>
                          <a:pt x="0" y="1004"/>
                          <a:pt x="2" y="1006"/>
                          <a:pt x="5" y="1006"/>
                        </a:cubicBezTo>
                        <a:cubicBezTo>
                          <a:pt x="41" y="1006"/>
                          <a:pt x="299" y="819"/>
                          <a:pt x="608" y="565"/>
                        </a:cubicBezTo>
                        <a:cubicBezTo>
                          <a:pt x="1152" y="114"/>
                          <a:pt x="1274" y="0"/>
                          <a:pt x="1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2678575" y="2720225"/>
                    <a:ext cx="46175" cy="32275"/>
                  </a:xfrm>
                  <a:custGeom>
                    <a:avLst/>
                    <a:gdLst/>
                    <a:ahLst/>
                    <a:cxnLst/>
                    <a:rect l="l" t="t" r="r" b="b"/>
                    <a:pathLst>
                      <a:path w="1847" h="1291" extrusionOk="0">
                        <a:moveTo>
                          <a:pt x="1834" y="0"/>
                        </a:moveTo>
                        <a:cubicBezTo>
                          <a:pt x="1796" y="0"/>
                          <a:pt x="1638" y="111"/>
                          <a:pt x="991" y="567"/>
                        </a:cubicBezTo>
                        <a:cubicBezTo>
                          <a:pt x="354" y="1017"/>
                          <a:pt x="0" y="1290"/>
                          <a:pt x="49" y="1290"/>
                        </a:cubicBezTo>
                        <a:cubicBezTo>
                          <a:pt x="59" y="1290"/>
                          <a:pt x="88" y="1278"/>
                          <a:pt x="136" y="1252"/>
                        </a:cubicBezTo>
                        <a:cubicBezTo>
                          <a:pt x="333" y="1148"/>
                          <a:pt x="1847" y="58"/>
                          <a:pt x="1847" y="22"/>
                        </a:cubicBezTo>
                        <a:cubicBezTo>
                          <a:pt x="1847" y="9"/>
                          <a:pt x="1845" y="0"/>
                          <a:pt x="1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2441700" y="2726000"/>
                    <a:ext cx="4100" cy="4150"/>
                  </a:xfrm>
                  <a:custGeom>
                    <a:avLst/>
                    <a:gdLst/>
                    <a:ahLst/>
                    <a:cxnLst/>
                    <a:rect l="l" t="t" r="r" b="b"/>
                    <a:pathLst>
                      <a:path w="164" h="166" extrusionOk="0">
                        <a:moveTo>
                          <a:pt x="82" y="1"/>
                        </a:moveTo>
                        <a:cubicBezTo>
                          <a:pt x="34" y="1"/>
                          <a:pt x="1" y="33"/>
                          <a:pt x="1" y="82"/>
                        </a:cubicBezTo>
                        <a:cubicBezTo>
                          <a:pt x="1" y="132"/>
                          <a:pt x="34" y="165"/>
                          <a:pt x="82" y="165"/>
                        </a:cubicBezTo>
                        <a:cubicBezTo>
                          <a:pt x="130" y="165"/>
                          <a:pt x="164" y="132"/>
                          <a:pt x="164" y="82"/>
                        </a:cubicBezTo>
                        <a:cubicBezTo>
                          <a:pt x="164" y="34"/>
                          <a:pt x="130" y="1"/>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2469575" y="2742375"/>
                    <a:ext cx="27150" cy="20000"/>
                  </a:xfrm>
                  <a:custGeom>
                    <a:avLst/>
                    <a:gdLst/>
                    <a:ahLst/>
                    <a:cxnLst/>
                    <a:rect l="l" t="t" r="r" b="b"/>
                    <a:pathLst>
                      <a:path w="1086" h="800" extrusionOk="0">
                        <a:moveTo>
                          <a:pt x="1059" y="0"/>
                        </a:moveTo>
                        <a:cubicBezTo>
                          <a:pt x="999" y="0"/>
                          <a:pt x="836" y="108"/>
                          <a:pt x="555" y="335"/>
                        </a:cubicBezTo>
                        <a:cubicBezTo>
                          <a:pt x="177" y="640"/>
                          <a:pt x="0" y="799"/>
                          <a:pt x="37" y="799"/>
                        </a:cubicBezTo>
                        <a:cubicBezTo>
                          <a:pt x="47" y="799"/>
                          <a:pt x="70" y="789"/>
                          <a:pt x="107" y="769"/>
                        </a:cubicBezTo>
                        <a:cubicBezTo>
                          <a:pt x="286" y="670"/>
                          <a:pt x="1085" y="66"/>
                          <a:pt x="1085" y="29"/>
                        </a:cubicBezTo>
                        <a:cubicBezTo>
                          <a:pt x="1085" y="10"/>
                          <a:pt x="1077"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2307225" y="2707775"/>
                    <a:ext cx="32700" cy="20300"/>
                  </a:xfrm>
                  <a:custGeom>
                    <a:avLst/>
                    <a:gdLst/>
                    <a:ahLst/>
                    <a:cxnLst/>
                    <a:rect l="l" t="t" r="r" b="b"/>
                    <a:pathLst>
                      <a:path w="1308" h="812" extrusionOk="0">
                        <a:moveTo>
                          <a:pt x="1266" y="1"/>
                        </a:moveTo>
                        <a:cubicBezTo>
                          <a:pt x="1265" y="1"/>
                          <a:pt x="1265" y="1"/>
                          <a:pt x="1265" y="1"/>
                        </a:cubicBezTo>
                        <a:cubicBezTo>
                          <a:pt x="1222" y="2"/>
                          <a:pt x="908" y="188"/>
                          <a:pt x="574" y="409"/>
                        </a:cubicBezTo>
                        <a:cubicBezTo>
                          <a:pt x="239" y="629"/>
                          <a:pt x="0" y="811"/>
                          <a:pt x="44" y="811"/>
                        </a:cubicBezTo>
                        <a:cubicBezTo>
                          <a:pt x="87" y="811"/>
                          <a:pt x="401" y="627"/>
                          <a:pt x="736" y="403"/>
                        </a:cubicBezTo>
                        <a:cubicBezTo>
                          <a:pt x="1069" y="182"/>
                          <a:pt x="1307"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2715350" y="2752600"/>
                    <a:ext cx="37950" cy="24475"/>
                  </a:xfrm>
                  <a:custGeom>
                    <a:avLst/>
                    <a:gdLst/>
                    <a:ahLst/>
                    <a:cxnLst/>
                    <a:rect l="l" t="t" r="r" b="b"/>
                    <a:pathLst>
                      <a:path w="1518" h="979" extrusionOk="0">
                        <a:moveTo>
                          <a:pt x="1491" y="1"/>
                        </a:moveTo>
                        <a:cubicBezTo>
                          <a:pt x="1424" y="1"/>
                          <a:pt x="1220" y="125"/>
                          <a:pt x="761" y="440"/>
                        </a:cubicBezTo>
                        <a:cubicBezTo>
                          <a:pt x="287" y="763"/>
                          <a:pt x="0" y="979"/>
                          <a:pt x="38" y="979"/>
                        </a:cubicBezTo>
                        <a:cubicBezTo>
                          <a:pt x="48" y="979"/>
                          <a:pt x="79" y="965"/>
                          <a:pt x="133" y="935"/>
                        </a:cubicBezTo>
                        <a:cubicBezTo>
                          <a:pt x="434" y="767"/>
                          <a:pt x="1518" y="60"/>
                          <a:pt x="1518" y="28"/>
                        </a:cubicBezTo>
                        <a:cubicBezTo>
                          <a:pt x="1518" y="10"/>
                          <a:pt x="1509" y="1"/>
                          <a:pt x="1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2662000" y="2764900"/>
                    <a:ext cx="28175" cy="19625"/>
                  </a:xfrm>
                  <a:custGeom>
                    <a:avLst/>
                    <a:gdLst/>
                    <a:ahLst/>
                    <a:cxnLst/>
                    <a:rect l="l" t="t" r="r" b="b"/>
                    <a:pathLst>
                      <a:path w="1127" h="785" extrusionOk="0">
                        <a:moveTo>
                          <a:pt x="1110" y="0"/>
                        </a:moveTo>
                        <a:cubicBezTo>
                          <a:pt x="1071" y="0"/>
                          <a:pt x="943" y="87"/>
                          <a:pt x="532" y="372"/>
                        </a:cubicBezTo>
                        <a:cubicBezTo>
                          <a:pt x="231" y="582"/>
                          <a:pt x="1" y="765"/>
                          <a:pt x="20" y="784"/>
                        </a:cubicBezTo>
                        <a:cubicBezTo>
                          <a:pt x="20" y="784"/>
                          <a:pt x="22" y="785"/>
                          <a:pt x="23" y="785"/>
                        </a:cubicBezTo>
                        <a:cubicBezTo>
                          <a:pt x="100" y="785"/>
                          <a:pt x="1127" y="82"/>
                          <a:pt x="1127" y="27"/>
                        </a:cubicBezTo>
                        <a:cubicBezTo>
                          <a:pt x="1126" y="10"/>
                          <a:pt x="1124" y="0"/>
                          <a:pt x="1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2600425" y="2768975"/>
                    <a:ext cx="36900" cy="17925"/>
                  </a:xfrm>
                  <a:custGeom>
                    <a:avLst/>
                    <a:gdLst/>
                    <a:ahLst/>
                    <a:cxnLst/>
                    <a:rect l="l" t="t" r="r" b="b"/>
                    <a:pathLst>
                      <a:path w="1476" h="717" extrusionOk="0">
                        <a:moveTo>
                          <a:pt x="1430" y="0"/>
                        </a:moveTo>
                        <a:cubicBezTo>
                          <a:pt x="1386" y="0"/>
                          <a:pt x="1040" y="161"/>
                          <a:pt x="656" y="360"/>
                        </a:cubicBezTo>
                        <a:cubicBezTo>
                          <a:pt x="274" y="558"/>
                          <a:pt x="1" y="717"/>
                          <a:pt x="46" y="717"/>
                        </a:cubicBezTo>
                        <a:cubicBezTo>
                          <a:pt x="92" y="717"/>
                          <a:pt x="438" y="556"/>
                          <a:pt x="820" y="360"/>
                        </a:cubicBezTo>
                        <a:cubicBezTo>
                          <a:pt x="1202" y="161"/>
                          <a:pt x="1476"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2578125" y="2771125"/>
                    <a:ext cx="40275" cy="15925"/>
                  </a:xfrm>
                  <a:custGeom>
                    <a:avLst/>
                    <a:gdLst/>
                    <a:ahLst/>
                    <a:cxnLst/>
                    <a:rect l="l" t="t" r="r" b="b"/>
                    <a:pathLst>
                      <a:path w="1611" h="637" extrusionOk="0">
                        <a:moveTo>
                          <a:pt x="1551" y="1"/>
                        </a:moveTo>
                        <a:cubicBezTo>
                          <a:pt x="1551" y="1"/>
                          <a:pt x="1550" y="1"/>
                          <a:pt x="1549" y="1"/>
                        </a:cubicBezTo>
                        <a:cubicBezTo>
                          <a:pt x="1480" y="2"/>
                          <a:pt x="1101" y="145"/>
                          <a:pt x="694" y="319"/>
                        </a:cubicBezTo>
                        <a:cubicBezTo>
                          <a:pt x="286" y="493"/>
                          <a:pt x="1" y="635"/>
                          <a:pt x="53" y="636"/>
                        </a:cubicBezTo>
                        <a:cubicBezTo>
                          <a:pt x="53" y="636"/>
                          <a:pt x="53" y="636"/>
                          <a:pt x="54" y="636"/>
                        </a:cubicBezTo>
                        <a:cubicBezTo>
                          <a:pt x="109" y="636"/>
                          <a:pt x="495" y="494"/>
                          <a:pt x="909" y="319"/>
                        </a:cubicBezTo>
                        <a:cubicBezTo>
                          <a:pt x="1321" y="144"/>
                          <a:pt x="1611" y="1"/>
                          <a:pt x="1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2302175" y="2776950"/>
                    <a:ext cx="16725" cy="12800"/>
                  </a:xfrm>
                  <a:custGeom>
                    <a:avLst/>
                    <a:gdLst/>
                    <a:ahLst/>
                    <a:cxnLst/>
                    <a:rect l="l" t="t" r="r" b="b"/>
                    <a:pathLst>
                      <a:path w="669" h="512" extrusionOk="0">
                        <a:moveTo>
                          <a:pt x="555" y="1"/>
                        </a:moveTo>
                        <a:cubicBezTo>
                          <a:pt x="515" y="1"/>
                          <a:pt x="372" y="120"/>
                          <a:pt x="241" y="256"/>
                        </a:cubicBezTo>
                        <a:lnTo>
                          <a:pt x="0" y="511"/>
                        </a:lnTo>
                        <a:lnTo>
                          <a:pt x="0" y="511"/>
                        </a:lnTo>
                        <a:lnTo>
                          <a:pt x="261" y="334"/>
                        </a:lnTo>
                        <a:cubicBezTo>
                          <a:pt x="547" y="140"/>
                          <a:pt x="669" y="1"/>
                          <a:pt x="5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2"/>
                <p:cNvGrpSpPr/>
                <p:nvPr/>
              </p:nvGrpSpPr>
              <p:grpSpPr>
                <a:xfrm>
                  <a:off x="8725150" y="3429313"/>
                  <a:ext cx="541550" cy="655675"/>
                  <a:chOff x="3647275" y="1398825"/>
                  <a:chExt cx="541550" cy="655675"/>
                </a:xfrm>
              </p:grpSpPr>
              <p:sp>
                <p:nvSpPr>
                  <p:cNvPr id="191" name="Google Shape;191;p2"/>
                  <p:cNvSpPr/>
                  <p:nvPr/>
                </p:nvSpPr>
                <p:spPr>
                  <a:xfrm>
                    <a:off x="3647275" y="1398825"/>
                    <a:ext cx="541550" cy="655675"/>
                  </a:xfrm>
                  <a:custGeom>
                    <a:avLst/>
                    <a:gdLst/>
                    <a:ahLst/>
                    <a:cxnLst/>
                    <a:rect l="l" t="t" r="r" b="b"/>
                    <a:pathLst>
                      <a:path w="21662" h="26227" extrusionOk="0">
                        <a:moveTo>
                          <a:pt x="17620" y="559"/>
                        </a:moveTo>
                        <a:cubicBezTo>
                          <a:pt x="17633" y="559"/>
                          <a:pt x="17645" y="564"/>
                          <a:pt x="17654" y="574"/>
                        </a:cubicBezTo>
                        <a:cubicBezTo>
                          <a:pt x="17674" y="595"/>
                          <a:pt x="17558" y="841"/>
                          <a:pt x="17395" y="1130"/>
                        </a:cubicBezTo>
                        <a:cubicBezTo>
                          <a:pt x="17230" y="1419"/>
                          <a:pt x="17036" y="1649"/>
                          <a:pt x="16955" y="1649"/>
                        </a:cubicBezTo>
                        <a:cubicBezTo>
                          <a:pt x="16828" y="1649"/>
                          <a:pt x="16828" y="1620"/>
                          <a:pt x="16960" y="1415"/>
                        </a:cubicBezTo>
                        <a:cubicBezTo>
                          <a:pt x="17040" y="1289"/>
                          <a:pt x="17187" y="1058"/>
                          <a:pt x="17276" y="918"/>
                        </a:cubicBezTo>
                        <a:cubicBezTo>
                          <a:pt x="17420" y="692"/>
                          <a:pt x="17548" y="559"/>
                          <a:pt x="17620" y="559"/>
                        </a:cubicBezTo>
                        <a:close/>
                        <a:moveTo>
                          <a:pt x="17227" y="669"/>
                        </a:moveTo>
                        <a:cubicBezTo>
                          <a:pt x="17313" y="669"/>
                          <a:pt x="17245" y="794"/>
                          <a:pt x="16999" y="1172"/>
                        </a:cubicBezTo>
                        <a:cubicBezTo>
                          <a:pt x="16770" y="1523"/>
                          <a:pt x="16528" y="1739"/>
                          <a:pt x="16379" y="1739"/>
                        </a:cubicBezTo>
                        <a:cubicBezTo>
                          <a:pt x="16346" y="1739"/>
                          <a:pt x="16317" y="1728"/>
                          <a:pt x="16294" y="1705"/>
                        </a:cubicBezTo>
                        <a:cubicBezTo>
                          <a:pt x="16226" y="1636"/>
                          <a:pt x="16913" y="773"/>
                          <a:pt x="17090" y="706"/>
                        </a:cubicBezTo>
                        <a:cubicBezTo>
                          <a:pt x="17152" y="683"/>
                          <a:pt x="17198" y="669"/>
                          <a:pt x="17227" y="669"/>
                        </a:cubicBezTo>
                        <a:close/>
                        <a:moveTo>
                          <a:pt x="17808" y="804"/>
                        </a:moveTo>
                        <a:cubicBezTo>
                          <a:pt x="17839" y="804"/>
                          <a:pt x="17857" y="835"/>
                          <a:pt x="17857" y="901"/>
                        </a:cubicBezTo>
                        <a:cubicBezTo>
                          <a:pt x="17857" y="948"/>
                          <a:pt x="17771" y="1135"/>
                          <a:pt x="17662" y="1323"/>
                        </a:cubicBezTo>
                        <a:cubicBezTo>
                          <a:pt x="17553" y="1510"/>
                          <a:pt x="17483" y="1676"/>
                          <a:pt x="17503" y="1697"/>
                        </a:cubicBezTo>
                        <a:cubicBezTo>
                          <a:pt x="17505" y="1699"/>
                          <a:pt x="17506" y="1699"/>
                          <a:pt x="17509" y="1699"/>
                        </a:cubicBezTo>
                        <a:cubicBezTo>
                          <a:pt x="17537" y="1699"/>
                          <a:pt x="17625" y="1577"/>
                          <a:pt x="17713" y="1411"/>
                        </a:cubicBezTo>
                        <a:cubicBezTo>
                          <a:pt x="17809" y="1234"/>
                          <a:pt x="17924" y="1089"/>
                          <a:pt x="17971" y="1089"/>
                        </a:cubicBezTo>
                        <a:cubicBezTo>
                          <a:pt x="18087" y="1089"/>
                          <a:pt x="18063" y="1182"/>
                          <a:pt x="17849" y="1529"/>
                        </a:cubicBezTo>
                        <a:cubicBezTo>
                          <a:pt x="17728" y="1725"/>
                          <a:pt x="17651" y="1800"/>
                          <a:pt x="17544" y="1800"/>
                        </a:cubicBezTo>
                        <a:cubicBezTo>
                          <a:pt x="17514" y="1800"/>
                          <a:pt x="17482" y="1794"/>
                          <a:pt x="17446" y="1783"/>
                        </a:cubicBezTo>
                        <a:cubicBezTo>
                          <a:pt x="17166" y="1696"/>
                          <a:pt x="17166" y="1696"/>
                          <a:pt x="17435" y="1237"/>
                        </a:cubicBezTo>
                        <a:cubicBezTo>
                          <a:pt x="17597" y="960"/>
                          <a:pt x="17737" y="804"/>
                          <a:pt x="17808" y="804"/>
                        </a:cubicBezTo>
                        <a:close/>
                        <a:moveTo>
                          <a:pt x="16653" y="808"/>
                        </a:moveTo>
                        <a:cubicBezTo>
                          <a:pt x="16707" y="808"/>
                          <a:pt x="16718" y="855"/>
                          <a:pt x="16679" y="920"/>
                        </a:cubicBezTo>
                        <a:cubicBezTo>
                          <a:pt x="16552" y="1135"/>
                          <a:pt x="16044" y="1785"/>
                          <a:pt x="15951" y="1852"/>
                        </a:cubicBezTo>
                        <a:cubicBezTo>
                          <a:pt x="15914" y="1879"/>
                          <a:pt x="15878" y="1894"/>
                          <a:pt x="15851" y="1894"/>
                        </a:cubicBezTo>
                        <a:cubicBezTo>
                          <a:pt x="15838" y="1894"/>
                          <a:pt x="15827" y="1890"/>
                          <a:pt x="15820" y="1883"/>
                        </a:cubicBezTo>
                        <a:cubicBezTo>
                          <a:pt x="15755" y="1819"/>
                          <a:pt x="16539" y="808"/>
                          <a:pt x="16653" y="808"/>
                        </a:cubicBezTo>
                        <a:close/>
                        <a:moveTo>
                          <a:pt x="18077" y="1401"/>
                        </a:moveTo>
                        <a:cubicBezTo>
                          <a:pt x="18103" y="1401"/>
                          <a:pt x="18132" y="1418"/>
                          <a:pt x="18166" y="1452"/>
                        </a:cubicBezTo>
                        <a:cubicBezTo>
                          <a:pt x="18240" y="1526"/>
                          <a:pt x="18224" y="1649"/>
                          <a:pt x="18105" y="1892"/>
                        </a:cubicBezTo>
                        <a:cubicBezTo>
                          <a:pt x="18013" y="2083"/>
                          <a:pt x="17960" y="2162"/>
                          <a:pt x="17900" y="2162"/>
                        </a:cubicBezTo>
                        <a:cubicBezTo>
                          <a:pt x="17872" y="2162"/>
                          <a:pt x="17842" y="2144"/>
                          <a:pt x="17805" y="2113"/>
                        </a:cubicBezTo>
                        <a:cubicBezTo>
                          <a:pt x="17689" y="2013"/>
                          <a:pt x="17686" y="1967"/>
                          <a:pt x="17792" y="1800"/>
                        </a:cubicBezTo>
                        <a:cubicBezTo>
                          <a:pt x="17861" y="1689"/>
                          <a:pt x="17946" y="1550"/>
                          <a:pt x="17990" y="1478"/>
                        </a:cubicBezTo>
                        <a:cubicBezTo>
                          <a:pt x="18019" y="1426"/>
                          <a:pt x="18046" y="1401"/>
                          <a:pt x="18077" y="1401"/>
                        </a:cubicBezTo>
                        <a:close/>
                        <a:moveTo>
                          <a:pt x="16233" y="959"/>
                        </a:moveTo>
                        <a:cubicBezTo>
                          <a:pt x="16244" y="959"/>
                          <a:pt x="16250" y="960"/>
                          <a:pt x="16253" y="962"/>
                        </a:cubicBezTo>
                        <a:cubicBezTo>
                          <a:pt x="16272" y="975"/>
                          <a:pt x="16190" y="1125"/>
                          <a:pt x="16074" y="1295"/>
                        </a:cubicBezTo>
                        <a:cubicBezTo>
                          <a:pt x="15747" y="1771"/>
                          <a:pt x="15500" y="2025"/>
                          <a:pt x="15360" y="2025"/>
                        </a:cubicBezTo>
                        <a:cubicBezTo>
                          <a:pt x="15269" y="2025"/>
                          <a:pt x="15302" y="1918"/>
                          <a:pt x="15467" y="1673"/>
                        </a:cubicBezTo>
                        <a:cubicBezTo>
                          <a:pt x="15600" y="1476"/>
                          <a:pt x="15706" y="1281"/>
                          <a:pt x="15706" y="1229"/>
                        </a:cubicBezTo>
                        <a:cubicBezTo>
                          <a:pt x="15706" y="1223"/>
                          <a:pt x="15704" y="1220"/>
                          <a:pt x="15700" y="1220"/>
                        </a:cubicBezTo>
                        <a:cubicBezTo>
                          <a:pt x="15671" y="1220"/>
                          <a:pt x="15539" y="1382"/>
                          <a:pt x="15384" y="1612"/>
                        </a:cubicBezTo>
                        <a:cubicBezTo>
                          <a:pt x="15206" y="1874"/>
                          <a:pt x="14974" y="2112"/>
                          <a:pt x="14869" y="2140"/>
                        </a:cubicBezTo>
                        <a:cubicBezTo>
                          <a:pt x="14810" y="2156"/>
                          <a:pt x="14756" y="2164"/>
                          <a:pt x="14719" y="2164"/>
                        </a:cubicBezTo>
                        <a:cubicBezTo>
                          <a:pt x="14693" y="2164"/>
                          <a:pt x="14676" y="2160"/>
                          <a:pt x="14676" y="2150"/>
                        </a:cubicBezTo>
                        <a:cubicBezTo>
                          <a:pt x="14676" y="2126"/>
                          <a:pt x="14822" y="1892"/>
                          <a:pt x="15004" y="1622"/>
                        </a:cubicBezTo>
                        <a:cubicBezTo>
                          <a:pt x="15289" y="1201"/>
                          <a:pt x="15392" y="1122"/>
                          <a:pt x="15777" y="1037"/>
                        </a:cubicBezTo>
                        <a:cubicBezTo>
                          <a:pt x="15984" y="991"/>
                          <a:pt x="16172" y="959"/>
                          <a:pt x="16233" y="959"/>
                        </a:cubicBezTo>
                        <a:close/>
                        <a:moveTo>
                          <a:pt x="15098" y="1191"/>
                        </a:moveTo>
                        <a:cubicBezTo>
                          <a:pt x="15133" y="1191"/>
                          <a:pt x="15146" y="1204"/>
                          <a:pt x="15146" y="1229"/>
                        </a:cubicBezTo>
                        <a:cubicBezTo>
                          <a:pt x="15146" y="1370"/>
                          <a:pt x="14374" y="2304"/>
                          <a:pt x="14256" y="2304"/>
                        </a:cubicBezTo>
                        <a:cubicBezTo>
                          <a:pt x="14085" y="2304"/>
                          <a:pt x="14659" y="1301"/>
                          <a:pt x="14865" y="1242"/>
                        </a:cubicBezTo>
                        <a:cubicBezTo>
                          <a:pt x="14985" y="1208"/>
                          <a:pt x="15057" y="1191"/>
                          <a:pt x="15098" y="1191"/>
                        </a:cubicBezTo>
                        <a:close/>
                        <a:moveTo>
                          <a:pt x="14513" y="1313"/>
                        </a:moveTo>
                        <a:cubicBezTo>
                          <a:pt x="14536" y="1313"/>
                          <a:pt x="14557" y="1319"/>
                          <a:pt x="14575" y="1331"/>
                        </a:cubicBezTo>
                        <a:cubicBezTo>
                          <a:pt x="14589" y="1341"/>
                          <a:pt x="14453" y="1583"/>
                          <a:pt x="14266" y="1872"/>
                        </a:cubicBezTo>
                        <a:cubicBezTo>
                          <a:pt x="14078" y="2164"/>
                          <a:pt x="13866" y="2398"/>
                          <a:pt x="13790" y="2398"/>
                        </a:cubicBezTo>
                        <a:cubicBezTo>
                          <a:pt x="13593" y="2398"/>
                          <a:pt x="13601" y="2368"/>
                          <a:pt x="13957" y="1836"/>
                        </a:cubicBezTo>
                        <a:cubicBezTo>
                          <a:pt x="14179" y="1503"/>
                          <a:pt x="14383" y="1313"/>
                          <a:pt x="14513" y="1313"/>
                        </a:cubicBezTo>
                        <a:close/>
                        <a:moveTo>
                          <a:pt x="13992" y="1454"/>
                        </a:moveTo>
                        <a:cubicBezTo>
                          <a:pt x="14013" y="1454"/>
                          <a:pt x="14024" y="1472"/>
                          <a:pt x="14024" y="1510"/>
                        </a:cubicBezTo>
                        <a:cubicBezTo>
                          <a:pt x="14024" y="1622"/>
                          <a:pt x="13434" y="2491"/>
                          <a:pt x="13359" y="2491"/>
                        </a:cubicBezTo>
                        <a:cubicBezTo>
                          <a:pt x="13227" y="2491"/>
                          <a:pt x="13252" y="2426"/>
                          <a:pt x="13577" y="1930"/>
                        </a:cubicBezTo>
                        <a:cubicBezTo>
                          <a:pt x="13775" y="1627"/>
                          <a:pt x="13929" y="1454"/>
                          <a:pt x="13992" y="1454"/>
                        </a:cubicBezTo>
                        <a:close/>
                        <a:moveTo>
                          <a:pt x="18276" y="1788"/>
                        </a:moveTo>
                        <a:cubicBezTo>
                          <a:pt x="18304" y="1788"/>
                          <a:pt x="18336" y="1825"/>
                          <a:pt x="18386" y="1892"/>
                        </a:cubicBezTo>
                        <a:cubicBezTo>
                          <a:pt x="18457" y="1986"/>
                          <a:pt x="18513" y="2128"/>
                          <a:pt x="18513" y="2211"/>
                        </a:cubicBezTo>
                        <a:cubicBezTo>
                          <a:pt x="18513" y="2288"/>
                          <a:pt x="18453" y="2445"/>
                          <a:pt x="18386" y="2538"/>
                        </a:cubicBezTo>
                        <a:cubicBezTo>
                          <a:pt x="18329" y="2618"/>
                          <a:pt x="18296" y="2660"/>
                          <a:pt x="18267" y="2660"/>
                        </a:cubicBezTo>
                        <a:cubicBezTo>
                          <a:pt x="18233" y="2660"/>
                          <a:pt x="18203" y="2608"/>
                          <a:pt x="18144" y="2501"/>
                        </a:cubicBezTo>
                        <a:cubicBezTo>
                          <a:pt x="18050" y="2328"/>
                          <a:pt x="18050" y="2231"/>
                          <a:pt x="18144" y="2005"/>
                        </a:cubicBezTo>
                        <a:cubicBezTo>
                          <a:pt x="18206" y="1855"/>
                          <a:pt x="18238" y="1788"/>
                          <a:pt x="18276" y="1788"/>
                        </a:cubicBezTo>
                        <a:close/>
                        <a:moveTo>
                          <a:pt x="13729" y="1471"/>
                        </a:moveTo>
                        <a:cubicBezTo>
                          <a:pt x="13744" y="1471"/>
                          <a:pt x="13688" y="1574"/>
                          <a:pt x="13598" y="1710"/>
                        </a:cubicBezTo>
                        <a:cubicBezTo>
                          <a:pt x="13509" y="1846"/>
                          <a:pt x="13352" y="2098"/>
                          <a:pt x="13256" y="2267"/>
                        </a:cubicBezTo>
                        <a:cubicBezTo>
                          <a:pt x="13121" y="2498"/>
                          <a:pt x="12923" y="2667"/>
                          <a:pt x="12806" y="2667"/>
                        </a:cubicBezTo>
                        <a:cubicBezTo>
                          <a:pt x="12781" y="2667"/>
                          <a:pt x="12759" y="2659"/>
                          <a:pt x="12743" y="2643"/>
                        </a:cubicBezTo>
                        <a:cubicBezTo>
                          <a:pt x="12668" y="2568"/>
                          <a:pt x="13388" y="1563"/>
                          <a:pt x="13546" y="1522"/>
                        </a:cubicBezTo>
                        <a:cubicBezTo>
                          <a:pt x="13631" y="1498"/>
                          <a:pt x="13711" y="1476"/>
                          <a:pt x="13728" y="1471"/>
                        </a:cubicBezTo>
                        <a:cubicBezTo>
                          <a:pt x="13729" y="1471"/>
                          <a:pt x="13729" y="1471"/>
                          <a:pt x="13729" y="1471"/>
                        </a:cubicBezTo>
                        <a:close/>
                        <a:moveTo>
                          <a:pt x="13060" y="1643"/>
                        </a:moveTo>
                        <a:cubicBezTo>
                          <a:pt x="13129" y="1643"/>
                          <a:pt x="13116" y="1784"/>
                          <a:pt x="12962" y="2043"/>
                        </a:cubicBezTo>
                        <a:cubicBezTo>
                          <a:pt x="12661" y="2548"/>
                          <a:pt x="12464" y="2772"/>
                          <a:pt x="12329" y="2772"/>
                        </a:cubicBezTo>
                        <a:cubicBezTo>
                          <a:pt x="12269" y="2772"/>
                          <a:pt x="12296" y="2665"/>
                          <a:pt x="12392" y="2514"/>
                        </a:cubicBezTo>
                        <a:cubicBezTo>
                          <a:pt x="12483" y="2368"/>
                          <a:pt x="12640" y="2126"/>
                          <a:pt x="12748" y="1958"/>
                        </a:cubicBezTo>
                        <a:cubicBezTo>
                          <a:pt x="12886" y="1743"/>
                          <a:pt x="13002" y="1643"/>
                          <a:pt x="13060" y="1643"/>
                        </a:cubicBezTo>
                        <a:close/>
                        <a:moveTo>
                          <a:pt x="12617" y="1744"/>
                        </a:moveTo>
                        <a:cubicBezTo>
                          <a:pt x="12673" y="1744"/>
                          <a:pt x="12715" y="1758"/>
                          <a:pt x="12715" y="1789"/>
                        </a:cubicBezTo>
                        <a:cubicBezTo>
                          <a:pt x="12715" y="1816"/>
                          <a:pt x="12563" y="2070"/>
                          <a:pt x="12382" y="2351"/>
                        </a:cubicBezTo>
                        <a:cubicBezTo>
                          <a:pt x="12165" y="2687"/>
                          <a:pt x="11987" y="2866"/>
                          <a:pt x="11867" y="2866"/>
                        </a:cubicBezTo>
                        <a:cubicBezTo>
                          <a:pt x="11700" y="2866"/>
                          <a:pt x="11710" y="2823"/>
                          <a:pt x="11984" y="2374"/>
                        </a:cubicBezTo>
                        <a:cubicBezTo>
                          <a:pt x="12149" y="2104"/>
                          <a:pt x="12328" y="1851"/>
                          <a:pt x="12387" y="1812"/>
                        </a:cubicBezTo>
                        <a:cubicBezTo>
                          <a:pt x="12450" y="1768"/>
                          <a:pt x="12546" y="1744"/>
                          <a:pt x="12617" y="1744"/>
                        </a:cubicBezTo>
                        <a:close/>
                        <a:moveTo>
                          <a:pt x="12105" y="1845"/>
                        </a:moveTo>
                        <a:cubicBezTo>
                          <a:pt x="12135" y="1845"/>
                          <a:pt x="12153" y="1861"/>
                          <a:pt x="12153" y="1884"/>
                        </a:cubicBezTo>
                        <a:cubicBezTo>
                          <a:pt x="12153" y="2043"/>
                          <a:pt x="11476" y="2961"/>
                          <a:pt x="11359" y="2961"/>
                        </a:cubicBezTo>
                        <a:cubicBezTo>
                          <a:pt x="11246" y="2961"/>
                          <a:pt x="11270" y="2856"/>
                          <a:pt x="11474" y="2446"/>
                        </a:cubicBezTo>
                        <a:cubicBezTo>
                          <a:pt x="11697" y="1997"/>
                          <a:pt x="11801" y="1892"/>
                          <a:pt x="12087" y="1847"/>
                        </a:cubicBezTo>
                        <a:cubicBezTo>
                          <a:pt x="12093" y="1846"/>
                          <a:pt x="12099" y="1845"/>
                          <a:pt x="12105" y="1845"/>
                        </a:cubicBezTo>
                        <a:close/>
                        <a:moveTo>
                          <a:pt x="11523" y="1968"/>
                        </a:moveTo>
                        <a:cubicBezTo>
                          <a:pt x="11621" y="1968"/>
                          <a:pt x="11568" y="2097"/>
                          <a:pt x="11320" y="2529"/>
                        </a:cubicBezTo>
                        <a:cubicBezTo>
                          <a:pt x="11118" y="2883"/>
                          <a:pt x="10963" y="3053"/>
                          <a:pt x="10838" y="3053"/>
                        </a:cubicBezTo>
                        <a:cubicBezTo>
                          <a:pt x="10670" y="3053"/>
                          <a:pt x="10674" y="3024"/>
                          <a:pt x="10895" y="2668"/>
                        </a:cubicBezTo>
                        <a:cubicBezTo>
                          <a:pt x="11028" y="2454"/>
                          <a:pt x="11117" y="2268"/>
                          <a:pt x="11095" y="2247"/>
                        </a:cubicBezTo>
                        <a:cubicBezTo>
                          <a:pt x="11094" y="2246"/>
                          <a:pt x="11093" y="2245"/>
                          <a:pt x="11091" y="2245"/>
                        </a:cubicBezTo>
                        <a:cubicBezTo>
                          <a:pt x="11058" y="2245"/>
                          <a:pt x="10921" y="2428"/>
                          <a:pt x="10768" y="2676"/>
                        </a:cubicBezTo>
                        <a:cubicBezTo>
                          <a:pt x="10604" y="2939"/>
                          <a:pt x="10433" y="3144"/>
                          <a:pt x="10374" y="3144"/>
                        </a:cubicBezTo>
                        <a:cubicBezTo>
                          <a:pt x="10374" y="3144"/>
                          <a:pt x="10374" y="3144"/>
                          <a:pt x="10373" y="3144"/>
                        </a:cubicBezTo>
                        <a:cubicBezTo>
                          <a:pt x="10101" y="3144"/>
                          <a:pt x="10779" y="2133"/>
                          <a:pt x="11106" y="2061"/>
                        </a:cubicBezTo>
                        <a:cubicBezTo>
                          <a:pt x="11246" y="2031"/>
                          <a:pt x="11400" y="1994"/>
                          <a:pt x="11452" y="1981"/>
                        </a:cubicBezTo>
                        <a:cubicBezTo>
                          <a:pt x="11481" y="1973"/>
                          <a:pt x="11504" y="1968"/>
                          <a:pt x="11523" y="1968"/>
                        </a:cubicBezTo>
                        <a:close/>
                        <a:moveTo>
                          <a:pt x="10575" y="2153"/>
                        </a:moveTo>
                        <a:cubicBezTo>
                          <a:pt x="10602" y="2153"/>
                          <a:pt x="10626" y="2160"/>
                          <a:pt x="10647" y="2175"/>
                        </a:cubicBezTo>
                        <a:cubicBezTo>
                          <a:pt x="10669" y="2188"/>
                          <a:pt x="10548" y="2411"/>
                          <a:pt x="10381" y="2673"/>
                        </a:cubicBezTo>
                        <a:cubicBezTo>
                          <a:pt x="10213" y="2935"/>
                          <a:pt x="10019" y="3147"/>
                          <a:pt x="9946" y="3147"/>
                        </a:cubicBezTo>
                        <a:cubicBezTo>
                          <a:pt x="9767" y="3147"/>
                          <a:pt x="9778" y="3100"/>
                          <a:pt x="10052" y="2632"/>
                        </a:cubicBezTo>
                        <a:cubicBezTo>
                          <a:pt x="10222" y="2341"/>
                          <a:pt x="10433" y="2153"/>
                          <a:pt x="10575" y="2153"/>
                        </a:cubicBezTo>
                        <a:close/>
                        <a:moveTo>
                          <a:pt x="18617" y="2414"/>
                        </a:moveTo>
                        <a:cubicBezTo>
                          <a:pt x="18660" y="2414"/>
                          <a:pt x="18703" y="2454"/>
                          <a:pt x="18739" y="2548"/>
                        </a:cubicBezTo>
                        <a:cubicBezTo>
                          <a:pt x="18768" y="2626"/>
                          <a:pt x="18737" y="2819"/>
                          <a:pt x="18666" y="2988"/>
                        </a:cubicBezTo>
                        <a:cubicBezTo>
                          <a:pt x="18600" y="3145"/>
                          <a:pt x="18568" y="3217"/>
                          <a:pt x="18542" y="3217"/>
                        </a:cubicBezTo>
                        <a:cubicBezTo>
                          <a:pt x="18520" y="3217"/>
                          <a:pt x="18502" y="3166"/>
                          <a:pt x="18471" y="3070"/>
                        </a:cubicBezTo>
                        <a:cubicBezTo>
                          <a:pt x="18373" y="2769"/>
                          <a:pt x="18491" y="2414"/>
                          <a:pt x="18617" y="2414"/>
                        </a:cubicBezTo>
                        <a:close/>
                        <a:moveTo>
                          <a:pt x="10136" y="2221"/>
                        </a:moveTo>
                        <a:cubicBezTo>
                          <a:pt x="10172" y="2221"/>
                          <a:pt x="10111" y="2370"/>
                          <a:pt x="9993" y="2561"/>
                        </a:cubicBezTo>
                        <a:cubicBezTo>
                          <a:pt x="9873" y="2756"/>
                          <a:pt x="9735" y="2984"/>
                          <a:pt x="9680" y="3076"/>
                        </a:cubicBezTo>
                        <a:cubicBezTo>
                          <a:pt x="9627" y="3163"/>
                          <a:pt x="9485" y="3240"/>
                          <a:pt x="9371" y="3240"/>
                        </a:cubicBezTo>
                        <a:cubicBezTo>
                          <a:pt x="9160" y="3240"/>
                          <a:pt x="9160" y="3240"/>
                          <a:pt x="9445" y="2782"/>
                        </a:cubicBezTo>
                        <a:cubicBezTo>
                          <a:pt x="9700" y="2371"/>
                          <a:pt x="9827" y="2265"/>
                          <a:pt x="10134" y="2221"/>
                        </a:cubicBezTo>
                        <a:cubicBezTo>
                          <a:pt x="10135" y="2221"/>
                          <a:pt x="10135" y="2221"/>
                          <a:pt x="10136" y="2221"/>
                        </a:cubicBezTo>
                        <a:close/>
                        <a:moveTo>
                          <a:pt x="3896" y="2866"/>
                        </a:moveTo>
                        <a:cubicBezTo>
                          <a:pt x="3983" y="2866"/>
                          <a:pt x="4015" y="2922"/>
                          <a:pt x="3978" y="3016"/>
                        </a:cubicBezTo>
                        <a:cubicBezTo>
                          <a:pt x="3948" y="3100"/>
                          <a:pt x="3922" y="3210"/>
                          <a:pt x="3922" y="3268"/>
                        </a:cubicBezTo>
                        <a:cubicBezTo>
                          <a:pt x="3922" y="3291"/>
                          <a:pt x="3913" y="3302"/>
                          <a:pt x="3896" y="3302"/>
                        </a:cubicBezTo>
                        <a:cubicBezTo>
                          <a:pt x="3869" y="3302"/>
                          <a:pt x="3825" y="3274"/>
                          <a:pt x="3774" y="3222"/>
                        </a:cubicBezTo>
                        <a:cubicBezTo>
                          <a:pt x="3607" y="3053"/>
                          <a:pt x="3671" y="2866"/>
                          <a:pt x="3896" y="2866"/>
                        </a:cubicBezTo>
                        <a:close/>
                        <a:moveTo>
                          <a:pt x="9518" y="2307"/>
                        </a:moveTo>
                        <a:cubicBezTo>
                          <a:pt x="9591" y="2307"/>
                          <a:pt x="9608" y="2353"/>
                          <a:pt x="9567" y="2427"/>
                        </a:cubicBezTo>
                        <a:cubicBezTo>
                          <a:pt x="9251" y="2969"/>
                          <a:pt x="8937" y="3335"/>
                          <a:pt x="8786" y="3335"/>
                        </a:cubicBezTo>
                        <a:cubicBezTo>
                          <a:pt x="8621" y="3335"/>
                          <a:pt x="8624" y="3307"/>
                          <a:pt x="8845" y="2914"/>
                        </a:cubicBezTo>
                        <a:cubicBezTo>
                          <a:pt x="9079" y="2491"/>
                          <a:pt x="9279" y="2311"/>
                          <a:pt x="9515" y="2307"/>
                        </a:cubicBezTo>
                        <a:cubicBezTo>
                          <a:pt x="9516" y="2307"/>
                          <a:pt x="9517" y="2307"/>
                          <a:pt x="9518" y="2307"/>
                        </a:cubicBezTo>
                        <a:close/>
                        <a:moveTo>
                          <a:pt x="8786" y="2398"/>
                        </a:moveTo>
                        <a:cubicBezTo>
                          <a:pt x="8890" y="2398"/>
                          <a:pt x="8973" y="2431"/>
                          <a:pt x="8973" y="2473"/>
                        </a:cubicBezTo>
                        <a:cubicBezTo>
                          <a:pt x="8973" y="2649"/>
                          <a:pt x="8410" y="3427"/>
                          <a:pt x="8282" y="3427"/>
                        </a:cubicBezTo>
                        <a:cubicBezTo>
                          <a:pt x="8090" y="3427"/>
                          <a:pt x="8094" y="3409"/>
                          <a:pt x="8365" y="2866"/>
                        </a:cubicBezTo>
                        <a:cubicBezTo>
                          <a:pt x="8529" y="2538"/>
                          <a:pt x="8656" y="2398"/>
                          <a:pt x="8786" y="2398"/>
                        </a:cubicBezTo>
                        <a:close/>
                        <a:moveTo>
                          <a:pt x="8254" y="2491"/>
                        </a:moveTo>
                        <a:cubicBezTo>
                          <a:pt x="8336" y="2491"/>
                          <a:pt x="8411" y="2511"/>
                          <a:pt x="8411" y="2533"/>
                        </a:cubicBezTo>
                        <a:cubicBezTo>
                          <a:pt x="8411" y="2556"/>
                          <a:pt x="8322" y="2762"/>
                          <a:pt x="8208" y="2996"/>
                        </a:cubicBezTo>
                        <a:cubicBezTo>
                          <a:pt x="8058" y="3308"/>
                          <a:pt x="7837" y="3519"/>
                          <a:pt x="7689" y="3519"/>
                        </a:cubicBezTo>
                        <a:cubicBezTo>
                          <a:pt x="7654" y="3519"/>
                          <a:pt x="7623" y="3507"/>
                          <a:pt x="7598" y="3482"/>
                        </a:cubicBezTo>
                        <a:cubicBezTo>
                          <a:pt x="7502" y="3387"/>
                          <a:pt x="8094" y="2491"/>
                          <a:pt x="8254" y="2491"/>
                        </a:cubicBezTo>
                        <a:close/>
                        <a:moveTo>
                          <a:pt x="4344" y="2866"/>
                        </a:moveTo>
                        <a:cubicBezTo>
                          <a:pt x="4453" y="2866"/>
                          <a:pt x="4451" y="2930"/>
                          <a:pt x="4319" y="3287"/>
                        </a:cubicBezTo>
                        <a:cubicBezTo>
                          <a:pt x="4229" y="3532"/>
                          <a:pt x="4181" y="3630"/>
                          <a:pt x="4122" y="3630"/>
                        </a:cubicBezTo>
                        <a:cubicBezTo>
                          <a:pt x="4096" y="3630"/>
                          <a:pt x="4069" y="3611"/>
                          <a:pt x="4035" y="3577"/>
                        </a:cubicBezTo>
                        <a:cubicBezTo>
                          <a:pt x="3924" y="3468"/>
                          <a:pt x="3929" y="3401"/>
                          <a:pt x="4057" y="3156"/>
                        </a:cubicBezTo>
                        <a:cubicBezTo>
                          <a:pt x="4144" y="2996"/>
                          <a:pt x="4271" y="2866"/>
                          <a:pt x="4344" y="2866"/>
                        </a:cubicBezTo>
                        <a:close/>
                        <a:moveTo>
                          <a:pt x="7872" y="2505"/>
                        </a:moveTo>
                        <a:cubicBezTo>
                          <a:pt x="7910" y="2505"/>
                          <a:pt x="7834" y="2714"/>
                          <a:pt x="7701" y="2982"/>
                        </a:cubicBezTo>
                        <a:cubicBezTo>
                          <a:pt x="7568" y="3254"/>
                          <a:pt x="7453" y="3481"/>
                          <a:pt x="7445" y="3488"/>
                        </a:cubicBezTo>
                        <a:cubicBezTo>
                          <a:pt x="7435" y="3494"/>
                          <a:pt x="7308" y="3532"/>
                          <a:pt x="7168" y="3568"/>
                        </a:cubicBezTo>
                        <a:lnTo>
                          <a:pt x="6907" y="3632"/>
                        </a:lnTo>
                        <a:lnTo>
                          <a:pt x="7165" y="3109"/>
                        </a:lnTo>
                        <a:cubicBezTo>
                          <a:pt x="7398" y="2632"/>
                          <a:pt x="7461" y="2578"/>
                          <a:pt x="7870" y="2505"/>
                        </a:cubicBezTo>
                        <a:cubicBezTo>
                          <a:pt x="7870" y="2505"/>
                          <a:pt x="7871" y="2505"/>
                          <a:pt x="7872" y="2505"/>
                        </a:cubicBezTo>
                        <a:close/>
                        <a:moveTo>
                          <a:pt x="7098" y="2585"/>
                        </a:moveTo>
                        <a:cubicBezTo>
                          <a:pt x="7273" y="2585"/>
                          <a:pt x="7272" y="2602"/>
                          <a:pt x="7059" y="3061"/>
                        </a:cubicBezTo>
                        <a:cubicBezTo>
                          <a:pt x="6839" y="3538"/>
                          <a:pt x="6693" y="3698"/>
                          <a:pt x="6476" y="3703"/>
                        </a:cubicBezTo>
                        <a:cubicBezTo>
                          <a:pt x="6474" y="3703"/>
                          <a:pt x="6471" y="3703"/>
                          <a:pt x="6469" y="3703"/>
                        </a:cubicBezTo>
                        <a:cubicBezTo>
                          <a:pt x="6306" y="3703"/>
                          <a:pt x="6333" y="3614"/>
                          <a:pt x="6640" y="3070"/>
                        </a:cubicBezTo>
                        <a:cubicBezTo>
                          <a:pt x="6825" y="2743"/>
                          <a:pt x="6977" y="2585"/>
                          <a:pt x="7098" y="2585"/>
                        </a:cubicBezTo>
                        <a:close/>
                        <a:moveTo>
                          <a:pt x="6686" y="2626"/>
                        </a:moveTo>
                        <a:cubicBezTo>
                          <a:pt x="6698" y="2626"/>
                          <a:pt x="6707" y="2628"/>
                          <a:pt x="6710" y="2632"/>
                        </a:cubicBezTo>
                        <a:cubicBezTo>
                          <a:pt x="6725" y="2647"/>
                          <a:pt x="6624" y="2894"/>
                          <a:pt x="6486" y="3173"/>
                        </a:cubicBezTo>
                        <a:cubicBezTo>
                          <a:pt x="6306" y="3543"/>
                          <a:pt x="6060" y="3792"/>
                          <a:pt x="5901" y="3792"/>
                        </a:cubicBezTo>
                        <a:cubicBezTo>
                          <a:pt x="5867" y="3792"/>
                          <a:pt x="5837" y="3781"/>
                          <a:pt x="5813" y="3756"/>
                        </a:cubicBezTo>
                        <a:cubicBezTo>
                          <a:pt x="5729" y="3675"/>
                          <a:pt x="6317" y="2741"/>
                          <a:pt x="6495" y="2675"/>
                        </a:cubicBezTo>
                        <a:cubicBezTo>
                          <a:pt x="6572" y="2644"/>
                          <a:pt x="6648" y="2626"/>
                          <a:pt x="6686" y="2626"/>
                        </a:cubicBezTo>
                        <a:close/>
                        <a:moveTo>
                          <a:pt x="6084" y="2674"/>
                        </a:moveTo>
                        <a:cubicBezTo>
                          <a:pt x="6133" y="2674"/>
                          <a:pt x="6168" y="2690"/>
                          <a:pt x="6168" y="2725"/>
                        </a:cubicBezTo>
                        <a:cubicBezTo>
                          <a:pt x="6168" y="2750"/>
                          <a:pt x="6051" y="3006"/>
                          <a:pt x="5915" y="3287"/>
                        </a:cubicBezTo>
                        <a:cubicBezTo>
                          <a:pt x="5754" y="3615"/>
                          <a:pt x="5603" y="3802"/>
                          <a:pt x="5499" y="3802"/>
                        </a:cubicBezTo>
                        <a:cubicBezTo>
                          <a:pt x="5346" y="3802"/>
                          <a:pt x="5349" y="3770"/>
                          <a:pt x="5532" y="3357"/>
                        </a:cubicBezTo>
                        <a:cubicBezTo>
                          <a:pt x="5638" y="3115"/>
                          <a:pt x="5770" y="2859"/>
                          <a:pt x="5823" y="2792"/>
                        </a:cubicBezTo>
                        <a:cubicBezTo>
                          <a:pt x="5878" y="2720"/>
                          <a:pt x="6001" y="2674"/>
                          <a:pt x="6084" y="2674"/>
                        </a:cubicBezTo>
                        <a:close/>
                        <a:moveTo>
                          <a:pt x="5617" y="2715"/>
                        </a:moveTo>
                        <a:cubicBezTo>
                          <a:pt x="5641" y="2715"/>
                          <a:pt x="5664" y="2721"/>
                          <a:pt x="5682" y="2733"/>
                        </a:cubicBezTo>
                        <a:cubicBezTo>
                          <a:pt x="5697" y="2743"/>
                          <a:pt x="5583" y="3004"/>
                          <a:pt x="5425" y="3323"/>
                        </a:cubicBezTo>
                        <a:cubicBezTo>
                          <a:pt x="5266" y="3641"/>
                          <a:pt x="5078" y="3893"/>
                          <a:pt x="4999" y="3893"/>
                        </a:cubicBezTo>
                        <a:cubicBezTo>
                          <a:pt x="4848" y="3893"/>
                          <a:pt x="4873" y="3799"/>
                          <a:pt x="5233" y="3033"/>
                        </a:cubicBezTo>
                        <a:cubicBezTo>
                          <a:pt x="5316" y="2855"/>
                          <a:pt x="5496" y="2715"/>
                          <a:pt x="5617" y="2715"/>
                        </a:cubicBezTo>
                        <a:close/>
                        <a:moveTo>
                          <a:pt x="18894" y="2874"/>
                        </a:moveTo>
                        <a:cubicBezTo>
                          <a:pt x="18948" y="2874"/>
                          <a:pt x="18997" y="2949"/>
                          <a:pt x="19034" y="3100"/>
                        </a:cubicBezTo>
                        <a:cubicBezTo>
                          <a:pt x="19066" y="3228"/>
                          <a:pt x="19040" y="3464"/>
                          <a:pt x="18975" y="3623"/>
                        </a:cubicBezTo>
                        <a:lnTo>
                          <a:pt x="18859" y="3913"/>
                        </a:lnTo>
                        <a:lnTo>
                          <a:pt x="18747" y="3645"/>
                        </a:lnTo>
                        <a:cubicBezTo>
                          <a:pt x="18672" y="3469"/>
                          <a:pt x="18664" y="3291"/>
                          <a:pt x="18724" y="3117"/>
                        </a:cubicBezTo>
                        <a:cubicBezTo>
                          <a:pt x="18779" y="2956"/>
                          <a:pt x="18839" y="2874"/>
                          <a:pt x="18894" y="2874"/>
                        </a:cubicBezTo>
                        <a:close/>
                        <a:moveTo>
                          <a:pt x="4766" y="2772"/>
                        </a:moveTo>
                        <a:cubicBezTo>
                          <a:pt x="4824" y="2772"/>
                          <a:pt x="4851" y="2842"/>
                          <a:pt x="4812" y="2967"/>
                        </a:cubicBezTo>
                        <a:cubicBezTo>
                          <a:pt x="4649" y="3477"/>
                          <a:pt x="4409" y="3931"/>
                          <a:pt x="4308" y="3931"/>
                        </a:cubicBezTo>
                        <a:cubicBezTo>
                          <a:pt x="4300" y="3931"/>
                          <a:pt x="4292" y="3928"/>
                          <a:pt x="4286" y="3922"/>
                        </a:cubicBezTo>
                        <a:cubicBezTo>
                          <a:pt x="4198" y="3833"/>
                          <a:pt x="4412" y="3136"/>
                          <a:pt x="4607" y="2883"/>
                        </a:cubicBezTo>
                        <a:cubicBezTo>
                          <a:pt x="4667" y="2807"/>
                          <a:pt x="4724" y="2772"/>
                          <a:pt x="4766" y="2772"/>
                        </a:cubicBezTo>
                        <a:close/>
                        <a:moveTo>
                          <a:pt x="5129" y="2772"/>
                        </a:moveTo>
                        <a:cubicBezTo>
                          <a:pt x="5186" y="2772"/>
                          <a:pt x="5231" y="2788"/>
                          <a:pt x="5231" y="2808"/>
                        </a:cubicBezTo>
                        <a:cubicBezTo>
                          <a:pt x="5231" y="2830"/>
                          <a:pt x="5122" y="3080"/>
                          <a:pt x="4988" y="3370"/>
                        </a:cubicBezTo>
                        <a:cubicBezTo>
                          <a:pt x="4800" y="3777"/>
                          <a:pt x="4655" y="3987"/>
                          <a:pt x="4566" y="3987"/>
                        </a:cubicBezTo>
                        <a:cubicBezTo>
                          <a:pt x="4551" y="3987"/>
                          <a:pt x="4537" y="3981"/>
                          <a:pt x="4525" y="3969"/>
                        </a:cubicBezTo>
                        <a:cubicBezTo>
                          <a:pt x="4465" y="3905"/>
                          <a:pt x="5035" y="2772"/>
                          <a:pt x="5129" y="2772"/>
                        </a:cubicBezTo>
                        <a:close/>
                        <a:moveTo>
                          <a:pt x="19163" y="3537"/>
                        </a:moveTo>
                        <a:cubicBezTo>
                          <a:pt x="19226" y="3537"/>
                          <a:pt x="19302" y="3664"/>
                          <a:pt x="19399" y="3922"/>
                        </a:cubicBezTo>
                        <a:cubicBezTo>
                          <a:pt x="19516" y="4231"/>
                          <a:pt x="19528" y="4385"/>
                          <a:pt x="19450" y="4586"/>
                        </a:cubicBezTo>
                        <a:cubicBezTo>
                          <a:pt x="19363" y="4814"/>
                          <a:pt x="19341" y="4969"/>
                          <a:pt x="19372" y="4969"/>
                        </a:cubicBezTo>
                        <a:cubicBezTo>
                          <a:pt x="19390" y="4969"/>
                          <a:pt x="19427" y="4915"/>
                          <a:pt x="19481" y="4791"/>
                        </a:cubicBezTo>
                        <a:lnTo>
                          <a:pt x="19597" y="4520"/>
                        </a:lnTo>
                        <a:lnTo>
                          <a:pt x="19718" y="4900"/>
                        </a:lnTo>
                        <a:cubicBezTo>
                          <a:pt x="19823" y="5226"/>
                          <a:pt x="19818" y="5344"/>
                          <a:pt x="19681" y="5756"/>
                        </a:cubicBezTo>
                        <a:cubicBezTo>
                          <a:pt x="19594" y="6018"/>
                          <a:pt x="19497" y="6233"/>
                          <a:pt x="19466" y="6233"/>
                        </a:cubicBezTo>
                        <a:cubicBezTo>
                          <a:pt x="19414" y="6233"/>
                          <a:pt x="19490" y="5437"/>
                          <a:pt x="19582" y="5019"/>
                        </a:cubicBezTo>
                        <a:cubicBezTo>
                          <a:pt x="19594" y="4966"/>
                          <a:pt x="19596" y="4940"/>
                          <a:pt x="19589" y="4940"/>
                        </a:cubicBezTo>
                        <a:lnTo>
                          <a:pt x="19589" y="4940"/>
                        </a:lnTo>
                        <a:cubicBezTo>
                          <a:pt x="19578" y="4940"/>
                          <a:pt x="19547" y="4999"/>
                          <a:pt x="19502" y="5111"/>
                        </a:cubicBezTo>
                        <a:cubicBezTo>
                          <a:pt x="19443" y="5261"/>
                          <a:pt x="19407" y="5331"/>
                          <a:pt x="19387" y="5331"/>
                        </a:cubicBezTo>
                        <a:cubicBezTo>
                          <a:pt x="19372" y="5331"/>
                          <a:pt x="19365" y="5298"/>
                          <a:pt x="19362" y="5234"/>
                        </a:cubicBezTo>
                        <a:cubicBezTo>
                          <a:pt x="19356" y="5122"/>
                          <a:pt x="19315" y="5003"/>
                          <a:pt x="19268" y="4975"/>
                        </a:cubicBezTo>
                        <a:cubicBezTo>
                          <a:pt x="19125" y="4885"/>
                          <a:pt x="18961" y="4103"/>
                          <a:pt x="19025" y="3811"/>
                        </a:cubicBezTo>
                        <a:cubicBezTo>
                          <a:pt x="19065" y="3629"/>
                          <a:pt x="19110" y="3537"/>
                          <a:pt x="19163" y="3537"/>
                        </a:cubicBezTo>
                        <a:close/>
                        <a:moveTo>
                          <a:pt x="19927" y="5536"/>
                        </a:moveTo>
                        <a:cubicBezTo>
                          <a:pt x="19930" y="5536"/>
                          <a:pt x="19932" y="5536"/>
                          <a:pt x="19934" y="5538"/>
                        </a:cubicBezTo>
                        <a:cubicBezTo>
                          <a:pt x="19984" y="5568"/>
                          <a:pt x="20004" y="5709"/>
                          <a:pt x="19978" y="5838"/>
                        </a:cubicBezTo>
                        <a:cubicBezTo>
                          <a:pt x="19908" y="6186"/>
                          <a:pt x="19658" y="6761"/>
                          <a:pt x="19579" y="6761"/>
                        </a:cubicBezTo>
                        <a:cubicBezTo>
                          <a:pt x="19576" y="6761"/>
                          <a:pt x="19572" y="6760"/>
                          <a:pt x="19569" y="6757"/>
                        </a:cubicBezTo>
                        <a:cubicBezTo>
                          <a:pt x="19485" y="6674"/>
                          <a:pt x="19824" y="5536"/>
                          <a:pt x="19927" y="5536"/>
                        </a:cubicBezTo>
                        <a:close/>
                        <a:moveTo>
                          <a:pt x="20050" y="6134"/>
                        </a:moveTo>
                        <a:cubicBezTo>
                          <a:pt x="20068" y="6134"/>
                          <a:pt x="20079" y="6165"/>
                          <a:pt x="20088" y="6222"/>
                        </a:cubicBezTo>
                        <a:cubicBezTo>
                          <a:pt x="20105" y="6344"/>
                          <a:pt x="20045" y="6643"/>
                          <a:pt x="19957" y="6875"/>
                        </a:cubicBezTo>
                        <a:cubicBezTo>
                          <a:pt x="19869" y="7109"/>
                          <a:pt x="19755" y="7348"/>
                          <a:pt x="19709" y="7400"/>
                        </a:cubicBezTo>
                        <a:cubicBezTo>
                          <a:pt x="19689" y="7423"/>
                          <a:pt x="19672" y="7434"/>
                          <a:pt x="19660" y="7434"/>
                        </a:cubicBezTo>
                        <a:cubicBezTo>
                          <a:pt x="19583" y="7434"/>
                          <a:pt x="19664" y="7015"/>
                          <a:pt x="19847" y="6539"/>
                        </a:cubicBezTo>
                        <a:cubicBezTo>
                          <a:pt x="19955" y="6259"/>
                          <a:pt x="20015" y="6134"/>
                          <a:pt x="20050" y="6134"/>
                        </a:cubicBezTo>
                        <a:close/>
                        <a:moveTo>
                          <a:pt x="20214" y="6606"/>
                        </a:moveTo>
                        <a:cubicBezTo>
                          <a:pt x="20244" y="6606"/>
                          <a:pt x="20298" y="6799"/>
                          <a:pt x="20331" y="7033"/>
                        </a:cubicBezTo>
                        <a:cubicBezTo>
                          <a:pt x="20379" y="7370"/>
                          <a:pt x="20338" y="7617"/>
                          <a:pt x="20131" y="8224"/>
                        </a:cubicBezTo>
                        <a:cubicBezTo>
                          <a:pt x="19995" y="8623"/>
                          <a:pt x="19901" y="8806"/>
                          <a:pt x="19859" y="8806"/>
                        </a:cubicBezTo>
                        <a:cubicBezTo>
                          <a:pt x="19801" y="8806"/>
                          <a:pt x="19843" y="8461"/>
                          <a:pt x="20013" y="7860"/>
                        </a:cubicBezTo>
                        <a:cubicBezTo>
                          <a:pt x="20124" y="7467"/>
                          <a:pt x="20194" y="7129"/>
                          <a:pt x="20172" y="7108"/>
                        </a:cubicBezTo>
                        <a:cubicBezTo>
                          <a:pt x="20171" y="7106"/>
                          <a:pt x="20169" y="7106"/>
                          <a:pt x="20168" y="7106"/>
                        </a:cubicBezTo>
                        <a:cubicBezTo>
                          <a:pt x="20141" y="7106"/>
                          <a:pt x="20071" y="7285"/>
                          <a:pt x="20009" y="7514"/>
                        </a:cubicBezTo>
                        <a:cubicBezTo>
                          <a:pt x="19915" y="7861"/>
                          <a:pt x="19815" y="8078"/>
                          <a:pt x="19763" y="8078"/>
                        </a:cubicBezTo>
                        <a:cubicBezTo>
                          <a:pt x="19741" y="8078"/>
                          <a:pt x="19728" y="8039"/>
                          <a:pt x="19728" y="7954"/>
                        </a:cubicBezTo>
                        <a:cubicBezTo>
                          <a:pt x="19728" y="7728"/>
                          <a:pt x="20132" y="6606"/>
                          <a:pt x="20214" y="6606"/>
                        </a:cubicBezTo>
                        <a:close/>
                        <a:moveTo>
                          <a:pt x="20426" y="7802"/>
                        </a:moveTo>
                        <a:cubicBezTo>
                          <a:pt x="20453" y="7802"/>
                          <a:pt x="20474" y="7868"/>
                          <a:pt x="20505" y="7977"/>
                        </a:cubicBezTo>
                        <a:cubicBezTo>
                          <a:pt x="20576" y="8219"/>
                          <a:pt x="20536" y="8417"/>
                          <a:pt x="20276" y="9099"/>
                        </a:cubicBezTo>
                        <a:cubicBezTo>
                          <a:pt x="20092" y="9586"/>
                          <a:pt x="20016" y="9782"/>
                          <a:pt x="19978" y="9782"/>
                        </a:cubicBezTo>
                        <a:cubicBezTo>
                          <a:pt x="19954" y="9782"/>
                          <a:pt x="19946" y="9704"/>
                          <a:pt x="19935" y="9572"/>
                        </a:cubicBezTo>
                        <a:cubicBezTo>
                          <a:pt x="19918" y="9359"/>
                          <a:pt x="20010" y="8907"/>
                          <a:pt x="20164" y="8450"/>
                        </a:cubicBezTo>
                        <a:cubicBezTo>
                          <a:pt x="20319" y="7983"/>
                          <a:pt x="20381" y="7802"/>
                          <a:pt x="20426" y="7802"/>
                        </a:cubicBezTo>
                        <a:close/>
                        <a:moveTo>
                          <a:pt x="20579" y="8758"/>
                        </a:moveTo>
                        <a:cubicBezTo>
                          <a:pt x="20625" y="8758"/>
                          <a:pt x="20667" y="8939"/>
                          <a:pt x="20672" y="9155"/>
                        </a:cubicBezTo>
                        <a:cubicBezTo>
                          <a:pt x="20678" y="9378"/>
                          <a:pt x="20699" y="9806"/>
                          <a:pt x="20719" y="10123"/>
                        </a:cubicBezTo>
                        <a:cubicBezTo>
                          <a:pt x="20749" y="10584"/>
                          <a:pt x="20696" y="10872"/>
                          <a:pt x="20444" y="11619"/>
                        </a:cubicBezTo>
                        <a:lnTo>
                          <a:pt x="20131" y="12545"/>
                        </a:lnTo>
                        <a:lnTo>
                          <a:pt x="20127" y="11705"/>
                        </a:lnTo>
                        <a:cubicBezTo>
                          <a:pt x="20124" y="11067"/>
                          <a:pt x="20178" y="10691"/>
                          <a:pt x="20346" y="10162"/>
                        </a:cubicBezTo>
                        <a:cubicBezTo>
                          <a:pt x="20468" y="9779"/>
                          <a:pt x="20567" y="9395"/>
                          <a:pt x="20561" y="9321"/>
                        </a:cubicBezTo>
                        <a:cubicBezTo>
                          <a:pt x="20561" y="9312"/>
                          <a:pt x="20559" y="9308"/>
                          <a:pt x="20556" y="9308"/>
                        </a:cubicBezTo>
                        <a:cubicBezTo>
                          <a:pt x="20531" y="9308"/>
                          <a:pt x="20421" y="9583"/>
                          <a:pt x="20291" y="9974"/>
                        </a:cubicBezTo>
                        <a:cubicBezTo>
                          <a:pt x="20147" y="10411"/>
                          <a:pt x="20079" y="10594"/>
                          <a:pt x="20046" y="10594"/>
                        </a:cubicBezTo>
                        <a:cubicBezTo>
                          <a:pt x="20028" y="10594"/>
                          <a:pt x="20021" y="10540"/>
                          <a:pt x="20018" y="10443"/>
                        </a:cubicBezTo>
                        <a:cubicBezTo>
                          <a:pt x="20005" y="10084"/>
                          <a:pt x="20448" y="8758"/>
                          <a:pt x="20579" y="8758"/>
                        </a:cubicBezTo>
                        <a:close/>
                        <a:moveTo>
                          <a:pt x="20785" y="11084"/>
                        </a:moveTo>
                        <a:cubicBezTo>
                          <a:pt x="20807" y="11084"/>
                          <a:pt x="20823" y="11120"/>
                          <a:pt x="20830" y="11198"/>
                        </a:cubicBezTo>
                        <a:cubicBezTo>
                          <a:pt x="20850" y="11425"/>
                          <a:pt x="20750" y="11815"/>
                          <a:pt x="20519" y="12395"/>
                        </a:cubicBezTo>
                        <a:cubicBezTo>
                          <a:pt x="20330" y="12871"/>
                          <a:pt x="20196" y="13273"/>
                          <a:pt x="20219" y="13297"/>
                        </a:cubicBezTo>
                        <a:cubicBezTo>
                          <a:pt x="20220" y="13298"/>
                          <a:pt x="20221" y="13299"/>
                          <a:pt x="20222" y="13299"/>
                        </a:cubicBezTo>
                        <a:cubicBezTo>
                          <a:pt x="20253" y="13299"/>
                          <a:pt x="20383" y="13008"/>
                          <a:pt x="20524" y="12629"/>
                        </a:cubicBezTo>
                        <a:cubicBezTo>
                          <a:pt x="20668" y="12239"/>
                          <a:pt x="20779" y="12024"/>
                          <a:pt x="20837" y="12024"/>
                        </a:cubicBezTo>
                        <a:cubicBezTo>
                          <a:pt x="20846" y="12024"/>
                          <a:pt x="20853" y="12029"/>
                          <a:pt x="20859" y="12039"/>
                        </a:cubicBezTo>
                        <a:cubicBezTo>
                          <a:pt x="20918" y="12134"/>
                          <a:pt x="20271" y="14133"/>
                          <a:pt x="20141" y="14264"/>
                        </a:cubicBezTo>
                        <a:cubicBezTo>
                          <a:pt x="20141" y="14265"/>
                          <a:pt x="20140" y="14265"/>
                          <a:pt x="20140" y="14265"/>
                        </a:cubicBezTo>
                        <a:cubicBezTo>
                          <a:pt x="20121" y="14265"/>
                          <a:pt x="20123" y="13935"/>
                          <a:pt x="20143" y="13515"/>
                        </a:cubicBezTo>
                        <a:cubicBezTo>
                          <a:pt x="20185" y="12687"/>
                          <a:pt x="20634" y="11084"/>
                          <a:pt x="20785" y="11084"/>
                        </a:cubicBezTo>
                        <a:close/>
                        <a:moveTo>
                          <a:pt x="18659" y="21782"/>
                        </a:moveTo>
                        <a:cubicBezTo>
                          <a:pt x="18660" y="21782"/>
                          <a:pt x="18660" y="21783"/>
                          <a:pt x="18661" y="21783"/>
                        </a:cubicBezTo>
                        <a:cubicBezTo>
                          <a:pt x="18683" y="21804"/>
                          <a:pt x="18609" y="22111"/>
                          <a:pt x="18503" y="22467"/>
                        </a:cubicBezTo>
                        <a:cubicBezTo>
                          <a:pt x="18358" y="22940"/>
                          <a:pt x="18218" y="23258"/>
                          <a:pt x="18163" y="23258"/>
                        </a:cubicBezTo>
                        <a:cubicBezTo>
                          <a:pt x="18147" y="23258"/>
                          <a:pt x="18138" y="23233"/>
                          <a:pt x="18138" y="23178"/>
                        </a:cubicBezTo>
                        <a:cubicBezTo>
                          <a:pt x="18138" y="23022"/>
                          <a:pt x="18603" y="21782"/>
                          <a:pt x="18659" y="21782"/>
                        </a:cubicBezTo>
                        <a:close/>
                        <a:moveTo>
                          <a:pt x="20893" y="12590"/>
                        </a:moveTo>
                        <a:cubicBezTo>
                          <a:pt x="20913" y="12591"/>
                          <a:pt x="20928" y="13189"/>
                          <a:pt x="20930" y="13929"/>
                        </a:cubicBezTo>
                        <a:cubicBezTo>
                          <a:pt x="20932" y="14668"/>
                          <a:pt x="20890" y="15493"/>
                          <a:pt x="20837" y="15777"/>
                        </a:cubicBezTo>
                        <a:cubicBezTo>
                          <a:pt x="20781" y="16058"/>
                          <a:pt x="20744" y="16508"/>
                          <a:pt x="20751" y="16781"/>
                        </a:cubicBezTo>
                        <a:cubicBezTo>
                          <a:pt x="20759" y="17056"/>
                          <a:pt x="20700" y="17524"/>
                          <a:pt x="20619" y="17832"/>
                        </a:cubicBezTo>
                        <a:cubicBezTo>
                          <a:pt x="20539" y="18141"/>
                          <a:pt x="20500" y="18462"/>
                          <a:pt x="20531" y="18553"/>
                        </a:cubicBezTo>
                        <a:cubicBezTo>
                          <a:pt x="20553" y="18618"/>
                          <a:pt x="20559" y="18650"/>
                          <a:pt x="20549" y="18650"/>
                        </a:cubicBezTo>
                        <a:cubicBezTo>
                          <a:pt x="20542" y="18650"/>
                          <a:pt x="20527" y="18633"/>
                          <a:pt x="20502" y="18600"/>
                        </a:cubicBezTo>
                        <a:cubicBezTo>
                          <a:pt x="20500" y="18596"/>
                          <a:pt x="20497" y="18594"/>
                          <a:pt x="20493" y="18594"/>
                        </a:cubicBezTo>
                        <a:cubicBezTo>
                          <a:pt x="20415" y="18594"/>
                          <a:pt x="20094" y="19333"/>
                          <a:pt x="19537" y="20782"/>
                        </a:cubicBezTo>
                        <a:cubicBezTo>
                          <a:pt x="19054" y="22044"/>
                          <a:pt x="18604" y="23154"/>
                          <a:pt x="18538" y="23242"/>
                        </a:cubicBezTo>
                        <a:cubicBezTo>
                          <a:pt x="18496" y="23298"/>
                          <a:pt x="18465" y="23325"/>
                          <a:pt x="18445" y="23325"/>
                        </a:cubicBezTo>
                        <a:cubicBezTo>
                          <a:pt x="18268" y="23325"/>
                          <a:pt x="18960" y="21186"/>
                          <a:pt x="20165" y="18034"/>
                        </a:cubicBezTo>
                        <a:cubicBezTo>
                          <a:pt x="20448" y="17296"/>
                          <a:pt x="20659" y="16679"/>
                          <a:pt x="20636" y="16655"/>
                        </a:cubicBezTo>
                        <a:cubicBezTo>
                          <a:pt x="20636" y="16655"/>
                          <a:pt x="20636" y="16655"/>
                          <a:pt x="20635" y="16655"/>
                        </a:cubicBezTo>
                        <a:cubicBezTo>
                          <a:pt x="20603" y="16655"/>
                          <a:pt x="20233" y="17577"/>
                          <a:pt x="19808" y="18713"/>
                        </a:cubicBezTo>
                        <a:cubicBezTo>
                          <a:pt x="19382" y="19853"/>
                          <a:pt x="19017" y="20782"/>
                          <a:pt x="18999" y="20782"/>
                        </a:cubicBezTo>
                        <a:cubicBezTo>
                          <a:pt x="18998" y="20782"/>
                          <a:pt x="18998" y="20782"/>
                          <a:pt x="18998" y="20782"/>
                        </a:cubicBezTo>
                        <a:cubicBezTo>
                          <a:pt x="18973" y="20754"/>
                          <a:pt x="19236" y="19775"/>
                          <a:pt x="19677" y="18248"/>
                        </a:cubicBezTo>
                        <a:cubicBezTo>
                          <a:pt x="19814" y="17783"/>
                          <a:pt x="19937" y="17137"/>
                          <a:pt x="19954" y="16800"/>
                        </a:cubicBezTo>
                        <a:cubicBezTo>
                          <a:pt x="19977" y="16360"/>
                          <a:pt x="20108" y="15873"/>
                          <a:pt x="20426" y="15041"/>
                        </a:cubicBezTo>
                        <a:cubicBezTo>
                          <a:pt x="20670" y="14406"/>
                          <a:pt x="20849" y="13874"/>
                          <a:pt x="20830" y="13854"/>
                        </a:cubicBezTo>
                        <a:cubicBezTo>
                          <a:pt x="20829" y="13853"/>
                          <a:pt x="20829" y="13853"/>
                          <a:pt x="20828" y="13853"/>
                        </a:cubicBezTo>
                        <a:cubicBezTo>
                          <a:pt x="20798" y="13853"/>
                          <a:pt x="20642" y="14213"/>
                          <a:pt x="20469" y="14676"/>
                        </a:cubicBezTo>
                        <a:cubicBezTo>
                          <a:pt x="20277" y="15186"/>
                          <a:pt x="20199" y="15391"/>
                          <a:pt x="20161" y="15391"/>
                        </a:cubicBezTo>
                        <a:cubicBezTo>
                          <a:pt x="20136" y="15391"/>
                          <a:pt x="20128" y="15304"/>
                          <a:pt x="20117" y="15158"/>
                        </a:cubicBezTo>
                        <a:cubicBezTo>
                          <a:pt x="20099" y="14895"/>
                          <a:pt x="20210" y="14442"/>
                          <a:pt x="20477" y="13685"/>
                        </a:cubicBezTo>
                        <a:cubicBezTo>
                          <a:pt x="20690" y="13086"/>
                          <a:pt x="20878" y="12590"/>
                          <a:pt x="20893" y="12590"/>
                        </a:cubicBezTo>
                        <a:close/>
                        <a:moveTo>
                          <a:pt x="20458" y="18812"/>
                        </a:moveTo>
                        <a:cubicBezTo>
                          <a:pt x="20458" y="18812"/>
                          <a:pt x="20458" y="18812"/>
                          <a:pt x="20458" y="18812"/>
                        </a:cubicBezTo>
                        <a:cubicBezTo>
                          <a:pt x="20478" y="18832"/>
                          <a:pt x="20446" y="18987"/>
                          <a:pt x="20389" y="19167"/>
                        </a:cubicBezTo>
                        <a:cubicBezTo>
                          <a:pt x="20329" y="19343"/>
                          <a:pt x="20306" y="19550"/>
                          <a:pt x="20338" y="19635"/>
                        </a:cubicBezTo>
                        <a:cubicBezTo>
                          <a:pt x="20395" y="19783"/>
                          <a:pt x="19689" y="22871"/>
                          <a:pt x="19526" y="23188"/>
                        </a:cubicBezTo>
                        <a:cubicBezTo>
                          <a:pt x="19474" y="23288"/>
                          <a:pt x="19344" y="23354"/>
                          <a:pt x="19256" y="23354"/>
                        </a:cubicBezTo>
                        <a:cubicBezTo>
                          <a:pt x="19205" y="23354"/>
                          <a:pt x="19168" y="23332"/>
                          <a:pt x="19168" y="23281"/>
                        </a:cubicBezTo>
                        <a:cubicBezTo>
                          <a:pt x="19168" y="23245"/>
                          <a:pt x="19422" y="22420"/>
                          <a:pt x="19735" y="21448"/>
                        </a:cubicBezTo>
                        <a:cubicBezTo>
                          <a:pt x="20045" y="20474"/>
                          <a:pt x="20283" y="19664"/>
                          <a:pt x="20263" y="19643"/>
                        </a:cubicBezTo>
                        <a:cubicBezTo>
                          <a:pt x="20263" y="19642"/>
                          <a:pt x="20263" y="19642"/>
                          <a:pt x="20262" y="19642"/>
                        </a:cubicBezTo>
                        <a:cubicBezTo>
                          <a:pt x="20235" y="19642"/>
                          <a:pt x="19953" y="20459"/>
                          <a:pt x="19631" y="21476"/>
                        </a:cubicBezTo>
                        <a:cubicBezTo>
                          <a:pt x="19153" y="22982"/>
                          <a:pt x="19005" y="23347"/>
                          <a:pt x="18868" y="23347"/>
                        </a:cubicBezTo>
                        <a:cubicBezTo>
                          <a:pt x="18775" y="23347"/>
                          <a:pt x="18700" y="23321"/>
                          <a:pt x="18700" y="23292"/>
                        </a:cubicBezTo>
                        <a:cubicBezTo>
                          <a:pt x="18700" y="23161"/>
                          <a:pt x="20408" y="18812"/>
                          <a:pt x="20458" y="18812"/>
                        </a:cubicBezTo>
                        <a:close/>
                        <a:moveTo>
                          <a:pt x="16895" y="2315"/>
                        </a:moveTo>
                        <a:cubicBezTo>
                          <a:pt x="17008" y="2315"/>
                          <a:pt x="17220" y="2440"/>
                          <a:pt x="17373" y="2596"/>
                        </a:cubicBezTo>
                        <a:cubicBezTo>
                          <a:pt x="18002" y="3239"/>
                          <a:pt x="18568" y="4710"/>
                          <a:pt x="18884" y="6515"/>
                        </a:cubicBezTo>
                        <a:cubicBezTo>
                          <a:pt x="18986" y="7103"/>
                          <a:pt x="19072" y="7676"/>
                          <a:pt x="19072" y="7777"/>
                        </a:cubicBezTo>
                        <a:cubicBezTo>
                          <a:pt x="19072" y="7879"/>
                          <a:pt x="19133" y="8451"/>
                          <a:pt x="19208" y="9040"/>
                        </a:cubicBezTo>
                        <a:cubicBezTo>
                          <a:pt x="19407" y="10603"/>
                          <a:pt x="19497" y="14731"/>
                          <a:pt x="19360" y="16008"/>
                        </a:cubicBezTo>
                        <a:cubicBezTo>
                          <a:pt x="19129" y="18140"/>
                          <a:pt x="18090" y="21852"/>
                          <a:pt x="17226" y="23621"/>
                        </a:cubicBezTo>
                        <a:lnTo>
                          <a:pt x="17060" y="23958"/>
                        </a:lnTo>
                        <a:lnTo>
                          <a:pt x="15751" y="24065"/>
                        </a:lnTo>
                        <a:cubicBezTo>
                          <a:pt x="15031" y="24125"/>
                          <a:pt x="13517" y="24300"/>
                          <a:pt x="12386" y="24458"/>
                        </a:cubicBezTo>
                        <a:cubicBezTo>
                          <a:pt x="9570" y="24842"/>
                          <a:pt x="4340" y="25386"/>
                          <a:pt x="3510" y="25386"/>
                        </a:cubicBezTo>
                        <a:cubicBezTo>
                          <a:pt x="3445" y="25386"/>
                          <a:pt x="3407" y="25382"/>
                          <a:pt x="3399" y="25375"/>
                        </a:cubicBezTo>
                        <a:cubicBezTo>
                          <a:pt x="3379" y="25355"/>
                          <a:pt x="3293" y="24832"/>
                          <a:pt x="3207" y="24225"/>
                        </a:cubicBezTo>
                        <a:cubicBezTo>
                          <a:pt x="3123" y="23617"/>
                          <a:pt x="3022" y="23079"/>
                          <a:pt x="2988" y="23036"/>
                        </a:cubicBezTo>
                        <a:cubicBezTo>
                          <a:pt x="2986" y="23035"/>
                          <a:pt x="2985" y="23034"/>
                          <a:pt x="2984" y="23034"/>
                        </a:cubicBezTo>
                        <a:cubicBezTo>
                          <a:pt x="2955" y="23034"/>
                          <a:pt x="3002" y="23502"/>
                          <a:pt x="3089" y="24112"/>
                        </a:cubicBezTo>
                        <a:cubicBezTo>
                          <a:pt x="3183" y="24747"/>
                          <a:pt x="3260" y="25294"/>
                          <a:pt x="3263" y="25332"/>
                        </a:cubicBezTo>
                        <a:cubicBezTo>
                          <a:pt x="3266" y="25370"/>
                          <a:pt x="3147" y="25402"/>
                          <a:pt x="2998" y="25402"/>
                        </a:cubicBezTo>
                        <a:cubicBezTo>
                          <a:pt x="2731" y="25402"/>
                          <a:pt x="2726" y="25393"/>
                          <a:pt x="2578" y="24588"/>
                        </a:cubicBezTo>
                        <a:cubicBezTo>
                          <a:pt x="2374" y="23475"/>
                          <a:pt x="2378" y="23438"/>
                          <a:pt x="2802" y="22353"/>
                        </a:cubicBezTo>
                        <a:cubicBezTo>
                          <a:pt x="4311" y="18491"/>
                          <a:pt x="4727" y="12028"/>
                          <a:pt x="3727" y="8017"/>
                        </a:cubicBezTo>
                        <a:cubicBezTo>
                          <a:pt x="3532" y="7241"/>
                          <a:pt x="3073" y="6014"/>
                          <a:pt x="2715" y="5314"/>
                        </a:cubicBezTo>
                        <a:lnTo>
                          <a:pt x="2528" y="4949"/>
                        </a:lnTo>
                        <a:lnTo>
                          <a:pt x="2958" y="4889"/>
                        </a:lnTo>
                        <a:cubicBezTo>
                          <a:pt x="3235" y="4850"/>
                          <a:pt x="3421" y="4830"/>
                          <a:pt x="3538" y="4830"/>
                        </a:cubicBezTo>
                        <a:cubicBezTo>
                          <a:pt x="3693" y="4830"/>
                          <a:pt x="3723" y="4866"/>
                          <a:pt x="3678" y="4941"/>
                        </a:cubicBezTo>
                        <a:cubicBezTo>
                          <a:pt x="3657" y="4976"/>
                          <a:pt x="3654" y="4993"/>
                          <a:pt x="3667" y="4993"/>
                        </a:cubicBezTo>
                        <a:cubicBezTo>
                          <a:pt x="3682" y="4993"/>
                          <a:pt x="3717" y="4971"/>
                          <a:pt x="3771" y="4928"/>
                        </a:cubicBezTo>
                        <a:cubicBezTo>
                          <a:pt x="3865" y="4853"/>
                          <a:pt x="4029" y="4777"/>
                          <a:pt x="4142" y="4761"/>
                        </a:cubicBezTo>
                        <a:cubicBezTo>
                          <a:pt x="4251" y="4742"/>
                          <a:pt x="5895" y="4495"/>
                          <a:pt x="7802" y="4211"/>
                        </a:cubicBezTo>
                        <a:cubicBezTo>
                          <a:pt x="11720" y="3625"/>
                          <a:pt x="12733" y="3425"/>
                          <a:pt x="15049" y="2780"/>
                        </a:cubicBezTo>
                        <a:cubicBezTo>
                          <a:pt x="15947" y="2529"/>
                          <a:pt x="16776" y="2320"/>
                          <a:pt x="16888" y="2315"/>
                        </a:cubicBezTo>
                        <a:cubicBezTo>
                          <a:pt x="16890" y="2315"/>
                          <a:pt x="16893" y="2315"/>
                          <a:pt x="16895" y="2315"/>
                        </a:cubicBezTo>
                        <a:close/>
                        <a:moveTo>
                          <a:pt x="1602" y="24861"/>
                        </a:moveTo>
                        <a:cubicBezTo>
                          <a:pt x="1656" y="24861"/>
                          <a:pt x="1677" y="24964"/>
                          <a:pt x="1677" y="25169"/>
                        </a:cubicBezTo>
                        <a:cubicBezTo>
                          <a:pt x="1678" y="25469"/>
                          <a:pt x="1656" y="25498"/>
                          <a:pt x="1398" y="25498"/>
                        </a:cubicBezTo>
                        <a:lnTo>
                          <a:pt x="1117" y="25498"/>
                        </a:lnTo>
                        <a:lnTo>
                          <a:pt x="1328" y="25169"/>
                        </a:lnTo>
                        <a:cubicBezTo>
                          <a:pt x="1461" y="24964"/>
                          <a:pt x="1548" y="24861"/>
                          <a:pt x="1602" y="24861"/>
                        </a:cubicBezTo>
                        <a:close/>
                        <a:moveTo>
                          <a:pt x="1899" y="24309"/>
                        </a:moveTo>
                        <a:cubicBezTo>
                          <a:pt x="1915" y="24309"/>
                          <a:pt x="1932" y="24318"/>
                          <a:pt x="1950" y="24338"/>
                        </a:cubicBezTo>
                        <a:cubicBezTo>
                          <a:pt x="1991" y="24384"/>
                          <a:pt x="2050" y="24660"/>
                          <a:pt x="2080" y="24959"/>
                        </a:cubicBezTo>
                        <a:cubicBezTo>
                          <a:pt x="2130" y="25435"/>
                          <a:pt x="2117" y="25498"/>
                          <a:pt x="1963" y="25498"/>
                        </a:cubicBezTo>
                        <a:cubicBezTo>
                          <a:pt x="1826" y="25498"/>
                          <a:pt x="1783" y="25403"/>
                          <a:pt x="1751" y="25048"/>
                        </a:cubicBezTo>
                        <a:cubicBezTo>
                          <a:pt x="1716" y="24661"/>
                          <a:pt x="1796" y="24309"/>
                          <a:pt x="1899" y="24309"/>
                        </a:cubicBezTo>
                        <a:close/>
                        <a:moveTo>
                          <a:pt x="2280" y="23638"/>
                        </a:moveTo>
                        <a:cubicBezTo>
                          <a:pt x="2283" y="23638"/>
                          <a:pt x="2285" y="23639"/>
                          <a:pt x="2287" y="23641"/>
                        </a:cubicBezTo>
                        <a:cubicBezTo>
                          <a:pt x="2303" y="23660"/>
                          <a:pt x="2383" y="24038"/>
                          <a:pt x="2465" y="24477"/>
                        </a:cubicBezTo>
                        <a:cubicBezTo>
                          <a:pt x="2651" y="25488"/>
                          <a:pt x="2648" y="25498"/>
                          <a:pt x="2427" y="25498"/>
                        </a:cubicBezTo>
                        <a:cubicBezTo>
                          <a:pt x="2298" y="25498"/>
                          <a:pt x="2237" y="25413"/>
                          <a:pt x="2203" y="25188"/>
                        </a:cubicBezTo>
                        <a:cubicBezTo>
                          <a:pt x="2064" y="24281"/>
                          <a:pt x="2052" y="23989"/>
                          <a:pt x="2152" y="23804"/>
                        </a:cubicBezTo>
                        <a:cubicBezTo>
                          <a:pt x="2207" y="23705"/>
                          <a:pt x="2258" y="23638"/>
                          <a:pt x="2280" y="23638"/>
                        </a:cubicBezTo>
                        <a:close/>
                        <a:moveTo>
                          <a:pt x="18081" y="1"/>
                        </a:moveTo>
                        <a:cubicBezTo>
                          <a:pt x="17948" y="1"/>
                          <a:pt x="17734" y="51"/>
                          <a:pt x="17400" y="151"/>
                        </a:cubicBezTo>
                        <a:cubicBezTo>
                          <a:pt x="16518" y="415"/>
                          <a:pt x="10778" y="1612"/>
                          <a:pt x="9581" y="1784"/>
                        </a:cubicBezTo>
                        <a:cubicBezTo>
                          <a:pt x="8648" y="1918"/>
                          <a:pt x="3714" y="2395"/>
                          <a:pt x="3270" y="2395"/>
                        </a:cubicBezTo>
                        <a:cubicBezTo>
                          <a:pt x="3085" y="2395"/>
                          <a:pt x="2708" y="2871"/>
                          <a:pt x="2708" y="3105"/>
                        </a:cubicBezTo>
                        <a:cubicBezTo>
                          <a:pt x="2708" y="3161"/>
                          <a:pt x="2858" y="3405"/>
                          <a:pt x="3036" y="3639"/>
                        </a:cubicBezTo>
                        <a:cubicBezTo>
                          <a:pt x="3414" y="4138"/>
                          <a:pt x="3457" y="4099"/>
                          <a:pt x="2344" y="4238"/>
                        </a:cubicBezTo>
                        <a:cubicBezTo>
                          <a:pt x="1681" y="4319"/>
                          <a:pt x="1454" y="4505"/>
                          <a:pt x="1654" y="4799"/>
                        </a:cubicBezTo>
                        <a:cubicBezTo>
                          <a:pt x="1945" y="5223"/>
                          <a:pt x="2621" y="6745"/>
                          <a:pt x="2875" y="7539"/>
                        </a:cubicBezTo>
                        <a:cubicBezTo>
                          <a:pt x="3660" y="10007"/>
                          <a:pt x="3803" y="13580"/>
                          <a:pt x="3267" y="17310"/>
                        </a:cubicBezTo>
                        <a:cubicBezTo>
                          <a:pt x="2784" y="20668"/>
                          <a:pt x="2112" y="22601"/>
                          <a:pt x="653" y="24839"/>
                        </a:cubicBezTo>
                        <a:cubicBezTo>
                          <a:pt x="74" y="25727"/>
                          <a:pt x="0" y="25883"/>
                          <a:pt x="91" y="26055"/>
                        </a:cubicBezTo>
                        <a:cubicBezTo>
                          <a:pt x="157" y="26183"/>
                          <a:pt x="202" y="26226"/>
                          <a:pt x="553" y="26226"/>
                        </a:cubicBezTo>
                        <a:cubicBezTo>
                          <a:pt x="719" y="26226"/>
                          <a:pt x="953" y="26217"/>
                          <a:pt x="1288" y="26202"/>
                        </a:cubicBezTo>
                        <a:cubicBezTo>
                          <a:pt x="3922" y="26083"/>
                          <a:pt x="8668" y="25633"/>
                          <a:pt x="12126" y="25175"/>
                        </a:cubicBezTo>
                        <a:cubicBezTo>
                          <a:pt x="14756" y="24830"/>
                          <a:pt x="15972" y="24690"/>
                          <a:pt x="16547" y="24690"/>
                        </a:cubicBezTo>
                        <a:cubicBezTo>
                          <a:pt x="16776" y="24690"/>
                          <a:pt x="16903" y="24712"/>
                          <a:pt x="16979" y="24752"/>
                        </a:cubicBezTo>
                        <a:cubicBezTo>
                          <a:pt x="17071" y="24800"/>
                          <a:pt x="17149" y="24826"/>
                          <a:pt x="17218" y="24826"/>
                        </a:cubicBezTo>
                        <a:cubicBezTo>
                          <a:pt x="17392" y="24826"/>
                          <a:pt x="17509" y="24662"/>
                          <a:pt x="17645" y="24281"/>
                        </a:cubicBezTo>
                        <a:lnTo>
                          <a:pt x="17811" y="23813"/>
                        </a:lnTo>
                        <a:lnTo>
                          <a:pt x="18279" y="23874"/>
                        </a:lnTo>
                        <a:cubicBezTo>
                          <a:pt x="18541" y="23907"/>
                          <a:pt x="18772" y="23974"/>
                          <a:pt x="18807" y="24022"/>
                        </a:cubicBezTo>
                        <a:cubicBezTo>
                          <a:pt x="18825" y="24048"/>
                          <a:pt x="18844" y="24061"/>
                          <a:pt x="18864" y="24061"/>
                        </a:cubicBezTo>
                        <a:cubicBezTo>
                          <a:pt x="18886" y="24061"/>
                          <a:pt x="18908" y="24044"/>
                          <a:pt x="18927" y="24009"/>
                        </a:cubicBezTo>
                        <a:cubicBezTo>
                          <a:pt x="18961" y="23951"/>
                          <a:pt x="19109" y="23904"/>
                          <a:pt x="19260" y="23904"/>
                        </a:cubicBezTo>
                        <a:cubicBezTo>
                          <a:pt x="19815" y="23904"/>
                          <a:pt x="19985" y="23614"/>
                          <a:pt x="20385" y="21988"/>
                        </a:cubicBezTo>
                        <a:cubicBezTo>
                          <a:pt x="21332" y="18134"/>
                          <a:pt x="21662" y="14553"/>
                          <a:pt x="21406" y="10952"/>
                        </a:cubicBezTo>
                        <a:cubicBezTo>
                          <a:pt x="21112" y="6800"/>
                          <a:pt x="20549" y="4684"/>
                          <a:pt x="18902" y="1553"/>
                        </a:cubicBezTo>
                        <a:cubicBezTo>
                          <a:pt x="18563" y="908"/>
                          <a:pt x="18285" y="301"/>
                          <a:pt x="18284" y="198"/>
                        </a:cubicBezTo>
                        <a:cubicBezTo>
                          <a:pt x="18281" y="65"/>
                          <a:pt x="18232" y="1"/>
                          <a:pt x="18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907125" y="1513700"/>
                    <a:ext cx="23325" cy="22825"/>
                  </a:xfrm>
                  <a:custGeom>
                    <a:avLst/>
                    <a:gdLst/>
                    <a:ahLst/>
                    <a:cxnLst/>
                    <a:rect l="l" t="t" r="r" b="b"/>
                    <a:pathLst>
                      <a:path w="933" h="913" extrusionOk="0">
                        <a:moveTo>
                          <a:pt x="899" y="0"/>
                        </a:moveTo>
                        <a:cubicBezTo>
                          <a:pt x="854" y="0"/>
                          <a:pt x="698" y="127"/>
                          <a:pt x="541" y="298"/>
                        </a:cubicBezTo>
                        <a:cubicBezTo>
                          <a:pt x="176" y="693"/>
                          <a:pt x="0" y="912"/>
                          <a:pt x="34" y="912"/>
                        </a:cubicBezTo>
                        <a:cubicBezTo>
                          <a:pt x="57" y="912"/>
                          <a:pt x="178" y="810"/>
                          <a:pt x="403" y="591"/>
                        </a:cubicBezTo>
                        <a:cubicBezTo>
                          <a:pt x="702" y="301"/>
                          <a:pt x="932" y="32"/>
                          <a:pt x="908" y="4"/>
                        </a:cubicBezTo>
                        <a:cubicBezTo>
                          <a:pt x="906" y="2"/>
                          <a:pt x="903"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913050" y="1513650"/>
                    <a:ext cx="29225" cy="31625"/>
                  </a:xfrm>
                  <a:custGeom>
                    <a:avLst/>
                    <a:gdLst/>
                    <a:ahLst/>
                    <a:cxnLst/>
                    <a:rect l="l" t="t" r="r" b="b"/>
                    <a:pathLst>
                      <a:path w="1169" h="1265" extrusionOk="0">
                        <a:moveTo>
                          <a:pt x="1124" y="0"/>
                        </a:moveTo>
                        <a:cubicBezTo>
                          <a:pt x="1089" y="0"/>
                          <a:pt x="894" y="193"/>
                          <a:pt x="679" y="442"/>
                        </a:cubicBezTo>
                        <a:cubicBezTo>
                          <a:pt x="211" y="985"/>
                          <a:pt x="0" y="1264"/>
                          <a:pt x="63" y="1264"/>
                        </a:cubicBezTo>
                        <a:cubicBezTo>
                          <a:pt x="138" y="1264"/>
                          <a:pt x="1169" y="42"/>
                          <a:pt x="1129" y="2"/>
                        </a:cubicBezTo>
                        <a:cubicBezTo>
                          <a:pt x="1128" y="1"/>
                          <a:pt x="1126"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937050" y="1516000"/>
                    <a:ext cx="33425" cy="37475"/>
                  </a:xfrm>
                  <a:custGeom>
                    <a:avLst/>
                    <a:gdLst/>
                    <a:ahLst/>
                    <a:cxnLst/>
                    <a:rect l="l" t="t" r="r" b="b"/>
                    <a:pathLst>
                      <a:path w="1337" h="1499" extrusionOk="0">
                        <a:moveTo>
                          <a:pt x="1289" y="1"/>
                        </a:moveTo>
                        <a:cubicBezTo>
                          <a:pt x="1254" y="1"/>
                          <a:pt x="959" y="313"/>
                          <a:pt x="618" y="714"/>
                        </a:cubicBezTo>
                        <a:cubicBezTo>
                          <a:pt x="269" y="1125"/>
                          <a:pt x="0" y="1478"/>
                          <a:pt x="20" y="1498"/>
                        </a:cubicBezTo>
                        <a:cubicBezTo>
                          <a:pt x="21" y="1498"/>
                          <a:pt x="22" y="1499"/>
                          <a:pt x="23" y="1499"/>
                        </a:cubicBezTo>
                        <a:cubicBezTo>
                          <a:pt x="104" y="1499"/>
                          <a:pt x="1337" y="46"/>
                          <a:pt x="1292" y="1"/>
                        </a:cubicBezTo>
                        <a:cubicBezTo>
                          <a:pt x="1291" y="1"/>
                          <a:pt x="1291" y="1"/>
                          <a:pt x="1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757500" y="1521875"/>
                    <a:ext cx="66800" cy="53375"/>
                  </a:xfrm>
                  <a:custGeom>
                    <a:avLst/>
                    <a:gdLst/>
                    <a:ahLst/>
                    <a:cxnLst/>
                    <a:rect l="l" t="t" r="r" b="b"/>
                    <a:pathLst>
                      <a:path w="2672" h="2135" extrusionOk="0">
                        <a:moveTo>
                          <a:pt x="2590" y="0"/>
                        </a:moveTo>
                        <a:cubicBezTo>
                          <a:pt x="2561" y="0"/>
                          <a:pt x="1960" y="473"/>
                          <a:pt x="1258" y="1049"/>
                        </a:cubicBezTo>
                        <a:cubicBezTo>
                          <a:pt x="556" y="1624"/>
                          <a:pt x="0" y="2113"/>
                          <a:pt x="20" y="2133"/>
                        </a:cubicBezTo>
                        <a:cubicBezTo>
                          <a:pt x="21" y="2134"/>
                          <a:pt x="21" y="2134"/>
                          <a:pt x="22" y="2134"/>
                        </a:cubicBezTo>
                        <a:cubicBezTo>
                          <a:pt x="65" y="2134"/>
                          <a:pt x="575" y="1744"/>
                          <a:pt x="1170" y="1255"/>
                        </a:cubicBezTo>
                        <a:cubicBezTo>
                          <a:pt x="2376" y="261"/>
                          <a:pt x="2672" y="0"/>
                          <a:pt x="2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3778325" y="1529150"/>
                    <a:ext cx="56550" cy="47425"/>
                  </a:xfrm>
                  <a:custGeom>
                    <a:avLst/>
                    <a:gdLst/>
                    <a:ahLst/>
                    <a:cxnLst/>
                    <a:rect l="l" t="t" r="r" b="b"/>
                    <a:pathLst>
                      <a:path w="2262" h="1897" extrusionOk="0">
                        <a:moveTo>
                          <a:pt x="2239" y="0"/>
                        </a:moveTo>
                        <a:cubicBezTo>
                          <a:pt x="2203" y="0"/>
                          <a:pt x="1795" y="319"/>
                          <a:pt x="1113" y="892"/>
                        </a:cubicBezTo>
                        <a:cubicBezTo>
                          <a:pt x="524" y="1386"/>
                          <a:pt x="20" y="1838"/>
                          <a:pt x="3" y="1888"/>
                        </a:cubicBezTo>
                        <a:cubicBezTo>
                          <a:pt x="1" y="1894"/>
                          <a:pt x="2" y="1896"/>
                          <a:pt x="6" y="1896"/>
                        </a:cubicBezTo>
                        <a:cubicBezTo>
                          <a:pt x="80" y="1896"/>
                          <a:pt x="1072" y="1087"/>
                          <a:pt x="1815" y="417"/>
                        </a:cubicBezTo>
                        <a:cubicBezTo>
                          <a:pt x="2129" y="133"/>
                          <a:pt x="2262" y="0"/>
                          <a:pt x="2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3792525" y="1531525"/>
                    <a:ext cx="273325" cy="175375"/>
                  </a:xfrm>
                  <a:custGeom>
                    <a:avLst/>
                    <a:gdLst/>
                    <a:ahLst/>
                    <a:cxnLst/>
                    <a:rect l="l" t="t" r="r" b="b"/>
                    <a:pathLst>
                      <a:path w="10933" h="7015" extrusionOk="0">
                        <a:moveTo>
                          <a:pt x="9015" y="1277"/>
                        </a:moveTo>
                        <a:cubicBezTo>
                          <a:pt x="9156" y="1277"/>
                          <a:pt x="9166" y="1459"/>
                          <a:pt x="9080" y="1952"/>
                        </a:cubicBezTo>
                        <a:cubicBezTo>
                          <a:pt x="9016" y="2326"/>
                          <a:pt x="8979" y="2376"/>
                          <a:pt x="8742" y="2404"/>
                        </a:cubicBezTo>
                        <a:cubicBezTo>
                          <a:pt x="8694" y="2410"/>
                          <a:pt x="8654" y="2413"/>
                          <a:pt x="8622" y="2413"/>
                        </a:cubicBezTo>
                        <a:cubicBezTo>
                          <a:pt x="8511" y="2413"/>
                          <a:pt x="8492" y="2373"/>
                          <a:pt x="8521" y="2264"/>
                        </a:cubicBezTo>
                        <a:cubicBezTo>
                          <a:pt x="8545" y="2169"/>
                          <a:pt x="8595" y="1932"/>
                          <a:pt x="8630" y="1735"/>
                        </a:cubicBezTo>
                        <a:cubicBezTo>
                          <a:pt x="8671" y="1493"/>
                          <a:pt x="8754" y="1358"/>
                          <a:pt x="8896" y="1305"/>
                        </a:cubicBezTo>
                        <a:cubicBezTo>
                          <a:pt x="8943" y="1287"/>
                          <a:pt x="8983" y="1277"/>
                          <a:pt x="9015" y="1277"/>
                        </a:cubicBezTo>
                        <a:close/>
                        <a:moveTo>
                          <a:pt x="8460" y="1398"/>
                        </a:moveTo>
                        <a:cubicBezTo>
                          <a:pt x="8571" y="1398"/>
                          <a:pt x="8588" y="1483"/>
                          <a:pt x="8551" y="1671"/>
                        </a:cubicBezTo>
                        <a:cubicBezTo>
                          <a:pt x="8519" y="1830"/>
                          <a:pt x="8470" y="2074"/>
                          <a:pt x="8438" y="2233"/>
                        </a:cubicBezTo>
                        <a:cubicBezTo>
                          <a:pt x="8392" y="2467"/>
                          <a:pt x="8338" y="2514"/>
                          <a:pt x="8111" y="2514"/>
                        </a:cubicBezTo>
                        <a:cubicBezTo>
                          <a:pt x="7816" y="2514"/>
                          <a:pt x="7807" y="2485"/>
                          <a:pt x="7902" y="1915"/>
                        </a:cubicBezTo>
                        <a:cubicBezTo>
                          <a:pt x="7942" y="1672"/>
                          <a:pt x="8024" y="1536"/>
                          <a:pt x="8157" y="1483"/>
                        </a:cubicBezTo>
                        <a:cubicBezTo>
                          <a:pt x="8296" y="1428"/>
                          <a:pt x="8395" y="1398"/>
                          <a:pt x="8460" y="1398"/>
                        </a:cubicBezTo>
                        <a:close/>
                        <a:moveTo>
                          <a:pt x="10188" y="2620"/>
                        </a:moveTo>
                        <a:cubicBezTo>
                          <a:pt x="10254" y="2620"/>
                          <a:pt x="10268" y="2666"/>
                          <a:pt x="10268" y="2768"/>
                        </a:cubicBezTo>
                        <a:cubicBezTo>
                          <a:pt x="10262" y="3311"/>
                          <a:pt x="10146" y="3619"/>
                          <a:pt x="9923" y="3678"/>
                        </a:cubicBezTo>
                        <a:cubicBezTo>
                          <a:pt x="9842" y="3699"/>
                          <a:pt x="9764" y="3710"/>
                          <a:pt x="9710" y="3710"/>
                        </a:cubicBezTo>
                        <a:cubicBezTo>
                          <a:pt x="9677" y="3710"/>
                          <a:pt x="9652" y="3706"/>
                          <a:pt x="9642" y="3697"/>
                        </a:cubicBezTo>
                        <a:cubicBezTo>
                          <a:pt x="9619" y="3673"/>
                          <a:pt x="9628" y="3458"/>
                          <a:pt x="9667" y="3216"/>
                        </a:cubicBezTo>
                        <a:cubicBezTo>
                          <a:pt x="9719" y="2888"/>
                          <a:pt x="9788" y="2756"/>
                          <a:pt x="9933" y="2697"/>
                        </a:cubicBezTo>
                        <a:cubicBezTo>
                          <a:pt x="10058" y="2647"/>
                          <a:pt x="10138" y="2620"/>
                          <a:pt x="10188" y="2620"/>
                        </a:cubicBezTo>
                        <a:close/>
                        <a:moveTo>
                          <a:pt x="9562" y="2713"/>
                        </a:moveTo>
                        <a:cubicBezTo>
                          <a:pt x="9606" y="2713"/>
                          <a:pt x="9615" y="2911"/>
                          <a:pt x="9582" y="3150"/>
                        </a:cubicBezTo>
                        <a:cubicBezTo>
                          <a:pt x="9517" y="3609"/>
                          <a:pt x="9344" y="3824"/>
                          <a:pt x="9037" y="3824"/>
                        </a:cubicBezTo>
                        <a:cubicBezTo>
                          <a:pt x="8880" y="3824"/>
                          <a:pt x="8866" y="3772"/>
                          <a:pt x="8920" y="3379"/>
                        </a:cubicBezTo>
                        <a:cubicBezTo>
                          <a:pt x="8953" y="3137"/>
                          <a:pt x="9011" y="2907"/>
                          <a:pt x="9047" y="2869"/>
                        </a:cubicBezTo>
                        <a:cubicBezTo>
                          <a:pt x="9100" y="2816"/>
                          <a:pt x="9345" y="2741"/>
                          <a:pt x="9560" y="2713"/>
                        </a:cubicBezTo>
                        <a:cubicBezTo>
                          <a:pt x="9561" y="2713"/>
                          <a:pt x="9562" y="2713"/>
                          <a:pt x="9562" y="2713"/>
                        </a:cubicBezTo>
                        <a:close/>
                        <a:moveTo>
                          <a:pt x="8664" y="2888"/>
                        </a:moveTo>
                        <a:cubicBezTo>
                          <a:pt x="8886" y="2888"/>
                          <a:pt x="8893" y="2907"/>
                          <a:pt x="8837" y="3328"/>
                        </a:cubicBezTo>
                        <a:cubicBezTo>
                          <a:pt x="8777" y="3767"/>
                          <a:pt x="8668" y="3910"/>
                          <a:pt x="8392" y="3914"/>
                        </a:cubicBezTo>
                        <a:cubicBezTo>
                          <a:pt x="8390" y="3914"/>
                          <a:pt x="8389" y="3914"/>
                          <a:pt x="8388" y="3914"/>
                        </a:cubicBezTo>
                        <a:cubicBezTo>
                          <a:pt x="8262" y="3914"/>
                          <a:pt x="8256" y="3846"/>
                          <a:pt x="8337" y="3403"/>
                        </a:cubicBezTo>
                        <a:cubicBezTo>
                          <a:pt x="8421" y="2944"/>
                          <a:pt x="8456" y="2888"/>
                          <a:pt x="8664" y="2888"/>
                        </a:cubicBezTo>
                        <a:close/>
                        <a:moveTo>
                          <a:pt x="8026" y="2982"/>
                        </a:moveTo>
                        <a:cubicBezTo>
                          <a:pt x="8307" y="2982"/>
                          <a:pt x="8307" y="2982"/>
                          <a:pt x="8248" y="3384"/>
                        </a:cubicBezTo>
                        <a:cubicBezTo>
                          <a:pt x="8186" y="3813"/>
                          <a:pt x="8009" y="4011"/>
                          <a:pt x="7688" y="4011"/>
                        </a:cubicBezTo>
                        <a:cubicBezTo>
                          <a:pt x="7498" y="4011"/>
                          <a:pt x="7489" y="3983"/>
                          <a:pt x="7572" y="3609"/>
                        </a:cubicBezTo>
                        <a:cubicBezTo>
                          <a:pt x="7701" y="3010"/>
                          <a:pt x="7722" y="2982"/>
                          <a:pt x="8026" y="2982"/>
                        </a:cubicBezTo>
                        <a:close/>
                        <a:moveTo>
                          <a:pt x="8830" y="1"/>
                        </a:moveTo>
                        <a:cubicBezTo>
                          <a:pt x="8798" y="1"/>
                          <a:pt x="8773" y="95"/>
                          <a:pt x="8773" y="216"/>
                        </a:cubicBezTo>
                        <a:cubicBezTo>
                          <a:pt x="8773" y="506"/>
                          <a:pt x="8672" y="635"/>
                          <a:pt x="8389" y="704"/>
                        </a:cubicBezTo>
                        <a:cubicBezTo>
                          <a:pt x="8327" y="720"/>
                          <a:pt x="8279" y="730"/>
                          <a:pt x="8242" y="730"/>
                        </a:cubicBezTo>
                        <a:cubicBezTo>
                          <a:pt x="8147" y="730"/>
                          <a:pt x="8121" y="669"/>
                          <a:pt x="8095" y="501"/>
                        </a:cubicBezTo>
                        <a:cubicBezTo>
                          <a:pt x="8074" y="373"/>
                          <a:pt x="8064" y="308"/>
                          <a:pt x="8057" y="308"/>
                        </a:cubicBezTo>
                        <a:cubicBezTo>
                          <a:pt x="8049" y="308"/>
                          <a:pt x="8045" y="380"/>
                          <a:pt x="8037" y="529"/>
                        </a:cubicBezTo>
                        <a:lnTo>
                          <a:pt x="8024" y="823"/>
                        </a:lnTo>
                        <a:lnTo>
                          <a:pt x="6224" y="1258"/>
                        </a:lnTo>
                        <a:cubicBezTo>
                          <a:pt x="5232" y="1497"/>
                          <a:pt x="3563" y="1861"/>
                          <a:pt x="2506" y="2067"/>
                        </a:cubicBezTo>
                        <a:cubicBezTo>
                          <a:pt x="1450" y="2273"/>
                          <a:pt x="498" y="2460"/>
                          <a:pt x="384" y="2485"/>
                        </a:cubicBezTo>
                        <a:cubicBezTo>
                          <a:pt x="105" y="2530"/>
                          <a:pt x="0" y="2887"/>
                          <a:pt x="217" y="3044"/>
                        </a:cubicBezTo>
                        <a:cubicBezTo>
                          <a:pt x="294" y="3101"/>
                          <a:pt x="407" y="3134"/>
                          <a:pt x="507" y="3134"/>
                        </a:cubicBezTo>
                        <a:cubicBezTo>
                          <a:pt x="533" y="3134"/>
                          <a:pt x="558" y="3132"/>
                          <a:pt x="581" y="3127"/>
                        </a:cubicBezTo>
                        <a:cubicBezTo>
                          <a:pt x="689" y="3103"/>
                          <a:pt x="1572" y="2935"/>
                          <a:pt x="2555" y="2748"/>
                        </a:cubicBezTo>
                        <a:cubicBezTo>
                          <a:pt x="3537" y="2562"/>
                          <a:pt x="5022" y="2246"/>
                          <a:pt x="5875" y="2042"/>
                        </a:cubicBezTo>
                        <a:cubicBezTo>
                          <a:pt x="6725" y="1838"/>
                          <a:pt x="7516" y="1650"/>
                          <a:pt x="7639" y="1623"/>
                        </a:cubicBezTo>
                        <a:cubicBezTo>
                          <a:pt x="7691" y="1611"/>
                          <a:pt x="7731" y="1602"/>
                          <a:pt x="7760" y="1602"/>
                        </a:cubicBezTo>
                        <a:cubicBezTo>
                          <a:pt x="7851" y="1602"/>
                          <a:pt x="7841" y="1687"/>
                          <a:pt x="7792" y="2020"/>
                        </a:cubicBezTo>
                        <a:cubicBezTo>
                          <a:pt x="7756" y="2265"/>
                          <a:pt x="7699" y="2499"/>
                          <a:pt x="7667" y="2534"/>
                        </a:cubicBezTo>
                        <a:cubicBezTo>
                          <a:pt x="7633" y="2570"/>
                          <a:pt x="7204" y="2667"/>
                          <a:pt x="6717" y="2749"/>
                        </a:cubicBezTo>
                        <a:cubicBezTo>
                          <a:pt x="4324" y="3151"/>
                          <a:pt x="394" y="3954"/>
                          <a:pt x="273" y="4067"/>
                        </a:cubicBezTo>
                        <a:cubicBezTo>
                          <a:pt x="170" y="4164"/>
                          <a:pt x="161" y="4227"/>
                          <a:pt x="234" y="4301"/>
                        </a:cubicBezTo>
                        <a:cubicBezTo>
                          <a:pt x="249" y="4316"/>
                          <a:pt x="289" y="4324"/>
                          <a:pt x="358" y="4324"/>
                        </a:cubicBezTo>
                        <a:cubicBezTo>
                          <a:pt x="658" y="4324"/>
                          <a:pt x="1519" y="4180"/>
                          <a:pt x="3313" y="3839"/>
                        </a:cubicBezTo>
                        <a:cubicBezTo>
                          <a:pt x="6473" y="3237"/>
                          <a:pt x="7352" y="3077"/>
                          <a:pt x="7493" y="3077"/>
                        </a:cubicBezTo>
                        <a:cubicBezTo>
                          <a:pt x="7603" y="3077"/>
                          <a:pt x="7474" y="3849"/>
                          <a:pt x="7344" y="3972"/>
                        </a:cubicBezTo>
                        <a:cubicBezTo>
                          <a:pt x="7282" y="4031"/>
                          <a:pt x="5763" y="4277"/>
                          <a:pt x="3959" y="4522"/>
                        </a:cubicBezTo>
                        <a:cubicBezTo>
                          <a:pt x="2153" y="4767"/>
                          <a:pt x="594" y="4987"/>
                          <a:pt x="481" y="5014"/>
                        </a:cubicBezTo>
                        <a:cubicBezTo>
                          <a:pt x="275" y="5061"/>
                          <a:pt x="188" y="5355"/>
                          <a:pt x="348" y="5454"/>
                        </a:cubicBezTo>
                        <a:cubicBezTo>
                          <a:pt x="351" y="5455"/>
                          <a:pt x="358" y="5456"/>
                          <a:pt x="370" y="5456"/>
                        </a:cubicBezTo>
                        <a:cubicBezTo>
                          <a:pt x="570" y="5456"/>
                          <a:pt x="2059" y="5272"/>
                          <a:pt x="3814" y="5028"/>
                        </a:cubicBezTo>
                        <a:cubicBezTo>
                          <a:pt x="5565" y="4784"/>
                          <a:pt x="7039" y="4599"/>
                          <a:pt x="7227" y="4599"/>
                        </a:cubicBezTo>
                        <a:cubicBezTo>
                          <a:pt x="7239" y="4599"/>
                          <a:pt x="7245" y="4599"/>
                          <a:pt x="7247" y="4601"/>
                        </a:cubicBezTo>
                        <a:cubicBezTo>
                          <a:pt x="7268" y="4626"/>
                          <a:pt x="7251" y="4868"/>
                          <a:pt x="7205" y="5129"/>
                        </a:cubicBezTo>
                        <a:cubicBezTo>
                          <a:pt x="7163" y="5371"/>
                          <a:pt x="7149" y="5554"/>
                          <a:pt x="7171" y="5554"/>
                        </a:cubicBezTo>
                        <a:cubicBezTo>
                          <a:pt x="7173" y="5554"/>
                          <a:pt x="7175" y="5553"/>
                          <a:pt x="7177" y="5550"/>
                        </a:cubicBezTo>
                        <a:cubicBezTo>
                          <a:pt x="7207" y="5517"/>
                          <a:pt x="7275" y="5270"/>
                          <a:pt x="7326" y="5009"/>
                        </a:cubicBezTo>
                        <a:cubicBezTo>
                          <a:pt x="7414" y="4551"/>
                          <a:pt x="7434" y="4526"/>
                          <a:pt x="7736" y="4499"/>
                        </a:cubicBezTo>
                        <a:cubicBezTo>
                          <a:pt x="7802" y="4494"/>
                          <a:pt x="7854" y="4490"/>
                          <a:pt x="7894" y="4490"/>
                        </a:cubicBezTo>
                        <a:cubicBezTo>
                          <a:pt x="8033" y="4490"/>
                          <a:pt x="8039" y="4533"/>
                          <a:pt x="8002" y="4687"/>
                        </a:cubicBezTo>
                        <a:cubicBezTo>
                          <a:pt x="7910" y="5066"/>
                          <a:pt x="7878" y="5327"/>
                          <a:pt x="7903" y="5327"/>
                        </a:cubicBezTo>
                        <a:cubicBezTo>
                          <a:pt x="7918" y="5327"/>
                          <a:pt x="7952" y="5241"/>
                          <a:pt x="8004" y="5042"/>
                        </a:cubicBezTo>
                        <a:cubicBezTo>
                          <a:pt x="8149" y="4501"/>
                          <a:pt x="8194" y="4432"/>
                          <a:pt x="8414" y="4407"/>
                        </a:cubicBezTo>
                        <a:lnTo>
                          <a:pt x="8663" y="4379"/>
                        </a:lnTo>
                        <a:lnTo>
                          <a:pt x="8531" y="5010"/>
                        </a:lnTo>
                        <a:cubicBezTo>
                          <a:pt x="8458" y="5357"/>
                          <a:pt x="8416" y="5685"/>
                          <a:pt x="8432" y="5742"/>
                        </a:cubicBezTo>
                        <a:cubicBezTo>
                          <a:pt x="8433" y="5747"/>
                          <a:pt x="8436" y="5749"/>
                          <a:pt x="8438" y="5749"/>
                        </a:cubicBezTo>
                        <a:cubicBezTo>
                          <a:pt x="8463" y="5749"/>
                          <a:pt x="8522" y="5535"/>
                          <a:pt x="8579" y="5231"/>
                        </a:cubicBezTo>
                        <a:cubicBezTo>
                          <a:pt x="8753" y="4305"/>
                          <a:pt x="8758" y="4297"/>
                          <a:pt x="9064" y="4297"/>
                        </a:cubicBezTo>
                        <a:cubicBezTo>
                          <a:pt x="9298" y="4297"/>
                          <a:pt x="9328" y="4326"/>
                          <a:pt x="9286" y="4513"/>
                        </a:cubicBezTo>
                        <a:cubicBezTo>
                          <a:pt x="9029" y="5624"/>
                          <a:pt x="8953" y="6012"/>
                          <a:pt x="8989" y="6045"/>
                        </a:cubicBezTo>
                        <a:cubicBezTo>
                          <a:pt x="8990" y="6046"/>
                          <a:pt x="8991" y="6046"/>
                          <a:pt x="8992" y="6046"/>
                        </a:cubicBezTo>
                        <a:cubicBezTo>
                          <a:pt x="9023" y="6046"/>
                          <a:pt x="9134" y="5655"/>
                          <a:pt x="9246" y="5156"/>
                        </a:cubicBezTo>
                        <a:cubicBezTo>
                          <a:pt x="9448" y="4259"/>
                          <a:pt x="9467" y="4220"/>
                          <a:pt x="9718" y="4180"/>
                        </a:cubicBezTo>
                        <a:cubicBezTo>
                          <a:pt x="9770" y="4172"/>
                          <a:pt x="9813" y="4165"/>
                          <a:pt x="9849" y="4165"/>
                        </a:cubicBezTo>
                        <a:cubicBezTo>
                          <a:pt x="10041" y="4165"/>
                          <a:pt x="10009" y="4345"/>
                          <a:pt x="9801" y="5371"/>
                        </a:cubicBezTo>
                        <a:cubicBezTo>
                          <a:pt x="9699" y="5877"/>
                          <a:pt x="9631" y="6305"/>
                          <a:pt x="9651" y="6326"/>
                        </a:cubicBezTo>
                        <a:cubicBezTo>
                          <a:pt x="9652" y="6327"/>
                          <a:pt x="9653" y="6327"/>
                          <a:pt x="9654" y="6327"/>
                        </a:cubicBezTo>
                        <a:cubicBezTo>
                          <a:pt x="9706" y="6327"/>
                          <a:pt x="9970" y="5191"/>
                          <a:pt x="10048" y="4614"/>
                        </a:cubicBezTo>
                        <a:cubicBezTo>
                          <a:pt x="10092" y="4302"/>
                          <a:pt x="10180" y="4103"/>
                          <a:pt x="10265" y="4103"/>
                        </a:cubicBezTo>
                        <a:cubicBezTo>
                          <a:pt x="10282" y="4103"/>
                          <a:pt x="10299" y="4111"/>
                          <a:pt x="10316" y="4128"/>
                        </a:cubicBezTo>
                        <a:cubicBezTo>
                          <a:pt x="10337" y="4148"/>
                          <a:pt x="10250" y="4628"/>
                          <a:pt x="10123" y="5189"/>
                        </a:cubicBezTo>
                        <a:cubicBezTo>
                          <a:pt x="9999" y="5751"/>
                          <a:pt x="9872" y="6319"/>
                          <a:pt x="9842" y="6448"/>
                        </a:cubicBezTo>
                        <a:cubicBezTo>
                          <a:pt x="9819" y="6558"/>
                          <a:pt x="9809" y="6611"/>
                          <a:pt x="9818" y="6611"/>
                        </a:cubicBezTo>
                        <a:cubicBezTo>
                          <a:pt x="9826" y="6611"/>
                          <a:pt x="9849" y="6571"/>
                          <a:pt x="9889" y="6494"/>
                        </a:cubicBezTo>
                        <a:cubicBezTo>
                          <a:pt x="9945" y="6392"/>
                          <a:pt x="10090" y="5831"/>
                          <a:pt x="10215" y="5242"/>
                        </a:cubicBezTo>
                        <a:cubicBezTo>
                          <a:pt x="10393" y="4401"/>
                          <a:pt x="10531" y="4004"/>
                          <a:pt x="10639" y="4004"/>
                        </a:cubicBezTo>
                        <a:cubicBezTo>
                          <a:pt x="10654" y="4004"/>
                          <a:pt x="10668" y="4011"/>
                          <a:pt x="10682" y="4026"/>
                        </a:cubicBezTo>
                        <a:cubicBezTo>
                          <a:pt x="10702" y="4046"/>
                          <a:pt x="10598" y="4713"/>
                          <a:pt x="10451" y="5509"/>
                        </a:cubicBezTo>
                        <a:cubicBezTo>
                          <a:pt x="10304" y="6305"/>
                          <a:pt x="10203" y="6973"/>
                          <a:pt x="10226" y="6996"/>
                        </a:cubicBezTo>
                        <a:cubicBezTo>
                          <a:pt x="10238" y="7008"/>
                          <a:pt x="10248" y="7014"/>
                          <a:pt x="10255" y="7014"/>
                        </a:cubicBezTo>
                        <a:cubicBezTo>
                          <a:pt x="10263" y="7014"/>
                          <a:pt x="10268" y="7007"/>
                          <a:pt x="10268" y="6992"/>
                        </a:cubicBezTo>
                        <a:cubicBezTo>
                          <a:pt x="10268" y="6967"/>
                          <a:pt x="10397" y="6299"/>
                          <a:pt x="10558" y="5505"/>
                        </a:cubicBezTo>
                        <a:cubicBezTo>
                          <a:pt x="10718" y="4709"/>
                          <a:pt x="10869" y="3950"/>
                          <a:pt x="10895" y="3807"/>
                        </a:cubicBezTo>
                        <a:cubicBezTo>
                          <a:pt x="10932" y="3591"/>
                          <a:pt x="10909" y="3550"/>
                          <a:pt x="10749" y="3550"/>
                        </a:cubicBezTo>
                        <a:cubicBezTo>
                          <a:pt x="10583" y="3550"/>
                          <a:pt x="10563" y="3508"/>
                          <a:pt x="10601" y="3245"/>
                        </a:cubicBezTo>
                        <a:cubicBezTo>
                          <a:pt x="10618" y="3113"/>
                          <a:pt x="10626" y="3046"/>
                          <a:pt x="10620" y="3046"/>
                        </a:cubicBezTo>
                        <a:lnTo>
                          <a:pt x="10620" y="3046"/>
                        </a:lnTo>
                        <a:cubicBezTo>
                          <a:pt x="10612" y="3046"/>
                          <a:pt x="10588" y="3126"/>
                          <a:pt x="10540" y="3292"/>
                        </a:cubicBezTo>
                        <a:cubicBezTo>
                          <a:pt x="10483" y="3490"/>
                          <a:pt x="10396" y="3644"/>
                          <a:pt x="10342" y="3644"/>
                        </a:cubicBezTo>
                        <a:cubicBezTo>
                          <a:pt x="10195" y="3644"/>
                          <a:pt x="10361" y="2681"/>
                          <a:pt x="10530" y="2559"/>
                        </a:cubicBezTo>
                        <a:cubicBezTo>
                          <a:pt x="10625" y="2488"/>
                          <a:pt x="10647" y="2400"/>
                          <a:pt x="10595" y="2280"/>
                        </a:cubicBezTo>
                        <a:cubicBezTo>
                          <a:pt x="10555" y="2186"/>
                          <a:pt x="10527" y="2058"/>
                          <a:pt x="10535" y="2008"/>
                        </a:cubicBezTo>
                        <a:cubicBezTo>
                          <a:pt x="10538" y="1990"/>
                          <a:pt x="10534" y="1982"/>
                          <a:pt x="10526" y="1982"/>
                        </a:cubicBezTo>
                        <a:cubicBezTo>
                          <a:pt x="10509" y="1982"/>
                          <a:pt x="10471" y="2016"/>
                          <a:pt x="10423" y="2079"/>
                        </a:cubicBezTo>
                        <a:cubicBezTo>
                          <a:pt x="10353" y="2171"/>
                          <a:pt x="10203" y="2242"/>
                          <a:pt x="10082" y="2242"/>
                        </a:cubicBezTo>
                        <a:cubicBezTo>
                          <a:pt x="9885" y="2242"/>
                          <a:pt x="9872" y="2214"/>
                          <a:pt x="9923" y="1906"/>
                        </a:cubicBezTo>
                        <a:cubicBezTo>
                          <a:pt x="9955" y="1715"/>
                          <a:pt x="9951" y="1624"/>
                          <a:pt x="9930" y="1624"/>
                        </a:cubicBezTo>
                        <a:cubicBezTo>
                          <a:pt x="9906" y="1624"/>
                          <a:pt x="9856" y="1749"/>
                          <a:pt x="9809" y="1981"/>
                        </a:cubicBezTo>
                        <a:cubicBezTo>
                          <a:pt x="9754" y="2249"/>
                          <a:pt x="9705" y="2294"/>
                          <a:pt x="9433" y="2320"/>
                        </a:cubicBezTo>
                        <a:lnTo>
                          <a:pt x="9120" y="2348"/>
                        </a:lnTo>
                        <a:lnTo>
                          <a:pt x="9120" y="2348"/>
                        </a:lnTo>
                        <a:lnTo>
                          <a:pt x="9180" y="1908"/>
                        </a:lnTo>
                        <a:cubicBezTo>
                          <a:pt x="9214" y="1664"/>
                          <a:pt x="9241" y="1417"/>
                          <a:pt x="9241" y="1352"/>
                        </a:cubicBezTo>
                        <a:cubicBezTo>
                          <a:pt x="9241" y="1289"/>
                          <a:pt x="9532" y="1139"/>
                          <a:pt x="9876" y="1024"/>
                        </a:cubicBezTo>
                        <a:cubicBezTo>
                          <a:pt x="10607" y="783"/>
                          <a:pt x="10737" y="695"/>
                          <a:pt x="10737" y="449"/>
                        </a:cubicBezTo>
                        <a:cubicBezTo>
                          <a:pt x="10737" y="290"/>
                          <a:pt x="10652" y="213"/>
                          <a:pt x="10442" y="213"/>
                        </a:cubicBezTo>
                        <a:cubicBezTo>
                          <a:pt x="10297" y="213"/>
                          <a:pt x="10091" y="250"/>
                          <a:pt x="9812" y="322"/>
                        </a:cubicBezTo>
                        <a:cubicBezTo>
                          <a:pt x="9278" y="459"/>
                          <a:pt x="9023" y="529"/>
                          <a:pt x="8908" y="529"/>
                        </a:cubicBezTo>
                        <a:cubicBezTo>
                          <a:pt x="8788" y="529"/>
                          <a:pt x="8820" y="452"/>
                          <a:pt x="8843" y="292"/>
                        </a:cubicBezTo>
                        <a:cubicBezTo>
                          <a:pt x="8866" y="133"/>
                          <a:pt x="8860" y="1"/>
                          <a:pt x="8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3822400" y="1533550"/>
                    <a:ext cx="31000" cy="27975"/>
                  </a:xfrm>
                  <a:custGeom>
                    <a:avLst/>
                    <a:gdLst/>
                    <a:ahLst/>
                    <a:cxnLst/>
                    <a:rect l="l" t="t" r="r" b="b"/>
                    <a:pathLst>
                      <a:path w="1240" h="1119" extrusionOk="0">
                        <a:moveTo>
                          <a:pt x="1216" y="0"/>
                        </a:moveTo>
                        <a:cubicBezTo>
                          <a:pt x="1192" y="0"/>
                          <a:pt x="902" y="249"/>
                          <a:pt x="567" y="556"/>
                        </a:cubicBezTo>
                        <a:cubicBezTo>
                          <a:pt x="228" y="867"/>
                          <a:pt x="1" y="1115"/>
                          <a:pt x="56" y="1118"/>
                        </a:cubicBezTo>
                        <a:cubicBezTo>
                          <a:pt x="56" y="1118"/>
                          <a:pt x="57" y="1118"/>
                          <a:pt x="57" y="1118"/>
                        </a:cubicBezTo>
                        <a:cubicBezTo>
                          <a:pt x="117" y="1118"/>
                          <a:pt x="405" y="868"/>
                          <a:pt x="706" y="562"/>
                        </a:cubicBezTo>
                        <a:cubicBezTo>
                          <a:pt x="1009" y="254"/>
                          <a:pt x="1239" y="0"/>
                          <a:pt x="1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787275" y="1639500"/>
                    <a:ext cx="298800" cy="228150"/>
                  </a:xfrm>
                  <a:custGeom>
                    <a:avLst/>
                    <a:gdLst/>
                    <a:ahLst/>
                    <a:cxnLst/>
                    <a:rect l="l" t="t" r="r" b="b"/>
                    <a:pathLst>
                      <a:path w="11952" h="9126" extrusionOk="0">
                        <a:moveTo>
                          <a:pt x="5674" y="5065"/>
                        </a:moveTo>
                        <a:cubicBezTo>
                          <a:pt x="5713" y="5065"/>
                          <a:pt x="5668" y="5208"/>
                          <a:pt x="5517" y="5478"/>
                        </a:cubicBezTo>
                        <a:cubicBezTo>
                          <a:pt x="5396" y="5695"/>
                          <a:pt x="5268" y="5864"/>
                          <a:pt x="5225" y="5864"/>
                        </a:cubicBezTo>
                        <a:cubicBezTo>
                          <a:pt x="5107" y="5864"/>
                          <a:pt x="5134" y="5789"/>
                          <a:pt x="5395" y="5395"/>
                        </a:cubicBezTo>
                        <a:cubicBezTo>
                          <a:pt x="5542" y="5172"/>
                          <a:pt x="5639" y="5065"/>
                          <a:pt x="5674" y="5065"/>
                        </a:cubicBezTo>
                        <a:close/>
                        <a:moveTo>
                          <a:pt x="4431" y="5124"/>
                        </a:moveTo>
                        <a:cubicBezTo>
                          <a:pt x="4472" y="5124"/>
                          <a:pt x="4406" y="5295"/>
                          <a:pt x="4278" y="5516"/>
                        </a:cubicBezTo>
                        <a:cubicBezTo>
                          <a:pt x="4121" y="5786"/>
                          <a:pt x="3930" y="5940"/>
                          <a:pt x="3789" y="5940"/>
                        </a:cubicBezTo>
                        <a:cubicBezTo>
                          <a:pt x="3714" y="5940"/>
                          <a:pt x="3653" y="5897"/>
                          <a:pt x="3618" y="5806"/>
                        </a:cubicBezTo>
                        <a:cubicBezTo>
                          <a:pt x="3586" y="5723"/>
                          <a:pt x="3640" y="5555"/>
                          <a:pt x="3743" y="5422"/>
                        </a:cubicBezTo>
                        <a:cubicBezTo>
                          <a:pt x="3838" y="5301"/>
                          <a:pt x="3897" y="5243"/>
                          <a:pt x="3919" y="5243"/>
                        </a:cubicBezTo>
                        <a:cubicBezTo>
                          <a:pt x="3949" y="5243"/>
                          <a:pt x="3905" y="5356"/>
                          <a:pt x="3782" y="5563"/>
                        </a:cubicBezTo>
                        <a:lnTo>
                          <a:pt x="3634" y="5815"/>
                        </a:lnTo>
                        <a:lnTo>
                          <a:pt x="3830" y="5581"/>
                        </a:lnTo>
                        <a:cubicBezTo>
                          <a:pt x="3940" y="5450"/>
                          <a:pt x="4026" y="5318"/>
                          <a:pt x="4026" y="5282"/>
                        </a:cubicBezTo>
                        <a:cubicBezTo>
                          <a:pt x="4026" y="5227"/>
                          <a:pt x="4213" y="5153"/>
                          <a:pt x="4428" y="5124"/>
                        </a:cubicBezTo>
                        <a:cubicBezTo>
                          <a:pt x="4429" y="5124"/>
                          <a:pt x="4430" y="5124"/>
                          <a:pt x="4431" y="5124"/>
                        </a:cubicBezTo>
                        <a:close/>
                        <a:moveTo>
                          <a:pt x="5370" y="5079"/>
                        </a:moveTo>
                        <a:cubicBezTo>
                          <a:pt x="5396" y="5079"/>
                          <a:pt x="5413" y="5079"/>
                          <a:pt x="5418" y="5081"/>
                        </a:cubicBezTo>
                        <a:cubicBezTo>
                          <a:pt x="5436" y="5089"/>
                          <a:pt x="5352" y="5263"/>
                          <a:pt x="5236" y="5469"/>
                        </a:cubicBezTo>
                        <a:cubicBezTo>
                          <a:pt x="5022" y="5838"/>
                          <a:pt x="4794" y="5957"/>
                          <a:pt x="4300" y="5957"/>
                        </a:cubicBezTo>
                        <a:cubicBezTo>
                          <a:pt x="4139" y="5957"/>
                          <a:pt x="4147" y="5916"/>
                          <a:pt x="4375" y="5541"/>
                        </a:cubicBezTo>
                        <a:cubicBezTo>
                          <a:pt x="4602" y="5167"/>
                          <a:pt x="4666" y="5121"/>
                          <a:pt x="5007" y="5096"/>
                        </a:cubicBezTo>
                        <a:cubicBezTo>
                          <a:pt x="5158" y="5085"/>
                          <a:pt x="5299" y="5079"/>
                          <a:pt x="5370" y="5079"/>
                        </a:cubicBezTo>
                        <a:close/>
                        <a:moveTo>
                          <a:pt x="9687" y="5770"/>
                        </a:moveTo>
                        <a:cubicBezTo>
                          <a:pt x="9818" y="5770"/>
                          <a:pt x="9921" y="5779"/>
                          <a:pt x="9921" y="5793"/>
                        </a:cubicBezTo>
                        <a:cubicBezTo>
                          <a:pt x="9921" y="5806"/>
                          <a:pt x="9864" y="6004"/>
                          <a:pt x="9794" y="6238"/>
                        </a:cubicBezTo>
                        <a:cubicBezTo>
                          <a:pt x="9690" y="6583"/>
                          <a:pt x="9623" y="6665"/>
                          <a:pt x="9424" y="6686"/>
                        </a:cubicBezTo>
                        <a:lnTo>
                          <a:pt x="9182" y="6714"/>
                        </a:lnTo>
                        <a:lnTo>
                          <a:pt x="9317" y="6266"/>
                        </a:lnTo>
                        <a:cubicBezTo>
                          <a:pt x="9390" y="6023"/>
                          <a:pt x="9453" y="5806"/>
                          <a:pt x="9453" y="5793"/>
                        </a:cubicBezTo>
                        <a:cubicBezTo>
                          <a:pt x="9453" y="5779"/>
                          <a:pt x="9555" y="5770"/>
                          <a:pt x="9687" y="5770"/>
                        </a:cubicBezTo>
                        <a:close/>
                        <a:moveTo>
                          <a:pt x="9290" y="5809"/>
                        </a:moveTo>
                        <a:cubicBezTo>
                          <a:pt x="9362" y="5809"/>
                          <a:pt x="9337" y="5898"/>
                          <a:pt x="9209" y="6266"/>
                        </a:cubicBezTo>
                        <a:cubicBezTo>
                          <a:pt x="9070" y="6669"/>
                          <a:pt x="9035" y="6699"/>
                          <a:pt x="8667" y="6751"/>
                        </a:cubicBezTo>
                        <a:cubicBezTo>
                          <a:pt x="8169" y="6820"/>
                          <a:pt x="6276" y="6947"/>
                          <a:pt x="5825" y="6947"/>
                        </a:cubicBezTo>
                        <a:cubicBezTo>
                          <a:pt x="5768" y="6947"/>
                          <a:pt x="5733" y="6945"/>
                          <a:pt x="5729" y="6940"/>
                        </a:cubicBezTo>
                        <a:cubicBezTo>
                          <a:pt x="5713" y="6925"/>
                          <a:pt x="5804" y="6747"/>
                          <a:pt x="5931" y="6541"/>
                        </a:cubicBezTo>
                        <a:lnTo>
                          <a:pt x="6160" y="6172"/>
                        </a:lnTo>
                        <a:lnTo>
                          <a:pt x="7643" y="6009"/>
                        </a:lnTo>
                        <a:cubicBezTo>
                          <a:pt x="8457" y="5918"/>
                          <a:pt x="9167" y="5835"/>
                          <a:pt x="9219" y="5822"/>
                        </a:cubicBezTo>
                        <a:cubicBezTo>
                          <a:pt x="9249" y="5814"/>
                          <a:pt x="9272" y="5809"/>
                          <a:pt x="9290" y="5809"/>
                        </a:cubicBezTo>
                        <a:close/>
                        <a:moveTo>
                          <a:pt x="9822" y="7079"/>
                        </a:moveTo>
                        <a:cubicBezTo>
                          <a:pt x="9969" y="7079"/>
                          <a:pt x="9976" y="7116"/>
                          <a:pt x="9888" y="7453"/>
                        </a:cubicBezTo>
                        <a:cubicBezTo>
                          <a:pt x="9818" y="7716"/>
                          <a:pt x="9738" y="7828"/>
                          <a:pt x="9620" y="7828"/>
                        </a:cubicBezTo>
                        <a:cubicBezTo>
                          <a:pt x="9423" y="7828"/>
                          <a:pt x="9416" y="7770"/>
                          <a:pt x="9556" y="7369"/>
                        </a:cubicBezTo>
                        <a:cubicBezTo>
                          <a:pt x="9618" y="7193"/>
                          <a:pt x="9722" y="7079"/>
                          <a:pt x="9822" y="7079"/>
                        </a:cubicBezTo>
                        <a:close/>
                        <a:moveTo>
                          <a:pt x="9386" y="7080"/>
                        </a:moveTo>
                        <a:cubicBezTo>
                          <a:pt x="9517" y="7080"/>
                          <a:pt x="9540" y="7127"/>
                          <a:pt x="9488" y="7296"/>
                        </a:cubicBezTo>
                        <a:cubicBezTo>
                          <a:pt x="9316" y="7845"/>
                          <a:pt x="9262" y="7921"/>
                          <a:pt x="9031" y="7921"/>
                        </a:cubicBezTo>
                        <a:cubicBezTo>
                          <a:pt x="9010" y="7921"/>
                          <a:pt x="8990" y="7922"/>
                          <a:pt x="8973" y="7922"/>
                        </a:cubicBezTo>
                        <a:cubicBezTo>
                          <a:pt x="8768" y="7922"/>
                          <a:pt x="8783" y="7907"/>
                          <a:pt x="8906" y="7538"/>
                        </a:cubicBezTo>
                        <a:cubicBezTo>
                          <a:pt x="9025" y="7183"/>
                          <a:pt x="9131" y="7080"/>
                          <a:pt x="9386" y="7080"/>
                        </a:cubicBezTo>
                        <a:close/>
                        <a:moveTo>
                          <a:pt x="9548" y="8906"/>
                        </a:moveTo>
                        <a:lnTo>
                          <a:pt x="9548" y="8906"/>
                        </a:lnTo>
                        <a:lnTo>
                          <a:pt x="9548" y="8906"/>
                        </a:lnTo>
                        <a:close/>
                        <a:moveTo>
                          <a:pt x="11561" y="0"/>
                        </a:moveTo>
                        <a:cubicBezTo>
                          <a:pt x="11536" y="0"/>
                          <a:pt x="11498" y="100"/>
                          <a:pt x="11474" y="227"/>
                        </a:cubicBezTo>
                        <a:cubicBezTo>
                          <a:pt x="11444" y="373"/>
                          <a:pt x="11309" y="1064"/>
                          <a:pt x="11169" y="1774"/>
                        </a:cubicBezTo>
                        <a:lnTo>
                          <a:pt x="10916" y="3062"/>
                        </a:lnTo>
                        <a:lnTo>
                          <a:pt x="10581" y="3062"/>
                        </a:lnTo>
                        <a:cubicBezTo>
                          <a:pt x="10395" y="3062"/>
                          <a:pt x="9590" y="3144"/>
                          <a:pt x="8794" y="3244"/>
                        </a:cubicBezTo>
                        <a:cubicBezTo>
                          <a:pt x="7998" y="3344"/>
                          <a:pt x="5847" y="3578"/>
                          <a:pt x="4026" y="3764"/>
                        </a:cubicBezTo>
                        <a:cubicBezTo>
                          <a:pt x="2202" y="3950"/>
                          <a:pt x="652" y="4118"/>
                          <a:pt x="589" y="4139"/>
                        </a:cubicBezTo>
                        <a:cubicBezTo>
                          <a:pt x="526" y="4159"/>
                          <a:pt x="471" y="4264"/>
                          <a:pt x="471" y="4367"/>
                        </a:cubicBezTo>
                        <a:cubicBezTo>
                          <a:pt x="471" y="4520"/>
                          <a:pt x="537" y="4560"/>
                          <a:pt x="789" y="4560"/>
                        </a:cubicBezTo>
                        <a:cubicBezTo>
                          <a:pt x="1101" y="4560"/>
                          <a:pt x="3528" y="4327"/>
                          <a:pt x="4306" y="4221"/>
                        </a:cubicBezTo>
                        <a:lnTo>
                          <a:pt x="4717" y="4167"/>
                        </a:lnTo>
                        <a:lnTo>
                          <a:pt x="4571" y="4386"/>
                        </a:lnTo>
                        <a:cubicBezTo>
                          <a:pt x="4491" y="4508"/>
                          <a:pt x="4389" y="4607"/>
                          <a:pt x="4342" y="4607"/>
                        </a:cubicBezTo>
                        <a:cubicBezTo>
                          <a:pt x="4297" y="4607"/>
                          <a:pt x="4213" y="4637"/>
                          <a:pt x="4155" y="4676"/>
                        </a:cubicBezTo>
                        <a:cubicBezTo>
                          <a:pt x="4099" y="4715"/>
                          <a:pt x="3239" y="4815"/>
                          <a:pt x="2238" y="4901"/>
                        </a:cubicBezTo>
                        <a:cubicBezTo>
                          <a:pt x="1239" y="4985"/>
                          <a:pt x="372" y="5101"/>
                          <a:pt x="311" y="5157"/>
                        </a:cubicBezTo>
                        <a:cubicBezTo>
                          <a:pt x="241" y="5222"/>
                          <a:pt x="231" y="5311"/>
                          <a:pt x="284" y="5397"/>
                        </a:cubicBezTo>
                        <a:cubicBezTo>
                          <a:pt x="320" y="5454"/>
                          <a:pt x="390" y="5483"/>
                          <a:pt x="617" y="5483"/>
                        </a:cubicBezTo>
                        <a:cubicBezTo>
                          <a:pt x="860" y="5483"/>
                          <a:pt x="1283" y="5450"/>
                          <a:pt x="2033" y="5383"/>
                        </a:cubicBezTo>
                        <a:cubicBezTo>
                          <a:pt x="2864" y="5307"/>
                          <a:pt x="3566" y="5255"/>
                          <a:pt x="3698" y="5255"/>
                        </a:cubicBezTo>
                        <a:cubicBezTo>
                          <a:pt x="3712" y="5255"/>
                          <a:pt x="3719" y="5255"/>
                          <a:pt x="3721" y="5256"/>
                        </a:cubicBezTo>
                        <a:cubicBezTo>
                          <a:pt x="3734" y="5270"/>
                          <a:pt x="3658" y="5391"/>
                          <a:pt x="3555" y="5524"/>
                        </a:cubicBezTo>
                        <a:cubicBezTo>
                          <a:pt x="3394" y="5731"/>
                          <a:pt x="3335" y="5854"/>
                          <a:pt x="3390" y="5854"/>
                        </a:cubicBezTo>
                        <a:cubicBezTo>
                          <a:pt x="3407" y="5854"/>
                          <a:pt x="3434" y="5843"/>
                          <a:pt x="3473" y="5818"/>
                        </a:cubicBezTo>
                        <a:cubicBezTo>
                          <a:pt x="3498" y="5803"/>
                          <a:pt x="3516" y="5796"/>
                          <a:pt x="3527" y="5796"/>
                        </a:cubicBezTo>
                        <a:cubicBezTo>
                          <a:pt x="3546" y="5796"/>
                          <a:pt x="3544" y="5817"/>
                          <a:pt x="3520" y="5857"/>
                        </a:cubicBezTo>
                        <a:cubicBezTo>
                          <a:pt x="3494" y="5899"/>
                          <a:pt x="3446" y="5926"/>
                          <a:pt x="3407" y="5926"/>
                        </a:cubicBezTo>
                        <a:cubicBezTo>
                          <a:pt x="3394" y="5926"/>
                          <a:pt x="3382" y="5923"/>
                          <a:pt x="3372" y="5917"/>
                        </a:cubicBezTo>
                        <a:cubicBezTo>
                          <a:pt x="3354" y="5907"/>
                          <a:pt x="3336" y="5903"/>
                          <a:pt x="3319" y="5903"/>
                        </a:cubicBezTo>
                        <a:cubicBezTo>
                          <a:pt x="3286" y="5903"/>
                          <a:pt x="3256" y="5920"/>
                          <a:pt x="3237" y="5953"/>
                        </a:cubicBezTo>
                        <a:cubicBezTo>
                          <a:pt x="3209" y="6000"/>
                          <a:pt x="2516" y="6067"/>
                          <a:pt x="1701" y="6104"/>
                        </a:cubicBezTo>
                        <a:cubicBezTo>
                          <a:pt x="888" y="6139"/>
                          <a:pt x="164" y="6202"/>
                          <a:pt x="97" y="6245"/>
                        </a:cubicBezTo>
                        <a:cubicBezTo>
                          <a:pt x="29" y="6286"/>
                          <a:pt x="1" y="6385"/>
                          <a:pt x="33" y="6468"/>
                        </a:cubicBezTo>
                        <a:cubicBezTo>
                          <a:pt x="64" y="6556"/>
                          <a:pt x="131" y="6590"/>
                          <a:pt x="327" y="6590"/>
                        </a:cubicBezTo>
                        <a:cubicBezTo>
                          <a:pt x="405" y="6590"/>
                          <a:pt x="504" y="6585"/>
                          <a:pt x="630" y="6575"/>
                        </a:cubicBezTo>
                        <a:cubicBezTo>
                          <a:pt x="1502" y="6506"/>
                          <a:pt x="2143" y="6471"/>
                          <a:pt x="2495" y="6471"/>
                        </a:cubicBezTo>
                        <a:cubicBezTo>
                          <a:pt x="2699" y="6471"/>
                          <a:pt x="2806" y="6483"/>
                          <a:pt x="2805" y="6507"/>
                        </a:cubicBezTo>
                        <a:cubicBezTo>
                          <a:pt x="2803" y="6541"/>
                          <a:pt x="2611" y="6825"/>
                          <a:pt x="2383" y="7123"/>
                        </a:cubicBezTo>
                        <a:cubicBezTo>
                          <a:pt x="2159" y="7423"/>
                          <a:pt x="1968" y="7718"/>
                          <a:pt x="1968" y="7769"/>
                        </a:cubicBezTo>
                        <a:cubicBezTo>
                          <a:pt x="1968" y="7773"/>
                          <a:pt x="1969" y="7775"/>
                          <a:pt x="1972" y="7775"/>
                        </a:cubicBezTo>
                        <a:cubicBezTo>
                          <a:pt x="2005" y="7775"/>
                          <a:pt x="2222" y="7514"/>
                          <a:pt x="2477" y="7161"/>
                        </a:cubicBezTo>
                        <a:cubicBezTo>
                          <a:pt x="2941" y="6524"/>
                          <a:pt x="3019" y="6459"/>
                          <a:pt x="3320" y="6449"/>
                        </a:cubicBezTo>
                        <a:cubicBezTo>
                          <a:pt x="3335" y="6449"/>
                          <a:pt x="3351" y="6449"/>
                          <a:pt x="3366" y="6449"/>
                        </a:cubicBezTo>
                        <a:cubicBezTo>
                          <a:pt x="3530" y="6449"/>
                          <a:pt x="3652" y="6468"/>
                          <a:pt x="3652" y="6497"/>
                        </a:cubicBezTo>
                        <a:cubicBezTo>
                          <a:pt x="3652" y="6547"/>
                          <a:pt x="2584" y="8312"/>
                          <a:pt x="2168" y="8947"/>
                        </a:cubicBezTo>
                        <a:cubicBezTo>
                          <a:pt x="2097" y="9055"/>
                          <a:pt x="2074" y="9125"/>
                          <a:pt x="2103" y="9125"/>
                        </a:cubicBezTo>
                        <a:cubicBezTo>
                          <a:pt x="2109" y="9125"/>
                          <a:pt x="2117" y="9122"/>
                          <a:pt x="2128" y="9116"/>
                        </a:cubicBezTo>
                        <a:cubicBezTo>
                          <a:pt x="2190" y="9080"/>
                          <a:pt x="2588" y="8479"/>
                          <a:pt x="3008" y="7786"/>
                        </a:cubicBezTo>
                        <a:cubicBezTo>
                          <a:pt x="3426" y="7095"/>
                          <a:pt x="3830" y="6480"/>
                          <a:pt x="3897" y="6426"/>
                        </a:cubicBezTo>
                        <a:cubicBezTo>
                          <a:pt x="3953" y="6381"/>
                          <a:pt x="4096" y="6353"/>
                          <a:pt x="4248" y="6353"/>
                        </a:cubicBezTo>
                        <a:cubicBezTo>
                          <a:pt x="4282" y="6353"/>
                          <a:pt x="4316" y="6354"/>
                          <a:pt x="4349" y="6357"/>
                        </a:cubicBezTo>
                        <a:lnTo>
                          <a:pt x="4681" y="6385"/>
                        </a:lnTo>
                        <a:lnTo>
                          <a:pt x="3975" y="7445"/>
                        </a:lnTo>
                        <a:cubicBezTo>
                          <a:pt x="3590" y="8026"/>
                          <a:pt x="3286" y="8527"/>
                          <a:pt x="3306" y="8549"/>
                        </a:cubicBezTo>
                        <a:cubicBezTo>
                          <a:pt x="3307" y="8549"/>
                          <a:pt x="3307" y="8550"/>
                          <a:pt x="3308" y="8550"/>
                        </a:cubicBezTo>
                        <a:cubicBezTo>
                          <a:pt x="3343" y="8550"/>
                          <a:pt x="3687" y="8066"/>
                          <a:pt x="4082" y="7464"/>
                        </a:cubicBezTo>
                        <a:cubicBezTo>
                          <a:pt x="4487" y="6848"/>
                          <a:pt x="4877" y="6338"/>
                          <a:pt x="4948" y="6338"/>
                        </a:cubicBezTo>
                        <a:cubicBezTo>
                          <a:pt x="5043" y="6338"/>
                          <a:pt x="5030" y="6412"/>
                          <a:pt x="4889" y="6646"/>
                        </a:cubicBezTo>
                        <a:cubicBezTo>
                          <a:pt x="4432" y="7412"/>
                          <a:pt x="4102" y="8039"/>
                          <a:pt x="4139" y="8077"/>
                        </a:cubicBezTo>
                        <a:cubicBezTo>
                          <a:pt x="4140" y="8077"/>
                          <a:pt x="4140" y="8077"/>
                          <a:pt x="4141" y="8077"/>
                        </a:cubicBezTo>
                        <a:cubicBezTo>
                          <a:pt x="4173" y="8077"/>
                          <a:pt x="4410" y="7694"/>
                          <a:pt x="4686" y="7202"/>
                        </a:cubicBezTo>
                        <a:lnTo>
                          <a:pt x="5196" y="6291"/>
                        </a:lnTo>
                        <a:lnTo>
                          <a:pt x="5598" y="6257"/>
                        </a:lnTo>
                        <a:lnTo>
                          <a:pt x="6001" y="6227"/>
                        </a:lnTo>
                        <a:lnTo>
                          <a:pt x="5785" y="6607"/>
                        </a:lnTo>
                        <a:cubicBezTo>
                          <a:pt x="5637" y="6869"/>
                          <a:pt x="5505" y="6987"/>
                          <a:pt x="5356" y="6987"/>
                        </a:cubicBezTo>
                        <a:cubicBezTo>
                          <a:pt x="5130" y="6987"/>
                          <a:pt x="5081" y="7159"/>
                          <a:pt x="5252" y="7333"/>
                        </a:cubicBezTo>
                        <a:cubicBezTo>
                          <a:pt x="5336" y="7416"/>
                          <a:pt x="5324" y="7504"/>
                          <a:pt x="5210" y="7683"/>
                        </a:cubicBezTo>
                        <a:cubicBezTo>
                          <a:pt x="5127" y="7815"/>
                          <a:pt x="5095" y="7923"/>
                          <a:pt x="5141" y="7923"/>
                        </a:cubicBezTo>
                        <a:cubicBezTo>
                          <a:pt x="5185" y="7923"/>
                          <a:pt x="5275" y="7801"/>
                          <a:pt x="5332" y="7661"/>
                        </a:cubicBezTo>
                        <a:lnTo>
                          <a:pt x="5439" y="7400"/>
                        </a:lnTo>
                        <a:lnTo>
                          <a:pt x="7133" y="7282"/>
                        </a:lnTo>
                        <a:cubicBezTo>
                          <a:pt x="7900" y="7228"/>
                          <a:pt x="8558" y="7194"/>
                          <a:pt x="8777" y="7194"/>
                        </a:cubicBezTo>
                        <a:cubicBezTo>
                          <a:pt x="8825" y="7194"/>
                          <a:pt x="8851" y="7196"/>
                          <a:pt x="8854" y="7199"/>
                        </a:cubicBezTo>
                        <a:cubicBezTo>
                          <a:pt x="8869" y="7217"/>
                          <a:pt x="8833" y="7391"/>
                          <a:pt x="8775" y="7578"/>
                        </a:cubicBezTo>
                        <a:cubicBezTo>
                          <a:pt x="8654" y="7971"/>
                          <a:pt x="8714" y="7958"/>
                          <a:pt x="6506" y="8115"/>
                        </a:cubicBezTo>
                        <a:cubicBezTo>
                          <a:pt x="5739" y="8170"/>
                          <a:pt x="5078" y="8236"/>
                          <a:pt x="5038" y="8260"/>
                        </a:cubicBezTo>
                        <a:cubicBezTo>
                          <a:pt x="4996" y="8287"/>
                          <a:pt x="4963" y="8372"/>
                          <a:pt x="4963" y="8458"/>
                        </a:cubicBezTo>
                        <a:cubicBezTo>
                          <a:pt x="4963" y="8541"/>
                          <a:pt x="5004" y="8576"/>
                          <a:pt x="5202" y="8576"/>
                        </a:cubicBezTo>
                        <a:cubicBezTo>
                          <a:pt x="5311" y="8576"/>
                          <a:pt x="5467" y="8565"/>
                          <a:pt x="5689" y="8546"/>
                        </a:cubicBezTo>
                        <a:cubicBezTo>
                          <a:pt x="6086" y="8513"/>
                          <a:pt x="6890" y="8458"/>
                          <a:pt x="7470" y="8424"/>
                        </a:cubicBezTo>
                        <a:cubicBezTo>
                          <a:pt x="7832" y="8403"/>
                          <a:pt x="8070" y="8390"/>
                          <a:pt x="8223" y="8390"/>
                        </a:cubicBezTo>
                        <a:cubicBezTo>
                          <a:pt x="8499" y="8390"/>
                          <a:pt x="8504" y="8432"/>
                          <a:pt x="8466" y="8541"/>
                        </a:cubicBezTo>
                        <a:cubicBezTo>
                          <a:pt x="8444" y="8608"/>
                          <a:pt x="8436" y="8642"/>
                          <a:pt x="8447" y="8642"/>
                        </a:cubicBezTo>
                        <a:cubicBezTo>
                          <a:pt x="8459" y="8642"/>
                          <a:pt x="8495" y="8598"/>
                          <a:pt x="8560" y="8507"/>
                        </a:cubicBezTo>
                        <a:cubicBezTo>
                          <a:pt x="8648" y="8387"/>
                          <a:pt x="8813" y="8297"/>
                          <a:pt x="8945" y="8297"/>
                        </a:cubicBezTo>
                        <a:cubicBezTo>
                          <a:pt x="9148" y="8297"/>
                          <a:pt x="9168" y="8329"/>
                          <a:pt x="9127" y="8601"/>
                        </a:cubicBezTo>
                        <a:lnTo>
                          <a:pt x="9080" y="8906"/>
                        </a:lnTo>
                        <a:lnTo>
                          <a:pt x="9179" y="8601"/>
                        </a:lnTo>
                        <a:cubicBezTo>
                          <a:pt x="9246" y="8396"/>
                          <a:pt x="9336" y="8297"/>
                          <a:pt x="9460" y="8297"/>
                        </a:cubicBezTo>
                        <a:cubicBezTo>
                          <a:pt x="9610" y="8297"/>
                          <a:pt x="9632" y="8349"/>
                          <a:pt x="9595" y="8601"/>
                        </a:cubicBezTo>
                        <a:lnTo>
                          <a:pt x="9548" y="8906"/>
                        </a:lnTo>
                        <a:lnTo>
                          <a:pt x="9650" y="8616"/>
                        </a:lnTo>
                        <a:cubicBezTo>
                          <a:pt x="9754" y="8321"/>
                          <a:pt x="9941" y="8213"/>
                          <a:pt x="10352" y="8210"/>
                        </a:cubicBezTo>
                        <a:cubicBezTo>
                          <a:pt x="10547" y="8208"/>
                          <a:pt x="10712" y="7999"/>
                          <a:pt x="10603" y="7887"/>
                        </a:cubicBezTo>
                        <a:cubicBezTo>
                          <a:pt x="10573" y="7857"/>
                          <a:pt x="10407" y="7831"/>
                          <a:pt x="10238" y="7831"/>
                        </a:cubicBezTo>
                        <a:cubicBezTo>
                          <a:pt x="9883" y="7831"/>
                          <a:pt x="9883" y="7831"/>
                          <a:pt x="10019" y="7344"/>
                        </a:cubicBezTo>
                        <a:cubicBezTo>
                          <a:pt x="10090" y="7091"/>
                          <a:pt x="10171" y="6989"/>
                          <a:pt x="10322" y="6968"/>
                        </a:cubicBezTo>
                        <a:cubicBezTo>
                          <a:pt x="10565" y="6935"/>
                          <a:pt x="10666" y="6614"/>
                          <a:pt x="10433" y="6614"/>
                        </a:cubicBezTo>
                        <a:cubicBezTo>
                          <a:pt x="10306" y="6614"/>
                          <a:pt x="10286" y="6554"/>
                          <a:pt x="10336" y="6309"/>
                        </a:cubicBezTo>
                        <a:lnTo>
                          <a:pt x="10396" y="6005"/>
                        </a:lnTo>
                        <a:lnTo>
                          <a:pt x="10256" y="6309"/>
                        </a:lnTo>
                        <a:cubicBezTo>
                          <a:pt x="10178" y="6479"/>
                          <a:pt x="10046" y="6614"/>
                          <a:pt x="9961" y="6614"/>
                        </a:cubicBezTo>
                        <a:cubicBezTo>
                          <a:pt x="9834" y="6614"/>
                          <a:pt x="9818" y="6556"/>
                          <a:pt x="9875" y="6306"/>
                        </a:cubicBezTo>
                        <a:cubicBezTo>
                          <a:pt x="9977" y="5827"/>
                          <a:pt x="10062" y="5738"/>
                          <a:pt x="10490" y="5636"/>
                        </a:cubicBezTo>
                        <a:cubicBezTo>
                          <a:pt x="10713" y="5583"/>
                          <a:pt x="10911" y="5482"/>
                          <a:pt x="10934" y="5409"/>
                        </a:cubicBezTo>
                        <a:cubicBezTo>
                          <a:pt x="10955" y="5340"/>
                          <a:pt x="10917" y="5310"/>
                          <a:pt x="10738" y="5310"/>
                        </a:cubicBezTo>
                        <a:cubicBezTo>
                          <a:pt x="10633" y="5310"/>
                          <a:pt x="10481" y="5320"/>
                          <a:pt x="10265" y="5338"/>
                        </a:cubicBezTo>
                        <a:lnTo>
                          <a:pt x="9555" y="5400"/>
                        </a:lnTo>
                        <a:lnTo>
                          <a:pt x="9650" y="5148"/>
                        </a:lnTo>
                        <a:cubicBezTo>
                          <a:pt x="9698" y="5020"/>
                          <a:pt x="9707" y="4959"/>
                          <a:pt x="9688" y="4959"/>
                        </a:cubicBezTo>
                        <a:cubicBezTo>
                          <a:pt x="9665" y="4959"/>
                          <a:pt x="9598" y="5055"/>
                          <a:pt x="9511" y="5231"/>
                        </a:cubicBezTo>
                        <a:cubicBezTo>
                          <a:pt x="9416" y="5424"/>
                          <a:pt x="9293" y="5457"/>
                          <a:pt x="8330" y="5555"/>
                        </a:cubicBezTo>
                        <a:cubicBezTo>
                          <a:pt x="7739" y="5612"/>
                          <a:pt x="7050" y="5690"/>
                          <a:pt x="6806" y="5723"/>
                        </a:cubicBezTo>
                        <a:cubicBezTo>
                          <a:pt x="6654" y="5743"/>
                          <a:pt x="6554" y="5756"/>
                          <a:pt x="6492" y="5756"/>
                        </a:cubicBezTo>
                        <a:cubicBezTo>
                          <a:pt x="6378" y="5756"/>
                          <a:pt x="6393" y="5713"/>
                          <a:pt x="6454" y="5596"/>
                        </a:cubicBezTo>
                        <a:cubicBezTo>
                          <a:pt x="6507" y="5492"/>
                          <a:pt x="6549" y="5375"/>
                          <a:pt x="6548" y="5334"/>
                        </a:cubicBezTo>
                        <a:cubicBezTo>
                          <a:pt x="6547" y="5327"/>
                          <a:pt x="6545" y="5324"/>
                          <a:pt x="6541" y="5324"/>
                        </a:cubicBezTo>
                        <a:cubicBezTo>
                          <a:pt x="6523" y="5324"/>
                          <a:pt x="6466" y="5400"/>
                          <a:pt x="6402" y="5516"/>
                        </a:cubicBezTo>
                        <a:cubicBezTo>
                          <a:pt x="6326" y="5656"/>
                          <a:pt x="6207" y="5773"/>
                          <a:pt x="6140" y="5773"/>
                        </a:cubicBezTo>
                        <a:cubicBezTo>
                          <a:pt x="6071" y="5773"/>
                          <a:pt x="5887" y="5799"/>
                          <a:pt x="5718" y="5833"/>
                        </a:cubicBezTo>
                        <a:lnTo>
                          <a:pt x="5419" y="5893"/>
                        </a:lnTo>
                        <a:lnTo>
                          <a:pt x="5630" y="5464"/>
                        </a:lnTo>
                        <a:cubicBezTo>
                          <a:pt x="5817" y="5081"/>
                          <a:pt x="5883" y="5028"/>
                          <a:pt x="6224" y="4984"/>
                        </a:cubicBezTo>
                        <a:cubicBezTo>
                          <a:pt x="7028" y="4881"/>
                          <a:pt x="9812" y="4565"/>
                          <a:pt x="10451" y="4506"/>
                        </a:cubicBezTo>
                        <a:lnTo>
                          <a:pt x="11125" y="4445"/>
                        </a:lnTo>
                        <a:lnTo>
                          <a:pt x="11125" y="4445"/>
                        </a:lnTo>
                        <a:lnTo>
                          <a:pt x="11031" y="4790"/>
                        </a:lnTo>
                        <a:cubicBezTo>
                          <a:pt x="10980" y="4977"/>
                          <a:pt x="10954" y="5156"/>
                          <a:pt x="10975" y="5178"/>
                        </a:cubicBezTo>
                        <a:cubicBezTo>
                          <a:pt x="10976" y="5179"/>
                          <a:pt x="10978" y="5180"/>
                          <a:pt x="10979" y="5180"/>
                        </a:cubicBezTo>
                        <a:cubicBezTo>
                          <a:pt x="11003" y="5180"/>
                          <a:pt x="11064" y="5013"/>
                          <a:pt x="11121" y="4795"/>
                        </a:cubicBezTo>
                        <a:cubicBezTo>
                          <a:pt x="11181" y="4561"/>
                          <a:pt x="11275" y="4369"/>
                          <a:pt x="11332" y="4369"/>
                        </a:cubicBezTo>
                        <a:cubicBezTo>
                          <a:pt x="11394" y="4369"/>
                          <a:pt x="11412" y="4280"/>
                          <a:pt x="11379" y="4151"/>
                        </a:cubicBezTo>
                        <a:cubicBezTo>
                          <a:pt x="11347" y="4030"/>
                          <a:pt x="11467" y="3304"/>
                          <a:pt x="11644" y="2537"/>
                        </a:cubicBezTo>
                        <a:cubicBezTo>
                          <a:pt x="11822" y="1770"/>
                          <a:pt x="11951" y="1130"/>
                          <a:pt x="11934" y="1110"/>
                        </a:cubicBezTo>
                        <a:cubicBezTo>
                          <a:pt x="11932" y="1108"/>
                          <a:pt x="11930" y="1107"/>
                          <a:pt x="11928" y="1107"/>
                        </a:cubicBezTo>
                        <a:cubicBezTo>
                          <a:pt x="11884" y="1107"/>
                          <a:pt x="11784" y="1495"/>
                          <a:pt x="11462" y="2891"/>
                        </a:cubicBezTo>
                        <a:lnTo>
                          <a:pt x="11209" y="3986"/>
                        </a:lnTo>
                        <a:lnTo>
                          <a:pt x="10585" y="4045"/>
                        </a:lnTo>
                        <a:cubicBezTo>
                          <a:pt x="9734" y="4124"/>
                          <a:pt x="5846" y="4541"/>
                          <a:pt x="5356" y="4608"/>
                        </a:cubicBezTo>
                        <a:cubicBezTo>
                          <a:pt x="5244" y="4623"/>
                          <a:pt x="5164" y="4632"/>
                          <a:pt x="5109" y="4632"/>
                        </a:cubicBezTo>
                        <a:cubicBezTo>
                          <a:pt x="4993" y="4632"/>
                          <a:pt x="4985" y="4593"/>
                          <a:pt x="5018" y="4493"/>
                        </a:cubicBezTo>
                        <a:cubicBezTo>
                          <a:pt x="5046" y="4411"/>
                          <a:pt x="5059" y="4370"/>
                          <a:pt x="5049" y="4370"/>
                        </a:cubicBezTo>
                        <a:cubicBezTo>
                          <a:pt x="5038" y="4370"/>
                          <a:pt x="5004" y="4413"/>
                          <a:pt x="4935" y="4498"/>
                        </a:cubicBezTo>
                        <a:cubicBezTo>
                          <a:pt x="4868" y="4582"/>
                          <a:pt x="4755" y="4641"/>
                          <a:pt x="4675" y="4641"/>
                        </a:cubicBezTo>
                        <a:cubicBezTo>
                          <a:pt x="4666" y="4641"/>
                          <a:pt x="4657" y="4640"/>
                          <a:pt x="4649" y="4639"/>
                        </a:cubicBezTo>
                        <a:cubicBezTo>
                          <a:pt x="4527" y="4609"/>
                          <a:pt x="4532" y="4573"/>
                          <a:pt x="4673" y="4405"/>
                        </a:cubicBezTo>
                        <a:cubicBezTo>
                          <a:pt x="4821" y="4228"/>
                          <a:pt x="5047" y="4179"/>
                          <a:pt x="6514" y="4001"/>
                        </a:cubicBezTo>
                        <a:cubicBezTo>
                          <a:pt x="7430" y="3891"/>
                          <a:pt x="8845" y="3705"/>
                          <a:pt x="9637" y="3590"/>
                        </a:cubicBezTo>
                        <a:cubicBezTo>
                          <a:pt x="11067" y="3383"/>
                          <a:pt x="11087" y="3376"/>
                          <a:pt x="11073" y="3150"/>
                        </a:cubicBezTo>
                        <a:cubicBezTo>
                          <a:pt x="11065" y="3023"/>
                          <a:pt x="11181" y="2276"/>
                          <a:pt x="11333" y="1480"/>
                        </a:cubicBezTo>
                        <a:cubicBezTo>
                          <a:pt x="11487" y="687"/>
                          <a:pt x="11590" y="23"/>
                          <a:pt x="11567" y="2"/>
                        </a:cubicBezTo>
                        <a:cubicBezTo>
                          <a:pt x="11565" y="1"/>
                          <a:pt x="11563" y="0"/>
                          <a:pt x="11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806075" y="1676650"/>
                    <a:ext cx="79650" cy="22150"/>
                  </a:xfrm>
                  <a:custGeom>
                    <a:avLst/>
                    <a:gdLst/>
                    <a:ahLst/>
                    <a:cxnLst/>
                    <a:rect l="l" t="t" r="r" b="b"/>
                    <a:pathLst>
                      <a:path w="3186" h="886" extrusionOk="0">
                        <a:moveTo>
                          <a:pt x="2859" y="1"/>
                        </a:moveTo>
                        <a:cubicBezTo>
                          <a:pt x="2641" y="1"/>
                          <a:pt x="2262" y="58"/>
                          <a:pt x="1591" y="175"/>
                        </a:cubicBezTo>
                        <a:cubicBezTo>
                          <a:pt x="1048" y="271"/>
                          <a:pt x="473" y="373"/>
                          <a:pt x="305" y="405"/>
                        </a:cubicBezTo>
                        <a:cubicBezTo>
                          <a:pt x="80" y="446"/>
                          <a:pt x="0" y="509"/>
                          <a:pt x="0" y="647"/>
                        </a:cubicBezTo>
                        <a:cubicBezTo>
                          <a:pt x="0" y="750"/>
                          <a:pt x="56" y="854"/>
                          <a:pt x="123" y="879"/>
                        </a:cubicBezTo>
                        <a:cubicBezTo>
                          <a:pt x="134" y="883"/>
                          <a:pt x="155" y="885"/>
                          <a:pt x="185" y="885"/>
                        </a:cubicBezTo>
                        <a:cubicBezTo>
                          <a:pt x="627" y="885"/>
                          <a:pt x="3009" y="471"/>
                          <a:pt x="3114" y="366"/>
                        </a:cubicBezTo>
                        <a:cubicBezTo>
                          <a:pt x="3167" y="315"/>
                          <a:pt x="3185" y="207"/>
                          <a:pt x="3155" y="132"/>
                        </a:cubicBezTo>
                        <a:cubicBezTo>
                          <a:pt x="3121" y="45"/>
                          <a:pt x="3053" y="1"/>
                          <a:pt x="2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803825" y="1707075"/>
                    <a:ext cx="81550" cy="17300"/>
                  </a:xfrm>
                  <a:custGeom>
                    <a:avLst/>
                    <a:gdLst/>
                    <a:ahLst/>
                    <a:cxnLst/>
                    <a:rect l="l" t="t" r="r" b="b"/>
                    <a:pathLst>
                      <a:path w="3262" h="692" extrusionOk="0">
                        <a:moveTo>
                          <a:pt x="2800" y="0"/>
                        </a:moveTo>
                        <a:cubicBezTo>
                          <a:pt x="2547" y="0"/>
                          <a:pt x="2135" y="46"/>
                          <a:pt x="1497" y="138"/>
                        </a:cubicBezTo>
                        <a:cubicBezTo>
                          <a:pt x="37" y="351"/>
                          <a:pt x="0" y="359"/>
                          <a:pt x="0" y="505"/>
                        </a:cubicBezTo>
                        <a:cubicBezTo>
                          <a:pt x="0" y="631"/>
                          <a:pt x="62" y="691"/>
                          <a:pt x="336" y="691"/>
                        </a:cubicBezTo>
                        <a:cubicBezTo>
                          <a:pt x="574" y="691"/>
                          <a:pt x="971" y="646"/>
                          <a:pt x="1627" y="558"/>
                        </a:cubicBezTo>
                        <a:cubicBezTo>
                          <a:pt x="2974" y="378"/>
                          <a:pt x="3262" y="287"/>
                          <a:pt x="3135" y="84"/>
                        </a:cubicBezTo>
                        <a:cubicBezTo>
                          <a:pt x="3100" y="28"/>
                          <a:pt x="2999" y="0"/>
                          <a:pt x="2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4070575" y="1718275"/>
                    <a:ext cx="18625" cy="60675"/>
                  </a:xfrm>
                  <a:custGeom>
                    <a:avLst/>
                    <a:gdLst/>
                    <a:ahLst/>
                    <a:cxnLst/>
                    <a:rect l="l" t="t" r="r" b="b"/>
                    <a:pathLst>
                      <a:path w="745" h="2427" extrusionOk="0">
                        <a:moveTo>
                          <a:pt x="681" y="1"/>
                        </a:moveTo>
                        <a:cubicBezTo>
                          <a:pt x="654" y="1"/>
                          <a:pt x="618" y="53"/>
                          <a:pt x="596" y="118"/>
                        </a:cubicBezTo>
                        <a:cubicBezTo>
                          <a:pt x="578" y="181"/>
                          <a:pt x="451" y="655"/>
                          <a:pt x="317" y="1169"/>
                        </a:cubicBezTo>
                        <a:cubicBezTo>
                          <a:pt x="183" y="1684"/>
                          <a:pt x="51" y="2190"/>
                          <a:pt x="23" y="2291"/>
                        </a:cubicBezTo>
                        <a:cubicBezTo>
                          <a:pt x="0" y="2373"/>
                          <a:pt x="0" y="2427"/>
                          <a:pt x="19" y="2427"/>
                        </a:cubicBezTo>
                        <a:cubicBezTo>
                          <a:pt x="24" y="2427"/>
                          <a:pt x="29" y="2423"/>
                          <a:pt x="36" y="2417"/>
                        </a:cubicBezTo>
                        <a:cubicBezTo>
                          <a:pt x="119" y="2337"/>
                          <a:pt x="745" y="1"/>
                          <a:pt x="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848025" y="1803075"/>
                    <a:ext cx="19050" cy="29725"/>
                  </a:xfrm>
                  <a:custGeom>
                    <a:avLst/>
                    <a:gdLst/>
                    <a:ahLst/>
                    <a:cxnLst/>
                    <a:rect l="l" t="t" r="r" b="b"/>
                    <a:pathLst>
                      <a:path w="762" h="1189" extrusionOk="0">
                        <a:moveTo>
                          <a:pt x="715" y="1"/>
                        </a:moveTo>
                        <a:cubicBezTo>
                          <a:pt x="685" y="1"/>
                          <a:pt x="573" y="156"/>
                          <a:pt x="452" y="366"/>
                        </a:cubicBezTo>
                        <a:cubicBezTo>
                          <a:pt x="119" y="947"/>
                          <a:pt x="0" y="1189"/>
                          <a:pt x="46" y="1189"/>
                        </a:cubicBezTo>
                        <a:cubicBezTo>
                          <a:pt x="46" y="1189"/>
                          <a:pt x="46" y="1189"/>
                          <a:pt x="46" y="1189"/>
                        </a:cubicBezTo>
                        <a:cubicBezTo>
                          <a:pt x="113" y="1189"/>
                          <a:pt x="761" y="44"/>
                          <a:pt x="720" y="3"/>
                        </a:cubicBezTo>
                        <a:cubicBezTo>
                          <a:pt x="718" y="1"/>
                          <a:pt x="717"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062100" y="1803325"/>
                    <a:ext cx="15875" cy="40150"/>
                  </a:xfrm>
                  <a:custGeom>
                    <a:avLst/>
                    <a:gdLst/>
                    <a:ahLst/>
                    <a:cxnLst/>
                    <a:rect l="l" t="t" r="r" b="b"/>
                    <a:pathLst>
                      <a:path w="635" h="1606" extrusionOk="0">
                        <a:moveTo>
                          <a:pt x="580" y="1"/>
                        </a:moveTo>
                        <a:cubicBezTo>
                          <a:pt x="546" y="1"/>
                          <a:pt x="401" y="358"/>
                          <a:pt x="244" y="822"/>
                        </a:cubicBezTo>
                        <a:cubicBezTo>
                          <a:pt x="96" y="1268"/>
                          <a:pt x="1" y="1606"/>
                          <a:pt x="23" y="1606"/>
                        </a:cubicBezTo>
                        <a:cubicBezTo>
                          <a:pt x="24" y="1606"/>
                          <a:pt x="26" y="1604"/>
                          <a:pt x="29" y="1601"/>
                        </a:cubicBezTo>
                        <a:cubicBezTo>
                          <a:pt x="147" y="1470"/>
                          <a:pt x="635" y="54"/>
                          <a:pt x="582" y="2"/>
                        </a:cubicBezTo>
                        <a:cubicBezTo>
                          <a:pt x="582" y="1"/>
                          <a:pt x="581"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4074875" y="1814125"/>
                    <a:ext cx="15900" cy="36425"/>
                  </a:xfrm>
                  <a:custGeom>
                    <a:avLst/>
                    <a:gdLst/>
                    <a:ahLst/>
                    <a:cxnLst/>
                    <a:rect l="l" t="t" r="r" b="b"/>
                    <a:pathLst>
                      <a:path w="636" h="1457" extrusionOk="0">
                        <a:moveTo>
                          <a:pt x="594" y="0"/>
                        </a:moveTo>
                        <a:cubicBezTo>
                          <a:pt x="554" y="0"/>
                          <a:pt x="398" y="317"/>
                          <a:pt x="248" y="700"/>
                        </a:cubicBezTo>
                        <a:cubicBezTo>
                          <a:pt x="100" y="1085"/>
                          <a:pt x="1" y="1427"/>
                          <a:pt x="29" y="1454"/>
                        </a:cubicBezTo>
                        <a:cubicBezTo>
                          <a:pt x="30" y="1456"/>
                          <a:pt x="32" y="1457"/>
                          <a:pt x="35" y="1457"/>
                        </a:cubicBezTo>
                        <a:cubicBezTo>
                          <a:pt x="69" y="1457"/>
                          <a:pt x="159" y="1264"/>
                          <a:pt x="244" y="1010"/>
                        </a:cubicBezTo>
                        <a:cubicBezTo>
                          <a:pt x="332" y="739"/>
                          <a:pt x="467" y="398"/>
                          <a:pt x="539" y="257"/>
                        </a:cubicBezTo>
                        <a:cubicBezTo>
                          <a:pt x="610" y="117"/>
                          <a:pt x="636" y="0"/>
                          <a:pt x="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904525" y="1868950"/>
                    <a:ext cx="141250" cy="12500"/>
                  </a:xfrm>
                  <a:custGeom>
                    <a:avLst/>
                    <a:gdLst/>
                    <a:ahLst/>
                    <a:cxnLst/>
                    <a:rect l="l" t="t" r="r" b="b"/>
                    <a:pathLst>
                      <a:path w="5650" h="500" extrusionOk="0">
                        <a:moveTo>
                          <a:pt x="5178" y="0"/>
                        </a:moveTo>
                        <a:cubicBezTo>
                          <a:pt x="4761" y="0"/>
                          <a:pt x="3987" y="52"/>
                          <a:pt x="2564" y="156"/>
                        </a:cubicBezTo>
                        <a:cubicBezTo>
                          <a:pt x="1131" y="259"/>
                          <a:pt x="100" y="374"/>
                          <a:pt x="43" y="434"/>
                        </a:cubicBezTo>
                        <a:cubicBezTo>
                          <a:pt x="1" y="478"/>
                          <a:pt x="108" y="500"/>
                          <a:pt x="424" y="500"/>
                        </a:cubicBezTo>
                        <a:cubicBezTo>
                          <a:pt x="649" y="500"/>
                          <a:pt x="980" y="489"/>
                          <a:pt x="1439" y="467"/>
                        </a:cubicBezTo>
                        <a:cubicBezTo>
                          <a:pt x="2265" y="430"/>
                          <a:pt x="3549" y="372"/>
                          <a:pt x="4295" y="343"/>
                        </a:cubicBezTo>
                        <a:cubicBezTo>
                          <a:pt x="5416" y="296"/>
                          <a:pt x="5650" y="263"/>
                          <a:pt x="5650" y="145"/>
                        </a:cubicBezTo>
                        <a:cubicBezTo>
                          <a:pt x="5650" y="49"/>
                          <a:pt x="5582" y="0"/>
                          <a:pt x="51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3749375" y="1879875"/>
                    <a:ext cx="70650" cy="87350"/>
                  </a:xfrm>
                  <a:custGeom>
                    <a:avLst/>
                    <a:gdLst/>
                    <a:ahLst/>
                    <a:cxnLst/>
                    <a:rect l="l" t="t" r="r" b="b"/>
                    <a:pathLst>
                      <a:path w="2826" h="3494" extrusionOk="0">
                        <a:moveTo>
                          <a:pt x="2225" y="850"/>
                        </a:moveTo>
                        <a:lnTo>
                          <a:pt x="2253" y="1323"/>
                        </a:lnTo>
                        <a:cubicBezTo>
                          <a:pt x="2268" y="1584"/>
                          <a:pt x="2257" y="1853"/>
                          <a:pt x="2231" y="1925"/>
                        </a:cubicBezTo>
                        <a:cubicBezTo>
                          <a:pt x="2201" y="2000"/>
                          <a:pt x="1895" y="2053"/>
                          <a:pt x="1669" y="2053"/>
                        </a:cubicBezTo>
                        <a:cubicBezTo>
                          <a:pt x="1535" y="2053"/>
                          <a:pt x="1430" y="2034"/>
                          <a:pt x="1430" y="1991"/>
                        </a:cubicBezTo>
                        <a:cubicBezTo>
                          <a:pt x="1430" y="1958"/>
                          <a:pt x="1609" y="1691"/>
                          <a:pt x="1827" y="1391"/>
                        </a:cubicBezTo>
                        <a:lnTo>
                          <a:pt x="2225" y="850"/>
                        </a:lnTo>
                        <a:close/>
                        <a:moveTo>
                          <a:pt x="2516" y="1"/>
                        </a:moveTo>
                        <a:cubicBezTo>
                          <a:pt x="2395" y="1"/>
                          <a:pt x="2186" y="228"/>
                          <a:pt x="1844" y="663"/>
                        </a:cubicBezTo>
                        <a:cubicBezTo>
                          <a:pt x="1550" y="1037"/>
                          <a:pt x="1145" y="1544"/>
                          <a:pt x="948" y="1785"/>
                        </a:cubicBezTo>
                        <a:cubicBezTo>
                          <a:pt x="749" y="2027"/>
                          <a:pt x="589" y="2245"/>
                          <a:pt x="589" y="2271"/>
                        </a:cubicBezTo>
                        <a:cubicBezTo>
                          <a:pt x="589" y="2295"/>
                          <a:pt x="456" y="2505"/>
                          <a:pt x="300" y="2729"/>
                        </a:cubicBezTo>
                        <a:cubicBezTo>
                          <a:pt x="16" y="3131"/>
                          <a:pt x="0" y="3356"/>
                          <a:pt x="250" y="3356"/>
                        </a:cubicBezTo>
                        <a:cubicBezTo>
                          <a:pt x="313" y="3356"/>
                          <a:pt x="520" y="3145"/>
                          <a:pt x="714" y="2882"/>
                        </a:cubicBezTo>
                        <a:lnTo>
                          <a:pt x="1065" y="2409"/>
                        </a:lnTo>
                        <a:lnTo>
                          <a:pt x="1636" y="2437"/>
                        </a:lnTo>
                        <a:lnTo>
                          <a:pt x="2205" y="2467"/>
                        </a:lnTo>
                        <a:lnTo>
                          <a:pt x="2215" y="2981"/>
                        </a:lnTo>
                        <a:cubicBezTo>
                          <a:pt x="2224" y="3429"/>
                          <a:pt x="2248" y="3494"/>
                          <a:pt x="2411" y="3494"/>
                        </a:cubicBezTo>
                        <a:cubicBezTo>
                          <a:pt x="2572" y="3494"/>
                          <a:pt x="2601" y="3424"/>
                          <a:pt x="2626" y="2984"/>
                        </a:cubicBezTo>
                        <a:cubicBezTo>
                          <a:pt x="2641" y="2703"/>
                          <a:pt x="2699" y="2420"/>
                          <a:pt x="2753" y="2353"/>
                        </a:cubicBezTo>
                        <a:cubicBezTo>
                          <a:pt x="2826" y="2263"/>
                          <a:pt x="2822" y="2194"/>
                          <a:pt x="2739" y="2089"/>
                        </a:cubicBezTo>
                        <a:cubicBezTo>
                          <a:pt x="2660" y="1995"/>
                          <a:pt x="2636" y="1663"/>
                          <a:pt x="2660" y="998"/>
                        </a:cubicBezTo>
                        <a:cubicBezTo>
                          <a:pt x="2683" y="323"/>
                          <a:pt x="2661" y="1"/>
                          <a:pt x="25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925575" y="1897525"/>
                    <a:ext cx="80750" cy="75525"/>
                  </a:xfrm>
                  <a:custGeom>
                    <a:avLst/>
                    <a:gdLst/>
                    <a:ahLst/>
                    <a:cxnLst/>
                    <a:rect l="l" t="t" r="r" b="b"/>
                    <a:pathLst>
                      <a:path w="3230" h="3021" extrusionOk="0">
                        <a:moveTo>
                          <a:pt x="3170" y="0"/>
                        </a:moveTo>
                        <a:cubicBezTo>
                          <a:pt x="3121" y="0"/>
                          <a:pt x="2395" y="664"/>
                          <a:pt x="1541" y="1492"/>
                        </a:cubicBezTo>
                        <a:cubicBezTo>
                          <a:pt x="674" y="2330"/>
                          <a:pt x="1" y="3020"/>
                          <a:pt x="47" y="3020"/>
                        </a:cubicBezTo>
                        <a:cubicBezTo>
                          <a:pt x="47" y="3020"/>
                          <a:pt x="47" y="3020"/>
                          <a:pt x="47" y="3020"/>
                        </a:cubicBezTo>
                        <a:cubicBezTo>
                          <a:pt x="170" y="3012"/>
                          <a:pt x="3230" y="54"/>
                          <a:pt x="3172" y="1"/>
                        </a:cubicBezTo>
                        <a:cubicBezTo>
                          <a:pt x="3172" y="0"/>
                          <a:pt x="3171" y="0"/>
                          <a:pt x="3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937200" y="1899400"/>
                    <a:ext cx="49200" cy="44475"/>
                  </a:xfrm>
                  <a:custGeom>
                    <a:avLst/>
                    <a:gdLst/>
                    <a:ahLst/>
                    <a:cxnLst/>
                    <a:rect l="l" t="t" r="r" b="b"/>
                    <a:pathLst>
                      <a:path w="1968" h="1779" extrusionOk="0">
                        <a:moveTo>
                          <a:pt x="1937" y="0"/>
                        </a:moveTo>
                        <a:cubicBezTo>
                          <a:pt x="1907" y="0"/>
                          <a:pt x="1483" y="362"/>
                          <a:pt x="977" y="816"/>
                        </a:cubicBezTo>
                        <a:cubicBezTo>
                          <a:pt x="462" y="1279"/>
                          <a:pt x="24" y="1707"/>
                          <a:pt x="4" y="1766"/>
                        </a:cubicBezTo>
                        <a:cubicBezTo>
                          <a:pt x="1" y="1774"/>
                          <a:pt x="3" y="1779"/>
                          <a:pt x="9" y="1779"/>
                        </a:cubicBezTo>
                        <a:cubicBezTo>
                          <a:pt x="45" y="1779"/>
                          <a:pt x="231" y="1631"/>
                          <a:pt x="472" y="1413"/>
                        </a:cubicBezTo>
                        <a:cubicBezTo>
                          <a:pt x="1594" y="390"/>
                          <a:pt x="1968" y="30"/>
                          <a:pt x="1939" y="1"/>
                        </a:cubicBezTo>
                        <a:cubicBezTo>
                          <a:pt x="1938" y="0"/>
                          <a:pt x="1938" y="0"/>
                          <a:pt x="1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939525" y="1898425"/>
                    <a:ext cx="87575" cy="78350"/>
                  </a:xfrm>
                  <a:custGeom>
                    <a:avLst/>
                    <a:gdLst/>
                    <a:ahLst/>
                    <a:cxnLst/>
                    <a:rect l="l" t="t" r="r" b="b"/>
                    <a:pathLst>
                      <a:path w="3503" h="3134" extrusionOk="0">
                        <a:moveTo>
                          <a:pt x="3422" y="0"/>
                        </a:moveTo>
                        <a:cubicBezTo>
                          <a:pt x="3418" y="0"/>
                          <a:pt x="3413" y="1"/>
                          <a:pt x="3409" y="1"/>
                        </a:cubicBezTo>
                        <a:cubicBezTo>
                          <a:pt x="3358" y="2"/>
                          <a:pt x="2577" y="684"/>
                          <a:pt x="1680" y="1511"/>
                        </a:cubicBezTo>
                        <a:cubicBezTo>
                          <a:pt x="781" y="2336"/>
                          <a:pt x="27" y="3062"/>
                          <a:pt x="4" y="3118"/>
                        </a:cubicBezTo>
                        <a:cubicBezTo>
                          <a:pt x="1" y="3128"/>
                          <a:pt x="3" y="3133"/>
                          <a:pt x="10" y="3133"/>
                        </a:cubicBezTo>
                        <a:cubicBezTo>
                          <a:pt x="41" y="3133"/>
                          <a:pt x="172" y="3036"/>
                          <a:pt x="332" y="2889"/>
                        </a:cubicBezTo>
                        <a:cubicBezTo>
                          <a:pt x="532" y="2706"/>
                          <a:pt x="1220" y="2080"/>
                          <a:pt x="1867" y="1493"/>
                        </a:cubicBezTo>
                        <a:cubicBezTo>
                          <a:pt x="3401" y="96"/>
                          <a:pt x="3503" y="0"/>
                          <a:pt x="3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947250" y="1913650"/>
                    <a:ext cx="86925" cy="75625"/>
                  </a:xfrm>
                  <a:custGeom>
                    <a:avLst/>
                    <a:gdLst/>
                    <a:ahLst/>
                    <a:cxnLst/>
                    <a:rect l="l" t="t" r="r" b="b"/>
                    <a:pathLst>
                      <a:path w="3477" h="3025" extrusionOk="0">
                        <a:moveTo>
                          <a:pt x="3412" y="0"/>
                        </a:moveTo>
                        <a:cubicBezTo>
                          <a:pt x="3361" y="0"/>
                          <a:pt x="3190" y="134"/>
                          <a:pt x="3016" y="313"/>
                        </a:cubicBezTo>
                        <a:cubicBezTo>
                          <a:pt x="2818" y="515"/>
                          <a:pt x="2061" y="1196"/>
                          <a:pt x="1323" y="1832"/>
                        </a:cubicBezTo>
                        <a:cubicBezTo>
                          <a:pt x="583" y="2470"/>
                          <a:pt x="0" y="3004"/>
                          <a:pt x="19" y="3024"/>
                        </a:cubicBezTo>
                        <a:cubicBezTo>
                          <a:pt x="19" y="3024"/>
                          <a:pt x="20" y="3024"/>
                          <a:pt x="21" y="3024"/>
                        </a:cubicBezTo>
                        <a:cubicBezTo>
                          <a:pt x="59" y="3024"/>
                          <a:pt x="625" y="2561"/>
                          <a:pt x="1296" y="1978"/>
                        </a:cubicBezTo>
                        <a:cubicBezTo>
                          <a:pt x="3212" y="307"/>
                          <a:pt x="3477" y="61"/>
                          <a:pt x="3423" y="4"/>
                        </a:cubicBezTo>
                        <a:cubicBezTo>
                          <a:pt x="3421" y="2"/>
                          <a:pt x="3417" y="0"/>
                          <a:pt x="3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854425" y="1923275"/>
                    <a:ext cx="10000" cy="61425"/>
                  </a:xfrm>
                  <a:custGeom>
                    <a:avLst/>
                    <a:gdLst/>
                    <a:ahLst/>
                    <a:cxnLst/>
                    <a:rect l="l" t="t" r="r" b="b"/>
                    <a:pathLst>
                      <a:path w="400" h="2457" extrusionOk="0">
                        <a:moveTo>
                          <a:pt x="31" y="1"/>
                        </a:moveTo>
                        <a:cubicBezTo>
                          <a:pt x="0" y="1"/>
                          <a:pt x="46" y="510"/>
                          <a:pt x="132" y="1158"/>
                        </a:cubicBezTo>
                        <a:cubicBezTo>
                          <a:pt x="222" y="1832"/>
                          <a:pt x="325" y="2415"/>
                          <a:pt x="361" y="2449"/>
                        </a:cubicBezTo>
                        <a:cubicBezTo>
                          <a:pt x="366" y="2454"/>
                          <a:pt x="370" y="2456"/>
                          <a:pt x="374" y="2456"/>
                        </a:cubicBezTo>
                        <a:cubicBezTo>
                          <a:pt x="399" y="2456"/>
                          <a:pt x="400" y="2367"/>
                          <a:pt x="375" y="2230"/>
                        </a:cubicBezTo>
                        <a:cubicBezTo>
                          <a:pt x="346" y="2073"/>
                          <a:pt x="272" y="1526"/>
                          <a:pt x="211" y="1013"/>
                        </a:cubicBezTo>
                        <a:cubicBezTo>
                          <a:pt x="149" y="498"/>
                          <a:pt x="69" y="43"/>
                          <a:pt x="34" y="3"/>
                        </a:cubicBezTo>
                        <a:cubicBezTo>
                          <a:pt x="33" y="2"/>
                          <a:pt x="32"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864600" y="1921725"/>
                    <a:ext cx="11675" cy="51025"/>
                  </a:xfrm>
                  <a:custGeom>
                    <a:avLst/>
                    <a:gdLst/>
                    <a:ahLst/>
                    <a:cxnLst/>
                    <a:rect l="l" t="t" r="r" b="b"/>
                    <a:pathLst>
                      <a:path w="467" h="2041" extrusionOk="0">
                        <a:moveTo>
                          <a:pt x="24" y="0"/>
                        </a:moveTo>
                        <a:cubicBezTo>
                          <a:pt x="0" y="0"/>
                          <a:pt x="6" y="119"/>
                          <a:pt x="38" y="279"/>
                        </a:cubicBezTo>
                        <a:cubicBezTo>
                          <a:pt x="75" y="458"/>
                          <a:pt x="158" y="916"/>
                          <a:pt x="225" y="1289"/>
                        </a:cubicBezTo>
                        <a:cubicBezTo>
                          <a:pt x="292" y="1663"/>
                          <a:pt x="376" y="1999"/>
                          <a:pt x="412" y="2032"/>
                        </a:cubicBezTo>
                        <a:cubicBezTo>
                          <a:pt x="418" y="2037"/>
                          <a:pt x="423" y="2040"/>
                          <a:pt x="427" y="2040"/>
                        </a:cubicBezTo>
                        <a:cubicBezTo>
                          <a:pt x="466" y="2040"/>
                          <a:pt x="421" y="1757"/>
                          <a:pt x="227" y="747"/>
                        </a:cubicBezTo>
                        <a:cubicBezTo>
                          <a:pt x="152" y="363"/>
                          <a:pt x="66" y="32"/>
                          <a:pt x="33" y="4"/>
                        </a:cubicBezTo>
                        <a:cubicBezTo>
                          <a:pt x="30" y="1"/>
                          <a:pt x="27"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951250" y="1928825"/>
                    <a:ext cx="80825" cy="76150"/>
                  </a:xfrm>
                  <a:custGeom>
                    <a:avLst/>
                    <a:gdLst/>
                    <a:ahLst/>
                    <a:cxnLst/>
                    <a:rect l="l" t="t" r="r" b="b"/>
                    <a:pathLst>
                      <a:path w="3233" h="3046" extrusionOk="0">
                        <a:moveTo>
                          <a:pt x="3198" y="0"/>
                        </a:moveTo>
                        <a:cubicBezTo>
                          <a:pt x="3198" y="0"/>
                          <a:pt x="3198" y="0"/>
                          <a:pt x="3198" y="0"/>
                        </a:cubicBezTo>
                        <a:cubicBezTo>
                          <a:pt x="3159" y="3"/>
                          <a:pt x="2436" y="662"/>
                          <a:pt x="1585" y="1467"/>
                        </a:cubicBezTo>
                        <a:cubicBezTo>
                          <a:pt x="735" y="2275"/>
                          <a:pt x="26" y="2977"/>
                          <a:pt x="3" y="3033"/>
                        </a:cubicBezTo>
                        <a:cubicBezTo>
                          <a:pt x="0" y="3041"/>
                          <a:pt x="1" y="3046"/>
                          <a:pt x="6" y="3046"/>
                        </a:cubicBezTo>
                        <a:cubicBezTo>
                          <a:pt x="66" y="3046"/>
                          <a:pt x="719" y="2444"/>
                          <a:pt x="2220" y="1001"/>
                        </a:cubicBezTo>
                        <a:cubicBezTo>
                          <a:pt x="2798" y="447"/>
                          <a:pt x="3233" y="0"/>
                          <a:pt x="3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965975" y="1935800"/>
                    <a:ext cx="83575" cy="70225"/>
                  </a:xfrm>
                  <a:custGeom>
                    <a:avLst/>
                    <a:gdLst/>
                    <a:ahLst/>
                    <a:cxnLst/>
                    <a:rect l="l" t="t" r="r" b="b"/>
                    <a:pathLst>
                      <a:path w="3343" h="2809" extrusionOk="0">
                        <a:moveTo>
                          <a:pt x="3232" y="1"/>
                        </a:moveTo>
                        <a:cubicBezTo>
                          <a:pt x="3232" y="1"/>
                          <a:pt x="3231" y="1"/>
                          <a:pt x="3231" y="1"/>
                        </a:cubicBezTo>
                        <a:cubicBezTo>
                          <a:pt x="3211" y="4"/>
                          <a:pt x="2549" y="567"/>
                          <a:pt x="1753" y="1259"/>
                        </a:cubicBezTo>
                        <a:cubicBezTo>
                          <a:pt x="680" y="2189"/>
                          <a:pt x="1" y="2809"/>
                          <a:pt x="42" y="2809"/>
                        </a:cubicBezTo>
                        <a:cubicBezTo>
                          <a:pt x="52" y="2809"/>
                          <a:pt x="103" y="2773"/>
                          <a:pt x="201" y="2698"/>
                        </a:cubicBezTo>
                        <a:cubicBezTo>
                          <a:pt x="1039" y="2051"/>
                          <a:pt x="3342" y="1"/>
                          <a:pt x="3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737375" y="1981650"/>
                    <a:ext cx="10975" cy="47000"/>
                  </a:xfrm>
                  <a:custGeom>
                    <a:avLst/>
                    <a:gdLst/>
                    <a:ahLst/>
                    <a:cxnLst/>
                    <a:rect l="l" t="t" r="r" b="b"/>
                    <a:pathLst>
                      <a:path w="439" h="1880" extrusionOk="0">
                        <a:moveTo>
                          <a:pt x="30" y="1"/>
                        </a:moveTo>
                        <a:cubicBezTo>
                          <a:pt x="1" y="1"/>
                          <a:pt x="21" y="236"/>
                          <a:pt x="80" y="562"/>
                        </a:cubicBezTo>
                        <a:cubicBezTo>
                          <a:pt x="146" y="918"/>
                          <a:pt x="227" y="1362"/>
                          <a:pt x="262" y="1562"/>
                        </a:cubicBezTo>
                        <a:cubicBezTo>
                          <a:pt x="295" y="1743"/>
                          <a:pt x="341" y="1879"/>
                          <a:pt x="368" y="1879"/>
                        </a:cubicBezTo>
                        <a:cubicBezTo>
                          <a:pt x="370" y="1879"/>
                          <a:pt x="373" y="1878"/>
                          <a:pt x="374" y="1876"/>
                        </a:cubicBezTo>
                        <a:cubicBezTo>
                          <a:pt x="439" y="1814"/>
                          <a:pt x="132" y="109"/>
                          <a:pt x="39" y="7"/>
                        </a:cubicBezTo>
                        <a:cubicBezTo>
                          <a:pt x="35" y="3"/>
                          <a:pt x="32"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152125" y="1653725"/>
                    <a:ext cx="11800" cy="33275"/>
                  </a:xfrm>
                  <a:custGeom>
                    <a:avLst/>
                    <a:gdLst/>
                    <a:ahLst/>
                    <a:cxnLst/>
                    <a:rect l="l" t="t" r="r" b="b"/>
                    <a:pathLst>
                      <a:path w="472" h="1331" extrusionOk="0">
                        <a:moveTo>
                          <a:pt x="448" y="1"/>
                        </a:moveTo>
                        <a:cubicBezTo>
                          <a:pt x="422" y="1"/>
                          <a:pt x="312" y="276"/>
                          <a:pt x="197" y="629"/>
                        </a:cubicBezTo>
                        <a:cubicBezTo>
                          <a:pt x="81" y="991"/>
                          <a:pt x="1" y="1308"/>
                          <a:pt x="20" y="1330"/>
                        </a:cubicBezTo>
                        <a:cubicBezTo>
                          <a:pt x="20" y="1330"/>
                          <a:pt x="21" y="1331"/>
                          <a:pt x="22" y="1331"/>
                        </a:cubicBezTo>
                        <a:cubicBezTo>
                          <a:pt x="49" y="1331"/>
                          <a:pt x="157" y="1055"/>
                          <a:pt x="272" y="703"/>
                        </a:cubicBezTo>
                        <a:cubicBezTo>
                          <a:pt x="391" y="339"/>
                          <a:pt x="472" y="22"/>
                          <a:pt x="450" y="2"/>
                        </a:cubicBezTo>
                        <a:cubicBezTo>
                          <a:pt x="450" y="1"/>
                          <a:pt x="449"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147325" y="1774700"/>
                    <a:ext cx="20575" cy="50175"/>
                  </a:xfrm>
                  <a:custGeom>
                    <a:avLst/>
                    <a:gdLst/>
                    <a:ahLst/>
                    <a:cxnLst/>
                    <a:rect l="l" t="t" r="r" b="b"/>
                    <a:pathLst>
                      <a:path w="823" h="2007" extrusionOk="0">
                        <a:moveTo>
                          <a:pt x="795" y="0"/>
                        </a:moveTo>
                        <a:cubicBezTo>
                          <a:pt x="768" y="0"/>
                          <a:pt x="713" y="96"/>
                          <a:pt x="662" y="231"/>
                        </a:cubicBezTo>
                        <a:cubicBezTo>
                          <a:pt x="605" y="382"/>
                          <a:pt x="428" y="830"/>
                          <a:pt x="269" y="1232"/>
                        </a:cubicBezTo>
                        <a:cubicBezTo>
                          <a:pt x="110" y="1635"/>
                          <a:pt x="0" y="1981"/>
                          <a:pt x="27" y="2005"/>
                        </a:cubicBezTo>
                        <a:cubicBezTo>
                          <a:pt x="28" y="2006"/>
                          <a:pt x="28" y="2006"/>
                          <a:pt x="29" y="2006"/>
                        </a:cubicBezTo>
                        <a:cubicBezTo>
                          <a:pt x="62" y="2006"/>
                          <a:pt x="252" y="1585"/>
                          <a:pt x="456" y="1047"/>
                        </a:cubicBezTo>
                        <a:cubicBezTo>
                          <a:pt x="668" y="496"/>
                          <a:pt x="823" y="28"/>
                          <a:pt x="803" y="4"/>
                        </a:cubicBezTo>
                        <a:cubicBezTo>
                          <a:pt x="800" y="1"/>
                          <a:pt x="798"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9" name="Google Shape;219;p2"/>
              <p:cNvCxnSpPr/>
              <p:nvPr/>
            </p:nvCxnSpPr>
            <p:spPr>
              <a:xfrm>
                <a:off x="713950" y="1679000"/>
                <a:ext cx="0" cy="2925000"/>
              </a:xfrm>
              <a:prstGeom prst="straightConnector1">
                <a:avLst/>
              </a:prstGeom>
              <a:noFill/>
              <a:ln w="9525" cap="flat" cmpd="sng">
                <a:solidFill>
                  <a:schemeClr val="accent2"/>
                </a:solidFill>
                <a:prstDash val="solid"/>
                <a:round/>
                <a:headEnd type="none" w="med" len="med"/>
                <a:tailEnd type="none" w="med" len="med"/>
              </a:ln>
            </p:spPr>
          </p:cxnSp>
          <p:cxnSp>
            <p:nvCxnSpPr>
              <p:cNvPr id="220" name="Google Shape;220;p2"/>
              <p:cNvCxnSpPr/>
              <p:nvPr/>
            </p:nvCxnSpPr>
            <p:spPr>
              <a:xfrm>
                <a:off x="8430775" y="539500"/>
                <a:ext cx="0" cy="2661900"/>
              </a:xfrm>
              <a:prstGeom prst="straightConnector1">
                <a:avLst/>
              </a:prstGeom>
              <a:noFill/>
              <a:ln w="9525" cap="flat" cmpd="sng">
                <a:solidFill>
                  <a:schemeClr val="accent2"/>
                </a:solidFill>
                <a:prstDash val="solid"/>
                <a:round/>
                <a:headEnd type="none" w="med" len="med"/>
                <a:tailEnd type="none" w="med" len="med"/>
              </a:ln>
            </p:spPr>
          </p:cxnSp>
        </p:grpSp>
        <p:sp>
          <p:nvSpPr>
            <p:cNvPr id="221" name="Google Shape;221;p2"/>
            <p:cNvSpPr/>
            <p:nvPr/>
          </p:nvSpPr>
          <p:spPr>
            <a:xfrm flipH="1">
              <a:off x="8875200" y="0"/>
              <a:ext cx="268800" cy="2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222" name="Google Shape;222;p2"/>
            <p:cNvSpPr/>
            <p:nvPr/>
          </p:nvSpPr>
          <p:spPr>
            <a:xfrm flipH="1">
              <a:off x="8606400" y="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223" name="Google Shape;223;p2"/>
            <p:cNvSpPr/>
            <p:nvPr/>
          </p:nvSpPr>
          <p:spPr>
            <a:xfrm flipH="1">
              <a:off x="8875200" y="2688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224" name="Google Shape;224;p2"/>
            <p:cNvSpPr/>
            <p:nvPr/>
          </p:nvSpPr>
          <p:spPr>
            <a:xfrm rot="10800000" flipH="1">
              <a:off x="0" y="4874700"/>
              <a:ext cx="268800" cy="2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225" name="Google Shape;225;p2"/>
            <p:cNvSpPr/>
            <p:nvPr/>
          </p:nvSpPr>
          <p:spPr>
            <a:xfrm rot="10800000" flipH="1">
              <a:off x="268800" y="48747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226" name="Google Shape;226;p2"/>
            <p:cNvSpPr/>
            <p:nvPr/>
          </p:nvSpPr>
          <p:spPr>
            <a:xfrm rot="10800000" flipH="1">
              <a:off x="0" y="46059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200"/>
        <p:cNvGrpSpPr/>
        <p:nvPr/>
      </p:nvGrpSpPr>
      <p:grpSpPr>
        <a:xfrm>
          <a:off x="0" y="0"/>
          <a:ext cx="0" cy="0"/>
          <a:chOff x="0" y="0"/>
          <a:chExt cx="0" cy="0"/>
        </a:xfrm>
      </p:grpSpPr>
      <p:pic>
        <p:nvPicPr>
          <p:cNvPr id="2201" name="Google Shape;2201;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02" name="Google Shape;2202;p17"/>
          <p:cNvSpPr txBox="1">
            <a:spLocks noGrp="1"/>
          </p:cNvSpPr>
          <p:nvPr>
            <p:ph type="title"/>
          </p:nvPr>
        </p:nvSpPr>
        <p:spPr>
          <a:xfrm>
            <a:off x="4818288" y="1444025"/>
            <a:ext cx="2797800" cy="117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03" name="Google Shape;2203;p17"/>
          <p:cNvSpPr txBox="1">
            <a:spLocks noGrp="1"/>
          </p:cNvSpPr>
          <p:nvPr>
            <p:ph type="subTitle" idx="1"/>
          </p:nvPr>
        </p:nvSpPr>
        <p:spPr>
          <a:xfrm>
            <a:off x="4818420" y="2619175"/>
            <a:ext cx="2797800" cy="10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04" name="Google Shape;2204;p17"/>
          <p:cNvGrpSpPr/>
          <p:nvPr/>
        </p:nvGrpSpPr>
        <p:grpSpPr>
          <a:xfrm>
            <a:off x="-187375" y="104638"/>
            <a:ext cx="9531988" cy="4983988"/>
            <a:chOff x="-187375" y="104638"/>
            <a:chExt cx="9531988" cy="4983988"/>
          </a:xfrm>
        </p:grpSpPr>
        <p:grpSp>
          <p:nvGrpSpPr>
            <p:cNvPr id="2205" name="Google Shape;2205;p17"/>
            <p:cNvGrpSpPr/>
            <p:nvPr/>
          </p:nvGrpSpPr>
          <p:grpSpPr>
            <a:xfrm>
              <a:off x="747875" y="4117825"/>
              <a:ext cx="116725" cy="380125"/>
              <a:chOff x="3100050" y="860525"/>
              <a:chExt cx="116725" cy="380125"/>
            </a:xfrm>
          </p:grpSpPr>
          <p:sp>
            <p:nvSpPr>
              <p:cNvPr id="2206" name="Google Shape;2206;p17"/>
              <p:cNvSpPr/>
              <p:nvPr/>
            </p:nvSpPr>
            <p:spPr>
              <a:xfrm>
                <a:off x="3161625" y="988300"/>
                <a:ext cx="400" cy="850"/>
              </a:xfrm>
              <a:custGeom>
                <a:avLst/>
                <a:gdLst/>
                <a:ahLst/>
                <a:cxnLst/>
                <a:rect l="l" t="t" r="r" b="b"/>
                <a:pathLst>
                  <a:path w="16" h="34" extrusionOk="0">
                    <a:moveTo>
                      <a:pt x="15" y="0"/>
                    </a:moveTo>
                    <a:lnTo>
                      <a:pt x="1" y="11"/>
                    </a:lnTo>
                    <a:lnTo>
                      <a:pt x="7" y="34"/>
                    </a:lnTo>
                    <a:lnTo>
                      <a:pt x="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7"/>
              <p:cNvSpPr/>
              <p:nvPr/>
            </p:nvSpPr>
            <p:spPr>
              <a:xfrm>
                <a:off x="3100050" y="860525"/>
                <a:ext cx="116725" cy="380125"/>
              </a:xfrm>
              <a:custGeom>
                <a:avLst/>
                <a:gdLst/>
                <a:ahLst/>
                <a:cxnLst/>
                <a:rect l="l" t="t" r="r" b="b"/>
                <a:pathLst>
                  <a:path w="4669" h="15205" extrusionOk="0">
                    <a:moveTo>
                      <a:pt x="3035" y="396"/>
                    </a:moveTo>
                    <a:cubicBezTo>
                      <a:pt x="3451" y="396"/>
                      <a:pt x="3802" y="417"/>
                      <a:pt x="3888" y="463"/>
                    </a:cubicBezTo>
                    <a:cubicBezTo>
                      <a:pt x="4151" y="605"/>
                      <a:pt x="4067" y="686"/>
                      <a:pt x="3602" y="737"/>
                    </a:cubicBezTo>
                    <a:cubicBezTo>
                      <a:pt x="3355" y="764"/>
                      <a:pt x="2946" y="811"/>
                      <a:pt x="2694" y="839"/>
                    </a:cubicBezTo>
                    <a:cubicBezTo>
                      <a:pt x="2547" y="855"/>
                      <a:pt x="2448" y="865"/>
                      <a:pt x="2382" y="865"/>
                    </a:cubicBezTo>
                    <a:cubicBezTo>
                      <a:pt x="2258" y="865"/>
                      <a:pt x="2254" y="830"/>
                      <a:pt x="2286" y="737"/>
                    </a:cubicBezTo>
                    <a:cubicBezTo>
                      <a:pt x="2312" y="662"/>
                      <a:pt x="2323" y="625"/>
                      <a:pt x="2315" y="625"/>
                    </a:cubicBezTo>
                    <a:lnTo>
                      <a:pt x="2315" y="625"/>
                    </a:lnTo>
                    <a:cubicBezTo>
                      <a:pt x="2307" y="625"/>
                      <a:pt x="2280" y="659"/>
                      <a:pt x="2230" y="725"/>
                    </a:cubicBezTo>
                    <a:cubicBezTo>
                      <a:pt x="2165" y="807"/>
                      <a:pt x="2081" y="867"/>
                      <a:pt x="2029" y="867"/>
                    </a:cubicBezTo>
                    <a:cubicBezTo>
                      <a:pt x="1977" y="867"/>
                      <a:pt x="1957" y="805"/>
                      <a:pt x="1981" y="725"/>
                    </a:cubicBezTo>
                    <a:cubicBezTo>
                      <a:pt x="1993" y="682"/>
                      <a:pt x="1994" y="660"/>
                      <a:pt x="1983" y="660"/>
                    </a:cubicBezTo>
                    <a:cubicBezTo>
                      <a:pt x="1970" y="660"/>
                      <a:pt x="1936" y="697"/>
                      <a:pt x="1882" y="771"/>
                    </a:cubicBezTo>
                    <a:cubicBezTo>
                      <a:pt x="1794" y="888"/>
                      <a:pt x="1725" y="945"/>
                      <a:pt x="1687" y="945"/>
                    </a:cubicBezTo>
                    <a:cubicBezTo>
                      <a:pt x="1643" y="945"/>
                      <a:pt x="1638" y="872"/>
                      <a:pt x="1688" y="730"/>
                    </a:cubicBezTo>
                    <a:cubicBezTo>
                      <a:pt x="1729" y="613"/>
                      <a:pt x="1747" y="559"/>
                      <a:pt x="1736" y="559"/>
                    </a:cubicBezTo>
                    <a:cubicBezTo>
                      <a:pt x="1726" y="559"/>
                      <a:pt x="1698" y="595"/>
                      <a:pt x="1647" y="662"/>
                    </a:cubicBezTo>
                    <a:cubicBezTo>
                      <a:pt x="1577" y="752"/>
                      <a:pt x="1524" y="849"/>
                      <a:pt x="1524" y="886"/>
                    </a:cubicBezTo>
                    <a:cubicBezTo>
                      <a:pt x="1524" y="923"/>
                      <a:pt x="1487" y="951"/>
                      <a:pt x="1439" y="951"/>
                    </a:cubicBezTo>
                    <a:cubicBezTo>
                      <a:pt x="1382" y="951"/>
                      <a:pt x="1383" y="890"/>
                      <a:pt x="1443" y="767"/>
                    </a:cubicBezTo>
                    <a:lnTo>
                      <a:pt x="1533" y="583"/>
                    </a:lnTo>
                    <a:lnTo>
                      <a:pt x="1533" y="583"/>
                    </a:lnTo>
                    <a:lnTo>
                      <a:pt x="1394" y="771"/>
                    </a:lnTo>
                    <a:cubicBezTo>
                      <a:pt x="1308" y="887"/>
                      <a:pt x="1236" y="944"/>
                      <a:pt x="1197" y="944"/>
                    </a:cubicBezTo>
                    <a:cubicBezTo>
                      <a:pt x="1155" y="944"/>
                      <a:pt x="1151" y="877"/>
                      <a:pt x="1212" y="745"/>
                    </a:cubicBezTo>
                    <a:cubicBezTo>
                      <a:pt x="1265" y="631"/>
                      <a:pt x="1382" y="525"/>
                      <a:pt x="1477" y="504"/>
                    </a:cubicBezTo>
                    <a:cubicBezTo>
                      <a:pt x="1790" y="435"/>
                      <a:pt x="2473" y="396"/>
                      <a:pt x="3035" y="396"/>
                    </a:cubicBezTo>
                    <a:close/>
                    <a:moveTo>
                      <a:pt x="592" y="728"/>
                    </a:moveTo>
                    <a:cubicBezTo>
                      <a:pt x="597" y="728"/>
                      <a:pt x="601" y="730"/>
                      <a:pt x="605" y="733"/>
                    </a:cubicBezTo>
                    <a:cubicBezTo>
                      <a:pt x="628" y="753"/>
                      <a:pt x="608" y="836"/>
                      <a:pt x="561" y="918"/>
                    </a:cubicBezTo>
                    <a:cubicBezTo>
                      <a:pt x="522" y="985"/>
                      <a:pt x="495" y="1016"/>
                      <a:pt x="482" y="1016"/>
                    </a:cubicBezTo>
                    <a:cubicBezTo>
                      <a:pt x="462" y="1016"/>
                      <a:pt x="471" y="948"/>
                      <a:pt x="517" y="827"/>
                    </a:cubicBezTo>
                    <a:cubicBezTo>
                      <a:pt x="540" y="766"/>
                      <a:pt x="570" y="728"/>
                      <a:pt x="592" y="728"/>
                    </a:cubicBezTo>
                    <a:close/>
                    <a:moveTo>
                      <a:pt x="1134" y="542"/>
                    </a:moveTo>
                    <a:cubicBezTo>
                      <a:pt x="1173" y="542"/>
                      <a:pt x="1200" y="571"/>
                      <a:pt x="1200" y="615"/>
                    </a:cubicBezTo>
                    <a:cubicBezTo>
                      <a:pt x="1200" y="696"/>
                      <a:pt x="942" y="1026"/>
                      <a:pt x="890" y="1026"/>
                    </a:cubicBezTo>
                    <a:cubicBezTo>
                      <a:pt x="884" y="1026"/>
                      <a:pt x="881" y="1022"/>
                      <a:pt x="880" y="1014"/>
                    </a:cubicBezTo>
                    <a:cubicBezTo>
                      <a:pt x="875" y="900"/>
                      <a:pt x="1068" y="542"/>
                      <a:pt x="1134" y="542"/>
                    </a:cubicBezTo>
                    <a:close/>
                    <a:moveTo>
                      <a:pt x="818" y="632"/>
                    </a:moveTo>
                    <a:cubicBezTo>
                      <a:pt x="847" y="632"/>
                      <a:pt x="857" y="715"/>
                      <a:pt x="821" y="852"/>
                    </a:cubicBezTo>
                    <a:cubicBezTo>
                      <a:pt x="797" y="951"/>
                      <a:pt x="741" y="1031"/>
                      <a:pt x="698" y="1031"/>
                    </a:cubicBezTo>
                    <a:cubicBezTo>
                      <a:pt x="653" y="1031"/>
                      <a:pt x="634" y="1006"/>
                      <a:pt x="654" y="970"/>
                    </a:cubicBezTo>
                    <a:cubicBezTo>
                      <a:pt x="672" y="938"/>
                      <a:pt x="713" y="836"/>
                      <a:pt x="741" y="753"/>
                    </a:cubicBezTo>
                    <a:cubicBezTo>
                      <a:pt x="771" y="669"/>
                      <a:pt x="799" y="632"/>
                      <a:pt x="818" y="632"/>
                    </a:cubicBezTo>
                    <a:close/>
                    <a:moveTo>
                      <a:pt x="4020" y="1004"/>
                    </a:moveTo>
                    <a:cubicBezTo>
                      <a:pt x="4036" y="1004"/>
                      <a:pt x="4046" y="1005"/>
                      <a:pt x="4048" y="1006"/>
                    </a:cubicBezTo>
                    <a:cubicBezTo>
                      <a:pt x="4068" y="1019"/>
                      <a:pt x="4020" y="1078"/>
                      <a:pt x="3937" y="1138"/>
                    </a:cubicBezTo>
                    <a:cubicBezTo>
                      <a:pt x="3737" y="1285"/>
                      <a:pt x="2127" y="1427"/>
                      <a:pt x="1214" y="1427"/>
                    </a:cubicBezTo>
                    <a:cubicBezTo>
                      <a:pt x="867" y="1427"/>
                      <a:pt x="621" y="1406"/>
                      <a:pt x="591" y="1358"/>
                    </a:cubicBezTo>
                    <a:cubicBezTo>
                      <a:pt x="563" y="1311"/>
                      <a:pt x="624" y="1273"/>
                      <a:pt x="728" y="1272"/>
                    </a:cubicBezTo>
                    <a:cubicBezTo>
                      <a:pt x="832" y="1271"/>
                      <a:pt x="1608" y="1204"/>
                      <a:pt x="2464" y="1125"/>
                    </a:cubicBezTo>
                    <a:cubicBezTo>
                      <a:pt x="3231" y="1054"/>
                      <a:pt x="3879" y="1004"/>
                      <a:pt x="4020" y="1004"/>
                    </a:cubicBezTo>
                    <a:close/>
                    <a:moveTo>
                      <a:pt x="3777" y="1959"/>
                    </a:moveTo>
                    <a:cubicBezTo>
                      <a:pt x="3786" y="1959"/>
                      <a:pt x="3800" y="1968"/>
                      <a:pt x="3820" y="1987"/>
                    </a:cubicBezTo>
                    <a:cubicBezTo>
                      <a:pt x="3877" y="2046"/>
                      <a:pt x="3881" y="2147"/>
                      <a:pt x="3830" y="2302"/>
                    </a:cubicBezTo>
                    <a:cubicBezTo>
                      <a:pt x="3793" y="2419"/>
                      <a:pt x="3774" y="2474"/>
                      <a:pt x="3758" y="2474"/>
                    </a:cubicBezTo>
                    <a:cubicBezTo>
                      <a:pt x="3743" y="2474"/>
                      <a:pt x="3730" y="2431"/>
                      <a:pt x="3709" y="2350"/>
                    </a:cubicBezTo>
                    <a:cubicBezTo>
                      <a:pt x="3683" y="2261"/>
                      <a:pt x="3686" y="2213"/>
                      <a:pt x="3715" y="2213"/>
                    </a:cubicBezTo>
                    <a:cubicBezTo>
                      <a:pt x="3723" y="2213"/>
                      <a:pt x="3733" y="2217"/>
                      <a:pt x="3745" y="2224"/>
                    </a:cubicBezTo>
                    <a:cubicBezTo>
                      <a:pt x="3757" y="2231"/>
                      <a:pt x="3767" y="2235"/>
                      <a:pt x="3775" y="2235"/>
                    </a:cubicBezTo>
                    <a:cubicBezTo>
                      <a:pt x="3805" y="2235"/>
                      <a:pt x="3807" y="2187"/>
                      <a:pt x="3782" y="2089"/>
                    </a:cubicBezTo>
                    <a:cubicBezTo>
                      <a:pt x="3759" y="2001"/>
                      <a:pt x="3757" y="1959"/>
                      <a:pt x="3777" y="1959"/>
                    </a:cubicBezTo>
                    <a:close/>
                    <a:moveTo>
                      <a:pt x="2613" y="4790"/>
                    </a:moveTo>
                    <a:cubicBezTo>
                      <a:pt x="2618" y="4790"/>
                      <a:pt x="2622" y="4792"/>
                      <a:pt x="2625" y="4796"/>
                    </a:cubicBezTo>
                    <a:cubicBezTo>
                      <a:pt x="2690" y="4857"/>
                      <a:pt x="2596" y="5031"/>
                      <a:pt x="2480" y="5111"/>
                    </a:cubicBezTo>
                    <a:lnTo>
                      <a:pt x="2524" y="4945"/>
                    </a:lnTo>
                    <a:cubicBezTo>
                      <a:pt x="2548" y="4856"/>
                      <a:pt x="2587" y="4790"/>
                      <a:pt x="2613" y="4790"/>
                    </a:cubicBezTo>
                    <a:close/>
                    <a:moveTo>
                      <a:pt x="2367" y="4796"/>
                    </a:moveTo>
                    <a:cubicBezTo>
                      <a:pt x="2384" y="4796"/>
                      <a:pt x="2399" y="4842"/>
                      <a:pt x="2423" y="4941"/>
                    </a:cubicBezTo>
                    <a:lnTo>
                      <a:pt x="2466" y="5119"/>
                    </a:lnTo>
                    <a:cubicBezTo>
                      <a:pt x="2470" y="5118"/>
                      <a:pt x="2476" y="5115"/>
                      <a:pt x="2480" y="5111"/>
                    </a:cubicBezTo>
                    <a:lnTo>
                      <a:pt x="2480" y="5111"/>
                    </a:lnTo>
                    <a:lnTo>
                      <a:pt x="2472" y="5145"/>
                    </a:lnTo>
                    <a:lnTo>
                      <a:pt x="2466" y="5122"/>
                    </a:lnTo>
                    <a:cubicBezTo>
                      <a:pt x="2442" y="5137"/>
                      <a:pt x="2415" y="5149"/>
                      <a:pt x="2390" y="5151"/>
                    </a:cubicBezTo>
                    <a:cubicBezTo>
                      <a:pt x="2373" y="5154"/>
                      <a:pt x="2358" y="5155"/>
                      <a:pt x="2344" y="5155"/>
                    </a:cubicBezTo>
                    <a:cubicBezTo>
                      <a:pt x="2242" y="5155"/>
                      <a:pt x="2239" y="5084"/>
                      <a:pt x="2316" y="4884"/>
                    </a:cubicBezTo>
                    <a:cubicBezTo>
                      <a:pt x="2339" y="4826"/>
                      <a:pt x="2354" y="4796"/>
                      <a:pt x="2367" y="4796"/>
                    </a:cubicBezTo>
                    <a:close/>
                    <a:moveTo>
                      <a:pt x="3443" y="6104"/>
                    </a:moveTo>
                    <a:cubicBezTo>
                      <a:pt x="3448" y="6104"/>
                      <a:pt x="3452" y="6105"/>
                      <a:pt x="3456" y="6109"/>
                    </a:cubicBezTo>
                    <a:cubicBezTo>
                      <a:pt x="3480" y="6129"/>
                      <a:pt x="3460" y="6212"/>
                      <a:pt x="3413" y="6293"/>
                    </a:cubicBezTo>
                    <a:cubicBezTo>
                      <a:pt x="3375" y="6360"/>
                      <a:pt x="3347" y="6392"/>
                      <a:pt x="3334" y="6392"/>
                    </a:cubicBezTo>
                    <a:cubicBezTo>
                      <a:pt x="3313" y="6392"/>
                      <a:pt x="3322" y="6324"/>
                      <a:pt x="3368" y="6202"/>
                    </a:cubicBezTo>
                    <a:cubicBezTo>
                      <a:pt x="3390" y="6142"/>
                      <a:pt x="3421" y="6104"/>
                      <a:pt x="3443" y="6104"/>
                    </a:cubicBezTo>
                    <a:close/>
                    <a:moveTo>
                      <a:pt x="4005" y="6670"/>
                    </a:moveTo>
                    <a:cubicBezTo>
                      <a:pt x="4009" y="6670"/>
                      <a:pt x="4013" y="6672"/>
                      <a:pt x="4017" y="6677"/>
                    </a:cubicBezTo>
                    <a:cubicBezTo>
                      <a:pt x="4044" y="6702"/>
                      <a:pt x="4048" y="6775"/>
                      <a:pt x="4027" y="6831"/>
                    </a:cubicBezTo>
                    <a:cubicBezTo>
                      <a:pt x="4017" y="6858"/>
                      <a:pt x="4007" y="6871"/>
                      <a:pt x="4000" y="6871"/>
                    </a:cubicBezTo>
                    <a:cubicBezTo>
                      <a:pt x="3989" y="6871"/>
                      <a:pt x="3981" y="6841"/>
                      <a:pt x="3977" y="6783"/>
                    </a:cubicBezTo>
                    <a:cubicBezTo>
                      <a:pt x="3974" y="6716"/>
                      <a:pt x="3987" y="6670"/>
                      <a:pt x="4005" y="6670"/>
                    </a:cubicBezTo>
                    <a:close/>
                    <a:moveTo>
                      <a:pt x="2526" y="5595"/>
                    </a:moveTo>
                    <a:cubicBezTo>
                      <a:pt x="2556" y="5595"/>
                      <a:pt x="2504" y="5837"/>
                      <a:pt x="2369" y="6212"/>
                    </a:cubicBezTo>
                    <a:cubicBezTo>
                      <a:pt x="2233" y="6587"/>
                      <a:pt x="2058" y="6927"/>
                      <a:pt x="2023" y="6927"/>
                    </a:cubicBezTo>
                    <a:cubicBezTo>
                      <a:pt x="2008" y="6927"/>
                      <a:pt x="2017" y="6870"/>
                      <a:pt x="2062" y="6733"/>
                    </a:cubicBezTo>
                    <a:cubicBezTo>
                      <a:pt x="2101" y="6620"/>
                      <a:pt x="2128" y="6427"/>
                      <a:pt x="2125" y="6296"/>
                    </a:cubicBezTo>
                    <a:cubicBezTo>
                      <a:pt x="2124" y="6198"/>
                      <a:pt x="2138" y="6139"/>
                      <a:pt x="2158" y="6139"/>
                    </a:cubicBezTo>
                    <a:cubicBezTo>
                      <a:pt x="2164" y="6139"/>
                      <a:pt x="2171" y="6146"/>
                      <a:pt x="2179" y="6158"/>
                    </a:cubicBezTo>
                    <a:cubicBezTo>
                      <a:pt x="2184" y="6167"/>
                      <a:pt x="2191" y="6172"/>
                      <a:pt x="2200" y="6172"/>
                    </a:cubicBezTo>
                    <a:cubicBezTo>
                      <a:pt x="2239" y="6172"/>
                      <a:pt x="2306" y="6071"/>
                      <a:pt x="2370" y="5908"/>
                    </a:cubicBezTo>
                    <a:cubicBezTo>
                      <a:pt x="2455" y="5691"/>
                      <a:pt x="2507" y="5595"/>
                      <a:pt x="2526" y="5595"/>
                    </a:cubicBezTo>
                    <a:close/>
                    <a:moveTo>
                      <a:pt x="2957" y="6596"/>
                    </a:moveTo>
                    <a:cubicBezTo>
                      <a:pt x="2960" y="6596"/>
                      <a:pt x="2963" y="6597"/>
                      <a:pt x="2965" y="6599"/>
                    </a:cubicBezTo>
                    <a:cubicBezTo>
                      <a:pt x="2985" y="6620"/>
                      <a:pt x="2978" y="6729"/>
                      <a:pt x="2948" y="6851"/>
                    </a:cubicBezTo>
                    <a:cubicBezTo>
                      <a:pt x="2922" y="6960"/>
                      <a:pt x="2888" y="7034"/>
                      <a:pt x="2867" y="7034"/>
                    </a:cubicBezTo>
                    <a:cubicBezTo>
                      <a:pt x="2864" y="7034"/>
                      <a:pt x="2862" y="7032"/>
                      <a:pt x="2859" y="7030"/>
                    </a:cubicBezTo>
                    <a:cubicBezTo>
                      <a:pt x="2837" y="7010"/>
                      <a:pt x="2845" y="6900"/>
                      <a:pt x="2874" y="6777"/>
                    </a:cubicBezTo>
                    <a:cubicBezTo>
                      <a:pt x="2901" y="6670"/>
                      <a:pt x="2935" y="6596"/>
                      <a:pt x="2957" y="6596"/>
                    </a:cubicBezTo>
                    <a:close/>
                    <a:moveTo>
                      <a:pt x="3269" y="6650"/>
                    </a:moveTo>
                    <a:cubicBezTo>
                      <a:pt x="3291" y="6650"/>
                      <a:pt x="3271" y="6761"/>
                      <a:pt x="3224" y="6900"/>
                    </a:cubicBezTo>
                    <a:cubicBezTo>
                      <a:pt x="3182" y="7027"/>
                      <a:pt x="3133" y="7118"/>
                      <a:pt x="3111" y="7118"/>
                    </a:cubicBezTo>
                    <a:cubicBezTo>
                      <a:pt x="3109" y="7118"/>
                      <a:pt x="3107" y="7117"/>
                      <a:pt x="3105" y="7116"/>
                    </a:cubicBezTo>
                    <a:cubicBezTo>
                      <a:pt x="3064" y="7074"/>
                      <a:pt x="3212" y="6650"/>
                      <a:pt x="3269" y="6650"/>
                    </a:cubicBezTo>
                    <a:close/>
                    <a:moveTo>
                      <a:pt x="2347" y="7796"/>
                    </a:moveTo>
                    <a:cubicBezTo>
                      <a:pt x="2401" y="7796"/>
                      <a:pt x="2444" y="7841"/>
                      <a:pt x="2478" y="7930"/>
                    </a:cubicBezTo>
                    <a:cubicBezTo>
                      <a:pt x="2509" y="8008"/>
                      <a:pt x="2466" y="8105"/>
                      <a:pt x="2377" y="8171"/>
                    </a:cubicBezTo>
                    <a:cubicBezTo>
                      <a:pt x="2314" y="8216"/>
                      <a:pt x="2275" y="8239"/>
                      <a:pt x="2244" y="8239"/>
                    </a:cubicBezTo>
                    <a:cubicBezTo>
                      <a:pt x="2210" y="8239"/>
                      <a:pt x="2186" y="8211"/>
                      <a:pt x="2152" y="8153"/>
                    </a:cubicBezTo>
                    <a:cubicBezTo>
                      <a:pt x="2105" y="8072"/>
                      <a:pt x="2112" y="7986"/>
                      <a:pt x="2175" y="7913"/>
                    </a:cubicBezTo>
                    <a:cubicBezTo>
                      <a:pt x="2240" y="7835"/>
                      <a:pt x="2298" y="7796"/>
                      <a:pt x="2347" y="7796"/>
                    </a:cubicBezTo>
                    <a:close/>
                    <a:moveTo>
                      <a:pt x="3347" y="8039"/>
                    </a:moveTo>
                    <a:cubicBezTo>
                      <a:pt x="3417" y="8039"/>
                      <a:pt x="3481" y="8078"/>
                      <a:pt x="3481" y="8151"/>
                    </a:cubicBezTo>
                    <a:cubicBezTo>
                      <a:pt x="3481" y="8248"/>
                      <a:pt x="3372" y="8326"/>
                      <a:pt x="3286" y="8326"/>
                    </a:cubicBezTo>
                    <a:cubicBezTo>
                      <a:pt x="3249" y="8326"/>
                      <a:pt x="3217" y="8312"/>
                      <a:pt x="3198" y="8280"/>
                    </a:cubicBezTo>
                    <a:cubicBezTo>
                      <a:pt x="3167" y="8232"/>
                      <a:pt x="3167" y="8167"/>
                      <a:pt x="3198" y="8119"/>
                    </a:cubicBezTo>
                    <a:cubicBezTo>
                      <a:pt x="3231" y="8064"/>
                      <a:pt x="3291" y="8039"/>
                      <a:pt x="3347" y="8039"/>
                    </a:cubicBezTo>
                    <a:close/>
                    <a:moveTo>
                      <a:pt x="3529" y="7223"/>
                    </a:moveTo>
                    <a:cubicBezTo>
                      <a:pt x="3538" y="7223"/>
                      <a:pt x="3506" y="7356"/>
                      <a:pt x="3456" y="7518"/>
                    </a:cubicBezTo>
                    <a:cubicBezTo>
                      <a:pt x="3408" y="7683"/>
                      <a:pt x="3301" y="7832"/>
                      <a:pt x="3220" y="7852"/>
                    </a:cubicBezTo>
                    <a:cubicBezTo>
                      <a:pt x="3138" y="7873"/>
                      <a:pt x="3051" y="7984"/>
                      <a:pt x="3021" y="8105"/>
                    </a:cubicBezTo>
                    <a:cubicBezTo>
                      <a:pt x="2993" y="8220"/>
                      <a:pt x="2893" y="8448"/>
                      <a:pt x="2806" y="8593"/>
                    </a:cubicBezTo>
                    <a:cubicBezTo>
                      <a:pt x="2721" y="8736"/>
                      <a:pt x="2674" y="8799"/>
                      <a:pt x="2636" y="8799"/>
                    </a:cubicBezTo>
                    <a:cubicBezTo>
                      <a:pt x="2613" y="8799"/>
                      <a:pt x="2593" y="8776"/>
                      <a:pt x="2571" y="8735"/>
                    </a:cubicBezTo>
                    <a:cubicBezTo>
                      <a:pt x="2524" y="8653"/>
                      <a:pt x="2537" y="8522"/>
                      <a:pt x="2605" y="8385"/>
                    </a:cubicBezTo>
                    <a:cubicBezTo>
                      <a:pt x="2718" y="8157"/>
                      <a:pt x="2710" y="7907"/>
                      <a:pt x="2585" y="7749"/>
                    </a:cubicBezTo>
                    <a:cubicBezTo>
                      <a:pt x="2550" y="7704"/>
                      <a:pt x="2579" y="7593"/>
                      <a:pt x="2647" y="7505"/>
                    </a:cubicBezTo>
                    <a:cubicBezTo>
                      <a:pt x="2710" y="7424"/>
                      <a:pt x="2741" y="7383"/>
                      <a:pt x="2750" y="7383"/>
                    </a:cubicBezTo>
                    <a:cubicBezTo>
                      <a:pt x="2759" y="7383"/>
                      <a:pt x="2746" y="7424"/>
                      <a:pt x="2720" y="7505"/>
                    </a:cubicBezTo>
                    <a:cubicBezTo>
                      <a:pt x="2695" y="7585"/>
                      <a:pt x="2683" y="7623"/>
                      <a:pt x="2692" y="7623"/>
                    </a:cubicBezTo>
                    <a:cubicBezTo>
                      <a:pt x="2701" y="7623"/>
                      <a:pt x="2729" y="7589"/>
                      <a:pt x="2780" y="7522"/>
                    </a:cubicBezTo>
                    <a:cubicBezTo>
                      <a:pt x="2825" y="7464"/>
                      <a:pt x="2868" y="7439"/>
                      <a:pt x="2902" y="7439"/>
                    </a:cubicBezTo>
                    <a:cubicBezTo>
                      <a:pt x="2966" y="7439"/>
                      <a:pt x="2996" y="7530"/>
                      <a:pt x="2944" y="7669"/>
                    </a:cubicBezTo>
                    <a:cubicBezTo>
                      <a:pt x="2917" y="7738"/>
                      <a:pt x="2916" y="7774"/>
                      <a:pt x="2941" y="7774"/>
                    </a:cubicBezTo>
                    <a:cubicBezTo>
                      <a:pt x="2950" y="7774"/>
                      <a:pt x="2964" y="7768"/>
                      <a:pt x="2981" y="7758"/>
                    </a:cubicBezTo>
                    <a:cubicBezTo>
                      <a:pt x="3035" y="7725"/>
                      <a:pt x="3075" y="7652"/>
                      <a:pt x="3075" y="7586"/>
                    </a:cubicBezTo>
                    <a:cubicBezTo>
                      <a:pt x="3075" y="7522"/>
                      <a:pt x="3111" y="7451"/>
                      <a:pt x="3158" y="7423"/>
                    </a:cubicBezTo>
                    <a:cubicBezTo>
                      <a:pt x="3169" y="7416"/>
                      <a:pt x="3178" y="7413"/>
                      <a:pt x="3185" y="7413"/>
                    </a:cubicBezTo>
                    <a:cubicBezTo>
                      <a:pt x="3210" y="7413"/>
                      <a:pt x="3212" y="7452"/>
                      <a:pt x="3188" y="7522"/>
                    </a:cubicBezTo>
                    <a:cubicBezTo>
                      <a:pt x="3170" y="7578"/>
                      <a:pt x="3163" y="7606"/>
                      <a:pt x="3170" y="7606"/>
                    </a:cubicBezTo>
                    <a:cubicBezTo>
                      <a:pt x="3177" y="7606"/>
                      <a:pt x="3201" y="7573"/>
                      <a:pt x="3245" y="7505"/>
                    </a:cubicBezTo>
                    <a:cubicBezTo>
                      <a:pt x="3327" y="7375"/>
                      <a:pt x="3475" y="7229"/>
                      <a:pt x="3529" y="7223"/>
                    </a:cubicBezTo>
                    <a:cubicBezTo>
                      <a:pt x="3529" y="7223"/>
                      <a:pt x="3529" y="7223"/>
                      <a:pt x="3529" y="7223"/>
                    </a:cubicBezTo>
                    <a:close/>
                    <a:moveTo>
                      <a:pt x="3595" y="8362"/>
                    </a:moveTo>
                    <a:cubicBezTo>
                      <a:pt x="3619" y="8362"/>
                      <a:pt x="3599" y="8473"/>
                      <a:pt x="3549" y="8612"/>
                    </a:cubicBezTo>
                    <a:cubicBezTo>
                      <a:pt x="3507" y="8738"/>
                      <a:pt x="3458" y="8830"/>
                      <a:pt x="3437" y="8830"/>
                    </a:cubicBezTo>
                    <a:cubicBezTo>
                      <a:pt x="3435" y="8830"/>
                      <a:pt x="3433" y="8829"/>
                      <a:pt x="3432" y="8827"/>
                    </a:cubicBezTo>
                    <a:cubicBezTo>
                      <a:pt x="3389" y="8783"/>
                      <a:pt x="3539" y="8362"/>
                      <a:pt x="3595" y="8362"/>
                    </a:cubicBezTo>
                    <a:close/>
                    <a:moveTo>
                      <a:pt x="2973" y="8853"/>
                    </a:moveTo>
                    <a:cubicBezTo>
                      <a:pt x="2985" y="8853"/>
                      <a:pt x="2992" y="8873"/>
                      <a:pt x="2992" y="8916"/>
                    </a:cubicBezTo>
                    <a:cubicBezTo>
                      <a:pt x="2992" y="8953"/>
                      <a:pt x="2938" y="9049"/>
                      <a:pt x="2870" y="9140"/>
                    </a:cubicBezTo>
                    <a:cubicBezTo>
                      <a:pt x="2819" y="9206"/>
                      <a:pt x="2790" y="9241"/>
                      <a:pt x="2782" y="9241"/>
                    </a:cubicBezTo>
                    <a:cubicBezTo>
                      <a:pt x="2772" y="9241"/>
                      <a:pt x="2794" y="9187"/>
                      <a:pt x="2845" y="9071"/>
                    </a:cubicBezTo>
                    <a:cubicBezTo>
                      <a:pt x="2905" y="8927"/>
                      <a:pt x="2949" y="8853"/>
                      <a:pt x="2973" y="8853"/>
                    </a:cubicBezTo>
                    <a:close/>
                    <a:moveTo>
                      <a:pt x="3776" y="11337"/>
                    </a:moveTo>
                    <a:cubicBezTo>
                      <a:pt x="3779" y="11337"/>
                      <a:pt x="3781" y="11339"/>
                      <a:pt x="3782" y="11343"/>
                    </a:cubicBezTo>
                    <a:cubicBezTo>
                      <a:pt x="3795" y="11383"/>
                      <a:pt x="3696" y="11694"/>
                      <a:pt x="3567" y="12026"/>
                    </a:cubicBezTo>
                    <a:cubicBezTo>
                      <a:pt x="3450" y="12322"/>
                      <a:pt x="3352" y="12527"/>
                      <a:pt x="3327" y="12527"/>
                    </a:cubicBezTo>
                    <a:cubicBezTo>
                      <a:pt x="3323" y="12527"/>
                      <a:pt x="3321" y="12523"/>
                      <a:pt x="3321" y="12515"/>
                    </a:cubicBezTo>
                    <a:cubicBezTo>
                      <a:pt x="3314" y="12366"/>
                      <a:pt x="3716" y="11337"/>
                      <a:pt x="3776" y="11337"/>
                    </a:cubicBezTo>
                    <a:close/>
                    <a:moveTo>
                      <a:pt x="2953" y="12574"/>
                    </a:moveTo>
                    <a:cubicBezTo>
                      <a:pt x="3074" y="12574"/>
                      <a:pt x="3179" y="12851"/>
                      <a:pt x="3081" y="12947"/>
                    </a:cubicBezTo>
                    <a:cubicBezTo>
                      <a:pt x="3057" y="12971"/>
                      <a:pt x="3022" y="12984"/>
                      <a:pt x="2987" y="12984"/>
                    </a:cubicBezTo>
                    <a:cubicBezTo>
                      <a:pt x="2963" y="12984"/>
                      <a:pt x="2939" y="12978"/>
                      <a:pt x="2920" y="12966"/>
                    </a:cubicBezTo>
                    <a:cubicBezTo>
                      <a:pt x="2799" y="12894"/>
                      <a:pt x="2805" y="12620"/>
                      <a:pt x="2926" y="12578"/>
                    </a:cubicBezTo>
                    <a:cubicBezTo>
                      <a:pt x="2935" y="12575"/>
                      <a:pt x="2944" y="12574"/>
                      <a:pt x="2953" y="12574"/>
                    </a:cubicBezTo>
                    <a:close/>
                    <a:moveTo>
                      <a:pt x="3776" y="1613"/>
                    </a:moveTo>
                    <a:cubicBezTo>
                      <a:pt x="3802" y="1613"/>
                      <a:pt x="3825" y="1642"/>
                      <a:pt x="3857" y="1693"/>
                    </a:cubicBezTo>
                    <a:cubicBezTo>
                      <a:pt x="3879" y="1730"/>
                      <a:pt x="3881" y="1751"/>
                      <a:pt x="3865" y="1751"/>
                    </a:cubicBezTo>
                    <a:cubicBezTo>
                      <a:pt x="3857" y="1751"/>
                      <a:pt x="3845" y="1746"/>
                      <a:pt x="3828" y="1735"/>
                    </a:cubicBezTo>
                    <a:cubicBezTo>
                      <a:pt x="3822" y="1731"/>
                      <a:pt x="3815" y="1729"/>
                      <a:pt x="3809" y="1729"/>
                    </a:cubicBezTo>
                    <a:cubicBezTo>
                      <a:pt x="3674" y="1729"/>
                      <a:pt x="3445" y="2493"/>
                      <a:pt x="3557" y="2604"/>
                    </a:cubicBezTo>
                    <a:cubicBezTo>
                      <a:pt x="3590" y="2637"/>
                      <a:pt x="3613" y="2653"/>
                      <a:pt x="3627" y="2653"/>
                    </a:cubicBezTo>
                    <a:cubicBezTo>
                      <a:pt x="3641" y="2653"/>
                      <a:pt x="3647" y="2637"/>
                      <a:pt x="3647" y="2604"/>
                    </a:cubicBezTo>
                    <a:cubicBezTo>
                      <a:pt x="3647" y="2569"/>
                      <a:pt x="3685" y="2548"/>
                      <a:pt x="3740" y="2548"/>
                    </a:cubicBezTo>
                    <a:cubicBezTo>
                      <a:pt x="3761" y="2548"/>
                      <a:pt x="3785" y="2552"/>
                      <a:pt x="3810" y="2558"/>
                    </a:cubicBezTo>
                    <a:cubicBezTo>
                      <a:pt x="4009" y="2612"/>
                      <a:pt x="4009" y="2677"/>
                      <a:pt x="3814" y="3060"/>
                    </a:cubicBezTo>
                    <a:cubicBezTo>
                      <a:pt x="3694" y="3297"/>
                      <a:pt x="3682" y="3370"/>
                      <a:pt x="3765" y="3370"/>
                    </a:cubicBezTo>
                    <a:cubicBezTo>
                      <a:pt x="3828" y="3370"/>
                      <a:pt x="3857" y="3313"/>
                      <a:pt x="3834" y="3239"/>
                    </a:cubicBezTo>
                    <a:cubicBezTo>
                      <a:pt x="3821" y="3199"/>
                      <a:pt x="3818" y="3178"/>
                      <a:pt x="3825" y="3178"/>
                    </a:cubicBezTo>
                    <a:cubicBezTo>
                      <a:pt x="3834" y="3178"/>
                      <a:pt x="3857" y="3207"/>
                      <a:pt x="3894" y="3264"/>
                    </a:cubicBezTo>
                    <a:cubicBezTo>
                      <a:pt x="4031" y="3477"/>
                      <a:pt x="3955" y="4290"/>
                      <a:pt x="3785" y="4414"/>
                    </a:cubicBezTo>
                    <a:cubicBezTo>
                      <a:pt x="3695" y="4480"/>
                      <a:pt x="3658" y="4620"/>
                      <a:pt x="3667" y="4864"/>
                    </a:cubicBezTo>
                    <a:cubicBezTo>
                      <a:pt x="3674" y="5076"/>
                      <a:pt x="3642" y="5230"/>
                      <a:pt x="3584" y="5246"/>
                    </a:cubicBezTo>
                    <a:cubicBezTo>
                      <a:pt x="3536" y="5262"/>
                      <a:pt x="3509" y="5340"/>
                      <a:pt x="3531" y="5413"/>
                    </a:cubicBezTo>
                    <a:cubicBezTo>
                      <a:pt x="3539" y="5443"/>
                      <a:pt x="3539" y="5457"/>
                      <a:pt x="3532" y="5457"/>
                    </a:cubicBezTo>
                    <a:cubicBezTo>
                      <a:pt x="3521" y="5457"/>
                      <a:pt x="3493" y="5422"/>
                      <a:pt x="3454" y="5357"/>
                    </a:cubicBezTo>
                    <a:lnTo>
                      <a:pt x="3335" y="5162"/>
                    </a:lnTo>
                    <a:lnTo>
                      <a:pt x="3279" y="5345"/>
                    </a:lnTo>
                    <a:cubicBezTo>
                      <a:pt x="3249" y="5443"/>
                      <a:pt x="3246" y="5550"/>
                      <a:pt x="3270" y="5573"/>
                    </a:cubicBezTo>
                    <a:cubicBezTo>
                      <a:pt x="3274" y="5577"/>
                      <a:pt x="3278" y="5578"/>
                      <a:pt x="3282" y="5578"/>
                    </a:cubicBezTo>
                    <a:cubicBezTo>
                      <a:pt x="3303" y="5578"/>
                      <a:pt x="3321" y="5531"/>
                      <a:pt x="3323" y="5463"/>
                    </a:cubicBezTo>
                    <a:cubicBezTo>
                      <a:pt x="3325" y="5390"/>
                      <a:pt x="3328" y="5354"/>
                      <a:pt x="3338" y="5354"/>
                    </a:cubicBezTo>
                    <a:cubicBezTo>
                      <a:pt x="3348" y="5354"/>
                      <a:pt x="3366" y="5392"/>
                      <a:pt x="3401" y="5471"/>
                    </a:cubicBezTo>
                    <a:cubicBezTo>
                      <a:pt x="3471" y="5630"/>
                      <a:pt x="3490" y="5735"/>
                      <a:pt x="3460" y="5735"/>
                    </a:cubicBezTo>
                    <a:cubicBezTo>
                      <a:pt x="3447" y="5735"/>
                      <a:pt x="3425" y="5716"/>
                      <a:pt x="3394" y="5674"/>
                    </a:cubicBezTo>
                    <a:cubicBezTo>
                      <a:pt x="3364" y="5633"/>
                      <a:pt x="3345" y="5612"/>
                      <a:pt x="3335" y="5612"/>
                    </a:cubicBezTo>
                    <a:cubicBezTo>
                      <a:pt x="3322" y="5612"/>
                      <a:pt x="3327" y="5652"/>
                      <a:pt x="3346" y="5737"/>
                    </a:cubicBezTo>
                    <a:cubicBezTo>
                      <a:pt x="3365" y="5827"/>
                      <a:pt x="3359" y="5877"/>
                      <a:pt x="3329" y="5877"/>
                    </a:cubicBezTo>
                    <a:cubicBezTo>
                      <a:pt x="3321" y="5877"/>
                      <a:pt x="3312" y="5874"/>
                      <a:pt x="3301" y="5867"/>
                    </a:cubicBezTo>
                    <a:cubicBezTo>
                      <a:pt x="3288" y="5859"/>
                      <a:pt x="3278" y="5855"/>
                      <a:pt x="3269" y="5855"/>
                    </a:cubicBezTo>
                    <a:cubicBezTo>
                      <a:pt x="3241" y="5855"/>
                      <a:pt x="3237" y="5900"/>
                      <a:pt x="3261" y="5988"/>
                    </a:cubicBezTo>
                    <a:cubicBezTo>
                      <a:pt x="3282" y="6072"/>
                      <a:pt x="3277" y="6125"/>
                      <a:pt x="3250" y="6125"/>
                    </a:cubicBezTo>
                    <a:cubicBezTo>
                      <a:pt x="3245" y="6125"/>
                      <a:pt x="3239" y="6123"/>
                      <a:pt x="3232" y="6119"/>
                    </a:cubicBezTo>
                    <a:cubicBezTo>
                      <a:pt x="3225" y="6115"/>
                      <a:pt x="3218" y="6113"/>
                      <a:pt x="3211" y="6113"/>
                    </a:cubicBezTo>
                    <a:cubicBezTo>
                      <a:pt x="3182" y="6113"/>
                      <a:pt x="3159" y="6153"/>
                      <a:pt x="3159" y="6213"/>
                    </a:cubicBezTo>
                    <a:cubicBezTo>
                      <a:pt x="3159" y="6272"/>
                      <a:pt x="3144" y="6310"/>
                      <a:pt x="3125" y="6310"/>
                    </a:cubicBezTo>
                    <a:cubicBezTo>
                      <a:pt x="3120" y="6310"/>
                      <a:pt x="3116" y="6308"/>
                      <a:pt x="3111" y="6303"/>
                    </a:cubicBezTo>
                    <a:cubicBezTo>
                      <a:pt x="3084" y="6276"/>
                      <a:pt x="3105" y="6125"/>
                      <a:pt x="3159" y="5960"/>
                    </a:cubicBezTo>
                    <a:cubicBezTo>
                      <a:pt x="3212" y="5798"/>
                      <a:pt x="3238" y="5650"/>
                      <a:pt x="3215" y="5626"/>
                    </a:cubicBezTo>
                    <a:cubicBezTo>
                      <a:pt x="3214" y="5625"/>
                      <a:pt x="3212" y="5624"/>
                      <a:pt x="3211" y="5624"/>
                    </a:cubicBezTo>
                    <a:cubicBezTo>
                      <a:pt x="3183" y="5624"/>
                      <a:pt x="3108" y="5786"/>
                      <a:pt x="3037" y="6000"/>
                    </a:cubicBezTo>
                    <a:cubicBezTo>
                      <a:pt x="2964" y="6218"/>
                      <a:pt x="2889" y="6384"/>
                      <a:pt x="2864" y="6384"/>
                    </a:cubicBezTo>
                    <a:cubicBezTo>
                      <a:pt x="2863" y="6384"/>
                      <a:pt x="2862" y="6384"/>
                      <a:pt x="2861" y="6383"/>
                    </a:cubicBezTo>
                    <a:cubicBezTo>
                      <a:pt x="2841" y="6365"/>
                      <a:pt x="2937" y="6049"/>
                      <a:pt x="3072" y="5683"/>
                    </a:cubicBezTo>
                    <a:cubicBezTo>
                      <a:pt x="3256" y="5183"/>
                      <a:pt x="3348" y="4859"/>
                      <a:pt x="3311" y="4859"/>
                    </a:cubicBezTo>
                    <a:cubicBezTo>
                      <a:pt x="3300" y="4859"/>
                      <a:pt x="3279" y="4886"/>
                      <a:pt x="3246" y="4943"/>
                    </a:cubicBezTo>
                    <a:cubicBezTo>
                      <a:pt x="3207" y="5011"/>
                      <a:pt x="3061" y="5391"/>
                      <a:pt x="2918" y="5798"/>
                    </a:cubicBezTo>
                    <a:cubicBezTo>
                      <a:pt x="2775" y="6206"/>
                      <a:pt x="2628" y="6563"/>
                      <a:pt x="2588" y="6603"/>
                    </a:cubicBezTo>
                    <a:cubicBezTo>
                      <a:pt x="2586" y="6606"/>
                      <a:pt x="2584" y="6607"/>
                      <a:pt x="2582" y="6607"/>
                    </a:cubicBezTo>
                    <a:cubicBezTo>
                      <a:pt x="2528" y="6607"/>
                      <a:pt x="3124" y="4912"/>
                      <a:pt x="3255" y="4698"/>
                    </a:cubicBezTo>
                    <a:cubicBezTo>
                      <a:pt x="3335" y="4568"/>
                      <a:pt x="3339" y="4513"/>
                      <a:pt x="3263" y="4467"/>
                    </a:cubicBezTo>
                    <a:cubicBezTo>
                      <a:pt x="3196" y="4424"/>
                      <a:pt x="3190" y="4369"/>
                      <a:pt x="3243" y="4287"/>
                    </a:cubicBezTo>
                    <a:cubicBezTo>
                      <a:pt x="3286" y="4223"/>
                      <a:pt x="3319" y="4112"/>
                      <a:pt x="3317" y="4047"/>
                    </a:cubicBezTo>
                    <a:cubicBezTo>
                      <a:pt x="3316" y="4032"/>
                      <a:pt x="3313" y="4025"/>
                      <a:pt x="3306" y="4025"/>
                    </a:cubicBezTo>
                    <a:cubicBezTo>
                      <a:pt x="3284" y="4025"/>
                      <a:pt x="3227" y="4112"/>
                      <a:pt x="3162" y="4250"/>
                    </a:cubicBezTo>
                    <a:cubicBezTo>
                      <a:pt x="3085" y="4413"/>
                      <a:pt x="3035" y="4486"/>
                      <a:pt x="3015" y="4486"/>
                    </a:cubicBezTo>
                    <a:cubicBezTo>
                      <a:pt x="2985" y="4486"/>
                      <a:pt x="3018" y="4336"/>
                      <a:pt x="3121" y="4087"/>
                    </a:cubicBezTo>
                    <a:cubicBezTo>
                      <a:pt x="3190" y="3925"/>
                      <a:pt x="3232" y="3771"/>
                      <a:pt x="3215" y="3753"/>
                    </a:cubicBezTo>
                    <a:cubicBezTo>
                      <a:pt x="3214" y="3751"/>
                      <a:pt x="3213" y="3751"/>
                      <a:pt x="3211" y="3751"/>
                    </a:cubicBezTo>
                    <a:cubicBezTo>
                      <a:pt x="3188" y="3751"/>
                      <a:pt x="3116" y="3894"/>
                      <a:pt x="3040" y="4087"/>
                    </a:cubicBezTo>
                    <a:cubicBezTo>
                      <a:pt x="2961" y="4290"/>
                      <a:pt x="2865" y="4473"/>
                      <a:pt x="2825" y="4497"/>
                    </a:cubicBezTo>
                    <a:cubicBezTo>
                      <a:pt x="2822" y="4499"/>
                      <a:pt x="2820" y="4500"/>
                      <a:pt x="2818" y="4500"/>
                    </a:cubicBezTo>
                    <a:cubicBezTo>
                      <a:pt x="2790" y="4500"/>
                      <a:pt x="2831" y="4340"/>
                      <a:pt x="2918" y="4119"/>
                    </a:cubicBezTo>
                    <a:cubicBezTo>
                      <a:pt x="3012" y="3882"/>
                      <a:pt x="3067" y="3678"/>
                      <a:pt x="3045" y="3654"/>
                    </a:cubicBezTo>
                    <a:cubicBezTo>
                      <a:pt x="3043" y="3651"/>
                      <a:pt x="3040" y="3650"/>
                      <a:pt x="3037" y="3650"/>
                    </a:cubicBezTo>
                    <a:cubicBezTo>
                      <a:pt x="3010" y="3650"/>
                      <a:pt x="2960" y="3732"/>
                      <a:pt x="2917" y="3849"/>
                    </a:cubicBezTo>
                    <a:cubicBezTo>
                      <a:pt x="2686" y="4468"/>
                      <a:pt x="2653" y="4513"/>
                      <a:pt x="2410" y="4563"/>
                    </a:cubicBezTo>
                    <a:cubicBezTo>
                      <a:pt x="2278" y="4591"/>
                      <a:pt x="2018" y="4615"/>
                      <a:pt x="1848" y="4615"/>
                    </a:cubicBezTo>
                    <a:cubicBezTo>
                      <a:pt x="1621" y="4615"/>
                      <a:pt x="1530" y="4648"/>
                      <a:pt x="1530" y="4737"/>
                    </a:cubicBezTo>
                    <a:cubicBezTo>
                      <a:pt x="1530" y="4812"/>
                      <a:pt x="1608" y="4858"/>
                      <a:pt x="1731" y="4858"/>
                    </a:cubicBezTo>
                    <a:cubicBezTo>
                      <a:pt x="1929" y="4858"/>
                      <a:pt x="1929" y="4862"/>
                      <a:pt x="1814" y="5197"/>
                    </a:cubicBezTo>
                    <a:cubicBezTo>
                      <a:pt x="1748" y="5384"/>
                      <a:pt x="1709" y="5551"/>
                      <a:pt x="1728" y="5571"/>
                    </a:cubicBezTo>
                    <a:cubicBezTo>
                      <a:pt x="1747" y="5591"/>
                      <a:pt x="1709" y="5786"/>
                      <a:pt x="1643" y="6015"/>
                    </a:cubicBezTo>
                    <a:cubicBezTo>
                      <a:pt x="1576" y="6245"/>
                      <a:pt x="1538" y="6439"/>
                      <a:pt x="1557" y="6460"/>
                    </a:cubicBezTo>
                    <a:cubicBezTo>
                      <a:pt x="1558" y="6461"/>
                      <a:pt x="1559" y="6462"/>
                      <a:pt x="1560" y="6462"/>
                    </a:cubicBezTo>
                    <a:cubicBezTo>
                      <a:pt x="1583" y="6462"/>
                      <a:pt x="1655" y="6263"/>
                      <a:pt x="1729" y="6000"/>
                    </a:cubicBezTo>
                    <a:cubicBezTo>
                      <a:pt x="1889" y="5436"/>
                      <a:pt x="2151" y="4793"/>
                      <a:pt x="2217" y="4793"/>
                    </a:cubicBezTo>
                    <a:cubicBezTo>
                      <a:pt x="2220" y="4793"/>
                      <a:pt x="2222" y="4794"/>
                      <a:pt x="2224" y="4796"/>
                    </a:cubicBezTo>
                    <a:cubicBezTo>
                      <a:pt x="2247" y="4818"/>
                      <a:pt x="2153" y="5138"/>
                      <a:pt x="2017" y="5512"/>
                    </a:cubicBezTo>
                    <a:cubicBezTo>
                      <a:pt x="1881" y="5887"/>
                      <a:pt x="1786" y="6205"/>
                      <a:pt x="1810" y="6225"/>
                    </a:cubicBezTo>
                    <a:cubicBezTo>
                      <a:pt x="1811" y="6226"/>
                      <a:pt x="1813" y="6227"/>
                      <a:pt x="1815" y="6227"/>
                    </a:cubicBezTo>
                    <a:cubicBezTo>
                      <a:pt x="1842" y="6227"/>
                      <a:pt x="1898" y="6101"/>
                      <a:pt x="1949" y="5927"/>
                    </a:cubicBezTo>
                    <a:cubicBezTo>
                      <a:pt x="2004" y="5740"/>
                      <a:pt x="2078" y="5593"/>
                      <a:pt x="2119" y="5593"/>
                    </a:cubicBezTo>
                    <a:cubicBezTo>
                      <a:pt x="2208" y="5593"/>
                      <a:pt x="2208" y="5593"/>
                      <a:pt x="2064" y="6000"/>
                    </a:cubicBezTo>
                    <a:cubicBezTo>
                      <a:pt x="1955" y="6305"/>
                      <a:pt x="1925" y="6397"/>
                      <a:pt x="1962" y="6397"/>
                    </a:cubicBezTo>
                    <a:cubicBezTo>
                      <a:pt x="1976" y="6397"/>
                      <a:pt x="1998" y="6385"/>
                      <a:pt x="2029" y="6365"/>
                    </a:cubicBezTo>
                    <a:cubicBezTo>
                      <a:pt x="2040" y="6358"/>
                      <a:pt x="2050" y="6355"/>
                      <a:pt x="2057" y="6355"/>
                    </a:cubicBezTo>
                    <a:cubicBezTo>
                      <a:pt x="2126" y="6355"/>
                      <a:pt x="2040" y="6637"/>
                      <a:pt x="1886" y="6880"/>
                    </a:cubicBezTo>
                    <a:cubicBezTo>
                      <a:pt x="1819" y="6985"/>
                      <a:pt x="1788" y="7134"/>
                      <a:pt x="1816" y="7223"/>
                    </a:cubicBezTo>
                    <a:cubicBezTo>
                      <a:pt x="1843" y="7310"/>
                      <a:pt x="1810" y="7565"/>
                      <a:pt x="1739" y="7800"/>
                    </a:cubicBezTo>
                    <a:cubicBezTo>
                      <a:pt x="1669" y="8037"/>
                      <a:pt x="1629" y="8240"/>
                      <a:pt x="1649" y="8260"/>
                    </a:cubicBezTo>
                    <a:cubicBezTo>
                      <a:pt x="1650" y="8261"/>
                      <a:pt x="1651" y="8262"/>
                      <a:pt x="1652" y="8262"/>
                    </a:cubicBezTo>
                    <a:cubicBezTo>
                      <a:pt x="1677" y="8262"/>
                      <a:pt x="1752" y="8073"/>
                      <a:pt x="1822" y="7824"/>
                    </a:cubicBezTo>
                    <a:cubicBezTo>
                      <a:pt x="1935" y="7430"/>
                      <a:pt x="2098" y="7176"/>
                      <a:pt x="2230" y="7176"/>
                    </a:cubicBezTo>
                    <a:cubicBezTo>
                      <a:pt x="2248" y="7176"/>
                      <a:pt x="2265" y="7181"/>
                      <a:pt x="2282" y="7191"/>
                    </a:cubicBezTo>
                    <a:cubicBezTo>
                      <a:pt x="2293" y="7198"/>
                      <a:pt x="2303" y="7201"/>
                      <a:pt x="2312" y="7201"/>
                    </a:cubicBezTo>
                    <a:cubicBezTo>
                      <a:pt x="2333" y="7201"/>
                      <a:pt x="2346" y="7182"/>
                      <a:pt x="2346" y="7148"/>
                    </a:cubicBezTo>
                    <a:cubicBezTo>
                      <a:pt x="2346" y="7098"/>
                      <a:pt x="2315" y="7047"/>
                      <a:pt x="2270" y="7017"/>
                    </a:cubicBezTo>
                    <a:cubicBezTo>
                      <a:pt x="2224" y="6989"/>
                      <a:pt x="2290" y="6700"/>
                      <a:pt x="2431" y="6308"/>
                    </a:cubicBezTo>
                    <a:cubicBezTo>
                      <a:pt x="2565" y="5942"/>
                      <a:pt x="2652" y="5570"/>
                      <a:pt x="2627" y="5470"/>
                    </a:cubicBezTo>
                    <a:cubicBezTo>
                      <a:pt x="2601" y="5369"/>
                      <a:pt x="2639" y="5169"/>
                      <a:pt x="2708" y="5012"/>
                    </a:cubicBezTo>
                    <a:cubicBezTo>
                      <a:pt x="2761" y="4897"/>
                      <a:pt x="2792" y="4841"/>
                      <a:pt x="2802" y="4841"/>
                    </a:cubicBezTo>
                    <a:lnTo>
                      <a:pt x="2802" y="4841"/>
                    </a:lnTo>
                    <a:cubicBezTo>
                      <a:pt x="2810" y="4841"/>
                      <a:pt x="2807" y="4874"/>
                      <a:pt x="2794" y="4939"/>
                    </a:cubicBezTo>
                    <a:cubicBezTo>
                      <a:pt x="2725" y="5285"/>
                      <a:pt x="2691" y="5451"/>
                      <a:pt x="2706" y="5451"/>
                    </a:cubicBezTo>
                    <a:cubicBezTo>
                      <a:pt x="2720" y="5451"/>
                      <a:pt x="2777" y="5307"/>
                      <a:pt x="2887" y="5030"/>
                    </a:cubicBezTo>
                    <a:cubicBezTo>
                      <a:pt x="2944" y="4887"/>
                      <a:pt x="3004" y="4786"/>
                      <a:pt x="3029" y="4786"/>
                    </a:cubicBezTo>
                    <a:cubicBezTo>
                      <a:pt x="3031" y="4786"/>
                      <a:pt x="3033" y="4787"/>
                      <a:pt x="3035" y="4789"/>
                    </a:cubicBezTo>
                    <a:cubicBezTo>
                      <a:pt x="3055" y="4809"/>
                      <a:pt x="2925" y="5245"/>
                      <a:pt x="2746" y="5750"/>
                    </a:cubicBezTo>
                    <a:cubicBezTo>
                      <a:pt x="2553" y="6296"/>
                      <a:pt x="2440" y="6744"/>
                      <a:pt x="2470" y="6844"/>
                    </a:cubicBezTo>
                    <a:cubicBezTo>
                      <a:pt x="2491" y="6918"/>
                      <a:pt x="2497" y="6954"/>
                      <a:pt x="2487" y="6954"/>
                    </a:cubicBezTo>
                    <a:cubicBezTo>
                      <a:pt x="2480" y="6954"/>
                      <a:pt x="2466" y="6938"/>
                      <a:pt x="2445" y="6907"/>
                    </a:cubicBezTo>
                    <a:cubicBezTo>
                      <a:pt x="2431" y="6887"/>
                      <a:pt x="2420" y="6877"/>
                      <a:pt x="2411" y="6877"/>
                    </a:cubicBezTo>
                    <a:cubicBezTo>
                      <a:pt x="2385" y="6877"/>
                      <a:pt x="2375" y="6958"/>
                      <a:pt x="2379" y="7128"/>
                    </a:cubicBezTo>
                    <a:cubicBezTo>
                      <a:pt x="2384" y="7308"/>
                      <a:pt x="2388" y="7387"/>
                      <a:pt x="2410" y="7387"/>
                    </a:cubicBezTo>
                    <a:cubicBezTo>
                      <a:pt x="2426" y="7387"/>
                      <a:pt x="2450" y="7347"/>
                      <a:pt x="2490" y="7277"/>
                    </a:cubicBezTo>
                    <a:cubicBezTo>
                      <a:pt x="2537" y="7196"/>
                      <a:pt x="2562" y="7153"/>
                      <a:pt x="2574" y="7153"/>
                    </a:cubicBezTo>
                    <a:cubicBezTo>
                      <a:pt x="2587" y="7153"/>
                      <a:pt x="2582" y="7211"/>
                      <a:pt x="2571" y="7338"/>
                    </a:cubicBezTo>
                    <a:cubicBezTo>
                      <a:pt x="2553" y="7530"/>
                      <a:pt x="2497" y="7592"/>
                      <a:pt x="2284" y="7647"/>
                    </a:cubicBezTo>
                    <a:cubicBezTo>
                      <a:pt x="2089" y="7699"/>
                      <a:pt x="2006" y="7774"/>
                      <a:pt x="1970" y="7937"/>
                    </a:cubicBezTo>
                    <a:cubicBezTo>
                      <a:pt x="1943" y="8057"/>
                      <a:pt x="1867" y="8353"/>
                      <a:pt x="1800" y="8588"/>
                    </a:cubicBezTo>
                    <a:cubicBezTo>
                      <a:pt x="1733" y="8823"/>
                      <a:pt x="1696" y="9037"/>
                      <a:pt x="1717" y="9061"/>
                    </a:cubicBezTo>
                    <a:cubicBezTo>
                      <a:pt x="1719" y="9063"/>
                      <a:pt x="1720" y="9063"/>
                      <a:pt x="1722" y="9063"/>
                    </a:cubicBezTo>
                    <a:cubicBezTo>
                      <a:pt x="1747" y="9063"/>
                      <a:pt x="1806" y="8897"/>
                      <a:pt x="1856" y="8682"/>
                    </a:cubicBezTo>
                    <a:cubicBezTo>
                      <a:pt x="1905" y="8472"/>
                      <a:pt x="1971" y="8328"/>
                      <a:pt x="2013" y="8328"/>
                    </a:cubicBezTo>
                    <a:cubicBezTo>
                      <a:pt x="2018" y="8328"/>
                      <a:pt x="2023" y="8331"/>
                      <a:pt x="2028" y="8335"/>
                    </a:cubicBezTo>
                    <a:cubicBezTo>
                      <a:pt x="2068" y="8375"/>
                      <a:pt x="2028" y="8645"/>
                      <a:pt x="1938" y="8940"/>
                    </a:cubicBezTo>
                    <a:cubicBezTo>
                      <a:pt x="1793" y="9410"/>
                      <a:pt x="1736" y="9799"/>
                      <a:pt x="1799" y="9799"/>
                    </a:cubicBezTo>
                    <a:cubicBezTo>
                      <a:pt x="1812" y="9799"/>
                      <a:pt x="1831" y="9782"/>
                      <a:pt x="1855" y="9745"/>
                    </a:cubicBezTo>
                    <a:cubicBezTo>
                      <a:pt x="1884" y="9701"/>
                      <a:pt x="1904" y="9681"/>
                      <a:pt x="1917" y="9681"/>
                    </a:cubicBezTo>
                    <a:cubicBezTo>
                      <a:pt x="1953" y="9681"/>
                      <a:pt x="1932" y="9827"/>
                      <a:pt x="1855" y="10031"/>
                    </a:cubicBezTo>
                    <a:cubicBezTo>
                      <a:pt x="1816" y="10131"/>
                      <a:pt x="1810" y="10202"/>
                      <a:pt x="1836" y="10202"/>
                    </a:cubicBezTo>
                    <a:cubicBezTo>
                      <a:pt x="1839" y="10202"/>
                      <a:pt x="1844" y="10201"/>
                      <a:pt x="1848" y="10198"/>
                    </a:cubicBezTo>
                    <a:cubicBezTo>
                      <a:pt x="1889" y="10173"/>
                      <a:pt x="1962" y="9993"/>
                      <a:pt x="2010" y="9798"/>
                    </a:cubicBezTo>
                    <a:cubicBezTo>
                      <a:pt x="2061" y="9603"/>
                      <a:pt x="2119" y="9373"/>
                      <a:pt x="2141" y="9289"/>
                    </a:cubicBezTo>
                    <a:cubicBezTo>
                      <a:pt x="2150" y="9257"/>
                      <a:pt x="2150" y="9242"/>
                      <a:pt x="2145" y="9242"/>
                    </a:cubicBezTo>
                    <a:lnTo>
                      <a:pt x="2145" y="9242"/>
                    </a:lnTo>
                    <a:cubicBezTo>
                      <a:pt x="2136" y="9242"/>
                      <a:pt x="2106" y="9289"/>
                      <a:pt x="2064" y="9378"/>
                    </a:cubicBezTo>
                    <a:lnTo>
                      <a:pt x="1945" y="9623"/>
                    </a:lnTo>
                    <a:lnTo>
                      <a:pt x="1942" y="9410"/>
                    </a:lnTo>
                    <a:cubicBezTo>
                      <a:pt x="1937" y="9053"/>
                      <a:pt x="2181" y="8462"/>
                      <a:pt x="2353" y="8418"/>
                    </a:cubicBezTo>
                    <a:cubicBezTo>
                      <a:pt x="2391" y="8407"/>
                      <a:pt x="2420" y="8401"/>
                      <a:pt x="2439" y="8401"/>
                    </a:cubicBezTo>
                    <a:cubicBezTo>
                      <a:pt x="2484" y="8401"/>
                      <a:pt x="2476" y="8436"/>
                      <a:pt x="2429" y="8522"/>
                    </a:cubicBezTo>
                    <a:cubicBezTo>
                      <a:pt x="2350" y="8666"/>
                      <a:pt x="2331" y="8745"/>
                      <a:pt x="2372" y="8745"/>
                    </a:cubicBezTo>
                    <a:cubicBezTo>
                      <a:pt x="2385" y="8745"/>
                      <a:pt x="2403" y="8738"/>
                      <a:pt x="2426" y="8723"/>
                    </a:cubicBezTo>
                    <a:cubicBezTo>
                      <a:pt x="2448" y="8710"/>
                      <a:pt x="2466" y="8704"/>
                      <a:pt x="2479" y="8704"/>
                    </a:cubicBezTo>
                    <a:cubicBezTo>
                      <a:pt x="2535" y="8704"/>
                      <a:pt x="2509" y="8813"/>
                      <a:pt x="2410" y="8913"/>
                    </a:cubicBezTo>
                    <a:cubicBezTo>
                      <a:pt x="2337" y="8986"/>
                      <a:pt x="2335" y="9010"/>
                      <a:pt x="2405" y="9010"/>
                    </a:cubicBezTo>
                    <a:cubicBezTo>
                      <a:pt x="2461" y="9010"/>
                      <a:pt x="2480" y="9064"/>
                      <a:pt x="2450" y="9144"/>
                    </a:cubicBezTo>
                    <a:cubicBezTo>
                      <a:pt x="2428" y="9207"/>
                      <a:pt x="2428" y="9237"/>
                      <a:pt x="2451" y="9237"/>
                    </a:cubicBezTo>
                    <a:cubicBezTo>
                      <a:pt x="2462" y="9237"/>
                      <a:pt x="2478" y="9230"/>
                      <a:pt x="2498" y="9218"/>
                    </a:cubicBezTo>
                    <a:cubicBezTo>
                      <a:pt x="2553" y="9184"/>
                      <a:pt x="2575" y="9080"/>
                      <a:pt x="2546" y="8982"/>
                    </a:cubicBezTo>
                    <a:cubicBezTo>
                      <a:pt x="2526" y="8908"/>
                      <a:pt x="2521" y="8872"/>
                      <a:pt x="2531" y="8872"/>
                    </a:cubicBezTo>
                    <a:cubicBezTo>
                      <a:pt x="2538" y="8872"/>
                      <a:pt x="2551" y="8887"/>
                      <a:pt x="2572" y="8917"/>
                    </a:cubicBezTo>
                    <a:cubicBezTo>
                      <a:pt x="2588" y="8942"/>
                      <a:pt x="2605" y="8954"/>
                      <a:pt x="2625" y="8954"/>
                    </a:cubicBezTo>
                    <a:cubicBezTo>
                      <a:pt x="2671" y="8954"/>
                      <a:pt x="2731" y="8882"/>
                      <a:pt x="2825" y="8722"/>
                    </a:cubicBezTo>
                    <a:cubicBezTo>
                      <a:pt x="2916" y="8567"/>
                      <a:pt x="3003" y="8457"/>
                      <a:pt x="3037" y="8457"/>
                    </a:cubicBezTo>
                    <a:cubicBezTo>
                      <a:pt x="3040" y="8457"/>
                      <a:pt x="3043" y="8459"/>
                      <a:pt x="3045" y="8461"/>
                    </a:cubicBezTo>
                    <a:cubicBezTo>
                      <a:pt x="3067" y="8485"/>
                      <a:pt x="2994" y="8653"/>
                      <a:pt x="2889" y="8823"/>
                    </a:cubicBezTo>
                    <a:cubicBezTo>
                      <a:pt x="2785" y="8994"/>
                      <a:pt x="2694" y="9247"/>
                      <a:pt x="2694" y="9369"/>
                    </a:cubicBezTo>
                    <a:lnTo>
                      <a:pt x="2694" y="9596"/>
                    </a:lnTo>
                    <a:lnTo>
                      <a:pt x="2861" y="9335"/>
                    </a:lnTo>
                    <a:cubicBezTo>
                      <a:pt x="2954" y="9188"/>
                      <a:pt x="3033" y="9017"/>
                      <a:pt x="3041" y="8944"/>
                    </a:cubicBezTo>
                    <a:cubicBezTo>
                      <a:pt x="3067" y="8700"/>
                      <a:pt x="3172" y="8521"/>
                      <a:pt x="3289" y="8521"/>
                    </a:cubicBezTo>
                    <a:cubicBezTo>
                      <a:pt x="3426" y="8521"/>
                      <a:pt x="3429" y="8561"/>
                      <a:pt x="3313" y="8782"/>
                    </a:cubicBezTo>
                    <a:cubicBezTo>
                      <a:pt x="3265" y="8869"/>
                      <a:pt x="3251" y="8907"/>
                      <a:pt x="3273" y="8907"/>
                    </a:cubicBezTo>
                    <a:cubicBezTo>
                      <a:pt x="3283" y="8907"/>
                      <a:pt x="3302" y="8898"/>
                      <a:pt x="3330" y="8881"/>
                    </a:cubicBezTo>
                    <a:cubicBezTo>
                      <a:pt x="3349" y="8869"/>
                      <a:pt x="3365" y="8862"/>
                      <a:pt x="3376" y="8862"/>
                    </a:cubicBezTo>
                    <a:cubicBezTo>
                      <a:pt x="3434" y="8862"/>
                      <a:pt x="3379" y="9041"/>
                      <a:pt x="3166" y="9581"/>
                    </a:cubicBezTo>
                    <a:cubicBezTo>
                      <a:pt x="3079" y="9798"/>
                      <a:pt x="3032" y="9954"/>
                      <a:pt x="3051" y="9954"/>
                    </a:cubicBezTo>
                    <a:cubicBezTo>
                      <a:pt x="3053" y="9954"/>
                      <a:pt x="3057" y="9952"/>
                      <a:pt x="3061" y="9947"/>
                    </a:cubicBezTo>
                    <a:cubicBezTo>
                      <a:pt x="3218" y="9774"/>
                      <a:pt x="3670" y="8546"/>
                      <a:pt x="3683" y="8260"/>
                    </a:cubicBezTo>
                    <a:cubicBezTo>
                      <a:pt x="3694" y="8025"/>
                      <a:pt x="3664" y="7951"/>
                      <a:pt x="3548" y="7923"/>
                    </a:cubicBezTo>
                    <a:cubicBezTo>
                      <a:pt x="3406" y="7887"/>
                      <a:pt x="3404" y="7869"/>
                      <a:pt x="3523" y="7585"/>
                    </a:cubicBezTo>
                    <a:cubicBezTo>
                      <a:pt x="3591" y="7422"/>
                      <a:pt x="3631" y="7185"/>
                      <a:pt x="3611" y="7072"/>
                    </a:cubicBezTo>
                    <a:cubicBezTo>
                      <a:pt x="3528" y="6608"/>
                      <a:pt x="3508" y="5868"/>
                      <a:pt x="3573" y="5712"/>
                    </a:cubicBezTo>
                    <a:cubicBezTo>
                      <a:pt x="3599" y="5651"/>
                      <a:pt x="3618" y="5620"/>
                      <a:pt x="3630" y="5620"/>
                    </a:cubicBezTo>
                    <a:cubicBezTo>
                      <a:pt x="3639" y="5620"/>
                      <a:pt x="3644" y="5637"/>
                      <a:pt x="3644" y="5671"/>
                    </a:cubicBezTo>
                    <a:cubicBezTo>
                      <a:pt x="3646" y="5724"/>
                      <a:pt x="3650" y="5750"/>
                      <a:pt x="3663" y="5750"/>
                    </a:cubicBezTo>
                    <a:cubicBezTo>
                      <a:pt x="3675" y="5750"/>
                      <a:pt x="3695" y="5724"/>
                      <a:pt x="3730" y="5671"/>
                    </a:cubicBezTo>
                    <a:cubicBezTo>
                      <a:pt x="3761" y="5624"/>
                      <a:pt x="3782" y="5599"/>
                      <a:pt x="3795" y="5599"/>
                    </a:cubicBezTo>
                    <a:cubicBezTo>
                      <a:pt x="3811" y="5599"/>
                      <a:pt x="3817" y="5636"/>
                      <a:pt x="3820" y="5712"/>
                    </a:cubicBezTo>
                    <a:cubicBezTo>
                      <a:pt x="3821" y="5753"/>
                      <a:pt x="3828" y="5773"/>
                      <a:pt x="3838" y="5773"/>
                    </a:cubicBezTo>
                    <a:cubicBezTo>
                      <a:pt x="3857" y="5773"/>
                      <a:pt x="3889" y="5713"/>
                      <a:pt x="3937" y="5589"/>
                    </a:cubicBezTo>
                    <a:lnTo>
                      <a:pt x="4048" y="5304"/>
                    </a:lnTo>
                    <a:lnTo>
                      <a:pt x="4031" y="5805"/>
                    </a:lnTo>
                    <a:cubicBezTo>
                      <a:pt x="4024" y="6053"/>
                      <a:pt x="3997" y="6228"/>
                      <a:pt x="3971" y="6228"/>
                    </a:cubicBezTo>
                    <a:cubicBezTo>
                      <a:pt x="3968" y="6228"/>
                      <a:pt x="3966" y="6226"/>
                      <a:pt x="3963" y="6221"/>
                    </a:cubicBezTo>
                    <a:cubicBezTo>
                      <a:pt x="3960" y="6217"/>
                      <a:pt x="3957" y="6214"/>
                      <a:pt x="3954" y="6214"/>
                    </a:cubicBezTo>
                    <a:cubicBezTo>
                      <a:pt x="3930" y="6214"/>
                      <a:pt x="3916" y="6405"/>
                      <a:pt x="3922" y="6669"/>
                    </a:cubicBezTo>
                    <a:cubicBezTo>
                      <a:pt x="3929" y="6950"/>
                      <a:pt x="3959" y="7166"/>
                      <a:pt x="3987" y="7166"/>
                    </a:cubicBezTo>
                    <a:cubicBezTo>
                      <a:pt x="3988" y="7166"/>
                      <a:pt x="3989" y="7166"/>
                      <a:pt x="3991" y="7165"/>
                    </a:cubicBezTo>
                    <a:cubicBezTo>
                      <a:pt x="3994" y="7163"/>
                      <a:pt x="3997" y="7162"/>
                      <a:pt x="4001" y="7162"/>
                    </a:cubicBezTo>
                    <a:cubicBezTo>
                      <a:pt x="4032" y="7162"/>
                      <a:pt x="4076" y="7239"/>
                      <a:pt x="4102" y="7342"/>
                    </a:cubicBezTo>
                    <a:cubicBezTo>
                      <a:pt x="4147" y="7544"/>
                      <a:pt x="4134" y="7645"/>
                      <a:pt x="4011" y="7997"/>
                    </a:cubicBezTo>
                    <a:cubicBezTo>
                      <a:pt x="3984" y="8072"/>
                      <a:pt x="3974" y="8108"/>
                      <a:pt x="3983" y="8108"/>
                    </a:cubicBezTo>
                    <a:cubicBezTo>
                      <a:pt x="3991" y="8108"/>
                      <a:pt x="4012" y="8084"/>
                      <a:pt x="4048" y="8037"/>
                    </a:cubicBezTo>
                    <a:cubicBezTo>
                      <a:pt x="4074" y="8003"/>
                      <a:pt x="4092" y="7985"/>
                      <a:pt x="4103" y="7985"/>
                    </a:cubicBezTo>
                    <a:cubicBezTo>
                      <a:pt x="4122" y="7985"/>
                      <a:pt x="4116" y="8048"/>
                      <a:pt x="4088" y="8192"/>
                    </a:cubicBezTo>
                    <a:cubicBezTo>
                      <a:pt x="4057" y="8355"/>
                      <a:pt x="4057" y="8422"/>
                      <a:pt x="4093" y="8422"/>
                    </a:cubicBezTo>
                    <a:cubicBezTo>
                      <a:pt x="4104" y="8422"/>
                      <a:pt x="4118" y="8416"/>
                      <a:pt x="4136" y="8405"/>
                    </a:cubicBezTo>
                    <a:cubicBezTo>
                      <a:pt x="4163" y="8388"/>
                      <a:pt x="4181" y="8379"/>
                      <a:pt x="4190" y="8379"/>
                    </a:cubicBezTo>
                    <a:cubicBezTo>
                      <a:pt x="4205" y="8379"/>
                      <a:pt x="4201" y="8398"/>
                      <a:pt x="4178" y="8435"/>
                    </a:cubicBezTo>
                    <a:cubicBezTo>
                      <a:pt x="4103" y="8558"/>
                      <a:pt x="4045" y="9368"/>
                      <a:pt x="4104" y="9368"/>
                    </a:cubicBezTo>
                    <a:cubicBezTo>
                      <a:pt x="4108" y="9368"/>
                      <a:pt x="4113" y="9364"/>
                      <a:pt x="4118" y="9357"/>
                    </a:cubicBezTo>
                    <a:cubicBezTo>
                      <a:pt x="4119" y="9355"/>
                      <a:pt x="4120" y="9355"/>
                      <a:pt x="4121" y="9355"/>
                    </a:cubicBezTo>
                    <a:cubicBezTo>
                      <a:pt x="4154" y="9355"/>
                      <a:pt x="4175" y="10225"/>
                      <a:pt x="4165" y="11333"/>
                    </a:cubicBezTo>
                    <a:lnTo>
                      <a:pt x="4148" y="13406"/>
                    </a:lnTo>
                    <a:lnTo>
                      <a:pt x="3898" y="13938"/>
                    </a:lnTo>
                    <a:cubicBezTo>
                      <a:pt x="3765" y="14224"/>
                      <a:pt x="3629" y="14452"/>
                      <a:pt x="3587" y="14452"/>
                    </a:cubicBezTo>
                    <a:cubicBezTo>
                      <a:pt x="3586" y="14452"/>
                      <a:pt x="3585" y="14452"/>
                      <a:pt x="3584" y="14452"/>
                    </a:cubicBezTo>
                    <a:cubicBezTo>
                      <a:pt x="3582" y="14451"/>
                      <a:pt x="3580" y="14451"/>
                      <a:pt x="3577" y="14451"/>
                    </a:cubicBezTo>
                    <a:cubicBezTo>
                      <a:pt x="3536" y="14451"/>
                      <a:pt x="3429" y="14523"/>
                      <a:pt x="3335" y="14613"/>
                    </a:cubicBezTo>
                    <a:cubicBezTo>
                      <a:pt x="3238" y="14712"/>
                      <a:pt x="3115" y="14798"/>
                      <a:pt x="3072" y="14798"/>
                    </a:cubicBezTo>
                    <a:cubicBezTo>
                      <a:pt x="3027" y="14798"/>
                      <a:pt x="2982" y="14565"/>
                      <a:pt x="2973" y="14287"/>
                    </a:cubicBezTo>
                    <a:lnTo>
                      <a:pt x="2956" y="13778"/>
                    </a:lnTo>
                    <a:lnTo>
                      <a:pt x="2928" y="14287"/>
                    </a:lnTo>
                    <a:cubicBezTo>
                      <a:pt x="2913" y="14565"/>
                      <a:pt x="2863" y="14798"/>
                      <a:pt x="2818" y="14798"/>
                    </a:cubicBezTo>
                    <a:cubicBezTo>
                      <a:pt x="2706" y="14798"/>
                      <a:pt x="2728" y="13381"/>
                      <a:pt x="2842" y="13267"/>
                    </a:cubicBezTo>
                    <a:cubicBezTo>
                      <a:pt x="2905" y="13205"/>
                      <a:pt x="2956" y="13175"/>
                      <a:pt x="2992" y="13175"/>
                    </a:cubicBezTo>
                    <a:cubicBezTo>
                      <a:pt x="3049" y="13175"/>
                      <a:pt x="3069" y="13252"/>
                      <a:pt x="3037" y="13397"/>
                    </a:cubicBezTo>
                    <a:cubicBezTo>
                      <a:pt x="3013" y="13508"/>
                      <a:pt x="3003" y="13559"/>
                      <a:pt x="3013" y="13559"/>
                    </a:cubicBezTo>
                    <a:cubicBezTo>
                      <a:pt x="3022" y="13559"/>
                      <a:pt x="3046" y="13523"/>
                      <a:pt x="3087" y="13454"/>
                    </a:cubicBezTo>
                    <a:cubicBezTo>
                      <a:pt x="3142" y="13363"/>
                      <a:pt x="3321" y="12966"/>
                      <a:pt x="3491" y="12558"/>
                    </a:cubicBezTo>
                    <a:cubicBezTo>
                      <a:pt x="3673" y="12125"/>
                      <a:pt x="3772" y="11921"/>
                      <a:pt x="3789" y="11921"/>
                    </a:cubicBezTo>
                    <a:lnTo>
                      <a:pt x="3789" y="11921"/>
                    </a:lnTo>
                    <a:cubicBezTo>
                      <a:pt x="3811" y="11921"/>
                      <a:pt x="3704" y="12241"/>
                      <a:pt x="3473" y="12835"/>
                    </a:cubicBezTo>
                    <a:cubicBezTo>
                      <a:pt x="3293" y="13300"/>
                      <a:pt x="3155" y="13722"/>
                      <a:pt x="3172" y="13768"/>
                    </a:cubicBezTo>
                    <a:cubicBezTo>
                      <a:pt x="3174" y="13772"/>
                      <a:pt x="3176" y="13775"/>
                      <a:pt x="3179" y="13775"/>
                    </a:cubicBezTo>
                    <a:cubicBezTo>
                      <a:pt x="3208" y="13775"/>
                      <a:pt x="3315" y="13564"/>
                      <a:pt x="3433" y="13267"/>
                    </a:cubicBezTo>
                    <a:cubicBezTo>
                      <a:pt x="3558" y="12950"/>
                      <a:pt x="3670" y="12707"/>
                      <a:pt x="3692" y="12707"/>
                    </a:cubicBezTo>
                    <a:cubicBezTo>
                      <a:pt x="3693" y="12707"/>
                      <a:pt x="3693" y="12707"/>
                      <a:pt x="3694" y="12708"/>
                    </a:cubicBezTo>
                    <a:cubicBezTo>
                      <a:pt x="3709" y="12725"/>
                      <a:pt x="3612" y="13062"/>
                      <a:pt x="3479" y="13462"/>
                    </a:cubicBezTo>
                    <a:cubicBezTo>
                      <a:pt x="3358" y="13820"/>
                      <a:pt x="3302" y="14048"/>
                      <a:pt x="3333" y="14048"/>
                    </a:cubicBezTo>
                    <a:cubicBezTo>
                      <a:pt x="3338" y="14048"/>
                      <a:pt x="3346" y="14042"/>
                      <a:pt x="3355" y="14029"/>
                    </a:cubicBezTo>
                    <a:cubicBezTo>
                      <a:pt x="3425" y="13938"/>
                      <a:pt x="3479" y="13815"/>
                      <a:pt x="3479" y="13743"/>
                    </a:cubicBezTo>
                    <a:cubicBezTo>
                      <a:pt x="3479" y="13688"/>
                      <a:pt x="3481" y="13660"/>
                      <a:pt x="3493" y="13660"/>
                    </a:cubicBezTo>
                    <a:cubicBezTo>
                      <a:pt x="3504" y="13660"/>
                      <a:pt x="3522" y="13683"/>
                      <a:pt x="3552" y="13727"/>
                    </a:cubicBezTo>
                    <a:cubicBezTo>
                      <a:pt x="3565" y="13745"/>
                      <a:pt x="3578" y="13755"/>
                      <a:pt x="3591" y="13755"/>
                    </a:cubicBezTo>
                    <a:cubicBezTo>
                      <a:pt x="3634" y="13755"/>
                      <a:pt x="3682" y="13658"/>
                      <a:pt x="3750" y="13441"/>
                    </a:cubicBezTo>
                    <a:cubicBezTo>
                      <a:pt x="3845" y="13145"/>
                      <a:pt x="3873" y="12772"/>
                      <a:pt x="3861" y="11966"/>
                    </a:cubicBezTo>
                    <a:cubicBezTo>
                      <a:pt x="3853" y="11371"/>
                      <a:pt x="3842" y="10887"/>
                      <a:pt x="3841" y="10887"/>
                    </a:cubicBezTo>
                    <a:cubicBezTo>
                      <a:pt x="3840" y="10887"/>
                      <a:pt x="3695" y="11233"/>
                      <a:pt x="3527" y="11649"/>
                    </a:cubicBezTo>
                    <a:cubicBezTo>
                      <a:pt x="3284" y="12247"/>
                      <a:pt x="3213" y="12379"/>
                      <a:pt x="3089" y="12379"/>
                    </a:cubicBezTo>
                    <a:cubicBezTo>
                      <a:pt x="3073" y="12379"/>
                      <a:pt x="3057" y="12377"/>
                      <a:pt x="3039" y="12374"/>
                    </a:cubicBezTo>
                    <a:cubicBezTo>
                      <a:pt x="3020" y="12370"/>
                      <a:pt x="3001" y="12368"/>
                      <a:pt x="2981" y="12368"/>
                    </a:cubicBezTo>
                    <a:cubicBezTo>
                      <a:pt x="2891" y="12368"/>
                      <a:pt x="2799" y="12408"/>
                      <a:pt x="2743" y="12477"/>
                    </a:cubicBezTo>
                    <a:cubicBezTo>
                      <a:pt x="2622" y="12620"/>
                      <a:pt x="2420" y="13774"/>
                      <a:pt x="2509" y="13774"/>
                    </a:cubicBezTo>
                    <a:cubicBezTo>
                      <a:pt x="2511" y="13774"/>
                      <a:pt x="2514" y="13773"/>
                      <a:pt x="2517" y="13771"/>
                    </a:cubicBezTo>
                    <a:cubicBezTo>
                      <a:pt x="2552" y="13750"/>
                      <a:pt x="2583" y="13604"/>
                      <a:pt x="2583" y="13450"/>
                    </a:cubicBezTo>
                    <a:cubicBezTo>
                      <a:pt x="2583" y="13295"/>
                      <a:pt x="2612" y="13169"/>
                      <a:pt x="2647" y="13169"/>
                    </a:cubicBezTo>
                    <a:cubicBezTo>
                      <a:pt x="2700" y="13169"/>
                      <a:pt x="2675" y="14734"/>
                      <a:pt x="2621" y="14791"/>
                    </a:cubicBezTo>
                    <a:cubicBezTo>
                      <a:pt x="2618" y="14795"/>
                      <a:pt x="2610" y="14796"/>
                      <a:pt x="2598" y="14796"/>
                    </a:cubicBezTo>
                    <a:cubicBezTo>
                      <a:pt x="2562" y="14796"/>
                      <a:pt x="2493" y="14782"/>
                      <a:pt x="2419" y="14759"/>
                    </a:cubicBezTo>
                    <a:cubicBezTo>
                      <a:pt x="2152" y="14676"/>
                      <a:pt x="1937" y="14262"/>
                      <a:pt x="1978" y="13911"/>
                    </a:cubicBezTo>
                    <a:cubicBezTo>
                      <a:pt x="1994" y="13778"/>
                      <a:pt x="1999" y="13714"/>
                      <a:pt x="1990" y="13714"/>
                    </a:cubicBezTo>
                    <a:lnTo>
                      <a:pt x="1990" y="13714"/>
                    </a:lnTo>
                    <a:cubicBezTo>
                      <a:pt x="1983" y="13714"/>
                      <a:pt x="1968" y="13751"/>
                      <a:pt x="1943" y="13822"/>
                    </a:cubicBezTo>
                    <a:cubicBezTo>
                      <a:pt x="1915" y="13906"/>
                      <a:pt x="1897" y="13953"/>
                      <a:pt x="1879" y="13953"/>
                    </a:cubicBezTo>
                    <a:cubicBezTo>
                      <a:pt x="1855" y="13953"/>
                      <a:pt x="1830" y="13875"/>
                      <a:pt x="1779" y="13700"/>
                    </a:cubicBezTo>
                    <a:cubicBezTo>
                      <a:pt x="1610" y="13129"/>
                      <a:pt x="1429" y="11843"/>
                      <a:pt x="1509" y="11791"/>
                    </a:cubicBezTo>
                    <a:cubicBezTo>
                      <a:pt x="1610" y="11725"/>
                      <a:pt x="1576" y="11112"/>
                      <a:pt x="1474" y="11112"/>
                    </a:cubicBezTo>
                    <a:cubicBezTo>
                      <a:pt x="1472" y="11112"/>
                      <a:pt x="1471" y="11112"/>
                      <a:pt x="1469" y="11113"/>
                    </a:cubicBezTo>
                    <a:cubicBezTo>
                      <a:pt x="1468" y="11113"/>
                      <a:pt x="1466" y="11113"/>
                      <a:pt x="1465" y="11113"/>
                    </a:cubicBezTo>
                    <a:cubicBezTo>
                      <a:pt x="1345" y="11113"/>
                      <a:pt x="1269" y="9975"/>
                      <a:pt x="1388" y="9902"/>
                    </a:cubicBezTo>
                    <a:cubicBezTo>
                      <a:pt x="1455" y="9860"/>
                      <a:pt x="1451" y="9813"/>
                      <a:pt x="1371" y="9717"/>
                    </a:cubicBezTo>
                    <a:cubicBezTo>
                      <a:pt x="1284" y="9611"/>
                      <a:pt x="1284" y="9563"/>
                      <a:pt x="1367" y="9461"/>
                    </a:cubicBezTo>
                    <a:cubicBezTo>
                      <a:pt x="1450" y="9357"/>
                      <a:pt x="1443" y="9317"/>
                      <a:pt x="1330" y="9231"/>
                    </a:cubicBezTo>
                    <a:cubicBezTo>
                      <a:pt x="1208" y="9143"/>
                      <a:pt x="1189" y="8926"/>
                      <a:pt x="1174" y="7451"/>
                    </a:cubicBezTo>
                    <a:cubicBezTo>
                      <a:pt x="1167" y="6561"/>
                      <a:pt x="1135" y="5861"/>
                      <a:pt x="1105" y="5861"/>
                    </a:cubicBezTo>
                    <a:cubicBezTo>
                      <a:pt x="1104" y="5861"/>
                      <a:pt x="1103" y="5862"/>
                      <a:pt x="1102" y="5864"/>
                    </a:cubicBezTo>
                    <a:cubicBezTo>
                      <a:pt x="1099" y="5869"/>
                      <a:pt x="1096" y="5872"/>
                      <a:pt x="1093" y="5872"/>
                    </a:cubicBezTo>
                    <a:cubicBezTo>
                      <a:pt x="1039" y="5872"/>
                      <a:pt x="1059" y="5018"/>
                      <a:pt x="1122" y="4903"/>
                    </a:cubicBezTo>
                    <a:cubicBezTo>
                      <a:pt x="1148" y="4856"/>
                      <a:pt x="1170" y="4715"/>
                      <a:pt x="1177" y="4576"/>
                    </a:cubicBezTo>
                    <a:cubicBezTo>
                      <a:pt x="1184" y="4456"/>
                      <a:pt x="1185" y="4400"/>
                      <a:pt x="1174" y="4400"/>
                    </a:cubicBezTo>
                    <a:cubicBezTo>
                      <a:pt x="1165" y="4400"/>
                      <a:pt x="1147" y="4440"/>
                      <a:pt x="1117" y="4515"/>
                    </a:cubicBezTo>
                    <a:cubicBezTo>
                      <a:pt x="1080" y="4611"/>
                      <a:pt x="1029" y="4698"/>
                      <a:pt x="1010" y="4698"/>
                    </a:cubicBezTo>
                    <a:cubicBezTo>
                      <a:pt x="923" y="4698"/>
                      <a:pt x="983" y="3900"/>
                      <a:pt x="1084" y="3706"/>
                    </a:cubicBezTo>
                    <a:cubicBezTo>
                      <a:pt x="1148" y="3584"/>
                      <a:pt x="1195" y="3438"/>
                      <a:pt x="1189" y="3379"/>
                    </a:cubicBezTo>
                    <a:cubicBezTo>
                      <a:pt x="1188" y="3363"/>
                      <a:pt x="1184" y="3356"/>
                      <a:pt x="1178" y="3356"/>
                    </a:cubicBezTo>
                    <a:cubicBezTo>
                      <a:pt x="1162" y="3356"/>
                      <a:pt x="1132" y="3410"/>
                      <a:pt x="1100" y="3498"/>
                    </a:cubicBezTo>
                    <a:cubicBezTo>
                      <a:pt x="1054" y="3620"/>
                      <a:pt x="983" y="3722"/>
                      <a:pt x="946" y="3722"/>
                    </a:cubicBezTo>
                    <a:cubicBezTo>
                      <a:pt x="852" y="3722"/>
                      <a:pt x="867" y="2151"/>
                      <a:pt x="962" y="1995"/>
                    </a:cubicBezTo>
                    <a:cubicBezTo>
                      <a:pt x="1002" y="1930"/>
                      <a:pt x="1419" y="1859"/>
                      <a:pt x="1637" y="1859"/>
                    </a:cubicBezTo>
                    <a:cubicBezTo>
                      <a:pt x="1716" y="1859"/>
                      <a:pt x="1768" y="1868"/>
                      <a:pt x="1768" y="1890"/>
                    </a:cubicBezTo>
                    <a:cubicBezTo>
                      <a:pt x="1768" y="1903"/>
                      <a:pt x="1692" y="2089"/>
                      <a:pt x="1601" y="2302"/>
                    </a:cubicBezTo>
                    <a:cubicBezTo>
                      <a:pt x="1509" y="2514"/>
                      <a:pt x="1449" y="2703"/>
                      <a:pt x="1467" y="2722"/>
                    </a:cubicBezTo>
                    <a:cubicBezTo>
                      <a:pt x="1468" y="2722"/>
                      <a:pt x="1469" y="2723"/>
                      <a:pt x="1470" y="2723"/>
                    </a:cubicBezTo>
                    <a:cubicBezTo>
                      <a:pt x="1494" y="2723"/>
                      <a:pt x="1590" y="2543"/>
                      <a:pt x="1696" y="2302"/>
                    </a:cubicBezTo>
                    <a:cubicBezTo>
                      <a:pt x="1804" y="2049"/>
                      <a:pt x="1918" y="1850"/>
                      <a:pt x="1951" y="1850"/>
                    </a:cubicBezTo>
                    <a:cubicBezTo>
                      <a:pt x="1985" y="1850"/>
                      <a:pt x="1922" y="2057"/>
                      <a:pt x="1810" y="2310"/>
                    </a:cubicBezTo>
                    <a:cubicBezTo>
                      <a:pt x="1697" y="2562"/>
                      <a:pt x="1621" y="2786"/>
                      <a:pt x="1637" y="2806"/>
                    </a:cubicBezTo>
                    <a:cubicBezTo>
                      <a:pt x="1638" y="2807"/>
                      <a:pt x="1639" y="2807"/>
                      <a:pt x="1640" y="2807"/>
                    </a:cubicBezTo>
                    <a:cubicBezTo>
                      <a:pt x="1666" y="2807"/>
                      <a:pt x="1775" y="2610"/>
                      <a:pt x="1893" y="2347"/>
                    </a:cubicBezTo>
                    <a:cubicBezTo>
                      <a:pt x="2032" y="2037"/>
                      <a:pt x="2118" y="1889"/>
                      <a:pt x="2142" y="1889"/>
                    </a:cubicBezTo>
                    <a:cubicBezTo>
                      <a:pt x="2170" y="1889"/>
                      <a:pt x="2117" y="2083"/>
                      <a:pt x="1970" y="2451"/>
                    </a:cubicBezTo>
                    <a:cubicBezTo>
                      <a:pt x="1851" y="2752"/>
                      <a:pt x="1771" y="3016"/>
                      <a:pt x="1795" y="3038"/>
                    </a:cubicBezTo>
                    <a:cubicBezTo>
                      <a:pt x="1797" y="3040"/>
                      <a:pt x="1799" y="3041"/>
                      <a:pt x="1801" y="3041"/>
                    </a:cubicBezTo>
                    <a:cubicBezTo>
                      <a:pt x="1826" y="3041"/>
                      <a:pt x="1885" y="2926"/>
                      <a:pt x="1937" y="2770"/>
                    </a:cubicBezTo>
                    <a:cubicBezTo>
                      <a:pt x="2095" y="2292"/>
                      <a:pt x="2322" y="1781"/>
                      <a:pt x="2376" y="1781"/>
                    </a:cubicBezTo>
                    <a:cubicBezTo>
                      <a:pt x="2379" y="1781"/>
                      <a:pt x="2380" y="1781"/>
                      <a:pt x="2382" y="1783"/>
                    </a:cubicBezTo>
                    <a:cubicBezTo>
                      <a:pt x="2403" y="1806"/>
                      <a:pt x="2311" y="2093"/>
                      <a:pt x="2177" y="2418"/>
                    </a:cubicBezTo>
                    <a:cubicBezTo>
                      <a:pt x="2044" y="2744"/>
                      <a:pt x="1951" y="3032"/>
                      <a:pt x="1974" y="3053"/>
                    </a:cubicBezTo>
                    <a:cubicBezTo>
                      <a:pt x="1976" y="3056"/>
                      <a:pt x="1979" y="3057"/>
                      <a:pt x="1982" y="3057"/>
                    </a:cubicBezTo>
                    <a:cubicBezTo>
                      <a:pt x="2025" y="3057"/>
                      <a:pt x="2136" y="2805"/>
                      <a:pt x="2383" y="2149"/>
                    </a:cubicBezTo>
                    <a:cubicBezTo>
                      <a:pt x="2477" y="1900"/>
                      <a:pt x="2533" y="1786"/>
                      <a:pt x="2549" y="1786"/>
                    </a:cubicBezTo>
                    <a:cubicBezTo>
                      <a:pt x="2573" y="1786"/>
                      <a:pt x="2517" y="2019"/>
                      <a:pt x="2382" y="2418"/>
                    </a:cubicBezTo>
                    <a:cubicBezTo>
                      <a:pt x="2270" y="2752"/>
                      <a:pt x="2185" y="3051"/>
                      <a:pt x="2197" y="3087"/>
                    </a:cubicBezTo>
                    <a:cubicBezTo>
                      <a:pt x="2198" y="3089"/>
                      <a:pt x="2199" y="3090"/>
                      <a:pt x="2201" y="3090"/>
                    </a:cubicBezTo>
                    <a:cubicBezTo>
                      <a:pt x="2223" y="3090"/>
                      <a:pt x="2331" y="2821"/>
                      <a:pt x="2454" y="2461"/>
                    </a:cubicBezTo>
                    <a:cubicBezTo>
                      <a:pt x="2585" y="2077"/>
                      <a:pt x="2726" y="1768"/>
                      <a:pt x="2770" y="1768"/>
                    </a:cubicBezTo>
                    <a:cubicBezTo>
                      <a:pt x="2814" y="1768"/>
                      <a:pt x="2830" y="1808"/>
                      <a:pt x="2806" y="1867"/>
                    </a:cubicBezTo>
                    <a:cubicBezTo>
                      <a:pt x="2687" y="2153"/>
                      <a:pt x="2415" y="3092"/>
                      <a:pt x="2441" y="3120"/>
                    </a:cubicBezTo>
                    <a:cubicBezTo>
                      <a:pt x="2442" y="3121"/>
                      <a:pt x="2442" y="3121"/>
                      <a:pt x="2444" y="3121"/>
                    </a:cubicBezTo>
                    <a:cubicBezTo>
                      <a:pt x="2465" y="3121"/>
                      <a:pt x="2542" y="2931"/>
                      <a:pt x="2619" y="2689"/>
                    </a:cubicBezTo>
                    <a:cubicBezTo>
                      <a:pt x="2806" y="2095"/>
                      <a:pt x="2969" y="1699"/>
                      <a:pt x="3026" y="1699"/>
                    </a:cubicBezTo>
                    <a:cubicBezTo>
                      <a:pt x="3029" y="1699"/>
                      <a:pt x="3032" y="1700"/>
                      <a:pt x="3035" y="1703"/>
                    </a:cubicBezTo>
                    <a:cubicBezTo>
                      <a:pt x="3056" y="1725"/>
                      <a:pt x="3004" y="1955"/>
                      <a:pt x="2913" y="2216"/>
                    </a:cubicBezTo>
                    <a:cubicBezTo>
                      <a:pt x="2822" y="2477"/>
                      <a:pt x="2764" y="2703"/>
                      <a:pt x="2782" y="2722"/>
                    </a:cubicBezTo>
                    <a:cubicBezTo>
                      <a:pt x="2783" y="2723"/>
                      <a:pt x="2784" y="2723"/>
                      <a:pt x="2786" y="2723"/>
                    </a:cubicBezTo>
                    <a:cubicBezTo>
                      <a:pt x="2808" y="2723"/>
                      <a:pt x="2863" y="2605"/>
                      <a:pt x="2916" y="2443"/>
                    </a:cubicBezTo>
                    <a:cubicBezTo>
                      <a:pt x="3063" y="1992"/>
                      <a:pt x="3194" y="1742"/>
                      <a:pt x="3281" y="1742"/>
                    </a:cubicBezTo>
                    <a:cubicBezTo>
                      <a:pt x="3299" y="1742"/>
                      <a:pt x="3315" y="1753"/>
                      <a:pt x="3329" y="1775"/>
                    </a:cubicBezTo>
                    <a:cubicBezTo>
                      <a:pt x="3356" y="1818"/>
                      <a:pt x="3375" y="1839"/>
                      <a:pt x="3387" y="1839"/>
                    </a:cubicBezTo>
                    <a:cubicBezTo>
                      <a:pt x="3397" y="1839"/>
                      <a:pt x="3402" y="1822"/>
                      <a:pt x="3402" y="1787"/>
                    </a:cubicBezTo>
                    <a:cubicBezTo>
                      <a:pt x="3402" y="1729"/>
                      <a:pt x="3434" y="1685"/>
                      <a:pt x="3476" y="1685"/>
                    </a:cubicBezTo>
                    <a:cubicBezTo>
                      <a:pt x="3515" y="1685"/>
                      <a:pt x="3533" y="1769"/>
                      <a:pt x="3513" y="1868"/>
                    </a:cubicBezTo>
                    <a:cubicBezTo>
                      <a:pt x="3498" y="1941"/>
                      <a:pt x="3493" y="1979"/>
                      <a:pt x="3503" y="1979"/>
                    </a:cubicBezTo>
                    <a:cubicBezTo>
                      <a:pt x="3515" y="1979"/>
                      <a:pt x="3547" y="1928"/>
                      <a:pt x="3608" y="1823"/>
                    </a:cubicBezTo>
                    <a:cubicBezTo>
                      <a:pt x="3693" y="1677"/>
                      <a:pt x="3737" y="1613"/>
                      <a:pt x="3776" y="1613"/>
                    </a:cubicBezTo>
                    <a:close/>
                    <a:moveTo>
                      <a:pt x="3080" y="1"/>
                    </a:moveTo>
                    <a:cubicBezTo>
                      <a:pt x="2675" y="1"/>
                      <a:pt x="2151" y="26"/>
                      <a:pt x="1850" y="62"/>
                    </a:cubicBezTo>
                    <a:cubicBezTo>
                      <a:pt x="1042" y="157"/>
                      <a:pt x="419" y="344"/>
                      <a:pt x="212" y="551"/>
                    </a:cubicBezTo>
                    <a:cubicBezTo>
                      <a:pt x="0" y="761"/>
                      <a:pt x="39" y="1285"/>
                      <a:pt x="285" y="1553"/>
                    </a:cubicBezTo>
                    <a:cubicBezTo>
                      <a:pt x="458" y="1739"/>
                      <a:pt x="479" y="2001"/>
                      <a:pt x="712" y="7058"/>
                    </a:cubicBezTo>
                    <a:cubicBezTo>
                      <a:pt x="1018" y="13713"/>
                      <a:pt x="1402" y="15204"/>
                      <a:pt x="2813" y="15204"/>
                    </a:cubicBezTo>
                    <a:cubicBezTo>
                      <a:pt x="3535" y="15204"/>
                      <a:pt x="4027" y="14813"/>
                      <a:pt x="4309" y="14016"/>
                    </a:cubicBezTo>
                    <a:cubicBezTo>
                      <a:pt x="4618" y="13141"/>
                      <a:pt x="4669" y="10203"/>
                      <a:pt x="4449" y="5879"/>
                    </a:cubicBezTo>
                    <a:cubicBezTo>
                      <a:pt x="4368" y="4282"/>
                      <a:pt x="4337" y="1600"/>
                      <a:pt x="4389" y="764"/>
                    </a:cubicBezTo>
                    <a:cubicBezTo>
                      <a:pt x="4404" y="519"/>
                      <a:pt x="4362" y="408"/>
                      <a:pt x="4189" y="234"/>
                    </a:cubicBezTo>
                    <a:cubicBezTo>
                      <a:pt x="3984" y="30"/>
                      <a:pt x="3916" y="14"/>
                      <a:pt x="3214" y="2"/>
                    </a:cubicBezTo>
                    <a:cubicBezTo>
                      <a:pt x="3171" y="1"/>
                      <a:pt x="3126" y="1"/>
                      <a:pt x="30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7"/>
              <p:cNvSpPr/>
              <p:nvPr/>
            </p:nvSpPr>
            <p:spPr>
              <a:xfrm>
                <a:off x="3136000" y="909275"/>
                <a:ext cx="4150" cy="7200"/>
              </a:xfrm>
              <a:custGeom>
                <a:avLst/>
                <a:gdLst/>
                <a:ahLst/>
                <a:cxnLst/>
                <a:rect l="l" t="t" r="r" b="b"/>
                <a:pathLst>
                  <a:path w="166" h="288" extrusionOk="0">
                    <a:moveTo>
                      <a:pt x="131" y="0"/>
                    </a:moveTo>
                    <a:cubicBezTo>
                      <a:pt x="109" y="0"/>
                      <a:pt x="78" y="38"/>
                      <a:pt x="56" y="99"/>
                    </a:cubicBezTo>
                    <a:cubicBezTo>
                      <a:pt x="10" y="221"/>
                      <a:pt x="1" y="288"/>
                      <a:pt x="21" y="288"/>
                    </a:cubicBezTo>
                    <a:cubicBezTo>
                      <a:pt x="35" y="288"/>
                      <a:pt x="63" y="257"/>
                      <a:pt x="102" y="190"/>
                    </a:cubicBezTo>
                    <a:cubicBezTo>
                      <a:pt x="148" y="107"/>
                      <a:pt x="166" y="25"/>
                      <a:pt x="144" y="5"/>
                    </a:cubicBezTo>
                    <a:cubicBezTo>
                      <a:pt x="140" y="2"/>
                      <a:pt x="136"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7"/>
              <p:cNvSpPr/>
              <p:nvPr/>
            </p:nvSpPr>
            <p:spPr>
              <a:xfrm>
                <a:off x="3124475" y="913075"/>
                <a:ext cx="2850" cy="14625"/>
              </a:xfrm>
              <a:custGeom>
                <a:avLst/>
                <a:gdLst/>
                <a:ahLst/>
                <a:cxnLst/>
                <a:rect l="l" t="t" r="r" b="b"/>
                <a:pathLst>
                  <a:path w="114" h="585" extrusionOk="0">
                    <a:moveTo>
                      <a:pt x="82" y="1"/>
                    </a:moveTo>
                    <a:cubicBezTo>
                      <a:pt x="69" y="1"/>
                      <a:pt x="52" y="48"/>
                      <a:pt x="25" y="134"/>
                    </a:cubicBezTo>
                    <a:cubicBezTo>
                      <a:pt x="1" y="218"/>
                      <a:pt x="10" y="379"/>
                      <a:pt x="48" y="483"/>
                    </a:cubicBezTo>
                    <a:cubicBezTo>
                      <a:pt x="71" y="549"/>
                      <a:pt x="86" y="584"/>
                      <a:pt x="96" y="584"/>
                    </a:cubicBezTo>
                    <a:cubicBezTo>
                      <a:pt x="111" y="584"/>
                      <a:pt x="113" y="505"/>
                      <a:pt x="109" y="328"/>
                    </a:cubicBezTo>
                    <a:cubicBezTo>
                      <a:pt x="105" y="102"/>
                      <a:pt x="99" y="1"/>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7"/>
              <p:cNvSpPr/>
              <p:nvPr/>
            </p:nvSpPr>
            <p:spPr>
              <a:xfrm>
                <a:off x="3173300" y="918200"/>
                <a:ext cx="6000" cy="12800"/>
              </a:xfrm>
              <a:custGeom>
                <a:avLst/>
                <a:gdLst/>
                <a:ahLst/>
                <a:cxnLst/>
                <a:rect l="l" t="t" r="r" b="b"/>
                <a:pathLst>
                  <a:path w="240" h="512" extrusionOk="0">
                    <a:moveTo>
                      <a:pt x="199" y="1"/>
                    </a:moveTo>
                    <a:cubicBezTo>
                      <a:pt x="176" y="1"/>
                      <a:pt x="129" y="81"/>
                      <a:pt x="83" y="203"/>
                    </a:cubicBezTo>
                    <a:cubicBezTo>
                      <a:pt x="27" y="350"/>
                      <a:pt x="0" y="485"/>
                      <a:pt x="22" y="508"/>
                    </a:cubicBezTo>
                    <a:cubicBezTo>
                      <a:pt x="24" y="511"/>
                      <a:pt x="27" y="512"/>
                      <a:pt x="30" y="512"/>
                    </a:cubicBezTo>
                    <a:cubicBezTo>
                      <a:pt x="88" y="512"/>
                      <a:pt x="239" y="103"/>
                      <a:pt x="209" y="11"/>
                    </a:cubicBezTo>
                    <a:cubicBezTo>
                      <a:pt x="207" y="4"/>
                      <a:pt x="203" y="1"/>
                      <a:pt x="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7"/>
              <p:cNvSpPr/>
              <p:nvPr/>
            </p:nvSpPr>
            <p:spPr>
              <a:xfrm>
                <a:off x="3126025" y="958075"/>
                <a:ext cx="4000" cy="9225"/>
              </a:xfrm>
              <a:custGeom>
                <a:avLst/>
                <a:gdLst/>
                <a:ahLst/>
                <a:cxnLst/>
                <a:rect l="l" t="t" r="r" b="b"/>
                <a:pathLst>
                  <a:path w="160" h="369" extrusionOk="0">
                    <a:moveTo>
                      <a:pt x="127" y="0"/>
                    </a:moveTo>
                    <a:cubicBezTo>
                      <a:pt x="104" y="0"/>
                      <a:pt x="66" y="58"/>
                      <a:pt x="39" y="143"/>
                    </a:cubicBezTo>
                    <a:cubicBezTo>
                      <a:pt x="7" y="240"/>
                      <a:pt x="0" y="340"/>
                      <a:pt x="22" y="364"/>
                    </a:cubicBezTo>
                    <a:cubicBezTo>
                      <a:pt x="25" y="367"/>
                      <a:pt x="28" y="368"/>
                      <a:pt x="31" y="368"/>
                    </a:cubicBezTo>
                    <a:cubicBezTo>
                      <a:pt x="55" y="368"/>
                      <a:pt x="93" y="310"/>
                      <a:pt x="119" y="225"/>
                    </a:cubicBezTo>
                    <a:cubicBezTo>
                      <a:pt x="150" y="126"/>
                      <a:pt x="160" y="26"/>
                      <a:pt x="137" y="4"/>
                    </a:cubicBezTo>
                    <a:cubicBezTo>
                      <a:pt x="134" y="1"/>
                      <a:pt x="131"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7"/>
              <p:cNvSpPr/>
              <p:nvPr/>
            </p:nvSpPr>
            <p:spPr>
              <a:xfrm>
                <a:off x="3128125" y="984450"/>
                <a:ext cx="1825" cy="5075"/>
              </a:xfrm>
              <a:custGeom>
                <a:avLst/>
                <a:gdLst/>
                <a:ahLst/>
                <a:cxnLst/>
                <a:rect l="l" t="t" r="r" b="b"/>
                <a:pathLst>
                  <a:path w="73" h="203" extrusionOk="0">
                    <a:moveTo>
                      <a:pt x="31" y="0"/>
                    </a:moveTo>
                    <a:cubicBezTo>
                      <a:pt x="12" y="0"/>
                      <a:pt x="0" y="47"/>
                      <a:pt x="3" y="114"/>
                    </a:cubicBezTo>
                    <a:cubicBezTo>
                      <a:pt x="7" y="173"/>
                      <a:pt x="14" y="202"/>
                      <a:pt x="25" y="202"/>
                    </a:cubicBezTo>
                    <a:cubicBezTo>
                      <a:pt x="32" y="202"/>
                      <a:pt x="41" y="189"/>
                      <a:pt x="51" y="162"/>
                    </a:cubicBezTo>
                    <a:cubicBezTo>
                      <a:pt x="73" y="106"/>
                      <a:pt x="70" y="34"/>
                      <a:pt x="43" y="7"/>
                    </a:cubicBezTo>
                    <a:cubicBezTo>
                      <a:pt x="39" y="3"/>
                      <a:pt x="35"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7"/>
              <p:cNvSpPr/>
              <p:nvPr/>
            </p:nvSpPr>
            <p:spPr>
              <a:xfrm>
                <a:off x="3138075" y="990175"/>
                <a:ext cx="4025" cy="10175"/>
              </a:xfrm>
              <a:custGeom>
                <a:avLst/>
                <a:gdLst/>
                <a:ahLst/>
                <a:cxnLst/>
                <a:rect l="l" t="t" r="r" b="b"/>
                <a:pathLst>
                  <a:path w="161" h="407" extrusionOk="0">
                    <a:moveTo>
                      <a:pt x="108" y="1"/>
                    </a:moveTo>
                    <a:cubicBezTo>
                      <a:pt x="101" y="1"/>
                      <a:pt x="97" y="18"/>
                      <a:pt x="93" y="52"/>
                    </a:cubicBezTo>
                    <a:cubicBezTo>
                      <a:pt x="88" y="103"/>
                      <a:pt x="63" y="217"/>
                      <a:pt x="36" y="297"/>
                    </a:cubicBezTo>
                    <a:cubicBezTo>
                      <a:pt x="12" y="370"/>
                      <a:pt x="0" y="407"/>
                      <a:pt x="6" y="407"/>
                    </a:cubicBezTo>
                    <a:cubicBezTo>
                      <a:pt x="12" y="407"/>
                      <a:pt x="36" y="371"/>
                      <a:pt x="81" y="301"/>
                    </a:cubicBezTo>
                    <a:cubicBezTo>
                      <a:pt x="135" y="219"/>
                      <a:pt x="160" y="111"/>
                      <a:pt x="139" y="56"/>
                    </a:cubicBezTo>
                    <a:cubicBezTo>
                      <a:pt x="125" y="19"/>
                      <a:pt x="116" y="1"/>
                      <a:pt x="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7"/>
              <p:cNvSpPr/>
              <p:nvPr/>
            </p:nvSpPr>
            <p:spPr>
              <a:xfrm>
                <a:off x="3140300" y="1023250"/>
                <a:ext cx="5625" cy="16125"/>
              </a:xfrm>
              <a:custGeom>
                <a:avLst/>
                <a:gdLst/>
                <a:ahLst/>
                <a:cxnLst/>
                <a:rect l="l" t="t" r="r" b="b"/>
                <a:pathLst>
                  <a:path w="225" h="645" extrusionOk="0">
                    <a:moveTo>
                      <a:pt x="199" y="0"/>
                    </a:moveTo>
                    <a:cubicBezTo>
                      <a:pt x="182" y="0"/>
                      <a:pt x="144" y="72"/>
                      <a:pt x="87" y="232"/>
                    </a:cubicBezTo>
                    <a:cubicBezTo>
                      <a:pt x="37" y="379"/>
                      <a:pt x="0" y="549"/>
                      <a:pt x="6" y="623"/>
                    </a:cubicBezTo>
                    <a:cubicBezTo>
                      <a:pt x="7" y="638"/>
                      <a:pt x="10" y="645"/>
                      <a:pt x="15" y="645"/>
                    </a:cubicBezTo>
                    <a:cubicBezTo>
                      <a:pt x="34" y="645"/>
                      <a:pt x="78" y="548"/>
                      <a:pt x="126" y="394"/>
                    </a:cubicBezTo>
                    <a:cubicBezTo>
                      <a:pt x="204" y="149"/>
                      <a:pt x="224"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7"/>
              <p:cNvSpPr/>
              <p:nvPr/>
            </p:nvSpPr>
            <p:spPr>
              <a:xfrm>
                <a:off x="3130175" y="1043500"/>
                <a:ext cx="1850" cy="5075"/>
              </a:xfrm>
              <a:custGeom>
                <a:avLst/>
                <a:gdLst/>
                <a:ahLst/>
                <a:cxnLst/>
                <a:rect l="l" t="t" r="r" b="b"/>
                <a:pathLst>
                  <a:path w="74" h="203" extrusionOk="0">
                    <a:moveTo>
                      <a:pt x="31" y="0"/>
                    </a:moveTo>
                    <a:cubicBezTo>
                      <a:pt x="12" y="0"/>
                      <a:pt x="1" y="46"/>
                      <a:pt x="3" y="114"/>
                    </a:cubicBezTo>
                    <a:cubicBezTo>
                      <a:pt x="6" y="172"/>
                      <a:pt x="14" y="203"/>
                      <a:pt x="25" y="203"/>
                    </a:cubicBezTo>
                    <a:cubicBezTo>
                      <a:pt x="33" y="203"/>
                      <a:pt x="42" y="190"/>
                      <a:pt x="51" y="163"/>
                    </a:cubicBezTo>
                    <a:cubicBezTo>
                      <a:pt x="74" y="106"/>
                      <a:pt x="70" y="33"/>
                      <a:pt x="43" y="7"/>
                    </a:cubicBezTo>
                    <a:cubicBezTo>
                      <a:pt x="39" y="2"/>
                      <a:pt x="35"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7"/>
              <p:cNvSpPr/>
              <p:nvPr/>
            </p:nvSpPr>
            <p:spPr>
              <a:xfrm>
                <a:off x="3199425" y="1043500"/>
                <a:ext cx="1850" cy="5075"/>
              </a:xfrm>
              <a:custGeom>
                <a:avLst/>
                <a:gdLst/>
                <a:ahLst/>
                <a:cxnLst/>
                <a:rect l="l" t="t" r="r" b="b"/>
                <a:pathLst>
                  <a:path w="74" h="203" extrusionOk="0">
                    <a:moveTo>
                      <a:pt x="31" y="0"/>
                    </a:moveTo>
                    <a:cubicBezTo>
                      <a:pt x="13" y="0"/>
                      <a:pt x="0" y="46"/>
                      <a:pt x="2" y="114"/>
                    </a:cubicBezTo>
                    <a:cubicBezTo>
                      <a:pt x="6" y="172"/>
                      <a:pt x="14" y="203"/>
                      <a:pt x="25" y="203"/>
                    </a:cubicBezTo>
                    <a:cubicBezTo>
                      <a:pt x="32" y="203"/>
                      <a:pt x="41" y="190"/>
                      <a:pt x="50" y="163"/>
                    </a:cubicBezTo>
                    <a:cubicBezTo>
                      <a:pt x="73" y="106"/>
                      <a:pt x="69" y="33"/>
                      <a:pt x="42" y="7"/>
                    </a:cubicBezTo>
                    <a:cubicBezTo>
                      <a:pt x="38" y="2"/>
                      <a:pt x="34"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7"/>
              <p:cNvSpPr/>
              <p:nvPr/>
            </p:nvSpPr>
            <p:spPr>
              <a:xfrm>
                <a:off x="3179350" y="1082675"/>
                <a:ext cx="14025" cy="33300"/>
              </a:xfrm>
              <a:custGeom>
                <a:avLst/>
                <a:gdLst/>
                <a:ahLst/>
                <a:cxnLst/>
                <a:rect l="l" t="t" r="r" b="b"/>
                <a:pathLst>
                  <a:path w="561" h="1332" extrusionOk="0">
                    <a:moveTo>
                      <a:pt x="534" y="0"/>
                    </a:moveTo>
                    <a:cubicBezTo>
                      <a:pt x="505" y="0"/>
                      <a:pt x="377" y="277"/>
                      <a:pt x="242" y="633"/>
                    </a:cubicBezTo>
                    <a:cubicBezTo>
                      <a:pt x="103" y="999"/>
                      <a:pt x="0" y="1313"/>
                      <a:pt x="15" y="1331"/>
                    </a:cubicBezTo>
                    <a:cubicBezTo>
                      <a:pt x="15" y="1331"/>
                      <a:pt x="16" y="1331"/>
                      <a:pt x="16" y="1331"/>
                    </a:cubicBezTo>
                    <a:cubicBezTo>
                      <a:pt x="36" y="1331"/>
                      <a:pt x="164" y="1055"/>
                      <a:pt x="309" y="698"/>
                    </a:cubicBezTo>
                    <a:cubicBezTo>
                      <a:pt x="458" y="332"/>
                      <a:pt x="561" y="23"/>
                      <a:pt x="537" y="1"/>
                    </a:cubicBezTo>
                    <a:cubicBezTo>
                      <a:pt x="536" y="1"/>
                      <a:pt x="535"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7"/>
              <p:cNvSpPr/>
              <p:nvPr/>
            </p:nvSpPr>
            <p:spPr>
              <a:xfrm>
                <a:off x="3167625" y="1091950"/>
                <a:ext cx="27350" cy="50550"/>
              </a:xfrm>
              <a:custGeom>
                <a:avLst/>
                <a:gdLst/>
                <a:ahLst/>
                <a:cxnLst/>
                <a:rect l="l" t="t" r="r" b="b"/>
                <a:pathLst>
                  <a:path w="1094" h="2022" extrusionOk="0">
                    <a:moveTo>
                      <a:pt x="1054" y="1"/>
                    </a:moveTo>
                    <a:cubicBezTo>
                      <a:pt x="1036" y="1"/>
                      <a:pt x="972" y="120"/>
                      <a:pt x="912" y="266"/>
                    </a:cubicBezTo>
                    <a:cubicBezTo>
                      <a:pt x="852" y="413"/>
                      <a:pt x="715" y="762"/>
                      <a:pt x="606" y="1048"/>
                    </a:cubicBezTo>
                    <a:cubicBezTo>
                      <a:pt x="499" y="1334"/>
                      <a:pt x="356" y="1585"/>
                      <a:pt x="289" y="1611"/>
                    </a:cubicBezTo>
                    <a:cubicBezTo>
                      <a:pt x="1" y="1719"/>
                      <a:pt x="26" y="2021"/>
                      <a:pt x="303" y="2021"/>
                    </a:cubicBezTo>
                    <a:cubicBezTo>
                      <a:pt x="314" y="2021"/>
                      <a:pt x="325" y="2021"/>
                      <a:pt x="337" y="2020"/>
                    </a:cubicBezTo>
                    <a:cubicBezTo>
                      <a:pt x="476" y="2009"/>
                      <a:pt x="519" y="1969"/>
                      <a:pt x="487" y="1884"/>
                    </a:cubicBezTo>
                    <a:cubicBezTo>
                      <a:pt x="418" y="1696"/>
                      <a:pt x="418" y="1696"/>
                      <a:pt x="559" y="1378"/>
                    </a:cubicBezTo>
                    <a:cubicBezTo>
                      <a:pt x="772" y="897"/>
                      <a:pt x="1094" y="1"/>
                      <a:pt x="10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7"/>
              <p:cNvSpPr/>
              <p:nvPr/>
            </p:nvSpPr>
            <p:spPr>
              <a:xfrm>
                <a:off x="3146425" y="1096575"/>
                <a:ext cx="11875" cy="38400"/>
              </a:xfrm>
              <a:custGeom>
                <a:avLst/>
                <a:gdLst/>
                <a:ahLst/>
                <a:cxnLst/>
                <a:rect l="l" t="t" r="r" b="b"/>
                <a:pathLst>
                  <a:path w="475" h="1536" extrusionOk="0">
                    <a:moveTo>
                      <a:pt x="448" y="1"/>
                    </a:moveTo>
                    <a:cubicBezTo>
                      <a:pt x="422" y="1"/>
                      <a:pt x="371" y="119"/>
                      <a:pt x="330" y="276"/>
                    </a:cubicBezTo>
                    <a:cubicBezTo>
                      <a:pt x="286" y="451"/>
                      <a:pt x="194" y="769"/>
                      <a:pt x="123" y="997"/>
                    </a:cubicBezTo>
                    <a:cubicBezTo>
                      <a:pt x="54" y="1225"/>
                      <a:pt x="0" y="1458"/>
                      <a:pt x="1" y="1526"/>
                    </a:cubicBezTo>
                    <a:cubicBezTo>
                      <a:pt x="2" y="1532"/>
                      <a:pt x="3" y="1535"/>
                      <a:pt x="5" y="1535"/>
                    </a:cubicBezTo>
                    <a:cubicBezTo>
                      <a:pt x="24" y="1535"/>
                      <a:pt x="127" y="1246"/>
                      <a:pt x="249" y="846"/>
                    </a:cubicBezTo>
                    <a:cubicBezTo>
                      <a:pt x="383" y="407"/>
                      <a:pt x="475" y="26"/>
                      <a:pt x="453" y="3"/>
                    </a:cubicBezTo>
                    <a:cubicBezTo>
                      <a:pt x="452" y="1"/>
                      <a:pt x="450" y="1"/>
                      <a:pt x="4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7"/>
              <p:cNvSpPr/>
              <p:nvPr/>
            </p:nvSpPr>
            <p:spPr>
              <a:xfrm>
                <a:off x="3177250" y="1102150"/>
                <a:ext cx="17375" cy="64575"/>
              </a:xfrm>
              <a:custGeom>
                <a:avLst/>
                <a:gdLst/>
                <a:ahLst/>
                <a:cxnLst/>
                <a:rect l="l" t="t" r="r" b="b"/>
                <a:pathLst>
                  <a:path w="695" h="2583" extrusionOk="0">
                    <a:moveTo>
                      <a:pt x="682" y="1"/>
                    </a:moveTo>
                    <a:cubicBezTo>
                      <a:pt x="671" y="1"/>
                      <a:pt x="541" y="314"/>
                      <a:pt x="397" y="696"/>
                    </a:cubicBezTo>
                    <a:cubicBezTo>
                      <a:pt x="251" y="1080"/>
                      <a:pt x="150" y="1411"/>
                      <a:pt x="169" y="1434"/>
                    </a:cubicBezTo>
                    <a:cubicBezTo>
                      <a:pt x="170" y="1435"/>
                      <a:pt x="171" y="1436"/>
                      <a:pt x="172" y="1436"/>
                    </a:cubicBezTo>
                    <a:cubicBezTo>
                      <a:pt x="199" y="1436"/>
                      <a:pt x="294" y="1241"/>
                      <a:pt x="393" y="977"/>
                    </a:cubicBezTo>
                    <a:cubicBezTo>
                      <a:pt x="492" y="712"/>
                      <a:pt x="587" y="512"/>
                      <a:pt x="610" y="512"/>
                    </a:cubicBezTo>
                    <a:cubicBezTo>
                      <a:pt x="611" y="512"/>
                      <a:pt x="612" y="512"/>
                      <a:pt x="612" y="513"/>
                    </a:cubicBezTo>
                    <a:cubicBezTo>
                      <a:pt x="631" y="530"/>
                      <a:pt x="567" y="754"/>
                      <a:pt x="473" y="1005"/>
                    </a:cubicBezTo>
                    <a:cubicBezTo>
                      <a:pt x="380" y="1258"/>
                      <a:pt x="328" y="1509"/>
                      <a:pt x="360" y="1559"/>
                    </a:cubicBezTo>
                    <a:cubicBezTo>
                      <a:pt x="382" y="1596"/>
                      <a:pt x="385" y="1615"/>
                      <a:pt x="369" y="1615"/>
                    </a:cubicBezTo>
                    <a:cubicBezTo>
                      <a:pt x="361" y="1615"/>
                      <a:pt x="347" y="1609"/>
                      <a:pt x="328" y="1597"/>
                    </a:cubicBezTo>
                    <a:cubicBezTo>
                      <a:pt x="321" y="1593"/>
                      <a:pt x="313" y="1591"/>
                      <a:pt x="305" y="1591"/>
                    </a:cubicBezTo>
                    <a:cubicBezTo>
                      <a:pt x="217" y="1591"/>
                      <a:pt x="100" y="1858"/>
                      <a:pt x="173" y="1930"/>
                    </a:cubicBezTo>
                    <a:cubicBezTo>
                      <a:pt x="199" y="1957"/>
                      <a:pt x="167" y="2108"/>
                      <a:pt x="104" y="2265"/>
                    </a:cubicBezTo>
                    <a:cubicBezTo>
                      <a:pt x="40" y="2420"/>
                      <a:pt x="0" y="2564"/>
                      <a:pt x="19" y="2582"/>
                    </a:cubicBezTo>
                    <a:cubicBezTo>
                      <a:pt x="19" y="2582"/>
                      <a:pt x="20" y="2582"/>
                      <a:pt x="21" y="2582"/>
                    </a:cubicBezTo>
                    <a:cubicBezTo>
                      <a:pt x="46" y="2582"/>
                      <a:pt x="196" y="2279"/>
                      <a:pt x="356" y="1898"/>
                    </a:cubicBezTo>
                    <a:cubicBezTo>
                      <a:pt x="599" y="1329"/>
                      <a:pt x="666" y="1061"/>
                      <a:pt x="682" y="592"/>
                    </a:cubicBezTo>
                    <a:cubicBezTo>
                      <a:pt x="694" y="265"/>
                      <a:pt x="694" y="1"/>
                      <a:pt x="682" y="1"/>
                    </a:cubicBezTo>
                    <a:cubicBezTo>
                      <a:pt x="682" y="1"/>
                      <a:pt x="682" y="1"/>
                      <a:pt x="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7"/>
              <p:cNvSpPr/>
              <p:nvPr/>
            </p:nvSpPr>
            <p:spPr>
              <a:xfrm>
                <a:off x="3146350" y="1106225"/>
                <a:ext cx="30550" cy="57000"/>
              </a:xfrm>
              <a:custGeom>
                <a:avLst/>
                <a:gdLst/>
                <a:ahLst/>
                <a:cxnLst/>
                <a:rect l="l" t="t" r="r" b="b"/>
                <a:pathLst>
                  <a:path w="1222" h="2280" extrusionOk="0">
                    <a:moveTo>
                      <a:pt x="898" y="326"/>
                    </a:moveTo>
                    <a:cubicBezTo>
                      <a:pt x="1027" y="326"/>
                      <a:pt x="1061" y="366"/>
                      <a:pt x="1041" y="505"/>
                    </a:cubicBezTo>
                    <a:cubicBezTo>
                      <a:pt x="1021" y="642"/>
                      <a:pt x="966" y="713"/>
                      <a:pt x="882" y="713"/>
                    </a:cubicBezTo>
                    <a:cubicBezTo>
                      <a:pt x="842" y="713"/>
                      <a:pt x="794" y="696"/>
                      <a:pt x="741" y="663"/>
                    </a:cubicBezTo>
                    <a:cubicBezTo>
                      <a:pt x="585" y="562"/>
                      <a:pt x="693" y="326"/>
                      <a:pt x="898" y="326"/>
                    </a:cubicBezTo>
                    <a:close/>
                    <a:moveTo>
                      <a:pt x="598" y="1"/>
                    </a:moveTo>
                    <a:cubicBezTo>
                      <a:pt x="559" y="1"/>
                      <a:pt x="440" y="292"/>
                      <a:pt x="333" y="652"/>
                    </a:cubicBezTo>
                    <a:cubicBezTo>
                      <a:pt x="226" y="1010"/>
                      <a:pt x="106" y="1305"/>
                      <a:pt x="70" y="1305"/>
                    </a:cubicBezTo>
                    <a:cubicBezTo>
                      <a:pt x="30" y="1305"/>
                      <a:pt x="0" y="1409"/>
                      <a:pt x="0" y="1548"/>
                    </a:cubicBezTo>
                    <a:cubicBezTo>
                      <a:pt x="0" y="1705"/>
                      <a:pt x="19" y="1781"/>
                      <a:pt x="51" y="1781"/>
                    </a:cubicBezTo>
                    <a:cubicBezTo>
                      <a:pt x="100" y="1781"/>
                      <a:pt x="181" y="1603"/>
                      <a:pt x="279" y="1262"/>
                    </a:cubicBezTo>
                    <a:cubicBezTo>
                      <a:pt x="364" y="970"/>
                      <a:pt x="464" y="712"/>
                      <a:pt x="501" y="687"/>
                    </a:cubicBezTo>
                    <a:cubicBezTo>
                      <a:pt x="510" y="681"/>
                      <a:pt x="518" y="679"/>
                      <a:pt x="524" y="679"/>
                    </a:cubicBezTo>
                    <a:cubicBezTo>
                      <a:pt x="544" y="679"/>
                      <a:pt x="548" y="705"/>
                      <a:pt x="531" y="748"/>
                    </a:cubicBezTo>
                    <a:cubicBezTo>
                      <a:pt x="423" y="1035"/>
                      <a:pt x="185" y="2279"/>
                      <a:pt x="237" y="2279"/>
                    </a:cubicBezTo>
                    <a:cubicBezTo>
                      <a:pt x="273" y="2279"/>
                      <a:pt x="367" y="1971"/>
                      <a:pt x="450" y="1588"/>
                    </a:cubicBezTo>
                    <a:cubicBezTo>
                      <a:pt x="589" y="928"/>
                      <a:pt x="606" y="895"/>
                      <a:pt x="815" y="895"/>
                    </a:cubicBezTo>
                    <a:cubicBezTo>
                      <a:pt x="816" y="895"/>
                      <a:pt x="817" y="895"/>
                      <a:pt x="819" y="895"/>
                    </a:cubicBezTo>
                    <a:cubicBezTo>
                      <a:pt x="1076" y="895"/>
                      <a:pt x="1221" y="759"/>
                      <a:pt x="1221" y="522"/>
                    </a:cubicBezTo>
                    <a:cubicBezTo>
                      <a:pt x="1221" y="315"/>
                      <a:pt x="1082" y="178"/>
                      <a:pt x="890" y="178"/>
                    </a:cubicBezTo>
                    <a:cubicBezTo>
                      <a:pt x="855" y="178"/>
                      <a:pt x="819" y="183"/>
                      <a:pt x="781" y="192"/>
                    </a:cubicBezTo>
                    <a:cubicBezTo>
                      <a:pt x="726" y="207"/>
                      <a:pt x="685" y="214"/>
                      <a:pt x="657" y="214"/>
                    </a:cubicBezTo>
                    <a:cubicBezTo>
                      <a:pt x="604" y="214"/>
                      <a:pt x="599" y="186"/>
                      <a:pt x="624" y="123"/>
                    </a:cubicBezTo>
                    <a:cubicBezTo>
                      <a:pt x="646" y="57"/>
                      <a:pt x="637" y="1"/>
                      <a:pt x="5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7"/>
              <p:cNvSpPr/>
              <p:nvPr/>
            </p:nvSpPr>
            <p:spPr>
              <a:xfrm>
                <a:off x="3165125" y="1142950"/>
                <a:ext cx="13050" cy="13650"/>
              </a:xfrm>
              <a:custGeom>
                <a:avLst/>
                <a:gdLst/>
                <a:ahLst/>
                <a:cxnLst/>
                <a:rect l="l" t="t" r="r" b="b"/>
                <a:pathLst>
                  <a:path w="522" h="546" extrusionOk="0">
                    <a:moveTo>
                      <a:pt x="495" y="1"/>
                    </a:moveTo>
                    <a:cubicBezTo>
                      <a:pt x="482" y="1"/>
                      <a:pt x="472" y="27"/>
                      <a:pt x="472" y="67"/>
                    </a:cubicBezTo>
                    <a:cubicBezTo>
                      <a:pt x="472" y="119"/>
                      <a:pt x="398" y="161"/>
                      <a:pt x="309" y="161"/>
                    </a:cubicBezTo>
                    <a:cubicBezTo>
                      <a:pt x="121" y="161"/>
                      <a:pt x="1" y="375"/>
                      <a:pt x="121" y="495"/>
                    </a:cubicBezTo>
                    <a:cubicBezTo>
                      <a:pt x="156" y="529"/>
                      <a:pt x="196" y="545"/>
                      <a:pt x="237" y="545"/>
                    </a:cubicBezTo>
                    <a:cubicBezTo>
                      <a:pt x="346" y="545"/>
                      <a:pt x="463" y="431"/>
                      <a:pt x="496" y="260"/>
                    </a:cubicBezTo>
                    <a:cubicBezTo>
                      <a:pt x="517" y="137"/>
                      <a:pt x="521" y="24"/>
                      <a:pt x="504" y="5"/>
                    </a:cubicBezTo>
                    <a:cubicBezTo>
                      <a:pt x="501" y="2"/>
                      <a:pt x="498" y="1"/>
                      <a:pt x="4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7"/>
              <p:cNvSpPr/>
              <p:nvPr/>
            </p:nvSpPr>
            <p:spPr>
              <a:xfrm>
                <a:off x="3155125" y="1157075"/>
                <a:ext cx="4675" cy="19900"/>
              </a:xfrm>
              <a:custGeom>
                <a:avLst/>
                <a:gdLst/>
                <a:ahLst/>
                <a:cxnLst/>
                <a:rect l="l" t="t" r="r" b="b"/>
                <a:pathLst>
                  <a:path w="187" h="796" extrusionOk="0">
                    <a:moveTo>
                      <a:pt x="163" y="0"/>
                    </a:moveTo>
                    <a:cubicBezTo>
                      <a:pt x="153" y="0"/>
                      <a:pt x="136" y="20"/>
                      <a:pt x="112" y="61"/>
                    </a:cubicBezTo>
                    <a:cubicBezTo>
                      <a:pt x="89" y="97"/>
                      <a:pt x="51" y="304"/>
                      <a:pt x="27" y="534"/>
                    </a:cubicBezTo>
                    <a:cubicBezTo>
                      <a:pt x="6" y="708"/>
                      <a:pt x="0" y="795"/>
                      <a:pt x="10" y="795"/>
                    </a:cubicBezTo>
                    <a:cubicBezTo>
                      <a:pt x="23" y="795"/>
                      <a:pt x="63" y="633"/>
                      <a:pt x="134" y="304"/>
                    </a:cubicBezTo>
                    <a:cubicBezTo>
                      <a:pt x="177" y="101"/>
                      <a:pt x="187" y="0"/>
                      <a:pt x="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7"/>
              <p:cNvSpPr/>
              <p:nvPr/>
            </p:nvSpPr>
            <p:spPr>
              <a:xfrm>
                <a:off x="3156700" y="1167600"/>
                <a:ext cx="8025" cy="34050"/>
              </a:xfrm>
              <a:custGeom>
                <a:avLst/>
                <a:gdLst/>
                <a:ahLst/>
                <a:cxnLst/>
                <a:rect l="l" t="t" r="r" b="b"/>
                <a:pathLst>
                  <a:path w="321" h="1362" extrusionOk="0">
                    <a:moveTo>
                      <a:pt x="264" y="0"/>
                    </a:moveTo>
                    <a:cubicBezTo>
                      <a:pt x="251" y="0"/>
                      <a:pt x="234" y="17"/>
                      <a:pt x="218" y="46"/>
                    </a:cubicBezTo>
                    <a:cubicBezTo>
                      <a:pt x="196" y="83"/>
                      <a:pt x="156" y="290"/>
                      <a:pt x="124" y="518"/>
                    </a:cubicBezTo>
                    <a:cubicBezTo>
                      <a:pt x="92" y="746"/>
                      <a:pt x="46" y="1033"/>
                      <a:pt x="21" y="1171"/>
                    </a:cubicBezTo>
                    <a:cubicBezTo>
                      <a:pt x="1" y="1288"/>
                      <a:pt x="3" y="1361"/>
                      <a:pt x="26" y="1361"/>
                    </a:cubicBezTo>
                    <a:cubicBezTo>
                      <a:pt x="30" y="1361"/>
                      <a:pt x="35" y="1359"/>
                      <a:pt x="41" y="1353"/>
                    </a:cubicBezTo>
                    <a:cubicBezTo>
                      <a:pt x="107" y="1291"/>
                      <a:pt x="321" y="57"/>
                      <a:pt x="275" y="6"/>
                    </a:cubicBezTo>
                    <a:cubicBezTo>
                      <a:pt x="272" y="2"/>
                      <a:pt x="2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7"/>
              <p:cNvSpPr/>
              <p:nvPr/>
            </p:nvSpPr>
            <p:spPr>
              <a:xfrm>
                <a:off x="3154450" y="1212275"/>
                <a:ext cx="3050" cy="10625"/>
              </a:xfrm>
              <a:custGeom>
                <a:avLst/>
                <a:gdLst/>
                <a:ahLst/>
                <a:cxnLst/>
                <a:rect l="l" t="t" r="r" b="b"/>
                <a:pathLst>
                  <a:path w="122" h="425" extrusionOk="0">
                    <a:moveTo>
                      <a:pt x="98" y="1"/>
                    </a:moveTo>
                    <a:cubicBezTo>
                      <a:pt x="83" y="1"/>
                      <a:pt x="60" y="38"/>
                      <a:pt x="29" y="116"/>
                    </a:cubicBezTo>
                    <a:cubicBezTo>
                      <a:pt x="5" y="180"/>
                      <a:pt x="0" y="295"/>
                      <a:pt x="19" y="376"/>
                    </a:cubicBezTo>
                    <a:cubicBezTo>
                      <a:pt x="26" y="408"/>
                      <a:pt x="34" y="424"/>
                      <a:pt x="42" y="424"/>
                    </a:cubicBezTo>
                    <a:cubicBezTo>
                      <a:pt x="58" y="424"/>
                      <a:pt x="76" y="369"/>
                      <a:pt x="94" y="263"/>
                    </a:cubicBezTo>
                    <a:cubicBezTo>
                      <a:pt x="122" y="93"/>
                      <a:pt x="121" y="1"/>
                      <a:pt x="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7"/>
              <p:cNvSpPr/>
              <p:nvPr/>
            </p:nvSpPr>
            <p:spPr>
              <a:xfrm>
                <a:off x="3158475" y="1214175"/>
                <a:ext cx="3975" cy="10175"/>
              </a:xfrm>
              <a:custGeom>
                <a:avLst/>
                <a:gdLst/>
                <a:ahLst/>
                <a:cxnLst/>
                <a:rect l="l" t="t" r="r" b="b"/>
                <a:pathLst>
                  <a:path w="159" h="407" extrusionOk="0">
                    <a:moveTo>
                      <a:pt x="107" y="0"/>
                    </a:moveTo>
                    <a:cubicBezTo>
                      <a:pt x="100" y="0"/>
                      <a:pt x="96" y="17"/>
                      <a:pt x="93" y="52"/>
                    </a:cubicBezTo>
                    <a:cubicBezTo>
                      <a:pt x="88" y="102"/>
                      <a:pt x="62" y="216"/>
                      <a:pt x="36" y="296"/>
                    </a:cubicBezTo>
                    <a:cubicBezTo>
                      <a:pt x="12" y="370"/>
                      <a:pt x="0" y="407"/>
                      <a:pt x="6" y="407"/>
                    </a:cubicBezTo>
                    <a:cubicBezTo>
                      <a:pt x="12" y="407"/>
                      <a:pt x="35" y="371"/>
                      <a:pt x="81" y="299"/>
                    </a:cubicBezTo>
                    <a:cubicBezTo>
                      <a:pt x="133" y="217"/>
                      <a:pt x="159" y="108"/>
                      <a:pt x="139" y="56"/>
                    </a:cubicBezTo>
                    <a:cubicBezTo>
                      <a:pt x="124" y="19"/>
                      <a:pt x="114" y="0"/>
                      <a:pt x="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7"/>
              <p:cNvSpPr/>
              <p:nvPr/>
            </p:nvSpPr>
            <p:spPr>
              <a:xfrm>
                <a:off x="3164725" y="1064325"/>
                <a:ext cx="8000" cy="12825"/>
              </a:xfrm>
              <a:custGeom>
                <a:avLst/>
                <a:gdLst/>
                <a:ahLst/>
                <a:cxnLst/>
                <a:rect l="l" t="t" r="r" b="b"/>
                <a:pathLst>
                  <a:path w="320" h="513" extrusionOk="0">
                    <a:moveTo>
                      <a:pt x="300" y="1"/>
                    </a:moveTo>
                    <a:cubicBezTo>
                      <a:pt x="276" y="1"/>
                      <a:pt x="205" y="91"/>
                      <a:pt x="129" y="219"/>
                    </a:cubicBezTo>
                    <a:cubicBezTo>
                      <a:pt x="45" y="357"/>
                      <a:pt x="1" y="483"/>
                      <a:pt x="26" y="508"/>
                    </a:cubicBezTo>
                    <a:cubicBezTo>
                      <a:pt x="29" y="511"/>
                      <a:pt x="33" y="512"/>
                      <a:pt x="37" y="512"/>
                    </a:cubicBezTo>
                    <a:cubicBezTo>
                      <a:pt x="69" y="512"/>
                      <a:pt x="137" y="424"/>
                      <a:pt x="202" y="293"/>
                    </a:cubicBezTo>
                    <a:cubicBezTo>
                      <a:pt x="275" y="146"/>
                      <a:pt x="319" y="20"/>
                      <a:pt x="304" y="3"/>
                    </a:cubicBezTo>
                    <a:cubicBezTo>
                      <a:pt x="303" y="1"/>
                      <a:pt x="302" y="1"/>
                      <a:pt x="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8" name="Google Shape;2228;p17"/>
            <p:cNvGrpSpPr/>
            <p:nvPr/>
          </p:nvGrpSpPr>
          <p:grpSpPr>
            <a:xfrm>
              <a:off x="773875" y="4669175"/>
              <a:ext cx="293825" cy="419450"/>
              <a:chOff x="5137750" y="4627575"/>
              <a:chExt cx="293825" cy="419450"/>
            </a:xfrm>
          </p:grpSpPr>
          <p:sp>
            <p:nvSpPr>
              <p:cNvPr id="2229" name="Google Shape;2229;p17"/>
              <p:cNvSpPr/>
              <p:nvPr/>
            </p:nvSpPr>
            <p:spPr>
              <a:xfrm>
                <a:off x="5137750" y="4627575"/>
                <a:ext cx="293825" cy="419450"/>
              </a:xfrm>
              <a:custGeom>
                <a:avLst/>
                <a:gdLst/>
                <a:ahLst/>
                <a:cxnLst/>
                <a:rect l="l" t="t" r="r" b="b"/>
                <a:pathLst>
                  <a:path w="11753" h="16778" extrusionOk="0">
                    <a:moveTo>
                      <a:pt x="4347" y="254"/>
                    </a:moveTo>
                    <a:cubicBezTo>
                      <a:pt x="4832" y="254"/>
                      <a:pt x="5295" y="264"/>
                      <a:pt x="5422" y="286"/>
                    </a:cubicBezTo>
                    <a:cubicBezTo>
                      <a:pt x="5560" y="309"/>
                      <a:pt x="5669" y="364"/>
                      <a:pt x="5669" y="407"/>
                    </a:cubicBezTo>
                    <a:cubicBezTo>
                      <a:pt x="5669" y="493"/>
                      <a:pt x="5330" y="527"/>
                      <a:pt x="3598" y="612"/>
                    </a:cubicBezTo>
                    <a:cubicBezTo>
                      <a:pt x="3333" y="625"/>
                      <a:pt x="3148" y="632"/>
                      <a:pt x="3019" y="632"/>
                    </a:cubicBezTo>
                    <a:cubicBezTo>
                      <a:pt x="2786" y="632"/>
                      <a:pt x="2738" y="609"/>
                      <a:pt x="2738" y="555"/>
                    </a:cubicBezTo>
                    <a:cubicBezTo>
                      <a:pt x="2738" y="431"/>
                      <a:pt x="2861" y="330"/>
                      <a:pt x="3063" y="293"/>
                    </a:cubicBezTo>
                    <a:cubicBezTo>
                      <a:pt x="3199" y="268"/>
                      <a:pt x="3787" y="254"/>
                      <a:pt x="4347" y="254"/>
                    </a:cubicBezTo>
                    <a:close/>
                    <a:moveTo>
                      <a:pt x="5463" y="643"/>
                    </a:moveTo>
                    <a:cubicBezTo>
                      <a:pt x="5727" y="643"/>
                      <a:pt x="5665" y="680"/>
                      <a:pt x="5636" y="774"/>
                    </a:cubicBezTo>
                    <a:cubicBezTo>
                      <a:pt x="5611" y="860"/>
                      <a:pt x="5573" y="943"/>
                      <a:pt x="5548" y="967"/>
                    </a:cubicBezTo>
                    <a:cubicBezTo>
                      <a:pt x="5524" y="990"/>
                      <a:pt x="4906" y="1019"/>
                      <a:pt x="4177" y="1028"/>
                    </a:cubicBezTo>
                    <a:cubicBezTo>
                      <a:pt x="3813" y="1034"/>
                      <a:pt x="3549" y="1038"/>
                      <a:pt x="3356" y="1038"/>
                    </a:cubicBezTo>
                    <a:cubicBezTo>
                      <a:pt x="2847" y="1038"/>
                      <a:pt x="2834" y="1009"/>
                      <a:pt x="2796" y="907"/>
                    </a:cubicBezTo>
                    <a:cubicBezTo>
                      <a:pt x="2748" y="774"/>
                      <a:pt x="2762" y="762"/>
                      <a:pt x="2986" y="753"/>
                    </a:cubicBezTo>
                    <a:cubicBezTo>
                      <a:pt x="3119" y="748"/>
                      <a:pt x="3649" y="722"/>
                      <a:pt x="4170" y="698"/>
                    </a:cubicBezTo>
                    <a:cubicBezTo>
                      <a:pt x="4884" y="664"/>
                      <a:pt x="5265" y="643"/>
                      <a:pt x="5463" y="643"/>
                    </a:cubicBezTo>
                    <a:close/>
                    <a:moveTo>
                      <a:pt x="3756" y="1349"/>
                    </a:moveTo>
                    <a:cubicBezTo>
                      <a:pt x="3829" y="1349"/>
                      <a:pt x="3837" y="1376"/>
                      <a:pt x="3789" y="1460"/>
                    </a:cubicBezTo>
                    <a:cubicBezTo>
                      <a:pt x="3677" y="1654"/>
                      <a:pt x="3519" y="1837"/>
                      <a:pt x="3471" y="1837"/>
                    </a:cubicBezTo>
                    <a:cubicBezTo>
                      <a:pt x="3463" y="1837"/>
                      <a:pt x="3458" y="1831"/>
                      <a:pt x="3458" y="1819"/>
                    </a:cubicBezTo>
                    <a:cubicBezTo>
                      <a:pt x="3455" y="1662"/>
                      <a:pt x="3654" y="1349"/>
                      <a:pt x="3756" y="1349"/>
                    </a:cubicBezTo>
                    <a:close/>
                    <a:moveTo>
                      <a:pt x="4016" y="1343"/>
                    </a:moveTo>
                    <a:cubicBezTo>
                      <a:pt x="4033" y="1343"/>
                      <a:pt x="4042" y="1358"/>
                      <a:pt x="4042" y="1389"/>
                    </a:cubicBezTo>
                    <a:cubicBezTo>
                      <a:pt x="4042" y="1411"/>
                      <a:pt x="3986" y="1507"/>
                      <a:pt x="3919" y="1605"/>
                    </a:cubicBezTo>
                    <a:cubicBezTo>
                      <a:pt x="3772" y="1817"/>
                      <a:pt x="3713" y="1923"/>
                      <a:pt x="3729" y="1923"/>
                    </a:cubicBezTo>
                    <a:cubicBezTo>
                      <a:pt x="3745" y="1923"/>
                      <a:pt x="3838" y="1814"/>
                      <a:pt x="3995" y="1598"/>
                    </a:cubicBezTo>
                    <a:cubicBezTo>
                      <a:pt x="4128" y="1416"/>
                      <a:pt x="4207" y="1364"/>
                      <a:pt x="4349" y="1364"/>
                    </a:cubicBezTo>
                    <a:cubicBezTo>
                      <a:pt x="4355" y="1364"/>
                      <a:pt x="4360" y="1364"/>
                      <a:pt x="4366" y="1364"/>
                    </a:cubicBezTo>
                    <a:cubicBezTo>
                      <a:pt x="4477" y="1368"/>
                      <a:pt x="4561" y="1383"/>
                      <a:pt x="4561" y="1396"/>
                    </a:cubicBezTo>
                    <a:cubicBezTo>
                      <a:pt x="4561" y="1411"/>
                      <a:pt x="4487" y="1519"/>
                      <a:pt x="4399" y="1637"/>
                    </a:cubicBezTo>
                    <a:cubicBezTo>
                      <a:pt x="4311" y="1753"/>
                      <a:pt x="4236" y="1876"/>
                      <a:pt x="4236" y="1904"/>
                    </a:cubicBezTo>
                    <a:cubicBezTo>
                      <a:pt x="4236" y="1907"/>
                      <a:pt x="4237" y="1909"/>
                      <a:pt x="4239" y="1909"/>
                    </a:cubicBezTo>
                    <a:cubicBezTo>
                      <a:pt x="4258" y="1909"/>
                      <a:pt x="4350" y="1805"/>
                      <a:pt x="4459" y="1659"/>
                    </a:cubicBezTo>
                    <a:cubicBezTo>
                      <a:pt x="4645" y="1413"/>
                      <a:pt x="4702" y="1370"/>
                      <a:pt x="4895" y="1370"/>
                    </a:cubicBezTo>
                    <a:cubicBezTo>
                      <a:pt x="4911" y="1370"/>
                      <a:pt x="4929" y="1370"/>
                      <a:pt x="4947" y="1371"/>
                    </a:cubicBezTo>
                    <a:cubicBezTo>
                      <a:pt x="5092" y="1375"/>
                      <a:pt x="5212" y="1395"/>
                      <a:pt x="5212" y="1412"/>
                    </a:cubicBezTo>
                    <a:cubicBezTo>
                      <a:pt x="5212" y="1433"/>
                      <a:pt x="5155" y="1534"/>
                      <a:pt x="5081" y="1643"/>
                    </a:cubicBezTo>
                    <a:cubicBezTo>
                      <a:pt x="5008" y="1753"/>
                      <a:pt x="4951" y="1867"/>
                      <a:pt x="4951" y="1904"/>
                    </a:cubicBezTo>
                    <a:cubicBezTo>
                      <a:pt x="4951" y="1910"/>
                      <a:pt x="4953" y="1913"/>
                      <a:pt x="4957" y="1913"/>
                    </a:cubicBezTo>
                    <a:cubicBezTo>
                      <a:pt x="4974" y="1913"/>
                      <a:pt x="5032" y="1845"/>
                      <a:pt x="5098" y="1742"/>
                    </a:cubicBezTo>
                    <a:lnTo>
                      <a:pt x="5246" y="1515"/>
                    </a:lnTo>
                    <a:lnTo>
                      <a:pt x="5287" y="2589"/>
                    </a:lnTo>
                    <a:cubicBezTo>
                      <a:pt x="5310" y="3181"/>
                      <a:pt x="5362" y="3790"/>
                      <a:pt x="5402" y="3945"/>
                    </a:cubicBezTo>
                    <a:cubicBezTo>
                      <a:pt x="5621" y="4791"/>
                      <a:pt x="6091" y="5282"/>
                      <a:pt x="7291" y="5916"/>
                    </a:cubicBezTo>
                    <a:cubicBezTo>
                      <a:pt x="9153" y="6900"/>
                      <a:pt x="10124" y="7693"/>
                      <a:pt x="10737" y="8732"/>
                    </a:cubicBezTo>
                    <a:cubicBezTo>
                      <a:pt x="11204" y="9521"/>
                      <a:pt x="11290" y="9735"/>
                      <a:pt x="11160" y="9786"/>
                    </a:cubicBezTo>
                    <a:cubicBezTo>
                      <a:pt x="11098" y="9810"/>
                      <a:pt x="10994" y="9822"/>
                      <a:pt x="10907" y="9822"/>
                    </a:cubicBezTo>
                    <a:cubicBezTo>
                      <a:pt x="10820" y="9822"/>
                      <a:pt x="10750" y="9810"/>
                      <a:pt x="10750" y="9787"/>
                    </a:cubicBezTo>
                    <a:cubicBezTo>
                      <a:pt x="10750" y="9766"/>
                      <a:pt x="10779" y="9689"/>
                      <a:pt x="10818" y="9619"/>
                    </a:cubicBezTo>
                    <a:cubicBezTo>
                      <a:pt x="10855" y="9546"/>
                      <a:pt x="10875" y="9453"/>
                      <a:pt x="10859" y="9409"/>
                    </a:cubicBezTo>
                    <a:cubicBezTo>
                      <a:pt x="10857" y="9401"/>
                      <a:pt x="10852" y="9397"/>
                      <a:pt x="10847" y="9397"/>
                    </a:cubicBezTo>
                    <a:cubicBezTo>
                      <a:pt x="10823" y="9397"/>
                      <a:pt x="10773" y="9475"/>
                      <a:pt x="10723" y="9599"/>
                    </a:cubicBezTo>
                    <a:cubicBezTo>
                      <a:pt x="10612" y="9863"/>
                      <a:pt x="10609" y="9866"/>
                      <a:pt x="10120" y="9948"/>
                    </a:cubicBezTo>
                    <a:cubicBezTo>
                      <a:pt x="9905" y="9983"/>
                      <a:pt x="9717" y="10005"/>
                      <a:pt x="9639" y="10005"/>
                    </a:cubicBezTo>
                    <a:cubicBezTo>
                      <a:pt x="9617" y="10005"/>
                      <a:pt x="9604" y="10003"/>
                      <a:pt x="9601" y="10000"/>
                    </a:cubicBezTo>
                    <a:cubicBezTo>
                      <a:pt x="9586" y="9982"/>
                      <a:pt x="9606" y="9879"/>
                      <a:pt x="9648" y="9762"/>
                    </a:cubicBezTo>
                    <a:cubicBezTo>
                      <a:pt x="9703" y="9602"/>
                      <a:pt x="9706" y="9521"/>
                      <a:pt x="9679" y="9521"/>
                    </a:cubicBezTo>
                    <a:cubicBezTo>
                      <a:pt x="9653" y="9521"/>
                      <a:pt x="9600" y="9596"/>
                      <a:pt x="9539" y="9748"/>
                    </a:cubicBezTo>
                    <a:cubicBezTo>
                      <a:pt x="9484" y="9887"/>
                      <a:pt x="9419" y="9982"/>
                      <a:pt x="9383" y="9982"/>
                    </a:cubicBezTo>
                    <a:cubicBezTo>
                      <a:pt x="9380" y="9982"/>
                      <a:pt x="9376" y="9981"/>
                      <a:pt x="9374" y="9980"/>
                    </a:cubicBezTo>
                    <a:cubicBezTo>
                      <a:pt x="9363" y="9973"/>
                      <a:pt x="9353" y="9970"/>
                      <a:pt x="9345" y="9970"/>
                    </a:cubicBezTo>
                    <a:cubicBezTo>
                      <a:pt x="9327" y="9970"/>
                      <a:pt x="9315" y="9985"/>
                      <a:pt x="9315" y="10010"/>
                    </a:cubicBezTo>
                    <a:cubicBezTo>
                      <a:pt x="9315" y="10049"/>
                      <a:pt x="9287" y="10080"/>
                      <a:pt x="9250" y="10080"/>
                    </a:cubicBezTo>
                    <a:cubicBezTo>
                      <a:pt x="9214" y="10080"/>
                      <a:pt x="9288" y="9874"/>
                      <a:pt x="9415" y="9620"/>
                    </a:cubicBezTo>
                    <a:cubicBezTo>
                      <a:pt x="9545" y="9366"/>
                      <a:pt x="9628" y="9132"/>
                      <a:pt x="9606" y="9094"/>
                    </a:cubicBezTo>
                    <a:cubicBezTo>
                      <a:pt x="9590" y="9070"/>
                      <a:pt x="9574" y="9056"/>
                      <a:pt x="9556" y="9056"/>
                    </a:cubicBezTo>
                    <a:cubicBezTo>
                      <a:pt x="9496" y="9056"/>
                      <a:pt x="9411" y="9201"/>
                      <a:pt x="9228" y="9589"/>
                    </a:cubicBezTo>
                    <a:cubicBezTo>
                      <a:pt x="9056" y="9954"/>
                      <a:pt x="8905" y="10155"/>
                      <a:pt x="8809" y="10155"/>
                    </a:cubicBezTo>
                    <a:cubicBezTo>
                      <a:pt x="8792" y="10155"/>
                      <a:pt x="8776" y="10148"/>
                      <a:pt x="8762" y="10135"/>
                    </a:cubicBezTo>
                    <a:cubicBezTo>
                      <a:pt x="8744" y="10117"/>
                      <a:pt x="8863" y="9803"/>
                      <a:pt x="9023" y="9439"/>
                    </a:cubicBezTo>
                    <a:cubicBezTo>
                      <a:pt x="9321" y="8763"/>
                      <a:pt x="9357" y="8645"/>
                      <a:pt x="9264" y="8645"/>
                    </a:cubicBezTo>
                    <a:cubicBezTo>
                      <a:pt x="9232" y="8645"/>
                      <a:pt x="9079" y="8938"/>
                      <a:pt x="8926" y="9298"/>
                    </a:cubicBezTo>
                    <a:cubicBezTo>
                      <a:pt x="8595" y="10067"/>
                      <a:pt x="8506" y="10208"/>
                      <a:pt x="8352" y="10208"/>
                    </a:cubicBezTo>
                    <a:cubicBezTo>
                      <a:pt x="8257" y="10208"/>
                      <a:pt x="8310" y="10051"/>
                      <a:pt x="8649" y="9361"/>
                    </a:cubicBezTo>
                    <a:cubicBezTo>
                      <a:pt x="8877" y="8891"/>
                      <a:pt x="9041" y="8482"/>
                      <a:pt x="9018" y="8442"/>
                    </a:cubicBezTo>
                    <a:cubicBezTo>
                      <a:pt x="9004" y="8419"/>
                      <a:pt x="8991" y="8405"/>
                      <a:pt x="8974" y="8405"/>
                    </a:cubicBezTo>
                    <a:cubicBezTo>
                      <a:pt x="8912" y="8405"/>
                      <a:pt x="8804" y="8608"/>
                      <a:pt x="8443" y="9340"/>
                    </a:cubicBezTo>
                    <a:cubicBezTo>
                      <a:pt x="8145" y="9941"/>
                      <a:pt x="7980" y="10207"/>
                      <a:pt x="7883" y="10238"/>
                    </a:cubicBezTo>
                    <a:cubicBezTo>
                      <a:pt x="7827" y="10255"/>
                      <a:pt x="7787" y="10265"/>
                      <a:pt x="7760" y="10265"/>
                    </a:cubicBezTo>
                    <a:cubicBezTo>
                      <a:pt x="7684" y="10265"/>
                      <a:pt x="7719" y="10187"/>
                      <a:pt x="7860" y="9980"/>
                    </a:cubicBezTo>
                    <a:cubicBezTo>
                      <a:pt x="8160" y="9536"/>
                      <a:pt x="8813" y="7993"/>
                      <a:pt x="8711" y="7993"/>
                    </a:cubicBezTo>
                    <a:cubicBezTo>
                      <a:pt x="8705" y="7993"/>
                      <a:pt x="8696" y="7999"/>
                      <a:pt x="8684" y="8011"/>
                    </a:cubicBezTo>
                    <a:cubicBezTo>
                      <a:pt x="8662" y="8034"/>
                      <a:pt x="8486" y="8410"/>
                      <a:pt x="8296" y="8846"/>
                    </a:cubicBezTo>
                    <a:cubicBezTo>
                      <a:pt x="8104" y="9282"/>
                      <a:pt x="7857" y="9779"/>
                      <a:pt x="7750" y="9948"/>
                    </a:cubicBezTo>
                    <a:cubicBezTo>
                      <a:pt x="7513" y="10317"/>
                      <a:pt x="7642" y="10291"/>
                      <a:pt x="5147" y="10436"/>
                    </a:cubicBezTo>
                    <a:cubicBezTo>
                      <a:pt x="4196" y="10489"/>
                      <a:pt x="3333" y="10548"/>
                      <a:pt x="3224" y="10564"/>
                    </a:cubicBezTo>
                    <a:cubicBezTo>
                      <a:pt x="3115" y="10581"/>
                      <a:pt x="2709" y="10612"/>
                      <a:pt x="2313" y="10636"/>
                    </a:cubicBezTo>
                    <a:cubicBezTo>
                      <a:pt x="2092" y="10649"/>
                      <a:pt x="1937" y="10656"/>
                      <a:pt x="1835" y="10656"/>
                    </a:cubicBezTo>
                    <a:cubicBezTo>
                      <a:pt x="1665" y="10656"/>
                      <a:pt x="1636" y="10637"/>
                      <a:pt x="1678" y="10595"/>
                    </a:cubicBezTo>
                    <a:cubicBezTo>
                      <a:pt x="1770" y="10499"/>
                      <a:pt x="1783" y="10446"/>
                      <a:pt x="1747" y="10446"/>
                    </a:cubicBezTo>
                    <a:cubicBezTo>
                      <a:pt x="1717" y="10446"/>
                      <a:pt x="1655" y="10481"/>
                      <a:pt x="1576" y="10556"/>
                    </a:cubicBezTo>
                    <a:cubicBezTo>
                      <a:pt x="1479" y="10650"/>
                      <a:pt x="1357" y="10731"/>
                      <a:pt x="1315" y="10731"/>
                    </a:cubicBezTo>
                    <a:cubicBezTo>
                      <a:pt x="1194" y="10731"/>
                      <a:pt x="1334" y="10503"/>
                      <a:pt x="1679" y="10131"/>
                    </a:cubicBezTo>
                    <a:cubicBezTo>
                      <a:pt x="1838" y="9962"/>
                      <a:pt x="1939" y="9819"/>
                      <a:pt x="1900" y="9819"/>
                    </a:cubicBezTo>
                    <a:cubicBezTo>
                      <a:pt x="1822" y="9819"/>
                      <a:pt x="1408" y="10289"/>
                      <a:pt x="1249" y="10556"/>
                    </a:cubicBezTo>
                    <a:cubicBezTo>
                      <a:pt x="1156" y="10711"/>
                      <a:pt x="1104" y="10731"/>
                      <a:pt x="799" y="10731"/>
                    </a:cubicBezTo>
                    <a:cubicBezTo>
                      <a:pt x="486" y="10731"/>
                      <a:pt x="454" y="10718"/>
                      <a:pt x="454" y="10588"/>
                    </a:cubicBezTo>
                    <a:cubicBezTo>
                      <a:pt x="462" y="10260"/>
                      <a:pt x="674" y="9564"/>
                      <a:pt x="924" y="9057"/>
                    </a:cubicBezTo>
                    <a:cubicBezTo>
                      <a:pt x="1148" y="8602"/>
                      <a:pt x="1336" y="8367"/>
                      <a:pt x="2187" y="7467"/>
                    </a:cubicBezTo>
                    <a:cubicBezTo>
                      <a:pt x="3440" y="6145"/>
                      <a:pt x="3535" y="5980"/>
                      <a:pt x="3571" y="5064"/>
                    </a:cubicBezTo>
                    <a:cubicBezTo>
                      <a:pt x="3587" y="4686"/>
                      <a:pt x="3567" y="3862"/>
                      <a:pt x="3527" y="3223"/>
                    </a:cubicBezTo>
                    <a:lnTo>
                      <a:pt x="3455" y="2066"/>
                    </a:lnTo>
                    <a:lnTo>
                      <a:pt x="3692" y="1709"/>
                    </a:lnTo>
                    <a:cubicBezTo>
                      <a:pt x="3847" y="1475"/>
                      <a:pt x="3966" y="1343"/>
                      <a:pt x="4016" y="1343"/>
                    </a:cubicBezTo>
                    <a:close/>
                    <a:moveTo>
                      <a:pt x="10953" y="10014"/>
                    </a:moveTo>
                    <a:cubicBezTo>
                      <a:pt x="10984" y="10014"/>
                      <a:pt x="11012" y="10085"/>
                      <a:pt x="11012" y="10170"/>
                    </a:cubicBezTo>
                    <a:cubicBezTo>
                      <a:pt x="11012" y="10254"/>
                      <a:pt x="10969" y="10428"/>
                      <a:pt x="10918" y="10544"/>
                    </a:cubicBezTo>
                    <a:lnTo>
                      <a:pt x="10823" y="10763"/>
                    </a:lnTo>
                    <a:lnTo>
                      <a:pt x="10820" y="10536"/>
                    </a:lnTo>
                    <a:cubicBezTo>
                      <a:pt x="10819" y="10250"/>
                      <a:pt x="10878" y="10014"/>
                      <a:pt x="10953" y="10014"/>
                    </a:cubicBezTo>
                    <a:close/>
                    <a:moveTo>
                      <a:pt x="9681" y="10208"/>
                    </a:moveTo>
                    <a:cubicBezTo>
                      <a:pt x="9733" y="10208"/>
                      <a:pt x="9773" y="10246"/>
                      <a:pt x="9772" y="10294"/>
                    </a:cubicBezTo>
                    <a:cubicBezTo>
                      <a:pt x="9773" y="10380"/>
                      <a:pt x="9499" y="10850"/>
                      <a:pt x="9458" y="10850"/>
                    </a:cubicBezTo>
                    <a:cubicBezTo>
                      <a:pt x="9454" y="10850"/>
                      <a:pt x="9453" y="10847"/>
                      <a:pt x="9452" y="10841"/>
                    </a:cubicBezTo>
                    <a:cubicBezTo>
                      <a:pt x="9446" y="10658"/>
                      <a:pt x="9609" y="10208"/>
                      <a:pt x="9681" y="10208"/>
                    </a:cubicBezTo>
                    <a:close/>
                    <a:moveTo>
                      <a:pt x="8770" y="10339"/>
                    </a:moveTo>
                    <a:cubicBezTo>
                      <a:pt x="8837" y="10339"/>
                      <a:pt x="8805" y="10453"/>
                      <a:pt x="8653" y="10758"/>
                    </a:cubicBezTo>
                    <a:cubicBezTo>
                      <a:pt x="8543" y="10981"/>
                      <a:pt x="8443" y="11160"/>
                      <a:pt x="8425" y="11160"/>
                    </a:cubicBezTo>
                    <a:cubicBezTo>
                      <a:pt x="8425" y="11160"/>
                      <a:pt x="8424" y="11159"/>
                      <a:pt x="8424" y="11159"/>
                    </a:cubicBezTo>
                    <a:cubicBezTo>
                      <a:pt x="8369" y="11104"/>
                      <a:pt x="8692" y="10339"/>
                      <a:pt x="8770" y="10339"/>
                    </a:cubicBezTo>
                    <a:close/>
                    <a:moveTo>
                      <a:pt x="512" y="10924"/>
                    </a:moveTo>
                    <a:cubicBezTo>
                      <a:pt x="549" y="10924"/>
                      <a:pt x="564" y="10972"/>
                      <a:pt x="543" y="11056"/>
                    </a:cubicBezTo>
                    <a:cubicBezTo>
                      <a:pt x="525" y="11128"/>
                      <a:pt x="485" y="11202"/>
                      <a:pt x="452" y="11222"/>
                    </a:cubicBezTo>
                    <a:cubicBezTo>
                      <a:pt x="446" y="11225"/>
                      <a:pt x="441" y="11227"/>
                      <a:pt x="436" y="11227"/>
                    </a:cubicBezTo>
                    <a:cubicBezTo>
                      <a:pt x="384" y="11227"/>
                      <a:pt x="374" y="11029"/>
                      <a:pt x="433" y="10971"/>
                    </a:cubicBezTo>
                    <a:cubicBezTo>
                      <a:pt x="464" y="10939"/>
                      <a:pt x="492" y="10924"/>
                      <a:pt x="512" y="10924"/>
                    </a:cubicBezTo>
                    <a:close/>
                    <a:moveTo>
                      <a:pt x="9990" y="10150"/>
                    </a:moveTo>
                    <a:cubicBezTo>
                      <a:pt x="10009" y="10150"/>
                      <a:pt x="10003" y="10283"/>
                      <a:pt x="9959" y="10567"/>
                    </a:cubicBezTo>
                    <a:cubicBezTo>
                      <a:pt x="9904" y="10936"/>
                      <a:pt x="9794" y="11301"/>
                      <a:pt x="9742" y="11301"/>
                    </a:cubicBezTo>
                    <a:cubicBezTo>
                      <a:pt x="9739" y="11301"/>
                      <a:pt x="9736" y="11300"/>
                      <a:pt x="9733" y="11297"/>
                    </a:cubicBezTo>
                    <a:cubicBezTo>
                      <a:pt x="9720" y="11283"/>
                      <a:pt x="9752" y="11069"/>
                      <a:pt x="9801" y="10821"/>
                    </a:cubicBezTo>
                    <a:cubicBezTo>
                      <a:pt x="9892" y="10388"/>
                      <a:pt x="9964" y="10150"/>
                      <a:pt x="9990" y="10150"/>
                    </a:cubicBezTo>
                    <a:close/>
                    <a:moveTo>
                      <a:pt x="9184" y="10269"/>
                    </a:moveTo>
                    <a:cubicBezTo>
                      <a:pt x="9217" y="10269"/>
                      <a:pt x="9200" y="10401"/>
                      <a:pt x="9117" y="10613"/>
                    </a:cubicBezTo>
                    <a:cubicBezTo>
                      <a:pt x="8967" y="10993"/>
                      <a:pt x="8673" y="11552"/>
                      <a:pt x="8626" y="11552"/>
                    </a:cubicBezTo>
                    <a:cubicBezTo>
                      <a:pt x="8624" y="11552"/>
                      <a:pt x="8623" y="11552"/>
                      <a:pt x="8622" y="11551"/>
                    </a:cubicBezTo>
                    <a:cubicBezTo>
                      <a:pt x="8599" y="11531"/>
                      <a:pt x="8867" y="10861"/>
                      <a:pt x="9059" y="10450"/>
                    </a:cubicBezTo>
                    <a:cubicBezTo>
                      <a:pt x="9119" y="10325"/>
                      <a:pt x="9162" y="10269"/>
                      <a:pt x="9184" y="10269"/>
                    </a:cubicBezTo>
                    <a:close/>
                    <a:moveTo>
                      <a:pt x="752" y="10925"/>
                    </a:moveTo>
                    <a:cubicBezTo>
                      <a:pt x="809" y="10925"/>
                      <a:pt x="781" y="11052"/>
                      <a:pt x="663" y="11320"/>
                    </a:cubicBezTo>
                    <a:cubicBezTo>
                      <a:pt x="571" y="11529"/>
                      <a:pt x="521" y="11621"/>
                      <a:pt x="493" y="11621"/>
                    </a:cubicBezTo>
                    <a:cubicBezTo>
                      <a:pt x="481" y="11621"/>
                      <a:pt x="473" y="11604"/>
                      <a:pt x="468" y="11571"/>
                    </a:cubicBezTo>
                    <a:cubicBezTo>
                      <a:pt x="440" y="11389"/>
                      <a:pt x="643" y="10925"/>
                      <a:pt x="752" y="10925"/>
                    </a:cubicBezTo>
                    <a:close/>
                    <a:moveTo>
                      <a:pt x="9495" y="10233"/>
                    </a:moveTo>
                    <a:cubicBezTo>
                      <a:pt x="9496" y="10233"/>
                      <a:pt x="9498" y="10234"/>
                      <a:pt x="9499" y="10235"/>
                    </a:cubicBezTo>
                    <a:cubicBezTo>
                      <a:pt x="9514" y="10248"/>
                      <a:pt x="9460" y="10496"/>
                      <a:pt x="9382" y="10775"/>
                    </a:cubicBezTo>
                    <a:cubicBezTo>
                      <a:pt x="9267" y="11191"/>
                      <a:pt x="8812" y="12151"/>
                      <a:pt x="8740" y="12151"/>
                    </a:cubicBezTo>
                    <a:cubicBezTo>
                      <a:pt x="8734" y="12151"/>
                      <a:pt x="8731" y="12145"/>
                      <a:pt x="8730" y="12131"/>
                    </a:cubicBezTo>
                    <a:cubicBezTo>
                      <a:pt x="8726" y="11915"/>
                      <a:pt x="9406" y="10233"/>
                      <a:pt x="9495" y="10233"/>
                    </a:cubicBezTo>
                    <a:close/>
                    <a:moveTo>
                      <a:pt x="9625" y="10861"/>
                    </a:moveTo>
                    <a:cubicBezTo>
                      <a:pt x="9638" y="10861"/>
                      <a:pt x="9629" y="11001"/>
                      <a:pt x="9605" y="11170"/>
                    </a:cubicBezTo>
                    <a:cubicBezTo>
                      <a:pt x="9579" y="11338"/>
                      <a:pt x="9531" y="11552"/>
                      <a:pt x="9499" y="11642"/>
                    </a:cubicBezTo>
                    <a:cubicBezTo>
                      <a:pt x="9414" y="11874"/>
                      <a:pt x="9138" y="12342"/>
                      <a:pt x="9088" y="12342"/>
                    </a:cubicBezTo>
                    <a:cubicBezTo>
                      <a:pt x="9086" y="12342"/>
                      <a:pt x="9085" y="12341"/>
                      <a:pt x="9083" y="12340"/>
                    </a:cubicBezTo>
                    <a:cubicBezTo>
                      <a:pt x="8992" y="12249"/>
                      <a:pt x="9499" y="10861"/>
                      <a:pt x="9625" y="10861"/>
                    </a:cubicBezTo>
                    <a:close/>
                    <a:moveTo>
                      <a:pt x="9793" y="11527"/>
                    </a:moveTo>
                    <a:cubicBezTo>
                      <a:pt x="9814" y="11527"/>
                      <a:pt x="9801" y="11630"/>
                      <a:pt x="9760" y="11852"/>
                    </a:cubicBezTo>
                    <a:cubicBezTo>
                      <a:pt x="9705" y="12151"/>
                      <a:pt x="9547" y="12555"/>
                      <a:pt x="9486" y="12555"/>
                    </a:cubicBezTo>
                    <a:cubicBezTo>
                      <a:pt x="9442" y="12555"/>
                      <a:pt x="9622" y="11806"/>
                      <a:pt x="9700" y="11663"/>
                    </a:cubicBezTo>
                    <a:cubicBezTo>
                      <a:pt x="9748" y="11575"/>
                      <a:pt x="9778" y="11527"/>
                      <a:pt x="9793" y="11527"/>
                    </a:cubicBezTo>
                    <a:close/>
                    <a:moveTo>
                      <a:pt x="1593" y="10864"/>
                    </a:moveTo>
                    <a:cubicBezTo>
                      <a:pt x="1617" y="10864"/>
                      <a:pt x="1632" y="10872"/>
                      <a:pt x="1632" y="10890"/>
                    </a:cubicBezTo>
                    <a:cubicBezTo>
                      <a:pt x="1632" y="10904"/>
                      <a:pt x="1503" y="11162"/>
                      <a:pt x="1344" y="11460"/>
                    </a:cubicBezTo>
                    <a:cubicBezTo>
                      <a:pt x="1184" y="11759"/>
                      <a:pt x="973" y="12209"/>
                      <a:pt x="874" y="12460"/>
                    </a:cubicBezTo>
                    <a:lnTo>
                      <a:pt x="694" y="12914"/>
                    </a:lnTo>
                    <a:lnTo>
                      <a:pt x="633" y="12704"/>
                    </a:lnTo>
                    <a:cubicBezTo>
                      <a:pt x="549" y="12415"/>
                      <a:pt x="615" y="12145"/>
                      <a:pt x="917" y="11544"/>
                    </a:cubicBezTo>
                    <a:cubicBezTo>
                      <a:pt x="1057" y="11263"/>
                      <a:pt x="1163" y="11017"/>
                      <a:pt x="1147" y="11004"/>
                    </a:cubicBezTo>
                    <a:cubicBezTo>
                      <a:pt x="1147" y="11004"/>
                      <a:pt x="1146" y="11003"/>
                      <a:pt x="1145" y="11003"/>
                    </a:cubicBezTo>
                    <a:cubicBezTo>
                      <a:pt x="1122" y="11003"/>
                      <a:pt x="978" y="11260"/>
                      <a:pt x="822" y="11584"/>
                    </a:cubicBezTo>
                    <a:cubicBezTo>
                      <a:pt x="653" y="11930"/>
                      <a:pt x="538" y="12093"/>
                      <a:pt x="497" y="12093"/>
                    </a:cubicBezTo>
                    <a:cubicBezTo>
                      <a:pt x="449" y="12093"/>
                      <a:pt x="504" y="11868"/>
                      <a:pt x="695" y="11453"/>
                    </a:cubicBezTo>
                    <a:cubicBezTo>
                      <a:pt x="899" y="11009"/>
                      <a:pt x="944" y="10937"/>
                      <a:pt x="1076" y="10937"/>
                    </a:cubicBezTo>
                    <a:cubicBezTo>
                      <a:pt x="1087" y="10937"/>
                      <a:pt x="1099" y="10938"/>
                      <a:pt x="1111" y="10938"/>
                    </a:cubicBezTo>
                    <a:lnTo>
                      <a:pt x="1287" y="10952"/>
                    </a:lnTo>
                    <a:lnTo>
                      <a:pt x="1167" y="11217"/>
                    </a:lnTo>
                    <a:cubicBezTo>
                      <a:pt x="1102" y="11360"/>
                      <a:pt x="1049" y="11540"/>
                      <a:pt x="1053" y="11611"/>
                    </a:cubicBezTo>
                    <a:cubicBezTo>
                      <a:pt x="1055" y="11659"/>
                      <a:pt x="1059" y="11683"/>
                      <a:pt x="1066" y="11683"/>
                    </a:cubicBezTo>
                    <a:cubicBezTo>
                      <a:pt x="1074" y="11683"/>
                      <a:pt x="1088" y="11650"/>
                      <a:pt x="1110" y="11579"/>
                    </a:cubicBezTo>
                    <a:cubicBezTo>
                      <a:pt x="1182" y="11345"/>
                      <a:pt x="1382" y="10968"/>
                      <a:pt x="1464" y="10912"/>
                    </a:cubicBezTo>
                    <a:cubicBezTo>
                      <a:pt x="1510" y="10881"/>
                      <a:pt x="1559" y="10864"/>
                      <a:pt x="1593" y="10864"/>
                    </a:cubicBezTo>
                    <a:close/>
                    <a:moveTo>
                      <a:pt x="10316" y="10080"/>
                    </a:moveTo>
                    <a:cubicBezTo>
                      <a:pt x="10350" y="10080"/>
                      <a:pt x="10364" y="10538"/>
                      <a:pt x="10354" y="11104"/>
                    </a:cubicBezTo>
                    <a:lnTo>
                      <a:pt x="10330" y="12131"/>
                    </a:lnTo>
                    <a:lnTo>
                      <a:pt x="10009" y="12639"/>
                    </a:lnTo>
                    <a:cubicBezTo>
                      <a:pt x="9840" y="12910"/>
                      <a:pt x="9686" y="13116"/>
                      <a:pt x="9661" y="13116"/>
                    </a:cubicBezTo>
                    <a:cubicBezTo>
                      <a:pt x="9660" y="13116"/>
                      <a:pt x="9659" y="13116"/>
                      <a:pt x="9658" y="13115"/>
                    </a:cubicBezTo>
                    <a:cubicBezTo>
                      <a:pt x="9582" y="13038"/>
                      <a:pt x="9793" y="12405"/>
                      <a:pt x="10034" y="11988"/>
                    </a:cubicBezTo>
                    <a:cubicBezTo>
                      <a:pt x="10180" y="11734"/>
                      <a:pt x="10295" y="11500"/>
                      <a:pt x="10295" y="11460"/>
                    </a:cubicBezTo>
                    <a:cubicBezTo>
                      <a:pt x="10295" y="11407"/>
                      <a:pt x="10280" y="11382"/>
                      <a:pt x="10255" y="11382"/>
                    </a:cubicBezTo>
                    <a:cubicBezTo>
                      <a:pt x="10207" y="11382"/>
                      <a:pt x="10120" y="11479"/>
                      <a:pt x="10037" y="11643"/>
                    </a:cubicBezTo>
                    <a:cubicBezTo>
                      <a:pt x="9963" y="11786"/>
                      <a:pt x="9890" y="11904"/>
                      <a:pt x="9872" y="11904"/>
                    </a:cubicBezTo>
                    <a:cubicBezTo>
                      <a:pt x="9788" y="11904"/>
                      <a:pt x="9939" y="11312"/>
                      <a:pt x="10108" y="10977"/>
                    </a:cubicBezTo>
                    <a:cubicBezTo>
                      <a:pt x="10262" y="10673"/>
                      <a:pt x="10319" y="10497"/>
                      <a:pt x="10273" y="10497"/>
                    </a:cubicBezTo>
                    <a:cubicBezTo>
                      <a:pt x="10253" y="10497"/>
                      <a:pt x="10213" y="10530"/>
                      <a:pt x="10154" y="10600"/>
                    </a:cubicBezTo>
                    <a:lnTo>
                      <a:pt x="10017" y="10762"/>
                    </a:lnTo>
                    <a:lnTo>
                      <a:pt x="10017" y="10762"/>
                    </a:lnTo>
                    <a:lnTo>
                      <a:pt x="10062" y="10469"/>
                    </a:lnTo>
                    <a:cubicBezTo>
                      <a:pt x="10102" y="10202"/>
                      <a:pt x="10181" y="10083"/>
                      <a:pt x="10316" y="10080"/>
                    </a:cubicBezTo>
                    <a:cubicBezTo>
                      <a:pt x="10316" y="10080"/>
                      <a:pt x="10316" y="10080"/>
                      <a:pt x="10316" y="10080"/>
                    </a:cubicBezTo>
                    <a:close/>
                    <a:moveTo>
                      <a:pt x="1904" y="10862"/>
                    </a:moveTo>
                    <a:cubicBezTo>
                      <a:pt x="2000" y="10862"/>
                      <a:pt x="1972" y="10944"/>
                      <a:pt x="1734" y="11336"/>
                    </a:cubicBezTo>
                    <a:cubicBezTo>
                      <a:pt x="1578" y="11594"/>
                      <a:pt x="1306" y="12139"/>
                      <a:pt x="1135" y="12543"/>
                    </a:cubicBezTo>
                    <a:cubicBezTo>
                      <a:pt x="935" y="13012"/>
                      <a:pt x="842" y="13193"/>
                      <a:pt x="792" y="13193"/>
                    </a:cubicBezTo>
                    <a:cubicBezTo>
                      <a:pt x="782" y="13193"/>
                      <a:pt x="774" y="13187"/>
                      <a:pt x="767" y="13174"/>
                    </a:cubicBezTo>
                    <a:cubicBezTo>
                      <a:pt x="728" y="13102"/>
                      <a:pt x="787" y="12877"/>
                      <a:pt x="956" y="12447"/>
                    </a:cubicBezTo>
                    <a:cubicBezTo>
                      <a:pt x="1079" y="12131"/>
                      <a:pt x="1193" y="11905"/>
                      <a:pt x="1223" y="11905"/>
                    </a:cubicBezTo>
                    <a:cubicBezTo>
                      <a:pt x="1225" y="11905"/>
                      <a:pt x="1227" y="11907"/>
                      <a:pt x="1229" y="11911"/>
                    </a:cubicBezTo>
                    <a:cubicBezTo>
                      <a:pt x="1230" y="11915"/>
                      <a:pt x="1232" y="11917"/>
                      <a:pt x="1236" y="11917"/>
                    </a:cubicBezTo>
                    <a:cubicBezTo>
                      <a:pt x="1295" y="11917"/>
                      <a:pt x="1630" y="11231"/>
                      <a:pt x="1630" y="11096"/>
                    </a:cubicBezTo>
                    <a:cubicBezTo>
                      <a:pt x="1630" y="10984"/>
                      <a:pt x="1773" y="10862"/>
                      <a:pt x="1904" y="10862"/>
                    </a:cubicBezTo>
                    <a:close/>
                    <a:moveTo>
                      <a:pt x="2198" y="10861"/>
                    </a:moveTo>
                    <a:cubicBezTo>
                      <a:pt x="2243" y="10861"/>
                      <a:pt x="2284" y="10876"/>
                      <a:pt x="2284" y="10892"/>
                    </a:cubicBezTo>
                    <a:cubicBezTo>
                      <a:pt x="2284" y="10910"/>
                      <a:pt x="2137" y="11186"/>
                      <a:pt x="1957" y="11504"/>
                    </a:cubicBezTo>
                    <a:cubicBezTo>
                      <a:pt x="1682" y="11998"/>
                      <a:pt x="1370" y="12657"/>
                      <a:pt x="1035" y="13464"/>
                    </a:cubicBezTo>
                    <a:cubicBezTo>
                      <a:pt x="1002" y="13544"/>
                      <a:pt x="981" y="13581"/>
                      <a:pt x="960" y="13581"/>
                    </a:cubicBezTo>
                    <a:cubicBezTo>
                      <a:pt x="945" y="13581"/>
                      <a:pt x="929" y="13560"/>
                      <a:pt x="908" y="13522"/>
                    </a:cubicBezTo>
                    <a:cubicBezTo>
                      <a:pt x="866" y="13446"/>
                      <a:pt x="920" y="13248"/>
                      <a:pt x="1089" y="12844"/>
                    </a:cubicBezTo>
                    <a:cubicBezTo>
                      <a:pt x="1210" y="12561"/>
                      <a:pt x="1321" y="12354"/>
                      <a:pt x="1354" y="12354"/>
                    </a:cubicBezTo>
                    <a:cubicBezTo>
                      <a:pt x="1357" y="12354"/>
                      <a:pt x="1359" y="12356"/>
                      <a:pt x="1361" y="12360"/>
                    </a:cubicBezTo>
                    <a:cubicBezTo>
                      <a:pt x="1363" y="12366"/>
                      <a:pt x="1366" y="12368"/>
                      <a:pt x="1369" y="12368"/>
                    </a:cubicBezTo>
                    <a:cubicBezTo>
                      <a:pt x="1395" y="12368"/>
                      <a:pt x="1460" y="12227"/>
                      <a:pt x="1528" y="12020"/>
                    </a:cubicBezTo>
                    <a:cubicBezTo>
                      <a:pt x="1686" y="11532"/>
                      <a:pt x="2074" y="10861"/>
                      <a:pt x="2198" y="10861"/>
                    </a:cubicBezTo>
                    <a:close/>
                    <a:moveTo>
                      <a:pt x="9535" y="12863"/>
                    </a:moveTo>
                    <a:cubicBezTo>
                      <a:pt x="9579" y="12863"/>
                      <a:pt x="9581" y="13017"/>
                      <a:pt x="9518" y="13257"/>
                    </a:cubicBezTo>
                    <a:cubicBezTo>
                      <a:pt x="9479" y="13402"/>
                      <a:pt x="9400" y="13557"/>
                      <a:pt x="9340" y="13605"/>
                    </a:cubicBezTo>
                    <a:cubicBezTo>
                      <a:pt x="9304" y="13634"/>
                      <a:pt x="9281" y="13651"/>
                      <a:pt x="9268" y="13651"/>
                    </a:cubicBezTo>
                    <a:cubicBezTo>
                      <a:pt x="9245" y="13651"/>
                      <a:pt x="9253" y="13598"/>
                      <a:pt x="9281" y="13464"/>
                    </a:cubicBezTo>
                    <a:cubicBezTo>
                      <a:pt x="9308" y="13341"/>
                      <a:pt x="9375" y="13131"/>
                      <a:pt x="9431" y="13008"/>
                    </a:cubicBezTo>
                    <a:cubicBezTo>
                      <a:pt x="9476" y="12908"/>
                      <a:pt x="9512" y="12863"/>
                      <a:pt x="9535" y="12863"/>
                    </a:cubicBezTo>
                    <a:close/>
                    <a:moveTo>
                      <a:pt x="2614" y="10797"/>
                    </a:moveTo>
                    <a:cubicBezTo>
                      <a:pt x="2702" y="10797"/>
                      <a:pt x="2659" y="10904"/>
                      <a:pt x="2399" y="11336"/>
                    </a:cubicBezTo>
                    <a:cubicBezTo>
                      <a:pt x="2221" y="11627"/>
                      <a:pt x="1969" y="12079"/>
                      <a:pt x="1845" y="12328"/>
                    </a:cubicBezTo>
                    <a:cubicBezTo>
                      <a:pt x="1743" y="12533"/>
                      <a:pt x="1677" y="12640"/>
                      <a:pt x="1656" y="12640"/>
                    </a:cubicBezTo>
                    <a:cubicBezTo>
                      <a:pt x="1648" y="12640"/>
                      <a:pt x="1646" y="12623"/>
                      <a:pt x="1652" y="12589"/>
                    </a:cubicBezTo>
                    <a:lnTo>
                      <a:pt x="1689" y="12393"/>
                    </a:lnTo>
                    <a:lnTo>
                      <a:pt x="1596" y="12589"/>
                    </a:lnTo>
                    <a:cubicBezTo>
                      <a:pt x="1544" y="12700"/>
                      <a:pt x="1504" y="12849"/>
                      <a:pt x="1501" y="12935"/>
                    </a:cubicBezTo>
                    <a:cubicBezTo>
                      <a:pt x="1497" y="13103"/>
                      <a:pt x="1247" y="13864"/>
                      <a:pt x="1168" y="13951"/>
                    </a:cubicBezTo>
                    <a:cubicBezTo>
                      <a:pt x="1163" y="13957"/>
                      <a:pt x="1156" y="13960"/>
                      <a:pt x="1150" y="13960"/>
                    </a:cubicBezTo>
                    <a:cubicBezTo>
                      <a:pt x="1124" y="13960"/>
                      <a:pt x="1093" y="13916"/>
                      <a:pt x="1075" y="13844"/>
                    </a:cubicBezTo>
                    <a:cubicBezTo>
                      <a:pt x="1023" y="13638"/>
                      <a:pt x="1315" y="12900"/>
                      <a:pt x="1869" y="11838"/>
                    </a:cubicBezTo>
                    <a:cubicBezTo>
                      <a:pt x="2330" y="10952"/>
                      <a:pt x="2441" y="10797"/>
                      <a:pt x="2614" y="10797"/>
                    </a:cubicBezTo>
                    <a:close/>
                    <a:moveTo>
                      <a:pt x="10147" y="12710"/>
                    </a:moveTo>
                    <a:cubicBezTo>
                      <a:pt x="10147" y="12710"/>
                      <a:pt x="10148" y="12710"/>
                      <a:pt x="10148" y="12710"/>
                    </a:cubicBezTo>
                    <a:cubicBezTo>
                      <a:pt x="10156" y="12717"/>
                      <a:pt x="10109" y="12920"/>
                      <a:pt x="10043" y="13154"/>
                    </a:cubicBezTo>
                    <a:cubicBezTo>
                      <a:pt x="9975" y="13402"/>
                      <a:pt x="9834" y="13697"/>
                      <a:pt x="9712" y="13851"/>
                    </a:cubicBezTo>
                    <a:cubicBezTo>
                      <a:pt x="9593" y="14001"/>
                      <a:pt x="9493" y="14118"/>
                      <a:pt x="9483" y="14118"/>
                    </a:cubicBezTo>
                    <a:cubicBezTo>
                      <a:pt x="9474" y="14118"/>
                      <a:pt x="9493" y="13978"/>
                      <a:pt x="9522" y="13809"/>
                    </a:cubicBezTo>
                    <a:cubicBezTo>
                      <a:pt x="9555" y="13624"/>
                      <a:pt x="9688" y="13339"/>
                      <a:pt x="9855" y="13098"/>
                    </a:cubicBezTo>
                    <a:cubicBezTo>
                      <a:pt x="10004" y="12880"/>
                      <a:pt x="10135" y="12710"/>
                      <a:pt x="10147" y="12710"/>
                    </a:cubicBezTo>
                    <a:close/>
                    <a:moveTo>
                      <a:pt x="3142" y="10795"/>
                    </a:moveTo>
                    <a:lnTo>
                      <a:pt x="2939" y="11132"/>
                    </a:lnTo>
                    <a:cubicBezTo>
                      <a:pt x="2712" y="11511"/>
                      <a:pt x="2004" y="12954"/>
                      <a:pt x="1932" y="13185"/>
                    </a:cubicBezTo>
                    <a:cubicBezTo>
                      <a:pt x="1905" y="13271"/>
                      <a:pt x="1858" y="13336"/>
                      <a:pt x="1825" y="13336"/>
                    </a:cubicBezTo>
                    <a:cubicBezTo>
                      <a:pt x="1792" y="13336"/>
                      <a:pt x="1763" y="13382"/>
                      <a:pt x="1763" y="13432"/>
                    </a:cubicBezTo>
                    <a:cubicBezTo>
                      <a:pt x="1763" y="13489"/>
                      <a:pt x="1686" y="13723"/>
                      <a:pt x="1591" y="13965"/>
                    </a:cubicBezTo>
                    <a:cubicBezTo>
                      <a:pt x="1481" y="14233"/>
                      <a:pt x="1436" y="14332"/>
                      <a:pt x="1392" y="14332"/>
                    </a:cubicBezTo>
                    <a:cubicBezTo>
                      <a:pt x="1372" y="14332"/>
                      <a:pt x="1353" y="14311"/>
                      <a:pt x="1327" y="14277"/>
                    </a:cubicBezTo>
                    <a:cubicBezTo>
                      <a:pt x="1281" y="14212"/>
                      <a:pt x="1241" y="14120"/>
                      <a:pt x="1241" y="14078"/>
                    </a:cubicBezTo>
                    <a:cubicBezTo>
                      <a:pt x="1241" y="13879"/>
                      <a:pt x="2030" y="12131"/>
                      <a:pt x="2405" y="11499"/>
                    </a:cubicBezTo>
                    <a:cubicBezTo>
                      <a:pt x="2753" y="10912"/>
                      <a:pt x="2849" y="10795"/>
                      <a:pt x="2982" y="10795"/>
                    </a:cubicBezTo>
                    <a:close/>
                    <a:moveTo>
                      <a:pt x="3462" y="10730"/>
                    </a:moveTo>
                    <a:cubicBezTo>
                      <a:pt x="3591" y="10730"/>
                      <a:pt x="3594" y="10737"/>
                      <a:pt x="3495" y="10888"/>
                    </a:cubicBezTo>
                    <a:cubicBezTo>
                      <a:pt x="3061" y="11552"/>
                      <a:pt x="1695" y="14347"/>
                      <a:pt x="1695" y="14574"/>
                    </a:cubicBezTo>
                    <a:cubicBezTo>
                      <a:pt x="1696" y="14614"/>
                      <a:pt x="1679" y="14631"/>
                      <a:pt x="1655" y="14631"/>
                    </a:cubicBezTo>
                    <a:cubicBezTo>
                      <a:pt x="1606" y="14631"/>
                      <a:pt x="1525" y="14556"/>
                      <a:pt x="1511" y="14462"/>
                    </a:cubicBezTo>
                    <a:cubicBezTo>
                      <a:pt x="1489" y="14322"/>
                      <a:pt x="2146" y="12801"/>
                      <a:pt x="2649" y="11825"/>
                    </a:cubicBezTo>
                    <a:cubicBezTo>
                      <a:pt x="3039" y="11069"/>
                      <a:pt x="3289" y="10730"/>
                      <a:pt x="3462" y="10730"/>
                    </a:cubicBezTo>
                    <a:close/>
                    <a:moveTo>
                      <a:pt x="11232" y="9948"/>
                    </a:moveTo>
                    <a:cubicBezTo>
                      <a:pt x="11284" y="9948"/>
                      <a:pt x="11354" y="10071"/>
                      <a:pt x="11397" y="10234"/>
                    </a:cubicBezTo>
                    <a:cubicBezTo>
                      <a:pt x="11625" y="11150"/>
                      <a:pt x="11325" y="13049"/>
                      <a:pt x="10782" y="14118"/>
                    </a:cubicBezTo>
                    <a:cubicBezTo>
                      <a:pt x="10596" y="14483"/>
                      <a:pt x="10481" y="14672"/>
                      <a:pt x="10452" y="14672"/>
                    </a:cubicBezTo>
                    <a:cubicBezTo>
                      <a:pt x="10429" y="14672"/>
                      <a:pt x="10461" y="14550"/>
                      <a:pt x="10557" y="14300"/>
                    </a:cubicBezTo>
                    <a:cubicBezTo>
                      <a:pt x="10798" y="13673"/>
                      <a:pt x="10923" y="13102"/>
                      <a:pt x="11077" y="11948"/>
                    </a:cubicBezTo>
                    <a:cubicBezTo>
                      <a:pt x="11143" y="11460"/>
                      <a:pt x="11231" y="11012"/>
                      <a:pt x="11276" y="10958"/>
                    </a:cubicBezTo>
                    <a:cubicBezTo>
                      <a:pt x="11319" y="10906"/>
                      <a:pt x="11337" y="10839"/>
                      <a:pt x="11311" y="10815"/>
                    </a:cubicBezTo>
                    <a:cubicBezTo>
                      <a:pt x="11304" y="10808"/>
                      <a:pt x="11295" y="10805"/>
                      <a:pt x="11285" y="10805"/>
                    </a:cubicBezTo>
                    <a:cubicBezTo>
                      <a:pt x="11259" y="10805"/>
                      <a:pt x="11228" y="10826"/>
                      <a:pt x="11204" y="10864"/>
                    </a:cubicBezTo>
                    <a:cubicBezTo>
                      <a:pt x="11198" y="10874"/>
                      <a:pt x="11192" y="10878"/>
                      <a:pt x="11186" y="10878"/>
                    </a:cubicBezTo>
                    <a:cubicBezTo>
                      <a:pt x="11157" y="10878"/>
                      <a:pt x="11143" y="10738"/>
                      <a:pt x="11143" y="10452"/>
                    </a:cubicBezTo>
                    <a:cubicBezTo>
                      <a:pt x="11143" y="10068"/>
                      <a:pt x="11164" y="9948"/>
                      <a:pt x="11232" y="9948"/>
                    </a:cubicBezTo>
                    <a:close/>
                    <a:moveTo>
                      <a:pt x="3785" y="10731"/>
                    </a:moveTo>
                    <a:cubicBezTo>
                      <a:pt x="3864" y="10731"/>
                      <a:pt x="3718" y="11075"/>
                      <a:pt x="3198" y="12115"/>
                    </a:cubicBezTo>
                    <a:cubicBezTo>
                      <a:pt x="2818" y="12877"/>
                      <a:pt x="2379" y="13807"/>
                      <a:pt x="2219" y="14184"/>
                    </a:cubicBezTo>
                    <a:cubicBezTo>
                      <a:pt x="2059" y="14561"/>
                      <a:pt x="1920" y="14881"/>
                      <a:pt x="1911" y="14897"/>
                    </a:cubicBezTo>
                    <a:cubicBezTo>
                      <a:pt x="1909" y="14900"/>
                      <a:pt x="1905" y="14901"/>
                      <a:pt x="1901" y="14901"/>
                    </a:cubicBezTo>
                    <a:cubicBezTo>
                      <a:pt x="1881" y="14901"/>
                      <a:pt x="1838" y="14872"/>
                      <a:pt x="1790" y="14826"/>
                    </a:cubicBezTo>
                    <a:cubicBezTo>
                      <a:pt x="1699" y="14735"/>
                      <a:pt x="1742" y="14606"/>
                      <a:pt x="2185" y="13624"/>
                    </a:cubicBezTo>
                    <a:cubicBezTo>
                      <a:pt x="2927" y="11975"/>
                      <a:pt x="3615" y="10731"/>
                      <a:pt x="3785" y="10731"/>
                    </a:cubicBezTo>
                    <a:close/>
                    <a:moveTo>
                      <a:pt x="4217" y="10667"/>
                    </a:moveTo>
                    <a:cubicBezTo>
                      <a:pt x="4301" y="10667"/>
                      <a:pt x="4367" y="10678"/>
                      <a:pt x="4367" y="10694"/>
                    </a:cubicBezTo>
                    <a:cubicBezTo>
                      <a:pt x="4367" y="10707"/>
                      <a:pt x="4264" y="10876"/>
                      <a:pt x="4138" y="11064"/>
                    </a:cubicBezTo>
                    <a:cubicBezTo>
                      <a:pt x="3866" y="11476"/>
                      <a:pt x="2338" y="14493"/>
                      <a:pt x="2222" y="14848"/>
                    </a:cubicBezTo>
                    <a:cubicBezTo>
                      <a:pt x="2167" y="15017"/>
                      <a:pt x="2122" y="15093"/>
                      <a:pt x="2072" y="15093"/>
                    </a:cubicBezTo>
                    <a:cubicBezTo>
                      <a:pt x="2052" y="15093"/>
                      <a:pt x="2032" y="15081"/>
                      <a:pt x="2009" y="15060"/>
                    </a:cubicBezTo>
                    <a:cubicBezTo>
                      <a:pt x="1944" y="14997"/>
                      <a:pt x="2072" y="14685"/>
                      <a:pt x="2749" y="13245"/>
                    </a:cubicBezTo>
                    <a:cubicBezTo>
                      <a:pt x="3665" y="11298"/>
                      <a:pt x="4026" y="10667"/>
                      <a:pt x="4217" y="10667"/>
                    </a:cubicBezTo>
                    <a:close/>
                    <a:moveTo>
                      <a:pt x="4608" y="10664"/>
                    </a:moveTo>
                    <a:cubicBezTo>
                      <a:pt x="4653" y="10664"/>
                      <a:pt x="4693" y="10684"/>
                      <a:pt x="4693" y="10707"/>
                    </a:cubicBezTo>
                    <a:cubicBezTo>
                      <a:pt x="4693" y="10730"/>
                      <a:pt x="4564" y="10971"/>
                      <a:pt x="4404" y="11245"/>
                    </a:cubicBezTo>
                    <a:cubicBezTo>
                      <a:pt x="3918" y="12075"/>
                      <a:pt x="2982" y="14065"/>
                      <a:pt x="2538" y="15211"/>
                    </a:cubicBezTo>
                    <a:cubicBezTo>
                      <a:pt x="2506" y="15292"/>
                      <a:pt x="2484" y="15326"/>
                      <a:pt x="2443" y="15326"/>
                    </a:cubicBezTo>
                    <a:cubicBezTo>
                      <a:pt x="2418" y="15326"/>
                      <a:pt x="2386" y="15313"/>
                      <a:pt x="2340" y="15288"/>
                    </a:cubicBezTo>
                    <a:cubicBezTo>
                      <a:pt x="2147" y="15184"/>
                      <a:pt x="2183" y="15089"/>
                      <a:pt x="3035" y="13368"/>
                    </a:cubicBezTo>
                    <a:cubicBezTo>
                      <a:pt x="3821" y="11778"/>
                      <a:pt x="4470" y="10664"/>
                      <a:pt x="4608" y="10664"/>
                    </a:cubicBezTo>
                    <a:close/>
                    <a:moveTo>
                      <a:pt x="4953" y="10600"/>
                    </a:moveTo>
                    <a:cubicBezTo>
                      <a:pt x="4991" y="10600"/>
                      <a:pt x="5018" y="10615"/>
                      <a:pt x="5018" y="10635"/>
                    </a:cubicBezTo>
                    <a:cubicBezTo>
                      <a:pt x="5018" y="10655"/>
                      <a:pt x="4610" y="11499"/>
                      <a:pt x="4112" y="12507"/>
                    </a:cubicBezTo>
                    <a:cubicBezTo>
                      <a:pt x="3614" y="13517"/>
                      <a:pt x="3095" y="14613"/>
                      <a:pt x="2959" y="14943"/>
                    </a:cubicBezTo>
                    <a:cubicBezTo>
                      <a:pt x="2798" y="15337"/>
                      <a:pt x="2715" y="15488"/>
                      <a:pt x="2656" y="15488"/>
                    </a:cubicBezTo>
                    <a:cubicBezTo>
                      <a:pt x="2647" y="15488"/>
                      <a:pt x="2639" y="15485"/>
                      <a:pt x="2631" y="15478"/>
                    </a:cubicBezTo>
                    <a:cubicBezTo>
                      <a:pt x="2567" y="15429"/>
                      <a:pt x="2609" y="15270"/>
                      <a:pt x="2812" y="14782"/>
                    </a:cubicBezTo>
                    <a:cubicBezTo>
                      <a:pt x="3514" y="13089"/>
                      <a:pt x="4787" y="10600"/>
                      <a:pt x="4953" y="10600"/>
                    </a:cubicBezTo>
                    <a:close/>
                    <a:moveTo>
                      <a:pt x="10984" y="10728"/>
                    </a:moveTo>
                    <a:cubicBezTo>
                      <a:pt x="11005" y="10728"/>
                      <a:pt x="11006" y="11028"/>
                      <a:pt x="10986" y="11398"/>
                    </a:cubicBezTo>
                    <a:cubicBezTo>
                      <a:pt x="10890" y="13212"/>
                      <a:pt x="10422" y="14846"/>
                      <a:pt x="9846" y="15387"/>
                    </a:cubicBezTo>
                    <a:lnTo>
                      <a:pt x="9636" y="15583"/>
                    </a:lnTo>
                    <a:lnTo>
                      <a:pt x="9930" y="14917"/>
                    </a:lnTo>
                    <a:cubicBezTo>
                      <a:pt x="10549" y="13523"/>
                      <a:pt x="10815" y="12515"/>
                      <a:pt x="10815" y="11563"/>
                    </a:cubicBezTo>
                    <a:cubicBezTo>
                      <a:pt x="10815" y="11099"/>
                      <a:pt x="10890" y="10728"/>
                      <a:pt x="10984" y="10728"/>
                    </a:cubicBezTo>
                    <a:close/>
                    <a:moveTo>
                      <a:pt x="5310" y="10601"/>
                    </a:moveTo>
                    <a:cubicBezTo>
                      <a:pt x="5362" y="10601"/>
                      <a:pt x="5409" y="10613"/>
                      <a:pt x="5409" y="10628"/>
                    </a:cubicBezTo>
                    <a:cubicBezTo>
                      <a:pt x="5409" y="10643"/>
                      <a:pt x="5296" y="10837"/>
                      <a:pt x="5159" y="11064"/>
                    </a:cubicBezTo>
                    <a:cubicBezTo>
                      <a:pt x="4771" y="11701"/>
                      <a:pt x="4459" y="12348"/>
                      <a:pt x="3180" y="15175"/>
                    </a:cubicBezTo>
                    <a:cubicBezTo>
                      <a:pt x="3070" y="15414"/>
                      <a:pt x="2940" y="15616"/>
                      <a:pt x="2892" y="15616"/>
                    </a:cubicBezTo>
                    <a:cubicBezTo>
                      <a:pt x="2847" y="15616"/>
                      <a:pt x="2802" y="15601"/>
                      <a:pt x="2802" y="15584"/>
                    </a:cubicBezTo>
                    <a:cubicBezTo>
                      <a:pt x="2802" y="15409"/>
                      <a:pt x="4725" y="11382"/>
                      <a:pt x="5078" y="10815"/>
                    </a:cubicBezTo>
                    <a:cubicBezTo>
                      <a:pt x="5152" y="10698"/>
                      <a:pt x="5256" y="10601"/>
                      <a:pt x="5310" y="10601"/>
                    </a:cubicBezTo>
                    <a:close/>
                    <a:moveTo>
                      <a:pt x="10689" y="10015"/>
                    </a:moveTo>
                    <a:cubicBezTo>
                      <a:pt x="10727" y="10015"/>
                      <a:pt x="10753" y="10065"/>
                      <a:pt x="10731" y="10156"/>
                    </a:cubicBezTo>
                    <a:cubicBezTo>
                      <a:pt x="10711" y="10240"/>
                      <a:pt x="10676" y="10379"/>
                      <a:pt x="10649" y="10469"/>
                    </a:cubicBezTo>
                    <a:cubicBezTo>
                      <a:pt x="10629" y="10543"/>
                      <a:pt x="10624" y="10578"/>
                      <a:pt x="10634" y="10578"/>
                    </a:cubicBezTo>
                    <a:cubicBezTo>
                      <a:pt x="10640" y="10578"/>
                      <a:pt x="10652" y="10566"/>
                      <a:pt x="10669" y="10541"/>
                    </a:cubicBezTo>
                    <a:cubicBezTo>
                      <a:pt x="10673" y="10536"/>
                      <a:pt x="10676" y="10534"/>
                      <a:pt x="10680" y="10534"/>
                    </a:cubicBezTo>
                    <a:cubicBezTo>
                      <a:pt x="10762" y="10534"/>
                      <a:pt x="10766" y="11968"/>
                      <a:pt x="10679" y="12456"/>
                    </a:cubicBezTo>
                    <a:cubicBezTo>
                      <a:pt x="10554" y="13169"/>
                      <a:pt x="10216" y="14144"/>
                      <a:pt x="9761" y="15108"/>
                    </a:cubicBezTo>
                    <a:cubicBezTo>
                      <a:pt x="9583" y="15490"/>
                      <a:pt x="9423" y="15730"/>
                      <a:pt x="9377" y="15730"/>
                    </a:cubicBezTo>
                    <a:cubicBezTo>
                      <a:pt x="9349" y="15730"/>
                      <a:pt x="9365" y="15639"/>
                      <a:pt x="9446" y="15434"/>
                    </a:cubicBezTo>
                    <a:cubicBezTo>
                      <a:pt x="9511" y="15264"/>
                      <a:pt x="9658" y="14812"/>
                      <a:pt x="9768" y="14427"/>
                    </a:cubicBezTo>
                    <a:cubicBezTo>
                      <a:pt x="9906" y="13951"/>
                      <a:pt x="10043" y="13625"/>
                      <a:pt x="10197" y="13411"/>
                    </a:cubicBezTo>
                    <a:cubicBezTo>
                      <a:pt x="10324" y="13236"/>
                      <a:pt x="10425" y="13078"/>
                      <a:pt x="10425" y="13055"/>
                    </a:cubicBezTo>
                    <a:cubicBezTo>
                      <a:pt x="10425" y="13023"/>
                      <a:pt x="10414" y="13008"/>
                      <a:pt x="10395" y="13008"/>
                    </a:cubicBezTo>
                    <a:cubicBezTo>
                      <a:pt x="10356" y="13008"/>
                      <a:pt x="10283" y="13077"/>
                      <a:pt x="10213" y="13192"/>
                    </a:cubicBezTo>
                    <a:cubicBezTo>
                      <a:pt x="10165" y="13271"/>
                      <a:pt x="10133" y="13312"/>
                      <a:pt x="10118" y="13312"/>
                    </a:cubicBezTo>
                    <a:cubicBezTo>
                      <a:pt x="10088" y="13312"/>
                      <a:pt x="10126" y="13147"/>
                      <a:pt x="10233" y="12782"/>
                    </a:cubicBezTo>
                    <a:cubicBezTo>
                      <a:pt x="10398" y="12222"/>
                      <a:pt x="10398" y="12222"/>
                      <a:pt x="10411" y="11024"/>
                    </a:cubicBezTo>
                    <a:cubicBezTo>
                      <a:pt x="10417" y="10445"/>
                      <a:pt x="10440" y="10134"/>
                      <a:pt x="10475" y="10134"/>
                    </a:cubicBezTo>
                    <a:cubicBezTo>
                      <a:pt x="10478" y="10134"/>
                      <a:pt x="10481" y="10136"/>
                      <a:pt x="10485" y="10141"/>
                    </a:cubicBezTo>
                    <a:cubicBezTo>
                      <a:pt x="10511" y="10181"/>
                      <a:pt x="10528" y="10202"/>
                      <a:pt x="10542" y="10202"/>
                    </a:cubicBezTo>
                    <a:cubicBezTo>
                      <a:pt x="10557" y="10202"/>
                      <a:pt x="10569" y="10177"/>
                      <a:pt x="10589" y="10125"/>
                    </a:cubicBezTo>
                    <a:cubicBezTo>
                      <a:pt x="10617" y="10050"/>
                      <a:pt x="10658" y="10015"/>
                      <a:pt x="10689" y="10015"/>
                    </a:cubicBezTo>
                    <a:close/>
                    <a:moveTo>
                      <a:pt x="5708" y="10600"/>
                    </a:moveTo>
                    <a:cubicBezTo>
                      <a:pt x="5760" y="10600"/>
                      <a:pt x="5800" y="10608"/>
                      <a:pt x="5800" y="10620"/>
                    </a:cubicBezTo>
                    <a:cubicBezTo>
                      <a:pt x="5800" y="10630"/>
                      <a:pt x="5649" y="10918"/>
                      <a:pt x="5469" y="11258"/>
                    </a:cubicBezTo>
                    <a:cubicBezTo>
                      <a:pt x="5113" y="11924"/>
                      <a:pt x="3895" y="14502"/>
                      <a:pt x="3569" y="15276"/>
                    </a:cubicBezTo>
                    <a:cubicBezTo>
                      <a:pt x="3415" y="15643"/>
                      <a:pt x="3307" y="15806"/>
                      <a:pt x="3208" y="15806"/>
                    </a:cubicBezTo>
                    <a:cubicBezTo>
                      <a:pt x="3177" y="15806"/>
                      <a:pt x="3146" y="15790"/>
                      <a:pt x="3115" y="15759"/>
                    </a:cubicBezTo>
                    <a:cubicBezTo>
                      <a:pt x="3070" y="15715"/>
                      <a:pt x="3202" y="15371"/>
                      <a:pt x="3538" y="14661"/>
                    </a:cubicBezTo>
                    <a:cubicBezTo>
                      <a:pt x="3808" y="14094"/>
                      <a:pt x="4164" y="13320"/>
                      <a:pt x="4331" y="12944"/>
                    </a:cubicBezTo>
                    <a:cubicBezTo>
                      <a:pt x="4887" y="11687"/>
                      <a:pt x="5528" y="10600"/>
                      <a:pt x="5708" y="10600"/>
                    </a:cubicBezTo>
                    <a:close/>
                    <a:moveTo>
                      <a:pt x="9809" y="13924"/>
                    </a:moveTo>
                    <a:cubicBezTo>
                      <a:pt x="9815" y="13924"/>
                      <a:pt x="9763" y="14126"/>
                      <a:pt x="9696" y="14367"/>
                    </a:cubicBezTo>
                    <a:cubicBezTo>
                      <a:pt x="9367" y="15551"/>
                      <a:pt x="9186" y="15942"/>
                      <a:pt x="8966" y="15942"/>
                    </a:cubicBezTo>
                    <a:cubicBezTo>
                      <a:pt x="8947" y="15942"/>
                      <a:pt x="8974" y="15829"/>
                      <a:pt x="9024" y="15684"/>
                    </a:cubicBezTo>
                    <a:cubicBezTo>
                      <a:pt x="9074" y="15542"/>
                      <a:pt x="9180" y="15187"/>
                      <a:pt x="9259" y="14887"/>
                    </a:cubicBezTo>
                    <a:cubicBezTo>
                      <a:pt x="9361" y="14495"/>
                      <a:pt x="9458" y="14288"/>
                      <a:pt x="9601" y="14134"/>
                    </a:cubicBezTo>
                    <a:cubicBezTo>
                      <a:pt x="9712" y="14018"/>
                      <a:pt x="9803" y="13924"/>
                      <a:pt x="9809" y="13924"/>
                    </a:cubicBezTo>
                    <a:close/>
                    <a:moveTo>
                      <a:pt x="6077" y="10549"/>
                    </a:moveTo>
                    <a:cubicBezTo>
                      <a:pt x="6088" y="10549"/>
                      <a:pt x="6097" y="10553"/>
                      <a:pt x="6105" y="10561"/>
                    </a:cubicBezTo>
                    <a:cubicBezTo>
                      <a:pt x="6124" y="10579"/>
                      <a:pt x="5934" y="11069"/>
                      <a:pt x="5683" y="11655"/>
                    </a:cubicBezTo>
                    <a:cubicBezTo>
                      <a:pt x="5430" y="12241"/>
                      <a:pt x="5105" y="12995"/>
                      <a:pt x="4954" y="13336"/>
                    </a:cubicBezTo>
                    <a:cubicBezTo>
                      <a:pt x="4533" y="14294"/>
                      <a:pt x="3697" y="16006"/>
                      <a:pt x="3650" y="16006"/>
                    </a:cubicBezTo>
                    <a:cubicBezTo>
                      <a:pt x="3629" y="16006"/>
                      <a:pt x="3565" y="15970"/>
                      <a:pt x="3507" y="15925"/>
                    </a:cubicBezTo>
                    <a:cubicBezTo>
                      <a:pt x="3415" y="15853"/>
                      <a:pt x="3487" y="15661"/>
                      <a:pt x="4164" y="14183"/>
                    </a:cubicBezTo>
                    <a:cubicBezTo>
                      <a:pt x="5337" y="11619"/>
                      <a:pt x="5900" y="10549"/>
                      <a:pt x="6077" y="10549"/>
                    </a:cubicBezTo>
                    <a:close/>
                    <a:moveTo>
                      <a:pt x="6461" y="10529"/>
                    </a:moveTo>
                    <a:cubicBezTo>
                      <a:pt x="6494" y="10529"/>
                      <a:pt x="6517" y="10549"/>
                      <a:pt x="6517" y="10593"/>
                    </a:cubicBezTo>
                    <a:cubicBezTo>
                      <a:pt x="6517" y="10658"/>
                      <a:pt x="6028" y="11746"/>
                      <a:pt x="4799" y="14411"/>
                    </a:cubicBezTo>
                    <a:cubicBezTo>
                      <a:pt x="4207" y="15695"/>
                      <a:pt x="4019" y="16044"/>
                      <a:pt x="3915" y="16059"/>
                    </a:cubicBezTo>
                    <a:cubicBezTo>
                      <a:pt x="3890" y="16062"/>
                      <a:pt x="3867" y="16064"/>
                      <a:pt x="3847" y="16064"/>
                    </a:cubicBezTo>
                    <a:cubicBezTo>
                      <a:pt x="3808" y="16064"/>
                      <a:pt x="3781" y="16058"/>
                      <a:pt x="3781" y="16045"/>
                    </a:cubicBezTo>
                    <a:cubicBezTo>
                      <a:pt x="3781" y="16027"/>
                      <a:pt x="4042" y="15492"/>
                      <a:pt x="4360" y="14854"/>
                    </a:cubicBezTo>
                    <a:cubicBezTo>
                      <a:pt x="4679" y="14217"/>
                      <a:pt x="5212" y="13062"/>
                      <a:pt x="5540" y="12293"/>
                    </a:cubicBezTo>
                    <a:cubicBezTo>
                      <a:pt x="5869" y="11524"/>
                      <a:pt x="6179" y="10814"/>
                      <a:pt x="6230" y="10716"/>
                    </a:cubicBezTo>
                    <a:cubicBezTo>
                      <a:pt x="6287" y="10605"/>
                      <a:pt x="6395" y="10529"/>
                      <a:pt x="6461" y="10529"/>
                    </a:cubicBezTo>
                    <a:close/>
                    <a:moveTo>
                      <a:pt x="9407" y="13746"/>
                    </a:moveTo>
                    <a:cubicBezTo>
                      <a:pt x="9418" y="13746"/>
                      <a:pt x="9428" y="13751"/>
                      <a:pt x="9438" y="13760"/>
                    </a:cubicBezTo>
                    <a:cubicBezTo>
                      <a:pt x="9450" y="13776"/>
                      <a:pt x="9419" y="13943"/>
                      <a:pt x="9365" y="14132"/>
                    </a:cubicBezTo>
                    <a:cubicBezTo>
                      <a:pt x="9312" y="14322"/>
                      <a:pt x="9186" y="14795"/>
                      <a:pt x="9086" y="15187"/>
                    </a:cubicBezTo>
                    <a:cubicBezTo>
                      <a:pt x="8916" y="15850"/>
                      <a:pt x="8766" y="16138"/>
                      <a:pt x="8595" y="16138"/>
                    </a:cubicBezTo>
                    <a:cubicBezTo>
                      <a:pt x="8555" y="16138"/>
                      <a:pt x="8539" y="16096"/>
                      <a:pt x="8559" y="16044"/>
                    </a:cubicBezTo>
                    <a:cubicBezTo>
                      <a:pt x="8579" y="15992"/>
                      <a:pt x="8720" y="15512"/>
                      <a:pt x="8869" y="14986"/>
                    </a:cubicBezTo>
                    <a:cubicBezTo>
                      <a:pt x="9088" y="14216"/>
                      <a:pt x="9293" y="13746"/>
                      <a:pt x="9407" y="13746"/>
                    </a:cubicBezTo>
                    <a:close/>
                    <a:moveTo>
                      <a:pt x="6794" y="10536"/>
                    </a:moveTo>
                    <a:cubicBezTo>
                      <a:pt x="6890" y="10536"/>
                      <a:pt x="6906" y="10567"/>
                      <a:pt x="6870" y="10682"/>
                    </a:cubicBezTo>
                    <a:cubicBezTo>
                      <a:pt x="6845" y="10765"/>
                      <a:pt x="6781" y="10914"/>
                      <a:pt x="6723" y="11024"/>
                    </a:cubicBezTo>
                    <a:cubicBezTo>
                      <a:pt x="6603" y="11258"/>
                      <a:pt x="5208" y="14359"/>
                      <a:pt x="4740" y="15434"/>
                    </a:cubicBezTo>
                    <a:cubicBezTo>
                      <a:pt x="4507" y="15966"/>
                      <a:pt x="4374" y="16203"/>
                      <a:pt x="4303" y="16203"/>
                    </a:cubicBezTo>
                    <a:cubicBezTo>
                      <a:pt x="4104" y="16203"/>
                      <a:pt x="4113" y="16124"/>
                      <a:pt x="4383" y="15591"/>
                    </a:cubicBezTo>
                    <a:cubicBezTo>
                      <a:pt x="4675" y="15008"/>
                      <a:pt x="6271" y="11512"/>
                      <a:pt x="6519" y="10914"/>
                    </a:cubicBezTo>
                    <a:cubicBezTo>
                      <a:pt x="6631" y="10640"/>
                      <a:pt x="6707" y="10536"/>
                      <a:pt x="6794" y="10536"/>
                    </a:cubicBezTo>
                    <a:close/>
                    <a:moveTo>
                      <a:pt x="7202" y="10469"/>
                    </a:moveTo>
                    <a:cubicBezTo>
                      <a:pt x="7266" y="10469"/>
                      <a:pt x="7195" y="10675"/>
                      <a:pt x="6979" y="11136"/>
                    </a:cubicBezTo>
                    <a:cubicBezTo>
                      <a:pt x="6805" y="11504"/>
                      <a:pt x="6457" y="12273"/>
                      <a:pt x="6208" y="12847"/>
                    </a:cubicBezTo>
                    <a:cubicBezTo>
                      <a:pt x="5058" y="15478"/>
                      <a:pt x="4671" y="16333"/>
                      <a:pt x="4621" y="16333"/>
                    </a:cubicBezTo>
                    <a:cubicBezTo>
                      <a:pt x="4474" y="16333"/>
                      <a:pt x="4546" y="16111"/>
                      <a:pt x="5058" y="14990"/>
                    </a:cubicBezTo>
                    <a:cubicBezTo>
                      <a:pt x="5367" y="14314"/>
                      <a:pt x="5834" y="13263"/>
                      <a:pt x="6096" y="12653"/>
                    </a:cubicBezTo>
                    <a:cubicBezTo>
                      <a:pt x="6543" y="11616"/>
                      <a:pt x="6944" y="10742"/>
                      <a:pt x="7059" y="10555"/>
                    </a:cubicBezTo>
                    <a:cubicBezTo>
                      <a:pt x="7088" y="10507"/>
                      <a:pt x="7148" y="10469"/>
                      <a:pt x="7202" y="10469"/>
                    </a:cubicBezTo>
                    <a:close/>
                    <a:moveTo>
                      <a:pt x="9361" y="12229"/>
                    </a:moveTo>
                    <a:cubicBezTo>
                      <a:pt x="9380" y="12229"/>
                      <a:pt x="9375" y="12369"/>
                      <a:pt x="9352" y="12539"/>
                    </a:cubicBezTo>
                    <a:cubicBezTo>
                      <a:pt x="9328" y="12706"/>
                      <a:pt x="9221" y="12991"/>
                      <a:pt x="9118" y="13161"/>
                    </a:cubicBezTo>
                    <a:cubicBezTo>
                      <a:pt x="8958" y="13422"/>
                      <a:pt x="8900" y="13567"/>
                      <a:pt x="8950" y="13567"/>
                    </a:cubicBezTo>
                    <a:cubicBezTo>
                      <a:pt x="8970" y="13567"/>
                      <a:pt x="9010" y="13542"/>
                      <a:pt x="9067" y="13490"/>
                    </a:cubicBezTo>
                    <a:cubicBezTo>
                      <a:pt x="9135" y="13430"/>
                      <a:pt x="9169" y="13400"/>
                      <a:pt x="9182" y="13400"/>
                    </a:cubicBezTo>
                    <a:cubicBezTo>
                      <a:pt x="9195" y="13400"/>
                      <a:pt x="9185" y="13432"/>
                      <a:pt x="9165" y="13498"/>
                    </a:cubicBezTo>
                    <a:cubicBezTo>
                      <a:pt x="9144" y="13570"/>
                      <a:pt x="9020" y="14006"/>
                      <a:pt x="8891" y="14474"/>
                    </a:cubicBezTo>
                    <a:cubicBezTo>
                      <a:pt x="8379" y="16333"/>
                      <a:pt x="8416" y="16257"/>
                      <a:pt x="7995" y="16360"/>
                    </a:cubicBezTo>
                    <a:cubicBezTo>
                      <a:pt x="7938" y="16374"/>
                      <a:pt x="7899" y="16382"/>
                      <a:pt x="7875" y="16382"/>
                    </a:cubicBezTo>
                    <a:cubicBezTo>
                      <a:pt x="7832" y="16382"/>
                      <a:pt x="7839" y="16355"/>
                      <a:pt x="7874" y="16287"/>
                    </a:cubicBezTo>
                    <a:cubicBezTo>
                      <a:pt x="7975" y="16099"/>
                      <a:pt x="8383" y="14802"/>
                      <a:pt x="8653" y="13812"/>
                    </a:cubicBezTo>
                    <a:cubicBezTo>
                      <a:pt x="8823" y="13194"/>
                      <a:pt x="8976" y="12780"/>
                      <a:pt x="9118" y="12559"/>
                    </a:cubicBezTo>
                    <a:cubicBezTo>
                      <a:pt x="9234" y="12376"/>
                      <a:pt x="9345" y="12229"/>
                      <a:pt x="9361" y="12229"/>
                    </a:cubicBezTo>
                    <a:close/>
                    <a:moveTo>
                      <a:pt x="7532" y="10470"/>
                    </a:moveTo>
                    <a:cubicBezTo>
                      <a:pt x="7590" y="10470"/>
                      <a:pt x="7620" y="10507"/>
                      <a:pt x="7600" y="10553"/>
                    </a:cubicBezTo>
                    <a:cubicBezTo>
                      <a:pt x="7580" y="10597"/>
                      <a:pt x="7313" y="11219"/>
                      <a:pt x="7005" y="11937"/>
                    </a:cubicBezTo>
                    <a:cubicBezTo>
                      <a:pt x="5450" y="15557"/>
                      <a:pt x="5065" y="16398"/>
                      <a:pt x="4953" y="16398"/>
                    </a:cubicBezTo>
                    <a:cubicBezTo>
                      <a:pt x="4894" y="16398"/>
                      <a:pt x="4826" y="16381"/>
                      <a:pt x="4806" y="16364"/>
                    </a:cubicBezTo>
                    <a:cubicBezTo>
                      <a:pt x="4786" y="16343"/>
                      <a:pt x="5012" y="15793"/>
                      <a:pt x="5307" y="15141"/>
                    </a:cubicBezTo>
                    <a:cubicBezTo>
                      <a:pt x="5603" y="14489"/>
                      <a:pt x="6043" y="13502"/>
                      <a:pt x="6285" y="12947"/>
                    </a:cubicBezTo>
                    <a:cubicBezTo>
                      <a:pt x="7031" y="11233"/>
                      <a:pt x="7414" y="10470"/>
                      <a:pt x="7532" y="10470"/>
                    </a:cubicBezTo>
                    <a:close/>
                    <a:moveTo>
                      <a:pt x="8193" y="10410"/>
                    </a:moveTo>
                    <a:cubicBezTo>
                      <a:pt x="8236" y="10410"/>
                      <a:pt x="8275" y="10443"/>
                      <a:pt x="8301" y="10511"/>
                    </a:cubicBezTo>
                    <a:cubicBezTo>
                      <a:pt x="8317" y="10551"/>
                      <a:pt x="8314" y="10577"/>
                      <a:pt x="8296" y="10577"/>
                    </a:cubicBezTo>
                    <a:cubicBezTo>
                      <a:pt x="8291" y="10577"/>
                      <a:pt x="8285" y="10575"/>
                      <a:pt x="8278" y="10571"/>
                    </a:cubicBezTo>
                    <a:cubicBezTo>
                      <a:pt x="8277" y="10570"/>
                      <a:pt x="8276" y="10570"/>
                      <a:pt x="8274" y="10570"/>
                    </a:cubicBezTo>
                    <a:cubicBezTo>
                      <a:pt x="8195" y="10570"/>
                      <a:pt x="7747" y="11736"/>
                      <a:pt x="6814" y="14379"/>
                    </a:cubicBezTo>
                    <a:lnTo>
                      <a:pt x="6089" y="16432"/>
                    </a:lnTo>
                    <a:lnTo>
                      <a:pt x="5881" y="16450"/>
                    </a:lnTo>
                    <a:cubicBezTo>
                      <a:pt x="5842" y="16454"/>
                      <a:pt x="5806" y="16455"/>
                      <a:pt x="5775" y="16455"/>
                    </a:cubicBezTo>
                    <a:cubicBezTo>
                      <a:pt x="5711" y="16455"/>
                      <a:pt x="5668" y="16449"/>
                      <a:pt x="5668" y="16437"/>
                    </a:cubicBezTo>
                    <a:cubicBezTo>
                      <a:pt x="5668" y="16418"/>
                      <a:pt x="5782" y="16144"/>
                      <a:pt x="5918" y="15831"/>
                    </a:cubicBezTo>
                    <a:cubicBezTo>
                      <a:pt x="6056" y="15516"/>
                      <a:pt x="6392" y="14672"/>
                      <a:pt x="6663" y="13957"/>
                    </a:cubicBezTo>
                    <a:cubicBezTo>
                      <a:pt x="7115" y="12757"/>
                      <a:pt x="7816" y="11016"/>
                      <a:pt x="8015" y="10588"/>
                    </a:cubicBezTo>
                    <a:cubicBezTo>
                      <a:pt x="8069" y="10471"/>
                      <a:pt x="8135" y="10410"/>
                      <a:pt x="8193" y="10410"/>
                    </a:cubicBezTo>
                    <a:close/>
                    <a:moveTo>
                      <a:pt x="8762" y="11588"/>
                    </a:moveTo>
                    <a:cubicBezTo>
                      <a:pt x="8763" y="11588"/>
                      <a:pt x="8764" y="11589"/>
                      <a:pt x="8765" y="11590"/>
                    </a:cubicBezTo>
                    <a:cubicBezTo>
                      <a:pt x="8776" y="11599"/>
                      <a:pt x="8686" y="11960"/>
                      <a:pt x="8566" y="12389"/>
                    </a:cubicBezTo>
                    <a:cubicBezTo>
                      <a:pt x="8211" y="13660"/>
                      <a:pt x="7274" y="16408"/>
                      <a:pt x="7182" y="16444"/>
                    </a:cubicBezTo>
                    <a:cubicBezTo>
                      <a:pt x="7154" y="16455"/>
                      <a:pt x="7131" y="16461"/>
                      <a:pt x="7112" y="16461"/>
                    </a:cubicBezTo>
                    <a:cubicBezTo>
                      <a:pt x="7024" y="16461"/>
                      <a:pt x="7047" y="16318"/>
                      <a:pt x="7184" y="15929"/>
                    </a:cubicBezTo>
                    <a:cubicBezTo>
                      <a:pt x="7336" y="15498"/>
                      <a:pt x="8203" y="12748"/>
                      <a:pt x="8310" y="12359"/>
                    </a:cubicBezTo>
                    <a:cubicBezTo>
                      <a:pt x="8355" y="12200"/>
                      <a:pt x="8714" y="11588"/>
                      <a:pt x="8762" y="11588"/>
                    </a:cubicBezTo>
                    <a:close/>
                    <a:moveTo>
                      <a:pt x="9103" y="11791"/>
                    </a:moveTo>
                    <a:cubicBezTo>
                      <a:pt x="9103" y="11791"/>
                      <a:pt x="9103" y="11791"/>
                      <a:pt x="9103" y="11792"/>
                    </a:cubicBezTo>
                    <a:cubicBezTo>
                      <a:pt x="9110" y="11798"/>
                      <a:pt x="9061" y="12004"/>
                      <a:pt x="8992" y="12250"/>
                    </a:cubicBezTo>
                    <a:cubicBezTo>
                      <a:pt x="8924" y="12498"/>
                      <a:pt x="8836" y="12737"/>
                      <a:pt x="8793" y="12788"/>
                    </a:cubicBezTo>
                    <a:cubicBezTo>
                      <a:pt x="8753" y="12836"/>
                      <a:pt x="8737" y="12924"/>
                      <a:pt x="8757" y="12976"/>
                    </a:cubicBezTo>
                    <a:cubicBezTo>
                      <a:pt x="8797" y="13079"/>
                      <a:pt x="8201" y="15230"/>
                      <a:pt x="7933" y="15940"/>
                    </a:cubicBezTo>
                    <a:cubicBezTo>
                      <a:pt x="7810" y="16267"/>
                      <a:pt x="7734" y="16380"/>
                      <a:pt x="7600" y="16426"/>
                    </a:cubicBezTo>
                    <a:cubicBezTo>
                      <a:pt x="7537" y="16449"/>
                      <a:pt x="7476" y="16461"/>
                      <a:pt x="7435" y="16461"/>
                    </a:cubicBezTo>
                    <a:cubicBezTo>
                      <a:pt x="7413" y="16461"/>
                      <a:pt x="7397" y="16458"/>
                      <a:pt x="7389" y="16450"/>
                    </a:cubicBezTo>
                    <a:cubicBezTo>
                      <a:pt x="7368" y="16428"/>
                      <a:pt x="7572" y="15770"/>
                      <a:pt x="7842" y="14988"/>
                    </a:cubicBezTo>
                    <a:cubicBezTo>
                      <a:pt x="8111" y="14205"/>
                      <a:pt x="8396" y="13336"/>
                      <a:pt x="8471" y="13055"/>
                    </a:cubicBezTo>
                    <a:cubicBezTo>
                      <a:pt x="8546" y="12776"/>
                      <a:pt x="8717" y="12375"/>
                      <a:pt x="8849" y="12162"/>
                    </a:cubicBezTo>
                    <a:cubicBezTo>
                      <a:pt x="8977" y="11957"/>
                      <a:pt x="9092" y="11791"/>
                      <a:pt x="9103" y="11791"/>
                    </a:cubicBezTo>
                    <a:close/>
                    <a:moveTo>
                      <a:pt x="7850" y="10406"/>
                    </a:moveTo>
                    <a:cubicBezTo>
                      <a:pt x="7869" y="10406"/>
                      <a:pt x="7864" y="10500"/>
                      <a:pt x="7841" y="10618"/>
                    </a:cubicBezTo>
                    <a:cubicBezTo>
                      <a:pt x="7817" y="10735"/>
                      <a:pt x="7587" y="11357"/>
                      <a:pt x="7329" y="12002"/>
                    </a:cubicBezTo>
                    <a:cubicBezTo>
                      <a:pt x="7072" y="12647"/>
                      <a:pt x="6678" y="13673"/>
                      <a:pt x="6452" y="14281"/>
                    </a:cubicBezTo>
                    <a:cubicBezTo>
                      <a:pt x="5938" y="15682"/>
                      <a:pt x="5581" y="16464"/>
                      <a:pt x="5454" y="16464"/>
                    </a:cubicBezTo>
                    <a:cubicBezTo>
                      <a:pt x="5180" y="16464"/>
                      <a:pt x="5143" y="16397"/>
                      <a:pt x="5272" y="16144"/>
                    </a:cubicBezTo>
                    <a:cubicBezTo>
                      <a:pt x="5463" y="15766"/>
                      <a:pt x="6426" y="13583"/>
                      <a:pt x="6848" y="12569"/>
                    </a:cubicBezTo>
                    <a:cubicBezTo>
                      <a:pt x="7299" y="11480"/>
                      <a:pt x="7797" y="10406"/>
                      <a:pt x="7850" y="10406"/>
                    </a:cubicBezTo>
                    <a:close/>
                    <a:moveTo>
                      <a:pt x="8450" y="10689"/>
                    </a:moveTo>
                    <a:cubicBezTo>
                      <a:pt x="8451" y="10689"/>
                      <a:pt x="8452" y="10689"/>
                      <a:pt x="8452" y="10690"/>
                    </a:cubicBezTo>
                    <a:cubicBezTo>
                      <a:pt x="8463" y="10700"/>
                      <a:pt x="8272" y="11277"/>
                      <a:pt x="8027" y="11973"/>
                    </a:cubicBezTo>
                    <a:cubicBezTo>
                      <a:pt x="7781" y="12667"/>
                      <a:pt x="7336" y="13962"/>
                      <a:pt x="7037" y="14850"/>
                    </a:cubicBezTo>
                    <a:cubicBezTo>
                      <a:pt x="6505" y="16420"/>
                      <a:pt x="6485" y="16464"/>
                      <a:pt x="6318" y="16464"/>
                    </a:cubicBezTo>
                    <a:lnTo>
                      <a:pt x="6145" y="16464"/>
                    </a:lnTo>
                    <a:lnTo>
                      <a:pt x="6821" y="14554"/>
                    </a:lnTo>
                    <a:cubicBezTo>
                      <a:pt x="7877" y="11571"/>
                      <a:pt x="8027" y="11174"/>
                      <a:pt x="8114" y="11143"/>
                    </a:cubicBezTo>
                    <a:cubicBezTo>
                      <a:pt x="8157" y="11126"/>
                      <a:pt x="8245" y="11016"/>
                      <a:pt x="8312" y="10892"/>
                    </a:cubicBezTo>
                    <a:cubicBezTo>
                      <a:pt x="8375" y="10775"/>
                      <a:pt x="8435" y="10689"/>
                      <a:pt x="8450" y="10689"/>
                    </a:cubicBezTo>
                    <a:close/>
                    <a:moveTo>
                      <a:pt x="8546" y="11329"/>
                    </a:moveTo>
                    <a:cubicBezTo>
                      <a:pt x="8567" y="11329"/>
                      <a:pt x="8501" y="11545"/>
                      <a:pt x="8330" y="12052"/>
                    </a:cubicBezTo>
                    <a:cubicBezTo>
                      <a:pt x="8197" y="12452"/>
                      <a:pt x="7820" y="13613"/>
                      <a:pt x="7493" y="14621"/>
                    </a:cubicBezTo>
                    <a:cubicBezTo>
                      <a:pt x="6921" y="16400"/>
                      <a:pt x="6894" y="16464"/>
                      <a:pt x="6734" y="16464"/>
                    </a:cubicBezTo>
                    <a:cubicBezTo>
                      <a:pt x="6631" y="16464"/>
                      <a:pt x="6579" y="16432"/>
                      <a:pt x="6597" y="16381"/>
                    </a:cubicBezTo>
                    <a:cubicBezTo>
                      <a:pt x="6614" y="16337"/>
                      <a:pt x="6992" y="15235"/>
                      <a:pt x="7435" y="13939"/>
                    </a:cubicBezTo>
                    <a:cubicBezTo>
                      <a:pt x="7908" y="12559"/>
                      <a:pt x="8276" y="11578"/>
                      <a:pt x="8321" y="11578"/>
                    </a:cubicBezTo>
                    <a:cubicBezTo>
                      <a:pt x="8364" y="11578"/>
                      <a:pt x="8431" y="11519"/>
                      <a:pt x="8470" y="11447"/>
                    </a:cubicBezTo>
                    <a:cubicBezTo>
                      <a:pt x="8511" y="11370"/>
                      <a:pt x="8536" y="11329"/>
                      <a:pt x="8546" y="11329"/>
                    </a:cubicBezTo>
                    <a:close/>
                    <a:moveTo>
                      <a:pt x="4039" y="0"/>
                    </a:moveTo>
                    <a:cubicBezTo>
                      <a:pt x="3577" y="0"/>
                      <a:pt x="3216" y="8"/>
                      <a:pt x="3161" y="23"/>
                    </a:cubicBezTo>
                    <a:cubicBezTo>
                      <a:pt x="3087" y="40"/>
                      <a:pt x="2966" y="70"/>
                      <a:pt x="2881" y="86"/>
                    </a:cubicBezTo>
                    <a:cubicBezTo>
                      <a:pt x="2619" y="140"/>
                      <a:pt x="2477" y="348"/>
                      <a:pt x="2477" y="673"/>
                    </a:cubicBezTo>
                    <a:cubicBezTo>
                      <a:pt x="2477" y="1142"/>
                      <a:pt x="2669" y="1416"/>
                      <a:pt x="2999" y="1416"/>
                    </a:cubicBezTo>
                    <a:cubicBezTo>
                      <a:pt x="3103" y="1416"/>
                      <a:pt x="3121" y="1516"/>
                      <a:pt x="3170" y="2443"/>
                    </a:cubicBezTo>
                    <a:cubicBezTo>
                      <a:pt x="3201" y="3007"/>
                      <a:pt x="3224" y="3950"/>
                      <a:pt x="3222" y="4544"/>
                    </a:cubicBezTo>
                    <a:cubicBezTo>
                      <a:pt x="3220" y="5880"/>
                      <a:pt x="3230" y="5854"/>
                      <a:pt x="2058" y="7078"/>
                    </a:cubicBezTo>
                    <a:cubicBezTo>
                      <a:pt x="1120" y="8055"/>
                      <a:pt x="913" y="8322"/>
                      <a:pt x="603" y="8942"/>
                    </a:cubicBezTo>
                    <a:cubicBezTo>
                      <a:pt x="351" y="9446"/>
                      <a:pt x="220" y="9913"/>
                      <a:pt x="131" y="10635"/>
                    </a:cubicBezTo>
                    <a:cubicBezTo>
                      <a:pt x="1" y="11665"/>
                      <a:pt x="226" y="12896"/>
                      <a:pt x="728" y="13918"/>
                    </a:cubicBezTo>
                    <a:cubicBezTo>
                      <a:pt x="1084" y="14640"/>
                      <a:pt x="1865" y="15444"/>
                      <a:pt x="2634" y="15877"/>
                    </a:cubicBezTo>
                    <a:cubicBezTo>
                      <a:pt x="3364" y="16287"/>
                      <a:pt x="4471" y="16646"/>
                      <a:pt x="5292" y="16734"/>
                    </a:cubicBezTo>
                    <a:cubicBezTo>
                      <a:pt x="5567" y="16764"/>
                      <a:pt x="5911" y="16778"/>
                      <a:pt x="6266" y="16778"/>
                    </a:cubicBezTo>
                    <a:cubicBezTo>
                      <a:pt x="6989" y="16778"/>
                      <a:pt x="7762" y="16721"/>
                      <a:pt x="8111" y="16626"/>
                    </a:cubicBezTo>
                    <a:cubicBezTo>
                      <a:pt x="8665" y="16475"/>
                      <a:pt x="9582" y="15977"/>
                      <a:pt x="10014" y="15592"/>
                    </a:cubicBezTo>
                    <a:cubicBezTo>
                      <a:pt x="10996" y="14719"/>
                      <a:pt x="11620" y="13137"/>
                      <a:pt x="11704" y="11318"/>
                    </a:cubicBezTo>
                    <a:cubicBezTo>
                      <a:pt x="11752" y="10326"/>
                      <a:pt x="11671" y="9945"/>
                      <a:pt x="11216" y="9003"/>
                    </a:cubicBezTo>
                    <a:cubicBezTo>
                      <a:pt x="10528" y="7578"/>
                      <a:pt x="9741" y="6856"/>
                      <a:pt x="7616" y="5699"/>
                    </a:cubicBezTo>
                    <a:cubicBezTo>
                      <a:pt x="6549" y="5118"/>
                      <a:pt x="6172" y="4814"/>
                      <a:pt x="5954" y="4365"/>
                    </a:cubicBezTo>
                    <a:cubicBezTo>
                      <a:pt x="5750" y="3949"/>
                      <a:pt x="5613" y="3180"/>
                      <a:pt x="5604" y="2424"/>
                    </a:cubicBezTo>
                    <a:cubicBezTo>
                      <a:pt x="5601" y="2098"/>
                      <a:pt x="5574" y="1717"/>
                      <a:pt x="5546" y="1569"/>
                    </a:cubicBezTo>
                    <a:cubicBezTo>
                      <a:pt x="5500" y="1328"/>
                      <a:pt x="5510" y="1290"/>
                      <a:pt x="5643" y="1229"/>
                    </a:cubicBezTo>
                    <a:cubicBezTo>
                      <a:pt x="5917" y="1103"/>
                      <a:pt x="6021" y="435"/>
                      <a:pt x="5808" y="171"/>
                    </a:cubicBezTo>
                    <a:cubicBezTo>
                      <a:pt x="5684" y="17"/>
                      <a:pt x="5660" y="13"/>
                      <a:pt x="4486" y="3"/>
                    </a:cubicBezTo>
                    <a:cubicBezTo>
                      <a:pt x="4332" y="1"/>
                      <a:pt x="4181" y="0"/>
                      <a:pt x="4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7"/>
              <p:cNvSpPr/>
              <p:nvPr/>
            </p:nvSpPr>
            <p:spPr>
              <a:xfrm>
                <a:off x="5237700" y="4662925"/>
                <a:ext cx="10250" cy="11650"/>
              </a:xfrm>
              <a:custGeom>
                <a:avLst/>
                <a:gdLst/>
                <a:ahLst/>
                <a:cxnLst/>
                <a:rect l="l" t="t" r="r" b="b"/>
                <a:pathLst>
                  <a:path w="410" h="466" extrusionOk="0">
                    <a:moveTo>
                      <a:pt x="349" y="1"/>
                    </a:moveTo>
                    <a:cubicBezTo>
                      <a:pt x="337" y="1"/>
                      <a:pt x="273" y="77"/>
                      <a:pt x="200" y="176"/>
                    </a:cubicBezTo>
                    <a:cubicBezTo>
                      <a:pt x="63" y="364"/>
                      <a:pt x="1" y="466"/>
                      <a:pt x="18" y="466"/>
                    </a:cubicBezTo>
                    <a:cubicBezTo>
                      <a:pt x="30" y="466"/>
                      <a:pt x="76" y="421"/>
                      <a:pt x="159" y="327"/>
                    </a:cubicBezTo>
                    <a:cubicBezTo>
                      <a:pt x="338" y="124"/>
                      <a:pt x="409"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7"/>
              <p:cNvSpPr/>
              <p:nvPr/>
            </p:nvSpPr>
            <p:spPr>
              <a:xfrm>
                <a:off x="5251500" y="4663500"/>
                <a:ext cx="6800" cy="8575"/>
              </a:xfrm>
              <a:custGeom>
                <a:avLst/>
                <a:gdLst/>
                <a:ahLst/>
                <a:cxnLst/>
                <a:rect l="l" t="t" r="r" b="b"/>
                <a:pathLst>
                  <a:path w="272" h="343" extrusionOk="0">
                    <a:moveTo>
                      <a:pt x="247" y="1"/>
                    </a:moveTo>
                    <a:cubicBezTo>
                      <a:pt x="223" y="1"/>
                      <a:pt x="171" y="54"/>
                      <a:pt x="121" y="134"/>
                    </a:cubicBezTo>
                    <a:cubicBezTo>
                      <a:pt x="32" y="268"/>
                      <a:pt x="0" y="343"/>
                      <a:pt x="20" y="343"/>
                    </a:cubicBezTo>
                    <a:cubicBezTo>
                      <a:pt x="35" y="343"/>
                      <a:pt x="78" y="302"/>
                      <a:pt x="147" y="213"/>
                    </a:cubicBezTo>
                    <a:cubicBezTo>
                      <a:pt x="223" y="117"/>
                      <a:pt x="272" y="23"/>
                      <a:pt x="256" y="5"/>
                    </a:cubicBezTo>
                    <a:cubicBezTo>
                      <a:pt x="253" y="2"/>
                      <a:pt x="250"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7"/>
              <p:cNvSpPr/>
              <p:nvPr/>
            </p:nvSpPr>
            <p:spPr>
              <a:xfrm>
                <a:off x="5256700" y="4662850"/>
                <a:ext cx="8200" cy="11000"/>
              </a:xfrm>
              <a:custGeom>
                <a:avLst/>
                <a:gdLst/>
                <a:ahLst/>
                <a:cxnLst/>
                <a:rect l="l" t="t" r="r" b="b"/>
                <a:pathLst>
                  <a:path w="328" h="440" extrusionOk="0">
                    <a:moveTo>
                      <a:pt x="314" y="1"/>
                    </a:moveTo>
                    <a:cubicBezTo>
                      <a:pt x="288" y="1"/>
                      <a:pt x="226" y="67"/>
                      <a:pt x="136" y="192"/>
                    </a:cubicBezTo>
                    <a:cubicBezTo>
                      <a:pt x="61" y="297"/>
                      <a:pt x="1" y="405"/>
                      <a:pt x="1" y="433"/>
                    </a:cubicBezTo>
                    <a:cubicBezTo>
                      <a:pt x="1" y="438"/>
                      <a:pt x="2" y="440"/>
                      <a:pt x="5" y="440"/>
                    </a:cubicBezTo>
                    <a:cubicBezTo>
                      <a:pt x="22" y="440"/>
                      <a:pt x="84" y="369"/>
                      <a:pt x="163" y="265"/>
                    </a:cubicBezTo>
                    <a:cubicBezTo>
                      <a:pt x="254" y="140"/>
                      <a:pt x="327" y="33"/>
                      <a:pt x="327" y="24"/>
                    </a:cubicBezTo>
                    <a:cubicBezTo>
                      <a:pt x="327" y="8"/>
                      <a:pt x="322"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7"/>
              <p:cNvSpPr/>
              <p:nvPr/>
            </p:nvSpPr>
            <p:spPr>
              <a:xfrm>
                <a:off x="5292700" y="4786725"/>
                <a:ext cx="9550" cy="27700"/>
              </a:xfrm>
              <a:custGeom>
                <a:avLst/>
                <a:gdLst/>
                <a:ahLst/>
                <a:cxnLst/>
                <a:rect l="l" t="t" r="r" b="b"/>
                <a:pathLst>
                  <a:path w="382" h="1108" extrusionOk="0">
                    <a:moveTo>
                      <a:pt x="319" y="0"/>
                    </a:moveTo>
                    <a:cubicBezTo>
                      <a:pt x="287" y="0"/>
                      <a:pt x="244" y="57"/>
                      <a:pt x="218" y="177"/>
                    </a:cubicBezTo>
                    <a:cubicBezTo>
                      <a:pt x="148" y="483"/>
                      <a:pt x="54" y="872"/>
                      <a:pt x="20" y="991"/>
                    </a:cubicBezTo>
                    <a:cubicBezTo>
                      <a:pt x="1" y="1056"/>
                      <a:pt x="14" y="1108"/>
                      <a:pt x="52" y="1108"/>
                    </a:cubicBezTo>
                    <a:cubicBezTo>
                      <a:pt x="117" y="1108"/>
                      <a:pt x="259" y="685"/>
                      <a:pt x="354" y="216"/>
                    </a:cubicBezTo>
                    <a:cubicBezTo>
                      <a:pt x="382" y="76"/>
                      <a:pt x="357"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7"/>
              <p:cNvSpPr/>
              <p:nvPr/>
            </p:nvSpPr>
            <p:spPr>
              <a:xfrm>
                <a:off x="5299025" y="4788600"/>
                <a:ext cx="8900" cy="27100"/>
              </a:xfrm>
              <a:custGeom>
                <a:avLst/>
                <a:gdLst/>
                <a:ahLst/>
                <a:cxnLst/>
                <a:rect l="l" t="t" r="r" b="b"/>
                <a:pathLst>
                  <a:path w="356" h="1084" extrusionOk="0">
                    <a:moveTo>
                      <a:pt x="282" y="0"/>
                    </a:moveTo>
                    <a:cubicBezTo>
                      <a:pt x="264" y="0"/>
                      <a:pt x="244" y="22"/>
                      <a:pt x="233" y="62"/>
                    </a:cubicBezTo>
                    <a:cubicBezTo>
                      <a:pt x="192" y="198"/>
                      <a:pt x="1" y="1019"/>
                      <a:pt x="1" y="1065"/>
                    </a:cubicBezTo>
                    <a:cubicBezTo>
                      <a:pt x="1" y="1077"/>
                      <a:pt x="7" y="1083"/>
                      <a:pt x="19" y="1083"/>
                    </a:cubicBezTo>
                    <a:cubicBezTo>
                      <a:pt x="29" y="1083"/>
                      <a:pt x="43" y="1078"/>
                      <a:pt x="60" y="1067"/>
                    </a:cubicBezTo>
                    <a:cubicBezTo>
                      <a:pt x="138" y="1019"/>
                      <a:pt x="355" y="63"/>
                      <a:pt x="300" y="8"/>
                    </a:cubicBezTo>
                    <a:cubicBezTo>
                      <a:pt x="295" y="3"/>
                      <a:pt x="289" y="0"/>
                      <a:pt x="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7"/>
              <p:cNvSpPr/>
              <p:nvPr/>
            </p:nvSpPr>
            <p:spPr>
              <a:xfrm>
                <a:off x="5301025" y="4791600"/>
                <a:ext cx="14350" cy="38750"/>
              </a:xfrm>
              <a:custGeom>
                <a:avLst/>
                <a:gdLst/>
                <a:ahLst/>
                <a:cxnLst/>
                <a:rect l="l" t="t" r="r" b="b"/>
                <a:pathLst>
                  <a:path w="574" h="1550" extrusionOk="0">
                    <a:moveTo>
                      <a:pt x="514" y="1"/>
                    </a:moveTo>
                    <a:cubicBezTo>
                      <a:pt x="482" y="1"/>
                      <a:pt x="407" y="192"/>
                      <a:pt x="349" y="426"/>
                    </a:cubicBezTo>
                    <a:cubicBezTo>
                      <a:pt x="290" y="660"/>
                      <a:pt x="185" y="1004"/>
                      <a:pt x="116" y="1185"/>
                    </a:cubicBezTo>
                    <a:cubicBezTo>
                      <a:pt x="28" y="1416"/>
                      <a:pt x="0" y="1550"/>
                      <a:pt x="27" y="1550"/>
                    </a:cubicBezTo>
                    <a:cubicBezTo>
                      <a:pt x="44" y="1550"/>
                      <a:pt x="83" y="1496"/>
                      <a:pt x="143" y="1381"/>
                    </a:cubicBezTo>
                    <a:cubicBezTo>
                      <a:pt x="223" y="1224"/>
                      <a:pt x="573" y="124"/>
                      <a:pt x="573" y="27"/>
                    </a:cubicBezTo>
                    <a:cubicBezTo>
                      <a:pt x="573" y="10"/>
                      <a:pt x="549"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7"/>
              <p:cNvSpPr/>
              <p:nvPr/>
            </p:nvSpPr>
            <p:spPr>
              <a:xfrm>
                <a:off x="5307075" y="4798450"/>
                <a:ext cx="14825" cy="39325"/>
              </a:xfrm>
              <a:custGeom>
                <a:avLst/>
                <a:gdLst/>
                <a:ahLst/>
                <a:cxnLst/>
                <a:rect l="l" t="t" r="r" b="b"/>
                <a:pathLst>
                  <a:path w="593" h="1573" extrusionOk="0">
                    <a:moveTo>
                      <a:pt x="552" y="1"/>
                    </a:moveTo>
                    <a:cubicBezTo>
                      <a:pt x="541" y="1"/>
                      <a:pt x="530" y="18"/>
                      <a:pt x="518" y="52"/>
                    </a:cubicBezTo>
                    <a:cubicBezTo>
                      <a:pt x="239" y="780"/>
                      <a:pt x="1" y="1508"/>
                      <a:pt x="21" y="1569"/>
                    </a:cubicBezTo>
                    <a:cubicBezTo>
                      <a:pt x="22" y="1572"/>
                      <a:pt x="23" y="1573"/>
                      <a:pt x="24" y="1573"/>
                    </a:cubicBezTo>
                    <a:cubicBezTo>
                      <a:pt x="49" y="1573"/>
                      <a:pt x="180" y="1276"/>
                      <a:pt x="325" y="883"/>
                    </a:cubicBezTo>
                    <a:cubicBezTo>
                      <a:pt x="478" y="466"/>
                      <a:pt x="592" y="88"/>
                      <a:pt x="579" y="42"/>
                    </a:cubicBezTo>
                    <a:cubicBezTo>
                      <a:pt x="570" y="14"/>
                      <a:pt x="561"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7"/>
              <p:cNvSpPr/>
              <p:nvPr/>
            </p:nvSpPr>
            <p:spPr>
              <a:xfrm>
                <a:off x="5310900" y="4802825"/>
                <a:ext cx="18625" cy="42225"/>
              </a:xfrm>
              <a:custGeom>
                <a:avLst/>
                <a:gdLst/>
                <a:ahLst/>
                <a:cxnLst/>
                <a:rect l="l" t="t" r="r" b="b"/>
                <a:pathLst>
                  <a:path w="745" h="1689" extrusionOk="0">
                    <a:moveTo>
                      <a:pt x="724" y="0"/>
                    </a:moveTo>
                    <a:cubicBezTo>
                      <a:pt x="694" y="0"/>
                      <a:pt x="534" y="316"/>
                      <a:pt x="323" y="835"/>
                    </a:cubicBezTo>
                    <a:cubicBezTo>
                      <a:pt x="138" y="1290"/>
                      <a:pt x="0" y="1674"/>
                      <a:pt x="14" y="1687"/>
                    </a:cubicBezTo>
                    <a:cubicBezTo>
                      <a:pt x="15" y="1688"/>
                      <a:pt x="16" y="1689"/>
                      <a:pt x="17" y="1689"/>
                    </a:cubicBezTo>
                    <a:cubicBezTo>
                      <a:pt x="68" y="1689"/>
                      <a:pt x="388" y="996"/>
                      <a:pt x="594" y="444"/>
                    </a:cubicBezTo>
                    <a:cubicBezTo>
                      <a:pt x="708" y="137"/>
                      <a:pt x="744" y="0"/>
                      <a:pt x="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7"/>
              <p:cNvSpPr/>
              <p:nvPr/>
            </p:nvSpPr>
            <p:spPr>
              <a:xfrm>
                <a:off x="5313675" y="4810350"/>
                <a:ext cx="21425" cy="46125"/>
              </a:xfrm>
              <a:custGeom>
                <a:avLst/>
                <a:gdLst/>
                <a:ahLst/>
                <a:cxnLst/>
                <a:rect l="l" t="t" r="r" b="b"/>
                <a:pathLst>
                  <a:path w="857" h="1845" extrusionOk="0">
                    <a:moveTo>
                      <a:pt x="810" y="1"/>
                    </a:moveTo>
                    <a:cubicBezTo>
                      <a:pt x="785" y="1"/>
                      <a:pt x="735" y="77"/>
                      <a:pt x="686" y="195"/>
                    </a:cubicBezTo>
                    <a:cubicBezTo>
                      <a:pt x="629" y="338"/>
                      <a:pt x="446" y="754"/>
                      <a:pt x="283" y="1126"/>
                    </a:cubicBezTo>
                    <a:cubicBezTo>
                      <a:pt x="88" y="1565"/>
                      <a:pt x="1" y="1844"/>
                      <a:pt x="36" y="1844"/>
                    </a:cubicBezTo>
                    <a:cubicBezTo>
                      <a:pt x="56" y="1844"/>
                      <a:pt x="117" y="1752"/>
                      <a:pt x="222" y="1544"/>
                    </a:cubicBezTo>
                    <a:cubicBezTo>
                      <a:pt x="499" y="997"/>
                      <a:pt x="856" y="93"/>
                      <a:pt x="824" y="13"/>
                    </a:cubicBezTo>
                    <a:cubicBezTo>
                      <a:pt x="821" y="5"/>
                      <a:pt x="816"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7"/>
              <p:cNvSpPr/>
              <p:nvPr/>
            </p:nvSpPr>
            <p:spPr>
              <a:xfrm>
                <a:off x="5186675" y="4813775"/>
                <a:ext cx="26425" cy="17000"/>
              </a:xfrm>
              <a:custGeom>
                <a:avLst/>
                <a:gdLst/>
                <a:ahLst/>
                <a:cxnLst/>
                <a:rect l="l" t="t" r="r" b="b"/>
                <a:pathLst>
                  <a:path w="1057" h="680" extrusionOk="0">
                    <a:moveTo>
                      <a:pt x="1025" y="0"/>
                    </a:moveTo>
                    <a:cubicBezTo>
                      <a:pt x="973" y="0"/>
                      <a:pt x="748" y="121"/>
                      <a:pt x="498" y="285"/>
                    </a:cubicBezTo>
                    <a:cubicBezTo>
                      <a:pt x="224" y="464"/>
                      <a:pt x="0" y="639"/>
                      <a:pt x="0" y="673"/>
                    </a:cubicBezTo>
                    <a:cubicBezTo>
                      <a:pt x="0" y="677"/>
                      <a:pt x="3" y="679"/>
                      <a:pt x="9" y="679"/>
                    </a:cubicBezTo>
                    <a:cubicBezTo>
                      <a:pt x="51" y="679"/>
                      <a:pt x="238" y="571"/>
                      <a:pt x="462" y="418"/>
                    </a:cubicBezTo>
                    <a:cubicBezTo>
                      <a:pt x="716" y="241"/>
                      <a:pt x="958" y="86"/>
                      <a:pt x="999" y="71"/>
                    </a:cubicBezTo>
                    <a:cubicBezTo>
                      <a:pt x="1038" y="58"/>
                      <a:pt x="1057" y="24"/>
                      <a:pt x="1035" y="3"/>
                    </a:cubicBezTo>
                    <a:cubicBezTo>
                      <a:pt x="1033" y="1"/>
                      <a:pt x="1030" y="0"/>
                      <a:pt x="1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7"/>
              <p:cNvSpPr/>
              <p:nvPr/>
            </p:nvSpPr>
            <p:spPr>
              <a:xfrm>
                <a:off x="5317025" y="4815850"/>
                <a:ext cx="24350" cy="51875"/>
              </a:xfrm>
              <a:custGeom>
                <a:avLst/>
                <a:gdLst/>
                <a:ahLst/>
                <a:cxnLst/>
                <a:rect l="l" t="t" r="r" b="b"/>
                <a:pathLst>
                  <a:path w="974" h="2075" extrusionOk="0">
                    <a:moveTo>
                      <a:pt x="942" y="0"/>
                    </a:moveTo>
                    <a:cubicBezTo>
                      <a:pt x="902" y="0"/>
                      <a:pt x="832" y="68"/>
                      <a:pt x="804" y="157"/>
                    </a:cubicBezTo>
                    <a:cubicBezTo>
                      <a:pt x="778" y="236"/>
                      <a:pt x="583" y="696"/>
                      <a:pt x="371" y="1170"/>
                    </a:cubicBezTo>
                    <a:cubicBezTo>
                      <a:pt x="161" y="1646"/>
                      <a:pt x="0" y="2054"/>
                      <a:pt x="20" y="2073"/>
                    </a:cubicBezTo>
                    <a:cubicBezTo>
                      <a:pt x="21" y="2074"/>
                      <a:pt x="23" y="2074"/>
                      <a:pt x="25" y="2074"/>
                    </a:cubicBezTo>
                    <a:cubicBezTo>
                      <a:pt x="51" y="2074"/>
                      <a:pt x="134" y="1952"/>
                      <a:pt x="214" y="1792"/>
                    </a:cubicBezTo>
                    <a:cubicBezTo>
                      <a:pt x="401" y="1420"/>
                      <a:pt x="974" y="103"/>
                      <a:pt x="974" y="47"/>
                    </a:cubicBezTo>
                    <a:cubicBezTo>
                      <a:pt x="974" y="14"/>
                      <a:pt x="961" y="0"/>
                      <a:pt x="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7"/>
              <p:cNvSpPr/>
              <p:nvPr/>
            </p:nvSpPr>
            <p:spPr>
              <a:xfrm>
                <a:off x="5178350" y="4824125"/>
                <a:ext cx="31150" cy="19600"/>
              </a:xfrm>
              <a:custGeom>
                <a:avLst/>
                <a:gdLst/>
                <a:ahLst/>
                <a:cxnLst/>
                <a:rect l="l" t="t" r="r" b="b"/>
                <a:pathLst>
                  <a:path w="1246" h="784" extrusionOk="0">
                    <a:moveTo>
                      <a:pt x="1205" y="1"/>
                    </a:moveTo>
                    <a:cubicBezTo>
                      <a:pt x="1165" y="1"/>
                      <a:pt x="914" y="145"/>
                      <a:pt x="646" y="319"/>
                    </a:cubicBezTo>
                    <a:cubicBezTo>
                      <a:pt x="169" y="632"/>
                      <a:pt x="0" y="783"/>
                      <a:pt x="131" y="783"/>
                    </a:cubicBezTo>
                    <a:cubicBezTo>
                      <a:pt x="166" y="783"/>
                      <a:pt x="216" y="750"/>
                      <a:pt x="241" y="712"/>
                    </a:cubicBezTo>
                    <a:cubicBezTo>
                      <a:pt x="266" y="673"/>
                      <a:pt x="508" y="498"/>
                      <a:pt x="783" y="320"/>
                    </a:cubicBezTo>
                    <a:cubicBezTo>
                      <a:pt x="1057" y="144"/>
                      <a:pt x="1245" y="1"/>
                      <a:pt x="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7"/>
              <p:cNvSpPr/>
              <p:nvPr/>
            </p:nvSpPr>
            <p:spPr>
              <a:xfrm>
                <a:off x="5321825" y="4824125"/>
                <a:ext cx="27375" cy="50875"/>
              </a:xfrm>
              <a:custGeom>
                <a:avLst/>
                <a:gdLst/>
                <a:ahLst/>
                <a:cxnLst/>
                <a:rect l="l" t="t" r="r" b="b"/>
                <a:pathLst>
                  <a:path w="1095" h="2035" extrusionOk="0">
                    <a:moveTo>
                      <a:pt x="978" y="1"/>
                    </a:moveTo>
                    <a:cubicBezTo>
                      <a:pt x="942" y="1"/>
                      <a:pt x="887" y="66"/>
                      <a:pt x="855" y="145"/>
                    </a:cubicBezTo>
                    <a:cubicBezTo>
                      <a:pt x="586" y="829"/>
                      <a:pt x="478" y="1071"/>
                      <a:pt x="252" y="1495"/>
                    </a:cubicBezTo>
                    <a:cubicBezTo>
                      <a:pt x="78" y="1818"/>
                      <a:pt x="0" y="2034"/>
                      <a:pt x="43" y="2034"/>
                    </a:cubicBezTo>
                    <a:cubicBezTo>
                      <a:pt x="61" y="2034"/>
                      <a:pt x="99" y="1998"/>
                      <a:pt x="158" y="1917"/>
                    </a:cubicBezTo>
                    <a:cubicBezTo>
                      <a:pt x="434" y="1545"/>
                      <a:pt x="1095" y="1"/>
                      <a:pt x="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7"/>
              <p:cNvSpPr/>
              <p:nvPr/>
            </p:nvSpPr>
            <p:spPr>
              <a:xfrm>
                <a:off x="5170550" y="4839000"/>
                <a:ext cx="27600" cy="22900"/>
              </a:xfrm>
              <a:custGeom>
                <a:avLst/>
                <a:gdLst/>
                <a:ahLst/>
                <a:cxnLst/>
                <a:rect l="l" t="t" r="r" b="b"/>
                <a:pathLst>
                  <a:path w="1104" h="916" extrusionOk="0">
                    <a:moveTo>
                      <a:pt x="1090" y="0"/>
                    </a:moveTo>
                    <a:cubicBezTo>
                      <a:pt x="1057" y="0"/>
                      <a:pt x="920" y="108"/>
                      <a:pt x="546" y="413"/>
                    </a:cubicBezTo>
                    <a:cubicBezTo>
                      <a:pt x="259" y="647"/>
                      <a:pt x="15" y="870"/>
                      <a:pt x="2" y="910"/>
                    </a:cubicBezTo>
                    <a:cubicBezTo>
                      <a:pt x="1" y="914"/>
                      <a:pt x="2" y="915"/>
                      <a:pt x="5" y="915"/>
                    </a:cubicBezTo>
                    <a:cubicBezTo>
                      <a:pt x="69" y="915"/>
                      <a:pt x="1057" y="127"/>
                      <a:pt x="1089" y="45"/>
                    </a:cubicBezTo>
                    <a:cubicBezTo>
                      <a:pt x="1100" y="17"/>
                      <a:pt x="1103" y="0"/>
                      <a:pt x="1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7"/>
              <p:cNvSpPr/>
              <p:nvPr/>
            </p:nvSpPr>
            <p:spPr>
              <a:xfrm>
                <a:off x="5390400" y="4841950"/>
                <a:ext cx="11150" cy="22950"/>
              </a:xfrm>
              <a:custGeom>
                <a:avLst/>
                <a:gdLst/>
                <a:ahLst/>
                <a:cxnLst/>
                <a:rect l="l" t="t" r="r" b="b"/>
                <a:pathLst>
                  <a:path w="446" h="918" extrusionOk="0">
                    <a:moveTo>
                      <a:pt x="421" y="0"/>
                    </a:moveTo>
                    <a:cubicBezTo>
                      <a:pt x="383" y="0"/>
                      <a:pt x="284" y="141"/>
                      <a:pt x="202" y="351"/>
                    </a:cubicBezTo>
                    <a:cubicBezTo>
                      <a:pt x="129" y="541"/>
                      <a:pt x="50" y="741"/>
                      <a:pt x="24" y="804"/>
                    </a:cubicBezTo>
                    <a:cubicBezTo>
                      <a:pt x="0" y="868"/>
                      <a:pt x="8" y="918"/>
                      <a:pt x="44" y="918"/>
                    </a:cubicBezTo>
                    <a:cubicBezTo>
                      <a:pt x="105" y="918"/>
                      <a:pt x="312" y="489"/>
                      <a:pt x="412" y="156"/>
                    </a:cubicBezTo>
                    <a:cubicBezTo>
                      <a:pt x="446" y="47"/>
                      <a:pt x="444" y="0"/>
                      <a:pt x="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7"/>
              <p:cNvSpPr/>
              <p:nvPr/>
            </p:nvSpPr>
            <p:spPr>
              <a:xfrm>
                <a:off x="5395350" y="4853775"/>
                <a:ext cx="9825" cy="19250"/>
              </a:xfrm>
              <a:custGeom>
                <a:avLst/>
                <a:gdLst/>
                <a:ahLst/>
                <a:cxnLst/>
                <a:rect l="l" t="t" r="r" b="b"/>
                <a:pathLst>
                  <a:path w="393" h="770" extrusionOk="0">
                    <a:moveTo>
                      <a:pt x="340" y="1"/>
                    </a:moveTo>
                    <a:cubicBezTo>
                      <a:pt x="326" y="1"/>
                      <a:pt x="308" y="15"/>
                      <a:pt x="293" y="41"/>
                    </a:cubicBezTo>
                    <a:cubicBezTo>
                      <a:pt x="199" y="191"/>
                      <a:pt x="0" y="770"/>
                      <a:pt x="43" y="770"/>
                    </a:cubicBezTo>
                    <a:cubicBezTo>
                      <a:pt x="94" y="770"/>
                      <a:pt x="392" y="44"/>
                      <a:pt x="355" y="8"/>
                    </a:cubicBezTo>
                    <a:cubicBezTo>
                      <a:pt x="350" y="3"/>
                      <a:pt x="345"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7"/>
              <p:cNvSpPr/>
              <p:nvPr/>
            </p:nvSpPr>
            <p:spPr>
              <a:xfrm>
                <a:off x="5165475" y="4856700"/>
                <a:ext cx="25975" cy="25100"/>
              </a:xfrm>
              <a:custGeom>
                <a:avLst/>
                <a:gdLst/>
                <a:ahLst/>
                <a:cxnLst/>
                <a:rect l="l" t="t" r="r" b="b"/>
                <a:pathLst>
                  <a:path w="1039" h="1004" extrusionOk="0">
                    <a:moveTo>
                      <a:pt x="991" y="0"/>
                    </a:moveTo>
                    <a:cubicBezTo>
                      <a:pt x="945" y="0"/>
                      <a:pt x="703" y="206"/>
                      <a:pt x="454" y="454"/>
                    </a:cubicBezTo>
                    <a:cubicBezTo>
                      <a:pt x="206" y="701"/>
                      <a:pt x="1" y="944"/>
                      <a:pt x="1" y="991"/>
                    </a:cubicBezTo>
                    <a:cubicBezTo>
                      <a:pt x="1" y="1000"/>
                      <a:pt x="4" y="1004"/>
                      <a:pt x="11" y="1004"/>
                    </a:cubicBezTo>
                    <a:cubicBezTo>
                      <a:pt x="40" y="1004"/>
                      <a:pt x="129" y="922"/>
                      <a:pt x="232" y="800"/>
                    </a:cubicBezTo>
                    <a:cubicBezTo>
                      <a:pt x="360" y="646"/>
                      <a:pt x="600" y="407"/>
                      <a:pt x="769" y="261"/>
                    </a:cubicBezTo>
                    <a:cubicBezTo>
                      <a:pt x="938" y="118"/>
                      <a:pt x="1038" y="0"/>
                      <a:pt x="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7"/>
              <p:cNvSpPr/>
              <p:nvPr/>
            </p:nvSpPr>
            <p:spPr>
              <a:xfrm>
                <a:off x="5170475" y="4938550"/>
                <a:ext cx="1475" cy="4025"/>
              </a:xfrm>
              <a:custGeom>
                <a:avLst/>
                <a:gdLst/>
                <a:ahLst/>
                <a:cxnLst/>
                <a:rect l="l" t="t" r="r" b="b"/>
                <a:pathLst>
                  <a:path w="59" h="161" extrusionOk="0">
                    <a:moveTo>
                      <a:pt x="24" y="0"/>
                    </a:moveTo>
                    <a:cubicBezTo>
                      <a:pt x="9" y="0"/>
                      <a:pt x="0" y="36"/>
                      <a:pt x="2" y="89"/>
                    </a:cubicBezTo>
                    <a:cubicBezTo>
                      <a:pt x="5" y="137"/>
                      <a:pt x="11" y="161"/>
                      <a:pt x="20" y="161"/>
                    </a:cubicBezTo>
                    <a:cubicBezTo>
                      <a:pt x="26" y="161"/>
                      <a:pt x="33" y="150"/>
                      <a:pt x="41" y="130"/>
                    </a:cubicBezTo>
                    <a:cubicBezTo>
                      <a:pt x="59" y="84"/>
                      <a:pt x="56" y="28"/>
                      <a:pt x="35" y="6"/>
                    </a:cubicBezTo>
                    <a:cubicBezTo>
                      <a:pt x="31" y="2"/>
                      <a:pt x="27"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17"/>
            <p:cNvGrpSpPr/>
            <p:nvPr/>
          </p:nvGrpSpPr>
          <p:grpSpPr>
            <a:xfrm>
              <a:off x="294925" y="3503688"/>
              <a:ext cx="335525" cy="765325"/>
              <a:chOff x="5755025" y="2746175"/>
              <a:chExt cx="335525" cy="765325"/>
            </a:xfrm>
          </p:grpSpPr>
          <p:sp>
            <p:nvSpPr>
              <p:cNvPr id="2249" name="Google Shape;2249;p17"/>
              <p:cNvSpPr/>
              <p:nvPr/>
            </p:nvSpPr>
            <p:spPr>
              <a:xfrm>
                <a:off x="5755025" y="2746175"/>
                <a:ext cx="335525" cy="765325"/>
              </a:xfrm>
              <a:custGeom>
                <a:avLst/>
                <a:gdLst/>
                <a:ahLst/>
                <a:cxnLst/>
                <a:rect l="l" t="t" r="r" b="b"/>
                <a:pathLst>
                  <a:path w="13421" h="30613" extrusionOk="0">
                    <a:moveTo>
                      <a:pt x="11519" y="1385"/>
                    </a:moveTo>
                    <a:lnTo>
                      <a:pt x="11748" y="1422"/>
                    </a:lnTo>
                    <a:cubicBezTo>
                      <a:pt x="11873" y="1442"/>
                      <a:pt x="12006" y="1468"/>
                      <a:pt x="12039" y="1482"/>
                    </a:cubicBezTo>
                    <a:cubicBezTo>
                      <a:pt x="12106" y="1507"/>
                      <a:pt x="12253" y="2316"/>
                      <a:pt x="12309" y="2977"/>
                    </a:cubicBezTo>
                    <a:lnTo>
                      <a:pt x="12341" y="3336"/>
                    </a:lnTo>
                    <a:lnTo>
                      <a:pt x="12341" y="3336"/>
                    </a:lnTo>
                    <a:lnTo>
                      <a:pt x="12008" y="3300"/>
                    </a:lnTo>
                    <a:cubicBezTo>
                      <a:pt x="11353" y="3231"/>
                      <a:pt x="10826" y="3151"/>
                      <a:pt x="10760" y="3108"/>
                    </a:cubicBezTo>
                    <a:cubicBezTo>
                      <a:pt x="10709" y="3076"/>
                      <a:pt x="10796" y="2855"/>
                      <a:pt x="11105" y="2224"/>
                    </a:cubicBezTo>
                    <a:lnTo>
                      <a:pt x="11519" y="1385"/>
                    </a:lnTo>
                    <a:close/>
                    <a:moveTo>
                      <a:pt x="3767" y="3278"/>
                    </a:moveTo>
                    <a:cubicBezTo>
                      <a:pt x="3768" y="3278"/>
                      <a:pt x="3769" y="3278"/>
                      <a:pt x="3770" y="3279"/>
                    </a:cubicBezTo>
                    <a:cubicBezTo>
                      <a:pt x="3778" y="3287"/>
                      <a:pt x="3763" y="3518"/>
                      <a:pt x="3738" y="3788"/>
                    </a:cubicBezTo>
                    <a:cubicBezTo>
                      <a:pt x="3688" y="4335"/>
                      <a:pt x="3771" y="5111"/>
                      <a:pt x="3922" y="5469"/>
                    </a:cubicBezTo>
                    <a:cubicBezTo>
                      <a:pt x="3976" y="5596"/>
                      <a:pt x="3992" y="5656"/>
                      <a:pt x="3980" y="5656"/>
                    </a:cubicBezTo>
                    <a:cubicBezTo>
                      <a:pt x="3964" y="5656"/>
                      <a:pt x="3897" y="5551"/>
                      <a:pt x="3799" y="5358"/>
                    </a:cubicBezTo>
                    <a:cubicBezTo>
                      <a:pt x="3572" y="4905"/>
                      <a:pt x="3468" y="4490"/>
                      <a:pt x="3502" y="4188"/>
                    </a:cubicBezTo>
                    <a:cubicBezTo>
                      <a:pt x="3531" y="3949"/>
                      <a:pt x="3728" y="3278"/>
                      <a:pt x="3767" y="3278"/>
                    </a:cubicBezTo>
                    <a:close/>
                    <a:moveTo>
                      <a:pt x="3433" y="5421"/>
                    </a:moveTo>
                    <a:cubicBezTo>
                      <a:pt x="3446" y="5421"/>
                      <a:pt x="3510" y="5517"/>
                      <a:pt x="3585" y="5656"/>
                    </a:cubicBezTo>
                    <a:cubicBezTo>
                      <a:pt x="3671" y="5812"/>
                      <a:pt x="3783" y="5987"/>
                      <a:pt x="3833" y="6046"/>
                    </a:cubicBezTo>
                    <a:cubicBezTo>
                      <a:pt x="3883" y="6104"/>
                      <a:pt x="3905" y="6130"/>
                      <a:pt x="3900" y="6130"/>
                    </a:cubicBezTo>
                    <a:cubicBezTo>
                      <a:pt x="3896" y="6130"/>
                      <a:pt x="3873" y="6113"/>
                      <a:pt x="3831" y="6080"/>
                    </a:cubicBezTo>
                    <a:cubicBezTo>
                      <a:pt x="3728" y="6000"/>
                      <a:pt x="3430" y="5513"/>
                      <a:pt x="3430" y="5425"/>
                    </a:cubicBezTo>
                    <a:cubicBezTo>
                      <a:pt x="3430" y="5422"/>
                      <a:pt x="3431" y="5421"/>
                      <a:pt x="3433" y="5421"/>
                    </a:cubicBezTo>
                    <a:close/>
                    <a:moveTo>
                      <a:pt x="4392" y="3647"/>
                    </a:moveTo>
                    <a:cubicBezTo>
                      <a:pt x="4397" y="3647"/>
                      <a:pt x="4403" y="3650"/>
                      <a:pt x="4410" y="3659"/>
                    </a:cubicBezTo>
                    <a:cubicBezTo>
                      <a:pt x="4437" y="3687"/>
                      <a:pt x="4594" y="3898"/>
                      <a:pt x="4758" y="4127"/>
                    </a:cubicBezTo>
                    <a:cubicBezTo>
                      <a:pt x="5240" y="4803"/>
                      <a:pt x="5460" y="5299"/>
                      <a:pt x="5540" y="5895"/>
                    </a:cubicBezTo>
                    <a:cubicBezTo>
                      <a:pt x="5560" y="6040"/>
                      <a:pt x="5586" y="6201"/>
                      <a:pt x="5601" y="6260"/>
                    </a:cubicBezTo>
                    <a:cubicBezTo>
                      <a:pt x="5607" y="6285"/>
                      <a:pt x="5606" y="6297"/>
                      <a:pt x="5598" y="6297"/>
                    </a:cubicBezTo>
                    <a:cubicBezTo>
                      <a:pt x="5546" y="6297"/>
                      <a:pt x="5214" y="5782"/>
                      <a:pt x="5016" y="5376"/>
                    </a:cubicBezTo>
                    <a:cubicBezTo>
                      <a:pt x="4712" y="4751"/>
                      <a:pt x="4319" y="3647"/>
                      <a:pt x="4392" y="3647"/>
                    </a:cubicBezTo>
                    <a:close/>
                    <a:moveTo>
                      <a:pt x="5163" y="4319"/>
                    </a:moveTo>
                    <a:lnTo>
                      <a:pt x="5163" y="4319"/>
                    </a:lnTo>
                    <a:cubicBezTo>
                      <a:pt x="5170" y="4319"/>
                      <a:pt x="5192" y="4342"/>
                      <a:pt x="5229" y="4386"/>
                    </a:cubicBezTo>
                    <a:cubicBezTo>
                      <a:pt x="5301" y="4470"/>
                      <a:pt x="5431" y="4662"/>
                      <a:pt x="5515" y="4807"/>
                    </a:cubicBezTo>
                    <a:cubicBezTo>
                      <a:pt x="5804" y="5306"/>
                      <a:pt x="5958" y="5925"/>
                      <a:pt x="5881" y="6289"/>
                    </a:cubicBezTo>
                    <a:cubicBezTo>
                      <a:pt x="5871" y="6338"/>
                      <a:pt x="5862" y="6365"/>
                      <a:pt x="5852" y="6365"/>
                    </a:cubicBezTo>
                    <a:cubicBezTo>
                      <a:pt x="5832" y="6365"/>
                      <a:pt x="5807" y="6244"/>
                      <a:pt x="5758" y="5940"/>
                    </a:cubicBezTo>
                    <a:cubicBezTo>
                      <a:pt x="5662" y="5342"/>
                      <a:pt x="5535" y="4975"/>
                      <a:pt x="5276" y="4536"/>
                    </a:cubicBezTo>
                    <a:cubicBezTo>
                      <a:pt x="5189" y="4388"/>
                      <a:pt x="5153" y="4319"/>
                      <a:pt x="5163" y="4319"/>
                    </a:cubicBezTo>
                    <a:close/>
                    <a:moveTo>
                      <a:pt x="4293" y="4237"/>
                    </a:moveTo>
                    <a:cubicBezTo>
                      <a:pt x="4311" y="4237"/>
                      <a:pt x="4380" y="4390"/>
                      <a:pt x="4488" y="4671"/>
                    </a:cubicBezTo>
                    <a:cubicBezTo>
                      <a:pt x="4614" y="4999"/>
                      <a:pt x="4794" y="5422"/>
                      <a:pt x="4886" y="5607"/>
                    </a:cubicBezTo>
                    <a:cubicBezTo>
                      <a:pt x="4980" y="5794"/>
                      <a:pt x="5155" y="6091"/>
                      <a:pt x="5281" y="6269"/>
                    </a:cubicBezTo>
                    <a:cubicBezTo>
                      <a:pt x="5433" y="6488"/>
                      <a:pt x="5482" y="6595"/>
                      <a:pt x="5429" y="6595"/>
                    </a:cubicBezTo>
                    <a:cubicBezTo>
                      <a:pt x="5183" y="6595"/>
                      <a:pt x="4401" y="5004"/>
                      <a:pt x="4291" y="4282"/>
                    </a:cubicBezTo>
                    <a:cubicBezTo>
                      <a:pt x="4287" y="4251"/>
                      <a:pt x="4287" y="4237"/>
                      <a:pt x="4293" y="4237"/>
                    </a:cubicBezTo>
                    <a:close/>
                    <a:moveTo>
                      <a:pt x="1072" y="5195"/>
                    </a:moveTo>
                    <a:cubicBezTo>
                      <a:pt x="1106" y="5195"/>
                      <a:pt x="1260" y="5377"/>
                      <a:pt x="1419" y="5598"/>
                    </a:cubicBezTo>
                    <a:cubicBezTo>
                      <a:pt x="1724" y="6024"/>
                      <a:pt x="1925" y="6341"/>
                      <a:pt x="1925" y="6399"/>
                    </a:cubicBezTo>
                    <a:cubicBezTo>
                      <a:pt x="1925" y="6415"/>
                      <a:pt x="1836" y="6445"/>
                      <a:pt x="1727" y="6466"/>
                    </a:cubicBezTo>
                    <a:cubicBezTo>
                      <a:pt x="1550" y="6496"/>
                      <a:pt x="791" y="6710"/>
                      <a:pt x="599" y="6786"/>
                    </a:cubicBezTo>
                    <a:cubicBezTo>
                      <a:pt x="594" y="6788"/>
                      <a:pt x="589" y="6789"/>
                      <a:pt x="584" y="6789"/>
                    </a:cubicBezTo>
                    <a:cubicBezTo>
                      <a:pt x="528" y="6789"/>
                      <a:pt x="520" y="6657"/>
                      <a:pt x="520" y="6084"/>
                    </a:cubicBezTo>
                    <a:lnTo>
                      <a:pt x="520" y="5353"/>
                    </a:lnTo>
                    <a:lnTo>
                      <a:pt x="768" y="5275"/>
                    </a:lnTo>
                    <a:cubicBezTo>
                      <a:pt x="903" y="5233"/>
                      <a:pt x="1039" y="5196"/>
                      <a:pt x="1071" y="5195"/>
                    </a:cubicBezTo>
                    <a:cubicBezTo>
                      <a:pt x="1072" y="5195"/>
                      <a:pt x="1072" y="5195"/>
                      <a:pt x="1072" y="5195"/>
                    </a:cubicBezTo>
                    <a:close/>
                    <a:moveTo>
                      <a:pt x="5791" y="7175"/>
                    </a:moveTo>
                    <a:cubicBezTo>
                      <a:pt x="5819" y="7175"/>
                      <a:pt x="5824" y="7181"/>
                      <a:pt x="5824" y="7190"/>
                    </a:cubicBezTo>
                    <a:cubicBezTo>
                      <a:pt x="5824" y="7201"/>
                      <a:pt x="5837" y="7245"/>
                      <a:pt x="5856" y="7292"/>
                    </a:cubicBezTo>
                    <a:cubicBezTo>
                      <a:pt x="5880" y="7357"/>
                      <a:pt x="5831" y="7373"/>
                      <a:pt x="5496" y="7373"/>
                    </a:cubicBezTo>
                    <a:cubicBezTo>
                      <a:pt x="5452" y="7373"/>
                      <a:pt x="5404" y="7373"/>
                      <a:pt x="5350" y="7372"/>
                    </a:cubicBezTo>
                    <a:cubicBezTo>
                      <a:pt x="4766" y="7369"/>
                      <a:pt x="4774" y="7312"/>
                      <a:pt x="5371" y="7228"/>
                    </a:cubicBezTo>
                    <a:cubicBezTo>
                      <a:pt x="5633" y="7190"/>
                      <a:pt x="5744" y="7175"/>
                      <a:pt x="5791" y="7175"/>
                    </a:cubicBezTo>
                    <a:close/>
                    <a:moveTo>
                      <a:pt x="5595" y="7675"/>
                    </a:moveTo>
                    <a:cubicBezTo>
                      <a:pt x="5755" y="7675"/>
                      <a:pt x="5871" y="7680"/>
                      <a:pt x="5884" y="7689"/>
                    </a:cubicBezTo>
                    <a:cubicBezTo>
                      <a:pt x="5903" y="7702"/>
                      <a:pt x="5943" y="7852"/>
                      <a:pt x="5976" y="8023"/>
                    </a:cubicBezTo>
                    <a:cubicBezTo>
                      <a:pt x="6008" y="8195"/>
                      <a:pt x="6032" y="8359"/>
                      <a:pt x="6032" y="8392"/>
                    </a:cubicBezTo>
                    <a:cubicBezTo>
                      <a:pt x="6032" y="8431"/>
                      <a:pt x="5884" y="8465"/>
                      <a:pt x="5630" y="8486"/>
                    </a:cubicBezTo>
                    <a:cubicBezTo>
                      <a:pt x="5407" y="8505"/>
                      <a:pt x="5135" y="8533"/>
                      <a:pt x="5020" y="8552"/>
                    </a:cubicBezTo>
                    <a:lnTo>
                      <a:pt x="4812" y="8582"/>
                    </a:lnTo>
                    <a:lnTo>
                      <a:pt x="4825" y="8138"/>
                    </a:lnTo>
                    <a:lnTo>
                      <a:pt x="4841" y="7693"/>
                    </a:lnTo>
                    <a:lnTo>
                      <a:pt x="5346" y="7678"/>
                    </a:lnTo>
                    <a:cubicBezTo>
                      <a:pt x="5435" y="7676"/>
                      <a:pt x="5520" y="7675"/>
                      <a:pt x="5595" y="7675"/>
                    </a:cubicBezTo>
                    <a:close/>
                    <a:moveTo>
                      <a:pt x="9012" y="7110"/>
                    </a:moveTo>
                    <a:lnTo>
                      <a:pt x="9325" y="7125"/>
                    </a:lnTo>
                    <a:lnTo>
                      <a:pt x="9636" y="7141"/>
                    </a:lnTo>
                    <a:lnTo>
                      <a:pt x="9707" y="7375"/>
                    </a:lnTo>
                    <a:cubicBezTo>
                      <a:pt x="9774" y="7598"/>
                      <a:pt x="9987" y="8625"/>
                      <a:pt x="9987" y="8727"/>
                    </a:cubicBezTo>
                    <a:cubicBezTo>
                      <a:pt x="9987" y="8756"/>
                      <a:pt x="9663" y="8779"/>
                      <a:pt x="9200" y="8779"/>
                    </a:cubicBezTo>
                    <a:cubicBezTo>
                      <a:pt x="8770" y="8779"/>
                      <a:pt x="8423" y="8760"/>
                      <a:pt x="8433" y="8736"/>
                    </a:cubicBezTo>
                    <a:cubicBezTo>
                      <a:pt x="8442" y="8715"/>
                      <a:pt x="8576" y="8340"/>
                      <a:pt x="8731" y="7903"/>
                    </a:cubicBezTo>
                    <a:lnTo>
                      <a:pt x="9012" y="7110"/>
                    </a:lnTo>
                    <a:close/>
                    <a:moveTo>
                      <a:pt x="5783" y="8795"/>
                    </a:moveTo>
                    <a:cubicBezTo>
                      <a:pt x="5991" y="8795"/>
                      <a:pt x="6113" y="8828"/>
                      <a:pt x="6126" y="8894"/>
                    </a:cubicBezTo>
                    <a:cubicBezTo>
                      <a:pt x="6145" y="8988"/>
                      <a:pt x="6090" y="8994"/>
                      <a:pt x="5019" y="9009"/>
                    </a:cubicBezTo>
                    <a:cubicBezTo>
                      <a:pt x="5011" y="9009"/>
                      <a:pt x="5003" y="9009"/>
                      <a:pt x="4995" y="9009"/>
                    </a:cubicBezTo>
                    <a:cubicBezTo>
                      <a:pt x="4692" y="9009"/>
                      <a:pt x="4815" y="8907"/>
                      <a:pt x="5201" y="8848"/>
                    </a:cubicBezTo>
                    <a:cubicBezTo>
                      <a:pt x="5435" y="8812"/>
                      <a:pt x="5632" y="8795"/>
                      <a:pt x="5783" y="8795"/>
                    </a:cubicBezTo>
                    <a:close/>
                    <a:moveTo>
                      <a:pt x="10763" y="3470"/>
                    </a:moveTo>
                    <a:cubicBezTo>
                      <a:pt x="10811" y="3470"/>
                      <a:pt x="10875" y="3488"/>
                      <a:pt x="10961" y="3512"/>
                    </a:cubicBezTo>
                    <a:cubicBezTo>
                      <a:pt x="11059" y="3538"/>
                      <a:pt x="11075" y="3570"/>
                      <a:pt x="11052" y="3680"/>
                    </a:cubicBezTo>
                    <a:cubicBezTo>
                      <a:pt x="11035" y="3755"/>
                      <a:pt x="10977" y="4236"/>
                      <a:pt x="10920" y="4751"/>
                    </a:cubicBezTo>
                    <a:cubicBezTo>
                      <a:pt x="10817" y="5691"/>
                      <a:pt x="10753" y="6483"/>
                      <a:pt x="10554" y="9381"/>
                    </a:cubicBezTo>
                    <a:cubicBezTo>
                      <a:pt x="10496" y="10238"/>
                      <a:pt x="10439" y="10963"/>
                      <a:pt x="10429" y="10992"/>
                    </a:cubicBezTo>
                    <a:cubicBezTo>
                      <a:pt x="10429" y="10993"/>
                      <a:pt x="10428" y="10993"/>
                      <a:pt x="10428" y="10993"/>
                    </a:cubicBezTo>
                    <a:cubicBezTo>
                      <a:pt x="10418" y="10993"/>
                      <a:pt x="10409" y="10623"/>
                      <a:pt x="10405" y="10151"/>
                    </a:cubicBezTo>
                    <a:cubicBezTo>
                      <a:pt x="10402" y="9528"/>
                      <a:pt x="10439" y="8919"/>
                      <a:pt x="10527" y="8124"/>
                    </a:cubicBezTo>
                    <a:cubicBezTo>
                      <a:pt x="10598" y="7499"/>
                      <a:pt x="10681" y="6483"/>
                      <a:pt x="10714" y="5870"/>
                    </a:cubicBezTo>
                    <a:cubicBezTo>
                      <a:pt x="10746" y="5257"/>
                      <a:pt x="10790" y="4497"/>
                      <a:pt x="10808" y="4190"/>
                    </a:cubicBezTo>
                    <a:cubicBezTo>
                      <a:pt x="10826" y="3882"/>
                      <a:pt x="10825" y="3600"/>
                      <a:pt x="10805" y="3566"/>
                    </a:cubicBezTo>
                    <a:cubicBezTo>
                      <a:pt x="10796" y="3550"/>
                      <a:pt x="10786" y="3542"/>
                      <a:pt x="10777" y="3542"/>
                    </a:cubicBezTo>
                    <a:cubicBezTo>
                      <a:pt x="10721" y="3542"/>
                      <a:pt x="10671" y="3850"/>
                      <a:pt x="10639" y="4414"/>
                    </a:cubicBezTo>
                    <a:cubicBezTo>
                      <a:pt x="10619" y="4770"/>
                      <a:pt x="10580" y="5476"/>
                      <a:pt x="10554" y="5973"/>
                    </a:cubicBezTo>
                    <a:cubicBezTo>
                      <a:pt x="10485" y="7271"/>
                      <a:pt x="10356" y="8545"/>
                      <a:pt x="10297" y="8545"/>
                    </a:cubicBezTo>
                    <a:cubicBezTo>
                      <a:pt x="10293" y="8545"/>
                      <a:pt x="10288" y="8537"/>
                      <a:pt x="10285" y="8521"/>
                    </a:cubicBezTo>
                    <a:cubicBezTo>
                      <a:pt x="10262" y="8421"/>
                      <a:pt x="10255" y="8255"/>
                      <a:pt x="10270" y="8157"/>
                    </a:cubicBezTo>
                    <a:cubicBezTo>
                      <a:pt x="10283" y="8057"/>
                      <a:pt x="10342" y="7272"/>
                      <a:pt x="10400" y="6415"/>
                    </a:cubicBezTo>
                    <a:cubicBezTo>
                      <a:pt x="10457" y="5558"/>
                      <a:pt x="10531" y="4544"/>
                      <a:pt x="10564" y="4163"/>
                    </a:cubicBezTo>
                    <a:cubicBezTo>
                      <a:pt x="10613" y="3613"/>
                      <a:pt x="10625" y="3470"/>
                      <a:pt x="10763" y="3470"/>
                    </a:cubicBezTo>
                    <a:close/>
                    <a:moveTo>
                      <a:pt x="823" y="7010"/>
                    </a:moveTo>
                    <a:cubicBezTo>
                      <a:pt x="825" y="7010"/>
                      <a:pt x="828" y="7010"/>
                      <a:pt x="831" y="7010"/>
                    </a:cubicBezTo>
                    <a:cubicBezTo>
                      <a:pt x="860" y="7010"/>
                      <a:pt x="898" y="7075"/>
                      <a:pt x="916" y="7152"/>
                    </a:cubicBezTo>
                    <a:cubicBezTo>
                      <a:pt x="935" y="7230"/>
                      <a:pt x="1051" y="7690"/>
                      <a:pt x="1177" y="8180"/>
                    </a:cubicBezTo>
                    <a:cubicBezTo>
                      <a:pt x="1799" y="10611"/>
                      <a:pt x="2032" y="11548"/>
                      <a:pt x="2011" y="11567"/>
                    </a:cubicBezTo>
                    <a:cubicBezTo>
                      <a:pt x="2011" y="11567"/>
                      <a:pt x="2011" y="11567"/>
                      <a:pt x="2010" y="11567"/>
                    </a:cubicBezTo>
                    <a:cubicBezTo>
                      <a:pt x="1977" y="11567"/>
                      <a:pt x="1639" y="10353"/>
                      <a:pt x="1351" y="9195"/>
                    </a:cubicBezTo>
                    <a:cubicBezTo>
                      <a:pt x="1235" y="8721"/>
                      <a:pt x="1057" y="8053"/>
                      <a:pt x="958" y="7702"/>
                    </a:cubicBezTo>
                    <a:cubicBezTo>
                      <a:pt x="765" y="7023"/>
                      <a:pt x="761" y="7010"/>
                      <a:pt x="823" y="7010"/>
                    </a:cubicBezTo>
                    <a:close/>
                    <a:moveTo>
                      <a:pt x="2049" y="11651"/>
                    </a:moveTo>
                    <a:cubicBezTo>
                      <a:pt x="2052" y="11651"/>
                      <a:pt x="2055" y="11652"/>
                      <a:pt x="2058" y="11655"/>
                    </a:cubicBezTo>
                    <a:cubicBezTo>
                      <a:pt x="2077" y="11671"/>
                      <a:pt x="2078" y="11717"/>
                      <a:pt x="2064" y="11754"/>
                    </a:cubicBezTo>
                    <a:cubicBezTo>
                      <a:pt x="2057" y="11771"/>
                      <a:pt x="2051" y="11779"/>
                      <a:pt x="2046" y="11779"/>
                    </a:cubicBezTo>
                    <a:cubicBezTo>
                      <a:pt x="2038" y="11779"/>
                      <a:pt x="2033" y="11760"/>
                      <a:pt x="2032" y="11722"/>
                    </a:cubicBezTo>
                    <a:cubicBezTo>
                      <a:pt x="2030" y="11680"/>
                      <a:pt x="2037" y="11651"/>
                      <a:pt x="2049" y="11651"/>
                    </a:cubicBezTo>
                    <a:close/>
                    <a:moveTo>
                      <a:pt x="2094" y="11867"/>
                    </a:moveTo>
                    <a:cubicBezTo>
                      <a:pt x="2101" y="11867"/>
                      <a:pt x="2114" y="11886"/>
                      <a:pt x="2132" y="11925"/>
                    </a:cubicBezTo>
                    <a:cubicBezTo>
                      <a:pt x="2157" y="11983"/>
                      <a:pt x="2179" y="12064"/>
                      <a:pt x="2179" y="12109"/>
                    </a:cubicBezTo>
                    <a:cubicBezTo>
                      <a:pt x="2179" y="12130"/>
                      <a:pt x="2175" y="12140"/>
                      <a:pt x="2170" y="12140"/>
                    </a:cubicBezTo>
                    <a:cubicBezTo>
                      <a:pt x="2162" y="12140"/>
                      <a:pt x="2149" y="12121"/>
                      <a:pt x="2132" y="12082"/>
                    </a:cubicBezTo>
                    <a:cubicBezTo>
                      <a:pt x="2106" y="12024"/>
                      <a:pt x="2085" y="11943"/>
                      <a:pt x="2085" y="11899"/>
                    </a:cubicBezTo>
                    <a:cubicBezTo>
                      <a:pt x="2085" y="11878"/>
                      <a:pt x="2088" y="11867"/>
                      <a:pt x="2094" y="11867"/>
                    </a:cubicBezTo>
                    <a:close/>
                    <a:moveTo>
                      <a:pt x="2206" y="12222"/>
                    </a:moveTo>
                    <a:cubicBezTo>
                      <a:pt x="2208" y="12222"/>
                      <a:pt x="2211" y="12223"/>
                      <a:pt x="2213" y="12226"/>
                    </a:cubicBezTo>
                    <a:cubicBezTo>
                      <a:pt x="2232" y="12244"/>
                      <a:pt x="2233" y="12289"/>
                      <a:pt x="2220" y="12325"/>
                    </a:cubicBezTo>
                    <a:cubicBezTo>
                      <a:pt x="2214" y="12342"/>
                      <a:pt x="2208" y="12350"/>
                      <a:pt x="2203" y="12350"/>
                    </a:cubicBezTo>
                    <a:cubicBezTo>
                      <a:pt x="2196" y="12350"/>
                      <a:pt x="2190" y="12332"/>
                      <a:pt x="2188" y="12293"/>
                    </a:cubicBezTo>
                    <a:cubicBezTo>
                      <a:pt x="2186" y="12251"/>
                      <a:pt x="2194" y="12222"/>
                      <a:pt x="2206" y="12222"/>
                    </a:cubicBezTo>
                    <a:close/>
                    <a:moveTo>
                      <a:pt x="2258" y="12431"/>
                    </a:moveTo>
                    <a:cubicBezTo>
                      <a:pt x="2261" y="12431"/>
                      <a:pt x="2264" y="12433"/>
                      <a:pt x="2267" y="12436"/>
                    </a:cubicBezTo>
                    <a:cubicBezTo>
                      <a:pt x="2284" y="12452"/>
                      <a:pt x="2286" y="12498"/>
                      <a:pt x="2272" y="12534"/>
                    </a:cubicBezTo>
                    <a:cubicBezTo>
                      <a:pt x="2265" y="12551"/>
                      <a:pt x="2259" y="12560"/>
                      <a:pt x="2254" y="12560"/>
                    </a:cubicBezTo>
                    <a:cubicBezTo>
                      <a:pt x="2247" y="12560"/>
                      <a:pt x="2242" y="12541"/>
                      <a:pt x="2240" y="12503"/>
                    </a:cubicBezTo>
                    <a:cubicBezTo>
                      <a:pt x="2238" y="12461"/>
                      <a:pt x="2246" y="12431"/>
                      <a:pt x="2258" y="12431"/>
                    </a:cubicBezTo>
                    <a:close/>
                    <a:moveTo>
                      <a:pt x="2310" y="12639"/>
                    </a:moveTo>
                    <a:cubicBezTo>
                      <a:pt x="2313" y="12639"/>
                      <a:pt x="2316" y="12640"/>
                      <a:pt x="2319" y="12643"/>
                    </a:cubicBezTo>
                    <a:cubicBezTo>
                      <a:pt x="2335" y="12660"/>
                      <a:pt x="2338" y="12706"/>
                      <a:pt x="2324" y="12741"/>
                    </a:cubicBezTo>
                    <a:cubicBezTo>
                      <a:pt x="2317" y="12758"/>
                      <a:pt x="2311" y="12767"/>
                      <a:pt x="2306" y="12767"/>
                    </a:cubicBezTo>
                    <a:cubicBezTo>
                      <a:pt x="2299" y="12767"/>
                      <a:pt x="2294" y="12748"/>
                      <a:pt x="2292" y="12710"/>
                    </a:cubicBezTo>
                    <a:cubicBezTo>
                      <a:pt x="2289" y="12668"/>
                      <a:pt x="2297" y="12639"/>
                      <a:pt x="2310" y="12639"/>
                    </a:cubicBezTo>
                    <a:close/>
                    <a:moveTo>
                      <a:pt x="2416" y="13003"/>
                    </a:moveTo>
                    <a:cubicBezTo>
                      <a:pt x="2419" y="13003"/>
                      <a:pt x="2422" y="13004"/>
                      <a:pt x="2425" y="13007"/>
                    </a:cubicBezTo>
                    <a:cubicBezTo>
                      <a:pt x="2441" y="13025"/>
                      <a:pt x="2442" y="13069"/>
                      <a:pt x="2429" y="13106"/>
                    </a:cubicBezTo>
                    <a:cubicBezTo>
                      <a:pt x="2422" y="13123"/>
                      <a:pt x="2416" y="13132"/>
                      <a:pt x="2411" y="13132"/>
                    </a:cubicBezTo>
                    <a:cubicBezTo>
                      <a:pt x="2404" y="13132"/>
                      <a:pt x="2400" y="13113"/>
                      <a:pt x="2398" y="13074"/>
                    </a:cubicBezTo>
                    <a:cubicBezTo>
                      <a:pt x="2395" y="13031"/>
                      <a:pt x="2403" y="13003"/>
                      <a:pt x="2416" y="13003"/>
                    </a:cubicBezTo>
                    <a:close/>
                    <a:moveTo>
                      <a:pt x="12118" y="3635"/>
                    </a:moveTo>
                    <a:cubicBezTo>
                      <a:pt x="12167" y="3635"/>
                      <a:pt x="12232" y="3645"/>
                      <a:pt x="12311" y="3667"/>
                    </a:cubicBezTo>
                    <a:cubicBezTo>
                      <a:pt x="12458" y="3705"/>
                      <a:pt x="12464" y="3595"/>
                      <a:pt x="12188" y="6408"/>
                    </a:cubicBezTo>
                    <a:cubicBezTo>
                      <a:pt x="11982" y="8502"/>
                      <a:pt x="11736" y="11480"/>
                      <a:pt x="11619" y="13303"/>
                    </a:cubicBezTo>
                    <a:cubicBezTo>
                      <a:pt x="11574" y="14005"/>
                      <a:pt x="11528" y="14606"/>
                      <a:pt x="11518" y="14643"/>
                    </a:cubicBezTo>
                    <a:cubicBezTo>
                      <a:pt x="11504" y="14685"/>
                      <a:pt x="11381" y="14707"/>
                      <a:pt x="11158" y="14707"/>
                    </a:cubicBezTo>
                    <a:lnTo>
                      <a:pt x="10820" y="14707"/>
                    </a:lnTo>
                    <a:lnTo>
                      <a:pt x="10844" y="14566"/>
                    </a:lnTo>
                    <a:cubicBezTo>
                      <a:pt x="10900" y="14235"/>
                      <a:pt x="11068" y="12872"/>
                      <a:pt x="11125" y="12316"/>
                    </a:cubicBezTo>
                    <a:cubicBezTo>
                      <a:pt x="11155" y="11986"/>
                      <a:pt x="11252" y="11146"/>
                      <a:pt x="11336" y="10444"/>
                    </a:cubicBezTo>
                    <a:cubicBezTo>
                      <a:pt x="11421" y="9743"/>
                      <a:pt x="11548" y="8467"/>
                      <a:pt x="11621" y="7610"/>
                    </a:cubicBezTo>
                    <a:cubicBezTo>
                      <a:pt x="11766" y="5873"/>
                      <a:pt x="11889" y="4609"/>
                      <a:pt x="11962" y="4100"/>
                    </a:cubicBezTo>
                    <a:cubicBezTo>
                      <a:pt x="11988" y="3913"/>
                      <a:pt x="12010" y="3734"/>
                      <a:pt x="12010" y="3700"/>
                    </a:cubicBezTo>
                    <a:cubicBezTo>
                      <a:pt x="12010" y="3657"/>
                      <a:pt x="12048" y="3635"/>
                      <a:pt x="12118" y="3635"/>
                    </a:cubicBezTo>
                    <a:close/>
                    <a:moveTo>
                      <a:pt x="11606" y="3599"/>
                    </a:moveTo>
                    <a:cubicBezTo>
                      <a:pt x="11624" y="3599"/>
                      <a:pt x="11659" y="3605"/>
                      <a:pt x="11700" y="3616"/>
                    </a:cubicBezTo>
                    <a:cubicBezTo>
                      <a:pt x="11756" y="3629"/>
                      <a:pt x="11803" y="3673"/>
                      <a:pt x="11803" y="3710"/>
                    </a:cubicBezTo>
                    <a:cubicBezTo>
                      <a:pt x="11803" y="3747"/>
                      <a:pt x="11758" y="4170"/>
                      <a:pt x="11701" y="4655"/>
                    </a:cubicBezTo>
                    <a:cubicBezTo>
                      <a:pt x="11646" y="5138"/>
                      <a:pt x="11539" y="6242"/>
                      <a:pt x="11466" y="7117"/>
                    </a:cubicBezTo>
                    <a:cubicBezTo>
                      <a:pt x="11391" y="7991"/>
                      <a:pt x="11261" y="9310"/>
                      <a:pt x="11177" y="10053"/>
                    </a:cubicBezTo>
                    <a:cubicBezTo>
                      <a:pt x="11091" y="10797"/>
                      <a:pt x="10987" y="11816"/>
                      <a:pt x="10945" y="12316"/>
                    </a:cubicBezTo>
                    <a:cubicBezTo>
                      <a:pt x="10903" y="12815"/>
                      <a:pt x="10829" y="13561"/>
                      <a:pt x="10782" y="13967"/>
                    </a:cubicBezTo>
                    <a:cubicBezTo>
                      <a:pt x="10705" y="14623"/>
                      <a:pt x="10685" y="14707"/>
                      <a:pt x="10603" y="14707"/>
                    </a:cubicBezTo>
                    <a:cubicBezTo>
                      <a:pt x="10593" y="14707"/>
                      <a:pt x="10583" y="14707"/>
                      <a:pt x="10575" y="14707"/>
                    </a:cubicBezTo>
                    <a:cubicBezTo>
                      <a:pt x="10484" y="14707"/>
                      <a:pt x="10495" y="14659"/>
                      <a:pt x="10635" y="13533"/>
                    </a:cubicBezTo>
                    <a:cubicBezTo>
                      <a:pt x="10786" y="12305"/>
                      <a:pt x="10976" y="10283"/>
                      <a:pt x="11153" y="7947"/>
                    </a:cubicBezTo>
                    <a:cubicBezTo>
                      <a:pt x="11293" y="6112"/>
                      <a:pt x="11400" y="5003"/>
                      <a:pt x="11519" y="4156"/>
                    </a:cubicBezTo>
                    <a:cubicBezTo>
                      <a:pt x="11561" y="3861"/>
                      <a:pt x="11595" y="3609"/>
                      <a:pt x="11595" y="3603"/>
                    </a:cubicBezTo>
                    <a:cubicBezTo>
                      <a:pt x="11595" y="3600"/>
                      <a:pt x="11599" y="3599"/>
                      <a:pt x="11606" y="3599"/>
                    </a:cubicBezTo>
                    <a:close/>
                    <a:moveTo>
                      <a:pt x="11312" y="3580"/>
                    </a:moveTo>
                    <a:cubicBezTo>
                      <a:pt x="11353" y="3580"/>
                      <a:pt x="11391" y="3624"/>
                      <a:pt x="11391" y="3675"/>
                    </a:cubicBezTo>
                    <a:cubicBezTo>
                      <a:pt x="11391" y="3728"/>
                      <a:pt x="11357" y="4016"/>
                      <a:pt x="11314" y="4311"/>
                    </a:cubicBezTo>
                    <a:cubicBezTo>
                      <a:pt x="11193" y="5190"/>
                      <a:pt x="11094" y="6241"/>
                      <a:pt x="10846" y="9298"/>
                    </a:cubicBezTo>
                    <a:cubicBezTo>
                      <a:pt x="10558" y="12840"/>
                      <a:pt x="10396" y="14676"/>
                      <a:pt x="10369" y="14703"/>
                    </a:cubicBezTo>
                    <a:cubicBezTo>
                      <a:pt x="10364" y="14707"/>
                      <a:pt x="10358" y="14709"/>
                      <a:pt x="10352" y="14709"/>
                    </a:cubicBezTo>
                    <a:cubicBezTo>
                      <a:pt x="10341" y="14709"/>
                      <a:pt x="10328" y="14704"/>
                      <a:pt x="10317" y="14692"/>
                    </a:cubicBezTo>
                    <a:cubicBezTo>
                      <a:pt x="10277" y="14656"/>
                      <a:pt x="10423" y="12585"/>
                      <a:pt x="10558" y="11249"/>
                    </a:cubicBezTo>
                    <a:cubicBezTo>
                      <a:pt x="10671" y="10127"/>
                      <a:pt x="10769" y="8965"/>
                      <a:pt x="10920" y="6934"/>
                    </a:cubicBezTo>
                    <a:cubicBezTo>
                      <a:pt x="10979" y="6159"/>
                      <a:pt x="11072" y="5126"/>
                      <a:pt x="11130" y="4630"/>
                    </a:cubicBezTo>
                    <a:cubicBezTo>
                      <a:pt x="11186" y="4136"/>
                      <a:pt x="11233" y="3695"/>
                      <a:pt x="11233" y="3655"/>
                    </a:cubicBezTo>
                    <a:cubicBezTo>
                      <a:pt x="11233" y="3615"/>
                      <a:pt x="11270" y="3580"/>
                      <a:pt x="11312" y="3580"/>
                    </a:cubicBezTo>
                    <a:close/>
                    <a:moveTo>
                      <a:pt x="9426" y="9093"/>
                    </a:moveTo>
                    <a:lnTo>
                      <a:pt x="9388" y="9262"/>
                    </a:lnTo>
                    <a:cubicBezTo>
                      <a:pt x="9366" y="9355"/>
                      <a:pt x="9329" y="10620"/>
                      <a:pt x="9307" y="12083"/>
                    </a:cubicBezTo>
                    <a:cubicBezTo>
                      <a:pt x="9285" y="13543"/>
                      <a:pt x="9265" y="14740"/>
                      <a:pt x="9261" y="14747"/>
                    </a:cubicBezTo>
                    <a:cubicBezTo>
                      <a:pt x="9258" y="14754"/>
                      <a:pt x="9168" y="14760"/>
                      <a:pt x="9060" y="14760"/>
                    </a:cubicBezTo>
                    <a:lnTo>
                      <a:pt x="8865" y="14760"/>
                    </a:lnTo>
                    <a:lnTo>
                      <a:pt x="8879" y="11991"/>
                    </a:lnTo>
                    <a:cubicBezTo>
                      <a:pt x="8887" y="10468"/>
                      <a:pt x="8905" y="9193"/>
                      <a:pt x="8917" y="9157"/>
                    </a:cubicBezTo>
                    <a:cubicBezTo>
                      <a:pt x="8928" y="9120"/>
                      <a:pt x="9037" y="9093"/>
                      <a:pt x="9182" y="9093"/>
                    </a:cubicBezTo>
                    <a:close/>
                    <a:moveTo>
                      <a:pt x="9684" y="9140"/>
                    </a:moveTo>
                    <a:lnTo>
                      <a:pt x="9872" y="9155"/>
                    </a:lnTo>
                    <a:lnTo>
                      <a:pt x="10061" y="9169"/>
                    </a:lnTo>
                    <a:lnTo>
                      <a:pt x="10088" y="9559"/>
                    </a:lnTo>
                    <a:cubicBezTo>
                      <a:pt x="10102" y="9775"/>
                      <a:pt x="10095" y="10485"/>
                      <a:pt x="10071" y="11146"/>
                    </a:cubicBezTo>
                    <a:cubicBezTo>
                      <a:pt x="10048" y="11805"/>
                      <a:pt x="10013" y="12877"/>
                      <a:pt x="9993" y="13537"/>
                    </a:cubicBezTo>
                    <a:lnTo>
                      <a:pt x="9956" y="14734"/>
                    </a:lnTo>
                    <a:lnTo>
                      <a:pt x="9754" y="14750"/>
                    </a:lnTo>
                    <a:lnTo>
                      <a:pt x="9551" y="14764"/>
                    </a:lnTo>
                    <a:lnTo>
                      <a:pt x="9584" y="12253"/>
                    </a:lnTo>
                    <a:cubicBezTo>
                      <a:pt x="9603" y="10869"/>
                      <a:pt x="9634" y="9605"/>
                      <a:pt x="9651" y="9441"/>
                    </a:cubicBezTo>
                    <a:lnTo>
                      <a:pt x="9684" y="9140"/>
                    </a:lnTo>
                    <a:close/>
                    <a:moveTo>
                      <a:pt x="8498" y="9143"/>
                    </a:moveTo>
                    <a:cubicBezTo>
                      <a:pt x="8596" y="9143"/>
                      <a:pt x="8620" y="9180"/>
                      <a:pt x="8649" y="9357"/>
                    </a:cubicBezTo>
                    <a:cubicBezTo>
                      <a:pt x="8686" y="9584"/>
                      <a:pt x="8645" y="13402"/>
                      <a:pt x="8597" y="14282"/>
                    </a:cubicBezTo>
                    <a:lnTo>
                      <a:pt x="8566" y="14811"/>
                    </a:lnTo>
                    <a:lnTo>
                      <a:pt x="8183" y="14811"/>
                    </a:lnTo>
                    <a:lnTo>
                      <a:pt x="8223" y="14435"/>
                    </a:lnTo>
                    <a:cubicBezTo>
                      <a:pt x="8244" y="14228"/>
                      <a:pt x="8276" y="13288"/>
                      <a:pt x="8292" y="12343"/>
                    </a:cubicBezTo>
                    <a:cubicBezTo>
                      <a:pt x="8310" y="11396"/>
                      <a:pt x="8336" y="10294"/>
                      <a:pt x="8353" y="9885"/>
                    </a:cubicBezTo>
                    <a:cubicBezTo>
                      <a:pt x="8382" y="9156"/>
                      <a:pt x="8383" y="9143"/>
                      <a:pt x="8498" y="9143"/>
                    </a:cubicBezTo>
                    <a:close/>
                    <a:moveTo>
                      <a:pt x="6228" y="9456"/>
                    </a:moveTo>
                    <a:lnTo>
                      <a:pt x="6337" y="10171"/>
                    </a:lnTo>
                    <a:cubicBezTo>
                      <a:pt x="6398" y="10565"/>
                      <a:pt x="6471" y="11060"/>
                      <a:pt x="6499" y="11275"/>
                    </a:cubicBezTo>
                    <a:cubicBezTo>
                      <a:pt x="6566" y="11769"/>
                      <a:pt x="6622" y="14766"/>
                      <a:pt x="6566" y="14842"/>
                    </a:cubicBezTo>
                    <a:cubicBezTo>
                      <a:pt x="6543" y="14874"/>
                      <a:pt x="6285" y="14915"/>
                      <a:pt x="5992" y="14937"/>
                    </a:cubicBezTo>
                    <a:lnTo>
                      <a:pt x="5463" y="14973"/>
                    </a:lnTo>
                    <a:lnTo>
                      <a:pt x="5411" y="14775"/>
                    </a:lnTo>
                    <a:cubicBezTo>
                      <a:pt x="5139" y="13717"/>
                      <a:pt x="4912" y="11963"/>
                      <a:pt x="4854" y="10465"/>
                    </a:cubicBezTo>
                    <a:lnTo>
                      <a:pt x="4821" y="9576"/>
                    </a:lnTo>
                    <a:lnTo>
                      <a:pt x="5361" y="9524"/>
                    </a:lnTo>
                    <a:cubicBezTo>
                      <a:pt x="5657" y="9496"/>
                      <a:pt x="5976" y="9469"/>
                      <a:pt x="6065" y="9464"/>
                    </a:cubicBezTo>
                    <a:lnTo>
                      <a:pt x="6228" y="9456"/>
                    </a:lnTo>
                    <a:close/>
                    <a:moveTo>
                      <a:pt x="1934" y="6710"/>
                    </a:moveTo>
                    <a:cubicBezTo>
                      <a:pt x="2016" y="6710"/>
                      <a:pt x="2050" y="6757"/>
                      <a:pt x="2106" y="6891"/>
                    </a:cubicBezTo>
                    <a:cubicBezTo>
                      <a:pt x="2252" y="7241"/>
                      <a:pt x="2699" y="8763"/>
                      <a:pt x="3222" y="10702"/>
                    </a:cubicBezTo>
                    <a:cubicBezTo>
                      <a:pt x="3638" y="12242"/>
                      <a:pt x="4314" y="14483"/>
                      <a:pt x="4497" y="14925"/>
                    </a:cubicBezTo>
                    <a:cubicBezTo>
                      <a:pt x="4525" y="14994"/>
                      <a:pt x="4497" y="15020"/>
                      <a:pt x="4357" y="15046"/>
                    </a:cubicBezTo>
                    <a:cubicBezTo>
                      <a:pt x="4290" y="15059"/>
                      <a:pt x="4197" y="15066"/>
                      <a:pt x="4114" y="15066"/>
                    </a:cubicBezTo>
                    <a:cubicBezTo>
                      <a:pt x="4075" y="15066"/>
                      <a:pt x="4037" y="15065"/>
                      <a:pt x="4005" y="15061"/>
                    </a:cubicBezTo>
                    <a:lnTo>
                      <a:pt x="3831" y="15044"/>
                    </a:lnTo>
                    <a:lnTo>
                      <a:pt x="3638" y="14315"/>
                    </a:lnTo>
                    <a:cubicBezTo>
                      <a:pt x="3315" y="13102"/>
                      <a:pt x="2935" y="11727"/>
                      <a:pt x="2601" y="10545"/>
                    </a:cubicBezTo>
                    <a:cubicBezTo>
                      <a:pt x="2197" y="9120"/>
                      <a:pt x="2017" y="8402"/>
                      <a:pt x="1851" y="7539"/>
                    </a:cubicBezTo>
                    <a:cubicBezTo>
                      <a:pt x="1696" y="6729"/>
                      <a:pt x="1696" y="6761"/>
                      <a:pt x="1810" y="6730"/>
                    </a:cubicBezTo>
                    <a:cubicBezTo>
                      <a:pt x="1862" y="6718"/>
                      <a:pt x="1902" y="6710"/>
                      <a:pt x="1934" y="6710"/>
                    </a:cubicBezTo>
                    <a:close/>
                    <a:moveTo>
                      <a:pt x="1499" y="6804"/>
                    </a:moveTo>
                    <a:cubicBezTo>
                      <a:pt x="1530" y="6804"/>
                      <a:pt x="1570" y="6893"/>
                      <a:pt x="1589" y="7002"/>
                    </a:cubicBezTo>
                    <a:cubicBezTo>
                      <a:pt x="1816" y="8308"/>
                      <a:pt x="2132" y="9534"/>
                      <a:pt x="3331" y="13771"/>
                    </a:cubicBezTo>
                    <a:cubicBezTo>
                      <a:pt x="3603" y="14727"/>
                      <a:pt x="3676" y="15050"/>
                      <a:pt x="3629" y="15080"/>
                    </a:cubicBezTo>
                    <a:cubicBezTo>
                      <a:pt x="3602" y="15097"/>
                      <a:pt x="3579" y="15107"/>
                      <a:pt x="3558" y="15107"/>
                    </a:cubicBezTo>
                    <a:cubicBezTo>
                      <a:pt x="3480" y="15107"/>
                      <a:pt x="3432" y="14972"/>
                      <a:pt x="3338" y="14572"/>
                    </a:cubicBezTo>
                    <a:cubicBezTo>
                      <a:pt x="3178" y="13890"/>
                      <a:pt x="2406" y="10807"/>
                      <a:pt x="2113" y="9690"/>
                    </a:cubicBezTo>
                    <a:cubicBezTo>
                      <a:pt x="1923" y="8961"/>
                      <a:pt x="1662" y="7838"/>
                      <a:pt x="1482" y="6975"/>
                    </a:cubicBezTo>
                    <a:cubicBezTo>
                      <a:pt x="1459" y="6871"/>
                      <a:pt x="1466" y="6804"/>
                      <a:pt x="1499" y="6804"/>
                    </a:cubicBezTo>
                    <a:close/>
                    <a:moveTo>
                      <a:pt x="2455" y="13210"/>
                    </a:moveTo>
                    <a:cubicBezTo>
                      <a:pt x="2467" y="13210"/>
                      <a:pt x="2527" y="13391"/>
                      <a:pt x="2830" y="14322"/>
                    </a:cubicBezTo>
                    <a:cubicBezTo>
                      <a:pt x="2961" y="14720"/>
                      <a:pt x="3068" y="15066"/>
                      <a:pt x="3068" y="15088"/>
                    </a:cubicBezTo>
                    <a:cubicBezTo>
                      <a:pt x="3068" y="15105"/>
                      <a:pt x="3045" y="15115"/>
                      <a:pt x="3014" y="15115"/>
                    </a:cubicBezTo>
                    <a:cubicBezTo>
                      <a:pt x="3004" y="15115"/>
                      <a:pt x="2993" y="15114"/>
                      <a:pt x="2982" y="15112"/>
                    </a:cubicBezTo>
                    <a:cubicBezTo>
                      <a:pt x="2917" y="15101"/>
                      <a:pt x="2841" y="14874"/>
                      <a:pt x="2672" y="14188"/>
                    </a:cubicBezTo>
                    <a:cubicBezTo>
                      <a:pt x="2549" y="13688"/>
                      <a:pt x="2449" y="13253"/>
                      <a:pt x="2451" y="13225"/>
                    </a:cubicBezTo>
                    <a:cubicBezTo>
                      <a:pt x="2452" y="13216"/>
                      <a:pt x="2452" y="13210"/>
                      <a:pt x="2455" y="13210"/>
                    </a:cubicBezTo>
                    <a:close/>
                    <a:moveTo>
                      <a:pt x="1184" y="6908"/>
                    </a:moveTo>
                    <a:cubicBezTo>
                      <a:pt x="1261" y="6908"/>
                      <a:pt x="1317" y="7103"/>
                      <a:pt x="1545" y="8142"/>
                    </a:cubicBezTo>
                    <a:cubicBezTo>
                      <a:pt x="1693" y="8824"/>
                      <a:pt x="1959" y="9914"/>
                      <a:pt x="2137" y="10573"/>
                    </a:cubicBezTo>
                    <a:cubicBezTo>
                      <a:pt x="2636" y="12435"/>
                      <a:pt x="3314" y="15123"/>
                      <a:pt x="3282" y="15123"/>
                    </a:cubicBezTo>
                    <a:cubicBezTo>
                      <a:pt x="3236" y="15123"/>
                      <a:pt x="2696" y="13288"/>
                      <a:pt x="2371" y="12030"/>
                    </a:cubicBezTo>
                    <a:cubicBezTo>
                      <a:pt x="1404" y="8307"/>
                      <a:pt x="1091" y="7075"/>
                      <a:pt x="1091" y="6996"/>
                    </a:cubicBezTo>
                    <a:cubicBezTo>
                      <a:pt x="1091" y="6947"/>
                      <a:pt x="1130" y="6908"/>
                      <a:pt x="1184" y="6908"/>
                    </a:cubicBezTo>
                    <a:close/>
                    <a:moveTo>
                      <a:pt x="1466" y="15599"/>
                    </a:moveTo>
                    <a:cubicBezTo>
                      <a:pt x="1488" y="15599"/>
                      <a:pt x="1383" y="15830"/>
                      <a:pt x="1236" y="16108"/>
                    </a:cubicBezTo>
                    <a:cubicBezTo>
                      <a:pt x="1096" y="16368"/>
                      <a:pt x="967" y="16565"/>
                      <a:pt x="934" y="16565"/>
                    </a:cubicBezTo>
                    <a:cubicBezTo>
                      <a:pt x="932" y="16565"/>
                      <a:pt x="930" y="16564"/>
                      <a:pt x="928" y="16562"/>
                    </a:cubicBezTo>
                    <a:cubicBezTo>
                      <a:pt x="910" y="16529"/>
                      <a:pt x="880" y="16370"/>
                      <a:pt x="861" y="16215"/>
                    </a:cubicBezTo>
                    <a:cubicBezTo>
                      <a:pt x="835" y="15991"/>
                      <a:pt x="847" y="15906"/>
                      <a:pt x="914" y="15826"/>
                    </a:cubicBezTo>
                    <a:cubicBezTo>
                      <a:pt x="953" y="15777"/>
                      <a:pt x="974" y="15753"/>
                      <a:pt x="981" y="15753"/>
                    </a:cubicBezTo>
                    <a:lnTo>
                      <a:pt x="981" y="15753"/>
                    </a:lnTo>
                    <a:cubicBezTo>
                      <a:pt x="987" y="15753"/>
                      <a:pt x="982" y="15774"/>
                      <a:pt x="968" y="15815"/>
                    </a:cubicBezTo>
                    <a:cubicBezTo>
                      <a:pt x="914" y="15983"/>
                      <a:pt x="895" y="16084"/>
                      <a:pt x="910" y="16084"/>
                    </a:cubicBezTo>
                    <a:cubicBezTo>
                      <a:pt x="919" y="16084"/>
                      <a:pt x="938" y="16053"/>
                      <a:pt x="968" y="15982"/>
                    </a:cubicBezTo>
                    <a:cubicBezTo>
                      <a:pt x="1069" y="15748"/>
                      <a:pt x="1223" y="15629"/>
                      <a:pt x="1466" y="15599"/>
                    </a:cubicBezTo>
                    <a:cubicBezTo>
                      <a:pt x="1466" y="15599"/>
                      <a:pt x="1466" y="15599"/>
                      <a:pt x="1466" y="15599"/>
                    </a:cubicBezTo>
                    <a:close/>
                    <a:moveTo>
                      <a:pt x="1731" y="15592"/>
                    </a:moveTo>
                    <a:cubicBezTo>
                      <a:pt x="1814" y="15592"/>
                      <a:pt x="1872" y="15613"/>
                      <a:pt x="1864" y="15639"/>
                    </a:cubicBezTo>
                    <a:cubicBezTo>
                      <a:pt x="1733" y="15982"/>
                      <a:pt x="1208" y="16992"/>
                      <a:pt x="1158" y="16993"/>
                    </a:cubicBezTo>
                    <a:cubicBezTo>
                      <a:pt x="1158" y="16993"/>
                      <a:pt x="1157" y="16994"/>
                      <a:pt x="1156" y="16994"/>
                    </a:cubicBezTo>
                    <a:cubicBezTo>
                      <a:pt x="1120" y="16994"/>
                      <a:pt x="1064" y="16937"/>
                      <a:pt x="1034" y="16870"/>
                    </a:cubicBezTo>
                    <a:cubicBezTo>
                      <a:pt x="983" y="16762"/>
                      <a:pt x="1015" y="16672"/>
                      <a:pt x="1277" y="16168"/>
                    </a:cubicBezTo>
                    <a:cubicBezTo>
                      <a:pt x="1555" y="15639"/>
                      <a:pt x="1592" y="15592"/>
                      <a:pt x="1731" y="15592"/>
                    </a:cubicBezTo>
                    <a:close/>
                    <a:moveTo>
                      <a:pt x="2568" y="15496"/>
                    </a:moveTo>
                    <a:cubicBezTo>
                      <a:pt x="2588" y="15496"/>
                      <a:pt x="2565" y="15556"/>
                      <a:pt x="2514" y="15632"/>
                    </a:cubicBezTo>
                    <a:cubicBezTo>
                      <a:pt x="2282" y="15987"/>
                      <a:pt x="2094" y="16323"/>
                      <a:pt x="1925" y="16693"/>
                    </a:cubicBezTo>
                    <a:cubicBezTo>
                      <a:pt x="1744" y="17090"/>
                      <a:pt x="1739" y="17094"/>
                      <a:pt x="1550" y="17096"/>
                    </a:cubicBezTo>
                    <a:cubicBezTo>
                      <a:pt x="1547" y="17096"/>
                      <a:pt x="1544" y="17096"/>
                      <a:pt x="1541" y="17096"/>
                    </a:cubicBezTo>
                    <a:cubicBezTo>
                      <a:pt x="1440" y="17096"/>
                      <a:pt x="1342" y="17076"/>
                      <a:pt x="1325" y="17050"/>
                    </a:cubicBezTo>
                    <a:cubicBezTo>
                      <a:pt x="1309" y="17023"/>
                      <a:pt x="1459" y="16671"/>
                      <a:pt x="1662" y="16271"/>
                    </a:cubicBezTo>
                    <a:lnTo>
                      <a:pt x="2028" y="15543"/>
                    </a:lnTo>
                    <a:lnTo>
                      <a:pt x="2275" y="15525"/>
                    </a:lnTo>
                    <a:cubicBezTo>
                      <a:pt x="2411" y="15514"/>
                      <a:pt x="2542" y="15501"/>
                      <a:pt x="2566" y="15496"/>
                    </a:cubicBezTo>
                    <a:cubicBezTo>
                      <a:pt x="2567" y="15496"/>
                      <a:pt x="2568" y="15496"/>
                      <a:pt x="2568" y="15496"/>
                    </a:cubicBezTo>
                    <a:close/>
                    <a:moveTo>
                      <a:pt x="12885" y="15026"/>
                    </a:moveTo>
                    <a:cubicBezTo>
                      <a:pt x="13035" y="15026"/>
                      <a:pt x="13058" y="15049"/>
                      <a:pt x="13085" y="15151"/>
                    </a:cubicBezTo>
                    <a:cubicBezTo>
                      <a:pt x="13157" y="15441"/>
                      <a:pt x="12919" y="16013"/>
                      <a:pt x="12645" y="16208"/>
                    </a:cubicBezTo>
                    <a:cubicBezTo>
                      <a:pt x="12380" y="16397"/>
                      <a:pt x="12063" y="16445"/>
                      <a:pt x="9567" y="16679"/>
                    </a:cubicBezTo>
                    <a:cubicBezTo>
                      <a:pt x="8683" y="16763"/>
                      <a:pt x="7156" y="16919"/>
                      <a:pt x="6276" y="17016"/>
                    </a:cubicBezTo>
                    <a:cubicBezTo>
                      <a:pt x="6224" y="17022"/>
                      <a:pt x="6176" y="17024"/>
                      <a:pt x="6140" y="17024"/>
                    </a:cubicBezTo>
                    <a:cubicBezTo>
                      <a:pt x="6105" y="17024"/>
                      <a:pt x="6083" y="17022"/>
                      <a:pt x="6083" y="17016"/>
                    </a:cubicBezTo>
                    <a:cubicBezTo>
                      <a:pt x="6083" y="16959"/>
                      <a:pt x="6321" y="16528"/>
                      <a:pt x="6534" y="16200"/>
                    </a:cubicBezTo>
                    <a:cubicBezTo>
                      <a:pt x="6660" y="16008"/>
                      <a:pt x="6739" y="15850"/>
                      <a:pt x="6713" y="15850"/>
                    </a:cubicBezTo>
                    <a:cubicBezTo>
                      <a:pt x="6650" y="15850"/>
                      <a:pt x="6218" y="16531"/>
                      <a:pt x="6099" y="16818"/>
                    </a:cubicBezTo>
                    <a:cubicBezTo>
                      <a:pt x="6004" y="17047"/>
                      <a:pt x="6004" y="17047"/>
                      <a:pt x="5745" y="17047"/>
                    </a:cubicBezTo>
                    <a:cubicBezTo>
                      <a:pt x="5599" y="17047"/>
                      <a:pt x="5399" y="17063"/>
                      <a:pt x="5290" y="17080"/>
                    </a:cubicBezTo>
                    <a:cubicBezTo>
                      <a:pt x="5244" y="17089"/>
                      <a:pt x="5206" y="17093"/>
                      <a:pt x="5176" y="17093"/>
                    </a:cubicBezTo>
                    <a:cubicBezTo>
                      <a:pt x="5123" y="17093"/>
                      <a:pt x="5095" y="17081"/>
                      <a:pt x="5095" y="17058"/>
                    </a:cubicBezTo>
                    <a:cubicBezTo>
                      <a:pt x="5095" y="17026"/>
                      <a:pt x="5284" y="16719"/>
                      <a:pt x="5519" y="16370"/>
                    </a:cubicBezTo>
                    <a:cubicBezTo>
                      <a:pt x="5753" y="16023"/>
                      <a:pt x="5932" y="15730"/>
                      <a:pt x="5917" y="15716"/>
                    </a:cubicBezTo>
                    <a:cubicBezTo>
                      <a:pt x="5916" y="15715"/>
                      <a:pt x="5915" y="15715"/>
                      <a:pt x="5914" y="15715"/>
                    </a:cubicBezTo>
                    <a:cubicBezTo>
                      <a:pt x="5865" y="15715"/>
                      <a:pt x="5546" y="16150"/>
                      <a:pt x="5175" y="16725"/>
                    </a:cubicBezTo>
                    <a:lnTo>
                      <a:pt x="4935" y="17099"/>
                    </a:lnTo>
                    <a:lnTo>
                      <a:pt x="4600" y="17099"/>
                    </a:lnTo>
                    <a:cubicBezTo>
                      <a:pt x="4418" y="17099"/>
                      <a:pt x="4265" y="17084"/>
                      <a:pt x="4265" y="17067"/>
                    </a:cubicBezTo>
                    <a:cubicBezTo>
                      <a:pt x="4265" y="16959"/>
                      <a:pt x="4681" y="16277"/>
                      <a:pt x="4943" y="15954"/>
                    </a:cubicBezTo>
                    <a:cubicBezTo>
                      <a:pt x="5111" y="15744"/>
                      <a:pt x="5238" y="15561"/>
                      <a:pt x="5222" y="15544"/>
                    </a:cubicBezTo>
                    <a:cubicBezTo>
                      <a:pt x="5219" y="15541"/>
                      <a:pt x="5215" y="15540"/>
                      <a:pt x="5210" y="15540"/>
                    </a:cubicBezTo>
                    <a:cubicBezTo>
                      <a:pt x="5080" y="15540"/>
                      <a:pt x="4325" y="16570"/>
                      <a:pt x="4211" y="16917"/>
                    </a:cubicBezTo>
                    <a:lnTo>
                      <a:pt x="4151" y="17099"/>
                    </a:lnTo>
                    <a:lnTo>
                      <a:pt x="3375" y="17099"/>
                    </a:lnTo>
                    <a:lnTo>
                      <a:pt x="3543" y="16800"/>
                    </a:lnTo>
                    <a:cubicBezTo>
                      <a:pt x="3634" y="16635"/>
                      <a:pt x="3868" y="16254"/>
                      <a:pt x="4067" y="15948"/>
                    </a:cubicBezTo>
                    <a:lnTo>
                      <a:pt x="4426" y="15394"/>
                    </a:lnTo>
                    <a:lnTo>
                      <a:pt x="4670" y="15363"/>
                    </a:lnTo>
                    <a:cubicBezTo>
                      <a:pt x="5137" y="15306"/>
                      <a:pt x="7669" y="15190"/>
                      <a:pt x="8339" y="15190"/>
                    </a:cubicBezTo>
                    <a:cubicBezTo>
                      <a:pt x="8407" y="15190"/>
                      <a:pt x="8455" y="15191"/>
                      <a:pt x="8481" y="15194"/>
                    </a:cubicBezTo>
                    <a:cubicBezTo>
                      <a:pt x="8551" y="15201"/>
                      <a:pt x="8619" y="15204"/>
                      <a:pt x="8675" y="15204"/>
                    </a:cubicBezTo>
                    <a:cubicBezTo>
                      <a:pt x="8747" y="15204"/>
                      <a:pt x="8800" y="15198"/>
                      <a:pt x="8811" y="15187"/>
                    </a:cubicBezTo>
                    <a:cubicBezTo>
                      <a:pt x="8833" y="15167"/>
                      <a:pt x="9684" y="15125"/>
                      <a:pt x="10703" y="15093"/>
                    </a:cubicBezTo>
                    <a:cubicBezTo>
                      <a:pt x="11722" y="15061"/>
                      <a:pt x="12666" y="15033"/>
                      <a:pt x="12804" y="15028"/>
                    </a:cubicBezTo>
                    <a:cubicBezTo>
                      <a:pt x="12834" y="15027"/>
                      <a:pt x="12861" y="15026"/>
                      <a:pt x="12885" y="15026"/>
                    </a:cubicBezTo>
                    <a:close/>
                    <a:moveTo>
                      <a:pt x="3285" y="15444"/>
                    </a:moveTo>
                    <a:cubicBezTo>
                      <a:pt x="3323" y="15444"/>
                      <a:pt x="3327" y="15453"/>
                      <a:pt x="3327" y="15472"/>
                    </a:cubicBezTo>
                    <a:cubicBezTo>
                      <a:pt x="3327" y="15489"/>
                      <a:pt x="3238" y="15643"/>
                      <a:pt x="3127" y="15821"/>
                    </a:cubicBezTo>
                    <a:cubicBezTo>
                      <a:pt x="3016" y="15996"/>
                      <a:pt x="2806" y="16364"/>
                      <a:pt x="2653" y="16644"/>
                    </a:cubicBezTo>
                    <a:lnTo>
                      <a:pt x="2381" y="17151"/>
                    </a:lnTo>
                    <a:lnTo>
                      <a:pt x="2126" y="17151"/>
                    </a:lnTo>
                    <a:cubicBezTo>
                      <a:pt x="1986" y="17151"/>
                      <a:pt x="1872" y="17138"/>
                      <a:pt x="1872" y="17119"/>
                    </a:cubicBezTo>
                    <a:cubicBezTo>
                      <a:pt x="1872" y="17038"/>
                      <a:pt x="2375" y="16107"/>
                      <a:pt x="2572" y="15823"/>
                    </a:cubicBezTo>
                    <a:cubicBezTo>
                      <a:pt x="2759" y="15555"/>
                      <a:pt x="2815" y="15509"/>
                      <a:pt x="2994" y="15481"/>
                    </a:cubicBezTo>
                    <a:cubicBezTo>
                      <a:pt x="3159" y="15456"/>
                      <a:pt x="3243" y="15444"/>
                      <a:pt x="3285" y="15444"/>
                    </a:cubicBezTo>
                    <a:close/>
                    <a:moveTo>
                      <a:pt x="4157" y="15395"/>
                    </a:moveTo>
                    <a:cubicBezTo>
                      <a:pt x="4229" y="15395"/>
                      <a:pt x="4265" y="15400"/>
                      <a:pt x="4265" y="15412"/>
                    </a:cubicBezTo>
                    <a:cubicBezTo>
                      <a:pt x="4265" y="15422"/>
                      <a:pt x="4123" y="15647"/>
                      <a:pt x="3952" y="15908"/>
                    </a:cubicBezTo>
                    <a:cubicBezTo>
                      <a:pt x="3781" y="16168"/>
                      <a:pt x="3552" y="16544"/>
                      <a:pt x="3446" y="16737"/>
                    </a:cubicBezTo>
                    <a:cubicBezTo>
                      <a:pt x="3276" y="17050"/>
                      <a:pt x="3234" y="17094"/>
                      <a:pt x="3073" y="17120"/>
                    </a:cubicBezTo>
                    <a:cubicBezTo>
                      <a:pt x="2949" y="17141"/>
                      <a:pt x="2831" y="17152"/>
                      <a:pt x="2738" y="17152"/>
                    </a:cubicBezTo>
                    <a:cubicBezTo>
                      <a:pt x="2624" y="17152"/>
                      <a:pt x="2548" y="17136"/>
                      <a:pt x="2548" y="17106"/>
                    </a:cubicBezTo>
                    <a:cubicBezTo>
                      <a:pt x="2548" y="17044"/>
                      <a:pt x="2901" y="16412"/>
                      <a:pt x="3240" y="15867"/>
                    </a:cubicBezTo>
                    <a:cubicBezTo>
                      <a:pt x="3492" y="15461"/>
                      <a:pt x="3516" y="15440"/>
                      <a:pt x="3712" y="15422"/>
                    </a:cubicBezTo>
                    <a:cubicBezTo>
                      <a:pt x="3919" y="15404"/>
                      <a:pt x="4067" y="15395"/>
                      <a:pt x="4157" y="15395"/>
                    </a:cubicBezTo>
                    <a:close/>
                    <a:moveTo>
                      <a:pt x="2224" y="17515"/>
                    </a:moveTo>
                    <a:lnTo>
                      <a:pt x="2141" y="17776"/>
                    </a:lnTo>
                    <a:cubicBezTo>
                      <a:pt x="2098" y="17913"/>
                      <a:pt x="2071" y="17983"/>
                      <a:pt x="2040" y="17983"/>
                    </a:cubicBezTo>
                    <a:cubicBezTo>
                      <a:pt x="2008" y="17983"/>
                      <a:pt x="1970" y="17901"/>
                      <a:pt x="1904" y="17734"/>
                    </a:cubicBezTo>
                    <a:lnTo>
                      <a:pt x="1819" y="17515"/>
                    </a:lnTo>
                    <a:close/>
                    <a:moveTo>
                      <a:pt x="2552" y="17515"/>
                    </a:moveTo>
                    <a:cubicBezTo>
                      <a:pt x="2660" y="17515"/>
                      <a:pt x="2754" y="17534"/>
                      <a:pt x="2754" y="17554"/>
                    </a:cubicBezTo>
                    <a:cubicBezTo>
                      <a:pt x="2754" y="17575"/>
                      <a:pt x="2635" y="17839"/>
                      <a:pt x="2489" y="18139"/>
                    </a:cubicBezTo>
                    <a:lnTo>
                      <a:pt x="2224" y="18685"/>
                    </a:lnTo>
                    <a:lnTo>
                      <a:pt x="2151" y="18478"/>
                    </a:lnTo>
                    <a:cubicBezTo>
                      <a:pt x="2080" y="18283"/>
                      <a:pt x="2084" y="18248"/>
                      <a:pt x="2212" y="17893"/>
                    </a:cubicBezTo>
                    <a:lnTo>
                      <a:pt x="2348" y="17515"/>
                    </a:lnTo>
                    <a:close/>
                    <a:moveTo>
                      <a:pt x="12441" y="16686"/>
                    </a:moveTo>
                    <a:cubicBezTo>
                      <a:pt x="12463" y="16686"/>
                      <a:pt x="12478" y="16714"/>
                      <a:pt x="12478" y="16753"/>
                    </a:cubicBezTo>
                    <a:cubicBezTo>
                      <a:pt x="12481" y="16797"/>
                      <a:pt x="12444" y="17141"/>
                      <a:pt x="12402" y="17526"/>
                    </a:cubicBezTo>
                    <a:cubicBezTo>
                      <a:pt x="12357" y="17908"/>
                      <a:pt x="12301" y="18935"/>
                      <a:pt x="12272" y="19804"/>
                    </a:cubicBezTo>
                    <a:cubicBezTo>
                      <a:pt x="12127" y="24301"/>
                      <a:pt x="11867" y="26738"/>
                      <a:pt x="11286" y="29034"/>
                    </a:cubicBezTo>
                    <a:cubicBezTo>
                      <a:pt x="11105" y="29750"/>
                      <a:pt x="11051" y="29821"/>
                      <a:pt x="10544" y="29989"/>
                    </a:cubicBezTo>
                    <a:cubicBezTo>
                      <a:pt x="10003" y="30168"/>
                      <a:pt x="9458" y="30216"/>
                      <a:pt x="7876" y="30221"/>
                    </a:cubicBezTo>
                    <a:cubicBezTo>
                      <a:pt x="7825" y="30221"/>
                      <a:pt x="7775" y="30221"/>
                      <a:pt x="7726" y="30221"/>
                    </a:cubicBezTo>
                    <a:cubicBezTo>
                      <a:pt x="6460" y="30221"/>
                      <a:pt x="5773" y="30172"/>
                      <a:pt x="5677" y="30071"/>
                    </a:cubicBezTo>
                    <a:cubicBezTo>
                      <a:pt x="5663" y="30058"/>
                      <a:pt x="5772" y="29635"/>
                      <a:pt x="5919" y="29135"/>
                    </a:cubicBezTo>
                    <a:cubicBezTo>
                      <a:pt x="6066" y="28637"/>
                      <a:pt x="6186" y="28186"/>
                      <a:pt x="6186" y="28138"/>
                    </a:cubicBezTo>
                    <a:cubicBezTo>
                      <a:pt x="6186" y="28091"/>
                      <a:pt x="6181" y="28068"/>
                      <a:pt x="6171" y="28068"/>
                    </a:cubicBezTo>
                    <a:cubicBezTo>
                      <a:pt x="6132" y="28068"/>
                      <a:pt x="6020" y="28399"/>
                      <a:pt x="5817" y="29101"/>
                    </a:cubicBezTo>
                    <a:lnTo>
                      <a:pt x="5542" y="30057"/>
                    </a:lnTo>
                    <a:lnTo>
                      <a:pt x="5359" y="30022"/>
                    </a:lnTo>
                    <a:cubicBezTo>
                      <a:pt x="5000" y="29955"/>
                      <a:pt x="4697" y="29756"/>
                      <a:pt x="4582" y="29515"/>
                    </a:cubicBezTo>
                    <a:cubicBezTo>
                      <a:pt x="4262" y="28847"/>
                      <a:pt x="3801" y="26916"/>
                      <a:pt x="3482" y="24899"/>
                    </a:cubicBezTo>
                    <a:cubicBezTo>
                      <a:pt x="3175" y="22964"/>
                      <a:pt x="2941" y="21725"/>
                      <a:pt x="2648" y="20480"/>
                    </a:cubicBezTo>
                    <a:cubicBezTo>
                      <a:pt x="2505" y="19866"/>
                      <a:pt x="2358" y="19237"/>
                      <a:pt x="2326" y="19085"/>
                    </a:cubicBezTo>
                    <a:lnTo>
                      <a:pt x="2266" y="18809"/>
                    </a:lnTo>
                    <a:lnTo>
                      <a:pt x="2588" y="18162"/>
                    </a:lnTo>
                    <a:lnTo>
                      <a:pt x="2910" y="17515"/>
                    </a:lnTo>
                    <a:lnTo>
                      <a:pt x="3171" y="17515"/>
                    </a:lnTo>
                    <a:cubicBezTo>
                      <a:pt x="3317" y="17515"/>
                      <a:pt x="3430" y="17526"/>
                      <a:pt x="3430" y="17539"/>
                    </a:cubicBezTo>
                    <a:cubicBezTo>
                      <a:pt x="3430" y="17552"/>
                      <a:pt x="3264" y="17881"/>
                      <a:pt x="3064" y="18273"/>
                    </a:cubicBezTo>
                    <a:cubicBezTo>
                      <a:pt x="2863" y="18662"/>
                      <a:pt x="2711" y="18997"/>
                      <a:pt x="2728" y="19013"/>
                    </a:cubicBezTo>
                    <a:cubicBezTo>
                      <a:pt x="2736" y="19021"/>
                      <a:pt x="2742" y="19027"/>
                      <a:pt x="2750" y="19027"/>
                    </a:cubicBezTo>
                    <a:cubicBezTo>
                      <a:pt x="2784" y="19027"/>
                      <a:pt x="2847" y="18907"/>
                      <a:pt x="3179" y="18269"/>
                    </a:cubicBezTo>
                    <a:cubicBezTo>
                      <a:pt x="3541" y="17578"/>
                      <a:pt x="3569" y="17540"/>
                      <a:pt x="3730" y="17526"/>
                    </a:cubicBezTo>
                    <a:cubicBezTo>
                      <a:pt x="3762" y="17523"/>
                      <a:pt x="3792" y="17522"/>
                      <a:pt x="3818" y="17522"/>
                    </a:cubicBezTo>
                    <a:cubicBezTo>
                      <a:pt x="3866" y="17522"/>
                      <a:pt x="3898" y="17526"/>
                      <a:pt x="3898" y="17535"/>
                    </a:cubicBezTo>
                    <a:cubicBezTo>
                      <a:pt x="3898" y="17548"/>
                      <a:pt x="3747" y="17868"/>
                      <a:pt x="3560" y="18248"/>
                    </a:cubicBezTo>
                    <a:cubicBezTo>
                      <a:pt x="3238" y="18903"/>
                      <a:pt x="3165" y="19126"/>
                      <a:pt x="3275" y="19126"/>
                    </a:cubicBezTo>
                    <a:cubicBezTo>
                      <a:pt x="3299" y="19126"/>
                      <a:pt x="3497" y="18763"/>
                      <a:pt x="3711" y="18321"/>
                    </a:cubicBezTo>
                    <a:lnTo>
                      <a:pt x="4100" y="17515"/>
                    </a:lnTo>
                    <a:lnTo>
                      <a:pt x="4532" y="17515"/>
                    </a:lnTo>
                    <a:lnTo>
                      <a:pt x="4435" y="17661"/>
                    </a:lnTo>
                    <a:cubicBezTo>
                      <a:pt x="4044" y="18253"/>
                      <a:pt x="3636" y="19018"/>
                      <a:pt x="3636" y="19158"/>
                    </a:cubicBezTo>
                    <a:cubicBezTo>
                      <a:pt x="3636" y="19205"/>
                      <a:pt x="3646" y="19229"/>
                      <a:pt x="3665" y="19229"/>
                    </a:cubicBezTo>
                    <a:cubicBezTo>
                      <a:pt x="3720" y="19229"/>
                      <a:pt x="3854" y="19042"/>
                      <a:pt x="4077" y="18658"/>
                    </a:cubicBezTo>
                    <a:cubicBezTo>
                      <a:pt x="4660" y="17655"/>
                      <a:pt x="4786" y="17492"/>
                      <a:pt x="4983" y="17473"/>
                    </a:cubicBezTo>
                    <a:cubicBezTo>
                      <a:pt x="5013" y="17471"/>
                      <a:pt x="5037" y="17469"/>
                      <a:pt x="5058" y="17469"/>
                    </a:cubicBezTo>
                    <a:cubicBezTo>
                      <a:pt x="5131" y="17469"/>
                      <a:pt x="5149" y="17487"/>
                      <a:pt x="5131" y="17531"/>
                    </a:cubicBezTo>
                    <a:cubicBezTo>
                      <a:pt x="5115" y="17571"/>
                      <a:pt x="4866" y="17983"/>
                      <a:pt x="4579" y="18447"/>
                    </a:cubicBezTo>
                    <a:cubicBezTo>
                      <a:pt x="3957" y="19445"/>
                      <a:pt x="3932" y="19491"/>
                      <a:pt x="3995" y="19491"/>
                    </a:cubicBezTo>
                    <a:cubicBezTo>
                      <a:pt x="4048" y="19491"/>
                      <a:pt x="5249" y="17599"/>
                      <a:pt x="5249" y="17515"/>
                    </a:cubicBezTo>
                    <a:cubicBezTo>
                      <a:pt x="5249" y="17487"/>
                      <a:pt x="5376" y="17464"/>
                      <a:pt x="5538" y="17464"/>
                    </a:cubicBezTo>
                    <a:lnTo>
                      <a:pt x="5827" y="17464"/>
                    </a:lnTo>
                    <a:lnTo>
                      <a:pt x="5571" y="17843"/>
                    </a:lnTo>
                    <a:cubicBezTo>
                      <a:pt x="5127" y="18503"/>
                      <a:pt x="4817" y="19079"/>
                      <a:pt x="4874" y="19138"/>
                    </a:cubicBezTo>
                    <a:cubicBezTo>
                      <a:pt x="4878" y="19142"/>
                      <a:pt x="4882" y="19144"/>
                      <a:pt x="4887" y="19144"/>
                    </a:cubicBezTo>
                    <a:cubicBezTo>
                      <a:pt x="4932" y="19144"/>
                      <a:pt x="5035" y="19008"/>
                      <a:pt x="5201" y="18732"/>
                    </a:cubicBezTo>
                    <a:cubicBezTo>
                      <a:pt x="5562" y="18129"/>
                      <a:pt x="6026" y="17461"/>
                      <a:pt x="6107" y="17432"/>
                    </a:cubicBezTo>
                    <a:cubicBezTo>
                      <a:pt x="6133" y="17423"/>
                      <a:pt x="6196" y="17418"/>
                      <a:pt x="6266" y="17418"/>
                    </a:cubicBezTo>
                    <a:cubicBezTo>
                      <a:pt x="6300" y="17418"/>
                      <a:pt x="6335" y="17419"/>
                      <a:pt x="6368" y="17421"/>
                    </a:cubicBezTo>
                    <a:lnTo>
                      <a:pt x="6561" y="17437"/>
                    </a:lnTo>
                    <a:lnTo>
                      <a:pt x="6452" y="17578"/>
                    </a:lnTo>
                    <a:cubicBezTo>
                      <a:pt x="6392" y="17654"/>
                      <a:pt x="6165" y="17994"/>
                      <a:pt x="5951" y="18327"/>
                    </a:cubicBezTo>
                    <a:cubicBezTo>
                      <a:pt x="5682" y="18743"/>
                      <a:pt x="5576" y="18952"/>
                      <a:pt x="5615" y="18991"/>
                    </a:cubicBezTo>
                    <a:cubicBezTo>
                      <a:pt x="5631" y="19007"/>
                      <a:pt x="5642" y="19020"/>
                      <a:pt x="5657" y="19020"/>
                    </a:cubicBezTo>
                    <a:cubicBezTo>
                      <a:pt x="5709" y="19020"/>
                      <a:pt x="5809" y="18869"/>
                      <a:pt x="6285" y="18154"/>
                    </a:cubicBezTo>
                    <a:cubicBezTo>
                      <a:pt x="6725" y="17494"/>
                      <a:pt x="6836" y="17358"/>
                      <a:pt x="6940" y="17358"/>
                    </a:cubicBezTo>
                    <a:cubicBezTo>
                      <a:pt x="7094" y="17358"/>
                      <a:pt x="7097" y="17379"/>
                      <a:pt x="6973" y="17555"/>
                    </a:cubicBezTo>
                    <a:cubicBezTo>
                      <a:pt x="6779" y="17832"/>
                      <a:pt x="6291" y="18714"/>
                      <a:pt x="6291" y="18788"/>
                    </a:cubicBezTo>
                    <a:cubicBezTo>
                      <a:pt x="6291" y="18840"/>
                      <a:pt x="6307" y="18864"/>
                      <a:pt x="6333" y="18864"/>
                    </a:cubicBezTo>
                    <a:cubicBezTo>
                      <a:pt x="6382" y="18864"/>
                      <a:pt x="6465" y="18783"/>
                      <a:pt x="6546" y="18642"/>
                    </a:cubicBezTo>
                    <a:cubicBezTo>
                      <a:pt x="6646" y="18464"/>
                      <a:pt x="7314" y="17375"/>
                      <a:pt x="7358" y="17317"/>
                    </a:cubicBezTo>
                    <a:cubicBezTo>
                      <a:pt x="7376" y="17292"/>
                      <a:pt x="7717" y="17260"/>
                      <a:pt x="7876" y="17260"/>
                    </a:cubicBezTo>
                    <a:cubicBezTo>
                      <a:pt x="7924" y="17260"/>
                      <a:pt x="7955" y="17263"/>
                      <a:pt x="7955" y="17270"/>
                    </a:cubicBezTo>
                    <a:cubicBezTo>
                      <a:pt x="7955" y="17286"/>
                      <a:pt x="7764" y="17566"/>
                      <a:pt x="7534" y="17888"/>
                    </a:cubicBezTo>
                    <a:cubicBezTo>
                      <a:pt x="7030" y="18590"/>
                      <a:pt x="6876" y="18866"/>
                      <a:pt x="6989" y="18866"/>
                    </a:cubicBezTo>
                    <a:cubicBezTo>
                      <a:pt x="7030" y="18866"/>
                      <a:pt x="7094" y="18811"/>
                      <a:pt x="7126" y="18749"/>
                    </a:cubicBezTo>
                    <a:cubicBezTo>
                      <a:pt x="7160" y="18685"/>
                      <a:pt x="7411" y="18315"/>
                      <a:pt x="7684" y="17929"/>
                    </a:cubicBezTo>
                    <a:cubicBezTo>
                      <a:pt x="7958" y="17546"/>
                      <a:pt x="8184" y="17223"/>
                      <a:pt x="8185" y="17218"/>
                    </a:cubicBezTo>
                    <a:cubicBezTo>
                      <a:pt x="8187" y="17213"/>
                      <a:pt x="8584" y="17170"/>
                      <a:pt x="9072" y="17120"/>
                    </a:cubicBezTo>
                    <a:cubicBezTo>
                      <a:pt x="9560" y="17074"/>
                      <a:pt x="10205" y="17007"/>
                      <a:pt x="10513" y="16972"/>
                    </a:cubicBezTo>
                    <a:cubicBezTo>
                      <a:pt x="10765" y="16945"/>
                      <a:pt x="10978" y="16926"/>
                      <a:pt x="11048" y="16926"/>
                    </a:cubicBezTo>
                    <a:cubicBezTo>
                      <a:pt x="11064" y="16926"/>
                      <a:pt x="11072" y="16927"/>
                      <a:pt x="11072" y="16929"/>
                    </a:cubicBezTo>
                    <a:cubicBezTo>
                      <a:pt x="11072" y="16939"/>
                      <a:pt x="11000" y="17051"/>
                      <a:pt x="10915" y="17177"/>
                    </a:cubicBezTo>
                    <a:cubicBezTo>
                      <a:pt x="10811" y="17328"/>
                      <a:pt x="10784" y="17401"/>
                      <a:pt x="10808" y="17401"/>
                    </a:cubicBezTo>
                    <a:cubicBezTo>
                      <a:pt x="10834" y="17401"/>
                      <a:pt x="10922" y="17315"/>
                      <a:pt x="11040" y="17150"/>
                    </a:cubicBezTo>
                    <a:cubicBezTo>
                      <a:pt x="11205" y="16920"/>
                      <a:pt x="11249" y="16892"/>
                      <a:pt x="11474" y="16860"/>
                    </a:cubicBezTo>
                    <a:cubicBezTo>
                      <a:pt x="11613" y="16842"/>
                      <a:pt x="11875" y="16797"/>
                      <a:pt x="12062" y="16759"/>
                    </a:cubicBezTo>
                    <a:cubicBezTo>
                      <a:pt x="12249" y="16723"/>
                      <a:pt x="12416" y="16690"/>
                      <a:pt x="12439" y="16686"/>
                    </a:cubicBezTo>
                    <a:cubicBezTo>
                      <a:pt x="12440" y="16686"/>
                      <a:pt x="12440" y="16686"/>
                      <a:pt x="12441" y="16686"/>
                    </a:cubicBezTo>
                    <a:close/>
                    <a:moveTo>
                      <a:pt x="11978" y="1"/>
                    </a:moveTo>
                    <a:cubicBezTo>
                      <a:pt x="11898" y="1"/>
                      <a:pt x="11809" y="71"/>
                      <a:pt x="11721" y="210"/>
                    </a:cubicBezTo>
                    <a:cubicBezTo>
                      <a:pt x="11642" y="334"/>
                      <a:pt x="11352" y="927"/>
                      <a:pt x="11068" y="1535"/>
                    </a:cubicBezTo>
                    <a:cubicBezTo>
                      <a:pt x="10789" y="2144"/>
                      <a:pt x="10499" y="2757"/>
                      <a:pt x="10424" y="2906"/>
                    </a:cubicBezTo>
                    <a:cubicBezTo>
                      <a:pt x="10328" y="3098"/>
                      <a:pt x="10304" y="3192"/>
                      <a:pt x="10344" y="3239"/>
                    </a:cubicBezTo>
                    <a:cubicBezTo>
                      <a:pt x="10382" y="3284"/>
                      <a:pt x="10376" y="3524"/>
                      <a:pt x="10322" y="4026"/>
                    </a:cubicBezTo>
                    <a:cubicBezTo>
                      <a:pt x="10281" y="4426"/>
                      <a:pt x="10210" y="5238"/>
                      <a:pt x="10163" y="5841"/>
                    </a:cubicBezTo>
                    <a:cubicBezTo>
                      <a:pt x="10118" y="6445"/>
                      <a:pt x="10067" y="7015"/>
                      <a:pt x="10048" y="7115"/>
                    </a:cubicBezTo>
                    <a:lnTo>
                      <a:pt x="10016" y="7297"/>
                    </a:lnTo>
                    <a:lnTo>
                      <a:pt x="9942" y="7063"/>
                    </a:lnTo>
                    <a:cubicBezTo>
                      <a:pt x="9902" y="6934"/>
                      <a:pt x="9799" y="6527"/>
                      <a:pt x="9712" y="6154"/>
                    </a:cubicBezTo>
                    <a:cubicBezTo>
                      <a:pt x="9552" y="5472"/>
                      <a:pt x="9500" y="5349"/>
                      <a:pt x="9378" y="5349"/>
                    </a:cubicBezTo>
                    <a:cubicBezTo>
                      <a:pt x="9299" y="5349"/>
                      <a:pt x="9218" y="5560"/>
                      <a:pt x="8680" y="7142"/>
                    </a:cubicBezTo>
                    <a:cubicBezTo>
                      <a:pt x="8457" y="7803"/>
                      <a:pt x="8230" y="8466"/>
                      <a:pt x="8171" y="8625"/>
                    </a:cubicBezTo>
                    <a:cubicBezTo>
                      <a:pt x="8077" y="8883"/>
                      <a:pt x="8062" y="9113"/>
                      <a:pt x="8009" y="11043"/>
                    </a:cubicBezTo>
                    <a:cubicBezTo>
                      <a:pt x="7935" y="13777"/>
                      <a:pt x="7894" y="14685"/>
                      <a:pt x="7842" y="14772"/>
                    </a:cubicBezTo>
                    <a:cubicBezTo>
                      <a:pt x="7815" y="14816"/>
                      <a:pt x="7653" y="14846"/>
                      <a:pt x="7367" y="14858"/>
                    </a:cubicBezTo>
                    <a:lnTo>
                      <a:pt x="6932" y="14877"/>
                    </a:lnTo>
                    <a:lnTo>
                      <a:pt x="6932" y="14877"/>
                    </a:lnTo>
                    <a:lnTo>
                      <a:pt x="6954" y="14002"/>
                    </a:lnTo>
                    <a:cubicBezTo>
                      <a:pt x="6995" y="12293"/>
                      <a:pt x="6875" y="11136"/>
                      <a:pt x="6360" y="8298"/>
                    </a:cubicBezTo>
                    <a:cubicBezTo>
                      <a:pt x="6085" y="6768"/>
                      <a:pt x="6082" y="6737"/>
                      <a:pt x="6164" y="6500"/>
                    </a:cubicBezTo>
                    <a:cubicBezTo>
                      <a:pt x="6225" y="6320"/>
                      <a:pt x="6237" y="6159"/>
                      <a:pt x="6212" y="5868"/>
                    </a:cubicBezTo>
                    <a:cubicBezTo>
                      <a:pt x="6145" y="5124"/>
                      <a:pt x="5761" y="4413"/>
                      <a:pt x="4927" y="3486"/>
                    </a:cubicBezTo>
                    <a:cubicBezTo>
                      <a:pt x="4513" y="3029"/>
                      <a:pt x="4158" y="2431"/>
                      <a:pt x="4158" y="2196"/>
                    </a:cubicBezTo>
                    <a:cubicBezTo>
                      <a:pt x="4158" y="2113"/>
                      <a:pt x="4137" y="2072"/>
                      <a:pt x="4097" y="2072"/>
                    </a:cubicBezTo>
                    <a:cubicBezTo>
                      <a:pt x="3995" y="2072"/>
                      <a:pt x="3762" y="2343"/>
                      <a:pt x="3410" y="2878"/>
                    </a:cubicBezTo>
                    <a:cubicBezTo>
                      <a:pt x="2988" y="3520"/>
                      <a:pt x="2830" y="4179"/>
                      <a:pt x="2917" y="4948"/>
                    </a:cubicBezTo>
                    <a:cubicBezTo>
                      <a:pt x="3020" y="5846"/>
                      <a:pt x="3509" y="6575"/>
                      <a:pt x="4273" y="6963"/>
                    </a:cubicBezTo>
                    <a:cubicBezTo>
                      <a:pt x="4381" y="7018"/>
                      <a:pt x="4473" y="7091"/>
                      <a:pt x="4477" y="7125"/>
                    </a:cubicBezTo>
                    <a:cubicBezTo>
                      <a:pt x="4504" y="7411"/>
                      <a:pt x="4453" y="9074"/>
                      <a:pt x="4417" y="9111"/>
                    </a:cubicBezTo>
                    <a:cubicBezTo>
                      <a:pt x="4352" y="9177"/>
                      <a:pt x="4353" y="9438"/>
                      <a:pt x="4420" y="9478"/>
                    </a:cubicBezTo>
                    <a:cubicBezTo>
                      <a:pt x="4448" y="9497"/>
                      <a:pt x="4472" y="9730"/>
                      <a:pt x="4472" y="10000"/>
                    </a:cubicBezTo>
                    <a:cubicBezTo>
                      <a:pt x="4472" y="11429"/>
                      <a:pt x="4749" y="13796"/>
                      <a:pt x="5020" y="14691"/>
                    </a:cubicBezTo>
                    <a:cubicBezTo>
                      <a:pt x="5060" y="14826"/>
                      <a:pt x="5095" y="14960"/>
                      <a:pt x="5095" y="14981"/>
                    </a:cubicBezTo>
                    <a:cubicBezTo>
                      <a:pt x="5096" y="15011"/>
                      <a:pt x="5062" y="15025"/>
                      <a:pt x="5018" y="15025"/>
                    </a:cubicBezTo>
                    <a:cubicBezTo>
                      <a:pt x="4941" y="15025"/>
                      <a:pt x="4833" y="14986"/>
                      <a:pt x="4809" y="14930"/>
                    </a:cubicBezTo>
                    <a:cubicBezTo>
                      <a:pt x="4587" y="14390"/>
                      <a:pt x="3956" y="12345"/>
                      <a:pt x="3557" y="10885"/>
                    </a:cubicBezTo>
                    <a:cubicBezTo>
                      <a:pt x="3040" y="8975"/>
                      <a:pt x="2569" y="7384"/>
                      <a:pt x="2389" y="6907"/>
                    </a:cubicBezTo>
                    <a:cubicBezTo>
                      <a:pt x="2328" y="6750"/>
                      <a:pt x="2294" y="6577"/>
                      <a:pt x="2311" y="6516"/>
                    </a:cubicBezTo>
                    <a:cubicBezTo>
                      <a:pt x="2348" y="6363"/>
                      <a:pt x="2152" y="5971"/>
                      <a:pt x="1760" y="5424"/>
                    </a:cubicBezTo>
                    <a:cubicBezTo>
                      <a:pt x="1576" y="5164"/>
                      <a:pt x="1392" y="4908"/>
                      <a:pt x="1351" y="4847"/>
                    </a:cubicBezTo>
                    <a:cubicBezTo>
                      <a:pt x="1190" y="4613"/>
                      <a:pt x="688" y="3966"/>
                      <a:pt x="579" y="3854"/>
                    </a:cubicBezTo>
                    <a:cubicBezTo>
                      <a:pt x="503" y="3775"/>
                      <a:pt x="413" y="3735"/>
                      <a:pt x="337" y="3735"/>
                    </a:cubicBezTo>
                    <a:cubicBezTo>
                      <a:pt x="264" y="3735"/>
                      <a:pt x="203" y="3773"/>
                      <a:pt x="179" y="3849"/>
                    </a:cubicBezTo>
                    <a:cubicBezTo>
                      <a:pt x="159" y="3913"/>
                      <a:pt x="145" y="4182"/>
                      <a:pt x="147" y="4453"/>
                    </a:cubicBezTo>
                    <a:cubicBezTo>
                      <a:pt x="151" y="4817"/>
                      <a:pt x="133" y="4975"/>
                      <a:pt x="73" y="5065"/>
                    </a:cubicBezTo>
                    <a:cubicBezTo>
                      <a:pt x="0" y="5178"/>
                      <a:pt x="0" y="5203"/>
                      <a:pt x="75" y="5318"/>
                    </a:cubicBezTo>
                    <a:cubicBezTo>
                      <a:pt x="145" y="5422"/>
                      <a:pt x="159" y="5599"/>
                      <a:pt x="159" y="6301"/>
                    </a:cubicBezTo>
                    <a:cubicBezTo>
                      <a:pt x="159" y="7082"/>
                      <a:pt x="167" y="7162"/>
                      <a:pt x="258" y="7229"/>
                    </a:cubicBezTo>
                    <a:cubicBezTo>
                      <a:pt x="365" y="7305"/>
                      <a:pt x="1091" y="9839"/>
                      <a:pt x="1432" y="11322"/>
                    </a:cubicBezTo>
                    <a:cubicBezTo>
                      <a:pt x="1713" y="12545"/>
                      <a:pt x="1856" y="13089"/>
                      <a:pt x="2171" y="14156"/>
                    </a:cubicBezTo>
                    <a:cubicBezTo>
                      <a:pt x="2364" y="14816"/>
                      <a:pt x="2439" y="15145"/>
                      <a:pt x="2401" y="15171"/>
                    </a:cubicBezTo>
                    <a:cubicBezTo>
                      <a:pt x="2369" y="15191"/>
                      <a:pt x="2024" y="15235"/>
                      <a:pt x="1633" y="15272"/>
                    </a:cubicBezTo>
                    <a:cubicBezTo>
                      <a:pt x="1244" y="15309"/>
                      <a:pt x="903" y="15351"/>
                      <a:pt x="876" y="15366"/>
                    </a:cubicBezTo>
                    <a:cubicBezTo>
                      <a:pt x="851" y="15381"/>
                      <a:pt x="760" y="15492"/>
                      <a:pt x="676" y="15605"/>
                    </a:cubicBezTo>
                    <a:cubicBezTo>
                      <a:pt x="546" y="15786"/>
                      <a:pt x="522" y="15862"/>
                      <a:pt x="522" y="16138"/>
                    </a:cubicBezTo>
                    <a:cubicBezTo>
                      <a:pt x="522" y="16570"/>
                      <a:pt x="693" y="17116"/>
                      <a:pt x="871" y="17258"/>
                    </a:cubicBezTo>
                    <a:cubicBezTo>
                      <a:pt x="944" y="17317"/>
                      <a:pt x="1105" y="17391"/>
                      <a:pt x="1225" y="17420"/>
                    </a:cubicBezTo>
                    <a:lnTo>
                      <a:pt x="1444" y="17475"/>
                    </a:lnTo>
                    <a:lnTo>
                      <a:pt x="1637" y="18059"/>
                    </a:lnTo>
                    <a:cubicBezTo>
                      <a:pt x="2134" y="19572"/>
                      <a:pt x="2629" y="21892"/>
                      <a:pt x="3155" y="25161"/>
                    </a:cubicBezTo>
                    <a:cubicBezTo>
                      <a:pt x="3417" y="26799"/>
                      <a:pt x="3702" y="28063"/>
                      <a:pt x="4039" y="29098"/>
                    </a:cubicBezTo>
                    <a:cubicBezTo>
                      <a:pt x="4307" y="29924"/>
                      <a:pt x="4455" y="30095"/>
                      <a:pt x="5080" y="30315"/>
                    </a:cubicBezTo>
                    <a:cubicBezTo>
                      <a:pt x="5628" y="30505"/>
                      <a:pt x="6694" y="30612"/>
                      <a:pt x="7929" y="30612"/>
                    </a:cubicBezTo>
                    <a:cubicBezTo>
                      <a:pt x="8326" y="30612"/>
                      <a:pt x="8741" y="30601"/>
                      <a:pt x="9162" y="30578"/>
                    </a:cubicBezTo>
                    <a:cubicBezTo>
                      <a:pt x="10000" y="30531"/>
                      <a:pt x="10249" y="30499"/>
                      <a:pt x="10591" y="30390"/>
                    </a:cubicBezTo>
                    <a:cubicBezTo>
                      <a:pt x="11097" y="30229"/>
                      <a:pt x="11312" y="30101"/>
                      <a:pt x="11446" y="29883"/>
                    </a:cubicBezTo>
                    <a:cubicBezTo>
                      <a:pt x="11547" y="29714"/>
                      <a:pt x="11954" y="28126"/>
                      <a:pt x="12093" y="27346"/>
                    </a:cubicBezTo>
                    <a:cubicBezTo>
                      <a:pt x="12371" y="25775"/>
                      <a:pt x="12594" y="23269"/>
                      <a:pt x="12690" y="20587"/>
                    </a:cubicBezTo>
                    <a:cubicBezTo>
                      <a:pt x="12721" y="19771"/>
                      <a:pt x="12771" y="18521"/>
                      <a:pt x="12804" y="17805"/>
                    </a:cubicBezTo>
                    <a:lnTo>
                      <a:pt x="12864" y="16504"/>
                    </a:lnTo>
                    <a:lnTo>
                      <a:pt x="13062" y="16254"/>
                    </a:lnTo>
                    <a:cubicBezTo>
                      <a:pt x="13291" y="15966"/>
                      <a:pt x="13421" y="15588"/>
                      <a:pt x="13421" y="15214"/>
                    </a:cubicBezTo>
                    <a:cubicBezTo>
                      <a:pt x="13417" y="14770"/>
                      <a:pt x="13284" y="14633"/>
                      <a:pt x="12717" y="14633"/>
                    </a:cubicBezTo>
                    <a:cubicBezTo>
                      <a:pt x="12626" y="14633"/>
                      <a:pt x="12525" y="14636"/>
                      <a:pt x="12411" y="14643"/>
                    </a:cubicBezTo>
                    <a:cubicBezTo>
                      <a:pt x="12252" y="14651"/>
                      <a:pt x="12137" y="14655"/>
                      <a:pt x="12054" y="14655"/>
                    </a:cubicBezTo>
                    <a:cubicBezTo>
                      <a:pt x="11892" y="14655"/>
                      <a:pt x="11855" y="14637"/>
                      <a:pt x="11855" y="14593"/>
                    </a:cubicBezTo>
                    <a:cubicBezTo>
                      <a:pt x="11855" y="14552"/>
                      <a:pt x="11879" y="14328"/>
                      <a:pt x="11907" y="14105"/>
                    </a:cubicBezTo>
                    <a:cubicBezTo>
                      <a:pt x="11935" y="13880"/>
                      <a:pt x="12041" y="12677"/>
                      <a:pt x="12137" y="11433"/>
                    </a:cubicBezTo>
                    <a:cubicBezTo>
                      <a:pt x="12236" y="10191"/>
                      <a:pt x="12428" y="7946"/>
                      <a:pt x="12563" y="6453"/>
                    </a:cubicBezTo>
                    <a:lnTo>
                      <a:pt x="12811" y="3735"/>
                    </a:lnTo>
                    <a:lnTo>
                      <a:pt x="12696" y="2919"/>
                    </a:lnTo>
                    <a:cubicBezTo>
                      <a:pt x="12565" y="1989"/>
                      <a:pt x="12240" y="345"/>
                      <a:pt x="12149" y="149"/>
                    </a:cubicBezTo>
                    <a:cubicBezTo>
                      <a:pt x="12103" y="50"/>
                      <a:pt x="12044" y="1"/>
                      <a:pt x="11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7"/>
              <p:cNvSpPr/>
              <p:nvPr/>
            </p:nvSpPr>
            <p:spPr>
              <a:xfrm>
                <a:off x="5932900" y="3146975"/>
                <a:ext cx="12225" cy="18925"/>
              </a:xfrm>
              <a:custGeom>
                <a:avLst/>
                <a:gdLst/>
                <a:ahLst/>
                <a:cxnLst/>
                <a:rect l="l" t="t" r="r" b="b"/>
                <a:pathLst>
                  <a:path w="489" h="757" extrusionOk="0">
                    <a:moveTo>
                      <a:pt x="461" y="0"/>
                    </a:moveTo>
                    <a:cubicBezTo>
                      <a:pt x="445" y="0"/>
                      <a:pt x="415" y="29"/>
                      <a:pt x="391" y="70"/>
                    </a:cubicBezTo>
                    <a:cubicBezTo>
                      <a:pt x="235" y="320"/>
                      <a:pt x="1" y="757"/>
                      <a:pt x="25" y="757"/>
                    </a:cubicBezTo>
                    <a:cubicBezTo>
                      <a:pt x="61" y="757"/>
                      <a:pt x="489" y="24"/>
                      <a:pt x="467" y="3"/>
                    </a:cubicBezTo>
                    <a:cubicBezTo>
                      <a:pt x="466" y="1"/>
                      <a:pt x="463" y="0"/>
                      <a:pt x="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7"/>
              <p:cNvSpPr/>
              <p:nvPr/>
            </p:nvSpPr>
            <p:spPr>
              <a:xfrm>
                <a:off x="5991575" y="3172300"/>
                <a:ext cx="20800" cy="21875"/>
              </a:xfrm>
              <a:custGeom>
                <a:avLst/>
                <a:gdLst/>
                <a:ahLst/>
                <a:cxnLst/>
                <a:rect l="l" t="t" r="r" b="b"/>
                <a:pathLst>
                  <a:path w="832" h="875" extrusionOk="0">
                    <a:moveTo>
                      <a:pt x="815" y="1"/>
                    </a:moveTo>
                    <a:cubicBezTo>
                      <a:pt x="783" y="1"/>
                      <a:pt x="620" y="154"/>
                      <a:pt x="378" y="419"/>
                    </a:cubicBezTo>
                    <a:cubicBezTo>
                      <a:pt x="173" y="642"/>
                      <a:pt x="0" y="848"/>
                      <a:pt x="0" y="871"/>
                    </a:cubicBezTo>
                    <a:cubicBezTo>
                      <a:pt x="0" y="873"/>
                      <a:pt x="2" y="875"/>
                      <a:pt x="4" y="875"/>
                    </a:cubicBezTo>
                    <a:cubicBezTo>
                      <a:pt x="51" y="875"/>
                      <a:pt x="607" y="327"/>
                      <a:pt x="736" y="148"/>
                    </a:cubicBezTo>
                    <a:cubicBezTo>
                      <a:pt x="809" y="47"/>
                      <a:pt x="832" y="1"/>
                      <a:pt x="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7"/>
              <p:cNvSpPr/>
              <p:nvPr/>
            </p:nvSpPr>
            <p:spPr>
              <a:xfrm>
                <a:off x="5969525" y="3174775"/>
                <a:ext cx="25975" cy="28800"/>
              </a:xfrm>
              <a:custGeom>
                <a:avLst/>
                <a:gdLst/>
                <a:ahLst/>
                <a:cxnLst/>
                <a:rect l="l" t="t" r="r" b="b"/>
                <a:pathLst>
                  <a:path w="1039" h="1152" extrusionOk="0">
                    <a:moveTo>
                      <a:pt x="1013" y="1"/>
                    </a:moveTo>
                    <a:cubicBezTo>
                      <a:pt x="950" y="1"/>
                      <a:pt x="775" y="170"/>
                      <a:pt x="507" y="497"/>
                    </a:cubicBezTo>
                    <a:cubicBezTo>
                      <a:pt x="146" y="936"/>
                      <a:pt x="0" y="1152"/>
                      <a:pt x="64" y="1152"/>
                    </a:cubicBezTo>
                    <a:cubicBezTo>
                      <a:pt x="70" y="1152"/>
                      <a:pt x="78" y="1150"/>
                      <a:pt x="87" y="1147"/>
                    </a:cubicBezTo>
                    <a:cubicBezTo>
                      <a:pt x="150" y="1124"/>
                      <a:pt x="1039" y="87"/>
                      <a:pt x="1039" y="39"/>
                    </a:cubicBezTo>
                    <a:cubicBezTo>
                      <a:pt x="1039" y="13"/>
                      <a:pt x="1030"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7"/>
              <p:cNvSpPr/>
              <p:nvPr/>
            </p:nvSpPr>
            <p:spPr>
              <a:xfrm>
                <a:off x="5948725" y="3176825"/>
                <a:ext cx="24000" cy="31675"/>
              </a:xfrm>
              <a:custGeom>
                <a:avLst/>
                <a:gdLst/>
                <a:ahLst/>
                <a:cxnLst/>
                <a:rect l="l" t="t" r="r" b="b"/>
                <a:pathLst>
                  <a:path w="960" h="1267" extrusionOk="0">
                    <a:moveTo>
                      <a:pt x="901" y="0"/>
                    </a:moveTo>
                    <a:cubicBezTo>
                      <a:pt x="858" y="0"/>
                      <a:pt x="791" y="42"/>
                      <a:pt x="716" y="124"/>
                    </a:cubicBezTo>
                    <a:cubicBezTo>
                      <a:pt x="494" y="362"/>
                      <a:pt x="0" y="1102"/>
                      <a:pt x="0" y="1196"/>
                    </a:cubicBezTo>
                    <a:cubicBezTo>
                      <a:pt x="0" y="1236"/>
                      <a:pt x="26" y="1267"/>
                      <a:pt x="59" y="1267"/>
                    </a:cubicBezTo>
                    <a:cubicBezTo>
                      <a:pt x="64" y="1267"/>
                      <a:pt x="68" y="1266"/>
                      <a:pt x="72" y="1265"/>
                    </a:cubicBezTo>
                    <a:cubicBezTo>
                      <a:pt x="157" y="1245"/>
                      <a:pt x="946" y="195"/>
                      <a:pt x="955" y="92"/>
                    </a:cubicBezTo>
                    <a:cubicBezTo>
                      <a:pt x="959" y="31"/>
                      <a:pt x="939" y="0"/>
                      <a:pt x="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7"/>
              <p:cNvSpPr/>
              <p:nvPr/>
            </p:nvSpPr>
            <p:spPr>
              <a:xfrm>
                <a:off x="5838225" y="3236550"/>
                <a:ext cx="26975" cy="56025"/>
              </a:xfrm>
              <a:custGeom>
                <a:avLst/>
                <a:gdLst/>
                <a:ahLst/>
                <a:cxnLst/>
                <a:rect l="l" t="t" r="r" b="b"/>
                <a:pathLst>
                  <a:path w="1079" h="2241" extrusionOk="0">
                    <a:moveTo>
                      <a:pt x="1023" y="0"/>
                    </a:moveTo>
                    <a:cubicBezTo>
                      <a:pt x="998" y="0"/>
                      <a:pt x="966" y="27"/>
                      <a:pt x="943" y="69"/>
                    </a:cubicBezTo>
                    <a:cubicBezTo>
                      <a:pt x="743" y="447"/>
                      <a:pt x="1" y="2188"/>
                      <a:pt x="19" y="2237"/>
                    </a:cubicBezTo>
                    <a:cubicBezTo>
                      <a:pt x="20" y="2239"/>
                      <a:pt x="22" y="2240"/>
                      <a:pt x="23" y="2240"/>
                    </a:cubicBezTo>
                    <a:cubicBezTo>
                      <a:pt x="46" y="2240"/>
                      <a:pt x="146" y="2066"/>
                      <a:pt x="260" y="1825"/>
                    </a:cubicBezTo>
                    <a:cubicBezTo>
                      <a:pt x="836" y="600"/>
                      <a:pt x="1078" y="31"/>
                      <a:pt x="1040" y="5"/>
                    </a:cubicBezTo>
                    <a:cubicBezTo>
                      <a:pt x="1035" y="2"/>
                      <a:pt x="1029" y="0"/>
                      <a:pt x="1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7"/>
              <p:cNvSpPr/>
              <p:nvPr/>
            </p:nvSpPr>
            <p:spPr>
              <a:xfrm>
                <a:off x="5913525" y="3236300"/>
                <a:ext cx="83325" cy="201125"/>
              </a:xfrm>
              <a:custGeom>
                <a:avLst/>
                <a:gdLst/>
                <a:ahLst/>
                <a:cxnLst/>
                <a:rect l="l" t="t" r="r" b="b"/>
                <a:pathLst>
                  <a:path w="3333" h="8045" extrusionOk="0">
                    <a:moveTo>
                      <a:pt x="3049" y="302"/>
                    </a:moveTo>
                    <a:cubicBezTo>
                      <a:pt x="3061" y="302"/>
                      <a:pt x="3056" y="374"/>
                      <a:pt x="3040" y="468"/>
                    </a:cubicBezTo>
                    <a:cubicBezTo>
                      <a:pt x="2975" y="802"/>
                      <a:pt x="2653" y="2018"/>
                      <a:pt x="2221" y="3552"/>
                    </a:cubicBezTo>
                    <a:cubicBezTo>
                      <a:pt x="1979" y="4411"/>
                      <a:pt x="1670" y="5519"/>
                      <a:pt x="1534" y="6017"/>
                    </a:cubicBezTo>
                    <a:cubicBezTo>
                      <a:pt x="1396" y="6517"/>
                      <a:pt x="1331" y="6787"/>
                      <a:pt x="1264" y="6787"/>
                    </a:cubicBezTo>
                    <a:cubicBezTo>
                      <a:pt x="1188" y="6787"/>
                      <a:pt x="1108" y="6441"/>
                      <a:pt x="913" y="5690"/>
                    </a:cubicBezTo>
                    <a:cubicBezTo>
                      <a:pt x="425" y="3803"/>
                      <a:pt x="186" y="1583"/>
                      <a:pt x="407" y="984"/>
                    </a:cubicBezTo>
                    <a:cubicBezTo>
                      <a:pt x="427" y="928"/>
                      <a:pt x="438" y="899"/>
                      <a:pt x="458" y="899"/>
                    </a:cubicBezTo>
                    <a:cubicBezTo>
                      <a:pt x="480" y="899"/>
                      <a:pt x="514" y="939"/>
                      <a:pt x="588" y="1026"/>
                    </a:cubicBezTo>
                    <a:cubicBezTo>
                      <a:pt x="754" y="1220"/>
                      <a:pt x="927" y="1733"/>
                      <a:pt x="1196" y="2842"/>
                    </a:cubicBezTo>
                    <a:cubicBezTo>
                      <a:pt x="1309" y="3310"/>
                      <a:pt x="1416" y="3712"/>
                      <a:pt x="1435" y="3740"/>
                    </a:cubicBezTo>
                    <a:cubicBezTo>
                      <a:pt x="1454" y="3771"/>
                      <a:pt x="1505" y="3788"/>
                      <a:pt x="1548" y="3788"/>
                    </a:cubicBezTo>
                    <a:cubicBezTo>
                      <a:pt x="1585" y="3788"/>
                      <a:pt x="1616" y="3776"/>
                      <a:pt x="1618" y="3751"/>
                    </a:cubicBezTo>
                    <a:cubicBezTo>
                      <a:pt x="1619" y="3727"/>
                      <a:pt x="1629" y="3549"/>
                      <a:pt x="1637" y="3344"/>
                    </a:cubicBezTo>
                    <a:cubicBezTo>
                      <a:pt x="1666" y="2682"/>
                      <a:pt x="1971" y="1857"/>
                      <a:pt x="2477" y="1071"/>
                    </a:cubicBezTo>
                    <a:cubicBezTo>
                      <a:pt x="2723" y="687"/>
                      <a:pt x="3011" y="302"/>
                      <a:pt x="3049" y="302"/>
                    </a:cubicBezTo>
                    <a:close/>
                    <a:moveTo>
                      <a:pt x="3098" y="0"/>
                    </a:moveTo>
                    <a:cubicBezTo>
                      <a:pt x="3024" y="0"/>
                      <a:pt x="2928" y="71"/>
                      <a:pt x="2795" y="214"/>
                    </a:cubicBezTo>
                    <a:cubicBezTo>
                      <a:pt x="2360" y="683"/>
                      <a:pt x="1785" y="1670"/>
                      <a:pt x="1591" y="2279"/>
                    </a:cubicBezTo>
                    <a:cubicBezTo>
                      <a:pt x="1542" y="2434"/>
                      <a:pt x="1483" y="2582"/>
                      <a:pt x="1462" y="2606"/>
                    </a:cubicBezTo>
                    <a:cubicBezTo>
                      <a:pt x="1460" y="2607"/>
                      <a:pt x="1459" y="2608"/>
                      <a:pt x="1458" y="2608"/>
                    </a:cubicBezTo>
                    <a:cubicBezTo>
                      <a:pt x="1433" y="2608"/>
                      <a:pt x="1366" y="2415"/>
                      <a:pt x="1304" y="2162"/>
                    </a:cubicBezTo>
                    <a:cubicBezTo>
                      <a:pt x="1046" y="1109"/>
                      <a:pt x="766" y="614"/>
                      <a:pt x="431" y="614"/>
                    </a:cubicBezTo>
                    <a:cubicBezTo>
                      <a:pt x="221" y="614"/>
                      <a:pt x="170" y="690"/>
                      <a:pt x="74" y="1138"/>
                    </a:cubicBezTo>
                    <a:cubicBezTo>
                      <a:pt x="4" y="1471"/>
                      <a:pt x="0" y="1633"/>
                      <a:pt x="54" y="2329"/>
                    </a:cubicBezTo>
                    <a:cubicBezTo>
                      <a:pt x="171" y="3854"/>
                      <a:pt x="437" y="5217"/>
                      <a:pt x="936" y="6839"/>
                    </a:cubicBezTo>
                    <a:cubicBezTo>
                      <a:pt x="1119" y="7430"/>
                      <a:pt x="1141" y="7550"/>
                      <a:pt x="1102" y="7759"/>
                    </a:cubicBezTo>
                    <a:cubicBezTo>
                      <a:pt x="1068" y="7945"/>
                      <a:pt x="1083" y="8045"/>
                      <a:pt x="1144" y="8045"/>
                    </a:cubicBezTo>
                    <a:cubicBezTo>
                      <a:pt x="1159" y="8045"/>
                      <a:pt x="1178" y="8038"/>
                      <a:pt x="1200" y="8025"/>
                    </a:cubicBezTo>
                    <a:cubicBezTo>
                      <a:pt x="1226" y="8009"/>
                      <a:pt x="1250" y="7958"/>
                      <a:pt x="1250" y="7923"/>
                    </a:cubicBezTo>
                    <a:cubicBezTo>
                      <a:pt x="1250" y="7884"/>
                      <a:pt x="1284" y="7738"/>
                      <a:pt x="1327" y="7598"/>
                    </a:cubicBezTo>
                    <a:cubicBezTo>
                      <a:pt x="1631" y="6554"/>
                      <a:pt x="1976" y="5337"/>
                      <a:pt x="2271" y="4255"/>
                    </a:cubicBezTo>
                    <a:cubicBezTo>
                      <a:pt x="3294" y="507"/>
                      <a:pt x="3332" y="336"/>
                      <a:pt x="3236" y="126"/>
                    </a:cubicBezTo>
                    <a:cubicBezTo>
                      <a:pt x="3198" y="42"/>
                      <a:pt x="3154" y="0"/>
                      <a:pt x="3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7"/>
              <p:cNvSpPr/>
              <p:nvPr/>
            </p:nvSpPr>
            <p:spPr>
              <a:xfrm>
                <a:off x="5842700" y="3243725"/>
                <a:ext cx="31900" cy="56075"/>
              </a:xfrm>
              <a:custGeom>
                <a:avLst/>
                <a:gdLst/>
                <a:ahLst/>
                <a:cxnLst/>
                <a:rect l="l" t="t" r="r" b="b"/>
                <a:pathLst>
                  <a:path w="1276" h="2243" extrusionOk="0">
                    <a:moveTo>
                      <a:pt x="1235" y="1"/>
                    </a:moveTo>
                    <a:cubicBezTo>
                      <a:pt x="1172" y="1"/>
                      <a:pt x="1037" y="151"/>
                      <a:pt x="859" y="428"/>
                    </a:cubicBezTo>
                    <a:cubicBezTo>
                      <a:pt x="451" y="1067"/>
                      <a:pt x="1" y="2129"/>
                      <a:pt x="97" y="2226"/>
                    </a:cubicBezTo>
                    <a:cubicBezTo>
                      <a:pt x="107" y="2237"/>
                      <a:pt x="117" y="2243"/>
                      <a:pt x="128" y="2243"/>
                    </a:cubicBezTo>
                    <a:cubicBezTo>
                      <a:pt x="182" y="2243"/>
                      <a:pt x="259" y="2093"/>
                      <a:pt x="473" y="1603"/>
                    </a:cubicBezTo>
                    <a:cubicBezTo>
                      <a:pt x="607" y="1296"/>
                      <a:pt x="846" y="840"/>
                      <a:pt x="998" y="598"/>
                    </a:cubicBezTo>
                    <a:cubicBezTo>
                      <a:pt x="1151" y="353"/>
                      <a:pt x="1275" y="119"/>
                      <a:pt x="1275" y="79"/>
                    </a:cubicBezTo>
                    <a:cubicBezTo>
                      <a:pt x="1275" y="26"/>
                      <a:pt x="1261"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7"/>
              <p:cNvSpPr/>
              <p:nvPr/>
            </p:nvSpPr>
            <p:spPr>
              <a:xfrm>
                <a:off x="5839975" y="3264050"/>
                <a:ext cx="38350" cy="66650"/>
              </a:xfrm>
              <a:custGeom>
                <a:avLst/>
                <a:gdLst/>
                <a:ahLst/>
                <a:cxnLst/>
                <a:rect l="l" t="t" r="r" b="b"/>
                <a:pathLst>
                  <a:path w="1534" h="2666" extrusionOk="0">
                    <a:moveTo>
                      <a:pt x="1412" y="1"/>
                    </a:moveTo>
                    <a:cubicBezTo>
                      <a:pt x="1385" y="1"/>
                      <a:pt x="1358" y="20"/>
                      <a:pt x="1323" y="60"/>
                    </a:cubicBezTo>
                    <a:cubicBezTo>
                      <a:pt x="950" y="476"/>
                      <a:pt x="0" y="2563"/>
                      <a:pt x="143" y="2650"/>
                    </a:cubicBezTo>
                    <a:cubicBezTo>
                      <a:pt x="157" y="2659"/>
                      <a:pt x="170" y="2665"/>
                      <a:pt x="183" y="2665"/>
                    </a:cubicBezTo>
                    <a:cubicBezTo>
                      <a:pt x="245" y="2665"/>
                      <a:pt x="312" y="2523"/>
                      <a:pt x="606" y="1868"/>
                    </a:cubicBezTo>
                    <a:cubicBezTo>
                      <a:pt x="786" y="1471"/>
                      <a:pt x="1062" y="921"/>
                      <a:pt x="1220" y="648"/>
                    </a:cubicBezTo>
                    <a:cubicBezTo>
                      <a:pt x="1376" y="377"/>
                      <a:pt x="1514" y="139"/>
                      <a:pt x="1523" y="120"/>
                    </a:cubicBezTo>
                    <a:cubicBezTo>
                      <a:pt x="1534" y="102"/>
                      <a:pt x="1509" y="59"/>
                      <a:pt x="1471" y="28"/>
                    </a:cubicBezTo>
                    <a:cubicBezTo>
                      <a:pt x="1449" y="10"/>
                      <a:pt x="1430" y="1"/>
                      <a:pt x="1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7"/>
              <p:cNvSpPr/>
              <p:nvPr/>
            </p:nvSpPr>
            <p:spPr>
              <a:xfrm>
                <a:off x="5848625" y="3281525"/>
                <a:ext cx="32075" cy="67875"/>
              </a:xfrm>
              <a:custGeom>
                <a:avLst/>
                <a:gdLst/>
                <a:ahLst/>
                <a:cxnLst/>
                <a:rect l="l" t="t" r="r" b="b"/>
                <a:pathLst>
                  <a:path w="1283" h="2715" extrusionOk="0">
                    <a:moveTo>
                      <a:pt x="1144" y="0"/>
                    </a:moveTo>
                    <a:cubicBezTo>
                      <a:pt x="1112" y="0"/>
                      <a:pt x="914" y="360"/>
                      <a:pt x="703" y="797"/>
                    </a:cubicBezTo>
                    <a:cubicBezTo>
                      <a:pt x="323" y="1582"/>
                      <a:pt x="1" y="2415"/>
                      <a:pt x="1" y="2607"/>
                    </a:cubicBezTo>
                    <a:cubicBezTo>
                      <a:pt x="0" y="2680"/>
                      <a:pt x="13" y="2715"/>
                      <a:pt x="35" y="2715"/>
                    </a:cubicBezTo>
                    <a:cubicBezTo>
                      <a:pt x="88" y="2715"/>
                      <a:pt x="199" y="2513"/>
                      <a:pt x="327" y="2164"/>
                    </a:cubicBezTo>
                    <a:cubicBezTo>
                      <a:pt x="435" y="1864"/>
                      <a:pt x="688" y="1289"/>
                      <a:pt x="890" y="880"/>
                    </a:cubicBezTo>
                    <a:cubicBezTo>
                      <a:pt x="1229" y="189"/>
                      <a:pt x="1283"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7"/>
              <p:cNvSpPr/>
              <p:nvPr/>
            </p:nvSpPr>
            <p:spPr>
              <a:xfrm>
                <a:off x="5847425" y="3302350"/>
                <a:ext cx="39875" cy="79150"/>
              </a:xfrm>
              <a:custGeom>
                <a:avLst/>
                <a:gdLst/>
                <a:ahLst/>
                <a:cxnLst/>
                <a:rect l="l" t="t" r="r" b="b"/>
                <a:pathLst>
                  <a:path w="1595" h="3166" extrusionOk="0">
                    <a:moveTo>
                      <a:pt x="1500" y="0"/>
                    </a:moveTo>
                    <a:cubicBezTo>
                      <a:pt x="1438" y="0"/>
                      <a:pt x="1359" y="61"/>
                      <a:pt x="1291" y="173"/>
                    </a:cubicBezTo>
                    <a:cubicBezTo>
                      <a:pt x="916" y="771"/>
                      <a:pt x="0" y="3043"/>
                      <a:pt x="95" y="3136"/>
                    </a:cubicBezTo>
                    <a:cubicBezTo>
                      <a:pt x="115" y="3156"/>
                      <a:pt x="135" y="3166"/>
                      <a:pt x="153" y="3166"/>
                    </a:cubicBezTo>
                    <a:cubicBezTo>
                      <a:pt x="169" y="3166"/>
                      <a:pt x="184" y="3158"/>
                      <a:pt x="197" y="3143"/>
                    </a:cubicBezTo>
                    <a:cubicBezTo>
                      <a:pt x="222" y="3116"/>
                      <a:pt x="423" y="2661"/>
                      <a:pt x="644" y="2132"/>
                    </a:cubicBezTo>
                    <a:cubicBezTo>
                      <a:pt x="864" y="1602"/>
                      <a:pt x="1172" y="928"/>
                      <a:pt x="1327" y="633"/>
                    </a:cubicBezTo>
                    <a:cubicBezTo>
                      <a:pt x="1481" y="336"/>
                      <a:pt x="1594" y="74"/>
                      <a:pt x="1578" y="47"/>
                    </a:cubicBezTo>
                    <a:cubicBezTo>
                      <a:pt x="1558" y="16"/>
                      <a:pt x="1531" y="0"/>
                      <a:pt x="1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7"/>
              <p:cNvSpPr/>
              <p:nvPr/>
            </p:nvSpPr>
            <p:spPr>
              <a:xfrm>
                <a:off x="5853300" y="3327050"/>
                <a:ext cx="35425" cy="81250"/>
              </a:xfrm>
              <a:custGeom>
                <a:avLst/>
                <a:gdLst/>
                <a:ahLst/>
                <a:cxnLst/>
                <a:rect l="l" t="t" r="r" b="b"/>
                <a:pathLst>
                  <a:path w="1417" h="3250" extrusionOk="0">
                    <a:moveTo>
                      <a:pt x="1321" y="1"/>
                    </a:moveTo>
                    <a:cubicBezTo>
                      <a:pt x="1260" y="1"/>
                      <a:pt x="1189" y="71"/>
                      <a:pt x="1136" y="197"/>
                    </a:cubicBezTo>
                    <a:cubicBezTo>
                      <a:pt x="513" y="1668"/>
                      <a:pt x="48" y="2877"/>
                      <a:pt x="13" y="3124"/>
                    </a:cubicBezTo>
                    <a:cubicBezTo>
                      <a:pt x="1" y="3209"/>
                      <a:pt x="19" y="3250"/>
                      <a:pt x="72" y="3250"/>
                    </a:cubicBezTo>
                    <a:cubicBezTo>
                      <a:pt x="121" y="3250"/>
                      <a:pt x="292" y="2885"/>
                      <a:pt x="570" y="2183"/>
                    </a:cubicBezTo>
                    <a:cubicBezTo>
                      <a:pt x="803" y="1597"/>
                      <a:pt x="1091" y="890"/>
                      <a:pt x="1211" y="609"/>
                    </a:cubicBezTo>
                    <a:cubicBezTo>
                      <a:pt x="1331" y="328"/>
                      <a:pt x="1417" y="77"/>
                      <a:pt x="1399" y="53"/>
                    </a:cubicBezTo>
                    <a:cubicBezTo>
                      <a:pt x="1378" y="18"/>
                      <a:pt x="1350" y="1"/>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7"/>
              <p:cNvSpPr/>
              <p:nvPr/>
            </p:nvSpPr>
            <p:spPr>
              <a:xfrm>
                <a:off x="5862625" y="3350875"/>
                <a:ext cx="29100" cy="78700"/>
              </a:xfrm>
              <a:custGeom>
                <a:avLst/>
                <a:gdLst/>
                <a:ahLst/>
                <a:cxnLst/>
                <a:rect l="l" t="t" r="r" b="b"/>
                <a:pathLst>
                  <a:path w="1164" h="3148" extrusionOk="0">
                    <a:moveTo>
                      <a:pt x="1080" y="1"/>
                    </a:moveTo>
                    <a:cubicBezTo>
                      <a:pt x="1064" y="1"/>
                      <a:pt x="1044" y="9"/>
                      <a:pt x="1020" y="24"/>
                    </a:cubicBezTo>
                    <a:cubicBezTo>
                      <a:pt x="863" y="120"/>
                      <a:pt x="108" y="2297"/>
                      <a:pt x="26" y="2885"/>
                    </a:cubicBezTo>
                    <a:cubicBezTo>
                      <a:pt x="1" y="3062"/>
                      <a:pt x="13" y="3111"/>
                      <a:pt x="84" y="3138"/>
                    </a:cubicBezTo>
                    <a:cubicBezTo>
                      <a:pt x="101" y="3145"/>
                      <a:pt x="119" y="3147"/>
                      <a:pt x="137" y="3147"/>
                    </a:cubicBezTo>
                    <a:cubicBezTo>
                      <a:pt x="234" y="3147"/>
                      <a:pt x="317" y="3057"/>
                      <a:pt x="235" y="3007"/>
                    </a:cubicBezTo>
                    <a:cubicBezTo>
                      <a:pt x="147" y="2952"/>
                      <a:pt x="485" y="1789"/>
                      <a:pt x="878" y="801"/>
                    </a:cubicBezTo>
                    <a:cubicBezTo>
                      <a:pt x="1102" y="236"/>
                      <a:pt x="1163" y="1"/>
                      <a:pt x="1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7"/>
              <p:cNvSpPr/>
              <p:nvPr/>
            </p:nvSpPr>
            <p:spPr>
              <a:xfrm>
                <a:off x="5954025" y="3350450"/>
                <a:ext cx="46700" cy="76600"/>
              </a:xfrm>
              <a:custGeom>
                <a:avLst/>
                <a:gdLst/>
                <a:ahLst/>
                <a:cxnLst/>
                <a:rect l="l" t="t" r="r" b="b"/>
                <a:pathLst>
                  <a:path w="1868" h="3064" extrusionOk="0">
                    <a:moveTo>
                      <a:pt x="1827" y="1"/>
                    </a:moveTo>
                    <a:cubicBezTo>
                      <a:pt x="1792" y="1"/>
                      <a:pt x="1740" y="41"/>
                      <a:pt x="1692" y="114"/>
                    </a:cubicBezTo>
                    <a:cubicBezTo>
                      <a:pt x="776" y="1554"/>
                      <a:pt x="1" y="2981"/>
                      <a:pt x="98" y="3041"/>
                    </a:cubicBezTo>
                    <a:cubicBezTo>
                      <a:pt x="116" y="3052"/>
                      <a:pt x="128" y="3063"/>
                      <a:pt x="141" y="3063"/>
                    </a:cubicBezTo>
                    <a:cubicBezTo>
                      <a:pt x="179" y="3063"/>
                      <a:pt x="227" y="2964"/>
                      <a:pt x="483" y="2464"/>
                    </a:cubicBezTo>
                    <a:cubicBezTo>
                      <a:pt x="644" y="2152"/>
                      <a:pt x="1021" y="1497"/>
                      <a:pt x="1321" y="1012"/>
                    </a:cubicBezTo>
                    <a:cubicBezTo>
                      <a:pt x="1620" y="529"/>
                      <a:pt x="1867" y="101"/>
                      <a:pt x="1867" y="62"/>
                    </a:cubicBezTo>
                    <a:cubicBezTo>
                      <a:pt x="1867" y="20"/>
                      <a:pt x="1851"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7"/>
              <p:cNvSpPr/>
              <p:nvPr/>
            </p:nvSpPr>
            <p:spPr>
              <a:xfrm>
                <a:off x="5874575" y="3379700"/>
                <a:ext cx="23250" cy="73325"/>
              </a:xfrm>
              <a:custGeom>
                <a:avLst/>
                <a:gdLst/>
                <a:ahLst/>
                <a:cxnLst/>
                <a:rect l="l" t="t" r="r" b="b"/>
                <a:pathLst>
                  <a:path w="930" h="2933" extrusionOk="0">
                    <a:moveTo>
                      <a:pt x="857" y="0"/>
                    </a:moveTo>
                    <a:cubicBezTo>
                      <a:pt x="836" y="0"/>
                      <a:pt x="813" y="13"/>
                      <a:pt x="793" y="37"/>
                    </a:cubicBezTo>
                    <a:cubicBezTo>
                      <a:pt x="627" y="240"/>
                      <a:pt x="0" y="2400"/>
                      <a:pt x="0" y="2767"/>
                    </a:cubicBezTo>
                    <a:cubicBezTo>
                      <a:pt x="0" y="2877"/>
                      <a:pt x="10" y="2932"/>
                      <a:pt x="30" y="2932"/>
                    </a:cubicBezTo>
                    <a:cubicBezTo>
                      <a:pt x="69" y="2932"/>
                      <a:pt x="147" y="2711"/>
                      <a:pt x="261" y="2274"/>
                    </a:cubicBezTo>
                    <a:cubicBezTo>
                      <a:pt x="357" y="1909"/>
                      <a:pt x="547" y="1267"/>
                      <a:pt x="689" y="842"/>
                    </a:cubicBezTo>
                    <a:cubicBezTo>
                      <a:pt x="855" y="347"/>
                      <a:pt x="930" y="50"/>
                      <a:pt x="899" y="19"/>
                    </a:cubicBezTo>
                    <a:cubicBezTo>
                      <a:pt x="886" y="7"/>
                      <a:pt x="872"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7"/>
              <p:cNvSpPr/>
              <p:nvPr/>
            </p:nvSpPr>
            <p:spPr>
              <a:xfrm>
                <a:off x="5961725" y="3382950"/>
                <a:ext cx="33825" cy="57250"/>
              </a:xfrm>
              <a:custGeom>
                <a:avLst/>
                <a:gdLst/>
                <a:ahLst/>
                <a:cxnLst/>
                <a:rect l="l" t="t" r="r" b="b"/>
                <a:pathLst>
                  <a:path w="1353" h="2290" extrusionOk="0">
                    <a:moveTo>
                      <a:pt x="1279" y="0"/>
                    </a:moveTo>
                    <a:cubicBezTo>
                      <a:pt x="1239" y="0"/>
                      <a:pt x="1066" y="240"/>
                      <a:pt x="894" y="538"/>
                    </a:cubicBezTo>
                    <a:cubicBezTo>
                      <a:pt x="606" y="1030"/>
                      <a:pt x="0" y="2203"/>
                      <a:pt x="0" y="2264"/>
                    </a:cubicBezTo>
                    <a:cubicBezTo>
                      <a:pt x="0" y="2278"/>
                      <a:pt x="24" y="2290"/>
                      <a:pt x="57" y="2290"/>
                    </a:cubicBezTo>
                    <a:cubicBezTo>
                      <a:pt x="58" y="2290"/>
                      <a:pt x="60" y="2290"/>
                      <a:pt x="62" y="2290"/>
                    </a:cubicBezTo>
                    <a:cubicBezTo>
                      <a:pt x="125" y="2287"/>
                      <a:pt x="1351" y="164"/>
                      <a:pt x="1351" y="54"/>
                    </a:cubicBezTo>
                    <a:cubicBezTo>
                      <a:pt x="1352" y="23"/>
                      <a:pt x="1320" y="0"/>
                      <a:pt x="1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7"/>
              <p:cNvSpPr/>
              <p:nvPr/>
            </p:nvSpPr>
            <p:spPr>
              <a:xfrm>
                <a:off x="5972125" y="3405100"/>
                <a:ext cx="24675" cy="43050"/>
              </a:xfrm>
              <a:custGeom>
                <a:avLst/>
                <a:gdLst/>
                <a:ahLst/>
                <a:cxnLst/>
                <a:rect l="l" t="t" r="r" b="b"/>
                <a:pathLst>
                  <a:path w="987" h="1722" extrusionOk="0">
                    <a:moveTo>
                      <a:pt x="952" y="0"/>
                    </a:moveTo>
                    <a:cubicBezTo>
                      <a:pt x="911" y="0"/>
                      <a:pt x="836" y="78"/>
                      <a:pt x="744" y="222"/>
                    </a:cubicBezTo>
                    <a:cubicBezTo>
                      <a:pt x="540" y="544"/>
                      <a:pt x="0" y="1582"/>
                      <a:pt x="0" y="1651"/>
                    </a:cubicBezTo>
                    <a:cubicBezTo>
                      <a:pt x="0" y="1699"/>
                      <a:pt x="14" y="1722"/>
                      <a:pt x="36" y="1722"/>
                    </a:cubicBezTo>
                    <a:cubicBezTo>
                      <a:pt x="90" y="1722"/>
                      <a:pt x="195" y="1594"/>
                      <a:pt x="289" y="1392"/>
                    </a:cubicBezTo>
                    <a:cubicBezTo>
                      <a:pt x="373" y="1214"/>
                      <a:pt x="564" y="862"/>
                      <a:pt x="713" y="605"/>
                    </a:cubicBezTo>
                    <a:cubicBezTo>
                      <a:pt x="864" y="350"/>
                      <a:pt x="986" y="111"/>
                      <a:pt x="986" y="71"/>
                    </a:cubicBezTo>
                    <a:cubicBezTo>
                      <a:pt x="987" y="23"/>
                      <a:pt x="975" y="0"/>
                      <a:pt x="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7"/>
              <p:cNvSpPr/>
              <p:nvPr/>
            </p:nvSpPr>
            <p:spPr>
              <a:xfrm>
                <a:off x="5884100" y="3410150"/>
                <a:ext cx="25600" cy="62550"/>
              </a:xfrm>
              <a:custGeom>
                <a:avLst/>
                <a:gdLst/>
                <a:ahLst/>
                <a:cxnLst/>
                <a:rect l="l" t="t" r="r" b="b"/>
                <a:pathLst>
                  <a:path w="1024" h="2502" extrusionOk="0">
                    <a:moveTo>
                      <a:pt x="965" y="1"/>
                    </a:moveTo>
                    <a:cubicBezTo>
                      <a:pt x="943" y="1"/>
                      <a:pt x="918" y="14"/>
                      <a:pt x="902" y="41"/>
                    </a:cubicBezTo>
                    <a:cubicBezTo>
                      <a:pt x="718" y="337"/>
                      <a:pt x="0" y="2429"/>
                      <a:pt x="63" y="2489"/>
                    </a:cubicBezTo>
                    <a:cubicBezTo>
                      <a:pt x="71" y="2497"/>
                      <a:pt x="78" y="2501"/>
                      <a:pt x="87" y="2501"/>
                    </a:cubicBezTo>
                    <a:cubicBezTo>
                      <a:pt x="139" y="2501"/>
                      <a:pt x="212" y="2328"/>
                      <a:pt x="377" y="1825"/>
                    </a:cubicBezTo>
                    <a:cubicBezTo>
                      <a:pt x="484" y="1497"/>
                      <a:pt x="674" y="981"/>
                      <a:pt x="799" y="682"/>
                    </a:cubicBezTo>
                    <a:cubicBezTo>
                      <a:pt x="923" y="381"/>
                      <a:pt x="1023" y="105"/>
                      <a:pt x="1023" y="68"/>
                    </a:cubicBezTo>
                    <a:cubicBezTo>
                      <a:pt x="1023" y="25"/>
                      <a:pt x="996" y="1"/>
                      <a:pt x="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7"/>
              <p:cNvSpPr/>
              <p:nvPr/>
            </p:nvSpPr>
            <p:spPr>
              <a:xfrm>
                <a:off x="5971950" y="3430200"/>
                <a:ext cx="24775" cy="43775"/>
              </a:xfrm>
              <a:custGeom>
                <a:avLst/>
                <a:gdLst/>
                <a:ahLst/>
                <a:cxnLst/>
                <a:rect l="l" t="t" r="r" b="b"/>
                <a:pathLst>
                  <a:path w="991" h="1751" extrusionOk="0">
                    <a:moveTo>
                      <a:pt x="975" y="1"/>
                    </a:moveTo>
                    <a:cubicBezTo>
                      <a:pt x="955" y="1"/>
                      <a:pt x="832" y="194"/>
                      <a:pt x="696" y="434"/>
                    </a:cubicBezTo>
                    <a:cubicBezTo>
                      <a:pt x="321" y="1099"/>
                      <a:pt x="0" y="1750"/>
                      <a:pt x="49" y="1750"/>
                    </a:cubicBezTo>
                    <a:cubicBezTo>
                      <a:pt x="73" y="1750"/>
                      <a:pt x="177" y="1570"/>
                      <a:pt x="288" y="1346"/>
                    </a:cubicBezTo>
                    <a:cubicBezTo>
                      <a:pt x="396" y="1124"/>
                      <a:pt x="601" y="738"/>
                      <a:pt x="743" y="484"/>
                    </a:cubicBezTo>
                    <a:cubicBezTo>
                      <a:pt x="884" y="229"/>
                      <a:pt x="990" y="13"/>
                      <a:pt x="977" y="1"/>
                    </a:cubicBezTo>
                    <a:cubicBezTo>
                      <a:pt x="976" y="1"/>
                      <a:pt x="976" y="1"/>
                      <a:pt x="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7"/>
              <p:cNvSpPr/>
              <p:nvPr/>
            </p:nvSpPr>
            <p:spPr>
              <a:xfrm>
                <a:off x="5933200" y="3455750"/>
                <a:ext cx="14675" cy="30400"/>
              </a:xfrm>
              <a:custGeom>
                <a:avLst/>
                <a:gdLst/>
                <a:ahLst/>
                <a:cxnLst/>
                <a:rect l="l" t="t" r="r" b="b"/>
                <a:pathLst>
                  <a:path w="587" h="1216" extrusionOk="0">
                    <a:moveTo>
                      <a:pt x="539" y="1"/>
                    </a:moveTo>
                    <a:cubicBezTo>
                      <a:pt x="535" y="1"/>
                      <a:pt x="532" y="1"/>
                      <a:pt x="528" y="1"/>
                    </a:cubicBezTo>
                    <a:cubicBezTo>
                      <a:pt x="502" y="1"/>
                      <a:pt x="370" y="262"/>
                      <a:pt x="236" y="579"/>
                    </a:cubicBezTo>
                    <a:cubicBezTo>
                      <a:pt x="102" y="897"/>
                      <a:pt x="1" y="1180"/>
                      <a:pt x="11" y="1212"/>
                    </a:cubicBezTo>
                    <a:cubicBezTo>
                      <a:pt x="12" y="1214"/>
                      <a:pt x="13" y="1215"/>
                      <a:pt x="14" y="1215"/>
                    </a:cubicBezTo>
                    <a:cubicBezTo>
                      <a:pt x="36" y="1215"/>
                      <a:pt x="150" y="996"/>
                      <a:pt x="279" y="703"/>
                    </a:cubicBezTo>
                    <a:cubicBezTo>
                      <a:pt x="574" y="24"/>
                      <a:pt x="586"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7"/>
              <p:cNvSpPr/>
              <p:nvPr/>
            </p:nvSpPr>
            <p:spPr>
              <a:xfrm>
                <a:off x="6000000" y="3456700"/>
                <a:ext cx="18125" cy="30975"/>
              </a:xfrm>
              <a:custGeom>
                <a:avLst/>
                <a:gdLst/>
                <a:ahLst/>
                <a:cxnLst/>
                <a:rect l="l" t="t" r="r" b="b"/>
                <a:pathLst>
                  <a:path w="725" h="1239" extrusionOk="0">
                    <a:moveTo>
                      <a:pt x="681" y="0"/>
                    </a:moveTo>
                    <a:cubicBezTo>
                      <a:pt x="654" y="0"/>
                      <a:pt x="590" y="67"/>
                      <a:pt x="490" y="222"/>
                    </a:cubicBezTo>
                    <a:cubicBezTo>
                      <a:pt x="284" y="539"/>
                      <a:pt x="184" y="728"/>
                      <a:pt x="62" y="1018"/>
                    </a:cubicBezTo>
                    <a:cubicBezTo>
                      <a:pt x="1" y="1164"/>
                      <a:pt x="1" y="1238"/>
                      <a:pt x="34" y="1238"/>
                    </a:cubicBezTo>
                    <a:cubicBezTo>
                      <a:pt x="66" y="1238"/>
                      <a:pt x="128" y="1167"/>
                      <a:pt x="192" y="1022"/>
                    </a:cubicBezTo>
                    <a:cubicBezTo>
                      <a:pt x="252" y="887"/>
                      <a:pt x="395" y="623"/>
                      <a:pt x="506" y="440"/>
                    </a:cubicBezTo>
                    <a:cubicBezTo>
                      <a:pt x="669" y="177"/>
                      <a:pt x="724"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17"/>
            <p:cNvGrpSpPr/>
            <p:nvPr/>
          </p:nvGrpSpPr>
          <p:grpSpPr>
            <a:xfrm>
              <a:off x="-187375" y="4353513"/>
              <a:ext cx="817825" cy="703675"/>
              <a:chOff x="2770300" y="4078150"/>
              <a:chExt cx="817825" cy="703675"/>
            </a:xfrm>
          </p:grpSpPr>
          <p:sp>
            <p:nvSpPr>
              <p:cNvPr id="2271" name="Google Shape;2271;p17"/>
              <p:cNvSpPr/>
              <p:nvPr/>
            </p:nvSpPr>
            <p:spPr>
              <a:xfrm>
                <a:off x="2770300" y="4078150"/>
                <a:ext cx="767350" cy="703675"/>
              </a:xfrm>
              <a:custGeom>
                <a:avLst/>
                <a:gdLst/>
                <a:ahLst/>
                <a:cxnLst/>
                <a:rect l="l" t="t" r="r" b="b"/>
                <a:pathLst>
                  <a:path w="30694" h="28147" extrusionOk="0">
                    <a:moveTo>
                      <a:pt x="22314" y="1"/>
                    </a:moveTo>
                    <a:cubicBezTo>
                      <a:pt x="22023" y="1"/>
                      <a:pt x="20857" y="1062"/>
                      <a:pt x="19673" y="2400"/>
                    </a:cubicBezTo>
                    <a:cubicBezTo>
                      <a:pt x="19311" y="2809"/>
                      <a:pt x="19251" y="2841"/>
                      <a:pt x="18142" y="3210"/>
                    </a:cubicBezTo>
                    <a:cubicBezTo>
                      <a:pt x="16864" y="3636"/>
                      <a:pt x="16416" y="3838"/>
                      <a:pt x="16463" y="3969"/>
                    </a:cubicBezTo>
                    <a:cubicBezTo>
                      <a:pt x="16467" y="3980"/>
                      <a:pt x="16485" y="3985"/>
                      <a:pt x="16517" y="3985"/>
                    </a:cubicBezTo>
                    <a:cubicBezTo>
                      <a:pt x="16644" y="3985"/>
                      <a:pt x="16985" y="3898"/>
                      <a:pt x="17480" y="3737"/>
                    </a:cubicBezTo>
                    <a:cubicBezTo>
                      <a:pt x="18021" y="3562"/>
                      <a:pt x="18268" y="3486"/>
                      <a:pt x="18389" y="3486"/>
                    </a:cubicBezTo>
                    <a:cubicBezTo>
                      <a:pt x="18474" y="3486"/>
                      <a:pt x="18497" y="3524"/>
                      <a:pt x="18517" y="3590"/>
                    </a:cubicBezTo>
                    <a:cubicBezTo>
                      <a:pt x="18550" y="3703"/>
                      <a:pt x="18352" y="4042"/>
                      <a:pt x="17947" y="4573"/>
                    </a:cubicBezTo>
                    <a:cubicBezTo>
                      <a:pt x="17127" y="5647"/>
                      <a:pt x="16057" y="7202"/>
                      <a:pt x="15060" y="8773"/>
                    </a:cubicBezTo>
                    <a:cubicBezTo>
                      <a:pt x="14466" y="9708"/>
                      <a:pt x="14185" y="10068"/>
                      <a:pt x="14006" y="10120"/>
                    </a:cubicBezTo>
                    <a:cubicBezTo>
                      <a:pt x="13699" y="10208"/>
                      <a:pt x="13543" y="10484"/>
                      <a:pt x="13630" y="10786"/>
                    </a:cubicBezTo>
                    <a:cubicBezTo>
                      <a:pt x="13677" y="10950"/>
                      <a:pt x="13515" y="11358"/>
                      <a:pt x="13027" y="12294"/>
                    </a:cubicBezTo>
                    <a:cubicBezTo>
                      <a:pt x="11689" y="14860"/>
                      <a:pt x="10368" y="18326"/>
                      <a:pt x="9313" y="22044"/>
                    </a:cubicBezTo>
                    <a:lnTo>
                      <a:pt x="8697" y="24211"/>
                    </a:lnTo>
                    <a:lnTo>
                      <a:pt x="8414" y="23432"/>
                    </a:lnTo>
                    <a:cubicBezTo>
                      <a:pt x="7728" y="21541"/>
                      <a:pt x="6968" y="19036"/>
                      <a:pt x="7050" y="18947"/>
                    </a:cubicBezTo>
                    <a:cubicBezTo>
                      <a:pt x="7158" y="18827"/>
                      <a:pt x="7075" y="18555"/>
                      <a:pt x="6899" y="18460"/>
                    </a:cubicBezTo>
                    <a:cubicBezTo>
                      <a:pt x="6697" y="18350"/>
                      <a:pt x="5659" y="15479"/>
                      <a:pt x="5729" y="15225"/>
                    </a:cubicBezTo>
                    <a:cubicBezTo>
                      <a:pt x="5768" y="15088"/>
                      <a:pt x="5747" y="15025"/>
                      <a:pt x="5661" y="15001"/>
                    </a:cubicBezTo>
                    <a:cubicBezTo>
                      <a:pt x="5594" y="14982"/>
                      <a:pt x="5428" y="14695"/>
                      <a:pt x="5293" y="14360"/>
                    </a:cubicBezTo>
                    <a:cubicBezTo>
                      <a:pt x="5009" y="13658"/>
                      <a:pt x="5037" y="13591"/>
                      <a:pt x="5675" y="13405"/>
                    </a:cubicBezTo>
                    <a:cubicBezTo>
                      <a:pt x="6155" y="13266"/>
                      <a:pt x="6363" y="13135"/>
                      <a:pt x="6321" y="12992"/>
                    </a:cubicBezTo>
                    <a:cubicBezTo>
                      <a:pt x="6317" y="12977"/>
                      <a:pt x="6297" y="12970"/>
                      <a:pt x="6263" y="12970"/>
                    </a:cubicBezTo>
                    <a:cubicBezTo>
                      <a:pt x="6165" y="12970"/>
                      <a:pt x="5950" y="13030"/>
                      <a:pt x="5635" y="13146"/>
                    </a:cubicBezTo>
                    <a:lnTo>
                      <a:pt x="4976" y="13391"/>
                    </a:lnTo>
                    <a:lnTo>
                      <a:pt x="4805" y="13018"/>
                    </a:lnTo>
                    <a:cubicBezTo>
                      <a:pt x="4571" y="12507"/>
                      <a:pt x="4569" y="12309"/>
                      <a:pt x="4799" y="12206"/>
                    </a:cubicBezTo>
                    <a:cubicBezTo>
                      <a:pt x="4940" y="12143"/>
                      <a:pt x="4973" y="12062"/>
                      <a:pt x="4926" y="11898"/>
                    </a:cubicBezTo>
                    <a:cubicBezTo>
                      <a:pt x="4893" y="11778"/>
                      <a:pt x="4830" y="11709"/>
                      <a:pt x="4763" y="11709"/>
                    </a:cubicBezTo>
                    <a:cubicBezTo>
                      <a:pt x="4755" y="11709"/>
                      <a:pt x="4746" y="11710"/>
                      <a:pt x="4737" y="11713"/>
                    </a:cubicBezTo>
                    <a:cubicBezTo>
                      <a:pt x="4696" y="11724"/>
                      <a:pt x="4658" y="11731"/>
                      <a:pt x="4622" y="11731"/>
                    </a:cubicBezTo>
                    <a:cubicBezTo>
                      <a:pt x="4377" y="11731"/>
                      <a:pt x="4220" y="11423"/>
                      <a:pt x="3850" y="10350"/>
                    </a:cubicBezTo>
                    <a:cubicBezTo>
                      <a:pt x="3486" y="9288"/>
                      <a:pt x="3445" y="9101"/>
                      <a:pt x="3529" y="8923"/>
                    </a:cubicBezTo>
                    <a:cubicBezTo>
                      <a:pt x="3621" y="8729"/>
                      <a:pt x="3616" y="8713"/>
                      <a:pt x="3421" y="8645"/>
                    </a:cubicBezTo>
                    <a:cubicBezTo>
                      <a:pt x="3238" y="8582"/>
                      <a:pt x="3171" y="8438"/>
                      <a:pt x="2838" y="7407"/>
                    </a:cubicBezTo>
                    <a:lnTo>
                      <a:pt x="2462" y="6239"/>
                    </a:lnTo>
                    <a:lnTo>
                      <a:pt x="2719" y="6115"/>
                    </a:lnTo>
                    <a:cubicBezTo>
                      <a:pt x="3084" y="5937"/>
                      <a:pt x="2983" y="5634"/>
                      <a:pt x="2560" y="5630"/>
                    </a:cubicBezTo>
                    <a:cubicBezTo>
                      <a:pt x="2181" y="5627"/>
                      <a:pt x="2089" y="5454"/>
                      <a:pt x="1640" y="3898"/>
                    </a:cubicBezTo>
                    <a:cubicBezTo>
                      <a:pt x="1417" y="3129"/>
                      <a:pt x="1323" y="2835"/>
                      <a:pt x="1515" y="2835"/>
                    </a:cubicBezTo>
                    <a:cubicBezTo>
                      <a:pt x="1639" y="2835"/>
                      <a:pt x="1882" y="2957"/>
                      <a:pt x="2288" y="3154"/>
                    </a:cubicBezTo>
                    <a:cubicBezTo>
                      <a:pt x="2567" y="3290"/>
                      <a:pt x="2777" y="3358"/>
                      <a:pt x="2912" y="3358"/>
                    </a:cubicBezTo>
                    <a:cubicBezTo>
                      <a:pt x="3069" y="3358"/>
                      <a:pt x="3125" y="3266"/>
                      <a:pt x="3072" y="3083"/>
                    </a:cubicBezTo>
                    <a:cubicBezTo>
                      <a:pt x="3000" y="2836"/>
                      <a:pt x="2523" y="2541"/>
                      <a:pt x="1817" y="2307"/>
                    </a:cubicBezTo>
                    <a:cubicBezTo>
                      <a:pt x="1492" y="2198"/>
                      <a:pt x="1202" y="2043"/>
                      <a:pt x="1180" y="1964"/>
                    </a:cubicBezTo>
                    <a:cubicBezTo>
                      <a:pt x="1127" y="1785"/>
                      <a:pt x="996" y="1696"/>
                      <a:pt x="856" y="1696"/>
                    </a:cubicBezTo>
                    <a:cubicBezTo>
                      <a:pt x="713" y="1696"/>
                      <a:pt x="559" y="1789"/>
                      <a:pt x="470" y="1972"/>
                    </a:cubicBezTo>
                    <a:cubicBezTo>
                      <a:pt x="412" y="2086"/>
                      <a:pt x="383" y="2257"/>
                      <a:pt x="403" y="2331"/>
                    </a:cubicBezTo>
                    <a:cubicBezTo>
                      <a:pt x="424" y="2407"/>
                      <a:pt x="337" y="2962"/>
                      <a:pt x="209" y="3568"/>
                    </a:cubicBezTo>
                    <a:cubicBezTo>
                      <a:pt x="10" y="4502"/>
                      <a:pt x="0" y="4862"/>
                      <a:pt x="209" y="4862"/>
                    </a:cubicBezTo>
                    <a:cubicBezTo>
                      <a:pt x="250" y="4862"/>
                      <a:pt x="299" y="4848"/>
                      <a:pt x="357" y="4822"/>
                    </a:cubicBezTo>
                    <a:cubicBezTo>
                      <a:pt x="503" y="4755"/>
                      <a:pt x="603" y="4524"/>
                      <a:pt x="725" y="3958"/>
                    </a:cubicBezTo>
                    <a:lnTo>
                      <a:pt x="893" y="3184"/>
                    </a:lnTo>
                    <a:lnTo>
                      <a:pt x="1308" y="4520"/>
                    </a:lnTo>
                    <a:cubicBezTo>
                      <a:pt x="1657" y="5644"/>
                      <a:pt x="1706" y="5876"/>
                      <a:pt x="1609" y="5971"/>
                    </a:cubicBezTo>
                    <a:cubicBezTo>
                      <a:pt x="1438" y="6141"/>
                      <a:pt x="1552" y="6453"/>
                      <a:pt x="1781" y="6453"/>
                    </a:cubicBezTo>
                    <a:cubicBezTo>
                      <a:pt x="1783" y="6453"/>
                      <a:pt x="1786" y="6453"/>
                      <a:pt x="1788" y="6453"/>
                    </a:cubicBezTo>
                    <a:cubicBezTo>
                      <a:pt x="1792" y="6453"/>
                      <a:pt x="1796" y="6453"/>
                      <a:pt x="1800" y="6453"/>
                    </a:cubicBezTo>
                    <a:cubicBezTo>
                      <a:pt x="1965" y="6453"/>
                      <a:pt x="2010" y="6543"/>
                      <a:pt x="2221" y="7276"/>
                    </a:cubicBezTo>
                    <a:cubicBezTo>
                      <a:pt x="2351" y="7729"/>
                      <a:pt x="2529" y="8248"/>
                      <a:pt x="2610" y="8419"/>
                    </a:cubicBezTo>
                    <a:cubicBezTo>
                      <a:pt x="2745" y="8704"/>
                      <a:pt x="2739" y="8744"/>
                      <a:pt x="2552" y="8827"/>
                    </a:cubicBezTo>
                    <a:cubicBezTo>
                      <a:pt x="2299" y="8940"/>
                      <a:pt x="2358" y="9181"/>
                      <a:pt x="2645" y="9220"/>
                    </a:cubicBezTo>
                    <a:cubicBezTo>
                      <a:pt x="2843" y="9247"/>
                      <a:pt x="2906" y="9348"/>
                      <a:pt x="3164" y="10060"/>
                    </a:cubicBezTo>
                    <a:cubicBezTo>
                      <a:pt x="3747" y="11666"/>
                      <a:pt x="3806" y="11898"/>
                      <a:pt x="3665" y="12040"/>
                    </a:cubicBezTo>
                    <a:cubicBezTo>
                      <a:pt x="3484" y="12220"/>
                      <a:pt x="3591" y="12531"/>
                      <a:pt x="3828" y="12531"/>
                    </a:cubicBezTo>
                    <a:cubicBezTo>
                      <a:pt x="3830" y="12531"/>
                      <a:pt x="3833" y="12531"/>
                      <a:pt x="3835" y="12531"/>
                    </a:cubicBezTo>
                    <a:cubicBezTo>
                      <a:pt x="3839" y="12531"/>
                      <a:pt x="3843" y="12531"/>
                      <a:pt x="3846" y="12531"/>
                    </a:cubicBezTo>
                    <a:cubicBezTo>
                      <a:pt x="3987" y="12531"/>
                      <a:pt x="4055" y="12608"/>
                      <a:pt x="4129" y="12855"/>
                    </a:cubicBezTo>
                    <a:cubicBezTo>
                      <a:pt x="4184" y="13036"/>
                      <a:pt x="4323" y="13440"/>
                      <a:pt x="4441" y="13760"/>
                    </a:cubicBezTo>
                    <a:cubicBezTo>
                      <a:pt x="4557" y="14081"/>
                      <a:pt x="4751" y="14613"/>
                      <a:pt x="4876" y="14958"/>
                    </a:cubicBezTo>
                    <a:cubicBezTo>
                      <a:pt x="4997" y="15299"/>
                      <a:pt x="5278" y="16038"/>
                      <a:pt x="5493" y="16595"/>
                    </a:cubicBezTo>
                    <a:cubicBezTo>
                      <a:pt x="5994" y="17882"/>
                      <a:pt x="6242" y="18733"/>
                      <a:pt x="6126" y="18766"/>
                    </a:cubicBezTo>
                    <a:cubicBezTo>
                      <a:pt x="5988" y="18806"/>
                      <a:pt x="6126" y="19173"/>
                      <a:pt x="6302" y="19244"/>
                    </a:cubicBezTo>
                    <a:cubicBezTo>
                      <a:pt x="6502" y="19324"/>
                      <a:pt x="7202" y="21397"/>
                      <a:pt x="7045" y="21442"/>
                    </a:cubicBezTo>
                    <a:cubicBezTo>
                      <a:pt x="6891" y="21486"/>
                      <a:pt x="6795" y="21724"/>
                      <a:pt x="6883" y="21842"/>
                    </a:cubicBezTo>
                    <a:cubicBezTo>
                      <a:pt x="6919" y="21891"/>
                      <a:pt x="6986" y="21919"/>
                      <a:pt x="7055" y="21919"/>
                    </a:cubicBezTo>
                    <a:cubicBezTo>
                      <a:pt x="7078" y="21919"/>
                      <a:pt x="7102" y="21916"/>
                      <a:pt x="7125" y="21909"/>
                    </a:cubicBezTo>
                    <a:cubicBezTo>
                      <a:pt x="7137" y="21905"/>
                      <a:pt x="7149" y="21903"/>
                      <a:pt x="7160" y="21903"/>
                    </a:cubicBezTo>
                    <a:cubicBezTo>
                      <a:pt x="7284" y="21903"/>
                      <a:pt x="7380" y="22151"/>
                      <a:pt x="7840" y="23536"/>
                    </a:cubicBezTo>
                    <a:cubicBezTo>
                      <a:pt x="8461" y="25398"/>
                      <a:pt x="8462" y="25347"/>
                      <a:pt x="7787" y="25547"/>
                    </a:cubicBezTo>
                    <a:cubicBezTo>
                      <a:pt x="7299" y="25692"/>
                      <a:pt x="7133" y="25850"/>
                      <a:pt x="7276" y="26034"/>
                    </a:cubicBezTo>
                    <a:cubicBezTo>
                      <a:pt x="7311" y="26079"/>
                      <a:pt x="7348" y="26103"/>
                      <a:pt x="7407" y="26103"/>
                    </a:cubicBezTo>
                    <a:cubicBezTo>
                      <a:pt x="7486" y="26103"/>
                      <a:pt x="7604" y="26060"/>
                      <a:pt x="7808" y="25969"/>
                    </a:cubicBezTo>
                    <a:cubicBezTo>
                      <a:pt x="8007" y="25880"/>
                      <a:pt x="8175" y="25825"/>
                      <a:pt x="8236" y="25825"/>
                    </a:cubicBezTo>
                    <a:cubicBezTo>
                      <a:pt x="8250" y="25825"/>
                      <a:pt x="8258" y="25828"/>
                      <a:pt x="8260" y="25834"/>
                    </a:cubicBezTo>
                    <a:cubicBezTo>
                      <a:pt x="8269" y="25866"/>
                      <a:pt x="8199" y="26322"/>
                      <a:pt x="8105" y="26839"/>
                    </a:cubicBezTo>
                    <a:cubicBezTo>
                      <a:pt x="7989" y="27472"/>
                      <a:pt x="7971" y="27807"/>
                      <a:pt x="8047" y="27851"/>
                    </a:cubicBezTo>
                    <a:cubicBezTo>
                      <a:pt x="8080" y="27869"/>
                      <a:pt x="8111" y="27878"/>
                      <a:pt x="8140" y="27878"/>
                    </a:cubicBezTo>
                    <a:cubicBezTo>
                      <a:pt x="8294" y="27878"/>
                      <a:pt x="8415" y="27636"/>
                      <a:pt x="8548" y="27089"/>
                    </a:cubicBezTo>
                    <a:lnTo>
                      <a:pt x="8701" y="26445"/>
                    </a:lnTo>
                    <a:lnTo>
                      <a:pt x="8985" y="27220"/>
                    </a:lnTo>
                    <a:cubicBezTo>
                      <a:pt x="9172" y="27735"/>
                      <a:pt x="9326" y="28029"/>
                      <a:pt x="9442" y="28092"/>
                    </a:cubicBezTo>
                    <a:cubicBezTo>
                      <a:pt x="9507" y="28127"/>
                      <a:pt x="9561" y="28146"/>
                      <a:pt x="9602" y="28146"/>
                    </a:cubicBezTo>
                    <a:cubicBezTo>
                      <a:pt x="9789" y="28146"/>
                      <a:pt x="9726" y="27752"/>
                      <a:pt x="9405" y="26703"/>
                    </a:cubicBezTo>
                    <a:lnTo>
                      <a:pt x="9032" y="25486"/>
                    </a:lnTo>
                    <a:lnTo>
                      <a:pt x="9452" y="25305"/>
                    </a:lnTo>
                    <a:cubicBezTo>
                      <a:pt x="9679" y="25208"/>
                      <a:pt x="9998" y="25071"/>
                      <a:pt x="10148" y="25006"/>
                    </a:cubicBezTo>
                    <a:cubicBezTo>
                      <a:pt x="10247" y="24964"/>
                      <a:pt x="10315" y="24942"/>
                      <a:pt x="10365" y="24942"/>
                    </a:cubicBezTo>
                    <a:cubicBezTo>
                      <a:pt x="10435" y="24942"/>
                      <a:pt x="10471" y="24985"/>
                      <a:pt x="10513" y="25078"/>
                    </a:cubicBezTo>
                    <a:cubicBezTo>
                      <a:pt x="10561" y="25184"/>
                      <a:pt x="10643" y="25232"/>
                      <a:pt x="10722" y="25232"/>
                    </a:cubicBezTo>
                    <a:cubicBezTo>
                      <a:pt x="10841" y="25232"/>
                      <a:pt x="10953" y="25123"/>
                      <a:pt x="10928" y="24947"/>
                    </a:cubicBezTo>
                    <a:cubicBezTo>
                      <a:pt x="10896" y="24717"/>
                      <a:pt x="10980" y="24658"/>
                      <a:pt x="11797" y="24332"/>
                    </a:cubicBezTo>
                    <a:cubicBezTo>
                      <a:pt x="12087" y="24217"/>
                      <a:pt x="12448" y="24063"/>
                      <a:pt x="12601" y="23990"/>
                    </a:cubicBezTo>
                    <a:cubicBezTo>
                      <a:pt x="12702" y="23940"/>
                      <a:pt x="12770" y="23914"/>
                      <a:pt x="12823" y="23914"/>
                    </a:cubicBezTo>
                    <a:cubicBezTo>
                      <a:pt x="12895" y="23914"/>
                      <a:pt x="12939" y="23964"/>
                      <a:pt x="13003" y="24075"/>
                    </a:cubicBezTo>
                    <a:cubicBezTo>
                      <a:pt x="13074" y="24198"/>
                      <a:pt x="13153" y="24255"/>
                      <a:pt x="13216" y="24255"/>
                    </a:cubicBezTo>
                    <a:cubicBezTo>
                      <a:pt x="13301" y="24255"/>
                      <a:pt x="13356" y="24151"/>
                      <a:pt x="13324" y="23963"/>
                    </a:cubicBezTo>
                    <a:cubicBezTo>
                      <a:pt x="13277" y="23686"/>
                      <a:pt x="13244" y="23706"/>
                      <a:pt x="15008" y="23024"/>
                    </a:cubicBezTo>
                    <a:cubicBezTo>
                      <a:pt x="15358" y="22888"/>
                      <a:pt x="15525" y="22824"/>
                      <a:pt x="15623" y="22824"/>
                    </a:cubicBezTo>
                    <a:cubicBezTo>
                      <a:pt x="15712" y="22824"/>
                      <a:pt x="15744" y="22878"/>
                      <a:pt x="15805" y="22981"/>
                    </a:cubicBezTo>
                    <a:cubicBezTo>
                      <a:pt x="15879" y="23108"/>
                      <a:pt x="15976" y="23164"/>
                      <a:pt x="16060" y="23164"/>
                    </a:cubicBezTo>
                    <a:cubicBezTo>
                      <a:pt x="16184" y="23164"/>
                      <a:pt x="16277" y="23039"/>
                      <a:pt x="16218" y="22833"/>
                    </a:cubicBezTo>
                    <a:cubicBezTo>
                      <a:pt x="16143" y="22572"/>
                      <a:pt x="16146" y="22569"/>
                      <a:pt x="16780" y="22318"/>
                    </a:cubicBezTo>
                    <a:cubicBezTo>
                      <a:pt x="17133" y="22180"/>
                      <a:pt x="17623" y="21981"/>
                      <a:pt x="17877" y="21874"/>
                    </a:cubicBezTo>
                    <a:cubicBezTo>
                      <a:pt x="18091" y="21784"/>
                      <a:pt x="18208" y="21740"/>
                      <a:pt x="18277" y="21740"/>
                    </a:cubicBezTo>
                    <a:cubicBezTo>
                      <a:pt x="18344" y="21740"/>
                      <a:pt x="18367" y="21782"/>
                      <a:pt x="18391" y="21863"/>
                    </a:cubicBezTo>
                    <a:cubicBezTo>
                      <a:pt x="18427" y="21990"/>
                      <a:pt x="18558" y="22070"/>
                      <a:pt x="18676" y="22070"/>
                    </a:cubicBezTo>
                    <a:cubicBezTo>
                      <a:pt x="18736" y="22070"/>
                      <a:pt x="18793" y="22050"/>
                      <a:pt x="18833" y="22005"/>
                    </a:cubicBezTo>
                    <a:cubicBezTo>
                      <a:pt x="18870" y="21968"/>
                      <a:pt x="18871" y="21827"/>
                      <a:pt x="18837" y="21710"/>
                    </a:cubicBezTo>
                    <a:cubicBezTo>
                      <a:pt x="18804" y="21591"/>
                      <a:pt x="18825" y="21473"/>
                      <a:pt x="18886" y="21455"/>
                    </a:cubicBezTo>
                    <a:cubicBezTo>
                      <a:pt x="18947" y="21437"/>
                      <a:pt x="19586" y="21180"/>
                      <a:pt x="20295" y="20887"/>
                    </a:cubicBezTo>
                    <a:lnTo>
                      <a:pt x="21592" y="20351"/>
                    </a:lnTo>
                    <a:lnTo>
                      <a:pt x="21781" y="20503"/>
                    </a:lnTo>
                    <a:cubicBezTo>
                      <a:pt x="21853" y="20561"/>
                      <a:pt x="21926" y="20587"/>
                      <a:pt x="21989" y="20587"/>
                    </a:cubicBezTo>
                    <a:cubicBezTo>
                      <a:pt x="22119" y="20587"/>
                      <a:pt x="22207" y="20477"/>
                      <a:pt x="22159" y="20305"/>
                    </a:cubicBezTo>
                    <a:cubicBezTo>
                      <a:pt x="22134" y="20216"/>
                      <a:pt x="22143" y="20124"/>
                      <a:pt x="22182" y="20113"/>
                    </a:cubicBezTo>
                    <a:cubicBezTo>
                      <a:pt x="22222" y="20102"/>
                      <a:pt x="22725" y="19890"/>
                      <a:pt x="23293" y="19648"/>
                    </a:cubicBezTo>
                    <a:cubicBezTo>
                      <a:pt x="24158" y="19277"/>
                      <a:pt x="24493" y="19137"/>
                      <a:pt x="24654" y="19137"/>
                    </a:cubicBezTo>
                    <a:cubicBezTo>
                      <a:pt x="24744" y="19137"/>
                      <a:pt x="24779" y="19182"/>
                      <a:pt x="24823" y="19254"/>
                    </a:cubicBezTo>
                    <a:cubicBezTo>
                      <a:pt x="24881" y="19351"/>
                      <a:pt x="24943" y="19395"/>
                      <a:pt x="24992" y="19395"/>
                    </a:cubicBezTo>
                    <a:cubicBezTo>
                      <a:pt x="25064" y="19395"/>
                      <a:pt x="25105" y="19299"/>
                      <a:pt x="25058" y="19137"/>
                    </a:cubicBezTo>
                    <a:cubicBezTo>
                      <a:pt x="25003" y="18948"/>
                      <a:pt x="25043" y="18899"/>
                      <a:pt x="25364" y="18754"/>
                    </a:cubicBezTo>
                    <a:cubicBezTo>
                      <a:pt x="25569" y="18662"/>
                      <a:pt x="26469" y="18252"/>
                      <a:pt x="27378" y="17836"/>
                    </a:cubicBezTo>
                    <a:cubicBezTo>
                      <a:pt x="28277" y="17423"/>
                      <a:pt x="29019" y="17096"/>
                      <a:pt x="29053" y="17096"/>
                    </a:cubicBezTo>
                    <a:cubicBezTo>
                      <a:pt x="29053" y="17096"/>
                      <a:pt x="29054" y="17096"/>
                      <a:pt x="29054" y="17096"/>
                    </a:cubicBezTo>
                    <a:cubicBezTo>
                      <a:pt x="29078" y="17106"/>
                      <a:pt x="28901" y="17374"/>
                      <a:pt x="28670" y="17695"/>
                    </a:cubicBezTo>
                    <a:cubicBezTo>
                      <a:pt x="28417" y="18044"/>
                      <a:pt x="28269" y="18346"/>
                      <a:pt x="28298" y="18449"/>
                    </a:cubicBezTo>
                    <a:cubicBezTo>
                      <a:pt x="28325" y="18540"/>
                      <a:pt x="28364" y="18587"/>
                      <a:pt x="28422" y="18587"/>
                    </a:cubicBezTo>
                    <a:cubicBezTo>
                      <a:pt x="28546" y="18587"/>
                      <a:pt x="28756" y="18366"/>
                      <a:pt x="29107" y="17885"/>
                    </a:cubicBezTo>
                    <a:cubicBezTo>
                      <a:pt x="29375" y="17521"/>
                      <a:pt x="29821" y="17007"/>
                      <a:pt x="30102" y="16742"/>
                    </a:cubicBezTo>
                    <a:cubicBezTo>
                      <a:pt x="30614" y="16260"/>
                      <a:pt x="30693" y="16055"/>
                      <a:pt x="30319" y="16055"/>
                    </a:cubicBezTo>
                    <a:cubicBezTo>
                      <a:pt x="30220" y="16055"/>
                      <a:pt x="30088" y="16070"/>
                      <a:pt x="29924" y="16097"/>
                    </a:cubicBezTo>
                    <a:cubicBezTo>
                      <a:pt x="29614" y="16149"/>
                      <a:pt x="28960" y="16220"/>
                      <a:pt x="28460" y="16258"/>
                    </a:cubicBezTo>
                    <a:cubicBezTo>
                      <a:pt x="27539" y="16326"/>
                      <a:pt x="27314" y="16395"/>
                      <a:pt x="27372" y="16599"/>
                    </a:cubicBezTo>
                    <a:cubicBezTo>
                      <a:pt x="27411" y="16737"/>
                      <a:pt x="27547" y="16803"/>
                      <a:pt x="27808" y="16803"/>
                    </a:cubicBezTo>
                    <a:cubicBezTo>
                      <a:pt x="27902" y="16803"/>
                      <a:pt x="28012" y="16795"/>
                      <a:pt x="28139" y="16778"/>
                    </a:cubicBezTo>
                    <a:cubicBezTo>
                      <a:pt x="28252" y="16763"/>
                      <a:pt x="28353" y="16755"/>
                      <a:pt x="28427" y="16755"/>
                    </a:cubicBezTo>
                    <a:cubicBezTo>
                      <a:pt x="28515" y="16755"/>
                      <a:pt x="28566" y="16766"/>
                      <a:pt x="28555" y="16786"/>
                    </a:cubicBezTo>
                    <a:cubicBezTo>
                      <a:pt x="28522" y="16846"/>
                      <a:pt x="25264" y="18332"/>
                      <a:pt x="24941" y="18433"/>
                    </a:cubicBezTo>
                    <a:cubicBezTo>
                      <a:pt x="24925" y="18438"/>
                      <a:pt x="24909" y="18441"/>
                      <a:pt x="24893" y="18441"/>
                    </a:cubicBezTo>
                    <a:cubicBezTo>
                      <a:pt x="24816" y="18441"/>
                      <a:pt x="24744" y="18383"/>
                      <a:pt x="24697" y="18282"/>
                    </a:cubicBezTo>
                    <a:cubicBezTo>
                      <a:pt x="24648" y="18172"/>
                      <a:pt x="24580" y="18122"/>
                      <a:pt x="24520" y="18122"/>
                    </a:cubicBezTo>
                    <a:cubicBezTo>
                      <a:pt x="24429" y="18122"/>
                      <a:pt x="24356" y="18234"/>
                      <a:pt x="24387" y="18420"/>
                    </a:cubicBezTo>
                    <a:cubicBezTo>
                      <a:pt x="24412" y="18560"/>
                      <a:pt x="24403" y="18691"/>
                      <a:pt x="24368" y="18699"/>
                    </a:cubicBezTo>
                    <a:cubicBezTo>
                      <a:pt x="24333" y="18710"/>
                      <a:pt x="23833" y="18920"/>
                      <a:pt x="23258" y="19168"/>
                    </a:cubicBezTo>
                    <a:cubicBezTo>
                      <a:pt x="22475" y="19504"/>
                      <a:pt x="22184" y="19633"/>
                      <a:pt x="22055" y="19633"/>
                    </a:cubicBezTo>
                    <a:cubicBezTo>
                      <a:pt x="21969" y="19633"/>
                      <a:pt x="21953" y="19577"/>
                      <a:pt x="21913" y="19487"/>
                    </a:cubicBezTo>
                    <a:cubicBezTo>
                      <a:pt x="21864" y="19378"/>
                      <a:pt x="21779" y="19329"/>
                      <a:pt x="21698" y="19329"/>
                    </a:cubicBezTo>
                    <a:cubicBezTo>
                      <a:pt x="21579" y="19329"/>
                      <a:pt x="21469" y="19435"/>
                      <a:pt x="21493" y="19609"/>
                    </a:cubicBezTo>
                    <a:cubicBezTo>
                      <a:pt x="21533" y="19884"/>
                      <a:pt x="21541" y="19878"/>
                      <a:pt x="20221" y="20437"/>
                    </a:cubicBezTo>
                    <a:cubicBezTo>
                      <a:pt x="19258" y="20842"/>
                      <a:pt x="18860" y="21003"/>
                      <a:pt x="18660" y="21003"/>
                    </a:cubicBezTo>
                    <a:cubicBezTo>
                      <a:pt x="18542" y="21003"/>
                      <a:pt x="18493" y="20947"/>
                      <a:pt x="18439" y="20854"/>
                    </a:cubicBezTo>
                    <a:cubicBezTo>
                      <a:pt x="18376" y="20745"/>
                      <a:pt x="18249" y="20646"/>
                      <a:pt x="18162" y="20638"/>
                    </a:cubicBezTo>
                    <a:cubicBezTo>
                      <a:pt x="18157" y="20638"/>
                      <a:pt x="18151" y="20638"/>
                      <a:pt x="18146" y="20638"/>
                    </a:cubicBezTo>
                    <a:cubicBezTo>
                      <a:pt x="17948" y="20638"/>
                      <a:pt x="17838" y="20926"/>
                      <a:pt x="17964" y="21139"/>
                    </a:cubicBezTo>
                    <a:cubicBezTo>
                      <a:pt x="18081" y="21331"/>
                      <a:pt x="17970" y="21402"/>
                      <a:pt x="16995" y="21760"/>
                    </a:cubicBezTo>
                    <a:cubicBezTo>
                      <a:pt x="16579" y="21914"/>
                      <a:pt x="16182" y="22076"/>
                      <a:pt x="16106" y="22127"/>
                    </a:cubicBezTo>
                    <a:cubicBezTo>
                      <a:pt x="16079" y="22144"/>
                      <a:pt x="16051" y="22153"/>
                      <a:pt x="16024" y="22153"/>
                    </a:cubicBezTo>
                    <a:cubicBezTo>
                      <a:pt x="15966" y="22153"/>
                      <a:pt x="15910" y="22114"/>
                      <a:pt x="15865" y="22040"/>
                    </a:cubicBezTo>
                    <a:cubicBezTo>
                      <a:pt x="15817" y="21959"/>
                      <a:pt x="15734" y="21925"/>
                      <a:pt x="15652" y="21925"/>
                    </a:cubicBezTo>
                    <a:cubicBezTo>
                      <a:pt x="15505" y="21925"/>
                      <a:pt x="15359" y="22035"/>
                      <a:pt x="15417" y="22188"/>
                    </a:cubicBezTo>
                    <a:cubicBezTo>
                      <a:pt x="15450" y="22277"/>
                      <a:pt x="15473" y="22350"/>
                      <a:pt x="15466" y="22355"/>
                    </a:cubicBezTo>
                    <a:cubicBezTo>
                      <a:pt x="15460" y="22359"/>
                      <a:pt x="14945" y="22569"/>
                      <a:pt x="14312" y="22825"/>
                    </a:cubicBezTo>
                    <a:cubicBezTo>
                      <a:pt x="13603" y="23113"/>
                      <a:pt x="13311" y="23219"/>
                      <a:pt x="13169" y="23219"/>
                    </a:cubicBezTo>
                    <a:cubicBezTo>
                      <a:pt x="13118" y="23219"/>
                      <a:pt x="13087" y="23205"/>
                      <a:pt x="13062" y="23180"/>
                    </a:cubicBezTo>
                    <a:cubicBezTo>
                      <a:pt x="13010" y="23130"/>
                      <a:pt x="12952" y="23106"/>
                      <a:pt x="12899" y="23106"/>
                    </a:cubicBezTo>
                    <a:cubicBezTo>
                      <a:pt x="12798" y="23106"/>
                      <a:pt x="12714" y="23187"/>
                      <a:pt x="12716" y="23320"/>
                    </a:cubicBezTo>
                    <a:cubicBezTo>
                      <a:pt x="12720" y="23461"/>
                      <a:pt x="12554" y="23567"/>
                      <a:pt x="11857" y="23866"/>
                    </a:cubicBezTo>
                    <a:cubicBezTo>
                      <a:pt x="11205" y="24145"/>
                      <a:pt x="10917" y="24272"/>
                      <a:pt x="10773" y="24272"/>
                    </a:cubicBezTo>
                    <a:cubicBezTo>
                      <a:pt x="10651" y="24272"/>
                      <a:pt x="10633" y="24181"/>
                      <a:pt x="10586" y="24014"/>
                    </a:cubicBezTo>
                    <a:cubicBezTo>
                      <a:pt x="10533" y="23833"/>
                      <a:pt x="10438" y="23701"/>
                      <a:pt x="10356" y="23694"/>
                    </a:cubicBezTo>
                    <a:cubicBezTo>
                      <a:pt x="10343" y="23693"/>
                      <a:pt x="10332" y="23693"/>
                      <a:pt x="10321" y="23693"/>
                    </a:cubicBezTo>
                    <a:cubicBezTo>
                      <a:pt x="10150" y="23693"/>
                      <a:pt x="10132" y="23805"/>
                      <a:pt x="10235" y="24162"/>
                    </a:cubicBezTo>
                    <a:lnTo>
                      <a:pt x="10333" y="24498"/>
                    </a:lnTo>
                    <a:lnTo>
                      <a:pt x="9758" y="24732"/>
                    </a:lnTo>
                    <a:cubicBezTo>
                      <a:pt x="9475" y="24847"/>
                      <a:pt x="9212" y="24930"/>
                      <a:pt x="9132" y="24930"/>
                    </a:cubicBezTo>
                    <a:cubicBezTo>
                      <a:pt x="9123" y="24930"/>
                      <a:pt x="9116" y="24929"/>
                      <a:pt x="9112" y="24927"/>
                    </a:cubicBezTo>
                    <a:cubicBezTo>
                      <a:pt x="8943" y="24833"/>
                      <a:pt x="10697" y="19253"/>
                      <a:pt x="11826" y="16288"/>
                    </a:cubicBezTo>
                    <a:cubicBezTo>
                      <a:pt x="12605" y="14249"/>
                      <a:pt x="13925" y="11517"/>
                      <a:pt x="14165" y="11446"/>
                    </a:cubicBezTo>
                    <a:cubicBezTo>
                      <a:pt x="14167" y="11446"/>
                      <a:pt x="14168" y="11446"/>
                      <a:pt x="14169" y="11446"/>
                    </a:cubicBezTo>
                    <a:cubicBezTo>
                      <a:pt x="14238" y="11446"/>
                      <a:pt x="14438" y="11880"/>
                      <a:pt x="14714" y="12616"/>
                    </a:cubicBezTo>
                    <a:cubicBezTo>
                      <a:pt x="14962" y="13280"/>
                      <a:pt x="15220" y="13847"/>
                      <a:pt x="15290" y="13887"/>
                    </a:cubicBezTo>
                    <a:cubicBezTo>
                      <a:pt x="15321" y="13904"/>
                      <a:pt x="15347" y="13913"/>
                      <a:pt x="15368" y="13913"/>
                    </a:cubicBezTo>
                    <a:cubicBezTo>
                      <a:pt x="15505" y="13913"/>
                      <a:pt x="15404" y="13517"/>
                      <a:pt x="15033" y="12560"/>
                    </a:cubicBezTo>
                    <a:cubicBezTo>
                      <a:pt x="14627" y="11511"/>
                      <a:pt x="14620" y="11477"/>
                      <a:pt x="14746" y="11220"/>
                    </a:cubicBezTo>
                    <a:cubicBezTo>
                      <a:pt x="14838" y="11033"/>
                      <a:pt x="14841" y="10879"/>
                      <a:pt x="14754" y="10690"/>
                    </a:cubicBezTo>
                    <a:cubicBezTo>
                      <a:pt x="14641" y="10442"/>
                      <a:pt x="14685" y="10334"/>
                      <a:pt x="15306" y="9324"/>
                    </a:cubicBezTo>
                    <a:cubicBezTo>
                      <a:pt x="16273" y="7749"/>
                      <a:pt x="17235" y="6291"/>
                      <a:pt x="18035" y="5192"/>
                    </a:cubicBezTo>
                    <a:cubicBezTo>
                      <a:pt x="18722" y="4245"/>
                      <a:pt x="18733" y="4233"/>
                      <a:pt x="19172" y="4167"/>
                    </a:cubicBezTo>
                    <a:cubicBezTo>
                      <a:pt x="19556" y="4106"/>
                      <a:pt x="19638" y="4062"/>
                      <a:pt x="19808" y="3806"/>
                    </a:cubicBezTo>
                    <a:cubicBezTo>
                      <a:pt x="19950" y="3592"/>
                      <a:pt x="19979" y="3428"/>
                      <a:pt x="19910" y="3193"/>
                    </a:cubicBezTo>
                    <a:cubicBezTo>
                      <a:pt x="19826" y="2899"/>
                      <a:pt x="19859" y="2825"/>
                      <a:pt x="20303" y="2325"/>
                    </a:cubicBezTo>
                    <a:cubicBezTo>
                      <a:pt x="20571" y="2024"/>
                      <a:pt x="21160" y="1441"/>
                      <a:pt x="21619" y="1027"/>
                    </a:cubicBezTo>
                    <a:cubicBezTo>
                      <a:pt x="22443" y="281"/>
                      <a:pt x="22618" y="27"/>
                      <a:pt x="22324" y="1"/>
                    </a:cubicBezTo>
                    <a:cubicBezTo>
                      <a:pt x="22321" y="1"/>
                      <a:pt x="22317" y="1"/>
                      <a:pt x="22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7"/>
              <p:cNvSpPr/>
              <p:nvPr/>
            </p:nvSpPr>
            <p:spPr>
              <a:xfrm>
                <a:off x="2854600" y="4097150"/>
                <a:ext cx="76425" cy="104350"/>
              </a:xfrm>
              <a:custGeom>
                <a:avLst/>
                <a:gdLst/>
                <a:ahLst/>
                <a:cxnLst/>
                <a:rect l="l" t="t" r="r" b="b"/>
                <a:pathLst>
                  <a:path w="3057" h="4174" extrusionOk="0">
                    <a:moveTo>
                      <a:pt x="1966" y="0"/>
                    </a:moveTo>
                    <a:cubicBezTo>
                      <a:pt x="1953" y="0"/>
                      <a:pt x="1940" y="2"/>
                      <a:pt x="1926" y="6"/>
                    </a:cubicBezTo>
                    <a:cubicBezTo>
                      <a:pt x="1854" y="27"/>
                      <a:pt x="1799" y="171"/>
                      <a:pt x="1807" y="315"/>
                    </a:cubicBezTo>
                    <a:cubicBezTo>
                      <a:pt x="1881" y="1421"/>
                      <a:pt x="1691" y="2233"/>
                      <a:pt x="1332" y="2334"/>
                    </a:cubicBezTo>
                    <a:cubicBezTo>
                      <a:pt x="1331" y="2335"/>
                      <a:pt x="1330" y="2335"/>
                      <a:pt x="1328" y="2335"/>
                    </a:cubicBezTo>
                    <a:cubicBezTo>
                      <a:pt x="1224" y="2335"/>
                      <a:pt x="733" y="1481"/>
                      <a:pt x="625" y="1107"/>
                    </a:cubicBezTo>
                    <a:cubicBezTo>
                      <a:pt x="502" y="678"/>
                      <a:pt x="394" y="505"/>
                      <a:pt x="233" y="505"/>
                    </a:cubicBezTo>
                    <a:cubicBezTo>
                      <a:pt x="208" y="505"/>
                      <a:pt x="180" y="510"/>
                      <a:pt x="152" y="518"/>
                    </a:cubicBezTo>
                    <a:cubicBezTo>
                      <a:pt x="2" y="562"/>
                      <a:pt x="1" y="641"/>
                      <a:pt x="141" y="1129"/>
                    </a:cubicBezTo>
                    <a:cubicBezTo>
                      <a:pt x="358" y="1879"/>
                      <a:pt x="839" y="2647"/>
                      <a:pt x="1156" y="2743"/>
                    </a:cubicBezTo>
                    <a:cubicBezTo>
                      <a:pt x="1223" y="2764"/>
                      <a:pt x="1288" y="2774"/>
                      <a:pt x="1352" y="2774"/>
                    </a:cubicBezTo>
                    <a:cubicBezTo>
                      <a:pt x="1665" y="2774"/>
                      <a:pt x="1934" y="2532"/>
                      <a:pt x="2092" y="2095"/>
                    </a:cubicBezTo>
                    <a:lnTo>
                      <a:pt x="2252" y="1647"/>
                    </a:lnTo>
                    <a:lnTo>
                      <a:pt x="2367" y="2045"/>
                    </a:lnTo>
                    <a:cubicBezTo>
                      <a:pt x="2655" y="3034"/>
                      <a:pt x="2413" y="3576"/>
                      <a:pt x="1649" y="3663"/>
                    </a:cubicBezTo>
                    <a:cubicBezTo>
                      <a:pt x="1298" y="3703"/>
                      <a:pt x="1282" y="3717"/>
                      <a:pt x="1343" y="3932"/>
                    </a:cubicBezTo>
                    <a:cubicBezTo>
                      <a:pt x="1379" y="4059"/>
                      <a:pt x="1480" y="4165"/>
                      <a:pt x="1569" y="4171"/>
                    </a:cubicBezTo>
                    <a:cubicBezTo>
                      <a:pt x="1586" y="4173"/>
                      <a:pt x="1604" y="4173"/>
                      <a:pt x="1622" y="4173"/>
                    </a:cubicBezTo>
                    <a:cubicBezTo>
                      <a:pt x="1943" y="4173"/>
                      <a:pt x="2405" y="3976"/>
                      <a:pt x="2628" y="3733"/>
                    </a:cubicBezTo>
                    <a:cubicBezTo>
                      <a:pt x="3049" y="3277"/>
                      <a:pt x="3056" y="2937"/>
                      <a:pt x="2672" y="1605"/>
                    </a:cubicBezTo>
                    <a:cubicBezTo>
                      <a:pt x="2324" y="399"/>
                      <a:pt x="2152" y="0"/>
                      <a:pt x="1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7"/>
              <p:cNvSpPr/>
              <p:nvPr/>
            </p:nvSpPr>
            <p:spPr>
              <a:xfrm>
                <a:off x="3101575" y="4183850"/>
                <a:ext cx="60175" cy="23125"/>
              </a:xfrm>
              <a:custGeom>
                <a:avLst/>
                <a:gdLst/>
                <a:ahLst/>
                <a:cxnLst/>
                <a:rect l="l" t="t" r="r" b="b"/>
                <a:pathLst>
                  <a:path w="2407" h="925" extrusionOk="0">
                    <a:moveTo>
                      <a:pt x="2325" y="1"/>
                    </a:moveTo>
                    <a:cubicBezTo>
                      <a:pt x="2190" y="1"/>
                      <a:pt x="1866" y="81"/>
                      <a:pt x="1239" y="262"/>
                    </a:cubicBezTo>
                    <a:cubicBezTo>
                      <a:pt x="597" y="448"/>
                      <a:pt x="48" y="634"/>
                      <a:pt x="25" y="677"/>
                    </a:cubicBezTo>
                    <a:cubicBezTo>
                      <a:pt x="4" y="714"/>
                      <a:pt x="1" y="810"/>
                      <a:pt x="18" y="873"/>
                    </a:cubicBezTo>
                    <a:cubicBezTo>
                      <a:pt x="27" y="907"/>
                      <a:pt x="60" y="924"/>
                      <a:pt x="127" y="924"/>
                    </a:cubicBezTo>
                    <a:cubicBezTo>
                      <a:pt x="248" y="924"/>
                      <a:pt x="481" y="868"/>
                      <a:pt x="893" y="746"/>
                    </a:cubicBezTo>
                    <a:cubicBezTo>
                      <a:pt x="1888" y="451"/>
                      <a:pt x="2397" y="214"/>
                      <a:pt x="2405" y="43"/>
                    </a:cubicBezTo>
                    <a:cubicBezTo>
                      <a:pt x="2407" y="15"/>
                      <a:pt x="2383" y="1"/>
                      <a:pt x="2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7"/>
              <p:cNvSpPr/>
              <p:nvPr/>
            </p:nvSpPr>
            <p:spPr>
              <a:xfrm>
                <a:off x="3009925" y="4211850"/>
                <a:ext cx="66300" cy="29525"/>
              </a:xfrm>
              <a:custGeom>
                <a:avLst/>
                <a:gdLst/>
                <a:ahLst/>
                <a:cxnLst/>
                <a:rect l="l" t="t" r="r" b="b"/>
                <a:pathLst>
                  <a:path w="2652" h="1181" extrusionOk="0">
                    <a:moveTo>
                      <a:pt x="2392" y="1"/>
                    </a:moveTo>
                    <a:cubicBezTo>
                      <a:pt x="2327" y="1"/>
                      <a:pt x="2250" y="13"/>
                      <a:pt x="2167" y="39"/>
                    </a:cubicBezTo>
                    <a:cubicBezTo>
                      <a:pt x="2009" y="92"/>
                      <a:pt x="1522" y="286"/>
                      <a:pt x="1077" y="478"/>
                    </a:cubicBezTo>
                    <a:cubicBezTo>
                      <a:pt x="274" y="823"/>
                      <a:pt x="0" y="1049"/>
                      <a:pt x="230" y="1176"/>
                    </a:cubicBezTo>
                    <a:cubicBezTo>
                      <a:pt x="235" y="1179"/>
                      <a:pt x="244" y="1180"/>
                      <a:pt x="255" y="1180"/>
                    </a:cubicBezTo>
                    <a:cubicBezTo>
                      <a:pt x="526" y="1180"/>
                      <a:pt x="2483" y="367"/>
                      <a:pt x="2578" y="207"/>
                    </a:cubicBezTo>
                    <a:cubicBezTo>
                      <a:pt x="2652" y="81"/>
                      <a:pt x="2560" y="1"/>
                      <a:pt x="2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7"/>
              <p:cNvSpPr/>
              <p:nvPr/>
            </p:nvSpPr>
            <p:spPr>
              <a:xfrm>
                <a:off x="2929925" y="4243375"/>
                <a:ext cx="55450" cy="18425"/>
              </a:xfrm>
              <a:custGeom>
                <a:avLst/>
                <a:gdLst/>
                <a:ahLst/>
                <a:cxnLst/>
                <a:rect l="l" t="t" r="r" b="b"/>
                <a:pathLst>
                  <a:path w="2218" h="737" extrusionOk="0">
                    <a:moveTo>
                      <a:pt x="2015" y="1"/>
                    </a:moveTo>
                    <a:cubicBezTo>
                      <a:pt x="1750" y="1"/>
                      <a:pt x="747" y="293"/>
                      <a:pt x="324" y="508"/>
                    </a:cubicBezTo>
                    <a:cubicBezTo>
                      <a:pt x="27" y="658"/>
                      <a:pt x="0" y="737"/>
                      <a:pt x="174" y="737"/>
                    </a:cubicBezTo>
                    <a:cubicBezTo>
                      <a:pt x="322" y="737"/>
                      <a:pt x="613" y="680"/>
                      <a:pt x="1007" y="564"/>
                    </a:cubicBezTo>
                    <a:cubicBezTo>
                      <a:pt x="1913" y="296"/>
                      <a:pt x="2217" y="140"/>
                      <a:pt x="2076" y="13"/>
                    </a:cubicBezTo>
                    <a:cubicBezTo>
                      <a:pt x="2067" y="4"/>
                      <a:pt x="2046" y="1"/>
                      <a:pt x="2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7"/>
              <p:cNvSpPr/>
              <p:nvPr/>
            </p:nvSpPr>
            <p:spPr>
              <a:xfrm>
                <a:off x="2859900" y="4268350"/>
                <a:ext cx="50325" cy="24225"/>
              </a:xfrm>
              <a:custGeom>
                <a:avLst/>
                <a:gdLst/>
                <a:ahLst/>
                <a:cxnLst/>
                <a:rect l="l" t="t" r="r" b="b"/>
                <a:pathLst>
                  <a:path w="2013" h="969" extrusionOk="0">
                    <a:moveTo>
                      <a:pt x="1910" y="0"/>
                    </a:moveTo>
                    <a:cubicBezTo>
                      <a:pt x="1744" y="0"/>
                      <a:pt x="1309" y="160"/>
                      <a:pt x="650" y="463"/>
                    </a:cubicBezTo>
                    <a:cubicBezTo>
                      <a:pt x="283" y="634"/>
                      <a:pt x="4" y="816"/>
                      <a:pt x="3" y="890"/>
                    </a:cubicBezTo>
                    <a:cubicBezTo>
                      <a:pt x="0" y="940"/>
                      <a:pt x="16" y="969"/>
                      <a:pt x="71" y="969"/>
                    </a:cubicBezTo>
                    <a:cubicBezTo>
                      <a:pt x="174" y="969"/>
                      <a:pt x="414" y="871"/>
                      <a:pt x="933" y="638"/>
                    </a:cubicBezTo>
                    <a:cubicBezTo>
                      <a:pt x="1802" y="248"/>
                      <a:pt x="2012" y="128"/>
                      <a:pt x="1984" y="33"/>
                    </a:cubicBezTo>
                    <a:cubicBezTo>
                      <a:pt x="1978" y="11"/>
                      <a:pt x="1953" y="0"/>
                      <a:pt x="1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7"/>
              <p:cNvSpPr/>
              <p:nvPr/>
            </p:nvSpPr>
            <p:spPr>
              <a:xfrm>
                <a:off x="3261625" y="4200300"/>
                <a:ext cx="26125" cy="59050"/>
              </a:xfrm>
              <a:custGeom>
                <a:avLst/>
                <a:gdLst/>
                <a:ahLst/>
                <a:cxnLst/>
                <a:rect l="l" t="t" r="r" b="b"/>
                <a:pathLst>
                  <a:path w="1045" h="2362" extrusionOk="0">
                    <a:moveTo>
                      <a:pt x="283" y="1"/>
                    </a:moveTo>
                    <a:cubicBezTo>
                      <a:pt x="262" y="1"/>
                      <a:pt x="239" y="5"/>
                      <a:pt x="214" y="12"/>
                    </a:cubicBezTo>
                    <a:cubicBezTo>
                      <a:pt x="114" y="40"/>
                      <a:pt x="27" y="138"/>
                      <a:pt x="20" y="226"/>
                    </a:cubicBezTo>
                    <a:cubicBezTo>
                      <a:pt x="0" y="467"/>
                      <a:pt x="661" y="2260"/>
                      <a:pt x="796" y="2335"/>
                    </a:cubicBezTo>
                    <a:cubicBezTo>
                      <a:pt x="828" y="2353"/>
                      <a:pt x="857" y="2361"/>
                      <a:pt x="882" y="2361"/>
                    </a:cubicBezTo>
                    <a:cubicBezTo>
                      <a:pt x="1025" y="2361"/>
                      <a:pt x="1044" y="2076"/>
                      <a:pt x="938" y="1539"/>
                    </a:cubicBezTo>
                    <a:cubicBezTo>
                      <a:pt x="869" y="1205"/>
                      <a:pt x="722" y="719"/>
                      <a:pt x="606" y="448"/>
                    </a:cubicBezTo>
                    <a:cubicBezTo>
                      <a:pt x="459" y="106"/>
                      <a:pt x="390" y="1"/>
                      <a:pt x="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7"/>
              <p:cNvSpPr/>
              <p:nvPr/>
            </p:nvSpPr>
            <p:spPr>
              <a:xfrm>
                <a:off x="3288400" y="4276425"/>
                <a:ext cx="32575" cy="64000"/>
              </a:xfrm>
              <a:custGeom>
                <a:avLst/>
                <a:gdLst/>
                <a:ahLst/>
                <a:cxnLst/>
                <a:rect l="l" t="t" r="r" b="b"/>
                <a:pathLst>
                  <a:path w="1303" h="2560" extrusionOk="0">
                    <a:moveTo>
                      <a:pt x="167" y="0"/>
                    </a:moveTo>
                    <a:cubicBezTo>
                      <a:pt x="102" y="0"/>
                      <a:pt x="46" y="47"/>
                      <a:pt x="19" y="146"/>
                    </a:cubicBezTo>
                    <a:cubicBezTo>
                      <a:pt x="0" y="211"/>
                      <a:pt x="179" y="738"/>
                      <a:pt x="415" y="1316"/>
                    </a:cubicBezTo>
                    <a:cubicBezTo>
                      <a:pt x="759" y="2163"/>
                      <a:pt x="988" y="2560"/>
                      <a:pt x="1137" y="2560"/>
                    </a:cubicBezTo>
                    <a:cubicBezTo>
                      <a:pt x="1175" y="2560"/>
                      <a:pt x="1208" y="2534"/>
                      <a:pt x="1236" y="2483"/>
                    </a:cubicBezTo>
                    <a:cubicBezTo>
                      <a:pt x="1303" y="2361"/>
                      <a:pt x="882" y="1182"/>
                      <a:pt x="434" y="243"/>
                    </a:cubicBezTo>
                    <a:cubicBezTo>
                      <a:pt x="358" y="85"/>
                      <a:pt x="254"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7"/>
              <p:cNvSpPr/>
              <p:nvPr/>
            </p:nvSpPr>
            <p:spPr>
              <a:xfrm>
                <a:off x="3058200" y="4339975"/>
                <a:ext cx="51200" cy="22100"/>
              </a:xfrm>
              <a:custGeom>
                <a:avLst/>
                <a:gdLst/>
                <a:ahLst/>
                <a:cxnLst/>
                <a:rect l="l" t="t" r="r" b="b"/>
                <a:pathLst>
                  <a:path w="2048" h="884" extrusionOk="0">
                    <a:moveTo>
                      <a:pt x="1711" y="1"/>
                    </a:moveTo>
                    <a:cubicBezTo>
                      <a:pt x="1680" y="1"/>
                      <a:pt x="1650" y="5"/>
                      <a:pt x="1622" y="16"/>
                    </a:cubicBezTo>
                    <a:cubicBezTo>
                      <a:pt x="1509" y="60"/>
                      <a:pt x="1098" y="210"/>
                      <a:pt x="708" y="352"/>
                    </a:cubicBezTo>
                    <a:cubicBezTo>
                      <a:pt x="122" y="566"/>
                      <a:pt x="0" y="640"/>
                      <a:pt x="14" y="784"/>
                    </a:cubicBezTo>
                    <a:cubicBezTo>
                      <a:pt x="19" y="848"/>
                      <a:pt x="33" y="884"/>
                      <a:pt x="105" y="884"/>
                    </a:cubicBezTo>
                    <a:cubicBezTo>
                      <a:pt x="214" y="884"/>
                      <a:pt x="454" y="801"/>
                      <a:pt x="994" y="607"/>
                    </a:cubicBezTo>
                    <a:cubicBezTo>
                      <a:pt x="1526" y="416"/>
                      <a:pt x="1970" y="243"/>
                      <a:pt x="1985" y="219"/>
                    </a:cubicBezTo>
                    <a:cubicBezTo>
                      <a:pt x="2047" y="123"/>
                      <a:pt x="1869" y="1"/>
                      <a:pt x="1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7"/>
              <p:cNvSpPr/>
              <p:nvPr/>
            </p:nvSpPr>
            <p:spPr>
              <a:xfrm>
                <a:off x="2998475" y="4361475"/>
                <a:ext cx="49575" cy="21375"/>
              </a:xfrm>
              <a:custGeom>
                <a:avLst/>
                <a:gdLst/>
                <a:ahLst/>
                <a:cxnLst/>
                <a:rect l="l" t="t" r="r" b="b"/>
                <a:pathLst>
                  <a:path w="1983" h="855" extrusionOk="0">
                    <a:moveTo>
                      <a:pt x="1770" y="1"/>
                    </a:moveTo>
                    <a:cubicBezTo>
                      <a:pt x="1747" y="1"/>
                      <a:pt x="1722" y="5"/>
                      <a:pt x="1698" y="16"/>
                    </a:cubicBezTo>
                    <a:cubicBezTo>
                      <a:pt x="1640" y="39"/>
                      <a:pt x="1293" y="178"/>
                      <a:pt x="924" y="323"/>
                    </a:cubicBezTo>
                    <a:cubicBezTo>
                      <a:pt x="194" y="612"/>
                      <a:pt x="1" y="747"/>
                      <a:pt x="183" y="848"/>
                    </a:cubicBezTo>
                    <a:cubicBezTo>
                      <a:pt x="191" y="852"/>
                      <a:pt x="205" y="855"/>
                      <a:pt x="224" y="855"/>
                    </a:cubicBezTo>
                    <a:cubicBezTo>
                      <a:pt x="492" y="855"/>
                      <a:pt x="1744" y="400"/>
                      <a:pt x="1889" y="239"/>
                    </a:cubicBezTo>
                    <a:cubicBezTo>
                      <a:pt x="1983" y="137"/>
                      <a:pt x="1894" y="1"/>
                      <a:pt x="1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7"/>
              <p:cNvSpPr/>
              <p:nvPr/>
            </p:nvSpPr>
            <p:spPr>
              <a:xfrm>
                <a:off x="2937950" y="4383500"/>
                <a:ext cx="41125" cy="17575"/>
              </a:xfrm>
              <a:custGeom>
                <a:avLst/>
                <a:gdLst/>
                <a:ahLst/>
                <a:cxnLst/>
                <a:rect l="l" t="t" r="r" b="b"/>
                <a:pathLst>
                  <a:path w="1645" h="703" extrusionOk="0">
                    <a:moveTo>
                      <a:pt x="1549" y="0"/>
                    </a:moveTo>
                    <a:cubicBezTo>
                      <a:pt x="1363" y="0"/>
                      <a:pt x="924" y="139"/>
                      <a:pt x="444" y="362"/>
                    </a:cubicBezTo>
                    <a:cubicBezTo>
                      <a:pt x="73" y="536"/>
                      <a:pt x="0" y="703"/>
                      <a:pt x="210" y="703"/>
                    </a:cubicBezTo>
                    <a:cubicBezTo>
                      <a:pt x="274" y="703"/>
                      <a:pt x="363" y="688"/>
                      <a:pt x="478" y="653"/>
                    </a:cubicBezTo>
                    <a:cubicBezTo>
                      <a:pt x="1107" y="459"/>
                      <a:pt x="1636" y="186"/>
                      <a:pt x="1642" y="48"/>
                    </a:cubicBezTo>
                    <a:cubicBezTo>
                      <a:pt x="1644" y="15"/>
                      <a:pt x="1610" y="0"/>
                      <a:pt x="1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7"/>
              <p:cNvSpPr/>
              <p:nvPr/>
            </p:nvSpPr>
            <p:spPr>
              <a:xfrm>
                <a:off x="3320075" y="4357725"/>
                <a:ext cx="32100" cy="59375"/>
              </a:xfrm>
              <a:custGeom>
                <a:avLst/>
                <a:gdLst/>
                <a:ahLst/>
                <a:cxnLst/>
                <a:rect l="l" t="t" r="r" b="b"/>
                <a:pathLst>
                  <a:path w="1284" h="2375" extrusionOk="0">
                    <a:moveTo>
                      <a:pt x="256" y="1"/>
                    </a:moveTo>
                    <a:cubicBezTo>
                      <a:pt x="231" y="1"/>
                      <a:pt x="204" y="6"/>
                      <a:pt x="175" y="15"/>
                    </a:cubicBezTo>
                    <a:cubicBezTo>
                      <a:pt x="1" y="64"/>
                      <a:pt x="8" y="103"/>
                      <a:pt x="296" y="883"/>
                    </a:cubicBezTo>
                    <a:cubicBezTo>
                      <a:pt x="750" y="2097"/>
                      <a:pt x="895" y="2374"/>
                      <a:pt x="1091" y="2374"/>
                    </a:cubicBezTo>
                    <a:cubicBezTo>
                      <a:pt x="1097" y="2374"/>
                      <a:pt x="1104" y="2374"/>
                      <a:pt x="1111" y="2374"/>
                    </a:cubicBezTo>
                    <a:cubicBezTo>
                      <a:pt x="1283" y="2359"/>
                      <a:pt x="1273" y="2304"/>
                      <a:pt x="930" y="1345"/>
                    </a:cubicBezTo>
                    <a:cubicBezTo>
                      <a:pt x="536" y="244"/>
                      <a:pt x="429"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7"/>
              <p:cNvSpPr/>
              <p:nvPr/>
            </p:nvSpPr>
            <p:spPr>
              <a:xfrm>
                <a:off x="3154175" y="4444175"/>
                <a:ext cx="25525" cy="57000"/>
              </a:xfrm>
              <a:custGeom>
                <a:avLst/>
                <a:gdLst/>
                <a:ahLst/>
                <a:cxnLst/>
                <a:rect l="l" t="t" r="r" b="b"/>
                <a:pathLst>
                  <a:path w="1021" h="2280" extrusionOk="0">
                    <a:moveTo>
                      <a:pt x="130" y="0"/>
                    </a:moveTo>
                    <a:cubicBezTo>
                      <a:pt x="98" y="0"/>
                      <a:pt x="69" y="28"/>
                      <a:pt x="40" y="79"/>
                    </a:cubicBezTo>
                    <a:cubicBezTo>
                      <a:pt x="0" y="152"/>
                      <a:pt x="110" y="550"/>
                      <a:pt x="332" y="1151"/>
                    </a:cubicBezTo>
                    <a:cubicBezTo>
                      <a:pt x="679" y="2086"/>
                      <a:pt x="768" y="2279"/>
                      <a:pt x="893" y="2279"/>
                    </a:cubicBezTo>
                    <a:cubicBezTo>
                      <a:pt x="907" y="2279"/>
                      <a:pt x="923" y="2277"/>
                      <a:pt x="939" y="2272"/>
                    </a:cubicBezTo>
                    <a:cubicBezTo>
                      <a:pt x="1021" y="2248"/>
                      <a:pt x="954" y="1964"/>
                      <a:pt x="676" y="1161"/>
                    </a:cubicBezTo>
                    <a:cubicBezTo>
                      <a:pt x="390" y="331"/>
                      <a:pt x="242"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7"/>
              <p:cNvSpPr/>
              <p:nvPr/>
            </p:nvSpPr>
            <p:spPr>
              <a:xfrm>
                <a:off x="3352225" y="4432450"/>
                <a:ext cx="27025" cy="61550"/>
              </a:xfrm>
              <a:custGeom>
                <a:avLst/>
                <a:gdLst/>
                <a:ahLst/>
                <a:cxnLst/>
                <a:rect l="l" t="t" r="r" b="b"/>
                <a:pathLst>
                  <a:path w="1081" h="2462" extrusionOk="0">
                    <a:moveTo>
                      <a:pt x="158" y="1"/>
                    </a:moveTo>
                    <a:cubicBezTo>
                      <a:pt x="141" y="1"/>
                      <a:pt x="123" y="4"/>
                      <a:pt x="104" y="9"/>
                    </a:cubicBezTo>
                    <a:cubicBezTo>
                      <a:pt x="0" y="40"/>
                      <a:pt x="32" y="227"/>
                      <a:pt x="267" y="1012"/>
                    </a:cubicBezTo>
                    <a:cubicBezTo>
                      <a:pt x="590" y="2085"/>
                      <a:pt x="760" y="2461"/>
                      <a:pt x="932" y="2461"/>
                    </a:cubicBezTo>
                    <a:cubicBezTo>
                      <a:pt x="943" y="2461"/>
                      <a:pt x="955" y="2460"/>
                      <a:pt x="967" y="2456"/>
                    </a:cubicBezTo>
                    <a:cubicBezTo>
                      <a:pt x="1081" y="2423"/>
                      <a:pt x="1048" y="2246"/>
                      <a:pt x="761" y="1340"/>
                    </a:cubicBezTo>
                    <a:cubicBezTo>
                      <a:pt x="415" y="249"/>
                      <a:pt x="313" y="1"/>
                      <a:pt x="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7"/>
              <p:cNvSpPr/>
              <p:nvPr/>
            </p:nvSpPr>
            <p:spPr>
              <a:xfrm>
                <a:off x="3185600" y="4527475"/>
                <a:ext cx="27225" cy="47400"/>
              </a:xfrm>
              <a:custGeom>
                <a:avLst/>
                <a:gdLst/>
                <a:ahLst/>
                <a:cxnLst/>
                <a:rect l="l" t="t" r="r" b="b"/>
                <a:pathLst>
                  <a:path w="1089" h="1896" extrusionOk="0">
                    <a:moveTo>
                      <a:pt x="160" y="1"/>
                    </a:moveTo>
                    <a:cubicBezTo>
                      <a:pt x="155" y="1"/>
                      <a:pt x="151" y="1"/>
                      <a:pt x="146" y="2"/>
                    </a:cubicBezTo>
                    <a:cubicBezTo>
                      <a:pt x="39" y="12"/>
                      <a:pt x="0" y="73"/>
                      <a:pt x="32" y="182"/>
                    </a:cubicBezTo>
                    <a:cubicBezTo>
                      <a:pt x="81" y="351"/>
                      <a:pt x="508" y="1289"/>
                      <a:pt x="722" y="1697"/>
                    </a:cubicBezTo>
                    <a:cubicBezTo>
                      <a:pt x="791" y="1832"/>
                      <a:pt x="887" y="1896"/>
                      <a:pt x="958" y="1896"/>
                    </a:cubicBezTo>
                    <a:cubicBezTo>
                      <a:pt x="1038" y="1896"/>
                      <a:pt x="1089" y="1816"/>
                      <a:pt x="1042" y="1667"/>
                    </a:cubicBezTo>
                    <a:cubicBezTo>
                      <a:pt x="1007" y="1550"/>
                      <a:pt x="828" y="1129"/>
                      <a:pt x="642" y="721"/>
                    </a:cubicBezTo>
                    <a:cubicBezTo>
                      <a:pt x="391" y="171"/>
                      <a:pt x="280"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7"/>
              <p:cNvSpPr/>
              <p:nvPr/>
            </p:nvSpPr>
            <p:spPr>
              <a:xfrm>
                <a:off x="3525250" y="4517825"/>
                <a:ext cx="62875" cy="87050"/>
              </a:xfrm>
              <a:custGeom>
                <a:avLst/>
                <a:gdLst/>
                <a:ahLst/>
                <a:cxnLst/>
                <a:rect l="l" t="t" r="r" b="b"/>
                <a:pathLst>
                  <a:path w="2515" h="3482" extrusionOk="0">
                    <a:moveTo>
                      <a:pt x="1511" y="0"/>
                    </a:moveTo>
                    <a:cubicBezTo>
                      <a:pt x="1397" y="0"/>
                      <a:pt x="1384" y="44"/>
                      <a:pt x="1322" y="257"/>
                    </a:cubicBezTo>
                    <a:cubicBezTo>
                      <a:pt x="1283" y="388"/>
                      <a:pt x="1227" y="628"/>
                      <a:pt x="1196" y="793"/>
                    </a:cubicBezTo>
                    <a:lnTo>
                      <a:pt x="1141" y="1094"/>
                    </a:lnTo>
                    <a:lnTo>
                      <a:pt x="816" y="785"/>
                    </a:lnTo>
                    <a:cubicBezTo>
                      <a:pt x="592" y="572"/>
                      <a:pt x="455" y="472"/>
                      <a:pt x="345" y="472"/>
                    </a:cubicBezTo>
                    <a:cubicBezTo>
                      <a:pt x="265" y="472"/>
                      <a:pt x="199" y="525"/>
                      <a:pt x="123" y="626"/>
                    </a:cubicBezTo>
                    <a:cubicBezTo>
                      <a:pt x="0" y="789"/>
                      <a:pt x="18" y="818"/>
                      <a:pt x="485" y="1304"/>
                    </a:cubicBezTo>
                    <a:lnTo>
                      <a:pt x="974" y="1809"/>
                    </a:lnTo>
                    <a:lnTo>
                      <a:pt x="827" y="2543"/>
                    </a:lnTo>
                    <a:cubicBezTo>
                      <a:pt x="747" y="2950"/>
                      <a:pt x="719" y="3327"/>
                      <a:pt x="765" y="3390"/>
                    </a:cubicBezTo>
                    <a:cubicBezTo>
                      <a:pt x="812" y="3452"/>
                      <a:pt x="864" y="3481"/>
                      <a:pt x="918" y="3481"/>
                    </a:cubicBezTo>
                    <a:cubicBezTo>
                      <a:pt x="1061" y="3481"/>
                      <a:pt x="1214" y="3276"/>
                      <a:pt x="1302" y="2931"/>
                    </a:cubicBezTo>
                    <a:cubicBezTo>
                      <a:pt x="1383" y="2608"/>
                      <a:pt x="1483" y="2413"/>
                      <a:pt x="1552" y="2413"/>
                    </a:cubicBezTo>
                    <a:cubicBezTo>
                      <a:pt x="1576" y="2413"/>
                      <a:pt x="1596" y="2437"/>
                      <a:pt x="1610" y="2487"/>
                    </a:cubicBezTo>
                    <a:cubicBezTo>
                      <a:pt x="1654" y="2633"/>
                      <a:pt x="2059" y="2838"/>
                      <a:pt x="2254" y="2838"/>
                    </a:cubicBezTo>
                    <a:cubicBezTo>
                      <a:pt x="2288" y="2838"/>
                      <a:pt x="2316" y="2831"/>
                      <a:pt x="2334" y="2817"/>
                    </a:cubicBezTo>
                    <a:cubicBezTo>
                      <a:pt x="2514" y="2680"/>
                      <a:pt x="2414" y="2442"/>
                      <a:pt x="1980" y="1959"/>
                    </a:cubicBezTo>
                    <a:lnTo>
                      <a:pt x="1602" y="1539"/>
                    </a:lnTo>
                    <a:lnTo>
                      <a:pt x="1743" y="949"/>
                    </a:lnTo>
                    <a:cubicBezTo>
                      <a:pt x="1899" y="297"/>
                      <a:pt x="1863" y="24"/>
                      <a:pt x="1621" y="7"/>
                    </a:cubicBezTo>
                    <a:cubicBezTo>
                      <a:pt x="1576" y="3"/>
                      <a:pt x="1541" y="0"/>
                      <a:pt x="1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17"/>
            <p:cNvGrpSpPr/>
            <p:nvPr/>
          </p:nvGrpSpPr>
          <p:grpSpPr>
            <a:xfrm>
              <a:off x="-187368" y="3629018"/>
              <a:ext cx="364868" cy="639995"/>
              <a:chOff x="4423400" y="3393375"/>
              <a:chExt cx="208675" cy="366025"/>
            </a:xfrm>
          </p:grpSpPr>
          <p:sp>
            <p:nvSpPr>
              <p:cNvPr id="2288" name="Google Shape;2288;p17"/>
              <p:cNvSpPr/>
              <p:nvPr/>
            </p:nvSpPr>
            <p:spPr>
              <a:xfrm>
                <a:off x="4423400" y="3393375"/>
                <a:ext cx="208675" cy="366025"/>
              </a:xfrm>
              <a:custGeom>
                <a:avLst/>
                <a:gdLst/>
                <a:ahLst/>
                <a:cxnLst/>
                <a:rect l="l" t="t" r="r" b="b"/>
                <a:pathLst>
                  <a:path w="8347" h="14641" extrusionOk="0">
                    <a:moveTo>
                      <a:pt x="5278" y="281"/>
                    </a:moveTo>
                    <a:lnTo>
                      <a:pt x="5515" y="352"/>
                    </a:lnTo>
                    <a:cubicBezTo>
                      <a:pt x="5646" y="392"/>
                      <a:pt x="6008" y="518"/>
                      <a:pt x="6321" y="633"/>
                    </a:cubicBezTo>
                    <a:lnTo>
                      <a:pt x="6889" y="843"/>
                    </a:lnTo>
                    <a:lnTo>
                      <a:pt x="6686" y="1307"/>
                    </a:lnTo>
                    <a:cubicBezTo>
                      <a:pt x="6575" y="1562"/>
                      <a:pt x="5602" y="4023"/>
                      <a:pt x="4523" y="6778"/>
                    </a:cubicBezTo>
                    <a:lnTo>
                      <a:pt x="2559" y="11784"/>
                    </a:lnTo>
                    <a:lnTo>
                      <a:pt x="2169" y="12129"/>
                    </a:lnTo>
                    <a:cubicBezTo>
                      <a:pt x="1915" y="12352"/>
                      <a:pt x="1794" y="12474"/>
                      <a:pt x="1813" y="12474"/>
                    </a:cubicBezTo>
                    <a:cubicBezTo>
                      <a:pt x="1829" y="12474"/>
                      <a:pt x="1931" y="12399"/>
                      <a:pt x="2125" y="12240"/>
                    </a:cubicBezTo>
                    <a:cubicBezTo>
                      <a:pt x="2286" y="12108"/>
                      <a:pt x="2429" y="12005"/>
                      <a:pt x="2451" y="12005"/>
                    </a:cubicBezTo>
                    <a:cubicBezTo>
                      <a:pt x="2451" y="12005"/>
                      <a:pt x="2452" y="12005"/>
                      <a:pt x="2453" y="12005"/>
                    </a:cubicBezTo>
                    <a:cubicBezTo>
                      <a:pt x="2503" y="12025"/>
                      <a:pt x="2260" y="12394"/>
                      <a:pt x="2077" y="12578"/>
                    </a:cubicBezTo>
                    <a:cubicBezTo>
                      <a:pt x="1979" y="12675"/>
                      <a:pt x="1906" y="12768"/>
                      <a:pt x="1912" y="12786"/>
                    </a:cubicBezTo>
                    <a:cubicBezTo>
                      <a:pt x="1913" y="12788"/>
                      <a:pt x="1915" y="12789"/>
                      <a:pt x="1918" y="12789"/>
                    </a:cubicBezTo>
                    <a:cubicBezTo>
                      <a:pt x="1937" y="12789"/>
                      <a:pt x="1998" y="12744"/>
                      <a:pt x="2059" y="12680"/>
                    </a:cubicBezTo>
                    <a:cubicBezTo>
                      <a:pt x="2096" y="12643"/>
                      <a:pt x="2121" y="12620"/>
                      <a:pt x="2133" y="12620"/>
                    </a:cubicBezTo>
                    <a:cubicBezTo>
                      <a:pt x="2162" y="12620"/>
                      <a:pt x="2110" y="12764"/>
                      <a:pt x="1939" y="13214"/>
                    </a:cubicBezTo>
                    <a:lnTo>
                      <a:pt x="1682" y="13885"/>
                    </a:lnTo>
                    <a:lnTo>
                      <a:pt x="1282" y="13730"/>
                    </a:lnTo>
                    <a:cubicBezTo>
                      <a:pt x="1066" y="13644"/>
                      <a:pt x="740" y="13502"/>
                      <a:pt x="567" y="13417"/>
                    </a:cubicBezTo>
                    <a:lnTo>
                      <a:pt x="251" y="13258"/>
                    </a:lnTo>
                    <a:lnTo>
                      <a:pt x="681" y="12151"/>
                    </a:lnTo>
                    <a:cubicBezTo>
                      <a:pt x="916" y="11545"/>
                      <a:pt x="1124" y="11059"/>
                      <a:pt x="1151" y="11059"/>
                    </a:cubicBezTo>
                    <a:cubicBezTo>
                      <a:pt x="1151" y="11059"/>
                      <a:pt x="1151" y="11059"/>
                      <a:pt x="1151" y="11059"/>
                    </a:cubicBezTo>
                    <a:cubicBezTo>
                      <a:pt x="1152" y="11060"/>
                      <a:pt x="1153" y="11060"/>
                      <a:pt x="1154" y="11060"/>
                    </a:cubicBezTo>
                    <a:cubicBezTo>
                      <a:pt x="1183" y="11060"/>
                      <a:pt x="1313" y="10950"/>
                      <a:pt x="1447" y="10813"/>
                    </a:cubicBezTo>
                    <a:cubicBezTo>
                      <a:pt x="1587" y="10669"/>
                      <a:pt x="2002" y="10317"/>
                      <a:pt x="2372" y="10026"/>
                    </a:cubicBezTo>
                    <a:cubicBezTo>
                      <a:pt x="2744" y="9736"/>
                      <a:pt x="3050" y="9489"/>
                      <a:pt x="3054" y="9476"/>
                    </a:cubicBezTo>
                    <a:cubicBezTo>
                      <a:pt x="3059" y="9464"/>
                      <a:pt x="3056" y="9458"/>
                      <a:pt x="3047" y="9458"/>
                    </a:cubicBezTo>
                    <a:cubicBezTo>
                      <a:pt x="2943" y="9458"/>
                      <a:pt x="2048" y="10145"/>
                      <a:pt x="1503" y="10654"/>
                    </a:cubicBezTo>
                    <a:lnTo>
                      <a:pt x="1115" y="11017"/>
                    </a:lnTo>
                    <a:lnTo>
                      <a:pt x="1115" y="11017"/>
                    </a:lnTo>
                    <a:lnTo>
                      <a:pt x="1329" y="10542"/>
                    </a:lnTo>
                    <a:cubicBezTo>
                      <a:pt x="1448" y="10281"/>
                      <a:pt x="1849" y="9322"/>
                      <a:pt x="2224" y="8406"/>
                    </a:cubicBezTo>
                    <a:cubicBezTo>
                      <a:pt x="2598" y="7492"/>
                      <a:pt x="2921" y="6740"/>
                      <a:pt x="2945" y="6733"/>
                    </a:cubicBezTo>
                    <a:cubicBezTo>
                      <a:pt x="2967" y="6727"/>
                      <a:pt x="3165" y="6540"/>
                      <a:pt x="3385" y="6316"/>
                    </a:cubicBezTo>
                    <a:cubicBezTo>
                      <a:pt x="3603" y="6094"/>
                      <a:pt x="3895" y="5811"/>
                      <a:pt x="4033" y="5685"/>
                    </a:cubicBezTo>
                    <a:cubicBezTo>
                      <a:pt x="4169" y="5559"/>
                      <a:pt x="4275" y="5438"/>
                      <a:pt x="4264" y="5416"/>
                    </a:cubicBezTo>
                    <a:cubicBezTo>
                      <a:pt x="4264" y="5415"/>
                      <a:pt x="4263" y="5415"/>
                      <a:pt x="4262" y="5415"/>
                    </a:cubicBezTo>
                    <a:cubicBezTo>
                      <a:pt x="4209" y="5415"/>
                      <a:pt x="3425" y="6151"/>
                      <a:pt x="3116" y="6494"/>
                    </a:cubicBezTo>
                    <a:lnTo>
                      <a:pt x="2931" y="6701"/>
                    </a:lnTo>
                    <a:lnTo>
                      <a:pt x="3053" y="6343"/>
                    </a:lnTo>
                    <a:cubicBezTo>
                      <a:pt x="3175" y="5986"/>
                      <a:pt x="3175" y="5986"/>
                      <a:pt x="3871" y="5336"/>
                    </a:cubicBezTo>
                    <a:cubicBezTo>
                      <a:pt x="4256" y="4978"/>
                      <a:pt x="4552" y="4678"/>
                      <a:pt x="4531" y="4670"/>
                    </a:cubicBezTo>
                    <a:cubicBezTo>
                      <a:pt x="4530" y="4670"/>
                      <a:pt x="4530" y="4670"/>
                      <a:pt x="4529" y="4670"/>
                    </a:cubicBezTo>
                    <a:cubicBezTo>
                      <a:pt x="4500" y="4670"/>
                      <a:pt x="4206" y="4922"/>
                      <a:pt x="3870" y="5237"/>
                    </a:cubicBezTo>
                    <a:cubicBezTo>
                      <a:pt x="3490" y="5592"/>
                      <a:pt x="3344" y="5726"/>
                      <a:pt x="3307" y="5726"/>
                    </a:cubicBezTo>
                    <a:cubicBezTo>
                      <a:pt x="3287" y="5726"/>
                      <a:pt x="3300" y="5685"/>
                      <a:pt x="3326" y="5617"/>
                    </a:cubicBezTo>
                    <a:cubicBezTo>
                      <a:pt x="3383" y="5459"/>
                      <a:pt x="3534" y="5292"/>
                      <a:pt x="3996" y="4869"/>
                    </a:cubicBezTo>
                    <a:cubicBezTo>
                      <a:pt x="4532" y="4377"/>
                      <a:pt x="4769" y="4135"/>
                      <a:pt x="4714" y="4135"/>
                    </a:cubicBezTo>
                    <a:cubicBezTo>
                      <a:pt x="4708" y="4135"/>
                      <a:pt x="4698" y="4138"/>
                      <a:pt x="4686" y="4143"/>
                    </a:cubicBezTo>
                    <a:cubicBezTo>
                      <a:pt x="4650" y="4161"/>
                      <a:pt x="4366" y="4420"/>
                      <a:pt x="4054" y="4722"/>
                    </a:cubicBezTo>
                    <a:cubicBezTo>
                      <a:pt x="3748" y="5020"/>
                      <a:pt x="3483" y="5256"/>
                      <a:pt x="3454" y="5256"/>
                    </a:cubicBezTo>
                    <a:cubicBezTo>
                      <a:pt x="3454" y="5256"/>
                      <a:pt x="3453" y="5256"/>
                      <a:pt x="3453" y="5256"/>
                    </a:cubicBezTo>
                    <a:cubicBezTo>
                      <a:pt x="3430" y="5247"/>
                      <a:pt x="3447" y="5153"/>
                      <a:pt x="3490" y="5042"/>
                    </a:cubicBezTo>
                    <a:cubicBezTo>
                      <a:pt x="3549" y="4889"/>
                      <a:pt x="3744" y="4677"/>
                      <a:pt x="4310" y="4149"/>
                    </a:cubicBezTo>
                    <a:cubicBezTo>
                      <a:pt x="4719" y="3766"/>
                      <a:pt x="5052" y="3428"/>
                      <a:pt x="5052" y="3397"/>
                    </a:cubicBezTo>
                    <a:cubicBezTo>
                      <a:pt x="5052" y="3395"/>
                      <a:pt x="5051" y="3394"/>
                      <a:pt x="5049" y="3394"/>
                    </a:cubicBezTo>
                    <a:cubicBezTo>
                      <a:pt x="5017" y="3394"/>
                      <a:pt x="4716" y="3648"/>
                      <a:pt x="4351" y="3987"/>
                    </a:cubicBezTo>
                    <a:lnTo>
                      <a:pt x="3651" y="4635"/>
                    </a:lnTo>
                    <a:lnTo>
                      <a:pt x="3751" y="4371"/>
                    </a:lnTo>
                    <a:cubicBezTo>
                      <a:pt x="3843" y="4127"/>
                      <a:pt x="3871" y="4095"/>
                      <a:pt x="4103" y="3990"/>
                    </a:cubicBezTo>
                    <a:cubicBezTo>
                      <a:pt x="4242" y="3927"/>
                      <a:pt x="4330" y="3866"/>
                      <a:pt x="4299" y="3854"/>
                    </a:cubicBezTo>
                    <a:cubicBezTo>
                      <a:pt x="4296" y="3853"/>
                      <a:pt x="4291" y="3852"/>
                      <a:pt x="4286" y="3852"/>
                    </a:cubicBezTo>
                    <a:cubicBezTo>
                      <a:pt x="4249" y="3852"/>
                      <a:pt x="4175" y="3887"/>
                      <a:pt x="4109" y="3935"/>
                    </a:cubicBezTo>
                    <a:cubicBezTo>
                      <a:pt x="4062" y="3970"/>
                      <a:pt x="4020" y="3989"/>
                      <a:pt x="3996" y="3989"/>
                    </a:cubicBezTo>
                    <a:cubicBezTo>
                      <a:pt x="3983" y="3989"/>
                      <a:pt x="3975" y="3983"/>
                      <a:pt x="3976" y="3969"/>
                    </a:cubicBezTo>
                    <a:cubicBezTo>
                      <a:pt x="3977" y="3905"/>
                      <a:pt x="4623" y="3306"/>
                      <a:pt x="5080" y="2942"/>
                    </a:cubicBezTo>
                    <a:cubicBezTo>
                      <a:pt x="5218" y="2833"/>
                      <a:pt x="5306" y="2739"/>
                      <a:pt x="5282" y="2730"/>
                    </a:cubicBezTo>
                    <a:cubicBezTo>
                      <a:pt x="5279" y="2729"/>
                      <a:pt x="5275" y="2728"/>
                      <a:pt x="5271" y="2728"/>
                    </a:cubicBezTo>
                    <a:cubicBezTo>
                      <a:pt x="5199" y="2728"/>
                      <a:pt x="4978" y="2899"/>
                      <a:pt x="4438" y="3368"/>
                    </a:cubicBezTo>
                    <a:cubicBezTo>
                      <a:pt x="4177" y="3596"/>
                      <a:pt x="4067" y="3690"/>
                      <a:pt x="4037" y="3690"/>
                    </a:cubicBezTo>
                    <a:cubicBezTo>
                      <a:pt x="4016" y="3690"/>
                      <a:pt x="4032" y="3646"/>
                      <a:pt x="4061" y="3571"/>
                    </a:cubicBezTo>
                    <a:cubicBezTo>
                      <a:pt x="4111" y="3440"/>
                      <a:pt x="4184" y="3353"/>
                      <a:pt x="4291" y="3298"/>
                    </a:cubicBezTo>
                    <a:lnTo>
                      <a:pt x="4449" y="3217"/>
                    </a:lnTo>
                    <a:lnTo>
                      <a:pt x="4449" y="3217"/>
                    </a:lnTo>
                    <a:lnTo>
                      <a:pt x="4303" y="3266"/>
                    </a:lnTo>
                    <a:cubicBezTo>
                      <a:pt x="4251" y="3284"/>
                      <a:pt x="4207" y="3295"/>
                      <a:pt x="4185" y="3295"/>
                    </a:cubicBezTo>
                    <a:cubicBezTo>
                      <a:pt x="4173" y="3295"/>
                      <a:pt x="4168" y="3292"/>
                      <a:pt x="4169" y="3286"/>
                    </a:cubicBezTo>
                    <a:cubicBezTo>
                      <a:pt x="4183" y="3253"/>
                      <a:pt x="5180" y="2424"/>
                      <a:pt x="5378" y="2282"/>
                    </a:cubicBezTo>
                    <a:cubicBezTo>
                      <a:pt x="5473" y="2214"/>
                      <a:pt x="5489" y="2187"/>
                      <a:pt x="5434" y="2183"/>
                    </a:cubicBezTo>
                    <a:cubicBezTo>
                      <a:pt x="5434" y="2183"/>
                      <a:pt x="5434" y="2183"/>
                      <a:pt x="5434" y="2183"/>
                    </a:cubicBezTo>
                    <a:cubicBezTo>
                      <a:pt x="5393" y="2183"/>
                      <a:pt x="5118" y="2379"/>
                      <a:pt x="4823" y="2622"/>
                    </a:cubicBezTo>
                    <a:cubicBezTo>
                      <a:pt x="4531" y="2860"/>
                      <a:pt x="4277" y="3051"/>
                      <a:pt x="4247" y="3051"/>
                    </a:cubicBezTo>
                    <a:cubicBezTo>
                      <a:pt x="4247" y="3051"/>
                      <a:pt x="4246" y="3051"/>
                      <a:pt x="4246" y="3051"/>
                    </a:cubicBezTo>
                    <a:cubicBezTo>
                      <a:pt x="4226" y="3044"/>
                      <a:pt x="4243" y="2952"/>
                      <a:pt x="4284" y="2845"/>
                    </a:cubicBezTo>
                    <a:cubicBezTo>
                      <a:pt x="4366" y="2631"/>
                      <a:pt x="4549" y="2450"/>
                      <a:pt x="5199" y="1940"/>
                    </a:cubicBezTo>
                    <a:cubicBezTo>
                      <a:pt x="5421" y="1763"/>
                      <a:pt x="5600" y="1603"/>
                      <a:pt x="5592" y="1585"/>
                    </a:cubicBezTo>
                    <a:cubicBezTo>
                      <a:pt x="5592" y="1584"/>
                      <a:pt x="5591" y="1584"/>
                      <a:pt x="5589" y="1584"/>
                    </a:cubicBezTo>
                    <a:cubicBezTo>
                      <a:pt x="5536" y="1584"/>
                      <a:pt x="4929" y="2043"/>
                      <a:pt x="4605" y="2327"/>
                    </a:cubicBezTo>
                    <a:lnTo>
                      <a:pt x="4430" y="2482"/>
                    </a:lnTo>
                    <a:lnTo>
                      <a:pt x="4529" y="2220"/>
                    </a:lnTo>
                    <a:cubicBezTo>
                      <a:pt x="4619" y="1982"/>
                      <a:pt x="4679" y="1915"/>
                      <a:pt x="5162" y="1528"/>
                    </a:cubicBezTo>
                    <a:cubicBezTo>
                      <a:pt x="5459" y="1291"/>
                      <a:pt x="5693" y="1086"/>
                      <a:pt x="5686" y="1070"/>
                    </a:cubicBezTo>
                    <a:cubicBezTo>
                      <a:pt x="5686" y="1070"/>
                      <a:pt x="5685" y="1069"/>
                      <a:pt x="5683" y="1069"/>
                    </a:cubicBezTo>
                    <a:cubicBezTo>
                      <a:pt x="5658" y="1069"/>
                      <a:pt x="5450" y="1218"/>
                      <a:pt x="5202" y="1415"/>
                    </a:cubicBezTo>
                    <a:cubicBezTo>
                      <a:pt x="4945" y="1620"/>
                      <a:pt x="4727" y="1787"/>
                      <a:pt x="4719" y="1787"/>
                    </a:cubicBezTo>
                    <a:cubicBezTo>
                      <a:pt x="4719" y="1787"/>
                      <a:pt x="4719" y="1787"/>
                      <a:pt x="4719" y="1787"/>
                    </a:cubicBezTo>
                    <a:cubicBezTo>
                      <a:pt x="4712" y="1783"/>
                      <a:pt x="4834" y="1445"/>
                      <a:pt x="4992" y="1032"/>
                    </a:cubicBezTo>
                    <a:lnTo>
                      <a:pt x="5278" y="281"/>
                    </a:lnTo>
                    <a:close/>
                    <a:moveTo>
                      <a:pt x="7073" y="918"/>
                    </a:moveTo>
                    <a:cubicBezTo>
                      <a:pt x="7074" y="918"/>
                      <a:pt x="7075" y="918"/>
                      <a:pt x="7075" y="918"/>
                    </a:cubicBezTo>
                    <a:cubicBezTo>
                      <a:pt x="7087" y="923"/>
                      <a:pt x="6256" y="3067"/>
                      <a:pt x="5226" y="5680"/>
                    </a:cubicBezTo>
                    <a:cubicBezTo>
                      <a:pt x="4196" y="8293"/>
                      <a:pt x="3040" y="11235"/>
                      <a:pt x="2657" y="12213"/>
                    </a:cubicBezTo>
                    <a:cubicBezTo>
                      <a:pt x="2255" y="13248"/>
                      <a:pt x="1949" y="13977"/>
                      <a:pt x="1921" y="13977"/>
                    </a:cubicBezTo>
                    <a:cubicBezTo>
                      <a:pt x="1921" y="13977"/>
                      <a:pt x="1920" y="13977"/>
                      <a:pt x="1920" y="13977"/>
                    </a:cubicBezTo>
                    <a:cubicBezTo>
                      <a:pt x="1894" y="13967"/>
                      <a:pt x="2840" y="11497"/>
                      <a:pt x="4298" y="7778"/>
                    </a:cubicBezTo>
                    <a:cubicBezTo>
                      <a:pt x="6543" y="2047"/>
                      <a:pt x="7000" y="918"/>
                      <a:pt x="7073" y="918"/>
                    </a:cubicBezTo>
                    <a:close/>
                    <a:moveTo>
                      <a:pt x="7292" y="987"/>
                    </a:moveTo>
                    <a:lnTo>
                      <a:pt x="7693" y="1161"/>
                    </a:lnTo>
                    <a:cubicBezTo>
                      <a:pt x="7912" y="1258"/>
                      <a:pt x="8097" y="1351"/>
                      <a:pt x="8101" y="1367"/>
                    </a:cubicBezTo>
                    <a:cubicBezTo>
                      <a:pt x="8112" y="1438"/>
                      <a:pt x="4950" y="9350"/>
                      <a:pt x="4556" y="10230"/>
                    </a:cubicBezTo>
                    <a:cubicBezTo>
                      <a:pt x="4322" y="10752"/>
                      <a:pt x="3899" y="11771"/>
                      <a:pt x="3617" y="12493"/>
                    </a:cubicBezTo>
                    <a:cubicBezTo>
                      <a:pt x="3338" y="13215"/>
                      <a:pt x="3041" y="13936"/>
                      <a:pt x="2959" y="14092"/>
                    </a:cubicBezTo>
                    <a:lnTo>
                      <a:pt x="2812" y="14378"/>
                    </a:lnTo>
                    <a:lnTo>
                      <a:pt x="2565" y="14283"/>
                    </a:lnTo>
                    <a:cubicBezTo>
                      <a:pt x="2168" y="14130"/>
                      <a:pt x="2112" y="14071"/>
                      <a:pt x="2185" y="13881"/>
                    </a:cubicBezTo>
                    <a:cubicBezTo>
                      <a:pt x="2224" y="13780"/>
                      <a:pt x="2258" y="13738"/>
                      <a:pt x="2305" y="13738"/>
                    </a:cubicBezTo>
                    <a:cubicBezTo>
                      <a:pt x="2315" y="13738"/>
                      <a:pt x="2325" y="13740"/>
                      <a:pt x="2336" y="13743"/>
                    </a:cubicBezTo>
                    <a:cubicBezTo>
                      <a:pt x="2371" y="13754"/>
                      <a:pt x="2391" y="13761"/>
                      <a:pt x="2398" y="13761"/>
                    </a:cubicBezTo>
                    <a:cubicBezTo>
                      <a:pt x="2407" y="13761"/>
                      <a:pt x="2389" y="13748"/>
                      <a:pt x="2348" y="13718"/>
                    </a:cubicBezTo>
                    <a:cubicBezTo>
                      <a:pt x="2251" y="13650"/>
                      <a:pt x="2325" y="13422"/>
                      <a:pt x="2444" y="13422"/>
                    </a:cubicBezTo>
                    <a:cubicBezTo>
                      <a:pt x="2490" y="13422"/>
                      <a:pt x="2537" y="13402"/>
                      <a:pt x="2545" y="13378"/>
                    </a:cubicBezTo>
                    <a:cubicBezTo>
                      <a:pt x="2553" y="13355"/>
                      <a:pt x="2529" y="13322"/>
                      <a:pt x="2490" y="13307"/>
                    </a:cubicBezTo>
                    <a:cubicBezTo>
                      <a:pt x="2442" y="13289"/>
                      <a:pt x="2436" y="13230"/>
                      <a:pt x="2471" y="13137"/>
                    </a:cubicBezTo>
                    <a:cubicBezTo>
                      <a:pt x="2505" y="13050"/>
                      <a:pt x="2532" y="13018"/>
                      <a:pt x="2604" y="13018"/>
                    </a:cubicBezTo>
                    <a:cubicBezTo>
                      <a:pt x="2631" y="13018"/>
                      <a:pt x="2664" y="13023"/>
                      <a:pt x="2707" y="13030"/>
                    </a:cubicBezTo>
                    <a:cubicBezTo>
                      <a:pt x="2750" y="13039"/>
                      <a:pt x="2788" y="13042"/>
                      <a:pt x="2820" y="13042"/>
                    </a:cubicBezTo>
                    <a:cubicBezTo>
                      <a:pt x="3022" y="13042"/>
                      <a:pt x="3012" y="12899"/>
                      <a:pt x="2753" y="12796"/>
                    </a:cubicBezTo>
                    <a:cubicBezTo>
                      <a:pt x="2637" y="12751"/>
                      <a:pt x="2630" y="12728"/>
                      <a:pt x="2689" y="12578"/>
                    </a:cubicBezTo>
                    <a:cubicBezTo>
                      <a:pt x="2724" y="12486"/>
                      <a:pt x="2776" y="12407"/>
                      <a:pt x="2804" y="12402"/>
                    </a:cubicBezTo>
                    <a:cubicBezTo>
                      <a:pt x="2832" y="12398"/>
                      <a:pt x="2871" y="12326"/>
                      <a:pt x="2891" y="12239"/>
                    </a:cubicBezTo>
                    <a:cubicBezTo>
                      <a:pt x="2913" y="12141"/>
                      <a:pt x="2931" y="12105"/>
                      <a:pt x="2978" y="12105"/>
                    </a:cubicBezTo>
                    <a:cubicBezTo>
                      <a:pt x="2995" y="12105"/>
                      <a:pt x="3017" y="12110"/>
                      <a:pt x="3044" y="12118"/>
                    </a:cubicBezTo>
                    <a:cubicBezTo>
                      <a:pt x="3093" y="12134"/>
                      <a:pt x="3121" y="12143"/>
                      <a:pt x="3129" y="12143"/>
                    </a:cubicBezTo>
                    <a:cubicBezTo>
                      <a:pt x="3140" y="12143"/>
                      <a:pt x="3115" y="12127"/>
                      <a:pt x="3058" y="12093"/>
                    </a:cubicBezTo>
                    <a:cubicBezTo>
                      <a:pt x="2987" y="12052"/>
                      <a:pt x="2971" y="11994"/>
                      <a:pt x="3003" y="11913"/>
                    </a:cubicBezTo>
                    <a:cubicBezTo>
                      <a:pt x="3028" y="11848"/>
                      <a:pt x="3053" y="11821"/>
                      <a:pt x="3100" y="11821"/>
                    </a:cubicBezTo>
                    <a:cubicBezTo>
                      <a:pt x="3122" y="11821"/>
                      <a:pt x="3150" y="11827"/>
                      <a:pt x="3185" y="11839"/>
                    </a:cubicBezTo>
                    <a:lnTo>
                      <a:pt x="3322" y="11883"/>
                    </a:lnTo>
                    <a:lnTo>
                      <a:pt x="3197" y="11811"/>
                    </a:lnTo>
                    <a:cubicBezTo>
                      <a:pt x="3085" y="11748"/>
                      <a:pt x="3078" y="11721"/>
                      <a:pt x="3144" y="11555"/>
                    </a:cubicBezTo>
                    <a:cubicBezTo>
                      <a:pt x="3186" y="11445"/>
                      <a:pt x="3206" y="11402"/>
                      <a:pt x="3245" y="11402"/>
                    </a:cubicBezTo>
                    <a:cubicBezTo>
                      <a:pt x="3268" y="11402"/>
                      <a:pt x="3297" y="11417"/>
                      <a:pt x="3340" y="11440"/>
                    </a:cubicBezTo>
                    <a:lnTo>
                      <a:pt x="3467" y="11509"/>
                    </a:lnTo>
                    <a:lnTo>
                      <a:pt x="3354" y="11403"/>
                    </a:lnTo>
                    <a:cubicBezTo>
                      <a:pt x="3275" y="11331"/>
                      <a:pt x="3255" y="11263"/>
                      <a:pt x="3287" y="11182"/>
                    </a:cubicBezTo>
                    <a:cubicBezTo>
                      <a:pt x="3313" y="11118"/>
                      <a:pt x="3340" y="11089"/>
                      <a:pt x="3416" y="11089"/>
                    </a:cubicBezTo>
                    <a:cubicBezTo>
                      <a:pt x="3470" y="11089"/>
                      <a:pt x="3549" y="11104"/>
                      <a:pt x="3669" y="11130"/>
                    </a:cubicBezTo>
                    <a:cubicBezTo>
                      <a:pt x="3679" y="11133"/>
                      <a:pt x="3690" y="11134"/>
                      <a:pt x="3700" y="11134"/>
                    </a:cubicBezTo>
                    <a:cubicBezTo>
                      <a:pt x="3749" y="11134"/>
                      <a:pt x="3798" y="11109"/>
                      <a:pt x="3820" y="11074"/>
                    </a:cubicBezTo>
                    <a:cubicBezTo>
                      <a:pt x="3861" y="11007"/>
                      <a:pt x="3833" y="10980"/>
                      <a:pt x="3648" y="10908"/>
                    </a:cubicBezTo>
                    <a:cubicBezTo>
                      <a:pt x="3459" y="10835"/>
                      <a:pt x="3433" y="10809"/>
                      <a:pt x="3465" y="10726"/>
                    </a:cubicBezTo>
                    <a:cubicBezTo>
                      <a:pt x="3482" y="10679"/>
                      <a:pt x="3514" y="10655"/>
                      <a:pt x="3558" y="10655"/>
                    </a:cubicBezTo>
                    <a:cubicBezTo>
                      <a:pt x="3575" y="10655"/>
                      <a:pt x="3593" y="10658"/>
                      <a:pt x="3613" y="10665"/>
                    </a:cubicBezTo>
                    <a:lnTo>
                      <a:pt x="3726" y="10700"/>
                    </a:lnTo>
                    <a:lnTo>
                      <a:pt x="3623" y="10638"/>
                    </a:lnTo>
                    <a:cubicBezTo>
                      <a:pt x="3545" y="10591"/>
                      <a:pt x="3534" y="10545"/>
                      <a:pt x="3576" y="10434"/>
                    </a:cubicBezTo>
                    <a:cubicBezTo>
                      <a:pt x="3608" y="10351"/>
                      <a:pt x="3630" y="10317"/>
                      <a:pt x="3675" y="10317"/>
                    </a:cubicBezTo>
                    <a:cubicBezTo>
                      <a:pt x="3695" y="10317"/>
                      <a:pt x="3720" y="10325"/>
                      <a:pt x="3754" y="10337"/>
                    </a:cubicBezTo>
                    <a:cubicBezTo>
                      <a:pt x="3786" y="10350"/>
                      <a:pt x="3817" y="10356"/>
                      <a:pt x="3842" y="10356"/>
                    </a:cubicBezTo>
                    <a:cubicBezTo>
                      <a:pt x="3869" y="10356"/>
                      <a:pt x="3888" y="10349"/>
                      <a:pt x="3894" y="10335"/>
                    </a:cubicBezTo>
                    <a:cubicBezTo>
                      <a:pt x="3903" y="10308"/>
                      <a:pt x="3859" y="10266"/>
                      <a:pt x="3792" y="10240"/>
                    </a:cubicBezTo>
                    <a:cubicBezTo>
                      <a:pt x="3695" y="10204"/>
                      <a:pt x="3680" y="10167"/>
                      <a:pt x="3719" y="10071"/>
                    </a:cubicBezTo>
                    <a:cubicBezTo>
                      <a:pt x="3744" y="10007"/>
                      <a:pt x="3764" y="9979"/>
                      <a:pt x="3811" y="9979"/>
                    </a:cubicBezTo>
                    <a:cubicBezTo>
                      <a:pt x="3842" y="9979"/>
                      <a:pt x="3885" y="9991"/>
                      <a:pt x="3949" y="10012"/>
                    </a:cubicBezTo>
                    <a:lnTo>
                      <a:pt x="4135" y="10077"/>
                    </a:lnTo>
                    <a:lnTo>
                      <a:pt x="4135" y="10077"/>
                    </a:lnTo>
                    <a:lnTo>
                      <a:pt x="3961" y="9987"/>
                    </a:lnTo>
                    <a:cubicBezTo>
                      <a:pt x="3794" y="9900"/>
                      <a:pt x="3790" y="9891"/>
                      <a:pt x="3862" y="9702"/>
                    </a:cubicBezTo>
                    <a:cubicBezTo>
                      <a:pt x="3907" y="9586"/>
                      <a:pt x="3926" y="9539"/>
                      <a:pt x="3961" y="9539"/>
                    </a:cubicBezTo>
                    <a:cubicBezTo>
                      <a:pt x="3985" y="9539"/>
                      <a:pt x="4017" y="9560"/>
                      <a:pt x="4069" y="9596"/>
                    </a:cubicBezTo>
                    <a:cubicBezTo>
                      <a:pt x="4120" y="9632"/>
                      <a:pt x="4167" y="9651"/>
                      <a:pt x="4195" y="9651"/>
                    </a:cubicBezTo>
                    <a:cubicBezTo>
                      <a:pt x="4208" y="9651"/>
                      <a:pt x="4218" y="9647"/>
                      <a:pt x="4222" y="9638"/>
                    </a:cubicBezTo>
                    <a:cubicBezTo>
                      <a:pt x="4231" y="9611"/>
                      <a:pt x="4182" y="9552"/>
                      <a:pt x="4107" y="9504"/>
                    </a:cubicBezTo>
                    <a:cubicBezTo>
                      <a:pt x="3984" y="9425"/>
                      <a:pt x="3980" y="9403"/>
                      <a:pt x="4044" y="9231"/>
                    </a:cubicBezTo>
                    <a:cubicBezTo>
                      <a:pt x="4098" y="9091"/>
                      <a:pt x="4124" y="9056"/>
                      <a:pt x="4221" y="9056"/>
                    </a:cubicBezTo>
                    <a:cubicBezTo>
                      <a:pt x="4241" y="9056"/>
                      <a:pt x="4264" y="9058"/>
                      <a:pt x="4291" y="9060"/>
                    </a:cubicBezTo>
                    <a:cubicBezTo>
                      <a:pt x="4307" y="9061"/>
                      <a:pt x="4321" y="9062"/>
                      <a:pt x="4335" y="9062"/>
                    </a:cubicBezTo>
                    <a:cubicBezTo>
                      <a:pt x="4427" y="9062"/>
                      <a:pt x="4482" y="9035"/>
                      <a:pt x="4504" y="8980"/>
                    </a:cubicBezTo>
                    <a:cubicBezTo>
                      <a:pt x="4535" y="8904"/>
                      <a:pt x="4509" y="8874"/>
                      <a:pt x="4381" y="8830"/>
                    </a:cubicBezTo>
                    <a:cubicBezTo>
                      <a:pt x="4230" y="8781"/>
                      <a:pt x="4223" y="8767"/>
                      <a:pt x="4283" y="8612"/>
                    </a:cubicBezTo>
                    <a:cubicBezTo>
                      <a:pt x="4322" y="8511"/>
                      <a:pt x="4356" y="8469"/>
                      <a:pt x="4403" y="8469"/>
                    </a:cubicBezTo>
                    <a:cubicBezTo>
                      <a:pt x="4413" y="8469"/>
                      <a:pt x="4423" y="8471"/>
                      <a:pt x="4434" y="8475"/>
                    </a:cubicBezTo>
                    <a:cubicBezTo>
                      <a:pt x="4469" y="8486"/>
                      <a:pt x="4490" y="8492"/>
                      <a:pt x="4496" y="8492"/>
                    </a:cubicBezTo>
                    <a:cubicBezTo>
                      <a:pt x="4506" y="8492"/>
                      <a:pt x="4487" y="8479"/>
                      <a:pt x="4444" y="8448"/>
                    </a:cubicBezTo>
                    <a:cubicBezTo>
                      <a:pt x="4390" y="8409"/>
                      <a:pt x="4385" y="8348"/>
                      <a:pt x="4425" y="8246"/>
                    </a:cubicBezTo>
                    <a:cubicBezTo>
                      <a:pt x="4456" y="8165"/>
                      <a:pt x="4475" y="8130"/>
                      <a:pt x="4512" y="8130"/>
                    </a:cubicBezTo>
                    <a:cubicBezTo>
                      <a:pt x="4536" y="8130"/>
                      <a:pt x="4568" y="8145"/>
                      <a:pt x="4617" y="8172"/>
                    </a:cubicBezTo>
                    <a:cubicBezTo>
                      <a:pt x="4665" y="8198"/>
                      <a:pt x="4706" y="8212"/>
                      <a:pt x="4728" y="8212"/>
                    </a:cubicBezTo>
                    <a:cubicBezTo>
                      <a:pt x="4740" y="8212"/>
                      <a:pt x="4746" y="8208"/>
                      <a:pt x="4744" y="8199"/>
                    </a:cubicBezTo>
                    <a:cubicBezTo>
                      <a:pt x="4739" y="8174"/>
                      <a:pt x="4679" y="8128"/>
                      <a:pt x="4616" y="8105"/>
                    </a:cubicBezTo>
                    <a:cubicBezTo>
                      <a:pt x="4509" y="8064"/>
                      <a:pt x="4505" y="8040"/>
                      <a:pt x="4572" y="7865"/>
                    </a:cubicBezTo>
                    <a:cubicBezTo>
                      <a:pt x="4616" y="7752"/>
                      <a:pt x="4650" y="7697"/>
                      <a:pt x="4701" y="7697"/>
                    </a:cubicBezTo>
                    <a:cubicBezTo>
                      <a:pt x="4745" y="7697"/>
                      <a:pt x="4802" y="7739"/>
                      <a:pt x="4890" y="7819"/>
                    </a:cubicBezTo>
                    <a:cubicBezTo>
                      <a:pt x="4937" y="7861"/>
                      <a:pt x="4974" y="7884"/>
                      <a:pt x="4996" y="7884"/>
                    </a:cubicBezTo>
                    <a:cubicBezTo>
                      <a:pt x="5006" y="7884"/>
                      <a:pt x="5012" y="7880"/>
                      <a:pt x="5016" y="7871"/>
                    </a:cubicBezTo>
                    <a:cubicBezTo>
                      <a:pt x="5025" y="7846"/>
                      <a:pt x="4957" y="7766"/>
                      <a:pt x="4862" y="7692"/>
                    </a:cubicBezTo>
                    <a:cubicBezTo>
                      <a:pt x="4708" y="7572"/>
                      <a:pt x="4696" y="7544"/>
                      <a:pt x="4753" y="7398"/>
                    </a:cubicBezTo>
                    <a:cubicBezTo>
                      <a:pt x="4788" y="7309"/>
                      <a:pt x="4804" y="7270"/>
                      <a:pt x="4843" y="7270"/>
                    </a:cubicBezTo>
                    <a:cubicBezTo>
                      <a:pt x="4873" y="7270"/>
                      <a:pt x="4915" y="7292"/>
                      <a:pt x="4989" y="7331"/>
                    </a:cubicBezTo>
                    <a:lnTo>
                      <a:pt x="5163" y="7423"/>
                    </a:lnTo>
                    <a:lnTo>
                      <a:pt x="5003" y="7299"/>
                    </a:lnTo>
                    <a:cubicBezTo>
                      <a:pt x="4859" y="7191"/>
                      <a:pt x="4849" y="7157"/>
                      <a:pt x="4902" y="7018"/>
                    </a:cubicBezTo>
                    <a:cubicBezTo>
                      <a:pt x="4940" y="6920"/>
                      <a:pt x="4961" y="6884"/>
                      <a:pt x="5041" y="6884"/>
                    </a:cubicBezTo>
                    <a:cubicBezTo>
                      <a:pt x="5081" y="6884"/>
                      <a:pt x="5135" y="6893"/>
                      <a:pt x="5213" y="6907"/>
                    </a:cubicBezTo>
                    <a:cubicBezTo>
                      <a:pt x="5274" y="6918"/>
                      <a:pt x="5326" y="6923"/>
                      <a:pt x="5368" y="6923"/>
                    </a:cubicBezTo>
                    <a:cubicBezTo>
                      <a:pt x="5559" y="6923"/>
                      <a:pt x="5543" y="6819"/>
                      <a:pt x="5286" y="6703"/>
                    </a:cubicBezTo>
                    <a:cubicBezTo>
                      <a:pt x="5072" y="6604"/>
                      <a:pt x="5063" y="6590"/>
                      <a:pt x="5123" y="6475"/>
                    </a:cubicBezTo>
                    <a:cubicBezTo>
                      <a:pt x="5161" y="6401"/>
                      <a:pt x="5217" y="6364"/>
                      <a:pt x="5294" y="6364"/>
                    </a:cubicBezTo>
                    <a:cubicBezTo>
                      <a:pt x="5302" y="6364"/>
                      <a:pt x="5311" y="6365"/>
                      <a:pt x="5321" y="6366"/>
                    </a:cubicBezTo>
                    <a:lnTo>
                      <a:pt x="5455" y="6379"/>
                    </a:lnTo>
                    <a:lnTo>
                      <a:pt x="5326" y="6323"/>
                    </a:lnTo>
                    <a:cubicBezTo>
                      <a:pt x="5146" y="6246"/>
                      <a:pt x="5224" y="6078"/>
                      <a:pt x="5403" y="6078"/>
                    </a:cubicBezTo>
                    <a:cubicBezTo>
                      <a:pt x="5425" y="6078"/>
                      <a:pt x="5448" y="6081"/>
                      <a:pt x="5473" y="6086"/>
                    </a:cubicBezTo>
                    <a:cubicBezTo>
                      <a:pt x="5500" y="6092"/>
                      <a:pt x="5523" y="6095"/>
                      <a:pt x="5543" y="6095"/>
                    </a:cubicBezTo>
                    <a:cubicBezTo>
                      <a:pt x="5646" y="6095"/>
                      <a:pt x="5648" y="6023"/>
                      <a:pt x="5519" y="5955"/>
                    </a:cubicBezTo>
                    <a:cubicBezTo>
                      <a:pt x="5365" y="5874"/>
                      <a:pt x="5403" y="5718"/>
                      <a:pt x="5569" y="5718"/>
                    </a:cubicBezTo>
                    <a:cubicBezTo>
                      <a:pt x="5573" y="5718"/>
                      <a:pt x="5577" y="5718"/>
                      <a:pt x="5582" y="5719"/>
                    </a:cubicBezTo>
                    <a:lnTo>
                      <a:pt x="5707" y="5725"/>
                    </a:lnTo>
                    <a:lnTo>
                      <a:pt x="5606" y="5664"/>
                    </a:lnTo>
                    <a:cubicBezTo>
                      <a:pt x="5524" y="5613"/>
                      <a:pt x="5517" y="5570"/>
                      <a:pt x="5568" y="5434"/>
                    </a:cubicBezTo>
                    <a:cubicBezTo>
                      <a:pt x="5608" y="5331"/>
                      <a:pt x="5629" y="5293"/>
                      <a:pt x="5681" y="5293"/>
                    </a:cubicBezTo>
                    <a:cubicBezTo>
                      <a:pt x="5708" y="5293"/>
                      <a:pt x="5744" y="5303"/>
                      <a:pt x="5794" y="5320"/>
                    </a:cubicBezTo>
                    <a:lnTo>
                      <a:pt x="5955" y="5374"/>
                    </a:lnTo>
                    <a:lnTo>
                      <a:pt x="5805" y="5293"/>
                    </a:lnTo>
                    <a:cubicBezTo>
                      <a:pt x="5659" y="5216"/>
                      <a:pt x="5658" y="5205"/>
                      <a:pt x="5747" y="4972"/>
                    </a:cubicBezTo>
                    <a:lnTo>
                      <a:pt x="5841" y="4732"/>
                    </a:lnTo>
                    <a:lnTo>
                      <a:pt x="6012" y="4797"/>
                    </a:lnTo>
                    <a:cubicBezTo>
                      <a:pt x="6069" y="4820"/>
                      <a:pt x="6121" y="4830"/>
                      <a:pt x="6162" y="4830"/>
                    </a:cubicBezTo>
                    <a:cubicBezTo>
                      <a:pt x="6249" y="4830"/>
                      <a:pt x="6289" y="4784"/>
                      <a:pt x="6235" y="4710"/>
                    </a:cubicBezTo>
                    <a:cubicBezTo>
                      <a:pt x="6207" y="4672"/>
                      <a:pt x="6123" y="4618"/>
                      <a:pt x="6050" y="4590"/>
                    </a:cubicBezTo>
                    <a:cubicBezTo>
                      <a:pt x="5932" y="4544"/>
                      <a:pt x="5925" y="4518"/>
                      <a:pt x="5983" y="4368"/>
                    </a:cubicBezTo>
                    <a:cubicBezTo>
                      <a:pt x="6023" y="4264"/>
                      <a:pt x="6046" y="4225"/>
                      <a:pt x="6092" y="4225"/>
                    </a:cubicBezTo>
                    <a:cubicBezTo>
                      <a:pt x="6113" y="4225"/>
                      <a:pt x="6139" y="4233"/>
                      <a:pt x="6173" y="4246"/>
                    </a:cubicBezTo>
                    <a:cubicBezTo>
                      <a:pt x="6202" y="4258"/>
                      <a:pt x="6228" y="4263"/>
                      <a:pt x="6247" y="4263"/>
                    </a:cubicBezTo>
                    <a:cubicBezTo>
                      <a:pt x="6273" y="4263"/>
                      <a:pt x="6288" y="4253"/>
                      <a:pt x="6285" y="4234"/>
                    </a:cubicBezTo>
                    <a:cubicBezTo>
                      <a:pt x="6280" y="4201"/>
                      <a:pt x="6234" y="4159"/>
                      <a:pt x="6181" y="4139"/>
                    </a:cubicBezTo>
                    <a:cubicBezTo>
                      <a:pt x="6112" y="4113"/>
                      <a:pt x="6099" y="4068"/>
                      <a:pt x="6133" y="3980"/>
                    </a:cubicBezTo>
                    <a:cubicBezTo>
                      <a:pt x="6158" y="3916"/>
                      <a:pt x="6177" y="3888"/>
                      <a:pt x="6225" y="3888"/>
                    </a:cubicBezTo>
                    <a:cubicBezTo>
                      <a:pt x="6256" y="3888"/>
                      <a:pt x="6299" y="3900"/>
                      <a:pt x="6364" y="3921"/>
                    </a:cubicBezTo>
                    <a:lnTo>
                      <a:pt x="6548" y="3986"/>
                    </a:lnTo>
                    <a:lnTo>
                      <a:pt x="6548" y="3986"/>
                    </a:lnTo>
                    <a:lnTo>
                      <a:pt x="6375" y="3895"/>
                    </a:lnTo>
                    <a:cubicBezTo>
                      <a:pt x="6206" y="3808"/>
                      <a:pt x="6202" y="3798"/>
                      <a:pt x="6274" y="3614"/>
                    </a:cubicBezTo>
                    <a:cubicBezTo>
                      <a:pt x="6322" y="3492"/>
                      <a:pt x="6342" y="3449"/>
                      <a:pt x="6395" y="3449"/>
                    </a:cubicBezTo>
                    <a:cubicBezTo>
                      <a:pt x="6421" y="3449"/>
                      <a:pt x="6457" y="3460"/>
                      <a:pt x="6508" y="3477"/>
                    </a:cubicBezTo>
                    <a:lnTo>
                      <a:pt x="6669" y="3531"/>
                    </a:lnTo>
                    <a:lnTo>
                      <a:pt x="6518" y="3451"/>
                    </a:lnTo>
                    <a:cubicBezTo>
                      <a:pt x="6388" y="3381"/>
                      <a:pt x="6376" y="3352"/>
                      <a:pt x="6421" y="3231"/>
                    </a:cubicBezTo>
                    <a:cubicBezTo>
                      <a:pt x="6457" y="3141"/>
                      <a:pt x="6486" y="3110"/>
                      <a:pt x="6561" y="3110"/>
                    </a:cubicBezTo>
                    <a:cubicBezTo>
                      <a:pt x="6582" y="3110"/>
                      <a:pt x="6606" y="3112"/>
                      <a:pt x="6634" y="3116"/>
                    </a:cubicBezTo>
                    <a:cubicBezTo>
                      <a:pt x="6660" y="3120"/>
                      <a:pt x="6685" y="3122"/>
                      <a:pt x="6708" y="3122"/>
                    </a:cubicBezTo>
                    <a:cubicBezTo>
                      <a:pt x="6762" y="3122"/>
                      <a:pt x="6802" y="3112"/>
                      <a:pt x="6809" y="3094"/>
                    </a:cubicBezTo>
                    <a:cubicBezTo>
                      <a:pt x="6819" y="3070"/>
                      <a:pt x="6762" y="3027"/>
                      <a:pt x="6681" y="2993"/>
                    </a:cubicBezTo>
                    <a:cubicBezTo>
                      <a:pt x="6589" y="2959"/>
                      <a:pt x="6544" y="2912"/>
                      <a:pt x="6562" y="2870"/>
                    </a:cubicBezTo>
                    <a:cubicBezTo>
                      <a:pt x="6575" y="2833"/>
                      <a:pt x="6589" y="2763"/>
                      <a:pt x="6590" y="2718"/>
                    </a:cubicBezTo>
                    <a:cubicBezTo>
                      <a:pt x="6591" y="2670"/>
                      <a:pt x="6626" y="2649"/>
                      <a:pt x="6698" y="2649"/>
                    </a:cubicBezTo>
                    <a:cubicBezTo>
                      <a:pt x="6711" y="2649"/>
                      <a:pt x="6725" y="2650"/>
                      <a:pt x="6741" y="2651"/>
                    </a:cubicBezTo>
                    <a:lnTo>
                      <a:pt x="6891" y="2668"/>
                    </a:lnTo>
                    <a:lnTo>
                      <a:pt x="6782" y="2589"/>
                    </a:lnTo>
                    <a:cubicBezTo>
                      <a:pt x="6697" y="2529"/>
                      <a:pt x="6685" y="2478"/>
                      <a:pt x="6729" y="2369"/>
                    </a:cubicBezTo>
                    <a:cubicBezTo>
                      <a:pt x="6763" y="2281"/>
                      <a:pt x="6787" y="2248"/>
                      <a:pt x="6844" y="2248"/>
                    </a:cubicBezTo>
                    <a:cubicBezTo>
                      <a:pt x="6865" y="2248"/>
                      <a:pt x="6892" y="2253"/>
                      <a:pt x="6925" y="2262"/>
                    </a:cubicBezTo>
                    <a:cubicBezTo>
                      <a:pt x="6954" y="2269"/>
                      <a:pt x="6977" y="2272"/>
                      <a:pt x="6996" y="2272"/>
                    </a:cubicBezTo>
                    <a:cubicBezTo>
                      <a:pt x="7090" y="2272"/>
                      <a:pt x="7064" y="2194"/>
                      <a:pt x="6924" y="2140"/>
                    </a:cubicBezTo>
                    <a:cubicBezTo>
                      <a:pt x="6831" y="2103"/>
                      <a:pt x="6817" y="2071"/>
                      <a:pt x="6853" y="1974"/>
                    </a:cubicBezTo>
                    <a:cubicBezTo>
                      <a:pt x="6883" y="1900"/>
                      <a:pt x="6915" y="1869"/>
                      <a:pt x="6983" y="1869"/>
                    </a:cubicBezTo>
                    <a:cubicBezTo>
                      <a:pt x="7000" y="1869"/>
                      <a:pt x="7020" y="1872"/>
                      <a:pt x="7043" y="1875"/>
                    </a:cubicBezTo>
                    <a:cubicBezTo>
                      <a:pt x="7138" y="1890"/>
                      <a:pt x="7198" y="1898"/>
                      <a:pt x="7226" y="1898"/>
                    </a:cubicBezTo>
                    <a:cubicBezTo>
                      <a:pt x="7270" y="1898"/>
                      <a:pt x="7231" y="1877"/>
                      <a:pt x="7117" y="1829"/>
                    </a:cubicBezTo>
                    <a:cubicBezTo>
                      <a:pt x="6980" y="1774"/>
                      <a:pt x="6946" y="1735"/>
                      <a:pt x="6971" y="1673"/>
                    </a:cubicBezTo>
                    <a:cubicBezTo>
                      <a:pt x="7014" y="1560"/>
                      <a:pt x="7086" y="1518"/>
                      <a:pt x="7260" y="1502"/>
                    </a:cubicBezTo>
                    <a:lnTo>
                      <a:pt x="7404" y="1489"/>
                    </a:lnTo>
                    <a:lnTo>
                      <a:pt x="7261" y="1462"/>
                    </a:lnTo>
                    <a:cubicBezTo>
                      <a:pt x="7123" y="1435"/>
                      <a:pt x="7121" y="1431"/>
                      <a:pt x="7205" y="1212"/>
                    </a:cubicBezTo>
                    <a:lnTo>
                      <a:pt x="7292" y="987"/>
                    </a:lnTo>
                    <a:close/>
                    <a:moveTo>
                      <a:pt x="5123" y="1"/>
                    </a:moveTo>
                    <a:lnTo>
                      <a:pt x="4977" y="430"/>
                    </a:lnTo>
                    <a:cubicBezTo>
                      <a:pt x="4478" y="1899"/>
                      <a:pt x="2177" y="7985"/>
                      <a:pt x="1689" y="9122"/>
                    </a:cubicBezTo>
                    <a:cubicBezTo>
                      <a:pt x="994" y="10742"/>
                      <a:pt x="0" y="13294"/>
                      <a:pt x="24" y="13406"/>
                    </a:cubicBezTo>
                    <a:cubicBezTo>
                      <a:pt x="37" y="13470"/>
                      <a:pt x="217" y="13564"/>
                      <a:pt x="801" y="13810"/>
                    </a:cubicBezTo>
                    <a:cubicBezTo>
                      <a:pt x="1220" y="13985"/>
                      <a:pt x="1581" y="14163"/>
                      <a:pt x="1603" y="14202"/>
                    </a:cubicBezTo>
                    <a:cubicBezTo>
                      <a:pt x="1624" y="14237"/>
                      <a:pt x="1649" y="14254"/>
                      <a:pt x="1683" y="14254"/>
                    </a:cubicBezTo>
                    <a:cubicBezTo>
                      <a:pt x="1696" y="14254"/>
                      <a:pt x="1711" y="14251"/>
                      <a:pt x="1728" y="14246"/>
                    </a:cubicBezTo>
                    <a:cubicBezTo>
                      <a:pt x="1731" y="14245"/>
                      <a:pt x="1737" y="14244"/>
                      <a:pt x="1743" y="14244"/>
                    </a:cubicBezTo>
                    <a:cubicBezTo>
                      <a:pt x="1821" y="14244"/>
                      <a:pt x="2092" y="14321"/>
                      <a:pt x="2396" y="14431"/>
                    </a:cubicBezTo>
                    <a:lnTo>
                      <a:pt x="2981" y="14640"/>
                    </a:lnTo>
                    <a:lnTo>
                      <a:pt x="3763" y="12714"/>
                    </a:lnTo>
                    <a:cubicBezTo>
                      <a:pt x="4192" y="11654"/>
                      <a:pt x="4900" y="9983"/>
                      <a:pt x="5333" y="9000"/>
                    </a:cubicBezTo>
                    <a:cubicBezTo>
                      <a:pt x="5955" y="7585"/>
                      <a:pt x="6352" y="6596"/>
                      <a:pt x="7237" y="4256"/>
                    </a:cubicBezTo>
                    <a:cubicBezTo>
                      <a:pt x="7849" y="2631"/>
                      <a:pt x="8347" y="1280"/>
                      <a:pt x="8336" y="1258"/>
                    </a:cubicBezTo>
                    <a:cubicBezTo>
                      <a:pt x="8312" y="1205"/>
                      <a:pt x="5773" y="192"/>
                      <a:pt x="5378" y="75"/>
                    </a:cubicBezTo>
                    <a:lnTo>
                      <a:pt x="5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7"/>
              <p:cNvSpPr/>
              <p:nvPr/>
            </p:nvSpPr>
            <p:spPr>
              <a:xfrm>
                <a:off x="4545875" y="3408500"/>
                <a:ext cx="22700" cy="16775"/>
              </a:xfrm>
              <a:custGeom>
                <a:avLst/>
                <a:gdLst/>
                <a:ahLst/>
                <a:cxnLst/>
                <a:rect l="l" t="t" r="r" b="b"/>
                <a:pathLst>
                  <a:path w="908" h="671" extrusionOk="0">
                    <a:moveTo>
                      <a:pt x="894" y="0"/>
                    </a:moveTo>
                    <a:cubicBezTo>
                      <a:pt x="870" y="0"/>
                      <a:pt x="693" y="120"/>
                      <a:pt x="481" y="281"/>
                    </a:cubicBezTo>
                    <a:cubicBezTo>
                      <a:pt x="182" y="506"/>
                      <a:pt x="0" y="671"/>
                      <a:pt x="46" y="671"/>
                    </a:cubicBezTo>
                    <a:cubicBezTo>
                      <a:pt x="52" y="671"/>
                      <a:pt x="64" y="668"/>
                      <a:pt x="79" y="661"/>
                    </a:cubicBezTo>
                    <a:cubicBezTo>
                      <a:pt x="166" y="622"/>
                      <a:pt x="907" y="25"/>
                      <a:pt x="897" y="1"/>
                    </a:cubicBezTo>
                    <a:cubicBezTo>
                      <a:pt x="896" y="1"/>
                      <a:pt x="895" y="0"/>
                      <a:pt x="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7"/>
              <p:cNvSpPr/>
              <p:nvPr/>
            </p:nvSpPr>
            <p:spPr>
              <a:xfrm>
                <a:off x="4492675" y="3542625"/>
                <a:ext cx="35200" cy="31200"/>
              </a:xfrm>
              <a:custGeom>
                <a:avLst/>
                <a:gdLst/>
                <a:ahLst/>
                <a:cxnLst/>
                <a:rect l="l" t="t" r="r" b="b"/>
                <a:pathLst>
                  <a:path w="1408" h="1248" extrusionOk="0">
                    <a:moveTo>
                      <a:pt x="1363" y="0"/>
                    </a:moveTo>
                    <a:cubicBezTo>
                      <a:pt x="1325" y="0"/>
                      <a:pt x="1211" y="69"/>
                      <a:pt x="1099" y="162"/>
                    </a:cubicBezTo>
                    <a:cubicBezTo>
                      <a:pt x="979" y="259"/>
                      <a:pt x="836" y="376"/>
                      <a:pt x="783" y="416"/>
                    </a:cubicBezTo>
                    <a:cubicBezTo>
                      <a:pt x="571" y="578"/>
                      <a:pt x="14" y="1169"/>
                      <a:pt x="1" y="1245"/>
                    </a:cubicBezTo>
                    <a:cubicBezTo>
                      <a:pt x="1" y="1247"/>
                      <a:pt x="1" y="1248"/>
                      <a:pt x="3" y="1248"/>
                    </a:cubicBezTo>
                    <a:cubicBezTo>
                      <a:pt x="53" y="1248"/>
                      <a:pt x="944" y="483"/>
                      <a:pt x="1392" y="48"/>
                    </a:cubicBezTo>
                    <a:cubicBezTo>
                      <a:pt x="1408" y="32"/>
                      <a:pt x="1398" y="11"/>
                      <a:pt x="1370" y="1"/>
                    </a:cubicBezTo>
                    <a:cubicBezTo>
                      <a:pt x="1368" y="1"/>
                      <a:pt x="1366" y="0"/>
                      <a:pt x="13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7"/>
              <p:cNvSpPr/>
              <p:nvPr/>
            </p:nvSpPr>
            <p:spPr>
              <a:xfrm>
                <a:off x="4485475" y="3561250"/>
                <a:ext cx="32425" cy="30275"/>
              </a:xfrm>
              <a:custGeom>
                <a:avLst/>
                <a:gdLst/>
                <a:ahLst/>
                <a:cxnLst/>
                <a:rect l="l" t="t" r="r" b="b"/>
                <a:pathLst>
                  <a:path w="1297" h="1211" extrusionOk="0">
                    <a:moveTo>
                      <a:pt x="1277" y="1"/>
                    </a:moveTo>
                    <a:cubicBezTo>
                      <a:pt x="1257" y="1"/>
                      <a:pt x="1175" y="62"/>
                      <a:pt x="1091" y="135"/>
                    </a:cubicBezTo>
                    <a:cubicBezTo>
                      <a:pt x="757" y="436"/>
                      <a:pt x="0" y="1189"/>
                      <a:pt x="10" y="1210"/>
                    </a:cubicBezTo>
                    <a:cubicBezTo>
                      <a:pt x="10" y="1210"/>
                      <a:pt x="10" y="1211"/>
                      <a:pt x="11" y="1211"/>
                    </a:cubicBezTo>
                    <a:cubicBezTo>
                      <a:pt x="32" y="1211"/>
                      <a:pt x="305" y="967"/>
                      <a:pt x="631" y="654"/>
                    </a:cubicBezTo>
                    <a:cubicBezTo>
                      <a:pt x="971" y="334"/>
                      <a:pt x="1259" y="59"/>
                      <a:pt x="1276" y="41"/>
                    </a:cubicBezTo>
                    <a:cubicBezTo>
                      <a:pt x="1293" y="23"/>
                      <a:pt x="1296" y="8"/>
                      <a:pt x="1279" y="1"/>
                    </a:cubicBezTo>
                    <a:cubicBezTo>
                      <a:pt x="1278" y="1"/>
                      <a:pt x="1277" y="1"/>
                      <a:pt x="1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7"/>
              <p:cNvSpPr/>
              <p:nvPr/>
            </p:nvSpPr>
            <p:spPr>
              <a:xfrm>
                <a:off x="4479325" y="3577325"/>
                <a:ext cx="34350" cy="31025"/>
              </a:xfrm>
              <a:custGeom>
                <a:avLst/>
                <a:gdLst/>
                <a:ahLst/>
                <a:cxnLst/>
                <a:rect l="l" t="t" r="r" b="b"/>
                <a:pathLst>
                  <a:path w="1374" h="1241" extrusionOk="0">
                    <a:moveTo>
                      <a:pt x="1309" y="1"/>
                    </a:moveTo>
                    <a:cubicBezTo>
                      <a:pt x="1285" y="1"/>
                      <a:pt x="1173" y="76"/>
                      <a:pt x="1051" y="179"/>
                    </a:cubicBezTo>
                    <a:cubicBezTo>
                      <a:pt x="697" y="476"/>
                      <a:pt x="0" y="1177"/>
                      <a:pt x="19" y="1217"/>
                    </a:cubicBezTo>
                    <a:cubicBezTo>
                      <a:pt x="25" y="1231"/>
                      <a:pt x="29" y="1240"/>
                      <a:pt x="40" y="1240"/>
                    </a:cubicBezTo>
                    <a:cubicBezTo>
                      <a:pt x="70" y="1240"/>
                      <a:pt x="148" y="1164"/>
                      <a:pt x="429" y="887"/>
                    </a:cubicBezTo>
                    <a:cubicBezTo>
                      <a:pt x="621" y="697"/>
                      <a:pt x="897" y="441"/>
                      <a:pt x="1050" y="313"/>
                    </a:cubicBezTo>
                    <a:cubicBezTo>
                      <a:pt x="1336" y="72"/>
                      <a:pt x="1374" y="25"/>
                      <a:pt x="1312" y="1"/>
                    </a:cubicBezTo>
                    <a:cubicBezTo>
                      <a:pt x="1311" y="1"/>
                      <a:pt x="1310" y="1"/>
                      <a:pt x="13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7"/>
              <p:cNvSpPr/>
              <p:nvPr/>
            </p:nvSpPr>
            <p:spPr>
              <a:xfrm>
                <a:off x="4468225" y="3594525"/>
                <a:ext cx="39375" cy="38300"/>
              </a:xfrm>
              <a:custGeom>
                <a:avLst/>
                <a:gdLst/>
                <a:ahLst/>
                <a:cxnLst/>
                <a:rect l="l" t="t" r="r" b="b"/>
                <a:pathLst>
                  <a:path w="1575" h="1532" extrusionOk="0">
                    <a:moveTo>
                      <a:pt x="1570" y="0"/>
                    </a:moveTo>
                    <a:cubicBezTo>
                      <a:pt x="1536" y="0"/>
                      <a:pt x="1311" y="182"/>
                      <a:pt x="1038" y="429"/>
                    </a:cubicBezTo>
                    <a:cubicBezTo>
                      <a:pt x="516" y="902"/>
                      <a:pt x="56" y="1377"/>
                      <a:pt x="11" y="1492"/>
                    </a:cubicBezTo>
                    <a:cubicBezTo>
                      <a:pt x="0" y="1518"/>
                      <a:pt x="1" y="1531"/>
                      <a:pt x="12" y="1531"/>
                    </a:cubicBezTo>
                    <a:cubicBezTo>
                      <a:pt x="43" y="1531"/>
                      <a:pt x="156" y="1430"/>
                      <a:pt x="329" y="1242"/>
                    </a:cubicBezTo>
                    <a:cubicBezTo>
                      <a:pt x="452" y="1105"/>
                      <a:pt x="785" y="784"/>
                      <a:pt x="1065" y="530"/>
                    </a:cubicBezTo>
                    <a:cubicBezTo>
                      <a:pt x="1344" y="276"/>
                      <a:pt x="1574" y="38"/>
                      <a:pt x="1574" y="5"/>
                    </a:cubicBezTo>
                    <a:cubicBezTo>
                      <a:pt x="1574" y="2"/>
                      <a:pt x="1573" y="0"/>
                      <a:pt x="1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7"/>
              <p:cNvSpPr/>
              <p:nvPr/>
            </p:nvSpPr>
            <p:spPr>
              <a:xfrm>
                <a:off x="4462600" y="3613750"/>
                <a:ext cx="37800" cy="34225"/>
              </a:xfrm>
              <a:custGeom>
                <a:avLst/>
                <a:gdLst/>
                <a:ahLst/>
                <a:cxnLst/>
                <a:rect l="l" t="t" r="r" b="b"/>
                <a:pathLst>
                  <a:path w="1512" h="1369" extrusionOk="0">
                    <a:moveTo>
                      <a:pt x="1504" y="0"/>
                    </a:moveTo>
                    <a:cubicBezTo>
                      <a:pt x="1481" y="0"/>
                      <a:pt x="1316" y="114"/>
                      <a:pt x="1121" y="263"/>
                    </a:cubicBezTo>
                    <a:cubicBezTo>
                      <a:pt x="708" y="582"/>
                      <a:pt x="6" y="1271"/>
                      <a:pt x="1" y="1363"/>
                    </a:cubicBezTo>
                    <a:cubicBezTo>
                      <a:pt x="0" y="1367"/>
                      <a:pt x="2" y="1369"/>
                      <a:pt x="5" y="1369"/>
                    </a:cubicBezTo>
                    <a:cubicBezTo>
                      <a:pt x="31" y="1369"/>
                      <a:pt x="157" y="1254"/>
                      <a:pt x="309" y="1089"/>
                    </a:cubicBezTo>
                    <a:cubicBezTo>
                      <a:pt x="482" y="905"/>
                      <a:pt x="823" y="594"/>
                      <a:pt x="1070" y="394"/>
                    </a:cubicBezTo>
                    <a:cubicBezTo>
                      <a:pt x="1318" y="193"/>
                      <a:pt x="1512" y="19"/>
                      <a:pt x="1506" y="2"/>
                    </a:cubicBezTo>
                    <a:cubicBezTo>
                      <a:pt x="1506" y="1"/>
                      <a:pt x="1505" y="0"/>
                      <a:pt x="1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7"/>
              <p:cNvSpPr/>
              <p:nvPr/>
            </p:nvSpPr>
            <p:spPr>
              <a:xfrm>
                <a:off x="4450225" y="3648000"/>
                <a:ext cx="36650" cy="35425"/>
              </a:xfrm>
              <a:custGeom>
                <a:avLst/>
                <a:gdLst/>
                <a:ahLst/>
                <a:cxnLst/>
                <a:rect l="l" t="t" r="r" b="b"/>
                <a:pathLst>
                  <a:path w="1466" h="1417" extrusionOk="0">
                    <a:moveTo>
                      <a:pt x="1458" y="0"/>
                    </a:moveTo>
                    <a:cubicBezTo>
                      <a:pt x="1422" y="0"/>
                      <a:pt x="1264" y="120"/>
                      <a:pt x="1071" y="294"/>
                    </a:cubicBezTo>
                    <a:cubicBezTo>
                      <a:pt x="565" y="750"/>
                      <a:pt x="4" y="1337"/>
                      <a:pt x="1" y="1413"/>
                    </a:cubicBezTo>
                    <a:cubicBezTo>
                      <a:pt x="1" y="1416"/>
                      <a:pt x="2" y="1417"/>
                      <a:pt x="4" y="1417"/>
                    </a:cubicBezTo>
                    <a:cubicBezTo>
                      <a:pt x="34" y="1417"/>
                      <a:pt x="255" y="1222"/>
                      <a:pt x="524" y="957"/>
                    </a:cubicBezTo>
                    <a:cubicBezTo>
                      <a:pt x="813" y="674"/>
                      <a:pt x="1143" y="361"/>
                      <a:pt x="1256" y="262"/>
                    </a:cubicBezTo>
                    <a:cubicBezTo>
                      <a:pt x="1371" y="162"/>
                      <a:pt x="1464" y="49"/>
                      <a:pt x="1465" y="8"/>
                    </a:cubicBezTo>
                    <a:cubicBezTo>
                      <a:pt x="1465" y="3"/>
                      <a:pt x="1463" y="0"/>
                      <a:pt x="1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7"/>
              <p:cNvSpPr/>
              <p:nvPr/>
            </p:nvSpPr>
            <p:spPr>
              <a:xfrm>
                <a:off x="4437900" y="3669500"/>
                <a:ext cx="40100" cy="38125"/>
              </a:xfrm>
              <a:custGeom>
                <a:avLst/>
                <a:gdLst/>
                <a:ahLst/>
                <a:cxnLst/>
                <a:rect l="l" t="t" r="r" b="b"/>
                <a:pathLst>
                  <a:path w="1604" h="1525" extrusionOk="0">
                    <a:moveTo>
                      <a:pt x="1541" y="1"/>
                    </a:moveTo>
                    <a:cubicBezTo>
                      <a:pt x="1511" y="1"/>
                      <a:pt x="1299" y="170"/>
                      <a:pt x="1063" y="383"/>
                    </a:cubicBezTo>
                    <a:cubicBezTo>
                      <a:pt x="614" y="790"/>
                      <a:pt x="51" y="1378"/>
                      <a:pt x="11" y="1481"/>
                    </a:cubicBezTo>
                    <a:cubicBezTo>
                      <a:pt x="0" y="1510"/>
                      <a:pt x="1" y="1524"/>
                      <a:pt x="13" y="1524"/>
                    </a:cubicBezTo>
                    <a:cubicBezTo>
                      <a:pt x="51" y="1524"/>
                      <a:pt x="201" y="1388"/>
                      <a:pt x="452" y="1122"/>
                    </a:cubicBezTo>
                    <a:cubicBezTo>
                      <a:pt x="640" y="925"/>
                      <a:pt x="966" y="607"/>
                      <a:pt x="1176" y="416"/>
                    </a:cubicBezTo>
                    <a:cubicBezTo>
                      <a:pt x="1585" y="44"/>
                      <a:pt x="1604" y="24"/>
                      <a:pt x="1544" y="1"/>
                    </a:cubicBezTo>
                    <a:cubicBezTo>
                      <a:pt x="1543" y="1"/>
                      <a:pt x="1542" y="1"/>
                      <a:pt x="1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7"/>
              <p:cNvSpPr/>
              <p:nvPr/>
            </p:nvSpPr>
            <p:spPr>
              <a:xfrm>
                <a:off x="4436325" y="3688900"/>
                <a:ext cx="33200" cy="34675"/>
              </a:xfrm>
              <a:custGeom>
                <a:avLst/>
                <a:gdLst/>
                <a:ahLst/>
                <a:cxnLst/>
                <a:rect l="l" t="t" r="r" b="b"/>
                <a:pathLst>
                  <a:path w="1328" h="1387" extrusionOk="0">
                    <a:moveTo>
                      <a:pt x="1304" y="0"/>
                    </a:moveTo>
                    <a:cubicBezTo>
                      <a:pt x="1274" y="0"/>
                      <a:pt x="1085" y="174"/>
                      <a:pt x="870" y="395"/>
                    </a:cubicBezTo>
                    <a:cubicBezTo>
                      <a:pt x="237" y="1048"/>
                      <a:pt x="1" y="1326"/>
                      <a:pt x="37" y="1375"/>
                    </a:cubicBezTo>
                    <a:cubicBezTo>
                      <a:pt x="42" y="1383"/>
                      <a:pt x="51" y="1386"/>
                      <a:pt x="62" y="1386"/>
                    </a:cubicBezTo>
                    <a:cubicBezTo>
                      <a:pt x="122" y="1386"/>
                      <a:pt x="240" y="1285"/>
                      <a:pt x="220" y="1235"/>
                    </a:cubicBezTo>
                    <a:cubicBezTo>
                      <a:pt x="202" y="1197"/>
                      <a:pt x="637" y="717"/>
                      <a:pt x="1110" y="248"/>
                    </a:cubicBezTo>
                    <a:cubicBezTo>
                      <a:pt x="1240" y="118"/>
                      <a:pt x="1327" y="9"/>
                      <a:pt x="1306" y="1"/>
                    </a:cubicBezTo>
                    <a:cubicBezTo>
                      <a:pt x="1305" y="0"/>
                      <a:pt x="1304" y="0"/>
                      <a:pt x="1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7"/>
              <p:cNvSpPr/>
              <p:nvPr/>
            </p:nvSpPr>
            <p:spPr>
              <a:xfrm>
                <a:off x="4444475" y="3704325"/>
                <a:ext cx="22600" cy="20825"/>
              </a:xfrm>
              <a:custGeom>
                <a:avLst/>
                <a:gdLst/>
                <a:ahLst/>
                <a:cxnLst/>
                <a:rect l="l" t="t" r="r" b="b"/>
                <a:pathLst>
                  <a:path w="904" h="833" extrusionOk="0">
                    <a:moveTo>
                      <a:pt x="856" y="0"/>
                    </a:moveTo>
                    <a:cubicBezTo>
                      <a:pt x="813" y="0"/>
                      <a:pt x="736" y="24"/>
                      <a:pt x="676" y="68"/>
                    </a:cubicBezTo>
                    <a:cubicBezTo>
                      <a:pt x="484" y="206"/>
                      <a:pt x="1" y="750"/>
                      <a:pt x="12" y="816"/>
                    </a:cubicBezTo>
                    <a:cubicBezTo>
                      <a:pt x="14" y="827"/>
                      <a:pt x="21" y="832"/>
                      <a:pt x="31" y="832"/>
                    </a:cubicBezTo>
                    <a:cubicBezTo>
                      <a:pt x="50" y="832"/>
                      <a:pt x="82" y="812"/>
                      <a:pt x="116" y="777"/>
                    </a:cubicBezTo>
                    <a:cubicBezTo>
                      <a:pt x="195" y="694"/>
                      <a:pt x="767" y="136"/>
                      <a:pt x="863" y="52"/>
                    </a:cubicBezTo>
                    <a:cubicBezTo>
                      <a:pt x="903" y="17"/>
                      <a:pt x="891" y="0"/>
                      <a:pt x="8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7"/>
              <p:cNvSpPr/>
              <p:nvPr/>
            </p:nvSpPr>
            <p:spPr>
              <a:xfrm>
                <a:off x="4448725" y="3716125"/>
                <a:ext cx="16250" cy="15525"/>
              </a:xfrm>
              <a:custGeom>
                <a:avLst/>
                <a:gdLst/>
                <a:ahLst/>
                <a:cxnLst/>
                <a:rect l="l" t="t" r="r" b="b"/>
                <a:pathLst>
                  <a:path w="650" h="621" extrusionOk="0">
                    <a:moveTo>
                      <a:pt x="615" y="0"/>
                    </a:moveTo>
                    <a:cubicBezTo>
                      <a:pt x="569" y="0"/>
                      <a:pt x="467" y="65"/>
                      <a:pt x="360" y="175"/>
                    </a:cubicBezTo>
                    <a:cubicBezTo>
                      <a:pt x="162" y="377"/>
                      <a:pt x="1" y="605"/>
                      <a:pt x="45" y="621"/>
                    </a:cubicBezTo>
                    <a:cubicBezTo>
                      <a:pt x="45" y="621"/>
                      <a:pt x="46" y="621"/>
                      <a:pt x="46" y="621"/>
                    </a:cubicBezTo>
                    <a:cubicBezTo>
                      <a:pt x="85" y="621"/>
                      <a:pt x="608" y="125"/>
                      <a:pt x="633" y="63"/>
                    </a:cubicBezTo>
                    <a:cubicBezTo>
                      <a:pt x="650" y="20"/>
                      <a:pt x="641" y="0"/>
                      <a:pt x="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7"/>
              <p:cNvSpPr/>
              <p:nvPr/>
            </p:nvSpPr>
            <p:spPr>
              <a:xfrm>
                <a:off x="4458375" y="3726050"/>
                <a:ext cx="8275" cy="7225"/>
              </a:xfrm>
              <a:custGeom>
                <a:avLst/>
                <a:gdLst/>
                <a:ahLst/>
                <a:cxnLst/>
                <a:rect l="l" t="t" r="r" b="b"/>
                <a:pathLst>
                  <a:path w="331" h="289" extrusionOk="0">
                    <a:moveTo>
                      <a:pt x="321" y="1"/>
                    </a:moveTo>
                    <a:cubicBezTo>
                      <a:pt x="305" y="1"/>
                      <a:pt x="241" y="48"/>
                      <a:pt x="170" y="115"/>
                    </a:cubicBezTo>
                    <a:cubicBezTo>
                      <a:pt x="52" y="226"/>
                      <a:pt x="0" y="288"/>
                      <a:pt x="16" y="288"/>
                    </a:cubicBezTo>
                    <a:cubicBezTo>
                      <a:pt x="28" y="288"/>
                      <a:pt x="78" y="253"/>
                      <a:pt x="167" y="175"/>
                    </a:cubicBezTo>
                    <a:cubicBezTo>
                      <a:pt x="261" y="94"/>
                      <a:pt x="330" y="16"/>
                      <a:pt x="325" y="3"/>
                    </a:cubicBezTo>
                    <a:cubicBezTo>
                      <a:pt x="324" y="1"/>
                      <a:pt x="323"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17"/>
            <p:cNvGrpSpPr/>
            <p:nvPr/>
          </p:nvGrpSpPr>
          <p:grpSpPr>
            <a:xfrm>
              <a:off x="8915238" y="143250"/>
              <a:ext cx="429375" cy="626200"/>
              <a:chOff x="3397100" y="775575"/>
              <a:chExt cx="429375" cy="626200"/>
            </a:xfrm>
          </p:grpSpPr>
          <p:sp>
            <p:nvSpPr>
              <p:cNvPr id="2302" name="Google Shape;2302;p17"/>
              <p:cNvSpPr/>
              <p:nvPr/>
            </p:nvSpPr>
            <p:spPr>
              <a:xfrm>
                <a:off x="3397100" y="775575"/>
                <a:ext cx="429375" cy="626200"/>
              </a:xfrm>
              <a:custGeom>
                <a:avLst/>
                <a:gdLst/>
                <a:ahLst/>
                <a:cxnLst/>
                <a:rect l="l" t="t" r="r" b="b"/>
                <a:pathLst>
                  <a:path w="17175" h="25048" extrusionOk="0">
                    <a:moveTo>
                      <a:pt x="7850" y="542"/>
                    </a:moveTo>
                    <a:cubicBezTo>
                      <a:pt x="8232" y="542"/>
                      <a:pt x="8307" y="646"/>
                      <a:pt x="8417" y="907"/>
                    </a:cubicBezTo>
                    <a:cubicBezTo>
                      <a:pt x="8507" y="1113"/>
                      <a:pt x="8587" y="1429"/>
                      <a:pt x="8602" y="1627"/>
                    </a:cubicBezTo>
                    <a:cubicBezTo>
                      <a:pt x="8627" y="1951"/>
                      <a:pt x="8597" y="1988"/>
                      <a:pt x="8175" y="2111"/>
                    </a:cubicBezTo>
                    <a:cubicBezTo>
                      <a:pt x="8014" y="2158"/>
                      <a:pt x="7894" y="2181"/>
                      <a:pt x="7818" y="2181"/>
                    </a:cubicBezTo>
                    <a:cubicBezTo>
                      <a:pt x="7670" y="2181"/>
                      <a:pt x="7686" y="2094"/>
                      <a:pt x="7885" y="1929"/>
                    </a:cubicBezTo>
                    <a:cubicBezTo>
                      <a:pt x="7976" y="1851"/>
                      <a:pt x="8095" y="1696"/>
                      <a:pt x="8161" y="1566"/>
                    </a:cubicBezTo>
                    <a:cubicBezTo>
                      <a:pt x="8177" y="1534"/>
                      <a:pt x="8177" y="1519"/>
                      <a:pt x="8165" y="1519"/>
                    </a:cubicBezTo>
                    <a:cubicBezTo>
                      <a:pt x="8130" y="1519"/>
                      <a:pt x="7988" y="1643"/>
                      <a:pt x="7793" y="1851"/>
                    </a:cubicBezTo>
                    <a:cubicBezTo>
                      <a:pt x="7408" y="2263"/>
                      <a:pt x="7239" y="2365"/>
                      <a:pt x="6950" y="2365"/>
                    </a:cubicBezTo>
                    <a:lnTo>
                      <a:pt x="6589" y="2365"/>
                    </a:lnTo>
                    <a:lnTo>
                      <a:pt x="6962" y="1961"/>
                    </a:lnTo>
                    <a:cubicBezTo>
                      <a:pt x="7126" y="1782"/>
                      <a:pt x="7209" y="1691"/>
                      <a:pt x="7200" y="1691"/>
                    </a:cubicBezTo>
                    <a:lnTo>
                      <a:pt x="7200" y="1691"/>
                    </a:lnTo>
                    <a:cubicBezTo>
                      <a:pt x="7191" y="1691"/>
                      <a:pt x="7078" y="1795"/>
                      <a:pt x="6849" y="2009"/>
                    </a:cubicBezTo>
                    <a:cubicBezTo>
                      <a:pt x="6524" y="2311"/>
                      <a:pt x="6203" y="2498"/>
                      <a:pt x="5887" y="2571"/>
                    </a:cubicBezTo>
                    <a:lnTo>
                      <a:pt x="5413" y="2679"/>
                    </a:lnTo>
                    <a:lnTo>
                      <a:pt x="5992" y="2091"/>
                    </a:lnTo>
                    <a:cubicBezTo>
                      <a:pt x="6309" y="1766"/>
                      <a:pt x="6524" y="1502"/>
                      <a:pt x="6470" y="1502"/>
                    </a:cubicBezTo>
                    <a:cubicBezTo>
                      <a:pt x="6417" y="1502"/>
                      <a:pt x="6103" y="1768"/>
                      <a:pt x="5768" y="2096"/>
                    </a:cubicBezTo>
                    <a:cubicBezTo>
                      <a:pt x="5434" y="2425"/>
                      <a:pt x="5005" y="2735"/>
                      <a:pt x="4808" y="2793"/>
                    </a:cubicBezTo>
                    <a:lnTo>
                      <a:pt x="4451" y="2894"/>
                    </a:lnTo>
                    <a:lnTo>
                      <a:pt x="4648" y="2657"/>
                    </a:lnTo>
                    <a:cubicBezTo>
                      <a:pt x="4757" y="2521"/>
                      <a:pt x="4962" y="2279"/>
                      <a:pt x="5117" y="2096"/>
                    </a:cubicBezTo>
                    <a:cubicBezTo>
                      <a:pt x="5164" y="2041"/>
                      <a:pt x="5180" y="2015"/>
                      <a:pt x="5170" y="2015"/>
                    </a:cubicBezTo>
                    <a:cubicBezTo>
                      <a:pt x="5148" y="2015"/>
                      <a:pt x="4990" y="2147"/>
                      <a:pt x="4744" y="2378"/>
                    </a:cubicBezTo>
                    <a:cubicBezTo>
                      <a:pt x="4204" y="2885"/>
                      <a:pt x="3622" y="3228"/>
                      <a:pt x="3307" y="3228"/>
                    </a:cubicBezTo>
                    <a:cubicBezTo>
                      <a:pt x="3272" y="3228"/>
                      <a:pt x="3507" y="2960"/>
                      <a:pt x="3825" y="2636"/>
                    </a:cubicBezTo>
                    <a:cubicBezTo>
                      <a:pt x="4142" y="2311"/>
                      <a:pt x="4350" y="2041"/>
                      <a:pt x="4277" y="2041"/>
                    </a:cubicBezTo>
                    <a:cubicBezTo>
                      <a:pt x="4204" y="2041"/>
                      <a:pt x="4077" y="2149"/>
                      <a:pt x="3983" y="2290"/>
                    </a:cubicBezTo>
                    <a:cubicBezTo>
                      <a:pt x="3720" y="2690"/>
                      <a:pt x="2817" y="3405"/>
                      <a:pt x="2475" y="3487"/>
                    </a:cubicBezTo>
                    <a:cubicBezTo>
                      <a:pt x="2387" y="3507"/>
                      <a:pt x="2324" y="3522"/>
                      <a:pt x="2288" y="3522"/>
                    </a:cubicBezTo>
                    <a:cubicBezTo>
                      <a:pt x="2192" y="3522"/>
                      <a:pt x="2294" y="3417"/>
                      <a:pt x="2663" y="3040"/>
                    </a:cubicBezTo>
                    <a:cubicBezTo>
                      <a:pt x="2949" y="2747"/>
                      <a:pt x="3177" y="2473"/>
                      <a:pt x="3177" y="2418"/>
                    </a:cubicBezTo>
                    <a:cubicBezTo>
                      <a:pt x="3177" y="2413"/>
                      <a:pt x="3174" y="2411"/>
                      <a:pt x="3169" y="2411"/>
                    </a:cubicBezTo>
                    <a:cubicBezTo>
                      <a:pt x="3122" y="2411"/>
                      <a:pt x="2863" y="2632"/>
                      <a:pt x="2550" y="2944"/>
                    </a:cubicBezTo>
                    <a:cubicBezTo>
                      <a:pt x="2064" y="3424"/>
                      <a:pt x="1906" y="3539"/>
                      <a:pt x="1656" y="3539"/>
                    </a:cubicBezTo>
                    <a:cubicBezTo>
                      <a:pt x="1628" y="3539"/>
                      <a:pt x="1598" y="3537"/>
                      <a:pt x="1567" y="3535"/>
                    </a:cubicBezTo>
                    <a:cubicBezTo>
                      <a:pt x="1147" y="3501"/>
                      <a:pt x="879" y="3088"/>
                      <a:pt x="930" y="2549"/>
                    </a:cubicBezTo>
                    <a:cubicBezTo>
                      <a:pt x="957" y="2268"/>
                      <a:pt x="1048" y="2159"/>
                      <a:pt x="1426" y="1970"/>
                    </a:cubicBezTo>
                    <a:cubicBezTo>
                      <a:pt x="1967" y="1700"/>
                      <a:pt x="5681" y="772"/>
                      <a:pt x="6739" y="645"/>
                    </a:cubicBezTo>
                    <a:cubicBezTo>
                      <a:pt x="7274" y="580"/>
                      <a:pt x="7619" y="542"/>
                      <a:pt x="7850" y="542"/>
                    </a:cubicBezTo>
                    <a:close/>
                    <a:moveTo>
                      <a:pt x="3607" y="3876"/>
                    </a:moveTo>
                    <a:cubicBezTo>
                      <a:pt x="3673" y="3876"/>
                      <a:pt x="3716" y="3909"/>
                      <a:pt x="3716" y="3957"/>
                    </a:cubicBezTo>
                    <a:cubicBezTo>
                      <a:pt x="3716" y="4003"/>
                      <a:pt x="3625" y="4330"/>
                      <a:pt x="3510" y="4686"/>
                    </a:cubicBezTo>
                    <a:lnTo>
                      <a:pt x="3305" y="5335"/>
                    </a:lnTo>
                    <a:lnTo>
                      <a:pt x="3294" y="4880"/>
                    </a:lnTo>
                    <a:cubicBezTo>
                      <a:pt x="3284" y="4372"/>
                      <a:pt x="3439" y="3876"/>
                      <a:pt x="3607" y="3876"/>
                    </a:cubicBezTo>
                    <a:close/>
                    <a:moveTo>
                      <a:pt x="6845" y="3017"/>
                    </a:moveTo>
                    <a:cubicBezTo>
                      <a:pt x="6892" y="3017"/>
                      <a:pt x="6765" y="3481"/>
                      <a:pt x="6564" y="4042"/>
                    </a:cubicBezTo>
                    <a:cubicBezTo>
                      <a:pt x="6363" y="4603"/>
                      <a:pt x="6234" y="5067"/>
                      <a:pt x="6278" y="5067"/>
                    </a:cubicBezTo>
                    <a:cubicBezTo>
                      <a:pt x="6323" y="5067"/>
                      <a:pt x="6502" y="4658"/>
                      <a:pt x="6678" y="4150"/>
                    </a:cubicBezTo>
                    <a:cubicBezTo>
                      <a:pt x="6853" y="3642"/>
                      <a:pt x="7040" y="3233"/>
                      <a:pt x="7093" y="3233"/>
                    </a:cubicBezTo>
                    <a:cubicBezTo>
                      <a:pt x="7147" y="3233"/>
                      <a:pt x="7164" y="3341"/>
                      <a:pt x="7132" y="3469"/>
                    </a:cubicBezTo>
                    <a:cubicBezTo>
                      <a:pt x="7000" y="3999"/>
                      <a:pt x="6948" y="4554"/>
                      <a:pt x="7020" y="4554"/>
                    </a:cubicBezTo>
                    <a:cubicBezTo>
                      <a:pt x="7029" y="4554"/>
                      <a:pt x="7040" y="4546"/>
                      <a:pt x="7052" y="4528"/>
                    </a:cubicBezTo>
                    <a:cubicBezTo>
                      <a:pt x="7118" y="4436"/>
                      <a:pt x="7170" y="4257"/>
                      <a:pt x="7170" y="4116"/>
                    </a:cubicBezTo>
                    <a:cubicBezTo>
                      <a:pt x="7170" y="3953"/>
                      <a:pt x="7191" y="3876"/>
                      <a:pt x="7228" y="3876"/>
                    </a:cubicBezTo>
                    <a:cubicBezTo>
                      <a:pt x="7291" y="3876"/>
                      <a:pt x="7401" y="4115"/>
                      <a:pt x="7521" y="4550"/>
                    </a:cubicBezTo>
                    <a:cubicBezTo>
                      <a:pt x="7991" y="6221"/>
                      <a:pt x="8806" y="9746"/>
                      <a:pt x="8757" y="9870"/>
                    </a:cubicBezTo>
                    <a:cubicBezTo>
                      <a:pt x="8729" y="9940"/>
                      <a:pt x="8441" y="10034"/>
                      <a:pt x="8129" y="10075"/>
                    </a:cubicBezTo>
                    <a:cubicBezTo>
                      <a:pt x="7812" y="10118"/>
                      <a:pt x="6989" y="10264"/>
                      <a:pt x="6309" y="10400"/>
                    </a:cubicBezTo>
                    <a:cubicBezTo>
                      <a:pt x="5672" y="10526"/>
                      <a:pt x="5127" y="10622"/>
                      <a:pt x="5046" y="10622"/>
                    </a:cubicBezTo>
                    <a:cubicBezTo>
                      <a:pt x="5040" y="10622"/>
                      <a:pt x="5037" y="10622"/>
                      <a:pt x="5036" y="10621"/>
                    </a:cubicBezTo>
                    <a:cubicBezTo>
                      <a:pt x="5017" y="10606"/>
                      <a:pt x="5126" y="10345"/>
                      <a:pt x="5284" y="10032"/>
                    </a:cubicBezTo>
                    <a:cubicBezTo>
                      <a:pt x="5441" y="9718"/>
                      <a:pt x="5538" y="9443"/>
                      <a:pt x="5505" y="9405"/>
                    </a:cubicBezTo>
                    <a:cubicBezTo>
                      <a:pt x="5486" y="9386"/>
                      <a:pt x="5471" y="9372"/>
                      <a:pt x="5455" y="9372"/>
                    </a:cubicBezTo>
                    <a:cubicBezTo>
                      <a:pt x="5399" y="9372"/>
                      <a:pt x="5323" y="9520"/>
                      <a:pt x="5030" y="10107"/>
                    </a:cubicBezTo>
                    <a:cubicBezTo>
                      <a:pt x="4842" y="10486"/>
                      <a:pt x="4617" y="10788"/>
                      <a:pt x="4527" y="10788"/>
                    </a:cubicBezTo>
                    <a:cubicBezTo>
                      <a:pt x="4311" y="10788"/>
                      <a:pt x="4311" y="10788"/>
                      <a:pt x="4795" y="9352"/>
                    </a:cubicBezTo>
                    <a:cubicBezTo>
                      <a:pt x="5026" y="8659"/>
                      <a:pt x="5176" y="8088"/>
                      <a:pt x="5122" y="8088"/>
                    </a:cubicBezTo>
                    <a:cubicBezTo>
                      <a:pt x="5069" y="8088"/>
                      <a:pt x="4866" y="8591"/>
                      <a:pt x="4674" y="9195"/>
                    </a:cubicBezTo>
                    <a:cubicBezTo>
                      <a:pt x="4482" y="9800"/>
                      <a:pt x="4287" y="10346"/>
                      <a:pt x="4241" y="10400"/>
                    </a:cubicBezTo>
                    <a:cubicBezTo>
                      <a:pt x="4215" y="10430"/>
                      <a:pt x="4195" y="10446"/>
                      <a:pt x="4181" y="10446"/>
                    </a:cubicBezTo>
                    <a:cubicBezTo>
                      <a:pt x="4090" y="10446"/>
                      <a:pt x="4226" y="9843"/>
                      <a:pt x="4588" y="8650"/>
                    </a:cubicBezTo>
                    <a:cubicBezTo>
                      <a:pt x="4830" y="7851"/>
                      <a:pt x="5009" y="7152"/>
                      <a:pt x="4986" y="7088"/>
                    </a:cubicBezTo>
                    <a:cubicBezTo>
                      <a:pt x="4985" y="7084"/>
                      <a:pt x="4983" y="7082"/>
                      <a:pt x="4981" y="7082"/>
                    </a:cubicBezTo>
                    <a:cubicBezTo>
                      <a:pt x="4946" y="7082"/>
                      <a:pt x="4780" y="7543"/>
                      <a:pt x="4598" y="8153"/>
                    </a:cubicBezTo>
                    <a:cubicBezTo>
                      <a:pt x="4407" y="8802"/>
                      <a:pt x="4209" y="9452"/>
                      <a:pt x="4161" y="9600"/>
                    </a:cubicBezTo>
                    <a:cubicBezTo>
                      <a:pt x="4132" y="9690"/>
                      <a:pt x="4111" y="9740"/>
                      <a:pt x="4092" y="9740"/>
                    </a:cubicBezTo>
                    <a:cubicBezTo>
                      <a:pt x="4063" y="9740"/>
                      <a:pt x="4040" y="9615"/>
                      <a:pt x="4003" y="9332"/>
                    </a:cubicBezTo>
                    <a:cubicBezTo>
                      <a:pt x="3946" y="8877"/>
                      <a:pt x="3994" y="8624"/>
                      <a:pt x="4311" y="7739"/>
                    </a:cubicBezTo>
                    <a:cubicBezTo>
                      <a:pt x="4521" y="7155"/>
                      <a:pt x="4650" y="6685"/>
                      <a:pt x="4602" y="6685"/>
                    </a:cubicBezTo>
                    <a:cubicBezTo>
                      <a:pt x="4555" y="6685"/>
                      <a:pt x="4374" y="7112"/>
                      <a:pt x="4197" y="7631"/>
                    </a:cubicBezTo>
                    <a:cubicBezTo>
                      <a:pt x="4015" y="8173"/>
                      <a:pt x="3935" y="8393"/>
                      <a:pt x="3893" y="8393"/>
                    </a:cubicBezTo>
                    <a:cubicBezTo>
                      <a:pt x="3869" y="8393"/>
                      <a:pt x="3858" y="8316"/>
                      <a:pt x="3847" y="8182"/>
                    </a:cubicBezTo>
                    <a:cubicBezTo>
                      <a:pt x="3828" y="7965"/>
                      <a:pt x="3916" y="7387"/>
                      <a:pt x="4041" y="6902"/>
                    </a:cubicBezTo>
                    <a:cubicBezTo>
                      <a:pt x="4164" y="6415"/>
                      <a:pt x="4247" y="5994"/>
                      <a:pt x="4220" y="5967"/>
                    </a:cubicBezTo>
                    <a:cubicBezTo>
                      <a:pt x="4219" y="5966"/>
                      <a:pt x="4218" y="5966"/>
                      <a:pt x="4217" y="5966"/>
                    </a:cubicBezTo>
                    <a:cubicBezTo>
                      <a:pt x="4185" y="5966"/>
                      <a:pt x="4080" y="6301"/>
                      <a:pt x="3976" y="6739"/>
                    </a:cubicBezTo>
                    <a:cubicBezTo>
                      <a:pt x="3872" y="7185"/>
                      <a:pt x="3782" y="7430"/>
                      <a:pt x="3726" y="7430"/>
                    </a:cubicBezTo>
                    <a:cubicBezTo>
                      <a:pt x="3717" y="7430"/>
                      <a:pt x="3708" y="7423"/>
                      <a:pt x="3701" y="7410"/>
                    </a:cubicBezTo>
                    <a:cubicBezTo>
                      <a:pt x="3656" y="7324"/>
                      <a:pt x="3732" y="6896"/>
                      <a:pt x="3873" y="6431"/>
                    </a:cubicBezTo>
                    <a:cubicBezTo>
                      <a:pt x="4013" y="5976"/>
                      <a:pt x="4090" y="5606"/>
                      <a:pt x="4046" y="5606"/>
                    </a:cubicBezTo>
                    <a:cubicBezTo>
                      <a:pt x="4001" y="5606"/>
                      <a:pt x="3903" y="5821"/>
                      <a:pt x="3828" y="6091"/>
                    </a:cubicBezTo>
                    <a:cubicBezTo>
                      <a:pt x="3731" y="6436"/>
                      <a:pt x="3658" y="6606"/>
                      <a:pt x="3600" y="6606"/>
                    </a:cubicBezTo>
                    <a:cubicBezTo>
                      <a:pt x="3546" y="6606"/>
                      <a:pt x="3503" y="6463"/>
                      <a:pt x="3464" y="6178"/>
                    </a:cubicBezTo>
                    <a:cubicBezTo>
                      <a:pt x="3373" y="5533"/>
                      <a:pt x="3849" y="3679"/>
                      <a:pt x="4081" y="3679"/>
                    </a:cubicBezTo>
                    <a:cubicBezTo>
                      <a:pt x="4093" y="3679"/>
                      <a:pt x="4105" y="3684"/>
                      <a:pt x="4116" y="3695"/>
                    </a:cubicBezTo>
                    <a:cubicBezTo>
                      <a:pt x="4140" y="3719"/>
                      <a:pt x="4059" y="4092"/>
                      <a:pt x="3935" y="4536"/>
                    </a:cubicBezTo>
                    <a:cubicBezTo>
                      <a:pt x="3727" y="5280"/>
                      <a:pt x="3680" y="5481"/>
                      <a:pt x="3747" y="5481"/>
                    </a:cubicBezTo>
                    <a:cubicBezTo>
                      <a:pt x="3760" y="5481"/>
                      <a:pt x="3779" y="5473"/>
                      <a:pt x="3801" y="5459"/>
                    </a:cubicBezTo>
                    <a:cubicBezTo>
                      <a:pt x="3907" y="5393"/>
                      <a:pt x="4316" y="3921"/>
                      <a:pt x="4291" y="3694"/>
                    </a:cubicBezTo>
                    <a:cubicBezTo>
                      <a:pt x="4283" y="3620"/>
                      <a:pt x="4374" y="3553"/>
                      <a:pt x="4482" y="3553"/>
                    </a:cubicBezTo>
                    <a:cubicBezTo>
                      <a:pt x="4729" y="3553"/>
                      <a:pt x="4729" y="3553"/>
                      <a:pt x="4471" y="4471"/>
                    </a:cubicBezTo>
                    <a:cubicBezTo>
                      <a:pt x="4256" y="5239"/>
                      <a:pt x="4238" y="5282"/>
                      <a:pt x="4311" y="5282"/>
                    </a:cubicBezTo>
                    <a:cubicBezTo>
                      <a:pt x="4320" y="5282"/>
                      <a:pt x="4330" y="5281"/>
                      <a:pt x="4342" y="5281"/>
                    </a:cubicBezTo>
                    <a:cubicBezTo>
                      <a:pt x="4388" y="5281"/>
                      <a:pt x="4518" y="4913"/>
                      <a:pt x="4632" y="4461"/>
                    </a:cubicBezTo>
                    <a:cubicBezTo>
                      <a:pt x="4826" y="3683"/>
                      <a:pt x="5010" y="3338"/>
                      <a:pt x="5227" y="3338"/>
                    </a:cubicBezTo>
                    <a:cubicBezTo>
                      <a:pt x="5280" y="3338"/>
                      <a:pt x="5179" y="3733"/>
                      <a:pt x="4999" y="4218"/>
                    </a:cubicBezTo>
                    <a:cubicBezTo>
                      <a:pt x="4820" y="4705"/>
                      <a:pt x="4700" y="5121"/>
                      <a:pt x="4729" y="5150"/>
                    </a:cubicBezTo>
                    <a:cubicBezTo>
                      <a:pt x="4732" y="5152"/>
                      <a:pt x="4734" y="5153"/>
                      <a:pt x="4737" y="5153"/>
                    </a:cubicBezTo>
                    <a:cubicBezTo>
                      <a:pt x="4814" y="5153"/>
                      <a:pt x="5115" y="4491"/>
                      <a:pt x="5322" y="3857"/>
                    </a:cubicBezTo>
                    <a:cubicBezTo>
                      <a:pt x="5430" y="3528"/>
                      <a:pt x="5652" y="3233"/>
                      <a:pt x="5774" y="3233"/>
                    </a:cubicBezTo>
                    <a:cubicBezTo>
                      <a:pt x="5792" y="3233"/>
                      <a:pt x="5808" y="3239"/>
                      <a:pt x="5820" y="3253"/>
                    </a:cubicBezTo>
                    <a:cubicBezTo>
                      <a:pt x="5850" y="3282"/>
                      <a:pt x="5728" y="3707"/>
                      <a:pt x="5545" y="4203"/>
                    </a:cubicBezTo>
                    <a:cubicBezTo>
                      <a:pt x="5363" y="4699"/>
                      <a:pt x="5239" y="5125"/>
                      <a:pt x="5268" y="5154"/>
                    </a:cubicBezTo>
                    <a:cubicBezTo>
                      <a:pt x="5275" y="5161"/>
                      <a:pt x="5282" y="5165"/>
                      <a:pt x="5289" y="5165"/>
                    </a:cubicBezTo>
                    <a:cubicBezTo>
                      <a:pt x="5345" y="5165"/>
                      <a:pt x="5435" y="4940"/>
                      <a:pt x="5786" y="3988"/>
                    </a:cubicBezTo>
                    <a:cubicBezTo>
                      <a:pt x="5903" y="3663"/>
                      <a:pt x="6068" y="3325"/>
                      <a:pt x="6147" y="3242"/>
                    </a:cubicBezTo>
                    <a:cubicBezTo>
                      <a:pt x="6223" y="3162"/>
                      <a:pt x="6279" y="3122"/>
                      <a:pt x="6315" y="3122"/>
                    </a:cubicBezTo>
                    <a:cubicBezTo>
                      <a:pt x="6422" y="3122"/>
                      <a:pt x="6348" y="3477"/>
                      <a:pt x="6095" y="4150"/>
                    </a:cubicBezTo>
                    <a:cubicBezTo>
                      <a:pt x="5902" y="4658"/>
                      <a:pt x="5766" y="5101"/>
                      <a:pt x="5792" y="5127"/>
                    </a:cubicBezTo>
                    <a:cubicBezTo>
                      <a:pt x="5793" y="5128"/>
                      <a:pt x="5794" y="5129"/>
                      <a:pt x="5795" y="5129"/>
                    </a:cubicBezTo>
                    <a:cubicBezTo>
                      <a:pt x="5831" y="5129"/>
                      <a:pt x="6010" y="4729"/>
                      <a:pt x="6202" y="4225"/>
                    </a:cubicBezTo>
                    <a:cubicBezTo>
                      <a:pt x="6568" y="3265"/>
                      <a:pt x="6699" y="3017"/>
                      <a:pt x="6845" y="3017"/>
                    </a:cubicBezTo>
                    <a:close/>
                    <a:moveTo>
                      <a:pt x="8123" y="10690"/>
                    </a:moveTo>
                    <a:lnTo>
                      <a:pt x="8123" y="10690"/>
                    </a:lnTo>
                    <a:cubicBezTo>
                      <a:pt x="8139" y="10690"/>
                      <a:pt x="8079" y="10824"/>
                      <a:pt x="7985" y="11004"/>
                    </a:cubicBezTo>
                    <a:cubicBezTo>
                      <a:pt x="7878" y="11207"/>
                      <a:pt x="7809" y="11309"/>
                      <a:pt x="7766" y="11309"/>
                    </a:cubicBezTo>
                    <a:cubicBezTo>
                      <a:pt x="7728" y="11309"/>
                      <a:pt x="7713" y="11225"/>
                      <a:pt x="7713" y="11058"/>
                    </a:cubicBezTo>
                    <a:cubicBezTo>
                      <a:pt x="7713" y="10896"/>
                      <a:pt x="7783" y="10781"/>
                      <a:pt x="7901" y="10750"/>
                    </a:cubicBezTo>
                    <a:cubicBezTo>
                      <a:pt x="8008" y="10722"/>
                      <a:pt x="8104" y="10697"/>
                      <a:pt x="8122" y="10690"/>
                    </a:cubicBezTo>
                    <a:cubicBezTo>
                      <a:pt x="8122" y="10690"/>
                      <a:pt x="8122" y="10690"/>
                      <a:pt x="8123" y="10690"/>
                    </a:cubicBezTo>
                    <a:close/>
                    <a:moveTo>
                      <a:pt x="6891" y="11024"/>
                    </a:moveTo>
                    <a:cubicBezTo>
                      <a:pt x="6953" y="11024"/>
                      <a:pt x="6956" y="11048"/>
                      <a:pt x="6956" y="11091"/>
                    </a:cubicBezTo>
                    <a:cubicBezTo>
                      <a:pt x="6957" y="11134"/>
                      <a:pt x="6803" y="11431"/>
                      <a:pt x="6616" y="11756"/>
                    </a:cubicBezTo>
                    <a:cubicBezTo>
                      <a:pt x="6412" y="12112"/>
                      <a:pt x="6326" y="12248"/>
                      <a:pt x="6253" y="12248"/>
                    </a:cubicBezTo>
                    <a:cubicBezTo>
                      <a:pt x="6214" y="12248"/>
                      <a:pt x="6178" y="12207"/>
                      <a:pt x="6129" y="12138"/>
                    </a:cubicBezTo>
                    <a:cubicBezTo>
                      <a:pt x="6053" y="12031"/>
                      <a:pt x="5985" y="11846"/>
                      <a:pt x="5985" y="11751"/>
                    </a:cubicBezTo>
                    <a:cubicBezTo>
                      <a:pt x="5985" y="11653"/>
                      <a:pt x="5954" y="11488"/>
                      <a:pt x="5919" y="11399"/>
                    </a:cubicBezTo>
                    <a:cubicBezTo>
                      <a:pt x="5871" y="11276"/>
                      <a:pt x="5973" y="11208"/>
                      <a:pt x="6319" y="11131"/>
                    </a:cubicBezTo>
                    <a:cubicBezTo>
                      <a:pt x="6659" y="11058"/>
                      <a:pt x="6817" y="11024"/>
                      <a:pt x="6891" y="11024"/>
                    </a:cubicBezTo>
                    <a:close/>
                    <a:moveTo>
                      <a:pt x="7096" y="11196"/>
                    </a:moveTo>
                    <a:cubicBezTo>
                      <a:pt x="7120" y="11196"/>
                      <a:pt x="7134" y="11231"/>
                      <a:pt x="7144" y="11296"/>
                    </a:cubicBezTo>
                    <a:cubicBezTo>
                      <a:pt x="7166" y="11431"/>
                      <a:pt x="7110" y="11676"/>
                      <a:pt x="7015" y="11858"/>
                    </a:cubicBezTo>
                    <a:cubicBezTo>
                      <a:pt x="6873" y="12130"/>
                      <a:pt x="6722" y="12293"/>
                      <a:pt x="6623" y="12293"/>
                    </a:cubicBezTo>
                    <a:cubicBezTo>
                      <a:pt x="6600" y="12293"/>
                      <a:pt x="6580" y="12284"/>
                      <a:pt x="6564" y="12267"/>
                    </a:cubicBezTo>
                    <a:cubicBezTo>
                      <a:pt x="6536" y="12239"/>
                      <a:pt x="6648" y="11950"/>
                      <a:pt x="6810" y="11636"/>
                    </a:cubicBezTo>
                    <a:cubicBezTo>
                      <a:pt x="6968" y="11329"/>
                      <a:pt x="7050" y="11196"/>
                      <a:pt x="7096" y="11196"/>
                    </a:cubicBezTo>
                    <a:close/>
                    <a:moveTo>
                      <a:pt x="4837" y="11457"/>
                    </a:moveTo>
                    <a:cubicBezTo>
                      <a:pt x="4851" y="11457"/>
                      <a:pt x="4862" y="11461"/>
                      <a:pt x="4872" y="11471"/>
                    </a:cubicBezTo>
                    <a:cubicBezTo>
                      <a:pt x="4896" y="11495"/>
                      <a:pt x="4644" y="12065"/>
                      <a:pt x="4307" y="12745"/>
                    </a:cubicBezTo>
                    <a:cubicBezTo>
                      <a:pt x="4012" y="13334"/>
                      <a:pt x="3820" y="13668"/>
                      <a:pt x="3775" y="13668"/>
                    </a:cubicBezTo>
                    <a:cubicBezTo>
                      <a:pt x="3763" y="13668"/>
                      <a:pt x="3762" y="13645"/>
                      <a:pt x="3772" y="13597"/>
                    </a:cubicBezTo>
                    <a:cubicBezTo>
                      <a:pt x="3933" y="12793"/>
                      <a:pt x="4612" y="11457"/>
                      <a:pt x="4837" y="11457"/>
                    </a:cubicBezTo>
                    <a:close/>
                    <a:moveTo>
                      <a:pt x="6266" y="14675"/>
                    </a:moveTo>
                    <a:cubicBezTo>
                      <a:pt x="6294" y="14675"/>
                      <a:pt x="6416" y="14727"/>
                      <a:pt x="6524" y="14785"/>
                    </a:cubicBezTo>
                    <a:cubicBezTo>
                      <a:pt x="6718" y="14888"/>
                      <a:pt x="6710" y="14925"/>
                      <a:pt x="6386" y="15487"/>
                    </a:cubicBezTo>
                    <a:cubicBezTo>
                      <a:pt x="6153" y="15888"/>
                      <a:pt x="6014" y="16064"/>
                      <a:pt x="5883" y="16064"/>
                    </a:cubicBezTo>
                    <a:cubicBezTo>
                      <a:pt x="5809" y="16064"/>
                      <a:pt x="5738" y="16008"/>
                      <a:pt x="5653" y="15907"/>
                    </a:cubicBezTo>
                    <a:cubicBezTo>
                      <a:pt x="5533" y="15764"/>
                      <a:pt x="5545" y="15670"/>
                      <a:pt x="5720" y="15345"/>
                    </a:cubicBezTo>
                    <a:cubicBezTo>
                      <a:pt x="5925" y="14968"/>
                      <a:pt x="6161" y="14675"/>
                      <a:pt x="6266" y="14675"/>
                    </a:cubicBezTo>
                    <a:close/>
                    <a:moveTo>
                      <a:pt x="6792" y="15192"/>
                    </a:moveTo>
                    <a:cubicBezTo>
                      <a:pt x="6821" y="15192"/>
                      <a:pt x="6845" y="15216"/>
                      <a:pt x="6869" y="15259"/>
                    </a:cubicBezTo>
                    <a:cubicBezTo>
                      <a:pt x="6922" y="15354"/>
                      <a:pt x="6936" y="15528"/>
                      <a:pt x="6898" y="15649"/>
                    </a:cubicBezTo>
                    <a:cubicBezTo>
                      <a:pt x="6833" y="15859"/>
                      <a:pt x="6449" y="16181"/>
                      <a:pt x="6291" y="16181"/>
                    </a:cubicBezTo>
                    <a:cubicBezTo>
                      <a:pt x="6271" y="16181"/>
                      <a:pt x="6255" y="16176"/>
                      <a:pt x="6243" y="16165"/>
                    </a:cubicBezTo>
                    <a:cubicBezTo>
                      <a:pt x="6207" y="16130"/>
                      <a:pt x="6310" y="15876"/>
                      <a:pt x="6476" y="15594"/>
                    </a:cubicBezTo>
                    <a:cubicBezTo>
                      <a:pt x="6641" y="15310"/>
                      <a:pt x="6728" y="15192"/>
                      <a:pt x="6792" y="15192"/>
                    </a:cubicBezTo>
                    <a:close/>
                    <a:moveTo>
                      <a:pt x="12646" y="15286"/>
                    </a:moveTo>
                    <a:cubicBezTo>
                      <a:pt x="12677" y="15286"/>
                      <a:pt x="12712" y="15306"/>
                      <a:pt x="12755" y="15341"/>
                    </a:cubicBezTo>
                    <a:cubicBezTo>
                      <a:pt x="12835" y="15407"/>
                      <a:pt x="12953" y="15551"/>
                      <a:pt x="13004" y="15649"/>
                    </a:cubicBezTo>
                    <a:cubicBezTo>
                      <a:pt x="13080" y="15790"/>
                      <a:pt x="13027" y="15888"/>
                      <a:pt x="12767" y="16079"/>
                    </a:cubicBezTo>
                    <a:cubicBezTo>
                      <a:pt x="12607" y="16198"/>
                      <a:pt x="12525" y="16256"/>
                      <a:pt x="12494" y="16256"/>
                    </a:cubicBezTo>
                    <a:cubicBezTo>
                      <a:pt x="12467" y="16256"/>
                      <a:pt x="12479" y="16211"/>
                      <a:pt x="12513" y="16123"/>
                    </a:cubicBezTo>
                    <a:cubicBezTo>
                      <a:pt x="12559" y="16010"/>
                      <a:pt x="12615" y="15821"/>
                      <a:pt x="12644" y="15702"/>
                    </a:cubicBezTo>
                    <a:cubicBezTo>
                      <a:pt x="12669" y="15593"/>
                      <a:pt x="12681" y="15539"/>
                      <a:pt x="12665" y="15539"/>
                    </a:cubicBezTo>
                    <a:cubicBezTo>
                      <a:pt x="12650" y="15539"/>
                      <a:pt x="12609" y="15590"/>
                      <a:pt x="12528" y="15691"/>
                    </a:cubicBezTo>
                    <a:cubicBezTo>
                      <a:pt x="12452" y="15787"/>
                      <a:pt x="12402" y="15835"/>
                      <a:pt x="12381" y="15835"/>
                    </a:cubicBezTo>
                    <a:cubicBezTo>
                      <a:pt x="12346" y="15835"/>
                      <a:pt x="12380" y="15717"/>
                      <a:pt x="12485" y="15487"/>
                    </a:cubicBezTo>
                    <a:cubicBezTo>
                      <a:pt x="12546" y="15348"/>
                      <a:pt x="12590" y="15286"/>
                      <a:pt x="12646" y="15286"/>
                    </a:cubicBezTo>
                    <a:close/>
                    <a:moveTo>
                      <a:pt x="5390" y="11275"/>
                    </a:moveTo>
                    <a:lnTo>
                      <a:pt x="5426" y="11545"/>
                    </a:lnTo>
                    <a:cubicBezTo>
                      <a:pt x="5451" y="11727"/>
                      <a:pt x="5065" y="12614"/>
                      <a:pt x="4244" y="14266"/>
                    </a:cubicBezTo>
                    <a:cubicBezTo>
                      <a:pt x="3576" y="15610"/>
                      <a:pt x="3019" y="16697"/>
                      <a:pt x="3003" y="16697"/>
                    </a:cubicBezTo>
                    <a:cubicBezTo>
                      <a:pt x="3003" y="16697"/>
                      <a:pt x="3003" y="16697"/>
                      <a:pt x="3003" y="16697"/>
                    </a:cubicBezTo>
                    <a:cubicBezTo>
                      <a:pt x="2838" y="16536"/>
                      <a:pt x="4574" y="12485"/>
                      <a:pt x="5207" y="11545"/>
                    </a:cubicBezTo>
                    <a:lnTo>
                      <a:pt x="5390" y="11275"/>
                    </a:lnTo>
                    <a:close/>
                    <a:moveTo>
                      <a:pt x="13615" y="16405"/>
                    </a:moveTo>
                    <a:cubicBezTo>
                      <a:pt x="13624" y="16405"/>
                      <a:pt x="13814" y="16670"/>
                      <a:pt x="14036" y="16994"/>
                    </a:cubicBezTo>
                    <a:lnTo>
                      <a:pt x="14440" y="17582"/>
                    </a:lnTo>
                    <a:lnTo>
                      <a:pt x="14182" y="17797"/>
                    </a:lnTo>
                    <a:cubicBezTo>
                      <a:pt x="14039" y="17916"/>
                      <a:pt x="13761" y="18017"/>
                      <a:pt x="13567" y="18018"/>
                    </a:cubicBezTo>
                    <a:cubicBezTo>
                      <a:pt x="13528" y="18019"/>
                      <a:pt x="13494" y="18019"/>
                      <a:pt x="13463" y="18019"/>
                    </a:cubicBezTo>
                    <a:cubicBezTo>
                      <a:pt x="13221" y="18019"/>
                      <a:pt x="13233" y="17991"/>
                      <a:pt x="13376" y="17785"/>
                    </a:cubicBezTo>
                    <a:cubicBezTo>
                      <a:pt x="13564" y="17515"/>
                      <a:pt x="13590" y="17375"/>
                      <a:pt x="13448" y="17375"/>
                    </a:cubicBezTo>
                    <a:cubicBezTo>
                      <a:pt x="13400" y="17375"/>
                      <a:pt x="13308" y="17494"/>
                      <a:pt x="13237" y="17645"/>
                    </a:cubicBezTo>
                    <a:cubicBezTo>
                      <a:pt x="13156" y="17820"/>
                      <a:pt x="13079" y="17907"/>
                      <a:pt x="13001" y="17907"/>
                    </a:cubicBezTo>
                    <a:cubicBezTo>
                      <a:pt x="12929" y="17907"/>
                      <a:pt x="12857" y="17834"/>
                      <a:pt x="12779" y="17689"/>
                    </a:cubicBezTo>
                    <a:cubicBezTo>
                      <a:pt x="12612" y="17376"/>
                      <a:pt x="12841" y="16865"/>
                      <a:pt x="13262" y="16607"/>
                    </a:cubicBezTo>
                    <a:cubicBezTo>
                      <a:pt x="13448" y="16498"/>
                      <a:pt x="13604" y="16405"/>
                      <a:pt x="13615" y="16405"/>
                    </a:cubicBezTo>
                    <a:close/>
                    <a:moveTo>
                      <a:pt x="5202" y="16412"/>
                    </a:moveTo>
                    <a:cubicBezTo>
                      <a:pt x="5202" y="16412"/>
                      <a:pt x="5202" y="16412"/>
                      <a:pt x="5203" y="16412"/>
                    </a:cubicBezTo>
                    <a:cubicBezTo>
                      <a:pt x="5244" y="16413"/>
                      <a:pt x="5364" y="16480"/>
                      <a:pt x="5473" y="16561"/>
                    </a:cubicBezTo>
                    <a:cubicBezTo>
                      <a:pt x="5660" y="16700"/>
                      <a:pt x="5653" y="16740"/>
                      <a:pt x="5331" y="17312"/>
                    </a:cubicBezTo>
                    <a:cubicBezTo>
                      <a:pt x="5111" y="17704"/>
                      <a:pt x="4980" y="17904"/>
                      <a:pt x="4947" y="17904"/>
                    </a:cubicBezTo>
                    <a:cubicBezTo>
                      <a:pt x="4925" y="17904"/>
                      <a:pt x="4947" y="17813"/>
                      <a:pt x="5017" y="17626"/>
                    </a:cubicBezTo>
                    <a:cubicBezTo>
                      <a:pt x="5064" y="17497"/>
                      <a:pt x="5077" y="17414"/>
                      <a:pt x="5053" y="17414"/>
                    </a:cubicBezTo>
                    <a:cubicBezTo>
                      <a:pt x="5047" y="17414"/>
                      <a:pt x="5038" y="17420"/>
                      <a:pt x="5026" y="17432"/>
                    </a:cubicBezTo>
                    <a:cubicBezTo>
                      <a:pt x="4970" y="17490"/>
                      <a:pt x="4819" y="17831"/>
                      <a:pt x="4689" y="18188"/>
                    </a:cubicBezTo>
                    <a:cubicBezTo>
                      <a:pt x="4464" y="18809"/>
                      <a:pt x="3660" y="20265"/>
                      <a:pt x="3548" y="20265"/>
                    </a:cubicBezTo>
                    <a:cubicBezTo>
                      <a:pt x="3545" y="20265"/>
                      <a:pt x="3542" y="20264"/>
                      <a:pt x="3541" y="20262"/>
                    </a:cubicBezTo>
                    <a:cubicBezTo>
                      <a:pt x="3518" y="20238"/>
                      <a:pt x="3595" y="19933"/>
                      <a:pt x="3713" y="19587"/>
                    </a:cubicBezTo>
                    <a:cubicBezTo>
                      <a:pt x="3832" y="19240"/>
                      <a:pt x="3906" y="18890"/>
                      <a:pt x="3875" y="18810"/>
                    </a:cubicBezTo>
                    <a:cubicBezTo>
                      <a:pt x="3853" y="18751"/>
                      <a:pt x="3860" y="18713"/>
                      <a:pt x="3889" y="18713"/>
                    </a:cubicBezTo>
                    <a:cubicBezTo>
                      <a:pt x="3897" y="18713"/>
                      <a:pt x="3907" y="18716"/>
                      <a:pt x="3919" y="18723"/>
                    </a:cubicBezTo>
                    <a:cubicBezTo>
                      <a:pt x="3923" y="18725"/>
                      <a:pt x="3927" y="18726"/>
                      <a:pt x="3931" y="18726"/>
                    </a:cubicBezTo>
                    <a:cubicBezTo>
                      <a:pt x="3989" y="18726"/>
                      <a:pt x="4100" y="18537"/>
                      <a:pt x="4186" y="18284"/>
                    </a:cubicBezTo>
                    <a:cubicBezTo>
                      <a:pt x="4383" y="17714"/>
                      <a:pt x="5089" y="16412"/>
                      <a:pt x="5202" y="16412"/>
                    </a:cubicBezTo>
                    <a:close/>
                    <a:moveTo>
                      <a:pt x="13663" y="18673"/>
                    </a:moveTo>
                    <a:lnTo>
                      <a:pt x="13213" y="19506"/>
                    </a:lnTo>
                    <a:cubicBezTo>
                      <a:pt x="12834" y="20203"/>
                      <a:pt x="12669" y="20478"/>
                      <a:pt x="12606" y="20478"/>
                    </a:cubicBezTo>
                    <a:cubicBezTo>
                      <a:pt x="12581" y="20478"/>
                      <a:pt x="12572" y="20435"/>
                      <a:pt x="12572" y="20358"/>
                    </a:cubicBezTo>
                    <a:cubicBezTo>
                      <a:pt x="12572" y="20262"/>
                      <a:pt x="12495" y="20148"/>
                      <a:pt x="12410" y="20115"/>
                    </a:cubicBezTo>
                    <a:cubicBezTo>
                      <a:pt x="12176" y="20029"/>
                      <a:pt x="12203" y="19882"/>
                      <a:pt x="12568" y="19246"/>
                    </a:cubicBezTo>
                    <a:cubicBezTo>
                      <a:pt x="12866" y="18727"/>
                      <a:pt x="12933" y="18673"/>
                      <a:pt x="13281" y="18673"/>
                    </a:cubicBezTo>
                    <a:close/>
                    <a:moveTo>
                      <a:pt x="16256" y="20077"/>
                    </a:moveTo>
                    <a:cubicBezTo>
                      <a:pt x="16304" y="20077"/>
                      <a:pt x="16292" y="20223"/>
                      <a:pt x="16229" y="20408"/>
                    </a:cubicBezTo>
                    <a:cubicBezTo>
                      <a:pt x="16171" y="20575"/>
                      <a:pt x="16109" y="20696"/>
                      <a:pt x="16079" y="20696"/>
                    </a:cubicBezTo>
                    <a:cubicBezTo>
                      <a:pt x="16076" y="20696"/>
                      <a:pt x="16074" y="20695"/>
                      <a:pt x="16072" y="20693"/>
                    </a:cubicBezTo>
                    <a:cubicBezTo>
                      <a:pt x="15997" y="20618"/>
                      <a:pt x="16158" y="20077"/>
                      <a:pt x="16256" y="20077"/>
                    </a:cubicBezTo>
                    <a:close/>
                    <a:moveTo>
                      <a:pt x="12136" y="20511"/>
                    </a:moveTo>
                    <a:cubicBezTo>
                      <a:pt x="12202" y="20511"/>
                      <a:pt x="12247" y="20557"/>
                      <a:pt x="12247" y="20618"/>
                    </a:cubicBezTo>
                    <a:cubicBezTo>
                      <a:pt x="12247" y="20683"/>
                      <a:pt x="12230" y="20725"/>
                      <a:pt x="12199" y="20725"/>
                    </a:cubicBezTo>
                    <a:cubicBezTo>
                      <a:pt x="12170" y="20725"/>
                      <a:pt x="12124" y="20682"/>
                      <a:pt x="12085" y="20618"/>
                    </a:cubicBezTo>
                    <a:cubicBezTo>
                      <a:pt x="12049" y="20556"/>
                      <a:pt x="12069" y="20511"/>
                      <a:pt x="12133" y="20511"/>
                    </a:cubicBezTo>
                    <a:cubicBezTo>
                      <a:pt x="12134" y="20511"/>
                      <a:pt x="12135" y="20511"/>
                      <a:pt x="12136" y="20511"/>
                    </a:cubicBezTo>
                    <a:close/>
                    <a:moveTo>
                      <a:pt x="16013" y="19608"/>
                    </a:moveTo>
                    <a:cubicBezTo>
                      <a:pt x="16028" y="19608"/>
                      <a:pt x="16042" y="19615"/>
                      <a:pt x="16056" y="19628"/>
                    </a:cubicBezTo>
                    <a:cubicBezTo>
                      <a:pt x="16134" y="19707"/>
                      <a:pt x="16125" y="19893"/>
                      <a:pt x="16029" y="20238"/>
                    </a:cubicBezTo>
                    <a:cubicBezTo>
                      <a:pt x="15950" y="20519"/>
                      <a:pt x="15795" y="20785"/>
                      <a:pt x="15673" y="20849"/>
                    </a:cubicBezTo>
                    <a:cubicBezTo>
                      <a:pt x="15594" y="20890"/>
                      <a:pt x="15545" y="20910"/>
                      <a:pt x="15518" y="20910"/>
                    </a:cubicBezTo>
                    <a:cubicBezTo>
                      <a:pt x="15486" y="20910"/>
                      <a:pt x="15486" y="20880"/>
                      <a:pt x="15510" y="20817"/>
                    </a:cubicBezTo>
                    <a:cubicBezTo>
                      <a:pt x="15541" y="20737"/>
                      <a:pt x="15650" y="20405"/>
                      <a:pt x="15753" y="20092"/>
                    </a:cubicBezTo>
                    <a:cubicBezTo>
                      <a:pt x="15862" y="19762"/>
                      <a:pt x="15944" y="19608"/>
                      <a:pt x="16013" y="19608"/>
                    </a:cubicBezTo>
                    <a:close/>
                    <a:moveTo>
                      <a:pt x="6427" y="16691"/>
                    </a:moveTo>
                    <a:cubicBezTo>
                      <a:pt x="6473" y="16691"/>
                      <a:pt x="6505" y="16694"/>
                      <a:pt x="6514" y="16698"/>
                    </a:cubicBezTo>
                    <a:cubicBezTo>
                      <a:pt x="6537" y="16710"/>
                      <a:pt x="6343" y="17075"/>
                      <a:pt x="6083" y="17509"/>
                    </a:cubicBezTo>
                    <a:cubicBezTo>
                      <a:pt x="5822" y="17941"/>
                      <a:pt x="5570" y="18390"/>
                      <a:pt x="5525" y="18502"/>
                    </a:cubicBezTo>
                    <a:cubicBezTo>
                      <a:pt x="5477" y="18621"/>
                      <a:pt x="5437" y="18671"/>
                      <a:pt x="5411" y="18671"/>
                    </a:cubicBezTo>
                    <a:cubicBezTo>
                      <a:pt x="5364" y="18671"/>
                      <a:pt x="5363" y="18507"/>
                      <a:pt x="5446" y="18286"/>
                    </a:cubicBezTo>
                    <a:cubicBezTo>
                      <a:pt x="5497" y="18147"/>
                      <a:pt x="5513" y="18060"/>
                      <a:pt x="5491" y="18060"/>
                    </a:cubicBezTo>
                    <a:cubicBezTo>
                      <a:pt x="5485" y="18060"/>
                      <a:pt x="5477" y="18066"/>
                      <a:pt x="5466" y="18078"/>
                    </a:cubicBezTo>
                    <a:cubicBezTo>
                      <a:pt x="5413" y="18138"/>
                      <a:pt x="5278" y="18478"/>
                      <a:pt x="5160" y="18846"/>
                    </a:cubicBezTo>
                    <a:cubicBezTo>
                      <a:pt x="4963" y="19469"/>
                      <a:pt x="3990" y="21296"/>
                      <a:pt x="3864" y="21296"/>
                    </a:cubicBezTo>
                    <a:cubicBezTo>
                      <a:pt x="3859" y="21296"/>
                      <a:pt x="3856" y="21293"/>
                      <a:pt x="3853" y="21286"/>
                    </a:cubicBezTo>
                    <a:cubicBezTo>
                      <a:pt x="3773" y="21047"/>
                      <a:pt x="4529" y="19072"/>
                      <a:pt x="5118" y="17982"/>
                    </a:cubicBezTo>
                    <a:cubicBezTo>
                      <a:pt x="5739" y="16837"/>
                      <a:pt x="5818" y="16738"/>
                      <a:pt x="6132" y="16708"/>
                    </a:cubicBezTo>
                    <a:cubicBezTo>
                      <a:pt x="6244" y="16697"/>
                      <a:pt x="6353" y="16691"/>
                      <a:pt x="6427" y="16691"/>
                    </a:cubicBezTo>
                    <a:close/>
                    <a:moveTo>
                      <a:pt x="5516" y="20849"/>
                    </a:moveTo>
                    <a:cubicBezTo>
                      <a:pt x="5616" y="20849"/>
                      <a:pt x="5720" y="21002"/>
                      <a:pt x="5746" y="21254"/>
                    </a:cubicBezTo>
                    <a:cubicBezTo>
                      <a:pt x="5765" y="21472"/>
                      <a:pt x="5745" y="21569"/>
                      <a:pt x="5673" y="21569"/>
                    </a:cubicBezTo>
                    <a:cubicBezTo>
                      <a:pt x="5663" y="21569"/>
                      <a:pt x="5651" y="21567"/>
                      <a:pt x="5639" y="21563"/>
                    </a:cubicBezTo>
                    <a:cubicBezTo>
                      <a:pt x="5434" y="21494"/>
                      <a:pt x="5292" y="21194"/>
                      <a:pt x="5370" y="20995"/>
                    </a:cubicBezTo>
                    <a:cubicBezTo>
                      <a:pt x="5409" y="20894"/>
                      <a:pt x="5462" y="20849"/>
                      <a:pt x="5516" y="20849"/>
                    </a:cubicBezTo>
                    <a:close/>
                    <a:moveTo>
                      <a:pt x="5152" y="21707"/>
                    </a:moveTo>
                    <a:lnTo>
                      <a:pt x="5394" y="21891"/>
                    </a:lnTo>
                    <a:lnTo>
                      <a:pt x="5637" y="22075"/>
                    </a:lnTo>
                    <a:lnTo>
                      <a:pt x="5264" y="22816"/>
                    </a:lnTo>
                    <a:cubicBezTo>
                      <a:pt x="5067" y="23209"/>
                      <a:pt x="4888" y="23508"/>
                      <a:pt x="4848" y="23508"/>
                    </a:cubicBezTo>
                    <a:cubicBezTo>
                      <a:pt x="4847" y="23508"/>
                      <a:pt x="4845" y="23507"/>
                      <a:pt x="4844" y="23506"/>
                    </a:cubicBezTo>
                    <a:cubicBezTo>
                      <a:pt x="4818" y="23479"/>
                      <a:pt x="4875" y="23069"/>
                      <a:pt x="4973" y="22582"/>
                    </a:cubicBezTo>
                    <a:lnTo>
                      <a:pt x="5152" y="21707"/>
                    </a:lnTo>
                    <a:close/>
                    <a:moveTo>
                      <a:pt x="9132" y="10550"/>
                    </a:moveTo>
                    <a:cubicBezTo>
                      <a:pt x="9134" y="10550"/>
                      <a:pt x="9136" y="10551"/>
                      <a:pt x="9138" y="10552"/>
                    </a:cubicBezTo>
                    <a:cubicBezTo>
                      <a:pt x="9185" y="10599"/>
                      <a:pt x="9036" y="11049"/>
                      <a:pt x="8808" y="11545"/>
                    </a:cubicBezTo>
                    <a:cubicBezTo>
                      <a:pt x="8047" y="13197"/>
                      <a:pt x="7723" y="14023"/>
                      <a:pt x="7810" y="14073"/>
                    </a:cubicBezTo>
                    <a:cubicBezTo>
                      <a:pt x="7811" y="14074"/>
                      <a:pt x="7812" y="14074"/>
                      <a:pt x="7813" y="14074"/>
                    </a:cubicBezTo>
                    <a:cubicBezTo>
                      <a:pt x="7872" y="14074"/>
                      <a:pt x="8236" y="13379"/>
                      <a:pt x="8630" y="12511"/>
                    </a:cubicBezTo>
                    <a:cubicBezTo>
                      <a:pt x="9034" y="11625"/>
                      <a:pt x="9404" y="10896"/>
                      <a:pt x="9451" y="10896"/>
                    </a:cubicBezTo>
                    <a:cubicBezTo>
                      <a:pt x="9698" y="10896"/>
                      <a:pt x="9606" y="11252"/>
                      <a:pt x="9024" y="12569"/>
                    </a:cubicBezTo>
                    <a:cubicBezTo>
                      <a:pt x="8673" y="13369"/>
                      <a:pt x="8420" y="14027"/>
                      <a:pt x="8468" y="14027"/>
                    </a:cubicBezTo>
                    <a:cubicBezTo>
                      <a:pt x="8547" y="14027"/>
                      <a:pt x="9242" y="12592"/>
                      <a:pt x="9602" y="11684"/>
                    </a:cubicBezTo>
                    <a:cubicBezTo>
                      <a:pt x="9708" y="11415"/>
                      <a:pt x="9781" y="11301"/>
                      <a:pt x="9855" y="11301"/>
                    </a:cubicBezTo>
                    <a:cubicBezTo>
                      <a:pt x="9876" y="11301"/>
                      <a:pt x="9898" y="11310"/>
                      <a:pt x="9920" y="11328"/>
                    </a:cubicBezTo>
                    <a:cubicBezTo>
                      <a:pt x="10025" y="11411"/>
                      <a:pt x="9950" y="11700"/>
                      <a:pt x="9586" y="12596"/>
                    </a:cubicBezTo>
                    <a:cubicBezTo>
                      <a:pt x="9328" y="13234"/>
                      <a:pt x="9117" y="13802"/>
                      <a:pt x="9117" y="13855"/>
                    </a:cubicBezTo>
                    <a:cubicBezTo>
                      <a:pt x="9117" y="13903"/>
                      <a:pt x="9124" y="13926"/>
                      <a:pt x="9140" y="13926"/>
                    </a:cubicBezTo>
                    <a:cubicBezTo>
                      <a:pt x="9204" y="13926"/>
                      <a:pt x="9404" y="13503"/>
                      <a:pt x="9717" y="12699"/>
                    </a:cubicBezTo>
                    <a:lnTo>
                      <a:pt x="10132" y="11629"/>
                    </a:lnTo>
                    <a:lnTo>
                      <a:pt x="10364" y="11914"/>
                    </a:lnTo>
                    <a:lnTo>
                      <a:pt x="10596" y="12200"/>
                    </a:lnTo>
                    <a:lnTo>
                      <a:pt x="10224" y="12902"/>
                    </a:lnTo>
                    <a:cubicBezTo>
                      <a:pt x="10017" y="13291"/>
                      <a:pt x="9874" y="13631"/>
                      <a:pt x="9904" y="13664"/>
                    </a:cubicBezTo>
                    <a:cubicBezTo>
                      <a:pt x="9906" y="13666"/>
                      <a:pt x="9908" y="13667"/>
                      <a:pt x="9911" y="13667"/>
                    </a:cubicBezTo>
                    <a:cubicBezTo>
                      <a:pt x="9952" y="13667"/>
                      <a:pt x="10100" y="13411"/>
                      <a:pt x="10255" y="13064"/>
                    </a:cubicBezTo>
                    <a:cubicBezTo>
                      <a:pt x="10420" y="12696"/>
                      <a:pt x="10592" y="12406"/>
                      <a:pt x="10637" y="12406"/>
                    </a:cubicBezTo>
                    <a:cubicBezTo>
                      <a:pt x="10818" y="12406"/>
                      <a:pt x="11183" y="13161"/>
                      <a:pt x="11117" y="13399"/>
                    </a:cubicBezTo>
                    <a:cubicBezTo>
                      <a:pt x="11085" y="13516"/>
                      <a:pt x="11072" y="13572"/>
                      <a:pt x="11083" y="13572"/>
                    </a:cubicBezTo>
                    <a:cubicBezTo>
                      <a:pt x="11093" y="13572"/>
                      <a:pt x="11120" y="13531"/>
                      <a:pt x="11168" y="13453"/>
                    </a:cubicBezTo>
                    <a:cubicBezTo>
                      <a:pt x="11208" y="13387"/>
                      <a:pt x="11239" y="13350"/>
                      <a:pt x="11276" y="13350"/>
                    </a:cubicBezTo>
                    <a:cubicBezTo>
                      <a:pt x="11339" y="13350"/>
                      <a:pt x="11420" y="13455"/>
                      <a:pt x="11593" y="13712"/>
                    </a:cubicBezTo>
                    <a:lnTo>
                      <a:pt x="11901" y="14167"/>
                    </a:lnTo>
                    <a:lnTo>
                      <a:pt x="11639" y="14761"/>
                    </a:lnTo>
                    <a:cubicBezTo>
                      <a:pt x="11461" y="15163"/>
                      <a:pt x="11395" y="15381"/>
                      <a:pt x="11426" y="15381"/>
                    </a:cubicBezTo>
                    <a:cubicBezTo>
                      <a:pt x="11452" y="15381"/>
                      <a:pt x="11548" y="15223"/>
                      <a:pt x="11704" y="14889"/>
                    </a:cubicBezTo>
                    <a:cubicBezTo>
                      <a:pt x="11855" y="14567"/>
                      <a:pt x="11944" y="14434"/>
                      <a:pt x="12026" y="14434"/>
                    </a:cubicBezTo>
                    <a:cubicBezTo>
                      <a:pt x="12048" y="14434"/>
                      <a:pt x="12070" y="14444"/>
                      <a:pt x="12092" y="14462"/>
                    </a:cubicBezTo>
                    <a:cubicBezTo>
                      <a:pt x="12199" y="14553"/>
                      <a:pt x="12172" y="14700"/>
                      <a:pt x="11961" y="15175"/>
                    </a:cubicBezTo>
                    <a:cubicBezTo>
                      <a:pt x="11814" y="15509"/>
                      <a:pt x="11716" y="15796"/>
                      <a:pt x="11740" y="15824"/>
                    </a:cubicBezTo>
                    <a:cubicBezTo>
                      <a:pt x="11742" y="15825"/>
                      <a:pt x="11743" y="15826"/>
                      <a:pt x="11745" y="15826"/>
                    </a:cubicBezTo>
                    <a:cubicBezTo>
                      <a:pt x="11778" y="15826"/>
                      <a:pt x="11898" y="15607"/>
                      <a:pt x="12021" y="15321"/>
                    </a:cubicBezTo>
                    <a:cubicBezTo>
                      <a:pt x="12168" y="14982"/>
                      <a:pt x="12243" y="14854"/>
                      <a:pt x="12325" y="14854"/>
                    </a:cubicBezTo>
                    <a:cubicBezTo>
                      <a:pt x="12352" y="14854"/>
                      <a:pt x="12380" y="14869"/>
                      <a:pt x="12412" y="14894"/>
                    </a:cubicBezTo>
                    <a:cubicBezTo>
                      <a:pt x="12540" y="15000"/>
                      <a:pt x="12540" y="15074"/>
                      <a:pt x="12412" y="15385"/>
                    </a:cubicBezTo>
                    <a:cubicBezTo>
                      <a:pt x="12326" y="15591"/>
                      <a:pt x="12281" y="15812"/>
                      <a:pt x="12307" y="15887"/>
                    </a:cubicBezTo>
                    <a:cubicBezTo>
                      <a:pt x="12334" y="15960"/>
                      <a:pt x="12159" y="16432"/>
                      <a:pt x="11920" y="16930"/>
                    </a:cubicBezTo>
                    <a:cubicBezTo>
                      <a:pt x="11680" y="17427"/>
                      <a:pt x="11502" y="17891"/>
                      <a:pt x="11525" y="17957"/>
                    </a:cubicBezTo>
                    <a:cubicBezTo>
                      <a:pt x="11531" y="17972"/>
                      <a:pt x="11540" y="17980"/>
                      <a:pt x="11552" y="17980"/>
                    </a:cubicBezTo>
                    <a:cubicBezTo>
                      <a:pt x="11588" y="17980"/>
                      <a:pt x="11650" y="17906"/>
                      <a:pt x="11710" y="17784"/>
                    </a:cubicBezTo>
                    <a:cubicBezTo>
                      <a:pt x="11778" y="17640"/>
                      <a:pt x="11865" y="17540"/>
                      <a:pt x="11919" y="17540"/>
                    </a:cubicBezTo>
                    <a:cubicBezTo>
                      <a:pt x="11925" y="17540"/>
                      <a:pt x="11931" y="17541"/>
                      <a:pt x="11937" y="17545"/>
                    </a:cubicBezTo>
                    <a:cubicBezTo>
                      <a:pt x="12097" y="17644"/>
                      <a:pt x="12041" y="18118"/>
                      <a:pt x="11817" y="18561"/>
                    </a:cubicBezTo>
                    <a:cubicBezTo>
                      <a:pt x="11700" y="18788"/>
                      <a:pt x="11604" y="19048"/>
                      <a:pt x="11607" y="19123"/>
                    </a:cubicBezTo>
                    <a:cubicBezTo>
                      <a:pt x="11607" y="19136"/>
                      <a:pt x="11611" y="19142"/>
                      <a:pt x="11618" y="19142"/>
                    </a:cubicBezTo>
                    <a:cubicBezTo>
                      <a:pt x="11652" y="19142"/>
                      <a:pt x="11755" y="18989"/>
                      <a:pt x="11877" y="18755"/>
                    </a:cubicBezTo>
                    <a:cubicBezTo>
                      <a:pt x="12058" y="18404"/>
                      <a:pt x="12139" y="18266"/>
                      <a:pt x="12250" y="18266"/>
                    </a:cubicBezTo>
                    <a:cubicBezTo>
                      <a:pt x="12316" y="18266"/>
                      <a:pt x="12393" y="18316"/>
                      <a:pt x="12508" y="18401"/>
                    </a:cubicBezTo>
                    <a:cubicBezTo>
                      <a:pt x="12720" y="18558"/>
                      <a:pt x="12719" y="18572"/>
                      <a:pt x="12412" y="19208"/>
                    </a:cubicBezTo>
                    <a:cubicBezTo>
                      <a:pt x="12239" y="19565"/>
                      <a:pt x="11986" y="19962"/>
                      <a:pt x="11850" y="20089"/>
                    </a:cubicBezTo>
                    <a:cubicBezTo>
                      <a:pt x="11442" y="20472"/>
                      <a:pt x="11585" y="21118"/>
                      <a:pt x="12006" y="21118"/>
                    </a:cubicBezTo>
                    <a:cubicBezTo>
                      <a:pt x="12051" y="21118"/>
                      <a:pt x="12100" y="21110"/>
                      <a:pt x="12152" y="21094"/>
                    </a:cubicBezTo>
                    <a:cubicBezTo>
                      <a:pt x="12212" y="21075"/>
                      <a:pt x="12256" y="21063"/>
                      <a:pt x="12286" y="21063"/>
                    </a:cubicBezTo>
                    <a:cubicBezTo>
                      <a:pt x="12354" y="21063"/>
                      <a:pt x="12351" y="21123"/>
                      <a:pt x="12309" y="21281"/>
                    </a:cubicBezTo>
                    <a:cubicBezTo>
                      <a:pt x="12302" y="21307"/>
                      <a:pt x="12302" y="21319"/>
                      <a:pt x="12308" y="21319"/>
                    </a:cubicBezTo>
                    <a:cubicBezTo>
                      <a:pt x="12372" y="21319"/>
                      <a:pt x="13036" y="20149"/>
                      <a:pt x="13492" y="19219"/>
                    </a:cubicBezTo>
                    <a:cubicBezTo>
                      <a:pt x="13673" y="18851"/>
                      <a:pt x="13870" y="18560"/>
                      <a:pt x="13940" y="18560"/>
                    </a:cubicBezTo>
                    <a:cubicBezTo>
                      <a:pt x="14010" y="18560"/>
                      <a:pt x="14217" y="18418"/>
                      <a:pt x="14400" y="18245"/>
                    </a:cubicBezTo>
                    <a:lnTo>
                      <a:pt x="14734" y="17933"/>
                    </a:lnTo>
                    <a:lnTo>
                      <a:pt x="15287" y="18631"/>
                    </a:lnTo>
                    <a:cubicBezTo>
                      <a:pt x="15832" y="19322"/>
                      <a:pt x="15836" y="19330"/>
                      <a:pt x="15723" y="19781"/>
                    </a:cubicBezTo>
                    <a:cubicBezTo>
                      <a:pt x="15535" y="20525"/>
                      <a:pt x="15285" y="21044"/>
                      <a:pt x="15113" y="21044"/>
                    </a:cubicBezTo>
                    <a:cubicBezTo>
                      <a:pt x="14892" y="21044"/>
                      <a:pt x="14899" y="21012"/>
                      <a:pt x="15276" y="20039"/>
                    </a:cubicBezTo>
                    <a:cubicBezTo>
                      <a:pt x="15456" y="19575"/>
                      <a:pt x="15589" y="19167"/>
                      <a:pt x="15566" y="19143"/>
                    </a:cubicBezTo>
                    <a:cubicBezTo>
                      <a:pt x="15565" y="19142"/>
                      <a:pt x="15564" y="19142"/>
                      <a:pt x="15563" y="19142"/>
                    </a:cubicBezTo>
                    <a:cubicBezTo>
                      <a:pt x="15495" y="19142"/>
                      <a:pt x="14841" y="20830"/>
                      <a:pt x="14841" y="21012"/>
                    </a:cubicBezTo>
                    <a:cubicBezTo>
                      <a:pt x="14841" y="21101"/>
                      <a:pt x="14542" y="21235"/>
                      <a:pt x="14393" y="21235"/>
                    </a:cubicBezTo>
                    <a:cubicBezTo>
                      <a:pt x="14362" y="21235"/>
                      <a:pt x="14337" y="21229"/>
                      <a:pt x="14324" y="21215"/>
                    </a:cubicBezTo>
                    <a:cubicBezTo>
                      <a:pt x="14300" y="21193"/>
                      <a:pt x="14459" y="20698"/>
                      <a:pt x="14674" y="20126"/>
                    </a:cubicBezTo>
                    <a:cubicBezTo>
                      <a:pt x="14891" y="19555"/>
                      <a:pt x="15047" y="19056"/>
                      <a:pt x="15021" y="19029"/>
                    </a:cubicBezTo>
                    <a:cubicBezTo>
                      <a:pt x="15019" y="19027"/>
                      <a:pt x="15016" y="19026"/>
                      <a:pt x="15014" y="19026"/>
                    </a:cubicBezTo>
                    <a:cubicBezTo>
                      <a:pt x="14982" y="19026"/>
                      <a:pt x="14908" y="19182"/>
                      <a:pt x="14841" y="19393"/>
                    </a:cubicBezTo>
                    <a:cubicBezTo>
                      <a:pt x="14772" y="19617"/>
                      <a:pt x="14570" y="20150"/>
                      <a:pt x="14393" y="20570"/>
                    </a:cubicBezTo>
                    <a:cubicBezTo>
                      <a:pt x="14079" y="21325"/>
                      <a:pt x="14068" y="21338"/>
                      <a:pt x="13568" y="21448"/>
                    </a:cubicBezTo>
                    <a:cubicBezTo>
                      <a:pt x="13321" y="21505"/>
                      <a:pt x="13109" y="21542"/>
                      <a:pt x="13053" y="21542"/>
                    </a:cubicBezTo>
                    <a:cubicBezTo>
                      <a:pt x="13045" y="21542"/>
                      <a:pt x="13040" y="21542"/>
                      <a:pt x="13039" y="21540"/>
                    </a:cubicBezTo>
                    <a:cubicBezTo>
                      <a:pt x="13027" y="21528"/>
                      <a:pt x="13214" y="21189"/>
                      <a:pt x="13455" y="20790"/>
                    </a:cubicBezTo>
                    <a:cubicBezTo>
                      <a:pt x="13694" y="20390"/>
                      <a:pt x="13870" y="20037"/>
                      <a:pt x="13844" y="20012"/>
                    </a:cubicBezTo>
                    <a:cubicBezTo>
                      <a:pt x="13843" y="20011"/>
                      <a:pt x="13842" y="20010"/>
                      <a:pt x="13840" y="20010"/>
                    </a:cubicBezTo>
                    <a:cubicBezTo>
                      <a:pt x="13800" y="20010"/>
                      <a:pt x="13578" y="20347"/>
                      <a:pt x="13330" y="20785"/>
                    </a:cubicBezTo>
                    <a:cubicBezTo>
                      <a:pt x="13074" y="21238"/>
                      <a:pt x="12813" y="21621"/>
                      <a:pt x="12747" y="21641"/>
                    </a:cubicBezTo>
                    <a:cubicBezTo>
                      <a:pt x="11926" y="21887"/>
                      <a:pt x="10291" y="22351"/>
                      <a:pt x="10047" y="22408"/>
                    </a:cubicBezTo>
                    <a:cubicBezTo>
                      <a:pt x="9957" y="22429"/>
                      <a:pt x="9893" y="22441"/>
                      <a:pt x="9851" y="22441"/>
                    </a:cubicBezTo>
                    <a:cubicBezTo>
                      <a:pt x="9772" y="22441"/>
                      <a:pt x="9767" y="22401"/>
                      <a:pt x="9804" y="22308"/>
                    </a:cubicBezTo>
                    <a:cubicBezTo>
                      <a:pt x="9902" y="22062"/>
                      <a:pt x="9942" y="21923"/>
                      <a:pt x="9922" y="21923"/>
                    </a:cubicBezTo>
                    <a:cubicBezTo>
                      <a:pt x="9909" y="21923"/>
                      <a:pt x="9866" y="21994"/>
                      <a:pt x="9793" y="22145"/>
                    </a:cubicBezTo>
                    <a:cubicBezTo>
                      <a:pt x="9676" y="22395"/>
                      <a:pt x="9510" y="22562"/>
                      <a:pt x="9356" y="22590"/>
                    </a:cubicBezTo>
                    <a:cubicBezTo>
                      <a:pt x="9285" y="22603"/>
                      <a:pt x="9231" y="22612"/>
                      <a:pt x="9194" y="22612"/>
                    </a:cubicBezTo>
                    <a:cubicBezTo>
                      <a:pt x="9084" y="22612"/>
                      <a:pt x="9122" y="22531"/>
                      <a:pt x="9277" y="22232"/>
                    </a:cubicBezTo>
                    <a:cubicBezTo>
                      <a:pt x="9489" y="21829"/>
                      <a:pt x="9656" y="21389"/>
                      <a:pt x="9604" y="21389"/>
                    </a:cubicBezTo>
                    <a:cubicBezTo>
                      <a:pt x="9599" y="21389"/>
                      <a:pt x="9592" y="21393"/>
                      <a:pt x="9582" y="21403"/>
                    </a:cubicBezTo>
                    <a:cubicBezTo>
                      <a:pt x="9533" y="21449"/>
                      <a:pt x="9349" y="21762"/>
                      <a:pt x="9170" y="22097"/>
                    </a:cubicBezTo>
                    <a:cubicBezTo>
                      <a:pt x="8923" y="22562"/>
                      <a:pt x="8770" y="22726"/>
                      <a:pt x="8527" y="22789"/>
                    </a:cubicBezTo>
                    <a:cubicBezTo>
                      <a:pt x="8417" y="22817"/>
                      <a:pt x="8309" y="22832"/>
                      <a:pt x="8236" y="22832"/>
                    </a:cubicBezTo>
                    <a:cubicBezTo>
                      <a:pt x="8195" y="22832"/>
                      <a:pt x="8165" y="22827"/>
                      <a:pt x="8154" y="22816"/>
                    </a:cubicBezTo>
                    <a:cubicBezTo>
                      <a:pt x="8123" y="22785"/>
                      <a:pt x="8328" y="22303"/>
                      <a:pt x="8611" y="21730"/>
                    </a:cubicBezTo>
                    <a:cubicBezTo>
                      <a:pt x="8887" y="21177"/>
                      <a:pt x="9074" y="20751"/>
                      <a:pt x="9042" y="20751"/>
                    </a:cubicBezTo>
                    <a:cubicBezTo>
                      <a:pt x="9041" y="20751"/>
                      <a:pt x="9039" y="20752"/>
                      <a:pt x="9038" y="20753"/>
                    </a:cubicBezTo>
                    <a:cubicBezTo>
                      <a:pt x="8990" y="20783"/>
                      <a:pt x="8714" y="21293"/>
                      <a:pt x="8423" y="21887"/>
                    </a:cubicBezTo>
                    <a:cubicBezTo>
                      <a:pt x="7959" y="22837"/>
                      <a:pt x="7852" y="22979"/>
                      <a:pt x="7532" y="23074"/>
                    </a:cubicBezTo>
                    <a:cubicBezTo>
                      <a:pt x="7412" y="23110"/>
                      <a:pt x="7303" y="23129"/>
                      <a:pt x="7236" y="23129"/>
                    </a:cubicBezTo>
                    <a:cubicBezTo>
                      <a:pt x="7195" y="23129"/>
                      <a:pt x="7171" y="23122"/>
                      <a:pt x="7171" y="23106"/>
                    </a:cubicBezTo>
                    <a:cubicBezTo>
                      <a:pt x="7171" y="23065"/>
                      <a:pt x="7488" y="22389"/>
                      <a:pt x="7873" y="21610"/>
                    </a:cubicBezTo>
                    <a:cubicBezTo>
                      <a:pt x="8257" y="20833"/>
                      <a:pt x="8575" y="20156"/>
                      <a:pt x="8575" y="20115"/>
                    </a:cubicBezTo>
                    <a:cubicBezTo>
                      <a:pt x="8575" y="20081"/>
                      <a:pt x="8567" y="20065"/>
                      <a:pt x="8551" y="20065"/>
                    </a:cubicBezTo>
                    <a:cubicBezTo>
                      <a:pt x="8470" y="20065"/>
                      <a:pt x="8199" y="20484"/>
                      <a:pt x="7925" y="21054"/>
                    </a:cubicBezTo>
                    <a:lnTo>
                      <a:pt x="7548" y="21831"/>
                    </a:lnTo>
                    <a:lnTo>
                      <a:pt x="7484" y="21409"/>
                    </a:lnTo>
                    <a:cubicBezTo>
                      <a:pt x="7457" y="21234"/>
                      <a:pt x="7441" y="21140"/>
                      <a:pt x="7430" y="21140"/>
                    </a:cubicBezTo>
                    <a:cubicBezTo>
                      <a:pt x="7417" y="21140"/>
                      <a:pt x="7411" y="21280"/>
                      <a:pt x="7402" y="21582"/>
                    </a:cubicBezTo>
                    <a:cubicBezTo>
                      <a:pt x="7392" y="21950"/>
                      <a:pt x="7290" y="22383"/>
                      <a:pt x="7132" y="22716"/>
                    </a:cubicBezTo>
                    <a:cubicBezTo>
                      <a:pt x="6909" y="23190"/>
                      <a:pt x="6825" y="23271"/>
                      <a:pt x="6430" y="23374"/>
                    </a:cubicBezTo>
                    <a:cubicBezTo>
                      <a:pt x="6260" y="23418"/>
                      <a:pt x="6114" y="23445"/>
                      <a:pt x="6040" y="23445"/>
                    </a:cubicBezTo>
                    <a:cubicBezTo>
                      <a:pt x="6005" y="23445"/>
                      <a:pt x="5986" y="23439"/>
                      <a:pt x="5988" y="23427"/>
                    </a:cubicBezTo>
                    <a:cubicBezTo>
                      <a:pt x="5990" y="23391"/>
                      <a:pt x="6137" y="23093"/>
                      <a:pt x="6311" y="22769"/>
                    </a:cubicBezTo>
                    <a:lnTo>
                      <a:pt x="6631" y="22176"/>
                    </a:lnTo>
                    <a:lnTo>
                      <a:pt x="6583" y="22662"/>
                    </a:lnTo>
                    <a:cubicBezTo>
                      <a:pt x="6569" y="22801"/>
                      <a:pt x="6566" y="22872"/>
                      <a:pt x="6574" y="22872"/>
                    </a:cubicBezTo>
                    <a:cubicBezTo>
                      <a:pt x="6587" y="22872"/>
                      <a:pt x="6623" y="22724"/>
                      <a:pt x="6684" y="22424"/>
                    </a:cubicBezTo>
                    <a:cubicBezTo>
                      <a:pt x="6789" y="21928"/>
                      <a:pt x="7061" y="21292"/>
                      <a:pt x="7553" y="20393"/>
                    </a:cubicBezTo>
                    <a:cubicBezTo>
                      <a:pt x="7952" y="19670"/>
                      <a:pt x="8248" y="19060"/>
                      <a:pt x="8219" y="19026"/>
                    </a:cubicBezTo>
                    <a:cubicBezTo>
                      <a:pt x="8218" y="19025"/>
                      <a:pt x="8217" y="19025"/>
                      <a:pt x="8215" y="19025"/>
                    </a:cubicBezTo>
                    <a:cubicBezTo>
                      <a:pt x="8170" y="19025"/>
                      <a:pt x="7903" y="19453"/>
                      <a:pt x="7604" y="20004"/>
                    </a:cubicBezTo>
                    <a:cubicBezTo>
                      <a:pt x="7295" y="20578"/>
                      <a:pt x="7017" y="21040"/>
                      <a:pt x="6989" y="21040"/>
                    </a:cubicBezTo>
                    <a:cubicBezTo>
                      <a:pt x="6961" y="21040"/>
                      <a:pt x="6962" y="20830"/>
                      <a:pt x="6995" y="20583"/>
                    </a:cubicBezTo>
                    <a:cubicBezTo>
                      <a:pt x="7007" y="20486"/>
                      <a:pt x="7009" y="20439"/>
                      <a:pt x="7002" y="20439"/>
                    </a:cubicBezTo>
                    <a:lnTo>
                      <a:pt x="7002" y="20439"/>
                    </a:lnTo>
                    <a:cubicBezTo>
                      <a:pt x="6990" y="20439"/>
                      <a:pt x="6952" y="20573"/>
                      <a:pt x="6896" y="20825"/>
                    </a:cubicBezTo>
                    <a:cubicBezTo>
                      <a:pt x="6660" y="21861"/>
                      <a:pt x="5845" y="23506"/>
                      <a:pt x="5500" y="23636"/>
                    </a:cubicBezTo>
                    <a:cubicBezTo>
                      <a:pt x="5311" y="23708"/>
                      <a:pt x="5180" y="23749"/>
                      <a:pt x="5100" y="23749"/>
                    </a:cubicBezTo>
                    <a:cubicBezTo>
                      <a:pt x="4940" y="23749"/>
                      <a:pt x="4984" y="23588"/>
                      <a:pt x="5183" y="23200"/>
                    </a:cubicBezTo>
                    <a:cubicBezTo>
                      <a:pt x="5336" y="22898"/>
                      <a:pt x="5545" y="22513"/>
                      <a:pt x="5657" y="22325"/>
                    </a:cubicBezTo>
                    <a:lnTo>
                      <a:pt x="5858" y="21991"/>
                    </a:lnTo>
                    <a:lnTo>
                      <a:pt x="5819" y="22517"/>
                    </a:lnTo>
                    <a:lnTo>
                      <a:pt x="5780" y="23039"/>
                    </a:lnTo>
                    <a:lnTo>
                      <a:pt x="5882" y="22499"/>
                    </a:lnTo>
                    <a:cubicBezTo>
                      <a:pt x="5939" y="22197"/>
                      <a:pt x="6038" y="21873"/>
                      <a:pt x="6105" y="21760"/>
                    </a:cubicBezTo>
                    <a:cubicBezTo>
                      <a:pt x="6169" y="21649"/>
                      <a:pt x="6239" y="21193"/>
                      <a:pt x="6256" y="20739"/>
                    </a:cubicBezTo>
                    <a:cubicBezTo>
                      <a:pt x="6309" y="19497"/>
                      <a:pt x="6476" y="18935"/>
                      <a:pt x="7168" y="17695"/>
                    </a:cubicBezTo>
                    <a:cubicBezTo>
                      <a:pt x="7517" y="17067"/>
                      <a:pt x="7783" y="16540"/>
                      <a:pt x="7761" y="16518"/>
                    </a:cubicBezTo>
                    <a:cubicBezTo>
                      <a:pt x="7749" y="16505"/>
                      <a:pt x="7741" y="16494"/>
                      <a:pt x="7729" y="16494"/>
                    </a:cubicBezTo>
                    <a:cubicBezTo>
                      <a:pt x="7679" y="16494"/>
                      <a:pt x="7568" y="16698"/>
                      <a:pt x="6921" y="17878"/>
                    </a:cubicBezTo>
                    <a:cubicBezTo>
                      <a:pt x="6517" y="18612"/>
                      <a:pt x="6215" y="19247"/>
                      <a:pt x="6246" y="19299"/>
                    </a:cubicBezTo>
                    <a:cubicBezTo>
                      <a:pt x="6275" y="19349"/>
                      <a:pt x="6248" y="19687"/>
                      <a:pt x="6186" y="20055"/>
                    </a:cubicBezTo>
                    <a:cubicBezTo>
                      <a:pt x="6108" y="20506"/>
                      <a:pt x="6072" y="20647"/>
                      <a:pt x="5982" y="20647"/>
                    </a:cubicBezTo>
                    <a:cubicBezTo>
                      <a:pt x="5951" y="20647"/>
                      <a:pt x="5914" y="20631"/>
                      <a:pt x="5867" y="20606"/>
                    </a:cubicBezTo>
                    <a:cubicBezTo>
                      <a:pt x="5668" y="20496"/>
                      <a:pt x="5671" y="20476"/>
                      <a:pt x="5938" y="19948"/>
                    </a:cubicBezTo>
                    <a:cubicBezTo>
                      <a:pt x="6089" y="19644"/>
                      <a:pt x="6188" y="19377"/>
                      <a:pt x="6160" y="19347"/>
                    </a:cubicBezTo>
                    <a:cubicBezTo>
                      <a:pt x="6158" y="19345"/>
                      <a:pt x="6156" y="19344"/>
                      <a:pt x="6153" y="19344"/>
                    </a:cubicBezTo>
                    <a:cubicBezTo>
                      <a:pt x="6111" y="19344"/>
                      <a:pt x="5971" y="19561"/>
                      <a:pt x="5826" y="19855"/>
                    </a:cubicBezTo>
                    <a:cubicBezTo>
                      <a:pt x="5676" y="20153"/>
                      <a:pt x="5539" y="20375"/>
                      <a:pt x="5505" y="20375"/>
                    </a:cubicBezTo>
                    <a:cubicBezTo>
                      <a:pt x="5504" y="20375"/>
                      <a:pt x="5502" y="20374"/>
                      <a:pt x="5501" y="20373"/>
                    </a:cubicBezTo>
                    <a:cubicBezTo>
                      <a:pt x="5478" y="20350"/>
                      <a:pt x="5553" y="19924"/>
                      <a:pt x="5668" y="19428"/>
                    </a:cubicBezTo>
                    <a:cubicBezTo>
                      <a:pt x="5784" y="18931"/>
                      <a:pt x="5861" y="18506"/>
                      <a:pt x="5841" y="18483"/>
                    </a:cubicBezTo>
                    <a:cubicBezTo>
                      <a:pt x="5834" y="18476"/>
                      <a:pt x="5828" y="18471"/>
                      <a:pt x="5821" y="18471"/>
                    </a:cubicBezTo>
                    <a:cubicBezTo>
                      <a:pt x="5776" y="18471"/>
                      <a:pt x="5720" y="18686"/>
                      <a:pt x="5497" y="19637"/>
                    </a:cubicBezTo>
                    <a:cubicBezTo>
                      <a:pt x="5393" y="20081"/>
                      <a:pt x="5217" y="20549"/>
                      <a:pt x="5106" y="20670"/>
                    </a:cubicBezTo>
                    <a:cubicBezTo>
                      <a:pt x="4997" y="20793"/>
                      <a:pt x="4906" y="21020"/>
                      <a:pt x="4906" y="21182"/>
                    </a:cubicBezTo>
                    <a:cubicBezTo>
                      <a:pt x="4906" y="21448"/>
                      <a:pt x="4641" y="22107"/>
                      <a:pt x="4543" y="22107"/>
                    </a:cubicBezTo>
                    <a:cubicBezTo>
                      <a:pt x="4538" y="22107"/>
                      <a:pt x="4533" y="22105"/>
                      <a:pt x="4529" y="22101"/>
                    </a:cubicBezTo>
                    <a:cubicBezTo>
                      <a:pt x="4505" y="22077"/>
                      <a:pt x="4605" y="21527"/>
                      <a:pt x="4751" y="20880"/>
                    </a:cubicBezTo>
                    <a:cubicBezTo>
                      <a:pt x="4989" y="19823"/>
                      <a:pt x="5106" y="19547"/>
                      <a:pt x="5895" y="18185"/>
                    </a:cubicBezTo>
                    <a:cubicBezTo>
                      <a:pt x="6377" y="17354"/>
                      <a:pt x="6916" y="16507"/>
                      <a:pt x="7084" y="16312"/>
                    </a:cubicBezTo>
                    <a:cubicBezTo>
                      <a:pt x="7467" y="15869"/>
                      <a:pt x="7551" y="15535"/>
                      <a:pt x="7393" y="15058"/>
                    </a:cubicBezTo>
                    <a:cubicBezTo>
                      <a:pt x="7265" y="14670"/>
                      <a:pt x="6837" y="14238"/>
                      <a:pt x="6581" y="14238"/>
                    </a:cubicBezTo>
                    <a:cubicBezTo>
                      <a:pt x="6506" y="14238"/>
                      <a:pt x="6410" y="14174"/>
                      <a:pt x="6375" y="14101"/>
                    </a:cubicBezTo>
                    <a:cubicBezTo>
                      <a:pt x="6349" y="14047"/>
                      <a:pt x="6330" y="14020"/>
                      <a:pt x="6310" y="14020"/>
                    </a:cubicBezTo>
                    <a:cubicBezTo>
                      <a:pt x="6290" y="14020"/>
                      <a:pt x="6271" y="14047"/>
                      <a:pt x="6246" y="14101"/>
                    </a:cubicBezTo>
                    <a:cubicBezTo>
                      <a:pt x="6208" y="14178"/>
                      <a:pt x="6109" y="14238"/>
                      <a:pt x="6025" y="14238"/>
                    </a:cubicBezTo>
                    <a:cubicBezTo>
                      <a:pt x="5938" y="14238"/>
                      <a:pt x="5722" y="14314"/>
                      <a:pt x="5538" y="14409"/>
                    </a:cubicBezTo>
                    <a:cubicBezTo>
                      <a:pt x="5412" y="14476"/>
                      <a:pt x="5311" y="14513"/>
                      <a:pt x="5268" y="14513"/>
                    </a:cubicBezTo>
                    <a:cubicBezTo>
                      <a:pt x="5247" y="14513"/>
                      <a:pt x="5239" y="14506"/>
                      <a:pt x="5245" y="14489"/>
                    </a:cubicBezTo>
                    <a:cubicBezTo>
                      <a:pt x="5266" y="14440"/>
                      <a:pt x="5465" y="14047"/>
                      <a:pt x="5688" y="13613"/>
                    </a:cubicBezTo>
                    <a:cubicBezTo>
                      <a:pt x="5994" y="13025"/>
                      <a:pt x="6088" y="12879"/>
                      <a:pt x="6250" y="12879"/>
                    </a:cubicBezTo>
                    <a:cubicBezTo>
                      <a:pt x="6284" y="12879"/>
                      <a:pt x="6321" y="12885"/>
                      <a:pt x="6363" y="12895"/>
                    </a:cubicBezTo>
                    <a:cubicBezTo>
                      <a:pt x="6408" y="12906"/>
                      <a:pt x="6454" y="12911"/>
                      <a:pt x="6501" y="12911"/>
                    </a:cubicBezTo>
                    <a:cubicBezTo>
                      <a:pt x="6635" y="12911"/>
                      <a:pt x="6776" y="12868"/>
                      <a:pt x="6904" y="12784"/>
                    </a:cubicBezTo>
                    <a:cubicBezTo>
                      <a:pt x="7024" y="12706"/>
                      <a:pt x="7101" y="12666"/>
                      <a:pt x="7139" y="12666"/>
                    </a:cubicBezTo>
                    <a:cubicBezTo>
                      <a:pt x="7195" y="12666"/>
                      <a:pt x="7164" y="12756"/>
                      <a:pt x="7059" y="12950"/>
                    </a:cubicBezTo>
                    <a:cubicBezTo>
                      <a:pt x="7001" y="13058"/>
                      <a:pt x="6976" y="13156"/>
                      <a:pt x="7007" y="13156"/>
                    </a:cubicBezTo>
                    <a:cubicBezTo>
                      <a:pt x="7040" y="13156"/>
                      <a:pt x="7358" y="12573"/>
                      <a:pt x="7714" y="11860"/>
                    </a:cubicBezTo>
                    <a:cubicBezTo>
                      <a:pt x="8108" y="11073"/>
                      <a:pt x="8427" y="10564"/>
                      <a:pt x="8524" y="10564"/>
                    </a:cubicBezTo>
                    <a:cubicBezTo>
                      <a:pt x="8611" y="10564"/>
                      <a:pt x="8687" y="10597"/>
                      <a:pt x="8687" y="10635"/>
                    </a:cubicBezTo>
                    <a:cubicBezTo>
                      <a:pt x="8687" y="10674"/>
                      <a:pt x="8393" y="11327"/>
                      <a:pt x="8028" y="12093"/>
                    </a:cubicBezTo>
                    <a:cubicBezTo>
                      <a:pt x="7664" y="12860"/>
                      <a:pt x="7393" y="13540"/>
                      <a:pt x="7424" y="13616"/>
                    </a:cubicBezTo>
                    <a:cubicBezTo>
                      <a:pt x="7425" y="13620"/>
                      <a:pt x="7428" y="13622"/>
                      <a:pt x="7431" y="13622"/>
                    </a:cubicBezTo>
                    <a:cubicBezTo>
                      <a:pt x="7492" y="13622"/>
                      <a:pt x="7854" y="12965"/>
                      <a:pt x="8266" y="12105"/>
                    </a:cubicBezTo>
                    <a:cubicBezTo>
                      <a:pt x="8682" y="11234"/>
                      <a:pt x="9064" y="10550"/>
                      <a:pt x="9132" y="10550"/>
                    </a:cubicBezTo>
                    <a:close/>
                    <a:moveTo>
                      <a:pt x="5489" y="12237"/>
                    </a:moveTo>
                    <a:lnTo>
                      <a:pt x="5722" y="12501"/>
                    </a:lnTo>
                    <a:lnTo>
                      <a:pt x="5954" y="12766"/>
                    </a:lnTo>
                    <a:lnTo>
                      <a:pt x="5414" y="13802"/>
                    </a:lnTo>
                    <a:cubicBezTo>
                      <a:pt x="5117" y="14374"/>
                      <a:pt x="4597" y="15346"/>
                      <a:pt x="4255" y="15972"/>
                    </a:cubicBezTo>
                    <a:cubicBezTo>
                      <a:pt x="3423" y="17493"/>
                      <a:pt x="2964" y="18419"/>
                      <a:pt x="3038" y="18419"/>
                    </a:cubicBezTo>
                    <a:cubicBezTo>
                      <a:pt x="3041" y="18419"/>
                      <a:pt x="3044" y="18418"/>
                      <a:pt x="3048" y="18415"/>
                    </a:cubicBezTo>
                    <a:cubicBezTo>
                      <a:pt x="3107" y="18378"/>
                      <a:pt x="3541" y="17653"/>
                      <a:pt x="4005" y="16811"/>
                    </a:cubicBezTo>
                    <a:lnTo>
                      <a:pt x="4852" y="15270"/>
                    </a:lnTo>
                    <a:lnTo>
                      <a:pt x="4939" y="15798"/>
                    </a:lnTo>
                    <a:cubicBezTo>
                      <a:pt x="5014" y="16264"/>
                      <a:pt x="4993" y="16377"/>
                      <a:pt x="4760" y="16728"/>
                    </a:cubicBezTo>
                    <a:cubicBezTo>
                      <a:pt x="4616" y="16948"/>
                      <a:pt x="4319" y="17479"/>
                      <a:pt x="4102" y="17911"/>
                    </a:cubicBezTo>
                    <a:cubicBezTo>
                      <a:pt x="3895" y="18324"/>
                      <a:pt x="3700" y="18638"/>
                      <a:pt x="3655" y="18638"/>
                    </a:cubicBezTo>
                    <a:cubicBezTo>
                      <a:pt x="3652" y="18638"/>
                      <a:pt x="3650" y="18637"/>
                      <a:pt x="3649" y="18636"/>
                    </a:cubicBezTo>
                    <a:cubicBezTo>
                      <a:pt x="3617" y="18604"/>
                      <a:pt x="3817" y="18144"/>
                      <a:pt x="4091" y="17626"/>
                    </a:cubicBezTo>
                    <a:cubicBezTo>
                      <a:pt x="4328" y="17178"/>
                      <a:pt x="4469" y="16868"/>
                      <a:pt x="4440" y="16868"/>
                    </a:cubicBezTo>
                    <a:cubicBezTo>
                      <a:pt x="4435" y="16868"/>
                      <a:pt x="4426" y="16876"/>
                      <a:pt x="4412" y="16892"/>
                    </a:cubicBezTo>
                    <a:cubicBezTo>
                      <a:pt x="3976" y="17410"/>
                      <a:pt x="2574" y="20790"/>
                      <a:pt x="2671" y="21083"/>
                    </a:cubicBezTo>
                    <a:cubicBezTo>
                      <a:pt x="2673" y="21087"/>
                      <a:pt x="2675" y="21089"/>
                      <a:pt x="2677" y="21089"/>
                    </a:cubicBezTo>
                    <a:cubicBezTo>
                      <a:pt x="2709" y="21089"/>
                      <a:pt x="2830" y="20780"/>
                      <a:pt x="2964" y="20358"/>
                    </a:cubicBezTo>
                    <a:cubicBezTo>
                      <a:pt x="3107" y="19904"/>
                      <a:pt x="3258" y="19539"/>
                      <a:pt x="3302" y="19539"/>
                    </a:cubicBezTo>
                    <a:cubicBezTo>
                      <a:pt x="3347" y="19539"/>
                      <a:pt x="3462" y="19387"/>
                      <a:pt x="3557" y="19204"/>
                    </a:cubicBezTo>
                    <a:cubicBezTo>
                      <a:pt x="3645" y="19034"/>
                      <a:pt x="3734" y="18910"/>
                      <a:pt x="3766" y="18910"/>
                    </a:cubicBezTo>
                    <a:cubicBezTo>
                      <a:pt x="3769" y="18910"/>
                      <a:pt x="3771" y="18911"/>
                      <a:pt x="3773" y="18913"/>
                    </a:cubicBezTo>
                    <a:cubicBezTo>
                      <a:pt x="3820" y="18960"/>
                      <a:pt x="3242" y="20749"/>
                      <a:pt x="3114" y="20953"/>
                    </a:cubicBezTo>
                    <a:cubicBezTo>
                      <a:pt x="3067" y="21031"/>
                      <a:pt x="3019" y="21321"/>
                      <a:pt x="3008" y="21590"/>
                    </a:cubicBezTo>
                    <a:cubicBezTo>
                      <a:pt x="3002" y="21793"/>
                      <a:pt x="3009" y="21896"/>
                      <a:pt x="3032" y="21896"/>
                    </a:cubicBezTo>
                    <a:cubicBezTo>
                      <a:pt x="3064" y="21896"/>
                      <a:pt x="3126" y="21686"/>
                      <a:pt x="3220" y="21266"/>
                    </a:cubicBezTo>
                    <a:cubicBezTo>
                      <a:pt x="3278" y="21001"/>
                      <a:pt x="4005" y="19785"/>
                      <a:pt x="4099" y="19785"/>
                    </a:cubicBezTo>
                    <a:cubicBezTo>
                      <a:pt x="4101" y="19785"/>
                      <a:pt x="4103" y="19786"/>
                      <a:pt x="4105" y="19787"/>
                    </a:cubicBezTo>
                    <a:cubicBezTo>
                      <a:pt x="4204" y="19885"/>
                      <a:pt x="3480" y="21958"/>
                      <a:pt x="3208" y="22357"/>
                    </a:cubicBezTo>
                    <a:cubicBezTo>
                      <a:pt x="2760" y="23017"/>
                      <a:pt x="2714" y="23104"/>
                      <a:pt x="2818" y="23104"/>
                    </a:cubicBezTo>
                    <a:cubicBezTo>
                      <a:pt x="2867" y="23104"/>
                      <a:pt x="3019" y="22946"/>
                      <a:pt x="3159" y="22752"/>
                    </a:cubicBezTo>
                    <a:lnTo>
                      <a:pt x="3413" y="22402"/>
                    </a:lnTo>
                    <a:lnTo>
                      <a:pt x="3413" y="22402"/>
                    </a:lnTo>
                    <a:lnTo>
                      <a:pt x="3345" y="22704"/>
                    </a:lnTo>
                    <a:cubicBezTo>
                      <a:pt x="3299" y="22906"/>
                      <a:pt x="3298" y="22998"/>
                      <a:pt x="3322" y="22998"/>
                    </a:cubicBezTo>
                    <a:cubicBezTo>
                      <a:pt x="3354" y="22998"/>
                      <a:pt x="3430" y="22836"/>
                      <a:pt x="3507" y="22553"/>
                    </a:cubicBezTo>
                    <a:cubicBezTo>
                      <a:pt x="3575" y="22304"/>
                      <a:pt x="3898" y="21657"/>
                      <a:pt x="4224" y="21118"/>
                    </a:cubicBezTo>
                    <a:cubicBezTo>
                      <a:pt x="4507" y="20649"/>
                      <a:pt x="4725" y="20327"/>
                      <a:pt x="4757" y="20327"/>
                    </a:cubicBezTo>
                    <a:cubicBezTo>
                      <a:pt x="4762" y="20327"/>
                      <a:pt x="4763" y="20334"/>
                      <a:pt x="4759" y="20350"/>
                    </a:cubicBezTo>
                    <a:cubicBezTo>
                      <a:pt x="4725" y="20469"/>
                      <a:pt x="4605" y="21035"/>
                      <a:pt x="4490" y="21619"/>
                    </a:cubicBezTo>
                    <a:cubicBezTo>
                      <a:pt x="4351" y="22311"/>
                      <a:pt x="4161" y="22878"/>
                      <a:pt x="3934" y="23272"/>
                    </a:cubicBezTo>
                    <a:cubicBezTo>
                      <a:pt x="3741" y="23606"/>
                      <a:pt x="3607" y="23893"/>
                      <a:pt x="3630" y="23921"/>
                    </a:cubicBezTo>
                    <a:cubicBezTo>
                      <a:pt x="3632" y="23922"/>
                      <a:pt x="3634" y="23923"/>
                      <a:pt x="3637" y="23923"/>
                    </a:cubicBezTo>
                    <a:cubicBezTo>
                      <a:pt x="3672" y="23923"/>
                      <a:pt x="3793" y="23759"/>
                      <a:pt x="3918" y="23538"/>
                    </a:cubicBezTo>
                    <a:cubicBezTo>
                      <a:pt x="4075" y="23259"/>
                      <a:pt x="4173" y="23120"/>
                      <a:pt x="4217" y="23120"/>
                    </a:cubicBezTo>
                    <a:cubicBezTo>
                      <a:pt x="4255" y="23120"/>
                      <a:pt x="4250" y="23231"/>
                      <a:pt x="4204" y="23451"/>
                    </a:cubicBezTo>
                    <a:cubicBezTo>
                      <a:pt x="4167" y="23625"/>
                      <a:pt x="4160" y="23750"/>
                      <a:pt x="4184" y="23750"/>
                    </a:cubicBezTo>
                    <a:cubicBezTo>
                      <a:pt x="4187" y="23750"/>
                      <a:pt x="4191" y="23748"/>
                      <a:pt x="4194" y="23744"/>
                    </a:cubicBezTo>
                    <a:cubicBezTo>
                      <a:pt x="4229" y="23708"/>
                      <a:pt x="4304" y="23441"/>
                      <a:pt x="4359" y="23150"/>
                    </a:cubicBezTo>
                    <a:cubicBezTo>
                      <a:pt x="4445" y="22704"/>
                      <a:pt x="4889" y="21753"/>
                      <a:pt x="4990" y="21753"/>
                    </a:cubicBezTo>
                    <a:cubicBezTo>
                      <a:pt x="5004" y="21753"/>
                      <a:pt x="5011" y="21771"/>
                      <a:pt x="5010" y="21812"/>
                    </a:cubicBezTo>
                    <a:cubicBezTo>
                      <a:pt x="5006" y="21901"/>
                      <a:pt x="4921" y="22404"/>
                      <a:pt x="4816" y="22944"/>
                    </a:cubicBezTo>
                    <a:lnTo>
                      <a:pt x="4624" y="23911"/>
                    </a:lnTo>
                    <a:lnTo>
                      <a:pt x="3674" y="24152"/>
                    </a:lnTo>
                    <a:cubicBezTo>
                      <a:pt x="3223" y="24266"/>
                      <a:pt x="2880" y="24334"/>
                      <a:pt x="2622" y="24334"/>
                    </a:cubicBezTo>
                    <a:cubicBezTo>
                      <a:pt x="1929" y="24334"/>
                      <a:pt x="1842" y="23844"/>
                      <a:pt x="1908" y="22422"/>
                    </a:cubicBezTo>
                    <a:cubicBezTo>
                      <a:pt x="1947" y="21578"/>
                      <a:pt x="2090" y="20521"/>
                      <a:pt x="2309" y="19485"/>
                    </a:cubicBezTo>
                    <a:lnTo>
                      <a:pt x="2650" y="17864"/>
                    </a:lnTo>
                    <a:lnTo>
                      <a:pt x="4069" y="15049"/>
                    </a:lnTo>
                    <a:lnTo>
                      <a:pt x="5489" y="12237"/>
                    </a:lnTo>
                    <a:close/>
                    <a:moveTo>
                      <a:pt x="7806" y="1"/>
                    </a:moveTo>
                    <a:cubicBezTo>
                      <a:pt x="7703" y="1"/>
                      <a:pt x="7584" y="2"/>
                      <a:pt x="7447" y="4"/>
                    </a:cubicBezTo>
                    <a:cubicBezTo>
                      <a:pt x="6908" y="12"/>
                      <a:pt x="6343" y="43"/>
                      <a:pt x="6195" y="70"/>
                    </a:cubicBezTo>
                    <a:cubicBezTo>
                      <a:pt x="5374" y="218"/>
                      <a:pt x="1587" y="1215"/>
                      <a:pt x="1184" y="1388"/>
                    </a:cubicBezTo>
                    <a:cubicBezTo>
                      <a:pt x="252" y="1788"/>
                      <a:pt x="1" y="2580"/>
                      <a:pt x="497" y="3553"/>
                    </a:cubicBezTo>
                    <a:cubicBezTo>
                      <a:pt x="774" y="4090"/>
                      <a:pt x="1019" y="4274"/>
                      <a:pt x="1580" y="4274"/>
                    </a:cubicBezTo>
                    <a:cubicBezTo>
                      <a:pt x="1688" y="4274"/>
                      <a:pt x="1809" y="4267"/>
                      <a:pt x="1944" y="4254"/>
                    </a:cubicBezTo>
                    <a:lnTo>
                      <a:pt x="2603" y="4190"/>
                    </a:lnTo>
                    <a:lnTo>
                      <a:pt x="2738" y="5194"/>
                    </a:lnTo>
                    <a:cubicBezTo>
                      <a:pt x="2813" y="5748"/>
                      <a:pt x="3058" y="7291"/>
                      <a:pt x="3284" y="8630"/>
                    </a:cubicBezTo>
                    <a:cubicBezTo>
                      <a:pt x="3514" y="10001"/>
                      <a:pt x="3654" y="11109"/>
                      <a:pt x="3602" y="11174"/>
                    </a:cubicBezTo>
                    <a:cubicBezTo>
                      <a:pt x="3551" y="11236"/>
                      <a:pt x="3411" y="11745"/>
                      <a:pt x="3288" y="12307"/>
                    </a:cubicBezTo>
                    <a:cubicBezTo>
                      <a:pt x="3166" y="12867"/>
                      <a:pt x="2776" y="14428"/>
                      <a:pt x="2421" y="15769"/>
                    </a:cubicBezTo>
                    <a:cubicBezTo>
                      <a:pt x="1386" y="19679"/>
                      <a:pt x="1211" y="20582"/>
                      <a:pt x="1152" y="22303"/>
                    </a:cubicBezTo>
                    <a:cubicBezTo>
                      <a:pt x="1108" y="23598"/>
                      <a:pt x="1127" y="23884"/>
                      <a:pt x="1282" y="24215"/>
                    </a:cubicBezTo>
                    <a:cubicBezTo>
                      <a:pt x="1520" y="24722"/>
                      <a:pt x="2040" y="25048"/>
                      <a:pt x="2611" y="25048"/>
                    </a:cubicBezTo>
                    <a:cubicBezTo>
                      <a:pt x="2856" y="25048"/>
                      <a:pt x="4308" y="24688"/>
                      <a:pt x="5841" y="24248"/>
                    </a:cubicBezTo>
                    <a:cubicBezTo>
                      <a:pt x="7376" y="23808"/>
                      <a:pt x="9114" y="23318"/>
                      <a:pt x="9706" y="23158"/>
                    </a:cubicBezTo>
                    <a:cubicBezTo>
                      <a:pt x="10300" y="22998"/>
                      <a:pt x="11224" y="22730"/>
                      <a:pt x="11758" y="22563"/>
                    </a:cubicBezTo>
                    <a:cubicBezTo>
                      <a:pt x="12291" y="22398"/>
                      <a:pt x="13389" y="22077"/>
                      <a:pt x="14189" y="21855"/>
                    </a:cubicBezTo>
                    <a:cubicBezTo>
                      <a:pt x="16532" y="21201"/>
                      <a:pt x="17041" y="20939"/>
                      <a:pt x="17107" y="20350"/>
                    </a:cubicBezTo>
                    <a:cubicBezTo>
                      <a:pt x="17175" y="19728"/>
                      <a:pt x="17041" y="19498"/>
                      <a:pt x="15265" y="17154"/>
                    </a:cubicBezTo>
                    <a:cubicBezTo>
                      <a:pt x="14258" y="15825"/>
                      <a:pt x="12806" y="13858"/>
                      <a:pt x="12044" y="12790"/>
                    </a:cubicBezTo>
                    <a:cubicBezTo>
                      <a:pt x="11264" y="11698"/>
                      <a:pt x="10380" y="10595"/>
                      <a:pt x="10030" y="10273"/>
                    </a:cubicBezTo>
                    <a:cubicBezTo>
                      <a:pt x="9418" y="9713"/>
                      <a:pt x="9399" y="9678"/>
                      <a:pt x="9210" y="8761"/>
                    </a:cubicBezTo>
                    <a:cubicBezTo>
                      <a:pt x="8923" y="7356"/>
                      <a:pt x="8151" y="4357"/>
                      <a:pt x="7765" y="3144"/>
                    </a:cubicBezTo>
                    <a:cubicBezTo>
                      <a:pt x="7706" y="2958"/>
                      <a:pt x="7778" y="2904"/>
                      <a:pt x="8274" y="2754"/>
                    </a:cubicBezTo>
                    <a:cubicBezTo>
                      <a:pt x="8587" y="2660"/>
                      <a:pt x="8935" y="2493"/>
                      <a:pt x="9030" y="2386"/>
                    </a:cubicBezTo>
                    <a:cubicBezTo>
                      <a:pt x="9379" y="2009"/>
                      <a:pt x="9168" y="777"/>
                      <a:pt x="8662" y="237"/>
                    </a:cubicBezTo>
                    <a:cubicBezTo>
                      <a:pt x="8482" y="45"/>
                      <a:pt x="8378" y="1"/>
                      <a:pt x="7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7"/>
              <p:cNvSpPr/>
              <p:nvPr/>
            </p:nvSpPr>
            <p:spPr>
              <a:xfrm>
                <a:off x="3432825" y="843300"/>
                <a:ext cx="16100" cy="17300"/>
              </a:xfrm>
              <a:custGeom>
                <a:avLst/>
                <a:gdLst/>
                <a:ahLst/>
                <a:cxnLst/>
                <a:rect l="l" t="t" r="r" b="b"/>
                <a:pathLst>
                  <a:path w="644" h="692" extrusionOk="0">
                    <a:moveTo>
                      <a:pt x="616" y="0"/>
                    </a:moveTo>
                    <a:cubicBezTo>
                      <a:pt x="591" y="0"/>
                      <a:pt x="480" y="101"/>
                      <a:pt x="286" y="304"/>
                    </a:cubicBezTo>
                    <a:cubicBezTo>
                      <a:pt x="110" y="489"/>
                      <a:pt x="0" y="653"/>
                      <a:pt x="36" y="687"/>
                    </a:cubicBezTo>
                    <a:cubicBezTo>
                      <a:pt x="39" y="690"/>
                      <a:pt x="43" y="691"/>
                      <a:pt x="48" y="691"/>
                    </a:cubicBezTo>
                    <a:cubicBezTo>
                      <a:pt x="97" y="691"/>
                      <a:pt x="240" y="554"/>
                      <a:pt x="381" y="368"/>
                    </a:cubicBezTo>
                    <a:cubicBezTo>
                      <a:pt x="567" y="124"/>
                      <a:pt x="644" y="0"/>
                      <a:pt x="6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7"/>
              <p:cNvSpPr/>
              <p:nvPr/>
            </p:nvSpPr>
            <p:spPr>
              <a:xfrm>
                <a:off x="3552325" y="932525"/>
                <a:ext cx="20900" cy="36275"/>
              </a:xfrm>
              <a:custGeom>
                <a:avLst/>
                <a:gdLst/>
                <a:ahLst/>
                <a:cxnLst/>
                <a:rect l="l" t="t" r="r" b="b"/>
                <a:pathLst>
                  <a:path w="836" h="1451" extrusionOk="0">
                    <a:moveTo>
                      <a:pt x="809" y="1"/>
                    </a:moveTo>
                    <a:cubicBezTo>
                      <a:pt x="775" y="1"/>
                      <a:pt x="587" y="297"/>
                      <a:pt x="374" y="681"/>
                    </a:cubicBezTo>
                    <a:cubicBezTo>
                      <a:pt x="154" y="1081"/>
                      <a:pt x="1" y="1421"/>
                      <a:pt x="27" y="1449"/>
                    </a:cubicBezTo>
                    <a:cubicBezTo>
                      <a:pt x="28" y="1450"/>
                      <a:pt x="30" y="1451"/>
                      <a:pt x="31" y="1451"/>
                    </a:cubicBezTo>
                    <a:cubicBezTo>
                      <a:pt x="70" y="1451"/>
                      <a:pt x="261" y="1152"/>
                      <a:pt x="466" y="768"/>
                    </a:cubicBezTo>
                    <a:cubicBezTo>
                      <a:pt x="680" y="370"/>
                      <a:pt x="835" y="22"/>
                      <a:pt x="812" y="2"/>
                    </a:cubicBezTo>
                    <a:cubicBezTo>
                      <a:pt x="811" y="1"/>
                      <a:pt x="810"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7"/>
              <p:cNvSpPr/>
              <p:nvPr/>
            </p:nvSpPr>
            <p:spPr>
              <a:xfrm>
                <a:off x="3553225" y="954825"/>
                <a:ext cx="24100" cy="41850"/>
              </a:xfrm>
              <a:custGeom>
                <a:avLst/>
                <a:gdLst/>
                <a:ahLst/>
                <a:cxnLst/>
                <a:rect l="l" t="t" r="r" b="b"/>
                <a:pathLst>
                  <a:path w="964" h="1674" extrusionOk="0">
                    <a:moveTo>
                      <a:pt x="904" y="0"/>
                    </a:moveTo>
                    <a:cubicBezTo>
                      <a:pt x="877" y="0"/>
                      <a:pt x="661" y="367"/>
                      <a:pt x="419" y="820"/>
                    </a:cubicBezTo>
                    <a:cubicBezTo>
                      <a:pt x="172" y="1286"/>
                      <a:pt x="1" y="1673"/>
                      <a:pt x="42" y="1673"/>
                    </a:cubicBezTo>
                    <a:cubicBezTo>
                      <a:pt x="42" y="1673"/>
                      <a:pt x="42" y="1673"/>
                      <a:pt x="42" y="1673"/>
                    </a:cubicBezTo>
                    <a:cubicBezTo>
                      <a:pt x="130" y="1673"/>
                      <a:pt x="963" y="57"/>
                      <a:pt x="906" y="1"/>
                    </a:cubicBezTo>
                    <a:cubicBezTo>
                      <a:pt x="906" y="0"/>
                      <a:pt x="905" y="0"/>
                      <a:pt x="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7"/>
              <p:cNvSpPr/>
              <p:nvPr/>
            </p:nvSpPr>
            <p:spPr>
              <a:xfrm>
                <a:off x="3560325" y="975075"/>
                <a:ext cx="21050" cy="37050"/>
              </a:xfrm>
              <a:custGeom>
                <a:avLst/>
                <a:gdLst/>
                <a:ahLst/>
                <a:cxnLst/>
                <a:rect l="l" t="t" r="r" b="b"/>
                <a:pathLst>
                  <a:path w="842" h="1482" extrusionOk="0">
                    <a:moveTo>
                      <a:pt x="817" y="1"/>
                    </a:moveTo>
                    <a:lnTo>
                      <a:pt x="817" y="1"/>
                    </a:lnTo>
                    <a:cubicBezTo>
                      <a:pt x="793" y="1"/>
                      <a:pt x="593" y="323"/>
                      <a:pt x="373" y="714"/>
                    </a:cubicBezTo>
                    <a:cubicBezTo>
                      <a:pt x="155" y="1101"/>
                      <a:pt x="0" y="1451"/>
                      <a:pt x="34" y="1480"/>
                    </a:cubicBezTo>
                    <a:cubicBezTo>
                      <a:pt x="35" y="1481"/>
                      <a:pt x="37" y="1482"/>
                      <a:pt x="39" y="1482"/>
                    </a:cubicBezTo>
                    <a:cubicBezTo>
                      <a:pt x="83" y="1482"/>
                      <a:pt x="276" y="1170"/>
                      <a:pt x="476" y="769"/>
                    </a:cubicBezTo>
                    <a:cubicBezTo>
                      <a:pt x="688" y="347"/>
                      <a:pt x="841"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7"/>
              <p:cNvSpPr/>
              <p:nvPr/>
            </p:nvSpPr>
            <p:spPr>
              <a:xfrm>
                <a:off x="3644200" y="1116825"/>
                <a:ext cx="21025" cy="40375"/>
              </a:xfrm>
              <a:custGeom>
                <a:avLst/>
                <a:gdLst/>
                <a:ahLst/>
                <a:cxnLst/>
                <a:rect l="l" t="t" r="r" b="b"/>
                <a:pathLst>
                  <a:path w="841" h="1615" extrusionOk="0">
                    <a:moveTo>
                      <a:pt x="795" y="1"/>
                    </a:moveTo>
                    <a:cubicBezTo>
                      <a:pt x="755" y="1"/>
                      <a:pt x="609" y="226"/>
                      <a:pt x="369" y="703"/>
                    </a:cubicBezTo>
                    <a:cubicBezTo>
                      <a:pt x="153" y="1136"/>
                      <a:pt x="0" y="1536"/>
                      <a:pt x="27" y="1605"/>
                    </a:cubicBezTo>
                    <a:cubicBezTo>
                      <a:pt x="29" y="1611"/>
                      <a:pt x="33" y="1614"/>
                      <a:pt x="38" y="1614"/>
                    </a:cubicBezTo>
                    <a:cubicBezTo>
                      <a:pt x="89" y="1614"/>
                      <a:pt x="272" y="1310"/>
                      <a:pt x="470" y="887"/>
                    </a:cubicBezTo>
                    <a:cubicBezTo>
                      <a:pt x="740" y="310"/>
                      <a:pt x="841"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7"/>
              <p:cNvSpPr/>
              <p:nvPr/>
            </p:nvSpPr>
            <p:spPr>
              <a:xfrm>
                <a:off x="3605650" y="1137400"/>
                <a:ext cx="28750" cy="23525"/>
              </a:xfrm>
              <a:custGeom>
                <a:avLst/>
                <a:gdLst/>
                <a:ahLst/>
                <a:cxnLst/>
                <a:rect l="l" t="t" r="r" b="b"/>
                <a:pathLst>
                  <a:path w="1150" h="941" extrusionOk="0">
                    <a:moveTo>
                      <a:pt x="558" y="312"/>
                    </a:moveTo>
                    <a:cubicBezTo>
                      <a:pt x="621" y="312"/>
                      <a:pt x="665" y="381"/>
                      <a:pt x="665" y="479"/>
                    </a:cubicBezTo>
                    <a:cubicBezTo>
                      <a:pt x="665" y="552"/>
                      <a:pt x="639" y="595"/>
                      <a:pt x="600" y="595"/>
                    </a:cubicBezTo>
                    <a:cubicBezTo>
                      <a:pt x="587" y="595"/>
                      <a:pt x="573" y="590"/>
                      <a:pt x="558" y="581"/>
                    </a:cubicBezTo>
                    <a:cubicBezTo>
                      <a:pt x="493" y="542"/>
                      <a:pt x="451" y="475"/>
                      <a:pt x="451" y="413"/>
                    </a:cubicBezTo>
                    <a:cubicBezTo>
                      <a:pt x="451" y="353"/>
                      <a:pt x="494" y="312"/>
                      <a:pt x="558" y="312"/>
                    </a:cubicBezTo>
                    <a:close/>
                    <a:moveTo>
                      <a:pt x="564" y="1"/>
                    </a:moveTo>
                    <a:cubicBezTo>
                      <a:pt x="475" y="1"/>
                      <a:pt x="380" y="61"/>
                      <a:pt x="233" y="178"/>
                    </a:cubicBezTo>
                    <a:cubicBezTo>
                      <a:pt x="18" y="352"/>
                      <a:pt x="0" y="407"/>
                      <a:pt x="113" y="614"/>
                    </a:cubicBezTo>
                    <a:cubicBezTo>
                      <a:pt x="224" y="821"/>
                      <a:pt x="448" y="941"/>
                      <a:pt x="646" y="941"/>
                    </a:cubicBezTo>
                    <a:cubicBezTo>
                      <a:pt x="769" y="941"/>
                      <a:pt x="882" y="895"/>
                      <a:pt x="953" y="797"/>
                    </a:cubicBezTo>
                    <a:cubicBezTo>
                      <a:pt x="1149" y="527"/>
                      <a:pt x="1142" y="463"/>
                      <a:pt x="882" y="203"/>
                    </a:cubicBezTo>
                    <a:cubicBezTo>
                      <a:pt x="746" y="68"/>
                      <a:pt x="658" y="1"/>
                      <a:pt x="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7"/>
              <p:cNvSpPr/>
              <p:nvPr/>
            </p:nvSpPr>
            <p:spPr>
              <a:xfrm>
                <a:off x="3649250" y="1138225"/>
                <a:ext cx="18950" cy="32650"/>
              </a:xfrm>
              <a:custGeom>
                <a:avLst/>
                <a:gdLst/>
                <a:ahLst/>
                <a:cxnLst/>
                <a:rect l="l" t="t" r="r" b="b"/>
                <a:pathLst>
                  <a:path w="758" h="1306" extrusionOk="0">
                    <a:moveTo>
                      <a:pt x="726" y="0"/>
                    </a:moveTo>
                    <a:cubicBezTo>
                      <a:pt x="687" y="0"/>
                      <a:pt x="514" y="268"/>
                      <a:pt x="332" y="608"/>
                    </a:cubicBezTo>
                    <a:cubicBezTo>
                      <a:pt x="141" y="963"/>
                      <a:pt x="0" y="1282"/>
                      <a:pt x="24" y="1304"/>
                    </a:cubicBezTo>
                    <a:cubicBezTo>
                      <a:pt x="25" y="1305"/>
                      <a:pt x="26" y="1306"/>
                      <a:pt x="28" y="1306"/>
                    </a:cubicBezTo>
                    <a:cubicBezTo>
                      <a:pt x="62" y="1306"/>
                      <a:pt x="236" y="1042"/>
                      <a:pt x="423" y="700"/>
                    </a:cubicBezTo>
                    <a:cubicBezTo>
                      <a:pt x="621" y="343"/>
                      <a:pt x="757" y="29"/>
                      <a:pt x="730" y="2"/>
                    </a:cubicBezTo>
                    <a:cubicBezTo>
                      <a:pt x="729" y="1"/>
                      <a:pt x="728" y="0"/>
                      <a:pt x="7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7"/>
              <p:cNvSpPr/>
              <p:nvPr/>
            </p:nvSpPr>
            <p:spPr>
              <a:xfrm>
                <a:off x="3644900" y="1183125"/>
                <a:ext cx="24450" cy="20200"/>
              </a:xfrm>
              <a:custGeom>
                <a:avLst/>
                <a:gdLst/>
                <a:ahLst/>
                <a:cxnLst/>
                <a:rect l="l" t="t" r="r" b="b"/>
                <a:pathLst>
                  <a:path w="978" h="808" extrusionOk="0">
                    <a:moveTo>
                      <a:pt x="500" y="319"/>
                    </a:moveTo>
                    <a:cubicBezTo>
                      <a:pt x="563" y="319"/>
                      <a:pt x="609" y="390"/>
                      <a:pt x="609" y="486"/>
                    </a:cubicBezTo>
                    <a:cubicBezTo>
                      <a:pt x="609" y="560"/>
                      <a:pt x="583" y="602"/>
                      <a:pt x="543" y="602"/>
                    </a:cubicBezTo>
                    <a:cubicBezTo>
                      <a:pt x="530" y="602"/>
                      <a:pt x="516" y="598"/>
                      <a:pt x="500" y="589"/>
                    </a:cubicBezTo>
                    <a:cubicBezTo>
                      <a:pt x="435" y="550"/>
                      <a:pt x="393" y="483"/>
                      <a:pt x="393" y="422"/>
                    </a:cubicBezTo>
                    <a:cubicBezTo>
                      <a:pt x="393" y="359"/>
                      <a:pt x="436" y="319"/>
                      <a:pt x="500" y="319"/>
                    </a:cubicBezTo>
                    <a:close/>
                    <a:moveTo>
                      <a:pt x="492" y="0"/>
                    </a:moveTo>
                    <a:cubicBezTo>
                      <a:pt x="390" y="0"/>
                      <a:pt x="285" y="38"/>
                      <a:pt x="198" y="125"/>
                    </a:cubicBezTo>
                    <a:cubicBezTo>
                      <a:pt x="0" y="323"/>
                      <a:pt x="35" y="618"/>
                      <a:pt x="273" y="744"/>
                    </a:cubicBezTo>
                    <a:cubicBezTo>
                      <a:pt x="354" y="787"/>
                      <a:pt x="434" y="807"/>
                      <a:pt x="510" y="807"/>
                    </a:cubicBezTo>
                    <a:cubicBezTo>
                      <a:pt x="682" y="807"/>
                      <a:pt x="828" y="702"/>
                      <a:pt x="887" y="515"/>
                    </a:cubicBezTo>
                    <a:cubicBezTo>
                      <a:pt x="977" y="229"/>
                      <a:pt x="743"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7"/>
              <p:cNvSpPr/>
              <p:nvPr/>
            </p:nvSpPr>
            <p:spPr>
              <a:xfrm>
                <a:off x="3555075" y="1199500"/>
                <a:ext cx="74000" cy="98700"/>
              </a:xfrm>
              <a:custGeom>
                <a:avLst/>
                <a:gdLst/>
                <a:ahLst/>
                <a:cxnLst/>
                <a:rect l="l" t="t" r="r" b="b"/>
                <a:pathLst>
                  <a:path w="2960" h="3948" extrusionOk="0">
                    <a:moveTo>
                      <a:pt x="2195" y="336"/>
                    </a:moveTo>
                    <a:cubicBezTo>
                      <a:pt x="2321" y="336"/>
                      <a:pt x="2418" y="418"/>
                      <a:pt x="2418" y="572"/>
                    </a:cubicBezTo>
                    <a:cubicBezTo>
                      <a:pt x="2418" y="788"/>
                      <a:pt x="2260" y="934"/>
                      <a:pt x="2093" y="934"/>
                    </a:cubicBezTo>
                    <a:cubicBezTo>
                      <a:pt x="2019" y="934"/>
                      <a:pt x="1943" y="905"/>
                      <a:pt x="1879" y="840"/>
                    </a:cubicBezTo>
                    <a:cubicBezTo>
                      <a:pt x="1716" y="679"/>
                      <a:pt x="1716" y="657"/>
                      <a:pt x="1887" y="485"/>
                    </a:cubicBezTo>
                    <a:cubicBezTo>
                      <a:pt x="1986" y="384"/>
                      <a:pt x="2099" y="336"/>
                      <a:pt x="2195" y="336"/>
                    </a:cubicBezTo>
                    <a:close/>
                    <a:moveTo>
                      <a:pt x="2219" y="0"/>
                    </a:moveTo>
                    <a:cubicBezTo>
                      <a:pt x="2040" y="0"/>
                      <a:pt x="1849" y="75"/>
                      <a:pt x="1661" y="224"/>
                    </a:cubicBezTo>
                    <a:cubicBezTo>
                      <a:pt x="1428" y="409"/>
                      <a:pt x="1382" y="517"/>
                      <a:pt x="1426" y="787"/>
                    </a:cubicBezTo>
                    <a:cubicBezTo>
                      <a:pt x="1469" y="1053"/>
                      <a:pt x="1325" y="1409"/>
                      <a:pt x="729" y="2511"/>
                    </a:cubicBezTo>
                    <a:cubicBezTo>
                      <a:pt x="314" y="3277"/>
                      <a:pt x="0" y="3920"/>
                      <a:pt x="27" y="3947"/>
                    </a:cubicBezTo>
                    <a:cubicBezTo>
                      <a:pt x="28" y="3947"/>
                      <a:pt x="28" y="3948"/>
                      <a:pt x="29" y="3948"/>
                    </a:cubicBezTo>
                    <a:cubicBezTo>
                      <a:pt x="69" y="3948"/>
                      <a:pt x="386" y="3406"/>
                      <a:pt x="749" y="2721"/>
                    </a:cubicBezTo>
                    <a:cubicBezTo>
                      <a:pt x="1387" y="1516"/>
                      <a:pt x="1534" y="1239"/>
                      <a:pt x="1688" y="1239"/>
                    </a:cubicBezTo>
                    <a:cubicBezTo>
                      <a:pt x="1732" y="1239"/>
                      <a:pt x="1777" y="1262"/>
                      <a:pt x="1835" y="1292"/>
                    </a:cubicBezTo>
                    <a:cubicBezTo>
                      <a:pt x="1958" y="1358"/>
                      <a:pt x="2074" y="1390"/>
                      <a:pt x="2183" y="1390"/>
                    </a:cubicBezTo>
                    <a:cubicBezTo>
                      <a:pt x="2369" y="1390"/>
                      <a:pt x="2534" y="1294"/>
                      <a:pt x="2683" y="1101"/>
                    </a:cubicBezTo>
                    <a:cubicBezTo>
                      <a:pt x="2958" y="746"/>
                      <a:pt x="2960" y="478"/>
                      <a:pt x="2688" y="205"/>
                    </a:cubicBezTo>
                    <a:cubicBezTo>
                      <a:pt x="2551" y="69"/>
                      <a:pt x="2391" y="0"/>
                      <a:pt x="2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7"/>
              <p:cNvSpPr/>
              <p:nvPr/>
            </p:nvSpPr>
            <p:spPr>
              <a:xfrm>
                <a:off x="3630350" y="1239700"/>
                <a:ext cx="40575" cy="43200"/>
              </a:xfrm>
              <a:custGeom>
                <a:avLst/>
                <a:gdLst/>
                <a:ahLst/>
                <a:cxnLst/>
                <a:rect l="l" t="t" r="r" b="b"/>
                <a:pathLst>
                  <a:path w="1623" h="1728" extrusionOk="0">
                    <a:moveTo>
                      <a:pt x="800" y="563"/>
                    </a:moveTo>
                    <a:cubicBezTo>
                      <a:pt x="924" y="563"/>
                      <a:pt x="1035" y="648"/>
                      <a:pt x="1064" y="800"/>
                    </a:cubicBezTo>
                    <a:cubicBezTo>
                      <a:pt x="1106" y="1020"/>
                      <a:pt x="991" y="1164"/>
                      <a:pt x="801" y="1164"/>
                    </a:cubicBezTo>
                    <a:cubicBezTo>
                      <a:pt x="758" y="1164"/>
                      <a:pt x="711" y="1156"/>
                      <a:pt x="661" y="1141"/>
                    </a:cubicBezTo>
                    <a:cubicBezTo>
                      <a:pt x="402" y="1058"/>
                      <a:pt x="363" y="871"/>
                      <a:pt x="564" y="670"/>
                    </a:cubicBezTo>
                    <a:cubicBezTo>
                      <a:pt x="636" y="597"/>
                      <a:pt x="721" y="563"/>
                      <a:pt x="800" y="563"/>
                    </a:cubicBezTo>
                    <a:close/>
                    <a:moveTo>
                      <a:pt x="951" y="0"/>
                    </a:moveTo>
                    <a:cubicBezTo>
                      <a:pt x="871" y="0"/>
                      <a:pt x="671" y="74"/>
                      <a:pt x="487" y="169"/>
                    </a:cubicBezTo>
                    <a:cubicBezTo>
                      <a:pt x="100" y="372"/>
                      <a:pt x="1" y="515"/>
                      <a:pt x="1" y="887"/>
                    </a:cubicBezTo>
                    <a:cubicBezTo>
                      <a:pt x="2" y="1209"/>
                      <a:pt x="542" y="1728"/>
                      <a:pt x="877" y="1728"/>
                    </a:cubicBezTo>
                    <a:cubicBezTo>
                      <a:pt x="1211" y="1728"/>
                      <a:pt x="1623" y="1253"/>
                      <a:pt x="1623" y="864"/>
                    </a:cubicBezTo>
                    <a:cubicBezTo>
                      <a:pt x="1623" y="519"/>
                      <a:pt x="1219" y="0"/>
                      <a:pt x="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7"/>
              <p:cNvSpPr/>
              <p:nvPr/>
            </p:nvSpPr>
            <p:spPr>
              <a:xfrm>
                <a:off x="3462800" y="1308350"/>
                <a:ext cx="8475" cy="8550"/>
              </a:xfrm>
              <a:custGeom>
                <a:avLst/>
                <a:gdLst/>
                <a:ahLst/>
                <a:cxnLst/>
                <a:rect l="l" t="t" r="r" b="b"/>
                <a:pathLst>
                  <a:path w="339" h="342" extrusionOk="0">
                    <a:moveTo>
                      <a:pt x="288" y="1"/>
                    </a:moveTo>
                    <a:cubicBezTo>
                      <a:pt x="248" y="1"/>
                      <a:pt x="176" y="47"/>
                      <a:pt x="116" y="117"/>
                    </a:cubicBezTo>
                    <a:cubicBezTo>
                      <a:pt x="41" y="203"/>
                      <a:pt x="1" y="304"/>
                      <a:pt x="29" y="334"/>
                    </a:cubicBezTo>
                    <a:cubicBezTo>
                      <a:pt x="34" y="339"/>
                      <a:pt x="41" y="341"/>
                      <a:pt x="51" y="341"/>
                    </a:cubicBezTo>
                    <a:cubicBezTo>
                      <a:pt x="91" y="341"/>
                      <a:pt x="163" y="295"/>
                      <a:pt x="223" y="224"/>
                    </a:cubicBezTo>
                    <a:cubicBezTo>
                      <a:pt x="299" y="137"/>
                      <a:pt x="339" y="37"/>
                      <a:pt x="311" y="9"/>
                    </a:cubicBezTo>
                    <a:cubicBezTo>
                      <a:pt x="305" y="3"/>
                      <a:pt x="298" y="1"/>
                      <a:pt x="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17"/>
            <p:cNvGrpSpPr/>
            <p:nvPr/>
          </p:nvGrpSpPr>
          <p:grpSpPr>
            <a:xfrm>
              <a:off x="8165875" y="701988"/>
              <a:ext cx="529775" cy="370600"/>
              <a:chOff x="5923650" y="1975225"/>
              <a:chExt cx="529775" cy="370600"/>
            </a:xfrm>
          </p:grpSpPr>
          <p:sp>
            <p:nvSpPr>
              <p:cNvPr id="2315" name="Google Shape;2315;p17"/>
              <p:cNvSpPr/>
              <p:nvPr/>
            </p:nvSpPr>
            <p:spPr>
              <a:xfrm>
                <a:off x="5923650" y="1975225"/>
                <a:ext cx="529775" cy="370600"/>
              </a:xfrm>
              <a:custGeom>
                <a:avLst/>
                <a:gdLst/>
                <a:ahLst/>
                <a:cxnLst/>
                <a:rect l="l" t="t" r="r" b="b"/>
                <a:pathLst>
                  <a:path w="21191" h="14824" extrusionOk="0">
                    <a:moveTo>
                      <a:pt x="1092" y="8465"/>
                    </a:moveTo>
                    <a:cubicBezTo>
                      <a:pt x="1112" y="8465"/>
                      <a:pt x="1125" y="8478"/>
                      <a:pt x="1125" y="8507"/>
                    </a:cubicBezTo>
                    <a:cubicBezTo>
                      <a:pt x="1123" y="8565"/>
                      <a:pt x="641" y="9322"/>
                      <a:pt x="601" y="9322"/>
                    </a:cubicBezTo>
                    <a:cubicBezTo>
                      <a:pt x="527" y="9322"/>
                      <a:pt x="678" y="8898"/>
                      <a:pt x="828" y="8690"/>
                    </a:cubicBezTo>
                    <a:cubicBezTo>
                      <a:pt x="923" y="8557"/>
                      <a:pt x="1037" y="8465"/>
                      <a:pt x="1092" y="8465"/>
                    </a:cubicBezTo>
                    <a:close/>
                    <a:moveTo>
                      <a:pt x="8284" y="408"/>
                    </a:moveTo>
                    <a:cubicBezTo>
                      <a:pt x="8488" y="408"/>
                      <a:pt x="8686" y="466"/>
                      <a:pt x="8910" y="581"/>
                    </a:cubicBezTo>
                    <a:cubicBezTo>
                      <a:pt x="9188" y="725"/>
                      <a:pt x="9191" y="801"/>
                      <a:pt x="8948" y="1366"/>
                    </a:cubicBezTo>
                    <a:cubicBezTo>
                      <a:pt x="8843" y="1604"/>
                      <a:pt x="8767" y="1835"/>
                      <a:pt x="8780" y="1874"/>
                    </a:cubicBezTo>
                    <a:cubicBezTo>
                      <a:pt x="8781" y="1877"/>
                      <a:pt x="8783" y="1878"/>
                      <a:pt x="8785" y="1878"/>
                    </a:cubicBezTo>
                    <a:cubicBezTo>
                      <a:pt x="8809" y="1878"/>
                      <a:pt x="8911" y="1673"/>
                      <a:pt x="9022" y="1395"/>
                    </a:cubicBezTo>
                    <a:cubicBezTo>
                      <a:pt x="9143" y="1094"/>
                      <a:pt x="9255" y="848"/>
                      <a:pt x="9268" y="848"/>
                    </a:cubicBezTo>
                    <a:cubicBezTo>
                      <a:pt x="9283" y="848"/>
                      <a:pt x="9354" y="938"/>
                      <a:pt x="9418" y="1038"/>
                    </a:cubicBezTo>
                    <a:cubicBezTo>
                      <a:pt x="9536" y="1216"/>
                      <a:pt x="9529" y="1253"/>
                      <a:pt x="9291" y="1770"/>
                    </a:cubicBezTo>
                    <a:cubicBezTo>
                      <a:pt x="9153" y="2071"/>
                      <a:pt x="9057" y="2330"/>
                      <a:pt x="9080" y="2351"/>
                    </a:cubicBezTo>
                    <a:cubicBezTo>
                      <a:pt x="9081" y="2352"/>
                      <a:pt x="9082" y="2353"/>
                      <a:pt x="9083" y="2353"/>
                    </a:cubicBezTo>
                    <a:cubicBezTo>
                      <a:pt x="9112" y="2353"/>
                      <a:pt x="9229" y="2126"/>
                      <a:pt x="9354" y="1831"/>
                    </a:cubicBezTo>
                    <a:lnTo>
                      <a:pt x="9589" y="1274"/>
                    </a:lnTo>
                    <a:lnTo>
                      <a:pt x="9763" y="1631"/>
                    </a:lnTo>
                    <a:cubicBezTo>
                      <a:pt x="9872" y="1855"/>
                      <a:pt x="9918" y="2058"/>
                      <a:pt x="9889" y="2175"/>
                    </a:cubicBezTo>
                    <a:cubicBezTo>
                      <a:pt x="9845" y="2342"/>
                      <a:pt x="9417" y="3122"/>
                      <a:pt x="9001" y="3793"/>
                    </a:cubicBezTo>
                    <a:cubicBezTo>
                      <a:pt x="8901" y="3955"/>
                      <a:pt x="8841" y="4084"/>
                      <a:pt x="8866" y="4084"/>
                    </a:cubicBezTo>
                    <a:cubicBezTo>
                      <a:pt x="8927" y="4084"/>
                      <a:pt x="9267" y="3539"/>
                      <a:pt x="9656" y="2814"/>
                    </a:cubicBezTo>
                    <a:cubicBezTo>
                      <a:pt x="9854" y="2447"/>
                      <a:pt x="9934" y="2307"/>
                      <a:pt x="9980" y="2307"/>
                    </a:cubicBezTo>
                    <a:cubicBezTo>
                      <a:pt x="10004" y="2307"/>
                      <a:pt x="10019" y="2346"/>
                      <a:pt x="10036" y="2413"/>
                    </a:cubicBezTo>
                    <a:cubicBezTo>
                      <a:pt x="10089" y="2625"/>
                      <a:pt x="9795" y="3238"/>
                      <a:pt x="9278" y="3993"/>
                    </a:cubicBezTo>
                    <a:cubicBezTo>
                      <a:pt x="9151" y="4178"/>
                      <a:pt x="9068" y="4341"/>
                      <a:pt x="9088" y="4363"/>
                    </a:cubicBezTo>
                    <a:cubicBezTo>
                      <a:pt x="9089" y="4363"/>
                      <a:pt x="9090" y="4364"/>
                      <a:pt x="9091" y="4364"/>
                    </a:cubicBezTo>
                    <a:cubicBezTo>
                      <a:pt x="9147" y="4364"/>
                      <a:pt x="9714" y="3482"/>
                      <a:pt x="9958" y="3007"/>
                    </a:cubicBezTo>
                    <a:lnTo>
                      <a:pt x="10099" y="2738"/>
                    </a:lnTo>
                    <a:lnTo>
                      <a:pt x="10172" y="2984"/>
                    </a:lnTo>
                    <a:cubicBezTo>
                      <a:pt x="10241" y="3212"/>
                      <a:pt x="10210" y="3275"/>
                      <a:pt x="9751" y="3869"/>
                    </a:cubicBezTo>
                    <a:cubicBezTo>
                      <a:pt x="9202" y="4578"/>
                      <a:pt x="9116" y="4702"/>
                      <a:pt x="9176" y="4702"/>
                    </a:cubicBezTo>
                    <a:cubicBezTo>
                      <a:pt x="9198" y="4702"/>
                      <a:pt x="9438" y="4404"/>
                      <a:pt x="9711" y="4043"/>
                    </a:cubicBezTo>
                    <a:cubicBezTo>
                      <a:pt x="9972" y="3698"/>
                      <a:pt x="10191" y="3463"/>
                      <a:pt x="10249" y="3463"/>
                    </a:cubicBezTo>
                    <a:cubicBezTo>
                      <a:pt x="10254" y="3463"/>
                      <a:pt x="10258" y="3465"/>
                      <a:pt x="10261" y="3469"/>
                    </a:cubicBezTo>
                    <a:cubicBezTo>
                      <a:pt x="10354" y="3619"/>
                      <a:pt x="10237" y="3901"/>
                      <a:pt x="9909" y="4317"/>
                    </a:cubicBezTo>
                    <a:cubicBezTo>
                      <a:pt x="9731" y="4542"/>
                      <a:pt x="9609" y="4733"/>
                      <a:pt x="9631" y="4752"/>
                    </a:cubicBezTo>
                    <a:cubicBezTo>
                      <a:pt x="9632" y="4753"/>
                      <a:pt x="9633" y="4753"/>
                      <a:pt x="9635" y="4753"/>
                    </a:cubicBezTo>
                    <a:cubicBezTo>
                      <a:pt x="9668" y="4753"/>
                      <a:pt x="9810" y="4595"/>
                      <a:pt x="9958" y="4389"/>
                    </a:cubicBezTo>
                    <a:cubicBezTo>
                      <a:pt x="10116" y="4172"/>
                      <a:pt x="10215" y="4070"/>
                      <a:pt x="10273" y="4070"/>
                    </a:cubicBezTo>
                    <a:cubicBezTo>
                      <a:pt x="10289" y="4070"/>
                      <a:pt x="10302" y="4078"/>
                      <a:pt x="10311" y="4094"/>
                    </a:cubicBezTo>
                    <a:cubicBezTo>
                      <a:pt x="10378" y="4198"/>
                      <a:pt x="10373" y="4209"/>
                      <a:pt x="10072" y="4663"/>
                    </a:cubicBezTo>
                    <a:cubicBezTo>
                      <a:pt x="9852" y="4996"/>
                      <a:pt x="9757" y="5160"/>
                      <a:pt x="9777" y="5160"/>
                    </a:cubicBezTo>
                    <a:cubicBezTo>
                      <a:pt x="9799" y="5160"/>
                      <a:pt x="9955" y="4970"/>
                      <a:pt x="10234" y="4595"/>
                    </a:cubicBezTo>
                    <a:cubicBezTo>
                      <a:pt x="10417" y="4349"/>
                      <a:pt x="10662" y="3981"/>
                      <a:pt x="10769" y="3794"/>
                    </a:cubicBezTo>
                    <a:cubicBezTo>
                      <a:pt x="10956" y="3463"/>
                      <a:pt x="11357" y="3162"/>
                      <a:pt x="11611" y="3162"/>
                    </a:cubicBezTo>
                    <a:cubicBezTo>
                      <a:pt x="11682" y="3162"/>
                      <a:pt x="11792" y="3206"/>
                      <a:pt x="11869" y="3262"/>
                    </a:cubicBezTo>
                    <a:cubicBezTo>
                      <a:pt x="11996" y="3356"/>
                      <a:pt x="11990" y="3401"/>
                      <a:pt x="11769" y="3971"/>
                    </a:cubicBezTo>
                    <a:cubicBezTo>
                      <a:pt x="11641" y="4302"/>
                      <a:pt x="11547" y="4591"/>
                      <a:pt x="11562" y="4606"/>
                    </a:cubicBezTo>
                    <a:cubicBezTo>
                      <a:pt x="11562" y="4607"/>
                      <a:pt x="11563" y="4607"/>
                      <a:pt x="11564" y="4607"/>
                    </a:cubicBezTo>
                    <a:cubicBezTo>
                      <a:pt x="11584" y="4607"/>
                      <a:pt x="11673" y="4422"/>
                      <a:pt x="11768" y="4187"/>
                    </a:cubicBezTo>
                    <a:cubicBezTo>
                      <a:pt x="11980" y="3655"/>
                      <a:pt x="12048" y="3503"/>
                      <a:pt x="12116" y="3503"/>
                    </a:cubicBezTo>
                    <a:cubicBezTo>
                      <a:pt x="12137" y="3503"/>
                      <a:pt x="12157" y="3517"/>
                      <a:pt x="12182" y="3539"/>
                    </a:cubicBezTo>
                    <a:cubicBezTo>
                      <a:pt x="12260" y="3607"/>
                      <a:pt x="12220" y="3801"/>
                      <a:pt x="11990" y="4471"/>
                    </a:cubicBezTo>
                    <a:cubicBezTo>
                      <a:pt x="11828" y="4940"/>
                      <a:pt x="11724" y="5319"/>
                      <a:pt x="11758" y="5319"/>
                    </a:cubicBezTo>
                    <a:cubicBezTo>
                      <a:pt x="11792" y="5319"/>
                      <a:pt x="11917" y="4999"/>
                      <a:pt x="12036" y="4606"/>
                    </a:cubicBezTo>
                    <a:cubicBezTo>
                      <a:pt x="12155" y="4214"/>
                      <a:pt x="12277" y="3866"/>
                      <a:pt x="12305" y="3833"/>
                    </a:cubicBezTo>
                    <a:cubicBezTo>
                      <a:pt x="12310" y="3827"/>
                      <a:pt x="12316" y="3825"/>
                      <a:pt x="12324" y="3825"/>
                    </a:cubicBezTo>
                    <a:cubicBezTo>
                      <a:pt x="12363" y="3825"/>
                      <a:pt x="12437" y="3890"/>
                      <a:pt x="12498" y="3985"/>
                    </a:cubicBezTo>
                    <a:cubicBezTo>
                      <a:pt x="12637" y="4202"/>
                      <a:pt x="12637" y="4202"/>
                      <a:pt x="12190" y="5474"/>
                    </a:cubicBezTo>
                    <a:cubicBezTo>
                      <a:pt x="11686" y="6914"/>
                      <a:pt x="11535" y="7373"/>
                      <a:pt x="11578" y="7373"/>
                    </a:cubicBezTo>
                    <a:cubicBezTo>
                      <a:pt x="11582" y="7373"/>
                      <a:pt x="11588" y="7369"/>
                      <a:pt x="11595" y="7361"/>
                    </a:cubicBezTo>
                    <a:cubicBezTo>
                      <a:pt x="11634" y="7319"/>
                      <a:pt x="11864" y="6699"/>
                      <a:pt x="12109" y="5975"/>
                    </a:cubicBezTo>
                    <a:cubicBezTo>
                      <a:pt x="12353" y="5252"/>
                      <a:pt x="12586" y="4599"/>
                      <a:pt x="12628" y="4519"/>
                    </a:cubicBezTo>
                    <a:cubicBezTo>
                      <a:pt x="12664" y="4451"/>
                      <a:pt x="12686" y="4418"/>
                      <a:pt x="12707" y="4418"/>
                    </a:cubicBezTo>
                    <a:cubicBezTo>
                      <a:pt x="12727" y="4418"/>
                      <a:pt x="12747" y="4445"/>
                      <a:pt x="12779" y="4500"/>
                    </a:cubicBezTo>
                    <a:cubicBezTo>
                      <a:pt x="12819" y="4571"/>
                      <a:pt x="12914" y="4627"/>
                      <a:pt x="12991" y="4627"/>
                    </a:cubicBezTo>
                    <a:cubicBezTo>
                      <a:pt x="13105" y="4627"/>
                      <a:pt x="13140" y="4536"/>
                      <a:pt x="13181" y="4104"/>
                    </a:cubicBezTo>
                    <a:cubicBezTo>
                      <a:pt x="13315" y="2773"/>
                      <a:pt x="13851" y="1621"/>
                      <a:pt x="14585" y="1090"/>
                    </a:cubicBezTo>
                    <a:cubicBezTo>
                      <a:pt x="14920" y="849"/>
                      <a:pt x="15263" y="724"/>
                      <a:pt x="15579" y="724"/>
                    </a:cubicBezTo>
                    <a:cubicBezTo>
                      <a:pt x="15642" y="724"/>
                      <a:pt x="15703" y="729"/>
                      <a:pt x="15763" y="739"/>
                    </a:cubicBezTo>
                    <a:cubicBezTo>
                      <a:pt x="16095" y="792"/>
                      <a:pt x="16665" y="1128"/>
                      <a:pt x="16735" y="1308"/>
                    </a:cubicBezTo>
                    <a:cubicBezTo>
                      <a:pt x="16760" y="1376"/>
                      <a:pt x="16618" y="1656"/>
                      <a:pt x="16390" y="1978"/>
                    </a:cubicBezTo>
                    <a:cubicBezTo>
                      <a:pt x="16175" y="2286"/>
                      <a:pt x="16001" y="2560"/>
                      <a:pt x="16001" y="2595"/>
                    </a:cubicBezTo>
                    <a:cubicBezTo>
                      <a:pt x="16001" y="2597"/>
                      <a:pt x="16002" y="2598"/>
                      <a:pt x="16004" y="2598"/>
                    </a:cubicBezTo>
                    <a:cubicBezTo>
                      <a:pt x="16026" y="2598"/>
                      <a:pt x="16191" y="2394"/>
                      <a:pt x="16386" y="2123"/>
                    </a:cubicBezTo>
                    <a:cubicBezTo>
                      <a:pt x="16596" y="1830"/>
                      <a:pt x="16808" y="1576"/>
                      <a:pt x="16849" y="1561"/>
                    </a:cubicBezTo>
                    <a:cubicBezTo>
                      <a:pt x="16864" y="1556"/>
                      <a:pt x="16877" y="1554"/>
                      <a:pt x="16887" y="1554"/>
                    </a:cubicBezTo>
                    <a:cubicBezTo>
                      <a:pt x="17001" y="1554"/>
                      <a:pt x="16853" y="1852"/>
                      <a:pt x="16386" y="2572"/>
                    </a:cubicBezTo>
                    <a:cubicBezTo>
                      <a:pt x="16099" y="3014"/>
                      <a:pt x="15887" y="3367"/>
                      <a:pt x="15911" y="3367"/>
                    </a:cubicBezTo>
                    <a:cubicBezTo>
                      <a:pt x="15911" y="3367"/>
                      <a:pt x="15912" y="3367"/>
                      <a:pt x="15913" y="3366"/>
                    </a:cubicBezTo>
                    <a:cubicBezTo>
                      <a:pt x="15949" y="3344"/>
                      <a:pt x="16199" y="2993"/>
                      <a:pt x="16471" y="2577"/>
                    </a:cubicBezTo>
                    <a:cubicBezTo>
                      <a:pt x="16765" y="2129"/>
                      <a:pt x="16899" y="1951"/>
                      <a:pt x="16956" y="1951"/>
                    </a:cubicBezTo>
                    <a:cubicBezTo>
                      <a:pt x="16975" y="1951"/>
                      <a:pt x="16986" y="1969"/>
                      <a:pt x="16991" y="2004"/>
                    </a:cubicBezTo>
                    <a:cubicBezTo>
                      <a:pt x="17019" y="2199"/>
                      <a:pt x="16768" y="2659"/>
                      <a:pt x="16179" y="3475"/>
                    </a:cubicBezTo>
                    <a:cubicBezTo>
                      <a:pt x="15989" y="3739"/>
                      <a:pt x="15904" y="3866"/>
                      <a:pt x="15919" y="3866"/>
                    </a:cubicBezTo>
                    <a:cubicBezTo>
                      <a:pt x="15928" y="3866"/>
                      <a:pt x="15969" y="3824"/>
                      <a:pt x="16043" y="3743"/>
                    </a:cubicBezTo>
                    <a:cubicBezTo>
                      <a:pt x="16198" y="3574"/>
                      <a:pt x="16484" y="3182"/>
                      <a:pt x="16683" y="2865"/>
                    </a:cubicBezTo>
                    <a:cubicBezTo>
                      <a:pt x="16897" y="2525"/>
                      <a:pt x="16983" y="2389"/>
                      <a:pt x="17022" y="2389"/>
                    </a:cubicBezTo>
                    <a:cubicBezTo>
                      <a:pt x="17048" y="2389"/>
                      <a:pt x="17055" y="2447"/>
                      <a:pt x="17064" y="2545"/>
                    </a:cubicBezTo>
                    <a:cubicBezTo>
                      <a:pt x="17084" y="2755"/>
                      <a:pt x="16999" y="2912"/>
                      <a:pt x="16524" y="3528"/>
                    </a:cubicBezTo>
                    <a:cubicBezTo>
                      <a:pt x="15866" y="4386"/>
                      <a:pt x="15695" y="4609"/>
                      <a:pt x="15722" y="4609"/>
                    </a:cubicBezTo>
                    <a:cubicBezTo>
                      <a:pt x="15730" y="4609"/>
                      <a:pt x="15756" y="4589"/>
                      <a:pt x="15793" y="4559"/>
                    </a:cubicBezTo>
                    <a:cubicBezTo>
                      <a:pt x="15864" y="4500"/>
                      <a:pt x="16174" y="4124"/>
                      <a:pt x="16475" y="3731"/>
                    </a:cubicBezTo>
                    <a:cubicBezTo>
                      <a:pt x="16776" y="3340"/>
                      <a:pt x="17039" y="3012"/>
                      <a:pt x="17056" y="3012"/>
                    </a:cubicBezTo>
                    <a:lnTo>
                      <a:pt x="17056" y="3012"/>
                    </a:lnTo>
                    <a:cubicBezTo>
                      <a:pt x="17125" y="3012"/>
                      <a:pt x="16980" y="3596"/>
                      <a:pt x="16866" y="3782"/>
                    </a:cubicBezTo>
                    <a:cubicBezTo>
                      <a:pt x="16802" y="3888"/>
                      <a:pt x="16542" y="4210"/>
                      <a:pt x="16290" y="4494"/>
                    </a:cubicBezTo>
                    <a:cubicBezTo>
                      <a:pt x="16040" y="4780"/>
                      <a:pt x="15864" y="5014"/>
                      <a:pt x="15901" y="5014"/>
                    </a:cubicBezTo>
                    <a:cubicBezTo>
                      <a:pt x="15940" y="5014"/>
                      <a:pt x="16170" y="4774"/>
                      <a:pt x="16421" y="4473"/>
                    </a:cubicBezTo>
                    <a:cubicBezTo>
                      <a:pt x="16663" y="4183"/>
                      <a:pt x="16871" y="3965"/>
                      <a:pt x="16900" y="3965"/>
                    </a:cubicBezTo>
                    <a:cubicBezTo>
                      <a:pt x="16901" y="3965"/>
                      <a:pt x="16902" y="3965"/>
                      <a:pt x="16903" y="3965"/>
                    </a:cubicBezTo>
                    <a:cubicBezTo>
                      <a:pt x="16981" y="4044"/>
                      <a:pt x="16580" y="4774"/>
                      <a:pt x="16286" y="5091"/>
                    </a:cubicBezTo>
                    <a:cubicBezTo>
                      <a:pt x="16133" y="5255"/>
                      <a:pt x="16055" y="5339"/>
                      <a:pt x="16061" y="5339"/>
                    </a:cubicBezTo>
                    <a:cubicBezTo>
                      <a:pt x="16067" y="5339"/>
                      <a:pt x="16166" y="5246"/>
                      <a:pt x="16368" y="5055"/>
                    </a:cubicBezTo>
                    <a:cubicBezTo>
                      <a:pt x="16559" y="4876"/>
                      <a:pt x="16718" y="4756"/>
                      <a:pt x="16761" y="4756"/>
                    </a:cubicBezTo>
                    <a:cubicBezTo>
                      <a:pt x="16768" y="4756"/>
                      <a:pt x="16772" y="4759"/>
                      <a:pt x="16772" y="4766"/>
                    </a:cubicBezTo>
                    <a:cubicBezTo>
                      <a:pt x="16772" y="4814"/>
                      <a:pt x="16841" y="4859"/>
                      <a:pt x="16919" y="4859"/>
                    </a:cubicBezTo>
                    <a:cubicBezTo>
                      <a:pt x="17016" y="4859"/>
                      <a:pt x="17094" y="4774"/>
                      <a:pt x="17151" y="4605"/>
                    </a:cubicBezTo>
                    <a:cubicBezTo>
                      <a:pt x="17241" y="4338"/>
                      <a:pt x="17534" y="4019"/>
                      <a:pt x="17828" y="3868"/>
                    </a:cubicBezTo>
                    <a:cubicBezTo>
                      <a:pt x="17937" y="3811"/>
                      <a:pt x="18053" y="3785"/>
                      <a:pt x="18168" y="3785"/>
                    </a:cubicBezTo>
                    <a:cubicBezTo>
                      <a:pt x="18630" y="3785"/>
                      <a:pt x="19084" y="4204"/>
                      <a:pt x="19084" y="4734"/>
                    </a:cubicBezTo>
                    <a:cubicBezTo>
                      <a:pt x="19084" y="5115"/>
                      <a:pt x="18990" y="5320"/>
                      <a:pt x="18587" y="5813"/>
                    </a:cubicBezTo>
                    <a:cubicBezTo>
                      <a:pt x="18173" y="6322"/>
                      <a:pt x="18134" y="6531"/>
                      <a:pt x="18444" y="6597"/>
                    </a:cubicBezTo>
                    <a:cubicBezTo>
                      <a:pt x="19423" y="6810"/>
                      <a:pt x="19704" y="6961"/>
                      <a:pt x="20095" y="7500"/>
                    </a:cubicBezTo>
                    <a:cubicBezTo>
                      <a:pt x="20353" y="7853"/>
                      <a:pt x="20382" y="8200"/>
                      <a:pt x="20193" y="8601"/>
                    </a:cubicBezTo>
                    <a:cubicBezTo>
                      <a:pt x="20086" y="8828"/>
                      <a:pt x="19727" y="9166"/>
                      <a:pt x="19611" y="9166"/>
                    </a:cubicBezTo>
                    <a:cubicBezTo>
                      <a:pt x="19600" y="9166"/>
                      <a:pt x="19591" y="9163"/>
                      <a:pt x="19585" y="9156"/>
                    </a:cubicBezTo>
                    <a:cubicBezTo>
                      <a:pt x="19568" y="9139"/>
                      <a:pt x="19691" y="8937"/>
                      <a:pt x="19857" y="8704"/>
                    </a:cubicBezTo>
                    <a:cubicBezTo>
                      <a:pt x="20021" y="8474"/>
                      <a:pt x="20159" y="8251"/>
                      <a:pt x="20160" y="8211"/>
                    </a:cubicBezTo>
                    <a:cubicBezTo>
                      <a:pt x="20160" y="8208"/>
                      <a:pt x="20159" y="8206"/>
                      <a:pt x="20157" y="8206"/>
                    </a:cubicBezTo>
                    <a:cubicBezTo>
                      <a:pt x="20133" y="8206"/>
                      <a:pt x="19960" y="8421"/>
                      <a:pt x="19744" y="8719"/>
                    </a:cubicBezTo>
                    <a:cubicBezTo>
                      <a:pt x="19388" y="9213"/>
                      <a:pt x="19276" y="9314"/>
                      <a:pt x="19009" y="9384"/>
                    </a:cubicBezTo>
                    <a:cubicBezTo>
                      <a:pt x="18910" y="9409"/>
                      <a:pt x="18838" y="9430"/>
                      <a:pt x="18799" y="9430"/>
                    </a:cubicBezTo>
                    <a:cubicBezTo>
                      <a:pt x="18699" y="9430"/>
                      <a:pt x="18819" y="9295"/>
                      <a:pt x="19269" y="8763"/>
                    </a:cubicBezTo>
                    <a:cubicBezTo>
                      <a:pt x="19478" y="8517"/>
                      <a:pt x="19632" y="8302"/>
                      <a:pt x="19613" y="8282"/>
                    </a:cubicBezTo>
                    <a:cubicBezTo>
                      <a:pt x="19612" y="8281"/>
                      <a:pt x="19611" y="8281"/>
                      <a:pt x="19610" y="8281"/>
                    </a:cubicBezTo>
                    <a:cubicBezTo>
                      <a:pt x="19576" y="8281"/>
                      <a:pt x="19348" y="8534"/>
                      <a:pt x="19082" y="8860"/>
                    </a:cubicBezTo>
                    <a:cubicBezTo>
                      <a:pt x="18676" y="9361"/>
                      <a:pt x="18546" y="9473"/>
                      <a:pt x="18366" y="9477"/>
                    </a:cubicBezTo>
                    <a:cubicBezTo>
                      <a:pt x="18355" y="9477"/>
                      <a:pt x="18344" y="9478"/>
                      <a:pt x="18334" y="9478"/>
                    </a:cubicBezTo>
                    <a:cubicBezTo>
                      <a:pt x="18151" y="9478"/>
                      <a:pt x="18181" y="9441"/>
                      <a:pt x="18661" y="8884"/>
                    </a:cubicBezTo>
                    <a:lnTo>
                      <a:pt x="19177" y="8287"/>
                    </a:lnTo>
                    <a:lnTo>
                      <a:pt x="18596" y="8884"/>
                    </a:lnTo>
                    <a:cubicBezTo>
                      <a:pt x="18145" y="9346"/>
                      <a:pt x="17967" y="9480"/>
                      <a:pt x="17801" y="9480"/>
                    </a:cubicBezTo>
                    <a:lnTo>
                      <a:pt x="17579" y="9480"/>
                    </a:lnTo>
                    <a:lnTo>
                      <a:pt x="17579" y="9476"/>
                    </a:lnTo>
                    <a:lnTo>
                      <a:pt x="17919" y="9112"/>
                    </a:lnTo>
                    <a:cubicBezTo>
                      <a:pt x="18386" y="8615"/>
                      <a:pt x="18613" y="8357"/>
                      <a:pt x="18589" y="8357"/>
                    </a:cubicBezTo>
                    <a:lnTo>
                      <a:pt x="18589" y="8357"/>
                    </a:lnTo>
                    <a:cubicBezTo>
                      <a:pt x="18572" y="8357"/>
                      <a:pt x="18414" y="8502"/>
                      <a:pt x="18111" y="8798"/>
                    </a:cubicBezTo>
                    <a:cubicBezTo>
                      <a:pt x="17686" y="9213"/>
                      <a:pt x="17296" y="9551"/>
                      <a:pt x="17240" y="9551"/>
                    </a:cubicBezTo>
                    <a:cubicBezTo>
                      <a:pt x="17024" y="9551"/>
                      <a:pt x="17066" y="9790"/>
                      <a:pt x="17337" y="10106"/>
                    </a:cubicBezTo>
                    <a:cubicBezTo>
                      <a:pt x="17928" y="10800"/>
                      <a:pt x="18107" y="11570"/>
                      <a:pt x="17796" y="12093"/>
                    </a:cubicBezTo>
                    <a:cubicBezTo>
                      <a:pt x="17627" y="12379"/>
                      <a:pt x="17125" y="12762"/>
                      <a:pt x="16840" y="12822"/>
                    </a:cubicBezTo>
                    <a:cubicBezTo>
                      <a:pt x="16735" y="12843"/>
                      <a:pt x="16551" y="12883"/>
                      <a:pt x="16436" y="12909"/>
                    </a:cubicBezTo>
                    <a:cubicBezTo>
                      <a:pt x="16391" y="12919"/>
                      <a:pt x="16349" y="12923"/>
                      <a:pt x="16314" y="12923"/>
                    </a:cubicBezTo>
                    <a:cubicBezTo>
                      <a:pt x="16260" y="12923"/>
                      <a:pt x="16223" y="12911"/>
                      <a:pt x="16223" y="12889"/>
                    </a:cubicBezTo>
                    <a:cubicBezTo>
                      <a:pt x="16223" y="12854"/>
                      <a:pt x="16542" y="12446"/>
                      <a:pt x="16924" y="11991"/>
                    </a:cubicBezTo>
                    <a:cubicBezTo>
                      <a:pt x="17306" y="11537"/>
                      <a:pt x="17609" y="11144"/>
                      <a:pt x="17591" y="11125"/>
                    </a:cubicBezTo>
                    <a:cubicBezTo>
                      <a:pt x="17591" y="11124"/>
                      <a:pt x="17590" y="11124"/>
                      <a:pt x="17589" y="11124"/>
                    </a:cubicBezTo>
                    <a:cubicBezTo>
                      <a:pt x="17555" y="11124"/>
                      <a:pt x="17207" y="11517"/>
                      <a:pt x="16800" y="12014"/>
                    </a:cubicBezTo>
                    <a:cubicBezTo>
                      <a:pt x="16222" y="12723"/>
                      <a:pt x="16003" y="12939"/>
                      <a:pt x="15864" y="12939"/>
                    </a:cubicBezTo>
                    <a:cubicBezTo>
                      <a:pt x="15763" y="12939"/>
                      <a:pt x="15683" y="12919"/>
                      <a:pt x="15683" y="12894"/>
                    </a:cubicBezTo>
                    <a:cubicBezTo>
                      <a:pt x="15683" y="12834"/>
                      <a:pt x="16043" y="12368"/>
                      <a:pt x="16709" y="11569"/>
                    </a:cubicBezTo>
                    <a:cubicBezTo>
                      <a:pt x="17003" y="11214"/>
                      <a:pt x="17225" y="10911"/>
                      <a:pt x="17205" y="10889"/>
                    </a:cubicBezTo>
                    <a:cubicBezTo>
                      <a:pt x="17204" y="10889"/>
                      <a:pt x="17204" y="10889"/>
                      <a:pt x="17203" y="10889"/>
                    </a:cubicBezTo>
                    <a:cubicBezTo>
                      <a:pt x="17168" y="10889"/>
                      <a:pt x="16801" y="11314"/>
                      <a:pt x="16369" y="11856"/>
                    </a:cubicBezTo>
                    <a:cubicBezTo>
                      <a:pt x="15884" y="12463"/>
                      <a:pt x="15516" y="12861"/>
                      <a:pt x="15436" y="12861"/>
                    </a:cubicBezTo>
                    <a:cubicBezTo>
                      <a:pt x="15254" y="12861"/>
                      <a:pt x="15260" y="12799"/>
                      <a:pt x="15480" y="12474"/>
                    </a:cubicBezTo>
                    <a:cubicBezTo>
                      <a:pt x="15822" y="11964"/>
                      <a:pt x="15929" y="11791"/>
                      <a:pt x="15891" y="11791"/>
                    </a:cubicBezTo>
                    <a:cubicBezTo>
                      <a:pt x="15886" y="11791"/>
                      <a:pt x="15878" y="11794"/>
                      <a:pt x="15868" y="11800"/>
                    </a:cubicBezTo>
                    <a:cubicBezTo>
                      <a:pt x="15818" y="11832"/>
                      <a:pt x="15642" y="12066"/>
                      <a:pt x="15478" y="12320"/>
                    </a:cubicBezTo>
                    <a:cubicBezTo>
                      <a:pt x="15314" y="12574"/>
                      <a:pt x="15140" y="12783"/>
                      <a:pt x="15089" y="12783"/>
                    </a:cubicBezTo>
                    <a:cubicBezTo>
                      <a:pt x="14858" y="12783"/>
                      <a:pt x="14929" y="12582"/>
                      <a:pt x="15337" y="12081"/>
                    </a:cubicBezTo>
                    <a:cubicBezTo>
                      <a:pt x="15580" y="11780"/>
                      <a:pt x="15759" y="11526"/>
                      <a:pt x="15741" y="11507"/>
                    </a:cubicBezTo>
                    <a:cubicBezTo>
                      <a:pt x="15740" y="11507"/>
                      <a:pt x="15739" y="11506"/>
                      <a:pt x="15738" y="11506"/>
                    </a:cubicBezTo>
                    <a:cubicBezTo>
                      <a:pt x="15706" y="11506"/>
                      <a:pt x="15491" y="11747"/>
                      <a:pt x="15251" y="12052"/>
                    </a:cubicBezTo>
                    <a:cubicBezTo>
                      <a:pt x="15002" y="12367"/>
                      <a:pt x="14778" y="12629"/>
                      <a:pt x="14755" y="12629"/>
                    </a:cubicBezTo>
                    <a:cubicBezTo>
                      <a:pt x="14732" y="12629"/>
                      <a:pt x="14651" y="12585"/>
                      <a:pt x="14581" y="12533"/>
                    </a:cubicBezTo>
                    <a:cubicBezTo>
                      <a:pt x="14464" y="12446"/>
                      <a:pt x="14489" y="12386"/>
                      <a:pt x="14835" y="11939"/>
                    </a:cubicBezTo>
                    <a:cubicBezTo>
                      <a:pt x="15044" y="11670"/>
                      <a:pt x="15219" y="11431"/>
                      <a:pt x="15219" y="11419"/>
                    </a:cubicBezTo>
                    <a:cubicBezTo>
                      <a:pt x="15219" y="11404"/>
                      <a:pt x="15215" y="11397"/>
                      <a:pt x="15207" y="11397"/>
                    </a:cubicBezTo>
                    <a:cubicBezTo>
                      <a:pt x="15170" y="11397"/>
                      <a:pt x="15048" y="11537"/>
                      <a:pt x="14762" y="11898"/>
                    </a:cubicBezTo>
                    <a:cubicBezTo>
                      <a:pt x="14495" y="12236"/>
                      <a:pt x="14392" y="12344"/>
                      <a:pt x="14299" y="12344"/>
                    </a:cubicBezTo>
                    <a:cubicBezTo>
                      <a:pt x="14271" y="12344"/>
                      <a:pt x="14244" y="12334"/>
                      <a:pt x="14213" y="12318"/>
                    </a:cubicBezTo>
                    <a:cubicBezTo>
                      <a:pt x="14128" y="12272"/>
                      <a:pt x="14062" y="12211"/>
                      <a:pt x="14062" y="12175"/>
                    </a:cubicBezTo>
                    <a:cubicBezTo>
                      <a:pt x="14062" y="12141"/>
                      <a:pt x="14255" y="11900"/>
                      <a:pt x="14494" y="11640"/>
                    </a:cubicBezTo>
                    <a:cubicBezTo>
                      <a:pt x="14732" y="11378"/>
                      <a:pt x="14899" y="11168"/>
                      <a:pt x="14869" y="11168"/>
                    </a:cubicBezTo>
                    <a:cubicBezTo>
                      <a:pt x="14837" y="11168"/>
                      <a:pt x="14617" y="11379"/>
                      <a:pt x="14378" y="11640"/>
                    </a:cubicBezTo>
                    <a:cubicBezTo>
                      <a:pt x="14113" y="11931"/>
                      <a:pt x="13998" y="12040"/>
                      <a:pt x="13923" y="12040"/>
                    </a:cubicBezTo>
                    <a:cubicBezTo>
                      <a:pt x="13895" y="12040"/>
                      <a:pt x="13872" y="12025"/>
                      <a:pt x="13850" y="11998"/>
                    </a:cubicBezTo>
                    <a:cubicBezTo>
                      <a:pt x="13772" y="11903"/>
                      <a:pt x="13807" y="11820"/>
                      <a:pt x="14046" y="11543"/>
                    </a:cubicBezTo>
                    <a:cubicBezTo>
                      <a:pt x="14324" y="11219"/>
                      <a:pt x="14456" y="11046"/>
                      <a:pt x="14434" y="11046"/>
                    </a:cubicBezTo>
                    <a:lnTo>
                      <a:pt x="14434" y="11046"/>
                    </a:lnTo>
                    <a:cubicBezTo>
                      <a:pt x="14417" y="11046"/>
                      <a:pt x="14311" y="11146"/>
                      <a:pt x="14113" y="11357"/>
                    </a:cubicBezTo>
                    <a:lnTo>
                      <a:pt x="13679" y="11820"/>
                    </a:lnTo>
                    <a:lnTo>
                      <a:pt x="13501" y="11608"/>
                    </a:lnTo>
                    <a:cubicBezTo>
                      <a:pt x="13404" y="11493"/>
                      <a:pt x="13281" y="11396"/>
                      <a:pt x="13232" y="11396"/>
                    </a:cubicBezTo>
                    <a:cubicBezTo>
                      <a:pt x="13094" y="11396"/>
                      <a:pt x="13114" y="11319"/>
                      <a:pt x="13311" y="11095"/>
                    </a:cubicBezTo>
                    <a:lnTo>
                      <a:pt x="13486" y="10895"/>
                    </a:lnTo>
                    <a:lnTo>
                      <a:pt x="13300" y="11050"/>
                    </a:lnTo>
                    <a:cubicBezTo>
                      <a:pt x="13007" y="11297"/>
                      <a:pt x="11682" y="12935"/>
                      <a:pt x="11776" y="12935"/>
                    </a:cubicBezTo>
                    <a:cubicBezTo>
                      <a:pt x="11797" y="12935"/>
                      <a:pt x="12061" y="12628"/>
                      <a:pt x="12355" y="12257"/>
                    </a:cubicBezTo>
                    <a:cubicBezTo>
                      <a:pt x="12649" y="11887"/>
                      <a:pt x="12954" y="11527"/>
                      <a:pt x="13027" y="11468"/>
                    </a:cubicBezTo>
                    <a:cubicBezTo>
                      <a:pt x="13077" y="11427"/>
                      <a:pt x="13108" y="11404"/>
                      <a:pt x="13124" y="11404"/>
                    </a:cubicBezTo>
                    <a:cubicBezTo>
                      <a:pt x="13148" y="11404"/>
                      <a:pt x="13138" y="11456"/>
                      <a:pt x="13108" y="11574"/>
                    </a:cubicBezTo>
                    <a:cubicBezTo>
                      <a:pt x="13078" y="11694"/>
                      <a:pt x="12809" y="12106"/>
                      <a:pt x="12511" y="12483"/>
                    </a:cubicBezTo>
                    <a:cubicBezTo>
                      <a:pt x="12214" y="12862"/>
                      <a:pt x="11983" y="13189"/>
                      <a:pt x="12000" y="13208"/>
                    </a:cubicBezTo>
                    <a:cubicBezTo>
                      <a:pt x="12001" y="13209"/>
                      <a:pt x="12002" y="13209"/>
                      <a:pt x="12003" y="13209"/>
                    </a:cubicBezTo>
                    <a:cubicBezTo>
                      <a:pt x="12033" y="13209"/>
                      <a:pt x="12225" y="12989"/>
                      <a:pt x="12443" y="12700"/>
                    </a:cubicBezTo>
                    <a:cubicBezTo>
                      <a:pt x="12672" y="12399"/>
                      <a:pt x="12882" y="12140"/>
                      <a:pt x="12918" y="12118"/>
                    </a:cubicBezTo>
                    <a:cubicBezTo>
                      <a:pt x="12926" y="12113"/>
                      <a:pt x="12933" y="12110"/>
                      <a:pt x="12939" y="12110"/>
                    </a:cubicBezTo>
                    <a:cubicBezTo>
                      <a:pt x="13040" y="12110"/>
                      <a:pt x="12591" y="13003"/>
                      <a:pt x="12385" y="13188"/>
                    </a:cubicBezTo>
                    <a:cubicBezTo>
                      <a:pt x="12295" y="13270"/>
                      <a:pt x="12188" y="13308"/>
                      <a:pt x="12077" y="13308"/>
                    </a:cubicBezTo>
                    <a:cubicBezTo>
                      <a:pt x="11766" y="13308"/>
                      <a:pt x="11419" y="13012"/>
                      <a:pt x="11282" y="12558"/>
                    </a:cubicBezTo>
                    <a:cubicBezTo>
                      <a:pt x="11193" y="12259"/>
                      <a:pt x="11194" y="12253"/>
                      <a:pt x="11639" y="11690"/>
                    </a:cubicBezTo>
                    <a:cubicBezTo>
                      <a:pt x="11881" y="11383"/>
                      <a:pt x="12312" y="10869"/>
                      <a:pt x="12583" y="10566"/>
                    </a:cubicBezTo>
                    <a:cubicBezTo>
                      <a:pt x="12858" y="10258"/>
                      <a:pt x="13053" y="10007"/>
                      <a:pt x="13018" y="10007"/>
                    </a:cubicBezTo>
                    <a:cubicBezTo>
                      <a:pt x="12944" y="10007"/>
                      <a:pt x="12486" y="10523"/>
                      <a:pt x="11736" y="11455"/>
                    </a:cubicBezTo>
                    <a:cubicBezTo>
                      <a:pt x="11403" y="11867"/>
                      <a:pt x="11283" y="12016"/>
                      <a:pt x="11219" y="12016"/>
                    </a:cubicBezTo>
                    <a:cubicBezTo>
                      <a:pt x="11184" y="12016"/>
                      <a:pt x="11167" y="11971"/>
                      <a:pt x="11141" y="11900"/>
                    </a:cubicBezTo>
                    <a:cubicBezTo>
                      <a:pt x="11094" y="11777"/>
                      <a:pt x="11044" y="11713"/>
                      <a:pt x="10985" y="11713"/>
                    </a:cubicBezTo>
                    <a:cubicBezTo>
                      <a:pt x="10895" y="11713"/>
                      <a:pt x="10784" y="11865"/>
                      <a:pt x="10634" y="12179"/>
                    </a:cubicBezTo>
                    <a:cubicBezTo>
                      <a:pt x="10508" y="12441"/>
                      <a:pt x="10290" y="12810"/>
                      <a:pt x="10147" y="13000"/>
                    </a:cubicBezTo>
                    <a:cubicBezTo>
                      <a:pt x="10009" y="13184"/>
                      <a:pt x="9882" y="13391"/>
                      <a:pt x="9873" y="13450"/>
                    </a:cubicBezTo>
                    <a:cubicBezTo>
                      <a:pt x="9866" y="13503"/>
                      <a:pt x="9845" y="13539"/>
                      <a:pt x="9822" y="13539"/>
                    </a:cubicBezTo>
                    <a:cubicBezTo>
                      <a:pt x="9819" y="13539"/>
                      <a:pt x="9815" y="13538"/>
                      <a:pt x="9811" y="13536"/>
                    </a:cubicBezTo>
                    <a:cubicBezTo>
                      <a:pt x="9808" y="13534"/>
                      <a:pt x="9804" y="13533"/>
                      <a:pt x="9799" y="13533"/>
                    </a:cubicBezTo>
                    <a:cubicBezTo>
                      <a:pt x="9715" y="13533"/>
                      <a:pt x="9442" y="13793"/>
                      <a:pt x="9442" y="13882"/>
                    </a:cubicBezTo>
                    <a:cubicBezTo>
                      <a:pt x="9442" y="13894"/>
                      <a:pt x="9449" y="13899"/>
                      <a:pt x="9461" y="13899"/>
                    </a:cubicBezTo>
                    <a:cubicBezTo>
                      <a:pt x="9490" y="13899"/>
                      <a:pt x="9550" y="13867"/>
                      <a:pt x="9616" y="13811"/>
                    </a:cubicBezTo>
                    <a:lnTo>
                      <a:pt x="9790" y="13666"/>
                    </a:lnTo>
                    <a:lnTo>
                      <a:pt x="9643" y="13839"/>
                    </a:lnTo>
                    <a:cubicBezTo>
                      <a:pt x="9574" y="13920"/>
                      <a:pt x="9491" y="13979"/>
                      <a:pt x="9450" y="13979"/>
                    </a:cubicBezTo>
                    <a:cubicBezTo>
                      <a:pt x="9445" y="13979"/>
                      <a:pt x="9440" y="13978"/>
                      <a:pt x="9436" y="13976"/>
                    </a:cubicBezTo>
                    <a:cubicBezTo>
                      <a:pt x="9430" y="13972"/>
                      <a:pt x="9424" y="13970"/>
                      <a:pt x="9417" y="13970"/>
                    </a:cubicBezTo>
                    <a:cubicBezTo>
                      <a:pt x="9378" y="13970"/>
                      <a:pt x="9315" y="14019"/>
                      <a:pt x="9264" y="14091"/>
                    </a:cubicBezTo>
                    <a:cubicBezTo>
                      <a:pt x="9204" y="14176"/>
                      <a:pt x="9034" y="14297"/>
                      <a:pt x="8881" y="14361"/>
                    </a:cubicBezTo>
                    <a:cubicBezTo>
                      <a:pt x="8702" y="14436"/>
                      <a:pt x="8423" y="14482"/>
                      <a:pt x="8240" y="14482"/>
                    </a:cubicBezTo>
                    <a:cubicBezTo>
                      <a:pt x="8132" y="14482"/>
                      <a:pt x="8057" y="14466"/>
                      <a:pt x="8057" y="14430"/>
                    </a:cubicBezTo>
                    <a:cubicBezTo>
                      <a:pt x="8057" y="14348"/>
                      <a:pt x="8653" y="13575"/>
                      <a:pt x="9211" y="12935"/>
                    </a:cubicBezTo>
                    <a:cubicBezTo>
                      <a:pt x="9630" y="12456"/>
                      <a:pt x="9853" y="12177"/>
                      <a:pt x="9827" y="12177"/>
                    </a:cubicBezTo>
                    <a:lnTo>
                      <a:pt x="9827" y="12177"/>
                    </a:lnTo>
                    <a:cubicBezTo>
                      <a:pt x="9813" y="12177"/>
                      <a:pt x="9726" y="12259"/>
                      <a:pt x="9557" y="12435"/>
                    </a:cubicBezTo>
                    <a:cubicBezTo>
                      <a:pt x="9355" y="12648"/>
                      <a:pt x="8913" y="13168"/>
                      <a:pt x="8573" y="13591"/>
                    </a:cubicBezTo>
                    <a:cubicBezTo>
                      <a:pt x="8233" y="14016"/>
                      <a:pt x="7937" y="14370"/>
                      <a:pt x="7911" y="14380"/>
                    </a:cubicBezTo>
                    <a:cubicBezTo>
                      <a:pt x="7906" y="14382"/>
                      <a:pt x="7901" y="14383"/>
                      <a:pt x="7894" y="14383"/>
                    </a:cubicBezTo>
                    <a:cubicBezTo>
                      <a:pt x="7862" y="14383"/>
                      <a:pt x="7808" y="14361"/>
                      <a:pt x="7757" y="14327"/>
                    </a:cubicBezTo>
                    <a:cubicBezTo>
                      <a:pt x="7618" y="14238"/>
                      <a:pt x="7618" y="14238"/>
                      <a:pt x="8700" y="12835"/>
                    </a:cubicBezTo>
                    <a:cubicBezTo>
                      <a:pt x="9143" y="12258"/>
                      <a:pt x="9488" y="11784"/>
                      <a:pt x="9461" y="11784"/>
                    </a:cubicBezTo>
                    <a:lnTo>
                      <a:pt x="9461" y="11784"/>
                    </a:lnTo>
                    <a:cubicBezTo>
                      <a:pt x="9461" y="11784"/>
                      <a:pt x="9461" y="11784"/>
                      <a:pt x="9461" y="11784"/>
                    </a:cubicBezTo>
                    <a:cubicBezTo>
                      <a:pt x="9430" y="11785"/>
                      <a:pt x="9057" y="12241"/>
                      <a:pt x="8633" y="12796"/>
                    </a:cubicBezTo>
                    <a:cubicBezTo>
                      <a:pt x="7797" y="13886"/>
                      <a:pt x="7612" y="14135"/>
                      <a:pt x="7529" y="14135"/>
                    </a:cubicBezTo>
                    <a:cubicBezTo>
                      <a:pt x="7499" y="14135"/>
                      <a:pt x="7482" y="14103"/>
                      <a:pt x="7453" y="14067"/>
                    </a:cubicBezTo>
                    <a:cubicBezTo>
                      <a:pt x="7364" y="13956"/>
                      <a:pt x="7719" y="13450"/>
                      <a:pt x="9236" y="11525"/>
                    </a:cubicBezTo>
                    <a:cubicBezTo>
                      <a:pt x="9357" y="11372"/>
                      <a:pt x="9429" y="11244"/>
                      <a:pt x="9397" y="11244"/>
                    </a:cubicBezTo>
                    <a:cubicBezTo>
                      <a:pt x="9396" y="11244"/>
                      <a:pt x="9396" y="11244"/>
                      <a:pt x="9395" y="11244"/>
                    </a:cubicBezTo>
                    <a:cubicBezTo>
                      <a:pt x="9361" y="11245"/>
                      <a:pt x="8879" y="11838"/>
                      <a:pt x="8332" y="12554"/>
                    </a:cubicBezTo>
                    <a:cubicBezTo>
                      <a:pt x="7785" y="13271"/>
                      <a:pt x="7303" y="13859"/>
                      <a:pt x="7265" y="13859"/>
                    </a:cubicBezTo>
                    <a:cubicBezTo>
                      <a:pt x="7168" y="13859"/>
                      <a:pt x="6997" y="13390"/>
                      <a:pt x="6940" y="12959"/>
                    </a:cubicBezTo>
                    <a:cubicBezTo>
                      <a:pt x="6895" y="12613"/>
                      <a:pt x="6911" y="12540"/>
                      <a:pt x="7082" y="12344"/>
                    </a:cubicBezTo>
                    <a:cubicBezTo>
                      <a:pt x="7756" y="11566"/>
                      <a:pt x="8903" y="10151"/>
                      <a:pt x="8902" y="10102"/>
                    </a:cubicBezTo>
                    <a:cubicBezTo>
                      <a:pt x="8902" y="10095"/>
                      <a:pt x="8900" y="10092"/>
                      <a:pt x="8895" y="10092"/>
                    </a:cubicBezTo>
                    <a:cubicBezTo>
                      <a:pt x="8855" y="10092"/>
                      <a:pt x="8617" y="10368"/>
                      <a:pt x="7798" y="11366"/>
                    </a:cubicBezTo>
                    <a:cubicBezTo>
                      <a:pt x="7197" y="12096"/>
                      <a:pt x="6998" y="12349"/>
                      <a:pt x="6933" y="12349"/>
                    </a:cubicBezTo>
                    <a:cubicBezTo>
                      <a:pt x="6893" y="12349"/>
                      <a:pt x="6904" y="12253"/>
                      <a:pt x="6904" y="12113"/>
                    </a:cubicBezTo>
                    <a:cubicBezTo>
                      <a:pt x="6904" y="11739"/>
                      <a:pt x="7245" y="11242"/>
                      <a:pt x="8197" y="10234"/>
                    </a:cubicBezTo>
                    <a:cubicBezTo>
                      <a:pt x="8516" y="9895"/>
                      <a:pt x="8760" y="9603"/>
                      <a:pt x="8739" y="9583"/>
                    </a:cubicBezTo>
                    <a:cubicBezTo>
                      <a:pt x="8738" y="9582"/>
                      <a:pt x="8737" y="9582"/>
                      <a:pt x="8736" y="9582"/>
                    </a:cubicBezTo>
                    <a:cubicBezTo>
                      <a:pt x="8666" y="9582"/>
                      <a:pt x="7721" y="10607"/>
                      <a:pt x="7239" y="11205"/>
                    </a:cubicBezTo>
                    <a:lnTo>
                      <a:pt x="6990" y="11513"/>
                    </a:lnTo>
                    <a:lnTo>
                      <a:pt x="6987" y="11174"/>
                    </a:lnTo>
                    <a:cubicBezTo>
                      <a:pt x="6983" y="10876"/>
                      <a:pt x="7045" y="10750"/>
                      <a:pt x="7491" y="10141"/>
                    </a:cubicBezTo>
                    <a:cubicBezTo>
                      <a:pt x="7773" y="9757"/>
                      <a:pt x="8018" y="9392"/>
                      <a:pt x="8044" y="9324"/>
                    </a:cubicBezTo>
                    <a:cubicBezTo>
                      <a:pt x="8046" y="9318"/>
                      <a:pt x="8045" y="9315"/>
                      <a:pt x="8043" y="9315"/>
                    </a:cubicBezTo>
                    <a:cubicBezTo>
                      <a:pt x="8020" y="9315"/>
                      <a:pt x="7783" y="9614"/>
                      <a:pt x="7482" y="10028"/>
                    </a:cubicBezTo>
                    <a:cubicBezTo>
                      <a:pt x="7149" y="10483"/>
                      <a:pt x="6835" y="10857"/>
                      <a:pt x="6784" y="10857"/>
                    </a:cubicBezTo>
                    <a:cubicBezTo>
                      <a:pt x="6734" y="10857"/>
                      <a:pt x="6542" y="11089"/>
                      <a:pt x="6361" y="11366"/>
                    </a:cubicBezTo>
                    <a:cubicBezTo>
                      <a:pt x="6071" y="11811"/>
                      <a:pt x="5453" y="12451"/>
                      <a:pt x="5322" y="12451"/>
                    </a:cubicBezTo>
                    <a:cubicBezTo>
                      <a:pt x="5315" y="12451"/>
                      <a:pt x="5309" y="12449"/>
                      <a:pt x="5305" y="12445"/>
                    </a:cubicBezTo>
                    <a:cubicBezTo>
                      <a:pt x="5289" y="12427"/>
                      <a:pt x="5637" y="11932"/>
                      <a:pt x="6075" y="11345"/>
                    </a:cubicBezTo>
                    <a:cubicBezTo>
                      <a:pt x="6515" y="10761"/>
                      <a:pt x="6907" y="10228"/>
                      <a:pt x="6942" y="10165"/>
                    </a:cubicBezTo>
                    <a:cubicBezTo>
                      <a:pt x="6971" y="10111"/>
                      <a:pt x="6982" y="10085"/>
                      <a:pt x="6973" y="10085"/>
                    </a:cubicBezTo>
                    <a:lnTo>
                      <a:pt x="6973" y="10085"/>
                    </a:lnTo>
                    <a:cubicBezTo>
                      <a:pt x="6939" y="10085"/>
                      <a:pt x="6584" y="10535"/>
                      <a:pt x="5940" y="11396"/>
                    </a:cubicBezTo>
                    <a:cubicBezTo>
                      <a:pt x="5480" y="12013"/>
                      <a:pt x="5068" y="12540"/>
                      <a:pt x="5021" y="12573"/>
                    </a:cubicBezTo>
                    <a:cubicBezTo>
                      <a:pt x="4970" y="12609"/>
                      <a:pt x="4888" y="12625"/>
                      <a:pt x="4798" y="12625"/>
                    </a:cubicBezTo>
                    <a:cubicBezTo>
                      <a:pt x="4661" y="12625"/>
                      <a:pt x="4506" y="12587"/>
                      <a:pt x="4413" y="12516"/>
                    </a:cubicBezTo>
                    <a:cubicBezTo>
                      <a:pt x="4250" y="12392"/>
                      <a:pt x="4146" y="12574"/>
                      <a:pt x="5389" y="10835"/>
                    </a:cubicBezTo>
                    <a:cubicBezTo>
                      <a:pt x="5806" y="10249"/>
                      <a:pt x="6139" y="9750"/>
                      <a:pt x="6122" y="9733"/>
                    </a:cubicBezTo>
                    <a:cubicBezTo>
                      <a:pt x="6122" y="9733"/>
                      <a:pt x="6121" y="9732"/>
                      <a:pt x="6121" y="9732"/>
                    </a:cubicBezTo>
                    <a:cubicBezTo>
                      <a:pt x="6094" y="9732"/>
                      <a:pt x="5679" y="10283"/>
                      <a:pt x="5186" y="10974"/>
                    </a:cubicBezTo>
                    <a:cubicBezTo>
                      <a:pt x="4687" y="11676"/>
                      <a:pt x="4254" y="12244"/>
                      <a:pt x="4219" y="12244"/>
                    </a:cubicBezTo>
                    <a:cubicBezTo>
                      <a:pt x="4049" y="12244"/>
                      <a:pt x="4065" y="11966"/>
                      <a:pt x="4249" y="11712"/>
                    </a:cubicBezTo>
                    <a:cubicBezTo>
                      <a:pt x="4360" y="11558"/>
                      <a:pt x="4655" y="11142"/>
                      <a:pt x="4908" y="10780"/>
                    </a:cubicBezTo>
                    <a:cubicBezTo>
                      <a:pt x="5162" y="10416"/>
                      <a:pt x="5496" y="9952"/>
                      <a:pt x="5654" y="9739"/>
                    </a:cubicBezTo>
                    <a:cubicBezTo>
                      <a:pt x="5790" y="9559"/>
                      <a:pt x="5861" y="9442"/>
                      <a:pt x="5840" y="9442"/>
                    </a:cubicBezTo>
                    <a:cubicBezTo>
                      <a:pt x="5836" y="9442"/>
                      <a:pt x="5828" y="9447"/>
                      <a:pt x="5817" y="9456"/>
                    </a:cubicBezTo>
                    <a:cubicBezTo>
                      <a:pt x="5746" y="9511"/>
                      <a:pt x="5316" y="10079"/>
                      <a:pt x="4854" y="10726"/>
                    </a:cubicBezTo>
                    <a:lnTo>
                      <a:pt x="4019" y="11896"/>
                    </a:lnTo>
                    <a:lnTo>
                      <a:pt x="3994" y="11337"/>
                    </a:lnTo>
                    <a:cubicBezTo>
                      <a:pt x="3981" y="11030"/>
                      <a:pt x="4009" y="10709"/>
                      <a:pt x="4056" y="10626"/>
                    </a:cubicBezTo>
                    <a:cubicBezTo>
                      <a:pt x="4103" y="10540"/>
                      <a:pt x="4123" y="10440"/>
                      <a:pt x="4100" y="10401"/>
                    </a:cubicBezTo>
                    <a:cubicBezTo>
                      <a:pt x="3998" y="10232"/>
                      <a:pt x="4192" y="9870"/>
                      <a:pt x="4782" y="9138"/>
                    </a:cubicBezTo>
                    <a:cubicBezTo>
                      <a:pt x="5536" y="8202"/>
                      <a:pt x="5731" y="7959"/>
                      <a:pt x="5710" y="7959"/>
                    </a:cubicBezTo>
                    <a:lnTo>
                      <a:pt x="5710" y="7959"/>
                    </a:lnTo>
                    <a:cubicBezTo>
                      <a:pt x="5703" y="7959"/>
                      <a:pt x="5668" y="7990"/>
                      <a:pt x="5621" y="8032"/>
                    </a:cubicBezTo>
                    <a:cubicBezTo>
                      <a:pt x="5532" y="8109"/>
                      <a:pt x="5155" y="8553"/>
                      <a:pt x="4782" y="9015"/>
                    </a:cubicBezTo>
                    <a:cubicBezTo>
                      <a:pt x="4409" y="9477"/>
                      <a:pt x="4076" y="9853"/>
                      <a:pt x="4043" y="9853"/>
                    </a:cubicBezTo>
                    <a:cubicBezTo>
                      <a:pt x="3929" y="9853"/>
                      <a:pt x="3982" y="9691"/>
                      <a:pt x="4202" y="9369"/>
                    </a:cubicBezTo>
                    <a:cubicBezTo>
                      <a:pt x="4489" y="8945"/>
                      <a:pt x="4541" y="8852"/>
                      <a:pt x="4489" y="8852"/>
                    </a:cubicBezTo>
                    <a:cubicBezTo>
                      <a:pt x="4468" y="8852"/>
                      <a:pt x="4309" y="9059"/>
                      <a:pt x="4139" y="9306"/>
                    </a:cubicBezTo>
                    <a:cubicBezTo>
                      <a:pt x="3969" y="9552"/>
                      <a:pt x="3714" y="9844"/>
                      <a:pt x="3580" y="9941"/>
                    </a:cubicBezTo>
                    <a:lnTo>
                      <a:pt x="3334" y="10122"/>
                    </a:lnTo>
                    <a:lnTo>
                      <a:pt x="3518" y="9814"/>
                    </a:lnTo>
                    <a:cubicBezTo>
                      <a:pt x="3620" y="9646"/>
                      <a:pt x="3768" y="9409"/>
                      <a:pt x="3849" y="9291"/>
                    </a:cubicBezTo>
                    <a:cubicBezTo>
                      <a:pt x="3928" y="9176"/>
                      <a:pt x="3978" y="9057"/>
                      <a:pt x="3958" y="9037"/>
                    </a:cubicBezTo>
                    <a:cubicBezTo>
                      <a:pt x="3958" y="9037"/>
                      <a:pt x="3957" y="9036"/>
                      <a:pt x="3955" y="9036"/>
                    </a:cubicBezTo>
                    <a:cubicBezTo>
                      <a:pt x="3895" y="9036"/>
                      <a:pt x="3287" y="9987"/>
                      <a:pt x="3287" y="10086"/>
                    </a:cubicBezTo>
                    <a:cubicBezTo>
                      <a:pt x="3287" y="10121"/>
                      <a:pt x="3140" y="10216"/>
                      <a:pt x="2957" y="10301"/>
                    </a:cubicBezTo>
                    <a:cubicBezTo>
                      <a:pt x="2675" y="10433"/>
                      <a:pt x="2369" y="10528"/>
                      <a:pt x="2255" y="10528"/>
                    </a:cubicBezTo>
                    <a:cubicBezTo>
                      <a:pt x="2226" y="10528"/>
                      <a:pt x="2209" y="10522"/>
                      <a:pt x="2209" y="10508"/>
                    </a:cubicBezTo>
                    <a:cubicBezTo>
                      <a:pt x="2209" y="10487"/>
                      <a:pt x="2401" y="10174"/>
                      <a:pt x="2632" y="9812"/>
                    </a:cubicBezTo>
                    <a:cubicBezTo>
                      <a:pt x="2866" y="9449"/>
                      <a:pt x="3057" y="9128"/>
                      <a:pt x="3057" y="9099"/>
                    </a:cubicBezTo>
                    <a:cubicBezTo>
                      <a:pt x="3057" y="9098"/>
                      <a:pt x="3057" y="9097"/>
                      <a:pt x="3056" y="9097"/>
                    </a:cubicBezTo>
                    <a:cubicBezTo>
                      <a:pt x="3037" y="9097"/>
                      <a:pt x="2820" y="9398"/>
                      <a:pt x="2557" y="9797"/>
                    </a:cubicBezTo>
                    <a:cubicBezTo>
                      <a:pt x="2094" y="10490"/>
                      <a:pt x="2037" y="10547"/>
                      <a:pt x="1809" y="10547"/>
                    </a:cubicBezTo>
                    <a:cubicBezTo>
                      <a:pt x="1361" y="10547"/>
                      <a:pt x="1339" y="10470"/>
                      <a:pt x="1636" y="9968"/>
                    </a:cubicBezTo>
                    <a:cubicBezTo>
                      <a:pt x="1787" y="9714"/>
                      <a:pt x="2056" y="9317"/>
                      <a:pt x="2235" y="9083"/>
                    </a:cubicBezTo>
                    <a:cubicBezTo>
                      <a:pt x="2544" y="8679"/>
                      <a:pt x="2689" y="8474"/>
                      <a:pt x="2665" y="8474"/>
                    </a:cubicBezTo>
                    <a:lnTo>
                      <a:pt x="2665" y="8474"/>
                    </a:lnTo>
                    <a:cubicBezTo>
                      <a:pt x="2652" y="8474"/>
                      <a:pt x="2590" y="8535"/>
                      <a:pt x="2477" y="8658"/>
                    </a:cubicBezTo>
                    <a:cubicBezTo>
                      <a:pt x="2323" y="8827"/>
                      <a:pt x="1982" y="9286"/>
                      <a:pt x="1728" y="9671"/>
                    </a:cubicBezTo>
                    <a:cubicBezTo>
                      <a:pt x="1436" y="10111"/>
                      <a:pt x="1245" y="10340"/>
                      <a:pt x="1169" y="10340"/>
                    </a:cubicBezTo>
                    <a:cubicBezTo>
                      <a:pt x="1165" y="10340"/>
                      <a:pt x="1161" y="10340"/>
                      <a:pt x="1158" y="10339"/>
                    </a:cubicBezTo>
                    <a:cubicBezTo>
                      <a:pt x="1105" y="10318"/>
                      <a:pt x="1054" y="10254"/>
                      <a:pt x="1054" y="10207"/>
                    </a:cubicBezTo>
                    <a:cubicBezTo>
                      <a:pt x="1054" y="10040"/>
                      <a:pt x="1807" y="8897"/>
                      <a:pt x="2328" y="8274"/>
                    </a:cubicBezTo>
                    <a:lnTo>
                      <a:pt x="2843" y="7659"/>
                    </a:lnTo>
                    <a:lnTo>
                      <a:pt x="2380" y="8136"/>
                    </a:lnTo>
                    <a:cubicBezTo>
                      <a:pt x="1890" y="8642"/>
                      <a:pt x="1422" y="9283"/>
                      <a:pt x="1137" y="9846"/>
                    </a:cubicBezTo>
                    <a:cubicBezTo>
                      <a:pt x="1035" y="10047"/>
                      <a:pt x="986" y="10125"/>
                      <a:pt x="935" y="10125"/>
                    </a:cubicBezTo>
                    <a:cubicBezTo>
                      <a:pt x="910" y="10125"/>
                      <a:pt x="883" y="10105"/>
                      <a:pt x="849" y="10071"/>
                    </a:cubicBezTo>
                    <a:cubicBezTo>
                      <a:pt x="746" y="9968"/>
                      <a:pt x="766" y="9891"/>
                      <a:pt x="1011" y="9404"/>
                    </a:cubicBezTo>
                    <a:cubicBezTo>
                      <a:pt x="1164" y="9103"/>
                      <a:pt x="1271" y="8854"/>
                      <a:pt x="1251" y="8854"/>
                    </a:cubicBezTo>
                    <a:lnTo>
                      <a:pt x="1251" y="8854"/>
                    </a:lnTo>
                    <a:cubicBezTo>
                      <a:pt x="1230" y="8854"/>
                      <a:pt x="1099" y="9072"/>
                      <a:pt x="964" y="9336"/>
                    </a:cubicBezTo>
                    <a:cubicBezTo>
                      <a:pt x="829" y="9600"/>
                      <a:pt x="761" y="9712"/>
                      <a:pt x="724" y="9712"/>
                    </a:cubicBezTo>
                    <a:cubicBezTo>
                      <a:pt x="706" y="9712"/>
                      <a:pt x="694" y="9686"/>
                      <a:pt x="686" y="9639"/>
                    </a:cubicBezTo>
                    <a:cubicBezTo>
                      <a:pt x="669" y="9534"/>
                      <a:pt x="769" y="9273"/>
                      <a:pt x="932" y="8996"/>
                    </a:cubicBezTo>
                    <a:cubicBezTo>
                      <a:pt x="1085" y="8742"/>
                      <a:pt x="1190" y="8497"/>
                      <a:pt x="1166" y="8461"/>
                    </a:cubicBezTo>
                    <a:cubicBezTo>
                      <a:pt x="1144" y="8422"/>
                      <a:pt x="1281" y="8281"/>
                      <a:pt x="1474" y="8145"/>
                    </a:cubicBezTo>
                    <a:cubicBezTo>
                      <a:pt x="1666" y="8009"/>
                      <a:pt x="1826" y="7854"/>
                      <a:pt x="1826" y="7799"/>
                    </a:cubicBezTo>
                    <a:cubicBezTo>
                      <a:pt x="1826" y="7746"/>
                      <a:pt x="1860" y="7699"/>
                      <a:pt x="1902" y="7699"/>
                    </a:cubicBezTo>
                    <a:cubicBezTo>
                      <a:pt x="1946" y="7699"/>
                      <a:pt x="1979" y="7645"/>
                      <a:pt x="1979" y="7574"/>
                    </a:cubicBezTo>
                    <a:cubicBezTo>
                      <a:pt x="1979" y="7434"/>
                      <a:pt x="2360" y="6929"/>
                      <a:pt x="2858" y="6404"/>
                    </a:cubicBezTo>
                    <a:cubicBezTo>
                      <a:pt x="3026" y="6228"/>
                      <a:pt x="3144" y="6062"/>
                      <a:pt x="3119" y="6039"/>
                    </a:cubicBezTo>
                    <a:cubicBezTo>
                      <a:pt x="3118" y="6038"/>
                      <a:pt x="3116" y="6038"/>
                      <a:pt x="3115" y="6038"/>
                    </a:cubicBezTo>
                    <a:cubicBezTo>
                      <a:pt x="3072" y="6038"/>
                      <a:pt x="2800" y="6323"/>
                      <a:pt x="2490" y="6695"/>
                    </a:cubicBezTo>
                    <a:lnTo>
                      <a:pt x="1908" y="7391"/>
                    </a:lnTo>
                    <a:lnTo>
                      <a:pt x="1674" y="7191"/>
                    </a:lnTo>
                    <a:cubicBezTo>
                      <a:pt x="1545" y="7078"/>
                      <a:pt x="1439" y="6959"/>
                      <a:pt x="1439" y="6922"/>
                    </a:cubicBezTo>
                    <a:cubicBezTo>
                      <a:pt x="1439" y="6883"/>
                      <a:pt x="1653" y="6556"/>
                      <a:pt x="1914" y="6193"/>
                    </a:cubicBezTo>
                    <a:cubicBezTo>
                      <a:pt x="2175" y="5829"/>
                      <a:pt x="2374" y="5522"/>
                      <a:pt x="2356" y="5507"/>
                    </a:cubicBezTo>
                    <a:cubicBezTo>
                      <a:pt x="2356" y="5507"/>
                      <a:pt x="2355" y="5507"/>
                      <a:pt x="2355" y="5507"/>
                    </a:cubicBezTo>
                    <a:cubicBezTo>
                      <a:pt x="2329" y="5507"/>
                      <a:pt x="2100" y="5797"/>
                      <a:pt x="1836" y="6166"/>
                    </a:cubicBezTo>
                    <a:cubicBezTo>
                      <a:pt x="1577" y="6530"/>
                      <a:pt x="1336" y="6811"/>
                      <a:pt x="1284" y="6811"/>
                    </a:cubicBezTo>
                    <a:cubicBezTo>
                      <a:pt x="1282" y="6811"/>
                      <a:pt x="1280" y="6810"/>
                      <a:pt x="1279" y="6810"/>
                    </a:cubicBezTo>
                    <a:cubicBezTo>
                      <a:pt x="1190" y="6755"/>
                      <a:pt x="1210" y="6721"/>
                      <a:pt x="1748" y="6006"/>
                    </a:cubicBezTo>
                    <a:cubicBezTo>
                      <a:pt x="2223" y="5373"/>
                      <a:pt x="2316" y="5234"/>
                      <a:pt x="2264" y="5234"/>
                    </a:cubicBezTo>
                    <a:cubicBezTo>
                      <a:pt x="2243" y="5234"/>
                      <a:pt x="1997" y="5542"/>
                      <a:pt x="1712" y="5928"/>
                    </a:cubicBezTo>
                    <a:cubicBezTo>
                      <a:pt x="1386" y="6368"/>
                      <a:pt x="1148" y="6627"/>
                      <a:pt x="1094" y="6627"/>
                    </a:cubicBezTo>
                    <a:cubicBezTo>
                      <a:pt x="1062" y="6627"/>
                      <a:pt x="1095" y="6536"/>
                      <a:pt x="1213" y="6336"/>
                    </a:cubicBezTo>
                    <a:cubicBezTo>
                      <a:pt x="1379" y="6059"/>
                      <a:pt x="1467" y="5928"/>
                      <a:pt x="1953" y="5258"/>
                    </a:cubicBezTo>
                    <a:cubicBezTo>
                      <a:pt x="2059" y="5111"/>
                      <a:pt x="2101" y="5045"/>
                      <a:pt x="2084" y="5045"/>
                    </a:cubicBezTo>
                    <a:cubicBezTo>
                      <a:pt x="2074" y="5045"/>
                      <a:pt x="2045" y="5067"/>
                      <a:pt x="1997" y="5107"/>
                    </a:cubicBezTo>
                    <a:cubicBezTo>
                      <a:pt x="1907" y="5186"/>
                      <a:pt x="1649" y="5527"/>
                      <a:pt x="1431" y="5860"/>
                    </a:cubicBezTo>
                    <a:cubicBezTo>
                      <a:pt x="1221" y="6178"/>
                      <a:pt x="1027" y="6431"/>
                      <a:pt x="991" y="6431"/>
                    </a:cubicBezTo>
                    <a:cubicBezTo>
                      <a:pt x="989" y="6431"/>
                      <a:pt x="988" y="6431"/>
                      <a:pt x="987" y="6430"/>
                    </a:cubicBezTo>
                    <a:cubicBezTo>
                      <a:pt x="964" y="6408"/>
                      <a:pt x="903" y="6264"/>
                      <a:pt x="849" y="6110"/>
                    </a:cubicBezTo>
                    <a:cubicBezTo>
                      <a:pt x="756" y="5839"/>
                      <a:pt x="762" y="5815"/>
                      <a:pt x="1067" y="5360"/>
                    </a:cubicBezTo>
                    <a:cubicBezTo>
                      <a:pt x="1244" y="5098"/>
                      <a:pt x="1502" y="4744"/>
                      <a:pt x="1653" y="4559"/>
                    </a:cubicBezTo>
                    <a:cubicBezTo>
                      <a:pt x="1803" y="4376"/>
                      <a:pt x="1906" y="4211"/>
                      <a:pt x="1883" y="4194"/>
                    </a:cubicBezTo>
                    <a:cubicBezTo>
                      <a:pt x="1882" y="4193"/>
                      <a:pt x="1881" y="4193"/>
                      <a:pt x="1880" y="4193"/>
                    </a:cubicBezTo>
                    <a:cubicBezTo>
                      <a:pt x="1829" y="4193"/>
                      <a:pt x="1354" y="4809"/>
                      <a:pt x="867" y="5507"/>
                    </a:cubicBezTo>
                    <a:cubicBezTo>
                      <a:pt x="831" y="5559"/>
                      <a:pt x="807" y="5590"/>
                      <a:pt x="791" y="5590"/>
                    </a:cubicBezTo>
                    <a:cubicBezTo>
                      <a:pt x="763" y="5590"/>
                      <a:pt x="760" y="5501"/>
                      <a:pt x="760" y="5277"/>
                    </a:cubicBezTo>
                    <a:cubicBezTo>
                      <a:pt x="760" y="5061"/>
                      <a:pt x="793" y="4784"/>
                      <a:pt x="836" y="4645"/>
                    </a:cubicBezTo>
                    <a:cubicBezTo>
                      <a:pt x="940" y="4294"/>
                      <a:pt x="1601" y="3727"/>
                      <a:pt x="2077" y="3579"/>
                    </a:cubicBezTo>
                    <a:cubicBezTo>
                      <a:pt x="2426" y="3469"/>
                      <a:pt x="2972" y="3405"/>
                      <a:pt x="3416" y="3405"/>
                    </a:cubicBezTo>
                    <a:cubicBezTo>
                      <a:pt x="3667" y="3405"/>
                      <a:pt x="3886" y="3426"/>
                      <a:pt x="4019" y="3469"/>
                    </a:cubicBezTo>
                    <a:lnTo>
                      <a:pt x="4310" y="3567"/>
                    </a:lnTo>
                    <a:lnTo>
                      <a:pt x="3818" y="3749"/>
                    </a:lnTo>
                    <a:cubicBezTo>
                      <a:pt x="2746" y="4143"/>
                      <a:pt x="2276" y="4337"/>
                      <a:pt x="2308" y="4369"/>
                    </a:cubicBezTo>
                    <a:cubicBezTo>
                      <a:pt x="2310" y="4371"/>
                      <a:pt x="2314" y="4372"/>
                      <a:pt x="2320" y="4372"/>
                    </a:cubicBezTo>
                    <a:cubicBezTo>
                      <a:pt x="2368" y="4372"/>
                      <a:pt x="2549" y="4315"/>
                      <a:pt x="2755" y="4234"/>
                    </a:cubicBezTo>
                    <a:cubicBezTo>
                      <a:pt x="2985" y="4142"/>
                      <a:pt x="3454" y="3969"/>
                      <a:pt x="3811" y="3846"/>
                    </a:cubicBezTo>
                    <a:cubicBezTo>
                      <a:pt x="4104" y="3744"/>
                      <a:pt x="4288" y="3685"/>
                      <a:pt x="4443" y="3685"/>
                    </a:cubicBezTo>
                    <a:cubicBezTo>
                      <a:pt x="4672" y="3685"/>
                      <a:pt x="4839" y="3812"/>
                      <a:pt x="5205" y="4116"/>
                    </a:cubicBezTo>
                    <a:cubicBezTo>
                      <a:pt x="5425" y="4301"/>
                      <a:pt x="5584" y="4400"/>
                      <a:pt x="5701" y="4400"/>
                    </a:cubicBezTo>
                    <a:cubicBezTo>
                      <a:pt x="5896" y="4400"/>
                      <a:pt x="5979" y="4126"/>
                      <a:pt x="6048" y="3507"/>
                    </a:cubicBezTo>
                    <a:cubicBezTo>
                      <a:pt x="6141" y="2683"/>
                      <a:pt x="6519" y="1536"/>
                      <a:pt x="6823" y="1156"/>
                    </a:cubicBezTo>
                    <a:cubicBezTo>
                      <a:pt x="6942" y="1009"/>
                      <a:pt x="7263" y="771"/>
                      <a:pt x="7531" y="630"/>
                    </a:cubicBezTo>
                    <a:cubicBezTo>
                      <a:pt x="7818" y="482"/>
                      <a:pt x="8054" y="408"/>
                      <a:pt x="8284" y="408"/>
                    </a:cubicBezTo>
                    <a:close/>
                    <a:moveTo>
                      <a:pt x="8209" y="1"/>
                    </a:moveTo>
                    <a:cubicBezTo>
                      <a:pt x="7994" y="1"/>
                      <a:pt x="7775" y="44"/>
                      <a:pt x="7555" y="133"/>
                    </a:cubicBezTo>
                    <a:cubicBezTo>
                      <a:pt x="7109" y="313"/>
                      <a:pt x="6629" y="653"/>
                      <a:pt x="6399" y="955"/>
                    </a:cubicBezTo>
                    <a:cubicBezTo>
                      <a:pt x="6110" y="1335"/>
                      <a:pt x="5662" y="2643"/>
                      <a:pt x="5610" y="3259"/>
                    </a:cubicBezTo>
                    <a:cubicBezTo>
                      <a:pt x="5586" y="3545"/>
                      <a:pt x="5555" y="3775"/>
                      <a:pt x="5539" y="3775"/>
                    </a:cubicBezTo>
                    <a:cubicBezTo>
                      <a:pt x="5524" y="3775"/>
                      <a:pt x="5336" y="3659"/>
                      <a:pt x="5111" y="3513"/>
                    </a:cubicBezTo>
                    <a:cubicBezTo>
                      <a:pt x="4528" y="3131"/>
                      <a:pt x="3952" y="2943"/>
                      <a:pt x="3349" y="2943"/>
                    </a:cubicBezTo>
                    <a:cubicBezTo>
                      <a:pt x="3274" y="2943"/>
                      <a:pt x="3199" y="2946"/>
                      <a:pt x="3124" y="2952"/>
                    </a:cubicBezTo>
                    <a:cubicBezTo>
                      <a:pt x="1166" y="3100"/>
                      <a:pt x="55" y="4209"/>
                      <a:pt x="340" y="5724"/>
                    </a:cubicBezTo>
                    <a:cubicBezTo>
                      <a:pt x="460" y="6371"/>
                      <a:pt x="684" y="6780"/>
                      <a:pt x="1169" y="7240"/>
                    </a:cubicBezTo>
                    <a:cubicBezTo>
                      <a:pt x="1399" y="7459"/>
                      <a:pt x="1581" y="7653"/>
                      <a:pt x="1570" y="7667"/>
                    </a:cubicBezTo>
                    <a:cubicBezTo>
                      <a:pt x="1557" y="7679"/>
                      <a:pt x="1339" y="7842"/>
                      <a:pt x="1077" y="8036"/>
                    </a:cubicBezTo>
                    <a:cubicBezTo>
                      <a:pt x="175" y="8699"/>
                      <a:pt x="0" y="9725"/>
                      <a:pt x="676" y="10380"/>
                    </a:cubicBezTo>
                    <a:cubicBezTo>
                      <a:pt x="1015" y="10709"/>
                      <a:pt x="1452" y="10874"/>
                      <a:pt x="1942" y="10874"/>
                    </a:cubicBezTo>
                    <a:cubicBezTo>
                      <a:pt x="2391" y="10874"/>
                      <a:pt x="2885" y="10735"/>
                      <a:pt x="3386" y="10455"/>
                    </a:cubicBezTo>
                    <a:lnTo>
                      <a:pt x="3703" y="10280"/>
                    </a:lnTo>
                    <a:lnTo>
                      <a:pt x="3703" y="11169"/>
                    </a:lnTo>
                    <a:cubicBezTo>
                      <a:pt x="3703" y="11892"/>
                      <a:pt x="3731" y="12114"/>
                      <a:pt x="3851" y="12359"/>
                    </a:cubicBezTo>
                    <a:cubicBezTo>
                      <a:pt x="4045" y="12751"/>
                      <a:pt x="4388" y="12940"/>
                      <a:pt x="4781" y="12940"/>
                    </a:cubicBezTo>
                    <a:cubicBezTo>
                      <a:pt x="5288" y="12940"/>
                      <a:pt x="5876" y="12626"/>
                      <a:pt x="6333" y="12027"/>
                    </a:cubicBezTo>
                    <a:lnTo>
                      <a:pt x="6593" y="11688"/>
                    </a:lnTo>
                    <a:lnTo>
                      <a:pt x="6593" y="12421"/>
                    </a:lnTo>
                    <a:cubicBezTo>
                      <a:pt x="6593" y="13398"/>
                      <a:pt x="6736" y="13865"/>
                      <a:pt x="7170" y="14298"/>
                    </a:cubicBezTo>
                    <a:cubicBezTo>
                      <a:pt x="7524" y="14649"/>
                      <a:pt x="7907" y="14823"/>
                      <a:pt x="8330" y="14823"/>
                    </a:cubicBezTo>
                    <a:cubicBezTo>
                      <a:pt x="8631" y="14823"/>
                      <a:pt x="8951" y="14735"/>
                      <a:pt x="9297" y="14560"/>
                    </a:cubicBezTo>
                    <a:cubicBezTo>
                      <a:pt x="9688" y="14361"/>
                      <a:pt x="10299" y="13652"/>
                      <a:pt x="10626" y="13021"/>
                    </a:cubicBezTo>
                    <a:lnTo>
                      <a:pt x="10900" y="12489"/>
                    </a:lnTo>
                    <a:lnTo>
                      <a:pt x="10980" y="12735"/>
                    </a:lnTo>
                    <a:cubicBezTo>
                      <a:pt x="11162" y="13287"/>
                      <a:pt x="11665" y="13690"/>
                      <a:pt x="12109" y="13690"/>
                    </a:cubicBezTo>
                    <a:cubicBezTo>
                      <a:pt x="12197" y="13690"/>
                      <a:pt x="12282" y="13674"/>
                      <a:pt x="12363" y="13640"/>
                    </a:cubicBezTo>
                    <a:cubicBezTo>
                      <a:pt x="12630" y="13530"/>
                      <a:pt x="12997" y="13004"/>
                      <a:pt x="13197" y="12442"/>
                    </a:cubicBezTo>
                    <a:cubicBezTo>
                      <a:pt x="13273" y="12227"/>
                      <a:pt x="13340" y="12045"/>
                      <a:pt x="13348" y="12029"/>
                    </a:cubicBezTo>
                    <a:cubicBezTo>
                      <a:pt x="13349" y="12027"/>
                      <a:pt x="13351" y="12027"/>
                      <a:pt x="13353" y="12027"/>
                    </a:cubicBezTo>
                    <a:cubicBezTo>
                      <a:pt x="13374" y="12027"/>
                      <a:pt x="13450" y="12085"/>
                      <a:pt x="13541" y="12173"/>
                    </a:cubicBezTo>
                    <a:cubicBezTo>
                      <a:pt x="13843" y="12462"/>
                      <a:pt x="14596" y="12925"/>
                      <a:pt x="15036" y="13092"/>
                    </a:cubicBezTo>
                    <a:cubicBezTo>
                      <a:pt x="15321" y="13200"/>
                      <a:pt x="15683" y="13254"/>
                      <a:pt x="16042" y="13254"/>
                    </a:cubicBezTo>
                    <a:cubicBezTo>
                      <a:pt x="16390" y="13254"/>
                      <a:pt x="16736" y="13203"/>
                      <a:pt x="17008" y="13101"/>
                    </a:cubicBezTo>
                    <a:cubicBezTo>
                      <a:pt x="17454" y="12934"/>
                      <a:pt x="18007" y="12433"/>
                      <a:pt x="18141" y="12073"/>
                    </a:cubicBezTo>
                    <a:cubicBezTo>
                      <a:pt x="18347" y="11525"/>
                      <a:pt x="18170" y="10709"/>
                      <a:pt x="17718" y="10115"/>
                    </a:cubicBezTo>
                    <a:cubicBezTo>
                      <a:pt x="17613" y="9976"/>
                      <a:pt x="17531" y="9849"/>
                      <a:pt x="17531" y="9826"/>
                    </a:cubicBezTo>
                    <a:cubicBezTo>
                      <a:pt x="17531" y="9802"/>
                      <a:pt x="17808" y="9782"/>
                      <a:pt x="18140" y="9782"/>
                    </a:cubicBezTo>
                    <a:cubicBezTo>
                      <a:pt x="18141" y="9782"/>
                      <a:pt x="18142" y="9782"/>
                      <a:pt x="18143" y="9782"/>
                    </a:cubicBezTo>
                    <a:cubicBezTo>
                      <a:pt x="20106" y="9782"/>
                      <a:pt x="21191" y="8501"/>
                      <a:pt x="20279" y="7258"/>
                    </a:cubicBezTo>
                    <a:cubicBezTo>
                      <a:pt x="19988" y="6862"/>
                      <a:pt x="19498" y="6548"/>
                      <a:pt x="18935" y="6398"/>
                    </a:cubicBezTo>
                    <a:cubicBezTo>
                      <a:pt x="18696" y="6335"/>
                      <a:pt x="18622" y="6284"/>
                      <a:pt x="18673" y="6217"/>
                    </a:cubicBezTo>
                    <a:cubicBezTo>
                      <a:pt x="18711" y="6168"/>
                      <a:pt x="18848" y="5987"/>
                      <a:pt x="18975" y="5816"/>
                    </a:cubicBezTo>
                    <a:cubicBezTo>
                      <a:pt x="19590" y="5007"/>
                      <a:pt x="19485" y="4036"/>
                      <a:pt x="18741" y="3646"/>
                    </a:cubicBezTo>
                    <a:cubicBezTo>
                      <a:pt x="18578" y="3560"/>
                      <a:pt x="18357" y="3517"/>
                      <a:pt x="18142" y="3517"/>
                    </a:cubicBezTo>
                    <a:cubicBezTo>
                      <a:pt x="17921" y="3517"/>
                      <a:pt x="17706" y="3563"/>
                      <a:pt x="17570" y="3654"/>
                    </a:cubicBezTo>
                    <a:cubicBezTo>
                      <a:pt x="17468" y="3720"/>
                      <a:pt x="17377" y="3766"/>
                      <a:pt x="17347" y="3766"/>
                    </a:cubicBezTo>
                    <a:cubicBezTo>
                      <a:pt x="17343" y="3766"/>
                      <a:pt x="17340" y="3765"/>
                      <a:pt x="17339" y="3763"/>
                    </a:cubicBezTo>
                    <a:cubicBezTo>
                      <a:pt x="17325" y="3749"/>
                      <a:pt x="17349" y="3499"/>
                      <a:pt x="17391" y="3206"/>
                    </a:cubicBezTo>
                    <a:cubicBezTo>
                      <a:pt x="17478" y="2589"/>
                      <a:pt x="17389" y="1874"/>
                      <a:pt x="17163" y="1366"/>
                    </a:cubicBezTo>
                    <a:cubicBezTo>
                      <a:pt x="16897" y="761"/>
                      <a:pt x="16212" y="394"/>
                      <a:pt x="15513" y="394"/>
                    </a:cubicBezTo>
                    <a:cubicBezTo>
                      <a:pt x="15243" y="394"/>
                      <a:pt x="14970" y="449"/>
                      <a:pt x="14719" y="566"/>
                    </a:cubicBezTo>
                    <a:cubicBezTo>
                      <a:pt x="13950" y="927"/>
                      <a:pt x="13192" y="2050"/>
                      <a:pt x="12910" y="3245"/>
                    </a:cubicBezTo>
                    <a:lnTo>
                      <a:pt x="12779" y="3800"/>
                    </a:lnTo>
                    <a:lnTo>
                      <a:pt x="12603" y="3515"/>
                    </a:lnTo>
                    <a:cubicBezTo>
                      <a:pt x="12389" y="3167"/>
                      <a:pt x="11873" y="2777"/>
                      <a:pt x="11630" y="2777"/>
                    </a:cubicBezTo>
                    <a:cubicBezTo>
                      <a:pt x="11539" y="2777"/>
                      <a:pt x="11268" y="2878"/>
                      <a:pt x="11038" y="3000"/>
                    </a:cubicBezTo>
                    <a:lnTo>
                      <a:pt x="10614" y="3222"/>
                    </a:lnTo>
                    <a:lnTo>
                      <a:pt x="10457" y="2552"/>
                    </a:lnTo>
                    <a:cubicBezTo>
                      <a:pt x="10246" y="1651"/>
                      <a:pt x="9945" y="1045"/>
                      <a:pt x="9481" y="580"/>
                    </a:cubicBezTo>
                    <a:cubicBezTo>
                      <a:pt x="9097" y="196"/>
                      <a:pt x="8662" y="1"/>
                      <a:pt x="8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7"/>
              <p:cNvSpPr/>
              <p:nvPr/>
            </p:nvSpPr>
            <p:spPr>
              <a:xfrm>
                <a:off x="6325275" y="2002200"/>
                <a:ext cx="10150" cy="17425"/>
              </a:xfrm>
              <a:custGeom>
                <a:avLst/>
                <a:gdLst/>
                <a:ahLst/>
                <a:cxnLst/>
                <a:rect l="l" t="t" r="r" b="b"/>
                <a:pathLst>
                  <a:path w="406" h="697" extrusionOk="0">
                    <a:moveTo>
                      <a:pt x="351" y="1"/>
                    </a:moveTo>
                    <a:cubicBezTo>
                      <a:pt x="329" y="1"/>
                      <a:pt x="255" y="130"/>
                      <a:pt x="182" y="293"/>
                    </a:cubicBezTo>
                    <a:cubicBezTo>
                      <a:pt x="43" y="602"/>
                      <a:pt x="1" y="697"/>
                      <a:pt x="18" y="697"/>
                    </a:cubicBezTo>
                    <a:cubicBezTo>
                      <a:pt x="26" y="697"/>
                      <a:pt x="46" y="678"/>
                      <a:pt x="74" y="652"/>
                    </a:cubicBezTo>
                    <a:cubicBezTo>
                      <a:pt x="165" y="565"/>
                      <a:pt x="406"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7"/>
              <p:cNvSpPr/>
              <p:nvPr/>
            </p:nvSpPr>
            <p:spPr>
              <a:xfrm>
                <a:off x="6150800" y="2018725"/>
                <a:ext cx="17475" cy="30350"/>
              </a:xfrm>
              <a:custGeom>
                <a:avLst/>
                <a:gdLst/>
                <a:ahLst/>
                <a:cxnLst/>
                <a:rect l="l" t="t" r="r" b="b"/>
                <a:pathLst>
                  <a:path w="699" h="1214" extrusionOk="0">
                    <a:moveTo>
                      <a:pt x="657" y="1"/>
                    </a:moveTo>
                    <a:cubicBezTo>
                      <a:pt x="633" y="1"/>
                      <a:pt x="457" y="302"/>
                      <a:pt x="263" y="677"/>
                    </a:cubicBezTo>
                    <a:cubicBezTo>
                      <a:pt x="95" y="998"/>
                      <a:pt x="0" y="1213"/>
                      <a:pt x="21" y="1213"/>
                    </a:cubicBezTo>
                    <a:cubicBezTo>
                      <a:pt x="25" y="1213"/>
                      <a:pt x="34" y="1205"/>
                      <a:pt x="47" y="1188"/>
                    </a:cubicBezTo>
                    <a:cubicBezTo>
                      <a:pt x="223" y="964"/>
                      <a:pt x="699" y="40"/>
                      <a:pt x="658" y="2"/>
                    </a:cubicBezTo>
                    <a:cubicBezTo>
                      <a:pt x="658" y="1"/>
                      <a:pt x="658"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7"/>
              <p:cNvSpPr/>
              <p:nvPr/>
            </p:nvSpPr>
            <p:spPr>
              <a:xfrm>
                <a:off x="6256525" y="2048100"/>
                <a:ext cx="25600" cy="68750"/>
              </a:xfrm>
              <a:custGeom>
                <a:avLst/>
                <a:gdLst/>
                <a:ahLst/>
                <a:cxnLst/>
                <a:rect l="l" t="t" r="r" b="b"/>
                <a:pathLst>
                  <a:path w="1024" h="2750" extrusionOk="0">
                    <a:moveTo>
                      <a:pt x="1001" y="0"/>
                    </a:moveTo>
                    <a:cubicBezTo>
                      <a:pt x="988" y="0"/>
                      <a:pt x="943" y="87"/>
                      <a:pt x="861" y="283"/>
                    </a:cubicBezTo>
                    <a:cubicBezTo>
                      <a:pt x="650" y="790"/>
                      <a:pt x="1" y="2749"/>
                      <a:pt x="44" y="2749"/>
                    </a:cubicBezTo>
                    <a:cubicBezTo>
                      <a:pt x="44" y="2749"/>
                      <a:pt x="45" y="2749"/>
                      <a:pt x="47" y="2747"/>
                    </a:cubicBezTo>
                    <a:cubicBezTo>
                      <a:pt x="87" y="2704"/>
                      <a:pt x="214" y="2377"/>
                      <a:pt x="331" y="2016"/>
                    </a:cubicBezTo>
                    <a:cubicBezTo>
                      <a:pt x="448" y="1655"/>
                      <a:pt x="654" y="1061"/>
                      <a:pt x="791" y="689"/>
                    </a:cubicBezTo>
                    <a:cubicBezTo>
                      <a:pt x="947" y="268"/>
                      <a:pt x="102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7"/>
              <p:cNvSpPr/>
              <p:nvPr/>
            </p:nvSpPr>
            <p:spPr>
              <a:xfrm>
                <a:off x="6204450" y="2061250"/>
                <a:ext cx="12975" cy="26125"/>
              </a:xfrm>
              <a:custGeom>
                <a:avLst/>
                <a:gdLst/>
                <a:ahLst/>
                <a:cxnLst/>
                <a:rect l="l" t="t" r="r" b="b"/>
                <a:pathLst>
                  <a:path w="519" h="1045" extrusionOk="0">
                    <a:moveTo>
                      <a:pt x="497" y="0"/>
                    </a:moveTo>
                    <a:cubicBezTo>
                      <a:pt x="467" y="0"/>
                      <a:pt x="362" y="191"/>
                      <a:pt x="248" y="459"/>
                    </a:cubicBezTo>
                    <a:cubicBezTo>
                      <a:pt x="79" y="851"/>
                      <a:pt x="1" y="1044"/>
                      <a:pt x="14" y="1044"/>
                    </a:cubicBezTo>
                    <a:cubicBezTo>
                      <a:pt x="26" y="1044"/>
                      <a:pt x="106" y="901"/>
                      <a:pt x="254" y="619"/>
                    </a:cubicBezTo>
                    <a:cubicBezTo>
                      <a:pt x="405" y="326"/>
                      <a:pt x="518" y="51"/>
                      <a:pt x="504" y="7"/>
                    </a:cubicBezTo>
                    <a:cubicBezTo>
                      <a:pt x="502" y="3"/>
                      <a:pt x="500" y="0"/>
                      <a:pt x="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7"/>
              <p:cNvSpPr/>
              <p:nvPr/>
            </p:nvSpPr>
            <p:spPr>
              <a:xfrm>
                <a:off x="5976800" y="2062100"/>
                <a:ext cx="31050" cy="13300"/>
              </a:xfrm>
              <a:custGeom>
                <a:avLst/>
                <a:gdLst/>
                <a:ahLst/>
                <a:cxnLst/>
                <a:rect l="l" t="t" r="r" b="b"/>
                <a:pathLst>
                  <a:path w="1242" h="532" extrusionOk="0">
                    <a:moveTo>
                      <a:pt x="1222" y="1"/>
                    </a:moveTo>
                    <a:cubicBezTo>
                      <a:pt x="1188" y="1"/>
                      <a:pt x="1060" y="52"/>
                      <a:pt x="771" y="172"/>
                    </a:cubicBezTo>
                    <a:cubicBezTo>
                      <a:pt x="347" y="347"/>
                      <a:pt x="0" y="528"/>
                      <a:pt x="77" y="532"/>
                    </a:cubicBezTo>
                    <a:cubicBezTo>
                      <a:pt x="77" y="532"/>
                      <a:pt x="77" y="532"/>
                      <a:pt x="77" y="532"/>
                    </a:cubicBezTo>
                    <a:cubicBezTo>
                      <a:pt x="152" y="532"/>
                      <a:pt x="1143" y="105"/>
                      <a:pt x="1203" y="46"/>
                    </a:cubicBezTo>
                    <a:cubicBezTo>
                      <a:pt x="1231" y="17"/>
                      <a:pt x="1241" y="1"/>
                      <a:pt x="12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7"/>
              <p:cNvSpPr/>
              <p:nvPr/>
            </p:nvSpPr>
            <p:spPr>
              <a:xfrm>
                <a:off x="6275300" y="2062325"/>
                <a:ext cx="15175" cy="50750"/>
              </a:xfrm>
              <a:custGeom>
                <a:avLst/>
                <a:gdLst/>
                <a:ahLst/>
                <a:cxnLst/>
                <a:rect l="l" t="t" r="r" b="b"/>
                <a:pathLst>
                  <a:path w="607" h="2030" extrusionOk="0">
                    <a:moveTo>
                      <a:pt x="580" y="1"/>
                    </a:moveTo>
                    <a:cubicBezTo>
                      <a:pt x="556" y="1"/>
                      <a:pt x="503" y="130"/>
                      <a:pt x="458" y="303"/>
                    </a:cubicBezTo>
                    <a:cubicBezTo>
                      <a:pt x="410" y="485"/>
                      <a:pt x="283" y="947"/>
                      <a:pt x="177" y="1316"/>
                    </a:cubicBezTo>
                    <a:cubicBezTo>
                      <a:pt x="71" y="1686"/>
                      <a:pt x="0" y="2010"/>
                      <a:pt x="20" y="2029"/>
                    </a:cubicBezTo>
                    <a:cubicBezTo>
                      <a:pt x="21" y="2029"/>
                      <a:pt x="21" y="2029"/>
                      <a:pt x="22" y="2029"/>
                    </a:cubicBezTo>
                    <a:cubicBezTo>
                      <a:pt x="44" y="2029"/>
                      <a:pt x="187" y="1593"/>
                      <a:pt x="339" y="1051"/>
                    </a:cubicBezTo>
                    <a:cubicBezTo>
                      <a:pt x="495" y="496"/>
                      <a:pt x="606" y="23"/>
                      <a:pt x="585" y="3"/>
                    </a:cubicBezTo>
                    <a:cubicBezTo>
                      <a:pt x="583" y="1"/>
                      <a:pt x="582"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7"/>
              <p:cNvSpPr/>
              <p:nvPr/>
            </p:nvSpPr>
            <p:spPr>
              <a:xfrm>
                <a:off x="5990475" y="2073600"/>
                <a:ext cx="55450" cy="20300"/>
              </a:xfrm>
              <a:custGeom>
                <a:avLst/>
                <a:gdLst/>
                <a:ahLst/>
                <a:cxnLst/>
                <a:rect l="l" t="t" r="r" b="b"/>
                <a:pathLst>
                  <a:path w="2218" h="812" extrusionOk="0">
                    <a:moveTo>
                      <a:pt x="2073" y="1"/>
                    </a:moveTo>
                    <a:cubicBezTo>
                      <a:pt x="2009" y="1"/>
                      <a:pt x="1887" y="33"/>
                      <a:pt x="1803" y="69"/>
                    </a:cubicBezTo>
                    <a:cubicBezTo>
                      <a:pt x="1717" y="108"/>
                      <a:pt x="1272" y="283"/>
                      <a:pt x="817" y="460"/>
                    </a:cubicBezTo>
                    <a:cubicBezTo>
                      <a:pt x="363" y="635"/>
                      <a:pt x="0" y="794"/>
                      <a:pt x="16" y="810"/>
                    </a:cubicBezTo>
                    <a:cubicBezTo>
                      <a:pt x="17" y="811"/>
                      <a:pt x="19" y="811"/>
                      <a:pt x="23" y="811"/>
                    </a:cubicBezTo>
                    <a:cubicBezTo>
                      <a:pt x="81" y="811"/>
                      <a:pt x="490" y="671"/>
                      <a:pt x="964" y="489"/>
                    </a:cubicBezTo>
                    <a:cubicBezTo>
                      <a:pt x="2109" y="49"/>
                      <a:pt x="2217" y="1"/>
                      <a:pt x="2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7"/>
              <p:cNvSpPr/>
              <p:nvPr/>
            </p:nvSpPr>
            <p:spPr>
              <a:xfrm>
                <a:off x="5944000" y="2075450"/>
                <a:ext cx="20550" cy="27975"/>
              </a:xfrm>
              <a:custGeom>
                <a:avLst/>
                <a:gdLst/>
                <a:ahLst/>
                <a:cxnLst/>
                <a:rect l="l" t="t" r="r" b="b"/>
                <a:pathLst>
                  <a:path w="822" h="1119" extrusionOk="0">
                    <a:moveTo>
                      <a:pt x="791" y="0"/>
                    </a:moveTo>
                    <a:cubicBezTo>
                      <a:pt x="791" y="0"/>
                      <a:pt x="791" y="0"/>
                      <a:pt x="791" y="0"/>
                    </a:cubicBezTo>
                    <a:cubicBezTo>
                      <a:pt x="759" y="4"/>
                      <a:pt x="569" y="243"/>
                      <a:pt x="359" y="543"/>
                    </a:cubicBezTo>
                    <a:cubicBezTo>
                      <a:pt x="150" y="844"/>
                      <a:pt x="1" y="1098"/>
                      <a:pt x="17" y="1117"/>
                    </a:cubicBezTo>
                    <a:cubicBezTo>
                      <a:pt x="17" y="1118"/>
                      <a:pt x="18" y="1118"/>
                      <a:pt x="19" y="1118"/>
                    </a:cubicBezTo>
                    <a:cubicBezTo>
                      <a:pt x="48" y="1118"/>
                      <a:pt x="237" y="878"/>
                      <a:pt x="449" y="574"/>
                    </a:cubicBezTo>
                    <a:cubicBezTo>
                      <a:pt x="665" y="260"/>
                      <a:pt x="821" y="0"/>
                      <a:pt x="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7"/>
              <p:cNvSpPr/>
              <p:nvPr/>
            </p:nvSpPr>
            <p:spPr>
              <a:xfrm>
                <a:off x="6312475" y="2083075"/>
                <a:ext cx="73275" cy="106825"/>
              </a:xfrm>
              <a:custGeom>
                <a:avLst/>
                <a:gdLst/>
                <a:ahLst/>
                <a:cxnLst/>
                <a:rect l="l" t="t" r="r" b="b"/>
                <a:pathLst>
                  <a:path w="2931" h="4273" extrusionOk="0">
                    <a:moveTo>
                      <a:pt x="2874" y="0"/>
                    </a:moveTo>
                    <a:cubicBezTo>
                      <a:pt x="2853" y="0"/>
                      <a:pt x="2711" y="204"/>
                      <a:pt x="2558" y="458"/>
                    </a:cubicBezTo>
                    <a:cubicBezTo>
                      <a:pt x="2407" y="708"/>
                      <a:pt x="2125" y="1128"/>
                      <a:pt x="1938" y="1382"/>
                    </a:cubicBezTo>
                    <a:cubicBezTo>
                      <a:pt x="1751" y="1636"/>
                      <a:pt x="1596" y="1883"/>
                      <a:pt x="1596" y="1926"/>
                    </a:cubicBezTo>
                    <a:cubicBezTo>
                      <a:pt x="1596" y="2024"/>
                      <a:pt x="975" y="2950"/>
                      <a:pt x="315" y="3836"/>
                    </a:cubicBezTo>
                    <a:cubicBezTo>
                      <a:pt x="103" y="4118"/>
                      <a:pt x="1" y="4273"/>
                      <a:pt x="20" y="4273"/>
                    </a:cubicBezTo>
                    <a:cubicBezTo>
                      <a:pt x="28" y="4273"/>
                      <a:pt x="57" y="4246"/>
                      <a:pt x="109" y="4190"/>
                    </a:cubicBezTo>
                    <a:cubicBezTo>
                      <a:pt x="450" y="3822"/>
                      <a:pt x="1486" y="2357"/>
                      <a:pt x="1771" y="1840"/>
                    </a:cubicBezTo>
                    <a:cubicBezTo>
                      <a:pt x="1878" y="1646"/>
                      <a:pt x="2084" y="1318"/>
                      <a:pt x="2231" y="1109"/>
                    </a:cubicBezTo>
                    <a:cubicBezTo>
                      <a:pt x="2552" y="656"/>
                      <a:pt x="2930" y="0"/>
                      <a:pt x="28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7"/>
              <p:cNvSpPr/>
              <p:nvPr/>
            </p:nvSpPr>
            <p:spPr>
              <a:xfrm>
                <a:off x="5945950" y="2088850"/>
                <a:ext cx="28775" cy="37750"/>
              </a:xfrm>
              <a:custGeom>
                <a:avLst/>
                <a:gdLst/>
                <a:ahLst/>
                <a:cxnLst/>
                <a:rect l="l" t="t" r="r" b="b"/>
                <a:pathLst>
                  <a:path w="1151" h="1510" extrusionOk="0">
                    <a:moveTo>
                      <a:pt x="1126" y="1"/>
                    </a:moveTo>
                    <a:cubicBezTo>
                      <a:pt x="1100" y="1"/>
                      <a:pt x="835" y="328"/>
                      <a:pt x="532" y="736"/>
                    </a:cubicBezTo>
                    <a:cubicBezTo>
                      <a:pt x="230" y="1144"/>
                      <a:pt x="0" y="1489"/>
                      <a:pt x="20" y="1508"/>
                    </a:cubicBezTo>
                    <a:cubicBezTo>
                      <a:pt x="21" y="1509"/>
                      <a:pt x="23" y="1509"/>
                      <a:pt x="25" y="1509"/>
                    </a:cubicBezTo>
                    <a:cubicBezTo>
                      <a:pt x="66" y="1509"/>
                      <a:pt x="301" y="1204"/>
                      <a:pt x="1066" y="148"/>
                    </a:cubicBezTo>
                    <a:cubicBezTo>
                      <a:pt x="1122" y="72"/>
                      <a:pt x="1150" y="1"/>
                      <a:pt x="1126" y="1"/>
                    </a:cubicBezTo>
                    <a:cubicBezTo>
                      <a:pt x="1126" y="1"/>
                      <a:pt x="1126" y="1"/>
                      <a:pt x="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7"/>
              <p:cNvSpPr/>
              <p:nvPr/>
            </p:nvSpPr>
            <p:spPr>
              <a:xfrm>
                <a:off x="5999900" y="2089250"/>
                <a:ext cx="45250" cy="12525"/>
              </a:xfrm>
              <a:custGeom>
                <a:avLst/>
                <a:gdLst/>
                <a:ahLst/>
                <a:cxnLst/>
                <a:rect l="l" t="t" r="r" b="b"/>
                <a:pathLst>
                  <a:path w="1810" h="501" extrusionOk="0">
                    <a:moveTo>
                      <a:pt x="1656" y="1"/>
                    </a:moveTo>
                    <a:cubicBezTo>
                      <a:pt x="1572" y="1"/>
                      <a:pt x="1466" y="11"/>
                      <a:pt x="1425" y="27"/>
                    </a:cubicBezTo>
                    <a:cubicBezTo>
                      <a:pt x="1382" y="42"/>
                      <a:pt x="1043" y="144"/>
                      <a:pt x="666" y="255"/>
                    </a:cubicBezTo>
                    <a:cubicBezTo>
                      <a:pt x="288" y="364"/>
                      <a:pt x="0" y="473"/>
                      <a:pt x="22" y="497"/>
                    </a:cubicBezTo>
                    <a:cubicBezTo>
                      <a:pt x="24" y="499"/>
                      <a:pt x="31" y="501"/>
                      <a:pt x="41" y="501"/>
                    </a:cubicBezTo>
                    <a:cubicBezTo>
                      <a:pt x="121" y="501"/>
                      <a:pt x="431" y="421"/>
                      <a:pt x="781" y="308"/>
                    </a:cubicBezTo>
                    <a:cubicBezTo>
                      <a:pt x="1174" y="181"/>
                      <a:pt x="1572" y="58"/>
                      <a:pt x="1656" y="38"/>
                    </a:cubicBezTo>
                    <a:cubicBezTo>
                      <a:pt x="1810" y="1"/>
                      <a:pt x="1810" y="1"/>
                      <a:pt x="1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7"/>
              <p:cNvSpPr/>
              <p:nvPr/>
            </p:nvSpPr>
            <p:spPr>
              <a:xfrm>
                <a:off x="6338975" y="2090925"/>
                <a:ext cx="28775" cy="39725"/>
              </a:xfrm>
              <a:custGeom>
                <a:avLst/>
                <a:gdLst/>
                <a:ahLst/>
                <a:cxnLst/>
                <a:rect l="l" t="t" r="r" b="b"/>
                <a:pathLst>
                  <a:path w="1151" h="1589" extrusionOk="0">
                    <a:moveTo>
                      <a:pt x="1094" y="1"/>
                    </a:moveTo>
                    <a:cubicBezTo>
                      <a:pt x="1081" y="1"/>
                      <a:pt x="1073" y="14"/>
                      <a:pt x="1073" y="41"/>
                    </a:cubicBezTo>
                    <a:cubicBezTo>
                      <a:pt x="1073" y="78"/>
                      <a:pt x="831" y="433"/>
                      <a:pt x="530" y="834"/>
                    </a:cubicBezTo>
                    <a:cubicBezTo>
                      <a:pt x="229" y="1235"/>
                      <a:pt x="1" y="1572"/>
                      <a:pt x="17" y="1588"/>
                    </a:cubicBezTo>
                    <a:cubicBezTo>
                      <a:pt x="17" y="1588"/>
                      <a:pt x="18" y="1589"/>
                      <a:pt x="19" y="1589"/>
                    </a:cubicBezTo>
                    <a:cubicBezTo>
                      <a:pt x="74" y="1589"/>
                      <a:pt x="767" y="696"/>
                      <a:pt x="1034" y="279"/>
                    </a:cubicBezTo>
                    <a:cubicBezTo>
                      <a:pt x="1111" y="164"/>
                      <a:pt x="1151" y="42"/>
                      <a:pt x="1124" y="17"/>
                    </a:cubicBezTo>
                    <a:cubicBezTo>
                      <a:pt x="1112" y="6"/>
                      <a:pt x="1102" y="1"/>
                      <a:pt x="1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7"/>
              <p:cNvSpPr/>
              <p:nvPr/>
            </p:nvSpPr>
            <p:spPr>
              <a:xfrm>
                <a:off x="6231175" y="2093650"/>
                <a:ext cx="19150" cy="50325"/>
              </a:xfrm>
              <a:custGeom>
                <a:avLst/>
                <a:gdLst/>
                <a:ahLst/>
                <a:cxnLst/>
                <a:rect l="l" t="t" r="r" b="b"/>
                <a:pathLst>
                  <a:path w="766" h="2013" extrusionOk="0">
                    <a:moveTo>
                      <a:pt x="748" y="1"/>
                    </a:moveTo>
                    <a:cubicBezTo>
                      <a:pt x="725" y="1"/>
                      <a:pt x="549" y="432"/>
                      <a:pt x="352" y="976"/>
                    </a:cubicBezTo>
                    <a:cubicBezTo>
                      <a:pt x="150" y="1531"/>
                      <a:pt x="0" y="1995"/>
                      <a:pt x="16" y="2012"/>
                    </a:cubicBezTo>
                    <a:cubicBezTo>
                      <a:pt x="17" y="2013"/>
                      <a:pt x="17" y="2013"/>
                      <a:pt x="17" y="2013"/>
                    </a:cubicBezTo>
                    <a:cubicBezTo>
                      <a:pt x="40" y="2013"/>
                      <a:pt x="215" y="1583"/>
                      <a:pt x="412" y="1038"/>
                    </a:cubicBezTo>
                    <a:cubicBezTo>
                      <a:pt x="615" y="483"/>
                      <a:pt x="765" y="17"/>
                      <a:pt x="749" y="1"/>
                    </a:cubicBezTo>
                    <a:cubicBezTo>
                      <a:pt x="749" y="1"/>
                      <a:pt x="748" y="1"/>
                      <a:pt x="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7"/>
              <p:cNvSpPr/>
              <p:nvPr/>
            </p:nvSpPr>
            <p:spPr>
              <a:xfrm>
                <a:off x="6090525" y="2094950"/>
                <a:ext cx="42700" cy="10600"/>
              </a:xfrm>
              <a:custGeom>
                <a:avLst/>
                <a:gdLst/>
                <a:ahLst/>
                <a:cxnLst/>
                <a:rect l="l" t="t" r="r" b="b"/>
                <a:pathLst>
                  <a:path w="1708" h="424" extrusionOk="0">
                    <a:moveTo>
                      <a:pt x="1682" y="0"/>
                    </a:moveTo>
                    <a:cubicBezTo>
                      <a:pt x="1655" y="0"/>
                      <a:pt x="1578" y="21"/>
                      <a:pt x="1421" y="63"/>
                    </a:cubicBezTo>
                    <a:cubicBezTo>
                      <a:pt x="1294" y="98"/>
                      <a:pt x="919" y="185"/>
                      <a:pt x="588" y="257"/>
                    </a:cubicBezTo>
                    <a:cubicBezTo>
                      <a:pt x="257" y="329"/>
                      <a:pt x="1" y="403"/>
                      <a:pt x="18" y="419"/>
                    </a:cubicBezTo>
                    <a:cubicBezTo>
                      <a:pt x="21" y="422"/>
                      <a:pt x="32" y="424"/>
                      <a:pt x="49" y="424"/>
                    </a:cubicBezTo>
                    <a:cubicBezTo>
                      <a:pt x="270" y="424"/>
                      <a:pt x="1564" y="132"/>
                      <a:pt x="1644" y="58"/>
                    </a:cubicBezTo>
                    <a:cubicBezTo>
                      <a:pt x="1686" y="19"/>
                      <a:pt x="1707" y="0"/>
                      <a:pt x="1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7"/>
              <p:cNvSpPr/>
              <p:nvPr/>
            </p:nvSpPr>
            <p:spPr>
              <a:xfrm>
                <a:off x="6015275" y="2100600"/>
                <a:ext cx="21525" cy="7875"/>
              </a:xfrm>
              <a:custGeom>
                <a:avLst/>
                <a:gdLst/>
                <a:ahLst/>
                <a:cxnLst/>
                <a:rect l="l" t="t" r="r" b="b"/>
                <a:pathLst>
                  <a:path w="861" h="315" extrusionOk="0">
                    <a:moveTo>
                      <a:pt x="820" y="0"/>
                    </a:moveTo>
                    <a:cubicBezTo>
                      <a:pt x="747" y="0"/>
                      <a:pt x="553" y="51"/>
                      <a:pt x="332" y="132"/>
                    </a:cubicBezTo>
                    <a:cubicBezTo>
                      <a:pt x="148" y="199"/>
                      <a:pt x="1" y="278"/>
                      <a:pt x="1" y="308"/>
                    </a:cubicBezTo>
                    <a:cubicBezTo>
                      <a:pt x="1" y="312"/>
                      <a:pt x="7" y="314"/>
                      <a:pt x="18" y="314"/>
                    </a:cubicBezTo>
                    <a:cubicBezTo>
                      <a:pt x="132" y="314"/>
                      <a:pt x="770" y="98"/>
                      <a:pt x="840" y="29"/>
                    </a:cubicBezTo>
                    <a:cubicBezTo>
                      <a:pt x="860" y="9"/>
                      <a:pt x="851"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7"/>
              <p:cNvSpPr/>
              <p:nvPr/>
            </p:nvSpPr>
            <p:spPr>
              <a:xfrm>
                <a:off x="6180600" y="2104225"/>
                <a:ext cx="30575" cy="88650"/>
              </a:xfrm>
              <a:custGeom>
                <a:avLst/>
                <a:gdLst/>
                <a:ahLst/>
                <a:cxnLst/>
                <a:rect l="l" t="t" r="r" b="b"/>
                <a:pathLst>
                  <a:path w="1223" h="3546" extrusionOk="0">
                    <a:moveTo>
                      <a:pt x="1204" y="1"/>
                    </a:moveTo>
                    <a:lnTo>
                      <a:pt x="1204" y="1"/>
                    </a:lnTo>
                    <a:cubicBezTo>
                      <a:pt x="1183" y="1"/>
                      <a:pt x="1133" y="93"/>
                      <a:pt x="1087" y="208"/>
                    </a:cubicBezTo>
                    <a:cubicBezTo>
                      <a:pt x="757" y="1049"/>
                      <a:pt x="0" y="3478"/>
                      <a:pt x="52" y="3530"/>
                    </a:cubicBezTo>
                    <a:cubicBezTo>
                      <a:pt x="60" y="3537"/>
                      <a:pt x="65" y="3546"/>
                      <a:pt x="72" y="3546"/>
                    </a:cubicBezTo>
                    <a:cubicBezTo>
                      <a:pt x="99" y="3546"/>
                      <a:pt x="142" y="3394"/>
                      <a:pt x="439" y="2390"/>
                    </a:cubicBezTo>
                    <a:cubicBezTo>
                      <a:pt x="595" y="1858"/>
                      <a:pt x="837" y="1108"/>
                      <a:pt x="980" y="714"/>
                    </a:cubicBezTo>
                    <a:cubicBezTo>
                      <a:pt x="1122" y="320"/>
                      <a:pt x="1222" y="1"/>
                      <a:pt x="1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7"/>
              <p:cNvSpPr/>
              <p:nvPr/>
            </p:nvSpPr>
            <p:spPr>
              <a:xfrm>
                <a:off x="6094100" y="2106375"/>
                <a:ext cx="37500" cy="11200"/>
              </a:xfrm>
              <a:custGeom>
                <a:avLst/>
                <a:gdLst/>
                <a:ahLst/>
                <a:cxnLst/>
                <a:rect l="l" t="t" r="r" b="b"/>
                <a:pathLst>
                  <a:path w="1500" h="448" extrusionOk="0">
                    <a:moveTo>
                      <a:pt x="1394" y="0"/>
                    </a:moveTo>
                    <a:cubicBezTo>
                      <a:pt x="1287" y="0"/>
                      <a:pt x="963" y="69"/>
                      <a:pt x="663" y="154"/>
                    </a:cubicBezTo>
                    <a:cubicBezTo>
                      <a:pt x="362" y="240"/>
                      <a:pt x="89" y="347"/>
                      <a:pt x="45" y="394"/>
                    </a:cubicBezTo>
                    <a:cubicBezTo>
                      <a:pt x="12" y="430"/>
                      <a:pt x="1" y="448"/>
                      <a:pt x="11" y="448"/>
                    </a:cubicBezTo>
                    <a:cubicBezTo>
                      <a:pt x="18" y="448"/>
                      <a:pt x="36" y="439"/>
                      <a:pt x="64" y="423"/>
                    </a:cubicBezTo>
                    <a:cubicBezTo>
                      <a:pt x="117" y="394"/>
                      <a:pt x="479" y="287"/>
                      <a:pt x="873" y="185"/>
                    </a:cubicBezTo>
                    <a:cubicBezTo>
                      <a:pt x="1266" y="85"/>
                      <a:pt x="1500" y="0"/>
                      <a:pt x="1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7"/>
              <p:cNvSpPr/>
              <p:nvPr/>
            </p:nvSpPr>
            <p:spPr>
              <a:xfrm>
                <a:off x="6160975" y="2107025"/>
                <a:ext cx="33475" cy="100750"/>
              </a:xfrm>
              <a:custGeom>
                <a:avLst/>
                <a:gdLst/>
                <a:ahLst/>
                <a:cxnLst/>
                <a:rect l="l" t="t" r="r" b="b"/>
                <a:pathLst>
                  <a:path w="1339" h="4030" extrusionOk="0">
                    <a:moveTo>
                      <a:pt x="1320" y="1"/>
                    </a:moveTo>
                    <a:cubicBezTo>
                      <a:pt x="1298" y="1"/>
                      <a:pt x="1109" y="486"/>
                      <a:pt x="892" y="1099"/>
                    </a:cubicBezTo>
                    <a:cubicBezTo>
                      <a:pt x="383" y="2547"/>
                      <a:pt x="0" y="3862"/>
                      <a:pt x="50" y="3987"/>
                    </a:cubicBezTo>
                    <a:cubicBezTo>
                      <a:pt x="61" y="4015"/>
                      <a:pt x="70" y="4029"/>
                      <a:pt x="78" y="4029"/>
                    </a:cubicBezTo>
                    <a:cubicBezTo>
                      <a:pt x="87" y="4029"/>
                      <a:pt x="93" y="4005"/>
                      <a:pt x="96" y="3957"/>
                    </a:cubicBezTo>
                    <a:cubicBezTo>
                      <a:pt x="107" y="3759"/>
                      <a:pt x="609" y="2138"/>
                      <a:pt x="1004" y="1020"/>
                    </a:cubicBezTo>
                    <a:cubicBezTo>
                      <a:pt x="1194" y="483"/>
                      <a:pt x="1339" y="20"/>
                      <a:pt x="1321" y="1"/>
                    </a:cubicBezTo>
                    <a:cubicBezTo>
                      <a:pt x="1321" y="1"/>
                      <a:pt x="1321" y="1"/>
                      <a:pt x="1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7"/>
              <p:cNvSpPr/>
              <p:nvPr/>
            </p:nvSpPr>
            <p:spPr>
              <a:xfrm>
                <a:off x="6142175" y="2108375"/>
                <a:ext cx="41750" cy="91475"/>
              </a:xfrm>
              <a:custGeom>
                <a:avLst/>
                <a:gdLst/>
                <a:ahLst/>
                <a:cxnLst/>
                <a:rect l="l" t="t" r="r" b="b"/>
                <a:pathLst>
                  <a:path w="1670" h="3659" extrusionOk="0">
                    <a:moveTo>
                      <a:pt x="1648" y="1"/>
                    </a:moveTo>
                    <a:cubicBezTo>
                      <a:pt x="1636" y="1"/>
                      <a:pt x="1568" y="105"/>
                      <a:pt x="1441" y="322"/>
                    </a:cubicBezTo>
                    <a:cubicBezTo>
                      <a:pt x="970" y="1123"/>
                      <a:pt x="1" y="3551"/>
                      <a:pt x="110" y="3658"/>
                    </a:cubicBezTo>
                    <a:cubicBezTo>
                      <a:pt x="111" y="3658"/>
                      <a:pt x="111" y="3659"/>
                      <a:pt x="112" y="3659"/>
                    </a:cubicBezTo>
                    <a:cubicBezTo>
                      <a:pt x="140" y="3659"/>
                      <a:pt x="303" y="3237"/>
                      <a:pt x="479" y="2710"/>
                    </a:cubicBezTo>
                    <a:cubicBezTo>
                      <a:pt x="660" y="2172"/>
                      <a:pt x="1009" y="1333"/>
                      <a:pt x="1248" y="862"/>
                    </a:cubicBezTo>
                    <a:cubicBezTo>
                      <a:pt x="1531" y="299"/>
                      <a:pt x="1669" y="1"/>
                      <a:pt x="1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7"/>
              <p:cNvSpPr/>
              <p:nvPr/>
            </p:nvSpPr>
            <p:spPr>
              <a:xfrm>
                <a:off x="6101900" y="2117700"/>
                <a:ext cx="31375" cy="8775"/>
              </a:xfrm>
              <a:custGeom>
                <a:avLst/>
                <a:gdLst/>
                <a:ahLst/>
                <a:cxnLst/>
                <a:rect l="l" t="t" r="r" b="b"/>
                <a:pathLst>
                  <a:path w="1255" h="351" extrusionOk="0">
                    <a:moveTo>
                      <a:pt x="1204" y="1"/>
                    </a:moveTo>
                    <a:cubicBezTo>
                      <a:pt x="1100" y="1"/>
                      <a:pt x="807" y="66"/>
                      <a:pt x="480" y="167"/>
                    </a:cubicBezTo>
                    <a:cubicBezTo>
                      <a:pt x="212" y="249"/>
                      <a:pt x="0" y="331"/>
                      <a:pt x="18" y="348"/>
                    </a:cubicBezTo>
                    <a:cubicBezTo>
                      <a:pt x="19" y="350"/>
                      <a:pt x="23" y="351"/>
                      <a:pt x="30" y="351"/>
                    </a:cubicBezTo>
                    <a:cubicBezTo>
                      <a:pt x="159" y="351"/>
                      <a:pt x="1177" y="83"/>
                      <a:pt x="1234" y="29"/>
                    </a:cubicBezTo>
                    <a:cubicBezTo>
                      <a:pt x="1255" y="10"/>
                      <a:pt x="1242" y="1"/>
                      <a:pt x="1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7"/>
              <p:cNvSpPr/>
              <p:nvPr/>
            </p:nvSpPr>
            <p:spPr>
              <a:xfrm>
                <a:off x="5963200" y="2119675"/>
                <a:ext cx="27100" cy="32600"/>
              </a:xfrm>
              <a:custGeom>
                <a:avLst/>
                <a:gdLst/>
                <a:ahLst/>
                <a:cxnLst/>
                <a:rect l="l" t="t" r="r" b="b"/>
                <a:pathLst>
                  <a:path w="1084" h="1304" extrusionOk="0">
                    <a:moveTo>
                      <a:pt x="1055" y="1"/>
                    </a:moveTo>
                    <a:cubicBezTo>
                      <a:pt x="1027" y="1"/>
                      <a:pt x="790" y="263"/>
                      <a:pt x="524" y="585"/>
                    </a:cubicBezTo>
                    <a:cubicBezTo>
                      <a:pt x="258" y="910"/>
                      <a:pt x="30" y="1208"/>
                      <a:pt x="15" y="1255"/>
                    </a:cubicBezTo>
                    <a:cubicBezTo>
                      <a:pt x="5" y="1285"/>
                      <a:pt x="1" y="1303"/>
                      <a:pt x="9" y="1303"/>
                    </a:cubicBezTo>
                    <a:cubicBezTo>
                      <a:pt x="33" y="1303"/>
                      <a:pt x="152" y="1162"/>
                      <a:pt x="504" y="732"/>
                    </a:cubicBezTo>
                    <a:cubicBezTo>
                      <a:pt x="712" y="478"/>
                      <a:pt x="934" y="209"/>
                      <a:pt x="994" y="136"/>
                    </a:cubicBezTo>
                    <a:cubicBezTo>
                      <a:pt x="1057" y="58"/>
                      <a:pt x="1083" y="1"/>
                      <a:pt x="1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7"/>
              <p:cNvSpPr/>
              <p:nvPr/>
            </p:nvSpPr>
            <p:spPr>
              <a:xfrm>
                <a:off x="6301125" y="2127425"/>
                <a:ext cx="30450" cy="33225"/>
              </a:xfrm>
              <a:custGeom>
                <a:avLst/>
                <a:gdLst/>
                <a:ahLst/>
                <a:cxnLst/>
                <a:rect l="l" t="t" r="r" b="b"/>
                <a:pathLst>
                  <a:path w="1218" h="1329" extrusionOk="0">
                    <a:moveTo>
                      <a:pt x="1148" y="1"/>
                    </a:moveTo>
                    <a:cubicBezTo>
                      <a:pt x="1148" y="1"/>
                      <a:pt x="1147" y="1"/>
                      <a:pt x="1147" y="1"/>
                    </a:cubicBezTo>
                    <a:cubicBezTo>
                      <a:pt x="1114" y="2"/>
                      <a:pt x="913" y="213"/>
                      <a:pt x="702" y="468"/>
                    </a:cubicBezTo>
                    <a:cubicBezTo>
                      <a:pt x="228" y="1039"/>
                      <a:pt x="0" y="1328"/>
                      <a:pt x="23" y="1328"/>
                    </a:cubicBezTo>
                    <a:cubicBezTo>
                      <a:pt x="34" y="1328"/>
                      <a:pt x="99" y="1265"/>
                      <a:pt x="220" y="1137"/>
                    </a:cubicBezTo>
                    <a:cubicBezTo>
                      <a:pt x="724" y="608"/>
                      <a:pt x="1218"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7"/>
              <p:cNvSpPr/>
              <p:nvPr/>
            </p:nvSpPr>
            <p:spPr>
              <a:xfrm>
                <a:off x="5960750" y="2131275"/>
                <a:ext cx="54025" cy="59325"/>
              </a:xfrm>
              <a:custGeom>
                <a:avLst/>
                <a:gdLst/>
                <a:ahLst/>
                <a:cxnLst/>
                <a:rect l="l" t="t" r="r" b="b"/>
                <a:pathLst>
                  <a:path w="2161" h="2373" extrusionOk="0">
                    <a:moveTo>
                      <a:pt x="2128" y="1"/>
                    </a:moveTo>
                    <a:cubicBezTo>
                      <a:pt x="2128" y="1"/>
                      <a:pt x="2128" y="1"/>
                      <a:pt x="2128" y="1"/>
                    </a:cubicBezTo>
                    <a:cubicBezTo>
                      <a:pt x="2095" y="5"/>
                      <a:pt x="2013" y="72"/>
                      <a:pt x="1952" y="148"/>
                    </a:cubicBezTo>
                    <a:cubicBezTo>
                      <a:pt x="1887" y="227"/>
                      <a:pt x="1443" y="717"/>
                      <a:pt x="962" y="1240"/>
                    </a:cubicBezTo>
                    <a:cubicBezTo>
                      <a:pt x="481" y="1766"/>
                      <a:pt x="53" y="2262"/>
                      <a:pt x="10" y="2346"/>
                    </a:cubicBezTo>
                    <a:cubicBezTo>
                      <a:pt x="1" y="2364"/>
                      <a:pt x="0" y="2372"/>
                      <a:pt x="6" y="2372"/>
                    </a:cubicBezTo>
                    <a:cubicBezTo>
                      <a:pt x="29" y="2372"/>
                      <a:pt x="146" y="2258"/>
                      <a:pt x="307" y="2076"/>
                    </a:cubicBezTo>
                    <a:cubicBezTo>
                      <a:pt x="511" y="1845"/>
                      <a:pt x="1019" y="1279"/>
                      <a:pt x="1434" y="824"/>
                    </a:cubicBezTo>
                    <a:cubicBezTo>
                      <a:pt x="1848" y="371"/>
                      <a:pt x="216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7"/>
              <p:cNvSpPr/>
              <p:nvPr/>
            </p:nvSpPr>
            <p:spPr>
              <a:xfrm>
                <a:off x="6235025" y="2137625"/>
                <a:ext cx="30475" cy="44900"/>
              </a:xfrm>
              <a:custGeom>
                <a:avLst/>
                <a:gdLst/>
                <a:ahLst/>
                <a:cxnLst/>
                <a:rect l="l" t="t" r="r" b="b"/>
                <a:pathLst>
                  <a:path w="1219" h="1796" extrusionOk="0">
                    <a:moveTo>
                      <a:pt x="1196" y="1"/>
                    </a:moveTo>
                    <a:cubicBezTo>
                      <a:pt x="1168" y="1"/>
                      <a:pt x="1047" y="171"/>
                      <a:pt x="923" y="393"/>
                    </a:cubicBezTo>
                    <a:cubicBezTo>
                      <a:pt x="789" y="627"/>
                      <a:pt x="524" y="1028"/>
                      <a:pt x="332" y="1290"/>
                    </a:cubicBezTo>
                    <a:cubicBezTo>
                      <a:pt x="140" y="1552"/>
                      <a:pt x="0" y="1778"/>
                      <a:pt x="16" y="1794"/>
                    </a:cubicBezTo>
                    <a:cubicBezTo>
                      <a:pt x="17" y="1795"/>
                      <a:pt x="18" y="1795"/>
                      <a:pt x="19" y="1795"/>
                    </a:cubicBezTo>
                    <a:cubicBezTo>
                      <a:pt x="80" y="1795"/>
                      <a:pt x="665" y="982"/>
                      <a:pt x="983" y="454"/>
                    </a:cubicBezTo>
                    <a:cubicBezTo>
                      <a:pt x="1123" y="221"/>
                      <a:pt x="1218" y="21"/>
                      <a:pt x="1200" y="2"/>
                    </a:cubicBezTo>
                    <a:cubicBezTo>
                      <a:pt x="1199" y="1"/>
                      <a:pt x="1197" y="1"/>
                      <a:pt x="1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7"/>
              <p:cNvSpPr/>
              <p:nvPr/>
            </p:nvSpPr>
            <p:spPr>
              <a:xfrm>
                <a:off x="6309325" y="2139600"/>
                <a:ext cx="20350" cy="22425"/>
              </a:xfrm>
              <a:custGeom>
                <a:avLst/>
                <a:gdLst/>
                <a:ahLst/>
                <a:cxnLst/>
                <a:rect l="l" t="t" r="r" b="b"/>
                <a:pathLst>
                  <a:path w="814" h="897" extrusionOk="0">
                    <a:moveTo>
                      <a:pt x="777" y="1"/>
                    </a:moveTo>
                    <a:cubicBezTo>
                      <a:pt x="749" y="1"/>
                      <a:pt x="622" y="127"/>
                      <a:pt x="486" y="296"/>
                    </a:cubicBezTo>
                    <a:cubicBezTo>
                      <a:pt x="65" y="812"/>
                      <a:pt x="1" y="897"/>
                      <a:pt x="41" y="897"/>
                    </a:cubicBezTo>
                    <a:cubicBezTo>
                      <a:pt x="104" y="897"/>
                      <a:pt x="814" y="37"/>
                      <a:pt x="780" y="2"/>
                    </a:cubicBezTo>
                    <a:cubicBezTo>
                      <a:pt x="779" y="1"/>
                      <a:pt x="778"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7"/>
              <p:cNvSpPr/>
              <p:nvPr/>
            </p:nvSpPr>
            <p:spPr>
              <a:xfrm>
                <a:off x="6318800" y="2138925"/>
                <a:ext cx="45000" cy="57825"/>
              </a:xfrm>
              <a:custGeom>
                <a:avLst/>
                <a:gdLst/>
                <a:ahLst/>
                <a:cxnLst/>
                <a:rect l="l" t="t" r="r" b="b"/>
                <a:pathLst>
                  <a:path w="1800" h="2313" extrusionOk="0">
                    <a:moveTo>
                      <a:pt x="1777" y="1"/>
                    </a:moveTo>
                    <a:cubicBezTo>
                      <a:pt x="1753" y="1"/>
                      <a:pt x="1373" y="478"/>
                      <a:pt x="935" y="1064"/>
                    </a:cubicBezTo>
                    <a:cubicBezTo>
                      <a:pt x="87" y="2189"/>
                      <a:pt x="0" y="2313"/>
                      <a:pt x="63" y="2313"/>
                    </a:cubicBezTo>
                    <a:cubicBezTo>
                      <a:pt x="84" y="2313"/>
                      <a:pt x="452" y="1838"/>
                      <a:pt x="887" y="1252"/>
                    </a:cubicBezTo>
                    <a:cubicBezTo>
                      <a:pt x="1321" y="668"/>
                      <a:pt x="1706" y="151"/>
                      <a:pt x="1746" y="97"/>
                    </a:cubicBezTo>
                    <a:cubicBezTo>
                      <a:pt x="1787" y="42"/>
                      <a:pt x="1800" y="1"/>
                      <a:pt x="1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7"/>
              <p:cNvSpPr/>
              <p:nvPr/>
            </p:nvSpPr>
            <p:spPr>
              <a:xfrm>
                <a:off x="6354650" y="2145600"/>
                <a:ext cx="31200" cy="35625"/>
              </a:xfrm>
              <a:custGeom>
                <a:avLst/>
                <a:gdLst/>
                <a:ahLst/>
                <a:cxnLst/>
                <a:rect l="l" t="t" r="r" b="b"/>
                <a:pathLst>
                  <a:path w="1248" h="1425" extrusionOk="0">
                    <a:moveTo>
                      <a:pt x="1198" y="1"/>
                    </a:moveTo>
                    <a:cubicBezTo>
                      <a:pt x="1172" y="1"/>
                      <a:pt x="1078" y="90"/>
                      <a:pt x="976" y="218"/>
                    </a:cubicBezTo>
                    <a:cubicBezTo>
                      <a:pt x="867" y="352"/>
                      <a:pt x="593" y="685"/>
                      <a:pt x="374" y="947"/>
                    </a:cubicBezTo>
                    <a:cubicBezTo>
                      <a:pt x="155" y="1209"/>
                      <a:pt x="0" y="1424"/>
                      <a:pt x="31" y="1424"/>
                    </a:cubicBezTo>
                    <a:cubicBezTo>
                      <a:pt x="31" y="1424"/>
                      <a:pt x="31" y="1424"/>
                      <a:pt x="32" y="1424"/>
                    </a:cubicBezTo>
                    <a:cubicBezTo>
                      <a:pt x="117" y="1417"/>
                      <a:pt x="1247" y="47"/>
                      <a:pt x="1203" y="3"/>
                    </a:cubicBezTo>
                    <a:cubicBezTo>
                      <a:pt x="1202" y="1"/>
                      <a:pt x="1200"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7"/>
              <p:cNvSpPr/>
              <p:nvPr/>
            </p:nvSpPr>
            <p:spPr>
              <a:xfrm>
                <a:off x="6244775" y="2147400"/>
                <a:ext cx="26575" cy="43200"/>
              </a:xfrm>
              <a:custGeom>
                <a:avLst/>
                <a:gdLst/>
                <a:ahLst/>
                <a:cxnLst/>
                <a:rect l="l" t="t" r="r" b="b"/>
                <a:pathLst>
                  <a:path w="1063" h="1728" extrusionOk="0">
                    <a:moveTo>
                      <a:pt x="1046" y="1"/>
                    </a:moveTo>
                    <a:cubicBezTo>
                      <a:pt x="1021" y="1"/>
                      <a:pt x="783" y="367"/>
                      <a:pt x="503" y="833"/>
                    </a:cubicBezTo>
                    <a:cubicBezTo>
                      <a:pt x="218" y="1312"/>
                      <a:pt x="0" y="1709"/>
                      <a:pt x="19" y="1727"/>
                    </a:cubicBezTo>
                    <a:cubicBezTo>
                      <a:pt x="20" y="1727"/>
                      <a:pt x="20" y="1727"/>
                      <a:pt x="21" y="1727"/>
                    </a:cubicBezTo>
                    <a:cubicBezTo>
                      <a:pt x="45" y="1727"/>
                      <a:pt x="285" y="1362"/>
                      <a:pt x="562" y="893"/>
                    </a:cubicBezTo>
                    <a:cubicBezTo>
                      <a:pt x="847" y="417"/>
                      <a:pt x="1062" y="18"/>
                      <a:pt x="1048" y="2"/>
                    </a:cubicBezTo>
                    <a:cubicBezTo>
                      <a:pt x="1047" y="1"/>
                      <a:pt x="1047" y="1"/>
                      <a:pt x="1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7"/>
              <p:cNvSpPr/>
              <p:nvPr/>
            </p:nvSpPr>
            <p:spPr>
              <a:xfrm>
                <a:off x="6372025" y="2148525"/>
                <a:ext cx="19475" cy="21900"/>
              </a:xfrm>
              <a:custGeom>
                <a:avLst/>
                <a:gdLst/>
                <a:ahLst/>
                <a:cxnLst/>
                <a:rect l="l" t="t" r="r" b="b"/>
                <a:pathLst>
                  <a:path w="779" h="876" extrusionOk="0">
                    <a:moveTo>
                      <a:pt x="731" y="1"/>
                    </a:moveTo>
                    <a:cubicBezTo>
                      <a:pt x="714" y="1"/>
                      <a:pt x="564" y="162"/>
                      <a:pt x="397" y="363"/>
                    </a:cubicBezTo>
                    <a:cubicBezTo>
                      <a:pt x="146" y="664"/>
                      <a:pt x="0" y="876"/>
                      <a:pt x="28" y="876"/>
                    </a:cubicBezTo>
                    <a:cubicBezTo>
                      <a:pt x="42" y="876"/>
                      <a:pt x="101" y="821"/>
                      <a:pt x="214" y="695"/>
                    </a:cubicBezTo>
                    <a:cubicBezTo>
                      <a:pt x="492" y="387"/>
                      <a:pt x="778" y="1"/>
                      <a:pt x="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7"/>
              <p:cNvSpPr/>
              <p:nvPr/>
            </p:nvSpPr>
            <p:spPr>
              <a:xfrm>
                <a:off x="5997325" y="2154650"/>
                <a:ext cx="38875" cy="43050"/>
              </a:xfrm>
              <a:custGeom>
                <a:avLst/>
                <a:gdLst/>
                <a:ahLst/>
                <a:cxnLst/>
                <a:rect l="l" t="t" r="r" b="b"/>
                <a:pathLst>
                  <a:path w="1555" h="1722" extrusionOk="0">
                    <a:moveTo>
                      <a:pt x="1538" y="1"/>
                    </a:moveTo>
                    <a:cubicBezTo>
                      <a:pt x="1522" y="1"/>
                      <a:pt x="1383" y="132"/>
                      <a:pt x="1132" y="395"/>
                    </a:cubicBezTo>
                    <a:cubicBezTo>
                      <a:pt x="606" y="940"/>
                      <a:pt x="0" y="1679"/>
                      <a:pt x="42" y="1720"/>
                    </a:cubicBezTo>
                    <a:cubicBezTo>
                      <a:pt x="43" y="1721"/>
                      <a:pt x="44" y="1721"/>
                      <a:pt x="45" y="1721"/>
                    </a:cubicBezTo>
                    <a:cubicBezTo>
                      <a:pt x="74" y="1721"/>
                      <a:pt x="252" y="1528"/>
                      <a:pt x="452" y="1277"/>
                    </a:cubicBezTo>
                    <a:cubicBezTo>
                      <a:pt x="664" y="1017"/>
                      <a:pt x="1001" y="619"/>
                      <a:pt x="1208" y="395"/>
                    </a:cubicBezTo>
                    <a:cubicBezTo>
                      <a:pt x="1448" y="132"/>
                      <a:pt x="1555" y="1"/>
                      <a:pt x="1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7"/>
              <p:cNvSpPr/>
              <p:nvPr/>
            </p:nvSpPr>
            <p:spPr>
              <a:xfrm>
                <a:off x="6009025" y="2154450"/>
                <a:ext cx="36925" cy="44225"/>
              </a:xfrm>
              <a:custGeom>
                <a:avLst/>
                <a:gdLst/>
                <a:ahLst/>
                <a:cxnLst/>
                <a:rect l="l" t="t" r="r" b="b"/>
                <a:pathLst>
                  <a:path w="1477" h="1769" extrusionOk="0">
                    <a:moveTo>
                      <a:pt x="1442" y="0"/>
                    </a:moveTo>
                    <a:cubicBezTo>
                      <a:pt x="1441" y="0"/>
                      <a:pt x="1439" y="0"/>
                      <a:pt x="1438" y="0"/>
                    </a:cubicBezTo>
                    <a:cubicBezTo>
                      <a:pt x="1399" y="2"/>
                      <a:pt x="1128" y="312"/>
                      <a:pt x="830" y="697"/>
                    </a:cubicBezTo>
                    <a:cubicBezTo>
                      <a:pt x="45" y="1707"/>
                      <a:pt x="0" y="1768"/>
                      <a:pt x="43" y="1768"/>
                    </a:cubicBezTo>
                    <a:cubicBezTo>
                      <a:pt x="69" y="1768"/>
                      <a:pt x="355" y="1432"/>
                      <a:pt x="684" y="1017"/>
                    </a:cubicBezTo>
                    <a:cubicBezTo>
                      <a:pt x="1011" y="599"/>
                      <a:pt x="1328" y="205"/>
                      <a:pt x="1392" y="130"/>
                    </a:cubicBezTo>
                    <a:cubicBezTo>
                      <a:pt x="1456" y="56"/>
                      <a:pt x="1477" y="0"/>
                      <a:pt x="1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7"/>
              <p:cNvSpPr/>
              <p:nvPr/>
            </p:nvSpPr>
            <p:spPr>
              <a:xfrm>
                <a:off x="6254500" y="2154300"/>
                <a:ext cx="29925" cy="38025"/>
              </a:xfrm>
              <a:custGeom>
                <a:avLst/>
                <a:gdLst/>
                <a:ahLst/>
                <a:cxnLst/>
                <a:rect l="l" t="t" r="r" b="b"/>
                <a:pathLst>
                  <a:path w="1197" h="1521" extrusionOk="0">
                    <a:moveTo>
                      <a:pt x="1117" y="1"/>
                    </a:moveTo>
                    <a:cubicBezTo>
                      <a:pt x="1096" y="1"/>
                      <a:pt x="913" y="236"/>
                      <a:pt x="709" y="521"/>
                    </a:cubicBezTo>
                    <a:cubicBezTo>
                      <a:pt x="507" y="806"/>
                      <a:pt x="252" y="1160"/>
                      <a:pt x="144" y="1306"/>
                    </a:cubicBezTo>
                    <a:cubicBezTo>
                      <a:pt x="49" y="1434"/>
                      <a:pt x="1" y="1521"/>
                      <a:pt x="24" y="1521"/>
                    </a:cubicBezTo>
                    <a:cubicBezTo>
                      <a:pt x="27" y="1521"/>
                      <a:pt x="32" y="1519"/>
                      <a:pt x="39" y="1515"/>
                    </a:cubicBezTo>
                    <a:cubicBezTo>
                      <a:pt x="177" y="1433"/>
                      <a:pt x="1196" y="1"/>
                      <a:pt x="11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7"/>
              <p:cNvSpPr/>
              <p:nvPr/>
            </p:nvSpPr>
            <p:spPr>
              <a:xfrm>
                <a:off x="6028450" y="2162000"/>
                <a:ext cx="24900" cy="28950"/>
              </a:xfrm>
              <a:custGeom>
                <a:avLst/>
                <a:gdLst/>
                <a:ahLst/>
                <a:cxnLst/>
                <a:rect l="l" t="t" r="r" b="b"/>
                <a:pathLst>
                  <a:path w="996" h="1158" extrusionOk="0">
                    <a:moveTo>
                      <a:pt x="959" y="1"/>
                    </a:moveTo>
                    <a:lnTo>
                      <a:pt x="959" y="1"/>
                    </a:lnTo>
                    <a:cubicBezTo>
                      <a:pt x="928" y="2"/>
                      <a:pt x="743" y="202"/>
                      <a:pt x="554" y="440"/>
                    </a:cubicBezTo>
                    <a:cubicBezTo>
                      <a:pt x="98" y="1018"/>
                      <a:pt x="0" y="1157"/>
                      <a:pt x="43" y="1157"/>
                    </a:cubicBezTo>
                    <a:cubicBezTo>
                      <a:pt x="63" y="1157"/>
                      <a:pt x="295" y="894"/>
                      <a:pt x="551" y="578"/>
                    </a:cubicBezTo>
                    <a:cubicBezTo>
                      <a:pt x="809" y="263"/>
                      <a:pt x="995"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7"/>
              <p:cNvSpPr/>
              <p:nvPr/>
            </p:nvSpPr>
            <p:spPr>
              <a:xfrm>
                <a:off x="6265825" y="2165875"/>
                <a:ext cx="23425" cy="32800"/>
              </a:xfrm>
              <a:custGeom>
                <a:avLst/>
                <a:gdLst/>
                <a:ahLst/>
                <a:cxnLst/>
                <a:rect l="l" t="t" r="r" b="b"/>
                <a:pathLst>
                  <a:path w="937" h="1312" extrusionOk="0">
                    <a:moveTo>
                      <a:pt x="888" y="1"/>
                    </a:moveTo>
                    <a:cubicBezTo>
                      <a:pt x="862" y="1"/>
                      <a:pt x="676" y="252"/>
                      <a:pt x="474" y="558"/>
                    </a:cubicBezTo>
                    <a:cubicBezTo>
                      <a:pt x="271" y="866"/>
                      <a:pt x="81" y="1160"/>
                      <a:pt x="46" y="1214"/>
                    </a:cubicBezTo>
                    <a:cubicBezTo>
                      <a:pt x="10" y="1267"/>
                      <a:pt x="1" y="1311"/>
                      <a:pt x="22" y="1311"/>
                    </a:cubicBezTo>
                    <a:cubicBezTo>
                      <a:pt x="44" y="1311"/>
                      <a:pt x="227" y="1064"/>
                      <a:pt x="432" y="756"/>
                    </a:cubicBezTo>
                    <a:cubicBezTo>
                      <a:pt x="901" y="62"/>
                      <a:pt x="937" y="1"/>
                      <a:pt x="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7"/>
              <p:cNvSpPr/>
              <p:nvPr/>
            </p:nvSpPr>
            <p:spPr>
              <a:xfrm>
                <a:off x="6274850" y="2175550"/>
                <a:ext cx="22125" cy="28900"/>
              </a:xfrm>
              <a:custGeom>
                <a:avLst/>
                <a:gdLst/>
                <a:ahLst/>
                <a:cxnLst/>
                <a:rect l="l" t="t" r="r" b="b"/>
                <a:pathLst>
                  <a:path w="885" h="1156" extrusionOk="0">
                    <a:moveTo>
                      <a:pt x="835" y="0"/>
                    </a:moveTo>
                    <a:cubicBezTo>
                      <a:pt x="816" y="0"/>
                      <a:pt x="653" y="215"/>
                      <a:pt x="464" y="484"/>
                    </a:cubicBezTo>
                    <a:cubicBezTo>
                      <a:pt x="49" y="1078"/>
                      <a:pt x="1" y="1155"/>
                      <a:pt x="49" y="1155"/>
                    </a:cubicBezTo>
                    <a:cubicBezTo>
                      <a:pt x="72" y="1155"/>
                      <a:pt x="239" y="939"/>
                      <a:pt x="428" y="670"/>
                    </a:cubicBezTo>
                    <a:cubicBezTo>
                      <a:pt x="815" y="115"/>
                      <a:pt x="885" y="0"/>
                      <a:pt x="835" y="0"/>
                    </a:cubicBezTo>
                    <a:cubicBezTo>
                      <a:pt x="835" y="0"/>
                      <a:pt x="835" y="0"/>
                      <a:pt x="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7"/>
              <p:cNvSpPr/>
              <p:nvPr/>
            </p:nvSpPr>
            <p:spPr>
              <a:xfrm>
                <a:off x="6344550" y="2179375"/>
                <a:ext cx="33600" cy="38625"/>
              </a:xfrm>
              <a:custGeom>
                <a:avLst/>
                <a:gdLst/>
                <a:ahLst/>
                <a:cxnLst/>
                <a:rect l="l" t="t" r="r" b="b"/>
                <a:pathLst>
                  <a:path w="1344" h="1545" extrusionOk="0">
                    <a:moveTo>
                      <a:pt x="1290" y="1"/>
                    </a:moveTo>
                    <a:cubicBezTo>
                      <a:pt x="1259" y="1"/>
                      <a:pt x="968" y="316"/>
                      <a:pt x="640" y="703"/>
                    </a:cubicBezTo>
                    <a:cubicBezTo>
                      <a:pt x="313" y="1087"/>
                      <a:pt x="29" y="1445"/>
                      <a:pt x="14" y="1497"/>
                    </a:cubicBezTo>
                    <a:cubicBezTo>
                      <a:pt x="6" y="1525"/>
                      <a:pt x="1" y="1544"/>
                      <a:pt x="9" y="1544"/>
                    </a:cubicBezTo>
                    <a:cubicBezTo>
                      <a:pt x="32" y="1544"/>
                      <a:pt x="160" y="1393"/>
                      <a:pt x="623" y="850"/>
                    </a:cubicBezTo>
                    <a:cubicBezTo>
                      <a:pt x="1330" y="16"/>
                      <a:pt x="1344"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7"/>
              <p:cNvSpPr/>
              <p:nvPr/>
            </p:nvSpPr>
            <p:spPr>
              <a:xfrm>
                <a:off x="6028100" y="2182050"/>
                <a:ext cx="43025" cy="51350"/>
              </a:xfrm>
              <a:custGeom>
                <a:avLst/>
                <a:gdLst/>
                <a:ahLst/>
                <a:cxnLst/>
                <a:rect l="l" t="t" r="r" b="b"/>
                <a:pathLst>
                  <a:path w="1721" h="2054" extrusionOk="0">
                    <a:moveTo>
                      <a:pt x="1700" y="0"/>
                    </a:moveTo>
                    <a:cubicBezTo>
                      <a:pt x="1666" y="0"/>
                      <a:pt x="1303" y="400"/>
                      <a:pt x="878" y="910"/>
                    </a:cubicBezTo>
                    <a:cubicBezTo>
                      <a:pt x="442" y="1433"/>
                      <a:pt x="56" y="1926"/>
                      <a:pt x="16" y="2012"/>
                    </a:cubicBezTo>
                    <a:cubicBezTo>
                      <a:pt x="2" y="2040"/>
                      <a:pt x="1" y="2053"/>
                      <a:pt x="8" y="2053"/>
                    </a:cubicBezTo>
                    <a:cubicBezTo>
                      <a:pt x="24" y="2053"/>
                      <a:pt x="79" y="1998"/>
                      <a:pt x="157" y="1900"/>
                    </a:cubicBezTo>
                    <a:cubicBezTo>
                      <a:pt x="276" y="1753"/>
                      <a:pt x="679" y="1277"/>
                      <a:pt x="1056" y="837"/>
                    </a:cubicBezTo>
                    <a:cubicBezTo>
                      <a:pt x="1432" y="397"/>
                      <a:pt x="1721" y="22"/>
                      <a:pt x="1702" y="1"/>
                    </a:cubicBezTo>
                    <a:cubicBezTo>
                      <a:pt x="1702" y="0"/>
                      <a:pt x="1701" y="0"/>
                      <a:pt x="1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7"/>
              <p:cNvSpPr/>
              <p:nvPr/>
            </p:nvSpPr>
            <p:spPr>
              <a:xfrm>
                <a:off x="5966675" y="2196725"/>
                <a:ext cx="27375" cy="37575"/>
              </a:xfrm>
              <a:custGeom>
                <a:avLst/>
                <a:gdLst/>
                <a:ahLst/>
                <a:cxnLst/>
                <a:rect l="l" t="t" r="r" b="b"/>
                <a:pathLst>
                  <a:path w="1095" h="1503" extrusionOk="0">
                    <a:moveTo>
                      <a:pt x="1074" y="1"/>
                    </a:moveTo>
                    <a:cubicBezTo>
                      <a:pt x="1052" y="1"/>
                      <a:pt x="868" y="233"/>
                      <a:pt x="665" y="516"/>
                    </a:cubicBezTo>
                    <a:cubicBezTo>
                      <a:pt x="181" y="1186"/>
                      <a:pt x="0" y="1468"/>
                      <a:pt x="34" y="1501"/>
                    </a:cubicBezTo>
                    <a:cubicBezTo>
                      <a:pt x="34" y="1502"/>
                      <a:pt x="35" y="1502"/>
                      <a:pt x="36" y="1502"/>
                    </a:cubicBezTo>
                    <a:cubicBezTo>
                      <a:pt x="64" y="1502"/>
                      <a:pt x="253" y="1252"/>
                      <a:pt x="466" y="940"/>
                    </a:cubicBezTo>
                    <a:cubicBezTo>
                      <a:pt x="685" y="617"/>
                      <a:pt x="922" y="268"/>
                      <a:pt x="988" y="173"/>
                    </a:cubicBezTo>
                    <a:cubicBezTo>
                      <a:pt x="1054" y="82"/>
                      <a:pt x="1094" y="1"/>
                      <a:pt x="1074" y="1"/>
                    </a:cubicBezTo>
                    <a:cubicBezTo>
                      <a:pt x="1074" y="1"/>
                      <a:pt x="1074"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7"/>
              <p:cNvSpPr/>
              <p:nvPr/>
            </p:nvSpPr>
            <p:spPr>
              <a:xfrm>
                <a:off x="6026275" y="2199325"/>
                <a:ext cx="40875" cy="52475"/>
              </a:xfrm>
              <a:custGeom>
                <a:avLst/>
                <a:gdLst/>
                <a:ahLst/>
                <a:cxnLst/>
                <a:rect l="l" t="t" r="r" b="b"/>
                <a:pathLst>
                  <a:path w="1635" h="2099" extrusionOk="0">
                    <a:moveTo>
                      <a:pt x="1617" y="1"/>
                    </a:moveTo>
                    <a:cubicBezTo>
                      <a:pt x="1589" y="1"/>
                      <a:pt x="1305" y="335"/>
                      <a:pt x="971" y="766"/>
                    </a:cubicBezTo>
                    <a:cubicBezTo>
                      <a:pt x="220" y="1737"/>
                      <a:pt x="0" y="2051"/>
                      <a:pt x="47" y="2098"/>
                    </a:cubicBezTo>
                    <a:cubicBezTo>
                      <a:pt x="48" y="2099"/>
                      <a:pt x="49" y="2099"/>
                      <a:pt x="50" y="2099"/>
                    </a:cubicBezTo>
                    <a:cubicBezTo>
                      <a:pt x="75" y="2099"/>
                      <a:pt x="209" y="1929"/>
                      <a:pt x="355" y="1707"/>
                    </a:cubicBezTo>
                    <a:cubicBezTo>
                      <a:pt x="509" y="1476"/>
                      <a:pt x="859" y="1005"/>
                      <a:pt x="1140" y="660"/>
                    </a:cubicBezTo>
                    <a:cubicBezTo>
                      <a:pt x="1421" y="314"/>
                      <a:pt x="1635" y="19"/>
                      <a:pt x="1618" y="1"/>
                    </a:cubicBezTo>
                    <a:cubicBezTo>
                      <a:pt x="1618" y="1"/>
                      <a:pt x="1618" y="1"/>
                      <a:pt x="1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7"/>
              <p:cNvSpPr/>
              <p:nvPr/>
            </p:nvSpPr>
            <p:spPr>
              <a:xfrm>
                <a:off x="5990400" y="2202450"/>
                <a:ext cx="20250" cy="30200"/>
              </a:xfrm>
              <a:custGeom>
                <a:avLst/>
                <a:gdLst/>
                <a:ahLst/>
                <a:cxnLst/>
                <a:rect l="l" t="t" r="r" b="b"/>
                <a:pathLst>
                  <a:path w="810" h="1208" extrusionOk="0">
                    <a:moveTo>
                      <a:pt x="782" y="1"/>
                    </a:moveTo>
                    <a:lnTo>
                      <a:pt x="782" y="1"/>
                    </a:lnTo>
                    <a:cubicBezTo>
                      <a:pt x="752" y="2"/>
                      <a:pt x="560" y="268"/>
                      <a:pt x="358" y="590"/>
                    </a:cubicBezTo>
                    <a:cubicBezTo>
                      <a:pt x="154" y="913"/>
                      <a:pt x="1" y="1192"/>
                      <a:pt x="18" y="1207"/>
                    </a:cubicBezTo>
                    <a:cubicBezTo>
                      <a:pt x="18" y="1207"/>
                      <a:pt x="19" y="1207"/>
                      <a:pt x="20" y="1207"/>
                    </a:cubicBezTo>
                    <a:cubicBezTo>
                      <a:pt x="44" y="1207"/>
                      <a:pt x="231" y="948"/>
                      <a:pt x="442" y="617"/>
                    </a:cubicBezTo>
                    <a:cubicBezTo>
                      <a:pt x="659" y="277"/>
                      <a:pt x="810" y="1"/>
                      <a:pt x="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7"/>
              <p:cNvSpPr/>
              <p:nvPr/>
            </p:nvSpPr>
            <p:spPr>
              <a:xfrm>
                <a:off x="6168575" y="2208000"/>
                <a:ext cx="39550" cy="48475"/>
              </a:xfrm>
              <a:custGeom>
                <a:avLst/>
                <a:gdLst/>
                <a:ahLst/>
                <a:cxnLst/>
                <a:rect l="l" t="t" r="r" b="b"/>
                <a:pathLst>
                  <a:path w="1582" h="1939" extrusionOk="0">
                    <a:moveTo>
                      <a:pt x="1571" y="1"/>
                    </a:moveTo>
                    <a:lnTo>
                      <a:pt x="1571" y="1"/>
                    </a:lnTo>
                    <a:cubicBezTo>
                      <a:pt x="1539" y="1"/>
                      <a:pt x="1272" y="313"/>
                      <a:pt x="821" y="882"/>
                    </a:cubicBezTo>
                    <a:cubicBezTo>
                      <a:pt x="286" y="1554"/>
                      <a:pt x="1" y="1939"/>
                      <a:pt x="32" y="1939"/>
                    </a:cubicBezTo>
                    <a:cubicBezTo>
                      <a:pt x="40" y="1939"/>
                      <a:pt x="70" y="1913"/>
                      <a:pt x="121" y="1859"/>
                    </a:cubicBezTo>
                    <a:cubicBezTo>
                      <a:pt x="266" y="1712"/>
                      <a:pt x="1438" y="247"/>
                      <a:pt x="1521" y="110"/>
                    </a:cubicBezTo>
                    <a:cubicBezTo>
                      <a:pt x="1566" y="36"/>
                      <a:pt x="1582" y="1"/>
                      <a:pt x="1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7"/>
              <p:cNvSpPr/>
              <p:nvPr/>
            </p:nvSpPr>
            <p:spPr>
              <a:xfrm>
                <a:off x="6178925" y="2219800"/>
                <a:ext cx="37450" cy="42400"/>
              </a:xfrm>
              <a:custGeom>
                <a:avLst/>
                <a:gdLst/>
                <a:ahLst/>
                <a:cxnLst/>
                <a:rect l="l" t="t" r="r" b="b"/>
                <a:pathLst>
                  <a:path w="1498" h="1696" extrusionOk="0">
                    <a:moveTo>
                      <a:pt x="1447" y="1"/>
                    </a:moveTo>
                    <a:cubicBezTo>
                      <a:pt x="1446" y="1"/>
                      <a:pt x="1445" y="1"/>
                      <a:pt x="1444" y="1"/>
                    </a:cubicBezTo>
                    <a:cubicBezTo>
                      <a:pt x="1415" y="1"/>
                      <a:pt x="1090" y="348"/>
                      <a:pt x="717" y="778"/>
                    </a:cubicBezTo>
                    <a:cubicBezTo>
                      <a:pt x="345" y="1208"/>
                      <a:pt x="31" y="1596"/>
                      <a:pt x="14" y="1648"/>
                    </a:cubicBezTo>
                    <a:cubicBezTo>
                      <a:pt x="5" y="1677"/>
                      <a:pt x="1" y="1695"/>
                      <a:pt x="10" y="1695"/>
                    </a:cubicBezTo>
                    <a:cubicBezTo>
                      <a:pt x="38" y="1695"/>
                      <a:pt x="189" y="1522"/>
                      <a:pt x="704" y="925"/>
                    </a:cubicBezTo>
                    <a:cubicBezTo>
                      <a:pt x="1493" y="7"/>
                      <a:pt x="1498" y="1"/>
                      <a:pt x="1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7"/>
              <p:cNvSpPr/>
              <p:nvPr/>
            </p:nvSpPr>
            <p:spPr>
              <a:xfrm>
                <a:off x="6197900" y="2228450"/>
                <a:ext cx="28000" cy="31825"/>
              </a:xfrm>
              <a:custGeom>
                <a:avLst/>
                <a:gdLst/>
                <a:ahLst/>
                <a:cxnLst/>
                <a:rect l="l" t="t" r="r" b="b"/>
                <a:pathLst>
                  <a:path w="1120" h="1273" extrusionOk="0">
                    <a:moveTo>
                      <a:pt x="1082" y="1"/>
                    </a:moveTo>
                    <a:cubicBezTo>
                      <a:pt x="1052" y="1"/>
                      <a:pt x="938" y="113"/>
                      <a:pt x="820" y="256"/>
                    </a:cubicBezTo>
                    <a:cubicBezTo>
                      <a:pt x="225" y="980"/>
                      <a:pt x="1" y="1273"/>
                      <a:pt x="38" y="1273"/>
                    </a:cubicBezTo>
                    <a:cubicBezTo>
                      <a:pt x="101" y="1273"/>
                      <a:pt x="1120" y="36"/>
                      <a:pt x="1087" y="2"/>
                    </a:cubicBezTo>
                    <a:cubicBezTo>
                      <a:pt x="1085" y="1"/>
                      <a:pt x="1084" y="1"/>
                      <a:pt x="1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7"/>
              <p:cNvSpPr/>
              <p:nvPr/>
            </p:nvSpPr>
            <p:spPr>
              <a:xfrm>
                <a:off x="6038275" y="2229200"/>
                <a:ext cx="44550" cy="55350"/>
              </a:xfrm>
              <a:custGeom>
                <a:avLst/>
                <a:gdLst/>
                <a:ahLst/>
                <a:cxnLst/>
                <a:rect l="l" t="t" r="r" b="b"/>
                <a:pathLst>
                  <a:path w="1782" h="2214" extrusionOk="0">
                    <a:moveTo>
                      <a:pt x="1767" y="1"/>
                    </a:moveTo>
                    <a:cubicBezTo>
                      <a:pt x="1742" y="1"/>
                      <a:pt x="1613" y="131"/>
                      <a:pt x="1451" y="335"/>
                    </a:cubicBezTo>
                    <a:cubicBezTo>
                      <a:pt x="495" y="1527"/>
                      <a:pt x="1" y="2184"/>
                      <a:pt x="30" y="2213"/>
                    </a:cubicBezTo>
                    <a:cubicBezTo>
                      <a:pt x="30" y="2214"/>
                      <a:pt x="30" y="2214"/>
                      <a:pt x="31" y="2214"/>
                    </a:cubicBezTo>
                    <a:cubicBezTo>
                      <a:pt x="74" y="2214"/>
                      <a:pt x="1302" y="682"/>
                      <a:pt x="1687" y="149"/>
                    </a:cubicBezTo>
                    <a:cubicBezTo>
                      <a:pt x="1760" y="46"/>
                      <a:pt x="1782" y="1"/>
                      <a:pt x="1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7"/>
              <p:cNvSpPr/>
              <p:nvPr/>
            </p:nvSpPr>
            <p:spPr>
              <a:xfrm>
                <a:off x="6211500" y="2238000"/>
                <a:ext cx="46550" cy="51175"/>
              </a:xfrm>
              <a:custGeom>
                <a:avLst/>
                <a:gdLst/>
                <a:ahLst/>
                <a:cxnLst/>
                <a:rect l="l" t="t" r="r" b="b"/>
                <a:pathLst>
                  <a:path w="1862" h="2047" extrusionOk="0">
                    <a:moveTo>
                      <a:pt x="1843" y="1"/>
                    </a:moveTo>
                    <a:cubicBezTo>
                      <a:pt x="1809" y="1"/>
                      <a:pt x="1405" y="414"/>
                      <a:pt x="930" y="933"/>
                    </a:cubicBezTo>
                    <a:cubicBezTo>
                      <a:pt x="446" y="1466"/>
                      <a:pt x="34" y="1942"/>
                      <a:pt x="20" y="1994"/>
                    </a:cubicBezTo>
                    <a:cubicBezTo>
                      <a:pt x="11" y="2022"/>
                      <a:pt x="0" y="2047"/>
                      <a:pt x="9" y="2047"/>
                    </a:cubicBezTo>
                    <a:cubicBezTo>
                      <a:pt x="33" y="2047"/>
                      <a:pt x="210" y="1852"/>
                      <a:pt x="1005" y="984"/>
                    </a:cubicBezTo>
                    <a:cubicBezTo>
                      <a:pt x="1487" y="459"/>
                      <a:pt x="1861" y="21"/>
                      <a:pt x="1845" y="1"/>
                    </a:cubicBezTo>
                    <a:cubicBezTo>
                      <a:pt x="1845" y="1"/>
                      <a:pt x="1844" y="1"/>
                      <a:pt x="18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7"/>
              <p:cNvSpPr/>
              <p:nvPr/>
            </p:nvSpPr>
            <p:spPr>
              <a:xfrm>
                <a:off x="6101950" y="2241100"/>
                <a:ext cx="55475" cy="67850"/>
              </a:xfrm>
              <a:custGeom>
                <a:avLst/>
                <a:gdLst/>
                <a:ahLst/>
                <a:cxnLst/>
                <a:rect l="l" t="t" r="r" b="b"/>
                <a:pathLst>
                  <a:path w="2219" h="2714" extrusionOk="0">
                    <a:moveTo>
                      <a:pt x="2184" y="0"/>
                    </a:moveTo>
                    <a:cubicBezTo>
                      <a:pt x="2184" y="0"/>
                      <a:pt x="2183" y="0"/>
                      <a:pt x="2183" y="0"/>
                    </a:cubicBezTo>
                    <a:cubicBezTo>
                      <a:pt x="2148" y="2"/>
                      <a:pt x="1817" y="359"/>
                      <a:pt x="1448" y="789"/>
                    </a:cubicBezTo>
                    <a:cubicBezTo>
                      <a:pt x="625" y="1752"/>
                      <a:pt x="1" y="2577"/>
                      <a:pt x="1" y="2700"/>
                    </a:cubicBezTo>
                    <a:cubicBezTo>
                      <a:pt x="1" y="2709"/>
                      <a:pt x="4" y="2713"/>
                      <a:pt x="9" y="2713"/>
                    </a:cubicBezTo>
                    <a:cubicBezTo>
                      <a:pt x="34" y="2713"/>
                      <a:pt x="112" y="2626"/>
                      <a:pt x="203" y="2493"/>
                    </a:cubicBezTo>
                    <a:cubicBezTo>
                      <a:pt x="484" y="2073"/>
                      <a:pt x="1174" y="1215"/>
                      <a:pt x="1753" y="559"/>
                    </a:cubicBezTo>
                    <a:cubicBezTo>
                      <a:pt x="2023" y="251"/>
                      <a:pt x="2219" y="0"/>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7"/>
              <p:cNvSpPr/>
              <p:nvPr/>
            </p:nvSpPr>
            <p:spPr>
              <a:xfrm>
                <a:off x="6342500" y="2260225"/>
                <a:ext cx="29675" cy="33775"/>
              </a:xfrm>
              <a:custGeom>
                <a:avLst/>
                <a:gdLst/>
                <a:ahLst/>
                <a:cxnLst/>
                <a:rect l="l" t="t" r="r" b="b"/>
                <a:pathLst>
                  <a:path w="1187" h="1351" extrusionOk="0">
                    <a:moveTo>
                      <a:pt x="1141" y="0"/>
                    </a:moveTo>
                    <a:cubicBezTo>
                      <a:pt x="1119" y="0"/>
                      <a:pt x="851" y="297"/>
                      <a:pt x="544" y="660"/>
                    </a:cubicBezTo>
                    <a:cubicBezTo>
                      <a:pt x="237" y="1022"/>
                      <a:pt x="0" y="1333"/>
                      <a:pt x="16" y="1350"/>
                    </a:cubicBezTo>
                    <a:cubicBezTo>
                      <a:pt x="17" y="1350"/>
                      <a:pt x="18" y="1351"/>
                      <a:pt x="19" y="1351"/>
                    </a:cubicBezTo>
                    <a:cubicBezTo>
                      <a:pt x="49" y="1351"/>
                      <a:pt x="250" y="1139"/>
                      <a:pt x="472" y="872"/>
                    </a:cubicBezTo>
                    <a:cubicBezTo>
                      <a:pt x="1016" y="225"/>
                      <a:pt x="1186"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7"/>
              <p:cNvSpPr/>
              <p:nvPr/>
            </p:nvSpPr>
            <p:spPr>
              <a:xfrm>
                <a:off x="6136950" y="2270650"/>
                <a:ext cx="53900" cy="63750"/>
              </a:xfrm>
              <a:custGeom>
                <a:avLst/>
                <a:gdLst/>
                <a:ahLst/>
                <a:cxnLst/>
                <a:rect l="l" t="t" r="r" b="b"/>
                <a:pathLst>
                  <a:path w="2156" h="2550" extrusionOk="0">
                    <a:moveTo>
                      <a:pt x="2126" y="0"/>
                    </a:moveTo>
                    <a:cubicBezTo>
                      <a:pt x="2096" y="0"/>
                      <a:pt x="1665" y="495"/>
                      <a:pt x="1148" y="1125"/>
                    </a:cubicBezTo>
                    <a:cubicBezTo>
                      <a:pt x="429" y="1998"/>
                      <a:pt x="0" y="2550"/>
                      <a:pt x="33" y="2550"/>
                    </a:cubicBezTo>
                    <a:cubicBezTo>
                      <a:pt x="43" y="2550"/>
                      <a:pt x="95" y="2498"/>
                      <a:pt x="196" y="2389"/>
                    </a:cubicBezTo>
                    <a:cubicBezTo>
                      <a:pt x="623" y="1927"/>
                      <a:pt x="2155" y="33"/>
                      <a:pt x="2127" y="0"/>
                    </a:cubicBezTo>
                    <a:cubicBezTo>
                      <a:pt x="2127" y="0"/>
                      <a:pt x="2126" y="0"/>
                      <a:pt x="2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17"/>
            <p:cNvGrpSpPr/>
            <p:nvPr/>
          </p:nvGrpSpPr>
          <p:grpSpPr>
            <a:xfrm>
              <a:off x="8541138" y="104638"/>
              <a:ext cx="218625" cy="460975"/>
              <a:chOff x="6587975" y="2804575"/>
              <a:chExt cx="218625" cy="460975"/>
            </a:xfrm>
          </p:grpSpPr>
          <p:sp>
            <p:nvSpPr>
              <p:cNvPr id="2365" name="Google Shape;2365;p17"/>
              <p:cNvSpPr/>
              <p:nvPr/>
            </p:nvSpPr>
            <p:spPr>
              <a:xfrm>
                <a:off x="6587975" y="2804575"/>
                <a:ext cx="218625" cy="460975"/>
              </a:xfrm>
              <a:custGeom>
                <a:avLst/>
                <a:gdLst/>
                <a:ahLst/>
                <a:cxnLst/>
                <a:rect l="l" t="t" r="r" b="b"/>
                <a:pathLst>
                  <a:path w="8745" h="18439" extrusionOk="0">
                    <a:moveTo>
                      <a:pt x="3771" y="2464"/>
                    </a:moveTo>
                    <a:cubicBezTo>
                      <a:pt x="3833" y="2464"/>
                      <a:pt x="3909" y="2641"/>
                      <a:pt x="3941" y="2882"/>
                    </a:cubicBezTo>
                    <a:cubicBezTo>
                      <a:pt x="3958" y="3033"/>
                      <a:pt x="3965" y="3220"/>
                      <a:pt x="3956" y="3304"/>
                    </a:cubicBezTo>
                    <a:cubicBezTo>
                      <a:pt x="3951" y="3340"/>
                      <a:pt x="3946" y="3359"/>
                      <a:pt x="3937" y="3359"/>
                    </a:cubicBezTo>
                    <a:cubicBezTo>
                      <a:pt x="3917" y="3359"/>
                      <a:pt x="3881" y="3252"/>
                      <a:pt x="3815" y="3008"/>
                    </a:cubicBezTo>
                    <a:cubicBezTo>
                      <a:pt x="3749" y="2759"/>
                      <a:pt x="3710" y="2528"/>
                      <a:pt x="3731" y="2493"/>
                    </a:cubicBezTo>
                    <a:cubicBezTo>
                      <a:pt x="3743" y="2473"/>
                      <a:pt x="3757" y="2464"/>
                      <a:pt x="3771" y="2464"/>
                    </a:cubicBezTo>
                    <a:close/>
                    <a:moveTo>
                      <a:pt x="7714" y="308"/>
                    </a:moveTo>
                    <a:cubicBezTo>
                      <a:pt x="7743" y="308"/>
                      <a:pt x="7759" y="318"/>
                      <a:pt x="7759" y="340"/>
                    </a:cubicBezTo>
                    <a:cubicBezTo>
                      <a:pt x="7759" y="437"/>
                      <a:pt x="7366" y="1115"/>
                      <a:pt x="6987" y="1665"/>
                    </a:cubicBezTo>
                    <a:cubicBezTo>
                      <a:pt x="6744" y="2021"/>
                      <a:pt x="6339" y="2612"/>
                      <a:pt x="6094" y="2970"/>
                    </a:cubicBezTo>
                    <a:cubicBezTo>
                      <a:pt x="5599" y="3695"/>
                      <a:pt x="4707" y="4872"/>
                      <a:pt x="4655" y="4872"/>
                    </a:cubicBezTo>
                    <a:cubicBezTo>
                      <a:pt x="4655" y="4872"/>
                      <a:pt x="4654" y="4872"/>
                      <a:pt x="4654" y="4872"/>
                    </a:cubicBezTo>
                    <a:cubicBezTo>
                      <a:pt x="4612" y="4829"/>
                      <a:pt x="5075" y="3434"/>
                      <a:pt x="5268" y="3022"/>
                    </a:cubicBezTo>
                    <a:cubicBezTo>
                      <a:pt x="5744" y="2003"/>
                      <a:pt x="6345" y="1162"/>
                      <a:pt x="6896" y="746"/>
                    </a:cubicBezTo>
                    <a:cubicBezTo>
                      <a:pt x="7226" y="497"/>
                      <a:pt x="7590" y="308"/>
                      <a:pt x="7714" y="308"/>
                    </a:cubicBezTo>
                    <a:close/>
                    <a:moveTo>
                      <a:pt x="7957" y="462"/>
                    </a:moveTo>
                    <a:cubicBezTo>
                      <a:pt x="7972" y="462"/>
                      <a:pt x="7986" y="476"/>
                      <a:pt x="8004" y="500"/>
                    </a:cubicBezTo>
                    <a:cubicBezTo>
                      <a:pt x="8040" y="550"/>
                      <a:pt x="8082" y="693"/>
                      <a:pt x="8101" y="823"/>
                    </a:cubicBezTo>
                    <a:cubicBezTo>
                      <a:pt x="8256" y="1870"/>
                      <a:pt x="7608" y="3090"/>
                      <a:pt x="6250" y="4305"/>
                    </a:cubicBezTo>
                    <a:cubicBezTo>
                      <a:pt x="5846" y="4666"/>
                      <a:pt x="4905" y="5303"/>
                      <a:pt x="4784" y="5303"/>
                    </a:cubicBezTo>
                    <a:cubicBezTo>
                      <a:pt x="4779" y="5303"/>
                      <a:pt x="4775" y="5302"/>
                      <a:pt x="4773" y="5300"/>
                    </a:cubicBezTo>
                    <a:cubicBezTo>
                      <a:pt x="4762" y="5288"/>
                      <a:pt x="4975" y="4987"/>
                      <a:pt x="5249" y="4628"/>
                    </a:cubicBezTo>
                    <a:cubicBezTo>
                      <a:pt x="6022" y="3615"/>
                      <a:pt x="7443" y="1426"/>
                      <a:pt x="7794" y="713"/>
                    </a:cubicBezTo>
                    <a:cubicBezTo>
                      <a:pt x="7883" y="531"/>
                      <a:pt x="7923" y="462"/>
                      <a:pt x="7957" y="462"/>
                    </a:cubicBezTo>
                    <a:close/>
                    <a:moveTo>
                      <a:pt x="4277" y="5849"/>
                    </a:moveTo>
                    <a:cubicBezTo>
                      <a:pt x="4472" y="5849"/>
                      <a:pt x="4662" y="5887"/>
                      <a:pt x="4806" y="5960"/>
                    </a:cubicBezTo>
                    <a:cubicBezTo>
                      <a:pt x="5114" y="6118"/>
                      <a:pt x="5428" y="6408"/>
                      <a:pt x="5741" y="6829"/>
                    </a:cubicBezTo>
                    <a:cubicBezTo>
                      <a:pt x="6272" y="7547"/>
                      <a:pt x="6493" y="8109"/>
                      <a:pt x="6820" y="9596"/>
                    </a:cubicBezTo>
                    <a:cubicBezTo>
                      <a:pt x="6910" y="9997"/>
                      <a:pt x="7150" y="11084"/>
                      <a:pt x="7355" y="12014"/>
                    </a:cubicBezTo>
                    <a:lnTo>
                      <a:pt x="7729" y="13704"/>
                    </a:lnTo>
                    <a:lnTo>
                      <a:pt x="7733" y="14822"/>
                    </a:lnTo>
                    <a:lnTo>
                      <a:pt x="7735" y="15940"/>
                    </a:lnTo>
                    <a:lnTo>
                      <a:pt x="7586" y="16241"/>
                    </a:lnTo>
                    <a:cubicBezTo>
                      <a:pt x="7406" y="16607"/>
                      <a:pt x="7157" y="16804"/>
                      <a:pt x="6673" y="16961"/>
                    </a:cubicBezTo>
                    <a:cubicBezTo>
                      <a:pt x="6390" y="17054"/>
                      <a:pt x="6172" y="17076"/>
                      <a:pt x="5419" y="17097"/>
                    </a:cubicBezTo>
                    <a:cubicBezTo>
                      <a:pt x="5165" y="17103"/>
                      <a:pt x="4981" y="17107"/>
                      <a:pt x="4843" y="17107"/>
                    </a:cubicBezTo>
                    <a:cubicBezTo>
                      <a:pt x="4513" y="17107"/>
                      <a:pt x="4445" y="17084"/>
                      <a:pt x="4326" y="17011"/>
                    </a:cubicBezTo>
                    <a:cubicBezTo>
                      <a:pt x="4229" y="16951"/>
                      <a:pt x="4079" y="16903"/>
                      <a:pt x="3996" y="16903"/>
                    </a:cubicBezTo>
                    <a:cubicBezTo>
                      <a:pt x="3805" y="16903"/>
                      <a:pt x="3535" y="17068"/>
                      <a:pt x="3387" y="17277"/>
                    </a:cubicBezTo>
                    <a:lnTo>
                      <a:pt x="3274" y="17439"/>
                    </a:lnTo>
                    <a:lnTo>
                      <a:pt x="2826" y="17411"/>
                    </a:lnTo>
                    <a:cubicBezTo>
                      <a:pt x="2217" y="17371"/>
                      <a:pt x="1939" y="17276"/>
                      <a:pt x="1384" y="16909"/>
                    </a:cubicBezTo>
                    <a:cubicBezTo>
                      <a:pt x="870" y="16570"/>
                      <a:pt x="685" y="16342"/>
                      <a:pt x="438" y="15745"/>
                    </a:cubicBezTo>
                    <a:cubicBezTo>
                      <a:pt x="325" y="15476"/>
                      <a:pt x="304" y="15343"/>
                      <a:pt x="305" y="14954"/>
                    </a:cubicBezTo>
                    <a:cubicBezTo>
                      <a:pt x="308" y="14322"/>
                      <a:pt x="393" y="14065"/>
                      <a:pt x="1026" y="12801"/>
                    </a:cubicBezTo>
                    <a:cubicBezTo>
                      <a:pt x="1863" y="11126"/>
                      <a:pt x="2050" y="10541"/>
                      <a:pt x="2223" y="9077"/>
                    </a:cubicBezTo>
                    <a:cubicBezTo>
                      <a:pt x="2367" y="7840"/>
                      <a:pt x="2565" y="7153"/>
                      <a:pt x="2922" y="6633"/>
                    </a:cubicBezTo>
                    <a:cubicBezTo>
                      <a:pt x="3063" y="6431"/>
                      <a:pt x="3520" y="5986"/>
                      <a:pt x="3595" y="5979"/>
                    </a:cubicBezTo>
                    <a:cubicBezTo>
                      <a:pt x="3613" y="5978"/>
                      <a:pt x="3741" y="5944"/>
                      <a:pt x="3885" y="5903"/>
                    </a:cubicBezTo>
                    <a:cubicBezTo>
                      <a:pt x="4009" y="5866"/>
                      <a:pt x="4144" y="5849"/>
                      <a:pt x="4277" y="5849"/>
                    </a:cubicBezTo>
                    <a:close/>
                    <a:moveTo>
                      <a:pt x="7706" y="0"/>
                    </a:moveTo>
                    <a:cubicBezTo>
                      <a:pt x="7553" y="0"/>
                      <a:pt x="7382" y="44"/>
                      <a:pt x="7201" y="134"/>
                    </a:cubicBezTo>
                    <a:cubicBezTo>
                      <a:pt x="6083" y="693"/>
                      <a:pt x="4987" y="2388"/>
                      <a:pt x="4456" y="4380"/>
                    </a:cubicBezTo>
                    <a:cubicBezTo>
                      <a:pt x="4406" y="4562"/>
                      <a:pt x="4350" y="4703"/>
                      <a:pt x="4322" y="4703"/>
                    </a:cubicBezTo>
                    <a:cubicBezTo>
                      <a:pt x="4321" y="4703"/>
                      <a:pt x="4319" y="4703"/>
                      <a:pt x="4318" y="4702"/>
                    </a:cubicBezTo>
                    <a:cubicBezTo>
                      <a:pt x="4294" y="4688"/>
                      <a:pt x="4274" y="4441"/>
                      <a:pt x="4274" y="4163"/>
                    </a:cubicBezTo>
                    <a:cubicBezTo>
                      <a:pt x="4274" y="3532"/>
                      <a:pt x="4190" y="2626"/>
                      <a:pt x="4111" y="2431"/>
                    </a:cubicBezTo>
                    <a:cubicBezTo>
                      <a:pt x="4044" y="2262"/>
                      <a:pt x="3901" y="2185"/>
                      <a:pt x="3760" y="2185"/>
                    </a:cubicBezTo>
                    <a:cubicBezTo>
                      <a:pt x="3573" y="2185"/>
                      <a:pt x="3390" y="2321"/>
                      <a:pt x="3390" y="2561"/>
                    </a:cubicBezTo>
                    <a:cubicBezTo>
                      <a:pt x="3390" y="2655"/>
                      <a:pt x="3438" y="2909"/>
                      <a:pt x="3498" y="3123"/>
                    </a:cubicBezTo>
                    <a:cubicBezTo>
                      <a:pt x="3659" y="3699"/>
                      <a:pt x="3793" y="4438"/>
                      <a:pt x="3833" y="4968"/>
                    </a:cubicBezTo>
                    <a:cubicBezTo>
                      <a:pt x="3854" y="5229"/>
                      <a:pt x="3880" y="5476"/>
                      <a:pt x="3893" y="5524"/>
                    </a:cubicBezTo>
                    <a:cubicBezTo>
                      <a:pt x="3910" y="5588"/>
                      <a:pt x="3876" y="5623"/>
                      <a:pt x="3771" y="5649"/>
                    </a:cubicBezTo>
                    <a:cubicBezTo>
                      <a:pt x="3274" y="5769"/>
                      <a:pt x="2807" y="6217"/>
                      <a:pt x="2481" y="6887"/>
                    </a:cubicBezTo>
                    <a:cubicBezTo>
                      <a:pt x="2205" y="7454"/>
                      <a:pt x="2080" y="7969"/>
                      <a:pt x="1937" y="9101"/>
                    </a:cubicBezTo>
                    <a:cubicBezTo>
                      <a:pt x="1752" y="10551"/>
                      <a:pt x="1573" y="11087"/>
                      <a:pt x="696" y="12809"/>
                    </a:cubicBezTo>
                    <a:cubicBezTo>
                      <a:pt x="115" y="13947"/>
                      <a:pt x="0" y="14308"/>
                      <a:pt x="0" y="15009"/>
                    </a:cubicBezTo>
                    <a:cubicBezTo>
                      <a:pt x="0" y="15409"/>
                      <a:pt x="24" y="15539"/>
                      <a:pt x="166" y="15904"/>
                    </a:cubicBezTo>
                    <a:cubicBezTo>
                      <a:pt x="320" y="16298"/>
                      <a:pt x="587" y="16726"/>
                      <a:pt x="787" y="16889"/>
                    </a:cubicBezTo>
                    <a:cubicBezTo>
                      <a:pt x="1045" y="17107"/>
                      <a:pt x="1672" y="17483"/>
                      <a:pt x="1925" y="17577"/>
                    </a:cubicBezTo>
                    <a:cubicBezTo>
                      <a:pt x="2088" y="17637"/>
                      <a:pt x="2401" y="17713"/>
                      <a:pt x="2623" y="17745"/>
                    </a:cubicBezTo>
                    <a:cubicBezTo>
                      <a:pt x="2847" y="17778"/>
                      <a:pt x="3026" y="17825"/>
                      <a:pt x="3026" y="17852"/>
                    </a:cubicBezTo>
                    <a:cubicBezTo>
                      <a:pt x="3026" y="17879"/>
                      <a:pt x="3073" y="17964"/>
                      <a:pt x="3133" y="18047"/>
                    </a:cubicBezTo>
                    <a:cubicBezTo>
                      <a:pt x="3219" y="18167"/>
                      <a:pt x="3262" y="18191"/>
                      <a:pt x="3454" y="18191"/>
                    </a:cubicBezTo>
                    <a:cubicBezTo>
                      <a:pt x="3472" y="18191"/>
                      <a:pt x="3490" y="18191"/>
                      <a:pt x="3511" y="18190"/>
                    </a:cubicBezTo>
                    <a:cubicBezTo>
                      <a:pt x="3535" y="18190"/>
                      <a:pt x="3559" y="18189"/>
                      <a:pt x="3582" y="18189"/>
                    </a:cubicBezTo>
                    <a:cubicBezTo>
                      <a:pt x="3829" y="18189"/>
                      <a:pt x="3964" y="18226"/>
                      <a:pt x="4259" y="18366"/>
                    </a:cubicBezTo>
                    <a:cubicBezTo>
                      <a:pt x="4366" y="18416"/>
                      <a:pt x="4430" y="18439"/>
                      <a:pt x="4484" y="18439"/>
                    </a:cubicBezTo>
                    <a:cubicBezTo>
                      <a:pt x="4523" y="18439"/>
                      <a:pt x="4557" y="18427"/>
                      <a:pt x="4598" y="18406"/>
                    </a:cubicBezTo>
                    <a:cubicBezTo>
                      <a:pt x="4665" y="18371"/>
                      <a:pt x="4734" y="18319"/>
                      <a:pt x="4755" y="18287"/>
                    </a:cubicBezTo>
                    <a:cubicBezTo>
                      <a:pt x="4818" y="18194"/>
                      <a:pt x="4800" y="17833"/>
                      <a:pt x="4721" y="17617"/>
                    </a:cubicBezTo>
                    <a:lnTo>
                      <a:pt x="4648" y="17415"/>
                    </a:lnTo>
                    <a:lnTo>
                      <a:pt x="5154" y="17438"/>
                    </a:lnTo>
                    <a:cubicBezTo>
                      <a:pt x="5260" y="17442"/>
                      <a:pt x="5363" y="17445"/>
                      <a:pt x="5464" y="17445"/>
                    </a:cubicBezTo>
                    <a:cubicBezTo>
                      <a:pt x="6605" y="17445"/>
                      <a:pt x="7438" y="17142"/>
                      <a:pt x="7784" y="16594"/>
                    </a:cubicBezTo>
                    <a:cubicBezTo>
                      <a:pt x="8036" y="16199"/>
                      <a:pt x="8096" y="15834"/>
                      <a:pt x="8089" y="14774"/>
                    </a:cubicBezTo>
                    <a:lnTo>
                      <a:pt x="8081" y="13807"/>
                    </a:lnTo>
                    <a:lnTo>
                      <a:pt x="7787" y="12534"/>
                    </a:lnTo>
                    <a:cubicBezTo>
                      <a:pt x="7625" y="11832"/>
                      <a:pt x="7375" y="10737"/>
                      <a:pt x="7232" y="10095"/>
                    </a:cubicBezTo>
                    <a:cubicBezTo>
                      <a:pt x="6805" y="8191"/>
                      <a:pt x="6618" y="7637"/>
                      <a:pt x="6177" y="6975"/>
                    </a:cubicBezTo>
                    <a:cubicBezTo>
                      <a:pt x="5844" y="6476"/>
                      <a:pt x="5449" y="6052"/>
                      <a:pt x="5118" y="5841"/>
                    </a:cubicBezTo>
                    <a:lnTo>
                      <a:pt x="4837" y="5661"/>
                    </a:lnTo>
                    <a:lnTo>
                      <a:pt x="5320" y="5403"/>
                    </a:lnTo>
                    <a:cubicBezTo>
                      <a:pt x="5930" y="5079"/>
                      <a:pt x="6241" y="4840"/>
                      <a:pt x="6896" y="4190"/>
                    </a:cubicBezTo>
                    <a:cubicBezTo>
                      <a:pt x="8175" y="2919"/>
                      <a:pt x="8744" y="1452"/>
                      <a:pt x="8346" y="455"/>
                    </a:cubicBezTo>
                    <a:cubicBezTo>
                      <a:pt x="8227" y="157"/>
                      <a:pt x="7997" y="0"/>
                      <a:pt x="7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7"/>
              <p:cNvSpPr/>
              <p:nvPr/>
            </p:nvSpPr>
            <p:spPr>
              <a:xfrm>
                <a:off x="6653275" y="2972750"/>
                <a:ext cx="20700" cy="28025"/>
              </a:xfrm>
              <a:custGeom>
                <a:avLst/>
                <a:gdLst/>
                <a:ahLst/>
                <a:cxnLst/>
                <a:rect l="l" t="t" r="r" b="b"/>
                <a:pathLst>
                  <a:path w="828" h="1121" extrusionOk="0">
                    <a:moveTo>
                      <a:pt x="813" y="0"/>
                    </a:moveTo>
                    <a:cubicBezTo>
                      <a:pt x="790" y="0"/>
                      <a:pt x="608" y="226"/>
                      <a:pt x="396" y="513"/>
                    </a:cubicBezTo>
                    <a:cubicBezTo>
                      <a:pt x="176" y="808"/>
                      <a:pt x="1" y="1069"/>
                      <a:pt x="1" y="1095"/>
                    </a:cubicBezTo>
                    <a:cubicBezTo>
                      <a:pt x="1" y="1110"/>
                      <a:pt x="2" y="1120"/>
                      <a:pt x="9" y="1120"/>
                    </a:cubicBezTo>
                    <a:cubicBezTo>
                      <a:pt x="32" y="1120"/>
                      <a:pt x="125" y="997"/>
                      <a:pt x="464" y="534"/>
                    </a:cubicBezTo>
                    <a:cubicBezTo>
                      <a:pt x="670" y="253"/>
                      <a:pt x="828" y="14"/>
                      <a:pt x="814" y="1"/>
                    </a:cubicBezTo>
                    <a:cubicBezTo>
                      <a:pt x="814" y="0"/>
                      <a:pt x="813" y="0"/>
                      <a:pt x="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7"/>
              <p:cNvSpPr/>
              <p:nvPr/>
            </p:nvSpPr>
            <p:spPr>
              <a:xfrm>
                <a:off x="6650150" y="2974525"/>
                <a:ext cx="27750" cy="38125"/>
              </a:xfrm>
              <a:custGeom>
                <a:avLst/>
                <a:gdLst/>
                <a:ahLst/>
                <a:cxnLst/>
                <a:rect l="l" t="t" r="r" b="b"/>
                <a:pathLst>
                  <a:path w="1110" h="1525" extrusionOk="0">
                    <a:moveTo>
                      <a:pt x="1094" y="0"/>
                    </a:moveTo>
                    <a:cubicBezTo>
                      <a:pt x="1066" y="0"/>
                      <a:pt x="914" y="174"/>
                      <a:pt x="739" y="410"/>
                    </a:cubicBezTo>
                    <a:cubicBezTo>
                      <a:pt x="300" y="1004"/>
                      <a:pt x="1" y="1473"/>
                      <a:pt x="41" y="1508"/>
                    </a:cubicBezTo>
                    <a:cubicBezTo>
                      <a:pt x="52" y="1519"/>
                      <a:pt x="63" y="1525"/>
                      <a:pt x="72" y="1525"/>
                    </a:cubicBezTo>
                    <a:cubicBezTo>
                      <a:pt x="79" y="1525"/>
                      <a:pt x="84" y="1522"/>
                      <a:pt x="87" y="1517"/>
                    </a:cubicBezTo>
                    <a:cubicBezTo>
                      <a:pt x="97" y="1505"/>
                      <a:pt x="193" y="1357"/>
                      <a:pt x="303" y="1184"/>
                    </a:cubicBezTo>
                    <a:cubicBezTo>
                      <a:pt x="414" y="1012"/>
                      <a:pt x="641" y="691"/>
                      <a:pt x="810" y="467"/>
                    </a:cubicBezTo>
                    <a:cubicBezTo>
                      <a:pt x="978" y="243"/>
                      <a:pt x="1109" y="35"/>
                      <a:pt x="1098" y="3"/>
                    </a:cubicBezTo>
                    <a:cubicBezTo>
                      <a:pt x="1098" y="1"/>
                      <a:pt x="1096" y="0"/>
                      <a:pt x="1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7"/>
              <p:cNvSpPr/>
              <p:nvPr/>
            </p:nvSpPr>
            <p:spPr>
              <a:xfrm>
                <a:off x="6648650" y="2989900"/>
                <a:ext cx="27325" cy="39525"/>
              </a:xfrm>
              <a:custGeom>
                <a:avLst/>
                <a:gdLst/>
                <a:ahLst/>
                <a:cxnLst/>
                <a:rect l="l" t="t" r="r" b="b"/>
                <a:pathLst>
                  <a:path w="1093" h="1581" extrusionOk="0">
                    <a:moveTo>
                      <a:pt x="1056" y="1"/>
                    </a:moveTo>
                    <a:cubicBezTo>
                      <a:pt x="1030" y="1"/>
                      <a:pt x="911" y="140"/>
                      <a:pt x="692" y="451"/>
                    </a:cubicBezTo>
                    <a:cubicBezTo>
                      <a:pt x="277" y="1040"/>
                      <a:pt x="0" y="1525"/>
                      <a:pt x="53" y="1573"/>
                    </a:cubicBezTo>
                    <a:cubicBezTo>
                      <a:pt x="59" y="1578"/>
                      <a:pt x="66" y="1581"/>
                      <a:pt x="73" y="1581"/>
                    </a:cubicBezTo>
                    <a:cubicBezTo>
                      <a:pt x="92" y="1581"/>
                      <a:pt x="111" y="1563"/>
                      <a:pt x="121" y="1533"/>
                    </a:cubicBezTo>
                    <a:cubicBezTo>
                      <a:pt x="137" y="1490"/>
                      <a:pt x="365" y="1132"/>
                      <a:pt x="629" y="743"/>
                    </a:cubicBezTo>
                    <a:cubicBezTo>
                      <a:pt x="944" y="278"/>
                      <a:pt x="1093"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7"/>
              <p:cNvSpPr/>
              <p:nvPr/>
            </p:nvSpPr>
            <p:spPr>
              <a:xfrm>
                <a:off x="6647050" y="3001850"/>
                <a:ext cx="29525" cy="43525"/>
              </a:xfrm>
              <a:custGeom>
                <a:avLst/>
                <a:gdLst/>
                <a:ahLst/>
                <a:cxnLst/>
                <a:rect l="l" t="t" r="r" b="b"/>
                <a:pathLst>
                  <a:path w="1181" h="1741" extrusionOk="0">
                    <a:moveTo>
                      <a:pt x="1169" y="1"/>
                    </a:moveTo>
                    <a:cubicBezTo>
                      <a:pt x="1138" y="1"/>
                      <a:pt x="878" y="355"/>
                      <a:pt x="571" y="818"/>
                    </a:cubicBezTo>
                    <a:cubicBezTo>
                      <a:pt x="250" y="1301"/>
                      <a:pt x="0" y="1705"/>
                      <a:pt x="15" y="1721"/>
                    </a:cubicBezTo>
                    <a:cubicBezTo>
                      <a:pt x="23" y="1729"/>
                      <a:pt x="25" y="1740"/>
                      <a:pt x="33" y="1740"/>
                    </a:cubicBezTo>
                    <a:cubicBezTo>
                      <a:pt x="56" y="1740"/>
                      <a:pt x="132" y="1622"/>
                      <a:pt x="633" y="883"/>
                    </a:cubicBezTo>
                    <a:cubicBezTo>
                      <a:pt x="939" y="431"/>
                      <a:pt x="1181" y="34"/>
                      <a:pt x="1172" y="3"/>
                    </a:cubicBezTo>
                    <a:cubicBezTo>
                      <a:pt x="1171" y="1"/>
                      <a:pt x="1170" y="1"/>
                      <a:pt x="1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7"/>
              <p:cNvSpPr/>
              <p:nvPr/>
            </p:nvSpPr>
            <p:spPr>
              <a:xfrm>
                <a:off x="6645375" y="3012650"/>
                <a:ext cx="31825" cy="44200"/>
              </a:xfrm>
              <a:custGeom>
                <a:avLst/>
                <a:gdLst/>
                <a:ahLst/>
                <a:cxnLst/>
                <a:rect l="l" t="t" r="r" b="b"/>
                <a:pathLst>
                  <a:path w="1273" h="1768" extrusionOk="0">
                    <a:moveTo>
                      <a:pt x="1207" y="1"/>
                    </a:moveTo>
                    <a:cubicBezTo>
                      <a:pt x="1202" y="1"/>
                      <a:pt x="1195" y="1"/>
                      <a:pt x="1188" y="1"/>
                    </a:cubicBezTo>
                    <a:cubicBezTo>
                      <a:pt x="1152" y="3"/>
                      <a:pt x="883" y="357"/>
                      <a:pt x="589" y="794"/>
                    </a:cubicBezTo>
                    <a:cubicBezTo>
                      <a:pt x="295" y="1230"/>
                      <a:pt x="40" y="1626"/>
                      <a:pt x="22" y="1678"/>
                    </a:cubicBezTo>
                    <a:cubicBezTo>
                      <a:pt x="0" y="1736"/>
                      <a:pt x="20" y="1767"/>
                      <a:pt x="49" y="1767"/>
                    </a:cubicBezTo>
                    <a:cubicBezTo>
                      <a:pt x="74" y="1767"/>
                      <a:pt x="107" y="1743"/>
                      <a:pt x="127" y="1693"/>
                    </a:cubicBezTo>
                    <a:cubicBezTo>
                      <a:pt x="142" y="1653"/>
                      <a:pt x="384" y="1286"/>
                      <a:pt x="666" y="877"/>
                    </a:cubicBezTo>
                    <a:cubicBezTo>
                      <a:pt x="1240" y="47"/>
                      <a:pt x="1273" y="1"/>
                      <a:pt x="1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7"/>
              <p:cNvSpPr/>
              <p:nvPr/>
            </p:nvSpPr>
            <p:spPr>
              <a:xfrm>
                <a:off x="6635575" y="3026975"/>
                <a:ext cx="43025" cy="55550"/>
              </a:xfrm>
              <a:custGeom>
                <a:avLst/>
                <a:gdLst/>
                <a:ahLst/>
                <a:cxnLst/>
                <a:rect l="l" t="t" r="r" b="b"/>
                <a:pathLst>
                  <a:path w="1721" h="2222" extrusionOk="0">
                    <a:moveTo>
                      <a:pt x="1651" y="0"/>
                    </a:moveTo>
                    <a:cubicBezTo>
                      <a:pt x="1645" y="0"/>
                      <a:pt x="1639" y="0"/>
                      <a:pt x="1632" y="1"/>
                    </a:cubicBezTo>
                    <a:cubicBezTo>
                      <a:pt x="1596" y="2"/>
                      <a:pt x="1302" y="356"/>
                      <a:pt x="977" y="792"/>
                    </a:cubicBezTo>
                    <a:cubicBezTo>
                      <a:pt x="323" y="1672"/>
                      <a:pt x="1" y="2167"/>
                      <a:pt x="49" y="2216"/>
                    </a:cubicBezTo>
                    <a:cubicBezTo>
                      <a:pt x="52" y="2220"/>
                      <a:pt x="56" y="2221"/>
                      <a:pt x="61" y="2221"/>
                    </a:cubicBezTo>
                    <a:cubicBezTo>
                      <a:pt x="117" y="2221"/>
                      <a:pt x="279" y="2031"/>
                      <a:pt x="339" y="1889"/>
                    </a:cubicBezTo>
                    <a:cubicBezTo>
                      <a:pt x="363" y="1829"/>
                      <a:pt x="664" y="1406"/>
                      <a:pt x="1003" y="953"/>
                    </a:cubicBezTo>
                    <a:cubicBezTo>
                      <a:pt x="1679" y="55"/>
                      <a:pt x="1720" y="0"/>
                      <a:pt x="1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2" name="Google Shape;2372;p17"/>
            <p:cNvSpPr/>
            <p:nvPr/>
          </p:nvSpPr>
          <p:spPr>
            <a:xfrm>
              <a:off x="7890300" y="143250"/>
              <a:ext cx="495375" cy="383750"/>
            </a:xfrm>
            <a:custGeom>
              <a:avLst/>
              <a:gdLst/>
              <a:ahLst/>
              <a:cxnLst/>
              <a:rect l="l" t="t" r="r" b="b"/>
              <a:pathLst>
                <a:path w="19815" h="15350" extrusionOk="0">
                  <a:moveTo>
                    <a:pt x="2766" y="644"/>
                  </a:moveTo>
                  <a:cubicBezTo>
                    <a:pt x="2772" y="644"/>
                    <a:pt x="2779" y="645"/>
                    <a:pt x="2785" y="645"/>
                  </a:cubicBezTo>
                  <a:cubicBezTo>
                    <a:pt x="2847" y="648"/>
                    <a:pt x="2859" y="660"/>
                    <a:pt x="2816" y="677"/>
                  </a:cubicBezTo>
                  <a:cubicBezTo>
                    <a:pt x="2802" y="682"/>
                    <a:pt x="2785" y="685"/>
                    <a:pt x="2770" y="685"/>
                  </a:cubicBezTo>
                  <a:cubicBezTo>
                    <a:pt x="2748" y="685"/>
                    <a:pt x="2728" y="680"/>
                    <a:pt x="2719" y="671"/>
                  </a:cubicBezTo>
                  <a:cubicBezTo>
                    <a:pt x="2704" y="656"/>
                    <a:pt x="2726" y="644"/>
                    <a:pt x="2766" y="644"/>
                  </a:cubicBezTo>
                  <a:close/>
                  <a:moveTo>
                    <a:pt x="3118" y="701"/>
                  </a:moveTo>
                  <a:cubicBezTo>
                    <a:pt x="3299" y="701"/>
                    <a:pt x="4222" y="808"/>
                    <a:pt x="5525" y="982"/>
                  </a:cubicBezTo>
                  <a:lnTo>
                    <a:pt x="6191" y="1070"/>
                  </a:lnTo>
                  <a:lnTo>
                    <a:pt x="6054" y="1215"/>
                  </a:lnTo>
                  <a:lnTo>
                    <a:pt x="5917" y="1358"/>
                  </a:lnTo>
                  <a:lnTo>
                    <a:pt x="5623" y="1279"/>
                  </a:lnTo>
                  <a:cubicBezTo>
                    <a:pt x="5461" y="1232"/>
                    <a:pt x="4794" y="1085"/>
                    <a:pt x="4133" y="949"/>
                  </a:cubicBezTo>
                  <a:cubicBezTo>
                    <a:pt x="3474" y="812"/>
                    <a:pt x="3018" y="701"/>
                    <a:pt x="3118" y="701"/>
                  </a:cubicBezTo>
                  <a:close/>
                  <a:moveTo>
                    <a:pt x="6507" y="1113"/>
                  </a:moveTo>
                  <a:cubicBezTo>
                    <a:pt x="6513" y="1113"/>
                    <a:pt x="6519" y="1113"/>
                    <a:pt x="6526" y="1113"/>
                  </a:cubicBezTo>
                  <a:cubicBezTo>
                    <a:pt x="6760" y="1123"/>
                    <a:pt x="9640" y="1482"/>
                    <a:pt x="9667" y="1506"/>
                  </a:cubicBezTo>
                  <a:cubicBezTo>
                    <a:pt x="9682" y="1520"/>
                    <a:pt x="9552" y="1668"/>
                    <a:pt x="9375" y="1845"/>
                  </a:cubicBezTo>
                  <a:lnTo>
                    <a:pt x="9058" y="2163"/>
                  </a:lnTo>
                  <a:lnTo>
                    <a:pt x="8259" y="1972"/>
                  </a:lnTo>
                  <a:cubicBezTo>
                    <a:pt x="7823" y="1869"/>
                    <a:pt x="7147" y="1696"/>
                    <a:pt x="6770" y="1592"/>
                  </a:cubicBezTo>
                  <a:lnTo>
                    <a:pt x="6078" y="1402"/>
                  </a:lnTo>
                  <a:lnTo>
                    <a:pt x="6221" y="1255"/>
                  </a:lnTo>
                  <a:cubicBezTo>
                    <a:pt x="6318" y="1155"/>
                    <a:pt x="6402" y="1113"/>
                    <a:pt x="6507" y="1113"/>
                  </a:cubicBezTo>
                  <a:close/>
                  <a:moveTo>
                    <a:pt x="1920" y="751"/>
                  </a:moveTo>
                  <a:cubicBezTo>
                    <a:pt x="1921" y="751"/>
                    <a:pt x="1922" y="751"/>
                    <a:pt x="1923" y="751"/>
                  </a:cubicBezTo>
                  <a:cubicBezTo>
                    <a:pt x="2105" y="766"/>
                    <a:pt x="5469" y="1462"/>
                    <a:pt x="5563" y="1502"/>
                  </a:cubicBezTo>
                  <a:cubicBezTo>
                    <a:pt x="5656" y="1544"/>
                    <a:pt x="5624" y="1591"/>
                    <a:pt x="5255" y="1960"/>
                  </a:cubicBezTo>
                  <a:lnTo>
                    <a:pt x="4845" y="2372"/>
                  </a:lnTo>
                  <a:lnTo>
                    <a:pt x="3708" y="1774"/>
                  </a:lnTo>
                  <a:cubicBezTo>
                    <a:pt x="3086" y="1444"/>
                    <a:pt x="2408" y="1079"/>
                    <a:pt x="2208" y="959"/>
                  </a:cubicBezTo>
                  <a:cubicBezTo>
                    <a:pt x="2010" y="842"/>
                    <a:pt x="1884" y="751"/>
                    <a:pt x="1920" y="751"/>
                  </a:cubicBezTo>
                  <a:close/>
                  <a:moveTo>
                    <a:pt x="10012" y="1541"/>
                  </a:moveTo>
                  <a:cubicBezTo>
                    <a:pt x="10069" y="1541"/>
                    <a:pt x="10276" y="1570"/>
                    <a:pt x="10503" y="1607"/>
                  </a:cubicBezTo>
                  <a:cubicBezTo>
                    <a:pt x="10746" y="1647"/>
                    <a:pt x="11265" y="1728"/>
                    <a:pt x="11659" y="1789"/>
                  </a:cubicBezTo>
                  <a:lnTo>
                    <a:pt x="12375" y="1897"/>
                  </a:lnTo>
                  <a:lnTo>
                    <a:pt x="12102" y="2208"/>
                  </a:lnTo>
                  <a:cubicBezTo>
                    <a:pt x="11952" y="2380"/>
                    <a:pt x="11780" y="2579"/>
                    <a:pt x="11719" y="2652"/>
                  </a:cubicBezTo>
                  <a:lnTo>
                    <a:pt x="11611" y="2785"/>
                  </a:lnTo>
                  <a:lnTo>
                    <a:pt x="10472" y="2512"/>
                  </a:lnTo>
                  <a:cubicBezTo>
                    <a:pt x="9849" y="2362"/>
                    <a:pt x="9315" y="2229"/>
                    <a:pt x="9294" y="2216"/>
                  </a:cubicBezTo>
                  <a:cubicBezTo>
                    <a:pt x="9272" y="2204"/>
                    <a:pt x="9411" y="2048"/>
                    <a:pt x="9599" y="1871"/>
                  </a:cubicBezTo>
                  <a:cubicBezTo>
                    <a:pt x="9786" y="1696"/>
                    <a:pt x="9968" y="1547"/>
                    <a:pt x="10001" y="1541"/>
                  </a:cubicBezTo>
                  <a:cubicBezTo>
                    <a:pt x="10004" y="1541"/>
                    <a:pt x="10007" y="1541"/>
                    <a:pt x="10012" y="1541"/>
                  </a:cubicBezTo>
                  <a:close/>
                  <a:moveTo>
                    <a:pt x="4587" y="2716"/>
                  </a:moveTo>
                  <a:cubicBezTo>
                    <a:pt x="4604" y="2716"/>
                    <a:pt x="4637" y="2747"/>
                    <a:pt x="4683" y="2806"/>
                  </a:cubicBezTo>
                  <a:cubicBezTo>
                    <a:pt x="4718" y="2852"/>
                    <a:pt x="4734" y="2873"/>
                    <a:pt x="4729" y="2873"/>
                  </a:cubicBezTo>
                  <a:cubicBezTo>
                    <a:pt x="4724" y="2873"/>
                    <a:pt x="4703" y="2858"/>
                    <a:pt x="4666" y="2829"/>
                  </a:cubicBezTo>
                  <a:cubicBezTo>
                    <a:pt x="4613" y="2791"/>
                    <a:pt x="4575" y="2751"/>
                    <a:pt x="4575" y="2739"/>
                  </a:cubicBezTo>
                  <a:cubicBezTo>
                    <a:pt x="4575" y="2724"/>
                    <a:pt x="4579" y="2716"/>
                    <a:pt x="4587" y="2716"/>
                  </a:cubicBezTo>
                  <a:close/>
                  <a:moveTo>
                    <a:pt x="1845" y="1992"/>
                  </a:moveTo>
                  <a:lnTo>
                    <a:pt x="1845" y="1992"/>
                  </a:lnTo>
                  <a:cubicBezTo>
                    <a:pt x="1851" y="1992"/>
                    <a:pt x="1986" y="2103"/>
                    <a:pt x="2146" y="2239"/>
                  </a:cubicBezTo>
                  <a:lnTo>
                    <a:pt x="2438" y="2487"/>
                  </a:lnTo>
                  <a:lnTo>
                    <a:pt x="2439" y="2820"/>
                  </a:lnTo>
                  <a:cubicBezTo>
                    <a:pt x="2440" y="2995"/>
                    <a:pt x="2433" y="3133"/>
                    <a:pt x="2422" y="3133"/>
                  </a:cubicBezTo>
                  <a:cubicBezTo>
                    <a:pt x="2421" y="3133"/>
                    <a:pt x="2421" y="3133"/>
                    <a:pt x="2420" y="3132"/>
                  </a:cubicBezTo>
                  <a:cubicBezTo>
                    <a:pt x="2410" y="3119"/>
                    <a:pt x="2273" y="2857"/>
                    <a:pt x="2118" y="2551"/>
                  </a:cubicBezTo>
                  <a:cubicBezTo>
                    <a:pt x="1963" y="2243"/>
                    <a:pt x="1839" y="1992"/>
                    <a:pt x="1845" y="1992"/>
                  </a:cubicBezTo>
                  <a:close/>
                  <a:moveTo>
                    <a:pt x="12728" y="1957"/>
                  </a:moveTo>
                  <a:cubicBezTo>
                    <a:pt x="12802" y="1957"/>
                    <a:pt x="12894" y="1974"/>
                    <a:pt x="13025" y="1997"/>
                  </a:cubicBezTo>
                  <a:cubicBezTo>
                    <a:pt x="13169" y="2023"/>
                    <a:pt x="13622" y="2104"/>
                    <a:pt x="14039" y="2178"/>
                  </a:cubicBezTo>
                  <a:cubicBezTo>
                    <a:pt x="14455" y="2253"/>
                    <a:pt x="14822" y="2327"/>
                    <a:pt x="14855" y="2346"/>
                  </a:cubicBezTo>
                  <a:cubicBezTo>
                    <a:pt x="14930" y="2388"/>
                    <a:pt x="14136" y="3316"/>
                    <a:pt x="14027" y="3316"/>
                  </a:cubicBezTo>
                  <a:cubicBezTo>
                    <a:pt x="14025" y="3316"/>
                    <a:pt x="14023" y="3316"/>
                    <a:pt x="14022" y="3316"/>
                  </a:cubicBezTo>
                  <a:cubicBezTo>
                    <a:pt x="13989" y="3304"/>
                    <a:pt x="13503" y="3199"/>
                    <a:pt x="12946" y="3080"/>
                  </a:cubicBezTo>
                  <a:cubicBezTo>
                    <a:pt x="12389" y="2961"/>
                    <a:pt x="11913" y="2846"/>
                    <a:pt x="11892" y="2826"/>
                  </a:cubicBezTo>
                  <a:cubicBezTo>
                    <a:pt x="11868" y="2805"/>
                    <a:pt x="12008" y="2599"/>
                    <a:pt x="12206" y="2366"/>
                  </a:cubicBezTo>
                  <a:cubicBezTo>
                    <a:pt x="12472" y="2051"/>
                    <a:pt x="12550" y="1957"/>
                    <a:pt x="12728" y="1957"/>
                  </a:cubicBezTo>
                  <a:close/>
                  <a:moveTo>
                    <a:pt x="2695" y="2740"/>
                  </a:moveTo>
                  <a:cubicBezTo>
                    <a:pt x="2749" y="2740"/>
                    <a:pt x="2871" y="2829"/>
                    <a:pt x="3196" y="3064"/>
                  </a:cubicBezTo>
                  <a:cubicBezTo>
                    <a:pt x="3482" y="3272"/>
                    <a:pt x="3723" y="3461"/>
                    <a:pt x="3732" y="3488"/>
                  </a:cubicBezTo>
                  <a:cubicBezTo>
                    <a:pt x="3734" y="3493"/>
                    <a:pt x="3725" y="3496"/>
                    <a:pt x="3706" y="3496"/>
                  </a:cubicBezTo>
                  <a:cubicBezTo>
                    <a:pt x="3635" y="3496"/>
                    <a:pt x="3425" y="3459"/>
                    <a:pt x="3175" y="3400"/>
                  </a:cubicBezTo>
                  <a:lnTo>
                    <a:pt x="2600" y="3265"/>
                  </a:lnTo>
                  <a:lnTo>
                    <a:pt x="2605" y="3108"/>
                  </a:lnTo>
                  <a:cubicBezTo>
                    <a:pt x="2608" y="3020"/>
                    <a:pt x="2625" y="2894"/>
                    <a:pt x="2642" y="2820"/>
                  </a:cubicBezTo>
                  <a:cubicBezTo>
                    <a:pt x="2655" y="2771"/>
                    <a:pt x="2663" y="2740"/>
                    <a:pt x="2695" y="2740"/>
                  </a:cubicBezTo>
                  <a:close/>
                  <a:moveTo>
                    <a:pt x="5900" y="1581"/>
                  </a:moveTo>
                  <a:cubicBezTo>
                    <a:pt x="5901" y="1581"/>
                    <a:pt x="5901" y="1581"/>
                    <a:pt x="5901" y="1581"/>
                  </a:cubicBezTo>
                  <a:cubicBezTo>
                    <a:pt x="5931" y="1584"/>
                    <a:pt x="6022" y="1608"/>
                    <a:pt x="6108" y="1636"/>
                  </a:cubicBezTo>
                  <a:cubicBezTo>
                    <a:pt x="6193" y="1663"/>
                    <a:pt x="6844" y="1831"/>
                    <a:pt x="7550" y="2011"/>
                  </a:cubicBezTo>
                  <a:lnTo>
                    <a:pt x="8838" y="2334"/>
                  </a:lnTo>
                  <a:lnTo>
                    <a:pt x="8188" y="2948"/>
                  </a:lnTo>
                  <a:cubicBezTo>
                    <a:pt x="7671" y="3434"/>
                    <a:pt x="7558" y="3535"/>
                    <a:pt x="7441" y="3535"/>
                  </a:cubicBezTo>
                  <a:cubicBezTo>
                    <a:pt x="7418" y="3535"/>
                    <a:pt x="7395" y="3531"/>
                    <a:pt x="7368" y="3526"/>
                  </a:cubicBezTo>
                  <a:cubicBezTo>
                    <a:pt x="7275" y="3504"/>
                    <a:pt x="6700" y="3253"/>
                    <a:pt x="6091" y="2963"/>
                  </a:cubicBezTo>
                  <a:lnTo>
                    <a:pt x="4984" y="2438"/>
                  </a:lnTo>
                  <a:lnTo>
                    <a:pt x="5417" y="2008"/>
                  </a:lnTo>
                  <a:cubicBezTo>
                    <a:pt x="5654" y="1771"/>
                    <a:pt x="5867" y="1581"/>
                    <a:pt x="5900" y="1581"/>
                  </a:cubicBezTo>
                  <a:close/>
                  <a:moveTo>
                    <a:pt x="1767" y="1219"/>
                  </a:moveTo>
                  <a:lnTo>
                    <a:pt x="1767" y="1219"/>
                  </a:lnTo>
                  <a:cubicBezTo>
                    <a:pt x="1833" y="1223"/>
                    <a:pt x="2753" y="1763"/>
                    <a:pt x="2755" y="1799"/>
                  </a:cubicBezTo>
                  <a:cubicBezTo>
                    <a:pt x="2756" y="1864"/>
                    <a:pt x="3058" y="2285"/>
                    <a:pt x="3100" y="2285"/>
                  </a:cubicBezTo>
                  <a:cubicBezTo>
                    <a:pt x="3102" y="2285"/>
                    <a:pt x="3103" y="2284"/>
                    <a:pt x="3104" y="2283"/>
                  </a:cubicBezTo>
                  <a:cubicBezTo>
                    <a:pt x="3117" y="2267"/>
                    <a:pt x="3058" y="2166"/>
                    <a:pt x="2969" y="2052"/>
                  </a:cubicBezTo>
                  <a:cubicBezTo>
                    <a:pt x="2878" y="1938"/>
                    <a:pt x="2808" y="1835"/>
                    <a:pt x="2808" y="1821"/>
                  </a:cubicBezTo>
                  <a:cubicBezTo>
                    <a:pt x="2808" y="1819"/>
                    <a:pt x="2810" y="1818"/>
                    <a:pt x="2813" y="1818"/>
                  </a:cubicBezTo>
                  <a:cubicBezTo>
                    <a:pt x="2906" y="1818"/>
                    <a:pt x="4305" y="2585"/>
                    <a:pt x="4441" y="2713"/>
                  </a:cubicBezTo>
                  <a:cubicBezTo>
                    <a:pt x="4644" y="2901"/>
                    <a:pt x="4771" y="3126"/>
                    <a:pt x="4815" y="3364"/>
                  </a:cubicBezTo>
                  <a:lnTo>
                    <a:pt x="4853" y="3567"/>
                  </a:lnTo>
                  <a:lnTo>
                    <a:pt x="4680" y="3468"/>
                  </a:lnTo>
                  <a:cubicBezTo>
                    <a:pt x="4510" y="3369"/>
                    <a:pt x="4457" y="3316"/>
                    <a:pt x="3845" y="2640"/>
                  </a:cubicBezTo>
                  <a:cubicBezTo>
                    <a:pt x="3661" y="2438"/>
                    <a:pt x="3492" y="2269"/>
                    <a:pt x="3461" y="2257"/>
                  </a:cubicBezTo>
                  <a:cubicBezTo>
                    <a:pt x="3460" y="2256"/>
                    <a:pt x="3459" y="2256"/>
                    <a:pt x="3458" y="2256"/>
                  </a:cubicBezTo>
                  <a:cubicBezTo>
                    <a:pt x="3439" y="2256"/>
                    <a:pt x="3568" y="2418"/>
                    <a:pt x="3756" y="2627"/>
                  </a:cubicBezTo>
                  <a:cubicBezTo>
                    <a:pt x="3952" y="2846"/>
                    <a:pt x="4107" y="3034"/>
                    <a:pt x="4107" y="3052"/>
                  </a:cubicBezTo>
                  <a:cubicBezTo>
                    <a:pt x="4107" y="3055"/>
                    <a:pt x="4105" y="3056"/>
                    <a:pt x="4102" y="3056"/>
                  </a:cubicBezTo>
                  <a:cubicBezTo>
                    <a:pt x="4043" y="3056"/>
                    <a:pt x="3484" y="2658"/>
                    <a:pt x="3311" y="2487"/>
                  </a:cubicBezTo>
                  <a:cubicBezTo>
                    <a:pt x="3223" y="2400"/>
                    <a:pt x="3124" y="2329"/>
                    <a:pt x="3082" y="2322"/>
                  </a:cubicBezTo>
                  <a:cubicBezTo>
                    <a:pt x="3022" y="2313"/>
                    <a:pt x="2625" y="1990"/>
                    <a:pt x="1934" y="1386"/>
                  </a:cubicBezTo>
                  <a:cubicBezTo>
                    <a:pt x="1831" y="1294"/>
                    <a:pt x="1753" y="1219"/>
                    <a:pt x="1767" y="1219"/>
                  </a:cubicBezTo>
                  <a:close/>
                  <a:moveTo>
                    <a:pt x="4969" y="3395"/>
                  </a:moveTo>
                  <a:cubicBezTo>
                    <a:pt x="5001" y="3395"/>
                    <a:pt x="5191" y="3734"/>
                    <a:pt x="5170" y="3754"/>
                  </a:cubicBezTo>
                  <a:cubicBezTo>
                    <a:pt x="5165" y="3759"/>
                    <a:pt x="5159" y="3762"/>
                    <a:pt x="5151" y="3762"/>
                  </a:cubicBezTo>
                  <a:cubicBezTo>
                    <a:pt x="5100" y="3762"/>
                    <a:pt x="5002" y="3635"/>
                    <a:pt x="4980" y="3526"/>
                  </a:cubicBezTo>
                  <a:cubicBezTo>
                    <a:pt x="4966" y="3453"/>
                    <a:pt x="4961" y="3395"/>
                    <a:pt x="4969" y="3395"/>
                  </a:cubicBezTo>
                  <a:close/>
                  <a:moveTo>
                    <a:pt x="9124" y="2413"/>
                  </a:moveTo>
                  <a:cubicBezTo>
                    <a:pt x="9124" y="2413"/>
                    <a:pt x="9125" y="2413"/>
                    <a:pt x="9125" y="2413"/>
                  </a:cubicBezTo>
                  <a:cubicBezTo>
                    <a:pt x="9327" y="2424"/>
                    <a:pt x="11386" y="2951"/>
                    <a:pt x="11386" y="2991"/>
                  </a:cubicBezTo>
                  <a:cubicBezTo>
                    <a:pt x="11386" y="3058"/>
                    <a:pt x="10544" y="4098"/>
                    <a:pt x="10477" y="4115"/>
                  </a:cubicBezTo>
                  <a:cubicBezTo>
                    <a:pt x="10476" y="4116"/>
                    <a:pt x="10474" y="4116"/>
                    <a:pt x="10471" y="4116"/>
                  </a:cubicBezTo>
                  <a:cubicBezTo>
                    <a:pt x="10314" y="4116"/>
                    <a:pt x="7974" y="3673"/>
                    <a:pt x="7831" y="3614"/>
                  </a:cubicBezTo>
                  <a:cubicBezTo>
                    <a:pt x="7747" y="3579"/>
                    <a:pt x="7829" y="3483"/>
                    <a:pt x="8376" y="2991"/>
                  </a:cubicBezTo>
                  <a:cubicBezTo>
                    <a:pt x="8769" y="2634"/>
                    <a:pt x="9058" y="2413"/>
                    <a:pt x="9124" y="2413"/>
                  </a:cubicBezTo>
                  <a:close/>
                  <a:moveTo>
                    <a:pt x="4880" y="2884"/>
                  </a:moveTo>
                  <a:cubicBezTo>
                    <a:pt x="4915" y="2884"/>
                    <a:pt x="4986" y="2920"/>
                    <a:pt x="5106" y="2992"/>
                  </a:cubicBezTo>
                  <a:cubicBezTo>
                    <a:pt x="5337" y="3132"/>
                    <a:pt x="5623" y="3500"/>
                    <a:pt x="6052" y="4212"/>
                  </a:cubicBezTo>
                  <a:cubicBezTo>
                    <a:pt x="6057" y="4219"/>
                    <a:pt x="6055" y="4222"/>
                    <a:pt x="6047" y="4222"/>
                  </a:cubicBezTo>
                  <a:cubicBezTo>
                    <a:pt x="5980" y="4222"/>
                    <a:pt x="5475" y="3953"/>
                    <a:pt x="5370" y="3856"/>
                  </a:cubicBezTo>
                  <a:cubicBezTo>
                    <a:pt x="5275" y="3768"/>
                    <a:pt x="4913" y="3146"/>
                    <a:pt x="4866" y="2995"/>
                  </a:cubicBezTo>
                  <a:cubicBezTo>
                    <a:pt x="4843" y="2921"/>
                    <a:pt x="4843" y="2884"/>
                    <a:pt x="4880" y="2884"/>
                  </a:cubicBezTo>
                  <a:close/>
                  <a:moveTo>
                    <a:pt x="15246" y="2412"/>
                  </a:moveTo>
                  <a:cubicBezTo>
                    <a:pt x="15247" y="2412"/>
                    <a:pt x="15248" y="2412"/>
                    <a:pt x="15250" y="2412"/>
                  </a:cubicBezTo>
                  <a:cubicBezTo>
                    <a:pt x="15422" y="2420"/>
                    <a:pt x="17163" y="2829"/>
                    <a:pt x="18193" y="3102"/>
                  </a:cubicBezTo>
                  <a:cubicBezTo>
                    <a:pt x="18686" y="3234"/>
                    <a:pt x="19104" y="3341"/>
                    <a:pt x="19120" y="3341"/>
                  </a:cubicBezTo>
                  <a:cubicBezTo>
                    <a:pt x="19134" y="3341"/>
                    <a:pt x="18939" y="3548"/>
                    <a:pt x="18681" y="3809"/>
                  </a:cubicBezTo>
                  <a:lnTo>
                    <a:pt x="18218" y="4277"/>
                  </a:lnTo>
                  <a:lnTo>
                    <a:pt x="17519" y="4117"/>
                  </a:lnTo>
                  <a:cubicBezTo>
                    <a:pt x="17135" y="4028"/>
                    <a:pt x="16809" y="3944"/>
                    <a:pt x="16797" y="3931"/>
                  </a:cubicBezTo>
                  <a:cubicBezTo>
                    <a:pt x="16783" y="3917"/>
                    <a:pt x="16794" y="3892"/>
                    <a:pt x="16826" y="3872"/>
                  </a:cubicBezTo>
                  <a:cubicBezTo>
                    <a:pt x="17008" y="3749"/>
                    <a:pt x="17729" y="3174"/>
                    <a:pt x="17753" y="3134"/>
                  </a:cubicBezTo>
                  <a:cubicBezTo>
                    <a:pt x="17770" y="3106"/>
                    <a:pt x="17762" y="3074"/>
                    <a:pt x="17730" y="3055"/>
                  </a:cubicBezTo>
                  <a:cubicBezTo>
                    <a:pt x="17729" y="3054"/>
                    <a:pt x="17727" y="3054"/>
                    <a:pt x="17725" y="3054"/>
                  </a:cubicBezTo>
                  <a:cubicBezTo>
                    <a:pt x="17678" y="3054"/>
                    <a:pt x="17418" y="3224"/>
                    <a:pt x="17135" y="3443"/>
                  </a:cubicBezTo>
                  <a:cubicBezTo>
                    <a:pt x="16838" y="3671"/>
                    <a:pt x="16549" y="3861"/>
                    <a:pt x="16497" y="3861"/>
                  </a:cubicBezTo>
                  <a:cubicBezTo>
                    <a:pt x="16425" y="3861"/>
                    <a:pt x="14574" y="3448"/>
                    <a:pt x="14335" y="3380"/>
                  </a:cubicBezTo>
                  <a:cubicBezTo>
                    <a:pt x="14312" y="3375"/>
                    <a:pt x="14482" y="3154"/>
                    <a:pt x="14715" y="2888"/>
                  </a:cubicBezTo>
                  <a:cubicBezTo>
                    <a:pt x="15014" y="2544"/>
                    <a:pt x="15164" y="2412"/>
                    <a:pt x="15246" y="2412"/>
                  </a:cubicBezTo>
                  <a:close/>
                  <a:moveTo>
                    <a:pt x="5530" y="3202"/>
                  </a:moveTo>
                  <a:cubicBezTo>
                    <a:pt x="5549" y="3202"/>
                    <a:pt x="5587" y="3219"/>
                    <a:pt x="5642" y="3246"/>
                  </a:cubicBezTo>
                  <a:cubicBezTo>
                    <a:pt x="5786" y="3320"/>
                    <a:pt x="6635" y="4471"/>
                    <a:pt x="6582" y="4525"/>
                  </a:cubicBezTo>
                  <a:cubicBezTo>
                    <a:pt x="6576" y="4530"/>
                    <a:pt x="6568" y="4533"/>
                    <a:pt x="6557" y="4533"/>
                  </a:cubicBezTo>
                  <a:cubicBezTo>
                    <a:pt x="6465" y="4533"/>
                    <a:pt x="6207" y="4335"/>
                    <a:pt x="6119" y="4188"/>
                  </a:cubicBezTo>
                  <a:cubicBezTo>
                    <a:pt x="6056" y="4081"/>
                    <a:pt x="5884" y="3810"/>
                    <a:pt x="5737" y="3588"/>
                  </a:cubicBezTo>
                  <a:cubicBezTo>
                    <a:pt x="5544" y="3299"/>
                    <a:pt x="5484" y="3202"/>
                    <a:pt x="5530" y="3202"/>
                  </a:cubicBezTo>
                  <a:close/>
                  <a:moveTo>
                    <a:pt x="11723" y="3037"/>
                  </a:moveTo>
                  <a:cubicBezTo>
                    <a:pt x="11724" y="3037"/>
                    <a:pt x="11725" y="3037"/>
                    <a:pt x="11726" y="3038"/>
                  </a:cubicBezTo>
                  <a:cubicBezTo>
                    <a:pt x="11828" y="3044"/>
                    <a:pt x="13744" y="3459"/>
                    <a:pt x="13868" y="3500"/>
                  </a:cubicBezTo>
                  <a:cubicBezTo>
                    <a:pt x="13922" y="3519"/>
                    <a:pt x="13390" y="4205"/>
                    <a:pt x="13029" y="4585"/>
                  </a:cubicBezTo>
                  <a:cubicBezTo>
                    <a:pt x="13010" y="4604"/>
                    <a:pt x="12980" y="4615"/>
                    <a:pt x="12918" y="4615"/>
                  </a:cubicBezTo>
                  <a:cubicBezTo>
                    <a:pt x="12784" y="4615"/>
                    <a:pt x="12499" y="4563"/>
                    <a:pt x="11861" y="4430"/>
                  </a:cubicBezTo>
                  <a:cubicBezTo>
                    <a:pt x="11258" y="4304"/>
                    <a:pt x="10765" y="4184"/>
                    <a:pt x="10765" y="4162"/>
                  </a:cubicBezTo>
                  <a:cubicBezTo>
                    <a:pt x="10763" y="4141"/>
                    <a:pt x="10956" y="3880"/>
                    <a:pt x="11193" y="3576"/>
                  </a:cubicBezTo>
                  <a:cubicBezTo>
                    <a:pt x="11491" y="3197"/>
                    <a:pt x="11649" y="3037"/>
                    <a:pt x="11723" y="3037"/>
                  </a:cubicBezTo>
                  <a:close/>
                  <a:moveTo>
                    <a:pt x="8336" y="3975"/>
                  </a:moveTo>
                  <a:cubicBezTo>
                    <a:pt x="8339" y="3975"/>
                    <a:pt x="8342" y="3975"/>
                    <a:pt x="8346" y="3975"/>
                  </a:cubicBezTo>
                  <a:cubicBezTo>
                    <a:pt x="8403" y="3976"/>
                    <a:pt x="8533" y="3996"/>
                    <a:pt x="8632" y="4020"/>
                  </a:cubicBezTo>
                  <a:cubicBezTo>
                    <a:pt x="8732" y="4043"/>
                    <a:pt x="9160" y="4125"/>
                    <a:pt x="9581" y="4202"/>
                  </a:cubicBezTo>
                  <a:lnTo>
                    <a:pt x="10349" y="4343"/>
                  </a:lnTo>
                  <a:lnTo>
                    <a:pt x="10244" y="4483"/>
                  </a:lnTo>
                  <a:cubicBezTo>
                    <a:pt x="10112" y="4660"/>
                    <a:pt x="10068" y="4750"/>
                    <a:pt x="9959" y="4750"/>
                  </a:cubicBezTo>
                  <a:cubicBezTo>
                    <a:pt x="9848" y="4750"/>
                    <a:pt x="9671" y="4658"/>
                    <a:pt x="9267" y="4471"/>
                  </a:cubicBezTo>
                  <a:cubicBezTo>
                    <a:pt x="8866" y="4285"/>
                    <a:pt x="8471" y="4097"/>
                    <a:pt x="8390" y="4054"/>
                  </a:cubicBezTo>
                  <a:cubicBezTo>
                    <a:pt x="8274" y="3991"/>
                    <a:pt x="8261" y="3975"/>
                    <a:pt x="8336" y="3975"/>
                  </a:cubicBezTo>
                  <a:close/>
                  <a:moveTo>
                    <a:pt x="6016" y="3449"/>
                  </a:moveTo>
                  <a:cubicBezTo>
                    <a:pt x="6039" y="3452"/>
                    <a:pt x="6171" y="3512"/>
                    <a:pt x="6306" y="3582"/>
                  </a:cubicBezTo>
                  <a:cubicBezTo>
                    <a:pt x="6603" y="3734"/>
                    <a:pt x="7202" y="4436"/>
                    <a:pt x="7562" y="5050"/>
                  </a:cubicBezTo>
                  <a:cubicBezTo>
                    <a:pt x="7566" y="5057"/>
                    <a:pt x="7564" y="5060"/>
                    <a:pt x="7556" y="5060"/>
                  </a:cubicBezTo>
                  <a:cubicBezTo>
                    <a:pt x="7522" y="5060"/>
                    <a:pt x="7388" y="5002"/>
                    <a:pt x="7220" y="4912"/>
                  </a:cubicBezTo>
                  <a:cubicBezTo>
                    <a:pt x="6887" y="4733"/>
                    <a:pt x="6811" y="4664"/>
                    <a:pt x="6627" y="4369"/>
                  </a:cubicBezTo>
                  <a:cubicBezTo>
                    <a:pt x="6510" y="4181"/>
                    <a:pt x="6317" y="3899"/>
                    <a:pt x="6195" y="3740"/>
                  </a:cubicBezTo>
                  <a:cubicBezTo>
                    <a:pt x="6072" y="3579"/>
                    <a:pt x="5992" y="3449"/>
                    <a:pt x="6016" y="3449"/>
                  </a:cubicBezTo>
                  <a:close/>
                  <a:moveTo>
                    <a:pt x="6788" y="3814"/>
                  </a:moveTo>
                  <a:cubicBezTo>
                    <a:pt x="6788" y="3814"/>
                    <a:pt x="6789" y="3814"/>
                    <a:pt x="6789" y="3814"/>
                  </a:cubicBezTo>
                  <a:cubicBezTo>
                    <a:pt x="6921" y="3821"/>
                    <a:pt x="7341" y="4094"/>
                    <a:pt x="7460" y="4249"/>
                  </a:cubicBezTo>
                  <a:cubicBezTo>
                    <a:pt x="7579" y="4404"/>
                    <a:pt x="7783" y="5041"/>
                    <a:pt x="7731" y="5091"/>
                  </a:cubicBezTo>
                  <a:cubicBezTo>
                    <a:pt x="7730" y="5092"/>
                    <a:pt x="7730" y="5092"/>
                    <a:pt x="7729" y="5092"/>
                  </a:cubicBezTo>
                  <a:cubicBezTo>
                    <a:pt x="7712" y="5092"/>
                    <a:pt x="7572" y="4909"/>
                    <a:pt x="7416" y="4681"/>
                  </a:cubicBezTo>
                  <a:cubicBezTo>
                    <a:pt x="7256" y="4448"/>
                    <a:pt x="7038" y="4154"/>
                    <a:pt x="6934" y="4032"/>
                  </a:cubicBezTo>
                  <a:cubicBezTo>
                    <a:pt x="6833" y="3914"/>
                    <a:pt x="6767" y="3814"/>
                    <a:pt x="6788" y="3814"/>
                  </a:cubicBezTo>
                  <a:close/>
                  <a:moveTo>
                    <a:pt x="14206" y="3556"/>
                  </a:moveTo>
                  <a:cubicBezTo>
                    <a:pt x="14206" y="3556"/>
                    <a:pt x="14207" y="3556"/>
                    <a:pt x="14207" y="3556"/>
                  </a:cubicBezTo>
                  <a:cubicBezTo>
                    <a:pt x="14310" y="3564"/>
                    <a:pt x="16299" y="4031"/>
                    <a:pt x="16322" y="4054"/>
                  </a:cubicBezTo>
                  <a:cubicBezTo>
                    <a:pt x="16334" y="4063"/>
                    <a:pt x="16229" y="4171"/>
                    <a:pt x="16088" y="4295"/>
                  </a:cubicBezTo>
                  <a:cubicBezTo>
                    <a:pt x="15948" y="4416"/>
                    <a:pt x="15683" y="4657"/>
                    <a:pt x="15496" y="4833"/>
                  </a:cubicBezTo>
                  <a:lnTo>
                    <a:pt x="15157" y="5153"/>
                  </a:lnTo>
                  <a:lnTo>
                    <a:pt x="14207" y="4938"/>
                  </a:lnTo>
                  <a:cubicBezTo>
                    <a:pt x="13681" y="4819"/>
                    <a:pt x="13256" y="4698"/>
                    <a:pt x="13256" y="4670"/>
                  </a:cubicBezTo>
                  <a:cubicBezTo>
                    <a:pt x="13253" y="4642"/>
                    <a:pt x="13456" y="4376"/>
                    <a:pt x="13698" y="4085"/>
                  </a:cubicBezTo>
                  <a:cubicBezTo>
                    <a:pt x="13940" y="3795"/>
                    <a:pt x="14171" y="3556"/>
                    <a:pt x="14206" y="3556"/>
                  </a:cubicBezTo>
                  <a:close/>
                  <a:moveTo>
                    <a:pt x="2694" y="3507"/>
                  </a:moveTo>
                  <a:cubicBezTo>
                    <a:pt x="2791" y="3507"/>
                    <a:pt x="2976" y="3544"/>
                    <a:pt x="3302" y="3623"/>
                  </a:cubicBezTo>
                  <a:lnTo>
                    <a:pt x="3770" y="3737"/>
                  </a:lnTo>
                  <a:lnTo>
                    <a:pt x="3830" y="4125"/>
                  </a:lnTo>
                  <a:cubicBezTo>
                    <a:pt x="3862" y="4337"/>
                    <a:pt x="3905" y="4697"/>
                    <a:pt x="3925" y="4920"/>
                  </a:cubicBezTo>
                  <a:lnTo>
                    <a:pt x="3962" y="5328"/>
                  </a:lnTo>
                  <a:lnTo>
                    <a:pt x="3684" y="5292"/>
                  </a:lnTo>
                  <a:cubicBezTo>
                    <a:pt x="3534" y="5272"/>
                    <a:pt x="3374" y="5237"/>
                    <a:pt x="3334" y="5217"/>
                  </a:cubicBezTo>
                  <a:cubicBezTo>
                    <a:pt x="3263" y="5180"/>
                    <a:pt x="2602" y="3687"/>
                    <a:pt x="2601" y="3562"/>
                  </a:cubicBezTo>
                  <a:cubicBezTo>
                    <a:pt x="2600" y="3526"/>
                    <a:pt x="2625" y="3507"/>
                    <a:pt x="2694" y="3507"/>
                  </a:cubicBezTo>
                  <a:close/>
                  <a:moveTo>
                    <a:pt x="7773" y="4704"/>
                  </a:moveTo>
                  <a:cubicBezTo>
                    <a:pt x="7817" y="4704"/>
                    <a:pt x="8215" y="5367"/>
                    <a:pt x="8215" y="5445"/>
                  </a:cubicBezTo>
                  <a:cubicBezTo>
                    <a:pt x="8215" y="5447"/>
                    <a:pt x="8213" y="5447"/>
                    <a:pt x="8209" y="5447"/>
                  </a:cubicBezTo>
                  <a:cubicBezTo>
                    <a:pt x="8190" y="5447"/>
                    <a:pt x="8120" y="5416"/>
                    <a:pt x="8041" y="5368"/>
                  </a:cubicBezTo>
                  <a:cubicBezTo>
                    <a:pt x="7895" y="5284"/>
                    <a:pt x="7858" y="5224"/>
                    <a:pt x="7811" y="4994"/>
                  </a:cubicBezTo>
                  <a:cubicBezTo>
                    <a:pt x="7781" y="4844"/>
                    <a:pt x="7763" y="4714"/>
                    <a:pt x="7771" y="4705"/>
                  </a:cubicBezTo>
                  <a:cubicBezTo>
                    <a:pt x="7771" y="4704"/>
                    <a:pt x="7772" y="4704"/>
                    <a:pt x="7773" y="4704"/>
                  </a:cubicBezTo>
                  <a:close/>
                  <a:moveTo>
                    <a:pt x="16638" y="4125"/>
                  </a:moveTo>
                  <a:cubicBezTo>
                    <a:pt x="16638" y="4125"/>
                    <a:pt x="16639" y="4125"/>
                    <a:pt x="16639" y="4125"/>
                  </a:cubicBezTo>
                  <a:cubicBezTo>
                    <a:pt x="16759" y="4129"/>
                    <a:pt x="18043" y="4418"/>
                    <a:pt x="18074" y="4450"/>
                  </a:cubicBezTo>
                  <a:cubicBezTo>
                    <a:pt x="18083" y="4458"/>
                    <a:pt x="17849" y="4721"/>
                    <a:pt x="17555" y="5034"/>
                  </a:cubicBezTo>
                  <a:lnTo>
                    <a:pt x="17017" y="5604"/>
                  </a:lnTo>
                  <a:lnTo>
                    <a:pt x="16202" y="5403"/>
                  </a:lnTo>
                  <a:cubicBezTo>
                    <a:pt x="15754" y="5293"/>
                    <a:pt x="15395" y="5180"/>
                    <a:pt x="15405" y="5152"/>
                  </a:cubicBezTo>
                  <a:cubicBezTo>
                    <a:pt x="15415" y="5125"/>
                    <a:pt x="15670" y="4879"/>
                    <a:pt x="15965" y="4611"/>
                  </a:cubicBezTo>
                  <a:cubicBezTo>
                    <a:pt x="16352" y="4263"/>
                    <a:pt x="16544" y="4125"/>
                    <a:pt x="16638" y="4125"/>
                  </a:cubicBezTo>
                  <a:close/>
                  <a:moveTo>
                    <a:pt x="3992" y="3814"/>
                  </a:moveTo>
                  <a:cubicBezTo>
                    <a:pt x="4050" y="3814"/>
                    <a:pt x="4145" y="3838"/>
                    <a:pt x="4290" y="3884"/>
                  </a:cubicBezTo>
                  <a:cubicBezTo>
                    <a:pt x="4445" y="3935"/>
                    <a:pt x="5451" y="4474"/>
                    <a:pt x="5548" y="4559"/>
                  </a:cubicBezTo>
                  <a:cubicBezTo>
                    <a:pt x="5560" y="4570"/>
                    <a:pt x="5771" y="5565"/>
                    <a:pt x="5771" y="5606"/>
                  </a:cubicBezTo>
                  <a:cubicBezTo>
                    <a:pt x="5771" y="5607"/>
                    <a:pt x="5771" y="5607"/>
                    <a:pt x="5769" y="5607"/>
                  </a:cubicBezTo>
                  <a:cubicBezTo>
                    <a:pt x="5745" y="5607"/>
                    <a:pt x="5587" y="5585"/>
                    <a:pt x="5394" y="5551"/>
                  </a:cubicBezTo>
                  <a:cubicBezTo>
                    <a:pt x="5187" y="5514"/>
                    <a:pt x="4814" y="5459"/>
                    <a:pt x="4565" y="5424"/>
                  </a:cubicBezTo>
                  <a:cubicBezTo>
                    <a:pt x="4044" y="5354"/>
                    <a:pt x="4107" y="5454"/>
                    <a:pt x="4004" y="4538"/>
                  </a:cubicBezTo>
                  <a:cubicBezTo>
                    <a:pt x="3972" y="4269"/>
                    <a:pt x="3935" y="3991"/>
                    <a:pt x="3919" y="3927"/>
                  </a:cubicBezTo>
                  <a:cubicBezTo>
                    <a:pt x="3904" y="3851"/>
                    <a:pt x="3920" y="3814"/>
                    <a:pt x="3992" y="3814"/>
                  </a:cubicBezTo>
                  <a:close/>
                  <a:moveTo>
                    <a:pt x="10631" y="4389"/>
                  </a:moveTo>
                  <a:cubicBezTo>
                    <a:pt x="10631" y="4389"/>
                    <a:pt x="10632" y="4389"/>
                    <a:pt x="10632" y="4389"/>
                  </a:cubicBezTo>
                  <a:cubicBezTo>
                    <a:pt x="10892" y="4418"/>
                    <a:pt x="12791" y="4833"/>
                    <a:pt x="12791" y="4863"/>
                  </a:cubicBezTo>
                  <a:cubicBezTo>
                    <a:pt x="12791" y="4950"/>
                    <a:pt x="12085" y="5747"/>
                    <a:pt x="12008" y="5747"/>
                  </a:cubicBezTo>
                  <a:cubicBezTo>
                    <a:pt x="12007" y="5747"/>
                    <a:pt x="12006" y="5747"/>
                    <a:pt x="12006" y="5747"/>
                  </a:cubicBezTo>
                  <a:cubicBezTo>
                    <a:pt x="11965" y="5737"/>
                    <a:pt x="11532" y="5542"/>
                    <a:pt x="11039" y="5308"/>
                  </a:cubicBezTo>
                  <a:lnTo>
                    <a:pt x="10144" y="4887"/>
                  </a:lnTo>
                  <a:lnTo>
                    <a:pt x="10362" y="4637"/>
                  </a:lnTo>
                  <a:cubicBezTo>
                    <a:pt x="10482" y="4499"/>
                    <a:pt x="10600" y="4389"/>
                    <a:pt x="10631" y="4389"/>
                  </a:cubicBezTo>
                  <a:close/>
                  <a:moveTo>
                    <a:pt x="9822" y="5267"/>
                  </a:moveTo>
                  <a:cubicBezTo>
                    <a:pt x="9899" y="5267"/>
                    <a:pt x="9966" y="5387"/>
                    <a:pt x="10027" y="5626"/>
                  </a:cubicBezTo>
                  <a:cubicBezTo>
                    <a:pt x="10055" y="5745"/>
                    <a:pt x="10060" y="5803"/>
                    <a:pt x="10044" y="5803"/>
                  </a:cubicBezTo>
                  <a:cubicBezTo>
                    <a:pt x="10023" y="5803"/>
                    <a:pt x="9967" y="5703"/>
                    <a:pt x="9886" y="5511"/>
                  </a:cubicBezTo>
                  <a:cubicBezTo>
                    <a:pt x="9827" y="5375"/>
                    <a:pt x="9801" y="5267"/>
                    <a:pt x="9822" y="5267"/>
                  </a:cubicBezTo>
                  <a:close/>
                  <a:moveTo>
                    <a:pt x="5796" y="4707"/>
                  </a:moveTo>
                  <a:cubicBezTo>
                    <a:pt x="5854" y="4707"/>
                    <a:pt x="6041" y="4807"/>
                    <a:pt x="6627" y="5132"/>
                  </a:cubicBezTo>
                  <a:cubicBezTo>
                    <a:pt x="7329" y="5518"/>
                    <a:pt x="7407" y="5574"/>
                    <a:pt x="7447" y="5729"/>
                  </a:cubicBezTo>
                  <a:cubicBezTo>
                    <a:pt x="7470" y="5823"/>
                    <a:pt x="7482" y="5910"/>
                    <a:pt x="7470" y="5922"/>
                  </a:cubicBezTo>
                  <a:cubicBezTo>
                    <a:pt x="7469" y="5922"/>
                    <a:pt x="7467" y="5923"/>
                    <a:pt x="7464" y="5923"/>
                  </a:cubicBezTo>
                  <a:cubicBezTo>
                    <a:pt x="7362" y="5923"/>
                    <a:pt x="5975" y="5646"/>
                    <a:pt x="5952" y="5621"/>
                  </a:cubicBezTo>
                  <a:cubicBezTo>
                    <a:pt x="5937" y="5602"/>
                    <a:pt x="5770" y="4804"/>
                    <a:pt x="5770" y="4742"/>
                  </a:cubicBezTo>
                  <a:cubicBezTo>
                    <a:pt x="5770" y="4721"/>
                    <a:pt x="5774" y="4707"/>
                    <a:pt x="5796" y="4707"/>
                  </a:cubicBezTo>
                  <a:close/>
                  <a:moveTo>
                    <a:pt x="7655" y="4254"/>
                  </a:moveTo>
                  <a:cubicBezTo>
                    <a:pt x="7685" y="4254"/>
                    <a:pt x="7829" y="4310"/>
                    <a:pt x="7991" y="4383"/>
                  </a:cubicBezTo>
                  <a:cubicBezTo>
                    <a:pt x="8263" y="4504"/>
                    <a:pt x="8344" y="4577"/>
                    <a:pt x="8503" y="4824"/>
                  </a:cubicBezTo>
                  <a:cubicBezTo>
                    <a:pt x="8763" y="5231"/>
                    <a:pt x="9113" y="5892"/>
                    <a:pt x="9085" y="5921"/>
                  </a:cubicBezTo>
                  <a:cubicBezTo>
                    <a:pt x="9083" y="5923"/>
                    <a:pt x="9078" y="5924"/>
                    <a:pt x="9073" y="5924"/>
                  </a:cubicBezTo>
                  <a:cubicBezTo>
                    <a:pt x="8979" y="5924"/>
                    <a:pt x="8472" y="5618"/>
                    <a:pt x="8395" y="5509"/>
                  </a:cubicBezTo>
                  <a:cubicBezTo>
                    <a:pt x="8350" y="5447"/>
                    <a:pt x="8203" y="5211"/>
                    <a:pt x="8069" y="4987"/>
                  </a:cubicBezTo>
                  <a:cubicBezTo>
                    <a:pt x="7935" y="4765"/>
                    <a:pt x="7781" y="4511"/>
                    <a:pt x="7729" y="4428"/>
                  </a:cubicBezTo>
                  <a:cubicBezTo>
                    <a:pt x="7676" y="4344"/>
                    <a:pt x="7641" y="4265"/>
                    <a:pt x="7650" y="4256"/>
                  </a:cubicBezTo>
                  <a:cubicBezTo>
                    <a:pt x="7651" y="4255"/>
                    <a:pt x="7653" y="4254"/>
                    <a:pt x="7655" y="4254"/>
                  </a:cubicBezTo>
                  <a:close/>
                  <a:moveTo>
                    <a:pt x="7660" y="5733"/>
                  </a:moveTo>
                  <a:cubicBezTo>
                    <a:pt x="7699" y="5733"/>
                    <a:pt x="7937" y="5849"/>
                    <a:pt x="8216" y="6007"/>
                  </a:cubicBezTo>
                  <a:cubicBezTo>
                    <a:pt x="8501" y="6168"/>
                    <a:pt x="8700" y="6289"/>
                    <a:pt x="8679" y="6289"/>
                  </a:cubicBezTo>
                  <a:cubicBezTo>
                    <a:pt x="8678" y="6289"/>
                    <a:pt x="8676" y="6289"/>
                    <a:pt x="8673" y="6288"/>
                  </a:cubicBezTo>
                  <a:cubicBezTo>
                    <a:pt x="8625" y="6272"/>
                    <a:pt x="8396" y="6208"/>
                    <a:pt x="8162" y="6143"/>
                  </a:cubicBezTo>
                  <a:cubicBezTo>
                    <a:pt x="7811" y="6048"/>
                    <a:pt x="7728" y="6003"/>
                    <a:pt x="7688" y="5899"/>
                  </a:cubicBezTo>
                  <a:cubicBezTo>
                    <a:pt x="7661" y="5832"/>
                    <a:pt x="7646" y="5755"/>
                    <a:pt x="7654" y="5735"/>
                  </a:cubicBezTo>
                  <a:cubicBezTo>
                    <a:pt x="7655" y="5733"/>
                    <a:pt x="7657" y="5733"/>
                    <a:pt x="7660" y="5733"/>
                  </a:cubicBezTo>
                  <a:close/>
                  <a:moveTo>
                    <a:pt x="13130" y="4909"/>
                  </a:moveTo>
                  <a:cubicBezTo>
                    <a:pt x="13135" y="4909"/>
                    <a:pt x="13140" y="4909"/>
                    <a:pt x="13145" y="4910"/>
                  </a:cubicBezTo>
                  <a:cubicBezTo>
                    <a:pt x="13400" y="4920"/>
                    <a:pt x="14976" y="5292"/>
                    <a:pt x="14976" y="5340"/>
                  </a:cubicBezTo>
                  <a:cubicBezTo>
                    <a:pt x="14976" y="5431"/>
                    <a:pt x="13852" y="6516"/>
                    <a:pt x="13759" y="6516"/>
                  </a:cubicBezTo>
                  <a:cubicBezTo>
                    <a:pt x="13707" y="6516"/>
                    <a:pt x="13337" y="6370"/>
                    <a:pt x="12942" y="6195"/>
                  </a:cubicBezTo>
                  <a:lnTo>
                    <a:pt x="12220" y="5875"/>
                  </a:lnTo>
                  <a:lnTo>
                    <a:pt x="12468" y="5584"/>
                  </a:lnTo>
                  <a:cubicBezTo>
                    <a:pt x="12607" y="5424"/>
                    <a:pt x="12784" y="5206"/>
                    <a:pt x="12864" y="5098"/>
                  </a:cubicBezTo>
                  <a:cubicBezTo>
                    <a:pt x="12967" y="4960"/>
                    <a:pt x="13037" y="4909"/>
                    <a:pt x="13130" y="4909"/>
                  </a:cubicBezTo>
                  <a:close/>
                  <a:moveTo>
                    <a:pt x="8538" y="4671"/>
                  </a:moveTo>
                  <a:cubicBezTo>
                    <a:pt x="8566" y="4671"/>
                    <a:pt x="8799" y="4770"/>
                    <a:pt x="9073" y="4898"/>
                  </a:cubicBezTo>
                  <a:lnTo>
                    <a:pt x="9593" y="5141"/>
                  </a:lnTo>
                  <a:lnTo>
                    <a:pt x="9887" y="5763"/>
                  </a:lnTo>
                  <a:cubicBezTo>
                    <a:pt x="10049" y="6106"/>
                    <a:pt x="10196" y="6437"/>
                    <a:pt x="10215" y="6498"/>
                  </a:cubicBezTo>
                  <a:lnTo>
                    <a:pt x="10248" y="6612"/>
                  </a:lnTo>
                  <a:lnTo>
                    <a:pt x="10035" y="6498"/>
                  </a:lnTo>
                  <a:cubicBezTo>
                    <a:pt x="9854" y="6402"/>
                    <a:pt x="9780" y="6307"/>
                    <a:pt x="9565" y="5890"/>
                  </a:cubicBezTo>
                  <a:cubicBezTo>
                    <a:pt x="9351" y="5482"/>
                    <a:pt x="8979" y="4967"/>
                    <a:pt x="8905" y="4967"/>
                  </a:cubicBezTo>
                  <a:cubicBezTo>
                    <a:pt x="8898" y="4967"/>
                    <a:pt x="8893" y="4973"/>
                    <a:pt x="8893" y="4986"/>
                  </a:cubicBezTo>
                  <a:cubicBezTo>
                    <a:pt x="8893" y="5014"/>
                    <a:pt x="8987" y="5168"/>
                    <a:pt x="9107" y="5324"/>
                  </a:cubicBezTo>
                  <a:cubicBezTo>
                    <a:pt x="9318" y="5605"/>
                    <a:pt x="9645" y="6195"/>
                    <a:pt x="9609" y="6229"/>
                  </a:cubicBezTo>
                  <a:cubicBezTo>
                    <a:pt x="9608" y="6231"/>
                    <a:pt x="9606" y="6231"/>
                    <a:pt x="9602" y="6231"/>
                  </a:cubicBezTo>
                  <a:cubicBezTo>
                    <a:pt x="9579" y="6231"/>
                    <a:pt x="9504" y="6198"/>
                    <a:pt x="9426" y="6151"/>
                  </a:cubicBezTo>
                  <a:cubicBezTo>
                    <a:pt x="9315" y="6084"/>
                    <a:pt x="9200" y="5927"/>
                    <a:pt x="9072" y="5673"/>
                  </a:cubicBezTo>
                  <a:cubicBezTo>
                    <a:pt x="8966" y="5466"/>
                    <a:pt x="8799" y="5157"/>
                    <a:pt x="8699" y="4993"/>
                  </a:cubicBezTo>
                  <a:cubicBezTo>
                    <a:pt x="8598" y="4825"/>
                    <a:pt x="8525" y="4684"/>
                    <a:pt x="8536" y="4672"/>
                  </a:cubicBezTo>
                  <a:cubicBezTo>
                    <a:pt x="8536" y="4671"/>
                    <a:pt x="8537" y="4671"/>
                    <a:pt x="8538" y="4671"/>
                  </a:cubicBezTo>
                  <a:close/>
                  <a:moveTo>
                    <a:pt x="10218" y="5693"/>
                  </a:moveTo>
                  <a:cubicBezTo>
                    <a:pt x="10253" y="5693"/>
                    <a:pt x="10576" y="6385"/>
                    <a:pt x="10656" y="6635"/>
                  </a:cubicBezTo>
                  <a:cubicBezTo>
                    <a:pt x="10704" y="6784"/>
                    <a:pt x="10716" y="6849"/>
                    <a:pt x="10681" y="6849"/>
                  </a:cubicBezTo>
                  <a:cubicBezTo>
                    <a:pt x="10660" y="6849"/>
                    <a:pt x="10622" y="6826"/>
                    <a:pt x="10565" y="6783"/>
                  </a:cubicBezTo>
                  <a:cubicBezTo>
                    <a:pt x="10478" y="6718"/>
                    <a:pt x="10410" y="6557"/>
                    <a:pt x="10321" y="6203"/>
                  </a:cubicBezTo>
                  <a:cubicBezTo>
                    <a:pt x="10251" y="5933"/>
                    <a:pt x="10204" y="5705"/>
                    <a:pt x="10216" y="5693"/>
                  </a:cubicBezTo>
                  <a:cubicBezTo>
                    <a:pt x="10217" y="5693"/>
                    <a:pt x="10217" y="5693"/>
                    <a:pt x="10218" y="5693"/>
                  </a:cubicBezTo>
                  <a:close/>
                  <a:moveTo>
                    <a:pt x="15311" y="5378"/>
                  </a:moveTo>
                  <a:cubicBezTo>
                    <a:pt x="15311" y="5378"/>
                    <a:pt x="15312" y="5378"/>
                    <a:pt x="15313" y="5378"/>
                  </a:cubicBezTo>
                  <a:cubicBezTo>
                    <a:pt x="15405" y="5382"/>
                    <a:pt x="16660" y="5681"/>
                    <a:pt x="16836" y="5740"/>
                  </a:cubicBezTo>
                  <a:cubicBezTo>
                    <a:pt x="16917" y="5767"/>
                    <a:pt x="15806" y="6746"/>
                    <a:pt x="15536" y="6885"/>
                  </a:cubicBezTo>
                  <a:cubicBezTo>
                    <a:pt x="15432" y="6938"/>
                    <a:pt x="15271" y="6984"/>
                    <a:pt x="15188" y="6984"/>
                  </a:cubicBezTo>
                  <a:cubicBezTo>
                    <a:pt x="15048" y="6984"/>
                    <a:pt x="14049" y="6692"/>
                    <a:pt x="13986" y="6635"/>
                  </a:cubicBezTo>
                  <a:cubicBezTo>
                    <a:pt x="13975" y="6623"/>
                    <a:pt x="14245" y="6336"/>
                    <a:pt x="14588" y="5993"/>
                  </a:cubicBezTo>
                  <a:cubicBezTo>
                    <a:pt x="14994" y="5585"/>
                    <a:pt x="15240" y="5378"/>
                    <a:pt x="15311" y="5378"/>
                  </a:cubicBezTo>
                  <a:close/>
                  <a:moveTo>
                    <a:pt x="10241" y="5488"/>
                  </a:moveTo>
                  <a:cubicBezTo>
                    <a:pt x="10271" y="5488"/>
                    <a:pt x="10335" y="5513"/>
                    <a:pt x="10441" y="5560"/>
                  </a:cubicBezTo>
                  <a:cubicBezTo>
                    <a:pt x="10549" y="5606"/>
                    <a:pt x="10635" y="5700"/>
                    <a:pt x="10688" y="5824"/>
                  </a:cubicBezTo>
                  <a:cubicBezTo>
                    <a:pt x="10771" y="6022"/>
                    <a:pt x="11127" y="7030"/>
                    <a:pt x="11127" y="7067"/>
                  </a:cubicBezTo>
                  <a:cubicBezTo>
                    <a:pt x="11127" y="7069"/>
                    <a:pt x="11125" y="7070"/>
                    <a:pt x="11120" y="7070"/>
                  </a:cubicBezTo>
                  <a:cubicBezTo>
                    <a:pt x="11103" y="7070"/>
                    <a:pt x="11053" y="7053"/>
                    <a:pt x="11000" y="7028"/>
                  </a:cubicBezTo>
                  <a:cubicBezTo>
                    <a:pt x="10905" y="6985"/>
                    <a:pt x="10844" y="6879"/>
                    <a:pt x="10759" y="6625"/>
                  </a:cubicBezTo>
                  <a:cubicBezTo>
                    <a:pt x="10635" y="6250"/>
                    <a:pt x="10444" y="5843"/>
                    <a:pt x="10287" y="5621"/>
                  </a:cubicBezTo>
                  <a:cubicBezTo>
                    <a:pt x="10224" y="5530"/>
                    <a:pt x="10203" y="5488"/>
                    <a:pt x="10241" y="5488"/>
                  </a:cubicBezTo>
                  <a:close/>
                  <a:moveTo>
                    <a:pt x="3448" y="5481"/>
                  </a:moveTo>
                  <a:cubicBezTo>
                    <a:pt x="3448" y="5481"/>
                    <a:pt x="3449" y="5481"/>
                    <a:pt x="3449" y="5481"/>
                  </a:cubicBezTo>
                  <a:cubicBezTo>
                    <a:pt x="3480" y="5485"/>
                    <a:pt x="3534" y="5494"/>
                    <a:pt x="3561" y="5501"/>
                  </a:cubicBezTo>
                  <a:cubicBezTo>
                    <a:pt x="3589" y="5509"/>
                    <a:pt x="3697" y="5531"/>
                    <a:pt x="3808" y="5551"/>
                  </a:cubicBezTo>
                  <a:cubicBezTo>
                    <a:pt x="3996" y="5582"/>
                    <a:pt x="4004" y="5593"/>
                    <a:pt x="4004" y="5780"/>
                  </a:cubicBezTo>
                  <a:cubicBezTo>
                    <a:pt x="4004" y="5886"/>
                    <a:pt x="4038" y="6243"/>
                    <a:pt x="4083" y="6564"/>
                  </a:cubicBezTo>
                  <a:cubicBezTo>
                    <a:pt x="4124" y="6886"/>
                    <a:pt x="4152" y="7163"/>
                    <a:pt x="4143" y="7172"/>
                  </a:cubicBezTo>
                  <a:cubicBezTo>
                    <a:pt x="4143" y="7172"/>
                    <a:pt x="4142" y="7172"/>
                    <a:pt x="4142" y="7172"/>
                  </a:cubicBezTo>
                  <a:cubicBezTo>
                    <a:pt x="4126" y="7172"/>
                    <a:pt x="3955" y="6799"/>
                    <a:pt x="3756" y="6334"/>
                  </a:cubicBezTo>
                  <a:cubicBezTo>
                    <a:pt x="3554" y="5863"/>
                    <a:pt x="3418" y="5481"/>
                    <a:pt x="3448" y="5481"/>
                  </a:cubicBezTo>
                  <a:close/>
                  <a:moveTo>
                    <a:pt x="10790" y="5728"/>
                  </a:moveTo>
                  <a:cubicBezTo>
                    <a:pt x="10831" y="5728"/>
                    <a:pt x="10942" y="5804"/>
                    <a:pt x="11051" y="5919"/>
                  </a:cubicBezTo>
                  <a:cubicBezTo>
                    <a:pt x="11158" y="6033"/>
                    <a:pt x="11301" y="6303"/>
                    <a:pt x="11435" y="6641"/>
                  </a:cubicBezTo>
                  <a:cubicBezTo>
                    <a:pt x="11552" y="6937"/>
                    <a:pt x="11649" y="7194"/>
                    <a:pt x="11649" y="7211"/>
                  </a:cubicBezTo>
                  <a:cubicBezTo>
                    <a:pt x="11649" y="7215"/>
                    <a:pt x="11643" y="7217"/>
                    <a:pt x="11633" y="7217"/>
                  </a:cubicBezTo>
                  <a:cubicBezTo>
                    <a:pt x="11604" y="7217"/>
                    <a:pt x="11536" y="7200"/>
                    <a:pt x="11453" y="7172"/>
                  </a:cubicBezTo>
                  <a:cubicBezTo>
                    <a:pt x="11263" y="7105"/>
                    <a:pt x="11253" y="7089"/>
                    <a:pt x="11051" y="6485"/>
                  </a:cubicBezTo>
                  <a:cubicBezTo>
                    <a:pt x="10936" y="6147"/>
                    <a:pt x="10822" y="5835"/>
                    <a:pt x="10798" y="5799"/>
                  </a:cubicBezTo>
                  <a:cubicBezTo>
                    <a:pt x="10767" y="5750"/>
                    <a:pt x="10768" y="5728"/>
                    <a:pt x="10790" y="5728"/>
                  </a:cubicBezTo>
                  <a:close/>
                  <a:moveTo>
                    <a:pt x="11771" y="6209"/>
                  </a:moveTo>
                  <a:cubicBezTo>
                    <a:pt x="11787" y="6209"/>
                    <a:pt x="11829" y="6230"/>
                    <a:pt x="11903" y="6268"/>
                  </a:cubicBezTo>
                  <a:cubicBezTo>
                    <a:pt x="12039" y="6336"/>
                    <a:pt x="12075" y="6449"/>
                    <a:pt x="12134" y="6958"/>
                  </a:cubicBezTo>
                  <a:lnTo>
                    <a:pt x="12163" y="7219"/>
                  </a:lnTo>
                  <a:lnTo>
                    <a:pt x="12018" y="6826"/>
                  </a:lnTo>
                  <a:cubicBezTo>
                    <a:pt x="11935" y="6605"/>
                    <a:pt x="11842" y="6382"/>
                    <a:pt x="11809" y="6318"/>
                  </a:cubicBezTo>
                  <a:cubicBezTo>
                    <a:pt x="11768" y="6243"/>
                    <a:pt x="11750" y="6209"/>
                    <a:pt x="11771" y="6209"/>
                  </a:cubicBezTo>
                  <a:close/>
                  <a:moveTo>
                    <a:pt x="11245" y="5969"/>
                  </a:moveTo>
                  <a:cubicBezTo>
                    <a:pt x="11266" y="5969"/>
                    <a:pt x="11348" y="6002"/>
                    <a:pt x="11441" y="6050"/>
                  </a:cubicBezTo>
                  <a:cubicBezTo>
                    <a:pt x="11586" y="6127"/>
                    <a:pt x="11662" y="6224"/>
                    <a:pt x="11788" y="6501"/>
                  </a:cubicBezTo>
                  <a:cubicBezTo>
                    <a:pt x="11875" y="6692"/>
                    <a:pt x="11984" y="6977"/>
                    <a:pt x="12027" y="7123"/>
                  </a:cubicBezTo>
                  <a:lnTo>
                    <a:pt x="12103" y="7390"/>
                  </a:lnTo>
                  <a:lnTo>
                    <a:pt x="12103" y="7390"/>
                  </a:lnTo>
                  <a:lnTo>
                    <a:pt x="11932" y="7334"/>
                  </a:lnTo>
                  <a:cubicBezTo>
                    <a:pt x="11778" y="7286"/>
                    <a:pt x="11746" y="7239"/>
                    <a:pt x="11619" y="6885"/>
                  </a:cubicBezTo>
                  <a:cubicBezTo>
                    <a:pt x="11544" y="6665"/>
                    <a:pt x="11424" y="6377"/>
                    <a:pt x="11353" y="6237"/>
                  </a:cubicBezTo>
                  <a:cubicBezTo>
                    <a:pt x="11282" y="6097"/>
                    <a:pt x="11233" y="5979"/>
                    <a:pt x="11241" y="5970"/>
                  </a:cubicBezTo>
                  <a:cubicBezTo>
                    <a:pt x="11241" y="5969"/>
                    <a:pt x="11243" y="5969"/>
                    <a:pt x="11245" y="5969"/>
                  </a:cubicBezTo>
                  <a:close/>
                  <a:moveTo>
                    <a:pt x="11864" y="7506"/>
                  </a:moveTo>
                  <a:cubicBezTo>
                    <a:pt x="11864" y="7506"/>
                    <a:pt x="11865" y="7506"/>
                    <a:pt x="11865" y="7507"/>
                  </a:cubicBezTo>
                  <a:cubicBezTo>
                    <a:pt x="12052" y="7565"/>
                    <a:pt x="12166" y="7626"/>
                    <a:pt x="12166" y="7663"/>
                  </a:cubicBezTo>
                  <a:cubicBezTo>
                    <a:pt x="12166" y="7674"/>
                    <a:pt x="12157" y="7679"/>
                    <a:pt x="12142" y="7679"/>
                  </a:cubicBezTo>
                  <a:cubicBezTo>
                    <a:pt x="12115" y="7679"/>
                    <a:pt x="12067" y="7663"/>
                    <a:pt x="12010" y="7632"/>
                  </a:cubicBezTo>
                  <a:cubicBezTo>
                    <a:pt x="11923" y="7587"/>
                    <a:pt x="11854" y="7540"/>
                    <a:pt x="11854" y="7527"/>
                  </a:cubicBezTo>
                  <a:cubicBezTo>
                    <a:pt x="11854" y="7514"/>
                    <a:pt x="11858" y="7506"/>
                    <a:pt x="11864" y="7506"/>
                  </a:cubicBezTo>
                  <a:close/>
                  <a:moveTo>
                    <a:pt x="12359" y="6507"/>
                  </a:moveTo>
                  <a:cubicBezTo>
                    <a:pt x="12395" y="6507"/>
                    <a:pt x="12461" y="6528"/>
                    <a:pt x="12534" y="6565"/>
                  </a:cubicBezTo>
                  <a:cubicBezTo>
                    <a:pt x="12704" y="6652"/>
                    <a:pt x="12729" y="6696"/>
                    <a:pt x="12859" y="7147"/>
                  </a:cubicBezTo>
                  <a:cubicBezTo>
                    <a:pt x="12990" y="7602"/>
                    <a:pt x="13017" y="7687"/>
                    <a:pt x="12962" y="7687"/>
                  </a:cubicBezTo>
                  <a:cubicBezTo>
                    <a:pt x="12947" y="7687"/>
                    <a:pt x="12926" y="7681"/>
                    <a:pt x="12899" y="7674"/>
                  </a:cubicBezTo>
                  <a:cubicBezTo>
                    <a:pt x="12837" y="7659"/>
                    <a:pt x="12769" y="7568"/>
                    <a:pt x="12732" y="7454"/>
                  </a:cubicBezTo>
                  <a:cubicBezTo>
                    <a:pt x="12645" y="7189"/>
                    <a:pt x="12371" y="6579"/>
                    <a:pt x="12339" y="6579"/>
                  </a:cubicBezTo>
                  <a:cubicBezTo>
                    <a:pt x="12338" y="6579"/>
                    <a:pt x="12338" y="6579"/>
                    <a:pt x="12337" y="6580"/>
                  </a:cubicBezTo>
                  <a:cubicBezTo>
                    <a:pt x="12327" y="6592"/>
                    <a:pt x="12368" y="6716"/>
                    <a:pt x="12428" y="6857"/>
                  </a:cubicBezTo>
                  <a:cubicBezTo>
                    <a:pt x="12490" y="6997"/>
                    <a:pt x="12585" y="7222"/>
                    <a:pt x="12638" y="7361"/>
                  </a:cubicBezTo>
                  <a:lnTo>
                    <a:pt x="12737" y="7609"/>
                  </a:lnTo>
                  <a:lnTo>
                    <a:pt x="12621" y="7573"/>
                  </a:lnTo>
                  <a:cubicBezTo>
                    <a:pt x="12558" y="7553"/>
                    <a:pt x="12495" y="7516"/>
                    <a:pt x="12484" y="7493"/>
                  </a:cubicBezTo>
                  <a:cubicBezTo>
                    <a:pt x="12477" y="7476"/>
                    <a:pt x="12465" y="7467"/>
                    <a:pt x="12449" y="7467"/>
                  </a:cubicBezTo>
                  <a:cubicBezTo>
                    <a:pt x="12440" y="7467"/>
                    <a:pt x="12430" y="7470"/>
                    <a:pt x="12420" y="7476"/>
                  </a:cubicBezTo>
                  <a:cubicBezTo>
                    <a:pt x="12414" y="7479"/>
                    <a:pt x="12410" y="7481"/>
                    <a:pt x="12406" y="7481"/>
                  </a:cubicBezTo>
                  <a:cubicBezTo>
                    <a:pt x="12393" y="7481"/>
                    <a:pt x="12392" y="7461"/>
                    <a:pt x="12404" y="7426"/>
                  </a:cubicBezTo>
                  <a:cubicBezTo>
                    <a:pt x="12421" y="7385"/>
                    <a:pt x="12409" y="7271"/>
                    <a:pt x="12380" y="7178"/>
                  </a:cubicBezTo>
                  <a:cubicBezTo>
                    <a:pt x="12299" y="6931"/>
                    <a:pt x="12231" y="6538"/>
                    <a:pt x="12266" y="6538"/>
                  </a:cubicBezTo>
                  <a:cubicBezTo>
                    <a:pt x="12268" y="6538"/>
                    <a:pt x="12269" y="6539"/>
                    <a:pt x="12270" y="6540"/>
                  </a:cubicBezTo>
                  <a:cubicBezTo>
                    <a:pt x="12279" y="6545"/>
                    <a:pt x="12287" y="6548"/>
                    <a:pt x="12295" y="6548"/>
                  </a:cubicBezTo>
                  <a:cubicBezTo>
                    <a:pt x="12310" y="6548"/>
                    <a:pt x="12323" y="6537"/>
                    <a:pt x="12331" y="6518"/>
                  </a:cubicBezTo>
                  <a:cubicBezTo>
                    <a:pt x="12334" y="6510"/>
                    <a:pt x="12344" y="6507"/>
                    <a:pt x="12359" y="6507"/>
                  </a:cubicBezTo>
                  <a:close/>
                  <a:moveTo>
                    <a:pt x="12807" y="6696"/>
                  </a:moveTo>
                  <a:cubicBezTo>
                    <a:pt x="12826" y="6696"/>
                    <a:pt x="12887" y="6720"/>
                    <a:pt x="12951" y="6752"/>
                  </a:cubicBezTo>
                  <a:cubicBezTo>
                    <a:pt x="13062" y="6810"/>
                    <a:pt x="13113" y="6913"/>
                    <a:pt x="13224" y="7305"/>
                  </a:cubicBezTo>
                  <a:cubicBezTo>
                    <a:pt x="13299" y="7571"/>
                    <a:pt x="13353" y="7793"/>
                    <a:pt x="13344" y="7801"/>
                  </a:cubicBezTo>
                  <a:cubicBezTo>
                    <a:pt x="13342" y="7803"/>
                    <a:pt x="13336" y="7804"/>
                    <a:pt x="13329" y="7804"/>
                  </a:cubicBezTo>
                  <a:cubicBezTo>
                    <a:pt x="13305" y="7804"/>
                    <a:pt x="13257" y="7794"/>
                    <a:pt x="13205" y="7775"/>
                  </a:cubicBezTo>
                  <a:cubicBezTo>
                    <a:pt x="13110" y="7741"/>
                    <a:pt x="13058" y="7634"/>
                    <a:pt x="12936" y="7223"/>
                  </a:cubicBezTo>
                  <a:cubicBezTo>
                    <a:pt x="12852" y="6942"/>
                    <a:pt x="12792" y="6706"/>
                    <a:pt x="12801" y="6697"/>
                  </a:cubicBezTo>
                  <a:cubicBezTo>
                    <a:pt x="12802" y="6696"/>
                    <a:pt x="12804" y="6696"/>
                    <a:pt x="12807" y="6696"/>
                  </a:cubicBezTo>
                  <a:close/>
                  <a:moveTo>
                    <a:pt x="13499" y="6984"/>
                  </a:moveTo>
                  <a:cubicBezTo>
                    <a:pt x="13620" y="6986"/>
                    <a:pt x="13661" y="7097"/>
                    <a:pt x="13686" y="7476"/>
                  </a:cubicBezTo>
                  <a:lnTo>
                    <a:pt x="13713" y="7893"/>
                  </a:lnTo>
                  <a:lnTo>
                    <a:pt x="13620" y="7580"/>
                  </a:lnTo>
                  <a:cubicBezTo>
                    <a:pt x="13566" y="7409"/>
                    <a:pt x="13510" y="7204"/>
                    <a:pt x="13491" y="7125"/>
                  </a:cubicBezTo>
                  <a:cubicBezTo>
                    <a:pt x="13473" y="7047"/>
                    <a:pt x="13477" y="6984"/>
                    <a:pt x="13499" y="6984"/>
                  </a:cubicBezTo>
                  <a:close/>
                  <a:moveTo>
                    <a:pt x="13197" y="6837"/>
                  </a:moveTo>
                  <a:cubicBezTo>
                    <a:pt x="13273" y="6837"/>
                    <a:pt x="13402" y="7072"/>
                    <a:pt x="13497" y="7400"/>
                  </a:cubicBezTo>
                  <a:cubicBezTo>
                    <a:pt x="13617" y="7820"/>
                    <a:pt x="13641" y="7897"/>
                    <a:pt x="13587" y="7897"/>
                  </a:cubicBezTo>
                  <a:cubicBezTo>
                    <a:pt x="13574" y="7897"/>
                    <a:pt x="13554" y="7892"/>
                    <a:pt x="13530" y="7886"/>
                  </a:cubicBezTo>
                  <a:cubicBezTo>
                    <a:pt x="13460" y="7868"/>
                    <a:pt x="13398" y="7727"/>
                    <a:pt x="13296" y="7363"/>
                  </a:cubicBezTo>
                  <a:cubicBezTo>
                    <a:pt x="13218" y="7087"/>
                    <a:pt x="13162" y="6857"/>
                    <a:pt x="13170" y="6849"/>
                  </a:cubicBezTo>
                  <a:cubicBezTo>
                    <a:pt x="13178" y="6841"/>
                    <a:pt x="13187" y="6837"/>
                    <a:pt x="13197" y="6837"/>
                  </a:cubicBezTo>
                  <a:close/>
                  <a:moveTo>
                    <a:pt x="12459" y="7710"/>
                  </a:moveTo>
                  <a:cubicBezTo>
                    <a:pt x="12466" y="7710"/>
                    <a:pt x="12475" y="7732"/>
                    <a:pt x="12492" y="7777"/>
                  </a:cubicBezTo>
                  <a:cubicBezTo>
                    <a:pt x="12536" y="7888"/>
                    <a:pt x="12541" y="7959"/>
                    <a:pt x="12513" y="7959"/>
                  </a:cubicBezTo>
                  <a:cubicBezTo>
                    <a:pt x="12503" y="7959"/>
                    <a:pt x="12490" y="7951"/>
                    <a:pt x="12474" y="7934"/>
                  </a:cubicBezTo>
                  <a:cubicBezTo>
                    <a:pt x="12442" y="7902"/>
                    <a:pt x="12424" y="7833"/>
                    <a:pt x="12436" y="7781"/>
                  </a:cubicBezTo>
                  <a:cubicBezTo>
                    <a:pt x="12446" y="7733"/>
                    <a:pt x="12452" y="7710"/>
                    <a:pt x="12459" y="7710"/>
                  </a:cubicBezTo>
                  <a:close/>
                  <a:moveTo>
                    <a:pt x="15413" y="7504"/>
                  </a:moveTo>
                  <a:cubicBezTo>
                    <a:pt x="15489" y="7504"/>
                    <a:pt x="15497" y="7540"/>
                    <a:pt x="15466" y="7747"/>
                  </a:cubicBezTo>
                  <a:cubicBezTo>
                    <a:pt x="15442" y="7920"/>
                    <a:pt x="15418" y="8017"/>
                    <a:pt x="15405" y="8017"/>
                  </a:cubicBezTo>
                  <a:cubicBezTo>
                    <a:pt x="15397" y="8017"/>
                    <a:pt x="15393" y="7989"/>
                    <a:pt x="15393" y="7929"/>
                  </a:cubicBezTo>
                  <a:cubicBezTo>
                    <a:pt x="15391" y="7873"/>
                    <a:pt x="15375" y="7753"/>
                    <a:pt x="15358" y="7664"/>
                  </a:cubicBezTo>
                  <a:cubicBezTo>
                    <a:pt x="15330" y="7533"/>
                    <a:pt x="15342" y="7504"/>
                    <a:pt x="15413" y="7504"/>
                  </a:cubicBezTo>
                  <a:close/>
                  <a:moveTo>
                    <a:pt x="13812" y="7146"/>
                  </a:moveTo>
                  <a:cubicBezTo>
                    <a:pt x="13822" y="7146"/>
                    <a:pt x="13854" y="7237"/>
                    <a:pt x="13882" y="7354"/>
                  </a:cubicBezTo>
                  <a:cubicBezTo>
                    <a:pt x="13914" y="7480"/>
                    <a:pt x="13962" y="7662"/>
                    <a:pt x="13989" y="7762"/>
                  </a:cubicBezTo>
                  <a:cubicBezTo>
                    <a:pt x="14045" y="7971"/>
                    <a:pt x="14054" y="8049"/>
                    <a:pt x="14008" y="8049"/>
                  </a:cubicBezTo>
                  <a:cubicBezTo>
                    <a:pt x="13992" y="8049"/>
                    <a:pt x="13970" y="8040"/>
                    <a:pt x="13941" y="8024"/>
                  </a:cubicBezTo>
                  <a:cubicBezTo>
                    <a:pt x="13860" y="7981"/>
                    <a:pt x="13838" y="7896"/>
                    <a:pt x="13819" y="7568"/>
                  </a:cubicBezTo>
                  <a:cubicBezTo>
                    <a:pt x="13805" y="7345"/>
                    <a:pt x="13801" y="7157"/>
                    <a:pt x="13811" y="7147"/>
                  </a:cubicBezTo>
                  <a:cubicBezTo>
                    <a:pt x="13811" y="7146"/>
                    <a:pt x="13812" y="7146"/>
                    <a:pt x="13812" y="7146"/>
                  </a:cubicBezTo>
                  <a:close/>
                  <a:moveTo>
                    <a:pt x="4147" y="5586"/>
                  </a:moveTo>
                  <a:cubicBezTo>
                    <a:pt x="4148" y="5586"/>
                    <a:pt x="4148" y="5586"/>
                    <a:pt x="4148" y="5586"/>
                  </a:cubicBezTo>
                  <a:cubicBezTo>
                    <a:pt x="4929" y="5695"/>
                    <a:pt x="5777" y="5830"/>
                    <a:pt x="5797" y="5850"/>
                  </a:cubicBezTo>
                  <a:cubicBezTo>
                    <a:pt x="5822" y="5875"/>
                    <a:pt x="6018" y="7180"/>
                    <a:pt x="6104" y="7888"/>
                  </a:cubicBezTo>
                  <a:lnTo>
                    <a:pt x="6134" y="8136"/>
                  </a:lnTo>
                  <a:lnTo>
                    <a:pt x="5705" y="8100"/>
                  </a:lnTo>
                  <a:cubicBezTo>
                    <a:pt x="5471" y="8080"/>
                    <a:pt x="5087" y="8036"/>
                    <a:pt x="4861" y="8004"/>
                  </a:cubicBezTo>
                  <a:lnTo>
                    <a:pt x="4445" y="7944"/>
                  </a:lnTo>
                  <a:lnTo>
                    <a:pt x="4309" y="7139"/>
                  </a:lnTo>
                  <a:cubicBezTo>
                    <a:pt x="4236" y="6697"/>
                    <a:pt x="4159" y="6163"/>
                    <a:pt x="4140" y="5957"/>
                  </a:cubicBezTo>
                  <a:cubicBezTo>
                    <a:pt x="4122" y="5752"/>
                    <a:pt x="4125" y="5586"/>
                    <a:pt x="4147" y="5586"/>
                  </a:cubicBezTo>
                  <a:close/>
                  <a:moveTo>
                    <a:pt x="13977" y="7189"/>
                  </a:moveTo>
                  <a:cubicBezTo>
                    <a:pt x="14025" y="7189"/>
                    <a:pt x="14105" y="7215"/>
                    <a:pt x="14160" y="7256"/>
                  </a:cubicBezTo>
                  <a:cubicBezTo>
                    <a:pt x="14233" y="7311"/>
                    <a:pt x="14482" y="8230"/>
                    <a:pt x="14425" y="8230"/>
                  </a:cubicBezTo>
                  <a:cubicBezTo>
                    <a:pt x="14347" y="8230"/>
                    <a:pt x="14140" y="8092"/>
                    <a:pt x="14121" y="8028"/>
                  </a:cubicBezTo>
                  <a:cubicBezTo>
                    <a:pt x="14089" y="7925"/>
                    <a:pt x="13935" y="7242"/>
                    <a:pt x="13935" y="7212"/>
                  </a:cubicBezTo>
                  <a:cubicBezTo>
                    <a:pt x="13935" y="7196"/>
                    <a:pt x="13952" y="7189"/>
                    <a:pt x="13977" y="7189"/>
                  </a:cubicBezTo>
                  <a:close/>
                  <a:moveTo>
                    <a:pt x="12585" y="7774"/>
                  </a:moveTo>
                  <a:cubicBezTo>
                    <a:pt x="12610" y="7774"/>
                    <a:pt x="12652" y="7789"/>
                    <a:pt x="12717" y="7815"/>
                  </a:cubicBezTo>
                  <a:cubicBezTo>
                    <a:pt x="12805" y="7852"/>
                    <a:pt x="12946" y="8102"/>
                    <a:pt x="12946" y="8222"/>
                  </a:cubicBezTo>
                  <a:cubicBezTo>
                    <a:pt x="12946" y="8231"/>
                    <a:pt x="12941" y="8236"/>
                    <a:pt x="12933" y="8236"/>
                  </a:cubicBezTo>
                  <a:cubicBezTo>
                    <a:pt x="12872" y="8236"/>
                    <a:pt x="12620" y="8009"/>
                    <a:pt x="12585" y="7909"/>
                  </a:cubicBezTo>
                  <a:cubicBezTo>
                    <a:pt x="12551" y="7814"/>
                    <a:pt x="12545" y="7774"/>
                    <a:pt x="12585" y="7774"/>
                  </a:cubicBezTo>
                  <a:close/>
                  <a:moveTo>
                    <a:pt x="6094" y="5896"/>
                  </a:moveTo>
                  <a:cubicBezTo>
                    <a:pt x="6104" y="5896"/>
                    <a:pt x="6114" y="5896"/>
                    <a:pt x="6126" y="5896"/>
                  </a:cubicBezTo>
                  <a:cubicBezTo>
                    <a:pt x="6345" y="5903"/>
                    <a:pt x="7454" y="6155"/>
                    <a:pt x="7509" y="6208"/>
                  </a:cubicBezTo>
                  <a:cubicBezTo>
                    <a:pt x="7570" y="6270"/>
                    <a:pt x="7951" y="8247"/>
                    <a:pt x="7910" y="8289"/>
                  </a:cubicBezTo>
                  <a:cubicBezTo>
                    <a:pt x="7906" y="8293"/>
                    <a:pt x="7882" y="8295"/>
                    <a:pt x="7842" y="8295"/>
                  </a:cubicBezTo>
                  <a:cubicBezTo>
                    <a:pt x="7714" y="8295"/>
                    <a:pt x="7420" y="8275"/>
                    <a:pt x="7091" y="8242"/>
                  </a:cubicBezTo>
                  <a:lnTo>
                    <a:pt x="6304" y="8163"/>
                  </a:lnTo>
                  <a:lnTo>
                    <a:pt x="6270" y="7873"/>
                  </a:lnTo>
                  <a:cubicBezTo>
                    <a:pt x="6215" y="7414"/>
                    <a:pt x="6035" y="6135"/>
                    <a:pt x="6006" y="6005"/>
                  </a:cubicBezTo>
                  <a:cubicBezTo>
                    <a:pt x="5986" y="5916"/>
                    <a:pt x="5999" y="5896"/>
                    <a:pt x="6094" y="5896"/>
                  </a:cubicBezTo>
                  <a:close/>
                  <a:moveTo>
                    <a:pt x="14324" y="7293"/>
                  </a:moveTo>
                  <a:cubicBezTo>
                    <a:pt x="14355" y="7293"/>
                    <a:pt x="14413" y="7318"/>
                    <a:pt x="14466" y="7359"/>
                  </a:cubicBezTo>
                  <a:cubicBezTo>
                    <a:pt x="14533" y="7413"/>
                    <a:pt x="14715" y="8091"/>
                    <a:pt x="14715" y="8289"/>
                  </a:cubicBezTo>
                  <a:cubicBezTo>
                    <a:pt x="14715" y="8317"/>
                    <a:pt x="14700" y="8331"/>
                    <a:pt x="14675" y="8331"/>
                  </a:cubicBezTo>
                  <a:cubicBezTo>
                    <a:pt x="14650" y="8331"/>
                    <a:pt x="14613" y="8317"/>
                    <a:pt x="14569" y="8289"/>
                  </a:cubicBezTo>
                  <a:cubicBezTo>
                    <a:pt x="14520" y="8257"/>
                    <a:pt x="14299" y="7461"/>
                    <a:pt x="14299" y="7311"/>
                  </a:cubicBezTo>
                  <a:cubicBezTo>
                    <a:pt x="14299" y="7299"/>
                    <a:pt x="14308" y="7293"/>
                    <a:pt x="14324" y="7293"/>
                  </a:cubicBezTo>
                  <a:close/>
                  <a:moveTo>
                    <a:pt x="12978" y="7920"/>
                  </a:moveTo>
                  <a:cubicBezTo>
                    <a:pt x="13062" y="7920"/>
                    <a:pt x="13129" y="8040"/>
                    <a:pt x="13178" y="8283"/>
                  </a:cubicBezTo>
                  <a:cubicBezTo>
                    <a:pt x="13200" y="8388"/>
                    <a:pt x="13209" y="8432"/>
                    <a:pt x="13192" y="8432"/>
                  </a:cubicBezTo>
                  <a:cubicBezTo>
                    <a:pt x="13180" y="8432"/>
                    <a:pt x="13156" y="8411"/>
                    <a:pt x="13115" y="8374"/>
                  </a:cubicBezTo>
                  <a:cubicBezTo>
                    <a:pt x="13062" y="8326"/>
                    <a:pt x="12990" y="8201"/>
                    <a:pt x="12959" y="8102"/>
                  </a:cubicBezTo>
                  <a:cubicBezTo>
                    <a:pt x="12916" y="7956"/>
                    <a:pt x="12919" y="7920"/>
                    <a:pt x="12978" y="7920"/>
                  </a:cubicBezTo>
                  <a:close/>
                  <a:moveTo>
                    <a:pt x="7819" y="6265"/>
                  </a:moveTo>
                  <a:cubicBezTo>
                    <a:pt x="7880" y="6265"/>
                    <a:pt x="7999" y="6298"/>
                    <a:pt x="8216" y="6365"/>
                  </a:cubicBezTo>
                  <a:cubicBezTo>
                    <a:pt x="9457" y="6746"/>
                    <a:pt x="9723" y="6835"/>
                    <a:pt x="9723" y="6869"/>
                  </a:cubicBezTo>
                  <a:cubicBezTo>
                    <a:pt x="9723" y="6902"/>
                    <a:pt x="9821" y="7664"/>
                    <a:pt x="9902" y="8273"/>
                  </a:cubicBezTo>
                  <a:lnTo>
                    <a:pt x="9926" y="8449"/>
                  </a:lnTo>
                  <a:lnTo>
                    <a:pt x="9926" y="8449"/>
                  </a:lnTo>
                  <a:lnTo>
                    <a:pt x="9205" y="8412"/>
                  </a:lnTo>
                  <a:cubicBezTo>
                    <a:pt x="8811" y="8392"/>
                    <a:pt x="8407" y="8358"/>
                    <a:pt x="8312" y="8340"/>
                  </a:cubicBezTo>
                  <a:lnTo>
                    <a:pt x="8141" y="8302"/>
                  </a:lnTo>
                  <a:lnTo>
                    <a:pt x="7971" y="7394"/>
                  </a:lnTo>
                  <a:cubicBezTo>
                    <a:pt x="7880" y="6898"/>
                    <a:pt x="7791" y="6438"/>
                    <a:pt x="7776" y="6375"/>
                  </a:cubicBezTo>
                  <a:cubicBezTo>
                    <a:pt x="7757" y="6301"/>
                    <a:pt x="7756" y="6265"/>
                    <a:pt x="7819" y="6265"/>
                  </a:cubicBezTo>
                  <a:close/>
                  <a:moveTo>
                    <a:pt x="14638" y="7402"/>
                  </a:moveTo>
                  <a:cubicBezTo>
                    <a:pt x="14668" y="7402"/>
                    <a:pt x="14723" y="7418"/>
                    <a:pt x="14803" y="7452"/>
                  </a:cubicBezTo>
                  <a:cubicBezTo>
                    <a:pt x="14927" y="7504"/>
                    <a:pt x="14945" y="7549"/>
                    <a:pt x="15025" y="8023"/>
                  </a:cubicBezTo>
                  <a:cubicBezTo>
                    <a:pt x="15057" y="8210"/>
                    <a:pt x="15096" y="8402"/>
                    <a:pt x="15112" y="8455"/>
                  </a:cubicBezTo>
                  <a:cubicBezTo>
                    <a:pt x="15126" y="8501"/>
                    <a:pt x="15130" y="8523"/>
                    <a:pt x="15110" y="8523"/>
                  </a:cubicBezTo>
                  <a:cubicBezTo>
                    <a:pt x="15092" y="8523"/>
                    <a:pt x="15053" y="8504"/>
                    <a:pt x="14981" y="8468"/>
                  </a:cubicBezTo>
                  <a:cubicBezTo>
                    <a:pt x="14891" y="8424"/>
                    <a:pt x="14808" y="8334"/>
                    <a:pt x="14794" y="8270"/>
                  </a:cubicBezTo>
                  <a:cubicBezTo>
                    <a:pt x="14780" y="8207"/>
                    <a:pt x="14731" y="7991"/>
                    <a:pt x="14689" y="7799"/>
                  </a:cubicBezTo>
                  <a:cubicBezTo>
                    <a:pt x="14647" y="7607"/>
                    <a:pt x="14610" y="7434"/>
                    <a:pt x="14610" y="7420"/>
                  </a:cubicBezTo>
                  <a:cubicBezTo>
                    <a:pt x="14610" y="7408"/>
                    <a:pt x="14620" y="7402"/>
                    <a:pt x="14638" y="7402"/>
                  </a:cubicBezTo>
                  <a:close/>
                  <a:moveTo>
                    <a:pt x="9967" y="6986"/>
                  </a:moveTo>
                  <a:cubicBezTo>
                    <a:pt x="9967" y="6986"/>
                    <a:pt x="9968" y="6986"/>
                    <a:pt x="9968" y="6986"/>
                  </a:cubicBezTo>
                  <a:cubicBezTo>
                    <a:pt x="9990" y="6989"/>
                    <a:pt x="10310" y="7160"/>
                    <a:pt x="10684" y="7374"/>
                  </a:cubicBezTo>
                  <a:cubicBezTo>
                    <a:pt x="11059" y="7587"/>
                    <a:pt x="11380" y="7766"/>
                    <a:pt x="11401" y="7775"/>
                  </a:cubicBezTo>
                  <a:cubicBezTo>
                    <a:pt x="11439" y="7789"/>
                    <a:pt x="11600" y="8554"/>
                    <a:pt x="11574" y="8582"/>
                  </a:cubicBezTo>
                  <a:cubicBezTo>
                    <a:pt x="11573" y="8583"/>
                    <a:pt x="11565" y="8583"/>
                    <a:pt x="11552" y="8583"/>
                  </a:cubicBezTo>
                  <a:cubicBezTo>
                    <a:pt x="11470" y="8583"/>
                    <a:pt x="11175" y="8563"/>
                    <a:pt x="10834" y="8531"/>
                  </a:cubicBezTo>
                  <a:lnTo>
                    <a:pt x="10112" y="8467"/>
                  </a:lnTo>
                  <a:lnTo>
                    <a:pt x="10052" y="7973"/>
                  </a:lnTo>
                  <a:cubicBezTo>
                    <a:pt x="10021" y="7700"/>
                    <a:pt x="9977" y="7366"/>
                    <a:pt x="9960" y="7231"/>
                  </a:cubicBezTo>
                  <a:cubicBezTo>
                    <a:pt x="9941" y="7097"/>
                    <a:pt x="9944" y="6986"/>
                    <a:pt x="9967" y="6986"/>
                  </a:cubicBezTo>
                  <a:close/>
                  <a:moveTo>
                    <a:pt x="15157" y="7504"/>
                  </a:moveTo>
                  <a:cubicBezTo>
                    <a:pt x="15230" y="7504"/>
                    <a:pt x="15288" y="7521"/>
                    <a:pt x="15288" y="7545"/>
                  </a:cubicBezTo>
                  <a:cubicBezTo>
                    <a:pt x="15288" y="7568"/>
                    <a:pt x="15311" y="7774"/>
                    <a:pt x="15339" y="8008"/>
                  </a:cubicBezTo>
                  <a:cubicBezTo>
                    <a:pt x="15387" y="8386"/>
                    <a:pt x="15366" y="8619"/>
                    <a:pt x="15289" y="8619"/>
                  </a:cubicBezTo>
                  <a:cubicBezTo>
                    <a:pt x="15279" y="8619"/>
                    <a:pt x="15268" y="8615"/>
                    <a:pt x="15256" y="8607"/>
                  </a:cubicBezTo>
                  <a:cubicBezTo>
                    <a:pt x="15208" y="8575"/>
                    <a:pt x="15028" y="7747"/>
                    <a:pt x="15028" y="7560"/>
                  </a:cubicBezTo>
                  <a:cubicBezTo>
                    <a:pt x="15028" y="7528"/>
                    <a:pt x="15084" y="7504"/>
                    <a:pt x="15157" y="7504"/>
                  </a:cubicBezTo>
                  <a:close/>
                  <a:moveTo>
                    <a:pt x="13177" y="7993"/>
                  </a:moveTo>
                  <a:cubicBezTo>
                    <a:pt x="13196" y="7993"/>
                    <a:pt x="13241" y="8004"/>
                    <a:pt x="13291" y="8023"/>
                  </a:cubicBezTo>
                  <a:cubicBezTo>
                    <a:pt x="13414" y="8069"/>
                    <a:pt x="13450" y="8148"/>
                    <a:pt x="13489" y="8449"/>
                  </a:cubicBezTo>
                  <a:cubicBezTo>
                    <a:pt x="13505" y="8574"/>
                    <a:pt x="13508" y="8619"/>
                    <a:pt x="13478" y="8619"/>
                  </a:cubicBezTo>
                  <a:cubicBezTo>
                    <a:pt x="13465" y="8619"/>
                    <a:pt x="13445" y="8610"/>
                    <a:pt x="13416" y="8595"/>
                  </a:cubicBezTo>
                  <a:cubicBezTo>
                    <a:pt x="13359" y="8567"/>
                    <a:pt x="13280" y="8427"/>
                    <a:pt x="13236" y="8275"/>
                  </a:cubicBezTo>
                  <a:cubicBezTo>
                    <a:pt x="13192" y="8130"/>
                    <a:pt x="13160" y="8001"/>
                    <a:pt x="13169" y="7995"/>
                  </a:cubicBezTo>
                  <a:cubicBezTo>
                    <a:pt x="13170" y="7993"/>
                    <a:pt x="13173" y="7993"/>
                    <a:pt x="13177" y="7993"/>
                  </a:cubicBezTo>
                  <a:close/>
                  <a:moveTo>
                    <a:pt x="13606" y="8128"/>
                  </a:moveTo>
                  <a:cubicBezTo>
                    <a:pt x="13638" y="8128"/>
                    <a:pt x="13673" y="8139"/>
                    <a:pt x="13697" y="8163"/>
                  </a:cubicBezTo>
                  <a:cubicBezTo>
                    <a:pt x="13752" y="8218"/>
                    <a:pt x="13733" y="8646"/>
                    <a:pt x="13674" y="8646"/>
                  </a:cubicBezTo>
                  <a:cubicBezTo>
                    <a:pt x="13626" y="8646"/>
                    <a:pt x="13519" y="8330"/>
                    <a:pt x="13519" y="8190"/>
                  </a:cubicBezTo>
                  <a:cubicBezTo>
                    <a:pt x="13519" y="8151"/>
                    <a:pt x="13560" y="8128"/>
                    <a:pt x="13606" y="8128"/>
                  </a:cubicBezTo>
                  <a:close/>
                  <a:moveTo>
                    <a:pt x="11642" y="7922"/>
                  </a:moveTo>
                  <a:cubicBezTo>
                    <a:pt x="11642" y="7922"/>
                    <a:pt x="11642" y="7922"/>
                    <a:pt x="11642" y="7922"/>
                  </a:cubicBezTo>
                  <a:cubicBezTo>
                    <a:pt x="11709" y="7929"/>
                    <a:pt x="12857" y="8702"/>
                    <a:pt x="12832" y="8727"/>
                  </a:cubicBezTo>
                  <a:cubicBezTo>
                    <a:pt x="12830" y="8730"/>
                    <a:pt x="12818" y="8731"/>
                    <a:pt x="12798" y="8731"/>
                  </a:cubicBezTo>
                  <a:cubicBezTo>
                    <a:pt x="12618" y="8731"/>
                    <a:pt x="11795" y="8645"/>
                    <a:pt x="11761" y="8618"/>
                  </a:cubicBezTo>
                  <a:cubicBezTo>
                    <a:pt x="11749" y="8608"/>
                    <a:pt x="11711" y="8448"/>
                    <a:pt x="11675" y="8261"/>
                  </a:cubicBezTo>
                  <a:cubicBezTo>
                    <a:pt x="11641" y="8074"/>
                    <a:pt x="11626" y="7922"/>
                    <a:pt x="11642" y="7922"/>
                  </a:cubicBezTo>
                  <a:close/>
                  <a:moveTo>
                    <a:pt x="14887" y="8670"/>
                  </a:moveTo>
                  <a:cubicBezTo>
                    <a:pt x="14904" y="8670"/>
                    <a:pt x="14965" y="8694"/>
                    <a:pt x="15034" y="8731"/>
                  </a:cubicBezTo>
                  <a:cubicBezTo>
                    <a:pt x="15151" y="8794"/>
                    <a:pt x="15176" y="8849"/>
                    <a:pt x="15203" y="9104"/>
                  </a:cubicBezTo>
                  <a:cubicBezTo>
                    <a:pt x="15222" y="9289"/>
                    <a:pt x="15206" y="9524"/>
                    <a:pt x="15161" y="9714"/>
                  </a:cubicBezTo>
                  <a:cubicBezTo>
                    <a:pt x="15126" y="9866"/>
                    <a:pt x="15094" y="9973"/>
                    <a:pt x="15085" y="9973"/>
                  </a:cubicBezTo>
                  <a:cubicBezTo>
                    <a:pt x="15084" y="9973"/>
                    <a:pt x="15083" y="9971"/>
                    <a:pt x="15083" y="9967"/>
                  </a:cubicBezTo>
                  <a:cubicBezTo>
                    <a:pt x="15081" y="9932"/>
                    <a:pt x="15032" y="9633"/>
                    <a:pt x="14976" y="9296"/>
                  </a:cubicBezTo>
                  <a:cubicBezTo>
                    <a:pt x="14917" y="8957"/>
                    <a:pt x="14877" y="8678"/>
                    <a:pt x="14883" y="8671"/>
                  </a:cubicBezTo>
                  <a:cubicBezTo>
                    <a:pt x="14884" y="8671"/>
                    <a:pt x="14885" y="8670"/>
                    <a:pt x="14887" y="8670"/>
                  </a:cubicBezTo>
                  <a:close/>
                  <a:moveTo>
                    <a:pt x="4625" y="8186"/>
                  </a:moveTo>
                  <a:cubicBezTo>
                    <a:pt x="4631" y="8186"/>
                    <a:pt x="4638" y="8187"/>
                    <a:pt x="4644" y="8187"/>
                  </a:cubicBezTo>
                  <a:cubicBezTo>
                    <a:pt x="4707" y="8191"/>
                    <a:pt x="5075" y="8245"/>
                    <a:pt x="5459" y="8308"/>
                  </a:cubicBezTo>
                  <a:lnTo>
                    <a:pt x="6161" y="8420"/>
                  </a:lnTo>
                  <a:lnTo>
                    <a:pt x="6221" y="8999"/>
                  </a:lnTo>
                  <a:cubicBezTo>
                    <a:pt x="6254" y="9317"/>
                    <a:pt x="6298" y="9677"/>
                    <a:pt x="6317" y="9792"/>
                  </a:cubicBezTo>
                  <a:lnTo>
                    <a:pt x="6353" y="10006"/>
                  </a:lnTo>
                  <a:lnTo>
                    <a:pt x="6153" y="9979"/>
                  </a:lnTo>
                  <a:cubicBezTo>
                    <a:pt x="6043" y="9964"/>
                    <a:pt x="5794" y="9938"/>
                    <a:pt x="5596" y="9919"/>
                  </a:cubicBezTo>
                  <a:cubicBezTo>
                    <a:pt x="5247" y="9885"/>
                    <a:pt x="5239" y="9880"/>
                    <a:pt x="5160" y="9694"/>
                  </a:cubicBezTo>
                  <a:cubicBezTo>
                    <a:pt x="5115" y="9591"/>
                    <a:pt x="4954" y="9206"/>
                    <a:pt x="4805" y="8842"/>
                  </a:cubicBezTo>
                  <a:cubicBezTo>
                    <a:pt x="4560" y="8250"/>
                    <a:pt x="4537" y="8186"/>
                    <a:pt x="4625" y="8186"/>
                  </a:cubicBezTo>
                  <a:close/>
                  <a:moveTo>
                    <a:pt x="11895" y="8921"/>
                  </a:moveTo>
                  <a:cubicBezTo>
                    <a:pt x="11980" y="8921"/>
                    <a:pt x="12127" y="8948"/>
                    <a:pt x="12375" y="8987"/>
                  </a:cubicBezTo>
                  <a:cubicBezTo>
                    <a:pt x="12618" y="9026"/>
                    <a:pt x="12932" y="9059"/>
                    <a:pt x="13077" y="9063"/>
                  </a:cubicBezTo>
                  <a:cubicBezTo>
                    <a:pt x="13296" y="9066"/>
                    <a:pt x="13585" y="9183"/>
                    <a:pt x="13513" y="9238"/>
                  </a:cubicBezTo>
                  <a:cubicBezTo>
                    <a:pt x="13394" y="9332"/>
                    <a:pt x="13098" y="9480"/>
                    <a:pt x="13030" y="9480"/>
                  </a:cubicBezTo>
                  <a:cubicBezTo>
                    <a:pt x="12983" y="9480"/>
                    <a:pt x="12946" y="9499"/>
                    <a:pt x="12946" y="9522"/>
                  </a:cubicBezTo>
                  <a:cubicBezTo>
                    <a:pt x="12946" y="9586"/>
                    <a:pt x="12029" y="10081"/>
                    <a:pt x="11915" y="10081"/>
                  </a:cubicBezTo>
                  <a:cubicBezTo>
                    <a:pt x="11912" y="10081"/>
                    <a:pt x="11909" y="10081"/>
                    <a:pt x="11907" y="10079"/>
                  </a:cubicBezTo>
                  <a:cubicBezTo>
                    <a:pt x="11879" y="10061"/>
                    <a:pt x="11853" y="9927"/>
                    <a:pt x="11849" y="9776"/>
                  </a:cubicBezTo>
                  <a:cubicBezTo>
                    <a:pt x="11846" y="9630"/>
                    <a:pt x="11828" y="9371"/>
                    <a:pt x="11809" y="9209"/>
                  </a:cubicBezTo>
                  <a:cubicBezTo>
                    <a:pt x="11784" y="8994"/>
                    <a:pt x="11755" y="8921"/>
                    <a:pt x="11895" y="8921"/>
                  </a:cubicBezTo>
                  <a:close/>
                  <a:moveTo>
                    <a:pt x="6454" y="8446"/>
                  </a:moveTo>
                  <a:cubicBezTo>
                    <a:pt x="6463" y="8446"/>
                    <a:pt x="6473" y="8446"/>
                    <a:pt x="6484" y="8447"/>
                  </a:cubicBezTo>
                  <a:cubicBezTo>
                    <a:pt x="6639" y="8455"/>
                    <a:pt x="7977" y="8607"/>
                    <a:pt x="7991" y="8618"/>
                  </a:cubicBezTo>
                  <a:cubicBezTo>
                    <a:pt x="8007" y="8630"/>
                    <a:pt x="8264" y="10122"/>
                    <a:pt x="8252" y="10131"/>
                  </a:cubicBezTo>
                  <a:cubicBezTo>
                    <a:pt x="8251" y="10132"/>
                    <a:pt x="8247" y="10132"/>
                    <a:pt x="8240" y="10132"/>
                  </a:cubicBezTo>
                  <a:cubicBezTo>
                    <a:pt x="8083" y="10132"/>
                    <a:pt x="6537" y="10001"/>
                    <a:pt x="6519" y="9984"/>
                  </a:cubicBezTo>
                  <a:cubicBezTo>
                    <a:pt x="6499" y="9964"/>
                    <a:pt x="6344" y="8698"/>
                    <a:pt x="6344" y="8560"/>
                  </a:cubicBezTo>
                  <a:cubicBezTo>
                    <a:pt x="6344" y="8471"/>
                    <a:pt x="6366" y="8446"/>
                    <a:pt x="6454" y="8446"/>
                  </a:cubicBezTo>
                  <a:close/>
                  <a:moveTo>
                    <a:pt x="8493" y="8663"/>
                  </a:moveTo>
                  <a:cubicBezTo>
                    <a:pt x="8975" y="8663"/>
                    <a:pt x="9918" y="8713"/>
                    <a:pt x="9953" y="8755"/>
                  </a:cubicBezTo>
                  <a:cubicBezTo>
                    <a:pt x="9977" y="8786"/>
                    <a:pt x="10183" y="10229"/>
                    <a:pt x="10164" y="10248"/>
                  </a:cubicBezTo>
                  <a:cubicBezTo>
                    <a:pt x="10161" y="10251"/>
                    <a:pt x="10141" y="10252"/>
                    <a:pt x="10106" y="10252"/>
                  </a:cubicBezTo>
                  <a:cubicBezTo>
                    <a:pt x="9813" y="10252"/>
                    <a:pt x="8519" y="10160"/>
                    <a:pt x="8490" y="10134"/>
                  </a:cubicBezTo>
                  <a:cubicBezTo>
                    <a:pt x="8469" y="10111"/>
                    <a:pt x="8217" y="8788"/>
                    <a:pt x="8216" y="8683"/>
                  </a:cubicBezTo>
                  <a:cubicBezTo>
                    <a:pt x="8216" y="8669"/>
                    <a:pt x="8327" y="8663"/>
                    <a:pt x="8493" y="8663"/>
                  </a:cubicBezTo>
                  <a:close/>
                  <a:moveTo>
                    <a:pt x="10291" y="8757"/>
                  </a:moveTo>
                  <a:cubicBezTo>
                    <a:pt x="10297" y="8757"/>
                    <a:pt x="10304" y="8758"/>
                    <a:pt x="10311" y="8758"/>
                  </a:cubicBezTo>
                  <a:cubicBezTo>
                    <a:pt x="10452" y="8768"/>
                    <a:pt x="11615" y="8892"/>
                    <a:pt x="11627" y="8901"/>
                  </a:cubicBezTo>
                  <a:cubicBezTo>
                    <a:pt x="11634" y="8905"/>
                    <a:pt x="11653" y="9135"/>
                    <a:pt x="11673" y="9415"/>
                  </a:cubicBezTo>
                  <a:cubicBezTo>
                    <a:pt x="11691" y="9696"/>
                    <a:pt x="11715" y="9987"/>
                    <a:pt x="11729" y="10067"/>
                  </a:cubicBezTo>
                  <a:cubicBezTo>
                    <a:pt x="11759" y="10259"/>
                    <a:pt x="11672" y="10332"/>
                    <a:pt x="11339" y="10332"/>
                  </a:cubicBezTo>
                  <a:cubicBezTo>
                    <a:pt x="11243" y="10332"/>
                    <a:pt x="11125" y="10326"/>
                    <a:pt x="10984" y="10315"/>
                  </a:cubicBezTo>
                  <a:cubicBezTo>
                    <a:pt x="10688" y="10289"/>
                    <a:pt x="10437" y="10260"/>
                    <a:pt x="10422" y="10244"/>
                  </a:cubicBezTo>
                  <a:cubicBezTo>
                    <a:pt x="10388" y="10212"/>
                    <a:pt x="10191" y="9028"/>
                    <a:pt x="10191" y="8865"/>
                  </a:cubicBezTo>
                  <a:cubicBezTo>
                    <a:pt x="10191" y="8786"/>
                    <a:pt x="10218" y="8757"/>
                    <a:pt x="10291" y="8757"/>
                  </a:cubicBezTo>
                  <a:close/>
                  <a:moveTo>
                    <a:pt x="14581" y="8505"/>
                  </a:moveTo>
                  <a:cubicBezTo>
                    <a:pt x="14601" y="8505"/>
                    <a:pt x="14651" y="8536"/>
                    <a:pt x="14701" y="8579"/>
                  </a:cubicBezTo>
                  <a:cubicBezTo>
                    <a:pt x="14782" y="8651"/>
                    <a:pt x="14834" y="8829"/>
                    <a:pt x="14918" y="9328"/>
                  </a:cubicBezTo>
                  <a:cubicBezTo>
                    <a:pt x="15028" y="9974"/>
                    <a:pt x="15049" y="10435"/>
                    <a:pt x="14982" y="10670"/>
                  </a:cubicBezTo>
                  <a:cubicBezTo>
                    <a:pt x="14980" y="10677"/>
                    <a:pt x="14978" y="10681"/>
                    <a:pt x="14975" y="10681"/>
                  </a:cubicBezTo>
                  <a:cubicBezTo>
                    <a:pt x="14946" y="10681"/>
                    <a:pt x="14869" y="10326"/>
                    <a:pt x="14751" y="9658"/>
                  </a:cubicBezTo>
                  <a:cubicBezTo>
                    <a:pt x="14643" y="9035"/>
                    <a:pt x="14562" y="8517"/>
                    <a:pt x="14574" y="8507"/>
                  </a:cubicBezTo>
                  <a:cubicBezTo>
                    <a:pt x="14576" y="8505"/>
                    <a:pt x="14578" y="8505"/>
                    <a:pt x="14581" y="8505"/>
                  </a:cubicBezTo>
                  <a:close/>
                  <a:moveTo>
                    <a:pt x="14018" y="9514"/>
                  </a:moveTo>
                  <a:cubicBezTo>
                    <a:pt x="14034" y="9514"/>
                    <a:pt x="14063" y="9663"/>
                    <a:pt x="14134" y="10027"/>
                  </a:cubicBezTo>
                  <a:cubicBezTo>
                    <a:pt x="14201" y="10369"/>
                    <a:pt x="14267" y="10689"/>
                    <a:pt x="14280" y="10740"/>
                  </a:cubicBezTo>
                  <a:cubicBezTo>
                    <a:pt x="14294" y="10791"/>
                    <a:pt x="14286" y="10829"/>
                    <a:pt x="14261" y="10829"/>
                  </a:cubicBezTo>
                  <a:cubicBezTo>
                    <a:pt x="14140" y="10828"/>
                    <a:pt x="14080" y="10706"/>
                    <a:pt x="14033" y="10368"/>
                  </a:cubicBezTo>
                  <a:cubicBezTo>
                    <a:pt x="14005" y="10166"/>
                    <a:pt x="13989" y="9865"/>
                    <a:pt x="13998" y="9704"/>
                  </a:cubicBezTo>
                  <a:cubicBezTo>
                    <a:pt x="14004" y="9584"/>
                    <a:pt x="14008" y="9514"/>
                    <a:pt x="14018" y="9514"/>
                  </a:cubicBezTo>
                  <a:close/>
                  <a:moveTo>
                    <a:pt x="10468" y="10467"/>
                  </a:moveTo>
                  <a:lnTo>
                    <a:pt x="10655" y="10474"/>
                  </a:lnTo>
                  <a:cubicBezTo>
                    <a:pt x="10759" y="10479"/>
                    <a:pt x="10940" y="10495"/>
                    <a:pt x="11066" y="10513"/>
                  </a:cubicBezTo>
                  <a:lnTo>
                    <a:pt x="11290" y="10543"/>
                  </a:lnTo>
                  <a:lnTo>
                    <a:pt x="11036" y="10740"/>
                  </a:lnTo>
                  <a:cubicBezTo>
                    <a:pt x="10868" y="10868"/>
                    <a:pt x="10757" y="10933"/>
                    <a:pt x="10681" y="10933"/>
                  </a:cubicBezTo>
                  <a:cubicBezTo>
                    <a:pt x="10597" y="10933"/>
                    <a:pt x="10553" y="10856"/>
                    <a:pt x="10519" y="10701"/>
                  </a:cubicBezTo>
                  <a:lnTo>
                    <a:pt x="10468" y="10467"/>
                  </a:lnTo>
                  <a:close/>
                  <a:moveTo>
                    <a:pt x="13966" y="8272"/>
                  </a:moveTo>
                  <a:cubicBezTo>
                    <a:pt x="13982" y="8272"/>
                    <a:pt x="13999" y="8276"/>
                    <a:pt x="14019" y="8283"/>
                  </a:cubicBezTo>
                  <a:cubicBezTo>
                    <a:pt x="14082" y="8308"/>
                    <a:pt x="14141" y="8388"/>
                    <a:pt x="14160" y="8471"/>
                  </a:cubicBezTo>
                  <a:cubicBezTo>
                    <a:pt x="14389" y="9552"/>
                    <a:pt x="14651" y="10915"/>
                    <a:pt x="14633" y="10931"/>
                  </a:cubicBezTo>
                  <a:cubicBezTo>
                    <a:pt x="14630" y="10934"/>
                    <a:pt x="14625" y="10935"/>
                    <a:pt x="14618" y="10935"/>
                  </a:cubicBezTo>
                  <a:cubicBezTo>
                    <a:pt x="14593" y="10935"/>
                    <a:pt x="14545" y="10920"/>
                    <a:pt x="14493" y="10896"/>
                  </a:cubicBezTo>
                  <a:cubicBezTo>
                    <a:pt x="14393" y="10851"/>
                    <a:pt x="14359" y="10767"/>
                    <a:pt x="14282" y="10382"/>
                  </a:cubicBezTo>
                  <a:cubicBezTo>
                    <a:pt x="14232" y="10129"/>
                    <a:pt x="14118" y="9599"/>
                    <a:pt x="14033" y="9209"/>
                  </a:cubicBezTo>
                  <a:cubicBezTo>
                    <a:pt x="13875" y="8494"/>
                    <a:pt x="13854" y="8272"/>
                    <a:pt x="13966" y="8272"/>
                  </a:cubicBezTo>
                  <a:close/>
                  <a:moveTo>
                    <a:pt x="14279" y="8388"/>
                  </a:moveTo>
                  <a:cubicBezTo>
                    <a:pt x="14454" y="8388"/>
                    <a:pt x="14502" y="8538"/>
                    <a:pt x="14709" y="9740"/>
                  </a:cubicBezTo>
                  <a:cubicBezTo>
                    <a:pt x="14826" y="10415"/>
                    <a:pt x="14922" y="10982"/>
                    <a:pt x="14922" y="10998"/>
                  </a:cubicBezTo>
                  <a:cubicBezTo>
                    <a:pt x="14922" y="11009"/>
                    <a:pt x="14909" y="11014"/>
                    <a:pt x="14888" y="11014"/>
                  </a:cubicBezTo>
                  <a:cubicBezTo>
                    <a:pt x="14872" y="11014"/>
                    <a:pt x="14853" y="11012"/>
                    <a:pt x="14831" y="11006"/>
                  </a:cubicBezTo>
                  <a:cubicBezTo>
                    <a:pt x="14756" y="10986"/>
                    <a:pt x="14695" y="10751"/>
                    <a:pt x="14481" y="9685"/>
                  </a:cubicBezTo>
                  <a:cubicBezTo>
                    <a:pt x="14320" y="8884"/>
                    <a:pt x="14243" y="8388"/>
                    <a:pt x="14279" y="8388"/>
                  </a:cubicBezTo>
                  <a:close/>
                  <a:moveTo>
                    <a:pt x="11303" y="11120"/>
                  </a:moveTo>
                  <a:cubicBezTo>
                    <a:pt x="11327" y="11120"/>
                    <a:pt x="11342" y="11151"/>
                    <a:pt x="11360" y="11224"/>
                  </a:cubicBezTo>
                  <a:cubicBezTo>
                    <a:pt x="11386" y="11330"/>
                    <a:pt x="11386" y="11382"/>
                    <a:pt x="11359" y="11382"/>
                  </a:cubicBezTo>
                  <a:cubicBezTo>
                    <a:pt x="11341" y="11382"/>
                    <a:pt x="11309" y="11358"/>
                    <a:pt x="11265" y="11310"/>
                  </a:cubicBezTo>
                  <a:cubicBezTo>
                    <a:pt x="11187" y="11225"/>
                    <a:pt x="11186" y="11201"/>
                    <a:pt x="11250" y="11148"/>
                  </a:cubicBezTo>
                  <a:cubicBezTo>
                    <a:pt x="11272" y="11129"/>
                    <a:pt x="11289" y="11120"/>
                    <a:pt x="11303" y="11120"/>
                  </a:cubicBezTo>
                  <a:close/>
                  <a:moveTo>
                    <a:pt x="14818" y="11196"/>
                  </a:moveTo>
                  <a:cubicBezTo>
                    <a:pt x="14847" y="11196"/>
                    <a:pt x="14870" y="11251"/>
                    <a:pt x="14870" y="11312"/>
                  </a:cubicBezTo>
                  <a:cubicBezTo>
                    <a:pt x="14870" y="11366"/>
                    <a:pt x="14867" y="11392"/>
                    <a:pt x="14856" y="11392"/>
                  </a:cubicBezTo>
                  <a:cubicBezTo>
                    <a:pt x="14848" y="11392"/>
                    <a:pt x="14836" y="11378"/>
                    <a:pt x="14818" y="11351"/>
                  </a:cubicBezTo>
                  <a:cubicBezTo>
                    <a:pt x="14791" y="11310"/>
                    <a:pt x="14767" y="11256"/>
                    <a:pt x="14767" y="11235"/>
                  </a:cubicBezTo>
                  <a:cubicBezTo>
                    <a:pt x="14767" y="11211"/>
                    <a:pt x="14787" y="11196"/>
                    <a:pt x="14818" y="11196"/>
                  </a:cubicBezTo>
                  <a:close/>
                  <a:moveTo>
                    <a:pt x="13450" y="9754"/>
                  </a:moveTo>
                  <a:cubicBezTo>
                    <a:pt x="13500" y="9754"/>
                    <a:pt x="13536" y="10044"/>
                    <a:pt x="13650" y="11351"/>
                  </a:cubicBezTo>
                  <a:cubicBezTo>
                    <a:pt x="13653" y="11387"/>
                    <a:pt x="13653" y="11404"/>
                    <a:pt x="13651" y="11404"/>
                  </a:cubicBezTo>
                  <a:cubicBezTo>
                    <a:pt x="13642" y="11404"/>
                    <a:pt x="13602" y="11205"/>
                    <a:pt x="13547" y="10883"/>
                  </a:cubicBezTo>
                  <a:cubicBezTo>
                    <a:pt x="13478" y="10467"/>
                    <a:pt x="13414" y="10050"/>
                    <a:pt x="13404" y="9952"/>
                  </a:cubicBezTo>
                  <a:cubicBezTo>
                    <a:pt x="13396" y="9853"/>
                    <a:pt x="13414" y="9766"/>
                    <a:pt x="13446" y="9754"/>
                  </a:cubicBezTo>
                  <a:cubicBezTo>
                    <a:pt x="13447" y="9754"/>
                    <a:pt x="13449" y="9754"/>
                    <a:pt x="13450" y="9754"/>
                  </a:cubicBezTo>
                  <a:close/>
                  <a:moveTo>
                    <a:pt x="5379" y="10111"/>
                  </a:moveTo>
                  <a:cubicBezTo>
                    <a:pt x="5384" y="10111"/>
                    <a:pt x="5389" y="10111"/>
                    <a:pt x="5394" y="10113"/>
                  </a:cubicBezTo>
                  <a:cubicBezTo>
                    <a:pt x="5416" y="10115"/>
                    <a:pt x="5643" y="10142"/>
                    <a:pt x="5904" y="10169"/>
                  </a:cubicBezTo>
                  <a:lnTo>
                    <a:pt x="6376" y="10220"/>
                  </a:lnTo>
                  <a:lnTo>
                    <a:pt x="6470" y="10896"/>
                  </a:lnTo>
                  <a:cubicBezTo>
                    <a:pt x="6520" y="11271"/>
                    <a:pt x="6552" y="11582"/>
                    <a:pt x="6539" y="11593"/>
                  </a:cubicBezTo>
                  <a:cubicBezTo>
                    <a:pt x="6534" y="11597"/>
                    <a:pt x="6517" y="11599"/>
                    <a:pt x="6491" y="11599"/>
                  </a:cubicBezTo>
                  <a:cubicBezTo>
                    <a:pt x="6440" y="11599"/>
                    <a:pt x="6356" y="11592"/>
                    <a:pt x="6266" y="11580"/>
                  </a:cubicBezTo>
                  <a:lnTo>
                    <a:pt x="6016" y="11546"/>
                  </a:lnTo>
                  <a:lnTo>
                    <a:pt x="5687" y="10850"/>
                  </a:lnTo>
                  <a:cubicBezTo>
                    <a:pt x="5503" y="10462"/>
                    <a:pt x="5356" y="10139"/>
                    <a:pt x="5356" y="10127"/>
                  </a:cubicBezTo>
                  <a:cubicBezTo>
                    <a:pt x="5356" y="10117"/>
                    <a:pt x="5364" y="10111"/>
                    <a:pt x="5379" y="10111"/>
                  </a:cubicBezTo>
                  <a:close/>
                  <a:moveTo>
                    <a:pt x="13225" y="9895"/>
                  </a:moveTo>
                  <a:cubicBezTo>
                    <a:pt x="13276" y="9895"/>
                    <a:pt x="13327" y="10098"/>
                    <a:pt x="13406" y="10608"/>
                  </a:cubicBezTo>
                  <a:cubicBezTo>
                    <a:pt x="13509" y="11276"/>
                    <a:pt x="13552" y="11612"/>
                    <a:pt x="13533" y="11612"/>
                  </a:cubicBezTo>
                  <a:cubicBezTo>
                    <a:pt x="13517" y="11612"/>
                    <a:pt x="13460" y="11387"/>
                    <a:pt x="13363" y="10935"/>
                  </a:cubicBezTo>
                  <a:cubicBezTo>
                    <a:pt x="13249" y="10406"/>
                    <a:pt x="13156" y="9955"/>
                    <a:pt x="13156" y="9934"/>
                  </a:cubicBezTo>
                  <a:cubicBezTo>
                    <a:pt x="13156" y="9914"/>
                    <a:pt x="13189" y="9895"/>
                    <a:pt x="13225" y="9895"/>
                  </a:cubicBezTo>
                  <a:close/>
                  <a:moveTo>
                    <a:pt x="11480" y="10965"/>
                  </a:moveTo>
                  <a:cubicBezTo>
                    <a:pt x="11527" y="10965"/>
                    <a:pt x="11558" y="11040"/>
                    <a:pt x="11598" y="11232"/>
                  </a:cubicBezTo>
                  <a:cubicBezTo>
                    <a:pt x="11628" y="11394"/>
                    <a:pt x="11669" y="11560"/>
                    <a:pt x="11686" y="11598"/>
                  </a:cubicBezTo>
                  <a:cubicBezTo>
                    <a:pt x="11699" y="11630"/>
                    <a:pt x="11702" y="11646"/>
                    <a:pt x="11690" y="11646"/>
                  </a:cubicBezTo>
                  <a:cubicBezTo>
                    <a:pt x="11677" y="11646"/>
                    <a:pt x="11650" y="11630"/>
                    <a:pt x="11600" y="11600"/>
                  </a:cubicBezTo>
                  <a:cubicBezTo>
                    <a:pt x="11495" y="11538"/>
                    <a:pt x="11386" y="11272"/>
                    <a:pt x="11386" y="11081"/>
                  </a:cubicBezTo>
                  <a:cubicBezTo>
                    <a:pt x="11386" y="11034"/>
                    <a:pt x="11420" y="10985"/>
                    <a:pt x="11461" y="10969"/>
                  </a:cubicBezTo>
                  <a:cubicBezTo>
                    <a:pt x="11468" y="10966"/>
                    <a:pt x="11474" y="10965"/>
                    <a:pt x="11480" y="10965"/>
                  </a:cubicBezTo>
                  <a:close/>
                  <a:moveTo>
                    <a:pt x="12057" y="10577"/>
                  </a:moveTo>
                  <a:cubicBezTo>
                    <a:pt x="12130" y="10577"/>
                    <a:pt x="12152" y="10745"/>
                    <a:pt x="12187" y="11299"/>
                  </a:cubicBezTo>
                  <a:lnTo>
                    <a:pt x="12213" y="11688"/>
                  </a:lnTo>
                  <a:lnTo>
                    <a:pt x="12068" y="11169"/>
                  </a:lnTo>
                  <a:cubicBezTo>
                    <a:pt x="11973" y="10816"/>
                    <a:pt x="11947" y="10637"/>
                    <a:pt x="11986" y="10609"/>
                  </a:cubicBezTo>
                  <a:cubicBezTo>
                    <a:pt x="12014" y="10589"/>
                    <a:pt x="12037" y="10577"/>
                    <a:pt x="12057" y="10577"/>
                  </a:cubicBezTo>
                  <a:close/>
                  <a:moveTo>
                    <a:pt x="11815" y="10704"/>
                  </a:moveTo>
                  <a:cubicBezTo>
                    <a:pt x="11860" y="10704"/>
                    <a:pt x="11910" y="10862"/>
                    <a:pt x="12056" y="11429"/>
                  </a:cubicBezTo>
                  <a:cubicBezTo>
                    <a:pt x="12129" y="11704"/>
                    <a:pt x="12127" y="11766"/>
                    <a:pt x="12042" y="11766"/>
                  </a:cubicBezTo>
                  <a:cubicBezTo>
                    <a:pt x="12040" y="11766"/>
                    <a:pt x="12038" y="11766"/>
                    <a:pt x="12036" y="11766"/>
                  </a:cubicBezTo>
                  <a:cubicBezTo>
                    <a:pt x="11956" y="11766"/>
                    <a:pt x="11946" y="11733"/>
                    <a:pt x="11828" y="11174"/>
                  </a:cubicBezTo>
                  <a:cubicBezTo>
                    <a:pt x="11768" y="10888"/>
                    <a:pt x="11756" y="10752"/>
                    <a:pt x="11793" y="10716"/>
                  </a:cubicBezTo>
                  <a:cubicBezTo>
                    <a:pt x="11801" y="10708"/>
                    <a:pt x="11808" y="10704"/>
                    <a:pt x="11815" y="10704"/>
                  </a:cubicBezTo>
                  <a:close/>
                  <a:moveTo>
                    <a:pt x="11641" y="10834"/>
                  </a:moveTo>
                  <a:cubicBezTo>
                    <a:pt x="11666" y="10834"/>
                    <a:pt x="11722" y="11015"/>
                    <a:pt x="11772" y="11239"/>
                  </a:cubicBezTo>
                  <a:cubicBezTo>
                    <a:pt x="11868" y="11697"/>
                    <a:pt x="11873" y="11770"/>
                    <a:pt x="11809" y="11770"/>
                  </a:cubicBezTo>
                  <a:cubicBezTo>
                    <a:pt x="11768" y="11767"/>
                    <a:pt x="11595" y="11076"/>
                    <a:pt x="11595" y="10910"/>
                  </a:cubicBezTo>
                  <a:cubicBezTo>
                    <a:pt x="11595" y="10868"/>
                    <a:pt x="11616" y="10834"/>
                    <a:pt x="11641" y="10834"/>
                  </a:cubicBezTo>
                  <a:close/>
                  <a:moveTo>
                    <a:pt x="12349" y="10336"/>
                  </a:moveTo>
                  <a:lnTo>
                    <a:pt x="12442" y="10622"/>
                  </a:lnTo>
                  <a:cubicBezTo>
                    <a:pt x="12491" y="10781"/>
                    <a:pt x="12569" y="11070"/>
                    <a:pt x="12614" y="11272"/>
                  </a:cubicBezTo>
                  <a:cubicBezTo>
                    <a:pt x="12658" y="11475"/>
                    <a:pt x="12705" y="11677"/>
                    <a:pt x="12720" y="11727"/>
                  </a:cubicBezTo>
                  <a:cubicBezTo>
                    <a:pt x="12741" y="11794"/>
                    <a:pt x="12717" y="11818"/>
                    <a:pt x="12635" y="11818"/>
                  </a:cubicBezTo>
                  <a:cubicBezTo>
                    <a:pt x="12562" y="11818"/>
                    <a:pt x="12514" y="11779"/>
                    <a:pt x="12492" y="11700"/>
                  </a:cubicBezTo>
                  <a:cubicBezTo>
                    <a:pt x="12477" y="11643"/>
                    <a:pt x="12470" y="11614"/>
                    <a:pt x="12461" y="11614"/>
                  </a:cubicBezTo>
                  <a:cubicBezTo>
                    <a:pt x="12451" y="11614"/>
                    <a:pt x="12441" y="11647"/>
                    <a:pt x="12419" y="11713"/>
                  </a:cubicBezTo>
                  <a:cubicBezTo>
                    <a:pt x="12404" y="11760"/>
                    <a:pt x="12395" y="11785"/>
                    <a:pt x="12392" y="11785"/>
                  </a:cubicBezTo>
                  <a:cubicBezTo>
                    <a:pt x="12388" y="11785"/>
                    <a:pt x="12392" y="11747"/>
                    <a:pt x="12404" y="11668"/>
                  </a:cubicBezTo>
                  <a:cubicBezTo>
                    <a:pt x="12415" y="11576"/>
                    <a:pt x="12403" y="11402"/>
                    <a:pt x="12373" y="11281"/>
                  </a:cubicBezTo>
                  <a:cubicBezTo>
                    <a:pt x="12343" y="11160"/>
                    <a:pt x="12324" y="10903"/>
                    <a:pt x="12335" y="10701"/>
                  </a:cubicBezTo>
                  <a:lnTo>
                    <a:pt x="12349" y="10336"/>
                  </a:lnTo>
                  <a:close/>
                  <a:moveTo>
                    <a:pt x="6612" y="10214"/>
                  </a:moveTo>
                  <a:cubicBezTo>
                    <a:pt x="6614" y="10214"/>
                    <a:pt x="6615" y="10214"/>
                    <a:pt x="6617" y="10214"/>
                  </a:cubicBezTo>
                  <a:cubicBezTo>
                    <a:pt x="6651" y="10218"/>
                    <a:pt x="7034" y="10248"/>
                    <a:pt x="7472" y="10281"/>
                  </a:cubicBezTo>
                  <a:cubicBezTo>
                    <a:pt x="7910" y="10315"/>
                    <a:pt x="8272" y="10353"/>
                    <a:pt x="8285" y="10367"/>
                  </a:cubicBezTo>
                  <a:cubicBezTo>
                    <a:pt x="8315" y="10399"/>
                    <a:pt x="8486" y="11823"/>
                    <a:pt x="8465" y="11844"/>
                  </a:cubicBezTo>
                  <a:cubicBezTo>
                    <a:pt x="8464" y="11845"/>
                    <a:pt x="8461" y="11845"/>
                    <a:pt x="8455" y="11845"/>
                  </a:cubicBezTo>
                  <a:cubicBezTo>
                    <a:pt x="8393" y="11845"/>
                    <a:pt x="8025" y="11804"/>
                    <a:pt x="7590" y="11745"/>
                  </a:cubicBezTo>
                  <a:lnTo>
                    <a:pt x="6733" y="11630"/>
                  </a:lnTo>
                  <a:lnTo>
                    <a:pt x="6647" y="11009"/>
                  </a:lnTo>
                  <a:cubicBezTo>
                    <a:pt x="6599" y="10668"/>
                    <a:pt x="6559" y="10348"/>
                    <a:pt x="6555" y="10299"/>
                  </a:cubicBezTo>
                  <a:cubicBezTo>
                    <a:pt x="6553" y="10248"/>
                    <a:pt x="6576" y="10214"/>
                    <a:pt x="6612" y="10214"/>
                  </a:cubicBezTo>
                  <a:close/>
                  <a:moveTo>
                    <a:pt x="12641" y="10212"/>
                  </a:moveTo>
                  <a:cubicBezTo>
                    <a:pt x="12673" y="10212"/>
                    <a:pt x="12737" y="10463"/>
                    <a:pt x="12920" y="11316"/>
                  </a:cubicBezTo>
                  <a:cubicBezTo>
                    <a:pt x="13034" y="11846"/>
                    <a:pt x="13037" y="11873"/>
                    <a:pt x="12944" y="11873"/>
                  </a:cubicBezTo>
                  <a:cubicBezTo>
                    <a:pt x="12892" y="11873"/>
                    <a:pt x="12833" y="11851"/>
                    <a:pt x="12817" y="11822"/>
                  </a:cubicBezTo>
                  <a:cubicBezTo>
                    <a:pt x="12800" y="11795"/>
                    <a:pt x="12709" y="11453"/>
                    <a:pt x="12611" y="11058"/>
                  </a:cubicBezTo>
                  <a:cubicBezTo>
                    <a:pt x="12451" y="10396"/>
                    <a:pt x="12444" y="10339"/>
                    <a:pt x="12523" y="10279"/>
                  </a:cubicBezTo>
                  <a:cubicBezTo>
                    <a:pt x="12570" y="10242"/>
                    <a:pt x="12623" y="10212"/>
                    <a:pt x="12641" y="10212"/>
                  </a:cubicBezTo>
                  <a:cubicBezTo>
                    <a:pt x="12641" y="10212"/>
                    <a:pt x="12641" y="10212"/>
                    <a:pt x="12641" y="10212"/>
                  </a:cubicBezTo>
                  <a:close/>
                  <a:moveTo>
                    <a:pt x="13018" y="10000"/>
                  </a:moveTo>
                  <a:cubicBezTo>
                    <a:pt x="13057" y="10000"/>
                    <a:pt x="13058" y="10011"/>
                    <a:pt x="13261" y="10983"/>
                  </a:cubicBezTo>
                  <a:cubicBezTo>
                    <a:pt x="13428" y="11788"/>
                    <a:pt x="13440" y="11873"/>
                    <a:pt x="13374" y="11873"/>
                  </a:cubicBezTo>
                  <a:cubicBezTo>
                    <a:pt x="13351" y="11873"/>
                    <a:pt x="13264" y="11519"/>
                    <a:pt x="13182" y="11086"/>
                  </a:cubicBezTo>
                  <a:cubicBezTo>
                    <a:pt x="13103" y="10674"/>
                    <a:pt x="13030" y="10354"/>
                    <a:pt x="13014" y="10354"/>
                  </a:cubicBezTo>
                  <a:cubicBezTo>
                    <a:pt x="13014" y="10354"/>
                    <a:pt x="13013" y="10355"/>
                    <a:pt x="13013" y="10356"/>
                  </a:cubicBezTo>
                  <a:cubicBezTo>
                    <a:pt x="13003" y="10387"/>
                    <a:pt x="13054" y="10708"/>
                    <a:pt x="13126" y="11072"/>
                  </a:cubicBezTo>
                  <a:cubicBezTo>
                    <a:pt x="13200" y="11437"/>
                    <a:pt x="13260" y="11762"/>
                    <a:pt x="13260" y="11799"/>
                  </a:cubicBezTo>
                  <a:cubicBezTo>
                    <a:pt x="13260" y="11847"/>
                    <a:pt x="13233" y="11869"/>
                    <a:pt x="13200" y="11869"/>
                  </a:cubicBezTo>
                  <a:cubicBezTo>
                    <a:pt x="13154" y="11869"/>
                    <a:pt x="13094" y="11826"/>
                    <a:pt x="13078" y="11752"/>
                  </a:cubicBezTo>
                  <a:cubicBezTo>
                    <a:pt x="13065" y="11688"/>
                    <a:pt x="12979" y="11311"/>
                    <a:pt x="12891" y="10915"/>
                  </a:cubicBezTo>
                  <a:lnTo>
                    <a:pt x="12729" y="10193"/>
                  </a:lnTo>
                  <a:lnTo>
                    <a:pt x="12851" y="10095"/>
                  </a:lnTo>
                  <a:cubicBezTo>
                    <a:pt x="12918" y="10042"/>
                    <a:pt x="12991" y="10000"/>
                    <a:pt x="13015" y="10000"/>
                  </a:cubicBezTo>
                  <a:cubicBezTo>
                    <a:pt x="13016" y="10000"/>
                    <a:pt x="13017" y="10000"/>
                    <a:pt x="13018" y="10000"/>
                  </a:cubicBezTo>
                  <a:close/>
                  <a:moveTo>
                    <a:pt x="8495" y="10363"/>
                  </a:moveTo>
                  <a:lnTo>
                    <a:pt x="8709" y="10372"/>
                  </a:lnTo>
                  <a:cubicBezTo>
                    <a:pt x="9385" y="10396"/>
                    <a:pt x="10208" y="10468"/>
                    <a:pt x="10243" y="10503"/>
                  </a:cubicBezTo>
                  <a:cubicBezTo>
                    <a:pt x="10317" y="10581"/>
                    <a:pt x="10458" y="11158"/>
                    <a:pt x="10416" y="11201"/>
                  </a:cubicBezTo>
                  <a:cubicBezTo>
                    <a:pt x="10392" y="11223"/>
                    <a:pt x="10133" y="11404"/>
                    <a:pt x="9835" y="11605"/>
                  </a:cubicBezTo>
                  <a:cubicBezTo>
                    <a:pt x="9421" y="11886"/>
                    <a:pt x="9324" y="11949"/>
                    <a:pt x="9174" y="11949"/>
                  </a:cubicBezTo>
                  <a:cubicBezTo>
                    <a:pt x="9132" y="11949"/>
                    <a:pt x="9087" y="11944"/>
                    <a:pt x="9029" y="11938"/>
                  </a:cubicBezTo>
                  <a:cubicBezTo>
                    <a:pt x="8885" y="11921"/>
                    <a:pt x="8741" y="11890"/>
                    <a:pt x="8717" y="11867"/>
                  </a:cubicBezTo>
                  <a:cubicBezTo>
                    <a:pt x="8692" y="11847"/>
                    <a:pt x="8633" y="11502"/>
                    <a:pt x="8584" y="11097"/>
                  </a:cubicBezTo>
                  <a:lnTo>
                    <a:pt x="8495" y="10363"/>
                  </a:lnTo>
                  <a:close/>
                  <a:moveTo>
                    <a:pt x="14171" y="11883"/>
                  </a:moveTo>
                  <a:cubicBezTo>
                    <a:pt x="14184" y="11883"/>
                    <a:pt x="14191" y="11912"/>
                    <a:pt x="14189" y="11954"/>
                  </a:cubicBezTo>
                  <a:cubicBezTo>
                    <a:pt x="14188" y="11993"/>
                    <a:pt x="14183" y="12011"/>
                    <a:pt x="14176" y="12011"/>
                  </a:cubicBezTo>
                  <a:cubicBezTo>
                    <a:pt x="14171" y="12011"/>
                    <a:pt x="14165" y="12003"/>
                    <a:pt x="14158" y="11986"/>
                  </a:cubicBezTo>
                  <a:cubicBezTo>
                    <a:pt x="14145" y="11950"/>
                    <a:pt x="14146" y="11905"/>
                    <a:pt x="14163" y="11887"/>
                  </a:cubicBezTo>
                  <a:cubicBezTo>
                    <a:pt x="14166" y="11884"/>
                    <a:pt x="14168" y="11883"/>
                    <a:pt x="14171" y="11883"/>
                  </a:cubicBezTo>
                  <a:close/>
                  <a:moveTo>
                    <a:pt x="14509" y="11093"/>
                  </a:moveTo>
                  <a:cubicBezTo>
                    <a:pt x="14539" y="11093"/>
                    <a:pt x="14582" y="11119"/>
                    <a:pt x="14643" y="11164"/>
                  </a:cubicBezTo>
                  <a:cubicBezTo>
                    <a:pt x="14728" y="11225"/>
                    <a:pt x="14742" y="11296"/>
                    <a:pt x="14736" y="11645"/>
                  </a:cubicBezTo>
                  <a:cubicBezTo>
                    <a:pt x="14732" y="11869"/>
                    <a:pt x="14709" y="12108"/>
                    <a:pt x="14681" y="12175"/>
                  </a:cubicBezTo>
                  <a:cubicBezTo>
                    <a:pt x="14672" y="12198"/>
                    <a:pt x="14663" y="12212"/>
                    <a:pt x="14654" y="12212"/>
                  </a:cubicBezTo>
                  <a:cubicBezTo>
                    <a:pt x="14625" y="12212"/>
                    <a:pt x="14593" y="12072"/>
                    <a:pt x="14529" y="11693"/>
                  </a:cubicBezTo>
                  <a:cubicBezTo>
                    <a:pt x="14453" y="11251"/>
                    <a:pt x="14438" y="11093"/>
                    <a:pt x="14509" y="11093"/>
                  </a:cubicBezTo>
                  <a:close/>
                  <a:moveTo>
                    <a:pt x="12067" y="11927"/>
                  </a:moveTo>
                  <a:cubicBezTo>
                    <a:pt x="12111" y="11927"/>
                    <a:pt x="12168" y="11971"/>
                    <a:pt x="12187" y="12044"/>
                  </a:cubicBezTo>
                  <a:cubicBezTo>
                    <a:pt x="12220" y="12163"/>
                    <a:pt x="12226" y="12217"/>
                    <a:pt x="12200" y="12217"/>
                  </a:cubicBezTo>
                  <a:cubicBezTo>
                    <a:pt x="12185" y="12217"/>
                    <a:pt x="12157" y="12197"/>
                    <a:pt x="12117" y="12159"/>
                  </a:cubicBezTo>
                  <a:cubicBezTo>
                    <a:pt x="12056" y="12107"/>
                    <a:pt x="12012" y="12033"/>
                    <a:pt x="12012" y="11997"/>
                  </a:cubicBezTo>
                  <a:cubicBezTo>
                    <a:pt x="12012" y="11949"/>
                    <a:pt x="12036" y="11927"/>
                    <a:pt x="12067" y="11927"/>
                  </a:cubicBezTo>
                  <a:close/>
                  <a:moveTo>
                    <a:pt x="8818" y="12086"/>
                  </a:moveTo>
                  <a:cubicBezTo>
                    <a:pt x="8848" y="12086"/>
                    <a:pt x="8886" y="12096"/>
                    <a:pt x="8933" y="12115"/>
                  </a:cubicBezTo>
                  <a:cubicBezTo>
                    <a:pt x="8981" y="12133"/>
                    <a:pt x="8974" y="12161"/>
                    <a:pt x="8906" y="12214"/>
                  </a:cubicBezTo>
                  <a:cubicBezTo>
                    <a:pt x="8847" y="12259"/>
                    <a:pt x="8806" y="12282"/>
                    <a:pt x="8780" y="12282"/>
                  </a:cubicBezTo>
                  <a:cubicBezTo>
                    <a:pt x="8748" y="12282"/>
                    <a:pt x="8736" y="12250"/>
                    <a:pt x="8736" y="12184"/>
                  </a:cubicBezTo>
                  <a:cubicBezTo>
                    <a:pt x="8736" y="12119"/>
                    <a:pt x="8763" y="12086"/>
                    <a:pt x="8818" y="12086"/>
                  </a:cubicBezTo>
                  <a:close/>
                  <a:moveTo>
                    <a:pt x="6298" y="11767"/>
                  </a:moveTo>
                  <a:cubicBezTo>
                    <a:pt x="6392" y="11767"/>
                    <a:pt x="6499" y="11784"/>
                    <a:pt x="6528" y="11806"/>
                  </a:cubicBezTo>
                  <a:cubicBezTo>
                    <a:pt x="6579" y="11839"/>
                    <a:pt x="6706" y="12402"/>
                    <a:pt x="6706" y="12595"/>
                  </a:cubicBezTo>
                  <a:cubicBezTo>
                    <a:pt x="6706" y="12608"/>
                    <a:pt x="6703" y="12614"/>
                    <a:pt x="6695" y="12614"/>
                  </a:cubicBezTo>
                  <a:cubicBezTo>
                    <a:pt x="6648" y="12614"/>
                    <a:pt x="6458" y="12361"/>
                    <a:pt x="6292" y="12064"/>
                  </a:cubicBezTo>
                  <a:lnTo>
                    <a:pt x="6125" y="11767"/>
                  </a:lnTo>
                  <a:close/>
                  <a:moveTo>
                    <a:pt x="12446" y="11938"/>
                  </a:moveTo>
                  <a:cubicBezTo>
                    <a:pt x="12479" y="11938"/>
                    <a:pt x="12605" y="12343"/>
                    <a:pt x="12658" y="12625"/>
                  </a:cubicBezTo>
                  <a:lnTo>
                    <a:pt x="12689" y="12780"/>
                  </a:lnTo>
                  <a:lnTo>
                    <a:pt x="12618" y="12629"/>
                  </a:lnTo>
                  <a:cubicBezTo>
                    <a:pt x="12588" y="12562"/>
                    <a:pt x="12553" y="12519"/>
                    <a:pt x="12533" y="12519"/>
                  </a:cubicBezTo>
                  <a:cubicBezTo>
                    <a:pt x="12528" y="12519"/>
                    <a:pt x="12525" y="12521"/>
                    <a:pt x="12522" y="12526"/>
                  </a:cubicBezTo>
                  <a:cubicBezTo>
                    <a:pt x="12517" y="12536"/>
                    <a:pt x="12513" y="12540"/>
                    <a:pt x="12511" y="12540"/>
                  </a:cubicBezTo>
                  <a:cubicBezTo>
                    <a:pt x="12507" y="12540"/>
                    <a:pt x="12507" y="12528"/>
                    <a:pt x="12514" y="12505"/>
                  </a:cubicBezTo>
                  <a:cubicBezTo>
                    <a:pt x="12523" y="12468"/>
                    <a:pt x="12504" y="12334"/>
                    <a:pt x="12471" y="12204"/>
                  </a:cubicBezTo>
                  <a:cubicBezTo>
                    <a:pt x="12438" y="12073"/>
                    <a:pt x="12427" y="11957"/>
                    <a:pt x="12443" y="11939"/>
                  </a:cubicBezTo>
                  <a:cubicBezTo>
                    <a:pt x="12444" y="11939"/>
                    <a:pt x="12445" y="11938"/>
                    <a:pt x="12446" y="11938"/>
                  </a:cubicBezTo>
                  <a:close/>
                  <a:moveTo>
                    <a:pt x="6793" y="11827"/>
                  </a:moveTo>
                  <a:cubicBezTo>
                    <a:pt x="6863" y="11827"/>
                    <a:pt x="7070" y="11858"/>
                    <a:pt x="7680" y="11943"/>
                  </a:cubicBezTo>
                  <a:cubicBezTo>
                    <a:pt x="8117" y="12004"/>
                    <a:pt x="8497" y="12080"/>
                    <a:pt x="8530" y="12113"/>
                  </a:cubicBezTo>
                  <a:cubicBezTo>
                    <a:pt x="8564" y="12147"/>
                    <a:pt x="8582" y="12226"/>
                    <a:pt x="8572" y="12292"/>
                  </a:cubicBezTo>
                  <a:cubicBezTo>
                    <a:pt x="8549" y="12454"/>
                    <a:pt x="7680" y="12964"/>
                    <a:pt x="7368" y="13000"/>
                  </a:cubicBezTo>
                  <a:cubicBezTo>
                    <a:pt x="7329" y="13004"/>
                    <a:pt x="7292" y="13006"/>
                    <a:pt x="7259" y="13006"/>
                  </a:cubicBezTo>
                  <a:cubicBezTo>
                    <a:pt x="6999" y="13006"/>
                    <a:pt x="6917" y="12864"/>
                    <a:pt x="6837" y="12365"/>
                  </a:cubicBezTo>
                  <a:cubicBezTo>
                    <a:pt x="6793" y="12105"/>
                    <a:pt x="6758" y="11879"/>
                    <a:pt x="6758" y="11855"/>
                  </a:cubicBezTo>
                  <a:cubicBezTo>
                    <a:pt x="6758" y="11838"/>
                    <a:pt x="6750" y="11827"/>
                    <a:pt x="6793" y="11827"/>
                  </a:cubicBezTo>
                  <a:close/>
                  <a:moveTo>
                    <a:pt x="14175" y="11017"/>
                  </a:moveTo>
                  <a:cubicBezTo>
                    <a:pt x="14197" y="11017"/>
                    <a:pt x="14228" y="11021"/>
                    <a:pt x="14256" y="11027"/>
                  </a:cubicBezTo>
                  <a:cubicBezTo>
                    <a:pt x="14340" y="11045"/>
                    <a:pt x="14461" y="11558"/>
                    <a:pt x="14540" y="12228"/>
                  </a:cubicBezTo>
                  <a:cubicBezTo>
                    <a:pt x="14572" y="12509"/>
                    <a:pt x="14522" y="13040"/>
                    <a:pt x="14466" y="13040"/>
                  </a:cubicBezTo>
                  <a:cubicBezTo>
                    <a:pt x="14463" y="13040"/>
                    <a:pt x="14460" y="13038"/>
                    <a:pt x="14457" y="13035"/>
                  </a:cubicBezTo>
                  <a:cubicBezTo>
                    <a:pt x="14437" y="13010"/>
                    <a:pt x="14354" y="12548"/>
                    <a:pt x="14273" y="12012"/>
                  </a:cubicBezTo>
                  <a:cubicBezTo>
                    <a:pt x="14193" y="11477"/>
                    <a:pt x="14136" y="11029"/>
                    <a:pt x="14148" y="11021"/>
                  </a:cubicBezTo>
                  <a:cubicBezTo>
                    <a:pt x="14152" y="11018"/>
                    <a:pt x="14162" y="11017"/>
                    <a:pt x="14175" y="11017"/>
                  </a:cubicBezTo>
                  <a:close/>
                  <a:moveTo>
                    <a:pt x="12654" y="11961"/>
                  </a:moveTo>
                  <a:cubicBezTo>
                    <a:pt x="12664" y="11961"/>
                    <a:pt x="12675" y="11962"/>
                    <a:pt x="12688" y="11965"/>
                  </a:cubicBezTo>
                  <a:cubicBezTo>
                    <a:pt x="12742" y="11977"/>
                    <a:pt x="12801" y="12151"/>
                    <a:pt x="12884" y="12555"/>
                  </a:cubicBezTo>
                  <a:cubicBezTo>
                    <a:pt x="12951" y="12873"/>
                    <a:pt x="12995" y="13140"/>
                    <a:pt x="12983" y="13150"/>
                  </a:cubicBezTo>
                  <a:cubicBezTo>
                    <a:pt x="12979" y="13154"/>
                    <a:pt x="12974" y="13156"/>
                    <a:pt x="12969" y="13156"/>
                  </a:cubicBezTo>
                  <a:cubicBezTo>
                    <a:pt x="12908" y="13156"/>
                    <a:pt x="12778" y="12860"/>
                    <a:pt x="12685" y="12496"/>
                  </a:cubicBezTo>
                  <a:cubicBezTo>
                    <a:pt x="12577" y="12074"/>
                    <a:pt x="12566" y="11961"/>
                    <a:pt x="12654" y="11961"/>
                  </a:cubicBezTo>
                  <a:close/>
                  <a:moveTo>
                    <a:pt x="12909" y="11971"/>
                  </a:moveTo>
                  <a:cubicBezTo>
                    <a:pt x="12971" y="11971"/>
                    <a:pt x="13059" y="12019"/>
                    <a:pt x="13075" y="12090"/>
                  </a:cubicBezTo>
                  <a:cubicBezTo>
                    <a:pt x="13132" y="12334"/>
                    <a:pt x="13363" y="13503"/>
                    <a:pt x="13363" y="13551"/>
                  </a:cubicBezTo>
                  <a:cubicBezTo>
                    <a:pt x="13363" y="13564"/>
                    <a:pt x="13357" y="13570"/>
                    <a:pt x="13348" y="13570"/>
                  </a:cubicBezTo>
                  <a:cubicBezTo>
                    <a:pt x="13308" y="13570"/>
                    <a:pt x="13203" y="13471"/>
                    <a:pt x="13150" y="13374"/>
                  </a:cubicBezTo>
                  <a:cubicBezTo>
                    <a:pt x="13105" y="13289"/>
                    <a:pt x="12843" y="12141"/>
                    <a:pt x="12843" y="12028"/>
                  </a:cubicBezTo>
                  <a:cubicBezTo>
                    <a:pt x="12843" y="11988"/>
                    <a:pt x="12871" y="11971"/>
                    <a:pt x="12909" y="11971"/>
                  </a:cubicBezTo>
                  <a:close/>
                  <a:moveTo>
                    <a:pt x="14209" y="12153"/>
                  </a:moveTo>
                  <a:cubicBezTo>
                    <a:pt x="14220" y="12153"/>
                    <a:pt x="14268" y="12427"/>
                    <a:pt x="14315" y="12770"/>
                  </a:cubicBezTo>
                  <a:cubicBezTo>
                    <a:pt x="14395" y="13346"/>
                    <a:pt x="14383" y="13726"/>
                    <a:pt x="14283" y="13826"/>
                  </a:cubicBezTo>
                  <a:cubicBezTo>
                    <a:pt x="14283" y="13826"/>
                    <a:pt x="14283" y="13826"/>
                    <a:pt x="14282" y="13826"/>
                  </a:cubicBezTo>
                  <a:cubicBezTo>
                    <a:pt x="14271" y="13826"/>
                    <a:pt x="14246" y="13464"/>
                    <a:pt x="14227" y="13009"/>
                  </a:cubicBezTo>
                  <a:cubicBezTo>
                    <a:pt x="14207" y="12546"/>
                    <a:pt x="14199" y="12163"/>
                    <a:pt x="14208" y="12153"/>
                  </a:cubicBezTo>
                  <a:cubicBezTo>
                    <a:pt x="14208" y="12153"/>
                    <a:pt x="14208" y="12153"/>
                    <a:pt x="14209" y="12153"/>
                  </a:cubicBezTo>
                  <a:close/>
                  <a:moveTo>
                    <a:pt x="13207" y="12007"/>
                  </a:moveTo>
                  <a:cubicBezTo>
                    <a:pt x="13219" y="12007"/>
                    <a:pt x="13235" y="12013"/>
                    <a:pt x="13253" y="12025"/>
                  </a:cubicBezTo>
                  <a:cubicBezTo>
                    <a:pt x="13316" y="12062"/>
                    <a:pt x="13700" y="13943"/>
                    <a:pt x="13653" y="13987"/>
                  </a:cubicBezTo>
                  <a:cubicBezTo>
                    <a:pt x="13649" y="13991"/>
                    <a:pt x="13644" y="13993"/>
                    <a:pt x="13639" y="13993"/>
                  </a:cubicBezTo>
                  <a:cubicBezTo>
                    <a:pt x="13571" y="13993"/>
                    <a:pt x="13442" y="13583"/>
                    <a:pt x="13312" y="12942"/>
                  </a:cubicBezTo>
                  <a:cubicBezTo>
                    <a:pt x="13166" y="12218"/>
                    <a:pt x="13138" y="12007"/>
                    <a:pt x="13207" y="12007"/>
                  </a:cubicBezTo>
                  <a:close/>
                  <a:moveTo>
                    <a:pt x="13417" y="12028"/>
                  </a:moveTo>
                  <a:cubicBezTo>
                    <a:pt x="13440" y="12028"/>
                    <a:pt x="13469" y="12056"/>
                    <a:pt x="13487" y="12117"/>
                  </a:cubicBezTo>
                  <a:cubicBezTo>
                    <a:pt x="13503" y="12168"/>
                    <a:pt x="13574" y="12595"/>
                    <a:pt x="13650" y="13068"/>
                  </a:cubicBezTo>
                  <a:cubicBezTo>
                    <a:pt x="13725" y="13540"/>
                    <a:pt x="13797" y="13995"/>
                    <a:pt x="13812" y="14080"/>
                  </a:cubicBezTo>
                  <a:cubicBezTo>
                    <a:pt x="13824" y="14152"/>
                    <a:pt x="13825" y="14187"/>
                    <a:pt x="13814" y="14187"/>
                  </a:cubicBezTo>
                  <a:cubicBezTo>
                    <a:pt x="13808" y="14187"/>
                    <a:pt x="13800" y="14178"/>
                    <a:pt x="13788" y="14159"/>
                  </a:cubicBezTo>
                  <a:cubicBezTo>
                    <a:pt x="13761" y="14116"/>
                    <a:pt x="13666" y="13670"/>
                    <a:pt x="13578" y="13171"/>
                  </a:cubicBezTo>
                  <a:cubicBezTo>
                    <a:pt x="13487" y="12672"/>
                    <a:pt x="13403" y="12207"/>
                    <a:pt x="13387" y="12141"/>
                  </a:cubicBezTo>
                  <a:cubicBezTo>
                    <a:pt x="13371" y="12068"/>
                    <a:pt x="13390" y="12028"/>
                    <a:pt x="13417" y="12028"/>
                  </a:cubicBezTo>
                  <a:close/>
                  <a:moveTo>
                    <a:pt x="461" y="1"/>
                  </a:moveTo>
                  <a:cubicBezTo>
                    <a:pt x="197" y="1"/>
                    <a:pt x="0" y="73"/>
                    <a:pt x="0" y="187"/>
                  </a:cubicBezTo>
                  <a:cubicBezTo>
                    <a:pt x="0" y="219"/>
                    <a:pt x="126" y="364"/>
                    <a:pt x="276" y="508"/>
                  </a:cubicBezTo>
                  <a:cubicBezTo>
                    <a:pt x="806" y="1016"/>
                    <a:pt x="1484" y="2282"/>
                    <a:pt x="2562" y="4772"/>
                  </a:cubicBezTo>
                  <a:cubicBezTo>
                    <a:pt x="4501" y="9256"/>
                    <a:pt x="4741" y="9832"/>
                    <a:pt x="4675" y="9871"/>
                  </a:cubicBezTo>
                  <a:cubicBezTo>
                    <a:pt x="4596" y="9916"/>
                    <a:pt x="4619" y="9975"/>
                    <a:pt x="4732" y="10027"/>
                  </a:cubicBezTo>
                  <a:cubicBezTo>
                    <a:pt x="4841" y="10075"/>
                    <a:pt x="5461" y="11339"/>
                    <a:pt x="5461" y="11510"/>
                  </a:cubicBezTo>
                  <a:cubicBezTo>
                    <a:pt x="5461" y="11557"/>
                    <a:pt x="5481" y="11606"/>
                    <a:pt x="5503" y="11617"/>
                  </a:cubicBezTo>
                  <a:cubicBezTo>
                    <a:pt x="5525" y="11626"/>
                    <a:pt x="5632" y="11796"/>
                    <a:pt x="5743" y="12000"/>
                  </a:cubicBezTo>
                  <a:cubicBezTo>
                    <a:pt x="6285" y="12989"/>
                    <a:pt x="6804" y="13473"/>
                    <a:pt x="7328" y="13473"/>
                  </a:cubicBezTo>
                  <a:cubicBezTo>
                    <a:pt x="7380" y="13473"/>
                    <a:pt x="7431" y="13468"/>
                    <a:pt x="7483" y="13458"/>
                  </a:cubicBezTo>
                  <a:cubicBezTo>
                    <a:pt x="7862" y="13392"/>
                    <a:pt x="9159" y="12661"/>
                    <a:pt x="10136" y="11969"/>
                  </a:cubicBezTo>
                  <a:lnTo>
                    <a:pt x="10782" y="11511"/>
                  </a:lnTo>
                  <a:lnTo>
                    <a:pt x="11099" y="11798"/>
                  </a:lnTo>
                  <a:cubicBezTo>
                    <a:pt x="11669" y="12311"/>
                    <a:pt x="13173" y="14033"/>
                    <a:pt x="13578" y="14637"/>
                  </a:cubicBezTo>
                  <a:cubicBezTo>
                    <a:pt x="13700" y="14820"/>
                    <a:pt x="13828" y="14983"/>
                    <a:pt x="13867" y="15007"/>
                  </a:cubicBezTo>
                  <a:cubicBezTo>
                    <a:pt x="13906" y="15030"/>
                    <a:pt x="13938" y="15090"/>
                    <a:pt x="13938" y="15142"/>
                  </a:cubicBezTo>
                  <a:cubicBezTo>
                    <a:pt x="13938" y="15267"/>
                    <a:pt x="14038" y="15350"/>
                    <a:pt x="14183" y="15350"/>
                  </a:cubicBezTo>
                  <a:cubicBezTo>
                    <a:pt x="14199" y="15350"/>
                    <a:pt x="14216" y="15349"/>
                    <a:pt x="14233" y="15347"/>
                  </a:cubicBezTo>
                  <a:cubicBezTo>
                    <a:pt x="14417" y="15324"/>
                    <a:pt x="14457" y="15200"/>
                    <a:pt x="14840" y="13430"/>
                  </a:cubicBezTo>
                  <a:cubicBezTo>
                    <a:pt x="15386" y="10898"/>
                    <a:pt x="15834" y="8410"/>
                    <a:pt x="15888" y="7595"/>
                  </a:cubicBezTo>
                  <a:cubicBezTo>
                    <a:pt x="15906" y="7309"/>
                    <a:pt x="15921" y="7279"/>
                    <a:pt x="16107" y="7144"/>
                  </a:cubicBezTo>
                  <a:cubicBezTo>
                    <a:pt x="16614" y="6772"/>
                    <a:pt x="17302" y="6097"/>
                    <a:pt x="18004" y="5287"/>
                  </a:cubicBezTo>
                  <a:cubicBezTo>
                    <a:pt x="18422" y="4804"/>
                    <a:pt x="19001" y="4170"/>
                    <a:pt x="19289" y="3879"/>
                  </a:cubicBezTo>
                  <a:cubicBezTo>
                    <a:pt x="19578" y="3588"/>
                    <a:pt x="19815" y="3314"/>
                    <a:pt x="19815" y="3269"/>
                  </a:cubicBezTo>
                  <a:cubicBezTo>
                    <a:pt x="19815" y="3149"/>
                    <a:pt x="19716" y="3112"/>
                    <a:pt x="18431" y="2767"/>
                  </a:cubicBezTo>
                  <a:cubicBezTo>
                    <a:pt x="15569" y="2000"/>
                    <a:pt x="12534" y="1450"/>
                    <a:pt x="7958" y="870"/>
                  </a:cubicBezTo>
                  <a:cubicBezTo>
                    <a:pt x="6714" y="713"/>
                    <a:pt x="5344" y="538"/>
                    <a:pt x="4916" y="482"/>
                  </a:cubicBezTo>
                  <a:cubicBezTo>
                    <a:pt x="4486" y="427"/>
                    <a:pt x="3423" y="308"/>
                    <a:pt x="2551" y="220"/>
                  </a:cubicBezTo>
                  <a:cubicBezTo>
                    <a:pt x="1673" y="136"/>
                    <a:pt x="856" y="45"/>
                    <a:pt x="728" y="23"/>
                  </a:cubicBezTo>
                  <a:cubicBezTo>
                    <a:pt x="635" y="8"/>
                    <a:pt x="545" y="1"/>
                    <a:pt x="4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17"/>
            <p:cNvGrpSpPr/>
            <p:nvPr/>
          </p:nvGrpSpPr>
          <p:grpSpPr>
            <a:xfrm>
              <a:off x="8830788" y="926275"/>
              <a:ext cx="262950" cy="272050"/>
              <a:chOff x="5088050" y="3833700"/>
              <a:chExt cx="262950" cy="272050"/>
            </a:xfrm>
          </p:grpSpPr>
          <p:sp>
            <p:nvSpPr>
              <p:cNvPr id="2374" name="Google Shape;2374;p17"/>
              <p:cNvSpPr/>
              <p:nvPr/>
            </p:nvSpPr>
            <p:spPr>
              <a:xfrm>
                <a:off x="5088050" y="3833700"/>
                <a:ext cx="262950" cy="272050"/>
              </a:xfrm>
              <a:custGeom>
                <a:avLst/>
                <a:gdLst/>
                <a:ahLst/>
                <a:cxnLst/>
                <a:rect l="l" t="t" r="r" b="b"/>
                <a:pathLst>
                  <a:path w="10518" h="10882" extrusionOk="0">
                    <a:moveTo>
                      <a:pt x="6058" y="5258"/>
                    </a:moveTo>
                    <a:cubicBezTo>
                      <a:pt x="6071" y="5258"/>
                      <a:pt x="6077" y="5264"/>
                      <a:pt x="6073" y="5278"/>
                    </a:cubicBezTo>
                    <a:cubicBezTo>
                      <a:pt x="6065" y="5314"/>
                      <a:pt x="6007" y="5349"/>
                      <a:pt x="5951" y="5358"/>
                    </a:cubicBezTo>
                    <a:cubicBezTo>
                      <a:pt x="5940" y="5360"/>
                      <a:pt x="5930" y="5361"/>
                      <a:pt x="5923" y="5361"/>
                    </a:cubicBezTo>
                    <a:cubicBezTo>
                      <a:pt x="5889" y="5361"/>
                      <a:pt x="5904" y="5338"/>
                      <a:pt x="5967" y="5295"/>
                    </a:cubicBezTo>
                    <a:cubicBezTo>
                      <a:pt x="6006" y="5271"/>
                      <a:pt x="6039" y="5258"/>
                      <a:pt x="6058" y="5258"/>
                    </a:cubicBezTo>
                    <a:close/>
                    <a:moveTo>
                      <a:pt x="2609" y="515"/>
                    </a:moveTo>
                    <a:cubicBezTo>
                      <a:pt x="2717" y="515"/>
                      <a:pt x="2837" y="586"/>
                      <a:pt x="3106" y="764"/>
                    </a:cubicBezTo>
                    <a:cubicBezTo>
                      <a:pt x="3921" y="1305"/>
                      <a:pt x="6645" y="4080"/>
                      <a:pt x="6538" y="4260"/>
                    </a:cubicBezTo>
                    <a:cubicBezTo>
                      <a:pt x="6466" y="4385"/>
                      <a:pt x="5562" y="5255"/>
                      <a:pt x="5423" y="5337"/>
                    </a:cubicBezTo>
                    <a:cubicBezTo>
                      <a:pt x="5398" y="5351"/>
                      <a:pt x="5378" y="5360"/>
                      <a:pt x="5361" y="5360"/>
                    </a:cubicBezTo>
                    <a:cubicBezTo>
                      <a:pt x="5307" y="5360"/>
                      <a:pt x="5289" y="5263"/>
                      <a:pt x="5258" y="4941"/>
                    </a:cubicBezTo>
                    <a:cubicBezTo>
                      <a:pt x="5234" y="4682"/>
                      <a:pt x="5194" y="4472"/>
                      <a:pt x="5168" y="4465"/>
                    </a:cubicBezTo>
                    <a:cubicBezTo>
                      <a:pt x="5167" y="4465"/>
                      <a:pt x="5167" y="4465"/>
                      <a:pt x="5166" y="4465"/>
                    </a:cubicBezTo>
                    <a:cubicBezTo>
                      <a:pt x="5142" y="4465"/>
                      <a:pt x="5151" y="4694"/>
                      <a:pt x="5188" y="4988"/>
                    </a:cubicBezTo>
                    <a:cubicBezTo>
                      <a:pt x="5249" y="5472"/>
                      <a:pt x="5237" y="5532"/>
                      <a:pt x="5063" y="5632"/>
                    </a:cubicBezTo>
                    <a:lnTo>
                      <a:pt x="4871" y="5743"/>
                    </a:lnTo>
                    <a:lnTo>
                      <a:pt x="4821" y="5261"/>
                    </a:lnTo>
                    <a:cubicBezTo>
                      <a:pt x="4781" y="4877"/>
                      <a:pt x="4754" y="4685"/>
                      <a:pt x="4741" y="4685"/>
                    </a:cubicBezTo>
                    <a:lnTo>
                      <a:pt x="4741" y="4685"/>
                    </a:lnTo>
                    <a:cubicBezTo>
                      <a:pt x="4729" y="4685"/>
                      <a:pt x="4729" y="4858"/>
                      <a:pt x="4744" y="5207"/>
                    </a:cubicBezTo>
                    <a:cubicBezTo>
                      <a:pt x="4768" y="5739"/>
                      <a:pt x="4742" y="5887"/>
                      <a:pt x="4609" y="6006"/>
                    </a:cubicBezTo>
                    <a:cubicBezTo>
                      <a:pt x="4522" y="6082"/>
                      <a:pt x="4432" y="6143"/>
                      <a:pt x="4411" y="6143"/>
                    </a:cubicBezTo>
                    <a:cubicBezTo>
                      <a:pt x="4410" y="6143"/>
                      <a:pt x="4410" y="6143"/>
                      <a:pt x="4409" y="6143"/>
                    </a:cubicBezTo>
                    <a:cubicBezTo>
                      <a:pt x="4392" y="6139"/>
                      <a:pt x="4356" y="5758"/>
                      <a:pt x="4333" y="5295"/>
                    </a:cubicBezTo>
                    <a:cubicBezTo>
                      <a:pt x="4309" y="4833"/>
                      <a:pt x="4273" y="4449"/>
                      <a:pt x="4249" y="4442"/>
                    </a:cubicBezTo>
                    <a:cubicBezTo>
                      <a:pt x="4249" y="4442"/>
                      <a:pt x="4248" y="4442"/>
                      <a:pt x="4248" y="4442"/>
                    </a:cubicBezTo>
                    <a:cubicBezTo>
                      <a:pt x="4226" y="4442"/>
                      <a:pt x="4233" y="4832"/>
                      <a:pt x="4265" y="5314"/>
                    </a:cubicBezTo>
                    <a:cubicBezTo>
                      <a:pt x="4296" y="5798"/>
                      <a:pt x="4320" y="6201"/>
                      <a:pt x="4316" y="6211"/>
                    </a:cubicBezTo>
                    <a:cubicBezTo>
                      <a:pt x="4314" y="6224"/>
                      <a:pt x="4227" y="6306"/>
                      <a:pt x="4125" y="6400"/>
                    </a:cubicBezTo>
                    <a:lnTo>
                      <a:pt x="3937" y="6571"/>
                    </a:lnTo>
                    <a:lnTo>
                      <a:pt x="3854" y="6100"/>
                    </a:lnTo>
                    <a:cubicBezTo>
                      <a:pt x="3810" y="5844"/>
                      <a:pt x="3734" y="5305"/>
                      <a:pt x="3690" y="4909"/>
                    </a:cubicBezTo>
                    <a:cubicBezTo>
                      <a:pt x="3646" y="4535"/>
                      <a:pt x="3594" y="4250"/>
                      <a:pt x="3570" y="4250"/>
                    </a:cubicBezTo>
                    <a:cubicBezTo>
                      <a:pt x="3568" y="4250"/>
                      <a:pt x="3567" y="4251"/>
                      <a:pt x="3566" y="4254"/>
                    </a:cubicBezTo>
                    <a:cubicBezTo>
                      <a:pt x="3536" y="4306"/>
                      <a:pt x="3671" y="5508"/>
                      <a:pt x="3788" y="6241"/>
                    </a:cubicBezTo>
                    <a:cubicBezTo>
                      <a:pt x="3797" y="6301"/>
                      <a:pt x="3796" y="6332"/>
                      <a:pt x="3774" y="6332"/>
                    </a:cubicBezTo>
                    <a:cubicBezTo>
                      <a:pt x="3745" y="6332"/>
                      <a:pt x="3682" y="6280"/>
                      <a:pt x="3564" y="6170"/>
                    </a:cubicBezTo>
                    <a:cubicBezTo>
                      <a:pt x="3322" y="5943"/>
                      <a:pt x="3310" y="5911"/>
                      <a:pt x="3217" y="5151"/>
                    </a:cubicBezTo>
                    <a:cubicBezTo>
                      <a:pt x="3163" y="4723"/>
                      <a:pt x="3098" y="4361"/>
                      <a:pt x="3071" y="4353"/>
                    </a:cubicBezTo>
                    <a:cubicBezTo>
                      <a:pt x="3070" y="4353"/>
                      <a:pt x="3070" y="4353"/>
                      <a:pt x="3070" y="4353"/>
                    </a:cubicBezTo>
                    <a:cubicBezTo>
                      <a:pt x="3045" y="4353"/>
                      <a:pt x="3069" y="4641"/>
                      <a:pt x="3123" y="5011"/>
                    </a:cubicBezTo>
                    <a:cubicBezTo>
                      <a:pt x="3178" y="5385"/>
                      <a:pt x="3217" y="5722"/>
                      <a:pt x="3209" y="5766"/>
                    </a:cubicBezTo>
                    <a:cubicBezTo>
                      <a:pt x="3208" y="5771"/>
                      <a:pt x="3204" y="5773"/>
                      <a:pt x="3199" y="5773"/>
                    </a:cubicBezTo>
                    <a:cubicBezTo>
                      <a:pt x="3038" y="5773"/>
                      <a:pt x="877" y="3424"/>
                      <a:pt x="588" y="2923"/>
                    </a:cubicBezTo>
                    <a:cubicBezTo>
                      <a:pt x="444" y="2677"/>
                      <a:pt x="584" y="2354"/>
                      <a:pt x="1033" y="1880"/>
                    </a:cubicBezTo>
                    <a:cubicBezTo>
                      <a:pt x="1976" y="889"/>
                      <a:pt x="2187" y="690"/>
                      <a:pt x="2406" y="580"/>
                    </a:cubicBezTo>
                    <a:cubicBezTo>
                      <a:pt x="2488" y="539"/>
                      <a:pt x="2546" y="515"/>
                      <a:pt x="2609" y="515"/>
                    </a:cubicBezTo>
                    <a:close/>
                    <a:moveTo>
                      <a:pt x="5840" y="5466"/>
                    </a:moveTo>
                    <a:cubicBezTo>
                      <a:pt x="5854" y="5466"/>
                      <a:pt x="5830" y="5499"/>
                      <a:pt x="5771" y="5576"/>
                    </a:cubicBezTo>
                    <a:cubicBezTo>
                      <a:pt x="5709" y="5657"/>
                      <a:pt x="5361" y="5989"/>
                      <a:pt x="4990" y="6325"/>
                    </a:cubicBezTo>
                    <a:cubicBezTo>
                      <a:pt x="4561" y="6714"/>
                      <a:pt x="4374" y="6861"/>
                      <a:pt x="4302" y="6861"/>
                    </a:cubicBezTo>
                    <a:cubicBezTo>
                      <a:pt x="4288" y="6861"/>
                      <a:pt x="4278" y="6855"/>
                      <a:pt x="4272" y="6844"/>
                    </a:cubicBezTo>
                    <a:cubicBezTo>
                      <a:pt x="4240" y="6789"/>
                      <a:pt x="4368" y="6639"/>
                      <a:pt x="4626" y="6427"/>
                    </a:cubicBezTo>
                    <a:cubicBezTo>
                      <a:pt x="4848" y="6245"/>
                      <a:pt x="5164" y="5981"/>
                      <a:pt x="5325" y="5844"/>
                    </a:cubicBezTo>
                    <a:cubicBezTo>
                      <a:pt x="5491" y="5703"/>
                      <a:pt x="5678" y="5558"/>
                      <a:pt x="5752" y="5512"/>
                    </a:cubicBezTo>
                    <a:cubicBezTo>
                      <a:pt x="5801" y="5483"/>
                      <a:pt x="5830" y="5466"/>
                      <a:pt x="5840" y="5466"/>
                    </a:cubicBezTo>
                    <a:close/>
                    <a:moveTo>
                      <a:pt x="4824" y="7117"/>
                    </a:moveTo>
                    <a:cubicBezTo>
                      <a:pt x="4852" y="7117"/>
                      <a:pt x="4881" y="7133"/>
                      <a:pt x="4900" y="7169"/>
                    </a:cubicBezTo>
                    <a:cubicBezTo>
                      <a:pt x="4923" y="7216"/>
                      <a:pt x="4951" y="7319"/>
                      <a:pt x="4963" y="7410"/>
                    </a:cubicBezTo>
                    <a:cubicBezTo>
                      <a:pt x="4974" y="7489"/>
                      <a:pt x="4976" y="7527"/>
                      <a:pt x="4959" y="7527"/>
                    </a:cubicBezTo>
                    <a:cubicBezTo>
                      <a:pt x="4943" y="7527"/>
                      <a:pt x="4912" y="7497"/>
                      <a:pt x="4855" y="7438"/>
                    </a:cubicBezTo>
                    <a:cubicBezTo>
                      <a:pt x="4782" y="7364"/>
                      <a:pt x="4726" y="7275"/>
                      <a:pt x="4728" y="7234"/>
                    </a:cubicBezTo>
                    <a:cubicBezTo>
                      <a:pt x="4729" y="7162"/>
                      <a:pt x="4776" y="7117"/>
                      <a:pt x="4824" y="7117"/>
                    </a:cubicBezTo>
                    <a:close/>
                    <a:moveTo>
                      <a:pt x="5041" y="6892"/>
                    </a:moveTo>
                    <a:cubicBezTo>
                      <a:pt x="5077" y="6892"/>
                      <a:pt x="5159" y="7077"/>
                      <a:pt x="5248" y="7394"/>
                    </a:cubicBezTo>
                    <a:cubicBezTo>
                      <a:pt x="5321" y="7657"/>
                      <a:pt x="5376" y="7902"/>
                      <a:pt x="5368" y="7928"/>
                    </a:cubicBezTo>
                    <a:cubicBezTo>
                      <a:pt x="5366" y="7934"/>
                      <a:pt x="5363" y="7937"/>
                      <a:pt x="5360" y="7937"/>
                    </a:cubicBezTo>
                    <a:cubicBezTo>
                      <a:pt x="5306" y="7937"/>
                      <a:pt x="5074" y="7352"/>
                      <a:pt x="5038" y="7115"/>
                    </a:cubicBezTo>
                    <a:cubicBezTo>
                      <a:pt x="5015" y="6963"/>
                      <a:pt x="5019" y="6892"/>
                      <a:pt x="5041" y="6892"/>
                    </a:cubicBezTo>
                    <a:close/>
                    <a:moveTo>
                      <a:pt x="5327" y="6729"/>
                    </a:moveTo>
                    <a:cubicBezTo>
                      <a:pt x="5343" y="6729"/>
                      <a:pt x="5357" y="6737"/>
                      <a:pt x="5368" y="6756"/>
                    </a:cubicBezTo>
                    <a:cubicBezTo>
                      <a:pt x="5383" y="6781"/>
                      <a:pt x="5478" y="7125"/>
                      <a:pt x="5579" y="7525"/>
                    </a:cubicBezTo>
                    <a:cubicBezTo>
                      <a:pt x="5693" y="7969"/>
                      <a:pt x="5722" y="8187"/>
                      <a:pt x="5669" y="8187"/>
                    </a:cubicBezTo>
                    <a:cubicBezTo>
                      <a:pt x="5664" y="8187"/>
                      <a:pt x="5658" y="8185"/>
                      <a:pt x="5652" y="8181"/>
                    </a:cubicBezTo>
                    <a:cubicBezTo>
                      <a:pt x="5562" y="8130"/>
                      <a:pt x="5321" y="7403"/>
                      <a:pt x="5224" y="6893"/>
                    </a:cubicBezTo>
                    <a:cubicBezTo>
                      <a:pt x="5209" y="6814"/>
                      <a:pt x="5275" y="6729"/>
                      <a:pt x="5327" y="6729"/>
                    </a:cubicBezTo>
                    <a:close/>
                    <a:moveTo>
                      <a:pt x="5636" y="6371"/>
                    </a:moveTo>
                    <a:cubicBezTo>
                      <a:pt x="5661" y="6371"/>
                      <a:pt x="5681" y="6395"/>
                      <a:pt x="5690" y="6445"/>
                    </a:cubicBezTo>
                    <a:cubicBezTo>
                      <a:pt x="5700" y="6502"/>
                      <a:pt x="5825" y="7047"/>
                      <a:pt x="5973" y="7658"/>
                    </a:cubicBezTo>
                    <a:cubicBezTo>
                      <a:pt x="6152" y="8420"/>
                      <a:pt x="6198" y="8659"/>
                      <a:pt x="6141" y="8659"/>
                    </a:cubicBezTo>
                    <a:cubicBezTo>
                      <a:pt x="6126" y="8659"/>
                      <a:pt x="6103" y="8642"/>
                      <a:pt x="6074" y="8614"/>
                    </a:cubicBezTo>
                    <a:cubicBezTo>
                      <a:pt x="5874" y="8423"/>
                      <a:pt x="5411" y="6773"/>
                      <a:pt x="5496" y="6551"/>
                    </a:cubicBezTo>
                    <a:cubicBezTo>
                      <a:pt x="5540" y="6436"/>
                      <a:pt x="5595" y="6371"/>
                      <a:pt x="5636" y="6371"/>
                    </a:cubicBezTo>
                    <a:close/>
                    <a:moveTo>
                      <a:pt x="5785" y="6301"/>
                    </a:moveTo>
                    <a:cubicBezTo>
                      <a:pt x="5785" y="6301"/>
                      <a:pt x="5785" y="6301"/>
                      <a:pt x="5785" y="6301"/>
                    </a:cubicBezTo>
                    <a:cubicBezTo>
                      <a:pt x="5809" y="6308"/>
                      <a:pt x="5938" y="6777"/>
                      <a:pt x="6073" y="7352"/>
                    </a:cubicBezTo>
                    <a:cubicBezTo>
                      <a:pt x="6208" y="7927"/>
                      <a:pt x="6358" y="8499"/>
                      <a:pt x="6404" y="8632"/>
                    </a:cubicBezTo>
                    <a:cubicBezTo>
                      <a:pt x="6449" y="8764"/>
                      <a:pt x="6469" y="8907"/>
                      <a:pt x="6445" y="8953"/>
                    </a:cubicBezTo>
                    <a:cubicBezTo>
                      <a:pt x="6437" y="8968"/>
                      <a:pt x="6428" y="8975"/>
                      <a:pt x="6419" y="8975"/>
                    </a:cubicBezTo>
                    <a:cubicBezTo>
                      <a:pt x="6394" y="8975"/>
                      <a:pt x="6366" y="8922"/>
                      <a:pt x="6335" y="8816"/>
                    </a:cubicBezTo>
                    <a:cubicBezTo>
                      <a:pt x="6207" y="8388"/>
                      <a:pt x="5751" y="6301"/>
                      <a:pt x="5785" y="6301"/>
                    </a:cubicBezTo>
                    <a:close/>
                    <a:moveTo>
                      <a:pt x="7146" y="4899"/>
                    </a:moveTo>
                    <a:cubicBezTo>
                      <a:pt x="7197" y="4899"/>
                      <a:pt x="7245" y="4924"/>
                      <a:pt x="7291" y="4975"/>
                    </a:cubicBezTo>
                    <a:cubicBezTo>
                      <a:pt x="7358" y="5045"/>
                      <a:pt x="7764" y="5476"/>
                      <a:pt x="8198" y="5932"/>
                    </a:cubicBezTo>
                    <a:cubicBezTo>
                      <a:pt x="8630" y="6388"/>
                      <a:pt x="9155" y="6962"/>
                      <a:pt x="9369" y="7212"/>
                    </a:cubicBezTo>
                    <a:cubicBezTo>
                      <a:pt x="9752" y="7662"/>
                      <a:pt x="9756" y="7669"/>
                      <a:pt x="9610" y="7733"/>
                    </a:cubicBezTo>
                    <a:cubicBezTo>
                      <a:pt x="9437" y="7813"/>
                      <a:pt x="9519" y="8102"/>
                      <a:pt x="9696" y="8102"/>
                    </a:cubicBezTo>
                    <a:cubicBezTo>
                      <a:pt x="9705" y="8102"/>
                      <a:pt x="9715" y="8101"/>
                      <a:pt x="9725" y="8100"/>
                    </a:cubicBezTo>
                    <a:cubicBezTo>
                      <a:pt x="9742" y="8097"/>
                      <a:pt x="9756" y="8096"/>
                      <a:pt x="9769" y="8096"/>
                    </a:cubicBezTo>
                    <a:cubicBezTo>
                      <a:pt x="9836" y="8096"/>
                      <a:pt x="9847" y="8129"/>
                      <a:pt x="9830" y="8229"/>
                    </a:cubicBezTo>
                    <a:cubicBezTo>
                      <a:pt x="9810" y="8350"/>
                      <a:pt x="9583" y="8765"/>
                      <a:pt x="9540" y="8765"/>
                    </a:cubicBezTo>
                    <a:cubicBezTo>
                      <a:pt x="9538" y="8765"/>
                      <a:pt x="9536" y="8764"/>
                      <a:pt x="9535" y="8762"/>
                    </a:cubicBezTo>
                    <a:cubicBezTo>
                      <a:pt x="9530" y="8752"/>
                      <a:pt x="9471" y="8515"/>
                      <a:pt x="9405" y="8237"/>
                    </a:cubicBezTo>
                    <a:cubicBezTo>
                      <a:pt x="9309" y="7828"/>
                      <a:pt x="9284" y="7713"/>
                      <a:pt x="9261" y="7713"/>
                    </a:cubicBezTo>
                    <a:cubicBezTo>
                      <a:pt x="9251" y="7713"/>
                      <a:pt x="9242" y="7733"/>
                      <a:pt x="9229" y="7761"/>
                    </a:cubicBezTo>
                    <a:cubicBezTo>
                      <a:pt x="9210" y="7797"/>
                      <a:pt x="9262" y="8064"/>
                      <a:pt x="9342" y="8360"/>
                    </a:cubicBezTo>
                    <a:cubicBezTo>
                      <a:pt x="9460" y="8787"/>
                      <a:pt x="9450" y="9065"/>
                      <a:pt x="9320" y="9065"/>
                    </a:cubicBezTo>
                    <a:cubicBezTo>
                      <a:pt x="9311" y="9065"/>
                      <a:pt x="9302" y="9064"/>
                      <a:pt x="9292" y="9061"/>
                    </a:cubicBezTo>
                    <a:cubicBezTo>
                      <a:pt x="9263" y="9054"/>
                      <a:pt x="9151" y="8675"/>
                      <a:pt x="9044" y="8225"/>
                    </a:cubicBezTo>
                    <a:cubicBezTo>
                      <a:pt x="8937" y="7776"/>
                      <a:pt x="8827" y="7395"/>
                      <a:pt x="8801" y="7386"/>
                    </a:cubicBezTo>
                    <a:cubicBezTo>
                      <a:pt x="8800" y="7385"/>
                      <a:pt x="8800" y="7385"/>
                      <a:pt x="8800" y="7385"/>
                    </a:cubicBezTo>
                    <a:cubicBezTo>
                      <a:pt x="8776" y="7385"/>
                      <a:pt x="8850" y="7769"/>
                      <a:pt x="8968" y="8243"/>
                    </a:cubicBezTo>
                    <a:cubicBezTo>
                      <a:pt x="9159" y="9013"/>
                      <a:pt x="9195" y="9397"/>
                      <a:pt x="9077" y="9397"/>
                    </a:cubicBezTo>
                    <a:cubicBezTo>
                      <a:pt x="9072" y="9397"/>
                      <a:pt x="9067" y="9397"/>
                      <a:pt x="9062" y="9395"/>
                    </a:cubicBezTo>
                    <a:cubicBezTo>
                      <a:pt x="9028" y="9387"/>
                      <a:pt x="8900" y="8855"/>
                      <a:pt x="8777" y="8212"/>
                    </a:cubicBezTo>
                    <a:cubicBezTo>
                      <a:pt x="8655" y="7569"/>
                      <a:pt x="8532" y="7037"/>
                      <a:pt x="8501" y="7030"/>
                    </a:cubicBezTo>
                    <a:cubicBezTo>
                      <a:pt x="8500" y="7030"/>
                      <a:pt x="8499" y="7029"/>
                      <a:pt x="8499" y="7029"/>
                    </a:cubicBezTo>
                    <a:cubicBezTo>
                      <a:pt x="8441" y="7029"/>
                      <a:pt x="8525" y="7558"/>
                      <a:pt x="8769" y="8685"/>
                    </a:cubicBezTo>
                    <a:cubicBezTo>
                      <a:pt x="8913" y="9356"/>
                      <a:pt x="8919" y="9656"/>
                      <a:pt x="8789" y="9656"/>
                    </a:cubicBezTo>
                    <a:cubicBezTo>
                      <a:pt x="8780" y="9656"/>
                      <a:pt x="8771" y="9655"/>
                      <a:pt x="8761" y="9652"/>
                    </a:cubicBezTo>
                    <a:cubicBezTo>
                      <a:pt x="8737" y="9647"/>
                      <a:pt x="8541" y="8816"/>
                      <a:pt x="8325" y="7812"/>
                    </a:cubicBezTo>
                    <a:cubicBezTo>
                      <a:pt x="8108" y="6808"/>
                      <a:pt x="7912" y="5979"/>
                      <a:pt x="7887" y="5972"/>
                    </a:cubicBezTo>
                    <a:cubicBezTo>
                      <a:pt x="7887" y="5972"/>
                      <a:pt x="7887" y="5972"/>
                      <a:pt x="7887" y="5972"/>
                    </a:cubicBezTo>
                    <a:lnTo>
                      <a:pt x="7887" y="5972"/>
                    </a:lnTo>
                    <a:cubicBezTo>
                      <a:pt x="7866" y="5972"/>
                      <a:pt x="8034" y="6827"/>
                      <a:pt x="8262" y="7883"/>
                    </a:cubicBezTo>
                    <a:cubicBezTo>
                      <a:pt x="8513" y="9036"/>
                      <a:pt x="8647" y="9823"/>
                      <a:pt x="8596" y="9851"/>
                    </a:cubicBezTo>
                    <a:cubicBezTo>
                      <a:pt x="8570" y="9866"/>
                      <a:pt x="8545" y="9874"/>
                      <a:pt x="8525" y="9874"/>
                    </a:cubicBezTo>
                    <a:cubicBezTo>
                      <a:pt x="8510" y="9874"/>
                      <a:pt x="8498" y="9869"/>
                      <a:pt x="8492" y="9859"/>
                    </a:cubicBezTo>
                    <a:cubicBezTo>
                      <a:pt x="8438" y="9766"/>
                      <a:pt x="7928" y="7609"/>
                      <a:pt x="7734" y="6653"/>
                    </a:cubicBezTo>
                    <a:cubicBezTo>
                      <a:pt x="7583" y="5907"/>
                      <a:pt x="7488" y="5557"/>
                      <a:pt x="7435" y="5557"/>
                    </a:cubicBezTo>
                    <a:cubicBezTo>
                      <a:pt x="7423" y="5557"/>
                      <a:pt x="7414" y="5574"/>
                      <a:pt x="7406" y="5607"/>
                    </a:cubicBezTo>
                    <a:cubicBezTo>
                      <a:pt x="7382" y="5717"/>
                      <a:pt x="8087" y="8860"/>
                      <a:pt x="8259" y="9405"/>
                    </a:cubicBezTo>
                    <a:lnTo>
                      <a:pt x="8454" y="10024"/>
                    </a:lnTo>
                    <a:lnTo>
                      <a:pt x="8178" y="10184"/>
                    </a:lnTo>
                    <a:cubicBezTo>
                      <a:pt x="8049" y="10259"/>
                      <a:pt x="7954" y="10294"/>
                      <a:pt x="7877" y="10294"/>
                    </a:cubicBezTo>
                    <a:cubicBezTo>
                      <a:pt x="7836" y="10294"/>
                      <a:pt x="7799" y="10284"/>
                      <a:pt x="7766" y="10263"/>
                    </a:cubicBezTo>
                    <a:cubicBezTo>
                      <a:pt x="7493" y="10093"/>
                      <a:pt x="6541" y="9072"/>
                      <a:pt x="6534" y="8938"/>
                    </a:cubicBezTo>
                    <a:cubicBezTo>
                      <a:pt x="6530" y="8862"/>
                      <a:pt x="6382" y="8231"/>
                      <a:pt x="6205" y="7530"/>
                    </a:cubicBezTo>
                    <a:cubicBezTo>
                      <a:pt x="5915" y="6389"/>
                      <a:pt x="5882" y="6040"/>
                      <a:pt x="6053" y="5941"/>
                    </a:cubicBezTo>
                    <a:cubicBezTo>
                      <a:pt x="6053" y="5941"/>
                      <a:pt x="6054" y="5941"/>
                      <a:pt x="6055" y="5941"/>
                    </a:cubicBezTo>
                    <a:cubicBezTo>
                      <a:pt x="6083" y="5941"/>
                      <a:pt x="6163" y="6196"/>
                      <a:pt x="6236" y="6523"/>
                    </a:cubicBezTo>
                    <a:cubicBezTo>
                      <a:pt x="6483" y="7609"/>
                      <a:pt x="6921" y="9153"/>
                      <a:pt x="7009" y="9255"/>
                    </a:cubicBezTo>
                    <a:cubicBezTo>
                      <a:pt x="7012" y="9259"/>
                      <a:pt x="7015" y="9261"/>
                      <a:pt x="7018" y="9261"/>
                    </a:cubicBezTo>
                    <a:cubicBezTo>
                      <a:pt x="7047" y="9261"/>
                      <a:pt x="6982" y="8948"/>
                      <a:pt x="6863" y="8518"/>
                    </a:cubicBezTo>
                    <a:cubicBezTo>
                      <a:pt x="6557" y="7416"/>
                      <a:pt x="6201" y="5915"/>
                      <a:pt x="6227" y="5830"/>
                    </a:cubicBezTo>
                    <a:cubicBezTo>
                      <a:pt x="6239" y="5792"/>
                      <a:pt x="6301" y="5701"/>
                      <a:pt x="6367" y="5631"/>
                    </a:cubicBezTo>
                    <a:cubicBezTo>
                      <a:pt x="6414" y="5581"/>
                      <a:pt x="6442" y="5552"/>
                      <a:pt x="6462" y="5552"/>
                    </a:cubicBezTo>
                    <a:cubicBezTo>
                      <a:pt x="6492" y="5552"/>
                      <a:pt x="6503" y="5617"/>
                      <a:pt x="6523" y="5774"/>
                    </a:cubicBezTo>
                    <a:cubicBezTo>
                      <a:pt x="6663" y="6824"/>
                      <a:pt x="7399" y="9791"/>
                      <a:pt x="7530" y="9826"/>
                    </a:cubicBezTo>
                    <a:cubicBezTo>
                      <a:pt x="7531" y="9826"/>
                      <a:pt x="7531" y="9826"/>
                      <a:pt x="7531" y="9826"/>
                    </a:cubicBezTo>
                    <a:cubicBezTo>
                      <a:pt x="7551" y="9826"/>
                      <a:pt x="7438" y="9379"/>
                      <a:pt x="7279" y="8834"/>
                    </a:cubicBezTo>
                    <a:cubicBezTo>
                      <a:pt x="7008" y="7898"/>
                      <a:pt x="6696" y="6482"/>
                      <a:pt x="6606" y="5780"/>
                    </a:cubicBezTo>
                    <a:cubicBezTo>
                      <a:pt x="6575" y="5537"/>
                      <a:pt x="6603" y="5351"/>
                      <a:pt x="6644" y="5351"/>
                    </a:cubicBezTo>
                    <a:cubicBezTo>
                      <a:pt x="6664" y="5351"/>
                      <a:pt x="6686" y="5391"/>
                      <a:pt x="6707" y="5484"/>
                    </a:cubicBezTo>
                    <a:cubicBezTo>
                      <a:pt x="7002" y="6813"/>
                      <a:pt x="7239" y="7796"/>
                      <a:pt x="7497" y="8752"/>
                    </a:cubicBezTo>
                    <a:cubicBezTo>
                      <a:pt x="7669" y="9394"/>
                      <a:pt x="7819" y="9965"/>
                      <a:pt x="7833" y="10031"/>
                    </a:cubicBezTo>
                    <a:cubicBezTo>
                      <a:pt x="7842" y="10073"/>
                      <a:pt x="7850" y="10093"/>
                      <a:pt x="7859" y="10093"/>
                    </a:cubicBezTo>
                    <a:cubicBezTo>
                      <a:pt x="7866" y="10093"/>
                      <a:pt x="7873" y="10077"/>
                      <a:pt x="7881" y="10045"/>
                    </a:cubicBezTo>
                    <a:cubicBezTo>
                      <a:pt x="7894" y="9989"/>
                      <a:pt x="7780" y="9477"/>
                      <a:pt x="7629" y="8910"/>
                    </a:cubicBezTo>
                    <a:cubicBezTo>
                      <a:pt x="7037" y="6710"/>
                      <a:pt x="6740" y="5263"/>
                      <a:pt x="6848" y="5122"/>
                    </a:cubicBezTo>
                    <a:cubicBezTo>
                      <a:pt x="6962" y="4972"/>
                      <a:pt x="7058" y="4899"/>
                      <a:pt x="7146" y="4899"/>
                    </a:cubicBezTo>
                    <a:close/>
                    <a:moveTo>
                      <a:pt x="2604" y="0"/>
                    </a:moveTo>
                    <a:cubicBezTo>
                      <a:pt x="2275" y="0"/>
                      <a:pt x="1935" y="276"/>
                      <a:pt x="1263" y="941"/>
                    </a:cubicBezTo>
                    <a:cubicBezTo>
                      <a:pt x="308" y="1884"/>
                      <a:pt x="1" y="2323"/>
                      <a:pt x="1" y="2736"/>
                    </a:cubicBezTo>
                    <a:cubicBezTo>
                      <a:pt x="1" y="3007"/>
                      <a:pt x="29" y="3064"/>
                      <a:pt x="414" y="3546"/>
                    </a:cubicBezTo>
                    <a:cubicBezTo>
                      <a:pt x="1032" y="4322"/>
                      <a:pt x="1881" y="5184"/>
                      <a:pt x="3830" y="7014"/>
                    </a:cubicBezTo>
                    <a:cubicBezTo>
                      <a:pt x="5319" y="8411"/>
                      <a:pt x="6066" y="9133"/>
                      <a:pt x="7562" y="10631"/>
                    </a:cubicBezTo>
                    <a:lnTo>
                      <a:pt x="7815" y="10881"/>
                    </a:lnTo>
                    <a:lnTo>
                      <a:pt x="8232" y="10721"/>
                    </a:lnTo>
                    <a:cubicBezTo>
                      <a:pt x="9287" y="10317"/>
                      <a:pt x="10518" y="8675"/>
                      <a:pt x="10405" y="7825"/>
                    </a:cubicBezTo>
                    <a:cubicBezTo>
                      <a:pt x="10364" y="7515"/>
                      <a:pt x="10146" y="7250"/>
                      <a:pt x="8593" y="5619"/>
                    </a:cubicBezTo>
                    <a:cubicBezTo>
                      <a:pt x="7597" y="4573"/>
                      <a:pt x="7496" y="4446"/>
                      <a:pt x="7549" y="4321"/>
                    </a:cubicBezTo>
                    <a:cubicBezTo>
                      <a:pt x="7606" y="4190"/>
                      <a:pt x="7500" y="4052"/>
                      <a:pt x="7380" y="4052"/>
                    </a:cubicBezTo>
                    <a:cubicBezTo>
                      <a:pt x="7353" y="4052"/>
                      <a:pt x="7326" y="4058"/>
                      <a:pt x="7300" y="4073"/>
                    </a:cubicBezTo>
                    <a:cubicBezTo>
                      <a:pt x="7287" y="4081"/>
                      <a:pt x="7271" y="4084"/>
                      <a:pt x="7253" y="4084"/>
                    </a:cubicBezTo>
                    <a:cubicBezTo>
                      <a:pt x="7198" y="4084"/>
                      <a:pt x="7128" y="4052"/>
                      <a:pt x="7081" y="4001"/>
                    </a:cubicBezTo>
                    <a:cubicBezTo>
                      <a:pt x="7016" y="3930"/>
                      <a:pt x="6628" y="3509"/>
                      <a:pt x="6221" y="3065"/>
                    </a:cubicBezTo>
                    <a:cubicBezTo>
                      <a:pt x="5043" y="1780"/>
                      <a:pt x="3853" y="663"/>
                      <a:pt x="3213" y="246"/>
                    </a:cubicBezTo>
                    <a:cubicBezTo>
                      <a:pt x="2974" y="89"/>
                      <a:pt x="2791" y="0"/>
                      <a:pt x="2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7"/>
              <p:cNvSpPr/>
              <p:nvPr/>
            </p:nvSpPr>
            <p:spPr>
              <a:xfrm>
                <a:off x="5229700" y="3941875"/>
                <a:ext cx="2375" cy="11525"/>
              </a:xfrm>
              <a:custGeom>
                <a:avLst/>
                <a:gdLst/>
                <a:ahLst/>
                <a:cxnLst/>
                <a:rect l="l" t="t" r="r" b="b"/>
                <a:pathLst>
                  <a:path w="95" h="461" extrusionOk="0">
                    <a:moveTo>
                      <a:pt x="34" y="0"/>
                    </a:moveTo>
                    <a:cubicBezTo>
                      <a:pt x="10" y="0"/>
                      <a:pt x="1" y="93"/>
                      <a:pt x="12" y="208"/>
                    </a:cubicBezTo>
                    <a:cubicBezTo>
                      <a:pt x="30" y="373"/>
                      <a:pt x="54" y="461"/>
                      <a:pt x="71" y="461"/>
                    </a:cubicBezTo>
                    <a:cubicBezTo>
                      <a:pt x="85" y="461"/>
                      <a:pt x="94" y="396"/>
                      <a:pt x="90" y="261"/>
                    </a:cubicBezTo>
                    <a:cubicBezTo>
                      <a:pt x="86" y="122"/>
                      <a:pt x="60" y="6"/>
                      <a:pt x="36" y="0"/>
                    </a:cubicBezTo>
                    <a:cubicBezTo>
                      <a:pt x="36" y="0"/>
                      <a:pt x="35" y="0"/>
                      <a:pt x="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7"/>
              <p:cNvSpPr/>
              <p:nvPr/>
            </p:nvSpPr>
            <p:spPr>
              <a:xfrm>
                <a:off x="5265075" y="3969100"/>
                <a:ext cx="26575" cy="113000"/>
              </a:xfrm>
              <a:custGeom>
                <a:avLst/>
                <a:gdLst/>
                <a:ahLst/>
                <a:cxnLst/>
                <a:rect l="l" t="t" r="r" b="b"/>
                <a:pathLst>
                  <a:path w="1063" h="4520" extrusionOk="0">
                    <a:moveTo>
                      <a:pt x="17" y="0"/>
                    </a:moveTo>
                    <a:cubicBezTo>
                      <a:pt x="4" y="0"/>
                      <a:pt x="0" y="55"/>
                      <a:pt x="5" y="167"/>
                    </a:cubicBezTo>
                    <a:cubicBezTo>
                      <a:pt x="15" y="380"/>
                      <a:pt x="595" y="3073"/>
                      <a:pt x="792" y="3824"/>
                    </a:cubicBezTo>
                    <a:cubicBezTo>
                      <a:pt x="879" y="4153"/>
                      <a:pt x="986" y="4463"/>
                      <a:pt x="1030" y="4516"/>
                    </a:cubicBezTo>
                    <a:cubicBezTo>
                      <a:pt x="1032" y="4518"/>
                      <a:pt x="1034" y="4520"/>
                      <a:pt x="1036" y="4520"/>
                    </a:cubicBezTo>
                    <a:cubicBezTo>
                      <a:pt x="1063" y="4520"/>
                      <a:pt x="978" y="4095"/>
                      <a:pt x="836" y="3541"/>
                    </a:cubicBezTo>
                    <a:cubicBezTo>
                      <a:pt x="685" y="2956"/>
                      <a:pt x="451" y="1920"/>
                      <a:pt x="317" y="1245"/>
                    </a:cubicBezTo>
                    <a:cubicBezTo>
                      <a:pt x="157" y="430"/>
                      <a:pt x="53" y="0"/>
                      <a:pt x="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717"/>
        <p:cNvGrpSpPr/>
        <p:nvPr/>
      </p:nvGrpSpPr>
      <p:grpSpPr>
        <a:xfrm>
          <a:off x="0" y="0"/>
          <a:ext cx="0" cy="0"/>
          <a:chOff x="0" y="0"/>
          <a:chExt cx="0" cy="0"/>
        </a:xfrm>
      </p:grpSpPr>
      <p:pic>
        <p:nvPicPr>
          <p:cNvPr id="2718" name="Google Shape;2718;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19" name="Google Shape;271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20" name="Google Shape;2720;p20"/>
          <p:cNvSpPr txBox="1">
            <a:spLocks noGrp="1"/>
          </p:cNvSpPr>
          <p:nvPr>
            <p:ph type="subTitle" idx="1"/>
          </p:nvPr>
        </p:nvSpPr>
        <p:spPr>
          <a:xfrm>
            <a:off x="720000" y="2881775"/>
            <a:ext cx="2305500" cy="91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1" name="Google Shape;2721;p20"/>
          <p:cNvSpPr txBox="1">
            <a:spLocks noGrp="1"/>
          </p:cNvSpPr>
          <p:nvPr>
            <p:ph type="subTitle" idx="2"/>
          </p:nvPr>
        </p:nvSpPr>
        <p:spPr>
          <a:xfrm>
            <a:off x="3419223" y="3507875"/>
            <a:ext cx="2305500" cy="91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2" name="Google Shape;2722;p20"/>
          <p:cNvSpPr txBox="1">
            <a:spLocks noGrp="1"/>
          </p:cNvSpPr>
          <p:nvPr>
            <p:ph type="subTitle" idx="3"/>
          </p:nvPr>
        </p:nvSpPr>
        <p:spPr>
          <a:xfrm>
            <a:off x="6118450" y="2881775"/>
            <a:ext cx="2305500" cy="91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3" name="Google Shape;2723;p20"/>
          <p:cNvSpPr txBox="1">
            <a:spLocks noGrp="1"/>
          </p:cNvSpPr>
          <p:nvPr>
            <p:ph type="subTitle" idx="4"/>
          </p:nvPr>
        </p:nvSpPr>
        <p:spPr>
          <a:xfrm>
            <a:off x="720000" y="2399075"/>
            <a:ext cx="2305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solidFill>
                  <a:schemeClr val="dk1"/>
                </a:solidFill>
                <a:latin typeface="Gantari"/>
                <a:ea typeface="Gantari"/>
                <a:cs typeface="Gantari"/>
                <a:sym typeface="Ganta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24" name="Google Shape;2724;p20"/>
          <p:cNvSpPr txBox="1">
            <a:spLocks noGrp="1"/>
          </p:cNvSpPr>
          <p:nvPr>
            <p:ph type="subTitle" idx="5"/>
          </p:nvPr>
        </p:nvSpPr>
        <p:spPr>
          <a:xfrm>
            <a:off x="3419223" y="3025175"/>
            <a:ext cx="2305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solidFill>
                  <a:schemeClr val="dk1"/>
                </a:solidFill>
                <a:latin typeface="Gantari"/>
                <a:ea typeface="Gantari"/>
                <a:cs typeface="Gantari"/>
                <a:sym typeface="Ganta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25" name="Google Shape;2725;p20"/>
          <p:cNvSpPr txBox="1">
            <a:spLocks noGrp="1"/>
          </p:cNvSpPr>
          <p:nvPr>
            <p:ph type="subTitle" idx="6"/>
          </p:nvPr>
        </p:nvSpPr>
        <p:spPr>
          <a:xfrm>
            <a:off x="6118449" y="2399075"/>
            <a:ext cx="2305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solidFill>
                  <a:schemeClr val="dk1"/>
                </a:solidFill>
                <a:latin typeface="Gantari"/>
                <a:ea typeface="Gantari"/>
                <a:cs typeface="Gantari"/>
                <a:sym typeface="Ganta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726" name="Google Shape;2726;p20"/>
          <p:cNvGrpSpPr/>
          <p:nvPr/>
        </p:nvGrpSpPr>
        <p:grpSpPr>
          <a:xfrm>
            <a:off x="-124637" y="-54087"/>
            <a:ext cx="9200073" cy="5249215"/>
            <a:chOff x="-124637" y="-54087"/>
            <a:chExt cx="9200073" cy="5249215"/>
          </a:xfrm>
        </p:grpSpPr>
        <p:grpSp>
          <p:nvGrpSpPr>
            <p:cNvPr id="2727" name="Google Shape;2727;p20"/>
            <p:cNvGrpSpPr/>
            <p:nvPr/>
          </p:nvGrpSpPr>
          <p:grpSpPr>
            <a:xfrm>
              <a:off x="-124637" y="206563"/>
              <a:ext cx="596800" cy="750250"/>
              <a:chOff x="3078850" y="2174800"/>
              <a:chExt cx="596800" cy="750250"/>
            </a:xfrm>
          </p:grpSpPr>
          <p:sp>
            <p:nvSpPr>
              <p:cNvPr id="2728" name="Google Shape;2728;p20"/>
              <p:cNvSpPr/>
              <p:nvPr/>
            </p:nvSpPr>
            <p:spPr>
              <a:xfrm>
                <a:off x="3078850" y="2174800"/>
                <a:ext cx="596800" cy="750250"/>
              </a:xfrm>
              <a:custGeom>
                <a:avLst/>
                <a:gdLst/>
                <a:ahLst/>
                <a:cxnLst/>
                <a:rect l="l" t="t" r="r" b="b"/>
                <a:pathLst>
                  <a:path w="23872" h="30010" extrusionOk="0">
                    <a:moveTo>
                      <a:pt x="17026" y="698"/>
                    </a:moveTo>
                    <a:cubicBezTo>
                      <a:pt x="17112" y="698"/>
                      <a:pt x="17199" y="703"/>
                      <a:pt x="17287" y="715"/>
                    </a:cubicBezTo>
                    <a:lnTo>
                      <a:pt x="17683" y="767"/>
                    </a:lnTo>
                    <a:lnTo>
                      <a:pt x="17922" y="1691"/>
                    </a:lnTo>
                    <a:cubicBezTo>
                      <a:pt x="18054" y="2199"/>
                      <a:pt x="18184" y="2622"/>
                      <a:pt x="18211" y="2630"/>
                    </a:cubicBezTo>
                    <a:cubicBezTo>
                      <a:pt x="18211" y="2630"/>
                      <a:pt x="18211" y="2630"/>
                      <a:pt x="18212" y="2630"/>
                    </a:cubicBezTo>
                    <a:cubicBezTo>
                      <a:pt x="18236" y="2630"/>
                      <a:pt x="18153" y="2233"/>
                      <a:pt x="18029" y="1748"/>
                    </a:cubicBezTo>
                    <a:cubicBezTo>
                      <a:pt x="17855" y="1079"/>
                      <a:pt x="17828" y="904"/>
                      <a:pt x="17931" y="904"/>
                    </a:cubicBezTo>
                    <a:cubicBezTo>
                      <a:pt x="17947" y="904"/>
                      <a:pt x="17966" y="908"/>
                      <a:pt x="17988" y="915"/>
                    </a:cubicBezTo>
                    <a:cubicBezTo>
                      <a:pt x="18175" y="976"/>
                      <a:pt x="18275" y="1246"/>
                      <a:pt x="18581" y="2532"/>
                    </a:cubicBezTo>
                    <a:cubicBezTo>
                      <a:pt x="18593" y="2585"/>
                      <a:pt x="18605" y="2611"/>
                      <a:pt x="18615" y="2611"/>
                    </a:cubicBezTo>
                    <a:cubicBezTo>
                      <a:pt x="18625" y="2611"/>
                      <a:pt x="18633" y="2591"/>
                      <a:pt x="18641" y="2551"/>
                    </a:cubicBezTo>
                    <a:cubicBezTo>
                      <a:pt x="18655" y="2480"/>
                      <a:pt x="18596" y="2170"/>
                      <a:pt x="18512" y="1870"/>
                    </a:cubicBezTo>
                    <a:cubicBezTo>
                      <a:pt x="18384" y="1409"/>
                      <a:pt x="18366" y="1188"/>
                      <a:pt x="18465" y="1188"/>
                    </a:cubicBezTo>
                    <a:cubicBezTo>
                      <a:pt x="18498" y="1188"/>
                      <a:pt x="18545" y="1213"/>
                      <a:pt x="18605" y="1263"/>
                    </a:cubicBezTo>
                    <a:cubicBezTo>
                      <a:pt x="18704" y="1343"/>
                      <a:pt x="18810" y="1624"/>
                      <a:pt x="18870" y="1961"/>
                    </a:cubicBezTo>
                    <a:cubicBezTo>
                      <a:pt x="18925" y="2266"/>
                      <a:pt x="19004" y="2527"/>
                      <a:pt x="19043" y="2536"/>
                    </a:cubicBezTo>
                    <a:cubicBezTo>
                      <a:pt x="19043" y="2536"/>
                      <a:pt x="19043" y="2536"/>
                      <a:pt x="19044" y="2536"/>
                    </a:cubicBezTo>
                    <a:cubicBezTo>
                      <a:pt x="19080" y="2536"/>
                      <a:pt x="19062" y="2327"/>
                      <a:pt x="19000" y="2049"/>
                    </a:cubicBezTo>
                    <a:cubicBezTo>
                      <a:pt x="18930" y="1732"/>
                      <a:pt x="18942" y="1567"/>
                      <a:pt x="19009" y="1567"/>
                    </a:cubicBezTo>
                    <a:cubicBezTo>
                      <a:pt x="19066" y="1567"/>
                      <a:pt x="19162" y="1685"/>
                      <a:pt x="19279" y="1929"/>
                    </a:cubicBezTo>
                    <a:cubicBezTo>
                      <a:pt x="19376" y="2130"/>
                      <a:pt x="19446" y="2232"/>
                      <a:pt x="19488" y="2232"/>
                    </a:cubicBezTo>
                    <a:cubicBezTo>
                      <a:pt x="19499" y="2232"/>
                      <a:pt x="19508" y="2225"/>
                      <a:pt x="19515" y="2211"/>
                    </a:cubicBezTo>
                    <a:cubicBezTo>
                      <a:pt x="19520" y="2199"/>
                      <a:pt x="19528" y="2194"/>
                      <a:pt x="19538" y="2194"/>
                    </a:cubicBezTo>
                    <a:cubicBezTo>
                      <a:pt x="19723" y="2194"/>
                      <a:pt x="20619" y="4137"/>
                      <a:pt x="21343" y="6130"/>
                    </a:cubicBezTo>
                    <a:cubicBezTo>
                      <a:pt x="21825" y="7462"/>
                      <a:pt x="22684" y="10863"/>
                      <a:pt x="22904" y="12312"/>
                    </a:cubicBezTo>
                    <a:cubicBezTo>
                      <a:pt x="23076" y="13491"/>
                      <a:pt x="23149" y="15655"/>
                      <a:pt x="23065" y="17335"/>
                    </a:cubicBezTo>
                    <a:cubicBezTo>
                      <a:pt x="23018" y="18298"/>
                      <a:pt x="22553" y="21634"/>
                      <a:pt x="22456" y="21696"/>
                    </a:cubicBezTo>
                    <a:cubicBezTo>
                      <a:pt x="22451" y="21699"/>
                      <a:pt x="22446" y="21702"/>
                      <a:pt x="22441" y="21702"/>
                    </a:cubicBezTo>
                    <a:cubicBezTo>
                      <a:pt x="22411" y="21702"/>
                      <a:pt x="22406" y="21588"/>
                      <a:pt x="22400" y="21016"/>
                    </a:cubicBezTo>
                    <a:cubicBezTo>
                      <a:pt x="22397" y="20801"/>
                      <a:pt x="22370" y="20634"/>
                      <a:pt x="22340" y="20634"/>
                    </a:cubicBezTo>
                    <a:cubicBezTo>
                      <a:pt x="22338" y="20634"/>
                      <a:pt x="22336" y="20634"/>
                      <a:pt x="22335" y="20635"/>
                    </a:cubicBezTo>
                    <a:cubicBezTo>
                      <a:pt x="22301" y="20657"/>
                      <a:pt x="22292" y="21061"/>
                      <a:pt x="22315" y="21538"/>
                    </a:cubicBezTo>
                    <a:cubicBezTo>
                      <a:pt x="22354" y="22390"/>
                      <a:pt x="22176" y="23621"/>
                      <a:pt x="21926" y="24230"/>
                    </a:cubicBezTo>
                    <a:cubicBezTo>
                      <a:pt x="21876" y="24351"/>
                      <a:pt x="21843" y="24432"/>
                      <a:pt x="21823" y="24432"/>
                    </a:cubicBezTo>
                    <a:cubicBezTo>
                      <a:pt x="21783" y="24432"/>
                      <a:pt x="21794" y="24110"/>
                      <a:pt x="21827" y="23136"/>
                    </a:cubicBezTo>
                    <a:cubicBezTo>
                      <a:pt x="21847" y="22542"/>
                      <a:pt x="21837" y="22049"/>
                      <a:pt x="21807" y="22043"/>
                    </a:cubicBezTo>
                    <a:cubicBezTo>
                      <a:pt x="21806" y="22043"/>
                      <a:pt x="21806" y="22043"/>
                      <a:pt x="21806" y="22043"/>
                    </a:cubicBezTo>
                    <a:cubicBezTo>
                      <a:pt x="21774" y="22043"/>
                      <a:pt x="21734" y="22645"/>
                      <a:pt x="21714" y="23394"/>
                    </a:cubicBezTo>
                    <a:cubicBezTo>
                      <a:pt x="21685" y="24541"/>
                      <a:pt x="21638" y="24830"/>
                      <a:pt x="21413" y="25237"/>
                    </a:cubicBezTo>
                    <a:cubicBezTo>
                      <a:pt x="21266" y="25505"/>
                      <a:pt x="21106" y="25745"/>
                      <a:pt x="21050" y="25781"/>
                    </a:cubicBezTo>
                    <a:cubicBezTo>
                      <a:pt x="21048" y="25782"/>
                      <a:pt x="21047" y="25782"/>
                      <a:pt x="21046" y="25782"/>
                    </a:cubicBezTo>
                    <a:cubicBezTo>
                      <a:pt x="20996" y="25782"/>
                      <a:pt x="21021" y="25044"/>
                      <a:pt x="21106" y="24123"/>
                    </a:cubicBezTo>
                    <a:cubicBezTo>
                      <a:pt x="21193" y="23179"/>
                      <a:pt x="21242" y="22362"/>
                      <a:pt x="21213" y="22318"/>
                    </a:cubicBezTo>
                    <a:cubicBezTo>
                      <a:pt x="21201" y="22298"/>
                      <a:pt x="21191" y="22283"/>
                      <a:pt x="21181" y="22283"/>
                    </a:cubicBezTo>
                    <a:cubicBezTo>
                      <a:pt x="21140" y="22283"/>
                      <a:pt x="21116" y="22586"/>
                      <a:pt x="20990" y="24203"/>
                    </a:cubicBezTo>
                    <a:cubicBezTo>
                      <a:pt x="20861" y="25834"/>
                      <a:pt x="20748" y="26388"/>
                      <a:pt x="20535" y="26433"/>
                    </a:cubicBezTo>
                    <a:cubicBezTo>
                      <a:pt x="20534" y="26434"/>
                      <a:pt x="20534" y="26434"/>
                      <a:pt x="20533" y="26434"/>
                    </a:cubicBezTo>
                    <a:cubicBezTo>
                      <a:pt x="20484" y="26434"/>
                      <a:pt x="20471" y="25973"/>
                      <a:pt x="20507" y="25386"/>
                    </a:cubicBezTo>
                    <a:cubicBezTo>
                      <a:pt x="20567" y="24354"/>
                      <a:pt x="20570" y="23962"/>
                      <a:pt x="20513" y="23962"/>
                    </a:cubicBezTo>
                    <a:cubicBezTo>
                      <a:pt x="20511" y="23962"/>
                      <a:pt x="20507" y="23963"/>
                      <a:pt x="20504" y="23965"/>
                    </a:cubicBezTo>
                    <a:cubicBezTo>
                      <a:pt x="20487" y="23976"/>
                      <a:pt x="20443" y="24589"/>
                      <a:pt x="20408" y="25318"/>
                    </a:cubicBezTo>
                    <a:cubicBezTo>
                      <a:pt x="20353" y="26447"/>
                      <a:pt x="20308" y="26686"/>
                      <a:pt x="20114" y="26871"/>
                    </a:cubicBezTo>
                    <a:cubicBezTo>
                      <a:pt x="19990" y="26990"/>
                      <a:pt x="19867" y="27081"/>
                      <a:pt x="19834" y="27081"/>
                    </a:cubicBezTo>
                    <a:cubicBezTo>
                      <a:pt x="19833" y="27081"/>
                      <a:pt x="19832" y="27081"/>
                      <a:pt x="19832" y="27081"/>
                    </a:cubicBezTo>
                    <a:cubicBezTo>
                      <a:pt x="19801" y="27074"/>
                      <a:pt x="19825" y="26527"/>
                      <a:pt x="19882" y="25852"/>
                    </a:cubicBezTo>
                    <a:cubicBezTo>
                      <a:pt x="19940" y="25178"/>
                      <a:pt x="19960" y="24630"/>
                      <a:pt x="19926" y="24623"/>
                    </a:cubicBezTo>
                    <a:cubicBezTo>
                      <a:pt x="19926" y="24623"/>
                      <a:pt x="19926" y="24623"/>
                      <a:pt x="19926" y="24623"/>
                    </a:cubicBezTo>
                    <a:cubicBezTo>
                      <a:pt x="19893" y="24623"/>
                      <a:pt x="19827" y="25156"/>
                      <a:pt x="19781" y="25808"/>
                    </a:cubicBezTo>
                    <a:cubicBezTo>
                      <a:pt x="19734" y="26464"/>
                      <a:pt x="19654" y="27106"/>
                      <a:pt x="19606" y="27226"/>
                    </a:cubicBezTo>
                    <a:cubicBezTo>
                      <a:pt x="19493" y="27503"/>
                      <a:pt x="18990" y="27819"/>
                      <a:pt x="17935" y="28273"/>
                    </a:cubicBezTo>
                    <a:cubicBezTo>
                      <a:pt x="16256" y="28996"/>
                      <a:pt x="15053" y="29310"/>
                      <a:pt x="13855" y="29310"/>
                    </a:cubicBezTo>
                    <a:cubicBezTo>
                      <a:pt x="13586" y="29310"/>
                      <a:pt x="13316" y="29294"/>
                      <a:pt x="13041" y="29263"/>
                    </a:cubicBezTo>
                    <a:cubicBezTo>
                      <a:pt x="9876" y="28907"/>
                      <a:pt x="7410" y="27456"/>
                      <a:pt x="5125" y="24603"/>
                    </a:cubicBezTo>
                    <a:cubicBezTo>
                      <a:pt x="2773" y="21666"/>
                      <a:pt x="616" y="14846"/>
                      <a:pt x="867" y="11149"/>
                    </a:cubicBezTo>
                    <a:cubicBezTo>
                      <a:pt x="1006" y="9112"/>
                      <a:pt x="1743" y="7000"/>
                      <a:pt x="2648" y="6049"/>
                    </a:cubicBezTo>
                    <a:cubicBezTo>
                      <a:pt x="3076" y="5597"/>
                      <a:pt x="3919" y="5196"/>
                      <a:pt x="4634" y="5105"/>
                    </a:cubicBezTo>
                    <a:cubicBezTo>
                      <a:pt x="4785" y="5085"/>
                      <a:pt x="4941" y="5075"/>
                      <a:pt x="5106" y="5075"/>
                    </a:cubicBezTo>
                    <a:cubicBezTo>
                      <a:pt x="5861" y="5075"/>
                      <a:pt x="6789" y="5286"/>
                      <a:pt x="8132" y="5749"/>
                    </a:cubicBezTo>
                    <a:cubicBezTo>
                      <a:pt x="9090" y="6081"/>
                      <a:pt x="9729" y="6233"/>
                      <a:pt x="10345" y="6233"/>
                    </a:cubicBezTo>
                    <a:cubicBezTo>
                      <a:pt x="10706" y="6233"/>
                      <a:pt x="11058" y="6181"/>
                      <a:pt x="11462" y="6082"/>
                    </a:cubicBezTo>
                    <a:cubicBezTo>
                      <a:pt x="12122" y="5922"/>
                      <a:pt x="12236" y="5867"/>
                      <a:pt x="12659" y="5493"/>
                    </a:cubicBezTo>
                    <a:cubicBezTo>
                      <a:pt x="13286" y="4938"/>
                      <a:pt x="13876" y="4139"/>
                      <a:pt x="14262" y="3321"/>
                    </a:cubicBezTo>
                    <a:cubicBezTo>
                      <a:pt x="15106" y="1538"/>
                      <a:pt x="15988" y="698"/>
                      <a:pt x="17026" y="698"/>
                    </a:cubicBezTo>
                    <a:close/>
                    <a:moveTo>
                      <a:pt x="16972" y="0"/>
                    </a:moveTo>
                    <a:cubicBezTo>
                      <a:pt x="16869" y="0"/>
                      <a:pt x="16769" y="7"/>
                      <a:pt x="16672" y="19"/>
                    </a:cubicBezTo>
                    <a:cubicBezTo>
                      <a:pt x="15550" y="165"/>
                      <a:pt x="14610" y="1040"/>
                      <a:pt x="13698" y="2778"/>
                    </a:cubicBezTo>
                    <a:cubicBezTo>
                      <a:pt x="12642" y="4791"/>
                      <a:pt x="11696" y="5564"/>
                      <a:pt x="10250" y="5564"/>
                    </a:cubicBezTo>
                    <a:cubicBezTo>
                      <a:pt x="10194" y="5564"/>
                      <a:pt x="10137" y="5563"/>
                      <a:pt x="10079" y="5561"/>
                    </a:cubicBezTo>
                    <a:cubicBezTo>
                      <a:pt x="9840" y="5550"/>
                      <a:pt x="9136" y="5355"/>
                      <a:pt x="8501" y="5121"/>
                    </a:cubicBezTo>
                    <a:cubicBezTo>
                      <a:pt x="7084" y="4599"/>
                      <a:pt x="6027" y="4352"/>
                      <a:pt x="5129" y="4352"/>
                    </a:cubicBezTo>
                    <a:cubicBezTo>
                      <a:pt x="4726" y="4352"/>
                      <a:pt x="4354" y="4402"/>
                      <a:pt x="3996" y="4499"/>
                    </a:cubicBezTo>
                    <a:cubicBezTo>
                      <a:pt x="3346" y="4677"/>
                      <a:pt x="2585" y="5116"/>
                      <a:pt x="2133" y="5581"/>
                    </a:cubicBezTo>
                    <a:cubicBezTo>
                      <a:pt x="1699" y="6026"/>
                      <a:pt x="1125" y="7077"/>
                      <a:pt x="807" y="8011"/>
                    </a:cubicBezTo>
                    <a:cubicBezTo>
                      <a:pt x="1" y="10395"/>
                      <a:pt x="1" y="12936"/>
                      <a:pt x="811" y="16180"/>
                    </a:cubicBezTo>
                    <a:cubicBezTo>
                      <a:pt x="1587" y="19286"/>
                      <a:pt x="2409" y="21395"/>
                      <a:pt x="3666" y="23500"/>
                    </a:cubicBezTo>
                    <a:cubicBezTo>
                      <a:pt x="4440" y="24797"/>
                      <a:pt x="4697" y="25159"/>
                      <a:pt x="5360" y="25896"/>
                    </a:cubicBezTo>
                    <a:cubicBezTo>
                      <a:pt x="7338" y="28092"/>
                      <a:pt x="9227" y="29222"/>
                      <a:pt x="11790" y="29750"/>
                    </a:cubicBezTo>
                    <a:cubicBezTo>
                      <a:pt x="12622" y="29921"/>
                      <a:pt x="13311" y="30010"/>
                      <a:pt x="13961" y="30010"/>
                    </a:cubicBezTo>
                    <a:cubicBezTo>
                      <a:pt x="14943" y="30010"/>
                      <a:pt x="15833" y="29807"/>
                      <a:pt x="16983" y="29375"/>
                    </a:cubicBezTo>
                    <a:cubicBezTo>
                      <a:pt x="19089" y="28584"/>
                      <a:pt x="20219" y="27846"/>
                      <a:pt x="21232" y="26598"/>
                    </a:cubicBezTo>
                    <a:cubicBezTo>
                      <a:pt x="22380" y="25183"/>
                      <a:pt x="22709" y="24204"/>
                      <a:pt x="23290" y="20490"/>
                    </a:cubicBezTo>
                    <a:cubicBezTo>
                      <a:pt x="23834" y="17001"/>
                      <a:pt x="23871" y="13959"/>
                      <a:pt x="23403" y="11364"/>
                    </a:cubicBezTo>
                    <a:cubicBezTo>
                      <a:pt x="22554" y="6672"/>
                      <a:pt x="20881" y="2279"/>
                      <a:pt x="19470" y="1036"/>
                    </a:cubicBezTo>
                    <a:cubicBezTo>
                      <a:pt x="18736" y="391"/>
                      <a:pt x="17783" y="0"/>
                      <a:pt x="16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0"/>
              <p:cNvSpPr/>
              <p:nvPr/>
            </p:nvSpPr>
            <p:spPr>
              <a:xfrm>
                <a:off x="3127825" y="2397525"/>
                <a:ext cx="142800" cy="221475"/>
              </a:xfrm>
              <a:custGeom>
                <a:avLst/>
                <a:gdLst/>
                <a:ahLst/>
                <a:cxnLst/>
                <a:rect l="l" t="t" r="r" b="b"/>
                <a:pathLst>
                  <a:path w="5712" h="8859" extrusionOk="0">
                    <a:moveTo>
                      <a:pt x="2466" y="455"/>
                    </a:moveTo>
                    <a:cubicBezTo>
                      <a:pt x="2477" y="455"/>
                      <a:pt x="2487" y="455"/>
                      <a:pt x="2497" y="455"/>
                    </a:cubicBezTo>
                    <a:cubicBezTo>
                      <a:pt x="2718" y="462"/>
                      <a:pt x="2993" y="527"/>
                      <a:pt x="3124" y="603"/>
                    </a:cubicBezTo>
                    <a:cubicBezTo>
                      <a:pt x="3421" y="778"/>
                      <a:pt x="3695" y="1218"/>
                      <a:pt x="3614" y="1387"/>
                    </a:cubicBezTo>
                    <a:cubicBezTo>
                      <a:pt x="3526" y="1566"/>
                      <a:pt x="3454" y="3292"/>
                      <a:pt x="3534" y="3292"/>
                    </a:cubicBezTo>
                    <a:cubicBezTo>
                      <a:pt x="3535" y="3292"/>
                      <a:pt x="3536" y="3292"/>
                      <a:pt x="3538" y="3291"/>
                    </a:cubicBezTo>
                    <a:cubicBezTo>
                      <a:pt x="3555" y="3279"/>
                      <a:pt x="3584" y="2879"/>
                      <a:pt x="3602" y="2390"/>
                    </a:cubicBezTo>
                    <a:cubicBezTo>
                      <a:pt x="3619" y="1906"/>
                      <a:pt x="3658" y="1523"/>
                      <a:pt x="3686" y="1523"/>
                    </a:cubicBezTo>
                    <a:cubicBezTo>
                      <a:pt x="3687" y="1523"/>
                      <a:pt x="3687" y="1523"/>
                      <a:pt x="3687" y="1523"/>
                    </a:cubicBezTo>
                    <a:cubicBezTo>
                      <a:pt x="3718" y="1529"/>
                      <a:pt x="3834" y="1928"/>
                      <a:pt x="3952" y="2414"/>
                    </a:cubicBezTo>
                    <a:cubicBezTo>
                      <a:pt x="4068" y="2901"/>
                      <a:pt x="4321" y="3659"/>
                      <a:pt x="4520" y="4114"/>
                    </a:cubicBezTo>
                    <a:cubicBezTo>
                      <a:pt x="4818" y="4801"/>
                      <a:pt x="4937" y="5125"/>
                      <a:pt x="4875" y="5125"/>
                    </a:cubicBezTo>
                    <a:cubicBezTo>
                      <a:pt x="4830" y="5125"/>
                      <a:pt x="4693" y="4959"/>
                      <a:pt x="4460" y="4642"/>
                    </a:cubicBezTo>
                    <a:lnTo>
                      <a:pt x="3976" y="3981"/>
                    </a:lnTo>
                    <a:lnTo>
                      <a:pt x="4460" y="4779"/>
                    </a:lnTo>
                    <a:cubicBezTo>
                      <a:pt x="4903" y="5511"/>
                      <a:pt x="4938" y="5606"/>
                      <a:pt x="4881" y="5933"/>
                    </a:cubicBezTo>
                    <a:cubicBezTo>
                      <a:pt x="4849" y="6114"/>
                      <a:pt x="4829" y="6196"/>
                      <a:pt x="4806" y="6196"/>
                    </a:cubicBezTo>
                    <a:cubicBezTo>
                      <a:pt x="4792" y="6196"/>
                      <a:pt x="4777" y="6164"/>
                      <a:pt x="4757" y="6105"/>
                    </a:cubicBezTo>
                    <a:cubicBezTo>
                      <a:pt x="4630" y="5717"/>
                      <a:pt x="4189" y="4749"/>
                      <a:pt x="4030" y="4515"/>
                    </a:cubicBezTo>
                    <a:cubicBezTo>
                      <a:pt x="4013" y="4489"/>
                      <a:pt x="4002" y="4477"/>
                      <a:pt x="3997" y="4477"/>
                    </a:cubicBezTo>
                    <a:cubicBezTo>
                      <a:pt x="3975" y="4477"/>
                      <a:pt x="4054" y="4693"/>
                      <a:pt x="4204" y="5031"/>
                    </a:cubicBezTo>
                    <a:cubicBezTo>
                      <a:pt x="4705" y="6159"/>
                      <a:pt x="4770" y="6379"/>
                      <a:pt x="4634" y="6467"/>
                    </a:cubicBezTo>
                    <a:cubicBezTo>
                      <a:pt x="4608" y="6483"/>
                      <a:pt x="4585" y="6492"/>
                      <a:pt x="4565" y="6492"/>
                    </a:cubicBezTo>
                    <a:cubicBezTo>
                      <a:pt x="4516" y="6492"/>
                      <a:pt x="4481" y="6442"/>
                      <a:pt x="4448" y="6335"/>
                    </a:cubicBezTo>
                    <a:cubicBezTo>
                      <a:pt x="4335" y="5974"/>
                      <a:pt x="3649" y="4571"/>
                      <a:pt x="3576" y="4553"/>
                    </a:cubicBezTo>
                    <a:cubicBezTo>
                      <a:pt x="3576" y="4553"/>
                      <a:pt x="3575" y="4553"/>
                      <a:pt x="3574" y="4553"/>
                    </a:cubicBezTo>
                    <a:cubicBezTo>
                      <a:pt x="3545" y="4553"/>
                      <a:pt x="3629" y="4774"/>
                      <a:pt x="3761" y="5046"/>
                    </a:cubicBezTo>
                    <a:cubicBezTo>
                      <a:pt x="3896" y="5322"/>
                      <a:pt x="4118" y="5810"/>
                      <a:pt x="4245" y="6115"/>
                    </a:cubicBezTo>
                    <a:lnTo>
                      <a:pt x="4483" y="6677"/>
                    </a:lnTo>
                    <a:lnTo>
                      <a:pt x="4122" y="6907"/>
                    </a:lnTo>
                    <a:cubicBezTo>
                      <a:pt x="3950" y="7015"/>
                      <a:pt x="3856" y="7066"/>
                      <a:pt x="3799" y="7066"/>
                    </a:cubicBezTo>
                    <a:cubicBezTo>
                      <a:pt x="3753" y="7066"/>
                      <a:pt x="3731" y="7034"/>
                      <a:pt x="3713" y="6971"/>
                    </a:cubicBezTo>
                    <a:cubicBezTo>
                      <a:pt x="3481" y="6185"/>
                      <a:pt x="3021" y="4854"/>
                      <a:pt x="2977" y="4844"/>
                    </a:cubicBezTo>
                    <a:cubicBezTo>
                      <a:pt x="2977" y="4844"/>
                      <a:pt x="2977" y="4844"/>
                      <a:pt x="2977" y="4844"/>
                    </a:cubicBezTo>
                    <a:cubicBezTo>
                      <a:pt x="2950" y="4844"/>
                      <a:pt x="3045" y="5203"/>
                      <a:pt x="3191" y="5654"/>
                    </a:cubicBezTo>
                    <a:cubicBezTo>
                      <a:pt x="3336" y="6107"/>
                      <a:pt x="3505" y="6634"/>
                      <a:pt x="3566" y="6828"/>
                    </a:cubicBezTo>
                    <a:cubicBezTo>
                      <a:pt x="3642" y="7075"/>
                      <a:pt x="3630" y="7189"/>
                      <a:pt x="3523" y="7211"/>
                    </a:cubicBezTo>
                    <a:cubicBezTo>
                      <a:pt x="3513" y="7213"/>
                      <a:pt x="3503" y="7214"/>
                      <a:pt x="3492" y="7214"/>
                    </a:cubicBezTo>
                    <a:cubicBezTo>
                      <a:pt x="3278" y="7214"/>
                      <a:pt x="3051" y="6745"/>
                      <a:pt x="2868" y="5915"/>
                    </a:cubicBezTo>
                    <a:cubicBezTo>
                      <a:pt x="2773" y="5485"/>
                      <a:pt x="2674" y="5048"/>
                      <a:pt x="2650" y="4937"/>
                    </a:cubicBezTo>
                    <a:cubicBezTo>
                      <a:pt x="2642" y="4905"/>
                      <a:pt x="2635" y="4890"/>
                      <a:pt x="2631" y="4890"/>
                    </a:cubicBezTo>
                    <a:cubicBezTo>
                      <a:pt x="2619" y="4890"/>
                      <a:pt x="2616" y="4979"/>
                      <a:pt x="2626" y="5135"/>
                    </a:cubicBezTo>
                    <a:cubicBezTo>
                      <a:pt x="2659" y="5694"/>
                      <a:pt x="2918" y="6689"/>
                      <a:pt x="3111" y="6991"/>
                    </a:cubicBezTo>
                    <a:cubicBezTo>
                      <a:pt x="3224" y="7171"/>
                      <a:pt x="3242" y="7224"/>
                      <a:pt x="3150" y="7224"/>
                    </a:cubicBezTo>
                    <a:cubicBezTo>
                      <a:pt x="3129" y="7224"/>
                      <a:pt x="3104" y="7222"/>
                      <a:pt x="3072" y="7217"/>
                    </a:cubicBezTo>
                    <a:cubicBezTo>
                      <a:pt x="2663" y="7165"/>
                      <a:pt x="2211" y="5718"/>
                      <a:pt x="2282" y="4682"/>
                    </a:cubicBezTo>
                    <a:cubicBezTo>
                      <a:pt x="2289" y="4550"/>
                      <a:pt x="2278" y="4449"/>
                      <a:pt x="2255" y="4449"/>
                    </a:cubicBezTo>
                    <a:cubicBezTo>
                      <a:pt x="2253" y="4449"/>
                      <a:pt x="2252" y="4449"/>
                      <a:pt x="2250" y="4450"/>
                    </a:cubicBezTo>
                    <a:cubicBezTo>
                      <a:pt x="2108" y="4541"/>
                      <a:pt x="2204" y="5778"/>
                      <a:pt x="2402" y="6381"/>
                    </a:cubicBezTo>
                    <a:cubicBezTo>
                      <a:pt x="2565" y="6881"/>
                      <a:pt x="2594" y="7023"/>
                      <a:pt x="2505" y="7023"/>
                    </a:cubicBezTo>
                    <a:cubicBezTo>
                      <a:pt x="2490" y="7023"/>
                      <a:pt x="2471" y="7019"/>
                      <a:pt x="2449" y="7011"/>
                    </a:cubicBezTo>
                    <a:cubicBezTo>
                      <a:pt x="1998" y="6868"/>
                      <a:pt x="1767" y="5270"/>
                      <a:pt x="2008" y="3989"/>
                    </a:cubicBezTo>
                    <a:cubicBezTo>
                      <a:pt x="2092" y="3541"/>
                      <a:pt x="2128" y="3185"/>
                      <a:pt x="2090" y="3185"/>
                    </a:cubicBezTo>
                    <a:cubicBezTo>
                      <a:pt x="2088" y="3185"/>
                      <a:pt x="2087" y="3186"/>
                      <a:pt x="2085" y="3187"/>
                    </a:cubicBezTo>
                    <a:cubicBezTo>
                      <a:pt x="1982" y="3252"/>
                      <a:pt x="1817" y="4247"/>
                      <a:pt x="1790" y="4957"/>
                    </a:cubicBezTo>
                    <a:cubicBezTo>
                      <a:pt x="1780" y="5238"/>
                      <a:pt x="1838" y="5757"/>
                      <a:pt x="1921" y="6105"/>
                    </a:cubicBezTo>
                    <a:cubicBezTo>
                      <a:pt x="2050" y="6653"/>
                      <a:pt x="2081" y="6832"/>
                      <a:pt x="2015" y="6832"/>
                    </a:cubicBezTo>
                    <a:cubicBezTo>
                      <a:pt x="1994" y="6832"/>
                      <a:pt x="1964" y="6814"/>
                      <a:pt x="1924" y="6784"/>
                    </a:cubicBezTo>
                    <a:cubicBezTo>
                      <a:pt x="1750" y="6654"/>
                      <a:pt x="1508" y="5490"/>
                      <a:pt x="1492" y="4702"/>
                    </a:cubicBezTo>
                    <a:cubicBezTo>
                      <a:pt x="1482" y="4321"/>
                      <a:pt x="1546" y="3631"/>
                      <a:pt x="1629" y="3179"/>
                    </a:cubicBezTo>
                    <a:cubicBezTo>
                      <a:pt x="1710" y="2744"/>
                      <a:pt x="1739" y="2407"/>
                      <a:pt x="1699" y="2407"/>
                    </a:cubicBezTo>
                    <a:cubicBezTo>
                      <a:pt x="1697" y="2407"/>
                      <a:pt x="1696" y="2407"/>
                      <a:pt x="1694" y="2409"/>
                    </a:cubicBezTo>
                    <a:cubicBezTo>
                      <a:pt x="1549" y="2501"/>
                      <a:pt x="1365" y="4223"/>
                      <a:pt x="1411" y="5024"/>
                    </a:cubicBezTo>
                    <a:cubicBezTo>
                      <a:pt x="1435" y="5440"/>
                      <a:pt x="1512" y="5968"/>
                      <a:pt x="1580" y="6200"/>
                    </a:cubicBezTo>
                    <a:cubicBezTo>
                      <a:pt x="1647" y="6428"/>
                      <a:pt x="1669" y="6637"/>
                      <a:pt x="1629" y="6662"/>
                    </a:cubicBezTo>
                    <a:cubicBezTo>
                      <a:pt x="1617" y="6670"/>
                      <a:pt x="1605" y="6674"/>
                      <a:pt x="1593" y="6674"/>
                    </a:cubicBezTo>
                    <a:cubicBezTo>
                      <a:pt x="1500" y="6674"/>
                      <a:pt x="1404" y="6422"/>
                      <a:pt x="1207" y="5687"/>
                    </a:cubicBezTo>
                    <a:cubicBezTo>
                      <a:pt x="959" y="4763"/>
                      <a:pt x="997" y="3490"/>
                      <a:pt x="1298" y="2605"/>
                    </a:cubicBezTo>
                    <a:cubicBezTo>
                      <a:pt x="1644" y="1587"/>
                      <a:pt x="1738" y="1302"/>
                      <a:pt x="1718" y="1302"/>
                    </a:cubicBezTo>
                    <a:cubicBezTo>
                      <a:pt x="1713" y="1302"/>
                      <a:pt x="1703" y="1316"/>
                      <a:pt x="1688" y="1340"/>
                    </a:cubicBezTo>
                    <a:cubicBezTo>
                      <a:pt x="1482" y="1678"/>
                      <a:pt x="1161" y="2644"/>
                      <a:pt x="1040" y="3291"/>
                    </a:cubicBezTo>
                    <a:cubicBezTo>
                      <a:pt x="881" y="4132"/>
                      <a:pt x="898" y="4828"/>
                      <a:pt x="1101" y="5724"/>
                    </a:cubicBezTo>
                    <a:lnTo>
                      <a:pt x="1252" y="6389"/>
                    </a:lnTo>
                    <a:lnTo>
                      <a:pt x="945" y="5849"/>
                    </a:lnTo>
                    <a:cubicBezTo>
                      <a:pt x="498" y="5048"/>
                      <a:pt x="459" y="4366"/>
                      <a:pt x="783" y="2990"/>
                    </a:cubicBezTo>
                    <a:cubicBezTo>
                      <a:pt x="1054" y="1824"/>
                      <a:pt x="1516" y="825"/>
                      <a:pt x="1894" y="581"/>
                    </a:cubicBezTo>
                    <a:cubicBezTo>
                      <a:pt x="2005" y="507"/>
                      <a:pt x="2252" y="455"/>
                      <a:pt x="2466" y="455"/>
                    </a:cubicBezTo>
                    <a:close/>
                    <a:moveTo>
                      <a:pt x="2534" y="1"/>
                    </a:moveTo>
                    <a:cubicBezTo>
                      <a:pt x="1979" y="1"/>
                      <a:pt x="1407" y="327"/>
                      <a:pt x="1025" y="964"/>
                    </a:cubicBezTo>
                    <a:cubicBezTo>
                      <a:pt x="867" y="1225"/>
                      <a:pt x="620" y="1834"/>
                      <a:pt x="469" y="2330"/>
                    </a:cubicBezTo>
                    <a:cubicBezTo>
                      <a:pt x="34" y="3746"/>
                      <a:pt x="1" y="4916"/>
                      <a:pt x="364" y="5818"/>
                    </a:cubicBezTo>
                    <a:cubicBezTo>
                      <a:pt x="449" y="6027"/>
                      <a:pt x="497" y="6554"/>
                      <a:pt x="477" y="7057"/>
                    </a:cubicBezTo>
                    <a:cubicBezTo>
                      <a:pt x="440" y="7989"/>
                      <a:pt x="439" y="8189"/>
                      <a:pt x="484" y="8189"/>
                    </a:cubicBezTo>
                    <a:cubicBezTo>
                      <a:pt x="488" y="8189"/>
                      <a:pt x="492" y="8187"/>
                      <a:pt x="497" y="8184"/>
                    </a:cubicBezTo>
                    <a:cubicBezTo>
                      <a:pt x="517" y="8169"/>
                      <a:pt x="549" y="7757"/>
                      <a:pt x="565" y="7256"/>
                    </a:cubicBezTo>
                    <a:cubicBezTo>
                      <a:pt x="585" y="6672"/>
                      <a:pt x="600" y="6472"/>
                      <a:pt x="661" y="6472"/>
                    </a:cubicBezTo>
                    <a:cubicBezTo>
                      <a:pt x="685" y="6472"/>
                      <a:pt x="716" y="6503"/>
                      <a:pt x="758" y="6554"/>
                    </a:cubicBezTo>
                    <a:cubicBezTo>
                      <a:pt x="856" y="6678"/>
                      <a:pt x="957" y="7128"/>
                      <a:pt x="1018" y="7728"/>
                    </a:cubicBezTo>
                    <a:cubicBezTo>
                      <a:pt x="1073" y="8260"/>
                      <a:pt x="1139" y="8726"/>
                      <a:pt x="1160" y="8758"/>
                    </a:cubicBezTo>
                    <a:cubicBezTo>
                      <a:pt x="1161" y="8759"/>
                      <a:pt x="1162" y="8759"/>
                      <a:pt x="1162" y="8759"/>
                    </a:cubicBezTo>
                    <a:cubicBezTo>
                      <a:pt x="1183" y="8759"/>
                      <a:pt x="1162" y="8367"/>
                      <a:pt x="1115" y="7870"/>
                    </a:cubicBezTo>
                    <a:cubicBezTo>
                      <a:pt x="1066" y="7354"/>
                      <a:pt x="1078" y="6923"/>
                      <a:pt x="1140" y="6923"/>
                    </a:cubicBezTo>
                    <a:cubicBezTo>
                      <a:pt x="1141" y="6923"/>
                      <a:pt x="1141" y="6923"/>
                      <a:pt x="1142" y="6923"/>
                    </a:cubicBezTo>
                    <a:cubicBezTo>
                      <a:pt x="1318" y="6923"/>
                      <a:pt x="1378" y="7104"/>
                      <a:pt x="1480" y="7946"/>
                    </a:cubicBezTo>
                    <a:cubicBezTo>
                      <a:pt x="1533" y="8391"/>
                      <a:pt x="1605" y="8766"/>
                      <a:pt x="1639" y="8774"/>
                    </a:cubicBezTo>
                    <a:cubicBezTo>
                      <a:pt x="1639" y="8774"/>
                      <a:pt x="1639" y="8774"/>
                      <a:pt x="1640" y="8774"/>
                    </a:cubicBezTo>
                    <a:cubicBezTo>
                      <a:pt x="1672" y="8774"/>
                      <a:pt x="1645" y="8429"/>
                      <a:pt x="1580" y="8009"/>
                    </a:cubicBezTo>
                    <a:cubicBezTo>
                      <a:pt x="1514" y="7582"/>
                      <a:pt x="1485" y="7215"/>
                      <a:pt x="1514" y="7196"/>
                    </a:cubicBezTo>
                    <a:cubicBezTo>
                      <a:pt x="1521" y="7192"/>
                      <a:pt x="1531" y="7190"/>
                      <a:pt x="1543" y="7190"/>
                    </a:cubicBezTo>
                    <a:cubicBezTo>
                      <a:pt x="1592" y="7190"/>
                      <a:pt x="1683" y="7217"/>
                      <a:pt x="1772" y="7259"/>
                    </a:cubicBezTo>
                    <a:cubicBezTo>
                      <a:pt x="1948" y="7343"/>
                      <a:pt x="1988" y="7465"/>
                      <a:pt x="2053" y="8106"/>
                    </a:cubicBezTo>
                    <a:cubicBezTo>
                      <a:pt x="2095" y="8507"/>
                      <a:pt x="2151" y="8814"/>
                      <a:pt x="2185" y="8814"/>
                    </a:cubicBezTo>
                    <a:cubicBezTo>
                      <a:pt x="2186" y="8814"/>
                      <a:pt x="2187" y="8813"/>
                      <a:pt x="2188" y="8812"/>
                    </a:cubicBezTo>
                    <a:cubicBezTo>
                      <a:pt x="2220" y="8788"/>
                      <a:pt x="2204" y="8455"/>
                      <a:pt x="2151" y="8066"/>
                    </a:cubicBezTo>
                    <a:cubicBezTo>
                      <a:pt x="2086" y="7580"/>
                      <a:pt x="2073" y="7433"/>
                      <a:pt x="2148" y="7433"/>
                    </a:cubicBezTo>
                    <a:cubicBezTo>
                      <a:pt x="2175" y="7433"/>
                      <a:pt x="2213" y="7452"/>
                      <a:pt x="2265" y="7482"/>
                    </a:cubicBezTo>
                    <a:cubicBezTo>
                      <a:pt x="2438" y="7582"/>
                      <a:pt x="2491" y="7703"/>
                      <a:pt x="2588" y="8233"/>
                    </a:cubicBezTo>
                    <a:cubicBezTo>
                      <a:pt x="2664" y="8650"/>
                      <a:pt x="2723" y="8859"/>
                      <a:pt x="2746" y="8859"/>
                    </a:cubicBezTo>
                    <a:cubicBezTo>
                      <a:pt x="2770" y="8859"/>
                      <a:pt x="2757" y="8656"/>
                      <a:pt x="2691" y="8247"/>
                    </a:cubicBezTo>
                    <a:lnTo>
                      <a:pt x="2588" y="7606"/>
                    </a:lnTo>
                    <a:lnTo>
                      <a:pt x="2937" y="7672"/>
                    </a:lnTo>
                    <a:cubicBezTo>
                      <a:pt x="3097" y="7702"/>
                      <a:pt x="3231" y="7719"/>
                      <a:pt x="3354" y="7719"/>
                    </a:cubicBezTo>
                    <a:cubicBezTo>
                      <a:pt x="3660" y="7719"/>
                      <a:pt x="3901" y="7614"/>
                      <a:pt x="4323" y="7344"/>
                    </a:cubicBezTo>
                    <a:cubicBezTo>
                      <a:pt x="5531" y="6570"/>
                      <a:pt x="5712" y="5623"/>
                      <a:pt x="4959" y="3981"/>
                    </a:cubicBezTo>
                    <a:cubicBezTo>
                      <a:pt x="4770" y="3572"/>
                      <a:pt x="4494" y="2763"/>
                      <a:pt x="4347" y="2196"/>
                    </a:cubicBezTo>
                    <a:cubicBezTo>
                      <a:pt x="4187" y="1592"/>
                      <a:pt x="3970" y="996"/>
                      <a:pt x="3822" y="764"/>
                    </a:cubicBezTo>
                    <a:cubicBezTo>
                      <a:pt x="3497" y="252"/>
                      <a:pt x="3022" y="1"/>
                      <a:pt x="2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0"/>
              <p:cNvSpPr/>
              <p:nvPr/>
            </p:nvSpPr>
            <p:spPr>
              <a:xfrm>
                <a:off x="3466925" y="2274875"/>
                <a:ext cx="9075" cy="39525"/>
              </a:xfrm>
              <a:custGeom>
                <a:avLst/>
                <a:gdLst/>
                <a:ahLst/>
                <a:cxnLst/>
                <a:rect l="l" t="t" r="r" b="b"/>
                <a:pathLst>
                  <a:path w="363" h="1581" extrusionOk="0">
                    <a:moveTo>
                      <a:pt x="39" y="1"/>
                    </a:moveTo>
                    <a:cubicBezTo>
                      <a:pt x="9" y="1"/>
                      <a:pt x="1" y="101"/>
                      <a:pt x="25" y="227"/>
                    </a:cubicBezTo>
                    <a:cubicBezTo>
                      <a:pt x="52" y="362"/>
                      <a:pt x="119" y="715"/>
                      <a:pt x="177" y="1019"/>
                    </a:cubicBezTo>
                    <a:cubicBezTo>
                      <a:pt x="233" y="1325"/>
                      <a:pt x="304" y="1574"/>
                      <a:pt x="333" y="1581"/>
                    </a:cubicBezTo>
                    <a:cubicBezTo>
                      <a:pt x="333" y="1581"/>
                      <a:pt x="334" y="1581"/>
                      <a:pt x="334" y="1581"/>
                    </a:cubicBezTo>
                    <a:cubicBezTo>
                      <a:pt x="363" y="1581"/>
                      <a:pt x="323" y="1231"/>
                      <a:pt x="246" y="806"/>
                    </a:cubicBezTo>
                    <a:cubicBezTo>
                      <a:pt x="170" y="376"/>
                      <a:pt x="76" y="9"/>
                      <a:pt x="43" y="1"/>
                    </a:cubicBezTo>
                    <a:cubicBezTo>
                      <a:pt x="42" y="1"/>
                      <a:pt x="40"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0"/>
              <p:cNvSpPr/>
              <p:nvPr/>
            </p:nvSpPr>
            <p:spPr>
              <a:xfrm>
                <a:off x="3479625" y="2269325"/>
                <a:ext cx="13475" cy="59350"/>
              </a:xfrm>
              <a:custGeom>
                <a:avLst/>
                <a:gdLst/>
                <a:ahLst/>
                <a:cxnLst/>
                <a:rect l="l" t="t" r="r" b="b"/>
                <a:pathLst>
                  <a:path w="539" h="2374" extrusionOk="0">
                    <a:moveTo>
                      <a:pt x="32" y="1"/>
                    </a:moveTo>
                    <a:cubicBezTo>
                      <a:pt x="32" y="1"/>
                      <a:pt x="31" y="1"/>
                      <a:pt x="31" y="1"/>
                    </a:cubicBezTo>
                    <a:cubicBezTo>
                      <a:pt x="0" y="20"/>
                      <a:pt x="86" y="554"/>
                      <a:pt x="219" y="1197"/>
                    </a:cubicBezTo>
                    <a:cubicBezTo>
                      <a:pt x="353" y="1840"/>
                      <a:pt x="484" y="2366"/>
                      <a:pt x="511" y="2374"/>
                    </a:cubicBezTo>
                    <a:cubicBezTo>
                      <a:pt x="511" y="2374"/>
                      <a:pt x="511" y="2374"/>
                      <a:pt x="511" y="2374"/>
                    </a:cubicBezTo>
                    <a:cubicBezTo>
                      <a:pt x="538" y="2374"/>
                      <a:pt x="453" y="1841"/>
                      <a:pt x="321" y="1177"/>
                    </a:cubicBezTo>
                    <a:cubicBezTo>
                      <a:pt x="192" y="521"/>
                      <a:pt x="64" y="1"/>
                      <a:pt x="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0"/>
              <p:cNvSpPr/>
              <p:nvPr/>
            </p:nvSpPr>
            <p:spPr>
              <a:xfrm>
                <a:off x="3488225" y="2266550"/>
                <a:ext cx="15100" cy="48500"/>
              </a:xfrm>
              <a:custGeom>
                <a:avLst/>
                <a:gdLst/>
                <a:ahLst/>
                <a:cxnLst/>
                <a:rect l="l" t="t" r="r" b="b"/>
                <a:pathLst>
                  <a:path w="604" h="1940" extrusionOk="0">
                    <a:moveTo>
                      <a:pt x="31" y="1"/>
                    </a:moveTo>
                    <a:cubicBezTo>
                      <a:pt x="0" y="1"/>
                      <a:pt x="86" y="411"/>
                      <a:pt x="227" y="935"/>
                    </a:cubicBezTo>
                    <a:cubicBezTo>
                      <a:pt x="374" y="1480"/>
                      <a:pt x="515" y="1935"/>
                      <a:pt x="536" y="1939"/>
                    </a:cubicBezTo>
                    <a:cubicBezTo>
                      <a:pt x="536" y="1939"/>
                      <a:pt x="537" y="1939"/>
                      <a:pt x="537" y="1939"/>
                    </a:cubicBezTo>
                    <a:cubicBezTo>
                      <a:pt x="603" y="1939"/>
                      <a:pt x="122" y="72"/>
                      <a:pt x="36" y="3"/>
                    </a:cubicBezTo>
                    <a:cubicBezTo>
                      <a:pt x="34" y="1"/>
                      <a:pt x="33" y="1"/>
                      <a:pt x="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0"/>
              <p:cNvSpPr/>
              <p:nvPr/>
            </p:nvSpPr>
            <p:spPr>
              <a:xfrm>
                <a:off x="3499525" y="2268350"/>
                <a:ext cx="8975" cy="25825"/>
              </a:xfrm>
              <a:custGeom>
                <a:avLst/>
                <a:gdLst/>
                <a:ahLst/>
                <a:cxnLst/>
                <a:rect l="l" t="t" r="r" b="b"/>
                <a:pathLst>
                  <a:path w="359" h="1033" extrusionOk="0">
                    <a:moveTo>
                      <a:pt x="19" y="0"/>
                    </a:moveTo>
                    <a:cubicBezTo>
                      <a:pt x="0" y="0"/>
                      <a:pt x="3" y="82"/>
                      <a:pt x="39" y="256"/>
                    </a:cubicBezTo>
                    <a:cubicBezTo>
                      <a:pt x="67" y="388"/>
                      <a:pt x="160" y="651"/>
                      <a:pt x="246" y="836"/>
                    </a:cubicBezTo>
                    <a:cubicBezTo>
                      <a:pt x="305" y="962"/>
                      <a:pt x="345" y="1032"/>
                      <a:pt x="354" y="1032"/>
                    </a:cubicBezTo>
                    <a:cubicBezTo>
                      <a:pt x="359" y="1032"/>
                      <a:pt x="356" y="1016"/>
                      <a:pt x="346" y="983"/>
                    </a:cubicBezTo>
                    <a:cubicBezTo>
                      <a:pt x="314" y="876"/>
                      <a:pt x="236" y="609"/>
                      <a:pt x="171" y="379"/>
                    </a:cubicBezTo>
                    <a:cubicBezTo>
                      <a:pt x="103" y="134"/>
                      <a:pt x="43"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0"/>
              <p:cNvSpPr/>
              <p:nvPr/>
            </p:nvSpPr>
            <p:spPr>
              <a:xfrm>
                <a:off x="3314650" y="2387925"/>
                <a:ext cx="131825" cy="174300"/>
              </a:xfrm>
              <a:custGeom>
                <a:avLst/>
                <a:gdLst/>
                <a:ahLst/>
                <a:cxnLst/>
                <a:rect l="l" t="t" r="r" b="b"/>
                <a:pathLst>
                  <a:path w="5273" h="6972" extrusionOk="0">
                    <a:moveTo>
                      <a:pt x="2627" y="514"/>
                    </a:moveTo>
                    <a:cubicBezTo>
                      <a:pt x="2660" y="514"/>
                      <a:pt x="2692" y="515"/>
                      <a:pt x="2724" y="518"/>
                    </a:cubicBezTo>
                    <a:cubicBezTo>
                      <a:pt x="4171" y="645"/>
                      <a:pt x="4928" y="2411"/>
                      <a:pt x="4064" y="3650"/>
                    </a:cubicBezTo>
                    <a:cubicBezTo>
                      <a:pt x="3710" y="4157"/>
                      <a:pt x="2924" y="4563"/>
                      <a:pt x="2335" y="4563"/>
                    </a:cubicBezTo>
                    <a:cubicBezTo>
                      <a:pt x="2288" y="4563"/>
                      <a:pt x="2243" y="4560"/>
                      <a:pt x="2200" y="4555"/>
                    </a:cubicBezTo>
                    <a:cubicBezTo>
                      <a:pt x="1912" y="4519"/>
                      <a:pt x="1122" y="4004"/>
                      <a:pt x="956" y="3743"/>
                    </a:cubicBezTo>
                    <a:cubicBezTo>
                      <a:pt x="544" y="3095"/>
                      <a:pt x="608" y="1957"/>
                      <a:pt x="1094" y="1322"/>
                    </a:cubicBezTo>
                    <a:cubicBezTo>
                      <a:pt x="1451" y="855"/>
                      <a:pt x="2107" y="514"/>
                      <a:pt x="2627" y="514"/>
                    </a:cubicBezTo>
                    <a:close/>
                    <a:moveTo>
                      <a:pt x="2689" y="1"/>
                    </a:moveTo>
                    <a:cubicBezTo>
                      <a:pt x="2315" y="1"/>
                      <a:pt x="1931" y="114"/>
                      <a:pt x="1540" y="340"/>
                    </a:cubicBezTo>
                    <a:cubicBezTo>
                      <a:pt x="1216" y="530"/>
                      <a:pt x="895" y="785"/>
                      <a:pt x="754" y="969"/>
                    </a:cubicBezTo>
                    <a:cubicBezTo>
                      <a:pt x="171" y="1735"/>
                      <a:pt x="0" y="2811"/>
                      <a:pt x="341" y="3576"/>
                    </a:cubicBezTo>
                    <a:cubicBezTo>
                      <a:pt x="419" y="3749"/>
                      <a:pt x="661" y="4411"/>
                      <a:pt x="883" y="5054"/>
                    </a:cubicBezTo>
                    <a:cubicBezTo>
                      <a:pt x="1341" y="6381"/>
                      <a:pt x="1459" y="6705"/>
                      <a:pt x="1499" y="6705"/>
                    </a:cubicBezTo>
                    <a:cubicBezTo>
                      <a:pt x="1506" y="6705"/>
                      <a:pt x="1510" y="6696"/>
                      <a:pt x="1514" y="6681"/>
                    </a:cubicBezTo>
                    <a:cubicBezTo>
                      <a:pt x="1523" y="6637"/>
                      <a:pt x="1373" y="6156"/>
                      <a:pt x="1179" y="5618"/>
                    </a:cubicBezTo>
                    <a:cubicBezTo>
                      <a:pt x="987" y="5079"/>
                      <a:pt x="826" y="4572"/>
                      <a:pt x="825" y="4499"/>
                    </a:cubicBezTo>
                    <a:cubicBezTo>
                      <a:pt x="824" y="4442"/>
                      <a:pt x="838" y="4416"/>
                      <a:pt x="863" y="4416"/>
                    </a:cubicBezTo>
                    <a:cubicBezTo>
                      <a:pt x="973" y="4416"/>
                      <a:pt x="1305" y="4925"/>
                      <a:pt x="1583" y="5555"/>
                    </a:cubicBezTo>
                    <a:cubicBezTo>
                      <a:pt x="1784" y="6010"/>
                      <a:pt x="2029" y="6498"/>
                      <a:pt x="2132" y="6654"/>
                    </a:cubicBezTo>
                    <a:cubicBezTo>
                      <a:pt x="2149" y="6680"/>
                      <a:pt x="2160" y="6692"/>
                      <a:pt x="2165" y="6692"/>
                    </a:cubicBezTo>
                    <a:cubicBezTo>
                      <a:pt x="2190" y="6692"/>
                      <a:pt x="2066" y="6384"/>
                      <a:pt x="1849" y="5922"/>
                    </a:cubicBezTo>
                    <a:cubicBezTo>
                      <a:pt x="1591" y="5368"/>
                      <a:pt x="1384" y="4883"/>
                      <a:pt x="1391" y="4847"/>
                    </a:cubicBezTo>
                    <a:cubicBezTo>
                      <a:pt x="1397" y="4814"/>
                      <a:pt x="1411" y="4797"/>
                      <a:pt x="1434" y="4797"/>
                    </a:cubicBezTo>
                    <a:cubicBezTo>
                      <a:pt x="1542" y="4797"/>
                      <a:pt x="1836" y="5182"/>
                      <a:pt x="2256" y="5880"/>
                    </a:cubicBezTo>
                    <a:lnTo>
                      <a:pt x="2828" y="6835"/>
                    </a:lnTo>
                    <a:lnTo>
                      <a:pt x="2376" y="5983"/>
                    </a:lnTo>
                    <a:cubicBezTo>
                      <a:pt x="1948" y="5180"/>
                      <a:pt x="1877" y="5067"/>
                      <a:pt x="1982" y="5067"/>
                    </a:cubicBezTo>
                    <a:cubicBezTo>
                      <a:pt x="2008" y="5067"/>
                      <a:pt x="2045" y="5074"/>
                      <a:pt x="2090" y="5079"/>
                    </a:cubicBezTo>
                    <a:cubicBezTo>
                      <a:pt x="2232" y="5097"/>
                      <a:pt x="2414" y="5315"/>
                      <a:pt x="2891" y="6037"/>
                    </a:cubicBezTo>
                    <a:lnTo>
                      <a:pt x="3508" y="6971"/>
                    </a:lnTo>
                    <a:lnTo>
                      <a:pt x="2974" y="6034"/>
                    </a:lnTo>
                    <a:cubicBezTo>
                      <a:pt x="2526" y="5248"/>
                      <a:pt x="2467" y="5097"/>
                      <a:pt x="2606" y="5094"/>
                    </a:cubicBezTo>
                    <a:cubicBezTo>
                      <a:pt x="2713" y="5094"/>
                      <a:pt x="2929" y="5300"/>
                      <a:pt x="3228" y="5689"/>
                    </a:cubicBezTo>
                    <a:lnTo>
                      <a:pt x="3688" y="6287"/>
                    </a:lnTo>
                    <a:lnTo>
                      <a:pt x="3323" y="5721"/>
                    </a:lnTo>
                    <a:cubicBezTo>
                      <a:pt x="3120" y="5405"/>
                      <a:pt x="2975" y="5127"/>
                      <a:pt x="2999" y="5094"/>
                    </a:cubicBezTo>
                    <a:cubicBezTo>
                      <a:pt x="3026" y="5053"/>
                      <a:pt x="3056" y="5031"/>
                      <a:pt x="3097" y="5031"/>
                    </a:cubicBezTo>
                    <a:cubicBezTo>
                      <a:pt x="3193" y="5031"/>
                      <a:pt x="3350" y="5153"/>
                      <a:pt x="3663" y="5448"/>
                    </a:cubicBezTo>
                    <a:cubicBezTo>
                      <a:pt x="3832" y="5608"/>
                      <a:pt x="3932" y="5692"/>
                      <a:pt x="3949" y="5692"/>
                    </a:cubicBezTo>
                    <a:cubicBezTo>
                      <a:pt x="3961" y="5692"/>
                      <a:pt x="3940" y="5660"/>
                      <a:pt x="3885" y="5593"/>
                    </a:cubicBezTo>
                    <a:cubicBezTo>
                      <a:pt x="3748" y="5428"/>
                      <a:pt x="3565" y="5225"/>
                      <a:pt x="3477" y="5139"/>
                    </a:cubicBezTo>
                    <a:cubicBezTo>
                      <a:pt x="3342" y="5010"/>
                      <a:pt x="3350" y="4966"/>
                      <a:pt x="3520" y="4857"/>
                    </a:cubicBezTo>
                    <a:cubicBezTo>
                      <a:pt x="3586" y="4814"/>
                      <a:pt x="3639" y="4792"/>
                      <a:pt x="3690" y="4792"/>
                    </a:cubicBezTo>
                    <a:cubicBezTo>
                      <a:pt x="3764" y="4792"/>
                      <a:pt x="3834" y="4838"/>
                      <a:pt x="3934" y="4936"/>
                    </a:cubicBezTo>
                    <a:cubicBezTo>
                      <a:pt x="4036" y="5035"/>
                      <a:pt x="4140" y="5099"/>
                      <a:pt x="4196" y="5099"/>
                    </a:cubicBezTo>
                    <a:cubicBezTo>
                      <a:pt x="4206" y="5099"/>
                      <a:pt x="4215" y="5097"/>
                      <a:pt x="4222" y="5093"/>
                    </a:cubicBezTo>
                    <a:cubicBezTo>
                      <a:pt x="4270" y="5060"/>
                      <a:pt x="4231" y="5006"/>
                      <a:pt x="4117" y="4943"/>
                    </a:cubicBezTo>
                    <a:cubicBezTo>
                      <a:pt x="3815" y="4772"/>
                      <a:pt x="3816" y="4699"/>
                      <a:pt x="4131" y="4421"/>
                    </a:cubicBezTo>
                    <a:cubicBezTo>
                      <a:pt x="5167" y="3507"/>
                      <a:pt x="5273" y="1787"/>
                      <a:pt x="4355" y="824"/>
                    </a:cubicBezTo>
                    <a:cubicBezTo>
                      <a:pt x="3831" y="276"/>
                      <a:pt x="3272" y="1"/>
                      <a:pt x="2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0"/>
              <p:cNvSpPr/>
              <p:nvPr/>
            </p:nvSpPr>
            <p:spPr>
              <a:xfrm>
                <a:off x="3530325" y="2328550"/>
                <a:ext cx="76975" cy="178000"/>
              </a:xfrm>
              <a:custGeom>
                <a:avLst/>
                <a:gdLst/>
                <a:ahLst/>
                <a:cxnLst/>
                <a:rect l="l" t="t" r="r" b="b"/>
                <a:pathLst>
                  <a:path w="3079" h="7120" extrusionOk="0">
                    <a:moveTo>
                      <a:pt x="724" y="584"/>
                    </a:moveTo>
                    <a:cubicBezTo>
                      <a:pt x="748" y="584"/>
                      <a:pt x="764" y="602"/>
                      <a:pt x="766" y="637"/>
                    </a:cubicBezTo>
                    <a:cubicBezTo>
                      <a:pt x="788" y="951"/>
                      <a:pt x="798" y="2121"/>
                      <a:pt x="776" y="2136"/>
                    </a:cubicBezTo>
                    <a:cubicBezTo>
                      <a:pt x="775" y="2137"/>
                      <a:pt x="774" y="2137"/>
                      <a:pt x="772" y="2137"/>
                    </a:cubicBezTo>
                    <a:cubicBezTo>
                      <a:pt x="720" y="2137"/>
                      <a:pt x="631" y="1574"/>
                      <a:pt x="616" y="1118"/>
                    </a:cubicBezTo>
                    <a:cubicBezTo>
                      <a:pt x="605" y="863"/>
                      <a:pt x="633" y="628"/>
                      <a:pt x="679" y="601"/>
                    </a:cubicBezTo>
                    <a:cubicBezTo>
                      <a:pt x="696" y="590"/>
                      <a:pt x="711" y="584"/>
                      <a:pt x="724" y="584"/>
                    </a:cubicBezTo>
                    <a:close/>
                    <a:moveTo>
                      <a:pt x="967" y="594"/>
                    </a:moveTo>
                    <a:cubicBezTo>
                      <a:pt x="971" y="594"/>
                      <a:pt x="975" y="596"/>
                      <a:pt x="980" y="600"/>
                    </a:cubicBezTo>
                    <a:cubicBezTo>
                      <a:pt x="1036" y="644"/>
                      <a:pt x="1085" y="1225"/>
                      <a:pt x="1089" y="1885"/>
                    </a:cubicBezTo>
                    <a:cubicBezTo>
                      <a:pt x="1093" y="2543"/>
                      <a:pt x="1120" y="3094"/>
                      <a:pt x="1149" y="3100"/>
                    </a:cubicBezTo>
                    <a:cubicBezTo>
                      <a:pt x="1150" y="3100"/>
                      <a:pt x="1150" y="3100"/>
                      <a:pt x="1150" y="3100"/>
                    </a:cubicBezTo>
                    <a:cubicBezTo>
                      <a:pt x="1180" y="3100"/>
                      <a:pt x="1196" y="2690"/>
                      <a:pt x="1192" y="2186"/>
                    </a:cubicBezTo>
                    <a:cubicBezTo>
                      <a:pt x="1180" y="1236"/>
                      <a:pt x="1176" y="916"/>
                      <a:pt x="1249" y="916"/>
                    </a:cubicBezTo>
                    <a:cubicBezTo>
                      <a:pt x="1285" y="916"/>
                      <a:pt x="1340" y="995"/>
                      <a:pt x="1422" y="1116"/>
                    </a:cubicBezTo>
                    <a:cubicBezTo>
                      <a:pt x="1540" y="1283"/>
                      <a:pt x="1629" y="1532"/>
                      <a:pt x="1628" y="1671"/>
                    </a:cubicBezTo>
                    <a:cubicBezTo>
                      <a:pt x="1624" y="1877"/>
                      <a:pt x="1642" y="1986"/>
                      <a:pt x="1677" y="1986"/>
                    </a:cubicBezTo>
                    <a:cubicBezTo>
                      <a:pt x="1693" y="1986"/>
                      <a:pt x="1712" y="1964"/>
                      <a:pt x="1734" y="1919"/>
                    </a:cubicBezTo>
                    <a:cubicBezTo>
                      <a:pt x="1741" y="1905"/>
                      <a:pt x="1748" y="1898"/>
                      <a:pt x="1755" y="1898"/>
                    </a:cubicBezTo>
                    <a:cubicBezTo>
                      <a:pt x="1823" y="1898"/>
                      <a:pt x="1908" y="2464"/>
                      <a:pt x="1909" y="2996"/>
                    </a:cubicBezTo>
                    <a:cubicBezTo>
                      <a:pt x="1910" y="3257"/>
                      <a:pt x="1949" y="3489"/>
                      <a:pt x="1993" y="3512"/>
                    </a:cubicBezTo>
                    <a:cubicBezTo>
                      <a:pt x="2104" y="3564"/>
                      <a:pt x="2237" y="4268"/>
                      <a:pt x="2191" y="4559"/>
                    </a:cubicBezTo>
                    <a:cubicBezTo>
                      <a:pt x="2174" y="4673"/>
                      <a:pt x="2215" y="4801"/>
                      <a:pt x="2281" y="4833"/>
                    </a:cubicBezTo>
                    <a:cubicBezTo>
                      <a:pt x="2352" y="4868"/>
                      <a:pt x="2354" y="4893"/>
                      <a:pt x="2283" y="4893"/>
                    </a:cubicBezTo>
                    <a:cubicBezTo>
                      <a:pt x="2218" y="4893"/>
                      <a:pt x="2156" y="5049"/>
                      <a:pt x="2148" y="5236"/>
                    </a:cubicBezTo>
                    <a:cubicBezTo>
                      <a:pt x="2134" y="5502"/>
                      <a:pt x="2152" y="5648"/>
                      <a:pt x="2180" y="5648"/>
                    </a:cubicBezTo>
                    <a:cubicBezTo>
                      <a:pt x="2203" y="5648"/>
                      <a:pt x="2233" y="5552"/>
                      <a:pt x="2257" y="5348"/>
                    </a:cubicBezTo>
                    <a:cubicBezTo>
                      <a:pt x="2278" y="5171"/>
                      <a:pt x="2312" y="5055"/>
                      <a:pt x="2344" y="5055"/>
                    </a:cubicBezTo>
                    <a:cubicBezTo>
                      <a:pt x="2349" y="5055"/>
                      <a:pt x="2354" y="5059"/>
                      <a:pt x="2360" y="5066"/>
                    </a:cubicBezTo>
                    <a:cubicBezTo>
                      <a:pt x="2437" y="5177"/>
                      <a:pt x="2315" y="5632"/>
                      <a:pt x="2176" y="5751"/>
                    </a:cubicBezTo>
                    <a:cubicBezTo>
                      <a:pt x="2116" y="5803"/>
                      <a:pt x="2056" y="5827"/>
                      <a:pt x="2002" y="5827"/>
                    </a:cubicBezTo>
                    <a:cubicBezTo>
                      <a:pt x="1852" y="5827"/>
                      <a:pt x="1739" y="5641"/>
                      <a:pt x="1728" y="5329"/>
                    </a:cubicBezTo>
                    <a:cubicBezTo>
                      <a:pt x="1718" y="5022"/>
                      <a:pt x="1703" y="4890"/>
                      <a:pt x="1669" y="4890"/>
                    </a:cubicBezTo>
                    <a:cubicBezTo>
                      <a:pt x="1653" y="4890"/>
                      <a:pt x="1634" y="4916"/>
                      <a:pt x="1609" y="4966"/>
                    </a:cubicBezTo>
                    <a:cubicBezTo>
                      <a:pt x="1599" y="4987"/>
                      <a:pt x="1589" y="4997"/>
                      <a:pt x="1580" y="4997"/>
                    </a:cubicBezTo>
                    <a:cubicBezTo>
                      <a:pt x="1496" y="4997"/>
                      <a:pt x="1441" y="4182"/>
                      <a:pt x="1433" y="2795"/>
                    </a:cubicBezTo>
                    <a:cubicBezTo>
                      <a:pt x="1428" y="1933"/>
                      <a:pt x="1401" y="1225"/>
                      <a:pt x="1373" y="1223"/>
                    </a:cubicBezTo>
                    <a:cubicBezTo>
                      <a:pt x="1373" y="1223"/>
                      <a:pt x="1372" y="1223"/>
                      <a:pt x="1372" y="1223"/>
                    </a:cubicBezTo>
                    <a:cubicBezTo>
                      <a:pt x="1343" y="1223"/>
                      <a:pt x="1326" y="1853"/>
                      <a:pt x="1330" y="2632"/>
                    </a:cubicBezTo>
                    <a:cubicBezTo>
                      <a:pt x="1336" y="3579"/>
                      <a:pt x="1325" y="4067"/>
                      <a:pt x="1298" y="4067"/>
                    </a:cubicBezTo>
                    <a:cubicBezTo>
                      <a:pt x="1286" y="4067"/>
                      <a:pt x="1271" y="3963"/>
                      <a:pt x="1252" y="3751"/>
                    </a:cubicBezTo>
                    <a:cubicBezTo>
                      <a:pt x="1235" y="3568"/>
                      <a:pt x="1175" y="3405"/>
                      <a:pt x="1109" y="3376"/>
                    </a:cubicBezTo>
                    <a:cubicBezTo>
                      <a:pt x="1038" y="3342"/>
                      <a:pt x="1046" y="3322"/>
                      <a:pt x="1139" y="3322"/>
                    </a:cubicBezTo>
                    <a:cubicBezTo>
                      <a:pt x="1239" y="3322"/>
                      <a:pt x="1235" y="3283"/>
                      <a:pt x="1128" y="3191"/>
                    </a:cubicBezTo>
                    <a:cubicBezTo>
                      <a:pt x="1033" y="3108"/>
                      <a:pt x="959" y="2843"/>
                      <a:pt x="927" y="2476"/>
                    </a:cubicBezTo>
                    <a:cubicBezTo>
                      <a:pt x="850" y="1542"/>
                      <a:pt x="872" y="594"/>
                      <a:pt x="967" y="594"/>
                    </a:cubicBezTo>
                    <a:close/>
                    <a:moveTo>
                      <a:pt x="714" y="0"/>
                    </a:moveTo>
                    <a:cubicBezTo>
                      <a:pt x="432" y="0"/>
                      <a:pt x="283" y="172"/>
                      <a:pt x="161" y="589"/>
                    </a:cubicBezTo>
                    <a:cubicBezTo>
                      <a:pt x="1" y="1141"/>
                      <a:pt x="163" y="2053"/>
                      <a:pt x="803" y="4199"/>
                    </a:cubicBezTo>
                    <a:cubicBezTo>
                      <a:pt x="1252" y="5702"/>
                      <a:pt x="1359" y="5970"/>
                      <a:pt x="1760" y="6569"/>
                    </a:cubicBezTo>
                    <a:cubicBezTo>
                      <a:pt x="1969" y="6880"/>
                      <a:pt x="2138" y="7092"/>
                      <a:pt x="2175" y="7092"/>
                    </a:cubicBezTo>
                    <a:cubicBezTo>
                      <a:pt x="2182" y="7092"/>
                      <a:pt x="2184" y="7085"/>
                      <a:pt x="2182" y="7070"/>
                    </a:cubicBezTo>
                    <a:cubicBezTo>
                      <a:pt x="2164" y="6975"/>
                      <a:pt x="2101" y="6812"/>
                      <a:pt x="2041" y="6716"/>
                    </a:cubicBezTo>
                    <a:cubicBezTo>
                      <a:pt x="1942" y="6552"/>
                      <a:pt x="1962" y="6526"/>
                      <a:pt x="2230" y="6465"/>
                    </a:cubicBezTo>
                    <a:cubicBezTo>
                      <a:pt x="2308" y="6446"/>
                      <a:pt x="2367" y="6434"/>
                      <a:pt x="2414" y="6434"/>
                    </a:cubicBezTo>
                    <a:cubicBezTo>
                      <a:pt x="2536" y="6434"/>
                      <a:pt x="2584" y="6513"/>
                      <a:pt x="2702" y="6759"/>
                    </a:cubicBezTo>
                    <a:lnTo>
                      <a:pt x="2876" y="7120"/>
                    </a:lnTo>
                    <a:lnTo>
                      <a:pt x="2746" y="6731"/>
                    </a:lnTo>
                    <a:cubicBezTo>
                      <a:pt x="2652" y="6449"/>
                      <a:pt x="2659" y="6296"/>
                      <a:pt x="2769" y="6181"/>
                    </a:cubicBezTo>
                    <a:cubicBezTo>
                      <a:pt x="3079" y="5854"/>
                      <a:pt x="3072" y="5300"/>
                      <a:pt x="2729" y="3570"/>
                    </a:cubicBezTo>
                    <a:cubicBezTo>
                      <a:pt x="2230" y="1062"/>
                      <a:pt x="1806" y="224"/>
                      <a:pt x="934" y="27"/>
                    </a:cubicBezTo>
                    <a:cubicBezTo>
                      <a:pt x="853" y="10"/>
                      <a:pt x="780" y="0"/>
                      <a:pt x="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0"/>
              <p:cNvSpPr/>
              <p:nvPr/>
            </p:nvSpPr>
            <p:spPr>
              <a:xfrm>
                <a:off x="3485225" y="2412650"/>
                <a:ext cx="57575" cy="74375"/>
              </a:xfrm>
              <a:custGeom>
                <a:avLst/>
                <a:gdLst/>
                <a:ahLst/>
                <a:cxnLst/>
                <a:rect l="l" t="t" r="r" b="b"/>
                <a:pathLst>
                  <a:path w="2303" h="2975" extrusionOk="0">
                    <a:moveTo>
                      <a:pt x="613" y="706"/>
                    </a:moveTo>
                    <a:cubicBezTo>
                      <a:pt x="622" y="706"/>
                      <a:pt x="643" y="718"/>
                      <a:pt x="675" y="742"/>
                    </a:cubicBezTo>
                    <a:cubicBezTo>
                      <a:pt x="730" y="785"/>
                      <a:pt x="772" y="908"/>
                      <a:pt x="772" y="1023"/>
                    </a:cubicBezTo>
                    <a:cubicBezTo>
                      <a:pt x="772" y="1125"/>
                      <a:pt x="771" y="1175"/>
                      <a:pt x="764" y="1175"/>
                    </a:cubicBezTo>
                    <a:cubicBezTo>
                      <a:pt x="758" y="1175"/>
                      <a:pt x="746" y="1131"/>
                      <a:pt x="724" y="1047"/>
                    </a:cubicBezTo>
                    <a:cubicBezTo>
                      <a:pt x="699" y="948"/>
                      <a:pt x="655" y="819"/>
                      <a:pt x="628" y="767"/>
                    </a:cubicBezTo>
                    <a:cubicBezTo>
                      <a:pt x="606" y="726"/>
                      <a:pt x="600" y="706"/>
                      <a:pt x="613" y="706"/>
                    </a:cubicBezTo>
                    <a:close/>
                    <a:moveTo>
                      <a:pt x="855" y="645"/>
                    </a:moveTo>
                    <a:cubicBezTo>
                      <a:pt x="858" y="645"/>
                      <a:pt x="861" y="647"/>
                      <a:pt x="865" y="650"/>
                    </a:cubicBezTo>
                    <a:cubicBezTo>
                      <a:pt x="910" y="687"/>
                      <a:pt x="986" y="920"/>
                      <a:pt x="1037" y="1174"/>
                    </a:cubicBezTo>
                    <a:cubicBezTo>
                      <a:pt x="1087" y="1425"/>
                      <a:pt x="1156" y="1635"/>
                      <a:pt x="1192" y="1643"/>
                    </a:cubicBezTo>
                    <a:cubicBezTo>
                      <a:pt x="1193" y="1643"/>
                      <a:pt x="1194" y="1643"/>
                      <a:pt x="1195" y="1643"/>
                    </a:cubicBezTo>
                    <a:cubicBezTo>
                      <a:pt x="1229" y="1643"/>
                      <a:pt x="1212" y="1476"/>
                      <a:pt x="1160" y="1265"/>
                    </a:cubicBezTo>
                    <a:cubicBezTo>
                      <a:pt x="1093" y="995"/>
                      <a:pt x="1105" y="821"/>
                      <a:pt x="1153" y="821"/>
                    </a:cubicBezTo>
                    <a:cubicBezTo>
                      <a:pt x="1184" y="821"/>
                      <a:pt x="1230" y="892"/>
                      <a:pt x="1279" y="1053"/>
                    </a:cubicBezTo>
                    <a:cubicBezTo>
                      <a:pt x="1323" y="1196"/>
                      <a:pt x="1426" y="1409"/>
                      <a:pt x="1513" y="1536"/>
                    </a:cubicBezTo>
                    <a:cubicBezTo>
                      <a:pt x="1599" y="1663"/>
                      <a:pt x="1621" y="1719"/>
                      <a:pt x="1580" y="1719"/>
                    </a:cubicBezTo>
                    <a:cubicBezTo>
                      <a:pt x="1567" y="1719"/>
                      <a:pt x="1547" y="1713"/>
                      <a:pt x="1521" y="1702"/>
                    </a:cubicBezTo>
                    <a:cubicBezTo>
                      <a:pt x="1490" y="1689"/>
                      <a:pt x="1469" y="1682"/>
                      <a:pt x="1457" y="1682"/>
                    </a:cubicBezTo>
                    <a:cubicBezTo>
                      <a:pt x="1428" y="1682"/>
                      <a:pt x="1453" y="1720"/>
                      <a:pt x="1532" y="1797"/>
                    </a:cubicBezTo>
                    <a:cubicBezTo>
                      <a:pt x="1615" y="1880"/>
                      <a:pt x="1640" y="1956"/>
                      <a:pt x="1587" y="1956"/>
                    </a:cubicBezTo>
                    <a:cubicBezTo>
                      <a:pt x="1533" y="1957"/>
                      <a:pt x="1513" y="2009"/>
                      <a:pt x="1545" y="2067"/>
                    </a:cubicBezTo>
                    <a:cubicBezTo>
                      <a:pt x="1553" y="2082"/>
                      <a:pt x="1553" y="2089"/>
                      <a:pt x="1547" y="2089"/>
                    </a:cubicBezTo>
                    <a:cubicBezTo>
                      <a:pt x="1527" y="2089"/>
                      <a:pt x="1442" y="2016"/>
                      <a:pt x="1325" y="1900"/>
                    </a:cubicBezTo>
                    <a:cubicBezTo>
                      <a:pt x="1119" y="1697"/>
                      <a:pt x="1010" y="1484"/>
                      <a:pt x="913" y="1103"/>
                    </a:cubicBezTo>
                    <a:cubicBezTo>
                      <a:pt x="847" y="839"/>
                      <a:pt x="823" y="645"/>
                      <a:pt x="855" y="645"/>
                    </a:cubicBezTo>
                    <a:close/>
                    <a:moveTo>
                      <a:pt x="702" y="0"/>
                    </a:moveTo>
                    <a:cubicBezTo>
                      <a:pt x="358" y="0"/>
                      <a:pt x="80" y="207"/>
                      <a:pt x="46" y="560"/>
                    </a:cubicBezTo>
                    <a:cubicBezTo>
                      <a:pt x="1" y="1012"/>
                      <a:pt x="315" y="1769"/>
                      <a:pt x="810" y="2399"/>
                    </a:cubicBezTo>
                    <a:cubicBezTo>
                      <a:pt x="1160" y="2847"/>
                      <a:pt x="1283" y="2944"/>
                      <a:pt x="1531" y="2967"/>
                    </a:cubicBezTo>
                    <a:cubicBezTo>
                      <a:pt x="1582" y="2972"/>
                      <a:pt x="1625" y="2975"/>
                      <a:pt x="1662" y="2975"/>
                    </a:cubicBezTo>
                    <a:cubicBezTo>
                      <a:pt x="1816" y="2975"/>
                      <a:pt x="1868" y="2923"/>
                      <a:pt x="1973" y="2744"/>
                    </a:cubicBezTo>
                    <a:cubicBezTo>
                      <a:pt x="2302" y="2179"/>
                      <a:pt x="2237" y="1527"/>
                      <a:pt x="1785" y="814"/>
                    </a:cubicBezTo>
                    <a:cubicBezTo>
                      <a:pt x="1599" y="521"/>
                      <a:pt x="1351" y="223"/>
                      <a:pt x="1239" y="157"/>
                    </a:cubicBezTo>
                    <a:cubicBezTo>
                      <a:pt x="1058" y="50"/>
                      <a:pt x="872" y="0"/>
                      <a:pt x="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0"/>
              <p:cNvSpPr/>
              <p:nvPr/>
            </p:nvSpPr>
            <p:spPr>
              <a:xfrm>
                <a:off x="3218000" y="2621775"/>
                <a:ext cx="133525" cy="158775"/>
              </a:xfrm>
              <a:custGeom>
                <a:avLst/>
                <a:gdLst/>
                <a:ahLst/>
                <a:cxnLst/>
                <a:rect l="l" t="t" r="r" b="b"/>
                <a:pathLst>
                  <a:path w="5341" h="6351" extrusionOk="0">
                    <a:moveTo>
                      <a:pt x="4093" y="804"/>
                    </a:moveTo>
                    <a:cubicBezTo>
                      <a:pt x="4118" y="804"/>
                      <a:pt x="4173" y="902"/>
                      <a:pt x="4259" y="1114"/>
                    </a:cubicBezTo>
                    <a:cubicBezTo>
                      <a:pt x="4450" y="1584"/>
                      <a:pt x="4779" y="3050"/>
                      <a:pt x="4765" y="3355"/>
                    </a:cubicBezTo>
                    <a:cubicBezTo>
                      <a:pt x="4758" y="3478"/>
                      <a:pt x="4747" y="3542"/>
                      <a:pt x="4730" y="3542"/>
                    </a:cubicBezTo>
                    <a:cubicBezTo>
                      <a:pt x="4699" y="3542"/>
                      <a:pt x="4646" y="3324"/>
                      <a:pt x="4555" y="2851"/>
                    </a:cubicBezTo>
                    <a:cubicBezTo>
                      <a:pt x="4488" y="2502"/>
                      <a:pt x="4345" y="1914"/>
                      <a:pt x="4232" y="1530"/>
                    </a:cubicBezTo>
                    <a:cubicBezTo>
                      <a:pt x="4098" y="1070"/>
                      <a:pt x="4054" y="804"/>
                      <a:pt x="4093" y="804"/>
                    </a:cubicBezTo>
                    <a:close/>
                    <a:moveTo>
                      <a:pt x="3197" y="3353"/>
                    </a:moveTo>
                    <a:cubicBezTo>
                      <a:pt x="3225" y="3353"/>
                      <a:pt x="3304" y="3535"/>
                      <a:pt x="3409" y="3896"/>
                    </a:cubicBezTo>
                    <a:cubicBezTo>
                      <a:pt x="3494" y="4191"/>
                      <a:pt x="3536" y="4432"/>
                      <a:pt x="3500" y="4432"/>
                    </a:cubicBezTo>
                    <a:cubicBezTo>
                      <a:pt x="3499" y="4432"/>
                      <a:pt x="3499" y="4432"/>
                      <a:pt x="3498" y="4432"/>
                    </a:cubicBezTo>
                    <a:cubicBezTo>
                      <a:pt x="3461" y="4425"/>
                      <a:pt x="3363" y="4176"/>
                      <a:pt x="3283" y="3874"/>
                    </a:cubicBezTo>
                    <a:cubicBezTo>
                      <a:pt x="3190" y="3525"/>
                      <a:pt x="3169" y="3353"/>
                      <a:pt x="3197" y="3353"/>
                    </a:cubicBezTo>
                    <a:close/>
                    <a:moveTo>
                      <a:pt x="3467" y="400"/>
                    </a:moveTo>
                    <a:cubicBezTo>
                      <a:pt x="3542" y="400"/>
                      <a:pt x="3598" y="576"/>
                      <a:pt x="3839" y="1343"/>
                    </a:cubicBezTo>
                    <a:cubicBezTo>
                      <a:pt x="3989" y="1816"/>
                      <a:pt x="4131" y="2203"/>
                      <a:pt x="4159" y="2211"/>
                    </a:cubicBezTo>
                    <a:cubicBezTo>
                      <a:pt x="4159" y="2211"/>
                      <a:pt x="4160" y="2211"/>
                      <a:pt x="4160" y="2211"/>
                    </a:cubicBezTo>
                    <a:cubicBezTo>
                      <a:pt x="4210" y="2211"/>
                      <a:pt x="3961" y="1342"/>
                      <a:pt x="3788" y="908"/>
                    </a:cubicBezTo>
                    <a:cubicBezTo>
                      <a:pt x="3718" y="737"/>
                      <a:pt x="3696" y="579"/>
                      <a:pt x="3736" y="554"/>
                    </a:cubicBezTo>
                    <a:cubicBezTo>
                      <a:pt x="3744" y="549"/>
                      <a:pt x="3752" y="546"/>
                      <a:pt x="3760" y="546"/>
                    </a:cubicBezTo>
                    <a:cubicBezTo>
                      <a:pt x="3846" y="546"/>
                      <a:pt x="3946" y="850"/>
                      <a:pt x="4204" y="1851"/>
                    </a:cubicBezTo>
                    <a:cubicBezTo>
                      <a:pt x="4540" y="3153"/>
                      <a:pt x="4666" y="3835"/>
                      <a:pt x="4580" y="3890"/>
                    </a:cubicBezTo>
                    <a:cubicBezTo>
                      <a:pt x="4557" y="3905"/>
                      <a:pt x="4539" y="3916"/>
                      <a:pt x="4523" y="3916"/>
                    </a:cubicBezTo>
                    <a:cubicBezTo>
                      <a:pt x="4467" y="3916"/>
                      <a:pt x="4437" y="3780"/>
                      <a:pt x="4317" y="3194"/>
                    </a:cubicBezTo>
                    <a:cubicBezTo>
                      <a:pt x="4239" y="2820"/>
                      <a:pt x="4152" y="2513"/>
                      <a:pt x="4124" y="2509"/>
                    </a:cubicBezTo>
                    <a:cubicBezTo>
                      <a:pt x="4124" y="2509"/>
                      <a:pt x="4124" y="2509"/>
                      <a:pt x="4123" y="2509"/>
                    </a:cubicBezTo>
                    <a:cubicBezTo>
                      <a:pt x="4094" y="2509"/>
                      <a:pt x="4145" y="2854"/>
                      <a:pt x="4232" y="3280"/>
                    </a:cubicBezTo>
                    <a:cubicBezTo>
                      <a:pt x="4323" y="3714"/>
                      <a:pt x="4357" y="4089"/>
                      <a:pt x="4310" y="4120"/>
                    </a:cubicBezTo>
                    <a:cubicBezTo>
                      <a:pt x="4260" y="4150"/>
                      <a:pt x="4216" y="4214"/>
                      <a:pt x="4204" y="4267"/>
                    </a:cubicBezTo>
                    <a:cubicBezTo>
                      <a:pt x="4190" y="4339"/>
                      <a:pt x="3923" y="4411"/>
                      <a:pt x="3763" y="4411"/>
                    </a:cubicBezTo>
                    <a:cubicBezTo>
                      <a:pt x="3707" y="4411"/>
                      <a:pt x="3664" y="4402"/>
                      <a:pt x="3651" y="4381"/>
                    </a:cubicBezTo>
                    <a:cubicBezTo>
                      <a:pt x="3635" y="4354"/>
                      <a:pt x="3548" y="4064"/>
                      <a:pt x="3458" y="3734"/>
                    </a:cubicBezTo>
                    <a:cubicBezTo>
                      <a:pt x="3350" y="3336"/>
                      <a:pt x="3304" y="3205"/>
                      <a:pt x="3244" y="3205"/>
                    </a:cubicBezTo>
                    <a:cubicBezTo>
                      <a:pt x="3225" y="3205"/>
                      <a:pt x="3205" y="3218"/>
                      <a:pt x="3180" y="3240"/>
                    </a:cubicBezTo>
                    <a:cubicBezTo>
                      <a:pt x="3109" y="3302"/>
                      <a:pt x="3117" y="3563"/>
                      <a:pt x="3200" y="3900"/>
                    </a:cubicBezTo>
                    <a:cubicBezTo>
                      <a:pt x="3275" y="4203"/>
                      <a:pt x="3303" y="4476"/>
                      <a:pt x="3263" y="4503"/>
                    </a:cubicBezTo>
                    <a:cubicBezTo>
                      <a:pt x="3244" y="4514"/>
                      <a:pt x="3228" y="4522"/>
                      <a:pt x="3212" y="4522"/>
                    </a:cubicBezTo>
                    <a:cubicBezTo>
                      <a:pt x="3145" y="4522"/>
                      <a:pt x="3096" y="4387"/>
                      <a:pt x="2959" y="3909"/>
                    </a:cubicBezTo>
                    <a:cubicBezTo>
                      <a:pt x="2879" y="3629"/>
                      <a:pt x="2787" y="3391"/>
                      <a:pt x="2756" y="3382"/>
                    </a:cubicBezTo>
                    <a:cubicBezTo>
                      <a:pt x="2756" y="3382"/>
                      <a:pt x="2755" y="3382"/>
                      <a:pt x="2755" y="3382"/>
                    </a:cubicBezTo>
                    <a:cubicBezTo>
                      <a:pt x="2728" y="3382"/>
                      <a:pt x="2782" y="3634"/>
                      <a:pt x="2876" y="3956"/>
                    </a:cubicBezTo>
                    <a:cubicBezTo>
                      <a:pt x="2973" y="4277"/>
                      <a:pt x="3021" y="4531"/>
                      <a:pt x="2988" y="4531"/>
                    </a:cubicBezTo>
                    <a:cubicBezTo>
                      <a:pt x="2987" y="4531"/>
                      <a:pt x="2987" y="4531"/>
                      <a:pt x="2986" y="4531"/>
                    </a:cubicBezTo>
                    <a:cubicBezTo>
                      <a:pt x="2949" y="4523"/>
                      <a:pt x="2842" y="4251"/>
                      <a:pt x="2745" y="3926"/>
                    </a:cubicBezTo>
                    <a:cubicBezTo>
                      <a:pt x="2648" y="3600"/>
                      <a:pt x="2533" y="3331"/>
                      <a:pt x="2486" y="3322"/>
                    </a:cubicBezTo>
                    <a:cubicBezTo>
                      <a:pt x="2482" y="3321"/>
                      <a:pt x="2479" y="3321"/>
                      <a:pt x="2475" y="3321"/>
                    </a:cubicBezTo>
                    <a:cubicBezTo>
                      <a:pt x="2440" y="3321"/>
                      <a:pt x="2437" y="3360"/>
                      <a:pt x="2469" y="3413"/>
                    </a:cubicBezTo>
                    <a:cubicBezTo>
                      <a:pt x="2649" y="3696"/>
                      <a:pt x="2823" y="4555"/>
                      <a:pt x="2715" y="4623"/>
                    </a:cubicBezTo>
                    <a:cubicBezTo>
                      <a:pt x="2678" y="4646"/>
                      <a:pt x="2643" y="4659"/>
                      <a:pt x="2610" y="4659"/>
                    </a:cubicBezTo>
                    <a:cubicBezTo>
                      <a:pt x="2468" y="4659"/>
                      <a:pt x="2341" y="4441"/>
                      <a:pt x="2148" y="3901"/>
                    </a:cubicBezTo>
                    <a:cubicBezTo>
                      <a:pt x="2025" y="3556"/>
                      <a:pt x="1896" y="3262"/>
                      <a:pt x="1867" y="3254"/>
                    </a:cubicBezTo>
                    <a:cubicBezTo>
                      <a:pt x="1867" y="3254"/>
                      <a:pt x="1866" y="3254"/>
                      <a:pt x="1866" y="3254"/>
                    </a:cubicBezTo>
                    <a:cubicBezTo>
                      <a:pt x="1840" y="3254"/>
                      <a:pt x="1933" y="3578"/>
                      <a:pt x="2079" y="3991"/>
                    </a:cubicBezTo>
                    <a:cubicBezTo>
                      <a:pt x="2228" y="4409"/>
                      <a:pt x="2319" y="4762"/>
                      <a:pt x="2281" y="4785"/>
                    </a:cubicBezTo>
                    <a:cubicBezTo>
                      <a:pt x="2273" y="4790"/>
                      <a:pt x="2263" y="4793"/>
                      <a:pt x="2254" y="4793"/>
                    </a:cubicBezTo>
                    <a:cubicBezTo>
                      <a:pt x="2160" y="4793"/>
                      <a:pt x="2034" y="4514"/>
                      <a:pt x="1849" y="3900"/>
                    </a:cubicBezTo>
                    <a:cubicBezTo>
                      <a:pt x="1750" y="3572"/>
                      <a:pt x="1653" y="3330"/>
                      <a:pt x="1623" y="3330"/>
                    </a:cubicBezTo>
                    <a:cubicBezTo>
                      <a:pt x="1620" y="3330"/>
                      <a:pt x="1618" y="3331"/>
                      <a:pt x="1617" y="3334"/>
                    </a:cubicBezTo>
                    <a:cubicBezTo>
                      <a:pt x="1597" y="3375"/>
                      <a:pt x="1677" y="3700"/>
                      <a:pt x="1803" y="4064"/>
                    </a:cubicBezTo>
                    <a:cubicBezTo>
                      <a:pt x="1926" y="4430"/>
                      <a:pt x="1993" y="4739"/>
                      <a:pt x="1952" y="4766"/>
                    </a:cubicBezTo>
                    <a:cubicBezTo>
                      <a:pt x="1945" y="4771"/>
                      <a:pt x="1938" y="4773"/>
                      <a:pt x="1931" y="4773"/>
                    </a:cubicBezTo>
                    <a:cubicBezTo>
                      <a:pt x="1854" y="4773"/>
                      <a:pt x="1759" y="4515"/>
                      <a:pt x="1542" y="3730"/>
                    </a:cubicBezTo>
                    <a:cubicBezTo>
                      <a:pt x="1452" y="3410"/>
                      <a:pt x="1357" y="3143"/>
                      <a:pt x="1328" y="3136"/>
                    </a:cubicBezTo>
                    <a:cubicBezTo>
                      <a:pt x="1328" y="3136"/>
                      <a:pt x="1327" y="3136"/>
                      <a:pt x="1327" y="3136"/>
                    </a:cubicBezTo>
                    <a:cubicBezTo>
                      <a:pt x="1269" y="3136"/>
                      <a:pt x="1603" y="4377"/>
                      <a:pt x="1704" y="4536"/>
                    </a:cubicBezTo>
                    <a:cubicBezTo>
                      <a:pt x="1745" y="4600"/>
                      <a:pt x="1740" y="4671"/>
                      <a:pt x="1696" y="4701"/>
                    </a:cubicBezTo>
                    <a:cubicBezTo>
                      <a:pt x="1680" y="4710"/>
                      <a:pt x="1665" y="4715"/>
                      <a:pt x="1651" y="4715"/>
                    </a:cubicBezTo>
                    <a:cubicBezTo>
                      <a:pt x="1532" y="4715"/>
                      <a:pt x="1425" y="4397"/>
                      <a:pt x="1269" y="3604"/>
                    </a:cubicBezTo>
                    <a:cubicBezTo>
                      <a:pt x="1125" y="2869"/>
                      <a:pt x="1055" y="2537"/>
                      <a:pt x="1037" y="2537"/>
                    </a:cubicBezTo>
                    <a:lnTo>
                      <a:pt x="1037" y="2537"/>
                    </a:lnTo>
                    <a:cubicBezTo>
                      <a:pt x="1025" y="2537"/>
                      <a:pt x="1038" y="2697"/>
                      <a:pt x="1067" y="2993"/>
                    </a:cubicBezTo>
                    <a:cubicBezTo>
                      <a:pt x="1102" y="3346"/>
                      <a:pt x="1196" y="3865"/>
                      <a:pt x="1276" y="4146"/>
                    </a:cubicBezTo>
                    <a:cubicBezTo>
                      <a:pt x="1369" y="4475"/>
                      <a:pt x="1374" y="4639"/>
                      <a:pt x="1288" y="4639"/>
                    </a:cubicBezTo>
                    <a:cubicBezTo>
                      <a:pt x="1230" y="4639"/>
                      <a:pt x="1132" y="4565"/>
                      <a:pt x="994" y="4417"/>
                    </a:cubicBezTo>
                    <a:cubicBezTo>
                      <a:pt x="837" y="4250"/>
                      <a:pt x="760" y="4048"/>
                      <a:pt x="728" y="3727"/>
                    </a:cubicBezTo>
                    <a:cubicBezTo>
                      <a:pt x="702" y="3480"/>
                      <a:pt x="650" y="3262"/>
                      <a:pt x="614" y="3252"/>
                    </a:cubicBezTo>
                    <a:cubicBezTo>
                      <a:pt x="613" y="3252"/>
                      <a:pt x="612" y="3252"/>
                      <a:pt x="611" y="3252"/>
                    </a:cubicBezTo>
                    <a:cubicBezTo>
                      <a:pt x="577" y="3252"/>
                      <a:pt x="583" y="3467"/>
                      <a:pt x="623" y="3730"/>
                    </a:cubicBezTo>
                    <a:cubicBezTo>
                      <a:pt x="674" y="4038"/>
                      <a:pt x="671" y="4203"/>
                      <a:pt x="634" y="4203"/>
                    </a:cubicBezTo>
                    <a:cubicBezTo>
                      <a:pt x="603" y="4203"/>
                      <a:pt x="551" y="4097"/>
                      <a:pt x="486" y="3876"/>
                    </a:cubicBezTo>
                    <a:cubicBezTo>
                      <a:pt x="381" y="3531"/>
                      <a:pt x="476" y="2824"/>
                      <a:pt x="623" y="2820"/>
                    </a:cubicBezTo>
                    <a:cubicBezTo>
                      <a:pt x="623" y="2820"/>
                      <a:pt x="623" y="2820"/>
                      <a:pt x="624" y="2820"/>
                    </a:cubicBezTo>
                    <a:cubicBezTo>
                      <a:pt x="673" y="2820"/>
                      <a:pt x="768" y="3144"/>
                      <a:pt x="833" y="3535"/>
                    </a:cubicBezTo>
                    <a:cubicBezTo>
                      <a:pt x="897" y="3925"/>
                      <a:pt x="982" y="4298"/>
                      <a:pt x="1018" y="4357"/>
                    </a:cubicBezTo>
                    <a:cubicBezTo>
                      <a:pt x="1021" y="4361"/>
                      <a:pt x="1023" y="4363"/>
                      <a:pt x="1025" y="4363"/>
                    </a:cubicBezTo>
                    <a:cubicBezTo>
                      <a:pt x="1051" y="4363"/>
                      <a:pt x="1023" y="4055"/>
                      <a:pt x="956" y="3634"/>
                    </a:cubicBezTo>
                    <a:cubicBezTo>
                      <a:pt x="887" y="3176"/>
                      <a:pt x="788" y="2742"/>
                      <a:pt x="741" y="2665"/>
                    </a:cubicBezTo>
                    <a:cubicBezTo>
                      <a:pt x="653" y="2525"/>
                      <a:pt x="824" y="2294"/>
                      <a:pt x="1189" y="2062"/>
                    </a:cubicBezTo>
                    <a:cubicBezTo>
                      <a:pt x="1288" y="1999"/>
                      <a:pt x="1351" y="1961"/>
                      <a:pt x="1392" y="1961"/>
                    </a:cubicBezTo>
                    <a:cubicBezTo>
                      <a:pt x="1460" y="1961"/>
                      <a:pt x="1472" y="2063"/>
                      <a:pt x="1495" y="2323"/>
                    </a:cubicBezTo>
                    <a:cubicBezTo>
                      <a:pt x="1513" y="2520"/>
                      <a:pt x="1535" y="2612"/>
                      <a:pt x="1552" y="2612"/>
                    </a:cubicBezTo>
                    <a:cubicBezTo>
                      <a:pt x="1574" y="2612"/>
                      <a:pt x="1588" y="2467"/>
                      <a:pt x="1579" y="2200"/>
                    </a:cubicBezTo>
                    <a:cubicBezTo>
                      <a:pt x="1571" y="1947"/>
                      <a:pt x="1603" y="1817"/>
                      <a:pt x="1642" y="1817"/>
                    </a:cubicBezTo>
                    <a:cubicBezTo>
                      <a:pt x="1678" y="1817"/>
                      <a:pt x="1720" y="1931"/>
                      <a:pt x="1740" y="2165"/>
                    </a:cubicBezTo>
                    <a:cubicBezTo>
                      <a:pt x="1757" y="2359"/>
                      <a:pt x="1800" y="2517"/>
                      <a:pt x="1837" y="2525"/>
                    </a:cubicBezTo>
                    <a:cubicBezTo>
                      <a:pt x="1838" y="2525"/>
                      <a:pt x="1839" y="2525"/>
                      <a:pt x="1840" y="2525"/>
                    </a:cubicBezTo>
                    <a:cubicBezTo>
                      <a:pt x="1874" y="2525"/>
                      <a:pt x="1885" y="2341"/>
                      <a:pt x="1863" y="2110"/>
                    </a:cubicBezTo>
                    <a:cubicBezTo>
                      <a:pt x="1823" y="1697"/>
                      <a:pt x="1862" y="1468"/>
                      <a:pt x="1970" y="1468"/>
                    </a:cubicBezTo>
                    <a:cubicBezTo>
                      <a:pt x="1977" y="1468"/>
                      <a:pt x="1984" y="1469"/>
                      <a:pt x="1991" y="1471"/>
                    </a:cubicBezTo>
                    <a:cubicBezTo>
                      <a:pt x="2026" y="1481"/>
                      <a:pt x="2074" y="1685"/>
                      <a:pt x="2098" y="1923"/>
                    </a:cubicBezTo>
                    <a:cubicBezTo>
                      <a:pt x="2121" y="2159"/>
                      <a:pt x="2161" y="2386"/>
                      <a:pt x="2186" y="2419"/>
                    </a:cubicBezTo>
                    <a:cubicBezTo>
                      <a:pt x="2188" y="2421"/>
                      <a:pt x="2189" y="2422"/>
                      <a:pt x="2191" y="2422"/>
                    </a:cubicBezTo>
                    <a:cubicBezTo>
                      <a:pt x="2211" y="2422"/>
                      <a:pt x="2205" y="2183"/>
                      <a:pt x="2177" y="1868"/>
                    </a:cubicBezTo>
                    <a:cubicBezTo>
                      <a:pt x="2139" y="1436"/>
                      <a:pt x="2158" y="1217"/>
                      <a:pt x="2207" y="1217"/>
                    </a:cubicBezTo>
                    <a:cubicBezTo>
                      <a:pt x="2255" y="1217"/>
                      <a:pt x="2330" y="1417"/>
                      <a:pt x="2412" y="1819"/>
                    </a:cubicBezTo>
                    <a:cubicBezTo>
                      <a:pt x="2487" y="2183"/>
                      <a:pt x="2578" y="2490"/>
                      <a:pt x="2609" y="2498"/>
                    </a:cubicBezTo>
                    <a:cubicBezTo>
                      <a:pt x="2610" y="2498"/>
                      <a:pt x="2611" y="2499"/>
                      <a:pt x="2612" y="2499"/>
                    </a:cubicBezTo>
                    <a:cubicBezTo>
                      <a:pt x="2642" y="2499"/>
                      <a:pt x="2641" y="2410"/>
                      <a:pt x="2609" y="2287"/>
                    </a:cubicBezTo>
                    <a:cubicBezTo>
                      <a:pt x="2494" y="1853"/>
                      <a:pt x="2380" y="947"/>
                      <a:pt x="2440" y="947"/>
                    </a:cubicBezTo>
                    <a:cubicBezTo>
                      <a:pt x="2441" y="947"/>
                      <a:pt x="2441" y="947"/>
                      <a:pt x="2442" y="947"/>
                    </a:cubicBezTo>
                    <a:cubicBezTo>
                      <a:pt x="2479" y="956"/>
                      <a:pt x="2568" y="1221"/>
                      <a:pt x="2642" y="1537"/>
                    </a:cubicBezTo>
                    <a:cubicBezTo>
                      <a:pt x="2744" y="1964"/>
                      <a:pt x="2820" y="2186"/>
                      <a:pt x="2844" y="2186"/>
                    </a:cubicBezTo>
                    <a:cubicBezTo>
                      <a:pt x="2866" y="2186"/>
                      <a:pt x="2846" y="2005"/>
                      <a:pt x="2767" y="1629"/>
                    </a:cubicBezTo>
                    <a:cubicBezTo>
                      <a:pt x="2698" y="1304"/>
                      <a:pt x="2673" y="1157"/>
                      <a:pt x="2694" y="1157"/>
                    </a:cubicBezTo>
                    <a:cubicBezTo>
                      <a:pt x="2706" y="1157"/>
                      <a:pt x="2735" y="1211"/>
                      <a:pt x="2780" y="1313"/>
                    </a:cubicBezTo>
                    <a:cubicBezTo>
                      <a:pt x="2863" y="1498"/>
                      <a:pt x="2950" y="1724"/>
                      <a:pt x="2974" y="1816"/>
                    </a:cubicBezTo>
                    <a:cubicBezTo>
                      <a:pt x="2991" y="1884"/>
                      <a:pt x="3002" y="1917"/>
                      <a:pt x="3008" y="1917"/>
                    </a:cubicBezTo>
                    <a:cubicBezTo>
                      <a:pt x="3014" y="1917"/>
                      <a:pt x="3016" y="1882"/>
                      <a:pt x="3017" y="1811"/>
                    </a:cubicBezTo>
                    <a:cubicBezTo>
                      <a:pt x="3017" y="1717"/>
                      <a:pt x="2942" y="1422"/>
                      <a:pt x="2847" y="1149"/>
                    </a:cubicBezTo>
                    <a:cubicBezTo>
                      <a:pt x="2743" y="849"/>
                      <a:pt x="2723" y="629"/>
                      <a:pt x="2792" y="586"/>
                    </a:cubicBezTo>
                    <a:cubicBezTo>
                      <a:pt x="2811" y="574"/>
                      <a:pt x="2828" y="568"/>
                      <a:pt x="2845" y="568"/>
                    </a:cubicBezTo>
                    <a:cubicBezTo>
                      <a:pt x="2903" y="568"/>
                      <a:pt x="2954" y="642"/>
                      <a:pt x="3020" y="812"/>
                    </a:cubicBezTo>
                    <a:cubicBezTo>
                      <a:pt x="3082" y="974"/>
                      <a:pt x="3193" y="1347"/>
                      <a:pt x="3262" y="1632"/>
                    </a:cubicBezTo>
                    <a:cubicBezTo>
                      <a:pt x="3324" y="1890"/>
                      <a:pt x="3390" y="2076"/>
                      <a:pt x="3417" y="2076"/>
                    </a:cubicBezTo>
                    <a:cubicBezTo>
                      <a:pt x="3420" y="2076"/>
                      <a:pt x="3423" y="2074"/>
                      <a:pt x="3425" y="2069"/>
                    </a:cubicBezTo>
                    <a:cubicBezTo>
                      <a:pt x="3445" y="2022"/>
                      <a:pt x="3362" y="1642"/>
                      <a:pt x="3238" y="1220"/>
                    </a:cubicBezTo>
                    <a:cubicBezTo>
                      <a:pt x="3114" y="799"/>
                      <a:pt x="3049" y="454"/>
                      <a:pt x="3090" y="452"/>
                    </a:cubicBezTo>
                    <a:cubicBezTo>
                      <a:pt x="3091" y="452"/>
                      <a:pt x="3091" y="452"/>
                      <a:pt x="3092" y="452"/>
                    </a:cubicBezTo>
                    <a:cubicBezTo>
                      <a:pt x="3165" y="452"/>
                      <a:pt x="3339" y="850"/>
                      <a:pt x="3735" y="1925"/>
                    </a:cubicBezTo>
                    <a:cubicBezTo>
                      <a:pt x="3768" y="2016"/>
                      <a:pt x="3792" y="2062"/>
                      <a:pt x="3807" y="2062"/>
                    </a:cubicBezTo>
                    <a:cubicBezTo>
                      <a:pt x="3817" y="2062"/>
                      <a:pt x="3823" y="2038"/>
                      <a:pt x="3825" y="1991"/>
                    </a:cubicBezTo>
                    <a:cubicBezTo>
                      <a:pt x="3826" y="1903"/>
                      <a:pt x="3704" y="1527"/>
                      <a:pt x="3556" y="1166"/>
                    </a:cubicBezTo>
                    <a:cubicBezTo>
                      <a:pt x="3381" y="741"/>
                      <a:pt x="3320" y="479"/>
                      <a:pt x="3389" y="436"/>
                    </a:cubicBezTo>
                    <a:cubicBezTo>
                      <a:pt x="3420" y="416"/>
                      <a:pt x="3444" y="400"/>
                      <a:pt x="3467" y="400"/>
                    </a:cubicBezTo>
                    <a:close/>
                    <a:moveTo>
                      <a:pt x="3404" y="1"/>
                    </a:moveTo>
                    <a:cubicBezTo>
                      <a:pt x="2971" y="1"/>
                      <a:pt x="2496" y="270"/>
                      <a:pt x="2011" y="811"/>
                    </a:cubicBezTo>
                    <a:cubicBezTo>
                      <a:pt x="1827" y="1014"/>
                      <a:pt x="1402" y="1390"/>
                      <a:pt x="1062" y="1646"/>
                    </a:cubicBezTo>
                    <a:cubicBezTo>
                      <a:pt x="314" y="2209"/>
                      <a:pt x="31" y="2684"/>
                      <a:pt x="12" y="3401"/>
                    </a:cubicBezTo>
                    <a:cubicBezTo>
                      <a:pt x="0" y="3827"/>
                      <a:pt x="54" y="3989"/>
                      <a:pt x="380" y="4535"/>
                    </a:cubicBezTo>
                    <a:cubicBezTo>
                      <a:pt x="587" y="4880"/>
                      <a:pt x="786" y="5266"/>
                      <a:pt x="816" y="5384"/>
                    </a:cubicBezTo>
                    <a:cubicBezTo>
                      <a:pt x="841" y="5479"/>
                      <a:pt x="864" y="5526"/>
                      <a:pt x="888" y="5526"/>
                    </a:cubicBezTo>
                    <a:cubicBezTo>
                      <a:pt x="901" y="5526"/>
                      <a:pt x="914" y="5512"/>
                      <a:pt x="927" y="5484"/>
                    </a:cubicBezTo>
                    <a:cubicBezTo>
                      <a:pt x="956" y="5420"/>
                      <a:pt x="913" y="5265"/>
                      <a:pt x="824" y="5127"/>
                    </a:cubicBezTo>
                    <a:cubicBezTo>
                      <a:pt x="737" y="4989"/>
                      <a:pt x="720" y="4882"/>
                      <a:pt x="782" y="4880"/>
                    </a:cubicBezTo>
                    <a:cubicBezTo>
                      <a:pt x="783" y="4880"/>
                      <a:pt x="783" y="4880"/>
                      <a:pt x="783" y="4880"/>
                    </a:cubicBezTo>
                    <a:cubicBezTo>
                      <a:pt x="845" y="4880"/>
                      <a:pt x="1115" y="5207"/>
                      <a:pt x="1385" y="5614"/>
                    </a:cubicBezTo>
                    <a:lnTo>
                      <a:pt x="1876" y="6351"/>
                    </a:lnTo>
                    <a:lnTo>
                      <a:pt x="1876" y="6351"/>
                    </a:lnTo>
                    <a:lnTo>
                      <a:pt x="1496" y="5691"/>
                    </a:lnTo>
                    <a:lnTo>
                      <a:pt x="1118" y="5032"/>
                    </a:lnTo>
                    <a:lnTo>
                      <a:pt x="1118" y="5032"/>
                    </a:lnTo>
                    <a:lnTo>
                      <a:pt x="1436" y="5092"/>
                    </a:lnTo>
                    <a:cubicBezTo>
                      <a:pt x="1685" y="5139"/>
                      <a:pt x="1813" y="5240"/>
                      <a:pt x="2027" y="5559"/>
                    </a:cubicBezTo>
                    <a:lnTo>
                      <a:pt x="2304" y="5966"/>
                    </a:lnTo>
                    <a:lnTo>
                      <a:pt x="2114" y="5595"/>
                    </a:lnTo>
                    <a:cubicBezTo>
                      <a:pt x="1966" y="5304"/>
                      <a:pt x="1958" y="5213"/>
                      <a:pt x="2079" y="5163"/>
                    </a:cubicBezTo>
                    <a:cubicBezTo>
                      <a:pt x="2097" y="5156"/>
                      <a:pt x="2115" y="5152"/>
                      <a:pt x="2133" y="5152"/>
                    </a:cubicBezTo>
                    <a:cubicBezTo>
                      <a:pt x="2242" y="5152"/>
                      <a:pt x="2377" y="5295"/>
                      <a:pt x="2689" y="5720"/>
                    </a:cubicBezTo>
                    <a:lnTo>
                      <a:pt x="3147" y="6341"/>
                    </a:lnTo>
                    <a:lnTo>
                      <a:pt x="2787" y="5740"/>
                    </a:lnTo>
                    <a:cubicBezTo>
                      <a:pt x="2471" y="5211"/>
                      <a:pt x="2447" y="5130"/>
                      <a:pt x="2586" y="5074"/>
                    </a:cubicBezTo>
                    <a:cubicBezTo>
                      <a:pt x="2610" y="5065"/>
                      <a:pt x="2633" y="5059"/>
                      <a:pt x="2654" y="5059"/>
                    </a:cubicBezTo>
                    <a:cubicBezTo>
                      <a:pt x="2750" y="5059"/>
                      <a:pt x="2832" y="5160"/>
                      <a:pt x="3010" y="5465"/>
                    </a:cubicBezTo>
                    <a:lnTo>
                      <a:pt x="3275" y="5919"/>
                    </a:lnTo>
                    <a:lnTo>
                      <a:pt x="3275" y="5919"/>
                    </a:lnTo>
                    <a:lnTo>
                      <a:pt x="3123" y="5512"/>
                    </a:lnTo>
                    <a:cubicBezTo>
                      <a:pt x="2949" y="5052"/>
                      <a:pt x="2949" y="4989"/>
                      <a:pt x="3116" y="4985"/>
                    </a:cubicBezTo>
                    <a:cubicBezTo>
                      <a:pt x="3116" y="4985"/>
                      <a:pt x="3116" y="4985"/>
                      <a:pt x="3116" y="4985"/>
                    </a:cubicBezTo>
                    <a:cubicBezTo>
                      <a:pt x="3185" y="4985"/>
                      <a:pt x="3412" y="5239"/>
                      <a:pt x="3625" y="5558"/>
                    </a:cubicBezTo>
                    <a:lnTo>
                      <a:pt x="4013" y="6130"/>
                    </a:lnTo>
                    <a:lnTo>
                      <a:pt x="3712" y="5559"/>
                    </a:lnTo>
                    <a:cubicBezTo>
                      <a:pt x="3470" y="5098"/>
                      <a:pt x="3442" y="4987"/>
                      <a:pt x="3569" y="4984"/>
                    </a:cubicBezTo>
                    <a:cubicBezTo>
                      <a:pt x="3570" y="4984"/>
                      <a:pt x="3570" y="4984"/>
                      <a:pt x="3571" y="4984"/>
                    </a:cubicBezTo>
                    <a:cubicBezTo>
                      <a:pt x="3655" y="4984"/>
                      <a:pt x="3845" y="5107"/>
                      <a:pt x="3985" y="5254"/>
                    </a:cubicBezTo>
                    <a:cubicBezTo>
                      <a:pt x="4108" y="5385"/>
                      <a:pt x="4171" y="5450"/>
                      <a:pt x="4183" y="5450"/>
                    </a:cubicBezTo>
                    <a:cubicBezTo>
                      <a:pt x="4195" y="5450"/>
                      <a:pt x="4162" y="5390"/>
                      <a:pt x="4092" y="5272"/>
                    </a:cubicBezTo>
                    <a:cubicBezTo>
                      <a:pt x="3940" y="5014"/>
                      <a:pt x="3940" y="5014"/>
                      <a:pt x="4353" y="4805"/>
                    </a:cubicBezTo>
                    <a:cubicBezTo>
                      <a:pt x="4821" y="4571"/>
                      <a:pt x="5159" y="4100"/>
                      <a:pt x="5262" y="3540"/>
                    </a:cubicBezTo>
                    <a:cubicBezTo>
                      <a:pt x="5341" y="3120"/>
                      <a:pt x="4975" y="1628"/>
                      <a:pt x="4628" y="959"/>
                    </a:cubicBezTo>
                    <a:cubicBezTo>
                      <a:pt x="4299" y="321"/>
                      <a:pt x="3877" y="1"/>
                      <a:pt x="3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0"/>
              <p:cNvSpPr/>
              <p:nvPr/>
            </p:nvSpPr>
            <p:spPr>
              <a:xfrm>
                <a:off x="3427225" y="2579075"/>
                <a:ext cx="48475" cy="51350"/>
              </a:xfrm>
              <a:custGeom>
                <a:avLst/>
                <a:gdLst/>
                <a:ahLst/>
                <a:cxnLst/>
                <a:rect l="l" t="t" r="r" b="b"/>
                <a:pathLst>
                  <a:path w="1939" h="2054" extrusionOk="0">
                    <a:moveTo>
                      <a:pt x="1242" y="633"/>
                    </a:moveTo>
                    <a:cubicBezTo>
                      <a:pt x="1243" y="633"/>
                      <a:pt x="1245" y="633"/>
                      <a:pt x="1247" y="633"/>
                    </a:cubicBezTo>
                    <a:cubicBezTo>
                      <a:pt x="1290" y="640"/>
                      <a:pt x="1307" y="717"/>
                      <a:pt x="1287" y="811"/>
                    </a:cubicBezTo>
                    <a:cubicBezTo>
                      <a:pt x="1274" y="874"/>
                      <a:pt x="1262" y="906"/>
                      <a:pt x="1251" y="906"/>
                    </a:cubicBezTo>
                    <a:cubicBezTo>
                      <a:pt x="1238" y="906"/>
                      <a:pt x="1226" y="870"/>
                      <a:pt x="1211" y="798"/>
                    </a:cubicBezTo>
                    <a:cubicBezTo>
                      <a:pt x="1189" y="702"/>
                      <a:pt x="1203" y="633"/>
                      <a:pt x="1242" y="633"/>
                    </a:cubicBezTo>
                    <a:close/>
                    <a:moveTo>
                      <a:pt x="888" y="480"/>
                    </a:moveTo>
                    <a:cubicBezTo>
                      <a:pt x="939" y="480"/>
                      <a:pt x="1032" y="612"/>
                      <a:pt x="1116" y="824"/>
                    </a:cubicBezTo>
                    <a:cubicBezTo>
                      <a:pt x="1184" y="997"/>
                      <a:pt x="1216" y="1195"/>
                      <a:pt x="1187" y="1256"/>
                    </a:cubicBezTo>
                    <a:cubicBezTo>
                      <a:pt x="1178" y="1276"/>
                      <a:pt x="1167" y="1287"/>
                      <a:pt x="1155" y="1287"/>
                    </a:cubicBezTo>
                    <a:cubicBezTo>
                      <a:pt x="1118" y="1287"/>
                      <a:pt x="1067" y="1199"/>
                      <a:pt x="993" y="1014"/>
                    </a:cubicBezTo>
                    <a:cubicBezTo>
                      <a:pt x="918" y="823"/>
                      <a:pt x="853" y="617"/>
                      <a:pt x="851" y="569"/>
                    </a:cubicBezTo>
                    <a:cubicBezTo>
                      <a:pt x="851" y="508"/>
                      <a:pt x="865" y="480"/>
                      <a:pt x="888" y="480"/>
                    </a:cubicBezTo>
                    <a:close/>
                    <a:moveTo>
                      <a:pt x="672" y="608"/>
                    </a:moveTo>
                    <a:cubicBezTo>
                      <a:pt x="718" y="608"/>
                      <a:pt x="809" y="766"/>
                      <a:pt x="885" y="982"/>
                    </a:cubicBezTo>
                    <a:cubicBezTo>
                      <a:pt x="989" y="1273"/>
                      <a:pt x="998" y="1465"/>
                      <a:pt x="935" y="1465"/>
                    </a:cubicBezTo>
                    <a:cubicBezTo>
                      <a:pt x="905" y="1465"/>
                      <a:pt x="860" y="1424"/>
                      <a:pt x="802" y="1331"/>
                    </a:cubicBezTo>
                    <a:cubicBezTo>
                      <a:pt x="663" y="1112"/>
                      <a:pt x="576" y="665"/>
                      <a:pt x="663" y="610"/>
                    </a:cubicBezTo>
                    <a:cubicBezTo>
                      <a:pt x="666" y="609"/>
                      <a:pt x="669" y="608"/>
                      <a:pt x="672" y="608"/>
                    </a:cubicBezTo>
                    <a:close/>
                    <a:moveTo>
                      <a:pt x="926" y="1"/>
                    </a:moveTo>
                    <a:cubicBezTo>
                      <a:pt x="890" y="1"/>
                      <a:pt x="853" y="3"/>
                      <a:pt x="816" y="7"/>
                    </a:cubicBezTo>
                    <a:cubicBezTo>
                      <a:pt x="425" y="54"/>
                      <a:pt x="394" y="72"/>
                      <a:pt x="211" y="328"/>
                    </a:cubicBezTo>
                    <a:cubicBezTo>
                      <a:pt x="6" y="616"/>
                      <a:pt x="1" y="1144"/>
                      <a:pt x="201" y="1462"/>
                    </a:cubicBezTo>
                    <a:cubicBezTo>
                      <a:pt x="388" y="1755"/>
                      <a:pt x="879" y="2053"/>
                      <a:pt x="1153" y="2053"/>
                    </a:cubicBezTo>
                    <a:cubicBezTo>
                      <a:pt x="1174" y="2053"/>
                      <a:pt x="1194" y="2052"/>
                      <a:pt x="1212" y="2048"/>
                    </a:cubicBezTo>
                    <a:cubicBezTo>
                      <a:pt x="1401" y="2012"/>
                      <a:pt x="1719" y="1482"/>
                      <a:pt x="1821" y="1032"/>
                    </a:cubicBezTo>
                    <a:cubicBezTo>
                      <a:pt x="1939" y="507"/>
                      <a:pt x="1481" y="1"/>
                      <a:pt x="9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0"/>
              <p:cNvSpPr/>
              <p:nvPr/>
            </p:nvSpPr>
            <p:spPr>
              <a:xfrm>
                <a:off x="3605000" y="2482700"/>
                <a:ext cx="6050" cy="8775"/>
              </a:xfrm>
              <a:custGeom>
                <a:avLst/>
                <a:gdLst/>
                <a:ahLst/>
                <a:cxnLst/>
                <a:rect l="l" t="t" r="r" b="b"/>
                <a:pathLst>
                  <a:path w="242" h="351" extrusionOk="0">
                    <a:moveTo>
                      <a:pt x="19" y="0"/>
                    </a:moveTo>
                    <a:cubicBezTo>
                      <a:pt x="0" y="0"/>
                      <a:pt x="32" y="72"/>
                      <a:pt x="105" y="189"/>
                    </a:cubicBezTo>
                    <a:cubicBezTo>
                      <a:pt x="172" y="292"/>
                      <a:pt x="219" y="351"/>
                      <a:pt x="234" y="351"/>
                    </a:cubicBezTo>
                    <a:cubicBezTo>
                      <a:pt x="242" y="351"/>
                      <a:pt x="242" y="337"/>
                      <a:pt x="232" y="307"/>
                    </a:cubicBezTo>
                    <a:cubicBezTo>
                      <a:pt x="203" y="213"/>
                      <a:pt x="124" y="90"/>
                      <a:pt x="52" y="23"/>
                    </a:cubicBezTo>
                    <a:cubicBezTo>
                      <a:pt x="35" y="8"/>
                      <a:pt x="24"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0"/>
              <p:cNvSpPr/>
              <p:nvPr/>
            </p:nvSpPr>
            <p:spPr>
              <a:xfrm>
                <a:off x="3509325" y="2539975"/>
                <a:ext cx="122425" cy="143275"/>
              </a:xfrm>
              <a:custGeom>
                <a:avLst/>
                <a:gdLst/>
                <a:ahLst/>
                <a:cxnLst/>
                <a:rect l="l" t="t" r="r" b="b"/>
                <a:pathLst>
                  <a:path w="4897" h="5731" extrusionOk="0">
                    <a:moveTo>
                      <a:pt x="3527" y="1706"/>
                    </a:moveTo>
                    <a:cubicBezTo>
                      <a:pt x="3536" y="1706"/>
                      <a:pt x="3552" y="1714"/>
                      <a:pt x="3573" y="1729"/>
                    </a:cubicBezTo>
                    <a:cubicBezTo>
                      <a:pt x="3625" y="1771"/>
                      <a:pt x="3697" y="1977"/>
                      <a:pt x="3733" y="2192"/>
                    </a:cubicBezTo>
                    <a:cubicBezTo>
                      <a:pt x="3771" y="2407"/>
                      <a:pt x="3911" y="2807"/>
                      <a:pt x="4050" y="3084"/>
                    </a:cubicBezTo>
                    <a:cubicBezTo>
                      <a:pt x="4188" y="3362"/>
                      <a:pt x="4293" y="3679"/>
                      <a:pt x="4285" y="3795"/>
                    </a:cubicBezTo>
                    <a:cubicBezTo>
                      <a:pt x="4278" y="3902"/>
                      <a:pt x="4271" y="3951"/>
                      <a:pt x="4252" y="3951"/>
                    </a:cubicBezTo>
                    <a:cubicBezTo>
                      <a:pt x="4238" y="3951"/>
                      <a:pt x="4215" y="3921"/>
                      <a:pt x="4180" y="3866"/>
                    </a:cubicBezTo>
                    <a:cubicBezTo>
                      <a:pt x="4002" y="3601"/>
                      <a:pt x="3718" y="2759"/>
                      <a:pt x="3665" y="2338"/>
                    </a:cubicBezTo>
                    <a:cubicBezTo>
                      <a:pt x="3634" y="2094"/>
                      <a:pt x="3582" y="1851"/>
                      <a:pt x="3543" y="1783"/>
                    </a:cubicBezTo>
                    <a:cubicBezTo>
                      <a:pt x="3515" y="1732"/>
                      <a:pt x="3511" y="1706"/>
                      <a:pt x="3527" y="1706"/>
                    </a:cubicBezTo>
                    <a:close/>
                    <a:moveTo>
                      <a:pt x="2208" y="475"/>
                    </a:moveTo>
                    <a:cubicBezTo>
                      <a:pt x="2254" y="475"/>
                      <a:pt x="2293" y="639"/>
                      <a:pt x="2440" y="1232"/>
                    </a:cubicBezTo>
                    <a:cubicBezTo>
                      <a:pt x="2539" y="1637"/>
                      <a:pt x="2643" y="1998"/>
                      <a:pt x="2675" y="2043"/>
                    </a:cubicBezTo>
                    <a:cubicBezTo>
                      <a:pt x="2678" y="2047"/>
                      <a:pt x="2680" y="2049"/>
                      <a:pt x="2681" y="2049"/>
                    </a:cubicBezTo>
                    <a:cubicBezTo>
                      <a:pt x="2700" y="2049"/>
                      <a:pt x="2655" y="1790"/>
                      <a:pt x="2575" y="1442"/>
                    </a:cubicBezTo>
                    <a:cubicBezTo>
                      <a:pt x="2446" y="882"/>
                      <a:pt x="2413" y="536"/>
                      <a:pt x="2482" y="536"/>
                    </a:cubicBezTo>
                    <a:cubicBezTo>
                      <a:pt x="2500" y="536"/>
                      <a:pt x="2524" y="560"/>
                      <a:pt x="2556" y="610"/>
                    </a:cubicBezTo>
                    <a:cubicBezTo>
                      <a:pt x="2600" y="677"/>
                      <a:pt x="2695" y="990"/>
                      <a:pt x="2770" y="1305"/>
                    </a:cubicBezTo>
                    <a:cubicBezTo>
                      <a:pt x="2847" y="1623"/>
                      <a:pt x="2948" y="1936"/>
                      <a:pt x="2998" y="2005"/>
                    </a:cubicBezTo>
                    <a:cubicBezTo>
                      <a:pt x="3003" y="2011"/>
                      <a:pt x="3007" y="2014"/>
                      <a:pt x="3010" y="2014"/>
                    </a:cubicBezTo>
                    <a:cubicBezTo>
                      <a:pt x="3038" y="2014"/>
                      <a:pt x="2985" y="1736"/>
                      <a:pt x="2883" y="1348"/>
                    </a:cubicBezTo>
                    <a:cubicBezTo>
                      <a:pt x="2780" y="958"/>
                      <a:pt x="2740" y="677"/>
                      <a:pt x="2782" y="677"/>
                    </a:cubicBezTo>
                    <a:cubicBezTo>
                      <a:pt x="2786" y="677"/>
                      <a:pt x="2791" y="680"/>
                      <a:pt x="2797" y="686"/>
                    </a:cubicBezTo>
                    <a:cubicBezTo>
                      <a:pt x="2864" y="750"/>
                      <a:pt x="2998" y="1094"/>
                      <a:pt x="3097" y="1451"/>
                    </a:cubicBezTo>
                    <a:cubicBezTo>
                      <a:pt x="3196" y="1811"/>
                      <a:pt x="3303" y="2106"/>
                      <a:pt x="3336" y="2113"/>
                    </a:cubicBezTo>
                    <a:cubicBezTo>
                      <a:pt x="3336" y="2113"/>
                      <a:pt x="3337" y="2113"/>
                      <a:pt x="3337" y="2113"/>
                    </a:cubicBezTo>
                    <a:cubicBezTo>
                      <a:pt x="3367" y="2113"/>
                      <a:pt x="3320" y="1873"/>
                      <a:pt x="3230" y="1571"/>
                    </a:cubicBezTo>
                    <a:cubicBezTo>
                      <a:pt x="3099" y="1132"/>
                      <a:pt x="3055" y="924"/>
                      <a:pt x="3106" y="924"/>
                    </a:cubicBezTo>
                    <a:cubicBezTo>
                      <a:pt x="3141" y="924"/>
                      <a:pt x="3219" y="1019"/>
                      <a:pt x="3343" y="1204"/>
                    </a:cubicBezTo>
                    <a:cubicBezTo>
                      <a:pt x="3465" y="1385"/>
                      <a:pt x="3514" y="1484"/>
                      <a:pt x="3485" y="1484"/>
                    </a:cubicBezTo>
                    <a:cubicBezTo>
                      <a:pt x="3476" y="1484"/>
                      <a:pt x="3460" y="1475"/>
                      <a:pt x="3438" y="1458"/>
                    </a:cubicBezTo>
                    <a:cubicBezTo>
                      <a:pt x="3395" y="1425"/>
                      <a:pt x="3366" y="1407"/>
                      <a:pt x="3350" y="1407"/>
                    </a:cubicBezTo>
                    <a:cubicBezTo>
                      <a:pt x="3316" y="1407"/>
                      <a:pt x="3338" y="1485"/>
                      <a:pt x="3411" y="1669"/>
                    </a:cubicBezTo>
                    <a:cubicBezTo>
                      <a:pt x="3483" y="1851"/>
                      <a:pt x="3529" y="2090"/>
                      <a:pt x="3508" y="2188"/>
                    </a:cubicBezTo>
                    <a:cubicBezTo>
                      <a:pt x="3486" y="2291"/>
                      <a:pt x="3618" y="2756"/>
                      <a:pt x="3800" y="3231"/>
                    </a:cubicBezTo>
                    <a:cubicBezTo>
                      <a:pt x="4087" y="3982"/>
                      <a:pt x="4110" y="4107"/>
                      <a:pt x="3966" y="4210"/>
                    </a:cubicBezTo>
                    <a:cubicBezTo>
                      <a:pt x="3896" y="4259"/>
                      <a:pt x="3830" y="4285"/>
                      <a:pt x="3766" y="4285"/>
                    </a:cubicBezTo>
                    <a:cubicBezTo>
                      <a:pt x="3550" y="4285"/>
                      <a:pt x="3359" y="3990"/>
                      <a:pt x="3123" y="3330"/>
                    </a:cubicBezTo>
                    <a:cubicBezTo>
                      <a:pt x="2986" y="2937"/>
                      <a:pt x="2855" y="2642"/>
                      <a:pt x="2825" y="2642"/>
                    </a:cubicBezTo>
                    <a:cubicBezTo>
                      <a:pt x="2823" y="2642"/>
                      <a:pt x="2821" y="2644"/>
                      <a:pt x="2820" y="2646"/>
                    </a:cubicBezTo>
                    <a:cubicBezTo>
                      <a:pt x="2800" y="2689"/>
                      <a:pt x="2887" y="2981"/>
                      <a:pt x="3014" y="3296"/>
                    </a:cubicBezTo>
                    <a:cubicBezTo>
                      <a:pt x="3263" y="3921"/>
                      <a:pt x="3304" y="4166"/>
                      <a:pt x="3151" y="4166"/>
                    </a:cubicBezTo>
                    <a:cubicBezTo>
                      <a:pt x="3137" y="4166"/>
                      <a:pt x="3121" y="4164"/>
                      <a:pt x="3105" y="4160"/>
                    </a:cubicBezTo>
                    <a:cubicBezTo>
                      <a:pt x="3011" y="4140"/>
                      <a:pt x="2897" y="3877"/>
                      <a:pt x="2722" y="3282"/>
                    </a:cubicBezTo>
                    <a:cubicBezTo>
                      <a:pt x="2586" y="2810"/>
                      <a:pt x="2452" y="2428"/>
                      <a:pt x="2423" y="2424"/>
                    </a:cubicBezTo>
                    <a:cubicBezTo>
                      <a:pt x="2422" y="2424"/>
                      <a:pt x="2422" y="2424"/>
                      <a:pt x="2422" y="2424"/>
                    </a:cubicBezTo>
                    <a:cubicBezTo>
                      <a:pt x="2395" y="2424"/>
                      <a:pt x="2470" y="2756"/>
                      <a:pt x="2588" y="3168"/>
                    </a:cubicBezTo>
                    <a:cubicBezTo>
                      <a:pt x="2796" y="3888"/>
                      <a:pt x="2863" y="4127"/>
                      <a:pt x="2819" y="4127"/>
                    </a:cubicBezTo>
                    <a:cubicBezTo>
                      <a:pt x="2799" y="4127"/>
                      <a:pt x="2756" y="4078"/>
                      <a:pt x="2693" y="4001"/>
                    </a:cubicBezTo>
                    <a:cubicBezTo>
                      <a:pt x="2592" y="3882"/>
                      <a:pt x="2428" y="3485"/>
                      <a:pt x="2322" y="3109"/>
                    </a:cubicBezTo>
                    <a:cubicBezTo>
                      <a:pt x="2215" y="2733"/>
                      <a:pt x="2108" y="2428"/>
                      <a:pt x="2079" y="2422"/>
                    </a:cubicBezTo>
                    <a:cubicBezTo>
                      <a:pt x="2079" y="2422"/>
                      <a:pt x="2078" y="2422"/>
                      <a:pt x="2078" y="2422"/>
                    </a:cubicBezTo>
                    <a:cubicBezTo>
                      <a:pt x="2022" y="2422"/>
                      <a:pt x="2387" y="3752"/>
                      <a:pt x="2485" y="3906"/>
                    </a:cubicBezTo>
                    <a:cubicBezTo>
                      <a:pt x="2522" y="3964"/>
                      <a:pt x="2515" y="4034"/>
                      <a:pt x="2472" y="4064"/>
                    </a:cubicBezTo>
                    <a:cubicBezTo>
                      <a:pt x="2457" y="4074"/>
                      <a:pt x="2441" y="4079"/>
                      <a:pt x="2426" y="4079"/>
                    </a:cubicBezTo>
                    <a:cubicBezTo>
                      <a:pt x="2311" y="4079"/>
                      <a:pt x="2201" y="3779"/>
                      <a:pt x="2020" y="3008"/>
                    </a:cubicBezTo>
                    <a:cubicBezTo>
                      <a:pt x="1924" y="2590"/>
                      <a:pt x="1825" y="2277"/>
                      <a:pt x="1795" y="2277"/>
                    </a:cubicBezTo>
                    <a:cubicBezTo>
                      <a:pt x="1793" y="2277"/>
                      <a:pt x="1792" y="2278"/>
                      <a:pt x="1790" y="2281"/>
                    </a:cubicBezTo>
                    <a:cubicBezTo>
                      <a:pt x="1767" y="2330"/>
                      <a:pt x="1833" y="2681"/>
                      <a:pt x="1937" y="3070"/>
                    </a:cubicBezTo>
                    <a:cubicBezTo>
                      <a:pt x="2042" y="3461"/>
                      <a:pt x="2119" y="3821"/>
                      <a:pt x="2108" y="3883"/>
                    </a:cubicBezTo>
                    <a:cubicBezTo>
                      <a:pt x="2103" y="3923"/>
                      <a:pt x="2091" y="3942"/>
                      <a:pt x="2075" y="3942"/>
                    </a:cubicBezTo>
                    <a:cubicBezTo>
                      <a:pt x="1993" y="3942"/>
                      <a:pt x="1792" y="3450"/>
                      <a:pt x="1686" y="2943"/>
                    </a:cubicBezTo>
                    <a:cubicBezTo>
                      <a:pt x="1552" y="2298"/>
                      <a:pt x="1498" y="2050"/>
                      <a:pt x="1480" y="2050"/>
                    </a:cubicBezTo>
                    <a:cubicBezTo>
                      <a:pt x="1470" y="2050"/>
                      <a:pt x="1470" y="2123"/>
                      <a:pt x="1473" y="2247"/>
                    </a:cubicBezTo>
                    <a:cubicBezTo>
                      <a:pt x="1480" y="2434"/>
                      <a:pt x="1553" y="2868"/>
                      <a:pt x="1640" y="3223"/>
                    </a:cubicBezTo>
                    <a:cubicBezTo>
                      <a:pt x="1738" y="3618"/>
                      <a:pt x="1755" y="3778"/>
                      <a:pt x="1696" y="3778"/>
                    </a:cubicBezTo>
                    <a:cubicBezTo>
                      <a:pt x="1683" y="3778"/>
                      <a:pt x="1666" y="3770"/>
                      <a:pt x="1646" y="3755"/>
                    </a:cubicBezTo>
                    <a:cubicBezTo>
                      <a:pt x="1450" y="3615"/>
                      <a:pt x="1295" y="3066"/>
                      <a:pt x="1226" y="2279"/>
                    </a:cubicBezTo>
                    <a:cubicBezTo>
                      <a:pt x="1198" y="1944"/>
                      <a:pt x="1143" y="1657"/>
                      <a:pt x="1105" y="1649"/>
                    </a:cubicBezTo>
                    <a:cubicBezTo>
                      <a:pt x="1105" y="1649"/>
                      <a:pt x="1105" y="1649"/>
                      <a:pt x="1104" y="1649"/>
                    </a:cubicBezTo>
                    <a:cubicBezTo>
                      <a:pt x="1031" y="1649"/>
                      <a:pt x="1204" y="3147"/>
                      <a:pt x="1297" y="3291"/>
                    </a:cubicBezTo>
                    <a:cubicBezTo>
                      <a:pt x="1333" y="3349"/>
                      <a:pt x="1330" y="3418"/>
                      <a:pt x="1291" y="3443"/>
                    </a:cubicBezTo>
                    <a:cubicBezTo>
                      <a:pt x="1288" y="3446"/>
                      <a:pt x="1284" y="3447"/>
                      <a:pt x="1278" y="3447"/>
                    </a:cubicBezTo>
                    <a:cubicBezTo>
                      <a:pt x="1224" y="3447"/>
                      <a:pt x="1078" y="3327"/>
                      <a:pt x="938" y="3168"/>
                    </a:cubicBezTo>
                    <a:cubicBezTo>
                      <a:pt x="583" y="2755"/>
                      <a:pt x="458" y="2118"/>
                      <a:pt x="645" y="1657"/>
                    </a:cubicBezTo>
                    <a:lnTo>
                      <a:pt x="785" y="1317"/>
                    </a:lnTo>
                    <a:lnTo>
                      <a:pt x="771" y="1611"/>
                    </a:lnTo>
                    <a:cubicBezTo>
                      <a:pt x="750" y="2058"/>
                      <a:pt x="831" y="2914"/>
                      <a:pt x="905" y="3030"/>
                    </a:cubicBezTo>
                    <a:cubicBezTo>
                      <a:pt x="909" y="3037"/>
                      <a:pt x="913" y="3040"/>
                      <a:pt x="916" y="3040"/>
                    </a:cubicBezTo>
                    <a:cubicBezTo>
                      <a:pt x="942" y="3040"/>
                      <a:pt x="940" y="2834"/>
                      <a:pt x="908" y="2539"/>
                    </a:cubicBezTo>
                    <a:cubicBezTo>
                      <a:pt x="811" y="1677"/>
                      <a:pt x="912" y="1085"/>
                      <a:pt x="1180" y="903"/>
                    </a:cubicBezTo>
                    <a:cubicBezTo>
                      <a:pt x="1269" y="844"/>
                      <a:pt x="1324" y="812"/>
                      <a:pt x="1358" y="812"/>
                    </a:cubicBezTo>
                    <a:cubicBezTo>
                      <a:pt x="1401" y="812"/>
                      <a:pt x="1412" y="862"/>
                      <a:pt x="1418" y="971"/>
                    </a:cubicBezTo>
                    <a:cubicBezTo>
                      <a:pt x="1424" y="1075"/>
                      <a:pt x="1456" y="1147"/>
                      <a:pt x="1493" y="1147"/>
                    </a:cubicBezTo>
                    <a:cubicBezTo>
                      <a:pt x="1499" y="1147"/>
                      <a:pt x="1505" y="1146"/>
                      <a:pt x="1511" y="1142"/>
                    </a:cubicBezTo>
                    <a:cubicBezTo>
                      <a:pt x="1552" y="1115"/>
                      <a:pt x="1559" y="1008"/>
                      <a:pt x="1524" y="904"/>
                    </a:cubicBezTo>
                    <a:cubicBezTo>
                      <a:pt x="1491" y="801"/>
                      <a:pt x="1519" y="679"/>
                      <a:pt x="1591" y="634"/>
                    </a:cubicBezTo>
                    <a:cubicBezTo>
                      <a:pt x="1620" y="616"/>
                      <a:pt x="1642" y="605"/>
                      <a:pt x="1661" y="605"/>
                    </a:cubicBezTo>
                    <a:cubicBezTo>
                      <a:pt x="1716" y="605"/>
                      <a:pt x="1735" y="700"/>
                      <a:pt x="1762" y="980"/>
                    </a:cubicBezTo>
                    <a:cubicBezTo>
                      <a:pt x="1788" y="1245"/>
                      <a:pt x="1817" y="1376"/>
                      <a:pt x="1838" y="1376"/>
                    </a:cubicBezTo>
                    <a:cubicBezTo>
                      <a:pt x="1858" y="1376"/>
                      <a:pt x="1870" y="1237"/>
                      <a:pt x="1860" y="963"/>
                    </a:cubicBezTo>
                    <a:cubicBezTo>
                      <a:pt x="1851" y="709"/>
                      <a:pt x="1870" y="586"/>
                      <a:pt x="1905" y="586"/>
                    </a:cubicBezTo>
                    <a:cubicBezTo>
                      <a:pt x="1947" y="586"/>
                      <a:pt x="2012" y="765"/>
                      <a:pt x="2079" y="1109"/>
                    </a:cubicBezTo>
                    <a:cubicBezTo>
                      <a:pt x="2135" y="1403"/>
                      <a:pt x="2211" y="1677"/>
                      <a:pt x="2247" y="1730"/>
                    </a:cubicBezTo>
                    <a:cubicBezTo>
                      <a:pt x="2251" y="1736"/>
                      <a:pt x="2254" y="1738"/>
                      <a:pt x="2257" y="1738"/>
                    </a:cubicBezTo>
                    <a:cubicBezTo>
                      <a:pt x="2280" y="1738"/>
                      <a:pt x="2254" y="1525"/>
                      <a:pt x="2194" y="1224"/>
                    </a:cubicBezTo>
                    <a:cubicBezTo>
                      <a:pt x="2127" y="889"/>
                      <a:pt x="2106" y="583"/>
                      <a:pt x="2144" y="535"/>
                    </a:cubicBezTo>
                    <a:cubicBezTo>
                      <a:pt x="2171" y="501"/>
                      <a:pt x="2190" y="475"/>
                      <a:pt x="2208" y="475"/>
                    </a:cubicBezTo>
                    <a:close/>
                    <a:moveTo>
                      <a:pt x="2283" y="0"/>
                    </a:moveTo>
                    <a:cubicBezTo>
                      <a:pt x="2166" y="0"/>
                      <a:pt x="2040" y="9"/>
                      <a:pt x="1904" y="26"/>
                    </a:cubicBezTo>
                    <a:cubicBezTo>
                      <a:pt x="1322" y="95"/>
                      <a:pt x="922" y="316"/>
                      <a:pt x="587" y="749"/>
                    </a:cubicBezTo>
                    <a:cubicBezTo>
                      <a:pt x="191" y="1257"/>
                      <a:pt x="1" y="1771"/>
                      <a:pt x="21" y="2272"/>
                    </a:cubicBezTo>
                    <a:cubicBezTo>
                      <a:pt x="40" y="2745"/>
                      <a:pt x="108" y="2889"/>
                      <a:pt x="728" y="3782"/>
                    </a:cubicBezTo>
                    <a:cubicBezTo>
                      <a:pt x="782" y="3857"/>
                      <a:pt x="865" y="4036"/>
                      <a:pt x="924" y="4192"/>
                    </a:cubicBezTo>
                    <a:lnTo>
                      <a:pt x="1025" y="4470"/>
                    </a:lnTo>
                    <a:lnTo>
                      <a:pt x="985" y="4164"/>
                    </a:lnTo>
                    <a:lnTo>
                      <a:pt x="945" y="3859"/>
                    </a:lnTo>
                    <a:lnTo>
                      <a:pt x="1159" y="4053"/>
                    </a:lnTo>
                    <a:cubicBezTo>
                      <a:pt x="1278" y="4160"/>
                      <a:pt x="1384" y="4267"/>
                      <a:pt x="1396" y="4291"/>
                    </a:cubicBezTo>
                    <a:cubicBezTo>
                      <a:pt x="1406" y="4314"/>
                      <a:pt x="1511" y="4525"/>
                      <a:pt x="1631" y="4769"/>
                    </a:cubicBezTo>
                    <a:lnTo>
                      <a:pt x="1844" y="5203"/>
                    </a:lnTo>
                    <a:lnTo>
                      <a:pt x="1693" y="4741"/>
                    </a:lnTo>
                    <a:lnTo>
                      <a:pt x="1543" y="4279"/>
                    </a:lnTo>
                    <a:lnTo>
                      <a:pt x="1543" y="4279"/>
                    </a:lnTo>
                    <a:lnTo>
                      <a:pt x="1806" y="4401"/>
                    </a:lnTo>
                    <a:cubicBezTo>
                      <a:pt x="2028" y="4504"/>
                      <a:pt x="2108" y="4607"/>
                      <a:pt x="2296" y="5047"/>
                    </a:cubicBezTo>
                    <a:cubicBezTo>
                      <a:pt x="2419" y="5334"/>
                      <a:pt x="2559" y="5623"/>
                      <a:pt x="2606" y="5687"/>
                    </a:cubicBezTo>
                    <a:cubicBezTo>
                      <a:pt x="2628" y="5717"/>
                      <a:pt x="2642" y="5731"/>
                      <a:pt x="2651" y="5731"/>
                    </a:cubicBezTo>
                    <a:cubicBezTo>
                      <a:pt x="2700" y="5731"/>
                      <a:pt x="2543" y="5277"/>
                      <a:pt x="2388" y="5016"/>
                    </a:cubicBezTo>
                    <a:cubicBezTo>
                      <a:pt x="2201" y="4701"/>
                      <a:pt x="2189" y="4579"/>
                      <a:pt x="2377" y="4579"/>
                    </a:cubicBezTo>
                    <a:cubicBezTo>
                      <a:pt x="2420" y="4579"/>
                      <a:pt x="2475" y="4585"/>
                      <a:pt x="2540" y="4597"/>
                    </a:cubicBezTo>
                    <a:cubicBezTo>
                      <a:pt x="2800" y="4646"/>
                      <a:pt x="2876" y="4725"/>
                      <a:pt x="3150" y="5210"/>
                    </a:cubicBezTo>
                    <a:cubicBezTo>
                      <a:pt x="3270" y="5423"/>
                      <a:pt x="3342" y="5543"/>
                      <a:pt x="3349" y="5543"/>
                    </a:cubicBezTo>
                    <a:cubicBezTo>
                      <a:pt x="3353" y="5543"/>
                      <a:pt x="3342" y="5518"/>
                      <a:pt x="3316" y="5464"/>
                    </a:cubicBezTo>
                    <a:cubicBezTo>
                      <a:pt x="3087" y="4995"/>
                      <a:pt x="3011" y="4747"/>
                      <a:pt x="3082" y="4702"/>
                    </a:cubicBezTo>
                    <a:cubicBezTo>
                      <a:pt x="3087" y="4699"/>
                      <a:pt x="3094" y="4697"/>
                      <a:pt x="3103" y="4697"/>
                    </a:cubicBezTo>
                    <a:cubicBezTo>
                      <a:pt x="3234" y="4697"/>
                      <a:pt x="3751" y="5042"/>
                      <a:pt x="3963" y="5281"/>
                    </a:cubicBezTo>
                    <a:cubicBezTo>
                      <a:pt x="4017" y="5341"/>
                      <a:pt x="4048" y="5372"/>
                      <a:pt x="4057" y="5372"/>
                    </a:cubicBezTo>
                    <a:cubicBezTo>
                      <a:pt x="4069" y="5372"/>
                      <a:pt x="4038" y="5313"/>
                      <a:pt x="3964" y="5189"/>
                    </a:cubicBezTo>
                    <a:cubicBezTo>
                      <a:pt x="3833" y="4962"/>
                      <a:pt x="3888" y="4818"/>
                      <a:pt x="4014" y="4818"/>
                    </a:cubicBezTo>
                    <a:cubicBezTo>
                      <a:pt x="4093" y="4818"/>
                      <a:pt x="4201" y="4875"/>
                      <a:pt x="4308" y="5003"/>
                    </a:cubicBezTo>
                    <a:cubicBezTo>
                      <a:pt x="4400" y="5113"/>
                      <a:pt x="4447" y="5169"/>
                      <a:pt x="4462" y="5169"/>
                    </a:cubicBezTo>
                    <a:cubicBezTo>
                      <a:pt x="4477" y="5169"/>
                      <a:pt x="4458" y="5110"/>
                      <a:pt x="4420" y="4989"/>
                    </a:cubicBezTo>
                    <a:cubicBezTo>
                      <a:pt x="4371" y="4833"/>
                      <a:pt x="4424" y="4627"/>
                      <a:pt x="4582" y="4374"/>
                    </a:cubicBezTo>
                    <a:cubicBezTo>
                      <a:pt x="4896" y="3877"/>
                      <a:pt x="4895" y="3447"/>
                      <a:pt x="4576" y="2796"/>
                    </a:cubicBezTo>
                    <a:cubicBezTo>
                      <a:pt x="4431" y="2502"/>
                      <a:pt x="4264" y="2100"/>
                      <a:pt x="4197" y="1887"/>
                    </a:cubicBezTo>
                    <a:cubicBezTo>
                      <a:pt x="3938" y="1074"/>
                      <a:pt x="3789" y="794"/>
                      <a:pt x="3439" y="467"/>
                    </a:cubicBezTo>
                    <a:cubicBezTo>
                      <a:pt x="3090" y="141"/>
                      <a:pt x="2754"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0"/>
              <p:cNvSpPr/>
              <p:nvPr/>
            </p:nvSpPr>
            <p:spPr>
              <a:xfrm>
                <a:off x="3374250" y="2670550"/>
                <a:ext cx="162650" cy="212475"/>
              </a:xfrm>
              <a:custGeom>
                <a:avLst/>
                <a:gdLst/>
                <a:ahLst/>
                <a:cxnLst/>
                <a:rect l="l" t="t" r="r" b="b"/>
                <a:pathLst>
                  <a:path w="6506" h="8499" extrusionOk="0">
                    <a:moveTo>
                      <a:pt x="2524" y="607"/>
                    </a:moveTo>
                    <a:cubicBezTo>
                      <a:pt x="2542" y="607"/>
                      <a:pt x="2557" y="609"/>
                      <a:pt x="2569" y="615"/>
                    </a:cubicBezTo>
                    <a:cubicBezTo>
                      <a:pt x="2624" y="645"/>
                      <a:pt x="2629" y="693"/>
                      <a:pt x="2581" y="722"/>
                    </a:cubicBezTo>
                    <a:cubicBezTo>
                      <a:pt x="2533" y="753"/>
                      <a:pt x="2300" y="1077"/>
                      <a:pt x="2065" y="1443"/>
                    </a:cubicBezTo>
                    <a:cubicBezTo>
                      <a:pt x="1842" y="1788"/>
                      <a:pt x="1644" y="2047"/>
                      <a:pt x="1603" y="2047"/>
                    </a:cubicBezTo>
                    <a:cubicBezTo>
                      <a:pt x="1600" y="2047"/>
                      <a:pt x="1598" y="2046"/>
                      <a:pt x="1597" y="2044"/>
                    </a:cubicBezTo>
                    <a:cubicBezTo>
                      <a:pt x="1547" y="1963"/>
                      <a:pt x="1712" y="1343"/>
                      <a:pt x="1848" y="1093"/>
                    </a:cubicBezTo>
                    <a:cubicBezTo>
                      <a:pt x="1968" y="874"/>
                      <a:pt x="2355" y="607"/>
                      <a:pt x="2524" y="607"/>
                    </a:cubicBezTo>
                    <a:close/>
                    <a:moveTo>
                      <a:pt x="3107" y="455"/>
                    </a:moveTo>
                    <a:cubicBezTo>
                      <a:pt x="3142" y="455"/>
                      <a:pt x="3179" y="462"/>
                      <a:pt x="3218" y="474"/>
                    </a:cubicBezTo>
                    <a:cubicBezTo>
                      <a:pt x="3355" y="518"/>
                      <a:pt x="3309" y="621"/>
                      <a:pt x="2957" y="1054"/>
                    </a:cubicBezTo>
                    <a:cubicBezTo>
                      <a:pt x="2439" y="1691"/>
                      <a:pt x="1878" y="2532"/>
                      <a:pt x="1959" y="2550"/>
                    </a:cubicBezTo>
                    <a:cubicBezTo>
                      <a:pt x="1960" y="2551"/>
                      <a:pt x="1961" y="2551"/>
                      <a:pt x="1962" y="2551"/>
                    </a:cubicBezTo>
                    <a:cubicBezTo>
                      <a:pt x="2002" y="2551"/>
                      <a:pt x="2128" y="2393"/>
                      <a:pt x="2245" y="2193"/>
                    </a:cubicBezTo>
                    <a:cubicBezTo>
                      <a:pt x="2470" y="1812"/>
                      <a:pt x="3363" y="678"/>
                      <a:pt x="3512" y="583"/>
                    </a:cubicBezTo>
                    <a:cubicBezTo>
                      <a:pt x="3523" y="577"/>
                      <a:pt x="3535" y="574"/>
                      <a:pt x="3550" y="574"/>
                    </a:cubicBezTo>
                    <a:cubicBezTo>
                      <a:pt x="3724" y="574"/>
                      <a:pt x="4154" y="1003"/>
                      <a:pt x="4305" y="1348"/>
                    </a:cubicBezTo>
                    <a:cubicBezTo>
                      <a:pt x="4389" y="1545"/>
                      <a:pt x="4567" y="2077"/>
                      <a:pt x="4697" y="2528"/>
                    </a:cubicBezTo>
                    <a:cubicBezTo>
                      <a:pt x="4866" y="3115"/>
                      <a:pt x="5060" y="3548"/>
                      <a:pt x="5371" y="4036"/>
                    </a:cubicBezTo>
                    <a:cubicBezTo>
                      <a:pt x="5653" y="4483"/>
                      <a:pt x="5816" y="4832"/>
                      <a:pt x="5833" y="5034"/>
                    </a:cubicBezTo>
                    <a:cubicBezTo>
                      <a:pt x="5879" y="5552"/>
                      <a:pt x="5110" y="6582"/>
                      <a:pt x="4656" y="6606"/>
                    </a:cubicBezTo>
                    <a:cubicBezTo>
                      <a:pt x="4651" y="6606"/>
                      <a:pt x="4645" y="6607"/>
                      <a:pt x="4640" y="6607"/>
                    </a:cubicBezTo>
                    <a:cubicBezTo>
                      <a:pt x="4500" y="6607"/>
                      <a:pt x="4521" y="6479"/>
                      <a:pt x="4757" y="5848"/>
                    </a:cubicBezTo>
                    <a:cubicBezTo>
                      <a:pt x="4908" y="5442"/>
                      <a:pt x="5009" y="5120"/>
                      <a:pt x="4980" y="5120"/>
                    </a:cubicBezTo>
                    <a:cubicBezTo>
                      <a:pt x="4980" y="5120"/>
                      <a:pt x="4979" y="5120"/>
                      <a:pt x="4977" y="5120"/>
                    </a:cubicBezTo>
                    <a:cubicBezTo>
                      <a:pt x="4943" y="5145"/>
                      <a:pt x="4774" y="5534"/>
                      <a:pt x="4603" y="5984"/>
                    </a:cubicBezTo>
                    <a:cubicBezTo>
                      <a:pt x="4428" y="6457"/>
                      <a:pt x="4268" y="6754"/>
                      <a:pt x="4195" y="6754"/>
                    </a:cubicBezTo>
                    <a:cubicBezTo>
                      <a:pt x="4191" y="6754"/>
                      <a:pt x="4188" y="6754"/>
                      <a:pt x="4184" y="6752"/>
                    </a:cubicBezTo>
                    <a:cubicBezTo>
                      <a:pt x="4053" y="6689"/>
                      <a:pt x="4107" y="6351"/>
                      <a:pt x="4340" y="5801"/>
                    </a:cubicBezTo>
                    <a:cubicBezTo>
                      <a:pt x="4434" y="5574"/>
                      <a:pt x="4485" y="5373"/>
                      <a:pt x="4449" y="5365"/>
                    </a:cubicBezTo>
                    <a:cubicBezTo>
                      <a:pt x="4449" y="5365"/>
                      <a:pt x="4448" y="5365"/>
                      <a:pt x="4448" y="5365"/>
                    </a:cubicBezTo>
                    <a:cubicBezTo>
                      <a:pt x="4410" y="5365"/>
                      <a:pt x="4286" y="5652"/>
                      <a:pt x="4168" y="6016"/>
                    </a:cubicBezTo>
                    <a:cubicBezTo>
                      <a:pt x="4004" y="6533"/>
                      <a:pt x="3901" y="6757"/>
                      <a:pt x="3824" y="6757"/>
                    </a:cubicBezTo>
                    <a:cubicBezTo>
                      <a:pt x="3806" y="6757"/>
                      <a:pt x="3789" y="6744"/>
                      <a:pt x="3773" y="6718"/>
                    </a:cubicBezTo>
                    <a:cubicBezTo>
                      <a:pt x="3750" y="6682"/>
                      <a:pt x="3831" y="6264"/>
                      <a:pt x="3952" y="5790"/>
                    </a:cubicBezTo>
                    <a:cubicBezTo>
                      <a:pt x="4036" y="5459"/>
                      <a:pt x="4073" y="5268"/>
                      <a:pt x="4054" y="5268"/>
                    </a:cubicBezTo>
                    <a:cubicBezTo>
                      <a:pt x="4047" y="5268"/>
                      <a:pt x="4029" y="5303"/>
                      <a:pt x="4001" y="5376"/>
                    </a:cubicBezTo>
                    <a:cubicBezTo>
                      <a:pt x="3908" y="5623"/>
                      <a:pt x="3797" y="6008"/>
                      <a:pt x="3752" y="6229"/>
                    </a:cubicBezTo>
                    <a:cubicBezTo>
                      <a:pt x="3710" y="6450"/>
                      <a:pt x="3644" y="6652"/>
                      <a:pt x="3609" y="6673"/>
                    </a:cubicBezTo>
                    <a:cubicBezTo>
                      <a:pt x="3589" y="6686"/>
                      <a:pt x="3571" y="6692"/>
                      <a:pt x="3556" y="6692"/>
                    </a:cubicBezTo>
                    <a:cubicBezTo>
                      <a:pt x="3446" y="6692"/>
                      <a:pt x="3441" y="6393"/>
                      <a:pt x="3545" y="5860"/>
                    </a:cubicBezTo>
                    <a:lnTo>
                      <a:pt x="3671" y="5211"/>
                    </a:lnTo>
                    <a:lnTo>
                      <a:pt x="3489" y="5911"/>
                    </a:lnTo>
                    <a:cubicBezTo>
                      <a:pt x="3362" y="6402"/>
                      <a:pt x="3235" y="6650"/>
                      <a:pt x="3167" y="6650"/>
                    </a:cubicBezTo>
                    <a:cubicBezTo>
                      <a:pt x="3100" y="6650"/>
                      <a:pt x="3089" y="6415"/>
                      <a:pt x="3184" y="5940"/>
                    </a:cubicBezTo>
                    <a:cubicBezTo>
                      <a:pt x="3254" y="5596"/>
                      <a:pt x="3271" y="5432"/>
                      <a:pt x="3250" y="5432"/>
                    </a:cubicBezTo>
                    <a:cubicBezTo>
                      <a:pt x="3223" y="5432"/>
                      <a:pt x="3134" y="5694"/>
                      <a:pt x="3010" y="6181"/>
                    </a:cubicBezTo>
                    <a:cubicBezTo>
                      <a:pt x="2910" y="6577"/>
                      <a:pt x="2834" y="6706"/>
                      <a:pt x="2696" y="6717"/>
                    </a:cubicBezTo>
                    <a:cubicBezTo>
                      <a:pt x="2691" y="6717"/>
                      <a:pt x="2686" y="6718"/>
                      <a:pt x="2682" y="6718"/>
                    </a:cubicBezTo>
                    <a:cubicBezTo>
                      <a:pt x="2547" y="6718"/>
                      <a:pt x="2553" y="6578"/>
                      <a:pt x="2711" y="5944"/>
                    </a:cubicBezTo>
                    <a:cubicBezTo>
                      <a:pt x="2822" y="5507"/>
                      <a:pt x="2887" y="5154"/>
                      <a:pt x="2862" y="5149"/>
                    </a:cubicBezTo>
                    <a:cubicBezTo>
                      <a:pt x="2862" y="5149"/>
                      <a:pt x="2861" y="5148"/>
                      <a:pt x="2861" y="5148"/>
                    </a:cubicBezTo>
                    <a:cubicBezTo>
                      <a:pt x="2834" y="5148"/>
                      <a:pt x="2706" y="5544"/>
                      <a:pt x="2573" y="6028"/>
                    </a:cubicBezTo>
                    <a:lnTo>
                      <a:pt x="2328" y="6918"/>
                    </a:lnTo>
                    <a:lnTo>
                      <a:pt x="1942" y="6866"/>
                    </a:lnTo>
                    <a:cubicBezTo>
                      <a:pt x="1926" y="6863"/>
                      <a:pt x="1908" y="6859"/>
                      <a:pt x="1891" y="6855"/>
                    </a:cubicBezTo>
                    <a:lnTo>
                      <a:pt x="1884" y="6880"/>
                    </a:lnTo>
                    <a:lnTo>
                      <a:pt x="1888" y="6855"/>
                    </a:lnTo>
                    <a:cubicBezTo>
                      <a:pt x="1699" y="6824"/>
                      <a:pt x="1521" y="6760"/>
                      <a:pt x="1486" y="6705"/>
                    </a:cubicBezTo>
                    <a:cubicBezTo>
                      <a:pt x="1447" y="6644"/>
                      <a:pt x="1525" y="6264"/>
                      <a:pt x="1661" y="5849"/>
                    </a:cubicBezTo>
                    <a:cubicBezTo>
                      <a:pt x="1875" y="5195"/>
                      <a:pt x="1954" y="4931"/>
                      <a:pt x="1926" y="4931"/>
                    </a:cubicBezTo>
                    <a:cubicBezTo>
                      <a:pt x="1916" y="4931"/>
                      <a:pt x="1890" y="4968"/>
                      <a:pt x="1851" y="5036"/>
                    </a:cubicBezTo>
                    <a:cubicBezTo>
                      <a:pt x="1792" y="5141"/>
                      <a:pt x="1646" y="5522"/>
                      <a:pt x="1531" y="5877"/>
                    </a:cubicBezTo>
                    <a:cubicBezTo>
                      <a:pt x="1362" y="6397"/>
                      <a:pt x="1299" y="6563"/>
                      <a:pt x="1208" y="6563"/>
                    </a:cubicBezTo>
                    <a:cubicBezTo>
                      <a:pt x="1173" y="6563"/>
                      <a:pt x="1134" y="6538"/>
                      <a:pt x="1082" y="6499"/>
                    </a:cubicBezTo>
                    <a:cubicBezTo>
                      <a:pt x="899" y="6364"/>
                      <a:pt x="911" y="6316"/>
                      <a:pt x="1345" y="5314"/>
                    </a:cubicBezTo>
                    <a:cubicBezTo>
                      <a:pt x="1563" y="4813"/>
                      <a:pt x="1712" y="4404"/>
                      <a:pt x="1678" y="4394"/>
                    </a:cubicBezTo>
                    <a:cubicBezTo>
                      <a:pt x="1678" y="4394"/>
                      <a:pt x="1678" y="4394"/>
                      <a:pt x="1678" y="4394"/>
                    </a:cubicBezTo>
                    <a:cubicBezTo>
                      <a:pt x="1642" y="4394"/>
                      <a:pt x="1455" y="4776"/>
                      <a:pt x="1259" y="5248"/>
                    </a:cubicBezTo>
                    <a:cubicBezTo>
                      <a:pt x="1062" y="5724"/>
                      <a:pt x="879" y="6127"/>
                      <a:pt x="855" y="6143"/>
                    </a:cubicBezTo>
                    <a:cubicBezTo>
                      <a:pt x="852" y="6145"/>
                      <a:pt x="850" y="6146"/>
                      <a:pt x="846" y="6146"/>
                    </a:cubicBezTo>
                    <a:cubicBezTo>
                      <a:pt x="817" y="6146"/>
                      <a:pt x="756" y="6086"/>
                      <a:pt x="704" y="6004"/>
                    </a:cubicBezTo>
                    <a:cubicBezTo>
                      <a:pt x="627" y="5884"/>
                      <a:pt x="725" y="5559"/>
                      <a:pt x="1065" y="4818"/>
                    </a:cubicBezTo>
                    <a:cubicBezTo>
                      <a:pt x="1553" y="3755"/>
                      <a:pt x="1704" y="3149"/>
                      <a:pt x="1617" y="2631"/>
                    </a:cubicBezTo>
                    <a:cubicBezTo>
                      <a:pt x="1563" y="2320"/>
                      <a:pt x="1677" y="2105"/>
                      <a:pt x="2422" y="1093"/>
                    </a:cubicBezTo>
                    <a:cubicBezTo>
                      <a:pt x="2777" y="612"/>
                      <a:pt x="2934" y="455"/>
                      <a:pt x="3107" y="455"/>
                    </a:cubicBezTo>
                    <a:close/>
                    <a:moveTo>
                      <a:pt x="3112" y="1"/>
                    </a:moveTo>
                    <a:cubicBezTo>
                      <a:pt x="2471" y="1"/>
                      <a:pt x="1780" y="302"/>
                      <a:pt x="1439" y="807"/>
                    </a:cubicBezTo>
                    <a:cubicBezTo>
                      <a:pt x="1190" y="1177"/>
                      <a:pt x="1078" y="1815"/>
                      <a:pt x="1133" y="2553"/>
                    </a:cubicBezTo>
                    <a:cubicBezTo>
                      <a:pt x="1186" y="3263"/>
                      <a:pt x="1095" y="3616"/>
                      <a:pt x="562" y="4733"/>
                    </a:cubicBezTo>
                    <a:cubicBezTo>
                      <a:pt x="0" y="5911"/>
                      <a:pt x="139" y="6431"/>
                      <a:pt x="1169" y="7017"/>
                    </a:cubicBezTo>
                    <a:cubicBezTo>
                      <a:pt x="1517" y="7213"/>
                      <a:pt x="1705" y="7404"/>
                      <a:pt x="2026" y="7883"/>
                    </a:cubicBezTo>
                    <a:lnTo>
                      <a:pt x="2441" y="8498"/>
                    </a:lnTo>
                    <a:lnTo>
                      <a:pt x="2116" y="7890"/>
                    </a:lnTo>
                    <a:lnTo>
                      <a:pt x="1792" y="7281"/>
                    </a:lnTo>
                    <a:lnTo>
                      <a:pt x="2061" y="7311"/>
                    </a:lnTo>
                    <a:cubicBezTo>
                      <a:pt x="2243" y="7331"/>
                      <a:pt x="2413" y="7446"/>
                      <a:pt x="2589" y="7675"/>
                    </a:cubicBezTo>
                    <a:lnTo>
                      <a:pt x="2849" y="8010"/>
                    </a:lnTo>
                    <a:lnTo>
                      <a:pt x="2636" y="7649"/>
                    </a:lnTo>
                    <a:cubicBezTo>
                      <a:pt x="2466" y="7360"/>
                      <a:pt x="2455" y="7281"/>
                      <a:pt x="2584" y="7255"/>
                    </a:cubicBezTo>
                    <a:cubicBezTo>
                      <a:pt x="2675" y="7237"/>
                      <a:pt x="2760" y="7213"/>
                      <a:pt x="2778" y="7201"/>
                    </a:cubicBezTo>
                    <a:cubicBezTo>
                      <a:pt x="2778" y="7201"/>
                      <a:pt x="2779" y="7201"/>
                      <a:pt x="2780" y="7201"/>
                    </a:cubicBezTo>
                    <a:cubicBezTo>
                      <a:pt x="2804" y="7201"/>
                      <a:pt x="2921" y="7341"/>
                      <a:pt x="3042" y="7519"/>
                    </a:cubicBezTo>
                    <a:lnTo>
                      <a:pt x="3272" y="7855"/>
                    </a:lnTo>
                    <a:lnTo>
                      <a:pt x="3125" y="7515"/>
                    </a:lnTo>
                    <a:cubicBezTo>
                      <a:pt x="3004" y="7235"/>
                      <a:pt x="2987" y="7187"/>
                      <a:pt x="3143" y="7187"/>
                    </a:cubicBezTo>
                    <a:cubicBezTo>
                      <a:pt x="3171" y="7187"/>
                      <a:pt x="3204" y="7188"/>
                      <a:pt x="3243" y="7191"/>
                    </a:cubicBezTo>
                    <a:cubicBezTo>
                      <a:pt x="3385" y="7197"/>
                      <a:pt x="3564" y="7285"/>
                      <a:pt x="3625" y="7380"/>
                    </a:cubicBezTo>
                    <a:cubicBezTo>
                      <a:pt x="3690" y="7475"/>
                      <a:pt x="3826" y="7606"/>
                      <a:pt x="3924" y="7669"/>
                    </a:cubicBezTo>
                    <a:cubicBezTo>
                      <a:pt x="3970" y="7699"/>
                      <a:pt x="3999" y="7714"/>
                      <a:pt x="4010" y="7714"/>
                    </a:cubicBezTo>
                    <a:cubicBezTo>
                      <a:pt x="4031" y="7714"/>
                      <a:pt x="3989" y="7659"/>
                      <a:pt x="3881" y="7542"/>
                    </a:cubicBezTo>
                    <a:lnTo>
                      <a:pt x="3660" y="7301"/>
                    </a:lnTo>
                    <a:lnTo>
                      <a:pt x="4031" y="7328"/>
                    </a:lnTo>
                    <a:cubicBezTo>
                      <a:pt x="4233" y="7344"/>
                      <a:pt x="4448" y="7431"/>
                      <a:pt x="4507" y="7522"/>
                    </a:cubicBezTo>
                    <a:cubicBezTo>
                      <a:pt x="4563" y="7612"/>
                      <a:pt x="4687" y="7720"/>
                      <a:pt x="4774" y="7756"/>
                    </a:cubicBezTo>
                    <a:cubicBezTo>
                      <a:pt x="4806" y="7770"/>
                      <a:pt x="4829" y="7777"/>
                      <a:pt x="4842" y="7777"/>
                    </a:cubicBezTo>
                    <a:cubicBezTo>
                      <a:pt x="4878" y="7777"/>
                      <a:pt x="4841" y="7723"/>
                      <a:pt x="4729" y="7602"/>
                    </a:cubicBezTo>
                    <a:lnTo>
                      <a:pt x="4520" y="7382"/>
                    </a:lnTo>
                    <a:lnTo>
                      <a:pt x="4981" y="7141"/>
                    </a:lnTo>
                    <a:cubicBezTo>
                      <a:pt x="5863" y="6682"/>
                      <a:pt x="6506" y="5601"/>
                      <a:pt x="6361" y="4824"/>
                    </a:cubicBezTo>
                    <a:cubicBezTo>
                      <a:pt x="6311" y="4545"/>
                      <a:pt x="6133" y="4166"/>
                      <a:pt x="5833" y="3695"/>
                    </a:cubicBezTo>
                    <a:cubicBezTo>
                      <a:pt x="5512" y="3190"/>
                      <a:pt x="5308" y="2738"/>
                      <a:pt x="5122" y="2125"/>
                    </a:cubicBezTo>
                    <a:cubicBezTo>
                      <a:pt x="4794" y="1047"/>
                      <a:pt x="4472" y="526"/>
                      <a:pt x="3932" y="206"/>
                    </a:cubicBezTo>
                    <a:cubicBezTo>
                      <a:pt x="3696" y="66"/>
                      <a:pt x="3410" y="1"/>
                      <a:pt x="3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0"/>
              <p:cNvSpPr/>
              <p:nvPr/>
            </p:nvSpPr>
            <p:spPr>
              <a:xfrm>
                <a:off x="3179400" y="2410600"/>
                <a:ext cx="8000" cy="37450"/>
              </a:xfrm>
              <a:custGeom>
                <a:avLst/>
                <a:gdLst/>
                <a:ahLst/>
                <a:cxnLst/>
                <a:rect l="l" t="t" r="r" b="b"/>
                <a:pathLst>
                  <a:path w="320" h="1498" extrusionOk="0">
                    <a:moveTo>
                      <a:pt x="302" y="0"/>
                    </a:moveTo>
                    <a:cubicBezTo>
                      <a:pt x="284" y="0"/>
                      <a:pt x="225" y="234"/>
                      <a:pt x="133" y="703"/>
                    </a:cubicBezTo>
                    <a:cubicBezTo>
                      <a:pt x="23" y="1267"/>
                      <a:pt x="1" y="1498"/>
                      <a:pt x="58" y="1498"/>
                    </a:cubicBezTo>
                    <a:cubicBezTo>
                      <a:pt x="65" y="1498"/>
                      <a:pt x="72" y="1495"/>
                      <a:pt x="80" y="1490"/>
                    </a:cubicBezTo>
                    <a:cubicBezTo>
                      <a:pt x="93" y="1482"/>
                      <a:pt x="157" y="1131"/>
                      <a:pt x="222" y="715"/>
                    </a:cubicBezTo>
                    <a:cubicBezTo>
                      <a:pt x="296" y="239"/>
                      <a:pt x="319" y="0"/>
                      <a:pt x="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0"/>
              <p:cNvSpPr/>
              <p:nvPr/>
            </p:nvSpPr>
            <p:spPr>
              <a:xfrm>
                <a:off x="3187175" y="2410800"/>
                <a:ext cx="8750" cy="53775"/>
              </a:xfrm>
              <a:custGeom>
                <a:avLst/>
                <a:gdLst/>
                <a:ahLst/>
                <a:cxnLst/>
                <a:rect l="l" t="t" r="r" b="b"/>
                <a:pathLst>
                  <a:path w="350" h="2151" extrusionOk="0">
                    <a:moveTo>
                      <a:pt x="312" y="0"/>
                    </a:moveTo>
                    <a:cubicBezTo>
                      <a:pt x="310" y="0"/>
                      <a:pt x="307" y="1"/>
                      <a:pt x="305" y="3"/>
                    </a:cubicBezTo>
                    <a:cubicBezTo>
                      <a:pt x="257" y="32"/>
                      <a:pt x="181" y="354"/>
                      <a:pt x="131" y="716"/>
                    </a:cubicBezTo>
                    <a:cubicBezTo>
                      <a:pt x="20" y="1561"/>
                      <a:pt x="0" y="2132"/>
                      <a:pt x="80" y="2150"/>
                    </a:cubicBezTo>
                    <a:cubicBezTo>
                      <a:pt x="81" y="2151"/>
                      <a:pt x="82" y="2151"/>
                      <a:pt x="83" y="2151"/>
                    </a:cubicBezTo>
                    <a:cubicBezTo>
                      <a:pt x="118" y="2151"/>
                      <a:pt x="142" y="1968"/>
                      <a:pt x="137" y="1737"/>
                    </a:cubicBezTo>
                    <a:cubicBezTo>
                      <a:pt x="131" y="1502"/>
                      <a:pt x="187" y="1006"/>
                      <a:pt x="258" y="629"/>
                    </a:cubicBezTo>
                    <a:cubicBezTo>
                      <a:pt x="327" y="272"/>
                      <a:pt x="350"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0"/>
              <p:cNvSpPr/>
              <p:nvPr/>
            </p:nvSpPr>
            <p:spPr>
              <a:xfrm>
                <a:off x="3197275" y="2419250"/>
                <a:ext cx="5300" cy="54875"/>
              </a:xfrm>
              <a:custGeom>
                <a:avLst/>
                <a:gdLst/>
                <a:ahLst/>
                <a:cxnLst/>
                <a:rect l="l" t="t" r="r" b="b"/>
                <a:pathLst>
                  <a:path w="212" h="2195" extrusionOk="0">
                    <a:moveTo>
                      <a:pt x="180" y="0"/>
                    </a:moveTo>
                    <a:cubicBezTo>
                      <a:pt x="153" y="0"/>
                      <a:pt x="99" y="444"/>
                      <a:pt x="58" y="989"/>
                    </a:cubicBezTo>
                    <a:cubicBezTo>
                      <a:pt x="15" y="1538"/>
                      <a:pt x="0" y="2073"/>
                      <a:pt x="21" y="2172"/>
                    </a:cubicBezTo>
                    <a:cubicBezTo>
                      <a:pt x="25" y="2187"/>
                      <a:pt x="29" y="2194"/>
                      <a:pt x="33" y="2194"/>
                    </a:cubicBezTo>
                    <a:cubicBezTo>
                      <a:pt x="56" y="2194"/>
                      <a:pt x="84" y="1974"/>
                      <a:pt x="102" y="1644"/>
                    </a:cubicBezTo>
                    <a:cubicBezTo>
                      <a:pt x="124" y="1253"/>
                      <a:pt x="162" y="728"/>
                      <a:pt x="186" y="475"/>
                    </a:cubicBezTo>
                    <a:cubicBezTo>
                      <a:pt x="211" y="221"/>
                      <a:pt x="207" y="8"/>
                      <a:pt x="181" y="0"/>
                    </a:cubicBezTo>
                    <a:cubicBezTo>
                      <a:pt x="180" y="0"/>
                      <a:pt x="180"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0"/>
              <p:cNvSpPr/>
              <p:nvPr/>
            </p:nvSpPr>
            <p:spPr>
              <a:xfrm>
                <a:off x="3204725" y="2426025"/>
                <a:ext cx="5200" cy="51800"/>
              </a:xfrm>
              <a:custGeom>
                <a:avLst/>
                <a:gdLst/>
                <a:ahLst/>
                <a:cxnLst/>
                <a:rect l="l" t="t" r="r" b="b"/>
                <a:pathLst>
                  <a:path w="208" h="2072" extrusionOk="0">
                    <a:moveTo>
                      <a:pt x="151" y="1"/>
                    </a:moveTo>
                    <a:cubicBezTo>
                      <a:pt x="123" y="1"/>
                      <a:pt x="76" y="406"/>
                      <a:pt x="51" y="909"/>
                    </a:cubicBezTo>
                    <a:cubicBezTo>
                      <a:pt x="4" y="1839"/>
                      <a:pt x="0" y="2072"/>
                      <a:pt x="43" y="2072"/>
                    </a:cubicBezTo>
                    <a:cubicBezTo>
                      <a:pt x="47" y="2072"/>
                      <a:pt x="50" y="2071"/>
                      <a:pt x="54" y="2068"/>
                    </a:cubicBezTo>
                    <a:cubicBezTo>
                      <a:pt x="110" y="2032"/>
                      <a:pt x="208" y="13"/>
                      <a:pt x="151" y="1"/>
                    </a:cubicBezTo>
                    <a:cubicBezTo>
                      <a:pt x="151" y="1"/>
                      <a:pt x="151" y="1"/>
                      <a:pt x="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0"/>
              <p:cNvSpPr/>
              <p:nvPr/>
            </p:nvSpPr>
            <p:spPr>
              <a:xfrm>
                <a:off x="3209425" y="2515150"/>
                <a:ext cx="20725" cy="53050"/>
              </a:xfrm>
              <a:custGeom>
                <a:avLst/>
                <a:gdLst/>
                <a:ahLst/>
                <a:cxnLst/>
                <a:rect l="l" t="t" r="r" b="b"/>
                <a:pathLst>
                  <a:path w="829" h="2122" extrusionOk="0">
                    <a:moveTo>
                      <a:pt x="21" y="0"/>
                    </a:moveTo>
                    <a:cubicBezTo>
                      <a:pt x="20" y="0"/>
                      <a:pt x="20" y="1"/>
                      <a:pt x="20" y="1"/>
                    </a:cubicBezTo>
                    <a:cubicBezTo>
                      <a:pt x="1" y="10"/>
                      <a:pt x="1" y="74"/>
                      <a:pt x="20" y="143"/>
                    </a:cubicBezTo>
                    <a:cubicBezTo>
                      <a:pt x="36" y="210"/>
                      <a:pt x="176" y="584"/>
                      <a:pt x="327" y="966"/>
                    </a:cubicBezTo>
                    <a:cubicBezTo>
                      <a:pt x="477" y="1349"/>
                      <a:pt x="641" y="1787"/>
                      <a:pt x="689" y="1933"/>
                    </a:cubicBezTo>
                    <a:cubicBezTo>
                      <a:pt x="727" y="2047"/>
                      <a:pt x="768" y="2122"/>
                      <a:pt x="788" y="2122"/>
                    </a:cubicBezTo>
                    <a:cubicBezTo>
                      <a:pt x="793" y="2122"/>
                      <a:pt x="797" y="2117"/>
                      <a:pt x="799" y="2108"/>
                    </a:cubicBezTo>
                    <a:cubicBezTo>
                      <a:pt x="828" y="2009"/>
                      <a:pt x="85"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0"/>
              <p:cNvSpPr/>
              <p:nvPr/>
            </p:nvSpPr>
            <p:spPr>
              <a:xfrm>
                <a:off x="3570975" y="2380000"/>
                <a:ext cx="2575" cy="69150"/>
              </a:xfrm>
              <a:custGeom>
                <a:avLst/>
                <a:gdLst/>
                <a:ahLst/>
                <a:cxnLst/>
                <a:rect l="l" t="t" r="r" b="b"/>
                <a:pathLst>
                  <a:path w="103" h="2766" extrusionOk="0">
                    <a:moveTo>
                      <a:pt x="54" y="0"/>
                    </a:moveTo>
                    <a:cubicBezTo>
                      <a:pt x="27" y="0"/>
                      <a:pt x="3" y="612"/>
                      <a:pt x="2" y="1371"/>
                    </a:cubicBezTo>
                    <a:cubicBezTo>
                      <a:pt x="1" y="2135"/>
                      <a:pt x="22" y="2761"/>
                      <a:pt x="50" y="2766"/>
                    </a:cubicBezTo>
                    <a:cubicBezTo>
                      <a:pt x="50" y="2766"/>
                      <a:pt x="50" y="2766"/>
                      <a:pt x="50" y="2766"/>
                    </a:cubicBezTo>
                    <a:cubicBezTo>
                      <a:pt x="80" y="2766"/>
                      <a:pt x="102" y="2156"/>
                      <a:pt x="102" y="1395"/>
                    </a:cubicBezTo>
                    <a:cubicBezTo>
                      <a:pt x="102" y="630"/>
                      <a:pt x="81" y="9"/>
                      <a:pt x="54" y="1"/>
                    </a:cubicBezTo>
                    <a:cubicBezTo>
                      <a:pt x="54" y="0"/>
                      <a:pt x="54" y="0"/>
                      <a:pt x="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0"/>
              <p:cNvSpPr/>
              <p:nvPr/>
            </p:nvSpPr>
            <p:spPr>
              <a:xfrm>
                <a:off x="3577025" y="2418200"/>
                <a:ext cx="3550" cy="53100"/>
              </a:xfrm>
              <a:custGeom>
                <a:avLst/>
                <a:gdLst/>
                <a:ahLst/>
                <a:cxnLst/>
                <a:rect l="l" t="t" r="r" b="b"/>
                <a:pathLst>
                  <a:path w="142" h="2124" extrusionOk="0">
                    <a:moveTo>
                      <a:pt x="102" y="1"/>
                    </a:moveTo>
                    <a:cubicBezTo>
                      <a:pt x="74" y="1"/>
                      <a:pt x="34" y="472"/>
                      <a:pt x="18" y="1047"/>
                    </a:cubicBezTo>
                    <a:cubicBezTo>
                      <a:pt x="1" y="1627"/>
                      <a:pt x="7" y="2115"/>
                      <a:pt x="34" y="2123"/>
                    </a:cubicBezTo>
                    <a:cubicBezTo>
                      <a:pt x="34" y="2123"/>
                      <a:pt x="35" y="2123"/>
                      <a:pt x="35" y="2123"/>
                    </a:cubicBezTo>
                    <a:cubicBezTo>
                      <a:pt x="62" y="2123"/>
                      <a:pt x="101" y="1656"/>
                      <a:pt x="121" y="1077"/>
                    </a:cubicBezTo>
                    <a:cubicBezTo>
                      <a:pt x="141" y="496"/>
                      <a:pt x="135" y="9"/>
                      <a:pt x="102" y="1"/>
                    </a:cubicBezTo>
                    <a:cubicBezTo>
                      <a:pt x="102" y="1"/>
                      <a:pt x="102"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0"/>
              <p:cNvSpPr/>
              <p:nvPr/>
            </p:nvSpPr>
            <p:spPr>
              <a:xfrm>
                <a:off x="3232225" y="2694050"/>
                <a:ext cx="2975" cy="6850"/>
              </a:xfrm>
              <a:custGeom>
                <a:avLst/>
                <a:gdLst/>
                <a:ahLst/>
                <a:cxnLst/>
                <a:rect l="l" t="t" r="r" b="b"/>
                <a:pathLst>
                  <a:path w="119" h="274" extrusionOk="0">
                    <a:moveTo>
                      <a:pt x="37" y="0"/>
                    </a:moveTo>
                    <a:cubicBezTo>
                      <a:pt x="16" y="0"/>
                      <a:pt x="0" y="44"/>
                      <a:pt x="1" y="134"/>
                    </a:cubicBezTo>
                    <a:cubicBezTo>
                      <a:pt x="1" y="202"/>
                      <a:pt x="32" y="266"/>
                      <a:pt x="68" y="273"/>
                    </a:cubicBezTo>
                    <a:cubicBezTo>
                      <a:pt x="70" y="274"/>
                      <a:pt x="72" y="274"/>
                      <a:pt x="74" y="274"/>
                    </a:cubicBezTo>
                    <a:cubicBezTo>
                      <a:pt x="105" y="274"/>
                      <a:pt x="119" y="212"/>
                      <a:pt x="104" y="137"/>
                    </a:cubicBezTo>
                    <a:cubicBezTo>
                      <a:pt x="84" y="46"/>
                      <a:pt x="58" y="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0"/>
              <p:cNvSpPr/>
              <p:nvPr/>
            </p:nvSpPr>
            <p:spPr>
              <a:xfrm>
                <a:off x="3271650" y="2706600"/>
                <a:ext cx="9875" cy="28575"/>
              </a:xfrm>
              <a:custGeom>
                <a:avLst/>
                <a:gdLst/>
                <a:ahLst/>
                <a:cxnLst/>
                <a:rect l="l" t="t" r="r" b="b"/>
                <a:pathLst>
                  <a:path w="395" h="1143" extrusionOk="0">
                    <a:moveTo>
                      <a:pt x="30" y="1"/>
                    </a:moveTo>
                    <a:cubicBezTo>
                      <a:pt x="0" y="1"/>
                      <a:pt x="42" y="226"/>
                      <a:pt x="121" y="501"/>
                    </a:cubicBezTo>
                    <a:cubicBezTo>
                      <a:pt x="201" y="781"/>
                      <a:pt x="308" y="1066"/>
                      <a:pt x="356" y="1131"/>
                    </a:cubicBezTo>
                    <a:cubicBezTo>
                      <a:pt x="362" y="1139"/>
                      <a:pt x="366" y="1142"/>
                      <a:pt x="370" y="1142"/>
                    </a:cubicBezTo>
                    <a:cubicBezTo>
                      <a:pt x="395" y="1142"/>
                      <a:pt x="352" y="929"/>
                      <a:pt x="266" y="631"/>
                    </a:cubicBezTo>
                    <a:cubicBezTo>
                      <a:pt x="169" y="295"/>
                      <a:pt x="61" y="6"/>
                      <a:pt x="31" y="1"/>
                    </a:cubicBezTo>
                    <a:cubicBezTo>
                      <a:pt x="31" y="1"/>
                      <a:pt x="30" y="1"/>
                      <a:pt x="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0"/>
              <p:cNvSpPr/>
              <p:nvPr/>
            </p:nvSpPr>
            <p:spPr>
              <a:xfrm>
                <a:off x="3307600" y="2691625"/>
                <a:ext cx="11225" cy="35450"/>
              </a:xfrm>
              <a:custGeom>
                <a:avLst/>
                <a:gdLst/>
                <a:ahLst/>
                <a:cxnLst/>
                <a:rect l="l" t="t" r="r" b="b"/>
                <a:pathLst>
                  <a:path w="449" h="1418" extrusionOk="0">
                    <a:moveTo>
                      <a:pt x="22" y="1"/>
                    </a:moveTo>
                    <a:cubicBezTo>
                      <a:pt x="8" y="1"/>
                      <a:pt x="0" y="34"/>
                      <a:pt x="1" y="103"/>
                    </a:cubicBezTo>
                    <a:cubicBezTo>
                      <a:pt x="4" y="224"/>
                      <a:pt x="362" y="1330"/>
                      <a:pt x="428" y="1415"/>
                    </a:cubicBezTo>
                    <a:cubicBezTo>
                      <a:pt x="429" y="1417"/>
                      <a:pt x="431" y="1418"/>
                      <a:pt x="432" y="1418"/>
                    </a:cubicBezTo>
                    <a:cubicBezTo>
                      <a:pt x="449" y="1418"/>
                      <a:pt x="388" y="1129"/>
                      <a:pt x="286" y="753"/>
                    </a:cubicBezTo>
                    <a:cubicBezTo>
                      <a:pt x="158" y="270"/>
                      <a:pt x="62" y="1"/>
                      <a:pt x="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0"/>
              <p:cNvSpPr/>
              <p:nvPr/>
            </p:nvSpPr>
            <p:spPr>
              <a:xfrm>
                <a:off x="3314900" y="2688250"/>
                <a:ext cx="10350" cy="34775"/>
              </a:xfrm>
              <a:custGeom>
                <a:avLst/>
                <a:gdLst/>
                <a:ahLst/>
                <a:cxnLst/>
                <a:rect l="l" t="t" r="r" b="b"/>
                <a:pathLst>
                  <a:path w="414" h="1391" extrusionOk="0">
                    <a:moveTo>
                      <a:pt x="27" y="1"/>
                    </a:moveTo>
                    <a:cubicBezTo>
                      <a:pt x="1" y="1"/>
                      <a:pt x="57" y="306"/>
                      <a:pt x="153" y="686"/>
                    </a:cubicBezTo>
                    <a:cubicBezTo>
                      <a:pt x="251" y="1067"/>
                      <a:pt x="356" y="1385"/>
                      <a:pt x="384" y="1390"/>
                    </a:cubicBezTo>
                    <a:cubicBezTo>
                      <a:pt x="385" y="1390"/>
                      <a:pt x="385" y="1390"/>
                      <a:pt x="385" y="1390"/>
                    </a:cubicBezTo>
                    <a:cubicBezTo>
                      <a:pt x="414" y="1390"/>
                      <a:pt x="357" y="1085"/>
                      <a:pt x="260" y="707"/>
                    </a:cubicBezTo>
                    <a:cubicBezTo>
                      <a:pt x="161" y="326"/>
                      <a:pt x="56" y="6"/>
                      <a:pt x="27" y="1"/>
                    </a:cubicBezTo>
                    <a:cubicBezTo>
                      <a:pt x="27" y="1"/>
                      <a:pt x="27" y="1"/>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0"/>
              <p:cNvSpPr/>
              <p:nvPr/>
            </p:nvSpPr>
            <p:spPr>
              <a:xfrm>
                <a:off x="3303250" y="2697950"/>
                <a:ext cx="9550" cy="26475"/>
              </a:xfrm>
              <a:custGeom>
                <a:avLst/>
                <a:gdLst/>
                <a:ahLst/>
                <a:cxnLst/>
                <a:rect l="l" t="t" r="r" b="b"/>
                <a:pathLst>
                  <a:path w="382" h="1059" extrusionOk="0">
                    <a:moveTo>
                      <a:pt x="34" y="1"/>
                    </a:moveTo>
                    <a:cubicBezTo>
                      <a:pt x="1" y="1"/>
                      <a:pt x="26" y="164"/>
                      <a:pt x="87" y="361"/>
                    </a:cubicBezTo>
                    <a:cubicBezTo>
                      <a:pt x="223" y="794"/>
                      <a:pt x="336" y="1059"/>
                      <a:pt x="363" y="1059"/>
                    </a:cubicBezTo>
                    <a:cubicBezTo>
                      <a:pt x="382" y="1059"/>
                      <a:pt x="362" y="942"/>
                      <a:pt x="288" y="679"/>
                    </a:cubicBezTo>
                    <a:cubicBezTo>
                      <a:pt x="182" y="311"/>
                      <a:pt x="71" y="6"/>
                      <a:pt x="35" y="1"/>
                    </a:cubicBezTo>
                    <a:cubicBezTo>
                      <a:pt x="34" y="1"/>
                      <a:pt x="34" y="1"/>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0"/>
              <p:cNvSpPr/>
              <p:nvPr/>
            </p:nvSpPr>
            <p:spPr>
              <a:xfrm>
                <a:off x="3588175" y="2605175"/>
                <a:ext cx="18025" cy="38200"/>
              </a:xfrm>
              <a:custGeom>
                <a:avLst/>
                <a:gdLst/>
                <a:ahLst/>
                <a:cxnLst/>
                <a:rect l="l" t="t" r="r" b="b"/>
                <a:pathLst>
                  <a:path w="721" h="1528" extrusionOk="0">
                    <a:moveTo>
                      <a:pt x="100" y="78"/>
                    </a:moveTo>
                    <a:cubicBezTo>
                      <a:pt x="102" y="78"/>
                      <a:pt x="105" y="78"/>
                      <a:pt x="107" y="79"/>
                    </a:cubicBezTo>
                    <a:cubicBezTo>
                      <a:pt x="150" y="87"/>
                      <a:pt x="201" y="155"/>
                      <a:pt x="214" y="227"/>
                    </a:cubicBezTo>
                    <a:cubicBezTo>
                      <a:pt x="222" y="266"/>
                      <a:pt x="219" y="286"/>
                      <a:pt x="208" y="286"/>
                    </a:cubicBezTo>
                    <a:cubicBezTo>
                      <a:pt x="194" y="286"/>
                      <a:pt x="169" y="261"/>
                      <a:pt x="134" y="211"/>
                    </a:cubicBezTo>
                    <a:cubicBezTo>
                      <a:pt x="80" y="137"/>
                      <a:pt x="66" y="78"/>
                      <a:pt x="100" y="78"/>
                    </a:cubicBezTo>
                    <a:close/>
                    <a:moveTo>
                      <a:pt x="239" y="455"/>
                    </a:moveTo>
                    <a:cubicBezTo>
                      <a:pt x="239" y="455"/>
                      <a:pt x="240" y="456"/>
                      <a:pt x="241" y="456"/>
                    </a:cubicBezTo>
                    <a:cubicBezTo>
                      <a:pt x="272" y="462"/>
                      <a:pt x="361" y="619"/>
                      <a:pt x="435" y="797"/>
                    </a:cubicBezTo>
                    <a:cubicBezTo>
                      <a:pt x="507" y="973"/>
                      <a:pt x="540" y="1115"/>
                      <a:pt x="512" y="1115"/>
                    </a:cubicBezTo>
                    <a:cubicBezTo>
                      <a:pt x="511" y="1115"/>
                      <a:pt x="510" y="1115"/>
                      <a:pt x="510" y="1115"/>
                    </a:cubicBezTo>
                    <a:cubicBezTo>
                      <a:pt x="477" y="1108"/>
                      <a:pt x="388" y="953"/>
                      <a:pt x="316" y="773"/>
                    </a:cubicBezTo>
                    <a:cubicBezTo>
                      <a:pt x="242" y="596"/>
                      <a:pt x="209" y="455"/>
                      <a:pt x="239" y="455"/>
                    </a:cubicBezTo>
                    <a:close/>
                    <a:moveTo>
                      <a:pt x="91" y="0"/>
                    </a:moveTo>
                    <a:cubicBezTo>
                      <a:pt x="35" y="0"/>
                      <a:pt x="0" y="33"/>
                      <a:pt x="0" y="88"/>
                    </a:cubicBezTo>
                    <a:cubicBezTo>
                      <a:pt x="1" y="239"/>
                      <a:pt x="399" y="1361"/>
                      <a:pt x="502" y="1501"/>
                    </a:cubicBezTo>
                    <a:cubicBezTo>
                      <a:pt x="515" y="1519"/>
                      <a:pt x="525" y="1528"/>
                      <a:pt x="532" y="1528"/>
                    </a:cubicBezTo>
                    <a:cubicBezTo>
                      <a:pt x="551" y="1528"/>
                      <a:pt x="548" y="1472"/>
                      <a:pt x="522" y="1374"/>
                    </a:cubicBezTo>
                    <a:cubicBezTo>
                      <a:pt x="489" y="1251"/>
                      <a:pt x="473" y="1189"/>
                      <a:pt x="487" y="1189"/>
                    </a:cubicBezTo>
                    <a:cubicBezTo>
                      <a:pt x="501" y="1189"/>
                      <a:pt x="544" y="1248"/>
                      <a:pt x="629" y="1364"/>
                    </a:cubicBezTo>
                    <a:cubicBezTo>
                      <a:pt x="655" y="1400"/>
                      <a:pt x="674" y="1418"/>
                      <a:pt x="685" y="1418"/>
                    </a:cubicBezTo>
                    <a:cubicBezTo>
                      <a:pt x="720" y="1418"/>
                      <a:pt x="669" y="1219"/>
                      <a:pt x="531" y="815"/>
                    </a:cubicBezTo>
                    <a:cubicBezTo>
                      <a:pt x="353" y="301"/>
                      <a:pt x="217" y="25"/>
                      <a:pt x="130" y="5"/>
                    </a:cubicBezTo>
                    <a:cubicBezTo>
                      <a:pt x="116" y="2"/>
                      <a:pt x="103" y="0"/>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0"/>
              <p:cNvSpPr/>
              <p:nvPr/>
            </p:nvSpPr>
            <p:spPr>
              <a:xfrm>
                <a:off x="3429900" y="2695950"/>
                <a:ext cx="39275" cy="50825"/>
              </a:xfrm>
              <a:custGeom>
                <a:avLst/>
                <a:gdLst/>
                <a:ahLst/>
                <a:cxnLst/>
                <a:rect l="l" t="t" r="r" b="b"/>
                <a:pathLst>
                  <a:path w="1571" h="2033" extrusionOk="0">
                    <a:moveTo>
                      <a:pt x="1530" y="1"/>
                    </a:moveTo>
                    <a:cubicBezTo>
                      <a:pt x="1526" y="1"/>
                      <a:pt x="1521" y="3"/>
                      <a:pt x="1514" y="7"/>
                    </a:cubicBezTo>
                    <a:cubicBezTo>
                      <a:pt x="1425" y="65"/>
                      <a:pt x="1111" y="446"/>
                      <a:pt x="806" y="863"/>
                    </a:cubicBezTo>
                    <a:cubicBezTo>
                      <a:pt x="502" y="1280"/>
                      <a:pt x="195" y="1704"/>
                      <a:pt x="113" y="1815"/>
                    </a:cubicBezTo>
                    <a:cubicBezTo>
                      <a:pt x="34" y="1923"/>
                      <a:pt x="1" y="2024"/>
                      <a:pt x="41" y="2032"/>
                    </a:cubicBezTo>
                    <a:cubicBezTo>
                      <a:pt x="42" y="2032"/>
                      <a:pt x="44" y="2032"/>
                      <a:pt x="46" y="2032"/>
                    </a:cubicBezTo>
                    <a:cubicBezTo>
                      <a:pt x="87" y="2032"/>
                      <a:pt x="171" y="1941"/>
                      <a:pt x="236" y="1822"/>
                    </a:cubicBezTo>
                    <a:cubicBezTo>
                      <a:pt x="304" y="1696"/>
                      <a:pt x="655" y="1216"/>
                      <a:pt x="1018" y="749"/>
                    </a:cubicBezTo>
                    <a:cubicBezTo>
                      <a:pt x="1356" y="317"/>
                      <a:pt x="1571" y="1"/>
                      <a:pt x="1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0"/>
              <p:cNvSpPr/>
              <p:nvPr/>
            </p:nvSpPr>
            <p:spPr>
              <a:xfrm>
                <a:off x="3439500" y="2706850"/>
                <a:ext cx="39600" cy="53975"/>
              </a:xfrm>
              <a:custGeom>
                <a:avLst/>
                <a:gdLst/>
                <a:ahLst/>
                <a:cxnLst/>
                <a:rect l="l" t="t" r="r" b="b"/>
                <a:pathLst>
                  <a:path w="1584" h="2159" extrusionOk="0">
                    <a:moveTo>
                      <a:pt x="1540" y="1"/>
                    </a:moveTo>
                    <a:cubicBezTo>
                      <a:pt x="1530" y="1"/>
                      <a:pt x="1508" y="14"/>
                      <a:pt x="1479" y="31"/>
                    </a:cubicBezTo>
                    <a:cubicBezTo>
                      <a:pt x="1414" y="75"/>
                      <a:pt x="1049" y="565"/>
                      <a:pt x="668" y="1128"/>
                    </a:cubicBezTo>
                    <a:cubicBezTo>
                      <a:pt x="287" y="1693"/>
                      <a:pt x="1" y="2152"/>
                      <a:pt x="31" y="2159"/>
                    </a:cubicBezTo>
                    <a:cubicBezTo>
                      <a:pt x="31" y="2159"/>
                      <a:pt x="32" y="2159"/>
                      <a:pt x="32" y="2159"/>
                    </a:cubicBezTo>
                    <a:cubicBezTo>
                      <a:pt x="64" y="2159"/>
                      <a:pt x="376" y="1747"/>
                      <a:pt x="725" y="1243"/>
                    </a:cubicBezTo>
                    <a:cubicBezTo>
                      <a:pt x="1432" y="220"/>
                      <a:pt x="1583" y="1"/>
                      <a:pt x="1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0"/>
              <p:cNvSpPr/>
              <p:nvPr/>
            </p:nvSpPr>
            <p:spPr>
              <a:xfrm>
                <a:off x="3457150" y="2719500"/>
                <a:ext cx="23350" cy="47025"/>
              </a:xfrm>
              <a:custGeom>
                <a:avLst/>
                <a:gdLst/>
                <a:ahLst/>
                <a:cxnLst/>
                <a:rect l="l" t="t" r="r" b="b"/>
                <a:pathLst>
                  <a:path w="934" h="1881" extrusionOk="0">
                    <a:moveTo>
                      <a:pt x="903" y="0"/>
                    </a:moveTo>
                    <a:cubicBezTo>
                      <a:pt x="902" y="0"/>
                      <a:pt x="901" y="0"/>
                      <a:pt x="899" y="1"/>
                    </a:cubicBezTo>
                    <a:cubicBezTo>
                      <a:pt x="858" y="31"/>
                      <a:pt x="630" y="465"/>
                      <a:pt x="398" y="960"/>
                    </a:cubicBezTo>
                    <a:cubicBezTo>
                      <a:pt x="166" y="1455"/>
                      <a:pt x="1" y="1873"/>
                      <a:pt x="33" y="1880"/>
                    </a:cubicBezTo>
                    <a:cubicBezTo>
                      <a:pt x="33" y="1880"/>
                      <a:pt x="33" y="1880"/>
                      <a:pt x="34" y="1880"/>
                    </a:cubicBezTo>
                    <a:cubicBezTo>
                      <a:pt x="71" y="1880"/>
                      <a:pt x="293" y="1451"/>
                      <a:pt x="535" y="923"/>
                    </a:cubicBezTo>
                    <a:cubicBezTo>
                      <a:pt x="770" y="408"/>
                      <a:pt x="933"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0"/>
              <p:cNvSpPr/>
              <p:nvPr/>
            </p:nvSpPr>
            <p:spPr>
              <a:xfrm>
                <a:off x="3480175" y="2741700"/>
                <a:ext cx="6050" cy="26625"/>
              </a:xfrm>
              <a:custGeom>
                <a:avLst/>
                <a:gdLst/>
                <a:ahLst/>
                <a:cxnLst/>
                <a:rect l="l" t="t" r="r" b="b"/>
                <a:pathLst>
                  <a:path w="242" h="1065" extrusionOk="0">
                    <a:moveTo>
                      <a:pt x="226" y="1"/>
                    </a:moveTo>
                    <a:cubicBezTo>
                      <a:pt x="210" y="1"/>
                      <a:pt x="162" y="177"/>
                      <a:pt x="88" y="528"/>
                    </a:cubicBezTo>
                    <a:cubicBezTo>
                      <a:pt x="25" y="817"/>
                      <a:pt x="1" y="1059"/>
                      <a:pt x="32" y="1064"/>
                    </a:cubicBezTo>
                    <a:cubicBezTo>
                      <a:pt x="32" y="1064"/>
                      <a:pt x="32" y="1064"/>
                      <a:pt x="33" y="1064"/>
                    </a:cubicBezTo>
                    <a:cubicBezTo>
                      <a:pt x="64" y="1064"/>
                      <a:pt x="128" y="819"/>
                      <a:pt x="172" y="517"/>
                    </a:cubicBezTo>
                    <a:cubicBezTo>
                      <a:pt x="225" y="173"/>
                      <a:pt x="241" y="1"/>
                      <a:pt x="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0"/>
              <p:cNvSpPr/>
              <p:nvPr/>
            </p:nvSpPr>
            <p:spPr>
              <a:xfrm>
                <a:off x="3489000" y="2756850"/>
                <a:ext cx="3250" cy="14475"/>
              </a:xfrm>
              <a:custGeom>
                <a:avLst/>
                <a:gdLst/>
                <a:ahLst/>
                <a:cxnLst/>
                <a:rect l="l" t="t" r="r" b="b"/>
                <a:pathLst>
                  <a:path w="130" h="579" extrusionOk="0">
                    <a:moveTo>
                      <a:pt x="36" y="1"/>
                    </a:moveTo>
                    <a:cubicBezTo>
                      <a:pt x="9" y="1"/>
                      <a:pt x="0" y="119"/>
                      <a:pt x="20" y="263"/>
                    </a:cubicBezTo>
                    <a:cubicBezTo>
                      <a:pt x="50" y="470"/>
                      <a:pt x="83" y="579"/>
                      <a:pt x="104" y="579"/>
                    </a:cubicBezTo>
                    <a:cubicBezTo>
                      <a:pt x="122" y="579"/>
                      <a:pt x="130" y="497"/>
                      <a:pt x="117" y="326"/>
                    </a:cubicBezTo>
                    <a:cubicBezTo>
                      <a:pt x="107" y="152"/>
                      <a:pt x="72" y="5"/>
                      <a:pt x="38" y="1"/>
                    </a:cubicBezTo>
                    <a:cubicBezTo>
                      <a:pt x="38" y="1"/>
                      <a:pt x="37" y="1"/>
                      <a:pt x="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0"/>
              <p:cNvSpPr/>
              <p:nvPr/>
            </p:nvSpPr>
            <p:spPr>
              <a:xfrm>
                <a:off x="3421425" y="2794175"/>
                <a:ext cx="13750" cy="47825"/>
              </a:xfrm>
              <a:custGeom>
                <a:avLst/>
                <a:gdLst/>
                <a:ahLst/>
                <a:cxnLst/>
                <a:rect l="l" t="t" r="r" b="b"/>
                <a:pathLst>
                  <a:path w="550" h="1913" extrusionOk="0">
                    <a:moveTo>
                      <a:pt x="517" y="0"/>
                    </a:moveTo>
                    <a:cubicBezTo>
                      <a:pt x="464" y="0"/>
                      <a:pt x="387" y="259"/>
                      <a:pt x="215" y="993"/>
                    </a:cubicBezTo>
                    <a:lnTo>
                      <a:pt x="0" y="1913"/>
                    </a:lnTo>
                    <a:lnTo>
                      <a:pt x="1" y="1913"/>
                    </a:lnTo>
                    <a:lnTo>
                      <a:pt x="276" y="990"/>
                    </a:lnTo>
                    <a:cubicBezTo>
                      <a:pt x="433" y="464"/>
                      <a:pt x="550" y="34"/>
                      <a:pt x="542" y="19"/>
                    </a:cubicBezTo>
                    <a:cubicBezTo>
                      <a:pt x="534" y="7"/>
                      <a:pt x="526"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0"/>
              <p:cNvSpPr/>
              <p:nvPr/>
            </p:nvSpPr>
            <p:spPr>
              <a:xfrm>
                <a:off x="3421275" y="2842000"/>
                <a:ext cx="200" cy="675"/>
              </a:xfrm>
              <a:custGeom>
                <a:avLst/>
                <a:gdLst/>
                <a:ahLst/>
                <a:cxnLst/>
                <a:rect l="l" t="t" r="r" b="b"/>
                <a:pathLst>
                  <a:path w="8" h="27" extrusionOk="0">
                    <a:moveTo>
                      <a:pt x="6" y="1"/>
                    </a:moveTo>
                    <a:lnTo>
                      <a:pt x="1" y="26"/>
                    </a:lnTo>
                    <a:lnTo>
                      <a:pt x="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0"/>
              <p:cNvSpPr/>
              <p:nvPr/>
            </p:nvSpPr>
            <p:spPr>
              <a:xfrm>
                <a:off x="3490325" y="2789275"/>
                <a:ext cx="24625" cy="44075"/>
              </a:xfrm>
              <a:custGeom>
                <a:avLst/>
                <a:gdLst/>
                <a:ahLst/>
                <a:cxnLst/>
                <a:rect l="l" t="t" r="r" b="b"/>
                <a:pathLst>
                  <a:path w="985" h="1763" extrusionOk="0">
                    <a:moveTo>
                      <a:pt x="943" y="1"/>
                    </a:moveTo>
                    <a:cubicBezTo>
                      <a:pt x="916" y="1"/>
                      <a:pt x="867" y="84"/>
                      <a:pt x="687" y="392"/>
                    </a:cubicBezTo>
                    <a:cubicBezTo>
                      <a:pt x="360" y="952"/>
                      <a:pt x="0" y="1747"/>
                      <a:pt x="67" y="1762"/>
                    </a:cubicBezTo>
                    <a:cubicBezTo>
                      <a:pt x="67" y="1762"/>
                      <a:pt x="68" y="1762"/>
                      <a:pt x="69" y="1762"/>
                    </a:cubicBezTo>
                    <a:cubicBezTo>
                      <a:pt x="100" y="1762"/>
                      <a:pt x="201" y="1583"/>
                      <a:pt x="297" y="1360"/>
                    </a:cubicBezTo>
                    <a:cubicBezTo>
                      <a:pt x="392" y="1134"/>
                      <a:pt x="591" y="747"/>
                      <a:pt x="734" y="507"/>
                    </a:cubicBezTo>
                    <a:cubicBezTo>
                      <a:pt x="879" y="266"/>
                      <a:pt x="984" y="49"/>
                      <a:pt x="970" y="28"/>
                    </a:cubicBezTo>
                    <a:cubicBezTo>
                      <a:pt x="960" y="12"/>
                      <a:pt x="953" y="1"/>
                      <a:pt x="9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20"/>
            <p:cNvGrpSpPr/>
            <p:nvPr/>
          </p:nvGrpSpPr>
          <p:grpSpPr>
            <a:xfrm>
              <a:off x="521913" y="256088"/>
              <a:ext cx="382625" cy="188925"/>
              <a:chOff x="3219200" y="4743025"/>
              <a:chExt cx="382625" cy="188925"/>
            </a:xfrm>
          </p:grpSpPr>
          <p:sp>
            <p:nvSpPr>
              <p:cNvPr id="2764" name="Google Shape;2764;p20"/>
              <p:cNvSpPr/>
              <p:nvPr/>
            </p:nvSpPr>
            <p:spPr>
              <a:xfrm>
                <a:off x="3219200" y="4743025"/>
                <a:ext cx="72875" cy="112375"/>
              </a:xfrm>
              <a:custGeom>
                <a:avLst/>
                <a:gdLst/>
                <a:ahLst/>
                <a:cxnLst/>
                <a:rect l="l" t="t" r="r" b="b"/>
                <a:pathLst>
                  <a:path w="2915" h="4495" extrusionOk="0">
                    <a:moveTo>
                      <a:pt x="1758" y="0"/>
                    </a:moveTo>
                    <a:cubicBezTo>
                      <a:pt x="1590" y="0"/>
                      <a:pt x="1402" y="50"/>
                      <a:pt x="1184" y="149"/>
                    </a:cubicBezTo>
                    <a:cubicBezTo>
                      <a:pt x="626" y="403"/>
                      <a:pt x="312" y="978"/>
                      <a:pt x="444" y="1504"/>
                    </a:cubicBezTo>
                    <a:cubicBezTo>
                      <a:pt x="490" y="1688"/>
                      <a:pt x="615" y="1773"/>
                      <a:pt x="741" y="1773"/>
                    </a:cubicBezTo>
                    <a:cubicBezTo>
                      <a:pt x="904" y="1773"/>
                      <a:pt x="1069" y="1631"/>
                      <a:pt x="1069" y="1379"/>
                    </a:cubicBezTo>
                    <a:cubicBezTo>
                      <a:pt x="1069" y="1072"/>
                      <a:pt x="1444" y="659"/>
                      <a:pt x="1709" y="659"/>
                    </a:cubicBezTo>
                    <a:cubicBezTo>
                      <a:pt x="1721" y="659"/>
                      <a:pt x="1732" y="660"/>
                      <a:pt x="1743" y="661"/>
                    </a:cubicBezTo>
                    <a:cubicBezTo>
                      <a:pt x="1898" y="683"/>
                      <a:pt x="1937" y="747"/>
                      <a:pt x="1957" y="1017"/>
                    </a:cubicBezTo>
                    <a:cubicBezTo>
                      <a:pt x="1989" y="1430"/>
                      <a:pt x="1752" y="1766"/>
                      <a:pt x="1003" y="2378"/>
                    </a:cubicBezTo>
                    <a:cubicBezTo>
                      <a:pt x="379" y="2889"/>
                      <a:pt x="0" y="3389"/>
                      <a:pt x="0" y="3699"/>
                    </a:cubicBezTo>
                    <a:cubicBezTo>
                      <a:pt x="0" y="3889"/>
                      <a:pt x="59" y="3964"/>
                      <a:pt x="272" y="4059"/>
                    </a:cubicBezTo>
                    <a:cubicBezTo>
                      <a:pt x="598" y="4202"/>
                      <a:pt x="2085" y="4494"/>
                      <a:pt x="2442" y="4494"/>
                    </a:cubicBezTo>
                    <a:cubicBezTo>
                      <a:pt x="2473" y="4494"/>
                      <a:pt x="2495" y="4492"/>
                      <a:pt x="2508" y="4487"/>
                    </a:cubicBezTo>
                    <a:cubicBezTo>
                      <a:pt x="2577" y="4460"/>
                      <a:pt x="2632" y="4351"/>
                      <a:pt x="2632" y="4234"/>
                    </a:cubicBezTo>
                    <a:cubicBezTo>
                      <a:pt x="2632" y="4003"/>
                      <a:pt x="2485" y="3947"/>
                      <a:pt x="1398" y="3773"/>
                    </a:cubicBezTo>
                    <a:cubicBezTo>
                      <a:pt x="519" y="3631"/>
                      <a:pt x="500" y="3613"/>
                      <a:pt x="876" y="3231"/>
                    </a:cubicBezTo>
                    <a:cubicBezTo>
                      <a:pt x="1054" y="3054"/>
                      <a:pt x="1415" y="2742"/>
                      <a:pt x="1695" y="2529"/>
                    </a:cubicBezTo>
                    <a:cubicBezTo>
                      <a:pt x="2632" y="1818"/>
                      <a:pt x="2914" y="763"/>
                      <a:pt x="2311" y="225"/>
                    </a:cubicBezTo>
                    <a:cubicBezTo>
                      <a:pt x="2142" y="75"/>
                      <a:pt x="1965" y="0"/>
                      <a:pt x="1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0"/>
              <p:cNvSpPr/>
              <p:nvPr/>
            </p:nvSpPr>
            <p:spPr>
              <a:xfrm>
                <a:off x="3312875" y="4770850"/>
                <a:ext cx="72950" cy="78550"/>
              </a:xfrm>
              <a:custGeom>
                <a:avLst/>
                <a:gdLst/>
                <a:ahLst/>
                <a:cxnLst/>
                <a:rect l="l" t="t" r="r" b="b"/>
                <a:pathLst>
                  <a:path w="2918" h="3142" extrusionOk="0">
                    <a:moveTo>
                      <a:pt x="895" y="0"/>
                    </a:moveTo>
                    <a:cubicBezTo>
                      <a:pt x="848" y="0"/>
                      <a:pt x="800" y="14"/>
                      <a:pt x="750" y="42"/>
                    </a:cubicBezTo>
                    <a:cubicBezTo>
                      <a:pt x="555" y="151"/>
                      <a:pt x="572" y="277"/>
                      <a:pt x="872" y="886"/>
                    </a:cubicBezTo>
                    <a:lnTo>
                      <a:pt x="1137" y="1420"/>
                    </a:lnTo>
                    <a:lnTo>
                      <a:pt x="679" y="1938"/>
                    </a:lnTo>
                    <a:cubicBezTo>
                      <a:pt x="94" y="2604"/>
                      <a:pt x="0" y="2778"/>
                      <a:pt x="116" y="2992"/>
                    </a:cubicBezTo>
                    <a:cubicBezTo>
                      <a:pt x="170" y="3090"/>
                      <a:pt x="229" y="3141"/>
                      <a:pt x="307" y="3141"/>
                    </a:cubicBezTo>
                    <a:cubicBezTo>
                      <a:pt x="439" y="3141"/>
                      <a:pt x="624" y="2990"/>
                      <a:pt x="924" y="2663"/>
                    </a:cubicBezTo>
                    <a:cubicBezTo>
                      <a:pt x="1173" y="2390"/>
                      <a:pt x="1400" y="2169"/>
                      <a:pt x="1434" y="2169"/>
                    </a:cubicBezTo>
                    <a:cubicBezTo>
                      <a:pt x="1466" y="2169"/>
                      <a:pt x="1554" y="2332"/>
                      <a:pt x="1633" y="2538"/>
                    </a:cubicBezTo>
                    <a:cubicBezTo>
                      <a:pt x="1770" y="2899"/>
                      <a:pt x="1958" y="3101"/>
                      <a:pt x="2142" y="3101"/>
                    </a:cubicBezTo>
                    <a:cubicBezTo>
                      <a:pt x="2185" y="3101"/>
                      <a:pt x="2228" y="3089"/>
                      <a:pt x="2271" y="3067"/>
                    </a:cubicBezTo>
                    <a:cubicBezTo>
                      <a:pt x="2477" y="2957"/>
                      <a:pt x="2457" y="2803"/>
                      <a:pt x="2156" y="2152"/>
                    </a:cubicBezTo>
                    <a:lnTo>
                      <a:pt x="1894" y="1586"/>
                    </a:lnTo>
                    <a:lnTo>
                      <a:pt x="2407" y="1126"/>
                    </a:lnTo>
                    <a:cubicBezTo>
                      <a:pt x="2828" y="750"/>
                      <a:pt x="2918" y="625"/>
                      <a:pt x="2898" y="451"/>
                    </a:cubicBezTo>
                    <a:cubicBezTo>
                      <a:pt x="2879" y="286"/>
                      <a:pt x="2804" y="204"/>
                      <a:pt x="2681" y="204"/>
                    </a:cubicBezTo>
                    <a:cubicBezTo>
                      <a:pt x="2531" y="204"/>
                      <a:pt x="2310" y="326"/>
                      <a:pt x="2034" y="567"/>
                    </a:cubicBezTo>
                    <a:lnTo>
                      <a:pt x="1606" y="944"/>
                    </a:lnTo>
                    <a:lnTo>
                      <a:pt x="1399" y="533"/>
                    </a:lnTo>
                    <a:cubicBezTo>
                      <a:pt x="1216" y="169"/>
                      <a:pt x="1059" y="0"/>
                      <a:pt x="8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0"/>
              <p:cNvSpPr/>
              <p:nvPr/>
            </p:nvSpPr>
            <p:spPr>
              <a:xfrm>
                <a:off x="3384000" y="4770200"/>
                <a:ext cx="78150" cy="117400"/>
              </a:xfrm>
              <a:custGeom>
                <a:avLst/>
                <a:gdLst/>
                <a:ahLst/>
                <a:cxnLst/>
                <a:rect l="l" t="t" r="r" b="b"/>
                <a:pathLst>
                  <a:path w="3126" h="4696" extrusionOk="0">
                    <a:moveTo>
                      <a:pt x="2156" y="0"/>
                    </a:moveTo>
                    <a:cubicBezTo>
                      <a:pt x="2005" y="0"/>
                      <a:pt x="1844" y="42"/>
                      <a:pt x="1671" y="124"/>
                    </a:cubicBezTo>
                    <a:cubicBezTo>
                      <a:pt x="1235" y="331"/>
                      <a:pt x="1040" y="565"/>
                      <a:pt x="1025" y="898"/>
                    </a:cubicBezTo>
                    <a:cubicBezTo>
                      <a:pt x="1016" y="1136"/>
                      <a:pt x="1041" y="1172"/>
                      <a:pt x="1236" y="1194"/>
                    </a:cubicBezTo>
                    <a:cubicBezTo>
                      <a:pt x="1261" y="1197"/>
                      <a:pt x="1284" y="1198"/>
                      <a:pt x="1305" y="1198"/>
                    </a:cubicBezTo>
                    <a:cubicBezTo>
                      <a:pt x="1432" y="1198"/>
                      <a:pt x="1498" y="1142"/>
                      <a:pt x="1583" y="980"/>
                    </a:cubicBezTo>
                    <a:cubicBezTo>
                      <a:pt x="1693" y="768"/>
                      <a:pt x="2010" y="583"/>
                      <a:pt x="2225" y="583"/>
                    </a:cubicBezTo>
                    <a:cubicBezTo>
                      <a:pt x="2260" y="583"/>
                      <a:pt x="2293" y="588"/>
                      <a:pt x="2321" y="599"/>
                    </a:cubicBezTo>
                    <a:cubicBezTo>
                      <a:pt x="2382" y="623"/>
                      <a:pt x="2480" y="750"/>
                      <a:pt x="2532" y="873"/>
                    </a:cubicBezTo>
                    <a:cubicBezTo>
                      <a:pt x="2671" y="1206"/>
                      <a:pt x="2477" y="1608"/>
                      <a:pt x="1992" y="1995"/>
                    </a:cubicBezTo>
                    <a:cubicBezTo>
                      <a:pt x="594" y="3111"/>
                      <a:pt x="1" y="4177"/>
                      <a:pt x="685" y="4348"/>
                    </a:cubicBezTo>
                    <a:cubicBezTo>
                      <a:pt x="1318" y="4504"/>
                      <a:pt x="2439" y="4695"/>
                      <a:pt x="2700" y="4695"/>
                    </a:cubicBezTo>
                    <a:cubicBezTo>
                      <a:pt x="2724" y="4695"/>
                      <a:pt x="2740" y="4694"/>
                      <a:pt x="2749" y="4691"/>
                    </a:cubicBezTo>
                    <a:cubicBezTo>
                      <a:pt x="2812" y="4665"/>
                      <a:pt x="2864" y="4555"/>
                      <a:pt x="2864" y="4448"/>
                    </a:cubicBezTo>
                    <a:cubicBezTo>
                      <a:pt x="2864" y="4206"/>
                      <a:pt x="2693" y="4130"/>
                      <a:pt x="1779" y="3970"/>
                    </a:cubicBezTo>
                    <a:cubicBezTo>
                      <a:pt x="1425" y="3908"/>
                      <a:pt x="1115" y="3841"/>
                      <a:pt x="1097" y="3823"/>
                    </a:cubicBezTo>
                    <a:cubicBezTo>
                      <a:pt x="1010" y="3738"/>
                      <a:pt x="1581" y="3079"/>
                      <a:pt x="2107" y="2659"/>
                    </a:cubicBezTo>
                    <a:cubicBezTo>
                      <a:pt x="2822" y="2088"/>
                      <a:pt x="3050" y="1733"/>
                      <a:pt x="3094" y="1119"/>
                    </a:cubicBezTo>
                    <a:cubicBezTo>
                      <a:pt x="3126" y="683"/>
                      <a:pt x="3107" y="629"/>
                      <a:pt x="2846" y="346"/>
                    </a:cubicBezTo>
                    <a:cubicBezTo>
                      <a:pt x="2633" y="115"/>
                      <a:pt x="2408" y="0"/>
                      <a:pt x="2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0"/>
              <p:cNvSpPr/>
              <p:nvPr/>
            </p:nvSpPr>
            <p:spPr>
              <a:xfrm>
                <a:off x="3543900" y="4805625"/>
                <a:ext cx="57925" cy="126325"/>
              </a:xfrm>
              <a:custGeom>
                <a:avLst/>
                <a:gdLst/>
                <a:ahLst/>
                <a:cxnLst/>
                <a:rect l="l" t="t" r="r" b="b"/>
                <a:pathLst>
                  <a:path w="2317" h="5053" extrusionOk="0">
                    <a:moveTo>
                      <a:pt x="1761" y="1"/>
                    </a:moveTo>
                    <a:cubicBezTo>
                      <a:pt x="1705" y="1"/>
                      <a:pt x="1658" y="33"/>
                      <a:pt x="1593" y="104"/>
                    </a:cubicBezTo>
                    <a:cubicBezTo>
                      <a:pt x="1163" y="580"/>
                      <a:pt x="1" y="2308"/>
                      <a:pt x="1" y="2473"/>
                    </a:cubicBezTo>
                    <a:cubicBezTo>
                      <a:pt x="1" y="2711"/>
                      <a:pt x="240" y="2866"/>
                      <a:pt x="806" y="2998"/>
                    </a:cubicBezTo>
                    <a:cubicBezTo>
                      <a:pt x="1045" y="3053"/>
                      <a:pt x="1234" y="3114"/>
                      <a:pt x="1234" y="3138"/>
                    </a:cubicBezTo>
                    <a:cubicBezTo>
                      <a:pt x="1234" y="3161"/>
                      <a:pt x="1120" y="3545"/>
                      <a:pt x="978" y="3997"/>
                    </a:cubicBezTo>
                    <a:cubicBezTo>
                      <a:pt x="779" y="4648"/>
                      <a:pt x="748" y="4839"/>
                      <a:pt x="830" y="4938"/>
                    </a:cubicBezTo>
                    <a:cubicBezTo>
                      <a:pt x="894" y="5015"/>
                      <a:pt x="981" y="5053"/>
                      <a:pt x="1066" y="5053"/>
                    </a:cubicBezTo>
                    <a:cubicBezTo>
                      <a:pt x="1164" y="5053"/>
                      <a:pt x="1259" y="5002"/>
                      <a:pt x="1311" y="4905"/>
                    </a:cubicBezTo>
                    <a:cubicBezTo>
                      <a:pt x="1481" y="4584"/>
                      <a:pt x="2317" y="1928"/>
                      <a:pt x="2290" y="1789"/>
                    </a:cubicBezTo>
                    <a:cubicBezTo>
                      <a:pt x="2269" y="1680"/>
                      <a:pt x="2162" y="1616"/>
                      <a:pt x="2047" y="1616"/>
                    </a:cubicBezTo>
                    <a:cubicBezTo>
                      <a:pt x="1980" y="1616"/>
                      <a:pt x="1910" y="1638"/>
                      <a:pt x="1853" y="1686"/>
                    </a:cubicBezTo>
                    <a:cubicBezTo>
                      <a:pt x="1788" y="1737"/>
                      <a:pt x="1675" y="1967"/>
                      <a:pt x="1601" y="2189"/>
                    </a:cubicBezTo>
                    <a:cubicBezTo>
                      <a:pt x="1504" y="2482"/>
                      <a:pt x="1472" y="2563"/>
                      <a:pt x="1361" y="2563"/>
                    </a:cubicBezTo>
                    <a:cubicBezTo>
                      <a:pt x="1322" y="2563"/>
                      <a:pt x="1274" y="2553"/>
                      <a:pt x="1211" y="2539"/>
                    </a:cubicBezTo>
                    <a:cubicBezTo>
                      <a:pt x="625" y="2411"/>
                      <a:pt x="621" y="2448"/>
                      <a:pt x="1365" y="1403"/>
                    </a:cubicBezTo>
                    <a:cubicBezTo>
                      <a:pt x="1746" y="868"/>
                      <a:pt x="2056" y="365"/>
                      <a:pt x="2056" y="282"/>
                    </a:cubicBezTo>
                    <a:cubicBezTo>
                      <a:pt x="2056" y="198"/>
                      <a:pt x="1982" y="90"/>
                      <a:pt x="1893" y="43"/>
                    </a:cubicBezTo>
                    <a:cubicBezTo>
                      <a:pt x="1840" y="15"/>
                      <a:pt x="1798" y="1"/>
                      <a:pt x="1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0"/>
              <p:cNvSpPr/>
              <p:nvPr/>
            </p:nvSpPr>
            <p:spPr>
              <a:xfrm>
                <a:off x="3479525" y="4820950"/>
                <a:ext cx="57625" cy="24375"/>
              </a:xfrm>
              <a:custGeom>
                <a:avLst/>
                <a:gdLst/>
                <a:ahLst/>
                <a:cxnLst/>
                <a:rect l="l" t="t" r="r" b="b"/>
                <a:pathLst>
                  <a:path w="2305" h="975" extrusionOk="0">
                    <a:moveTo>
                      <a:pt x="309" y="1"/>
                    </a:moveTo>
                    <a:cubicBezTo>
                      <a:pt x="296" y="1"/>
                      <a:pt x="229" y="58"/>
                      <a:pt x="157" y="133"/>
                    </a:cubicBezTo>
                    <a:cubicBezTo>
                      <a:pt x="3" y="292"/>
                      <a:pt x="0" y="339"/>
                      <a:pt x="134" y="512"/>
                    </a:cubicBezTo>
                    <a:cubicBezTo>
                      <a:pt x="241" y="651"/>
                      <a:pt x="1617" y="974"/>
                      <a:pt x="2025" y="974"/>
                    </a:cubicBezTo>
                    <a:cubicBezTo>
                      <a:pt x="2066" y="974"/>
                      <a:pt x="2098" y="971"/>
                      <a:pt x="2117" y="964"/>
                    </a:cubicBezTo>
                    <a:cubicBezTo>
                      <a:pt x="2304" y="893"/>
                      <a:pt x="2283" y="520"/>
                      <a:pt x="2084" y="414"/>
                    </a:cubicBezTo>
                    <a:cubicBezTo>
                      <a:pt x="1967" y="348"/>
                      <a:pt x="465"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0"/>
              <p:cNvSpPr/>
              <p:nvPr/>
            </p:nvSpPr>
            <p:spPr>
              <a:xfrm>
                <a:off x="3466850" y="4847600"/>
                <a:ext cx="68425" cy="24550"/>
              </a:xfrm>
              <a:custGeom>
                <a:avLst/>
                <a:gdLst/>
                <a:ahLst/>
                <a:cxnLst/>
                <a:rect l="l" t="t" r="r" b="b"/>
                <a:pathLst>
                  <a:path w="2737" h="982" extrusionOk="0">
                    <a:moveTo>
                      <a:pt x="380" y="0"/>
                    </a:moveTo>
                    <a:cubicBezTo>
                      <a:pt x="272" y="0"/>
                      <a:pt x="197" y="14"/>
                      <a:pt x="159" y="42"/>
                    </a:cubicBezTo>
                    <a:cubicBezTo>
                      <a:pt x="0" y="158"/>
                      <a:pt x="27" y="411"/>
                      <a:pt x="209" y="502"/>
                    </a:cubicBezTo>
                    <a:cubicBezTo>
                      <a:pt x="344" y="570"/>
                      <a:pt x="1911" y="918"/>
                      <a:pt x="2330" y="973"/>
                    </a:cubicBezTo>
                    <a:cubicBezTo>
                      <a:pt x="2375" y="979"/>
                      <a:pt x="2414" y="982"/>
                      <a:pt x="2448" y="982"/>
                    </a:cubicBezTo>
                    <a:cubicBezTo>
                      <a:pt x="2560" y="982"/>
                      <a:pt x="2613" y="947"/>
                      <a:pt x="2644" y="867"/>
                    </a:cubicBezTo>
                    <a:cubicBezTo>
                      <a:pt x="2736" y="622"/>
                      <a:pt x="2550" y="462"/>
                      <a:pt x="2009" y="315"/>
                    </a:cubicBezTo>
                    <a:cubicBezTo>
                      <a:pt x="1257" y="109"/>
                      <a:pt x="686"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20"/>
            <p:cNvGrpSpPr/>
            <p:nvPr/>
          </p:nvGrpSpPr>
          <p:grpSpPr>
            <a:xfrm>
              <a:off x="1035100" y="-54087"/>
              <a:ext cx="218625" cy="460975"/>
              <a:chOff x="6587975" y="2804575"/>
              <a:chExt cx="218625" cy="460975"/>
            </a:xfrm>
          </p:grpSpPr>
          <p:sp>
            <p:nvSpPr>
              <p:cNvPr id="2771" name="Google Shape;2771;p20"/>
              <p:cNvSpPr/>
              <p:nvPr/>
            </p:nvSpPr>
            <p:spPr>
              <a:xfrm>
                <a:off x="6587975" y="2804575"/>
                <a:ext cx="218625" cy="460975"/>
              </a:xfrm>
              <a:custGeom>
                <a:avLst/>
                <a:gdLst/>
                <a:ahLst/>
                <a:cxnLst/>
                <a:rect l="l" t="t" r="r" b="b"/>
                <a:pathLst>
                  <a:path w="8745" h="18439" extrusionOk="0">
                    <a:moveTo>
                      <a:pt x="3771" y="2464"/>
                    </a:moveTo>
                    <a:cubicBezTo>
                      <a:pt x="3833" y="2464"/>
                      <a:pt x="3909" y="2641"/>
                      <a:pt x="3941" y="2882"/>
                    </a:cubicBezTo>
                    <a:cubicBezTo>
                      <a:pt x="3958" y="3033"/>
                      <a:pt x="3965" y="3220"/>
                      <a:pt x="3956" y="3304"/>
                    </a:cubicBezTo>
                    <a:cubicBezTo>
                      <a:pt x="3951" y="3340"/>
                      <a:pt x="3946" y="3359"/>
                      <a:pt x="3937" y="3359"/>
                    </a:cubicBezTo>
                    <a:cubicBezTo>
                      <a:pt x="3917" y="3359"/>
                      <a:pt x="3881" y="3252"/>
                      <a:pt x="3815" y="3008"/>
                    </a:cubicBezTo>
                    <a:cubicBezTo>
                      <a:pt x="3749" y="2759"/>
                      <a:pt x="3710" y="2528"/>
                      <a:pt x="3731" y="2493"/>
                    </a:cubicBezTo>
                    <a:cubicBezTo>
                      <a:pt x="3743" y="2473"/>
                      <a:pt x="3757" y="2464"/>
                      <a:pt x="3771" y="2464"/>
                    </a:cubicBezTo>
                    <a:close/>
                    <a:moveTo>
                      <a:pt x="7714" y="308"/>
                    </a:moveTo>
                    <a:cubicBezTo>
                      <a:pt x="7743" y="308"/>
                      <a:pt x="7759" y="318"/>
                      <a:pt x="7759" y="340"/>
                    </a:cubicBezTo>
                    <a:cubicBezTo>
                      <a:pt x="7759" y="437"/>
                      <a:pt x="7366" y="1115"/>
                      <a:pt x="6987" y="1665"/>
                    </a:cubicBezTo>
                    <a:cubicBezTo>
                      <a:pt x="6744" y="2021"/>
                      <a:pt x="6339" y="2612"/>
                      <a:pt x="6094" y="2970"/>
                    </a:cubicBezTo>
                    <a:cubicBezTo>
                      <a:pt x="5599" y="3695"/>
                      <a:pt x="4707" y="4872"/>
                      <a:pt x="4655" y="4872"/>
                    </a:cubicBezTo>
                    <a:cubicBezTo>
                      <a:pt x="4655" y="4872"/>
                      <a:pt x="4654" y="4872"/>
                      <a:pt x="4654" y="4872"/>
                    </a:cubicBezTo>
                    <a:cubicBezTo>
                      <a:pt x="4612" y="4829"/>
                      <a:pt x="5075" y="3434"/>
                      <a:pt x="5268" y="3022"/>
                    </a:cubicBezTo>
                    <a:cubicBezTo>
                      <a:pt x="5744" y="2003"/>
                      <a:pt x="6345" y="1162"/>
                      <a:pt x="6896" y="746"/>
                    </a:cubicBezTo>
                    <a:cubicBezTo>
                      <a:pt x="7226" y="497"/>
                      <a:pt x="7590" y="308"/>
                      <a:pt x="7714" y="308"/>
                    </a:cubicBezTo>
                    <a:close/>
                    <a:moveTo>
                      <a:pt x="7957" y="462"/>
                    </a:moveTo>
                    <a:cubicBezTo>
                      <a:pt x="7972" y="462"/>
                      <a:pt x="7986" y="476"/>
                      <a:pt x="8004" y="500"/>
                    </a:cubicBezTo>
                    <a:cubicBezTo>
                      <a:pt x="8040" y="550"/>
                      <a:pt x="8082" y="693"/>
                      <a:pt x="8101" y="823"/>
                    </a:cubicBezTo>
                    <a:cubicBezTo>
                      <a:pt x="8256" y="1870"/>
                      <a:pt x="7608" y="3090"/>
                      <a:pt x="6250" y="4305"/>
                    </a:cubicBezTo>
                    <a:cubicBezTo>
                      <a:pt x="5846" y="4666"/>
                      <a:pt x="4905" y="5303"/>
                      <a:pt x="4784" y="5303"/>
                    </a:cubicBezTo>
                    <a:cubicBezTo>
                      <a:pt x="4779" y="5303"/>
                      <a:pt x="4775" y="5302"/>
                      <a:pt x="4773" y="5300"/>
                    </a:cubicBezTo>
                    <a:cubicBezTo>
                      <a:pt x="4762" y="5288"/>
                      <a:pt x="4975" y="4987"/>
                      <a:pt x="5249" y="4628"/>
                    </a:cubicBezTo>
                    <a:cubicBezTo>
                      <a:pt x="6022" y="3615"/>
                      <a:pt x="7443" y="1426"/>
                      <a:pt x="7794" y="713"/>
                    </a:cubicBezTo>
                    <a:cubicBezTo>
                      <a:pt x="7883" y="531"/>
                      <a:pt x="7923" y="462"/>
                      <a:pt x="7957" y="462"/>
                    </a:cubicBezTo>
                    <a:close/>
                    <a:moveTo>
                      <a:pt x="4277" y="5849"/>
                    </a:moveTo>
                    <a:cubicBezTo>
                      <a:pt x="4472" y="5849"/>
                      <a:pt x="4662" y="5887"/>
                      <a:pt x="4806" y="5960"/>
                    </a:cubicBezTo>
                    <a:cubicBezTo>
                      <a:pt x="5114" y="6118"/>
                      <a:pt x="5428" y="6408"/>
                      <a:pt x="5741" y="6829"/>
                    </a:cubicBezTo>
                    <a:cubicBezTo>
                      <a:pt x="6272" y="7547"/>
                      <a:pt x="6493" y="8109"/>
                      <a:pt x="6820" y="9596"/>
                    </a:cubicBezTo>
                    <a:cubicBezTo>
                      <a:pt x="6910" y="9997"/>
                      <a:pt x="7150" y="11084"/>
                      <a:pt x="7355" y="12014"/>
                    </a:cubicBezTo>
                    <a:lnTo>
                      <a:pt x="7729" y="13704"/>
                    </a:lnTo>
                    <a:lnTo>
                      <a:pt x="7733" y="14822"/>
                    </a:lnTo>
                    <a:lnTo>
                      <a:pt x="7735" y="15940"/>
                    </a:lnTo>
                    <a:lnTo>
                      <a:pt x="7586" y="16241"/>
                    </a:lnTo>
                    <a:cubicBezTo>
                      <a:pt x="7406" y="16607"/>
                      <a:pt x="7157" y="16804"/>
                      <a:pt x="6673" y="16961"/>
                    </a:cubicBezTo>
                    <a:cubicBezTo>
                      <a:pt x="6390" y="17054"/>
                      <a:pt x="6172" y="17076"/>
                      <a:pt x="5419" y="17097"/>
                    </a:cubicBezTo>
                    <a:cubicBezTo>
                      <a:pt x="5165" y="17103"/>
                      <a:pt x="4981" y="17107"/>
                      <a:pt x="4843" y="17107"/>
                    </a:cubicBezTo>
                    <a:cubicBezTo>
                      <a:pt x="4513" y="17107"/>
                      <a:pt x="4445" y="17084"/>
                      <a:pt x="4326" y="17011"/>
                    </a:cubicBezTo>
                    <a:cubicBezTo>
                      <a:pt x="4229" y="16951"/>
                      <a:pt x="4079" y="16903"/>
                      <a:pt x="3996" y="16903"/>
                    </a:cubicBezTo>
                    <a:cubicBezTo>
                      <a:pt x="3805" y="16903"/>
                      <a:pt x="3535" y="17068"/>
                      <a:pt x="3387" y="17277"/>
                    </a:cubicBezTo>
                    <a:lnTo>
                      <a:pt x="3274" y="17439"/>
                    </a:lnTo>
                    <a:lnTo>
                      <a:pt x="2826" y="17411"/>
                    </a:lnTo>
                    <a:cubicBezTo>
                      <a:pt x="2217" y="17371"/>
                      <a:pt x="1939" y="17276"/>
                      <a:pt x="1384" y="16909"/>
                    </a:cubicBezTo>
                    <a:cubicBezTo>
                      <a:pt x="870" y="16570"/>
                      <a:pt x="685" y="16342"/>
                      <a:pt x="438" y="15745"/>
                    </a:cubicBezTo>
                    <a:cubicBezTo>
                      <a:pt x="325" y="15476"/>
                      <a:pt x="304" y="15343"/>
                      <a:pt x="305" y="14954"/>
                    </a:cubicBezTo>
                    <a:cubicBezTo>
                      <a:pt x="308" y="14322"/>
                      <a:pt x="393" y="14065"/>
                      <a:pt x="1026" y="12801"/>
                    </a:cubicBezTo>
                    <a:cubicBezTo>
                      <a:pt x="1863" y="11126"/>
                      <a:pt x="2050" y="10541"/>
                      <a:pt x="2223" y="9077"/>
                    </a:cubicBezTo>
                    <a:cubicBezTo>
                      <a:pt x="2367" y="7840"/>
                      <a:pt x="2565" y="7153"/>
                      <a:pt x="2922" y="6633"/>
                    </a:cubicBezTo>
                    <a:cubicBezTo>
                      <a:pt x="3063" y="6431"/>
                      <a:pt x="3520" y="5986"/>
                      <a:pt x="3595" y="5979"/>
                    </a:cubicBezTo>
                    <a:cubicBezTo>
                      <a:pt x="3613" y="5978"/>
                      <a:pt x="3741" y="5944"/>
                      <a:pt x="3885" y="5903"/>
                    </a:cubicBezTo>
                    <a:cubicBezTo>
                      <a:pt x="4009" y="5866"/>
                      <a:pt x="4144" y="5849"/>
                      <a:pt x="4277" y="5849"/>
                    </a:cubicBezTo>
                    <a:close/>
                    <a:moveTo>
                      <a:pt x="7706" y="0"/>
                    </a:moveTo>
                    <a:cubicBezTo>
                      <a:pt x="7553" y="0"/>
                      <a:pt x="7382" y="44"/>
                      <a:pt x="7201" y="134"/>
                    </a:cubicBezTo>
                    <a:cubicBezTo>
                      <a:pt x="6083" y="693"/>
                      <a:pt x="4987" y="2388"/>
                      <a:pt x="4456" y="4380"/>
                    </a:cubicBezTo>
                    <a:cubicBezTo>
                      <a:pt x="4406" y="4562"/>
                      <a:pt x="4350" y="4703"/>
                      <a:pt x="4322" y="4703"/>
                    </a:cubicBezTo>
                    <a:cubicBezTo>
                      <a:pt x="4321" y="4703"/>
                      <a:pt x="4319" y="4703"/>
                      <a:pt x="4318" y="4702"/>
                    </a:cubicBezTo>
                    <a:cubicBezTo>
                      <a:pt x="4294" y="4688"/>
                      <a:pt x="4274" y="4441"/>
                      <a:pt x="4274" y="4163"/>
                    </a:cubicBezTo>
                    <a:cubicBezTo>
                      <a:pt x="4274" y="3532"/>
                      <a:pt x="4190" y="2626"/>
                      <a:pt x="4111" y="2431"/>
                    </a:cubicBezTo>
                    <a:cubicBezTo>
                      <a:pt x="4044" y="2262"/>
                      <a:pt x="3901" y="2185"/>
                      <a:pt x="3760" y="2185"/>
                    </a:cubicBezTo>
                    <a:cubicBezTo>
                      <a:pt x="3573" y="2185"/>
                      <a:pt x="3390" y="2321"/>
                      <a:pt x="3390" y="2561"/>
                    </a:cubicBezTo>
                    <a:cubicBezTo>
                      <a:pt x="3390" y="2655"/>
                      <a:pt x="3438" y="2909"/>
                      <a:pt x="3498" y="3123"/>
                    </a:cubicBezTo>
                    <a:cubicBezTo>
                      <a:pt x="3659" y="3699"/>
                      <a:pt x="3793" y="4438"/>
                      <a:pt x="3833" y="4968"/>
                    </a:cubicBezTo>
                    <a:cubicBezTo>
                      <a:pt x="3854" y="5229"/>
                      <a:pt x="3880" y="5476"/>
                      <a:pt x="3893" y="5524"/>
                    </a:cubicBezTo>
                    <a:cubicBezTo>
                      <a:pt x="3910" y="5588"/>
                      <a:pt x="3876" y="5623"/>
                      <a:pt x="3771" y="5649"/>
                    </a:cubicBezTo>
                    <a:cubicBezTo>
                      <a:pt x="3274" y="5769"/>
                      <a:pt x="2807" y="6217"/>
                      <a:pt x="2481" y="6887"/>
                    </a:cubicBezTo>
                    <a:cubicBezTo>
                      <a:pt x="2205" y="7454"/>
                      <a:pt x="2080" y="7969"/>
                      <a:pt x="1937" y="9101"/>
                    </a:cubicBezTo>
                    <a:cubicBezTo>
                      <a:pt x="1752" y="10551"/>
                      <a:pt x="1573" y="11087"/>
                      <a:pt x="696" y="12809"/>
                    </a:cubicBezTo>
                    <a:cubicBezTo>
                      <a:pt x="115" y="13947"/>
                      <a:pt x="0" y="14308"/>
                      <a:pt x="0" y="15009"/>
                    </a:cubicBezTo>
                    <a:cubicBezTo>
                      <a:pt x="0" y="15409"/>
                      <a:pt x="24" y="15539"/>
                      <a:pt x="166" y="15904"/>
                    </a:cubicBezTo>
                    <a:cubicBezTo>
                      <a:pt x="320" y="16298"/>
                      <a:pt x="587" y="16726"/>
                      <a:pt x="787" y="16889"/>
                    </a:cubicBezTo>
                    <a:cubicBezTo>
                      <a:pt x="1045" y="17107"/>
                      <a:pt x="1672" y="17483"/>
                      <a:pt x="1925" y="17577"/>
                    </a:cubicBezTo>
                    <a:cubicBezTo>
                      <a:pt x="2088" y="17637"/>
                      <a:pt x="2401" y="17713"/>
                      <a:pt x="2623" y="17745"/>
                    </a:cubicBezTo>
                    <a:cubicBezTo>
                      <a:pt x="2847" y="17778"/>
                      <a:pt x="3026" y="17825"/>
                      <a:pt x="3026" y="17852"/>
                    </a:cubicBezTo>
                    <a:cubicBezTo>
                      <a:pt x="3026" y="17879"/>
                      <a:pt x="3073" y="17964"/>
                      <a:pt x="3133" y="18047"/>
                    </a:cubicBezTo>
                    <a:cubicBezTo>
                      <a:pt x="3219" y="18167"/>
                      <a:pt x="3262" y="18191"/>
                      <a:pt x="3454" y="18191"/>
                    </a:cubicBezTo>
                    <a:cubicBezTo>
                      <a:pt x="3472" y="18191"/>
                      <a:pt x="3490" y="18191"/>
                      <a:pt x="3511" y="18190"/>
                    </a:cubicBezTo>
                    <a:cubicBezTo>
                      <a:pt x="3535" y="18190"/>
                      <a:pt x="3559" y="18189"/>
                      <a:pt x="3582" y="18189"/>
                    </a:cubicBezTo>
                    <a:cubicBezTo>
                      <a:pt x="3829" y="18189"/>
                      <a:pt x="3964" y="18226"/>
                      <a:pt x="4259" y="18366"/>
                    </a:cubicBezTo>
                    <a:cubicBezTo>
                      <a:pt x="4366" y="18416"/>
                      <a:pt x="4430" y="18439"/>
                      <a:pt x="4484" y="18439"/>
                    </a:cubicBezTo>
                    <a:cubicBezTo>
                      <a:pt x="4523" y="18439"/>
                      <a:pt x="4557" y="18427"/>
                      <a:pt x="4598" y="18406"/>
                    </a:cubicBezTo>
                    <a:cubicBezTo>
                      <a:pt x="4665" y="18371"/>
                      <a:pt x="4734" y="18319"/>
                      <a:pt x="4755" y="18287"/>
                    </a:cubicBezTo>
                    <a:cubicBezTo>
                      <a:pt x="4818" y="18194"/>
                      <a:pt x="4800" y="17833"/>
                      <a:pt x="4721" y="17617"/>
                    </a:cubicBezTo>
                    <a:lnTo>
                      <a:pt x="4648" y="17415"/>
                    </a:lnTo>
                    <a:lnTo>
                      <a:pt x="5154" y="17438"/>
                    </a:lnTo>
                    <a:cubicBezTo>
                      <a:pt x="5260" y="17442"/>
                      <a:pt x="5363" y="17445"/>
                      <a:pt x="5464" y="17445"/>
                    </a:cubicBezTo>
                    <a:cubicBezTo>
                      <a:pt x="6605" y="17445"/>
                      <a:pt x="7438" y="17142"/>
                      <a:pt x="7784" y="16594"/>
                    </a:cubicBezTo>
                    <a:cubicBezTo>
                      <a:pt x="8036" y="16199"/>
                      <a:pt x="8096" y="15834"/>
                      <a:pt x="8089" y="14774"/>
                    </a:cubicBezTo>
                    <a:lnTo>
                      <a:pt x="8081" y="13807"/>
                    </a:lnTo>
                    <a:lnTo>
                      <a:pt x="7787" y="12534"/>
                    </a:lnTo>
                    <a:cubicBezTo>
                      <a:pt x="7625" y="11832"/>
                      <a:pt x="7375" y="10737"/>
                      <a:pt x="7232" y="10095"/>
                    </a:cubicBezTo>
                    <a:cubicBezTo>
                      <a:pt x="6805" y="8191"/>
                      <a:pt x="6618" y="7637"/>
                      <a:pt x="6177" y="6975"/>
                    </a:cubicBezTo>
                    <a:cubicBezTo>
                      <a:pt x="5844" y="6476"/>
                      <a:pt x="5449" y="6052"/>
                      <a:pt x="5118" y="5841"/>
                    </a:cubicBezTo>
                    <a:lnTo>
                      <a:pt x="4837" y="5661"/>
                    </a:lnTo>
                    <a:lnTo>
                      <a:pt x="5320" y="5403"/>
                    </a:lnTo>
                    <a:cubicBezTo>
                      <a:pt x="5930" y="5079"/>
                      <a:pt x="6241" y="4840"/>
                      <a:pt x="6896" y="4190"/>
                    </a:cubicBezTo>
                    <a:cubicBezTo>
                      <a:pt x="8175" y="2919"/>
                      <a:pt x="8744" y="1452"/>
                      <a:pt x="8346" y="455"/>
                    </a:cubicBezTo>
                    <a:cubicBezTo>
                      <a:pt x="8227" y="157"/>
                      <a:pt x="7997" y="0"/>
                      <a:pt x="7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0"/>
              <p:cNvSpPr/>
              <p:nvPr/>
            </p:nvSpPr>
            <p:spPr>
              <a:xfrm>
                <a:off x="6653275" y="2972750"/>
                <a:ext cx="20700" cy="28025"/>
              </a:xfrm>
              <a:custGeom>
                <a:avLst/>
                <a:gdLst/>
                <a:ahLst/>
                <a:cxnLst/>
                <a:rect l="l" t="t" r="r" b="b"/>
                <a:pathLst>
                  <a:path w="828" h="1121" extrusionOk="0">
                    <a:moveTo>
                      <a:pt x="813" y="0"/>
                    </a:moveTo>
                    <a:cubicBezTo>
                      <a:pt x="790" y="0"/>
                      <a:pt x="608" y="226"/>
                      <a:pt x="396" y="513"/>
                    </a:cubicBezTo>
                    <a:cubicBezTo>
                      <a:pt x="176" y="808"/>
                      <a:pt x="1" y="1069"/>
                      <a:pt x="1" y="1095"/>
                    </a:cubicBezTo>
                    <a:cubicBezTo>
                      <a:pt x="1" y="1110"/>
                      <a:pt x="2" y="1120"/>
                      <a:pt x="9" y="1120"/>
                    </a:cubicBezTo>
                    <a:cubicBezTo>
                      <a:pt x="32" y="1120"/>
                      <a:pt x="125" y="997"/>
                      <a:pt x="464" y="534"/>
                    </a:cubicBezTo>
                    <a:cubicBezTo>
                      <a:pt x="670" y="253"/>
                      <a:pt x="828" y="14"/>
                      <a:pt x="814" y="1"/>
                    </a:cubicBezTo>
                    <a:cubicBezTo>
                      <a:pt x="814" y="0"/>
                      <a:pt x="813" y="0"/>
                      <a:pt x="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0"/>
              <p:cNvSpPr/>
              <p:nvPr/>
            </p:nvSpPr>
            <p:spPr>
              <a:xfrm>
                <a:off x="6650150" y="2974525"/>
                <a:ext cx="27750" cy="38125"/>
              </a:xfrm>
              <a:custGeom>
                <a:avLst/>
                <a:gdLst/>
                <a:ahLst/>
                <a:cxnLst/>
                <a:rect l="l" t="t" r="r" b="b"/>
                <a:pathLst>
                  <a:path w="1110" h="1525" extrusionOk="0">
                    <a:moveTo>
                      <a:pt x="1094" y="0"/>
                    </a:moveTo>
                    <a:cubicBezTo>
                      <a:pt x="1066" y="0"/>
                      <a:pt x="914" y="174"/>
                      <a:pt x="739" y="410"/>
                    </a:cubicBezTo>
                    <a:cubicBezTo>
                      <a:pt x="300" y="1004"/>
                      <a:pt x="1" y="1473"/>
                      <a:pt x="41" y="1508"/>
                    </a:cubicBezTo>
                    <a:cubicBezTo>
                      <a:pt x="52" y="1519"/>
                      <a:pt x="63" y="1525"/>
                      <a:pt x="72" y="1525"/>
                    </a:cubicBezTo>
                    <a:cubicBezTo>
                      <a:pt x="79" y="1525"/>
                      <a:pt x="84" y="1522"/>
                      <a:pt x="87" y="1517"/>
                    </a:cubicBezTo>
                    <a:cubicBezTo>
                      <a:pt x="97" y="1505"/>
                      <a:pt x="193" y="1357"/>
                      <a:pt x="303" y="1184"/>
                    </a:cubicBezTo>
                    <a:cubicBezTo>
                      <a:pt x="414" y="1012"/>
                      <a:pt x="641" y="691"/>
                      <a:pt x="810" y="467"/>
                    </a:cubicBezTo>
                    <a:cubicBezTo>
                      <a:pt x="978" y="243"/>
                      <a:pt x="1109" y="35"/>
                      <a:pt x="1098" y="3"/>
                    </a:cubicBezTo>
                    <a:cubicBezTo>
                      <a:pt x="1098" y="1"/>
                      <a:pt x="1096" y="0"/>
                      <a:pt x="10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0"/>
              <p:cNvSpPr/>
              <p:nvPr/>
            </p:nvSpPr>
            <p:spPr>
              <a:xfrm>
                <a:off x="6648650" y="2989900"/>
                <a:ext cx="27325" cy="39525"/>
              </a:xfrm>
              <a:custGeom>
                <a:avLst/>
                <a:gdLst/>
                <a:ahLst/>
                <a:cxnLst/>
                <a:rect l="l" t="t" r="r" b="b"/>
                <a:pathLst>
                  <a:path w="1093" h="1581" extrusionOk="0">
                    <a:moveTo>
                      <a:pt x="1056" y="1"/>
                    </a:moveTo>
                    <a:cubicBezTo>
                      <a:pt x="1030" y="1"/>
                      <a:pt x="911" y="140"/>
                      <a:pt x="692" y="451"/>
                    </a:cubicBezTo>
                    <a:cubicBezTo>
                      <a:pt x="277" y="1040"/>
                      <a:pt x="0" y="1525"/>
                      <a:pt x="53" y="1573"/>
                    </a:cubicBezTo>
                    <a:cubicBezTo>
                      <a:pt x="59" y="1578"/>
                      <a:pt x="66" y="1581"/>
                      <a:pt x="73" y="1581"/>
                    </a:cubicBezTo>
                    <a:cubicBezTo>
                      <a:pt x="92" y="1581"/>
                      <a:pt x="111" y="1563"/>
                      <a:pt x="121" y="1533"/>
                    </a:cubicBezTo>
                    <a:cubicBezTo>
                      <a:pt x="137" y="1490"/>
                      <a:pt x="365" y="1132"/>
                      <a:pt x="629" y="743"/>
                    </a:cubicBezTo>
                    <a:cubicBezTo>
                      <a:pt x="944" y="278"/>
                      <a:pt x="1093"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0"/>
              <p:cNvSpPr/>
              <p:nvPr/>
            </p:nvSpPr>
            <p:spPr>
              <a:xfrm>
                <a:off x="6647050" y="3001850"/>
                <a:ext cx="29525" cy="43525"/>
              </a:xfrm>
              <a:custGeom>
                <a:avLst/>
                <a:gdLst/>
                <a:ahLst/>
                <a:cxnLst/>
                <a:rect l="l" t="t" r="r" b="b"/>
                <a:pathLst>
                  <a:path w="1181" h="1741" extrusionOk="0">
                    <a:moveTo>
                      <a:pt x="1169" y="1"/>
                    </a:moveTo>
                    <a:cubicBezTo>
                      <a:pt x="1138" y="1"/>
                      <a:pt x="878" y="355"/>
                      <a:pt x="571" y="818"/>
                    </a:cubicBezTo>
                    <a:cubicBezTo>
                      <a:pt x="250" y="1301"/>
                      <a:pt x="0" y="1705"/>
                      <a:pt x="15" y="1721"/>
                    </a:cubicBezTo>
                    <a:cubicBezTo>
                      <a:pt x="23" y="1729"/>
                      <a:pt x="25" y="1740"/>
                      <a:pt x="33" y="1740"/>
                    </a:cubicBezTo>
                    <a:cubicBezTo>
                      <a:pt x="56" y="1740"/>
                      <a:pt x="132" y="1622"/>
                      <a:pt x="633" y="883"/>
                    </a:cubicBezTo>
                    <a:cubicBezTo>
                      <a:pt x="939" y="431"/>
                      <a:pt x="1181" y="34"/>
                      <a:pt x="1172" y="3"/>
                    </a:cubicBezTo>
                    <a:cubicBezTo>
                      <a:pt x="1171" y="1"/>
                      <a:pt x="1170"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0"/>
              <p:cNvSpPr/>
              <p:nvPr/>
            </p:nvSpPr>
            <p:spPr>
              <a:xfrm>
                <a:off x="6645375" y="3012650"/>
                <a:ext cx="31825" cy="44200"/>
              </a:xfrm>
              <a:custGeom>
                <a:avLst/>
                <a:gdLst/>
                <a:ahLst/>
                <a:cxnLst/>
                <a:rect l="l" t="t" r="r" b="b"/>
                <a:pathLst>
                  <a:path w="1273" h="1768" extrusionOk="0">
                    <a:moveTo>
                      <a:pt x="1207" y="1"/>
                    </a:moveTo>
                    <a:cubicBezTo>
                      <a:pt x="1202" y="1"/>
                      <a:pt x="1195" y="1"/>
                      <a:pt x="1188" y="1"/>
                    </a:cubicBezTo>
                    <a:cubicBezTo>
                      <a:pt x="1152" y="3"/>
                      <a:pt x="883" y="357"/>
                      <a:pt x="589" y="794"/>
                    </a:cubicBezTo>
                    <a:cubicBezTo>
                      <a:pt x="295" y="1230"/>
                      <a:pt x="40" y="1626"/>
                      <a:pt x="22" y="1678"/>
                    </a:cubicBezTo>
                    <a:cubicBezTo>
                      <a:pt x="0" y="1736"/>
                      <a:pt x="20" y="1767"/>
                      <a:pt x="49" y="1767"/>
                    </a:cubicBezTo>
                    <a:cubicBezTo>
                      <a:pt x="74" y="1767"/>
                      <a:pt x="107" y="1743"/>
                      <a:pt x="127" y="1693"/>
                    </a:cubicBezTo>
                    <a:cubicBezTo>
                      <a:pt x="142" y="1653"/>
                      <a:pt x="384" y="1286"/>
                      <a:pt x="666" y="877"/>
                    </a:cubicBezTo>
                    <a:cubicBezTo>
                      <a:pt x="1240" y="47"/>
                      <a:pt x="1273"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0"/>
              <p:cNvSpPr/>
              <p:nvPr/>
            </p:nvSpPr>
            <p:spPr>
              <a:xfrm>
                <a:off x="6635575" y="3026975"/>
                <a:ext cx="43025" cy="55550"/>
              </a:xfrm>
              <a:custGeom>
                <a:avLst/>
                <a:gdLst/>
                <a:ahLst/>
                <a:cxnLst/>
                <a:rect l="l" t="t" r="r" b="b"/>
                <a:pathLst>
                  <a:path w="1721" h="2222" extrusionOk="0">
                    <a:moveTo>
                      <a:pt x="1651" y="0"/>
                    </a:moveTo>
                    <a:cubicBezTo>
                      <a:pt x="1645" y="0"/>
                      <a:pt x="1639" y="0"/>
                      <a:pt x="1632" y="1"/>
                    </a:cubicBezTo>
                    <a:cubicBezTo>
                      <a:pt x="1596" y="2"/>
                      <a:pt x="1302" y="356"/>
                      <a:pt x="977" y="792"/>
                    </a:cubicBezTo>
                    <a:cubicBezTo>
                      <a:pt x="323" y="1672"/>
                      <a:pt x="1" y="2167"/>
                      <a:pt x="49" y="2216"/>
                    </a:cubicBezTo>
                    <a:cubicBezTo>
                      <a:pt x="52" y="2220"/>
                      <a:pt x="56" y="2221"/>
                      <a:pt x="61" y="2221"/>
                    </a:cubicBezTo>
                    <a:cubicBezTo>
                      <a:pt x="117" y="2221"/>
                      <a:pt x="279" y="2031"/>
                      <a:pt x="339" y="1889"/>
                    </a:cubicBezTo>
                    <a:cubicBezTo>
                      <a:pt x="363" y="1829"/>
                      <a:pt x="664" y="1406"/>
                      <a:pt x="1003" y="953"/>
                    </a:cubicBezTo>
                    <a:cubicBezTo>
                      <a:pt x="1679" y="55"/>
                      <a:pt x="1720" y="0"/>
                      <a:pt x="16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20"/>
            <p:cNvGrpSpPr/>
            <p:nvPr/>
          </p:nvGrpSpPr>
          <p:grpSpPr>
            <a:xfrm>
              <a:off x="359675" y="1017713"/>
              <a:ext cx="353550" cy="502050"/>
              <a:chOff x="6460825" y="3469225"/>
              <a:chExt cx="353550" cy="502050"/>
            </a:xfrm>
          </p:grpSpPr>
          <p:sp>
            <p:nvSpPr>
              <p:cNvPr id="2779" name="Google Shape;2779;p20"/>
              <p:cNvSpPr/>
              <p:nvPr/>
            </p:nvSpPr>
            <p:spPr>
              <a:xfrm>
                <a:off x="6460825" y="3469225"/>
                <a:ext cx="353550" cy="502050"/>
              </a:xfrm>
              <a:custGeom>
                <a:avLst/>
                <a:gdLst/>
                <a:ahLst/>
                <a:cxnLst/>
                <a:rect l="l" t="t" r="r" b="b"/>
                <a:pathLst>
                  <a:path w="14142" h="20082" extrusionOk="0">
                    <a:moveTo>
                      <a:pt x="10108" y="283"/>
                    </a:moveTo>
                    <a:lnTo>
                      <a:pt x="9884" y="445"/>
                    </a:lnTo>
                    <a:cubicBezTo>
                      <a:pt x="9568" y="673"/>
                      <a:pt x="9064" y="899"/>
                      <a:pt x="8883" y="899"/>
                    </a:cubicBezTo>
                    <a:cubicBezTo>
                      <a:pt x="8876" y="899"/>
                      <a:pt x="8870" y="899"/>
                      <a:pt x="8864" y="898"/>
                    </a:cubicBezTo>
                    <a:cubicBezTo>
                      <a:pt x="8742" y="882"/>
                      <a:pt x="8766" y="859"/>
                      <a:pt x="9083" y="675"/>
                    </a:cubicBezTo>
                    <a:cubicBezTo>
                      <a:pt x="9276" y="564"/>
                      <a:pt x="9472" y="426"/>
                      <a:pt x="9517" y="377"/>
                    </a:cubicBezTo>
                    <a:cubicBezTo>
                      <a:pt x="9571" y="310"/>
                      <a:pt x="9670" y="283"/>
                      <a:pt x="9851" y="283"/>
                    </a:cubicBezTo>
                    <a:close/>
                    <a:moveTo>
                      <a:pt x="9104" y="351"/>
                    </a:moveTo>
                    <a:cubicBezTo>
                      <a:pt x="9162" y="351"/>
                      <a:pt x="9060" y="450"/>
                      <a:pt x="8788" y="645"/>
                    </a:cubicBezTo>
                    <a:cubicBezTo>
                      <a:pt x="8455" y="885"/>
                      <a:pt x="8308" y="958"/>
                      <a:pt x="8169" y="958"/>
                    </a:cubicBezTo>
                    <a:cubicBezTo>
                      <a:pt x="7928" y="958"/>
                      <a:pt x="7997" y="894"/>
                      <a:pt x="8575" y="588"/>
                    </a:cubicBezTo>
                    <a:cubicBezTo>
                      <a:pt x="8873" y="429"/>
                      <a:pt x="9052" y="351"/>
                      <a:pt x="9104" y="351"/>
                    </a:cubicBezTo>
                    <a:close/>
                    <a:moveTo>
                      <a:pt x="7519" y="543"/>
                    </a:moveTo>
                    <a:cubicBezTo>
                      <a:pt x="7609" y="543"/>
                      <a:pt x="7593" y="560"/>
                      <a:pt x="7440" y="672"/>
                    </a:cubicBezTo>
                    <a:cubicBezTo>
                      <a:pt x="7245" y="815"/>
                      <a:pt x="6788" y="998"/>
                      <a:pt x="6638" y="998"/>
                    </a:cubicBezTo>
                    <a:cubicBezTo>
                      <a:pt x="6629" y="998"/>
                      <a:pt x="6620" y="997"/>
                      <a:pt x="6613" y="996"/>
                    </a:cubicBezTo>
                    <a:cubicBezTo>
                      <a:pt x="6501" y="972"/>
                      <a:pt x="7325" y="546"/>
                      <a:pt x="7492" y="544"/>
                    </a:cubicBezTo>
                    <a:cubicBezTo>
                      <a:pt x="7502" y="543"/>
                      <a:pt x="7511" y="543"/>
                      <a:pt x="7519" y="543"/>
                    </a:cubicBezTo>
                    <a:close/>
                    <a:moveTo>
                      <a:pt x="8391" y="435"/>
                    </a:moveTo>
                    <a:cubicBezTo>
                      <a:pt x="8436" y="435"/>
                      <a:pt x="8419" y="470"/>
                      <a:pt x="8325" y="545"/>
                    </a:cubicBezTo>
                    <a:cubicBezTo>
                      <a:pt x="8113" y="713"/>
                      <a:pt x="7491" y="999"/>
                      <a:pt x="7340" y="999"/>
                    </a:cubicBezTo>
                    <a:cubicBezTo>
                      <a:pt x="7335" y="999"/>
                      <a:pt x="7330" y="999"/>
                      <a:pt x="7326" y="998"/>
                    </a:cubicBezTo>
                    <a:cubicBezTo>
                      <a:pt x="7237" y="982"/>
                      <a:pt x="7337" y="911"/>
                      <a:pt x="7726" y="711"/>
                    </a:cubicBezTo>
                    <a:cubicBezTo>
                      <a:pt x="8072" y="533"/>
                      <a:pt x="8317" y="435"/>
                      <a:pt x="8391" y="435"/>
                    </a:cubicBezTo>
                    <a:close/>
                    <a:moveTo>
                      <a:pt x="6765" y="600"/>
                    </a:moveTo>
                    <a:cubicBezTo>
                      <a:pt x="6778" y="600"/>
                      <a:pt x="6708" y="668"/>
                      <a:pt x="6609" y="751"/>
                    </a:cubicBezTo>
                    <a:cubicBezTo>
                      <a:pt x="6447" y="886"/>
                      <a:pt x="6063" y="1056"/>
                      <a:pt x="5921" y="1056"/>
                    </a:cubicBezTo>
                    <a:cubicBezTo>
                      <a:pt x="5918" y="1056"/>
                      <a:pt x="5915" y="1056"/>
                      <a:pt x="5913" y="1056"/>
                    </a:cubicBezTo>
                    <a:cubicBezTo>
                      <a:pt x="5859" y="1054"/>
                      <a:pt x="6702" y="604"/>
                      <a:pt x="6765" y="600"/>
                    </a:cubicBezTo>
                    <a:close/>
                    <a:moveTo>
                      <a:pt x="6076" y="645"/>
                    </a:moveTo>
                    <a:cubicBezTo>
                      <a:pt x="6123" y="645"/>
                      <a:pt x="6048" y="727"/>
                      <a:pt x="5907" y="828"/>
                    </a:cubicBezTo>
                    <a:cubicBezTo>
                      <a:pt x="5631" y="1029"/>
                      <a:pt x="5351" y="1163"/>
                      <a:pt x="5217" y="1163"/>
                    </a:cubicBezTo>
                    <a:cubicBezTo>
                      <a:pt x="5215" y="1163"/>
                      <a:pt x="5213" y="1163"/>
                      <a:pt x="5211" y="1163"/>
                    </a:cubicBezTo>
                    <a:cubicBezTo>
                      <a:pt x="5165" y="1161"/>
                      <a:pt x="5308" y="1068"/>
                      <a:pt x="5528" y="958"/>
                    </a:cubicBezTo>
                    <a:cubicBezTo>
                      <a:pt x="5746" y="847"/>
                      <a:pt x="5941" y="731"/>
                      <a:pt x="5960" y="700"/>
                    </a:cubicBezTo>
                    <a:cubicBezTo>
                      <a:pt x="5976" y="671"/>
                      <a:pt x="6029" y="645"/>
                      <a:pt x="6076" y="645"/>
                    </a:cubicBezTo>
                    <a:close/>
                    <a:moveTo>
                      <a:pt x="3053" y="1012"/>
                    </a:moveTo>
                    <a:cubicBezTo>
                      <a:pt x="3076" y="1012"/>
                      <a:pt x="3076" y="1026"/>
                      <a:pt x="3046" y="1056"/>
                    </a:cubicBezTo>
                    <a:cubicBezTo>
                      <a:pt x="3016" y="1087"/>
                      <a:pt x="2925" y="1120"/>
                      <a:pt x="2838" y="1136"/>
                    </a:cubicBezTo>
                    <a:lnTo>
                      <a:pt x="2683" y="1165"/>
                    </a:lnTo>
                    <a:lnTo>
                      <a:pt x="2838" y="1089"/>
                    </a:lnTo>
                    <a:cubicBezTo>
                      <a:pt x="2943" y="1038"/>
                      <a:pt x="3020" y="1012"/>
                      <a:pt x="3053" y="1012"/>
                    </a:cubicBezTo>
                    <a:close/>
                    <a:moveTo>
                      <a:pt x="5251" y="858"/>
                    </a:moveTo>
                    <a:cubicBezTo>
                      <a:pt x="5257" y="858"/>
                      <a:pt x="5257" y="862"/>
                      <a:pt x="5257" y="869"/>
                    </a:cubicBezTo>
                    <a:cubicBezTo>
                      <a:pt x="5257" y="918"/>
                      <a:pt x="4831" y="1165"/>
                      <a:pt x="4701" y="1194"/>
                    </a:cubicBezTo>
                    <a:cubicBezTo>
                      <a:pt x="4690" y="1196"/>
                      <a:pt x="4681" y="1197"/>
                      <a:pt x="4675" y="1197"/>
                    </a:cubicBezTo>
                    <a:cubicBezTo>
                      <a:pt x="4631" y="1197"/>
                      <a:pt x="4711" y="1140"/>
                      <a:pt x="4892" y="1041"/>
                    </a:cubicBezTo>
                    <a:cubicBezTo>
                      <a:pt x="5163" y="895"/>
                      <a:pt x="5233" y="858"/>
                      <a:pt x="5251" y="858"/>
                    </a:cubicBezTo>
                    <a:close/>
                    <a:moveTo>
                      <a:pt x="3636" y="913"/>
                    </a:moveTo>
                    <a:cubicBezTo>
                      <a:pt x="3645" y="913"/>
                      <a:pt x="3645" y="918"/>
                      <a:pt x="3645" y="926"/>
                    </a:cubicBezTo>
                    <a:cubicBezTo>
                      <a:pt x="3645" y="969"/>
                      <a:pt x="3177" y="1216"/>
                      <a:pt x="3093" y="1216"/>
                    </a:cubicBezTo>
                    <a:cubicBezTo>
                      <a:pt x="2963" y="1216"/>
                      <a:pt x="3040" y="1159"/>
                      <a:pt x="3347" y="1026"/>
                    </a:cubicBezTo>
                    <a:cubicBezTo>
                      <a:pt x="3552" y="940"/>
                      <a:pt x="3616" y="913"/>
                      <a:pt x="3636" y="913"/>
                    </a:cubicBezTo>
                    <a:close/>
                    <a:moveTo>
                      <a:pt x="4867" y="752"/>
                    </a:moveTo>
                    <a:cubicBezTo>
                      <a:pt x="4930" y="752"/>
                      <a:pt x="4840" y="835"/>
                      <a:pt x="4622" y="976"/>
                    </a:cubicBezTo>
                    <a:cubicBezTo>
                      <a:pt x="4371" y="1138"/>
                      <a:pt x="4133" y="1247"/>
                      <a:pt x="4046" y="1247"/>
                    </a:cubicBezTo>
                    <a:cubicBezTo>
                      <a:pt x="4022" y="1247"/>
                      <a:pt x="4010" y="1239"/>
                      <a:pt x="4010" y="1223"/>
                    </a:cubicBezTo>
                    <a:cubicBezTo>
                      <a:pt x="4010" y="1140"/>
                      <a:pt x="4711" y="754"/>
                      <a:pt x="4866" y="752"/>
                    </a:cubicBezTo>
                    <a:cubicBezTo>
                      <a:pt x="4866" y="752"/>
                      <a:pt x="4867" y="752"/>
                      <a:pt x="4867" y="752"/>
                    </a:cubicBezTo>
                    <a:close/>
                    <a:moveTo>
                      <a:pt x="4286" y="804"/>
                    </a:moveTo>
                    <a:cubicBezTo>
                      <a:pt x="4287" y="804"/>
                      <a:pt x="4289" y="804"/>
                      <a:pt x="4291" y="804"/>
                    </a:cubicBezTo>
                    <a:cubicBezTo>
                      <a:pt x="4321" y="806"/>
                      <a:pt x="4300" y="842"/>
                      <a:pt x="4241" y="887"/>
                    </a:cubicBezTo>
                    <a:cubicBezTo>
                      <a:pt x="4101" y="998"/>
                      <a:pt x="3498" y="1268"/>
                      <a:pt x="3393" y="1268"/>
                    </a:cubicBezTo>
                    <a:cubicBezTo>
                      <a:pt x="3345" y="1268"/>
                      <a:pt x="3492" y="1187"/>
                      <a:pt x="3716" y="1088"/>
                    </a:cubicBezTo>
                    <a:cubicBezTo>
                      <a:pt x="3940" y="993"/>
                      <a:pt x="4153" y="886"/>
                      <a:pt x="4182" y="855"/>
                    </a:cubicBezTo>
                    <a:cubicBezTo>
                      <a:pt x="4213" y="826"/>
                      <a:pt x="4256" y="804"/>
                      <a:pt x="4286" y="804"/>
                    </a:cubicBezTo>
                    <a:close/>
                    <a:moveTo>
                      <a:pt x="2679" y="1219"/>
                    </a:moveTo>
                    <a:cubicBezTo>
                      <a:pt x="2805" y="1219"/>
                      <a:pt x="2925" y="1242"/>
                      <a:pt x="2943" y="1270"/>
                    </a:cubicBezTo>
                    <a:cubicBezTo>
                      <a:pt x="2960" y="1302"/>
                      <a:pt x="2872" y="1322"/>
                      <a:pt x="2711" y="1322"/>
                    </a:cubicBezTo>
                    <a:cubicBezTo>
                      <a:pt x="2566" y="1322"/>
                      <a:pt x="2449" y="1299"/>
                      <a:pt x="2449" y="1270"/>
                    </a:cubicBezTo>
                    <a:cubicBezTo>
                      <a:pt x="2449" y="1242"/>
                      <a:pt x="2555" y="1219"/>
                      <a:pt x="2679" y="1219"/>
                    </a:cubicBezTo>
                    <a:close/>
                    <a:moveTo>
                      <a:pt x="10192" y="1168"/>
                    </a:moveTo>
                    <a:cubicBezTo>
                      <a:pt x="10294" y="1168"/>
                      <a:pt x="10286" y="1184"/>
                      <a:pt x="10220" y="1287"/>
                    </a:cubicBezTo>
                    <a:cubicBezTo>
                      <a:pt x="10153" y="1395"/>
                      <a:pt x="10090" y="1414"/>
                      <a:pt x="9669" y="1444"/>
                    </a:cubicBezTo>
                    <a:cubicBezTo>
                      <a:pt x="9442" y="1460"/>
                      <a:pt x="8989" y="1471"/>
                      <a:pt x="8602" y="1471"/>
                    </a:cubicBezTo>
                    <a:cubicBezTo>
                      <a:pt x="8544" y="1471"/>
                      <a:pt x="8487" y="1471"/>
                      <a:pt x="8433" y="1470"/>
                    </a:cubicBezTo>
                    <a:cubicBezTo>
                      <a:pt x="7690" y="1462"/>
                      <a:pt x="7685" y="1462"/>
                      <a:pt x="8115" y="1421"/>
                    </a:cubicBezTo>
                    <a:cubicBezTo>
                      <a:pt x="8358" y="1397"/>
                      <a:pt x="8875" y="1334"/>
                      <a:pt x="9258" y="1276"/>
                    </a:cubicBezTo>
                    <a:cubicBezTo>
                      <a:pt x="9644" y="1222"/>
                      <a:pt x="10038" y="1173"/>
                      <a:pt x="10130" y="1169"/>
                    </a:cubicBezTo>
                    <a:cubicBezTo>
                      <a:pt x="10154" y="1169"/>
                      <a:pt x="10175" y="1168"/>
                      <a:pt x="10192" y="1168"/>
                    </a:cubicBezTo>
                    <a:close/>
                    <a:moveTo>
                      <a:pt x="5985" y="1540"/>
                    </a:moveTo>
                    <a:cubicBezTo>
                      <a:pt x="6083" y="1540"/>
                      <a:pt x="6125" y="1551"/>
                      <a:pt x="6076" y="1563"/>
                    </a:cubicBezTo>
                    <a:cubicBezTo>
                      <a:pt x="6050" y="1569"/>
                      <a:pt x="6018" y="1573"/>
                      <a:pt x="5985" y="1573"/>
                    </a:cubicBezTo>
                    <a:cubicBezTo>
                      <a:pt x="5953" y="1573"/>
                      <a:pt x="5920" y="1569"/>
                      <a:pt x="5894" y="1563"/>
                    </a:cubicBezTo>
                    <a:cubicBezTo>
                      <a:pt x="5845" y="1551"/>
                      <a:pt x="5886" y="1540"/>
                      <a:pt x="5985" y="1540"/>
                    </a:cubicBezTo>
                    <a:close/>
                    <a:moveTo>
                      <a:pt x="7674" y="1493"/>
                    </a:moveTo>
                    <a:lnTo>
                      <a:pt x="7285" y="1531"/>
                    </a:lnTo>
                    <a:cubicBezTo>
                      <a:pt x="7071" y="1553"/>
                      <a:pt x="6730" y="1583"/>
                      <a:pt x="6531" y="1597"/>
                    </a:cubicBezTo>
                    <a:lnTo>
                      <a:pt x="6167" y="1627"/>
                    </a:lnTo>
                    <a:lnTo>
                      <a:pt x="6167" y="1627"/>
                    </a:lnTo>
                    <a:lnTo>
                      <a:pt x="6583" y="1560"/>
                    </a:lnTo>
                    <a:cubicBezTo>
                      <a:pt x="6811" y="1523"/>
                      <a:pt x="7151" y="1493"/>
                      <a:pt x="7337" y="1493"/>
                    </a:cubicBezTo>
                    <a:close/>
                    <a:moveTo>
                      <a:pt x="5541" y="1593"/>
                    </a:moveTo>
                    <a:cubicBezTo>
                      <a:pt x="5631" y="1593"/>
                      <a:pt x="5671" y="1603"/>
                      <a:pt x="5633" y="1617"/>
                    </a:cubicBezTo>
                    <a:cubicBezTo>
                      <a:pt x="5615" y="1625"/>
                      <a:pt x="5589" y="1628"/>
                      <a:pt x="5562" y="1628"/>
                    </a:cubicBezTo>
                    <a:cubicBezTo>
                      <a:pt x="5534" y="1628"/>
                      <a:pt x="5504" y="1625"/>
                      <a:pt x="5477" y="1617"/>
                    </a:cubicBezTo>
                    <a:cubicBezTo>
                      <a:pt x="5425" y="1603"/>
                      <a:pt x="5453" y="1593"/>
                      <a:pt x="5541" y="1593"/>
                    </a:cubicBezTo>
                    <a:close/>
                    <a:moveTo>
                      <a:pt x="9874" y="1477"/>
                    </a:moveTo>
                    <a:cubicBezTo>
                      <a:pt x="10030" y="1477"/>
                      <a:pt x="10041" y="1488"/>
                      <a:pt x="9986" y="1587"/>
                    </a:cubicBezTo>
                    <a:cubicBezTo>
                      <a:pt x="9956" y="1640"/>
                      <a:pt x="9922" y="1667"/>
                      <a:pt x="9882" y="1667"/>
                    </a:cubicBezTo>
                    <a:cubicBezTo>
                      <a:pt x="9869" y="1667"/>
                      <a:pt x="9855" y="1664"/>
                      <a:pt x="9840" y="1658"/>
                    </a:cubicBezTo>
                    <a:cubicBezTo>
                      <a:pt x="9792" y="1638"/>
                      <a:pt x="9713" y="1609"/>
                      <a:pt x="9660" y="1595"/>
                    </a:cubicBezTo>
                    <a:cubicBezTo>
                      <a:pt x="9522" y="1555"/>
                      <a:pt x="9660" y="1477"/>
                      <a:pt x="9874" y="1477"/>
                    </a:cubicBezTo>
                    <a:close/>
                    <a:moveTo>
                      <a:pt x="9756" y="1123"/>
                    </a:moveTo>
                    <a:lnTo>
                      <a:pt x="9537" y="1167"/>
                    </a:lnTo>
                    <a:cubicBezTo>
                      <a:pt x="9237" y="1226"/>
                      <a:pt x="7837" y="1357"/>
                      <a:pt x="6822" y="1422"/>
                    </a:cubicBezTo>
                    <a:cubicBezTo>
                      <a:pt x="6354" y="1453"/>
                      <a:pt x="5680" y="1510"/>
                      <a:pt x="5330" y="1551"/>
                    </a:cubicBezTo>
                    <a:cubicBezTo>
                      <a:pt x="4790" y="1615"/>
                      <a:pt x="3423" y="1668"/>
                      <a:pt x="2710" y="1668"/>
                    </a:cubicBezTo>
                    <a:cubicBezTo>
                      <a:pt x="2406" y="1668"/>
                      <a:pt x="2221" y="1658"/>
                      <a:pt x="2267" y="1636"/>
                    </a:cubicBezTo>
                    <a:cubicBezTo>
                      <a:pt x="2324" y="1609"/>
                      <a:pt x="2516" y="1587"/>
                      <a:pt x="2693" y="1583"/>
                    </a:cubicBezTo>
                    <a:cubicBezTo>
                      <a:pt x="3098" y="1580"/>
                      <a:pt x="4824" y="1462"/>
                      <a:pt x="6999" y="1294"/>
                    </a:cubicBezTo>
                    <a:cubicBezTo>
                      <a:pt x="8835" y="1152"/>
                      <a:pt x="9111" y="1132"/>
                      <a:pt x="9495" y="1127"/>
                    </a:cubicBezTo>
                    <a:lnTo>
                      <a:pt x="9756" y="1123"/>
                    </a:lnTo>
                    <a:close/>
                    <a:moveTo>
                      <a:pt x="5993" y="1646"/>
                    </a:moveTo>
                    <a:cubicBezTo>
                      <a:pt x="6083" y="1646"/>
                      <a:pt x="6121" y="1656"/>
                      <a:pt x="6076" y="1668"/>
                    </a:cubicBezTo>
                    <a:cubicBezTo>
                      <a:pt x="6050" y="1675"/>
                      <a:pt x="6012" y="1678"/>
                      <a:pt x="5971" y="1678"/>
                    </a:cubicBezTo>
                    <a:cubicBezTo>
                      <a:pt x="5935" y="1678"/>
                      <a:pt x="5898" y="1675"/>
                      <a:pt x="5869" y="1670"/>
                    </a:cubicBezTo>
                    <a:cubicBezTo>
                      <a:pt x="5804" y="1658"/>
                      <a:pt x="5846" y="1648"/>
                      <a:pt x="5960" y="1647"/>
                    </a:cubicBezTo>
                    <a:cubicBezTo>
                      <a:pt x="5971" y="1647"/>
                      <a:pt x="5983" y="1646"/>
                      <a:pt x="5993" y="1646"/>
                    </a:cubicBezTo>
                    <a:close/>
                    <a:moveTo>
                      <a:pt x="2583" y="1741"/>
                    </a:moveTo>
                    <a:cubicBezTo>
                      <a:pt x="2644" y="1741"/>
                      <a:pt x="2712" y="1741"/>
                      <a:pt x="2786" y="1742"/>
                    </a:cubicBezTo>
                    <a:lnTo>
                      <a:pt x="3515" y="1747"/>
                    </a:lnTo>
                    <a:lnTo>
                      <a:pt x="3032" y="1814"/>
                    </a:lnTo>
                    <a:cubicBezTo>
                      <a:pt x="2766" y="1850"/>
                      <a:pt x="2368" y="1897"/>
                      <a:pt x="2148" y="1916"/>
                    </a:cubicBezTo>
                    <a:lnTo>
                      <a:pt x="1747" y="1949"/>
                    </a:lnTo>
                    <a:lnTo>
                      <a:pt x="1902" y="1843"/>
                    </a:lnTo>
                    <a:cubicBezTo>
                      <a:pt x="2027" y="1758"/>
                      <a:pt x="2110" y="1741"/>
                      <a:pt x="2583" y="1741"/>
                    </a:cubicBezTo>
                    <a:close/>
                    <a:moveTo>
                      <a:pt x="10522" y="286"/>
                    </a:moveTo>
                    <a:cubicBezTo>
                      <a:pt x="10572" y="286"/>
                      <a:pt x="10736" y="331"/>
                      <a:pt x="10883" y="387"/>
                    </a:cubicBezTo>
                    <a:cubicBezTo>
                      <a:pt x="11034" y="446"/>
                      <a:pt x="11236" y="568"/>
                      <a:pt x="11331" y="659"/>
                    </a:cubicBezTo>
                    <a:cubicBezTo>
                      <a:pt x="11504" y="822"/>
                      <a:pt x="11810" y="1387"/>
                      <a:pt x="11810" y="1540"/>
                    </a:cubicBezTo>
                    <a:cubicBezTo>
                      <a:pt x="11810" y="1639"/>
                      <a:pt x="11479" y="1985"/>
                      <a:pt x="11387" y="1985"/>
                    </a:cubicBezTo>
                    <a:cubicBezTo>
                      <a:pt x="11383" y="1985"/>
                      <a:pt x="11381" y="1985"/>
                      <a:pt x="11378" y="1984"/>
                    </a:cubicBezTo>
                    <a:cubicBezTo>
                      <a:pt x="11263" y="1945"/>
                      <a:pt x="11284" y="1761"/>
                      <a:pt x="11421" y="1633"/>
                    </a:cubicBezTo>
                    <a:cubicBezTo>
                      <a:pt x="11545" y="1516"/>
                      <a:pt x="11591" y="1373"/>
                      <a:pt x="11504" y="1373"/>
                    </a:cubicBezTo>
                    <a:cubicBezTo>
                      <a:pt x="11481" y="1373"/>
                      <a:pt x="11407" y="1433"/>
                      <a:pt x="11340" y="1504"/>
                    </a:cubicBezTo>
                    <a:lnTo>
                      <a:pt x="11217" y="1636"/>
                    </a:lnTo>
                    <a:lnTo>
                      <a:pt x="11151" y="1516"/>
                    </a:lnTo>
                    <a:cubicBezTo>
                      <a:pt x="11056" y="1347"/>
                      <a:pt x="11062" y="1331"/>
                      <a:pt x="11291" y="1188"/>
                    </a:cubicBezTo>
                    <a:cubicBezTo>
                      <a:pt x="11405" y="1116"/>
                      <a:pt x="11498" y="1034"/>
                      <a:pt x="11498" y="1006"/>
                    </a:cubicBezTo>
                    <a:cubicBezTo>
                      <a:pt x="11498" y="972"/>
                      <a:pt x="11476" y="955"/>
                      <a:pt x="11440" y="955"/>
                    </a:cubicBezTo>
                    <a:cubicBezTo>
                      <a:pt x="11378" y="955"/>
                      <a:pt x="11274" y="1004"/>
                      <a:pt x="11171" y="1089"/>
                    </a:cubicBezTo>
                    <a:lnTo>
                      <a:pt x="11009" y="1226"/>
                    </a:lnTo>
                    <a:lnTo>
                      <a:pt x="10957" y="1108"/>
                    </a:lnTo>
                    <a:cubicBezTo>
                      <a:pt x="10914" y="1008"/>
                      <a:pt x="10930" y="969"/>
                      <a:pt x="11082" y="845"/>
                    </a:cubicBezTo>
                    <a:cubicBezTo>
                      <a:pt x="11223" y="727"/>
                      <a:pt x="11251" y="659"/>
                      <a:pt x="11190" y="659"/>
                    </a:cubicBezTo>
                    <a:cubicBezTo>
                      <a:pt x="11152" y="659"/>
                      <a:pt x="11078" y="686"/>
                      <a:pt x="10974" y="744"/>
                    </a:cubicBezTo>
                    <a:cubicBezTo>
                      <a:pt x="10873" y="801"/>
                      <a:pt x="10812" y="827"/>
                      <a:pt x="10766" y="827"/>
                    </a:cubicBezTo>
                    <a:cubicBezTo>
                      <a:pt x="10736" y="827"/>
                      <a:pt x="10712" y="816"/>
                      <a:pt x="10688" y="795"/>
                    </a:cubicBezTo>
                    <a:cubicBezTo>
                      <a:pt x="10657" y="769"/>
                      <a:pt x="10629" y="757"/>
                      <a:pt x="10595" y="757"/>
                    </a:cubicBezTo>
                    <a:cubicBezTo>
                      <a:pt x="10564" y="757"/>
                      <a:pt x="10528" y="768"/>
                      <a:pt x="10481" y="788"/>
                    </a:cubicBezTo>
                    <a:cubicBezTo>
                      <a:pt x="10420" y="815"/>
                      <a:pt x="10383" y="829"/>
                      <a:pt x="10368" y="829"/>
                    </a:cubicBezTo>
                    <a:cubicBezTo>
                      <a:pt x="10335" y="829"/>
                      <a:pt x="10411" y="763"/>
                      <a:pt x="10589" y="640"/>
                    </a:cubicBezTo>
                    <a:cubicBezTo>
                      <a:pt x="10720" y="552"/>
                      <a:pt x="10823" y="457"/>
                      <a:pt x="10823" y="427"/>
                    </a:cubicBezTo>
                    <a:cubicBezTo>
                      <a:pt x="10823" y="395"/>
                      <a:pt x="10804" y="380"/>
                      <a:pt x="10772" y="380"/>
                    </a:cubicBezTo>
                    <a:cubicBezTo>
                      <a:pt x="10717" y="380"/>
                      <a:pt x="10622" y="427"/>
                      <a:pt x="10522" y="512"/>
                    </a:cubicBezTo>
                    <a:cubicBezTo>
                      <a:pt x="10306" y="694"/>
                      <a:pt x="9846" y="899"/>
                      <a:pt x="9659" y="899"/>
                    </a:cubicBezTo>
                    <a:cubicBezTo>
                      <a:pt x="9658" y="899"/>
                      <a:pt x="9657" y="899"/>
                      <a:pt x="9656" y="899"/>
                    </a:cubicBezTo>
                    <a:lnTo>
                      <a:pt x="9499" y="895"/>
                    </a:lnTo>
                    <a:lnTo>
                      <a:pt x="9645" y="780"/>
                    </a:lnTo>
                    <a:cubicBezTo>
                      <a:pt x="9870" y="604"/>
                      <a:pt x="10420" y="291"/>
                      <a:pt x="10519" y="286"/>
                    </a:cubicBezTo>
                    <a:cubicBezTo>
                      <a:pt x="10520" y="286"/>
                      <a:pt x="10521" y="286"/>
                      <a:pt x="10522" y="286"/>
                    </a:cubicBezTo>
                    <a:close/>
                    <a:moveTo>
                      <a:pt x="10332" y="1562"/>
                    </a:moveTo>
                    <a:cubicBezTo>
                      <a:pt x="10382" y="1562"/>
                      <a:pt x="10404" y="1659"/>
                      <a:pt x="10404" y="1857"/>
                    </a:cubicBezTo>
                    <a:lnTo>
                      <a:pt x="10404" y="2122"/>
                    </a:lnTo>
                    <a:lnTo>
                      <a:pt x="10249" y="1972"/>
                    </a:lnTo>
                    <a:lnTo>
                      <a:pt x="10096" y="1823"/>
                    </a:lnTo>
                    <a:lnTo>
                      <a:pt x="10205" y="1675"/>
                    </a:lnTo>
                    <a:cubicBezTo>
                      <a:pt x="10259" y="1600"/>
                      <a:pt x="10301" y="1562"/>
                      <a:pt x="10332" y="1562"/>
                    </a:cubicBezTo>
                    <a:close/>
                    <a:moveTo>
                      <a:pt x="5748" y="1696"/>
                    </a:moveTo>
                    <a:lnTo>
                      <a:pt x="5177" y="1763"/>
                    </a:lnTo>
                    <a:cubicBezTo>
                      <a:pt x="3723" y="1935"/>
                      <a:pt x="1766" y="2134"/>
                      <a:pt x="1543" y="2134"/>
                    </a:cubicBezTo>
                    <a:cubicBezTo>
                      <a:pt x="1531" y="2134"/>
                      <a:pt x="1524" y="2134"/>
                      <a:pt x="1523" y="2132"/>
                    </a:cubicBezTo>
                    <a:cubicBezTo>
                      <a:pt x="1462" y="2069"/>
                      <a:pt x="1803" y="2001"/>
                      <a:pt x="2604" y="1917"/>
                    </a:cubicBezTo>
                    <a:cubicBezTo>
                      <a:pt x="3078" y="1868"/>
                      <a:pt x="3720" y="1797"/>
                      <a:pt x="4034" y="1762"/>
                    </a:cubicBezTo>
                    <a:cubicBezTo>
                      <a:pt x="4351" y="1724"/>
                      <a:pt x="4862" y="1696"/>
                      <a:pt x="5177" y="1696"/>
                    </a:cubicBezTo>
                    <a:close/>
                    <a:moveTo>
                      <a:pt x="11863" y="1831"/>
                    </a:moveTo>
                    <a:cubicBezTo>
                      <a:pt x="11897" y="1831"/>
                      <a:pt x="11914" y="1888"/>
                      <a:pt x="11957" y="2035"/>
                    </a:cubicBezTo>
                    <a:cubicBezTo>
                      <a:pt x="12024" y="2263"/>
                      <a:pt x="12022" y="2278"/>
                      <a:pt x="11902" y="2373"/>
                    </a:cubicBezTo>
                    <a:cubicBezTo>
                      <a:pt x="11694" y="2540"/>
                      <a:pt x="11603" y="2606"/>
                      <a:pt x="11549" y="2606"/>
                    </a:cubicBezTo>
                    <a:cubicBezTo>
                      <a:pt x="11523" y="2606"/>
                      <a:pt x="11506" y="2591"/>
                      <a:pt x="11489" y="2564"/>
                    </a:cubicBezTo>
                    <a:cubicBezTo>
                      <a:pt x="11385" y="2398"/>
                      <a:pt x="11510" y="2099"/>
                      <a:pt x="11776" y="1884"/>
                    </a:cubicBezTo>
                    <a:cubicBezTo>
                      <a:pt x="11817" y="1851"/>
                      <a:pt x="11843" y="1831"/>
                      <a:pt x="11863" y="1831"/>
                    </a:cubicBezTo>
                    <a:close/>
                    <a:moveTo>
                      <a:pt x="12043" y="2429"/>
                    </a:moveTo>
                    <a:lnTo>
                      <a:pt x="12092" y="2583"/>
                    </a:lnTo>
                    <a:cubicBezTo>
                      <a:pt x="12124" y="2681"/>
                      <a:pt x="12124" y="2766"/>
                      <a:pt x="12091" y="2820"/>
                    </a:cubicBezTo>
                    <a:cubicBezTo>
                      <a:pt x="12027" y="2922"/>
                      <a:pt x="11743" y="3085"/>
                      <a:pt x="11646" y="3085"/>
                    </a:cubicBezTo>
                    <a:cubicBezTo>
                      <a:pt x="11634" y="3085"/>
                      <a:pt x="11625" y="3083"/>
                      <a:pt x="11620" y="3078"/>
                    </a:cubicBezTo>
                    <a:cubicBezTo>
                      <a:pt x="11562" y="3020"/>
                      <a:pt x="11679" y="2798"/>
                      <a:pt x="11873" y="2600"/>
                    </a:cubicBezTo>
                    <a:lnTo>
                      <a:pt x="12043" y="2429"/>
                    </a:lnTo>
                    <a:close/>
                    <a:moveTo>
                      <a:pt x="503" y="2791"/>
                    </a:moveTo>
                    <a:cubicBezTo>
                      <a:pt x="506" y="2791"/>
                      <a:pt x="508" y="2792"/>
                      <a:pt x="509" y="2793"/>
                    </a:cubicBezTo>
                    <a:cubicBezTo>
                      <a:pt x="520" y="2805"/>
                      <a:pt x="477" y="2928"/>
                      <a:pt x="411" y="3068"/>
                    </a:cubicBezTo>
                    <a:lnTo>
                      <a:pt x="295" y="3322"/>
                    </a:lnTo>
                    <a:lnTo>
                      <a:pt x="275" y="3142"/>
                    </a:lnTo>
                    <a:cubicBezTo>
                      <a:pt x="258" y="3001"/>
                      <a:pt x="282" y="2939"/>
                      <a:pt x="371" y="2866"/>
                    </a:cubicBezTo>
                    <a:cubicBezTo>
                      <a:pt x="426" y="2823"/>
                      <a:pt x="484" y="2791"/>
                      <a:pt x="503" y="2791"/>
                    </a:cubicBezTo>
                    <a:close/>
                    <a:moveTo>
                      <a:pt x="11776" y="3212"/>
                    </a:moveTo>
                    <a:cubicBezTo>
                      <a:pt x="11804" y="3212"/>
                      <a:pt x="11803" y="3248"/>
                      <a:pt x="11775" y="3322"/>
                    </a:cubicBezTo>
                    <a:cubicBezTo>
                      <a:pt x="11761" y="3361"/>
                      <a:pt x="11749" y="3379"/>
                      <a:pt x="11735" y="3379"/>
                    </a:cubicBezTo>
                    <a:cubicBezTo>
                      <a:pt x="11725" y="3379"/>
                      <a:pt x="11713" y="3368"/>
                      <a:pt x="11699" y="3345"/>
                    </a:cubicBezTo>
                    <a:cubicBezTo>
                      <a:pt x="11675" y="3302"/>
                      <a:pt x="11683" y="3261"/>
                      <a:pt x="11720" y="3235"/>
                    </a:cubicBezTo>
                    <a:cubicBezTo>
                      <a:pt x="11745" y="3220"/>
                      <a:pt x="11764" y="3212"/>
                      <a:pt x="11776" y="3212"/>
                    </a:cubicBezTo>
                    <a:close/>
                    <a:moveTo>
                      <a:pt x="12178" y="2985"/>
                    </a:moveTo>
                    <a:cubicBezTo>
                      <a:pt x="12198" y="2985"/>
                      <a:pt x="12231" y="3071"/>
                      <a:pt x="12251" y="3181"/>
                    </a:cubicBezTo>
                    <a:cubicBezTo>
                      <a:pt x="12285" y="3359"/>
                      <a:pt x="12270" y="3392"/>
                      <a:pt x="12100" y="3547"/>
                    </a:cubicBezTo>
                    <a:cubicBezTo>
                      <a:pt x="11980" y="3656"/>
                      <a:pt x="11874" y="3716"/>
                      <a:pt x="11812" y="3716"/>
                    </a:cubicBezTo>
                    <a:cubicBezTo>
                      <a:pt x="11778" y="3716"/>
                      <a:pt x="11758" y="3697"/>
                      <a:pt x="11758" y="3657"/>
                    </a:cubicBezTo>
                    <a:cubicBezTo>
                      <a:pt x="11756" y="3579"/>
                      <a:pt x="12129" y="2985"/>
                      <a:pt x="12178" y="2985"/>
                    </a:cubicBezTo>
                    <a:close/>
                    <a:moveTo>
                      <a:pt x="11876" y="3824"/>
                    </a:moveTo>
                    <a:cubicBezTo>
                      <a:pt x="11886" y="3824"/>
                      <a:pt x="11893" y="3836"/>
                      <a:pt x="11901" y="3861"/>
                    </a:cubicBezTo>
                    <a:cubicBezTo>
                      <a:pt x="11913" y="3897"/>
                      <a:pt x="11910" y="3940"/>
                      <a:pt x="11891" y="3958"/>
                    </a:cubicBezTo>
                    <a:cubicBezTo>
                      <a:pt x="11880" y="3969"/>
                      <a:pt x="11868" y="3975"/>
                      <a:pt x="11858" y="3975"/>
                    </a:cubicBezTo>
                    <a:cubicBezTo>
                      <a:pt x="11824" y="3975"/>
                      <a:pt x="11806" y="3916"/>
                      <a:pt x="11838" y="3864"/>
                    </a:cubicBezTo>
                    <a:cubicBezTo>
                      <a:pt x="11855" y="3837"/>
                      <a:pt x="11867" y="3824"/>
                      <a:pt x="11876" y="3824"/>
                    </a:cubicBezTo>
                    <a:close/>
                    <a:moveTo>
                      <a:pt x="11958" y="4314"/>
                    </a:moveTo>
                    <a:cubicBezTo>
                      <a:pt x="11967" y="4314"/>
                      <a:pt x="11978" y="4316"/>
                      <a:pt x="11990" y="4321"/>
                    </a:cubicBezTo>
                    <a:cubicBezTo>
                      <a:pt x="12032" y="4336"/>
                      <a:pt x="12056" y="4371"/>
                      <a:pt x="12039" y="4396"/>
                    </a:cubicBezTo>
                    <a:cubicBezTo>
                      <a:pt x="12021" y="4425"/>
                      <a:pt x="11996" y="4438"/>
                      <a:pt x="11973" y="4438"/>
                    </a:cubicBezTo>
                    <a:cubicBezTo>
                      <a:pt x="11941" y="4438"/>
                      <a:pt x="11913" y="4412"/>
                      <a:pt x="11913" y="4364"/>
                    </a:cubicBezTo>
                    <a:cubicBezTo>
                      <a:pt x="11913" y="4333"/>
                      <a:pt x="11930" y="4314"/>
                      <a:pt x="11958" y="4314"/>
                    </a:cubicBezTo>
                    <a:close/>
                    <a:moveTo>
                      <a:pt x="12316" y="3584"/>
                    </a:moveTo>
                    <a:cubicBezTo>
                      <a:pt x="12321" y="3584"/>
                      <a:pt x="12324" y="3585"/>
                      <a:pt x="12327" y="3589"/>
                    </a:cubicBezTo>
                    <a:cubicBezTo>
                      <a:pt x="12351" y="3614"/>
                      <a:pt x="12410" y="3823"/>
                      <a:pt x="12457" y="4051"/>
                    </a:cubicBezTo>
                    <a:cubicBezTo>
                      <a:pt x="12504" y="4281"/>
                      <a:pt x="12553" y="4517"/>
                      <a:pt x="12565" y="4577"/>
                    </a:cubicBezTo>
                    <a:cubicBezTo>
                      <a:pt x="12584" y="4660"/>
                      <a:pt x="12540" y="4720"/>
                      <a:pt x="12384" y="4829"/>
                    </a:cubicBezTo>
                    <a:cubicBezTo>
                      <a:pt x="12284" y="4900"/>
                      <a:pt x="12176" y="4946"/>
                      <a:pt x="12121" y="4946"/>
                    </a:cubicBezTo>
                    <a:cubicBezTo>
                      <a:pt x="12113" y="4946"/>
                      <a:pt x="12106" y="4945"/>
                      <a:pt x="12100" y="4943"/>
                    </a:cubicBezTo>
                    <a:cubicBezTo>
                      <a:pt x="11957" y="4887"/>
                      <a:pt x="12002" y="4624"/>
                      <a:pt x="12199" y="4364"/>
                    </a:cubicBezTo>
                    <a:cubicBezTo>
                      <a:pt x="12340" y="4179"/>
                      <a:pt x="12384" y="4089"/>
                      <a:pt x="12331" y="4089"/>
                    </a:cubicBezTo>
                    <a:cubicBezTo>
                      <a:pt x="12311" y="4089"/>
                      <a:pt x="12278" y="4102"/>
                      <a:pt x="12230" y="4127"/>
                    </a:cubicBezTo>
                    <a:cubicBezTo>
                      <a:pt x="12156" y="4167"/>
                      <a:pt x="12096" y="4186"/>
                      <a:pt x="12055" y="4186"/>
                    </a:cubicBezTo>
                    <a:cubicBezTo>
                      <a:pt x="11993" y="4186"/>
                      <a:pt x="11969" y="4144"/>
                      <a:pt x="11996" y="4063"/>
                    </a:cubicBezTo>
                    <a:cubicBezTo>
                      <a:pt x="12056" y="3874"/>
                      <a:pt x="12254" y="3584"/>
                      <a:pt x="12316" y="3584"/>
                    </a:cubicBezTo>
                    <a:close/>
                    <a:moveTo>
                      <a:pt x="12567" y="4910"/>
                    </a:moveTo>
                    <a:cubicBezTo>
                      <a:pt x="12608" y="4910"/>
                      <a:pt x="12640" y="4946"/>
                      <a:pt x="12640" y="4993"/>
                    </a:cubicBezTo>
                    <a:cubicBezTo>
                      <a:pt x="12640" y="5078"/>
                      <a:pt x="12608" y="5110"/>
                      <a:pt x="12313" y="5331"/>
                    </a:cubicBezTo>
                    <a:cubicBezTo>
                      <a:pt x="12244" y="5382"/>
                      <a:pt x="12209" y="5407"/>
                      <a:pt x="12191" y="5407"/>
                    </a:cubicBezTo>
                    <a:cubicBezTo>
                      <a:pt x="12174" y="5407"/>
                      <a:pt x="12172" y="5383"/>
                      <a:pt x="12172" y="5335"/>
                    </a:cubicBezTo>
                    <a:cubicBezTo>
                      <a:pt x="12172" y="5221"/>
                      <a:pt x="12461" y="4910"/>
                      <a:pt x="12567" y="4910"/>
                    </a:cubicBezTo>
                    <a:close/>
                    <a:moveTo>
                      <a:pt x="12365" y="5482"/>
                    </a:moveTo>
                    <a:cubicBezTo>
                      <a:pt x="12371" y="5482"/>
                      <a:pt x="12347" y="5558"/>
                      <a:pt x="12313" y="5652"/>
                    </a:cubicBezTo>
                    <a:cubicBezTo>
                      <a:pt x="12282" y="5736"/>
                      <a:pt x="12266" y="5775"/>
                      <a:pt x="12255" y="5775"/>
                    </a:cubicBezTo>
                    <a:cubicBezTo>
                      <a:pt x="12246" y="5775"/>
                      <a:pt x="12240" y="5747"/>
                      <a:pt x="12232" y="5695"/>
                    </a:cubicBezTo>
                    <a:cubicBezTo>
                      <a:pt x="12219" y="5601"/>
                      <a:pt x="12290" y="5489"/>
                      <a:pt x="12365" y="5482"/>
                    </a:cubicBezTo>
                    <a:close/>
                    <a:moveTo>
                      <a:pt x="12666" y="5200"/>
                    </a:moveTo>
                    <a:lnTo>
                      <a:pt x="12729" y="5485"/>
                    </a:lnTo>
                    <a:cubicBezTo>
                      <a:pt x="12762" y="5641"/>
                      <a:pt x="12798" y="5848"/>
                      <a:pt x="12806" y="5947"/>
                    </a:cubicBezTo>
                    <a:cubicBezTo>
                      <a:pt x="12819" y="6102"/>
                      <a:pt x="12802" y="6133"/>
                      <a:pt x="12675" y="6177"/>
                    </a:cubicBezTo>
                    <a:cubicBezTo>
                      <a:pt x="12630" y="6194"/>
                      <a:pt x="12588" y="6201"/>
                      <a:pt x="12551" y="6201"/>
                    </a:cubicBezTo>
                    <a:cubicBezTo>
                      <a:pt x="12428" y="6201"/>
                      <a:pt x="12351" y="6119"/>
                      <a:pt x="12363" y="5981"/>
                    </a:cubicBezTo>
                    <a:cubicBezTo>
                      <a:pt x="12370" y="5907"/>
                      <a:pt x="12440" y="5700"/>
                      <a:pt x="12520" y="5522"/>
                    </a:cubicBezTo>
                    <a:lnTo>
                      <a:pt x="12666" y="5200"/>
                    </a:lnTo>
                    <a:close/>
                    <a:moveTo>
                      <a:pt x="12438" y="6343"/>
                    </a:moveTo>
                    <a:cubicBezTo>
                      <a:pt x="12451" y="6343"/>
                      <a:pt x="12466" y="6345"/>
                      <a:pt x="12484" y="6350"/>
                    </a:cubicBezTo>
                    <a:cubicBezTo>
                      <a:pt x="12567" y="6371"/>
                      <a:pt x="12573" y="6394"/>
                      <a:pt x="12521" y="6476"/>
                    </a:cubicBezTo>
                    <a:cubicBezTo>
                      <a:pt x="12482" y="6538"/>
                      <a:pt x="12449" y="6569"/>
                      <a:pt x="12425" y="6569"/>
                    </a:cubicBezTo>
                    <a:cubicBezTo>
                      <a:pt x="12397" y="6569"/>
                      <a:pt x="12381" y="6529"/>
                      <a:pt x="12381" y="6449"/>
                    </a:cubicBezTo>
                    <a:cubicBezTo>
                      <a:pt x="12381" y="6372"/>
                      <a:pt x="12394" y="6343"/>
                      <a:pt x="12438" y="6343"/>
                    </a:cubicBezTo>
                    <a:close/>
                    <a:moveTo>
                      <a:pt x="12850" y="6315"/>
                    </a:moveTo>
                    <a:cubicBezTo>
                      <a:pt x="12880" y="6315"/>
                      <a:pt x="12901" y="6345"/>
                      <a:pt x="12901" y="6402"/>
                    </a:cubicBezTo>
                    <a:cubicBezTo>
                      <a:pt x="12901" y="6454"/>
                      <a:pt x="12916" y="6548"/>
                      <a:pt x="12933" y="6609"/>
                    </a:cubicBezTo>
                    <a:cubicBezTo>
                      <a:pt x="12960" y="6704"/>
                      <a:pt x="12928" y="6742"/>
                      <a:pt x="12746" y="6833"/>
                    </a:cubicBezTo>
                    <a:cubicBezTo>
                      <a:pt x="12642" y="6885"/>
                      <a:pt x="12544" y="6921"/>
                      <a:pt x="12512" y="6921"/>
                    </a:cubicBezTo>
                    <a:cubicBezTo>
                      <a:pt x="12506" y="6921"/>
                      <a:pt x="12503" y="6920"/>
                      <a:pt x="12501" y="6918"/>
                    </a:cubicBezTo>
                    <a:cubicBezTo>
                      <a:pt x="12477" y="6893"/>
                      <a:pt x="12668" y="6490"/>
                      <a:pt x="12761" y="6377"/>
                    </a:cubicBezTo>
                    <a:cubicBezTo>
                      <a:pt x="12793" y="6335"/>
                      <a:pt x="12825" y="6315"/>
                      <a:pt x="12850" y="6315"/>
                    </a:cubicBezTo>
                    <a:close/>
                    <a:moveTo>
                      <a:pt x="12959" y="6971"/>
                    </a:moveTo>
                    <a:cubicBezTo>
                      <a:pt x="12973" y="6971"/>
                      <a:pt x="13011" y="7107"/>
                      <a:pt x="13045" y="7291"/>
                    </a:cubicBezTo>
                    <a:cubicBezTo>
                      <a:pt x="13088" y="7531"/>
                      <a:pt x="13083" y="7561"/>
                      <a:pt x="13005" y="7561"/>
                    </a:cubicBezTo>
                    <a:cubicBezTo>
                      <a:pt x="12842" y="7561"/>
                      <a:pt x="12801" y="7446"/>
                      <a:pt x="12880" y="7224"/>
                    </a:cubicBezTo>
                    <a:cubicBezTo>
                      <a:pt x="12920" y="7111"/>
                      <a:pt x="12953" y="7006"/>
                      <a:pt x="12953" y="6996"/>
                    </a:cubicBezTo>
                    <a:cubicBezTo>
                      <a:pt x="12953" y="6979"/>
                      <a:pt x="12955" y="6971"/>
                      <a:pt x="12959" y="6971"/>
                    </a:cubicBezTo>
                    <a:close/>
                    <a:moveTo>
                      <a:pt x="12701" y="7043"/>
                    </a:moveTo>
                    <a:cubicBezTo>
                      <a:pt x="12740" y="7043"/>
                      <a:pt x="12745" y="7088"/>
                      <a:pt x="12719" y="7180"/>
                    </a:cubicBezTo>
                    <a:cubicBezTo>
                      <a:pt x="12628" y="7493"/>
                      <a:pt x="12652" y="7584"/>
                      <a:pt x="12854" y="7679"/>
                    </a:cubicBezTo>
                    <a:lnTo>
                      <a:pt x="13041" y="7769"/>
                    </a:lnTo>
                    <a:lnTo>
                      <a:pt x="12933" y="8079"/>
                    </a:lnTo>
                    <a:cubicBezTo>
                      <a:pt x="12880" y="8229"/>
                      <a:pt x="12824" y="8331"/>
                      <a:pt x="12801" y="8331"/>
                    </a:cubicBezTo>
                    <a:cubicBezTo>
                      <a:pt x="12797" y="8331"/>
                      <a:pt x="12795" y="8329"/>
                      <a:pt x="12793" y="8325"/>
                    </a:cubicBezTo>
                    <a:cubicBezTo>
                      <a:pt x="12775" y="8290"/>
                      <a:pt x="12708" y="8012"/>
                      <a:pt x="12644" y="7699"/>
                    </a:cubicBezTo>
                    <a:cubicBezTo>
                      <a:pt x="12547" y="7231"/>
                      <a:pt x="12540" y="7127"/>
                      <a:pt x="12600" y="7087"/>
                    </a:cubicBezTo>
                    <a:cubicBezTo>
                      <a:pt x="12645" y="7057"/>
                      <a:pt x="12679" y="7043"/>
                      <a:pt x="12701" y="7043"/>
                    </a:cubicBezTo>
                    <a:close/>
                    <a:moveTo>
                      <a:pt x="13131" y="8007"/>
                    </a:moveTo>
                    <a:cubicBezTo>
                      <a:pt x="13142" y="8007"/>
                      <a:pt x="13152" y="8034"/>
                      <a:pt x="13166" y="8084"/>
                    </a:cubicBezTo>
                    <a:cubicBezTo>
                      <a:pt x="13183" y="8151"/>
                      <a:pt x="13203" y="8267"/>
                      <a:pt x="13207" y="8329"/>
                    </a:cubicBezTo>
                    <a:cubicBezTo>
                      <a:pt x="13210" y="8413"/>
                      <a:pt x="13182" y="8447"/>
                      <a:pt x="13108" y="8447"/>
                    </a:cubicBezTo>
                    <a:cubicBezTo>
                      <a:pt x="12987" y="8447"/>
                      <a:pt x="12985" y="8441"/>
                      <a:pt x="13065" y="8170"/>
                    </a:cubicBezTo>
                    <a:cubicBezTo>
                      <a:pt x="13100" y="8057"/>
                      <a:pt x="13117" y="8007"/>
                      <a:pt x="13131" y="8007"/>
                    </a:cubicBezTo>
                    <a:close/>
                    <a:moveTo>
                      <a:pt x="12897" y="8629"/>
                    </a:moveTo>
                    <a:cubicBezTo>
                      <a:pt x="12905" y="8629"/>
                      <a:pt x="12915" y="8631"/>
                      <a:pt x="12926" y="8635"/>
                    </a:cubicBezTo>
                    <a:cubicBezTo>
                      <a:pt x="12985" y="8657"/>
                      <a:pt x="12989" y="8690"/>
                      <a:pt x="12949" y="8762"/>
                    </a:cubicBezTo>
                    <a:cubicBezTo>
                      <a:pt x="12916" y="8824"/>
                      <a:pt x="12892" y="8856"/>
                      <a:pt x="12875" y="8856"/>
                    </a:cubicBezTo>
                    <a:cubicBezTo>
                      <a:pt x="12856" y="8856"/>
                      <a:pt x="12848" y="8814"/>
                      <a:pt x="12848" y="8730"/>
                    </a:cubicBezTo>
                    <a:cubicBezTo>
                      <a:pt x="12849" y="8661"/>
                      <a:pt x="12863" y="8629"/>
                      <a:pt x="12897" y="8629"/>
                    </a:cubicBezTo>
                    <a:close/>
                    <a:moveTo>
                      <a:pt x="13200" y="8684"/>
                    </a:moveTo>
                    <a:cubicBezTo>
                      <a:pt x="13204" y="8684"/>
                      <a:pt x="13207" y="8686"/>
                      <a:pt x="13210" y="8689"/>
                    </a:cubicBezTo>
                    <a:cubicBezTo>
                      <a:pt x="13233" y="8714"/>
                      <a:pt x="13263" y="8901"/>
                      <a:pt x="13282" y="9103"/>
                    </a:cubicBezTo>
                    <a:lnTo>
                      <a:pt x="13316" y="9474"/>
                    </a:lnTo>
                    <a:lnTo>
                      <a:pt x="13156" y="9397"/>
                    </a:lnTo>
                    <a:cubicBezTo>
                      <a:pt x="13068" y="9353"/>
                      <a:pt x="12985" y="9285"/>
                      <a:pt x="12968" y="9240"/>
                    </a:cubicBezTo>
                    <a:cubicBezTo>
                      <a:pt x="12934" y="9151"/>
                      <a:pt x="13136" y="8684"/>
                      <a:pt x="13200" y="8684"/>
                    </a:cubicBezTo>
                    <a:close/>
                    <a:moveTo>
                      <a:pt x="13057" y="9539"/>
                    </a:moveTo>
                    <a:cubicBezTo>
                      <a:pt x="13086" y="9539"/>
                      <a:pt x="13108" y="9588"/>
                      <a:pt x="13108" y="9645"/>
                    </a:cubicBezTo>
                    <a:cubicBezTo>
                      <a:pt x="13108" y="9691"/>
                      <a:pt x="13093" y="9724"/>
                      <a:pt x="13071" y="9724"/>
                    </a:cubicBezTo>
                    <a:cubicBezTo>
                      <a:pt x="13066" y="9724"/>
                      <a:pt x="13061" y="9723"/>
                      <a:pt x="13056" y="9720"/>
                    </a:cubicBezTo>
                    <a:cubicBezTo>
                      <a:pt x="13028" y="9704"/>
                      <a:pt x="13005" y="9654"/>
                      <a:pt x="13005" y="9614"/>
                    </a:cubicBezTo>
                    <a:cubicBezTo>
                      <a:pt x="13005" y="9573"/>
                      <a:pt x="13028" y="9539"/>
                      <a:pt x="13056" y="9539"/>
                    </a:cubicBezTo>
                    <a:cubicBezTo>
                      <a:pt x="13057" y="9539"/>
                      <a:pt x="13057" y="9539"/>
                      <a:pt x="13057" y="9539"/>
                    </a:cubicBezTo>
                    <a:close/>
                    <a:moveTo>
                      <a:pt x="11830" y="10018"/>
                    </a:moveTo>
                    <a:cubicBezTo>
                      <a:pt x="11833" y="10018"/>
                      <a:pt x="11835" y="10019"/>
                      <a:pt x="11838" y="10022"/>
                    </a:cubicBezTo>
                    <a:cubicBezTo>
                      <a:pt x="11855" y="10039"/>
                      <a:pt x="11858" y="10085"/>
                      <a:pt x="11843" y="10121"/>
                    </a:cubicBezTo>
                    <a:cubicBezTo>
                      <a:pt x="11837" y="10137"/>
                      <a:pt x="11832" y="10146"/>
                      <a:pt x="11827" y="10146"/>
                    </a:cubicBezTo>
                    <a:cubicBezTo>
                      <a:pt x="11820" y="10146"/>
                      <a:pt x="11815" y="10127"/>
                      <a:pt x="11813" y="10089"/>
                    </a:cubicBezTo>
                    <a:cubicBezTo>
                      <a:pt x="11810" y="10047"/>
                      <a:pt x="11819" y="10018"/>
                      <a:pt x="11830" y="10018"/>
                    </a:cubicBezTo>
                    <a:close/>
                    <a:moveTo>
                      <a:pt x="13312" y="9597"/>
                    </a:moveTo>
                    <a:cubicBezTo>
                      <a:pt x="13340" y="9597"/>
                      <a:pt x="13367" y="9686"/>
                      <a:pt x="13388" y="9860"/>
                    </a:cubicBezTo>
                    <a:cubicBezTo>
                      <a:pt x="13410" y="10068"/>
                      <a:pt x="13409" y="10157"/>
                      <a:pt x="13369" y="10157"/>
                    </a:cubicBezTo>
                    <a:cubicBezTo>
                      <a:pt x="13350" y="10157"/>
                      <a:pt x="13323" y="10136"/>
                      <a:pt x="13286" y="10099"/>
                    </a:cubicBezTo>
                    <a:cubicBezTo>
                      <a:pt x="13222" y="10037"/>
                      <a:pt x="13210" y="9963"/>
                      <a:pt x="13239" y="9803"/>
                    </a:cubicBezTo>
                    <a:cubicBezTo>
                      <a:pt x="13262" y="9665"/>
                      <a:pt x="13288" y="9597"/>
                      <a:pt x="13312" y="9597"/>
                    </a:cubicBezTo>
                    <a:close/>
                    <a:moveTo>
                      <a:pt x="13167" y="10249"/>
                    </a:moveTo>
                    <a:cubicBezTo>
                      <a:pt x="13183" y="10249"/>
                      <a:pt x="13208" y="10259"/>
                      <a:pt x="13243" y="10275"/>
                    </a:cubicBezTo>
                    <a:cubicBezTo>
                      <a:pt x="13342" y="10321"/>
                      <a:pt x="13350" y="10348"/>
                      <a:pt x="13306" y="10479"/>
                    </a:cubicBezTo>
                    <a:cubicBezTo>
                      <a:pt x="13278" y="10560"/>
                      <a:pt x="13250" y="10600"/>
                      <a:pt x="13225" y="10600"/>
                    </a:cubicBezTo>
                    <a:cubicBezTo>
                      <a:pt x="13192" y="10600"/>
                      <a:pt x="13165" y="10533"/>
                      <a:pt x="13150" y="10400"/>
                    </a:cubicBezTo>
                    <a:cubicBezTo>
                      <a:pt x="13136" y="10289"/>
                      <a:pt x="13135" y="10249"/>
                      <a:pt x="13167" y="10249"/>
                    </a:cubicBezTo>
                    <a:close/>
                    <a:moveTo>
                      <a:pt x="11885" y="10417"/>
                    </a:moveTo>
                    <a:cubicBezTo>
                      <a:pt x="11887" y="10417"/>
                      <a:pt x="11890" y="10423"/>
                      <a:pt x="11893" y="10435"/>
                    </a:cubicBezTo>
                    <a:cubicBezTo>
                      <a:pt x="11905" y="10483"/>
                      <a:pt x="11906" y="10581"/>
                      <a:pt x="11897" y="10642"/>
                    </a:cubicBezTo>
                    <a:cubicBezTo>
                      <a:pt x="11893" y="10664"/>
                      <a:pt x="11890" y="10674"/>
                      <a:pt x="11887" y="10674"/>
                    </a:cubicBezTo>
                    <a:cubicBezTo>
                      <a:pt x="11880" y="10674"/>
                      <a:pt x="11875" y="10630"/>
                      <a:pt x="11873" y="10553"/>
                    </a:cubicBezTo>
                    <a:cubicBezTo>
                      <a:pt x="11872" y="10468"/>
                      <a:pt x="11877" y="10417"/>
                      <a:pt x="11885" y="10417"/>
                    </a:cubicBezTo>
                    <a:close/>
                    <a:moveTo>
                      <a:pt x="13467" y="10561"/>
                    </a:moveTo>
                    <a:cubicBezTo>
                      <a:pt x="13497" y="10561"/>
                      <a:pt x="13519" y="10636"/>
                      <a:pt x="13534" y="10787"/>
                    </a:cubicBezTo>
                    <a:cubicBezTo>
                      <a:pt x="13547" y="10926"/>
                      <a:pt x="13533" y="10992"/>
                      <a:pt x="13481" y="10992"/>
                    </a:cubicBezTo>
                    <a:cubicBezTo>
                      <a:pt x="13456" y="10992"/>
                      <a:pt x="13423" y="10977"/>
                      <a:pt x="13380" y="10949"/>
                    </a:cubicBezTo>
                    <a:cubicBezTo>
                      <a:pt x="13320" y="10908"/>
                      <a:pt x="13317" y="10870"/>
                      <a:pt x="13373" y="10720"/>
                    </a:cubicBezTo>
                    <a:cubicBezTo>
                      <a:pt x="13410" y="10614"/>
                      <a:pt x="13441" y="10561"/>
                      <a:pt x="13467" y="10561"/>
                    </a:cubicBezTo>
                    <a:close/>
                    <a:moveTo>
                      <a:pt x="11939" y="10900"/>
                    </a:moveTo>
                    <a:cubicBezTo>
                      <a:pt x="11942" y="10900"/>
                      <a:pt x="11945" y="10909"/>
                      <a:pt x="11949" y="10928"/>
                    </a:cubicBezTo>
                    <a:cubicBezTo>
                      <a:pt x="11960" y="10991"/>
                      <a:pt x="11960" y="11101"/>
                      <a:pt x="11949" y="11163"/>
                    </a:cubicBezTo>
                    <a:cubicBezTo>
                      <a:pt x="11945" y="11181"/>
                      <a:pt x="11942" y="11190"/>
                      <a:pt x="11940" y="11190"/>
                    </a:cubicBezTo>
                    <a:cubicBezTo>
                      <a:pt x="11933" y="11190"/>
                      <a:pt x="11929" y="11138"/>
                      <a:pt x="11929" y="11045"/>
                    </a:cubicBezTo>
                    <a:cubicBezTo>
                      <a:pt x="11929" y="10953"/>
                      <a:pt x="11933" y="10900"/>
                      <a:pt x="11939" y="10900"/>
                    </a:cubicBezTo>
                    <a:close/>
                    <a:moveTo>
                      <a:pt x="13343" y="11099"/>
                    </a:moveTo>
                    <a:cubicBezTo>
                      <a:pt x="13361" y="11099"/>
                      <a:pt x="13383" y="11123"/>
                      <a:pt x="13404" y="11176"/>
                    </a:cubicBezTo>
                    <a:cubicBezTo>
                      <a:pt x="13420" y="11215"/>
                      <a:pt x="13409" y="11291"/>
                      <a:pt x="13382" y="11338"/>
                    </a:cubicBezTo>
                    <a:cubicBezTo>
                      <a:pt x="13366" y="11367"/>
                      <a:pt x="13354" y="11382"/>
                      <a:pt x="13344" y="11382"/>
                    </a:cubicBezTo>
                    <a:cubicBezTo>
                      <a:pt x="13330" y="11382"/>
                      <a:pt x="13320" y="11346"/>
                      <a:pt x="13309" y="11264"/>
                    </a:cubicBezTo>
                    <a:cubicBezTo>
                      <a:pt x="13293" y="11162"/>
                      <a:pt x="13313" y="11099"/>
                      <a:pt x="13343" y="11099"/>
                    </a:cubicBezTo>
                    <a:close/>
                    <a:moveTo>
                      <a:pt x="13540" y="11284"/>
                    </a:moveTo>
                    <a:lnTo>
                      <a:pt x="13587" y="11410"/>
                    </a:lnTo>
                    <a:cubicBezTo>
                      <a:pt x="13611" y="11478"/>
                      <a:pt x="13627" y="11596"/>
                      <a:pt x="13618" y="11667"/>
                    </a:cubicBezTo>
                    <a:lnTo>
                      <a:pt x="13603" y="11799"/>
                    </a:lnTo>
                    <a:lnTo>
                      <a:pt x="13538" y="11683"/>
                    </a:lnTo>
                    <a:cubicBezTo>
                      <a:pt x="13500" y="11612"/>
                      <a:pt x="13487" y="11509"/>
                      <a:pt x="13507" y="11425"/>
                    </a:cubicBezTo>
                    <a:lnTo>
                      <a:pt x="13540" y="11284"/>
                    </a:lnTo>
                    <a:close/>
                    <a:moveTo>
                      <a:pt x="13397" y="11798"/>
                    </a:moveTo>
                    <a:cubicBezTo>
                      <a:pt x="13410" y="11798"/>
                      <a:pt x="13440" y="11823"/>
                      <a:pt x="13496" y="11875"/>
                    </a:cubicBezTo>
                    <a:cubicBezTo>
                      <a:pt x="13603" y="11973"/>
                      <a:pt x="13623" y="12054"/>
                      <a:pt x="13651" y="12517"/>
                    </a:cubicBezTo>
                    <a:cubicBezTo>
                      <a:pt x="13670" y="12809"/>
                      <a:pt x="13693" y="13164"/>
                      <a:pt x="13703" y="13309"/>
                    </a:cubicBezTo>
                    <a:cubicBezTo>
                      <a:pt x="13714" y="13453"/>
                      <a:pt x="13737" y="13604"/>
                      <a:pt x="13755" y="13651"/>
                    </a:cubicBezTo>
                    <a:cubicBezTo>
                      <a:pt x="13774" y="13697"/>
                      <a:pt x="13761" y="13801"/>
                      <a:pt x="13725" y="13885"/>
                    </a:cubicBezTo>
                    <a:cubicBezTo>
                      <a:pt x="13705" y="13930"/>
                      <a:pt x="13691" y="13957"/>
                      <a:pt x="13680" y="13957"/>
                    </a:cubicBezTo>
                    <a:cubicBezTo>
                      <a:pt x="13657" y="13957"/>
                      <a:pt x="13646" y="13839"/>
                      <a:pt x="13624" y="13516"/>
                    </a:cubicBezTo>
                    <a:cubicBezTo>
                      <a:pt x="13595" y="13084"/>
                      <a:pt x="13483" y="12267"/>
                      <a:pt x="13396" y="11862"/>
                    </a:cubicBezTo>
                    <a:cubicBezTo>
                      <a:pt x="13387" y="11819"/>
                      <a:pt x="13385" y="11798"/>
                      <a:pt x="13397" y="11798"/>
                    </a:cubicBezTo>
                    <a:close/>
                    <a:moveTo>
                      <a:pt x="10878" y="1988"/>
                    </a:moveTo>
                    <a:cubicBezTo>
                      <a:pt x="10899" y="1988"/>
                      <a:pt x="10970" y="2203"/>
                      <a:pt x="11105" y="2678"/>
                    </a:cubicBezTo>
                    <a:cubicBezTo>
                      <a:pt x="11291" y="3329"/>
                      <a:pt x="11506" y="4264"/>
                      <a:pt x="12073" y="6885"/>
                    </a:cubicBezTo>
                    <a:cubicBezTo>
                      <a:pt x="12745" y="9990"/>
                      <a:pt x="13350" y="13515"/>
                      <a:pt x="13289" y="13957"/>
                    </a:cubicBezTo>
                    <a:cubicBezTo>
                      <a:pt x="13259" y="14170"/>
                      <a:pt x="13202" y="14327"/>
                      <a:pt x="13157" y="14327"/>
                    </a:cubicBezTo>
                    <a:cubicBezTo>
                      <a:pt x="13151" y="14327"/>
                      <a:pt x="13146" y="14325"/>
                      <a:pt x="13140" y="14320"/>
                    </a:cubicBezTo>
                    <a:cubicBezTo>
                      <a:pt x="13126" y="14306"/>
                      <a:pt x="13065" y="13920"/>
                      <a:pt x="13003" y="13463"/>
                    </a:cubicBezTo>
                    <a:cubicBezTo>
                      <a:pt x="12874" y="12494"/>
                      <a:pt x="12426" y="9573"/>
                      <a:pt x="12273" y="8705"/>
                    </a:cubicBezTo>
                    <a:cubicBezTo>
                      <a:pt x="12214" y="8376"/>
                      <a:pt x="11980" y="7265"/>
                      <a:pt x="11751" y="6235"/>
                    </a:cubicBezTo>
                    <a:cubicBezTo>
                      <a:pt x="11393" y="4629"/>
                      <a:pt x="10871" y="2126"/>
                      <a:pt x="10871" y="2017"/>
                    </a:cubicBezTo>
                    <a:cubicBezTo>
                      <a:pt x="10871" y="1998"/>
                      <a:pt x="10873" y="1988"/>
                      <a:pt x="10878" y="1988"/>
                    </a:cubicBezTo>
                    <a:close/>
                    <a:moveTo>
                      <a:pt x="10566" y="1272"/>
                    </a:moveTo>
                    <a:cubicBezTo>
                      <a:pt x="10594" y="1272"/>
                      <a:pt x="10614" y="1287"/>
                      <a:pt x="10618" y="1310"/>
                    </a:cubicBezTo>
                    <a:cubicBezTo>
                      <a:pt x="10621" y="1333"/>
                      <a:pt x="10626" y="1464"/>
                      <a:pt x="10632" y="1609"/>
                    </a:cubicBezTo>
                    <a:cubicBezTo>
                      <a:pt x="10636" y="1755"/>
                      <a:pt x="10659" y="1898"/>
                      <a:pt x="10681" y="1934"/>
                    </a:cubicBezTo>
                    <a:cubicBezTo>
                      <a:pt x="10705" y="1969"/>
                      <a:pt x="10826" y="2523"/>
                      <a:pt x="10949" y="3155"/>
                    </a:cubicBezTo>
                    <a:cubicBezTo>
                      <a:pt x="11074" y="3794"/>
                      <a:pt x="11362" y="5177"/>
                      <a:pt x="11591" y="6236"/>
                    </a:cubicBezTo>
                    <a:cubicBezTo>
                      <a:pt x="11819" y="7298"/>
                      <a:pt x="12044" y="8360"/>
                      <a:pt x="12087" y="8603"/>
                    </a:cubicBezTo>
                    <a:cubicBezTo>
                      <a:pt x="12265" y="9571"/>
                      <a:pt x="12953" y="14120"/>
                      <a:pt x="12953" y="14324"/>
                    </a:cubicBezTo>
                    <a:cubicBezTo>
                      <a:pt x="12953" y="14388"/>
                      <a:pt x="12902" y="14421"/>
                      <a:pt x="12785" y="14441"/>
                    </a:cubicBezTo>
                    <a:cubicBezTo>
                      <a:pt x="12722" y="14452"/>
                      <a:pt x="12665" y="14457"/>
                      <a:pt x="12630" y="14457"/>
                    </a:cubicBezTo>
                    <a:cubicBezTo>
                      <a:pt x="12613" y="14457"/>
                      <a:pt x="12602" y="14456"/>
                      <a:pt x="12599" y="14453"/>
                    </a:cubicBezTo>
                    <a:cubicBezTo>
                      <a:pt x="12545" y="14404"/>
                      <a:pt x="12458" y="13791"/>
                      <a:pt x="12199" y="11660"/>
                    </a:cubicBezTo>
                    <a:cubicBezTo>
                      <a:pt x="12043" y="10366"/>
                      <a:pt x="11853" y="8931"/>
                      <a:pt x="11779" y="8473"/>
                    </a:cubicBezTo>
                    <a:cubicBezTo>
                      <a:pt x="11708" y="8016"/>
                      <a:pt x="11577" y="7183"/>
                      <a:pt x="11494" y="6628"/>
                    </a:cubicBezTo>
                    <a:cubicBezTo>
                      <a:pt x="11280" y="5219"/>
                      <a:pt x="10986" y="3666"/>
                      <a:pt x="10840" y="3169"/>
                    </a:cubicBezTo>
                    <a:cubicBezTo>
                      <a:pt x="10653" y="2540"/>
                      <a:pt x="10569" y="2164"/>
                      <a:pt x="10518" y="1740"/>
                    </a:cubicBezTo>
                    <a:cubicBezTo>
                      <a:pt x="10469" y="1341"/>
                      <a:pt x="10475" y="1272"/>
                      <a:pt x="10566" y="1272"/>
                    </a:cubicBezTo>
                    <a:close/>
                    <a:moveTo>
                      <a:pt x="11976" y="11396"/>
                    </a:moveTo>
                    <a:cubicBezTo>
                      <a:pt x="11995" y="11396"/>
                      <a:pt x="12072" y="11961"/>
                      <a:pt x="12227" y="13255"/>
                    </a:cubicBezTo>
                    <a:cubicBezTo>
                      <a:pt x="12286" y="13743"/>
                      <a:pt x="12355" y="14219"/>
                      <a:pt x="12381" y="14321"/>
                    </a:cubicBezTo>
                    <a:cubicBezTo>
                      <a:pt x="12425" y="14488"/>
                      <a:pt x="12386" y="14578"/>
                      <a:pt x="12271" y="14580"/>
                    </a:cubicBezTo>
                    <a:cubicBezTo>
                      <a:pt x="12254" y="14580"/>
                      <a:pt x="12212" y="14214"/>
                      <a:pt x="12178" y="13762"/>
                    </a:cubicBezTo>
                    <a:cubicBezTo>
                      <a:pt x="12143" y="13309"/>
                      <a:pt x="12080" y="12631"/>
                      <a:pt x="12040" y="12248"/>
                    </a:cubicBezTo>
                    <a:cubicBezTo>
                      <a:pt x="11998" y="11869"/>
                      <a:pt x="11969" y="11493"/>
                      <a:pt x="11972" y="11419"/>
                    </a:cubicBezTo>
                    <a:cubicBezTo>
                      <a:pt x="11972" y="11404"/>
                      <a:pt x="11974" y="11396"/>
                      <a:pt x="11976" y="11396"/>
                    </a:cubicBezTo>
                    <a:close/>
                    <a:moveTo>
                      <a:pt x="1965" y="2412"/>
                    </a:moveTo>
                    <a:cubicBezTo>
                      <a:pt x="2028" y="2412"/>
                      <a:pt x="2083" y="2424"/>
                      <a:pt x="2083" y="2437"/>
                    </a:cubicBezTo>
                    <a:cubicBezTo>
                      <a:pt x="2083" y="2451"/>
                      <a:pt x="1910" y="2738"/>
                      <a:pt x="1698" y="3076"/>
                    </a:cubicBezTo>
                    <a:cubicBezTo>
                      <a:pt x="1301" y="3712"/>
                      <a:pt x="652" y="4951"/>
                      <a:pt x="695" y="4995"/>
                    </a:cubicBezTo>
                    <a:cubicBezTo>
                      <a:pt x="695" y="4996"/>
                      <a:pt x="696" y="4996"/>
                      <a:pt x="696" y="4996"/>
                    </a:cubicBezTo>
                    <a:cubicBezTo>
                      <a:pt x="716" y="4996"/>
                      <a:pt x="877" y="4715"/>
                      <a:pt x="1061" y="4355"/>
                    </a:cubicBezTo>
                    <a:cubicBezTo>
                      <a:pt x="1250" y="3984"/>
                      <a:pt x="1548" y="3453"/>
                      <a:pt x="1730" y="3166"/>
                    </a:cubicBezTo>
                    <a:lnTo>
                      <a:pt x="2058" y="2646"/>
                    </a:lnTo>
                    <a:lnTo>
                      <a:pt x="2072" y="2888"/>
                    </a:lnTo>
                    <a:cubicBezTo>
                      <a:pt x="2086" y="3100"/>
                      <a:pt x="2051" y="3197"/>
                      <a:pt x="1775" y="3697"/>
                    </a:cubicBezTo>
                    <a:cubicBezTo>
                      <a:pt x="1476" y="4238"/>
                      <a:pt x="1010" y="5312"/>
                      <a:pt x="1053" y="5355"/>
                    </a:cubicBezTo>
                    <a:cubicBezTo>
                      <a:pt x="1054" y="5355"/>
                      <a:pt x="1054" y="5355"/>
                      <a:pt x="1054" y="5355"/>
                    </a:cubicBezTo>
                    <a:cubicBezTo>
                      <a:pt x="1071" y="5355"/>
                      <a:pt x="1165" y="5152"/>
                      <a:pt x="1269" y="4895"/>
                    </a:cubicBezTo>
                    <a:cubicBezTo>
                      <a:pt x="1376" y="4630"/>
                      <a:pt x="1595" y="4170"/>
                      <a:pt x="1757" y="3869"/>
                    </a:cubicBezTo>
                    <a:lnTo>
                      <a:pt x="2051" y="3322"/>
                    </a:lnTo>
                    <a:lnTo>
                      <a:pt x="2098" y="3554"/>
                    </a:lnTo>
                    <a:cubicBezTo>
                      <a:pt x="2144" y="3781"/>
                      <a:pt x="2135" y="3805"/>
                      <a:pt x="1610" y="4840"/>
                    </a:cubicBezTo>
                    <a:cubicBezTo>
                      <a:pt x="1314" y="5422"/>
                      <a:pt x="1089" y="5911"/>
                      <a:pt x="1108" y="5930"/>
                    </a:cubicBezTo>
                    <a:cubicBezTo>
                      <a:pt x="1111" y="5933"/>
                      <a:pt x="1114" y="5934"/>
                      <a:pt x="1117" y="5934"/>
                    </a:cubicBezTo>
                    <a:cubicBezTo>
                      <a:pt x="1138" y="5934"/>
                      <a:pt x="1173" y="5886"/>
                      <a:pt x="1199" y="5818"/>
                    </a:cubicBezTo>
                    <a:cubicBezTo>
                      <a:pt x="1230" y="5737"/>
                      <a:pt x="1446" y="5308"/>
                      <a:pt x="1680" y="4862"/>
                    </a:cubicBezTo>
                    <a:cubicBezTo>
                      <a:pt x="1964" y="4317"/>
                      <a:pt x="2066" y="4140"/>
                      <a:pt x="2112" y="4140"/>
                    </a:cubicBezTo>
                    <a:cubicBezTo>
                      <a:pt x="2126" y="4140"/>
                      <a:pt x="2135" y="4155"/>
                      <a:pt x="2142" y="4180"/>
                    </a:cubicBezTo>
                    <a:cubicBezTo>
                      <a:pt x="2233" y="4506"/>
                      <a:pt x="2193" y="4741"/>
                      <a:pt x="1989" y="5074"/>
                    </a:cubicBezTo>
                    <a:cubicBezTo>
                      <a:pt x="1670" y="5594"/>
                      <a:pt x="1253" y="6393"/>
                      <a:pt x="1255" y="6473"/>
                    </a:cubicBezTo>
                    <a:cubicBezTo>
                      <a:pt x="1256" y="6485"/>
                      <a:pt x="1259" y="6491"/>
                      <a:pt x="1264" y="6491"/>
                    </a:cubicBezTo>
                    <a:cubicBezTo>
                      <a:pt x="1278" y="6491"/>
                      <a:pt x="1307" y="6453"/>
                      <a:pt x="1339" y="6390"/>
                    </a:cubicBezTo>
                    <a:cubicBezTo>
                      <a:pt x="1384" y="6304"/>
                      <a:pt x="1600" y="5917"/>
                      <a:pt x="1817" y="5533"/>
                    </a:cubicBezTo>
                    <a:cubicBezTo>
                      <a:pt x="2073" y="5080"/>
                      <a:pt x="2165" y="4923"/>
                      <a:pt x="2202" y="4923"/>
                    </a:cubicBezTo>
                    <a:cubicBezTo>
                      <a:pt x="2221" y="4923"/>
                      <a:pt x="2226" y="4960"/>
                      <a:pt x="2231" y="5018"/>
                    </a:cubicBezTo>
                    <a:cubicBezTo>
                      <a:pt x="2243" y="5160"/>
                      <a:pt x="2158" y="5402"/>
                      <a:pt x="1874" y="6032"/>
                    </a:cubicBezTo>
                    <a:cubicBezTo>
                      <a:pt x="1453" y="6968"/>
                      <a:pt x="1241" y="7509"/>
                      <a:pt x="1281" y="7549"/>
                    </a:cubicBezTo>
                    <a:cubicBezTo>
                      <a:pt x="1283" y="7551"/>
                      <a:pt x="1285" y="7552"/>
                      <a:pt x="1288" y="7552"/>
                    </a:cubicBezTo>
                    <a:cubicBezTo>
                      <a:pt x="1303" y="7552"/>
                      <a:pt x="1326" y="7522"/>
                      <a:pt x="1342" y="7478"/>
                    </a:cubicBezTo>
                    <a:cubicBezTo>
                      <a:pt x="1421" y="7262"/>
                      <a:pt x="1832" y="6312"/>
                      <a:pt x="2050" y="5844"/>
                    </a:cubicBezTo>
                    <a:lnTo>
                      <a:pt x="2278" y="5352"/>
                    </a:lnTo>
                    <a:lnTo>
                      <a:pt x="2316" y="5621"/>
                    </a:lnTo>
                    <a:cubicBezTo>
                      <a:pt x="2352" y="5889"/>
                      <a:pt x="2346" y="5902"/>
                      <a:pt x="1782" y="7000"/>
                    </a:cubicBezTo>
                    <a:cubicBezTo>
                      <a:pt x="1207" y="8118"/>
                      <a:pt x="1108" y="8342"/>
                      <a:pt x="1187" y="8342"/>
                    </a:cubicBezTo>
                    <a:cubicBezTo>
                      <a:pt x="1210" y="8342"/>
                      <a:pt x="1454" y="7893"/>
                      <a:pt x="1734" y="7341"/>
                    </a:cubicBezTo>
                    <a:cubicBezTo>
                      <a:pt x="2011" y="6790"/>
                      <a:pt x="2273" y="6294"/>
                      <a:pt x="2317" y="6236"/>
                    </a:cubicBezTo>
                    <a:cubicBezTo>
                      <a:pt x="2347" y="6196"/>
                      <a:pt x="2365" y="6173"/>
                      <a:pt x="2377" y="6173"/>
                    </a:cubicBezTo>
                    <a:cubicBezTo>
                      <a:pt x="2394" y="6173"/>
                      <a:pt x="2396" y="6222"/>
                      <a:pt x="2397" y="6339"/>
                    </a:cubicBezTo>
                    <a:cubicBezTo>
                      <a:pt x="2399" y="6496"/>
                      <a:pt x="2289" y="6783"/>
                      <a:pt x="1955" y="7478"/>
                    </a:cubicBezTo>
                    <a:cubicBezTo>
                      <a:pt x="1710" y="7988"/>
                      <a:pt x="1520" y="8435"/>
                      <a:pt x="1533" y="8465"/>
                    </a:cubicBezTo>
                    <a:cubicBezTo>
                      <a:pt x="1534" y="8467"/>
                      <a:pt x="1535" y="8467"/>
                      <a:pt x="1536" y="8467"/>
                    </a:cubicBezTo>
                    <a:cubicBezTo>
                      <a:pt x="1563" y="8467"/>
                      <a:pt x="1766" y="8092"/>
                      <a:pt x="2001" y="7614"/>
                    </a:cubicBezTo>
                    <a:cubicBezTo>
                      <a:pt x="2291" y="7020"/>
                      <a:pt x="2392" y="6817"/>
                      <a:pt x="2428" y="6817"/>
                    </a:cubicBezTo>
                    <a:cubicBezTo>
                      <a:pt x="2444" y="6817"/>
                      <a:pt x="2446" y="6860"/>
                      <a:pt x="2447" y="6926"/>
                    </a:cubicBezTo>
                    <a:cubicBezTo>
                      <a:pt x="2449" y="7093"/>
                      <a:pt x="2357" y="7361"/>
                      <a:pt x="2083" y="7984"/>
                    </a:cubicBezTo>
                    <a:cubicBezTo>
                      <a:pt x="1882" y="8443"/>
                      <a:pt x="1702" y="8893"/>
                      <a:pt x="1686" y="8983"/>
                    </a:cubicBezTo>
                    <a:cubicBezTo>
                      <a:pt x="1668" y="9074"/>
                      <a:pt x="1661" y="9113"/>
                      <a:pt x="1677" y="9113"/>
                    </a:cubicBezTo>
                    <a:cubicBezTo>
                      <a:pt x="1688" y="9113"/>
                      <a:pt x="1710" y="9093"/>
                      <a:pt x="1747" y="9058"/>
                    </a:cubicBezTo>
                    <a:cubicBezTo>
                      <a:pt x="1799" y="9010"/>
                      <a:pt x="1844" y="8923"/>
                      <a:pt x="1848" y="8865"/>
                    </a:cubicBezTo>
                    <a:cubicBezTo>
                      <a:pt x="1862" y="8677"/>
                      <a:pt x="2439" y="7417"/>
                      <a:pt x="2507" y="7417"/>
                    </a:cubicBezTo>
                    <a:cubicBezTo>
                      <a:pt x="2508" y="7417"/>
                      <a:pt x="2510" y="7418"/>
                      <a:pt x="2511" y="7420"/>
                    </a:cubicBezTo>
                    <a:cubicBezTo>
                      <a:pt x="2626" y="7601"/>
                      <a:pt x="2542" y="7888"/>
                      <a:pt x="2088" y="8829"/>
                    </a:cubicBezTo>
                    <a:cubicBezTo>
                      <a:pt x="1838" y="9347"/>
                      <a:pt x="1656" y="9763"/>
                      <a:pt x="1677" y="9763"/>
                    </a:cubicBezTo>
                    <a:cubicBezTo>
                      <a:pt x="1678" y="9763"/>
                      <a:pt x="1678" y="9763"/>
                      <a:pt x="1679" y="9762"/>
                    </a:cubicBezTo>
                    <a:cubicBezTo>
                      <a:pt x="1710" y="9745"/>
                      <a:pt x="1926" y="9333"/>
                      <a:pt x="2162" y="8845"/>
                    </a:cubicBezTo>
                    <a:lnTo>
                      <a:pt x="2588" y="7961"/>
                    </a:lnTo>
                    <a:lnTo>
                      <a:pt x="2622" y="8201"/>
                    </a:lnTo>
                    <a:cubicBezTo>
                      <a:pt x="2650" y="8401"/>
                      <a:pt x="2630" y="8496"/>
                      <a:pt x="2495" y="8792"/>
                    </a:cubicBezTo>
                    <a:cubicBezTo>
                      <a:pt x="2114" y="9629"/>
                      <a:pt x="1821" y="10336"/>
                      <a:pt x="1836" y="10383"/>
                    </a:cubicBezTo>
                    <a:cubicBezTo>
                      <a:pt x="1836" y="10384"/>
                      <a:pt x="1837" y="10384"/>
                      <a:pt x="1837" y="10384"/>
                    </a:cubicBezTo>
                    <a:cubicBezTo>
                      <a:pt x="1859" y="10384"/>
                      <a:pt x="2034" y="10031"/>
                      <a:pt x="2238" y="9574"/>
                    </a:cubicBezTo>
                    <a:cubicBezTo>
                      <a:pt x="2447" y="9107"/>
                      <a:pt x="2635" y="8738"/>
                      <a:pt x="2663" y="8738"/>
                    </a:cubicBezTo>
                    <a:cubicBezTo>
                      <a:pt x="2664" y="8738"/>
                      <a:pt x="2664" y="8738"/>
                      <a:pt x="2665" y="8738"/>
                    </a:cubicBezTo>
                    <a:cubicBezTo>
                      <a:pt x="2757" y="8793"/>
                      <a:pt x="2695" y="9051"/>
                      <a:pt x="2491" y="9478"/>
                    </a:cubicBezTo>
                    <a:cubicBezTo>
                      <a:pt x="2267" y="9946"/>
                      <a:pt x="1686" y="11240"/>
                      <a:pt x="1608" y="11443"/>
                    </a:cubicBezTo>
                    <a:cubicBezTo>
                      <a:pt x="1583" y="11510"/>
                      <a:pt x="1580" y="11564"/>
                      <a:pt x="1602" y="11564"/>
                    </a:cubicBezTo>
                    <a:cubicBezTo>
                      <a:pt x="1623" y="11564"/>
                      <a:pt x="1873" y="11050"/>
                      <a:pt x="2155" y="10422"/>
                    </a:cubicBezTo>
                    <a:cubicBezTo>
                      <a:pt x="2435" y="9802"/>
                      <a:pt x="2683" y="9306"/>
                      <a:pt x="2712" y="9306"/>
                    </a:cubicBezTo>
                    <a:cubicBezTo>
                      <a:pt x="2712" y="9306"/>
                      <a:pt x="2712" y="9306"/>
                      <a:pt x="2713" y="9306"/>
                    </a:cubicBezTo>
                    <a:cubicBezTo>
                      <a:pt x="2738" y="9321"/>
                      <a:pt x="2757" y="9455"/>
                      <a:pt x="2757" y="9606"/>
                    </a:cubicBezTo>
                    <a:cubicBezTo>
                      <a:pt x="2757" y="9852"/>
                      <a:pt x="2689" y="10018"/>
                      <a:pt x="2078" y="11249"/>
                    </a:cubicBezTo>
                    <a:cubicBezTo>
                      <a:pt x="1703" y="12002"/>
                      <a:pt x="1409" y="12628"/>
                      <a:pt x="1420" y="12640"/>
                    </a:cubicBezTo>
                    <a:cubicBezTo>
                      <a:pt x="1421" y="12641"/>
                      <a:pt x="1422" y="12641"/>
                      <a:pt x="1423" y="12641"/>
                    </a:cubicBezTo>
                    <a:cubicBezTo>
                      <a:pt x="1472" y="12641"/>
                      <a:pt x="1815" y="12004"/>
                      <a:pt x="2321" y="10965"/>
                    </a:cubicBezTo>
                    <a:cubicBezTo>
                      <a:pt x="2569" y="10453"/>
                      <a:pt x="2776" y="10075"/>
                      <a:pt x="2803" y="10075"/>
                    </a:cubicBezTo>
                    <a:cubicBezTo>
                      <a:pt x="2805" y="10075"/>
                      <a:pt x="2806" y="10077"/>
                      <a:pt x="2806" y="10081"/>
                    </a:cubicBezTo>
                    <a:cubicBezTo>
                      <a:pt x="2810" y="10137"/>
                      <a:pt x="2830" y="10309"/>
                      <a:pt x="2853" y="10460"/>
                    </a:cubicBezTo>
                    <a:cubicBezTo>
                      <a:pt x="2896" y="10731"/>
                      <a:pt x="2891" y="10747"/>
                      <a:pt x="2510" y="11449"/>
                    </a:cubicBezTo>
                    <a:cubicBezTo>
                      <a:pt x="1940" y="12497"/>
                      <a:pt x="1499" y="13389"/>
                      <a:pt x="1529" y="13424"/>
                    </a:cubicBezTo>
                    <a:cubicBezTo>
                      <a:pt x="1537" y="13432"/>
                      <a:pt x="1541" y="13442"/>
                      <a:pt x="1548" y="13442"/>
                    </a:cubicBezTo>
                    <a:cubicBezTo>
                      <a:pt x="1577" y="13442"/>
                      <a:pt x="1655" y="13292"/>
                      <a:pt x="2182" y="12291"/>
                    </a:cubicBezTo>
                    <a:cubicBezTo>
                      <a:pt x="2506" y="11677"/>
                      <a:pt x="2802" y="11129"/>
                      <a:pt x="2838" y="11074"/>
                    </a:cubicBezTo>
                    <a:cubicBezTo>
                      <a:pt x="2868" y="11031"/>
                      <a:pt x="2885" y="11008"/>
                      <a:pt x="2898" y="11008"/>
                    </a:cubicBezTo>
                    <a:cubicBezTo>
                      <a:pt x="2914" y="11008"/>
                      <a:pt x="2923" y="11040"/>
                      <a:pt x="2940" y="11108"/>
                    </a:cubicBezTo>
                    <a:cubicBezTo>
                      <a:pt x="2966" y="11205"/>
                      <a:pt x="2893" y="11406"/>
                      <a:pt x="2651" y="11905"/>
                    </a:cubicBezTo>
                    <a:cubicBezTo>
                      <a:pt x="1820" y="13622"/>
                      <a:pt x="1488" y="14368"/>
                      <a:pt x="1539" y="14415"/>
                    </a:cubicBezTo>
                    <a:cubicBezTo>
                      <a:pt x="1547" y="14422"/>
                      <a:pt x="1555" y="14426"/>
                      <a:pt x="1562" y="14426"/>
                    </a:cubicBezTo>
                    <a:cubicBezTo>
                      <a:pt x="1575" y="14426"/>
                      <a:pt x="1586" y="14416"/>
                      <a:pt x="1594" y="14397"/>
                    </a:cubicBezTo>
                    <a:cubicBezTo>
                      <a:pt x="1603" y="14368"/>
                      <a:pt x="1870" y="13810"/>
                      <a:pt x="2189" y="13148"/>
                    </a:cubicBezTo>
                    <a:cubicBezTo>
                      <a:pt x="2508" y="12488"/>
                      <a:pt x="2804" y="11865"/>
                      <a:pt x="2852" y="11758"/>
                    </a:cubicBezTo>
                    <a:cubicBezTo>
                      <a:pt x="2900" y="11649"/>
                      <a:pt x="2951" y="11562"/>
                      <a:pt x="2970" y="11562"/>
                    </a:cubicBezTo>
                    <a:cubicBezTo>
                      <a:pt x="2987" y="11562"/>
                      <a:pt x="3016" y="11724"/>
                      <a:pt x="3036" y="11921"/>
                    </a:cubicBezTo>
                    <a:lnTo>
                      <a:pt x="3072" y="12280"/>
                    </a:lnTo>
                    <a:lnTo>
                      <a:pt x="2342" y="13711"/>
                    </a:lnTo>
                    <a:cubicBezTo>
                      <a:pt x="1941" y="14495"/>
                      <a:pt x="1612" y="15190"/>
                      <a:pt x="1612" y="15253"/>
                    </a:cubicBezTo>
                    <a:cubicBezTo>
                      <a:pt x="1612" y="15256"/>
                      <a:pt x="1613" y="15258"/>
                      <a:pt x="1615" y="15258"/>
                    </a:cubicBezTo>
                    <a:cubicBezTo>
                      <a:pt x="1644" y="15258"/>
                      <a:pt x="1919" y="14761"/>
                      <a:pt x="2254" y="14100"/>
                    </a:cubicBezTo>
                    <a:cubicBezTo>
                      <a:pt x="2608" y="13404"/>
                      <a:pt x="2943" y="12760"/>
                      <a:pt x="3000" y="12667"/>
                    </a:cubicBezTo>
                    <a:lnTo>
                      <a:pt x="3105" y="12494"/>
                    </a:lnTo>
                    <a:lnTo>
                      <a:pt x="3138" y="12662"/>
                    </a:lnTo>
                    <a:cubicBezTo>
                      <a:pt x="3205" y="12988"/>
                      <a:pt x="3166" y="13120"/>
                      <a:pt x="2800" y="13799"/>
                    </a:cubicBezTo>
                    <a:cubicBezTo>
                      <a:pt x="2354" y="14633"/>
                      <a:pt x="1753" y="15966"/>
                      <a:pt x="1783" y="16051"/>
                    </a:cubicBezTo>
                    <a:cubicBezTo>
                      <a:pt x="1785" y="16055"/>
                      <a:pt x="1787" y="16056"/>
                      <a:pt x="1789" y="16056"/>
                    </a:cubicBezTo>
                    <a:cubicBezTo>
                      <a:pt x="1815" y="16056"/>
                      <a:pt x="1904" y="15905"/>
                      <a:pt x="1997" y="15698"/>
                    </a:cubicBezTo>
                    <a:cubicBezTo>
                      <a:pt x="2102" y="15470"/>
                      <a:pt x="2415" y="14829"/>
                      <a:pt x="2689" y="14278"/>
                    </a:cubicBezTo>
                    <a:cubicBezTo>
                      <a:pt x="3010" y="13633"/>
                      <a:pt x="3155" y="13364"/>
                      <a:pt x="3223" y="13364"/>
                    </a:cubicBezTo>
                    <a:cubicBezTo>
                      <a:pt x="3264" y="13364"/>
                      <a:pt x="3277" y="13460"/>
                      <a:pt x="3284" y="13628"/>
                    </a:cubicBezTo>
                    <a:cubicBezTo>
                      <a:pt x="3288" y="13779"/>
                      <a:pt x="3200" y="14007"/>
                      <a:pt x="2900" y="14606"/>
                    </a:cubicBezTo>
                    <a:cubicBezTo>
                      <a:pt x="2685" y="15036"/>
                      <a:pt x="2432" y="15571"/>
                      <a:pt x="2337" y="15801"/>
                    </a:cubicBezTo>
                    <a:cubicBezTo>
                      <a:pt x="2247" y="16033"/>
                      <a:pt x="2162" y="16229"/>
                      <a:pt x="2155" y="16237"/>
                    </a:cubicBezTo>
                    <a:cubicBezTo>
                      <a:pt x="2154" y="16239"/>
                      <a:pt x="2150" y="16240"/>
                      <a:pt x="2143" y="16240"/>
                    </a:cubicBezTo>
                    <a:cubicBezTo>
                      <a:pt x="2106" y="16240"/>
                      <a:pt x="1998" y="16221"/>
                      <a:pt x="1873" y="16190"/>
                    </a:cubicBezTo>
                    <a:cubicBezTo>
                      <a:pt x="1535" y="16110"/>
                      <a:pt x="1224" y="15839"/>
                      <a:pt x="1151" y="15565"/>
                    </a:cubicBezTo>
                    <a:cubicBezTo>
                      <a:pt x="998" y="14995"/>
                      <a:pt x="881" y="13813"/>
                      <a:pt x="760" y="11644"/>
                    </a:cubicBezTo>
                    <a:cubicBezTo>
                      <a:pt x="718" y="10843"/>
                      <a:pt x="657" y="9766"/>
                      <a:pt x="629" y="9252"/>
                    </a:cubicBezTo>
                    <a:cubicBezTo>
                      <a:pt x="600" y="8737"/>
                      <a:pt x="552" y="7567"/>
                      <a:pt x="520" y="6651"/>
                    </a:cubicBezTo>
                    <a:cubicBezTo>
                      <a:pt x="489" y="5736"/>
                      <a:pt x="435" y="4638"/>
                      <a:pt x="399" y="4212"/>
                    </a:cubicBezTo>
                    <a:cubicBezTo>
                      <a:pt x="345" y="3520"/>
                      <a:pt x="346" y="3412"/>
                      <a:pt x="423" y="3193"/>
                    </a:cubicBezTo>
                    <a:cubicBezTo>
                      <a:pt x="599" y="2693"/>
                      <a:pt x="633" y="2651"/>
                      <a:pt x="929" y="2572"/>
                    </a:cubicBezTo>
                    <a:cubicBezTo>
                      <a:pt x="1043" y="2542"/>
                      <a:pt x="1147" y="2524"/>
                      <a:pt x="1198" y="2524"/>
                    </a:cubicBezTo>
                    <a:cubicBezTo>
                      <a:pt x="1214" y="2524"/>
                      <a:pt x="1225" y="2526"/>
                      <a:pt x="1228" y="2529"/>
                    </a:cubicBezTo>
                    <a:cubicBezTo>
                      <a:pt x="1243" y="2544"/>
                      <a:pt x="1119" y="2750"/>
                      <a:pt x="949" y="2984"/>
                    </a:cubicBezTo>
                    <a:cubicBezTo>
                      <a:pt x="620" y="3441"/>
                      <a:pt x="450" y="3710"/>
                      <a:pt x="492" y="3710"/>
                    </a:cubicBezTo>
                    <a:cubicBezTo>
                      <a:pt x="506" y="3710"/>
                      <a:pt x="708" y="3440"/>
                      <a:pt x="940" y="3112"/>
                    </a:cubicBezTo>
                    <a:cubicBezTo>
                      <a:pt x="1320" y="2573"/>
                      <a:pt x="1408" y="2466"/>
                      <a:pt x="1545" y="2466"/>
                    </a:cubicBezTo>
                    <a:cubicBezTo>
                      <a:pt x="1565" y="2466"/>
                      <a:pt x="1586" y="2468"/>
                      <a:pt x="1610" y="2472"/>
                    </a:cubicBezTo>
                    <a:cubicBezTo>
                      <a:pt x="1703" y="2487"/>
                      <a:pt x="1683" y="2535"/>
                      <a:pt x="1410" y="2956"/>
                    </a:cubicBezTo>
                    <a:cubicBezTo>
                      <a:pt x="986" y="3611"/>
                      <a:pt x="474" y="4510"/>
                      <a:pt x="508" y="4541"/>
                    </a:cubicBezTo>
                    <a:cubicBezTo>
                      <a:pt x="513" y="4546"/>
                      <a:pt x="518" y="4548"/>
                      <a:pt x="524" y="4548"/>
                    </a:cubicBezTo>
                    <a:cubicBezTo>
                      <a:pt x="538" y="4548"/>
                      <a:pt x="552" y="4533"/>
                      <a:pt x="561" y="4506"/>
                    </a:cubicBezTo>
                    <a:cubicBezTo>
                      <a:pt x="601" y="4396"/>
                      <a:pt x="1446" y="2993"/>
                      <a:pt x="1652" y="2698"/>
                    </a:cubicBezTo>
                    <a:cubicBezTo>
                      <a:pt x="1791" y="2495"/>
                      <a:pt x="1884" y="2412"/>
                      <a:pt x="1965" y="2412"/>
                    </a:cubicBezTo>
                    <a:close/>
                    <a:moveTo>
                      <a:pt x="3552" y="15434"/>
                    </a:moveTo>
                    <a:cubicBezTo>
                      <a:pt x="3566" y="15434"/>
                      <a:pt x="3579" y="15484"/>
                      <a:pt x="3603" y="15598"/>
                    </a:cubicBezTo>
                    <a:cubicBezTo>
                      <a:pt x="3629" y="15710"/>
                      <a:pt x="3642" y="15907"/>
                      <a:pt x="3634" y="16038"/>
                    </a:cubicBezTo>
                    <a:cubicBezTo>
                      <a:pt x="3619" y="16267"/>
                      <a:pt x="3614" y="16272"/>
                      <a:pt x="3424" y="16289"/>
                    </a:cubicBezTo>
                    <a:cubicBezTo>
                      <a:pt x="3389" y="16292"/>
                      <a:pt x="3356" y="16293"/>
                      <a:pt x="3328" y="16293"/>
                    </a:cubicBezTo>
                    <a:cubicBezTo>
                      <a:pt x="3268" y="16293"/>
                      <a:pt x="3229" y="16288"/>
                      <a:pt x="3229" y="16279"/>
                    </a:cubicBezTo>
                    <a:cubicBezTo>
                      <a:pt x="3229" y="16252"/>
                      <a:pt x="3403" y="15773"/>
                      <a:pt x="3506" y="15520"/>
                    </a:cubicBezTo>
                    <a:cubicBezTo>
                      <a:pt x="3527" y="15465"/>
                      <a:pt x="3540" y="15434"/>
                      <a:pt x="3552" y="15434"/>
                    </a:cubicBezTo>
                    <a:close/>
                    <a:moveTo>
                      <a:pt x="3339" y="14060"/>
                    </a:moveTo>
                    <a:cubicBezTo>
                      <a:pt x="3359" y="14060"/>
                      <a:pt x="3385" y="14147"/>
                      <a:pt x="3399" y="14257"/>
                    </a:cubicBezTo>
                    <a:cubicBezTo>
                      <a:pt x="3417" y="14415"/>
                      <a:pt x="3360" y="14586"/>
                      <a:pt x="3086" y="15180"/>
                    </a:cubicBezTo>
                    <a:cubicBezTo>
                      <a:pt x="2901" y="15581"/>
                      <a:pt x="2714" y="15993"/>
                      <a:pt x="2673" y="16100"/>
                    </a:cubicBezTo>
                    <a:cubicBezTo>
                      <a:pt x="2620" y="16230"/>
                      <a:pt x="2557" y="16295"/>
                      <a:pt x="2478" y="16295"/>
                    </a:cubicBezTo>
                    <a:cubicBezTo>
                      <a:pt x="2441" y="16295"/>
                      <a:pt x="2400" y="16280"/>
                      <a:pt x="2356" y="16252"/>
                    </a:cubicBezTo>
                    <a:cubicBezTo>
                      <a:pt x="2304" y="16220"/>
                      <a:pt x="2302" y="16172"/>
                      <a:pt x="2345" y="16058"/>
                    </a:cubicBezTo>
                    <a:cubicBezTo>
                      <a:pt x="2465" y="15740"/>
                      <a:pt x="3301" y="14060"/>
                      <a:pt x="3339" y="14060"/>
                    </a:cubicBezTo>
                    <a:close/>
                    <a:moveTo>
                      <a:pt x="3452" y="14710"/>
                    </a:moveTo>
                    <a:lnTo>
                      <a:pt x="3495" y="14955"/>
                    </a:lnTo>
                    <a:cubicBezTo>
                      <a:pt x="3534" y="15174"/>
                      <a:pt x="3519" y="15256"/>
                      <a:pt x="3337" y="15734"/>
                    </a:cubicBezTo>
                    <a:lnTo>
                      <a:pt x="3134" y="16269"/>
                    </a:lnTo>
                    <a:lnTo>
                      <a:pt x="2924" y="16287"/>
                    </a:lnTo>
                    <a:lnTo>
                      <a:pt x="2713" y="16303"/>
                    </a:lnTo>
                    <a:lnTo>
                      <a:pt x="2792" y="16110"/>
                    </a:lnTo>
                    <a:cubicBezTo>
                      <a:pt x="2836" y="16005"/>
                      <a:pt x="3000" y="15646"/>
                      <a:pt x="3161" y="15315"/>
                    </a:cubicBezTo>
                    <a:lnTo>
                      <a:pt x="3452" y="14710"/>
                    </a:lnTo>
                    <a:close/>
                    <a:moveTo>
                      <a:pt x="8250" y="1760"/>
                    </a:moveTo>
                    <a:cubicBezTo>
                      <a:pt x="8778" y="1760"/>
                      <a:pt x="9434" y="1796"/>
                      <a:pt x="9557" y="1842"/>
                    </a:cubicBezTo>
                    <a:cubicBezTo>
                      <a:pt x="9686" y="1890"/>
                      <a:pt x="9712" y="1924"/>
                      <a:pt x="9688" y="2012"/>
                    </a:cubicBezTo>
                    <a:cubicBezTo>
                      <a:pt x="9671" y="2080"/>
                      <a:pt x="9672" y="2104"/>
                      <a:pt x="9720" y="2104"/>
                    </a:cubicBezTo>
                    <a:cubicBezTo>
                      <a:pt x="9743" y="2104"/>
                      <a:pt x="9775" y="2099"/>
                      <a:pt x="9820" y="2091"/>
                    </a:cubicBezTo>
                    <a:cubicBezTo>
                      <a:pt x="9855" y="2084"/>
                      <a:pt x="9883" y="2080"/>
                      <a:pt x="9908" y="2080"/>
                    </a:cubicBezTo>
                    <a:cubicBezTo>
                      <a:pt x="9983" y="2080"/>
                      <a:pt x="10025" y="2117"/>
                      <a:pt x="10108" y="2226"/>
                    </a:cubicBezTo>
                    <a:cubicBezTo>
                      <a:pt x="10453" y="2683"/>
                      <a:pt x="10582" y="3126"/>
                      <a:pt x="10868" y="4816"/>
                    </a:cubicBezTo>
                    <a:cubicBezTo>
                      <a:pt x="11131" y="6361"/>
                      <a:pt x="11251" y="7338"/>
                      <a:pt x="11418" y="9245"/>
                    </a:cubicBezTo>
                    <a:cubicBezTo>
                      <a:pt x="11492" y="10082"/>
                      <a:pt x="11587" y="11065"/>
                      <a:pt x="11629" y="11435"/>
                    </a:cubicBezTo>
                    <a:cubicBezTo>
                      <a:pt x="11754" y="12516"/>
                      <a:pt x="11910" y="14277"/>
                      <a:pt x="11910" y="14607"/>
                    </a:cubicBezTo>
                    <a:cubicBezTo>
                      <a:pt x="11913" y="14863"/>
                      <a:pt x="11893" y="14923"/>
                      <a:pt x="11766" y="15048"/>
                    </a:cubicBezTo>
                    <a:cubicBezTo>
                      <a:pt x="11544" y="15269"/>
                      <a:pt x="10799" y="15515"/>
                      <a:pt x="10331" y="15522"/>
                    </a:cubicBezTo>
                    <a:cubicBezTo>
                      <a:pt x="10241" y="15523"/>
                      <a:pt x="10077" y="15569"/>
                      <a:pt x="9960" y="15622"/>
                    </a:cubicBezTo>
                    <a:cubicBezTo>
                      <a:pt x="9845" y="15676"/>
                      <a:pt x="9681" y="15722"/>
                      <a:pt x="9597" y="15724"/>
                    </a:cubicBezTo>
                    <a:cubicBezTo>
                      <a:pt x="9510" y="15725"/>
                      <a:pt x="9149" y="15773"/>
                      <a:pt x="8790" y="15832"/>
                    </a:cubicBezTo>
                    <a:cubicBezTo>
                      <a:pt x="8433" y="15891"/>
                      <a:pt x="7766" y="15959"/>
                      <a:pt x="7310" y="15986"/>
                    </a:cubicBezTo>
                    <a:cubicBezTo>
                      <a:pt x="6851" y="16011"/>
                      <a:pt x="6137" y="16082"/>
                      <a:pt x="5724" y="16140"/>
                    </a:cubicBezTo>
                    <a:cubicBezTo>
                      <a:pt x="5307" y="16198"/>
                      <a:pt x="4745" y="16259"/>
                      <a:pt x="4469" y="16276"/>
                    </a:cubicBezTo>
                    <a:lnTo>
                      <a:pt x="3967" y="16304"/>
                    </a:lnTo>
                    <a:lnTo>
                      <a:pt x="3883" y="15845"/>
                    </a:lnTo>
                    <a:cubicBezTo>
                      <a:pt x="3444" y="13417"/>
                      <a:pt x="2749" y="7983"/>
                      <a:pt x="2825" y="7579"/>
                    </a:cubicBezTo>
                    <a:cubicBezTo>
                      <a:pt x="2837" y="7517"/>
                      <a:pt x="2829" y="7457"/>
                      <a:pt x="2805" y="7448"/>
                    </a:cubicBezTo>
                    <a:cubicBezTo>
                      <a:pt x="2765" y="7433"/>
                      <a:pt x="2564" y="5806"/>
                      <a:pt x="2423" y="4344"/>
                    </a:cubicBezTo>
                    <a:cubicBezTo>
                      <a:pt x="2318" y="3282"/>
                      <a:pt x="2316" y="2364"/>
                      <a:pt x="2416" y="2364"/>
                    </a:cubicBezTo>
                    <a:cubicBezTo>
                      <a:pt x="2506" y="2364"/>
                      <a:pt x="3861" y="2213"/>
                      <a:pt x="5958" y="1972"/>
                    </a:cubicBezTo>
                    <a:cubicBezTo>
                      <a:pt x="6815" y="1874"/>
                      <a:pt x="7634" y="1783"/>
                      <a:pt x="7778" y="1774"/>
                    </a:cubicBezTo>
                    <a:cubicBezTo>
                      <a:pt x="7903" y="1764"/>
                      <a:pt x="8069" y="1760"/>
                      <a:pt x="8250" y="1760"/>
                    </a:cubicBezTo>
                    <a:close/>
                    <a:moveTo>
                      <a:pt x="5049" y="16558"/>
                    </a:moveTo>
                    <a:cubicBezTo>
                      <a:pt x="5072" y="16558"/>
                      <a:pt x="5053" y="16672"/>
                      <a:pt x="5006" y="16819"/>
                    </a:cubicBezTo>
                    <a:cubicBezTo>
                      <a:pt x="4962" y="16958"/>
                      <a:pt x="4919" y="17059"/>
                      <a:pt x="4905" y="17059"/>
                    </a:cubicBezTo>
                    <a:cubicBezTo>
                      <a:pt x="4904" y="17059"/>
                      <a:pt x="4904" y="17059"/>
                      <a:pt x="4903" y="17058"/>
                    </a:cubicBezTo>
                    <a:cubicBezTo>
                      <a:pt x="4871" y="17025"/>
                      <a:pt x="5006" y="16558"/>
                      <a:pt x="5049" y="16558"/>
                    </a:cubicBezTo>
                    <a:close/>
                    <a:moveTo>
                      <a:pt x="4715" y="16558"/>
                    </a:moveTo>
                    <a:cubicBezTo>
                      <a:pt x="4721" y="16558"/>
                      <a:pt x="4728" y="16558"/>
                      <a:pt x="4736" y="16558"/>
                    </a:cubicBezTo>
                    <a:cubicBezTo>
                      <a:pt x="4765" y="16558"/>
                      <a:pt x="4788" y="16597"/>
                      <a:pt x="4788" y="16648"/>
                    </a:cubicBezTo>
                    <a:cubicBezTo>
                      <a:pt x="4788" y="16700"/>
                      <a:pt x="4755" y="16854"/>
                      <a:pt x="4712" y="16999"/>
                    </a:cubicBezTo>
                    <a:lnTo>
                      <a:pt x="4637" y="17260"/>
                    </a:lnTo>
                    <a:lnTo>
                      <a:pt x="4657" y="16922"/>
                    </a:lnTo>
                    <a:cubicBezTo>
                      <a:pt x="4678" y="16581"/>
                      <a:pt x="4676" y="16558"/>
                      <a:pt x="4715" y="16558"/>
                    </a:cubicBezTo>
                    <a:close/>
                    <a:moveTo>
                      <a:pt x="4864" y="17142"/>
                    </a:moveTo>
                    <a:cubicBezTo>
                      <a:pt x="4867" y="17142"/>
                      <a:pt x="4869" y="17143"/>
                      <a:pt x="4872" y="17147"/>
                    </a:cubicBezTo>
                    <a:cubicBezTo>
                      <a:pt x="4890" y="17163"/>
                      <a:pt x="4891" y="17208"/>
                      <a:pt x="4878" y="17244"/>
                    </a:cubicBezTo>
                    <a:cubicBezTo>
                      <a:pt x="4871" y="17261"/>
                      <a:pt x="4866" y="17270"/>
                      <a:pt x="4861" y="17270"/>
                    </a:cubicBezTo>
                    <a:cubicBezTo>
                      <a:pt x="4853" y="17270"/>
                      <a:pt x="4848" y="17250"/>
                      <a:pt x="4846" y="17213"/>
                    </a:cubicBezTo>
                    <a:cubicBezTo>
                      <a:pt x="4843" y="17171"/>
                      <a:pt x="4852" y="17142"/>
                      <a:pt x="4864" y="17142"/>
                    </a:cubicBezTo>
                    <a:close/>
                    <a:moveTo>
                      <a:pt x="5779" y="16454"/>
                    </a:moveTo>
                    <a:lnTo>
                      <a:pt x="5779" y="16454"/>
                    </a:lnTo>
                    <a:cubicBezTo>
                      <a:pt x="5800" y="16454"/>
                      <a:pt x="5739" y="16729"/>
                      <a:pt x="5641" y="17062"/>
                    </a:cubicBezTo>
                    <a:cubicBezTo>
                      <a:pt x="5502" y="17547"/>
                      <a:pt x="5439" y="17852"/>
                      <a:pt x="5474" y="17852"/>
                    </a:cubicBezTo>
                    <a:cubicBezTo>
                      <a:pt x="5482" y="17852"/>
                      <a:pt x="5495" y="17837"/>
                      <a:pt x="5513" y="17806"/>
                    </a:cubicBezTo>
                    <a:cubicBezTo>
                      <a:pt x="5538" y="17763"/>
                      <a:pt x="5635" y="17455"/>
                      <a:pt x="5732" y="17117"/>
                    </a:cubicBezTo>
                    <a:cubicBezTo>
                      <a:pt x="5828" y="16780"/>
                      <a:pt x="5925" y="16506"/>
                      <a:pt x="5948" y="16506"/>
                    </a:cubicBezTo>
                    <a:cubicBezTo>
                      <a:pt x="5972" y="16506"/>
                      <a:pt x="5976" y="16547"/>
                      <a:pt x="5960" y="16600"/>
                    </a:cubicBezTo>
                    <a:cubicBezTo>
                      <a:pt x="5902" y="16781"/>
                      <a:pt x="5778" y="17498"/>
                      <a:pt x="5778" y="17639"/>
                    </a:cubicBezTo>
                    <a:cubicBezTo>
                      <a:pt x="5778" y="17705"/>
                      <a:pt x="5787" y="17734"/>
                      <a:pt x="5799" y="17734"/>
                    </a:cubicBezTo>
                    <a:cubicBezTo>
                      <a:pt x="5828" y="17734"/>
                      <a:pt x="5877" y="17591"/>
                      <a:pt x="5905" y="17390"/>
                    </a:cubicBezTo>
                    <a:cubicBezTo>
                      <a:pt x="5922" y="17260"/>
                      <a:pt x="5962" y="17114"/>
                      <a:pt x="5992" y="17073"/>
                    </a:cubicBezTo>
                    <a:cubicBezTo>
                      <a:pt x="5995" y="17068"/>
                      <a:pt x="5999" y="17066"/>
                      <a:pt x="6002" y="17066"/>
                    </a:cubicBezTo>
                    <a:cubicBezTo>
                      <a:pt x="6067" y="17066"/>
                      <a:pt x="5998" y="18197"/>
                      <a:pt x="5906" y="18585"/>
                    </a:cubicBezTo>
                    <a:cubicBezTo>
                      <a:pt x="5814" y="18976"/>
                      <a:pt x="5675" y="19407"/>
                      <a:pt x="5642" y="19407"/>
                    </a:cubicBezTo>
                    <a:cubicBezTo>
                      <a:pt x="5641" y="19407"/>
                      <a:pt x="5641" y="19407"/>
                      <a:pt x="5640" y="19406"/>
                    </a:cubicBezTo>
                    <a:cubicBezTo>
                      <a:pt x="5632" y="19398"/>
                      <a:pt x="5590" y="19221"/>
                      <a:pt x="5545" y="19007"/>
                    </a:cubicBezTo>
                    <a:cubicBezTo>
                      <a:pt x="5467" y="18632"/>
                      <a:pt x="5358" y="18430"/>
                      <a:pt x="5229" y="18430"/>
                    </a:cubicBezTo>
                    <a:cubicBezTo>
                      <a:pt x="5192" y="18430"/>
                      <a:pt x="5069" y="18597"/>
                      <a:pt x="4953" y="18805"/>
                    </a:cubicBezTo>
                    <a:cubicBezTo>
                      <a:pt x="4777" y="19122"/>
                      <a:pt x="4685" y="19293"/>
                      <a:pt x="4640" y="19293"/>
                    </a:cubicBezTo>
                    <a:cubicBezTo>
                      <a:pt x="4587" y="19293"/>
                      <a:pt x="4598" y="19063"/>
                      <a:pt x="4617" y="18560"/>
                    </a:cubicBezTo>
                    <a:cubicBezTo>
                      <a:pt x="4634" y="18103"/>
                      <a:pt x="4668" y="17700"/>
                      <a:pt x="4695" y="17667"/>
                    </a:cubicBezTo>
                    <a:cubicBezTo>
                      <a:pt x="4719" y="17633"/>
                      <a:pt x="4763" y="17536"/>
                      <a:pt x="4788" y="17459"/>
                    </a:cubicBezTo>
                    <a:lnTo>
                      <a:pt x="4835" y="17314"/>
                    </a:lnTo>
                    <a:lnTo>
                      <a:pt x="4826" y="17469"/>
                    </a:lnTo>
                    <a:cubicBezTo>
                      <a:pt x="4820" y="17585"/>
                      <a:pt x="4830" y="17641"/>
                      <a:pt x="4853" y="17641"/>
                    </a:cubicBezTo>
                    <a:cubicBezTo>
                      <a:pt x="4896" y="17641"/>
                      <a:pt x="4985" y="17444"/>
                      <a:pt x="5096" y="17084"/>
                    </a:cubicBezTo>
                    <a:cubicBezTo>
                      <a:pt x="5192" y="16767"/>
                      <a:pt x="5290" y="16507"/>
                      <a:pt x="5311" y="16507"/>
                    </a:cubicBezTo>
                    <a:lnTo>
                      <a:pt x="5311" y="16507"/>
                    </a:lnTo>
                    <a:cubicBezTo>
                      <a:pt x="5332" y="16507"/>
                      <a:pt x="5272" y="16771"/>
                      <a:pt x="5176" y="17093"/>
                    </a:cubicBezTo>
                    <a:cubicBezTo>
                      <a:pt x="5066" y="17457"/>
                      <a:pt x="5018" y="17696"/>
                      <a:pt x="5049" y="17724"/>
                    </a:cubicBezTo>
                    <a:cubicBezTo>
                      <a:pt x="5060" y="17736"/>
                      <a:pt x="5071" y="17742"/>
                      <a:pt x="5081" y="17742"/>
                    </a:cubicBezTo>
                    <a:cubicBezTo>
                      <a:pt x="5096" y="17742"/>
                      <a:pt x="5109" y="17727"/>
                      <a:pt x="5118" y="17697"/>
                    </a:cubicBezTo>
                    <a:cubicBezTo>
                      <a:pt x="5132" y="17657"/>
                      <a:pt x="5193" y="17438"/>
                      <a:pt x="5256" y="17209"/>
                    </a:cubicBezTo>
                    <a:cubicBezTo>
                      <a:pt x="5319" y="16981"/>
                      <a:pt x="5406" y="16712"/>
                      <a:pt x="5450" y="16612"/>
                    </a:cubicBezTo>
                    <a:cubicBezTo>
                      <a:pt x="5490" y="16519"/>
                      <a:pt x="5518" y="16476"/>
                      <a:pt x="5534" y="16476"/>
                    </a:cubicBezTo>
                    <a:cubicBezTo>
                      <a:pt x="5570" y="16476"/>
                      <a:pt x="5538" y="16711"/>
                      <a:pt x="5439" y="17080"/>
                    </a:cubicBezTo>
                    <a:cubicBezTo>
                      <a:pt x="5367" y="17350"/>
                      <a:pt x="5307" y="17617"/>
                      <a:pt x="5307" y="17671"/>
                    </a:cubicBezTo>
                    <a:cubicBezTo>
                      <a:pt x="5307" y="17721"/>
                      <a:pt x="5313" y="17746"/>
                      <a:pt x="5324" y="17746"/>
                    </a:cubicBezTo>
                    <a:cubicBezTo>
                      <a:pt x="5357" y="17746"/>
                      <a:pt x="5441" y="17514"/>
                      <a:pt x="5568" y="17062"/>
                    </a:cubicBezTo>
                    <a:cubicBezTo>
                      <a:pt x="5661" y="16729"/>
                      <a:pt x="5758" y="16454"/>
                      <a:pt x="5779" y="16454"/>
                    </a:cubicBezTo>
                    <a:close/>
                    <a:moveTo>
                      <a:pt x="10175" y="1"/>
                    </a:moveTo>
                    <a:cubicBezTo>
                      <a:pt x="10123" y="1"/>
                      <a:pt x="10069" y="3"/>
                      <a:pt x="10014" y="6"/>
                    </a:cubicBezTo>
                    <a:cubicBezTo>
                      <a:pt x="9490" y="40"/>
                      <a:pt x="8455" y="138"/>
                      <a:pt x="7935" y="207"/>
                    </a:cubicBezTo>
                    <a:cubicBezTo>
                      <a:pt x="7620" y="247"/>
                      <a:pt x="6817" y="316"/>
                      <a:pt x="6152" y="358"/>
                    </a:cubicBezTo>
                    <a:cubicBezTo>
                      <a:pt x="3780" y="508"/>
                      <a:pt x="2342" y="748"/>
                      <a:pt x="1592" y="1125"/>
                    </a:cubicBezTo>
                    <a:cubicBezTo>
                      <a:pt x="1077" y="1381"/>
                      <a:pt x="946" y="1493"/>
                      <a:pt x="698" y="1889"/>
                    </a:cubicBezTo>
                    <a:cubicBezTo>
                      <a:pt x="596" y="2049"/>
                      <a:pt x="399" y="2298"/>
                      <a:pt x="258" y="2445"/>
                    </a:cubicBezTo>
                    <a:lnTo>
                      <a:pt x="1" y="2711"/>
                    </a:lnTo>
                    <a:lnTo>
                      <a:pt x="24" y="3174"/>
                    </a:lnTo>
                    <a:cubicBezTo>
                      <a:pt x="37" y="3431"/>
                      <a:pt x="70" y="3844"/>
                      <a:pt x="101" y="4105"/>
                    </a:cubicBezTo>
                    <a:cubicBezTo>
                      <a:pt x="131" y="4363"/>
                      <a:pt x="181" y="5248"/>
                      <a:pt x="212" y="6081"/>
                    </a:cubicBezTo>
                    <a:cubicBezTo>
                      <a:pt x="383" y="10636"/>
                      <a:pt x="632" y="14463"/>
                      <a:pt x="814" y="15325"/>
                    </a:cubicBezTo>
                    <a:cubicBezTo>
                      <a:pt x="980" y="16117"/>
                      <a:pt x="1315" y="16414"/>
                      <a:pt x="2174" y="16531"/>
                    </a:cubicBezTo>
                    <a:cubicBezTo>
                      <a:pt x="2408" y="16562"/>
                      <a:pt x="2449" y="16586"/>
                      <a:pt x="2449" y="16680"/>
                    </a:cubicBezTo>
                    <a:lnTo>
                      <a:pt x="2449" y="16792"/>
                    </a:lnTo>
                    <a:lnTo>
                      <a:pt x="2539" y="16680"/>
                    </a:lnTo>
                    <a:cubicBezTo>
                      <a:pt x="2600" y="16606"/>
                      <a:pt x="2632" y="16581"/>
                      <a:pt x="2911" y="16581"/>
                    </a:cubicBezTo>
                    <a:cubicBezTo>
                      <a:pt x="3043" y="16581"/>
                      <a:pt x="3230" y="16587"/>
                      <a:pt x="3502" y="16596"/>
                    </a:cubicBezTo>
                    <a:lnTo>
                      <a:pt x="4374" y="16625"/>
                    </a:lnTo>
                    <a:lnTo>
                      <a:pt x="4374" y="17628"/>
                    </a:lnTo>
                    <a:cubicBezTo>
                      <a:pt x="4374" y="18179"/>
                      <a:pt x="4344" y="18873"/>
                      <a:pt x="4309" y="19167"/>
                    </a:cubicBezTo>
                    <a:cubicBezTo>
                      <a:pt x="4222" y="19916"/>
                      <a:pt x="4224" y="20059"/>
                      <a:pt x="4324" y="20080"/>
                    </a:cubicBezTo>
                    <a:cubicBezTo>
                      <a:pt x="4326" y="20081"/>
                      <a:pt x="4329" y="20081"/>
                      <a:pt x="4331" y="20081"/>
                    </a:cubicBezTo>
                    <a:cubicBezTo>
                      <a:pt x="4430" y="20081"/>
                      <a:pt x="4699" y="19742"/>
                      <a:pt x="5022" y="19215"/>
                    </a:cubicBezTo>
                    <a:cubicBezTo>
                      <a:pt x="5120" y="19054"/>
                      <a:pt x="5170" y="18956"/>
                      <a:pt x="5209" y="18956"/>
                    </a:cubicBezTo>
                    <a:cubicBezTo>
                      <a:pt x="5261" y="18956"/>
                      <a:pt x="5290" y="19136"/>
                      <a:pt x="5386" y="19584"/>
                    </a:cubicBezTo>
                    <a:cubicBezTo>
                      <a:pt x="5449" y="19884"/>
                      <a:pt x="5511" y="20020"/>
                      <a:pt x="5592" y="20020"/>
                    </a:cubicBezTo>
                    <a:cubicBezTo>
                      <a:pt x="5622" y="20020"/>
                      <a:pt x="5655" y="20001"/>
                      <a:pt x="5692" y="19964"/>
                    </a:cubicBezTo>
                    <a:cubicBezTo>
                      <a:pt x="5771" y="19885"/>
                      <a:pt x="6045" y="19164"/>
                      <a:pt x="6175" y="18691"/>
                    </a:cubicBezTo>
                    <a:cubicBezTo>
                      <a:pt x="6275" y="18326"/>
                      <a:pt x="6326" y="16981"/>
                      <a:pt x="6252" y="16664"/>
                    </a:cubicBezTo>
                    <a:cubicBezTo>
                      <a:pt x="6214" y="16497"/>
                      <a:pt x="6214" y="16419"/>
                      <a:pt x="6255" y="16396"/>
                    </a:cubicBezTo>
                    <a:cubicBezTo>
                      <a:pt x="6287" y="16378"/>
                      <a:pt x="6609" y="16350"/>
                      <a:pt x="6968" y="16331"/>
                    </a:cubicBezTo>
                    <a:cubicBezTo>
                      <a:pt x="7326" y="16313"/>
                      <a:pt x="7881" y="16264"/>
                      <a:pt x="8194" y="16220"/>
                    </a:cubicBezTo>
                    <a:cubicBezTo>
                      <a:pt x="9697" y="16010"/>
                      <a:pt x="10178" y="15932"/>
                      <a:pt x="10273" y="15888"/>
                    </a:cubicBezTo>
                    <a:cubicBezTo>
                      <a:pt x="10331" y="15859"/>
                      <a:pt x="10502" y="15824"/>
                      <a:pt x="10653" y="15805"/>
                    </a:cubicBezTo>
                    <a:cubicBezTo>
                      <a:pt x="10975" y="15769"/>
                      <a:pt x="11597" y="15557"/>
                      <a:pt x="11833" y="15404"/>
                    </a:cubicBezTo>
                    <a:cubicBezTo>
                      <a:pt x="11926" y="15344"/>
                      <a:pt x="12045" y="15226"/>
                      <a:pt x="12104" y="15135"/>
                    </a:cubicBezTo>
                    <a:cubicBezTo>
                      <a:pt x="12196" y="14992"/>
                      <a:pt x="12270" y="14959"/>
                      <a:pt x="12774" y="14832"/>
                    </a:cubicBezTo>
                    <a:cubicBezTo>
                      <a:pt x="13175" y="14729"/>
                      <a:pt x="13380" y="14651"/>
                      <a:pt x="13471" y="14560"/>
                    </a:cubicBezTo>
                    <a:cubicBezTo>
                      <a:pt x="13544" y="14488"/>
                      <a:pt x="13687" y="14360"/>
                      <a:pt x="13796" y="14269"/>
                    </a:cubicBezTo>
                    <a:cubicBezTo>
                      <a:pt x="13904" y="14178"/>
                      <a:pt x="14012" y="14029"/>
                      <a:pt x="14039" y="13929"/>
                    </a:cubicBezTo>
                    <a:cubicBezTo>
                      <a:pt x="14142" y="13563"/>
                      <a:pt x="13965" y="11124"/>
                      <a:pt x="13757" y="9979"/>
                    </a:cubicBezTo>
                    <a:cubicBezTo>
                      <a:pt x="13715" y="9750"/>
                      <a:pt x="13634" y="9158"/>
                      <a:pt x="13576" y="8658"/>
                    </a:cubicBezTo>
                    <a:cubicBezTo>
                      <a:pt x="13386" y="7013"/>
                      <a:pt x="12873" y="4389"/>
                      <a:pt x="12404" y="2658"/>
                    </a:cubicBezTo>
                    <a:cubicBezTo>
                      <a:pt x="11946" y="978"/>
                      <a:pt x="11716" y="521"/>
                      <a:pt x="11189" y="259"/>
                    </a:cubicBezTo>
                    <a:cubicBezTo>
                      <a:pt x="10829" y="80"/>
                      <a:pt x="10525" y="1"/>
                      <a:pt x="10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0"/>
              <p:cNvSpPr/>
              <p:nvPr/>
            </p:nvSpPr>
            <p:spPr>
              <a:xfrm>
                <a:off x="6654600" y="3534600"/>
                <a:ext cx="29400" cy="27500"/>
              </a:xfrm>
              <a:custGeom>
                <a:avLst/>
                <a:gdLst/>
                <a:ahLst/>
                <a:cxnLst/>
                <a:rect l="l" t="t" r="r" b="b"/>
                <a:pathLst>
                  <a:path w="1176" h="1100" extrusionOk="0">
                    <a:moveTo>
                      <a:pt x="30" y="1"/>
                    </a:moveTo>
                    <a:cubicBezTo>
                      <a:pt x="10" y="1"/>
                      <a:pt x="0" y="15"/>
                      <a:pt x="0" y="43"/>
                    </a:cubicBezTo>
                    <a:cubicBezTo>
                      <a:pt x="2" y="95"/>
                      <a:pt x="1005" y="1099"/>
                      <a:pt x="1057" y="1099"/>
                    </a:cubicBezTo>
                    <a:cubicBezTo>
                      <a:pt x="1176" y="1099"/>
                      <a:pt x="1042" y="912"/>
                      <a:pt x="614" y="487"/>
                    </a:cubicBezTo>
                    <a:cubicBezTo>
                      <a:pt x="279" y="154"/>
                      <a:pt x="97"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0"/>
              <p:cNvSpPr/>
              <p:nvPr/>
            </p:nvSpPr>
            <p:spPr>
              <a:xfrm>
                <a:off x="6647250" y="3536950"/>
                <a:ext cx="25550" cy="26825"/>
              </a:xfrm>
              <a:custGeom>
                <a:avLst/>
                <a:gdLst/>
                <a:ahLst/>
                <a:cxnLst/>
                <a:rect l="l" t="t" r="r" b="b"/>
                <a:pathLst>
                  <a:path w="1022" h="1073" extrusionOk="0">
                    <a:moveTo>
                      <a:pt x="27" y="1"/>
                    </a:moveTo>
                    <a:cubicBezTo>
                      <a:pt x="23" y="1"/>
                      <a:pt x="20" y="2"/>
                      <a:pt x="18" y="5"/>
                    </a:cubicBezTo>
                    <a:cubicBezTo>
                      <a:pt x="0" y="36"/>
                      <a:pt x="213" y="299"/>
                      <a:pt x="488" y="591"/>
                    </a:cubicBezTo>
                    <a:cubicBezTo>
                      <a:pt x="750" y="863"/>
                      <a:pt x="975" y="1073"/>
                      <a:pt x="1007" y="1073"/>
                    </a:cubicBezTo>
                    <a:cubicBezTo>
                      <a:pt x="1009" y="1073"/>
                      <a:pt x="1011" y="1072"/>
                      <a:pt x="1011" y="1071"/>
                    </a:cubicBezTo>
                    <a:cubicBezTo>
                      <a:pt x="1022" y="1044"/>
                      <a:pt x="952" y="944"/>
                      <a:pt x="857" y="845"/>
                    </a:cubicBezTo>
                    <a:cubicBezTo>
                      <a:pt x="762" y="747"/>
                      <a:pt x="543" y="506"/>
                      <a:pt x="369" y="310"/>
                    </a:cubicBezTo>
                    <a:cubicBezTo>
                      <a:pt x="207" y="127"/>
                      <a:pt x="67"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0"/>
              <p:cNvSpPr/>
              <p:nvPr/>
            </p:nvSpPr>
            <p:spPr>
              <a:xfrm>
                <a:off x="6543975" y="3541425"/>
                <a:ext cx="25925" cy="31925"/>
              </a:xfrm>
              <a:custGeom>
                <a:avLst/>
                <a:gdLst/>
                <a:ahLst/>
                <a:cxnLst/>
                <a:rect l="l" t="t" r="r" b="b"/>
                <a:pathLst>
                  <a:path w="1037" h="1277" extrusionOk="0">
                    <a:moveTo>
                      <a:pt x="974" y="0"/>
                    </a:moveTo>
                    <a:cubicBezTo>
                      <a:pt x="922" y="0"/>
                      <a:pt x="828" y="117"/>
                      <a:pt x="562" y="477"/>
                    </a:cubicBezTo>
                    <a:cubicBezTo>
                      <a:pt x="367" y="742"/>
                      <a:pt x="160" y="1017"/>
                      <a:pt x="100" y="1095"/>
                    </a:cubicBezTo>
                    <a:cubicBezTo>
                      <a:pt x="8" y="1212"/>
                      <a:pt x="0" y="1276"/>
                      <a:pt x="41" y="1276"/>
                    </a:cubicBezTo>
                    <a:cubicBezTo>
                      <a:pt x="75" y="1276"/>
                      <a:pt x="142" y="1232"/>
                      <a:pt x="223" y="1136"/>
                    </a:cubicBezTo>
                    <a:cubicBezTo>
                      <a:pt x="550" y="753"/>
                      <a:pt x="1037" y="69"/>
                      <a:pt x="1013" y="31"/>
                    </a:cubicBezTo>
                    <a:cubicBezTo>
                      <a:pt x="1001" y="12"/>
                      <a:pt x="990" y="0"/>
                      <a:pt x="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0"/>
              <p:cNvSpPr/>
              <p:nvPr/>
            </p:nvSpPr>
            <p:spPr>
              <a:xfrm>
                <a:off x="6551750" y="3543825"/>
                <a:ext cx="27525" cy="29950"/>
              </a:xfrm>
              <a:custGeom>
                <a:avLst/>
                <a:gdLst/>
                <a:ahLst/>
                <a:cxnLst/>
                <a:rect l="l" t="t" r="r" b="b"/>
                <a:pathLst>
                  <a:path w="1101" h="1198" extrusionOk="0">
                    <a:moveTo>
                      <a:pt x="1069" y="0"/>
                    </a:moveTo>
                    <a:cubicBezTo>
                      <a:pt x="1009" y="0"/>
                      <a:pt x="866" y="129"/>
                      <a:pt x="656" y="376"/>
                    </a:cubicBezTo>
                    <a:cubicBezTo>
                      <a:pt x="484" y="579"/>
                      <a:pt x="266" y="832"/>
                      <a:pt x="168" y="947"/>
                    </a:cubicBezTo>
                    <a:cubicBezTo>
                      <a:pt x="45" y="1091"/>
                      <a:pt x="1" y="1197"/>
                      <a:pt x="45" y="1197"/>
                    </a:cubicBezTo>
                    <a:cubicBezTo>
                      <a:pt x="63" y="1197"/>
                      <a:pt x="95" y="1180"/>
                      <a:pt x="143" y="1141"/>
                    </a:cubicBezTo>
                    <a:cubicBezTo>
                      <a:pt x="298" y="1012"/>
                      <a:pt x="1100" y="98"/>
                      <a:pt x="1100" y="48"/>
                    </a:cubicBezTo>
                    <a:cubicBezTo>
                      <a:pt x="1100" y="16"/>
                      <a:pt x="1090" y="0"/>
                      <a:pt x="1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0"/>
              <p:cNvSpPr/>
              <p:nvPr/>
            </p:nvSpPr>
            <p:spPr>
              <a:xfrm>
                <a:off x="6550525" y="3580425"/>
                <a:ext cx="139775" cy="29525"/>
              </a:xfrm>
              <a:custGeom>
                <a:avLst/>
                <a:gdLst/>
                <a:ahLst/>
                <a:cxnLst/>
                <a:rect l="l" t="t" r="r" b="b"/>
                <a:pathLst>
                  <a:path w="5591" h="1181" extrusionOk="0">
                    <a:moveTo>
                      <a:pt x="5340" y="0"/>
                    </a:moveTo>
                    <a:cubicBezTo>
                      <a:pt x="5334" y="0"/>
                      <a:pt x="5329" y="0"/>
                      <a:pt x="5323" y="0"/>
                    </a:cubicBezTo>
                    <a:cubicBezTo>
                      <a:pt x="5214" y="3"/>
                      <a:pt x="4028" y="189"/>
                      <a:pt x="2687" y="412"/>
                    </a:cubicBezTo>
                    <a:cubicBezTo>
                      <a:pt x="1345" y="638"/>
                      <a:pt x="193" y="836"/>
                      <a:pt x="124" y="852"/>
                    </a:cubicBezTo>
                    <a:cubicBezTo>
                      <a:pt x="21" y="878"/>
                      <a:pt x="1" y="910"/>
                      <a:pt x="14" y="1023"/>
                    </a:cubicBezTo>
                    <a:cubicBezTo>
                      <a:pt x="27" y="1137"/>
                      <a:pt x="61" y="1166"/>
                      <a:pt x="192" y="1180"/>
                    </a:cubicBezTo>
                    <a:cubicBezTo>
                      <a:pt x="199" y="1180"/>
                      <a:pt x="208" y="1181"/>
                      <a:pt x="219" y="1181"/>
                    </a:cubicBezTo>
                    <a:cubicBezTo>
                      <a:pt x="728" y="1181"/>
                      <a:pt x="4980" y="379"/>
                      <a:pt x="5402" y="201"/>
                    </a:cubicBezTo>
                    <a:cubicBezTo>
                      <a:pt x="5591" y="120"/>
                      <a:pt x="5550" y="0"/>
                      <a:pt x="5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0"/>
              <p:cNvSpPr/>
              <p:nvPr/>
            </p:nvSpPr>
            <p:spPr>
              <a:xfrm>
                <a:off x="6551025" y="3604625"/>
                <a:ext cx="152300" cy="32325"/>
              </a:xfrm>
              <a:custGeom>
                <a:avLst/>
                <a:gdLst/>
                <a:ahLst/>
                <a:cxnLst/>
                <a:rect l="l" t="t" r="r" b="b"/>
                <a:pathLst>
                  <a:path w="6092" h="1293" extrusionOk="0">
                    <a:moveTo>
                      <a:pt x="5949" y="1"/>
                    </a:moveTo>
                    <a:cubicBezTo>
                      <a:pt x="5839" y="1"/>
                      <a:pt x="5591" y="18"/>
                      <a:pt x="5323" y="45"/>
                    </a:cubicBezTo>
                    <a:cubicBezTo>
                      <a:pt x="4985" y="78"/>
                      <a:pt x="4401" y="166"/>
                      <a:pt x="4023" y="240"/>
                    </a:cubicBezTo>
                    <a:cubicBezTo>
                      <a:pt x="3643" y="313"/>
                      <a:pt x="2979" y="432"/>
                      <a:pt x="2535" y="507"/>
                    </a:cubicBezTo>
                    <a:cubicBezTo>
                      <a:pt x="1485" y="685"/>
                      <a:pt x="140" y="942"/>
                      <a:pt x="81" y="979"/>
                    </a:cubicBezTo>
                    <a:cubicBezTo>
                      <a:pt x="1" y="1029"/>
                      <a:pt x="25" y="1248"/>
                      <a:pt x="113" y="1283"/>
                    </a:cubicBezTo>
                    <a:cubicBezTo>
                      <a:pt x="129" y="1289"/>
                      <a:pt x="155" y="1292"/>
                      <a:pt x="189" y="1292"/>
                    </a:cubicBezTo>
                    <a:cubicBezTo>
                      <a:pt x="254" y="1292"/>
                      <a:pt x="343" y="1281"/>
                      <a:pt x="426" y="1263"/>
                    </a:cubicBezTo>
                    <a:cubicBezTo>
                      <a:pt x="552" y="1235"/>
                      <a:pt x="1334" y="1094"/>
                      <a:pt x="2160" y="954"/>
                    </a:cubicBezTo>
                    <a:cubicBezTo>
                      <a:pt x="2988" y="811"/>
                      <a:pt x="3924" y="637"/>
                      <a:pt x="4240" y="565"/>
                    </a:cubicBezTo>
                    <a:cubicBezTo>
                      <a:pt x="4557" y="493"/>
                      <a:pt x="5079" y="395"/>
                      <a:pt x="5402" y="349"/>
                    </a:cubicBezTo>
                    <a:cubicBezTo>
                      <a:pt x="5724" y="303"/>
                      <a:pt x="6009" y="252"/>
                      <a:pt x="6030" y="239"/>
                    </a:cubicBezTo>
                    <a:cubicBezTo>
                      <a:pt x="6092" y="202"/>
                      <a:pt x="6072" y="26"/>
                      <a:pt x="6003" y="4"/>
                    </a:cubicBezTo>
                    <a:cubicBezTo>
                      <a:pt x="5996" y="2"/>
                      <a:pt x="5977" y="1"/>
                      <a:pt x="5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0"/>
              <p:cNvSpPr/>
              <p:nvPr/>
            </p:nvSpPr>
            <p:spPr>
              <a:xfrm>
                <a:off x="6563450" y="3636350"/>
                <a:ext cx="140150" cy="28725"/>
              </a:xfrm>
              <a:custGeom>
                <a:avLst/>
                <a:gdLst/>
                <a:ahLst/>
                <a:cxnLst/>
                <a:rect l="l" t="t" r="r" b="b"/>
                <a:pathLst>
                  <a:path w="5606" h="1149" extrusionOk="0">
                    <a:moveTo>
                      <a:pt x="5483" y="0"/>
                    </a:moveTo>
                    <a:cubicBezTo>
                      <a:pt x="5482" y="0"/>
                      <a:pt x="5480" y="0"/>
                      <a:pt x="5478" y="1"/>
                    </a:cubicBezTo>
                    <a:cubicBezTo>
                      <a:pt x="5458" y="5"/>
                      <a:pt x="5291" y="27"/>
                      <a:pt x="5104" y="50"/>
                    </a:cubicBezTo>
                    <a:cubicBezTo>
                      <a:pt x="4917" y="73"/>
                      <a:pt x="4370" y="128"/>
                      <a:pt x="3882" y="174"/>
                    </a:cubicBezTo>
                    <a:cubicBezTo>
                      <a:pt x="1552" y="394"/>
                      <a:pt x="57" y="699"/>
                      <a:pt x="19" y="959"/>
                    </a:cubicBezTo>
                    <a:cubicBezTo>
                      <a:pt x="0" y="1087"/>
                      <a:pt x="40" y="1148"/>
                      <a:pt x="162" y="1148"/>
                    </a:cubicBezTo>
                    <a:cubicBezTo>
                      <a:pt x="246" y="1148"/>
                      <a:pt x="371" y="1119"/>
                      <a:pt x="544" y="1061"/>
                    </a:cubicBezTo>
                    <a:cubicBezTo>
                      <a:pt x="758" y="989"/>
                      <a:pt x="1152" y="895"/>
                      <a:pt x="1419" y="852"/>
                    </a:cubicBezTo>
                    <a:cubicBezTo>
                      <a:pt x="2058" y="749"/>
                      <a:pt x="4857" y="319"/>
                      <a:pt x="5167" y="273"/>
                    </a:cubicBezTo>
                    <a:cubicBezTo>
                      <a:pt x="5442" y="235"/>
                      <a:pt x="5605" y="140"/>
                      <a:pt x="5549" y="50"/>
                    </a:cubicBezTo>
                    <a:cubicBezTo>
                      <a:pt x="5533" y="20"/>
                      <a:pt x="5504" y="0"/>
                      <a:pt x="5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0"/>
              <p:cNvSpPr/>
              <p:nvPr/>
            </p:nvSpPr>
            <p:spPr>
              <a:xfrm>
                <a:off x="6566200" y="3665000"/>
                <a:ext cx="143200" cy="29075"/>
              </a:xfrm>
              <a:custGeom>
                <a:avLst/>
                <a:gdLst/>
                <a:ahLst/>
                <a:cxnLst/>
                <a:rect l="l" t="t" r="r" b="b"/>
                <a:pathLst>
                  <a:path w="5728" h="1163" extrusionOk="0">
                    <a:moveTo>
                      <a:pt x="5600" y="1"/>
                    </a:moveTo>
                    <a:cubicBezTo>
                      <a:pt x="5492" y="1"/>
                      <a:pt x="5289" y="18"/>
                      <a:pt x="4915" y="50"/>
                    </a:cubicBezTo>
                    <a:cubicBezTo>
                      <a:pt x="4114" y="121"/>
                      <a:pt x="877" y="686"/>
                      <a:pt x="193" y="878"/>
                    </a:cubicBezTo>
                    <a:cubicBezTo>
                      <a:pt x="53" y="916"/>
                      <a:pt x="1" y="959"/>
                      <a:pt x="1" y="1034"/>
                    </a:cubicBezTo>
                    <a:cubicBezTo>
                      <a:pt x="1" y="1121"/>
                      <a:pt x="31" y="1162"/>
                      <a:pt x="146" y="1162"/>
                    </a:cubicBezTo>
                    <a:cubicBezTo>
                      <a:pt x="240" y="1162"/>
                      <a:pt x="392" y="1135"/>
                      <a:pt x="631" y="1081"/>
                    </a:cubicBezTo>
                    <a:cubicBezTo>
                      <a:pt x="901" y="1021"/>
                      <a:pt x="2078" y="810"/>
                      <a:pt x="3252" y="609"/>
                    </a:cubicBezTo>
                    <a:cubicBezTo>
                      <a:pt x="5696" y="190"/>
                      <a:pt x="5691" y="192"/>
                      <a:pt x="5712" y="78"/>
                    </a:cubicBezTo>
                    <a:cubicBezTo>
                      <a:pt x="5723" y="25"/>
                      <a:pt x="5728" y="1"/>
                      <a:pt x="5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0"/>
              <p:cNvSpPr/>
              <p:nvPr/>
            </p:nvSpPr>
            <p:spPr>
              <a:xfrm>
                <a:off x="6656800" y="3791700"/>
                <a:ext cx="27775" cy="39350"/>
              </a:xfrm>
              <a:custGeom>
                <a:avLst/>
                <a:gdLst/>
                <a:ahLst/>
                <a:cxnLst/>
                <a:rect l="l" t="t" r="r" b="b"/>
                <a:pathLst>
                  <a:path w="1111" h="1574" extrusionOk="0">
                    <a:moveTo>
                      <a:pt x="1075" y="1"/>
                    </a:moveTo>
                    <a:cubicBezTo>
                      <a:pt x="1014" y="1"/>
                      <a:pt x="876" y="163"/>
                      <a:pt x="653" y="497"/>
                    </a:cubicBezTo>
                    <a:cubicBezTo>
                      <a:pt x="129" y="1278"/>
                      <a:pt x="1" y="1513"/>
                      <a:pt x="69" y="1554"/>
                    </a:cubicBezTo>
                    <a:cubicBezTo>
                      <a:pt x="90" y="1567"/>
                      <a:pt x="112" y="1574"/>
                      <a:pt x="127" y="1574"/>
                    </a:cubicBezTo>
                    <a:cubicBezTo>
                      <a:pt x="135" y="1574"/>
                      <a:pt x="141" y="1572"/>
                      <a:pt x="145" y="1568"/>
                    </a:cubicBezTo>
                    <a:cubicBezTo>
                      <a:pt x="253" y="1437"/>
                      <a:pt x="1111" y="113"/>
                      <a:pt x="1111" y="75"/>
                    </a:cubicBezTo>
                    <a:cubicBezTo>
                      <a:pt x="1110" y="26"/>
                      <a:pt x="1098"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0"/>
              <p:cNvSpPr/>
              <p:nvPr/>
            </p:nvSpPr>
            <p:spPr>
              <a:xfrm>
                <a:off x="6666300" y="3790600"/>
                <a:ext cx="24750" cy="39275"/>
              </a:xfrm>
              <a:custGeom>
                <a:avLst/>
                <a:gdLst/>
                <a:ahLst/>
                <a:cxnLst/>
                <a:rect l="l" t="t" r="r" b="b"/>
                <a:pathLst>
                  <a:path w="990" h="1571" extrusionOk="0">
                    <a:moveTo>
                      <a:pt x="968" y="0"/>
                    </a:moveTo>
                    <a:cubicBezTo>
                      <a:pt x="928" y="0"/>
                      <a:pt x="839" y="100"/>
                      <a:pt x="751" y="254"/>
                    </a:cubicBezTo>
                    <a:cubicBezTo>
                      <a:pt x="674" y="390"/>
                      <a:pt x="471" y="737"/>
                      <a:pt x="307" y="1018"/>
                    </a:cubicBezTo>
                    <a:cubicBezTo>
                      <a:pt x="84" y="1397"/>
                      <a:pt x="1" y="1570"/>
                      <a:pt x="48" y="1570"/>
                    </a:cubicBezTo>
                    <a:cubicBezTo>
                      <a:pt x="62" y="1570"/>
                      <a:pt x="89" y="1554"/>
                      <a:pt x="127" y="1522"/>
                    </a:cubicBezTo>
                    <a:cubicBezTo>
                      <a:pt x="241" y="1426"/>
                      <a:pt x="990" y="139"/>
                      <a:pt x="990" y="38"/>
                    </a:cubicBezTo>
                    <a:cubicBezTo>
                      <a:pt x="990" y="12"/>
                      <a:pt x="982" y="0"/>
                      <a:pt x="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0"/>
              <p:cNvSpPr/>
              <p:nvPr/>
            </p:nvSpPr>
            <p:spPr>
              <a:xfrm>
                <a:off x="6678025" y="3794050"/>
                <a:ext cx="21750" cy="35825"/>
              </a:xfrm>
              <a:custGeom>
                <a:avLst/>
                <a:gdLst/>
                <a:ahLst/>
                <a:cxnLst/>
                <a:rect l="l" t="t" r="r" b="b"/>
                <a:pathLst>
                  <a:path w="870" h="1433" extrusionOk="0">
                    <a:moveTo>
                      <a:pt x="805" y="1"/>
                    </a:moveTo>
                    <a:cubicBezTo>
                      <a:pt x="785" y="1"/>
                      <a:pt x="764" y="14"/>
                      <a:pt x="744" y="39"/>
                    </a:cubicBezTo>
                    <a:cubicBezTo>
                      <a:pt x="629" y="190"/>
                      <a:pt x="1" y="1313"/>
                      <a:pt x="1" y="1371"/>
                    </a:cubicBezTo>
                    <a:cubicBezTo>
                      <a:pt x="1" y="1412"/>
                      <a:pt x="8" y="1433"/>
                      <a:pt x="25" y="1433"/>
                    </a:cubicBezTo>
                    <a:cubicBezTo>
                      <a:pt x="78" y="1433"/>
                      <a:pt x="219" y="1224"/>
                      <a:pt x="493" y="752"/>
                    </a:cubicBezTo>
                    <a:cubicBezTo>
                      <a:pt x="724" y="352"/>
                      <a:pt x="870" y="46"/>
                      <a:pt x="843" y="18"/>
                    </a:cubicBezTo>
                    <a:cubicBezTo>
                      <a:pt x="832" y="6"/>
                      <a:pt x="819" y="1"/>
                      <a:pt x="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1" name="Google Shape;2791;p20"/>
            <p:cNvSpPr/>
            <p:nvPr/>
          </p:nvSpPr>
          <p:spPr>
            <a:xfrm>
              <a:off x="8482238" y="3469750"/>
              <a:ext cx="233800" cy="324925"/>
            </a:xfrm>
            <a:custGeom>
              <a:avLst/>
              <a:gdLst/>
              <a:ahLst/>
              <a:cxnLst/>
              <a:rect l="l" t="t" r="r" b="b"/>
              <a:pathLst>
                <a:path w="9352" h="12997" extrusionOk="0">
                  <a:moveTo>
                    <a:pt x="6331" y="397"/>
                  </a:moveTo>
                  <a:cubicBezTo>
                    <a:pt x="6403" y="397"/>
                    <a:pt x="6485" y="438"/>
                    <a:pt x="6588" y="502"/>
                  </a:cubicBezTo>
                  <a:cubicBezTo>
                    <a:pt x="6714" y="581"/>
                    <a:pt x="6680" y="838"/>
                    <a:pt x="6385" y="2035"/>
                  </a:cubicBezTo>
                  <a:cubicBezTo>
                    <a:pt x="6191" y="2821"/>
                    <a:pt x="6000" y="3500"/>
                    <a:pt x="5965" y="3532"/>
                  </a:cubicBezTo>
                  <a:cubicBezTo>
                    <a:pt x="5948" y="3548"/>
                    <a:pt x="5895" y="3555"/>
                    <a:pt x="5823" y="3555"/>
                  </a:cubicBezTo>
                  <a:cubicBezTo>
                    <a:pt x="5750" y="3555"/>
                    <a:pt x="5658" y="3547"/>
                    <a:pt x="5565" y="3531"/>
                  </a:cubicBezTo>
                  <a:lnTo>
                    <a:pt x="5231" y="3472"/>
                  </a:lnTo>
                  <a:lnTo>
                    <a:pt x="5657" y="1944"/>
                  </a:lnTo>
                  <a:cubicBezTo>
                    <a:pt x="5986" y="763"/>
                    <a:pt x="6114" y="397"/>
                    <a:pt x="6331" y="397"/>
                  </a:cubicBezTo>
                  <a:close/>
                  <a:moveTo>
                    <a:pt x="5717" y="401"/>
                  </a:moveTo>
                  <a:cubicBezTo>
                    <a:pt x="5899" y="401"/>
                    <a:pt x="5951" y="449"/>
                    <a:pt x="5911" y="589"/>
                  </a:cubicBezTo>
                  <a:cubicBezTo>
                    <a:pt x="5882" y="692"/>
                    <a:pt x="5689" y="1397"/>
                    <a:pt x="5481" y="2162"/>
                  </a:cubicBezTo>
                  <a:cubicBezTo>
                    <a:pt x="5136" y="3424"/>
                    <a:pt x="5066" y="3579"/>
                    <a:pt x="4693" y="3902"/>
                  </a:cubicBezTo>
                  <a:cubicBezTo>
                    <a:pt x="4476" y="4091"/>
                    <a:pt x="4288" y="4237"/>
                    <a:pt x="4263" y="4237"/>
                  </a:cubicBezTo>
                  <a:cubicBezTo>
                    <a:pt x="4262" y="4237"/>
                    <a:pt x="4262" y="4236"/>
                    <a:pt x="4261" y="4236"/>
                  </a:cubicBezTo>
                  <a:cubicBezTo>
                    <a:pt x="4230" y="4206"/>
                    <a:pt x="4866" y="1705"/>
                    <a:pt x="5061" y="1100"/>
                  </a:cubicBezTo>
                  <a:cubicBezTo>
                    <a:pt x="5251" y="508"/>
                    <a:pt x="5351" y="401"/>
                    <a:pt x="5717" y="401"/>
                  </a:cubicBezTo>
                  <a:close/>
                  <a:moveTo>
                    <a:pt x="6934" y="617"/>
                  </a:moveTo>
                  <a:cubicBezTo>
                    <a:pt x="6981" y="617"/>
                    <a:pt x="7143" y="675"/>
                    <a:pt x="7295" y="742"/>
                  </a:cubicBezTo>
                  <a:cubicBezTo>
                    <a:pt x="7468" y="821"/>
                    <a:pt x="7551" y="930"/>
                    <a:pt x="7517" y="1037"/>
                  </a:cubicBezTo>
                  <a:cubicBezTo>
                    <a:pt x="7450" y="1255"/>
                    <a:pt x="6859" y="3579"/>
                    <a:pt x="6767" y="3991"/>
                  </a:cubicBezTo>
                  <a:lnTo>
                    <a:pt x="6698" y="4291"/>
                  </a:lnTo>
                  <a:lnTo>
                    <a:pt x="6433" y="3972"/>
                  </a:lnTo>
                  <a:cubicBezTo>
                    <a:pt x="6291" y="3800"/>
                    <a:pt x="6169" y="3577"/>
                    <a:pt x="6169" y="3483"/>
                  </a:cubicBezTo>
                  <a:cubicBezTo>
                    <a:pt x="6169" y="3149"/>
                    <a:pt x="6845" y="617"/>
                    <a:pt x="6934" y="617"/>
                  </a:cubicBezTo>
                  <a:close/>
                  <a:moveTo>
                    <a:pt x="8749" y="2708"/>
                  </a:moveTo>
                  <a:cubicBezTo>
                    <a:pt x="8815" y="2708"/>
                    <a:pt x="8850" y="3034"/>
                    <a:pt x="8853" y="3686"/>
                  </a:cubicBezTo>
                  <a:cubicBezTo>
                    <a:pt x="8857" y="4453"/>
                    <a:pt x="8576" y="5356"/>
                    <a:pt x="8336" y="5356"/>
                  </a:cubicBezTo>
                  <a:cubicBezTo>
                    <a:pt x="8175" y="5356"/>
                    <a:pt x="8189" y="5163"/>
                    <a:pt x="8452" y="3752"/>
                  </a:cubicBezTo>
                  <a:cubicBezTo>
                    <a:pt x="8582" y="3056"/>
                    <a:pt x="8682" y="2708"/>
                    <a:pt x="8749" y="2708"/>
                  </a:cubicBezTo>
                  <a:close/>
                  <a:moveTo>
                    <a:pt x="7676" y="1049"/>
                  </a:moveTo>
                  <a:cubicBezTo>
                    <a:pt x="7717" y="1049"/>
                    <a:pt x="7838" y="1146"/>
                    <a:pt x="7936" y="1253"/>
                  </a:cubicBezTo>
                  <a:cubicBezTo>
                    <a:pt x="8110" y="1446"/>
                    <a:pt x="8099" y="1551"/>
                    <a:pt x="7731" y="3274"/>
                  </a:cubicBezTo>
                  <a:cubicBezTo>
                    <a:pt x="7517" y="4275"/>
                    <a:pt x="7303" y="5187"/>
                    <a:pt x="7253" y="5303"/>
                  </a:cubicBezTo>
                  <a:cubicBezTo>
                    <a:pt x="7219" y="5381"/>
                    <a:pt x="7194" y="5424"/>
                    <a:pt x="7167" y="5424"/>
                  </a:cubicBezTo>
                  <a:cubicBezTo>
                    <a:pt x="7126" y="5424"/>
                    <a:pt x="7079" y="5332"/>
                    <a:pt x="6988" y="5121"/>
                  </a:cubicBezTo>
                  <a:cubicBezTo>
                    <a:pt x="6894" y="4906"/>
                    <a:pt x="6815" y="4608"/>
                    <a:pt x="6814" y="4474"/>
                  </a:cubicBezTo>
                  <a:cubicBezTo>
                    <a:pt x="6813" y="4118"/>
                    <a:pt x="7587" y="1049"/>
                    <a:pt x="7676" y="1049"/>
                  </a:cubicBezTo>
                  <a:close/>
                  <a:moveTo>
                    <a:pt x="8249" y="1711"/>
                  </a:moveTo>
                  <a:cubicBezTo>
                    <a:pt x="8301" y="1711"/>
                    <a:pt x="8367" y="1803"/>
                    <a:pt x="8464" y="1997"/>
                  </a:cubicBezTo>
                  <a:cubicBezTo>
                    <a:pt x="8606" y="2280"/>
                    <a:pt x="8550" y="2719"/>
                    <a:pt x="8004" y="5541"/>
                  </a:cubicBezTo>
                  <a:cubicBezTo>
                    <a:pt x="8000" y="5562"/>
                    <a:pt x="7897" y="5572"/>
                    <a:pt x="7773" y="5572"/>
                  </a:cubicBezTo>
                  <a:cubicBezTo>
                    <a:pt x="7586" y="5572"/>
                    <a:pt x="7354" y="5550"/>
                    <a:pt x="7354" y="5518"/>
                  </a:cubicBezTo>
                  <a:cubicBezTo>
                    <a:pt x="7354" y="5441"/>
                    <a:pt x="8108" y="1997"/>
                    <a:pt x="8159" y="1834"/>
                  </a:cubicBezTo>
                  <a:cubicBezTo>
                    <a:pt x="8186" y="1753"/>
                    <a:pt x="8214" y="1711"/>
                    <a:pt x="8249" y="1711"/>
                  </a:cubicBezTo>
                  <a:close/>
                  <a:moveTo>
                    <a:pt x="2249" y="2485"/>
                  </a:moveTo>
                  <a:cubicBezTo>
                    <a:pt x="2251" y="2485"/>
                    <a:pt x="2253" y="2485"/>
                    <a:pt x="2254" y="2487"/>
                  </a:cubicBezTo>
                  <a:cubicBezTo>
                    <a:pt x="2275" y="2507"/>
                    <a:pt x="2126" y="3170"/>
                    <a:pt x="1918" y="3967"/>
                  </a:cubicBezTo>
                  <a:cubicBezTo>
                    <a:pt x="1630" y="5088"/>
                    <a:pt x="1048" y="8137"/>
                    <a:pt x="988" y="8859"/>
                  </a:cubicBezTo>
                  <a:cubicBezTo>
                    <a:pt x="986" y="8871"/>
                    <a:pt x="983" y="8877"/>
                    <a:pt x="979" y="8877"/>
                  </a:cubicBezTo>
                  <a:cubicBezTo>
                    <a:pt x="962" y="8877"/>
                    <a:pt x="924" y="8789"/>
                    <a:pt x="881" y="8643"/>
                  </a:cubicBezTo>
                  <a:cubicBezTo>
                    <a:pt x="724" y="8126"/>
                    <a:pt x="651" y="5788"/>
                    <a:pt x="774" y="5237"/>
                  </a:cubicBezTo>
                  <a:cubicBezTo>
                    <a:pt x="902" y="4660"/>
                    <a:pt x="1270" y="3768"/>
                    <a:pt x="1374" y="3768"/>
                  </a:cubicBezTo>
                  <a:cubicBezTo>
                    <a:pt x="1379" y="3768"/>
                    <a:pt x="1383" y="3770"/>
                    <a:pt x="1386" y="3773"/>
                  </a:cubicBezTo>
                  <a:cubicBezTo>
                    <a:pt x="1422" y="3809"/>
                    <a:pt x="1297" y="4495"/>
                    <a:pt x="1105" y="5303"/>
                  </a:cubicBezTo>
                  <a:cubicBezTo>
                    <a:pt x="916" y="6112"/>
                    <a:pt x="780" y="6791"/>
                    <a:pt x="805" y="6818"/>
                  </a:cubicBezTo>
                  <a:cubicBezTo>
                    <a:pt x="805" y="6818"/>
                    <a:pt x="805" y="6819"/>
                    <a:pt x="806" y="6819"/>
                  </a:cubicBezTo>
                  <a:cubicBezTo>
                    <a:pt x="835" y="6819"/>
                    <a:pt x="1036" y="6036"/>
                    <a:pt x="1258" y="5061"/>
                  </a:cubicBezTo>
                  <a:cubicBezTo>
                    <a:pt x="1543" y="3811"/>
                    <a:pt x="1753" y="3131"/>
                    <a:pt x="1941" y="2852"/>
                  </a:cubicBezTo>
                  <a:cubicBezTo>
                    <a:pt x="2085" y="2641"/>
                    <a:pt x="2215" y="2485"/>
                    <a:pt x="2249" y="2485"/>
                  </a:cubicBezTo>
                  <a:close/>
                  <a:moveTo>
                    <a:pt x="2861" y="1826"/>
                  </a:moveTo>
                  <a:cubicBezTo>
                    <a:pt x="2877" y="1826"/>
                    <a:pt x="2891" y="1832"/>
                    <a:pt x="2904" y="1845"/>
                  </a:cubicBezTo>
                  <a:cubicBezTo>
                    <a:pt x="2928" y="1868"/>
                    <a:pt x="2826" y="2373"/>
                    <a:pt x="2679" y="2955"/>
                  </a:cubicBezTo>
                  <a:cubicBezTo>
                    <a:pt x="2292" y="4495"/>
                    <a:pt x="1658" y="7321"/>
                    <a:pt x="1473" y="8320"/>
                  </a:cubicBezTo>
                  <a:cubicBezTo>
                    <a:pt x="1287" y="9346"/>
                    <a:pt x="1234" y="9635"/>
                    <a:pt x="1173" y="9635"/>
                  </a:cubicBezTo>
                  <a:cubicBezTo>
                    <a:pt x="1151" y="9635"/>
                    <a:pt x="1127" y="9595"/>
                    <a:pt x="1095" y="9537"/>
                  </a:cubicBezTo>
                  <a:cubicBezTo>
                    <a:pt x="961" y="9295"/>
                    <a:pt x="1630" y="5410"/>
                    <a:pt x="2118" y="3601"/>
                  </a:cubicBezTo>
                  <a:cubicBezTo>
                    <a:pt x="2412" y="2511"/>
                    <a:pt x="2701" y="1826"/>
                    <a:pt x="2861" y="1826"/>
                  </a:cubicBezTo>
                  <a:close/>
                  <a:moveTo>
                    <a:pt x="3647" y="1188"/>
                  </a:moveTo>
                  <a:cubicBezTo>
                    <a:pt x="3648" y="1188"/>
                    <a:pt x="3650" y="1189"/>
                    <a:pt x="3650" y="1190"/>
                  </a:cubicBezTo>
                  <a:cubicBezTo>
                    <a:pt x="3657" y="1202"/>
                    <a:pt x="3504" y="1834"/>
                    <a:pt x="3310" y="2612"/>
                  </a:cubicBezTo>
                  <a:cubicBezTo>
                    <a:pt x="3118" y="3383"/>
                    <a:pt x="2659" y="5390"/>
                    <a:pt x="2287" y="7081"/>
                  </a:cubicBezTo>
                  <a:cubicBezTo>
                    <a:pt x="1683" y="9841"/>
                    <a:pt x="1568" y="10401"/>
                    <a:pt x="1490" y="10401"/>
                  </a:cubicBezTo>
                  <a:cubicBezTo>
                    <a:pt x="1463" y="10401"/>
                    <a:pt x="1441" y="10335"/>
                    <a:pt x="1405" y="10269"/>
                  </a:cubicBezTo>
                  <a:cubicBezTo>
                    <a:pt x="1263" y="10015"/>
                    <a:pt x="1470" y="8772"/>
                    <a:pt x="2199" y="5518"/>
                  </a:cubicBezTo>
                  <a:cubicBezTo>
                    <a:pt x="3002" y="1932"/>
                    <a:pt x="3105" y="1565"/>
                    <a:pt x="3391" y="1353"/>
                  </a:cubicBezTo>
                  <a:cubicBezTo>
                    <a:pt x="3520" y="1257"/>
                    <a:pt x="3625" y="1188"/>
                    <a:pt x="3647" y="1188"/>
                  </a:cubicBezTo>
                  <a:close/>
                  <a:moveTo>
                    <a:pt x="8058" y="9696"/>
                  </a:moveTo>
                  <a:cubicBezTo>
                    <a:pt x="8061" y="9696"/>
                    <a:pt x="8063" y="9697"/>
                    <a:pt x="8066" y="9700"/>
                  </a:cubicBezTo>
                  <a:cubicBezTo>
                    <a:pt x="8096" y="9729"/>
                    <a:pt x="8066" y="9958"/>
                    <a:pt x="8003" y="10205"/>
                  </a:cubicBezTo>
                  <a:cubicBezTo>
                    <a:pt x="7942" y="10435"/>
                    <a:pt x="7872" y="10607"/>
                    <a:pt x="7838" y="10607"/>
                  </a:cubicBezTo>
                  <a:cubicBezTo>
                    <a:pt x="7835" y="10607"/>
                    <a:pt x="7832" y="10606"/>
                    <a:pt x="7830" y="10604"/>
                  </a:cubicBezTo>
                  <a:cubicBezTo>
                    <a:pt x="7801" y="10573"/>
                    <a:pt x="7830" y="10344"/>
                    <a:pt x="7896" y="10097"/>
                  </a:cubicBezTo>
                  <a:cubicBezTo>
                    <a:pt x="7953" y="9868"/>
                    <a:pt x="8024" y="9696"/>
                    <a:pt x="8058" y="9696"/>
                  </a:cubicBezTo>
                  <a:close/>
                  <a:moveTo>
                    <a:pt x="4244" y="844"/>
                  </a:moveTo>
                  <a:cubicBezTo>
                    <a:pt x="4306" y="844"/>
                    <a:pt x="4339" y="886"/>
                    <a:pt x="4339" y="972"/>
                  </a:cubicBezTo>
                  <a:cubicBezTo>
                    <a:pt x="4339" y="1044"/>
                    <a:pt x="4251" y="1413"/>
                    <a:pt x="4140" y="1801"/>
                  </a:cubicBezTo>
                  <a:cubicBezTo>
                    <a:pt x="4030" y="2186"/>
                    <a:pt x="3559" y="4419"/>
                    <a:pt x="3095" y="6758"/>
                  </a:cubicBezTo>
                  <a:cubicBezTo>
                    <a:pt x="2630" y="9095"/>
                    <a:pt x="2215" y="11054"/>
                    <a:pt x="2174" y="11105"/>
                  </a:cubicBezTo>
                  <a:cubicBezTo>
                    <a:pt x="2166" y="11114"/>
                    <a:pt x="2156" y="11118"/>
                    <a:pt x="2144" y="11118"/>
                  </a:cubicBezTo>
                  <a:cubicBezTo>
                    <a:pt x="2085" y="11118"/>
                    <a:pt x="1977" y="11026"/>
                    <a:pt x="1877" y="10885"/>
                  </a:cubicBezTo>
                  <a:lnTo>
                    <a:pt x="1656" y="10572"/>
                  </a:lnTo>
                  <a:lnTo>
                    <a:pt x="2019" y="8848"/>
                  </a:lnTo>
                  <a:cubicBezTo>
                    <a:pt x="3048" y="3947"/>
                    <a:pt x="3746" y="1146"/>
                    <a:pt x="3983" y="969"/>
                  </a:cubicBezTo>
                  <a:cubicBezTo>
                    <a:pt x="4095" y="885"/>
                    <a:pt x="4183" y="844"/>
                    <a:pt x="4244" y="844"/>
                  </a:cubicBezTo>
                  <a:close/>
                  <a:moveTo>
                    <a:pt x="7184" y="8705"/>
                  </a:moveTo>
                  <a:cubicBezTo>
                    <a:pt x="7272" y="8705"/>
                    <a:pt x="7384" y="8725"/>
                    <a:pt x="7527" y="8764"/>
                  </a:cubicBezTo>
                  <a:cubicBezTo>
                    <a:pt x="7959" y="8879"/>
                    <a:pt x="8008" y="9225"/>
                    <a:pt x="7743" y="10291"/>
                  </a:cubicBezTo>
                  <a:cubicBezTo>
                    <a:pt x="7556" y="11043"/>
                    <a:pt x="7251" y="11695"/>
                    <a:pt x="7099" y="11695"/>
                  </a:cubicBezTo>
                  <a:cubicBezTo>
                    <a:pt x="7086" y="11695"/>
                    <a:pt x="7073" y="11690"/>
                    <a:pt x="7063" y="11680"/>
                  </a:cubicBezTo>
                  <a:cubicBezTo>
                    <a:pt x="7044" y="11663"/>
                    <a:pt x="7128" y="11094"/>
                    <a:pt x="7247" y="10415"/>
                  </a:cubicBezTo>
                  <a:cubicBezTo>
                    <a:pt x="7366" y="9736"/>
                    <a:pt x="7457" y="9083"/>
                    <a:pt x="7450" y="8966"/>
                  </a:cubicBezTo>
                  <a:cubicBezTo>
                    <a:pt x="7450" y="8955"/>
                    <a:pt x="7448" y="8950"/>
                    <a:pt x="7446" y="8950"/>
                  </a:cubicBezTo>
                  <a:cubicBezTo>
                    <a:pt x="7422" y="8950"/>
                    <a:pt x="7310" y="9501"/>
                    <a:pt x="7179" y="10257"/>
                  </a:cubicBezTo>
                  <a:cubicBezTo>
                    <a:pt x="6974" y="11439"/>
                    <a:pt x="6781" y="12051"/>
                    <a:pt x="6611" y="12051"/>
                  </a:cubicBezTo>
                  <a:cubicBezTo>
                    <a:pt x="6589" y="12051"/>
                    <a:pt x="6568" y="12041"/>
                    <a:pt x="6547" y="12020"/>
                  </a:cubicBezTo>
                  <a:cubicBezTo>
                    <a:pt x="6493" y="11968"/>
                    <a:pt x="6751" y="9601"/>
                    <a:pt x="6875" y="8998"/>
                  </a:cubicBezTo>
                  <a:cubicBezTo>
                    <a:pt x="6918" y="8795"/>
                    <a:pt x="6999" y="8705"/>
                    <a:pt x="7184" y="8705"/>
                  </a:cubicBezTo>
                  <a:close/>
                  <a:moveTo>
                    <a:pt x="5044" y="562"/>
                  </a:moveTo>
                  <a:cubicBezTo>
                    <a:pt x="5060" y="562"/>
                    <a:pt x="5071" y="564"/>
                    <a:pt x="5076" y="569"/>
                  </a:cubicBezTo>
                  <a:cubicBezTo>
                    <a:pt x="5096" y="589"/>
                    <a:pt x="5037" y="843"/>
                    <a:pt x="4947" y="1124"/>
                  </a:cubicBezTo>
                  <a:cubicBezTo>
                    <a:pt x="4855" y="1409"/>
                    <a:pt x="4629" y="2239"/>
                    <a:pt x="4446" y="2971"/>
                  </a:cubicBezTo>
                  <a:cubicBezTo>
                    <a:pt x="4261" y="3704"/>
                    <a:pt x="3992" y="4658"/>
                    <a:pt x="3847" y="5093"/>
                  </a:cubicBezTo>
                  <a:cubicBezTo>
                    <a:pt x="3678" y="5599"/>
                    <a:pt x="3583" y="6129"/>
                    <a:pt x="3583" y="6564"/>
                  </a:cubicBezTo>
                  <a:cubicBezTo>
                    <a:pt x="3583" y="6936"/>
                    <a:pt x="3437" y="8115"/>
                    <a:pt x="3261" y="9181"/>
                  </a:cubicBezTo>
                  <a:cubicBezTo>
                    <a:pt x="3082" y="10248"/>
                    <a:pt x="2941" y="11240"/>
                    <a:pt x="2948" y="11389"/>
                  </a:cubicBezTo>
                  <a:cubicBezTo>
                    <a:pt x="2949" y="11408"/>
                    <a:pt x="2951" y="11417"/>
                    <a:pt x="2955" y="11417"/>
                  </a:cubicBezTo>
                  <a:cubicBezTo>
                    <a:pt x="2980" y="11417"/>
                    <a:pt x="3064" y="11010"/>
                    <a:pt x="3158" y="10419"/>
                  </a:cubicBezTo>
                  <a:cubicBezTo>
                    <a:pt x="3268" y="9741"/>
                    <a:pt x="3415" y="8841"/>
                    <a:pt x="3482" y="8432"/>
                  </a:cubicBezTo>
                  <a:lnTo>
                    <a:pt x="3605" y="7683"/>
                  </a:lnTo>
                  <a:lnTo>
                    <a:pt x="3772" y="7996"/>
                  </a:lnTo>
                  <a:cubicBezTo>
                    <a:pt x="3924" y="8280"/>
                    <a:pt x="3916" y="8480"/>
                    <a:pt x="3685" y="10225"/>
                  </a:cubicBezTo>
                  <a:cubicBezTo>
                    <a:pt x="3546" y="11280"/>
                    <a:pt x="3392" y="12143"/>
                    <a:pt x="3345" y="12143"/>
                  </a:cubicBezTo>
                  <a:cubicBezTo>
                    <a:pt x="3264" y="12143"/>
                    <a:pt x="2519" y="11529"/>
                    <a:pt x="2393" y="11358"/>
                  </a:cubicBezTo>
                  <a:cubicBezTo>
                    <a:pt x="2330" y="11274"/>
                    <a:pt x="4014" y="2654"/>
                    <a:pt x="4226" y="1964"/>
                  </a:cubicBezTo>
                  <a:cubicBezTo>
                    <a:pt x="4281" y="1783"/>
                    <a:pt x="4379" y="1436"/>
                    <a:pt x="4446" y="1178"/>
                  </a:cubicBezTo>
                  <a:cubicBezTo>
                    <a:pt x="4525" y="865"/>
                    <a:pt x="4641" y="684"/>
                    <a:pt x="4801" y="623"/>
                  </a:cubicBezTo>
                  <a:cubicBezTo>
                    <a:pt x="4899" y="585"/>
                    <a:pt x="4994" y="562"/>
                    <a:pt x="5044" y="562"/>
                  </a:cubicBezTo>
                  <a:close/>
                  <a:moveTo>
                    <a:pt x="6661" y="8805"/>
                  </a:moveTo>
                  <a:cubicBezTo>
                    <a:pt x="6755" y="8805"/>
                    <a:pt x="6807" y="8867"/>
                    <a:pt x="6774" y="8987"/>
                  </a:cubicBezTo>
                  <a:cubicBezTo>
                    <a:pt x="6744" y="9094"/>
                    <a:pt x="6641" y="9828"/>
                    <a:pt x="6547" y="10625"/>
                  </a:cubicBezTo>
                  <a:cubicBezTo>
                    <a:pt x="6361" y="12188"/>
                    <a:pt x="6342" y="12251"/>
                    <a:pt x="6105" y="12251"/>
                  </a:cubicBezTo>
                  <a:cubicBezTo>
                    <a:pt x="6095" y="12251"/>
                    <a:pt x="6086" y="12251"/>
                    <a:pt x="6077" y="12251"/>
                  </a:cubicBezTo>
                  <a:cubicBezTo>
                    <a:pt x="5927" y="12251"/>
                    <a:pt x="5937" y="12204"/>
                    <a:pt x="6073" y="10517"/>
                  </a:cubicBezTo>
                  <a:cubicBezTo>
                    <a:pt x="6164" y="9418"/>
                    <a:pt x="6232" y="9040"/>
                    <a:pt x="6363" y="8938"/>
                  </a:cubicBezTo>
                  <a:cubicBezTo>
                    <a:pt x="6475" y="8848"/>
                    <a:pt x="6583" y="8805"/>
                    <a:pt x="6661" y="8805"/>
                  </a:cubicBezTo>
                  <a:close/>
                  <a:moveTo>
                    <a:pt x="4104" y="8559"/>
                  </a:moveTo>
                  <a:cubicBezTo>
                    <a:pt x="4136" y="8559"/>
                    <a:pt x="4177" y="8598"/>
                    <a:pt x="4234" y="8659"/>
                  </a:cubicBezTo>
                  <a:cubicBezTo>
                    <a:pt x="4412" y="8847"/>
                    <a:pt x="4414" y="8955"/>
                    <a:pt x="4279" y="10366"/>
                  </a:cubicBezTo>
                  <a:cubicBezTo>
                    <a:pt x="4198" y="11197"/>
                    <a:pt x="4132" y="11981"/>
                    <a:pt x="4130" y="12111"/>
                  </a:cubicBezTo>
                  <a:cubicBezTo>
                    <a:pt x="4128" y="12274"/>
                    <a:pt x="4002" y="12363"/>
                    <a:pt x="3873" y="12363"/>
                  </a:cubicBezTo>
                  <a:cubicBezTo>
                    <a:pt x="3772" y="12363"/>
                    <a:pt x="3668" y="12307"/>
                    <a:pt x="3622" y="12187"/>
                  </a:cubicBezTo>
                  <a:cubicBezTo>
                    <a:pt x="3562" y="12031"/>
                    <a:pt x="3669" y="11012"/>
                    <a:pt x="3931" y="9245"/>
                  </a:cubicBezTo>
                  <a:cubicBezTo>
                    <a:pt x="4007" y="8734"/>
                    <a:pt x="4037" y="8559"/>
                    <a:pt x="4104" y="8559"/>
                  </a:cubicBezTo>
                  <a:close/>
                  <a:moveTo>
                    <a:pt x="5990" y="9082"/>
                  </a:moveTo>
                  <a:cubicBezTo>
                    <a:pt x="6017" y="9082"/>
                    <a:pt x="6037" y="9084"/>
                    <a:pt x="6045" y="9090"/>
                  </a:cubicBezTo>
                  <a:cubicBezTo>
                    <a:pt x="6065" y="9106"/>
                    <a:pt x="6025" y="9839"/>
                    <a:pt x="5953" y="10712"/>
                  </a:cubicBezTo>
                  <a:cubicBezTo>
                    <a:pt x="5830" y="12242"/>
                    <a:pt x="5768" y="12457"/>
                    <a:pt x="5447" y="12464"/>
                  </a:cubicBezTo>
                  <a:cubicBezTo>
                    <a:pt x="5441" y="12464"/>
                    <a:pt x="5434" y="12464"/>
                    <a:pt x="5428" y="12464"/>
                  </a:cubicBezTo>
                  <a:cubicBezTo>
                    <a:pt x="5284" y="12464"/>
                    <a:pt x="5290" y="12406"/>
                    <a:pt x="5418" y="11004"/>
                  </a:cubicBezTo>
                  <a:cubicBezTo>
                    <a:pt x="5572" y="9321"/>
                    <a:pt x="5609" y="9145"/>
                    <a:pt x="5824" y="9101"/>
                  </a:cubicBezTo>
                  <a:cubicBezTo>
                    <a:pt x="5884" y="9088"/>
                    <a:pt x="5946" y="9082"/>
                    <a:pt x="5990" y="9082"/>
                  </a:cubicBezTo>
                  <a:close/>
                  <a:moveTo>
                    <a:pt x="5211" y="9127"/>
                  </a:moveTo>
                  <a:cubicBezTo>
                    <a:pt x="5318" y="9127"/>
                    <a:pt x="5423" y="9162"/>
                    <a:pt x="5449" y="9208"/>
                  </a:cubicBezTo>
                  <a:cubicBezTo>
                    <a:pt x="5471" y="9253"/>
                    <a:pt x="5430" y="9891"/>
                    <a:pt x="5351" y="10636"/>
                  </a:cubicBezTo>
                  <a:cubicBezTo>
                    <a:pt x="5275" y="11377"/>
                    <a:pt x="5209" y="12089"/>
                    <a:pt x="5207" y="12223"/>
                  </a:cubicBezTo>
                  <a:cubicBezTo>
                    <a:pt x="5203" y="12396"/>
                    <a:pt x="5134" y="12465"/>
                    <a:pt x="4969" y="12465"/>
                  </a:cubicBezTo>
                  <a:cubicBezTo>
                    <a:pt x="4749" y="12465"/>
                    <a:pt x="4741" y="12429"/>
                    <a:pt x="4801" y="11791"/>
                  </a:cubicBezTo>
                  <a:cubicBezTo>
                    <a:pt x="4836" y="11421"/>
                    <a:pt x="4900" y="10672"/>
                    <a:pt x="4942" y="10122"/>
                  </a:cubicBezTo>
                  <a:cubicBezTo>
                    <a:pt x="5006" y="9262"/>
                    <a:pt x="5042" y="9127"/>
                    <a:pt x="5211" y="9127"/>
                  </a:cubicBezTo>
                  <a:close/>
                  <a:moveTo>
                    <a:pt x="4650" y="8968"/>
                  </a:moveTo>
                  <a:cubicBezTo>
                    <a:pt x="4675" y="8968"/>
                    <a:pt x="4703" y="8976"/>
                    <a:pt x="4736" y="8988"/>
                  </a:cubicBezTo>
                  <a:cubicBezTo>
                    <a:pt x="4886" y="9045"/>
                    <a:pt x="4899" y="9193"/>
                    <a:pt x="4836" y="10086"/>
                  </a:cubicBezTo>
                  <a:cubicBezTo>
                    <a:pt x="4688" y="12231"/>
                    <a:pt x="4646" y="12466"/>
                    <a:pt x="4424" y="12466"/>
                  </a:cubicBezTo>
                  <a:cubicBezTo>
                    <a:pt x="4188" y="12466"/>
                    <a:pt x="4188" y="12457"/>
                    <a:pt x="4340" y="10712"/>
                  </a:cubicBezTo>
                  <a:cubicBezTo>
                    <a:pt x="4469" y="9249"/>
                    <a:pt x="4504" y="8968"/>
                    <a:pt x="4650" y="8968"/>
                  </a:cubicBezTo>
                  <a:close/>
                  <a:moveTo>
                    <a:pt x="5856" y="1"/>
                  </a:moveTo>
                  <a:cubicBezTo>
                    <a:pt x="5447" y="1"/>
                    <a:pt x="5109" y="54"/>
                    <a:pt x="4759" y="169"/>
                  </a:cubicBezTo>
                  <a:cubicBezTo>
                    <a:pt x="2909" y="782"/>
                    <a:pt x="1083" y="2707"/>
                    <a:pt x="450" y="4709"/>
                  </a:cubicBezTo>
                  <a:cubicBezTo>
                    <a:pt x="1" y="6132"/>
                    <a:pt x="219" y="8864"/>
                    <a:pt x="890" y="10257"/>
                  </a:cubicBezTo>
                  <a:cubicBezTo>
                    <a:pt x="1325" y="11161"/>
                    <a:pt x="2465" y="12251"/>
                    <a:pt x="3435" y="12692"/>
                  </a:cubicBezTo>
                  <a:cubicBezTo>
                    <a:pt x="3950" y="12927"/>
                    <a:pt x="4151" y="12996"/>
                    <a:pt x="4595" y="12996"/>
                  </a:cubicBezTo>
                  <a:cubicBezTo>
                    <a:pt x="4730" y="12996"/>
                    <a:pt x="4887" y="12990"/>
                    <a:pt x="5082" y="12980"/>
                  </a:cubicBezTo>
                  <a:cubicBezTo>
                    <a:pt x="6180" y="12926"/>
                    <a:pt x="6802" y="12682"/>
                    <a:pt x="7517" y="12022"/>
                  </a:cubicBezTo>
                  <a:cubicBezTo>
                    <a:pt x="8552" y="11068"/>
                    <a:pt x="8917" y="9855"/>
                    <a:pt x="8445" y="8932"/>
                  </a:cubicBezTo>
                  <a:cubicBezTo>
                    <a:pt x="8165" y="8382"/>
                    <a:pt x="7786" y="8117"/>
                    <a:pt x="7232" y="8117"/>
                  </a:cubicBezTo>
                  <a:cubicBezTo>
                    <a:pt x="6923" y="8117"/>
                    <a:pt x="6560" y="8199"/>
                    <a:pt x="6129" y="8360"/>
                  </a:cubicBezTo>
                  <a:cubicBezTo>
                    <a:pt x="5818" y="8476"/>
                    <a:pt x="5573" y="8536"/>
                    <a:pt x="5365" y="8536"/>
                  </a:cubicBezTo>
                  <a:cubicBezTo>
                    <a:pt x="5076" y="8536"/>
                    <a:pt x="4857" y="8420"/>
                    <a:pt x="4626" y="8178"/>
                  </a:cubicBezTo>
                  <a:cubicBezTo>
                    <a:pt x="4255" y="7788"/>
                    <a:pt x="4125" y="7390"/>
                    <a:pt x="4125" y="6659"/>
                  </a:cubicBezTo>
                  <a:cubicBezTo>
                    <a:pt x="4125" y="5496"/>
                    <a:pt x="4542" y="4569"/>
                    <a:pt x="5224" y="4214"/>
                  </a:cubicBezTo>
                  <a:cubicBezTo>
                    <a:pt x="5372" y="4138"/>
                    <a:pt x="5459" y="4098"/>
                    <a:pt x="5537" y="4098"/>
                  </a:cubicBezTo>
                  <a:cubicBezTo>
                    <a:pt x="5624" y="4098"/>
                    <a:pt x="5700" y="4148"/>
                    <a:pt x="5838" y="4252"/>
                  </a:cubicBezTo>
                  <a:cubicBezTo>
                    <a:pt x="5992" y="4367"/>
                    <a:pt x="6206" y="4699"/>
                    <a:pt x="6314" y="4990"/>
                  </a:cubicBezTo>
                  <a:cubicBezTo>
                    <a:pt x="6561" y="5659"/>
                    <a:pt x="6855" y="5977"/>
                    <a:pt x="7369" y="6129"/>
                  </a:cubicBezTo>
                  <a:cubicBezTo>
                    <a:pt x="7465" y="6158"/>
                    <a:pt x="7565" y="6171"/>
                    <a:pt x="7667" y="6171"/>
                  </a:cubicBezTo>
                  <a:cubicBezTo>
                    <a:pt x="8194" y="6171"/>
                    <a:pt x="8776" y="5809"/>
                    <a:pt x="9085" y="5249"/>
                  </a:cubicBezTo>
                  <a:cubicBezTo>
                    <a:pt x="9319" y="4826"/>
                    <a:pt x="9352" y="4636"/>
                    <a:pt x="9347" y="3742"/>
                  </a:cubicBezTo>
                  <a:cubicBezTo>
                    <a:pt x="9339" y="2857"/>
                    <a:pt x="9299" y="2637"/>
                    <a:pt x="9048" y="2126"/>
                  </a:cubicBezTo>
                  <a:cubicBezTo>
                    <a:pt x="8391" y="768"/>
                    <a:pt x="7426" y="69"/>
                    <a:pt x="6127" y="8"/>
                  </a:cubicBezTo>
                  <a:cubicBezTo>
                    <a:pt x="6033" y="3"/>
                    <a:pt x="5943" y="1"/>
                    <a:pt x="5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0"/>
            <p:cNvSpPr/>
            <p:nvPr/>
          </p:nvSpPr>
          <p:spPr>
            <a:xfrm>
              <a:off x="8133825" y="4689345"/>
              <a:ext cx="296944" cy="273844"/>
            </a:xfrm>
            <a:custGeom>
              <a:avLst/>
              <a:gdLst/>
              <a:ahLst/>
              <a:cxnLst/>
              <a:rect l="l" t="t" r="r" b="b"/>
              <a:pathLst>
                <a:path w="7173" h="6615" extrusionOk="0">
                  <a:moveTo>
                    <a:pt x="2590" y="531"/>
                  </a:moveTo>
                  <a:cubicBezTo>
                    <a:pt x="2594" y="531"/>
                    <a:pt x="2598" y="532"/>
                    <a:pt x="2602" y="534"/>
                  </a:cubicBezTo>
                  <a:cubicBezTo>
                    <a:pt x="2626" y="547"/>
                    <a:pt x="2600" y="618"/>
                    <a:pt x="2543" y="692"/>
                  </a:cubicBezTo>
                  <a:cubicBezTo>
                    <a:pt x="2500" y="747"/>
                    <a:pt x="2484" y="775"/>
                    <a:pt x="2495" y="775"/>
                  </a:cubicBezTo>
                  <a:cubicBezTo>
                    <a:pt x="2507" y="775"/>
                    <a:pt x="2562" y="731"/>
                    <a:pt x="2656" y="643"/>
                  </a:cubicBezTo>
                  <a:cubicBezTo>
                    <a:pt x="2679" y="622"/>
                    <a:pt x="2700" y="611"/>
                    <a:pt x="2715" y="611"/>
                  </a:cubicBezTo>
                  <a:cubicBezTo>
                    <a:pt x="2725" y="611"/>
                    <a:pt x="2733" y="616"/>
                    <a:pt x="2735" y="627"/>
                  </a:cubicBezTo>
                  <a:cubicBezTo>
                    <a:pt x="2742" y="653"/>
                    <a:pt x="2660" y="761"/>
                    <a:pt x="2552" y="868"/>
                  </a:cubicBezTo>
                  <a:cubicBezTo>
                    <a:pt x="2456" y="964"/>
                    <a:pt x="2407" y="1011"/>
                    <a:pt x="2388" y="1011"/>
                  </a:cubicBezTo>
                  <a:cubicBezTo>
                    <a:pt x="2371" y="1011"/>
                    <a:pt x="2377" y="975"/>
                    <a:pt x="2393" y="908"/>
                  </a:cubicBezTo>
                  <a:cubicBezTo>
                    <a:pt x="2442" y="707"/>
                    <a:pt x="2534" y="531"/>
                    <a:pt x="2590" y="531"/>
                  </a:cubicBezTo>
                  <a:close/>
                  <a:moveTo>
                    <a:pt x="2864" y="719"/>
                  </a:moveTo>
                  <a:cubicBezTo>
                    <a:pt x="2916" y="719"/>
                    <a:pt x="2926" y="782"/>
                    <a:pt x="2866" y="906"/>
                  </a:cubicBezTo>
                  <a:cubicBezTo>
                    <a:pt x="2835" y="970"/>
                    <a:pt x="2818" y="1003"/>
                    <a:pt x="2815" y="1003"/>
                  </a:cubicBezTo>
                  <a:cubicBezTo>
                    <a:pt x="2812" y="1003"/>
                    <a:pt x="2824" y="965"/>
                    <a:pt x="2848" y="888"/>
                  </a:cubicBezTo>
                  <a:cubicBezTo>
                    <a:pt x="2863" y="838"/>
                    <a:pt x="2867" y="812"/>
                    <a:pt x="2850" y="812"/>
                  </a:cubicBezTo>
                  <a:cubicBezTo>
                    <a:pt x="2826" y="812"/>
                    <a:pt x="2757" y="872"/>
                    <a:pt x="2619" y="1004"/>
                  </a:cubicBezTo>
                  <a:cubicBezTo>
                    <a:pt x="2495" y="1124"/>
                    <a:pt x="2424" y="1177"/>
                    <a:pt x="2404" y="1177"/>
                  </a:cubicBezTo>
                  <a:cubicBezTo>
                    <a:pt x="2375" y="1177"/>
                    <a:pt x="2456" y="1061"/>
                    <a:pt x="2642" y="868"/>
                  </a:cubicBezTo>
                  <a:cubicBezTo>
                    <a:pt x="2738" y="768"/>
                    <a:pt x="2818" y="719"/>
                    <a:pt x="2864" y="719"/>
                  </a:cubicBezTo>
                  <a:close/>
                  <a:moveTo>
                    <a:pt x="3093" y="818"/>
                  </a:moveTo>
                  <a:cubicBezTo>
                    <a:pt x="3107" y="818"/>
                    <a:pt x="3112" y="831"/>
                    <a:pt x="3107" y="859"/>
                  </a:cubicBezTo>
                  <a:cubicBezTo>
                    <a:pt x="3100" y="893"/>
                    <a:pt x="2997" y="1008"/>
                    <a:pt x="2877" y="1115"/>
                  </a:cubicBezTo>
                  <a:lnTo>
                    <a:pt x="2662" y="1309"/>
                  </a:lnTo>
                  <a:lnTo>
                    <a:pt x="2824" y="1093"/>
                  </a:lnTo>
                  <a:cubicBezTo>
                    <a:pt x="2947" y="923"/>
                    <a:pt x="3054" y="818"/>
                    <a:pt x="3093" y="818"/>
                  </a:cubicBezTo>
                  <a:close/>
                  <a:moveTo>
                    <a:pt x="2741" y="993"/>
                  </a:moveTo>
                  <a:cubicBezTo>
                    <a:pt x="2744" y="993"/>
                    <a:pt x="2747" y="995"/>
                    <a:pt x="2747" y="998"/>
                  </a:cubicBezTo>
                  <a:cubicBezTo>
                    <a:pt x="2753" y="1022"/>
                    <a:pt x="2687" y="1126"/>
                    <a:pt x="2595" y="1236"/>
                  </a:cubicBezTo>
                  <a:cubicBezTo>
                    <a:pt x="2517" y="1332"/>
                    <a:pt x="2448" y="1397"/>
                    <a:pt x="2428" y="1397"/>
                  </a:cubicBezTo>
                  <a:cubicBezTo>
                    <a:pt x="2425" y="1397"/>
                    <a:pt x="2423" y="1395"/>
                    <a:pt x="2422" y="1392"/>
                  </a:cubicBezTo>
                  <a:cubicBezTo>
                    <a:pt x="2416" y="1368"/>
                    <a:pt x="2483" y="1263"/>
                    <a:pt x="2574" y="1153"/>
                  </a:cubicBezTo>
                  <a:cubicBezTo>
                    <a:pt x="2653" y="1057"/>
                    <a:pt x="2720" y="993"/>
                    <a:pt x="2741" y="993"/>
                  </a:cubicBezTo>
                  <a:close/>
                  <a:moveTo>
                    <a:pt x="2605" y="1329"/>
                  </a:moveTo>
                  <a:cubicBezTo>
                    <a:pt x="2609" y="1329"/>
                    <a:pt x="2613" y="1333"/>
                    <a:pt x="2615" y="1340"/>
                  </a:cubicBezTo>
                  <a:cubicBezTo>
                    <a:pt x="2623" y="1367"/>
                    <a:pt x="2599" y="1415"/>
                    <a:pt x="2563" y="1443"/>
                  </a:cubicBezTo>
                  <a:cubicBezTo>
                    <a:pt x="2549" y="1454"/>
                    <a:pt x="2539" y="1460"/>
                    <a:pt x="2534" y="1460"/>
                  </a:cubicBezTo>
                  <a:cubicBezTo>
                    <a:pt x="2522" y="1460"/>
                    <a:pt x="2527" y="1437"/>
                    <a:pt x="2550" y="1394"/>
                  </a:cubicBezTo>
                  <a:cubicBezTo>
                    <a:pt x="2569" y="1354"/>
                    <a:pt x="2591" y="1329"/>
                    <a:pt x="2605" y="1329"/>
                  </a:cubicBezTo>
                  <a:close/>
                  <a:moveTo>
                    <a:pt x="3180" y="956"/>
                  </a:moveTo>
                  <a:cubicBezTo>
                    <a:pt x="3183" y="956"/>
                    <a:pt x="3184" y="957"/>
                    <a:pt x="3185" y="959"/>
                  </a:cubicBezTo>
                  <a:cubicBezTo>
                    <a:pt x="3190" y="978"/>
                    <a:pt x="3035" y="1162"/>
                    <a:pt x="2837" y="1375"/>
                  </a:cubicBezTo>
                  <a:cubicBezTo>
                    <a:pt x="2607" y="1623"/>
                    <a:pt x="2441" y="1771"/>
                    <a:pt x="2410" y="1771"/>
                  </a:cubicBezTo>
                  <a:cubicBezTo>
                    <a:pt x="2392" y="1771"/>
                    <a:pt x="2420" y="1721"/>
                    <a:pt x="2508" y="1610"/>
                  </a:cubicBezTo>
                  <a:cubicBezTo>
                    <a:pt x="2686" y="1389"/>
                    <a:pt x="3130" y="956"/>
                    <a:pt x="3180" y="956"/>
                  </a:cubicBezTo>
                  <a:close/>
                  <a:moveTo>
                    <a:pt x="3353" y="985"/>
                  </a:moveTo>
                  <a:cubicBezTo>
                    <a:pt x="3375" y="985"/>
                    <a:pt x="3384" y="1008"/>
                    <a:pt x="3397" y="1042"/>
                  </a:cubicBezTo>
                  <a:cubicBezTo>
                    <a:pt x="3417" y="1091"/>
                    <a:pt x="3498" y="1156"/>
                    <a:pt x="3585" y="1192"/>
                  </a:cubicBezTo>
                  <a:lnTo>
                    <a:pt x="3737" y="1253"/>
                  </a:lnTo>
                  <a:lnTo>
                    <a:pt x="3205" y="1809"/>
                  </a:lnTo>
                  <a:cubicBezTo>
                    <a:pt x="2781" y="2255"/>
                    <a:pt x="2661" y="2378"/>
                    <a:pt x="2618" y="2378"/>
                  </a:cubicBezTo>
                  <a:cubicBezTo>
                    <a:pt x="2604" y="2378"/>
                    <a:pt x="2598" y="2365"/>
                    <a:pt x="2592" y="2346"/>
                  </a:cubicBezTo>
                  <a:cubicBezTo>
                    <a:pt x="2583" y="2319"/>
                    <a:pt x="2773" y="2074"/>
                    <a:pt x="3015" y="1796"/>
                  </a:cubicBezTo>
                  <a:cubicBezTo>
                    <a:pt x="3257" y="1519"/>
                    <a:pt x="3459" y="1263"/>
                    <a:pt x="3468" y="1225"/>
                  </a:cubicBezTo>
                  <a:cubicBezTo>
                    <a:pt x="3469" y="1222"/>
                    <a:pt x="3468" y="1220"/>
                    <a:pt x="3466" y="1220"/>
                  </a:cubicBezTo>
                  <a:cubicBezTo>
                    <a:pt x="3445" y="1220"/>
                    <a:pt x="3283" y="1393"/>
                    <a:pt x="3083" y="1626"/>
                  </a:cubicBezTo>
                  <a:cubicBezTo>
                    <a:pt x="2759" y="2009"/>
                    <a:pt x="2599" y="2176"/>
                    <a:pt x="2544" y="2176"/>
                  </a:cubicBezTo>
                  <a:cubicBezTo>
                    <a:pt x="2522" y="2176"/>
                    <a:pt x="2517" y="2149"/>
                    <a:pt x="2525" y="2097"/>
                  </a:cubicBezTo>
                  <a:cubicBezTo>
                    <a:pt x="2535" y="2034"/>
                    <a:pt x="2734" y="1796"/>
                    <a:pt x="2963" y="1574"/>
                  </a:cubicBezTo>
                  <a:cubicBezTo>
                    <a:pt x="3191" y="1351"/>
                    <a:pt x="3377" y="1153"/>
                    <a:pt x="3371" y="1136"/>
                  </a:cubicBezTo>
                  <a:cubicBezTo>
                    <a:pt x="3370" y="1135"/>
                    <a:pt x="3369" y="1134"/>
                    <a:pt x="3368" y="1134"/>
                  </a:cubicBezTo>
                  <a:cubicBezTo>
                    <a:pt x="3347" y="1134"/>
                    <a:pt x="3191" y="1271"/>
                    <a:pt x="3004" y="1454"/>
                  </a:cubicBezTo>
                  <a:cubicBezTo>
                    <a:pt x="2680" y="1772"/>
                    <a:pt x="2492" y="1930"/>
                    <a:pt x="2460" y="1930"/>
                  </a:cubicBezTo>
                  <a:cubicBezTo>
                    <a:pt x="2427" y="1930"/>
                    <a:pt x="2557" y="1766"/>
                    <a:pt x="2868" y="1440"/>
                  </a:cubicBezTo>
                  <a:cubicBezTo>
                    <a:pt x="3201" y="1094"/>
                    <a:pt x="3306" y="985"/>
                    <a:pt x="3353" y="985"/>
                  </a:cubicBezTo>
                  <a:close/>
                  <a:moveTo>
                    <a:pt x="6714" y="3171"/>
                  </a:moveTo>
                  <a:cubicBezTo>
                    <a:pt x="6724" y="3171"/>
                    <a:pt x="6734" y="3174"/>
                    <a:pt x="6744" y="3180"/>
                  </a:cubicBezTo>
                  <a:cubicBezTo>
                    <a:pt x="6775" y="3199"/>
                    <a:pt x="6792" y="3220"/>
                    <a:pt x="6784" y="3235"/>
                  </a:cubicBezTo>
                  <a:cubicBezTo>
                    <a:pt x="6775" y="3247"/>
                    <a:pt x="6742" y="3258"/>
                    <a:pt x="6699" y="3259"/>
                  </a:cubicBezTo>
                  <a:cubicBezTo>
                    <a:pt x="6698" y="3259"/>
                    <a:pt x="6697" y="3259"/>
                    <a:pt x="6696" y="3259"/>
                  </a:cubicBezTo>
                  <a:cubicBezTo>
                    <a:pt x="6658" y="3259"/>
                    <a:pt x="6641" y="3237"/>
                    <a:pt x="6659" y="3206"/>
                  </a:cubicBezTo>
                  <a:cubicBezTo>
                    <a:pt x="6671" y="3184"/>
                    <a:pt x="6692" y="3171"/>
                    <a:pt x="6714" y="3171"/>
                  </a:cubicBezTo>
                  <a:close/>
                  <a:moveTo>
                    <a:pt x="5541" y="666"/>
                  </a:moveTo>
                  <a:cubicBezTo>
                    <a:pt x="5549" y="666"/>
                    <a:pt x="5557" y="668"/>
                    <a:pt x="5564" y="673"/>
                  </a:cubicBezTo>
                  <a:cubicBezTo>
                    <a:pt x="5596" y="692"/>
                    <a:pt x="5609" y="718"/>
                    <a:pt x="5596" y="741"/>
                  </a:cubicBezTo>
                  <a:cubicBezTo>
                    <a:pt x="5525" y="869"/>
                    <a:pt x="3209" y="3300"/>
                    <a:pt x="3161" y="3300"/>
                  </a:cubicBezTo>
                  <a:cubicBezTo>
                    <a:pt x="3160" y="3300"/>
                    <a:pt x="3160" y="3299"/>
                    <a:pt x="3161" y="3298"/>
                  </a:cubicBezTo>
                  <a:cubicBezTo>
                    <a:pt x="3197" y="3188"/>
                    <a:pt x="4192" y="2044"/>
                    <a:pt x="4894" y="1301"/>
                  </a:cubicBezTo>
                  <a:cubicBezTo>
                    <a:pt x="5141" y="1041"/>
                    <a:pt x="5340" y="793"/>
                    <a:pt x="5338" y="746"/>
                  </a:cubicBezTo>
                  <a:cubicBezTo>
                    <a:pt x="5337" y="718"/>
                    <a:pt x="5341" y="704"/>
                    <a:pt x="5349" y="704"/>
                  </a:cubicBezTo>
                  <a:cubicBezTo>
                    <a:pt x="5355" y="704"/>
                    <a:pt x="5365" y="714"/>
                    <a:pt x="5376" y="734"/>
                  </a:cubicBezTo>
                  <a:cubicBezTo>
                    <a:pt x="5388" y="754"/>
                    <a:pt x="5401" y="764"/>
                    <a:pt x="5415" y="764"/>
                  </a:cubicBezTo>
                  <a:cubicBezTo>
                    <a:pt x="5432" y="764"/>
                    <a:pt x="5449" y="751"/>
                    <a:pt x="5463" y="725"/>
                  </a:cubicBezTo>
                  <a:cubicBezTo>
                    <a:pt x="5484" y="688"/>
                    <a:pt x="5514" y="666"/>
                    <a:pt x="5541" y="666"/>
                  </a:cubicBezTo>
                  <a:close/>
                  <a:moveTo>
                    <a:pt x="6562" y="3083"/>
                  </a:moveTo>
                  <a:cubicBezTo>
                    <a:pt x="6571" y="3083"/>
                    <a:pt x="6580" y="3086"/>
                    <a:pt x="6588" y="3091"/>
                  </a:cubicBezTo>
                  <a:cubicBezTo>
                    <a:pt x="6621" y="3108"/>
                    <a:pt x="6604" y="3159"/>
                    <a:pt x="6540" y="3222"/>
                  </a:cubicBezTo>
                  <a:cubicBezTo>
                    <a:pt x="6485" y="3275"/>
                    <a:pt x="6397" y="3333"/>
                    <a:pt x="6351" y="3345"/>
                  </a:cubicBezTo>
                  <a:cubicBezTo>
                    <a:pt x="6338" y="3348"/>
                    <a:pt x="6327" y="3350"/>
                    <a:pt x="6320" y="3350"/>
                  </a:cubicBezTo>
                  <a:cubicBezTo>
                    <a:pt x="6295" y="3350"/>
                    <a:pt x="6307" y="3330"/>
                    <a:pt x="6357" y="3287"/>
                  </a:cubicBezTo>
                  <a:cubicBezTo>
                    <a:pt x="6405" y="3244"/>
                    <a:pt x="6466" y="3173"/>
                    <a:pt x="6490" y="3133"/>
                  </a:cubicBezTo>
                  <a:cubicBezTo>
                    <a:pt x="6508" y="3102"/>
                    <a:pt x="6536" y="3083"/>
                    <a:pt x="6562" y="3083"/>
                  </a:cubicBezTo>
                  <a:close/>
                  <a:moveTo>
                    <a:pt x="6350" y="2970"/>
                  </a:moveTo>
                  <a:cubicBezTo>
                    <a:pt x="6369" y="2970"/>
                    <a:pt x="6387" y="2976"/>
                    <a:pt x="6407" y="2988"/>
                  </a:cubicBezTo>
                  <a:cubicBezTo>
                    <a:pt x="6470" y="3024"/>
                    <a:pt x="6457" y="3068"/>
                    <a:pt x="6353" y="3185"/>
                  </a:cubicBezTo>
                  <a:cubicBezTo>
                    <a:pt x="6278" y="3268"/>
                    <a:pt x="6143" y="3358"/>
                    <a:pt x="6050" y="3382"/>
                  </a:cubicBezTo>
                  <a:cubicBezTo>
                    <a:pt x="5992" y="3398"/>
                    <a:pt x="5955" y="3409"/>
                    <a:pt x="5936" y="3409"/>
                  </a:cubicBezTo>
                  <a:cubicBezTo>
                    <a:pt x="5900" y="3409"/>
                    <a:pt x="5932" y="3371"/>
                    <a:pt x="6024" y="3262"/>
                  </a:cubicBezTo>
                  <a:cubicBezTo>
                    <a:pt x="6211" y="3044"/>
                    <a:pt x="6286" y="2970"/>
                    <a:pt x="6350" y="2970"/>
                  </a:cubicBezTo>
                  <a:close/>
                  <a:moveTo>
                    <a:pt x="6173" y="2860"/>
                  </a:moveTo>
                  <a:cubicBezTo>
                    <a:pt x="6180" y="2860"/>
                    <a:pt x="6187" y="2862"/>
                    <a:pt x="6192" y="2865"/>
                  </a:cubicBezTo>
                  <a:cubicBezTo>
                    <a:pt x="6244" y="2894"/>
                    <a:pt x="6231" y="2943"/>
                    <a:pt x="6145" y="3037"/>
                  </a:cubicBezTo>
                  <a:cubicBezTo>
                    <a:pt x="5832" y="3386"/>
                    <a:pt x="5705" y="3502"/>
                    <a:pt x="5641" y="3505"/>
                  </a:cubicBezTo>
                  <a:cubicBezTo>
                    <a:pt x="5640" y="3505"/>
                    <a:pt x="5640" y="3505"/>
                    <a:pt x="5639" y="3505"/>
                  </a:cubicBezTo>
                  <a:cubicBezTo>
                    <a:pt x="5551" y="3505"/>
                    <a:pt x="5606" y="3416"/>
                    <a:pt x="5886" y="3093"/>
                  </a:cubicBezTo>
                  <a:cubicBezTo>
                    <a:pt x="6016" y="2943"/>
                    <a:pt x="6119" y="2860"/>
                    <a:pt x="6173" y="2860"/>
                  </a:cubicBezTo>
                  <a:close/>
                  <a:moveTo>
                    <a:pt x="5978" y="2743"/>
                  </a:moveTo>
                  <a:cubicBezTo>
                    <a:pt x="5980" y="2743"/>
                    <a:pt x="5982" y="2743"/>
                    <a:pt x="5983" y="2744"/>
                  </a:cubicBezTo>
                  <a:cubicBezTo>
                    <a:pt x="6020" y="2766"/>
                    <a:pt x="6033" y="2816"/>
                    <a:pt x="6010" y="2851"/>
                  </a:cubicBezTo>
                  <a:cubicBezTo>
                    <a:pt x="5838" y="3138"/>
                    <a:pt x="5364" y="3567"/>
                    <a:pt x="5242" y="3567"/>
                  </a:cubicBezTo>
                  <a:cubicBezTo>
                    <a:pt x="5228" y="3567"/>
                    <a:pt x="5218" y="3561"/>
                    <a:pt x="5215" y="3548"/>
                  </a:cubicBezTo>
                  <a:cubicBezTo>
                    <a:pt x="5194" y="3469"/>
                    <a:pt x="5887" y="2743"/>
                    <a:pt x="5978" y="2743"/>
                  </a:cubicBezTo>
                  <a:close/>
                  <a:moveTo>
                    <a:pt x="5750" y="2616"/>
                  </a:moveTo>
                  <a:cubicBezTo>
                    <a:pt x="5756" y="2616"/>
                    <a:pt x="5761" y="2618"/>
                    <a:pt x="5766" y="2620"/>
                  </a:cubicBezTo>
                  <a:cubicBezTo>
                    <a:pt x="5807" y="2644"/>
                    <a:pt x="5823" y="2691"/>
                    <a:pt x="5799" y="2727"/>
                  </a:cubicBezTo>
                  <a:cubicBezTo>
                    <a:pt x="5778" y="2763"/>
                    <a:pt x="5594" y="2980"/>
                    <a:pt x="5391" y="3211"/>
                  </a:cubicBezTo>
                  <a:cubicBezTo>
                    <a:pt x="5130" y="3507"/>
                    <a:pt x="4947" y="3666"/>
                    <a:pt x="4871" y="3666"/>
                  </a:cubicBezTo>
                  <a:cubicBezTo>
                    <a:pt x="4851" y="3666"/>
                    <a:pt x="4839" y="3656"/>
                    <a:pt x="4833" y="3635"/>
                  </a:cubicBezTo>
                  <a:cubicBezTo>
                    <a:pt x="4828" y="3616"/>
                    <a:pt x="5021" y="3371"/>
                    <a:pt x="5257" y="3091"/>
                  </a:cubicBezTo>
                  <a:cubicBezTo>
                    <a:pt x="5536" y="2763"/>
                    <a:pt x="5686" y="2616"/>
                    <a:pt x="5750" y="2616"/>
                  </a:cubicBezTo>
                  <a:close/>
                  <a:moveTo>
                    <a:pt x="5410" y="1085"/>
                  </a:moveTo>
                  <a:cubicBezTo>
                    <a:pt x="5424" y="1085"/>
                    <a:pt x="5420" y="1108"/>
                    <a:pt x="5407" y="1158"/>
                  </a:cubicBezTo>
                  <a:cubicBezTo>
                    <a:pt x="5391" y="1213"/>
                    <a:pt x="5042" y="1600"/>
                    <a:pt x="4629" y="2021"/>
                  </a:cubicBezTo>
                  <a:cubicBezTo>
                    <a:pt x="4217" y="2442"/>
                    <a:pt x="3613" y="3072"/>
                    <a:pt x="3284" y="3429"/>
                  </a:cubicBezTo>
                  <a:cubicBezTo>
                    <a:pt x="2848" y="3900"/>
                    <a:pt x="2650" y="4105"/>
                    <a:pt x="2610" y="4105"/>
                  </a:cubicBezTo>
                  <a:cubicBezTo>
                    <a:pt x="2586" y="4105"/>
                    <a:pt x="2622" y="4027"/>
                    <a:pt x="2701" y="3886"/>
                  </a:cubicBezTo>
                  <a:cubicBezTo>
                    <a:pt x="2770" y="3759"/>
                    <a:pt x="2812" y="3697"/>
                    <a:pt x="2829" y="3697"/>
                  </a:cubicBezTo>
                  <a:cubicBezTo>
                    <a:pt x="2838" y="3697"/>
                    <a:pt x="2840" y="3712"/>
                    <a:pt x="2837" y="3742"/>
                  </a:cubicBezTo>
                  <a:cubicBezTo>
                    <a:pt x="2834" y="3770"/>
                    <a:pt x="2837" y="3784"/>
                    <a:pt x="2844" y="3784"/>
                  </a:cubicBezTo>
                  <a:cubicBezTo>
                    <a:pt x="2858" y="3784"/>
                    <a:pt x="2891" y="3728"/>
                    <a:pt x="2941" y="3621"/>
                  </a:cubicBezTo>
                  <a:cubicBezTo>
                    <a:pt x="2985" y="3529"/>
                    <a:pt x="3012" y="3477"/>
                    <a:pt x="3017" y="3477"/>
                  </a:cubicBezTo>
                  <a:lnTo>
                    <a:pt x="3017" y="3477"/>
                  </a:lnTo>
                  <a:cubicBezTo>
                    <a:pt x="3020" y="3477"/>
                    <a:pt x="3017" y="3491"/>
                    <a:pt x="3007" y="3518"/>
                  </a:cubicBezTo>
                  <a:cubicBezTo>
                    <a:pt x="3004" y="3526"/>
                    <a:pt x="3005" y="3530"/>
                    <a:pt x="3009" y="3530"/>
                  </a:cubicBezTo>
                  <a:cubicBezTo>
                    <a:pt x="3053" y="3530"/>
                    <a:pt x="3468" y="3115"/>
                    <a:pt x="4114" y="2422"/>
                  </a:cubicBezTo>
                  <a:cubicBezTo>
                    <a:pt x="4755" y="1736"/>
                    <a:pt x="5310" y="1152"/>
                    <a:pt x="5355" y="1118"/>
                  </a:cubicBezTo>
                  <a:cubicBezTo>
                    <a:pt x="5383" y="1097"/>
                    <a:pt x="5401" y="1085"/>
                    <a:pt x="5410" y="1085"/>
                  </a:cubicBezTo>
                  <a:close/>
                  <a:moveTo>
                    <a:pt x="5287" y="1467"/>
                  </a:moveTo>
                  <a:lnTo>
                    <a:pt x="5157" y="1729"/>
                  </a:lnTo>
                  <a:cubicBezTo>
                    <a:pt x="5070" y="1907"/>
                    <a:pt x="4816" y="2204"/>
                    <a:pt x="4368" y="2656"/>
                  </a:cubicBezTo>
                  <a:cubicBezTo>
                    <a:pt x="4006" y="3020"/>
                    <a:pt x="3566" y="3476"/>
                    <a:pt x="3392" y="3668"/>
                  </a:cubicBezTo>
                  <a:cubicBezTo>
                    <a:pt x="3139" y="3948"/>
                    <a:pt x="2880" y="4153"/>
                    <a:pt x="2793" y="4153"/>
                  </a:cubicBezTo>
                  <a:cubicBezTo>
                    <a:pt x="2777" y="4153"/>
                    <a:pt x="2767" y="4147"/>
                    <a:pt x="2763" y="4134"/>
                  </a:cubicBezTo>
                  <a:cubicBezTo>
                    <a:pt x="2747" y="4073"/>
                    <a:pt x="4438" y="2265"/>
                    <a:pt x="5029" y="1708"/>
                  </a:cubicBezTo>
                  <a:lnTo>
                    <a:pt x="5287" y="1467"/>
                  </a:lnTo>
                  <a:close/>
                  <a:moveTo>
                    <a:pt x="5032" y="2131"/>
                  </a:moveTo>
                  <a:cubicBezTo>
                    <a:pt x="5096" y="2131"/>
                    <a:pt x="4825" y="2444"/>
                    <a:pt x="4085" y="3242"/>
                  </a:cubicBezTo>
                  <a:cubicBezTo>
                    <a:pt x="3469" y="3903"/>
                    <a:pt x="3113" y="4248"/>
                    <a:pt x="3053" y="4248"/>
                  </a:cubicBezTo>
                  <a:cubicBezTo>
                    <a:pt x="3051" y="4248"/>
                    <a:pt x="3050" y="4248"/>
                    <a:pt x="3048" y="4247"/>
                  </a:cubicBezTo>
                  <a:cubicBezTo>
                    <a:pt x="3011" y="4225"/>
                    <a:pt x="2988" y="4200"/>
                    <a:pt x="2995" y="4187"/>
                  </a:cubicBezTo>
                  <a:cubicBezTo>
                    <a:pt x="3058" y="4075"/>
                    <a:pt x="4880" y="2209"/>
                    <a:pt x="4981" y="2152"/>
                  </a:cubicBezTo>
                  <a:cubicBezTo>
                    <a:pt x="5005" y="2138"/>
                    <a:pt x="5022" y="2131"/>
                    <a:pt x="5032" y="2131"/>
                  </a:cubicBezTo>
                  <a:close/>
                  <a:moveTo>
                    <a:pt x="5238" y="792"/>
                  </a:moveTo>
                  <a:cubicBezTo>
                    <a:pt x="5249" y="792"/>
                    <a:pt x="5255" y="797"/>
                    <a:pt x="5257" y="807"/>
                  </a:cubicBezTo>
                  <a:cubicBezTo>
                    <a:pt x="5263" y="825"/>
                    <a:pt x="5157" y="947"/>
                    <a:pt x="5019" y="1079"/>
                  </a:cubicBezTo>
                  <a:cubicBezTo>
                    <a:pt x="4692" y="1399"/>
                    <a:pt x="3308" y="2974"/>
                    <a:pt x="2782" y="3627"/>
                  </a:cubicBezTo>
                  <a:cubicBezTo>
                    <a:pt x="2496" y="3981"/>
                    <a:pt x="2306" y="4168"/>
                    <a:pt x="2194" y="4207"/>
                  </a:cubicBezTo>
                  <a:lnTo>
                    <a:pt x="2028" y="4263"/>
                  </a:lnTo>
                  <a:lnTo>
                    <a:pt x="2138" y="4142"/>
                  </a:lnTo>
                  <a:cubicBezTo>
                    <a:pt x="2198" y="4075"/>
                    <a:pt x="2806" y="3373"/>
                    <a:pt x="3491" y="2585"/>
                  </a:cubicBezTo>
                  <a:cubicBezTo>
                    <a:pt x="4475" y="1450"/>
                    <a:pt x="5119" y="792"/>
                    <a:pt x="5238" y="792"/>
                  </a:cubicBezTo>
                  <a:close/>
                  <a:moveTo>
                    <a:pt x="4463" y="1261"/>
                  </a:moveTo>
                  <a:cubicBezTo>
                    <a:pt x="4480" y="1261"/>
                    <a:pt x="4485" y="1277"/>
                    <a:pt x="4479" y="1309"/>
                  </a:cubicBezTo>
                  <a:cubicBezTo>
                    <a:pt x="4470" y="1352"/>
                    <a:pt x="3901" y="2029"/>
                    <a:pt x="3218" y="2810"/>
                  </a:cubicBezTo>
                  <a:cubicBezTo>
                    <a:pt x="2230" y="3940"/>
                    <a:pt x="1938" y="4242"/>
                    <a:pt x="1802" y="4277"/>
                  </a:cubicBezTo>
                  <a:lnTo>
                    <a:pt x="1634" y="4322"/>
                  </a:lnTo>
                  <a:lnTo>
                    <a:pt x="1758" y="4184"/>
                  </a:lnTo>
                  <a:cubicBezTo>
                    <a:pt x="1826" y="4110"/>
                    <a:pt x="2408" y="3452"/>
                    <a:pt x="3050" y="2724"/>
                  </a:cubicBezTo>
                  <a:cubicBezTo>
                    <a:pt x="3961" y="1693"/>
                    <a:pt x="4374" y="1261"/>
                    <a:pt x="4463" y="1261"/>
                  </a:cubicBezTo>
                  <a:close/>
                  <a:moveTo>
                    <a:pt x="3809" y="1318"/>
                  </a:moveTo>
                  <a:cubicBezTo>
                    <a:pt x="3861" y="1318"/>
                    <a:pt x="3909" y="1345"/>
                    <a:pt x="3887" y="1382"/>
                  </a:cubicBezTo>
                  <a:cubicBezTo>
                    <a:pt x="3765" y="1601"/>
                    <a:pt x="1373" y="4235"/>
                    <a:pt x="1216" y="4330"/>
                  </a:cubicBezTo>
                  <a:cubicBezTo>
                    <a:pt x="1193" y="4344"/>
                    <a:pt x="1176" y="4351"/>
                    <a:pt x="1166" y="4351"/>
                  </a:cubicBezTo>
                  <a:cubicBezTo>
                    <a:pt x="1106" y="4351"/>
                    <a:pt x="1324" y="4075"/>
                    <a:pt x="1881" y="3433"/>
                  </a:cubicBezTo>
                  <a:cubicBezTo>
                    <a:pt x="2230" y="3032"/>
                    <a:pt x="2541" y="2659"/>
                    <a:pt x="2575" y="2602"/>
                  </a:cubicBezTo>
                  <a:cubicBezTo>
                    <a:pt x="2630" y="2510"/>
                    <a:pt x="3578" y="1481"/>
                    <a:pt x="3733" y="1343"/>
                  </a:cubicBezTo>
                  <a:cubicBezTo>
                    <a:pt x="3753" y="1325"/>
                    <a:pt x="3782" y="1318"/>
                    <a:pt x="3809" y="1318"/>
                  </a:cubicBezTo>
                  <a:close/>
                  <a:moveTo>
                    <a:pt x="4007" y="1411"/>
                  </a:moveTo>
                  <a:cubicBezTo>
                    <a:pt x="4009" y="1411"/>
                    <a:pt x="4012" y="1411"/>
                    <a:pt x="4014" y="1412"/>
                  </a:cubicBezTo>
                  <a:cubicBezTo>
                    <a:pt x="4045" y="1428"/>
                    <a:pt x="4054" y="1460"/>
                    <a:pt x="4038" y="1489"/>
                  </a:cubicBezTo>
                  <a:cubicBezTo>
                    <a:pt x="3958" y="1633"/>
                    <a:pt x="1727" y="4128"/>
                    <a:pt x="1576" y="4245"/>
                  </a:cubicBezTo>
                  <a:cubicBezTo>
                    <a:pt x="1481" y="4318"/>
                    <a:pt x="1424" y="4355"/>
                    <a:pt x="1405" y="4355"/>
                  </a:cubicBezTo>
                  <a:cubicBezTo>
                    <a:pt x="1354" y="4355"/>
                    <a:pt x="1557" y="4107"/>
                    <a:pt x="2011" y="3612"/>
                  </a:cubicBezTo>
                  <a:cubicBezTo>
                    <a:pt x="2358" y="3232"/>
                    <a:pt x="2846" y="2687"/>
                    <a:pt x="3091" y="2402"/>
                  </a:cubicBezTo>
                  <a:cubicBezTo>
                    <a:pt x="3341" y="2112"/>
                    <a:pt x="3635" y="1769"/>
                    <a:pt x="3752" y="1633"/>
                  </a:cubicBezTo>
                  <a:cubicBezTo>
                    <a:pt x="3861" y="1505"/>
                    <a:pt x="3970" y="1411"/>
                    <a:pt x="4007" y="1411"/>
                  </a:cubicBezTo>
                  <a:close/>
                  <a:moveTo>
                    <a:pt x="1987" y="3149"/>
                  </a:moveTo>
                  <a:lnTo>
                    <a:pt x="1987" y="3149"/>
                  </a:lnTo>
                  <a:cubicBezTo>
                    <a:pt x="2013" y="3149"/>
                    <a:pt x="1838" y="3378"/>
                    <a:pt x="1504" y="3774"/>
                  </a:cubicBezTo>
                  <a:cubicBezTo>
                    <a:pt x="1228" y="4096"/>
                    <a:pt x="981" y="4365"/>
                    <a:pt x="949" y="4376"/>
                  </a:cubicBezTo>
                  <a:cubicBezTo>
                    <a:pt x="946" y="4376"/>
                    <a:pt x="944" y="4377"/>
                    <a:pt x="942" y="4377"/>
                  </a:cubicBezTo>
                  <a:cubicBezTo>
                    <a:pt x="920" y="4377"/>
                    <a:pt x="947" y="4323"/>
                    <a:pt x="1010" y="4249"/>
                  </a:cubicBezTo>
                  <a:cubicBezTo>
                    <a:pt x="1077" y="4170"/>
                    <a:pt x="1244" y="3966"/>
                    <a:pt x="1386" y="3794"/>
                  </a:cubicBezTo>
                  <a:cubicBezTo>
                    <a:pt x="1529" y="3620"/>
                    <a:pt x="1719" y="3402"/>
                    <a:pt x="1817" y="3304"/>
                  </a:cubicBezTo>
                  <a:cubicBezTo>
                    <a:pt x="1920" y="3199"/>
                    <a:pt x="1975" y="3149"/>
                    <a:pt x="1987" y="3149"/>
                  </a:cubicBezTo>
                  <a:close/>
                  <a:moveTo>
                    <a:pt x="1355" y="3667"/>
                  </a:moveTo>
                  <a:cubicBezTo>
                    <a:pt x="1378" y="3667"/>
                    <a:pt x="1296" y="3794"/>
                    <a:pt x="1109" y="4028"/>
                  </a:cubicBezTo>
                  <a:cubicBezTo>
                    <a:pt x="962" y="4214"/>
                    <a:pt x="802" y="4372"/>
                    <a:pt x="754" y="4384"/>
                  </a:cubicBezTo>
                  <a:cubicBezTo>
                    <a:pt x="743" y="4386"/>
                    <a:pt x="735" y="4387"/>
                    <a:pt x="728" y="4387"/>
                  </a:cubicBezTo>
                  <a:cubicBezTo>
                    <a:pt x="693" y="4387"/>
                    <a:pt x="706" y="4357"/>
                    <a:pt x="770" y="4287"/>
                  </a:cubicBezTo>
                  <a:cubicBezTo>
                    <a:pt x="829" y="4223"/>
                    <a:pt x="984" y="4049"/>
                    <a:pt x="1117" y="3900"/>
                  </a:cubicBezTo>
                  <a:cubicBezTo>
                    <a:pt x="1259" y="3741"/>
                    <a:pt x="1338" y="3667"/>
                    <a:pt x="1355" y="3667"/>
                  </a:cubicBezTo>
                  <a:close/>
                  <a:moveTo>
                    <a:pt x="822" y="4106"/>
                  </a:moveTo>
                  <a:cubicBezTo>
                    <a:pt x="823" y="4106"/>
                    <a:pt x="824" y="4107"/>
                    <a:pt x="824" y="4107"/>
                  </a:cubicBezTo>
                  <a:cubicBezTo>
                    <a:pt x="837" y="4114"/>
                    <a:pt x="790" y="4178"/>
                    <a:pt x="727" y="4249"/>
                  </a:cubicBezTo>
                  <a:cubicBezTo>
                    <a:pt x="648" y="4335"/>
                    <a:pt x="517" y="4421"/>
                    <a:pt x="480" y="4421"/>
                  </a:cubicBezTo>
                  <a:cubicBezTo>
                    <a:pt x="469" y="4421"/>
                    <a:pt x="467" y="4413"/>
                    <a:pt x="477" y="4396"/>
                  </a:cubicBezTo>
                  <a:cubicBezTo>
                    <a:pt x="509" y="4338"/>
                    <a:pt x="789" y="4106"/>
                    <a:pt x="822" y="4106"/>
                  </a:cubicBezTo>
                  <a:close/>
                  <a:moveTo>
                    <a:pt x="5192" y="2221"/>
                  </a:moveTo>
                  <a:cubicBezTo>
                    <a:pt x="5268" y="2221"/>
                    <a:pt x="4994" y="2567"/>
                    <a:pt x="4244" y="3426"/>
                  </a:cubicBezTo>
                  <a:cubicBezTo>
                    <a:pt x="3729" y="4015"/>
                    <a:pt x="3268" y="4535"/>
                    <a:pt x="3222" y="4579"/>
                  </a:cubicBezTo>
                  <a:cubicBezTo>
                    <a:pt x="3195" y="4605"/>
                    <a:pt x="3171" y="4616"/>
                    <a:pt x="3152" y="4616"/>
                  </a:cubicBezTo>
                  <a:cubicBezTo>
                    <a:pt x="3080" y="4616"/>
                    <a:pt x="3075" y="4453"/>
                    <a:pt x="3175" y="4331"/>
                  </a:cubicBezTo>
                  <a:cubicBezTo>
                    <a:pt x="3408" y="4048"/>
                    <a:pt x="5069" y="2279"/>
                    <a:pt x="5137" y="2243"/>
                  </a:cubicBezTo>
                  <a:cubicBezTo>
                    <a:pt x="5162" y="2229"/>
                    <a:pt x="5181" y="2221"/>
                    <a:pt x="5192" y="2221"/>
                  </a:cubicBezTo>
                  <a:close/>
                  <a:moveTo>
                    <a:pt x="5354" y="2388"/>
                  </a:moveTo>
                  <a:cubicBezTo>
                    <a:pt x="5356" y="2388"/>
                    <a:pt x="5358" y="2389"/>
                    <a:pt x="5360" y="2390"/>
                  </a:cubicBezTo>
                  <a:cubicBezTo>
                    <a:pt x="5443" y="2437"/>
                    <a:pt x="5423" y="2471"/>
                    <a:pt x="5104" y="2826"/>
                  </a:cubicBezTo>
                  <a:cubicBezTo>
                    <a:pt x="4914" y="3038"/>
                    <a:pt x="4539" y="3481"/>
                    <a:pt x="4270" y="3814"/>
                  </a:cubicBezTo>
                  <a:cubicBezTo>
                    <a:pt x="4000" y="4147"/>
                    <a:pt x="3662" y="4563"/>
                    <a:pt x="3512" y="4743"/>
                  </a:cubicBezTo>
                  <a:cubicBezTo>
                    <a:pt x="3355" y="4936"/>
                    <a:pt x="3261" y="5028"/>
                    <a:pt x="3212" y="5028"/>
                  </a:cubicBezTo>
                  <a:cubicBezTo>
                    <a:pt x="3175" y="5028"/>
                    <a:pt x="3162" y="4977"/>
                    <a:pt x="3165" y="4877"/>
                  </a:cubicBezTo>
                  <a:cubicBezTo>
                    <a:pt x="3171" y="4665"/>
                    <a:pt x="5176" y="2388"/>
                    <a:pt x="5354" y="2388"/>
                  </a:cubicBezTo>
                  <a:close/>
                  <a:moveTo>
                    <a:pt x="5523" y="2500"/>
                  </a:moveTo>
                  <a:cubicBezTo>
                    <a:pt x="5577" y="2500"/>
                    <a:pt x="5629" y="2539"/>
                    <a:pt x="5605" y="2580"/>
                  </a:cubicBezTo>
                  <a:cubicBezTo>
                    <a:pt x="5592" y="2602"/>
                    <a:pt x="5208" y="3054"/>
                    <a:pt x="4756" y="3580"/>
                  </a:cubicBezTo>
                  <a:cubicBezTo>
                    <a:pt x="4305" y="4104"/>
                    <a:pt x="3792" y="4713"/>
                    <a:pt x="3623" y="4927"/>
                  </a:cubicBezTo>
                  <a:cubicBezTo>
                    <a:pt x="3440" y="5158"/>
                    <a:pt x="3297" y="5293"/>
                    <a:pt x="3254" y="5293"/>
                  </a:cubicBezTo>
                  <a:cubicBezTo>
                    <a:pt x="3229" y="5293"/>
                    <a:pt x="3240" y="5244"/>
                    <a:pt x="3301" y="5138"/>
                  </a:cubicBezTo>
                  <a:cubicBezTo>
                    <a:pt x="3443" y="4886"/>
                    <a:pt x="5356" y="2577"/>
                    <a:pt x="5475" y="2512"/>
                  </a:cubicBezTo>
                  <a:cubicBezTo>
                    <a:pt x="5490" y="2503"/>
                    <a:pt x="5506" y="2500"/>
                    <a:pt x="5523" y="2500"/>
                  </a:cubicBezTo>
                  <a:close/>
                  <a:moveTo>
                    <a:pt x="4363" y="4165"/>
                  </a:moveTo>
                  <a:cubicBezTo>
                    <a:pt x="4379" y="4165"/>
                    <a:pt x="4372" y="4203"/>
                    <a:pt x="4351" y="4290"/>
                  </a:cubicBezTo>
                  <a:cubicBezTo>
                    <a:pt x="4327" y="4384"/>
                    <a:pt x="4114" y="4685"/>
                    <a:pt x="3845" y="5004"/>
                  </a:cubicBezTo>
                  <a:cubicBezTo>
                    <a:pt x="3558" y="5345"/>
                    <a:pt x="3373" y="5530"/>
                    <a:pt x="3327" y="5530"/>
                  </a:cubicBezTo>
                  <a:cubicBezTo>
                    <a:pt x="3301" y="5530"/>
                    <a:pt x="3321" y="5468"/>
                    <a:pt x="3395" y="5340"/>
                  </a:cubicBezTo>
                  <a:cubicBezTo>
                    <a:pt x="3496" y="5161"/>
                    <a:pt x="4126" y="4376"/>
                    <a:pt x="4295" y="4216"/>
                  </a:cubicBezTo>
                  <a:cubicBezTo>
                    <a:pt x="4330" y="4183"/>
                    <a:pt x="4352" y="4165"/>
                    <a:pt x="4363" y="4165"/>
                  </a:cubicBezTo>
                  <a:close/>
                  <a:moveTo>
                    <a:pt x="4184" y="4750"/>
                  </a:moveTo>
                  <a:cubicBezTo>
                    <a:pt x="4226" y="4750"/>
                    <a:pt x="4147" y="4900"/>
                    <a:pt x="3950" y="5197"/>
                  </a:cubicBezTo>
                  <a:cubicBezTo>
                    <a:pt x="3792" y="5432"/>
                    <a:pt x="3610" y="5667"/>
                    <a:pt x="3539" y="5725"/>
                  </a:cubicBezTo>
                  <a:cubicBezTo>
                    <a:pt x="3484" y="5770"/>
                    <a:pt x="3453" y="5793"/>
                    <a:pt x="3437" y="5793"/>
                  </a:cubicBezTo>
                  <a:cubicBezTo>
                    <a:pt x="3420" y="5793"/>
                    <a:pt x="3422" y="5765"/>
                    <a:pt x="3429" y="5705"/>
                  </a:cubicBezTo>
                  <a:cubicBezTo>
                    <a:pt x="3444" y="5592"/>
                    <a:pt x="3927" y="4944"/>
                    <a:pt x="4105" y="4798"/>
                  </a:cubicBezTo>
                  <a:cubicBezTo>
                    <a:pt x="4144" y="4766"/>
                    <a:pt x="4171" y="4750"/>
                    <a:pt x="4184" y="4750"/>
                  </a:cubicBezTo>
                  <a:close/>
                  <a:moveTo>
                    <a:pt x="3871" y="5493"/>
                  </a:moveTo>
                  <a:cubicBezTo>
                    <a:pt x="3874" y="5493"/>
                    <a:pt x="3876" y="5494"/>
                    <a:pt x="3879" y="5495"/>
                  </a:cubicBezTo>
                  <a:cubicBezTo>
                    <a:pt x="3904" y="5511"/>
                    <a:pt x="3872" y="5613"/>
                    <a:pt x="3810" y="5718"/>
                  </a:cubicBezTo>
                  <a:cubicBezTo>
                    <a:pt x="3698" y="5906"/>
                    <a:pt x="3573" y="6035"/>
                    <a:pt x="3518" y="6035"/>
                  </a:cubicBezTo>
                  <a:cubicBezTo>
                    <a:pt x="3501" y="6035"/>
                    <a:pt x="3490" y="6022"/>
                    <a:pt x="3490" y="5994"/>
                  </a:cubicBezTo>
                  <a:cubicBezTo>
                    <a:pt x="3486" y="5889"/>
                    <a:pt x="3793" y="5493"/>
                    <a:pt x="3871" y="5493"/>
                  </a:cubicBezTo>
                  <a:close/>
                  <a:moveTo>
                    <a:pt x="3662" y="6038"/>
                  </a:moveTo>
                  <a:cubicBezTo>
                    <a:pt x="3668" y="6038"/>
                    <a:pt x="3670" y="6046"/>
                    <a:pt x="3669" y="6062"/>
                  </a:cubicBezTo>
                  <a:cubicBezTo>
                    <a:pt x="3662" y="6109"/>
                    <a:pt x="3629" y="6167"/>
                    <a:pt x="3591" y="6196"/>
                  </a:cubicBezTo>
                  <a:cubicBezTo>
                    <a:pt x="3583" y="6202"/>
                    <a:pt x="3577" y="6205"/>
                    <a:pt x="3572" y="6205"/>
                  </a:cubicBezTo>
                  <a:cubicBezTo>
                    <a:pt x="3559" y="6205"/>
                    <a:pt x="3569" y="6171"/>
                    <a:pt x="3603" y="6114"/>
                  </a:cubicBezTo>
                  <a:cubicBezTo>
                    <a:pt x="3630" y="6065"/>
                    <a:pt x="3652" y="6038"/>
                    <a:pt x="3662" y="6038"/>
                  </a:cubicBezTo>
                  <a:close/>
                  <a:moveTo>
                    <a:pt x="5969" y="0"/>
                  </a:moveTo>
                  <a:cubicBezTo>
                    <a:pt x="5862" y="0"/>
                    <a:pt x="5612" y="145"/>
                    <a:pt x="5005" y="550"/>
                  </a:cubicBezTo>
                  <a:lnTo>
                    <a:pt x="4106" y="1148"/>
                  </a:lnTo>
                  <a:lnTo>
                    <a:pt x="3276" y="611"/>
                  </a:lnTo>
                  <a:cubicBezTo>
                    <a:pt x="2754" y="275"/>
                    <a:pt x="2470" y="100"/>
                    <a:pt x="2310" y="100"/>
                  </a:cubicBezTo>
                  <a:cubicBezTo>
                    <a:pt x="2132" y="100"/>
                    <a:pt x="2106" y="315"/>
                    <a:pt x="2075" y="765"/>
                  </a:cubicBezTo>
                  <a:cubicBezTo>
                    <a:pt x="2044" y="1226"/>
                    <a:pt x="2175" y="2338"/>
                    <a:pt x="2267" y="2391"/>
                  </a:cubicBezTo>
                  <a:cubicBezTo>
                    <a:pt x="2349" y="2438"/>
                    <a:pt x="2246" y="2536"/>
                    <a:pt x="1176" y="3413"/>
                  </a:cubicBezTo>
                  <a:cubicBezTo>
                    <a:pt x="593" y="3890"/>
                    <a:pt x="93" y="4323"/>
                    <a:pt x="65" y="4374"/>
                  </a:cubicBezTo>
                  <a:cubicBezTo>
                    <a:pt x="1" y="4485"/>
                    <a:pt x="41" y="4650"/>
                    <a:pt x="148" y="4710"/>
                  </a:cubicBezTo>
                  <a:cubicBezTo>
                    <a:pt x="167" y="4720"/>
                    <a:pt x="228" y="4725"/>
                    <a:pt x="322" y="4725"/>
                  </a:cubicBezTo>
                  <a:cubicBezTo>
                    <a:pt x="674" y="4725"/>
                    <a:pt x="1476" y="4658"/>
                    <a:pt x="2164" y="4563"/>
                  </a:cubicBezTo>
                  <a:lnTo>
                    <a:pt x="2754" y="4481"/>
                  </a:lnTo>
                  <a:lnTo>
                    <a:pt x="3016" y="5380"/>
                  </a:lnTo>
                  <a:cubicBezTo>
                    <a:pt x="3289" y="6313"/>
                    <a:pt x="3425" y="6614"/>
                    <a:pt x="3589" y="6614"/>
                  </a:cubicBezTo>
                  <a:cubicBezTo>
                    <a:pt x="3602" y="6614"/>
                    <a:pt x="3615" y="6612"/>
                    <a:pt x="3629" y="6609"/>
                  </a:cubicBezTo>
                  <a:cubicBezTo>
                    <a:pt x="3758" y="6574"/>
                    <a:pt x="3909" y="6246"/>
                    <a:pt x="4454" y="4816"/>
                  </a:cubicBezTo>
                  <a:lnTo>
                    <a:pt x="4756" y="4021"/>
                  </a:lnTo>
                  <a:lnTo>
                    <a:pt x="5842" y="3750"/>
                  </a:lnTo>
                  <a:cubicBezTo>
                    <a:pt x="6858" y="3500"/>
                    <a:pt x="7172" y="3359"/>
                    <a:pt x="7123" y="3184"/>
                  </a:cubicBezTo>
                  <a:cubicBezTo>
                    <a:pt x="7111" y="3141"/>
                    <a:pt x="6710" y="2863"/>
                    <a:pt x="6232" y="2564"/>
                  </a:cubicBezTo>
                  <a:cubicBezTo>
                    <a:pt x="5755" y="2264"/>
                    <a:pt x="5370" y="2003"/>
                    <a:pt x="5380" y="1987"/>
                  </a:cubicBezTo>
                  <a:cubicBezTo>
                    <a:pt x="5431" y="1896"/>
                    <a:pt x="6066" y="277"/>
                    <a:pt x="6086" y="182"/>
                  </a:cubicBezTo>
                  <a:cubicBezTo>
                    <a:pt x="6100" y="118"/>
                    <a:pt x="6066" y="43"/>
                    <a:pt x="6008" y="10"/>
                  </a:cubicBezTo>
                  <a:cubicBezTo>
                    <a:pt x="5997" y="4"/>
                    <a:pt x="5985" y="0"/>
                    <a:pt x="5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0"/>
            <p:cNvSpPr/>
            <p:nvPr/>
          </p:nvSpPr>
          <p:spPr>
            <a:xfrm>
              <a:off x="8313975" y="4062325"/>
              <a:ext cx="327448" cy="442940"/>
            </a:xfrm>
            <a:custGeom>
              <a:avLst/>
              <a:gdLst/>
              <a:ahLst/>
              <a:cxnLst/>
              <a:rect l="l" t="t" r="r" b="b"/>
              <a:pathLst>
                <a:path w="5231" h="7076" extrusionOk="0">
                  <a:moveTo>
                    <a:pt x="933" y="1321"/>
                  </a:moveTo>
                  <a:lnTo>
                    <a:pt x="933" y="1321"/>
                  </a:lnTo>
                  <a:cubicBezTo>
                    <a:pt x="934" y="1321"/>
                    <a:pt x="934" y="1321"/>
                    <a:pt x="934" y="1321"/>
                  </a:cubicBezTo>
                  <a:cubicBezTo>
                    <a:pt x="956" y="1329"/>
                    <a:pt x="1168" y="1647"/>
                    <a:pt x="1402" y="2020"/>
                  </a:cubicBezTo>
                  <a:cubicBezTo>
                    <a:pt x="1647" y="2416"/>
                    <a:pt x="1803" y="2721"/>
                    <a:pt x="1767" y="2741"/>
                  </a:cubicBezTo>
                  <a:cubicBezTo>
                    <a:pt x="1766" y="2742"/>
                    <a:pt x="1765" y="2742"/>
                    <a:pt x="1764" y="2742"/>
                  </a:cubicBezTo>
                  <a:cubicBezTo>
                    <a:pt x="1721" y="2742"/>
                    <a:pt x="1517" y="2438"/>
                    <a:pt x="1299" y="2042"/>
                  </a:cubicBezTo>
                  <a:cubicBezTo>
                    <a:pt x="1079" y="1640"/>
                    <a:pt x="916" y="1321"/>
                    <a:pt x="933" y="1321"/>
                  </a:cubicBezTo>
                  <a:close/>
                  <a:moveTo>
                    <a:pt x="2775" y="2471"/>
                  </a:moveTo>
                  <a:cubicBezTo>
                    <a:pt x="2788" y="2471"/>
                    <a:pt x="2801" y="2478"/>
                    <a:pt x="2808" y="2492"/>
                  </a:cubicBezTo>
                  <a:cubicBezTo>
                    <a:pt x="2821" y="2518"/>
                    <a:pt x="2813" y="2625"/>
                    <a:pt x="2789" y="2728"/>
                  </a:cubicBezTo>
                  <a:cubicBezTo>
                    <a:pt x="2754" y="2887"/>
                    <a:pt x="2642" y="2975"/>
                    <a:pt x="2116" y="3261"/>
                  </a:cubicBezTo>
                  <a:cubicBezTo>
                    <a:pt x="1712" y="3484"/>
                    <a:pt x="1473" y="3583"/>
                    <a:pt x="1334" y="3583"/>
                  </a:cubicBezTo>
                  <a:cubicBezTo>
                    <a:pt x="1322" y="3583"/>
                    <a:pt x="1310" y="3582"/>
                    <a:pt x="1299" y="3581"/>
                  </a:cubicBezTo>
                  <a:cubicBezTo>
                    <a:pt x="1164" y="3562"/>
                    <a:pt x="1137" y="3537"/>
                    <a:pt x="1206" y="3493"/>
                  </a:cubicBezTo>
                  <a:cubicBezTo>
                    <a:pt x="1259" y="3457"/>
                    <a:pt x="1614" y="3228"/>
                    <a:pt x="1997" y="2979"/>
                  </a:cubicBezTo>
                  <a:cubicBezTo>
                    <a:pt x="2381" y="2730"/>
                    <a:pt x="2713" y="2510"/>
                    <a:pt x="2737" y="2487"/>
                  </a:cubicBezTo>
                  <a:cubicBezTo>
                    <a:pt x="2749" y="2477"/>
                    <a:pt x="2763" y="2471"/>
                    <a:pt x="2775" y="2471"/>
                  </a:cubicBezTo>
                  <a:close/>
                  <a:moveTo>
                    <a:pt x="2421" y="3487"/>
                  </a:moveTo>
                  <a:cubicBezTo>
                    <a:pt x="2443" y="3487"/>
                    <a:pt x="2458" y="3492"/>
                    <a:pt x="2464" y="3505"/>
                  </a:cubicBezTo>
                  <a:cubicBezTo>
                    <a:pt x="2507" y="3588"/>
                    <a:pt x="2490" y="4933"/>
                    <a:pt x="2450" y="4933"/>
                  </a:cubicBezTo>
                  <a:cubicBezTo>
                    <a:pt x="2449" y="4933"/>
                    <a:pt x="2448" y="4932"/>
                    <a:pt x="2447" y="4930"/>
                  </a:cubicBezTo>
                  <a:cubicBezTo>
                    <a:pt x="2425" y="4893"/>
                    <a:pt x="2396" y="4584"/>
                    <a:pt x="2384" y="4250"/>
                  </a:cubicBezTo>
                  <a:cubicBezTo>
                    <a:pt x="2372" y="3915"/>
                    <a:pt x="2341" y="3633"/>
                    <a:pt x="2314" y="3626"/>
                  </a:cubicBezTo>
                  <a:cubicBezTo>
                    <a:pt x="2314" y="3626"/>
                    <a:pt x="2314" y="3626"/>
                    <a:pt x="2313" y="3626"/>
                  </a:cubicBezTo>
                  <a:cubicBezTo>
                    <a:pt x="2289" y="3626"/>
                    <a:pt x="2277" y="3848"/>
                    <a:pt x="2289" y="4117"/>
                  </a:cubicBezTo>
                  <a:lnTo>
                    <a:pt x="2310" y="4619"/>
                  </a:lnTo>
                  <a:lnTo>
                    <a:pt x="2108" y="4271"/>
                  </a:lnTo>
                  <a:cubicBezTo>
                    <a:pt x="1999" y="4081"/>
                    <a:pt x="1929" y="3885"/>
                    <a:pt x="1955" y="3838"/>
                  </a:cubicBezTo>
                  <a:cubicBezTo>
                    <a:pt x="1963" y="3823"/>
                    <a:pt x="1972" y="3816"/>
                    <a:pt x="1981" y="3816"/>
                  </a:cubicBezTo>
                  <a:cubicBezTo>
                    <a:pt x="2006" y="3816"/>
                    <a:pt x="2033" y="3871"/>
                    <a:pt x="2063" y="3981"/>
                  </a:cubicBezTo>
                  <a:lnTo>
                    <a:pt x="2127" y="4205"/>
                  </a:lnTo>
                  <a:lnTo>
                    <a:pt x="2143" y="3903"/>
                  </a:lnTo>
                  <a:cubicBezTo>
                    <a:pt x="2154" y="3725"/>
                    <a:pt x="2219" y="3569"/>
                    <a:pt x="2300" y="3525"/>
                  </a:cubicBezTo>
                  <a:cubicBezTo>
                    <a:pt x="2345" y="3500"/>
                    <a:pt x="2389" y="3487"/>
                    <a:pt x="2421" y="3487"/>
                  </a:cubicBezTo>
                  <a:close/>
                  <a:moveTo>
                    <a:pt x="2785" y="3288"/>
                  </a:moveTo>
                  <a:cubicBezTo>
                    <a:pt x="2805" y="3288"/>
                    <a:pt x="2822" y="3291"/>
                    <a:pt x="2834" y="3299"/>
                  </a:cubicBezTo>
                  <a:cubicBezTo>
                    <a:pt x="2868" y="3319"/>
                    <a:pt x="3150" y="3744"/>
                    <a:pt x="3466" y="4255"/>
                  </a:cubicBezTo>
                  <a:cubicBezTo>
                    <a:pt x="3986" y="5092"/>
                    <a:pt x="4027" y="5180"/>
                    <a:pt x="3924" y="5239"/>
                  </a:cubicBezTo>
                  <a:cubicBezTo>
                    <a:pt x="3898" y="5254"/>
                    <a:pt x="3876" y="5261"/>
                    <a:pt x="3859" y="5261"/>
                  </a:cubicBezTo>
                  <a:cubicBezTo>
                    <a:pt x="3828" y="5261"/>
                    <a:pt x="3812" y="5236"/>
                    <a:pt x="3813" y="5187"/>
                  </a:cubicBezTo>
                  <a:cubicBezTo>
                    <a:pt x="3815" y="5156"/>
                    <a:pt x="3812" y="5140"/>
                    <a:pt x="3805" y="5140"/>
                  </a:cubicBezTo>
                  <a:cubicBezTo>
                    <a:pt x="3795" y="5140"/>
                    <a:pt x="3777" y="5170"/>
                    <a:pt x="3752" y="5230"/>
                  </a:cubicBezTo>
                  <a:cubicBezTo>
                    <a:pt x="3712" y="5324"/>
                    <a:pt x="3670" y="5369"/>
                    <a:pt x="3636" y="5369"/>
                  </a:cubicBezTo>
                  <a:cubicBezTo>
                    <a:pt x="3595" y="5369"/>
                    <a:pt x="3565" y="5303"/>
                    <a:pt x="3565" y="5175"/>
                  </a:cubicBezTo>
                  <a:cubicBezTo>
                    <a:pt x="3565" y="5071"/>
                    <a:pt x="3547" y="5020"/>
                    <a:pt x="3514" y="5020"/>
                  </a:cubicBezTo>
                  <a:cubicBezTo>
                    <a:pt x="3507" y="5020"/>
                    <a:pt x="3499" y="5022"/>
                    <a:pt x="3491" y="5026"/>
                  </a:cubicBezTo>
                  <a:cubicBezTo>
                    <a:pt x="3451" y="5048"/>
                    <a:pt x="3443" y="5152"/>
                    <a:pt x="3472" y="5262"/>
                  </a:cubicBezTo>
                  <a:cubicBezTo>
                    <a:pt x="3503" y="5371"/>
                    <a:pt x="3484" y="5481"/>
                    <a:pt x="3429" y="5511"/>
                  </a:cubicBezTo>
                  <a:cubicBezTo>
                    <a:pt x="3415" y="5518"/>
                    <a:pt x="3403" y="5523"/>
                    <a:pt x="3393" y="5523"/>
                  </a:cubicBezTo>
                  <a:cubicBezTo>
                    <a:pt x="3345" y="5523"/>
                    <a:pt x="3329" y="5439"/>
                    <a:pt x="3320" y="5215"/>
                  </a:cubicBezTo>
                  <a:cubicBezTo>
                    <a:pt x="3313" y="5021"/>
                    <a:pt x="3292" y="4845"/>
                    <a:pt x="3273" y="4813"/>
                  </a:cubicBezTo>
                  <a:cubicBezTo>
                    <a:pt x="3272" y="4810"/>
                    <a:pt x="3270" y="4809"/>
                    <a:pt x="3269" y="4809"/>
                  </a:cubicBezTo>
                  <a:cubicBezTo>
                    <a:pt x="3254" y="4809"/>
                    <a:pt x="3245" y="4966"/>
                    <a:pt x="3252" y="5180"/>
                  </a:cubicBezTo>
                  <a:cubicBezTo>
                    <a:pt x="3258" y="5410"/>
                    <a:pt x="3229" y="5620"/>
                    <a:pt x="3189" y="5643"/>
                  </a:cubicBezTo>
                  <a:cubicBezTo>
                    <a:pt x="3187" y="5644"/>
                    <a:pt x="3185" y="5645"/>
                    <a:pt x="3183" y="5645"/>
                  </a:cubicBezTo>
                  <a:cubicBezTo>
                    <a:pt x="3146" y="5645"/>
                    <a:pt x="3114" y="5401"/>
                    <a:pt x="3114" y="5092"/>
                  </a:cubicBezTo>
                  <a:cubicBezTo>
                    <a:pt x="3114" y="4767"/>
                    <a:pt x="3095" y="4492"/>
                    <a:pt x="3071" y="4485"/>
                  </a:cubicBezTo>
                  <a:cubicBezTo>
                    <a:pt x="3071" y="4485"/>
                    <a:pt x="3071" y="4485"/>
                    <a:pt x="3070" y="4485"/>
                  </a:cubicBezTo>
                  <a:cubicBezTo>
                    <a:pt x="3048" y="4485"/>
                    <a:pt x="3031" y="4755"/>
                    <a:pt x="3034" y="5100"/>
                  </a:cubicBezTo>
                  <a:cubicBezTo>
                    <a:pt x="3036" y="5449"/>
                    <a:pt x="3014" y="5741"/>
                    <a:pt x="2983" y="5757"/>
                  </a:cubicBezTo>
                  <a:cubicBezTo>
                    <a:pt x="2967" y="5765"/>
                    <a:pt x="2954" y="5773"/>
                    <a:pt x="2943" y="5773"/>
                  </a:cubicBezTo>
                  <a:cubicBezTo>
                    <a:pt x="2896" y="5773"/>
                    <a:pt x="2888" y="5629"/>
                    <a:pt x="2833" y="4806"/>
                  </a:cubicBezTo>
                  <a:cubicBezTo>
                    <a:pt x="2797" y="4294"/>
                    <a:pt x="2743" y="3863"/>
                    <a:pt x="2715" y="3856"/>
                  </a:cubicBezTo>
                  <a:cubicBezTo>
                    <a:pt x="2715" y="3856"/>
                    <a:pt x="2715" y="3856"/>
                    <a:pt x="2714" y="3856"/>
                  </a:cubicBezTo>
                  <a:lnTo>
                    <a:pt x="2714" y="3856"/>
                  </a:lnTo>
                  <a:cubicBezTo>
                    <a:pt x="2669" y="3856"/>
                    <a:pt x="2709" y="4754"/>
                    <a:pt x="2788" y="5416"/>
                  </a:cubicBezTo>
                  <a:cubicBezTo>
                    <a:pt x="2798" y="5512"/>
                    <a:pt x="2787" y="5572"/>
                    <a:pt x="2758" y="5572"/>
                  </a:cubicBezTo>
                  <a:cubicBezTo>
                    <a:pt x="2752" y="5572"/>
                    <a:pt x="2744" y="5569"/>
                    <a:pt x="2735" y="5561"/>
                  </a:cubicBezTo>
                  <a:cubicBezTo>
                    <a:pt x="2570" y="5420"/>
                    <a:pt x="2519" y="3406"/>
                    <a:pt x="2679" y="3316"/>
                  </a:cubicBezTo>
                  <a:cubicBezTo>
                    <a:pt x="2714" y="3298"/>
                    <a:pt x="2753" y="3288"/>
                    <a:pt x="2785" y="3288"/>
                  </a:cubicBezTo>
                  <a:close/>
                  <a:moveTo>
                    <a:pt x="4169" y="5403"/>
                  </a:moveTo>
                  <a:cubicBezTo>
                    <a:pt x="4229" y="5403"/>
                    <a:pt x="4328" y="5440"/>
                    <a:pt x="4419" y="5500"/>
                  </a:cubicBezTo>
                  <a:cubicBezTo>
                    <a:pt x="4538" y="5579"/>
                    <a:pt x="4648" y="5662"/>
                    <a:pt x="4657" y="5682"/>
                  </a:cubicBezTo>
                  <a:cubicBezTo>
                    <a:pt x="4672" y="5703"/>
                    <a:pt x="4281" y="5941"/>
                    <a:pt x="3785" y="6215"/>
                  </a:cubicBezTo>
                  <a:lnTo>
                    <a:pt x="2889" y="6710"/>
                  </a:lnTo>
                  <a:lnTo>
                    <a:pt x="2873" y="6495"/>
                  </a:lnTo>
                  <a:cubicBezTo>
                    <a:pt x="2854" y="6262"/>
                    <a:pt x="2980" y="6140"/>
                    <a:pt x="3649" y="5723"/>
                  </a:cubicBezTo>
                  <a:cubicBezTo>
                    <a:pt x="3869" y="5587"/>
                    <a:pt x="4085" y="5448"/>
                    <a:pt x="4125" y="5414"/>
                  </a:cubicBezTo>
                  <a:cubicBezTo>
                    <a:pt x="4135" y="5407"/>
                    <a:pt x="4150" y="5403"/>
                    <a:pt x="4169" y="5403"/>
                  </a:cubicBezTo>
                  <a:close/>
                  <a:moveTo>
                    <a:pt x="93" y="0"/>
                  </a:moveTo>
                  <a:cubicBezTo>
                    <a:pt x="41" y="0"/>
                    <a:pt x="11" y="44"/>
                    <a:pt x="5" y="134"/>
                  </a:cubicBezTo>
                  <a:cubicBezTo>
                    <a:pt x="1" y="200"/>
                    <a:pt x="314" y="854"/>
                    <a:pt x="700" y="1584"/>
                  </a:cubicBezTo>
                  <a:lnTo>
                    <a:pt x="1404" y="2915"/>
                  </a:lnTo>
                  <a:lnTo>
                    <a:pt x="978" y="3229"/>
                  </a:lnTo>
                  <a:cubicBezTo>
                    <a:pt x="615" y="3501"/>
                    <a:pt x="562" y="3568"/>
                    <a:pt x="616" y="3704"/>
                  </a:cubicBezTo>
                  <a:cubicBezTo>
                    <a:pt x="660" y="3816"/>
                    <a:pt x="811" y="3889"/>
                    <a:pt x="1132" y="3945"/>
                  </a:cubicBezTo>
                  <a:lnTo>
                    <a:pt x="1587" y="4028"/>
                  </a:lnTo>
                  <a:lnTo>
                    <a:pt x="2094" y="4945"/>
                  </a:lnTo>
                  <a:lnTo>
                    <a:pt x="2600" y="5862"/>
                  </a:lnTo>
                  <a:lnTo>
                    <a:pt x="2560" y="6361"/>
                  </a:lnTo>
                  <a:cubicBezTo>
                    <a:pt x="2519" y="6872"/>
                    <a:pt x="2571" y="7075"/>
                    <a:pt x="2745" y="7075"/>
                  </a:cubicBezTo>
                  <a:cubicBezTo>
                    <a:pt x="2757" y="7075"/>
                    <a:pt x="2769" y="7074"/>
                    <a:pt x="2782" y="7072"/>
                  </a:cubicBezTo>
                  <a:cubicBezTo>
                    <a:pt x="2952" y="7047"/>
                    <a:pt x="3659" y="6657"/>
                    <a:pt x="4477" y="6134"/>
                  </a:cubicBezTo>
                  <a:cubicBezTo>
                    <a:pt x="5216" y="5663"/>
                    <a:pt x="5231" y="5608"/>
                    <a:pt x="4685" y="5331"/>
                  </a:cubicBezTo>
                  <a:cubicBezTo>
                    <a:pt x="4419" y="5198"/>
                    <a:pt x="4311" y="5075"/>
                    <a:pt x="3987" y="4552"/>
                  </a:cubicBezTo>
                  <a:cubicBezTo>
                    <a:pt x="3776" y="4209"/>
                    <a:pt x="3471" y="3731"/>
                    <a:pt x="3308" y="3483"/>
                  </a:cubicBezTo>
                  <a:cubicBezTo>
                    <a:pt x="3015" y="3042"/>
                    <a:pt x="3011" y="3031"/>
                    <a:pt x="3105" y="2624"/>
                  </a:cubicBezTo>
                  <a:cubicBezTo>
                    <a:pt x="3191" y="2247"/>
                    <a:pt x="3185" y="2073"/>
                    <a:pt x="3038" y="2073"/>
                  </a:cubicBezTo>
                  <a:cubicBezTo>
                    <a:pt x="2939" y="2073"/>
                    <a:pt x="2778" y="2150"/>
                    <a:pt x="2539" y="2297"/>
                  </a:cubicBezTo>
                  <a:lnTo>
                    <a:pt x="2053" y="2593"/>
                  </a:lnTo>
                  <a:lnTo>
                    <a:pt x="1833" y="2193"/>
                  </a:lnTo>
                  <a:cubicBezTo>
                    <a:pt x="1580" y="1736"/>
                    <a:pt x="965" y="873"/>
                    <a:pt x="506" y="334"/>
                  </a:cubicBezTo>
                  <a:cubicBezTo>
                    <a:pt x="317" y="112"/>
                    <a:pt x="177" y="0"/>
                    <a:pt x="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0"/>
            <p:cNvSpPr/>
            <p:nvPr/>
          </p:nvSpPr>
          <p:spPr>
            <a:xfrm>
              <a:off x="8569403" y="4457400"/>
              <a:ext cx="506027" cy="737728"/>
            </a:xfrm>
            <a:custGeom>
              <a:avLst/>
              <a:gdLst/>
              <a:ahLst/>
              <a:cxnLst/>
              <a:rect l="l" t="t" r="r" b="b"/>
              <a:pathLst>
                <a:path w="15801" h="23036" extrusionOk="0">
                  <a:moveTo>
                    <a:pt x="6332" y="515"/>
                  </a:moveTo>
                  <a:cubicBezTo>
                    <a:pt x="6335" y="515"/>
                    <a:pt x="6337" y="515"/>
                    <a:pt x="6339" y="516"/>
                  </a:cubicBezTo>
                  <a:cubicBezTo>
                    <a:pt x="6366" y="530"/>
                    <a:pt x="6687" y="878"/>
                    <a:pt x="7053" y="1289"/>
                  </a:cubicBezTo>
                  <a:lnTo>
                    <a:pt x="7717" y="2036"/>
                  </a:lnTo>
                  <a:lnTo>
                    <a:pt x="7543" y="2382"/>
                  </a:lnTo>
                  <a:cubicBezTo>
                    <a:pt x="7451" y="2563"/>
                    <a:pt x="7360" y="2711"/>
                    <a:pt x="7338" y="2711"/>
                  </a:cubicBezTo>
                  <a:cubicBezTo>
                    <a:pt x="7337" y="2711"/>
                    <a:pt x="7336" y="2711"/>
                    <a:pt x="7335" y="2711"/>
                  </a:cubicBezTo>
                  <a:cubicBezTo>
                    <a:pt x="7317" y="2703"/>
                    <a:pt x="7027" y="2296"/>
                    <a:pt x="6688" y="1814"/>
                  </a:cubicBezTo>
                  <a:lnTo>
                    <a:pt x="6073" y="932"/>
                  </a:lnTo>
                  <a:lnTo>
                    <a:pt x="6180" y="712"/>
                  </a:lnTo>
                  <a:cubicBezTo>
                    <a:pt x="6236" y="598"/>
                    <a:pt x="6301" y="515"/>
                    <a:pt x="6332" y="515"/>
                  </a:cubicBezTo>
                  <a:close/>
                  <a:moveTo>
                    <a:pt x="5969" y="1213"/>
                  </a:moveTo>
                  <a:cubicBezTo>
                    <a:pt x="5969" y="1213"/>
                    <a:pt x="5970" y="1213"/>
                    <a:pt x="5970" y="1213"/>
                  </a:cubicBezTo>
                  <a:cubicBezTo>
                    <a:pt x="5992" y="1225"/>
                    <a:pt x="6275" y="1620"/>
                    <a:pt x="6596" y="2089"/>
                  </a:cubicBezTo>
                  <a:lnTo>
                    <a:pt x="7183" y="2945"/>
                  </a:lnTo>
                  <a:lnTo>
                    <a:pt x="6787" y="3731"/>
                  </a:lnTo>
                  <a:lnTo>
                    <a:pt x="6390" y="4516"/>
                  </a:lnTo>
                  <a:lnTo>
                    <a:pt x="5780" y="3694"/>
                  </a:lnTo>
                  <a:cubicBezTo>
                    <a:pt x="5171" y="2871"/>
                    <a:pt x="5169" y="2867"/>
                    <a:pt x="5259" y="2635"/>
                  </a:cubicBezTo>
                  <a:cubicBezTo>
                    <a:pt x="5415" y="2225"/>
                    <a:pt x="5920" y="1213"/>
                    <a:pt x="5969" y="1213"/>
                  </a:cubicBezTo>
                  <a:close/>
                  <a:moveTo>
                    <a:pt x="7827" y="2227"/>
                  </a:moveTo>
                  <a:cubicBezTo>
                    <a:pt x="7829" y="2227"/>
                    <a:pt x="7830" y="2227"/>
                    <a:pt x="7832" y="2228"/>
                  </a:cubicBezTo>
                  <a:cubicBezTo>
                    <a:pt x="7902" y="2263"/>
                    <a:pt x="9194" y="3920"/>
                    <a:pt x="9226" y="4013"/>
                  </a:cubicBezTo>
                  <a:cubicBezTo>
                    <a:pt x="9240" y="4057"/>
                    <a:pt x="9155" y="4235"/>
                    <a:pt x="9039" y="4405"/>
                  </a:cubicBezTo>
                  <a:lnTo>
                    <a:pt x="8826" y="4717"/>
                  </a:lnTo>
                  <a:lnTo>
                    <a:pt x="8131" y="3799"/>
                  </a:lnTo>
                  <a:lnTo>
                    <a:pt x="7436" y="2882"/>
                  </a:lnTo>
                  <a:lnTo>
                    <a:pt x="7607" y="2542"/>
                  </a:lnTo>
                  <a:cubicBezTo>
                    <a:pt x="7697" y="2363"/>
                    <a:pt x="7794" y="2227"/>
                    <a:pt x="7827" y="2227"/>
                  </a:cubicBezTo>
                  <a:close/>
                  <a:moveTo>
                    <a:pt x="9383" y="4202"/>
                  </a:moveTo>
                  <a:cubicBezTo>
                    <a:pt x="9401" y="4202"/>
                    <a:pt x="9660" y="4531"/>
                    <a:pt x="9964" y="4937"/>
                  </a:cubicBezTo>
                  <a:lnTo>
                    <a:pt x="10521" y="5683"/>
                  </a:lnTo>
                  <a:lnTo>
                    <a:pt x="10335" y="5958"/>
                  </a:lnTo>
                  <a:cubicBezTo>
                    <a:pt x="10232" y="6111"/>
                    <a:pt x="10133" y="6234"/>
                    <a:pt x="10112" y="6241"/>
                  </a:cubicBezTo>
                  <a:cubicBezTo>
                    <a:pt x="10111" y="6241"/>
                    <a:pt x="10109" y="6242"/>
                    <a:pt x="10108" y="6242"/>
                  </a:cubicBezTo>
                  <a:cubicBezTo>
                    <a:pt x="10071" y="6242"/>
                    <a:pt x="9943" y="6089"/>
                    <a:pt x="9250" y="5229"/>
                  </a:cubicBezTo>
                  <a:lnTo>
                    <a:pt x="8948" y="4853"/>
                  </a:lnTo>
                  <a:lnTo>
                    <a:pt x="9154" y="4533"/>
                  </a:lnTo>
                  <a:cubicBezTo>
                    <a:pt x="9269" y="4354"/>
                    <a:pt x="9369" y="4209"/>
                    <a:pt x="9383" y="4202"/>
                  </a:cubicBezTo>
                  <a:cubicBezTo>
                    <a:pt x="9383" y="4202"/>
                    <a:pt x="9383" y="4202"/>
                    <a:pt x="9383" y="4202"/>
                  </a:cubicBezTo>
                  <a:close/>
                  <a:moveTo>
                    <a:pt x="5043" y="3101"/>
                  </a:moveTo>
                  <a:lnTo>
                    <a:pt x="5644" y="3908"/>
                  </a:lnTo>
                  <a:lnTo>
                    <a:pt x="6244" y="4715"/>
                  </a:lnTo>
                  <a:lnTo>
                    <a:pt x="5918" y="5316"/>
                  </a:lnTo>
                  <a:cubicBezTo>
                    <a:pt x="5739" y="5645"/>
                    <a:pt x="5520" y="6016"/>
                    <a:pt x="5433" y="6137"/>
                  </a:cubicBezTo>
                  <a:lnTo>
                    <a:pt x="5275" y="6357"/>
                  </a:lnTo>
                  <a:lnTo>
                    <a:pt x="4755" y="5609"/>
                  </a:lnTo>
                  <a:cubicBezTo>
                    <a:pt x="4161" y="4750"/>
                    <a:pt x="4162" y="4907"/>
                    <a:pt x="4721" y="3761"/>
                  </a:cubicBezTo>
                  <a:lnTo>
                    <a:pt x="5043" y="3101"/>
                  </a:lnTo>
                  <a:close/>
                  <a:moveTo>
                    <a:pt x="7317" y="3168"/>
                  </a:moveTo>
                  <a:cubicBezTo>
                    <a:pt x="7338" y="3168"/>
                    <a:pt x="7662" y="3571"/>
                    <a:pt x="8039" y="4067"/>
                  </a:cubicBezTo>
                  <a:cubicBezTo>
                    <a:pt x="8649" y="4869"/>
                    <a:pt x="8719" y="4989"/>
                    <a:pt x="8641" y="5090"/>
                  </a:cubicBezTo>
                  <a:cubicBezTo>
                    <a:pt x="8591" y="5151"/>
                    <a:pt x="8391" y="5478"/>
                    <a:pt x="8194" y="5813"/>
                  </a:cubicBezTo>
                  <a:cubicBezTo>
                    <a:pt x="8001" y="6146"/>
                    <a:pt x="7833" y="6412"/>
                    <a:pt x="7816" y="6412"/>
                  </a:cubicBezTo>
                  <a:cubicBezTo>
                    <a:pt x="7816" y="6412"/>
                    <a:pt x="7816" y="6412"/>
                    <a:pt x="7816" y="6412"/>
                  </a:cubicBezTo>
                  <a:cubicBezTo>
                    <a:pt x="7802" y="6406"/>
                    <a:pt x="7492" y="5996"/>
                    <a:pt x="7128" y="5506"/>
                  </a:cubicBezTo>
                  <a:lnTo>
                    <a:pt x="6466" y="4612"/>
                  </a:lnTo>
                  <a:lnTo>
                    <a:pt x="6875" y="3894"/>
                  </a:lnTo>
                  <a:cubicBezTo>
                    <a:pt x="7101" y="3500"/>
                    <a:pt x="7299" y="3175"/>
                    <a:pt x="7317" y="3168"/>
                  </a:cubicBezTo>
                  <a:cubicBezTo>
                    <a:pt x="7317" y="3168"/>
                    <a:pt x="7317" y="3168"/>
                    <a:pt x="7317" y="3168"/>
                  </a:cubicBezTo>
                  <a:close/>
                  <a:moveTo>
                    <a:pt x="8845" y="5117"/>
                  </a:moveTo>
                  <a:lnTo>
                    <a:pt x="9400" y="5803"/>
                  </a:lnTo>
                  <a:cubicBezTo>
                    <a:pt x="9948" y="6478"/>
                    <a:pt x="9955" y="6487"/>
                    <a:pt x="9857" y="6680"/>
                  </a:cubicBezTo>
                  <a:cubicBezTo>
                    <a:pt x="9792" y="6808"/>
                    <a:pt x="9688" y="6896"/>
                    <a:pt x="9541" y="6944"/>
                  </a:cubicBezTo>
                  <a:cubicBezTo>
                    <a:pt x="9349" y="7007"/>
                    <a:pt x="9293" y="7070"/>
                    <a:pt x="9123" y="7404"/>
                  </a:cubicBezTo>
                  <a:cubicBezTo>
                    <a:pt x="8998" y="7653"/>
                    <a:pt x="8950" y="7739"/>
                    <a:pt x="8902" y="7739"/>
                  </a:cubicBezTo>
                  <a:cubicBezTo>
                    <a:pt x="8878" y="7739"/>
                    <a:pt x="8854" y="7718"/>
                    <a:pt x="8820" y="7685"/>
                  </a:cubicBezTo>
                  <a:cubicBezTo>
                    <a:pt x="8713" y="7580"/>
                    <a:pt x="8084" y="6780"/>
                    <a:pt x="7992" y="6629"/>
                  </a:cubicBezTo>
                  <a:cubicBezTo>
                    <a:pt x="7960" y="6577"/>
                    <a:pt x="8009" y="6447"/>
                    <a:pt x="8127" y="6258"/>
                  </a:cubicBezTo>
                  <a:cubicBezTo>
                    <a:pt x="8230" y="6097"/>
                    <a:pt x="8432" y="5776"/>
                    <a:pt x="8579" y="5542"/>
                  </a:cubicBezTo>
                  <a:lnTo>
                    <a:pt x="8845" y="5117"/>
                  </a:lnTo>
                  <a:close/>
                  <a:moveTo>
                    <a:pt x="10626" y="5848"/>
                  </a:moveTo>
                  <a:cubicBezTo>
                    <a:pt x="10628" y="5848"/>
                    <a:pt x="10629" y="5849"/>
                    <a:pt x="10630" y="5849"/>
                  </a:cubicBezTo>
                  <a:cubicBezTo>
                    <a:pt x="10657" y="5863"/>
                    <a:pt x="10918" y="6174"/>
                    <a:pt x="11215" y="6549"/>
                  </a:cubicBezTo>
                  <a:cubicBezTo>
                    <a:pt x="11734" y="7199"/>
                    <a:pt x="11750" y="7232"/>
                    <a:pt x="11673" y="7429"/>
                  </a:cubicBezTo>
                  <a:cubicBezTo>
                    <a:pt x="11629" y="7538"/>
                    <a:pt x="11542" y="7677"/>
                    <a:pt x="11482" y="7732"/>
                  </a:cubicBezTo>
                  <a:cubicBezTo>
                    <a:pt x="11449" y="7764"/>
                    <a:pt x="11425" y="7785"/>
                    <a:pt x="11397" y="7785"/>
                  </a:cubicBezTo>
                  <a:cubicBezTo>
                    <a:pt x="11332" y="7785"/>
                    <a:pt x="11243" y="7676"/>
                    <a:pt x="10965" y="7331"/>
                  </a:cubicBezTo>
                  <a:cubicBezTo>
                    <a:pt x="10737" y="7053"/>
                    <a:pt x="10490" y="6749"/>
                    <a:pt x="10406" y="6653"/>
                  </a:cubicBezTo>
                  <a:cubicBezTo>
                    <a:pt x="10263" y="6486"/>
                    <a:pt x="10263" y="6462"/>
                    <a:pt x="10419" y="6152"/>
                  </a:cubicBezTo>
                  <a:cubicBezTo>
                    <a:pt x="10507" y="5976"/>
                    <a:pt x="10596" y="5848"/>
                    <a:pt x="10626" y="5848"/>
                  </a:cubicBezTo>
                  <a:close/>
                  <a:moveTo>
                    <a:pt x="6368" y="4948"/>
                  </a:moveTo>
                  <a:cubicBezTo>
                    <a:pt x="6393" y="4948"/>
                    <a:pt x="6695" y="5325"/>
                    <a:pt x="7040" y="5785"/>
                  </a:cubicBezTo>
                  <a:cubicBezTo>
                    <a:pt x="7626" y="6573"/>
                    <a:pt x="7666" y="6648"/>
                    <a:pt x="7591" y="6799"/>
                  </a:cubicBezTo>
                  <a:cubicBezTo>
                    <a:pt x="7472" y="7033"/>
                    <a:pt x="6712" y="8238"/>
                    <a:pt x="6675" y="8250"/>
                  </a:cubicBezTo>
                  <a:cubicBezTo>
                    <a:pt x="6675" y="8250"/>
                    <a:pt x="6675" y="8250"/>
                    <a:pt x="6675" y="8250"/>
                  </a:cubicBezTo>
                  <a:cubicBezTo>
                    <a:pt x="6653" y="8250"/>
                    <a:pt x="6360" y="7874"/>
                    <a:pt x="6025" y="7409"/>
                  </a:cubicBezTo>
                  <a:lnTo>
                    <a:pt x="5411" y="6558"/>
                  </a:lnTo>
                  <a:lnTo>
                    <a:pt x="5870" y="5760"/>
                  </a:lnTo>
                  <a:cubicBezTo>
                    <a:pt x="6121" y="5321"/>
                    <a:pt x="6346" y="4956"/>
                    <a:pt x="6367" y="4948"/>
                  </a:cubicBezTo>
                  <a:cubicBezTo>
                    <a:pt x="6368" y="4948"/>
                    <a:pt x="6368" y="4948"/>
                    <a:pt x="6368" y="4948"/>
                  </a:cubicBezTo>
                  <a:close/>
                  <a:moveTo>
                    <a:pt x="7795" y="6872"/>
                  </a:moveTo>
                  <a:cubicBezTo>
                    <a:pt x="7831" y="6872"/>
                    <a:pt x="8049" y="7117"/>
                    <a:pt x="8294" y="7430"/>
                  </a:cubicBezTo>
                  <a:lnTo>
                    <a:pt x="8746" y="8006"/>
                  </a:lnTo>
                  <a:lnTo>
                    <a:pt x="8633" y="8231"/>
                  </a:lnTo>
                  <a:cubicBezTo>
                    <a:pt x="8568" y="8357"/>
                    <a:pt x="8538" y="8410"/>
                    <a:pt x="8494" y="8410"/>
                  </a:cubicBezTo>
                  <a:cubicBezTo>
                    <a:pt x="8466" y="8410"/>
                    <a:pt x="8431" y="8386"/>
                    <a:pt x="8377" y="8346"/>
                  </a:cubicBezTo>
                  <a:cubicBezTo>
                    <a:pt x="7770" y="7895"/>
                    <a:pt x="7531" y="7749"/>
                    <a:pt x="7389" y="7749"/>
                  </a:cubicBezTo>
                  <a:cubicBezTo>
                    <a:pt x="7387" y="7749"/>
                    <a:pt x="7386" y="7749"/>
                    <a:pt x="7384" y="7749"/>
                  </a:cubicBezTo>
                  <a:cubicBezTo>
                    <a:pt x="7376" y="7750"/>
                    <a:pt x="7368" y="7750"/>
                    <a:pt x="7361" y="7750"/>
                  </a:cubicBezTo>
                  <a:cubicBezTo>
                    <a:pt x="7239" y="7750"/>
                    <a:pt x="7255" y="7718"/>
                    <a:pt x="7489" y="7322"/>
                  </a:cubicBezTo>
                  <a:cubicBezTo>
                    <a:pt x="7630" y="7084"/>
                    <a:pt x="7765" y="6882"/>
                    <a:pt x="7793" y="6872"/>
                  </a:cubicBezTo>
                  <a:cubicBezTo>
                    <a:pt x="7793" y="6872"/>
                    <a:pt x="7794" y="6872"/>
                    <a:pt x="7795" y="6872"/>
                  </a:cubicBezTo>
                  <a:close/>
                  <a:moveTo>
                    <a:pt x="4094" y="5195"/>
                  </a:moveTo>
                  <a:cubicBezTo>
                    <a:pt x="4095" y="5195"/>
                    <a:pt x="4095" y="5195"/>
                    <a:pt x="4095" y="5195"/>
                  </a:cubicBezTo>
                  <a:cubicBezTo>
                    <a:pt x="4142" y="5218"/>
                    <a:pt x="4997" y="6440"/>
                    <a:pt x="5065" y="6582"/>
                  </a:cubicBezTo>
                  <a:cubicBezTo>
                    <a:pt x="5120" y="6696"/>
                    <a:pt x="5077" y="6795"/>
                    <a:pt x="4633" y="7577"/>
                  </a:cubicBezTo>
                  <a:cubicBezTo>
                    <a:pt x="4360" y="8057"/>
                    <a:pt x="4115" y="8453"/>
                    <a:pt x="4086" y="8464"/>
                  </a:cubicBezTo>
                  <a:cubicBezTo>
                    <a:pt x="4085" y="8464"/>
                    <a:pt x="4083" y="8464"/>
                    <a:pt x="4082" y="8464"/>
                  </a:cubicBezTo>
                  <a:cubicBezTo>
                    <a:pt x="3995" y="8464"/>
                    <a:pt x="3511" y="7802"/>
                    <a:pt x="3437" y="7576"/>
                  </a:cubicBezTo>
                  <a:cubicBezTo>
                    <a:pt x="3405" y="7481"/>
                    <a:pt x="3327" y="7343"/>
                    <a:pt x="3265" y="7276"/>
                  </a:cubicBezTo>
                  <a:cubicBezTo>
                    <a:pt x="3155" y="7157"/>
                    <a:pt x="3162" y="7129"/>
                    <a:pt x="3466" y="6480"/>
                  </a:cubicBezTo>
                  <a:cubicBezTo>
                    <a:pt x="3638" y="6111"/>
                    <a:pt x="3845" y="5666"/>
                    <a:pt x="3924" y="5495"/>
                  </a:cubicBezTo>
                  <a:cubicBezTo>
                    <a:pt x="4000" y="5326"/>
                    <a:pt x="4076" y="5195"/>
                    <a:pt x="4094" y="5195"/>
                  </a:cubicBezTo>
                  <a:close/>
                  <a:moveTo>
                    <a:pt x="11897" y="7447"/>
                  </a:moveTo>
                  <a:cubicBezTo>
                    <a:pt x="11903" y="7447"/>
                    <a:pt x="11909" y="7449"/>
                    <a:pt x="11914" y="7451"/>
                  </a:cubicBezTo>
                  <a:cubicBezTo>
                    <a:pt x="11954" y="7471"/>
                    <a:pt x="12191" y="7737"/>
                    <a:pt x="12442" y="8042"/>
                  </a:cubicBezTo>
                  <a:lnTo>
                    <a:pt x="12898" y="8597"/>
                  </a:lnTo>
                  <a:lnTo>
                    <a:pt x="12774" y="8885"/>
                  </a:lnTo>
                  <a:cubicBezTo>
                    <a:pt x="12707" y="9041"/>
                    <a:pt x="12611" y="9186"/>
                    <a:pt x="12564" y="9200"/>
                  </a:cubicBezTo>
                  <a:cubicBezTo>
                    <a:pt x="12561" y="9201"/>
                    <a:pt x="12558" y="9202"/>
                    <a:pt x="12554" y="9202"/>
                  </a:cubicBezTo>
                  <a:cubicBezTo>
                    <a:pt x="12487" y="9202"/>
                    <a:pt x="12304" y="9015"/>
                    <a:pt x="12000" y="8632"/>
                  </a:cubicBezTo>
                  <a:lnTo>
                    <a:pt x="11526" y="8036"/>
                  </a:lnTo>
                  <a:lnTo>
                    <a:pt x="11683" y="7724"/>
                  </a:lnTo>
                  <a:cubicBezTo>
                    <a:pt x="11778" y="7538"/>
                    <a:pt x="11847" y="7447"/>
                    <a:pt x="11897" y="7447"/>
                  </a:cubicBezTo>
                  <a:close/>
                  <a:moveTo>
                    <a:pt x="9171" y="8607"/>
                  </a:moveTo>
                  <a:cubicBezTo>
                    <a:pt x="9215" y="8607"/>
                    <a:pt x="9360" y="8757"/>
                    <a:pt x="9498" y="8949"/>
                  </a:cubicBezTo>
                  <a:cubicBezTo>
                    <a:pt x="9628" y="9129"/>
                    <a:pt x="9694" y="9221"/>
                    <a:pt x="9663" y="9221"/>
                  </a:cubicBezTo>
                  <a:cubicBezTo>
                    <a:pt x="9631" y="9221"/>
                    <a:pt x="9496" y="9124"/>
                    <a:pt x="9222" y="8926"/>
                  </a:cubicBezTo>
                  <a:cubicBezTo>
                    <a:pt x="9028" y="8785"/>
                    <a:pt x="9002" y="8621"/>
                    <a:pt x="9170" y="8607"/>
                  </a:cubicBezTo>
                  <a:cubicBezTo>
                    <a:pt x="9171" y="8607"/>
                    <a:pt x="9171" y="8607"/>
                    <a:pt x="9171" y="8607"/>
                  </a:cubicBezTo>
                  <a:close/>
                  <a:moveTo>
                    <a:pt x="10098" y="6685"/>
                  </a:moveTo>
                  <a:cubicBezTo>
                    <a:pt x="10100" y="6685"/>
                    <a:pt x="10102" y="6686"/>
                    <a:pt x="10104" y="6686"/>
                  </a:cubicBezTo>
                  <a:cubicBezTo>
                    <a:pt x="10133" y="6701"/>
                    <a:pt x="11236" y="8066"/>
                    <a:pt x="11248" y="8104"/>
                  </a:cubicBezTo>
                  <a:cubicBezTo>
                    <a:pt x="11260" y="8140"/>
                    <a:pt x="10391" y="9568"/>
                    <a:pt x="10347" y="9583"/>
                  </a:cubicBezTo>
                  <a:cubicBezTo>
                    <a:pt x="10347" y="9583"/>
                    <a:pt x="10347" y="9583"/>
                    <a:pt x="10346" y="9583"/>
                  </a:cubicBezTo>
                  <a:cubicBezTo>
                    <a:pt x="10328" y="9583"/>
                    <a:pt x="10094" y="9304"/>
                    <a:pt x="9819" y="8956"/>
                  </a:cubicBezTo>
                  <a:lnTo>
                    <a:pt x="9316" y="8319"/>
                  </a:lnTo>
                  <a:lnTo>
                    <a:pt x="9638" y="7772"/>
                  </a:lnTo>
                  <a:cubicBezTo>
                    <a:pt x="9864" y="7394"/>
                    <a:pt x="9950" y="7203"/>
                    <a:pt x="9919" y="7153"/>
                  </a:cubicBezTo>
                  <a:cubicBezTo>
                    <a:pt x="9880" y="7088"/>
                    <a:pt x="10038" y="6685"/>
                    <a:pt x="10098" y="6685"/>
                  </a:cubicBezTo>
                  <a:close/>
                  <a:moveTo>
                    <a:pt x="7028" y="8108"/>
                  </a:moveTo>
                  <a:cubicBezTo>
                    <a:pt x="7047" y="8108"/>
                    <a:pt x="7062" y="8139"/>
                    <a:pt x="7084" y="8197"/>
                  </a:cubicBezTo>
                  <a:cubicBezTo>
                    <a:pt x="7120" y="8279"/>
                    <a:pt x="7356" y="8485"/>
                    <a:pt x="7651" y="8687"/>
                  </a:cubicBezTo>
                  <a:cubicBezTo>
                    <a:pt x="7931" y="8878"/>
                    <a:pt x="8163" y="9063"/>
                    <a:pt x="8165" y="9099"/>
                  </a:cubicBezTo>
                  <a:cubicBezTo>
                    <a:pt x="8167" y="9134"/>
                    <a:pt x="8087" y="9281"/>
                    <a:pt x="7983" y="9433"/>
                  </a:cubicBezTo>
                  <a:cubicBezTo>
                    <a:pt x="7897" y="9556"/>
                    <a:pt x="7857" y="9636"/>
                    <a:pt x="7798" y="9636"/>
                  </a:cubicBezTo>
                  <a:cubicBezTo>
                    <a:pt x="7710" y="9636"/>
                    <a:pt x="7581" y="9458"/>
                    <a:pt x="7202" y="8980"/>
                  </a:cubicBezTo>
                  <a:cubicBezTo>
                    <a:pt x="6815" y="8493"/>
                    <a:pt x="6813" y="8485"/>
                    <a:pt x="6920" y="8271"/>
                  </a:cubicBezTo>
                  <a:cubicBezTo>
                    <a:pt x="6976" y="8159"/>
                    <a:pt x="7005" y="8108"/>
                    <a:pt x="7028" y="8108"/>
                  </a:cubicBezTo>
                  <a:close/>
                  <a:moveTo>
                    <a:pt x="5239" y="6883"/>
                  </a:moveTo>
                  <a:cubicBezTo>
                    <a:pt x="5263" y="6883"/>
                    <a:pt x="5541" y="7244"/>
                    <a:pt x="5867" y="7695"/>
                  </a:cubicBezTo>
                  <a:lnTo>
                    <a:pt x="6462" y="8518"/>
                  </a:lnTo>
                  <a:lnTo>
                    <a:pt x="6020" y="9346"/>
                  </a:lnTo>
                  <a:cubicBezTo>
                    <a:pt x="5774" y="9802"/>
                    <a:pt x="5545" y="10185"/>
                    <a:pt x="5506" y="10197"/>
                  </a:cubicBezTo>
                  <a:cubicBezTo>
                    <a:pt x="5506" y="10197"/>
                    <a:pt x="5505" y="10197"/>
                    <a:pt x="5504" y="10197"/>
                  </a:cubicBezTo>
                  <a:cubicBezTo>
                    <a:pt x="5435" y="10197"/>
                    <a:pt x="4573" y="9219"/>
                    <a:pt x="4275" y="8801"/>
                  </a:cubicBezTo>
                  <a:cubicBezTo>
                    <a:pt x="4208" y="8707"/>
                    <a:pt x="4247" y="8617"/>
                    <a:pt x="4704" y="7798"/>
                  </a:cubicBezTo>
                  <a:cubicBezTo>
                    <a:pt x="4981" y="7304"/>
                    <a:pt x="5223" y="6892"/>
                    <a:pt x="5239" y="6883"/>
                  </a:cubicBezTo>
                  <a:cubicBezTo>
                    <a:pt x="5239" y="6883"/>
                    <a:pt x="5239" y="6883"/>
                    <a:pt x="5239" y="6883"/>
                  </a:cubicBezTo>
                  <a:close/>
                  <a:moveTo>
                    <a:pt x="3143" y="7304"/>
                  </a:moveTo>
                  <a:lnTo>
                    <a:pt x="3458" y="7779"/>
                  </a:lnTo>
                  <a:cubicBezTo>
                    <a:pt x="3633" y="8044"/>
                    <a:pt x="3833" y="8325"/>
                    <a:pt x="3911" y="8413"/>
                  </a:cubicBezTo>
                  <a:cubicBezTo>
                    <a:pt x="4046" y="8567"/>
                    <a:pt x="4045" y="8580"/>
                    <a:pt x="3837" y="8989"/>
                  </a:cubicBezTo>
                  <a:cubicBezTo>
                    <a:pt x="3720" y="9220"/>
                    <a:pt x="3498" y="9616"/>
                    <a:pt x="3344" y="9870"/>
                  </a:cubicBezTo>
                  <a:lnTo>
                    <a:pt x="3063" y="10332"/>
                  </a:lnTo>
                  <a:lnTo>
                    <a:pt x="2631" y="9750"/>
                  </a:lnTo>
                  <a:lnTo>
                    <a:pt x="2202" y="9168"/>
                  </a:lnTo>
                  <a:lnTo>
                    <a:pt x="2671" y="8236"/>
                  </a:lnTo>
                  <a:lnTo>
                    <a:pt x="3143" y="7304"/>
                  </a:lnTo>
                  <a:close/>
                  <a:moveTo>
                    <a:pt x="13048" y="8859"/>
                  </a:moveTo>
                  <a:cubicBezTo>
                    <a:pt x="13086" y="8859"/>
                    <a:pt x="13332" y="9119"/>
                    <a:pt x="13606" y="9448"/>
                  </a:cubicBezTo>
                  <a:lnTo>
                    <a:pt x="14110" y="10056"/>
                  </a:lnTo>
                  <a:lnTo>
                    <a:pt x="13923" y="10429"/>
                  </a:lnTo>
                  <a:cubicBezTo>
                    <a:pt x="13821" y="10629"/>
                    <a:pt x="13719" y="10773"/>
                    <a:pt x="13681" y="10773"/>
                  </a:cubicBezTo>
                  <a:cubicBezTo>
                    <a:pt x="13679" y="10773"/>
                    <a:pt x="13677" y="10772"/>
                    <a:pt x="13675" y="10772"/>
                  </a:cubicBezTo>
                  <a:cubicBezTo>
                    <a:pt x="13643" y="10754"/>
                    <a:pt x="13398" y="10447"/>
                    <a:pt x="13131" y="10088"/>
                  </a:cubicBezTo>
                  <a:lnTo>
                    <a:pt x="12644" y="9434"/>
                  </a:lnTo>
                  <a:lnTo>
                    <a:pt x="12817" y="9156"/>
                  </a:lnTo>
                  <a:cubicBezTo>
                    <a:pt x="12912" y="9006"/>
                    <a:pt x="13015" y="8871"/>
                    <a:pt x="13045" y="8859"/>
                  </a:cubicBezTo>
                  <a:cubicBezTo>
                    <a:pt x="13046" y="8859"/>
                    <a:pt x="13047" y="8859"/>
                    <a:pt x="13048" y="8859"/>
                  </a:cubicBezTo>
                  <a:close/>
                  <a:moveTo>
                    <a:pt x="11371" y="8291"/>
                  </a:moveTo>
                  <a:cubicBezTo>
                    <a:pt x="11394" y="8291"/>
                    <a:pt x="11626" y="8559"/>
                    <a:pt x="11887" y="8890"/>
                  </a:cubicBezTo>
                  <a:lnTo>
                    <a:pt x="12367" y="9503"/>
                  </a:lnTo>
                  <a:lnTo>
                    <a:pt x="12045" y="10104"/>
                  </a:lnTo>
                  <a:cubicBezTo>
                    <a:pt x="11869" y="10436"/>
                    <a:pt x="11665" y="10784"/>
                    <a:pt x="11597" y="10875"/>
                  </a:cubicBezTo>
                  <a:lnTo>
                    <a:pt x="11473" y="11044"/>
                  </a:lnTo>
                  <a:lnTo>
                    <a:pt x="10978" y="10412"/>
                  </a:lnTo>
                  <a:lnTo>
                    <a:pt x="10483" y="9783"/>
                  </a:lnTo>
                  <a:lnTo>
                    <a:pt x="10909" y="9043"/>
                  </a:lnTo>
                  <a:cubicBezTo>
                    <a:pt x="11145" y="8632"/>
                    <a:pt x="11350" y="8298"/>
                    <a:pt x="11370" y="8291"/>
                  </a:cubicBezTo>
                  <a:cubicBezTo>
                    <a:pt x="11370" y="8291"/>
                    <a:pt x="11370" y="8291"/>
                    <a:pt x="11371" y="8291"/>
                  </a:cubicBezTo>
                  <a:close/>
                  <a:moveTo>
                    <a:pt x="5587" y="10594"/>
                  </a:moveTo>
                  <a:cubicBezTo>
                    <a:pt x="5596" y="10594"/>
                    <a:pt x="5605" y="10596"/>
                    <a:pt x="5613" y="10600"/>
                  </a:cubicBezTo>
                  <a:cubicBezTo>
                    <a:pt x="5653" y="10623"/>
                    <a:pt x="5771" y="10765"/>
                    <a:pt x="5874" y="10920"/>
                  </a:cubicBezTo>
                  <a:cubicBezTo>
                    <a:pt x="5964" y="11053"/>
                    <a:pt x="6000" y="11121"/>
                    <a:pt x="5979" y="11121"/>
                  </a:cubicBezTo>
                  <a:cubicBezTo>
                    <a:pt x="5971" y="11121"/>
                    <a:pt x="5956" y="11112"/>
                    <a:pt x="5934" y="11094"/>
                  </a:cubicBezTo>
                  <a:cubicBezTo>
                    <a:pt x="5863" y="11035"/>
                    <a:pt x="5719" y="10945"/>
                    <a:pt x="5613" y="10892"/>
                  </a:cubicBezTo>
                  <a:cubicBezTo>
                    <a:pt x="5462" y="10814"/>
                    <a:pt x="5435" y="10772"/>
                    <a:pt x="5483" y="10678"/>
                  </a:cubicBezTo>
                  <a:cubicBezTo>
                    <a:pt x="5510" y="10627"/>
                    <a:pt x="5551" y="10594"/>
                    <a:pt x="5587" y="10594"/>
                  </a:cubicBezTo>
                  <a:close/>
                  <a:moveTo>
                    <a:pt x="8699" y="9410"/>
                  </a:moveTo>
                  <a:lnTo>
                    <a:pt x="8956" y="9594"/>
                  </a:lnTo>
                  <a:cubicBezTo>
                    <a:pt x="9095" y="9691"/>
                    <a:pt x="9387" y="9882"/>
                    <a:pt x="9594" y="10011"/>
                  </a:cubicBezTo>
                  <a:lnTo>
                    <a:pt x="9975" y="10246"/>
                  </a:lnTo>
                  <a:lnTo>
                    <a:pt x="9684" y="10733"/>
                  </a:lnTo>
                  <a:cubicBezTo>
                    <a:pt x="9524" y="10999"/>
                    <a:pt x="9353" y="11272"/>
                    <a:pt x="9301" y="11333"/>
                  </a:cubicBezTo>
                  <a:cubicBezTo>
                    <a:pt x="9270" y="11371"/>
                    <a:pt x="9250" y="11400"/>
                    <a:pt x="9221" y="11400"/>
                  </a:cubicBezTo>
                  <a:cubicBezTo>
                    <a:pt x="9149" y="11400"/>
                    <a:pt x="9022" y="11237"/>
                    <a:pt x="8555" y="10653"/>
                  </a:cubicBezTo>
                  <a:cubicBezTo>
                    <a:pt x="8239" y="10258"/>
                    <a:pt x="8214" y="10202"/>
                    <a:pt x="8306" y="10099"/>
                  </a:cubicBezTo>
                  <a:cubicBezTo>
                    <a:pt x="8364" y="10036"/>
                    <a:pt x="8473" y="9857"/>
                    <a:pt x="8554" y="9698"/>
                  </a:cubicBezTo>
                  <a:lnTo>
                    <a:pt x="8699" y="9410"/>
                  </a:lnTo>
                  <a:close/>
                  <a:moveTo>
                    <a:pt x="6636" y="8756"/>
                  </a:moveTo>
                  <a:cubicBezTo>
                    <a:pt x="6636" y="8756"/>
                    <a:pt x="6636" y="8756"/>
                    <a:pt x="6636" y="8756"/>
                  </a:cubicBezTo>
                  <a:cubicBezTo>
                    <a:pt x="6686" y="8785"/>
                    <a:pt x="7690" y="10051"/>
                    <a:pt x="7729" y="10136"/>
                  </a:cubicBezTo>
                  <a:cubicBezTo>
                    <a:pt x="7758" y="10205"/>
                    <a:pt x="7678" y="10389"/>
                    <a:pt x="7422" y="10833"/>
                  </a:cubicBezTo>
                  <a:cubicBezTo>
                    <a:pt x="7069" y="11446"/>
                    <a:pt x="6962" y="11634"/>
                    <a:pt x="6845" y="11634"/>
                  </a:cubicBezTo>
                  <a:cubicBezTo>
                    <a:pt x="6792" y="11634"/>
                    <a:pt x="6737" y="11596"/>
                    <a:pt x="6656" y="11542"/>
                  </a:cubicBezTo>
                  <a:cubicBezTo>
                    <a:pt x="6538" y="11462"/>
                    <a:pt x="6258" y="11175"/>
                    <a:pt x="6026" y="10904"/>
                  </a:cubicBezTo>
                  <a:lnTo>
                    <a:pt x="5610" y="10411"/>
                  </a:lnTo>
                  <a:lnTo>
                    <a:pt x="5850" y="10016"/>
                  </a:lnTo>
                  <a:cubicBezTo>
                    <a:pt x="5981" y="9797"/>
                    <a:pt x="6207" y="9428"/>
                    <a:pt x="6354" y="9184"/>
                  </a:cubicBezTo>
                  <a:cubicBezTo>
                    <a:pt x="6500" y="8945"/>
                    <a:pt x="6624" y="8756"/>
                    <a:pt x="6636" y="8756"/>
                  </a:cubicBezTo>
                  <a:close/>
                  <a:moveTo>
                    <a:pt x="4176" y="8791"/>
                  </a:moveTo>
                  <a:lnTo>
                    <a:pt x="4629" y="9368"/>
                  </a:lnTo>
                  <a:cubicBezTo>
                    <a:pt x="4880" y="9688"/>
                    <a:pt x="5157" y="10035"/>
                    <a:pt x="5255" y="10146"/>
                  </a:cubicBezTo>
                  <a:cubicBezTo>
                    <a:pt x="5398" y="10313"/>
                    <a:pt x="5413" y="10377"/>
                    <a:pt x="5343" y="10518"/>
                  </a:cubicBezTo>
                  <a:cubicBezTo>
                    <a:pt x="5301" y="10601"/>
                    <a:pt x="5280" y="10643"/>
                    <a:pt x="5216" y="10643"/>
                  </a:cubicBezTo>
                  <a:cubicBezTo>
                    <a:pt x="5149" y="10643"/>
                    <a:pt x="5037" y="10597"/>
                    <a:pt x="4807" y="10503"/>
                  </a:cubicBezTo>
                  <a:cubicBezTo>
                    <a:pt x="4522" y="10386"/>
                    <a:pt x="4335" y="10328"/>
                    <a:pt x="4193" y="10328"/>
                  </a:cubicBezTo>
                  <a:cubicBezTo>
                    <a:pt x="4076" y="10328"/>
                    <a:pt x="3991" y="10367"/>
                    <a:pt x="3908" y="10443"/>
                  </a:cubicBezTo>
                  <a:cubicBezTo>
                    <a:pt x="3720" y="10614"/>
                    <a:pt x="3745" y="10825"/>
                    <a:pt x="4026" y="11376"/>
                  </a:cubicBezTo>
                  <a:cubicBezTo>
                    <a:pt x="4162" y="11646"/>
                    <a:pt x="4264" y="11875"/>
                    <a:pt x="4249" y="11880"/>
                  </a:cubicBezTo>
                  <a:cubicBezTo>
                    <a:pt x="4249" y="11880"/>
                    <a:pt x="4249" y="11880"/>
                    <a:pt x="4249" y="11880"/>
                  </a:cubicBezTo>
                  <a:cubicBezTo>
                    <a:pt x="4231" y="11880"/>
                    <a:pt x="3993" y="11579"/>
                    <a:pt x="3714" y="11206"/>
                  </a:cubicBezTo>
                  <a:lnTo>
                    <a:pt x="3206" y="10523"/>
                  </a:lnTo>
                  <a:lnTo>
                    <a:pt x="3369" y="10199"/>
                  </a:lnTo>
                  <a:cubicBezTo>
                    <a:pt x="3459" y="10023"/>
                    <a:pt x="3676" y="9635"/>
                    <a:pt x="3853" y="9334"/>
                  </a:cubicBezTo>
                  <a:lnTo>
                    <a:pt x="4176" y="8791"/>
                  </a:lnTo>
                  <a:close/>
                  <a:moveTo>
                    <a:pt x="2112" y="9416"/>
                  </a:moveTo>
                  <a:cubicBezTo>
                    <a:pt x="2112" y="9416"/>
                    <a:pt x="2112" y="9416"/>
                    <a:pt x="2112" y="9416"/>
                  </a:cubicBezTo>
                  <a:cubicBezTo>
                    <a:pt x="2128" y="9424"/>
                    <a:pt x="2329" y="9684"/>
                    <a:pt x="2558" y="9991"/>
                  </a:cubicBezTo>
                  <a:lnTo>
                    <a:pt x="2975" y="10551"/>
                  </a:lnTo>
                  <a:lnTo>
                    <a:pt x="2582" y="11328"/>
                  </a:lnTo>
                  <a:cubicBezTo>
                    <a:pt x="2368" y="11752"/>
                    <a:pt x="2183" y="12092"/>
                    <a:pt x="2166" y="12092"/>
                  </a:cubicBezTo>
                  <a:cubicBezTo>
                    <a:pt x="2166" y="12092"/>
                    <a:pt x="2166" y="12092"/>
                    <a:pt x="2166" y="12091"/>
                  </a:cubicBezTo>
                  <a:cubicBezTo>
                    <a:pt x="2103" y="12059"/>
                    <a:pt x="1374" y="11167"/>
                    <a:pt x="1333" y="11074"/>
                  </a:cubicBezTo>
                  <a:cubicBezTo>
                    <a:pt x="1301" y="11000"/>
                    <a:pt x="1398" y="10757"/>
                    <a:pt x="1686" y="10186"/>
                  </a:cubicBezTo>
                  <a:cubicBezTo>
                    <a:pt x="1903" y="9759"/>
                    <a:pt x="2091" y="9416"/>
                    <a:pt x="2112" y="9416"/>
                  </a:cubicBezTo>
                  <a:close/>
                  <a:moveTo>
                    <a:pt x="14231" y="10247"/>
                  </a:moveTo>
                  <a:cubicBezTo>
                    <a:pt x="14234" y="10247"/>
                    <a:pt x="14237" y="10247"/>
                    <a:pt x="14240" y="10249"/>
                  </a:cubicBezTo>
                  <a:cubicBezTo>
                    <a:pt x="14325" y="10292"/>
                    <a:pt x="15026" y="11269"/>
                    <a:pt x="15133" y="11495"/>
                  </a:cubicBezTo>
                  <a:cubicBezTo>
                    <a:pt x="15213" y="11660"/>
                    <a:pt x="15206" y="11680"/>
                    <a:pt x="14999" y="11922"/>
                  </a:cubicBezTo>
                  <a:cubicBezTo>
                    <a:pt x="14880" y="12061"/>
                    <a:pt x="14773" y="12181"/>
                    <a:pt x="14764" y="12185"/>
                  </a:cubicBezTo>
                  <a:cubicBezTo>
                    <a:pt x="14764" y="12185"/>
                    <a:pt x="14763" y="12185"/>
                    <a:pt x="14763" y="12185"/>
                  </a:cubicBezTo>
                  <a:cubicBezTo>
                    <a:pt x="14749" y="12185"/>
                    <a:pt x="14528" y="11921"/>
                    <a:pt x="14268" y="11589"/>
                  </a:cubicBezTo>
                  <a:lnTo>
                    <a:pt x="13789" y="10984"/>
                  </a:lnTo>
                  <a:lnTo>
                    <a:pt x="13983" y="10599"/>
                  </a:lnTo>
                  <a:cubicBezTo>
                    <a:pt x="14096" y="10375"/>
                    <a:pt x="14189" y="10247"/>
                    <a:pt x="14231" y="10247"/>
                  </a:cubicBezTo>
                  <a:close/>
                  <a:moveTo>
                    <a:pt x="12513" y="9770"/>
                  </a:moveTo>
                  <a:cubicBezTo>
                    <a:pt x="12536" y="9770"/>
                    <a:pt x="12777" y="10048"/>
                    <a:pt x="13048" y="10391"/>
                  </a:cubicBezTo>
                  <a:lnTo>
                    <a:pt x="13550" y="11022"/>
                  </a:lnTo>
                  <a:lnTo>
                    <a:pt x="13215" y="11670"/>
                  </a:lnTo>
                  <a:cubicBezTo>
                    <a:pt x="13032" y="12027"/>
                    <a:pt x="12830" y="12378"/>
                    <a:pt x="12766" y="12451"/>
                  </a:cubicBezTo>
                  <a:lnTo>
                    <a:pt x="12651" y="12585"/>
                  </a:lnTo>
                  <a:lnTo>
                    <a:pt x="12145" y="11922"/>
                  </a:lnTo>
                  <a:lnTo>
                    <a:pt x="11641" y="11258"/>
                  </a:lnTo>
                  <a:lnTo>
                    <a:pt x="12059" y="10519"/>
                  </a:lnTo>
                  <a:cubicBezTo>
                    <a:pt x="12289" y="10112"/>
                    <a:pt x="12492" y="9775"/>
                    <a:pt x="12512" y="9770"/>
                  </a:cubicBezTo>
                  <a:cubicBezTo>
                    <a:pt x="12512" y="9770"/>
                    <a:pt x="12512" y="9770"/>
                    <a:pt x="12513" y="9770"/>
                  </a:cubicBezTo>
                  <a:close/>
                  <a:moveTo>
                    <a:pt x="7896" y="10358"/>
                  </a:moveTo>
                  <a:cubicBezTo>
                    <a:pt x="7940" y="10358"/>
                    <a:pt x="8976" y="11613"/>
                    <a:pt x="9019" y="11720"/>
                  </a:cubicBezTo>
                  <a:cubicBezTo>
                    <a:pt x="9030" y="11750"/>
                    <a:pt x="8916" y="11978"/>
                    <a:pt x="8762" y="12224"/>
                  </a:cubicBezTo>
                  <a:cubicBezTo>
                    <a:pt x="8573" y="12528"/>
                    <a:pt x="8505" y="12625"/>
                    <a:pt x="8440" y="12625"/>
                  </a:cubicBezTo>
                  <a:cubicBezTo>
                    <a:pt x="8419" y="12625"/>
                    <a:pt x="8399" y="12615"/>
                    <a:pt x="8374" y="12598"/>
                  </a:cubicBezTo>
                  <a:cubicBezTo>
                    <a:pt x="8314" y="12558"/>
                    <a:pt x="8060" y="12404"/>
                    <a:pt x="7812" y="12259"/>
                  </a:cubicBezTo>
                  <a:cubicBezTo>
                    <a:pt x="7561" y="12112"/>
                    <a:pt x="7285" y="11940"/>
                    <a:pt x="7196" y="11875"/>
                  </a:cubicBezTo>
                  <a:lnTo>
                    <a:pt x="7036" y="11756"/>
                  </a:lnTo>
                  <a:lnTo>
                    <a:pt x="7449" y="11064"/>
                  </a:lnTo>
                  <a:cubicBezTo>
                    <a:pt x="7675" y="10685"/>
                    <a:pt x="7877" y="10365"/>
                    <a:pt x="7896" y="10358"/>
                  </a:cubicBezTo>
                  <a:cubicBezTo>
                    <a:pt x="7896" y="10358"/>
                    <a:pt x="7896" y="10358"/>
                    <a:pt x="7896" y="10358"/>
                  </a:cubicBezTo>
                  <a:close/>
                  <a:moveTo>
                    <a:pt x="10362" y="10052"/>
                  </a:moveTo>
                  <a:cubicBezTo>
                    <a:pt x="10363" y="10052"/>
                    <a:pt x="10363" y="10052"/>
                    <a:pt x="10364" y="10052"/>
                  </a:cubicBezTo>
                  <a:cubicBezTo>
                    <a:pt x="10387" y="10064"/>
                    <a:pt x="10624" y="10349"/>
                    <a:pt x="10882" y="10678"/>
                  </a:cubicBezTo>
                  <a:lnTo>
                    <a:pt x="11356" y="11282"/>
                  </a:lnTo>
                  <a:lnTo>
                    <a:pt x="10977" y="12033"/>
                  </a:lnTo>
                  <a:cubicBezTo>
                    <a:pt x="10678" y="12625"/>
                    <a:pt x="10562" y="12895"/>
                    <a:pt x="10423" y="12895"/>
                  </a:cubicBezTo>
                  <a:cubicBezTo>
                    <a:pt x="10301" y="12895"/>
                    <a:pt x="10161" y="12689"/>
                    <a:pt x="9865" y="12312"/>
                  </a:cubicBezTo>
                  <a:lnTo>
                    <a:pt x="9329" y="11627"/>
                  </a:lnTo>
                  <a:lnTo>
                    <a:pt x="9587" y="11206"/>
                  </a:lnTo>
                  <a:cubicBezTo>
                    <a:pt x="9726" y="10975"/>
                    <a:pt x="9951" y="10614"/>
                    <a:pt x="10082" y="10407"/>
                  </a:cubicBezTo>
                  <a:cubicBezTo>
                    <a:pt x="10208" y="10208"/>
                    <a:pt x="10331" y="10052"/>
                    <a:pt x="10362" y="10052"/>
                  </a:cubicBezTo>
                  <a:close/>
                  <a:moveTo>
                    <a:pt x="1220" y="11333"/>
                  </a:moveTo>
                  <a:cubicBezTo>
                    <a:pt x="1252" y="11333"/>
                    <a:pt x="2043" y="12244"/>
                    <a:pt x="2076" y="12323"/>
                  </a:cubicBezTo>
                  <a:cubicBezTo>
                    <a:pt x="2105" y="12384"/>
                    <a:pt x="1669" y="13358"/>
                    <a:pt x="1615" y="13358"/>
                  </a:cubicBezTo>
                  <a:cubicBezTo>
                    <a:pt x="1615" y="13358"/>
                    <a:pt x="1614" y="13358"/>
                    <a:pt x="1614" y="13358"/>
                  </a:cubicBezTo>
                  <a:cubicBezTo>
                    <a:pt x="1544" y="13322"/>
                    <a:pt x="755" y="12394"/>
                    <a:pt x="710" y="12293"/>
                  </a:cubicBezTo>
                  <a:cubicBezTo>
                    <a:pt x="679" y="12227"/>
                    <a:pt x="743" y="12082"/>
                    <a:pt x="932" y="11773"/>
                  </a:cubicBezTo>
                  <a:cubicBezTo>
                    <a:pt x="1077" y="11536"/>
                    <a:pt x="1207" y="11340"/>
                    <a:pt x="1219" y="11333"/>
                  </a:cubicBezTo>
                  <a:cubicBezTo>
                    <a:pt x="1219" y="11333"/>
                    <a:pt x="1219" y="11333"/>
                    <a:pt x="1220" y="11333"/>
                  </a:cubicBezTo>
                  <a:close/>
                  <a:moveTo>
                    <a:pt x="5067" y="11443"/>
                  </a:moveTo>
                  <a:cubicBezTo>
                    <a:pt x="5124" y="11443"/>
                    <a:pt x="5225" y="11503"/>
                    <a:pt x="5457" y="11646"/>
                  </a:cubicBezTo>
                  <a:cubicBezTo>
                    <a:pt x="5679" y="11787"/>
                    <a:pt x="6012" y="11995"/>
                    <a:pt x="6200" y="12114"/>
                  </a:cubicBezTo>
                  <a:lnTo>
                    <a:pt x="6540" y="12329"/>
                  </a:lnTo>
                  <a:lnTo>
                    <a:pt x="6226" y="12880"/>
                  </a:lnTo>
                  <a:cubicBezTo>
                    <a:pt x="6053" y="13184"/>
                    <a:pt x="5897" y="13438"/>
                    <a:pt x="5879" y="13446"/>
                  </a:cubicBezTo>
                  <a:cubicBezTo>
                    <a:pt x="5879" y="13446"/>
                    <a:pt x="5879" y="13446"/>
                    <a:pt x="5878" y="13446"/>
                  </a:cubicBezTo>
                  <a:cubicBezTo>
                    <a:pt x="5843" y="13446"/>
                    <a:pt x="5463" y="12746"/>
                    <a:pt x="5132" y="12063"/>
                  </a:cubicBezTo>
                  <a:cubicBezTo>
                    <a:pt x="4998" y="11789"/>
                    <a:pt x="4949" y="11597"/>
                    <a:pt x="4989" y="11516"/>
                  </a:cubicBezTo>
                  <a:cubicBezTo>
                    <a:pt x="5012" y="11470"/>
                    <a:pt x="5029" y="11443"/>
                    <a:pt x="5067" y="11443"/>
                  </a:cubicBezTo>
                  <a:close/>
                  <a:moveTo>
                    <a:pt x="3098" y="10733"/>
                  </a:moveTo>
                  <a:lnTo>
                    <a:pt x="3684" y="11482"/>
                  </a:lnTo>
                  <a:lnTo>
                    <a:pt x="4265" y="12232"/>
                  </a:lnTo>
                  <a:lnTo>
                    <a:pt x="3900" y="12858"/>
                  </a:lnTo>
                  <a:cubicBezTo>
                    <a:pt x="3698" y="13203"/>
                    <a:pt x="3504" y="13506"/>
                    <a:pt x="3463" y="13534"/>
                  </a:cubicBezTo>
                  <a:cubicBezTo>
                    <a:pt x="3459" y="13537"/>
                    <a:pt x="3454" y="13539"/>
                    <a:pt x="3448" y="13539"/>
                  </a:cubicBezTo>
                  <a:cubicBezTo>
                    <a:pt x="3380" y="13539"/>
                    <a:pt x="3196" y="13354"/>
                    <a:pt x="2849" y="12941"/>
                  </a:cubicBezTo>
                  <a:lnTo>
                    <a:pt x="2309" y="12297"/>
                  </a:lnTo>
                  <a:lnTo>
                    <a:pt x="2703" y="11515"/>
                  </a:lnTo>
                  <a:lnTo>
                    <a:pt x="3098" y="10733"/>
                  </a:lnTo>
                  <a:close/>
                  <a:moveTo>
                    <a:pt x="9174" y="11958"/>
                  </a:moveTo>
                  <a:cubicBezTo>
                    <a:pt x="9177" y="11958"/>
                    <a:pt x="9181" y="11959"/>
                    <a:pt x="9184" y="11960"/>
                  </a:cubicBezTo>
                  <a:cubicBezTo>
                    <a:pt x="9220" y="11978"/>
                    <a:pt x="9475" y="12285"/>
                    <a:pt x="9756" y="12650"/>
                  </a:cubicBezTo>
                  <a:cubicBezTo>
                    <a:pt x="10244" y="13284"/>
                    <a:pt x="10259" y="13314"/>
                    <a:pt x="10169" y="13492"/>
                  </a:cubicBezTo>
                  <a:lnTo>
                    <a:pt x="10075" y="13676"/>
                  </a:lnTo>
                  <a:lnTo>
                    <a:pt x="9669" y="13422"/>
                  </a:lnTo>
                  <a:cubicBezTo>
                    <a:pt x="9444" y="13284"/>
                    <a:pt x="9117" y="13078"/>
                    <a:pt x="8936" y="12965"/>
                  </a:cubicBezTo>
                  <a:lnTo>
                    <a:pt x="8611" y="12759"/>
                  </a:lnTo>
                  <a:lnTo>
                    <a:pt x="8736" y="12598"/>
                  </a:lnTo>
                  <a:cubicBezTo>
                    <a:pt x="8805" y="12510"/>
                    <a:pt x="8920" y="12323"/>
                    <a:pt x="8990" y="12182"/>
                  </a:cubicBezTo>
                  <a:cubicBezTo>
                    <a:pt x="9055" y="12053"/>
                    <a:pt x="9133" y="11958"/>
                    <a:pt x="9174" y="11958"/>
                  </a:cubicBezTo>
                  <a:close/>
                  <a:moveTo>
                    <a:pt x="13685" y="11242"/>
                  </a:moveTo>
                  <a:cubicBezTo>
                    <a:pt x="13693" y="11242"/>
                    <a:pt x="13907" y="11494"/>
                    <a:pt x="14165" y="11809"/>
                  </a:cubicBezTo>
                  <a:cubicBezTo>
                    <a:pt x="14457" y="12164"/>
                    <a:pt x="14611" y="12403"/>
                    <a:pt x="14572" y="12438"/>
                  </a:cubicBezTo>
                  <a:cubicBezTo>
                    <a:pt x="14538" y="12470"/>
                    <a:pt x="14322" y="12760"/>
                    <a:pt x="14091" y="13085"/>
                  </a:cubicBezTo>
                  <a:cubicBezTo>
                    <a:pt x="13861" y="13409"/>
                    <a:pt x="13646" y="13701"/>
                    <a:pt x="13612" y="13736"/>
                  </a:cubicBezTo>
                  <a:cubicBezTo>
                    <a:pt x="13607" y="13742"/>
                    <a:pt x="13600" y="13744"/>
                    <a:pt x="13592" y="13744"/>
                  </a:cubicBezTo>
                  <a:cubicBezTo>
                    <a:pt x="13535" y="13744"/>
                    <a:pt x="13407" y="13606"/>
                    <a:pt x="13174" y="13299"/>
                  </a:cubicBezTo>
                  <a:lnTo>
                    <a:pt x="12797" y="12799"/>
                  </a:lnTo>
                  <a:lnTo>
                    <a:pt x="13235" y="12023"/>
                  </a:lnTo>
                  <a:cubicBezTo>
                    <a:pt x="13477" y="11594"/>
                    <a:pt x="13678" y="11246"/>
                    <a:pt x="13685" y="11242"/>
                  </a:cubicBezTo>
                  <a:cubicBezTo>
                    <a:pt x="13685" y="11242"/>
                    <a:pt x="13685" y="11242"/>
                    <a:pt x="13685" y="11242"/>
                  </a:cubicBezTo>
                  <a:close/>
                  <a:moveTo>
                    <a:pt x="6631" y="12452"/>
                  </a:moveTo>
                  <a:cubicBezTo>
                    <a:pt x="6686" y="12452"/>
                    <a:pt x="6814" y="12510"/>
                    <a:pt x="6981" y="12612"/>
                  </a:cubicBezTo>
                  <a:lnTo>
                    <a:pt x="7309" y="12814"/>
                  </a:lnTo>
                  <a:lnTo>
                    <a:pt x="6902" y="13665"/>
                  </a:lnTo>
                  <a:cubicBezTo>
                    <a:pt x="6687" y="14117"/>
                    <a:pt x="6490" y="14469"/>
                    <a:pt x="6456" y="14469"/>
                  </a:cubicBezTo>
                  <a:cubicBezTo>
                    <a:pt x="6455" y="14469"/>
                    <a:pt x="6454" y="14469"/>
                    <a:pt x="6453" y="14468"/>
                  </a:cubicBezTo>
                  <a:cubicBezTo>
                    <a:pt x="6429" y="14441"/>
                    <a:pt x="6304" y="14236"/>
                    <a:pt x="6172" y="14006"/>
                  </a:cubicBezTo>
                  <a:lnTo>
                    <a:pt x="5933" y="13592"/>
                  </a:lnTo>
                  <a:lnTo>
                    <a:pt x="6246" y="13050"/>
                  </a:lnTo>
                  <a:cubicBezTo>
                    <a:pt x="6417" y="12753"/>
                    <a:pt x="6580" y="12486"/>
                    <a:pt x="6607" y="12459"/>
                  </a:cubicBezTo>
                  <a:cubicBezTo>
                    <a:pt x="6611" y="12454"/>
                    <a:pt x="6620" y="12452"/>
                    <a:pt x="6631" y="12452"/>
                  </a:cubicBezTo>
                  <a:close/>
                  <a:moveTo>
                    <a:pt x="11474" y="11490"/>
                  </a:moveTo>
                  <a:lnTo>
                    <a:pt x="11586" y="11597"/>
                  </a:lnTo>
                  <a:cubicBezTo>
                    <a:pt x="11648" y="11656"/>
                    <a:pt x="11890" y="11963"/>
                    <a:pt x="12125" y="12283"/>
                  </a:cubicBezTo>
                  <a:cubicBezTo>
                    <a:pt x="12533" y="12831"/>
                    <a:pt x="12551" y="12867"/>
                    <a:pt x="12445" y="13003"/>
                  </a:cubicBezTo>
                  <a:cubicBezTo>
                    <a:pt x="12385" y="13081"/>
                    <a:pt x="12164" y="13446"/>
                    <a:pt x="11950" y="13815"/>
                  </a:cubicBezTo>
                  <a:cubicBezTo>
                    <a:pt x="11738" y="14184"/>
                    <a:pt x="11559" y="14476"/>
                    <a:pt x="11545" y="14476"/>
                  </a:cubicBezTo>
                  <a:cubicBezTo>
                    <a:pt x="11545" y="14476"/>
                    <a:pt x="11545" y="14476"/>
                    <a:pt x="11545" y="14476"/>
                  </a:cubicBezTo>
                  <a:cubicBezTo>
                    <a:pt x="11536" y="14472"/>
                    <a:pt x="11316" y="14188"/>
                    <a:pt x="11060" y="13853"/>
                  </a:cubicBezTo>
                  <a:lnTo>
                    <a:pt x="10592" y="13237"/>
                  </a:lnTo>
                  <a:lnTo>
                    <a:pt x="11033" y="12364"/>
                  </a:lnTo>
                  <a:lnTo>
                    <a:pt x="11474" y="11490"/>
                  </a:lnTo>
                  <a:close/>
                  <a:moveTo>
                    <a:pt x="7939" y="13391"/>
                  </a:moveTo>
                  <a:cubicBezTo>
                    <a:pt x="7941" y="13391"/>
                    <a:pt x="7943" y="13392"/>
                    <a:pt x="7945" y="13393"/>
                  </a:cubicBezTo>
                  <a:cubicBezTo>
                    <a:pt x="7989" y="13415"/>
                    <a:pt x="7909" y="13593"/>
                    <a:pt x="7679" y="13976"/>
                  </a:cubicBezTo>
                  <a:cubicBezTo>
                    <a:pt x="7497" y="14282"/>
                    <a:pt x="7334" y="14532"/>
                    <a:pt x="7315" y="14539"/>
                  </a:cubicBezTo>
                  <a:cubicBezTo>
                    <a:pt x="7315" y="14539"/>
                    <a:pt x="7315" y="14539"/>
                    <a:pt x="7315" y="14539"/>
                  </a:cubicBezTo>
                  <a:cubicBezTo>
                    <a:pt x="7298" y="14539"/>
                    <a:pt x="7418" y="14279"/>
                    <a:pt x="7582" y="13956"/>
                  </a:cubicBezTo>
                  <a:cubicBezTo>
                    <a:pt x="7770" y="13581"/>
                    <a:pt x="7892" y="13391"/>
                    <a:pt x="7939" y="13391"/>
                  </a:cubicBezTo>
                  <a:close/>
                  <a:moveTo>
                    <a:pt x="2218" y="12532"/>
                  </a:moveTo>
                  <a:cubicBezTo>
                    <a:pt x="2245" y="12532"/>
                    <a:pt x="2289" y="12573"/>
                    <a:pt x="2364" y="12664"/>
                  </a:cubicBezTo>
                  <a:cubicBezTo>
                    <a:pt x="2447" y="12761"/>
                    <a:pt x="2695" y="13058"/>
                    <a:pt x="2916" y="13320"/>
                  </a:cubicBezTo>
                  <a:lnTo>
                    <a:pt x="3317" y="13799"/>
                  </a:lnTo>
                  <a:lnTo>
                    <a:pt x="3024" y="14283"/>
                  </a:lnTo>
                  <a:cubicBezTo>
                    <a:pt x="2864" y="14548"/>
                    <a:pt x="2722" y="14773"/>
                    <a:pt x="2709" y="14778"/>
                  </a:cubicBezTo>
                  <a:cubicBezTo>
                    <a:pt x="2709" y="14778"/>
                    <a:pt x="2708" y="14778"/>
                    <a:pt x="2708" y="14778"/>
                  </a:cubicBezTo>
                  <a:cubicBezTo>
                    <a:pt x="2675" y="14778"/>
                    <a:pt x="1814" y="13688"/>
                    <a:pt x="1791" y="13616"/>
                  </a:cubicBezTo>
                  <a:cubicBezTo>
                    <a:pt x="1782" y="13593"/>
                    <a:pt x="1862" y="13362"/>
                    <a:pt x="1968" y="13106"/>
                  </a:cubicBezTo>
                  <a:cubicBezTo>
                    <a:pt x="2074" y="12851"/>
                    <a:pt x="2172" y="12605"/>
                    <a:pt x="2187" y="12563"/>
                  </a:cubicBezTo>
                  <a:cubicBezTo>
                    <a:pt x="2194" y="12543"/>
                    <a:pt x="2204" y="12532"/>
                    <a:pt x="2218" y="12532"/>
                  </a:cubicBezTo>
                  <a:close/>
                  <a:moveTo>
                    <a:pt x="8226" y="13425"/>
                  </a:moveTo>
                  <a:cubicBezTo>
                    <a:pt x="8255" y="13425"/>
                    <a:pt x="8587" y="13615"/>
                    <a:pt x="8975" y="13854"/>
                  </a:cubicBezTo>
                  <a:lnTo>
                    <a:pt x="9688" y="14294"/>
                  </a:lnTo>
                  <a:lnTo>
                    <a:pt x="9543" y="14577"/>
                  </a:lnTo>
                  <a:cubicBezTo>
                    <a:pt x="9468" y="14726"/>
                    <a:pt x="9387" y="14834"/>
                    <a:pt x="9351" y="14834"/>
                  </a:cubicBezTo>
                  <a:cubicBezTo>
                    <a:pt x="9348" y="14834"/>
                    <a:pt x="9346" y="14834"/>
                    <a:pt x="9344" y="14833"/>
                  </a:cubicBezTo>
                  <a:cubicBezTo>
                    <a:pt x="9315" y="14819"/>
                    <a:pt x="9133" y="14609"/>
                    <a:pt x="8939" y="14365"/>
                  </a:cubicBezTo>
                  <a:cubicBezTo>
                    <a:pt x="8745" y="14121"/>
                    <a:pt x="8498" y="13814"/>
                    <a:pt x="8387" y="13679"/>
                  </a:cubicBezTo>
                  <a:cubicBezTo>
                    <a:pt x="8278" y="13545"/>
                    <a:pt x="8205" y="13429"/>
                    <a:pt x="8225" y="13425"/>
                  </a:cubicBezTo>
                  <a:cubicBezTo>
                    <a:pt x="8225" y="13425"/>
                    <a:pt x="8225" y="13425"/>
                    <a:pt x="8226" y="13425"/>
                  </a:cubicBezTo>
                  <a:close/>
                  <a:moveTo>
                    <a:pt x="4406" y="12422"/>
                  </a:moveTo>
                  <a:lnTo>
                    <a:pt x="4670" y="12784"/>
                  </a:lnTo>
                  <a:cubicBezTo>
                    <a:pt x="4818" y="12985"/>
                    <a:pt x="5062" y="13371"/>
                    <a:pt x="5216" y="13648"/>
                  </a:cubicBezTo>
                  <a:lnTo>
                    <a:pt x="5495" y="14149"/>
                  </a:lnTo>
                  <a:lnTo>
                    <a:pt x="5245" y="14625"/>
                  </a:lnTo>
                  <a:cubicBezTo>
                    <a:pt x="5042" y="15014"/>
                    <a:pt x="4954" y="15214"/>
                    <a:pt x="4832" y="15214"/>
                  </a:cubicBezTo>
                  <a:cubicBezTo>
                    <a:pt x="4705" y="15214"/>
                    <a:pt x="4541" y="14995"/>
                    <a:pt x="4172" y="14543"/>
                  </a:cubicBezTo>
                  <a:cubicBezTo>
                    <a:pt x="3831" y="14127"/>
                    <a:pt x="3561" y="13756"/>
                    <a:pt x="3577" y="13727"/>
                  </a:cubicBezTo>
                  <a:cubicBezTo>
                    <a:pt x="3591" y="13696"/>
                    <a:pt x="3784" y="13391"/>
                    <a:pt x="4004" y="13046"/>
                  </a:cubicBezTo>
                  <a:lnTo>
                    <a:pt x="4406" y="12422"/>
                  </a:lnTo>
                  <a:close/>
                  <a:moveTo>
                    <a:pt x="12700" y="13007"/>
                  </a:moveTo>
                  <a:lnTo>
                    <a:pt x="13045" y="13469"/>
                  </a:lnTo>
                  <a:cubicBezTo>
                    <a:pt x="13234" y="13722"/>
                    <a:pt x="13393" y="13957"/>
                    <a:pt x="13394" y="13990"/>
                  </a:cubicBezTo>
                  <a:cubicBezTo>
                    <a:pt x="13398" y="14046"/>
                    <a:pt x="12510" y="15317"/>
                    <a:pt x="12369" y="15459"/>
                  </a:cubicBezTo>
                  <a:cubicBezTo>
                    <a:pt x="12362" y="15465"/>
                    <a:pt x="12354" y="15469"/>
                    <a:pt x="12344" y="15469"/>
                  </a:cubicBezTo>
                  <a:cubicBezTo>
                    <a:pt x="12288" y="15469"/>
                    <a:pt x="12180" y="15355"/>
                    <a:pt x="11994" y="15104"/>
                  </a:cubicBezTo>
                  <a:lnTo>
                    <a:pt x="11683" y="14686"/>
                  </a:lnTo>
                  <a:lnTo>
                    <a:pt x="12083" y="13990"/>
                  </a:lnTo>
                  <a:cubicBezTo>
                    <a:pt x="12302" y="13608"/>
                    <a:pt x="12531" y="13231"/>
                    <a:pt x="12592" y="13152"/>
                  </a:cubicBezTo>
                  <a:lnTo>
                    <a:pt x="12700" y="13007"/>
                  </a:lnTo>
                  <a:close/>
                  <a:moveTo>
                    <a:pt x="10412" y="13539"/>
                  </a:moveTo>
                  <a:cubicBezTo>
                    <a:pt x="10415" y="13539"/>
                    <a:pt x="10418" y="13540"/>
                    <a:pt x="10420" y="13541"/>
                  </a:cubicBezTo>
                  <a:cubicBezTo>
                    <a:pt x="10446" y="13553"/>
                    <a:pt x="10672" y="13833"/>
                    <a:pt x="10925" y="14163"/>
                  </a:cubicBezTo>
                  <a:lnTo>
                    <a:pt x="11382" y="14763"/>
                  </a:lnTo>
                  <a:lnTo>
                    <a:pt x="10978" y="15460"/>
                  </a:lnTo>
                  <a:cubicBezTo>
                    <a:pt x="10757" y="15841"/>
                    <a:pt x="10538" y="16182"/>
                    <a:pt x="10497" y="16210"/>
                  </a:cubicBezTo>
                  <a:cubicBezTo>
                    <a:pt x="10491" y="16214"/>
                    <a:pt x="10485" y="16215"/>
                    <a:pt x="10478" y="16215"/>
                  </a:cubicBezTo>
                  <a:cubicBezTo>
                    <a:pt x="10409" y="16215"/>
                    <a:pt x="10258" y="16057"/>
                    <a:pt x="9963" y="15682"/>
                  </a:cubicBezTo>
                  <a:lnTo>
                    <a:pt x="9508" y="15103"/>
                  </a:lnTo>
                  <a:lnTo>
                    <a:pt x="9644" y="14829"/>
                  </a:lnTo>
                  <a:cubicBezTo>
                    <a:pt x="9718" y="14675"/>
                    <a:pt x="9809" y="14525"/>
                    <a:pt x="9848" y="14490"/>
                  </a:cubicBezTo>
                  <a:cubicBezTo>
                    <a:pt x="9862" y="14478"/>
                    <a:pt x="9880" y="14471"/>
                    <a:pt x="9904" y="14471"/>
                  </a:cubicBezTo>
                  <a:cubicBezTo>
                    <a:pt x="9967" y="14471"/>
                    <a:pt x="10070" y="14515"/>
                    <a:pt x="10229" y="14609"/>
                  </a:cubicBezTo>
                  <a:cubicBezTo>
                    <a:pt x="10401" y="14711"/>
                    <a:pt x="10526" y="14762"/>
                    <a:pt x="10625" y="14762"/>
                  </a:cubicBezTo>
                  <a:cubicBezTo>
                    <a:pt x="10734" y="14762"/>
                    <a:pt x="10809" y="14698"/>
                    <a:pt x="10874" y="14571"/>
                  </a:cubicBezTo>
                  <a:cubicBezTo>
                    <a:pt x="10979" y="14362"/>
                    <a:pt x="10872" y="14167"/>
                    <a:pt x="10519" y="13919"/>
                  </a:cubicBezTo>
                  <a:cubicBezTo>
                    <a:pt x="10319" y="13779"/>
                    <a:pt x="10276" y="13716"/>
                    <a:pt x="10320" y="13629"/>
                  </a:cubicBezTo>
                  <a:cubicBezTo>
                    <a:pt x="10347" y="13578"/>
                    <a:pt x="10387" y="13539"/>
                    <a:pt x="10412" y="13539"/>
                  </a:cubicBezTo>
                  <a:close/>
                  <a:moveTo>
                    <a:pt x="3425" y="14030"/>
                  </a:moveTo>
                  <a:cubicBezTo>
                    <a:pt x="3471" y="14030"/>
                    <a:pt x="3772" y="14358"/>
                    <a:pt x="4106" y="14770"/>
                  </a:cubicBezTo>
                  <a:lnTo>
                    <a:pt x="4723" y="15533"/>
                  </a:lnTo>
                  <a:lnTo>
                    <a:pt x="4430" y="16114"/>
                  </a:lnTo>
                  <a:cubicBezTo>
                    <a:pt x="4272" y="16425"/>
                    <a:pt x="4129" y="16677"/>
                    <a:pt x="4108" y="16677"/>
                  </a:cubicBezTo>
                  <a:cubicBezTo>
                    <a:pt x="4108" y="16677"/>
                    <a:pt x="4108" y="16677"/>
                    <a:pt x="4107" y="16677"/>
                  </a:cubicBezTo>
                  <a:cubicBezTo>
                    <a:pt x="4091" y="16669"/>
                    <a:pt x="3792" y="16277"/>
                    <a:pt x="3444" y="15813"/>
                  </a:cubicBezTo>
                  <a:lnTo>
                    <a:pt x="2810" y="14964"/>
                  </a:lnTo>
                  <a:lnTo>
                    <a:pt x="3084" y="14510"/>
                  </a:lnTo>
                  <a:cubicBezTo>
                    <a:pt x="3233" y="14262"/>
                    <a:pt x="3387" y="14044"/>
                    <a:pt x="3423" y="14030"/>
                  </a:cubicBezTo>
                  <a:cubicBezTo>
                    <a:pt x="3424" y="14030"/>
                    <a:pt x="3424" y="14030"/>
                    <a:pt x="3425" y="14030"/>
                  </a:cubicBezTo>
                  <a:close/>
                  <a:moveTo>
                    <a:pt x="8110" y="13707"/>
                  </a:moveTo>
                  <a:cubicBezTo>
                    <a:pt x="8184" y="13707"/>
                    <a:pt x="8298" y="13852"/>
                    <a:pt x="8691" y="14362"/>
                  </a:cubicBezTo>
                  <a:lnTo>
                    <a:pt x="9241" y="15077"/>
                  </a:lnTo>
                  <a:lnTo>
                    <a:pt x="8765" y="15919"/>
                  </a:lnTo>
                  <a:cubicBezTo>
                    <a:pt x="8502" y="16381"/>
                    <a:pt x="8273" y="16764"/>
                    <a:pt x="8253" y="16770"/>
                  </a:cubicBezTo>
                  <a:cubicBezTo>
                    <a:pt x="8253" y="16770"/>
                    <a:pt x="8252" y="16770"/>
                    <a:pt x="8252" y="16770"/>
                  </a:cubicBezTo>
                  <a:cubicBezTo>
                    <a:pt x="8203" y="16770"/>
                    <a:pt x="7163" y="15521"/>
                    <a:pt x="7103" y="15393"/>
                  </a:cubicBezTo>
                  <a:cubicBezTo>
                    <a:pt x="7067" y="15313"/>
                    <a:pt x="7837" y="13957"/>
                    <a:pt x="8034" y="13755"/>
                  </a:cubicBezTo>
                  <a:cubicBezTo>
                    <a:pt x="8062" y="13726"/>
                    <a:pt x="8083" y="13707"/>
                    <a:pt x="8110" y="13707"/>
                  </a:cubicBezTo>
                  <a:close/>
                  <a:moveTo>
                    <a:pt x="5533" y="14220"/>
                  </a:moveTo>
                  <a:lnTo>
                    <a:pt x="5643" y="14403"/>
                  </a:lnTo>
                  <a:cubicBezTo>
                    <a:pt x="5703" y="14505"/>
                    <a:pt x="5921" y="14886"/>
                    <a:pt x="6131" y="15258"/>
                  </a:cubicBezTo>
                  <a:lnTo>
                    <a:pt x="6509" y="15928"/>
                  </a:lnTo>
                  <a:lnTo>
                    <a:pt x="6278" y="16388"/>
                  </a:lnTo>
                  <a:cubicBezTo>
                    <a:pt x="6153" y="16636"/>
                    <a:pt x="6038" y="16835"/>
                    <a:pt x="6019" y="16835"/>
                  </a:cubicBezTo>
                  <a:cubicBezTo>
                    <a:pt x="6019" y="16835"/>
                    <a:pt x="6019" y="16835"/>
                    <a:pt x="6018" y="16835"/>
                  </a:cubicBezTo>
                  <a:cubicBezTo>
                    <a:pt x="6004" y="16828"/>
                    <a:pt x="5834" y="16623"/>
                    <a:pt x="5643" y="16380"/>
                  </a:cubicBezTo>
                  <a:cubicBezTo>
                    <a:pt x="5449" y="16135"/>
                    <a:pt x="5204" y="15833"/>
                    <a:pt x="5097" y="15702"/>
                  </a:cubicBezTo>
                  <a:lnTo>
                    <a:pt x="4903" y="15468"/>
                  </a:lnTo>
                  <a:lnTo>
                    <a:pt x="5217" y="14843"/>
                  </a:lnTo>
                  <a:lnTo>
                    <a:pt x="5533" y="14220"/>
                  </a:lnTo>
                  <a:close/>
                  <a:moveTo>
                    <a:pt x="11517" y="14977"/>
                  </a:moveTo>
                  <a:cubicBezTo>
                    <a:pt x="11517" y="14977"/>
                    <a:pt x="11517" y="14977"/>
                    <a:pt x="11517" y="14977"/>
                  </a:cubicBezTo>
                  <a:cubicBezTo>
                    <a:pt x="11526" y="14980"/>
                    <a:pt x="11665" y="15156"/>
                    <a:pt x="11827" y="15361"/>
                  </a:cubicBezTo>
                  <a:cubicBezTo>
                    <a:pt x="12050" y="15647"/>
                    <a:pt x="12108" y="15767"/>
                    <a:pt x="12063" y="15856"/>
                  </a:cubicBezTo>
                  <a:cubicBezTo>
                    <a:pt x="11896" y="16187"/>
                    <a:pt x="11197" y="17216"/>
                    <a:pt x="11143" y="17216"/>
                  </a:cubicBezTo>
                  <a:cubicBezTo>
                    <a:pt x="11142" y="17216"/>
                    <a:pt x="11142" y="17216"/>
                    <a:pt x="11141" y="17216"/>
                  </a:cubicBezTo>
                  <a:cubicBezTo>
                    <a:pt x="11113" y="17200"/>
                    <a:pt x="10969" y="17026"/>
                    <a:pt x="10824" y="16831"/>
                  </a:cubicBezTo>
                  <a:cubicBezTo>
                    <a:pt x="10569" y="16488"/>
                    <a:pt x="10565" y="16467"/>
                    <a:pt x="10687" y="16301"/>
                  </a:cubicBezTo>
                  <a:cubicBezTo>
                    <a:pt x="10757" y="16207"/>
                    <a:pt x="10969" y="15866"/>
                    <a:pt x="11159" y="15548"/>
                  </a:cubicBezTo>
                  <a:cubicBezTo>
                    <a:pt x="11345" y="15236"/>
                    <a:pt x="11506" y="14977"/>
                    <a:pt x="11517" y="14977"/>
                  </a:cubicBezTo>
                  <a:close/>
                  <a:moveTo>
                    <a:pt x="7389" y="16143"/>
                  </a:moveTo>
                  <a:cubicBezTo>
                    <a:pt x="7406" y="16143"/>
                    <a:pt x="7581" y="16342"/>
                    <a:pt x="7782" y="16591"/>
                  </a:cubicBezTo>
                  <a:cubicBezTo>
                    <a:pt x="8052" y="16929"/>
                    <a:pt x="8136" y="17078"/>
                    <a:pt x="8094" y="17158"/>
                  </a:cubicBezTo>
                  <a:cubicBezTo>
                    <a:pt x="8067" y="17211"/>
                    <a:pt x="8030" y="17248"/>
                    <a:pt x="8006" y="17248"/>
                  </a:cubicBezTo>
                  <a:cubicBezTo>
                    <a:pt x="8004" y="17248"/>
                    <a:pt x="8001" y="17248"/>
                    <a:pt x="7999" y="17246"/>
                  </a:cubicBezTo>
                  <a:cubicBezTo>
                    <a:pt x="7947" y="17220"/>
                    <a:pt x="7357" y="16155"/>
                    <a:pt x="7389" y="16143"/>
                  </a:cubicBezTo>
                  <a:cubicBezTo>
                    <a:pt x="7389" y="16143"/>
                    <a:pt x="7389" y="16143"/>
                    <a:pt x="7389" y="16143"/>
                  </a:cubicBezTo>
                  <a:close/>
                  <a:moveTo>
                    <a:pt x="9391" y="15384"/>
                  </a:moveTo>
                  <a:cubicBezTo>
                    <a:pt x="9459" y="15384"/>
                    <a:pt x="9567" y="15509"/>
                    <a:pt x="9886" y="15923"/>
                  </a:cubicBezTo>
                  <a:lnTo>
                    <a:pt x="10346" y="16520"/>
                  </a:lnTo>
                  <a:lnTo>
                    <a:pt x="10140" y="16839"/>
                  </a:lnTo>
                  <a:cubicBezTo>
                    <a:pt x="10029" y="17015"/>
                    <a:pt x="9803" y="17383"/>
                    <a:pt x="9641" y="17653"/>
                  </a:cubicBezTo>
                  <a:cubicBezTo>
                    <a:pt x="9482" y="17921"/>
                    <a:pt x="9341" y="18140"/>
                    <a:pt x="9330" y="18140"/>
                  </a:cubicBezTo>
                  <a:cubicBezTo>
                    <a:pt x="9329" y="18140"/>
                    <a:pt x="9329" y="18140"/>
                    <a:pt x="9329" y="18140"/>
                  </a:cubicBezTo>
                  <a:cubicBezTo>
                    <a:pt x="9320" y="18133"/>
                    <a:pt x="9150" y="17928"/>
                    <a:pt x="8959" y="17686"/>
                  </a:cubicBezTo>
                  <a:cubicBezTo>
                    <a:pt x="8765" y="17444"/>
                    <a:pt x="8558" y="17189"/>
                    <a:pt x="8499" y="17123"/>
                  </a:cubicBezTo>
                  <a:cubicBezTo>
                    <a:pt x="8395" y="17004"/>
                    <a:pt x="8399" y="16996"/>
                    <a:pt x="8825" y="16248"/>
                  </a:cubicBezTo>
                  <a:cubicBezTo>
                    <a:pt x="9062" y="15829"/>
                    <a:pt x="9294" y="15453"/>
                    <a:pt x="9341" y="15408"/>
                  </a:cubicBezTo>
                  <a:cubicBezTo>
                    <a:pt x="9357" y="15393"/>
                    <a:pt x="9373" y="15384"/>
                    <a:pt x="9391" y="15384"/>
                  </a:cubicBezTo>
                  <a:close/>
                  <a:moveTo>
                    <a:pt x="4770" y="15710"/>
                  </a:moveTo>
                  <a:cubicBezTo>
                    <a:pt x="4835" y="15710"/>
                    <a:pt x="5040" y="15925"/>
                    <a:pt x="5388" y="16361"/>
                  </a:cubicBezTo>
                  <a:lnTo>
                    <a:pt x="5939" y="17051"/>
                  </a:lnTo>
                  <a:lnTo>
                    <a:pt x="5623" y="17681"/>
                  </a:lnTo>
                  <a:lnTo>
                    <a:pt x="5304" y="18312"/>
                  </a:lnTo>
                  <a:lnTo>
                    <a:pt x="4735" y="17546"/>
                  </a:lnTo>
                  <a:lnTo>
                    <a:pt x="4165" y="16781"/>
                  </a:lnTo>
                  <a:lnTo>
                    <a:pt x="4423" y="16268"/>
                  </a:lnTo>
                  <a:cubicBezTo>
                    <a:pt x="4566" y="15987"/>
                    <a:pt x="4717" y="15735"/>
                    <a:pt x="4760" y="15713"/>
                  </a:cubicBezTo>
                  <a:cubicBezTo>
                    <a:pt x="4763" y="15711"/>
                    <a:pt x="4766" y="15710"/>
                    <a:pt x="4770" y="15710"/>
                  </a:cubicBezTo>
                  <a:close/>
                  <a:moveTo>
                    <a:pt x="6640" y="16103"/>
                  </a:moveTo>
                  <a:lnTo>
                    <a:pt x="6759" y="16341"/>
                  </a:lnTo>
                  <a:cubicBezTo>
                    <a:pt x="6826" y="16471"/>
                    <a:pt x="7044" y="16883"/>
                    <a:pt x="7250" y="17262"/>
                  </a:cubicBezTo>
                  <a:lnTo>
                    <a:pt x="7622" y="17947"/>
                  </a:lnTo>
                  <a:lnTo>
                    <a:pt x="7475" y="18240"/>
                  </a:lnTo>
                  <a:cubicBezTo>
                    <a:pt x="7405" y="18378"/>
                    <a:pt x="7366" y="18464"/>
                    <a:pt x="7303" y="18464"/>
                  </a:cubicBezTo>
                  <a:cubicBezTo>
                    <a:pt x="7205" y="18464"/>
                    <a:pt x="7050" y="18250"/>
                    <a:pt x="6629" y="17685"/>
                  </a:cubicBezTo>
                  <a:lnTo>
                    <a:pt x="6160" y="17055"/>
                  </a:lnTo>
                  <a:lnTo>
                    <a:pt x="6401" y="16578"/>
                  </a:lnTo>
                  <a:lnTo>
                    <a:pt x="6640" y="16103"/>
                  </a:lnTo>
                  <a:close/>
                  <a:moveTo>
                    <a:pt x="10461" y="16729"/>
                  </a:moveTo>
                  <a:lnTo>
                    <a:pt x="10743" y="17106"/>
                  </a:lnTo>
                  <a:lnTo>
                    <a:pt x="11028" y="17486"/>
                  </a:lnTo>
                  <a:lnTo>
                    <a:pt x="10737" y="17966"/>
                  </a:lnTo>
                  <a:cubicBezTo>
                    <a:pt x="10577" y="18229"/>
                    <a:pt x="10356" y="18582"/>
                    <a:pt x="10244" y="18753"/>
                  </a:cubicBezTo>
                  <a:lnTo>
                    <a:pt x="10039" y="19062"/>
                  </a:lnTo>
                  <a:lnTo>
                    <a:pt x="9757" y="18697"/>
                  </a:lnTo>
                  <a:lnTo>
                    <a:pt x="9474" y="18334"/>
                  </a:lnTo>
                  <a:lnTo>
                    <a:pt x="9796" y="17791"/>
                  </a:lnTo>
                  <a:cubicBezTo>
                    <a:pt x="9975" y="17490"/>
                    <a:pt x="10194" y="17130"/>
                    <a:pt x="10289" y="16988"/>
                  </a:cubicBezTo>
                  <a:lnTo>
                    <a:pt x="10461" y="16729"/>
                  </a:lnTo>
                  <a:close/>
                  <a:moveTo>
                    <a:pt x="8290" y="17288"/>
                  </a:moveTo>
                  <a:cubicBezTo>
                    <a:pt x="8366" y="17288"/>
                    <a:pt x="8497" y="17451"/>
                    <a:pt x="8867" y="17914"/>
                  </a:cubicBezTo>
                  <a:cubicBezTo>
                    <a:pt x="9222" y="18360"/>
                    <a:pt x="9236" y="18388"/>
                    <a:pt x="9130" y="18533"/>
                  </a:cubicBezTo>
                  <a:cubicBezTo>
                    <a:pt x="9070" y="18616"/>
                    <a:pt x="8863" y="18955"/>
                    <a:pt x="8667" y="19291"/>
                  </a:cubicBezTo>
                  <a:lnTo>
                    <a:pt x="8313" y="19899"/>
                  </a:lnTo>
                  <a:lnTo>
                    <a:pt x="7878" y="19316"/>
                  </a:lnTo>
                  <a:lnTo>
                    <a:pt x="7445" y="18733"/>
                  </a:lnTo>
                  <a:lnTo>
                    <a:pt x="7579" y="18469"/>
                  </a:lnTo>
                  <a:cubicBezTo>
                    <a:pt x="7649" y="18327"/>
                    <a:pt x="7720" y="18221"/>
                    <a:pt x="7742" y="18221"/>
                  </a:cubicBezTo>
                  <a:cubicBezTo>
                    <a:pt x="7743" y="18221"/>
                    <a:pt x="7744" y="18221"/>
                    <a:pt x="7745" y="18221"/>
                  </a:cubicBezTo>
                  <a:cubicBezTo>
                    <a:pt x="7763" y="18229"/>
                    <a:pt x="7820" y="18314"/>
                    <a:pt x="7876" y="18408"/>
                  </a:cubicBezTo>
                  <a:cubicBezTo>
                    <a:pt x="7953" y="18545"/>
                    <a:pt x="8009" y="18581"/>
                    <a:pt x="8153" y="18586"/>
                  </a:cubicBezTo>
                  <a:cubicBezTo>
                    <a:pt x="8158" y="18587"/>
                    <a:pt x="8164" y="18587"/>
                    <a:pt x="8170" y="18587"/>
                  </a:cubicBezTo>
                  <a:cubicBezTo>
                    <a:pt x="8498" y="18587"/>
                    <a:pt x="8522" y="18214"/>
                    <a:pt x="8223" y="17747"/>
                  </a:cubicBezTo>
                  <a:cubicBezTo>
                    <a:pt x="8140" y="17618"/>
                    <a:pt x="8131" y="17519"/>
                    <a:pt x="8191" y="17403"/>
                  </a:cubicBezTo>
                  <a:cubicBezTo>
                    <a:pt x="8226" y="17333"/>
                    <a:pt x="8251" y="17288"/>
                    <a:pt x="8290" y="17288"/>
                  </a:cubicBezTo>
                  <a:close/>
                  <a:moveTo>
                    <a:pt x="6066" y="17238"/>
                  </a:moveTo>
                  <a:lnTo>
                    <a:pt x="6643" y="17975"/>
                  </a:lnTo>
                  <a:lnTo>
                    <a:pt x="7220" y="18713"/>
                  </a:lnTo>
                  <a:lnTo>
                    <a:pt x="6874" y="19318"/>
                  </a:lnTo>
                  <a:cubicBezTo>
                    <a:pt x="6686" y="19649"/>
                    <a:pt x="6518" y="19928"/>
                    <a:pt x="6505" y="19933"/>
                  </a:cubicBezTo>
                  <a:cubicBezTo>
                    <a:pt x="6505" y="19933"/>
                    <a:pt x="6505" y="19933"/>
                    <a:pt x="6504" y="19933"/>
                  </a:cubicBezTo>
                  <a:cubicBezTo>
                    <a:pt x="6463" y="19933"/>
                    <a:pt x="5503" y="18647"/>
                    <a:pt x="5439" y="18509"/>
                  </a:cubicBezTo>
                  <a:cubicBezTo>
                    <a:pt x="5415" y="18454"/>
                    <a:pt x="5429" y="18379"/>
                    <a:pt x="5470" y="18340"/>
                  </a:cubicBezTo>
                  <a:cubicBezTo>
                    <a:pt x="5510" y="18303"/>
                    <a:pt x="5664" y="18038"/>
                    <a:pt x="5806" y="17755"/>
                  </a:cubicBezTo>
                  <a:lnTo>
                    <a:pt x="6066" y="17238"/>
                  </a:lnTo>
                  <a:close/>
                  <a:moveTo>
                    <a:pt x="9354" y="18607"/>
                  </a:moveTo>
                  <a:cubicBezTo>
                    <a:pt x="9410" y="18607"/>
                    <a:pt x="9523" y="18713"/>
                    <a:pt x="9689" y="18918"/>
                  </a:cubicBezTo>
                  <a:lnTo>
                    <a:pt x="9971" y="19271"/>
                  </a:lnTo>
                  <a:lnTo>
                    <a:pt x="9725" y="19754"/>
                  </a:lnTo>
                  <a:cubicBezTo>
                    <a:pt x="9591" y="20018"/>
                    <a:pt x="9409" y="20425"/>
                    <a:pt x="9323" y="20647"/>
                  </a:cubicBezTo>
                  <a:lnTo>
                    <a:pt x="9163" y="21056"/>
                  </a:lnTo>
                  <a:lnTo>
                    <a:pt x="8806" y="20569"/>
                  </a:lnTo>
                  <a:lnTo>
                    <a:pt x="8448" y="20083"/>
                  </a:lnTo>
                  <a:lnTo>
                    <a:pt x="8856" y="19371"/>
                  </a:lnTo>
                  <a:cubicBezTo>
                    <a:pt x="9082" y="18977"/>
                    <a:pt x="9296" y="18637"/>
                    <a:pt x="9336" y="18612"/>
                  </a:cubicBezTo>
                  <a:cubicBezTo>
                    <a:pt x="9341" y="18608"/>
                    <a:pt x="9347" y="18607"/>
                    <a:pt x="9354" y="18607"/>
                  </a:cubicBezTo>
                  <a:close/>
                  <a:moveTo>
                    <a:pt x="7390" y="18917"/>
                  </a:moveTo>
                  <a:lnTo>
                    <a:pt x="7816" y="19473"/>
                  </a:lnTo>
                  <a:lnTo>
                    <a:pt x="8239" y="20031"/>
                  </a:lnTo>
                  <a:lnTo>
                    <a:pt x="7937" y="20555"/>
                  </a:lnTo>
                  <a:cubicBezTo>
                    <a:pt x="7706" y="20959"/>
                    <a:pt x="7607" y="21149"/>
                    <a:pt x="7496" y="21149"/>
                  </a:cubicBezTo>
                  <a:cubicBezTo>
                    <a:pt x="7395" y="21149"/>
                    <a:pt x="7285" y="20993"/>
                    <a:pt x="7056" y="20700"/>
                  </a:cubicBezTo>
                  <a:lnTo>
                    <a:pt x="6645" y="20174"/>
                  </a:lnTo>
                  <a:lnTo>
                    <a:pt x="6822" y="19837"/>
                  </a:lnTo>
                  <a:cubicBezTo>
                    <a:pt x="6921" y="19651"/>
                    <a:pt x="7088" y="19369"/>
                    <a:pt x="7195" y="19208"/>
                  </a:cubicBezTo>
                  <a:lnTo>
                    <a:pt x="7390" y="18917"/>
                  </a:lnTo>
                  <a:close/>
                  <a:moveTo>
                    <a:pt x="8355" y="20297"/>
                  </a:moveTo>
                  <a:cubicBezTo>
                    <a:pt x="8416" y="20297"/>
                    <a:pt x="8528" y="20414"/>
                    <a:pt x="8738" y="20691"/>
                  </a:cubicBezTo>
                  <a:lnTo>
                    <a:pt x="9067" y="21131"/>
                  </a:lnTo>
                  <a:lnTo>
                    <a:pt x="8834" y="21780"/>
                  </a:lnTo>
                  <a:cubicBezTo>
                    <a:pt x="8707" y="22137"/>
                    <a:pt x="8587" y="22433"/>
                    <a:pt x="8567" y="22440"/>
                  </a:cubicBezTo>
                  <a:cubicBezTo>
                    <a:pt x="8567" y="22440"/>
                    <a:pt x="8566" y="22440"/>
                    <a:pt x="8566" y="22440"/>
                  </a:cubicBezTo>
                  <a:cubicBezTo>
                    <a:pt x="8523" y="22440"/>
                    <a:pt x="7875" y="21728"/>
                    <a:pt x="7730" y="21520"/>
                  </a:cubicBezTo>
                  <a:cubicBezTo>
                    <a:pt x="7671" y="21437"/>
                    <a:pt x="7706" y="21344"/>
                    <a:pt x="7960" y="20889"/>
                  </a:cubicBezTo>
                  <a:cubicBezTo>
                    <a:pt x="8124" y="20596"/>
                    <a:pt x="8292" y="20333"/>
                    <a:pt x="8333" y="20303"/>
                  </a:cubicBezTo>
                  <a:cubicBezTo>
                    <a:pt x="8340" y="20299"/>
                    <a:pt x="8347" y="20297"/>
                    <a:pt x="8355" y="20297"/>
                  </a:cubicBezTo>
                  <a:close/>
                  <a:moveTo>
                    <a:pt x="6261" y="0"/>
                  </a:moveTo>
                  <a:cubicBezTo>
                    <a:pt x="6247" y="0"/>
                    <a:pt x="6233" y="3"/>
                    <a:pt x="6219" y="7"/>
                  </a:cubicBezTo>
                  <a:cubicBezTo>
                    <a:pt x="6066" y="56"/>
                    <a:pt x="4221" y="3698"/>
                    <a:pt x="3306" y="5752"/>
                  </a:cubicBezTo>
                  <a:cubicBezTo>
                    <a:pt x="2875" y="6727"/>
                    <a:pt x="1952" y="8694"/>
                    <a:pt x="1259" y="10124"/>
                  </a:cubicBezTo>
                  <a:lnTo>
                    <a:pt x="1" y="12725"/>
                  </a:lnTo>
                  <a:lnTo>
                    <a:pt x="124" y="12814"/>
                  </a:lnTo>
                  <a:cubicBezTo>
                    <a:pt x="166" y="12844"/>
                    <a:pt x="201" y="12859"/>
                    <a:pt x="234" y="12859"/>
                  </a:cubicBezTo>
                  <a:cubicBezTo>
                    <a:pt x="272" y="12859"/>
                    <a:pt x="306" y="12838"/>
                    <a:pt x="345" y="12796"/>
                  </a:cubicBezTo>
                  <a:cubicBezTo>
                    <a:pt x="387" y="12748"/>
                    <a:pt x="415" y="12717"/>
                    <a:pt x="451" y="12717"/>
                  </a:cubicBezTo>
                  <a:cubicBezTo>
                    <a:pt x="517" y="12717"/>
                    <a:pt x="609" y="12826"/>
                    <a:pt x="873" y="13138"/>
                  </a:cubicBezTo>
                  <a:cubicBezTo>
                    <a:pt x="1199" y="13525"/>
                    <a:pt x="3787" y="16946"/>
                    <a:pt x="3907" y="17150"/>
                  </a:cubicBezTo>
                  <a:cubicBezTo>
                    <a:pt x="4081" y="17446"/>
                    <a:pt x="6723" y="21056"/>
                    <a:pt x="7089" y="21497"/>
                  </a:cubicBezTo>
                  <a:cubicBezTo>
                    <a:pt x="8083" y="22698"/>
                    <a:pt x="8396" y="23035"/>
                    <a:pt x="8632" y="23035"/>
                  </a:cubicBezTo>
                  <a:cubicBezTo>
                    <a:pt x="8690" y="23035"/>
                    <a:pt x="8743" y="23015"/>
                    <a:pt x="8801" y="22982"/>
                  </a:cubicBezTo>
                  <a:cubicBezTo>
                    <a:pt x="8948" y="22896"/>
                    <a:pt x="8995" y="22815"/>
                    <a:pt x="9153" y="22364"/>
                  </a:cubicBezTo>
                  <a:cubicBezTo>
                    <a:pt x="9408" y="21624"/>
                    <a:pt x="10339" y="19652"/>
                    <a:pt x="10834" y="18798"/>
                  </a:cubicBezTo>
                  <a:cubicBezTo>
                    <a:pt x="11189" y="18182"/>
                    <a:pt x="11286" y="18058"/>
                    <a:pt x="11415" y="18026"/>
                  </a:cubicBezTo>
                  <a:cubicBezTo>
                    <a:pt x="11550" y="17993"/>
                    <a:pt x="11568" y="17969"/>
                    <a:pt x="11537" y="17852"/>
                  </a:cubicBezTo>
                  <a:cubicBezTo>
                    <a:pt x="11508" y="17733"/>
                    <a:pt x="11562" y="17625"/>
                    <a:pt x="11970" y="17002"/>
                  </a:cubicBezTo>
                  <a:cubicBezTo>
                    <a:pt x="12228" y="16609"/>
                    <a:pt x="12450" y="16262"/>
                    <a:pt x="12464" y="16235"/>
                  </a:cubicBezTo>
                  <a:cubicBezTo>
                    <a:pt x="12468" y="16226"/>
                    <a:pt x="12477" y="16222"/>
                    <a:pt x="12488" y="16222"/>
                  </a:cubicBezTo>
                  <a:cubicBezTo>
                    <a:pt x="12508" y="16222"/>
                    <a:pt x="12535" y="16236"/>
                    <a:pt x="12559" y="16262"/>
                  </a:cubicBezTo>
                  <a:cubicBezTo>
                    <a:pt x="12590" y="16297"/>
                    <a:pt x="12622" y="16313"/>
                    <a:pt x="12649" y="16313"/>
                  </a:cubicBezTo>
                  <a:cubicBezTo>
                    <a:pt x="12714" y="16313"/>
                    <a:pt x="12755" y="16223"/>
                    <a:pt x="12719" y="16095"/>
                  </a:cubicBezTo>
                  <a:cubicBezTo>
                    <a:pt x="12678" y="15941"/>
                    <a:pt x="12706" y="15889"/>
                    <a:pt x="13194" y="15218"/>
                  </a:cubicBezTo>
                  <a:cubicBezTo>
                    <a:pt x="13480" y="14825"/>
                    <a:pt x="13900" y="14230"/>
                    <a:pt x="14125" y="13901"/>
                  </a:cubicBezTo>
                  <a:cubicBezTo>
                    <a:pt x="14351" y="13569"/>
                    <a:pt x="14777" y="12986"/>
                    <a:pt x="15070" y="12605"/>
                  </a:cubicBezTo>
                  <a:cubicBezTo>
                    <a:pt x="15364" y="12224"/>
                    <a:pt x="15625" y="11869"/>
                    <a:pt x="15652" y="11817"/>
                  </a:cubicBezTo>
                  <a:cubicBezTo>
                    <a:pt x="15800" y="11516"/>
                    <a:pt x="15285" y="10744"/>
                    <a:pt x="13555" y="8664"/>
                  </a:cubicBezTo>
                  <a:cubicBezTo>
                    <a:pt x="12860" y="7828"/>
                    <a:pt x="12246" y="7080"/>
                    <a:pt x="12190" y="6997"/>
                  </a:cubicBezTo>
                  <a:cubicBezTo>
                    <a:pt x="12135" y="6916"/>
                    <a:pt x="12063" y="6832"/>
                    <a:pt x="12034" y="6809"/>
                  </a:cubicBezTo>
                  <a:cubicBezTo>
                    <a:pt x="11878" y="6694"/>
                    <a:pt x="10939" y="5463"/>
                    <a:pt x="10935" y="5371"/>
                  </a:cubicBezTo>
                  <a:cubicBezTo>
                    <a:pt x="10934" y="5311"/>
                    <a:pt x="10907" y="5270"/>
                    <a:pt x="10873" y="5270"/>
                  </a:cubicBezTo>
                  <a:cubicBezTo>
                    <a:pt x="10872" y="5270"/>
                    <a:pt x="10872" y="5270"/>
                    <a:pt x="10871" y="5270"/>
                  </a:cubicBezTo>
                  <a:cubicBezTo>
                    <a:pt x="10871" y="5270"/>
                    <a:pt x="10871" y="5270"/>
                    <a:pt x="10871" y="5270"/>
                  </a:cubicBezTo>
                  <a:cubicBezTo>
                    <a:pt x="10788" y="5270"/>
                    <a:pt x="9652" y="3825"/>
                    <a:pt x="9662" y="3734"/>
                  </a:cubicBezTo>
                  <a:cubicBezTo>
                    <a:pt x="9668" y="3700"/>
                    <a:pt x="9629" y="3651"/>
                    <a:pt x="9582" y="3627"/>
                  </a:cubicBezTo>
                  <a:cubicBezTo>
                    <a:pt x="9534" y="3603"/>
                    <a:pt x="9169" y="3176"/>
                    <a:pt x="8769" y="2675"/>
                  </a:cubicBezTo>
                  <a:cubicBezTo>
                    <a:pt x="7816" y="1478"/>
                    <a:pt x="6730" y="261"/>
                    <a:pt x="6563" y="200"/>
                  </a:cubicBezTo>
                  <a:cubicBezTo>
                    <a:pt x="6488" y="173"/>
                    <a:pt x="6401" y="110"/>
                    <a:pt x="6371" y="62"/>
                  </a:cubicBezTo>
                  <a:cubicBezTo>
                    <a:pt x="6347" y="22"/>
                    <a:pt x="6306" y="0"/>
                    <a:pt x="6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5" name="Google Shape;2795;p20"/>
            <p:cNvGrpSpPr/>
            <p:nvPr/>
          </p:nvGrpSpPr>
          <p:grpSpPr>
            <a:xfrm>
              <a:off x="8716062" y="3573334"/>
              <a:ext cx="359373" cy="737728"/>
              <a:chOff x="5596225" y="3634025"/>
              <a:chExt cx="213925" cy="439150"/>
            </a:xfrm>
          </p:grpSpPr>
          <p:sp>
            <p:nvSpPr>
              <p:cNvPr id="2796" name="Google Shape;2796;p20"/>
              <p:cNvSpPr/>
              <p:nvPr/>
            </p:nvSpPr>
            <p:spPr>
              <a:xfrm>
                <a:off x="5671375" y="3634025"/>
                <a:ext cx="138775" cy="129725"/>
              </a:xfrm>
              <a:custGeom>
                <a:avLst/>
                <a:gdLst/>
                <a:ahLst/>
                <a:cxnLst/>
                <a:rect l="l" t="t" r="r" b="b"/>
                <a:pathLst>
                  <a:path w="5551" h="5189" extrusionOk="0">
                    <a:moveTo>
                      <a:pt x="2211" y="513"/>
                    </a:moveTo>
                    <a:cubicBezTo>
                      <a:pt x="2235" y="513"/>
                      <a:pt x="2242" y="520"/>
                      <a:pt x="2230" y="531"/>
                    </a:cubicBezTo>
                    <a:cubicBezTo>
                      <a:pt x="2181" y="574"/>
                      <a:pt x="1911" y="701"/>
                      <a:pt x="1874" y="701"/>
                    </a:cubicBezTo>
                    <a:cubicBezTo>
                      <a:pt x="1871" y="701"/>
                      <a:pt x="1870" y="701"/>
                      <a:pt x="1870" y="699"/>
                    </a:cubicBezTo>
                    <a:cubicBezTo>
                      <a:pt x="1873" y="666"/>
                      <a:pt x="2143" y="515"/>
                      <a:pt x="2204" y="513"/>
                    </a:cubicBezTo>
                    <a:cubicBezTo>
                      <a:pt x="2207" y="513"/>
                      <a:pt x="2209" y="513"/>
                      <a:pt x="2211" y="513"/>
                    </a:cubicBezTo>
                    <a:close/>
                    <a:moveTo>
                      <a:pt x="3254" y="316"/>
                    </a:moveTo>
                    <a:cubicBezTo>
                      <a:pt x="3404" y="316"/>
                      <a:pt x="3554" y="339"/>
                      <a:pt x="3722" y="382"/>
                    </a:cubicBezTo>
                    <a:cubicBezTo>
                      <a:pt x="4134" y="488"/>
                      <a:pt x="4483" y="729"/>
                      <a:pt x="4765" y="1098"/>
                    </a:cubicBezTo>
                    <a:cubicBezTo>
                      <a:pt x="5026" y="1441"/>
                      <a:pt x="5144" y="1773"/>
                      <a:pt x="5186" y="2311"/>
                    </a:cubicBezTo>
                    <a:cubicBezTo>
                      <a:pt x="5229" y="2815"/>
                      <a:pt x="5192" y="2923"/>
                      <a:pt x="4928" y="3082"/>
                    </a:cubicBezTo>
                    <a:cubicBezTo>
                      <a:pt x="4805" y="3154"/>
                      <a:pt x="4737" y="3215"/>
                      <a:pt x="4774" y="3215"/>
                    </a:cubicBezTo>
                    <a:cubicBezTo>
                      <a:pt x="4809" y="3215"/>
                      <a:pt x="4901" y="3176"/>
                      <a:pt x="4970" y="3130"/>
                    </a:cubicBezTo>
                    <a:cubicBezTo>
                      <a:pt x="5026" y="3094"/>
                      <a:pt x="5058" y="3074"/>
                      <a:pt x="5075" y="3074"/>
                    </a:cubicBezTo>
                    <a:cubicBezTo>
                      <a:pt x="5094" y="3074"/>
                      <a:pt x="5097" y="3098"/>
                      <a:pt x="5097" y="3146"/>
                    </a:cubicBezTo>
                    <a:cubicBezTo>
                      <a:pt x="5093" y="3343"/>
                      <a:pt x="4968" y="3501"/>
                      <a:pt x="4785" y="3530"/>
                    </a:cubicBezTo>
                    <a:lnTo>
                      <a:pt x="4603" y="3561"/>
                    </a:lnTo>
                    <a:lnTo>
                      <a:pt x="4772" y="3569"/>
                    </a:lnTo>
                    <a:cubicBezTo>
                      <a:pt x="4865" y="3574"/>
                      <a:pt x="4942" y="3592"/>
                      <a:pt x="4942" y="3612"/>
                    </a:cubicBezTo>
                    <a:cubicBezTo>
                      <a:pt x="4938" y="3729"/>
                      <a:pt x="4828" y="3798"/>
                      <a:pt x="4635" y="3803"/>
                    </a:cubicBezTo>
                    <a:cubicBezTo>
                      <a:pt x="4369" y="3810"/>
                      <a:pt x="4351" y="3889"/>
                      <a:pt x="4615" y="3889"/>
                    </a:cubicBezTo>
                    <a:lnTo>
                      <a:pt x="4808" y="3889"/>
                    </a:lnTo>
                    <a:lnTo>
                      <a:pt x="4701" y="3997"/>
                    </a:lnTo>
                    <a:cubicBezTo>
                      <a:pt x="4646" y="4052"/>
                      <a:pt x="4616" y="4078"/>
                      <a:pt x="4576" y="4078"/>
                    </a:cubicBezTo>
                    <a:cubicBezTo>
                      <a:pt x="4542" y="4078"/>
                      <a:pt x="4499" y="4058"/>
                      <a:pt x="4424" y="4020"/>
                    </a:cubicBezTo>
                    <a:cubicBezTo>
                      <a:pt x="4347" y="3981"/>
                      <a:pt x="4274" y="3956"/>
                      <a:pt x="4243" y="3956"/>
                    </a:cubicBezTo>
                    <a:cubicBezTo>
                      <a:pt x="4236" y="3956"/>
                      <a:pt x="4231" y="3957"/>
                      <a:pt x="4229" y="3959"/>
                    </a:cubicBezTo>
                    <a:cubicBezTo>
                      <a:pt x="4215" y="3973"/>
                      <a:pt x="4281" y="4025"/>
                      <a:pt x="4375" y="4072"/>
                    </a:cubicBezTo>
                    <a:cubicBezTo>
                      <a:pt x="4535" y="4152"/>
                      <a:pt x="4540" y="4163"/>
                      <a:pt x="4448" y="4231"/>
                    </a:cubicBezTo>
                    <a:cubicBezTo>
                      <a:pt x="4396" y="4270"/>
                      <a:pt x="4329" y="4303"/>
                      <a:pt x="4308" y="4303"/>
                    </a:cubicBezTo>
                    <a:cubicBezTo>
                      <a:pt x="4277" y="4303"/>
                      <a:pt x="4133" y="4125"/>
                      <a:pt x="3968" y="3891"/>
                    </a:cubicBezTo>
                    <a:cubicBezTo>
                      <a:pt x="3965" y="3887"/>
                      <a:pt x="3961" y="3885"/>
                      <a:pt x="3956" y="3885"/>
                    </a:cubicBezTo>
                    <a:cubicBezTo>
                      <a:pt x="3946" y="3885"/>
                      <a:pt x="3933" y="3892"/>
                      <a:pt x="3920" y="3905"/>
                    </a:cubicBezTo>
                    <a:cubicBezTo>
                      <a:pt x="3901" y="3923"/>
                      <a:pt x="3947" y="4030"/>
                      <a:pt x="4023" y="4144"/>
                    </a:cubicBezTo>
                    <a:cubicBezTo>
                      <a:pt x="4110" y="4274"/>
                      <a:pt x="4142" y="4361"/>
                      <a:pt x="4109" y="4381"/>
                    </a:cubicBezTo>
                    <a:cubicBezTo>
                      <a:pt x="4098" y="4387"/>
                      <a:pt x="4087" y="4390"/>
                      <a:pt x="4074" y="4390"/>
                    </a:cubicBezTo>
                    <a:cubicBezTo>
                      <a:pt x="3985" y="4390"/>
                      <a:pt x="3851" y="4230"/>
                      <a:pt x="3766" y="4012"/>
                    </a:cubicBezTo>
                    <a:cubicBezTo>
                      <a:pt x="3718" y="3886"/>
                      <a:pt x="3659" y="3783"/>
                      <a:pt x="3635" y="3783"/>
                    </a:cubicBezTo>
                    <a:cubicBezTo>
                      <a:pt x="3560" y="3783"/>
                      <a:pt x="3586" y="3913"/>
                      <a:pt x="3714" y="4167"/>
                    </a:cubicBezTo>
                    <a:lnTo>
                      <a:pt x="3840" y="4417"/>
                    </a:lnTo>
                    <a:lnTo>
                      <a:pt x="3702" y="4379"/>
                    </a:lnTo>
                    <a:cubicBezTo>
                      <a:pt x="3624" y="4359"/>
                      <a:pt x="3560" y="4339"/>
                      <a:pt x="3554" y="4332"/>
                    </a:cubicBezTo>
                    <a:cubicBezTo>
                      <a:pt x="3501" y="4279"/>
                      <a:pt x="3392" y="3683"/>
                      <a:pt x="3417" y="3584"/>
                    </a:cubicBezTo>
                    <a:cubicBezTo>
                      <a:pt x="3437" y="3504"/>
                      <a:pt x="3434" y="3473"/>
                      <a:pt x="3404" y="3473"/>
                    </a:cubicBezTo>
                    <a:cubicBezTo>
                      <a:pt x="3397" y="3473"/>
                      <a:pt x="3388" y="3475"/>
                      <a:pt x="3377" y="3478"/>
                    </a:cubicBezTo>
                    <a:cubicBezTo>
                      <a:pt x="3274" y="3511"/>
                      <a:pt x="3259" y="3778"/>
                      <a:pt x="3345" y="4026"/>
                    </a:cubicBezTo>
                    <a:cubicBezTo>
                      <a:pt x="3394" y="4169"/>
                      <a:pt x="3403" y="4219"/>
                      <a:pt x="3373" y="4219"/>
                    </a:cubicBezTo>
                    <a:cubicBezTo>
                      <a:pt x="3367" y="4219"/>
                      <a:pt x="3360" y="4217"/>
                      <a:pt x="3350" y="4213"/>
                    </a:cubicBezTo>
                    <a:cubicBezTo>
                      <a:pt x="3253" y="4177"/>
                      <a:pt x="3213" y="4032"/>
                      <a:pt x="3172" y="3549"/>
                    </a:cubicBezTo>
                    <a:lnTo>
                      <a:pt x="3138" y="3133"/>
                    </a:lnTo>
                    <a:lnTo>
                      <a:pt x="3127" y="3549"/>
                    </a:lnTo>
                    <a:lnTo>
                      <a:pt x="3118" y="3965"/>
                    </a:lnTo>
                    <a:lnTo>
                      <a:pt x="3019" y="3783"/>
                    </a:lnTo>
                    <a:cubicBezTo>
                      <a:pt x="2794" y="3368"/>
                      <a:pt x="2877" y="2839"/>
                      <a:pt x="3072" y="2839"/>
                    </a:cubicBezTo>
                    <a:cubicBezTo>
                      <a:pt x="3128" y="2839"/>
                      <a:pt x="3194" y="2884"/>
                      <a:pt x="3265" y="2987"/>
                    </a:cubicBezTo>
                    <a:cubicBezTo>
                      <a:pt x="3459" y="3273"/>
                      <a:pt x="3682" y="3470"/>
                      <a:pt x="3814" y="3470"/>
                    </a:cubicBezTo>
                    <a:cubicBezTo>
                      <a:pt x="3985" y="3470"/>
                      <a:pt x="4261" y="3236"/>
                      <a:pt x="4355" y="3013"/>
                    </a:cubicBezTo>
                    <a:cubicBezTo>
                      <a:pt x="4395" y="2915"/>
                      <a:pt x="4428" y="2672"/>
                      <a:pt x="4428" y="2474"/>
                    </a:cubicBezTo>
                    <a:cubicBezTo>
                      <a:pt x="4428" y="2178"/>
                      <a:pt x="4404" y="2073"/>
                      <a:pt x="4296" y="1889"/>
                    </a:cubicBezTo>
                    <a:cubicBezTo>
                      <a:pt x="4003" y="1390"/>
                      <a:pt x="3517" y="1110"/>
                      <a:pt x="2948" y="1110"/>
                    </a:cubicBezTo>
                    <a:cubicBezTo>
                      <a:pt x="2945" y="1110"/>
                      <a:pt x="2942" y="1110"/>
                      <a:pt x="2940" y="1110"/>
                    </a:cubicBezTo>
                    <a:cubicBezTo>
                      <a:pt x="2509" y="1114"/>
                      <a:pt x="2250" y="1227"/>
                      <a:pt x="1966" y="1542"/>
                    </a:cubicBezTo>
                    <a:cubicBezTo>
                      <a:pt x="1573" y="1974"/>
                      <a:pt x="1446" y="2394"/>
                      <a:pt x="1331" y="3637"/>
                    </a:cubicBezTo>
                    <a:cubicBezTo>
                      <a:pt x="1291" y="4085"/>
                      <a:pt x="1231" y="4504"/>
                      <a:pt x="1199" y="4564"/>
                    </a:cubicBezTo>
                    <a:cubicBezTo>
                      <a:pt x="1134" y="4685"/>
                      <a:pt x="803" y="4851"/>
                      <a:pt x="650" y="4851"/>
                    </a:cubicBezTo>
                    <a:cubicBezTo>
                      <a:pt x="633" y="4851"/>
                      <a:pt x="618" y="4849"/>
                      <a:pt x="606" y="4845"/>
                    </a:cubicBezTo>
                    <a:cubicBezTo>
                      <a:pt x="462" y="4788"/>
                      <a:pt x="518" y="4692"/>
                      <a:pt x="863" y="4413"/>
                    </a:cubicBezTo>
                    <a:cubicBezTo>
                      <a:pt x="1050" y="4260"/>
                      <a:pt x="1217" y="4111"/>
                      <a:pt x="1238" y="4076"/>
                    </a:cubicBezTo>
                    <a:cubicBezTo>
                      <a:pt x="1247" y="4060"/>
                      <a:pt x="1249" y="4052"/>
                      <a:pt x="1242" y="4052"/>
                    </a:cubicBezTo>
                    <a:cubicBezTo>
                      <a:pt x="1219" y="4052"/>
                      <a:pt x="1093" y="4151"/>
                      <a:pt x="794" y="4399"/>
                    </a:cubicBezTo>
                    <a:cubicBezTo>
                      <a:pt x="628" y="4538"/>
                      <a:pt x="531" y="4601"/>
                      <a:pt x="506" y="4601"/>
                    </a:cubicBezTo>
                    <a:cubicBezTo>
                      <a:pt x="472" y="4601"/>
                      <a:pt x="562" y="4492"/>
                      <a:pt x="779" y="4300"/>
                    </a:cubicBezTo>
                    <a:cubicBezTo>
                      <a:pt x="957" y="4145"/>
                      <a:pt x="1097" y="4002"/>
                      <a:pt x="1097" y="3975"/>
                    </a:cubicBezTo>
                    <a:cubicBezTo>
                      <a:pt x="1097" y="3964"/>
                      <a:pt x="1093" y="3958"/>
                      <a:pt x="1083" y="3958"/>
                    </a:cubicBezTo>
                    <a:cubicBezTo>
                      <a:pt x="1047" y="3958"/>
                      <a:pt x="935" y="4039"/>
                      <a:pt x="685" y="4243"/>
                    </a:cubicBezTo>
                    <a:cubicBezTo>
                      <a:pt x="561" y="4344"/>
                      <a:pt x="494" y="4388"/>
                      <a:pt x="476" y="4388"/>
                    </a:cubicBezTo>
                    <a:cubicBezTo>
                      <a:pt x="442" y="4388"/>
                      <a:pt x="584" y="4230"/>
                      <a:pt x="836" y="4013"/>
                    </a:cubicBezTo>
                    <a:cubicBezTo>
                      <a:pt x="1033" y="3843"/>
                      <a:pt x="1195" y="3675"/>
                      <a:pt x="1197" y="3634"/>
                    </a:cubicBezTo>
                    <a:cubicBezTo>
                      <a:pt x="1198" y="3629"/>
                      <a:pt x="1195" y="3627"/>
                      <a:pt x="1190" y="3627"/>
                    </a:cubicBezTo>
                    <a:cubicBezTo>
                      <a:pt x="1155" y="3627"/>
                      <a:pt x="1008" y="3733"/>
                      <a:pt x="832" y="3890"/>
                    </a:cubicBezTo>
                    <a:cubicBezTo>
                      <a:pt x="645" y="4057"/>
                      <a:pt x="477" y="4178"/>
                      <a:pt x="437" y="4178"/>
                    </a:cubicBezTo>
                    <a:cubicBezTo>
                      <a:pt x="434" y="4178"/>
                      <a:pt x="431" y="4178"/>
                      <a:pt x="430" y="4176"/>
                    </a:cubicBezTo>
                    <a:cubicBezTo>
                      <a:pt x="410" y="4153"/>
                      <a:pt x="552" y="3990"/>
                      <a:pt x="744" y="3815"/>
                    </a:cubicBezTo>
                    <a:cubicBezTo>
                      <a:pt x="937" y="3637"/>
                      <a:pt x="1094" y="3461"/>
                      <a:pt x="1094" y="3420"/>
                    </a:cubicBezTo>
                    <a:cubicBezTo>
                      <a:pt x="1094" y="3411"/>
                      <a:pt x="1090" y="3407"/>
                      <a:pt x="1081" y="3407"/>
                    </a:cubicBezTo>
                    <a:cubicBezTo>
                      <a:pt x="1051" y="3407"/>
                      <a:pt x="971" y="3464"/>
                      <a:pt x="874" y="3556"/>
                    </a:cubicBezTo>
                    <a:cubicBezTo>
                      <a:pt x="753" y="3668"/>
                      <a:pt x="600" y="3806"/>
                      <a:pt x="538" y="3856"/>
                    </a:cubicBezTo>
                    <a:lnTo>
                      <a:pt x="424" y="3950"/>
                    </a:lnTo>
                    <a:lnTo>
                      <a:pt x="426" y="3697"/>
                    </a:lnTo>
                    <a:cubicBezTo>
                      <a:pt x="428" y="3455"/>
                      <a:pt x="442" y="3435"/>
                      <a:pt x="739" y="3193"/>
                    </a:cubicBezTo>
                    <a:cubicBezTo>
                      <a:pt x="911" y="3053"/>
                      <a:pt x="1034" y="2927"/>
                      <a:pt x="1020" y="2910"/>
                    </a:cubicBezTo>
                    <a:cubicBezTo>
                      <a:pt x="1018" y="2908"/>
                      <a:pt x="1015" y="2907"/>
                      <a:pt x="1011" y="2907"/>
                    </a:cubicBezTo>
                    <a:cubicBezTo>
                      <a:pt x="983" y="2907"/>
                      <a:pt x="905" y="2959"/>
                      <a:pt x="823" y="3035"/>
                    </a:cubicBezTo>
                    <a:cubicBezTo>
                      <a:pt x="729" y="3122"/>
                      <a:pt x="602" y="3235"/>
                      <a:pt x="537" y="3288"/>
                    </a:cubicBezTo>
                    <a:cubicBezTo>
                      <a:pt x="485" y="3331"/>
                      <a:pt x="456" y="3354"/>
                      <a:pt x="439" y="3354"/>
                    </a:cubicBezTo>
                    <a:cubicBezTo>
                      <a:pt x="420" y="3354"/>
                      <a:pt x="419" y="3321"/>
                      <a:pt x="419" y="3247"/>
                    </a:cubicBezTo>
                    <a:cubicBezTo>
                      <a:pt x="419" y="3160"/>
                      <a:pt x="471" y="3066"/>
                      <a:pt x="560" y="2993"/>
                    </a:cubicBezTo>
                    <a:cubicBezTo>
                      <a:pt x="638" y="2926"/>
                      <a:pt x="780" y="2799"/>
                      <a:pt x="884" y="2701"/>
                    </a:cubicBezTo>
                    <a:cubicBezTo>
                      <a:pt x="974" y="2616"/>
                      <a:pt x="1014" y="2577"/>
                      <a:pt x="1006" y="2577"/>
                    </a:cubicBezTo>
                    <a:cubicBezTo>
                      <a:pt x="1000" y="2577"/>
                      <a:pt x="968" y="2597"/>
                      <a:pt x="913" y="2636"/>
                    </a:cubicBezTo>
                    <a:cubicBezTo>
                      <a:pt x="824" y="2698"/>
                      <a:pt x="696" y="2792"/>
                      <a:pt x="613" y="2852"/>
                    </a:cubicBezTo>
                    <a:cubicBezTo>
                      <a:pt x="552" y="2897"/>
                      <a:pt x="513" y="2919"/>
                      <a:pt x="491" y="2919"/>
                    </a:cubicBezTo>
                    <a:cubicBezTo>
                      <a:pt x="477" y="2919"/>
                      <a:pt x="470" y="2909"/>
                      <a:pt x="470" y="2888"/>
                    </a:cubicBezTo>
                    <a:cubicBezTo>
                      <a:pt x="470" y="2850"/>
                      <a:pt x="638" y="2680"/>
                      <a:pt x="840" y="2511"/>
                    </a:cubicBezTo>
                    <a:cubicBezTo>
                      <a:pt x="1044" y="2344"/>
                      <a:pt x="1185" y="2194"/>
                      <a:pt x="1153" y="2184"/>
                    </a:cubicBezTo>
                    <a:cubicBezTo>
                      <a:pt x="1151" y="2183"/>
                      <a:pt x="1149" y="2182"/>
                      <a:pt x="1146" y="2182"/>
                    </a:cubicBezTo>
                    <a:cubicBezTo>
                      <a:pt x="1103" y="2182"/>
                      <a:pt x="971" y="2267"/>
                      <a:pt x="834" y="2384"/>
                    </a:cubicBezTo>
                    <a:cubicBezTo>
                      <a:pt x="699" y="2499"/>
                      <a:pt x="581" y="2582"/>
                      <a:pt x="553" y="2582"/>
                    </a:cubicBezTo>
                    <a:cubicBezTo>
                      <a:pt x="551" y="2582"/>
                      <a:pt x="550" y="2582"/>
                      <a:pt x="549" y="2581"/>
                    </a:cubicBezTo>
                    <a:cubicBezTo>
                      <a:pt x="513" y="2547"/>
                      <a:pt x="576" y="2482"/>
                      <a:pt x="979" y="2126"/>
                    </a:cubicBezTo>
                    <a:cubicBezTo>
                      <a:pt x="1187" y="1944"/>
                      <a:pt x="1347" y="1782"/>
                      <a:pt x="1334" y="1770"/>
                    </a:cubicBezTo>
                    <a:cubicBezTo>
                      <a:pt x="1333" y="1770"/>
                      <a:pt x="1332" y="1769"/>
                      <a:pt x="1331" y="1769"/>
                    </a:cubicBezTo>
                    <a:cubicBezTo>
                      <a:pt x="1304" y="1769"/>
                      <a:pt x="1145" y="1888"/>
                      <a:pt x="967" y="2043"/>
                    </a:cubicBezTo>
                    <a:cubicBezTo>
                      <a:pt x="802" y="2186"/>
                      <a:pt x="663" y="2287"/>
                      <a:pt x="633" y="2287"/>
                    </a:cubicBezTo>
                    <a:cubicBezTo>
                      <a:pt x="629" y="2287"/>
                      <a:pt x="626" y="2285"/>
                      <a:pt x="626" y="2281"/>
                    </a:cubicBezTo>
                    <a:cubicBezTo>
                      <a:pt x="626" y="2131"/>
                      <a:pt x="772" y="1964"/>
                      <a:pt x="1127" y="1710"/>
                    </a:cubicBezTo>
                    <a:cubicBezTo>
                      <a:pt x="1340" y="1556"/>
                      <a:pt x="1505" y="1419"/>
                      <a:pt x="1492" y="1405"/>
                    </a:cubicBezTo>
                    <a:cubicBezTo>
                      <a:pt x="1491" y="1404"/>
                      <a:pt x="1489" y="1404"/>
                      <a:pt x="1486" y="1404"/>
                    </a:cubicBezTo>
                    <a:cubicBezTo>
                      <a:pt x="1458" y="1404"/>
                      <a:pt x="1340" y="1472"/>
                      <a:pt x="1215" y="1563"/>
                    </a:cubicBezTo>
                    <a:cubicBezTo>
                      <a:pt x="984" y="1729"/>
                      <a:pt x="881" y="1798"/>
                      <a:pt x="854" y="1798"/>
                    </a:cubicBezTo>
                    <a:cubicBezTo>
                      <a:pt x="842" y="1798"/>
                      <a:pt x="847" y="1782"/>
                      <a:pt x="864" y="1753"/>
                    </a:cubicBezTo>
                    <a:cubicBezTo>
                      <a:pt x="1064" y="1421"/>
                      <a:pt x="1117" y="1377"/>
                      <a:pt x="1792" y="1007"/>
                    </a:cubicBezTo>
                    <a:cubicBezTo>
                      <a:pt x="1984" y="901"/>
                      <a:pt x="2133" y="801"/>
                      <a:pt x="2120" y="789"/>
                    </a:cubicBezTo>
                    <a:cubicBezTo>
                      <a:pt x="2119" y="788"/>
                      <a:pt x="2117" y="787"/>
                      <a:pt x="2113" y="787"/>
                    </a:cubicBezTo>
                    <a:cubicBezTo>
                      <a:pt x="2082" y="787"/>
                      <a:pt x="1961" y="845"/>
                      <a:pt x="1829" y="924"/>
                    </a:cubicBezTo>
                    <a:cubicBezTo>
                      <a:pt x="1683" y="1011"/>
                      <a:pt x="1488" y="1120"/>
                      <a:pt x="1394" y="1165"/>
                    </a:cubicBezTo>
                    <a:lnTo>
                      <a:pt x="1225" y="1249"/>
                    </a:lnTo>
                    <a:lnTo>
                      <a:pt x="1405" y="1062"/>
                    </a:lnTo>
                    <a:cubicBezTo>
                      <a:pt x="1497" y="966"/>
                      <a:pt x="1579" y="896"/>
                      <a:pt x="1601" y="896"/>
                    </a:cubicBezTo>
                    <a:cubicBezTo>
                      <a:pt x="1603" y="896"/>
                      <a:pt x="1604" y="896"/>
                      <a:pt x="1605" y="897"/>
                    </a:cubicBezTo>
                    <a:cubicBezTo>
                      <a:pt x="1606" y="898"/>
                      <a:pt x="1607" y="898"/>
                      <a:pt x="1610" y="898"/>
                    </a:cubicBezTo>
                    <a:cubicBezTo>
                      <a:pt x="1644" y="898"/>
                      <a:pt x="1855" y="806"/>
                      <a:pt x="2100" y="682"/>
                    </a:cubicBezTo>
                    <a:cubicBezTo>
                      <a:pt x="2606" y="426"/>
                      <a:pt x="2929" y="316"/>
                      <a:pt x="3254" y="316"/>
                    </a:cubicBezTo>
                    <a:close/>
                    <a:moveTo>
                      <a:pt x="3158" y="1"/>
                    </a:moveTo>
                    <a:cubicBezTo>
                      <a:pt x="2896" y="1"/>
                      <a:pt x="2632" y="31"/>
                      <a:pt x="2404" y="92"/>
                    </a:cubicBezTo>
                    <a:cubicBezTo>
                      <a:pt x="1962" y="213"/>
                      <a:pt x="1576" y="417"/>
                      <a:pt x="1239" y="714"/>
                    </a:cubicBezTo>
                    <a:cubicBezTo>
                      <a:pt x="974" y="947"/>
                      <a:pt x="515" y="1587"/>
                      <a:pt x="371" y="1924"/>
                    </a:cubicBezTo>
                    <a:cubicBezTo>
                      <a:pt x="110" y="2537"/>
                      <a:pt x="1" y="3553"/>
                      <a:pt x="105" y="4410"/>
                    </a:cubicBezTo>
                    <a:cubicBezTo>
                      <a:pt x="174" y="4967"/>
                      <a:pt x="269" y="5188"/>
                      <a:pt x="533" y="5188"/>
                    </a:cubicBezTo>
                    <a:cubicBezTo>
                      <a:pt x="640" y="5188"/>
                      <a:pt x="773" y="5153"/>
                      <a:pt x="943" y="5088"/>
                    </a:cubicBezTo>
                    <a:cubicBezTo>
                      <a:pt x="1266" y="4966"/>
                      <a:pt x="1438" y="4818"/>
                      <a:pt x="1509" y="4597"/>
                    </a:cubicBezTo>
                    <a:cubicBezTo>
                      <a:pt x="1538" y="4509"/>
                      <a:pt x="1596" y="4041"/>
                      <a:pt x="1639" y="3553"/>
                    </a:cubicBezTo>
                    <a:cubicBezTo>
                      <a:pt x="1726" y="2554"/>
                      <a:pt x="1800" y="2242"/>
                      <a:pt x="2043" y="1883"/>
                    </a:cubicBezTo>
                    <a:cubicBezTo>
                      <a:pt x="2263" y="1556"/>
                      <a:pt x="2603" y="1387"/>
                      <a:pt x="2956" y="1387"/>
                    </a:cubicBezTo>
                    <a:cubicBezTo>
                      <a:pt x="3226" y="1387"/>
                      <a:pt x="3503" y="1485"/>
                      <a:pt x="3741" y="1689"/>
                    </a:cubicBezTo>
                    <a:cubicBezTo>
                      <a:pt x="4146" y="2035"/>
                      <a:pt x="4262" y="2496"/>
                      <a:pt x="4059" y="2944"/>
                    </a:cubicBezTo>
                    <a:cubicBezTo>
                      <a:pt x="3993" y="3086"/>
                      <a:pt x="3923" y="3157"/>
                      <a:pt x="3848" y="3157"/>
                    </a:cubicBezTo>
                    <a:cubicBezTo>
                      <a:pt x="3774" y="3157"/>
                      <a:pt x="3695" y="3089"/>
                      <a:pt x="3611" y="2954"/>
                    </a:cubicBezTo>
                    <a:cubicBezTo>
                      <a:pt x="3410" y="2632"/>
                      <a:pt x="3297" y="2538"/>
                      <a:pt x="3107" y="2538"/>
                    </a:cubicBezTo>
                    <a:cubicBezTo>
                      <a:pt x="2390" y="2538"/>
                      <a:pt x="2381" y="3740"/>
                      <a:pt x="3092" y="4397"/>
                    </a:cubicBezTo>
                    <a:cubicBezTo>
                      <a:pt x="3329" y="4615"/>
                      <a:pt x="3622" y="4722"/>
                      <a:pt x="3917" y="4722"/>
                    </a:cubicBezTo>
                    <a:cubicBezTo>
                      <a:pt x="4280" y="4722"/>
                      <a:pt x="4646" y="4560"/>
                      <a:pt x="4915" y="4244"/>
                    </a:cubicBezTo>
                    <a:cubicBezTo>
                      <a:pt x="5146" y="3974"/>
                      <a:pt x="5390" y="3387"/>
                      <a:pt x="5470" y="2907"/>
                    </a:cubicBezTo>
                    <a:cubicBezTo>
                      <a:pt x="5550" y="2410"/>
                      <a:pt x="5460" y="1752"/>
                      <a:pt x="5250" y="1296"/>
                    </a:cubicBezTo>
                    <a:cubicBezTo>
                      <a:pt x="5038" y="838"/>
                      <a:pt x="4510" y="318"/>
                      <a:pt x="4083" y="150"/>
                    </a:cubicBezTo>
                    <a:cubicBezTo>
                      <a:pt x="3836" y="51"/>
                      <a:pt x="3499" y="1"/>
                      <a:pt x="3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0"/>
              <p:cNvSpPr/>
              <p:nvPr/>
            </p:nvSpPr>
            <p:spPr>
              <a:xfrm>
                <a:off x="5596225" y="3769475"/>
                <a:ext cx="162300" cy="303700"/>
              </a:xfrm>
              <a:custGeom>
                <a:avLst/>
                <a:gdLst/>
                <a:ahLst/>
                <a:cxnLst/>
                <a:rect l="l" t="t" r="r" b="b"/>
                <a:pathLst>
                  <a:path w="6492" h="12148" extrusionOk="0">
                    <a:moveTo>
                      <a:pt x="3531" y="213"/>
                    </a:moveTo>
                    <a:cubicBezTo>
                      <a:pt x="3623" y="213"/>
                      <a:pt x="3738" y="217"/>
                      <a:pt x="3880" y="224"/>
                    </a:cubicBezTo>
                    <a:cubicBezTo>
                      <a:pt x="4213" y="238"/>
                      <a:pt x="4519" y="261"/>
                      <a:pt x="4554" y="270"/>
                    </a:cubicBezTo>
                    <a:cubicBezTo>
                      <a:pt x="4591" y="281"/>
                      <a:pt x="4619" y="312"/>
                      <a:pt x="4619" y="341"/>
                    </a:cubicBezTo>
                    <a:cubicBezTo>
                      <a:pt x="4619" y="378"/>
                      <a:pt x="4263" y="397"/>
                      <a:pt x="3912" y="397"/>
                    </a:cubicBezTo>
                    <a:cubicBezTo>
                      <a:pt x="3584" y="397"/>
                      <a:pt x="3260" y="380"/>
                      <a:pt x="3238" y="345"/>
                    </a:cubicBezTo>
                    <a:cubicBezTo>
                      <a:pt x="3180" y="250"/>
                      <a:pt x="3242" y="213"/>
                      <a:pt x="3531" y="213"/>
                    </a:cubicBezTo>
                    <a:close/>
                    <a:moveTo>
                      <a:pt x="3601" y="610"/>
                    </a:moveTo>
                    <a:cubicBezTo>
                      <a:pt x="3691" y="610"/>
                      <a:pt x="3806" y="612"/>
                      <a:pt x="3951" y="615"/>
                    </a:cubicBezTo>
                    <a:cubicBezTo>
                      <a:pt x="4439" y="626"/>
                      <a:pt x="4641" y="650"/>
                      <a:pt x="4658" y="696"/>
                    </a:cubicBezTo>
                    <a:cubicBezTo>
                      <a:pt x="4675" y="745"/>
                      <a:pt x="4515" y="760"/>
                      <a:pt x="3973" y="760"/>
                    </a:cubicBezTo>
                    <a:cubicBezTo>
                      <a:pt x="3376" y="760"/>
                      <a:pt x="3267" y="749"/>
                      <a:pt x="3267" y="680"/>
                    </a:cubicBezTo>
                    <a:cubicBezTo>
                      <a:pt x="3267" y="628"/>
                      <a:pt x="3322" y="610"/>
                      <a:pt x="3601" y="610"/>
                    </a:cubicBezTo>
                    <a:close/>
                    <a:moveTo>
                      <a:pt x="3969" y="1073"/>
                    </a:moveTo>
                    <a:cubicBezTo>
                      <a:pt x="4634" y="1073"/>
                      <a:pt x="4671" y="1078"/>
                      <a:pt x="4671" y="1177"/>
                    </a:cubicBezTo>
                    <a:cubicBezTo>
                      <a:pt x="4671" y="1275"/>
                      <a:pt x="4634" y="1280"/>
                      <a:pt x="3969" y="1280"/>
                    </a:cubicBezTo>
                    <a:cubicBezTo>
                      <a:pt x="3303" y="1280"/>
                      <a:pt x="3267" y="1275"/>
                      <a:pt x="3267" y="1177"/>
                    </a:cubicBezTo>
                    <a:cubicBezTo>
                      <a:pt x="3267" y="1078"/>
                      <a:pt x="3303" y="1073"/>
                      <a:pt x="3969" y="1073"/>
                    </a:cubicBezTo>
                    <a:close/>
                    <a:moveTo>
                      <a:pt x="3943" y="1489"/>
                    </a:moveTo>
                    <a:cubicBezTo>
                      <a:pt x="4555" y="1489"/>
                      <a:pt x="4671" y="1501"/>
                      <a:pt x="4671" y="1568"/>
                    </a:cubicBezTo>
                    <a:cubicBezTo>
                      <a:pt x="4671" y="1626"/>
                      <a:pt x="4609" y="1646"/>
                      <a:pt x="4421" y="1646"/>
                    </a:cubicBezTo>
                    <a:cubicBezTo>
                      <a:pt x="3944" y="1646"/>
                      <a:pt x="3215" y="1581"/>
                      <a:pt x="3215" y="1538"/>
                    </a:cubicBezTo>
                    <a:cubicBezTo>
                      <a:pt x="3215" y="1509"/>
                      <a:pt x="3543" y="1489"/>
                      <a:pt x="3943" y="1489"/>
                    </a:cubicBezTo>
                    <a:close/>
                    <a:moveTo>
                      <a:pt x="3216" y="1758"/>
                    </a:moveTo>
                    <a:cubicBezTo>
                      <a:pt x="3237" y="1758"/>
                      <a:pt x="3261" y="1761"/>
                      <a:pt x="3285" y="1767"/>
                    </a:cubicBezTo>
                    <a:cubicBezTo>
                      <a:pt x="3348" y="1783"/>
                      <a:pt x="3717" y="1812"/>
                      <a:pt x="4112" y="1832"/>
                    </a:cubicBezTo>
                    <a:cubicBezTo>
                      <a:pt x="4601" y="1856"/>
                      <a:pt x="4847" y="1890"/>
                      <a:pt x="4885" y="1935"/>
                    </a:cubicBezTo>
                    <a:cubicBezTo>
                      <a:pt x="4915" y="1973"/>
                      <a:pt x="4974" y="2109"/>
                      <a:pt x="5010" y="2235"/>
                    </a:cubicBezTo>
                    <a:lnTo>
                      <a:pt x="5077" y="2465"/>
                    </a:lnTo>
                    <a:lnTo>
                      <a:pt x="4030" y="2485"/>
                    </a:lnTo>
                    <a:cubicBezTo>
                      <a:pt x="3604" y="2494"/>
                      <a:pt x="3233" y="2499"/>
                      <a:pt x="3063" y="2499"/>
                    </a:cubicBezTo>
                    <a:cubicBezTo>
                      <a:pt x="3003" y="2499"/>
                      <a:pt x="2969" y="2498"/>
                      <a:pt x="2966" y="2497"/>
                    </a:cubicBezTo>
                    <a:cubicBezTo>
                      <a:pt x="2946" y="2488"/>
                      <a:pt x="3110" y="1842"/>
                      <a:pt x="3148" y="1780"/>
                    </a:cubicBezTo>
                    <a:cubicBezTo>
                      <a:pt x="3157" y="1765"/>
                      <a:pt x="3183" y="1758"/>
                      <a:pt x="3216" y="1758"/>
                    </a:cubicBezTo>
                    <a:close/>
                    <a:moveTo>
                      <a:pt x="2779" y="2843"/>
                    </a:moveTo>
                    <a:cubicBezTo>
                      <a:pt x="2786" y="2843"/>
                      <a:pt x="2675" y="3093"/>
                      <a:pt x="2529" y="3400"/>
                    </a:cubicBezTo>
                    <a:cubicBezTo>
                      <a:pt x="2336" y="3813"/>
                      <a:pt x="2241" y="4000"/>
                      <a:pt x="2204" y="4000"/>
                    </a:cubicBezTo>
                    <a:cubicBezTo>
                      <a:pt x="2178" y="4000"/>
                      <a:pt x="2181" y="3904"/>
                      <a:pt x="2200" y="3726"/>
                    </a:cubicBezTo>
                    <a:cubicBezTo>
                      <a:pt x="2234" y="3408"/>
                      <a:pt x="2252" y="3371"/>
                      <a:pt x="2501" y="3116"/>
                    </a:cubicBezTo>
                    <a:cubicBezTo>
                      <a:pt x="2648" y="2965"/>
                      <a:pt x="2773" y="2843"/>
                      <a:pt x="2779" y="2843"/>
                    </a:cubicBezTo>
                    <a:close/>
                    <a:moveTo>
                      <a:pt x="5149" y="2778"/>
                    </a:moveTo>
                    <a:lnTo>
                      <a:pt x="5248" y="2931"/>
                    </a:lnTo>
                    <a:cubicBezTo>
                      <a:pt x="5301" y="3016"/>
                      <a:pt x="5415" y="3347"/>
                      <a:pt x="5496" y="3666"/>
                    </a:cubicBezTo>
                    <a:lnTo>
                      <a:pt x="5648" y="4246"/>
                    </a:lnTo>
                    <a:lnTo>
                      <a:pt x="5023" y="4246"/>
                    </a:lnTo>
                    <a:cubicBezTo>
                      <a:pt x="4452" y="4246"/>
                      <a:pt x="4401" y="4237"/>
                      <a:pt x="4433" y="4155"/>
                    </a:cubicBezTo>
                    <a:cubicBezTo>
                      <a:pt x="4452" y="4106"/>
                      <a:pt x="4621" y="3775"/>
                      <a:pt x="4808" y="3421"/>
                    </a:cubicBezTo>
                    <a:lnTo>
                      <a:pt x="5149" y="2778"/>
                    </a:lnTo>
                    <a:close/>
                    <a:moveTo>
                      <a:pt x="4182" y="2684"/>
                    </a:moveTo>
                    <a:cubicBezTo>
                      <a:pt x="4396" y="2684"/>
                      <a:pt x="4567" y="2695"/>
                      <a:pt x="4567" y="2705"/>
                    </a:cubicBezTo>
                    <a:cubicBezTo>
                      <a:pt x="4567" y="2718"/>
                      <a:pt x="4367" y="3063"/>
                      <a:pt x="4125" y="3468"/>
                    </a:cubicBezTo>
                    <a:cubicBezTo>
                      <a:pt x="3881" y="3874"/>
                      <a:pt x="3698" y="4223"/>
                      <a:pt x="3717" y="4241"/>
                    </a:cubicBezTo>
                    <a:cubicBezTo>
                      <a:pt x="3724" y="4247"/>
                      <a:pt x="3731" y="4250"/>
                      <a:pt x="3738" y="4250"/>
                    </a:cubicBezTo>
                    <a:cubicBezTo>
                      <a:pt x="3751" y="4250"/>
                      <a:pt x="3763" y="4239"/>
                      <a:pt x="3771" y="4219"/>
                    </a:cubicBezTo>
                    <a:cubicBezTo>
                      <a:pt x="3784" y="4190"/>
                      <a:pt x="3985" y="3849"/>
                      <a:pt x="4219" y="3465"/>
                    </a:cubicBezTo>
                    <a:cubicBezTo>
                      <a:pt x="4639" y="2772"/>
                      <a:pt x="4649" y="2763"/>
                      <a:pt x="4847" y="2748"/>
                    </a:cubicBezTo>
                    <a:cubicBezTo>
                      <a:pt x="4871" y="2746"/>
                      <a:pt x="4894" y="2745"/>
                      <a:pt x="4914" y="2745"/>
                    </a:cubicBezTo>
                    <a:cubicBezTo>
                      <a:pt x="4991" y="2745"/>
                      <a:pt x="5037" y="2759"/>
                      <a:pt x="5028" y="2782"/>
                    </a:cubicBezTo>
                    <a:cubicBezTo>
                      <a:pt x="5018" y="2808"/>
                      <a:pt x="4847" y="3147"/>
                      <a:pt x="4647" y="3532"/>
                    </a:cubicBezTo>
                    <a:cubicBezTo>
                      <a:pt x="4261" y="4280"/>
                      <a:pt x="4263" y="4295"/>
                      <a:pt x="3747" y="4295"/>
                    </a:cubicBezTo>
                    <a:cubicBezTo>
                      <a:pt x="3724" y="4295"/>
                      <a:pt x="3700" y="4295"/>
                      <a:pt x="3675" y="4295"/>
                    </a:cubicBezTo>
                    <a:lnTo>
                      <a:pt x="3362" y="4295"/>
                    </a:lnTo>
                    <a:lnTo>
                      <a:pt x="3757" y="3545"/>
                    </a:lnTo>
                    <a:cubicBezTo>
                      <a:pt x="3972" y="3133"/>
                      <a:pt x="4131" y="2782"/>
                      <a:pt x="4104" y="2764"/>
                    </a:cubicBezTo>
                    <a:cubicBezTo>
                      <a:pt x="4099" y="2761"/>
                      <a:pt x="4092" y="2759"/>
                      <a:pt x="4086" y="2759"/>
                    </a:cubicBezTo>
                    <a:cubicBezTo>
                      <a:pt x="4023" y="2759"/>
                      <a:pt x="3921" y="2941"/>
                      <a:pt x="3559" y="3662"/>
                    </a:cubicBezTo>
                    <a:cubicBezTo>
                      <a:pt x="3233" y="4313"/>
                      <a:pt x="3206" y="4349"/>
                      <a:pt x="3059" y="4349"/>
                    </a:cubicBezTo>
                    <a:cubicBezTo>
                      <a:pt x="2970" y="4349"/>
                      <a:pt x="2904" y="4336"/>
                      <a:pt x="2904" y="4317"/>
                    </a:cubicBezTo>
                    <a:cubicBezTo>
                      <a:pt x="2904" y="4283"/>
                      <a:pt x="3516" y="3152"/>
                      <a:pt x="3694" y="2857"/>
                    </a:cubicBezTo>
                    <a:cubicBezTo>
                      <a:pt x="3797" y="2688"/>
                      <a:pt x="3804" y="2684"/>
                      <a:pt x="4182" y="2684"/>
                    </a:cubicBezTo>
                    <a:close/>
                    <a:moveTo>
                      <a:pt x="3604" y="2692"/>
                    </a:moveTo>
                    <a:cubicBezTo>
                      <a:pt x="3627" y="2692"/>
                      <a:pt x="3630" y="2700"/>
                      <a:pt x="3630" y="2716"/>
                    </a:cubicBezTo>
                    <a:cubicBezTo>
                      <a:pt x="3631" y="2772"/>
                      <a:pt x="2773" y="4328"/>
                      <a:pt x="2720" y="4362"/>
                    </a:cubicBezTo>
                    <a:cubicBezTo>
                      <a:pt x="2683" y="4388"/>
                      <a:pt x="2610" y="4401"/>
                      <a:pt x="2547" y="4401"/>
                    </a:cubicBezTo>
                    <a:cubicBezTo>
                      <a:pt x="2485" y="4401"/>
                      <a:pt x="2433" y="4389"/>
                      <a:pt x="2433" y="4364"/>
                    </a:cubicBezTo>
                    <a:cubicBezTo>
                      <a:pt x="2433" y="4341"/>
                      <a:pt x="2616" y="3975"/>
                      <a:pt x="2842" y="3544"/>
                    </a:cubicBezTo>
                    <a:cubicBezTo>
                      <a:pt x="3202" y="2857"/>
                      <a:pt x="3269" y="2759"/>
                      <a:pt x="3401" y="2730"/>
                    </a:cubicBezTo>
                    <a:cubicBezTo>
                      <a:pt x="3519" y="2704"/>
                      <a:pt x="3576" y="2692"/>
                      <a:pt x="3604" y="2692"/>
                    </a:cubicBezTo>
                    <a:close/>
                    <a:moveTo>
                      <a:pt x="3060" y="2738"/>
                    </a:moveTo>
                    <a:cubicBezTo>
                      <a:pt x="3116" y="2738"/>
                      <a:pt x="3163" y="2748"/>
                      <a:pt x="3163" y="2758"/>
                    </a:cubicBezTo>
                    <a:cubicBezTo>
                      <a:pt x="3163" y="2837"/>
                      <a:pt x="2306" y="4428"/>
                      <a:pt x="2264" y="4428"/>
                    </a:cubicBezTo>
                    <a:cubicBezTo>
                      <a:pt x="2141" y="4428"/>
                      <a:pt x="2194" y="4277"/>
                      <a:pt x="2563" y="3528"/>
                    </a:cubicBezTo>
                    <a:cubicBezTo>
                      <a:pt x="2874" y="2898"/>
                      <a:pt x="2976" y="2738"/>
                      <a:pt x="3060" y="2738"/>
                    </a:cubicBezTo>
                    <a:close/>
                    <a:moveTo>
                      <a:pt x="5569" y="4510"/>
                    </a:moveTo>
                    <a:cubicBezTo>
                      <a:pt x="5704" y="4510"/>
                      <a:pt x="5715" y="4539"/>
                      <a:pt x="5759" y="4702"/>
                    </a:cubicBezTo>
                    <a:cubicBezTo>
                      <a:pt x="5879" y="5139"/>
                      <a:pt x="5950" y="5111"/>
                      <a:pt x="4681" y="5145"/>
                    </a:cubicBezTo>
                    <a:cubicBezTo>
                      <a:pt x="4063" y="5162"/>
                      <a:pt x="3258" y="5211"/>
                      <a:pt x="2902" y="5256"/>
                    </a:cubicBezTo>
                    <a:cubicBezTo>
                      <a:pt x="2543" y="5300"/>
                      <a:pt x="2247" y="5334"/>
                      <a:pt x="2239" y="5334"/>
                    </a:cubicBezTo>
                    <a:cubicBezTo>
                      <a:pt x="2232" y="5334"/>
                      <a:pt x="2226" y="5195"/>
                      <a:pt x="2226" y="5018"/>
                    </a:cubicBezTo>
                    <a:lnTo>
                      <a:pt x="2226" y="4699"/>
                    </a:lnTo>
                    <a:lnTo>
                      <a:pt x="2422" y="4715"/>
                    </a:lnTo>
                    <a:cubicBezTo>
                      <a:pt x="2453" y="4718"/>
                      <a:pt x="2484" y="4719"/>
                      <a:pt x="2513" y="4719"/>
                    </a:cubicBezTo>
                    <a:cubicBezTo>
                      <a:pt x="2588" y="4719"/>
                      <a:pt x="2651" y="4711"/>
                      <a:pt x="2672" y="4698"/>
                    </a:cubicBezTo>
                    <a:cubicBezTo>
                      <a:pt x="2722" y="4666"/>
                      <a:pt x="4044" y="4571"/>
                      <a:pt x="4903" y="4537"/>
                    </a:cubicBezTo>
                    <a:cubicBezTo>
                      <a:pt x="5106" y="4529"/>
                      <a:pt x="5364" y="4519"/>
                      <a:pt x="5484" y="4512"/>
                    </a:cubicBezTo>
                    <a:cubicBezTo>
                      <a:pt x="5517" y="4511"/>
                      <a:pt x="5545" y="4510"/>
                      <a:pt x="5569" y="4510"/>
                    </a:cubicBezTo>
                    <a:close/>
                    <a:moveTo>
                      <a:pt x="5448" y="5344"/>
                    </a:moveTo>
                    <a:cubicBezTo>
                      <a:pt x="5862" y="5344"/>
                      <a:pt x="5871" y="5365"/>
                      <a:pt x="5892" y="5457"/>
                    </a:cubicBezTo>
                    <a:cubicBezTo>
                      <a:pt x="5955" y="5726"/>
                      <a:pt x="6022" y="6768"/>
                      <a:pt x="6022" y="7438"/>
                    </a:cubicBezTo>
                    <a:lnTo>
                      <a:pt x="6022" y="8154"/>
                    </a:lnTo>
                    <a:lnTo>
                      <a:pt x="6022" y="8154"/>
                    </a:lnTo>
                    <a:lnTo>
                      <a:pt x="5879" y="8127"/>
                    </a:lnTo>
                    <a:cubicBezTo>
                      <a:pt x="5801" y="8112"/>
                      <a:pt x="5398" y="8082"/>
                      <a:pt x="4982" y="8065"/>
                    </a:cubicBezTo>
                    <a:cubicBezTo>
                      <a:pt x="4566" y="8046"/>
                      <a:pt x="3785" y="7998"/>
                      <a:pt x="3241" y="7958"/>
                    </a:cubicBezTo>
                    <a:cubicBezTo>
                      <a:pt x="2694" y="7918"/>
                      <a:pt x="2228" y="7886"/>
                      <a:pt x="2200" y="7886"/>
                    </a:cubicBezTo>
                    <a:cubicBezTo>
                      <a:pt x="2143" y="7886"/>
                      <a:pt x="2174" y="5630"/>
                      <a:pt x="2232" y="5572"/>
                    </a:cubicBezTo>
                    <a:cubicBezTo>
                      <a:pt x="2267" y="5538"/>
                      <a:pt x="3333" y="5407"/>
                      <a:pt x="3838" y="5377"/>
                    </a:cubicBezTo>
                    <a:cubicBezTo>
                      <a:pt x="3995" y="5367"/>
                      <a:pt x="4516" y="5356"/>
                      <a:pt x="4995" y="5348"/>
                    </a:cubicBezTo>
                    <a:cubicBezTo>
                      <a:pt x="5184" y="5346"/>
                      <a:pt x="5332" y="5344"/>
                      <a:pt x="5448" y="5344"/>
                    </a:cubicBezTo>
                    <a:close/>
                    <a:moveTo>
                      <a:pt x="2124" y="8084"/>
                    </a:moveTo>
                    <a:lnTo>
                      <a:pt x="2579" y="8117"/>
                    </a:lnTo>
                    <a:cubicBezTo>
                      <a:pt x="2830" y="8135"/>
                      <a:pt x="3289" y="8172"/>
                      <a:pt x="3604" y="8200"/>
                    </a:cubicBezTo>
                    <a:cubicBezTo>
                      <a:pt x="4110" y="8244"/>
                      <a:pt x="5784" y="8354"/>
                      <a:pt x="5955" y="8354"/>
                    </a:cubicBezTo>
                    <a:cubicBezTo>
                      <a:pt x="5955" y="8354"/>
                      <a:pt x="5955" y="8354"/>
                      <a:pt x="5956" y="8354"/>
                    </a:cubicBezTo>
                    <a:cubicBezTo>
                      <a:pt x="6023" y="8354"/>
                      <a:pt x="6050" y="8641"/>
                      <a:pt x="5986" y="8682"/>
                    </a:cubicBezTo>
                    <a:cubicBezTo>
                      <a:pt x="5982" y="8684"/>
                      <a:pt x="5971" y="8685"/>
                      <a:pt x="5953" y="8685"/>
                    </a:cubicBezTo>
                    <a:cubicBezTo>
                      <a:pt x="5853" y="8685"/>
                      <a:pt x="5544" y="8655"/>
                      <a:pt x="5196" y="8609"/>
                    </a:cubicBezTo>
                    <a:cubicBezTo>
                      <a:pt x="4555" y="8526"/>
                      <a:pt x="2552" y="8354"/>
                      <a:pt x="2227" y="8354"/>
                    </a:cubicBezTo>
                    <a:cubicBezTo>
                      <a:pt x="2152" y="8354"/>
                      <a:pt x="2124" y="8318"/>
                      <a:pt x="2124" y="8219"/>
                    </a:cubicBezTo>
                    <a:lnTo>
                      <a:pt x="2124" y="8084"/>
                    </a:lnTo>
                    <a:close/>
                    <a:moveTo>
                      <a:pt x="2160" y="8576"/>
                    </a:moveTo>
                    <a:cubicBezTo>
                      <a:pt x="2201" y="8576"/>
                      <a:pt x="2260" y="8584"/>
                      <a:pt x="2347" y="8596"/>
                    </a:cubicBezTo>
                    <a:cubicBezTo>
                      <a:pt x="2498" y="8616"/>
                      <a:pt x="2627" y="8640"/>
                      <a:pt x="2636" y="8648"/>
                    </a:cubicBezTo>
                    <a:cubicBezTo>
                      <a:pt x="2647" y="8656"/>
                      <a:pt x="2581" y="8843"/>
                      <a:pt x="2490" y="9061"/>
                    </a:cubicBezTo>
                    <a:cubicBezTo>
                      <a:pt x="2401" y="9281"/>
                      <a:pt x="2337" y="9469"/>
                      <a:pt x="2347" y="9483"/>
                    </a:cubicBezTo>
                    <a:cubicBezTo>
                      <a:pt x="2348" y="9483"/>
                      <a:pt x="2348" y="9483"/>
                      <a:pt x="2349" y="9483"/>
                    </a:cubicBezTo>
                    <a:cubicBezTo>
                      <a:pt x="2365" y="9483"/>
                      <a:pt x="2456" y="9303"/>
                      <a:pt x="2553" y="9076"/>
                    </a:cubicBezTo>
                    <a:lnTo>
                      <a:pt x="2736" y="8647"/>
                    </a:lnTo>
                    <a:lnTo>
                      <a:pt x="3015" y="8661"/>
                    </a:lnTo>
                    <a:cubicBezTo>
                      <a:pt x="3164" y="8669"/>
                      <a:pt x="3297" y="8682"/>
                      <a:pt x="3303" y="8688"/>
                    </a:cubicBezTo>
                    <a:cubicBezTo>
                      <a:pt x="3309" y="8694"/>
                      <a:pt x="3186" y="8908"/>
                      <a:pt x="3031" y="9162"/>
                    </a:cubicBezTo>
                    <a:cubicBezTo>
                      <a:pt x="2876" y="9417"/>
                      <a:pt x="2761" y="9635"/>
                      <a:pt x="2774" y="9648"/>
                    </a:cubicBezTo>
                    <a:cubicBezTo>
                      <a:pt x="2782" y="9655"/>
                      <a:pt x="2786" y="9662"/>
                      <a:pt x="2793" y="9662"/>
                    </a:cubicBezTo>
                    <a:cubicBezTo>
                      <a:pt x="2816" y="9662"/>
                      <a:pt x="2863" y="9583"/>
                      <a:pt x="3136" y="9147"/>
                    </a:cubicBezTo>
                    <a:cubicBezTo>
                      <a:pt x="3335" y="8830"/>
                      <a:pt x="3448" y="8690"/>
                      <a:pt x="3503" y="8690"/>
                    </a:cubicBezTo>
                    <a:cubicBezTo>
                      <a:pt x="3507" y="8690"/>
                      <a:pt x="3510" y="8691"/>
                      <a:pt x="3513" y="8692"/>
                    </a:cubicBezTo>
                    <a:cubicBezTo>
                      <a:pt x="3554" y="8707"/>
                      <a:pt x="3670" y="8720"/>
                      <a:pt x="3763" y="8720"/>
                    </a:cubicBezTo>
                    <a:lnTo>
                      <a:pt x="3937" y="8720"/>
                    </a:lnTo>
                    <a:lnTo>
                      <a:pt x="3576" y="9290"/>
                    </a:lnTo>
                    <a:cubicBezTo>
                      <a:pt x="3378" y="9603"/>
                      <a:pt x="3215" y="9890"/>
                      <a:pt x="3215" y="9926"/>
                    </a:cubicBezTo>
                    <a:cubicBezTo>
                      <a:pt x="3215" y="9947"/>
                      <a:pt x="3219" y="9957"/>
                      <a:pt x="3228" y="9957"/>
                    </a:cubicBezTo>
                    <a:cubicBezTo>
                      <a:pt x="3266" y="9957"/>
                      <a:pt x="3394" y="9773"/>
                      <a:pt x="3699" y="9287"/>
                    </a:cubicBezTo>
                    <a:lnTo>
                      <a:pt x="4042" y="8740"/>
                    </a:lnTo>
                    <a:lnTo>
                      <a:pt x="4500" y="8783"/>
                    </a:lnTo>
                    <a:cubicBezTo>
                      <a:pt x="4749" y="8809"/>
                      <a:pt x="4988" y="8839"/>
                      <a:pt x="5024" y="8850"/>
                    </a:cubicBezTo>
                    <a:cubicBezTo>
                      <a:pt x="5070" y="8867"/>
                      <a:pt x="4994" y="9023"/>
                      <a:pt x="4788" y="9329"/>
                    </a:cubicBezTo>
                    <a:cubicBezTo>
                      <a:pt x="4621" y="9577"/>
                      <a:pt x="4380" y="9952"/>
                      <a:pt x="4254" y="10158"/>
                    </a:cubicBezTo>
                    <a:cubicBezTo>
                      <a:pt x="4129" y="10362"/>
                      <a:pt x="4016" y="10522"/>
                      <a:pt x="3996" y="10522"/>
                    </a:cubicBezTo>
                    <a:cubicBezTo>
                      <a:pt x="3995" y="10522"/>
                      <a:pt x="3995" y="10522"/>
                      <a:pt x="3995" y="10522"/>
                    </a:cubicBezTo>
                    <a:cubicBezTo>
                      <a:pt x="3995" y="10521"/>
                      <a:pt x="3994" y="10521"/>
                      <a:pt x="3994" y="10521"/>
                    </a:cubicBezTo>
                    <a:cubicBezTo>
                      <a:pt x="3974" y="10521"/>
                      <a:pt x="3785" y="10691"/>
                      <a:pt x="3576" y="10901"/>
                    </a:cubicBezTo>
                    <a:cubicBezTo>
                      <a:pt x="3364" y="11115"/>
                      <a:pt x="3102" y="11337"/>
                      <a:pt x="2996" y="11393"/>
                    </a:cubicBezTo>
                    <a:cubicBezTo>
                      <a:pt x="2901" y="11442"/>
                      <a:pt x="2849" y="11465"/>
                      <a:pt x="2797" y="11465"/>
                    </a:cubicBezTo>
                    <a:cubicBezTo>
                      <a:pt x="2753" y="11465"/>
                      <a:pt x="2709" y="11448"/>
                      <a:pt x="2640" y="11416"/>
                    </a:cubicBezTo>
                    <a:lnTo>
                      <a:pt x="2476" y="11337"/>
                    </a:lnTo>
                    <a:lnTo>
                      <a:pt x="2757" y="11146"/>
                    </a:lnTo>
                    <a:cubicBezTo>
                      <a:pt x="3069" y="10932"/>
                      <a:pt x="3421" y="10588"/>
                      <a:pt x="3329" y="10588"/>
                    </a:cubicBezTo>
                    <a:cubicBezTo>
                      <a:pt x="3297" y="10588"/>
                      <a:pt x="3163" y="10685"/>
                      <a:pt x="3028" y="10801"/>
                    </a:cubicBezTo>
                    <a:cubicBezTo>
                      <a:pt x="2632" y="11146"/>
                      <a:pt x="2454" y="11256"/>
                      <a:pt x="2258" y="11256"/>
                    </a:cubicBezTo>
                    <a:cubicBezTo>
                      <a:pt x="2230" y="11256"/>
                      <a:pt x="2201" y="11253"/>
                      <a:pt x="2171" y="11249"/>
                    </a:cubicBezTo>
                    <a:cubicBezTo>
                      <a:pt x="1838" y="11204"/>
                      <a:pt x="1820" y="11130"/>
                      <a:pt x="2108" y="10986"/>
                    </a:cubicBezTo>
                    <a:cubicBezTo>
                      <a:pt x="2399" y="10836"/>
                      <a:pt x="2646" y="10645"/>
                      <a:pt x="2545" y="10642"/>
                    </a:cubicBezTo>
                    <a:cubicBezTo>
                      <a:pt x="2508" y="10642"/>
                      <a:pt x="2315" y="10735"/>
                      <a:pt x="2124" y="10849"/>
                    </a:cubicBezTo>
                    <a:cubicBezTo>
                      <a:pt x="1893" y="10986"/>
                      <a:pt x="1755" y="11048"/>
                      <a:pt x="1627" y="11048"/>
                    </a:cubicBezTo>
                    <a:cubicBezTo>
                      <a:pt x="1537" y="11048"/>
                      <a:pt x="1453" y="11017"/>
                      <a:pt x="1344" y="10959"/>
                    </a:cubicBezTo>
                    <a:lnTo>
                      <a:pt x="1163" y="10861"/>
                    </a:lnTo>
                    <a:lnTo>
                      <a:pt x="1318" y="10825"/>
                    </a:lnTo>
                    <a:cubicBezTo>
                      <a:pt x="1572" y="10765"/>
                      <a:pt x="1915" y="10578"/>
                      <a:pt x="1915" y="10497"/>
                    </a:cubicBezTo>
                    <a:cubicBezTo>
                      <a:pt x="1915" y="10462"/>
                      <a:pt x="1906" y="10441"/>
                      <a:pt x="1890" y="10441"/>
                    </a:cubicBezTo>
                    <a:cubicBezTo>
                      <a:pt x="1887" y="10441"/>
                      <a:pt x="1883" y="10442"/>
                      <a:pt x="1879" y="10444"/>
                    </a:cubicBezTo>
                    <a:cubicBezTo>
                      <a:pt x="1578" y="10600"/>
                      <a:pt x="1324" y="10689"/>
                      <a:pt x="1120" y="10711"/>
                    </a:cubicBezTo>
                    <a:cubicBezTo>
                      <a:pt x="1065" y="10717"/>
                      <a:pt x="1022" y="10721"/>
                      <a:pt x="985" y="10721"/>
                    </a:cubicBezTo>
                    <a:cubicBezTo>
                      <a:pt x="856" y="10721"/>
                      <a:pt x="800" y="10675"/>
                      <a:pt x="610" y="10492"/>
                    </a:cubicBezTo>
                    <a:cubicBezTo>
                      <a:pt x="470" y="10356"/>
                      <a:pt x="355" y="10201"/>
                      <a:pt x="355" y="10144"/>
                    </a:cubicBezTo>
                    <a:cubicBezTo>
                      <a:pt x="355" y="10024"/>
                      <a:pt x="638" y="9604"/>
                      <a:pt x="719" y="9604"/>
                    </a:cubicBezTo>
                    <a:cubicBezTo>
                      <a:pt x="748" y="9604"/>
                      <a:pt x="771" y="9646"/>
                      <a:pt x="771" y="9698"/>
                    </a:cubicBezTo>
                    <a:cubicBezTo>
                      <a:pt x="771" y="9850"/>
                      <a:pt x="911" y="10003"/>
                      <a:pt x="1084" y="10037"/>
                    </a:cubicBezTo>
                    <a:cubicBezTo>
                      <a:pt x="1115" y="10044"/>
                      <a:pt x="1146" y="10047"/>
                      <a:pt x="1177" y="10047"/>
                    </a:cubicBezTo>
                    <a:cubicBezTo>
                      <a:pt x="1547" y="10047"/>
                      <a:pt x="1849" y="9584"/>
                      <a:pt x="2045" y="8706"/>
                    </a:cubicBezTo>
                    <a:cubicBezTo>
                      <a:pt x="2066" y="8609"/>
                      <a:pt x="2076" y="8576"/>
                      <a:pt x="2160" y="8576"/>
                    </a:cubicBezTo>
                    <a:close/>
                    <a:moveTo>
                      <a:pt x="5644" y="10999"/>
                    </a:moveTo>
                    <a:cubicBezTo>
                      <a:pt x="5647" y="10999"/>
                      <a:pt x="5648" y="11000"/>
                      <a:pt x="5649" y="11002"/>
                    </a:cubicBezTo>
                    <a:cubicBezTo>
                      <a:pt x="5657" y="11030"/>
                      <a:pt x="5614" y="11166"/>
                      <a:pt x="5551" y="11310"/>
                    </a:cubicBezTo>
                    <a:cubicBezTo>
                      <a:pt x="5438" y="11574"/>
                      <a:pt x="5400" y="11602"/>
                      <a:pt x="4962" y="11736"/>
                    </a:cubicBezTo>
                    <a:cubicBezTo>
                      <a:pt x="4938" y="11743"/>
                      <a:pt x="4920" y="11747"/>
                      <a:pt x="4908" y="11747"/>
                    </a:cubicBezTo>
                    <a:cubicBezTo>
                      <a:pt x="4853" y="11747"/>
                      <a:pt x="4930" y="11658"/>
                      <a:pt x="5220" y="11368"/>
                    </a:cubicBezTo>
                    <a:cubicBezTo>
                      <a:pt x="5431" y="11155"/>
                      <a:pt x="5613" y="10999"/>
                      <a:pt x="5644" y="10999"/>
                    </a:cubicBezTo>
                    <a:close/>
                    <a:moveTo>
                      <a:pt x="5372" y="8886"/>
                    </a:moveTo>
                    <a:cubicBezTo>
                      <a:pt x="5420" y="8886"/>
                      <a:pt x="5471" y="8900"/>
                      <a:pt x="5537" y="8920"/>
                    </a:cubicBezTo>
                    <a:cubicBezTo>
                      <a:pt x="5645" y="8950"/>
                      <a:pt x="5638" y="8973"/>
                      <a:pt x="5351" y="9445"/>
                    </a:cubicBezTo>
                    <a:cubicBezTo>
                      <a:pt x="4836" y="10293"/>
                      <a:pt x="4761" y="10433"/>
                      <a:pt x="4815" y="10433"/>
                    </a:cubicBezTo>
                    <a:cubicBezTo>
                      <a:pt x="4875" y="10433"/>
                      <a:pt x="5721" y="9087"/>
                      <a:pt x="5724" y="8988"/>
                    </a:cubicBezTo>
                    <a:cubicBezTo>
                      <a:pt x="5724" y="8953"/>
                      <a:pt x="5777" y="8926"/>
                      <a:pt x="5844" y="8926"/>
                    </a:cubicBezTo>
                    <a:cubicBezTo>
                      <a:pt x="6039" y="8926"/>
                      <a:pt x="6005" y="9196"/>
                      <a:pt x="5735" y="9753"/>
                    </a:cubicBezTo>
                    <a:cubicBezTo>
                      <a:pt x="5605" y="10017"/>
                      <a:pt x="5503" y="10259"/>
                      <a:pt x="5503" y="10293"/>
                    </a:cubicBezTo>
                    <a:cubicBezTo>
                      <a:pt x="5504" y="10296"/>
                      <a:pt x="5505" y="10297"/>
                      <a:pt x="5506" y="10297"/>
                    </a:cubicBezTo>
                    <a:cubicBezTo>
                      <a:pt x="5524" y="10297"/>
                      <a:pt x="5608" y="10147"/>
                      <a:pt x="5709" y="9939"/>
                    </a:cubicBezTo>
                    <a:cubicBezTo>
                      <a:pt x="5806" y="9737"/>
                      <a:pt x="5867" y="9630"/>
                      <a:pt x="5895" y="9630"/>
                    </a:cubicBezTo>
                    <a:cubicBezTo>
                      <a:pt x="5933" y="9630"/>
                      <a:pt x="5910" y="9828"/>
                      <a:pt x="5837" y="10251"/>
                    </a:cubicBezTo>
                    <a:cubicBezTo>
                      <a:pt x="5759" y="10709"/>
                      <a:pt x="5751" y="10726"/>
                      <a:pt x="5462" y="11023"/>
                    </a:cubicBezTo>
                    <a:cubicBezTo>
                      <a:pt x="5300" y="11189"/>
                      <a:pt x="5028" y="11443"/>
                      <a:pt x="4863" y="11582"/>
                    </a:cubicBezTo>
                    <a:cubicBezTo>
                      <a:pt x="4602" y="11803"/>
                      <a:pt x="4531" y="11837"/>
                      <a:pt x="4333" y="11837"/>
                    </a:cubicBezTo>
                    <a:cubicBezTo>
                      <a:pt x="3932" y="11837"/>
                      <a:pt x="3907" y="11792"/>
                      <a:pt x="4193" y="11598"/>
                    </a:cubicBezTo>
                    <a:cubicBezTo>
                      <a:pt x="4447" y="11427"/>
                      <a:pt x="5242" y="10614"/>
                      <a:pt x="5242" y="10527"/>
                    </a:cubicBezTo>
                    <a:cubicBezTo>
                      <a:pt x="5242" y="10525"/>
                      <a:pt x="5242" y="10525"/>
                      <a:pt x="5240" y="10525"/>
                    </a:cubicBezTo>
                    <a:cubicBezTo>
                      <a:pt x="5217" y="10525"/>
                      <a:pt x="4999" y="10729"/>
                      <a:pt x="4738" y="10995"/>
                    </a:cubicBezTo>
                    <a:cubicBezTo>
                      <a:pt x="4237" y="11507"/>
                      <a:pt x="3890" y="11760"/>
                      <a:pt x="3694" y="11760"/>
                    </a:cubicBezTo>
                    <a:cubicBezTo>
                      <a:pt x="3677" y="11760"/>
                      <a:pt x="3661" y="11758"/>
                      <a:pt x="3646" y="11754"/>
                    </a:cubicBezTo>
                    <a:cubicBezTo>
                      <a:pt x="3544" y="11728"/>
                      <a:pt x="3563" y="11701"/>
                      <a:pt x="3829" y="11503"/>
                    </a:cubicBezTo>
                    <a:cubicBezTo>
                      <a:pt x="4119" y="11288"/>
                      <a:pt x="4575" y="10818"/>
                      <a:pt x="4678" y="10631"/>
                    </a:cubicBezTo>
                    <a:cubicBezTo>
                      <a:pt x="4717" y="10559"/>
                      <a:pt x="4712" y="10538"/>
                      <a:pt x="4647" y="10538"/>
                    </a:cubicBezTo>
                    <a:cubicBezTo>
                      <a:pt x="4601" y="10538"/>
                      <a:pt x="4567" y="10558"/>
                      <a:pt x="4567" y="10583"/>
                    </a:cubicBezTo>
                    <a:cubicBezTo>
                      <a:pt x="4567" y="10686"/>
                      <a:pt x="4026" y="11217"/>
                      <a:pt x="3689" y="11447"/>
                    </a:cubicBezTo>
                    <a:cubicBezTo>
                      <a:pt x="3463" y="11601"/>
                      <a:pt x="3379" y="11655"/>
                      <a:pt x="3300" y="11655"/>
                    </a:cubicBezTo>
                    <a:cubicBezTo>
                      <a:pt x="3259" y="11655"/>
                      <a:pt x="3220" y="11640"/>
                      <a:pt x="3163" y="11617"/>
                    </a:cubicBezTo>
                    <a:lnTo>
                      <a:pt x="2991" y="11547"/>
                    </a:lnTo>
                    <a:lnTo>
                      <a:pt x="3194" y="11397"/>
                    </a:lnTo>
                    <a:cubicBezTo>
                      <a:pt x="3305" y="11316"/>
                      <a:pt x="3521" y="11121"/>
                      <a:pt x="3677" y="10959"/>
                    </a:cubicBezTo>
                    <a:cubicBezTo>
                      <a:pt x="3810" y="10821"/>
                      <a:pt x="3909" y="10725"/>
                      <a:pt x="3921" y="10725"/>
                    </a:cubicBezTo>
                    <a:cubicBezTo>
                      <a:pt x="3923" y="10725"/>
                      <a:pt x="3923" y="10728"/>
                      <a:pt x="3920" y="10733"/>
                    </a:cubicBezTo>
                    <a:cubicBezTo>
                      <a:pt x="3900" y="10769"/>
                      <a:pt x="3905" y="10798"/>
                      <a:pt x="3931" y="10798"/>
                    </a:cubicBezTo>
                    <a:cubicBezTo>
                      <a:pt x="3956" y="10798"/>
                      <a:pt x="4254" y="10366"/>
                      <a:pt x="4595" y="9837"/>
                    </a:cubicBezTo>
                    <a:cubicBezTo>
                      <a:pt x="5094" y="9062"/>
                      <a:pt x="5208" y="8886"/>
                      <a:pt x="5372" y="8886"/>
                    </a:cubicBezTo>
                    <a:close/>
                    <a:moveTo>
                      <a:pt x="3413" y="1"/>
                    </a:moveTo>
                    <a:cubicBezTo>
                      <a:pt x="3227" y="1"/>
                      <a:pt x="3089" y="8"/>
                      <a:pt x="3063" y="26"/>
                    </a:cubicBezTo>
                    <a:cubicBezTo>
                      <a:pt x="3007" y="64"/>
                      <a:pt x="2988" y="256"/>
                      <a:pt x="2977" y="900"/>
                    </a:cubicBezTo>
                    <a:cubicBezTo>
                      <a:pt x="2966" y="1608"/>
                      <a:pt x="2946" y="1791"/>
                      <a:pt x="2833" y="2192"/>
                    </a:cubicBezTo>
                    <a:cubicBezTo>
                      <a:pt x="2707" y="2636"/>
                      <a:pt x="2682" y="2677"/>
                      <a:pt x="2389" y="2952"/>
                    </a:cubicBezTo>
                    <a:cubicBezTo>
                      <a:pt x="2171" y="3157"/>
                      <a:pt x="2065" y="3302"/>
                      <a:pt x="2028" y="3446"/>
                    </a:cubicBezTo>
                    <a:cubicBezTo>
                      <a:pt x="2000" y="3559"/>
                      <a:pt x="1950" y="4575"/>
                      <a:pt x="1917" y="5702"/>
                    </a:cubicBezTo>
                    <a:cubicBezTo>
                      <a:pt x="1883" y="6863"/>
                      <a:pt x="1823" y="7996"/>
                      <a:pt x="1779" y="8308"/>
                    </a:cubicBezTo>
                    <a:cubicBezTo>
                      <a:pt x="1686" y="8981"/>
                      <a:pt x="1536" y="9493"/>
                      <a:pt x="1446" y="9493"/>
                    </a:cubicBezTo>
                    <a:cubicBezTo>
                      <a:pt x="1431" y="9493"/>
                      <a:pt x="1418" y="9480"/>
                      <a:pt x="1407" y="9452"/>
                    </a:cubicBezTo>
                    <a:cubicBezTo>
                      <a:pt x="1347" y="9299"/>
                      <a:pt x="1179" y="9186"/>
                      <a:pt x="1013" y="9186"/>
                    </a:cubicBezTo>
                    <a:cubicBezTo>
                      <a:pt x="582" y="9186"/>
                      <a:pt x="1" y="9838"/>
                      <a:pt x="77" y="10235"/>
                    </a:cubicBezTo>
                    <a:cubicBezTo>
                      <a:pt x="122" y="10472"/>
                      <a:pt x="530" y="10876"/>
                      <a:pt x="977" y="11129"/>
                    </a:cubicBezTo>
                    <a:cubicBezTo>
                      <a:pt x="1200" y="11254"/>
                      <a:pt x="1441" y="11377"/>
                      <a:pt x="1506" y="11396"/>
                    </a:cubicBezTo>
                    <a:cubicBezTo>
                      <a:pt x="1572" y="11416"/>
                      <a:pt x="2046" y="11585"/>
                      <a:pt x="2561" y="11770"/>
                    </a:cubicBezTo>
                    <a:cubicBezTo>
                      <a:pt x="3465" y="12097"/>
                      <a:pt x="3517" y="12110"/>
                      <a:pt x="4106" y="12137"/>
                    </a:cubicBezTo>
                    <a:cubicBezTo>
                      <a:pt x="4258" y="12144"/>
                      <a:pt x="4376" y="12148"/>
                      <a:pt x="4475" y="12148"/>
                    </a:cubicBezTo>
                    <a:cubicBezTo>
                      <a:pt x="4724" y="12148"/>
                      <a:pt x="4850" y="12122"/>
                      <a:pt x="5083" y="12046"/>
                    </a:cubicBezTo>
                    <a:cubicBezTo>
                      <a:pt x="5551" y="11896"/>
                      <a:pt x="5690" y="11784"/>
                      <a:pt x="5848" y="11431"/>
                    </a:cubicBezTo>
                    <a:cubicBezTo>
                      <a:pt x="6086" y="10893"/>
                      <a:pt x="6339" y="9544"/>
                      <a:pt x="6340" y="8795"/>
                    </a:cubicBezTo>
                    <a:cubicBezTo>
                      <a:pt x="6340" y="8536"/>
                      <a:pt x="6366" y="8406"/>
                      <a:pt x="6425" y="8341"/>
                    </a:cubicBezTo>
                    <a:cubicBezTo>
                      <a:pt x="6486" y="8274"/>
                      <a:pt x="6491" y="8234"/>
                      <a:pt x="6446" y="8187"/>
                    </a:cubicBezTo>
                    <a:cubicBezTo>
                      <a:pt x="6410" y="8147"/>
                      <a:pt x="6386" y="7918"/>
                      <a:pt x="6386" y="7550"/>
                    </a:cubicBezTo>
                    <a:cubicBezTo>
                      <a:pt x="6386" y="7236"/>
                      <a:pt x="6360" y="6657"/>
                      <a:pt x="6330" y="6273"/>
                    </a:cubicBezTo>
                    <a:cubicBezTo>
                      <a:pt x="6297" y="5888"/>
                      <a:pt x="6267" y="5484"/>
                      <a:pt x="6263" y="5379"/>
                    </a:cubicBezTo>
                    <a:cubicBezTo>
                      <a:pt x="6257" y="5274"/>
                      <a:pt x="6236" y="5170"/>
                      <a:pt x="6216" y="5150"/>
                    </a:cubicBezTo>
                    <a:cubicBezTo>
                      <a:pt x="6196" y="5130"/>
                      <a:pt x="6178" y="5062"/>
                      <a:pt x="6178" y="4995"/>
                    </a:cubicBezTo>
                    <a:cubicBezTo>
                      <a:pt x="6178" y="4792"/>
                      <a:pt x="5768" y="3252"/>
                      <a:pt x="5637" y="2966"/>
                    </a:cubicBezTo>
                    <a:cubicBezTo>
                      <a:pt x="5569" y="2816"/>
                      <a:pt x="5471" y="2655"/>
                      <a:pt x="5416" y="2601"/>
                    </a:cubicBezTo>
                    <a:cubicBezTo>
                      <a:pt x="5363" y="2548"/>
                      <a:pt x="5291" y="2411"/>
                      <a:pt x="5256" y="2296"/>
                    </a:cubicBezTo>
                    <a:cubicBezTo>
                      <a:pt x="5221" y="2183"/>
                      <a:pt x="5142" y="2009"/>
                      <a:pt x="5083" y="1913"/>
                    </a:cubicBezTo>
                    <a:cubicBezTo>
                      <a:pt x="5010" y="1788"/>
                      <a:pt x="4970" y="1616"/>
                      <a:pt x="4954" y="1340"/>
                    </a:cubicBezTo>
                    <a:cubicBezTo>
                      <a:pt x="4896" y="419"/>
                      <a:pt x="4845" y="181"/>
                      <a:pt x="4681" y="93"/>
                    </a:cubicBezTo>
                    <a:cubicBezTo>
                      <a:pt x="4589" y="44"/>
                      <a:pt x="3862"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0"/>
              <p:cNvSpPr/>
              <p:nvPr/>
            </p:nvSpPr>
            <p:spPr>
              <a:xfrm>
                <a:off x="5683275" y="3710575"/>
                <a:ext cx="17750" cy="14200"/>
              </a:xfrm>
              <a:custGeom>
                <a:avLst/>
                <a:gdLst/>
                <a:ahLst/>
                <a:cxnLst/>
                <a:rect l="l" t="t" r="r" b="b"/>
                <a:pathLst>
                  <a:path w="710" h="568" extrusionOk="0">
                    <a:moveTo>
                      <a:pt x="643" y="0"/>
                    </a:moveTo>
                    <a:cubicBezTo>
                      <a:pt x="614" y="1"/>
                      <a:pt x="450" y="133"/>
                      <a:pt x="284" y="286"/>
                    </a:cubicBezTo>
                    <a:cubicBezTo>
                      <a:pt x="121" y="439"/>
                      <a:pt x="1" y="567"/>
                      <a:pt x="23" y="567"/>
                    </a:cubicBezTo>
                    <a:cubicBezTo>
                      <a:pt x="23" y="567"/>
                      <a:pt x="23" y="567"/>
                      <a:pt x="23" y="567"/>
                    </a:cubicBezTo>
                    <a:cubicBezTo>
                      <a:pt x="90" y="563"/>
                      <a:pt x="709" y="0"/>
                      <a:pt x="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0"/>
              <p:cNvSpPr/>
              <p:nvPr/>
            </p:nvSpPr>
            <p:spPr>
              <a:xfrm>
                <a:off x="5687200" y="3745700"/>
                <a:ext cx="12825" cy="8750"/>
              </a:xfrm>
              <a:custGeom>
                <a:avLst/>
                <a:gdLst/>
                <a:ahLst/>
                <a:cxnLst/>
                <a:rect l="l" t="t" r="r" b="b"/>
                <a:pathLst>
                  <a:path w="513" h="350" extrusionOk="0">
                    <a:moveTo>
                      <a:pt x="496" y="0"/>
                    </a:moveTo>
                    <a:cubicBezTo>
                      <a:pt x="460" y="0"/>
                      <a:pt x="365" y="56"/>
                      <a:pt x="210" y="168"/>
                    </a:cubicBezTo>
                    <a:cubicBezTo>
                      <a:pt x="90" y="256"/>
                      <a:pt x="0" y="338"/>
                      <a:pt x="12" y="348"/>
                    </a:cubicBezTo>
                    <a:cubicBezTo>
                      <a:pt x="13" y="349"/>
                      <a:pt x="14" y="349"/>
                      <a:pt x="16" y="349"/>
                    </a:cubicBezTo>
                    <a:cubicBezTo>
                      <a:pt x="66" y="349"/>
                      <a:pt x="512" y="51"/>
                      <a:pt x="512" y="17"/>
                    </a:cubicBezTo>
                    <a:cubicBezTo>
                      <a:pt x="512" y="6"/>
                      <a:pt x="507" y="0"/>
                      <a:pt x="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0"/>
              <p:cNvSpPr/>
              <p:nvPr/>
            </p:nvSpPr>
            <p:spPr>
              <a:xfrm>
                <a:off x="5717750" y="3847350"/>
                <a:ext cx="10925" cy="24400"/>
              </a:xfrm>
              <a:custGeom>
                <a:avLst/>
                <a:gdLst/>
                <a:ahLst/>
                <a:cxnLst/>
                <a:rect l="l" t="t" r="r" b="b"/>
                <a:pathLst>
                  <a:path w="437" h="976" extrusionOk="0">
                    <a:moveTo>
                      <a:pt x="412" y="0"/>
                    </a:moveTo>
                    <a:cubicBezTo>
                      <a:pt x="396" y="0"/>
                      <a:pt x="318" y="159"/>
                      <a:pt x="236" y="359"/>
                    </a:cubicBezTo>
                    <a:cubicBezTo>
                      <a:pt x="85" y="729"/>
                      <a:pt x="0" y="975"/>
                      <a:pt x="24" y="975"/>
                    </a:cubicBezTo>
                    <a:cubicBezTo>
                      <a:pt x="26" y="975"/>
                      <a:pt x="29" y="974"/>
                      <a:pt x="32" y="970"/>
                    </a:cubicBezTo>
                    <a:cubicBezTo>
                      <a:pt x="86" y="920"/>
                      <a:pt x="436" y="24"/>
                      <a:pt x="414" y="1"/>
                    </a:cubicBezTo>
                    <a:cubicBezTo>
                      <a:pt x="413" y="1"/>
                      <a:pt x="413"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0"/>
              <p:cNvSpPr/>
              <p:nvPr/>
            </p:nvSpPr>
            <p:spPr>
              <a:xfrm>
                <a:off x="5680325" y="3915900"/>
                <a:ext cx="33975" cy="45475"/>
              </a:xfrm>
              <a:custGeom>
                <a:avLst/>
                <a:gdLst/>
                <a:ahLst/>
                <a:cxnLst/>
                <a:rect l="l" t="t" r="r" b="b"/>
                <a:pathLst>
                  <a:path w="1359" h="1819" extrusionOk="0">
                    <a:moveTo>
                      <a:pt x="1029" y="498"/>
                    </a:moveTo>
                    <a:cubicBezTo>
                      <a:pt x="1047" y="498"/>
                      <a:pt x="1037" y="570"/>
                      <a:pt x="991" y="712"/>
                    </a:cubicBezTo>
                    <a:cubicBezTo>
                      <a:pt x="878" y="1057"/>
                      <a:pt x="808" y="1213"/>
                      <a:pt x="762" y="1213"/>
                    </a:cubicBezTo>
                    <a:cubicBezTo>
                      <a:pt x="752" y="1213"/>
                      <a:pt x="743" y="1205"/>
                      <a:pt x="735" y="1190"/>
                    </a:cubicBezTo>
                    <a:cubicBezTo>
                      <a:pt x="636" y="1005"/>
                      <a:pt x="627" y="900"/>
                      <a:pt x="710" y="900"/>
                    </a:cubicBezTo>
                    <a:cubicBezTo>
                      <a:pt x="713" y="900"/>
                      <a:pt x="716" y="900"/>
                      <a:pt x="719" y="900"/>
                    </a:cubicBezTo>
                    <a:cubicBezTo>
                      <a:pt x="721" y="900"/>
                      <a:pt x="723" y="901"/>
                      <a:pt x="726" y="901"/>
                    </a:cubicBezTo>
                    <a:cubicBezTo>
                      <a:pt x="785" y="901"/>
                      <a:pt x="848" y="831"/>
                      <a:pt x="910" y="690"/>
                    </a:cubicBezTo>
                    <a:cubicBezTo>
                      <a:pt x="970" y="561"/>
                      <a:pt x="1012" y="498"/>
                      <a:pt x="1029" y="498"/>
                    </a:cubicBezTo>
                    <a:close/>
                    <a:moveTo>
                      <a:pt x="170" y="1"/>
                    </a:moveTo>
                    <a:cubicBezTo>
                      <a:pt x="105" y="1"/>
                      <a:pt x="55" y="34"/>
                      <a:pt x="33" y="103"/>
                    </a:cubicBezTo>
                    <a:cubicBezTo>
                      <a:pt x="1" y="208"/>
                      <a:pt x="259" y="926"/>
                      <a:pt x="496" y="1392"/>
                    </a:cubicBezTo>
                    <a:cubicBezTo>
                      <a:pt x="569" y="1538"/>
                      <a:pt x="632" y="1693"/>
                      <a:pt x="632" y="1739"/>
                    </a:cubicBezTo>
                    <a:cubicBezTo>
                      <a:pt x="632" y="1785"/>
                      <a:pt x="655" y="1819"/>
                      <a:pt x="688" y="1819"/>
                    </a:cubicBezTo>
                    <a:cubicBezTo>
                      <a:pt x="809" y="1819"/>
                      <a:pt x="944" y="1705"/>
                      <a:pt x="944" y="1605"/>
                    </a:cubicBezTo>
                    <a:cubicBezTo>
                      <a:pt x="944" y="1545"/>
                      <a:pt x="1025" y="1277"/>
                      <a:pt x="1126" y="1006"/>
                    </a:cubicBezTo>
                    <a:cubicBezTo>
                      <a:pt x="1337" y="442"/>
                      <a:pt x="1358" y="185"/>
                      <a:pt x="1196" y="101"/>
                    </a:cubicBezTo>
                    <a:cubicBezTo>
                      <a:pt x="1168" y="86"/>
                      <a:pt x="1145" y="77"/>
                      <a:pt x="1122" y="77"/>
                    </a:cubicBezTo>
                    <a:cubicBezTo>
                      <a:pt x="1066" y="77"/>
                      <a:pt x="1009" y="127"/>
                      <a:pt x="884" y="262"/>
                    </a:cubicBezTo>
                    <a:cubicBezTo>
                      <a:pt x="788" y="368"/>
                      <a:pt x="705" y="441"/>
                      <a:pt x="686" y="441"/>
                    </a:cubicBezTo>
                    <a:cubicBezTo>
                      <a:pt x="683" y="441"/>
                      <a:pt x="682" y="439"/>
                      <a:pt x="682" y="436"/>
                    </a:cubicBezTo>
                    <a:cubicBezTo>
                      <a:pt x="682" y="411"/>
                      <a:pt x="600" y="301"/>
                      <a:pt x="505" y="197"/>
                    </a:cubicBezTo>
                    <a:cubicBezTo>
                      <a:pt x="387" y="68"/>
                      <a:pt x="263" y="1"/>
                      <a:pt x="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0"/>
              <p:cNvSpPr/>
              <p:nvPr/>
            </p:nvSpPr>
            <p:spPr>
              <a:xfrm>
                <a:off x="5685375" y="3991025"/>
                <a:ext cx="28925" cy="41775"/>
              </a:xfrm>
              <a:custGeom>
                <a:avLst/>
                <a:gdLst/>
                <a:ahLst/>
                <a:cxnLst/>
                <a:rect l="l" t="t" r="r" b="b"/>
                <a:pathLst>
                  <a:path w="1157" h="1671" extrusionOk="0">
                    <a:moveTo>
                      <a:pt x="1137" y="1"/>
                    </a:moveTo>
                    <a:cubicBezTo>
                      <a:pt x="1094" y="1"/>
                      <a:pt x="982" y="121"/>
                      <a:pt x="830" y="333"/>
                    </a:cubicBezTo>
                    <a:cubicBezTo>
                      <a:pt x="474" y="833"/>
                      <a:pt x="1" y="1630"/>
                      <a:pt x="38" y="1665"/>
                    </a:cubicBezTo>
                    <a:cubicBezTo>
                      <a:pt x="42" y="1669"/>
                      <a:pt x="47" y="1670"/>
                      <a:pt x="53" y="1670"/>
                    </a:cubicBezTo>
                    <a:cubicBezTo>
                      <a:pt x="76" y="1670"/>
                      <a:pt x="110" y="1643"/>
                      <a:pt x="136" y="1602"/>
                    </a:cubicBezTo>
                    <a:cubicBezTo>
                      <a:pt x="169" y="1546"/>
                      <a:pt x="411" y="1177"/>
                      <a:pt x="675" y="777"/>
                    </a:cubicBezTo>
                    <a:cubicBezTo>
                      <a:pt x="941" y="378"/>
                      <a:pt x="1156" y="44"/>
                      <a:pt x="1156" y="32"/>
                    </a:cubicBezTo>
                    <a:cubicBezTo>
                      <a:pt x="1156" y="11"/>
                      <a:pt x="1150"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232"/>
        <p:cNvGrpSpPr/>
        <p:nvPr/>
      </p:nvGrpSpPr>
      <p:grpSpPr>
        <a:xfrm>
          <a:off x="0" y="0"/>
          <a:ext cx="0" cy="0"/>
          <a:chOff x="0" y="0"/>
          <a:chExt cx="0" cy="0"/>
        </a:xfrm>
      </p:grpSpPr>
      <p:pic>
        <p:nvPicPr>
          <p:cNvPr id="4233" name="Google Shape;4233;p2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234" name="Google Shape;4234;p29"/>
          <p:cNvGrpSpPr/>
          <p:nvPr/>
        </p:nvGrpSpPr>
        <p:grpSpPr>
          <a:xfrm>
            <a:off x="-515575" y="-260175"/>
            <a:ext cx="9920425" cy="5561738"/>
            <a:chOff x="-515575" y="-260175"/>
            <a:chExt cx="9920425" cy="5561738"/>
          </a:xfrm>
        </p:grpSpPr>
        <p:cxnSp>
          <p:nvCxnSpPr>
            <p:cNvPr id="4235" name="Google Shape;4235;p29"/>
            <p:cNvCxnSpPr/>
            <p:nvPr/>
          </p:nvCxnSpPr>
          <p:spPr>
            <a:xfrm>
              <a:off x="0" y="539500"/>
              <a:ext cx="6598800" cy="0"/>
            </a:xfrm>
            <a:prstGeom prst="straightConnector1">
              <a:avLst/>
            </a:prstGeom>
            <a:noFill/>
            <a:ln w="9525" cap="flat" cmpd="sng">
              <a:solidFill>
                <a:schemeClr val="accent2"/>
              </a:solidFill>
              <a:prstDash val="solid"/>
              <a:round/>
              <a:headEnd type="none" w="med" len="med"/>
              <a:tailEnd type="none" w="med" len="med"/>
            </a:ln>
          </p:spPr>
        </p:cxnSp>
        <p:cxnSp>
          <p:nvCxnSpPr>
            <p:cNvPr id="4236" name="Google Shape;4236;p29"/>
            <p:cNvCxnSpPr/>
            <p:nvPr/>
          </p:nvCxnSpPr>
          <p:spPr>
            <a:xfrm>
              <a:off x="2545200" y="4604000"/>
              <a:ext cx="6598800" cy="0"/>
            </a:xfrm>
            <a:prstGeom prst="straightConnector1">
              <a:avLst/>
            </a:prstGeom>
            <a:noFill/>
            <a:ln w="9525" cap="flat" cmpd="sng">
              <a:solidFill>
                <a:schemeClr val="accent2"/>
              </a:solidFill>
              <a:prstDash val="solid"/>
              <a:round/>
              <a:headEnd type="none" w="med" len="med"/>
              <a:tailEnd type="none" w="med" len="med"/>
            </a:ln>
          </p:spPr>
        </p:cxnSp>
        <p:sp>
          <p:nvSpPr>
            <p:cNvPr id="4237" name="Google Shape;4237;p29"/>
            <p:cNvSpPr/>
            <p:nvPr/>
          </p:nvSpPr>
          <p:spPr>
            <a:xfrm>
              <a:off x="810838" y="3381825"/>
              <a:ext cx="233800" cy="324925"/>
            </a:xfrm>
            <a:custGeom>
              <a:avLst/>
              <a:gdLst/>
              <a:ahLst/>
              <a:cxnLst/>
              <a:rect l="l" t="t" r="r" b="b"/>
              <a:pathLst>
                <a:path w="9352" h="12997" extrusionOk="0">
                  <a:moveTo>
                    <a:pt x="6331" y="397"/>
                  </a:moveTo>
                  <a:cubicBezTo>
                    <a:pt x="6403" y="397"/>
                    <a:pt x="6485" y="438"/>
                    <a:pt x="6588" y="502"/>
                  </a:cubicBezTo>
                  <a:cubicBezTo>
                    <a:pt x="6714" y="581"/>
                    <a:pt x="6680" y="838"/>
                    <a:pt x="6385" y="2035"/>
                  </a:cubicBezTo>
                  <a:cubicBezTo>
                    <a:pt x="6191" y="2821"/>
                    <a:pt x="6000" y="3500"/>
                    <a:pt x="5965" y="3532"/>
                  </a:cubicBezTo>
                  <a:cubicBezTo>
                    <a:pt x="5948" y="3548"/>
                    <a:pt x="5895" y="3555"/>
                    <a:pt x="5823" y="3555"/>
                  </a:cubicBezTo>
                  <a:cubicBezTo>
                    <a:pt x="5750" y="3555"/>
                    <a:pt x="5658" y="3547"/>
                    <a:pt x="5565" y="3531"/>
                  </a:cubicBezTo>
                  <a:lnTo>
                    <a:pt x="5231" y="3472"/>
                  </a:lnTo>
                  <a:lnTo>
                    <a:pt x="5657" y="1944"/>
                  </a:lnTo>
                  <a:cubicBezTo>
                    <a:pt x="5986" y="763"/>
                    <a:pt x="6114" y="397"/>
                    <a:pt x="6331" y="397"/>
                  </a:cubicBezTo>
                  <a:close/>
                  <a:moveTo>
                    <a:pt x="5717" y="401"/>
                  </a:moveTo>
                  <a:cubicBezTo>
                    <a:pt x="5899" y="401"/>
                    <a:pt x="5951" y="449"/>
                    <a:pt x="5911" y="589"/>
                  </a:cubicBezTo>
                  <a:cubicBezTo>
                    <a:pt x="5882" y="692"/>
                    <a:pt x="5689" y="1397"/>
                    <a:pt x="5481" y="2162"/>
                  </a:cubicBezTo>
                  <a:cubicBezTo>
                    <a:pt x="5136" y="3424"/>
                    <a:pt x="5066" y="3579"/>
                    <a:pt x="4693" y="3902"/>
                  </a:cubicBezTo>
                  <a:cubicBezTo>
                    <a:pt x="4476" y="4091"/>
                    <a:pt x="4288" y="4237"/>
                    <a:pt x="4263" y="4237"/>
                  </a:cubicBezTo>
                  <a:cubicBezTo>
                    <a:pt x="4262" y="4237"/>
                    <a:pt x="4262" y="4236"/>
                    <a:pt x="4261" y="4236"/>
                  </a:cubicBezTo>
                  <a:cubicBezTo>
                    <a:pt x="4230" y="4206"/>
                    <a:pt x="4866" y="1705"/>
                    <a:pt x="5061" y="1100"/>
                  </a:cubicBezTo>
                  <a:cubicBezTo>
                    <a:pt x="5251" y="508"/>
                    <a:pt x="5351" y="401"/>
                    <a:pt x="5717" y="401"/>
                  </a:cubicBezTo>
                  <a:close/>
                  <a:moveTo>
                    <a:pt x="6934" y="617"/>
                  </a:moveTo>
                  <a:cubicBezTo>
                    <a:pt x="6981" y="617"/>
                    <a:pt x="7143" y="675"/>
                    <a:pt x="7295" y="742"/>
                  </a:cubicBezTo>
                  <a:cubicBezTo>
                    <a:pt x="7468" y="821"/>
                    <a:pt x="7551" y="930"/>
                    <a:pt x="7517" y="1037"/>
                  </a:cubicBezTo>
                  <a:cubicBezTo>
                    <a:pt x="7450" y="1255"/>
                    <a:pt x="6859" y="3579"/>
                    <a:pt x="6767" y="3991"/>
                  </a:cubicBezTo>
                  <a:lnTo>
                    <a:pt x="6698" y="4291"/>
                  </a:lnTo>
                  <a:lnTo>
                    <a:pt x="6433" y="3972"/>
                  </a:lnTo>
                  <a:cubicBezTo>
                    <a:pt x="6291" y="3800"/>
                    <a:pt x="6169" y="3577"/>
                    <a:pt x="6169" y="3483"/>
                  </a:cubicBezTo>
                  <a:cubicBezTo>
                    <a:pt x="6169" y="3149"/>
                    <a:pt x="6845" y="617"/>
                    <a:pt x="6934" y="617"/>
                  </a:cubicBezTo>
                  <a:close/>
                  <a:moveTo>
                    <a:pt x="8749" y="2708"/>
                  </a:moveTo>
                  <a:cubicBezTo>
                    <a:pt x="8815" y="2708"/>
                    <a:pt x="8850" y="3034"/>
                    <a:pt x="8853" y="3686"/>
                  </a:cubicBezTo>
                  <a:cubicBezTo>
                    <a:pt x="8857" y="4453"/>
                    <a:pt x="8576" y="5356"/>
                    <a:pt x="8336" y="5356"/>
                  </a:cubicBezTo>
                  <a:cubicBezTo>
                    <a:pt x="8175" y="5356"/>
                    <a:pt x="8189" y="5163"/>
                    <a:pt x="8452" y="3752"/>
                  </a:cubicBezTo>
                  <a:cubicBezTo>
                    <a:pt x="8582" y="3056"/>
                    <a:pt x="8682" y="2708"/>
                    <a:pt x="8749" y="2708"/>
                  </a:cubicBezTo>
                  <a:close/>
                  <a:moveTo>
                    <a:pt x="7676" y="1049"/>
                  </a:moveTo>
                  <a:cubicBezTo>
                    <a:pt x="7717" y="1049"/>
                    <a:pt x="7838" y="1146"/>
                    <a:pt x="7936" y="1253"/>
                  </a:cubicBezTo>
                  <a:cubicBezTo>
                    <a:pt x="8110" y="1446"/>
                    <a:pt x="8099" y="1551"/>
                    <a:pt x="7731" y="3274"/>
                  </a:cubicBezTo>
                  <a:cubicBezTo>
                    <a:pt x="7517" y="4275"/>
                    <a:pt x="7303" y="5187"/>
                    <a:pt x="7253" y="5303"/>
                  </a:cubicBezTo>
                  <a:cubicBezTo>
                    <a:pt x="7219" y="5381"/>
                    <a:pt x="7194" y="5424"/>
                    <a:pt x="7167" y="5424"/>
                  </a:cubicBezTo>
                  <a:cubicBezTo>
                    <a:pt x="7126" y="5424"/>
                    <a:pt x="7079" y="5332"/>
                    <a:pt x="6988" y="5121"/>
                  </a:cubicBezTo>
                  <a:cubicBezTo>
                    <a:pt x="6894" y="4906"/>
                    <a:pt x="6815" y="4608"/>
                    <a:pt x="6814" y="4474"/>
                  </a:cubicBezTo>
                  <a:cubicBezTo>
                    <a:pt x="6813" y="4118"/>
                    <a:pt x="7587" y="1049"/>
                    <a:pt x="7676" y="1049"/>
                  </a:cubicBezTo>
                  <a:close/>
                  <a:moveTo>
                    <a:pt x="8249" y="1711"/>
                  </a:moveTo>
                  <a:cubicBezTo>
                    <a:pt x="8301" y="1711"/>
                    <a:pt x="8367" y="1803"/>
                    <a:pt x="8464" y="1997"/>
                  </a:cubicBezTo>
                  <a:cubicBezTo>
                    <a:pt x="8606" y="2280"/>
                    <a:pt x="8550" y="2719"/>
                    <a:pt x="8004" y="5541"/>
                  </a:cubicBezTo>
                  <a:cubicBezTo>
                    <a:pt x="8000" y="5562"/>
                    <a:pt x="7897" y="5572"/>
                    <a:pt x="7773" y="5572"/>
                  </a:cubicBezTo>
                  <a:cubicBezTo>
                    <a:pt x="7586" y="5572"/>
                    <a:pt x="7354" y="5550"/>
                    <a:pt x="7354" y="5518"/>
                  </a:cubicBezTo>
                  <a:cubicBezTo>
                    <a:pt x="7354" y="5441"/>
                    <a:pt x="8108" y="1997"/>
                    <a:pt x="8159" y="1834"/>
                  </a:cubicBezTo>
                  <a:cubicBezTo>
                    <a:pt x="8186" y="1753"/>
                    <a:pt x="8214" y="1711"/>
                    <a:pt x="8249" y="1711"/>
                  </a:cubicBezTo>
                  <a:close/>
                  <a:moveTo>
                    <a:pt x="2249" y="2485"/>
                  </a:moveTo>
                  <a:cubicBezTo>
                    <a:pt x="2251" y="2485"/>
                    <a:pt x="2253" y="2485"/>
                    <a:pt x="2254" y="2487"/>
                  </a:cubicBezTo>
                  <a:cubicBezTo>
                    <a:pt x="2275" y="2507"/>
                    <a:pt x="2126" y="3170"/>
                    <a:pt x="1918" y="3967"/>
                  </a:cubicBezTo>
                  <a:cubicBezTo>
                    <a:pt x="1630" y="5088"/>
                    <a:pt x="1048" y="8137"/>
                    <a:pt x="988" y="8859"/>
                  </a:cubicBezTo>
                  <a:cubicBezTo>
                    <a:pt x="986" y="8871"/>
                    <a:pt x="983" y="8877"/>
                    <a:pt x="979" y="8877"/>
                  </a:cubicBezTo>
                  <a:cubicBezTo>
                    <a:pt x="962" y="8877"/>
                    <a:pt x="924" y="8789"/>
                    <a:pt x="881" y="8643"/>
                  </a:cubicBezTo>
                  <a:cubicBezTo>
                    <a:pt x="724" y="8126"/>
                    <a:pt x="651" y="5788"/>
                    <a:pt x="774" y="5237"/>
                  </a:cubicBezTo>
                  <a:cubicBezTo>
                    <a:pt x="902" y="4660"/>
                    <a:pt x="1270" y="3768"/>
                    <a:pt x="1374" y="3768"/>
                  </a:cubicBezTo>
                  <a:cubicBezTo>
                    <a:pt x="1379" y="3768"/>
                    <a:pt x="1383" y="3770"/>
                    <a:pt x="1386" y="3773"/>
                  </a:cubicBezTo>
                  <a:cubicBezTo>
                    <a:pt x="1422" y="3809"/>
                    <a:pt x="1297" y="4495"/>
                    <a:pt x="1105" y="5303"/>
                  </a:cubicBezTo>
                  <a:cubicBezTo>
                    <a:pt x="916" y="6112"/>
                    <a:pt x="780" y="6791"/>
                    <a:pt x="805" y="6818"/>
                  </a:cubicBezTo>
                  <a:cubicBezTo>
                    <a:pt x="805" y="6818"/>
                    <a:pt x="805" y="6819"/>
                    <a:pt x="806" y="6819"/>
                  </a:cubicBezTo>
                  <a:cubicBezTo>
                    <a:pt x="835" y="6819"/>
                    <a:pt x="1036" y="6036"/>
                    <a:pt x="1258" y="5061"/>
                  </a:cubicBezTo>
                  <a:cubicBezTo>
                    <a:pt x="1543" y="3811"/>
                    <a:pt x="1753" y="3131"/>
                    <a:pt x="1941" y="2852"/>
                  </a:cubicBezTo>
                  <a:cubicBezTo>
                    <a:pt x="2085" y="2641"/>
                    <a:pt x="2215" y="2485"/>
                    <a:pt x="2249" y="2485"/>
                  </a:cubicBezTo>
                  <a:close/>
                  <a:moveTo>
                    <a:pt x="2861" y="1826"/>
                  </a:moveTo>
                  <a:cubicBezTo>
                    <a:pt x="2877" y="1826"/>
                    <a:pt x="2891" y="1832"/>
                    <a:pt x="2904" y="1845"/>
                  </a:cubicBezTo>
                  <a:cubicBezTo>
                    <a:pt x="2928" y="1868"/>
                    <a:pt x="2826" y="2373"/>
                    <a:pt x="2679" y="2955"/>
                  </a:cubicBezTo>
                  <a:cubicBezTo>
                    <a:pt x="2292" y="4495"/>
                    <a:pt x="1658" y="7321"/>
                    <a:pt x="1473" y="8320"/>
                  </a:cubicBezTo>
                  <a:cubicBezTo>
                    <a:pt x="1287" y="9346"/>
                    <a:pt x="1234" y="9635"/>
                    <a:pt x="1173" y="9635"/>
                  </a:cubicBezTo>
                  <a:cubicBezTo>
                    <a:pt x="1151" y="9635"/>
                    <a:pt x="1127" y="9595"/>
                    <a:pt x="1095" y="9537"/>
                  </a:cubicBezTo>
                  <a:cubicBezTo>
                    <a:pt x="961" y="9295"/>
                    <a:pt x="1630" y="5410"/>
                    <a:pt x="2118" y="3601"/>
                  </a:cubicBezTo>
                  <a:cubicBezTo>
                    <a:pt x="2412" y="2511"/>
                    <a:pt x="2701" y="1826"/>
                    <a:pt x="2861" y="1826"/>
                  </a:cubicBezTo>
                  <a:close/>
                  <a:moveTo>
                    <a:pt x="3647" y="1188"/>
                  </a:moveTo>
                  <a:cubicBezTo>
                    <a:pt x="3648" y="1188"/>
                    <a:pt x="3650" y="1189"/>
                    <a:pt x="3650" y="1190"/>
                  </a:cubicBezTo>
                  <a:cubicBezTo>
                    <a:pt x="3657" y="1202"/>
                    <a:pt x="3504" y="1834"/>
                    <a:pt x="3310" y="2612"/>
                  </a:cubicBezTo>
                  <a:cubicBezTo>
                    <a:pt x="3118" y="3383"/>
                    <a:pt x="2659" y="5390"/>
                    <a:pt x="2287" y="7081"/>
                  </a:cubicBezTo>
                  <a:cubicBezTo>
                    <a:pt x="1683" y="9841"/>
                    <a:pt x="1568" y="10401"/>
                    <a:pt x="1490" y="10401"/>
                  </a:cubicBezTo>
                  <a:cubicBezTo>
                    <a:pt x="1463" y="10401"/>
                    <a:pt x="1441" y="10335"/>
                    <a:pt x="1405" y="10269"/>
                  </a:cubicBezTo>
                  <a:cubicBezTo>
                    <a:pt x="1263" y="10015"/>
                    <a:pt x="1470" y="8772"/>
                    <a:pt x="2199" y="5518"/>
                  </a:cubicBezTo>
                  <a:cubicBezTo>
                    <a:pt x="3002" y="1932"/>
                    <a:pt x="3105" y="1565"/>
                    <a:pt x="3391" y="1353"/>
                  </a:cubicBezTo>
                  <a:cubicBezTo>
                    <a:pt x="3520" y="1257"/>
                    <a:pt x="3625" y="1188"/>
                    <a:pt x="3647" y="1188"/>
                  </a:cubicBezTo>
                  <a:close/>
                  <a:moveTo>
                    <a:pt x="8058" y="9696"/>
                  </a:moveTo>
                  <a:cubicBezTo>
                    <a:pt x="8061" y="9696"/>
                    <a:pt x="8063" y="9697"/>
                    <a:pt x="8066" y="9700"/>
                  </a:cubicBezTo>
                  <a:cubicBezTo>
                    <a:pt x="8096" y="9729"/>
                    <a:pt x="8066" y="9958"/>
                    <a:pt x="8003" y="10205"/>
                  </a:cubicBezTo>
                  <a:cubicBezTo>
                    <a:pt x="7942" y="10435"/>
                    <a:pt x="7872" y="10607"/>
                    <a:pt x="7838" y="10607"/>
                  </a:cubicBezTo>
                  <a:cubicBezTo>
                    <a:pt x="7835" y="10607"/>
                    <a:pt x="7832" y="10606"/>
                    <a:pt x="7830" y="10604"/>
                  </a:cubicBezTo>
                  <a:cubicBezTo>
                    <a:pt x="7801" y="10573"/>
                    <a:pt x="7830" y="10344"/>
                    <a:pt x="7896" y="10097"/>
                  </a:cubicBezTo>
                  <a:cubicBezTo>
                    <a:pt x="7953" y="9868"/>
                    <a:pt x="8024" y="9696"/>
                    <a:pt x="8058" y="9696"/>
                  </a:cubicBezTo>
                  <a:close/>
                  <a:moveTo>
                    <a:pt x="4244" y="844"/>
                  </a:moveTo>
                  <a:cubicBezTo>
                    <a:pt x="4306" y="844"/>
                    <a:pt x="4339" y="886"/>
                    <a:pt x="4339" y="972"/>
                  </a:cubicBezTo>
                  <a:cubicBezTo>
                    <a:pt x="4339" y="1044"/>
                    <a:pt x="4251" y="1413"/>
                    <a:pt x="4140" y="1801"/>
                  </a:cubicBezTo>
                  <a:cubicBezTo>
                    <a:pt x="4030" y="2186"/>
                    <a:pt x="3559" y="4419"/>
                    <a:pt x="3095" y="6758"/>
                  </a:cubicBezTo>
                  <a:cubicBezTo>
                    <a:pt x="2630" y="9095"/>
                    <a:pt x="2215" y="11054"/>
                    <a:pt x="2174" y="11105"/>
                  </a:cubicBezTo>
                  <a:cubicBezTo>
                    <a:pt x="2166" y="11114"/>
                    <a:pt x="2156" y="11118"/>
                    <a:pt x="2144" y="11118"/>
                  </a:cubicBezTo>
                  <a:cubicBezTo>
                    <a:pt x="2085" y="11118"/>
                    <a:pt x="1977" y="11026"/>
                    <a:pt x="1877" y="10885"/>
                  </a:cubicBezTo>
                  <a:lnTo>
                    <a:pt x="1656" y="10572"/>
                  </a:lnTo>
                  <a:lnTo>
                    <a:pt x="2019" y="8848"/>
                  </a:lnTo>
                  <a:cubicBezTo>
                    <a:pt x="3048" y="3947"/>
                    <a:pt x="3746" y="1146"/>
                    <a:pt x="3983" y="969"/>
                  </a:cubicBezTo>
                  <a:cubicBezTo>
                    <a:pt x="4095" y="885"/>
                    <a:pt x="4183" y="844"/>
                    <a:pt x="4244" y="844"/>
                  </a:cubicBezTo>
                  <a:close/>
                  <a:moveTo>
                    <a:pt x="7184" y="8705"/>
                  </a:moveTo>
                  <a:cubicBezTo>
                    <a:pt x="7272" y="8705"/>
                    <a:pt x="7384" y="8725"/>
                    <a:pt x="7527" y="8764"/>
                  </a:cubicBezTo>
                  <a:cubicBezTo>
                    <a:pt x="7959" y="8879"/>
                    <a:pt x="8008" y="9225"/>
                    <a:pt x="7743" y="10291"/>
                  </a:cubicBezTo>
                  <a:cubicBezTo>
                    <a:pt x="7556" y="11043"/>
                    <a:pt x="7251" y="11695"/>
                    <a:pt x="7099" y="11695"/>
                  </a:cubicBezTo>
                  <a:cubicBezTo>
                    <a:pt x="7086" y="11695"/>
                    <a:pt x="7073" y="11690"/>
                    <a:pt x="7063" y="11680"/>
                  </a:cubicBezTo>
                  <a:cubicBezTo>
                    <a:pt x="7044" y="11663"/>
                    <a:pt x="7128" y="11094"/>
                    <a:pt x="7247" y="10415"/>
                  </a:cubicBezTo>
                  <a:cubicBezTo>
                    <a:pt x="7366" y="9736"/>
                    <a:pt x="7457" y="9083"/>
                    <a:pt x="7450" y="8966"/>
                  </a:cubicBezTo>
                  <a:cubicBezTo>
                    <a:pt x="7450" y="8955"/>
                    <a:pt x="7448" y="8950"/>
                    <a:pt x="7446" y="8950"/>
                  </a:cubicBezTo>
                  <a:cubicBezTo>
                    <a:pt x="7422" y="8950"/>
                    <a:pt x="7310" y="9501"/>
                    <a:pt x="7179" y="10257"/>
                  </a:cubicBezTo>
                  <a:cubicBezTo>
                    <a:pt x="6974" y="11439"/>
                    <a:pt x="6781" y="12051"/>
                    <a:pt x="6611" y="12051"/>
                  </a:cubicBezTo>
                  <a:cubicBezTo>
                    <a:pt x="6589" y="12051"/>
                    <a:pt x="6568" y="12041"/>
                    <a:pt x="6547" y="12020"/>
                  </a:cubicBezTo>
                  <a:cubicBezTo>
                    <a:pt x="6493" y="11968"/>
                    <a:pt x="6751" y="9601"/>
                    <a:pt x="6875" y="8998"/>
                  </a:cubicBezTo>
                  <a:cubicBezTo>
                    <a:pt x="6918" y="8795"/>
                    <a:pt x="6999" y="8705"/>
                    <a:pt x="7184" y="8705"/>
                  </a:cubicBezTo>
                  <a:close/>
                  <a:moveTo>
                    <a:pt x="5044" y="562"/>
                  </a:moveTo>
                  <a:cubicBezTo>
                    <a:pt x="5060" y="562"/>
                    <a:pt x="5071" y="564"/>
                    <a:pt x="5076" y="569"/>
                  </a:cubicBezTo>
                  <a:cubicBezTo>
                    <a:pt x="5096" y="589"/>
                    <a:pt x="5037" y="843"/>
                    <a:pt x="4947" y="1124"/>
                  </a:cubicBezTo>
                  <a:cubicBezTo>
                    <a:pt x="4855" y="1409"/>
                    <a:pt x="4629" y="2239"/>
                    <a:pt x="4446" y="2971"/>
                  </a:cubicBezTo>
                  <a:cubicBezTo>
                    <a:pt x="4261" y="3704"/>
                    <a:pt x="3992" y="4658"/>
                    <a:pt x="3847" y="5093"/>
                  </a:cubicBezTo>
                  <a:cubicBezTo>
                    <a:pt x="3678" y="5599"/>
                    <a:pt x="3583" y="6129"/>
                    <a:pt x="3583" y="6564"/>
                  </a:cubicBezTo>
                  <a:cubicBezTo>
                    <a:pt x="3583" y="6936"/>
                    <a:pt x="3437" y="8115"/>
                    <a:pt x="3261" y="9181"/>
                  </a:cubicBezTo>
                  <a:cubicBezTo>
                    <a:pt x="3082" y="10248"/>
                    <a:pt x="2941" y="11240"/>
                    <a:pt x="2948" y="11389"/>
                  </a:cubicBezTo>
                  <a:cubicBezTo>
                    <a:pt x="2949" y="11408"/>
                    <a:pt x="2951" y="11417"/>
                    <a:pt x="2955" y="11417"/>
                  </a:cubicBezTo>
                  <a:cubicBezTo>
                    <a:pt x="2980" y="11417"/>
                    <a:pt x="3064" y="11010"/>
                    <a:pt x="3158" y="10419"/>
                  </a:cubicBezTo>
                  <a:cubicBezTo>
                    <a:pt x="3268" y="9741"/>
                    <a:pt x="3415" y="8841"/>
                    <a:pt x="3482" y="8432"/>
                  </a:cubicBezTo>
                  <a:lnTo>
                    <a:pt x="3605" y="7683"/>
                  </a:lnTo>
                  <a:lnTo>
                    <a:pt x="3772" y="7996"/>
                  </a:lnTo>
                  <a:cubicBezTo>
                    <a:pt x="3924" y="8280"/>
                    <a:pt x="3916" y="8480"/>
                    <a:pt x="3685" y="10225"/>
                  </a:cubicBezTo>
                  <a:cubicBezTo>
                    <a:pt x="3546" y="11280"/>
                    <a:pt x="3392" y="12143"/>
                    <a:pt x="3345" y="12143"/>
                  </a:cubicBezTo>
                  <a:cubicBezTo>
                    <a:pt x="3264" y="12143"/>
                    <a:pt x="2519" y="11529"/>
                    <a:pt x="2393" y="11358"/>
                  </a:cubicBezTo>
                  <a:cubicBezTo>
                    <a:pt x="2330" y="11274"/>
                    <a:pt x="4014" y="2654"/>
                    <a:pt x="4226" y="1964"/>
                  </a:cubicBezTo>
                  <a:cubicBezTo>
                    <a:pt x="4281" y="1783"/>
                    <a:pt x="4379" y="1436"/>
                    <a:pt x="4446" y="1178"/>
                  </a:cubicBezTo>
                  <a:cubicBezTo>
                    <a:pt x="4525" y="865"/>
                    <a:pt x="4641" y="684"/>
                    <a:pt x="4801" y="623"/>
                  </a:cubicBezTo>
                  <a:cubicBezTo>
                    <a:pt x="4899" y="585"/>
                    <a:pt x="4994" y="562"/>
                    <a:pt x="5044" y="562"/>
                  </a:cubicBezTo>
                  <a:close/>
                  <a:moveTo>
                    <a:pt x="6661" y="8805"/>
                  </a:moveTo>
                  <a:cubicBezTo>
                    <a:pt x="6755" y="8805"/>
                    <a:pt x="6807" y="8867"/>
                    <a:pt x="6774" y="8987"/>
                  </a:cubicBezTo>
                  <a:cubicBezTo>
                    <a:pt x="6744" y="9094"/>
                    <a:pt x="6641" y="9828"/>
                    <a:pt x="6547" y="10625"/>
                  </a:cubicBezTo>
                  <a:cubicBezTo>
                    <a:pt x="6361" y="12188"/>
                    <a:pt x="6342" y="12251"/>
                    <a:pt x="6105" y="12251"/>
                  </a:cubicBezTo>
                  <a:cubicBezTo>
                    <a:pt x="6095" y="12251"/>
                    <a:pt x="6086" y="12251"/>
                    <a:pt x="6077" y="12251"/>
                  </a:cubicBezTo>
                  <a:cubicBezTo>
                    <a:pt x="5927" y="12251"/>
                    <a:pt x="5937" y="12204"/>
                    <a:pt x="6073" y="10517"/>
                  </a:cubicBezTo>
                  <a:cubicBezTo>
                    <a:pt x="6164" y="9418"/>
                    <a:pt x="6232" y="9040"/>
                    <a:pt x="6363" y="8938"/>
                  </a:cubicBezTo>
                  <a:cubicBezTo>
                    <a:pt x="6475" y="8848"/>
                    <a:pt x="6583" y="8805"/>
                    <a:pt x="6661" y="8805"/>
                  </a:cubicBezTo>
                  <a:close/>
                  <a:moveTo>
                    <a:pt x="4104" y="8559"/>
                  </a:moveTo>
                  <a:cubicBezTo>
                    <a:pt x="4136" y="8559"/>
                    <a:pt x="4177" y="8598"/>
                    <a:pt x="4234" y="8659"/>
                  </a:cubicBezTo>
                  <a:cubicBezTo>
                    <a:pt x="4412" y="8847"/>
                    <a:pt x="4414" y="8955"/>
                    <a:pt x="4279" y="10366"/>
                  </a:cubicBezTo>
                  <a:cubicBezTo>
                    <a:pt x="4198" y="11197"/>
                    <a:pt x="4132" y="11981"/>
                    <a:pt x="4130" y="12111"/>
                  </a:cubicBezTo>
                  <a:cubicBezTo>
                    <a:pt x="4128" y="12274"/>
                    <a:pt x="4002" y="12363"/>
                    <a:pt x="3873" y="12363"/>
                  </a:cubicBezTo>
                  <a:cubicBezTo>
                    <a:pt x="3772" y="12363"/>
                    <a:pt x="3668" y="12307"/>
                    <a:pt x="3622" y="12187"/>
                  </a:cubicBezTo>
                  <a:cubicBezTo>
                    <a:pt x="3562" y="12031"/>
                    <a:pt x="3669" y="11012"/>
                    <a:pt x="3931" y="9245"/>
                  </a:cubicBezTo>
                  <a:cubicBezTo>
                    <a:pt x="4007" y="8734"/>
                    <a:pt x="4037" y="8559"/>
                    <a:pt x="4104" y="8559"/>
                  </a:cubicBezTo>
                  <a:close/>
                  <a:moveTo>
                    <a:pt x="5990" y="9082"/>
                  </a:moveTo>
                  <a:cubicBezTo>
                    <a:pt x="6017" y="9082"/>
                    <a:pt x="6037" y="9084"/>
                    <a:pt x="6045" y="9090"/>
                  </a:cubicBezTo>
                  <a:cubicBezTo>
                    <a:pt x="6065" y="9106"/>
                    <a:pt x="6025" y="9839"/>
                    <a:pt x="5953" y="10712"/>
                  </a:cubicBezTo>
                  <a:cubicBezTo>
                    <a:pt x="5830" y="12242"/>
                    <a:pt x="5768" y="12457"/>
                    <a:pt x="5447" y="12464"/>
                  </a:cubicBezTo>
                  <a:cubicBezTo>
                    <a:pt x="5441" y="12464"/>
                    <a:pt x="5434" y="12464"/>
                    <a:pt x="5428" y="12464"/>
                  </a:cubicBezTo>
                  <a:cubicBezTo>
                    <a:pt x="5284" y="12464"/>
                    <a:pt x="5290" y="12406"/>
                    <a:pt x="5418" y="11004"/>
                  </a:cubicBezTo>
                  <a:cubicBezTo>
                    <a:pt x="5572" y="9321"/>
                    <a:pt x="5609" y="9145"/>
                    <a:pt x="5824" y="9101"/>
                  </a:cubicBezTo>
                  <a:cubicBezTo>
                    <a:pt x="5884" y="9088"/>
                    <a:pt x="5946" y="9082"/>
                    <a:pt x="5990" y="9082"/>
                  </a:cubicBezTo>
                  <a:close/>
                  <a:moveTo>
                    <a:pt x="5211" y="9127"/>
                  </a:moveTo>
                  <a:cubicBezTo>
                    <a:pt x="5318" y="9127"/>
                    <a:pt x="5423" y="9162"/>
                    <a:pt x="5449" y="9208"/>
                  </a:cubicBezTo>
                  <a:cubicBezTo>
                    <a:pt x="5471" y="9253"/>
                    <a:pt x="5430" y="9891"/>
                    <a:pt x="5351" y="10636"/>
                  </a:cubicBezTo>
                  <a:cubicBezTo>
                    <a:pt x="5275" y="11377"/>
                    <a:pt x="5209" y="12089"/>
                    <a:pt x="5207" y="12223"/>
                  </a:cubicBezTo>
                  <a:cubicBezTo>
                    <a:pt x="5203" y="12396"/>
                    <a:pt x="5134" y="12465"/>
                    <a:pt x="4969" y="12465"/>
                  </a:cubicBezTo>
                  <a:cubicBezTo>
                    <a:pt x="4749" y="12465"/>
                    <a:pt x="4741" y="12429"/>
                    <a:pt x="4801" y="11791"/>
                  </a:cubicBezTo>
                  <a:cubicBezTo>
                    <a:pt x="4836" y="11421"/>
                    <a:pt x="4900" y="10672"/>
                    <a:pt x="4942" y="10122"/>
                  </a:cubicBezTo>
                  <a:cubicBezTo>
                    <a:pt x="5006" y="9262"/>
                    <a:pt x="5042" y="9127"/>
                    <a:pt x="5211" y="9127"/>
                  </a:cubicBezTo>
                  <a:close/>
                  <a:moveTo>
                    <a:pt x="4650" y="8968"/>
                  </a:moveTo>
                  <a:cubicBezTo>
                    <a:pt x="4675" y="8968"/>
                    <a:pt x="4703" y="8976"/>
                    <a:pt x="4736" y="8988"/>
                  </a:cubicBezTo>
                  <a:cubicBezTo>
                    <a:pt x="4886" y="9045"/>
                    <a:pt x="4899" y="9193"/>
                    <a:pt x="4836" y="10086"/>
                  </a:cubicBezTo>
                  <a:cubicBezTo>
                    <a:pt x="4688" y="12231"/>
                    <a:pt x="4646" y="12466"/>
                    <a:pt x="4424" y="12466"/>
                  </a:cubicBezTo>
                  <a:cubicBezTo>
                    <a:pt x="4188" y="12466"/>
                    <a:pt x="4188" y="12457"/>
                    <a:pt x="4340" y="10712"/>
                  </a:cubicBezTo>
                  <a:cubicBezTo>
                    <a:pt x="4469" y="9249"/>
                    <a:pt x="4504" y="8968"/>
                    <a:pt x="4650" y="8968"/>
                  </a:cubicBezTo>
                  <a:close/>
                  <a:moveTo>
                    <a:pt x="5856" y="1"/>
                  </a:moveTo>
                  <a:cubicBezTo>
                    <a:pt x="5447" y="1"/>
                    <a:pt x="5109" y="54"/>
                    <a:pt x="4759" y="169"/>
                  </a:cubicBezTo>
                  <a:cubicBezTo>
                    <a:pt x="2909" y="782"/>
                    <a:pt x="1083" y="2707"/>
                    <a:pt x="450" y="4709"/>
                  </a:cubicBezTo>
                  <a:cubicBezTo>
                    <a:pt x="1" y="6132"/>
                    <a:pt x="219" y="8864"/>
                    <a:pt x="890" y="10257"/>
                  </a:cubicBezTo>
                  <a:cubicBezTo>
                    <a:pt x="1325" y="11161"/>
                    <a:pt x="2465" y="12251"/>
                    <a:pt x="3435" y="12692"/>
                  </a:cubicBezTo>
                  <a:cubicBezTo>
                    <a:pt x="3950" y="12927"/>
                    <a:pt x="4151" y="12996"/>
                    <a:pt x="4595" y="12996"/>
                  </a:cubicBezTo>
                  <a:cubicBezTo>
                    <a:pt x="4730" y="12996"/>
                    <a:pt x="4887" y="12990"/>
                    <a:pt x="5082" y="12980"/>
                  </a:cubicBezTo>
                  <a:cubicBezTo>
                    <a:pt x="6180" y="12926"/>
                    <a:pt x="6802" y="12682"/>
                    <a:pt x="7517" y="12022"/>
                  </a:cubicBezTo>
                  <a:cubicBezTo>
                    <a:pt x="8552" y="11068"/>
                    <a:pt x="8917" y="9855"/>
                    <a:pt x="8445" y="8932"/>
                  </a:cubicBezTo>
                  <a:cubicBezTo>
                    <a:pt x="8165" y="8382"/>
                    <a:pt x="7786" y="8117"/>
                    <a:pt x="7232" y="8117"/>
                  </a:cubicBezTo>
                  <a:cubicBezTo>
                    <a:pt x="6923" y="8117"/>
                    <a:pt x="6560" y="8199"/>
                    <a:pt x="6129" y="8360"/>
                  </a:cubicBezTo>
                  <a:cubicBezTo>
                    <a:pt x="5818" y="8476"/>
                    <a:pt x="5573" y="8536"/>
                    <a:pt x="5365" y="8536"/>
                  </a:cubicBezTo>
                  <a:cubicBezTo>
                    <a:pt x="5076" y="8536"/>
                    <a:pt x="4857" y="8420"/>
                    <a:pt x="4626" y="8178"/>
                  </a:cubicBezTo>
                  <a:cubicBezTo>
                    <a:pt x="4255" y="7788"/>
                    <a:pt x="4125" y="7390"/>
                    <a:pt x="4125" y="6659"/>
                  </a:cubicBezTo>
                  <a:cubicBezTo>
                    <a:pt x="4125" y="5496"/>
                    <a:pt x="4542" y="4569"/>
                    <a:pt x="5224" y="4214"/>
                  </a:cubicBezTo>
                  <a:cubicBezTo>
                    <a:pt x="5372" y="4138"/>
                    <a:pt x="5459" y="4098"/>
                    <a:pt x="5537" y="4098"/>
                  </a:cubicBezTo>
                  <a:cubicBezTo>
                    <a:pt x="5624" y="4098"/>
                    <a:pt x="5700" y="4148"/>
                    <a:pt x="5838" y="4252"/>
                  </a:cubicBezTo>
                  <a:cubicBezTo>
                    <a:pt x="5992" y="4367"/>
                    <a:pt x="6206" y="4699"/>
                    <a:pt x="6314" y="4990"/>
                  </a:cubicBezTo>
                  <a:cubicBezTo>
                    <a:pt x="6561" y="5659"/>
                    <a:pt x="6855" y="5977"/>
                    <a:pt x="7369" y="6129"/>
                  </a:cubicBezTo>
                  <a:cubicBezTo>
                    <a:pt x="7465" y="6158"/>
                    <a:pt x="7565" y="6171"/>
                    <a:pt x="7667" y="6171"/>
                  </a:cubicBezTo>
                  <a:cubicBezTo>
                    <a:pt x="8194" y="6171"/>
                    <a:pt x="8776" y="5809"/>
                    <a:pt x="9085" y="5249"/>
                  </a:cubicBezTo>
                  <a:cubicBezTo>
                    <a:pt x="9319" y="4826"/>
                    <a:pt x="9352" y="4636"/>
                    <a:pt x="9347" y="3742"/>
                  </a:cubicBezTo>
                  <a:cubicBezTo>
                    <a:pt x="9339" y="2857"/>
                    <a:pt x="9299" y="2637"/>
                    <a:pt x="9048" y="2126"/>
                  </a:cubicBezTo>
                  <a:cubicBezTo>
                    <a:pt x="8391" y="768"/>
                    <a:pt x="7426" y="69"/>
                    <a:pt x="6127" y="8"/>
                  </a:cubicBezTo>
                  <a:cubicBezTo>
                    <a:pt x="6033" y="3"/>
                    <a:pt x="5943" y="1"/>
                    <a:pt x="5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9"/>
            <p:cNvSpPr/>
            <p:nvPr/>
          </p:nvSpPr>
          <p:spPr>
            <a:xfrm>
              <a:off x="8210425" y="1138558"/>
              <a:ext cx="296944" cy="273844"/>
            </a:xfrm>
            <a:custGeom>
              <a:avLst/>
              <a:gdLst/>
              <a:ahLst/>
              <a:cxnLst/>
              <a:rect l="l" t="t" r="r" b="b"/>
              <a:pathLst>
                <a:path w="7173" h="6615" extrusionOk="0">
                  <a:moveTo>
                    <a:pt x="2590" y="531"/>
                  </a:moveTo>
                  <a:cubicBezTo>
                    <a:pt x="2594" y="531"/>
                    <a:pt x="2598" y="532"/>
                    <a:pt x="2602" y="534"/>
                  </a:cubicBezTo>
                  <a:cubicBezTo>
                    <a:pt x="2626" y="547"/>
                    <a:pt x="2600" y="618"/>
                    <a:pt x="2543" y="692"/>
                  </a:cubicBezTo>
                  <a:cubicBezTo>
                    <a:pt x="2500" y="747"/>
                    <a:pt x="2484" y="775"/>
                    <a:pt x="2495" y="775"/>
                  </a:cubicBezTo>
                  <a:cubicBezTo>
                    <a:pt x="2507" y="775"/>
                    <a:pt x="2562" y="731"/>
                    <a:pt x="2656" y="643"/>
                  </a:cubicBezTo>
                  <a:cubicBezTo>
                    <a:pt x="2679" y="622"/>
                    <a:pt x="2700" y="611"/>
                    <a:pt x="2715" y="611"/>
                  </a:cubicBezTo>
                  <a:cubicBezTo>
                    <a:pt x="2725" y="611"/>
                    <a:pt x="2733" y="616"/>
                    <a:pt x="2735" y="627"/>
                  </a:cubicBezTo>
                  <a:cubicBezTo>
                    <a:pt x="2742" y="653"/>
                    <a:pt x="2660" y="761"/>
                    <a:pt x="2552" y="868"/>
                  </a:cubicBezTo>
                  <a:cubicBezTo>
                    <a:pt x="2456" y="964"/>
                    <a:pt x="2407" y="1011"/>
                    <a:pt x="2388" y="1011"/>
                  </a:cubicBezTo>
                  <a:cubicBezTo>
                    <a:pt x="2371" y="1011"/>
                    <a:pt x="2377" y="975"/>
                    <a:pt x="2393" y="908"/>
                  </a:cubicBezTo>
                  <a:cubicBezTo>
                    <a:pt x="2442" y="707"/>
                    <a:pt x="2534" y="531"/>
                    <a:pt x="2590" y="531"/>
                  </a:cubicBezTo>
                  <a:close/>
                  <a:moveTo>
                    <a:pt x="2864" y="719"/>
                  </a:moveTo>
                  <a:cubicBezTo>
                    <a:pt x="2916" y="719"/>
                    <a:pt x="2926" y="782"/>
                    <a:pt x="2866" y="906"/>
                  </a:cubicBezTo>
                  <a:cubicBezTo>
                    <a:pt x="2835" y="970"/>
                    <a:pt x="2818" y="1003"/>
                    <a:pt x="2815" y="1003"/>
                  </a:cubicBezTo>
                  <a:cubicBezTo>
                    <a:pt x="2812" y="1003"/>
                    <a:pt x="2824" y="965"/>
                    <a:pt x="2848" y="888"/>
                  </a:cubicBezTo>
                  <a:cubicBezTo>
                    <a:pt x="2863" y="838"/>
                    <a:pt x="2867" y="812"/>
                    <a:pt x="2850" y="812"/>
                  </a:cubicBezTo>
                  <a:cubicBezTo>
                    <a:pt x="2826" y="812"/>
                    <a:pt x="2757" y="872"/>
                    <a:pt x="2619" y="1004"/>
                  </a:cubicBezTo>
                  <a:cubicBezTo>
                    <a:pt x="2495" y="1124"/>
                    <a:pt x="2424" y="1177"/>
                    <a:pt x="2404" y="1177"/>
                  </a:cubicBezTo>
                  <a:cubicBezTo>
                    <a:pt x="2375" y="1177"/>
                    <a:pt x="2456" y="1061"/>
                    <a:pt x="2642" y="868"/>
                  </a:cubicBezTo>
                  <a:cubicBezTo>
                    <a:pt x="2738" y="768"/>
                    <a:pt x="2818" y="719"/>
                    <a:pt x="2864" y="719"/>
                  </a:cubicBezTo>
                  <a:close/>
                  <a:moveTo>
                    <a:pt x="3093" y="818"/>
                  </a:moveTo>
                  <a:cubicBezTo>
                    <a:pt x="3107" y="818"/>
                    <a:pt x="3112" y="831"/>
                    <a:pt x="3107" y="859"/>
                  </a:cubicBezTo>
                  <a:cubicBezTo>
                    <a:pt x="3100" y="893"/>
                    <a:pt x="2997" y="1008"/>
                    <a:pt x="2877" y="1115"/>
                  </a:cubicBezTo>
                  <a:lnTo>
                    <a:pt x="2662" y="1309"/>
                  </a:lnTo>
                  <a:lnTo>
                    <a:pt x="2824" y="1093"/>
                  </a:lnTo>
                  <a:cubicBezTo>
                    <a:pt x="2947" y="923"/>
                    <a:pt x="3054" y="818"/>
                    <a:pt x="3093" y="818"/>
                  </a:cubicBezTo>
                  <a:close/>
                  <a:moveTo>
                    <a:pt x="2741" y="993"/>
                  </a:moveTo>
                  <a:cubicBezTo>
                    <a:pt x="2744" y="993"/>
                    <a:pt x="2747" y="995"/>
                    <a:pt x="2747" y="998"/>
                  </a:cubicBezTo>
                  <a:cubicBezTo>
                    <a:pt x="2753" y="1022"/>
                    <a:pt x="2687" y="1126"/>
                    <a:pt x="2595" y="1236"/>
                  </a:cubicBezTo>
                  <a:cubicBezTo>
                    <a:pt x="2517" y="1332"/>
                    <a:pt x="2448" y="1397"/>
                    <a:pt x="2428" y="1397"/>
                  </a:cubicBezTo>
                  <a:cubicBezTo>
                    <a:pt x="2425" y="1397"/>
                    <a:pt x="2423" y="1395"/>
                    <a:pt x="2422" y="1392"/>
                  </a:cubicBezTo>
                  <a:cubicBezTo>
                    <a:pt x="2416" y="1368"/>
                    <a:pt x="2483" y="1263"/>
                    <a:pt x="2574" y="1153"/>
                  </a:cubicBezTo>
                  <a:cubicBezTo>
                    <a:pt x="2653" y="1057"/>
                    <a:pt x="2720" y="993"/>
                    <a:pt x="2741" y="993"/>
                  </a:cubicBezTo>
                  <a:close/>
                  <a:moveTo>
                    <a:pt x="2605" y="1329"/>
                  </a:moveTo>
                  <a:cubicBezTo>
                    <a:pt x="2609" y="1329"/>
                    <a:pt x="2613" y="1333"/>
                    <a:pt x="2615" y="1340"/>
                  </a:cubicBezTo>
                  <a:cubicBezTo>
                    <a:pt x="2623" y="1367"/>
                    <a:pt x="2599" y="1415"/>
                    <a:pt x="2563" y="1443"/>
                  </a:cubicBezTo>
                  <a:cubicBezTo>
                    <a:pt x="2549" y="1454"/>
                    <a:pt x="2539" y="1460"/>
                    <a:pt x="2534" y="1460"/>
                  </a:cubicBezTo>
                  <a:cubicBezTo>
                    <a:pt x="2522" y="1460"/>
                    <a:pt x="2527" y="1437"/>
                    <a:pt x="2550" y="1394"/>
                  </a:cubicBezTo>
                  <a:cubicBezTo>
                    <a:pt x="2569" y="1354"/>
                    <a:pt x="2591" y="1329"/>
                    <a:pt x="2605" y="1329"/>
                  </a:cubicBezTo>
                  <a:close/>
                  <a:moveTo>
                    <a:pt x="3180" y="956"/>
                  </a:moveTo>
                  <a:cubicBezTo>
                    <a:pt x="3183" y="956"/>
                    <a:pt x="3184" y="957"/>
                    <a:pt x="3185" y="959"/>
                  </a:cubicBezTo>
                  <a:cubicBezTo>
                    <a:pt x="3190" y="978"/>
                    <a:pt x="3035" y="1162"/>
                    <a:pt x="2837" y="1375"/>
                  </a:cubicBezTo>
                  <a:cubicBezTo>
                    <a:pt x="2607" y="1623"/>
                    <a:pt x="2441" y="1771"/>
                    <a:pt x="2410" y="1771"/>
                  </a:cubicBezTo>
                  <a:cubicBezTo>
                    <a:pt x="2392" y="1771"/>
                    <a:pt x="2420" y="1721"/>
                    <a:pt x="2508" y="1610"/>
                  </a:cubicBezTo>
                  <a:cubicBezTo>
                    <a:pt x="2686" y="1389"/>
                    <a:pt x="3130" y="956"/>
                    <a:pt x="3180" y="956"/>
                  </a:cubicBezTo>
                  <a:close/>
                  <a:moveTo>
                    <a:pt x="3353" y="985"/>
                  </a:moveTo>
                  <a:cubicBezTo>
                    <a:pt x="3375" y="985"/>
                    <a:pt x="3384" y="1008"/>
                    <a:pt x="3397" y="1042"/>
                  </a:cubicBezTo>
                  <a:cubicBezTo>
                    <a:pt x="3417" y="1091"/>
                    <a:pt x="3498" y="1156"/>
                    <a:pt x="3585" y="1192"/>
                  </a:cubicBezTo>
                  <a:lnTo>
                    <a:pt x="3737" y="1253"/>
                  </a:lnTo>
                  <a:lnTo>
                    <a:pt x="3205" y="1809"/>
                  </a:lnTo>
                  <a:cubicBezTo>
                    <a:pt x="2781" y="2255"/>
                    <a:pt x="2661" y="2378"/>
                    <a:pt x="2618" y="2378"/>
                  </a:cubicBezTo>
                  <a:cubicBezTo>
                    <a:pt x="2604" y="2378"/>
                    <a:pt x="2598" y="2365"/>
                    <a:pt x="2592" y="2346"/>
                  </a:cubicBezTo>
                  <a:cubicBezTo>
                    <a:pt x="2583" y="2319"/>
                    <a:pt x="2773" y="2074"/>
                    <a:pt x="3015" y="1796"/>
                  </a:cubicBezTo>
                  <a:cubicBezTo>
                    <a:pt x="3257" y="1519"/>
                    <a:pt x="3459" y="1263"/>
                    <a:pt x="3468" y="1225"/>
                  </a:cubicBezTo>
                  <a:cubicBezTo>
                    <a:pt x="3469" y="1222"/>
                    <a:pt x="3468" y="1220"/>
                    <a:pt x="3466" y="1220"/>
                  </a:cubicBezTo>
                  <a:cubicBezTo>
                    <a:pt x="3445" y="1220"/>
                    <a:pt x="3283" y="1393"/>
                    <a:pt x="3083" y="1626"/>
                  </a:cubicBezTo>
                  <a:cubicBezTo>
                    <a:pt x="2759" y="2009"/>
                    <a:pt x="2599" y="2176"/>
                    <a:pt x="2544" y="2176"/>
                  </a:cubicBezTo>
                  <a:cubicBezTo>
                    <a:pt x="2522" y="2176"/>
                    <a:pt x="2517" y="2149"/>
                    <a:pt x="2525" y="2097"/>
                  </a:cubicBezTo>
                  <a:cubicBezTo>
                    <a:pt x="2535" y="2034"/>
                    <a:pt x="2734" y="1796"/>
                    <a:pt x="2963" y="1574"/>
                  </a:cubicBezTo>
                  <a:cubicBezTo>
                    <a:pt x="3191" y="1351"/>
                    <a:pt x="3377" y="1153"/>
                    <a:pt x="3371" y="1136"/>
                  </a:cubicBezTo>
                  <a:cubicBezTo>
                    <a:pt x="3370" y="1135"/>
                    <a:pt x="3369" y="1134"/>
                    <a:pt x="3368" y="1134"/>
                  </a:cubicBezTo>
                  <a:cubicBezTo>
                    <a:pt x="3347" y="1134"/>
                    <a:pt x="3191" y="1271"/>
                    <a:pt x="3004" y="1454"/>
                  </a:cubicBezTo>
                  <a:cubicBezTo>
                    <a:pt x="2680" y="1772"/>
                    <a:pt x="2492" y="1930"/>
                    <a:pt x="2460" y="1930"/>
                  </a:cubicBezTo>
                  <a:cubicBezTo>
                    <a:pt x="2427" y="1930"/>
                    <a:pt x="2557" y="1766"/>
                    <a:pt x="2868" y="1440"/>
                  </a:cubicBezTo>
                  <a:cubicBezTo>
                    <a:pt x="3201" y="1094"/>
                    <a:pt x="3306" y="985"/>
                    <a:pt x="3353" y="985"/>
                  </a:cubicBezTo>
                  <a:close/>
                  <a:moveTo>
                    <a:pt x="6714" y="3171"/>
                  </a:moveTo>
                  <a:cubicBezTo>
                    <a:pt x="6724" y="3171"/>
                    <a:pt x="6734" y="3174"/>
                    <a:pt x="6744" y="3180"/>
                  </a:cubicBezTo>
                  <a:cubicBezTo>
                    <a:pt x="6775" y="3199"/>
                    <a:pt x="6792" y="3220"/>
                    <a:pt x="6784" y="3235"/>
                  </a:cubicBezTo>
                  <a:cubicBezTo>
                    <a:pt x="6775" y="3247"/>
                    <a:pt x="6742" y="3258"/>
                    <a:pt x="6699" y="3259"/>
                  </a:cubicBezTo>
                  <a:cubicBezTo>
                    <a:pt x="6698" y="3259"/>
                    <a:pt x="6697" y="3259"/>
                    <a:pt x="6696" y="3259"/>
                  </a:cubicBezTo>
                  <a:cubicBezTo>
                    <a:pt x="6658" y="3259"/>
                    <a:pt x="6641" y="3237"/>
                    <a:pt x="6659" y="3206"/>
                  </a:cubicBezTo>
                  <a:cubicBezTo>
                    <a:pt x="6671" y="3184"/>
                    <a:pt x="6692" y="3171"/>
                    <a:pt x="6714" y="3171"/>
                  </a:cubicBezTo>
                  <a:close/>
                  <a:moveTo>
                    <a:pt x="5541" y="666"/>
                  </a:moveTo>
                  <a:cubicBezTo>
                    <a:pt x="5549" y="666"/>
                    <a:pt x="5557" y="668"/>
                    <a:pt x="5564" y="673"/>
                  </a:cubicBezTo>
                  <a:cubicBezTo>
                    <a:pt x="5596" y="692"/>
                    <a:pt x="5609" y="718"/>
                    <a:pt x="5596" y="741"/>
                  </a:cubicBezTo>
                  <a:cubicBezTo>
                    <a:pt x="5525" y="869"/>
                    <a:pt x="3209" y="3300"/>
                    <a:pt x="3161" y="3300"/>
                  </a:cubicBezTo>
                  <a:cubicBezTo>
                    <a:pt x="3160" y="3300"/>
                    <a:pt x="3160" y="3299"/>
                    <a:pt x="3161" y="3298"/>
                  </a:cubicBezTo>
                  <a:cubicBezTo>
                    <a:pt x="3197" y="3188"/>
                    <a:pt x="4192" y="2044"/>
                    <a:pt x="4894" y="1301"/>
                  </a:cubicBezTo>
                  <a:cubicBezTo>
                    <a:pt x="5141" y="1041"/>
                    <a:pt x="5340" y="793"/>
                    <a:pt x="5338" y="746"/>
                  </a:cubicBezTo>
                  <a:cubicBezTo>
                    <a:pt x="5337" y="718"/>
                    <a:pt x="5341" y="704"/>
                    <a:pt x="5349" y="704"/>
                  </a:cubicBezTo>
                  <a:cubicBezTo>
                    <a:pt x="5355" y="704"/>
                    <a:pt x="5365" y="714"/>
                    <a:pt x="5376" y="734"/>
                  </a:cubicBezTo>
                  <a:cubicBezTo>
                    <a:pt x="5388" y="754"/>
                    <a:pt x="5401" y="764"/>
                    <a:pt x="5415" y="764"/>
                  </a:cubicBezTo>
                  <a:cubicBezTo>
                    <a:pt x="5432" y="764"/>
                    <a:pt x="5449" y="751"/>
                    <a:pt x="5463" y="725"/>
                  </a:cubicBezTo>
                  <a:cubicBezTo>
                    <a:pt x="5484" y="688"/>
                    <a:pt x="5514" y="666"/>
                    <a:pt x="5541" y="666"/>
                  </a:cubicBezTo>
                  <a:close/>
                  <a:moveTo>
                    <a:pt x="6562" y="3083"/>
                  </a:moveTo>
                  <a:cubicBezTo>
                    <a:pt x="6571" y="3083"/>
                    <a:pt x="6580" y="3086"/>
                    <a:pt x="6588" y="3091"/>
                  </a:cubicBezTo>
                  <a:cubicBezTo>
                    <a:pt x="6621" y="3108"/>
                    <a:pt x="6604" y="3159"/>
                    <a:pt x="6540" y="3222"/>
                  </a:cubicBezTo>
                  <a:cubicBezTo>
                    <a:pt x="6485" y="3275"/>
                    <a:pt x="6397" y="3333"/>
                    <a:pt x="6351" y="3345"/>
                  </a:cubicBezTo>
                  <a:cubicBezTo>
                    <a:pt x="6338" y="3348"/>
                    <a:pt x="6327" y="3350"/>
                    <a:pt x="6320" y="3350"/>
                  </a:cubicBezTo>
                  <a:cubicBezTo>
                    <a:pt x="6295" y="3350"/>
                    <a:pt x="6307" y="3330"/>
                    <a:pt x="6357" y="3287"/>
                  </a:cubicBezTo>
                  <a:cubicBezTo>
                    <a:pt x="6405" y="3244"/>
                    <a:pt x="6466" y="3173"/>
                    <a:pt x="6490" y="3133"/>
                  </a:cubicBezTo>
                  <a:cubicBezTo>
                    <a:pt x="6508" y="3102"/>
                    <a:pt x="6536" y="3083"/>
                    <a:pt x="6562" y="3083"/>
                  </a:cubicBezTo>
                  <a:close/>
                  <a:moveTo>
                    <a:pt x="6350" y="2970"/>
                  </a:moveTo>
                  <a:cubicBezTo>
                    <a:pt x="6369" y="2970"/>
                    <a:pt x="6387" y="2976"/>
                    <a:pt x="6407" y="2988"/>
                  </a:cubicBezTo>
                  <a:cubicBezTo>
                    <a:pt x="6470" y="3024"/>
                    <a:pt x="6457" y="3068"/>
                    <a:pt x="6353" y="3185"/>
                  </a:cubicBezTo>
                  <a:cubicBezTo>
                    <a:pt x="6278" y="3268"/>
                    <a:pt x="6143" y="3358"/>
                    <a:pt x="6050" y="3382"/>
                  </a:cubicBezTo>
                  <a:cubicBezTo>
                    <a:pt x="5992" y="3398"/>
                    <a:pt x="5955" y="3409"/>
                    <a:pt x="5936" y="3409"/>
                  </a:cubicBezTo>
                  <a:cubicBezTo>
                    <a:pt x="5900" y="3409"/>
                    <a:pt x="5932" y="3371"/>
                    <a:pt x="6024" y="3262"/>
                  </a:cubicBezTo>
                  <a:cubicBezTo>
                    <a:pt x="6211" y="3044"/>
                    <a:pt x="6286" y="2970"/>
                    <a:pt x="6350" y="2970"/>
                  </a:cubicBezTo>
                  <a:close/>
                  <a:moveTo>
                    <a:pt x="6173" y="2860"/>
                  </a:moveTo>
                  <a:cubicBezTo>
                    <a:pt x="6180" y="2860"/>
                    <a:pt x="6187" y="2862"/>
                    <a:pt x="6192" y="2865"/>
                  </a:cubicBezTo>
                  <a:cubicBezTo>
                    <a:pt x="6244" y="2894"/>
                    <a:pt x="6231" y="2943"/>
                    <a:pt x="6145" y="3037"/>
                  </a:cubicBezTo>
                  <a:cubicBezTo>
                    <a:pt x="5832" y="3386"/>
                    <a:pt x="5705" y="3502"/>
                    <a:pt x="5641" y="3505"/>
                  </a:cubicBezTo>
                  <a:cubicBezTo>
                    <a:pt x="5640" y="3505"/>
                    <a:pt x="5640" y="3505"/>
                    <a:pt x="5639" y="3505"/>
                  </a:cubicBezTo>
                  <a:cubicBezTo>
                    <a:pt x="5551" y="3505"/>
                    <a:pt x="5606" y="3416"/>
                    <a:pt x="5886" y="3093"/>
                  </a:cubicBezTo>
                  <a:cubicBezTo>
                    <a:pt x="6016" y="2943"/>
                    <a:pt x="6119" y="2860"/>
                    <a:pt x="6173" y="2860"/>
                  </a:cubicBezTo>
                  <a:close/>
                  <a:moveTo>
                    <a:pt x="5978" y="2743"/>
                  </a:moveTo>
                  <a:cubicBezTo>
                    <a:pt x="5980" y="2743"/>
                    <a:pt x="5982" y="2743"/>
                    <a:pt x="5983" y="2744"/>
                  </a:cubicBezTo>
                  <a:cubicBezTo>
                    <a:pt x="6020" y="2766"/>
                    <a:pt x="6033" y="2816"/>
                    <a:pt x="6010" y="2851"/>
                  </a:cubicBezTo>
                  <a:cubicBezTo>
                    <a:pt x="5838" y="3138"/>
                    <a:pt x="5364" y="3567"/>
                    <a:pt x="5242" y="3567"/>
                  </a:cubicBezTo>
                  <a:cubicBezTo>
                    <a:pt x="5228" y="3567"/>
                    <a:pt x="5218" y="3561"/>
                    <a:pt x="5215" y="3548"/>
                  </a:cubicBezTo>
                  <a:cubicBezTo>
                    <a:pt x="5194" y="3469"/>
                    <a:pt x="5887" y="2743"/>
                    <a:pt x="5978" y="2743"/>
                  </a:cubicBezTo>
                  <a:close/>
                  <a:moveTo>
                    <a:pt x="5750" y="2616"/>
                  </a:moveTo>
                  <a:cubicBezTo>
                    <a:pt x="5756" y="2616"/>
                    <a:pt x="5761" y="2618"/>
                    <a:pt x="5766" y="2620"/>
                  </a:cubicBezTo>
                  <a:cubicBezTo>
                    <a:pt x="5807" y="2644"/>
                    <a:pt x="5823" y="2691"/>
                    <a:pt x="5799" y="2727"/>
                  </a:cubicBezTo>
                  <a:cubicBezTo>
                    <a:pt x="5778" y="2763"/>
                    <a:pt x="5594" y="2980"/>
                    <a:pt x="5391" y="3211"/>
                  </a:cubicBezTo>
                  <a:cubicBezTo>
                    <a:pt x="5130" y="3507"/>
                    <a:pt x="4947" y="3666"/>
                    <a:pt x="4871" y="3666"/>
                  </a:cubicBezTo>
                  <a:cubicBezTo>
                    <a:pt x="4851" y="3666"/>
                    <a:pt x="4839" y="3656"/>
                    <a:pt x="4833" y="3635"/>
                  </a:cubicBezTo>
                  <a:cubicBezTo>
                    <a:pt x="4828" y="3616"/>
                    <a:pt x="5021" y="3371"/>
                    <a:pt x="5257" y="3091"/>
                  </a:cubicBezTo>
                  <a:cubicBezTo>
                    <a:pt x="5536" y="2763"/>
                    <a:pt x="5686" y="2616"/>
                    <a:pt x="5750" y="2616"/>
                  </a:cubicBezTo>
                  <a:close/>
                  <a:moveTo>
                    <a:pt x="5410" y="1085"/>
                  </a:moveTo>
                  <a:cubicBezTo>
                    <a:pt x="5424" y="1085"/>
                    <a:pt x="5420" y="1108"/>
                    <a:pt x="5407" y="1158"/>
                  </a:cubicBezTo>
                  <a:cubicBezTo>
                    <a:pt x="5391" y="1213"/>
                    <a:pt x="5042" y="1600"/>
                    <a:pt x="4629" y="2021"/>
                  </a:cubicBezTo>
                  <a:cubicBezTo>
                    <a:pt x="4217" y="2442"/>
                    <a:pt x="3613" y="3072"/>
                    <a:pt x="3284" y="3429"/>
                  </a:cubicBezTo>
                  <a:cubicBezTo>
                    <a:pt x="2848" y="3900"/>
                    <a:pt x="2650" y="4105"/>
                    <a:pt x="2610" y="4105"/>
                  </a:cubicBezTo>
                  <a:cubicBezTo>
                    <a:pt x="2586" y="4105"/>
                    <a:pt x="2622" y="4027"/>
                    <a:pt x="2701" y="3886"/>
                  </a:cubicBezTo>
                  <a:cubicBezTo>
                    <a:pt x="2770" y="3759"/>
                    <a:pt x="2812" y="3697"/>
                    <a:pt x="2829" y="3697"/>
                  </a:cubicBezTo>
                  <a:cubicBezTo>
                    <a:pt x="2838" y="3697"/>
                    <a:pt x="2840" y="3712"/>
                    <a:pt x="2837" y="3742"/>
                  </a:cubicBezTo>
                  <a:cubicBezTo>
                    <a:pt x="2834" y="3770"/>
                    <a:pt x="2837" y="3784"/>
                    <a:pt x="2844" y="3784"/>
                  </a:cubicBezTo>
                  <a:cubicBezTo>
                    <a:pt x="2858" y="3784"/>
                    <a:pt x="2891" y="3728"/>
                    <a:pt x="2941" y="3621"/>
                  </a:cubicBezTo>
                  <a:cubicBezTo>
                    <a:pt x="2985" y="3529"/>
                    <a:pt x="3012" y="3477"/>
                    <a:pt x="3017" y="3477"/>
                  </a:cubicBezTo>
                  <a:lnTo>
                    <a:pt x="3017" y="3477"/>
                  </a:lnTo>
                  <a:cubicBezTo>
                    <a:pt x="3020" y="3477"/>
                    <a:pt x="3017" y="3491"/>
                    <a:pt x="3007" y="3518"/>
                  </a:cubicBezTo>
                  <a:cubicBezTo>
                    <a:pt x="3004" y="3526"/>
                    <a:pt x="3005" y="3530"/>
                    <a:pt x="3009" y="3530"/>
                  </a:cubicBezTo>
                  <a:cubicBezTo>
                    <a:pt x="3053" y="3530"/>
                    <a:pt x="3468" y="3115"/>
                    <a:pt x="4114" y="2422"/>
                  </a:cubicBezTo>
                  <a:cubicBezTo>
                    <a:pt x="4755" y="1736"/>
                    <a:pt x="5310" y="1152"/>
                    <a:pt x="5355" y="1118"/>
                  </a:cubicBezTo>
                  <a:cubicBezTo>
                    <a:pt x="5383" y="1097"/>
                    <a:pt x="5401" y="1085"/>
                    <a:pt x="5410" y="1085"/>
                  </a:cubicBezTo>
                  <a:close/>
                  <a:moveTo>
                    <a:pt x="5287" y="1467"/>
                  </a:moveTo>
                  <a:lnTo>
                    <a:pt x="5157" y="1729"/>
                  </a:lnTo>
                  <a:cubicBezTo>
                    <a:pt x="5070" y="1907"/>
                    <a:pt x="4816" y="2204"/>
                    <a:pt x="4368" y="2656"/>
                  </a:cubicBezTo>
                  <a:cubicBezTo>
                    <a:pt x="4006" y="3020"/>
                    <a:pt x="3566" y="3476"/>
                    <a:pt x="3392" y="3668"/>
                  </a:cubicBezTo>
                  <a:cubicBezTo>
                    <a:pt x="3139" y="3948"/>
                    <a:pt x="2880" y="4153"/>
                    <a:pt x="2793" y="4153"/>
                  </a:cubicBezTo>
                  <a:cubicBezTo>
                    <a:pt x="2777" y="4153"/>
                    <a:pt x="2767" y="4147"/>
                    <a:pt x="2763" y="4134"/>
                  </a:cubicBezTo>
                  <a:cubicBezTo>
                    <a:pt x="2747" y="4073"/>
                    <a:pt x="4438" y="2265"/>
                    <a:pt x="5029" y="1708"/>
                  </a:cubicBezTo>
                  <a:lnTo>
                    <a:pt x="5287" y="1467"/>
                  </a:lnTo>
                  <a:close/>
                  <a:moveTo>
                    <a:pt x="5032" y="2131"/>
                  </a:moveTo>
                  <a:cubicBezTo>
                    <a:pt x="5096" y="2131"/>
                    <a:pt x="4825" y="2444"/>
                    <a:pt x="4085" y="3242"/>
                  </a:cubicBezTo>
                  <a:cubicBezTo>
                    <a:pt x="3469" y="3903"/>
                    <a:pt x="3113" y="4248"/>
                    <a:pt x="3053" y="4248"/>
                  </a:cubicBezTo>
                  <a:cubicBezTo>
                    <a:pt x="3051" y="4248"/>
                    <a:pt x="3050" y="4248"/>
                    <a:pt x="3048" y="4247"/>
                  </a:cubicBezTo>
                  <a:cubicBezTo>
                    <a:pt x="3011" y="4225"/>
                    <a:pt x="2988" y="4200"/>
                    <a:pt x="2995" y="4187"/>
                  </a:cubicBezTo>
                  <a:cubicBezTo>
                    <a:pt x="3058" y="4075"/>
                    <a:pt x="4880" y="2209"/>
                    <a:pt x="4981" y="2152"/>
                  </a:cubicBezTo>
                  <a:cubicBezTo>
                    <a:pt x="5005" y="2138"/>
                    <a:pt x="5022" y="2131"/>
                    <a:pt x="5032" y="2131"/>
                  </a:cubicBezTo>
                  <a:close/>
                  <a:moveTo>
                    <a:pt x="5238" y="792"/>
                  </a:moveTo>
                  <a:cubicBezTo>
                    <a:pt x="5249" y="792"/>
                    <a:pt x="5255" y="797"/>
                    <a:pt x="5257" y="807"/>
                  </a:cubicBezTo>
                  <a:cubicBezTo>
                    <a:pt x="5263" y="825"/>
                    <a:pt x="5157" y="947"/>
                    <a:pt x="5019" y="1079"/>
                  </a:cubicBezTo>
                  <a:cubicBezTo>
                    <a:pt x="4692" y="1399"/>
                    <a:pt x="3308" y="2974"/>
                    <a:pt x="2782" y="3627"/>
                  </a:cubicBezTo>
                  <a:cubicBezTo>
                    <a:pt x="2496" y="3981"/>
                    <a:pt x="2306" y="4168"/>
                    <a:pt x="2194" y="4207"/>
                  </a:cubicBezTo>
                  <a:lnTo>
                    <a:pt x="2028" y="4263"/>
                  </a:lnTo>
                  <a:lnTo>
                    <a:pt x="2138" y="4142"/>
                  </a:lnTo>
                  <a:cubicBezTo>
                    <a:pt x="2198" y="4075"/>
                    <a:pt x="2806" y="3373"/>
                    <a:pt x="3491" y="2585"/>
                  </a:cubicBezTo>
                  <a:cubicBezTo>
                    <a:pt x="4475" y="1450"/>
                    <a:pt x="5119" y="792"/>
                    <a:pt x="5238" y="792"/>
                  </a:cubicBezTo>
                  <a:close/>
                  <a:moveTo>
                    <a:pt x="4463" y="1261"/>
                  </a:moveTo>
                  <a:cubicBezTo>
                    <a:pt x="4480" y="1261"/>
                    <a:pt x="4485" y="1277"/>
                    <a:pt x="4479" y="1309"/>
                  </a:cubicBezTo>
                  <a:cubicBezTo>
                    <a:pt x="4470" y="1352"/>
                    <a:pt x="3901" y="2029"/>
                    <a:pt x="3218" y="2810"/>
                  </a:cubicBezTo>
                  <a:cubicBezTo>
                    <a:pt x="2230" y="3940"/>
                    <a:pt x="1938" y="4242"/>
                    <a:pt x="1802" y="4277"/>
                  </a:cubicBezTo>
                  <a:lnTo>
                    <a:pt x="1634" y="4322"/>
                  </a:lnTo>
                  <a:lnTo>
                    <a:pt x="1758" y="4184"/>
                  </a:lnTo>
                  <a:cubicBezTo>
                    <a:pt x="1826" y="4110"/>
                    <a:pt x="2408" y="3452"/>
                    <a:pt x="3050" y="2724"/>
                  </a:cubicBezTo>
                  <a:cubicBezTo>
                    <a:pt x="3961" y="1693"/>
                    <a:pt x="4374" y="1261"/>
                    <a:pt x="4463" y="1261"/>
                  </a:cubicBezTo>
                  <a:close/>
                  <a:moveTo>
                    <a:pt x="3809" y="1318"/>
                  </a:moveTo>
                  <a:cubicBezTo>
                    <a:pt x="3861" y="1318"/>
                    <a:pt x="3909" y="1345"/>
                    <a:pt x="3887" y="1382"/>
                  </a:cubicBezTo>
                  <a:cubicBezTo>
                    <a:pt x="3765" y="1601"/>
                    <a:pt x="1373" y="4235"/>
                    <a:pt x="1216" y="4330"/>
                  </a:cubicBezTo>
                  <a:cubicBezTo>
                    <a:pt x="1193" y="4344"/>
                    <a:pt x="1176" y="4351"/>
                    <a:pt x="1166" y="4351"/>
                  </a:cubicBezTo>
                  <a:cubicBezTo>
                    <a:pt x="1106" y="4351"/>
                    <a:pt x="1324" y="4075"/>
                    <a:pt x="1881" y="3433"/>
                  </a:cubicBezTo>
                  <a:cubicBezTo>
                    <a:pt x="2230" y="3032"/>
                    <a:pt x="2541" y="2659"/>
                    <a:pt x="2575" y="2602"/>
                  </a:cubicBezTo>
                  <a:cubicBezTo>
                    <a:pt x="2630" y="2510"/>
                    <a:pt x="3578" y="1481"/>
                    <a:pt x="3733" y="1343"/>
                  </a:cubicBezTo>
                  <a:cubicBezTo>
                    <a:pt x="3753" y="1325"/>
                    <a:pt x="3782" y="1318"/>
                    <a:pt x="3809" y="1318"/>
                  </a:cubicBezTo>
                  <a:close/>
                  <a:moveTo>
                    <a:pt x="4007" y="1411"/>
                  </a:moveTo>
                  <a:cubicBezTo>
                    <a:pt x="4009" y="1411"/>
                    <a:pt x="4012" y="1411"/>
                    <a:pt x="4014" y="1412"/>
                  </a:cubicBezTo>
                  <a:cubicBezTo>
                    <a:pt x="4045" y="1428"/>
                    <a:pt x="4054" y="1460"/>
                    <a:pt x="4038" y="1489"/>
                  </a:cubicBezTo>
                  <a:cubicBezTo>
                    <a:pt x="3958" y="1633"/>
                    <a:pt x="1727" y="4128"/>
                    <a:pt x="1576" y="4245"/>
                  </a:cubicBezTo>
                  <a:cubicBezTo>
                    <a:pt x="1481" y="4318"/>
                    <a:pt x="1424" y="4355"/>
                    <a:pt x="1405" y="4355"/>
                  </a:cubicBezTo>
                  <a:cubicBezTo>
                    <a:pt x="1354" y="4355"/>
                    <a:pt x="1557" y="4107"/>
                    <a:pt x="2011" y="3612"/>
                  </a:cubicBezTo>
                  <a:cubicBezTo>
                    <a:pt x="2358" y="3232"/>
                    <a:pt x="2846" y="2687"/>
                    <a:pt x="3091" y="2402"/>
                  </a:cubicBezTo>
                  <a:cubicBezTo>
                    <a:pt x="3341" y="2112"/>
                    <a:pt x="3635" y="1769"/>
                    <a:pt x="3752" y="1633"/>
                  </a:cubicBezTo>
                  <a:cubicBezTo>
                    <a:pt x="3861" y="1505"/>
                    <a:pt x="3970" y="1411"/>
                    <a:pt x="4007" y="1411"/>
                  </a:cubicBezTo>
                  <a:close/>
                  <a:moveTo>
                    <a:pt x="1987" y="3149"/>
                  </a:moveTo>
                  <a:lnTo>
                    <a:pt x="1987" y="3149"/>
                  </a:lnTo>
                  <a:cubicBezTo>
                    <a:pt x="2013" y="3149"/>
                    <a:pt x="1838" y="3378"/>
                    <a:pt x="1504" y="3774"/>
                  </a:cubicBezTo>
                  <a:cubicBezTo>
                    <a:pt x="1228" y="4096"/>
                    <a:pt x="981" y="4365"/>
                    <a:pt x="949" y="4376"/>
                  </a:cubicBezTo>
                  <a:cubicBezTo>
                    <a:pt x="946" y="4376"/>
                    <a:pt x="944" y="4377"/>
                    <a:pt x="942" y="4377"/>
                  </a:cubicBezTo>
                  <a:cubicBezTo>
                    <a:pt x="920" y="4377"/>
                    <a:pt x="947" y="4323"/>
                    <a:pt x="1010" y="4249"/>
                  </a:cubicBezTo>
                  <a:cubicBezTo>
                    <a:pt x="1077" y="4170"/>
                    <a:pt x="1244" y="3966"/>
                    <a:pt x="1386" y="3794"/>
                  </a:cubicBezTo>
                  <a:cubicBezTo>
                    <a:pt x="1529" y="3620"/>
                    <a:pt x="1719" y="3402"/>
                    <a:pt x="1817" y="3304"/>
                  </a:cubicBezTo>
                  <a:cubicBezTo>
                    <a:pt x="1920" y="3199"/>
                    <a:pt x="1975" y="3149"/>
                    <a:pt x="1987" y="3149"/>
                  </a:cubicBezTo>
                  <a:close/>
                  <a:moveTo>
                    <a:pt x="1355" y="3667"/>
                  </a:moveTo>
                  <a:cubicBezTo>
                    <a:pt x="1378" y="3667"/>
                    <a:pt x="1296" y="3794"/>
                    <a:pt x="1109" y="4028"/>
                  </a:cubicBezTo>
                  <a:cubicBezTo>
                    <a:pt x="962" y="4214"/>
                    <a:pt x="802" y="4372"/>
                    <a:pt x="754" y="4384"/>
                  </a:cubicBezTo>
                  <a:cubicBezTo>
                    <a:pt x="743" y="4386"/>
                    <a:pt x="735" y="4387"/>
                    <a:pt x="728" y="4387"/>
                  </a:cubicBezTo>
                  <a:cubicBezTo>
                    <a:pt x="693" y="4387"/>
                    <a:pt x="706" y="4357"/>
                    <a:pt x="770" y="4287"/>
                  </a:cubicBezTo>
                  <a:cubicBezTo>
                    <a:pt x="829" y="4223"/>
                    <a:pt x="984" y="4049"/>
                    <a:pt x="1117" y="3900"/>
                  </a:cubicBezTo>
                  <a:cubicBezTo>
                    <a:pt x="1259" y="3741"/>
                    <a:pt x="1338" y="3667"/>
                    <a:pt x="1355" y="3667"/>
                  </a:cubicBezTo>
                  <a:close/>
                  <a:moveTo>
                    <a:pt x="822" y="4106"/>
                  </a:moveTo>
                  <a:cubicBezTo>
                    <a:pt x="823" y="4106"/>
                    <a:pt x="824" y="4107"/>
                    <a:pt x="824" y="4107"/>
                  </a:cubicBezTo>
                  <a:cubicBezTo>
                    <a:pt x="837" y="4114"/>
                    <a:pt x="790" y="4178"/>
                    <a:pt x="727" y="4249"/>
                  </a:cubicBezTo>
                  <a:cubicBezTo>
                    <a:pt x="648" y="4335"/>
                    <a:pt x="517" y="4421"/>
                    <a:pt x="480" y="4421"/>
                  </a:cubicBezTo>
                  <a:cubicBezTo>
                    <a:pt x="469" y="4421"/>
                    <a:pt x="467" y="4413"/>
                    <a:pt x="477" y="4396"/>
                  </a:cubicBezTo>
                  <a:cubicBezTo>
                    <a:pt x="509" y="4338"/>
                    <a:pt x="789" y="4106"/>
                    <a:pt x="822" y="4106"/>
                  </a:cubicBezTo>
                  <a:close/>
                  <a:moveTo>
                    <a:pt x="5192" y="2221"/>
                  </a:moveTo>
                  <a:cubicBezTo>
                    <a:pt x="5268" y="2221"/>
                    <a:pt x="4994" y="2567"/>
                    <a:pt x="4244" y="3426"/>
                  </a:cubicBezTo>
                  <a:cubicBezTo>
                    <a:pt x="3729" y="4015"/>
                    <a:pt x="3268" y="4535"/>
                    <a:pt x="3222" y="4579"/>
                  </a:cubicBezTo>
                  <a:cubicBezTo>
                    <a:pt x="3195" y="4605"/>
                    <a:pt x="3171" y="4616"/>
                    <a:pt x="3152" y="4616"/>
                  </a:cubicBezTo>
                  <a:cubicBezTo>
                    <a:pt x="3080" y="4616"/>
                    <a:pt x="3075" y="4453"/>
                    <a:pt x="3175" y="4331"/>
                  </a:cubicBezTo>
                  <a:cubicBezTo>
                    <a:pt x="3408" y="4048"/>
                    <a:pt x="5069" y="2279"/>
                    <a:pt x="5137" y="2243"/>
                  </a:cubicBezTo>
                  <a:cubicBezTo>
                    <a:pt x="5162" y="2229"/>
                    <a:pt x="5181" y="2221"/>
                    <a:pt x="5192" y="2221"/>
                  </a:cubicBezTo>
                  <a:close/>
                  <a:moveTo>
                    <a:pt x="5354" y="2388"/>
                  </a:moveTo>
                  <a:cubicBezTo>
                    <a:pt x="5356" y="2388"/>
                    <a:pt x="5358" y="2389"/>
                    <a:pt x="5360" y="2390"/>
                  </a:cubicBezTo>
                  <a:cubicBezTo>
                    <a:pt x="5443" y="2437"/>
                    <a:pt x="5423" y="2471"/>
                    <a:pt x="5104" y="2826"/>
                  </a:cubicBezTo>
                  <a:cubicBezTo>
                    <a:pt x="4914" y="3038"/>
                    <a:pt x="4539" y="3481"/>
                    <a:pt x="4270" y="3814"/>
                  </a:cubicBezTo>
                  <a:cubicBezTo>
                    <a:pt x="4000" y="4147"/>
                    <a:pt x="3662" y="4563"/>
                    <a:pt x="3512" y="4743"/>
                  </a:cubicBezTo>
                  <a:cubicBezTo>
                    <a:pt x="3355" y="4936"/>
                    <a:pt x="3261" y="5028"/>
                    <a:pt x="3212" y="5028"/>
                  </a:cubicBezTo>
                  <a:cubicBezTo>
                    <a:pt x="3175" y="5028"/>
                    <a:pt x="3162" y="4977"/>
                    <a:pt x="3165" y="4877"/>
                  </a:cubicBezTo>
                  <a:cubicBezTo>
                    <a:pt x="3171" y="4665"/>
                    <a:pt x="5176" y="2388"/>
                    <a:pt x="5354" y="2388"/>
                  </a:cubicBezTo>
                  <a:close/>
                  <a:moveTo>
                    <a:pt x="5523" y="2500"/>
                  </a:moveTo>
                  <a:cubicBezTo>
                    <a:pt x="5577" y="2500"/>
                    <a:pt x="5629" y="2539"/>
                    <a:pt x="5605" y="2580"/>
                  </a:cubicBezTo>
                  <a:cubicBezTo>
                    <a:pt x="5592" y="2602"/>
                    <a:pt x="5208" y="3054"/>
                    <a:pt x="4756" y="3580"/>
                  </a:cubicBezTo>
                  <a:cubicBezTo>
                    <a:pt x="4305" y="4104"/>
                    <a:pt x="3792" y="4713"/>
                    <a:pt x="3623" y="4927"/>
                  </a:cubicBezTo>
                  <a:cubicBezTo>
                    <a:pt x="3440" y="5158"/>
                    <a:pt x="3297" y="5293"/>
                    <a:pt x="3254" y="5293"/>
                  </a:cubicBezTo>
                  <a:cubicBezTo>
                    <a:pt x="3229" y="5293"/>
                    <a:pt x="3240" y="5244"/>
                    <a:pt x="3301" y="5138"/>
                  </a:cubicBezTo>
                  <a:cubicBezTo>
                    <a:pt x="3443" y="4886"/>
                    <a:pt x="5356" y="2577"/>
                    <a:pt x="5475" y="2512"/>
                  </a:cubicBezTo>
                  <a:cubicBezTo>
                    <a:pt x="5490" y="2503"/>
                    <a:pt x="5506" y="2500"/>
                    <a:pt x="5523" y="2500"/>
                  </a:cubicBezTo>
                  <a:close/>
                  <a:moveTo>
                    <a:pt x="4363" y="4165"/>
                  </a:moveTo>
                  <a:cubicBezTo>
                    <a:pt x="4379" y="4165"/>
                    <a:pt x="4372" y="4203"/>
                    <a:pt x="4351" y="4290"/>
                  </a:cubicBezTo>
                  <a:cubicBezTo>
                    <a:pt x="4327" y="4384"/>
                    <a:pt x="4114" y="4685"/>
                    <a:pt x="3845" y="5004"/>
                  </a:cubicBezTo>
                  <a:cubicBezTo>
                    <a:pt x="3558" y="5345"/>
                    <a:pt x="3373" y="5530"/>
                    <a:pt x="3327" y="5530"/>
                  </a:cubicBezTo>
                  <a:cubicBezTo>
                    <a:pt x="3301" y="5530"/>
                    <a:pt x="3321" y="5468"/>
                    <a:pt x="3395" y="5340"/>
                  </a:cubicBezTo>
                  <a:cubicBezTo>
                    <a:pt x="3496" y="5161"/>
                    <a:pt x="4126" y="4376"/>
                    <a:pt x="4295" y="4216"/>
                  </a:cubicBezTo>
                  <a:cubicBezTo>
                    <a:pt x="4330" y="4183"/>
                    <a:pt x="4352" y="4165"/>
                    <a:pt x="4363" y="4165"/>
                  </a:cubicBezTo>
                  <a:close/>
                  <a:moveTo>
                    <a:pt x="4184" y="4750"/>
                  </a:moveTo>
                  <a:cubicBezTo>
                    <a:pt x="4226" y="4750"/>
                    <a:pt x="4147" y="4900"/>
                    <a:pt x="3950" y="5197"/>
                  </a:cubicBezTo>
                  <a:cubicBezTo>
                    <a:pt x="3792" y="5432"/>
                    <a:pt x="3610" y="5667"/>
                    <a:pt x="3539" y="5725"/>
                  </a:cubicBezTo>
                  <a:cubicBezTo>
                    <a:pt x="3484" y="5770"/>
                    <a:pt x="3453" y="5793"/>
                    <a:pt x="3437" y="5793"/>
                  </a:cubicBezTo>
                  <a:cubicBezTo>
                    <a:pt x="3420" y="5793"/>
                    <a:pt x="3422" y="5765"/>
                    <a:pt x="3429" y="5705"/>
                  </a:cubicBezTo>
                  <a:cubicBezTo>
                    <a:pt x="3444" y="5592"/>
                    <a:pt x="3927" y="4944"/>
                    <a:pt x="4105" y="4798"/>
                  </a:cubicBezTo>
                  <a:cubicBezTo>
                    <a:pt x="4144" y="4766"/>
                    <a:pt x="4171" y="4750"/>
                    <a:pt x="4184" y="4750"/>
                  </a:cubicBezTo>
                  <a:close/>
                  <a:moveTo>
                    <a:pt x="3871" y="5493"/>
                  </a:moveTo>
                  <a:cubicBezTo>
                    <a:pt x="3874" y="5493"/>
                    <a:pt x="3876" y="5494"/>
                    <a:pt x="3879" y="5495"/>
                  </a:cubicBezTo>
                  <a:cubicBezTo>
                    <a:pt x="3904" y="5511"/>
                    <a:pt x="3872" y="5613"/>
                    <a:pt x="3810" y="5718"/>
                  </a:cubicBezTo>
                  <a:cubicBezTo>
                    <a:pt x="3698" y="5906"/>
                    <a:pt x="3573" y="6035"/>
                    <a:pt x="3518" y="6035"/>
                  </a:cubicBezTo>
                  <a:cubicBezTo>
                    <a:pt x="3501" y="6035"/>
                    <a:pt x="3490" y="6022"/>
                    <a:pt x="3490" y="5994"/>
                  </a:cubicBezTo>
                  <a:cubicBezTo>
                    <a:pt x="3486" y="5889"/>
                    <a:pt x="3793" y="5493"/>
                    <a:pt x="3871" y="5493"/>
                  </a:cubicBezTo>
                  <a:close/>
                  <a:moveTo>
                    <a:pt x="3662" y="6038"/>
                  </a:moveTo>
                  <a:cubicBezTo>
                    <a:pt x="3668" y="6038"/>
                    <a:pt x="3670" y="6046"/>
                    <a:pt x="3669" y="6062"/>
                  </a:cubicBezTo>
                  <a:cubicBezTo>
                    <a:pt x="3662" y="6109"/>
                    <a:pt x="3629" y="6167"/>
                    <a:pt x="3591" y="6196"/>
                  </a:cubicBezTo>
                  <a:cubicBezTo>
                    <a:pt x="3583" y="6202"/>
                    <a:pt x="3577" y="6205"/>
                    <a:pt x="3572" y="6205"/>
                  </a:cubicBezTo>
                  <a:cubicBezTo>
                    <a:pt x="3559" y="6205"/>
                    <a:pt x="3569" y="6171"/>
                    <a:pt x="3603" y="6114"/>
                  </a:cubicBezTo>
                  <a:cubicBezTo>
                    <a:pt x="3630" y="6065"/>
                    <a:pt x="3652" y="6038"/>
                    <a:pt x="3662" y="6038"/>
                  </a:cubicBezTo>
                  <a:close/>
                  <a:moveTo>
                    <a:pt x="5969" y="0"/>
                  </a:moveTo>
                  <a:cubicBezTo>
                    <a:pt x="5862" y="0"/>
                    <a:pt x="5612" y="145"/>
                    <a:pt x="5005" y="550"/>
                  </a:cubicBezTo>
                  <a:lnTo>
                    <a:pt x="4106" y="1148"/>
                  </a:lnTo>
                  <a:lnTo>
                    <a:pt x="3276" y="611"/>
                  </a:lnTo>
                  <a:cubicBezTo>
                    <a:pt x="2754" y="275"/>
                    <a:pt x="2470" y="100"/>
                    <a:pt x="2310" y="100"/>
                  </a:cubicBezTo>
                  <a:cubicBezTo>
                    <a:pt x="2132" y="100"/>
                    <a:pt x="2106" y="315"/>
                    <a:pt x="2075" y="765"/>
                  </a:cubicBezTo>
                  <a:cubicBezTo>
                    <a:pt x="2044" y="1226"/>
                    <a:pt x="2175" y="2338"/>
                    <a:pt x="2267" y="2391"/>
                  </a:cubicBezTo>
                  <a:cubicBezTo>
                    <a:pt x="2349" y="2438"/>
                    <a:pt x="2246" y="2536"/>
                    <a:pt x="1176" y="3413"/>
                  </a:cubicBezTo>
                  <a:cubicBezTo>
                    <a:pt x="593" y="3890"/>
                    <a:pt x="93" y="4323"/>
                    <a:pt x="65" y="4374"/>
                  </a:cubicBezTo>
                  <a:cubicBezTo>
                    <a:pt x="1" y="4485"/>
                    <a:pt x="41" y="4650"/>
                    <a:pt x="148" y="4710"/>
                  </a:cubicBezTo>
                  <a:cubicBezTo>
                    <a:pt x="167" y="4720"/>
                    <a:pt x="228" y="4725"/>
                    <a:pt x="322" y="4725"/>
                  </a:cubicBezTo>
                  <a:cubicBezTo>
                    <a:pt x="674" y="4725"/>
                    <a:pt x="1476" y="4658"/>
                    <a:pt x="2164" y="4563"/>
                  </a:cubicBezTo>
                  <a:lnTo>
                    <a:pt x="2754" y="4481"/>
                  </a:lnTo>
                  <a:lnTo>
                    <a:pt x="3016" y="5380"/>
                  </a:lnTo>
                  <a:cubicBezTo>
                    <a:pt x="3289" y="6313"/>
                    <a:pt x="3425" y="6614"/>
                    <a:pt x="3589" y="6614"/>
                  </a:cubicBezTo>
                  <a:cubicBezTo>
                    <a:pt x="3602" y="6614"/>
                    <a:pt x="3615" y="6612"/>
                    <a:pt x="3629" y="6609"/>
                  </a:cubicBezTo>
                  <a:cubicBezTo>
                    <a:pt x="3758" y="6574"/>
                    <a:pt x="3909" y="6246"/>
                    <a:pt x="4454" y="4816"/>
                  </a:cubicBezTo>
                  <a:lnTo>
                    <a:pt x="4756" y="4021"/>
                  </a:lnTo>
                  <a:lnTo>
                    <a:pt x="5842" y="3750"/>
                  </a:lnTo>
                  <a:cubicBezTo>
                    <a:pt x="6858" y="3500"/>
                    <a:pt x="7172" y="3359"/>
                    <a:pt x="7123" y="3184"/>
                  </a:cubicBezTo>
                  <a:cubicBezTo>
                    <a:pt x="7111" y="3141"/>
                    <a:pt x="6710" y="2863"/>
                    <a:pt x="6232" y="2564"/>
                  </a:cubicBezTo>
                  <a:cubicBezTo>
                    <a:pt x="5755" y="2264"/>
                    <a:pt x="5370" y="2003"/>
                    <a:pt x="5380" y="1987"/>
                  </a:cubicBezTo>
                  <a:cubicBezTo>
                    <a:pt x="5431" y="1896"/>
                    <a:pt x="6066" y="277"/>
                    <a:pt x="6086" y="182"/>
                  </a:cubicBezTo>
                  <a:cubicBezTo>
                    <a:pt x="6100" y="118"/>
                    <a:pt x="6066" y="43"/>
                    <a:pt x="6008" y="10"/>
                  </a:cubicBezTo>
                  <a:cubicBezTo>
                    <a:pt x="5997" y="4"/>
                    <a:pt x="5985" y="0"/>
                    <a:pt x="59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9" name="Google Shape;4239;p29"/>
            <p:cNvGrpSpPr/>
            <p:nvPr/>
          </p:nvGrpSpPr>
          <p:grpSpPr>
            <a:xfrm>
              <a:off x="8283863" y="261400"/>
              <a:ext cx="293825" cy="419450"/>
              <a:chOff x="5137750" y="4627575"/>
              <a:chExt cx="293825" cy="419450"/>
            </a:xfrm>
          </p:grpSpPr>
          <p:sp>
            <p:nvSpPr>
              <p:cNvPr id="4240" name="Google Shape;4240;p29"/>
              <p:cNvSpPr/>
              <p:nvPr/>
            </p:nvSpPr>
            <p:spPr>
              <a:xfrm>
                <a:off x="5137750" y="4627575"/>
                <a:ext cx="293825" cy="419450"/>
              </a:xfrm>
              <a:custGeom>
                <a:avLst/>
                <a:gdLst/>
                <a:ahLst/>
                <a:cxnLst/>
                <a:rect l="l" t="t" r="r" b="b"/>
                <a:pathLst>
                  <a:path w="11753" h="16778" extrusionOk="0">
                    <a:moveTo>
                      <a:pt x="4347" y="254"/>
                    </a:moveTo>
                    <a:cubicBezTo>
                      <a:pt x="4832" y="254"/>
                      <a:pt x="5295" y="264"/>
                      <a:pt x="5422" y="286"/>
                    </a:cubicBezTo>
                    <a:cubicBezTo>
                      <a:pt x="5560" y="309"/>
                      <a:pt x="5669" y="364"/>
                      <a:pt x="5669" y="407"/>
                    </a:cubicBezTo>
                    <a:cubicBezTo>
                      <a:pt x="5669" y="493"/>
                      <a:pt x="5330" y="527"/>
                      <a:pt x="3598" y="612"/>
                    </a:cubicBezTo>
                    <a:cubicBezTo>
                      <a:pt x="3333" y="625"/>
                      <a:pt x="3148" y="632"/>
                      <a:pt x="3019" y="632"/>
                    </a:cubicBezTo>
                    <a:cubicBezTo>
                      <a:pt x="2786" y="632"/>
                      <a:pt x="2738" y="609"/>
                      <a:pt x="2738" y="555"/>
                    </a:cubicBezTo>
                    <a:cubicBezTo>
                      <a:pt x="2738" y="431"/>
                      <a:pt x="2861" y="330"/>
                      <a:pt x="3063" y="293"/>
                    </a:cubicBezTo>
                    <a:cubicBezTo>
                      <a:pt x="3199" y="268"/>
                      <a:pt x="3787" y="254"/>
                      <a:pt x="4347" y="254"/>
                    </a:cubicBezTo>
                    <a:close/>
                    <a:moveTo>
                      <a:pt x="5463" y="643"/>
                    </a:moveTo>
                    <a:cubicBezTo>
                      <a:pt x="5727" y="643"/>
                      <a:pt x="5665" y="680"/>
                      <a:pt x="5636" y="774"/>
                    </a:cubicBezTo>
                    <a:cubicBezTo>
                      <a:pt x="5611" y="860"/>
                      <a:pt x="5573" y="943"/>
                      <a:pt x="5548" y="967"/>
                    </a:cubicBezTo>
                    <a:cubicBezTo>
                      <a:pt x="5524" y="990"/>
                      <a:pt x="4906" y="1019"/>
                      <a:pt x="4177" y="1028"/>
                    </a:cubicBezTo>
                    <a:cubicBezTo>
                      <a:pt x="3813" y="1034"/>
                      <a:pt x="3549" y="1038"/>
                      <a:pt x="3356" y="1038"/>
                    </a:cubicBezTo>
                    <a:cubicBezTo>
                      <a:pt x="2847" y="1038"/>
                      <a:pt x="2834" y="1009"/>
                      <a:pt x="2796" y="907"/>
                    </a:cubicBezTo>
                    <a:cubicBezTo>
                      <a:pt x="2748" y="774"/>
                      <a:pt x="2762" y="762"/>
                      <a:pt x="2986" y="753"/>
                    </a:cubicBezTo>
                    <a:cubicBezTo>
                      <a:pt x="3119" y="748"/>
                      <a:pt x="3649" y="722"/>
                      <a:pt x="4170" y="698"/>
                    </a:cubicBezTo>
                    <a:cubicBezTo>
                      <a:pt x="4884" y="664"/>
                      <a:pt x="5265" y="643"/>
                      <a:pt x="5463" y="643"/>
                    </a:cubicBezTo>
                    <a:close/>
                    <a:moveTo>
                      <a:pt x="3756" y="1349"/>
                    </a:moveTo>
                    <a:cubicBezTo>
                      <a:pt x="3829" y="1349"/>
                      <a:pt x="3837" y="1376"/>
                      <a:pt x="3789" y="1460"/>
                    </a:cubicBezTo>
                    <a:cubicBezTo>
                      <a:pt x="3677" y="1654"/>
                      <a:pt x="3519" y="1837"/>
                      <a:pt x="3471" y="1837"/>
                    </a:cubicBezTo>
                    <a:cubicBezTo>
                      <a:pt x="3463" y="1837"/>
                      <a:pt x="3458" y="1831"/>
                      <a:pt x="3458" y="1819"/>
                    </a:cubicBezTo>
                    <a:cubicBezTo>
                      <a:pt x="3455" y="1662"/>
                      <a:pt x="3654" y="1349"/>
                      <a:pt x="3756" y="1349"/>
                    </a:cubicBezTo>
                    <a:close/>
                    <a:moveTo>
                      <a:pt x="4016" y="1343"/>
                    </a:moveTo>
                    <a:cubicBezTo>
                      <a:pt x="4033" y="1343"/>
                      <a:pt x="4042" y="1358"/>
                      <a:pt x="4042" y="1389"/>
                    </a:cubicBezTo>
                    <a:cubicBezTo>
                      <a:pt x="4042" y="1411"/>
                      <a:pt x="3986" y="1507"/>
                      <a:pt x="3919" y="1605"/>
                    </a:cubicBezTo>
                    <a:cubicBezTo>
                      <a:pt x="3772" y="1817"/>
                      <a:pt x="3713" y="1923"/>
                      <a:pt x="3729" y="1923"/>
                    </a:cubicBezTo>
                    <a:cubicBezTo>
                      <a:pt x="3745" y="1923"/>
                      <a:pt x="3838" y="1814"/>
                      <a:pt x="3995" y="1598"/>
                    </a:cubicBezTo>
                    <a:cubicBezTo>
                      <a:pt x="4128" y="1416"/>
                      <a:pt x="4207" y="1364"/>
                      <a:pt x="4349" y="1364"/>
                    </a:cubicBezTo>
                    <a:cubicBezTo>
                      <a:pt x="4355" y="1364"/>
                      <a:pt x="4360" y="1364"/>
                      <a:pt x="4366" y="1364"/>
                    </a:cubicBezTo>
                    <a:cubicBezTo>
                      <a:pt x="4477" y="1368"/>
                      <a:pt x="4561" y="1383"/>
                      <a:pt x="4561" y="1396"/>
                    </a:cubicBezTo>
                    <a:cubicBezTo>
                      <a:pt x="4561" y="1411"/>
                      <a:pt x="4487" y="1519"/>
                      <a:pt x="4399" y="1637"/>
                    </a:cubicBezTo>
                    <a:cubicBezTo>
                      <a:pt x="4311" y="1753"/>
                      <a:pt x="4236" y="1876"/>
                      <a:pt x="4236" y="1904"/>
                    </a:cubicBezTo>
                    <a:cubicBezTo>
                      <a:pt x="4236" y="1907"/>
                      <a:pt x="4237" y="1909"/>
                      <a:pt x="4239" y="1909"/>
                    </a:cubicBezTo>
                    <a:cubicBezTo>
                      <a:pt x="4258" y="1909"/>
                      <a:pt x="4350" y="1805"/>
                      <a:pt x="4459" y="1659"/>
                    </a:cubicBezTo>
                    <a:cubicBezTo>
                      <a:pt x="4645" y="1413"/>
                      <a:pt x="4702" y="1370"/>
                      <a:pt x="4895" y="1370"/>
                    </a:cubicBezTo>
                    <a:cubicBezTo>
                      <a:pt x="4911" y="1370"/>
                      <a:pt x="4929" y="1370"/>
                      <a:pt x="4947" y="1371"/>
                    </a:cubicBezTo>
                    <a:cubicBezTo>
                      <a:pt x="5092" y="1375"/>
                      <a:pt x="5212" y="1395"/>
                      <a:pt x="5212" y="1412"/>
                    </a:cubicBezTo>
                    <a:cubicBezTo>
                      <a:pt x="5212" y="1433"/>
                      <a:pt x="5155" y="1534"/>
                      <a:pt x="5081" y="1643"/>
                    </a:cubicBezTo>
                    <a:cubicBezTo>
                      <a:pt x="5008" y="1753"/>
                      <a:pt x="4951" y="1867"/>
                      <a:pt x="4951" y="1904"/>
                    </a:cubicBezTo>
                    <a:cubicBezTo>
                      <a:pt x="4951" y="1910"/>
                      <a:pt x="4953" y="1913"/>
                      <a:pt x="4957" y="1913"/>
                    </a:cubicBezTo>
                    <a:cubicBezTo>
                      <a:pt x="4974" y="1913"/>
                      <a:pt x="5032" y="1845"/>
                      <a:pt x="5098" y="1742"/>
                    </a:cubicBezTo>
                    <a:lnTo>
                      <a:pt x="5246" y="1515"/>
                    </a:lnTo>
                    <a:lnTo>
                      <a:pt x="5287" y="2589"/>
                    </a:lnTo>
                    <a:cubicBezTo>
                      <a:pt x="5310" y="3181"/>
                      <a:pt x="5362" y="3790"/>
                      <a:pt x="5402" y="3945"/>
                    </a:cubicBezTo>
                    <a:cubicBezTo>
                      <a:pt x="5621" y="4791"/>
                      <a:pt x="6091" y="5282"/>
                      <a:pt x="7291" y="5916"/>
                    </a:cubicBezTo>
                    <a:cubicBezTo>
                      <a:pt x="9153" y="6900"/>
                      <a:pt x="10124" y="7693"/>
                      <a:pt x="10737" y="8732"/>
                    </a:cubicBezTo>
                    <a:cubicBezTo>
                      <a:pt x="11204" y="9521"/>
                      <a:pt x="11290" y="9735"/>
                      <a:pt x="11160" y="9786"/>
                    </a:cubicBezTo>
                    <a:cubicBezTo>
                      <a:pt x="11098" y="9810"/>
                      <a:pt x="10994" y="9822"/>
                      <a:pt x="10907" y="9822"/>
                    </a:cubicBezTo>
                    <a:cubicBezTo>
                      <a:pt x="10820" y="9822"/>
                      <a:pt x="10750" y="9810"/>
                      <a:pt x="10750" y="9787"/>
                    </a:cubicBezTo>
                    <a:cubicBezTo>
                      <a:pt x="10750" y="9766"/>
                      <a:pt x="10779" y="9689"/>
                      <a:pt x="10818" y="9619"/>
                    </a:cubicBezTo>
                    <a:cubicBezTo>
                      <a:pt x="10855" y="9546"/>
                      <a:pt x="10875" y="9453"/>
                      <a:pt x="10859" y="9409"/>
                    </a:cubicBezTo>
                    <a:cubicBezTo>
                      <a:pt x="10857" y="9401"/>
                      <a:pt x="10852" y="9397"/>
                      <a:pt x="10847" y="9397"/>
                    </a:cubicBezTo>
                    <a:cubicBezTo>
                      <a:pt x="10823" y="9397"/>
                      <a:pt x="10773" y="9475"/>
                      <a:pt x="10723" y="9599"/>
                    </a:cubicBezTo>
                    <a:cubicBezTo>
                      <a:pt x="10612" y="9863"/>
                      <a:pt x="10609" y="9866"/>
                      <a:pt x="10120" y="9948"/>
                    </a:cubicBezTo>
                    <a:cubicBezTo>
                      <a:pt x="9905" y="9983"/>
                      <a:pt x="9717" y="10005"/>
                      <a:pt x="9639" y="10005"/>
                    </a:cubicBezTo>
                    <a:cubicBezTo>
                      <a:pt x="9617" y="10005"/>
                      <a:pt x="9604" y="10003"/>
                      <a:pt x="9601" y="10000"/>
                    </a:cubicBezTo>
                    <a:cubicBezTo>
                      <a:pt x="9586" y="9982"/>
                      <a:pt x="9606" y="9879"/>
                      <a:pt x="9648" y="9762"/>
                    </a:cubicBezTo>
                    <a:cubicBezTo>
                      <a:pt x="9703" y="9602"/>
                      <a:pt x="9706" y="9521"/>
                      <a:pt x="9679" y="9521"/>
                    </a:cubicBezTo>
                    <a:cubicBezTo>
                      <a:pt x="9653" y="9521"/>
                      <a:pt x="9600" y="9596"/>
                      <a:pt x="9539" y="9748"/>
                    </a:cubicBezTo>
                    <a:cubicBezTo>
                      <a:pt x="9484" y="9887"/>
                      <a:pt x="9419" y="9982"/>
                      <a:pt x="9383" y="9982"/>
                    </a:cubicBezTo>
                    <a:cubicBezTo>
                      <a:pt x="9380" y="9982"/>
                      <a:pt x="9376" y="9981"/>
                      <a:pt x="9374" y="9980"/>
                    </a:cubicBezTo>
                    <a:cubicBezTo>
                      <a:pt x="9363" y="9973"/>
                      <a:pt x="9353" y="9970"/>
                      <a:pt x="9345" y="9970"/>
                    </a:cubicBezTo>
                    <a:cubicBezTo>
                      <a:pt x="9327" y="9970"/>
                      <a:pt x="9315" y="9985"/>
                      <a:pt x="9315" y="10010"/>
                    </a:cubicBezTo>
                    <a:cubicBezTo>
                      <a:pt x="9315" y="10049"/>
                      <a:pt x="9287" y="10080"/>
                      <a:pt x="9250" y="10080"/>
                    </a:cubicBezTo>
                    <a:cubicBezTo>
                      <a:pt x="9214" y="10080"/>
                      <a:pt x="9288" y="9874"/>
                      <a:pt x="9415" y="9620"/>
                    </a:cubicBezTo>
                    <a:cubicBezTo>
                      <a:pt x="9545" y="9366"/>
                      <a:pt x="9628" y="9132"/>
                      <a:pt x="9606" y="9094"/>
                    </a:cubicBezTo>
                    <a:cubicBezTo>
                      <a:pt x="9590" y="9070"/>
                      <a:pt x="9574" y="9056"/>
                      <a:pt x="9556" y="9056"/>
                    </a:cubicBezTo>
                    <a:cubicBezTo>
                      <a:pt x="9496" y="9056"/>
                      <a:pt x="9411" y="9201"/>
                      <a:pt x="9228" y="9589"/>
                    </a:cubicBezTo>
                    <a:cubicBezTo>
                      <a:pt x="9056" y="9954"/>
                      <a:pt x="8905" y="10155"/>
                      <a:pt x="8809" y="10155"/>
                    </a:cubicBezTo>
                    <a:cubicBezTo>
                      <a:pt x="8792" y="10155"/>
                      <a:pt x="8776" y="10148"/>
                      <a:pt x="8762" y="10135"/>
                    </a:cubicBezTo>
                    <a:cubicBezTo>
                      <a:pt x="8744" y="10117"/>
                      <a:pt x="8863" y="9803"/>
                      <a:pt x="9023" y="9439"/>
                    </a:cubicBezTo>
                    <a:cubicBezTo>
                      <a:pt x="9321" y="8763"/>
                      <a:pt x="9357" y="8645"/>
                      <a:pt x="9264" y="8645"/>
                    </a:cubicBezTo>
                    <a:cubicBezTo>
                      <a:pt x="9232" y="8645"/>
                      <a:pt x="9079" y="8938"/>
                      <a:pt x="8926" y="9298"/>
                    </a:cubicBezTo>
                    <a:cubicBezTo>
                      <a:pt x="8595" y="10067"/>
                      <a:pt x="8506" y="10208"/>
                      <a:pt x="8352" y="10208"/>
                    </a:cubicBezTo>
                    <a:cubicBezTo>
                      <a:pt x="8257" y="10208"/>
                      <a:pt x="8310" y="10051"/>
                      <a:pt x="8649" y="9361"/>
                    </a:cubicBezTo>
                    <a:cubicBezTo>
                      <a:pt x="8877" y="8891"/>
                      <a:pt x="9041" y="8482"/>
                      <a:pt x="9018" y="8442"/>
                    </a:cubicBezTo>
                    <a:cubicBezTo>
                      <a:pt x="9004" y="8419"/>
                      <a:pt x="8991" y="8405"/>
                      <a:pt x="8974" y="8405"/>
                    </a:cubicBezTo>
                    <a:cubicBezTo>
                      <a:pt x="8912" y="8405"/>
                      <a:pt x="8804" y="8608"/>
                      <a:pt x="8443" y="9340"/>
                    </a:cubicBezTo>
                    <a:cubicBezTo>
                      <a:pt x="8145" y="9941"/>
                      <a:pt x="7980" y="10207"/>
                      <a:pt x="7883" y="10238"/>
                    </a:cubicBezTo>
                    <a:cubicBezTo>
                      <a:pt x="7827" y="10255"/>
                      <a:pt x="7787" y="10265"/>
                      <a:pt x="7760" y="10265"/>
                    </a:cubicBezTo>
                    <a:cubicBezTo>
                      <a:pt x="7684" y="10265"/>
                      <a:pt x="7719" y="10187"/>
                      <a:pt x="7860" y="9980"/>
                    </a:cubicBezTo>
                    <a:cubicBezTo>
                      <a:pt x="8160" y="9536"/>
                      <a:pt x="8813" y="7993"/>
                      <a:pt x="8711" y="7993"/>
                    </a:cubicBezTo>
                    <a:cubicBezTo>
                      <a:pt x="8705" y="7993"/>
                      <a:pt x="8696" y="7999"/>
                      <a:pt x="8684" y="8011"/>
                    </a:cubicBezTo>
                    <a:cubicBezTo>
                      <a:pt x="8662" y="8034"/>
                      <a:pt x="8486" y="8410"/>
                      <a:pt x="8296" y="8846"/>
                    </a:cubicBezTo>
                    <a:cubicBezTo>
                      <a:pt x="8104" y="9282"/>
                      <a:pt x="7857" y="9779"/>
                      <a:pt x="7750" y="9948"/>
                    </a:cubicBezTo>
                    <a:cubicBezTo>
                      <a:pt x="7513" y="10317"/>
                      <a:pt x="7642" y="10291"/>
                      <a:pt x="5147" y="10436"/>
                    </a:cubicBezTo>
                    <a:cubicBezTo>
                      <a:pt x="4196" y="10489"/>
                      <a:pt x="3333" y="10548"/>
                      <a:pt x="3224" y="10564"/>
                    </a:cubicBezTo>
                    <a:cubicBezTo>
                      <a:pt x="3115" y="10581"/>
                      <a:pt x="2709" y="10612"/>
                      <a:pt x="2313" y="10636"/>
                    </a:cubicBezTo>
                    <a:cubicBezTo>
                      <a:pt x="2092" y="10649"/>
                      <a:pt x="1937" y="10656"/>
                      <a:pt x="1835" y="10656"/>
                    </a:cubicBezTo>
                    <a:cubicBezTo>
                      <a:pt x="1665" y="10656"/>
                      <a:pt x="1636" y="10637"/>
                      <a:pt x="1678" y="10595"/>
                    </a:cubicBezTo>
                    <a:cubicBezTo>
                      <a:pt x="1770" y="10499"/>
                      <a:pt x="1783" y="10446"/>
                      <a:pt x="1747" y="10446"/>
                    </a:cubicBezTo>
                    <a:cubicBezTo>
                      <a:pt x="1717" y="10446"/>
                      <a:pt x="1655" y="10481"/>
                      <a:pt x="1576" y="10556"/>
                    </a:cubicBezTo>
                    <a:cubicBezTo>
                      <a:pt x="1479" y="10650"/>
                      <a:pt x="1357" y="10731"/>
                      <a:pt x="1315" y="10731"/>
                    </a:cubicBezTo>
                    <a:cubicBezTo>
                      <a:pt x="1194" y="10731"/>
                      <a:pt x="1334" y="10503"/>
                      <a:pt x="1679" y="10131"/>
                    </a:cubicBezTo>
                    <a:cubicBezTo>
                      <a:pt x="1838" y="9962"/>
                      <a:pt x="1939" y="9819"/>
                      <a:pt x="1900" y="9819"/>
                    </a:cubicBezTo>
                    <a:cubicBezTo>
                      <a:pt x="1822" y="9819"/>
                      <a:pt x="1408" y="10289"/>
                      <a:pt x="1249" y="10556"/>
                    </a:cubicBezTo>
                    <a:cubicBezTo>
                      <a:pt x="1156" y="10711"/>
                      <a:pt x="1104" y="10731"/>
                      <a:pt x="799" y="10731"/>
                    </a:cubicBezTo>
                    <a:cubicBezTo>
                      <a:pt x="486" y="10731"/>
                      <a:pt x="454" y="10718"/>
                      <a:pt x="454" y="10588"/>
                    </a:cubicBezTo>
                    <a:cubicBezTo>
                      <a:pt x="462" y="10260"/>
                      <a:pt x="674" y="9564"/>
                      <a:pt x="924" y="9057"/>
                    </a:cubicBezTo>
                    <a:cubicBezTo>
                      <a:pt x="1148" y="8602"/>
                      <a:pt x="1336" y="8367"/>
                      <a:pt x="2187" y="7467"/>
                    </a:cubicBezTo>
                    <a:cubicBezTo>
                      <a:pt x="3440" y="6145"/>
                      <a:pt x="3535" y="5980"/>
                      <a:pt x="3571" y="5064"/>
                    </a:cubicBezTo>
                    <a:cubicBezTo>
                      <a:pt x="3587" y="4686"/>
                      <a:pt x="3567" y="3862"/>
                      <a:pt x="3527" y="3223"/>
                    </a:cubicBezTo>
                    <a:lnTo>
                      <a:pt x="3455" y="2066"/>
                    </a:lnTo>
                    <a:lnTo>
                      <a:pt x="3692" y="1709"/>
                    </a:lnTo>
                    <a:cubicBezTo>
                      <a:pt x="3847" y="1475"/>
                      <a:pt x="3966" y="1343"/>
                      <a:pt x="4016" y="1343"/>
                    </a:cubicBezTo>
                    <a:close/>
                    <a:moveTo>
                      <a:pt x="10953" y="10014"/>
                    </a:moveTo>
                    <a:cubicBezTo>
                      <a:pt x="10984" y="10014"/>
                      <a:pt x="11012" y="10085"/>
                      <a:pt x="11012" y="10170"/>
                    </a:cubicBezTo>
                    <a:cubicBezTo>
                      <a:pt x="11012" y="10254"/>
                      <a:pt x="10969" y="10428"/>
                      <a:pt x="10918" y="10544"/>
                    </a:cubicBezTo>
                    <a:lnTo>
                      <a:pt x="10823" y="10763"/>
                    </a:lnTo>
                    <a:lnTo>
                      <a:pt x="10820" y="10536"/>
                    </a:lnTo>
                    <a:cubicBezTo>
                      <a:pt x="10819" y="10250"/>
                      <a:pt x="10878" y="10014"/>
                      <a:pt x="10953" y="10014"/>
                    </a:cubicBezTo>
                    <a:close/>
                    <a:moveTo>
                      <a:pt x="9681" y="10208"/>
                    </a:moveTo>
                    <a:cubicBezTo>
                      <a:pt x="9733" y="10208"/>
                      <a:pt x="9773" y="10246"/>
                      <a:pt x="9772" y="10294"/>
                    </a:cubicBezTo>
                    <a:cubicBezTo>
                      <a:pt x="9773" y="10380"/>
                      <a:pt x="9499" y="10850"/>
                      <a:pt x="9458" y="10850"/>
                    </a:cubicBezTo>
                    <a:cubicBezTo>
                      <a:pt x="9454" y="10850"/>
                      <a:pt x="9453" y="10847"/>
                      <a:pt x="9452" y="10841"/>
                    </a:cubicBezTo>
                    <a:cubicBezTo>
                      <a:pt x="9446" y="10658"/>
                      <a:pt x="9609" y="10208"/>
                      <a:pt x="9681" y="10208"/>
                    </a:cubicBezTo>
                    <a:close/>
                    <a:moveTo>
                      <a:pt x="8770" y="10339"/>
                    </a:moveTo>
                    <a:cubicBezTo>
                      <a:pt x="8837" y="10339"/>
                      <a:pt x="8805" y="10453"/>
                      <a:pt x="8653" y="10758"/>
                    </a:cubicBezTo>
                    <a:cubicBezTo>
                      <a:pt x="8543" y="10981"/>
                      <a:pt x="8443" y="11160"/>
                      <a:pt x="8425" y="11160"/>
                    </a:cubicBezTo>
                    <a:cubicBezTo>
                      <a:pt x="8425" y="11160"/>
                      <a:pt x="8424" y="11159"/>
                      <a:pt x="8424" y="11159"/>
                    </a:cubicBezTo>
                    <a:cubicBezTo>
                      <a:pt x="8369" y="11104"/>
                      <a:pt x="8692" y="10339"/>
                      <a:pt x="8770" y="10339"/>
                    </a:cubicBezTo>
                    <a:close/>
                    <a:moveTo>
                      <a:pt x="512" y="10924"/>
                    </a:moveTo>
                    <a:cubicBezTo>
                      <a:pt x="549" y="10924"/>
                      <a:pt x="564" y="10972"/>
                      <a:pt x="543" y="11056"/>
                    </a:cubicBezTo>
                    <a:cubicBezTo>
                      <a:pt x="525" y="11128"/>
                      <a:pt x="485" y="11202"/>
                      <a:pt x="452" y="11222"/>
                    </a:cubicBezTo>
                    <a:cubicBezTo>
                      <a:pt x="446" y="11225"/>
                      <a:pt x="441" y="11227"/>
                      <a:pt x="436" y="11227"/>
                    </a:cubicBezTo>
                    <a:cubicBezTo>
                      <a:pt x="384" y="11227"/>
                      <a:pt x="374" y="11029"/>
                      <a:pt x="433" y="10971"/>
                    </a:cubicBezTo>
                    <a:cubicBezTo>
                      <a:pt x="464" y="10939"/>
                      <a:pt x="492" y="10924"/>
                      <a:pt x="512" y="10924"/>
                    </a:cubicBezTo>
                    <a:close/>
                    <a:moveTo>
                      <a:pt x="9990" y="10150"/>
                    </a:moveTo>
                    <a:cubicBezTo>
                      <a:pt x="10009" y="10150"/>
                      <a:pt x="10003" y="10283"/>
                      <a:pt x="9959" y="10567"/>
                    </a:cubicBezTo>
                    <a:cubicBezTo>
                      <a:pt x="9904" y="10936"/>
                      <a:pt x="9794" y="11301"/>
                      <a:pt x="9742" y="11301"/>
                    </a:cubicBezTo>
                    <a:cubicBezTo>
                      <a:pt x="9739" y="11301"/>
                      <a:pt x="9736" y="11300"/>
                      <a:pt x="9733" y="11297"/>
                    </a:cubicBezTo>
                    <a:cubicBezTo>
                      <a:pt x="9720" y="11283"/>
                      <a:pt x="9752" y="11069"/>
                      <a:pt x="9801" y="10821"/>
                    </a:cubicBezTo>
                    <a:cubicBezTo>
                      <a:pt x="9892" y="10388"/>
                      <a:pt x="9964" y="10150"/>
                      <a:pt x="9990" y="10150"/>
                    </a:cubicBezTo>
                    <a:close/>
                    <a:moveTo>
                      <a:pt x="9184" y="10269"/>
                    </a:moveTo>
                    <a:cubicBezTo>
                      <a:pt x="9217" y="10269"/>
                      <a:pt x="9200" y="10401"/>
                      <a:pt x="9117" y="10613"/>
                    </a:cubicBezTo>
                    <a:cubicBezTo>
                      <a:pt x="8967" y="10993"/>
                      <a:pt x="8673" y="11552"/>
                      <a:pt x="8626" y="11552"/>
                    </a:cubicBezTo>
                    <a:cubicBezTo>
                      <a:pt x="8624" y="11552"/>
                      <a:pt x="8623" y="11552"/>
                      <a:pt x="8622" y="11551"/>
                    </a:cubicBezTo>
                    <a:cubicBezTo>
                      <a:pt x="8599" y="11531"/>
                      <a:pt x="8867" y="10861"/>
                      <a:pt x="9059" y="10450"/>
                    </a:cubicBezTo>
                    <a:cubicBezTo>
                      <a:pt x="9119" y="10325"/>
                      <a:pt x="9162" y="10269"/>
                      <a:pt x="9184" y="10269"/>
                    </a:cubicBezTo>
                    <a:close/>
                    <a:moveTo>
                      <a:pt x="752" y="10925"/>
                    </a:moveTo>
                    <a:cubicBezTo>
                      <a:pt x="809" y="10925"/>
                      <a:pt x="781" y="11052"/>
                      <a:pt x="663" y="11320"/>
                    </a:cubicBezTo>
                    <a:cubicBezTo>
                      <a:pt x="571" y="11529"/>
                      <a:pt x="521" y="11621"/>
                      <a:pt x="493" y="11621"/>
                    </a:cubicBezTo>
                    <a:cubicBezTo>
                      <a:pt x="481" y="11621"/>
                      <a:pt x="473" y="11604"/>
                      <a:pt x="468" y="11571"/>
                    </a:cubicBezTo>
                    <a:cubicBezTo>
                      <a:pt x="440" y="11389"/>
                      <a:pt x="643" y="10925"/>
                      <a:pt x="752" y="10925"/>
                    </a:cubicBezTo>
                    <a:close/>
                    <a:moveTo>
                      <a:pt x="9495" y="10233"/>
                    </a:moveTo>
                    <a:cubicBezTo>
                      <a:pt x="9496" y="10233"/>
                      <a:pt x="9498" y="10234"/>
                      <a:pt x="9499" y="10235"/>
                    </a:cubicBezTo>
                    <a:cubicBezTo>
                      <a:pt x="9514" y="10248"/>
                      <a:pt x="9460" y="10496"/>
                      <a:pt x="9382" y="10775"/>
                    </a:cubicBezTo>
                    <a:cubicBezTo>
                      <a:pt x="9267" y="11191"/>
                      <a:pt x="8812" y="12151"/>
                      <a:pt x="8740" y="12151"/>
                    </a:cubicBezTo>
                    <a:cubicBezTo>
                      <a:pt x="8734" y="12151"/>
                      <a:pt x="8731" y="12145"/>
                      <a:pt x="8730" y="12131"/>
                    </a:cubicBezTo>
                    <a:cubicBezTo>
                      <a:pt x="8726" y="11915"/>
                      <a:pt x="9406" y="10233"/>
                      <a:pt x="9495" y="10233"/>
                    </a:cubicBezTo>
                    <a:close/>
                    <a:moveTo>
                      <a:pt x="9625" y="10861"/>
                    </a:moveTo>
                    <a:cubicBezTo>
                      <a:pt x="9638" y="10861"/>
                      <a:pt x="9629" y="11001"/>
                      <a:pt x="9605" y="11170"/>
                    </a:cubicBezTo>
                    <a:cubicBezTo>
                      <a:pt x="9579" y="11338"/>
                      <a:pt x="9531" y="11552"/>
                      <a:pt x="9499" y="11642"/>
                    </a:cubicBezTo>
                    <a:cubicBezTo>
                      <a:pt x="9414" y="11874"/>
                      <a:pt x="9138" y="12342"/>
                      <a:pt x="9088" y="12342"/>
                    </a:cubicBezTo>
                    <a:cubicBezTo>
                      <a:pt x="9086" y="12342"/>
                      <a:pt x="9085" y="12341"/>
                      <a:pt x="9083" y="12340"/>
                    </a:cubicBezTo>
                    <a:cubicBezTo>
                      <a:pt x="8992" y="12249"/>
                      <a:pt x="9499" y="10861"/>
                      <a:pt x="9625" y="10861"/>
                    </a:cubicBezTo>
                    <a:close/>
                    <a:moveTo>
                      <a:pt x="9793" y="11527"/>
                    </a:moveTo>
                    <a:cubicBezTo>
                      <a:pt x="9814" y="11527"/>
                      <a:pt x="9801" y="11630"/>
                      <a:pt x="9760" y="11852"/>
                    </a:cubicBezTo>
                    <a:cubicBezTo>
                      <a:pt x="9705" y="12151"/>
                      <a:pt x="9547" y="12555"/>
                      <a:pt x="9486" y="12555"/>
                    </a:cubicBezTo>
                    <a:cubicBezTo>
                      <a:pt x="9442" y="12555"/>
                      <a:pt x="9622" y="11806"/>
                      <a:pt x="9700" y="11663"/>
                    </a:cubicBezTo>
                    <a:cubicBezTo>
                      <a:pt x="9748" y="11575"/>
                      <a:pt x="9778" y="11527"/>
                      <a:pt x="9793" y="11527"/>
                    </a:cubicBezTo>
                    <a:close/>
                    <a:moveTo>
                      <a:pt x="1593" y="10864"/>
                    </a:moveTo>
                    <a:cubicBezTo>
                      <a:pt x="1617" y="10864"/>
                      <a:pt x="1632" y="10872"/>
                      <a:pt x="1632" y="10890"/>
                    </a:cubicBezTo>
                    <a:cubicBezTo>
                      <a:pt x="1632" y="10904"/>
                      <a:pt x="1503" y="11162"/>
                      <a:pt x="1344" y="11460"/>
                    </a:cubicBezTo>
                    <a:cubicBezTo>
                      <a:pt x="1184" y="11759"/>
                      <a:pt x="973" y="12209"/>
                      <a:pt x="874" y="12460"/>
                    </a:cubicBezTo>
                    <a:lnTo>
                      <a:pt x="694" y="12914"/>
                    </a:lnTo>
                    <a:lnTo>
                      <a:pt x="633" y="12704"/>
                    </a:lnTo>
                    <a:cubicBezTo>
                      <a:pt x="549" y="12415"/>
                      <a:pt x="615" y="12145"/>
                      <a:pt x="917" y="11544"/>
                    </a:cubicBezTo>
                    <a:cubicBezTo>
                      <a:pt x="1057" y="11263"/>
                      <a:pt x="1163" y="11017"/>
                      <a:pt x="1147" y="11004"/>
                    </a:cubicBezTo>
                    <a:cubicBezTo>
                      <a:pt x="1147" y="11004"/>
                      <a:pt x="1146" y="11003"/>
                      <a:pt x="1145" y="11003"/>
                    </a:cubicBezTo>
                    <a:cubicBezTo>
                      <a:pt x="1122" y="11003"/>
                      <a:pt x="978" y="11260"/>
                      <a:pt x="822" y="11584"/>
                    </a:cubicBezTo>
                    <a:cubicBezTo>
                      <a:pt x="653" y="11930"/>
                      <a:pt x="538" y="12093"/>
                      <a:pt x="497" y="12093"/>
                    </a:cubicBezTo>
                    <a:cubicBezTo>
                      <a:pt x="449" y="12093"/>
                      <a:pt x="504" y="11868"/>
                      <a:pt x="695" y="11453"/>
                    </a:cubicBezTo>
                    <a:cubicBezTo>
                      <a:pt x="899" y="11009"/>
                      <a:pt x="944" y="10937"/>
                      <a:pt x="1076" y="10937"/>
                    </a:cubicBezTo>
                    <a:cubicBezTo>
                      <a:pt x="1087" y="10937"/>
                      <a:pt x="1099" y="10938"/>
                      <a:pt x="1111" y="10938"/>
                    </a:cubicBezTo>
                    <a:lnTo>
                      <a:pt x="1287" y="10952"/>
                    </a:lnTo>
                    <a:lnTo>
                      <a:pt x="1167" y="11217"/>
                    </a:lnTo>
                    <a:cubicBezTo>
                      <a:pt x="1102" y="11360"/>
                      <a:pt x="1049" y="11540"/>
                      <a:pt x="1053" y="11611"/>
                    </a:cubicBezTo>
                    <a:cubicBezTo>
                      <a:pt x="1055" y="11659"/>
                      <a:pt x="1059" y="11683"/>
                      <a:pt x="1066" y="11683"/>
                    </a:cubicBezTo>
                    <a:cubicBezTo>
                      <a:pt x="1074" y="11683"/>
                      <a:pt x="1088" y="11650"/>
                      <a:pt x="1110" y="11579"/>
                    </a:cubicBezTo>
                    <a:cubicBezTo>
                      <a:pt x="1182" y="11345"/>
                      <a:pt x="1382" y="10968"/>
                      <a:pt x="1464" y="10912"/>
                    </a:cubicBezTo>
                    <a:cubicBezTo>
                      <a:pt x="1510" y="10881"/>
                      <a:pt x="1559" y="10864"/>
                      <a:pt x="1593" y="10864"/>
                    </a:cubicBezTo>
                    <a:close/>
                    <a:moveTo>
                      <a:pt x="10316" y="10080"/>
                    </a:moveTo>
                    <a:cubicBezTo>
                      <a:pt x="10350" y="10080"/>
                      <a:pt x="10364" y="10538"/>
                      <a:pt x="10354" y="11104"/>
                    </a:cubicBezTo>
                    <a:lnTo>
                      <a:pt x="10330" y="12131"/>
                    </a:lnTo>
                    <a:lnTo>
                      <a:pt x="10009" y="12639"/>
                    </a:lnTo>
                    <a:cubicBezTo>
                      <a:pt x="9840" y="12910"/>
                      <a:pt x="9686" y="13116"/>
                      <a:pt x="9661" y="13116"/>
                    </a:cubicBezTo>
                    <a:cubicBezTo>
                      <a:pt x="9660" y="13116"/>
                      <a:pt x="9659" y="13116"/>
                      <a:pt x="9658" y="13115"/>
                    </a:cubicBezTo>
                    <a:cubicBezTo>
                      <a:pt x="9582" y="13038"/>
                      <a:pt x="9793" y="12405"/>
                      <a:pt x="10034" y="11988"/>
                    </a:cubicBezTo>
                    <a:cubicBezTo>
                      <a:pt x="10180" y="11734"/>
                      <a:pt x="10295" y="11500"/>
                      <a:pt x="10295" y="11460"/>
                    </a:cubicBezTo>
                    <a:cubicBezTo>
                      <a:pt x="10295" y="11407"/>
                      <a:pt x="10280" y="11382"/>
                      <a:pt x="10255" y="11382"/>
                    </a:cubicBezTo>
                    <a:cubicBezTo>
                      <a:pt x="10207" y="11382"/>
                      <a:pt x="10120" y="11479"/>
                      <a:pt x="10037" y="11643"/>
                    </a:cubicBezTo>
                    <a:cubicBezTo>
                      <a:pt x="9963" y="11786"/>
                      <a:pt x="9890" y="11904"/>
                      <a:pt x="9872" y="11904"/>
                    </a:cubicBezTo>
                    <a:cubicBezTo>
                      <a:pt x="9788" y="11904"/>
                      <a:pt x="9939" y="11312"/>
                      <a:pt x="10108" y="10977"/>
                    </a:cubicBezTo>
                    <a:cubicBezTo>
                      <a:pt x="10262" y="10673"/>
                      <a:pt x="10319" y="10497"/>
                      <a:pt x="10273" y="10497"/>
                    </a:cubicBezTo>
                    <a:cubicBezTo>
                      <a:pt x="10253" y="10497"/>
                      <a:pt x="10213" y="10530"/>
                      <a:pt x="10154" y="10600"/>
                    </a:cubicBezTo>
                    <a:lnTo>
                      <a:pt x="10017" y="10762"/>
                    </a:lnTo>
                    <a:lnTo>
                      <a:pt x="10017" y="10762"/>
                    </a:lnTo>
                    <a:lnTo>
                      <a:pt x="10062" y="10469"/>
                    </a:lnTo>
                    <a:cubicBezTo>
                      <a:pt x="10102" y="10202"/>
                      <a:pt x="10181" y="10083"/>
                      <a:pt x="10316" y="10080"/>
                    </a:cubicBezTo>
                    <a:cubicBezTo>
                      <a:pt x="10316" y="10080"/>
                      <a:pt x="10316" y="10080"/>
                      <a:pt x="10316" y="10080"/>
                    </a:cubicBezTo>
                    <a:close/>
                    <a:moveTo>
                      <a:pt x="1904" y="10862"/>
                    </a:moveTo>
                    <a:cubicBezTo>
                      <a:pt x="2000" y="10862"/>
                      <a:pt x="1972" y="10944"/>
                      <a:pt x="1734" y="11336"/>
                    </a:cubicBezTo>
                    <a:cubicBezTo>
                      <a:pt x="1578" y="11594"/>
                      <a:pt x="1306" y="12139"/>
                      <a:pt x="1135" y="12543"/>
                    </a:cubicBezTo>
                    <a:cubicBezTo>
                      <a:pt x="935" y="13012"/>
                      <a:pt x="842" y="13193"/>
                      <a:pt x="792" y="13193"/>
                    </a:cubicBezTo>
                    <a:cubicBezTo>
                      <a:pt x="782" y="13193"/>
                      <a:pt x="774" y="13187"/>
                      <a:pt x="767" y="13174"/>
                    </a:cubicBezTo>
                    <a:cubicBezTo>
                      <a:pt x="728" y="13102"/>
                      <a:pt x="787" y="12877"/>
                      <a:pt x="956" y="12447"/>
                    </a:cubicBezTo>
                    <a:cubicBezTo>
                      <a:pt x="1079" y="12131"/>
                      <a:pt x="1193" y="11905"/>
                      <a:pt x="1223" y="11905"/>
                    </a:cubicBezTo>
                    <a:cubicBezTo>
                      <a:pt x="1225" y="11905"/>
                      <a:pt x="1227" y="11907"/>
                      <a:pt x="1229" y="11911"/>
                    </a:cubicBezTo>
                    <a:cubicBezTo>
                      <a:pt x="1230" y="11915"/>
                      <a:pt x="1232" y="11917"/>
                      <a:pt x="1236" y="11917"/>
                    </a:cubicBezTo>
                    <a:cubicBezTo>
                      <a:pt x="1295" y="11917"/>
                      <a:pt x="1630" y="11231"/>
                      <a:pt x="1630" y="11096"/>
                    </a:cubicBezTo>
                    <a:cubicBezTo>
                      <a:pt x="1630" y="10984"/>
                      <a:pt x="1773" y="10862"/>
                      <a:pt x="1904" y="10862"/>
                    </a:cubicBezTo>
                    <a:close/>
                    <a:moveTo>
                      <a:pt x="2198" y="10861"/>
                    </a:moveTo>
                    <a:cubicBezTo>
                      <a:pt x="2243" y="10861"/>
                      <a:pt x="2284" y="10876"/>
                      <a:pt x="2284" y="10892"/>
                    </a:cubicBezTo>
                    <a:cubicBezTo>
                      <a:pt x="2284" y="10910"/>
                      <a:pt x="2137" y="11186"/>
                      <a:pt x="1957" y="11504"/>
                    </a:cubicBezTo>
                    <a:cubicBezTo>
                      <a:pt x="1682" y="11998"/>
                      <a:pt x="1370" y="12657"/>
                      <a:pt x="1035" y="13464"/>
                    </a:cubicBezTo>
                    <a:cubicBezTo>
                      <a:pt x="1002" y="13544"/>
                      <a:pt x="981" y="13581"/>
                      <a:pt x="960" y="13581"/>
                    </a:cubicBezTo>
                    <a:cubicBezTo>
                      <a:pt x="945" y="13581"/>
                      <a:pt x="929" y="13560"/>
                      <a:pt x="908" y="13522"/>
                    </a:cubicBezTo>
                    <a:cubicBezTo>
                      <a:pt x="866" y="13446"/>
                      <a:pt x="920" y="13248"/>
                      <a:pt x="1089" y="12844"/>
                    </a:cubicBezTo>
                    <a:cubicBezTo>
                      <a:pt x="1210" y="12561"/>
                      <a:pt x="1321" y="12354"/>
                      <a:pt x="1354" y="12354"/>
                    </a:cubicBezTo>
                    <a:cubicBezTo>
                      <a:pt x="1357" y="12354"/>
                      <a:pt x="1359" y="12356"/>
                      <a:pt x="1361" y="12360"/>
                    </a:cubicBezTo>
                    <a:cubicBezTo>
                      <a:pt x="1363" y="12366"/>
                      <a:pt x="1366" y="12368"/>
                      <a:pt x="1369" y="12368"/>
                    </a:cubicBezTo>
                    <a:cubicBezTo>
                      <a:pt x="1395" y="12368"/>
                      <a:pt x="1460" y="12227"/>
                      <a:pt x="1528" y="12020"/>
                    </a:cubicBezTo>
                    <a:cubicBezTo>
                      <a:pt x="1686" y="11532"/>
                      <a:pt x="2074" y="10861"/>
                      <a:pt x="2198" y="10861"/>
                    </a:cubicBezTo>
                    <a:close/>
                    <a:moveTo>
                      <a:pt x="9535" y="12863"/>
                    </a:moveTo>
                    <a:cubicBezTo>
                      <a:pt x="9579" y="12863"/>
                      <a:pt x="9581" y="13017"/>
                      <a:pt x="9518" y="13257"/>
                    </a:cubicBezTo>
                    <a:cubicBezTo>
                      <a:pt x="9479" y="13402"/>
                      <a:pt x="9400" y="13557"/>
                      <a:pt x="9340" y="13605"/>
                    </a:cubicBezTo>
                    <a:cubicBezTo>
                      <a:pt x="9304" y="13634"/>
                      <a:pt x="9281" y="13651"/>
                      <a:pt x="9268" y="13651"/>
                    </a:cubicBezTo>
                    <a:cubicBezTo>
                      <a:pt x="9245" y="13651"/>
                      <a:pt x="9253" y="13598"/>
                      <a:pt x="9281" y="13464"/>
                    </a:cubicBezTo>
                    <a:cubicBezTo>
                      <a:pt x="9308" y="13341"/>
                      <a:pt x="9375" y="13131"/>
                      <a:pt x="9431" y="13008"/>
                    </a:cubicBezTo>
                    <a:cubicBezTo>
                      <a:pt x="9476" y="12908"/>
                      <a:pt x="9512" y="12863"/>
                      <a:pt x="9535" y="12863"/>
                    </a:cubicBezTo>
                    <a:close/>
                    <a:moveTo>
                      <a:pt x="2614" y="10797"/>
                    </a:moveTo>
                    <a:cubicBezTo>
                      <a:pt x="2702" y="10797"/>
                      <a:pt x="2659" y="10904"/>
                      <a:pt x="2399" y="11336"/>
                    </a:cubicBezTo>
                    <a:cubicBezTo>
                      <a:pt x="2221" y="11627"/>
                      <a:pt x="1969" y="12079"/>
                      <a:pt x="1845" y="12328"/>
                    </a:cubicBezTo>
                    <a:cubicBezTo>
                      <a:pt x="1743" y="12533"/>
                      <a:pt x="1677" y="12640"/>
                      <a:pt x="1656" y="12640"/>
                    </a:cubicBezTo>
                    <a:cubicBezTo>
                      <a:pt x="1648" y="12640"/>
                      <a:pt x="1646" y="12623"/>
                      <a:pt x="1652" y="12589"/>
                    </a:cubicBezTo>
                    <a:lnTo>
                      <a:pt x="1689" y="12393"/>
                    </a:lnTo>
                    <a:lnTo>
                      <a:pt x="1596" y="12589"/>
                    </a:lnTo>
                    <a:cubicBezTo>
                      <a:pt x="1544" y="12700"/>
                      <a:pt x="1504" y="12849"/>
                      <a:pt x="1501" y="12935"/>
                    </a:cubicBezTo>
                    <a:cubicBezTo>
                      <a:pt x="1497" y="13103"/>
                      <a:pt x="1247" y="13864"/>
                      <a:pt x="1168" y="13951"/>
                    </a:cubicBezTo>
                    <a:cubicBezTo>
                      <a:pt x="1163" y="13957"/>
                      <a:pt x="1156" y="13960"/>
                      <a:pt x="1150" y="13960"/>
                    </a:cubicBezTo>
                    <a:cubicBezTo>
                      <a:pt x="1124" y="13960"/>
                      <a:pt x="1093" y="13916"/>
                      <a:pt x="1075" y="13844"/>
                    </a:cubicBezTo>
                    <a:cubicBezTo>
                      <a:pt x="1023" y="13638"/>
                      <a:pt x="1315" y="12900"/>
                      <a:pt x="1869" y="11838"/>
                    </a:cubicBezTo>
                    <a:cubicBezTo>
                      <a:pt x="2330" y="10952"/>
                      <a:pt x="2441" y="10797"/>
                      <a:pt x="2614" y="10797"/>
                    </a:cubicBezTo>
                    <a:close/>
                    <a:moveTo>
                      <a:pt x="10147" y="12710"/>
                    </a:moveTo>
                    <a:cubicBezTo>
                      <a:pt x="10147" y="12710"/>
                      <a:pt x="10148" y="12710"/>
                      <a:pt x="10148" y="12710"/>
                    </a:cubicBezTo>
                    <a:cubicBezTo>
                      <a:pt x="10156" y="12717"/>
                      <a:pt x="10109" y="12920"/>
                      <a:pt x="10043" y="13154"/>
                    </a:cubicBezTo>
                    <a:cubicBezTo>
                      <a:pt x="9975" y="13402"/>
                      <a:pt x="9834" y="13697"/>
                      <a:pt x="9712" y="13851"/>
                    </a:cubicBezTo>
                    <a:cubicBezTo>
                      <a:pt x="9593" y="14001"/>
                      <a:pt x="9493" y="14118"/>
                      <a:pt x="9483" y="14118"/>
                    </a:cubicBezTo>
                    <a:cubicBezTo>
                      <a:pt x="9474" y="14118"/>
                      <a:pt x="9493" y="13978"/>
                      <a:pt x="9522" y="13809"/>
                    </a:cubicBezTo>
                    <a:cubicBezTo>
                      <a:pt x="9555" y="13624"/>
                      <a:pt x="9688" y="13339"/>
                      <a:pt x="9855" y="13098"/>
                    </a:cubicBezTo>
                    <a:cubicBezTo>
                      <a:pt x="10004" y="12880"/>
                      <a:pt x="10135" y="12710"/>
                      <a:pt x="10147" y="12710"/>
                    </a:cubicBezTo>
                    <a:close/>
                    <a:moveTo>
                      <a:pt x="3142" y="10795"/>
                    </a:moveTo>
                    <a:lnTo>
                      <a:pt x="2939" y="11132"/>
                    </a:lnTo>
                    <a:cubicBezTo>
                      <a:pt x="2712" y="11511"/>
                      <a:pt x="2004" y="12954"/>
                      <a:pt x="1932" y="13185"/>
                    </a:cubicBezTo>
                    <a:cubicBezTo>
                      <a:pt x="1905" y="13271"/>
                      <a:pt x="1858" y="13336"/>
                      <a:pt x="1825" y="13336"/>
                    </a:cubicBezTo>
                    <a:cubicBezTo>
                      <a:pt x="1792" y="13336"/>
                      <a:pt x="1763" y="13382"/>
                      <a:pt x="1763" y="13432"/>
                    </a:cubicBezTo>
                    <a:cubicBezTo>
                      <a:pt x="1763" y="13489"/>
                      <a:pt x="1686" y="13723"/>
                      <a:pt x="1591" y="13965"/>
                    </a:cubicBezTo>
                    <a:cubicBezTo>
                      <a:pt x="1481" y="14233"/>
                      <a:pt x="1436" y="14332"/>
                      <a:pt x="1392" y="14332"/>
                    </a:cubicBezTo>
                    <a:cubicBezTo>
                      <a:pt x="1372" y="14332"/>
                      <a:pt x="1353" y="14311"/>
                      <a:pt x="1327" y="14277"/>
                    </a:cubicBezTo>
                    <a:cubicBezTo>
                      <a:pt x="1281" y="14212"/>
                      <a:pt x="1241" y="14120"/>
                      <a:pt x="1241" y="14078"/>
                    </a:cubicBezTo>
                    <a:cubicBezTo>
                      <a:pt x="1241" y="13879"/>
                      <a:pt x="2030" y="12131"/>
                      <a:pt x="2405" y="11499"/>
                    </a:cubicBezTo>
                    <a:cubicBezTo>
                      <a:pt x="2753" y="10912"/>
                      <a:pt x="2849" y="10795"/>
                      <a:pt x="2982" y="10795"/>
                    </a:cubicBezTo>
                    <a:close/>
                    <a:moveTo>
                      <a:pt x="3462" y="10730"/>
                    </a:moveTo>
                    <a:cubicBezTo>
                      <a:pt x="3591" y="10730"/>
                      <a:pt x="3594" y="10737"/>
                      <a:pt x="3495" y="10888"/>
                    </a:cubicBezTo>
                    <a:cubicBezTo>
                      <a:pt x="3061" y="11552"/>
                      <a:pt x="1695" y="14347"/>
                      <a:pt x="1695" y="14574"/>
                    </a:cubicBezTo>
                    <a:cubicBezTo>
                      <a:pt x="1696" y="14614"/>
                      <a:pt x="1679" y="14631"/>
                      <a:pt x="1655" y="14631"/>
                    </a:cubicBezTo>
                    <a:cubicBezTo>
                      <a:pt x="1606" y="14631"/>
                      <a:pt x="1525" y="14556"/>
                      <a:pt x="1511" y="14462"/>
                    </a:cubicBezTo>
                    <a:cubicBezTo>
                      <a:pt x="1489" y="14322"/>
                      <a:pt x="2146" y="12801"/>
                      <a:pt x="2649" y="11825"/>
                    </a:cubicBezTo>
                    <a:cubicBezTo>
                      <a:pt x="3039" y="11069"/>
                      <a:pt x="3289" y="10730"/>
                      <a:pt x="3462" y="10730"/>
                    </a:cubicBezTo>
                    <a:close/>
                    <a:moveTo>
                      <a:pt x="11232" y="9948"/>
                    </a:moveTo>
                    <a:cubicBezTo>
                      <a:pt x="11284" y="9948"/>
                      <a:pt x="11354" y="10071"/>
                      <a:pt x="11397" y="10234"/>
                    </a:cubicBezTo>
                    <a:cubicBezTo>
                      <a:pt x="11625" y="11150"/>
                      <a:pt x="11325" y="13049"/>
                      <a:pt x="10782" y="14118"/>
                    </a:cubicBezTo>
                    <a:cubicBezTo>
                      <a:pt x="10596" y="14483"/>
                      <a:pt x="10481" y="14672"/>
                      <a:pt x="10452" y="14672"/>
                    </a:cubicBezTo>
                    <a:cubicBezTo>
                      <a:pt x="10429" y="14672"/>
                      <a:pt x="10461" y="14550"/>
                      <a:pt x="10557" y="14300"/>
                    </a:cubicBezTo>
                    <a:cubicBezTo>
                      <a:pt x="10798" y="13673"/>
                      <a:pt x="10923" y="13102"/>
                      <a:pt x="11077" y="11948"/>
                    </a:cubicBezTo>
                    <a:cubicBezTo>
                      <a:pt x="11143" y="11460"/>
                      <a:pt x="11231" y="11012"/>
                      <a:pt x="11276" y="10958"/>
                    </a:cubicBezTo>
                    <a:cubicBezTo>
                      <a:pt x="11319" y="10906"/>
                      <a:pt x="11337" y="10839"/>
                      <a:pt x="11311" y="10815"/>
                    </a:cubicBezTo>
                    <a:cubicBezTo>
                      <a:pt x="11304" y="10808"/>
                      <a:pt x="11295" y="10805"/>
                      <a:pt x="11285" y="10805"/>
                    </a:cubicBezTo>
                    <a:cubicBezTo>
                      <a:pt x="11259" y="10805"/>
                      <a:pt x="11228" y="10826"/>
                      <a:pt x="11204" y="10864"/>
                    </a:cubicBezTo>
                    <a:cubicBezTo>
                      <a:pt x="11198" y="10874"/>
                      <a:pt x="11192" y="10878"/>
                      <a:pt x="11186" y="10878"/>
                    </a:cubicBezTo>
                    <a:cubicBezTo>
                      <a:pt x="11157" y="10878"/>
                      <a:pt x="11143" y="10738"/>
                      <a:pt x="11143" y="10452"/>
                    </a:cubicBezTo>
                    <a:cubicBezTo>
                      <a:pt x="11143" y="10068"/>
                      <a:pt x="11164" y="9948"/>
                      <a:pt x="11232" y="9948"/>
                    </a:cubicBezTo>
                    <a:close/>
                    <a:moveTo>
                      <a:pt x="3785" y="10731"/>
                    </a:moveTo>
                    <a:cubicBezTo>
                      <a:pt x="3864" y="10731"/>
                      <a:pt x="3718" y="11075"/>
                      <a:pt x="3198" y="12115"/>
                    </a:cubicBezTo>
                    <a:cubicBezTo>
                      <a:pt x="2818" y="12877"/>
                      <a:pt x="2379" y="13807"/>
                      <a:pt x="2219" y="14184"/>
                    </a:cubicBezTo>
                    <a:cubicBezTo>
                      <a:pt x="2059" y="14561"/>
                      <a:pt x="1920" y="14881"/>
                      <a:pt x="1911" y="14897"/>
                    </a:cubicBezTo>
                    <a:cubicBezTo>
                      <a:pt x="1909" y="14900"/>
                      <a:pt x="1905" y="14901"/>
                      <a:pt x="1901" y="14901"/>
                    </a:cubicBezTo>
                    <a:cubicBezTo>
                      <a:pt x="1881" y="14901"/>
                      <a:pt x="1838" y="14872"/>
                      <a:pt x="1790" y="14826"/>
                    </a:cubicBezTo>
                    <a:cubicBezTo>
                      <a:pt x="1699" y="14735"/>
                      <a:pt x="1742" y="14606"/>
                      <a:pt x="2185" y="13624"/>
                    </a:cubicBezTo>
                    <a:cubicBezTo>
                      <a:pt x="2927" y="11975"/>
                      <a:pt x="3615" y="10731"/>
                      <a:pt x="3785" y="10731"/>
                    </a:cubicBezTo>
                    <a:close/>
                    <a:moveTo>
                      <a:pt x="4217" y="10667"/>
                    </a:moveTo>
                    <a:cubicBezTo>
                      <a:pt x="4301" y="10667"/>
                      <a:pt x="4367" y="10678"/>
                      <a:pt x="4367" y="10694"/>
                    </a:cubicBezTo>
                    <a:cubicBezTo>
                      <a:pt x="4367" y="10707"/>
                      <a:pt x="4264" y="10876"/>
                      <a:pt x="4138" y="11064"/>
                    </a:cubicBezTo>
                    <a:cubicBezTo>
                      <a:pt x="3866" y="11476"/>
                      <a:pt x="2338" y="14493"/>
                      <a:pt x="2222" y="14848"/>
                    </a:cubicBezTo>
                    <a:cubicBezTo>
                      <a:pt x="2167" y="15017"/>
                      <a:pt x="2122" y="15093"/>
                      <a:pt x="2072" y="15093"/>
                    </a:cubicBezTo>
                    <a:cubicBezTo>
                      <a:pt x="2052" y="15093"/>
                      <a:pt x="2032" y="15081"/>
                      <a:pt x="2009" y="15060"/>
                    </a:cubicBezTo>
                    <a:cubicBezTo>
                      <a:pt x="1944" y="14997"/>
                      <a:pt x="2072" y="14685"/>
                      <a:pt x="2749" y="13245"/>
                    </a:cubicBezTo>
                    <a:cubicBezTo>
                      <a:pt x="3665" y="11298"/>
                      <a:pt x="4026" y="10667"/>
                      <a:pt x="4217" y="10667"/>
                    </a:cubicBezTo>
                    <a:close/>
                    <a:moveTo>
                      <a:pt x="4608" y="10664"/>
                    </a:moveTo>
                    <a:cubicBezTo>
                      <a:pt x="4653" y="10664"/>
                      <a:pt x="4693" y="10684"/>
                      <a:pt x="4693" y="10707"/>
                    </a:cubicBezTo>
                    <a:cubicBezTo>
                      <a:pt x="4693" y="10730"/>
                      <a:pt x="4564" y="10971"/>
                      <a:pt x="4404" y="11245"/>
                    </a:cubicBezTo>
                    <a:cubicBezTo>
                      <a:pt x="3918" y="12075"/>
                      <a:pt x="2982" y="14065"/>
                      <a:pt x="2538" y="15211"/>
                    </a:cubicBezTo>
                    <a:cubicBezTo>
                      <a:pt x="2506" y="15292"/>
                      <a:pt x="2484" y="15326"/>
                      <a:pt x="2443" y="15326"/>
                    </a:cubicBezTo>
                    <a:cubicBezTo>
                      <a:pt x="2418" y="15326"/>
                      <a:pt x="2386" y="15313"/>
                      <a:pt x="2340" y="15288"/>
                    </a:cubicBezTo>
                    <a:cubicBezTo>
                      <a:pt x="2147" y="15184"/>
                      <a:pt x="2183" y="15089"/>
                      <a:pt x="3035" y="13368"/>
                    </a:cubicBezTo>
                    <a:cubicBezTo>
                      <a:pt x="3821" y="11778"/>
                      <a:pt x="4470" y="10664"/>
                      <a:pt x="4608" y="10664"/>
                    </a:cubicBezTo>
                    <a:close/>
                    <a:moveTo>
                      <a:pt x="4953" y="10600"/>
                    </a:moveTo>
                    <a:cubicBezTo>
                      <a:pt x="4991" y="10600"/>
                      <a:pt x="5018" y="10615"/>
                      <a:pt x="5018" y="10635"/>
                    </a:cubicBezTo>
                    <a:cubicBezTo>
                      <a:pt x="5018" y="10655"/>
                      <a:pt x="4610" y="11499"/>
                      <a:pt x="4112" y="12507"/>
                    </a:cubicBezTo>
                    <a:cubicBezTo>
                      <a:pt x="3614" y="13517"/>
                      <a:pt x="3095" y="14613"/>
                      <a:pt x="2959" y="14943"/>
                    </a:cubicBezTo>
                    <a:cubicBezTo>
                      <a:pt x="2798" y="15337"/>
                      <a:pt x="2715" y="15488"/>
                      <a:pt x="2656" y="15488"/>
                    </a:cubicBezTo>
                    <a:cubicBezTo>
                      <a:pt x="2647" y="15488"/>
                      <a:pt x="2639" y="15485"/>
                      <a:pt x="2631" y="15478"/>
                    </a:cubicBezTo>
                    <a:cubicBezTo>
                      <a:pt x="2567" y="15429"/>
                      <a:pt x="2609" y="15270"/>
                      <a:pt x="2812" y="14782"/>
                    </a:cubicBezTo>
                    <a:cubicBezTo>
                      <a:pt x="3514" y="13089"/>
                      <a:pt x="4787" y="10600"/>
                      <a:pt x="4953" y="10600"/>
                    </a:cubicBezTo>
                    <a:close/>
                    <a:moveTo>
                      <a:pt x="10984" y="10728"/>
                    </a:moveTo>
                    <a:cubicBezTo>
                      <a:pt x="11005" y="10728"/>
                      <a:pt x="11006" y="11028"/>
                      <a:pt x="10986" y="11398"/>
                    </a:cubicBezTo>
                    <a:cubicBezTo>
                      <a:pt x="10890" y="13212"/>
                      <a:pt x="10422" y="14846"/>
                      <a:pt x="9846" y="15387"/>
                    </a:cubicBezTo>
                    <a:lnTo>
                      <a:pt x="9636" y="15583"/>
                    </a:lnTo>
                    <a:lnTo>
                      <a:pt x="9930" y="14917"/>
                    </a:lnTo>
                    <a:cubicBezTo>
                      <a:pt x="10549" y="13523"/>
                      <a:pt x="10815" y="12515"/>
                      <a:pt x="10815" y="11563"/>
                    </a:cubicBezTo>
                    <a:cubicBezTo>
                      <a:pt x="10815" y="11099"/>
                      <a:pt x="10890" y="10728"/>
                      <a:pt x="10984" y="10728"/>
                    </a:cubicBezTo>
                    <a:close/>
                    <a:moveTo>
                      <a:pt x="5310" y="10601"/>
                    </a:moveTo>
                    <a:cubicBezTo>
                      <a:pt x="5362" y="10601"/>
                      <a:pt x="5409" y="10613"/>
                      <a:pt x="5409" y="10628"/>
                    </a:cubicBezTo>
                    <a:cubicBezTo>
                      <a:pt x="5409" y="10643"/>
                      <a:pt x="5296" y="10837"/>
                      <a:pt x="5159" y="11064"/>
                    </a:cubicBezTo>
                    <a:cubicBezTo>
                      <a:pt x="4771" y="11701"/>
                      <a:pt x="4459" y="12348"/>
                      <a:pt x="3180" y="15175"/>
                    </a:cubicBezTo>
                    <a:cubicBezTo>
                      <a:pt x="3070" y="15414"/>
                      <a:pt x="2940" y="15616"/>
                      <a:pt x="2892" y="15616"/>
                    </a:cubicBezTo>
                    <a:cubicBezTo>
                      <a:pt x="2847" y="15616"/>
                      <a:pt x="2802" y="15601"/>
                      <a:pt x="2802" y="15584"/>
                    </a:cubicBezTo>
                    <a:cubicBezTo>
                      <a:pt x="2802" y="15409"/>
                      <a:pt x="4725" y="11382"/>
                      <a:pt x="5078" y="10815"/>
                    </a:cubicBezTo>
                    <a:cubicBezTo>
                      <a:pt x="5152" y="10698"/>
                      <a:pt x="5256" y="10601"/>
                      <a:pt x="5310" y="10601"/>
                    </a:cubicBezTo>
                    <a:close/>
                    <a:moveTo>
                      <a:pt x="10689" y="10015"/>
                    </a:moveTo>
                    <a:cubicBezTo>
                      <a:pt x="10727" y="10015"/>
                      <a:pt x="10753" y="10065"/>
                      <a:pt x="10731" y="10156"/>
                    </a:cubicBezTo>
                    <a:cubicBezTo>
                      <a:pt x="10711" y="10240"/>
                      <a:pt x="10676" y="10379"/>
                      <a:pt x="10649" y="10469"/>
                    </a:cubicBezTo>
                    <a:cubicBezTo>
                      <a:pt x="10629" y="10543"/>
                      <a:pt x="10624" y="10578"/>
                      <a:pt x="10634" y="10578"/>
                    </a:cubicBezTo>
                    <a:cubicBezTo>
                      <a:pt x="10640" y="10578"/>
                      <a:pt x="10652" y="10566"/>
                      <a:pt x="10669" y="10541"/>
                    </a:cubicBezTo>
                    <a:cubicBezTo>
                      <a:pt x="10673" y="10536"/>
                      <a:pt x="10676" y="10534"/>
                      <a:pt x="10680" y="10534"/>
                    </a:cubicBezTo>
                    <a:cubicBezTo>
                      <a:pt x="10762" y="10534"/>
                      <a:pt x="10766" y="11968"/>
                      <a:pt x="10679" y="12456"/>
                    </a:cubicBezTo>
                    <a:cubicBezTo>
                      <a:pt x="10554" y="13169"/>
                      <a:pt x="10216" y="14144"/>
                      <a:pt x="9761" y="15108"/>
                    </a:cubicBezTo>
                    <a:cubicBezTo>
                      <a:pt x="9583" y="15490"/>
                      <a:pt x="9423" y="15730"/>
                      <a:pt x="9377" y="15730"/>
                    </a:cubicBezTo>
                    <a:cubicBezTo>
                      <a:pt x="9349" y="15730"/>
                      <a:pt x="9365" y="15639"/>
                      <a:pt x="9446" y="15434"/>
                    </a:cubicBezTo>
                    <a:cubicBezTo>
                      <a:pt x="9511" y="15264"/>
                      <a:pt x="9658" y="14812"/>
                      <a:pt x="9768" y="14427"/>
                    </a:cubicBezTo>
                    <a:cubicBezTo>
                      <a:pt x="9906" y="13951"/>
                      <a:pt x="10043" y="13625"/>
                      <a:pt x="10197" y="13411"/>
                    </a:cubicBezTo>
                    <a:cubicBezTo>
                      <a:pt x="10324" y="13236"/>
                      <a:pt x="10425" y="13078"/>
                      <a:pt x="10425" y="13055"/>
                    </a:cubicBezTo>
                    <a:cubicBezTo>
                      <a:pt x="10425" y="13023"/>
                      <a:pt x="10414" y="13008"/>
                      <a:pt x="10395" y="13008"/>
                    </a:cubicBezTo>
                    <a:cubicBezTo>
                      <a:pt x="10356" y="13008"/>
                      <a:pt x="10283" y="13077"/>
                      <a:pt x="10213" y="13192"/>
                    </a:cubicBezTo>
                    <a:cubicBezTo>
                      <a:pt x="10165" y="13271"/>
                      <a:pt x="10133" y="13312"/>
                      <a:pt x="10118" y="13312"/>
                    </a:cubicBezTo>
                    <a:cubicBezTo>
                      <a:pt x="10088" y="13312"/>
                      <a:pt x="10126" y="13147"/>
                      <a:pt x="10233" y="12782"/>
                    </a:cubicBezTo>
                    <a:cubicBezTo>
                      <a:pt x="10398" y="12222"/>
                      <a:pt x="10398" y="12222"/>
                      <a:pt x="10411" y="11024"/>
                    </a:cubicBezTo>
                    <a:cubicBezTo>
                      <a:pt x="10417" y="10445"/>
                      <a:pt x="10440" y="10134"/>
                      <a:pt x="10475" y="10134"/>
                    </a:cubicBezTo>
                    <a:cubicBezTo>
                      <a:pt x="10478" y="10134"/>
                      <a:pt x="10481" y="10136"/>
                      <a:pt x="10485" y="10141"/>
                    </a:cubicBezTo>
                    <a:cubicBezTo>
                      <a:pt x="10511" y="10181"/>
                      <a:pt x="10528" y="10202"/>
                      <a:pt x="10542" y="10202"/>
                    </a:cubicBezTo>
                    <a:cubicBezTo>
                      <a:pt x="10557" y="10202"/>
                      <a:pt x="10569" y="10177"/>
                      <a:pt x="10589" y="10125"/>
                    </a:cubicBezTo>
                    <a:cubicBezTo>
                      <a:pt x="10617" y="10050"/>
                      <a:pt x="10658" y="10015"/>
                      <a:pt x="10689" y="10015"/>
                    </a:cubicBezTo>
                    <a:close/>
                    <a:moveTo>
                      <a:pt x="5708" y="10600"/>
                    </a:moveTo>
                    <a:cubicBezTo>
                      <a:pt x="5760" y="10600"/>
                      <a:pt x="5800" y="10608"/>
                      <a:pt x="5800" y="10620"/>
                    </a:cubicBezTo>
                    <a:cubicBezTo>
                      <a:pt x="5800" y="10630"/>
                      <a:pt x="5649" y="10918"/>
                      <a:pt x="5469" y="11258"/>
                    </a:cubicBezTo>
                    <a:cubicBezTo>
                      <a:pt x="5113" y="11924"/>
                      <a:pt x="3895" y="14502"/>
                      <a:pt x="3569" y="15276"/>
                    </a:cubicBezTo>
                    <a:cubicBezTo>
                      <a:pt x="3415" y="15643"/>
                      <a:pt x="3307" y="15806"/>
                      <a:pt x="3208" y="15806"/>
                    </a:cubicBezTo>
                    <a:cubicBezTo>
                      <a:pt x="3177" y="15806"/>
                      <a:pt x="3146" y="15790"/>
                      <a:pt x="3115" y="15759"/>
                    </a:cubicBezTo>
                    <a:cubicBezTo>
                      <a:pt x="3070" y="15715"/>
                      <a:pt x="3202" y="15371"/>
                      <a:pt x="3538" y="14661"/>
                    </a:cubicBezTo>
                    <a:cubicBezTo>
                      <a:pt x="3808" y="14094"/>
                      <a:pt x="4164" y="13320"/>
                      <a:pt x="4331" y="12944"/>
                    </a:cubicBezTo>
                    <a:cubicBezTo>
                      <a:pt x="4887" y="11687"/>
                      <a:pt x="5528" y="10600"/>
                      <a:pt x="5708" y="10600"/>
                    </a:cubicBezTo>
                    <a:close/>
                    <a:moveTo>
                      <a:pt x="9809" y="13924"/>
                    </a:moveTo>
                    <a:cubicBezTo>
                      <a:pt x="9815" y="13924"/>
                      <a:pt x="9763" y="14126"/>
                      <a:pt x="9696" y="14367"/>
                    </a:cubicBezTo>
                    <a:cubicBezTo>
                      <a:pt x="9367" y="15551"/>
                      <a:pt x="9186" y="15942"/>
                      <a:pt x="8966" y="15942"/>
                    </a:cubicBezTo>
                    <a:cubicBezTo>
                      <a:pt x="8947" y="15942"/>
                      <a:pt x="8974" y="15829"/>
                      <a:pt x="9024" y="15684"/>
                    </a:cubicBezTo>
                    <a:cubicBezTo>
                      <a:pt x="9074" y="15542"/>
                      <a:pt x="9180" y="15187"/>
                      <a:pt x="9259" y="14887"/>
                    </a:cubicBezTo>
                    <a:cubicBezTo>
                      <a:pt x="9361" y="14495"/>
                      <a:pt x="9458" y="14288"/>
                      <a:pt x="9601" y="14134"/>
                    </a:cubicBezTo>
                    <a:cubicBezTo>
                      <a:pt x="9712" y="14018"/>
                      <a:pt x="9803" y="13924"/>
                      <a:pt x="9809" y="13924"/>
                    </a:cubicBezTo>
                    <a:close/>
                    <a:moveTo>
                      <a:pt x="6077" y="10549"/>
                    </a:moveTo>
                    <a:cubicBezTo>
                      <a:pt x="6088" y="10549"/>
                      <a:pt x="6097" y="10553"/>
                      <a:pt x="6105" y="10561"/>
                    </a:cubicBezTo>
                    <a:cubicBezTo>
                      <a:pt x="6124" y="10579"/>
                      <a:pt x="5934" y="11069"/>
                      <a:pt x="5683" y="11655"/>
                    </a:cubicBezTo>
                    <a:cubicBezTo>
                      <a:pt x="5430" y="12241"/>
                      <a:pt x="5105" y="12995"/>
                      <a:pt x="4954" y="13336"/>
                    </a:cubicBezTo>
                    <a:cubicBezTo>
                      <a:pt x="4533" y="14294"/>
                      <a:pt x="3697" y="16006"/>
                      <a:pt x="3650" y="16006"/>
                    </a:cubicBezTo>
                    <a:cubicBezTo>
                      <a:pt x="3629" y="16006"/>
                      <a:pt x="3565" y="15970"/>
                      <a:pt x="3507" y="15925"/>
                    </a:cubicBezTo>
                    <a:cubicBezTo>
                      <a:pt x="3415" y="15853"/>
                      <a:pt x="3487" y="15661"/>
                      <a:pt x="4164" y="14183"/>
                    </a:cubicBezTo>
                    <a:cubicBezTo>
                      <a:pt x="5337" y="11619"/>
                      <a:pt x="5900" y="10549"/>
                      <a:pt x="6077" y="10549"/>
                    </a:cubicBezTo>
                    <a:close/>
                    <a:moveTo>
                      <a:pt x="6461" y="10529"/>
                    </a:moveTo>
                    <a:cubicBezTo>
                      <a:pt x="6494" y="10529"/>
                      <a:pt x="6517" y="10549"/>
                      <a:pt x="6517" y="10593"/>
                    </a:cubicBezTo>
                    <a:cubicBezTo>
                      <a:pt x="6517" y="10658"/>
                      <a:pt x="6028" y="11746"/>
                      <a:pt x="4799" y="14411"/>
                    </a:cubicBezTo>
                    <a:cubicBezTo>
                      <a:pt x="4207" y="15695"/>
                      <a:pt x="4019" y="16044"/>
                      <a:pt x="3915" y="16059"/>
                    </a:cubicBezTo>
                    <a:cubicBezTo>
                      <a:pt x="3890" y="16062"/>
                      <a:pt x="3867" y="16064"/>
                      <a:pt x="3847" y="16064"/>
                    </a:cubicBezTo>
                    <a:cubicBezTo>
                      <a:pt x="3808" y="16064"/>
                      <a:pt x="3781" y="16058"/>
                      <a:pt x="3781" y="16045"/>
                    </a:cubicBezTo>
                    <a:cubicBezTo>
                      <a:pt x="3781" y="16027"/>
                      <a:pt x="4042" y="15492"/>
                      <a:pt x="4360" y="14854"/>
                    </a:cubicBezTo>
                    <a:cubicBezTo>
                      <a:pt x="4679" y="14217"/>
                      <a:pt x="5212" y="13062"/>
                      <a:pt x="5540" y="12293"/>
                    </a:cubicBezTo>
                    <a:cubicBezTo>
                      <a:pt x="5869" y="11524"/>
                      <a:pt x="6179" y="10814"/>
                      <a:pt x="6230" y="10716"/>
                    </a:cubicBezTo>
                    <a:cubicBezTo>
                      <a:pt x="6287" y="10605"/>
                      <a:pt x="6395" y="10529"/>
                      <a:pt x="6461" y="10529"/>
                    </a:cubicBezTo>
                    <a:close/>
                    <a:moveTo>
                      <a:pt x="9407" y="13746"/>
                    </a:moveTo>
                    <a:cubicBezTo>
                      <a:pt x="9418" y="13746"/>
                      <a:pt x="9428" y="13751"/>
                      <a:pt x="9438" y="13760"/>
                    </a:cubicBezTo>
                    <a:cubicBezTo>
                      <a:pt x="9450" y="13776"/>
                      <a:pt x="9419" y="13943"/>
                      <a:pt x="9365" y="14132"/>
                    </a:cubicBezTo>
                    <a:cubicBezTo>
                      <a:pt x="9312" y="14322"/>
                      <a:pt x="9186" y="14795"/>
                      <a:pt x="9086" y="15187"/>
                    </a:cubicBezTo>
                    <a:cubicBezTo>
                      <a:pt x="8916" y="15850"/>
                      <a:pt x="8766" y="16138"/>
                      <a:pt x="8595" y="16138"/>
                    </a:cubicBezTo>
                    <a:cubicBezTo>
                      <a:pt x="8555" y="16138"/>
                      <a:pt x="8539" y="16096"/>
                      <a:pt x="8559" y="16044"/>
                    </a:cubicBezTo>
                    <a:cubicBezTo>
                      <a:pt x="8579" y="15992"/>
                      <a:pt x="8720" y="15512"/>
                      <a:pt x="8869" y="14986"/>
                    </a:cubicBezTo>
                    <a:cubicBezTo>
                      <a:pt x="9088" y="14216"/>
                      <a:pt x="9293" y="13746"/>
                      <a:pt x="9407" y="13746"/>
                    </a:cubicBezTo>
                    <a:close/>
                    <a:moveTo>
                      <a:pt x="6794" y="10536"/>
                    </a:moveTo>
                    <a:cubicBezTo>
                      <a:pt x="6890" y="10536"/>
                      <a:pt x="6906" y="10567"/>
                      <a:pt x="6870" y="10682"/>
                    </a:cubicBezTo>
                    <a:cubicBezTo>
                      <a:pt x="6845" y="10765"/>
                      <a:pt x="6781" y="10914"/>
                      <a:pt x="6723" y="11024"/>
                    </a:cubicBezTo>
                    <a:cubicBezTo>
                      <a:pt x="6603" y="11258"/>
                      <a:pt x="5208" y="14359"/>
                      <a:pt x="4740" y="15434"/>
                    </a:cubicBezTo>
                    <a:cubicBezTo>
                      <a:pt x="4507" y="15966"/>
                      <a:pt x="4374" y="16203"/>
                      <a:pt x="4303" y="16203"/>
                    </a:cubicBezTo>
                    <a:cubicBezTo>
                      <a:pt x="4104" y="16203"/>
                      <a:pt x="4113" y="16124"/>
                      <a:pt x="4383" y="15591"/>
                    </a:cubicBezTo>
                    <a:cubicBezTo>
                      <a:pt x="4675" y="15008"/>
                      <a:pt x="6271" y="11512"/>
                      <a:pt x="6519" y="10914"/>
                    </a:cubicBezTo>
                    <a:cubicBezTo>
                      <a:pt x="6631" y="10640"/>
                      <a:pt x="6707" y="10536"/>
                      <a:pt x="6794" y="10536"/>
                    </a:cubicBezTo>
                    <a:close/>
                    <a:moveTo>
                      <a:pt x="7202" y="10469"/>
                    </a:moveTo>
                    <a:cubicBezTo>
                      <a:pt x="7266" y="10469"/>
                      <a:pt x="7195" y="10675"/>
                      <a:pt x="6979" y="11136"/>
                    </a:cubicBezTo>
                    <a:cubicBezTo>
                      <a:pt x="6805" y="11504"/>
                      <a:pt x="6457" y="12273"/>
                      <a:pt x="6208" y="12847"/>
                    </a:cubicBezTo>
                    <a:cubicBezTo>
                      <a:pt x="5058" y="15478"/>
                      <a:pt x="4671" y="16333"/>
                      <a:pt x="4621" y="16333"/>
                    </a:cubicBezTo>
                    <a:cubicBezTo>
                      <a:pt x="4474" y="16333"/>
                      <a:pt x="4546" y="16111"/>
                      <a:pt x="5058" y="14990"/>
                    </a:cubicBezTo>
                    <a:cubicBezTo>
                      <a:pt x="5367" y="14314"/>
                      <a:pt x="5834" y="13263"/>
                      <a:pt x="6096" y="12653"/>
                    </a:cubicBezTo>
                    <a:cubicBezTo>
                      <a:pt x="6543" y="11616"/>
                      <a:pt x="6944" y="10742"/>
                      <a:pt x="7059" y="10555"/>
                    </a:cubicBezTo>
                    <a:cubicBezTo>
                      <a:pt x="7088" y="10507"/>
                      <a:pt x="7148" y="10469"/>
                      <a:pt x="7202" y="10469"/>
                    </a:cubicBezTo>
                    <a:close/>
                    <a:moveTo>
                      <a:pt x="9361" y="12229"/>
                    </a:moveTo>
                    <a:cubicBezTo>
                      <a:pt x="9380" y="12229"/>
                      <a:pt x="9375" y="12369"/>
                      <a:pt x="9352" y="12539"/>
                    </a:cubicBezTo>
                    <a:cubicBezTo>
                      <a:pt x="9328" y="12706"/>
                      <a:pt x="9221" y="12991"/>
                      <a:pt x="9118" y="13161"/>
                    </a:cubicBezTo>
                    <a:cubicBezTo>
                      <a:pt x="8958" y="13422"/>
                      <a:pt x="8900" y="13567"/>
                      <a:pt x="8950" y="13567"/>
                    </a:cubicBezTo>
                    <a:cubicBezTo>
                      <a:pt x="8970" y="13567"/>
                      <a:pt x="9010" y="13542"/>
                      <a:pt x="9067" y="13490"/>
                    </a:cubicBezTo>
                    <a:cubicBezTo>
                      <a:pt x="9135" y="13430"/>
                      <a:pt x="9169" y="13400"/>
                      <a:pt x="9182" y="13400"/>
                    </a:cubicBezTo>
                    <a:cubicBezTo>
                      <a:pt x="9195" y="13400"/>
                      <a:pt x="9185" y="13432"/>
                      <a:pt x="9165" y="13498"/>
                    </a:cubicBezTo>
                    <a:cubicBezTo>
                      <a:pt x="9144" y="13570"/>
                      <a:pt x="9020" y="14006"/>
                      <a:pt x="8891" y="14474"/>
                    </a:cubicBezTo>
                    <a:cubicBezTo>
                      <a:pt x="8379" y="16333"/>
                      <a:pt x="8416" y="16257"/>
                      <a:pt x="7995" y="16360"/>
                    </a:cubicBezTo>
                    <a:cubicBezTo>
                      <a:pt x="7938" y="16374"/>
                      <a:pt x="7899" y="16382"/>
                      <a:pt x="7875" y="16382"/>
                    </a:cubicBezTo>
                    <a:cubicBezTo>
                      <a:pt x="7832" y="16382"/>
                      <a:pt x="7839" y="16355"/>
                      <a:pt x="7874" y="16287"/>
                    </a:cubicBezTo>
                    <a:cubicBezTo>
                      <a:pt x="7975" y="16099"/>
                      <a:pt x="8383" y="14802"/>
                      <a:pt x="8653" y="13812"/>
                    </a:cubicBezTo>
                    <a:cubicBezTo>
                      <a:pt x="8823" y="13194"/>
                      <a:pt x="8976" y="12780"/>
                      <a:pt x="9118" y="12559"/>
                    </a:cubicBezTo>
                    <a:cubicBezTo>
                      <a:pt x="9234" y="12376"/>
                      <a:pt x="9345" y="12229"/>
                      <a:pt x="9361" y="12229"/>
                    </a:cubicBezTo>
                    <a:close/>
                    <a:moveTo>
                      <a:pt x="7532" y="10470"/>
                    </a:moveTo>
                    <a:cubicBezTo>
                      <a:pt x="7590" y="10470"/>
                      <a:pt x="7620" y="10507"/>
                      <a:pt x="7600" y="10553"/>
                    </a:cubicBezTo>
                    <a:cubicBezTo>
                      <a:pt x="7580" y="10597"/>
                      <a:pt x="7313" y="11219"/>
                      <a:pt x="7005" y="11937"/>
                    </a:cubicBezTo>
                    <a:cubicBezTo>
                      <a:pt x="5450" y="15557"/>
                      <a:pt x="5065" y="16398"/>
                      <a:pt x="4953" y="16398"/>
                    </a:cubicBezTo>
                    <a:cubicBezTo>
                      <a:pt x="4894" y="16398"/>
                      <a:pt x="4826" y="16381"/>
                      <a:pt x="4806" y="16364"/>
                    </a:cubicBezTo>
                    <a:cubicBezTo>
                      <a:pt x="4786" y="16343"/>
                      <a:pt x="5012" y="15793"/>
                      <a:pt x="5307" y="15141"/>
                    </a:cubicBezTo>
                    <a:cubicBezTo>
                      <a:pt x="5603" y="14489"/>
                      <a:pt x="6043" y="13502"/>
                      <a:pt x="6285" y="12947"/>
                    </a:cubicBezTo>
                    <a:cubicBezTo>
                      <a:pt x="7031" y="11233"/>
                      <a:pt x="7414" y="10470"/>
                      <a:pt x="7532" y="10470"/>
                    </a:cubicBezTo>
                    <a:close/>
                    <a:moveTo>
                      <a:pt x="8193" y="10410"/>
                    </a:moveTo>
                    <a:cubicBezTo>
                      <a:pt x="8236" y="10410"/>
                      <a:pt x="8275" y="10443"/>
                      <a:pt x="8301" y="10511"/>
                    </a:cubicBezTo>
                    <a:cubicBezTo>
                      <a:pt x="8317" y="10551"/>
                      <a:pt x="8314" y="10577"/>
                      <a:pt x="8296" y="10577"/>
                    </a:cubicBezTo>
                    <a:cubicBezTo>
                      <a:pt x="8291" y="10577"/>
                      <a:pt x="8285" y="10575"/>
                      <a:pt x="8278" y="10571"/>
                    </a:cubicBezTo>
                    <a:cubicBezTo>
                      <a:pt x="8277" y="10570"/>
                      <a:pt x="8276" y="10570"/>
                      <a:pt x="8274" y="10570"/>
                    </a:cubicBezTo>
                    <a:cubicBezTo>
                      <a:pt x="8195" y="10570"/>
                      <a:pt x="7747" y="11736"/>
                      <a:pt x="6814" y="14379"/>
                    </a:cubicBezTo>
                    <a:lnTo>
                      <a:pt x="6089" y="16432"/>
                    </a:lnTo>
                    <a:lnTo>
                      <a:pt x="5881" y="16450"/>
                    </a:lnTo>
                    <a:cubicBezTo>
                      <a:pt x="5842" y="16454"/>
                      <a:pt x="5806" y="16455"/>
                      <a:pt x="5775" y="16455"/>
                    </a:cubicBezTo>
                    <a:cubicBezTo>
                      <a:pt x="5711" y="16455"/>
                      <a:pt x="5668" y="16449"/>
                      <a:pt x="5668" y="16437"/>
                    </a:cubicBezTo>
                    <a:cubicBezTo>
                      <a:pt x="5668" y="16418"/>
                      <a:pt x="5782" y="16144"/>
                      <a:pt x="5918" y="15831"/>
                    </a:cubicBezTo>
                    <a:cubicBezTo>
                      <a:pt x="6056" y="15516"/>
                      <a:pt x="6392" y="14672"/>
                      <a:pt x="6663" y="13957"/>
                    </a:cubicBezTo>
                    <a:cubicBezTo>
                      <a:pt x="7115" y="12757"/>
                      <a:pt x="7816" y="11016"/>
                      <a:pt x="8015" y="10588"/>
                    </a:cubicBezTo>
                    <a:cubicBezTo>
                      <a:pt x="8069" y="10471"/>
                      <a:pt x="8135" y="10410"/>
                      <a:pt x="8193" y="10410"/>
                    </a:cubicBezTo>
                    <a:close/>
                    <a:moveTo>
                      <a:pt x="8762" y="11588"/>
                    </a:moveTo>
                    <a:cubicBezTo>
                      <a:pt x="8763" y="11588"/>
                      <a:pt x="8764" y="11589"/>
                      <a:pt x="8765" y="11590"/>
                    </a:cubicBezTo>
                    <a:cubicBezTo>
                      <a:pt x="8776" y="11599"/>
                      <a:pt x="8686" y="11960"/>
                      <a:pt x="8566" y="12389"/>
                    </a:cubicBezTo>
                    <a:cubicBezTo>
                      <a:pt x="8211" y="13660"/>
                      <a:pt x="7274" y="16408"/>
                      <a:pt x="7182" y="16444"/>
                    </a:cubicBezTo>
                    <a:cubicBezTo>
                      <a:pt x="7154" y="16455"/>
                      <a:pt x="7131" y="16461"/>
                      <a:pt x="7112" y="16461"/>
                    </a:cubicBezTo>
                    <a:cubicBezTo>
                      <a:pt x="7024" y="16461"/>
                      <a:pt x="7047" y="16318"/>
                      <a:pt x="7184" y="15929"/>
                    </a:cubicBezTo>
                    <a:cubicBezTo>
                      <a:pt x="7336" y="15498"/>
                      <a:pt x="8203" y="12748"/>
                      <a:pt x="8310" y="12359"/>
                    </a:cubicBezTo>
                    <a:cubicBezTo>
                      <a:pt x="8355" y="12200"/>
                      <a:pt x="8714" y="11588"/>
                      <a:pt x="8762" y="11588"/>
                    </a:cubicBezTo>
                    <a:close/>
                    <a:moveTo>
                      <a:pt x="9103" y="11791"/>
                    </a:moveTo>
                    <a:cubicBezTo>
                      <a:pt x="9103" y="11791"/>
                      <a:pt x="9103" y="11791"/>
                      <a:pt x="9103" y="11792"/>
                    </a:cubicBezTo>
                    <a:cubicBezTo>
                      <a:pt x="9110" y="11798"/>
                      <a:pt x="9061" y="12004"/>
                      <a:pt x="8992" y="12250"/>
                    </a:cubicBezTo>
                    <a:cubicBezTo>
                      <a:pt x="8924" y="12498"/>
                      <a:pt x="8836" y="12737"/>
                      <a:pt x="8793" y="12788"/>
                    </a:cubicBezTo>
                    <a:cubicBezTo>
                      <a:pt x="8753" y="12836"/>
                      <a:pt x="8737" y="12924"/>
                      <a:pt x="8757" y="12976"/>
                    </a:cubicBezTo>
                    <a:cubicBezTo>
                      <a:pt x="8797" y="13079"/>
                      <a:pt x="8201" y="15230"/>
                      <a:pt x="7933" y="15940"/>
                    </a:cubicBezTo>
                    <a:cubicBezTo>
                      <a:pt x="7810" y="16267"/>
                      <a:pt x="7734" y="16380"/>
                      <a:pt x="7600" y="16426"/>
                    </a:cubicBezTo>
                    <a:cubicBezTo>
                      <a:pt x="7537" y="16449"/>
                      <a:pt x="7476" y="16461"/>
                      <a:pt x="7435" y="16461"/>
                    </a:cubicBezTo>
                    <a:cubicBezTo>
                      <a:pt x="7413" y="16461"/>
                      <a:pt x="7397" y="16458"/>
                      <a:pt x="7389" y="16450"/>
                    </a:cubicBezTo>
                    <a:cubicBezTo>
                      <a:pt x="7368" y="16428"/>
                      <a:pt x="7572" y="15770"/>
                      <a:pt x="7842" y="14988"/>
                    </a:cubicBezTo>
                    <a:cubicBezTo>
                      <a:pt x="8111" y="14205"/>
                      <a:pt x="8396" y="13336"/>
                      <a:pt x="8471" y="13055"/>
                    </a:cubicBezTo>
                    <a:cubicBezTo>
                      <a:pt x="8546" y="12776"/>
                      <a:pt x="8717" y="12375"/>
                      <a:pt x="8849" y="12162"/>
                    </a:cubicBezTo>
                    <a:cubicBezTo>
                      <a:pt x="8977" y="11957"/>
                      <a:pt x="9092" y="11791"/>
                      <a:pt x="9103" y="11791"/>
                    </a:cubicBezTo>
                    <a:close/>
                    <a:moveTo>
                      <a:pt x="7850" y="10406"/>
                    </a:moveTo>
                    <a:cubicBezTo>
                      <a:pt x="7869" y="10406"/>
                      <a:pt x="7864" y="10500"/>
                      <a:pt x="7841" y="10618"/>
                    </a:cubicBezTo>
                    <a:cubicBezTo>
                      <a:pt x="7817" y="10735"/>
                      <a:pt x="7587" y="11357"/>
                      <a:pt x="7329" y="12002"/>
                    </a:cubicBezTo>
                    <a:cubicBezTo>
                      <a:pt x="7072" y="12647"/>
                      <a:pt x="6678" y="13673"/>
                      <a:pt x="6452" y="14281"/>
                    </a:cubicBezTo>
                    <a:cubicBezTo>
                      <a:pt x="5938" y="15682"/>
                      <a:pt x="5581" y="16464"/>
                      <a:pt x="5454" y="16464"/>
                    </a:cubicBezTo>
                    <a:cubicBezTo>
                      <a:pt x="5180" y="16464"/>
                      <a:pt x="5143" y="16397"/>
                      <a:pt x="5272" y="16144"/>
                    </a:cubicBezTo>
                    <a:cubicBezTo>
                      <a:pt x="5463" y="15766"/>
                      <a:pt x="6426" y="13583"/>
                      <a:pt x="6848" y="12569"/>
                    </a:cubicBezTo>
                    <a:cubicBezTo>
                      <a:pt x="7299" y="11480"/>
                      <a:pt x="7797" y="10406"/>
                      <a:pt x="7850" y="10406"/>
                    </a:cubicBezTo>
                    <a:close/>
                    <a:moveTo>
                      <a:pt x="8450" y="10689"/>
                    </a:moveTo>
                    <a:cubicBezTo>
                      <a:pt x="8451" y="10689"/>
                      <a:pt x="8452" y="10689"/>
                      <a:pt x="8452" y="10690"/>
                    </a:cubicBezTo>
                    <a:cubicBezTo>
                      <a:pt x="8463" y="10700"/>
                      <a:pt x="8272" y="11277"/>
                      <a:pt x="8027" y="11973"/>
                    </a:cubicBezTo>
                    <a:cubicBezTo>
                      <a:pt x="7781" y="12667"/>
                      <a:pt x="7336" y="13962"/>
                      <a:pt x="7037" y="14850"/>
                    </a:cubicBezTo>
                    <a:cubicBezTo>
                      <a:pt x="6505" y="16420"/>
                      <a:pt x="6485" y="16464"/>
                      <a:pt x="6318" y="16464"/>
                    </a:cubicBezTo>
                    <a:lnTo>
                      <a:pt x="6145" y="16464"/>
                    </a:lnTo>
                    <a:lnTo>
                      <a:pt x="6821" y="14554"/>
                    </a:lnTo>
                    <a:cubicBezTo>
                      <a:pt x="7877" y="11571"/>
                      <a:pt x="8027" y="11174"/>
                      <a:pt x="8114" y="11143"/>
                    </a:cubicBezTo>
                    <a:cubicBezTo>
                      <a:pt x="8157" y="11126"/>
                      <a:pt x="8245" y="11016"/>
                      <a:pt x="8312" y="10892"/>
                    </a:cubicBezTo>
                    <a:cubicBezTo>
                      <a:pt x="8375" y="10775"/>
                      <a:pt x="8435" y="10689"/>
                      <a:pt x="8450" y="10689"/>
                    </a:cubicBezTo>
                    <a:close/>
                    <a:moveTo>
                      <a:pt x="8546" y="11329"/>
                    </a:moveTo>
                    <a:cubicBezTo>
                      <a:pt x="8567" y="11329"/>
                      <a:pt x="8501" y="11545"/>
                      <a:pt x="8330" y="12052"/>
                    </a:cubicBezTo>
                    <a:cubicBezTo>
                      <a:pt x="8197" y="12452"/>
                      <a:pt x="7820" y="13613"/>
                      <a:pt x="7493" y="14621"/>
                    </a:cubicBezTo>
                    <a:cubicBezTo>
                      <a:pt x="6921" y="16400"/>
                      <a:pt x="6894" y="16464"/>
                      <a:pt x="6734" y="16464"/>
                    </a:cubicBezTo>
                    <a:cubicBezTo>
                      <a:pt x="6631" y="16464"/>
                      <a:pt x="6579" y="16432"/>
                      <a:pt x="6597" y="16381"/>
                    </a:cubicBezTo>
                    <a:cubicBezTo>
                      <a:pt x="6614" y="16337"/>
                      <a:pt x="6992" y="15235"/>
                      <a:pt x="7435" y="13939"/>
                    </a:cubicBezTo>
                    <a:cubicBezTo>
                      <a:pt x="7908" y="12559"/>
                      <a:pt x="8276" y="11578"/>
                      <a:pt x="8321" y="11578"/>
                    </a:cubicBezTo>
                    <a:cubicBezTo>
                      <a:pt x="8364" y="11578"/>
                      <a:pt x="8431" y="11519"/>
                      <a:pt x="8470" y="11447"/>
                    </a:cubicBezTo>
                    <a:cubicBezTo>
                      <a:pt x="8511" y="11370"/>
                      <a:pt x="8536" y="11329"/>
                      <a:pt x="8546" y="11329"/>
                    </a:cubicBezTo>
                    <a:close/>
                    <a:moveTo>
                      <a:pt x="4039" y="0"/>
                    </a:moveTo>
                    <a:cubicBezTo>
                      <a:pt x="3577" y="0"/>
                      <a:pt x="3216" y="8"/>
                      <a:pt x="3161" y="23"/>
                    </a:cubicBezTo>
                    <a:cubicBezTo>
                      <a:pt x="3087" y="40"/>
                      <a:pt x="2966" y="70"/>
                      <a:pt x="2881" y="86"/>
                    </a:cubicBezTo>
                    <a:cubicBezTo>
                      <a:pt x="2619" y="140"/>
                      <a:pt x="2477" y="348"/>
                      <a:pt x="2477" y="673"/>
                    </a:cubicBezTo>
                    <a:cubicBezTo>
                      <a:pt x="2477" y="1142"/>
                      <a:pt x="2669" y="1416"/>
                      <a:pt x="2999" y="1416"/>
                    </a:cubicBezTo>
                    <a:cubicBezTo>
                      <a:pt x="3103" y="1416"/>
                      <a:pt x="3121" y="1516"/>
                      <a:pt x="3170" y="2443"/>
                    </a:cubicBezTo>
                    <a:cubicBezTo>
                      <a:pt x="3201" y="3007"/>
                      <a:pt x="3224" y="3950"/>
                      <a:pt x="3222" y="4544"/>
                    </a:cubicBezTo>
                    <a:cubicBezTo>
                      <a:pt x="3220" y="5880"/>
                      <a:pt x="3230" y="5854"/>
                      <a:pt x="2058" y="7078"/>
                    </a:cubicBezTo>
                    <a:cubicBezTo>
                      <a:pt x="1120" y="8055"/>
                      <a:pt x="913" y="8322"/>
                      <a:pt x="603" y="8942"/>
                    </a:cubicBezTo>
                    <a:cubicBezTo>
                      <a:pt x="351" y="9446"/>
                      <a:pt x="220" y="9913"/>
                      <a:pt x="131" y="10635"/>
                    </a:cubicBezTo>
                    <a:cubicBezTo>
                      <a:pt x="1" y="11665"/>
                      <a:pt x="226" y="12896"/>
                      <a:pt x="728" y="13918"/>
                    </a:cubicBezTo>
                    <a:cubicBezTo>
                      <a:pt x="1084" y="14640"/>
                      <a:pt x="1865" y="15444"/>
                      <a:pt x="2634" y="15877"/>
                    </a:cubicBezTo>
                    <a:cubicBezTo>
                      <a:pt x="3364" y="16287"/>
                      <a:pt x="4471" y="16646"/>
                      <a:pt x="5292" y="16734"/>
                    </a:cubicBezTo>
                    <a:cubicBezTo>
                      <a:pt x="5567" y="16764"/>
                      <a:pt x="5911" y="16778"/>
                      <a:pt x="6266" y="16778"/>
                    </a:cubicBezTo>
                    <a:cubicBezTo>
                      <a:pt x="6989" y="16778"/>
                      <a:pt x="7762" y="16721"/>
                      <a:pt x="8111" y="16626"/>
                    </a:cubicBezTo>
                    <a:cubicBezTo>
                      <a:pt x="8665" y="16475"/>
                      <a:pt x="9582" y="15977"/>
                      <a:pt x="10014" y="15592"/>
                    </a:cubicBezTo>
                    <a:cubicBezTo>
                      <a:pt x="10996" y="14719"/>
                      <a:pt x="11620" y="13137"/>
                      <a:pt x="11704" y="11318"/>
                    </a:cubicBezTo>
                    <a:cubicBezTo>
                      <a:pt x="11752" y="10326"/>
                      <a:pt x="11671" y="9945"/>
                      <a:pt x="11216" y="9003"/>
                    </a:cubicBezTo>
                    <a:cubicBezTo>
                      <a:pt x="10528" y="7578"/>
                      <a:pt x="9741" y="6856"/>
                      <a:pt x="7616" y="5699"/>
                    </a:cubicBezTo>
                    <a:cubicBezTo>
                      <a:pt x="6549" y="5118"/>
                      <a:pt x="6172" y="4814"/>
                      <a:pt x="5954" y="4365"/>
                    </a:cubicBezTo>
                    <a:cubicBezTo>
                      <a:pt x="5750" y="3949"/>
                      <a:pt x="5613" y="3180"/>
                      <a:pt x="5604" y="2424"/>
                    </a:cubicBezTo>
                    <a:cubicBezTo>
                      <a:pt x="5601" y="2098"/>
                      <a:pt x="5574" y="1717"/>
                      <a:pt x="5546" y="1569"/>
                    </a:cubicBezTo>
                    <a:cubicBezTo>
                      <a:pt x="5500" y="1328"/>
                      <a:pt x="5510" y="1290"/>
                      <a:pt x="5643" y="1229"/>
                    </a:cubicBezTo>
                    <a:cubicBezTo>
                      <a:pt x="5917" y="1103"/>
                      <a:pt x="6021" y="435"/>
                      <a:pt x="5808" y="171"/>
                    </a:cubicBezTo>
                    <a:cubicBezTo>
                      <a:pt x="5684" y="17"/>
                      <a:pt x="5660" y="13"/>
                      <a:pt x="4486" y="3"/>
                    </a:cubicBezTo>
                    <a:cubicBezTo>
                      <a:pt x="4332" y="1"/>
                      <a:pt x="4181" y="0"/>
                      <a:pt x="4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9"/>
              <p:cNvSpPr/>
              <p:nvPr/>
            </p:nvSpPr>
            <p:spPr>
              <a:xfrm>
                <a:off x="5237700" y="4662925"/>
                <a:ext cx="10250" cy="11650"/>
              </a:xfrm>
              <a:custGeom>
                <a:avLst/>
                <a:gdLst/>
                <a:ahLst/>
                <a:cxnLst/>
                <a:rect l="l" t="t" r="r" b="b"/>
                <a:pathLst>
                  <a:path w="410" h="466" extrusionOk="0">
                    <a:moveTo>
                      <a:pt x="349" y="1"/>
                    </a:moveTo>
                    <a:cubicBezTo>
                      <a:pt x="337" y="1"/>
                      <a:pt x="273" y="77"/>
                      <a:pt x="200" y="176"/>
                    </a:cubicBezTo>
                    <a:cubicBezTo>
                      <a:pt x="63" y="364"/>
                      <a:pt x="1" y="466"/>
                      <a:pt x="18" y="466"/>
                    </a:cubicBezTo>
                    <a:cubicBezTo>
                      <a:pt x="30" y="466"/>
                      <a:pt x="76" y="421"/>
                      <a:pt x="159" y="327"/>
                    </a:cubicBezTo>
                    <a:cubicBezTo>
                      <a:pt x="338" y="124"/>
                      <a:pt x="409"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9"/>
              <p:cNvSpPr/>
              <p:nvPr/>
            </p:nvSpPr>
            <p:spPr>
              <a:xfrm>
                <a:off x="5251500" y="4663500"/>
                <a:ext cx="6800" cy="8575"/>
              </a:xfrm>
              <a:custGeom>
                <a:avLst/>
                <a:gdLst/>
                <a:ahLst/>
                <a:cxnLst/>
                <a:rect l="l" t="t" r="r" b="b"/>
                <a:pathLst>
                  <a:path w="272" h="343" extrusionOk="0">
                    <a:moveTo>
                      <a:pt x="247" y="1"/>
                    </a:moveTo>
                    <a:cubicBezTo>
                      <a:pt x="223" y="1"/>
                      <a:pt x="171" y="54"/>
                      <a:pt x="121" y="134"/>
                    </a:cubicBezTo>
                    <a:cubicBezTo>
                      <a:pt x="32" y="268"/>
                      <a:pt x="0" y="343"/>
                      <a:pt x="20" y="343"/>
                    </a:cubicBezTo>
                    <a:cubicBezTo>
                      <a:pt x="35" y="343"/>
                      <a:pt x="78" y="302"/>
                      <a:pt x="147" y="213"/>
                    </a:cubicBezTo>
                    <a:cubicBezTo>
                      <a:pt x="223" y="117"/>
                      <a:pt x="272" y="23"/>
                      <a:pt x="256" y="5"/>
                    </a:cubicBezTo>
                    <a:cubicBezTo>
                      <a:pt x="253" y="2"/>
                      <a:pt x="250"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9"/>
              <p:cNvSpPr/>
              <p:nvPr/>
            </p:nvSpPr>
            <p:spPr>
              <a:xfrm>
                <a:off x="5256700" y="4662850"/>
                <a:ext cx="8200" cy="11000"/>
              </a:xfrm>
              <a:custGeom>
                <a:avLst/>
                <a:gdLst/>
                <a:ahLst/>
                <a:cxnLst/>
                <a:rect l="l" t="t" r="r" b="b"/>
                <a:pathLst>
                  <a:path w="328" h="440" extrusionOk="0">
                    <a:moveTo>
                      <a:pt x="314" y="1"/>
                    </a:moveTo>
                    <a:cubicBezTo>
                      <a:pt x="288" y="1"/>
                      <a:pt x="226" y="67"/>
                      <a:pt x="136" y="192"/>
                    </a:cubicBezTo>
                    <a:cubicBezTo>
                      <a:pt x="61" y="297"/>
                      <a:pt x="1" y="405"/>
                      <a:pt x="1" y="433"/>
                    </a:cubicBezTo>
                    <a:cubicBezTo>
                      <a:pt x="1" y="438"/>
                      <a:pt x="2" y="440"/>
                      <a:pt x="5" y="440"/>
                    </a:cubicBezTo>
                    <a:cubicBezTo>
                      <a:pt x="22" y="440"/>
                      <a:pt x="84" y="369"/>
                      <a:pt x="163" y="265"/>
                    </a:cubicBezTo>
                    <a:cubicBezTo>
                      <a:pt x="254" y="140"/>
                      <a:pt x="327" y="33"/>
                      <a:pt x="327" y="24"/>
                    </a:cubicBezTo>
                    <a:cubicBezTo>
                      <a:pt x="327" y="8"/>
                      <a:pt x="322"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9"/>
              <p:cNvSpPr/>
              <p:nvPr/>
            </p:nvSpPr>
            <p:spPr>
              <a:xfrm>
                <a:off x="5292700" y="4786725"/>
                <a:ext cx="9550" cy="27700"/>
              </a:xfrm>
              <a:custGeom>
                <a:avLst/>
                <a:gdLst/>
                <a:ahLst/>
                <a:cxnLst/>
                <a:rect l="l" t="t" r="r" b="b"/>
                <a:pathLst>
                  <a:path w="382" h="1108" extrusionOk="0">
                    <a:moveTo>
                      <a:pt x="319" y="0"/>
                    </a:moveTo>
                    <a:cubicBezTo>
                      <a:pt x="287" y="0"/>
                      <a:pt x="244" y="57"/>
                      <a:pt x="218" y="177"/>
                    </a:cubicBezTo>
                    <a:cubicBezTo>
                      <a:pt x="148" y="483"/>
                      <a:pt x="54" y="872"/>
                      <a:pt x="20" y="991"/>
                    </a:cubicBezTo>
                    <a:cubicBezTo>
                      <a:pt x="1" y="1056"/>
                      <a:pt x="14" y="1108"/>
                      <a:pt x="52" y="1108"/>
                    </a:cubicBezTo>
                    <a:cubicBezTo>
                      <a:pt x="117" y="1108"/>
                      <a:pt x="259" y="685"/>
                      <a:pt x="354" y="216"/>
                    </a:cubicBezTo>
                    <a:cubicBezTo>
                      <a:pt x="382" y="76"/>
                      <a:pt x="357"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9"/>
              <p:cNvSpPr/>
              <p:nvPr/>
            </p:nvSpPr>
            <p:spPr>
              <a:xfrm>
                <a:off x="5299025" y="4788600"/>
                <a:ext cx="8900" cy="27100"/>
              </a:xfrm>
              <a:custGeom>
                <a:avLst/>
                <a:gdLst/>
                <a:ahLst/>
                <a:cxnLst/>
                <a:rect l="l" t="t" r="r" b="b"/>
                <a:pathLst>
                  <a:path w="356" h="1084" extrusionOk="0">
                    <a:moveTo>
                      <a:pt x="282" y="0"/>
                    </a:moveTo>
                    <a:cubicBezTo>
                      <a:pt x="264" y="0"/>
                      <a:pt x="244" y="22"/>
                      <a:pt x="233" y="62"/>
                    </a:cubicBezTo>
                    <a:cubicBezTo>
                      <a:pt x="192" y="198"/>
                      <a:pt x="1" y="1019"/>
                      <a:pt x="1" y="1065"/>
                    </a:cubicBezTo>
                    <a:cubicBezTo>
                      <a:pt x="1" y="1077"/>
                      <a:pt x="7" y="1083"/>
                      <a:pt x="19" y="1083"/>
                    </a:cubicBezTo>
                    <a:cubicBezTo>
                      <a:pt x="29" y="1083"/>
                      <a:pt x="43" y="1078"/>
                      <a:pt x="60" y="1067"/>
                    </a:cubicBezTo>
                    <a:cubicBezTo>
                      <a:pt x="138" y="1019"/>
                      <a:pt x="355" y="63"/>
                      <a:pt x="300" y="8"/>
                    </a:cubicBezTo>
                    <a:cubicBezTo>
                      <a:pt x="295" y="3"/>
                      <a:pt x="289" y="0"/>
                      <a:pt x="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9"/>
              <p:cNvSpPr/>
              <p:nvPr/>
            </p:nvSpPr>
            <p:spPr>
              <a:xfrm>
                <a:off x="5301025" y="4791600"/>
                <a:ext cx="14350" cy="38750"/>
              </a:xfrm>
              <a:custGeom>
                <a:avLst/>
                <a:gdLst/>
                <a:ahLst/>
                <a:cxnLst/>
                <a:rect l="l" t="t" r="r" b="b"/>
                <a:pathLst>
                  <a:path w="574" h="1550" extrusionOk="0">
                    <a:moveTo>
                      <a:pt x="514" y="1"/>
                    </a:moveTo>
                    <a:cubicBezTo>
                      <a:pt x="482" y="1"/>
                      <a:pt x="407" y="192"/>
                      <a:pt x="349" y="426"/>
                    </a:cubicBezTo>
                    <a:cubicBezTo>
                      <a:pt x="290" y="660"/>
                      <a:pt x="185" y="1004"/>
                      <a:pt x="116" y="1185"/>
                    </a:cubicBezTo>
                    <a:cubicBezTo>
                      <a:pt x="28" y="1416"/>
                      <a:pt x="0" y="1550"/>
                      <a:pt x="27" y="1550"/>
                    </a:cubicBezTo>
                    <a:cubicBezTo>
                      <a:pt x="44" y="1550"/>
                      <a:pt x="83" y="1496"/>
                      <a:pt x="143" y="1381"/>
                    </a:cubicBezTo>
                    <a:cubicBezTo>
                      <a:pt x="223" y="1224"/>
                      <a:pt x="573" y="124"/>
                      <a:pt x="573" y="27"/>
                    </a:cubicBezTo>
                    <a:cubicBezTo>
                      <a:pt x="573" y="10"/>
                      <a:pt x="549"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9"/>
              <p:cNvSpPr/>
              <p:nvPr/>
            </p:nvSpPr>
            <p:spPr>
              <a:xfrm>
                <a:off x="5307075" y="4798450"/>
                <a:ext cx="14825" cy="39325"/>
              </a:xfrm>
              <a:custGeom>
                <a:avLst/>
                <a:gdLst/>
                <a:ahLst/>
                <a:cxnLst/>
                <a:rect l="l" t="t" r="r" b="b"/>
                <a:pathLst>
                  <a:path w="593" h="1573" extrusionOk="0">
                    <a:moveTo>
                      <a:pt x="552" y="1"/>
                    </a:moveTo>
                    <a:cubicBezTo>
                      <a:pt x="541" y="1"/>
                      <a:pt x="530" y="18"/>
                      <a:pt x="518" y="52"/>
                    </a:cubicBezTo>
                    <a:cubicBezTo>
                      <a:pt x="239" y="780"/>
                      <a:pt x="1" y="1508"/>
                      <a:pt x="21" y="1569"/>
                    </a:cubicBezTo>
                    <a:cubicBezTo>
                      <a:pt x="22" y="1572"/>
                      <a:pt x="23" y="1573"/>
                      <a:pt x="24" y="1573"/>
                    </a:cubicBezTo>
                    <a:cubicBezTo>
                      <a:pt x="49" y="1573"/>
                      <a:pt x="180" y="1276"/>
                      <a:pt x="325" y="883"/>
                    </a:cubicBezTo>
                    <a:cubicBezTo>
                      <a:pt x="478" y="466"/>
                      <a:pt x="592" y="88"/>
                      <a:pt x="579" y="42"/>
                    </a:cubicBezTo>
                    <a:cubicBezTo>
                      <a:pt x="570" y="14"/>
                      <a:pt x="561"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9"/>
              <p:cNvSpPr/>
              <p:nvPr/>
            </p:nvSpPr>
            <p:spPr>
              <a:xfrm>
                <a:off x="5310900" y="4802825"/>
                <a:ext cx="18625" cy="42225"/>
              </a:xfrm>
              <a:custGeom>
                <a:avLst/>
                <a:gdLst/>
                <a:ahLst/>
                <a:cxnLst/>
                <a:rect l="l" t="t" r="r" b="b"/>
                <a:pathLst>
                  <a:path w="745" h="1689" extrusionOk="0">
                    <a:moveTo>
                      <a:pt x="724" y="0"/>
                    </a:moveTo>
                    <a:cubicBezTo>
                      <a:pt x="694" y="0"/>
                      <a:pt x="534" y="316"/>
                      <a:pt x="323" y="835"/>
                    </a:cubicBezTo>
                    <a:cubicBezTo>
                      <a:pt x="138" y="1290"/>
                      <a:pt x="0" y="1674"/>
                      <a:pt x="14" y="1687"/>
                    </a:cubicBezTo>
                    <a:cubicBezTo>
                      <a:pt x="15" y="1688"/>
                      <a:pt x="16" y="1689"/>
                      <a:pt x="17" y="1689"/>
                    </a:cubicBezTo>
                    <a:cubicBezTo>
                      <a:pt x="68" y="1689"/>
                      <a:pt x="388" y="996"/>
                      <a:pt x="594" y="444"/>
                    </a:cubicBezTo>
                    <a:cubicBezTo>
                      <a:pt x="708" y="137"/>
                      <a:pt x="744" y="0"/>
                      <a:pt x="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9"/>
              <p:cNvSpPr/>
              <p:nvPr/>
            </p:nvSpPr>
            <p:spPr>
              <a:xfrm>
                <a:off x="5313675" y="4810350"/>
                <a:ext cx="21425" cy="46125"/>
              </a:xfrm>
              <a:custGeom>
                <a:avLst/>
                <a:gdLst/>
                <a:ahLst/>
                <a:cxnLst/>
                <a:rect l="l" t="t" r="r" b="b"/>
                <a:pathLst>
                  <a:path w="857" h="1845" extrusionOk="0">
                    <a:moveTo>
                      <a:pt x="810" y="1"/>
                    </a:moveTo>
                    <a:cubicBezTo>
                      <a:pt x="785" y="1"/>
                      <a:pt x="735" y="77"/>
                      <a:pt x="686" y="195"/>
                    </a:cubicBezTo>
                    <a:cubicBezTo>
                      <a:pt x="629" y="338"/>
                      <a:pt x="446" y="754"/>
                      <a:pt x="283" y="1126"/>
                    </a:cubicBezTo>
                    <a:cubicBezTo>
                      <a:pt x="88" y="1565"/>
                      <a:pt x="1" y="1844"/>
                      <a:pt x="36" y="1844"/>
                    </a:cubicBezTo>
                    <a:cubicBezTo>
                      <a:pt x="56" y="1844"/>
                      <a:pt x="117" y="1752"/>
                      <a:pt x="222" y="1544"/>
                    </a:cubicBezTo>
                    <a:cubicBezTo>
                      <a:pt x="499" y="997"/>
                      <a:pt x="856" y="93"/>
                      <a:pt x="824" y="13"/>
                    </a:cubicBezTo>
                    <a:cubicBezTo>
                      <a:pt x="821" y="5"/>
                      <a:pt x="816"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9"/>
              <p:cNvSpPr/>
              <p:nvPr/>
            </p:nvSpPr>
            <p:spPr>
              <a:xfrm>
                <a:off x="5186675" y="4813775"/>
                <a:ext cx="26425" cy="17000"/>
              </a:xfrm>
              <a:custGeom>
                <a:avLst/>
                <a:gdLst/>
                <a:ahLst/>
                <a:cxnLst/>
                <a:rect l="l" t="t" r="r" b="b"/>
                <a:pathLst>
                  <a:path w="1057" h="680" extrusionOk="0">
                    <a:moveTo>
                      <a:pt x="1025" y="0"/>
                    </a:moveTo>
                    <a:cubicBezTo>
                      <a:pt x="973" y="0"/>
                      <a:pt x="748" y="121"/>
                      <a:pt x="498" y="285"/>
                    </a:cubicBezTo>
                    <a:cubicBezTo>
                      <a:pt x="224" y="464"/>
                      <a:pt x="0" y="639"/>
                      <a:pt x="0" y="673"/>
                    </a:cubicBezTo>
                    <a:cubicBezTo>
                      <a:pt x="0" y="677"/>
                      <a:pt x="3" y="679"/>
                      <a:pt x="9" y="679"/>
                    </a:cubicBezTo>
                    <a:cubicBezTo>
                      <a:pt x="51" y="679"/>
                      <a:pt x="238" y="571"/>
                      <a:pt x="462" y="418"/>
                    </a:cubicBezTo>
                    <a:cubicBezTo>
                      <a:pt x="716" y="241"/>
                      <a:pt x="958" y="86"/>
                      <a:pt x="999" y="71"/>
                    </a:cubicBezTo>
                    <a:cubicBezTo>
                      <a:pt x="1038" y="58"/>
                      <a:pt x="1057" y="24"/>
                      <a:pt x="1035" y="3"/>
                    </a:cubicBezTo>
                    <a:cubicBezTo>
                      <a:pt x="1033" y="1"/>
                      <a:pt x="1030" y="0"/>
                      <a:pt x="1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9"/>
              <p:cNvSpPr/>
              <p:nvPr/>
            </p:nvSpPr>
            <p:spPr>
              <a:xfrm>
                <a:off x="5317025" y="4815850"/>
                <a:ext cx="24350" cy="51875"/>
              </a:xfrm>
              <a:custGeom>
                <a:avLst/>
                <a:gdLst/>
                <a:ahLst/>
                <a:cxnLst/>
                <a:rect l="l" t="t" r="r" b="b"/>
                <a:pathLst>
                  <a:path w="974" h="2075" extrusionOk="0">
                    <a:moveTo>
                      <a:pt x="942" y="0"/>
                    </a:moveTo>
                    <a:cubicBezTo>
                      <a:pt x="902" y="0"/>
                      <a:pt x="832" y="68"/>
                      <a:pt x="804" y="157"/>
                    </a:cubicBezTo>
                    <a:cubicBezTo>
                      <a:pt x="778" y="236"/>
                      <a:pt x="583" y="696"/>
                      <a:pt x="371" y="1170"/>
                    </a:cubicBezTo>
                    <a:cubicBezTo>
                      <a:pt x="161" y="1646"/>
                      <a:pt x="0" y="2054"/>
                      <a:pt x="20" y="2073"/>
                    </a:cubicBezTo>
                    <a:cubicBezTo>
                      <a:pt x="21" y="2074"/>
                      <a:pt x="23" y="2074"/>
                      <a:pt x="25" y="2074"/>
                    </a:cubicBezTo>
                    <a:cubicBezTo>
                      <a:pt x="51" y="2074"/>
                      <a:pt x="134" y="1952"/>
                      <a:pt x="214" y="1792"/>
                    </a:cubicBezTo>
                    <a:cubicBezTo>
                      <a:pt x="401" y="1420"/>
                      <a:pt x="974" y="103"/>
                      <a:pt x="974" y="47"/>
                    </a:cubicBezTo>
                    <a:cubicBezTo>
                      <a:pt x="974" y="14"/>
                      <a:pt x="961" y="0"/>
                      <a:pt x="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9"/>
              <p:cNvSpPr/>
              <p:nvPr/>
            </p:nvSpPr>
            <p:spPr>
              <a:xfrm>
                <a:off x="5178350" y="4824125"/>
                <a:ext cx="31150" cy="19600"/>
              </a:xfrm>
              <a:custGeom>
                <a:avLst/>
                <a:gdLst/>
                <a:ahLst/>
                <a:cxnLst/>
                <a:rect l="l" t="t" r="r" b="b"/>
                <a:pathLst>
                  <a:path w="1246" h="784" extrusionOk="0">
                    <a:moveTo>
                      <a:pt x="1205" y="1"/>
                    </a:moveTo>
                    <a:cubicBezTo>
                      <a:pt x="1165" y="1"/>
                      <a:pt x="914" y="145"/>
                      <a:pt x="646" y="319"/>
                    </a:cubicBezTo>
                    <a:cubicBezTo>
                      <a:pt x="169" y="632"/>
                      <a:pt x="0" y="783"/>
                      <a:pt x="131" y="783"/>
                    </a:cubicBezTo>
                    <a:cubicBezTo>
                      <a:pt x="166" y="783"/>
                      <a:pt x="216" y="750"/>
                      <a:pt x="241" y="712"/>
                    </a:cubicBezTo>
                    <a:cubicBezTo>
                      <a:pt x="266" y="673"/>
                      <a:pt x="508" y="498"/>
                      <a:pt x="783" y="320"/>
                    </a:cubicBezTo>
                    <a:cubicBezTo>
                      <a:pt x="1057" y="144"/>
                      <a:pt x="1245" y="1"/>
                      <a:pt x="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9"/>
              <p:cNvSpPr/>
              <p:nvPr/>
            </p:nvSpPr>
            <p:spPr>
              <a:xfrm>
                <a:off x="5321825" y="4824125"/>
                <a:ext cx="27375" cy="50875"/>
              </a:xfrm>
              <a:custGeom>
                <a:avLst/>
                <a:gdLst/>
                <a:ahLst/>
                <a:cxnLst/>
                <a:rect l="l" t="t" r="r" b="b"/>
                <a:pathLst>
                  <a:path w="1095" h="2035" extrusionOk="0">
                    <a:moveTo>
                      <a:pt x="978" y="1"/>
                    </a:moveTo>
                    <a:cubicBezTo>
                      <a:pt x="942" y="1"/>
                      <a:pt x="887" y="66"/>
                      <a:pt x="855" y="145"/>
                    </a:cubicBezTo>
                    <a:cubicBezTo>
                      <a:pt x="586" y="829"/>
                      <a:pt x="478" y="1071"/>
                      <a:pt x="252" y="1495"/>
                    </a:cubicBezTo>
                    <a:cubicBezTo>
                      <a:pt x="78" y="1818"/>
                      <a:pt x="0" y="2034"/>
                      <a:pt x="43" y="2034"/>
                    </a:cubicBezTo>
                    <a:cubicBezTo>
                      <a:pt x="61" y="2034"/>
                      <a:pt x="99" y="1998"/>
                      <a:pt x="158" y="1917"/>
                    </a:cubicBezTo>
                    <a:cubicBezTo>
                      <a:pt x="434" y="1545"/>
                      <a:pt x="1095" y="1"/>
                      <a:pt x="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9"/>
              <p:cNvSpPr/>
              <p:nvPr/>
            </p:nvSpPr>
            <p:spPr>
              <a:xfrm>
                <a:off x="5170550" y="4839000"/>
                <a:ext cx="27600" cy="22900"/>
              </a:xfrm>
              <a:custGeom>
                <a:avLst/>
                <a:gdLst/>
                <a:ahLst/>
                <a:cxnLst/>
                <a:rect l="l" t="t" r="r" b="b"/>
                <a:pathLst>
                  <a:path w="1104" h="916" extrusionOk="0">
                    <a:moveTo>
                      <a:pt x="1090" y="0"/>
                    </a:moveTo>
                    <a:cubicBezTo>
                      <a:pt x="1057" y="0"/>
                      <a:pt x="920" y="108"/>
                      <a:pt x="546" y="413"/>
                    </a:cubicBezTo>
                    <a:cubicBezTo>
                      <a:pt x="259" y="647"/>
                      <a:pt x="15" y="870"/>
                      <a:pt x="2" y="910"/>
                    </a:cubicBezTo>
                    <a:cubicBezTo>
                      <a:pt x="1" y="914"/>
                      <a:pt x="2" y="915"/>
                      <a:pt x="5" y="915"/>
                    </a:cubicBezTo>
                    <a:cubicBezTo>
                      <a:pt x="69" y="915"/>
                      <a:pt x="1057" y="127"/>
                      <a:pt x="1089" y="45"/>
                    </a:cubicBezTo>
                    <a:cubicBezTo>
                      <a:pt x="1100" y="17"/>
                      <a:pt x="1103" y="0"/>
                      <a:pt x="1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9"/>
              <p:cNvSpPr/>
              <p:nvPr/>
            </p:nvSpPr>
            <p:spPr>
              <a:xfrm>
                <a:off x="5390400" y="4841950"/>
                <a:ext cx="11150" cy="22950"/>
              </a:xfrm>
              <a:custGeom>
                <a:avLst/>
                <a:gdLst/>
                <a:ahLst/>
                <a:cxnLst/>
                <a:rect l="l" t="t" r="r" b="b"/>
                <a:pathLst>
                  <a:path w="446" h="918" extrusionOk="0">
                    <a:moveTo>
                      <a:pt x="421" y="0"/>
                    </a:moveTo>
                    <a:cubicBezTo>
                      <a:pt x="383" y="0"/>
                      <a:pt x="284" y="141"/>
                      <a:pt x="202" y="351"/>
                    </a:cubicBezTo>
                    <a:cubicBezTo>
                      <a:pt x="129" y="541"/>
                      <a:pt x="50" y="741"/>
                      <a:pt x="24" y="804"/>
                    </a:cubicBezTo>
                    <a:cubicBezTo>
                      <a:pt x="0" y="868"/>
                      <a:pt x="8" y="918"/>
                      <a:pt x="44" y="918"/>
                    </a:cubicBezTo>
                    <a:cubicBezTo>
                      <a:pt x="105" y="918"/>
                      <a:pt x="312" y="489"/>
                      <a:pt x="412" y="156"/>
                    </a:cubicBezTo>
                    <a:cubicBezTo>
                      <a:pt x="446" y="47"/>
                      <a:pt x="444" y="0"/>
                      <a:pt x="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9"/>
              <p:cNvSpPr/>
              <p:nvPr/>
            </p:nvSpPr>
            <p:spPr>
              <a:xfrm>
                <a:off x="5395350" y="4853775"/>
                <a:ext cx="9825" cy="19250"/>
              </a:xfrm>
              <a:custGeom>
                <a:avLst/>
                <a:gdLst/>
                <a:ahLst/>
                <a:cxnLst/>
                <a:rect l="l" t="t" r="r" b="b"/>
                <a:pathLst>
                  <a:path w="393" h="770" extrusionOk="0">
                    <a:moveTo>
                      <a:pt x="340" y="1"/>
                    </a:moveTo>
                    <a:cubicBezTo>
                      <a:pt x="326" y="1"/>
                      <a:pt x="308" y="15"/>
                      <a:pt x="293" y="41"/>
                    </a:cubicBezTo>
                    <a:cubicBezTo>
                      <a:pt x="199" y="191"/>
                      <a:pt x="0" y="770"/>
                      <a:pt x="43" y="770"/>
                    </a:cubicBezTo>
                    <a:cubicBezTo>
                      <a:pt x="94" y="770"/>
                      <a:pt x="392" y="44"/>
                      <a:pt x="355" y="8"/>
                    </a:cubicBezTo>
                    <a:cubicBezTo>
                      <a:pt x="350" y="3"/>
                      <a:pt x="345"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9"/>
              <p:cNvSpPr/>
              <p:nvPr/>
            </p:nvSpPr>
            <p:spPr>
              <a:xfrm>
                <a:off x="5165475" y="4856700"/>
                <a:ext cx="25975" cy="25100"/>
              </a:xfrm>
              <a:custGeom>
                <a:avLst/>
                <a:gdLst/>
                <a:ahLst/>
                <a:cxnLst/>
                <a:rect l="l" t="t" r="r" b="b"/>
                <a:pathLst>
                  <a:path w="1039" h="1004" extrusionOk="0">
                    <a:moveTo>
                      <a:pt x="991" y="0"/>
                    </a:moveTo>
                    <a:cubicBezTo>
                      <a:pt x="945" y="0"/>
                      <a:pt x="703" y="206"/>
                      <a:pt x="454" y="454"/>
                    </a:cubicBezTo>
                    <a:cubicBezTo>
                      <a:pt x="206" y="701"/>
                      <a:pt x="1" y="944"/>
                      <a:pt x="1" y="991"/>
                    </a:cubicBezTo>
                    <a:cubicBezTo>
                      <a:pt x="1" y="1000"/>
                      <a:pt x="4" y="1004"/>
                      <a:pt x="11" y="1004"/>
                    </a:cubicBezTo>
                    <a:cubicBezTo>
                      <a:pt x="40" y="1004"/>
                      <a:pt x="129" y="922"/>
                      <a:pt x="232" y="800"/>
                    </a:cubicBezTo>
                    <a:cubicBezTo>
                      <a:pt x="360" y="646"/>
                      <a:pt x="600" y="407"/>
                      <a:pt x="769" y="261"/>
                    </a:cubicBezTo>
                    <a:cubicBezTo>
                      <a:pt x="938" y="118"/>
                      <a:pt x="1038" y="0"/>
                      <a:pt x="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9"/>
              <p:cNvSpPr/>
              <p:nvPr/>
            </p:nvSpPr>
            <p:spPr>
              <a:xfrm>
                <a:off x="5170475" y="4938550"/>
                <a:ext cx="1475" cy="4025"/>
              </a:xfrm>
              <a:custGeom>
                <a:avLst/>
                <a:gdLst/>
                <a:ahLst/>
                <a:cxnLst/>
                <a:rect l="l" t="t" r="r" b="b"/>
                <a:pathLst>
                  <a:path w="59" h="161" extrusionOk="0">
                    <a:moveTo>
                      <a:pt x="24" y="0"/>
                    </a:moveTo>
                    <a:cubicBezTo>
                      <a:pt x="9" y="0"/>
                      <a:pt x="0" y="36"/>
                      <a:pt x="2" y="89"/>
                    </a:cubicBezTo>
                    <a:cubicBezTo>
                      <a:pt x="5" y="137"/>
                      <a:pt x="11" y="161"/>
                      <a:pt x="20" y="161"/>
                    </a:cubicBezTo>
                    <a:cubicBezTo>
                      <a:pt x="26" y="161"/>
                      <a:pt x="33" y="150"/>
                      <a:pt x="41" y="130"/>
                    </a:cubicBezTo>
                    <a:cubicBezTo>
                      <a:pt x="59" y="84"/>
                      <a:pt x="56" y="28"/>
                      <a:pt x="35" y="6"/>
                    </a:cubicBezTo>
                    <a:cubicBezTo>
                      <a:pt x="31" y="2"/>
                      <a:pt x="27"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9" name="Google Shape;4259;p29"/>
            <p:cNvSpPr/>
            <p:nvPr/>
          </p:nvSpPr>
          <p:spPr>
            <a:xfrm>
              <a:off x="7815388" y="529500"/>
              <a:ext cx="395025" cy="575900"/>
            </a:xfrm>
            <a:custGeom>
              <a:avLst/>
              <a:gdLst/>
              <a:ahLst/>
              <a:cxnLst/>
              <a:rect l="l" t="t" r="r" b="b"/>
              <a:pathLst>
                <a:path w="15801" h="23036" extrusionOk="0">
                  <a:moveTo>
                    <a:pt x="6332" y="515"/>
                  </a:moveTo>
                  <a:cubicBezTo>
                    <a:pt x="6335" y="515"/>
                    <a:pt x="6337" y="515"/>
                    <a:pt x="6339" y="516"/>
                  </a:cubicBezTo>
                  <a:cubicBezTo>
                    <a:pt x="6366" y="530"/>
                    <a:pt x="6687" y="878"/>
                    <a:pt x="7053" y="1289"/>
                  </a:cubicBezTo>
                  <a:lnTo>
                    <a:pt x="7717" y="2036"/>
                  </a:lnTo>
                  <a:lnTo>
                    <a:pt x="7543" y="2382"/>
                  </a:lnTo>
                  <a:cubicBezTo>
                    <a:pt x="7451" y="2563"/>
                    <a:pt x="7360" y="2711"/>
                    <a:pt x="7338" y="2711"/>
                  </a:cubicBezTo>
                  <a:cubicBezTo>
                    <a:pt x="7337" y="2711"/>
                    <a:pt x="7336" y="2711"/>
                    <a:pt x="7335" y="2711"/>
                  </a:cubicBezTo>
                  <a:cubicBezTo>
                    <a:pt x="7317" y="2703"/>
                    <a:pt x="7027" y="2296"/>
                    <a:pt x="6688" y="1814"/>
                  </a:cubicBezTo>
                  <a:lnTo>
                    <a:pt x="6073" y="932"/>
                  </a:lnTo>
                  <a:lnTo>
                    <a:pt x="6180" y="712"/>
                  </a:lnTo>
                  <a:cubicBezTo>
                    <a:pt x="6236" y="598"/>
                    <a:pt x="6301" y="515"/>
                    <a:pt x="6332" y="515"/>
                  </a:cubicBezTo>
                  <a:close/>
                  <a:moveTo>
                    <a:pt x="5969" y="1213"/>
                  </a:moveTo>
                  <a:cubicBezTo>
                    <a:pt x="5969" y="1213"/>
                    <a:pt x="5970" y="1213"/>
                    <a:pt x="5970" y="1213"/>
                  </a:cubicBezTo>
                  <a:cubicBezTo>
                    <a:pt x="5992" y="1225"/>
                    <a:pt x="6275" y="1620"/>
                    <a:pt x="6596" y="2089"/>
                  </a:cubicBezTo>
                  <a:lnTo>
                    <a:pt x="7183" y="2945"/>
                  </a:lnTo>
                  <a:lnTo>
                    <a:pt x="6787" y="3731"/>
                  </a:lnTo>
                  <a:lnTo>
                    <a:pt x="6390" y="4516"/>
                  </a:lnTo>
                  <a:lnTo>
                    <a:pt x="5780" y="3694"/>
                  </a:lnTo>
                  <a:cubicBezTo>
                    <a:pt x="5171" y="2871"/>
                    <a:pt x="5169" y="2867"/>
                    <a:pt x="5259" y="2635"/>
                  </a:cubicBezTo>
                  <a:cubicBezTo>
                    <a:pt x="5415" y="2225"/>
                    <a:pt x="5920" y="1213"/>
                    <a:pt x="5969" y="1213"/>
                  </a:cubicBezTo>
                  <a:close/>
                  <a:moveTo>
                    <a:pt x="7827" y="2227"/>
                  </a:moveTo>
                  <a:cubicBezTo>
                    <a:pt x="7829" y="2227"/>
                    <a:pt x="7830" y="2227"/>
                    <a:pt x="7832" y="2228"/>
                  </a:cubicBezTo>
                  <a:cubicBezTo>
                    <a:pt x="7902" y="2263"/>
                    <a:pt x="9194" y="3920"/>
                    <a:pt x="9226" y="4013"/>
                  </a:cubicBezTo>
                  <a:cubicBezTo>
                    <a:pt x="9240" y="4057"/>
                    <a:pt x="9155" y="4235"/>
                    <a:pt x="9039" y="4405"/>
                  </a:cubicBezTo>
                  <a:lnTo>
                    <a:pt x="8826" y="4717"/>
                  </a:lnTo>
                  <a:lnTo>
                    <a:pt x="8131" y="3799"/>
                  </a:lnTo>
                  <a:lnTo>
                    <a:pt x="7436" y="2882"/>
                  </a:lnTo>
                  <a:lnTo>
                    <a:pt x="7607" y="2542"/>
                  </a:lnTo>
                  <a:cubicBezTo>
                    <a:pt x="7697" y="2363"/>
                    <a:pt x="7794" y="2227"/>
                    <a:pt x="7827" y="2227"/>
                  </a:cubicBezTo>
                  <a:close/>
                  <a:moveTo>
                    <a:pt x="9383" y="4202"/>
                  </a:moveTo>
                  <a:cubicBezTo>
                    <a:pt x="9401" y="4202"/>
                    <a:pt x="9660" y="4531"/>
                    <a:pt x="9964" y="4937"/>
                  </a:cubicBezTo>
                  <a:lnTo>
                    <a:pt x="10521" y="5683"/>
                  </a:lnTo>
                  <a:lnTo>
                    <a:pt x="10335" y="5958"/>
                  </a:lnTo>
                  <a:cubicBezTo>
                    <a:pt x="10232" y="6111"/>
                    <a:pt x="10133" y="6234"/>
                    <a:pt x="10112" y="6241"/>
                  </a:cubicBezTo>
                  <a:cubicBezTo>
                    <a:pt x="10111" y="6241"/>
                    <a:pt x="10109" y="6242"/>
                    <a:pt x="10108" y="6242"/>
                  </a:cubicBezTo>
                  <a:cubicBezTo>
                    <a:pt x="10071" y="6242"/>
                    <a:pt x="9943" y="6089"/>
                    <a:pt x="9250" y="5229"/>
                  </a:cubicBezTo>
                  <a:lnTo>
                    <a:pt x="8948" y="4853"/>
                  </a:lnTo>
                  <a:lnTo>
                    <a:pt x="9154" y="4533"/>
                  </a:lnTo>
                  <a:cubicBezTo>
                    <a:pt x="9269" y="4354"/>
                    <a:pt x="9369" y="4209"/>
                    <a:pt x="9383" y="4202"/>
                  </a:cubicBezTo>
                  <a:cubicBezTo>
                    <a:pt x="9383" y="4202"/>
                    <a:pt x="9383" y="4202"/>
                    <a:pt x="9383" y="4202"/>
                  </a:cubicBezTo>
                  <a:close/>
                  <a:moveTo>
                    <a:pt x="5043" y="3101"/>
                  </a:moveTo>
                  <a:lnTo>
                    <a:pt x="5644" y="3908"/>
                  </a:lnTo>
                  <a:lnTo>
                    <a:pt x="6244" y="4715"/>
                  </a:lnTo>
                  <a:lnTo>
                    <a:pt x="5918" y="5316"/>
                  </a:lnTo>
                  <a:cubicBezTo>
                    <a:pt x="5739" y="5645"/>
                    <a:pt x="5520" y="6016"/>
                    <a:pt x="5433" y="6137"/>
                  </a:cubicBezTo>
                  <a:lnTo>
                    <a:pt x="5275" y="6357"/>
                  </a:lnTo>
                  <a:lnTo>
                    <a:pt x="4755" y="5609"/>
                  </a:lnTo>
                  <a:cubicBezTo>
                    <a:pt x="4161" y="4750"/>
                    <a:pt x="4162" y="4907"/>
                    <a:pt x="4721" y="3761"/>
                  </a:cubicBezTo>
                  <a:lnTo>
                    <a:pt x="5043" y="3101"/>
                  </a:lnTo>
                  <a:close/>
                  <a:moveTo>
                    <a:pt x="7317" y="3168"/>
                  </a:moveTo>
                  <a:cubicBezTo>
                    <a:pt x="7338" y="3168"/>
                    <a:pt x="7662" y="3571"/>
                    <a:pt x="8039" y="4067"/>
                  </a:cubicBezTo>
                  <a:cubicBezTo>
                    <a:pt x="8649" y="4869"/>
                    <a:pt x="8719" y="4989"/>
                    <a:pt x="8641" y="5090"/>
                  </a:cubicBezTo>
                  <a:cubicBezTo>
                    <a:pt x="8591" y="5151"/>
                    <a:pt x="8391" y="5478"/>
                    <a:pt x="8194" y="5813"/>
                  </a:cubicBezTo>
                  <a:cubicBezTo>
                    <a:pt x="8001" y="6146"/>
                    <a:pt x="7833" y="6412"/>
                    <a:pt x="7816" y="6412"/>
                  </a:cubicBezTo>
                  <a:cubicBezTo>
                    <a:pt x="7816" y="6412"/>
                    <a:pt x="7816" y="6412"/>
                    <a:pt x="7816" y="6412"/>
                  </a:cubicBezTo>
                  <a:cubicBezTo>
                    <a:pt x="7802" y="6406"/>
                    <a:pt x="7492" y="5996"/>
                    <a:pt x="7128" y="5506"/>
                  </a:cubicBezTo>
                  <a:lnTo>
                    <a:pt x="6466" y="4612"/>
                  </a:lnTo>
                  <a:lnTo>
                    <a:pt x="6875" y="3894"/>
                  </a:lnTo>
                  <a:cubicBezTo>
                    <a:pt x="7101" y="3500"/>
                    <a:pt x="7299" y="3175"/>
                    <a:pt x="7317" y="3168"/>
                  </a:cubicBezTo>
                  <a:cubicBezTo>
                    <a:pt x="7317" y="3168"/>
                    <a:pt x="7317" y="3168"/>
                    <a:pt x="7317" y="3168"/>
                  </a:cubicBezTo>
                  <a:close/>
                  <a:moveTo>
                    <a:pt x="8845" y="5117"/>
                  </a:moveTo>
                  <a:lnTo>
                    <a:pt x="9400" y="5803"/>
                  </a:lnTo>
                  <a:cubicBezTo>
                    <a:pt x="9948" y="6478"/>
                    <a:pt x="9955" y="6487"/>
                    <a:pt x="9857" y="6680"/>
                  </a:cubicBezTo>
                  <a:cubicBezTo>
                    <a:pt x="9792" y="6808"/>
                    <a:pt x="9688" y="6896"/>
                    <a:pt x="9541" y="6944"/>
                  </a:cubicBezTo>
                  <a:cubicBezTo>
                    <a:pt x="9349" y="7007"/>
                    <a:pt x="9293" y="7070"/>
                    <a:pt x="9123" y="7404"/>
                  </a:cubicBezTo>
                  <a:cubicBezTo>
                    <a:pt x="8998" y="7653"/>
                    <a:pt x="8950" y="7739"/>
                    <a:pt x="8902" y="7739"/>
                  </a:cubicBezTo>
                  <a:cubicBezTo>
                    <a:pt x="8878" y="7739"/>
                    <a:pt x="8854" y="7718"/>
                    <a:pt x="8820" y="7685"/>
                  </a:cubicBezTo>
                  <a:cubicBezTo>
                    <a:pt x="8713" y="7580"/>
                    <a:pt x="8084" y="6780"/>
                    <a:pt x="7992" y="6629"/>
                  </a:cubicBezTo>
                  <a:cubicBezTo>
                    <a:pt x="7960" y="6577"/>
                    <a:pt x="8009" y="6447"/>
                    <a:pt x="8127" y="6258"/>
                  </a:cubicBezTo>
                  <a:cubicBezTo>
                    <a:pt x="8230" y="6097"/>
                    <a:pt x="8432" y="5776"/>
                    <a:pt x="8579" y="5542"/>
                  </a:cubicBezTo>
                  <a:lnTo>
                    <a:pt x="8845" y="5117"/>
                  </a:lnTo>
                  <a:close/>
                  <a:moveTo>
                    <a:pt x="10626" y="5848"/>
                  </a:moveTo>
                  <a:cubicBezTo>
                    <a:pt x="10628" y="5848"/>
                    <a:pt x="10629" y="5849"/>
                    <a:pt x="10630" y="5849"/>
                  </a:cubicBezTo>
                  <a:cubicBezTo>
                    <a:pt x="10657" y="5863"/>
                    <a:pt x="10918" y="6174"/>
                    <a:pt x="11215" y="6549"/>
                  </a:cubicBezTo>
                  <a:cubicBezTo>
                    <a:pt x="11734" y="7199"/>
                    <a:pt x="11750" y="7232"/>
                    <a:pt x="11673" y="7429"/>
                  </a:cubicBezTo>
                  <a:cubicBezTo>
                    <a:pt x="11629" y="7538"/>
                    <a:pt x="11542" y="7677"/>
                    <a:pt x="11482" y="7732"/>
                  </a:cubicBezTo>
                  <a:cubicBezTo>
                    <a:pt x="11449" y="7764"/>
                    <a:pt x="11425" y="7785"/>
                    <a:pt x="11397" y="7785"/>
                  </a:cubicBezTo>
                  <a:cubicBezTo>
                    <a:pt x="11332" y="7785"/>
                    <a:pt x="11243" y="7676"/>
                    <a:pt x="10965" y="7331"/>
                  </a:cubicBezTo>
                  <a:cubicBezTo>
                    <a:pt x="10737" y="7053"/>
                    <a:pt x="10490" y="6749"/>
                    <a:pt x="10406" y="6653"/>
                  </a:cubicBezTo>
                  <a:cubicBezTo>
                    <a:pt x="10263" y="6486"/>
                    <a:pt x="10263" y="6462"/>
                    <a:pt x="10419" y="6152"/>
                  </a:cubicBezTo>
                  <a:cubicBezTo>
                    <a:pt x="10507" y="5976"/>
                    <a:pt x="10596" y="5848"/>
                    <a:pt x="10626" y="5848"/>
                  </a:cubicBezTo>
                  <a:close/>
                  <a:moveTo>
                    <a:pt x="6368" y="4948"/>
                  </a:moveTo>
                  <a:cubicBezTo>
                    <a:pt x="6393" y="4948"/>
                    <a:pt x="6695" y="5325"/>
                    <a:pt x="7040" y="5785"/>
                  </a:cubicBezTo>
                  <a:cubicBezTo>
                    <a:pt x="7626" y="6573"/>
                    <a:pt x="7666" y="6648"/>
                    <a:pt x="7591" y="6799"/>
                  </a:cubicBezTo>
                  <a:cubicBezTo>
                    <a:pt x="7472" y="7033"/>
                    <a:pt x="6712" y="8238"/>
                    <a:pt x="6675" y="8250"/>
                  </a:cubicBezTo>
                  <a:cubicBezTo>
                    <a:pt x="6675" y="8250"/>
                    <a:pt x="6675" y="8250"/>
                    <a:pt x="6675" y="8250"/>
                  </a:cubicBezTo>
                  <a:cubicBezTo>
                    <a:pt x="6653" y="8250"/>
                    <a:pt x="6360" y="7874"/>
                    <a:pt x="6025" y="7409"/>
                  </a:cubicBezTo>
                  <a:lnTo>
                    <a:pt x="5411" y="6558"/>
                  </a:lnTo>
                  <a:lnTo>
                    <a:pt x="5870" y="5760"/>
                  </a:lnTo>
                  <a:cubicBezTo>
                    <a:pt x="6121" y="5321"/>
                    <a:pt x="6346" y="4956"/>
                    <a:pt x="6367" y="4948"/>
                  </a:cubicBezTo>
                  <a:cubicBezTo>
                    <a:pt x="6368" y="4948"/>
                    <a:pt x="6368" y="4948"/>
                    <a:pt x="6368" y="4948"/>
                  </a:cubicBezTo>
                  <a:close/>
                  <a:moveTo>
                    <a:pt x="7795" y="6872"/>
                  </a:moveTo>
                  <a:cubicBezTo>
                    <a:pt x="7831" y="6872"/>
                    <a:pt x="8049" y="7117"/>
                    <a:pt x="8294" y="7430"/>
                  </a:cubicBezTo>
                  <a:lnTo>
                    <a:pt x="8746" y="8006"/>
                  </a:lnTo>
                  <a:lnTo>
                    <a:pt x="8633" y="8231"/>
                  </a:lnTo>
                  <a:cubicBezTo>
                    <a:pt x="8568" y="8357"/>
                    <a:pt x="8538" y="8410"/>
                    <a:pt x="8494" y="8410"/>
                  </a:cubicBezTo>
                  <a:cubicBezTo>
                    <a:pt x="8466" y="8410"/>
                    <a:pt x="8431" y="8386"/>
                    <a:pt x="8377" y="8346"/>
                  </a:cubicBezTo>
                  <a:cubicBezTo>
                    <a:pt x="7770" y="7895"/>
                    <a:pt x="7531" y="7749"/>
                    <a:pt x="7389" y="7749"/>
                  </a:cubicBezTo>
                  <a:cubicBezTo>
                    <a:pt x="7387" y="7749"/>
                    <a:pt x="7386" y="7749"/>
                    <a:pt x="7384" y="7749"/>
                  </a:cubicBezTo>
                  <a:cubicBezTo>
                    <a:pt x="7376" y="7750"/>
                    <a:pt x="7368" y="7750"/>
                    <a:pt x="7361" y="7750"/>
                  </a:cubicBezTo>
                  <a:cubicBezTo>
                    <a:pt x="7239" y="7750"/>
                    <a:pt x="7255" y="7718"/>
                    <a:pt x="7489" y="7322"/>
                  </a:cubicBezTo>
                  <a:cubicBezTo>
                    <a:pt x="7630" y="7084"/>
                    <a:pt x="7765" y="6882"/>
                    <a:pt x="7793" y="6872"/>
                  </a:cubicBezTo>
                  <a:cubicBezTo>
                    <a:pt x="7793" y="6872"/>
                    <a:pt x="7794" y="6872"/>
                    <a:pt x="7795" y="6872"/>
                  </a:cubicBezTo>
                  <a:close/>
                  <a:moveTo>
                    <a:pt x="4094" y="5195"/>
                  </a:moveTo>
                  <a:cubicBezTo>
                    <a:pt x="4095" y="5195"/>
                    <a:pt x="4095" y="5195"/>
                    <a:pt x="4095" y="5195"/>
                  </a:cubicBezTo>
                  <a:cubicBezTo>
                    <a:pt x="4142" y="5218"/>
                    <a:pt x="4997" y="6440"/>
                    <a:pt x="5065" y="6582"/>
                  </a:cubicBezTo>
                  <a:cubicBezTo>
                    <a:pt x="5120" y="6696"/>
                    <a:pt x="5077" y="6795"/>
                    <a:pt x="4633" y="7577"/>
                  </a:cubicBezTo>
                  <a:cubicBezTo>
                    <a:pt x="4360" y="8057"/>
                    <a:pt x="4115" y="8453"/>
                    <a:pt x="4086" y="8464"/>
                  </a:cubicBezTo>
                  <a:cubicBezTo>
                    <a:pt x="4085" y="8464"/>
                    <a:pt x="4083" y="8464"/>
                    <a:pt x="4082" y="8464"/>
                  </a:cubicBezTo>
                  <a:cubicBezTo>
                    <a:pt x="3995" y="8464"/>
                    <a:pt x="3511" y="7802"/>
                    <a:pt x="3437" y="7576"/>
                  </a:cubicBezTo>
                  <a:cubicBezTo>
                    <a:pt x="3405" y="7481"/>
                    <a:pt x="3327" y="7343"/>
                    <a:pt x="3265" y="7276"/>
                  </a:cubicBezTo>
                  <a:cubicBezTo>
                    <a:pt x="3155" y="7157"/>
                    <a:pt x="3162" y="7129"/>
                    <a:pt x="3466" y="6480"/>
                  </a:cubicBezTo>
                  <a:cubicBezTo>
                    <a:pt x="3638" y="6111"/>
                    <a:pt x="3845" y="5666"/>
                    <a:pt x="3924" y="5495"/>
                  </a:cubicBezTo>
                  <a:cubicBezTo>
                    <a:pt x="4000" y="5326"/>
                    <a:pt x="4076" y="5195"/>
                    <a:pt x="4094" y="5195"/>
                  </a:cubicBezTo>
                  <a:close/>
                  <a:moveTo>
                    <a:pt x="11897" y="7447"/>
                  </a:moveTo>
                  <a:cubicBezTo>
                    <a:pt x="11903" y="7447"/>
                    <a:pt x="11909" y="7449"/>
                    <a:pt x="11914" y="7451"/>
                  </a:cubicBezTo>
                  <a:cubicBezTo>
                    <a:pt x="11954" y="7471"/>
                    <a:pt x="12191" y="7737"/>
                    <a:pt x="12442" y="8042"/>
                  </a:cubicBezTo>
                  <a:lnTo>
                    <a:pt x="12898" y="8597"/>
                  </a:lnTo>
                  <a:lnTo>
                    <a:pt x="12774" y="8885"/>
                  </a:lnTo>
                  <a:cubicBezTo>
                    <a:pt x="12707" y="9041"/>
                    <a:pt x="12611" y="9186"/>
                    <a:pt x="12564" y="9200"/>
                  </a:cubicBezTo>
                  <a:cubicBezTo>
                    <a:pt x="12561" y="9201"/>
                    <a:pt x="12558" y="9202"/>
                    <a:pt x="12554" y="9202"/>
                  </a:cubicBezTo>
                  <a:cubicBezTo>
                    <a:pt x="12487" y="9202"/>
                    <a:pt x="12304" y="9015"/>
                    <a:pt x="12000" y="8632"/>
                  </a:cubicBezTo>
                  <a:lnTo>
                    <a:pt x="11526" y="8036"/>
                  </a:lnTo>
                  <a:lnTo>
                    <a:pt x="11683" y="7724"/>
                  </a:lnTo>
                  <a:cubicBezTo>
                    <a:pt x="11778" y="7538"/>
                    <a:pt x="11847" y="7447"/>
                    <a:pt x="11897" y="7447"/>
                  </a:cubicBezTo>
                  <a:close/>
                  <a:moveTo>
                    <a:pt x="9171" y="8607"/>
                  </a:moveTo>
                  <a:cubicBezTo>
                    <a:pt x="9215" y="8607"/>
                    <a:pt x="9360" y="8757"/>
                    <a:pt x="9498" y="8949"/>
                  </a:cubicBezTo>
                  <a:cubicBezTo>
                    <a:pt x="9628" y="9129"/>
                    <a:pt x="9694" y="9221"/>
                    <a:pt x="9663" y="9221"/>
                  </a:cubicBezTo>
                  <a:cubicBezTo>
                    <a:pt x="9631" y="9221"/>
                    <a:pt x="9496" y="9124"/>
                    <a:pt x="9222" y="8926"/>
                  </a:cubicBezTo>
                  <a:cubicBezTo>
                    <a:pt x="9028" y="8785"/>
                    <a:pt x="9002" y="8621"/>
                    <a:pt x="9170" y="8607"/>
                  </a:cubicBezTo>
                  <a:cubicBezTo>
                    <a:pt x="9171" y="8607"/>
                    <a:pt x="9171" y="8607"/>
                    <a:pt x="9171" y="8607"/>
                  </a:cubicBezTo>
                  <a:close/>
                  <a:moveTo>
                    <a:pt x="10098" y="6685"/>
                  </a:moveTo>
                  <a:cubicBezTo>
                    <a:pt x="10100" y="6685"/>
                    <a:pt x="10102" y="6686"/>
                    <a:pt x="10104" y="6686"/>
                  </a:cubicBezTo>
                  <a:cubicBezTo>
                    <a:pt x="10133" y="6701"/>
                    <a:pt x="11236" y="8066"/>
                    <a:pt x="11248" y="8104"/>
                  </a:cubicBezTo>
                  <a:cubicBezTo>
                    <a:pt x="11260" y="8140"/>
                    <a:pt x="10391" y="9568"/>
                    <a:pt x="10347" y="9583"/>
                  </a:cubicBezTo>
                  <a:cubicBezTo>
                    <a:pt x="10347" y="9583"/>
                    <a:pt x="10347" y="9583"/>
                    <a:pt x="10346" y="9583"/>
                  </a:cubicBezTo>
                  <a:cubicBezTo>
                    <a:pt x="10328" y="9583"/>
                    <a:pt x="10094" y="9304"/>
                    <a:pt x="9819" y="8956"/>
                  </a:cubicBezTo>
                  <a:lnTo>
                    <a:pt x="9316" y="8319"/>
                  </a:lnTo>
                  <a:lnTo>
                    <a:pt x="9638" y="7772"/>
                  </a:lnTo>
                  <a:cubicBezTo>
                    <a:pt x="9864" y="7394"/>
                    <a:pt x="9950" y="7203"/>
                    <a:pt x="9919" y="7153"/>
                  </a:cubicBezTo>
                  <a:cubicBezTo>
                    <a:pt x="9880" y="7088"/>
                    <a:pt x="10038" y="6685"/>
                    <a:pt x="10098" y="6685"/>
                  </a:cubicBezTo>
                  <a:close/>
                  <a:moveTo>
                    <a:pt x="7028" y="8108"/>
                  </a:moveTo>
                  <a:cubicBezTo>
                    <a:pt x="7047" y="8108"/>
                    <a:pt x="7062" y="8139"/>
                    <a:pt x="7084" y="8197"/>
                  </a:cubicBezTo>
                  <a:cubicBezTo>
                    <a:pt x="7120" y="8279"/>
                    <a:pt x="7356" y="8485"/>
                    <a:pt x="7651" y="8687"/>
                  </a:cubicBezTo>
                  <a:cubicBezTo>
                    <a:pt x="7931" y="8878"/>
                    <a:pt x="8163" y="9063"/>
                    <a:pt x="8165" y="9099"/>
                  </a:cubicBezTo>
                  <a:cubicBezTo>
                    <a:pt x="8167" y="9134"/>
                    <a:pt x="8087" y="9281"/>
                    <a:pt x="7983" y="9433"/>
                  </a:cubicBezTo>
                  <a:cubicBezTo>
                    <a:pt x="7897" y="9556"/>
                    <a:pt x="7857" y="9636"/>
                    <a:pt x="7798" y="9636"/>
                  </a:cubicBezTo>
                  <a:cubicBezTo>
                    <a:pt x="7710" y="9636"/>
                    <a:pt x="7581" y="9458"/>
                    <a:pt x="7202" y="8980"/>
                  </a:cubicBezTo>
                  <a:cubicBezTo>
                    <a:pt x="6815" y="8493"/>
                    <a:pt x="6813" y="8485"/>
                    <a:pt x="6920" y="8271"/>
                  </a:cubicBezTo>
                  <a:cubicBezTo>
                    <a:pt x="6976" y="8159"/>
                    <a:pt x="7005" y="8108"/>
                    <a:pt x="7028" y="8108"/>
                  </a:cubicBezTo>
                  <a:close/>
                  <a:moveTo>
                    <a:pt x="5239" y="6883"/>
                  </a:moveTo>
                  <a:cubicBezTo>
                    <a:pt x="5263" y="6883"/>
                    <a:pt x="5541" y="7244"/>
                    <a:pt x="5867" y="7695"/>
                  </a:cubicBezTo>
                  <a:lnTo>
                    <a:pt x="6462" y="8518"/>
                  </a:lnTo>
                  <a:lnTo>
                    <a:pt x="6020" y="9346"/>
                  </a:lnTo>
                  <a:cubicBezTo>
                    <a:pt x="5774" y="9802"/>
                    <a:pt x="5545" y="10185"/>
                    <a:pt x="5506" y="10197"/>
                  </a:cubicBezTo>
                  <a:cubicBezTo>
                    <a:pt x="5506" y="10197"/>
                    <a:pt x="5505" y="10197"/>
                    <a:pt x="5504" y="10197"/>
                  </a:cubicBezTo>
                  <a:cubicBezTo>
                    <a:pt x="5435" y="10197"/>
                    <a:pt x="4573" y="9219"/>
                    <a:pt x="4275" y="8801"/>
                  </a:cubicBezTo>
                  <a:cubicBezTo>
                    <a:pt x="4208" y="8707"/>
                    <a:pt x="4247" y="8617"/>
                    <a:pt x="4704" y="7798"/>
                  </a:cubicBezTo>
                  <a:cubicBezTo>
                    <a:pt x="4981" y="7304"/>
                    <a:pt x="5223" y="6892"/>
                    <a:pt x="5239" y="6883"/>
                  </a:cubicBezTo>
                  <a:cubicBezTo>
                    <a:pt x="5239" y="6883"/>
                    <a:pt x="5239" y="6883"/>
                    <a:pt x="5239" y="6883"/>
                  </a:cubicBezTo>
                  <a:close/>
                  <a:moveTo>
                    <a:pt x="3143" y="7304"/>
                  </a:moveTo>
                  <a:lnTo>
                    <a:pt x="3458" y="7779"/>
                  </a:lnTo>
                  <a:cubicBezTo>
                    <a:pt x="3633" y="8044"/>
                    <a:pt x="3833" y="8325"/>
                    <a:pt x="3911" y="8413"/>
                  </a:cubicBezTo>
                  <a:cubicBezTo>
                    <a:pt x="4046" y="8567"/>
                    <a:pt x="4045" y="8580"/>
                    <a:pt x="3837" y="8989"/>
                  </a:cubicBezTo>
                  <a:cubicBezTo>
                    <a:pt x="3720" y="9220"/>
                    <a:pt x="3498" y="9616"/>
                    <a:pt x="3344" y="9870"/>
                  </a:cubicBezTo>
                  <a:lnTo>
                    <a:pt x="3063" y="10332"/>
                  </a:lnTo>
                  <a:lnTo>
                    <a:pt x="2631" y="9750"/>
                  </a:lnTo>
                  <a:lnTo>
                    <a:pt x="2202" y="9168"/>
                  </a:lnTo>
                  <a:lnTo>
                    <a:pt x="2671" y="8236"/>
                  </a:lnTo>
                  <a:lnTo>
                    <a:pt x="3143" y="7304"/>
                  </a:lnTo>
                  <a:close/>
                  <a:moveTo>
                    <a:pt x="13048" y="8859"/>
                  </a:moveTo>
                  <a:cubicBezTo>
                    <a:pt x="13086" y="8859"/>
                    <a:pt x="13332" y="9119"/>
                    <a:pt x="13606" y="9448"/>
                  </a:cubicBezTo>
                  <a:lnTo>
                    <a:pt x="14110" y="10056"/>
                  </a:lnTo>
                  <a:lnTo>
                    <a:pt x="13923" y="10429"/>
                  </a:lnTo>
                  <a:cubicBezTo>
                    <a:pt x="13821" y="10629"/>
                    <a:pt x="13719" y="10773"/>
                    <a:pt x="13681" y="10773"/>
                  </a:cubicBezTo>
                  <a:cubicBezTo>
                    <a:pt x="13679" y="10773"/>
                    <a:pt x="13677" y="10772"/>
                    <a:pt x="13675" y="10772"/>
                  </a:cubicBezTo>
                  <a:cubicBezTo>
                    <a:pt x="13643" y="10754"/>
                    <a:pt x="13398" y="10447"/>
                    <a:pt x="13131" y="10088"/>
                  </a:cubicBezTo>
                  <a:lnTo>
                    <a:pt x="12644" y="9434"/>
                  </a:lnTo>
                  <a:lnTo>
                    <a:pt x="12817" y="9156"/>
                  </a:lnTo>
                  <a:cubicBezTo>
                    <a:pt x="12912" y="9006"/>
                    <a:pt x="13015" y="8871"/>
                    <a:pt x="13045" y="8859"/>
                  </a:cubicBezTo>
                  <a:cubicBezTo>
                    <a:pt x="13046" y="8859"/>
                    <a:pt x="13047" y="8859"/>
                    <a:pt x="13048" y="8859"/>
                  </a:cubicBezTo>
                  <a:close/>
                  <a:moveTo>
                    <a:pt x="11371" y="8291"/>
                  </a:moveTo>
                  <a:cubicBezTo>
                    <a:pt x="11394" y="8291"/>
                    <a:pt x="11626" y="8559"/>
                    <a:pt x="11887" y="8890"/>
                  </a:cubicBezTo>
                  <a:lnTo>
                    <a:pt x="12367" y="9503"/>
                  </a:lnTo>
                  <a:lnTo>
                    <a:pt x="12045" y="10104"/>
                  </a:lnTo>
                  <a:cubicBezTo>
                    <a:pt x="11869" y="10436"/>
                    <a:pt x="11665" y="10784"/>
                    <a:pt x="11597" y="10875"/>
                  </a:cubicBezTo>
                  <a:lnTo>
                    <a:pt x="11473" y="11044"/>
                  </a:lnTo>
                  <a:lnTo>
                    <a:pt x="10978" y="10412"/>
                  </a:lnTo>
                  <a:lnTo>
                    <a:pt x="10483" y="9783"/>
                  </a:lnTo>
                  <a:lnTo>
                    <a:pt x="10909" y="9043"/>
                  </a:lnTo>
                  <a:cubicBezTo>
                    <a:pt x="11145" y="8632"/>
                    <a:pt x="11350" y="8298"/>
                    <a:pt x="11370" y="8291"/>
                  </a:cubicBezTo>
                  <a:cubicBezTo>
                    <a:pt x="11370" y="8291"/>
                    <a:pt x="11370" y="8291"/>
                    <a:pt x="11371" y="8291"/>
                  </a:cubicBezTo>
                  <a:close/>
                  <a:moveTo>
                    <a:pt x="5587" y="10594"/>
                  </a:moveTo>
                  <a:cubicBezTo>
                    <a:pt x="5596" y="10594"/>
                    <a:pt x="5605" y="10596"/>
                    <a:pt x="5613" y="10600"/>
                  </a:cubicBezTo>
                  <a:cubicBezTo>
                    <a:pt x="5653" y="10623"/>
                    <a:pt x="5771" y="10765"/>
                    <a:pt x="5874" y="10920"/>
                  </a:cubicBezTo>
                  <a:cubicBezTo>
                    <a:pt x="5964" y="11053"/>
                    <a:pt x="6000" y="11121"/>
                    <a:pt x="5979" y="11121"/>
                  </a:cubicBezTo>
                  <a:cubicBezTo>
                    <a:pt x="5971" y="11121"/>
                    <a:pt x="5956" y="11112"/>
                    <a:pt x="5934" y="11094"/>
                  </a:cubicBezTo>
                  <a:cubicBezTo>
                    <a:pt x="5863" y="11035"/>
                    <a:pt x="5719" y="10945"/>
                    <a:pt x="5613" y="10892"/>
                  </a:cubicBezTo>
                  <a:cubicBezTo>
                    <a:pt x="5462" y="10814"/>
                    <a:pt x="5435" y="10772"/>
                    <a:pt x="5483" y="10678"/>
                  </a:cubicBezTo>
                  <a:cubicBezTo>
                    <a:pt x="5510" y="10627"/>
                    <a:pt x="5551" y="10594"/>
                    <a:pt x="5587" y="10594"/>
                  </a:cubicBezTo>
                  <a:close/>
                  <a:moveTo>
                    <a:pt x="8699" y="9410"/>
                  </a:moveTo>
                  <a:lnTo>
                    <a:pt x="8956" y="9594"/>
                  </a:lnTo>
                  <a:cubicBezTo>
                    <a:pt x="9095" y="9691"/>
                    <a:pt x="9387" y="9882"/>
                    <a:pt x="9594" y="10011"/>
                  </a:cubicBezTo>
                  <a:lnTo>
                    <a:pt x="9975" y="10246"/>
                  </a:lnTo>
                  <a:lnTo>
                    <a:pt x="9684" y="10733"/>
                  </a:lnTo>
                  <a:cubicBezTo>
                    <a:pt x="9524" y="10999"/>
                    <a:pt x="9353" y="11272"/>
                    <a:pt x="9301" y="11333"/>
                  </a:cubicBezTo>
                  <a:cubicBezTo>
                    <a:pt x="9270" y="11371"/>
                    <a:pt x="9250" y="11400"/>
                    <a:pt x="9221" y="11400"/>
                  </a:cubicBezTo>
                  <a:cubicBezTo>
                    <a:pt x="9149" y="11400"/>
                    <a:pt x="9022" y="11237"/>
                    <a:pt x="8555" y="10653"/>
                  </a:cubicBezTo>
                  <a:cubicBezTo>
                    <a:pt x="8239" y="10258"/>
                    <a:pt x="8214" y="10202"/>
                    <a:pt x="8306" y="10099"/>
                  </a:cubicBezTo>
                  <a:cubicBezTo>
                    <a:pt x="8364" y="10036"/>
                    <a:pt x="8473" y="9857"/>
                    <a:pt x="8554" y="9698"/>
                  </a:cubicBezTo>
                  <a:lnTo>
                    <a:pt x="8699" y="9410"/>
                  </a:lnTo>
                  <a:close/>
                  <a:moveTo>
                    <a:pt x="6636" y="8756"/>
                  </a:moveTo>
                  <a:cubicBezTo>
                    <a:pt x="6636" y="8756"/>
                    <a:pt x="6636" y="8756"/>
                    <a:pt x="6636" y="8756"/>
                  </a:cubicBezTo>
                  <a:cubicBezTo>
                    <a:pt x="6686" y="8785"/>
                    <a:pt x="7690" y="10051"/>
                    <a:pt x="7729" y="10136"/>
                  </a:cubicBezTo>
                  <a:cubicBezTo>
                    <a:pt x="7758" y="10205"/>
                    <a:pt x="7678" y="10389"/>
                    <a:pt x="7422" y="10833"/>
                  </a:cubicBezTo>
                  <a:cubicBezTo>
                    <a:pt x="7069" y="11446"/>
                    <a:pt x="6962" y="11634"/>
                    <a:pt x="6845" y="11634"/>
                  </a:cubicBezTo>
                  <a:cubicBezTo>
                    <a:pt x="6792" y="11634"/>
                    <a:pt x="6737" y="11596"/>
                    <a:pt x="6656" y="11542"/>
                  </a:cubicBezTo>
                  <a:cubicBezTo>
                    <a:pt x="6538" y="11462"/>
                    <a:pt x="6258" y="11175"/>
                    <a:pt x="6026" y="10904"/>
                  </a:cubicBezTo>
                  <a:lnTo>
                    <a:pt x="5610" y="10411"/>
                  </a:lnTo>
                  <a:lnTo>
                    <a:pt x="5850" y="10016"/>
                  </a:lnTo>
                  <a:cubicBezTo>
                    <a:pt x="5981" y="9797"/>
                    <a:pt x="6207" y="9428"/>
                    <a:pt x="6354" y="9184"/>
                  </a:cubicBezTo>
                  <a:cubicBezTo>
                    <a:pt x="6500" y="8945"/>
                    <a:pt x="6624" y="8756"/>
                    <a:pt x="6636" y="8756"/>
                  </a:cubicBezTo>
                  <a:close/>
                  <a:moveTo>
                    <a:pt x="4176" y="8791"/>
                  </a:moveTo>
                  <a:lnTo>
                    <a:pt x="4629" y="9368"/>
                  </a:lnTo>
                  <a:cubicBezTo>
                    <a:pt x="4880" y="9688"/>
                    <a:pt x="5157" y="10035"/>
                    <a:pt x="5255" y="10146"/>
                  </a:cubicBezTo>
                  <a:cubicBezTo>
                    <a:pt x="5398" y="10313"/>
                    <a:pt x="5413" y="10377"/>
                    <a:pt x="5343" y="10518"/>
                  </a:cubicBezTo>
                  <a:cubicBezTo>
                    <a:pt x="5301" y="10601"/>
                    <a:pt x="5280" y="10643"/>
                    <a:pt x="5216" y="10643"/>
                  </a:cubicBezTo>
                  <a:cubicBezTo>
                    <a:pt x="5149" y="10643"/>
                    <a:pt x="5037" y="10597"/>
                    <a:pt x="4807" y="10503"/>
                  </a:cubicBezTo>
                  <a:cubicBezTo>
                    <a:pt x="4522" y="10386"/>
                    <a:pt x="4335" y="10328"/>
                    <a:pt x="4193" y="10328"/>
                  </a:cubicBezTo>
                  <a:cubicBezTo>
                    <a:pt x="4076" y="10328"/>
                    <a:pt x="3991" y="10367"/>
                    <a:pt x="3908" y="10443"/>
                  </a:cubicBezTo>
                  <a:cubicBezTo>
                    <a:pt x="3720" y="10614"/>
                    <a:pt x="3745" y="10825"/>
                    <a:pt x="4026" y="11376"/>
                  </a:cubicBezTo>
                  <a:cubicBezTo>
                    <a:pt x="4162" y="11646"/>
                    <a:pt x="4264" y="11875"/>
                    <a:pt x="4249" y="11880"/>
                  </a:cubicBezTo>
                  <a:cubicBezTo>
                    <a:pt x="4249" y="11880"/>
                    <a:pt x="4249" y="11880"/>
                    <a:pt x="4249" y="11880"/>
                  </a:cubicBezTo>
                  <a:cubicBezTo>
                    <a:pt x="4231" y="11880"/>
                    <a:pt x="3993" y="11579"/>
                    <a:pt x="3714" y="11206"/>
                  </a:cubicBezTo>
                  <a:lnTo>
                    <a:pt x="3206" y="10523"/>
                  </a:lnTo>
                  <a:lnTo>
                    <a:pt x="3369" y="10199"/>
                  </a:lnTo>
                  <a:cubicBezTo>
                    <a:pt x="3459" y="10023"/>
                    <a:pt x="3676" y="9635"/>
                    <a:pt x="3853" y="9334"/>
                  </a:cubicBezTo>
                  <a:lnTo>
                    <a:pt x="4176" y="8791"/>
                  </a:lnTo>
                  <a:close/>
                  <a:moveTo>
                    <a:pt x="2112" y="9416"/>
                  </a:moveTo>
                  <a:cubicBezTo>
                    <a:pt x="2112" y="9416"/>
                    <a:pt x="2112" y="9416"/>
                    <a:pt x="2112" y="9416"/>
                  </a:cubicBezTo>
                  <a:cubicBezTo>
                    <a:pt x="2128" y="9424"/>
                    <a:pt x="2329" y="9684"/>
                    <a:pt x="2558" y="9991"/>
                  </a:cubicBezTo>
                  <a:lnTo>
                    <a:pt x="2975" y="10551"/>
                  </a:lnTo>
                  <a:lnTo>
                    <a:pt x="2582" y="11328"/>
                  </a:lnTo>
                  <a:cubicBezTo>
                    <a:pt x="2368" y="11752"/>
                    <a:pt x="2183" y="12092"/>
                    <a:pt x="2166" y="12092"/>
                  </a:cubicBezTo>
                  <a:cubicBezTo>
                    <a:pt x="2166" y="12092"/>
                    <a:pt x="2166" y="12092"/>
                    <a:pt x="2166" y="12091"/>
                  </a:cubicBezTo>
                  <a:cubicBezTo>
                    <a:pt x="2103" y="12059"/>
                    <a:pt x="1374" y="11167"/>
                    <a:pt x="1333" y="11074"/>
                  </a:cubicBezTo>
                  <a:cubicBezTo>
                    <a:pt x="1301" y="11000"/>
                    <a:pt x="1398" y="10757"/>
                    <a:pt x="1686" y="10186"/>
                  </a:cubicBezTo>
                  <a:cubicBezTo>
                    <a:pt x="1903" y="9759"/>
                    <a:pt x="2091" y="9416"/>
                    <a:pt x="2112" y="9416"/>
                  </a:cubicBezTo>
                  <a:close/>
                  <a:moveTo>
                    <a:pt x="14231" y="10247"/>
                  </a:moveTo>
                  <a:cubicBezTo>
                    <a:pt x="14234" y="10247"/>
                    <a:pt x="14237" y="10247"/>
                    <a:pt x="14240" y="10249"/>
                  </a:cubicBezTo>
                  <a:cubicBezTo>
                    <a:pt x="14325" y="10292"/>
                    <a:pt x="15026" y="11269"/>
                    <a:pt x="15133" y="11495"/>
                  </a:cubicBezTo>
                  <a:cubicBezTo>
                    <a:pt x="15213" y="11660"/>
                    <a:pt x="15206" y="11680"/>
                    <a:pt x="14999" y="11922"/>
                  </a:cubicBezTo>
                  <a:cubicBezTo>
                    <a:pt x="14880" y="12061"/>
                    <a:pt x="14773" y="12181"/>
                    <a:pt x="14764" y="12185"/>
                  </a:cubicBezTo>
                  <a:cubicBezTo>
                    <a:pt x="14764" y="12185"/>
                    <a:pt x="14763" y="12185"/>
                    <a:pt x="14763" y="12185"/>
                  </a:cubicBezTo>
                  <a:cubicBezTo>
                    <a:pt x="14749" y="12185"/>
                    <a:pt x="14528" y="11921"/>
                    <a:pt x="14268" y="11589"/>
                  </a:cubicBezTo>
                  <a:lnTo>
                    <a:pt x="13789" y="10984"/>
                  </a:lnTo>
                  <a:lnTo>
                    <a:pt x="13983" y="10599"/>
                  </a:lnTo>
                  <a:cubicBezTo>
                    <a:pt x="14096" y="10375"/>
                    <a:pt x="14189" y="10247"/>
                    <a:pt x="14231" y="10247"/>
                  </a:cubicBezTo>
                  <a:close/>
                  <a:moveTo>
                    <a:pt x="12513" y="9770"/>
                  </a:moveTo>
                  <a:cubicBezTo>
                    <a:pt x="12536" y="9770"/>
                    <a:pt x="12777" y="10048"/>
                    <a:pt x="13048" y="10391"/>
                  </a:cubicBezTo>
                  <a:lnTo>
                    <a:pt x="13550" y="11022"/>
                  </a:lnTo>
                  <a:lnTo>
                    <a:pt x="13215" y="11670"/>
                  </a:lnTo>
                  <a:cubicBezTo>
                    <a:pt x="13032" y="12027"/>
                    <a:pt x="12830" y="12378"/>
                    <a:pt x="12766" y="12451"/>
                  </a:cubicBezTo>
                  <a:lnTo>
                    <a:pt x="12651" y="12585"/>
                  </a:lnTo>
                  <a:lnTo>
                    <a:pt x="12145" y="11922"/>
                  </a:lnTo>
                  <a:lnTo>
                    <a:pt x="11641" y="11258"/>
                  </a:lnTo>
                  <a:lnTo>
                    <a:pt x="12059" y="10519"/>
                  </a:lnTo>
                  <a:cubicBezTo>
                    <a:pt x="12289" y="10112"/>
                    <a:pt x="12492" y="9775"/>
                    <a:pt x="12512" y="9770"/>
                  </a:cubicBezTo>
                  <a:cubicBezTo>
                    <a:pt x="12512" y="9770"/>
                    <a:pt x="12512" y="9770"/>
                    <a:pt x="12513" y="9770"/>
                  </a:cubicBezTo>
                  <a:close/>
                  <a:moveTo>
                    <a:pt x="7896" y="10358"/>
                  </a:moveTo>
                  <a:cubicBezTo>
                    <a:pt x="7940" y="10358"/>
                    <a:pt x="8976" y="11613"/>
                    <a:pt x="9019" y="11720"/>
                  </a:cubicBezTo>
                  <a:cubicBezTo>
                    <a:pt x="9030" y="11750"/>
                    <a:pt x="8916" y="11978"/>
                    <a:pt x="8762" y="12224"/>
                  </a:cubicBezTo>
                  <a:cubicBezTo>
                    <a:pt x="8573" y="12528"/>
                    <a:pt x="8505" y="12625"/>
                    <a:pt x="8440" y="12625"/>
                  </a:cubicBezTo>
                  <a:cubicBezTo>
                    <a:pt x="8419" y="12625"/>
                    <a:pt x="8399" y="12615"/>
                    <a:pt x="8374" y="12598"/>
                  </a:cubicBezTo>
                  <a:cubicBezTo>
                    <a:pt x="8314" y="12558"/>
                    <a:pt x="8060" y="12404"/>
                    <a:pt x="7812" y="12259"/>
                  </a:cubicBezTo>
                  <a:cubicBezTo>
                    <a:pt x="7561" y="12112"/>
                    <a:pt x="7285" y="11940"/>
                    <a:pt x="7196" y="11875"/>
                  </a:cubicBezTo>
                  <a:lnTo>
                    <a:pt x="7036" y="11756"/>
                  </a:lnTo>
                  <a:lnTo>
                    <a:pt x="7449" y="11064"/>
                  </a:lnTo>
                  <a:cubicBezTo>
                    <a:pt x="7675" y="10685"/>
                    <a:pt x="7877" y="10365"/>
                    <a:pt x="7896" y="10358"/>
                  </a:cubicBezTo>
                  <a:cubicBezTo>
                    <a:pt x="7896" y="10358"/>
                    <a:pt x="7896" y="10358"/>
                    <a:pt x="7896" y="10358"/>
                  </a:cubicBezTo>
                  <a:close/>
                  <a:moveTo>
                    <a:pt x="10362" y="10052"/>
                  </a:moveTo>
                  <a:cubicBezTo>
                    <a:pt x="10363" y="10052"/>
                    <a:pt x="10363" y="10052"/>
                    <a:pt x="10364" y="10052"/>
                  </a:cubicBezTo>
                  <a:cubicBezTo>
                    <a:pt x="10387" y="10064"/>
                    <a:pt x="10624" y="10349"/>
                    <a:pt x="10882" y="10678"/>
                  </a:cubicBezTo>
                  <a:lnTo>
                    <a:pt x="11356" y="11282"/>
                  </a:lnTo>
                  <a:lnTo>
                    <a:pt x="10977" y="12033"/>
                  </a:lnTo>
                  <a:cubicBezTo>
                    <a:pt x="10678" y="12625"/>
                    <a:pt x="10562" y="12895"/>
                    <a:pt x="10423" y="12895"/>
                  </a:cubicBezTo>
                  <a:cubicBezTo>
                    <a:pt x="10301" y="12895"/>
                    <a:pt x="10161" y="12689"/>
                    <a:pt x="9865" y="12312"/>
                  </a:cubicBezTo>
                  <a:lnTo>
                    <a:pt x="9329" y="11627"/>
                  </a:lnTo>
                  <a:lnTo>
                    <a:pt x="9587" y="11206"/>
                  </a:lnTo>
                  <a:cubicBezTo>
                    <a:pt x="9726" y="10975"/>
                    <a:pt x="9951" y="10614"/>
                    <a:pt x="10082" y="10407"/>
                  </a:cubicBezTo>
                  <a:cubicBezTo>
                    <a:pt x="10208" y="10208"/>
                    <a:pt x="10331" y="10052"/>
                    <a:pt x="10362" y="10052"/>
                  </a:cubicBezTo>
                  <a:close/>
                  <a:moveTo>
                    <a:pt x="1220" y="11333"/>
                  </a:moveTo>
                  <a:cubicBezTo>
                    <a:pt x="1252" y="11333"/>
                    <a:pt x="2043" y="12244"/>
                    <a:pt x="2076" y="12323"/>
                  </a:cubicBezTo>
                  <a:cubicBezTo>
                    <a:pt x="2105" y="12384"/>
                    <a:pt x="1669" y="13358"/>
                    <a:pt x="1615" y="13358"/>
                  </a:cubicBezTo>
                  <a:cubicBezTo>
                    <a:pt x="1615" y="13358"/>
                    <a:pt x="1614" y="13358"/>
                    <a:pt x="1614" y="13358"/>
                  </a:cubicBezTo>
                  <a:cubicBezTo>
                    <a:pt x="1544" y="13322"/>
                    <a:pt x="755" y="12394"/>
                    <a:pt x="710" y="12293"/>
                  </a:cubicBezTo>
                  <a:cubicBezTo>
                    <a:pt x="679" y="12227"/>
                    <a:pt x="743" y="12082"/>
                    <a:pt x="932" y="11773"/>
                  </a:cubicBezTo>
                  <a:cubicBezTo>
                    <a:pt x="1077" y="11536"/>
                    <a:pt x="1207" y="11340"/>
                    <a:pt x="1219" y="11333"/>
                  </a:cubicBezTo>
                  <a:cubicBezTo>
                    <a:pt x="1219" y="11333"/>
                    <a:pt x="1219" y="11333"/>
                    <a:pt x="1220" y="11333"/>
                  </a:cubicBezTo>
                  <a:close/>
                  <a:moveTo>
                    <a:pt x="5067" y="11443"/>
                  </a:moveTo>
                  <a:cubicBezTo>
                    <a:pt x="5124" y="11443"/>
                    <a:pt x="5225" y="11503"/>
                    <a:pt x="5457" y="11646"/>
                  </a:cubicBezTo>
                  <a:cubicBezTo>
                    <a:pt x="5679" y="11787"/>
                    <a:pt x="6012" y="11995"/>
                    <a:pt x="6200" y="12114"/>
                  </a:cubicBezTo>
                  <a:lnTo>
                    <a:pt x="6540" y="12329"/>
                  </a:lnTo>
                  <a:lnTo>
                    <a:pt x="6226" y="12880"/>
                  </a:lnTo>
                  <a:cubicBezTo>
                    <a:pt x="6053" y="13184"/>
                    <a:pt x="5897" y="13438"/>
                    <a:pt x="5879" y="13446"/>
                  </a:cubicBezTo>
                  <a:cubicBezTo>
                    <a:pt x="5879" y="13446"/>
                    <a:pt x="5879" y="13446"/>
                    <a:pt x="5878" y="13446"/>
                  </a:cubicBezTo>
                  <a:cubicBezTo>
                    <a:pt x="5843" y="13446"/>
                    <a:pt x="5463" y="12746"/>
                    <a:pt x="5132" y="12063"/>
                  </a:cubicBezTo>
                  <a:cubicBezTo>
                    <a:pt x="4998" y="11789"/>
                    <a:pt x="4949" y="11597"/>
                    <a:pt x="4989" y="11516"/>
                  </a:cubicBezTo>
                  <a:cubicBezTo>
                    <a:pt x="5012" y="11470"/>
                    <a:pt x="5029" y="11443"/>
                    <a:pt x="5067" y="11443"/>
                  </a:cubicBezTo>
                  <a:close/>
                  <a:moveTo>
                    <a:pt x="3098" y="10733"/>
                  </a:moveTo>
                  <a:lnTo>
                    <a:pt x="3684" y="11482"/>
                  </a:lnTo>
                  <a:lnTo>
                    <a:pt x="4265" y="12232"/>
                  </a:lnTo>
                  <a:lnTo>
                    <a:pt x="3900" y="12858"/>
                  </a:lnTo>
                  <a:cubicBezTo>
                    <a:pt x="3698" y="13203"/>
                    <a:pt x="3504" y="13506"/>
                    <a:pt x="3463" y="13534"/>
                  </a:cubicBezTo>
                  <a:cubicBezTo>
                    <a:pt x="3459" y="13537"/>
                    <a:pt x="3454" y="13539"/>
                    <a:pt x="3448" y="13539"/>
                  </a:cubicBezTo>
                  <a:cubicBezTo>
                    <a:pt x="3380" y="13539"/>
                    <a:pt x="3196" y="13354"/>
                    <a:pt x="2849" y="12941"/>
                  </a:cubicBezTo>
                  <a:lnTo>
                    <a:pt x="2309" y="12297"/>
                  </a:lnTo>
                  <a:lnTo>
                    <a:pt x="2703" y="11515"/>
                  </a:lnTo>
                  <a:lnTo>
                    <a:pt x="3098" y="10733"/>
                  </a:lnTo>
                  <a:close/>
                  <a:moveTo>
                    <a:pt x="9174" y="11958"/>
                  </a:moveTo>
                  <a:cubicBezTo>
                    <a:pt x="9177" y="11958"/>
                    <a:pt x="9181" y="11959"/>
                    <a:pt x="9184" y="11960"/>
                  </a:cubicBezTo>
                  <a:cubicBezTo>
                    <a:pt x="9220" y="11978"/>
                    <a:pt x="9475" y="12285"/>
                    <a:pt x="9756" y="12650"/>
                  </a:cubicBezTo>
                  <a:cubicBezTo>
                    <a:pt x="10244" y="13284"/>
                    <a:pt x="10259" y="13314"/>
                    <a:pt x="10169" y="13492"/>
                  </a:cubicBezTo>
                  <a:lnTo>
                    <a:pt x="10075" y="13676"/>
                  </a:lnTo>
                  <a:lnTo>
                    <a:pt x="9669" y="13422"/>
                  </a:lnTo>
                  <a:cubicBezTo>
                    <a:pt x="9444" y="13284"/>
                    <a:pt x="9117" y="13078"/>
                    <a:pt x="8936" y="12965"/>
                  </a:cubicBezTo>
                  <a:lnTo>
                    <a:pt x="8611" y="12759"/>
                  </a:lnTo>
                  <a:lnTo>
                    <a:pt x="8736" y="12598"/>
                  </a:lnTo>
                  <a:cubicBezTo>
                    <a:pt x="8805" y="12510"/>
                    <a:pt x="8920" y="12323"/>
                    <a:pt x="8990" y="12182"/>
                  </a:cubicBezTo>
                  <a:cubicBezTo>
                    <a:pt x="9055" y="12053"/>
                    <a:pt x="9133" y="11958"/>
                    <a:pt x="9174" y="11958"/>
                  </a:cubicBezTo>
                  <a:close/>
                  <a:moveTo>
                    <a:pt x="13685" y="11242"/>
                  </a:moveTo>
                  <a:cubicBezTo>
                    <a:pt x="13693" y="11242"/>
                    <a:pt x="13907" y="11494"/>
                    <a:pt x="14165" y="11809"/>
                  </a:cubicBezTo>
                  <a:cubicBezTo>
                    <a:pt x="14457" y="12164"/>
                    <a:pt x="14611" y="12403"/>
                    <a:pt x="14572" y="12438"/>
                  </a:cubicBezTo>
                  <a:cubicBezTo>
                    <a:pt x="14538" y="12470"/>
                    <a:pt x="14322" y="12760"/>
                    <a:pt x="14091" y="13085"/>
                  </a:cubicBezTo>
                  <a:cubicBezTo>
                    <a:pt x="13861" y="13409"/>
                    <a:pt x="13646" y="13701"/>
                    <a:pt x="13612" y="13736"/>
                  </a:cubicBezTo>
                  <a:cubicBezTo>
                    <a:pt x="13607" y="13742"/>
                    <a:pt x="13600" y="13744"/>
                    <a:pt x="13592" y="13744"/>
                  </a:cubicBezTo>
                  <a:cubicBezTo>
                    <a:pt x="13535" y="13744"/>
                    <a:pt x="13407" y="13606"/>
                    <a:pt x="13174" y="13299"/>
                  </a:cubicBezTo>
                  <a:lnTo>
                    <a:pt x="12797" y="12799"/>
                  </a:lnTo>
                  <a:lnTo>
                    <a:pt x="13235" y="12023"/>
                  </a:lnTo>
                  <a:cubicBezTo>
                    <a:pt x="13477" y="11594"/>
                    <a:pt x="13678" y="11246"/>
                    <a:pt x="13685" y="11242"/>
                  </a:cubicBezTo>
                  <a:cubicBezTo>
                    <a:pt x="13685" y="11242"/>
                    <a:pt x="13685" y="11242"/>
                    <a:pt x="13685" y="11242"/>
                  </a:cubicBezTo>
                  <a:close/>
                  <a:moveTo>
                    <a:pt x="6631" y="12452"/>
                  </a:moveTo>
                  <a:cubicBezTo>
                    <a:pt x="6686" y="12452"/>
                    <a:pt x="6814" y="12510"/>
                    <a:pt x="6981" y="12612"/>
                  </a:cubicBezTo>
                  <a:lnTo>
                    <a:pt x="7309" y="12814"/>
                  </a:lnTo>
                  <a:lnTo>
                    <a:pt x="6902" y="13665"/>
                  </a:lnTo>
                  <a:cubicBezTo>
                    <a:pt x="6687" y="14117"/>
                    <a:pt x="6490" y="14469"/>
                    <a:pt x="6456" y="14469"/>
                  </a:cubicBezTo>
                  <a:cubicBezTo>
                    <a:pt x="6455" y="14469"/>
                    <a:pt x="6454" y="14469"/>
                    <a:pt x="6453" y="14468"/>
                  </a:cubicBezTo>
                  <a:cubicBezTo>
                    <a:pt x="6429" y="14441"/>
                    <a:pt x="6304" y="14236"/>
                    <a:pt x="6172" y="14006"/>
                  </a:cubicBezTo>
                  <a:lnTo>
                    <a:pt x="5933" y="13592"/>
                  </a:lnTo>
                  <a:lnTo>
                    <a:pt x="6246" y="13050"/>
                  </a:lnTo>
                  <a:cubicBezTo>
                    <a:pt x="6417" y="12753"/>
                    <a:pt x="6580" y="12486"/>
                    <a:pt x="6607" y="12459"/>
                  </a:cubicBezTo>
                  <a:cubicBezTo>
                    <a:pt x="6611" y="12454"/>
                    <a:pt x="6620" y="12452"/>
                    <a:pt x="6631" y="12452"/>
                  </a:cubicBezTo>
                  <a:close/>
                  <a:moveTo>
                    <a:pt x="11474" y="11490"/>
                  </a:moveTo>
                  <a:lnTo>
                    <a:pt x="11586" y="11597"/>
                  </a:lnTo>
                  <a:cubicBezTo>
                    <a:pt x="11648" y="11656"/>
                    <a:pt x="11890" y="11963"/>
                    <a:pt x="12125" y="12283"/>
                  </a:cubicBezTo>
                  <a:cubicBezTo>
                    <a:pt x="12533" y="12831"/>
                    <a:pt x="12551" y="12867"/>
                    <a:pt x="12445" y="13003"/>
                  </a:cubicBezTo>
                  <a:cubicBezTo>
                    <a:pt x="12385" y="13081"/>
                    <a:pt x="12164" y="13446"/>
                    <a:pt x="11950" y="13815"/>
                  </a:cubicBezTo>
                  <a:cubicBezTo>
                    <a:pt x="11738" y="14184"/>
                    <a:pt x="11559" y="14476"/>
                    <a:pt x="11545" y="14476"/>
                  </a:cubicBezTo>
                  <a:cubicBezTo>
                    <a:pt x="11545" y="14476"/>
                    <a:pt x="11545" y="14476"/>
                    <a:pt x="11545" y="14476"/>
                  </a:cubicBezTo>
                  <a:cubicBezTo>
                    <a:pt x="11536" y="14472"/>
                    <a:pt x="11316" y="14188"/>
                    <a:pt x="11060" y="13853"/>
                  </a:cubicBezTo>
                  <a:lnTo>
                    <a:pt x="10592" y="13237"/>
                  </a:lnTo>
                  <a:lnTo>
                    <a:pt x="11033" y="12364"/>
                  </a:lnTo>
                  <a:lnTo>
                    <a:pt x="11474" y="11490"/>
                  </a:lnTo>
                  <a:close/>
                  <a:moveTo>
                    <a:pt x="7939" y="13391"/>
                  </a:moveTo>
                  <a:cubicBezTo>
                    <a:pt x="7941" y="13391"/>
                    <a:pt x="7943" y="13392"/>
                    <a:pt x="7945" y="13393"/>
                  </a:cubicBezTo>
                  <a:cubicBezTo>
                    <a:pt x="7989" y="13415"/>
                    <a:pt x="7909" y="13593"/>
                    <a:pt x="7679" y="13976"/>
                  </a:cubicBezTo>
                  <a:cubicBezTo>
                    <a:pt x="7497" y="14282"/>
                    <a:pt x="7334" y="14532"/>
                    <a:pt x="7315" y="14539"/>
                  </a:cubicBezTo>
                  <a:cubicBezTo>
                    <a:pt x="7315" y="14539"/>
                    <a:pt x="7315" y="14539"/>
                    <a:pt x="7315" y="14539"/>
                  </a:cubicBezTo>
                  <a:cubicBezTo>
                    <a:pt x="7298" y="14539"/>
                    <a:pt x="7418" y="14279"/>
                    <a:pt x="7582" y="13956"/>
                  </a:cubicBezTo>
                  <a:cubicBezTo>
                    <a:pt x="7770" y="13581"/>
                    <a:pt x="7892" y="13391"/>
                    <a:pt x="7939" y="13391"/>
                  </a:cubicBezTo>
                  <a:close/>
                  <a:moveTo>
                    <a:pt x="2218" y="12532"/>
                  </a:moveTo>
                  <a:cubicBezTo>
                    <a:pt x="2245" y="12532"/>
                    <a:pt x="2289" y="12573"/>
                    <a:pt x="2364" y="12664"/>
                  </a:cubicBezTo>
                  <a:cubicBezTo>
                    <a:pt x="2447" y="12761"/>
                    <a:pt x="2695" y="13058"/>
                    <a:pt x="2916" y="13320"/>
                  </a:cubicBezTo>
                  <a:lnTo>
                    <a:pt x="3317" y="13799"/>
                  </a:lnTo>
                  <a:lnTo>
                    <a:pt x="3024" y="14283"/>
                  </a:lnTo>
                  <a:cubicBezTo>
                    <a:pt x="2864" y="14548"/>
                    <a:pt x="2722" y="14773"/>
                    <a:pt x="2709" y="14778"/>
                  </a:cubicBezTo>
                  <a:cubicBezTo>
                    <a:pt x="2709" y="14778"/>
                    <a:pt x="2708" y="14778"/>
                    <a:pt x="2708" y="14778"/>
                  </a:cubicBezTo>
                  <a:cubicBezTo>
                    <a:pt x="2675" y="14778"/>
                    <a:pt x="1814" y="13688"/>
                    <a:pt x="1791" y="13616"/>
                  </a:cubicBezTo>
                  <a:cubicBezTo>
                    <a:pt x="1782" y="13593"/>
                    <a:pt x="1862" y="13362"/>
                    <a:pt x="1968" y="13106"/>
                  </a:cubicBezTo>
                  <a:cubicBezTo>
                    <a:pt x="2074" y="12851"/>
                    <a:pt x="2172" y="12605"/>
                    <a:pt x="2187" y="12563"/>
                  </a:cubicBezTo>
                  <a:cubicBezTo>
                    <a:pt x="2194" y="12543"/>
                    <a:pt x="2204" y="12532"/>
                    <a:pt x="2218" y="12532"/>
                  </a:cubicBezTo>
                  <a:close/>
                  <a:moveTo>
                    <a:pt x="8226" y="13425"/>
                  </a:moveTo>
                  <a:cubicBezTo>
                    <a:pt x="8255" y="13425"/>
                    <a:pt x="8587" y="13615"/>
                    <a:pt x="8975" y="13854"/>
                  </a:cubicBezTo>
                  <a:lnTo>
                    <a:pt x="9688" y="14294"/>
                  </a:lnTo>
                  <a:lnTo>
                    <a:pt x="9543" y="14577"/>
                  </a:lnTo>
                  <a:cubicBezTo>
                    <a:pt x="9468" y="14726"/>
                    <a:pt x="9387" y="14834"/>
                    <a:pt x="9351" y="14834"/>
                  </a:cubicBezTo>
                  <a:cubicBezTo>
                    <a:pt x="9348" y="14834"/>
                    <a:pt x="9346" y="14834"/>
                    <a:pt x="9344" y="14833"/>
                  </a:cubicBezTo>
                  <a:cubicBezTo>
                    <a:pt x="9315" y="14819"/>
                    <a:pt x="9133" y="14609"/>
                    <a:pt x="8939" y="14365"/>
                  </a:cubicBezTo>
                  <a:cubicBezTo>
                    <a:pt x="8745" y="14121"/>
                    <a:pt x="8498" y="13814"/>
                    <a:pt x="8387" y="13679"/>
                  </a:cubicBezTo>
                  <a:cubicBezTo>
                    <a:pt x="8278" y="13545"/>
                    <a:pt x="8205" y="13429"/>
                    <a:pt x="8225" y="13425"/>
                  </a:cubicBezTo>
                  <a:cubicBezTo>
                    <a:pt x="8225" y="13425"/>
                    <a:pt x="8225" y="13425"/>
                    <a:pt x="8226" y="13425"/>
                  </a:cubicBezTo>
                  <a:close/>
                  <a:moveTo>
                    <a:pt x="4406" y="12422"/>
                  </a:moveTo>
                  <a:lnTo>
                    <a:pt x="4670" y="12784"/>
                  </a:lnTo>
                  <a:cubicBezTo>
                    <a:pt x="4818" y="12985"/>
                    <a:pt x="5062" y="13371"/>
                    <a:pt x="5216" y="13648"/>
                  </a:cubicBezTo>
                  <a:lnTo>
                    <a:pt x="5495" y="14149"/>
                  </a:lnTo>
                  <a:lnTo>
                    <a:pt x="5245" y="14625"/>
                  </a:lnTo>
                  <a:cubicBezTo>
                    <a:pt x="5042" y="15014"/>
                    <a:pt x="4954" y="15214"/>
                    <a:pt x="4832" y="15214"/>
                  </a:cubicBezTo>
                  <a:cubicBezTo>
                    <a:pt x="4705" y="15214"/>
                    <a:pt x="4541" y="14995"/>
                    <a:pt x="4172" y="14543"/>
                  </a:cubicBezTo>
                  <a:cubicBezTo>
                    <a:pt x="3831" y="14127"/>
                    <a:pt x="3561" y="13756"/>
                    <a:pt x="3577" y="13727"/>
                  </a:cubicBezTo>
                  <a:cubicBezTo>
                    <a:pt x="3591" y="13696"/>
                    <a:pt x="3784" y="13391"/>
                    <a:pt x="4004" y="13046"/>
                  </a:cubicBezTo>
                  <a:lnTo>
                    <a:pt x="4406" y="12422"/>
                  </a:lnTo>
                  <a:close/>
                  <a:moveTo>
                    <a:pt x="12700" y="13007"/>
                  </a:moveTo>
                  <a:lnTo>
                    <a:pt x="13045" y="13469"/>
                  </a:lnTo>
                  <a:cubicBezTo>
                    <a:pt x="13234" y="13722"/>
                    <a:pt x="13393" y="13957"/>
                    <a:pt x="13394" y="13990"/>
                  </a:cubicBezTo>
                  <a:cubicBezTo>
                    <a:pt x="13398" y="14046"/>
                    <a:pt x="12510" y="15317"/>
                    <a:pt x="12369" y="15459"/>
                  </a:cubicBezTo>
                  <a:cubicBezTo>
                    <a:pt x="12362" y="15465"/>
                    <a:pt x="12354" y="15469"/>
                    <a:pt x="12344" y="15469"/>
                  </a:cubicBezTo>
                  <a:cubicBezTo>
                    <a:pt x="12288" y="15469"/>
                    <a:pt x="12180" y="15355"/>
                    <a:pt x="11994" y="15104"/>
                  </a:cubicBezTo>
                  <a:lnTo>
                    <a:pt x="11683" y="14686"/>
                  </a:lnTo>
                  <a:lnTo>
                    <a:pt x="12083" y="13990"/>
                  </a:lnTo>
                  <a:cubicBezTo>
                    <a:pt x="12302" y="13608"/>
                    <a:pt x="12531" y="13231"/>
                    <a:pt x="12592" y="13152"/>
                  </a:cubicBezTo>
                  <a:lnTo>
                    <a:pt x="12700" y="13007"/>
                  </a:lnTo>
                  <a:close/>
                  <a:moveTo>
                    <a:pt x="10412" y="13539"/>
                  </a:moveTo>
                  <a:cubicBezTo>
                    <a:pt x="10415" y="13539"/>
                    <a:pt x="10418" y="13540"/>
                    <a:pt x="10420" y="13541"/>
                  </a:cubicBezTo>
                  <a:cubicBezTo>
                    <a:pt x="10446" y="13553"/>
                    <a:pt x="10672" y="13833"/>
                    <a:pt x="10925" y="14163"/>
                  </a:cubicBezTo>
                  <a:lnTo>
                    <a:pt x="11382" y="14763"/>
                  </a:lnTo>
                  <a:lnTo>
                    <a:pt x="10978" y="15460"/>
                  </a:lnTo>
                  <a:cubicBezTo>
                    <a:pt x="10757" y="15841"/>
                    <a:pt x="10538" y="16182"/>
                    <a:pt x="10497" y="16210"/>
                  </a:cubicBezTo>
                  <a:cubicBezTo>
                    <a:pt x="10491" y="16214"/>
                    <a:pt x="10485" y="16215"/>
                    <a:pt x="10478" y="16215"/>
                  </a:cubicBezTo>
                  <a:cubicBezTo>
                    <a:pt x="10409" y="16215"/>
                    <a:pt x="10258" y="16057"/>
                    <a:pt x="9963" y="15682"/>
                  </a:cubicBezTo>
                  <a:lnTo>
                    <a:pt x="9508" y="15103"/>
                  </a:lnTo>
                  <a:lnTo>
                    <a:pt x="9644" y="14829"/>
                  </a:lnTo>
                  <a:cubicBezTo>
                    <a:pt x="9718" y="14675"/>
                    <a:pt x="9809" y="14525"/>
                    <a:pt x="9848" y="14490"/>
                  </a:cubicBezTo>
                  <a:cubicBezTo>
                    <a:pt x="9862" y="14478"/>
                    <a:pt x="9880" y="14471"/>
                    <a:pt x="9904" y="14471"/>
                  </a:cubicBezTo>
                  <a:cubicBezTo>
                    <a:pt x="9967" y="14471"/>
                    <a:pt x="10070" y="14515"/>
                    <a:pt x="10229" y="14609"/>
                  </a:cubicBezTo>
                  <a:cubicBezTo>
                    <a:pt x="10401" y="14711"/>
                    <a:pt x="10526" y="14762"/>
                    <a:pt x="10625" y="14762"/>
                  </a:cubicBezTo>
                  <a:cubicBezTo>
                    <a:pt x="10734" y="14762"/>
                    <a:pt x="10809" y="14698"/>
                    <a:pt x="10874" y="14571"/>
                  </a:cubicBezTo>
                  <a:cubicBezTo>
                    <a:pt x="10979" y="14362"/>
                    <a:pt x="10872" y="14167"/>
                    <a:pt x="10519" y="13919"/>
                  </a:cubicBezTo>
                  <a:cubicBezTo>
                    <a:pt x="10319" y="13779"/>
                    <a:pt x="10276" y="13716"/>
                    <a:pt x="10320" y="13629"/>
                  </a:cubicBezTo>
                  <a:cubicBezTo>
                    <a:pt x="10347" y="13578"/>
                    <a:pt x="10387" y="13539"/>
                    <a:pt x="10412" y="13539"/>
                  </a:cubicBezTo>
                  <a:close/>
                  <a:moveTo>
                    <a:pt x="3425" y="14030"/>
                  </a:moveTo>
                  <a:cubicBezTo>
                    <a:pt x="3471" y="14030"/>
                    <a:pt x="3772" y="14358"/>
                    <a:pt x="4106" y="14770"/>
                  </a:cubicBezTo>
                  <a:lnTo>
                    <a:pt x="4723" y="15533"/>
                  </a:lnTo>
                  <a:lnTo>
                    <a:pt x="4430" y="16114"/>
                  </a:lnTo>
                  <a:cubicBezTo>
                    <a:pt x="4272" y="16425"/>
                    <a:pt x="4129" y="16677"/>
                    <a:pt x="4108" y="16677"/>
                  </a:cubicBezTo>
                  <a:cubicBezTo>
                    <a:pt x="4108" y="16677"/>
                    <a:pt x="4108" y="16677"/>
                    <a:pt x="4107" y="16677"/>
                  </a:cubicBezTo>
                  <a:cubicBezTo>
                    <a:pt x="4091" y="16669"/>
                    <a:pt x="3792" y="16277"/>
                    <a:pt x="3444" y="15813"/>
                  </a:cubicBezTo>
                  <a:lnTo>
                    <a:pt x="2810" y="14964"/>
                  </a:lnTo>
                  <a:lnTo>
                    <a:pt x="3084" y="14510"/>
                  </a:lnTo>
                  <a:cubicBezTo>
                    <a:pt x="3233" y="14262"/>
                    <a:pt x="3387" y="14044"/>
                    <a:pt x="3423" y="14030"/>
                  </a:cubicBezTo>
                  <a:cubicBezTo>
                    <a:pt x="3424" y="14030"/>
                    <a:pt x="3424" y="14030"/>
                    <a:pt x="3425" y="14030"/>
                  </a:cubicBezTo>
                  <a:close/>
                  <a:moveTo>
                    <a:pt x="8110" y="13707"/>
                  </a:moveTo>
                  <a:cubicBezTo>
                    <a:pt x="8184" y="13707"/>
                    <a:pt x="8298" y="13852"/>
                    <a:pt x="8691" y="14362"/>
                  </a:cubicBezTo>
                  <a:lnTo>
                    <a:pt x="9241" y="15077"/>
                  </a:lnTo>
                  <a:lnTo>
                    <a:pt x="8765" y="15919"/>
                  </a:lnTo>
                  <a:cubicBezTo>
                    <a:pt x="8502" y="16381"/>
                    <a:pt x="8273" y="16764"/>
                    <a:pt x="8253" y="16770"/>
                  </a:cubicBezTo>
                  <a:cubicBezTo>
                    <a:pt x="8253" y="16770"/>
                    <a:pt x="8252" y="16770"/>
                    <a:pt x="8252" y="16770"/>
                  </a:cubicBezTo>
                  <a:cubicBezTo>
                    <a:pt x="8203" y="16770"/>
                    <a:pt x="7163" y="15521"/>
                    <a:pt x="7103" y="15393"/>
                  </a:cubicBezTo>
                  <a:cubicBezTo>
                    <a:pt x="7067" y="15313"/>
                    <a:pt x="7837" y="13957"/>
                    <a:pt x="8034" y="13755"/>
                  </a:cubicBezTo>
                  <a:cubicBezTo>
                    <a:pt x="8062" y="13726"/>
                    <a:pt x="8083" y="13707"/>
                    <a:pt x="8110" y="13707"/>
                  </a:cubicBezTo>
                  <a:close/>
                  <a:moveTo>
                    <a:pt x="5533" y="14220"/>
                  </a:moveTo>
                  <a:lnTo>
                    <a:pt x="5643" y="14403"/>
                  </a:lnTo>
                  <a:cubicBezTo>
                    <a:pt x="5703" y="14505"/>
                    <a:pt x="5921" y="14886"/>
                    <a:pt x="6131" y="15258"/>
                  </a:cubicBezTo>
                  <a:lnTo>
                    <a:pt x="6509" y="15928"/>
                  </a:lnTo>
                  <a:lnTo>
                    <a:pt x="6278" y="16388"/>
                  </a:lnTo>
                  <a:cubicBezTo>
                    <a:pt x="6153" y="16636"/>
                    <a:pt x="6038" y="16835"/>
                    <a:pt x="6019" y="16835"/>
                  </a:cubicBezTo>
                  <a:cubicBezTo>
                    <a:pt x="6019" y="16835"/>
                    <a:pt x="6019" y="16835"/>
                    <a:pt x="6018" y="16835"/>
                  </a:cubicBezTo>
                  <a:cubicBezTo>
                    <a:pt x="6004" y="16828"/>
                    <a:pt x="5834" y="16623"/>
                    <a:pt x="5643" y="16380"/>
                  </a:cubicBezTo>
                  <a:cubicBezTo>
                    <a:pt x="5449" y="16135"/>
                    <a:pt x="5204" y="15833"/>
                    <a:pt x="5097" y="15702"/>
                  </a:cubicBezTo>
                  <a:lnTo>
                    <a:pt x="4903" y="15468"/>
                  </a:lnTo>
                  <a:lnTo>
                    <a:pt x="5217" y="14843"/>
                  </a:lnTo>
                  <a:lnTo>
                    <a:pt x="5533" y="14220"/>
                  </a:lnTo>
                  <a:close/>
                  <a:moveTo>
                    <a:pt x="11517" y="14977"/>
                  </a:moveTo>
                  <a:cubicBezTo>
                    <a:pt x="11517" y="14977"/>
                    <a:pt x="11517" y="14977"/>
                    <a:pt x="11517" y="14977"/>
                  </a:cubicBezTo>
                  <a:cubicBezTo>
                    <a:pt x="11526" y="14980"/>
                    <a:pt x="11665" y="15156"/>
                    <a:pt x="11827" y="15361"/>
                  </a:cubicBezTo>
                  <a:cubicBezTo>
                    <a:pt x="12050" y="15647"/>
                    <a:pt x="12108" y="15767"/>
                    <a:pt x="12063" y="15856"/>
                  </a:cubicBezTo>
                  <a:cubicBezTo>
                    <a:pt x="11896" y="16187"/>
                    <a:pt x="11197" y="17216"/>
                    <a:pt x="11143" y="17216"/>
                  </a:cubicBezTo>
                  <a:cubicBezTo>
                    <a:pt x="11142" y="17216"/>
                    <a:pt x="11142" y="17216"/>
                    <a:pt x="11141" y="17216"/>
                  </a:cubicBezTo>
                  <a:cubicBezTo>
                    <a:pt x="11113" y="17200"/>
                    <a:pt x="10969" y="17026"/>
                    <a:pt x="10824" y="16831"/>
                  </a:cubicBezTo>
                  <a:cubicBezTo>
                    <a:pt x="10569" y="16488"/>
                    <a:pt x="10565" y="16467"/>
                    <a:pt x="10687" y="16301"/>
                  </a:cubicBezTo>
                  <a:cubicBezTo>
                    <a:pt x="10757" y="16207"/>
                    <a:pt x="10969" y="15866"/>
                    <a:pt x="11159" y="15548"/>
                  </a:cubicBezTo>
                  <a:cubicBezTo>
                    <a:pt x="11345" y="15236"/>
                    <a:pt x="11506" y="14977"/>
                    <a:pt x="11517" y="14977"/>
                  </a:cubicBezTo>
                  <a:close/>
                  <a:moveTo>
                    <a:pt x="7389" y="16143"/>
                  </a:moveTo>
                  <a:cubicBezTo>
                    <a:pt x="7406" y="16143"/>
                    <a:pt x="7581" y="16342"/>
                    <a:pt x="7782" y="16591"/>
                  </a:cubicBezTo>
                  <a:cubicBezTo>
                    <a:pt x="8052" y="16929"/>
                    <a:pt x="8136" y="17078"/>
                    <a:pt x="8094" y="17158"/>
                  </a:cubicBezTo>
                  <a:cubicBezTo>
                    <a:pt x="8067" y="17211"/>
                    <a:pt x="8030" y="17248"/>
                    <a:pt x="8006" y="17248"/>
                  </a:cubicBezTo>
                  <a:cubicBezTo>
                    <a:pt x="8004" y="17248"/>
                    <a:pt x="8001" y="17248"/>
                    <a:pt x="7999" y="17246"/>
                  </a:cubicBezTo>
                  <a:cubicBezTo>
                    <a:pt x="7947" y="17220"/>
                    <a:pt x="7357" y="16155"/>
                    <a:pt x="7389" y="16143"/>
                  </a:cubicBezTo>
                  <a:cubicBezTo>
                    <a:pt x="7389" y="16143"/>
                    <a:pt x="7389" y="16143"/>
                    <a:pt x="7389" y="16143"/>
                  </a:cubicBezTo>
                  <a:close/>
                  <a:moveTo>
                    <a:pt x="9391" y="15384"/>
                  </a:moveTo>
                  <a:cubicBezTo>
                    <a:pt x="9459" y="15384"/>
                    <a:pt x="9567" y="15509"/>
                    <a:pt x="9886" y="15923"/>
                  </a:cubicBezTo>
                  <a:lnTo>
                    <a:pt x="10346" y="16520"/>
                  </a:lnTo>
                  <a:lnTo>
                    <a:pt x="10140" y="16839"/>
                  </a:lnTo>
                  <a:cubicBezTo>
                    <a:pt x="10029" y="17015"/>
                    <a:pt x="9803" y="17383"/>
                    <a:pt x="9641" y="17653"/>
                  </a:cubicBezTo>
                  <a:cubicBezTo>
                    <a:pt x="9482" y="17921"/>
                    <a:pt x="9341" y="18140"/>
                    <a:pt x="9330" y="18140"/>
                  </a:cubicBezTo>
                  <a:cubicBezTo>
                    <a:pt x="9329" y="18140"/>
                    <a:pt x="9329" y="18140"/>
                    <a:pt x="9329" y="18140"/>
                  </a:cubicBezTo>
                  <a:cubicBezTo>
                    <a:pt x="9320" y="18133"/>
                    <a:pt x="9150" y="17928"/>
                    <a:pt x="8959" y="17686"/>
                  </a:cubicBezTo>
                  <a:cubicBezTo>
                    <a:pt x="8765" y="17444"/>
                    <a:pt x="8558" y="17189"/>
                    <a:pt x="8499" y="17123"/>
                  </a:cubicBezTo>
                  <a:cubicBezTo>
                    <a:pt x="8395" y="17004"/>
                    <a:pt x="8399" y="16996"/>
                    <a:pt x="8825" y="16248"/>
                  </a:cubicBezTo>
                  <a:cubicBezTo>
                    <a:pt x="9062" y="15829"/>
                    <a:pt x="9294" y="15453"/>
                    <a:pt x="9341" y="15408"/>
                  </a:cubicBezTo>
                  <a:cubicBezTo>
                    <a:pt x="9357" y="15393"/>
                    <a:pt x="9373" y="15384"/>
                    <a:pt x="9391" y="15384"/>
                  </a:cubicBezTo>
                  <a:close/>
                  <a:moveTo>
                    <a:pt x="4770" y="15710"/>
                  </a:moveTo>
                  <a:cubicBezTo>
                    <a:pt x="4835" y="15710"/>
                    <a:pt x="5040" y="15925"/>
                    <a:pt x="5388" y="16361"/>
                  </a:cubicBezTo>
                  <a:lnTo>
                    <a:pt x="5939" y="17051"/>
                  </a:lnTo>
                  <a:lnTo>
                    <a:pt x="5623" y="17681"/>
                  </a:lnTo>
                  <a:lnTo>
                    <a:pt x="5304" y="18312"/>
                  </a:lnTo>
                  <a:lnTo>
                    <a:pt x="4735" y="17546"/>
                  </a:lnTo>
                  <a:lnTo>
                    <a:pt x="4165" y="16781"/>
                  </a:lnTo>
                  <a:lnTo>
                    <a:pt x="4423" y="16268"/>
                  </a:lnTo>
                  <a:cubicBezTo>
                    <a:pt x="4566" y="15987"/>
                    <a:pt x="4717" y="15735"/>
                    <a:pt x="4760" y="15713"/>
                  </a:cubicBezTo>
                  <a:cubicBezTo>
                    <a:pt x="4763" y="15711"/>
                    <a:pt x="4766" y="15710"/>
                    <a:pt x="4770" y="15710"/>
                  </a:cubicBezTo>
                  <a:close/>
                  <a:moveTo>
                    <a:pt x="6640" y="16103"/>
                  </a:moveTo>
                  <a:lnTo>
                    <a:pt x="6759" y="16341"/>
                  </a:lnTo>
                  <a:cubicBezTo>
                    <a:pt x="6826" y="16471"/>
                    <a:pt x="7044" y="16883"/>
                    <a:pt x="7250" y="17262"/>
                  </a:cubicBezTo>
                  <a:lnTo>
                    <a:pt x="7622" y="17947"/>
                  </a:lnTo>
                  <a:lnTo>
                    <a:pt x="7475" y="18240"/>
                  </a:lnTo>
                  <a:cubicBezTo>
                    <a:pt x="7405" y="18378"/>
                    <a:pt x="7366" y="18464"/>
                    <a:pt x="7303" y="18464"/>
                  </a:cubicBezTo>
                  <a:cubicBezTo>
                    <a:pt x="7205" y="18464"/>
                    <a:pt x="7050" y="18250"/>
                    <a:pt x="6629" y="17685"/>
                  </a:cubicBezTo>
                  <a:lnTo>
                    <a:pt x="6160" y="17055"/>
                  </a:lnTo>
                  <a:lnTo>
                    <a:pt x="6401" y="16578"/>
                  </a:lnTo>
                  <a:lnTo>
                    <a:pt x="6640" y="16103"/>
                  </a:lnTo>
                  <a:close/>
                  <a:moveTo>
                    <a:pt x="10461" y="16729"/>
                  </a:moveTo>
                  <a:lnTo>
                    <a:pt x="10743" y="17106"/>
                  </a:lnTo>
                  <a:lnTo>
                    <a:pt x="11028" y="17486"/>
                  </a:lnTo>
                  <a:lnTo>
                    <a:pt x="10737" y="17966"/>
                  </a:lnTo>
                  <a:cubicBezTo>
                    <a:pt x="10577" y="18229"/>
                    <a:pt x="10356" y="18582"/>
                    <a:pt x="10244" y="18753"/>
                  </a:cubicBezTo>
                  <a:lnTo>
                    <a:pt x="10039" y="19062"/>
                  </a:lnTo>
                  <a:lnTo>
                    <a:pt x="9757" y="18697"/>
                  </a:lnTo>
                  <a:lnTo>
                    <a:pt x="9474" y="18334"/>
                  </a:lnTo>
                  <a:lnTo>
                    <a:pt x="9796" y="17791"/>
                  </a:lnTo>
                  <a:cubicBezTo>
                    <a:pt x="9975" y="17490"/>
                    <a:pt x="10194" y="17130"/>
                    <a:pt x="10289" y="16988"/>
                  </a:cubicBezTo>
                  <a:lnTo>
                    <a:pt x="10461" y="16729"/>
                  </a:lnTo>
                  <a:close/>
                  <a:moveTo>
                    <a:pt x="8290" y="17288"/>
                  </a:moveTo>
                  <a:cubicBezTo>
                    <a:pt x="8366" y="17288"/>
                    <a:pt x="8497" y="17451"/>
                    <a:pt x="8867" y="17914"/>
                  </a:cubicBezTo>
                  <a:cubicBezTo>
                    <a:pt x="9222" y="18360"/>
                    <a:pt x="9236" y="18388"/>
                    <a:pt x="9130" y="18533"/>
                  </a:cubicBezTo>
                  <a:cubicBezTo>
                    <a:pt x="9070" y="18616"/>
                    <a:pt x="8863" y="18955"/>
                    <a:pt x="8667" y="19291"/>
                  </a:cubicBezTo>
                  <a:lnTo>
                    <a:pt x="8313" y="19899"/>
                  </a:lnTo>
                  <a:lnTo>
                    <a:pt x="7878" y="19316"/>
                  </a:lnTo>
                  <a:lnTo>
                    <a:pt x="7445" y="18733"/>
                  </a:lnTo>
                  <a:lnTo>
                    <a:pt x="7579" y="18469"/>
                  </a:lnTo>
                  <a:cubicBezTo>
                    <a:pt x="7649" y="18327"/>
                    <a:pt x="7720" y="18221"/>
                    <a:pt x="7742" y="18221"/>
                  </a:cubicBezTo>
                  <a:cubicBezTo>
                    <a:pt x="7743" y="18221"/>
                    <a:pt x="7744" y="18221"/>
                    <a:pt x="7745" y="18221"/>
                  </a:cubicBezTo>
                  <a:cubicBezTo>
                    <a:pt x="7763" y="18229"/>
                    <a:pt x="7820" y="18314"/>
                    <a:pt x="7876" y="18408"/>
                  </a:cubicBezTo>
                  <a:cubicBezTo>
                    <a:pt x="7953" y="18545"/>
                    <a:pt x="8009" y="18581"/>
                    <a:pt x="8153" y="18586"/>
                  </a:cubicBezTo>
                  <a:cubicBezTo>
                    <a:pt x="8158" y="18587"/>
                    <a:pt x="8164" y="18587"/>
                    <a:pt x="8170" y="18587"/>
                  </a:cubicBezTo>
                  <a:cubicBezTo>
                    <a:pt x="8498" y="18587"/>
                    <a:pt x="8522" y="18214"/>
                    <a:pt x="8223" y="17747"/>
                  </a:cubicBezTo>
                  <a:cubicBezTo>
                    <a:pt x="8140" y="17618"/>
                    <a:pt x="8131" y="17519"/>
                    <a:pt x="8191" y="17403"/>
                  </a:cubicBezTo>
                  <a:cubicBezTo>
                    <a:pt x="8226" y="17333"/>
                    <a:pt x="8251" y="17288"/>
                    <a:pt x="8290" y="17288"/>
                  </a:cubicBezTo>
                  <a:close/>
                  <a:moveTo>
                    <a:pt x="6066" y="17238"/>
                  </a:moveTo>
                  <a:lnTo>
                    <a:pt x="6643" y="17975"/>
                  </a:lnTo>
                  <a:lnTo>
                    <a:pt x="7220" y="18713"/>
                  </a:lnTo>
                  <a:lnTo>
                    <a:pt x="6874" y="19318"/>
                  </a:lnTo>
                  <a:cubicBezTo>
                    <a:pt x="6686" y="19649"/>
                    <a:pt x="6518" y="19928"/>
                    <a:pt x="6505" y="19933"/>
                  </a:cubicBezTo>
                  <a:cubicBezTo>
                    <a:pt x="6505" y="19933"/>
                    <a:pt x="6505" y="19933"/>
                    <a:pt x="6504" y="19933"/>
                  </a:cubicBezTo>
                  <a:cubicBezTo>
                    <a:pt x="6463" y="19933"/>
                    <a:pt x="5503" y="18647"/>
                    <a:pt x="5439" y="18509"/>
                  </a:cubicBezTo>
                  <a:cubicBezTo>
                    <a:pt x="5415" y="18454"/>
                    <a:pt x="5429" y="18379"/>
                    <a:pt x="5470" y="18340"/>
                  </a:cubicBezTo>
                  <a:cubicBezTo>
                    <a:pt x="5510" y="18303"/>
                    <a:pt x="5664" y="18038"/>
                    <a:pt x="5806" y="17755"/>
                  </a:cubicBezTo>
                  <a:lnTo>
                    <a:pt x="6066" y="17238"/>
                  </a:lnTo>
                  <a:close/>
                  <a:moveTo>
                    <a:pt x="9354" y="18607"/>
                  </a:moveTo>
                  <a:cubicBezTo>
                    <a:pt x="9410" y="18607"/>
                    <a:pt x="9523" y="18713"/>
                    <a:pt x="9689" y="18918"/>
                  </a:cubicBezTo>
                  <a:lnTo>
                    <a:pt x="9971" y="19271"/>
                  </a:lnTo>
                  <a:lnTo>
                    <a:pt x="9725" y="19754"/>
                  </a:lnTo>
                  <a:cubicBezTo>
                    <a:pt x="9591" y="20018"/>
                    <a:pt x="9409" y="20425"/>
                    <a:pt x="9323" y="20647"/>
                  </a:cubicBezTo>
                  <a:lnTo>
                    <a:pt x="9163" y="21056"/>
                  </a:lnTo>
                  <a:lnTo>
                    <a:pt x="8806" y="20569"/>
                  </a:lnTo>
                  <a:lnTo>
                    <a:pt x="8448" y="20083"/>
                  </a:lnTo>
                  <a:lnTo>
                    <a:pt x="8856" y="19371"/>
                  </a:lnTo>
                  <a:cubicBezTo>
                    <a:pt x="9082" y="18977"/>
                    <a:pt x="9296" y="18637"/>
                    <a:pt x="9336" y="18612"/>
                  </a:cubicBezTo>
                  <a:cubicBezTo>
                    <a:pt x="9341" y="18608"/>
                    <a:pt x="9347" y="18607"/>
                    <a:pt x="9354" y="18607"/>
                  </a:cubicBezTo>
                  <a:close/>
                  <a:moveTo>
                    <a:pt x="7390" y="18917"/>
                  </a:moveTo>
                  <a:lnTo>
                    <a:pt x="7816" y="19473"/>
                  </a:lnTo>
                  <a:lnTo>
                    <a:pt x="8239" y="20031"/>
                  </a:lnTo>
                  <a:lnTo>
                    <a:pt x="7937" y="20555"/>
                  </a:lnTo>
                  <a:cubicBezTo>
                    <a:pt x="7706" y="20959"/>
                    <a:pt x="7607" y="21149"/>
                    <a:pt x="7496" y="21149"/>
                  </a:cubicBezTo>
                  <a:cubicBezTo>
                    <a:pt x="7395" y="21149"/>
                    <a:pt x="7285" y="20993"/>
                    <a:pt x="7056" y="20700"/>
                  </a:cubicBezTo>
                  <a:lnTo>
                    <a:pt x="6645" y="20174"/>
                  </a:lnTo>
                  <a:lnTo>
                    <a:pt x="6822" y="19837"/>
                  </a:lnTo>
                  <a:cubicBezTo>
                    <a:pt x="6921" y="19651"/>
                    <a:pt x="7088" y="19369"/>
                    <a:pt x="7195" y="19208"/>
                  </a:cubicBezTo>
                  <a:lnTo>
                    <a:pt x="7390" y="18917"/>
                  </a:lnTo>
                  <a:close/>
                  <a:moveTo>
                    <a:pt x="8355" y="20297"/>
                  </a:moveTo>
                  <a:cubicBezTo>
                    <a:pt x="8416" y="20297"/>
                    <a:pt x="8528" y="20414"/>
                    <a:pt x="8738" y="20691"/>
                  </a:cubicBezTo>
                  <a:lnTo>
                    <a:pt x="9067" y="21131"/>
                  </a:lnTo>
                  <a:lnTo>
                    <a:pt x="8834" y="21780"/>
                  </a:lnTo>
                  <a:cubicBezTo>
                    <a:pt x="8707" y="22137"/>
                    <a:pt x="8587" y="22433"/>
                    <a:pt x="8567" y="22440"/>
                  </a:cubicBezTo>
                  <a:cubicBezTo>
                    <a:pt x="8567" y="22440"/>
                    <a:pt x="8566" y="22440"/>
                    <a:pt x="8566" y="22440"/>
                  </a:cubicBezTo>
                  <a:cubicBezTo>
                    <a:pt x="8523" y="22440"/>
                    <a:pt x="7875" y="21728"/>
                    <a:pt x="7730" y="21520"/>
                  </a:cubicBezTo>
                  <a:cubicBezTo>
                    <a:pt x="7671" y="21437"/>
                    <a:pt x="7706" y="21344"/>
                    <a:pt x="7960" y="20889"/>
                  </a:cubicBezTo>
                  <a:cubicBezTo>
                    <a:pt x="8124" y="20596"/>
                    <a:pt x="8292" y="20333"/>
                    <a:pt x="8333" y="20303"/>
                  </a:cubicBezTo>
                  <a:cubicBezTo>
                    <a:pt x="8340" y="20299"/>
                    <a:pt x="8347" y="20297"/>
                    <a:pt x="8355" y="20297"/>
                  </a:cubicBezTo>
                  <a:close/>
                  <a:moveTo>
                    <a:pt x="6261" y="0"/>
                  </a:moveTo>
                  <a:cubicBezTo>
                    <a:pt x="6247" y="0"/>
                    <a:pt x="6233" y="3"/>
                    <a:pt x="6219" y="7"/>
                  </a:cubicBezTo>
                  <a:cubicBezTo>
                    <a:pt x="6066" y="56"/>
                    <a:pt x="4221" y="3698"/>
                    <a:pt x="3306" y="5752"/>
                  </a:cubicBezTo>
                  <a:cubicBezTo>
                    <a:pt x="2875" y="6727"/>
                    <a:pt x="1952" y="8694"/>
                    <a:pt x="1259" y="10124"/>
                  </a:cubicBezTo>
                  <a:lnTo>
                    <a:pt x="1" y="12725"/>
                  </a:lnTo>
                  <a:lnTo>
                    <a:pt x="124" y="12814"/>
                  </a:lnTo>
                  <a:cubicBezTo>
                    <a:pt x="166" y="12844"/>
                    <a:pt x="201" y="12859"/>
                    <a:pt x="234" y="12859"/>
                  </a:cubicBezTo>
                  <a:cubicBezTo>
                    <a:pt x="272" y="12859"/>
                    <a:pt x="306" y="12838"/>
                    <a:pt x="345" y="12796"/>
                  </a:cubicBezTo>
                  <a:cubicBezTo>
                    <a:pt x="387" y="12748"/>
                    <a:pt x="415" y="12717"/>
                    <a:pt x="451" y="12717"/>
                  </a:cubicBezTo>
                  <a:cubicBezTo>
                    <a:pt x="517" y="12717"/>
                    <a:pt x="609" y="12826"/>
                    <a:pt x="873" y="13138"/>
                  </a:cubicBezTo>
                  <a:cubicBezTo>
                    <a:pt x="1199" y="13525"/>
                    <a:pt x="3787" y="16946"/>
                    <a:pt x="3907" y="17150"/>
                  </a:cubicBezTo>
                  <a:cubicBezTo>
                    <a:pt x="4081" y="17446"/>
                    <a:pt x="6723" y="21056"/>
                    <a:pt x="7089" y="21497"/>
                  </a:cubicBezTo>
                  <a:cubicBezTo>
                    <a:pt x="8083" y="22698"/>
                    <a:pt x="8396" y="23035"/>
                    <a:pt x="8632" y="23035"/>
                  </a:cubicBezTo>
                  <a:cubicBezTo>
                    <a:pt x="8690" y="23035"/>
                    <a:pt x="8743" y="23015"/>
                    <a:pt x="8801" y="22982"/>
                  </a:cubicBezTo>
                  <a:cubicBezTo>
                    <a:pt x="8948" y="22896"/>
                    <a:pt x="8995" y="22815"/>
                    <a:pt x="9153" y="22364"/>
                  </a:cubicBezTo>
                  <a:cubicBezTo>
                    <a:pt x="9408" y="21624"/>
                    <a:pt x="10339" y="19652"/>
                    <a:pt x="10834" y="18798"/>
                  </a:cubicBezTo>
                  <a:cubicBezTo>
                    <a:pt x="11189" y="18182"/>
                    <a:pt x="11286" y="18058"/>
                    <a:pt x="11415" y="18026"/>
                  </a:cubicBezTo>
                  <a:cubicBezTo>
                    <a:pt x="11550" y="17993"/>
                    <a:pt x="11568" y="17969"/>
                    <a:pt x="11537" y="17852"/>
                  </a:cubicBezTo>
                  <a:cubicBezTo>
                    <a:pt x="11508" y="17733"/>
                    <a:pt x="11562" y="17625"/>
                    <a:pt x="11970" y="17002"/>
                  </a:cubicBezTo>
                  <a:cubicBezTo>
                    <a:pt x="12228" y="16609"/>
                    <a:pt x="12450" y="16262"/>
                    <a:pt x="12464" y="16235"/>
                  </a:cubicBezTo>
                  <a:cubicBezTo>
                    <a:pt x="12468" y="16226"/>
                    <a:pt x="12477" y="16222"/>
                    <a:pt x="12488" y="16222"/>
                  </a:cubicBezTo>
                  <a:cubicBezTo>
                    <a:pt x="12508" y="16222"/>
                    <a:pt x="12535" y="16236"/>
                    <a:pt x="12559" y="16262"/>
                  </a:cubicBezTo>
                  <a:cubicBezTo>
                    <a:pt x="12590" y="16297"/>
                    <a:pt x="12622" y="16313"/>
                    <a:pt x="12649" y="16313"/>
                  </a:cubicBezTo>
                  <a:cubicBezTo>
                    <a:pt x="12714" y="16313"/>
                    <a:pt x="12755" y="16223"/>
                    <a:pt x="12719" y="16095"/>
                  </a:cubicBezTo>
                  <a:cubicBezTo>
                    <a:pt x="12678" y="15941"/>
                    <a:pt x="12706" y="15889"/>
                    <a:pt x="13194" y="15218"/>
                  </a:cubicBezTo>
                  <a:cubicBezTo>
                    <a:pt x="13480" y="14825"/>
                    <a:pt x="13900" y="14230"/>
                    <a:pt x="14125" y="13901"/>
                  </a:cubicBezTo>
                  <a:cubicBezTo>
                    <a:pt x="14351" y="13569"/>
                    <a:pt x="14777" y="12986"/>
                    <a:pt x="15070" y="12605"/>
                  </a:cubicBezTo>
                  <a:cubicBezTo>
                    <a:pt x="15364" y="12224"/>
                    <a:pt x="15625" y="11869"/>
                    <a:pt x="15652" y="11817"/>
                  </a:cubicBezTo>
                  <a:cubicBezTo>
                    <a:pt x="15800" y="11516"/>
                    <a:pt x="15285" y="10744"/>
                    <a:pt x="13555" y="8664"/>
                  </a:cubicBezTo>
                  <a:cubicBezTo>
                    <a:pt x="12860" y="7828"/>
                    <a:pt x="12246" y="7080"/>
                    <a:pt x="12190" y="6997"/>
                  </a:cubicBezTo>
                  <a:cubicBezTo>
                    <a:pt x="12135" y="6916"/>
                    <a:pt x="12063" y="6832"/>
                    <a:pt x="12034" y="6809"/>
                  </a:cubicBezTo>
                  <a:cubicBezTo>
                    <a:pt x="11878" y="6694"/>
                    <a:pt x="10939" y="5463"/>
                    <a:pt x="10935" y="5371"/>
                  </a:cubicBezTo>
                  <a:cubicBezTo>
                    <a:pt x="10934" y="5311"/>
                    <a:pt x="10907" y="5270"/>
                    <a:pt x="10873" y="5270"/>
                  </a:cubicBezTo>
                  <a:cubicBezTo>
                    <a:pt x="10872" y="5270"/>
                    <a:pt x="10872" y="5270"/>
                    <a:pt x="10871" y="5270"/>
                  </a:cubicBezTo>
                  <a:cubicBezTo>
                    <a:pt x="10871" y="5270"/>
                    <a:pt x="10871" y="5270"/>
                    <a:pt x="10871" y="5270"/>
                  </a:cubicBezTo>
                  <a:cubicBezTo>
                    <a:pt x="10788" y="5270"/>
                    <a:pt x="9652" y="3825"/>
                    <a:pt x="9662" y="3734"/>
                  </a:cubicBezTo>
                  <a:cubicBezTo>
                    <a:pt x="9668" y="3700"/>
                    <a:pt x="9629" y="3651"/>
                    <a:pt x="9582" y="3627"/>
                  </a:cubicBezTo>
                  <a:cubicBezTo>
                    <a:pt x="9534" y="3603"/>
                    <a:pt x="9169" y="3176"/>
                    <a:pt x="8769" y="2675"/>
                  </a:cubicBezTo>
                  <a:cubicBezTo>
                    <a:pt x="7816" y="1478"/>
                    <a:pt x="6730" y="261"/>
                    <a:pt x="6563" y="200"/>
                  </a:cubicBezTo>
                  <a:cubicBezTo>
                    <a:pt x="6488" y="173"/>
                    <a:pt x="6401" y="110"/>
                    <a:pt x="6371" y="62"/>
                  </a:cubicBezTo>
                  <a:cubicBezTo>
                    <a:pt x="6347" y="22"/>
                    <a:pt x="6306" y="0"/>
                    <a:pt x="6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9"/>
            <p:cNvSpPr/>
            <p:nvPr/>
          </p:nvSpPr>
          <p:spPr>
            <a:xfrm>
              <a:off x="776463" y="3968350"/>
              <a:ext cx="495375" cy="383750"/>
            </a:xfrm>
            <a:custGeom>
              <a:avLst/>
              <a:gdLst/>
              <a:ahLst/>
              <a:cxnLst/>
              <a:rect l="l" t="t" r="r" b="b"/>
              <a:pathLst>
                <a:path w="19815" h="15350" extrusionOk="0">
                  <a:moveTo>
                    <a:pt x="2766" y="644"/>
                  </a:moveTo>
                  <a:cubicBezTo>
                    <a:pt x="2772" y="644"/>
                    <a:pt x="2779" y="645"/>
                    <a:pt x="2785" y="645"/>
                  </a:cubicBezTo>
                  <a:cubicBezTo>
                    <a:pt x="2847" y="648"/>
                    <a:pt x="2859" y="660"/>
                    <a:pt x="2816" y="677"/>
                  </a:cubicBezTo>
                  <a:cubicBezTo>
                    <a:pt x="2802" y="682"/>
                    <a:pt x="2785" y="685"/>
                    <a:pt x="2770" y="685"/>
                  </a:cubicBezTo>
                  <a:cubicBezTo>
                    <a:pt x="2748" y="685"/>
                    <a:pt x="2728" y="680"/>
                    <a:pt x="2719" y="671"/>
                  </a:cubicBezTo>
                  <a:cubicBezTo>
                    <a:pt x="2704" y="656"/>
                    <a:pt x="2726" y="644"/>
                    <a:pt x="2766" y="644"/>
                  </a:cubicBezTo>
                  <a:close/>
                  <a:moveTo>
                    <a:pt x="3118" y="701"/>
                  </a:moveTo>
                  <a:cubicBezTo>
                    <a:pt x="3299" y="701"/>
                    <a:pt x="4222" y="808"/>
                    <a:pt x="5525" y="982"/>
                  </a:cubicBezTo>
                  <a:lnTo>
                    <a:pt x="6191" y="1070"/>
                  </a:lnTo>
                  <a:lnTo>
                    <a:pt x="6054" y="1215"/>
                  </a:lnTo>
                  <a:lnTo>
                    <a:pt x="5917" y="1358"/>
                  </a:lnTo>
                  <a:lnTo>
                    <a:pt x="5623" y="1279"/>
                  </a:lnTo>
                  <a:cubicBezTo>
                    <a:pt x="5461" y="1232"/>
                    <a:pt x="4794" y="1085"/>
                    <a:pt x="4133" y="949"/>
                  </a:cubicBezTo>
                  <a:cubicBezTo>
                    <a:pt x="3474" y="812"/>
                    <a:pt x="3018" y="701"/>
                    <a:pt x="3118" y="701"/>
                  </a:cubicBezTo>
                  <a:close/>
                  <a:moveTo>
                    <a:pt x="6507" y="1113"/>
                  </a:moveTo>
                  <a:cubicBezTo>
                    <a:pt x="6513" y="1113"/>
                    <a:pt x="6519" y="1113"/>
                    <a:pt x="6526" y="1113"/>
                  </a:cubicBezTo>
                  <a:cubicBezTo>
                    <a:pt x="6760" y="1123"/>
                    <a:pt x="9640" y="1482"/>
                    <a:pt x="9667" y="1506"/>
                  </a:cubicBezTo>
                  <a:cubicBezTo>
                    <a:pt x="9682" y="1520"/>
                    <a:pt x="9552" y="1668"/>
                    <a:pt x="9375" y="1845"/>
                  </a:cubicBezTo>
                  <a:lnTo>
                    <a:pt x="9058" y="2163"/>
                  </a:lnTo>
                  <a:lnTo>
                    <a:pt x="8259" y="1972"/>
                  </a:lnTo>
                  <a:cubicBezTo>
                    <a:pt x="7823" y="1869"/>
                    <a:pt x="7147" y="1696"/>
                    <a:pt x="6770" y="1592"/>
                  </a:cubicBezTo>
                  <a:lnTo>
                    <a:pt x="6078" y="1402"/>
                  </a:lnTo>
                  <a:lnTo>
                    <a:pt x="6221" y="1255"/>
                  </a:lnTo>
                  <a:cubicBezTo>
                    <a:pt x="6318" y="1155"/>
                    <a:pt x="6402" y="1113"/>
                    <a:pt x="6507" y="1113"/>
                  </a:cubicBezTo>
                  <a:close/>
                  <a:moveTo>
                    <a:pt x="1920" y="751"/>
                  </a:moveTo>
                  <a:cubicBezTo>
                    <a:pt x="1921" y="751"/>
                    <a:pt x="1922" y="751"/>
                    <a:pt x="1923" y="751"/>
                  </a:cubicBezTo>
                  <a:cubicBezTo>
                    <a:pt x="2105" y="766"/>
                    <a:pt x="5469" y="1462"/>
                    <a:pt x="5563" y="1502"/>
                  </a:cubicBezTo>
                  <a:cubicBezTo>
                    <a:pt x="5656" y="1544"/>
                    <a:pt x="5624" y="1591"/>
                    <a:pt x="5255" y="1960"/>
                  </a:cubicBezTo>
                  <a:lnTo>
                    <a:pt x="4845" y="2372"/>
                  </a:lnTo>
                  <a:lnTo>
                    <a:pt x="3708" y="1774"/>
                  </a:lnTo>
                  <a:cubicBezTo>
                    <a:pt x="3086" y="1444"/>
                    <a:pt x="2408" y="1079"/>
                    <a:pt x="2208" y="959"/>
                  </a:cubicBezTo>
                  <a:cubicBezTo>
                    <a:pt x="2010" y="842"/>
                    <a:pt x="1884" y="751"/>
                    <a:pt x="1920" y="751"/>
                  </a:cubicBezTo>
                  <a:close/>
                  <a:moveTo>
                    <a:pt x="10012" y="1541"/>
                  </a:moveTo>
                  <a:cubicBezTo>
                    <a:pt x="10069" y="1541"/>
                    <a:pt x="10276" y="1570"/>
                    <a:pt x="10503" y="1607"/>
                  </a:cubicBezTo>
                  <a:cubicBezTo>
                    <a:pt x="10746" y="1647"/>
                    <a:pt x="11265" y="1728"/>
                    <a:pt x="11659" y="1789"/>
                  </a:cubicBezTo>
                  <a:lnTo>
                    <a:pt x="12375" y="1897"/>
                  </a:lnTo>
                  <a:lnTo>
                    <a:pt x="12102" y="2208"/>
                  </a:lnTo>
                  <a:cubicBezTo>
                    <a:pt x="11952" y="2380"/>
                    <a:pt x="11780" y="2579"/>
                    <a:pt x="11719" y="2652"/>
                  </a:cubicBezTo>
                  <a:lnTo>
                    <a:pt x="11611" y="2785"/>
                  </a:lnTo>
                  <a:lnTo>
                    <a:pt x="10472" y="2512"/>
                  </a:lnTo>
                  <a:cubicBezTo>
                    <a:pt x="9849" y="2362"/>
                    <a:pt x="9315" y="2229"/>
                    <a:pt x="9294" y="2216"/>
                  </a:cubicBezTo>
                  <a:cubicBezTo>
                    <a:pt x="9272" y="2204"/>
                    <a:pt x="9411" y="2048"/>
                    <a:pt x="9599" y="1871"/>
                  </a:cubicBezTo>
                  <a:cubicBezTo>
                    <a:pt x="9786" y="1696"/>
                    <a:pt x="9968" y="1547"/>
                    <a:pt x="10001" y="1541"/>
                  </a:cubicBezTo>
                  <a:cubicBezTo>
                    <a:pt x="10004" y="1541"/>
                    <a:pt x="10007" y="1541"/>
                    <a:pt x="10012" y="1541"/>
                  </a:cubicBezTo>
                  <a:close/>
                  <a:moveTo>
                    <a:pt x="4587" y="2716"/>
                  </a:moveTo>
                  <a:cubicBezTo>
                    <a:pt x="4604" y="2716"/>
                    <a:pt x="4637" y="2747"/>
                    <a:pt x="4683" y="2806"/>
                  </a:cubicBezTo>
                  <a:cubicBezTo>
                    <a:pt x="4718" y="2852"/>
                    <a:pt x="4734" y="2873"/>
                    <a:pt x="4729" y="2873"/>
                  </a:cubicBezTo>
                  <a:cubicBezTo>
                    <a:pt x="4724" y="2873"/>
                    <a:pt x="4703" y="2858"/>
                    <a:pt x="4666" y="2829"/>
                  </a:cubicBezTo>
                  <a:cubicBezTo>
                    <a:pt x="4613" y="2791"/>
                    <a:pt x="4575" y="2751"/>
                    <a:pt x="4575" y="2739"/>
                  </a:cubicBezTo>
                  <a:cubicBezTo>
                    <a:pt x="4575" y="2724"/>
                    <a:pt x="4579" y="2716"/>
                    <a:pt x="4587" y="2716"/>
                  </a:cubicBezTo>
                  <a:close/>
                  <a:moveTo>
                    <a:pt x="1845" y="1992"/>
                  </a:moveTo>
                  <a:lnTo>
                    <a:pt x="1845" y="1992"/>
                  </a:lnTo>
                  <a:cubicBezTo>
                    <a:pt x="1851" y="1992"/>
                    <a:pt x="1986" y="2103"/>
                    <a:pt x="2146" y="2239"/>
                  </a:cubicBezTo>
                  <a:lnTo>
                    <a:pt x="2438" y="2487"/>
                  </a:lnTo>
                  <a:lnTo>
                    <a:pt x="2439" y="2820"/>
                  </a:lnTo>
                  <a:cubicBezTo>
                    <a:pt x="2440" y="2995"/>
                    <a:pt x="2433" y="3133"/>
                    <a:pt x="2422" y="3133"/>
                  </a:cubicBezTo>
                  <a:cubicBezTo>
                    <a:pt x="2421" y="3133"/>
                    <a:pt x="2421" y="3133"/>
                    <a:pt x="2420" y="3132"/>
                  </a:cubicBezTo>
                  <a:cubicBezTo>
                    <a:pt x="2410" y="3119"/>
                    <a:pt x="2273" y="2857"/>
                    <a:pt x="2118" y="2551"/>
                  </a:cubicBezTo>
                  <a:cubicBezTo>
                    <a:pt x="1963" y="2243"/>
                    <a:pt x="1839" y="1992"/>
                    <a:pt x="1845" y="1992"/>
                  </a:cubicBezTo>
                  <a:close/>
                  <a:moveTo>
                    <a:pt x="12728" y="1957"/>
                  </a:moveTo>
                  <a:cubicBezTo>
                    <a:pt x="12802" y="1957"/>
                    <a:pt x="12894" y="1974"/>
                    <a:pt x="13025" y="1997"/>
                  </a:cubicBezTo>
                  <a:cubicBezTo>
                    <a:pt x="13169" y="2023"/>
                    <a:pt x="13622" y="2104"/>
                    <a:pt x="14039" y="2178"/>
                  </a:cubicBezTo>
                  <a:cubicBezTo>
                    <a:pt x="14455" y="2253"/>
                    <a:pt x="14822" y="2327"/>
                    <a:pt x="14855" y="2346"/>
                  </a:cubicBezTo>
                  <a:cubicBezTo>
                    <a:pt x="14930" y="2388"/>
                    <a:pt x="14136" y="3316"/>
                    <a:pt x="14027" y="3316"/>
                  </a:cubicBezTo>
                  <a:cubicBezTo>
                    <a:pt x="14025" y="3316"/>
                    <a:pt x="14023" y="3316"/>
                    <a:pt x="14022" y="3316"/>
                  </a:cubicBezTo>
                  <a:cubicBezTo>
                    <a:pt x="13989" y="3304"/>
                    <a:pt x="13503" y="3199"/>
                    <a:pt x="12946" y="3080"/>
                  </a:cubicBezTo>
                  <a:cubicBezTo>
                    <a:pt x="12389" y="2961"/>
                    <a:pt x="11913" y="2846"/>
                    <a:pt x="11892" y="2826"/>
                  </a:cubicBezTo>
                  <a:cubicBezTo>
                    <a:pt x="11868" y="2805"/>
                    <a:pt x="12008" y="2599"/>
                    <a:pt x="12206" y="2366"/>
                  </a:cubicBezTo>
                  <a:cubicBezTo>
                    <a:pt x="12472" y="2051"/>
                    <a:pt x="12550" y="1957"/>
                    <a:pt x="12728" y="1957"/>
                  </a:cubicBezTo>
                  <a:close/>
                  <a:moveTo>
                    <a:pt x="2695" y="2740"/>
                  </a:moveTo>
                  <a:cubicBezTo>
                    <a:pt x="2749" y="2740"/>
                    <a:pt x="2871" y="2829"/>
                    <a:pt x="3196" y="3064"/>
                  </a:cubicBezTo>
                  <a:cubicBezTo>
                    <a:pt x="3482" y="3272"/>
                    <a:pt x="3723" y="3461"/>
                    <a:pt x="3732" y="3488"/>
                  </a:cubicBezTo>
                  <a:cubicBezTo>
                    <a:pt x="3734" y="3493"/>
                    <a:pt x="3725" y="3496"/>
                    <a:pt x="3706" y="3496"/>
                  </a:cubicBezTo>
                  <a:cubicBezTo>
                    <a:pt x="3635" y="3496"/>
                    <a:pt x="3425" y="3459"/>
                    <a:pt x="3175" y="3400"/>
                  </a:cubicBezTo>
                  <a:lnTo>
                    <a:pt x="2600" y="3265"/>
                  </a:lnTo>
                  <a:lnTo>
                    <a:pt x="2605" y="3108"/>
                  </a:lnTo>
                  <a:cubicBezTo>
                    <a:pt x="2608" y="3020"/>
                    <a:pt x="2625" y="2894"/>
                    <a:pt x="2642" y="2820"/>
                  </a:cubicBezTo>
                  <a:cubicBezTo>
                    <a:pt x="2655" y="2771"/>
                    <a:pt x="2663" y="2740"/>
                    <a:pt x="2695" y="2740"/>
                  </a:cubicBezTo>
                  <a:close/>
                  <a:moveTo>
                    <a:pt x="5900" y="1581"/>
                  </a:moveTo>
                  <a:cubicBezTo>
                    <a:pt x="5901" y="1581"/>
                    <a:pt x="5901" y="1581"/>
                    <a:pt x="5901" y="1581"/>
                  </a:cubicBezTo>
                  <a:cubicBezTo>
                    <a:pt x="5931" y="1584"/>
                    <a:pt x="6022" y="1608"/>
                    <a:pt x="6108" y="1636"/>
                  </a:cubicBezTo>
                  <a:cubicBezTo>
                    <a:pt x="6193" y="1663"/>
                    <a:pt x="6844" y="1831"/>
                    <a:pt x="7550" y="2011"/>
                  </a:cubicBezTo>
                  <a:lnTo>
                    <a:pt x="8838" y="2334"/>
                  </a:lnTo>
                  <a:lnTo>
                    <a:pt x="8188" y="2948"/>
                  </a:lnTo>
                  <a:cubicBezTo>
                    <a:pt x="7671" y="3434"/>
                    <a:pt x="7558" y="3535"/>
                    <a:pt x="7441" y="3535"/>
                  </a:cubicBezTo>
                  <a:cubicBezTo>
                    <a:pt x="7418" y="3535"/>
                    <a:pt x="7395" y="3531"/>
                    <a:pt x="7368" y="3526"/>
                  </a:cubicBezTo>
                  <a:cubicBezTo>
                    <a:pt x="7275" y="3504"/>
                    <a:pt x="6700" y="3253"/>
                    <a:pt x="6091" y="2963"/>
                  </a:cubicBezTo>
                  <a:lnTo>
                    <a:pt x="4984" y="2438"/>
                  </a:lnTo>
                  <a:lnTo>
                    <a:pt x="5417" y="2008"/>
                  </a:lnTo>
                  <a:cubicBezTo>
                    <a:pt x="5654" y="1771"/>
                    <a:pt x="5867" y="1581"/>
                    <a:pt x="5900" y="1581"/>
                  </a:cubicBezTo>
                  <a:close/>
                  <a:moveTo>
                    <a:pt x="1767" y="1219"/>
                  </a:moveTo>
                  <a:lnTo>
                    <a:pt x="1767" y="1219"/>
                  </a:lnTo>
                  <a:cubicBezTo>
                    <a:pt x="1833" y="1223"/>
                    <a:pt x="2753" y="1763"/>
                    <a:pt x="2755" y="1799"/>
                  </a:cubicBezTo>
                  <a:cubicBezTo>
                    <a:pt x="2756" y="1864"/>
                    <a:pt x="3058" y="2285"/>
                    <a:pt x="3100" y="2285"/>
                  </a:cubicBezTo>
                  <a:cubicBezTo>
                    <a:pt x="3102" y="2285"/>
                    <a:pt x="3103" y="2284"/>
                    <a:pt x="3104" y="2283"/>
                  </a:cubicBezTo>
                  <a:cubicBezTo>
                    <a:pt x="3117" y="2267"/>
                    <a:pt x="3058" y="2166"/>
                    <a:pt x="2969" y="2052"/>
                  </a:cubicBezTo>
                  <a:cubicBezTo>
                    <a:pt x="2878" y="1938"/>
                    <a:pt x="2808" y="1835"/>
                    <a:pt x="2808" y="1821"/>
                  </a:cubicBezTo>
                  <a:cubicBezTo>
                    <a:pt x="2808" y="1819"/>
                    <a:pt x="2810" y="1818"/>
                    <a:pt x="2813" y="1818"/>
                  </a:cubicBezTo>
                  <a:cubicBezTo>
                    <a:pt x="2906" y="1818"/>
                    <a:pt x="4305" y="2585"/>
                    <a:pt x="4441" y="2713"/>
                  </a:cubicBezTo>
                  <a:cubicBezTo>
                    <a:pt x="4644" y="2901"/>
                    <a:pt x="4771" y="3126"/>
                    <a:pt x="4815" y="3364"/>
                  </a:cubicBezTo>
                  <a:lnTo>
                    <a:pt x="4853" y="3567"/>
                  </a:lnTo>
                  <a:lnTo>
                    <a:pt x="4680" y="3468"/>
                  </a:lnTo>
                  <a:cubicBezTo>
                    <a:pt x="4510" y="3369"/>
                    <a:pt x="4457" y="3316"/>
                    <a:pt x="3845" y="2640"/>
                  </a:cubicBezTo>
                  <a:cubicBezTo>
                    <a:pt x="3661" y="2438"/>
                    <a:pt x="3492" y="2269"/>
                    <a:pt x="3461" y="2257"/>
                  </a:cubicBezTo>
                  <a:cubicBezTo>
                    <a:pt x="3460" y="2256"/>
                    <a:pt x="3459" y="2256"/>
                    <a:pt x="3458" y="2256"/>
                  </a:cubicBezTo>
                  <a:cubicBezTo>
                    <a:pt x="3439" y="2256"/>
                    <a:pt x="3568" y="2418"/>
                    <a:pt x="3756" y="2627"/>
                  </a:cubicBezTo>
                  <a:cubicBezTo>
                    <a:pt x="3952" y="2846"/>
                    <a:pt x="4107" y="3034"/>
                    <a:pt x="4107" y="3052"/>
                  </a:cubicBezTo>
                  <a:cubicBezTo>
                    <a:pt x="4107" y="3055"/>
                    <a:pt x="4105" y="3056"/>
                    <a:pt x="4102" y="3056"/>
                  </a:cubicBezTo>
                  <a:cubicBezTo>
                    <a:pt x="4043" y="3056"/>
                    <a:pt x="3484" y="2658"/>
                    <a:pt x="3311" y="2487"/>
                  </a:cubicBezTo>
                  <a:cubicBezTo>
                    <a:pt x="3223" y="2400"/>
                    <a:pt x="3124" y="2329"/>
                    <a:pt x="3082" y="2322"/>
                  </a:cubicBezTo>
                  <a:cubicBezTo>
                    <a:pt x="3022" y="2313"/>
                    <a:pt x="2625" y="1990"/>
                    <a:pt x="1934" y="1386"/>
                  </a:cubicBezTo>
                  <a:cubicBezTo>
                    <a:pt x="1831" y="1294"/>
                    <a:pt x="1753" y="1219"/>
                    <a:pt x="1767" y="1219"/>
                  </a:cubicBezTo>
                  <a:close/>
                  <a:moveTo>
                    <a:pt x="4969" y="3395"/>
                  </a:moveTo>
                  <a:cubicBezTo>
                    <a:pt x="5001" y="3395"/>
                    <a:pt x="5191" y="3734"/>
                    <a:pt x="5170" y="3754"/>
                  </a:cubicBezTo>
                  <a:cubicBezTo>
                    <a:pt x="5165" y="3759"/>
                    <a:pt x="5159" y="3762"/>
                    <a:pt x="5151" y="3762"/>
                  </a:cubicBezTo>
                  <a:cubicBezTo>
                    <a:pt x="5100" y="3762"/>
                    <a:pt x="5002" y="3635"/>
                    <a:pt x="4980" y="3526"/>
                  </a:cubicBezTo>
                  <a:cubicBezTo>
                    <a:pt x="4966" y="3453"/>
                    <a:pt x="4961" y="3395"/>
                    <a:pt x="4969" y="3395"/>
                  </a:cubicBezTo>
                  <a:close/>
                  <a:moveTo>
                    <a:pt x="9124" y="2413"/>
                  </a:moveTo>
                  <a:cubicBezTo>
                    <a:pt x="9124" y="2413"/>
                    <a:pt x="9125" y="2413"/>
                    <a:pt x="9125" y="2413"/>
                  </a:cubicBezTo>
                  <a:cubicBezTo>
                    <a:pt x="9327" y="2424"/>
                    <a:pt x="11386" y="2951"/>
                    <a:pt x="11386" y="2991"/>
                  </a:cubicBezTo>
                  <a:cubicBezTo>
                    <a:pt x="11386" y="3058"/>
                    <a:pt x="10544" y="4098"/>
                    <a:pt x="10477" y="4115"/>
                  </a:cubicBezTo>
                  <a:cubicBezTo>
                    <a:pt x="10476" y="4116"/>
                    <a:pt x="10474" y="4116"/>
                    <a:pt x="10471" y="4116"/>
                  </a:cubicBezTo>
                  <a:cubicBezTo>
                    <a:pt x="10314" y="4116"/>
                    <a:pt x="7974" y="3673"/>
                    <a:pt x="7831" y="3614"/>
                  </a:cubicBezTo>
                  <a:cubicBezTo>
                    <a:pt x="7747" y="3579"/>
                    <a:pt x="7829" y="3483"/>
                    <a:pt x="8376" y="2991"/>
                  </a:cubicBezTo>
                  <a:cubicBezTo>
                    <a:pt x="8769" y="2634"/>
                    <a:pt x="9058" y="2413"/>
                    <a:pt x="9124" y="2413"/>
                  </a:cubicBezTo>
                  <a:close/>
                  <a:moveTo>
                    <a:pt x="4880" y="2884"/>
                  </a:moveTo>
                  <a:cubicBezTo>
                    <a:pt x="4915" y="2884"/>
                    <a:pt x="4986" y="2920"/>
                    <a:pt x="5106" y="2992"/>
                  </a:cubicBezTo>
                  <a:cubicBezTo>
                    <a:pt x="5337" y="3132"/>
                    <a:pt x="5623" y="3500"/>
                    <a:pt x="6052" y="4212"/>
                  </a:cubicBezTo>
                  <a:cubicBezTo>
                    <a:pt x="6057" y="4219"/>
                    <a:pt x="6055" y="4222"/>
                    <a:pt x="6047" y="4222"/>
                  </a:cubicBezTo>
                  <a:cubicBezTo>
                    <a:pt x="5980" y="4222"/>
                    <a:pt x="5475" y="3953"/>
                    <a:pt x="5370" y="3856"/>
                  </a:cubicBezTo>
                  <a:cubicBezTo>
                    <a:pt x="5275" y="3768"/>
                    <a:pt x="4913" y="3146"/>
                    <a:pt x="4866" y="2995"/>
                  </a:cubicBezTo>
                  <a:cubicBezTo>
                    <a:pt x="4843" y="2921"/>
                    <a:pt x="4843" y="2884"/>
                    <a:pt x="4880" y="2884"/>
                  </a:cubicBezTo>
                  <a:close/>
                  <a:moveTo>
                    <a:pt x="15246" y="2412"/>
                  </a:moveTo>
                  <a:cubicBezTo>
                    <a:pt x="15247" y="2412"/>
                    <a:pt x="15248" y="2412"/>
                    <a:pt x="15250" y="2412"/>
                  </a:cubicBezTo>
                  <a:cubicBezTo>
                    <a:pt x="15422" y="2420"/>
                    <a:pt x="17163" y="2829"/>
                    <a:pt x="18193" y="3102"/>
                  </a:cubicBezTo>
                  <a:cubicBezTo>
                    <a:pt x="18686" y="3234"/>
                    <a:pt x="19104" y="3341"/>
                    <a:pt x="19120" y="3341"/>
                  </a:cubicBezTo>
                  <a:cubicBezTo>
                    <a:pt x="19134" y="3341"/>
                    <a:pt x="18939" y="3548"/>
                    <a:pt x="18681" y="3809"/>
                  </a:cubicBezTo>
                  <a:lnTo>
                    <a:pt x="18218" y="4277"/>
                  </a:lnTo>
                  <a:lnTo>
                    <a:pt x="17519" y="4117"/>
                  </a:lnTo>
                  <a:cubicBezTo>
                    <a:pt x="17135" y="4028"/>
                    <a:pt x="16809" y="3944"/>
                    <a:pt x="16797" y="3931"/>
                  </a:cubicBezTo>
                  <a:cubicBezTo>
                    <a:pt x="16783" y="3917"/>
                    <a:pt x="16794" y="3892"/>
                    <a:pt x="16826" y="3872"/>
                  </a:cubicBezTo>
                  <a:cubicBezTo>
                    <a:pt x="17008" y="3749"/>
                    <a:pt x="17729" y="3174"/>
                    <a:pt x="17753" y="3134"/>
                  </a:cubicBezTo>
                  <a:cubicBezTo>
                    <a:pt x="17770" y="3106"/>
                    <a:pt x="17762" y="3074"/>
                    <a:pt x="17730" y="3055"/>
                  </a:cubicBezTo>
                  <a:cubicBezTo>
                    <a:pt x="17729" y="3054"/>
                    <a:pt x="17727" y="3054"/>
                    <a:pt x="17725" y="3054"/>
                  </a:cubicBezTo>
                  <a:cubicBezTo>
                    <a:pt x="17678" y="3054"/>
                    <a:pt x="17418" y="3224"/>
                    <a:pt x="17135" y="3443"/>
                  </a:cubicBezTo>
                  <a:cubicBezTo>
                    <a:pt x="16838" y="3671"/>
                    <a:pt x="16549" y="3861"/>
                    <a:pt x="16497" y="3861"/>
                  </a:cubicBezTo>
                  <a:cubicBezTo>
                    <a:pt x="16425" y="3861"/>
                    <a:pt x="14574" y="3448"/>
                    <a:pt x="14335" y="3380"/>
                  </a:cubicBezTo>
                  <a:cubicBezTo>
                    <a:pt x="14312" y="3375"/>
                    <a:pt x="14482" y="3154"/>
                    <a:pt x="14715" y="2888"/>
                  </a:cubicBezTo>
                  <a:cubicBezTo>
                    <a:pt x="15014" y="2544"/>
                    <a:pt x="15164" y="2412"/>
                    <a:pt x="15246" y="2412"/>
                  </a:cubicBezTo>
                  <a:close/>
                  <a:moveTo>
                    <a:pt x="5530" y="3202"/>
                  </a:moveTo>
                  <a:cubicBezTo>
                    <a:pt x="5549" y="3202"/>
                    <a:pt x="5587" y="3219"/>
                    <a:pt x="5642" y="3246"/>
                  </a:cubicBezTo>
                  <a:cubicBezTo>
                    <a:pt x="5786" y="3320"/>
                    <a:pt x="6635" y="4471"/>
                    <a:pt x="6582" y="4525"/>
                  </a:cubicBezTo>
                  <a:cubicBezTo>
                    <a:pt x="6576" y="4530"/>
                    <a:pt x="6568" y="4533"/>
                    <a:pt x="6557" y="4533"/>
                  </a:cubicBezTo>
                  <a:cubicBezTo>
                    <a:pt x="6465" y="4533"/>
                    <a:pt x="6207" y="4335"/>
                    <a:pt x="6119" y="4188"/>
                  </a:cubicBezTo>
                  <a:cubicBezTo>
                    <a:pt x="6056" y="4081"/>
                    <a:pt x="5884" y="3810"/>
                    <a:pt x="5737" y="3588"/>
                  </a:cubicBezTo>
                  <a:cubicBezTo>
                    <a:pt x="5544" y="3299"/>
                    <a:pt x="5484" y="3202"/>
                    <a:pt x="5530" y="3202"/>
                  </a:cubicBezTo>
                  <a:close/>
                  <a:moveTo>
                    <a:pt x="11723" y="3037"/>
                  </a:moveTo>
                  <a:cubicBezTo>
                    <a:pt x="11724" y="3037"/>
                    <a:pt x="11725" y="3037"/>
                    <a:pt x="11726" y="3038"/>
                  </a:cubicBezTo>
                  <a:cubicBezTo>
                    <a:pt x="11828" y="3044"/>
                    <a:pt x="13744" y="3459"/>
                    <a:pt x="13868" y="3500"/>
                  </a:cubicBezTo>
                  <a:cubicBezTo>
                    <a:pt x="13922" y="3519"/>
                    <a:pt x="13390" y="4205"/>
                    <a:pt x="13029" y="4585"/>
                  </a:cubicBezTo>
                  <a:cubicBezTo>
                    <a:pt x="13010" y="4604"/>
                    <a:pt x="12980" y="4615"/>
                    <a:pt x="12918" y="4615"/>
                  </a:cubicBezTo>
                  <a:cubicBezTo>
                    <a:pt x="12784" y="4615"/>
                    <a:pt x="12499" y="4563"/>
                    <a:pt x="11861" y="4430"/>
                  </a:cubicBezTo>
                  <a:cubicBezTo>
                    <a:pt x="11258" y="4304"/>
                    <a:pt x="10765" y="4184"/>
                    <a:pt x="10765" y="4162"/>
                  </a:cubicBezTo>
                  <a:cubicBezTo>
                    <a:pt x="10763" y="4141"/>
                    <a:pt x="10956" y="3880"/>
                    <a:pt x="11193" y="3576"/>
                  </a:cubicBezTo>
                  <a:cubicBezTo>
                    <a:pt x="11491" y="3197"/>
                    <a:pt x="11649" y="3037"/>
                    <a:pt x="11723" y="3037"/>
                  </a:cubicBezTo>
                  <a:close/>
                  <a:moveTo>
                    <a:pt x="8336" y="3975"/>
                  </a:moveTo>
                  <a:cubicBezTo>
                    <a:pt x="8339" y="3975"/>
                    <a:pt x="8342" y="3975"/>
                    <a:pt x="8346" y="3975"/>
                  </a:cubicBezTo>
                  <a:cubicBezTo>
                    <a:pt x="8403" y="3976"/>
                    <a:pt x="8533" y="3996"/>
                    <a:pt x="8632" y="4020"/>
                  </a:cubicBezTo>
                  <a:cubicBezTo>
                    <a:pt x="8732" y="4043"/>
                    <a:pt x="9160" y="4125"/>
                    <a:pt x="9581" y="4202"/>
                  </a:cubicBezTo>
                  <a:lnTo>
                    <a:pt x="10349" y="4343"/>
                  </a:lnTo>
                  <a:lnTo>
                    <a:pt x="10244" y="4483"/>
                  </a:lnTo>
                  <a:cubicBezTo>
                    <a:pt x="10112" y="4660"/>
                    <a:pt x="10068" y="4750"/>
                    <a:pt x="9959" y="4750"/>
                  </a:cubicBezTo>
                  <a:cubicBezTo>
                    <a:pt x="9848" y="4750"/>
                    <a:pt x="9671" y="4658"/>
                    <a:pt x="9267" y="4471"/>
                  </a:cubicBezTo>
                  <a:cubicBezTo>
                    <a:pt x="8866" y="4285"/>
                    <a:pt x="8471" y="4097"/>
                    <a:pt x="8390" y="4054"/>
                  </a:cubicBezTo>
                  <a:cubicBezTo>
                    <a:pt x="8274" y="3991"/>
                    <a:pt x="8261" y="3975"/>
                    <a:pt x="8336" y="3975"/>
                  </a:cubicBezTo>
                  <a:close/>
                  <a:moveTo>
                    <a:pt x="6016" y="3449"/>
                  </a:moveTo>
                  <a:cubicBezTo>
                    <a:pt x="6039" y="3452"/>
                    <a:pt x="6171" y="3512"/>
                    <a:pt x="6306" y="3582"/>
                  </a:cubicBezTo>
                  <a:cubicBezTo>
                    <a:pt x="6603" y="3734"/>
                    <a:pt x="7202" y="4436"/>
                    <a:pt x="7562" y="5050"/>
                  </a:cubicBezTo>
                  <a:cubicBezTo>
                    <a:pt x="7566" y="5057"/>
                    <a:pt x="7564" y="5060"/>
                    <a:pt x="7556" y="5060"/>
                  </a:cubicBezTo>
                  <a:cubicBezTo>
                    <a:pt x="7522" y="5060"/>
                    <a:pt x="7388" y="5002"/>
                    <a:pt x="7220" y="4912"/>
                  </a:cubicBezTo>
                  <a:cubicBezTo>
                    <a:pt x="6887" y="4733"/>
                    <a:pt x="6811" y="4664"/>
                    <a:pt x="6627" y="4369"/>
                  </a:cubicBezTo>
                  <a:cubicBezTo>
                    <a:pt x="6510" y="4181"/>
                    <a:pt x="6317" y="3899"/>
                    <a:pt x="6195" y="3740"/>
                  </a:cubicBezTo>
                  <a:cubicBezTo>
                    <a:pt x="6072" y="3579"/>
                    <a:pt x="5992" y="3449"/>
                    <a:pt x="6016" y="3449"/>
                  </a:cubicBezTo>
                  <a:close/>
                  <a:moveTo>
                    <a:pt x="6788" y="3814"/>
                  </a:moveTo>
                  <a:cubicBezTo>
                    <a:pt x="6788" y="3814"/>
                    <a:pt x="6789" y="3814"/>
                    <a:pt x="6789" y="3814"/>
                  </a:cubicBezTo>
                  <a:cubicBezTo>
                    <a:pt x="6921" y="3821"/>
                    <a:pt x="7341" y="4094"/>
                    <a:pt x="7460" y="4249"/>
                  </a:cubicBezTo>
                  <a:cubicBezTo>
                    <a:pt x="7579" y="4404"/>
                    <a:pt x="7783" y="5041"/>
                    <a:pt x="7731" y="5091"/>
                  </a:cubicBezTo>
                  <a:cubicBezTo>
                    <a:pt x="7730" y="5092"/>
                    <a:pt x="7730" y="5092"/>
                    <a:pt x="7729" y="5092"/>
                  </a:cubicBezTo>
                  <a:cubicBezTo>
                    <a:pt x="7712" y="5092"/>
                    <a:pt x="7572" y="4909"/>
                    <a:pt x="7416" y="4681"/>
                  </a:cubicBezTo>
                  <a:cubicBezTo>
                    <a:pt x="7256" y="4448"/>
                    <a:pt x="7038" y="4154"/>
                    <a:pt x="6934" y="4032"/>
                  </a:cubicBezTo>
                  <a:cubicBezTo>
                    <a:pt x="6833" y="3914"/>
                    <a:pt x="6767" y="3814"/>
                    <a:pt x="6788" y="3814"/>
                  </a:cubicBezTo>
                  <a:close/>
                  <a:moveTo>
                    <a:pt x="14206" y="3556"/>
                  </a:moveTo>
                  <a:cubicBezTo>
                    <a:pt x="14206" y="3556"/>
                    <a:pt x="14207" y="3556"/>
                    <a:pt x="14207" y="3556"/>
                  </a:cubicBezTo>
                  <a:cubicBezTo>
                    <a:pt x="14310" y="3564"/>
                    <a:pt x="16299" y="4031"/>
                    <a:pt x="16322" y="4054"/>
                  </a:cubicBezTo>
                  <a:cubicBezTo>
                    <a:pt x="16334" y="4063"/>
                    <a:pt x="16229" y="4171"/>
                    <a:pt x="16088" y="4295"/>
                  </a:cubicBezTo>
                  <a:cubicBezTo>
                    <a:pt x="15948" y="4416"/>
                    <a:pt x="15683" y="4657"/>
                    <a:pt x="15496" y="4833"/>
                  </a:cubicBezTo>
                  <a:lnTo>
                    <a:pt x="15157" y="5153"/>
                  </a:lnTo>
                  <a:lnTo>
                    <a:pt x="14207" y="4938"/>
                  </a:lnTo>
                  <a:cubicBezTo>
                    <a:pt x="13681" y="4819"/>
                    <a:pt x="13256" y="4698"/>
                    <a:pt x="13256" y="4670"/>
                  </a:cubicBezTo>
                  <a:cubicBezTo>
                    <a:pt x="13253" y="4642"/>
                    <a:pt x="13456" y="4376"/>
                    <a:pt x="13698" y="4085"/>
                  </a:cubicBezTo>
                  <a:cubicBezTo>
                    <a:pt x="13940" y="3795"/>
                    <a:pt x="14171" y="3556"/>
                    <a:pt x="14206" y="3556"/>
                  </a:cubicBezTo>
                  <a:close/>
                  <a:moveTo>
                    <a:pt x="2694" y="3507"/>
                  </a:moveTo>
                  <a:cubicBezTo>
                    <a:pt x="2791" y="3507"/>
                    <a:pt x="2976" y="3544"/>
                    <a:pt x="3302" y="3623"/>
                  </a:cubicBezTo>
                  <a:lnTo>
                    <a:pt x="3770" y="3737"/>
                  </a:lnTo>
                  <a:lnTo>
                    <a:pt x="3830" y="4125"/>
                  </a:lnTo>
                  <a:cubicBezTo>
                    <a:pt x="3862" y="4337"/>
                    <a:pt x="3905" y="4697"/>
                    <a:pt x="3925" y="4920"/>
                  </a:cubicBezTo>
                  <a:lnTo>
                    <a:pt x="3962" y="5328"/>
                  </a:lnTo>
                  <a:lnTo>
                    <a:pt x="3684" y="5292"/>
                  </a:lnTo>
                  <a:cubicBezTo>
                    <a:pt x="3534" y="5272"/>
                    <a:pt x="3374" y="5237"/>
                    <a:pt x="3334" y="5217"/>
                  </a:cubicBezTo>
                  <a:cubicBezTo>
                    <a:pt x="3263" y="5180"/>
                    <a:pt x="2602" y="3687"/>
                    <a:pt x="2601" y="3562"/>
                  </a:cubicBezTo>
                  <a:cubicBezTo>
                    <a:pt x="2600" y="3526"/>
                    <a:pt x="2625" y="3507"/>
                    <a:pt x="2694" y="3507"/>
                  </a:cubicBezTo>
                  <a:close/>
                  <a:moveTo>
                    <a:pt x="7773" y="4704"/>
                  </a:moveTo>
                  <a:cubicBezTo>
                    <a:pt x="7817" y="4704"/>
                    <a:pt x="8215" y="5367"/>
                    <a:pt x="8215" y="5445"/>
                  </a:cubicBezTo>
                  <a:cubicBezTo>
                    <a:pt x="8215" y="5447"/>
                    <a:pt x="8213" y="5447"/>
                    <a:pt x="8209" y="5447"/>
                  </a:cubicBezTo>
                  <a:cubicBezTo>
                    <a:pt x="8190" y="5447"/>
                    <a:pt x="8120" y="5416"/>
                    <a:pt x="8041" y="5368"/>
                  </a:cubicBezTo>
                  <a:cubicBezTo>
                    <a:pt x="7895" y="5284"/>
                    <a:pt x="7858" y="5224"/>
                    <a:pt x="7811" y="4994"/>
                  </a:cubicBezTo>
                  <a:cubicBezTo>
                    <a:pt x="7781" y="4844"/>
                    <a:pt x="7763" y="4714"/>
                    <a:pt x="7771" y="4705"/>
                  </a:cubicBezTo>
                  <a:cubicBezTo>
                    <a:pt x="7771" y="4704"/>
                    <a:pt x="7772" y="4704"/>
                    <a:pt x="7773" y="4704"/>
                  </a:cubicBezTo>
                  <a:close/>
                  <a:moveTo>
                    <a:pt x="16638" y="4125"/>
                  </a:moveTo>
                  <a:cubicBezTo>
                    <a:pt x="16638" y="4125"/>
                    <a:pt x="16639" y="4125"/>
                    <a:pt x="16639" y="4125"/>
                  </a:cubicBezTo>
                  <a:cubicBezTo>
                    <a:pt x="16759" y="4129"/>
                    <a:pt x="18043" y="4418"/>
                    <a:pt x="18074" y="4450"/>
                  </a:cubicBezTo>
                  <a:cubicBezTo>
                    <a:pt x="18083" y="4458"/>
                    <a:pt x="17849" y="4721"/>
                    <a:pt x="17555" y="5034"/>
                  </a:cubicBezTo>
                  <a:lnTo>
                    <a:pt x="17017" y="5604"/>
                  </a:lnTo>
                  <a:lnTo>
                    <a:pt x="16202" y="5403"/>
                  </a:lnTo>
                  <a:cubicBezTo>
                    <a:pt x="15754" y="5293"/>
                    <a:pt x="15395" y="5180"/>
                    <a:pt x="15405" y="5152"/>
                  </a:cubicBezTo>
                  <a:cubicBezTo>
                    <a:pt x="15415" y="5125"/>
                    <a:pt x="15670" y="4879"/>
                    <a:pt x="15965" y="4611"/>
                  </a:cubicBezTo>
                  <a:cubicBezTo>
                    <a:pt x="16352" y="4263"/>
                    <a:pt x="16544" y="4125"/>
                    <a:pt x="16638" y="4125"/>
                  </a:cubicBezTo>
                  <a:close/>
                  <a:moveTo>
                    <a:pt x="3992" y="3814"/>
                  </a:moveTo>
                  <a:cubicBezTo>
                    <a:pt x="4050" y="3814"/>
                    <a:pt x="4145" y="3838"/>
                    <a:pt x="4290" y="3884"/>
                  </a:cubicBezTo>
                  <a:cubicBezTo>
                    <a:pt x="4445" y="3935"/>
                    <a:pt x="5451" y="4474"/>
                    <a:pt x="5548" y="4559"/>
                  </a:cubicBezTo>
                  <a:cubicBezTo>
                    <a:pt x="5560" y="4570"/>
                    <a:pt x="5771" y="5565"/>
                    <a:pt x="5771" y="5606"/>
                  </a:cubicBezTo>
                  <a:cubicBezTo>
                    <a:pt x="5771" y="5607"/>
                    <a:pt x="5771" y="5607"/>
                    <a:pt x="5769" y="5607"/>
                  </a:cubicBezTo>
                  <a:cubicBezTo>
                    <a:pt x="5745" y="5607"/>
                    <a:pt x="5587" y="5585"/>
                    <a:pt x="5394" y="5551"/>
                  </a:cubicBezTo>
                  <a:cubicBezTo>
                    <a:pt x="5187" y="5514"/>
                    <a:pt x="4814" y="5459"/>
                    <a:pt x="4565" y="5424"/>
                  </a:cubicBezTo>
                  <a:cubicBezTo>
                    <a:pt x="4044" y="5354"/>
                    <a:pt x="4107" y="5454"/>
                    <a:pt x="4004" y="4538"/>
                  </a:cubicBezTo>
                  <a:cubicBezTo>
                    <a:pt x="3972" y="4269"/>
                    <a:pt x="3935" y="3991"/>
                    <a:pt x="3919" y="3927"/>
                  </a:cubicBezTo>
                  <a:cubicBezTo>
                    <a:pt x="3904" y="3851"/>
                    <a:pt x="3920" y="3814"/>
                    <a:pt x="3992" y="3814"/>
                  </a:cubicBezTo>
                  <a:close/>
                  <a:moveTo>
                    <a:pt x="10631" y="4389"/>
                  </a:moveTo>
                  <a:cubicBezTo>
                    <a:pt x="10631" y="4389"/>
                    <a:pt x="10632" y="4389"/>
                    <a:pt x="10632" y="4389"/>
                  </a:cubicBezTo>
                  <a:cubicBezTo>
                    <a:pt x="10892" y="4418"/>
                    <a:pt x="12791" y="4833"/>
                    <a:pt x="12791" y="4863"/>
                  </a:cubicBezTo>
                  <a:cubicBezTo>
                    <a:pt x="12791" y="4950"/>
                    <a:pt x="12085" y="5747"/>
                    <a:pt x="12008" y="5747"/>
                  </a:cubicBezTo>
                  <a:cubicBezTo>
                    <a:pt x="12007" y="5747"/>
                    <a:pt x="12006" y="5747"/>
                    <a:pt x="12006" y="5747"/>
                  </a:cubicBezTo>
                  <a:cubicBezTo>
                    <a:pt x="11965" y="5737"/>
                    <a:pt x="11532" y="5542"/>
                    <a:pt x="11039" y="5308"/>
                  </a:cubicBezTo>
                  <a:lnTo>
                    <a:pt x="10144" y="4887"/>
                  </a:lnTo>
                  <a:lnTo>
                    <a:pt x="10362" y="4637"/>
                  </a:lnTo>
                  <a:cubicBezTo>
                    <a:pt x="10482" y="4499"/>
                    <a:pt x="10600" y="4389"/>
                    <a:pt x="10631" y="4389"/>
                  </a:cubicBezTo>
                  <a:close/>
                  <a:moveTo>
                    <a:pt x="9822" y="5267"/>
                  </a:moveTo>
                  <a:cubicBezTo>
                    <a:pt x="9899" y="5267"/>
                    <a:pt x="9966" y="5387"/>
                    <a:pt x="10027" y="5626"/>
                  </a:cubicBezTo>
                  <a:cubicBezTo>
                    <a:pt x="10055" y="5745"/>
                    <a:pt x="10060" y="5803"/>
                    <a:pt x="10044" y="5803"/>
                  </a:cubicBezTo>
                  <a:cubicBezTo>
                    <a:pt x="10023" y="5803"/>
                    <a:pt x="9967" y="5703"/>
                    <a:pt x="9886" y="5511"/>
                  </a:cubicBezTo>
                  <a:cubicBezTo>
                    <a:pt x="9827" y="5375"/>
                    <a:pt x="9801" y="5267"/>
                    <a:pt x="9822" y="5267"/>
                  </a:cubicBezTo>
                  <a:close/>
                  <a:moveTo>
                    <a:pt x="5796" y="4707"/>
                  </a:moveTo>
                  <a:cubicBezTo>
                    <a:pt x="5854" y="4707"/>
                    <a:pt x="6041" y="4807"/>
                    <a:pt x="6627" y="5132"/>
                  </a:cubicBezTo>
                  <a:cubicBezTo>
                    <a:pt x="7329" y="5518"/>
                    <a:pt x="7407" y="5574"/>
                    <a:pt x="7447" y="5729"/>
                  </a:cubicBezTo>
                  <a:cubicBezTo>
                    <a:pt x="7470" y="5823"/>
                    <a:pt x="7482" y="5910"/>
                    <a:pt x="7470" y="5922"/>
                  </a:cubicBezTo>
                  <a:cubicBezTo>
                    <a:pt x="7469" y="5922"/>
                    <a:pt x="7467" y="5923"/>
                    <a:pt x="7464" y="5923"/>
                  </a:cubicBezTo>
                  <a:cubicBezTo>
                    <a:pt x="7362" y="5923"/>
                    <a:pt x="5975" y="5646"/>
                    <a:pt x="5952" y="5621"/>
                  </a:cubicBezTo>
                  <a:cubicBezTo>
                    <a:pt x="5937" y="5602"/>
                    <a:pt x="5770" y="4804"/>
                    <a:pt x="5770" y="4742"/>
                  </a:cubicBezTo>
                  <a:cubicBezTo>
                    <a:pt x="5770" y="4721"/>
                    <a:pt x="5774" y="4707"/>
                    <a:pt x="5796" y="4707"/>
                  </a:cubicBezTo>
                  <a:close/>
                  <a:moveTo>
                    <a:pt x="7655" y="4254"/>
                  </a:moveTo>
                  <a:cubicBezTo>
                    <a:pt x="7685" y="4254"/>
                    <a:pt x="7829" y="4310"/>
                    <a:pt x="7991" y="4383"/>
                  </a:cubicBezTo>
                  <a:cubicBezTo>
                    <a:pt x="8263" y="4504"/>
                    <a:pt x="8344" y="4577"/>
                    <a:pt x="8503" y="4824"/>
                  </a:cubicBezTo>
                  <a:cubicBezTo>
                    <a:pt x="8763" y="5231"/>
                    <a:pt x="9113" y="5892"/>
                    <a:pt x="9085" y="5921"/>
                  </a:cubicBezTo>
                  <a:cubicBezTo>
                    <a:pt x="9083" y="5923"/>
                    <a:pt x="9078" y="5924"/>
                    <a:pt x="9073" y="5924"/>
                  </a:cubicBezTo>
                  <a:cubicBezTo>
                    <a:pt x="8979" y="5924"/>
                    <a:pt x="8472" y="5618"/>
                    <a:pt x="8395" y="5509"/>
                  </a:cubicBezTo>
                  <a:cubicBezTo>
                    <a:pt x="8350" y="5447"/>
                    <a:pt x="8203" y="5211"/>
                    <a:pt x="8069" y="4987"/>
                  </a:cubicBezTo>
                  <a:cubicBezTo>
                    <a:pt x="7935" y="4765"/>
                    <a:pt x="7781" y="4511"/>
                    <a:pt x="7729" y="4428"/>
                  </a:cubicBezTo>
                  <a:cubicBezTo>
                    <a:pt x="7676" y="4344"/>
                    <a:pt x="7641" y="4265"/>
                    <a:pt x="7650" y="4256"/>
                  </a:cubicBezTo>
                  <a:cubicBezTo>
                    <a:pt x="7651" y="4255"/>
                    <a:pt x="7653" y="4254"/>
                    <a:pt x="7655" y="4254"/>
                  </a:cubicBezTo>
                  <a:close/>
                  <a:moveTo>
                    <a:pt x="7660" y="5733"/>
                  </a:moveTo>
                  <a:cubicBezTo>
                    <a:pt x="7699" y="5733"/>
                    <a:pt x="7937" y="5849"/>
                    <a:pt x="8216" y="6007"/>
                  </a:cubicBezTo>
                  <a:cubicBezTo>
                    <a:pt x="8501" y="6168"/>
                    <a:pt x="8700" y="6289"/>
                    <a:pt x="8679" y="6289"/>
                  </a:cubicBezTo>
                  <a:cubicBezTo>
                    <a:pt x="8678" y="6289"/>
                    <a:pt x="8676" y="6289"/>
                    <a:pt x="8673" y="6288"/>
                  </a:cubicBezTo>
                  <a:cubicBezTo>
                    <a:pt x="8625" y="6272"/>
                    <a:pt x="8396" y="6208"/>
                    <a:pt x="8162" y="6143"/>
                  </a:cubicBezTo>
                  <a:cubicBezTo>
                    <a:pt x="7811" y="6048"/>
                    <a:pt x="7728" y="6003"/>
                    <a:pt x="7688" y="5899"/>
                  </a:cubicBezTo>
                  <a:cubicBezTo>
                    <a:pt x="7661" y="5832"/>
                    <a:pt x="7646" y="5755"/>
                    <a:pt x="7654" y="5735"/>
                  </a:cubicBezTo>
                  <a:cubicBezTo>
                    <a:pt x="7655" y="5733"/>
                    <a:pt x="7657" y="5733"/>
                    <a:pt x="7660" y="5733"/>
                  </a:cubicBezTo>
                  <a:close/>
                  <a:moveTo>
                    <a:pt x="13130" y="4909"/>
                  </a:moveTo>
                  <a:cubicBezTo>
                    <a:pt x="13135" y="4909"/>
                    <a:pt x="13140" y="4909"/>
                    <a:pt x="13145" y="4910"/>
                  </a:cubicBezTo>
                  <a:cubicBezTo>
                    <a:pt x="13400" y="4920"/>
                    <a:pt x="14976" y="5292"/>
                    <a:pt x="14976" y="5340"/>
                  </a:cubicBezTo>
                  <a:cubicBezTo>
                    <a:pt x="14976" y="5431"/>
                    <a:pt x="13852" y="6516"/>
                    <a:pt x="13759" y="6516"/>
                  </a:cubicBezTo>
                  <a:cubicBezTo>
                    <a:pt x="13707" y="6516"/>
                    <a:pt x="13337" y="6370"/>
                    <a:pt x="12942" y="6195"/>
                  </a:cubicBezTo>
                  <a:lnTo>
                    <a:pt x="12220" y="5875"/>
                  </a:lnTo>
                  <a:lnTo>
                    <a:pt x="12468" y="5584"/>
                  </a:lnTo>
                  <a:cubicBezTo>
                    <a:pt x="12607" y="5424"/>
                    <a:pt x="12784" y="5206"/>
                    <a:pt x="12864" y="5098"/>
                  </a:cubicBezTo>
                  <a:cubicBezTo>
                    <a:pt x="12967" y="4960"/>
                    <a:pt x="13037" y="4909"/>
                    <a:pt x="13130" y="4909"/>
                  </a:cubicBezTo>
                  <a:close/>
                  <a:moveTo>
                    <a:pt x="8538" y="4671"/>
                  </a:moveTo>
                  <a:cubicBezTo>
                    <a:pt x="8566" y="4671"/>
                    <a:pt x="8799" y="4770"/>
                    <a:pt x="9073" y="4898"/>
                  </a:cubicBezTo>
                  <a:lnTo>
                    <a:pt x="9593" y="5141"/>
                  </a:lnTo>
                  <a:lnTo>
                    <a:pt x="9887" y="5763"/>
                  </a:lnTo>
                  <a:cubicBezTo>
                    <a:pt x="10049" y="6106"/>
                    <a:pt x="10196" y="6437"/>
                    <a:pt x="10215" y="6498"/>
                  </a:cubicBezTo>
                  <a:lnTo>
                    <a:pt x="10248" y="6612"/>
                  </a:lnTo>
                  <a:lnTo>
                    <a:pt x="10035" y="6498"/>
                  </a:lnTo>
                  <a:cubicBezTo>
                    <a:pt x="9854" y="6402"/>
                    <a:pt x="9780" y="6307"/>
                    <a:pt x="9565" y="5890"/>
                  </a:cubicBezTo>
                  <a:cubicBezTo>
                    <a:pt x="9351" y="5482"/>
                    <a:pt x="8979" y="4967"/>
                    <a:pt x="8905" y="4967"/>
                  </a:cubicBezTo>
                  <a:cubicBezTo>
                    <a:pt x="8898" y="4967"/>
                    <a:pt x="8893" y="4973"/>
                    <a:pt x="8893" y="4986"/>
                  </a:cubicBezTo>
                  <a:cubicBezTo>
                    <a:pt x="8893" y="5014"/>
                    <a:pt x="8987" y="5168"/>
                    <a:pt x="9107" y="5324"/>
                  </a:cubicBezTo>
                  <a:cubicBezTo>
                    <a:pt x="9318" y="5605"/>
                    <a:pt x="9645" y="6195"/>
                    <a:pt x="9609" y="6229"/>
                  </a:cubicBezTo>
                  <a:cubicBezTo>
                    <a:pt x="9608" y="6231"/>
                    <a:pt x="9606" y="6231"/>
                    <a:pt x="9602" y="6231"/>
                  </a:cubicBezTo>
                  <a:cubicBezTo>
                    <a:pt x="9579" y="6231"/>
                    <a:pt x="9504" y="6198"/>
                    <a:pt x="9426" y="6151"/>
                  </a:cubicBezTo>
                  <a:cubicBezTo>
                    <a:pt x="9315" y="6084"/>
                    <a:pt x="9200" y="5927"/>
                    <a:pt x="9072" y="5673"/>
                  </a:cubicBezTo>
                  <a:cubicBezTo>
                    <a:pt x="8966" y="5466"/>
                    <a:pt x="8799" y="5157"/>
                    <a:pt x="8699" y="4993"/>
                  </a:cubicBezTo>
                  <a:cubicBezTo>
                    <a:pt x="8598" y="4825"/>
                    <a:pt x="8525" y="4684"/>
                    <a:pt x="8536" y="4672"/>
                  </a:cubicBezTo>
                  <a:cubicBezTo>
                    <a:pt x="8536" y="4671"/>
                    <a:pt x="8537" y="4671"/>
                    <a:pt x="8538" y="4671"/>
                  </a:cubicBezTo>
                  <a:close/>
                  <a:moveTo>
                    <a:pt x="10218" y="5693"/>
                  </a:moveTo>
                  <a:cubicBezTo>
                    <a:pt x="10253" y="5693"/>
                    <a:pt x="10576" y="6385"/>
                    <a:pt x="10656" y="6635"/>
                  </a:cubicBezTo>
                  <a:cubicBezTo>
                    <a:pt x="10704" y="6784"/>
                    <a:pt x="10716" y="6849"/>
                    <a:pt x="10681" y="6849"/>
                  </a:cubicBezTo>
                  <a:cubicBezTo>
                    <a:pt x="10660" y="6849"/>
                    <a:pt x="10622" y="6826"/>
                    <a:pt x="10565" y="6783"/>
                  </a:cubicBezTo>
                  <a:cubicBezTo>
                    <a:pt x="10478" y="6718"/>
                    <a:pt x="10410" y="6557"/>
                    <a:pt x="10321" y="6203"/>
                  </a:cubicBezTo>
                  <a:cubicBezTo>
                    <a:pt x="10251" y="5933"/>
                    <a:pt x="10204" y="5705"/>
                    <a:pt x="10216" y="5693"/>
                  </a:cubicBezTo>
                  <a:cubicBezTo>
                    <a:pt x="10217" y="5693"/>
                    <a:pt x="10217" y="5693"/>
                    <a:pt x="10218" y="5693"/>
                  </a:cubicBezTo>
                  <a:close/>
                  <a:moveTo>
                    <a:pt x="15311" y="5378"/>
                  </a:moveTo>
                  <a:cubicBezTo>
                    <a:pt x="15311" y="5378"/>
                    <a:pt x="15312" y="5378"/>
                    <a:pt x="15313" y="5378"/>
                  </a:cubicBezTo>
                  <a:cubicBezTo>
                    <a:pt x="15405" y="5382"/>
                    <a:pt x="16660" y="5681"/>
                    <a:pt x="16836" y="5740"/>
                  </a:cubicBezTo>
                  <a:cubicBezTo>
                    <a:pt x="16917" y="5767"/>
                    <a:pt x="15806" y="6746"/>
                    <a:pt x="15536" y="6885"/>
                  </a:cubicBezTo>
                  <a:cubicBezTo>
                    <a:pt x="15432" y="6938"/>
                    <a:pt x="15271" y="6984"/>
                    <a:pt x="15188" y="6984"/>
                  </a:cubicBezTo>
                  <a:cubicBezTo>
                    <a:pt x="15048" y="6984"/>
                    <a:pt x="14049" y="6692"/>
                    <a:pt x="13986" y="6635"/>
                  </a:cubicBezTo>
                  <a:cubicBezTo>
                    <a:pt x="13975" y="6623"/>
                    <a:pt x="14245" y="6336"/>
                    <a:pt x="14588" y="5993"/>
                  </a:cubicBezTo>
                  <a:cubicBezTo>
                    <a:pt x="14994" y="5585"/>
                    <a:pt x="15240" y="5378"/>
                    <a:pt x="15311" y="5378"/>
                  </a:cubicBezTo>
                  <a:close/>
                  <a:moveTo>
                    <a:pt x="10241" y="5488"/>
                  </a:moveTo>
                  <a:cubicBezTo>
                    <a:pt x="10271" y="5488"/>
                    <a:pt x="10335" y="5513"/>
                    <a:pt x="10441" y="5560"/>
                  </a:cubicBezTo>
                  <a:cubicBezTo>
                    <a:pt x="10549" y="5606"/>
                    <a:pt x="10635" y="5700"/>
                    <a:pt x="10688" y="5824"/>
                  </a:cubicBezTo>
                  <a:cubicBezTo>
                    <a:pt x="10771" y="6022"/>
                    <a:pt x="11127" y="7030"/>
                    <a:pt x="11127" y="7067"/>
                  </a:cubicBezTo>
                  <a:cubicBezTo>
                    <a:pt x="11127" y="7069"/>
                    <a:pt x="11125" y="7070"/>
                    <a:pt x="11120" y="7070"/>
                  </a:cubicBezTo>
                  <a:cubicBezTo>
                    <a:pt x="11103" y="7070"/>
                    <a:pt x="11053" y="7053"/>
                    <a:pt x="11000" y="7028"/>
                  </a:cubicBezTo>
                  <a:cubicBezTo>
                    <a:pt x="10905" y="6985"/>
                    <a:pt x="10844" y="6879"/>
                    <a:pt x="10759" y="6625"/>
                  </a:cubicBezTo>
                  <a:cubicBezTo>
                    <a:pt x="10635" y="6250"/>
                    <a:pt x="10444" y="5843"/>
                    <a:pt x="10287" y="5621"/>
                  </a:cubicBezTo>
                  <a:cubicBezTo>
                    <a:pt x="10224" y="5530"/>
                    <a:pt x="10203" y="5488"/>
                    <a:pt x="10241" y="5488"/>
                  </a:cubicBezTo>
                  <a:close/>
                  <a:moveTo>
                    <a:pt x="3448" y="5481"/>
                  </a:moveTo>
                  <a:cubicBezTo>
                    <a:pt x="3448" y="5481"/>
                    <a:pt x="3449" y="5481"/>
                    <a:pt x="3449" y="5481"/>
                  </a:cubicBezTo>
                  <a:cubicBezTo>
                    <a:pt x="3480" y="5485"/>
                    <a:pt x="3534" y="5494"/>
                    <a:pt x="3561" y="5501"/>
                  </a:cubicBezTo>
                  <a:cubicBezTo>
                    <a:pt x="3589" y="5509"/>
                    <a:pt x="3697" y="5531"/>
                    <a:pt x="3808" y="5551"/>
                  </a:cubicBezTo>
                  <a:cubicBezTo>
                    <a:pt x="3996" y="5582"/>
                    <a:pt x="4004" y="5593"/>
                    <a:pt x="4004" y="5780"/>
                  </a:cubicBezTo>
                  <a:cubicBezTo>
                    <a:pt x="4004" y="5886"/>
                    <a:pt x="4038" y="6243"/>
                    <a:pt x="4083" y="6564"/>
                  </a:cubicBezTo>
                  <a:cubicBezTo>
                    <a:pt x="4124" y="6886"/>
                    <a:pt x="4152" y="7163"/>
                    <a:pt x="4143" y="7172"/>
                  </a:cubicBezTo>
                  <a:cubicBezTo>
                    <a:pt x="4143" y="7172"/>
                    <a:pt x="4142" y="7172"/>
                    <a:pt x="4142" y="7172"/>
                  </a:cubicBezTo>
                  <a:cubicBezTo>
                    <a:pt x="4126" y="7172"/>
                    <a:pt x="3955" y="6799"/>
                    <a:pt x="3756" y="6334"/>
                  </a:cubicBezTo>
                  <a:cubicBezTo>
                    <a:pt x="3554" y="5863"/>
                    <a:pt x="3418" y="5481"/>
                    <a:pt x="3448" y="5481"/>
                  </a:cubicBezTo>
                  <a:close/>
                  <a:moveTo>
                    <a:pt x="10790" y="5728"/>
                  </a:moveTo>
                  <a:cubicBezTo>
                    <a:pt x="10831" y="5728"/>
                    <a:pt x="10942" y="5804"/>
                    <a:pt x="11051" y="5919"/>
                  </a:cubicBezTo>
                  <a:cubicBezTo>
                    <a:pt x="11158" y="6033"/>
                    <a:pt x="11301" y="6303"/>
                    <a:pt x="11435" y="6641"/>
                  </a:cubicBezTo>
                  <a:cubicBezTo>
                    <a:pt x="11552" y="6937"/>
                    <a:pt x="11649" y="7194"/>
                    <a:pt x="11649" y="7211"/>
                  </a:cubicBezTo>
                  <a:cubicBezTo>
                    <a:pt x="11649" y="7215"/>
                    <a:pt x="11643" y="7217"/>
                    <a:pt x="11633" y="7217"/>
                  </a:cubicBezTo>
                  <a:cubicBezTo>
                    <a:pt x="11604" y="7217"/>
                    <a:pt x="11536" y="7200"/>
                    <a:pt x="11453" y="7172"/>
                  </a:cubicBezTo>
                  <a:cubicBezTo>
                    <a:pt x="11263" y="7105"/>
                    <a:pt x="11253" y="7089"/>
                    <a:pt x="11051" y="6485"/>
                  </a:cubicBezTo>
                  <a:cubicBezTo>
                    <a:pt x="10936" y="6147"/>
                    <a:pt x="10822" y="5835"/>
                    <a:pt x="10798" y="5799"/>
                  </a:cubicBezTo>
                  <a:cubicBezTo>
                    <a:pt x="10767" y="5750"/>
                    <a:pt x="10768" y="5728"/>
                    <a:pt x="10790" y="5728"/>
                  </a:cubicBezTo>
                  <a:close/>
                  <a:moveTo>
                    <a:pt x="11771" y="6209"/>
                  </a:moveTo>
                  <a:cubicBezTo>
                    <a:pt x="11787" y="6209"/>
                    <a:pt x="11829" y="6230"/>
                    <a:pt x="11903" y="6268"/>
                  </a:cubicBezTo>
                  <a:cubicBezTo>
                    <a:pt x="12039" y="6336"/>
                    <a:pt x="12075" y="6449"/>
                    <a:pt x="12134" y="6958"/>
                  </a:cubicBezTo>
                  <a:lnTo>
                    <a:pt x="12163" y="7219"/>
                  </a:lnTo>
                  <a:lnTo>
                    <a:pt x="12018" y="6826"/>
                  </a:lnTo>
                  <a:cubicBezTo>
                    <a:pt x="11935" y="6605"/>
                    <a:pt x="11842" y="6382"/>
                    <a:pt x="11809" y="6318"/>
                  </a:cubicBezTo>
                  <a:cubicBezTo>
                    <a:pt x="11768" y="6243"/>
                    <a:pt x="11750" y="6209"/>
                    <a:pt x="11771" y="6209"/>
                  </a:cubicBezTo>
                  <a:close/>
                  <a:moveTo>
                    <a:pt x="11245" y="5969"/>
                  </a:moveTo>
                  <a:cubicBezTo>
                    <a:pt x="11266" y="5969"/>
                    <a:pt x="11348" y="6002"/>
                    <a:pt x="11441" y="6050"/>
                  </a:cubicBezTo>
                  <a:cubicBezTo>
                    <a:pt x="11586" y="6127"/>
                    <a:pt x="11662" y="6224"/>
                    <a:pt x="11788" y="6501"/>
                  </a:cubicBezTo>
                  <a:cubicBezTo>
                    <a:pt x="11875" y="6692"/>
                    <a:pt x="11984" y="6977"/>
                    <a:pt x="12027" y="7123"/>
                  </a:cubicBezTo>
                  <a:lnTo>
                    <a:pt x="12103" y="7390"/>
                  </a:lnTo>
                  <a:lnTo>
                    <a:pt x="12103" y="7390"/>
                  </a:lnTo>
                  <a:lnTo>
                    <a:pt x="11932" y="7334"/>
                  </a:lnTo>
                  <a:cubicBezTo>
                    <a:pt x="11778" y="7286"/>
                    <a:pt x="11746" y="7239"/>
                    <a:pt x="11619" y="6885"/>
                  </a:cubicBezTo>
                  <a:cubicBezTo>
                    <a:pt x="11544" y="6665"/>
                    <a:pt x="11424" y="6377"/>
                    <a:pt x="11353" y="6237"/>
                  </a:cubicBezTo>
                  <a:cubicBezTo>
                    <a:pt x="11282" y="6097"/>
                    <a:pt x="11233" y="5979"/>
                    <a:pt x="11241" y="5970"/>
                  </a:cubicBezTo>
                  <a:cubicBezTo>
                    <a:pt x="11241" y="5969"/>
                    <a:pt x="11243" y="5969"/>
                    <a:pt x="11245" y="5969"/>
                  </a:cubicBezTo>
                  <a:close/>
                  <a:moveTo>
                    <a:pt x="11864" y="7506"/>
                  </a:moveTo>
                  <a:cubicBezTo>
                    <a:pt x="11864" y="7506"/>
                    <a:pt x="11865" y="7506"/>
                    <a:pt x="11865" y="7507"/>
                  </a:cubicBezTo>
                  <a:cubicBezTo>
                    <a:pt x="12052" y="7565"/>
                    <a:pt x="12166" y="7626"/>
                    <a:pt x="12166" y="7663"/>
                  </a:cubicBezTo>
                  <a:cubicBezTo>
                    <a:pt x="12166" y="7674"/>
                    <a:pt x="12157" y="7679"/>
                    <a:pt x="12142" y="7679"/>
                  </a:cubicBezTo>
                  <a:cubicBezTo>
                    <a:pt x="12115" y="7679"/>
                    <a:pt x="12067" y="7663"/>
                    <a:pt x="12010" y="7632"/>
                  </a:cubicBezTo>
                  <a:cubicBezTo>
                    <a:pt x="11923" y="7587"/>
                    <a:pt x="11854" y="7540"/>
                    <a:pt x="11854" y="7527"/>
                  </a:cubicBezTo>
                  <a:cubicBezTo>
                    <a:pt x="11854" y="7514"/>
                    <a:pt x="11858" y="7506"/>
                    <a:pt x="11864" y="7506"/>
                  </a:cubicBezTo>
                  <a:close/>
                  <a:moveTo>
                    <a:pt x="12359" y="6507"/>
                  </a:moveTo>
                  <a:cubicBezTo>
                    <a:pt x="12395" y="6507"/>
                    <a:pt x="12461" y="6528"/>
                    <a:pt x="12534" y="6565"/>
                  </a:cubicBezTo>
                  <a:cubicBezTo>
                    <a:pt x="12704" y="6652"/>
                    <a:pt x="12729" y="6696"/>
                    <a:pt x="12859" y="7147"/>
                  </a:cubicBezTo>
                  <a:cubicBezTo>
                    <a:pt x="12990" y="7602"/>
                    <a:pt x="13017" y="7687"/>
                    <a:pt x="12962" y="7687"/>
                  </a:cubicBezTo>
                  <a:cubicBezTo>
                    <a:pt x="12947" y="7687"/>
                    <a:pt x="12926" y="7681"/>
                    <a:pt x="12899" y="7674"/>
                  </a:cubicBezTo>
                  <a:cubicBezTo>
                    <a:pt x="12837" y="7659"/>
                    <a:pt x="12769" y="7568"/>
                    <a:pt x="12732" y="7454"/>
                  </a:cubicBezTo>
                  <a:cubicBezTo>
                    <a:pt x="12645" y="7189"/>
                    <a:pt x="12371" y="6579"/>
                    <a:pt x="12339" y="6579"/>
                  </a:cubicBezTo>
                  <a:cubicBezTo>
                    <a:pt x="12338" y="6579"/>
                    <a:pt x="12338" y="6579"/>
                    <a:pt x="12337" y="6580"/>
                  </a:cubicBezTo>
                  <a:cubicBezTo>
                    <a:pt x="12327" y="6592"/>
                    <a:pt x="12368" y="6716"/>
                    <a:pt x="12428" y="6857"/>
                  </a:cubicBezTo>
                  <a:cubicBezTo>
                    <a:pt x="12490" y="6997"/>
                    <a:pt x="12585" y="7222"/>
                    <a:pt x="12638" y="7361"/>
                  </a:cubicBezTo>
                  <a:lnTo>
                    <a:pt x="12737" y="7609"/>
                  </a:lnTo>
                  <a:lnTo>
                    <a:pt x="12621" y="7573"/>
                  </a:lnTo>
                  <a:cubicBezTo>
                    <a:pt x="12558" y="7553"/>
                    <a:pt x="12495" y="7516"/>
                    <a:pt x="12484" y="7493"/>
                  </a:cubicBezTo>
                  <a:cubicBezTo>
                    <a:pt x="12477" y="7476"/>
                    <a:pt x="12465" y="7467"/>
                    <a:pt x="12449" y="7467"/>
                  </a:cubicBezTo>
                  <a:cubicBezTo>
                    <a:pt x="12440" y="7467"/>
                    <a:pt x="12430" y="7470"/>
                    <a:pt x="12420" y="7476"/>
                  </a:cubicBezTo>
                  <a:cubicBezTo>
                    <a:pt x="12414" y="7479"/>
                    <a:pt x="12410" y="7481"/>
                    <a:pt x="12406" y="7481"/>
                  </a:cubicBezTo>
                  <a:cubicBezTo>
                    <a:pt x="12393" y="7481"/>
                    <a:pt x="12392" y="7461"/>
                    <a:pt x="12404" y="7426"/>
                  </a:cubicBezTo>
                  <a:cubicBezTo>
                    <a:pt x="12421" y="7385"/>
                    <a:pt x="12409" y="7271"/>
                    <a:pt x="12380" y="7178"/>
                  </a:cubicBezTo>
                  <a:cubicBezTo>
                    <a:pt x="12299" y="6931"/>
                    <a:pt x="12231" y="6538"/>
                    <a:pt x="12266" y="6538"/>
                  </a:cubicBezTo>
                  <a:cubicBezTo>
                    <a:pt x="12268" y="6538"/>
                    <a:pt x="12269" y="6539"/>
                    <a:pt x="12270" y="6540"/>
                  </a:cubicBezTo>
                  <a:cubicBezTo>
                    <a:pt x="12279" y="6545"/>
                    <a:pt x="12287" y="6548"/>
                    <a:pt x="12295" y="6548"/>
                  </a:cubicBezTo>
                  <a:cubicBezTo>
                    <a:pt x="12310" y="6548"/>
                    <a:pt x="12323" y="6537"/>
                    <a:pt x="12331" y="6518"/>
                  </a:cubicBezTo>
                  <a:cubicBezTo>
                    <a:pt x="12334" y="6510"/>
                    <a:pt x="12344" y="6507"/>
                    <a:pt x="12359" y="6507"/>
                  </a:cubicBezTo>
                  <a:close/>
                  <a:moveTo>
                    <a:pt x="12807" y="6696"/>
                  </a:moveTo>
                  <a:cubicBezTo>
                    <a:pt x="12826" y="6696"/>
                    <a:pt x="12887" y="6720"/>
                    <a:pt x="12951" y="6752"/>
                  </a:cubicBezTo>
                  <a:cubicBezTo>
                    <a:pt x="13062" y="6810"/>
                    <a:pt x="13113" y="6913"/>
                    <a:pt x="13224" y="7305"/>
                  </a:cubicBezTo>
                  <a:cubicBezTo>
                    <a:pt x="13299" y="7571"/>
                    <a:pt x="13353" y="7793"/>
                    <a:pt x="13344" y="7801"/>
                  </a:cubicBezTo>
                  <a:cubicBezTo>
                    <a:pt x="13342" y="7803"/>
                    <a:pt x="13336" y="7804"/>
                    <a:pt x="13329" y="7804"/>
                  </a:cubicBezTo>
                  <a:cubicBezTo>
                    <a:pt x="13305" y="7804"/>
                    <a:pt x="13257" y="7794"/>
                    <a:pt x="13205" y="7775"/>
                  </a:cubicBezTo>
                  <a:cubicBezTo>
                    <a:pt x="13110" y="7741"/>
                    <a:pt x="13058" y="7634"/>
                    <a:pt x="12936" y="7223"/>
                  </a:cubicBezTo>
                  <a:cubicBezTo>
                    <a:pt x="12852" y="6942"/>
                    <a:pt x="12792" y="6706"/>
                    <a:pt x="12801" y="6697"/>
                  </a:cubicBezTo>
                  <a:cubicBezTo>
                    <a:pt x="12802" y="6696"/>
                    <a:pt x="12804" y="6696"/>
                    <a:pt x="12807" y="6696"/>
                  </a:cubicBezTo>
                  <a:close/>
                  <a:moveTo>
                    <a:pt x="13499" y="6984"/>
                  </a:moveTo>
                  <a:cubicBezTo>
                    <a:pt x="13620" y="6986"/>
                    <a:pt x="13661" y="7097"/>
                    <a:pt x="13686" y="7476"/>
                  </a:cubicBezTo>
                  <a:lnTo>
                    <a:pt x="13713" y="7893"/>
                  </a:lnTo>
                  <a:lnTo>
                    <a:pt x="13620" y="7580"/>
                  </a:lnTo>
                  <a:cubicBezTo>
                    <a:pt x="13566" y="7409"/>
                    <a:pt x="13510" y="7204"/>
                    <a:pt x="13491" y="7125"/>
                  </a:cubicBezTo>
                  <a:cubicBezTo>
                    <a:pt x="13473" y="7047"/>
                    <a:pt x="13477" y="6984"/>
                    <a:pt x="13499" y="6984"/>
                  </a:cubicBezTo>
                  <a:close/>
                  <a:moveTo>
                    <a:pt x="13197" y="6837"/>
                  </a:moveTo>
                  <a:cubicBezTo>
                    <a:pt x="13273" y="6837"/>
                    <a:pt x="13402" y="7072"/>
                    <a:pt x="13497" y="7400"/>
                  </a:cubicBezTo>
                  <a:cubicBezTo>
                    <a:pt x="13617" y="7820"/>
                    <a:pt x="13641" y="7897"/>
                    <a:pt x="13587" y="7897"/>
                  </a:cubicBezTo>
                  <a:cubicBezTo>
                    <a:pt x="13574" y="7897"/>
                    <a:pt x="13554" y="7892"/>
                    <a:pt x="13530" y="7886"/>
                  </a:cubicBezTo>
                  <a:cubicBezTo>
                    <a:pt x="13460" y="7868"/>
                    <a:pt x="13398" y="7727"/>
                    <a:pt x="13296" y="7363"/>
                  </a:cubicBezTo>
                  <a:cubicBezTo>
                    <a:pt x="13218" y="7087"/>
                    <a:pt x="13162" y="6857"/>
                    <a:pt x="13170" y="6849"/>
                  </a:cubicBezTo>
                  <a:cubicBezTo>
                    <a:pt x="13178" y="6841"/>
                    <a:pt x="13187" y="6837"/>
                    <a:pt x="13197" y="6837"/>
                  </a:cubicBezTo>
                  <a:close/>
                  <a:moveTo>
                    <a:pt x="12459" y="7710"/>
                  </a:moveTo>
                  <a:cubicBezTo>
                    <a:pt x="12466" y="7710"/>
                    <a:pt x="12475" y="7732"/>
                    <a:pt x="12492" y="7777"/>
                  </a:cubicBezTo>
                  <a:cubicBezTo>
                    <a:pt x="12536" y="7888"/>
                    <a:pt x="12541" y="7959"/>
                    <a:pt x="12513" y="7959"/>
                  </a:cubicBezTo>
                  <a:cubicBezTo>
                    <a:pt x="12503" y="7959"/>
                    <a:pt x="12490" y="7951"/>
                    <a:pt x="12474" y="7934"/>
                  </a:cubicBezTo>
                  <a:cubicBezTo>
                    <a:pt x="12442" y="7902"/>
                    <a:pt x="12424" y="7833"/>
                    <a:pt x="12436" y="7781"/>
                  </a:cubicBezTo>
                  <a:cubicBezTo>
                    <a:pt x="12446" y="7733"/>
                    <a:pt x="12452" y="7710"/>
                    <a:pt x="12459" y="7710"/>
                  </a:cubicBezTo>
                  <a:close/>
                  <a:moveTo>
                    <a:pt x="15413" y="7504"/>
                  </a:moveTo>
                  <a:cubicBezTo>
                    <a:pt x="15489" y="7504"/>
                    <a:pt x="15497" y="7540"/>
                    <a:pt x="15466" y="7747"/>
                  </a:cubicBezTo>
                  <a:cubicBezTo>
                    <a:pt x="15442" y="7920"/>
                    <a:pt x="15418" y="8017"/>
                    <a:pt x="15405" y="8017"/>
                  </a:cubicBezTo>
                  <a:cubicBezTo>
                    <a:pt x="15397" y="8017"/>
                    <a:pt x="15393" y="7989"/>
                    <a:pt x="15393" y="7929"/>
                  </a:cubicBezTo>
                  <a:cubicBezTo>
                    <a:pt x="15391" y="7873"/>
                    <a:pt x="15375" y="7753"/>
                    <a:pt x="15358" y="7664"/>
                  </a:cubicBezTo>
                  <a:cubicBezTo>
                    <a:pt x="15330" y="7533"/>
                    <a:pt x="15342" y="7504"/>
                    <a:pt x="15413" y="7504"/>
                  </a:cubicBezTo>
                  <a:close/>
                  <a:moveTo>
                    <a:pt x="13812" y="7146"/>
                  </a:moveTo>
                  <a:cubicBezTo>
                    <a:pt x="13822" y="7146"/>
                    <a:pt x="13854" y="7237"/>
                    <a:pt x="13882" y="7354"/>
                  </a:cubicBezTo>
                  <a:cubicBezTo>
                    <a:pt x="13914" y="7480"/>
                    <a:pt x="13962" y="7662"/>
                    <a:pt x="13989" y="7762"/>
                  </a:cubicBezTo>
                  <a:cubicBezTo>
                    <a:pt x="14045" y="7971"/>
                    <a:pt x="14054" y="8049"/>
                    <a:pt x="14008" y="8049"/>
                  </a:cubicBezTo>
                  <a:cubicBezTo>
                    <a:pt x="13992" y="8049"/>
                    <a:pt x="13970" y="8040"/>
                    <a:pt x="13941" y="8024"/>
                  </a:cubicBezTo>
                  <a:cubicBezTo>
                    <a:pt x="13860" y="7981"/>
                    <a:pt x="13838" y="7896"/>
                    <a:pt x="13819" y="7568"/>
                  </a:cubicBezTo>
                  <a:cubicBezTo>
                    <a:pt x="13805" y="7345"/>
                    <a:pt x="13801" y="7157"/>
                    <a:pt x="13811" y="7147"/>
                  </a:cubicBezTo>
                  <a:cubicBezTo>
                    <a:pt x="13811" y="7146"/>
                    <a:pt x="13812" y="7146"/>
                    <a:pt x="13812" y="7146"/>
                  </a:cubicBezTo>
                  <a:close/>
                  <a:moveTo>
                    <a:pt x="4147" y="5586"/>
                  </a:moveTo>
                  <a:cubicBezTo>
                    <a:pt x="4148" y="5586"/>
                    <a:pt x="4148" y="5586"/>
                    <a:pt x="4148" y="5586"/>
                  </a:cubicBezTo>
                  <a:cubicBezTo>
                    <a:pt x="4929" y="5695"/>
                    <a:pt x="5777" y="5830"/>
                    <a:pt x="5797" y="5850"/>
                  </a:cubicBezTo>
                  <a:cubicBezTo>
                    <a:pt x="5822" y="5875"/>
                    <a:pt x="6018" y="7180"/>
                    <a:pt x="6104" y="7888"/>
                  </a:cubicBezTo>
                  <a:lnTo>
                    <a:pt x="6134" y="8136"/>
                  </a:lnTo>
                  <a:lnTo>
                    <a:pt x="5705" y="8100"/>
                  </a:lnTo>
                  <a:cubicBezTo>
                    <a:pt x="5471" y="8080"/>
                    <a:pt x="5087" y="8036"/>
                    <a:pt x="4861" y="8004"/>
                  </a:cubicBezTo>
                  <a:lnTo>
                    <a:pt x="4445" y="7944"/>
                  </a:lnTo>
                  <a:lnTo>
                    <a:pt x="4309" y="7139"/>
                  </a:lnTo>
                  <a:cubicBezTo>
                    <a:pt x="4236" y="6697"/>
                    <a:pt x="4159" y="6163"/>
                    <a:pt x="4140" y="5957"/>
                  </a:cubicBezTo>
                  <a:cubicBezTo>
                    <a:pt x="4122" y="5752"/>
                    <a:pt x="4125" y="5586"/>
                    <a:pt x="4147" y="5586"/>
                  </a:cubicBezTo>
                  <a:close/>
                  <a:moveTo>
                    <a:pt x="13977" y="7189"/>
                  </a:moveTo>
                  <a:cubicBezTo>
                    <a:pt x="14025" y="7189"/>
                    <a:pt x="14105" y="7215"/>
                    <a:pt x="14160" y="7256"/>
                  </a:cubicBezTo>
                  <a:cubicBezTo>
                    <a:pt x="14233" y="7311"/>
                    <a:pt x="14482" y="8230"/>
                    <a:pt x="14425" y="8230"/>
                  </a:cubicBezTo>
                  <a:cubicBezTo>
                    <a:pt x="14347" y="8230"/>
                    <a:pt x="14140" y="8092"/>
                    <a:pt x="14121" y="8028"/>
                  </a:cubicBezTo>
                  <a:cubicBezTo>
                    <a:pt x="14089" y="7925"/>
                    <a:pt x="13935" y="7242"/>
                    <a:pt x="13935" y="7212"/>
                  </a:cubicBezTo>
                  <a:cubicBezTo>
                    <a:pt x="13935" y="7196"/>
                    <a:pt x="13952" y="7189"/>
                    <a:pt x="13977" y="7189"/>
                  </a:cubicBezTo>
                  <a:close/>
                  <a:moveTo>
                    <a:pt x="12585" y="7774"/>
                  </a:moveTo>
                  <a:cubicBezTo>
                    <a:pt x="12610" y="7774"/>
                    <a:pt x="12652" y="7789"/>
                    <a:pt x="12717" y="7815"/>
                  </a:cubicBezTo>
                  <a:cubicBezTo>
                    <a:pt x="12805" y="7852"/>
                    <a:pt x="12946" y="8102"/>
                    <a:pt x="12946" y="8222"/>
                  </a:cubicBezTo>
                  <a:cubicBezTo>
                    <a:pt x="12946" y="8231"/>
                    <a:pt x="12941" y="8236"/>
                    <a:pt x="12933" y="8236"/>
                  </a:cubicBezTo>
                  <a:cubicBezTo>
                    <a:pt x="12872" y="8236"/>
                    <a:pt x="12620" y="8009"/>
                    <a:pt x="12585" y="7909"/>
                  </a:cubicBezTo>
                  <a:cubicBezTo>
                    <a:pt x="12551" y="7814"/>
                    <a:pt x="12545" y="7774"/>
                    <a:pt x="12585" y="7774"/>
                  </a:cubicBezTo>
                  <a:close/>
                  <a:moveTo>
                    <a:pt x="6094" y="5896"/>
                  </a:moveTo>
                  <a:cubicBezTo>
                    <a:pt x="6104" y="5896"/>
                    <a:pt x="6114" y="5896"/>
                    <a:pt x="6126" y="5896"/>
                  </a:cubicBezTo>
                  <a:cubicBezTo>
                    <a:pt x="6345" y="5903"/>
                    <a:pt x="7454" y="6155"/>
                    <a:pt x="7509" y="6208"/>
                  </a:cubicBezTo>
                  <a:cubicBezTo>
                    <a:pt x="7570" y="6270"/>
                    <a:pt x="7951" y="8247"/>
                    <a:pt x="7910" y="8289"/>
                  </a:cubicBezTo>
                  <a:cubicBezTo>
                    <a:pt x="7906" y="8293"/>
                    <a:pt x="7882" y="8295"/>
                    <a:pt x="7842" y="8295"/>
                  </a:cubicBezTo>
                  <a:cubicBezTo>
                    <a:pt x="7714" y="8295"/>
                    <a:pt x="7420" y="8275"/>
                    <a:pt x="7091" y="8242"/>
                  </a:cubicBezTo>
                  <a:lnTo>
                    <a:pt x="6304" y="8163"/>
                  </a:lnTo>
                  <a:lnTo>
                    <a:pt x="6270" y="7873"/>
                  </a:lnTo>
                  <a:cubicBezTo>
                    <a:pt x="6215" y="7414"/>
                    <a:pt x="6035" y="6135"/>
                    <a:pt x="6006" y="6005"/>
                  </a:cubicBezTo>
                  <a:cubicBezTo>
                    <a:pt x="5986" y="5916"/>
                    <a:pt x="5999" y="5896"/>
                    <a:pt x="6094" y="5896"/>
                  </a:cubicBezTo>
                  <a:close/>
                  <a:moveTo>
                    <a:pt x="14324" y="7293"/>
                  </a:moveTo>
                  <a:cubicBezTo>
                    <a:pt x="14355" y="7293"/>
                    <a:pt x="14413" y="7318"/>
                    <a:pt x="14466" y="7359"/>
                  </a:cubicBezTo>
                  <a:cubicBezTo>
                    <a:pt x="14533" y="7413"/>
                    <a:pt x="14715" y="8091"/>
                    <a:pt x="14715" y="8289"/>
                  </a:cubicBezTo>
                  <a:cubicBezTo>
                    <a:pt x="14715" y="8317"/>
                    <a:pt x="14700" y="8331"/>
                    <a:pt x="14675" y="8331"/>
                  </a:cubicBezTo>
                  <a:cubicBezTo>
                    <a:pt x="14650" y="8331"/>
                    <a:pt x="14613" y="8317"/>
                    <a:pt x="14569" y="8289"/>
                  </a:cubicBezTo>
                  <a:cubicBezTo>
                    <a:pt x="14520" y="8257"/>
                    <a:pt x="14299" y="7461"/>
                    <a:pt x="14299" y="7311"/>
                  </a:cubicBezTo>
                  <a:cubicBezTo>
                    <a:pt x="14299" y="7299"/>
                    <a:pt x="14308" y="7293"/>
                    <a:pt x="14324" y="7293"/>
                  </a:cubicBezTo>
                  <a:close/>
                  <a:moveTo>
                    <a:pt x="12978" y="7920"/>
                  </a:moveTo>
                  <a:cubicBezTo>
                    <a:pt x="13062" y="7920"/>
                    <a:pt x="13129" y="8040"/>
                    <a:pt x="13178" y="8283"/>
                  </a:cubicBezTo>
                  <a:cubicBezTo>
                    <a:pt x="13200" y="8388"/>
                    <a:pt x="13209" y="8432"/>
                    <a:pt x="13192" y="8432"/>
                  </a:cubicBezTo>
                  <a:cubicBezTo>
                    <a:pt x="13180" y="8432"/>
                    <a:pt x="13156" y="8411"/>
                    <a:pt x="13115" y="8374"/>
                  </a:cubicBezTo>
                  <a:cubicBezTo>
                    <a:pt x="13062" y="8326"/>
                    <a:pt x="12990" y="8201"/>
                    <a:pt x="12959" y="8102"/>
                  </a:cubicBezTo>
                  <a:cubicBezTo>
                    <a:pt x="12916" y="7956"/>
                    <a:pt x="12919" y="7920"/>
                    <a:pt x="12978" y="7920"/>
                  </a:cubicBezTo>
                  <a:close/>
                  <a:moveTo>
                    <a:pt x="7819" y="6265"/>
                  </a:moveTo>
                  <a:cubicBezTo>
                    <a:pt x="7880" y="6265"/>
                    <a:pt x="7999" y="6298"/>
                    <a:pt x="8216" y="6365"/>
                  </a:cubicBezTo>
                  <a:cubicBezTo>
                    <a:pt x="9457" y="6746"/>
                    <a:pt x="9723" y="6835"/>
                    <a:pt x="9723" y="6869"/>
                  </a:cubicBezTo>
                  <a:cubicBezTo>
                    <a:pt x="9723" y="6902"/>
                    <a:pt x="9821" y="7664"/>
                    <a:pt x="9902" y="8273"/>
                  </a:cubicBezTo>
                  <a:lnTo>
                    <a:pt x="9926" y="8449"/>
                  </a:lnTo>
                  <a:lnTo>
                    <a:pt x="9926" y="8449"/>
                  </a:lnTo>
                  <a:lnTo>
                    <a:pt x="9205" y="8412"/>
                  </a:lnTo>
                  <a:cubicBezTo>
                    <a:pt x="8811" y="8392"/>
                    <a:pt x="8407" y="8358"/>
                    <a:pt x="8312" y="8340"/>
                  </a:cubicBezTo>
                  <a:lnTo>
                    <a:pt x="8141" y="8302"/>
                  </a:lnTo>
                  <a:lnTo>
                    <a:pt x="7971" y="7394"/>
                  </a:lnTo>
                  <a:cubicBezTo>
                    <a:pt x="7880" y="6898"/>
                    <a:pt x="7791" y="6438"/>
                    <a:pt x="7776" y="6375"/>
                  </a:cubicBezTo>
                  <a:cubicBezTo>
                    <a:pt x="7757" y="6301"/>
                    <a:pt x="7756" y="6265"/>
                    <a:pt x="7819" y="6265"/>
                  </a:cubicBezTo>
                  <a:close/>
                  <a:moveTo>
                    <a:pt x="14638" y="7402"/>
                  </a:moveTo>
                  <a:cubicBezTo>
                    <a:pt x="14668" y="7402"/>
                    <a:pt x="14723" y="7418"/>
                    <a:pt x="14803" y="7452"/>
                  </a:cubicBezTo>
                  <a:cubicBezTo>
                    <a:pt x="14927" y="7504"/>
                    <a:pt x="14945" y="7549"/>
                    <a:pt x="15025" y="8023"/>
                  </a:cubicBezTo>
                  <a:cubicBezTo>
                    <a:pt x="15057" y="8210"/>
                    <a:pt x="15096" y="8402"/>
                    <a:pt x="15112" y="8455"/>
                  </a:cubicBezTo>
                  <a:cubicBezTo>
                    <a:pt x="15126" y="8501"/>
                    <a:pt x="15130" y="8523"/>
                    <a:pt x="15110" y="8523"/>
                  </a:cubicBezTo>
                  <a:cubicBezTo>
                    <a:pt x="15092" y="8523"/>
                    <a:pt x="15053" y="8504"/>
                    <a:pt x="14981" y="8468"/>
                  </a:cubicBezTo>
                  <a:cubicBezTo>
                    <a:pt x="14891" y="8424"/>
                    <a:pt x="14808" y="8334"/>
                    <a:pt x="14794" y="8270"/>
                  </a:cubicBezTo>
                  <a:cubicBezTo>
                    <a:pt x="14780" y="8207"/>
                    <a:pt x="14731" y="7991"/>
                    <a:pt x="14689" y="7799"/>
                  </a:cubicBezTo>
                  <a:cubicBezTo>
                    <a:pt x="14647" y="7607"/>
                    <a:pt x="14610" y="7434"/>
                    <a:pt x="14610" y="7420"/>
                  </a:cubicBezTo>
                  <a:cubicBezTo>
                    <a:pt x="14610" y="7408"/>
                    <a:pt x="14620" y="7402"/>
                    <a:pt x="14638" y="7402"/>
                  </a:cubicBezTo>
                  <a:close/>
                  <a:moveTo>
                    <a:pt x="9967" y="6986"/>
                  </a:moveTo>
                  <a:cubicBezTo>
                    <a:pt x="9967" y="6986"/>
                    <a:pt x="9968" y="6986"/>
                    <a:pt x="9968" y="6986"/>
                  </a:cubicBezTo>
                  <a:cubicBezTo>
                    <a:pt x="9990" y="6989"/>
                    <a:pt x="10310" y="7160"/>
                    <a:pt x="10684" y="7374"/>
                  </a:cubicBezTo>
                  <a:cubicBezTo>
                    <a:pt x="11059" y="7587"/>
                    <a:pt x="11380" y="7766"/>
                    <a:pt x="11401" y="7775"/>
                  </a:cubicBezTo>
                  <a:cubicBezTo>
                    <a:pt x="11439" y="7789"/>
                    <a:pt x="11600" y="8554"/>
                    <a:pt x="11574" y="8582"/>
                  </a:cubicBezTo>
                  <a:cubicBezTo>
                    <a:pt x="11573" y="8583"/>
                    <a:pt x="11565" y="8583"/>
                    <a:pt x="11552" y="8583"/>
                  </a:cubicBezTo>
                  <a:cubicBezTo>
                    <a:pt x="11470" y="8583"/>
                    <a:pt x="11175" y="8563"/>
                    <a:pt x="10834" y="8531"/>
                  </a:cubicBezTo>
                  <a:lnTo>
                    <a:pt x="10112" y="8467"/>
                  </a:lnTo>
                  <a:lnTo>
                    <a:pt x="10052" y="7973"/>
                  </a:lnTo>
                  <a:cubicBezTo>
                    <a:pt x="10021" y="7700"/>
                    <a:pt x="9977" y="7366"/>
                    <a:pt x="9960" y="7231"/>
                  </a:cubicBezTo>
                  <a:cubicBezTo>
                    <a:pt x="9941" y="7097"/>
                    <a:pt x="9944" y="6986"/>
                    <a:pt x="9967" y="6986"/>
                  </a:cubicBezTo>
                  <a:close/>
                  <a:moveTo>
                    <a:pt x="15157" y="7504"/>
                  </a:moveTo>
                  <a:cubicBezTo>
                    <a:pt x="15230" y="7504"/>
                    <a:pt x="15288" y="7521"/>
                    <a:pt x="15288" y="7545"/>
                  </a:cubicBezTo>
                  <a:cubicBezTo>
                    <a:pt x="15288" y="7568"/>
                    <a:pt x="15311" y="7774"/>
                    <a:pt x="15339" y="8008"/>
                  </a:cubicBezTo>
                  <a:cubicBezTo>
                    <a:pt x="15387" y="8386"/>
                    <a:pt x="15366" y="8619"/>
                    <a:pt x="15289" y="8619"/>
                  </a:cubicBezTo>
                  <a:cubicBezTo>
                    <a:pt x="15279" y="8619"/>
                    <a:pt x="15268" y="8615"/>
                    <a:pt x="15256" y="8607"/>
                  </a:cubicBezTo>
                  <a:cubicBezTo>
                    <a:pt x="15208" y="8575"/>
                    <a:pt x="15028" y="7747"/>
                    <a:pt x="15028" y="7560"/>
                  </a:cubicBezTo>
                  <a:cubicBezTo>
                    <a:pt x="15028" y="7528"/>
                    <a:pt x="15084" y="7504"/>
                    <a:pt x="15157" y="7504"/>
                  </a:cubicBezTo>
                  <a:close/>
                  <a:moveTo>
                    <a:pt x="13177" y="7993"/>
                  </a:moveTo>
                  <a:cubicBezTo>
                    <a:pt x="13196" y="7993"/>
                    <a:pt x="13241" y="8004"/>
                    <a:pt x="13291" y="8023"/>
                  </a:cubicBezTo>
                  <a:cubicBezTo>
                    <a:pt x="13414" y="8069"/>
                    <a:pt x="13450" y="8148"/>
                    <a:pt x="13489" y="8449"/>
                  </a:cubicBezTo>
                  <a:cubicBezTo>
                    <a:pt x="13505" y="8574"/>
                    <a:pt x="13508" y="8619"/>
                    <a:pt x="13478" y="8619"/>
                  </a:cubicBezTo>
                  <a:cubicBezTo>
                    <a:pt x="13465" y="8619"/>
                    <a:pt x="13445" y="8610"/>
                    <a:pt x="13416" y="8595"/>
                  </a:cubicBezTo>
                  <a:cubicBezTo>
                    <a:pt x="13359" y="8567"/>
                    <a:pt x="13280" y="8427"/>
                    <a:pt x="13236" y="8275"/>
                  </a:cubicBezTo>
                  <a:cubicBezTo>
                    <a:pt x="13192" y="8130"/>
                    <a:pt x="13160" y="8001"/>
                    <a:pt x="13169" y="7995"/>
                  </a:cubicBezTo>
                  <a:cubicBezTo>
                    <a:pt x="13170" y="7993"/>
                    <a:pt x="13173" y="7993"/>
                    <a:pt x="13177" y="7993"/>
                  </a:cubicBezTo>
                  <a:close/>
                  <a:moveTo>
                    <a:pt x="13606" y="8128"/>
                  </a:moveTo>
                  <a:cubicBezTo>
                    <a:pt x="13638" y="8128"/>
                    <a:pt x="13673" y="8139"/>
                    <a:pt x="13697" y="8163"/>
                  </a:cubicBezTo>
                  <a:cubicBezTo>
                    <a:pt x="13752" y="8218"/>
                    <a:pt x="13733" y="8646"/>
                    <a:pt x="13674" y="8646"/>
                  </a:cubicBezTo>
                  <a:cubicBezTo>
                    <a:pt x="13626" y="8646"/>
                    <a:pt x="13519" y="8330"/>
                    <a:pt x="13519" y="8190"/>
                  </a:cubicBezTo>
                  <a:cubicBezTo>
                    <a:pt x="13519" y="8151"/>
                    <a:pt x="13560" y="8128"/>
                    <a:pt x="13606" y="8128"/>
                  </a:cubicBezTo>
                  <a:close/>
                  <a:moveTo>
                    <a:pt x="11642" y="7922"/>
                  </a:moveTo>
                  <a:cubicBezTo>
                    <a:pt x="11642" y="7922"/>
                    <a:pt x="11642" y="7922"/>
                    <a:pt x="11642" y="7922"/>
                  </a:cubicBezTo>
                  <a:cubicBezTo>
                    <a:pt x="11709" y="7929"/>
                    <a:pt x="12857" y="8702"/>
                    <a:pt x="12832" y="8727"/>
                  </a:cubicBezTo>
                  <a:cubicBezTo>
                    <a:pt x="12830" y="8730"/>
                    <a:pt x="12818" y="8731"/>
                    <a:pt x="12798" y="8731"/>
                  </a:cubicBezTo>
                  <a:cubicBezTo>
                    <a:pt x="12618" y="8731"/>
                    <a:pt x="11795" y="8645"/>
                    <a:pt x="11761" y="8618"/>
                  </a:cubicBezTo>
                  <a:cubicBezTo>
                    <a:pt x="11749" y="8608"/>
                    <a:pt x="11711" y="8448"/>
                    <a:pt x="11675" y="8261"/>
                  </a:cubicBezTo>
                  <a:cubicBezTo>
                    <a:pt x="11641" y="8074"/>
                    <a:pt x="11626" y="7922"/>
                    <a:pt x="11642" y="7922"/>
                  </a:cubicBezTo>
                  <a:close/>
                  <a:moveTo>
                    <a:pt x="14887" y="8670"/>
                  </a:moveTo>
                  <a:cubicBezTo>
                    <a:pt x="14904" y="8670"/>
                    <a:pt x="14965" y="8694"/>
                    <a:pt x="15034" y="8731"/>
                  </a:cubicBezTo>
                  <a:cubicBezTo>
                    <a:pt x="15151" y="8794"/>
                    <a:pt x="15176" y="8849"/>
                    <a:pt x="15203" y="9104"/>
                  </a:cubicBezTo>
                  <a:cubicBezTo>
                    <a:pt x="15222" y="9289"/>
                    <a:pt x="15206" y="9524"/>
                    <a:pt x="15161" y="9714"/>
                  </a:cubicBezTo>
                  <a:cubicBezTo>
                    <a:pt x="15126" y="9866"/>
                    <a:pt x="15094" y="9973"/>
                    <a:pt x="15085" y="9973"/>
                  </a:cubicBezTo>
                  <a:cubicBezTo>
                    <a:pt x="15084" y="9973"/>
                    <a:pt x="15083" y="9971"/>
                    <a:pt x="15083" y="9967"/>
                  </a:cubicBezTo>
                  <a:cubicBezTo>
                    <a:pt x="15081" y="9932"/>
                    <a:pt x="15032" y="9633"/>
                    <a:pt x="14976" y="9296"/>
                  </a:cubicBezTo>
                  <a:cubicBezTo>
                    <a:pt x="14917" y="8957"/>
                    <a:pt x="14877" y="8678"/>
                    <a:pt x="14883" y="8671"/>
                  </a:cubicBezTo>
                  <a:cubicBezTo>
                    <a:pt x="14884" y="8671"/>
                    <a:pt x="14885" y="8670"/>
                    <a:pt x="14887" y="8670"/>
                  </a:cubicBezTo>
                  <a:close/>
                  <a:moveTo>
                    <a:pt x="4625" y="8186"/>
                  </a:moveTo>
                  <a:cubicBezTo>
                    <a:pt x="4631" y="8186"/>
                    <a:pt x="4638" y="8187"/>
                    <a:pt x="4644" y="8187"/>
                  </a:cubicBezTo>
                  <a:cubicBezTo>
                    <a:pt x="4707" y="8191"/>
                    <a:pt x="5075" y="8245"/>
                    <a:pt x="5459" y="8308"/>
                  </a:cubicBezTo>
                  <a:lnTo>
                    <a:pt x="6161" y="8420"/>
                  </a:lnTo>
                  <a:lnTo>
                    <a:pt x="6221" y="8999"/>
                  </a:lnTo>
                  <a:cubicBezTo>
                    <a:pt x="6254" y="9317"/>
                    <a:pt x="6298" y="9677"/>
                    <a:pt x="6317" y="9792"/>
                  </a:cubicBezTo>
                  <a:lnTo>
                    <a:pt x="6353" y="10006"/>
                  </a:lnTo>
                  <a:lnTo>
                    <a:pt x="6153" y="9979"/>
                  </a:lnTo>
                  <a:cubicBezTo>
                    <a:pt x="6043" y="9964"/>
                    <a:pt x="5794" y="9938"/>
                    <a:pt x="5596" y="9919"/>
                  </a:cubicBezTo>
                  <a:cubicBezTo>
                    <a:pt x="5247" y="9885"/>
                    <a:pt x="5239" y="9880"/>
                    <a:pt x="5160" y="9694"/>
                  </a:cubicBezTo>
                  <a:cubicBezTo>
                    <a:pt x="5115" y="9591"/>
                    <a:pt x="4954" y="9206"/>
                    <a:pt x="4805" y="8842"/>
                  </a:cubicBezTo>
                  <a:cubicBezTo>
                    <a:pt x="4560" y="8250"/>
                    <a:pt x="4537" y="8186"/>
                    <a:pt x="4625" y="8186"/>
                  </a:cubicBezTo>
                  <a:close/>
                  <a:moveTo>
                    <a:pt x="11895" y="8921"/>
                  </a:moveTo>
                  <a:cubicBezTo>
                    <a:pt x="11980" y="8921"/>
                    <a:pt x="12127" y="8948"/>
                    <a:pt x="12375" y="8987"/>
                  </a:cubicBezTo>
                  <a:cubicBezTo>
                    <a:pt x="12618" y="9026"/>
                    <a:pt x="12932" y="9059"/>
                    <a:pt x="13077" y="9063"/>
                  </a:cubicBezTo>
                  <a:cubicBezTo>
                    <a:pt x="13296" y="9066"/>
                    <a:pt x="13585" y="9183"/>
                    <a:pt x="13513" y="9238"/>
                  </a:cubicBezTo>
                  <a:cubicBezTo>
                    <a:pt x="13394" y="9332"/>
                    <a:pt x="13098" y="9480"/>
                    <a:pt x="13030" y="9480"/>
                  </a:cubicBezTo>
                  <a:cubicBezTo>
                    <a:pt x="12983" y="9480"/>
                    <a:pt x="12946" y="9499"/>
                    <a:pt x="12946" y="9522"/>
                  </a:cubicBezTo>
                  <a:cubicBezTo>
                    <a:pt x="12946" y="9586"/>
                    <a:pt x="12029" y="10081"/>
                    <a:pt x="11915" y="10081"/>
                  </a:cubicBezTo>
                  <a:cubicBezTo>
                    <a:pt x="11912" y="10081"/>
                    <a:pt x="11909" y="10081"/>
                    <a:pt x="11907" y="10079"/>
                  </a:cubicBezTo>
                  <a:cubicBezTo>
                    <a:pt x="11879" y="10061"/>
                    <a:pt x="11853" y="9927"/>
                    <a:pt x="11849" y="9776"/>
                  </a:cubicBezTo>
                  <a:cubicBezTo>
                    <a:pt x="11846" y="9630"/>
                    <a:pt x="11828" y="9371"/>
                    <a:pt x="11809" y="9209"/>
                  </a:cubicBezTo>
                  <a:cubicBezTo>
                    <a:pt x="11784" y="8994"/>
                    <a:pt x="11755" y="8921"/>
                    <a:pt x="11895" y="8921"/>
                  </a:cubicBezTo>
                  <a:close/>
                  <a:moveTo>
                    <a:pt x="6454" y="8446"/>
                  </a:moveTo>
                  <a:cubicBezTo>
                    <a:pt x="6463" y="8446"/>
                    <a:pt x="6473" y="8446"/>
                    <a:pt x="6484" y="8447"/>
                  </a:cubicBezTo>
                  <a:cubicBezTo>
                    <a:pt x="6639" y="8455"/>
                    <a:pt x="7977" y="8607"/>
                    <a:pt x="7991" y="8618"/>
                  </a:cubicBezTo>
                  <a:cubicBezTo>
                    <a:pt x="8007" y="8630"/>
                    <a:pt x="8264" y="10122"/>
                    <a:pt x="8252" y="10131"/>
                  </a:cubicBezTo>
                  <a:cubicBezTo>
                    <a:pt x="8251" y="10132"/>
                    <a:pt x="8247" y="10132"/>
                    <a:pt x="8240" y="10132"/>
                  </a:cubicBezTo>
                  <a:cubicBezTo>
                    <a:pt x="8083" y="10132"/>
                    <a:pt x="6537" y="10001"/>
                    <a:pt x="6519" y="9984"/>
                  </a:cubicBezTo>
                  <a:cubicBezTo>
                    <a:pt x="6499" y="9964"/>
                    <a:pt x="6344" y="8698"/>
                    <a:pt x="6344" y="8560"/>
                  </a:cubicBezTo>
                  <a:cubicBezTo>
                    <a:pt x="6344" y="8471"/>
                    <a:pt x="6366" y="8446"/>
                    <a:pt x="6454" y="8446"/>
                  </a:cubicBezTo>
                  <a:close/>
                  <a:moveTo>
                    <a:pt x="8493" y="8663"/>
                  </a:moveTo>
                  <a:cubicBezTo>
                    <a:pt x="8975" y="8663"/>
                    <a:pt x="9918" y="8713"/>
                    <a:pt x="9953" y="8755"/>
                  </a:cubicBezTo>
                  <a:cubicBezTo>
                    <a:pt x="9977" y="8786"/>
                    <a:pt x="10183" y="10229"/>
                    <a:pt x="10164" y="10248"/>
                  </a:cubicBezTo>
                  <a:cubicBezTo>
                    <a:pt x="10161" y="10251"/>
                    <a:pt x="10141" y="10252"/>
                    <a:pt x="10106" y="10252"/>
                  </a:cubicBezTo>
                  <a:cubicBezTo>
                    <a:pt x="9813" y="10252"/>
                    <a:pt x="8519" y="10160"/>
                    <a:pt x="8490" y="10134"/>
                  </a:cubicBezTo>
                  <a:cubicBezTo>
                    <a:pt x="8469" y="10111"/>
                    <a:pt x="8217" y="8788"/>
                    <a:pt x="8216" y="8683"/>
                  </a:cubicBezTo>
                  <a:cubicBezTo>
                    <a:pt x="8216" y="8669"/>
                    <a:pt x="8327" y="8663"/>
                    <a:pt x="8493" y="8663"/>
                  </a:cubicBezTo>
                  <a:close/>
                  <a:moveTo>
                    <a:pt x="10291" y="8757"/>
                  </a:moveTo>
                  <a:cubicBezTo>
                    <a:pt x="10297" y="8757"/>
                    <a:pt x="10304" y="8758"/>
                    <a:pt x="10311" y="8758"/>
                  </a:cubicBezTo>
                  <a:cubicBezTo>
                    <a:pt x="10452" y="8768"/>
                    <a:pt x="11615" y="8892"/>
                    <a:pt x="11627" y="8901"/>
                  </a:cubicBezTo>
                  <a:cubicBezTo>
                    <a:pt x="11634" y="8905"/>
                    <a:pt x="11653" y="9135"/>
                    <a:pt x="11673" y="9415"/>
                  </a:cubicBezTo>
                  <a:cubicBezTo>
                    <a:pt x="11691" y="9696"/>
                    <a:pt x="11715" y="9987"/>
                    <a:pt x="11729" y="10067"/>
                  </a:cubicBezTo>
                  <a:cubicBezTo>
                    <a:pt x="11759" y="10259"/>
                    <a:pt x="11672" y="10332"/>
                    <a:pt x="11339" y="10332"/>
                  </a:cubicBezTo>
                  <a:cubicBezTo>
                    <a:pt x="11243" y="10332"/>
                    <a:pt x="11125" y="10326"/>
                    <a:pt x="10984" y="10315"/>
                  </a:cubicBezTo>
                  <a:cubicBezTo>
                    <a:pt x="10688" y="10289"/>
                    <a:pt x="10437" y="10260"/>
                    <a:pt x="10422" y="10244"/>
                  </a:cubicBezTo>
                  <a:cubicBezTo>
                    <a:pt x="10388" y="10212"/>
                    <a:pt x="10191" y="9028"/>
                    <a:pt x="10191" y="8865"/>
                  </a:cubicBezTo>
                  <a:cubicBezTo>
                    <a:pt x="10191" y="8786"/>
                    <a:pt x="10218" y="8757"/>
                    <a:pt x="10291" y="8757"/>
                  </a:cubicBezTo>
                  <a:close/>
                  <a:moveTo>
                    <a:pt x="14581" y="8505"/>
                  </a:moveTo>
                  <a:cubicBezTo>
                    <a:pt x="14601" y="8505"/>
                    <a:pt x="14651" y="8536"/>
                    <a:pt x="14701" y="8579"/>
                  </a:cubicBezTo>
                  <a:cubicBezTo>
                    <a:pt x="14782" y="8651"/>
                    <a:pt x="14834" y="8829"/>
                    <a:pt x="14918" y="9328"/>
                  </a:cubicBezTo>
                  <a:cubicBezTo>
                    <a:pt x="15028" y="9974"/>
                    <a:pt x="15049" y="10435"/>
                    <a:pt x="14982" y="10670"/>
                  </a:cubicBezTo>
                  <a:cubicBezTo>
                    <a:pt x="14980" y="10677"/>
                    <a:pt x="14978" y="10681"/>
                    <a:pt x="14975" y="10681"/>
                  </a:cubicBezTo>
                  <a:cubicBezTo>
                    <a:pt x="14946" y="10681"/>
                    <a:pt x="14869" y="10326"/>
                    <a:pt x="14751" y="9658"/>
                  </a:cubicBezTo>
                  <a:cubicBezTo>
                    <a:pt x="14643" y="9035"/>
                    <a:pt x="14562" y="8517"/>
                    <a:pt x="14574" y="8507"/>
                  </a:cubicBezTo>
                  <a:cubicBezTo>
                    <a:pt x="14576" y="8505"/>
                    <a:pt x="14578" y="8505"/>
                    <a:pt x="14581" y="8505"/>
                  </a:cubicBezTo>
                  <a:close/>
                  <a:moveTo>
                    <a:pt x="14018" y="9514"/>
                  </a:moveTo>
                  <a:cubicBezTo>
                    <a:pt x="14034" y="9514"/>
                    <a:pt x="14063" y="9663"/>
                    <a:pt x="14134" y="10027"/>
                  </a:cubicBezTo>
                  <a:cubicBezTo>
                    <a:pt x="14201" y="10369"/>
                    <a:pt x="14267" y="10689"/>
                    <a:pt x="14280" y="10740"/>
                  </a:cubicBezTo>
                  <a:cubicBezTo>
                    <a:pt x="14294" y="10791"/>
                    <a:pt x="14286" y="10829"/>
                    <a:pt x="14261" y="10829"/>
                  </a:cubicBezTo>
                  <a:cubicBezTo>
                    <a:pt x="14140" y="10828"/>
                    <a:pt x="14080" y="10706"/>
                    <a:pt x="14033" y="10368"/>
                  </a:cubicBezTo>
                  <a:cubicBezTo>
                    <a:pt x="14005" y="10166"/>
                    <a:pt x="13989" y="9865"/>
                    <a:pt x="13998" y="9704"/>
                  </a:cubicBezTo>
                  <a:cubicBezTo>
                    <a:pt x="14004" y="9584"/>
                    <a:pt x="14008" y="9514"/>
                    <a:pt x="14018" y="9514"/>
                  </a:cubicBezTo>
                  <a:close/>
                  <a:moveTo>
                    <a:pt x="10468" y="10467"/>
                  </a:moveTo>
                  <a:lnTo>
                    <a:pt x="10655" y="10474"/>
                  </a:lnTo>
                  <a:cubicBezTo>
                    <a:pt x="10759" y="10479"/>
                    <a:pt x="10940" y="10495"/>
                    <a:pt x="11066" y="10513"/>
                  </a:cubicBezTo>
                  <a:lnTo>
                    <a:pt x="11290" y="10543"/>
                  </a:lnTo>
                  <a:lnTo>
                    <a:pt x="11036" y="10740"/>
                  </a:lnTo>
                  <a:cubicBezTo>
                    <a:pt x="10868" y="10868"/>
                    <a:pt x="10757" y="10933"/>
                    <a:pt x="10681" y="10933"/>
                  </a:cubicBezTo>
                  <a:cubicBezTo>
                    <a:pt x="10597" y="10933"/>
                    <a:pt x="10553" y="10856"/>
                    <a:pt x="10519" y="10701"/>
                  </a:cubicBezTo>
                  <a:lnTo>
                    <a:pt x="10468" y="10467"/>
                  </a:lnTo>
                  <a:close/>
                  <a:moveTo>
                    <a:pt x="13966" y="8272"/>
                  </a:moveTo>
                  <a:cubicBezTo>
                    <a:pt x="13982" y="8272"/>
                    <a:pt x="13999" y="8276"/>
                    <a:pt x="14019" y="8283"/>
                  </a:cubicBezTo>
                  <a:cubicBezTo>
                    <a:pt x="14082" y="8308"/>
                    <a:pt x="14141" y="8388"/>
                    <a:pt x="14160" y="8471"/>
                  </a:cubicBezTo>
                  <a:cubicBezTo>
                    <a:pt x="14389" y="9552"/>
                    <a:pt x="14651" y="10915"/>
                    <a:pt x="14633" y="10931"/>
                  </a:cubicBezTo>
                  <a:cubicBezTo>
                    <a:pt x="14630" y="10934"/>
                    <a:pt x="14625" y="10935"/>
                    <a:pt x="14618" y="10935"/>
                  </a:cubicBezTo>
                  <a:cubicBezTo>
                    <a:pt x="14593" y="10935"/>
                    <a:pt x="14545" y="10920"/>
                    <a:pt x="14493" y="10896"/>
                  </a:cubicBezTo>
                  <a:cubicBezTo>
                    <a:pt x="14393" y="10851"/>
                    <a:pt x="14359" y="10767"/>
                    <a:pt x="14282" y="10382"/>
                  </a:cubicBezTo>
                  <a:cubicBezTo>
                    <a:pt x="14232" y="10129"/>
                    <a:pt x="14118" y="9599"/>
                    <a:pt x="14033" y="9209"/>
                  </a:cubicBezTo>
                  <a:cubicBezTo>
                    <a:pt x="13875" y="8494"/>
                    <a:pt x="13854" y="8272"/>
                    <a:pt x="13966" y="8272"/>
                  </a:cubicBezTo>
                  <a:close/>
                  <a:moveTo>
                    <a:pt x="14279" y="8388"/>
                  </a:moveTo>
                  <a:cubicBezTo>
                    <a:pt x="14454" y="8388"/>
                    <a:pt x="14502" y="8538"/>
                    <a:pt x="14709" y="9740"/>
                  </a:cubicBezTo>
                  <a:cubicBezTo>
                    <a:pt x="14826" y="10415"/>
                    <a:pt x="14922" y="10982"/>
                    <a:pt x="14922" y="10998"/>
                  </a:cubicBezTo>
                  <a:cubicBezTo>
                    <a:pt x="14922" y="11009"/>
                    <a:pt x="14909" y="11014"/>
                    <a:pt x="14888" y="11014"/>
                  </a:cubicBezTo>
                  <a:cubicBezTo>
                    <a:pt x="14872" y="11014"/>
                    <a:pt x="14853" y="11012"/>
                    <a:pt x="14831" y="11006"/>
                  </a:cubicBezTo>
                  <a:cubicBezTo>
                    <a:pt x="14756" y="10986"/>
                    <a:pt x="14695" y="10751"/>
                    <a:pt x="14481" y="9685"/>
                  </a:cubicBezTo>
                  <a:cubicBezTo>
                    <a:pt x="14320" y="8884"/>
                    <a:pt x="14243" y="8388"/>
                    <a:pt x="14279" y="8388"/>
                  </a:cubicBezTo>
                  <a:close/>
                  <a:moveTo>
                    <a:pt x="11303" y="11120"/>
                  </a:moveTo>
                  <a:cubicBezTo>
                    <a:pt x="11327" y="11120"/>
                    <a:pt x="11342" y="11151"/>
                    <a:pt x="11360" y="11224"/>
                  </a:cubicBezTo>
                  <a:cubicBezTo>
                    <a:pt x="11386" y="11330"/>
                    <a:pt x="11386" y="11382"/>
                    <a:pt x="11359" y="11382"/>
                  </a:cubicBezTo>
                  <a:cubicBezTo>
                    <a:pt x="11341" y="11382"/>
                    <a:pt x="11309" y="11358"/>
                    <a:pt x="11265" y="11310"/>
                  </a:cubicBezTo>
                  <a:cubicBezTo>
                    <a:pt x="11187" y="11225"/>
                    <a:pt x="11186" y="11201"/>
                    <a:pt x="11250" y="11148"/>
                  </a:cubicBezTo>
                  <a:cubicBezTo>
                    <a:pt x="11272" y="11129"/>
                    <a:pt x="11289" y="11120"/>
                    <a:pt x="11303" y="11120"/>
                  </a:cubicBezTo>
                  <a:close/>
                  <a:moveTo>
                    <a:pt x="14818" y="11196"/>
                  </a:moveTo>
                  <a:cubicBezTo>
                    <a:pt x="14847" y="11196"/>
                    <a:pt x="14870" y="11251"/>
                    <a:pt x="14870" y="11312"/>
                  </a:cubicBezTo>
                  <a:cubicBezTo>
                    <a:pt x="14870" y="11366"/>
                    <a:pt x="14867" y="11392"/>
                    <a:pt x="14856" y="11392"/>
                  </a:cubicBezTo>
                  <a:cubicBezTo>
                    <a:pt x="14848" y="11392"/>
                    <a:pt x="14836" y="11378"/>
                    <a:pt x="14818" y="11351"/>
                  </a:cubicBezTo>
                  <a:cubicBezTo>
                    <a:pt x="14791" y="11310"/>
                    <a:pt x="14767" y="11256"/>
                    <a:pt x="14767" y="11235"/>
                  </a:cubicBezTo>
                  <a:cubicBezTo>
                    <a:pt x="14767" y="11211"/>
                    <a:pt x="14787" y="11196"/>
                    <a:pt x="14818" y="11196"/>
                  </a:cubicBezTo>
                  <a:close/>
                  <a:moveTo>
                    <a:pt x="13450" y="9754"/>
                  </a:moveTo>
                  <a:cubicBezTo>
                    <a:pt x="13500" y="9754"/>
                    <a:pt x="13536" y="10044"/>
                    <a:pt x="13650" y="11351"/>
                  </a:cubicBezTo>
                  <a:cubicBezTo>
                    <a:pt x="13653" y="11387"/>
                    <a:pt x="13653" y="11404"/>
                    <a:pt x="13651" y="11404"/>
                  </a:cubicBezTo>
                  <a:cubicBezTo>
                    <a:pt x="13642" y="11404"/>
                    <a:pt x="13602" y="11205"/>
                    <a:pt x="13547" y="10883"/>
                  </a:cubicBezTo>
                  <a:cubicBezTo>
                    <a:pt x="13478" y="10467"/>
                    <a:pt x="13414" y="10050"/>
                    <a:pt x="13404" y="9952"/>
                  </a:cubicBezTo>
                  <a:cubicBezTo>
                    <a:pt x="13396" y="9853"/>
                    <a:pt x="13414" y="9766"/>
                    <a:pt x="13446" y="9754"/>
                  </a:cubicBezTo>
                  <a:cubicBezTo>
                    <a:pt x="13447" y="9754"/>
                    <a:pt x="13449" y="9754"/>
                    <a:pt x="13450" y="9754"/>
                  </a:cubicBezTo>
                  <a:close/>
                  <a:moveTo>
                    <a:pt x="5379" y="10111"/>
                  </a:moveTo>
                  <a:cubicBezTo>
                    <a:pt x="5384" y="10111"/>
                    <a:pt x="5389" y="10111"/>
                    <a:pt x="5394" y="10113"/>
                  </a:cubicBezTo>
                  <a:cubicBezTo>
                    <a:pt x="5416" y="10115"/>
                    <a:pt x="5643" y="10142"/>
                    <a:pt x="5904" y="10169"/>
                  </a:cubicBezTo>
                  <a:lnTo>
                    <a:pt x="6376" y="10220"/>
                  </a:lnTo>
                  <a:lnTo>
                    <a:pt x="6470" y="10896"/>
                  </a:lnTo>
                  <a:cubicBezTo>
                    <a:pt x="6520" y="11271"/>
                    <a:pt x="6552" y="11582"/>
                    <a:pt x="6539" y="11593"/>
                  </a:cubicBezTo>
                  <a:cubicBezTo>
                    <a:pt x="6534" y="11597"/>
                    <a:pt x="6517" y="11599"/>
                    <a:pt x="6491" y="11599"/>
                  </a:cubicBezTo>
                  <a:cubicBezTo>
                    <a:pt x="6440" y="11599"/>
                    <a:pt x="6356" y="11592"/>
                    <a:pt x="6266" y="11580"/>
                  </a:cubicBezTo>
                  <a:lnTo>
                    <a:pt x="6016" y="11546"/>
                  </a:lnTo>
                  <a:lnTo>
                    <a:pt x="5687" y="10850"/>
                  </a:lnTo>
                  <a:cubicBezTo>
                    <a:pt x="5503" y="10462"/>
                    <a:pt x="5356" y="10139"/>
                    <a:pt x="5356" y="10127"/>
                  </a:cubicBezTo>
                  <a:cubicBezTo>
                    <a:pt x="5356" y="10117"/>
                    <a:pt x="5364" y="10111"/>
                    <a:pt x="5379" y="10111"/>
                  </a:cubicBezTo>
                  <a:close/>
                  <a:moveTo>
                    <a:pt x="13225" y="9895"/>
                  </a:moveTo>
                  <a:cubicBezTo>
                    <a:pt x="13276" y="9895"/>
                    <a:pt x="13327" y="10098"/>
                    <a:pt x="13406" y="10608"/>
                  </a:cubicBezTo>
                  <a:cubicBezTo>
                    <a:pt x="13509" y="11276"/>
                    <a:pt x="13552" y="11612"/>
                    <a:pt x="13533" y="11612"/>
                  </a:cubicBezTo>
                  <a:cubicBezTo>
                    <a:pt x="13517" y="11612"/>
                    <a:pt x="13460" y="11387"/>
                    <a:pt x="13363" y="10935"/>
                  </a:cubicBezTo>
                  <a:cubicBezTo>
                    <a:pt x="13249" y="10406"/>
                    <a:pt x="13156" y="9955"/>
                    <a:pt x="13156" y="9934"/>
                  </a:cubicBezTo>
                  <a:cubicBezTo>
                    <a:pt x="13156" y="9914"/>
                    <a:pt x="13189" y="9895"/>
                    <a:pt x="13225" y="9895"/>
                  </a:cubicBezTo>
                  <a:close/>
                  <a:moveTo>
                    <a:pt x="11480" y="10965"/>
                  </a:moveTo>
                  <a:cubicBezTo>
                    <a:pt x="11527" y="10965"/>
                    <a:pt x="11558" y="11040"/>
                    <a:pt x="11598" y="11232"/>
                  </a:cubicBezTo>
                  <a:cubicBezTo>
                    <a:pt x="11628" y="11394"/>
                    <a:pt x="11669" y="11560"/>
                    <a:pt x="11686" y="11598"/>
                  </a:cubicBezTo>
                  <a:cubicBezTo>
                    <a:pt x="11699" y="11630"/>
                    <a:pt x="11702" y="11646"/>
                    <a:pt x="11690" y="11646"/>
                  </a:cubicBezTo>
                  <a:cubicBezTo>
                    <a:pt x="11677" y="11646"/>
                    <a:pt x="11650" y="11630"/>
                    <a:pt x="11600" y="11600"/>
                  </a:cubicBezTo>
                  <a:cubicBezTo>
                    <a:pt x="11495" y="11538"/>
                    <a:pt x="11386" y="11272"/>
                    <a:pt x="11386" y="11081"/>
                  </a:cubicBezTo>
                  <a:cubicBezTo>
                    <a:pt x="11386" y="11034"/>
                    <a:pt x="11420" y="10985"/>
                    <a:pt x="11461" y="10969"/>
                  </a:cubicBezTo>
                  <a:cubicBezTo>
                    <a:pt x="11468" y="10966"/>
                    <a:pt x="11474" y="10965"/>
                    <a:pt x="11480" y="10965"/>
                  </a:cubicBezTo>
                  <a:close/>
                  <a:moveTo>
                    <a:pt x="12057" y="10577"/>
                  </a:moveTo>
                  <a:cubicBezTo>
                    <a:pt x="12130" y="10577"/>
                    <a:pt x="12152" y="10745"/>
                    <a:pt x="12187" y="11299"/>
                  </a:cubicBezTo>
                  <a:lnTo>
                    <a:pt x="12213" y="11688"/>
                  </a:lnTo>
                  <a:lnTo>
                    <a:pt x="12068" y="11169"/>
                  </a:lnTo>
                  <a:cubicBezTo>
                    <a:pt x="11973" y="10816"/>
                    <a:pt x="11947" y="10637"/>
                    <a:pt x="11986" y="10609"/>
                  </a:cubicBezTo>
                  <a:cubicBezTo>
                    <a:pt x="12014" y="10589"/>
                    <a:pt x="12037" y="10577"/>
                    <a:pt x="12057" y="10577"/>
                  </a:cubicBezTo>
                  <a:close/>
                  <a:moveTo>
                    <a:pt x="11815" y="10704"/>
                  </a:moveTo>
                  <a:cubicBezTo>
                    <a:pt x="11860" y="10704"/>
                    <a:pt x="11910" y="10862"/>
                    <a:pt x="12056" y="11429"/>
                  </a:cubicBezTo>
                  <a:cubicBezTo>
                    <a:pt x="12129" y="11704"/>
                    <a:pt x="12127" y="11766"/>
                    <a:pt x="12042" y="11766"/>
                  </a:cubicBezTo>
                  <a:cubicBezTo>
                    <a:pt x="12040" y="11766"/>
                    <a:pt x="12038" y="11766"/>
                    <a:pt x="12036" y="11766"/>
                  </a:cubicBezTo>
                  <a:cubicBezTo>
                    <a:pt x="11956" y="11766"/>
                    <a:pt x="11946" y="11733"/>
                    <a:pt x="11828" y="11174"/>
                  </a:cubicBezTo>
                  <a:cubicBezTo>
                    <a:pt x="11768" y="10888"/>
                    <a:pt x="11756" y="10752"/>
                    <a:pt x="11793" y="10716"/>
                  </a:cubicBezTo>
                  <a:cubicBezTo>
                    <a:pt x="11801" y="10708"/>
                    <a:pt x="11808" y="10704"/>
                    <a:pt x="11815" y="10704"/>
                  </a:cubicBezTo>
                  <a:close/>
                  <a:moveTo>
                    <a:pt x="11641" y="10834"/>
                  </a:moveTo>
                  <a:cubicBezTo>
                    <a:pt x="11666" y="10834"/>
                    <a:pt x="11722" y="11015"/>
                    <a:pt x="11772" y="11239"/>
                  </a:cubicBezTo>
                  <a:cubicBezTo>
                    <a:pt x="11868" y="11697"/>
                    <a:pt x="11873" y="11770"/>
                    <a:pt x="11809" y="11770"/>
                  </a:cubicBezTo>
                  <a:cubicBezTo>
                    <a:pt x="11768" y="11767"/>
                    <a:pt x="11595" y="11076"/>
                    <a:pt x="11595" y="10910"/>
                  </a:cubicBezTo>
                  <a:cubicBezTo>
                    <a:pt x="11595" y="10868"/>
                    <a:pt x="11616" y="10834"/>
                    <a:pt x="11641" y="10834"/>
                  </a:cubicBezTo>
                  <a:close/>
                  <a:moveTo>
                    <a:pt x="12349" y="10336"/>
                  </a:moveTo>
                  <a:lnTo>
                    <a:pt x="12442" y="10622"/>
                  </a:lnTo>
                  <a:cubicBezTo>
                    <a:pt x="12491" y="10781"/>
                    <a:pt x="12569" y="11070"/>
                    <a:pt x="12614" y="11272"/>
                  </a:cubicBezTo>
                  <a:cubicBezTo>
                    <a:pt x="12658" y="11475"/>
                    <a:pt x="12705" y="11677"/>
                    <a:pt x="12720" y="11727"/>
                  </a:cubicBezTo>
                  <a:cubicBezTo>
                    <a:pt x="12741" y="11794"/>
                    <a:pt x="12717" y="11818"/>
                    <a:pt x="12635" y="11818"/>
                  </a:cubicBezTo>
                  <a:cubicBezTo>
                    <a:pt x="12562" y="11818"/>
                    <a:pt x="12514" y="11779"/>
                    <a:pt x="12492" y="11700"/>
                  </a:cubicBezTo>
                  <a:cubicBezTo>
                    <a:pt x="12477" y="11643"/>
                    <a:pt x="12470" y="11614"/>
                    <a:pt x="12461" y="11614"/>
                  </a:cubicBezTo>
                  <a:cubicBezTo>
                    <a:pt x="12451" y="11614"/>
                    <a:pt x="12441" y="11647"/>
                    <a:pt x="12419" y="11713"/>
                  </a:cubicBezTo>
                  <a:cubicBezTo>
                    <a:pt x="12404" y="11760"/>
                    <a:pt x="12395" y="11785"/>
                    <a:pt x="12392" y="11785"/>
                  </a:cubicBezTo>
                  <a:cubicBezTo>
                    <a:pt x="12388" y="11785"/>
                    <a:pt x="12392" y="11747"/>
                    <a:pt x="12404" y="11668"/>
                  </a:cubicBezTo>
                  <a:cubicBezTo>
                    <a:pt x="12415" y="11576"/>
                    <a:pt x="12403" y="11402"/>
                    <a:pt x="12373" y="11281"/>
                  </a:cubicBezTo>
                  <a:cubicBezTo>
                    <a:pt x="12343" y="11160"/>
                    <a:pt x="12324" y="10903"/>
                    <a:pt x="12335" y="10701"/>
                  </a:cubicBezTo>
                  <a:lnTo>
                    <a:pt x="12349" y="10336"/>
                  </a:lnTo>
                  <a:close/>
                  <a:moveTo>
                    <a:pt x="6612" y="10214"/>
                  </a:moveTo>
                  <a:cubicBezTo>
                    <a:pt x="6614" y="10214"/>
                    <a:pt x="6615" y="10214"/>
                    <a:pt x="6617" y="10214"/>
                  </a:cubicBezTo>
                  <a:cubicBezTo>
                    <a:pt x="6651" y="10218"/>
                    <a:pt x="7034" y="10248"/>
                    <a:pt x="7472" y="10281"/>
                  </a:cubicBezTo>
                  <a:cubicBezTo>
                    <a:pt x="7910" y="10315"/>
                    <a:pt x="8272" y="10353"/>
                    <a:pt x="8285" y="10367"/>
                  </a:cubicBezTo>
                  <a:cubicBezTo>
                    <a:pt x="8315" y="10399"/>
                    <a:pt x="8486" y="11823"/>
                    <a:pt x="8465" y="11844"/>
                  </a:cubicBezTo>
                  <a:cubicBezTo>
                    <a:pt x="8464" y="11845"/>
                    <a:pt x="8461" y="11845"/>
                    <a:pt x="8455" y="11845"/>
                  </a:cubicBezTo>
                  <a:cubicBezTo>
                    <a:pt x="8393" y="11845"/>
                    <a:pt x="8025" y="11804"/>
                    <a:pt x="7590" y="11745"/>
                  </a:cubicBezTo>
                  <a:lnTo>
                    <a:pt x="6733" y="11630"/>
                  </a:lnTo>
                  <a:lnTo>
                    <a:pt x="6647" y="11009"/>
                  </a:lnTo>
                  <a:cubicBezTo>
                    <a:pt x="6599" y="10668"/>
                    <a:pt x="6559" y="10348"/>
                    <a:pt x="6555" y="10299"/>
                  </a:cubicBezTo>
                  <a:cubicBezTo>
                    <a:pt x="6553" y="10248"/>
                    <a:pt x="6576" y="10214"/>
                    <a:pt x="6612" y="10214"/>
                  </a:cubicBezTo>
                  <a:close/>
                  <a:moveTo>
                    <a:pt x="12641" y="10212"/>
                  </a:moveTo>
                  <a:cubicBezTo>
                    <a:pt x="12673" y="10212"/>
                    <a:pt x="12737" y="10463"/>
                    <a:pt x="12920" y="11316"/>
                  </a:cubicBezTo>
                  <a:cubicBezTo>
                    <a:pt x="13034" y="11846"/>
                    <a:pt x="13037" y="11873"/>
                    <a:pt x="12944" y="11873"/>
                  </a:cubicBezTo>
                  <a:cubicBezTo>
                    <a:pt x="12892" y="11873"/>
                    <a:pt x="12833" y="11851"/>
                    <a:pt x="12817" y="11822"/>
                  </a:cubicBezTo>
                  <a:cubicBezTo>
                    <a:pt x="12800" y="11795"/>
                    <a:pt x="12709" y="11453"/>
                    <a:pt x="12611" y="11058"/>
                  </a:cubicBezTo>
                  <a:cubicBezTo>
                    <a:pt x="12451" y="10396"/>
                    <a:pt x="12444" y="10339"/>
                    <a:pt x="12523" y="10279"/>
                  </a:cubicBezTo>
                  <a:cubicBezTo>
                    <a:pt x="12570" y="10242"/>
                    <a:pt x="12623" y="10212"/>
                    <a:pt x="12641" y="10212"/>
                  </a:cubicBezTo>
                  <a:cubicBezTo>
                    <a:pt x="12641" y="10212"/>
                    <a:pt x="12641" y="10212"/>
                    <a:pt x="12641" y="10212"/>
                  </a:cubicBezTo>
                  <a:close/>
                  <a:moveTo>
                    <a:pt x="13018" y="10000"/>
                  </a:moveTo>
                  <a:cubicBezTo>
                    <a:pt x="13057" y="10000"/>
                    <a:pt x="13058" y="10011"/>
                    <a:pt x="13261" y="10983"/>
                  </a:cubicBezTo>
                  <a:cubicBezTo>
                    <a:pt x="13428" y="11788"/>
                    <a:pt x="13440" y="11873"/>
                    <a:pt x="13374" y="11873"/>
                  </a:cubicBezTo>
                  <a:cubicBezTo>
                    <a:pt x="13351" y="11873"/>
                    <a:pt x="13264" y="11519"/>
                    <a:pt x="13182" y="11086"/>
                  </a:cubicBezTo>
                  <a:cubicBezTo>
                    <a:pt x="13103" y="10674"/>
                    <a:pt x="13030" y="10354"/>
                    <a:pt x="13014" y="10354"/>
                  </a:cubicBezTo>
                  <a:cubicBezTo>
                    <a:pt x="13014" y="10354"/>
                    <a:pt x="13013" y="10355"/>
                    <a:pt x="13013" y="10356"/>
                  </a:cubicBezTo>
                  <a:cubicBezTo>
                    <a:pt x="13003" y="10387"/>
                    <a:pt x="13054" y="10708"/>
                    <a:pt x="13126" y="11072"/>
                  </a:cubicBezTo>
                  <a:cubicBezTo>
                    <a:pt x="13200" y="11437"/>
                    <a:pt x="13260" y="11762"/>
                    <a:pt x="13260" y="11799"/>
                  </a:cubicBezTo>
                  <a:cubicBezTo>
                    <a:pt x="13260" y="11847"/>
                    <a:pt x="13233" y="11869"/>
                    <a:pt x="13200" y="11869"/>
                  </a:cubicBezTo>
                  <a:cubicBezTo>
                    <a:pt x="13154" y="11869"/>
                    <a:pt x="13094" y="11826"/>
                    <a:pt x="13078" y="11752"/>
                  </a:cubicBezTo>
                  <a:cubicBezTo>
                    <a:pt x="13065" y="11688"/>
                    <a:pt x="12979" y="11311"/>
                    <a:pt x="12891" y="10915"/>
                  </a:cubicBezTo>
                  <a:lnTo>
                    <a:pt x="12729" y="10193"/>
                  </a:lnTo>
                  <a:lnTo>
                    <a:pt x="12851" y="10095"/>
                  </a:lnTo>
                  <a:cubicBezTo>
                    <a:pt x="12918" y="10042"/>
                    <a:pt x="12991" y="10000"/>
                    <a:pt x="13015" y="10000"/>
                  </a:cubicBezTo>
                  <a:cubicBezTo>
                    <a:pt x="13016" y="10000"/>
                    <a:pt x="13017" y="10000"/>
                    <a:pt x="13018" y="10000"/>
                  </a:cubicBezTo>
                  <a:close/>
                  <a:moveTo>
                    <a:pt x="8495" y="10363"/>
                  </a:moveTo>
                  <a:lnTo>
                    <a:pt x="8709" y="10372"/>
                  </a:lnTo>
                  <a:cubicBezTo>
                    <a:pt x="9385" y="10396"/>
                    <a:pt x="10208" y="10468"/>
                    <a:pt x="10243" y="10503"/>
                  </a:cubicBezTo>
                  <a:cubicBezTo>
                    <a:pt x="10317" y="10581"/>
                    <a:pt x="10458" y="11158"/>
                    <a:pt x="10416" y="11201"/>
                  </a:cubicBezTo>
                  <a:cubicBezTo>
                    <a:pt x="10392" y="11223"/>
                    <a:pt x="10133" y="11404"/>
                    <a:pt x="9835" y="11605"/>
                  </a:cubicBezTo>
                  <a:cubicBezTo>
                    <a:pt x="9421" y="11886"/>
                    <a:pt x="9324" y="11949"/>
                    <a:pt x="9174" y="11949"/>
                  </a:cubicBezTo>
                  <a:cubicBezTo>
                    <a:pt x="9132" y="11949"/>
                    <a:pt x="9087" y="11944"/>
                    <a:pt x="9029" y="11938"/>
                  </a:cubicBezTo>
                  <a:cubicBezTo>
                    <a:pt x="8885" y="11921"/>
                    <a:pt x="8741" y="11890"/>
                    <a:pt x="8717" y="11867"/>
                  </a:cubicBezTo>
                  <a:cubicBezTo>
                    <a:pt x="8692" y="11847"/>
                    <a:pt x="8633" y="11502"/>
                    <a:pt x="8584" y="11097"/>
                  </a:cubicBezTo>
                  <a:lnTo>
                    <a:pt x="8495" y="10363"/>
                  </a:lnTo>
                  <a:close/>
                  <a:moveTo>
                    <a:pt x="14171" y="11883"/>
                  </a:moveTo>
                  <a:cubicBezTo>
                    <a:pt x="14184" y="11883"/>
                    <a:pt x="14191" y="11912"/>
                    <a:pt x="14189" y="11954"/>
                  </a:cubicBezTo>
                  <a:cubicBezTo>
                    <a:pt x="14188" y="11993"/>
                    <a:pt x="14183" y="12011"/>
                    <a:pt x="14176" y="12011"/>
                  </a:cubicBezTo>
                  <a:cubicBezTo>
                    <a:pt x="14171" y="12011"/>
                    <a:pt x="14165" y="12003"/>
                    <a:pt x="14158" y="11986"/>
                  </a:cubicBezTo>
                  <a:cubicBezTo>
                    <a:pt x="14145" y="11950"/>
                    <a:pt x="14146" y="11905"/>
                    <a:pt x="14163" y="11887"/>
                  </a:cubicBezTo>
                  <a:cubicBezTo>
                    <a:pt x="14166" y="11884"/>
                    <a:pt x="14168" y="11883"/>
                    <a:pt x="14171" y="11883"/>
                  </a:cubicBezTo>
                  <a:close/>
                  <a:moveTo>
                    <a:pt x="14509" y="11093"/>
                  </a:moveTo>
                  <a:cubicBezTo>
                    <a:pt x="14539" y="11093"/>
                    <a:pt x="14582" y="11119"/>
                    <a:pt x="14643" y="11164"/>
                  </a:cubicBezTo>
                  <a:cubicBezTo>
                    <a:pt x="14728" y="11225"/>
                    <a:pt x="14742" y="11296"/>
                    <a:pt x="14736" y="11645"/>
                  </a:cubicBezTo>
                  <a:cubicBezTo>
                    <a:pt x="14732" y="11869"/>
                    <a:pt x="14709" y="12108"/>
                    <a:pt x="14681" y="12175"/>
                  </a:cubicBezTo>
                  <a:cubicBezTo>
                    <a:pt x="14672" y="12198"/>
                    <a:pt x="14663" y="12212"/>
                    <a:pt x="14654" y="12212"/>
                  </a:cubicBezTo>
                  <a:cubicBezTo>
                    <a:pt x="14625" y="12212"/>
                    <a:pt x="14593" y="12072"/>
                    <a:pt x="14529" y="11693"/>
                  </a:cubicBezTo>
                  <a:cubicBezTo>
                    <a:pt x="14453" y="11251"/>
                    <a:pt x="14438" y="11093"/>
                    <a:pt x="14509" y="11093"/>
                  </a:cubicBezTo>
                  <a:close/>
                  <a:moveTo>
                    <a:pt x="12067" y="11927"/>
                  </a:moveTo>
                  <a:cubicBezTo>
                    <a:pt x="12111" y="11927"/>
                    <a:pt x="12168" y="11971"/>
                    <a:pt x="12187" y="12044"/>
                  </a:cubicBezTo>
                  <a:cubicBezTo>
                    <a:pt x="12220" y="12163"/>
                    <a:pt x="12226" y="12217"/>
                    <a:pt x="12200" y="12217"/>
                  </a:cubicBezTo>
                  <a:cubicBezTo>
                    <a:pt x="12185" y="12217"/>
                    <a:pt x="12157" y="12197"/>
                    <a:pt x="12117" y="12159"/>
                  </a:cubicBezTo>
                  <a:cubicBezTo>
                    <a:pt x="12056" y="12107"/>
                    <a:pt x="12012" y="12033"/>
                    <a:pt x="12012" y="11997"/>
                  </a:cubicBezTo>
                  <a:cubicBezTo>
                    <a:pt x="12012" y="11949"/>
                    <a:pt x="12036" y="11927"/>
                    <a:pt x="12067" y="11927"/>
                  </a:cubicBezTo>
                  <a:close/>
                  <a:moveTo>
                    <a:pt x="8818" y="12086"/>
                  </a:moveTo>
                  <a:cubicBezTo>
                    <a:pt x="8848" y="12086"/>
                    <a:pt x="8886" y="12096"/>
                    <a:pt x="8933" y="12115"/>
                  </a:cubicBezTo>
                  <a:cubicBezTo>
                    <a:pt x="8981" y="12133"/>
                    <a:pt x="8974" y="12161"/>
                    <a:pt x="8906" y="12214"/>
                  </a:cubicBezTo>
                  <a:cubicBezTo>
                    <a:pt x="8847" y="12259"/>
                    <a:pt x="8806" y="12282"/>
                    <a:pt x="8780" y="12282"/>
                  </a:cubicBezTo>
                  <a:cubicBezTo>
                    <a:pt x="8748" y="12282"/>
                    <a:pt x="8736" y="12250"/>
                    <a:pt x="8736" y="12184"/>
                  </a:cubicBezTo>
                  <a:cubicBezTo>
                    <a:pt x="8736" y="12119"/>
                    <a:pt x="8763" y="12086"/>
                    <a:pt x="8818" y="12086"/>
                  </a:cubicBezTo>
                  <a:close/>
                  <a:moveTo>
                    <a:pt x="6298" y="11767"/>
                  </a:moveTo>
                  <a:cubicBezTo>
                    <a:pt x="6392" y="11767"/>
                    <a:pt x="6499" y="11784"/>
                    <a:pt x="6528" y="11806"/>
                  </a:cubicBezTo>
                  <a:cubicBezTo>
                    <a:pt x="6579" y="11839"/>
                    <a:pt x="6706" y="12402"/>
                    <a:pt x="6706" y="12595"/>
                  </a:cubicBezTo>
                  <a:cubicBezTo>
                    <a:pt x="6706" y="12608"/>
                    <a:pt x="6703" y="12614"/>
                    <a:pt x="6695" y="12614"/>
                  </a:cubicBezTo>
                  <a:cubicBezTo>
                    <a:pt x="6648" y="12614"/>
                    <a:pt x="6458" y="12361"/>
                    <a:pt x="6292" y="12064"/>
                  </a:cubicBezTo>
                  <a:lnTo>
                    <a:pt x="6125" y="11767"/>
                  </a:lnTo>
                  <a:close/>
                  <a:moveTo>
                    <a:pt x="12446" y="11938"/>
                  </a:moveTo>
                  <a:cubicBezTo>
                    <a:pt x="12479" y="11938"/>
                    <a:pt x="12605" y="12343"/>
                    <a:pt x="12658" y="12625"/>
                  </a:cubicBezTo>
                  <a:lnTo>
                    <a:pt x="12689" y="12780"/>
                  </a:lnTo>
                  <a:lnTo>
                    <a:pt x="12618" y="12629"/>
                  </a:lnTo>
                  <a:cubicBezTo>
                    <a:pt x="12588" y="12562"/>
                    <a:pt x="12553" y="12519"/>
                    <a:pt x="12533" y="12519"/>
                  </a:cubicBezTo>
                  <a:cubicBezTo>
                    <a:pt x="12528" y="12519"/>
                    <a:pt x="12525" y="12521"/>
                    <a:pt x="12522" y="12526"/>
                  </a:cubicBezTo>
                  <a:cubicBezTo>
                    <a:pt x="12517" y="12536"/>
                    <a:pt x="12513" y="12540"/>
                    <a:pt x="12511" y="12540"/>
                  </a:cubicBezTo>
                  <a:cubicBezTo>
                    <a:pt x="12507" y="12540"/>
                    <a:pt x="12507" y="12528"/>
                    <a:pt x="12514" y="12505"/>
                  </a:cubicBezTo>
                  <a:cubicBezTo>
                    <a:pt x="12523" y="12468"/>
                    <a:pt x="12504" y="12334"/>
                    <a:pt x="12471" y="12204"/>
                  </a:cubicBezTo>
                  <a:cubicBezTo>
                    <a:pt x="12438" y="12073"/>
                    <a:pt x="12427" y="11957"/>
                    <a:pt x="12443" y="11939"/>
                  </a:cubicBezTo>
                  <a:cubicBezTo>
                    <a:pt x="12444" y="11939"/>
                    <a:pt x="12445" y="11938"/>
                    <a:pt x="12446" y="11938"/>
                  </a:cubicBezTo>
                  <a:close/>
                  <a:moveTo>
                    <a:pt x="6793" y="11827"/>
                  </a:moveTo>
                  <a:cubicBezTo>
                    <a:pt x="6863" y="11827"/>
                    <a:pt x="7070" y="11858"/>
                    <a:pt x="7680" y="11943"/>
                  </a:cubicBezTo>
                  <a:cubicBezTo>
                    <a:pt x="8117" y="12004"/>
                    <a:pt x="8497" y="12080"/>
                    <a:pt x="8530" y="12113"/>
                  </a:cubicBezTo>
                  <a:cubicBezTo>
                    <a:pt x="8564" y="12147"/>
                    <a:pt x="8582" y="12226"/>
                    <a:pt x="8572" y="12292"/>
                  </a:cubicBezTo>
                  <a:cubicBezTo>
                    <a:pt x="8549" y="12454"/>
                    <a:pt x="7680" y="12964"/>
                    <a:pt x="7368" y="13000"/>
                  </a:cubicBezTo>
                  <a:cubicBezTo>
                    <a:pt x="7329" y="13004"/>
                    <a:pt x="7292" y="13006"/>
                    <a:pt x="7259" y="13006"/>
                  </a:cubicBezTo>
                  <a:cubicBezTo>
                    <a:pt x="6999" y="13006"/>
                    <a:pt x="6917" y="12864"/>
                    <a:pt x="6837" y="12365"/>
                  </a:cubicBezTo>
                  <a:cubicBezTo>
                    <a:pt x="6793" y="12105"/>
                    <a:pt x="6758" y="11879"/>
                    <a:pt x="6758" y="11855"/>
                  </a:cubicBezTo>
                  <a:cubicBezTo>
                    <a:pt x="6758" y="11838"/>
                    <a:pt x="6750" y="11827"/>
                    <a:pt x="6793" y="11827"/>
                  </a:cubicBezTo>
                  <a:close/>
                  <a:moveTo>
                    <a:pt x="14175" y="11017"/>
                  </a:moveTo>
                  <a:cubicBezTo>
                    <a:pt x="14197" y="11017"/>
                    <a:pt x="14228" y="11021"/>
                    <a:pt x="14256" y="11027"/>
                  </a:cubicBezTo>
                  <a:cubicBezTo>
                    <a:pt x="14340" y="11045"/>
                    <a:pt x="14461" y="11558"/>
                    <a:pt x="14540" y="12228"/>
                  </a:cubicBezTo>
                  <a:cubicBezTo>
                    <a:pt x="14572" y="12509"/>
                    <a:pt x="14522" y="13040"/>
                    <a:pt x="14466" y="13040"/>
                  </a:cubicBezTo>
                  <a:cubicBezTo>
                    <a:pt x="14463" y="13040"/>
                    <a:pt x="14460" y="13038"/>
                    <a:pt x="14457" y="13035"/>
                  </a:cubicBezTo>
                  <a:cubicBezTo>
                    <a:pt x="14437" y="13010"/>
                    <a:pt x="14354" y="12548"/>
                    <a:pt x="14273" y="12012"/>
                  </a:cubicBezTo>
                  <a:cubicBezTo>
                    <a:pt x="14193" y="11477"/>
                    <a:pt x="14136" y="11029"/>
                    <a:pt x="14148" y="11021"/>
                  </a:cubicBezTo>
                  <a:cubicBezTo>
                    <a:pt x="14152" y="11018"/>
                    <a:pt x="14162" y="11017"/>
                    <a:pt x="14175" y="11017"/>
                  </a:cubicBezTo>
                  <a:close/>
                  <a:moveTo>
                    <a:pt x="12654" y="11961"/>
                  </a:moveTo>
                  <a:cubicBezTo>
                    <a:pt x="12664" y="11961"/>
                    <a:pt x="12675" y="11962"/>
                    <a:pt x="12688" y="11965"/>
                  </a:cubicBezTo>
                  <a:cubicBezTo>
                    <a:pt x="12742" y="11977"/>
                    <a:pt x="12801" y="12151"/>
                    <a:pt x="12884" y="12555"/>
                  </a:cubicBezTo>
                  <a:cubicBezTo>
                    <a:pt x="12951" y="12873"/>
                    <a:pt x="12995" y="13140"/>
                    <a:pt x="12983" y="13150"/>
                  </a:cubicBezTo>
                  <a:cubicBezTo>
                    <a:pt x="12979" y="13154"/>
                    <a:pt x="12974" y="13156"/>
                    <a:pt x="12969" y="13156"/>
                  </a:cubicBezTo>
                  <a:cubicBezTo>
                    <a:pt x="12908" y="13156"/>
                    <a:pt x="12778" y="12860"/>
                    <a:pt x="12685" y="12496"/>
                  </a:cubicBezTo>
                  <a:cubicBezTo>
                    <a:pt x="12577" y="12074"/>
                    <a:pt x="12566" y="11961"/>
                    <a:pt x="12654" y="11961"/>
                  </a:cubicBezTo>
                  <a:close/>
                  <a:moveTo>
                    <a:pt x="12909" y="11971"/>
                  </a:moveTo>
                  <a:cubicBezTo>
                    <a:pt x="12971" y="11971"/>
                    <a:pt x="13059" y="12019"/>
                    <a:pt x="13075" y="12090"/>
                  </a:cubicBezTo>
                  <a:cubicBezTo>
                    <a:pt x="13132" y="12334"/>
                    <a:pt x="13363" y="13503"/>
                    <a:pt x="13363" y="13551"/>
                  </a:cubicBezTo>
                  <a:cubicBezTo>
                    <a:pt x="13363" y="13564"/>
                    <a:pt x="13357" y="13570"/>
                    <a:pt x="13348" y="13570"/>
                  </a:cubicBezTo>
                  <a:cubicBezTo>
                    <a:pt x="13308" y="13570"/>
                    <a:pt x="13203" y="13471"/>
                    <a:pt x="13150" y="13374"/>
                  </a:cubicBezTo>
                  <a:cubicBezTo>
                    <a:pt x="13105" y="13289"/>
                    <a:pt x="12843" y="12141"/>
                    <a:pt x="12843" y="12028"/>
                  </a:cubicBezTo>
                  <a:cubicBezTo>
                    <a:pt x="12843" y="11988"/>
                    <a:pt x="12871" y="11971"/>
                    <a:pt x="12909" y="11971"/>
                  </a:cubicBezTo>
                  <a:close/>
                  <a:moveTo>
                    <a:pt x="14209" y="12153"/>
                  </a:moveTo>
                  <a:cubicBezTo>
                    <a:pt x="14220" y="12153"/>
                    <a:pt x="14268" y="12427"/>
                    <a:pt x="14315" y="12770"/>
                  </a:cubicBezTo>
                  <a:cubicBezTo>
                    <a:pt x="14395" y="13346"/>
                    <a:pt x="14383" y="13726"/>
                    <a:pt x="14283" y="13826"/>
                  </a:cubicBezTo>
                  <a:cubicBezTo>
                    <a:pt x="14283" y="13826"/>
                    <a:pt x="14283" y="13826"/>
                    <a:pt x="14282" y="13826"/>
                  </a:cubicBezTo>
                  <a:cubicBezTo>
                    <a:pt x="14271" y="13826"/>
                    <a:pt x="14246" y="13464"/>
                    <a:pt x="14227" y="13009"/>
                  </a:cubicBezTo>
                  <a:cubicBezTo>
                    <a:pt x="14207" y="12546"/>
                    <a:pt x="14199" y="12163"/>
                    <a:pt x="14208" y="12153"/>
                  </a:cubicBezTo>
                  <a:cubicBezTo>
                    <a:pt x="14208" y="12153"/>
                    <a:pt x="14208" y="12153"/>
                    <a:pt x="14209" y="12153"/>
                  </a:cubicBezTo>
                  <a:close/>
                  <a:moveTo>
                    <a:pt x="13207" y="12007"/>
                  </a:moveTo>
                  <a:cubicBezTo>
                    <a:pt x="13219" y="12007"/>
                    <a:pt x="13235" y="12013"/>
                    <a:pt x="13253" y="12025"/>
                  </a:cubicBezTo>
                  <a:cubicBezTo>
                    <a:pt x="13316" y="12062"/>
                    <a:pt x="13700" y="13943"/>
                    <a:pt x="13653" y="13987"/>
                  </a:cubicBezTo>
                  <a:cubicBezTo>
                    <a:pt x="13649" y="13991"/>
                    <a:pt x="13644" y="13993"/>
                    <a:pt x="13639" y="13993"/>
                  </a:cubicBezTo>
                  <a:cubicBezTo>
                    <a:pt x="13571" y="13993"/>
                    <a:pt x="13442" y="13583"/>
                    <a:pt x="13312" y="12942"/>
                  </a:cubicBezTo>
                  <a:cubicBezTo>
                    <a:pt x="13166" y="12218"/>
                    <a:pt x="13138" y="12007"/>
                    <a:pt x="13207" y="12007"/>
                  </a:cubicBezTo>
                  <a:close/>
                  <a:moveTo>
                    <a:pt x="13417" y="12028"/>
                  </a:moveTo>
                  <a:cubicBezTo>
                    <a:pt x="13440" y="12028"/>
                    <a:pt x="13469" y="12056"/>
                    <a:pt x="13487" y="12117"/>
                  </a:cubicBezTo>
                  <a:cubicBezTo>
                    <a:pt x="13503" y="12168"/>
                    <a:pt x="13574" y="12595"/>
                    <a:pt x="13650" y="13068"/>
                  </a:cubicBezTo>
                  <a:cubicBezTo>
                    <a:pt x="13725" y="13540"/>
                    <a:pt x="13797" y="13995"/>
                    <a:pt x="13812" y="14080"/>
                  </a:cubicBezTo>
                  <a:cubicBezTo>
                    <a:pt x="13824" y="14152"/>
                    <a:pt x="13825" y="14187"/>
                    <a:pt x="13814" y="14187"/>
                  </a:cubicBezTo>
                  <a:cubicBezTo>
                    <a:pt x="13808" y="14187"/>
                    <a:pt x="13800" y="14178"/>
                    <a:pt x="13788" y="14159"/>
                  </a:cubicBezTo>
                  <a:cubicBezTo>
                    <a:pt x="13761" y="14116"/>
                    <a:pt x="13666" y="13670"/>
                    <a:pt x="13578" y="13171"/>
                  </a:cubicBezTo>
                  <a:cubicBezTo>
                    <a:pt x="13487" y="12672"/>
                    <a:pt x="13403" y="12207"/>
                    <a:pt x="13387" y="12141"/>
                  </a:cubicBezTo>
                  <a:cubicBezTo>
                    <a:pt x="13371" y="12068"/>
                    <a:pt x="13390" y="12028"/>
                    <a:pt x="13417" y="12028"/>
                  </a:cubicBezTo>
                  <a:close/>
                  <a:moveTo>
                    <a:pt x="461" y="1"/>
                  </a:moveTo>
                  <a:cubicBezTo>
                    <a:pt x="197" y="1"/>
                    <a:pt x="0" y="73"/>
                    <a:pt x="0" y="187"/>
                  </a:cubicBezTo>
                  <a:cubicBezTo>
                    <a:pt x="0" y="219"/>
                    <a:pt x="126" y="364"/>
                    <a:pt x="276" y="508"/>
                  </a:cubicBezTo>
                  <a:cubicBezTo>
                    <a:pt x="806" y="1016"/>
                    <a:pt x="1484" y="2282"/>
                    <a:pt x="2562" y="4772"/>
                  </a:cubicBezTo>
                  <a:cubicBezTo>
                    <a:pt x="4501" y="9256"/>
                    <a:pt x="4741" y="9832"/>
                    <a:pt x="4675" y="9871"/>
                  </a:cubicBezTo>
                  <a:cubicBezTo>
                    <a:pt x="4596" y="9916"/>
                    <a:pt x="4619" y="9975"/>
                    <a:pt x="4732" y="10027"/>
                  </a:cubicBezTo>
                  <a:cubicBezTo>
                    <a:pt x="4841" y="10075"/>
                    <a:pt x="5461" y="11339"/>
                    <a:pt x="5461" y="11510"/>
                  </a:cubicBezTo>
                  <a:cubicBezTo>
                    <a:pt x="5461" y="11557"/>
                    <a:pt x="5481" y="11606"/>
                    <a:pt x="5503" y="11617"/>
                  </a:cubicBezTo>
                  <a:cubicBezTo>
                    <a:pt x="5525" y="11626"/>
                    <a:pt x="5632" y="11796"/>
                    <a:pt x="5743" y="12000"/>
                  </a:cubicBezTo>
                  <a:cubicBezTo>
                    <a:pt x="6285" y="12989"/>
                    <a:pt x="6804" y="13473"/>
                    <a:pt x="7328" y="13473"/>
                  </a:cubicBezTo>
                  <a:cubicBezTo>
                    <a:pt x="7380" y="13473"/>
                    <a:pt x="7431" y="13468"/>
                    <a:pt x="7483" y="13458"/>
                  </a:cubicBezTo>
                  <a:cubicBezTo>
                    <a:pt x="7862" y="13392"/>
                    <a:pt x="9159" y="12661"/>
                    <a:pt x="10136" y="11969"/>
                  </a:cubicBezTo>
                  <a:lnTo>
                    <a:pt x="10782" y="11511"/>
                  </a:lnTo>
                  <a:lnTo>
                    <a:pt x="11099" y="11798"/>
                  </a:lnTo>
                  <a:cubicBezTo>
                    <a:pt x="11669" y="12311"/>
                    <a:pt x="13173" y="14033"/>
                    <a:pt x="13578" y="14637"/>
                  </a:cubicBezTo>
                  <a:cubicBezTo>
                    <a:pt x="13700" y="14820"/>
                    <a:pt x="13828" y="14983"/>
                    <a:pt x="13867" y="15007"/>
                  </a:cubicBezTo>
                  <a:cubicBezTo>
                    <a:pt x="13906" y="15030"/>
                    <a:pt x="13938" y="15090"/>
                    <a:pt x="13938" y="15142"/>
                  </a:cubicBezTo>
                  <a:cubicBezTo>
                    <a:pt x="13938" y="15267"/>
                    <a:pt x="14038" y="15350"/>
                    <a:pt x="14183" y="15350"/>
                  </a:cubicBezTo>
                  <a:cubicBezTo>
                    <a:pt x="14199" y="15350"/>
                    <a:pt x="14216" y="15349"/>
                    <a:pt x="14233" y="15347"/>
                  </a:cubicBezTo>
                  <a:cubicBezTo>
                    <a:pt x="14417" y="15324"/>
                    <a:pt x="14457" y="15200"/>
                    <a:pt x="14840" y="13430"/>
                  </a:cubicBezTo>
                  <a:cubicBezTo>
                    <a:pt x="15386" y="10898"/>
                    <a:pt x="15834" y="8410"/>
                    <a:pt x="15888" y="7595"/>
                  </a:cubicBezTo>
                  <a:cubicBezTo>
                    <a:pt x="15906" y="7309"/>
                    <a:pt x="15921" y="7279"/>
                    <a:pt x="16107" y="7144"/>
                  </a:cubicBezTo>
                  <a:cubicBezTo>
                    <a:pt x="16614" y="6772"/>
                    <a:pt x="17302" y="6097"/>
                    <a:pt x="18004" y="5287"/>
                  </a:cubicBezTo>
                  <a:cubicBezTo>
                    <a:pt x="18422" y="4804"/>
                    <a:pt x="19001" y="4170"/>
                    <a:pt x="19289" y="3879"/>
                  </a:cubicBezTo>
                  <a:cubicBezTo>
                    <a:pt x="19578" y="3588"/>
                    <a:pt x="19815" y="3314"/>
                    <a:pt x="19815" y="3269"/>
                  </a:cubicBezTo>
                  <a:cubicBezTo>
                    <a:pt x="19815" y="3149"/>
                    <a:pt x="19716" y="3112"/>
                    <a:pt x="18431" y="2767"/>
                  </a:cubicBezTo>
                  <a:cubicBezTo>
                    <a:pt x="15569" y="2000"/>
                    <a:pt x="12534" y="1450"/>
                    <a:pt x="7958" y="870"/>
                  </a:cubicBezTo>
                  <a:cubicBezTo>
                    <a:pt x="6714" y="713"/>
                    <a:pt x="5344" y="538"/>
                    <a:pt x="4916" y="482"/>
                  </a:cubicBezTo>
                  <a:cubicBezTo>
                    <a:pt x="4486" y="427"/>
                    <a:pt x="3423" y="308"/>
                    <a:pt x="2551" y="220"/>
                  </a:cubicBezTo>
                  <a:cubicBezTo>
                    <a:pt x="1673" y="136"/>
                    <a:pt x="856" y="45"/>
                    <a:pt x="728" y="23"/>
                  </a:cubicBezTo>
                  <a:cubicBezTo>
                    <a:pt x="635" y="8"/>
                    <a:pt x="545"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1" name="Google Shape;4261;p29"/>
            <p:cNvGrpSpPr/>
            <p:nvPr/>
          </p:nvGrpSpPr>
          <p:grpSpPr>
            <a:xfrm>
              <a:off x="348357" y="4352093"/>
              <a:ext cx="364868" cy="639995"/>
              <a:chOff x="4423400" y="3393375"/>
              <a:chExt cx="208675" cy="366025"/>
            </a:xfrm>
          </p:grpSpPr>
          <p:sp>
            <p:nvSpPr>
              <p:cNvPr id="4262" name="Google Shape;4262;p29"/>
              <p:cNvSpPr/>
              <p:nvPr/>
            </p:nvSpPr>
            <p:spPr>
              <a:xfrm>
                <a:off x="4423400" y="3393375"/>
                <a:ext cx="208675" cy="366025"/>
              </a:xfrm>
              <a:custGeom>
                <a:avLst/>
                <a:gdLst/>
                <a:ahLst/>
                <a:cxnLst/>
                <a:rect l="l" t="t" r="r" b="b"/>
                <a:pathLst>
                  <a:path w="8347" h="14641" extrusionOk="0">
                    <a:moveTo>
                      <a:pt x="5278" y="281"/>
                    </a:moveTo>
                    <a:lnTo>
                      <a:pt x="5515" y="352"/>
                    </a:lnTo>
                    <a:cubicBezTo>
                      <a:pt x="5646" y="392"/>
                      <a:pt x="6008" y="518"/>
                      <a:pt x="6321" y="633"/>
                    </a:cubicBezTo>
                    <a:lnTo>
                      <a:pt x="6889" y="843"/>
                    </a:lnTo>
                    <a:lnTo>
                      <a:pt x="6686" y="1307"/>
                    </a:lnTo>
                    <a:cubicBezTo>
                      <a:pt x="6575" y="1562"/>
                      <a:pt x="5602" y="4023"/>
                      <a:pt x="4523" y="6778"/>
                    </a:cubicBezTo>
                    <a:lnTo>
                      <a:pt x="2559" y="11784"/>
                    </a:lnTo>
                    <a:lnTo>
                      <a:pt x="2169" y="12129"/>
                    </a:lnTo>
                    <a:cubicBezTo>
                      <a:pt x="1915" y="12352"/>
                      <a:pt x="1794" y="12474"/>
                      <a:pt x="1813" y="12474"/>
                    </a:cubicBezTo>
                    <a:cubicBezTo>
                      <a:pt x="1829" y="12474"/>
                      <a:pt x="1931" y="12399"/>
                      <a:pt x="2125" y="12240"/>
                    </a:cubicBezTo>
                    <a:cubicBezTo>
                      <a:pt x="2286" y="12108"/>
                      <a:pt x="2429" y="12005"/>
                      <a:pt x="2451" y="12005"/>
                    </a:cubicBezTo>
                    <a:cubicBezTo>
                      <a:pt x="2451" y="12005"/>
                      <a:pt x="2452" y="12005"/>
                      <a:pt x="2453" y="12005"/>
                    </a:cubicBezTo>
                    <a:cubicBezTo>
                      <a:pt x="2503" y="12025"/>
                      <a:pt x="2260" y="12394"/>
                      <a:pt x="2077" y="12578"/>
                    </a:cubicBezTo>
                    <a:cubicBezTo>
                      <a:pt x="1979" y="12675"/>
                      <a:pt x="1906" y="12768"/>
                      <a:pt x="1912" y="12786"/>
                    </a:cubicBezTo>
                    <a:cubicBezTo>
                      <a:pt x="1913" y="12788"/>
                      <a:pt x="1915" y="12789"/>
                      <a:pt x="1918" y="12789"/>
                    </a:cubicBezTo>
                    <a:cubicBezTo>
                      <a:pt x="1937" y="12789"/>
                      <a:pt x="1998" y="12744"/>
                      <a:pt x="2059" y="12680"/>
                    </a:cubicBezTo>
                    <a:cubicBezTo>
                      <a:pt x="2096" y="12643"/>
                      <a:pt x="2121" y="12620"/>
                      <a:pt x="2133" y="12620"/>
                    </a:cubicBezTo>
                    <a:cubicBezTo>
                      <a:pt x="2162" y="12620"/>
                      <a:pt x="2110" y="12764"/>
                      <a:pt x="1939" y="13214"/>
                    </a:cubicBezTo>
                    <a:lnTo>
                      <a:pt x="1682" y="13885"/>
                    </a:lnTo>
                    <a:lnTo>
                      <a:pt x="1282" y="13730"/>
                    </a:lnTo>
                    <a:cubicBezTo>
                      <a:pt x="1066" y="13644"/>
                      <a:pt x="740" y="13502"/>
                      <a:pt x="567" y="13417"/>
                    </a:cubicBezTo>
                    <a:lnTo>
                      <a:pt x="251" y="13258"/>
                    </a:lnTo>
                    <a:lnTo>
                      <a:pt x="681" y="12151"/>
                    </a:lnTo>
                    <a:cubicBezTo>
                      <a:pt x="916" y="11545"/>
                      <a:pt x="1124" y="11059"/>
                      <a:pt x="1151" y="11059"/>
                    </a:cubicBezTo>
                    <a:cubicBezTo>
                      <a:pt x="1151" y="11059"/>
                      <a:pt x="1151" y="11059"/>
                      <a:pt x="1151" y="11059"/>
                    </a:cubicBezTo>
                    <a:cubicBezTo>
                      <a:pt x="1152" y="11060"/>
                      <a:pt x="1153" y="11060"/>
                      <a:pt x="1154" y="11060"/>
                    </a:cubicBezTo>
                    <a:cubicBezTo>
                      <a:pt x="1183" y="11060"/>
                      <a:pt x="1313" y="10950"/>
                      <a:pt x="1447" y="10813"/>
                    </a:cubicBezTo>
                    <a:cubicBezTo>
                      <a:pt x="1587" y="10669"/>
                      <a:pt x="2002" y="10317"/>
                      <a:pt x="2372" y="10026"/>
                    </a:cubicBezTo>
                    <a:cubicBezTo>
                      <a:pt x="2744" y="9736"/>
                      <a:pt x="3050" y="9489"/>
                      <a:pt x="3054" y="9476"/>
                    </a:cubicBezTo>
                    <a:cubicBezTo>
                      <a:pt x="3059" y="9464"/>
                      <a:pt x="3056" y="9458"/>
                      <a:pt x="3047" y="9458"/>
                    </a:cubicBezTo>
                    <a:cubicBezTo>
                      <a:pt x="2943" y="9458"/>
                      <a:pt x="2048" y="10145"/>
                      <a:pt x="1503" y="10654"/>
                    </a:cubicBezTo>
                    <a:lnTo>
                      <a:pt x="1115" y="11017"/>
                    </a:lnTo>
                    <a:lnTo>
                      <a:pt x="1115" y="11017"/>
                    </a:lnTo>
                    <a:lnTo>
                      <a:pt x="1329" y="10542"/>
                    </a:lnTo>
                    <a:cubicBezTo>
                      <a:pt x="1448" y="10281"/>
                      <a:pt x="1849" y="9322"/>
                      <a:pt x="2224" y="8406"/>
                    </a:cubicBezTo>
                    <a:cubicBezTo>
                      <a:pt x="2598" y="7492"/>
                      <a:pt x="2921" y="6740"/>
                      <a:pt x="2945" y="6733"/>
                    </a:cubicBezTo>
                    <a:cubicBezTo>
                      <a:pt x="2967" y="6727"/>
                      <a:pt x="3165" y="6540"/>
                      <a:pt x="3385" y="6316"/>
                    </a:cubicBezTo>
                    <a:cubicBezTo>
                      <a:pt x="3603" y="6094"/>
                      <a:pt x="3895" y="5811"/>
                      <a:pt x="4033" y="5685"/>
                    </a:cubicBezTo>
                    <a:cubicBezTo>
                      <a:pt x="4169" y="5559"/>
                      <a:pt x="4275" y="5438"/>
                      <a:pt x="4264" y="5416"/>
                    </a:cubicBezTo>
                    <a:cubicBezTo>
                      <a:pt x="4264" y="5415"/>
                      <a:pt x="4263" y="5415"/>
                      <a:pt x="4262" y="5415"/>
                    </a:cubicBezTo>
                    <a:cubicBezTo>
                      <a:pt x="4209" y="5415"/>
                      <a:pt x="3425" y="6151"/>
                      <a:pt x="3116" y="6494"/>
                    </a:cubicBezTo>
                    <a:lnTo>
                      <a:pt x="2931" y="6701"/>
                    </a:lnTo>
                    <a:lnTo>
                      <a:pt x="3053" y="6343"/>
                    </a:lnTo>
                    <a:cubicBezTo>
                      <a:pt x="3175" y="5986"/>
                      <a:pt x="3175" y="5986"/>
                      <a:pt x="3871" y="5336"/>
                    </a:cubicBezTo>
                    <a:cubicBezTo>
                      <a:pt x="4256" y="4978"/>
                      <a:pt x="4552" y="4678"/>
                      <a:pt x="4531" y="4670"/>
                    </a:cubicBezTo>
                    <a:cubicBezTo>
                      <a:pt x="4530" y="4670"/>
                      <a:pt x="4530" y="4670"/>
                      <a:pt x="4529" y="4670"/>
                    </a:cubicBezTo>
                    <a:cubicBezTo>
                      <a:pt x="4500" y="4670"/>
                      <a:pt x="4206" y="4922"/>
                      <a:pt x="3870" y="5237"/>
                    </a:cubicBezTo>
                    <a:cubicBezTo>
                      <a:pt x="3490" y="5592"/>
                      <a:pt x="3344" y="5726"/>
                      <a:pt x="3307" y="5726"/>
                    </a:cubicBezTo>
                    <a:cubicBezTo>
                      <a:pt x="3287" y="5726"/>
                      <a:pt x="3300" y="5685"/>
                      <a:pt x="3326" y="5617"/>
                    </a:cubicBezTo>
                    <a:cubicBezTo>
                      <a:pt x="3383" y="5459"/>
                      <a:pt x="3534" y="5292"/>
                      <a:pt x="3996" y="4869"/>
                    </a:cubicBezTo>
                    <a:cubicBezTo>
                      <a:pt x="4532" y="4377"/>
                      <a:pt x="4769" y="4135"/>
                      <a:pt x="4714" y="4135"/>
                    </a:cubicBezTo>
                    <a:cubicBezTo>
                      <a:pt x="4708" y="4135"/>
                      <a:pt x="4698" y="4138"/>
                      <a:pt x="4686" y="4143"/>
                    </a:cubicBezTo>
                    <a:cubicBezTo>
                      <a:pt x="4650" y="4161"/>
                      <a:pt x="4366" y="4420"/>
                      <a:pt x="4054" y="4722"/>
                    </a:cubicBezTo>
                    <a:cubicBezTo>
                      <a:pt x="3748" y="5020"/>
                      <a:pt x="3483" y="5256"/>
                      <a:pt x="3454" y="5256"/>
                    </a:cubicBezTo>
                    <a:cubicBezTo>
                      <a:pt x="3454" y="5256"/>
                      <a:pt x="3453" y="5256"/>
                      <a:pt x="3453" y="5256"/>
                    </a:cubicBezTo>
                    <a:cubicBezTo>
                      <a:pt x="3430" y="5247"/>
                      <a:pt x="3447" y="5153"/>
                      <a:pt x="3490" y="5042"/>
                    </a:cubicBezTo>
                    <a:cubicBezTo>
                      <a:pt x="3549" y="4889"/>
                      <a:pt x="3744" y="4677"/>
                      <a:pt x="4310" y="4149"/>
                    </a:cubicBezTo>
                    <a:cubicBezTo>
                      <a:pt x="4719" y="3766"/>
                      <a:pt x="5052" y="3428"/>
                      <a:pt x="5052" y="3397"/>
                    </a:cubicBezTo>
                    <a:cubicBezTo>
                      <a:pt x="5052" y="3395"/>
                      <a:pt x="5051" y="3394"/>
                      <a:pt x="5049" y="3394"/>
                    </a:cubicBezTo>
                    <a:cubicBezTo>
                      <a:pt x="5017" y="3394"/>
                      <a:pt x="4716" y="3648"/>
                      <a:pt x="4351" y="3987"/>
                    </a:cubicBezTo>
                    <a:lnTo>
                      <a:pt x="3651" y="4635"/>
                    </a:lnTo>
                    <a:lnTo>
                      <a:pt x="3751" y="4371"/>
                    </a:lnTo>
                    <a:cubicBezTo>
                      <a:pt x="3843" y="4127"/>
                      <a:pt x="3871" y="4095"/>
                      <a:pt x="4103" y="3990"/>
                    </a:cubicBezTo>
                    <a:cubicBezTo>
                      <a:pt x="4242" y="3927"/>
                      <a:pt x="4330" y="3866"/>
                      <a:pt x="4299" y="3854"/>
                    </a:cubicBezTo>
                    <a:cubicBezTo>
                      <a:pt x="4296" y="3853"/>
                      <a:pt x="4291" y="3852"/>
                      <a:pt x="4286" y="3852"/>
                    </a:cubicBezTo>
                    <a:cubicBezTo>
                      <a:pt x="4249" y="3852"/>
                      <a:pt x="4175" y="3887"/>
                      <a:pt x="4109" y="3935"/>
                    </a:cubicBezTo>
                    <a:cubicBezTo>
                      <a:pt x="4062" y="3970"/>
                      <a:pt x="4020" y="3989"/>
                      <a:pt x="3996" y="3989"/>
                    </a:cubicBezTo>
                    <a:cubicBezTo>
                      <a:pt x="3983" y="3989"/>
                      <a:pt x="3975" y="3983"/>
                      <a:pt x="3976" y="3969"/>
                    </a:cubicBezTo>
                    <a:cubicBezTo>
                      <a:pt x="3977" y="3905"/>
                      <a:pt x="4623" y="3306"/>
                      <a:pt x="5080" y="2942"/>
                    </a:cubicBezTo>
                    <a:cubicBezTo>
                      <a:pt x="5218" y="2833"/>
                      <a:pt x="5306" y="2739"/>
                      <a:pt x="5282" y="2730"/>
                    </a:cubicBezTo>
                    <a:cubicBezTo>
                      <a:pt x="5279" y="2729"/>
                      <a:pt x="5275" y="2728"/>
                      <a:pt x="5271" y="2728"/>
                    </a:cubicBezTo>
                    <a:cubicBezTo>
                      <a:pt x="5199" y="2728"/>
                      <a:pt x="4978" y="2899"/>
                      <a:pt x="4438" y="3368"/>
                    </a:cubicBezTo>
                    <a:cubicBezTo>
                      <a:pt x="4177" y="3596"/>
                      <a:pt x="4067" y="3690"/>
                      <a:pt x="4037" y="3690"/>
                    </a:cubicBezTo>
                    <a:cubicBezTo>
                      <a:pt x="4016" y="3690"/>
                      <a:pt x="4032" y="3646"/>
                      <a:pt x="4061" y="3571"/>
                    </a:cubicBezTo>
                    <a:cubicBezTo>
                      <a:pt x="4111" y="3440"/>
                      <a:pt x="4184" y="3353"/>
                      <a:pt x="4291" y="3298"/>
                    </a:cubicBezTo>
                    <a:lnTo>
                      <a:pt x="4449" y="3217"/>
                    </a:lnTo>
                    <a:lnTo>
                      <a:pt x="4449" y="3217"/>
                    </a:lnTo>
                    <a:lnTo>
                      <a:pt x="4303" y="3266"/>
                    </a:lnTo>
                    <a:cubicBezTo>
                      <a:pt x="4251" y="3284"/>
                      <a:pt x="4207" y="3295"/>
                      <a:pt x="4185" y="3295"/>
                    </a:cubicBezTo>
                    <a:cubicBezTo>
                      <a:pt x="4173" y="3295"/>
                      <a:pt x="4168" y="3292"/>
                      <a:pt x="4169" y="3286"/>
                    </a:cubicBezTo>
                    <a:cubicBezTo>
                      <a:pt x="4183" y="3253"/>
                      <a:pt x="5180" y="2424"/>
                      <a:pt x="5378" y="2282"/>
                    </a:cubicBezTo>
                    <a:cubicBezTo>
                      <a:pt x="5473" y="2214"/>
                      <a:pt x="5489" y="2187"/>
                      <a:pt x="5434" y="2183"/>
                    </a:cubicBezTo>
                    <a:cubicBezTo>
                      <a:pt x="5434" y="2183"/>
                      <a:pt x="5434" y="2183"/>
                      <a:pt x="5434" y="2183"/>
                    </a:cubicBezTo>
                    <a:cubicBezTo>
                      <a:pt x="5393" y="2183"/>
                      <a:pt x="5118" y="2379"/>
                      <a:pt x="4823" y="2622"/>
                    </a:cubicBezTo>
                    <a:cubicBezTo>
                      <a:pt x="4531" y="2860"/>
                      <a:pt x="4277" y="3051"/>
                      <a:pt x="4247" y="3051"/>
                    </a:cubicBezTo>
                    <a:cubicBezTo>
                      <a:pt x="4247" y="3051"/>
                      <a:pt x="4246" y="3051"/>
                      <a:pt x="4246" y="3051"/>
                    </a:cubicBezTo>
                    <a:cubicBezTo>
                      <a:pt x="4226" y="3044"/>
                      <a:pt x="4243" y="2952"/>
                      <a:pt x="4284" y="2845"/>
                    </a:cubicBezTo>
                    <a:cubicBezTo>
                      <a:pt x="4366" y="2631"/>
                      <a:pt x="4549" y="2450"/>
                      <a:pt x="5199" y="1940"/>
                    </a:cubicBezTo>
                    <a:cubicBezTo>
                      <a:pt x="5421" y="1763"/>
                      <a:pt x="5600" y="1603"/>
                      <a:pt x="5592" y="1585"/>
                    </a:cubicBezTo>
                    <a:cubicBezTo>
                      <a:pt x="5592" y="1584"/>
                      <a:pt x="5591" y="1584"/>
                      <a:pt x="5589" y="1584"/>
                    </a:cubicBezTo>
                    <a:cubicBezTo>
                      <a:pt x="5536" y="1584"/>
                      <a:pt x="4929" y="2043"/>
                      <a:pt x="4605" y="2327"/>
                    </a:cubicBezTo>
                    <a:lnTo>
                      <a:pt x="4430" y="2482"/>
                    </a:lnTo>
                    <a:lnTo>
                      <a:pt x="4529" y="2220"/>
                    </a:lnTo>
                    <a:cubicBezTo>
                      <a:pt x="4619" y="1982"/>
                      <a:pt x="4679" y="1915"/>
                      <a:pt x="5162" y="1528"/>
                    </a:cubicBezTo>
                    <a:cubicBezTo>
                      <a:pt x="5459" y="1291"/>
                      <a:pt x="5693" y="1086"/>
                      <a:pt x="5686" y="1070"/>
                    </a:cubicBezTo>
                    <a:cubicBezTo>
                      <a:pt x="5686" y="1070"/>
                      <a:pt x="5685" y="1069"/>
                      <a:pt x="5683" y="1069"/>
                    </a:cubicBezTo>
                    <a:cubicBezTo>
                      <a:pt x="5658" y="1069"/>
                      <a:pt x="5450" y="1218"/>
                      <a:pt x="5202" y="1415"/>
                    </a:cubicBezTo>
                    <a:cubicBezTo>
                      <a:pt x="4945" y="1620"/>
                      <a:pt x="4727" y="1787"/>
                      <a:pt x="4719" y="1787"/>
                    </a:cubicBezTo>
                    <a:cubicBezTo>
                      <a:pt x="4719" y="1787"/>
                      <a:pt x="4719" y="1787"/>
                      <a:pt x="4719" y="1787"/>
                    </a:cubicBezTo>
                    <a:cubicBezTo>
                      <a:pt x="4712" y="1783"/>
                      <a:pt x="4834" y="1445"/>
                      <a:pt x="4992" y="1032"/>
                    </a:cubicBezTo>
                    <a:lnTo>
                      <a:pt x="5278" y="281"/>
                    </a:lnTo>
                    <a:close/>
                    <a:moveTo>
                      <a:pt x="7073" y="918"/>
                    </a:moveTo>
                    <a:cubicBezTo>
                      <a:pt x="7074" y="918"/>
                      <a:pt x="7075" y="918"/>
                      <a:pt x="7075" y="918"/>
                    </a:cubicBezTo>
                    <a:cubicBezTo>
                      <a:pt x="7087" y="923"/>
                      <a:pt x="6256" y="3067"/>
                      <a:pt x="5226" y="5680"/>
                    </a:cubicBezTo>
                    <a:cubicBezTo>
                      <a:pt x="4196" y="8293"/>
                      <a:pt x="3040" y="11235"/>
                      <a:pt x="2657" y="12213"/>
                    </a:cubicBezTo>
                    <a:cubicBezTo>
                      <a:pt x="2255" y="13248"/>
                      <a:pt x="1949" y="13977"/>
                      <a:pt x="1921" y="13977"/>
                    </a:cubicBezTo>
                    <a:cubicBezTo>
                      <a:pt x="1921" y="13977"/>
                      <a:pt x="1920" y="13977"/>
                      <a:pt x="1920" y="13977"/>
                    </a:cubicBezTo>
                    <a:cubicBezTo>
                      <a:pt x="1894" y="13967"/>
                      <a:pt x="2840" y="11497"/>
                      <a:pt x="4298" y="7778"/>
                    </a:cubicBezTo>
                    <a:cubicBezTo>
                      <a:pt x="6543" y="2047"/>
                      <a:pt x="7000" y="918"/>
                      <a:pt x="7073" y="918"/>
                    </a:cubicBezTo>
                    <a:close/>
                    <a:moveTo>
                      <a:pt x="7292" y="987"/>
                    </a:moveTo>
                    <a:lnTo>
                      <a:pt x="7693" y="1161"/>
                    </a:lnTo>
                    <a:cubicBezTo>
                      <a:pt x="7912" y="1258"/>
                      <a:pt x="8097" y="1351"/>
                      <a:pt x="8101" y="1367"/>
                    </a:cubicBezTo>
                    <a:cubicBezTo>
                      <a:pt x="8112" y="1438"/>
                      <a:pt x="4950" y="9350"/>
                      <a:pt x="4556" y="10230"/>
                    </a:cubicBezTo>
                    <a:cubicBezTo>
                      <a:pt x="4322" y="10752"/>
                      <a:pt x="3899" y="11771"/>
                      <a:pt x="3617" y="12493"/>
                    </a:cubicBezTo>
                    <a:cubicBezTo>
                      <a:pt x="3338" y="13215"/>
                      <a:pt x="3041" y="13936"/>
                      <a:pt x="2959" y="14092"/>
                    </a:cubicBezTo>
                    <a:lnTo>
                      <a:pt x="2812" y="14378"/>
                    </a:lnTo>
                    <a:lnTo>
                      <a:pt x="2565" y="14283"/>
                    </a:lnTo>
                    <a:cubicBezTo>
                      <a:pt x="2168" y="14130"/>
                      <a:pt x="2112" y="14071"/>
                      <a:pt x="2185" y="13881"/>
                    </a:cubicBezTo>
                    <a:cubicBezTo>
                      <a:pt x="2224" y="13780"/>
                      <a:pt x="2258" y="13738"/>
                      <a:pt x="2305" y="13738"/>
                    </a:cubicBezTo>
                    <a:cubicBezTo>
                      <a:pt x="2315" y="13738"/>
                      <a:pt x="2325" y="13740"/>
                      <a:pt x="2336" y="13743"/>
                    </a:cubicBezTo>
                    <a:cubicBezTo>
                      <a:pt x="2371" y="13754"/>
                      <a:pt x="2391" y="13761"/>
                      <a:pt x="2398" y="13761"/>
                    </a:cubicBezTo>
                    <a:cubicBezTo>
                      <a:pt x="2407" y="13761"/>
                      <a:pt x="2389" y="13748"/>
                      <a:pt x="2348" y="13718"/>
                    </a:cubicBezTo>
                    <a:cubicBezTo>
                      <a:pt x="2251" y="13650"/>
                      <a:pt x="2325" y="13422"/>
                      <a:pt x="2444" y="13422"/>
                    </a:cubicBezTo>
                    <a:cubicBezTo>
                      <a:pt x="2490" y="13422"/>
                      <a:pt x="2537" y="13402"/>
                      <a:pt x="2545" y="13378"/>
                    </a:cubicBezTo>
                    <a:cubicBezTo>
                      <a:pt x="2553" y="13355"/>
                      <a:pt x="2529" y="13322"/>
                      <a:pt x="2490" y="13307"/>
                    </a:cubicBezTo>
                    <a:cubicBezTo>
                      <a:pt x="2442" y="13289"/>
                      <a:pt x="2436" y="13230"/>
                      <a:pt x="2471" y="13137"/>
                    </a:cubicBezTo>
                    <a:cubicBezTo>
                      <a:pt x="2505" y="13050"/>
                      <a:pt x="2532" y="13018"/>
                      <a:pt x="2604" y="13018"/>
                    </a:cubicBezTo>
                    <a:cubicBezTo>
                      <a:pt x="2631" y="13018"/>
                      <a:pt x="2664" y="13023"/>
                      <a:pt x="2707" y="13030"/>
                    </a:cubicBezTo>
                    <a:cubicBezTo>
                      <a:pt x="2750" y="13039"/>
                      <a:pt x="2788" y="13042"/>
                      <a:pt x="2820" y="13042"/>
                    </a:cubicBezTo>
                    <a:cubicBezTo>
                      <a:pt x="3022" y="13042"/>
                      <a:pt x="3012" y="12899"/>
                      <a:pt x="2753" y="12796"/>
                    </a:cubicBezTo>
                    <a:cubicBezTo>
                      <a:pt x="2637" y="12751"/>
                      <a:pt x="2630" y="12728"/>
                      <a:pt x="2689" y="12578"/>
                    </a:cubicBezTo>
                    <a:cubicBezTo>
                      <a:pt x="2724" y="12486"/>
                      <a:pt x="2776" y="12407"/>
                      <a:pt x="2804" y="12402"/>
                    </a:cubicBezTo>
                    <a:cubicBezTo>
                      <a:pt x="2832" y="12398"/>
                      <a:pt x="2871" y="12326"/>
                      <a:pt x="2891" y="12239"/>
                    </a:cubicBezTo>
                    <a:cubicBezTo>
                      <a:pt x="2913" y="12141"/>
                      <a:pt x="2931" y="12105"/>
                      <a:pt x="2978" y="12105"/>
                    </a:cubicBezTo>
                    <a:cubicBezTo>
                      <a:pt x="2995" y="12105"/>
                      <a:pt x="3017" y="12110"/>
                      <a:pt x="3044" y="12118"/>
                    </a:cubicBezTo>
                    <a:cubicBezTo>
                      <a:pt x="3093" y="12134"/>
                      <a:pt x="3121" y="12143"/>
                      <a:pt x="3129" y="12143"/>
                    </a:cubicBezTo>
                    <a:cubicBezTo>
                      <a:pt x="3140" y="12143"/>
                      <a:pt x="3115" y="12127"/>
                      <a:pt x="3058" y="12093"/>
                    </a:cubicBezTo>
                    <a:cubicBezTo>
                      <a:pt x="2987" y="12052"/>
                      <a:pt x="2971" y="11994"/>
                      <a:pt x="3003" y="11913"/>
                    </a:cubicBezTo>
                    <a:cubicBezTo>
                      <a:pt x="3028" y="11848"/>
                      <a:pt x="3053" y="11821"/>
                      <a:pt x="3100" y="11821"/>
                    </a:cubicBezTo>
                    <a:cubicBezTo>
                      <a:pt x="3122" y="11821"/>
                      <a:pt x="3150" y="11827"/>
                      <a:pt x="3185" y="11839"/>
                    </a:cubicBezTo>
                    <a:lnTo>
                      <a:pt x="3322" y="11883"/>
                    </a:lnTo>
                    <a:lnTo>
                      <a:pt x="3197" y="11811"/>
                    </a:lnTo>
                    <a:cubicBezTo>
                      <a:pt x="3085" y="11748"/>
                      <a:pt x="3078" y="11721"/>
                      <a:pt x="3144" y="11555"/>
                    </a:cubicBezTo>
                    <a:cubicBezTo>
                      <a:pt x="3186" y="11445"/>
                      <a:pt x="3206" y="11402"/>
                      <a:pt x="3245" y="11402"/>
                    </a:cubicBezTo>
                    <a:cubicBezTo>
                      <a:pt x="3268" y="11402"/>
                      <a:pt x="3297" y="11417"/>
                      <a:pt x="3340" y="11440"/>
                    </a:cubicBezTo>
                    <a:lnTo>
                      <a:pt x="3467" y="11509"/>
                    </a:lnTo>
                    <a:lnTo>
                      <a:pt x="3354" y="11403"/>
                    </a:lnTo>
                    <a:cubicBezTo>
                      <a:pt x="3275" y="11331"/>
                      <a:pt x="3255" y="11263"/>
                      <a:pt x="3287" y="11182"/>
                    </a:cubicBezTo>
                    <a:cubicBezTo>
                      <a:pt x="3313" y="11118"/>
                      <a:pt x="3340" y="11089"/>
                      <a:pt x="3416" y="11089"/>
                    </a:cubicBezTo>
                    <a:cubicBezTo>
                      <a:pt x="3470" y="11089"/>
                      <a:pt x="3549" y="11104"/>
                      <a:pt x="3669" y="11130"/>
                    </a:cubicBezTo>
                    <a:cubicBezTo>
                      <a:pt x="3679" y="11133"/>
                      <a:pt x="3690" y="11134"/>
                      <a:pt x="3700" y="11134"/>
                    </a:cubicBezTo>
                    <a:cubicBezTo>
                      <a:pt x="3749" y="11134"/>
                      <a:pt x="3798" y="11109"/>
                      <a:pt x="3820" y="11074"/>
                    </a:cubicBezTo>
                    <a:cubicBezTo>
                      <a:pt x="3861" y="11007"/>
                      <a:pt x="3833" y="10980"/>
                      <a:pt x="3648" y="10908"/>
                    </a:cubicBezTo>
                    <a:cubicBezTo>
                      <a:pt x="3459" y="10835"/>
                      <a:pt x="3433" y="10809"/>
                      <a:pt x="3465" y="10726"/>
                    </a:cubicBezTo>
                    <a:cubicBezTo>
                      <a:pt x="3482" y="10679"/>
                      <a:pt x="3514" y="10655"/>
                      <a:pt x="3558" y="10655"/>
                    </a:cubicBezTo>
                    <a:cubicBezTo>
                      <a:pt x="3575" y="10655"/>
                      <a:pt x="3593" y="10658"/>
                      <a:pt x="3613" y="10665"/>
                    </a:cubicBezTo>
                    <a:lnTo>
                      <a:pt x="3726" y="10700"/>
                    </a:lnTo>
                    <a:lnTo>
                      <a:pt x="3623" y="10638"/>
                    </a:lnTo>
                    <a:cubicBezTo>
                      <a:pt x="3545" y="10591"/>
                      <a:pt x="3534" y="10545"/>
                      <a:pt x="3576" y="10434"/>
                    </a:cubicBezTo>
                    <a:cubicBezTo>
                      <a:pt x="3608" y="10351"/>
                      <a:pt x="3630" y="10317"/>
                      <a:pt x="3675" y="10317"/>
                    </a:cubicBezTo>
                    <a:cubicBezTo>
                      <a:pt x="3695" y="10317"/>
                      <a:pt x="3720" y="10325"/>
                      <a:pt x="3754" y="10337"/>
                    </a:cubicBezTo>
                    <a:cubicBezTo>
                      <a:pt x="3786" y="10350"/>
                      <a:pt x="3817" y="10356"/>
                      <a:pt x="3842" y="10356"/>
                    </a:cubicBezTo>
                    <a:cubicBezTo>
                      <a:pt x="3869" y="10356"/>
                      <a:pt x="3888" y="10349"/>
                      <a:pt x="3894" y="10335"/>
                    </a:cubicBezTo>
                    <a:cubicBezTo>
                      <a:pt x="3903" y="10308"/>
                      <a:pt x="3859" y="10266"/>
                      <a:pt x="3792" y="10240"/>
                    </a:cubicBezTo>
                    <a:cubicBezTo>
                      <a:pt x="3695" y="10204"/>
                      <a:pt x="3680" y="10167"/>
                      <a:pt x="3719" y="10071"/>
                    </a:cubicBezTo>
                    <a:cubicBezTo>
                      <a:pt x="3744" y="10007"/>
                      <a:pt x="3764" y="9979"/>
                      <a:pt x="3811" y="9979"/>
                    </a:cubicBezTo>
                    <a:cubicBezTo>
                      <a:pt x="3842" y="9979"/>
                      <a:pt x="3885" y="9991"/>
                      <a:pt x="3949" y="10012"/>
                    </a:cubicBezTo>
                    <a:lnTo>
                      <a:pt x="4135" y="10077"/>
                    </a:lnTo>
                    <a:lnTo>
                      <a:pt x="4135" y="10077"/>
                    </a:lnTo>
                    <a:lnTo>
                      <a:pt x="3961" y="9987"/>
                    </a:lnTo>
                    <a:cubicBezTo>
                      <a:pt x="3794" y="9900"/>
                      <a:pt x="3790" y="9891"/>
                      <a:pt x="3862" y="9702"/>
                    </a:cubicBezTo>
                    <a:cubicBezTo>
                      <a:pt x="3907" y="9586"/>
                      <a:pt x="3926" y="9539"/>
                      <a:pt x="3961" y="9539"/>
                    </a:cubicBezTo>
                    <a:cubicBezTo>
                      <a:pt x="3985" y="9539"/>
                      <a:pt x="4017" y="9560"/>
                      <a:pt x="4069" y="9596"/>
                    </a:cubicBezTo>
                    <a:cubicBezTo>
                      <a:pt x="4120" y="9632"/>
                      <a:pt x="4167" y="9651"/>
                      <a:pt x="4195" y="9651"/>
                    </a:cubicBezTo>
                    <a:cubicBezTo>
                      <a:pt x="4208" y="9651"/>
                      <a:pt x="4218" y="9647"/>
                      <a:pt x="4222" y="9638"/>
                    </a:cubicBezTo>
                    <a:cubicBezTo>
                      <a:pt x="4231" y="9611"/>
                      <a:pt x="4182" y="9552"/>
                      <a:pt x="4107" y="9504"/>
                    </a:cubicBezTo>
                    <a:cubicBezTo>
                      <a:pt x="3984" y="9425"/>
                      <a:pt x="3980" y="9403"/>
                      <a:pt x="4044" y="9231"/>
                    </a:cubicBezTo>
                    <a:cubicBezTo>
                      <a:pt x="4098" y="9091"/>
                      <a:pt x="4124" y="9056"/>
                      <a:pt x="4221" y="9056"/>
                    </a:cubicBezTo>
                    <a:cubicBezTo>
                      <a:pt x="4241" y="9056"/>
                      <a:pt x="4264" y="9058"/>
                      <a:pt x="4291" y="9060"/>
                    </a:cubicBezTo>
                    <a:cubicBezTo>
                      <a:pt x="4307" y="9061"/>
                      <a:pt x="4321" y="9062"/>
                      <a:pt x="4335" y="9062"/>
                    </a:cubicBezTo>
                    <a:cubicBezTo>
                      <a:pt x="4427" y="9062"/>
                      <a:pt x="4482" y="9035"/>
                      <a:pt x="4504" y="8980"/>
                    </a:cubicBezTo>
                    <a:cubicBezTo>
                      <a:pt x="4535" y="8904"/>
                      <a:pt x="4509" y="8874"/>
                      <a:pt x="4381" y="8830"/>
                    </a:cubicBezTo>
                    <a:cubicBezTo>
                      <a:pt x="4230" y="8781"/>
                      <a:pt x="4223" y="8767"/>
                      <a:pt x="4283" y="8612"/>
                    </a:cubicBezTo>
                    <a:cubicBezTo>
                      <a:pt x="4322" y="8511"/>
                      <a:pt x="4356" y="8469"/>
                      <a:pt x="4403" y="8469"/>
                    </a:cubicBezTo>
                    <a:cubicBezTo>
                      <a:pt x="4413" y="8469"/>
                      <a:pt x="4423" y="8471"/>
                      <a:pt x="4434" y="8475"/>
                    </a:cubicBezTo>
                    <a:cubicBezTo>
                      <a:pt x="4469" y="8486"/>
                      <a:pt x="4490" y="8492"/>
                      <a:pt x="4496" y="8492"/>
                    </a:cubicBezTo>
                    <a:cubicBezTo>
                      <a:pt x="4506" y="8492"/>
                      <a:pt x="4487" y="8479"/>
                      <a:pt x="4444" y="8448"/>
                    </a:cubicBezTo>
                    <a:cubicBezTo>
                      <a:pt x="4390" y="8409"/>
                      <a:pt x="4385" y="8348"/>
                      <a:pt x="4425" y="8246"/>
                    </a:cubicBezTo>
                    <a:cubicBezTo>
                      <a:pt x="4456" y="8165"/>
                      <a:pt x="4475" y="8130"/>
                      <a:pt x="4512" y="8130"/>
                    </a:cubicBezTo>
                    <a:cubicBezTo>
                      <a:pt x="4536" y="8130"/>
                      <a:pt x="4568" y="8145"/>
                      <a:pt x="4617" y="8172"/>
                    </a:cubicBezTo>
                    <a:cubicBezTo>
                      <a:pt x="4665" y="8198"/>
                      <a:pt x="4706" y="8212"/>
                      <a:pt x="4728" y="8212"/>
                    </a:cubicBezTo>
                    <a:cubicBezTo>
                      <a:pt x="4740" y="8212"/>
                      <a:pt x="4746" y="8208"/>
                      <a:pt x="4744" y="8199"/>
                    </a:cubicBezTo>
                    <a:cubicBezTo>
                      <a:pt x="4739" y="8174"/>
                      <a:pt x="4679" y="8128"/>
                      <a:pt x="4616" y="8105"/>
                    </a:cubicBezTo>
                    <a:cubicBezTo>
                      <a:pt x="4509" y="8064"/>
                      <a:pt x="4505" y="8040"/>
                      <a:pt x="4572" y="7865"/>
                    </a:cubicBezTo>
                    <a:cubicBezTo>
                      <a:pt x="4616" y="7752"/>
                      <a:pt x="4650" y="7697"/>
                      <a:pt x="4701" y="7697"/>
                    </a:cubicBezTo>
                    <a:cubicBezTo>
                      <a:pt x="4745" y="7697"/>
                      <a:pt x="4802" y="7739"/>
                      <a:pt x="4890" y="7819"/>
                    </a:cubicBezTo>
                    <a:cubicBezTo>
                      <a:pt x="4937" y="7861"/>
                      <a:pt x="4974" y="7884"/>
                      <a:pt x="4996" y="7884"/>
                    </a:cubicBezTo>
                    <a:cubicBezTo>
                      <a:pt x="5006" y="7884"/>
                      <a:pt x="5012" y="7880"/>
                      <a:pt x="5016" y="7871"/>
                    </a:cubicBezTo>
                    <a:cubicBezTo>
                      <a:pt x="5025" y="7846"/>
                      <a:pt x="4957" y="7766"/>
                      <a:pt x="4862" y="7692"/>
                    </a:cubicBezTo>
                    <a:cubicBezTo>
                      <a:pt x="4708" y="7572"/>
                      <a:pt x="4696" y="7544"/>
                      <a:pt x="4753" y="7398"/>
                    </a:cubicBezTo>
                    <a:cubicBezTo>
                      <a:pt x="4788" y="7309"/>
                      <a:pt x="4804" y="7270"/>
                      <a:pt x="4843" y="7270"/>
                    </a:cubicBezTo>
                    <a:cubicBezTo>
                      <a:pt x="4873" y="7270"/>
                      <a:pt x="4915" y="7292"/>
                      <a:pt x="4989" y="7331"/>
                    </a:cubicBezTo>
                    <a:lnTo>
                      <a:pt x="5163" y="7423"/>
                    </a:lnTo>
                    <a:lnTo>
                      <a:pt x="5003" y="7299"/>
                    </a:lnTo>
                    <a:cubicBezTo>
                      <a:pt x="4859" y="7191"/>
                      <a:pt x="4849" y="7157"/>
                      <a:pt x="4902" y="7018"/>
                    </a:cubicBezTo>
                    <a:cubicBezTo>
                      <a:pt x="4940" y="6920"/>
                      <a:pt x="4961" y="6884"/>
                      <a:pt x="5041" y="6884"/>
                    </a:cubicBezTo>
                    <a:cubicBezTo>
                      <a:pt x="5081" y="6884"/>
                      <a:pt x="5135" y="6893"/>
                      <a:pt x="5213" y="6907"/>
                    </a:cubicBezTo>
                    <a:cubicBezTo>
                      <a:pt x="5274" y="6918"/>
                      <a:pt x="5326" y="6923"/>
                      <a:pt x="5368" y="6923"/>
                    </a:cubicBezTo>
                    <a:cubicBezTo>
                      <a:pt x="5559" y="6923"/>
                      <a:pt x="5543" y="6819"/>
                      <a:pt x="5286" y="6703"/>
                    </a:cubicBezTo>
                    <a:cubicBezTo>
                      <a:pt x="5072" y="6604"/>
                      <a:pt x="5063" y="6590"/>
                      <a:pt x="5123" y="6475"/>
                    </a:cubicBezTo>
                    <a:cubicBezTo>
                      <a:pt x="5161" y="6401"/>
                      <a:pt x="5217" y="6364"/>
                      <a:pt x="5294" y="6364"/>
                    </a:cubicBezTo>
                    <a:cubicBezTo>
                      <a:pt x="5302" y="6364"/>
                      <a:pt x="5311" y="6365"/>
                      <a:pt x="5321" y="6366"/>
                    </a:cubicBezTo>
                    <a:lnTo>
                      <a:pt x="5455" y="6379"/>
                    </a:lnTo>
                    <a:lnTo>
                      <a:pt x="5326" y="6323"/>
                    </a:lnTo>
                    <a:cubicBezTo>
                      <a:pt x="5146" y="6246"/>
                      <a:pt x="5224" y="6078"/>
                      <a:pt x="5403" y="6078"/>
                    </a:cubicBezTo>
                    <a:cubicBezTo>
                      <a:pt x="5425" y="6078"/>
                      <a:pt x="5448" y="6081"/>
                      <a:pt x="5473" y="6086"/>
                    </a:cubicBezTo>
                    <a:cubicBezTo>
                      <a:pt x="5500" y="6092"/>
                      <a:pt x="5523" y="6095"/>
                      <a:pt x="5543" y="6095"/>
                    </a:cubicBezTo>
                    <a:cubicBezTo>
                      <a:pt x="5646" y="6095"/>
                      <a:pt x="5648" y="6023"/>
                      <a:pt x="5519" y="5955"/>
                    </a:cubicBezTo>
                    <a:cubicBezTo>
                      <a:pt x="5365" y="5874"/>
                      <a:pt x="5403" y="5718"/>
                      <a:pt x="5569" y="5718"/>
                    </a:cubicBezTo>
                    <a:cubicBezTo>
                      <a:pt x="5573" y="5718"/>
                      <a:pt x="5577" y="5718"/>
                      <a:pt x="5582" y="5719"/>
                    </a:cubicBezTo>
                    <a:lnTo>
                      <a:pt x="5707" y="5725"/>
                    </a:lnTo>
                    <a:lnTo>
                      <a:pt x="5606" y="5664"/>
                    </a:lnTo>
                    <a:cubicBezTo>
                      <a:pt x="5524" y="5613"/>
                      <a:pt x="5517" y="5570"/>
                      <a:pt x="5568" y="5434"/>
                    </a:cubicBezTo>
                    <a:cubicBezTo>
                      <a:pt x="5608" y="5331"/>
                      <a:pt x="5629" y="5293"/>
                      <a:pt x="5681" y="5293"/>
                    </a:cubicBezTo>
                    <a:cubicBezTo>
                      <a:pt x="5708" y="5293"/>
                      <a:pt x="5744" y="5303"/>
                      <a:pt x="5794" y="5320"/>
                    </a:cubicBezTo>
                    <a:lnTo>
                      <a:pt x="5955" y="5374"/>
                    </a:lnTo>
                    <a:lnTo>
                      <a:pt x="5805" y="5293"/>
                    </a:lnTo>
                    <a:cubicBezTo>
                      <a:pt x="5659" y="5216"/>
                      <a:pt x="5658" y="5205"/>
                      <a:pt x="5747" y="4972"/>
                    </a:cubicBezTo>
                    <a:lnTo>
                      <a:pt x="5841" y="4732"/>
                    </a:lnTo>
                    <a:lnTo>
                      <a:pt x="6012" y="4797"/>
                    </a:lnTo>
                    <a:cubicBezTo>
                      <a:pt x="6069" y="4820"/>
                      <a:pt x="6121" y="4830"/>
                      <a:pt x="6162" y="4830"/>
                    </a:cubicBezTo>
                    <a:cubicBezTo>
                      <a:pt x="6249" y="4830"/>
                      <a:pt x="6289" y="4784"/>
                      <a:pt x="6235" y="4710"/>
                    </a:cubicBezTo>
                    <a:cubicBezTo>
                      <a:pt x="6207" y="4672"/>
                      <a:pt x="6123" y="4618"/>
                      <a:pt x="6050" y="4590"/>
                    </a:cubicBezTo>
                    <a:cubicBezTo>
                      <a:pt x="5932" y="4544"/>
                      <a:pt x="5925" y="4518"/>
                      <a:pt x="5983" y="4368"/>
                    </a:cubicBezTo>
                    <a:cubicBezTo>
                      <a:pt x="6023" y="4264"/>
                      <a:pt x="6046" y="4225"/>
                      <a:pt x="6092" y="4225"/>
                    </a:cubicBezTo>
                    <a:cubicBezTo>
                      <a:pt x="6113" y="4225"/>
                      <a:pt x="6139" y="4233"/>
                      <a:pt x="6173" y="4246"/>
                    </a:cubicBezTo>
                    <a:cubicBezTo>
                      <a:pt x="6202" y="4258"/>
                      <a:pt x="6228" y="4263"/>
                      <a:pt x="6247" y="4263"/>
                    </a:cubicBezTo>
                    <a:cubicBezTo>
                      <a:pt x="6273" y="4263"/>
                      <a:pt x="6288" y="4253"/>
                      <a:pt x="6285" y="4234"/>
                    </a:cubicBezTo>
                    <a:cubicBezTo>
                      <a:pt x="6280" y="4201"/>
                      <a:pt x="6234" y="4159"/>
                      <a:pt x="6181" y="4139"/>
                    </a:cubicBezTo>
                    <a:cubicBezTo>
                      <a:pt x="6112" y="4113"/>
                      <a:pt x="6099" y="4068"/>
                      <a:pt x="6133" y="3980"/>
                    </a:cubicBezTo>
                    <a:cubicBezTo>
                      <a:pt x="6158" y="3916"/>
                      <a:pt x="6177" y="3888"/>
                      <a:pt x="6225" y="3888"/>
                    </a:cubicBezTo>
                    <a:cubicBezTo>
                      <a:pt x="6256" y="3888"/>
                      <a:pt x="6299" y="3900"/>
                      <a:pt x="6364" y="3921"/>
                    </a:cubicBezTo>
                    <a:lnTo>
                      <a:pt x="6548" y="3986"/>
                    </a:lnTo>
                    <a:lnTo>
                      <a:pt x="6548" y="3986"/>
                    </a:lnTo>
                    <a:lnTo>
                      <a:pt x="6375" y="3895"/>
                    </a:lnTo>
                    <a:cubicBezTo>
                      <a:pt x="6206" y="3808"/>
                      <a:pt x="6202" y="3798"/>
                      <a:pt x="6274" y="3614"/>
                    </a:cubicBezTo>
                    <a:cubicBezTo>
                      <a:pt x="6322" y="3492"/>
                      <a:pt x="6342" y="3449"/>
                      <a:pt x="6395" y="3449"/>
                    </a:cubicBezTo>
                    <a:cubicBezTo>
                      <a:pt x="6421" y="3449"/>
                      <a:pt x="6457" y="3460"/>
                      <a:pt x="6508" y="3477"/>
                    </a:cubicBezTo>
                    <a:lnTo>
                      <a:pt x="6669" y="3531"/>
                    </a:lnTo>
                    <a:lnTo>
                      <a:pt x="6518" y="3451"/>
                    </a:lnTo>
                    <a:cubicBezTo>
                      <a:pt x="6388" y="3381"/>
                      <a:pt x="6376" y="3352"/>
                      <a:pt x="6421" y="3231"/>
                    </a:cubicBezTo>
                    <a:cubicBezTo>
                      <a:pt x="6457" y="3141"/>
                      <a:pt x="6486" y="3110"/>
                      <a:pt x="6561" y="3110"/>
                    </a:cubicBezTo>
                    <a:cubicBezTo>
                      <a:pt x="6582" y="3110"/>
                      <a:pt x="6606" y="3112"/>
                      <a:pt x="6634" y="3116"/>
                    </a:cubicBezTo>
                    <a:cubicBezTo>
                      <a:pt x="6660" y="3120"/>
                      <a:pt x="6685" y="3122"/>
                      <a:pt x="6708" y="3122"/>
                    </a:cubicBezTo>
                    <a:cubicBezTo>
                      <a:pt x="6762" y="3122"/>
                      <a:pt x="6802" y="3112"/>
                      <a:pt x="6809" y="3094"/>
                    </a:cubicBezTo>
                    <a:cubicBezTo>
                      <a:pt x="6819" y="3070"/>
                      <a:pt x="6762" y="3027"/>
                      <a:pt x="6681" y="2993"/>
                    </a:cubicBezTo>
                    <a:cubicBezTo>
                      <a:pt x="6589" y="2959"/>
                      <a:pt x="6544" y="2912"/>
                      <a:pt x="6562" y="2870"/>
                    </a:cubicBezTo>
                    <a:cubicBezTo>
                      <a:pt x="6575" y="2833"/>
                      <a:pt x="6589" y="2763"/>
                      <a:pt x="6590" y="2718"/>
                    </a:cubicBezTo>
                    <a:cubicBezTo>
                      <a:pt x="6591" y="2670"/>
                      <a:pt x="6626" y="2649"/>
                      <a:pt x="6698" y="2649"/>
                    </a:cubicBezTo>
                    <a:cubicBezTo>
                      <a:pt x="6711" y="2649"/>
                      <a:pt x="6725" y="2650"/>
                      <a:pt x="6741" y="2651"/>
                    </a:cubicBezTo>
                    <a:lnTo>
                      <a:pt x="6891" y="2668"/>
                    </a:lnTo>
                    <a:lnTo>
                      <a:pt x="6782" y="2589"/>
                    </a:lnTo>
                    <a:cubicBezTo>
                      <a:pt x="6697" y="2529"/>
                      <a:pt x="6685" y="2478"/>
                      <a:pt x="6729" y="2369"/>
                    </a:cubicBezTo>
                    <a:cubicBezTo>
                      <a:pt x="6763" y="2281"/>
                      <a:pt x="6787" y="2248"/>
                      <a:pt x="6844" y="2248"/>
                    </a:cubicBezTo>
                    <a:cubicBezTo>
                      <a:pt x="6865" y="2248"/>
                      <a:pt x="6892" y="2253"/>
                      <a:pt x="6925" y="2262"/>
                    </a:cubicBezTo>
                    <a:cubicBezTo>
                      <a:pt x="6954" y="2269"/>
                      <a:pt x="6977" y="2272"/>
                      <a:pt x="6996" y="2272"/>
                    </a:cubicBezTo>
                    <a:cubicBezTo>
                      <a:pt x="7090" y="2272"/>
                      <a:pt x="7064" y="2194"/>
                      <a:pt x="6924" y="2140"/>
                    </a:cubicBezTo>
                    <a:cubicBezTo>
                      <a:pt x="6831" y="2103"/>
                      <a:pt x="6817" y="2071"/>
                      <a:pt x="6853" y="1974"/>
                    </a:cubicBezTo>
                    <a:cubicBezTo>
                      <a:pt x="6883" y="1900"/>
                      <a:pt x="6915" y="1869"/>
                      <a:pt x="6983" y="1869"/>
                    </a:cubicBezTo>
                    <a:cubicBezTo>
                      <a:pt x="7000" y="1869"/>
                      <a:pt x="7020" y="1872"/>
                      <a:pt x="7043" y="1875"/>
                    </a:cubicBezTo>
                    <a:cubicBezTo>
                      <a:pt x="7138" y="1890"/>
                      <a:pt x="7198" y="1898"/>
                      <a:pt x="7226" y="1898"/>
                    </a:cubicBezTo>
                    <a:cubicBezTo>
                      <a:pt x="7270" y="1898"/>
                      <a:pt x="7231" y="1877"/>
                      <a:pt x="7117" y="1829"/>
                    </a:cubicBezTo>
                    <a:cubicBezTo>
                      <a:pt x="6980" y="1774"/>
                      <a:pt x="6946" y="1735"/>
                      <a:pt x="6971" y="1673"/>
                    </a:cubicBezTo>
                    <a:cubicBezTo>
                      <a:pt x="7014" y="1560"/>
                      <a:pt x="7086" y="1518"/>
                      <a:pt x="7260" y="1502"/>
                    </a:cubicBezTo>
                    <a:lnTo>
                      <a:pt x="7404" y="1489"/>
                    </a:lnTo>
                    <a:lnTo>
                      <a:pt x="7261" y="1462"/>
                    </a:lnTo>
                    <a:cubicBezTo>
                      <a:pt x="7123" y="1435"/>
                      <a:pt x="7121" y="1431"/>
                      <a:pt x="7205" y="1212"/>
                    </a:cubicBezTo>
                    <a:lnTo>
                      <a:pt x="7292" y="987"/>
                    </a:lnTo>
                    <a:close/>
                    <a:moveTo>
                      <a:pt x="5123" y="1"/>
                    </a:moveTo>
                    <a:lnTo>
                      <a:pt x="4977" y="430"/>
                    </a:lnTo>
                    <a:cubicBezTo>
                      <a:pt x="4478" y="1899"/>
                      <a:pt x="2177" y="7985"/>
                      <a:pt x="1689" y="9122"/>
                    </a:cubicBezTo>
                    <a:cubicBezTo>
                      <a:pt x="994" y="10742"/>
                      <a:pt x="0" y="13294"/>
                      <a:pt x="24" y="13406"/>
                    </a:cubicBezTo>
                    <a:cubicBezTo>
                      <a:pt x="37" y="13470"/>
                      <a:pt x="217" y="13564"/>
                      <a:pt x="801" y="13810"/>
                    </a:cubicBezTo>
                    <a:cubicBezTo>
                      <a:pt x="1220" y="13985"/>
                      <a:pt x="1581" y="14163"/>
                      <a:pt x="1603" y="14202"/>
                    </a:cubicBezTo>
                    <a:cubicBezTo>
                      <a:pt x="1624" y="14237"/>
                      <a:pt x="1649" y="14254"/>
                      <a:pt x="1683" y="14254"/>
                    </a:cubicBezTo>
                    <a:cubicBezTo>
                      <a:pt x="1696" y="14254"/>
                      <a:pt x="1711" y="14251"/>
                      <a:pt x="1728" y="14246"/>
                    </a:cubicBezTo>
                    <a:cubicBezTo>
                      <a:pt x="1731" y="14245"/>
                      <a:pt x="1737" y="14244"/>
                      <a:pt x="1743" y="14244"/>
                    </a:cubicBezTo>
                    <a:cubicBezTo>
                      <a:pt x="1821" y="14244"/>
                      <a:pt x="2092" y="14321"/>
                      <a:pt x="2396" y="14431"/>
                    </a:cubicBezTo>
                    <a:lnTo>
                      <a:pt x="2981" y="14640"/>
                    </a:lnTo>
                    <a:lnTo>
                      <a:pt x="3763" y="12714"/>
                    </a:lnTo>
                    <a:cubicBezTo>
                      <a:pt x="4192" y="11654"/>
                      <a:pt x="4900" y="9983"/>
                      <a:pt x="5333" y="9000"/>
                    </a:cubicBezTo>
                    <a:cubicBezTo>
                      <a:pt x="5955" y="7585"/>
                      <a:pt x="6352" y="6596"/>
                      <a:pt x="7237" y="4256"/>
                    </a:cubicBezTo>
                    <a:cubicBezTo>
                      <a:pt x="7849" y="2631"/>
                      <a:pt x="8347" y="1280"/>
                      <a:pt x="8336" y="1258"/>
                    </a:cubicBezTo>
                    <a:cubicBezTo>
                      <a:pt x="8312" y="1205"/>
                      <a:pt x="5773" y="192"/>
                      <a:pt x="5378" y="75"/>
                    </a:cubicBezTo>
                    <a:lnTo>
                      <a:pt x="5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9"/>
              <p:cNvSpPr/>
              <p:nvPr/>
            </p:nvSpPr>
            <p:spPr>
              <a:xfrm>
                <a:off x="4545875" y="3408500"/>
                <a:ext cx="22700" cy="16775"/>
              </a:xfrm>
              <a:custGeom>
                <a:avLst/>
                <a:gdLst/>
                <a:ahLst/>
                <a:cxnLst/>
                <a:rect l="l" t="t" r="r" b="b"/>
                <a:pathLst>
                  <a:path w="908" h="671" extrusionOk="0">
                    <a:moveTo>
                      <a:pt x="894" y="0"/>
                    </a:moveTo>
                    <a:cubicBezTo>
                      <a:pt x="870" y="0"/>
                      <a:pt x="693" y="120"/>
                      <a:pt x="481" y="281"/>
                    </a:cubicBezTo>
                    <a:cubicBezTo>
                      <a:pt x="182" y="506"/>
                      <a:pt x="0" y="671"/>
                      <a:pt x="46" y="671"/>
                    </a:cubicBezTo>
                    <a:cubicBezTo>
                      <a:pt x="52" y="671"/>
                      <a:pt x="64" y="668"/>
                      <a:pt x="79" y="661"/>
                    </a:cubicBezTo>
                    <a:cubicBezTo>
                      <a:pt x="166" y="622"/>
                      <a:pt x="907" y="25"/>
                      <a:pt x="897" y="1"/>
                    </a:cubicBezTo>
                    <a:cubicBezTo>
                      <a:pt x="896" y="1"/>
                      <a:pt x="895" y="0"/>
                      <a:pt x="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9"/>
              <p:cNvSpPr/>
              <p:nvPr/>
            </p:nvSpPr>
            <p:spPr>
              <a:xfrm>
                <a:off x="4492675" y="3542625"/>
                <a:ext cx="35200" cy="31200"/>
              </a:xfrm>
              <a:custGeom>
                <a:avLst/>
                <a:gdLst/>
                <a:ahLst/>
                <a:cxnLst/>
                <a:rect l="l" t="t" r="r" b="b"/>
                <a:pathLst>
                  <a:path w="1408" h="1248" extrusionOk="0">
                    <a:moveTo>
                      <a:pt x="1363" y="0"/>
                    </a:moveTo>
                    <a:cubicBezTo>
                      <a:pt x="1325" y="0"/>
                      <a:pt x="1211" y="69"/>
                      <a:pt x="1099" y="162"/>
                    </a:cubicBezTo>
                    <a:cubicBezTo>
                      <a:pt x="979" y="259"/>
                      <a:pt x="836" y="376"/>
                      <a:pt x="783" y="416"/>
                    </a:cubicBezTo>
                    <a:cubicBezTo>
                      <a:pt x="571" y="578"/>
                      <a:pt x="14" y="1169"/>
                      <a:pt x="1" y="1245"/>
                    </a:cubicBezTo>
                    <a:cubicBezTo>
                      <a:pt x="1" y="1247"/>
                      <a:pt x="1" y="1248"/>
                      <a:pt x="3" y="1248"/>
                    </a:cubicBezTo>
                    <a:cubicBezTo>
                      <a:pt x="53" y="1248"/>
                      <a:pt x="944" y="483"/>
                      <a:pt x="1392" y="48"/>
                    </a:cubicBezTo>
                    <a:cubicBezTo>
                      <a:pt x="1408" y="32"/>
                      <a:pt x="1398" y="11"/>
                      <a:pt x="1370" y="1"/>
                    </a:cubicBezTo>
                    <a:cubicBezTo>
                      <a:pt x="1368" y="1"/>
                      <a:pt x="1366" y="0"/>
                      <a:pt x="1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9"/>
              <p:cNvSpPr/>
              <p:nvPr/>
            </p:nvSpPr>
            <p:spPr>
              <a:xfrm>
                <a:off x="4485475" y="3561250"/>
                <a:ext cx="32425" cy="30275"/>
              </a:xfrm>
              <a:custGeom>
                <a:avLst/>
                <a:gdLst/>
                <a:ahLst/>
                <a:cxnLst/>
                <a:rect l="l" t="t" r="r" b="b"/>
                <a:pathLst>
                  <a:path w="1297" h="1211" extrusionOk="0">
                    <a:moveTo>
                      <a:pt x="1277" y="1"/>
                    </a:moveTo>
                    <a:cubicBezTo>
                      <a:pt x="1257" y="1"/>
                      <a:pt x="1175" y="62"/>
                      <a:pt x="1091" y="135"/>
                    </a:cubicBezTo>
                    <a:cubicBezTo>
                      <a:pt x="757" y="436"/>
                      <a:pt x="0" y="1189"/>
                      <a:pt x="10" y="1210"/>
                    </a:cubicBezTo>
                    <a:cubicBezTo>
                      <a:pt x="10" y="1210"/>
                      <a:pt x="10" y="1211"/>
                      <a:pt x="11" y="1211"/>
                    </a:cubicBezTo>
                    <a:cubicBezTo>
                      <a:pt x="32" y="1211"/>
                      <a:pt x="305" y="967"/>
                      <a:pt x="631" y="654"/>
                    </a:cubicBezTo>
                    <a:cubicBezTo>
                      <a:pt x="971" y="334"/>
                      <a:pt x="1259" y="59"/>
                      <a:pt x="1276" y="41"/>
                    </a:cubicBezTo>
                    <a:cubicBezTo>
                      <a:pt x="1293" y="23"/>
                      <a:pt x="1296" y="8"/>
                      <a:pt x="1279" y="1"/>
                    </a:cubicBezTo>
                    <a:cubicBezTo>
                      <a:pt x="1278" y="1"/>
                      <a:pt x="1277" y="1"/>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9"/>
              <p:cNvSpPr/>
              <p:nvPr/>
            </p:nvSpPr>
            <p:spPr>
              <a:xfrm>
                <a:off x="4479325" y="3577325"/>
                <a:ext cx="34350" cy="31025"/>
              </a:xfrm>
              <a:custGeom>
                <a:avLst/>
                <a:gdLst/>
                <a:ahLst/>
                <a:cxnLst/>
                <a:rect l="l" t="t" r="r" b="b"/>
                <a:pathLst>
                  <a:path w="1374" h="1241" extrusionOk="0">
                    <a:moveTo>
                      <a:pt x="1309" y="1"/>
                    </a:moveTo>
                    <a:cubicBezTo>
                      <a:pt x="1285" y="1"/>
                      <a:pt x="1173" y="76"/>
                      <a:pt x="1051" y="179"/>
                    </a:cubicBezTo>
                    <a:cubicBezTo>
                      <a:pt x="697" y="476"/>
                      <a:pt x="0" y="1177"/>
                      <a:pt x="19" y="1217"/>
                    </a:cubicBezTo>
                    <a:cubicBezTo>
                      <a:pt x="25" y="1231"/>
                      <a:pt x="29" y="1240"/>
                      <a:pt x="40" y="1240"/>
                    </a:cubicBezTo>
                    <a:cubicBezTo>
                      <a:pt x="70" y="1240"/>
                      <a:pt x="148" y="1164"/>
                      <a:pt x="429" y="887"/>
                    </a:cubicBezTo>
                    <a:cubicBezTo>
                      <a:pt x="621" y="697"/>
                      <a:pt x="897" y="441"/>
                      <a:pt x="1050" y="313"/>
                    </a:cubicBezTo>
                    <a:cubicBezTo>
                      <a:pt x="1336" y="72"/>
                      <a:pt x="1374" y="25"/>
                      <a:pt x="1312" y="1"/>
                    </a:cubicBezTo>
                    <a:cubicBezTo>
                      <a:pt x="1311" y="1"/>
                      <a:pt x="1310" y="1"/>
                      <a:pt x="1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9"/>
              <p:cNvSpPr/>
              <p:nvPr/>
            </p:nvSpPr>
            <p:spPr>
              <a:xfrm>
                <a:off x="4468225" y="3594525"/>
                <a:ext cx="39375" cy="38300"/>
              </a:xfrm>
              <a:custGeom>
                <a:avLst/>
                <a:gdLst/>
                <a:ahLst/>
                <a:cxnLst/>
                <a:rect l="l" t="t" r="r" b="b"/>
                <a:pathLst>
                  <a:path w="1575" h="1532" extrusionOk="0">
                    <a:moveTo>
                      <a:pt x="1570" y="0"/>
                    </a:moveTo>
                    <a:cubicBezTo>
                      <a:pt x="1536" y="0"/>
                      <a:pt x="1311" y="182"/>
                      <a:pt x="1038" y="429"/>
                    </a:cubicBezTo>
                    <a:cubicBezTo>
                      <a:pt x="516" y="902"/>
                      <a:pt x="56" y="1377"/>
                      <a:pt x="11" y="1492"/>
                    </a:cubicBezTo>
                    <a:cubicBezTo>
                      <a:pt x="0" y="1518"/>
                      <a:pt x="1" y="1531"/>
                      <a:pt x="12" y="1531"/>
                    </a:cubicBezTo>
                    <a:cubicBezTo>
                      <a:pt x="43" y="1531"/>
                      <a:pt x="156" y="1430"/>
                      <a:pt x="329" y="1242"/>
                    </a:cubicBezTo>
                    <a:cubicBezTo>
                      <a:pt x="452" y="1105"/>
                      <a:pt x="785" y="784"/>
                      <a:pt x="1065" y="530"/>
                    </a:cubicBezTo>
                    <a:cubicBezTo>
                      <a:pt x="1344" y="276"/>
                      <a:pt x="1574" y="38"/>
                      <a:pt x="1574" y="5"/>
                    </a:cubicBezTo>
                    <a:cubicBezTo>
                      <a:pt x="1574" y="2"/>
                      <a:pt x="1573" y="0"/>
                      <a:pt x="1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9"/>
              <p:cNvSpPr/>
              <p:nvPr/>
            </p:nvSpPr>
            <p:spPr>
              <a:xfrm>
                <a:off x="4462600" y="3613750"/>
                <a:ext cx="37800" cy="34225"/>
              </a:xfrm>
              <a:custGeom>
                <a:avLst/>
                <a:gdLst/>
                <a:ahLst/>
                <a:cxnLst/>
                <a:rect l="l" t="t" r="r" b="b"/>
                <a:pathLst>
                  <a:path w="1512" h="1369" extrusionOk="0">
                    <a:moveTo>
                      <a:pt x="1504" y="0"/>
                    </a:moveTo>
                    <a:cubicBezTo>
                      <a:pt x="1481" y="0"/>
                      <a:pt x="1316" y="114"/>
                      <a:pt x="1121" y="263"/>
                    </a:cubicBezTo>
                    <a:cubicBezTo>
                      <a:pt x="708" y="582"/>
                      <a:pt x="6" y="1271"/>
                      <a:pt x="1" y="1363"/>
                    </a:cubicBezTo>
                    <a:cubicBezTo>
                      <a:pt x="0" y="1367"/>
                      <a:pt x="2" y="1369"/>
                      <a:pt x="5" y="1369"/>
                    </a:cubicBezTo>
                    <a:cubicBezTo>
                      <a:pt x="31" y="1369"/>
                      <a:pt x="157" y="1254"/>
                      <a:pt x="309" y="1089"/>
                    </a:cubicBezTo>
                    <a:cubicBezTo>
                      <a:pt x="482" y="905"/>
                      <a:pt x="823" y="594"/>
                      <a:pt x="1070" y="394"/>
                    </a:cubicBezTo>
                    <a:cubicBezTo>
                      <a:pt x="1318" y="193"/>
                      <a:pt x="1512" y="19"/>
                      <a:pt x="1506" y="2"/>
                    </a:cubicBezTo>
                    <a:cubicBezTo>
                      <a:pt x="1506" y="1"/>
                      <a:pt x="1505" y="0"/>
                      <a:pt x="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9"/>
              <p:cNvSpPr/>
              <p:nvPr/>
            </p:nvSpPr>
            <p:spPr>
              <a:xfrm>
                <a:off x="4450225" y="3648000"/>
                <a:ext cx="36650" cy="35425"/>
              </a:xfrm>
              <a:custGeom>
                <a:avLst/>
                <a:gdLst/>
                <a:ahLst/>
                <a:cxnLst/>
                <a:rect l="l" t="t" r="r" b="b"/>
                <a:pathLst>
                  <a:path w="1466" h="1417" extrusionOk="0">
                    <a:moveTo>
                      <a:pt x="1458" y="0"/>
                    </a:moveTo>
                    <a:cubicBezTo>
                      <a:pt x="1422" y="0"/>
                      <a:pt x="1264" y="120"/>
                      <a:pt x="1071" y="294"/>
                    </a:cubicBezTo>
                    <a:cubicBezTo>
                      <a:pt x="565" y="750"/>
                      <a:pt x="4" y="1337"/>
                      <a:pt x="1" y="1413"/>
                    </a:cubicBezTo>
                    <a:cubicBezTo>
                      <a:pt x="1" y="1416"/>
                      <a:pt x="2" y="1417"/>
                      <a:pt x="4" y="1417"/>
                    </a:cubicBezTo>
                    <a:cubicBezTo>
                      <a:pt x="34" y="1417"/>
                      <a:pt x="255" y="1222"/>
                      <a:pt x="524" y="957"/>
                    </a:cubicBezTo>
                    <a:cubicBezTo>
                      <a:pt x="813" y="674"/>
                      <a:pt x="1143" y="361"/>
                      <a:pt x="1256" y="262"/>
                    </a:cubicBezTo>
                    <a:cubicBezTo>
                      <a:pt x="1371" y="162"/>
                      <a:pt x="1464" y="49"/>
                      <a:pt x="1465" y="8"/>
                    </a:cubicBezTo>
                    <a:cubicBezTo>
                      <a:pt x="1465" y="3"/>
                      <a:pt x="146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9"/>
              <p:cNvSpPr/>
              <p:nvPr/>
            </p:nvSpPr>
            <p:spPr>
              <a:xfrm>
                <a:off x="4437900" y="3669500"/>
                <a:ext cx="40100" cy="38125"/>
              </a:xfrm>
              <a:custGeom>
                <a:avLst/>
                <a:gdLst/>
                <a:ahLst/>
                <a:cxnLst/>
                <a:rect l="l" t="t" r="r" b="b"/>
                <a:pathLst>
                  <a:path w="1604" h="1525" extrusionOk="0">
                    <a:moveTo>
                      <a:pt x="1541" y="1"/>
                    </a:moveTo>
                    <a:cubicBezTo>
                      <a:pt x="1511" y="1"/>
                      <a:pt x="1299" y="170"/>
                      <a:pt x="1063" y="383"/>
                    </a:cubicBezTo>
                    <a:cubicBezTo>
                      <a:pt x="614" y="790"/>
                      <a:pt x="51" y="1378"/>
                      <a:pt x="11" y="1481"/>
                    </a:cubicBezTo>
                    <a:cubicBezTo>
                      <a:pt x="0" y="1510"/>
                      <a:pt x="1" y="1524"/>
                      <a:pt x="13" y="1524"/>
                    </a:cubicBezTo>
                    <a:cubicBezTo>
                      <a:pt x="51" y="1524"/>
                      <a:pt x="201" y="1388"/>
                      <a:pt x="452" y="1122"/>
                    </a:cubicBezTo>
                    <a:cubicBezTo>
                      <a:pt x="640" y="925"/>
                      <a:pt x="966" y="607"/>
                      <a:pt x="1176" y="416"/>
                    </a:cubicBezTo>
                    <a:cubicBezTo>
                      <a:pt x="1585" y="44"/>
                      <a:pt x="1604" y="24"/>
                      <a:pt x="1544" y="1"/>
                    </a:cubicBezTo>
                    <a:cubicBezTo>
                      <a:pt x="1543" y="1"/>
                      <a:pt x="1542" y="1"/>
                      <a:pt x="1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9"/>
              <p:cNvSpPr/>
              <p:nvPr/>
            </p:nvSpPr>
            <p:spPr>
              <a:xfrm>
                <a:off x="4436325" y="3688900"/>
                <a:ext cx="33200" cy="34675"/>
              </a:xfrm>
              <a:custGeom>
                <a:avLst/>
                <a:gdLst/>
                <a:ahLst/>
                <a:cxnLst/>
                <a:rect l="l" t="t" r="r" b="b"/>
                <a:pathLst>
                  <a:path w="1328" h="1387" extrusionOk="0">
                    <a:moveTo>
                      <a:pt x="1304" y="0"/>
                    </a:moveTo>
                    <a:cubicBezTo>
                      <a:pt x="1274" y="0"/>
                      <a:pt x="1085" y="174"/>
                      <a:pt x="870" y="395"/>
                    </a:cubicBezTo>
                    <a:cubicBezTo>
                      <a:pt x="237" y="1048"/>
                      <a:pt x="1" y="1326"/>
                      <a:pt x="37" y="1375"/>
                    </a:cubicBezTo>
                    <a:cubicBezTo>
                      <a:pt x="42" y="1383"/>
                      <a:pt x="51" y="1386"/>
                      <a:pt x="62" y="1386"/>
                    </a:cubicBezTo>
                    <a:cubicBezTo>
                      <a:pt x="122" y="1386"/>
                      <a:pt x="240" y="1285"/>
                      <a:pt x="220" y="1235"/>
                    </a:cubicBezTo>
                    <a:cubicBezTo>
                      <a:pt x="202" y="1197"/>
                      <a:pt x="637" y="717"/>
                      <a:pt x="1110" y="248"/>
                    </a:cubicBezTo>
                    <a:cubicBezTo>
                      <a:pt x="1240" y="118"/>
                      <a:pt x="1327" y="9"/>
                      <a:pt x="1306" y="1"/>
                    </a:cubicBezTo>
                    <a:cubicBezTo>
                      <a:pt x="1305" y="0"/>
                      <a:pt x="1304" y="0"/>
                      <a:pt x="1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9"/>
              <p:cNvSpPr/>
              <p:nvPr/>
            </p:nvSpPr>
            <p:spPr>
              <a:xfrm>
                <a:off x="4444475" y="3704325"/>
                <a:ext cx="22600" cy="20825"/>
              </a:xfrm>
              <a:custGeom>
                <a:avLst/>
                <a:gdLst/>
                <a:ahLst/>
                <a:cxnLst/>
                <a:rect l="l" t="t" r="r" b="b"/>
                <a:pathLst>
                  <a:path w="904" h="833" extrusionOk="0">
                    <a:moveTo>
                      <a:pt x="856" y="0"/>
                    </a:moveTo>
                    <a:cubicBezTo>
                      <a:pt x="813" y="0"/>
                      <a:pt x="736" y="24"/>
                      <a:pt x="676" y="68"/>
                    </a:cubicBezTo>
                    <a:cubicBezTo>
                      <a:pt x="484" y="206"/>
                      <a:pt x="1" y="750"/>
                      <a:pt x="12" y="816"/>
                    </a:cubicBezTo>
                    <a:cubicBezTo>
                      <a:pt x="14" y="827"/>
                      <a:pt x="21" y="832"/>
                      <a:pt x="31" y="832"/>
                    </a:cubicBezTo>
                    <a:cubicBezTo>
                      <a:pt x="50" y="832"/>
                      <a:pt x="82" y="812"/>
                      <a:pt x="116" y="777"/>
                    </a:cubicBezTo>
                    <a:cubicBezTo>
                      <a:pt x="195" y="694"/>
                      <a:pt x="767" y="136"/>
                      <a:pt x="863" y="52"/>
                    </a:cubicBezTo>
                    <a:cubicBezTo>
                      <a:pt x="903" y="17"/>
                      <a:pt x="891"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9"/>
              <p:cNvSpPr/>
              <p:nvPr/>
            </p:nvSpPr>
            <p:spPr>
              <a:xfrm>
                <a:off x="4448725" y="3716125"/>
                <a:ext cx="16250" cy="15525"/>
              </a:xfrm>
              <a:custGeom>
                <a:avLst/>
                <a:gdLst/>
                <a:ahLst/>
                <a:cxnLst/>
                <a:rect l="l" t="t" r="r" b="b"/>
                <a:pathLst>
                  <a:path w="650" h="621" extrusionOk="0">
                    <a:moveTo>
                      <a:pt x="615" y="0"/>
                    </a:moveTo>
                    <a:cubicBezTo>
                      <a:pt x="569" y="0"/>
                      <a:pt x="467" y="65"/>
                      <a:pt x="360" y="175"/>
                    </a:cubicBezTo>
                    <a:cubicBezTo>
                      <a:pt x="162" y="377"/>
                      <a:pt x="1" y="605"/>
                      <a:pt x="45" y="621"/>
                    </a:cubicBezTo>
                    <a:cubicBezTo>
                      <a:pt x="45" y="621"/>
                      <a:pt x="46" y="621"/>
                      <a:pt x="46" y="621"/>
                    </a:cubicBezTo>
                    <a:cubicBezTo>
                      <a:pt x="85" y="621"/>
                      <a:pt x="608" y="125"/>
                      <a:pt x="633" y="63"/>
                    </a:cubicBezTo>
                    <a:cubicBezTo>
                      <a:pt x="650" y="20"/>
                      <a:pt x="641"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9"/>
              <p:cNvSpPr/>
              <p:nvPr/>
            </p:nvSpPr>
            <p:spPr>
              <a:xfrm>
                <a:off x="4458375" y="3726050"/>
                <a:ext cx="8275" cy="7225"/>
              </a:xfrm>
              <a:custGeom>
                <a:avLst/>
                <a:gdLst/>
                <a:ahLst/>
                <a:cxnLst/>
                <a:rect l="l" t="t" r="r" b="b"/>
                <a:pathLst>
                  <a:path w="331" h="289" extrusionOk="0">
                    <a:moveTo>
                      <a:pt x="321" y="1"/>
                    </a:moveTo>
                    <a:cubicBezTo>
                      <a:pt x="305" y="1"/>
                      <a:pt x="241" y="48"/>
                      <a:pt x="170" y="115"/>
                    </a:cubicBezTo>
                    <a:cubicBezTo>
                      <a:pt x="52" y="226"/>
                      <a:pt x="0" y="288"/>
                      <a:pt x="16" y="288"/>
                    </a:cubicBezTo>
                    <a:cubicBezTo>
                      <a:pt x="28" y="288"/>
                      <a:pt x="78" y="253"/>
                      <a:pt x="167" y="175"/>
                    </a:cubicBezTo>
                    <a:cubicBezTo>
                      <a:pt x="261" y="94"/>
                      <a:pt x="330" y="16"/>
                      <a:pt x="325" y="3"/>
                    </a:cubicBezTo>
                    <a:cubicBezTo>
                      <a:pt x="324" y="1"/>
                      <a:pt x="323"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29"/>
            <p:cNvGrpSpPr/>
            <p:nvPr/>
          </p:nvGrpSpPr>
          <p:grpSpPr>
            <a:xfrm>
              <a:off x="1420375" y="3968350"/>
              <a:ext cx="717000" cy="740450"/>
              <a:chOff x="5372950" y="4135425"/>
              <a:chExt cx="717000" cy="740450"/>
            </a:xfrm>
          </p:grpSpPr>
          <p:sp>
            <p:nvSpPr>
              <p:cNvPr id="4276" name="Google Shape;4276;p29"/>
              <p:cNvSpPr/>
              <p:nvPr/>
            </p:nvSpPr>
            <p:spPr>
              <a:xfrm>
                <a:off x="5372950" y="4135425"/>
                <a:ext cx="717000" cy="740450"/>
              </a:xfrm>
              <a:custGeom>
                <a:avLst/>
                <a:gdLst/>
                <a:ahLst/>
                <a:cxnLst/>
                <a:rect l="l" t="t" r="r" b="b"/>
                <a:pathLst>
                  <a:path w="28680" h="29618" extrusionOk="0">
                    <a:moveTo>
                      <a:pt x="13173" y="2007"/>
                    </a:moveTo>
                    <a:cubicBezTo>
                      <a:pt x="13187" y="2007"/>
                      <a:pt x="13200" y="2012"/>
                      <a:pt x="13211" y="2024"/>
                    </a:cubicBezTo>
                    <a:cubicBezTo>
                      <a:pt x="13236" y="2047"/>
                      <a:pt x="13244" y="2071"/>
                      <a:pt x="13235" y="2080"/>
                    </a:cubicBezTo>
                    <a:cubicBezTo>
                      <a:pt x="13229" y="2086"/>
                      <a:pt x="13217" y="2089"/>
                      <a:pt x="13201" y="2089"/>
                    </a:cubicBezTo>
                    <a:cubicBezTo>
                      <a:pt x="13187" y="2089"/>
                      <a:pt x="13170" y="2087"/>
                      <a:pt x="13152" y="2082"/>
                    </a:cubicBezTo>
                    <a:cubicBezTo>
                      <a:pt x="13116" y="2074"/>
                      <a:pt x="13108" y="2048"/>
                      <a:pt x="13130" y="2025"/>
                    </a:cubicBezTo>
                    <a:cubicBezTo>
                      <a:pt x="13143" y="2013"/>
                      <a:pt x="13158" y="2007"/>
                      <a:pt x="13173" y="2007"/>
                    </a:cubicBezTo>
                    <a:close/>
                    <a:moveTo>
                      <a:pt x="13367" y="2130"/>
                    </a:moveTo>
                    <a:cubicBezTo>
                      <a:pt x="13385" y="2130"/>
                      <a:pt x="13404" y="2138"/>
                      <a:pt x="13419" y="2154"/>
                    </a:cubicBezTo>
                    <a:cubicBezTo>
                      <a:pt x="13446" y="2182"/>
                      <a:pt x="13522" y="2238"/>
                      <a:pt x="13589" y="2281"/>
                    </a:cubicBezTo>
                    <a:cubicBezTo>
                      <a:pt x="13635" y="2310"/>
                      <a:pt x="13652" y="2325"/>
                      <a:pt x="13638" y="2325"/>
                    </a:cubicBezTo>
                    <a:cubicBezTo>
                      <a:pt x="13624" y="2325"/>
                      <a:pt x="13583" y="2312"/>
                      <a:pt x="13513" y="2286"/>
                    </a:cubicBezTo>
                    <a:cubicBezTo>
                      <a:pt x="13288" y="2202"/>
                      <a:pt x="13277" y="2195"/>
                      <a:pt x="13331" y="2144"/>
                    </a:cubicBezTo>
                    <a:cubicBezTo>
                      <a:pt x="13340" y="2135"/>
                      <a:pt x="13353" y="2130"/>
                      <a:pt x="13367" y="2130"/>
                    </a:cubicBezTo>
                    <a:close/>
                    <a:moveTo>
                      <a:pt x="13093" y="2630"/>
                    </a:moveTo>
                    <a:cubicBezTo>
                      <a:pt x="13227" y="2630"/>
                      <a:pt x="13559" y="2744"/>
                      <a:pt x="13903" y="2917"/>
                    </a:cubicBezTo>
                    <a:cubicBezTo>
                      <a:pt x="14505" y="3222"/>
                      <a:pt x="14815" y="3470"/>
                      <a:pt x="15873" y="4486"/>
                    </a:cubicBezTo>
                    <a:cubicBezTo>
                      <a:pt x="16923" y="5493"/>
                      <a:pt x="17829" y="6504"/>
                      <a:pt x="18713" y="7643"/>
                    </a:cubicBezTo>
                    <a:cubicBezTo>
                      <a:pt x="18945" y="7942"/>
                      <a:pt x="19054" y="8091"/>
                      <a:pt x="19042" y="8091"/>
                    </a:cubicBezTo>
                    <a:cubicBezTo>
                      <a:pt x="19036" y="8091"/>
                      <a:pt x="18999" y="8054"/>
                      <a:pt x="18931" y="7979"/>
                    </a:cubicBezTo>
                    <a:cubicBezTo>
                      <a:pt x="18765" y="7795"/>
                      <a:pt x="18273" y="7243"/>
                      <a:pt x="17837" y="6754"/>
                    </a:cubicBezTo>
                    <a:cubicBezTo>
                      <a:pt x="16798" y="5585"/>
                      <a:pt x="14755" y="3598"/>
                      <a:pt x="14260" y="3270"/>
                    </a:cubicBezTo>
                    <a:cubicBezTo>
                      <a:pt x="13836" y="2990"/>
                      <a:pt x="13485" y="2821"/>
                      <a:pt x="13229" y="2774"/>
                    </a:cubicBezTo>
                    <a:cubicBezTo>
                      <a:pt x="13129" y="2755"/>
                      <a:pt x="13041" y="2709"/>
                      <a:pt x="13031" y="2670"/>
                    </a:cubicBezTo>
                    <a:cubicBezTo>
                      <a:pt x="13025" y="2643"/>
                      <a:pt x="13048" y="2630"/>
                      <a:pt x="13093" y="2630"/>
                    </a:cubicBezTo>
                    <a:close/>
                    <a:moveTo>
                      <a:pt x="19360" y="8483"/>
                    </a:moveTo>
                    <a:cubicBezTo>
                      <a:pt x="19386" y="8483"/>
                      <a:pt x="19422" y="8516"/>
                      <a:pt x="19439" y="8554"/>
                    </a:cubicBezTo>
                    <a:cubicBezTo>
                      <a:pt x="19449" y="8576"/>
                      <a:pt x="19450" y="8588"/>
                      <a:pt x="19442" y="8588"/>
                    </a:cubicBezTo>
                    <a:cubicBezTo>
                      <a:pt x="19434" y="8588"/>
                      <a:pt x="19417" y="8576"/>
                      <a:pt x="19393" y="8554"/>
                    </a:cubicBezTo>
                    <a:cubicBezTo>
                      <a:pt x="19350" y="8516"/>
                      <a:pt x="19335" y="8483"/>
                      <a:pt x="19360" y="8483"/>
                    </a:cubicBezTo>
                    <a:close/>
                    <a:moveTo>
                      <a:pt x="13079" y="1153"/>
                    </a:moveTo>
                    <a:cubicBezTo>
                      <a:pt x="13127" y="1153"/>
                      <a:pt x="13115" y="1229"/>
                      <a:pt x="13041" y="1430"/>
                    </a:cubicBezTo>
                    <a:lnTo>
                      <a:pt x="12928" y="1731"/>
                    </a:lnTo>
                    <a:lnTo>
                      <a:pt x="12233" y="2167"/>
                    </a:lnTo>
                    <a:cubicBezTo>
                      <a:pt x="11494" y="2630"/>
                      <a:pt x="8644" y="4558"/>
                      <a:pt x="7522" y="5351"/>
                    </a:cubicBezTo>
                    <a:cubicBezTo>
                      <a:pt x="6680" y="5949"/>
                      <a:pt x="3373" y="8510"/>
                      <a:pt x="2996" y="8855"/>
                    </a:cubicBezTo>
                    <a:cubicBezTo>
                      <a:pt x="2991" y="8859"/>
                      <a:pt x="2987" y="8861"/>
                      <a:pt x="2984" y="8861"/>
                    </a:cubicBezTo>
                    <a:cubicBezTo>
                      <a:pt x="2948" y="8861"/>
                      <a:pt x="3122" y="8437"/>
                      <a:pt x="3206" y="8342"/>
                    </a:cubicBezTo>
                    <a:cubicBezTo>
                      <a:pt x="3226" y="8318"/>
                      <a:pt x="3481" y="8114"/>
                      <a:pt x="3775" y="7886"/>
                    </a:cubicBezTo>
                    <a:cubicBezTo>
                      <a:pt x="4068" y="7662"/>
                      <a:pt x="4639" y="7251"/>
                      <a:pt x="5040" y="6981"/>
                    </a:cubicBezTo>
                    <a:cubicBezTo>
                      <a:pt x="5441" y="6710"/>
                      <a:pt x="6042" y="6292"/>
                      <a:pt x="6369" y="6054"/>
                    </a:cubicBezTo>
                    <a:cubicBezTo>
                      <a:pt x="6698" y="5816"/>
                      <a:pt x="7284" y="5411"/>
                      <a:pt x="7679" y="5149"/>
                    </a:cubicBezTo>
                    <a:cubicBezTo>
                      <a:pt x="8068" y="4888"/>
                      <a:pt x="8704" y="4435"/>
                      <a:pt x="9089" y="4146"/>
                    </a:cubicBezTo>
                    <a:cubicBezTo>
                      <a:pt x="9472" y="3857"/>
                      <a:pt x="10041" y="3433"/>
                      <a:pt x="10350" y="3211"/>
                    </a:cubicBezTo>
                    <a:cubicBezTo>
                      <a:pt x="10661" y="2990"/>
                      <a:pt x="11230" y="2544"/>
                      <a:pt x="11617" y="2227"/>
                    </a:cubicBezTo>
                    <a:cubicBezTo>
                      <a:pt x="12396" y="1584"/>
                      <a:pt x="12918" y="1196"/>
                      <a:pt x="13058" y="1156"/>
                    </a:cubicBezTo>
                    <a:cubicBezTo>
                      <a:pt x="13066" y="1154"/>
                      <a:pt x="13073" y="1153"/>
                      <a:pt x="13079" y="1153"/>
                    </a:cubicBezTo>
                    <a:close/>
                    <a:moveTo>
                      <a:pt x="13366" y="1184"/>
                    </a:moveTo>
                    <a:lnTo>
                      <a:pt x="15061" y="2822"/>
                    </a:lnTo>
                    <a:cubicBezTo>
                      <a:pt x="15993" y="3724"/>
                      <a:pt x="17793" y="5503"/>
                      <a:pt x="19064" y="6781"/>
                    </a:cubicBezTo>
                    <a:cubicBezTo>
                      <a:pt x="20334" y="8058"/>
                      <a:pt x="21471" y="9234"/>
                      <a:pt x="21592" y="9396"/>
                    </a:cubicBezTo>
                    <a:cubicBezTo>
                      <a:pt x="21617" y="9429"/>
                      <a:pt x="21626" y="9447"/>
                      <a:pt x="21618" y="9447"/>
                    </a:cubicBezTo>
                    <a:cubicBezTo>
                      <a:pt x="21575" y="9447"/>
                      <a:pt x="20997" y="8893"/>
                      <a:pt x="19597" y="7521"/>
                    </a:cubicBezTo>
                    <a:cubicBezTo>
                      <a:pt x="16025" y="4018"/>
                      <a:pt x="14703" y="2805"/>
                      <a:pt x="13763" y="2179"/>
                    </a:cubicBezTo>
                    <a:cubicBezTo>
                      <a:pt x="13497" y="2001"/>
                      <a:pt x="13255" y="1839"/>
                      <a:pt x="13225" y="1819"/>
                    </a:cubicBezTo>
                    <a:cubicBezTo>
                      <a:pt x="13168" y="1779"/>
                      <a:pt x="13318" y="1619"/>
                      <a:pt x="13498" y="1531"/>
                    </a:cubicBezTo>
                    <a:cubicBezTo>
                      <a:pt x="13572" y="1494"/>
                      <a:pt x="13597" y="1458"/>
                      <a:pt x="13569" y="1428"/>
                    </a:cubicBezTo>
                    <a:cubicBezTo>
                      <a:pt x="13558" y="1417"/>
                      <a:pt x="13540" y="1412"/>
                      <a:pt x="13518" y="1412"/>
                    </a:cubicBezTo>
                    <a:cubicBezTo>
                      <a:pt x="13489" y="1412"/>
                      <a:pt x="13455" y="1421"/>
                      <a:pt x="13423" y="1440"/>
                    </a:cubicBezTo>
                    <a:cubicBezTo>
                      <a:pt x="13380" y="1465"/>
                      <a:pt x="13347" y="1477"/>
                      <a:pt x="13324" y="1477"/>
                    </a:cubicBezTo>
                    <a:cubicBezTo>
                      <a:pt x="13275" y="1477"/>
                      <a:pt x="13271" y="1422"/>
                      <a:pt x="13314" y="1315"/>
                    </a:cubicBezTo>
                    <a:lnTo>
                      <a:pt x="13366" y="1184"/>
                    </a:lnTo>
                    <a:close/>
                    <a:moveTo>
                      <a:pt x="12862" y="1932"/>
                    </a:moveTo>
                    <a:cubicBezTo>
                      <a:pt x="12870" y="1932"/>
                      <a:pt x="12848" y="2025"/>
                      <a:pt x="12815" y="2135"/>
                    </a:cubicBezTo>
                    <a:cubicBezTo>
                      <a:pt x="12753" y="2336"/>
                      <a:pt x="12741" y="2348"/>
                      <a:pt x="11904" y="2903"/>
                    </a:cubicBezTo>
                    <a:cubicBezTo>
                      <a:pt x="11437" y="3211"/>
                      <a:pt x="10241" y="4061"/>
                      <a:pt x="9250" y="4785"/>
                    </a:cubicBezTo>
                    <a:cubicBezTo>
                      <a:pt x="8258" y="5510"/>
                      <a:pt x="6819" y="6548"/>
                      <a:pt x="6057" y="7089"/>
                    </a:cubicBezTo>
                    <a:cubicBezTo>
                      <a:pt x="5293" y="7631"/>
                      <a:pt x="4283" y="8365"/>
                      <a:pt x="3814" y="8723"/>
                    </a:cubicBezTo>
                    <a:cubicBezTo>
                      <a:pt x="3341" y="9081"/>
                      <a:pt x="2867" y="9440"/>
                      <a:pt x="2755" y="9526"/>
                    </a:cubicBezTo>
                    <a:lnTo>
                      <a:pt x="2553" y="9680"/>
                    </a:lnTo>
                    <a:lnTo>
                      <a:pt x="2661" y="9430"/>
                    </a:lnTo>
                    <a:cubicBezTo>
                      <a:pt x="2804" y="9102"/>
                      <a:pt x="2779" y="9126"/>
                      <a:pt x="3892" y="8245"/>
                    </a:cubicBezTo>
                    <a:cubicBezTo>
                      <a:pt x="5289" y="7142"/>
                      <a:pt x="6510" y="6212"/>
                      <a:pt x="7308" y="5648"/>
                    </a:cubicBezTo>
                    <a:cubicBezTo>
                      <a:pt x="8665" y="4686"/>
                      <a:pt x="12781" y="1932"/>
                      <a:pt x="12862" y="1932"/>
                    </a:cubicBezTo>
                    <a:close/>
                    <a:moveTo>
                      <a:pt x="12742" y="2521"/>
                    </a:moveTo>
                    <a:cubicBezTo>
                      <a:pt x="12743" y="2521"/>
                      <a:pt x="12743" y="2521"/>
                      <a:pt x="12743" y="2521"/>
                    </a:cubicBezTo>
                    <a:cubicBezTo>
                      <a:pt x="12860" y="2523"/>
                      <a:pt x="12677" y="2715"/>
                      <a:pt x="12482" y="2797"/>
                    </a:cubicBezTo>
                    <a:cubicBezTo>
                      <a:pt x="12360" y="2849"/>
                      <a:pt x="12160" y="2991"/>
                      <a:pt x="12035" y="3115"/>
                    </a:cubicBezTo>
                    <a:cubicBezTo>
                      <a:pt x="11912" y="3237"/>
                      <a:pt x="11336" y="3670"/>
                      <a:pt x="10758" y="4073"/>
                    </a:cubicBezTo>
                    <a:cubicBezTo>
                      <a:pt x="10180" y="4475"/>
                      <a:pt x="9264" y="5133"/>
                      <a:pt x="8728" y="5530"/>
                    </a:cubicBezTo>
                    <a:cubicBezTo>
                      <a:pt x="8191" y="5929"/>
                      <a:pt x="7054" y="6754"/>
                      <a:pt x="6209" y="7362"/>
                    </a:cubicBezTo>
                    <a:cubicBezTo>
                      <a:pt x="5363" y="7971"/>
                      <a:pt x="4191" y="8833"/>
                      <a:pt x="3611" y="9273"/>
                    </a:cubicBezTo>
                    <a:cubicBezTo>
                      <a:pt x="3032" y="9713"/>
                      <a:pt x="2500" y="10109"/>
                      <a:pt x="2433" y="10150"/>
                    </a:cubicBezTo>
                    <a:lnTo>
                      <a:pt x="2312" y="10228"/>
                    </a:lnTo>
                    <a:lnTo>
                      <a:pt x="2379" y="10057"/>
                    </a:lnTo>
                    <a:cubicBezTo>
                      <a:pt x="2473" y="9813"/>
                      <a:pt x="2546" y="9749"/>
                      <a:pt x="3787" y="8821"/>
                    </a:cubicBezTo>
                    <a:cubicBezTo>
                      <a:pt x="4404" y="8362"/>
                      <a:pt x="5580" y="7515"/>
                      <a:pt x="6395" y="6942"/>
                    </a:cubicBezTo>
                    <a:cubicBezTo>
                      <a:pt x="7211" y="6371"/>
                      <a:pt x="8538" y="5425"/>
                      <a:pt x="9346" y="4840"/>
                    </a:cubicBezTo>
                    <a:cubicBezTo>
                      <a:pt x="10760" y="3818"/>
                      <a:pt x="12658" y="2521"/>
                      <a:pt x="12742" y="2521"/>
                    </a:cubicBezTo>
                    <a:close/>
                    <a:moveTo>
                      <a:pt x="11285" y="3857"/>
                    </a:moveTo>
                    <a:lnTo>
                      <a:pt x="10745" y="4353"/>
                    </a:lnTo>
                    <a:cubicBezTo>
                      <a:pt x="9342" y="5644"/>
                      <a:pt x="5260" y="8701"/>
                      <a:pt x="2767" y="10329"/>
                    </a:cubicBezTo>
                    <a:cubicBezTo>
                      <a:pt x="2320" y="10621"/>
                      <a:pt x="2145" y="10733"/>
                      <a:pt x="2094" y="10733"/>
                    </a:cubicBezTo>
                    <a:cubicBezTo>
                      <a:pt x="2067" y="10733"/>
                      <a:pt x="2075" y="10700"/>
                      <a:pt x="2097" y="10646"/>
                    </a:cubicBezTo>
                    <a:cubicBezTo>
                      <a:pt x="2187" y="10432"/>
                      <a:pt x="2096" y="10517"/>
                      <a:pt x="3105" y="9740"/>
                    </a:cubicBezTo>
                    <a:cubicBezTo>
                      <a:pt x="4099" y="8974"/>
                      <a:pt x="4262" y="8855"/>
                      <a:pt x="6385" y="7341"/>
                    </a:cubicBezTo>
                    <a:cubicBezTo>
                      <a:pt x="7227" y="6742"/>
                      <a:pt x="8402" y="5895"/>
                      <a:pt x="9006" y="5454"/>
                    </a:cubicBezTo>
                    <a:cubicBezTo>
                      <a:pt x="9610" y="5013"/>
                      <a:pt x="10369" y="4472"/>
                      <a:pt x="10695" y="4255"/>
                    </a:cubicBezTo>
                    <a:lnTo>
                      <a:pt x="11285" y="3857"/>
                    </a:lnTo>
                    <a:close/>
                    <a:moveTo>
                      <a:pt x="21691" y="11388"/>
                    </a:moveTo>
                    <a:cubicBezTo>
                      <a:pt x="21695" y="11388"/>
                      <a:pt x="21700" y="11389"/>
                      <a:pt x="21707" y="11393"/>
                    </a:cubicBezTo>
                    <a:cubicBezTo>
                      <a:pt x="21745" y="11409"/>
                      <a:pt x="21789" y="11453"/>
                      <a:pt x="21805" y="11490"/>
                    </a:cubicBezTo>
                    <a:cubicBezTo>
                      <a:pt x="21812" y="11507"/>
                      <a:pt x="21811" y="11514"/>
                      <a:pt x="21805" y="11514"/>
                    </a:cubicBezTo>
                    <a:cubicBezTo>
                      <a:pt x="21795" y="11514"/>
                      <a:pt x="21770" y="11496"/>
                      <a:pt x="21735" y="11462"/>
                    </a:cubicBezTo>
                    <a:cubicBezTo>
                      <a:pt x="21691" y="11417"/>
                      <a:pt x="21674" y="11388"/>
                      <a:pt x="21691" y="11388"/>
                    </a:cubicBezTo>
                    <a:close/>
                    <a:moveTo>
                      <a:pt x="2315" y="8372"/>
                    </a:moveTo>
                    <a:cubicBezTo>
                      <a:pt x="2326" y="8372"/>
                      <a:pt x="2323" y="8400"/>
                      <a:pt x="2312" y="8460"/>
                    </a:cubicBezTo>
                    <a:cubicBezTo>
                      <a:pt x="2294" y="8582"/>
                      <a:pt x="2185" y="8777"/>
                      <a:pt x="1621" y="9694"/>
                    </a:cubicBezTo>
                    <a:cubicBezTo>
                      <a:pt x="1455" y="9963"/>
                      <a:pt x="1197" y="10475"/>
                      <a:pt x="1050" y="10827"/>
                    </a:cubicBezTo>
                    <a:cubicBezTo>
                      <a:pt x="902" y="11179"/>
                      <a:pt x="745" y="11522"/>
                      <a:pt x="701" y="11588"/>
                    </a:cubicBezTo>
                    <a:cubicBezTo>
                      <a:pt x="656" y="11655"/>
                      <a:pt x="627" y="11784"/>
                      <a:pt x="634" y="11887"/>
                    </a:cubicBezTo>
                    <a:cubicBezTo>
                      <a:pt x="645" y="12014"/>
                      <a:pt x="602" y="12124"/>
                      <a:pt x="492" y="12259"/>
                    </a:cubicBezTo>
                    <a:lnTo>
                      <a:pt x="340" y="12452"/>
                    </a:lnTo>
                    <a:lnTo>
                      <a:pt x="353" y="12132"/>
                    </a:lnTo>
                    <a:cubicBezTo>
                      <a:pt x="373" y="11652"/>
                      <a:pt x="553" y="11159"/>
                      <a:pt x="972" y="10430"/>
                    </a:cubicBezTo>
                    <a:cubicBezTo>
                      <a:pt x="1368" y="9741"/>
                      <a:pt x="2120" y="8566"/>
                      <a:pt x="2253" y="8425"/>
                    </a:cubicBezTo>
                    <a:cubicBezTo>
                      <a:pt x="2287" y="8390"/>
                      <a:pt x="2306" y="8372"/>
                      <a:pt x="2315" y="8372"/>
                    </a:cubicBezTo>
                    <a:close/>
                    <a:moveTo>
                      <a:pt x="18911" y="7047"/>
                    </a:moveTo>
                    <a:cubicBezTo>
                      <a:pt x="18988" y="7047"/>
                      <a:pt x="21189" y="9171"/>
                      <a:pt x="22110" y="10144"/>
                    </a:cubicBezTo>
                    <a:cubicBezTo>
                      <a:pt x="22589" y="10649"/>
                      <a:pt x="23145" y="11264"/>
                      <a:pt x="23352" y="11514"/>
                    </a:cubicBezTo>
                    <a:cubicBezTo>
                      <a:pt x="24291" y="12658"/>
                      <a:pt x="25346" y="13856"/>
                      <a:pt x="26377" y="14952"/>
                    </a:cubicBezTo>
                    <a:cubicBezTo>
                      <a:pt x="27627" y="16281"/>
                      <a:pt x="27627" y="16281"/>
                      <a:pt x="27488" y="16713"/>
                    </a:cubicBezTo>
                    <a:cubicBezTo>
                      <a:pt x="27449" y="16838"/>
                      <a:pt x="27404" y="16955"/>
                      <a:pt x="27393" y="16965"/>
                    </a:cubicBezTo>
                    <a:cubicBezTo>
                      <a:pt x="27393" y="16965"/>
                      <a:pt x="27392" y="16965"/>
                      <a:pt x="27392" y="16965"/>
                    </a:cubicBezTo>
                    <a:cubicBezTo>
                      <a:pt x="27313" y="16965"/>
                      <a:pt x="24579" y="13759"/>
                      <a:pt x="23661" y="12585"/>
                    </a:cubicBezTo>
                    <a:cubicBezTo>
                      <a:pt x="22472" y="11068"/>
                      <a:pt x="20859" y="9167"/>
                      <a:pt x="19883" y="8135"/>
                    </a:cubicBezTo>
                    <a:cubicBezTo>
                      <a:pt x="19437" y="7663"/>
                      <a:pt x="19007" y="7188"/>
                      <a:pt x="18925" y="7076"/>
                    </a:cubicBezTo>
                    <a:cubicBezTo>
                      <a:pt x="18910" y="7057"/>
                      <a:pt x="18906" y="7047"/>
                      <a:pt x="18911" y="7047"/>
                    </a:cubicBezTo>
                    <a:close/>
                    <a:moveTo>
                      <a:pt x="13134" y="2294"/>
                    </a:moveTo>
                    <a:cubicBezTo>
                      <a:pt x="13187" y="2294"/>
                      <a:pt x="13281" y="2316"/>
                      <a:pt x="13378" y="2356"/>
                    </a:cubicBezTo>
                    <a:cubicBezTo>
                      <a:pt x="13779" y="2521"/>
                      <a:pt x="14391" y="2903"/>
                      <a:pt x="14826" y="3261"/>
                    </a:cubicBezTo>
                    <a:cubicBezTo>
                      <a:pt x="15499" y="3812"/>
                      <a:pt x="18471" y="6746"/>
                      <a:pt x="19586" y="7957"/>
                    </a:cubicBezTo>
                    <a:cubicBezTo>
                      <a:pt x="20680" y="9147"/>
                      <a:pt x="22245" y="10995"/>
                      <a:pt x="23513" y="12592"/>
                    </a:cubicBezTo>
                    <a:cubicBezTo>
                      <a:pt x="24184" y="13440"/>
                      <a:pt x="25742" y="15299"/>
                      <a:pt x="26918" y="16656"/>
                    </a:cubicBezTo>
                    <a:cubicBezTo>
                      <a:pt x="27241" y="17029"/>
                      <a:pt x="27270" y="17077"/>
                      <a:pt x="27213" y="17172"/>
                    </a:cubicBezTo>
                    <a:cubicBezTo>
                      <a:pt x="27178" y="17231"/>
                      <a:pt x="27135" y="17276"/>
                      <a:pt x="27113" y="17276"/>
                    </a:cubicBezTo>
                    <a:cubicBezTo>
                      <a:pt x="27113" y="17276"/>
                      <a:pt x="27113" y="17276"/>
                      <a:pt x="27112" y="17276"/>
                    </a:cubicBezTo>
                    <a:cubicBezTo>
                      <a:pt x="27091" y="17276"/>
                      <a:pt x="26640" y="16776"/>
                      <a:pt x="26109" y="16166"/>
                    </a:cubicBezTo>
                    <a:cubicBezTo>
                      <a:pt x="25580" y="15557"/>
                      <a:pt x="24729" y="14602"/>
                      <a:pt x="24219" y="14046"/>
                    </a:cubicBezTo>
                    <a:cubicBezTo>
                      <a:pt x="22718" y="12408"/>
                      <a:pt x="21602" y="11077"/>
                      <a:pt x="19505" y="8433"/>
                    </a:cubicBezTo>
                    <a:cubicBezTo>
                      <a:pt x="17886" y="6391"/>
                      <a:pt x="17470" y="5907"/>
                      <a:pt x="16412" y="4843"/>
                    </a:cubicBezTo>
                    <a:cubicBezTo>
                      <a:pt x="15004" y="3425"/>
                      <a:pt x="14299" y="2889"/>
                      <a:pt x="13481" y="2610"/>
                    </a:cubicBezTo>
                    <a:cubicBezTo>
                      <a:pt x="13232" y="2525"/>
                      <a:pt x="13152" y="2479"/>
                      <a:pt x="13209" y="2453"/>
                    </a:cubicBezTo>
                    <a:cubicBezTo>
                      <a:pt x="13308" y="2409"/>
                      <a:pt x="13268" y="2356"/>
                      <a:pt x="13136" y="2354"/>
                    </a:cubicBezTo>
                    <a:cubicBezTo>
                      <a:pt x="13061" y="2354"/>
                      <a:pt x="13050" y="2345"/>
                      <a:pt x="13090" y="2305"/>
                    </a:cubicBezTo>
                    <a:cubicBezTo>
                      <a:pt x="13097" y="2298"/>
                      <a:pt x="13112" y="2294"/>
                      <a:pt x="13134" y="2294"/>
                    </a:cubicBezTo>
                    <a:close/>
                    <a:moveTo>
                      <a:pt x="21933" y="11691"/>
                    </a:moveTo>
                    <a:cubicBezTo>
                      <a:pt x="21947" y="11691"/>
                      <a:pt x="22298" y="12092"/>
                      <a:pt x="22718" y="12583"/>
                    </a:cubicBezTo>
                    <a:cubicBezTo>
                      <a:pt x="23137" y="13071"/>
                      <a:pt x="23916" y="13948"/>
                      <a:pt x="24447" y="14524"/>
                    </a:cubicBezTo>
                    <a:cubicBezTo>
                      <a:pt x="25311" y="15464"/>
                      <a:pt x="25915" y="16150"/>
                      <a:pt x="26737" y="17117"/>
                    </a:cubicBezTo>
                    <a:lnTo>
                      <a:pt x="27003" y="17431"/>
                    </a:lnTo>
                    <a:lnTo>
                      <a:pt x="26845" y="17587"/>
                    </a:lnTo>
                    <a:lnTo>
                      <a:pt x="26688" y="17742"/>
                    </a:lnTo>
                    <a:lnTo>
                      <a:pt x="26523" y="17532"/>
                    </a:lnTo>
                    <a:cubicBezTo>
                      <a:pt x="26430" y="17414"/>
                      <a:pt x="26112" y="17037"/>
                      <a:pt x="25807" y="16684"/>
                    </a:cubicBezTo>
                    <a:cubicBezTo>
                      <a:pt x="25505" y="16334"/>
                      <a:pt x="24965" y="15682"/>
                      <a:pt x="24604" y="15237"/>
                    </a:cubicBezTo>
                    <a:cubicBezTo>
                      <a:pt x="23926" y="14396"/>
                      <a:pt x="21888" y="11691"/>
                      <a:pt x="21933" y="11691"/>
                    </a:cubicBezTo>
                    <a:close/>
                    <a:moveTo>
                      <a:pt x="13351" y="349"/>
                    </a:moveTo>
                    <a:cubicBezTo>
                      <a:pt x="13501" y="349"/>
                      <a:pt x="13650" y="390"/>
                      <a:pt x="13800" y="474"/>
                    </a:cubicBezTo>
                    <a:cubicBezTo>
                      <a:pt x="14078" y="629"/>
                      <a:pt x="15334" y="1790"/>
                      <a:pt x="17757" y="4131"/>
                    </a:cubicBezTo>
                    <a:cubicBezTo>
                      <a:pt x="21850" y="8088"/>
                      <a:pt x="23117" y="9355"/>
                      <a:pt x="24049" y="10431"/>
                    </a:cubicBezTo>
                    <a:cubicBezTo>
                      <a:pt x="24522" y="10978"/>
                      <a:pt x="25572" y="12113"/>
                      <a:pt x="26384" y="12953"/>
                    </a:cubicBezTo>
                    <a:cubicBezTo>
                      <a:pt x="27197" y="13796"/>
                      <a:pt x="27939" y="14595"/>
                      <a:pt x="28035" y="14729"/>
                    </a:cubicBezTo>
                    <a:cubicBezTo>
                      <a:pt x="28272" y="15059"/>
                      <a:pt x="28335" y="15499"/>
                      <a:pt x="28241" y="16145"/>
                    </a:cubicBezTo>
                    <a:cubicBezTo>
                      <a:pt x="28162" y="16696"/>
                      <a:pt x="28007" y="17076"/>
                      <a:pt x="27606" y="17706"/>
                    </a:cubicBezTo>
                    <a:cubicBezTo>
                      <a:pt x="27346" y="18112"/>
                      <a:pt x="27246" y="18252"/>
                      <a:pt x="27164" y="18252"/>
                    </a:cubicBezTo>
                    <a:cubicBezTo>
                      <a:pt x="27132" y="18252"/>
                      <a:pt x="27103" y="18230"/>
                      <a:pt x="27068" y="18195"/>
                    </a:cubicBezTo>
                    <a:cubicBezTo>
                      <a:pt x="26944" y="18071"/>
                      <a:pt x="26956" y="18043"/>
                      <a:pt x="27309" y="17659"/>
                    </a:cubicBezTo>
                    <a:cubicBezTo>
                      <a:pt x="27475" y="17477"/>
                      <a:pt x="27560" y="17402"/>
                      <a:pt x="27607" y="17402"/>
                    </a:cubicBezTo>
                    <a:cubicBezTo>
                      <a:pt x="27617" y="17402"/>
                      <a:pt x="27625" y="17406"/>
                      <a:pt x="27632" y="17413"/>
                    </a:cubicBezTo>
                    <a:cubicBezTo>
                      <a:pt x="27649" y="17429"/>
                      <a:pt x="27671" y="17438"/>
                      <a:pt x="27690" y="17438"/>
                    </a:cubicBezTo>
                    <a:cubicBezTo>
                      <a:pt x="27703" y="17438"/>
                      <a:pt x="27716" y="17434"/>
                      <a:pt x="27725" y="17425"/>
                    </a:cubicBezTo>
                    <a:cubicBezTo>
                      <a:pt x="27746" y="17403"/>
                      <a:pt x="27741" y="17362"/>
                      <a:pt x="27713" y="17335"/>
                    </a:cubicBezTo>
                    <a:cubicBezTo>
                      <a:pt x="27685" y="17306"/>
                      <a:pt x="27719" y="17144"/>
                      <a:pt x="27789" y="16975"/>
                    </a:cubicBezTo>
                    <a:cubicBezTo>
                      <a:pt x="27935" y="16629"/>
                      <a:pt x="27932" y="16169"/>
                      <a:pt x="27784" y="15946"/>
                    </a:cubicBezTo>
                    <a:cubicBezTo>
                      <a:pt x="27622" y="15705"/>
                      <a:pt x="26770" y="14721"/>
                      <a:pt x="25544" y="13360"/>
                    </a:cubicBezTo>
                    <a:cubicBezTo>
                      <a:pt x="24895" y="12639"/>
                      <a:pt x="23855" y="11450"/>
                      <a:pt x="23237" y="10721"/>
                    </a:cubicBezTo>
                    <a:cubicBezTo>
                      <a:pt x="21453" y="8621"/>
                      <a:pt x="20385" y="7467"/>
                      <a:pt x="18806" y="5935"/>
                    </a:cubicBezTo>
                    <a:cubicBezTo>
                      <a:pt x="18022" y="5175"/>
                      <a:pt x="16515" y="3705"/>
                      <a:pt x="15460" y="2670"/>
                    </a:cubicBezTo>
                    <a:cubicBezTo>
                      <a:pt x="13828" y="1068"/>
                      <a:pt x="13533" y="769"/>
                      <a:pt x="13312" y="769"/>
                    </a:cubicBezTo>
                    <a:cubicBezTo>
                      <a:pt x="13251" y="769"/>
                      <a:pt x="13195" y="792"/>
                      <a:pt x="13118" y="817"/>
                    </a:cubicBezTo>
                    <a:cubicBezTo>
                      <a:pt x="12856" y="901"/>
                      <a:pt x="12273" y="1299"/>
                      <a:pt x="11594" y="1854"/>
                    </a:cubicBezTo>
                    <a:cubicBezTo>
                      <a:pt x="10770" y="2528"/>
                      <a:pt x="8720" y="4045"/>
                      <a:pt x="7541" y="4850"/>
                    </a:cubicBezTo>
                    <a:cubicBezTo>
                      <a:pt x="7049" y="5187"/>
                      <a:pt x="6229" y="5752"/>
                      <a:pt x="5717" y="6112"/>
                    </a:cubicBezTo>
                    <a:cubicBezTo>
                      <a:pt x="5206" y="6470"/>
                      <a:pt x="4555" y="6925"/>
                      <a:pt x="4273" y="7120"/>
                    </a:cubicBezTo>
                    <a:cubicBezTo>
                      <a:pt x="3989" y="7317"/>
                      <a:pt x="3563" y="7650"/>
                      <a:pt x="3318" y="7868"/>
                    </a:cubicBezTo>
                    <a:lnTo>
                      <a:pt x="2877" y="8257"/>
                    </a:lnTo>
                    <a:lnTo>
                      <a:pt x="2554" y="8924"/>
                    </a:lnTo>
                    <a:cubicBezTo>
                      <a:pt x="2025" y="10018"/>
                      <a:pt x="1900" y="10279"/>
                      <a:pt x="1826" y="10455"/>
                    </a:cubicBezTo>
                    <a:cubicBezTo>
                      <a:pt x="1617" y="10943"/>
                      <a:pt x="1379" y="11344"/>
                      <a:pt x="1257" y="11415"/>
                    </a:cubicBezTo>
                    <a:cubicBezTo>
                      <a:pt x="1213" y="11442"/>
                      <a:pt x="1185" y="11459"/>
                      <a:pt x="1170" y="11459"/>
                    </a:cubicBezTo>
                    <a:cubicBezTo>
                      <a:pt x="1142" y="11459"/>
                      <a:pt x="1163" y="11400"/>
                      <a:pt x="1225" y="11240"/>
                    </a:cubicBezTo>
                    <a:cubicBezTo>
                      <a:pt x="1410" y="10760"/>
                      <a:pt x="1760" y="10071"/>
                      <a:pt x="2040" y="9639"/>
                    </a:cubicBezTo>
                    <a:cubicBezTo>
                      <a:pt x="2501" y="8928"/>
                      <a:pt x="2649" y="8594"/>
                      <a:pt x="2639" y="8297"/>
                    </a:cubicBezTo>
                    <a:cubicBezTo>
                      <a:pt x="2628" y="8044"/>
                      <a:pt x="2639" y="8023"/>
                      <a:pt x="2854" y="7850"/>
                    </a:cubicBezTo>
                    <a:cubicBezTo>
                      <a:pt x="2980" y="7750"/>
                      <a:pt x="3329" y="7460"/>
                      <a:pt x="3638" y="7199"/>
                    </a:cubicBezTo>
                    <a:cubicBezTo>
                      <a:pt x="4350" y="6599"/>
                      <a:pt x="5320" y="5858"/>
                      <a:pt x="6352" y="5126"/>
                    </a:cubicBezTo>
                    <a:cubicBezTo>
                      <a:pt x="6797" y="4809"/>
                      <a:pt x="7522" y="4287"/>
                      <a:pt x="7961" y="3964"/>
                    </a:cubicBezTo>
                    <a:cubicBezTo>
                      <a:pt x="8402" y="3639"/>
                      <a:pt x="9164" y="3111"/>
                      <a:pt x="9666" y="2782"/>
                    </a:cubicBezTo>
                    <a:cubicBezTo>
                      <a:pt x="10845" y="2008"/>
                      <a:pt x="10987" y="1908"/>
                      <a:pt x="11883" y="1204"/>
                    </a:cubicBezTo>
                    <a:cubicBezTo>
                      <a:pt x="12300" y="877"/>
                      <a:pt x="12756" y="548"/>
                      <a:pt x="12904" y="469"/>
                    </a:cubicBezTo>
                    <a:cubicBezTo>
                      <a:pt x="13055" y="389"/>
                      <a:pt x="13204" y="349"/>
                      <a:pt x="13351" y="349"/>
                    </a:cubicBezTo>
                    <a:close/>
                    <a:moveTo>
                      <a:pt x="12609" y="3117"/>
                    </a:moveTo>
                    <a:cubicBezTo>
                      <a:pt x="12641" y="3117"/>
                      <a:pt x="12673" y="3161"/>
                      <a:pt x="12676" y="3211"/>
                    </a:cubicBezTo>
                    <a:cubicBezTo>
                      <a:pt x="12683" y="3286"/>
                      <a:pt x="12723" y="3324"/>
                      <a:pt x="12777" y="3324"/>
                    </a:cubicBezTo>
                    <a:cubicBezTo>
                      <a:pt x="12829" y="3324"/>
                      <a:pt x="12893" y="3289"/>
                      <a:pt x="12950" y="3218"/>
                    </a:cubicBezTo>
                    <a:cubicBezTo>
                      <a:pt x="13000" y="3156"/>
                      <a:pt x="13035" y="3127"/>
                      <a:pt x="13097" y="3127"/>
                    </a:cubicBezTo>
                    <a:cubicBezTo>
                      <a:pt x="13147" y="3127"/>
                      <a:pt x="13216" y="3147"/>
                      <a:pt x="13326" y="3183"/>
                    </a:cubicBezTo>
                    <a:cubicBezTo>
                      <a:pt x="13791" y="3341"/>
                      <a:pt x="14239" y="3682"/>
                      <a:pt x="15253" y="4654"/>
                    </a:cubicBezTo>
                    <a:cubicBezTo>
                      <a:pt x="17189" y="6510"/>
                      <a:pt x="19568" y="9313"/>
                      <a:pt x="22262" y="12917"/>
                    </a:cubicBezTo>
                    <a:cubicBezTo>
                      <a:pt x="23784" y="14955"/>
                      <a:pt x="24604" y="15975"/>
                      <a:pt x="25849" y="17399"/>
                    </a:cubicBezTo>
                    <a:cubicBezTo>
                      <a:pt x="26347" y="17970"/>
                      <a:pt x="26865" y="18568"/>
                      <a:pt x="27000" y="18734"/>
                    </a:cubicBezTo>
                    <a:lnTo>
                      <a:pt x="27246" y="19033"/>
                    </a:lnTo>
                    <a:lnTo>
                      <a:pt x="26802" y="19419"/>
                    </a:lnTo>
                    <a:cubicBezTo>
                      <a:pt x="26557" y="19633"/>
                      <a:pt x="26242" y="19924"/>
                      <a:pt x="26096" y="20067"/>
                    </a:cubicBezTo>
                    <a:lnTo>
                      <a:pt x="25834" y="20328"/>
                    </a:lnTo>
                    <a:lnTo>
                      <a:pt x="25834" y="20328"/>
                    </a:lnTo>
                    <a:lnTo>
                      <a:pt x="25863" y="19923"/>
                    </a:lnTo>
                    <a:cubicBezTo>
                      <a:pt x="25914" y="19250"/>
                      <a:pt x="25948" y="18302"/>
                      <a:pt x="25924" y="18244"/>
                    </a:cubicBezTo>
                    <a:cubicBezTo>
                      <a:pt x="25923" y="18243"/>
                      <a:pt x="25923" y="18243"/>
                      <a:pt x="25922" y="18243"/>
                    </a:cubicBezTo>
                    <a:cubicBezTo>
                      <a:pt x="25909" y="18243"/>
                      <a:pt x="25878" y="18646"/>
                      <a:pt x="25853" y="19163"/>
                    </a:cubicBezTo>
                    <a:cubicBezTo>
                      <a:pt x="25790" y="20388"/>
                      <a:pt x="25788" y="20397"/>
                      <a:pt x="25573" y="20542"/>
                    </a:cubicBezTo>
                    <a:lnTo>
                      <a:pt x="25398" y="20659"/>
                    </a:lnTo>
                    <a:lnTo>
                      <a:pt x="25391" y="19752"/>
                    </a:lnTo>
                    <a:cubicBezTo>
                      <a:pt x="25387" y="19250"/>
                      <a:pt x="25374" y="18655"/>
                      <a:pt x="25362" y="18425"/>
                    </a:cubicBezTo>
                    <a:cubicBezTo>
                      <a:pt x="25360" y="18383"/>
                      <a:pt x="25358" y="18363"/>
                      <a:pt x="25356" y="18363"/>
                    </a:cubicBezTo>
                    <a:cubicBezTo>
                      <a:pt x="25348" y="18363"/>
                      <a:pt x="25343" y="18764"/>
                      <a:pt x="25346" y="19381"/>
                    </a:cubicBezTo>
                    <a:lnTo>
                      <a:pt x="25351" y="20756"/>
                    </a:lnTo>
                    <a:lnTo>
                      <a:pt x="24379" y="21625"/>
                    </a:lnTo>
                    <a:cubicBezTo>
                      <a:pt x="23847" y="22104"/>
                      <a:pt x="23006" y="22845"/>
                      <a:pt x="22511" y="23274"/>
                    </a:cubicBezTo>
                    <a:cubicBezTo>
                      <a:pt x="22016" y="23702"/>
                      <a:pt x="21099" y="24527"/>
                      <a:pt x="20470" y="25108"/>
                    </a:cubicBezTo>
                    <a:cubicBezTo>
                      <a:pt x="18566" y="26870"/>
                      <a:pt x="16729" y="28336"/>
                      <a:pt x="15806" y="28831"/>
                    </a:cubicBezTo>
                    <a:lnTo>
                      <a:pt x="15533" y="28977"/>
                    </a:lnTo>
                    <a:lnTo>
                      <a:pt x="15266" y="28708"/>
                    </a:lnTo>
                    <a:cubicBezTo>
                      <a:pt x="14807" y="28247"/>
                      <a:pt x="12749" y="25781"/>
                      <a:pt x="11519" y="24218"/>
                    </a:cubicBezTo>
                    <a:cubicBezTo>
                      <a:pt x="10622" y="23080"/>
                      <a:pt x="10067" y="22443"/>
                      <a:pt x="8640" y="20923"/>
                    </a:cubicBezTo>
                    <a:cubicBezTo>
                      <a:pt x="7914" y="20147"/>
                      <a:pt x="7106" y="19265"/>
                      <a:pt x="6845" y="18960"/>
                    </a:cubicBezTo>
                    <a:cubicBezTo>
                      <a:pt x="6585" y="18654"/>
                      <a:pt x="5962" y="17938"/>
                      <a:pt x="5456" y="17366"/>
                    </a:cubicBezTo>
                    <a:lnTo>
                      <a:pt x="4540" y="16328"/>
                    </a:lnTo>
                    <a:lnTo>
                      <a:pt x="4480" y="16009"/>
                    </a:lnTo>
                    <a:cubicBezTo>
                      <a:pt x="4370" y="15430"/>
                      <a:pt x="4204" y="14106"/>
                      <a:pt x="4103" y="12970"/>
                    </a:cubicBezTo>
                    <a:cubicBezTo>
                      <a:pt x="4024" y="12108"/>
                      <a:pt x="3978" y="11677"/>
                      <a:pt x="3964" y="11677"/>
                    </a:cubicBezTo>
                    <a:cubicBezTo>
                      <a:pt x="3959" y="11677"/>
                      <a:pt x="3959" y="11746"/>
                      <a:pt x="3964" y="11886"/>
                    </a:cubicBezTo>
                    <a:cubicBezTo>
                      <a:pt x="3984" y="12436"/>
                      <a:pt x="4199" y="14554"/>
                      <a:pt x="4321" y="15372"/>
                    </a:cubicBezTo>
                    <a:cubicBezTo>
                      <a:pt x="4386" y="15812"/>
                      <a:pt x="4428" y="16176"/>
                      <a:pt x="4417" y="16178"/>
                    </a:cubicBezTo>
                    <a:cubicBezTo>
                      <a:pt x="4404" y="16178"/>
                      <a:pt x="4259" y="16019"/>
                      <a:pt x="4093" y="15820"/>
                    </a:cubicBezTo>
                    <a:lnTo>
                      <a:pt x="3795" y="15463"/>
                    </a:lnTo>
                    <a:lnTo>
                      <a:pt x="3678" y="14651"/>
                    </a:lnTo>
                    <a:cubicBezTo>
                      <a:pt x="3615" y="14203"/>
                      <a:pt x="3528" y="13425"/>
                      <a:pt x="3484" y="12916"/>
                    </a:cubicBezTo>
                    <a:cubicBezTo>
                      <a:pt x="3441" y="12405"/>
                      <a:pt x="3389" y="11990"/>
                      <a:pt x="3367" y="11990"/>
                    </a:cubicBezTo>
                    <a:lnTo>
                      <a:pt x="3367" y="11990"/>
                    </a:lnTo>
                    <a:cubicBezTo>
                      <a:pt x="3321" y="11990"/>
                      <a:pt x="3457" y="13533"/>
                      <a:pt x="3583" y="14435"/>
                    </a:cubicBezTo>
                    <a:cubicBezTo>
                      <a:pt x="3639" y="14836"/>
                      <a:pt x="3686" y="15197"/>
                      <a:pt x="3686" y="15238"/>
                    </a:cubicBezTo>
                    <a:cubicBezTo>
                      <a:pt x="3686" y="15248"/>
                      <a:pt x="3683" y="15253"/>
                      <a:pt x="3676" y="15253"/>
                    </a:cubicBezTo>
                    <a:cubicBezTo>
                      <a:pt x="3647" y="15253"/>
                      <a:pt x="3551" y="15166"/>
                      <a:pt x="3406" y="15004"/>
                    </a:cubicBezTo>
                    <a:lnTo>
                      <a:pt x="3123" y="14691"/>
                    </a:lnTo>
                    <a:lnTo>
                      <a:pt x="3012" y="13858"/>
                    </a:lnTo>
                    <a:cubicBezTo>
                      <a:pt x="2949" y="13398"/>
                      <a:pt x="2873" y="12791"/>
                      <a:pt x="2839" y="12509"/>
                    </a:cubicBezTo>
                    <a:cubicBezTo>
                      <a:pt x="2807" y="12238"/>
                      <a:pt x="2769" y="12027"/>
                      <a:pt x="2749" y="12027"/>
                    </a:cubicBezTo>
                    <a:cubicBezTo>
                      <a:pt x="2748" y="12027"/>
                      <a:pt x="2748" y="12027"/>
                      <a:pt x="2747" y="12028"/>
                    </a:cubicBezTo>
                    <a:cubicBezTo>
                      <a:pt x="2731" y="12044"/>
                      <a:pt x="2788" y="12617"/>
                      <a:pt x="2878" y="13294"/>
                    </a:cubicBezTo>
                    <a:lnTo>
                      <a:pt x="3040" y="14530"/>
                    </a:lnTo>
                    <a:lnTo>
                      <a:pt x="2779" y="14293"/>
                    </a:lnTo>
                    <a:cubicBezTo>
                      <a:pt x="2478" y="14019"/>
                      <a:pt x="2470" y="13992"/>
                      <a:pt x="2338" y="12877"/>
                    </a:cubicBezTo>
                    <a:cubicBezTo>
                      <a:pt x="2294" y="12502"/>
                      <a:pt x="2249" y="12184"/>
                      <a:pt x="2240" y="12176"/>
                    </a:cubicBezTo>
                    <a:cubicBezTo>
                      <a:pt x="2232" y="12168"/>
                      <a:pt x="2224" y="12165"/>
                      <a:pt x="2217" y="12165"/>
                    </a:cubicBezTo>
                    <a:cubicBezTo>
                      <a:pt x="2178" y="12165"/>
                      <a:pt x="2151" y="12261"/>
                      <a:pt x="2183" y="12329"/>
                    </a:cubicBezTo>
                    <a:cubicBezTo>
                      <a:pt x="2223" y="12414"/>
                      <a:pt x="2383" y="13566"/>
                      <a:pt x="2383" y="13769"/>
                    </a:cubicBezTo>
                    <a:cubicBezTo>
                      <a:pt x="2383" y="13776"/>
                      <a:pt x="2380" y="13779"/>
                      <a:pt x="2375" y="13779"/>
                    </a:cubicBezTo>
                    <a:cubicBezTo>
                      <a:pt x="2296" y="13779"/>
                      <a:pt x="1667" y="13050"/>
                      <a:pt x="1418" y="12662"/>
                    </a:cubicBezTo>
                    <a:cubicBezTo>
                      <a:pt x="1023" y="12042"/>
                      <a:pt x="1017" y="12140"/>
                      <a:pt x="1482" y="11732"/>
                    </a:cubicBezTo>
                    <a:cubicBezTo>
                      <a:pt x="1704" y="11536"/>
                      <a:pt x="2374" y="11052"/>
                      <a:pt x="2973" y="10652"/>
                    </a:cubicBezTo>
                    <a:cubicBezTo>
                      <a:pt x="6430" y="8350"/>
                      <a:pt x="9557" y="5958"/>
                      <a:pt x="11429" y="4180"/>
                    </a:cubicBezTo>
                    <a:cubicBezTo>
                      <a:pt x="12046" y="3595"/>
                      <a:pt x="12575" y="3117"/>
                      <a:pt x="12609" y="3117"/>
                    </a:cubicBezTo>
                    <a:close/>
                    <a:moveTo>
                      <a:pt x="859" y="12427"/>
                    </a:moveTo>
                    <a:cubicBezTo>
                      <a:pt x="887" y="12427"/>
                      <a:pt x="915" y="12457"/>
                      <a:pt x="956" y="12521"/>
                    </a:cubicBezTo>
                    <a:cubicBezTo>
                      <a:pt x="1002" y="12592"/>
                      <a:pt x="1089" y="12732"/>
                      <a:pt x="1145" y="12825"/>
                    </a:cubicBezTo>
                    <a:cubicBezTo>
                      <a:pt x="1285" y="13053"/>
                      <a:pt x="1827" y="13726"/>
                      <a:pt x="2310" y="14273"/>
                    </a:cubicBezTo>
                    <a:cubicBezTo>
                      <a:pt x="2525" y="14515"/>
                      <a:pt x="3161" y="15249"/>
                      <a:pt x="3726" y="15902"/>
                    </a:cubicBezTo>
                    <a:cubicBezTo>
                      <a:pt x="5897" y="18414"/>
                      <a:pt x="7751" y="20500"/>
                      <a:pt x="8696" y="21497"/>
                    </a:cubicBezTo>
                    <a:cubicBezTo>
                      <a:pt x="9733" y="22590"/>
                      <a:pt x="10608" y="23604"/>
                      <a:pt x="11555" y="24810"/>
                    </a:cubicBezTo>
                    <a:cubicBezTo>
                      <a:pt x="12307" y="25764"/>
                      <a:pt x="13610" y="27327"/>
                      <a:pt x="14470" y="28303"/>
                    </a:cubicBezTo>
                    <a:cubicBezTo>
                      <a:pt x="14849" y="28732"/>
                      <a:pt x="15156" y="29096"/>
                      <a:pt x="15156" y="29112"/>
                    </a:cubicBezTo>
                    <a:cubicBezTo>
                      <a:pt x="15156" y="29155"/>
                      <a:pt x="15039" y="29177"/>
                      <a:pt x="14895" y="29177"/>
                    </a:cubicBezTo>
                    <a:cubicBezTo>
                      <a:pt x="14748" y="29177"/>
                      <a:pt x="14572" y="29155"/>
                      <a:pt x="14460" y="29111"/>
                    </a:cubicBezTo>
                    <a:cubicBezTo>
                      <a:pt x="14231" y="29022"/>
                      <a:pt x="14153" y="28957"/>
                      <a:pt x="13756" y="28508"/>
                    </a:cubicBezTo>
                    <a:cubicBezTo>
                      <a:pt x="13225" y="27910"/>
                      <a:pt x="11768" y="26143"/>
                      <a:pt x="10406" y="24451"/>
                    </a:cubicBezTo>
                    <a:cubicBezTo>
                      <a:pt x="9874" y="23789"/>
                      <a:pt x="9109" y="22859"/>
                      <a:pt x="8711" y="22387"/>
                    </a:cubicBezTo>
                    <a:cubicBezTo>
                      <a:pt x="8068" y="21630"/>
                      <a:pt x="7518" y="21000"/>
                      <a:pt x="4913" y="18043"/>
                    </a:cubicBezTo>
                    <a:cubicBezTo>
                      <a:pt x="4176" y="17205"/>
                      <a:pt x="1148" y="14007"/>
                      <a:pt x="1077" y="13989"/>
                    </a:cubicBezTo>
                    <a:cubicBezTo>
                      <a:pt x="1010" y="13975"/>
                      <a:pt x="559" y="13298"/>
                      <a:pt x="514" y="13146"/>
                    </a:cubicBezTo>
                    <a:cubicBezTo>
                      <a:pt x="480" y="13032"/>
                      <a:pt x="652" y="12627"/>
                      <a:pt x="803" y="12462"/>
                    </a:cubicBezTo>
                    <a:cubicBezTo>
                      <a:pt x="824" y="12439"/>
                      <a:pt x="842" y="12427"/>
                      <a:pt x="859" y="12427"/>
                    </a:cubicBezTo>
                    <a:close/>
                    <a:moveTo>
                      <a:pt x="13312" y="0"/>
                    </a:moveTo>
                    <a:cubicBezTo>
                      <a:pt x="12924" y="0"/>
                      <a:pt x="12526" y="228"/>
                      <a:pt x="11456" y="1048"/>
                    </a:cubicBezTo>
                    <a:cubicBezTo>
                      <a:pt x="10972" y="1417"/>
                      <a:pt x="10130" y="2008"/>
                      <a:pt x="9573" y="2368"/>
                    </a:cubicBezTo>
                    <a:cubicBezTo>
                      <a:pt x="9017" y="2727"/>
                      <a:pt x="8148" y="3328"/>
                      <a:pt x="7633" y="3709"/>
                    </a:cubicBezTo>
                    <a:cubicBezTo>
                      <a:pt x="7120" y="4087"/>
                      <a:pt x="6443" y="4582"/>
                      <a:pt x="6123" y="4809"/>
                    </a:cubicBezTo>
                    <a:cubicBezTo>
                      <a:pt x="4745" y="5796"/>
                      <a:pt x="2727" y="7475"/>
                      <a:pt x="2359" y="7937"/>
                    </a:cubicBezTo>
                    <a:cubicBezTo>
                      <a:pt x="2273" y="8047"/>
                      <a:pt x="2171" y="8136"/>
                      <a:pt x="2131" y="8136"/>
                    </a:cubicBezTo>
                    <a:cubicBezTo>
                      <a:pt x="2130" y="8136"/>
                      <a:pt x="2128" y="8135"/>
                      <a:pt x="2126" y="8135"/>
                    </a:cubicBezTo>
                    <a:cubicBezTo>
                      <a:pt x="2122" y="8134"/>
                      <a:pt x="2117" y="8133"/>
                      <a:pt x="2111" y="8133"/>
                    </a:cubicBezTo>
                    <a:cubicBezTo>
                      <a:pt x="2022" y="8133"/>
                      <a:pt x="1878" y="8312"/>
                      <a:pt x="1535" y="8845"/>
                    </a:cubicBezTo>
                    <a:cubicBezTo>
                      <a:pt x="511" y="10432"/>
                      <a:pt x="79" y="11346"/>
                      <a:pt x="34" y="12020"/>
                    </a:cubicBezTo>
                    <a:cubicBezTo>
                      <a:pt x="0" y="12536"/>
                      <a:pt x="158" y="13267"/>
                      <a:pt x="379" y="13618"/>
                    </a:cubicBezTo>
                    <a:cubicBezTo>
                      <a:pt x="502" y="13813"/>
                      <a:pt x="1035" y="14409"/>
                      <a:pt x="1951" y="15376"/>
                    </a:cubicBezTo>
                    <a:cubicBezTo>
                      <a:pt x="3811" y="17339"/>
                      <a:pt x="4123" y="17684"/>
                      <a:pt x="6337" y="20232"/>
                    </a:cubicBezTo>
                    <a:cubicBezTo>
                      <a:pt x="8414" y="22619"/>
                      <a:pt x="8925" y="23230"/>
                      <a:pt x="10328" y="25000"/>
                    </a:cubicBezTo>
                    <a:cubicBezTo>
                      <a:pt x="12099" y="27239"/>
                      <a:pt x="13097" y="28445"/>
                      <a:pt x="13604" y="28965"/>
                    </a:cubicBezTo>
                    <a:cubicBezTo>
                      <a:pt x="14057" y="29430"/>
                      <a:pt x="14139" y="29493"/>
                      <a:pt x="14361" y="29561"/>
                    </a:cubicBezTo>
                    <a:cubicBezTo>
                      <a:pt x="14485" y="29599"/>
                      <a:pt x="14616" y="29618"/>
                      <a:pt x="14753" y="29618"/>
                    </a:cubicBezTo>
                    <a:cubicBezTo>
                      <a:pt x="14927" y="29618"/>
                      <a:pt x="15111" y="29587"/>
                      <a:pt x="15302" y="29527"/>
                    </a:cubicBezTo>
                    <a:cubicBezTo>
                      <a:pt x="15377" y="29503"/>
                      <a:pt x="15455" y="29490"/>
                      <a:pt x="15511" y="29490"/>
                    </a:cubicBezTo>
                    <a:cubicBezTo>
                      <a:pt x="15550" y="29490"/>
                      <a:pt x="15579" y="29496"/>
                      <a:pt x="15591" y="29508"/>
                    </a:cubicBezTo>
                    <a:cubicBezTo>
                      <a:pt x="15619" y="29536"/>
                      <a:pt x="15674" y="29553"/>
                      <a:pt x="15730" y="29553"/>
                    </a:cubicBezTo>
                    <a:cubicBezTo>
                      <a:pt x="15739" y="29553"/>
                      <a:pt x="15748" y="29553"/>
                      <a:pt x="15757" y="29552"/>
                    </a:cubicBezTo>
                    <a:cubicBezTo>
                      <a:pt x="15844" y="29544"/>
                      <a:pt x="15877" y="29511"/>
                      <a:pt x="15910" y="29400"/>
                    </a:cubicBezTo>
                    <a:cubicBezTo>
                      <a:pt x="15945" y="29283"/>
                      <a:pt x="16044" y="29203"/>
                      <a:pt x="16506" y="28911"/>
                    </a:cubicBezTo>
                    <a:cubicBezTo>
                      <a:pt x="17440" y="28322"/>
                      <a:pt x="19209" y="26853"/>
                      <a:pt x="21140" y="25066"/>
                    </a:cubicBezTo>
                    <a:cubicBezTo>
                      <a:pt x="21810" y="24445"/>
                      <a:pt x="22419" y="23896"/>
                      <a:pt x="22491" y="23845"/>
                    </a:cubicBezTo>
                    <a:cubicBezTo>
                      <a:pt x="22641" y="23742"/>
                      <a:pt x="25596" y="21087"/>
                      <a:pt x="26738" y="20030"/>
                    </a:cubicBezTo>
                    <a:lnTo>
                      <a:pt x="27532" y="19296"/>
                    </a:lnTo>
                    <a:lnTo>
                      <a:pt x="27525" y="19009"/>
                    </a:lnTo>
                    <a:cubicBezTo>
                      <a:pt x="27521" y="18856"/>
                      <a:pt x="27484" y="18690"/>
                      <a:pt x="27444" y="18650"/>
                    </a:cubicBezTo>
                    <a:cubicBezTo>
                      <a:pt x="27389" y="18595"/>
                      <a:pt x="27402" y="18528"/>
                      <a:pt x="27496" y="18401"/>
                    </a:cubicBezTo>
                    <a:cubicBezTo>
                      <a:pt x="27870" y="17890"/>
                      <a:pt x="28032" y="17636"/>
                      <a:pt x="28207" y="17291"/>
                    </a:cubicBezTo>
                    <a:cubicBezTo>
                      <a:pt x="28314" y="17081"/>
                      <a:pt x="28436" y="16875"/>
                      <a:pt x="28482" y="16830"/>
                    </a:cubicBezTo>
                    <a:cubicBezTo>
                      <a:pt x="28579" y="16733"/>
                      <a:pt x="28680" y="15854"/>
                      <a:pt x="28654" y="15319"/>
                    </a:cubicBezTo>
                    <a:cubicBezTo>
                      <a:pt x="28623" y="14689"/>
                      <a:pt x="28591" y="14646"/>
                      <a:pt x="26691" y="12652"/>
                    </a:cubicBezTo>
                    <a:cubicBezTo>
                      <a:pt x="25775" y="11693"/>
                      <a:pt x="24636" y="10454"/>
                      <a:pt x="24149" y="9892"/>
                    </a:cubicBezTo>
                    <a:cubicBezTo>
                      <a:pt x="23217" y="8816"/>
                      <a:pt x="21710" y="7315"/>
                      <a:pt x="19790" y="5546"/>
                    </a:cubicBezTo>
                    <a:cubicBezTo>
                      <a:pt x="19292" y="5089"/>
                      <a:pt x="18055" y="3918"/>
                      <a:pt x="17047" y="2948"/>
                    </a:cubicBezTo>
                    <a:cubicBezTo>
                      <a:pt x="14259" y="267"/>
                      <a:pt x="13945" y="18"/>
                      <a:pt x="13343" y="1"/>
                    </a:cubicBezTo>
                    <a:cubicBezTo>
                      <a:pt x="13333" y="1"/>
                      <a:pt x="13323" y="0"/>
                      <a:pt x="13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9"/>
              <p:cNvSpPr/>
              <p:nvPr/>
            </p:nvSpPr>
            <p:spPr>
              <a:xfrm>
                <a:off x="5538250" y="4354275"/>
                <a:ext cx="5450" cy="77725"/>
              </a:xfrm>
              <a:custGeom>
                <a:avLst/>
                <a:gdLst/>
                <a:ahLst/>
                <a:cxnLst/>
                <a:rect l="l" t="t" r="r" b="b"/>
                <a:pathLst>
                  <a:path w="218" h="3109" extrusionOk="0">
                    <a:moveTo>
                      <a:pt x="21" y="0"/>
                    </a:moveTo>
                    <a:cubicBezTo>
                      <a:pt x="21" y="0"/>
                      <a:pt x="21" y="0"/>
                      <a:pt x="21" y="0"/>
                    </a:cubicBezTo>
                    <a:cubicBezTo>
                      <a:pt x="1" y="0"/>
                      <a:pt x="13" y="573"/>
                      <a:pt x="48" y="1273"/>
                    </a:cubicBezTo>
                    <a:cubicBezTo>
                      <a:pt x="110" y="2541"/>
                      <a:pt x="151" y="3054"/>
                      <a:pt x="193" y="3099"/>
                    </a:cubicBezTo>
                    <a:cubicBezTo>
                      <a:pt x="198" y="3103"/>
                      <a:pt x="202" y="3108"/>
                      <a:pt x="205" y="3108"/>
                    </a:cubicBezTo>
                    <a:cubicBezTo>
                      <a:pt x="217" y="3108"/>
                      <a:pt x="210" y="3008"/>
                      <a:pt x="164" y="2307"/>
                    </a:cubicBezTo>
                    <a:cubicBezTo>
                      <a:pt x="140" y="1945"/>
                      <a:pt x="105" y="1269"/>
                      <a:pt x="88" y="821"/>
                    </a:cubicBezTo>
                    <a:cubicBezTo>
                      <a:pt x="72" y="373"/>
                      <a:pt x="41"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9"/>
              <p:cNvSpPr/>
              <p:nvPr/>
            </p:nvSpPr>
            <p:spPr>
              <a:xfrm>
                <a:off x="5527900" y="4367575"/>
                <a:ext cx="1750" cy="52850"/>
              </a:xfrm>
              <a:custGeom>
                <a:avLst/>
                <a:gdLst/>
                <a:ahLst/>
                <a:cxnLst/>
                <a:rect l="l" t="t" r="r" b="b"/>
                <a:pathLst>
                  <a:path w="70" h="2114" extrusionOk="0">
                    <a:moveTo>
                      <a:pt x="19" y="0"/>
                    </a:moveTo>
                    <a:cubicBezTo>
                      <a:pt x="19" y="0"/>
                      <a:pt x="19" y="0"/>
                      <a:pt x="19" y="0"/>
                    </a:cubicBezTo>
                    <a:cubicBezTo>
                      <a:pt x="12" y="7"/>
                      <a:pt x="4" y="497"/>
                      <a:pt x="3" y="1082"/>
                    </a:cubicBezTo>
                    <a:cubicBezTo>
                      <a:pt x="0" y="1656"/>
                      <a:pt x="16" y="2114"/>
                      <a:pt x="38" y="2114"/>
                    </a:cubicBezTo>
                    <a:cubicBezTo>
                      <a:pt x="38" y="2114"/>
                      <a:pt x="39" y="2114"/>
                      <a:pt x="39" y="2113"/>
                    </a:cubicBezTo>
                    <a:cubicBezTo>
                      <a:pt x="60" y="2092"/>
                      <a:pt x="70" y="1602"/>
                      <a:pt x="56" y="1030"/>
                    </a:cubicBezTo>
                    <a:cubicBezTo>
                      <a:pt x="44" y="462"/>
                      <a:pt x="27"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9"/>
              <p:cNvSpPr/>
              <p:nvPr/>
            </p:nvSpPr>
            <p:spPr>
              <a:xfrm>
                <a:off x="5489850" y="4281450"/>
                <a:ext cx="337025" cy="481200"/>
              </a:xfrm>
              <a:custGeom>
                <a:avLst/>
                <a:gdLst/>
                <a:ahLst/>
                <a:cxnLst/>
                <a:rect l="l" t="t" r="r" b="b"/>
                <a:pathLst>
                  <a:path w="13481" h="19248" extrusionOk="0">
                    <a:moveTo>
                      <a:pt x="6031" y="4194"/>
                    </a:moveTo>
                    <a:lnTo>
                      <a:pt x="6039" y="4402"/>
                    </a:lnTo>
                    <a:cubicBezTo>
                      <a:pt x="6045" y="4515"/>
                      <a:pt x="6065" y="4890"/>
                      <a:pt x="6085" y="5225"/>
                    </a:cubicBezTo>
                    <a:cubicBezTo>
                      <a:pt x="6106" y="5558"/>
                      <a:pt x="6106" y="5854"/>
                      <a:pt x="6086" y="5874"/>
                    </a:cubicBezTo>
                    <a:cubicBezTo>
                      <a:pt x="6084" y="5876"/>
                      <a:pt x="6081" y="5877"/>
                      <a:pt x="6076" y="5877"/>
                    </a:cubicBezTo>
                    <a:cubicBezTo>
                      <a:pt x="6043" y="5877"/>
                      <a:pt x="5949" y="5808"/>
                      <a:pt x="5855" y="5713"/>
                    </a:cubicBezTo>
                    <a:cubicBezTo>
                      <a:pt x="5690" y="5546"/>
                      <a:pt x="5658" y="5477"/>
                      <a:pt x="5644" y="5243"/>
                    </a:cubicBezTo>
                    <a:cubicBezTo>
                      <a:pt x="5626" y="4954"/>
                      <a:pt x="5780" y="4456"/>
                      <a:pt x="5939" y="4291"/>
                    </a:cubicBezTo>
                    <a:lnTo>
                      <a:pt x="6031" y="4194"/>
                    </a:lnTo>
                    <a:close/>
                    <a:moveTo>
                      <a:pt x="12759" y="4371"/>
                    </a:moveTo>
                    <a:lnTo>
                      <a:pt x="12762" y="4727"/>
                    </a:lnTo>
                    <a:lnTo>
                      <a:pt x="12766" y="5084"/>
                    </a:lnTo>
                    <a:lnTo>
                      <a:pt x="12264" y="5532"/>
                    </a:lnTo>
                    <a:cubicBezTo>
                      <a:pt x="11989" y="5776"/>
                      <a:pt x="11724" y="5989"/>
                      <a:pt x="11678" y="6002"/>
                    </a:cubicBezTo>
                    <a:cubicBezTo>
                      <a:pt x="11671" y="6004"/>
                      <a:pt x="11665" y="6005"/>
                      <a:pt x="11659" y="6005"/>
                    </a:cubicBezTo>
                    <a:cubicBezTo>
                      <a:pt x="11610" y="6005"/>
                      <a:pt x="11590" y="5936"/>
                      <a:pt x="11577" y="5745"/>
                    </a:cubicBezTo>
                    <a:lnTo>
                      <a:pt x="11557" y="5465"/>
                    </a:lnTo>
                    <a:lnTo>
                      <a:pt x="11997" y="5078"/>
                    </a:lnTo>
                    <a:cubicBezTo>
                      <a:pt x="12237" y="4868"/>
                      <a:pt x="12510" y="4618"/>
                      <a:pt x="12598" y="4531"/>
                    </a:cubicBezTo>
                    <a:lnTo>
                      <a:pt x="12759" y="4371"/>
                    </a:lnTo>
                    <a:close/>
                    <a:moveTo>
                      <a:pt x="11218" y="3506"/>
                    </a:moveTo>
                    <a:cubicBezTo>
                      <a:pt x="11280" y="3506"/>
                      <a:pt x="11320" y="3510"/>
                      <a:pt x="11328" y="3518"/>
                    </a:cubicBezTo>
                    <a:cubicBezTo>
                      <a:pt x="11348" y="3538"/>
                      <a:pt x="11388" y="3927"/>
                      <a:pt x="11416" y="4380"/>
                    </a:cubicBezTo>
                    <a:lnTo>
                      <a:pt x="11467" y="5205"/>
                    </a:lnTo>
                    <a:lnTo>
                      <a:pt x="11087" y="5532"/>
                    </a:lnTo>
                    <a:cubicBezTo>
                      <a:pt x="10877" y="5711"/>
                      <a:pt x="10638" y="5926"/>
                      <a:pt x="10552" y="6009"/>
                    </a:cubicBezTo>
                    <a:lnTo>
                      <a:pt x="10397" y="6163"/>
                    </a:lnTo>
                    <a:lnTo>
                      <a:pt x="10373" y="5966"/>
                    </a:lnTo>
                    <a:cubicBezTo>
                      <a:pt x="10277" y="5136"/>
                      <a:pt x="10201" y="3614"/>
                      <a:pt x="10258" y="3601"/>
                    </a:cubicBezTo>
                    <a:cubicBezTo>
                      <a:pt x="10297" y="3591"/>
                      <a:pt x="10546" y="3560"/>
                      <a:pt x="10809" y="3532"/>
                    </a:cubicBezTo>
                    <a:cubicBezTo>
                      <a:pt x="10971" y="3515"/>
                      <a:pt x="11121" y="3506"/>
                      <a:pt x="11218" y="3506"/>
                    </a:cubicBezTo>
                    <a:close/>
                    <a:moveTo>
                      <a:pt x="6708" y="3787"/>
                    </a:moveTo>
                    <a:cubicBezTo>
                      <a:pt x="6873" y="3787"/>
                      <a:pt x="6900" y="4007"/>
                      <a:pt x="7014" y="5033"/>
                    </a:cubicBezTo>
                    <a:lnTo>
                      <a:pt x="7149" y="6255"/>
                    </a:lnTo>
                    <a:lnTo>
                      <a:pt x="7149" y="6255"/>
                    </a:lnTo>
                    <a:lnTo>
                      <a:pt x="6909" y="6234"/>
                    </a:lnTo>
                    <a:cubicBezTo>
                      <a:pt x="6775" y="6222"/>
                      <a:pt x="6561" y="6165"/>
                      <a:pt x="6430" y="6105"/>
                    </a:cubicBezTo>
                    <a:cubicBezTo>
                      <a:pt x="6201" y="6001"/>
                      <a:pt x="6193" y="5993"/>
                      <a:pt x="6182" y="5834"/>
                    </a:cubicBezTo>
                    <a:cubicBezTo>
                      <a:pt x="6178" y="5744"/>
                      <a:pt x="6154" y="5351"/>
                      <a:pt x="6132" y="4963"/>
                    </a:cubicBezTo>
                    <a:cubicBezTo>
                      <a:pt x="6108" y="4577"/>
                      <a:pt x="6093" y="4210"/>
                      <a:pt x="6098" y="4156"/>
                    </a:cubicBezTo>
                    <a:cubicBezTo>
                      <a:pt x="6109" y="4049"/>
                      <a:pt x="6327" y="3887"/>
                      <a:pt x="6546" y="3821"/>
                    </a:cubicBezTo>
                    <a:cubicBezTo>
                      <a:pt x="6612" y="3802"/>
                      <a:pt x="6664" y="3787"/>
                      <a:pt x="6708" y="3787"/>
                    </a:cubicBezTo>
                    <a:close/>
                    <a:moveTo>
                      <a:pt x="7068" y="3879"/>
                    </a:moveTo>
                    <a:cubicBezTo>
                      <a:pt x="7109" y="3879"/>
                      <a:pt x="7264" y="3987"/>
                      <a:pt x="7415" y="4121"/>
                    </a:cubicBezTo>
                    <a:cubicBezTo>
                      <a:pt x="8065" y="4697"/>
                      <a:pt x="8117" y="5713"/>
                      <a:pt x="7517" y="6155"/>
                    </a:cubicBezTo>
                    <a:cubicBezTo>
                      <a:pt x="7419" y="6228"/>
                      <a:pt x="7326" y="6277"/>
                      <a:pt x="7293" y="6277"/>
                    </a:cubicBezTo>
                    <a:cubicBezTo>
                      <a:pt x="7288" y="6277"/>
                      <a:pt x="7284" y="6276"/>
                      <a:pt x="7282" y="6274"/>
                    </a:cubicBezTo>
                    <a:cubicBezTo>
                      <a:pt x="7250" y="6240"/>
                      <a:pt x="7068" y="4804"/>
                      <a:pt x="7017" y="4177"/>
                    </a:cubicBezTo>
                    <a:cubicBezTo>
                      <a:pt x="7002" y="3987"/>
                      <a:pt x="7021" y="3879"/>
                      <a:pt x="7068" y="3879"/>
                    </a:cubicBezTo>
                    <a:close/>
                    <a:moveTo>
                      <a:pt x="11509" y="5574"/>
                    </a:moveTo>
                    <a:lnTo>
                      <a:pt x="11525" y="5862"/>
                    </a:lnTo>
                    <a:cubicBezTo>
                      <a:pt x="11542" y="6147"/>
                      <a:pt x="11541" y="6151"/>
                      <a:pt x="11300" y="6346"/>
                    </a:cubicBezTo>
                    <a:cubicBezTo>
                      <a:pt x="11166" y="6454"/>
                      <a:pt x="10927" y="6649"/>
                      <a:pt x="10766" y="6782"/>
                    </a:cubicBezTo>
                    <a:lnTo>
                      <a:pt x="10474" y="7020"/>
                    </a:lnTo>
                    <a:lnTo>
                      <a:pt x="10447" y="6778"/>
                    </a:lnTo>
                    <a:lnTo>
                      <a:pt x="10420" y="6537"/>
                    </a:lnTo>
                    <a:lnTo>
                      <a:pt x="10821" y="6148"/>
                    </a:lnTo>
                    <a:cubicBezTo>
                      <a:pt x="11042" y="5933"/>
                      <a:pt x="11285" y="5717"/>
                      <a:pt x="11364" y="5667"/>
                    </a:cubicBezTo>
                    <a:lnTo>
                      <a:pt x="11509" y="5574"/>
                    </a:lnTo>
                    <a:close/>
                    <a:moveTo>
                      <a:pt x="10025" y="3625"/>
                    </a:moveTo>
                    <a:cubicBezTo>
                      <a:pt x="10067" y="3625"/>
                      <a:pt x="10095" y="3628"/>
                      <a:pt x="10103" y="3635"/>
                    </a:cubicBezTo>
                    <a:cubicBezTo>
                      <a:pt x="10121" y="3655"/>
                      <a:pt x="10163" y="4041"/>
                      <a:pt x="10193" y="4501"/>
                    </a:cubicBezTo>
                    <a:cubicBezTo>
                      <a:pt x="10222" y="4958"/>
                      <a:pt x="10268" y="5528"/>
                      <a:pt x="10294" y="5774"/>
                    </a:cubicBezTo>
                    <a:lnTo>
                      <a:pt x="10343" y="6219"/>
                    </a:lnTo>
                    <a:lnTo>
                      <a:pt x="10084" y="6434"/>
                    </a:lnTo>
                    <a:cubicBezTo>
                      <a:pt x="9941" y="6553"/>
                      <a:pt x="9719" y="6734"/>
                      <a:pt x="9592" y="6837"/>
                    </a:cubicBezTo>
                    <a:lnTo>
                      <a:pt x="9361" y="7024"/>
                    </a:lnTo>
                    <a:lnTo>
                      <a:pt x="9325" y="6683"/>
                    </a:lnTo>
                    <a:cubicBezTo>
                      <a:pt x="9305" y="6494"/>
                      <a:pt x="9251" y="5915"/>
                      <a:pt x="9205" y="5387"/>
                    </a:cubicBezTo>
                    <a:lnTo>
                      <a:pt x="9119" y="4431"/>
                    </a:lnTo>
                    <a:lnTo>
                      <a:pt x="9270" y="4558"/>
                    </a:lnTo>
                    <a:cubicBezTo>
                      <a:pt x="9352" y="4628"/>
                      <a:pt x="9437" y="4741"/>
                      <a:pt x="9456" y="4808"/>
                    </a:cubicBezTo>
                    <a:cubicBezTo>
                      <a:pt x="9497" y="4952"/>
                      <a:pt x="9565" y="5023"/>
                      <a:pt x="9660" y="5023"/>
                    </a:cubicBezTo>
                    <a:cubicBezTo>
                      <a:pt x="9681" y="5023"/>
                      <a:pt x="9703" y="5020"/>
                      <a:pt x="9727" y="5013"/>
                    </a:cubicBezTo>
                    <a:cubicBezTo>
                      <a:pt x="9996" y="4932"/>
                      <a:pt x="9937" y="4669"/>
                      <a:pt x="9546" y="4212"/>
                    </a:cubicBezTo>
                    <a:cubicBezTo>
                      <a:pt x="9195" y="3802"/>
                      <a:pt x="9190" y="3789"/>
                      <a:pt x="9354" y="3740"/>
                    </a:cubicBezTo>
                    <a:cubicBezTo>
                      <a:pt x="9429" y="3716"/>
                      <a:pt x="9624" y="3674"/>
                      <a:pt x="9780" y="3649"/>
                    </a:cubicBezTo>
                    <a:cubicBezTo>
                      <a:pt x="9873" y="3633"/>
                      <a:pt x="9964" y="3625"/>
                      <a:pt x="10025" y="3625"/>
                    </a:cubicBezTo>
                    <a:close/>
                    <a:moveTo>
                      <a:pt x="8006" y="3131"/>
                    </a:moveTo>
                    <a:lnTo>
                      <a:pt x="8006" y="3131"/>
                    </a:lnTo>
                    <a:cubicBezTo>
                      <a:pt x="8024" y="3131"/>
                      <a:pt x="8265" y="3387"/>
                      <a:pt x="8540" y="3696"/>
                    </a:cubicBezTo>
                    <a:lnTo>
                      <a:pt x="9043" y="4262"/>
                    </a:lnTo>
                    <a:lnTo>
                      <a:pt x="9115" y="5125"/>
                    </a:lnTo>
                    <a:cubicBezTo>
                      <a:pt x="9155" y="5598"/>
                      <a:pt x="9217" y="6239"/>
                      <a:pt x="9250" y="6541"/>
                    </a:cubicBezTo>
                    <a:lnTo>
                      <a:pt x="9313" y="7095"/>
                    </a:lnTo>
                    <a:lnTo>
                      <a:pt x="9118" y="7246"/>
                    </a:lnTo>
                    <a:cubicBezTo>
                      <a:pt x="9009" y="7330"/>
                      <a:pt x="8822" y="7497"/>
                      <a:pt x="8700" y="7619"/>
                    </a:cubicBezTo>
                    <a:cubicBezTo>
                      <a:pt x="8558" y="7760"/>
                      <a:pt x="8467" y="7846"/>
                      <a:pt x="8404" y="7846"/>
                    </a:cubicBezTo>
                    <a:cubicBezTo>
                      <a:pt x="8298" y="7846"/>
                      <a:pt x="8274" y="7597"/>
                      <a:pt x="8223" y="6948"/>
                    </a:cubicBezTo>
                    <a:cubicBezTo>
                      <a:pt x="8186" y="6433"/>
                      <a:pt x="8178" y="5925"/>
                      <a:pt x="8207" y="5826"/>
                    </a:cubicBezTo>
                    <a:cubicBezTo>
                      <a:pt x="8313" y="5478"/>
                      <a:pt x="8299" y="5063"/>
                      <a:pt x="8168" y="4665"/>
                    </a:cubicBezTo>
                    <a:cubicBezTo>
                      <a:pt x="8051" y="4301"/>
                      <a:pt x="7926" y="3133"/>
                      <a:pt x="8006" y="3131"/>
                    </a:cubicBezTo>
                    <a:close/>
                    <a:moveTo>
                      <a:pt x="10337" y="6584"/>
                    </a:moveTo>
                    <a:cubicBezTo>
                      <a:pt x="10352" y="6584"/>
                      <a:pt x="10379" y="6694"/>
                      <a:pt x="10395" y="6834"/>
                    </a:cubicBezTo>
                    <a:lnTo>
                      <a:pt x="10425" y="7083"/>
                    </a:lnTo>
                    <a:lnTo>
                      <a:pt x="9980" y="7476"/>
                    </a:lnTo>
                    <a:cubicBezTo>
                      <a:pt x="9737" y="7688"/>
                      <a:pt x="9521" y="7868"/>
                      <a:pt x="9504" y="7870"/>
                    </a:cubicBezTo>
                    <a:cubicBezTo>
                      <a:pt x="9504" y="7870"/>
                      <a:pt x="9504" y="7870"/>
                      <a:pt x="9504" y="7870"/>
                    </a:cubicBezTo>
                    <a:cubicBezTo>
                      <a:pt x="9488" y="7870"/>
                      <a:pt x="9454" y="7769"/>
                      <a:pt x="9429" y="7636"/>
                    </a:cubicBezTo>
                    <a:lnTo>
                      <a:pt x="9384" y="7400"/>
                    </a:lnTo>
                    <a:lnTo>
                      <a:pt x="9846" y="6992"/>
                    </a:lnTo>
                    <a:cubicBezTo>
                      <a:pt x="10103" y="6764"/>
                      <a:pt x="10321" y="6584"/>
                      <a:pt x="10337" y="6584"/>
                    </a:cubicBezTo>
                    <a:close/>
                    <a:moveTo>
                      <a:pt x="4101" y="6239"/>
                    </a:moveTo>
                    <a:cubicBezTo>
                      <a:pt x="4238" y="6239"/>
                      <a:pt x="4430" y="6259"/>
                      <a:pt x="4528" y="6292"/>
                    </a:cubicBezTo>
                    <a:cubicBezTo>
                      <a:pt x="4714" y="6353"/>
                      <a:pt x="5044" y="6702"/>
                      <a:pt x="5143" y="6942"/>
                    </a:cubicBezTo>
                    <a:cubicBezTo>
                      <a:pt x="5300" y="7323"/>
                      <a:pt x="5249" y="7727"/>
                      <a:pt x="5015" y="7961"/>
                    </a:cubicBezTo>
                    <a:lnTo>
                      <a:pt x="4888" y="8088"/>
                    </a:lnTo>
                    <a:lnTo>
                      <a:pt x="4857" y="7733"/>
                    </a:lnTo>
                    <a:cubicBezTo>
                      <a:pt x="4836" y="7478"/>
                      <a:pt x="4810" y="7352"/>
                      <a:pt x="4792" y="7352"/>
                    </a:cubicBezTo>
                    <a:cubicBezTo>
                      <a:pt x="4774" y="7352"/>
                      <a:pt x="4765" y="7485"/>
                      <a:pt x="4778" y="7747"/>
                    </a:cubicBezTo>
                    <a:lnTo>
                      <a:pt x="4800" y="8191"/>
                    </a:lnTo>
                    <a:lnTo>
                      <a:pt x="4551" y="8273"/>
                    </a:lnTo>
                    <a:cubicBezTo>
                      <a:pt x="4450" y="8307"/>
                      <a:pt x="4321" y="8327"/>
                      <a:pt x="4225" y="8327"/>
                    </a:cubicBezTo>
                    <a:cubicBezTo>
                      <a:pt x="4192" y="8327"/>
                      <a:pt x="4163" y="8325"/>
                      <a:pt x="4141" y="8320"/>
                    </a:cubicBezTo>
                    <a:cubicBezTo>
                      <a:pt x="3981" y="8286"/>
                      <a:pt x="3975" y="8269"/>
                      <a:pt x="3925" y="7719"/>
                    </a:cubicBezTo>
                    <a:cubicBezTo>
                      <a:pt x="3877" y="7181"/>
                      <a:pt x="3854" y="7019"/>
                      <a:pt x="3824" y="7019"/>
                    </a:cubicBezTo>
                    <a:cubicBezTo>
                      <a:pt x="3821" y="7019"/>
                      <a:pt x="3818" y="7021"/>
                      <a:pt x="3814" y="7024"/>
                    </a:cubicBezTo>
                    <a:cubicBezTo>
                      <a:pt x="3805" y="7036"/>
                      <a:pt x="3818" y="7305"/>
                      <a:pt x="3846" y="7624"/>
                    </a:cubicBezTo>
                    <a:cubicBezTo>
                      <a:pt x="3874" y="7944"/>
                      <a:pt x="3872" y="8211"/>
                      <a:pt x="3840" y="8218"/>
                    </a:cubicBezTo>
                    <a:cubicBezTo>
                      <a:pt x="3837" y="8219"/>
                      <a:pt x="3835" y="8219"/>
                      <a:pt x="3832" y="8219"/>
                    </a:cubicBezTo>
                    <a:cubicBezTo>
                      <a:pt x="3726" y="8219"/>
                      <a:pt x="3357" y="7808"/>
                      <a:pt x="3265" y="7585"/>
                    </a:cubicBezTo>
                    <a:cubicBezTo>
                      <a:pt x="3218" y="7470"/>
                      <a:pt x="3180" y="7212"/>
                      <a:pt x="3183" y="7009"/>
                    </a:cubicBezTo>
                    <a:cubicBezTo>
                      <a:pt x="3186" y="6631"/>
                      <a:pt x="3186" y="6631"/>
                      <a:pt x="3591" y="6394"/>
                    </a:cubicBezTo>
                    <a:cubicBezTo>
                      <a:pt x="3688" y="6335"/>
                      <a:pt x="3782" y="6298"/>
                      <a:pt x="3823" y="6298"/>
                    </a:cubicBezTo>
                    <a:cubicBezTo>
                      <a:pt x="3831" y="6298"/>
                      <a:pt x="3838" y="6300"/>
                      <a:pt x="3841" y="6303"/>
                    </a:cubicBezTo>
                    <a:cubicBezTo>
                      <a:pt x="3860" y="6323"/>
                      <a:pt x="3889" y="6502"/>
                      <a:pt x="3907" y="6700"/>
                    </a:cubicBezTo>
                    <a:cubicBezTo>
                      <a:pt x="3923" y="6895"/>
                      <a:pt x="3953" y="7059"/>
                      <a:pt x="3973" y="7061"/>
                    </a:cubicBezTo>
                    <a:cubicBezTo>
                      <a:pt x="3992" y="7061"/>
                      <a:pt x="3988" y="6889"/>
                      <a:pt x="3963" y="6676"/>
                    </a:cubicBezTo>
                    <a:cubicBezTo>
                      <a:pt x="3939" y="6464"/>
                      <a:pt x="3932" y="6279"/>
                      <a:pt x="3948" y="6260"/>
                    </a:cubicBezTo>
                    <a:cubicBezTo>
                      <a:pt x="3963" y="6246"/>
                      <a:pt x="4023" y="6239"/>
                      <a:pt x="4101" y="6239"/>
                    </a:cubicBezTo>
                    <a:close/>
                    <a:moveTo>
                      <a:pt x="964" y="7701"/>
                    </a:moveTo>
                    <a:cubicBezTo>
                      <a:pt x="966" y="7701"/>
                      <a:pt x="969" y="7702"/>
                      <a:pt x="970" y="7703"/>
                    </a:cubicBezTo>
                    <a:cubicBezTo>
                      <a:pt x="987" y="7721"/>
                      <a:pt x="1017" y="7910"/>
                      <a:pt x="1033" y="8128"/>
                    </a:cubicBezTo>
                    <a:cubicBezTo>
                      <a:pt x="1066" y="8522"/>
                      <a:pt x="1085" y="8682"/>
                      <a:pt x="1030" y="8682"/>
                    </a:cubicBezTo>
                    <a:cubicBezTo>
                      <a:pt x="990" y="8682"/>
                      <a:pt x="910" y="8596"/>
                      <a:pt x="767" y="8452"/>
                    </a:cubicBezTo>
                    <a:lnTo>
                      <a:pt x="463" y="8146"/>
                    </a:lnTo>
                    <a:lnTo>
                      <a:pt x="700" y="7908"/>
                    </a:lnTo>
                    <a:cubicBezTo>
                      <a:pt x="820" y="7789"/>
                      <a:pt x="933" y="7701"/>
                      <a:pt x="964" y="7701"/>
                    </a:cubicBezTo>
                    <a:close/>
                    <a:moveTo>
                      <a:pt x="9315" y="7455"/>
                    </a:moveTo>
                    <a:cubicBezTo>
                      <a:pt x="9320" y="7455"/>
                      <a:pt x="9323" y="7456"/>
                      <a:pt x="9325" y="7458"/>
                    </a:cubicBezTo>
                    <a:cubicBezTo>
                      <a:pt x="9345" y="7479"/>
                      <a:pt x="9369" y="7598"/>
                      <a:pt x="9380" y="7727"/>
                    </a:cubicBezTo>
                    <a:lnTo>
                      <a:pt x="9398" y="7961"/>
                    </a:lnTo>
                    <a:lnTo>
                      <a:pt x="8995" y="8309"/>
                    </a:lnTo>
                    <a:cubicBezTo>
                      <a:pt x="8674" y="8584"/>
                      <a:pt x="8528" y="8706"/>
                      <a:pt x="8454" y="8706"/>
                    </a:cubicBezTo>
                    <a:cubicBezTo>
                      <a:pt x="8398" y="8706"/>
                      <a:pt x="8384" y="8634"/>
                      <a:pt x="8367" y="8505"/>
                    </a:cubicBezTo>
                    <a:cubicBezTo>
                      <a:pt x="8338" y="8267"/>
                      <a:pt x="8338" y="8267"/>
                      <a:pt x="8626" y="8032"/>
                    </a:cubicBezTo>
                    <a:cubicBezTo>
                      <a:pt x="8782" y="7904"/>
                      <a:pt x="9000" y="7713"/>
                      <a:pt x="9102" y="7611"/>
                    </a:cubicBezTo>
                    <a:cubicBezTo>
                      <a:pt x="9193" y="7520"/>
                      <a:pt x="9283" y="7455"/>
                      <a:pt x="9315" y="7455"/>
                    </a:cubicBezTo>
                    <a:close/>
                    <a:moveTo>
                      <a:pt x="1267" y="7576"/>
                    </a:moveTo>
                    <a:cubicBezTo>
                      <a:pt x="1339" y="7576"/>
                      <a:pt x="1428" y="7607"/>
                      <a:pt x="1467" y="7647"/>
                    </a:cubicBezTo>
                    <a:cubicBezTo>
                      <a:pt x="1580" y="7759"/>
                      <a:pt x="1616" y="8075"/>
                      <a:pt x="1538" y="8251"/>
                    </a:cubicBezTo>
                    <a:cubicBezTo>
                      <a:pt x="1454" y="8441"/>
                      <a:pt x="1225" y="8790"/>
                      <a:pt x="1185" y="8790"/>
                    </a:cubicBezTo>
                    <a:cubicBezTo>
                      <a:pt x="1183" y="8790"/>
                      <a:pt x="1182" y="8790"/>
                      <a:pt x="1181" y="8789"/>
                    </a:cubicBezTo>
                    <a:cubicBezTo>
                      <a:pt x="1153" y="8761"/>
                      <a:pt x="1066" y="7626"/>
                      <a:pt x="1092" y="7603"/>
                    </a:cubicBezTo>
                    <a:cubicBezTo>
                      <a:pt x="1101" y="7592"/>
                      <a:pt x="1175" y="7579"/>
                      <a:pt x="1251" y="7576"/>
                    </a:cubicBezTo>
                    <a:cubicBezTo>
                      <a:pt x="1256" y="7576"/>
                      <a:pt x="1262" y="7576"/>
                      <a:pt x="1267" y="7576"/>
                    </a:cubicBezTo>
                    <a:close/>
                    <a:moveTo>
                      <a:pt x="1650" y="8919"/>
                    </a:moveTo>
                    <a:cubicBezTo>
                      <a:pt x="1652" y="8919"/>
                      <a:pt x="1654" y="8920"/>
                      <a:pt x="1656" y="8920"/>
                    </a:cubicBezTo>
                    <a:cubicBezTo>
                      <a:pt x="1685" y="8925"/>
                      <a:pt x="1716" y="9062"/>
                      <a:pt x="1728" y="9222"/>
                    </a:cubicBezTo>
                    <a:lnTo>
                      <a:pt x="1750" y="9512"/>
                    </a:lnTo>
                    <a:lnTo>
                      <a:pt x="1560" y="9325"/>
                    </a:lnTo>
                    <a:cubicBezTo>
                      <a:pt x="1375" y="9145"/>
                      <a:pt x="1374" y="9135"/>
                      <a:pt x="1488" y="9023"/>
                    </a:cubicBezTo>
                    <a:cubicBezTo>
                      <a:pt x="1548" y="8964"/>
                      <a:pt x="1618" y="8919"/>
                      <a:pt x="1650" y="8919"/>
                    </a:cubicBezTo>
                    <a:close/>
                    <a:moveTo>
                      <a:pt x="3166" y="8997"/>
                    </a:moveTo>
                    <a:cubicBezTo>
                      <a:pt x="3178" y="8997"/>
                      <a:pt x="3195" y="9007"/>
                      <a:pt x="3217" y="9023"/>
                    </a:cubicBezTo>
                    <a:cubicBezTo>
                      <a:pt x="3277" y="9070"/>
                      <a:pt x="3378" y="9182"/>
                      <a:pt x="3434" y="9268"/>
                    </a:cubicBezTo>
                    <a:cubicBezTo>
                      <a:pt x="3501" y="9368"/>
                      <a:pt x="3531" y="9510"/>
                      <a:pt x="3511" y="9649"/>
                    </a:cubicBezTo>
                    <a:cubicBezTo>
                      <a:pt x="3477" y="9885"/>
                      <a:pt x="3361" y="10185"/>
                      <a:pt x="3301" y="10185"/>
                    </a:cubicBezTo>
                    <a:cubicBezTo>
                      <a:pt x="3279" y="10185"/>
                      <a:pt x="3226" y="9904"/>
                      <a:pt x="3183" y="9562"/>
                    </a:cubicBezTo>
                    <a:cubicBezTo>
                      <a:pt x="3129" y="9128"/>
                      <a:pt x="3119" y="8997"/>
                      <a:pt x="3166" y="8997"/>
                    </a:cubicBezTo>
                    <a:close/>
                    <a:moveTo>
                      <a:pt x="2232" y="8660"/>
                    </a:moveTo>
                    <a:cubicBezTo>
                      <a:pt x="2274" y="8660"/>
                      <a:pt x="2297" y="8677"/>
                      <a:pt x="2302" y="8710"/>
                    </a:cubicBezTo>
                    <a:cubicBezTo>
                      <a:pt x="2309" y="8756"/>
                      <a:pt x="2351" y="9095"/>
                      <a:pt x="2398" y="9459"/>
                    </a:cubicBezTo>
                    <a:cubicBezTo>
                      <a:pt x="2445" y="9824"/>
                      <a:pt x="2485" y="10157"/>
                      <a:pt x="2486" y="10197"/>
                    </a:cubicBezTo>
                    <a:cubicBezTo>
                      <a:pt x="2487" y="10202"/>
                      <a:pt x="2485" y="10204"/>
                      <a:pt x="2481" y="10204"/>
                    </a:cubicBezTo>
                    <a:cubicBezTo>
                      <a:pt x="2452" y="10204"/>
                      <a:pt x="2326" y="10101"/>
                      <a:pt x="2175" y="9950"/>
                    </a:cubicBezTo>
                    <a:cubicBezTo>
                      <a:pt x="1867" y="9638"/>
                      <a:pt x="1857" y="9622"/>
                      <a:pt x="1800" y="9241"/>
                    </a:cubicBezTo>
                    <a:cubicBezTo>
                      <a:pt x="1736" y="8821"/>
                      <a:pt x="1747" y="8804"/>
                      <a:pt x="2123" y="8682"/>
                    </a:cubicBezTo>
                    <a:cubicBezTo>
                      <a:pt x="2168" y="8668"/>
                      <a:pt x="2204" y="8660"/>
                      <a:pt x="2232" y="8660"/>
                    </a:cubicBezTo>
                    <a:close/>
                    <a:moveTo>
                      <a:pt x="8287" y="8358"/>
                    </a:moveTo>
                    <a:cubicBezTo>
                      <a:pt x="8301" y="8358"/>
                      <a:pt x="8321" y="8463"/>
                      <a:pt x="8333" y="8594"/>
                    </a:cubicBezTo>
                    <a:lnTo>
                      <a:pt x="8354" y="8829"/>
                    </a:lnTo>
                    <a:lnTo>
                      <a:pt x="7823" y="9238"/>
                    </a:lnTo>
                    <a:cubicBezTo>
                      <a:pt x="7532" y="9463"/>
                      <a:pt x="7275" y="9665"/>
                      <a:pt x="7252" y="9685"/>
                    </a:cubicBezTo>
                    <a:cubicBezTo>
                      <a:pt x="7249" y="9688"/>
                      <a:pt x="7245" y="9690"/>
                      <a:pt x="7242" y="9690"/>
                    </a:cubicBezTo>
                    <a:cubicBezTo>
                      <a:pt x="7224" y="9690"/>
                      <a:pt x="7209" y="9647"/>
                      <a:pt x="7205" y="9585"/>
                    </a:cubicBezTo>
                    <a:cubicBezTo>
                      <a:pt x="7203" y="9510"/>
                      <a:pt x="7175" y="9423"/>
                      <a:pt x="7145" y="9392"/>
                    </a:cubicBezTo>
                    <a:cubicBezTo>
                      <a:pt x="7141" y="9388"/>
                      <a:pt x="7137" y="9386"/>
                      <a:pt x="7134" y="9386"/>
                    </a:cubicBezTo>
                    <a:cubicBezTo>
                      <a:pt x="7112" y="9386"/>
                      <a:pt x="7101" y="9461"/>
                      <a:pt x="7109" y="9575"/>
                    </a:cubicBezTo>
                    <a:cubicBezTo>
                      <a:pt x="7125" y="9809"/>
                      <a:pt x="7124" y="9812"/>
                      <a:pt x="6848" y="10026"/>
                    </a:cubicBezTo>
                    <a:lnTo>
                      <a:pt x="6570" y="10244"/>
                    </a:lnTo>
                    <a:lnTo>
                      <a:pt x="6545" y="10017"/>
                    </a:lnTo>
                    <a:cubicBezTo>
                      <a:pt x="6523" y="9811"/>
                      <a:pt x="6538" y="9776"/>
                      <a:pt x="6708" y="9643"/>
                    </a:cubicBezTo>
                    <a:cubicBezTo>
                      <a:pt x="6810" y="9563"/>
                      <a:pt x="7203" y="9241"/>
                      <a:pt x="7579" y="8928"/>
                    </a:cubicBezTo>
                    <a:cubicBezTo>
                      <a:pt x="7954" y="8615"/>
                      <a:pt x="8274" y="8358"/>
                      <a:pt x="8287" y="8358"/>
                    </a:cubicBezTo>
                    <a:close/>
                    <a:moveTo>
                      <a:pt x="5344" y="8233"/>
                    </a:moveTo>
                    <a:cubicBezTo>
                      <a:pt x="5356" y="8233"/>
                      <a:pt x="5432" y="8661"/>
                      <a:pt x="5514" y="9195"/>
                    </a:cubicBezTo>
                    <a:cubicBezTo>
                      <a:pt x="5660" y="10132"/>
                      <a:pt x="5660" y="10164"/>
                      <a:pt x="5518" y="10295"/>
                    </a:cubicBezTo>
                    <a:cubicBezTo>
                      <a:pt x="5438" y="10372"/>
                      <a:pt x="5323" y="10461"/>
                      <a:pt x="5253" y="10499"/>
                    </a:cubicBezTo>
                    <a:cubicBezTo>
                      <a:pt x="5229" y="10513"/>
                      <a:pt x="5210" y="10522"/>
                      <a:pt x="5194" y="10522"/>
                    </a:cubicBezTo>
                    <a:cubicBezTo>
                      <a:pt x="5136" y="10522"/>
                      <a:pt x="5121" y="10402"/>
                      <a:pt x="5071" y="9919"/>
                    </a:cubicBezTo>
                    <a:cubicBezTo>
                      <a:pt x="4921" y="8443"/>
                      <a:pt x="4917" y="8530"/>
                      <a:pt x="5130" y="8374"/>
                    </a:cubicBezTo>
                    <a:cubicBezTo>
                      <a:pt x="5236" y="8298"/>
                      <a:pt x="5332" y="8234"/>
                      <a:pt x="5344" y="8233"/>
                    </a:cubicBezTo>
                    <a:close/>
                    <a:moveTo>
                      <a:pt x="2509" y="8650"/>
                    </a:moveTo>
                    <a:cubicBezTo>
                      <a:pt x="2549" y="8650"/>
                      <a:pt x="2598" y="8654"/>
                      <a:pt x="2644" y="8661"/>
                    </a:cubicBezTo>
                    <a:cubicBezTo>
                      <a:pt x="2962" y="8710"/>
                      <a:pt x="3005" y="8801"/>
                      <a:pt x="3111" y="9618"/>
                    </a:cubicBezTo>
                    <a:cubicBezTo>
                      <a:pt x="3210" y="10387"/>
                      <a:pt x="3210" y="10387"/>
                      <a:pt x="3039" y="10555"/>
                    </a:cubicBezTo>
                    <a:cubicBezTo>
                      <a:pt x="2949" y="10646"/>
                      <a:pt x="2902" y="10685"/>
                      <a:pt x="2863" y="10685"/>
                    </a:cubicBezTo>
                    <a:cubicBezTo>
                      <a:pt x="2836" y="10685"/>
                      <a:pt x="2813" y="10667"/>
                      <a:pt x="2782" y="10634"/>
                    </a:cubicBezTo>
                    <a:cubicBezTo>
                      <a:pt x="2735" y="10586"/>
                      <a:pt x="2670" y="10474"/>
                      <a:pt x="2639" y="10394"/>
                    </a:cubicBezTo>
                    <a:cubicBezTo>
                      <a:pt x="2551" y="10158"/>
                      <a:pt x="2375" y="8687"/>
                      <a:pt x="2432" y="8659"/>
                    </a:cubicBezTo>
                    <a:cubicBezTo>
                      <a:pt x="2444" y="8653"/>
                      <a:pt x="2472" y="8650"/>
                      <a:pt x="2509" y="8650"/>
                    </a:cubicBezTo>
                    <a:close/>
                    <a:moveTo>
                      <a:pt x="6459" y="9879"/>
                    </a:moveTo>
                    <a:lnTo>
                      <a:pt x="6482" y="10073"/>
                    </a:lnTo>
                    <a:cubicBezTo>
                      <a:pt x="6503" y="10241"/>
                      <a:pt x="6479" y="10295"/>
                      <a:pt x="6300" y="10473"/>
                    </a:cubicBezTo>
                    <a:cubicBezTo>
                      <a:pt x="6185" y="10586"/>
                      <a:pt x="6045" y="10707"/>
                      <a:pt x="5981" y="10741"/>
                    </a:cubicBezTo>
                    <a:lnTo>
                      <a:pt x="5867" y="10807"/>
                    </a:lnTo>
                    <a:lnTo>
                      <a:pt x="5833" y="10610"/>
                    </a:lnTo>
                    <a:cubicBezTo>
                      <a:pt x="5805" y="10440"/>
                      <a:pt x="5825" y="10392"/>
                      <a:pt x="5991" y="10233"/>
                    </a:cubicBezTo>
                    <a:cubicBezTo>
                      <a:pt x="6096" y="10133"/>
                      <a:pt x="6243" y="10013"/>
                      <a:pt x="6320" y="9966"/>
                    </a:cubicBezTo>
                    <a:lnTo>
                      <a:pt x="6459" y="9879"/>
                    </a:lnTo>
                    <a:close/>
                    <a:moveTo>
                      <a:pt x="4762" y="8597"/>
                    </a:moveTo>
                    <a:cubicBezTo>
                      <a:pt x="4845" y="8597"/>
                      <a:pt x="4871" y="8758"/>
                      <a:pt x="4959" y="9622"/>
                    </a:cubicBezTo>
                    <a:lnTo>
                      <a:pt x="5066" y="10674"/>
                    </a:lnTo>
                    <a:lnTo>
                      <a:pt x="4764" y="10926"/>
                    </a:lnTo>
                    <a:cubicBezTo>
                      <a:pt x="4595" y="11064"/>
                      <a:pt x="4428" y="11187"/>
                      <a:pt x="4388" y="11197"/>
                    </a:cubicBezTo>
                    <a:cubicBezTo>
                      <a:pt x="4383" y="11199"/>
                      <a:pt x="4379" y="11199"/>
                      <a:pt x="4374" y="11199"/>
                    </a:cubicBezTo>
                    <a:cubicBezTo>
                      <a:pt x="4296" y="11199"/>
                      <a:pt x="4259" y="10961"/>
                      <a:pt x="4110" y="9550"/>
                    </a:cubicBezTo>
                    <a:lnTo>
                      <a:pt x="4016" y="8666"/>
                    </a:lnTo>
                    <a:lnTo>
                      <a:pt x="4320" y="8649"/>
                    </a:lnTo>
                    <a:cubicBezTo>
                      <a:pt x="4484" y="8641"/>
                      <a:pt x="4675" y="8619"/>
                      <a:pt x="4737" y="8600"/>
                    </a:cubicBezTo>
                    <a:cubicBezTo>
                      <a:pt x="4746" y="8598"/>
                      <a:pt x="4754" y="8597"/>
                      <a:pt x="4762" y="8597"/>
                    </a:cubicBezTo>
                    <a:close/>
                    <a:moveTo>
                      <a:pt x="5682" y="10492"/>
                    </a:moveTo>
                    <a:cubicBezTo>
                      <a:pt x="5724" y="10492"/>
                      <a:pt x="5739" y="10562"/>
                      <a:pt x="5753" y="10715"/>
                    </a:cubicBezTo>
                    <a:cubicBezTo>
                      <a:pt x="5772" y="10910"/>
                      <a:pt x="5761" y="10927"/>
                      <a:pt x="5503" y="11134"/>
                    </a:cubicBezTo>
                    <a:lnTo>
                      <a:pt x="5233" y="11351"/>
                    </a:lnTo>
                    <a:lnTo>
                      <a:pt x="5202" y="11114"/>
                    </a:lnTo>
                    <a:cubicBezTo>
                      <a:pt x="5178" y="10938"/>
                      <a:pt x="5198" y="10860"/>
                      <a:pt x="5276" y="10815"/>
                    </a:cubicBezTo>
                    <a:cubicBezTo>
                      <a:pt x="5333" y="10781"/>
                      <a:pt x="5447" y="10688"/>
                      <a:pt x="5531" y="10604"/>
                    </a:cubicBezTo>
                    <a:cubicBezTo>
                      <a:pt x="5604" y="10531"/>
                      <a:pt x="5650" y="10492"/>
                      <a:pt x="5682" y="10492"/>
                    </a:cubicBezTo>
                    <a:close/>
                    <a:moveTo>
                      <a:pt x="5089" y="10975"/>
                    </a:moveTo>
                    <a:lnTo>
                      <a:pt x="5123" y="11172"/>
                    </a:lnTo>
                    <a:cubicBezTo>
                      <a:pt x="5157" y="11368"/>
                      <a:pt x="5151" y="11376"/>
                      <a:pt x="4802" y="11724"/>
                    </a:cubicBezTo>
                    <a:cubicBezTo>
                      <a:pt x="4615" y="11911"/>
                      <a:pt x="4449" y="12056"/>
                      <a:pt x="4428" y="12056"/>
                    </a:cubicBezTo>
                    <a:cubicBezTo>
                      <a:pt x="4428" y="12056"/>
                      <a:pt x="4427" y="12056"/>
                      <a:pt x="4427" y="12056"/>
                    </a:cubicBezTo>
                    <a:cubicBezTo>
                      <a:pt x="4415" y="12044"/>
                      <a:pt x="4391" y="11929"/>
                      <a:pt x="4373" y="11796"/>
                    </a:cubicBezTo>
                    <a:cubicBezTo>
                      <a:pt x="4348" y="11608"/>
                      <a:pt x="4368" y="11541"/>
                      <a:pt x="4463" y="11470"/>
                    </a:cubicBezTo>
                    <a:cubicBezTo>
                      <a:pt x="4530" y="11422"/>
                      <a:pt x="4695" y="11291"/>
                      <a:pt x="4836" y="11177"/>
                    </a:cubicBezTo>
                    <a:lnTo>
                      <a:pt x="5089" y="10975"/>
                    </a:lnTo>
                    <a:close/>
                    <a:moveTo>
                      <a:pt x="7869" y="1"/>
                    </a:moveTo>
                    <a:cubicBezTo>
                      <a:pt x="7868" y="1"/>
                      <a:pt x="7867" y="1"/>
                      <a:pt x="7866" y="2"/>
                    </a:cubicBezTo>
                    <a:cubicBezTo>
                      <a:pt x="7845" y="24"/>
                      <a:pt x="7841" y="538"/>
                      <a:pt x="7861" y="1143"/>
                    </a:cubicBezTo>
                    <a:cubicBezTo>
                      <a:pt x="7891" y="2123"/>
                      <a:pt x="7881" y="2246"/>
                      <a:pt x="7774" y="2251"/>
                    </a:cubicBezTo>
                    <a:cubicBezTo>
                      <a:pt x="7616" y="2258"/>
                      <a:pt x="7485" y="2398"/>
                      <a:pt x="7536" y="2509"/>
                    </a:cubicBezTo>
                    <a:cubicBezTo>
                      <a:pt x="7556" y="2556"/>
                      <a:pt x="7640" y="2665"/>
                      <a:pt x="7719" y="2743"/>
                    </a:cubicBezTo>
                    <a:cubicBezTo>
                      <a:pt x="7887" y="2912"/>
                      <a:pt x="7925" y="3067"/>
                      <a:pt x="7945" y="3694"/>
                    </a:cubicBezTo>
                    <a:lnTo>
                      <a:pt x="7960" y="4152"/>
                    </a:lnTo>
                    <a:lnTo>
                      <a:pt x="7689" y="3928"/>
                    </a:lnTo>
                    <a:cubicBezTo>
                      <a:pt x="7542" y="3807"/>
                      <a:pt x="7315" y="3659"/>
                      <a:pt x="7191" y="3606"/>
                    </a:cubicBezTo>
                    <a:lnTo>
                      <a:pt x="6963" y="3508"/>
                    </a:lnTo>
                    <a:lnTo>
                      <a:pt x="6894" y="2338"/>
                    </a:lnTo>
                    <a:cubicBezTo>
                      <a:pt x="6855" y="1698"/>
                      <a:pt x="6816" y="1029"/>
                      <a:pt x="6810" y="861"/>
                    </a:cubicBezTo>
                    <a:cubicBezTo>
                      <a:pt x="6802" y="687"/>
                      <a:pt x="6780" y="534"/>
                      <a:pt x="6761" y="514"/>
                    </a:cubicBezTo>
                    <a:cubicBezTo>
                      <a:pt x="6757" y="510"/>
                      <a:pt x="6754" y="508"/>
                      <a:pt x="6750" y="508"/>
                    </a:cubicBezTo>
                    <a:cubicBezTo>
                      <a:pt x="6700" y="508"/>
                      <a:pt x="6712" y="992"/>
                      <a:pt x="6791" y="2229"/>
                    </a:cubicBezTo>
                    <a:lnTo>
                      <a:pt x="6871" y="3506"/>
                    </a:lnTo>
                    <a:lnTo>
                      <a:pt x="6616" y="3523"/>
                    </a:lnTo>
                    <a:cubicBezTo>
                      <a:pt x="6475" y="3532"/>
                      <a:pt x="6297" y="3581"/>
                      <a:pt x="6223" y="3633"/>
                    </a:cubicBezTo>
                    <a:lnTo>
                      <a:pt x="6086" y="3724"/>
                    </a:lnTo>
                    <a:lnTo>
                      <a:pt x="6063" y="3496"/>
                    </a:lnTo>
                    <a:cubicBezTo>
                      <a:pt x="6053" y="3372"/>
                      <a:pt x="6030" y="2753"/>
                      <a:pt x="6018" y="2128"/>
                    </a:cubicBezTo>
                    <a:cubicBezTo>
                      <a:pt x="6005" y="1502"/>
                      <a:pt x="5974" y="988"/>
                      <a:pt x="5954" y="988"/>
                    </a:cubicBezTo>
                    <a:lnTo>
                      <a:pt x="5954" y="988"/>
                    </a:lnTo>
                    <a:cubicBezTo>
                      <a:pt x="5934" y="988"/>
                      <a:pt x="5938" y="1604"/>
                      <a:pt x="5962" y="2353"/>
                    </a:cubicBezTo>
                    <a:lnTo>
                      <a:pt x="6007" y="3717"/>
                    </a:lnTo>
                    <a:lnTo>
                      <a:pt x="5773" y="3990"/>
                    </a:lnTo>
                    <a:cubicBezTo>
                      <a:pt x="5313" y="4529"/>
                      <a:pt x="5146" y="5322"/>
                      <a:pt x="5411" y="5713"/>
                    </a:cubicBezTo>
                    <a:cubicBezTo>
                      <a:pt x="5476" y="5808"/>
                      <a:pt x="5674" y="6010"/>
                      <a:pt x="5852" y="6157"/>
                    </a:cubicBezTo>
                    <a:lnTo>
                      <a:pt x="6176" y="6429"/>
                    </a:lnTo>
                    <a:lnTo>
                      <a:pt x="6207" y="6810"/>
                    </a:lnTo>
                    <a:cubicBezTo>
                      <a:pt x="6247" y="7314"/>
                      <a:pt x="6336" y="7948"/>
                      <a:pt x="6374" y="7985"/>
                    </a:cubicBezTo>
                    <a:cubicBezTo>
                      <a:pt x="6374" y="7986"/>
                      <a:pt x="6375" y="7986"/>
                      <a:pt x="6375" y="7986"/>
                    </a:cubicBezTo>
                    <a:cubicBezTo>
                      <a:pt x="6391" y="7986"/>
                      <a:pt x="6368" y="7714"/>
                      <a:pt x="6328" y="7364"/>
                    </a:cubicBezTo>
                    <a:cubicBezTo>
                      <a:pt x="6287" y="7004"/>
                      <a:pt x="6244" y="6644"/>
                      <a:pt x="6236" y="6563"/>
                    </a:cubicBezTo>
                    <a:cubicBezTo>
                      <a:pt x="6228" y="6479"/>
                      <a:pt x="6225" y="6443"/>
                      <a:pt x="6270" y="6443"/>
                    </a:cubicBezTo>
                    <a:cubicBezTo>
                      <a:pt x="6304" y="6443"/>
                      <a:pt x="6364" y="6463"/>
                      <a:pt x="6469" y="6497"/>
                    </a:cubicBezTo>
                    <a:cubicBezTo>
                      <a:pt x="6605" y="6542"/>
                      <a:pt x="6736" y="6599"/>
                      <a:pt x="6761" y="6625"/>
                    </a:cubicBezTo>
                    <a:cubicBezTo>
                      <a:pt x="6786" y="6651"/>
                      <a:pt x="6895" y="6686"/>
                      <a:pt x="7004" y="6704"/>
                    </a:cubicBezTo>
                    <a:cubicBezTo>
                      <a:pt x="7227" y="6743"/>
                      <a:pt x="7205" y="6684"/>
                      <a:pt x="7338" y="7659"/>
                    </a:cubicBezTo>
                    <a:cubicBezTo>
                      <a:pt x="7417" y="8242"/>
                      <a:pt x="7482" y="8523"/>
                      <a:pt x="7540" y="8523"/>
                    </a:cubicBezTo>
                    <a:cubicBezTo>
                      <a:pt x="7546" y="8523"/>
                      <a:pt x="7551" y="8520"/>
                      <a:pt x="7557" y="8515"/>
                    </a:cubicBezTo>
                    <a:cubicBezTo>
                      <a:pt x="7564" y="8508"/>
                      <a:pt x="7565" y="8341"/>
                      <a:pt x="7560" y="8140"/>
                    </a:cubicBezTo>
                    <a:cubicBezTo>
                      <a:pt x="7557" y="7996"/>
                      <a:pt x="7550" y="7911"/>
                      <a:pt x="7542" y="7911"/>
                    </a:cubicBezTo>
                    <a:cubicBezTo>
                      <a:pt x="7539" y="7911"/>
                      <a:pt x="7536" y="7924"/>
                      <a:pt x="7533" y="7952"/>
                    </a:cubicBezTo>
                    <a:cubicBezTo>
                      <a:pt x="7526" y="8022"/>
                      <a:pt x="7518" y="8061"/>
                      <a:pt x="7508" y="8061"/>
                    </a:cubicBezTo>
                    <a:cubicBezTo>
                      <a:pt x="7484" y="8061"/>
                      <a:pt x="7448" y="7844"/>
                      <a:pt x="7377" y="7321"/>
                    </a:cubicBezTo>
                    <a:cubicBezTo>
                      <a:pt x="7303" y="6786"/>
                      <a:pt x="7307" y="6718"/>
                      <a:pt x="7419" y="6651"/>
                    </a:cubicBezTo>
                    <a:cubicBezTo>
                      <a:pt x="7489" y="6611"/>
                      <a:pt x="7667" y="6478"/>
                      <a:pt x="7814" y="6357"/>
                    </a:cubicBezTo>
                    <a:lnTo>
                      <a:pt x="8085" y="6136"/>
                    </a:lnTo>
                    <a:lnTo>
                      <a:pt x="8167" y="7060"/>
                    </a:lnTo>
                    <a:cubicBezTo>
                      <a:pt x="8234" y="7814"/>
                      <a:pt x="8231" y="8003"/>
                      <a:pt x="8145" y="8087"/>
                    </a:cubicBezTo>
                    <a:cubicBezTo>
                      <a:pt x="8088" y="8143"/>
                      <a:pt x="7723" y="8455"/>
                      <a:pt x="7328" y="8781"/>
                    </a:cubicBezTo>
                    <a:cubicBezTo>
                      <a:pt x="6934" y="9106"/>
                      <a:pt x="6590" y="9396"/>
                      <a:pt x="6561" y="9425"/>
                    </a:cubicBezTo>
                    <a:cubicBezTo>
                      <a:pt x="6557" y="9429"/>
                      <a:pt x="6553" y="9431"/>
                      <a:pt x="6549" y="9431"/>
                    </a:cubicBezTo>
                    <a:cubicBezTo>
                      <a:pt x="6521" y="9431"/>
                      <a:pt x="6492" y="9328"/>
                      <a:pt x="6474" y="9157"/>
                    </a:cubicBezTo>
                    <a:cubicBezTo>
                      <a:pt x="6456" y="8989"/>
                      <a:pt x="6431" y="8866"/>
                      <a:pt x="6412" y="8866"/>
                    </a:cubicBezTo>
                    <a:cubicBezTo>
                      <a:pt x="6411" y="8866"/>
                      <a:pt x="6410" y="8867"/>
                      <a:pt x="6408" y="8868"/>
                    </a:cubicBezTo>
                    <a:cubicBezTo>
                      <a:pt x="6390" y="8885"/>
                      <a:pt x="6387" y="9046"/>
                      <a:pt x="6403" y="9220"/>
                    </a:cubicBezTo>
                    <a:lnTo>
                      <a:pt x="6433" y="9539"/>
                    </a:lnTo>
                    <a:lnTo>
                      <a:pt x="6142" y="9788"/>
                    </a:lnTo>
                    <a:cubicBezTo>
                      <a:pt x="5986" y="9924"/>
                      <a:pt x="5827" y="10038"/>
                      <a:pt x="5795" y="10039"/>
                    </a:cubicBezTo>
                    <a:cubicBezTo>
                      <a:pt x="5795" y="10039"/>
                      <a:pt x="5795" y="10039"/>
                      <a:pt x="5795" y="10039"/>
                    </a:cubicBezTo>
                    <a:cubicBezTo>
                      <a:pt x="5764" y="10039"/>
                      <a:pt x="5673" y="9616"/>
                      <a:pt x="5594" y="9103"/>
                    </a:cubicBezTo>
                    <a:cubicBezTo>
                      <a:pt x="5517" y="8590"/>
                      <a:pt x="5434" y="8147"/>
                      <a:pt x="5412" y="8126"/>
                    </a:cubicBezTo>
                    <a:cubicBezTo>
                      <a:pt x="5391" y="8103"/>
                      <a:pt x="5410" y="8049"/>
                      <a:pt x="5447" y="8009"/>
                    </a:cubicBezTo>
                    <a:cubicBezTo>
                      <a:pt x="5565" y="7893"/>
                      <a:pt x="5637" y="7397"/>
                      <a:pt x="5579" y="7097"/>
                    </a:cubicBezTo>
                    <a:cubicBezTo>
                      <a:pt x="5550" y="6945"/>
                      <a:pt x="5446" y="6695"/>
                      <a:pt x="5349" y="6545"/>
                    </a:cubicBezTo>
                    <a:cubicBezTo>
                      <a:pt x="5233" y="6369"/>
                      <a:pt x="5158" y="6160"/>
                      <a:pt x="5135" y="5954"/>
                    </a:cubicBezTo>
                    <a:cubicBezTo>
                      <a:pt x="5015" y="4923"/>
                      <a:pt x="4929" y="3602"/>
                      <a:pt x="4904" y="2342"/>
                    </a:cubicBezTo>
                    <a:cubicBezTo>
                      <a:pt x="4896" y="1999"/>
                      <a:pt x="4874" y="1739"/>
                      <a:pt x="4853" y="1739"/>
                    </a:cubicBezTo>
                    <a:cubicBezTo>
                      <a:pt x="4852" y="1739"/>
                      <a:pt x="4851" y="1740"/>
                      <a:pt x="4851" y="1741"/>
                    </a:cubicBezTo>
                    <a:cubicBezTo>
                      <a:pt x="4794" y="1797"/>
                      <a:pt x="4891" y="4043"/>
                      <a:pt x="4999" y="5199"/>
                    </a:cubicBezTo>
                    <a:lnTo>
                      <a:pt x="5090" y="6157"/>
                    </a:lnTo>
                    <a:lnTo>
                      <a:pt x="4776" y="6024"/>
                    </a:lnTo>
                    <a:cubicBezTo>
                      <a:pt x="4603" y="5950"/>
                      <a:pt x="4329" y="5889"/>
                      <a:pt x="4169" y="5886"/>
                    </a:cubicBezTo>
                    <a:lnTo>
                      <a:pt x="3876" y="5881"/>
                    </a:lnTo>
                    <a:lnTo>
                      <a:pt x="3882" y="3994"/>
                    </a:lnTo>
                    <a:cubicBezTo>
                      <a:pt x="3886" y="3029"/>
                      <a:pt x="3877" y="2305"/>
                      <a:pt x="3864" y="2305"/>
                    </a:cubicBezTo>
                    <a:cubicBezTo>
                      <a:pt x="3863" y="2305"/>
                      <a:pt x="3862" y="2309"/>
                      <a:pt x="3861" y="2317"/>
                    </a:cubicBezTo>
                    <a:cubicBezTo>
                      <a:pt x="3825" y="2598"/>
                      <a:pt x="3806" y="3971"/>
                      <a:pt x="3825" y="5033"/>
                    </a:cubicBezTo>
                    <a:lnTo>
                      <a:pt x="3840" y="5902"/>
                    </a:lnTo>
                    <a:lnTo>
                      <a:pt x="3495" y="6076"/>
                    </a:lnTo>
                    <a:cubicBezTo>
                      <a:pt x="3324" y="6162"/>
                      <a:pt x="3235" y="6201"/>
                      <a:pt x="3189" y="6201"/>
                    </a:cubicBezTo>
                    <a:cubicBezTo>
                      <a:pt x="3154" y="6201"/>
                      <a:pt x="3142" y="6179"/>
                      <a:pt x="3136" y="6136"/>
                    </a:cubicBezTo>
                    <a:cubicBezTo>
                      <a:pt x="3130" y="6074"/>
                      <a:pt x="3072" y="5292"/>
                      <a:pt x="3013" y="4404"/>
                    </a:cubicBezTo>
                    <a:cubicBezTo>
                      <a:pt x="2889" y="2553"/>
                      <a:pt x="2873" y="2323"/>
                      <a:pt x="2844" y="2323"/>
                    </a:cubicBezTo>
                    <a:cubicBezTo>
                      <a:pt x="2841" y="2323"/>
                      <a:pt x="2837" y="2327"/>
                      <a:pt x="2833" y="2332"/>
                    </a:cubicBezTo>
                    <a:cubicBezTo>
                      <a:pt x="2817" y="2350"/>
                      <a:pt x="2846" y="2985"/>
                      <a:pt x="2900" y="3744"/>
                    </a:cubicBezTo>
                    <a:cubicBezTo>
                      <a:pt x="2953" y="4505"/>
                      <a:pt x="3019" y="5388"/>
                      <a:pt x="3044" y="5715"/>
                    </a:cubicBezTo>
                    <a:cubicBezTo>
                      <a:pt x="3089" y="6276"/>
                      <a:pt x="3083" y="6316"/>
                      <a:pt x="2920" y="6524"/>
                    </a:cubicBezTo>
                    <a:cubicBezTo>
                      <a:pt x="2826" y="6644"/>
                      <a:pt x="2751" y="6750"/>
                      <a:pt x="2753" y="6759"/>
                    </a:cubicBezTo>
                    <a:cubicBezTo>
                      <a:pt x="2755" y="6770"/>
                      <a:pt x="2803" y="7150"/>
                      <a:pt x="2858" y="7606"/>
                    </a:cubicBezTo>
                    <a:cubicBezTo>
                      <a:pt x="2930" y="8180"/>
                      <a:pt x="2937" y="8387"/>
                      <a:pt x="2885" y="8387"/>
                    </a:cubicBezTo>
                    <a:cubicBezTo>
                      <a:pt x="2881" y="8387"/>
                      <a:pt x="2876" y="8385"/>
                      <a:pt x="2870" y="8382"/>
                    </a:cubicBezTo>
                    <a:cubicBezTo>
                      <a:pt x="2819" y="8356"/>
                      <a:pt x="2683" y="8330"/>
                      <a:pt x="2569" y="8326"/>
                    </a:cubicBezTo>
                    <a:cubicBezTo>
                      <a:pt x="2448" y="8321"/>
                      <a:pt x="2351" y="8284"/>
                      <a:pt x="2341" y="8237"/>
                    </a:cubicBezTo>
                    <a:cubicBezTo>
                      <a:pt x="2330" y="8194"/>
                      <a:pt x="2280" y="7813"/>
                      <a:pt x="2230" y="7381"/>
                    </a:cubicBezTo>
                    <a:cubicBezTo>
                      <a:pt x="2142" y="6631"/>
                      <a:pt x="2119" y="6469"/>
                      <a:pt x="2085" y="6469"/>
                    </a:cubicBezTo>
                    <a:cubicBezTo>
                      <a:pt x="2079" y="6469"/>
                      <a:pt x="2073" y="6474"/>
                      <a:pt x="2067" y="6481"/>
                    </a:cubicBezTo>
                    <a:cubicBezTo>
                      <a:pt x="2049" y="6497"/>
                      <a:pt x="2084" y="6916"/>
                      <a:pt x="2147" y="7414"/>
                    </a:cubicBezTo>
                    <a:lnTo>
                      <a:pt x="2258" y="8317"/>
                    </a:lnTo>
                    <a:lnTo>
                      <a:pt x="2048" y="8370"/>
                    </a:lnTo>
                    <a:lnTo>
                      <a:pt x="1839" y="8427"/>
                    </a:lnTo>
                    <a:lnTo>
                      <a:pt x="1901" y="8234"/>
                    </a:lnTo>
                    <a:cubicBezTo>
                      <a:pt x="1988" y="7969"/>
                      <a:pt x="1941" y="7725"/>
                      <a:pt x="1759" y="7488"/>
                    </a:cubicBezTo>
                    <a:cubicBezTo>
                      <a:pt x="1594" y="7278"/>
                      <a:pt x="1556" y="7097"/>
                      <a:pt x="1529" y="6438"/>
                    </a:cubicBezTo>
                    <a:cubicBezTo>
                      <a:pt x="1520" y="6218"/>
                      <a:pt x="1495" y="6048"/>
                      <a:pt x="1472" y="6048"/>
                    </a:cubicBezTo>
                    <a:cubicBezTo>
                      <a:pt x="1470" y="6048"/>
                      <a:pt x="1469" y="6049"/>
                      <a:pt x="1467" y="6050"/>
                    </a:cubicBezTo>
                    <a:cubicBezTo>
                      <a:pt x="1445" y="6074"/>
                      <a:pt x="1446" y="6357"/>
                      <a:pt x="1471" y="6671"/>
                    </a:cubicBezTo>
                    <a:lnTo>
                      <a:pt x="1520" y="7246"/>
                    </a:lnTo>
                    <a:lnTo>
                      <a:pt x="1287" y="7247"/>
                    </a:lnTo>
                    <a:lnTo>
                      <a:pt x="1057" y="7250"/>
                    </a:lnTo>
                    <a:lnTo>
                      <a:pt x="1010" y="6645"/>
                    </a:lnTo>
                    <a:cubicBezTo>
                      <a:pt x="983" y="6316"/>
                      <a:pt x="966" y="5970"/>
                      <a:pt x="970" y="5883"/>
                    </a:cubicBezTo>
                    <a:cubicBezTo>
                      <a:pt x="974" y="5794"/>
                      <a:pt x="961" y="5708"/>
                      <a:pt x="939" y="5687"/>
                    </a:cubicBezTo>
                    <a:cubicBezTo>
                      <a:pt x="934" y="5681"/>
                      <a:pt x="929" y="5679"/>
                      <a:pt x="925" y="5679"/>
                    </a:cubicBezTo>
                    <a:cubicBezTo>
                      <a:pt x="879" y="5679"/>
                      <a:pt x="882" y="5963"/>
                      <a:pt x="930" y="6643"/>
                    </a:cubicBezTo>
                    <a:cubicBezTo>
                      <a:pt x="977" y="7298"/>
                      <a:pt x="973" y="7314"/>
                      <a:pt x="812" y="7406"/>
                    </a:cubicBezTo>
                    <a:cubicBezTo>
                      <a:pt x="724" y="7457"/>
                      <a:pt x="570" y="7575"/>
                      <a:pt x="479" y="7666"/>
                    </a:cubicBezTo>
                    <a:cubicBezTo>
                      <a:pt x="395" y="7749"/>
                      <a:pt x="314" y="7815"/>
                      <a:pt x="294" y="7815"/>
                    </a:cubicBezTo>
                    <a:cubicBezTo>
                      <a:pt x="293" y="7815"/>
                      <a:pt x="292" y="7815"/>
                      <a:pt x="291" y="7814"/>
                    </a:cubicBezTo>
                    <a:cubicBezTo>
                      <a:pt x="271" y="7794"/>
                      <a:pt x="94" y="6260"/>
                      <a:pt x="62" y="5856"/>
                    </a:cubicBezTo>
                    <a:cubicBezTo>
                      <a:pt x="58" y="5795"/>
                      <a:pt x="43" y="5756"/>
                      <a:pt x="27" y="5756"/>
                    </a:cubicBezTo>
                    <a:cubicBezTo>
                      <a:pt x="24" y="5756"/>
                      <a:pt x="21" y="5758"/>
                      <a:pt x="18" y="5762"/>
                    </a:cubicBezTo>
                    <a:cubicBezTo>
                      <a:pt x="1" y="5782"/>
                      <a:pt x="38" y="6278"/>
                      <a:pt x="103" y="6859"/>
                    </a:cubicBezTo>
                    <a:cubicBezTo>
                      <a:pt x="194" y="7655"/>
                      <a:pt x="201" y="7943"/>
                      <a:pt x="136" y="8008"/>
                    </a:cubicBezTo>
                    <a:cubicBezTo>
                      <a:pt x="15" y="8128"/>
                      <a:pt x="29" y="8266"/>
                      <a:pt x="174" y="8413"/>
                    </a:cubicBezTo>
                    <a:cubicBezTo>
                      <a:pt x="263" y="8503"/>
                      <a:pt x="312" y="8647"/>
                      <a:pt x="342" y="8903"/>
                    </a:cubicBezTo>
                    <a:cubicBezTo>
                      <a:pt x="418" y="9577"/>
                      <a:pt x="625" y="10851"/>
                      <a:pt x="664" y="10891"/>
                    </a:cubicBezTo>
                    <a:cubicBezTo>
                      <a:pt x="665" y="10892"/>
                      <a:pt x="666" y="10893"/>
                      <a:pt x="667" y="10893"/>
                    </a:cubicBezTo>
                    <a:cubicBezTo>
                      <a:pt x="683" y="10893"/>
                      <a:pt x="662" y="10677"/>
                      <a:pt x="616" y="10399"/>
                    </a:cubicBezTo>
                    <a:cubicBezTo>
                      <a:pt x="566" y="10105"/>
                      <a:pt x="497" y="9598"/>
                      <a:pt x="458" y="9266"/>
                    </a:cubicBezTo>
                    <a:lnTo>
                      <a:pt x="386" y="8667"/>
                    </a:lnTo>
                    <a:lnTo>
                      <a:pt x="386" y="8667"/>
                    </a:lnTo>
                    <a:lnTo>
                      <a:pt x="767" y="9026"/>
                    </a:lnTo>
                    <a:cubicBezTo>
                      <a:pt x="1121" y="9360"/>
                      <a:pt x="1151" y="9400"/>
                      <a:pt x="1173" y="9606"/>
                    </a:cubicBezTo>
                    <a:cubicBezTo>
                      <a:pt x="1319" y="10896"/>
                      <a:pt x="1500" y="12207"/>
                      <a:pt x="1536" y="12242"/>
                    </a:cubicBezTo>
                    <a:cubicBezTo>
                      <a:pt x="1541" y="12246"/>
                      <a:pt x="1546" y="12248"/>
                      <a:pt x="1550" y="12248"/>
                    </a:cubicBezTo>
                    <a:cubicBezTo>
                      <a:pt x="1568" y="12248"/>
                      <a:pt x="1573" y="12203"/>
                      <a:pt x="1562" y="12131"/>
                    </a:cubicBezTo>
                    <a:cubicBezTo>
                      <a:pt x="1481" y="11565"/>
                      <a:pt x="1262" y="9650"/>
                      <a:pt x="1272" y="9599"/>
                    </a:cubicBezTo>
                    <a:cubicBezTo>
                      <a:pt x="1273" y="9595"/>
                      <a:pt x="1276" y="9593"/>
                      <a:pt x="1280" y="9593"/>
                    </a:cubicBezTo>
                    <a:cubicBezTo>
                      <a:pt x="1311" y="9593"/>
                      <a:pt x="1423" y="9700"/>
                      <a:pt x="1585" y="9891"/>
                    </a:cubicBezTo>
                    <a:lnTo>
                      <a:pt x="1883" y="10240"/>
                    </a:lnTo>
                    <a:lnTo>
                      <a:pt x="2120" y="11616"/>
                    </a:lnTo>
                    <a:cubicBezTo>
                      <a:pt x="2346" y="12940"/>
                      <a:pt x="2373" y="13100"/>
                      <a:pt x="2394" y="13100"/>
                    </a:cubicBezTo>
                    <a:cubicBezTo>
                      <a:pt x="2397" y="13100"/>
                      <a:pt x="2401" y="13095"/>
                      <a:pt x="2405" y="13091"/>
                    </a:cubicBezTo>
                    <a:cubicBezTo>
                      <a:pt x="2417" y="13081"/>
                      <a:pt x="2329" y="12486"/>
                      <a:pt x="2208" y="11770"/>
                    </a:cubicBezTo>
                    <a:cubicBezTo>
                      <a:pt x="2089" y="11052"/>
                      <a:pt x="1990" y="10430"/>
                      <a:pt x="1990" y="10388"/>
                    </a:cubicBezTo>
                    <a:cubicBezTo>
                      <a:pt x="1991" y="10380"/>
                      <a:pt x="1994" y="10376"/>
                      <a:pt x="2000" y="10376"/>
                    </a:cubicBezTo>
                    <a:cubicBezTo>
                      <a:pt x="2070" y="10376"/>
                      <a:pt x="2505" y="10916"/>
                      <a:pt x="2576" y="11101"/>
                    </a:cubicBezTo>
                    <a:cubicBezTo>
                      <a:pt x="2608" y="11183"/>
                      <a:pt x="2718" y="11847"/>
                      <a:pt x="2823" y="12580"/>
                    </a:cubicBezTo>
                    <a:cubicBezTo>
                      <a:pt x="2926" y="13311"/>
                      <a:pt x="3039" y="13924"/>
                      <a:pt x="3072" y="13939"/>
                    </a:cubicBezTo>
                    <a:cubicBezTo>
                      <a:pt x="3073" y="13939"/>
                      <a:pt x="3075" y="13939"/>
                      <a:pt x="3076" y="13939"/>
                    </a:cubicBezTo>
                    <a:cubicBezTo>
                      <a:pt x="3104" y="13939"/>
                      <a:pt x="3097" y="13766"/>
                      <a:pt x="3057" y="13539"/>
                    </a:cubicBezTo>
                    <a:cubicBezTo>
                      <a:pt x="3017" y="13305"/>
                      <a:pt x="2922" y="12680"/>
                      <a:pt x="2846" y="12155"/>
                    </a:cubicBezTo>
                    <a:lnTo>
                      <a:pt x="2710" y="11199"/>
                    </a:lnTo>
                    <a:lnTo>
                      <a:pt x="2924" y="11042"/>
                    </a:lnTo>
                    <a:cubicBezTo>
                      <a:pt x="3043" y="10955"/>
                      <a:pt x="3167" y="10883"/>
                      <a:pt x="3203" y="10883"/>
                    </a:cubicBezTo>
                    <a:cubicBezTo>
                      <a:pt x="3238" y="10883"/>
                      <a:pt x="3345" y="11475"/>
                      <a:pt x="3438" y="12195"/>
                    </a:cubicBezTo>
                    <a:cubicBezTo>
                      <a:pt x="3697" y="14187"/>
                      <a:pt x="3743" y="14528"/>
                      <a:pt x="3808" y="14528"/>
                    </a:cubicBezTo>
                    <a:cubicBezTo>
                      <a:pt x="3821" y="14528"/>
                      <a:pt x="3834" y="14516"/>
                      <a:pt x="3849" y="14500"/>
                    </a:cubicBezTo>
                    <a:cubicBezTo>
                      <a:pt x="3872" y="14479"/>
                      <a:pt x="3869" y="14441"/>
                      <a:pt x="3846" y="14417"/>
                    </a:cubicBezTo>
                    <a:cubicBezTo>
                      <a:pt x="3822" y="14393"/>
                      <a:pt x="3726" y="13789"/>
                      <a:pt x="3631" y="13068"/>
                    </a:cubicBezTo>
                    <a:cubicBezTo>
                      <a:pt x="3313" y="10662"/>
                      <a:pt x="3321" y="10783"/>
                      <a:pt x="3467" y="10581"/>
                    </a:cubicBezTo>
                    <a:cubicBezTo>
                      <a:pt x="3648" y="10327"/>
                      <a:pt x="3841" y="9811"/>
                      <a:pt x="3848" y="9558"/>
                    </a:cubicBezTo>
                    <a:cubicBezTo>
                      <a:pt x="3854" y="9292"/>
                      <a:pt x="3634" y="8924"/>
                      <a:pt x="3303" y="8654"/>
                    </a:cubicBezTo>
                    <a:cubicBezTo>
                      <a:pt x="3067" y="8461"/>
                      <a:pt x="3052" y="8433"/>
                      <a:pt x="3012" y="8122"/>
                    </a:cubicBezTo>
                    <a:cubicBezTo>
                      <a:pt x="2985" y="7908"/>
                      <a:pt x="2983" y="7803"/>
                      <a:pt x="3009" y="7803"/>
                    </a:cubicBezTo>
                    <a:cubicBezTo>
                      <a:pt x="3026" y="7803"/>
                      <a:pt x="3055" y="7850"/>
                      <a:pt x="3098" y="7943"/>
                    </a:cubicBezTo>
                    <a:cubicBezTo>
                      <a:pt x="3196" y="8162"/>
                      <a:pt x="3481" y="8428"/>
                      <a:pt x="3733" y="8535"/>
                    </a:cubicBezTo>
                    <a:lnTo>
                      <a:pt x="3949" y="8627"/>
                    </a:lnTo>
                    <a:lnTo>
                      <a:pt x="4092" y="9972"/>
                    </a:lnTo>
                    <a:lnTo>
                      <a:pt x="4234" y="11318"/>
                    </a:lnTo>
                    <a:lnTo>
                      <a:pt x="3908" y="11640"/>
                    </a:lnTo>
                    <a:cubicBezTo>
                      <a:pt x="3646" y="11901"/>
                      <a:pt x="3594" y="11974"/>
                      <a:pt x="3640" y="12024"/>
                    </a:cubicBezTo>
                    <a:cubicBezTo>
                      <a:pt x="3651" y="12034"/>
                      <a:pt x="3664" y="12040"/>
                      <a:pt x="3682" y="12040"/>
                    </a:cubicBezTo>
                    <a:cubicBezTo>
                      <a:pt x="3736" y="12040"/>
                      <a:pt x="3830" y="11988"/>
                      <a:pt x="3985" y="11874"/>
                    </a:cubicBezTo>
                    <a:cubicBezTo>
                      <a:pt x="4132" y="11767"/>
                      <a:pt x="4265" y="11686"/>
                      <a:pt x="4290" y="11686"/>
                    </a:cubicBezTo>
                    <a:cubicBezTo>
                      <a:pt x="4291" y="11686"/>
                      <a:pt x="4292" y="11686"/>
                      <a:pt x="4293" y="11687"/>
                    </a:cubicBezTo>
                    <a:cubicBezTo>
                      <a:pt x="4304" y="11699"/>
                      <a:pt x="4317" y="11820"/>
                      <a:pt x="4321" y="11958"/>
                    </a:cubicBezTo>
                    <a:cubicBezTo>
                      <a:pt x="4328" y="12157"/>
                      <a:pt x="4296" y="12239"/>
                      <a:pt x="4169" y="12365"/>
                    </a:cubicBezTo>
                    <a:cubicBezTo>
                      <a:pt x="4042" y="12492"/>
                      <a:pt x="4027" y="12533"/>
                      <a:pt x="4088" y="12579"/>
                    </a:cubicBezTo>
                    <a:cubicBezTo>
                      <a:pt x="4107" y="12592"/>
                      <a:pt x="4133" y="12598"/>
                      <a:pt x="4162" y="12598"/>
                    </a:cubicBezTo>
                    <a:cubicBezTo>
                      <a:pt x="4201" y="12598"/>
                      <a:pt x="4244" y="12587"/>
                      <a:pt x="4281" y="12565"/>
                    </a:cubicBezTo>
                    <a:cubicBezTo>
                      <a:pt x="4310" y="12548"/>
                      <a:pt x="4331" y="12536"/>
                      <a:pt x="4348" y="12536"/>
                    </a:cubicBezTo>
                    <a:cubicBezTo>
                      <a:pt x="4397" y="12536"/>
                      <a:pt x="4413" y="12633"/>
                      <a:pt x="4460" y="12982"/>
                    </a:cubicBezTo>
                    <a:cubicBezTo>
                      <a:pt x="4594" y="13971"/>
                      <a:pt x="4809" y="15224"/>
                      <a:pt x="4851" y="15268"/>
                    </a:cubicBezTo>
                    <a:cubicBezTo>
                      <a:pt x="4853" y="15270"/>
                      <a:pt x="4855" y="15271"/>
                      <a:pt x="4857" y="15271"/>
                    </a:cubicBezTo>
                    <a:cubicBezTo>
                      <a:pt x="4874" y="15271"/>
                      <a:pt x="4868" y="15179"/>
                      <a:pt x="4844" y="15046"/>
                    </a:cubicBezTo>
                    <a:cubicBezTo>
                      <a:pt x="4816" y="14899"/>
                      <a:pt x="4716" y="14245"/>
                      <a:pt x="4622" y="13590"/>
                    </a:cubicBezTo>
                    <a:lnTo>
                      <a:pt x="4449" y="12399"/>
                    </a:lnTo>
                    <a:lnTo>
                      <a:pt x="4809" y="12041"/>
                    </a:lnTo>
                    <a:cubicBezTo>
                      <a:pt x="4999" y="11854"/>
                      <a:pt x="5138" y="11738"/>
                      <a:pt x="5174" y="11738"/>
                    </a:cubicBezTo>
                    <a:cubicBezTo>
                      <a:pt x="5179" y="11738"/>
                      <a:pt x="5182" y="11740"/>
                      <a:pt x="5184" y="11744"/>
                    </a:cubicBezTo>
                    <a:cubicBezTo>
                      <a:pt x="5192" y="11778"/>
                      <a:pt x="5279" y="12373"/>
                      <a:pt x="5376" y="13073"/>
                    </a:cubicBezTo>
                    <a:cubicBezTo>
                      <a:pt x="5566" y="14445"/>
                      <a:pt x="5841" y="15978"/>
                      <a:pt x="5898" y="15978"/>
                    </a:cubicBezTo>
                    <a:cubicBezTo>
                      <a:pt x="5915" y="15978"/>
                      <a:pt x="5878" y="15702"/>
                      <a:pt x="5815" y="15363"/>
                    </a:cubicBezTo>
                    <a:cubicBezTo>
                      <a:pt x="5752" y="15023"/>
                      <a:pt x="5601" y="14056"/>
                      <a:pt x="5479" y="13207"/>
                    </a:cubicBezTo>
                    <a:lnTo>
                      <a:pt x="5258" y="11667"/>
                    </a:lnTo>
                    <a:lnTo>
                      <a:pt x="5500" y="11455"/>
                    </a:lnTo>
                    <a:cubicBezTo>
                      <a:pt x="5636" y="11337"/>
                      <a:pt x="5762" y="11244"/>
                      <a:pt x="5787" y="11244"/>
                    </a:cubicBezTo>
                    <a:cubicBezTo>
                      <a:pt x="5788" y="11244"/>
                      <a:pt x="5788" y="11244"/>
                      <a:pt x="5788" y="11244"/>
                    </a:cubicBezTo>
                    <a:cubicBezTo>
                      <a:pt x="5813" y="11245"/>
                      <a:pt x="5939" y="11885"/>
                      <a:pt x="6067" y="12663"/>
                    </a:cubicBezTo>
                    <a:cubicBezTo>
                      <a:pt x="6436" y="14907"/>
                      <a:pt x="6801" y="16933"/>
                      <a:pt x="6838" y="16933"/>
                    </a:cubicBezTo>
                    <a:cubicBezTo>
                      <a:pt x="6838" y="16933"/>
                      <a:pt x="6838" y="16933"/>
                      <a:pt x="6838" y="16933"/>
                    </a:cubicBezTo>
                    <a:cubicBezTo>
                      <a:pt x="6860" y="16933"/>
                      <a:pt x="6820" y="16590"/>
                      <a:pt x="6751" y="16170"/>
                    </a:cubicBezTo>
                    <a:cubicBezTo>
                      <a:pt x="6683" y="15751"/>
                      <a:pt x="6467" y="14457"/>
                      <a:pt x="6275" y="13301"/>
                    </a:cubicBezTo>
                    <a:cubicBezTo>
                      <a:pt x="6081" y="12141"/>
                      <a:pt x="5928" y="11169"/>
                      <a:pt x="5935" y="11141"/>
                    </a:cubicBezTo>
                    <a:cubicBezTo>
                      <a:pt x="5953" y="11066"/>
                      <a:pt x="6443" y="10666"/>
                      <a:pt x="6510" y="10666"/>
                    </a:cubicBezTo>
                    <a:cubicBezTo>
                      <a:pt x="6512" y="10666"/>
                      <a:pt x="6514" y="10667"/>
                      <a:pt x="6515" y="10668"/>
                    </a:cubicBezTo>
                    <a:cubicBezTo>
                      <a:pt x="6530" y="10682"/>
                      <a:pt x="6573" y="10982"/>
                      <a:pt x="6608" y="11332"/>
                    </a:cubicBezTo>
                    <a:cubicBezTo>
                      <a:pt x="6716" y="12409"/>
                      <a:pt x="7037" y="14614"/>
                      <a:pt x="7243" y="15704"/>
                    </a:cubicBezTo>
                    <a:cubicBezTo>
                      <a:pt x="7467" y="16888"/>
                      <a:pt x="7504" y="17072"/>
                      <a:pt x="7530" y="17072"/>
                    </a:cubicBezTo>
                    <a:cubicBezTo>
                      <a:pt x="7532" y="17072"/>
                      <a:pt x="7534" y="17071"/>
                      <a:pt x="7536" y="17069"/>
                    </a:cubicBezTo>
                    <a:cubicBezTo>
                      <a:pt x="7549" y="17056"/>
                      <a:pt x="7505" y="16768"/>
                      <a:pt x="7439" y="16431"/>
                    </a:cubicBezTo>
                    <a:cubicBezTo>
                      <a:pt x="7137" y="14863"/>
                      <a:pt x="6782" y="12448"/>
                      <a:pt x="6656" y="11097"/>
                    </a:cubicBezTo>
                    <a:cubicBezTo>
                      <a:pt x="6609" y="10600"/>
                      <a:pt x="6614" y="10570"/>
                      <a:pt x="6775" y="10420"/>
                    </a:cubicBezTo>
                    <a:cubicBezTo>
                      <a:pt x="6868" y="10332"/>
                      <a:pt x="6998" y="10228"/>
                      <a:pt x="7070" y="10186"/>
                    </a:cubicBezTo>
                    <a:cubicBezTo>
                      <a:pt x="7091" y="10174"/>
                      <a:pt x="7108" y="10165"/>
                      <a:pt x="7124" y="10165"/>
                    </a:cubicBezTo>
                    <a:cubicBezTo>
                      <a:pt x="7205" y="10165"/>
                      <a:pt x="7242" y="10408"/>
                      <a:pt x="7433" y="11731"/>
                    </a:cubicBezTo>
                    <a:cubicBezTo>
                      <a:pt x="7946" y="15288"/>
                      <a:pt x="8598" y="19247"/>
                      <a:pt x="8669" y="19247"/>
                    </a:cubicBezTo>
                    <a:cubicBezTo>
                      <a:pt x="8672" y="19247"/>
                      <a:pt x="8674" y="19238"/>
                      <a:pt x="8675" y="19218"/>
                    </a:cubicBezTo>
                    <a:cubicBezTo>
                      <a:pt x="8676" y="19171"/>
                      <a:pt x="8509" y="18108"/>
                      <a:pt x="8306" y="16859"/>
                    </a:cubicBezTo>
                    <a:cubicBezTo>
                      <a:pt x="7926" y="14584"/>
                      <a:pt x="7259" y="10107"/>
                      <a:pt x="7282" y="10023"/>
                    </a:cubicBezTo>
                    <a:cubicBezTo>
                      <a:pt x="7291" y="9983"/>
                      <a:pt x="9095" y="8536"/>
                      <a:pt x="9349" y="8364"/>
                    </a:cubicBezTo>
                    <a:lnTo>
                      <a:pt x="9457" y="8290"/>
                    </a:lnTo>
                    <a:lnTo>
                      <a:pt x="9488" y="8514"/>
                    </a:lnTo>
                    <a:cubicBezTo>
                      <a:pt x="9504" y="8637"/>
                      <a:pt x="9535" y="8849"/>
                      <a:pt x="9556" y="8995"/>
                    </a:cubicBezTo>
                    <a:cubicBezTo>
                      <a:pt x="9575" y="9127"/>
                      <a:pt x="9601" y="9221"/>
                      <a:pt x="9619" y="9221"/>
                    </a:cubicBezTo>
                    <a:cubicBezTo>
                      <a:pt x="9621" y="9221"/>
                      <a:pt x="9623" y="9220"/>
                      <a:pt x="9624" y="9218"/>
                    </a:cubicBezTo>
                    <a:cubicBezTo>
                      <a:pt x="9642" y="9198"/>
                      <a:pt x="9622" y="8970"/>
                      <a:pt x="9578" y="8705"/>
                    </a:cubicBezTo>
                    <a:lnTo>
                      <a:pt x="9497" y="8227"/>
                    </a:lnTo>
                    <a:lnTo>
                      <a:pt x="9798" y="7975"/>
                    </a:lnTo>
                    <a:cubicBezTo>
                      <a:pt x="9964" y="7836"/>
                      <a:pt x="10352" y="7493"/>
                      <a:pt x="10659" y="7214"/>
                    </a:cubicBezTo>
                    <a:cubicBezTo>
                      <a:pt x="10966" y="6936"/>
                      <a:pt x="11300" y="6648"/>
                      <a:pt x="11400" y="6577"/>
                    </a:cubicBezTo>
                    <a:lnTo>
                      <a:pt x="11581" y="6450"/>
                    </a:lnTo>
                    <a:lnTo>
                      <a:pt x="11719" y="8234"/>
                    </a:lnTo>
                    <a:cubicBezTo>
                      <a:pt x="11796" y="9216"/>
                      <a:pt x="11870" y="10018"/>
                      <a:pt x="11886" y="10018"/>
                    </a:cubicBezTo>
                    <a:cubicBezTo>
                      <a:pt x="11902" y="10018"/>
                      <a:pt x="11851" y="9197"/>
                      <a:pt x="11772" y="8193"/>
                    </a:cubicBezTo>
                    <a:lnTo>
                      <a:pt x="11632" y="6367"/>
                    </a:lnTo>
                    <a:lnTo>
                      <a:pt x="11979" y="6061"/>
                    </a:lnTo>
                    <a:cubicBezTo>
                      <a:pt x="12169" y="5894"/>
                      <a:pt x="12433" y="5669"/>
                      <a:pt x="12560" y="5568"/>
                    </a:cubicBezTo>
                    <a:lnTo>
                      <a:pt x="12792" y="5380"/>
                    </a:lnTo>
                    <a:lnTo>
                      <a:pt x="12824" y="6115"/>
                    </a:lnTo>
                    <a:cubicBezTo>
                      <a:pt x="12889" y="7651"/>
                      <a:pt x="13006" y="8991"/>
                      <a:pt x="13073" y="8991"/>
                    </a:cubicBezTo>
                    <a:cubicBezTo>
                      <a:pt x="13095" y="8991"/>
                      <a:pt x="13092" y="8863"/>
                      <a:pt x="13066" y="8705"/>
                    </a:cubicBezTo>
                    <a:cubicBezTo>
                      <a:pt x="13016" y="8394"/>
                      <a:pt x="12909" y="6945"/>
                      <a:pt x="12862" y="5935"/>
                    </a:cubicBezTo>
                    <a:lnTo>
                      <a:pt x="12832" y="5311"/>
                    </a:lnTo>
                    <a:lnTo>
                      <a:pt x="13160" y="5027"/>
                    </a:lnTo>
                    <a:cubicBezTo>
                      <a:pt x="13373" y="4846"/>
                      <a:pt x="13481" y="4720"/>
                      <a:pt x="13470" y="4676"/>
                    </a:cubicBezTo>
                    <a:cubicBezTo>
                      <a:pt x="13463" y="4642"/>
                      <a:pt x="13440" y="4626"/>
                      <a:pt x="13407" y="4626"/>
                    </a:cubicBezTo>
                    <a:cubicBezTo>
                      <a:pt x="13344" y="4626"/>
                      <a:pt x="13244" y="4683"/>
                      <a:pt x="13139" y="4784"/>
                    </a:cubicBezTo>
                    <a:cubicBezTo>
                      <a:pt x="13049" y="4871"/>
                      <a:pt x="12985" y="4927"/>
                      <a:pt x="12938" y="4927"/>
                    </a:cubicBezTo>
                    <a:cubicBezTo>
                      <a:pt x="12829" y="4927"/>
                      <a:pt x="12818" y="4615"/>
                      <a:pt x="12804" y="3649"/>
                    </a:cubicBezTo>
                    <a:cubicBezTo>
                      <a:pt x="12795" y="3007"/>
                      <a:pt x="12790" y="2702"/>
                      <a:pt x="12786" y="2702"/>
                    </a:cubicBezTo>
                    <a:cubicBezTo>
                      <a:pt x="12782" y="2702"/>
                      <a:pt x="12779" y="2931"/>
                      <a:pt x="12774" y="3369"/>
                    </a:cubicBezTo>
                    <a:cubicBezTo>
                      <a:pt x="12767" y="3987"/>
                      <a:pt x="12741" y="4339"/>
                      <a:pt x="12699" y="4339"/>
                    </a:cubicBezTo>
                    <a:cubicBezTo>
                      <a:pt x="12697" y="4339"/>
                      <a:pt x="12694" y="4338"/>
                      <a:pt x="12692" y="4336"/>
                    </a:cubicBezTo>
                    <a:cubicBezTo>
                      <a:pt x="12670" y="4314"/>
                      <a:pt x="12641" y="4303"/>
                      <a:pt x="12605" y="4303"/>
                    </a:cubicBezTo>
                    <a:cubicBezTo>
                      <a:pt x="12496" y="4303"/>
                      <a:pt x="12325" y="4409"/>
                      <a:pt x="12116" y="4613"/>
                    </a:cubicBezTo>
                    <a:cubicBezTo>
                      <a:pt x="11991" y="4733"/>
                      <a:pt x="11803" y="4892"/>
                      <a:pt x="11704" y="4961"/>
                    </a:cubicBezTo>
                    <a:lnTo>
                      <a:pt x="11522" y="5086"/>
                    </a:lnTo>
                    <a:lnTo>
                      <a:pt x="11468" y="4351"/>
                    </a:lnTo>
                    <a:cubicBezTo>
                      <a:pt x="11438" y="3947"/>
                      <a:pt x="11436" y="3536"/>
                      <a:pt x="11463" y="3441"/>
                    </a:cubicBezTo>
                    <a:cubicBezTo>
                      <a:pt x="11489" y="3348"/>
                      <a:pt x="11483" y="3240"/>
                      <a:pt x="11451" y="3207"/>
                    </a:cubicBezTo>
                    <a:cubicBezTo>
                      <a:pt x="11420" y="3174"/>
                      <a:pt x="11370" y="2739"/>
                      <a:pt x="11344" y="2245"/>
                    </a:cubicBezTo>
                    <a:cubicBezTo>
                      <a:pt x="11317" y="1750"/>
                      <a:pt x="11287" y="1333"/>
                      <a:pt x="11273" y="1319"/>
                    </a:cubicBezTo>
                    <a:cubicBezTo>
                      <a:pt x="11273" y="1319"/>
                      <a:pt x="11272" y="1318"/>
                      <a:pt x="11271" y="1318"/>
                    </a:cubicBezTo>
                    <a:lnTo>
                      <a:pt x="11271" y="1318"/>
                    </a:lnTo>
                    <a:cubicBezTo>
                      <a:pt x="11243" y="1318"/>
                      <a:pt x="11262" y="1968"/>
                      <a:pt x="11311" y="2670"/>
                    </a:cubicBezTo>
                    <a:lnTo>
                      <a:pt x="11347" y="3165"/>
                    </a:lnTo>
                    <a:lnTo>
                      <a:pt x="10983" y="3193"/>
                    </a:lnTo>
                    <a:cubicBezTo>
                      <a:pt x="10786" y="3207"/>
                      <a:pt x="10519" y="3229"/>
                      <a:pt x="10395" y="3240"/>
                    </a:cubicBezTo>
                    <a:lnTo>
                      <a:pt x="10170" y="3258"/>
                    </a:lnTo>
                    <a:lnTo>
                      <a:pt x="10123" y="2484"/>
                    </a:lnTo>
                    <a:cubicBezTo>
                      <a:pt x="10098" y="2059"/>
                      <a:pt x="10066" y="1515"/>
                      <a:pt x="10052" y="1279"/>
                    </a:cubicBezTo>
                    <a:cubicBezTo>
                      <a:pt x="10041" y="1047"/>
                      <a:pt x="10021" y="867"/>
                      <a:pt x="10012" y="867"/>
                    </a:cubicBezTo>
                    <a:cubicBezTo>
                      <a:pt x="10011" y="867"/>
                      <a:pt x="10011" y="867"/>
                      <a:pt x="10011" y="867"/>
                    </a:cubicBezTo>
                    <a:cubicBezTo>
                      <a:pt x="9973" y="905"/>
                      <a:pt x="10027" y="2255"/>
                      <a:pt x="10105" y="3213"/>
                    </a:cubicBezTo>
                    <a:cubicBezTo>
                      <a:pt x="10106" y="3226"/>
                      <a:pt x="9870" y="3282"/>
                      <a:pt x="9576" y="3342"/>
                    </a:cubicBezTo>
                    <a:lnTo>
                      <a:pt x="9047" y="3452"/>
                    </a:lnTo>
                    <a:lnTo>
                      <a:pt x="9044" y="3108"/>
                    </a:lnTo>
                    <a:cubicBezTo>
                      <a:pt x="9044" y="2921"/>
                      <a:pt x="9082" y="2487"/>
                      <a:pt x="9128" y="2152"/>
                    </a:cubicBezTo>
                    <a:cubicBezTo>
                      <a:pt x="9200" y="1625"/>
                      <a:pt x="9181" y="1422"/>
                      <a:pt x="9049" y="1422"/>
                    </a:cubicBezTo>
                    <a:cubicBezTo>
                      <a:pt x="9036" y="1422"/>
                      <a:pt x="9023" y="1424"/>
                      <a:pt x="9008" y="1428"/>
                    </a:cubicBezTo>
                    <a:cubicBezTo>
                      <a:pt x="9007" y="1428"/>
                      <a:pt x="9006" y="1428"/>
                      <a:pt x="9005" y="1428"/>
                    </a:cubicBezTo>
                    <a:cubicBezTo>
                      <a:pt x="8963" y="1428"/>
                      <a:pt x="8937" y="1225"/>
                      <a:pt x="8936" y="902"/>
                    </a:cubicBezTo>
                    <a:cubicBezTo>
                      <a:pt x="8935" y="621"/>
                      <a:pt x="8915" y="404"/>
                      <a:pt x="8892" y="404"/>
                    </a:cubicBezTo>
                    <a:cubicBezTo>
                      <a:pt x="8890" y="404"/>
                      <a:pt x="8889" y="405"/>
                      <a:pt x="8888" y="406"/>
                    </a:cubicBezTo>
                    <a:cubicBezTo>
                      <a:pt x="8862" y="431"/>
                      <a:pt x="8856" y="691"/>
                      <a:pt x="8873" y="981"/>
                    </a:cubicBezTo>
                    <a:cubicBezTo>
                      <a:pt x="8897" y="1437"/>
                      <a:pt x="8749" y="3067"/>
                      <a:pt x="8675" y="3141"/>
                    </a:cubicBezTo>
                    <a:cubicBezTo>
                      <a:pt x="8675" y="3141"/>
                      <a:pt x="8674" y="3141"/>
                      <a:pt x="8673" y="3141"/>
                    </a:cubicBezTo>
                    <a:cubicBezTo>
                      <a:pt x="8648" y="3141"/>
                      <a:pt x="8487" y="2987"/>
                      <a:pt x="8305" y="2792"/>
                    </a:cubicBezTo>
                    <a:lnTo>
                      <a:pt x="7958" y="2418"/>
                    </a:lnTo>
                    <a:lnTo>
                      <a:pt x="7940" y="1715"/>
                    </a:lnTo>
                    <a:cubicBezTo>
                      <a:pt x="7930" y="1330"/>
                      <a:pt x="7918" y="772"/>
                      <a:pt x="7914" y="486"/>
                    </a:cubicBezTo>
                    <a:cubicBezTo>
                      <a:pt x="7910" y="212"/>
                      <a:pt x="7890" y="1"/>
                      <a:pt x="7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9"/>
              <p:cNvSpPr/>
              <p:nvPr/>
            </p:nvSpPr>
            <p:spPr>
              <a:xfrm>
                <a:off x="5836700" y="4368700"/>
                <a:ext cx="7425" cy="148075"/>
              </a:xfrm>
              <a:custGeom>
                <a:avLst/>
                <a:gdLst/>
                <a:ahLst/>
                <a:cxnLst/>
                <a:rect l="l" t="t" r="r" b="b"/>
                <a:pathLst>
                  <a:path w="297" h="5923" extrusionOk="0">
                    <a:moveTo>
                      <a:pt x="12" y="1"/>
                    </a:moveTo>
                    <a:cubicBezTo>
                      <a:pt x="12" y="1"/>
                      <a:pt x="12" y="1"/>
                      <a:pt x="12" y="1"/>
                    </a:cubicBezTo>
                    <a:cubicBezTo>
                      <a:pt x="4" y="9"/>
                      <a:pt x="0" y="518"/>
                      <a:pt x="4" y="1138"/>
                    </a:cubicBezTo>
                    <a:cubicBezTo>
                      <a:pt x="13" y="2792"/>
                      <a:pt x="142" y="5217"/>
                      <a:pt x="250" y="5799"/>
                    </a:cubicBezTo>
                    <a:cubicBezTo>
                      <a:pt x="265" y="5880"/>
                      <a:pt x="275" y="5922"/>
                      <a:pt x="281" y="5922"/>
                    </a:cubicBezTo>
                    <a:cubicBezTo>
                      <a:pt x="297" y="5922"/>
                      <a:pt x="278" y="5616"/>
                      <a:pt x="225" y="4957"/>
                    </a:cubicBezTo>
                    <a:cubicBezTo>
                      <a:pt x="138" y="3910"/>
                      <a:pt x="95" y="2947"/>
                      <a:pt x="58" y="1319"/>
                    </a:cubicBezTo>
                    <a:cubicBezTo>
                      <a:pt x="42" y="592"/>
                      <a:pt x="22" y="1"/>
                      <a:pt x="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9"/>
              <p:cNvSpPr/>
              <p:nvPr/>
            </p:nvSpPr>
            <p:spPr>
              <a:xfrm>
                <a:off x="5751550" y="4467725"/>
                <a:ext cx="9950" cy="59225"/>
              </a:xfrm>
              <a:custGeom>
                <a:avLst/>
                <a:gdLst/>
                <a:ahLst/>
                <a:cxnLst/>
                <a:rect l="l" t="t" r="r" b="b"/>
                <a:pathLst>
                  <a:path w="398" h="2369" extrusionOk="0">
                    <a:moveTo>
                      <a:pt x="18" y="1"/>
                    </a:moveTo>
                    <a:lnTo>
                      <a:pt x="18" y="1"/>
                    </a:lnTo>
                    <a:cubicBezTo>
                      <a:pt x="0" y="1"/>
                      <a:pt x="32" y="334"/>
                      <a:pt x="90" y="742"/>
                    </a:cubicBezTo>
                    <a:cubicBezTo>
                      <a:pt x="241" y="1820"/>
                      <a:pt x="337" y="2368"/>
                      <a:pt x="375" y="2368"/>
                    </a:cubicBezTo>
                    <a:cubicBezTo>
                      <a:pt x="376" y="2368"/>
                      <a:pt x="378" y="2368"/>
                      <a:pt x="379" y="2366"/>
                    </a:cubicBezTo>
                    <a:cubicBezTo>
                      <a:pt x="397" y="2346"/>
                      <a:pt x="375" y="2131"/>
                      <a:pt x="327" y="1886"/>
                    </a:cubicBezTo>
                    <a:cubicBezTo>
                      <a:pt x="280" y="1642"/>
                      <a:pt x="198" y="1119"/>
                      <a:pt x="145" y="723"/>
                    </a:cubicBezTo>
                    <a:cubicBezTo>
                      <a:pt x="92" y="323"/>
                      <a:pt x="36" y="1"/>
                      <a:pt x="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9"/>
              <p:cNvSpPr/>
              <p:nvPr/>
            </p:nvSpPr>
            <p:spPr>
              <a:xfrm>
                <a:off x="5691600" y="4542175"/>
                <a:ext cx="33550" cy="235850"/>
              </a:xfrm>
              <a:custGeom>
                <a:avLst/>
                <a:gdLst/>
                <a:ahLst/>
                <a:cxnLst/>
                <a:rect l="l" t="t" r="r" b="b"/>
                <a:pathLst>
                  <a:path w="1342" h="9434" extrusionOk="0">
                    <a:moveTo>
                      <a:pt x="20" y="0"/>
                    </a:moveTo>
                    <a:lnTo>
                      <a:pt x="20" y="0"/>
                    </a:lnTo>
                    <a:cubicBezTo>
                      <a:pt x="4" y="0"/>
                      <a:pt x="0" y="198"/>
                      <a:pt x="21" y="498"/>
                    </a:cubicBezTo>
                    <a:cubicBezTo>
                      <a:pt x="122" y="2007"/>
                      <a:pt x="392" y="4127"/>
                      <a:pt x="812" y="6716"/>
                    </a:cubicBezTo>
                    <a:cubicBezTo>
                      <a:pt x="1105" y="8524"/>
                      <a:pt x="1277" y="9433"/>
                      <a:pt x="1323" y="9433"/>
                    </a:cubicBezTo>
                    <a:cubicBezTo>
                      <a:pt x="1324" y="9433"/>
                      <a:pt x="1325" y="9433"/>
                      <a:pt x="1326" y="9432"/>
                    </a:cubicBezTo>
                    <a:cubicBezTo>
                      <a:pt x="1342" y="9416"/>
                      <a:pt x="1319" y="9218"/>
                      <a:pt x="1271" y="8998"/>
                    </a:cubicBezTo>
                    <a:cubicBezTo>
                      <a:pt x="978" y="7632"/>
                      <a:pt x="408" y="3757"/>
                      <a:pt x="221" y="1869"/>
                    </a:cubicBezTo>
                    <a:cubicBezTo>
                      <a:pt x="142" y="1062"/>
                      <a:pt x="66" y="318"/>
                      <a:pt x="55" y="201"/>
                    </a:cubicBezTo>
                    <a:cubicBezTo>
                      <a:pt x="41" y="62"/>
                      <a:pt x="28" y="0"/>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9"/>
              <p:cNvSpPr/>
              <p:nvPr/>
            </p:nvSpPr>
            <p:spPr>
              <a:xfrm>
                <a:off x="5711600" y="4545900"/>
                <a:ext cx="28475" cy="234125"/>
              </a:xfrm>
              <a:custGeom>
                <a:avLst/>
                <a:gdLst/>
                <a:ahLst/>
                <a:cxnLst/>
                <a:rect l="l" t="t" r="r" b="b"/>
                <a:pathLst>
                  <a:path w="1139" h="9365" extrusionOk="0">
                    <a:moveTo>
                      <a:pt x="28" y="0"/>
                    </a:moveTo>
                    <a:cubicBezTo>
                      <a:pt x="26" y="0"/>
                      <a:pt x="25" y="1"/>
                      <a:pt x="23" y="3"/>
                    </a:cubicBezTo>
                    <a:cubicBezTo>
                      <a:pt x="0" y="24"/>
                      <a:pt x="118" y="1248"/>
                      <a:pt x="284" y="2724"/>
                    </a:cubicBezTo>
                    <a:cubicBezTo>
                      <a:pt x="843" y="7705"/>
                      <a:pt x="1053" y="9365"/>
                      <a:pt x="1117" y="9365"/>
                    </a:cubicBezTo>
                    <a:cubicBezTo>
                      <a:pt x="1138" y="9365"/>
                      <a:pt x="1136" y="9230"/>
                      <a:pt x="1107" y="9058"/>
                    </a:cubicBezTo>
                    <a:cubicBezTo>
                      <a:pt x="1039" y="8625"/>
                      <a:pt x="212" y="1471"/>
                      <a:pt x="93" y="272"/>
                    </a:cubicBezTo>
                    <a:cubicBezTo>
                      <a:pt x="78" y="114"/>
                      <a:pt x="49" y="0"/>
                      <a:pt x="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9"/>
              <p:cNvSpPr/>
              <p:nvPr/>
            </p:nvSpPr>
            <p:spPr>
              <a:xfrm>
                <a:off x="5854250" y="4406325"/>
                <a:ext cx="4425" cy="109900"/>
              </a:xfrm>
              <a:custGeom>
                <a:avLst/>
                <a:gdLst/>
                <a:ahLst/>
                <a:cxnLst/>
                <a:rect l="l" t="t" r="r" b="b"/>
                <a:pathLst>
                  <a:path w="177" h="4396" extrusionOk="0">
                    <a:moveTo>
                      <a:pt x="17" y="1"/>
                    </a:moveTo>
                    <a:cubicBezTo>
                      <a:pt x="16" y="1"/>
                      <a:pt x="16" y="1"/>
                      <a:pt x="15" y="2"/>
                    </a:cubicBezTo>
                    <a:cubicBezTo>
                      <a:pt x="0" y="16"/>
                      <a:pt x="18" y="947"/>
                      <a:pt x="55" y="2070"/>
                    </a:cubicBezTo>
                    <a:cubicBezTo>
                      <a:pt x="94" y="3195"/>
                      <a:pt x="116" y="4170"/>
                      <a:pt x="110" y="4235"/>
                    </a:cubicBezTo>
                    <a:cubicBezTo>
                      <a:pt x="103" y="4301"/>
                      <a:pt x="115" y="4373"/>
                      <a:pt x="137" y="4394"/>
                    </a:cubicBezTo>
                    <a:cubicBezTo>
                      <a:pt x="137" y="4395"/>
                      <a:pt x="138" y="4396"/>
                      <a:pt x="139" y="4396"/>
                    </a:cubicBezTo>
                    <a:cubicBezTo>
                      <a:pt x="176" y="4396"/>
                      <a:pt x="161" y="3395"/>
                      <a:pt x="98" y="1654"/>
                    </a:cubicBezTo>
                    <a:cubicBezTo>
                      <a:pt x="76" y="1046"/>
                      <a:pt x="55" y="423"/>
                      <a:pt x="50" y="264"/>
                    </a:cubicBezTo>
                    <a:cubicBezTo>
                      <a:pt x="45" y="112"/>
                      <a:pt x="31" y="1"/>
                      <a:pt x="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9"/>
              <p:cNvSpPr/>
              <p:nvPr/>
            </p:nvSpPr>
            <p:spPr>
              <a:xfrm>
                <a:off x="5731275" y="4546025"/>
                <a:ext cx="24975" cy="237075"/>
              </a:xfrm>
              <a:custGeom>
                <a:avLst/>
                <a:gdLst/>
                <a:ahLst/>
                <a:cxnLst/>
                <a:rect l="l" t="t" r="r" b="b"/>
                <a:pathLst>
                  <a:path w="999" h="9483" extrusionOk="0">
                    <a:moveTo>
                      <a:pt x="27" y="1"/>
                    </a:moveTo>
                    <a:cubicBezTo>
                      <a:pt x="26" y="1"/>
                      <a:pt x="25" y="1"/>
                      <a:pt x="25" y="2"/>
                    </a:cubicBezTo>
                    <a:cubicBezTo>
                      <a:pt x="1" y="25"/>
                      <a:pt x="21" y="604"/>
                      <a:pt x="68" y="1282"/>
                    </a:cubicBezTo>
                    <a:cubicBezTo>
                      <a:pt x="161" y="2624"/>
                      <a:pt x="341" y="4379"/>
                      <a:pt x="627" y="6737"/>
                    </a:cubicBezTo>
                    <a:cubicBezTo>
                      <a:pt x="727" y="7568"/>
                      <a:pt x="829" y="8529"/>
                      <a:pt x="854" y="8868"/>
                    </a:cubicBezTo>
                    <a:cubicBezTo>
                      <a:pt x="877" y="9206"/>
                      <a:pt x="914" y="9483"/>
                      <a:pt x="936" y="9483"/>
                    </a:cubicBezTo>
                    <a:cubicBezTo>
                      <a:pt x="998" y="9480"/>
                      <a:pt x="914" y="8511"/>
                      <a:pt x="671" y="6418"/>
                    </a:cubicBezTo>
                    <a:cubicBezTo>
                      <a:pt x="373" y="3846"/>
                      <a:pt x="226" y="2358"/>
                      <a:pt x="135" y="1011"/>
                    </a:cubicBezTo>
                    <a:cubicBezTo>
                      <a:pt x="97" y="448"/>
                      <a:pt x="49" y="1"/>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9"/>
              <p:cNvSpPr/>
              <p:nvPr/>
            </p:nvSpPr>
            <p:spPr>
              <a:xfrm>
                <a:off x="5755500" y="4546950"/>
                <a:ext cx="25950" cy="248100"/>
              </a:xfrm>
              <a:custGeom>
                <a:avLst/>
                <a:gdLst/>
                <a:ahLst/>
                <a:cxnLst/>
                <a:rect l="l" t="t" r="r" b="b"/>
                <a:pathLst>
                  <a:path w="1038" h="9924" extrusionOk="0">
                    <a:moveTo>
                      <a:pt x="19" y="1"/>
                    </a:moveTo>
                    <a:cubicBezTo>
                      <a:pt x="17" y="1"/>
                      <a:pt x="16" y="1"/>
                      <a:pt x="15" y="1"/>
                    </a:cubicBezTo>
                    <a:cubicBezTo>
                      <a:pt x="14" y="1"/>
                      <a:pt x="14" y="1"/>
                      <a:pt x="13" y="1"/>
                    </a:cubicBezTo>
                    <a:lnTo>
                      <a:pt x="13" y="1"/>
                    </a:lnTo>
                    <a:cubicBezTo>
                      <a:pt x="0" y="1"/>
                      <a:pt x="59" y="791"/>
                      <a:pt x="146" y="1754"/>
                    </a:cubicBezTo>
                    <a:cubicBezTo>
                      <a:pt x="481" y="5522"/>
                      <a:pt x="949" y="9923"/>
                      <a:pt x="1012" y="9923"/>
                    </a:cubicBezTo>
                    <a:cubicBezTo>
                      <a:pt x="1035" y="9923"/>
                      <a:pt x="1038" y="9851"/>
                      <a:pt x="1023" y="9763"/>
                    </a:cubicBezTo>
                    <a:cubicBezTo>
                      <a:pt x="956" y="9390"/>
                      <a:pt x="476" y="4729"/>
                      <a:pt x="286" y="2609"/>
                    </a:cubicBezTo>
                    <a:cubicBezTo>
                      <a:pt x="54" y="49"/>
                      <a:pt x="52" y="1"/>
                      <a:pt x="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9"/>
              <p:cNvSpPr/>
              <p:nvPr/>
            </p:nvSpPr>
            <p:spPr>
              <a:xfrm>
                <a:off x="5771725" y="4529725"/>
                <a:ext cx="30950" cy="261400"/>
              </a:xfrm>
              <a:custGeom>
                <a:avLst/>
                <a:gdLst/>
                <a:ahLst/>
                <a:cxnLst/>
                <a:rect l="l" t="t" r="r" b="b"/>
                <a:pathLst>
                  <a:path w="1238" h="10456" extrusionOk="0">
                    <a:moveTo>
                      <a:pt x="20" y="0"/>
                    </a:moveTo>
                    <a:cubicBezTo>
                      <a:pt x="18" y="0"/>
                      <a:pt x="16" y="3"/>
                      <a:pt x="13" y="5"/>
                    </a:cubicBezTo>
                    <a:cubicBezTo>
                      <a:pt x="1" y="15"/>
                      <a:pt x="6" y="193"/>
                      <a:pt x="25" y="402"/>
                    </a:cubicBezTo>
                    <a:cubicBezTo>
                      <a:pt x="82" y="1086"/>
                      <a:pt x="357" y="3273"/>
                      <a:pt x="641" y="5297"/>
                    </a:cubicBezTo>
                    <a:cubicBezTo>
                      <a:pt x="958" y="7575"/>
                      <a:pt x="1002" y="7959"/>
                      <a:pt x="1101" y="9399"/>
                    </a:cubicBezTo>
                    <a:cubicBezTo>
                      <a:pt x="1140" y="9982"/>
                      <a:pt x="1188" y="10456"/>
                      <a:pt x="1204" y="10456"/>
                    </a:cubicBezTo>
                    <a:cubicBezTo>
                      <a:pt x="1238" y="10456"/>
                      <a:pt x="1186" y="9613"/>
                      <a:pt x="1072" y="8299"/>
                    </a:cubicBezTo>
                    <a:cubicBezTo>
                      <a:pt x="1032" y="7819"/>
                      <a:pt x="865" y="6479"/>
                      <a:pt x="702" y="5315"/>
                    </a:cubicBezTo>
                    <a:cubicBezTo>
                      <a:pt x="538" y="4152"/>
                      <a:pt x="330" y="2554"/>
                      <a:pt x="240" y="1758"/>
                    </a:cubicBezTo>
                    <a:cubicBezTo>
                      <a:pt x="57" y="165"/>
                      <a:pt x="39" y="0"/>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29"/>
              <p:cNvSpPr/>
              <p:nvPr/>
            </p:nvSpPr>
            <p:spPr>
              <a:xfrm>
                <a:off x="5875175" y="4425700"/>
                <a:ext cx="4875" cy="89625"/>
              </a:xfrm>
              <a:custGeom>
                <a:avLst/>
                <a:gdLst/>
                <a:ahLst/>
                <a:cxnLst/>
                <a:rect l="l" t="t" r="r" b="b"/>
                <a:pathLst>
                  <a:path w="195" h="3585" extrusionOk="0">
                    <a:moveTo>
                      <a:pt x="123" y="1"/>
                    </a:moveTo>
                    <a:cubicBezTo>
                      <a:pt x="97" y="1"/>
                      <a:pt x="75" y="426"/>
                      <a:pt x="75" y="948"/>
                    </a:cubicBezTo>
                    <a:cubicBezTo>
                      <a:pt x="75" y="1469"/>
                      <a:pt x="54" y="2275"/>
                      <a:pt x="30" y="2740"/>
                    </a:cubicBezTo>
                    <a:cubicBezTo>
                      <a:pt x="6" y="3208"/>
                      <a:pt x="0" y="3585"/>
                      <a:pt x="18" y="3585"/>
                    </a:cubicBezTo>
                    <a:cubicBezTo>
                      <a:pt x="87" y="3585"/>
                      <a:pt x="194" y="2"/>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29"/>
              <p:cNvSpPr/>
              <p:nvPr/>
            </p:nvSpPr>
            <p:spPr>
              <a:xfrm>
                <a:off x="5799675" y="4518300"/>
                <a:ext cx="31750" cy="282600"/>
              </a:xfrm>
              <a:custGeom>
                <a:avLst/>
                <a:gdLst/>
                <a:ahLst/>
                <a:cxnLst/>
                <a:rect l="l" t="t" r="r" b="b"/>
                <a:pathLst>
                  <a:path w="1270" h="11304" extrusionOk="0">
                    <a:moveTo>
                      <a:pt x="21" y="1"/>
                    </a:moveTo>
                    <a:cubicBezTo>
                      <a:pt x="1" y="1"/>
                      <a:pt x="94" y="1107"/>
                      <a:pt x="228" y="2465"/>
                    </a:cubicBezTo>
                    <a:cubicBezTo>
                      <a:pt x="455" y="4782"/>
                      <a:pt x="754" y="7433"/>
                      <a:pt x="1076" y="10010"/>
                    </a:cubicBezTo>
                    <a:cubicBezTo>
                      <a:pt x="1212" y="11093"/>
                      <a:pt x="1237" y="11303"/>
                      <a:pt x="1250" y="11303"/>
                    </a:cubicBezTo>
                    <a:cubicBezTo>
                      <a:pt x="1254" y="11303"/>
                      <a:pt x="1257" y="11282"/>
                      <a:pt x="1262" y="11260"/>
                    </a:cubicBezTo>
                    <a:cubicBezTo>
                      <a:pt x="1270" y="11222"/>
                      <a:pt x="1202" y="10548"/>
                      <a:pt x="1107" y="9757"/>
                    </a:cubicBezTo>
                    <a:cubicBezTo>
                      <a:pt x="739" y="6683"/>
                      <a:pt x="465" y="4201"/>
                      <a:pt x="266" y="2145"/>
                    </a:cubicBezTo>
                    <a:cubicBezTo>
                      <a:pt x="151" y="965"/>
                      <a:pt x="4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9"/>
              <p:cNvSpPr/>
              <p:nvPr/>
            </p:nvSpPr>
            <p:spPr>
              <a:xfrm>
                <a:off x="5890875" y="4449475"/>
                <a:ext cx="2275" cy="54350"/>
              </a:xfrm>
              <a:custGeom>
                <a:avLst/>
                <a:gdLst/>
                <a:ahLst/>
                <a:cxnLst/>
                <a:rect l="l" t="t" r="r" b="b"/>
                <a:pathLst>
                  <a:path w="91" h="2174" extrusionOk="0">
                    <a:moveTo>
                      <a:pt x="37" y="1"/>
                    </a:moveTo>
                    <a:cubicBezTo>
                      <a:pt x="15" y="1"/>
                      <a:pt x="1" y="588"/>
                      <a:pt x="2" y="1311"/>
                    </a:cubicBezTo>
                    <a:cubicBezTo>
                      <a:pt x="3" y="1867"/>
                      <a:pt x="12" y="2174"/>
                      <a:pt x="25" y="2174"/>
                    </a:cubicBezTo>
                    <a:cubicBezTo>
                      <a:pt x="30" y="2174"/>
                      <a:pt x="36" y="2125"/>
                      <a:pt x="42" y="2023"/>
                    </a:cubicBezTo>
                    <a:cubicBezTo>
                      <a:pt x="90" y="1246"/>
                      <a:pt x="88" y="1"/>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9"/>
              <p:cNvSpPr/>
              <p:nvPr/>
            </p:nvSpPr>
            <p:spPr>
              <a:xfrm>
                <a:off x="5827600" y="4515075"/>
                <a:ext cx="24425" cy="254500"/>
              </a:xfrm>
              <a:custGeom>
                <a:avLst/>
                <a:gdLst/>
                <a:ahLst/>
                <a:cxnLst/>
                <a:rect l="l" t="t" r="r" b="b"/>
                <a:pathLst>
                  <a:path w="977" h="10180" extrusionOk="0">
                    <a:moveTo>
                      <a:pt x="47" y="0"/>
                    </a:moveTo>
                    <a:cubicBezTo>
                      <a:pt x="0" y="0"/>
                      <a:pt x="9" y="254"/>
                      <a:pt x="73" y="1009"/>
                    </a:cubicBezTo>
                    <a:cubicBezTo>
                      <a:pt x="578" y="6920"/>
                      <a:pt x="894" y="10176"/>
                      <a:pt x="959" y="10179"/>
                    </a:cubicBezTo>
                    <a:cubicBezTo>
                      <a:pt x="977" y="10179"/>
                      <a:pt x="907" y="9311"/>
                      <a:pt x="805" y="8254"/>
                    </a:cubicBezTo>
                    <a:cubicBezTo>
                      <a:pt x="705" y="7192"/>
                      <a:pt x="501" y="4911"/>
                      <a:pt x="353" y="3180"/>
                    </a:cubicBezTo>
                    <a:cubicBezTo>
                      <a:pt x="206" y="1448"/>
                      <a:pt x="78" y="24"/>
                      <a:pt x="67" y="12"/>
                    </a:cubicBezTo>
                    <a:cubicBezTo>
                      <a:pt x="60" y="5"/>
                      <a:pt x="53" y="0"/>
                      <a:pt x="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9"/>
              <p:cNvSpPr/>
              <p:nvPr/>
            </p:nvSpPr>
            <p:spPr>
              <a:xfrm>
                <a:off x="5854000" y="4515500"/>
                <a:ext cx="16825" cy="211650"/>
              </a:xfrm>
              <a:custGeom>
                <a:avLst/>
                <a:gdLst/>
                <a:ahLst/>
                <a:cxnLst/>
                <a:rect l="l" t="t" r="r" b="b"/>
                <a:pathLst>
                  <a:path w="673" h="8466" extrusionOk="0">
                    <a:moveTo>
                      <a:pt x="45" y="0"/>
                    </a:moveTo>
                    <a:cubicBezTo>
                      <a:pt x="20" y="0"/>
                      <a:pt x="0" y="112"/>
                      <a:pt x="13" y="295"/>
                    </a:cubicBezTo>
                    <a:cubicBezTo>
                      <a:pt x="25" y="457"/>
                      <a:pt x="81" y="1426"/>
                      <a:pt x="137" y="2442"/>
                    </a:cubicBezTo>
                    <a:cubicBezTo>
                      <a:pt x="268" y="4828"/>
                      <a:pt x="578" y="8464"/>
                      <a:pt x="649" y="8465"/>
                    </a:cubicBezTo>
                    <a:cubicBezTo>
                      <a:pt x="672" y="8465"/>
                      <a:pt x="600" y="7445"/>
                      <a:pt x="493" y="6195"/>
                    </a:cubicBezTo>
                    <a:cubicBezTo>
                      <a:pt x="385" y="4944"/>
                      <a:pt x="255" y="3122"/>
                      <a:pt x="204" y="2136"/>
                    </a:cubicBezTo>
                    <a:cubicBezTo>
                      <a:pt x="152" y="1153"/>
                      <a:pt x="101" y="269"/>
                      <a:pt x="93" y="176"/>
                    </a:cubicBezTo>
                    <a:cubicBezTo>
                      <a:pt x="81" y="54"/>
                      <a:pt x="62" y="0"/>
                      <a:pt x="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9"/>
              <p:cNvSpPr/>
              <p:nvPr/>
            </p:nvSpPr>
            <p:spPr>
              <a:xfrm>
                <a:off x="5883650" y="4525025"/>
                <a:ext cx="12300" cy="214900"/>
              </a:xfrm>
              <a:custGeom>
                <a:avLst/>
                <a:gdLst/>
                <a:ahLst/>
                <a:cxnLst/>
                <a:rect l="l" t="t" r="r" b="b"/>
                <a:pathLst>
                  <a:path w="492" h="8596" extrusionOk="0">
                    <a:moveTo>
                      <a:pt x="19" y="0"/>
                    </a:moveTo>
                    <a:cubicBezTo>
                      <a:pt x="18" y="0"/>
                      <a:pt x="18" y="0"/>
                      <a:pt x="17" y="1"/>
                    </a:cubicBezTo>
                    <a:cubicBezTo>
                      <a:pt x="5" y="10"/>
                      <a:pt x="1" y="223"/>
                      <a:pt x="4" y="470"/>
                    </a:cubicBezTo>
                    <a:cubicBezTo>
                      <a:pt x="12" y="978"/>
                      <a:pt x="97" y="2718"/>
                      <a:pt x="184" y="4094"/>
                    </a:cubicBezTo>
                    <a:cubicBezTo>
                      <a:pt x="216" y="4606"/>
                      <a:pt x="283" y="5826"/>
                      <a:pt x="333" y="6809"/>
                    </a:cubicBezTo>
                    <a:cubicBezTo>
                      <a:pt x="383" y="7793"/>
                      <a:pt x="438" y="8595"/>
                      <a:pt x="457" y="8595"/>
                    </a:cubicBezTo>
                    <a:cubicBezTo>
                      <a:pt x="492" y="8595"/>
                      <a:pt x="423" y="7091"/>
                      <a:pt x="266" y="4447"/>
                    </a:cubicBezTo>
                    <a:cubicBezTo>
                      <a:pt x="175" y="2921"/>
                      <a:pt x="64" y="808"/>
                      <a:pt x="45" y="233"/>
                    </a:cubicBezTo>
                    <a:cubicBezTo>
                      <a:pt x="41" y="102"/>
                      <a:pt x="30"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9"/>
              <p:cNvSpPr/>
              <p:nvPr/>
            </p:nvSpPr>
            <p:spPr>
              <a:xfrm>
                <a:off x="5920200" y="4523300"/>
                <a:ext cx="4475" cy="194700"/>
              </a:xfrm>
              <a:custGeom>
                <a:avLst/>
                <a:gdLst/>
                <a:ahLst/>
                <a:cxnLst/>
                <a:rect l="l" t="t" r="r" b="b"/>
                <a:pathLst>
                  <a:path w="179" h="7788" extrusionOk="0">
                    <a:moveTo>
                      <a:pt x="147" y="1"/>
                    </a:moveTo>
                    <a:cubicBezTo>
                      <a:pt x="117" y="1"/>
                      <a:pt x="105" y="271"/>
                      <a:pt x="66" y="1713"/>
                    </a:cubicBezTo>
                    <a:cubicBezTo>
                      <a:pt x="0" y="4124"/>
                      <a:pt x="46" y="7680"/>
                      <a:pt x="144" y="7777"/>
                    </a:cubicBezTo>
                    <a:cubicBezTo>
                      <a:pt x="149" y="7782"/>
                      <a:pt x="153" y="7788"/>
                      <a:pt x="156" y="7788"/>
                    </a:cubicBezTo>
                    <a:cubicBezTo>
                      <a:pt x="178" y="7788"/>
                      <a:pt x="170" y="7581"/>
                      <a:pt x="111" y="5805"/>
                    </a:cubicBezTo>
                    <a:cubicBezTo>
                      <a:pt x="81" y="4916"/>
                      <a:pt x="81" y="3247"/>
                      <a:pt x="111" y="2102"/>
                    </a:cubicBezTo>
                    <a:cubicBezTo>
                      <a:pt x="141" y="956"/>
                      <a:pt x="160" y="11"/>
                      <a:pt x="153" y="4"/>
                    </a:cubicBezTo>
                    <a:cubicBezTo>
                      <a:pt x="151" y="2"/>
                      <a:pt x="149"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9"/>
              <p:cNvSpPr/>
              <p:nvPr/>
            </p:nvSpPr>
            <p:spPr>
              <a:xfrm>
                <a:off x="5944100" y="4532725"/>
                <a:ext cx="6825" cy="135200"/>
              </a:xfrm>
              <a:custGeom>
                <a:avLst/>
                <a:gdLst/>
                <a:ahLst/>
                <a:cxnLst/>
                <a:rect l="l" t="t" r="r" b="b"/>
                <a:pathLst>
                  <a:path w="273" h="5408" extrusionOk="0">
                    <a:moveTo>
                      <a:pt x="25" y="0"/>
                    </a:moveTo>
                    <a:cubicBezTo>
                      <a:pt x="1" y="0"/>
                      <a:pt x="3" y="720"/>
                      <a:pt x="27" y="1594"/>
                    </a:cubicBezTo>
                    <a:cubicBezTo>
                      <a:pt x="90" y="3839"/>
                      <a:pt x="183" y="5407"/>
                      <a:pt x="252" y="5407"/>
                    </a:cubicBezTo>
                    <a:cubicBezTo>
                      <a:pt x="254" y="5407"/>
                      <a:pt x="256" y="5406"/>
                      <a:pt x="257" y="5404"/>
                    </a:cubicBezTo>
                    <a:cubicBezTo>
                      <a:pt x="272" y="5384"/>
                      <a:pt x="259" y="5042"/>
                      <a:pt x="225" y="4634"/>
                    </a:cubicBezTo>
                    <a:cubicBezTo>
                      <a:pt x="148" y="3686"/>
                      <a:pt x="85" y="2161"/>
                      <a:pt x="74" y="956"/>
                    </a:cubicBezTo>
                    <a:cubicBezTo>
                      <a:pt x="70" y="431"/>
                      <a:pt x="47" y="2"/>
                      <a:pt x="25" y="0"/>
                    </a:cubicBezTo>
                    <a:cubicBezTo>
                      <a:pt x="25" y="0"/>
                      <a:pt x="25" y="0"/>
                      <a:pt x="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9"/>
              <p:cNvSpPr/>
              <p:nvPr/>
            </p:nvSpPr>
            <p:spPr>
              <a:xfrm>
                <a:off x="5978600" y="4571325"/>
                <a:ext cx="4350" cy="86825"/>
              </a:xfrm>
              <a:custGeom>
                <a:avLst/>
                <a:gdLst/>
                <a:ahLst/>
                <a:cxnLst/>
                <a:rect l="l" t="t" r="r" b="b"/>
                <a:pathLst>
                  <a:path w="174" h="3473" extrusionOk="0">
                    <a:moveTo>
                      <a:pt x="152" y="1"/>
                    </a:moveTo>
                    <a:cubicBezTo>
                      <a:pt x="151" y="1"/>
                      <a:pt x="150" y="1"/>
                      <a:pt x="149" y="2"/>
                    </a:cubicBezTo>
                    <a:cubicBezTo>
                      <a:pt x="129" y="22"/>
                      <a:pt x="97" y="411"/>
                      <a:pt x="77" y="875"/>
                    </a:cubicBezTo>
                    <a:cubicBezTo>
                      <a:pt x="25" y="2108"/>
                      <a:pt x="1" y="3472"/>
                      <a:pt x="30" y="3472"/>
                    </a:cubicBezTo>
                    <a:cubicBezTo>
                      <a:pt x="43" y="3472"/>
                      <a:pt x="71" y="2915"/>
                      <a:pt x="94" y="2239"/>
                    </a:cubicBezTo>
                    <a:cubicBezTo>
                      <a:pt x="116" y="1561"/>
                      <a:pt x="145" y="770"/>
                      <a:pt x="158" y="485"/>
                    </a:cubicBezTo>
                    <a:cubicBezTo>
                      <a:pt x="174" y="210"/>
                      <a:pt x="170"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9"/>
              <p:cNvSpPr/>
              <p:nvPr/>
            </p:nvSpPr>
            <p:spPr>
              <a:xfrm>
                <a:off x="5991000" y="4577000"/>
                <a:ext cx="2050" cy="73300"/>
              </a:xfrm>
              <a:custGeom>
                <a:avLst/>
                <a:gdLst/>
                <a:ahLst/>
                <a:cxnLst/>
                <a:rect l="l" t="t" r="r" b="b"/>
                <a:pathLst>
                  <a:path w="82" h="2932" extrusionOk="0">
                    <a:moveTo>
                      <a:pt x="65" y="1"/>
                    </a:moveTo>
                    <a:cubicBezTo>
                      <a:pt x="64" y="1"/>
                      <a:pt x="64" y="1"/>
                      <a:pt x="64" y="1"/>
                    </a:cubicBezTo>
                    <a:cubicBezTo>
                      <a:pt x="47" y="17"/>
                      <a:pt x="23" y="632"/>
                      <a:pt x="13" y="1366"/>
                    </a:cubicBezTo>
                    <a:cubicBezTo>
                      <a:pt x="1" y="2102"/>
                      <a:pt x="9" y="2796"/>
                      <a:pt x="30" y="2906"/>
                    </a:cubicBezTo>
                    <a:cubicBezTo>
                      <a:pt x="34" y="2923"/>
                      <a:pt x="37" y="2932"/>
                      <a:pt x="40" y="2932"/>
                    </a:cubicBezTo>
                    <a:cubicBezTo>
                      <a:pt x="55" y="2932"/>
                      <a:pt x="61" y="2697"/>
                      <a:pt x="54" y="2347"/>
                    </a:cubicBezTo>
                    <a:cubicBezTo>
                      <a:pt x="46" y="1925"/>
                      <a:pt x="50" y="1225"/>
                      <a:pt x="68" y="778"/>
                    </a:cubicBezTo>
                    <a:cubicBezTo>
                      <a:pt x="82" y="343"/>
                      <a:pt x="81" y="1"/>
                      <a:pt x="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9"/>
              <p:cNvSpPr/>
              <p:nvPr/>
            </p:nvSpPr>
            <p:spPr>
              <a:xfrm>
                <a:off x="6026900" y="4606275"/>
                <a:ext cx="2300" cy="19950"/>
              </a:xfrm>
              <a:custGeom>
                <a:avLst/>
                <a:gdLst/>
                <a:ahLst/>
                <a:cxnLst/>
                <a:rect l="l" t="t" r="r" b="b"/>
                <a:pathLst>
                  <a:path w="92" h="798" extrusionOk="0">
                    <a:moveTo>
                      <a:pt x="37" y="0"/>
                    </a:moveTo>
                    <a:cubicBezTo>
                      <a:pt x="16" y="0"/>
                      <a:pt x="1" y="210"/>
                      <a:pt x="2" y="476"/>
                    </a:cubicBezTo>
                    <a:cubicBezTo>
                      <a:pt x="3" y="679"/>
                      <a:pt x="14" y="797"/>
                      <a:pt x="28" y="797"/>
                    </a:cubicBezTo>
                    <a:cubicBezTo>
                      <a:pt x="33" y="797"/>
                      <a:pt x="38" y="783"/>
                      <a:pt x="44" y="754"/>
                    </a:cubicBezTo>
                    <a:cubicBezTo>
                      <a:pt x="92" y="500"/>
                      <a:pt x="88" y="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29"/>
            <p:cNvGrpSpPr/>
            <p:nvPr/>
          </p:nvGrpSpPr>
          <p:grpSpPr>
            <a:xfrm>
              <a:off x="810850" y="4490475"/>
              <a:ext cx="609525" cy="580725"/>
              <a:chOff x="2923100" y="1289275"/>
              <a:chExt cx="609525" cy="580725"/>
            </a:xfrm>
          </p:grpSpPr>
          <p:sp>
            <p:nvSpPr>
              <p:cNvPr id="4300" name="Google Shape;4300;p29"/>
              <p:cNvSpPr/>
              <p:nvPr/>
            </p:nvSpPr>
            <p:spPr>
              <a:xfrm>
                <a:off x="3422675" y="1605550"/>
                <a:ext cx="600" cy="750"/>
              </a:xfrm>
              <a:custGeom>
                <a:avLst/>
                <a:gdLst/>
                <a:ahLst/>
                <a:cxnLst/>
                <a:rect l="l" t="t" r="r" b="b"/>
                <a:pathLst>
                  <a:path w="24" h="30" extrusionOk="0">
                    <a:moveTo>
                      <a:pt x="24" y="1"/>
                    </a:moveTo>
                    <a:lnTo>
                      <a:pt x="1" y="26"/>
                    </a:lnTo>
                    <a:cubicBezTo>
                      <a:pt x="4" y="27"/>
                      <a:pt x="5" y="29"/>
                      <a:pt x="8" y="30"/>
                    </a:cubicBezTo>
                    <a:lnTo>
                      <a:pt x="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9"/>
              <p:cNvSpPr/>
              <p:nvPr/>
            </p:nvSpPr>
            <p:spPr>
              <a:xfrm>
                <a:off x="2923100" y="1289275"/>
                <a:ext cx="609525" cy="580725"/>
              </a:xfrm>
              <a:custGeom>
                <a:avLst/>
                <a:gdLst/>
                <a:ahLst/>
                <a:cxnLst/>
                <a:rect l="l" t="t" r="r" b="b"/>
                <a:pathLst>
                  <a:path w="24381" h="23229" extrusionOk="0">
                    <a:moveTo>
                      <a:pt x="785" y="503"/>
                    </a:moveTo>
                    <a:cubicBezTo>
                      <a:pt x="816" y="503"/>
                      <a:pt x="874" y="521"/>
                      <a:pt x="962" y="551"/>
                    </a:cubicBezTo>
                    <a:cubicBezTo>
                      <a:pt x="1098" y="598"/>
                      <a:pt x="1243" y="677"/>
                      <a:pt x="1270" y="718"/>
                    </a:cubicBezTo>
                    <a:cubicBezTo>
                      <a:pt x="1298" y="760"/>
                      <a:pt x="1296" y="877"/>
                      <a:pt x="1266" y="967"/>
                    </a:cubicBezTo>
                    <a:cubicBezTo>
                      <a:pt x="1242" y="1040"/>
                      <a:pt x="1206" y="1076"/>
                      <a:pt x="1162" y="1076"/>
                    </a:cubicBezTo>
                    <a:cubicBezTo>
                      <a:pt x="1080" y="1076"/>
                      <a:pt x="969" y="956"/>
                      <a:pt x="846" y="726"/>
                    </a:cubicBezTo>
                    <a:cubicBezTo>
                      <a:pt x="759" y="563"/>
                      <a:pt x="729" y="503"/>
                      <a:pt x="785" y="503"/>
                    </a:cubicBezTo>
                    <a:close/>
                    <a:moveTo>
                      <a:pt x="1441" y="705"/>
                    </a:moveTo>
                    <a:lnTo>
                      <a:pt x="2210" y="1149"/>
                    </a:lnTo>
                    <a:cubicBezTo>
                      <a:pt x="2636" y="1395"/>
                      <a:pt x="2983" y="1617"/>
                      <a:pt x="2988" y="1648"/>
                    </a:cubicBezTo>
                    <a:cubicBezTo>
                      <a:pt x="2992" y="1680"/>
                      <a:pt x="2957" y="1800"/>
                      <a:pt x="2905" y="1928"/>
                    </a:cubicBezTo>
                    <a:cubicBezTo>
                      <a:pt x="2857" y="2049"/>
                      <a:pt x="2816" y="2102"/>
                      <a:pt x="2760" y="2102"/>
                    </a:cubicBezTo>
                    <a:cubicBezTo>
                      <a:pt x="2735" y="2102"/>
                      <a:pt x="2708" y="2092"/>
                      <a:pt x="2675" y="2073"/>
                    </a:cubicBezTo>
                    <a:cubicBezTo>
                      <a:pt x="2564" y="2007"/>
                      <a:pt x="2551" y="1955"/>
                      <a:pt x="2609" y="1825"/>
                    </a:cubicBezTo>
                    <a:cubicBezTo>
                      <a:pt x="2671" y="1694"/>
                      <a:pt x="2635" y="1609"/>
                      <a:pt x="2567" y="1609"/>
                    </a:cubicBezTo>
                    <a:cubicBezTo>
                      <a:pt x="2525" y="1609"/>
                      <a:pt x="2471" y="1640"/>
                      <a:pt x="2420" y="1713"/>
                    </a:cubicBezTo>
                    <a:cubicBezTo>
                      <a:pt x="2388" y="1757"/>
                      <a:pt x="2359" y="1780"/>
                      <a:pt x="2328" y="1780"/>
                    </a:cubicBezTo>
                    <a:cubicBezTo>
                      <a:pt x="2284" y="1780"/>
                      <a:pt x="2236" y="1737"/>
                      <a:pt x="2168" y="1648"/>
                    </a:cubicBezTo>
                    <a:cubicBezTo>
                      <a:pt x="2105" y="1562"/>
                      <a:pt x="2055" y="1511"/>
                      <a:pt x="2039" y="1511"/>
                    </a:cubicBezTo>
                    <a:cubicBezTo>
                      <a:pt x="2034" y="1511"/>
                      <a:pt x="2032" y="1516"/>
                      <a:pt x="2034" y="1527"/>
                    </a:cubicBezTo>
                    <a:cubicBezTo>
                      <a:pt x="2038" y="1550"/>
                      <a:pt x="2022" y="1562"/>
                      <a:pt x="1992" y="1562"/>
                    </a:cubicBezTo>
                    <a:cubicBezTo>
                      <a:pt x="1963" y="1562"/>
                      <a:pt x="1921" y="1550"/>
                      <a:pt x="1874" y="1529"/>
                    </a:cubicBezTo>
                    <a:cubicBezTo>
                      <a:pt x="1766" y="1478"/>
                      <a:pt x="1700" y="1368"/>
                      <a:pt x="1705" y="1244"/>
                    </a:cubicBezTo>
                    <a:cubicBezTo>
                      <a:pt x="1709" y="1140"/>
                      <a:pt x="1702" y="1093"/>
                      <a:pt x="1663" y="1093"/>
                    </a:cubicBezTo>
                    <a:cubicBezTo>
                      <a:pt x="1635" y="1093"/>
                      <a:pt x="1592" y="1116"/>
                      <a:pt x="1526" y="1157"/>
                    </a:cubicBezTo>
                    <a:cubicBezTo>
                      <a:pt x="1462" y="1197"/>
                      <a:pt x="1421" y="1220"/>
                      <a:pt x="1396" y="1220"/>
                    </a:cubicBezTo>
                    <a:cubicBezTo>
                      <a:pt x="1354" y="1220"/>
                      <a:pt x="1361" y="1154"/>
                      <a:pt x="1390" y="991"/>
                    </a:cubicBezTo>
                    <a:lnTo>
                      <a:pt x="1441" y="705"/>
                    </a:lnTo>
                    <a:close/>
                    <a:moveTo>
                      <a:pt x="3286" y="1785"/>
                    </a:moveTo>
                    <a:cubicBezTo>
                      <a:pt x="3323" y="1785"/>
                      <a:pt x="3364" y="1804"/>
                      <a:pt x="3405" y="1843"/>
                    </a:cubicBezTo>
                    <a:cubicBezTo>
                      <a:pt x="3452" y="1887"/>
                      <a:pt x="3445" y="2061"/>
                      <a:pt x="3392" y="2220"/>
                    </a:cubicBezTo>
                    <a:cubicBezTo>
                      <a:pt x="3338" y="2380"/>
                      <a:pt x="3263" y="2453"/>
                      <a:pt x="3200" y="2453"/>
                    </a:cubicBezTo>
                    <a:cubicBezTo>
                      <a:pt x="3116" y="2453"/>
                      <a:pt x="3053" y="2320"/>
                      <a:pt x="3092" y="2090"/>
                    </a:cubicBezTo>
                    <a:cubicBezTo>
                      <a:pt x="3127" y="1892"/>
                      <a:pt x="3198" y="1785"/>
                      <a:pt x="3286" y="1785"/>
                    </a:cubicBezTo>
                    <a:close/>
                    <a:moveTo>
                      <a:pt x="1290" y="1540"/>
                    </a:moveTo>
                    <a:cubicBezTo>
                      <a:pt x="1315" y="1540"/>
                      <a:pt x="1369" y="1570"/>
                      <a:pt x="1450" y="1618"/>
                    </a:cubicBezTo>
                    <a:cubicBezTo>
                      <a:pt x="1637" y="1726"/>
                      <a:pt x="1693" y="1839"/>
                      <a:pt x="1719" y="2130"/>
                    </a:cubicBezTo>
                    <a:cubicBezTo>
                      <a:pt x="1734" y="2326"/>
                      <a:pt x="1734" y="2484"/>
                      <a:pt x="1716" y="2484"/>
                    </a:cubicBezTo>
                    <a:cubicBezTo>
                      <a:pt x="1715" y="2484"/>
                      <a:pt x="1714" y="2484"/>
                      <a:pt x="1714" y="2483"/>
                    </a:cubicBezTo>
                    <a:cubicBezTo>
                      <a:pt x="1693" y="2471"/>
                      <a:pt x="1570" y="2237"/>
                      <a:pt x="1445" y="1970"/>
                    </a:cubicBezTo>
                    <a:cubicBezTo>
                      <a:pt x="1293" y="1651"/>
                      <a:pt x="1241" y="1540"/>
                      <a:pt x="1290" y="1540"/>
                    </a:cubicBezTo>
                    <a:close/>
                    <a:moveTo>
                      <a:pt x="1919" y="1888"/>
                    </a:moveTo>
                    <a:cubicBezTo>
                      <a:pt x="1974" y="1888"/>
                      <a:pt x="2036" y="1942"/>
                      <a:pt x="2065" y="2050"/>
                    </a:cubicBezTo>
                    <a:cubicBezTo>
                      <a:pt x="2085" y="2124"/>
                      <a:pt x="2112" y="2431"/>
                      <a:pt x="2125" y="2728"/>
                    </a:cubicBezTo>
                    <a:cubicBezTo>
                      <a:pt x="2139" y="3042"/>
                      <a:pt x="2139" y="3167"/>
                      <a:pt x="2102" y="3167"/>
                    </a:cubicBezTo>
                    <a:cubicBezTo>
                      <a:pt x="2081" y="3167"/>
                      <a:pt x="2048" y="3128"/>
                      <a:pt x="2000" y="3060"/>
                    </a:cubicBezTo>
                    <a:cubicBezTo>
                      <a:pt x="1865" y="2868"/>
                      <a:pt x="1807" y="2552"/>
                      <a:pt x="1815" y="2043"/>
                    </a:cubicBezTo>
                    <a:cubicBezTo>
                      <a:pt x="1818" y="1940"/>
                      <a:pt x="1865" y="1888"/>
                      <a:pt x="1919" y="1888"/>
                    </a:cubicBezTo>
                    <a:close/>
                    <a:moveTo>
                      <a:pt x="9002" y="6907"/>
                    </a:moveTo>
                    <a:cubicBezTo>
                      <a:pt x="9035" y="6907"/>
                      <a:pt x="9074" y="6942"/>
                      <a:pt x="9120" y="7007"/>
                    </a:cubicBezTo>
                    <a:cubicBezTo>
                      <a:pt x="9167" y="7077"/>
                      <a:pt x="9206" y="7316"/>
                      <a:pt x="9209" y="7553"/>
                    </a:cubicBezTo>
                    <a:cubicBezTo>
                      <a:pt x="9210" y="7791"/>
                      <a:pt x="9213" y="8161"/>
                      <a:pt x="9214" y="8399"/>
                    </a:cubicBezTo>
                    <a:cubicBezTo>
                      <a:pt x="9216" y="8671"/>
                      <a:pt x="9211" y="8766"/>
                      <a:pt x="9144" y="8766"/>
                    </a:cubicBezTo>
                    <a:cubicBezTo>
                      <a:pt x="9111" y="8766"/>
                      <a:pt x="9064" y="8744"/>
                      <a:pt x="8996" y="8709"/>
                    </a:cubicBezTo>
                    <a:cubicBezTo>
                      <a:pt x="8785" y="8601"/>
                      <a:pt x="8778" y="8566"/>
                      <a:pt x="8826" y="7767"/>
                    </a:cubicBezTo>
                    <a:cubicBezTo>
                      <a:pt x="8862" y="7167"/>
                      <a:pt x="8911" y="6907"/>
                      <a:pt x="9002" y="6907"/>
                    </a:cubicBezTo>
                    <a:close/>
                    <a:moveTo>
                      <a:pt x="3673" y="2039"/>
                    </a:moveTo>
                    <a:cubicBezTo>
                      <a:pt x="3700" y="2039"/>
                      <a:pt x="3733" y="2054"/>
                      <a:pt x="3774" y="2081"/>
                    </a:cubicBezTo>
                    <a:cubicBezTo>
                      <a:pt x="3860" y="2136"/>
                      <a:pt x="4817" y="2757"/>
                      <a:pt x="5914" y="3472"/>
                    </a:cubicBezTo>
                    <a:cubicBezTo>
                      <a:pt x="7008" y="4183"/>
                      <a:pt x="8995" y="5493"/>
                      <a:pt x="10344" y="6389"/>
                    </a:cubicBezTo>
                    <a:cubicBezTo>
                      <a:pt x="11693" y="7285"/>
                      <a:pt x="13421" y="8421"/>
                      <a:pt x="14200" y="8917"/>
                    </a:cubicBezTo>
                    <a:cubicBezTo>
                      <a:pt x="15254" y="9591"/>
                      <a:pt x="15611" y="9869"/>
                      <a:pt x="15613" y="10019"/>
                    </a:cubicBezTo>
                    <a:cubicBezTo>
                      <a:pt x="15613" y="10124"/>
                      <a:pt x="15647" y="10199"/>
                      <a:pt x="15691" y="10199"/>
                    </a:cubicBezTo>
                    <a:cubicBezTo>
                      <a:pt x="15694" y="10199"/>
                      <a:pt x="15697" y="10199"/>
                      <a:pt x="15701" y="10198"/>
                    </a:cubicBezTo>
                    <a:cubicBezTo>
                      <a:pt x="15748" y="10186"/>
                      <a:pt x="15774" y="10126"/>
                      <a:pt x="15760" y="10069"/>
                    </a:cubicBezTo>
                    <a:cubicBezTo>
                      <a:pt x="15748" y="10027"/>
                      <a:pt x="15758" y="10005"/>
                      <a:pt x="15791" y="10005"/>
                    </a:cubicBezTo>
                    <a:cubicBezTo>
                      <a:pt x="15817" y="10005"/>
                      <a:pt x="15857" y="10018"/>
                      <a:pt x="15913" y="10044"/>
                    </a:cubicBezTo>
                    <a:cubicBezTo>
                      <a:pt x="16042" y="10103"/>
                      <a:pt x="16074" y="10160"/>
                      <a:pt x="16023" y="10247"/>
                    </a:cubicBezTo>
                    <a:cubicBezTo>
                      <a:pt x="15945" y="10382"/>
                      <a:pt x="15952" y="10489"/>
                      <a:pt x="16004" y="10489"/>
                    </a:cubicBezTo>
                    <a:cubicBezTo>
                      <a:pt x="16029" y="10489"/>
                      <a:pt x="16065" y="10464"/>
                      <a:pt x="16107" y="10405"/>
                    </a:cubicBezTo>
                    <a:cubicBezTo>
                      <a:pt x="16164" y="10326"/>
                      <a:pt x="16207" y="10290"/>
                      <a:pt x="16267" y="10290"/>
                    </a:cubicBezTo>
                    <a:cubicBezTo>
                      <a:pt x="16305" y="10290"/>
                      <a:pt x="16350" y="10305"/>
                      <a:pt x="16410" y="10331"/>
                    </a:cubicBezTo>
                    <a:cubicBezTo>
                      <a:pt x="16581" y="10408"/>
                      <a:pt x="16582" y="10437"/>
                      <a:pt x="16430" y="10647"/>
                    </a:cubicBezTo>
                    <a:cubicBezTo>
                      <a:pt x="16372" y="10727"/>
                      <a:pt x="16332" y="10778"/>
                      <a:pt x="16252" y="10778"/>
                    </a:cubicBezTo>
                    <a:cubicBezTo>
                      <a:pt x="16103" y="10778"/>
                      <a:pt x="15813" y="10601"/>
                      <a:pt x="15000" y="10103"/>
                    </a:cubicBezTo>
                    <a:cubicBezTo>
                      <a:pt x="13101" y="8937"/>
                      <a:pt x="13013" y="8867"/>
                      <a:pt x="13120" y="8623"/>
                    </a:cubicBezTo>
                    <a:cubicBezTo>
                      <a:pt x="13160" y="8532"/>
                      <a:pt x="13178" y="8488"/>
                      <a:pt x="13169" y="8488"/>
                    </a:cubicBezTo>
                    <a:lnTo>
                      <a:pt x="13169" y="8488"/>
                    </a:lnTo>
                    <a:cubicBezTo>
                      <a:pt x="13162" y="8488"/>
                      <a:pt x="13130" y="8529"/>
                      <a:pt x="13070" y="8609"/>
                    </a:cubicBezTo>
                    <a:cubicBezTo>
                      <a:pt x="13026" y="8669"/>
                      <a:pt x="12986" y="8704"/>
                      <a:pt x="12917" y="8704"/>
                    </a:cubicBezTo>
                    <a:cubicBezTo>
                      <a:pt x="12792" y="8704"/>
                      <a:pt x="12572" y="8586"/>
                      <a:pt x="12058" y="8287"/>
                    </a:cubicBezTo>
                    <a:cubicBezTo>
                      <a:pt x="11228" y="7801"/>
                      <a:pt x="11192" y="7767"/>
                      <a:pt x="11303" y="7550"/>
                    </a:cubicBezTo>
                    <a:cubicBezTo>
                      <a:pt x="11405" y="7353"/>
                      <a:pt x="11424" y="7242"/>
                      <a:pt x="11384" y="7242"/>
                    </a:cubicBezTo>
                    <a:cubicBezTo>
                      <a:pt x="11353" y="7242"/>
                      <a:pt x="11288" y="7306"/>
                      <a:pt x="11201" y="7447"/>
                    </a:cubicBezTo>
                    <a:cubicBezTo>
                      <a:pt x="11102" y="7606"/>
                      <a:pt x="11054" y="7674"/>
                      <a:pt x="11009" y="7674"/>
                    </a:cubicBezTo>
                    <a:cubicBezTo>
                      <a:pt x="10978" y="7674"/>
                      <a:pt x="10949" y="7642"/>
                      <a:pt x="10906" y="7583"/>
                    </a:cubicBezTo>
                    <a:cubicBezTo>
                      <a:pt x="10840" y="7494"/>
                      <a:pt x="10824" y="7325"/>
                      <a:pt x="10865" y="7190"/>
                    </a:cubicBezTo>
                    <a:cubicBezTo>
                      <a:pt x="10902" y="7071"/>
                      <a:pt x="10920" y="7012"/>
                      <a:pt x="10909" y="7012"/>
                    </a:cubicBezTo>
                    <a:cubicBezTo>
                      <a:pt x="10899" y="7012"/>
                      <a:pt x="10861" y="7069"/>
                      <a:pt x="10785" y="7180"/>
                    </a:cubicBezTo>
                    <a:cubicBezTo>
                      <a:pt x="10709" y="7293"/>
                      <a:pt x="10653" y="7345"/>
                      <a:pt x="10603" y="7345"/>
                    </a:cubicBezTo>
                    <a:cubicBezTo>
                      <a:pt x="10580" y="7345"/>
                      <a:pt x="10559" y="7334"/>
                      <a:pt x="10536" y="7312"/>
                    </a:cubicBezTo>
                    <a:cubicBezTo>
                      <a:pt x="10486" y="7264"/>
                      <a:pt x="10478" y="7156"/>
                      <a:pt x="10518" y="7085"/>
                    </a:cubicBezTo>
                    <a:cubicBezTo>
                      <a:pt x="10600" y="6943"/>
                      <a:pt x="10596" y="6853"/>
                      <a:pt x="10548" y="6853"/>
                    </a:cubicBezTo>
                    <a:cubicBezTo>
                      <a:pt x="10516" y="6853"/>
                      <a:pt x="10465" y="6892"/>
                      <a:pt x="10407" y="6982"/>
                    </a:cubicBezTo>
                    <a:cubicBezTo>
                      <a:pt x="10334" y="7093"/>
                      <a:pt x="10269" y="7140"/>
                      <a:pt x="10221" y="7140"/>
                    </a:cubicBezTo>
                    <a:cubicBezTo>
                      <a:pt x="10126" y="7140"/>
                      <a:pt x="10101" y="6956"/>
                      <a:pt x="10230" y="6716"/>
                    </a:cubicBezTo>
                    <a:cubicBezTo>
                      <a:pt x="10312" y="6566"/>
                      <a:pt x="10350" y="6446"/>
                      <a:pt x="10318" y="6446"/>
                    </a:cubicBezTo>
                    <a:cubicBezTo>
                      <a:pt x="10317" y="6446"/>
                      <a:pt x="10315" y="6446"/>
                      <a:pt x="10313" y="6447"/>
                    </a:cubicBezTo>
                    <a:cubicBezTo>
                      <a:pt x="10276" y="6456"/>
                      <a:pt x="10185" y="6589"/>
                      <a:pt x="10119" y="6730"/>
                    </a:cubicBezTo>
                    <a:lnTo>
                      <a:pt x="9998" y="6995"/>
                    </a:lnTo>
                    <a:lnTo>
                      <a:pt x="9377" y="6641"/>
                    </a:lnTo>
                    <a:cubicBezTo>
                      <a:pt x="8854" y="6343"/>
                      <a:pt x="8775" y="6265"/>
                      <a:pt x="8874" y="6145"/>
                    </a:cubicBezTo>
                    <a:cubicBezTo>
                      <a:pt x="8993" y="6001"/>
                      <a:pt x="9007" y="5920"/>
                      <a:pt x="8933" y="5920"/>
                    </a:cubicBezTo>
                    <a:cubicBezTo>
                      <a:pt x="8895" y="5920"/>
                      <a:pt x="8833" y="5941"/>
                      <a:pt x="8750" y="5987"/>
                    </a:cubicBezTo>
                    <a:cubicBezTo>
                      <a:pt x="8680" y="6026"/>
                      <a:pt x="8610" y="6042"/>
                      <a:pt x="8552" y="6042"/>
                    </a:cubicBezTo>
                    <a:cubicBezTo>
                      <a:pt x="8408" y="6042"/>
                      <a:pt x="8332" y="5942"/>
                      <a:pt x="8482" y="5833"/>
                    </a:cubicBezTo>
                    <a:cubicBezTo>
                      <a:pt x="8561" y="5777"/>
                      <a:pt x="8612" y="5693"/>
                      <a:pt x="8599" y="5641"/>
                    </a:cubicBezTo>
                    <a:cubicBezTo>
                      <a:pt x="8594" y="5624"/>
                      <a:pt x="8582" y="5616"/>
                      <a:pt x="8564" y="5616"/>
                    </a:cubicBezTo>
                    <a:cubicBezTo>
                      <a:pt x="8528" y="5616"/>
                      <a:pt x="8467" y="5649"/>
                      <a:pt x="8400" y="5711"/>
                    </a:cubicBezTo>
                    <a:cubicBezTo>
                      <a:pt x="8306" y="5798"/>
                      <a:pt x="8218" y="5836"/>
                      <a:pt x="8150" y="5836"/>
                    </a:cubicBezTo>
                    <a:cubicBezTo>
                      <a:pt x="8014" y="5836"/>
                      <a:pt x="7961" y="5684"/>
                      <a:pt x="8111" y="5479"/>
                    </a:cubicBezTo>
                    <a:cubicBezTo>
                      <a:pt x="8250" y="5287"/>
                      <a:pt x="8290" y="5183"/>
                      <a:pt x="8245" y="5183"/>
                    </a:cubicBezTo>
                    <a:cubicBezTo>
                      <a:pt x="8212" y="5183"/>
                      <a:pt x="8130" y="5241"/>
                      <a:pt x="8008" y="5365"/>
                    </a:cubicBezTo>
                    <a:lnTo>
                      <a:pt x="7756" y="5620"/>
                    </a:lnTo>
                    <a:lnTo>
                      <a:pt x="7259" y="5286"/>
                    </a:lnTo>
                    <a:cubicBezTo>
                      <a:pt x="6950" y="5079"/>
                      <a:pt x="6762" y="4881"/>
                      <a:pt x="6760" y="4762"/>
                    </a:cubicBezTo>
                    <a:cubicBezTo>
                      <a:pt x="6758" y="4676"/>
                      <a:pt x="6740" y="4635"/>
                      <a:pt x="6702" y="4635"/>
                    </a:cubicBezTo>
                    <a:cubicBezTo>
                      <a:pt x="6680" y="4635"/>
                      <a:pt x="6652" y="4648"/>
                      <a:pt x="6617" y="4674"/>
                    </a:cubicBezTo>
                    <a:cubicBezTo>
                      <a:pt x="6578" y="4702"/>
                      <a:pt x="6537" y="4714"/>
                      <a:pt x="6495" y="4714"/>
                    </a:cubicBezTo>
                    <a:cubicBezTo>
                      <a:pt x="6320" y="4714"/>
                      <a:pt x="6146" y="4496"/>
                      <a:pt x="6199" y="4274"/>
                    </a:cubicBezTo>
                    <a:cubicBezTo>
                      <a:pt x="6222" y="4169"/>
                      <a:pt x="6231" y="4118"/>
                      <a:pt x="6216" y="4118"/>
                    </a:cubicBezTo>
                    <a:cubicBezTo>
                      <a:pt x="6204" y="4118"/>
                      <a:pt x="6173" y="4157"/>
                      <a:pt x="6120" y="4232"/>
                    </a:cubicBezTo>
                    <a:cubicBezTo>
                      <a:pt x="6054" y="4322"/>
                      <a:pt x="6013" y="4363"/>
                      <a:pt x="5957" y="4363"/>
                    </a:cubicBezTo>
                    <a:cubicBezTo>
                      <a:pt x="5915" y="4363"/>
                      <a:pt x="5865" y="4341"/>
                      <a:pt x="5791" y="4299"/>
                    </a:cubicBezTo>
                    <a:cubicBezTo>
                      <a:pt x="5620" y="4202"/>
                      <a:pt x="5598" y="4141"/>
                      <a:pt x="5641" y="3893"/>
                    </a:cubicBezTo>
                    <a:cubicBezTo>
                      <a:pt x="5678" y="3686"/>
                      <a:pt x="5653" y="3567"/>
                      <a:pt x="5602" y="3567"/>
                    </a:cubicBezTo>
                    <a:cubicBezTo>
                      <a:pt x="5567" y="3567"/>
                      <a:pt x="5520" y="3621"/>
                      <a:pt x="5472" y="3740"/>
                    </a:cubicBezTo>
                    <a:cubicBezTo>
                      <a:pt x="5425" y="3861"/>
                      <a:pt x="5389" y="3912"/>
                      <a:pt x="5325" y="3912"/>
                    </a:cubicBezTo>
                    <a:cubicBezTo>
                      <a:pt x="5290" y="3912"/>
                      <a:pt x="5248" y="3898"/>
                      <a:pt x="5192" y="3871"/>
                    </a:cubicBezTo>
                    <a:cubicBezTo>
                      <a:pt x="5085" y="3822"/>
                      <a:pt x="5003" y="3728"/>
                      <a:pt x="5008" y="3665"/>
                    </a:cubicBezTo>
                    <a:cubicBezTo>
                      <a:pt x="5015" y="3599"/>
                      <a:pt x="4919" y="3528"/>
                      <a:pt x="4789" y="3500"/>
                    </a:cubicBezTo>
                    <a:cubicBezTo>
                      <a:pt x="4658" y="3473"/>
                      <a:pt x="4547" y="3379"/>
                      <a:pt x="4530" y="3284"/>
                    </a:cubicBezTo>
                    <a:cubicBezTo>
                      <a:pt x="4519" y="3220"/>
                      <a:pt x="4489" y="3182"/>
                      <a:pt x="4457" y="3182"/>
                    </a:cubicBezTo>
                    <a:cubicBezTo>
                      <a:pt x="4445" y="3182"/>
                      <a:pt x="4432" y="3188"/>
                      <a:pt x="4420" y="3200"/>
                    </a:cubicBezTo>
                    <a:cubicBezTo>
                      <a:pt x="4398" y="3223"/>
                      <a:pt x="4372" y="3233"/>
                      <a:pt x="4343" y="3233"/>
                    </a:cubicBezTo>
                    <a:cubicBezTo>
                      <a:pt x="4198" y="3233"/>
                      <a:pt x="3994" y="2976"/>
                      <a:pt x="4039" y="2792"/>
                    </a:cubicBezTo>
                    <a:cubicBezTo>
                      <a:pt x="4082" y="2611"/>
                      <a:pt x="4031" y="2504"/>
                      <a:pt x="3949" y="2504"/>
                    </a:cubicBezTo>
                    <a:cubicBezTo>
                      <a:pt x="3896" y="2504"/>
                      <a:pt x="3829" y="2548"/>
                      <a:pt x="3766" y="2645"/>
                    </a:cubicBezTo>
                    <a:cubicBezTo>
                      <a:pt x="3693" y="2759"/>
                      <a:pt x="3656" y="2810"/>
                      <a:pt x="3622" y="2810"/>
                    </a:cubicBezTo>
                    <a:cubicBezTo>
                      <a:pt x="3594" y="2810"/>
                      <a:pt x="3568" y="2777"/>
                      <a:pt x="3525" y="2716"/>
                    </a:cubicBezTo>
                    <a:cubicBezTo>
                      <a:pt x="3472" y="2637"/>
                      <a:pt x="3472" y="2435"/>
                      <a:pt x="3524" y="2276"/>
                    </a:cubicBezTo>
                    <a:cubicBezTo>
                      <a:pt x="3579" y="2107"/>
                      <a:pt x="3615" y="2039"/>
                      <a:pt x="3673" y="2039"/>
                    </a:cubicBezTo>
                    <a:close/>
                    <a:moveTo>
                      <a:pt x="9427" y="7183"/>
                    </a:moveTo>
                    <a:cubicBezTo>
                      <a:pt x="9446" y="7183"/>
                      <a:pt x="9470" y="7192"/>
                      <a:pt x="9497" y="7208"/>
                    </a:cubicBezTo>
                    <a:cubicBezTo>
                      <a:pt x="9650" y="7292"/>
                      <a:pt x="9671" y="7415"/>
                      <a:pt x="9658" y="8112"/>
                    </a:cubicBezTo>
                    <a:cubicBezTo>
                      <a:pt x="9651" y="8558"/>
                      <a:pt x="9669" y="8929"/>
                      <a:pt x="9698" y="8943"/>
                    </a:cubicBezTo>
                    <a:cubicBezTo>
                      <a:pt x="9699" y="8944"/>
                      <a:pt x="9699" y="8944"/>
                      <a:pt x="9700" y="8944"/>
                    </a:cubicBezTo>
                    <a:cubicBezTo>
                      <a:pt x="9729" y="8944"/>
                      <a:pt x="9761" y="8602"/>
                      <a:pt x="9772" y="8165"/>
                    </a:cubicBezTo>
                    <a:lnTo>
                      <a:pt x="9792" y="7358"/>
                    </a:lnTo>
                    <a:lnTo>
                      <a:pt x="10237" y="7656"/>
                    </a:lnTo>
                    <a:cubicBezTo>
                      <a:pt x="10480" y="7818"/>
                      <a:pt x="11514" y="8467"/>
                      <a:pt x="12524" y="9091"/>
                    </a:cubicBezTo>
                    <a:lnTo>
                      <a:pt x="14364" y="10230"/>
                    </a:lnTo>
                    <a:lnTo>
                      <a:pt x="14464" y="11062"/>
                    </a:lnTo>
                    <a:cubicBezTo>
                      <a:pt x="14519" y="11523"/>
                      <a:pt x="14557" y="11909"/>
                      <a:pt x="14548" y="11929"/>
                    </a:cubicBezTo>
                    <a:cubicBezTo>
                      <a:pt x="14547" y="11931"/>
                      <a:pt x="14545" y="11932"/>
                      <a:pt x="14542" y="11932"/>
                    </a:cubicBezTo>
                    <a:cubicBezTo>
                      <a:pt x="14507" y="11932"/>
                      <a:pt x="14337" y="11833"/>
                      <a:pt x="14135" y="11697"/>
                    </a:cubicBezTo>
                    <a:cubicBezTo>
                      <a:pt x="13716" y="11415"/>
                      <a:pt x="13654" y="11286"/>
                      <a:pt x="13663" y="10755"/>
                    </a:cubicBezTo>
                    <a:cubicBezTo>
                      <a:pt x="13668" y="10559"/>
                      <a:pt x="13638" y="10445"/>
                      <a:pt x="13587" y="10445"/>
                    </a:cubicBezTo>
                    <a:cubicBezTo>
                      <a:pt x="13584" y="10445"/>
                      <a:pt x="13582" y="10446"/>
                      <a:pt x="13579" y="10446"/>
                    </a:cubicBezTo>
                    <a:cubicBezTo>
                      <a:pt x="13525" y="10460"/>
                      <a:pt x="13493" y="10604"/>
                      <a:pt x="13502" y="10778"/>
                    </a:cubicBezTo>
                    <a:cubicBezTo>
                      <a:pt x="13519" y="11049"/>
                      <a:pt x="13485" y="11178"/>
                      <a:pt x="13393" y="11178"/>
                    </a:cubicBezTo>
                    <a:cubicBezTo>
                      <a:pt x="13358" y="11178"/>
                      <a:pt x="13313" y="11159"/>
                      <a:pt x="13259" y="11120"/>
                    </a:cubicBezTo>
                    <a:cubicBezTo>
                      <a:pt x="13148" y="11042"/>
                      <a:pt x="13124" y="10856"/>
                      <a:pt x="13160" y="10401"/>
                    </a:cubicBezTo>
                    <a:cubicBezTo>
                      <a:pt x="13200" y="9889"/>
                      <a:pt x="13210" y="9743"/>
                      <a:pt x="13172" y="9743"/>
                    </a:cubicBezTo>
                    <a:cubicBezTo>
                      <a:pt x="13158" y="9743"/>
                      <a:pt x="13138" y="9762"/>
                      <a:pt x="13111" y="9790"/>
                    </a:cubicBezTo>
                    <a:cubicBezTo>
                      <a:pt x="13072" y="9830"/>
                      <a:pt x="13038" y="9982"/>
                      <a:pt x="13041" y="10116"/>
                    </a:cubicBezTo>
                    <a:cubicBezTo>
                      <a:pt x="13044" y="10253"/>
                      <a:pt x="13032" y="10501"/>
                      <a:pt x="13014" y="10660"/>
                    </a:cubicBezTo>
                    <a:lnTo>
                      <a:pt x="12984" y="10953"/>
                    </a:lnTo>
                    <a:lnTo>
                      <a:pt x="12129" y="10460"/>
                    </a:lnTo>
                    <a:lnTo>
                      <a:pt x="11275" y="9965"/>
                    </a:lnTo>
                    <a:lnTo>
                      <a:pt x="11182" y="9421"/>
                    </a:lnTo>
                    <a:lnTo>
                      <a:pt x="11090" y="8875"/>
                    </a:lnTo>
                    <a:lnTo>
                      <a:pt x="11099" y="9375"/>
                    </a:lnTo>
                    <a:cubicBezTo>
                      <a:pt x="11104" y="9695"/>
                      <a:pt x="11102" y="9808"/>
                      <a:pt x="11040" y="9808"/>
                    </a:cubicBezTo>
                    <a:cubicBezTo>
                      <a:pt x="11007" y="9808"/>
                      <a:pt x="10959" y="9778"/>
                      <a:pt x="10887" y="9731"/>
                    </a:cubicBezTo>
                    <a:cubicBezTo>
                      <a:pt x="10766" y="9651"/>
                      <a:pt x="10631" y="9462"/>
                      <a:pt x="10585" y="9309"/>
                    </a:cubicBezTo>
                    <a:cubicBezTo>
                      <a:pt x="10545" y="9178"/>
                      <a:pt x="10524" y="9115"/>
                      <a:pt x="10512" y="9115"/>
                    </a:cubicBezTo>
                    <a:cubicBezTo>
                      <a:pt x="10501" y="9115"/>
                      <a:pt x="10498" y="9168"/>
                      <a:pt x="10495" y="9270"/>
                    </a:cubicBezTo>
                    <a:cubicBezTo>
                      <a:pt x="10494" y="9379"/>
                      <a:pt x="10489" y="9436"/>
                      <a:pt x="10424" y="9436"/>
                    </a:cubicBezTo>
                    <a:cubicBezTo>
                      <a:pt x="10352" y="9436"/>
                      <a:pt x="10204" y="9365"/>
                      <a:pt x="9903" y="9215"/>
                    </a:cubicBezTo>
                    <a:lnTo>
                      <a:pt x="9312" y="8921"/>
                    </a:lnTo>
                    <a:lnTo>
                      <a:pt x="9317" y="8014"/>
                    </a:lnTo>
                    <a:cubicBezTo>
                      <a:pt x="9321" y="7371"/>
                      <a:pt x="9337" y="7183"/>
                      <a:pt x="9427" y="7183"/>
                    </a:cubicBezTo>
                    <a:close/>
                    <a:moveTo>
                      <a:pt x="14668" y="10511"/>
                    </a:moveTo>
                    <a:cubicBezTo>
                      <a:pt x="14845" y="10511"/>
                      <a:pt x="15289" y="10820"/>
                      <a:pt x="16311" y="11488"/>
                    </a:cubicBezTo>
                    <a:cubicBezTo>
                      <a:pt x="17720" y="12408"/>
                      <a:pt x="17632" y="12278"/>
                      <a:pt x="17601" y="13402"/>
                    </a:cubicBezTo>
                    <a:lnTo>
                      <a:pt x="17586" y="13953"/>
                    </a:lnTo>
                    <a:lnTo>
                      <a:pt x="17091" y="13576"/>
                    </a:lnTo>
                    <a:cubicBezTo>
                      <a:pt x="16625" y="13223"/>
                      <a:pt x="16595" y="13176"/>
                      <a:pt x="16597" y="12817"/>
                    </a:cubicBezTo>
                    <a:cubicBezTo>
                      <a:pt x="16598" y="12610"/>
                      <a:pt x="16567" y="12385"/>
                      <a:pt x="16530" y="12327"/>
                    </a:cubicBezTo>
                    <a:cubicBezTo>
                      <a:pt x="16524" y="12318"/>
                      <a:pt x="16519" y="12314"/>
                      <a:pt x="16514" y="12314"/>
                    </a:cubicBezTo>
                    <a:cubicBezTo>
                      <a:pt x="16487" y="12314"/>
                      <a:pt x="16479" y="12450"/>
                      <a:pt x="16496" y="12656"/>
                    </a:cubicBezTo>
                    <a:cubicBezTo>
                      <a:pt x="16521" y="12951"/>
                      <a:pt x="16487" y="13091"/>
                      <a:pt x="16427" y="13091"/>
                    </a:cubicBezTo>
                    <a:cubicBezTo>
                      <a:pt x="16355" y="13091"/>
                      <a:pt x="16245" y="12883"/>
                      <a:pt x="16159" y="12498"/>
                    </a:cubicBezTo>
                    <a:cubicBezTo>
                      <a:pt x="16093" y="12197"/>
                      <a:pt x="16042" y="12051"/>
                      <a:pt x="16005" y="12051"/>
                    </a:cubicBezTo>
                    <a:cubicBezTo>
                      <a:pt x="15994" y="12051"/>
                      <a:pt x="15985" y="12064"/>
                      <a:pt x="15976" y="12091"/>
                    </a:cubicBezTo>
                    <a:cubicBezTo>
                      <a:pt x="15947" y="12186"/>
                      <a:pt x="15955" y="12381"/>
                      <a:pt x="15995" y="12535"/>
                    </a:cubicBezTo>
                    <a:cubicBezTo>
                      <a:pt x="16038" y="12696"/>
                      <a:pt x="16038" y="12762"/>
                      <a:pt x="15984" y="12762"/>
                    </a:cubicBezTo>
                    <a:cubicBezTo>
                      <a:pt x="15967" y="12762"/>
                      <a:pt x="15944" y="12755"/>
                      <a:pt x="15915" y="12742"/>
                    </a:cubicBezTo>
                    <a:cubicBezTo>
                      <a:pt x="15812" y="12696"/>
                      <a:pt x="15720" y="12479"/>
                      <a:pt x="15626" y="12059"/>
                    </a:cubicBezTo>
                    <a:lnTo>
                      <a:pt x="15491" y="11444"/>
                    </a:lnTo>
                    <a:lnTo>
                      <a:pt x="15527" y="11994"/>
                    </a:lnTo>
                    <a:cubicBezTo>
                      <a:pt x="15550" y="12357"/>
                      <a:pt x="15557" y="12479"/>
                      <a:pt x="15490" y="12479"/>
                    </a:cubicBezTo>
                    <a:cubicBezTo>
                      <a:pt x="15457" y="12479"/>
                      <a:pt x="15408" y="12450"/>
                      <a:pt x="15334" y="12407"/>
                    </a:cubicBezTo>
                    <a:cubicBezTo>
                      <a:pt x="15120" y="12278"/>
                      <a:pt x="15107" y="12233"/>
                      <a:pt x="15104" y="11666"/>
                    </a:cubicBezTo>
                    <a:cubicBezTo>
                      <a:pt x="15102" y="11336"/>
                      <a:pt x="15068" y="11016"/>
                      <a:pt x="15032" y="10961"/>
                    </a:cubicBezTo>
                    <a:cubicBezTo>
                      <a:pt x="15029" y="10956"/>
                      <a:pt x="15026" y="10954"/>
                      <a:pt x="15022" y="10954"/>
                    </a:cubicBezTo>
                    <a:cubicBezTo>
                      <a:pt x="14993" y="10954"/>
                      <a:pt x="14979" y="11184"/>
                      <a:pt x="14992" y="11499"/>
                    </a:cubicBezTo>
                    <a:cubicBezTo>
                      <a:pt x="15007" y="11847"/>
                      <a:pt x="14989" y="12146"/>
                      <a:pt x="14952" y="12157"/>
                    </a:cubicBezTo>
                    <a:cubicBezTo>
                      <a:pt x="14940" y="12160"/>
                      <a:pt x="14928" y="12162"/>
                      <a:pt x="14916" y="12162"/>
                    </a:cubicBezTo>
                    <a:cubicBezTo>
                      <a:pt x="14772" y="12162"/>
                      <a:pt x="14696" y="11907"/>
                      <a:pt x="14616" y="11201"/>
                    </a:cubicBezTo>
                    <a:cubicBezTo>
                      <a:pt x="14567" y="10753"/>
                      <a:pt x="14512" y="10511"/>
                      <a:pt x="14668" y="10511"/>
                    </a:cubicBezTo>
                    <a:close/>
                    <a:moveTo>
                      <a:pt x="16707" y="10618"/>
                    </a:moveTo>
                    <a:cubicBezTo>
                      <a:pt x="16739" y="10618"/>
                      <a:pt x="16773" y="10627"/>
                      <a:pt x="16811" y="10644"/>
                    </a:cubicBezTo>
                    <a:cubicBezTo>
                      <a:pt x="16902" y="10686"/>
                      <a:pt x="17973" y="11368"/>
                      <a:pt x="19195" y="12162"/>
                    </a:cubicBezTo>
                    <a:cubicBezTo>
                      <a:pt x="19478" y="12347"/>
                      <a:pt x="19738" y="12514"/>
                      <a:pt x="19985" y="12677"/>
                    </a:cubicBezTo>
                    <a:lnTo>
                      <a:pt x="20008" y="12652"/>
                    </a:lnTo>
                    <a:lnTo>
                      <a:pt x="19993" y="12681"/>
                    </a:lnTo>
                    <a:cubicBezTo>
                      <a:pt x="22935" y="14597"/>
                      <a:pt x="23316" y="14870"/>
                      <a:pt x="23264" y="14960"/>
                    </a:cubicBezTo>
                    <a:cubicBezTo>
                      <a:pt x="23237" y="15006"/>
                      <a:pt x="23090" y="15104"/>
                      <a:pt x="22943" y="15174"/>
                    </a:cubicBezTo>
                    <a:cubicBezTo>
                      <a:pt x="22881" y="15203"/>
                      <a:pt x="22828" y="15222"/>
                      <a:pt x="22766" y="15222"/>
                    </a:cubicBezTo>
                    <a:cubicBezTo>
                      <a:pt x="22574" y="15222"/>
                      <a:pt x="22290" y="15037"/>
                      <a:pt x="21357" y="14391"/>
                    </a:cubicBezTo>
                    <a:cubicBezTo>
                      <a:pt x="20242" y="13620"/>
                      <a:pt x="20064" y="13461"/>
                      <a:pt x="20178" y="13347"/>
                    </a:cubicBezTo>
                    <a:cubicBezTo>
                      <a:pt x="20251" y="13273"/>
                      <a:pt x="20301" y="13166"/>
                      <a:pt x="20286" y="13112"/>
                    </a:cubicBezTo>
                    <a:cubicBezTo>
                      <a:pt x="20279" y="13085"/>
                      <a:pt x="20267" y="13071"/>
                      <a:pt x="20250" y="13071"/>
                    </a:cubicBezTo>
                    <a:cubicBezTo>
                      <a:pt x="20225" y="13071"/>
                      <a:pt x="20190" y="13102"/>
                      <a:pt x="20144" y="13165"/>
                    </a:cubicBezTo>
                    <a:cubicBezTo>
                      <a:pt x="20086" y="13242"/>
                      <a:pt x="19970" y="13300"/>
                      <a:pt x="19876" y="13300"/>
                    </a:cubicBezTo>
                    <a:cubicBezTo>
                      <a:pt x="19868" y="13300"/>
                      <a:pt x="19860" y="13300"/>
                      <a:pt x="19853" y="13299"/>
                    </a:cubicBezTo>
                    <a:cubicBezTo>
                      <a:pt x="19698" y="13280"/>
                      <a:pt x="19696" y="13241"/>
                      <a:pt x="19843" y="12966"/>
                    </a:cubicBezTo>
                    <a:lnTo>
                      <a:pt x="19993" y="12684"/>
                    </a:lnTo>
                    <a:cubicBezTo>
                      <a:pt x="19992" y="12681"/>
                      <a:pt x="19988" y="12680"/>
                      <a:pt x="19987" y="12678"/>
                    </a:cubicBezTo>
                    <a:lnTo>
                      <a:pt x="19783" y="12898"/>
                    </a:lnTo>
                    <a:lnTo>
                      <a:pt x="19557" y="13142"/>
                    </a:lnTo>
                    <a:lnTo>
                      <a:pt x="19190" y="12887"/>
                    </a:lnTo>
                    <a:cubicBezTo>
                      <a:pt x="18788" y="12610"/>
                      <a:pt x="18742" y="12545"/>
                      <a:pt x="18861" y="12419"/>
                    </a:cubicBezTo>
                    <a:cubicBezTo>
                      <a:pt x="18902" y="12373"/>
                      <a:pt x="18927" y="12278"/>
                      <a:pt x="18911" y="12221"/>
                    </a:cubicBezTo>
                    <a:cubicBezTo>
                      <a:pt x="18907" y="12203"/>
                      <a:pt x="18899" y="12194"/>
                      <a:pt x="18889" y="12194"/>
                    </a:cubicBezTo>
                    <a:cubicBezTo>
                      <a:pt x="18864" y="12194"/>
                      <a:pt x="18825" y="12247"/>
                      <a:pt x="18787" y="12337"/>
                    </a:cubicBezTo>
                    <a:cubicBezTo>
                      <a:pt x="18736" y="12456"/>
                      <a:pt x="18706" y="12508"/>
                      <a:pt x="18664" y="12508"/>
                    </a:cubicBezTo>
                    <a:cubicBezTo>
                      <a:pt x="18636" y="12508"/>
                      <a:pt x="18603" y="12485"/>
                      <a:pt x="18556" y="12444"/>
                    </a:cubicBezTo>
                    <a:cubicBezTo>
                      <a:pt x="18481" y="12379"/>
                      <a:pt x="18422" y="12232"/>
                      <a:pt x="18423" y="12117"/>
                    </a:cubicBezTo>
                    <a:cubicBezTo>
                      <a:pt x="18425" y="12028"/>
                      <a:pt x="18422" y="11984"/>
                      <a:pt x="18411" y="11984"/>
                    </a:cubicBezTo>
                    <a:cubicBezTo>
                      <a:pt x="18402" y="11984"/>
                      <a:pt x="18387" y="12017"/>
                      <a:pt x="18363" y="12082"/>
                    </a:cubicBezTo>
                    <a:cubicBezTo>
                      <a:pt x="18345" y="12130"/>
                      <a:pt x="18319" y="12157"/>
                      <a:pt x="18270" y="12157"/>
                    </a:cubicBezTo>
                    <a:cubicBezTo>
                      <a:pt x="18175" y="12157"/>
                      <a:pt x="17995" y="12055"/>
                      <a:pt x="17620" y="11812"/>
                    </a:cubicBezTo>
                    <a:cubicBezTo>
                      <a:pt x="16972" y="11393"/>
                      <a:pt x="16757" y="11161"/>
                      <a:pt x="16964" y="11106"/>
                    </a:cubicBezTo>
                    <a:cubicBezTo>
                      <a:pt x="17018" y="11091"/>
                      <a:pt x="17049" y="11031"/>
                      <a:pt x="17033" y="10973"/>
                    </a:cubicBezTo>
                    <a:cubicBezTo>
                      <a:pt x="17026" y="10946"/>
                      <a:pt x="17013" y="10933"/>
                      <a:pt x="16996" y="10933"/>
                    </a:cubicBezTo>
                    <a:cubicBezTo>
                      <a:pt x="16970" y="10933"/>
                      <a:pt x="16932" y="10964"/>
                      <a:pt x="16886" y="11027"/>
                    </a:cubicBezTo>
                    <a:cubicBezTo>
                      <a:pt x="16832" y="11099"/>
                      <a:pt x="16791" y="11134"/>
                      <a:pt x="16736" y="11134"/>
                    </a:cubicBezTo>
                    <a:cubicBezTo>
                      <a:pt x="16691" y="11134"/>
                      <a:pt x="16637" y="11111"/>
                      <a:pt x="16561" y="11067"/>
                    </a:cubicBezTo>
                    <a:cubicBezTo>
                      <a:pt x="16363" y="10951"/>
                      <a:pt x="16360" y="10935"/>
                      <a:pt x="16500" y="10757"/>
                    </a:cubicBezTo>
                    <a:cubicBezTo>
                      <a:pt x="16574" y="10662"/>
                      <a:pt x="16636" y="10618"/>
                      <a:pt x="16707" y="10618"/>
                    </a:cubicBezTo>
                    <a:close/>
                    <a:moveTo>
                      <a:pt x="7971" y="8819"/>
                    </a:moveTo>
                    <a:cubicBezTo>
                      <a:pt x="8015" y="8819"/>
                      <a:pt x="10138" y="10035"/>
                      <a:pt x="12707" y="11534"/>
                    </a:cubicBezTo>
                    <a:cubicBezTo>
                      <a:pt x="15284" y="13038"/>
                      <a:pt x="17391" y="14298"/>
                      <a:pt x="17403" y="14339"/>
                    </a:cubicBezTo>
                    <a:cubicBezTo>
                      <a:pt x="17453" y="14530"/>
                      <a:pt x="13297" y="17574"/>
                      <a:pt x="12997" y="17574"/>
                    </a:cubicBezTo>
                    <a:cubicBezTo>
                      <a:pt x="12992" y="17574"/>
                      <a:pt x="12988" y="17573"/>
                      <a:pt x="12985" y="17571"/>
                    </a:cubicBezTo>
                    <a:cubicBezTo>
                      <a:pt x="12926" y="17534"/>
                      <a:pt x="12524" y="16813"/>
                      <a:pt x="12085" y="15956"/>
                    </a:cubicBezTo>
                    <a:cubicBezTo>
                      <a:pt x="11340" y="14504"/>
                      <a:pt x="9608" y="11520"/>
                      <a:pt x="8429" y="9659"/>
                    </a:cubicBezTo>
                    <a:cubicBezTo>
                      <a:pt x="8144" y="9208"/>
                      <a:pt x="7937" y="8827"/>
                      <a:pt x="7970" y="8819"/>
                    </a:cubicBezTo>
                    <a:cubicBezTo>
                      <a:pt x="7970" y="8819"/>
                      <a:pt x="7971" y="8819"/>
                      <a:pt x="7971" y="8819"/>
                    </a:cubicBezTo>
                    <a:close/>
                    <a:moveTo>
                      <a:pt x="2284" y="2199"/>
                    </a:moveTo>
                    <a:cubicBezTo>
                      <a:pt x="2291" y="2199"/>
                      <a:pt x="2298" y="2201"/>
                      <a:pt x="2306" y="2207"/>
                    </a:cubicBezTo>
                    <a:cubicBezTo>
                      <a:pt x="2361" y="2243"/>
                      <a:pt x="2621" y="2434"/>
                      <a:pt x="2889" y="2632"/>
                    </a:cubicBezTo>
                    <a:lnTo>
                      <a:pt x="3370" y="2991"/>
                    </a:lnTo>
                    <a:lnTo>
                      <a:pt x="3278" y="4055"/>
                    </a:lnTo>
                    <a:cubicBezTo>
                      <a:pt x="3229" y="4629"/>
                      <a:pt x="3222" y="5098"/>
                      <a:pt x="3262" y="5098"/>
                    </a:cubicBezTo>
                    <a:cubicBezTo>
                      <a:pt x="3262" y="5098"/>
                      <a:pt x="3263" y="5098"/>
                      <a:pt x="3263" y="5098"/>
                    </a:cubicBezTo>
                    <a:cubicBezTo>
                      <a:pt x="3306" y="5086"/>
                      <a:pt x="3364" y="4658"/>
                      <a:pt x="3392" y="4133"/>
                    </a:cubicBezTo>
                    <a:cubicBezTo>
                      <a:pt x="3420" y="3611"/>
                      <a:pt x="3490" y="3197"/>
                      <a:pt x="3548" y="3197"/>
                    </a:cubicBezTo>
                    <a:cubicBezTo>
                      <a:pt x="3549" y="3197"/>
                      <a:pt x="3549" y="3197"/>
                      <a:pt x="3550" y="3197"/>
                    </a:cubicBezTo>
                    <a:cubicBezTo>
                      <a:pt x="3674" y="3207"/>
                      <a:pt x="3731" y="3393"/>
                      <a:pt x="3770" y="3932"/>
                    </a:cubicBezTo>
                    <a:cubicBezTo>
                      <a:pt x="3780" y="4075"/>
                      <a:pt x="3787" y="4151"/>
                      <a:pt x="3796" y="4151"/>
                    </a:cubicBezTo>
                    <a:cubicBezTo>
                      <a:pt x="3806" y="4151"/>
                      <a:pt x="3819" y="4044"/>
                      <a:pt x="3841" y="3819"/>
                    </a:cubicBezTo>
                    <a:cubicBezTo>
                      <a:pt x="3866" y="3570"/>
                      <a:pt x="3912" y="3451"/>
                      <a:pt x="3967" y="3451"/>
                    </a:cubicBezTo>
                    <a:cubicBezTo>
                      <a:pt x="4045" y="3451"/>
                      <a:pt x="4139" y="3686"/>
                      <a:pt x="4214" y="4125"/>
                    </a:cubicBezTo>
                    <a:cubicBezTo>
                      <a:pt x="4264" y="4414"/>
                      <a:pt x="4300" y="4557"/>
                      <a:pt x="4317" y="4557"/>
                    </a:cubicBezTo>
                    <a:cubicBezTo>
                      <a:pt x="4336" y="4557"/>
                      <a:pt x="4334" y="4397"/>
                      <a:pt x="4305" y="4081"/>
                    </a:cubicBezTo>
                    <a:cubicBezTo>
                      <a:pt x="4282" y="3835"/>
                      <a:pt x="4312" y="3724"/>
                      <a:pt x="4361" y="3724"/>
                    </a:cubicBezTo>
                    <a:cubicBezTo>
                      <a:pt x="4427" y="3724"/>
                      <a:pt x="4528" y="3928"/>
                      <a:pt x="4581" y="4277"/>
                    </a:cubicBezTo>
                    <a:cubicBezTo>
                      <a:pt x="4619" y="4535"/>
                      <a:pt x="4647" y="4665"/>
                      <a:pt x="4662" y="4665"/>
                    </a:cubicBezTo>
                    <a:cubicBezTo>
                      <a:pt x="4678" y="4665"/>
                      <a:pt x="4681" y="4534"/>
                      <a:pt x="4670" y="4274"/>
                    </a:cubicBezTo>
                    <a:cubicBezTo>
                      <a:pt x="4664" y="4108"/>
                      <a:pt x="4679" y="4039"/>
                      <a:pt x="4737" y="4039"/>
                    </a:cubicBezTo>
                    <a:cubicBezTo>
                      <a:pt x="4758" y="4039"/>
                      <a:pt x="4784" y="4049"/>
                      <a:pt x="4817" y="4065"/>
                    </a:cubicBezTo>
                    <a:cubicBezTo>
                      <a:pt x="4938" y="4123"/>
                      <a:pt x="4980" y="4243"/>
                      <a:pt x="4990" y="4563"/>
                    </a:cubicBezTo>
                    <a:cubicBezTo>
                      <a:pt x="4996" y="4798"/>
                      <a:pt x="5035" y="5048"/>
                      <a:pt x="5077" y="5130"/>
                    </a:cubicBezTo>
                    <a:cubicBezTo>
                      <a:pt x="5084" y="5144"/>
                      <a:pt x="5090" y="5151"/>
                      <a:pt x="5096" y="5151"/>
                    </a:cubicBezTo>
                    <a:cubicBezTo>
                      <a:pt x="5120" y="5151"/>
                      <a:pt x="5124" y="5011"/>
                      <a:pt x="5103" y="4797"/>
                    </a:cubicBezTo>
                    <a:cubicBezTo>
                      <a:pt x="5077" y="4535"/>
                      <a:pt x="5087" y="4313"/>
                      <a:pt x="5123" y="4306"/>
                    </a:cubicBezTo>
                    <a:cubicBezTo>
                      <a:pt x="5125" y="4306"/>
                      <a:pt x="5127" y="4305"/>
                      <a:pt x="5130" y="4305"/>
                    </a:cubicBezTo>
                    <a:cubicBezTo>
                      <a:pt x="5178" y="4305"/>
                      <a:pt x="5332" y="4399"/>
                      <a:pt x="5497" y="4523"/>
                    </a:cubicBezTo>
                    <a:cubicBezTo>
                      <a:pt x="5777" y="4735"/>
                      <a:pt x="5800" y="4789"/>
                      <a:pt x="5805" y="5223"/>
                    </a:cubicBezTo>
                    <a:cubicBezTo>
                      <a:pt x="5807" y="5480"/>
                      <a:pt x="5837" y="5707"/>
                      <a:pt x="5871" y="5727"/>
                    </a:cubicBezTo>
                    <a:cubicBezTo>
                      <a:pt x="5873" y="5729"/>
                      <a:pt x="5875" y="5729"/>
                      <a:pt x="5877" y="5729"/>
                    </a:cubicBezTo>
                    <a:cubicBezTo>
                      <a:pt x="5906" y="5729"/>
                      <a:pt x="5918" y="5588"/>
                      <a:pt x="5904" y="5398"/>
                    </a:cubicBezTo>
                    <a:cubicBezTo>
                      <a:pt x="5880" y="5094"/>
                      <a:pt x="5901" y="4962"/>
                      <a:pt x="6006" y="4962"/>
                    </a:cubicBezTo>
                    <a:cubicBezTo>
                      <a:pt x="6062" y="4962"/>
                      <a:pt x="6142" y="5000"/>
                      <a:pt x="6252" y="5070"/>
                    </a:cubicBezTo>
                    <a:lnTo>
                      <a:pt x="6518" y="5238"/>
                    </a:lnTo>
                    <a:lnTo>
                      <a:pt x="6479" y="6024"/>
                    </a:lnTo>
                    <a:cubicBezTo>
                      <a:pt x="6415" y="7318"/>
                      <a:pt x="6407" y="7842"/>
                      <a:pt x="6453" y="7842"/>
                    </a:cubicBezTo>
                    <a:cubicBezTo>
                      <a:pt x="6458" y="7842"/>
                      <a:pt x="6463" y="7836"/>
                      <a:pt x="6469" y="7826"/>
                    </a:cubicBezTo>
                    <a:cubicBezTo>
                      <a:pt x="6506" y="7759"/>
                      <a:pt x="6549" y="7178"/>
                      <a:pt x="6565" y="6534"/>
                    </a:cubicBezTo>
                    <a:cubicBezTo>
                      <a:pt x="6580" y="5888"/>
                      <a:pt x="6600" y="5362"/>
                      <a:pt x="6606" y="5358"/>
                    </a:cubicBezTo>
                    <a:cubicBezTo>
                      <a:pt x="6606" y="5358"/>
                      <a:pt x="6606" y="5358"/>
                      <a:pt x="6606" y="5358"/>
                    </a:cubicBezTo>
                    <a:cubicBezTo>
                      <a:pt x="6617" y="5358"/>
                      <a:pt x="7114" y="5671"/>
                      <a:pt x="7710" y="6051"/>
                    </a:cubicBezTo>
                    <a:lnTo>
                      <a:pt x="8798" y="6746"/>
                    </a:lnTo>
                    <a:lnTo>
                      <a:pt x="8739" y="7640"/>
                    </a:lnTo>
                    <a:cubicBezTo>
                      <a:pt x="8694" y="8312"/>
                      <a:pt x="8676" y="8478"/>
                      <a:pt x="8566" y="8478"/>
                    </a:cubicBezTo>
                    <a:cubicBezTo>
                      <a:pt x="8536" y="8478"/>
                      <a:pt x="8500" y="8466"/>
                      <a:pt x="8454" y="8449"/>
                    </a:cubicBezTo>
                    <a:cubicBezTo>
                      <a:pt x="8232" y="8364"/>
                      <a:pt x="8231" y="8354"/>
                      <a:pt x="8231" y="7463"/>
                    </a:cubicBezTo>
                    <a:cubicBezTo>
                      <a:pt x="8231" y="6967"/>
                      <a:pt x="8206" y="6548"/>
                      <a:pt x="8178" y="6532"/>
                    </a:cubicBezTo>
                    <a:cubicBezTo>
                      <a:pt x="8177" y="6532"/>
                      <a:pt x="8176" y="6532"/>
                      <a:pt x="8175" y="6532"/>
                    </a:cubicBezTo>
                    <a:cubicBezTo>
                      <a:pt x="8146" y="6532"/>
                      <a:pt x="8124" y="6914"/>
                      <a:pt x="8124" y="7390"/>
                    </a:cubicBezTo>
                    <a:cubicBezTo>
                      <a:pt x="8125" y="8018"/>
                      <a:pt x="8112" y="8202"/>
                      <a:pt x="8023" y="8202"/>
                    </a:cubicBezTo>
                    <a:cubicBezTo>
                      <a:pt x="8001" y="8202"/>
                      <a:pt x="7974" y="8190"/>
                      <a:pt x="7942" y="8172"/>
                    </a:cubicBezTo>
                    <a:cubicBezTo>
                      <a:pt x="7779" y="8077"/>
                      <a:pt x="7752" y="7963"/>
                      <a:pt x="7715" y="7188"/>
                    </a:cubicBezTo>
                    <a:cubicBezTo>
                      <a:pt x="7690" y="6708"/>
                      <a:pt x="7635" y="6292"/>
                      <a:pt x="7591" y="6268"/>
                    </a:cubicBezTo>
                    <a:cubicBezTo>
                      <a:pt x="7583" y="6264"/>
                      <a:pt x="7576" y="6262"/>
                      <a:pt x="7569" y="6262"/>
                    </a:cubicBezTo>
                    <a:cubicBezTo>
                      <a:pt x="7541" y="6262"/>
                      <a:pt x="7533" y="6304"/>
                      <a:pt x="7552" y="6376"/>
                    </a:cubicBezTo>
                    <a:cubicBezTo>
                      <a:pt x="7575" y="6459"/>
                      <a:pt x="7604" y="6860"/>
                      <a:pt x="7619" y="7259"/>
                    </a:cubicBezTo>
                    <a:cubicBezTo>
                      <a:pt x="7638" y="7775"/>
                      <a:pt x="7641" y="7927"/>
                      <a:pt x="7555" y="7927"/>
                    </a:cubicBezTo>
                    <a:cubicBezTo>
                      <a:pt x="7521" y="7927"/>
                      <a:pt x="7473" y="7903"/>
                      <a:pt x="7407" y="7870"/>
                    </a:cubicBezTo>
                    <a:cubicBezTo>
                      <a:pt x="7236" y="7780"/>
                      <a:pt x="7163" y="7664"/>
                      <a:pt x="7155" y="7459"/>
                    </a:cubicBezTo>
                    <a:cubicBezTo>
                      <a:pt x="7148" y="7320"/>
                      <a:pt x="7123" y="7243"/>
                      <a:pt x="7088" y="7243"/>
                    </a:cubicBezTo>
                    <a:cubicBezTo>
                      <a:pt x="7079" y="7243"/>
                      <a:pt x="7070" y="7247"/>
                      <a:pt x="7060" y="7257"/>
                    </a:cubicBezTo>
                    <a:cubicBezTo>
                      <a:pt x="7017" y="7301"/>
                      <a:pt x="6994" y="7403"/>
                      <a:pt x="7013" y="7471"/>
                    </a:cubicBezTo>
                    <a:cubicBezTo>
                      <a:pt x="7030" y="7542"/>
                      <a:pt x="6994" y="7677"/>
                      <a:pt x="6934" y="7760"/>
                    </a:cubicBezTo>
                    <a:cubicBezTo>
                      <a:pt x="6874" y="7846"/>
                      <a:pt x="6860" y="8033"/>
                      <a:pt x="6907" y="8167"/>
                    </a:cubicBezTo>
                    <a:cubicBezTo>
                      <a:pt x="6954" y="8302"/>
                      <a:pt x="6970" y="8735"/>
                      <a:pt x="6942" y="9124"/>
                    </a:cubicBezTo>
                    <a:cubicBezTo>
                      <a:pt x="6914" y="9514"/>
                      <a:pt x="6926" y="9885"/>
                      <a:pt x="6967" y="9945"/>
                    </a:cubicBezTo>
                    <a:cubicBezTo>
                      <a:pt x="6971" y="9950"/>
                      <a:pt x="6975" y="9953"/>
                      <a:pt x="6978" y="9953"/>
                    </a:cubicBezTo>
                    <a:cubicBezTo>
                      <a:pt x="7017" y="9953"/>
                      <a:pt x="7059" y="9668"/>
                      <a:pt x="7076" y="9275"/>
                    </a:cubicBezTo>
                    <a:cubicBezTo>
                      <a:pt x="7096" y="8789"/>
                      <a:pt x="7115" y="8611"/>
                      <a:pt x="7175" y="8611"/>
                    </a:cubicBezTo>
                    <a:cubicBezTo>
                      <a:pt x="7197" y="8611"/>
                      <a:pt x="7225" y="8636"/>
                      <a:pt x="7260" y="8679"/>
                    </a:cubicBezTo>
                    <a:cubicBezTo>
                      <a:pt x="7369" y="8810"/>
                      <a:pt x="7409" y="9084"/>
                      <a:pt x="7401" y="9664"/>
                    </a:cubicBezTo>
                    <a:cubicBezTo>
                      <a:pt x="7395" y="10111"/>
                      <a:pt x="7410" y="10480"/>
                      <a:pt x="7437" y="10492"/>
                    </a:cubicBezTo>
                    <a:cubicBezTo>
                      <a:pt x="7437" y="10492"/>
                      <a:pt x="7438" y="10492"/>
                      <a:pt x="7439" y="10492"/>
                    </a:cubicBezTo>
                    <a:cubicBezTo>
                      <a:pt x="7465" y="10492"/>
                      <a:pt x="7490" y="10236"/>
                      <a:pt x="7497" y="9912"/>
                    </a:cubicBezTo>
                    <a:cubicBezTo>
                      <a:pt x="7504" y="9579"/>
                      <a:pt x="7510" y="9262"/>
                      <a:pt x="7512" y="9204"/>
                    </a:cubicBezTo>
                    <a:cubicBezTo>
                      <a:pt x="7512" y="9197"/>
                      <a:pt x="7515" y="9193"/>
                      <a:pt x="7519" y="9193"/>
                    </a:cubicBezTo>
                    <a:cubicBezTo>
                      <a:pt x="7550" y="9193"/>
                      <a:pt x="7670" y="9349"/>
                      <a:pt x="7813" y="9581"/>
                    </a:cubicBezTo>
                    <a:cubicBezTo>
                      <a:pt x="7978" y="9849"/>
                      <a:pt x="8087" y="10118"/>
                      <a:pt x="8059" y="10187"/>
                    </a:cubicBezTo>
                    <a:cubicBezTo>
                      <a:pt x="7984" y="10373"/>
                      <a:pt x="7989" y="11217"/>
                      <a:pt x="8064" y="11261"/>
                    </a:cubicBezTo>
                    <a:cubicBezTo>
                      <a:pt x="8069" y="11264"/>
                      <a:pt x="8075" y="11265"/>
                      <a:pt x="8080" y="11265"/>
                    </a:cubicBezTo>
                    <a:cubicBezTo>
                      <a:pt x="8106" y="11265"/>
                      <a:pt x="8126" y="11221"/>
                      <a:pt x="8127" y="11150"/>
                    </a:cubicBezTo>
                    <a:cubicBezTo>
                      <a:pt x="8129" y="11070"/>
                      <a:pt x="8139" y="10816"/>
                      <a:pt x="8150" y="10586"/>
                    </a:cubicBezTo>
                    <a:lnTo>
                      <a:pt x="8167" y="10167"/>
                    </a:lnTo>
                    <a:lnTo>
                      <a:pt x="8404" y="10571"/>
                    </a:lnTo>
                    <a:cubicBezTo>
                      <a:pt x="8533" y="10793"/>
                      <a:pt x="9177" y="11912"/>
                      <a:pt x="9836" y="13062"/>
                    </a:cubicBezTo>
                    <a:lnTo>
                      <a:pt x="11033" y="15152"/>
                    </a:lnTo>
                    <a:lnTo>
                      <a:pt x="10942" y="16790"/>
                    </a:lnTo>
                    <a:cubicBezTo>
                      <a:pt x="10894" y="17650"/>
                      <a:pt x="10885" y="18309"/>
                      <a:pt x="10917" y="18309"/>
                    </a:cubicBezTo>
                    <a:cubicBezTo>
                      <a:pt x="10918" y="18309"/>
                      <a:pt x="10920" y="18307"/>
                      <a:pt x="10922" y="18304"/>
                    </a:cubicBezTo>
                    <a:cubicBezTo>
                      <a:pt x="10960" y="18237"/>
                      <a:pt x="11027" y="17547"/>
                      <a:pt x="11069" y="16782"/>
                    </a:cubicBezTo>
                    <a:cubicBezTo>
                      <a:pt x="11118" y="15862"/>
                      <a:pt x="11148" y="15552"/>
                      <a:pt x="11213" y="15552"/>
                    </a:cubicBezTo>
                    <a:cubicBezTo>
                      <a:pt x="11234" y="15552"/>
                      <a:pt x="11259" y="15584"/>
                      <a:pt x="11289" y="15639"/>
                    </a:cubicBezTo>
                    <a:cubicBezTo>
                      <a:pt x="11395" y="15826"/>
                      <a:pt x="11423" y="16250"/>
                      <a:pt x="11394" y="17210"/>
                    </a:cubicBezTo>
                    <a:cubicBezTo>
                      <a:pt x="11353" y="18497"/>
                      <a:pt x="11344" y="18861"/>
                      <a:pt x="11379" y="18861"/>
                    </a:cubicBezTo>
                    <a:cubicBezTo>
                      <a:pt x="11389" y="18861"/>
                      <a:pt x="11404" y="18827"/>
                      <a:pt x="11423" y="18775"/>
                    </a:cubicBezTo>
                    <a:cubicBezTo>
                      <a:pt x="11459" y="18678"/>
                      <a:pt x="11497" y="18082"/>
                      <a:pt x="11513" y="17437"/>
                    </a:cubicBezTo>
                    <a:cubicBezTo>
                      <a:pt x="11530" y="16707"/>
                      <a:pt x="11580" y="16342"/>
                      <a:pt x="11664" y="16342"/>
                    </a:cubicBezTo>
                    <a:cubicBezTo>
                      <a:pt x="11709" y="16342"/>
                      <a:pt x="11765" y="16448"/>
                      <a:pt x="11830" y="16659"/>
                    </a:cubicBezTo>
                    <a:cubicBezTo>
                      <a:pt x="11876" y="16812"/>
                      <a:pt x="11904" y="17441"/>
                      <a:pt x="11895" y="18054"/>
                    </a:cubicBezTo>
                    <a:cubicBezTo>
                      <a:pt x="11883" y="18647"/>
                      <a:pt x="11899" y="19112"/>
                      <a:pt x="11927" y="19112"/>
                    </a:cubicBezTo>
                    <a:cubicBezTo>
                      <a:pt x="11928" y="19112"/>
                      <a:pt x="11929" y="19111"/>
                      <a:pt x="11930" y="19110"/>
                    </a:cubicBezTo>
                    <a:cubicBezTo>
                      <a:pt x="11961" y="19077"/>
                      <a:pt x="11982" y="18610"/>
                      <a:pt x="11975" y="18063"/>
                    </a:cubicBezTo>
                    <a:cubicBezTo>
                      <a:pt x="11969" y="17518"/>
                      <a:pt x="11994" y="17071"/>
                      <a:pt x="12031" y="17060"/>
                    </a:cubicBezTo>
                    <a:cubicBezTo>
                      <a:pt x="12033" y="17060"/>
                      <a:pt x="12034" y="17060"/>
                      <a:pt x="12036" y="17060"/>
                    </a:cubicBezTo>
                    <a:cubicBezTo>
                      <a:pt x="12155" y="17060"/>
                      <a:pt x="12645" y="18123"/>
                      <a:pt x="12659" y="18416"/>
                    </a:cubicBezTo>
                    <a:cubicBezTo>
                      <a:pt x="12665" y="18571"/>
                      <a:pt x="12660" y="18932"/>
                      <a:pt x="12649" y="19205"/>
                    </a:cubicBezTo>
                    <a:cubicBezTo>
                      <a:pt x="12638" y="19456"/>
                      <a:pt x="12653" y="19644"/>
                      <a:pt x="12683" y="19644"/>
                    </a:cubicBezTo>
                    <a:cubicBezTo>
                      <a:pt x="12685" y="19644"/>
                      <a:pt x="12688" y="19643"/>
                      <a:pt x="12691" y="19640"/>
                    </a:cubicBezTo>
                    <a:cubicBezTo>
                      <a:pt x="12725" y="19601"/>
                      <a:pt x="12756" y="19265"/>
                      <a:pt x="12758" y="18892"/>
                    </a:cubicBezTo>
                    <a:cubicBezTo>
                      <a:pt x="12759" y="18521"/>
                      <a:pt x="12790" y="18208"/>
                      <a:pt x="12827" y="18197"/>
                    </a:cubicBezTo>
                    <a:cubicBezTo>
                      <a:pt x="12846" y="18192"/>
                      <a:pt x="12863" y="18190"/>
                      <a:pt x="12879" y="18190"/>
                    </a:cubicBezTo>
                    <a:cubicBezTo>
                      <a:pt x="13007" y="18190"/>
                      <a:pt x="13034" y="18358"/>
                      <a:pt x="13000" y="18846"/>
                    </a:cubicBezTo>
                    <a:cubicBezTo>
                      <a:pt x="12977" y="19172"/>
                      <a:pt x="12980" y="19450"/>
                      <a:pt x="13006" y="19465"/>
                    </a:cubicBezTo>
                    <a:cubicBezTo>
                      <a:pt x="13007" y="19465"/>
                      <a:pt x="13008" y="19465"/>
                      <a:pt x="13008" y="19465"/>
                    </a:cubicBezTo>
                    <a:cubicBezTo>
                      <a:pt x="13035" y="19465"/>
                      <a:pt x="13079" y="19183"/>
                      <a:pt x="13107" y="18823"/>
                    </a:cubicBezTo>
                    <a:lnTo>
                      <a:pt x="13157" y="18153"/>
                    </a:lnTo>
                    <a:lnTo>
                      <a:pt x="14160" y="17444"/>
                    </a:lnTo>
                    <a:cubicBezTo>
                      <a:pt x="14693" y="17068"/>
                      <a:pt x="15157" y="16771"/>
                      <a:pt x="15215" y="16771"/>
                    </a:cubicBezTo>
                    <a:cubicBezTo>
                      <a:pt x="15217" y="16771"/>
                      <a:pt x="15218" y="16771"/>
                      <a:pt x="15219" y="16772"/>
                    </a:cubicBezTo>
                    <a:cubicBezTo>
                      <a:pt x="15251" y="16792"/>
                      <a:pt x="15245" y="16972"/>
                      <a:pt x="15203" y="17179"/>
                    </a:cubicBezTo>
                    <a:cubicBezTo>
                      <a:pt x="15176" y="17320"/>
                      <a:pt x="15174" y="17382"/>
                      <a:pt x="15188" y="17382"/>
                    </a:cubicBezTo>
                    <a:cubicBezTo>
                      <a:pt x="15215" y="17382"/>
                      <a:pt x="15301" y="17159"/>
                      <a:pt x="15384" y="16832"/>
                    </a:cubicBezTo>
                    <a:cubicBezTo>
                      <a:pt x="15440" y="16608"/>
                      <a:pt x="15618" y="16401"/>
                      <a:pt x="15966" y="16151"/>
                    </a:cubicBezTo>
                    <a:cubicBezTo>
                      <a:pt x="16241" y="15954"/>
                      <a:pt x="16828" y="15502"/>
                      <a:pt x="17273" y="15151"/>
                    </a:cubicBezTo>
                    <a:cubicBezTo>
                      <a:pt x="17993" y="14580"/>
                      <a:pt x="18069" y="14489"/>
                      <a:pt x="17966" y="14322"/>
                    </a:cubicBezTo>
                    <a:cubicBezTo>
                      <a:pt x="17788" y="14037"/>
                      <a:pt x="17747" y="13800"/>
                      <a:pt x="17764" y="13133"/>
                    </a:cubicBezTo>
                    <a:cubicBezTo>
                      <a:pt x="17774" y="12724"/>
                      <a:pt x="17777" y="12593"/>
                      <a:pt x="17854" y="12593"/>
                    </a:cubicBezTo>
                    <a:cubicBezTo>
                      <a:pt x="17890" y="12593"/>
                      <a:pt x="17943" y="12622"/>
                      <a:pt x="18021" y="12666"/>
                    </a:cubicBezTo>
                    <a:cubicBezTo>
                      <a:pt x="18263" y="12804"/>
                      <a:pt x="18263" y="12804"/>
                      <a:pt x="18208" y="13987"/>
                    </a:cubicBezTo>
                    <a:cubicBezTo>
                      <a:pt x="18180" y="14600"/>
                      <a:pt x="18180" y="15066"/>
                      <a:pt x="18208" y="15066"/>
                    </a:cubicBezTo>
                    <a:cubicBezTo>
                      <a:pt x="18210" y="15066"/>
                      <a:pt x="18212" y="15064"/>
                      <a:pt x="18213" y="15061"/>
                    </a:cubicBezTo>
                    <a:cubicBezTo>
                      <a:pt x="18246" y="15001"/>
                      <a:pt x="18300" y="14497"/>
                      <a:pt x="18334" y="13929"/>
                    </a:cubicBezTo>
                    <a:cubicBezTo>
                      <a:pt x="18367" y="13362"/>
                      <a:pt x="18413" y="12899"/>
                      <a:pt x="18434" y="12894"/>
                    </a:cubicBezTo>
                    <a:cubicBezTo>
                      <a:pt x="18435" y="12893"/>
                      <a:pt x="18435" y="12893"/>
                      <a:pt x="18436" y="12893"/>
                    </a:cubicBezTo>
                    <a:cubicBezTo>
                      <a:pt x="18462" y="12893"/>
                      <a:pt x="18567" y="12972"/>
                      <a:pt x="18677" y="13073"/>
                    </a:cubicBezTo>
                    <a:cubicBezTo>
                      <a:pt x="18863" y="13245"/>
                      <a:pt x="18878" y="13300"/>
                      <a:pt x="18829" y="13664"/>
                    </a:cubicBezTo>
                    <a:cubicBezTo>
                      <a:pt x="18798" y="13890"/>
                      <a:pt x="18802" y="14108"/>
                      <a:pt x="18835" y="14159"/>
                    </a:cubicBezTo>
                    <a:cubicBezTo>
                      <a:pt x="18839" y="14165"/>
                      <a:pt x="18844" y="14168"/>
                      <a:pt x="18848" y="14168"/>
                    </a:cubicBezTo>
                    <a:cubicBezTo>
                      <a:pt x="18878" y="14168"/>
                      <a:pt x="18909" y="14021"/>
                      <a:pt x="18918" y="13811"/>
                    </a:cubicBezTo>
                    <a:cubicBezTo>
                      <a:pt x="18931" y="13573"/>
                      <a:pt x="18980" y="13379"/>
                      <a:pt x="19026" y="13379"/>
                    </a:cubicBezTo>
                    <a:cubicBezTo>
                      <a:pt x="19027" y="13379"/>
                      <a:pt x="19027" y="13379"/>
                      <a:pt x="19028" y="13379"/>
                    </a:cubicBezTo>
                    <a:cubicBezTo>
                      <a:pt x="19166" y="13392"/>
                      <a:pt x="21151" y="14807"/>
                      <a:pt x="21178" y="14911"/>
                    </a:cubicBezTo>
                    <a:cubicBezTo>
                      <a:pt x="21191" y="14964"/>
                      <a:pt x="21151" y="15182"/>
                      <a:pt x="21091" y="15385"/>
                    </a:cubicBezTo>
                    <a:cubicBezTo>
                      <a:pt x="21031" y="15587"/>
                      <a:pt x="21007" y="15777"/>
                      <a:pt x="21040" y="15795"/>
                    </a:cubicBezTo>
                    <a:cubicBezTo>
                      <a:pt x="21042" y="15796"/>
                      <a:pt x="21044" y="15797"/>
                      <a:pt x="21045" y="15797"/>
                    </a:cubicBezTo>
                    <a:cubicBezTo>
                      <a:pt x="21081" y="15797"/>
                      <a:pt x="21147" y="15616"/>
                      <a:pt x="21198" y="15375"/>
                    </a:cubicBezTo>
                    <a:cubicBezTo>
                      <a:pt x="21262" y="15082"/>
                      <a:pt x="21304" y="14977"/>
                      <a:pt x="21387" y="14977"/>
                    </a:cubicBezTo>
                    <a:cubicBezTo>
                      <a:pt x="21408" y="14977"/>
                      <a:pt x="21433" y="14984"/>
                      <a:pt x="21462" y="14997"/>
                    </a:cubicBezTo>
                    <a:cubicBezTo>
                      <a:pt x="21605" y="15064"/>
                      <a:pt x="21617" y="15111"/>
                      <a:pt x="21558" y="15385"/>
                    </a:cubicBezTo>
                    <a:cubicBezTo>
                      <a:pt x="21519" y="15560"/>
                      <a:pt x="21508" y="15753"/>
                      <a:pt x="21528" y="15821"/>
                    </a:cubicBezTo>
                    <a:cubicBezTo>
                      <a:pt x="21533" y="15835"/>
                      <a:pt x="21538" y="15841"/>
                      <a:pt x="21545" y="15841"/>
                    </a:cubicBezTo>
                    <a:cubicBezTo>
                      <a:pt x="21572" y="15841"/>
                      <a:pt x="21614" y="15740"/>
                      <a:pt x="21651" y="15581"/>
                    </a:cubicBezTo>
                    <a:lnTo>
                      <a:pt x="21737" y="15218"/>
                    </a:lnTo>
                    <a:lnTo>
                      <a:pt x="22030" y="15405"/>
                    </a:lnTo>
                    <a:cubicBezTo>
                      <a:pt x="22190" y="15507"/>
                      <a:pt x="22308" y="15613"/>
                      <a:pt x="22293" y="15640"/>
                    </a:cubicBezTo>
                    <a:cubicBezTo>
                      <a:pt x="22244" y="15725"/>
                      <a:pt x="20493" y="17000"/>
                      <a:pt x="20429" y="17000"/>
                    </a:cubicBezTo>
                    <a:cubicBezTo>
                      <a:pt x="20429" y="17000"/>
                      <a:pt x="20428" y="17000"/>
                      <a:pt x="20428" y="17000"/>
                    </a:cubicBezTo>
                    <a:cubicBezTo>
                      <a:pt x="20408" y="16989"/>
                      <a:pt x="20448" y="16499"/>
                      <a:pt x="20519" y="15913"/>
                    </a:cubicBezTo>
                    <a:cubicBezTo>
                      <a:pt x="20588" y="15326"/>
                      <a:pt x="20622" y="14810"/>
                      <a:pt x="20594" y="14766"/>
                    </a:cubicBezTo>
                    <a:cubicBezTo>
                      <a:pt x="20593" y="14764"/>
                      <a:pt x="20591" y="14763"/>
                      <a:pt x="20590" y="14763"/>
                    </a:cubicBezTo>
                    <a:cubicBezTo>
                      <a:pt x="20559" y="14763"/>
                      <a:pt x="20480" y="15272"/>
                      <a:pt x="20413" y="15924"/>
                    </a:cubicBezTo>
                    <a:cubicBezTo>
                      <a:pt x="20299" y="17019"/>
                      <a:pt x="20254" y="17183"/>
                      <a:pt x="20024" y="17334"/>
                    </a:cubicBezTo>
                    <a:cubicBezTo>
                      <a:pt x="19893" y="17422"/>
                      <a:pt x="19768" y="17489"/>
                      <a:pt x="19738" y="17489"/>
                    </a:cubicBezTo>
                    <a:cubicBezTo>
                      <a:pt x="19735" y="17489"/>
                      <a:pt x="19734" y="17489"/>
                      <a:pt x="19732" y="17488"/>
                    </a:cubicBezTo>
                    <a:cubicBezTo>
                      <a:pt x="19716" y="17479"/>
                      <a:pt x="19765" y="16947"/>
                      <a:pt x="19843" y="16297"/>
                    </a:cubicBezTo>
                    <a:cubicBezTo>
                      <a:pt x="19921" y="15646"/>
                      <a:pt x="19973" y="15079"/>
                      <a:pt x="19961" y="15025"/>
                    </a:cubicBezTo>
                    <a:cubicBezTo>
                      <a:pt x="19952" y="14984"/>
                      <a:pt x="19942" y="14963"/>
                      <a:pt x="19930" y="14963"/>
                    </a:cubicBezTo>
                    <a:cubicBezTo>
                      <a:pt x="19871" y="14963"/>
                      <a:pt x="19777" y="15468"/>
                      <a:pt x="19659" y="16429"/>
                    </a:cubicBezTo>
                    <a:cubicBezTo>
                      <a:pt x="19533" y="17455"/>
                      <a:pt x="19462" y="17732"/>
                      <a:pt x="19286" y="17856"/>
                    </a:cubicBezTo>
                    <a:cubicBezTo>
                      <a:pt x="19175" y="17935"/>
                      <a:pt x="19074" y="17991"/>
                      <a:pt x="19043" y="17991"/>
                    </a:cubicBezTo>
                    <a:cubicBezTo>
                      <a:pt x="19040" y="17991"/>
                      <a:pt x="19037" y="17991"/>
                      <a:pt x="19036" y="17990"/>
                    </a:cubicBezTo>
                    <a:cubicBezTo>
                      <a:pt x="19018" y="17976"/>
                      <a:pt x="19105" y="17314"/>
                      <a:pt x="19231" y="16516"/>
                    </a:cubicBezTo>
                    <a:cubicBezTo>
                      <a:pt x="19357" y="15716"/>
                      <a:pt x="19430" y="15024"/>
                      <a:pt x="19393" y="14973"/>
                    </a:cubicBezTo>
                    <a:cubicBezTo>
                      <a:pt x="19388" y="14966"/>
                      <a:pt x="19382" y="14962"/>
                      <a:pt x="19376" y="14962"/>
                    </a:cubicBezTo>
                    <a:cubicBezTo>
                      <a:pt x="19341" y="14962"/>
                      <a:pt x="19297" y="15084"/>
                      <a:pt x="19270" y="15268"/>
                    </a:cubicBezTo>
                    <a:cubicBezTo>
                      <a:pt x="18843" y="18070"/>
                      <a:pt x="18831" y="18115"/>
                      <a:pt x="18586" y="18308"/>
                    </a:cubicBezTo>
                    <a:cubicBezTo>
                      <a:pt x="18391" y="18460"/>
                      <a:pt x="18246" y="18538"/>
                      <a:pt x="18166" y="18538"/>
                    </a:cubicBezTo>
                    <a:cubicBezTo>
                      <a:pt x="18116" y="18538"/>
                      <a:pt x="18092" y="18507"/>
                      <a:pt x="18098" y="18443"/>
                    </a:cubicBezTo>
                    <a:cubicBezTo>
                      <a:pt x="18125" y="18173"/>
                      <a:pt x="18116" y="18010"/>
                      <a:pt x="18089" y="18010"/>
                    </a:cubicBezTo>
                    <a:cubicBezTo>
                      <a:pt x="18072" y="18010"/>
                      <a:pt x="18049" y="18071"/>
                      <a:pt x="18022" y="18204"/>
                    </a:cubicBezTo>
                    <a:cubicBezTo>
                      <a:pt x="17941" y="18621"/>
                      <a:pt x="17849" y="18838"/>
                      <a:pt x="17795" y="18838"/>
                    </a:cubicBezTo>
                    <a:cubicBezTo>
                      <a:pt x="17747" y="18838"/>
                      <a:pt x="17730" y="18659"/>
                      <a:pt x="17781" y="18288"/>
                    </a:cubicBezTo>
                    <a:cubicBezTo>
                      <a:pt x="17809" y="18097"/>
                      <a:pt x="17806" y="17960"/>
                      <a:pt x="17777" y="17960"/>
                    </a:cubicBezTo>
                    <a:cubicBezTo>
                      <a:pt x="17773" y="17960"/>
                      <a:pt x="17769" y="17962"/>
                      <a:pt x="17764" y="17967"/>
                    </a:cubicBezTo>
                    <a:cubicBezTo>
                      <a:pt x="17724" y="18008"/>
                      <a:pt x="17666" y="18261"/>
                      <a:pt x="17640" y="18517"/>
                    </a:cubicBezTo>
                    <a:lnTo>
                      <a:pt x="17588" y="18990"/>
                    </a:lnTo>
                    <a:lnTo>
                      <a:pt x="16530" y="19704"/>
                    </a:lnTo>
                    <a:cubicBezTo>
                      <a:pt x="15963" y="20086"/>
                      <a:pt x="15471" y="20389"/>
                      <a:pt x="15426" y="20389"/>
                    </a:cubicBezTo>
                    <a:cubicBezTo>
                      <a:pt x="15425" y="20389"/>
                      <a:pt x="15425" y="20389"/>
                      <a:pt x="15424" y="20389"/>
                    </a:cubicBezTo>
                    <a:cubicBezTo>
                      <a:pt x="15397" y="20374"/>
                      <a:pt x="15433" y="19958"/>
                      <a:pt x="15506" y="19463"/>
                    </a:cubicBezTo>
                    <a:cubicBezTo>
                      <a:pt x="15578" y="18969"/>
                      <a:pt x="15614" y="18551"/>
                      <a:pt x="15587" y="18537"/>
                    </a:cubicBezTo>
                    <a:cubicBezTo>
                      <a:pt x="15587" y="18536"/>
                      <a:pt x="15586" y="18536"/>
                      <a:pt x="15586" y="18536"/>
                    </a:cubicBezTo>
                    <a:cubicBezTo>
                      <a:pt x="15558" y="18536"/>
                      <a:pt x="15478" y="18973"/>
                      <a:pt x="15405" y="19532"/>
                    </a:cubicBezTo>
                    <a:cubicBezTo>
                      <a:pt x="15320" y="20185"/>
                      <a:pt x="15213" y="20593"/>
                      <a:pt x="15107" y="20660"/>
                    </a:cubicBezTo>
                    <a:cubicBezTo>
                      <a:pt x="15034" y="20707"/>
                      <a:pt x="14952" y="20738"/>
                      <a:pt x="14910" y="20738"/>
                    </a:cubicBezTo>
                    <a:cubicBezTo>
                      <a:pt x="14901" y="20738"/>
                      <a:pt x="14894" y="20736"/>
                      <a:pt x="14889" y="20734"/>
                    </a:cubicBezTo>
                    <a:cubicBezTo>
                      <a:pt x="14858" y="20715"/>
                      <a:pt x="14870" y="20288"/>
                      <a:pt x="14917" y="19779"/>
                    </a:cubicBezTo>
                    <a:cubicBezTo>
                      <a:pt x="14963" y="19271"/>
                      <a:pt x="14973" y="18842"/>
                      <a:pt x="14944" y="18821"/>
                    </a:cubicBezTo>
                    <a:cubicBezTo>
                      <a:pt x="14943" y="18821"/>
                      <a:pt x="14943" y="18821"/>
                      <a:pt x="14942" y="18821"/>
                    </a:cubicBezTo>
                    <a:cubicBezTo>
                      <a:pt x="14911" y="18821"/>
                      <a:pt x="14852" y="19250"/>
                      <a:pt x="14810" y="19798"/>
                    </a:cubicBezTo>
                    <a:cubicBezTo>
                      <a:pt x="14745" y="20647"/>
                      <a:pt x="14646" y="21062"/>
                      <a:pt x="14504" y="21062"/>
                    </a:cubicBezTo>
                    <a:cubicBezTo>
                      <a:pt x="14490" y="21062"/>
                      <a:pt x="14474" y="21057"/>
                      <a:pt x="14459" y="21048"/>
                    </a:cubicBezTo>
                    <a:cubicBezTo>
                      <a:pt x="14418" y="21024"/>
                      <a:pt x="14404" y="20504"/>
                      <a:pt x="14425" y="19898"/>
                    </a:cubicBezTo>
                    <a:cubicBezTo>
                      <a:pt x="14448" y="19292"/>
                      <a:pt x="14437" y="18775"/>
                      <a:pt x="14404" y="18756"/>
                    </a:cubicBezTo>
                    <a:cubicBezTo>
                      <a:pt x="14403" y="18755"/>
                      <a:pt x="14402" y="18755"/>
                      <a:pt x="14401" y="18755"/>
                    </a:cubicBezTo>
                    <a:cubicBezTo>
                      <a:pt x="14368" y="18755"/>
                      <a:pt x="14334" y="19077"/>
                      <a:pt x="14322" y="19481"/>
                    </a:cubicBezTo>
                    <a:cubicBezTo>
                      <a:pt x="14282" y="20909"/>
                      <a:pt x="14227" y="21275"/>
                      <a:pt x="14028" y="21413"/>
                    </a:cubicBezTo>
                    <a:cubicBezTo>
                      <a:pt x="13985" y="21443"/>
                      <a:pt x="13952" y="21465"/>
                      <a:pt x="13927" y="21465"/>
                    </a:cubicBezTo>
                    <a:cubicBezTo>
                      <a:pt x="13852" y="21465"/>
                      <a:pt x="13859" y="21258"/>
                      <a:pt x="13900" y="20473"/>
                    </a:cubicBezTo>
                    <a:cubicBezTo>
                      <a:pt x="13929" y="19886"/>
                      <a:pt x="13973" y="19263"/>
                      <a:pt x="13996" y="19092"/>
                    </a:cubicBezTo>
                    <a:cubicBezTo>
                      <a:pt x="14020" y="18919"/>
                      <a:pt x="14011" y="18768"/>
                      <a:pt x="13980" y="18749"/>
                    </a:cubicBezTo>
                    <a:cubicBezTo>
                      <a:pt x="13970" y="18744"/>
                      <a:pt x="13961" y="18740"/>
                      <a:pt x="13953" y="18740"/>
                    </a:cubicBezTo>
                    <a:cubicBezTo>
                      <a:pt x="13897" y="18740"/>
                      <a:pt x="13882" y="18940"/>
                      <a:pt x="13803" y="20239"/>
                    </a:cubicBezTo>
                    <a:cubicBezTo>
                      <a:pt x="13766" y="20890"/>
                      <a:pt x="13714" y="21487"/>
                      <a:pt x="13692" y="21560"/>
                    </a:cubicBezTo>
                    <a:cubicBezTo>
                      <a:pt x="13649" y="21699"/>
                      <a:pt x="12939" y="22198"/>
                      <a:pt x="12795" y="22198"/>
                    </a:cubicBezTo>
                    <a:cubicBezTo>
                      <a:pt x="12788" y="22198"/>
                      <a:pt x="12782" y="22196"/>
                      <a:pt x="12778" y="22194"/>
                    </a:cubicBezTo>
                    <a:cubicBezTo>
                      <a:pt x="12751" y="22178"/>
                      <a:pt x="12786" y="21747"/>
                      <a:pt x="12854" y="21232"/>
                    </a:cubicBezTo>
                    <a:cubicBezTo>
                      <a:pt x="12925" y="20718"/>
                      <a:pt x="12961" y="20288"/>
                      <a:pt x="12938" y="20275"/>
                    </a:cubicBezTo>
                    <a:cubicBezTo>
                      <a:pt x="12938" y="20275"/>
                      <a:pt x="12937" y="20275"/>
                      <a:pt x="12937" y="20275"/>
                    </a:cubicBezTo>
                    <a:cubicBezTo>
                      <a:pt x="12912" y="20275"/>
                      <a:pt x="12833" y="20710"/>
                      <a:pt x="12760" y="21249"/>
                    </a:cubicBezTo>
                    <a:cubicBezTo>
                      <a:pt x="12631" y="22202"/>
                      <a:pt x="12518" y="22522"/>
                      <a:pt x="12290" y="22582"/>
                    </a:cubicBezTo>
                    <a:cubicBezTo>
                      <a:pt x="12289" y="22582"/>
                      <a:pt x="12288" y="22582"/>
                      <a:pt x="12288" y="22582"/>
                    </a:cubicBezTo>
                    <a:cubicBezTo>
                      <a:pt x="12218" y="22582"/>
                      <a:pt x="11668" y="21621"/>
                      <a:pt x="10988" y="20314"/>
                    </a:cubicBezTo>
                    <a:lnTo>
                      <a:pt x="9794" y="18016"/>
                    </a:lnTo>
                    <a:lnTo>
                      <a:pt x="9836" y="17230"/>
                    </a:lnTo>
                    <a:cubicBezTo>
                      <a:pt x="9857" y="16800"/>
                      <a:pt x="9911" y="16118"/>
                      <a:pt x="9951" y="15726"/>
                    </a:cubicBezTo>
                    <a:cubicBezTo>
                      <a:pt x="9992" y="15339"/>
                      <a:pt x="9991" y="15028"/>
                      <a:pt x="9951" y="15028"/>
                    </a:cubicBezTo>
                    <a:cubicBezTo>
                      <a:pt x="9951" y="15028"/>
                      <a:pt x="9950" y="15028"/>
                      <a:pt x="9949" y="15028"/>
                    </a:cubicBezTo>
                    <a:cubicBezTo>
                      <a:pt x="9872" y="15048"/>
                      <a:pt x="9784" y="15775"/>
                      <a:pt x="9690" y="17165"/>
                    </a:cubicBezTo>
                    <a:cubicBezTo>
                      <a:pt x="9667" y="17504"/>
                      <a:pt x="9658" y="17644"/>
                      <a:pt x="9624" y="17644"/>
                    </a:cubicBezTo>
                    <a:cubicBezTo>
                      <a:pt x="9600" y="17644"/>
                      <a:pt x="9564" y="17575"/>
                      <a:pt x="9503" y="17458"/>
                    </a:cubicBezTo>
                    <a:cubicBezTo>
                      <a:pt x="9397" y="17253"/>
                      <a:pt x="9362" y="16842"/>
                      <a:pt x="9382" y="16041"/>
                    </a:cubicBezTo>
                    <a:cubicBezTo>
                      <a:pt x="9400" y="15416"/>
                      <a:pt x="9431" y="14823"/>
                      <a:pt x="9457" y="14714"/>
                    </a:cubicBezTo>
                    <a:cubicBezTo>
                      <a:pt x="9483" y="14604"/>
                      <a:pt x="9468" y="14446"/>
                      <a:pt x="9424" y="14362"/>
                    </a:cubicBezTo>
                    <a:cubicBezTo>
                      <a:pt x="9421" y="14356"/>
                      <a:pt x="9418" y="14353"/>
                      <a:pt x="9415" y="14353"/>
                    </a:cubicBezTo>
                    <a:cubicBezTo>
                      <a:pt x="9329" y="14353"/>
                      <a:pt x="9172" y="16445"/>
                      <a:pt x="9243" y="16737"/>
                    </a:cubicBezTo>
                    <a:cubicBezTo>
                      <a:pt x="9264" y="16821"/>
                      <a:pt x="9271" y="16861"/>
                      <a:pt x="9254" y="16861"/>
                    </a:cubicBezTo>
                    <a:cubicBezTo>
                      <a:pt x="9240" y="16861"/>
                      <a:pt x="9209" y="16833"/>
                      <a:pt x="9156" y="16780"/>
                    </a:cubicBezTo>
                    <a:cubicBezTo>
                      <a:pt x="8921" y="16542"/>
                      <a:pt x="8865" y="16103"/>
                      <a:pt x="8914" y="14890"/>
                    </a:cubicBezTo>
                    <a:cubicBezTo>
                      <a:pt x="8956" y="13871"/>
                      <a:pt x="8967" y="13661"/>
                      <a:pt x="8930" y="13661"/>
                    </a:cubicBezTo>
                    <a:cubicBezTo>
                      <a:pt x="8918" y="13661"/>
                      <a:pt x="8901" y="13683"/>
                      <a:pt x="8878" y="13707"/>
                    </a:cubicBezTo>
                    <a:cubicBezTo>
                      <a:pt x="8838" y="13748"/>
                      <a:pt x="8795" y="14250"/>
                      <a:pt x="8785" y="14821"/>
                    </a:cubicBezTo>
                    <a:cubicBezTo>
                      <a:pt x="8773" y="15393"/>
                      <a:pt x="8738" y="15868"/>
                      <a:pt x="8706" y="15876"/>
                    </a:cubicBezTo>
                    <a:cubicBezTo>
                      <a:pt x="8705" y="15876"/>
                      <a:pt x="8704" y="15876"/>
                      <a:pt x="8702" y="15876"/>
                    </a:cubicBezTo>
                    <a:cubicBezTo>
                      <a:pt x="8668" y="15876"/>
                      <a:pt x="8584" y="15763"/>
                      <a:pt x="8515" y="15622"/>
                    </a:cubicBezTo>
                    <a:cubicBezTo>
                      <a:pt x="8428" y="15446"/>
                      <a:pt x="8404" y="15030"/>
                      <a:pt x="8444" y="14430"/>
                    </a:cubicBezTo>
                    <a:cubicBezTo>
                      <a:pt x="8477" y="13923"/>
                      <a:pt x="8484" y="13473"/>
                      <a:pt x="8453" y="13428"/>
                    </a:cubicBezTo>
                    <a:cubicBezTo>
                      <a:pt x="8451" y="13426"/>
                      <a:pt x="8450" y="13425"/>
                      <a:pt x="8448" y="13425"/>
                    </a:cubicBezTo>
                    <a:cubicBezTo>
                      <a:pt x="8420" y="13425"/>
                      <a:pt x="8384" y="13737"/>
                      <a:pt x="8365" y="14151"/>
                    </a:cubicBezTo>
                    <a:cubicBezTo>
                      <a:pt x="8345" y="14591"/>
                      <a:pt x="8305" y="14977"/>
                      <a:pt x="8279" y="15006"/>
                    </a:cubicBezTo>
                    <a:cubicBezTo>
                      <a:pt x="8279" y="15007"/>
                      <a:pt x="8279" y="15007"/>
                      <a:pt x="8278" y="15007"/>
                    </a:cubicBezTo>
                    <a:cubicBezTo>
                      <a:pt x="8229" y="15007"/>
                      <a:pt x="7481" y="13620"/>
                      <a:pt x="6592" y="11892"/>
                    </a:cubicBezTo>
                    <a:lnTo>
                      <a:pt x="4963" y="8733"/>
                    </a:lnTo>
                    <a:lnTo>
                      <a:pt x="4984" y="7678"/>
                    </a:lnTo>
                    <a:cubicBezTo>
                      <a:pt x="4998" y="7097"/>
                      <a:pt x="5010" y="6514"/>
                      <a:pt x="5015" y="6379"/>
                    </a:cubicBezTo>
                    <a:cubicBezTo>
                      <a:pt x="5019" y="6268"/>
                      <a:pt x="5011" y="6214"/>
                      <a:pt x="4991" y="6214"/>
                    </a:cubicBezTo>
                    <a:cubicBezTo>
                      <a:pt x="4981" y="6214"/>
                      <a:pt x="4968" y="6228"/>
                      <a:pt x="4951" y="6256"/>
                    </a:cubicBezTo>
                    <a:cubicBezTo>
                      <a:pt x="4913" y="6322"/>
                      <a:pt x="4873" y="6847"/>
                      <a:pt x="4864" y="7416"/>
                    </a:cubicBezTo>
                    <a:cubicBezTo>
                      <a:pt x="4854" y="8078"/>
                      <a:pt x="4847" y="8312"/>
                      <a:pt x="4794" y="8312"/>
                    </a:cubicBezTo>
                    <a:cubicBezTo>
                      <a:pt x="4769" y="8312"/>
                      <a:pt x="4733" y="8259"/>
                      <a:pt x="4682" y="8173"/>
                    </a:cubicBezTo>
                    <a:cubicBezTo>
                      <a:pt x="4560" y="7966"/>
                      <a:pt x="4508" y="7645"/>
                      <a:pt x="4488" y="6968"/>
                    </a:cubicBezTo>
                    <a:cubicBezTo>
                      <a:pt x="4468" y="6233"/>
                      <a:pt x="4417" y="5763"/>
                      <a:pt x="4369" y="5763"/>
                    </a:cubicBezTo>
                    <a:cubicBezTo>
                      <a:pt x="4354" y="5763"/>
                      <a:pt x="4340" y="5808"/>
                      <a:pt x="4326" y="5905"/>
                    </a:cubicBezTo>
                    <a:cubicBezTo>
                      <a:pt x="4309" y="6026"/>
                      <a:pt x="4313" y="6405"/>
                      <a:pt x="4336" y="6761"/>
                    </a:cubicBezTo>
                    <a:cubicBezTo>
                      <a:pt x="4357" y="7096"/>
                      <a:pt x="4338" y="7346"/>
                      <a:pt x="4295" y="7346"/>
                    </a:cubicBezTo>
                    <a:cubicBezTo>
                      <a:pt x="4292" y="7346"/>
                      <a:pt x="4289" y="7345"/>
                      <a:pt x="4286" y="7343"/>
                    </a:cubicBezTo>
                    <a:cubicBezTo>
                      <a:pt x="4171" y="7268"/>
                      <a:pt x="3098" y="5172"/>
                      <a:pt x="3016" y="4864"/>
                    </a:cubicBezTo>
                    <a:cubicBezTo>
                      <a:pt x="2983" y="4737"/>
                      <a:pt x="2964" y="4303"/>
                      <a:pt x="2976" y="3907"/>
                    </a:cubicBezTo>
                    <a:cubicBezTo>
                      <a:pt x="2988" y="3512"/>
                      <a:pt x="2972" y="3169"/>
                      <a:pt x="2942" y="3152"/>
                    </a:cubicBezTo>
                    <a:cubicBezTo>
                      <a:pt x="2941" y="3151"/>
                      <a:pt x="2941" y="3151"/>
                      <a:pt x="2940" y="3151"/>
                    </a:cubicBezTo>
                    <a:cubicBezTo>
                      <a:pt x="2910" y="3151"/>
                      <a:pt x="2888" y="3436"/>
                      <a:pt x="2885" y="3798"/>
                    </a:cubicBezTo>
                    <a:cubicBezTo>
                      <a:pt x="2884" y="4170"/>
                      <a:pt x="2843" y="4486"/>
                      <a:pt x="2795" y="4497"/>
                    </a:cubicBezTo>
                    <a:cubicBezTo>
                      <a:pt x="2786" y="4500"/>
                      <a:pt x="2778" y="4501"/>
                      <a:pt x="2770" y="4501"/>
                    </a:cubicBezTo>
                    <a:cubicBezTo>
                      <a:pt x="2679" y="4501"/>
                      <a:pt x="2655" y="4323"/>
                      <a:pt x="2642" y="3659"/>
                    </a:cubicBezTo>
                    <a:cubicBezTo>
                      <a:pt x="2635" y="3319"/>
                      <a:pt x="2603" y="2955"/>
                      <a:pt x="2573" y="2850"/>
                    </a:cubicBezTo>
                    <a:cubicBezTo>
                      <a:pt x="2568" y="2832"/>
                      <a:pt x="2564" y="2824"/>
                      <a:pt x="2559" y="2824"/>
                    </a:cubicBezTo>
                    <a:cubicBezTo>
                      <a:pt x="2537" y="2824"/>
                      <a:pt x="2525" y="3042"/>
                      <a:pt x="2531" y="3378"/>
                    </a:cubicBezTo>
                    <a:cubicBezTo>
                      <a:pt x="2539" y="3804"/>
                      <a:pt x="2539" y="3973"/>
                      <a:pt x="2503" y="3973"/>
                    </a:cubicBezTo>
                    <a:cubicBezTo>
                      <a:pt x="2481" y="3973"/>
                      <a:pt x="2446" y="3913"/>
                      <a:pt x="2393" y="3813"/>
                    </a:cubicBezTo>
                    <a:cubicBezTo>
                      <a:pt x="2309" y="3657"/>
                      <a:pt x="2236" y="3346"/>
                      <a:pt x="2234" y="3131"/>
                    </a:cubicBezTo>
                    <a:cubicBezTo>
                      <a:pt x="2230" y="2915"/>
                      <a:pt x="2222" y="2598"/>
                      <a:pt x="2216" y="2437"/>
                    </a:cubicBezTo>
                    <a:cubicBezTo>
                      <a:pt x="2211" y="2296"/>
                      <a:pt x="2240" y="2199"/>
                      <a:pt x="2284" y="2199"/>
                    </a:cubicBezTo>
                    <a:close/>
                    <a:moveTo>
                      <a:pt x="294" y="1"/>
                    </a:moveTo>
                    <a:cubicBezTo>
                      <a:pt x="164" y="1"/>
                      <a:pt x="99" y="38"/>
                      <a:pt x="75" y="112"/>
                    </a:cubicBezTo>
                    <a:cubicBezTo>
                      <a:pt x="1" y="354"/>
                      <a:pt x="4393" y="9049"/>
                      <a:pt x="9008" y="17803"/>
                    </a:cubicBezTo>
                    <a:cubicBezTo>
                      <a:pt x="9801" y="19300"/>
                      <a:pt x="10745" y="21099"/>
                      <a:pt x="11107" y="21799"/>
                    </a:cubicBezTo>
                    <a:cubicBezTo>
                      <a:pt x="11473" y="22500"/>
                      <a:pt x="11824" y="23117"/>
                      <a:pt x="11894" y="23170"/>
                    </a:cubicBezTo>
                    <a:cubicBezTo>
                      <a:pt x="11941" y="23207"/>
                      <a:pt x="12021" y="23228"/>
                      <a:pt x="12104" y="23228"/>
                    </a:cubicBezTo>
                    <a:cubicBezTo>
                      <a:pt x="12143" y="23228"/>
                      <a:pt x="12182" y="23224"/>
                      <a:pt x="12219" y="23214"/>
                    </a:cubicBezTo>
                    <a:cubicBezTo>
                      <a:pt x="12606" y="23111"/>
                      <a:pt x="22101" y="16639"/>
                      <a:pt x="24098" y="15115"/>
                    </a:cubicBezTo>
                    <a:cubicBezTo>
                      <a:pt x="24381" y="14901"/>
                      <a:pt x="24267" y="14653"/>
                      <a:pt x="23759" y="14374"/>
                    </a:cubicBezTo>
                    <a:cubicBezTo>
                      <a:pt x="23518" y="14243"/>
                      <a:pt x="22813" y="13804"/>
                      <a:pt x="22178" y="13394"/>
                    </a:cubicBezTo>
                    <a:cubicBezTo>
                      <a:pt x="18209" y="10820"/>
                      <a:pt x="15871" y="9309"/>
                      <a:pt x="14564" y="8469"/>
                    </a:cubicBezTo>
                    <a:cubicBezTo>
                      <a:pt x="13739" y="7939"/>
                      <a:pt x="12085" y="6868"/>
                      <a:pt x="10879" y="6079"/>
                    </a:cubicBezTo>
                    <a:cubicBezTo>
                      <a:pt x="5015" y="2247"/>
                      <a:pt x="1972" y="416"/>
                      <a:pt x="1013" y="145"/>
                    </a:cubicBezTo>
                    <a:cubicBezTo>
                      <a:pt x="669" y="48"/>
                      <a:pt x="441" y="1"/>
                      <a:pt x="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9"/>
              <p:cNvSpPr/>
              <p:nvPr/>
            </p:nvSpPr>
            <p:spPr>
              <a:xfrm>
                <a:off x="3057775" y="1407925"/>
                <a:ext cx="3775" cy="17650"/>
              </a:xfrm>
              <a:custGeom>
                <a:avLst/>
                <a:gdLst/>
                <a:ahLst/>
                <a:cxnLst/>
                <a:rect l="l" t="t" r="r" b="b"/>
                <a:pathLst>
                  <a:path w="151" h="706" extrusionOk="0">
                    <a:moveTo>
                      <a:pt x="8" y="0"/>
                    </a:moveTo>
                    <a:cubicBezTo>
                      <a:pt x="0" y="0"/>
                      <a:pt x="10" y="53"/>
                      <a:pt x="31" y="159"/>
                    </a:cubicBezTo>
                    <a:cubicBezTo>
                      <a:pt x="55" y="278"/>
                      <a:pt x="65" y="457"/>
                      <a:pt x="61" y="566"/>
                    </a:cubicBezTo>
                    <a:cubicBezTo>
                      <a:pt x="56" y="659"/>
                      <a:pt x="53" y="706"/>
                      <a:pt x="60" y="706"/>
                    </a:cubicBezTo>
                    <a:cubicBezTo>
                      <a:pt x="66" y="706"/>
                      <a:pt x="82" y="656"/>
                      <a:pt x="115" y="556"/>
                    </a:cubicBezTo>
                    <a:cubicBezTo>
                      <a:pt x="151" y="445"/>
                      <a:pt x="138" y="259"/>
                      <a:pt x="85" y="150"/>
                    </a:cubicBezTo>
                    <a:cubicBezTo>
                      <a:pt x="39" y="51"/>
                      <a:pt x="15"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9"/>
              <p:cNvSpPr/>
              <p:nvPr/>
            </p:nvSpPr>
            <p:spPr>
              <a:xfrm>
                <a:off x="3093925" y="1431925"/>
                <a:ext cx="3175" cy="29625"/>
              </a:xfrm>
              <a:custGeom>
                <a:avLst/>
                <a:gdLst/>
                <a:ahLst/>
                <a:cxnLst/>
                <a:rect l="l" t="t" r="r" b="b"/>
                <a:pathLst>
                  <a:path w="127" h="1185" extrusionOk="0">
                    <a:moveTo>
                      <a:pt x="77" y="1"/>
                    </a:moveTo>
                    <a:cubicBezTo>
                      <a:pt x="47" y="1"/>
                      <a:pt x="19" y="250"/>
                      <a:pt x="9" y="563"/>
                    </a:cubicBezTo>
                    <a:cubicBezTo>
                      <a:pt x="1" y="887"/>
                      <a:pt x="17" y="1167"/>
                      <a:pt x="49" y="1183"/>
                    </a:cubicBezTo>
                    <a:cubicBezTo>
                      <a:pt x="50" y="1184"/>
                      <a:pt x="51" y="1184"/>
                      <a:pt x="52" y="1184"/>
                    </a:cubicBezTo>
                    <a:cubicBezTo>
                      <a:pt x="81" y="1184"/>
                      <a:pt x="109" y="934"/>
                      <a:pt x="117" y="622"/>
                    </a:cubicBezTo>
                    <a:cubicBezTo>
                      <a:pt x="126" y="300"/>
                      <a:pt x="108" y="17"/>
                      <a:pt x="80" y="1"/>
                    </a:cubicBezTo>
                    <a:cubicBezTo>
                      <a:pt x="79" y="1"/>
                      <a:pt x="78" y="1"/>
                      <a:pt x="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9"/>
              <p:cNvSpPr/>
              <p:nvPr/>
            </p:nvSpPr>
            <p:spPr>
              <a:xfrm>
                <a:off x="3062825" y="1453875"/>
                <a:ext cx="5100" cy="47825"/>
              </a:xfrm>
              <a:custGeom>
                <a:avLst/>
                <a:gdLst/>
                <a:ahLst/>
                <a:cxnLst/>
                <a:rect l="l" t="t" r="r" b="b"/>
                <a:pathLst>
                  <a:path w="204" h="1913" extrusionOk="0">
                    <a:moveTo>
                      <a:pt x="112" y="1"/>
                    </a:moveTo>
                    <a:cubicBezTo>
                      <a:pt x="77" y="1"/>
                      <a:pt x="41" y="262"/>
                      <a:pt x="31" y="632"/>
                    </a:cubicBezTo>
                    <a:cubicBezTo>
                      <a:pt x="1" y="1604"/>
                      <a:pt x="9" y="1912"/>
                      <a:pt x="70" y="1912"/>
                    </a:cubicBezTo>
                    <a:cubicBezTo>
                      <a:pt x="72" y="1912"/>
                      <a:pt x="74" y="1912"/>
                      <a:pt x="76" y="1911"/>
                    </a:cubicBezTo>
                    <a:cubicBezTo>
                      <a:pt x="162" y="1890"/>
                      <a:pt x="203" y="130"/>
                      <a:pt x="123" y="9"/>
                    </a:cubicBezTo>
                    <a:cubicBezTo>
                      <a:pt x="119" y="3"/>
                      <a:pt x="116" y="1"/>
                      <a:pt x="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9"/>
              <p:cNvSpPr/>
              <p:nvPr/>
            </p:nvSpPr>
            <p:spPr>
              <a:xfrm>
                <a:off x="3314700" y="1702600"/>
                <a:ext cx="3775" cy="24375"/>
              </a:xfrm>
              <a:custGeom>
                <a:avLst/>
                <a:gdLst/>
                <a:ahLst/>
                <a:cxnLst/>
                <a:rect l="l" t="t" r="r" b="b"/>
                <a:pathLst>
                  <a:path w="151" h="975" extrusionOk="0">
                    <a:moveTo>
                      <a:pt x="121" y="1"/>
                    </a:moveTo>
                    <a:cubicBezTo>
                      <a:pt x="94" y="1"/>
                      <a:pt x="53" y="205"/>
                      <a:pt x="29" y="460"/>
                    </a:cubicBezTo>
                    <a:cubicBezTo>
                      <a:pt x="3" y="727"/>
                      <a:pt x="1" y="961"/>
                      <a:pt x="23" y="974"/>
                    </a:cubicBezTo>
                    <a:cubicBezTo>
                      <a:pt x="24" y="974"/>
                      <a:pt x="25" y="975"/>
                      <a:pt x="26" y="975"/>
                    </a:cubicBezTo>
                    <a:cubicBezTo>
                      <a:pt x="50" y="975"/>
                      <a:pt x="90" y="772"/>
                      <a:pt x="118" y="514"/>
                    </a:cubicBezTo>
                    <a:cubicBezTo>
                      <a:pt x="148" y="249"/>
                      <a:pt x="150" y="17"/>
                      <a:pt x="124" y="2"/>
                    </a:cubicBezTo>
                    <a:cubicBezTo>
                      <a:pt x="123" y="1"/>
                      <a:pt x="122" y="1"/>
                      <a:pt x="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9"/>
              <p:cNvSpPr/>
              <p:nvPr/>
            </p:nvSpPr>
            <p:spPr>
              <a:xfrm>
                <a:off x="3345200" y="1714850"/>
                <a:ext cx="5075" cy="29850"/>
              </a:xfrm>
              <a:custGeom>
                <a:avLst/>
                <a:gdLst/>
                <a:ahLst/>
                <a:cxnLst/>
                <a:rect l="l" t="t" r="r" b="b"/>
                <a:pathLst>
                  <a:path w="203" h="1194" extrusionOk="0">
                    <a:moveTo>
                      <a:pt x="166" y="0"/>
                    </a:moveTo>
                    <a:cubicBezTo>
                      <a:pt x="132" y="0"/>
                      <a:pt x="78" y="258"/>
                      <a:pt x="44" y="578"/>
                    </a:cubicBezTo>
                    <a:cubicBezTo>
                      <a:pt x="0" y="984"/>
                      <a:pt x="3" y="1193"/>
                      <a:pt x="31" y="1193"/>
                    </a:cubicBezTo>
                    <a:cubicBezTo>
                      <a:pt x="56" y="1193"/>
                      <a:pt x="103" y="1009"/>
                      <a:pt x="151" y="631"/>
                    </a:cubicBezTo>
                    <a:cubicBezTo>
                      <a:pt x="194" y="298"/>
                      <a:pt x="202" y="17"/>
                      <a:pt x="169" y="1"/>
                    </a:cubicBezTo>
                    <a:cubicBezTo>
                      <a:pt x="168" y="1"/>
                      <a:pt x="167" y="0"/>
                      <a:pt x="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9"/>
              <p:cNvSpPr/>
              <p:nvPr/>
            </p:nvSpPr>
            <p:spPr>
              <a:xfrm>
                <a:off x="3329575" y="1721000"/>
                <a:ext cx="6425" cy="43525"/>
              </a:xfrm>
              <a:custGeom>
                <a:avLst/>
                <a:gdLst/>
                <a:ahLst/>
                <a:cxnLst/>
                <a:rect l="l" t="t" r="r" b="b"/>
                <a:pathLst>
                  <a:path w="257" h="1741" extrusionOk="0">
                    <a:moveTo>
                      <a:pt x="228" y="1"/>
                    </a:moveTo>
                    <a:cubicBezTo>
                      <a:pt x="200" y="1"/>
                      <a:pt x="133" y="372"/>
                      <a:pt x="78" y="841"/>
                    </a:cubicBezTo>
                    <a:cubicBezTo>
                      <a:pt x="22" y="1322"/>
                      <a:pt x="1" y="1726"/>
                      <a:pt x="30" y="1740"/>
                    </a:cubicBezTo>
                    <a:cubicBezTo>
                      <a:pt x="31" y="1740"/>
                      <a:pt x="31" y="1740"/>
                      <a:pt x="32" y="1740"/>
                    </a:cubicBezTo>
                    <a:cubicBezTo>
                      <a:pt x="63" y="1740"/>
                      <a:pt x="129" y="1370"/>
                      <a:pt x="181" y="899"/>
                    </a:cubicBezTo>
                    <a:cubicBezTo>
                      <a:pt x="235" y="419"/>
                      <a:pt x="256" y="17"/>
                      <a:pt x="229" y="1"/>
                    </a:cubicBezTo>
                    <a:cubicBezTo>
                      <a:pt x="229" y="1"/>
                      <a:pt x="22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9"/>
              <p:cNvSpPr/>
              <p:nvPr/>
            </p:nvSpPr>
            <p:spPr>
              <a:xfrm>
                <a:off x="3222800" y="1805175"/>
                <a:ext cx="5425" cy="38750"/>
              </a:xfrm>
              <a:custGeom>
                <a:avLst/>
                <a:gdLst/>
                <a:ahLst/>
                <a:cxnLst/>
                <a:rect l="l" t="t" r="r" b="b"/>
                <a:pathLst>
                  <a:path w="217" h="1550" extrusionOk="0">
                    <a:moveTo>
                      <a:pt x="185" y="0"/>
                    </a:moveTo>
                    <a:cubicBezTo>
                      <a:pt x="169" y="0"/>
                      <a:pt x="146" y="67"/>
                      <a:pt x="114" y="209"/>
                    </a:cubicBezTo>
                    <a:cubicBezTo>
                      <a:pt x="43" y="528"/>
                      <a:pt x="1" y="1512"/>
                      <a:pt x="57" y="1549"/>
                    </a:cubicBezTo>
                    <a:cubicBezTo>
                      <a:pt x="57" y="1549"/>
                      <a:pt x="58" y="1549"/>
                      <a:pt x="58" y="1549"/>
                    </a:cubicBezTo>
                    <a:cubicBezTo>
                      <a:pt x="83" y="1549"/>
                      <a:pt x="135" y="1209"/>
                      <a:pt x="171" y="784"/>
                    </a:cubicBezTo>
                    <a:cubicBezTo>
                      <a:pt x="214" y="280"/>
                      <a:pt x="216"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9"/>
              <p:cNvSpPr/>
              <p:nvPr/>
            </p:nvSpPr>
            <p:spPr>
              <a:xfrm>
                <a:off x="3239325" y="1495875"/>
                <a:ext cx="5825" cy="7450"/>
              </a:xfrm>
              <a:custGeom>
                <a:avLst/>
                <a:gdLst/>
                <a:ahLst/>
                <a:cxnLst/>
                <a:rect l="l" t="t" r="r" b="b"/>
                <a:pathLst>
                  <a:path w="233" h="298" extrusionOk="0">
                    <a:moveTo>
                      <a:pt x="186" y="1"/>
                    </a:moveTo>
                    <a:cubicBezTo>
                      <a:pt x="181" y="1"/>
                      <a:pt x="175" y="1"/>
                      <a:pt x="169" y="3"/>
                    </a:cubicBezTo>
                    <a:cubicBezTo>
                      <a:pt x="114" y="18"/>
                      <a:pt x="50" y="84"/>
                      <a:pt x="30" y="154"/>
                    </a:cubicBezTo>
                    <a:cubicBezTo>
                      <a:pt x="0" y="250"/>
                      <a:pt x="18" y="297"/>
                      <a:pt x="54" y="297"/>
                    </a:cubicBezTo>
                    <a:cubicBezTo>
                      <a:pt x="90" y="297"/>
                      <a:pt x="145" y="250"/>
                      <a:pt x="189" y="154"/>
                    </a:cubicBezTo>
                    <a:cubicBezTo>
                      <a:pt x="232" y="59"/>
                      <a:pt x="231" y="1"/>
                      <a:pt x="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9"/>
              <p:cNvSpPr/>
              <p:nvPr/>
            </p:nvSpPr>
            <p:spPr>
              <a:xfrm>
                <a:off x="3175225" y="1483075"/>
                <a:ext cx="2550" cy="21925"/>
              </a:xfrm>
              <a:custGeom>
                <a:avLst/>
                <a:gdLst/>
                <a:ahLst/>
                <a:cxnLst/>
                <a:rect l="l" t="t" r="r" b="b"/>
                <a:pathLst>
                  <a:path w="102" h="877" extrusionOk="0">
                    <a:moveTo>
                      <a:pt x="47" y="0"/>
                    </a:moveTo>
                    <a:cubicBezTo>
                      <a:pt x="22" y="0"/>
                      <a:pt x="1" y="178"/>
                      <a:pt x="1" y="408"/>
                    </a:cubicBezTo>
                    <a:cubicBezTo>
                      <a:pt x="1" y="646"/>
                      <a:pt x="25" y="857"/>
                      <a:pt x="53" y="876"/>
                    </a:cubicBezTo>
                    <a:cubicBezTo>
                      <a:pt x="54" y="877"/>
                      <a:pt x="55" y="877"/>
                      <a:pt x="56" y="877"/>
                    </a:cubicBezTo>
                    <a:cubicBezTo>
                      <a:pt x="82" y="877"/>
                      <a:pt x="101" y="697"/>
                      <a:pt x="100" y="469"/>
                    </a:cubicBezTo>
                    <a:cubicBezTo>
                      <a:pt x="98" y="233"/>
                      <a:pt x="74" y="17"/>
                      <a:pt x="50" y="1"/>
                    </a:cubicBezTo>
                    <a:cubicBezTo>
                      <a:pt x="49" y="1"/>
                      <a:pt x="48" y="0"/>
                      <a:pt x="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9"/>
              <p:cNvSpPr/>
              <p:nvPr/>
            </p:nvSpPr>
            <p:spPr>
              <a:xfrm>
                <a:off x="3209975" y="1512400"/>
                <a:ext cx="4675" cy="26200"/>
              </a:xfrm>
              <a:custGeom>
                <a:avLst/>
                <a:gdLst/>
                <a:ahLst/>
                <a:cxnLst/>
                <a:rect l="l" t="t" r="r" b="b"/>
                <a:pathLst>
                  <a:path w="187" h="1048" extrusionOk="0">
                    <a:moveTo>
                      <a:pt x="24" y="1"/>
                    </a:moveTo>
                    <a:cubicBezTo>
                      <a:pt x="23" y="1"/>
                      <a:pt x="22" y="1"/>
                      <a:pt x="22" y="1"/>
                    </a:cubicBezTo>
                    <a:cubicBezTo>
                      <a:pt x="0" y="5"/>
                      <a:pt x="4" y="258"/>
                      <a:pt x="28" y="572"/>
                    </a:cubicBezTo>
                    <a:cubicBezTo>
                      <a:pt x="51" y="853"/>
                      <a:pt x="89" y="1047"/>
                      <a:pt x="117" y="1047"/>
                    </a:cubicBezTo>
                    <a:cubicBezTo>
                      <a:pt x="121" y="1047"/>
                      <a:pt x="124" y="1044"/>
                      <a:pt x="127" y="1039"/>
                    </a:cubicBezTo>
                    <a:cubicBezTo>
                      <a:pt x="187" y="931"/>
                      <a:pt x="94" y="1"/>
                      <a:pt x="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9"/>
              <p:cNvSpPr/>
              <p:nvPr/>
            </p:nvSpPr>
            <p:spPr>
              <a:xfrm>
                <a:off x="3237225" y="1526325"/>
                <a:ext cx="4000" cy="26925"/>
              </a:xfrm>
              <a:custGeom>
                <a:avLst/>
                <a:gdLst/>
                <a:ahLst/>
                <a:cxnLst/>
                <a:rect l="l" t="t" r="r" b="b"/>
                <a:pathLst>
                  <a:path w="160" h="1077" extrusionOk="0">
                    <a:moveTo>
                      <a:pt x="110" y="0"/>
                    </a:moveTo>
                    <a:cubicBezTo>
                      <a:pt x="77" y="0"/>
                      <a:pt x="37" y="221"/>
                      <a:pt x="19" y="503"/>
                    </a:cubicBezTo>
                    <a:cubicBezTo>
                      <a:pt x="0" y="797"/>
                      <a:pt x="12" y="1057"/>
                      <a:pt x="45" y="1075"/>
                    </a:cubicBezTo>
                    <a:cubicBezTo>
                      <a:pt x="47" y="1076"/>
                      <a:pt x="48" y="1076"/>
                      <a:pt x="49" y="1076"/>
                    </a:cubicBezTo>
                    <a:cubicBezTo>
                      <a:pt x="82" y="1076"/>
                      <a:pt x="121" y="857"/>
                      <a:pt x="140" y="574"/>
                    </a:cubicBezTo>
                    <a:cubicBezTo>
                      <a:pt x="159" y="280"/>
                      <a:pt x="147" y="20"/>
                      <a:pt x="114" y="2"/>
                    </a:cubicBezTo>
                    <a:cubicBezTo>
                      <a:pt x="112" y="1"/>
                      <a:pt x="111" y="0"/>
                      <a:pt x="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29"/>
            <p:cNvGrpSpPr/>
            <p:nvPr/>
          </p:nvGrpSpPr>
          <p:grpSpPr>
            <a:xfrm>
              <a:off x="8649813" y="705788"/>
              <a:ext cx="624950" cy="432750"/>
              <a:chOff x="1620850" y="1687900"/>
              <a:chExt cx="624950" cy="432750"/>
            </a:xfrm>
          </p:grpSpPr>
          <p:sp>
            <p:nvSpPr>
              <p:cNvPr id="4314" name="Google Shape;4314;p29"/>
              <p:cNvSpPr/>
              <p:nvPr/>
            </p:nvSpPr>
            <p:spPr>
              <a:xfrm>
                <a:off x="1620850" y="1687900"/>
                <a:ext cx="624950" cy="432750"/>
              </a:xfrm>
              <a:custGeom>
                <a:avLst/>
                <a:gdLst/>
                <a:ahLst/>
                <a:cxnLst/>
                <a:rect l="l" t="t" r="r" b="b"/>
                <a:pathLst>
                  <a:path w="24998" h="17310" extrusionOk="0">
                    <a:moveTo>
                      <a:pt x="12296" y="9226"/>
                    </a:moveTo>
                    <a:cubicBezTo>
                      <a:pt x="12301" y="9226"/>
                      <a:pt x="12304" y="9227"/>
                      <a:pt x="12307" y="9230"/>
                    </a:cubicBezTo>
                    <a:cubicBezTo>
                      <a:pt x="12320" y="9243"/>
                      <a:pt x="12250" y="9564"/>
                      <a:pt x="12151" y="9938"/>
                    </a:cubicBezTo>
                    <a:cubicBezTo>
                      <a:pt x="12053" y="10313"/>
                      <a:pt x="11966" y="10634"/>
                      <a:pt x="11955" y="10647"/>
                    </a:cubicBezTo>
                    <a:cubicBezTo>
                      <a:pt x="11954" y="10648"/>
                      <a:pt x="11952" y="10649"/>
                      <a:pt x="11949" y="10649"/>
                    </a:cubicBezTo>
                    <a:cubicBezTo>
                      <a:pt x="11923" y="10649"/>
                      <a:pt x="11819" y="10598"/>
                      <a:pt x="11695" y="10521"/>
                    </a:cubicBezTo>
                    <a:cubicBezTo>
                      <a:pt x="11458" y="10376"/>
                      <a:pt x="11454" y="10362"/>
                      <a:pt x="11572" y="10085"/>
                    </a:cubicBezTo>
                    <a:cubicBezTo>
                      <a:pt x="11676" y="9836"/>
                      <a:pt x="12198" y="9226"/>
                      <a:pt x="12296" y="9226"/>
                    </a:cubicBezTo>
                    <a:close/>
                    <a:moveTo>
                      <a:pt x="11767" y="11040"/>
                    </a:moveTo>
                    <a:cubicBezTo>
                      <a:pt x="11840" y="11040"/>
                      <a:pt x="11863" y="11147"/>
                      <a:pt x="11806" y="11300"/>
                    </a:cubicBezTo>
                    <a:cubicBezTo>
                      <a:pt x="11781" y="11363"/>
                      <a:pt x="11766" y="11395"/>
                      <a:pt x="11748" y="11395"/>
                    </a:cubicBezTo>
                    <a:cubicBezTo>
                      <a:pt x="11729" y="11395"/>
                      <a:pt x="11707" y="11360"/>
                      <a:pt x="11667" y="11289"/>
                    </a:cubicBezTo>
                    <a:cubicBezTo>
                      <a:pt x="11601" y="11175"/>
                      <a:pt x="11609" y="11119"/>
                      <a:pt x="11695" y="11066"/>
                    </a:cubicBezTo>
                    <a:cubicBezTo>
                      <a:pt x="11722" y="11048"/>
                      <a:pt x="11746" y="11040"/>
                      <a:pt x="11767" y="11040"/>
                    </a:cubicBezTo>
                    <a:close/>
                    <a:moveTo>
                      <a:pt x="15653" y="7910"/>
                    </a:moveTo>
                    <a:cubicBezTo>
                      <a:pt x="16090" y="7910"/>
                      <a:pt x="16580" y="7937"/>
                      <a:pt x="16809" y="7987"/>
                    </a:cubicBezTo>
                    <a:cubicBezTo>
                      <a:pt x="17413" y="8118"/>
                      <a:pt x="17747" y="8368"/>
                      <a:pt x="17778" y="8715"/>
                    </a:cubicBezTo>
                    <a:cubicBezTo>
                      <a:pt x="17791" y="8870"/>
                      <a:pt x="17836" y="9034"/>
                      <a:pt x="17874" y="9072"/>
                    </a:cubicBezTo>
                    <a:cubicBezTo>
                      <a:pt x="18065" y="9268"/>
                      <a:pt x="17850" y="9972"/>
                      <a:pt x="17417" y="10543"/>
                    </a:cubicBezTo>
                    <a:cubicBezTo>
                      <a:pt x="17219" y="10803"/>
                      <a:pt x="16312" y="11479"/>
                      <a:pt x="16160" y="11479"/>
                    </a:cubicBezTo>
                    <a:cubicBezTo>
                      <a:pt x="16122" y="11479"/>
                      <a:pt x="16233" y="11040"/>
                      <a:pt x="16403" y="10501"/>
                    </a:cubicBezTo>
                    <a:cubicBezTo>
                      <a:pt x="16574" y="9964"/>
                      <a:pt x="16686" y="9524"/>
                      <a:pt x="16653" y="9524"/>
                    </a:cubicBezTo>
                    <a:cubicBezTo>
                      <a:pt x="16620" y="9524"/>
                      <a:pt x="16450" y="9997"/>
                      <a:pt x="16279" y="10575"/>
                    </a:cubicBezTo>
                    <a:lnTo>
                      <a:pt x="15964" y="11626"/>
                    </a:lnTo>
                    <a:lnTo>
                      <a:pt x="15638" y="11757"/>
                    </a:lnTo>
                    <a:cubicBezTo>
                      <a:pt x="15477" y="11822"/>
                      <a:pt x="15336" y="11868"/>
                      <a:pt x="15303" y="11868"/>
                    </a:cubicBezTo>
                    <a:cubicBezTo>
                      <a:pt x="15299" y="11868"/>
                      <a:pt x="15297" y="11868"/>
                      <a:pt x="15296" y="11867"/>
                    </a:cubicBezTo>
                    <a:cubicBezTo>
                      <a:pt x="15286" y="11856"/>
                      <a:pt x="15478" y="11350"/>
                      <a:pt x="15718" y="10747"/>
                    </a:cubicBezTo>
                    <a:cubicBezTo>
                      <a:pt x="15959" y="10146"/>
                      <a:pt x="16148" y="9616"/>
                      <a:pt x="16134" y="9579"/>
                    </a:cubicBezTo>
                    <a:cubicBezTo>
                      <a:pt x="16134" y="9577"/>
                      <a:pt x="16133" y="9576"/>
                      <a:pt x="16132" y="9576"/>
                    </a:cubicBezTo>
                    <a:cubicBezTo>
                      <a:pt x="16105" y="9576"/>
                      <a:pt x="15898" y="10058"/>
                      <a:pt x="15658" y="10679"/>
                    </a:cubicBezTo>
                    <a:cubicBezTo>
                      <a:pt x="15302" y="11599"/>
                      <a:pt x="15162" y="11872"/>
                      <a:pt x="14995" y="11966"/>
                    </a:cubicBezTo>
                    <a:cubicBezTo>
                      <a:pt x="14904" y="12017"/>
                      <a:pt x="14810" y="12049"/>
                      <a:pt x="14766" y="12049"/>
                    </a:cubicBezTo>
                    <a:cubicBezTo>
                      <a:pt x="14755" y="12049"/>
                      <a:pt x="14746" y="12047"/>
                      <a:pt x="14742" y="12043"/>
                    </a:cubicBezTo>
                    <a:cubicBezTo>
                      <a:pt x="14721" y="12019"/>
                      <a:pt x="14865" y="11550"/>
                      <a:pt x="15068" y="10996"/>
                    </a:cubicBezTo>
                    <a:cubicBezTo>
                      <a:pt x="15270" y="10442"/>
                      <a:pt x="15424" y="9958"/>
                      <a:pt x="15411" y="9917"/>
                    </a:cubicBezTo>
                    <a:cubicBezTo>
                      <a:pt x="15410" y="9915"/>
                      <a:pt x="15409" y="9914"/>
                      <a:pt x="15407" y="9914"/>
                    </a:cubicBezTo>
                    <a:cubicBezTo>
                      <a:pt x="15382" y="9914"/>
                      <a:pt x="15254" y="10226"/>
                      <a:pt x="15109" y="10642"/>
                    </a:cubicBezTo>
                    <a:cubicBezTo>
                      <a:pt x="14658" y="11929"/>
                      <a:pt x="14558" y="12133"/>
                      <a:pt x="14368" y="12133"/>
                    </a:cubicBezTo>
                    <a:cubicBezTo>
                      <a:pt x="14279" y="12133"/>
                      <a:pt x="14206" y="12101"/>
                      <a:pt x="14206" y="12064"/>
                    </a:cubicBezTo>
                    <a:cubicBezTo>
                      <a:pt x="14206" y="12026"/>
                      <a:pt x="14384" y="11481"/>
                      <a:pt x="14602" y="10862"/>
                    </a:cubicBezTo>
                    <a:cubicBezTo>
                      <a:pt x="14989" y="9755"/>
                      <a:pt x="15125" y="9302"/>
                      <a:pt x="15066" y="9302"/>
                    </a:cubicBezTo>
                    <a:cubicBezTo>
                      <a:pt x="15059" y="9302"/>
                      <a:pt x="15048" y="9309"/>
                      <a:pt x="15035" y="9323"/>
                    </a:cubicBezTo>
                    <a:cubicBezTo>
                      <a:pt x="14991" y="9369"/>
                      <a:pt x="14801" y="9878"/>
                      <a:pt x="14608" y="10463"/>
                    </a:cubicBezTo>
                    <a:cubicBezTo>
                      <a:pt x="14116" y="11963"/>
                      <a:pt x="14001" y="12214"/>
                      <a:pt x="13799" y="12214"/>
                    </a:cubicBezTo>
                    <a:cubicBezTo>
                      <a:pt x="13708" y="12214"/>
                      <a:pt x="13635" y="12175"/>
                      <a:pt x="13635" y="12129"/>
                    </a:cubicBezTo>
                    <a:cubicBezTo>
                      <a:pt x="13635" y="12082"/>
                      <a:pt x="13876" y="11352"/>
                      <a:pt x="14174" y="10496"/>
                    </a:cubicBezTo>
                    <a:cubicBezTo>
                      <a:pt x="14471" y="9640"/>
                      <a:pt x="14698" y="8933"/>
                      <a:pt x="14683" y="8917"/>
                    </a:cubicBezTo>
                    <a:cubicBezTo>
                      <a:pt x="14683" y="8916"/>
                      <a:pt x="14683" y="8916"/>
                      <a:pt x="14683" y="8916"/>
                    </a:cubicBezTo>
                    <a:cubicBezTo>
                      <a:pt x="14660" y="8916"/>
                      <a:pt x="14390" y="9637"/>
                      <a:pt x="14076" y="10529"/>
                    </a:cubicBezTo>
                    <a:cubicBezTo>
                      <a:pt x="13734" y="11507"/>
                      <a:pt x="13453" y="12182"/>
                      <a:pt x="13385" y="12196"/>
                    </a:cubicBezTo>
                    <a:cubicBezTo>
                      <a:pt x="13349" y="12202"/>
                      <a:pt x="13317" y="12206"/>
                      <a:pt x="13289" y="12206"/>
                    </a:cubicBezTo>
                    <a:cubicBezTo>
                      <a:pt x="13072" y="12206"/>
                      <a:pt x="13123" y="11962"/>
                      <a:pt x="13484" y="10921"/>
                    </a:cubicBezTo>
                    <a:cubicBezTo>
                      <a:pt x="13707" y="10277"/>
                      <a:pt x="13874" y="9707"/>
                      <a:pt x="13858" y="9659"/>
                    </a:cubicBezTo>
                    <a:cubicBezTo>
                      <a:pt x="13857" y="9657"/>
                      <a:pt x="13856" y="9656"/>
                      <a:pt x="13855" y="9656"/>
                    </a:cubicBezTo>
                    <a:cubicBezTo>
                      <a:pt x="13822" y="9656"/>
                      <a:pt x="13624" y="10173"/>
                      <a:pt x="13398" y="10852"/>
                    </a:cubicBezTo>
                    <a:cubicBezTo>
                      <a:pt x="13163" y="11560"/>
                      <a:pt x="12927" y="12133"/>
                      <a:pt x="12873" y="12133"/>
                    </a:cubicBezTo>
                    <a:cubicBezTo>
                      <a:pt x="12873" y="12133"/>
                      <a:pt x="12873" y="12133"/>
                      <a:pt x="12873" y="12133"/>
                    </a:cubicBezTo>
                    <a:cubicBezTo>
                      <a:pt x="12552" y="12127"/>
                      <a:pt x="12556" y="12004"/>
                      <a:pt x="12903" y="10945"/>
                    </a:cubicBezTo>
                    <a:cubicBezTo>
                      <a:pt x="13093" y="10368"/>
                      <a:pt x="13283" y="9859"/>
                      <a:pt x="13326" y="9814"/>
                    </a:cubicBezTo>
                    <a:cubicBezTo>
                      <a:pt x="13434" y="9699"/>
                      <a:pt x="13412" y="9611"/>
                      <a:pt x="13274" y="9611"/>
                    </a:cubicBezTo>
                    <a:cubicBezTo>
                      <a:pt x="13210" y="9611"/>
                      <a:pt x="13152" y="9675"/>
                      <a:pt x="13152" y="9748"/>
                    </a:cubicBezTo>
                    <a:cubicBezTo>
                      <a:pt x="13152" y="9961"/>
                      <a:pt x="12474" y="11974"/>
                      <a:pt x="12403" y="11974"/>
                    </a:cubicBezTo>
                    <a:cubicBezTo>
                      <a:pt x="12276" y="11974"/>
                      <a:pt x="12345" y="11665"/>
                      <a:pt x="12704" y="10588"/>
                    </a:cubicBezTo>
                    <a:cubicBezTo>
                      <a:pt x="12906" y="9985"/>
                      <a:pt x="13071" y="9460"/>
                      <a:pt x="13071" y="9415"/>
                    </a:cubicBezTo>
                    <a:cubicBezTo>
                      <a:pt x="13071" y="9372"/>
                      <a:pt x="13065" y="9351"/>
                      <a:pt x="13053" y="9351"/>
                    </a:cubicBezTo>
                    <a:cubicBezTo>
                      <a:pt x="12999" y="9351"/>
                      <a:pt x="12824" y="9791"/>
                      <a:pt x="12541" y="10646"/>
                    </a:cubicBezTo>
                    <a:cubicBezTo>
                      <a:pt x="12275" y="11445"/>
                      <a:pt x="12115" y="11804"/>
                      <a:pt x="12009" y="11804"/>
                    </a:cubicBezTo>
                    <a:cubicBezTo>
                      <a:pt x="11964" y="11804"/>
                      <a:pt x="11929" y="11742"/>
                      <a:pt x="11899" y="11623"/>
                    </a:cubicBezTo>
                    <a:cubicBezTo>
                      <a:pt x="11839" y="11388"/>
                      <a:pt x="12447" y="9155"/>
                      <a:pt x="12624" y="8961"/>
                    </a:cubicBezTo>
                    <a:cubicBezTo>
                      <a:pt x="12890" y="8667"/>
                      <a:pt x="14090" y="8138"/>
                      <a:pt x="14904" y="7955"/>
                    </a:cubicBezTo>
                    <a:cubicBezTo>
                      <a:pt x="15044" y="7924"/>
                      <a:pt x="15334" y="7910"/>
                      <a:pt x="15653" y="7910"/>
                    </a:cubicBezTo>
                    <a:close/>
                    <a:moveTo>
                      <a:pt x="3582" y="11643"/>
                    </a:moveTo>
                    <a:cubicBezTo>
                      <a:pt x="3662" y="11643"/>
                      <a:pt x="3629" y="11753"/>
                      <a:pt x="3476" y="12006"/>
                    </a:cubicBezTo>
                    <a:cubicBezTo>
                      <a:pt x="3362" y="12193"/>
                      <a:pt x="3254" y="12343"/>
                      <a:pt x="3234" y="12343"/>
                    </a:cubicBezTo>
                    <a:cubicBezTo>
                      <a:pt x="3233" y="12343"/>
                      <a:pt x="3232" y="12343"/>
                      <a:pt x="3231" y="12343"/>
                    </a:cubicBezTo>
                    <a:cubicBezTo>
                      <a:pt x="3167" y="12277"/>
                      <a:pt x="3484" y="11643"/>
                      <a:pt x="3582" y="11643"/>
                    </a:cubicBezTo>
                    <a:close/>
                    <a:moveTo>
                      <a:pt x="3223" y="11807"/>
                    </a:moveTo>
                    <a:cubicBezTo>
                      <a:pt x="3264" y="11807"/>
                      <a:pt x="3289" y="11819"/>
                      <a:pt x="3289" y="11845"/>
                    </a:cubicBezTo>
                    <a:cubicBezTo>
                      <a:pt x="3289" y="11864"/>
                      <a:pt x="3185" y="12146"/>
                      <a:pt x="3060" y="12472"/>
                    </a:cubicBezTo>
                    <a:cubicBezTo>
                      <a:pt x="2870" y="12961"/>
                      <a:pt x="1814" y="15010"/>
                      <a:pt x="1760" y="15010"/>
                    </a:cubicBezTo>
                    <a:cubicBezTo>
                      <a:pt x="1756" y="15010"/>
                      <a:pt x="1757" y="15001"/>
                      <a:pt x="1763" y="14981"/>
                    </a:cubicBezTo>
                    <a:cubicBezTo>
                      <a:pt x="2487" y="12579"/>
                      <a:pt x="2689" y="12026"/>
                      <a:pt x="2881" y="11920"/>
                    </a:cubicBezTo>
                    <a:cubicBezTo>
                      <a:pt x="3013" y="11849"/>
                      <a:pt x="3146" y="11807"/>
                      <a:pt x="3223" y="11807"/>
                    </a:cubicBezTo>
                    <a:close/>
                    <a:moveTo>
                      <a:pt x="1286" y="13119"/>
                    </a:moveTo>
                    <a:cubicBezTo>
                      <a:pt x="1290" y="13119"/>
                      <a:pt x="1294" y="13121"/>
                      <a:pt x="1296" y="13124"/>
                    </a:cubicBezTo>
                    <a:cubicBezTo>
                      <a:pt x="1309" y="13137"/>
                      <a:pt x="1192" y="13609"/>
                      <a:pt x="1041" y="14163"/>
                    </a:cubicBezTo>
                    <a:cubicBezTo>
                      <a:pt x="889" y="14715"/>
                      <a:pt x="763" y="15227"/>
                      <a:pt x="763" y="15286"/>
                    </a:cubicBezTo>
                    <a:cubicBezTo>
                      <a:pt x="763" y="15329"/>
                      <a:pt x="741" y="15357"/>
                      <a:pt x="713" y="15357"/>
                    </a:cubicBezTo>
                    <a:cubicBezTo>
                      <a:pt x="703" y="15357"/>
                      <a:pt x="693" y="15354"/>
                      <a:pt x="683" y="15347"/>
                    </a:cubicBezTo>
                    <a:cubicBezTo>
                      <a:pt x="494" y="15232"/>
                      <a:pt x="661" y="14192"/>
                      <a:pt x="964" y="13597"/>
                    </a:cubicBezTo>
                    <a:cubicBezTo>
                      <a:pt x="1109" y="13312"/>
                      <a:pt x="1240" y="13119"/>
                      <a:pt x="1286" y="13119"/>
                    </a:cubicBezTo>
                    <a:close/>
                    <a:moveTo>
                      <a:pt x="1865" y="12539"/>
                    </a:moveTo>
                    <a:cubicBezTo>
                      <a:pt x="1873" y="12539"/>
                      <a:pt x="1683" y="13243"/>
                      <a:pt x="1437" y="14106"/>
                    </a:cubicBezTo>
                    <a:cubicBezTo>
                      <a:pt x="1192" y="14972"/>
                      <a:pt x="976" y="15727"/>
                      <a:pt x="955" y="15789"/>
                    </a:cubicBezTo>
                    <a:cubicBezTo>
                      <a:pt x="939" y="15837"/>
                      <a:pt x="924" y="15860"/>
                      <a:pt x="902" y="15860"/>
                    </a:cubicBezTo>
                    <a:cubicBezTo>
                      <a:pt x="883" y="15860"/>
                      <a:pt x="858" y="15843"/>
                      <a:pt x="824" y="15809"/>
                    </a:cubicBezTo>
                    <a:cubicBezTo>
                      <a:pt x="755" y="15738"/>
                      <a:pt x="768" y="15560"/>
                      <a:pt x="881" y="15080"/>
                    </a:cubicBezTo>
                    <a:cubicBezTo>
                      <a:pt x="1124" y="14029"/>
                      <a:pt x="1500" y="12920"/>
                      <a:pt x="1678" y="12726"/>
                    </a:cubicBezTo>
                    <a:cubicBezTo>
                      <a:pt x="1774" y="12619"/>
                      <a:pt x="1854" y="12539"/>
                      <a:pt x="1865" y="12539"/>
                    </a:cubicBezTo>
                    <a:close/>
                    <a:moveTo>
                      <a:pt x="2481" y="12133"/>
                    </a:moveTo>
                    <a:cubicBezTo>
                      <a:pt x="2513" y="12133"/>
                      <a:pt x="2413" y="12527"/>
                      <a:pt x="2261" y="13007"/>
                    </a:cubicBezTo>
                    <a:cubicBezTo>
                      <a:pt x="2108" y="13487"/>
                      <a:pt x="1870" y="14270"/>
                      <a:pt x="1731" y="14738"/>
                    </a:cubicBezTo>
                    <a:cubicBezTo>
                      <a:pt x="1452" y="15678"/>
                      <a:pt x="1245" y="16157"/>
                      <a:pt x="1115" y="16157"/>
                    </a:cubicBezTo>
                    <a:cubicBezTo>
                      <a:pt x="1099" y="16157"/>
                      <a:pt x="1085" y="16151"/>
                      <a:pt x="1072" y="16138"/>
                    </a:cubicBezTo>
                    <a:cubicBezTo>
                      <a:pt x="982" y="16049"/>
                      <a:pt x="1246" y="15006"/>
                      <a:pt x="1825" y="13173"/>
                    </a:cubicBezTo>
                    <a:cubicBezTo>
                      <a:pt x="2037" y="12495"/>
                      <a:pt x="2262" y="12141"/>
                      <a:pt x="2481" y="12133"/>
                    </a:cubicBezTo>
                    <a:cubicBezTo>
                      <a:pt x="2481" y="12133"/>
                      <a:pt x="2481" y="12133"/>
                      <a:pt x="2481" y="12133"/>
                    </a:cubicBezTo>
                    <a:close/>
                    <a:moveTo>
                      <a:pt x="5825" y="11162"/>
                    </a:moveTo>
                    <a:cubicBezTo>
                      <a:pt x="6214" y="11162"/>
                      <a:pt x="6439" y="11204"/>
                      <a:pt x="6673" y="11317"/>
                    </a:cubicBezTo>
                    <a:cubicBezTo>
                      <a:pt x="6861" y="11407"/>
                      <a:pt x="7096" y="11572"/>
                      <a:pt x="7203" y="11687"/>
                    </a:cubicBezTo>
                    <a:cubicBezTo>
                      <a:pt x="7382" y="11883"/>
                      <a:pt x="7389" y="11920"/>
                      <a:pt x="7299" y="12254"/>
                    </a:cubicBezTo>
                    <a:cubicBezTo>
                      <a:pt x="7180" y="12694"/>
                      <a:pt x="7239" y="12864"/>
                      <a:pt x="7509" y="12864"/>
                    </a:cubicBezTo>
                    <a:cubicBezTo>
                      <a:pt x="7515" y="12864"/>
                      <a:pt x="7520" y="12864"/>
                      <a:pt x="7526" y="12864"/>
                    </a:cubicBezTo>
                    <a:cubicBezTo>
                      <a:pt x="7703" y="12864"/>
                      <a:pt x="7709" y="12890"/>
                      <a:pt x="7671" y="13223"/>
                    </a:cubicBezTo>
                    <a:cubicBezTo>
                      <a:pt x="7620" y="13670"/>
                      <a:pt x="7367" y="14199"/>
                      <a:pt x="6996" y="14632"/>
                    </a:cubicBezTo>
                    <a:cubicBezTo>
                      <a:pt x="6463" y="15255"/>
                      <a:pt x="4763" y="16158"/>
                      <a:pt x="3428" y="16531"/>
                    </a:cubicBezTo>
                    <a:cubicBezTo>
                      <a:pt x="3048" y="16636"/>
                      <a:pt x="2621" y="16691"/>
                      <a:pt x="2308" y="16691"/>
                    </a:cubicBezTo>
                    <a:cubicBezTo>
                      <a:pt x="2064" y="16691"/>
                      <a:pt x="1889" y="16657"/>
                      <a:pt x="1861" y="16587"/>
                    </a:cubicBezTo>
                    <a:cubicBezTo>
                      <a:pt x="1828" y="16498"/>
                      <a:pt x="3265" y="13630"/>
                      <a:pt x="3343" y="13630"/>
                    </a:cubicBezTo>
                    <a:cubicBezTo>
                      <a:pt x="3344" y="13630"/>
                      <a:pt x="3345" y="13630"/>
                      <a:pt x="3345" y="13630"/>
                    </a:cubicBezTo>
                    <a:cubicBezTo>
                      <a:pt x="3354" y="13638"/>
                      <a:pt x="3198" y="14160"/>
                      <a:pt x="3000" y="14787"/>
                    </a:cubicBezTo>
                    <a:cubicBezTo>
                      <a:pt x="2674" y="15809"/>
                      <a:pt x="2587" y="16179"/>
                      <a:pt x="2680" y="16179"/>
                    </a:cubicBezTo>
                    <a:cubicBezTo>
                      <a:pt x="2690" y="16179"/>
                      <a:pt x="2704" y="16174"/>
                      <a:pt x="2719" y="16164"/>
                    </a:cubicBezTo>
                    <a:cubicBezTo>
                      <a:pt x="2763" y="16136"/>
                      <a:pt x="2801" y="16049"/>
                      <a:pt x="2801" y="15966"/>
                    </a:cubicBezTo>
                    <a:cubicBezTo>
                      <a:pt x="2801" y="15886"/>
                      <a:pt x="3021" y="15144"/>
                      <a:pt x="3289" y="14323"/>
                    </a:cubicBezTo>
                    <a:cubicBezTo>
                      <a:pt x="3677" y="13134"/>
                      <a:pt x="3873" y="12666"/>
                      <a:pt x="4244" y="12058"/>
                    </a:cubicBezTo>
                    <a:cubicBezTo>
                      <a:pt x="4769" y="11194"/>
                      <a:pt x="4795" y="11177"/>
                      <a:pt x="5732" y="11163"/>
                    </a:cubicBezTo>
                    <a:cubicBezTo>
                      <a:pt x="5764" y="11163"/>
                      <a:pt x="5795" y="11162"/>
                      <a:pt x="5825" y="11162"/>
                    </a:cubicBezTo>
                    <a:close/>
                    <a:moveTo>
                      <a:pt x="23921" y="0"/>
                    </a:moveTo>
                    <a:cubicBezTo>
                      <a:pt x="23648" y="0"/>
                      <a:pt x="23362" y="77"/>
                      <a:pt x="23042" y="230"/>
                    </a:cubicBezTo>
                    <a:cubicBezTo>
                      <a:pt x="22097" y="685"/>
                      <a:pt x="21204" y="1615"/>
                      <a:pt x="20264" y="3132"/>
                    </a:cubicBezTo>
                    <a:cubicBezTo>
                      <a:pt x="19442" y="4450"/>
                      <a:pt x="18777" y="5780"/>
                      <a:pt x="18358" y="6936"/>
                    </a:cubicBezTo>
                    <a:lnTo>
                      <a:pt x="18008" y="7898"/>
                    </a:lnTo>
                    <a:lnTo>
                      <a:pt x="17747" y="7737"/>
                    </a:lnTo>
                    <a:cubicBezTo>
                      <a:pt x="17336" y="7483"/>
                      <a:pt x="16623" y="7341"/>
                      <a:pt x="15799" y="7341"/>
                    </a:cubicBezTo>
                    <a:cubicBezTo>
                      <a:pt x="15703" y="7341"/>
                      <a:pt x="15606" y="7343"/>
                      <a:pt x="15507" y="7347"/>
                    </a:cubicBezTo>
                    <a:cubicBezTo>
                      <a:pt x="13593" y="7426"/>
                      <a:pt x="11609" y="8518"/>
                      <a:pt x="11005" y="9826"/>
                    </a:cubicBezTo>
                    <a:cubicBezTo>
                      <a:pt x="10882" y="10091"/>
                      <a:pt x="10797" y="10193"/>
                      <a:pt x="10701" y="10193"/>
                    </a:cubicBezTo>
                    <a:cubicBezTo>
                      <a:pt x="10693" y="10193"/>
                      <a:pt x="10685" y="10192"/>
                      <a:pt x="10677" y="10191"/>
                    </a:cubicBezTo>
                    <a:cubicBezTo>
                      <a:pt x="10649" y="10186"/>
                      <a:pt x="10614" y="10183"/>
                      <a:pt x="10572" y="10183"/>
                    </a:cubicBezTo>
                    <a:cubicBezTo>
                      <a:pt x="10218" y="10183"/>
                      <a:pt x="9410" y="10363"/>
                      <a:pt x="9032" y="10536"/>
                    </a:cubicBezTo>
                    <a:cubicBezTo>
                      <a:pt x="8810" y="10639"/>
                      <a:pt x="8422" y="10889"/>
                      <a:pt x="8176" y="11090"/>
                    </a:cubicBezTo>
                    <a:lnTo>
                      <a:pt x="7728" y="11456"/>
                    </a:lnTo>
                    <a:lnTo>
                      <a:pt x="7386" y="11153"/>
                    </a:lnTo>
                    <a:cubicBezTo>
                      <a:pt x="6980" y="10795"/>
                      <a:pt x="6404" y="10592"/>
                      <a:pt x="5807" y="10592"/>
                    </a:cubicBezTo>
                    <a:cubicBezTo>
                      <a:pt x="5755" y="10592"/>
                      <a:pt x="5703" y="10593"/>
                      <a:pt x="5650" y="10596"/>
                    </a:cubicBezTo>
                    <a:cubicBezTo>
                      <a:pt x="5561" y="10601"/>
                      <a:pt x="5477" y="10604"/>
                      <a:pt x="5404" y="10604"/>
                    </a:cubicBezTo>
                    <a:cubicBezTo>
                      <a:pt x="5260" y="10604"/>
                      <a:pt x="5162" y="10594"/>
                      <a:pt x="5162" y="10576"/>
                    </a:cubicBezTo>
                    <a:cubicBezTo>
                      <a:pt x="5162" y="10493"/>
                      <a:pt x="6453" y="8637"/>
                      <a:pt x="6929" y="8035"/>
                    </a:cubicBezTo>
                    <a:cubicBezTo>
                      <a:pt x="7703" y="7058"/>
                      <a:pt x="9227" y="5583"/>
                      <a:pt x="9724" y="5334"/>
                    </a:cubicBezTo>
                    <a:cubicBezTo>
                      <a:pt x="9973" y="5209"/>
                      <a:pt x="10118" y="5150"/>
                      <a:pt x="10342" y="5150"/>
                    </a:cubicBezTo>
                    <a:cubicBezTo>
                      <a:pt x="10522" y="5150"/>
                      <a:pt x="10754" y="5188"/>
                      <a:pt x="11133" y="5259"/>
                    </a:cubicBezTo>
                    <a:cubicBezTo>
                      <a:pt x="11211" y="5274"/>
                      <a:pt x="11272" y="5283"/>
                      <a:pt x="11320" y="5283"/>
                    </a:cubicBezTo>
                    <a:cubicBezTo>
                      <a:pt x="11416" y="5283"/>
                      <a:pt x="11460" y="5250"/>
                      <a:pt x="11487" y="5178"/>
                    </a:cubicBezTo>
                    <a:cubicBezTo>
                      <a:pt x="11565" y="4973"/>
                      <a:pt x="11386" y="4823"/>
                      <a:pt x="10906" y="4683"/>
                    </a:cubicBezTo>
                    <a:cubicBezTo>
                      <a:pt x="10651" y="4609"/>
                      <a:pt x="10468" y="4569"/>
                      <a:pt x="10298" y="4569"/>
                    </a:cubicBezTo>
                    <a:cubicBezTo>
                      <a:pt x="10065" y="4569"/>
                      <a:pt x="9858" y="4644"/>
                      <a:pt x="9530" y="4806"/>
                    </a:cubicBezTo>
                    <a:cubicBezTo>
                      <a:pt x="8310" y="5406"/>
                      <a:pt x="6608" y="7230"/>
                      <a:pt x="4839" y="9838"/>
                    </a:cubicBezTo>
                    <a:lnTo>
                      <a:pt x="4146" y="10856"/>
                    </a:lnTo>
                    <a:lnTo>
                      <a:pt x="3536" y="11076"/>
                    </a:lnTo>
                    <a:cubicBezTo>
                      <a:pt x="1458" y="11826"/>
                      <a:pt x="450" y="12784"/>
                      <a:pt x="125" y="14318"/>
                    </a:cubicBezTo>
                    <a:cubicBezTo>
                      <a:pt x="1" y="14895"/>
                      <a:pt x="7" y="15113"/>
                      <a:pt x="165" y="15638"/>
                    </a:cubicBezTo>
                    <a:cubicBezTo>
                      <a:pt x="268" y="15984"/>
                      <a:pt x="402" y="16179"/>
                      <a:pt x="791" y="16558"/>
                    </a:cubicBezTo>
                    <a:cubicBezTo>
                      <a:pt x="1357" y="17104"/>
                      <a:pt x="1685" y="17309"/>
                      <a:pt x="2187" y="17309"/>
                    </a:cubicBezTo>
                    <a:cubicBezTo>
                      <a:pt x="2371" y="17309"/>
                      <a:pt x="2577" y="17282"/>
                      <a:pt x="2828" y="17234"/>
                    </a:cubicBezTo>
                    <a:cubicBezTo>
                      <a:pt x="3639" y="17079"/>
                      <a:pt x="4319" y="16838"/>
                      <a:pt x="5370" y="16333"/>
                    </a:cubicBezTo>
                    <a:cubicBezTo>
                      <a:pt x="6445" y="15815"/>
                      <a:pt x="7176" y="15294"/>
                      <a:pt x="7564" y="14767"/>
                    </a:cubicBezTo>
                    <a:cubicBezTo>
                      <a:pt x="8099" y="14041"/>
                      <a:pt x="8358" y="13031"/>
                      <a:pt x="8179" y="12372"/>
                    </a:cubicBezTo>
                    <a:lnTo>
                      <a:pt x="8083" y="12012"/>
                    </a:lnTo>
                    <a:lnTo>
                      <a:pt x="8513" y="11614"/>
                    </a:lnTo>
                    <a:cubicBezTo>
                      <a:pt x="9054" y="11116"/>
                      <a:pt x="9670" y="10825"/>
                      <a:pt x="10305" y="10769"/>
                    </a:cubicBezTo>
                    <a:cubicBezTo>
                      <a:pt x="10436" y="10757"/>
                      <a:pt x="10532" y="10750"/>
                      <a:pt x="10604" y="10750"/>
                    </a:cubicBezTo>
                    <a:cubicBezTo>
                      <a:pt x="10767" y="10750"/>
                      <a:pt x="10806" y="10786"/>
                      <a:pt x="10836" y="10881"/>
                    </a:cubicBezTo>
                    <a:cubicBezTo>
                      <a:pt x="11106" y="11745"/>
                      <a:pt x="11469" y="12175"/>
                      <a:pt x="12213" y="12515"/>
                    </a:cubicBezTo>
                    <a:cubicBezTo>
                      <a:pt x="12627" y="12703"/>
                      <a:pt x="12765" y="12734"/>
                      <a:pt x="13440" y="12734"/>
                    </a:cubicBezTo>
                    <a:cubicBezTo>
                      <a:pt x="13490" y="12734"/>
                      <a:pt x="13542" y="12733"/>
                      <a:pt x="13598" y="12733"/>
                    </a:cubicBezTo>
                    <a:cubicBezTo>
                      <a:pt x="15634" y="12721"/>
                      <a:pt x="17524" y="11752"/>
                      <a:pt x="18280" y="10327"/>
                    </a:cubicBezTo>
                    <a:cubicBezTo>
                      <a:pt x="18516" y="9885"/>
                      <a:pt x="18552" y="9738"/>
                      <a:pt x="18569" y="9125"/>
                    </a:cubicBezTo>
                    <a:cubicBezTo>
                      <a:pt x="18587" y="8569"/>
                      <a:pt x="18649" y="8257"/>
                      <a:pt x="18889" y="7574"/>
                    </a:cubicBezTo>
                    <a:cubicBezTo>
                      <a:pt x="19648" y="5406"/>
                      <a:pt x="21146" y="2831"/>
                      <a:pt x="22351" y="1621"/>
                    </a:cubicBezTo>
                    <a:cubicBezTo>
                      <a:pt x="23035" y="933"/>
                      <a:pt x="23442" y="674"/>
                      <a:pt x="23885" y="674"/>
                    </a:cubicBezTo>
                    <a:cubicBezTo>
                      <a:pt x="23941" y="674"/>
                      <a:pt x="23998" y="678"/>
                      <a:pt x="24056" y="686"/>
                    </a:cubicBezTo>
                    <a:cubicBezTo>
                      <a:pt x="24399" y="730"/>
                      <a:pt x="24618" y="756"/>
                      <a:pt x="24757" y="756"/>
                    </a:cubicBezTo>
                    <a:cubicBezTo>
                      <a:pt x="24967" y="756"/>
                      <a:pt x="24997" y="699"/>
                      <a:pt x="24997" y="564"/>
                    </a:cubicBezTo>
                    <a:cubicBezTo>
                      <a:pt x="24997" y="405"/>
                      <a:pt x="24914" y="320"/>
                      <a:pt x="24631" y="178"/>
                    </a:cubicBezTo>
                    <a:cubicBezTo>
                      <a:pt x="24393" y="60"/>
                      <a:pt x="24162" y="0"/>
                      <a:pt x="23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9"/>
              <p:cNvSpPr/>
              <p:nvPr/>
            </p:nvSpPr>
            <p:spPr>
              <a:xfrm>
                <a:off x="1702725" y="2008400"/>
                <a:ext cx="27950" cy="88375"/>
              </a:xfrm>
              <a:custGeom>
                <a:avLst/>
                <a:gdLst/>
                <a:ahLst/>
                <a:cxnLst/>
                <a:rect l="l" t="t" r="r" b="b"/>
                <a:pathLst>
                  <a:path w="1118" h="3535" extrusionOk="0">
                    <a:moveTo>
                      <a:pt x="1065" y="1"/>
                    </a:moveTo>
                    <a:cubicBezTo>
                      <a:pt x="1020" y="1"/>
                      <a:pt x="902" y="256"/>
                      <a:pt x="798" y="590"/>
                    </a:cubicBezTo>
                    <a:cubicBezTo>
                      <a:pt x="428" y="1761"/>
                      <a:pt x="1" y="3393"/>
                      <a:pt x="37" y="3490"/>
                    </a:cubicBezTo>
                    <a:cubicBezTo>
                      <a:pt x="46" y="3516"/>
                      <a:pt x="54" y="3535"/>
                      <a:pt x="65" y="3535"/>
                    </a:cubicBezTo>
                    <a:cubicBezTo>
                      <a:pt x="108" y="3535"/>
                      <a:pt x="194" y="3240"/>
                      <a:pt x="577" y="1902"/>
                    </a:cubicBezTo>
                    <a:cubicBezTo>
                      <a:pt x="803" y="1111"/>
                      <a:pt x="1025" y="368"/>
                      <a:pt x="1066" y="257"/>
                    </a:cubicBezTo>
                    <a:cubicBezTo>
                      <a:pt x="1116" y="134"/>
                      <a:pt x="1117" y="33"/>
                      <a:pt x="1072" y="3"/>
                    </a:cubicBezTo>
                    <a:cubicBezTo>
                      <a:pt x="1070" y="1"/>
                      <a:pt x="1068"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9"/>
              <p:cNvSpPr/>
              <p:nvPr/>
            </p:nvSpPr>
            <p:spPr>
              <a:xfrm>
                <a:off x="1729600" y="2016300"/>
                <a:ext cx="24175" cy="72600"/>
              </a:xfrm>
              <a:custGeom>
                <a:avLst/>
                <a:gdLst/>
                <a:ahLst/>
                <a:cxnLst/>
                <a:rect l="l" t="t" r="r" b="b"/>
                <a:pathLst>
                  <a:path w="967" h="2904" extrusionOk="0">
                    <a:moveTo>
                      <a:pt x="944" y="0"/>
                    </a:moveTo>
                    <a:cubicBezTo>
                      <a:pt x="918" y="0"/>
                      <a:pt x="794" y="318"/>
                      <a:pt x="663" y="722"/>
                    </a:cubicBezTo>
                    <a:cubicBezTo>
                      <a:pt x="245" y="1992"/>
                      <a:pt x="1" y="2849"/>
                      <a:pt x="38" y="2888"/>
                    </a:cubicBezTo>
                    <a:cubicBezTo>
                      <a:pt x="46" y="2896"/>
                      <a:pt x="53" y="2904"/>
                      <a:pt x="61" y="2904"/>
                    </a:cubicBezTo>
                    <a:cubicBezTo>
                      <a:pt x="99" y="2904"/>
                      <a:pt x="160" y="2704"/>
                      <a:pt x="570" y="1373"/>
                    </a:cubicBezTo>
                    <a:cubicBezTo>
                      <a:pt x="798" y="640"/>
                      <a:pt x="966" y="21"/>
                      <a:pt x="946" y="1"/>
                    </a:cubicBezTo>
                    <a:cubicBezTo>
                      <a:pt x="945" y="0"/>
                      <a:pt x="945" y="0"/>
                      <a:pt x="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9"/>
              <p:cNvSpPr/>
              <p:nvPr/>
            </p:nvSpPr>
            <p:spPr>
              <a:xfrm>
                <a:off x="1717300" y="2017600"/>
                <a:ext cx="20350" cy="70475"/>
              </a:xfrm>
              <a:custGeom>
                <a:avLst/>
                <a:gdLst/>
                <a:ahLst/>
                <a:cxnLst/>
                <a:rect l="l" t="t" r="r" b="b"/>
                <a:pathLst>
                  <a:path w="814" h="2819" extrusionOk="0">
                    <a:moveTo>
                      <a:pt x="783" y="0"/>
                    </a:moveTo>
                    <a:cubicBezTo>
                      <a:pt x="765" y="0"/>
                      <a:pt x="702" y="168"/>
                      <a:pt x="586" y="548"/>
                    </a:cubicBezTo>
                    <a:cubicBezTo>
                      <a:pt x="308" y="1460"/>
                      <a:pt x="1" y="2642"/>
                      <a:pt x="7" y="2773"/>
                    </a:cubicBezTo>
                    <a:cubicBezTo>
                      <a:pt x="9" y="2802"/>
                      <a:pt x="12" y="2819"/>
                      <a:pt x="19" y="2819"/>
                    </a:cubicBezTo>
                    <a:cubicBezTo>
                      <a:pt x="51" y="2819"/>
                      <a:pt x="157" y="2465"/>
                      <a:pt x="487" y="1282"/>
                    </a:cubicBezTo>
                    <a:cubicBezTo>
                      <a:pt x="704" y="509"/>
                      <a:pt x="813" y="0"/>
                      <a:pt x="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9"/>
              <p:cNvSpPr/>
              <p:nvPr/>
            </p:nvSpPr>
            <p:spPr>
              <a:xfrm>
                <a:off x="1747925" y="2025900"/>
                <a:ext cx="13575" cy="46925"/>
              </a:xfrm>
              <a:custGeom>
                <a:avLst/>
                <a:gdLst/>
                <a:ahLst/>
                <a:cxnLst/>
                <a:rect l="l" t="t" r="r" b="b"/>
                <a:pathLst>
                  <a:path w="543" h="1877" extrusionOk="0">
                    <a:moveTo>
                      <a:pt x="508" y="1"/>
                    </a:moveTo>
                    <a:cubicBezTo>
                      <a:pt x="489" y="1"/>
                      <a:pt x="464" y="33"/>
                      <a:pt x="446" y="85"/>
                    </a:cubicBezTo>
                    <a:cubicBezTo>
                      <a:pt x="340" y="379"/>
                      <a:pt x="0" y="1762"/>
                      <a:pt x="7" y="1869"/>
                    </a:cubicBezTo>
                    <a:cubicBezTo>
                      <a:pt x="7" y="1874"/>
                      <a:pt x="9" y="1877"/>
                      <a:pt x="10" y="1877"/>
                    </a:cubicBezTo>
                    <a:cubicBezTo>
                      <a:pt x="31" y="1877"/>
                      <a:pt x="149" y="1514"/>
                      <a:pt x="287" y="1018"/>
                    </a:cubicBezTo>
                    <a:cubicBezTo>
                      <a:pt x="438" y="479"/>
                      <a:pt x="542" y="29"/>
                      <a:pt x="522" y="7"/>
                    </a:cubicBezTo>
                    <a:cubicBezTo>
                      <a:pt x="518" y="3"/>
                      <a:pt x="513" y="1"/>
                      <a:pt x="5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9"/>
              <p:cNvSpPr/>
              <p:nvPr/>
            </p:nvSpPr>
            <p:spPr>
              <a:xfrm>
                <a:off x="1764200" y="2032475"/>
                <a:ext cx="9800" cy="30525"/>
              </a:xfrm>
              <a:custGeom>
                <a:avLst/>
                <a:gdLst/>
                <a:ahLst/>
                <a:cxnLst/>
                <a:rect l="l" t="t" r="r" b="b"/>
                <a:pathLst>
                  <a:path w="392" h="1221" extrusionOk="0">
                    <a:moveTo>
                      <a:pt x="370" y="0"/>
                    </a:moveTo>
                    <a:cubicBezTo>
                      <a:pt x="348" y="0"/>
                      <a:pt x="259" y="236"/>
                      <a:pt x="169" y="535"/>
                    </a:cubicBezTo>
                    <a:cubicBezTo>
                      <a:pt x="76" y="844"/>
                      <a:pt x="1" y="1151"/>
                      <a:pt x="2" y="1211"/>
                    </a:cubicBezTo>
                    <a:cubicBezTo>
                      <a:pt x="2" y="1218"/>
                      <a:pt x="3" y="1221"/>
                      <a:pt x="5" y="1221"/>
                    </a:cubicBezTo>
                    <a:cubicBezTo>
                      <a:pt x="23" y="1221"/>
                      <a:pt x="108" y="993"/>
                      <a:pt x="205" y="678"/>
                    </a:cubicBezTo>
                    <a:cubicBezTo>
                      <a:pt x="315" y="327"/>
                      <a:pt x="391" y="20"/>
                      <a:pt x="372" y="1"/>
                    </a:cubicBezTo>
                    <a:cubicBezTo>
                      <a:pt x="372" y="0"/>
                      <a:pt x="371"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29"/>
            <p:cNvGrpSpPr/>
            <p:nvPr/>
          </p:nvGrpSpPr>
          <p:grpSpPr>
            <a:xfrm>
              <a:off x="151350" y="3568625"/>
              <a:ext cx="431225" cy="632400"/>
              <a:chOff x="2007150" y="493275"/>
              <a:chExt cx="431225" cy="632400"/>
            </a:xfrm>
          </p:grpSpPr>
          <p:sp>
            <p:nvSpPr>
              <p:cNvPr id="4321" name="Google Shape;4321;p29"/>
              <p:cNvSpPr/>
              <p:nvPr/>
            </p:nvSpPr>
            <p:spPr>
              <a:xfrm>
                <a:off x="2007150" y="493275"/>
                <a:ext cx="431225" cy="632400"/>
              </a:xfrm>
              <a:custGeom>
                <a:avLst/>
                <a:gdLst/>
                <a:ahLst/>
                <a:cxnLst/>
                <a:rect l="l" t="t" r="r" b="b"/>
                <a:pathLst>
                  <a:path w="17249" h="25296" extrusionOk="0">
                    <a:moveTo>
                      <a:pt x="12657" y="739"/>
                    </a:moveTo>
                    <a:cubicBezTo>
                      <a:pt x="12695" y="739"/>
                      <a:pt x="12674" y="837"/>
                      <a:pt x="12570" y="997"/>
                    </a:cubicBezTo>
                    <a:cubicBezTo>
                      <a:pt x="12497" y="1109"/>
                      <a:pt x="12458" y="1159"/>
                      <a:pt x="12425" y="1159"/>
                    </a:cubicBezTo>
                    <a:cubicBezTo>
                      <a:pt x="12400" y="1159"/>
                      <a:pt x="12379" y="1131"/>
                      <a:pt x="12349" y="1079"/>
                    </a:cubicBezTo>
                    <a:cubicBezTo>
                      <a:pt x="12301" y="991"/>
                      <a:pt x="12309" y="906"/>
                      <a:pt x="12375" y="846"/>
                    </a:cubicBezTo>
                    <a:cubicBezTo>
                      <a:pt x="12407" y="816"/>
                      <a:pt x="12428" y="800"/>
                      <a:pt x="12439" y="800"/>
                    </a:cubicBezTo>
                    <a:cubicBezTo>
                      <a:pt x="12456" y="800"/>
                      <a:pt x="12449" y="836"/>
                      <a:pt x="12423" y="914"/>
                    </a:cubicBezTo>
                    <a:cubicBezTo>
                      <a:pt x="12401" y="983"/>
                      <a:pt x="12392" y="1017"/>
                      <a:pt x="12401" y="1017"/>
                    </a:cubicBezTo>
                    <a:cubicBezTo>
                      <a:pt x="12411" y="1017"/>
                      <a:pt x="12443" y="976"/>
                      <a:pt x="12503" y="892"/>
                    </a:cubicBezTo>
                    <a:cubicBezTo>
                      <a:pt x="12577" y="786"/>
                      <a:pt x="12631" y="739"/>
                      <a:pt x="12657" y="739"/>
                    </a:cubicBezTo>
                    <a:close/>
                    <a:moveTo>
                      <a:pt x="13981" y="483"/>
                    </a:moveTo>
                    <a:cubicBezTo>
                      <a:pt x="13988" y="483"/>
                      <a:pt x="13994" y="483"/>
                      <a:pt x="14001" y="484"/>
                    </a:cubicBezTo>
                    <a:cubicBezTo>
                      <a:pt x="14228" y="492"/>
                      <a:pt x="14234" y="498"/>
                      <a:pt x="14124" y="703"/>
                    </a:cubicBezTo>
                    <a:cubicBezTo>
                      <a:pt x="13965" y="1004"/>
                      <a:pt x="13814" y="1195"/>
                      <a:pt x="13739" y="1195"/>
                    </a:cubicBezTo>
                    <a:cubicBezTo>
                      <a:pt x="13729" y="1195"/>
                      <a:pt x="13720" y="1192"/>
                      <a:pt x="13713" y="1184"/>
                    </a:cubicBezTo>
                    <a:cubicBezTo>
                      <a:pt x="13683" y="1152"/>
                      <a:pt x="13740" y="1013"/>
                      <a:pt x="13839" y="874"/>
                    </a:cubicBezTo>
                    <a:cubicBezTo>
                      <a:pt x="13937" y="736"/>
                      <a:pt x="14000" y="604"/>
                      <a:pt x="13977" y="580"/>
                    </a:cubicBezTo>
                    <a:cubicBezTo>
                      <a:pt x="13975" y="578"/>
                      <a:pt x="13973" y="577"/>
                      <a:pt x="13970" y="577"/>
                    </a:cubicBezTo>
                    <a:cubicBezTo>
                      <a:pt x="13939" y="577"/>
                      <a:pt x="13848" y="684"/>
                      <a:pt x="13759" y="833"/>
                    </a:cubicBezTo>
                    <a:cubicBezTo>
                      <a:pt x="13664" y="989"/>
                      <a:pt x="13578" y="1103"/>
                      <a:pt x="13561" y="1103"/>
                    </a:cubicBezTo>
                    <a:cubicBezTo>
                      <a:pt x="13560" y="1103"/>
                      <a:pt x="13559" y="1102"/>
                      <a:pt x="13558" y="1102"/>
                    </a:cubicBezTo>
                    <a:cubicBezTo>
                      <a:pt x="13548" y="1088"/>
                      <a:pt x="13513" y="948"/>
                      <a:pt x="13485" y="793"/>
                    </a:cubicBezTo>
                    <a:cubicBezTo>
                      <a:pt x="13460" y="668"/>
                      <a:pt x="13458" y="593"/>
                      <a:pt x="13477" y="593"/>
                    </a:cubicBezTo>
                    <a:cubicBezTo>
                      <a:pt x="13483" y="593"/>
                      <a:pt x="13490" y="600"/>
                      <a:pt x="13499" y="613"/>
                    </a:cubicBezTo>
                    <a:cubicBezTo>
                      <a:pt x="13525" y="654"/>
                      <a:pt x="13546" y="674"/>
                      <a:pt x="13570" y="674"/>
                    </a:cubicBezTo>
                    <a:cubicBezTo>
                      <a:pt x="13596" y="674"/>
                      <a:pt x="13625" y="649"/>
                      <a:pt x="13667" y="597"/>
                    </a:cubicBezTo>
                    <a:cubicBezTo>
                      <a:pt x="13717" y="531"/>
                      <a:pt x="13855" y="483"/>
                      <a:pt x="13981" y="483"/>
                    </a:cubicBezTo>
                    <a:close/>
                    <a:moveTo>
                      <a:pt x="13304" y="1120"/>
                    </a:moveTo>
                    <a:cubicBezTo>
                      <a:pt x="13326" y="1120"/>
                      <a:pt x="13359" y="1152"/>
                      <a:pt x="13390" y="1200"/>
                    </a:cubicBezTo>
                    <a:cubicBezTo>
                      <a:pt x="13418" y="1247"/>
                      <a:pt x="13400" y="1282"/>
                      <a:pt x="13352" y="1282"/>
                    </a:cubicBezTo>
                    <a:cubicBezTo>
                      <a:pt x="13304" y="1282"/>
                      <a:pt x="13267" y="1247"/>
                      <a:pt x="13267" y="1200"/>
                    </a:cubicBezTo>
                    <a:cubicBezTo>
                      <a:pt x="13267" y="1152"/>
                      <a:pt x="13283" y="1120"/>
                      <a:pt x="13304" y="1120"/>
                    </a:cubicBezTo>
                    <a:close/>
                    <a:moveTo>
                      <a:pt x="13274" y="849"/>
                    </a:moveTo>
                    <a:cubicBezTo>
                      <a:pt x="13328" y="849"/>
                      <a:pt x="13321" y="949"/>
                      <a:pt x="13207" y="1144"/>
                    </a:cubicBezTo>
                    <a:cubicBezTo>
                      <a:pt x="13121" y="1291"/>
                      <a:pt x="12993" y="1418"/>
                      <a:pt x="12912" y="1433"/>
                    </a:cubicBezTo>
                    <a:cubicBezTo>
                      <a:pt x="12896" y="1436"/>
                      <a:pt x="12883" y="1438"/>
                      <a:pt x="12872" y="1438"/>
                    </a:cubicBezTo>
                    <a:cubicBezTo>
                      <a:pt x="12800" y="1438"/>
                      <a:pt x="12831" y="1367"/>
                      <a:pt x="12991" y="1127"/>
                    </a:cubicBezTo>
                    <a:cubicBezTo>
                      <a:pt x="13114" y="941"/>
                      <a:pt x="13223" y="849"/>
                      <a:pt x="13274" y="849"/>
                    </a:cubicBezTo>
                    <a:close/>
                    <a:moveTo>
                      <a:pt x="13073" y="631"/>
                    </a:moveTo>
                    <a:cubicBezTo>
                      <a:pt x="13138" y="631"/>
                      <a:pt x="13186" y="650"/>
                      <a:pt x="13186" y="676"/>
                    </a:cubicBezTo>
                    <a:cubicBezTo>
                      <a:pt x="13186" y="700"/>
                      <a:pt x="13042" y="917"/>
                      <a:pt x="12867" y="1152"/>
                    </a:cubicBezTo>
                    <a:cubicBezTo>
                      <a:pt x="12632" y="1471"/>
                      <a:pt x="12415" y="1652"/>
                      <a:pt x="12299" y="1652"/>
                    </a:cubicBezTo>
                    <a:cubicBezTo>
                      <a:pt x="12242" y="1652"/>
                      <a:pt x="12209" y="1609"/>
                      <a:pt x="12209" y="1519"/>
                    </a:cubicBezTo>
                    <a:cubicBezTo>
                      <a:pt x="12209" y="1432"/>
                      <a:pt x="12168" y="1278"/>
                      <a:pt x="12121" y="1188"/>
                    </a:cubicBezTo>
                    <a:cubicBezTo>
                      <a:pt x="12053" y="1067"/>
                      <a:pt x="12054" y="997"/>
                      <a:pt x="12122" y="928"/>
                    </a:cubicBezTo>
                    <a:cubicBezTo>
                      <a:pt x="12149" y="901"/>
                      <a:pt x="12167" y="887"/>
                      <a:pt x="12176" y="887"/>
                    </a:cubicBezTo>
                    <a:cubicBezTo>
                      <a:pt x="12191" y="887"/>
                      <a:pt x="12185" y="920"/>
                      <a:pt x="12160" y="991"/>
                    </a:cubicBezTo>
                    <a:cubicBezTo>
                      <a:pt x="12131" y="1067"/>
                      <a:pt x="12127" y="1103"/>
                      <a:pt x="12152" y="1103"/>
                    </a:cubicBezTo>
                    <a:cubicBezTo>
                      <a:pt x="12164" y="1103"/>
                      <a:pt x="12182" y="1094"/>
                      <a:pt x="12208" y="1079"/>
                    </a:cubicBezTo>
                    <a:cubicBezTo>
                      <a:pt x="12236" y="1061"/>
                      <a:pt x="12257" y="1051"/>
                      <a:pt x="12269" y="1051"/>
                    </a:cubicBezTo>
                    <a:cubicBezTo>
                      <a:pt x="12291" y="1051"/>
                      <a:pt x="12287" y="1083"/>
                      <a:pt x="12261" y="1152"/>
                    </a:cubicBezTo>
                    <a:cubicBezTo>
                      <a:pt x="12235" y="1216"/>
                      <a:pt x="12235" y="1250"/>
                      <a:pt x="12259" y="1250"/>
                    </a:cubicBezTo>
                    <a:cubicBezTo>
                      <a:pt x="12268" y="1250"/>
                      <a:pt x="12281" y="1244"/>
                      <a:pt x="12297" y="1234"/>
                    </a:cubicBezTo>
                    <a:cubicBezTo>
                      <a:pt x="12311" y="1225"/>
                      <a:pt x="12322" y="1221"/>
                      <a:pt x="12331" y="1221"/>
                    </a:cubicBezTo>
                    <a:cubicBezTo>
                      <a:pt x="12360" y="1221"/>
                      <a:pt x="12360" y="1272"/>
                      <a:pt x="12331" y="1373"/>
                    </a:cubicBezTo>
                    <a:lnTo>
                      <a:pt x="12275" y="1568"/>
                    </a:lnTo>
                    <a:lnTo>
                      <a:pt x="12418" y="1365"/>
                    </a:lnTo>
                    <a:cubicBezTo>
                      <a:pt x="12819" y="794"/>
                      <a:pt x="12965" y="631"/>
                      <a:pt x="13073" y="631"/>
                    </a:cubicBezTo>
                    <a:close/>
                    <a:moveTo>
                      <a:pt x="11937" y="1230"/>
                    </a:moveTo>
                    <a:cubicBezTo>
                      <a:pt x="11941" y="1230"/>
                      <a:pt x="11944" y="1231"/>
                      <a:pt x="11947" y="1234"/>
                    </a:cubicBezTo>
                    <a:cubicBezTo>
                      <a:pt x="11975" y="1262"/>
                      <a:pt x="11955" y="1322"/>
                      <a:pt x="11899" y="1381"/>
                    </a:cubicBezTo>
                    <a:cubicBezTo>
                      <a:pt x="11801" y="1477"/>
                      <a:pt x="11781" y="1581"/>
                      <a:pt x="11832" y="1581"/>
                    </a:cubicBezTo>
                    <a:cubicBezTo>
                      <a:pt x="11849" y="1581"/>
                      <a:pt x="11874" y="1569"/>
                      <a:pt x="11907" y="1543"/>
                    </a:cubicBezTo>
                    <a:cubicBezTo>
                      <a:pt x="11937" y="1518"/>
                      <a:pt x="11959" y="1506"/>
                      <a:pt x="11976" y="1506"/>
                    </a:cubicBezTo>
                    <a:cubicBezTo>
                      <a:pt x="12002" y="1506"/>
                      <a:pt x="12012" y="1539"/>
                      <a:pt x="12012" y="1610"/>
                    </a:cubicBezTo>
                    <a:cubicBezTo>
                      <a:pt x="12012" y="1682"/>
                      <a:pt x="11999" y="1732"/>
                      <a:pt x="11983" y="1732"/>
                    </a:cubicBezTo>
                    <a:cubicBezTo>
                      <a:pt x="11980" y="1732"/>
                      <a:pt x="11978" y="1731"/>
                      <a:pt x="11975" y="1729"/>
                    </a:cubicBezTo>
                    <a:cubicBezTo>
                      <a:pt x="11971" y="1725"/>
                      <a:pt x="11964" y="1723"/>
                      <a:pt x="11956" y="1723"/>
                    </a:cubicBezTo>
                    <a:cubicBezTo>
                      <a:pt x="11926" y="1723"/>
                      <a:pt x="11873" y="1747"/>
                      <a:pt x="11828" y="1786"/>
                    </a:cubicBezTo>
                    <a:cubicBezTo>
                      <a:pt x="11793" y="1816"/>
                      <a:pt x="11770" y="1832"/>
                      <a:pt x="11757" y="1832"/>
                    </a:cubicBezTo>
                    <a:cubicBezTo>
                      <a:pt x="11739" y="1832"/>
                      <a:pt x="11744" y="1797"/>
                      <a:pt x="11768" y="1723"/>
                    </a:cubicBezTo>
                    <a:cubicBezTo>
                      <a:pt x="11791" y="1650"/>
                      <a:pt x="11801" y="1613"/>
                      <a:pt x="11791" y="1613"/>
                    </a:cubicBezTo>
                    <a:cubicBezTo>
                      <a:pt x="11781" y="1613"/>
                      <a:pt x="11750" y="1650"/>
                      <a:pt x="11691" y="1723"/>
                    </a:cubicBezTo>
                    <a:cubicBezTo>
                      <a:pt x="11615" y="1817"/>
                      <a:pt x="11565" y="1858"/>
                      <a:pt x="11541" y="1858"/>
                    </a:cubicBezTo>
                    <a:cubicBezTo>
                      <a:pt x="11495" y="1858"/>
                      <a:pt x="11543" y="1710"/>
                      <a:pt x="11689" y="1496"/>
                    </a:cubicBezTo>
                    <a:cubicBezTo>
                      <a:pt x="11794" y="1339"/>
                      <a:pt x="11898" y="1230"/>
                      <a:pt x="11937" y="1230"/>
                    </a:cubicBezTo>
                    <a:close/>
                    <a:moveTo>
                      <a:pt x="11800" y="1037"/>
                    </a:moveTo>
                    <a:cubicBezTo>
                      <a:pt x="11841" y="1037"/>
                      <a:pt x="11761" y="1215"/>
                      <a:pt x="11619" y="1445"/>
                    </a:cubicBezTo>
                    <a:cubicBezTo>
                      <a:pt x="11411" y="1779"/>
                      <a:pt x="11228" y="2001"/>
                      <a:pt x="11168" y="2001"/>
                    </a:cubicBezTo>
                    <a:cubicBezTo>
                      <a:pt x="11154" y="2001"/>
                      <a:pt x="11147" y="1990"/>
                      <a:pt x="11147" y="1967"/>
                    </a:cubicBezTo>
                    <a:cubicBezTo>
                      <a:pt x="11147" y="1927"/>
                      <a:pt x="11245" y="1750"/>
                      <a:pt x="11360" y="1580"/>
                    </a:cubicBezTo>
                    <a:cubicBezTo>
                      <a:pt x="11475" y="1409"/>
                      <a:pt x="11554" y="1247"/>
                      <a:pt x="11531" y="1226"/>
                    </a:cubicBezTo>
                    <a:cubicBezTo>
                      <a:pt x="11529" y="1224"/>
                      <a:pt x="11527" y="1223"/>
                      <a:pt x="11525" y="1223"/>
                    </a:cubicBezTo>
                    <a:cubicBezTo>
                      <a:pt x="11492" y="1223"/>
                      <a:pt x="11386" y="1362"/>
                      <a:pt x="11274" y="1552"/>
                    </a:cubicBezTo>
                    <a:cubicBezTo>
                      <a:pt x="11100" y="1850"/>
                      <a:pt x="10903" y="2087"/>
                      <a:pt x="10842" y="2087"/>
                    </a:cubicBezTo>
                    <a:cubicBezTo>
                      <a:pt x="10829" y="2087"/>
                      <a:pt x="10822" y="2078"/>
                      <a:pt x="10822" y="2056"/>
                    </a:cubicBezTo>
                    <a:cubicBezTo>
                      <a:pt x="10822" y="2020"/>
                      <a:pt x="10897" y="1869"/>
                      <a:pt x="10992" y="1714"/>
                    </a:cubicBezTo>
                    <a:cubicBezTo>
                      <a:pt x="11087" y="1559"/>
                      <a:pt x="11143" y="1416"/>
                      <a:pt x="11118" y="1393"/>
                    </a:cubicBezTo>
                    <a:cubicBezTo>
                      <a:pt x="11116" y="1391"/>
                      <a:pt x="11114" y="1390"/>
                      <a:pt x="11111" y="1390"/>
                    </a:cubicBezTo>
                    <a:cubicBezTo>
                      <a:pt x="11077" y="1390"/>
                      <a:pt x="10982" y="1534"/>
                      <a:pt x="10889" y="1722"/>
                    </a:cubicBezTo>
                    <a:cubicBezTo>
                      <a:pt x="10790" y="1927"/>
                      <a:pt x="10652" y="2096"/>
                      <a:pt x="10591" y="2096"/>
                    </a:cubicBezTo>
                    <a:cubicBezTo>
                      <a:pt x="10496" y="2096"/>
                      <a:pt x="10499" y="2063"/>
                      <a:pt x="10610" y="1893"/>
                    </a:cubicBezTo>
                    <a:cubicBezTo>
                      <a:pt x="10720" y="1723"/>
                      <a:pt x="10756" y="1624"/>
                      <a:pt x="10725" y="1624"/>
                    </a:cubicBezTo>
                    <a:cubicBezTo>
                      <a:pt x="10704" y="1624"/>
                      <a:pt x="10652" y="1670"/>
                      <a:pt x="10572" y="1770"/>
                    </a:cubicBezTo>
                    <a:cubicBezTo>
                      <a:pt x="10507" y="1853"/>
                      <a:pt x="10469" y="1893"/>
                      <a:pt x="10454" y="1893"/>
                    </a:cubicBezTo>
                    <a:cubicBezTo>
                      <a:pt x="10443" y="1893"/>
                      <a:pt x="10447" y="1868"/>
                      <a:pt x="10464" y="1820"/>
                    </a:cubicBezTo>
                    <a:cubicBezTo>
                      <a:pt x="10490" y="1745"/>
                      <a:pt x="10490" y="1707"/>
                      <a:pt x="10464" y="1707"/>
                    </a:cubicBezTo>
                    <a:cubicBezTo>
                      <a:pt x="10453" y="1707"/>
                      <a:pt x="10438" y="1714"/>
                      <a:pt x="10418" y="1726"/>
                    </a:cubicBezTo>
                    <a:cubicBezTo>
                      <a:pt x="10392" y="1744"/>
                      <a:pt x="10371" y="1751"/>
                      <a:pt x="10357" y="1751"/>
                    </a:cubicBezTo>
                    <a:cubicBezTo>
                      <a:pt x="10299" y="1751"/>
                      <a:pt x="10339" y="1628"/>
                      <a:pt x="10456" y="1529"/>
                    </a:cubicBezTo>
                    <a:cubicBezTo>
                      <a:pt x="10499" y="1494"/>
                      <a:pt x="10530" y="1476"/>
                      <a:pt x="10550" y="1476"/>
                    </a:cubicBezTo>
                    <a:cubicBezTo>
                      <a:pt x="10569" y="1476"/>
                      <a:pt x="10578" y="1490"/>
                      <a:pt x="10578" y="1519"/>
                    </a:cubicBezTo>
                    <a:cubicBezTo>
                      <a:pt x="10578" y="1568"/>
                      <a:pt x="10604" y="1590"/>
                      <a:pt x="10643" y="1590"/>
                    </a:cubicBezTo>
                    <a:cubicBezTo>
                      <a:pt x="10710" y="1590"/>
                      <a:pt x="10812" y="1528"/>
                      <a:pt x="10892" y="1420"/>
                    </a:cubicBezTo>
                    <a:cubicBezTo>
                      <a:pt x="10942" y="1352"/>
                      <a:pt x="11020" y="1308"/>
                      <a:pt x="11079" y="1308"/>
                    </a:cubicBezTo>
                    <a:cubicBezTo>
                      <a:pt x="11090" y="1308"/>
                      <a:pt x="11101" y="1309"/>
                      <a:pt x="11111" y="1313"/>
                    </a:cubicBezTo>
                    <a:cubicBezTo>
                      <a:pt x="11122" y="1317"/>
                      <a:pt x="11135" y="1319"/>
                      <a:pt x="11148" y="1319"/>
                    </a:cubicBezTo>
                    <a:cubicBezTo>
                      <a:pt x="11205" y="1319"/>
                      <a:pt x="11276" y="1284"/>
                      <a:pt x="11318" y="1233"/>
                    </a:cubicBezTo>
                    <a:cubicBezTo>
                      <a:pt x="11360" y="1180"/>
                      <a:pt x="11430" y="1144"/>
                      <a:pt x="11485" y="1144"/>
                    </a:cubicBezTo>
                    <a:cubicBezTo>
                      <a:pt x="11498" y="1144"/>
                      <a:pt x="11511" y="1147"/>
                      <a:pt x="11522" y="1151"/>
                    </a:cubicBezTo>
                    <a:cubicBezTo>
                      <a:pt x="11538" y="1157"/>
                      <a:pt x="11556" y="1160"/>
                      <a:pt x="11574" y="1160"/>
                    </a:cubicBezTo>
                    <a:cubicBezTo>
                      <a:pt x="11617" y="1160"/>
                      <a:pt x="11659" y="1143"/>
                      <a:pt x="11678" y="1114"/>
                    </a:cubicBezTo>
                    <a:cubicBezTo>
                      <a:pt x="11706" y="1067"/>
                      <a:pt x="11756" y="1037"/>
                      <a:pt x="11800" y="1037"/>
                    </a:cubicBezTo>
                    <a:close/>
                    <a:moveTo>
                      <a:pt x="8418" y="2207"/>
                    </a:moveTo>
                    <a:cubicBezTo>
                      <a:pt x="8431" y="2207"/>
                      <a:pt x="8442" y="2211"/>
                      <a:pt x="8453" y="2221"/>
                    </a:cubicBezTo>
                    <a:cubicBezTo>
                      <a:pt x="8477" y="2243"/>
                      <a:pt x="8453" y="2301"/>
                      <a:pt x="8397" y="2357"/>
                    </a:cubicBezTo>
                    <a:cubicBezTo>
                      <a:pt x="8365" y="2389"/>
                      <a:pt x="8337" y="2405"/>
                      <a:pt x="8320" y="2405"/>
                    </a:cubicBezTo>
                    <a:cubicBezTo>
                      <a:pt x="8306" y="2405"/>
                      <a:pt x="8298" y="2395"/>
                      <a:pt x="8298" y="2375"/>
                    </a:cubicBezTo>
                    <a:cubicBezTo>
                      <a:pt x="8298" y="2289"/>
                      <a:pt x="8364" y="2207"/>
                      <a:pt x="8418" y="2207"/>
                    </a:cubicBezTo>
                    <a:close/>
                    <a:moveTo>
                      <a:pt x="10026" y="1657"/>
                    </a:moveTo>
                    <a:cubicBezTo>
                      <a:pt x="10059" y="1657"/>
                      <a:pt x="10092" y="1691"/>
                      <a:pt x="10143" y="1762"/>
                    </a:cubicBezTo>
                    <a:cubicBezTo>
                      <a:pt x="10199" y="1844"/>
                      <a:pt x="10229" y="1984"/>
                      <a:pt x="10199" y="2060"/>
                    </a:cubicBezTo>
                    <a:cubicBezTo>
                      <a:pt x="10173" y="2129"/>
                      <a:pt x="10171" y="2161"/>
                      <a:pt x="10195" y="2161"/>
                    </a:cubicBezTo>
                    <a:cubicBezTo>
                      <a:pt x="10207" y="2161"/>
                      <a:pt x="10226" y="2153"/>
                      <a:pt x="10253" y="2137"/>
                    </a:cubicBezTo>
                    <a:cubicBezTo>
                      <a:pt x="10282" y="2118"/>
                      <a:pt x="10302" y="2109"/>
                      <a:pt x="10313" y="2109"/>
                    </a:cubicBezTo>
                    <a:cubicBezTo>
                      <a:pt x="10328" y="2109"/>
                      <a:pt x="10323" y="2129"/>
                      <a:pt x="10299" y="2169"/>
                    </a:cubicBezTo>
                    <a:cubicBezTo>
                      <a:pt x="10264" y="2227"/>
                      <a:pt x="10194" y="2255"/>
                      <a:pt x="10133" y="2255"/>
                    </a:cubicBezTo>
                    <a:cubicBezTo>
                      <a:pt x="10067" y="2255"/>
                      <a:pt x="10009" y="2223"/>
                      <a:pt x="10009" y="2161"/>
                    </a:cubicBezTo>
                    <a:cubicBezTo>
                      <a:pt x="10009" y="2141"/>
                      <a:pt x="10002" y="2131"/>
                      <a:pt x="9990" y="2131"/>
                    </a:cubicBezTo>
                    <a:cubicBezTo>
                      <a:pt x="9967" y="2131"/>
                      <a:pt x="9927" y="2163"/>
                      <a:pt x="9878" y="2222"/>
                    </a:cubicBezTo>
                    <a:cubicBezTo>
                      <a:pt x="9814" y="2301"/>
                      <a:pt x="9781" y="2341"/>
                      <a:pt x="9771" y="2341"/>
                    </a:cubicBezTo>
                    <a:cubicBezTo>
                      <a:pt x="9760" y="2341"/>
                      <a:pt x="9772" y="2300"/>
                      <a:pt x="9797" y="2217"/>
                    </a:cubicBezTo>
                    <a:cubicBezTo>
                      <a:pt x="9821" y="2136"/>
                      <a:pt x="9832" y="2097"/>
                      <a:pt x="9823" y="2097"/>
                    </a:cubicBezTo>
                    <a:lnTo>
                      <a:pt x="9823" y="2097"/>
                    </a:lnTo>
                    <a:cubicBezTo>
                      <a:pt x="9814" y="2097"/>
                      <a:pt x="9788" y="2130"/>
                      <a:pt x="9739" y="2194"/>
                    </a:cubicBezTo>
                    <a:cubicBezTo>
                      <a:pt x="9663" y="2291"/>
                      <a:pt x="9606" y="2336"/>
                      <a:pt x="9578" y="2336"/>
                    </a:cubicBezTo>
                    <a:cubicBezTo>
                      <a:pt x="9542" y="2336"/>
                      <a:pt x="9555" y="2261"/>
                      <a:pt x="9642" y="2128"/>
                    </a:cubicBezTo>
                    <a:cubicBezTo>
                      <a:pt x="9716" y="2015"/>
                      <a:pt x="9763" y="1901"/>
                      <a:pt x="9743" y="1884"/>
                    </a:cubicBezTo>
                    <a:cubicBezTo>
                      <a:pt x="9742" y="1883"/>
                      <a:pt x="9740" y="1882"/>
                      <a:pt x="9739" y="1882"/>
                    </a:cubicBezTo>
                    <a:cubicBezTo>
                      <a:pt x="9710" y="1882"/>
                      <a:pt x="9602" y="2009"/>
                      <a:pt x="9485" y="2185"/>
                    </a:cubicBezTo>
                    <a:cubicBezTo>
                      <a:pt x="9356" y="2378"/>
                      <a:pt x="9267" y="2470"/>
                      <a:pt x="9232" y="2470"/>
                    </a:cubicBezTo>
                    <a:cubicBezTo>
                      <a:pt x="9191" y="2470"/>
                      <a:pt x="9227" y="2339"/>
                      <a:pt x="9365" y="2096"/>
                    </a:cubicBezTo>
                    <a:cubicBezTo>
                      <a:pt x="9484" y="1887"/>
                      <a:pt x="9573" y="1795"/>
                      <a:pt x="9662" y="1795"/>
                    </a:cubicBezTo>
                    <a:cubicBezTo>
                      <a:pt x="9673" y="1795"/>
                      <a:pt x="9684" y="1797"/>
                      <a:pt x="9695" y="1800"/>
                    </a:cubicBezTo>
                    <a:cubicBezTo>
                      <a:pt x="9712" y="1804"/>
                      <a:pt x="9729" y="1806"/>
                      <a:pt x="9747" y="1806"/>
                    </a:cubicBezTo>
                    <a:cubicBezTo>
                      <a:pt x="9817" y="1806"/>
                      <a:pt x="9891" y="1774"/>
                      <a:pt x="9936" y="1722"/>
                    </a:cubicBezTo>
                    <a:cubicBezTo>
                      <a:pt x="9972" y="1679"/>
                      <a:pt x="9999" y="1657"/>
                      <a:pt x="10026" y="1657"/>
                    </a:cubicBezTo>
                    <a:close/>
                    <a:moveTo>
                      <a:pt x="9301" y="1935"/>
                    </a:moveTo>
                    <a:cubicBezTo>
                      <a:pt x="9339" y="1935"/>
                      <a:pt x="9342" y="1975"/>
                      <a:pt x="9309" y="2031"/>
                    </a:cubicBezTo>
                    <a:cubicBezTo>
                      <a:pt x="9155" y="2300"/>
                      <a:pt x="8953" y="2555"/>
                      <a:pt x="8901" y="2555"/>
                    </a:cubicBezTo>
                    <a:cubicBezTo>
                      <a:pt x="8897" y="2555"/>
                      <a:pt x="8895" y="2554"/>
                      <a:pt x="8893" y="2552"/>
                    </a:cubicBezTo>
                    <a:cubicBezTo>
                      <a:pt x="8845" y="2504"/>
                      <a:pt x="9219" y="1936"/>
                      <a:pt x="9301" y="1935"/>
                    </a:cubicBezTo>
                    <a:close/>
                    <a:moveTo>
                      <a:pt x="15248" y="303"/>
                    </a:moveTo>
                    <a:cubicBezTo>
                      <a:pt x="15323" y="303"/>
                      <a:pt x="15378" y="751"/>
                      <a:pt x="15409" y="1615"/>
                    </a:cubicBezTo>
                    <a:cubicBezTo>
                      <a:pt x="15436" y="2380"/>
                      <a:pt x="15430" y="2405"/>
                      <a:pt x="15248" y="2443"/>
                    </a:cubicBezTo>
                    <a:cubicBezTo>
                      <a:pt x="15207" y="2451"/>
                      <a:pt x="15173" y="2456"/>
                      <a:pt x="15146" y="2456"/>
                    </a:cubicBezTo>
                    <a:cubicBezTo>
                      <a:pt x="15031" y="2456"/>
                      <a:pt x="15050" y="2362"/>
                      <a:pt x="15184" y="2038"/>
                    </a:cubicBezTo>
                    <a:cubicBezTo>
                      <a:pt x="15251" y="1874"/>
                      <a:pt x="15293" y="1730"/>
                      <a:pt x="15277" y="1711"/>
                    </a:cubicBezTo>
                    <a:cubicBezTo>
                      <a:pt x="15276" y="1711"/>
                      <a:pt x="15275" y="1710"/>
                      <a:pt x="15274" y="1710"/>
                    </a:cubicBezTo>
                    <a:cubicBezTo>
                      <a:pt x="15253" y="1710"/>
                      <a:pt x="15160" y="1893"/>
                      <a:pt x="15061" y="2135"/>
                    </a:cubicBezTo>
                    <a:cubicBezTo>
                      <a:pt x="14961" y="2376"/>
                      <a:pt x="14844" y="2562"/>
                      <a:pt x="14790" y="2562"/>
                    </a:cubicBezTo>
                    <a:cubicBezTo>
                      <a:pt x="14788" y="2562"/>
                      <a:pt x="14785" y="2561"/>
                      <a:pt x="14783" y="2560"/>
                    </a:cubicBezTo>
                    <a:cubicBezTo>
                      <a:pt x="14623" y="2507"/>
                      <a:pt x="14655" y="1443"/>
                      <a:pt x="14827" y="1100"/>
                    </a:cubicBezTo>
                    <a:cubicBezTo>
                      <a:pt x="14909" y="938"/>
                      <a:pt x="14977" y="751"/>
                      <a:pt x="14976" y="694"/>
                    </a:cubicBezTo>
                    <a:cubicBezTo>
                      <a:pt x="14975" y="683"/>
                      <a:pt x="14972" y="678"/>
                      <a:pt x="14966" y="678"/>
                    </a:cubicBezTo>
                    <a:cubicBezTo>
                      <a:pt x="14942" y="678"/>
                      <a:pt x="14877" y="767"/>
                      <a:pt x="14803" y="906"/>
                    </a:cubicBezTo>
                    <a:cubicBezTo>
                      <a:pt x="14711" y="1081"/>
                      <a:pt x="14624" y="1160"/>
                      <a:pt x="14571" y="1160"/>
                    </a:cubicBezTo>
                    <a:cubicBezTo>
                      <a:pt x="14501" y="1160"/>
                      <a:pt x="14491" y="1021"/>
                      <a:pt x="14608" y="785"/>
                    </a:cubicBezTo>
                    <a:lnTo>
                      <a:pt x="14743" y="509"/>
                    </a:lnTo>
                    <a:lnTo>
                      <a:pt x="14576" y="712"/>
                    </a:lnTo>
                    <a:cubicBezTo>
                      <a:pt x="14482" y="826"/>
                      <a:pt x="14409" y="946"/>
                      <a:pt x="14409" y="985"/>
                    </a:cubicBezTo>
                    <a:cubicBezTo>
                      <a:pt x="14409" y="1011"/>
                      <a:pt x="14388" y="1025"/>
                      <a:pt x="14355" y="1025"/>
                    </a:cubicBezTo>
                    <a:cubicBezTo>
                      <a:pt x="14338" y="1025"/>
                      <a:pt x="14317" y="1021"/>
                      <a:pt x="14295" y="1013"/>
                    </a:cubicBezTo>
                    <a:cubicBezTo>
                      <a:pt x="14278" y="1007"/>
                      <a:pt x="14259" y="1004"/>
                      <a:pt x="14240" y="1004"/>
                    </a:cubicBezTo>
                    <a:cubicBezTo>
                      <a:pt x="14184" y="1004"/>
                      <a:pt x="14123" y="1027"/>
                      <a:pt x="14080" y="1067"/>
                    </a:cubicBezTo>
                    <a:cubicBezTo>
                      <a:pt x="14071" y="1075"/>
                      <a:pt x="14064" y="1079"/>
                      <a:pt x="14060" y="1079"/>
                    </a:cubicBezTo>
                    <a:cubicBezTo>
                      <a:pt x="14039" y="1079"/>
                      <a:pt x="14088" y="966"/>
                      <a:pt x="14187" y="794"/>
                    </a:cubicBezTo>
                    <a:cubicBezTo>
                      <a:pt x="14299" y="591"/>
                      <a:pt x="14447" y="426"/>
                      <a:pt x="14517" y="426"/>
                    </a:cubicBezTo>
                    <a:cubicBezTo>
                      <a:pt x="14591" y="426"/>
                      <a:pt x="14668" y="402"/>
                      <a:pt x="14702" y="365"/>
                    </a:cubicBezTo>
                    <a:cubicBezTo>
                      <a:pt x="14734" y="330"/>
                      <a:pt x="14827" y="303"/>
                      <a:pt x="14917" y="303"/>
                    </a:cubicBezTo>
                    <a:cubicBezTo>
                      <a:pt x="15031" y="303"/>
                      <a:pt x="15063" y="343"/>
                      <a:pt x="15028" y="445"/>
                    </a:cubicBezTo>
                    <a:cubicBezTo>
                      <a:pt x="15004" y="514"/>
                      <a:pt x="14993" y="549"/>
                      <a:pt x="15001" y="549"/>
                    </a:cubicBezTo>
                    <a:cubicBezTo>
                      <a:pt x="15009" y="549"/>
                      <a:pt x="15036" y="514"/>
                      <a:pt x="15089" y="445"/>
                    </a:cubicBezTo>
                    <a:cubicBezTo>
                      <a:pt x="15152" y="363"/>
                      <a:pt x="15219" y="303"/>
                      <a:pt x="15248" y="303"/>
                    </a:cubicBezTo>
                    <a:close/>
                    <a:moveTo>
                      <a:pt x="8984" y="2021"/>
                    </a:moveTo>
                    <a:cubicBezTo>
                      <a:pt x="9022" y="2021"/>
                      <a:pt x="9033" y="2038"/>
                      <a:pt x="9017" y="2074"/>
                    </a:cubicBezTo>
                    <a:cubicBezTo>
                      <a:pt x="8819" y="2482"/>
                      <a:pt x="8739" y="2588"/>
                      <a:pt x="8609" y="2631"/>
                    </a:cubicBezTo>
                    <a:cubicBezTo>
                      <a:pt x="8560" y="2646"/>
                      <a:pt x="8510" y="2654"/>
                      <a:pt x="8470" y="2654"/>
                    </a:cubicBezTo>
                    <a:cubicBezTo>
                      <a:pt x="8436" y="2654"/>
                      <a:pt x="8409" y="2648"/>
                      <a:pt x="8397" y="2637"/>
                    </a:cubicBezTo>
                    <a:cubicBezTo>
                      <a:pt x="8315" y="2555"/>
                      <a:pt x="8566" y="2163"/>
                      <a:pt x="8746" y="2091"/>
                    </a:cubicBezTo>
                    <a:cubicBezTo>
                      <a:pt x="8860" y="2044"/>
                      <a:pt x="8940" y="2021"/>
                      <a:pt x="8984" y="2021"/>
                    </a:cubicBezTo>
                    <a:close/>
                    <a:moveTo>
                      <a:pt x="14041" y="1549"/>
                    </a:moveTo>
                    <a:cubicBezTo>
                      <a:pt x="14172" y="1549"/>
                      <a:pt x="14164" y="1650"/>
                      <a:pt x="14148" y="1869"/>
                    </a:cubicBezTo>
                    <a:lnTo>
                      <a:pt x="14121" y="2211"/>
                    </a:lnTo>
                    <a:lnTo>
                      <a:pt x="13511" y="2437"/>
                    </a:lnTo>
                    <a:cubicBezTo>
                      <a:pt x="13116" y="2583"/>
                      <a:pt x="12891" y="2660"/>
                      <a:pt x="12767" y="2660"/>
                    </a:cubicBezTo>
                    <a:cubicBezTo>
                      <a:pt x="12623" y="2660"/>
                      <a:pt x="12614" y="2556"/>
                      <a:pt x="12632" y="2334"/>
                    </a:cubicBezTo>
                    <a:lnTo>
                      <a:pt x="12657" y="1991"/>
                    </a:lnTo>
                    <a:lnTo>
                      <a:pt x="13308" y="1766"/>
                    </a:lnTo>
                    <a:cubicBezTo>
                      <a:pt x="13712" y="1625"/>
                      <a:pt x="13928" y="1549"/>
                      <a:pt x="14041" y="1549"/>
                    </a:cubicBezTo>
                    <a:close/>
                    <a:moveTo>
                      <a:pt x="14763" y="2687"/>
                    </a:moveTo>
                    <a:cubicBezTo>
                      <a:pt x="14774" y="2687"/>
                      <a:pt x="14786" y="2692"/>
                      <a:pt x="14796" y="2702"/>
                    </a:cubicBezTo>
                    <a:cubicBezTo>
                      <a:pt x="14817" y="2718"/>
                      <a:pt x="14791" y="2802"/>
                      <a:pt x="14744" y="2884"/>
                    </a:cubicBezTo>
                    <a:cubicBezTo>
                      <a:pt x="14708" y="2948"/>
                      <a:pt x="14686" y="2980"/>
                      <a:pt x="14673" y="2980"/>
                    </a:cubicBezTo>
                    <a:cubicBezTo>
                      <a:pt x="14661" y="2980"/>
                      <a:pt x="14656" y="2954"/>
                      <a:pt x="14655" y="2904"/>
                    </a:cubicBezTo>
                    <a:cubicBezTo>
                      <a:pt x="14650" y="2790"/>
                      <a:pt x="14708" y="2687"/>
                      <a:pt x="14763" y="2687"/>
                    </a:cubicBezTo>
                    <a:close/>
                    <a:moveTo>
                      <a:pt x="8128" y="2347"/>
                    </a:moveTo>
                    <a:cubicBezTo>
                      <a:pt x="8181" y="2347"/>
                      <a:pt x="8216" y="2394"/>
                      <a:pt x="8216" y="2492"/>
                    </a:cubicBezTo>
                    <a:cubicBezTo>
                      <a:pt x="8216" y="2689"/>
                      <a:pt x="8045" y="2827"/>
                      <a:pt x="7751" y="2867"/>
                    </a:cubicBezTo>
                    <a:cubicBezTo>
                      <a:pt x="7629" y="2884"/>
                      <a:pt x="7514" y="2900"/>
                      <a:pt x="7502" y="2904"/>
                    </a:cubicBezTo>
                    <a:cubicBezTo>
                      <a:pt x="7500" y="2904"/>
                      <a:pt x="7498" y="2905"/>
                      <a:pt x="7496" y="2905"/>
                    </a:cubicBezTo>
                    <a:cubicBezTo>
                      <a:pt x="7484" y="2905"/>
                      <a:pt x="7468" y="2898"/>
                      <a:pt x="7454" y="2887"/>
                    </a:cubicBezTo>
                    <a:cubicBezTo>
                      <a:pt x="7452" y="2886"/>
                      <a:pt x="7450" y="2885"/>
                      <a:pt x="7447" y="2885"/>
                    </a:cubicBezTo>
                    <a:cubicBezTo>
                      <a:pt x="7421" y="2885"/>
                      <a:pt x="7352" y="2927"/>
                      <a:pt x="7279" y="2990"/>
                    </a:cubicBezTo>
                    <a:cubicBezTo>
                      <a:pt x="7215" y="3043"/>
                      <a:pt x="7179" y="3071"/>
                      <a:pt x="7168" y="3071"/>
                    </a:cubicBezTo>
                    <a:cubicBezTo>
                      <a:pt x="7155" y="3071"/>
                      <a:pt x="7175" y="3032"/>
                      <a:pt x="7221" y="2950"/>
                    </a:cubicBezTo>
                    <a:cubicBezTo>
                      <a:pt x="7269" y="2859"/>
                      <a:pt x="7352" y="2732"/>
                      <a:pt x="7400" y="2663"/>
                    </a:cubicBezTo>
                    <a:cubicBezTo>
                      <a:pt x="7430" y="2626"/>
                      <a:pt x="7449" y="2606"/>
                      <a:pt x="7458" y="2606"/>
                    </a:cubicBezTo>
                    <a:cubicBezTo>
                      <a:pt x="7472" y="2606"/>
                      <a:pt x="7464" y="2650"/>
                      <a:pt x="7439" y="2749"/>
                    </a:cubicBezTo>
                    <a:cubicBezTo>
                      <a:pt x="7419" y="2825"/>
                      <a:pt x="7412" y="2865"/>
                      <a:pt x="7424" y="2865"/>
                    </a:cubicBezTo>
                    <a:cubicBezTo>
                      <a:pt x="7438" y="2865"/>
                      <a:pt x="7480" y="2804"/>
                      <a:pt x="7561" y="2678"/>
                    </a:cubicBezTo>
                    <a:cubicBezTo>
                      <a:pt x="7644" y="2547"/>
                      <a:pt x="7736" y="2451"/>
                      <a:pt x="7773" y="2451"/>
                    </a:cubicBezTo>
                    <a:cubicBezTo>
                      <a:pt x="7778" y="2451"/>
                      <a:pt x="7781" y="2452"/>
                      <a:pt x="7784" y="2455"/>
                    </a:cubicBezTo>
                    <a:cubicBezTo>
                      <a:pt x="7811" y="2482"/>
                      <a:pt x="7784" y="2562"/>
                      <a:pt x="7728" y="2625"/>
                    </a:cubicBezTo>
                    <a:cubicBezTo>
                      <a:pt x="7670" y="2690"/>
                      <a:pt x="7642" y="2766"/>
                      <a:pt x="7666" y="2792"/>
                    </a:cubicBezTo>
                    <a:cubicBezTo>
                      <a:pt x="7669" y="2795"/>
                      <a:pt x="7673" y="2796"/>
                      <a:pt x="7677" y="2796"/>
                    </a:cubicBezTo>
                    <a:cubicBezTo>
                      <a:pt x="7710" y="2796"/>
                      <a:pt x="7784" y="2714"/>
                      <a:pt x="7856" y="2591"/>
                    </a:cubicBezTo>
                    <a:cubicBezTo>
                      <a:pt x="7952" y="2432"/>
                      <a:pt x="8056" y="2347"/>
                      <a:pt x="8128" y="2347"/>
                    </a:cubicBezTo>
                    <a:close/>
                    <a:moveTo>
                      <a:pt x="7205" y="2661"/>
                    </a:moveTo>
                    <a:cubicBezTo>
                      <a:pt x="7227" y="2661"/>
                      <a:pt x="7240" y="2678"/>
                      <a:pt x="7240" y="2717"/>
                    </a:cubicBezTo>
                    <a:cubicBezTo>
                      <a:pt x="7240" y="2738"/>
                      <a:pt x="7181" y="2847"/>
                      <a:pt x="7106" y="2960"/>
                    </a:cubicBezTo>
                    <a:cubicBezTo>
                      <a:pt x="7019" y="3093"/>
                      <a:pt x="6945" y="3155"/>
                      <a:pt x="6908" y="3155"/>
                    </a:cubicBezTo>
                    <a:cubicBezTo>
                      <a:pt x="6865" y="3155"/>
                      <a:pt x="6872" y="3070"/>
                      <a:pt x="6966" y="2912"/>
                    </a:cubicBezTo>
                    <a:cubicBezTo>
                      <a:pt x="7056" y="2758"/>
                      <a:pt x="7154" y="2661"/>
                      <a:pt x="7205" y="2661"/>
                    </a:cubicBezTo>
                    <a:close/>
                    <a:moveTo>
                      <a:pt x="6872" y="2774"/>
                    </a:moveTo>
                    <a:cubicBezTo>
                      <a:pt x="6878" y="2774"/>
                      <a:pt x="6884" y="2776"/>
                      <a:pt x="6888" y="2780"/>
                    </a:cubicBezTo>
                    <a:cubicBezTo>
                      <a:pt x="6907" y="2798"/>
                      <a:pt x="6875" y="2885"/>
                      <a:pt x="6815" y="2984"/>
                    </a:cubicBezTo>
                    <a:cubicBezTo>
                      <a:pt x="6746" y="3095"/>
                      <a:pt x="6675" y="3156"/>
                      <a:pt x="6632" y="3156"/>
                    </a:cubicBezTo>
                    <a:cubicBezTo>
                      <a:pt x="6604" y="3156"/>
                      <a:pt x="6587" y="3133"/>
                      <a:pt x="6587" y="3083"/>
                    </a:cubicBezTo>
                    <a:cubicBezTo>
                      <a:pt x="6587" y="2993"/>
                      <a:pt x="6799" y="2774"/>
                      <a:pt x="6872" y="2774"/>
                    </a:cubicBezTo>
                    <a:close/>
                    <a:moveTo>
                      <a:pt x="15017" y="2658"/>
                    </a:moveTo>
                    <a:cubicBezTo>
                      <a:pt x="15044" y="2658"/>
                      <a:pt x="15059" y="2692"/>
                      <a:pt x="15056" y="2765"/>
                    </a:cubicBezTo>
                    <a:cubicBezTo>
                      <a:pt x="15052" y="2824"/>
                      <a:pt x="14982" y="3018"/>
                      <a:pt x="14898" y="3197"/>
                    </a:cubicBezTo>
                    <a:cubicBezTo>
                      <a:pt x="14836" y="3331"/>
                      <a:pt x="14789" y="3390"/>
                      <a:pt x="14763" y="3390"/>
                    </a:cubicBezTo>
                    <a:cubicBezTo>
                      <a:pt x="14716" y="3390"/>
                      <a:pt x="14731" y="3210"/>
                      <a:pt x="14830" y="2936"/>
                    </a:cubicBezTo>
                    <a:cubicBezTo>
                      <a:pt x="14892" y="2763"/>
                      <a:pt x="14971" y="2658"/>
                      <a:pt x="15017" y="2658"/>
                    </a:cubicBezTo>
                    <a:close/>
                    <a:moveTo>
                      <a:pt x="12305" y="2107"/>
                    </a:moveTo>
                    <a:cubicBezTo>
                      <a:pt x="12334" y="2107"/>
                      <a:pt x="12370" y="2245"/>
                      <a:pt x="12385" y="2428"/>
                    </a:cubicBezTo>
                    <a:cubicBezTo>
                      <a:pt x="12422" y="2817"/>
                      <a:pt x="12451" y="2793"/>
                      <a:pt x="11320" y="3192"/>
                    </a:cubicBezTo>
                    <a:cubicBezTo>
                      <a:pt x="10903" y="3337"/>
                      <a:pt x="10576" y="3424"/>
                      <a:pt x="10449" y="3424"/>
                    </a:cubicBezTo>
                    <a:cubicBezTo>
                      <a:pt x="10422" y="3424"/>
                      <a:pt x="10404" y="3420"/>
                      <a:pt x="10396" y="3412"/>
                    </a:cubicBezTo>
                    <a:cubicBezTo>
                      <a:pt x="10354" y="3371"/>
                      <a:pt x="10301" y="3193"/>
                      <a:pt x="10277" y="3020"/>
                    </a:cubicBezTo>
                    <a:lnTo>
                      <a:pt x="10237" y="2706"/>
                    </a:lnTo>
                    <a:lnTo>
                      <a:pt x="11244" y="2412"/>
                    </a:lnTo>
                    <a:cubicBezTo>
                      <a:pt x="11796" y="2250"/>
                      <a:pt x="12273" y="2114"/>
                      <a:pt x="12303" y="2107"/>
                    </a:cubicBezTo>
                    <a:cubicBezTo>
                      <a:pt x="12303" y="2107"/>
                      <a:pt x="12304" y="2107"/>
                      <a:pt x="12305" y="2107"/>
                    </a:cubicBezTo>
                    <a:close/>
                    <a:moveTo>
                      <a:pt x="6337" y="2993"/>
                    </a:moveTo>
                    <a:cubicBezTo>
                      <a:pt x="6389" y="2993"/>
                      <a:pt x="6424" y="3029"/>
                      <a:pt x="6424" y="3107"/>
                    </a:cubicBezTo>
                    <a:cubicBezTo>
                      <a:pt x="6424" y="3230"/>
                      <a:pt x="6293" y="3348"/>
                      <a:pt x="6081" y="3424"/>
                    </a:cubicBezTo>
                    <a:cubicBezTo>
                      <a:pt x="6042" y="3438"/>
                      <a:pt x="6014" y="3446"/>
                      <a:pt x="5997" y="3446"/>
                    </a:cubicBezTo>
                    <a:cubicBezTo>
                      <a:pt x="5954" y="3446"/>
                      <a:pt x="5978" y="3393"/>
                      <a:pt x="6062" y="3230"/>
                    </a:cubicBezTo>
                    <a:cubicBezTo>
                      <a:pt x="6139" y="3081"/>
                      <a:pt x="6257" y="2993"/>
                      <a:pt x="6337" y="2993"/>
                    </a:cubicBezTo>
                    <a:close/>
                    <a:moveTo>
                      <a:pt x="5771" y="3165"/>
                    </a:moveTo>
                    <a:cubicBezTo>
                      <a:pt x="5803" y="3165"/>
                      <a:pt x="5821" y="3216"/>
                      <a:pt x="5821" y="3320"/>
                    </a:cubicBezTo>
                    <a:cubicBezTo>
                      <a:pt x="5821" y="3389"/>
                      <a:pt x="5799" y="3438"/>
                      <a:pt x="5771" y="3438"/>
                    </a:cubicBezTo>
                    <a:cubicBezTo>
                      <a:pt x="5766" y="3438"/>
                      <a:pt x="5761" y="3437"/>
                      <a:pt x="5756" y="3434"/>
                    </a:cubicBezTo>
                    <a:cubicBezTo>
                      <a:pt x="5745" y="3427"/>
                      <a:pt x="5735" y="3424"/>
                      <a:pt x="5726" y="3424"/>
                    </a:cubicBezTo>
                    <a:cubicBezTo>
                      <a:pt x="5704" y="3424"/>
                      <a:pt x="5690" y="3443"/>
                      <a:pt x="5690" y="3479"/>
                    </a:cubicBezTo>
                    <a:cubicBezTo>
                      <a:pt x="5690" y="3527"/>
                      <a:pt x="5655" y="3565"/>
                      <a:pt x="5608" y="3565"/>
                    </a:cubicBezTo>
                    <a:cubicBezTo>
                      <a:pt x="5562" y="3562"/>
                      <a:pt x="5567" y="3482"/>
                      <a:pt x="5623" y="3360"/>
                    </a:cubicBezTo>
                    <a:cubicBezTo>
                      <a:pt x="5684" y="3231"/>
                      <a:pt x="5736" y="3165"/>
                      <a:pt x="5771" y="3165"/>
                    </a:cubicBezTo>
                    <a:close/>
                    <a:moveTo>
                      <a:pt x="5471" y="3239"/>
                    </a:moveTo>
                    <a:cubicBezTo>
                      <a:pt x="5478" y="3239"/>
                      <a:pt x="5487" y="3257"/>
                      <a:pt x="5502" y="3293"/>
                    </a:cubicBezTo>
                    <a:cubicBezTo>
                      <a:pt x="5522" y="3348"/>
                      <a:pt x="5502" y="3456"/>
                      <a:pt x="5456" y="3538"/>
                    </a:cubicBezTo>
                    <a:cubicBezTo>
                      <a:pt x="5418" y="3605"/>
                      <a:pt x="5398" y="3639"/>
                      <a:pt x="5386" y="3639"/>
                    </a:cubicBezTo>
                    <a:cubicBezTo>
                      <a:pt x="5373" y="3639"/>
                      <a:pt x="5370" y="3600"/>
                      <a:pt x="5365" y="3521"/>
                    </a:cubicBezTo>
                    <a:cubicBezTo>
                      <a:pt x="5362" y="3451"/>
                      <a:pt x="5357" y="3416"/>
                      <a:pt x="5343" y="3416"/>
                    </a:cubicBezTo>
                    <a:cubicBezTo>
                      <a:pt x="5328" y="3416"/>
                      <a:pt x="5301" y="3459"/>
                      <a:pt x="5251" y="3549"/>
                    </a:cubicBezTo>
                    <a:cubicBezTo>
                      <a:pt x="5199" y="3645"/>
                      <a:pt x="5172" y="3692"/>
                      <a:pt x="5152" y="3692"/>
                    </a:cubicBezTo>
                    <a:cubicBezTo>
                      <a:pt x="5134" y="3692"/>
                      <a:pt x="5122" y="3650"/>
                      <a:pt x="5102" y="3569"/>
                    </a:cubicBezTo>
                    <a:cubicBezTo>
                      <a:pt x="5079" y="3488"/>
                      <a:pt x="5083" y="3435"/>
                      <a:pt x="5110" y="3435"/>
                    </a:cubicBezTo>
                    <a:cubicBezTo>
                      <a:pt x="5114" y="3435"/>
                      <a:pt x="5120" y="3437"/>
                      <a:pt x="5126" y="3440"/>
                    </a:cubicBezTo>
                    <a:cubicBezTo>
                      <a:pt x="5139" y="3448"/>
                      <a:pt x="5152" y="3451"/>
                      <a:pt x="5165" y="3451"/>
                    </a:cubicBezTo>
                    <a:cubicBezTo>
                      <a:pt x="5195" y="3451"/>
                      <a:pt x="5223" y="3433"/>
                      <a:pt x="5243" y="3400"/>
                    </a:cubicBezTo>
                    <a:cubicBezTo>
                      <a:pt x="5264" y="3368"/>
                      <a:pt x="5293" y="3351"/>
                      <a:pt x="5324" y="3351"/>
                    </a:cubicBezTo>
                    <a:cubicBezTo>
                      <a:pt x="5339" y="3351"/>
                      <a:pt x="5355" y="3355"/>
                      <a:pt x="5370" y="3364"/>
                    </a:cubicBezTo>
                    <a:cubicBezTo>
                      <a:pt x="5380" y="3369"/>
                      <a:pt x="5390" y="3372"/>
                      <a:pt x="5399" y="3372"/>
                    </a:cubicBezTo>
                    <a:cubicBezTo>
                      <a:pt x="5428" y="3372"/>
                      <a:pt x="5452" y="3345"/>
                      <a:pt x="5456" y="3301"/>
                    </a:cubicBezTo>
                    <a:cubicBezTo>
                      <a:pt x="5459" y="3259"/>
                      <a:pt x="5464" y="3239"/>
                      <a:pt x="5471" y="3239"/>
                    </a:cubicBezTo>
                    <a:close/>
                    <a:moveTo>
                      <a:pt x="4842" y="3482"/>
                    </a:moveTo>
                    <a:cubicBezTo>
                      <a:pt x="4860" y="3482"/>
                      <a:pt x="4859" y="3522"/>
                      <a:pt x="4825" y="3611"/>
                    </a:cubicBezTo>
                    <a:cubicBezTo>
                      <a:pt x="4799" y="3675"/>
                      <a:pt x="4800" y="3708"/>
                      <a:pt x="4825" y="3708"/>
                    </a:cubicBezTo>
                    <a:cubicBezTo>
                      <a:pt x="4835" y="3708"/>
                      <a:pt x="4848" y="3703"/>
                      <a:pt x="4865" y="3693"/>
                    </a:cubicBezTo>
                    <a:cubicBezTo>
                      <a:pt x="4883" y="3681"/>
                      <a:pt x="4901" y="3676"/>
                      <a:pt x="4917" y="3676"/>
                    </a:cubicBezTo>
                    <a:cubicBezTo>
                      <a:pt x="4941" y="3676"/>
                      <a:pt x="4959" y="3690"/>
                      <a:pt x="4959" y="3716"/>
                    </a:cubicBezTo>
                    <a:cubicBezTo>
                      <a:pt x="4959" y="3794"/>
                      <a:pt x="4891" y="3851"/>
                      <a:pt x="4841" y="3851"/>
                    </a:cubicBezTo>
                    <a:cubicBezTo>
                      <a:pt x="4813" y="3851"/>
                      <a:pt x="4790" y="3833"/>
                      <a:pt x="4789" y="3789"/>
                    </a:cubicBezTo>
                    <a:cubicBezTo>
                      <a:pt x="4788" y="3760"/>
                      <a:pt x="4783" y="3746"/>
                      <a:pt x="4773" y="3746"/>
                    </a:cubicBezTo>
                    <a:cubicBezTo>
                      <a:pt x="4759" y="3746"/>
                      <a:pt x="4738" y="3772"/>
                      <a:pt x="4709" y="3823"/>
                    </a:cubicBezTo>
                    <a:cubicBezTo>
                      <a:pt x="4674" y="3885"/>
                      <a:pt x="4588" y="3932"/>
                      <a:pt x="4512" y="3932"/>
                    </a:cubicBezTo>
                    <a:cubicBezTo>
                      <a:pt x="4499" y="3932"/>
                      <a:pt x="4487" y="3931"/>
                      <a:pt x="4476" y="3928"/>
                    </a:cubicBezTo>
                    <a:cubicBezTo>
                      <a:pt x="4461" y="3925"/>
                      <a:pt x="4447" y="3924"/>
                      <a:pt x="4432" y="3924"/>
                    </a:cubicBezTo>
                    <a:cubicBezTo>
                      <a:pt x="4360" y="3924"/>
                      <a:pt x="4296" y="3963"/>
                      <a:pt x="4273" y="4027"/>
                    </a:cubicBezTo>
                    <a:cubicBezTo>
                      <a:pt x="4250" y="4087"/>
                      <a:pt x="4220" y="4123"/>
                      <a:pt x="4198" y="4123"/>
                    </a:cubicBezTo>
                    <a:cubicBezTo>
                      <a:pt x="4192" y="4123"/>
                      <a:pt x="4187" y="4121"/>
                      <a:pt x="4183" y="4117"/>
                    </a:cubicBezTo>
                    <a:cubicBezTo>
                      <a:pt x="4127" y="4061"/>
                      <a:pt x="4314" y="3645"/>
                      <a:pt x="4397" y="3645"/>
                    </a:cubicBezTo>
                    <a:cubicBezTo>
                      <a:pt x="4434" y="3645"/>
                      <a:pt x="4491" y="3698"/>
                      <a:pt x="4532" y="3769"/>
                    </a:cubicBezTo>
                    <a:cubicBezTo>
                      <a:pt x="4557" y="3814"/>
                      <a:pt x="4575" y="3838"/>
                      <a:pt x="4594" y="3838"/>
                    </a:cubicBezTo>
                    <a:cubicBezTo>
                      <a:pt x="4621" y="3838"/>
                      <a:pt x="4648" y="3792"/>
                      <a:pt x="4694" y="3693"/>
                    </a:cubicBezTo>
                    <a:cubicBezTo>
                      <a:pt x="4755" y="3560"/>
                      <a:pt x="4817" y="3482"/>
                      <a:pt x="4842" y="3482"/>
                    </a:cubicBezTo>
                    <a:close/>
                    <a:moveTo>
                      <a:pt x="4105" y="3746"/>
                    </a:moveTo>
                    <a:cubicBezTo>
                      <a:pt x="4110" y="3746"/>
                      <a:pt x="4115" y="3748"/>
                      <a:pt x="4119" y="3752"/>
                    </a:cubicBezTo>
                    <a:cubicBezTo>
                      <a:pt x="4140" y="3773"/>
                      <a:pt x="4104" y="3892"/>
                      <a:pt x="4033" y="4022"/>
                    </a:cubicBezTo>
                    <a:cubicBezTo>
                      <a:pt x="3983" y="4118"/>
                      <a:pt x="3938" y="4173"/>
                      <a:pt x="3917" y="4173"/>
                    </a:cubicBezTo>
                    <a:cubicBezTo>
                      <a:pt x="3909" y="4173"/>
                      <a:pt x="3904" y="4165"/>
                      <a:pt x="3904" y="4149"/>
                    </a:cubicBezTo>
                    <a:cubicBezTo>
                      <a:pt x="3899" y="4020"/>
                      <a:pt x="4042" y="3746"/>
                      <a:pt x="4105" y="3746"/>
                    </a:cubicBezTo>
                    <a:close/>
                    <a:moveTo>
                      <a:pt x="14053" y="2445"/>
                    </a:moveTo>
                    <a:cubicBezTo>
                      <a:pt x="14111" y="2445"/>
                      <a:pt x="14134" y="2466"/>
                      <a:pt x="14141" y="2504"/>
                    </a:cubicBezTo>
                    <a:cubicBezTo>
                      <a:pt x="14153" y="2572"/>
                      <a:pt x="14189" y="2887"/>
                      <a:pt x="14227" y="3213"/>
                    </a:cubicBezTo>
                    <a:lnTo>
                      <a:pt x="14292" y="3800"/>
                    </a:lnTo>
                    <a:lnTo>
                      <a:pt x="13568" y="4053"/>
                    </a:lnTo>
                    <a:cubicBezTo>
                      <a:pt x="13194" y="4182"/>
                      <a:pt x="12874" y="4281"/>
                      <a:pt x="12822" y="4281"/>
                    </a:cubicBezTo>
                    <a:cubicBezTo>
                      <a:pt x="12818" y="4281"/>
                      <a:pt x="12816" y="4281"/>
                      <a:pt x="12815" y="4280"/>
                    </a:cubicBezTo>
                    <a:cubicBezTo>
                      <a:pt x="12799" y="4267"/>
                      <a:pt x="12763" y="3946"/>
                      <a:pt x="12732" y="3562"/>
                    </a:cubicBezTo>
                    <a:lnTo>
                      <a:pt x="12678" y="2871"/>
                    </a:lnTo>
                    <a:lnTo>
                      <a:pt x="13399" y="2626"/>
                    </a:lnTo>
                    <a:cubicBezTo>
                      <a:pt x="13768" y="2501"/>
                      <a:pt x="13958" y="2445"/>
                      <a:pt x="14053" y="2445"/>
                    </a:cubicBezTo>
                    <a:close/>
                    <a:moveTo>
                      <a:pt x="10012" y="2825"/>
                    </a:moveTo>
                    <a:cubicBezTo>
                      <a:pt x="10024" y="2825"/>
                      <a:pt x="10032" y="2826"/>
                      <a:pt x="10035" y="2829"/>
                    </a:cubicBezTo>
                    <a:cubicBezTo>
                      <a:pt x="10069" y="2863"/>
                      <a:pt x="10107" y="3047"/>
                      <a:pt x="10116" y="3234"/>
                    </a:cubicBezTo>
                    <a:lnTo>
                      <a:pt x="10132" y="3581"/>
                    </a:lnTo>
                    <a:lnTo>
                      <a:pt x="9161" y="3939"/>
                    </a:lnTo>
                    <a:cubicBezTo>
                      <a:pt x="8645" y="4129"/>
                      <a:pt x="8208" y="4282"/>
                      <a:pt x="8180" y="4282"/>
                    </a:cubicBezTo>
                    <a:cubicBezTo>
                      <a:pt x="8179" y="4282"/>
                      <a:pt x="8179" y="4282"/>
                      <a:pt x="8179" y="4281"/>
                    </a:cubicBezTo>
                    <a:cubicBezTo>
                      <a:pt x="8105" y="4193"/>
                      <a:pt x="7925" y="3392"/>
                      <a:pt x="7973" y="3361"/>
                    </a:cubicBezTo>
                    <a:cubicBezTo>
                      <a:pt x="8143" y="3257"/>
                      <a:pt x="9794" y="2825"/>
                      <a:pt x="10012" y="2825"/>
                    </a:cubicBezTo>
                    <a:close/>
                    <a:moveTo>
                      <a:pt x="3863" y="3795"/>
                    </a:moveTo>
                    <a:cubicBezTo>
                      <a:pt x="3885" y="3795"/>
                      <a:pt x="3900" y="3811"/>
                      <a:pt x="3900" y="3848"/>
                    </a:cubicBezTo>
                    <a:cubicBezTo>
                      <a:pt x="3900" y="3876"/>
                      <a:pt x="3842" y="4013"/>
                      <a:pt x="3766" y="4157"/>
                    </a:cubicBezTo>
                    <a:cubicBezTo>
                      <a:pt x="3696" y="4292"/>
                      <a:pt x="3660" y="4353"/>
                      <a:pt x="3632" y="4353"/>
                    </a:cubicBezTo>
                    <a:cubicBezTo>
                      <a:pt x="3611" y="4353"/>
                      <a:pt x="3593" y="4319"/>
                      <a:pt x="3569" y="4256"/>
                    </a:cubicBezTo>
                    <a:cubicBezTo>
                      <a:pt x="3505" y="4094"/>
                      <a:pt x="3486" y="3984"/>
                      <a:pt x="3513" y="3984"/>
                    </a:cubicBezTo>
                    <a:cubicBezTo>
                      <a:pt x="3523" y="3984"/>
                      <a:pt x="3542" y="4003"/>
                      <a:pt x="3568" y="4043"/>
                    </a:cubicBezTo>
                    <a:cubicBezTo>
                      <a:pt x="3590" y="4080"/>
                      <a:pt x="3609" y="4099"/>
                      <a:pt x="3625" y="4099"/>
                    </a:cubicBezTo>
                    <a:cubicBezTo>
                      <a:pt x="3648" y="4099"/>
                      <a:pt x="3668" y="4063"/>
                      <a:pt x="3692" y="3987"/>
                    </a:cubicBezTo>
                    <a:cubicBezTo>
                      <a:pt x="3727" y="3879"/>
                      <a:pt x="3814" y="3795"/>
                      <a:pt x="3863" y="3795"/>
                    </a:cubicBezTo>
                    <a:close/>
                    <a:moveTo>
                      <a:pt x="15405" y="2525"/>
                    </a:moveTo>
                    <a:cubicBezTo>
                      <a:pt x="15422" y="2525"/>
                      <a:pt x="15437" y="2531"/>
                      <a:pt x="15450" y="2544"/>
                    </a:cubicBezTo>
                    <a:cubicBezTo>
                      <a:pt x="15469" y="2563"/>
                      <a:pt x="15528" y="2944"/>
                      <a:pt x="15584" y="3400"/>
                    </a:cubicBezTo>
                    <a:cubicBezTo>
                      <a:pt x="15652" y="3954"/>
                      <a:pt x="15658" y="4241"/>
                      <a:pt x="15600" y="4276"/>
                    </a:cubicBezTo>
                    <a:cubicBezTo>
                      <a:pt x="15585" y="4285"/>
                      <a:pt x="15570" y="4290"/>
                      <a:pt x="15556" y="4290"/>
                    </a:cubicBezTo>
                    <a:cubicBezTo>
                      <a:pt x="15523" y="4290"/>
                      <a:pt x="15494" y="4267"/>
                      <a:pt x="15481" y="4228"/>
                    </a:cubicBezTo>
                    <a:cubicBezTo>
                      <a:pt x="15472" y="4200"/>
                      <a:pt x="15459" y="4186"/>
                      <a:pt x="15442" y="4186"/>
                    </a:cubicBezTo>
                    <a:cubicBezTo>
                      <a:pt x="15417" y="4186"/>
                      <a:pt x="15382" y="4215"/>
                      <a:pt x="15338" y="4273"/>
                    </a:cubicBezTo>
                    <a:cubicBezTo>
                      <a:pt x="15296" y="4328"/>
                      <a:pt x="15267" y="4355"/>
                      <a:pt x="15249" y="4355"/>
                    </a:cubicBezTo>
                    <a:cubicBezTo>
                      <a:pt x="15206" y="4355"/>
                      <a:pt x="15236" y="4194"/>
                      <a:pt x="15339" y="3899"/>
                    </a:cubicBezTo>
                    <a:cubicBezTo>
                      <a:pt x="15413" y="3686"/>
                      <a:pt x="15425" y="3565"/>
                      <a:pt x="15371" y="3565"/>
                    </a:cubicBezTo>
                    <a:cubicBezTo>
                      <a:pt x="15326" y="3565"/>
                      <a:pt x="15306" y="3507"/>
                      <a:pt x="15331" y="3442"/>
                    </a:cubicBezTo>
                    <a:cubicBezTo>
                      <a:pt x="15354" y="3377"/>
                      <a:pt x="15350" y="3320"/>
                      <a:pt x="15319" y="3320"/>
                    </a:cubicBezTo>
                    <a:cubicBezTo>
                      <a:pt x="15246" y="3320"/>
                      <a:pt x="14949" y="4130"/>
                      <a:pt x="15002" y="4184"/>
                    </a:cubicBezTo>
                    <a:cubicBezTo>
                      <a:pt x="15004" y="4186"/>
                      <a:pt x="15006" y="4187"/>
                      <a:pt x="15009" y="4187"/>
                    </a:cubicBezTo>
                    <a:cubicBezTo>
                      <a:pt x="15037" y="4187"/>
                      <a:pt x="15106" y="4055"/>
                      <a:pt x="15172" y="3875"/>
                    </a:cubicBezTo>
                    <a:cubicBezTo>
                      <a:pt x="15230" y="3721"/>
                      <a:pt x="15261" y="3647"/>
                      <a:pt x="15272" y="3647"/>
                    </a:cubicBezTo>
                    <a:lnTo>
                      <a:pt x="15272" y="3647"/>
                    </a:lnTo>
                    <a:cubicBezTo>
                      <a:pt x="15281" y="3647"/>
                      <a:pt x="15278" y="3689"/>
                      <a:pt x="15266" y="3769"/>
                    </a:cubicBezTo>
                    <a:cubicBezTo>
                      <a:pt x="15246" y="3908"/>
                      <a:pt x="15190" y="4121"/>
                      <a:pt x="15136" y="4257"/>
                    </a:cubicBezTo>
                    <a:lnTo>
                      <a:pt x="15043" y="4502"/>
                    </a:lnTo>
                    <a:lnTo>
                      <a:pt x="14917" y="4140"/>
                    </a:lnTo>
                    <a:cubicBezTo>
                      <a:pt x="14798" y="3799"/>
                      <a:pt x="14802" y="3743"/>
                      <a:pt x="14978" y="3224"/>
                    </a:cubicBezTo>
                    <a:cubicBezTo>
                      <a:pt x="15121" y="2803"/>
                      <a:pt x="15295" y="2525"/>
                      <a:pt x="15405" y="2525"/>
                    </a:cubicBezTo>
                    <a:close/>
                    <a:moveTo>
                      <a:pt x="3279" y="4085"/>
                    </a:moveTo>
                    <a:cubicBezTo>
                      <a:pt x="3298" y="4085"/>
                      <a:pt x="3314" y="4131"/>
                      <a:pt x="3345" y="4220"/>
                    </a:cubicBezTo>
                    <a:cubicBezTo>
                      <a:pt x="3381" y="4318"/>
                      <a:pt x="3391" y="4422"/>
                      <a:pt x="3370" y="4443"/>
                    </a:cubicBezTo>
                    <a:cubicBezTo>
                      <a:pt x="3366" y="4448"/>
                      <a:pt x="3361" y="4450"/>
                      <a:pt x="3357" y="4450"/>
                    </a:cubicBezTo>
                    <a:cubicBezTo>
                      <a:pt x="3342" y="4450"/>
                      <a:pt x="3330" y="4418"/>
                      <a:pt x="3330" y="4374"/>
                    </a:cubicBezTo>
                    <a:cubicBezTo>
                      <a:pt x="3330" y="4345"/>
                      <a:pt x="3323" y="4330"/>
                      <a:pt x="3309" y="4330"/>
                    </a:cubicBezTo>
                    <a:cubicBezTo>
                      <a:pt x="3289" y="4330"/>
                      <a:pt x="3257" y="4360"/>
                      <a:pt x="3214" y="4418"/>
                    </a:cubicBezTo>
                    <a:cubicBezTo>
                      <a:pt x="3159" y="4489"/>
                      <a:pt x="3123" y="4523"/>
                      <a:pt x="3106" y="4523"/>
                    </a:cubicBezTo>
                    <a:cubicBezTo>
                      <a:pt x="3078" y="4523"/>
                      <a:pt x="3103" y="4426"/>
                      <a:pt x="3184" y="4248"/>
                    </a:cubicBezTo>
                    <a:cubicBezTo>
                      <a:pt x="3234" y="4138"/>
                      <a:pt x="3258" y="4085"/>
                      <a:pt x="3279" y="4085"/>
                    </a:cubicBezTo>
                    <a:close/>
                    <a:moveTo>
                      <a:pt x="2301" y="4314"/>
                    </a:moveTo>
                    <a:cubicBezTo>
                      <a:pt x="2313" y="4314"/>
                      <a:pt x="2324" y="4319"/>
                      <a:pt x="2335" y="4330"/>
                    </a:cubicBezTo>
                    <a:cubicBezTo>
                      <a:pt x="2354" y="4347"/>
                      <a:pt x="2328" y="4430"/>
                      <a:pt x="2282" y="4511"/>
                    </a:cubicBezTo>
                    <a:cubicBezTo>
                      <a:pt x="2245" y="4576"/>
                      <a:pt x="2223" y="4607"/>
                      <a:pt x="2210" y="4607"/>
                    </a:cubicBezTo>
                    <a:cubicBezTo>
                      <a:pt x="2198" y="4607"/>
                      <a:pt x="2193" y="4582"/>
                      <a:pt x="2192" y="4531"/>
                    </a:cubicBezTo>
                    <a:cubicBezTo>
                      <a:pt x="2189" y="4418"/>
                      <a:pt x="2246" y="4314"/>
                      <a:pt x="2301" y="4314"/>
                    </a:cubicBezTo>
                    <a:close/>
                    <a:moveTo>
                      <a:pt x="3084" y="4053"/>
                    </a:moveTo>
                    <a:cubicBezTo>
                      <a:pt x="3133" y="4053"/>
                      <a:pt x="3128" y="4142"/>
                      <a:pt x="3070" y="4271"/>
                    </a:cubicBezTo>
                    <a:cubicBezTo>
                      <a:pt x="2966" y="4515"/>
                      <a:pt x="2855" y="4684"/>
                      <a:pt x="2806" y="4684"/>
                    </a:cubicBezTo>
                    <a:cubicBezTo>
                      <a:pt x="2800" y="4684"/>
                      <a:pt x="2796" y="4682"/>
                      <a:pt x="2792" y="4679"/>
                    </a:cubicBezTo>
                    <a:cubicBezTo>
                      <a:pt x="2735" y="4624"/>
                      <a:pt x="3002" y="4053"/>
                      <a:pt x="3084" y="4053"/>
                    </a:cubicBezTo>
                    <a:close/>
                    <a:moveTo>
                      <a:pt x="2796" y="4176"/>
                    </a:moveTo>
                    <a:cubicBezTo>
                      <a:pt x="2803" y="4176"/>
                      <a:pt x="2809" y="4181"/>
                      <a:pt x="2812" y="4190"/>
                    </a:cubicBezTo>
                    <a:cubicBezTo>
                      <a:pt x="2832" y="4245"/>
                      <a:pt x="2790" y="4403"/>
                      <a:pt x="2713" y="4549"/>
                    </a:cubicBezTo>
                    <a:cubicBezTo>
                      <a:pt x="2638" y="4696"/>
                      <a:pt x="2583" y="4763"/>
                      <a:pt x="2557" y="4763"/>
                    </a:cubicBezTo>
                    <a:cubicBezTo>
                      <a:pt x="2522" y="4763"/>
                      <a:pt x="2542" y="4633"/>
                      <a:pt x="2639" y="4410"/>
                    </a:cubicBezTo>
                    <a:cubicBezTo>
                      <a:pt x="2699" y="4271"/>
                      <a:pt x="2764" y="4176"/>
                      <a:pt x="2796" y="4176"/>
                    </a:cubicBezTo>
                    <a:close/>
                    <a:moveTo>
                      <a:pt x="2546" y="4232"/>
                    </a:moveTo>
                    <a:cubicBezTo>
                      <a:pt x="2576" y="4232"/>
                      <a:pt x="2567" y="4348"/>
                      <a:pt x="2501" y="4565"/>
                    </a:cubicBezTo>
                    <a:cubicBezTo>
                      <a:pt x="2451" y="4729"/>
                      <a:pt x="2379" y="4866"/>
                      <a:pt x="2344" y="4866"/>
                    </a:cubicBezTo>
                    <a:cubicBezTo>
                      <a:pt x="2248" y="4866"/>
                      <a:pt x="2255" y="4826"/>
                      <a:pt x="2397" y="4483"/>
                    </a:cubicBezTo>
                    <a:cubicBezTo>
                      <a:pt x="2467" y="4313"/>
                      <a:pt x="2520" y="4232"/>
                      <a:pt x="2546" y="4232"/>
                    </a:cubicBezTo>
                    <a:close/>
                    <a:moveTo>
                      <a:pt x="12378" y="2998"/>
                    </a:moveTo>
                    <a:cubicBezTo>
                      <a:pt x="12405" y="2998"/>
                      <a:pt x="12450" y="3186"/>
                      <a:pt x="12480" y="3420"/>
                    </a:cubicBezTo>
                    <a:cubicBezTo>
                      <a:pt x="12509" y="3656"/>
                      <a:pt x="12534" y="3978"/>
                      <a:pt x="12534" y="4141"/>
                    </a:cubicBezTo>
                    <a:lnTo>
                      <a:pt x="12534" y="4435"/>
                    </a:lnTo>
                    <a:lnTo>
                      <a:pt x="12533" y="4435"/>
                    </a:lnTo>
                    <a:lnTo>
                      <a:pt x="11712" y="4744"/>
                    </a:lnTo>
                    <a:cubicBezTo>
                      <a:pt x="11259" y="4914"/>
                      <a:pt x="11037" y="4986"/>
                      <a:pt x="10922" y="4986"/>
                    </a:cubicBezTo>
                    <a:cubicBezTo>
                      <a:pt x="10866" y="4986"/>
                      <a:pt x="10836" y="4969"/>
                      <a:pt x="10817" y="4939"/>
                    </a:cubicBezTo>
                    <a:cubicBezTo>
                      <a:pt x="10725" y="4792"/>
                      <a:pt x="10468" y="3729"/>
                      <a:pt x="10512" y="3685"/>
                    </a:cubicBezTo>
                    <a:cubicBezTo>
                      <a:pt x="10548" y="3649"/>
                      <a:pt x="12296" y="3004"/>
                      <a:pt x="12377" y="2998"/>
                    </a:cubicBezTo>
                    <a:cubicBezTo>
                      <a:pt x="12378" y="2998"/>
                      <a:pt x="12378" y="2998"/>
                      <a:pt x="12378" y="2998"/>
                    </a:cubicBezTo>
                    <a:close/>
                    <a:moveTo>
                      <a:pt x="2146" y="4728"/>
                    </a:moveTo>
                    <a:cubicBezTo>
                      <a:pt x="2177" y="4728"/>
                      <a:pt x="2183" y="4788"/>
                      <a:pt x="2141" y="4899"/>
                    </a:cubicBezTo>
                    <a:cubicBezTo>
                      <a:pt x="2113" y="4973"/>
                      <a:pt x="2058" y="5030"/>
                      <a:pt x="2014" y="5030"/>
                    </a:cubicBezTo>
                    <a:cubicBezTo>
                      <a:pt x="1971" y="5030"/>
                      <a:pt x="1977" y="4957"/>
                      <a:pt x="2030" y="4859"/>
                    </a:cubicBezTo>
                    <a:cubicBezTo>
                      <a:pt x="2076" y="4770"/>
                      <a:pt x="2120" y="4728"/>
                      <a:pt x="2146" y="4728"/>
                    </a:cubicBezTo>
                    <a:close/>
                    <a:moveTo>
                      <a:pt x="7533" y="3486"/>
                    </a:moveTo>
                    <a:cubicBezTo>
                      <a:pt x="7578" y="3486"/>
                      <a:pt x="7657" y="3646"/>
                      <a:pt x="7711" y="3847"/>
                    </a:cubicBezTo>
                    <a:cubicBezTo>
                      <a:pt x="7764" y="4050"/>
                      <a:pt x="7810" y="4261"/>
                      <a:pt x="7810" y="4320"/>
                    </a:cubicBezTo>
                    <a:cubicBezTo>
                      <a:pt x="7810" y="4410"/>
                      <a:pt x="6563" y="4938"/>
                      <a:pt x="6106" y="5042"/>
                    </a:cubicBezTo>
                    <a:cubicBezTo>
                      <a:pt x="6104" y="5043"/>
                      <a:pt x="6101" y="5043"/>
                      <a:pt x="6099" y="5043"/>
                    </a:cubicBezTo>
                    <a:cubicBezTo>
                      <a:pt x="5965" y="5043"/>
                      <a:pt x="5646" y="4221"/>
                      <a:pt x="5749" y="4124"/>
                    </a:cubicBezTo>
                    <a:cubicBezTo>
                      <a:pt x="5817" y="4057"/>
                      <a:pt x="7394" y="3494"/>
                      <a:pt x="7533" y="3486"/>
                    </a:cubicBezTo>
                    <a:cubicBezTo>
                      <a:pt x="7533" y="3486"/>
                      <a:pt x="7533" y="3486"/>
                      <a:pt x="7533" y="3486"/>
                    </a:cubicBezTo>
                    <a:close/>
                    <a:moveTo>
                      <a:pt x="1999" y="4503"/>
                    </a:moveTo>
                    <a:cubicBezTo>
                      <a:pt x="2024" y="4503"/>
                      <a:pt x="2013" y="4617"/>
                      <a:pt x="1943" y="4826"/>
                    </a:cubicBezTo>
                    <a:cubicBezTo>
                      <a:pt x="1894" y="4975"/>
                      <a:pt x="1837" y="5081"/>
                      <a:pt x="1812" y="5081"/>
                    </a:cubicBezTo>
                    <a:cubicBezTo>
                      <a:pt x="1809" y="5081"/>
                      <a:pt x="1807" y="5080"/>
                      <a:pt x="1805" y="5078"/>
                    </a:cubicBezTo>
                    <a:cubicBezTo>
                      <a:pt x="1784" y="5057"/>
                      <a:pt x="1812" y="4909"/>
                      <a:pt x="1870" y="4752"/>
                    </a:cubicBezTo>
                    <a:cubicBezTo>
                      <a:pt x="1931" y="4582"/>
                      <a:pt x="1978" y="4503"/>
                      <a:pt x="1999" y="4503"/>
                    </a:cubicBezTo>
                    <a:close/>
                    <a:moveTo>
                      <a:pt x="1809" y="4471"/>
                    </a:moveTo>
                    <a:cubicBezTo>
                      <a:pt x="1817" y="4471"/>
                      <a:pt x="1825" y="4475"/>
                      <a:pt x="1832" y="4483"/>
                    </a:cubicBezTo>
                    <a:cubicBezTo>
                      <a:pt x="1850" y="4502"/>
                      <a:pt x="1820" y="4638"/>
                      <a:pt x="1768" y="4792"/>
                    </a:cubicBezTo>
                    <a:cubicBezTo>
                      <a:pt x="1693" y="5016"/>
                      <a:pt x="1626" y="5141"/>
                      <a:pt x="1600" y="5141"/>
                    </a:cubicBezTo>
                    <a:cubicBezTo>
                      <a:pt x="1580" y="5141"/>
                      <a:pt x="1584" y="5065"/>
                      <a:pt x="1630" y="4899"/>
                    </a:cubicBezTo>
                    <a:cubicBezTo>
                      <a:pt x="1714" y="4597"/>
                      <a:pt x="1766" y="4471"/>
                      <a:pt x="1809" y="4471"/>
                    </a:cubicBezTo>
                    <a:close/>
                    <a:moveTo>
                      <a:pt x="1043" y="4784"/>
                    </a:moveTo>
                    <a:cubicBezTo>
                      <a:pt x="1087" y="4784"/>
                      <a:pt x="1098" y="4850"/>
                      <a:pt x="1070" y="4931"/>
                    </a:cubicBezTo>
                    <a:cubicBezTo>
                      <a:pt x="1018" y="5085"/>
                      <a:pt x="987" y="5149"/>
                      <a:pt x="943" y="5149"/>
                    </a:cubicBezTo>
                    <a:cubicBezTo>
                      <a:pt x="917" y="5149"/>
                      <a:pt x="886" y="5126"/>
                      <a:pt x="844" y="5086"/>
                    </a:cubicBezTo>
                    <a:cubicBezTo>
                      <a:pt x="788" y="5033"/>
                      <a:pt x="760" y="4957"/>
                      <a:pt x="784" y="4919"/>
                    </a:cubicBezTo>
                    <a:cubicBezTo>
                      <a:pt x="792" y="4907"/>
                      <a:pt x="804" y="4901"/>
                      <a:pt x="817" y="4901"/>
                    </a:cubicBezTo>
                    <a:cubicBezTo>
                      <a:pt x="843" y="4901"/>
                      <a:pt x="875" y="4922"/>
                      <a:pt x="897" y="4959"/>
                    </a:cubicBezTo>
                    <a:cubicBezTo>
                      <a:pt x="923" y="4998"/>
                      <a:pt x="939" y="5019"/>
                      <a:pt x="950" y="5019"/>
                    </a:cubicBezTo>
                    <a:cubicBezTo>
                      <a:pt x="963" y="5019"/>
                      <a:pt x="967" y="4988"/>
                      <a:pt x="967" y="4926"/>
                    </a:cubicBezTo>
                    <a:cubicBezTo>
                      <a:pt x="967" y="4846"/>
                      <a:pt x="1000" y="4784"/>
                      <a:pt x="1043" y="4784"/>
                    </a:cubicBezTo>
                    <a:close/>
                    <a:moveTo>
                      <a:pt x="1565" y="4552"/>
                    </a:moveTo>
                    <a:cubicBezTo>
                      <a:pt x="1602" y="4552"/>
                      <a:pt x="1600" y="4696"/>
                      <a:pt x="1538" y="4931"/>
                    </a:cubicBezTo>
                    <a:cubicBezTo>
                      <a:pt x="1489" y="5119"/>
                      <a:pt x="1410" y="5290"/>
                      <a:pt x="1357" y="5320"/>
                    </a:cubicBezTo>
                    <a:cubicBezTo>
                      <a:pt x="1347" y="5327"/>
                      <a:pt x="1339" y="5330"/>
                      <a:pt x="1332" y="5330"/>
                    </a:cubicBezTo>
                    <a:cubicBezTo>
                      <a:pt x="1269" y="5330"/>
                      <a:pt x="1316" y="5102"/>
                      <a:pt x="1455" y="4736"/>
                    </a:cubicBezTo>
                    <a:cubicBezTo>
                      <a:pt x="1503" y="4609"/>
                      <a:pt x="1542" y="4552"/>
                      <a:pt x="1565" y="4552"/>
                    </a:cubicBezTo>
                    <a:close/>
                    <a:moveTo>
                      <a:pt x="1301" y="4704"/>
                    </a:moveTo>
                    <a:cubicBezTo>
                      <a:pt x="1349" y="4704"/>
                      <a:pt x="1359" y="4778"/>
                      <a:pt x="1328" y="4883"/>
                    </a:cubicBezTo>
                    <a:cubicBezTo>
                      <a:pt x="1223" y="5224"/>
                      <a:pt x="1143" y="5404"/>
                      <a:pt x="1099" y="5404"/>
                    </a:cubicBezTo>
                    <a:cubicBezTo>
                      <a:pt x="1089" y="5404"/>
                      <a:pt x="1081" y="5396"/>
                      <a:pt x="1075" y="5379"/>
                    </a:cubicBezTo>
                    <a:cubicBezTo>
                      <a:pt x="1022" y="5240"/>
                      <a:pt x="1202" y="4704"/>
                      <a:pt x="1301" y="4704"/>
                    </a:cubicBezTo>
                    <a:close/>
                    <a:moveTo>
                      <a:pt x="15339" y="5291"/>
                    </a:moveTo>
                    <a:cubicBezTo>
                      <a:pt x="15343" y="5291"/>
                      <a:pt x="15347" y="5293"/>
                      <a:pt x="15351" y="5298"/>
                    </a:cubicBezTo>
                    <a:cubicBezTo>
                      <a:pt x="15378" y="5324"/>
                      <a:pt x="15382" y="5397"/>
                      <a:pt x="15359" y="5453"/>
                    </a:cubicBezTo>
                    <a:cubicBezTo>
                      <a:pt x="15350" y="5479"/>
                      <a:pt x="15341" y="5492"/>
                      <a:pt x="15334" y="5492"/>
                    </a:cubicBezTo>
                    <a:cubicBezTo>
                      <a:pt x="15323" y="5492"/>
                      <a:pt x="15315" y="5463"/>
                      <a:pt x="15311" y="5405"/>
                    </a:cubicBezTo>
                    <a:cubicBezTo>
                      <a:pt x="15309" y="5337"/>
                      <a:pt x="15321" y="5291"/>
                      <a:pt x="15339" y="5291"/>
                    </a:cubicBezTo>
                    <a:close/>
                    <a:moveTo>
                      <a:pt x="5377" y="4221"/>
                    </a:moveTo>
                    <a:cubicBezTo>
                      <a:pt x="5408" y="4221"/>
                      <a:pt x="5510" y="4440"/>
                      <a:pt x="5600" y="4708"/>
                    </a:cubicBezTo>
                    <a:lnTo>
                      <a:pt x="5765" y="5200"/>
                    </a:lnTo>
                    <a:lnTo>
                      <a:pt x="5587" y="5270"/>
                    </a:lnTo>
                    <a:cubicBezTo>
                      <a:pt x="4805" y="5565"/>
                      <a:pt x="4288" y="5727"/>
                      <a:pt x="4123" y="5727"/>
                    </a:cubicBezTo>
                    <a:cubicBezTo>
                      <a:pt x="4095" y="5727"/>
                      <a:pt x="4077" y="5723"/>
                      <a:pt x="4069" y="5714"/>
                    </a:cubicBezTo>
                    <a:cubicBezTo>
                      <a:pt x="3942" y="5566"/>
                      <a:pt x="3806" y="4929"/>
                      <a:pt x="3885" y="4850"/>
                    </a:cubicBezTo>
                    <a:cubicBezTo>
                      <a:pt x="3952" y="4783"/>
                      <a:pt x="5246" y="4237"/>
                      <a:pt x="5376" y="4221"/>
                    </a:cubicBezTo>
                    <a:cubicBezTo>
                      <a:pt x="5376" y="4221"/>
                      <a:pt x="5376" y="4221"/>
                      <a:pt x="5377" y="4221"/>
                    </a:cubicBezTo>
                    <a:close/>
                    <a:moveTo>
                      <a:pt x="10254" y="3774"/>
                    </a:moveTo>
                    <a:cubicBezTo>
                      <a:pt x="10257" y="3774"/>
                      <a:pt x="10258" y="3774"/>
                      <a:pt x="10259" y="3775"/>
                    </a:cubicBezTo>
                    <a:cubicBezTo>
                      <a:pt x="10287" y="3788"/>
                      <a:pt x="10377" y="4097"/>
                      <a:pt x="10460" y="4463"/>
                    </a:cubicBezTo>
                    <a:cubicBezTo>
                      <a:pt x="10588" y="5025"/>
                      <a:pt x="10594" y="5137"/>
                      <a:pt x="10497" y="5197"/>
                    </a:cubicBezTo>
                    <a:cubicBezTo>
                      <a:pt x="10265" y="5340"/>
                      <a:pt x="8843" y="5812"/>
                      <a:pt x="8658" y="5812"/>
                    </a:cubicBezTo>
                    <a:cubicBezTo>
                      <a:pt x="8649" y="5812"/>
                      <a:pt x="8643" y="5811"/>
                      <a:pt x="8640" y="5809"/>
                    </a:cubicBezTo>
                    <a:cubicBezTo>
                      <a:pt x="8608" y="5779"/>
                      <a:pt x="8506" y="5468"/>
                      <a:pt x="8413" y="5117"/>
                    </a:cubicBezTo>
                    <a:lnTo>
                      <a:pt x="8243" y="4482"/>
                    </a:lnTo>
                    <a:lnTo>
                      <a:pt x="9228" y="4116"/>
                    </a:lnTo>
                    <a:cubicBezTo>
                      <a:pt x="9750" y="3922"/>
                      <a:pt x="10196" y="3774"/>
                      <a:pt x="10254" y="3774"/>
                    </a:cubicBezTo>
                    <a:close/>
                    <a:moveTo>
                      <a:pt x="14286" y="3986"/>
                    </a:moveTo>
                    <a:lnTo>
                      <a:pt x="14342" y="4243"/>
                    </a:lnTo>
                    <a:cubicBezTo>
                      <a:pt x="14371" y="4383"/>
                      <a:pt x="14422" y="4764"/>
                      <a:pt x="14453" y="5082"/>
                    </a:cubicBezTo>
                    <a:lnTo>
                      <a:pt x="14505" y="5665"/>
                    </a:lnTo>
                    <a:lnTo>
                      <a:pt x="13772" y="5909"/>
                    </a:lnTo>
                    <a:lnTo>
                      <a:pt x="13038" y="6154"/>
                    </a:lnTo>
                    <a:lnTo>
                      <a:pt x="12942" y="5343"/>
                    </a:lnTo>
                    <a:cubicBezTo>
                      <a:pt x="12888" y="4895"/>
                      <a:pt x="12856" y="4522"/>
                      <a:pt x="12872" y="4507"/>
                    </a:cubicBezTo>
                    <a:cubicBezTo>
                      <a:pt x="12890" y="4494"/>
                      <a:pt x="13211" y="4371"/>
                      <a:pt x="13593" y="4235"/>
                    </a:cubicBezTo>
                    <a:lnTo>
                      <a:pt x="14286" y="3986"/>
                    </a:lnTo>
                    <a:close/>
                    <a:moveTo>
                      <a:pt x="15549" y="4427"/>
                    </a:moveTo>
                    <a:cubicBezTo>
                      <a:pt x="15627" y="4427"/>
                      <a:pt x="15689" y="4559"/>
                      <a:pt x="15723" y="4826"/>
                    </a:cubicBezTo>
                    <a:cubicBezTo>
                      <a:pt x="15751" y="5046"/>
                      <a:pt x="15779" y="5433"/>
                      <a:pt x="15783" y="5668"/>
                    </a:cubicBezTo>
                    <a:cubicBezTo>
                      <a:pt x="15789" y="5968"/>
                      <a:pt x="15773" y="6067"/>
                      <a:pt x="15708" y="6067"/>
                    </a:cubicBezTo>
                    <a:cubicBezTo>
                      <a:pt x="15698" y="6067"/>
                      <a:pt x="15686" y="6065"/>
                      <a:pt x="15672" y="6060"/>
                    </a:cubicBezTo>
                    <a:cubicBezTo>
                      <a:pt x="15655" y="6053"/>
                      <a:pt x="15637" y="6050"/>
                      <a:pt x="15620" y="6050"/>
                    </a:cubicBezTo>
                    <a:cubicBezTo>
                      <a:pt x="15571" y="6050"/>
                      <a:pt x="15527" y="6074"/>
                      <a:pt x="15511" y="6113"/>
                    </a:cubicBezTo>
                    <a:cubicBezTo>
                      <a:pt x="15504" y="6126"/>
                      <a:pt x="15500" y="6132"/>
                      <a:pt x="15496" y="6132"/>
                    </a:cubicBezTo>
                    <a:cubicBezTo>
                      <a:pt x="15487" y="6132"/>
                      <a:pt x="15491" y="6075"/>
                      <a:pt x="15508" y="5982"/>
                    </a:cubicBezTo>
                    <a:cubicBezTo>
                      <a:pt x="15572" y="5641"/>
                      <a:pt x="15599" y="5482"/>
                      <a:pt x="15585" y="5482"/>
                    </a:cubicBezTo>
                    <a:lnTo>
                      <a:pt x="15585" y="5482"/>
                    </a:lnTo>
                    <a:cubicBezTo>
                      <a:pt x="15574" y="5482"/>
                      <a:pt x="15538" y="5580"/>
                      <a:pt x="15474" y="5764"/>
                    </a:cubicBezTo>
                    <a:cubicBezTo>
                      <a:pt x="15400" y="5983"/>
                      <a:pt x="15344" y="6087"/>
                      <a:pt x="15321" y="6087"/>
                    </a:cubicBezTo>
                    <a:cubicBezTo>
                      <a:pt x="15293" y="6087"/>
                      <a:pt x="15309" y="5946"/>
                      <a:pt x="15389" y="5681"/>
                    </a:cubicBezTo>
                    <a:cubicBezTo>
                      <a:pt x="15486" y="5358"/>
                      <a:pt x="15538" y="4674"/>
                      <a:pt x="15470" y="4674"/>
                    </a:cubicBezTo>
                    <a:cubicBezTo>
                      <a:pt x="15466" y="4674"/>
                      <a:pt x="15462" y="4676"/>
                      <a:pt x="15457" y="4681"/>
                    </a:cubicBezTo>
                    <a:cubicBezTo>
                      <a:pt x="15386" y="4755"/>
                      <a:pt x="15135" y="5585"/>
                      <a:pt x="15143" y="5715"/>
                    </a:cubicBezTo>
                    <a:cubicBezTo>
                      <a:pt x="15144" y="5731"/>
                      <a:pt x="15148" y="5738"/>
                      <a:pt x="15155" y="5738"/>
                    </a:cubicBezTo>
                    <a:cubicBezTo>
                      <a:pt x="15170" y="5738"/>
                      <a:pt x="15197" y="5703"/>
                      <a:pt x="15226" y="5641"/>
                    </a:cubicBezTo>
                    <a:cubicBezTo>
                      <a:pt x="15246" y="5600"/>
                      <a:pt x="15260" y="5579"/>
                      <a:pt x="15268" y="5579"/>
                    </a:cubicBezTo>
                    <a:cubicBezTo>
                      <a:pt x="15283" y="5579"/>
                      <a:pt x="15278" y="5651"/>
                      <a:pt x="15255" y="5806"/>
                    </a:cubicBezTo>
                    <a:cubicBezTo>
                      <a:pt x="15227" y="5985"/>
                      <a:pt x="15170" y="6168"/>
                      <a:pt x="15124" y="6212"/>
                    </a:cubicBezTo>
                    <a:cubicBezTo>
                      <a:pt x="15106" y="6231"/>
                      <a:pt x="15092" y="6240"/>
                      <a:pt x="15084" y="6240"/>
                    </a:cubicBezTo>
                    <a:cubicBezTo>
                      <a:pt x="15067" y="6240"/>
                      <a:pt x="15071" y="6200"/>
                      <a:pt x="15096" y="6117"/>
                    </a:cubicBezTo>
                    <a:cubicBezTo>
                      <a:pt x="15124" y="6022"/>
                      <a:pt x="15105" y="5772"/>
                      <a:pt x="15055" y="5568"/>
                    </a:cubicBezTo>
                    <a:cubicBezTo>
                      <a:pt x="14952" y="5169"/>
                      <a:pt x="15006" y="4624"/>
                      <a:pt x="15150" y="4624"/>
                    </a:cubicBezTo>
                    <a:cubicBezTo>
                      <a:pt x="15204" y="4624"/>
                      <a:pt x="15218" y="4697"/>
                      <a:pt x="15186" y="4811"/>
                    </a:cubicBezTo>
                    <a:cubicBezTo>
                      <a:pt x="15106" y="5092"/>
                      <a:pt x="15081" y="5252"/>
                      <a:pt x="15102" y="5252"/>
                    </a:cubicBezTo>
                    <a:cubicBezTo>
                      <a:pt x="15118" y="5252"/>
                      <a:pt x="15159" y="5165"/>
                      <a:pt x="15223" y="4975"/>
                    </a:cubicBezTo>
                    <a:cubicBezTo>
                      <a:pt x="15341" y="4612"/>
                      <a:pt x="15457" y="4427"/>
                      <a:pt x="15549" y="4427"/>
                    </a:cubicBezTo>
                    <a:close/>
                    <a:moveTo>
                      <a:pt x="3583" y="4949"/>
                    </a:moveTo>
                    <a:cubicBezTo>
                      <a:pt x="3610" y="4949"/>
                      <a:pt x="3686" y="5152"/>
                      <a:pt x="3752" y="5394"/>
                    </a:cubicBezTo>
                    <a:cubicBezTo>
                      <a:pt x="3819" y="5640"/>
                      <a:pt x="3845" y="5862"/>
                      <a:pt x="3810" y="5885"/>
                    </a:cubicBezTo>
                    <a:cubicBezTo>
                      <a:pt x="3688" y="5961"/>
                      <a:pt x="2419" y="6495"/>
                      <a:pt x="2360" y="6495"/>
                    </a:cubicBezTo>
                    <a:cubicBezTo>
                      <a:pt x="2264" y="6495"/>
                      <a:pt x="1934" y="5739"/>
                      <a:pt x="2003" y="5672"/>
                    </a:cubicBezTo>
                    <a:cubicBezTo>
                      <a:pt x="2073" y="5604"/>
                      <a:pt x="3494" y="4951"/>
                      <a:pt x="3583" y="4949"/>
                    </a:cubicBezTo>
                    <a:cubicBezTo>
                      <a:pt x="3583" y="4949"/>
                      <a:pt x="3583" y="4949"/>
                      <a:pt x="3583" y="4949"/>
                    </a:cubicBezTo>
                    <a:close/>
                    <a:moveTo>
                      <a:pt x="7839" y="4652"/>
                    </a:moveTo>
                    <a:cubicBezTo>
                      <a:pt x="7840" y="4652"/>
                      <a:pt x="7841" y="4652"/>
                      <a:pt x="7842" y="4652"/>
                    </a:cubicBezTo>
                    <a:cubicBezTo>
                      <a:pt x="7887" y="4663"/>
                      <a:pt x="7983" y="4875"/>
                      <a:pt x="8058" y="5127"/>
                    </a:cubicBezTo>
                    <a:cubicBezTo>
                      <a:pt x="8338" y="6065"/>
                      <a:pt x="8403" y="5948"/>
                      <a:pt x="7394" y="6334"/>
                    </a:cubicBezTo>
                    <a:cubicBezTo>
                      <a:pt x="6928" y="6511"/>
                      <a:pt x="6535" y="6645"/>
                      <a:pt x="6474" y="6645"/>
                    </a:cubicBezTo>
                    <a:cubicBezTo>
                      <a:pt x="6471" y="6645"/>
                      <a:pt x="6468" y="6644"/>
                      <a:pt x="6467" y="6643"/>
                    </a:cubicBezTo>
                    <a:cubicBezTo>
                      <a:pt x="6423" y="6595"/>
                      <a:pt x="6090" y="5334"/>
                      <a:pt x="6114" y="5310"/>
                    </a:cubicBezTo>
                    <a:cubicBezTo>
                      <a:pt x="6179" y="5245"/>
                      <a:pt x="7738" y="4652"/>
                      <a:pt x="7839" y="4652"/>
                    </a:cubicBezTo>
                    <a:close/>
                    <a:moveTo>
                      <a:pt x="12552" y="4629"/>
                    </a:moveTo>
                    <a:cubicBezTo>
                      <a:pt x="12577" y="4629"/>
                      <a:pt x="12622" y="4872"/>
                      <a:pt x="12652" y="5172"/>
                    </a:cubicBezTo>
                    <a:cubicBezTo>
                      <a:pt x="12681" y="5474"/>
                      <a:pt x="12725" y="5841"/>
                      <a:pt x="12751" y="5982"/>
                    </a:cubicBezTo>
                    <a:lnTo>
                      <a:pt x="12796" y="6243"/>
                    </a:lnTo>
                    <a:lnTo>
                      <a:pt x="12075" y="6462"/>
                    </a:lnTo>
                    <a:cubicBezTo>
                      <a:pt x="11675" y="6584"/>
                      <a:pt x="11314" y="6698"/>
                      <a:pt x="11265" y="6716"/>
                    </a:cubicBezTo>
                    <a:cubicBezTo>
                      <a:pt x="11264" y="6717"/>
                      <a:pt x="11262" y="6717"/>
                      <a:pt x="11261" y="6717"/>
                    </a:cubicBezTo>
                    <a:cubicBezTo>
                      <a:pt x="11158" y="6717"/>
                      <a:pt x="10866" y="5369"/>
                      <a:pt x="10952" y="5283"/>
                    </a:cubicBezTo>
                    <a:cubicBezTo>
                      <a:pt x="11000" y="5234"/>
                      <a:pt x="12444" y="4644"/>
                      <a:pt x="12551" y="4629"/>
                    </a:cubicBezTo>
                    <a:cubicBezTo>
                      <a:pt x="12552" y="4629"/>
                      <a:pt x="12552" y="4629"/>
                      <a:pt x="12552" y="4629"/>
                    </a:cubicBezTo>
                    <a:close/>
                    <a:moveTo>
                      <a:pt x="15260" y="6364"/>
                    </a:moveTo>
                    <a:cubicBezTo>
                      <a:pt x="15269" y="6364"/>
                      <a:pt x="15277" y="6371"/>
                      <a:pt x="15283" y="6389"/>
                    </a:cubicBezTo>
                    <a:cubicBezTo>
                      <a:pt x="15298" y="6434"/>
                      <a:pt x="15274" y="6561"/>
                      <a:pt x="15230" y="6667"/>
                    </a:cubicBezTo>
                    <a:cubicBezTo>
                      <a:pt x="15198" y="6743"/>
                      <a:pt x="15175" y="6781"/>
                      <a:pt x="15160" y="6781"/>
                    </a:cubicBezTo>
                    <a:cubicBezTo>
                      <a:pt x="15150" y="6781"/>
                      <a:pt x="15144" y="6762"/>
                      <a:pt x="15143" y="6723"/>
                    </a:cubicBezTo>
                    <a:cubicBezTo>
                      <a:pt x="15138" y="6573"/>
                      <a:pt x="15214" y="6364"/>
                      <a:pt x="15260" y="6364"/>
                    </a:cubicBezTo>
                    <a:close/>
                    <a:moveTo>
                      <a:pt x="1710" y="5764"/>
                    </a:moveTo>
                    <a:cubicBezTo>
                      <a:pt x="1737" y="5764"/>
                      <a:pt x="1838" y="5955"/>
                      <a:pt x="1932" y="6182"/>
                    </a:cubicBezTo>
                    <a:cubicBezTo>
                      <a:pt x="2027" y="6410"/>
                      <a:pt x="2097" y="6611"/>
                      <a:pt x="2084" y="6622"/>
                    </a:cubicBezTo>
                    <a:cubicBezTo>
                      <a:pt x="2043" y="6655"/>
                      <a:pt x="902" y="7146"/>
                      <a:pt x="861" y="7146"/>
                    </a:cubicBezTo>
                    <a:cubicBezTo>
                      <a:pt x="861" y="7146"/>
                      <a:pt x="861" y="7146"/>
                      <a:pt x="861" y="7146"/>
                    </a:cubicBezTo>
                    <a:cubicBezTo>
                      <a:pt x="803" y="7146"/>
                      <a:pt x="542" y="6408"/>
                      <a:pt x="583" y="6366"/>
                    </a:cubicBezTo>
                    <a:cubicBezTo>
                      <a:pt x="641" y="6309"/>
                      <a:pt x="1653" y="5767"/>
                      <a:pt x="1709" y="5764"/>
                    </a:cubicBezTo>
                    <a:cubicBezTo>
                      <a:pt x="1709" y="5764"/>
                      <a:pt x="1710" y="5764"/>
                      <a:pt x="1710" y="5764"/>
                    </a:cubicBezTo>
                    <a:close/>
                    <a:moveTo>
                      <a:pt x="15420" y="7002"/>
                    </a:moveTo>
                    <a:cubicBezTo>
                      <a:pt x="15424" y="7002"/>
                      <a:pt x="15428" y="7004"/>
                      <a:pt x="15433" y="7009"/>
                    </a:cubicBezTo>
                    <a:cubicBezTo>
                      <a:pt x="15460" y="7036"/>
                      <a:pt x="15464" y="7106"/>
                      <a:pt x="15441" y="7163"/>
                    </a:cubicBezTo>
                    <a:cubicBezTo>
                      <a:pt x="15431" y="7190"/>
                      <a:pt x="15423" y="7203"/>
                      <a:pt x="15415" y="7203"/>
                    </a:cubicBezTo>
                    <a:cubicBezTo>
                      <a:pt x="15404" y="7203"/>
                      <a:pt x="15396" y="7173"/>
                      <a:pt x="15393" y="7114"/>
                    </a:cubicBezTo>
                    <a:cubicBezTo>
                      <a:pt x="15390" y="7048"/>
                      <a:pt x="15402" y="7002"/>
                      <a:pt x="15420" y="7002"/>
                    </a:cubicBezTo>
                    <a:close/>
                    <a:moveTo>
                      <a:pt x="5740" y="5446"/>
                    </a:moveTo>
                    <a:cubicBezTo>
                      <a:pt x="5792" y="5446"/>
                      <a:pt x="5909" y="5704"/>
                      <a:pt x="6003" y="6026"/>
                    </a:cubicBezTo>
                    <a:cubicBezTo>
                      <a:pt x="6099" y="6353"/>
                      <a:pt x="6178" y="6656"/>
                      <a:pt x="6177" y="6707"/>
                    </a:cubicBezTo>
                    <a:cubicBezTo>
                      <a:pt x="6179" y="6800"/>
                      <a:pt x="4734" y="7372"/>
                      <a:pt x="4522" y="7372"/>
                    </a:cubicBezTo>
                    <a:cubicBezTo>
                      <a:pt x="4510" y="7372"/>
                      <a:pt x="4502" y="7370"/>
                      <a:pt x="4499" y="7366"/>
                    </a:cubicBezTo>
                    <a:cubicBezTo>
                      <a:pt x="4418" y="7286"/>
                      <a:pt x="4138" y="6067"/>
                      <a:pt x="4187" y="6014"/>
                    </a:cubicBezTo>
                    <a:cubicBezTo>
                      <a:pt x="4245" y="5956"/>
                      <a:pt x="5594" y="5464"/>
                      <a:pt x="5738" y="5446"/>
                    </a:cubicBezTo>
                    <a:cubicBezTo>
                      <a:pt x="5739" y="5446"/>
                      <a:pt x="5739" y="5446"/>
                      <a:pt x="5740" y="5446"/>
                    </a:cubicBezTo>
                    <a:close/>
                    <a:moveTo>
                      <a:pt x="10605" y="5449"/>
                    </a:moveTo>
                    <a:cubicBezTo>
                      <a:pt x="10641" y="5449"/>
                      <a:pt x="10663" y="5456"/>
                      <a:pt x="10671" y="5470"/>
                    </a:cubicBezTo>
                    <a:cubicBezTo>
                      <a:pt x="10699" y="5518"/>
                      <a:pt x="10770" y="5827"/>
                      <a:pt x="10825" y="6154"/>
                    </a:cubicBezTo>
                    <a:cubicBezTo>
                      <a:pt x="10889" y="6513"/>
                      <a:pt x="10900" y="6775"/>
                      <a:pt x="10856" y="6817"/>
                    </a:cubicBezTo>
                    <a:cubicBezTo>
                      <a:pt x="10816" y="6856"/>
                      <a:pt x="10416" y="7005"/>
                      <a:pt x="9968" y="7151"/>
                    </a:cubicBezTo>
                    <a:cubicBezTo>
                      <a:pt x="9520" y="7297"/>
                      <a:pt x="9113" y="7431"/>
                      <a:pt x="9063" y="7449"/>
                    </a:cubicBezTo>
                    <a:cubicBezTo>
                      <a:pt x="9062" y="7450"/>
                      <a:pt x="9061" y="7450"/>
                      <a:pt x="9060" y="7450"/>
                    </a:cubicBezTo>
                    <a:cubicBezTo>
                      <a:pt x="8974" y="7450"/>
                      <a:pt x="8639" y="6113"/>
                      <a:pt x="8712" y="6056"/>
                    </a:cubicBezTo>
                    <a:cubicBezTo>
                      <a:pt x="8731" y="6043"/>
                      <a:pt x="9168" y="5885"/>
                      <a:pt x="9682" y="5706"/>
                    </a:cubicBezTo>
                    <a:cubicBezTo>
                      <a:pt x="10175" y="5534"/>
                      <a:pt x="10478" y="5449"/>
                      <a:pt x="10605" y="5449"/>
                    </a:cubicBezTo>
                    <a:close/>
                    <a:moveTo>
                      <a:pt x="14496" y="5770"/>
                    </a:moveTo>
                    <a:cubicBezTo>
                      <a:pt x="14523" y="5770"/>
                      <a:pt x="14568" y="5985"/>
                      <a:pt x="14596" y="6260"/>
                    </a:cubicBezTo>
                    <a:cubicBezTo>
                      <a:pt x="14704" y="7293"/>
                      <a:pt x="14731" y="7243"/>
                      <a:pt x="13959" y="7484"/>
                    </a:cubicBezTo>
                    <a:cubicBezTo>
                      <a:pt x="13636" y="7586"/>
                      <a:pt x="13353" y="7654"/>
                      <a:pt x="13263" y="7654"/>
                    </a:cubicBezTo>
                    <a:cubicBezTo>
                      <a:pt x="13246" y="7654"/>
                      <a:pt x="13236" y="7652"/>
                      <a:pt x="13233" y="7647"/>
                    </a:cubicBezTo>
                    <a:cubicBezTo>
                      <a:pt x="13216" y="7619"/>
                      <a:pt x="13176" y="7297"/>
                      <a:pt x="13144" y="6938"/>
                    </a:cubicBezTo>
                    <a:lnTo>
                      <a:pt x="13086" y="6283"/>
                    </a:lnTo>
                    <a:lnTo>
                      <a:pt x="13767" y="6030"/>
                    </a:lnTo>
                    <a:cubicBezTo>
                      <a:pt x="14141" y="5893"/>
                      <a:pt x="14469" y="5775"/>
                      <a:pt x="14496" y="5770"/>
                    </a:cubicBezTo>
                    <a:cubicBezTo>
                      <a:pt x="14496" y="5770"/>
                      <a:pt x="14496" y="5770"/>
                      <a:pt x="14496" y="5770"/>
                    </a:cubicBezTo>
                    <a:close/>
                    <a:moveTo>
                      <a:pt x="15426" y="6392"/>
                    </a:moveTo>
                    <a:cubicBezTo>
                      <a:pt x="15441" y="6392"/>
                      <a:pt x="15455" y="6414"/>
                      <a:pt x="15472" y="6454"/>
                    </a:cubicBezTo>
                    <a:cubicBezTo>
                      <a:pt x="15507" y="6543"/>
                      <a:pt x="15537" y="6671"/>
                      <a:pt x="15537" y="6741"/>
                    </a:cubicBezTo>
                    <a:cubicBezTo>
                      <a:pt x="15537" y="6771"/>
                      <a:pt x="15533" y="6786"/>
                      <a:pt x="15524" y="6786"/>
                    </a:cubicBezTo>
                    <a:cubicBezTo>
                      <a:pt x="15513" y="6786"/>
                      <a:pt x="15494" y="6757"/>
                      <a:pt x="15472" y="6700"/>
                    </a:cubicBezTo>
                    <a:cubicBezTo>
                      <a:pt x="15453" y="6650"/>
                      <a:pt x="15438" y="6623"/>
                      <a:pt x="15424" y="6623"/>
                    </a:cubicBezTo>
                    <a:cubicBezTo>
                      <a:pt x="15401" y="6623"/>
                      <a:pt x="15381" y="6698"/>
                      <a:pt x="15351" y="6865"/>
                    </a:cubicBezTo>
                    <a:cubicBezTo>
                      <a:pt x="15318" y="7052"/>
                      <a:pt x="15331" y="7293"/>
                      <a:pt x="15380" y="7419"/>
                    </a:cubicBezTo>
                    <a:cubicBezTo>
                      <a:pt x="15426" y="7540"/>
                      <a:pt x="15464" y="7687"/>
                      <a:pt x="15461" y="7741"/>
                    </a:cubicBezTo>
                    <a:cubicBezTo>
                      <a:pt x="15461" y="7750"/>
                      <a:pt x="15459" y="7755"/>
                      <a:pt x="15455" y="7755"/>
                    </a:cubicBezTo>
                    <a:cubicBezTo>
                      <a:pt x="15439" y="7755"/>
                      <a:pt x="15391" y="7660"/>
                      <a:pt x="15334" y="7513"/>
                    </a:cubicBezTo>
                    <a:cubicBezTo>
                      <a:pt x="15232" y="7242"/>
                      <a:pt x="15227" y="7114"/>
                      <a:pt x="15310" y="6741"/>
                    </a:cubicBezTo>
                    <a:cubicBezTo>
                      <a:pt x="15363" y="6495"/>
                      <a:pt x="15395" y="6392"/>
                      <a:pt x="15426" y="6392"/>
                    </a:cubicBezTo>
                    <a:close/>
                    <a:moveTo>
                      <a:pt x="15914" y="7433"/>
                    </a:moveTo>
                    <a:lnTo>
                      <a:pt x="15942" y="7624"/>
                    </a:lnTo>
                    <a:cubicBezTo>
                      <a:pt x="15959" y="7730"/>
                      <a:pt x="15949" y="7837"/>
                      <a:pt x="15924" y="7865"/>
                    </a:cubicBezTo>
                    <a:cubicBezTo>
                      <a:pt x="15902" y="7886"/>
                      <a:pt x="15884" y="7896"/>
                      <a:pt x="15870" y="7896"/>
                    </a:cubicBezTo>
                    <a:cubicBezTo>
                      <a:pt x="15823" y="7896"/>
                      <a:pt x="15814" y="7793"/>
                      <a:pt x="15858" y="7638"/>
                    </a:cubicBezTo>
                    <a:lnTo>
                      <a:pt x="15914" y="7433"/>
                    </a:lnTo>
                    <a:close/>
                    <a:moveTo>
                      <a:pt x="3907" y="6095"/>
                    </a:moveTo>
                    <a:cubicBezTo>
                      <a:pt x="3934" y="6095"/>
                      <a:pt x="4019" y="6370"/>
                      <a:pt x="4099" y="6720"/>
                    </a:cubicBezTo>
                    <a:cubicBezTo>
                      <a:pt x="4178" y="7071"/>
                      <a:pt x="4239" y="7384"/>
                      <a:pt x="4238" y="7424"/>
                    </a:cubicBezTo>
                    <a:cubicBezTo>
                      <a:pt x="4234" y="7514"/>
                      <a:pt x="3128" y="7936"/>
                      <a:pt x="2914" y="7936"/>
                    </a:cubicBezTo>
                    <a:cubicBezTo>
                      <a:pt x="2903" y="7936"/>
                      <a:pt x="2895" y="7934"/>
                      <a:pt x="2889" y="7932"/>
                    </a:cubicBezTo>
                    <a:cubicBezTo>
                      <a:pt x="2800" y="7899"/>
                      <a:pt x="2380" y="6758"/>
                      <a:pt x="2441" y="6714"/>
                    </a:cubicBezTo>
                    <a:cubicBezTo>
                      <a:pt x="2489" y="6676"/>
                      <a:pt x="3850" y="6101"/>
                      <a:pt x="3906" y="6095"/>
                    </a:cubicBezTo>
                    <a:cubicBezTo>
                      <a:pt x="3906" y="6095"/>
                      <a:pt x="3906" y="6095"/>
                      <a:pt x="3907" y="6095"/>
                    </a:cubicBezTo>
                    <a:close/>
                    <a:moveTo>
                      <a:pt x="15761" y="6250"/>
                    </a:moveTo>
                    <a:cubicBezTo>
                      <a:pt x="15830" y="6250"/>
                      <a:pt x="15873" y="6406"/>
                      <a:pt x="15890" y="6715"/>
                    </a:cubicBezTo>
                    <a:cubicBezTo>
                      <a:pt x="15918" y="7253"/>
                      <a:pt x="15707" y="7987"/>
                      <a:pt x="15516" y="8026"/>
                    </a:cubicBezTo>
                    <a:cubicBezTo>
                      <a:pt x="15496" y="8029"/>
                      <a:pt x="15480" y="8032"/>
                      <a:pt x="15466" y="8032"/>
                    </a:cubicBezTo>
                    <a:cubicBezTo>
                      <a:pt x="15402" y="8032"/>
                      <a:pt x="15416" y="7976"/>
                      <a:pt x="15505" y="7766"/>
                    </a:cubicBezTo>
                    <a:cubicBezTo>
                      <a:pt x="15601" y="7536"/>
                      <a:pt x="15641" y="7395"/>
                      <a:pt x="15614" y="7395"/>
                    </a:cubicBezTo>
                    <a:cubicBezTo>
                      <a:pt x="15603" y="7395"/>
                      <a:pt x="15580" y="7420"/>
                      <a:pt x="15545" y="7473"/>
                    </a:cubicBezTo>
                    <a:cubicBezTo>
                      <a:pt x="15511" y="7526"/>
                      <a:pt x="15492" y="7553"/>
                      <a:pt x="15480" y="7553"/>
                    </a:cubicBezTo>
                    <a:cubicBezTo>
                      <a:pt x="15469" y="7553"/>
                      <a:pt x="15466" y="7526"/>
                      <a:pt x="15466" y="7473"/>
                    </a:cubicBezTo>
                    <a:cubicBezTo>
                      <a:pt x="15466" y="7406"/>
                      <a:pt x="15500" y="7222"/>
                      <a:pt x="15539" y="7066"/>
                    </a:cubicBezTo>
                    <a:cubicBezTo>
                      <a:pt x="15661" y="6585"/>
                      <a:pt x="15702" y="6374"/>
                      <a:pt x="15670" y="6374"/>
                    </a:cubicBezTo>
                    <a:cubicBezTo>
                      <a:pt x="15662" y="6374"/>
                      <a:pt x="15649" y="6388"/>
                      <a:pt x="15631" y="6414"/>
                    </a:cubicBezTo>
                    <a:cubicBezTo>
                      <a:pt x="15604" y="6454"/>
                      <a:pt x="15580" y="6475"/>
                      <a:pt x="15565" y="6475"/>
                    </a:cubicBezTo>
                    <a:cubicBezTo>
                      <a:pt x="15555" y="6475"/>
                      <a:pt x="15549" y="6466"/>
                      <a:pt x="15549" y="6446"/>
                    </a:cubicBezTo>
                    <a:cubicBezTo>
                      <a:pt x="15549" y="6325"/>
                      <a:pt x="15631" y="6250"/>
                      <a:pt x="15761" y="6250"/>
                    </a:cubicBezTo>
                    <a:close/>
                    <a:moveTo>
                      <a:pt x="8295" y="6234"/>
                    </a:moveTo>
                    <a:cubicBezTo>
                      <a:pt x="8300" y="6234"/>
                      <a:pt x="8304" y="6235"/>
                      <a:pt x="8306" y="6236"/>
                    </a:cubicBezTo>
                    <a:cubicBezTo>
                      <a:pt x="8336" y="6269"/>
                      <a:pt x="8422" y="6588"/>
                      <a:pt x="8492" y="6937"/>
                    </a:cubicBezTo>
                    <a:cubicBezTo>
                      <a:pt x="8564" y="7286"/>
                      <a:pt x="8612" y="7587"/>
                      <a:pt x="8599" y="7599"/>
                    </a:cubicBezTo>
                    <a:cubicBezTo>
                      <a:pt x="8482" y="7694"/>
                      <a:pt x="7008" y="8154"/>
                      <a:pt x="6840" y="8154"/>
                    </a:cubicBezTo>
                    <a:cubicBezTo>
                      <a:pt x="6832" y="8154"/>
                      <a:pt x="6827" y="8153"/>
                      <a:pt x="6825" y="8151"/>
                    </a:cubicBezTo>
                    <a:cubicBezTo>
                      <a:pt x="6760" y="8078"/>
                      <a:pt x="6490" y="6896"/>
                      <a:pt x="6530" y="6856"/>
                    </a:cubicBezTo>
                    <a:cubicBezTo>
                      <a:pt x="6616" y="6771"/>
                      <a:pt x="8145" y="6234"/>
                      <a:pt x="8295" y="6234"/>
                    </a:cubicBezTo>
                    <a:close/>
                    <a:moveTo>
                      <a:pt x="12672" y="6430"/>
                    </a:moveTo>
                    <a:cubicBezTo>
                      <a:pt x="12762" y="6430"/>
                      <a:pt x="12783" y="6473"/>
                      <a:pt x="12805" y="6553"/>
                    </a:cubicBezTo>
                    <a:cubicBezTo>
                      <a:pt x="12906" y="6910"/>
                      <a:pt x="12948" y="7784"/>
                      <a:pt x="12867" y="7833"/>
                    </a:cubicBezTo>
                    <a:cubicBezTo>
                      <a:pt x="12819" y="7864"/>
                      <a:pt x="12472" y="7994"/>
                      <a:pt x="12105" y="8121"/>
                    </a:cubicBezTo>
                    <a:lnTo>
                      <a:pt x="11433" y="8353"/>
                    </a:lnTo>
                    <a:lnTo>
                      <a:pt x="11340" y="7774"/>
                    </a:lnTo>
                    <a:cubicBezTo>
                      <a:pt x="11183" y="6814"/>
                      <a:pt x="11151" y="6876"/>
                      <a:pt x="11907" y="6635"/>
                    </a:cubicBezTo>
                    <a:cubicBezTo>
                      <a:pt x="12350" y="6494"/>
                      <a:pt x="12562" y="6430"/>
                      <a:pt x="12672" y="6430"/>
                    </a:cubicBezTo>
                    <a:close/>
                    <a:moveTo>
                      <a:pt x="2184" y="6880"/>
                    </a:moveTo>
                    <a:cubicBezTo>
                      <a:pt x="2192" y="6880"/>
                      <a:pt x="2198" y="6881"/>
                      <a:pt x="2200" y="6884"/>
                    </a:cubicBezTo>
                    <a:cubicBezTo>
                      <a:pt x="2228" y="6916"/>
                      <a:pt x="2331" y="7152"/>
                      <a:pt x="2425" y="7413"/>
                    </a:cubicBezTo>
                    <a:cubicBezTo>
                      <a:pt x="2518" y="7674"/>
                      <a:pt x="2594" y="7935"/>
                      <a:pt x="2594" y="7995"/>
                    </a:cubicBezTo>
                    <a:cubicBezTo>
                      <a:pt x="2594" y="8060"/>
                      <a:pt x="2346" y="8189"/>
                      <a:pt x="1979" y="8313"/>
                    </a:cubicBezTo>
                    <a:lnTo>
                      <a:pt x="1364" y="8520"/>
                    </a:lnTo>
                    <a:lnTo>
                      <a:pt x="1284" y="8302"/>
                    </a:lnTo>
                    <a:cubicBezTo>
                      <a:pt x="1241" y="8185"/>
                      <a:pt x="1142" y="7923"/>
                      <a:pt x="1071" y="7735"/>
                    </a:cubicBezTo>
                    <a:cubicBezTo>
                      <a:pt x="1002" y="7548"/>
                      <a:pt x="956" y="7376"/>
                      <a:pt x="975" y="7357"/>
                    </a:cubicBezTo>
                    <a:cubicBezTo>
                      <a:pt x="1075" y="7256"/>
                      <a:pt x="2043" y="6880"/>
                      <a:pt x="2184" y="6880"/>
                    </a:cubicBezTo>
                    <a:close/>
                    <a:moveTo>
                      <a:pt x="15491" y="8206"/>
                    </a:moveTo>
                    <a:cubicBezTo>
                      <a:pt x="15532" y="8206"/>
                      <a:pt x="15539" y="8320"/>
                      <a:pt x="15507" y="8467"/>
                    </a:cubicBezTo>
                    <a:cubicBezTo>
                      <a:pt x="15450" y="8732"/>
                      <a:pt x="15392" y="8873"/>
                      <a:pt x="15353" y="8873"/>
                    </a:cubicBezTo>
                    <a:cubicBezTo>
                      <a:pt x="15325" y="8873"/>
                      <a:pt x="15307" y="8799"/>
                      <a:pt x="15306" y="8646"/>
                    </a:cubicBezTo>
                    <a:cubicBezTo>
                      <a:pt x="15305" y="8312"/>
                      <a:pt x="15349" y="8206"/>
                      <a:pt x="15491" y="8206"/>
                    </a:cubicBezTo>
                    <a:close/>
                    <a:moveTo>
                      <a:pt x="6165" y="6987"/>
                    </a:moveTo>
                    <a:cubicBezTo>
                      <a:pt x="6218" y="6987"/>
                      <a:pt x="6279" y="7065"/>
                      <a:pt x="6300" y="7163"/>
                    </a:cubicBezTo>
                    <a:cubicBezTo>
                      <a:pt x="6443" y="7806"/>
                      <a:pt x="6498" y="8095"/>
                      <a:pt x="6500" y="8214"/>
                    </a:cubicBezTo>
                    <a:cubicBezTo>
                      <a:pt x="6504" y="8312"/>
                      <a:pt x="6311" y="8427"/>
                      <a:pt x="5845" y="8606"/>
                    </a:cubicBezTo>
                    <a:cubicBezTo>
                      <a:pt x="5379" y="8784"/>
                      <a:pt x="5131" y="8890"/>
                      <a:pt x="4986" y="8890"/>
                    </a:cubicBezTo>
                    <a:cubicBezTo>
                      <a:pt x="4796" y="8890"/>
                      <a:pt x="4781" y="8710"/>
                      <a:pt x="4684" y="8280"/>
                    </a:cubicBezTo>
                    <a:cubicBezTo>
                      <a:pt x="4600" y="7913"/>
                      <a:pt x="4560" y="7594"/>
                      <a:pt x="4592" y="7563"/>
                    </a:cubicBezTo>
                    <a:cubicBezTo>
                      <a:pt x="4659" y="7497"/>
                      <a:pt x="6035" y="6995"/>
                      <a:pt x="6163" y="6987"/>
                    </a:cubicBezTo>
                    <a:cubicBezTo>
                      <a:pt x="6164" y="6987"/>
                      <a:pt x="6164" y="6987"/>
                      <a:pt x="6165" y="6987"/>
                    </a:cubicBezTo>
                    <a:close/>
                    <a:moveTo>
                      <a:pt x="10836" y="6989"/>
                    </a:moveTo>
                    <a:cubicBezTo>
                      <a:pt x="10940" y="6989"/>
                      <a:pt x="10993" y="7121"/>
                      <a:pt x="11066" y="7546"/>
                    </a:cubicBezTo>
                    <a:cubicBezTo>
                      <a:pt x="11215" y="8441"/>
                      <a:pt x="11222" y="8429"/>
                      <a:pt x="10222" y="8791"/>
                    </a:cubicBezTo>
                    <a:cubicBezTo>
                      <a:pt x="9765" y="8954"/>
                      <a:pt x="9463" y="9039"/>
                      <a:pt x="9340" y="9039"/>
                    </a:cubicBezTo>
                    <a:cubicBezTo>
                      <a:pt x="9307" y="9039"/>
                      <a:pt x="9286" y="9033"/>
                      <a:pt x="9279" y="9021"/>
                    </a:cubicBezTo>
                    <a:cubicBezTo>
                      <a:pt x="9211" y="8915"/>
                      <a:pt x="8997" y="7638"/>
                      <a:pt x="9040" y="7604"/>
                    </a:cubicBezTo>
                    <a:cubicBezTo>
                      <a:pt x="9119" y="7540"/>
                      <a:pt x="10718" y="6992"/>
                      <a:pt x="10832" y="6989"/>
                    </a:cubicBezTo>
                    <a:cubicBezTo>
                      <a:pt x="10833" y="6989"/>
                      <a:pt x="10835" y="6989"/>
                      <a:pt x="10836" y="6989"/>
                    </a:cubicBezTo>
                    <a:close/>
                    <a:moveTo>
                      <a:pt x="4424" y="9283"/>
                    </a:moveTo>
                    <a:cubicBezTo>
                      <a:pt x="4428" y="9283"/>
                      <a:pt x="4433" y="9285"/>
                      <a:pt x="4437" y="9289"/>
                    </a:cubicBezTo>
                    <a:cubicBezTo>
                      <a:pt x="4464" y="9316"/>
                      <a:pt x="4467" y="9386"/>
                      <a:pt x="4445" y="9444"/>
                    </a:cubicBezTo>
                    <a:cubicBezTo>
                      <a:pt x="4435" y="9471"/>
                      <a:pt x="4426" y="9484"/>
                      <a:pt x="4418" y="9484"/>
                    </a:cubicBezTo>
                    <a:cubicBezTo>
                      <a:pt x="4407" y="9484"/>
                      <a:pt x="4399" y="9454"/>
                      <a:pt x="4397" y="9396"/>
                    </a:cubicBezTo>
                    <a:cubicBezTo>
                      <a:pt x="4393" y="9329"/>
                      <a:pt x="4405" y="9283"/>
                      <a:pt x="4424" y="9283"/>
                    </a:cubicBezTo>
                    <a:close/>
                    <a:moveTo>
                      <a:pt x="4247" y="7662"/>
                    </a:moveTo>
                    <a:cubicBezTo>
                      <a:pt x="4251" y="7662"/>
                      <a:pt x="4254" y="7663"/>
                      <a:pt x="4257" y="7663"/>
                    </a:cubicBezTo>
                    <a:cubicBezTo>
                      <a:pt x="4303" y="7674"/>
                      <a:pt x="4385" y="7864"/>
                      <a:pt x="4441" y="8084"/>
                    </a:cubicBezTo>
                    <a:cubicBezTo>
                      <a:pt x="4572" y="8591"/>
                      <a:pt x="4621" y="8980"/>
                      <a:pt x="4555" y="8980"/>
                    </a:cubicBezTo>
                    <a:cubicBezTo>
                      <a:pt x="4551" y="8980"/>
                      <a:pt x="4546" y="8978"/>
                      <a:pt x="4541" y="8975"/>
                    </a:cubicBezTo>
                    <a:cubicBezTo>
                      <a:pt x="4501" y="8950"/>
                      <a:pt x="4464" y="8833"/>
                      <a:pt x="4457" y="8710"/>
                    </a:cubicBezTo>
                    <a:cubicBezTo>
                      <a:pt x="4453" y="8647"/>
                      <a:pt x="4448" y="8616"/>
                      <a:pt x="4441" y="8616"/>
                    </a:cubicBezTo>
                    <a:cubicBezTo>
                      <a:pt x="4430" y="8616"/>
                      <a:pt x="4416" y="8682"/>
                      <a:pt x="4394" y="8817"/>
                    </a:cubicBezTo>
                    <a:cubicBezTo>
                      <a:pt x="4352" y="9107"/>
                      <a:pt x="4306" y="9162"/>
                      <a:pt x="3980" y="9317"/>
                    </a:cubicBezTo>
                    <a:cubicBezTo>
                      <a:pt x="3690" y="9456"/>
                      <a:pt x="3523" y="9540"/>
                      <a:pt x="3412" y="9540"/>
                    </a:cubicBezTo>
                    <a:cubicBezTo>
                      <a:pt x="3250" y="9540"/>
                      <a:pt x="3212" y="9358"/>
                      <a:pt x="3089" y="8897"/>
                    </a:cubicBezTo>
                    <a:cubicBezTo>
                      <a:pt x="2989" y="8515"/>
                      <a:pt x="2930" y="8173"/>
                      <a:pt x="2961" y="8141"/>
                    </a:cubicBezTo>
                    <a:cubicBezTo>
                      <a:pt x="3047" y="8055"/>
                      <a:pt x="4105" y="7662"/>
                      <a:pt x="4247" y="7662"/>
                    </a:cubicBezTo>
                    <a:close/>
                    <a:moveTo>
                      <a:pt x="14626" y="7479"/>
                    </a:moveTo>
                    <a:cubicBezTo>
                      <a:pt x="14683" y="7479"/>
                      <a:pt x="14736" y="7740"/>
                      <a:pt x="14770" y="8186"/>
                    </a:cubicBezTo>
                    <a:cubicBezTo>
                      <a:pt x="14798" y="8577"/>
                      <a:pt x="14842" y="8995"/>
                      <a:pt x="14863" y="9110"/>
                    </a:cubicBezTo>
                    <a:cubicBezTo>
                      <a:pt x="14902" y="9315"/>
                      <a:pt x="14881" y="9327"/>
                      <a:pt x="14260" y="9497"/>
                    </a:cubicBezTo>
                    <a:cubicBezTo>
                      <a:pt x="13909" y="9592"/>
                      <a:pt x="13580" y="9672"/>
                      <a:pt x="13534" y="9672"/>
                    </a:cubicBezTo>
                    <a:cubicBezTo>
                      <a:pt x="13470" y="9672"/>
                      <a:pt x="13224" y="7968"/>
                      <a:pt x="13283" y="7920"/>
                    </a:cubicBezTo>
                    <a:cubicBezTo>
                      <a:pt x="13330" y="7881"/>
                      <a:pt x="14536" y="7484"/>
                      <a:pt x="14625" y="7479"/>
                    </a:cubicBezTo>
                    <a:cubicBezTo>
                      <a:pt x="14626" y="7479"/>
                      <a:pt x="14626" y="7479"/>
                      <a:pt x="14626" y="7479"/>
                    </a:cubicBezTo>
                    <a:close/>
                    <a:moveTo>
                      <a:pt x="8618" y="7758"/>
                    </a:moveTo>
                    <a:cubicBezTo>
                      <a:pt x="8625" y="7758"/>
                      <a:pt x="8630" y="7759"/>
                      <a:pt x="8633" y="7761"/>
                    </a:cubicBezTo>
                    <a:cubicBezTo>
                      <a:pt x="8659" y="7778"/>
                      <a:pt x="8727" y="8059"/>
                      <a:pt x="8783" y="8385"/>
                    </a:cubicBezTo>
                    <a:cubicBezTo>
                      <a:pt x="8839" y="8710"/>
                      <a:pt x="8899" y="9038"/>
                      <a:pt x="8918" y="9110"/>
                    </a:cubicBezTo>
                    <a:cubicBezTo>
                      <a:pt x="8944" y="9212"/>
                      <a:pt x="8767" y="9305"/>
                      <a:pt x="8116" y="9538"/>
                    </a:cubicBezTo>
                    <a:cubicBezTo>
                      <a:pt x="7660" y="9700"/>
                      <a:pt x="7240" y="9836"/>
                      <a:pt x="7192" y="9836"/>
                    </a:cubicBezTo>
                    <a:cubicBezTo>
                      <a:pt x="7125" y="9836"/>
                      <a:pt x="6884" y="8753"/>
                      <a:pt x="6878" y="8419"/>
                    </a:cubicBezTo>
                    <a:cubicBezTo>
                      <a:pt x="6875" y="8343"/>
                      <a:pt x="8430" y="7758"/>
                      <a:pt x="8618" y="7758"/>
                    </a:cubicBezTo>
                    <a:close/>
                    <a:moveTo>
                      <a:pt x="15870" y="8042"/>
                    </a:moveTo>
                    <a:cubicBezTo>
                      <a:pt x="15978" y="8042"/>
                      <a:pt x="16051" y="8288"/>
                      <a:pt x="16143" y="8875"/>
                    </a:cubicBezTo>
                    <a:cubicBezTo>
                      <a:pt x="16271" y="9680"/>
                      <a:pt x="16241" y="9998"/>
                      <a:pt x="16037" y="9998"/>
                    </a:cubicBezTo>
                    <a:cubicBezTo>
                      <a:pt x="15938" y="9998"/>
                      <a:pt x="15938" y="9941"/>
                      <a:pt x="16033" y="9598"/>
                    </a:cubicBezTo>
                    <a:cubicBezTo>
                      <a:pt x="16071" y="9465"/>
                      <a:pt x="16083" y="9376"/>
                      <a:pt x="16065" y="9376"/>
                    </a:cubicBezTo>
                    <a:cubicBezTo>
                      <a:pt x="16062" y="9376"/>
                      <a:pt x="16058" y="9378"/>
                      <a:pt x="16053" y="9383"/>
                    </a:cubicBezTo>
                    <a:cubicBezTo>
                      <a:pt x="16021" y="9418"/>
                      <a:pt x="15961" y="9570"/>
                      <a:pt x="15914" y="9733"/>
                    </a:cubicBezTo>
                    <a:cubicBezTo>
                      <a:pt x="15870" y="9898"/>
                      <a:pt x="15793" y="10038"/>
                      <a:pt x="15739" y="10054"/>
                    </a:cubicBezTo>
                    <a:cubicBezTo>
                      <a:pt x="15736" y="10055"/>
                      <a:pt x="15732" y="10056"/>
                      <a:pt x="15729" y="10056"/>
                    </a:cubicBezTo>
                    <a:cubicBezTo>
                      <a:pt x="15677" y="10056"/>
                      <a:pt x="15698" y="9883"/>
                      <a:pt x="15793" y="9513"/>
                    </a:cubicBezTo>
                    <a:cubicBezTo>
                      <a:pt x="15870" y="9208"/>
                      <a:pt x="15909" y="8974"/>
                      <a:pt x="15882" y="8974"/>
                    </a:cubicBezTo>
                    <a:cubicBezTo>
                      <a:pt x="15881" y="8974"/>
                      <a:pt x="15880" y="8974"/>
                      <a:pt x="15878" y="8975"/>
                    </a:cubicBezTo>
                    <a:cubicBezTo>
                      <a:pt x="15845" y="8995"/>
                      <a:pt x="15771" y="9222"/>
                      <a:pt x="15716" y="9483"/>
                    </a:cubicBezTo>
                    <a:cubicBezTo>
                      <a:pt x="15659" y="9744"/>
                      <a:pt x="15583" y="10011"/>
                      <a:pt x="15544" y="10078"/>
                    </a:cubicBezTo>
                    <a:cubicBezTo>
                      <a:pt x="15520" y="10120"/>
                      <a:pt x="15502" y="10139"/>
                      <a:pt x="15489" y="10139"/>
                    </a:cubicBezTo>
                    <a:cubicBezTo>
                      <a:pt x="15433" y="10139"/>
                      <a:pt x="15488" y="9754"/>
                      <a:pt x="15626" y="9256"/>
                    </a:cubicBezTo>
                    <a:cubicBezTo>
                      <a:pt x="15719" y="8915"/>
                      <a:pt x="15748" y="8741"/>
                      <a:pt x="15726" y="8741"/>
                    </a:cubicBezTo>
                    <a:cubicBezTo>
                      <a:pt x="15705" y="8741"/>
                      <a:pt x="15638" y="8894"/>
                      <a:pt x="15537" y="9206"/>
                    </a:cubicBezTo>
                    <a:cubicBezTo>
                      <a:pt x="15469" y="9417"/>
                      <a:pt x="15432" y="9512"/>
                      <a:pt x="15413" y="9512"/>
                    </a:cubicBezTo>
                    <a:cubicBezTo>
                      <a:pt x="15400" y="9512"/>
                      <a:pt x="15394" y="9474"/>
                      <a:pt x="15392" y="9403"/>
                    </a:cubicBezTo>
                    <a:cubicBezTo>
                      <a:pt x="15381" y="9133"/>
                      <a:pt x="15603" y="8301"/>
                      <a:pt x="15726" y="8149"/>
                    </a:cubicBezTo>
                    <a:cubicBezTo>
                      <a:pt x="15781" y="8079"/>
                      <a:pt x="15829" y="8042"/>
                      <a:pt x="15870" y="8042"/>
                    </a:cubicBezTo>
                    <a:close/>
                    <a:moveTo>
                      <a:pt x="2613" y="8213"/>
                    </a:moveTo>
                    <a:cubicBezTo>
                      <a:pt x="2644" y="8213"/>
                      <a:pt x="2746" y="8475"/>
                      <a:pt x="2838" y="8797"/>
                    </a:cubicBezTo>
                    <a:cubicBezTo>
                      <a:pt x="2934" y="9123"/>
                      <a:pt x="3028" y="9451"/>
                      <a:pt x="3050" y="9531"/>
                    </a:cubicBezTo>
                    <a:cubicBezTo>
                      <a:pt x="3082" y="9642"/>
                      <a:pt x="2974" y="9727"/>
                      <a:pt x="2549" y="9919"/>
                    </a:cubicBezTo>
                    <a:cubicBezTo>
                      <a:pt x="2248" y="10054"/>
                      <a:pt x="1978" y="10164"/>
                      <a:pt x="1942" y="10164"/>
                    </a:cubicBezTo>
                    <a:cubicBezTo>
                      <a:pt x="1880" y="10161"/>
                      <a:pt x="1455" y="8897"/>
                      <a:pt x="1455" y="8710"/>
                    </a:cubicBezTo>
                    <a:cubicBezTo>
                      <a:pt x="1455" y="8647"/>
                      <a:pt x="2415" y="8233"/>
                      <a:pt x="2612" y="8213"/>
                    </a:cubicBezTo>
                    <a:cubicBezTo>
                      <a:pt x="2612" y="8213"/>
                      <a:pt x="2612" y="8213"/>
                      <a:pt x="2613" y="8213"/>
                    </a:cubicBezTo>
                    <a:close/>
                    <a:moveTo>
                      <a:pt x="12949" y="8052"/>
                    </a:moveTo>
                    <a:cubicBezTo>
                      <a:pt x="12976" y="8052"/>
                      <a:pt x="13024" y="8311"/>
                      <a:pt x="13053" y="8634"/>
                    </a:cubicBezTo>
                    <a:cubicBezTo>
                      <a:pt x="13085" y="8959"/>
                      <a:pt x="13130" y="9356"/>
                      <a:pt x="13156" y="9518"/>
                    </a:cubicBezTo>
                    <a:lnTo>
                      <a:pt x="13200" y="9812"/>
                    </a:lnTo>
                    <a:lnTo>
                      <a:pt x="12509" y="10027"/>
                    </a:lnTo>
                    <a:cubicBezTo>
                      <a:pt x="12126" y="10146"/>
                      <a:pt x="11780" y="10244"/>
                      <a:pt x="11734" y="10244"/>
                    </a:cubicBezTo>
                    <a:cubicBezTo>
                      <a:pt x="11689" y="10244"/>
                      <a:pt x="11629" y="10037"/>
                      <a:pt x="11599" y="9776"/>
                    </a:cubicBezTo>
                    <a:cubicBezTo>
                      <a:pt x="11571" y="9515"/>
                      <a:pt x="11527" y="9144"/>
                      <a:pt x="11502" y="8940"/>
                    </a:cubicBezTo>
                    <a:lnTo>
                      <a:pt x="11457" y="8574"/>
                    </a:lnTo>
                    <a:lnTo>
                      <a:pt x="12180" y="8316"/>
                    </a:lnTo>
                    <a:cubicBezTo>
                      <a:pt x="12578" y="8174"/>
                      <a:pt x="12920" y="8055"/>
                      <a:pt x="12948" y="8052"/>
                    </a:cubicBezTo>
                    <a:cubicBezTo>
                      <a:pt x="12949" y="8052"/>
                      <a:pt x="12949" y="8052"/>
                      <a:pt x="12949" y="8052"/>
                    </a:cubicBezTo>
                    <a:close/>
                    <a:moveTo>
                      <a:pt x="6546" y="8475"/>
                    </a:moveTo>
                    <a:lnTo>
                      <a:pt x="6648" y="8889"/>
                    </a:lnTo>
                    <a:cubicBezTo>
                      <a:pt x="6704" y="9117"/>
                      <a:pt x="6759" y="9464"/>
                      <a:pt x="6771" y="9660"/>
                    </a:cubicBezTo>
                    <a:lnTo>
                      <a:pt x="6791" y="10014"/>
                    </a:lnTo>
                    <a:lnTo>
                      <a:pt x="6016" y="10286"/>
                    </a:lnTo>
                    <a:cubicBezTo>
                      <a:pt x="5651" y="10414"/>
                      <a:pt x="5434" y="10486"/>
                      <a:pt x="5306" y="10486"/>
                    </a:cubicBezTo>
                    <a:cubicBezTo>
                      <a:pt x="5134" y="10486"/>
                      <a:pt x="5120" y="10356"/>
                      <a:pt x="5120" y="10062"/>
                    </a:cubicBezTo>
                    <a:cubicBezTo>
                      <a:pt x="5120" y="9899"/>
                      <a:pt x="5083" y="9739"/>
                      <a:pt x="5038" y="9712"/>
                    </a:cubicBezTo>
                    <a:cubicBezTo>
                      <a:pt x="4995" y="9685"/>
                      <a:pt x="4956" y="9525"/>
                      <a:pt x="4956" y="9360"/>
                    </a:cubicBezTo>
                    <a:lnTo>
                      <a:pt x="4956" y="9059"/>
                    </a:lnTo>
                    <a:lnTo>
                      <a:pt x="5750" y="8766"/>
                    </a:lnTo>
                    <a:lnTo>
                      <a:pt x="6546" y="8475"/>
                    </a:lnTo>
                    <a:close/>
                    <a:moveTo>
                      <a:pt x="4812" y="9898"/>
                    </a:moveTo>
                    <a:cubicBezTo>
                      <a:pt x="4835" y="9898"/>
                      <a:pt x="4858" y="9958"/>
                      <a:pt x="4882" y="10072"/>
                    </a:cubicBezTo>
                    <a:cubicBezTo>
                      <a:pt x="4916" y="10227"/>
                      <a:pt x="4912" y="10427"/>
                      <a:pt x="4874" y="10528"/>
                    </a:cubicBezTo>
                    <a:cubicBezTo>
                      <a:pt x="4808" y="10700"/>
                      <a:pt x="4744" y="10785"/>
                      <a:pt x="4702" y="10785"/>
                    </a:cubicBezTo>
                    <a:cubicBezTo>
                      <a:pt x="4656" y="10785"/>
                      <a:pt x="4635" y="10681"/>
                      <a:pt x="4667" y="10479"/>
                    </a:cubicBezTo>
                    <a:cubicBezTo>
                      <a:pt x="4730" y="10081"/>
                      <a:pt x="4772" y="9898"/>
                      <a:pt x="4812" y="9898"/>
                    </a:cubicBezTo>
                    <a:close/>
                    <a:moveTo>
                      <a:pt x="15703" y="10241"/>
                    </a:moveTo>
                    <a:cubicBezTo>
                      <a:pt x="15742" y="10241"/>
                      <a:pt x="15734" y="10401"/>
                      <a:pt x="15686" y="10588"/>
                    </a:cubicBezTo>
                    <a:cubicBezTo>
                      <a:pt x="15646" y="10742"/>
                      <a:pt x="15611" y="10826"/>
                      <a:pt x="15587" y="10826"/>
                    </a:cubicBezTo>
                    <a:cubicBezTo>
                      <a:pt x="15578" y="10826"/>
                      <a:pt x="15571" y="10813"/>
                      <a:pt x="15565" y="10788"/>
                    </a:cubicBezTo>
                    <a:cubicBezTo>
                      <a:pt x="15524" y="10593"/>
                      <a:pt x="15612" y="10241"/>
                      <a:pt x="15703" y="10241"/>
                    </a:cubicBezTo>
                    <a:close/>
                    <a:moveTo>
                      <a:pt x="11128" y="8702"/>
                    </a:moveTo>
                    <a:cubicBezTo>
                      <a:pt x="11177" y="8702"/>
                      <a:pt x="11235" y="8816"/>
                      <a:pt x="11260" y="8958"/>
                    </a:cubicBezTo>
                    <a:cubicBezTo>
                      <a:pt x="11285" y="9103"/>
                      <a:pt x="11328" y="9483"/>
                      <a:pt x="11359" y="9800"/>
                    </a:cubicBezTo>
                    <a:lnTo>
                      <a:pt x="11412" y="10379"/>
                    </a:lnTo>
                    <a:lnTo>
                      <a:pt x="10536" y="10636"/>
                    </a:lnTo>
                    <a:cubicBezTo>
                      <a:pt x="10092" y="10768"/>
                      <a:pt x="9709" y="10864"/>
                      <a:pt x="9636" y="10864"/>
                    </a:cubicBezTo>
                    <a:cubicBezTo>
                      <a:pt x="9630" y="10864"/>
                      <a:pt x="9626" y="10863"/>
                      <a:pt x="9624" y="10862"/>
                    </a:cubicBezTo>
                    <a:cubicBezTo>
                      <a:pt x="9569" y="10808"/>
                      <a:pt x="9342" y="9502"/>
                      <a:pt x="9373" y="9411"/>
                    </a:cubicBezTo>
                    <a:cubicBezTo>
                      <a:pt x="9399" y="9329"/>
                      <a:pt x="10895" y="8724"/>
                      <a:pt x="11125" y="8702"/>
                    </a:cubicBezTo>
                    <a:cubicBezTo>
                      <a:pt x="11126" y="8702"/>
                      <a:pt x="11127" y="8702"/>
                      <a:pt x="11128" y="8702"/>
                    </a:cubicBezTo>
                    <a:close/>
                    <a:moveTo>
                      <a:pt x="4665" y="9182"/>
                    </a:moveTo>
                    <a:cubicBezTo>
                      <a:pt x="4695" y="9182"/>
                      <a:pt x="4714" y="9281"/>
                      <a:pt x="4714" y="9493"/>
                    </a:cubicBezTo>
                    <a:cubicBezTo>
                      <a:pt x="4714" y="9899"/>
                      <a:pt x="4559" y="10752"/>
                      <a:pt x="4467" y="10846"/>
                    </a:cubicBezTo>
                    <a:cubicBezTo>
                      <a:pt x="4435" y="10878"/>
                      <a:pt x="4410" y="10895"/>
                      <a:pt x="4392" y="10895"/>
                    </a:cubicBezTo>
                    <a:cubicBezTo>
                      <a:pt x="4323" y="10895"/>
                      <a:pt x="4341" y="10655"/>
                      <a:pt x="4441" y="10014"/>
                    </a:cubicBezTo>
                    <a:cubicBezTo>
                      <a:pt x="4525" y="9485"/>
                      <a:pt x="4612" y="9182"/>
                      <a:pt x="4665" y="9182"/>
                    </a:cubicBezTo>
                    <a:close/>
                    <a:moveTo>
                      <a:pt x="4235" y="9355"/>
                    </a:moveTo>
                    <a:cubicBezTo>
                      <a:pt x="4266" y="9355"/>
                      <a:pt x="4313" y="9455"/>
                      <a:pt x="4339" y="9573"/>
                    </a:cubicBezTo>
                    <a:cubicBezTo>
                      <a:pt x="4390" y="9800"/>
                      <a:pt x="4257" y="10890"/>
                      <a:pt x="4167" y="10970"/>
                    </a:cubicBezTo>
                    <a:cubicBezTo>
                      <a:pt x="4165" y="10972"/>
                      <a:pt x="4163" y="10973"/>
                      <a:pt x="4161" y="10973"/>
                    </a:cubicBezTo>
                    <a:cubicBezTo>
                      <a:pt x="4141" y="10973"/>
                      <a:pt x="4147" y="10837"/>
                      <a:pt x="4174" y="10648"/>
                    </a:cubicBezTo>
                    <a:cubicBezTo>
                      <a:pt x="4250" y="10160"/>
                      <a:pt x="4279" y="9847"/>
                      <a:pt x="4259" y="9847"/>
                    </a:cubicBezTo>
                    <a:lnTo>
                      <a:pt x="4259" y="9847"/>
                    </a:lnTo>
                    <a:cubicBezTo>
                      <a:pt x="4248" y="9847"/>
                      <a:pt x="4223" y="9936"/>
                      <a:pt x="4184" y="10134"/>
                    </a:cubicBezTo>
                    <a:cubicBezTo>
                      <a:pt x="4120" y="10461"/>
                      <a:pt x="4045" y="10798"/>
                      <a:pt x="4019" y="10883"/>
                    </a:cubicBezTo>
                    <a:cubicBezTo>
                      <a:pt x="3978" y="11011"/>
                      <a:pt x="3839" y="11108"/>
                      <a:pt x="3735" y="11108"/>
                    </a:cubicBezTo>
                    <a:cubicBezTo>
                      <a:pt x="3699" y="11108"/>
                      <a:pt x="3667" y="11097"/>
                      <a:pt x="3645" y="11070"/>
                    </a:cubicBezTo>
                    <a:cubicBezTo>
                      <a:pt x="3588" y="11001"/>
                      <a:pt x="3298" y="9749"/>
                      <a:pt x="3337" y="9724"/>
                    </a:cubicBezTo>
                    <a:cubicBezTo>
                      <a:pt x="3402" y="9684"/>
                      <a:pt x="4180" y="9360"/>
                      <a:pt x="4233" y="9355"/>
                    </a:cubicBezTo>
                    <a:cubicBezTo>
                      <a:pt x="4233" y="9355"/>
                      <a:pt x="4234" y="9355"/>
                      <a:pt x="4235" y="9355"/>
                    </a:cubicBezTo>
                    <a:close/>
                    <a:moveTo>
                      <a:pt x="8918" y="9513"/>
                    </a:moveTo>
                    <a:cubicBezTo>
                      <a:pt x="8967" y="9513"/>
                      <a:pt x="9055" y="9820"/>
                      <a:pt x="9113" y="10201"/>
                    </a:cubicBezTo>
                    <a:cubicBezTo>
                      <a:pt x="9172" y="10585"/>
                      <a:pt x="9206" y="10922"/>
                      <a:pt x="9190" y="10959"/>
                    </a:cubicBezTo>
                    <a:cubicBezTo>
                      <a:pt x="9163" y="11021"/>
                      <a:pt x="7591" y="11512"/>
                      <a:pt x="7430" y="11512"/>
                    </a:cubicBezTo>
                    <a:cubicBezTo>
                      <a:pt x="7424" y="11512"/>
                      <a:pt x="7419" y="11511"/>
                      <a:pt x="7418" y="11509"/>
                    </a:cubicBezTo>
                    <a:cubicBezTo>
                      <a:pt x="7354" y="11445"/>
                      <a:pt x="7194" y="10148"/>
                      <a:pt x="7248" y="10114"/>
                    </a:cubicBezTo>
                    <a:cubicBezTo>
                      <a:pt x="7362" y="10045"/>
                      <a:pt x="8822" y="9517"/>
                      <a:pt x="8918" y="9513"/>
                    </a:cubicBezTo>
                    <a:cubicBezTo>
                      <a:pt x="8918" y="9513"/>
                      <a:pt x="8918" y="9513"/>
                      <a:pt x="8918" y="9513"/>
                    </a:cubicBezTo>
                    <a:close/>
                    <a:moveTo>
                      <a:pt x="3054" y="9840"/>
                    </a:moveTo>
                    <a:cubicBezTo>
                      <a:pt x="3098" y="9840"/>
                      <a:pt x="3197" y="10139"/>
                      <a:pt x="3274" y="10502"/>
                    </a:cubicBezTo>
                    <a:cubicBezTo>
                      <a:pt x="3350" y="10869"/>
                      <a:pt x="3382" y="11196"/>
                      <a:pt x="3347" y="11230"/>
                    </a:cubicBezTo>
                    <a:cubicBezTo>
                      <a:pt x="3275" y="11293"/>
                      <a:pt x="2345" y="11605"/>
                      <a:pt x="2234" y="11605"/>
                    </a:cubicBezTo>
                    <a:cubicBezTo>
                      <a:pt x="2229" y="11605"/>
                      <a:pt x="2225" y="11604"/>
                      <a:pt x="2224" y="11603"/>
                    </a:cubicBezTo>
                    <a:cubicBezTo>
                      <a:pt x="2204" y="11579"/>
                      <a:pt x="1945" y="10429"/>
                      <a:pt x="1945" y="10364"/>
                    </a:cubicBezTo>
                    <a:cubicBezTo>
                      <a:pt x="1945" y="10308"/>
                      <a:pt x="2914" y="9850"/>
                      <a:pt x="3053" y="9840"/>
                    </a:cubicBezTo>
                    <a:cubicBezTo>
                      <a:pt x="3053" y="9840"/>
                      <a:pt x="3053" y="9840"/>
                      <a:pt x="3054" y="9840"/>
                    </a:cubicBezTo>
                    <a:close/>
                    <a:moveTo>
                      <a:pt x="3770" y="11302"/>
                    </a:moveTo>
                    <a:cubicBezTo>
                      <a:pt x="3838" y="11302"/>
                      <a:pt x="3897" y="11367"/>
                      <a:pt x="3893" y="11441"/>
                    </a:cubicBezTo>
                    <a:cubicBezTo>
                      <a:pt x="3886" y="11599"/>
                      <a:pt x="3797" y="11834"/>
                      <a:pt x="3760" y="11834"/>
                    </a:cubicBezTo>
                    <a:cubicBezTo>
                      <a:pt x="3751" y="11834"/>
                      <a:pt x="3745" y="11821"/>
                      <a:pt x="3743" y="11791"/>
                    </a:cubicBezTo>
                    <a:cubicBezTo>
                      <a:pt x="3739" y="11726"/>
                      <a:pt x="3715" y="11584"/>
                      <a:pt x="3688" y="11485"/>
                    </a:cubicBezTo>
                    <a:cubicBezTo>
                      <a:pt x="3651" y="11347"/>
                      <a:pt x="3671" y="11302"/>
                      <a:pt x="3770" y="11302"/>
                    </a:cubicBezTo>
                    <a:close/>
                    <a:moveTo>
                      <a:pt x="14816" y="9677"/>
                    </a:moveTo>
                    <a:cubicBezTo>
                      <a:pt x="14864" y="9677"/>
                      <a:pt x="14893" y="9686"/>
                      <a:pt x="14903" y="9704"/>
                    </a:cubicBezTo>
                    <a:cubicBezTo>
                      <a:pt x="14930" y="9753"/>
                      <a:pt x="14996" y="10193"/>
                      <a:pt x="15045" y="10681"/>
                    </a:cubicBezTo>
                    <a:cubicBezTo>
                      <a:pt x="15099" y="11171"/>
                      <a:pt x="15117" y="11592"/>
                      <a:pt x="15091" y="11619"/>
                    </a:cubicBezTo>
                    <a:cubicBezTo>
                      <a:pt x="15017" y="11693"/>
                      <a:pt x="14091" y="11897"/>
                      <a:pt x="13875" y="11897"/>
                    </a:cubicBezTo>
                    <a:cubicBezTo>
                      <a:pt x="13851" y="11897"/>
                      <a:pt x="13836" y="11894"/>
                      <a:pt x="13831" y="11889"/>
                    </a:cubicBezTo>
                    <a:cubicBezTo>
                      <a:pt x="13802" y="11857"/>
                      <a:pt x="13735" y="11505"/>
                      <a:pt x="13681" y="11097"/>
                    </a:cubicBezTo>
                    <a:cubicBezTo>
                      <a:pt x="13628" y="10689"/>
                      <a:pt x="13566" y="10288"/>
                      <a:pt x="13544" y="10193"/>
                    </a:cubicBezTo>
                    <a:cubicBezTo>
                      <a:pt x="13506" y="10041"/>
                      <a:pt x="13574" y="9999"/>
                      <a:pt x="14179" y="9819"/>
                    </a:cubicBezTo>
                    <a:cubicBezTo>
                      <a:pt x="14496" y="9724"/>
                      <a:pt x="14706" y="9677"/>
                      <a:pt x="14816" y="9677"/>
                    </a:cubicBezTo>
                    <a:close/>
                    <a:moveTo>
                      <a:pt x="6849" y="10248"/>
                    </a:moveTo>
                    <a:cubicBezTo>
                      <a:pt x="6876" y="10248"/>
                      <a:pt x="6919" y="10329"/>
                      <a:pt x="6942" y="10426"/>
                    </a:cubicBezTo>
                    <a:cubicBezTo>
                      <a:pt x="6967" y="10526"/>
                      <a:pt x="7011" y="10848"/>
                      <a:pt x="7041" y="11143"/>
                    </a:cubicBezTo>
                    <a:lnTo>
                      <a:pt x="7094" y="11676"/>
                    </a:lnTo>
                    <a:lnTo>
                      <a:pt x="6332" y="11892"/>
                    </a:lnTo>
                    <a:cubicBezTo>
                      <a:pt x="5976" y="11993"/>
                      <a:pt x="5719" y="12046"/>
                      <a:pt x="5597" y="12046"/>
                    </a:cubicBezTo>
                    <a:cubicBezTo>
                      <a:pt x="5554" y="12046"/>
                      <a:pt x="5528" y="12040"/>
                      <a:pt x="5520" y="12027"/>
                    </a:cubicBezTo>
                    <a:cubicBezTo>
                      <a:pt x="5455" y="11920"/>
                      <a:pt x="5261" y="10810"/>
                      <a:pt x="5301" y="10776"/>
                    </a:cubicBezTo>
                    <a:cubicBezTo>
                      <a:pt x="5336" y="10747"/>
                      <a:pt x="6767" y="10259"/>
                      <a:pt x="6848" y="10248"/>
                    </a:cubicBezTo>
                    <a:cubicBezTo>
                      <a:pt x="6849" y="10248"/>
                      <a:pt x="6849" y="10248"/>
                      <a:pt x="6849" y="10248"/>
                    </a:cubicBezTo>
                    <a:close/>
                    <a:moveTo>
                      <a:pt x="5127" y="11436"/>
                    </a:moveTo>
                    <a:cubicBezTo>
                      <a:pt x="5179" y="11436"/>
                      <a:pt x="5258" y="11719"/>
                      <a:pt x="5274" y="12011"/>
                    </a:cubicBezTo>
                    <a:cubicBezTo>
                      <a:pt x="5281" y="12140"/>
                      <a:pt x="5108" y="12284"/>
                      <a:pt x="4987" y="12284"/>
                    </a:cubicBezTo>
                    <a:cubicBezTo>
                      <a:pt x="4956" y="12284"/>
                      <a:pt x="4929" y="12275"/>
                      <a:pt x="4909" y="12254"/>
                    </a:cubicBezTo>
                    <a:cubicBezTo>
                      <a:pt x="4869" y="12214"/>
                      <a:pt x="4969" y="11806"/>
                      <a:pt x="5102" y="11464"/>
                    </a:cubicBezTo>
                    <a:cubicBezTo>
                      <a:pt x="5109" y="11445"/>
                      <a:pt x="5117" y="11436"/>
                      <a:pt x="5127" y="11436"/>
                    </a:cubicBezTo>
                    <a:close/>
                    <a:moveTo>
                      <a:pt x="4983" y="10899"/>
                    </a:moveTo>
                    <a:cubicBezTo>
                      <a:pt x="5013" y="10899"/>
                      <a:pt x="5043" y="10922"/>
                      <a:pt x="5072" y="10969"/>
                    </a:cubicBezTo>
                    <a:cubicBezTo>
                      <a:pt x="5126" y="11054"/>
                      <a:pt x="4809" y="12216"/>
                      <a:pt x="4705" y="12321"/>
                    </a:cubicBezTo>
                    <a:cubicBezTo>
                      <a:pt x="4677" y="12349"/>
                      <a:pt x="4649" y="12362"/>
                      <a:pt x="4624" y="12362"/>
                    </a:cubicBezTo>
                    <a:cubicBezTo>
                      <a:pt x="4608" y="12362"/>
                      <a:pt x="4593" y="12357"/>
                      <a:pt x="4582" y="12346"/>
                    </a:cubicBezTo>
                    <a:cubicBezTo>
                      <a:pt x="4533" y="12294"/>
                      <a:pt x="4582" y="12033"/>
                      <a:pt x="4801" y="11204"/>
                    </a:cubicBezTo>
                    <a:cubicBezTo>
                      <a:pt x="4854" y="11004"/>
                      <a:pt x="4918" y="10899"/>
                      <a:pt x="4983" y="10899"/>
                    </a:cubicBezTo>
                    <a:close/>
                    <a:moveTo>
                      <a:pt x="13038" y="10192"/>
                    </a:moveTo>
                    <a:cubicBezTo>
                      <a:pt x="13271" y="10192"/>
                      <a:pt x="13283" y="10412"/>
                      <a:pt x="13383" y="11056"/>
                    </a:cubicBezTo>
                    <a:cubicBezTo>
                      <a:pt x="13512" y="11894"/>
                      <a:pt x="13511" y="12105"/>
                      <a:pt x="13339" y="12105"/>
                    </a:cubicBezTo>
                    <a:cubicBezTo>
                      <a:pt x="13322" y="12105"/>
                      <a:pt x="13303" y="12103"/>
                      <a:pt x="13283" y="12099"/>
                    </a:cubicBezTo>
                    <a:cubicBezTo>
                      <a:pt x="13263" y="12095"/>
                      <a:pt x="13241" y="12094"/>
                      <a:pt x="13219" y="12094"/>
                    </a:cubicBezTo>
                    <a:cubicBezTo>
                      <a:pt x="13158" y="12094"/>
                      <a:pt x="13093" y="12106"/>
                      <a:pt x="13062" y="12126"/>
                    </a:cubicBezTo>
                    <a:cubicBezTo>
                      <a:pt x="12905" y="12225"/>
                      <a:pt x="12161" y="12395"/>
                      <a:pt x="11937" y="12395"/>
                    </a:cubicBezTo>
                    <a:cubicBezTo>
                      <a:pt x="11905" y="12395"/>
                      <a:pt x="11883" y="12391"/>
                      <a:pt x="11876" y="12384"/>
                    </a:cubicBezTo>
                    <a:cubicBezTo>
                      <a:pt x="11845" y="12350"/>
                      <a:pt x="11793" y="11929"/>
                      <a:pt x="11764" y="11449"/>
                    </a:cubicBezTo>
                    <a:lnTo>
                      <a:pt x="11712" y="10576"/>
                    </a:lnTo>
                    <a:lnTo>
                      <a:pt x="12347" y="10375"/>
                    </a:lnTo>
                    <a:cubicBezTo>
                      <a:pt x="12692" y="10266"/>
                      <a:pt x="12902" y="10192"/>
                      <a:pt x="13038" y="10192"/>
                    </a:cubicBezTo>
                    <a:close/>
                    <a:moveTo>
                      <a:pt x="16227" y="10034"/>
                    </a:moveTo>
                    <a:lnTo>
                      <a:pt x="16338" y="10397"/>
                    </a:lnTo>
                    <a:cubicBezTo>
                      <a:pt x="16396" y="10596"/>
                      <a:pt x="16453" y="11081"/>
                      <a:pt x="16463" y="11489"/>
                    </a:cubicBezTo>
                    <a:cubicBezTo>
                      <a:pt x="16480" y="12059"/>
                      <a:pt x="16459" y="12231"/>
                      <a:pt x="16369" y="12262"/>
                    </a:cubicBezTo>
                    <a:cubicBezTo>
                      <a:pt x="16351" y="12269"/>
                      <a:pt x="16336" y="12272"/>
                      <a:pt x="16324" y="12272"/>
                    </a:cubicBezTo>
                    <a:cubicBezTo>
                      <a:pt x="16286" y="12272"/>
                      <a:pt x="16281" y="12235"/>
                      <a:pt x="16308" y="12160"/>
                    </a:cubicBezTo>
                    <a:cubicBezTo>
                      <a:pt x="16338" y="12080"/>
                      <a:pt x="16377" y="11925"/>
                      <a:pt x="16401" y="11803"/>
                    </a:cubicBezTo>
                    <a:cubicBezTo>
                      <a:pt x="16408" y="11765"/>
                      <a:pt x="16408" y="11748"/>
                      <a:pt x="16403" y="11748"/>
                    </a:cubicBezTo>
                    <a:lnTo>
                      <a:pt x="16403" y="11748"/>
                    </a:lnTo>
                    <a:cubicBezTo>
                      <a:pt x="16392" y="11748"/>
                      <a:pt x="16355" y="11830"/>
                      <a:pt x="16302" y="11973"/>
                    </a:cubicBezTo>
                    <a:cubicBezTo>
                      <a:pt x="16227" y="12186"/>
                      <a:pt x="16120" y="12360"/>
                      <a:pt x="16067" y="12360"/>
                    </a:cubicBezTo>
                    <a:cubicBezTo>
                      <a:pt x="15999" y="12360"/>
                      <a:pt x="16027" y="12172"/>
                      <a:pt x="16166" y="11732"/>
                    </a:cubicBezTo>
                    <a:cubicBezTo>
                      <a:pt x="16265" y="11415"/>
                      <a:pt x="16319" y="11178"/>
                      <a:pt x="16295" y="11178"/>
                    </a:cubicBezTo>
                    <a:cubicBezTo>
                      <a:pt x="16293" y="11178"/>
                      <a:pt x="16290" y="11180"/>
                      <a:pt x="16287" y="11183"/>
                    </a:cubicBezTo>
                    <a:cubicBezTo>
                      <a:pt x="16247" y="11224"/>
                      <a:pt x="16134" y="11532"/>
                      <a:pt x="16039" y="11858"/>
                    </a:cubicBezTo>
                    <a:cubicBezTo>
                      <a:pt x="15947" y="12172"/>
                      <a:pt x="15852" y="12421"/>
                      <a:pt x="15826" y="12421"/>
                    </a:cubicBezTo>
                    <a:cubicBezTo>
                      <a:pt x="15825" y="12421"/>
                      <a:pt x="15824" y="12420"/>
                      <a:pt x="15823" y="12420"/>
                    </a:cubicBezTo>
                    <a:cubicBezTo>
                      <a:pt x="15801" y="12400"/>
                      <a:pt x="15745" y="12147"/>
                      <a:pt x="15699" y="11861"/>
                    </a:cubicBezTo>
                    <a:cubicBezTo>
                      <a:pt x="15606" y="11275"/>
                      <a:pt x="15726" y="10392"/>
                      <a:pt x="15920" y="10232"/>
                    </a:cubicBezTo>
                    <a:cubicBezTo>
                      <a:pt x="15954" y="10203"/>
                      <a:pt x="15981" y="10188"/>
                      <a:pt x="15999" y="10188"/>
                    </a:cubicBezTo>
                    <a:cubicBezTo>
                      <a:pt x="16065" y="10188"/>
                      <a:pt x="16025" y="10397"/>
                      <a:pt x="15866" y="10965"/>
                    </a:cubicBezTo>
                    <a:cubicBezTo>
                      <a:pt x="15774" y="11299"/>
                      <a:pt x="15714" y="11583"/>
                      <a:pt x="15731" y="11600"/>
                    </a:cubicBezTo>
                    <a:cubicBezTo>
                      <a:pt x="15732" y="11601"/>
                      <a:pt x="15733" y="11601"/>
                      <a:pt x="15734" y="11601"/>
                    </a:cubicBezTo>
                    <a:cubicBezTo>
                      <a:pt x="15756" y="11601"/>
                      <a:pt x="15828" y="11393"/>
                      <a:pt x="15901" y="11119"/>
                    </a:cubicBezTo>
                    <a:cubicBezTo>
                      <a:pt x="15979" y="10834"/>
                      <a:pt x="16082" y="10479"/>
                      <a:pt x="16134" y="10320"/>
                    </a:cubicBezTo>
                    <a:lnTo>
                      <a:pt x="16227" y="10034"/>
                    </a:lnTo>
                    <a:close/>
                    <a:moveTo>
                      <a:pt x="4706" y="10976"/>
                    </a:moveTo>
                    <a:cubicBezTo>
                      <a:pt x="4746" y="10976"/>
                      <a:pt x="4699" y="11294"/>
                      <a:pt x="4600" y="11684"/>
                    </a:cubicBezTo>
                    <a:cubicBezTo>
                      <a:pt x="4501" y="12076"/>
                      <a:pt x="4384" y="12405"/>
                      <a:pt x="4334" y="12421"/>
                    </a:cubicBezTo>
                    <a:cubicBezTo>
                      <a:pt x="4332" y="12422"/>
                      <a:pt x="4330" y="12422"/>
                      <a:pt x="4328" y="12422"/>
                    </a:cubicBezTo>
                    <a:cubicBezTo>
                      <a:pt x="4283" y="12422"/>
                      <a:pt x="4310" y="12198"/>
                      <a:pt x="4400" y="11815"/>
                    </a:cubicBezTo>
                    <a:cubicBezTo>
                      <a:pt x="4582" y="11049"/>
                      <a:pt x="4608" y="10976"/>
                      <a:pt x="4706" y="10976"/>
                    </a:cubicBezTo>
                    <a:close/>
                    <a:moveTo>
                      <a:pt x="4086" y="11232"/>
                    </a:moveTo>
                    <a:cubicBezTo>
                      <a:pt x="4093" y="11232"/>
                      <a:pt x="4100" y="11235"/>
                      <a:pt x="4107" y="11242"/>
                    </a:cubicBezTo>
                    <a:cubicBezTo>
                      <a:pt x="4132" y="11267"/>
                      <a:pt x="4109" y="11514"/>
                      <a:pt x="4056" y="11799"/>
                    </a:cubicBezTo>
                    <a:cubicBezTo>
                      <a:pt x="3984" y="12178"/>
                      <a:pt x="3897" y="12424"/>
                      <a:pt x="3851" y="12424"/>
                    </a:cubicBezTo>
                    <a:cubicBezTo>
                      <a:pt x="3831" y="12424"/>
                      <a:pt x="3818" y="12377"/>
                      <a:pt x="3818" y="12273"/>
                    </a:cubicBezTo>
                    <a:cubicBezTo>
                      <a:pt x="3818" y="12096"/>
                      <a:pt x="3918" y="11628"/>
                      <a:pt x="4024" y="11310"/>
                    </a:cubicBezTo>
                    <a:cubicBezTo>
                      <a:pt x="4040" y="11261"/>
                      <a:pt x="4064" y="11232"/>
                      <a:pt x="4086" y="11232"/>
                    </a:cubicBezTo>
                    <a:close/>
                    <a:moveTo>
                      <a:pt x="4415" y="11084"/>
                    </a:moveTo>
                    <a:cubicBezTo>
                      <a:pt x="4472" y="11084"/>
                      <a:pt x="4447" y="11232"/>
                      <a:pt x="4341" y="11726"/>
                    </a:cubicBezTo>
                    <a:cubicBezTo>
                      <a:pt x="4221" y="12271"/>
                      <a:pt x="4131" y="12535"/>
                      <a:pt x="4062" y="12535"/>
                    </a:cubicBezTo>
                    <a:cubicBezTo>
                      <a:pt x="4054" y="12535"/>
                      <a:pt x="4046" y="12532"/>
                      <a:pt x="4039" y="12524"/>
                    </a:cubicBezTo>
                    <a:cubicBezTo>
                      <a:pt x="3974" y="12460"/>
                      <a:pt x="4250" y="11179"/>
                      <a:pt x="4339" y="11120"/>
                    </a:cubicBezTo>
                    <a:cubicBezTo>
                      <a:pt x="4372" y="11098"/>
                      <a:pt x="4397" y="11084"/>
                      <a:pt x="4415" y="11084"/>
                    </a:cubicBezTo>
                    <a:close/>
                    <a:moveTo>
                      <a:pt x="11302" y="10738"/>
                    </a:moveTo>
                    <a:cubicBezTo>
                      <a:pt x="11435" y="10738"/>
                      <a:pt x="11460" y="10817"/>
                      <a:pt x="11503" y="11280"/>
                    </a:cubicBezTo>
                    <a:cubicBezTo>
                      <a:pt x="11532" y="11581"/>
                      <a:pt x="11556" y="11984"/>
                      <a:pt x="11556" y="12171"/>
                    </a:cubicBezTo>
                    <a:cubicBezTo>
                      <a:pt x="11556" y="12497"/>
                      <a:pt x="11542" y="12517"/>
                      <a:pt x="11248" y="12598"/>
                    </a:cubicBezTo>
                    <a:cubicBezTo>
                      <a:pt x="10652" y="12759"/>
                      <a:pt x="10092" y="12880"/>
                      <a:pt x="9959" y="12880"/>
                    </a:cubicBezTo>
                    <a:cubicBezTo>
                      <a:pt x="9939" y="12880"/>
                      <a:pt x="9929" y="12877"/>
                      <a:pt x="9929" y="12872"/>
                    </a:cubicBezTo>
                    <a:cubicBezTo>
                      <a:pt x="9928" y="12846"/>
                      <a:pt x="9869" y="12461"/>
                      <a:pt x="9797" y="12013"/>
                    </a:cubicBezTo>
                    <a:cubicBezTo>
                      <a:pt x="9724" y="11565"/>
                      <a:pt x="9678" y="11195"/>
                      <a:pt x="9691" y="11181"/>
                    </a:cubicBezTo>
                    <a:cubicBezTo>
                      <a:pt x="9753" y="11128"/>
                      <a:pt x="11118" y="10747"/>
                      <a:pt x="11280" y="10739"/>
                    </a:cubicBezTo>
                    <a:cubicBezTo>
                      <a:pt x="11287" y="10738"/>
                      <a:pt x="11295" y="10738"/>
                      <a:pt x="11302" y="10738"/>
                    </a:cubicBezTo>
                    <a:close/>
                    <a:moveTo>
                      <a:pt x="3355" y="11472"/>
                    </a:moveTo>
                    <a:cubicBezTo>
                      <a:pt x="3433" y="11472"/>
                      <a:pt x="3496" y="11512"/>
                      <a:pt x="3497" y="11568"/>
                    </a:cubicBezTo>
                    <a:cubicBezTo>
                      <a:pt x="3498" y="11624"/>
                      <a:pt x="3532" y="11849"/>
                      <a:pt x="3571" y="12076"/>
                    </a:cubicBezTo>
                    <a:cubicBezTo>
                      <a:pt x="3609" y="12303"/>
                      <a:pt x="3609" y="12540"/>
                      <a:pt x="3571" y="12614"/>
                    </a:cubicBezTo>
                    <a:cubicBezTo>
                      <a:pt x="3534" y="12684"/>
                      <a:pt x="3322" y="12789"/>
                      <a:pt x="3111" y="12841"/>
                    </a:cubicBezTo>
                    <a:cubicBezTo>
                      <a:pt x="2899" y="12894"/>
                      <a:pt x="2659" y="12959"/>
                      <a:pt x="2586" y="12980"/>
                    </a:cubicBezTo>
                    <a:cubicBezTo>
                      <a:pt x="2574" y="12984"/>
                      <a:pt x="2562" y="12986"/>
                      <a:pt x="2550" y="12986"/>
                    </a:cubicBezTo>
                    <a:cubicBezTo>
                      <a:pt x="2464" y="12986"/>
                      <a:pt x="2422" y="12860"/>
                      <a:pt x="2352" y="12441"/>
                    </a:cubicBezTo>
                    <a:cubicBezTo>
                      <a:pt x="2299" y="12124"/>
                      <a:pt x="2268" y="11849"/>
                      <a:pt x="2287" y="11831"/>
                    </a:cubicBezTo>
                    <a:cubicBezTo>
                      <a:pt x="2352" y="11766"/>
                      <a:pt x="3200" y="11478"/>
                      <a:pt x="3347" y="11472"/>
                    </a:cubicBezTo>
                    <a:cubicBezTo>
                      <a:pt x="3350" y="11472"/>
                      <a:pt x="3352" y="11472"/>
                      <a:pt x="3355" y="11472"/>
                    </a:cubicBezTo>
                    <a:close/>
                    <a:moveTo>
                      <a:pt x="4006" y="12780"/>
                    </a:moveTo>
                    <a:cubicBezTo>
                      <a:pt x="4021" y="12780"/>
                      <a:pt x="4033" y="12799"/>
                      <a:pt x="4045" y="12838"/>
                    </a:cubicBezTo>
                    <a:cubicBezTo>
                      <a:pt x="4064" y="12894"/>
                      <a:pt x="4057" y="12961"/>
                      <a:pt x="4029" y="12988"/>
                    </a:cubicBezTo>
                    <a:cubicBezTo>
                      <a:pt x="4011" y="13006"/>
                      <a:pt x="3994" y="13014"/>
                      <a:pt x="3978" y="13014"/>
                    </a:cubicBezTo>
                    <a:cubicBezTo>
                      <a:pt x="3925" y="13014"/>
                      <a:pt x="3897" y="12923"/>
                      <a:pt x="3946" y="12841"/>
                    </a:cubicBezTo>
                    <a:cubicBezTo>
                      <a:pt x="3972" y="12800"/>
                      <a:pt x="3991" y="12780"/>
                      <a:pt x="4006" y="12780"/>
                    </a:cubicBezTo>
                    <a:close/>
                    <a:moveTo>
                      <a:pt x="16242" y="12546"/>
                    </a:moveTo>
                    <a:cubicBezTo>
                      <a:pt x="16244" y="12546"/>
                      <a:pt x="16246" y="12547"/>
                      <a:pt x="16247" y="12548"/>
                    </a:cubicBezTo>
                    <a:cubicBezTo>
                      <a:pt x="16270" y="12572"/>
                      <a:pt x="16243" y="12735"/>
                      <a:pt x="16187" y="12923"/>
                    </a:cubicBezTo>
                    <a:cubicBezTo>
                      <a:pt x="16128" y="13125"/>
                      <a:pt x="16082" y="13220"/>
                      <a:pt x="16062" y="13220"/>
                    </a:cubicBezTo>
                    <a:cubicBezTo>
                      <a:pt x="16039" y="13220"/>
                      <a:pt x="16050" y="13090"/>
                      <a:pt x="16115" y="12849"/>
                    </a:cubicBezTo>
                    <a:cubicBezTo>
                      <a:pt x="16162" y="12675"/>
                      <a:pt x="16218" y="12546"/>
                      <a:pt x="16242" y="12546"/>
                    </a:cubicBezTo>
                    <a:close/>
                    <a:moveTo>
                      <a:pt x="9208" y="11310"/>
                    </a:moveTo>
                    <a:cubicBezTo>
                      <a:pt x="9309" y="11310"/>
                      <a:pt x="9360" y="11478"/>
                      <a:pt x="9462" y="12132"/>
                    </a:cubicBezTo>
                    <a:cubicBezTo>
                      <a:pt x="9535" y="12588"/>
                      <a:pt x="9581" y="12975"/>
                      <a:pt x="9569" y="12988"/>
                    </a:cubicBezTo>
                    <a:cubicBezTo>
                      <a:pt x="9540" y="13019"/>
                      <a:pt x="7810" y="13498"/>
                      <a:pt x="7720" y="13502"/>
                    </a:cubicBezTo>
                    <a:cubicBezTo>
                      <a:pt x="7720" y="13502"/>
                      <a:pt x="7720" y="13502"/>
                      <a:pt x="7720" y="13502"/>
                    </a:cubicBezTo>
                    <a:cubicBezTo>
                      <a:pt x="7662" y="13502"/>
                      <a:pt x="7441" y="11889"/>
                      <a:pt x="7493" y="11839"/>
                    </a:cubicBezTo>
                    <a:cubicBezTo>
                      <a:pt x="7546" y="11789"/>
                      <a:pt x="9064" y="11318"/>
                      <a:pt x="9202" y="11310"/>
                    </a:cubicBezTo>
                    <a:cubicBezTo>
                      <a:pt x="9204" y="11310"/>
                      <a:pt x="9206" y="11310"/>
                      <a:pt x="9208" y="11310"/>
                    </a:cubicBezTo>
                    <a:close/>
                    <a:moveTo>
                      <a:pt x="4277" y="12756"/>
                    </a:moveTo>
                    <a:cubicBezTo>
                      <a:pt x="4296" y="12756"/>
                      <a:pt x="4307" y="12775"/>
                      <a:pt x="4307" y="12818"/>
                    </a:cubicBezTo>
                    <a:cubicBezTo>
                      <a:pt x="4306" y="12955"/>
                      <a:pt x="4111" y="13634"/>
                      <a:pt x="4053" y="13697"/>
                    </a:cubicBezTo>
                    <a:cubicBezTo>
                      <a:pt x="4041" y="13710"/>
                      <a:pt x="4031" y="13716"/>
                      <a:pt x="4022" y="13716"/>
                    </a:cubicBezTo>
                    <a:cubicBezTo>
                      <a:pt x="3950" y="13716"/>
                      <a:pt x="3976" y="13319"/>
                      <a:pt x="4079" y="13036"/>
                    </a:cubicBezTo>
                    <a:cubicBezTo>
                      <a:pt x="4139" y="12874"/>
                      <a:pt x="4229" y="12756"/>
                      <a:pt x="4277" y="12756"/>
                    </a:cubicBezTo>
                    <a:close/>
                    <a:moveTo>
                      <a:pt x="7053" y="11962"/>
                    </a:moveTo>
                    <a:cubicBezTo>
                      <a:pt x="7106" y="11962"/>
                      <a:pt x="7169" y="12078"/>
                      <a:pt x="7194" y="12223"/>
                    </a:cubicBezTo>
                    <a:cubicBezTo>
                      <a:pt x="7275" y="12687"/>
                      <a:pt x="7380" y="13543"/>
                      <a:pt x="7360" y="13567"/>
                    </a:cubicBezTo>
                    <a:cubicBezTo>
                      <a:pt x="7338" y="13591"/>
                      <a:pt x="5917" y="13990"/>
                      <a:pt x="5845" y="13991"/>
                    </a:cubicBezTo>
                    <a:cubicBezTo>
                      <a:pt x="5789" y="13991"/>
                      <a:pt x="5576" y="12444"/>
                      <a:pt x="5627" y="12393"/>
                    </a:cubicBezTo>
                    <a:cubicBezTo>
                      <a:pt x="5670" y="12350"/>
                      <a:pt x="6912" y="11972"/>
                      <a:pt x="7050" y="11962"/>
                    </a:cubicBezTo>
                    <a:cubicBezTo>
                      <a:pt x="7051" y="11962"/>
                      <a:pt x="7052" y="11962"/>
                      <a:pt x="7053" y="11962"/>
                    </a:cubicBezTo>
                    <a:close/>
                    <a:moveTo>
                      <a:pt x="5261" y="12445"/>
                    </a:moveTo>
                    <a:cubicBezTo>
                      <a:pt x="5318" y="12445"/>
                      <a:pt x="5368" y="12518"/>
                      <a:pt x="5400" y="12668"/>
                    </a:cubicBezTo>
                    <a:cubicBezTo>
                      <a:pt x="5463" y="12972"/>
                      <a:pt x="5607" y="14019"/>
                      <a:pt x="5587" y="14035"/>
                    </a:cubicBezTo>
                    <a:cubicBezTo>
                      <a:pt x="5578" y="14042"/>
                      <a:pt x="5444" y="14090"/>
                      <a:pt x="5297" y="14139"/>
                    </a:cubicBezTo>
                    <a:cubicBezTo>
                      <a:pt x="5192" y="14176"/>
                      <a:pt x="5127" y="14197"/>
                      <a:pt x="5090" y="14197"/>
                    </a:cubicBezTo>
                    <a:cubicBezTo>
                      <a:pt x="5033" y="14197"/>
                      <a:pt x="5042" y="14145"/>
                      <a:pt x="5068" y="14012"/>
                    </a:cubicBezTo>
                    <a:cubicBezTo>
                      <a:pt x="5139" y="13646"/>
                      <a:pt x="5166" y="13419"/>
                      <a:pt x="5147" y="13419"/>
                    </a:cubicBezTo>
                    <a:cubicBezTo>
                      <a:pt x="5136" y="13419"/>
                      <a:pt x="5109" y="13500"/>
                      <a:pt x="5066" y="13681"/>
                    </a:cubicBezTo>
                    <a:cubicBezTo>
                      <a:pt x="4988" y="13998"/>
                      <a:pt x="4882" y="14245"/>
                      <a:pt x="4813" y="14272"/>
                    </a:cubicBezTo>
                    <a:cubicBezTo>
                      <a:pt x="4771" y="14288"/>
                      <a:pt x="4738" y="14297"/>
                      <a:pt x="4714" y="14297"/>
                    </a:cubicBezTo>
                    <a:cubicBezTo>
                      <a:pt x="4625" y="14297"/>
                      <a:pt x="4644" y="14176"/>
                      <a:pt x="4751" y="13794"/>
                    </a:cubicBezTo>
                    <a:cubicBezTo>
                      <a:pt x="4821" y="13542"/>
                      <a:pt x="4933" y="13136"/>
                      <a:pt x="5001" y="12889"/>
                    </a:cubicBezTo>
                    <a:cubicBezTo>
                      <a:pt x="5081" y="12599"/>
                      <a:pt x="5179" y="12445"/>
                      <a:pt x="5261" y="12445"/>
                    </a:cubicBezTo>
                    <a:close/>
                    <a:moveTo>
                      <a:pt x="15037" y="11952"/>
                    </a:moveTo>
                    <a:cubicBezTo>
                      <a:pt x="15103" y="11952"/>
                      <a:pt x="15141" y="11965"/>
                      <a:pt x="15156" y="11990"/>
                    </a:cubicBezTo>
                    <a:cubicBezTo>
                      <a:pt x="15188" y="12043"/>
                      <a:pt x="15238" y="12528"/>
                      <a:pt x="15270" y="13066"/>
                    </a:cubicBezTo>
                    <a:lnTo>
                      <a:pt x="15326" y="14046"/>
                    </a:lnTo>
                    <a:lnTo>
                      <a:pt x="14671" y="14209"/>
                    </a:lnTo>
                    <a:lnTo>
                      <a:pt x="14016" y="14372"/>
                    </a:lnTo>
                    <a:lnTo>
                      <a:pt x="13962" y="13671"/>
                    </a:lnTo>
                    <a:cubicBezTo>
                      <a:pt x="13934" y="13289"/>
                      <a:pt x="13889" y="12801"/>
                      <a:pt x="13864" y="12598"/>
                    </a:cubicBezTo>
                    <a:lnTo>
                      <a:pt x="13819" y="12223"/>
                    </a:lnTo>
                    <a:lnTo>
                      <a:pt x="14457" y="12059"/>
                    </a:lnTo>
                    <a:cubicBezTo>
                      <a:pt x="14743" y="11987"/>
                      <a:pt x="14928" y="11952"/>
                      <a:pt x="15037" y="11952"/>
                    </a:cubicBezTo>
                    <a:close/>
                    <a:moveTo>
                      <a:pt x="4902" y="12546"/>
                    </a:moveTo>
                    <a:cubicBezTo>
                      <a:pt x="4970" y="12546"/>
                      <a:pt x="4922" y="12846"/>
                      <a:pt x="4754" y="13477"/>
                    </a:cubicBezTo>
                    <a:cubicBezTo>
                      <a:pt x="4579" y="14137"/>
                      <a:pt x="4476" y="14400"/>
                      <a:pt x="4383" y="14400"/>
                    </a:cubicBezTo>
                    <a:cubicBezTo>
                      <a:pt x="4365" y="14400"/>
                      <a:pt x="4348" y="14391"/>
                      <a:pt x="4331" y="14373"/>
                    </a:cubicBezTo>
                    <a:cubicBezTo>
                      <a:pt x="4267" y="14307"/>
                      <a:pt x="4694" y="12767"/>
                      <a:pt x="4820" y="12614"/>
                    </a:cubicBezTo>
                    <a:cubicBezTo>
                      <a:pt x="4856" y="12568"/>
                      <a:pt x="4884" y="12546"/>
                      <a:pt x="4902" y="12546"/>
                    </a:cubicBezTo>
                    <a:close/>
                    <a:moveTo>
                      <a:pt x="4585" y="12626"/>
                    </a:moveTo>
                    <a:cubicBezTo>
                      <a:pt x="4651" y="12626"/>
                      <a:pt x="4600" y="12910"/>
                      <a:pt x="4425" y="13542"/>
                    </a:cubicBezTo>
                    <a:cubicBezTo>
                      <a:pt x="4271" y="14101"/>
                      <a:pt x="4155" y="14402"/>
                      <a:pt x="4099" y="14402"/>
                    </a:cubicBezTo>
                    <a:cubicBezTo>
                      <a:pt x="4076" y="14402"/>
                      <a:pt x="4063" y="14347"/>
                      <a:pt x="4063" y="14233"/>
                    </a:cubicBezTo>
                    <a:cubicBezTo>
                      <a:pt x="4063" y="13998"/>
                      <a:pt x="4392" y="12828"/>
                      <a:pt x="4493" y="12702"/>
                    </a:cubicBezTo>
                    <a:cubicBezTo>
                      <a:pt x="4535" y="12652"/>
                      <a:pt x="4565" y="12626"/>
                      <a:pt x="4585" y="12626"/>
                    </a:cubicBezTo>
                    <a:close/>
                    <a:moveTo>
                      <a:pt x="16551" y="12424"/>
                    </a:moveTo>
                    <a:cubicBezTo>
                      <a:pt x="16585" y="12424"/>
                      <a:pt x="16607" y="12473"/>
                      <a:pt x="16610" y="12580"/>
                    </a:cubicBezTo>
                    <a:cubicBezTo>
                      <a:pt x="16612" y="12660"/>
                      <a:pt x="16661" y="13122"/>
                      <a:pt x="16715" y="13603"/>
                    </a:cubicBezTo>
                    <a:lnTo>
                      <a:pt x="16817" y="14479"/>
                    </a:lnTo>
                    <a:lnTo>
                      <a:pt x="16568" y="14547"/>
                    </a:lnTo>
                    <a:cubicBezTo>
                      <a:pt x="16457" y="14578"/>
                      <a:pt x="16358" y="14598"/>
                      <a:pt x="16314" y="14598"/>
                    </a:cubicBezTo>
                    <a:cubicBezTo>
                      <a:pt x="16302" y="14598"/>
                      <a:pt x="16295" y="14597"/>
                      <a:pt x="16291" y="14594"/>
                    </a:cubicBezTo>
                    <a:cubicBezTo>
                      <a:pt x="16266" y="14574"/>
                      <a:pt x="16380" y="14210"/>
                      <a:pt x="16568" y="13705"/>
                    </a:cubicBezTo>
                    <a:cubicBezTo>
                      <a:pt x="16597" y="13631"/>
                      <a:pt x="16603" y="13594"/>
                      <a:pt x="16587" y="13594"/>
                    </a:cubicBezTo>
                    <a:cubicBezTo>
                      <a:pt x="16579" y="13594"/>
                      <a:pt x="16564" y="13605"/>
                      <a:pt x="16543" y="13625"/>
                    </a:cubicBezTo>
                    <a:cubicBezTo>
                      <a:pt x="16495" y="13670"/>
                      <a:pt x="16398" y="13895"/>
                      <a:pt x="16321" y="14130"/>
                    </a:cubicBezTo>
                    <a:cubicBezTo>
                      <a:pt x="16206" y="14488"/>
                      <a:pt x="16085" y="14665"/>
                      <a:pt x="15998" y="14665"/>
                    </a:cubicBezTo>
                    <a:cubicBezTo>
                      <a:pt x="15907" y="14665"/>
                      <a:pt x="15853" y="14472"/>
                      <a:pt x="15881" y="14090"/>
                    </a:cubicBezTo>
                    <a:cubicBezTo>
                      <a:pt x="15893" y="13923"/>
                      <a:pt x="15874" y="13650"/>
                      <a:pt x="15838" y="13477"/>
                    </a:cubicBezTo>
                    <a:cubicBezTo>
                      <a:pt x="15757" y="13095"/>
                      <a:pt x="15844" y="12607"/>
                      <a:pt x="15993" y="12607"/>
                    </a:cubicBezTo>
                    <a:cubicBezTo>
                      <a:pt x="16091" y="12607"/>
                      <a:pt x="16091" y="12664"/>
                      <a:pt x="15991" y="12989"/>
                    </a:cubicBezTo>
                    <a:cubicBezTo>
                      <a:pt x="15897" y="13294"/>
                      <a:pt x="15860" y="13487"/>
                      <a:pt x="15888" y="13487"/>
                    </a:cubicBezTo>
                    <a:cubicBezTo>
                      <a:pt x="15900" y="13487"/>
                      <a:pt x="15923" y="13454"/>
                      <a:pt x="15957" y="13381"/>
                    </a:cubicBezTo>
                    <a:cubicBezTo>
                      <a:pt x="15981" y="13332"/>
                      <a:pt x="15996" y="13307"/>
                      <a:pt x="16005" y="13307"/>
                    </a:cubicBezTo>
                    <a:cubicBezTo>
                      <a:pt x="16018" y="13307"/>
                      <a:pt x="16014" y="13369"/>
                      <a:pt x="15997" y="13503"/>
                    </a:cubicBezTo>
                    <a:cubicBezTo>
                      <a:pt x="15992" y="13542"/>
                      <a:pt x="15994" y="13561"/>
                      <a:pt x="16000" y="13561"/>
                    </a:cubicBezTo>
                    <a:cubicBezTo>
                      <a:pt x="16021" y="13561"/>
                      <a:pt x="16089" y="13395"/>
                      <a:pt x="16179" y="13120"/>
                    </a:cubicBezTo>
                    <a:cubicBezTo>
                      <a:pt x="16323" y="12687"/>
                      <a:pt x="16471" y="12424"/>
                      <a:pt x="16551" y="12424"/>
                    </a:cubicBezTo>
                    <a:close/>
                    <a:moveTo>
                      <a:pt x="13423" y="12367"/>
                    </a:moveTo>
                    <a:cubicBezTo>
                      <a:pt x="13515" y="12367"/>
                      <a:pt x="13562" y="12410"/>
                      <a:pt x="13568" y="12497"/>
                    </a:cubicBezTo>
                    <a:cubicBezTo>
                      <a:pt x="13573" y="12578"/>
                      <a:pt x="13617" y="13029"/>
                      <a:pt x="13664" y="13495"/>
                    </a:cubicBezTo>
                    <a:cubicBezTo>
                      <a:pt x="13711" y="13959"/>
                      <a:pt x="13733" y="14372"/>
                      <a:pt x="13713" y="14403"/>
                    </a:cubicBezTo>
                    <a:cubicBezTo>
                      <a:pt x="13671" y="14471"/>
                      <a:pt x="12329" y="14782"/>
                      <a:pt x="12109" y="14782"/>
                    </a:cubicBezTo>
                    <a:cubicBezTo>
                      <a:pt x="12093" y="14782"/>
                      <a:pt x="12083" y="14781"/>
                      <a:pt x="12079" y="14777"/>
                    </a:cubicBezTo>
                    <a:cubicBezTo>
                      <a:pt x="12057" y="14755"/>
                      <a:pt x="12373" y="14272"/>
                      <a:pt x="12784" y="13702"/>
                    </a:cubicBezTo>
                    <a:cubicBezTo>
                      <a:pt x="13196" y="13132"/>
                      <a:pt x="13514" y="12655"/>
                      <a:pt x="13497" y="12639"/>
                    </a:cubicBezTo>
                    <a:cubicBezTo>
                      <a:pt x="13496" y="12639"/>
                      <a:pt x="13496" y="12639"/>
                      <a:pt x="13496" y="12639"/>
                    </a:cubicBezTo>
                    <a:cubicBezTo>
                      <a:pt x="13467" y="12639"/>
                      <a:pt x="13145" y="13058"/>
                      <a:pt x="12776" y="13580"/>
                    </a:cubicBezTo>
                    <a:cubicBezTo>
                      <a:pt x="12400" y="14110"/>
                      <a:pt x="12057" y="14551"/>
                      <a:pt x="12022" y="14553"/>
                    </a:cubicBezTo>
                    <a:cubicBezTo>
                      <a:pt x="12022" y="14553"/>
                      <a:pt x="12021" y="14553"/>
                      <a:pt x="12021" y="14553"/>
                    </a:cubicBezTo>
                    <a:cubicBezTo>
                      <a:pt x="11987" y="14553"/>
                      <a:pt x="11962" y="14397"/>
                      <a:pt x="11968" y="14210"/>
                    </a:cubicBezTo>
                    <a:cubicBezTo>
                      <a:pt x="11975" y="14018"/>
                      <a:pt x="11954" y="13607"/>
                      <a:pt x="11920" y="13289"/>
                    </a:cubicBezTo>
                    <a:lnTo>
                      <a:pt x="11860" y="12714"/>
                    </a:lnTo>
                    <a:lnTo>
                      <a:pt x="12287" y="12622"/>
                    </a:lnTo>
                    <a:cubicBezTo>
                      <a:pt x="12522" y="12568"/>
                      <a:pt x="12745" y="12524"/>
                      <a:pt x="12788" y="12524"/>
                    </a:cubicBezTo>
                    <a:cubicBezTo>
                      <a:pt x="12828" y="12524"/>
                      <a:pt x="12677" y="12821"/>
                      <a:pt x="12450" y="13187"/>
                    </a:cubicBezTo>
                    <a:cubicBezTo>
                      <a:pt x="12222" y="13554"/>
                      <a:pt x="12055" y="13865"/>
                      <a:pt x="12075" y="13883"/>
                    </a:cubicBezTo>
                    <a:cubicBezTo>
                      <a:pt x="12076" y="13883"/>
                      <a:pt x="12077" y="13883"/>
                      <a:pt x="12077" y="13883"/>
                    </a:cubicBezTo>
                    <a:cubicBezTo>
                      <a:pt x="12107" y="13883"/>
                      <a:pt x="12310" y="13586"/>
                      <a:pt x="12535" y="13214"/>
                    </a:cubicBezTo>
                    <a:cubicBezTo>
                      <a:pt x="12765" y="12830"/>
                      <a:pt x="13037" y="12481"/>
                      <a:pt x="13130" y="12444"/>
                    </a:cubicBezTo>
                    <a:cubicBezTo>
                      <a:pt x="13255" y="12393"/>
                      <a:pt x="13352" y="12367"/>
                      <a:pt x="13423" y="12367"/>
                    </a:cubicBezTo>
                    <a:close/>
                    <a:moveTo>
                      <a:pt x="3625" y="12938"/>
                    </a:moveTo>
                    <a:cubicBezTo>
                      <a:pt x="3689" y="12938"/>
                      <a:pt x="3741" y="13192"/>
                      <a:pt x="3782" y="13683"/>
                    </a:cubicBezTo>
                    <a:cubicBezTo>
                      <a:pt x="3815" y="14099"/>
                      <a:pt x="3837" y="14456"/>
                      <a:pt x="3830" y="14478"/>
                    </a:cubicBezTo>
                    <a:cubicBezTo>
                      <a:pt x="3823" y="14500"/>
                      <a:pt x="3573" y="14601"/>
                      <a:pt x="3271" y="14701"/>
                    </a:cubicBezTo>
                    <a:cubicBezTo>
                      <a:pt x="3022" y="14785"/>
                      <a:pt x="2855" y="14826"/>
                      <a:pt x="2760" y="14826"/>
                    </a:cubicBezTo>
                    <a:cubicBezTo>
                      <a:pt x="2713" y="14826"/>
                      <a:pt x="2683" y="14816"/>
                      <a:pt x="2671" y="14795"/>
                    </a:cubicBezTo>
                    <a:cubicBezTo>
                      <a:pt x="2596" y="14674"/>
                      <a:pt x="2495" y="13334"/>
                      <a:pt x="2558" y="13273"/>
                    </a:cubicBezTo>
                    <a:cubicBezTo>
                      <a:pt x="2614" y="13215"/>
                      <a:pt x="3458" y="12949"/>
                      <a:pt x="3623" y="12939"/>
                    </a:cubicBezTo>
                    <a:cubicBezTo>
                      <a:pt x="3623" y="12939"/>
                      <a:pt x="3624" y="12938"/>
                      <a:pt x="3625" y="12938"/>
                    </a:cubicBezTo>
                    <a:close/>
                    <a:moveTo>
                      <a:pt x="15974" y="14828"/>
                    </a:moveTo>
                    <a:cubicBezTo>
                      <a:pt x="15991" y="14828"/>
                      <a:pt x="16006" y="14843"/>
                      <a:pt x="16017" y="14878"/>
                    </a:cubicBezTo>
                    <a:cubicBezTo>
                      <a:pt x="16032" y="14922"/>
                      <a:pt x="16007" y="15025"/>
                      <a:pt x="15961" y="15104"/>
                    </a:cubicBezTo>
                    <a:cubicBezTo>
                      <a:pt x="15927" y="15168"/>
                      <a:pt x="15908" y="15201"/>
                      <a:pt x="15896" y="15201"/>
                    </a:cubicBezTo>
                    <a:cubicBezTo>
                      <a:pt x="15883" y="15201"/>
                      <a:pt x="15880" y="15162"/>
                      <a:pt x="15878" y="15081"/>
                    </a:cubicBezTo>
                    <a:cubicBezTo>
                      <a:pt x="15875" y="14943"/>
                      <a:pt x="15929" y="14828"/>
                      <a:pt x="15974" y="14828"/>
                    </a:cubicBezTo>
                    <a:close/>
                    <a:moveTo>
                      <a:pt x="11442" y="12855"/>
                    </a:moveTo>
                    <a:cubicBezTo>
                      <a:pt x="11610" y="12855"/>
                      <a:pt x="11618" y="12915"/>
                      <a:pt x="11666" y="13587"/>
                    </a:cubicBezTo>
                    <a:cubicBezTo>
                      <a:pt x="11708" y="14165"/>
                      <a:pt x="11691" y="14380"/>
                      <a:pt x="11593" y="14585"/>
                    </a:cubicBezTo>
                    <a:cubicBezTo>
                      <a:pt x="11525" y="14722"/>
                      <a:pt x="11496" y="14784"/>
                      <a:pt x="11506" y="14784"/>
                    </a:cubicBezTo>
                    <a:cubicBezTo>
                      <a:pt x="11514" y="14784"/>
                      <a:pt x="11545" y="14748"/>
                      <a:pt x="11599" y="14681"/>
                    </a:cubicBezTo>
                    <a:cubicBezTo>
                      <a:pt x="11661" y="14606"/>
                      <a:pt x="11695" y="14567"/>
                      <a:pt x="11709" y="14567"/>
                    </a:cubicBezTo>
                    <a:cubicBezTo>
                      <a:pt x="11726" y="14567"/>
                      <a:pt x="11720" y="14616"/>
                      <a:pt x="11705" y="14718"/>
                    </a:cubicBezTo>
                    <a:cubicBezTo>
                      <a:pt x="11679" y="14895"/>
                      <a:pt x="11602" y="14934"/>
                      <a:pt x="11024" y="15061"/>
                    </a:cubicBezTo>
                    <a:cubicBezTo>
                      <a:pt x="10666" y="15140"/>
                      <a:pt x="10329" y="15206"/>
                      <a:pt x="10274" y="15208"/>
                    </a:cubicBezTo>
                    <a:cubicBezTo>
                      <a:pt x="10274" y="15208"/>
                      <a:pt x="10274" y="15208"/>
                      <a:pt x="10273" y="15208"/>
                    </a:cubicBezTo>
                    <a:cubicBezTo>
                      <a:pt x="10216" y="15208"/>
                      <a:pt x="10156" y="15020"/>
                      <a:pt x="10128" y="14744"/>
                    </a:cubicBezTo>
                    <a:cubicBezTo>
                      <a:pt x="10102" y="14490"/>
                      <a:pt x="10051" y="14023"/>
                      <a:pt x="10017" y="13721"/>
                    </a:cubicBezTo>
                    <a:cubicBezTo>
                      <a:pt x="9957" y="13175"/>
                      <a:pt x="9961" y="13166"/>
                      <a:pt x="10164" y="13122"/>
                    </a:cubicBezTo>
                    <a:cubicBezTo>
                      <a:pt x="10282" y="13096"/>
                      <a:pt x="10552" y="13029"/>
                      <a:pt x="10780" y="12972"/>
                    </a:cubicBezTo>
                    <a:cubicBezTo>
                      <a:pt x="11010" y="12912"/>
                      <a:pt x="11281" y="12861"/>
                      <a:pt x="11399" y="12856"/>
                    </a:cubicBezTo>
                    <a:cubicBezTo>
                      <a:pt x="11414" y="12855"/>
                      <a:pt x="11429" y="12855"/>
                      <a:pt x="11442" y="12855"/>
                    </a:cubicBezTo>
                    <a:close/>
                    <a:moveTo>
                      <a:pt x="9511" y="13337"/>
                    </a:moveTo>
                    <a:cubicBezTo>
                      <a:pt x="9570" y="13337"/>
                      <a:pt x="9599" y="13349"/>
                      <a:pt x="9612" y="13370"/>
                    </a:cubicBezTo>
                    <a:cubicBezTo>
                      <a:pt x="9642" y="13420"/>
                      <a:pt x="9710" y="13859"/>
                      <a:pt x="9763" y="14340"/>
                    </a:cubicBezTo>
                    <a:cubicBezTo>
                      <a:pt x="9817" y="14820"/>
                      <a:pt x="9835" y="15247"/>
                      <a:pt x="9806" y="15276"/>
                    </a:cubicBezTo>
                    <a:cubicBezTo>
                      <a:pt x="9721" y="15360"/>
                      <a:pt x="8157" y="15713"/>
                      <a:pt x="7907" y="15713"/>
                    </a:cubicBezTo>
                    <a:cubicBezTo>
                      <a:pt x="7890" y="15713"/>
                      <a:pt x="7879" y="15712"/>
                      <a:pt x="7875" y="15708"/>
                    </a:cubicBezTo>
                    <a:cubicBezTo>
                      <a:pt x="7848" y="15681"/>
                      <a:pt x="7802" y="15227"/>
                      <a:pt x="7773" y="14706"/>
                    </a:cubicBezTo>
                    <a:lnTo>
                      <a:pt x="7720" y="13754"/>
                    </a:lnTo>
                    <a:lnTo>
                      <a:pt x="8029" y="13674"/>
                    </a:lnTo>
                    <a:cubicBezTo>
                      <a:pt x="8960" y="13429"/>
                      <a:pt x="9350" y="13337"/>
                      <a:pt x="9511" y="13337"/>
                    </a:cubicBezTo>
                    <a:close/>
                    <a:moveTo>
                      <a:pt x="7338" y="13837"/>
                    </a:moveTo>
                    <a:cubicBezTo>
                      <a:pt x="7368" y="13837"/>
                      <a:pt x="7411" y="13989"/>
                      <a:pt x="7435" y="14173"/>
                    </a:cubicBezTo>
                    <a:cubicBezTo>
                      <a:pt x="7457" y="14365"/>
                      <a:pt x="7497" y="14813"/>
                      <a:pt x="7526" y="15180"/>
                    </a:cubicBezTo>
                    <a:lnTo>
                      <a:pt x="7574" y="15840"/>
                    </a:lnTo>
                    <a:lnTo>
                      <a:pt x="6865" y="16018"/>
                    </a:lnTo>
                    <a:cubicBezTo>
                      <a:pt x="6567" y="16093"/>
                      <a:pt x="6373" y="16137"/>
                      <a:pt x="6247" y="16137"/>
                    </a:cubicBezTo>
                    <a:cubicBezTo>
                      <a:pt x="6039" y="16137"/>
                      <a:pt x="6018" y="16017"/>
                      <a:pt x="6018" y="15720"/>
                    </a:cubicBezTo>
                    <a:cubicBezTo>
                      <a:pt x="6016" y="15568"/>
                      <a:pt x="5978" y="15192"/>
                      <a:pt x="5928" y="14874"/>
                    </a:cubicBezTo>
                    <a:cubicBezTo>
                      <a:pt x="5877" y="14557"/>
                      <a:pt x="5856" y="14280"/>
                      <a:pt x="5879" y="14258"/>
                    </a:cubicBezTo>
                    <a:cubicBezTo>
                      <a:pt x="5911" y="14226"/>
                      <a:pt x="7141" y="13871"/>
                      <a:pt x="7336" y="13837"/>
                    </a:cubicBezTo>
                    <a:cubicBezTo>
                      <a:pt x="7337" y="13837"/>
                      <a:pt x="7337" y="13837"/>
                      <a:pt x="7338" y="13837"/>
                    </a:cubicBezTo>
                    <a:close/>
                    <a:moveTo>
                      <a:pt x="15251" y="14275"/>
                    </a:moveTo>
                    <a:cubicBezTo>
                      <a:pt x="15256" y="14275"/>
                      <a:pt x="15260" y="14275"/>
                      <a:pt x="15263" y="14276"/>
                    </a:cubicBezTo>
                    <a:cubicBezTo>
                      <a:pt x="15310" y="14284"/>
                      <a:pt x="15355" y="14678"/>
                      <a:pt x="15369" y="15192"/>
                    </a:cubicBezTo>
                    <a:lnTo>
                      <a:pt x="15393" y="16090"/>
                    </a:lnTo>
                    <a:lnTo>
                      <a:pt x="14772" y="16229"/>
                    </a:lnTo>
                    <a:cubicBezTo>
                      <a:pt x="14474" y="16296"/>
                      <a:pt x="14216" y="16342"/>
                      <a:pt x="14145" y="16342"/>
                    </a:cubicBezTo>
                    <a:cubicBezTo>
                      <a:pt x="14135" y="16342"/>
                      <a:pt x="14128" y="16341"/>
                      <a:pt x="14127" y="16339"/>
                    </a:cubicBezTo>
                    <a:cubicBezTo>
                      <a:pt x="14109" y="16324"/>
                      <a:pt x="14085" y="15925"/>
                      <a:pt x="14069" y="15443"/>
                    </a:cubicBezTo>
                    <a:lnTo>
                      <a:pt x="14041" y="14577"/>
                    </a:lnTo>
                    <a:lnTo>
                      <a:pt x="14611" y="14418"/>
                    </a:lnTo>
                    <a:cubicBezTo>
                      <a:pt x="14908" y="14335"/>
                      <a:pt x="15179" y="14275"/>
                      <a:pt x="15251" y="14275"/>
                    </a:cubicBezTo>
                    <a:close/>
                    <a:moveTo>
                      <a:pt x="16827" y="14648"/>
                    </a:moveTo>
                    <a:cubicBezTo>
                      <a:pt x="16840" y="14648"/>
                      <a:pt x="16850" y="15042"/>
                      <a:pt x="16850" y="15537"/>
                    </a:cubicBezTo>
                    <a:cubicBezTo>
                      <a:pt x="16850" y="16295"/>
                      <a:pt x="16830" y="16433"/>
                      <a:pt x="16726" y="16433"/>
                    </a:cubicBezTo>
                    <a:cubicBezTo>
                      <a:pt x="16635" y="16433"/>
                      <a:pt x="16614" y="16379"/>
                      <a:pt x="16649" y="16251"/>
                    </a:cubicBezTo>
                    <a:cubicBezTo>
                      <a:pt x="16667" y="16183"/>
                      <a:pt x="16673" y="16148"/>
                      <a:pt x="16664" y="16148"/>
                    </a:cubicBezTo>
                    <a:cubicBezTo>
                      <a:pt x="16654" y="16148"/>
                      <a:pt x="16623" y="16195"/>
                      <a:pt x="16567" y="16291"/>
                    </a:cubicBezTo>
                    <a:cubicBezTo>
                      <a:pt x="16496" y="16413"/>
                      <a:pt x="16400" y="16516"/>
                      <a:pt x="16354" y="16516"/>
                    </a:cubicBezTo>
                    <a:cubicBezTo>
                      <a:pt x="16249" y="16516"/>
                      <a:pt x="16258" y="16474"/>
                      <a:pt x="16455" y="16018"/>
                    </a:cubicBezTo>
                    <a:cubicBezTo>
                      <a:pt x="16554" y="15791"/>
                      <a:pt x="16611" y="15596"/>
                      <a:pt x="16590" y="15574"/>
                    </a:cubicBezTo>
                    <a:cubicBezTo>
                      <a:pt x="16589" y="15573"/>
                      <a:pt x="16588" y="15573"/>
                      <a:pt x="16586" y="15573"/>
                    </a:cubicBezTo>
                    <a:cubicBezTo>
                      <a:pt x="16558" y="15573"/>
                      <a:pt x="16451" y="15779"/>
                      <a:pt x="16345" y="16042"/>
                    </a:cubicBezTo>
                    <a:cubicBezTo>
                      <a:pt x="16202" y="16396"/>
                      <a:pt x="16093" y="16572"/>
                      <a:pt x="16018" y="16572"/>
                    </a:cubicBezTo>
                    <a:cubicBezTo>
                      <a:pt x="15949" y="16572"/>
                      <a:pt x="15908" y="16425"/>
                      <a:pt x="15893" y="16130"/>
                    </a:cubicBezTo>
                    <a:cubicBezTo>
                      <a:pt x="15864" y="15535"/>
                      <a:pt x="16080" y="14835"/>
                      <a:pt x="16313" y="14773"/>
                    </a:cubicBezTo>
                    <a:cubicBezTo>
                      <a:pt x="16372" y="14757"/>
                      <a:pt x="16431" y="14748"/>
                      <a:pt x="16466" y="14748"/>
                    </a:cubicBezTo>
                    <a:cubicBezTo>
                      <a:pt x="16484" y="14748"/>
                      <a:pt x="16496" y="14750"/>
                      <a:pt x="16500" y="14755"/>
                    </a:cubicBezTo>
                    <a:cubicBezTo>
                      <a:pt x="16513" y="14768"/>
                      <a:pt x="16392" y="15085"/>
                      <a:pt x="16231" y="15450"/>
                    </a:cubicBezTo>
                    <a:cubicBezTo>
                      <a:pt x="16071" y="15816"/>
                      <a:pt x="15955" y="16137"/>
                      <a:pt x="15975" y="16156"/>
                    </a:cubicBezTo>
                    <a:cubicBezTo>
                      <a:pt x="15975" y="16156"/>
                      <a:pt x="15976" y="16157"/>
                      <a:pt x="15976" y="16157"/>
                    </a:cubicBezTo>
                    <a:cubicBezTo>
                      <a:pt x="16003" y="16157"/>
                      <a:pt x="16152" y="15851"/>
                      <a:pt x="16318" y="15455"/>
                    </a:cubicBezTo>
                    <a:cubicBezTo>
                      <a:pt x="16576" y="14836"/>
                      <a:pt x="16663" y="14696"/>
                      <a:pt x="16826" y="14648"/>
                    </a:cubicBezTo>
                    <a:cubicBezTo>
                      <a:pt x="16826" y="14648"/>
                      <a:pt x="16826" y="14648"/>
                      <a:pt x="16827" y="14648"/>
                    </a:cubicBezTo>
                    <a:close/>
                    <a:moveTo>
                      <a:pt x="5444" y="14344"/>
                    </a:moveTo>
                    <a:cubicBezTo>
                      <a:pt x="5640" y="14344"/>
                      <a:pt x="5668" y="14500"/>
                      <a:pt x="5744" y="15129"/>
                    </a:cubicBezTo>
                    <a:cubicBezTo>
                      <a:pt x="5891" y="16351"/>
                      <a:pt x="5955" y="16228"/>
                      <a:pt x="5080" y="16439"/>
                    </a:cubicBezTo>
                    <a:cubicBezTo>
                      <a:pt x="4707" y="16531"/>
                      <a:pt x="4378" y="16595"/>
                      <a:pt x="4294" y="16595"/>
                    </a:cubicBezTo>
                    <a:cubicBezTo>
                      <a:pt x="4283" y="16595"/>
                      <a:pt x="4276" y="16594"/>
                      <a:pt x="4274" y="16592"/>
                    </a:cubicBezTo>
                    <a:cubicBezTo>
                      <a:pt x="4257" y="16572"/>
                      <a:pt x="4230" y="16136"/>
                      <a:pt x="4212" y="15622"/>
                    </a:cubicBezTo>
                    <a:cubicBezTo>
                      <a:pt x="4187" y="14799"/>
                      <a:pt x="4200" y="14686"/>
                      <a:pt x="4323" y="14661"/>
                    </a:cubicBezTo>
                    <a:cubicBezTo>
                      <a:pt x="4345" y="14657"/>
                      <a:pt x="4363" y="14654"/>
                      <a:pt x="4378" y="14654"/>
                    </a:cubicBezTo>
                    <a:cubicBezTo>
                      <a:pt x="4445" y="14654"/>
                      <a:pt x="4440" y="14708"/>
                      <a:pt x="4385" y="14902"/>
                    </a:cubicBezTo>
                    <a:cubicBezTo>
                      <a:pt x="4343" y="15049"/>
                      <a:pt x="4311" y="15245"/>
                      <a:pt x="4317" y="15334"/>
                    </a:cubicBezTo>
                    <a:cubicBezTo>
                      <a:pt x="4318" y="15353"/>
                      <a:pt x="4321" y="15363"/>
                      <a:pt x="4326" y="15363"/>
                    </a:cubicBezTo>
                    <a:cubicBezTo>
                      <a:pt x="4344" y="15363"/>
                      <a:pt x="4385" y="15246"/>
                      <a:pt x="4432" y="15055"/>
                    </a:cubicBezTo>
                    <a:cubicBezTo>
                      <a:pt x="4528" y="14657"/>
                      <a:pt x="4642" y="14484"/>
                      <a:pt x="4814" y="14479"/>
                    </a:cubicBezTo>
                    <a:cubicBezTo>
                      <a:pt x="4824" y="14479"/>
                      <a:pt x="4833" y="14478"/>
                      <a:pt x="4840" y="14478"/>
                    </a:cubicBezTo>
                    <a:cubicBezTo>
                      <a:pt x="4892" y="14478"/>
                      <a:pt x="4879" y="14510"/>
                      <a:pt x="4762" y="14951"/>
                    </a:cubicBezTo>
                    <a:cubicBezTo>
                      <a:pt x="4705" y="15171"/>
                      <a:pt x="4687" y="15332"/>
                      <a:pt x="4717" y="15332"/>
                    </a:cubicBezTo>
                    <a:cubicBezTo>
                      <a:pt x="4719" y="15332"/>
                      <a:pt x="4722" y="15331"/>
                      <a:pt x="4725" y="15330"/>
                    </a:cubicBezTo>
                    <a:cubicBezTo>
                      <a:pt x="4738" y="15321"/>
                      <a:pt x="4750" y="15316"/>
                      <a:pt x="4760" y="15316"/>
                    </a:cubicBezTo>
                    <a:cubicBezTo>
                      <a:pt x="4812" y="15316"/>
                      <a:pt x="4801" y="15453"/>
                      <a:pt x="4726" y="15838"/>
                    </a:cubicBezTo>
                    <a:cubicBezTo>
                      <a:pt x="4691" y="16013"/>
                      <a:pt x="4686" y="16146"/>
                      <a:pt x="4710" y="16146"/>
                    </a:cubicBezTo>
                    <a:cubicBezTo>
                      <a:pt x="4712" y="16146"/>
                      <a:pt x="4713" y="16145"/>
                      <a:pt x="4715" y="16144"/>
                    </a:cubicBezTo>
                    <a:cubicBezTo>
                      <a:pt x="4747" y="16124"/>
                      <a:pt x="4798" y="15951"/>
                      <a:pt x="4828" y="15757"/>
                    </a:cubicBezTo>
                    <a:cubicBezTo>
                      <a:pt x="5027" y="14503"/>
                      <a:pt x="5054" y="14411"/>
                      <a:pt x="5235" y="14373"/>
                    </a:cubicBezTo>
                    <a:cubicBezTo>
                      <a:pt x="5321" y="14356"/>
                      <a:pt x="5389" y="14344"/>
                      <a:pt x="5444" y="14344"/>
                    </a:cubicBezTo>
                    <a:close/>
                    <a:moveTo>
                      <a:pt x="13682" y="14651"/>
                    </a:moveTo>
                    <a:cubicBezTo>
                      <a:pt x="13709" y="14651"/>
                      <a:pt x="13754" y="14897"/>
                      <a:pt x="13782" y="15197"/>
                    </a:cubicBezTo>
                    <a:cubicBezTo>
                      <a:pt x="13903" y="16466"/>
                      <a:pt x="13881" y="16532"/>
                      <a:pt x="13284" y="16549"/>
                    </a:cubicBezTo>
                    <a:cubicBezTo>
                      <a:pt x="13120" y="16553"/>
                      <a:pt x="12963" y="16580"/>
                      <a:pt x="12942" y="16608"/>
                    </a:cubicBezTo>
                    <a:cubicBezTo>
                      <a:pt x="12918" y="16639"/>
                      <a:pt x="12803" y="16687"/>
                      <a:pt x="12681" y="16719"/>
                    </a:cubicBezTo>
                    <a:cubicBezTo>
                      <a:pt x="12619" y="16735"/>
                      <a:pt x="12574" y="16744"/>
                      <a:pt x="12544" y="16744"/>
                    </a:cubicBezTo>
                    <a:cubicBezTo>
                      <a:pt x="12478" y="16744"/>
                      <a:pt x="12476" y="16700"/>
                      <a:pt x="12502" y="16585"/>
                    </a:cubicBezTo>
                    <a:cubicBezTo>
                      <a:pt x="12519" y="16504"/>
                      <a:pt x="12526" y="16462"/>
                      <a:pt x="12516" y="16462"/>
                    </a:cubicBezTo>
                    <a:cubicBezTo>
                      <a:pt x="12505" y="16462"/>
                      <a:pt x="12473" y="16514"/>
                      <a:pt x="12411" y="16621"/>
                    </a:cubicBezTo>
                    <a:cubicBezTo>
                      <a:pt x="12325" y="16772"/>
                      <a:pt x="12258" y="16846"/>
                      <a:pt x="12213" y="16846"/>
                    </a:cubicBezTo>
                    <a:cubicBezTo>
                      <a:pt x="12148" y="16846"/>
                      <a:pt x="12129" y="16689"/>
                      <a:pt x="12168" y="16386"/>
                    </a:cubicBezTo>
                    <a:cubicBezTo>
                      <a:pt x="12203" y="16097"/>
                      <a:pt x="12200" y="15978"/>
                      <a:pt x="12155" y="15978"/>
                    </a:cubicBezTo>
                    <a:cubicBezTo>
                      <a:pt x="12147" y="15978"/>
                      <a:pt x="12139" y="15980"/>
                      <a:pt x="12130" y="15986"/>
                    </a:cubicBezTo>
                    <a:cubicBezTo>
                      <a:pt x="12122" y="15991"/>
                      <a:pt x="12115" y="15993"/>
                      <a:pt x="12108" y="15993"/>
                    </a:cubicBezTo>
                    <a:cubicBezTo>
                      <a:pt x="12059" y="15993"/>
                      <a:pt x="12045" y="15853"/>
                      <a:pt x="12061" y="15530"/>
                    </a:cubicBezTo>
                    <a:lnTo>
                      <a:pt x="12086" y="15017"/>
                    </a:lnTo>
                    <a:lnTo>
                      <a:pt x="12859" y="14839"/>
                    </a:lnTo>
                    <a:cubicBezTo>
                      <a:pt x="13283" y="14740"/>
                      <a:pt x="13655" y="14656"/>
                      <a:pt x="13681" y="14652"/>
                    </a:cubicBezTo>
                    <a:cubicBezTo>
                      <a:pt x="13681" y="14652"/>
                      <a:pt x="13682" y="14651"/>
                      <a:pt x="13682" y="14651"/>
                    </a:cubicBezTo>
                    <a:close/>
                    <a:moveTo>
                      <a:pt x="3858" y="14740"/>
                    </a:moveTo>
                    <a:lnTo>
                      <a:pt x="3912" y="15078"/>
                    </a:lnTo>
                    <a:cubicBezTo>
                      <a:pt x="3940" y="15263"/>
                      <a:pt x="3973" y="15709"/>
                      <a:pt x="3985" y="16068"/>
                    </a:cubicBezTo>
                    <a:lnTo>
                      <a:pt x="4005" y="16719"/>
                    </a:lnTo>
                    <a:lnTo>
                      <a:pt x="3402" y="16890"/>
                    </a:lnTo>
                    <a:lnTo>
                      <a:pt x="2799" y="17061"/>
                    </a:lnTo>
                    <a:lnTo>
                      <a:pt x="2736" y="16239"/>
                    </a:lnTo>
                    <a:cubicBezTo>
                      <a:pt x="2649" y="15073"/>
                      <a:pt x="2629" y="15121"/>
                      <a:pt x="3288" y="14918"/>
                    </a:cubicBezTo>
                    <a:lnTo>
                      <a:pt x="3858" y="14740"/>
                    </a:lnTo>
                    <a:close/>
                    <a:moveTo>
                      <a:pt x="11564" y="15141"/>
                    </a:moveTo>
                    <a:cubicBezTo>
                      <a:pt x="11831" y="15141"/>
                      <a:pt x="11800" y="15351"/>
                      <a:pt x="11800" y="16017"/>
                    </a:cubicBezTo>
                    <a:lnTo>
                      <a:pt x="11800" y="16913"/>
                    </a:lnTo>
                    <a:lnTo>
                      <a:pt x="11332" y="17012"/>
                    </a:lnTo>
                    <a:cubicBezTo>
                      <a:pt x="11071" y="17067"/>
                      <a:pt x="10727" y="17137"/>
                      <a:pt x="10558" y="17171"/>
                    </a:cubicBezTo>
                    <a:lnTo>
                      <a:pt x="10251" y="17232"/>
                    </a:lnTo>
                    <a:lnTo>
                      <a:pt x="10249" y="16649"/>
                    </a:lnTo>
                    <a:cubicBezTo>
                      <a:pt x="10246" y="16331"/>
                      <a:pt x="10237" y="15921"/>
                      <a:pt x="10229" y="15744"/>
                    </a:cubicBezTo>
                    <a:lnTo>
                      <a:pt x="10211" y="15423"/>
                    </a:lnTo>
                    <a:lnTo>
                      <a:pt x="10822" y="15285"/>
                    </a:lnTo>
                    <a:cubicBezTo>
                      <a:pt x="11190" y="15202"/>
                      <a:pt x="11420" y="15141"/>
                      <a:pt x="11564" y="15141"/>
                    </a:cubicBezTo>
                    <a:close/>
                    <a:moveTo>
                      <a:pt x="9610" y="15573"/>
                    </a:moveTo>
                    <a:cubicBezTo>
                      <a:pt x="9910" y="15573"/>
                      <a:pt x="9890" y="15798"/>
                      <a:pt x="9898" y="16458"/>
                    </a:cubicBezTo>
                    <a:cubicBezTo>
                      <a:pt x="9905" y="16940"/>
                      <a:pt x="9881" y="17331"/>
                      <a:pt x="9842" y="17331"/>
                    </a:cubicBezTo>
                    <a:cubicBezTo>
                      <a:pt x="9802" y="17331"/>
                      <a:pt x="9791" y="17268"/>
                      <a:pt x="9817" y="17188"/>
                    </a:cubicBezTo>
                    <a:cubicBezTo>
                      <a:pt x="9837" y="17122"/>
                      <a:pt x="9846" y="17089"/>
                      <a:pt x="9836" y="17089"/>
                    </a:cubicBezTo>
                    <a:cubicBezTo>
                      <a:pt x="9827" y="17089"/>
                      <a:pt x="9799" y="17120"/>
                      <a:pt x="9747" y="17182"/>
                    </a:cubicBezTo>
                    <a:cubicBezTo>
                      <a:pt x="9648" y="17301"/>
                      <a:pt x="8338" y="17655"/>
                      <a:pt x="7995" y="17655"/>
                    </a:cubicBezTo>
                    <a:cubicBezTo>
                      <a:pt x="7915" y="17655"/>
                      <a:pt x="7890" y="17448"/>
                      <a:pt x="7890" y="16804"/>
                    </a:cubicBezTo>
                    <a:lnTo>
                      <a:pt x="7890" y="15954"/>
                    </a:lnTo>
                    <a:lnTo>
                      <a:pt x="8728" y="15751"/>
                    </a:lnTo>
                    <a:cubicBezTo>
                      <a:pt x="9167" y="15645"/>
                      <a:pt x="9440" y="15573"/>
                      <a:pt x="9610" y="15573"/>
                    </a:cubicBezTo>
                    <a:close/>
                    <a:moveTo>
                      <a:pt x="7522" y="16049"/>
                    </a:moveTo>
                    <a:lnTo>
                      <a:pt x="7588" y="16863"/>
                    </a:lnTo>
                    <a:cubicBezTo>
                      <a:pt x="7624" y="17311"/>
                      <a:pt x="7624" y="17703"/>
                      <a:pt x="7588" y="17734"/>
                    </a:cubicBezTo>
                    <a:cubicBezTo>
                      <a:pt x="7527" y="17791"/>
                      <a:pt x="6392" y="18050"/>
                      <a:pt x="6240" y="18050"/>
                    </a:cubicBezTo>
                    <a:cubicBezTo>
                      <a:pt x="6231" y="18050"/>
                      <a:pt x="6225" y="18049"/>
                      <a:pt x="6224" y="18047"/>
                    </a:cubicBezTo>
                    <a:cubicBezTo>
                      <a:pt x="6213" y="18033"/>
                      <a:pt x="6179" y="17655"/>
                      <a:pt x="6151" y="17199"/>
                    </a:cubicBezTo>
                    <a:lnTo>
                      <a:pt x="6098" y="16375"/>
                    </a:lnTo>
                    <a:lnTo>
                      <a:pt x="6811" y="16212"/>
                    </a:lnTo>
                    <a:lnTo>
                      <a:pt x="7522" y="16049"/>
                    </a:lnTo>
                    <a:close/>
                    <a:moveTo>
                      <a:pt x="15320" y="16277"/>
                    </a:moveTo>
                    <a:cubicBezTo>
                      <a:pt x="15356" y="16277"/>
                      <a:pt x="15384" y="16463"/>
                      <a:pt x="15384" y="16697"/>
                    </a:cubicBezTo>
                    <a:cubicBezTo>
                      <a:pt x="15385" y="16934"/>
                      <a:pt x="15362" y="17314"/>
                      <a:pt x="15331" y="17545"/>
                    </a:cubicBezTo>
                    <a:lnTo>
                      <a:pt x="15278" y="17964"/>
                    </a:lnTo>
                    <a:lnTo>
                      <a:pt x="14764" y="18095"/>
                    </a:lnTo>
                    <a:cubicBezTo>
                      <a:pt x="14480" y="18167"/>
                      <a:pt x="14212" y="18225"/>
                      <a:pt x="14161" y="18225"/>
                    </a:cubicBezTo>
                    <a:cubicBezTo>
                      <a:pt x="14074" y="18225"/>
                      <a:pt x="14129" y="16693"/>
                      <a:pt x="14219" y="16596"/>
                    </a:cubicBezTo>
                    <a:cubicBezTo>
                      <a:pt x="14250" y="16560"/>
                      <a:pt x="15155" y="16299"/>
                      <a:pt x="15318" y="16278"/>
                    </a:cubicBezTo>
                    <a:cubicBezTo>
                      <a:pt x="15319" y="16278"/>
                      <a:pt x="15319" y="16277"/>
                      <a:pt x="15320" y="16277"/>
                    </a:cubicBezTo>
                    <a:close/>
                    <a:moveTo>
                      <a:pt x="13796" y="17289"/>
                    </a:moveTo>
                    <a:lnTo>
                      <a:pt x="13822" y="17770"/>
                    </a:lnTo>
                    <a:cubicBezTo>
                      <a:pt x="13835" y="18031"/>
                      <a:pt x="13816" y="18278"/>
                      <a:pt x="13782" y="18312"/>
                    </a:cubicBezTo>
                    <a:cubicBezTo>
                      <a:pt x="13744" y="18345"/>
                      <a:pt x="13641" y="18394"/>
                      <a:pt x="13545" y="18425"/>
                    </a:cubicBezTo>
                    <a:cubicBezTo>
                      <a:pt x="13507" y="18437"/>
                      <a:pt x="13478" y="18445"/>
                      <a:pt x="13457" y="18445"/>
                    </a:cubicBezTo>
                    <a:cubicBezTo>
                      <a:pt x="13386" y="18445"/>
                      <a:pt x="13424" y="18340"/>
                      <a:pt x="13585" y="17884"/>
                    </a:cubicBezTo>
                    <a:lnTo>
                      <a:pt x="13796" y="17289"/>
                    </a:lnTo>
                    <a:close/>
                    <a:moveTo>
                      <a:pt x="5816" y="16466"/>
                    </a:moveTo>
                    <a:lnTo>
                      <a:pt x="5869" y="16673"/>
                    </a:lnTo>
                    <a:cubicBezTo>
                      <a:pt x="5897" y="16790"/>
                      <a:pt x="5925" y="17159"/>
                      <a:pt x="5931" y="17501"/>
                    </a:cubicBezTo>
                    <a:lnTo>
                      <a:pt x="5939" y="18120"/>
                    </a:lnTo>
                    <a:lnTo>
                      <a:pt x="5268" y="18258"/>
                    </a:lnTo>
                    <a:cubicBezTo>
                      <a:pt x="4901" y="18334"/>
                      <a:pt x="4528" y="18417"/>
                      <a:pt x="4448" y="18443"/>
                    </a:cubicBezTo>
                    <a:cubicBezTo>
                      <a:pt x="4429" y="18448"/>
                      <a:pt x="4413" y="18452"/>
                      <a:pt x="4399" y="18452"/>
                    </a:cubicBezTo>
                    <a:cubicBezTo>
                      <a:pt x="4309" y="18452"/>
                      <a:pt x="4303" y="18311"/>
                      <a:pt x="4323" y="17643"/>
                    </a:cubicBezTo>
                    <a:lnTo>
                      <a:pt x="4348" y="16800"/>
                    </a:lnTo>
                    <a:lnTo>
                      <a:pt x="5082" y="16633"/>
                    </a:lnTo>
                    <a:lnTo>
                      <a:pt x="5816" y="16466"/>
                    </a:lnTo>
                    <a:close/>
                    <a:moveTo>
                      <a:pt x="16784" y="17429"/>
                    </a:moveTo>
                    <a:cubicBezTo>
                      <a:pt x="16809" y="17429"/>
                      <a:pt x="16802" y="17567"/>
                      <a:pt x="16769" y="17860"/>
                    </a:cubicBezTo>
                    <a:cubicBezTo>
                      <a:pt x="16713" y="18349"/>
                      <a:pt x="16713" y="18349"/>
                      <a:pt x="16460" y="18428"/>
                    </a:cubicBezTo>
                    <a:lnTo>
                      <a:pt x="16273" y="18488"/>
                    </a:lnTo>
                    <a:lnTo>
                      <a:pt x="16443" y="18150"/>
                    </a:lnTo>
                    <a:cubicBezTo>
                      <a:pt x="16539" y="17962"/>
                      <a:pt x="16647" y="17723"/>
                      <a:pt x="16689" y="17616"/>
                    </a:cubicBezTo>
                    <a:cubicBezTo>
                      <a:pt x="16736" y="17493"/>
                      <a:pt x="16767" y="17429"/>
                      <a:pt x="16784" y="17429"/>
                    </a:cubicBezTo>
                    <a:close/>
                    <a:moveTo>
                      <a:pt x="16679" y="16609"/>
                    </a:moveTo>
                    <a:cubicBezTo>
                      <a:pt x="16760" y="16609"/>
                      <a:pt x="16815" y="16721"/>
                      <a:pt x="16833" y="16950"/>
                    </a:cubicBezTo>
                    <a:cubicBezTo>
                      <a:pt x="16848" y="17111"/>
                      <a:pt x="16816" y="17295"/>
                      <a:pt x="16766" y="17351"/>
                    </a:cubicBezTo>
                    <a:cubicBezTo>
                      <a:pt x="16714" y="17408"/>
                      <a:pt x="16556" y="17688"/>
                      <a:pt x="16415" y="17983"/>
                    </a:cubicBezTo>
                    <a:cubicBezTo>
                      <a:pt x="16226" y="18374"/>
                      <a:pt x="16115" y="18512"/>
                      <a:pt x="15995" y="18512"/>
                    </a:cubicBezTo>
                    <a:cubicBezTo>
                      <a:pt x="15850" y="18512"/>
                      <a:pt x="15834" y="18464"/>
                      <a:pt x="15848" y="18064"/>
                    </a:cubicBezTo>
                    <a:cubicBezTo>
                      <a:pt x="15878" y="17168"/>
                      <a:pt x="15912" y="16854"/>
                      <a:pt x="15979" y="16791"/>
                    </a:cubicBezTo>
                    <a:cubicBezTo>
                      <a:pt x="15987" y="16783"/>
                      <a:pt x="15994" y="16779"/>
                      <a:pt x="16000" y="16779"/>
                    </a:cubicBezTo>
                    <a:cubicBezTo>
                      <a:pt x="16022" y="16779"/>
                      <a:pt x="16022" y="16835"/>
                      <a:pt x="15999" y="16925"/>
                    </a:cubicBezTo>
                    <a:cubicBezTo>
                      <a:pt x="15973" y="17024"/>
                      <a:pt x="15962" y="17072"/>
                      <a:pt x="15971" y="17072"/>
                    </a:cubicBezTo>
                    <a:cubicBezTo>
                      <a:pt x="15979" y="17072"/>
                      <a:pt x="16002" y="17035"/>
                      <a:pt x="16045" y="16965"/>
                    </a:cubicBezTo>
                    <a:cubicBezTo>
                      <a:pt x="16136" y="16818"/>
                      <a:pt x="16256" y="16703"/>
                      <a:pt x="16315" y="16703"/>
                    </a:cubicBezTo>
                    <a:cubicBezTo>
                      <a:pt x="16324" y="16703"/>
                      <a:pt x="16332" y="16706"/>
                      <a:pt x="16338" y="16712"/>
                    </a:cubicBezTo>
                    <a:cubicBezTo>
                      <a:pt x="16352" y="16726"/>
                      <a:pt x="16247" y="16981"/>
                      <a:pt x="16108" y="17282"/>
                    </a:cubicBezTo>
                    <a:cubicBezTo>
                      <a:pt x="15971" y="17585"/>
                      <a:pt x="15873" y="17843"/>
                      <a:pt x="15893" y="17866"/>
                    </a:cubicBezTo>
                    <a:cubicBezTo>
                      <a:pt x="15894" y="17867"/>
                      <a:pt x="15895" y="17867"/>
                      <a:pt x="15896" y="17867"/>
                    </a:cubicBezTo>
                    <a:cubicBezTo>
                      <a:pt x="15923" y="17867"/>
                      <a:pt x="16039" y="17647"/>
                      <a:pt x="16159" y="17365"/>
                    </a:cubicBezTo>
                    <a:cubicBezTo>
                      <a:pt x="16371" y="16868"/>
                      <a:pt x="16555" y="16609"/>
                      <a:pt x="16679" y="16609"/>
                    </a:cubicBezTo>
                    <a:close/>
                    <a:moveTo>
                      <a:pt x="13735" y="16694"/>
                    </a:moveTo>
                    <a:cubicBezTo>
                      <a:pt x="13822" y="16694"/>
                      <a:pt x="13835" y="16731"/>
                      <a:pt x="13835" y="16810"/>
                    </a:cubicBezTo>
                    <a:cubicBezTo>
                      <a:pt x="13836" y="16885"/>
                      <a:pt x="13708" y="17301"/>
                      <a:pt x="13548" y="17741"/>
                    </a:cubicBezTo>
                    <a:cubicBezTo>
                      <a:pt x="13306" y="18409"/>
                      <a:pt x="13227" y="18542"/>
                      <a:pt x="13059" y="18571"/>
                    </a:cubicBezTo>
                    <a:cubicBezTo>
                      <a:pt x="13017" y="18578"/>
                      <a:pt x="12977" y="18582"/>
                      <a:pt x="12944" y="18582"/>
                    </a:cubicBezTo>
                    <a:cubicBezTo>
                      <a:pt x="12895" y="18582"/>
                      <a:pt x="12862" y="18574"/>
                      <a:pt x="12862" y="18559"/>
                    </a:cubicBezTo>
                    <a:cubicBezTo>
                      <a:pt x="12862" y="18531"/>
                      <a:pt x="12970" y="18168"/>
                      <a:pt x="13105" y="17746"/>
                    </a:cubicBezTo>
                    <a:cubicBezTo>
                      <a:pt x="13240" y="17322"/>
                      <a:pt x="13334" y="16964"/>
                      <a:pt x="13312" y="16944"/>
                    </a:cubicBezTo>
                    <a:cubicBezTo>
                      <a:pt x="13312" y="16943"/>
                      <a:pt x="13311" y="16943"/>
                      <a:pt x="13310" y="16943"/>
                    </a:cubicBezTo>
                    <a:cubicBezTo>
                      <a:pt x="13284" y="16943"/>
                      <a:pt x="13153" y="17310"/>
                      <a:pt x="13010" y="17777"/>
                    </a:cubicBezTo>
                    <a:cubicBezTo>
                      <a:pt x="12812" y="18425"/>
                      <a:pt x="12668" y="18728"/>
                      <a:pt x="12552" y="18728"/>
                    </a:cubicBezTo>
                    <a:cubicBezTo>
                      <a:pt x="12531" y="18728"/>
                      <a:pt x="12510" y="18718"/>
                      <a:pt x="12491" y="18698"/>
                    </a:cubicBezTo>
                    <a:cubicBezTo>
                      <a:pt x="12475" y="18682"/>
                      <a:pt x="12574" y="18258"/>
                      <a:pt x="12712" y="17762"/>
                    </a:cubicBezTo>
                    <a:lnTo>
                      <a:pt x="12965" y="16858"/>
                    </a:lnTo>
                    <a:lnTo>
                      <a:pt x="13299" y="16778"/>
                    </a:lnTo>
                    <a:cubicBezTo>
                      <a:pt x="13527" y="16722"/>
                      <a:pt x="13659" y="16694"/>
                      <a:pt x="13735" y="16694"/>
                    </a:cubicBezTo>
                    <a:close/>
                    <a:moveTo>
                      <a:pt x="3961" y="16930"/>
                    </a:moveTo>
                    <a:cubicBezTo>
                      <a:pt x="4037" y="16930"/>
                      <a:pt x="4063" y="17140"/>
                      <a:pt x="4063" y="17726"/>
                    </a:cubicBezTo>
                    <a:lnTo>
                      <a:pt x="4063" y="18528"/>
                    </a:lnTo>
                    <a:lnTo>
                      <a:pt x="3472" y="18686"/>
                    </a:lnTo>
                    <a:lnTo>
                      <a:pt x="2882" y="18845"/>
                    </a:lnTo>
                    <a:lnTo>
                      <a:pt x="2824" y="18071"/>
                    </a:lnTo>
                    <a:cubicBezTo>
                      <a:pt x="2794" y="17648"/>
                      <a:pt x="2778" y="17286"/>
                      <a:pt x="2791" y="17274"/>
                    </a:cubicBezTo>
                    <a:cubicBezTo>
                      <a:pt x="2831" y="17234"/>
                      <a:pt x="3834" y="16937"/>
                      <a:pt x="3957" y="16930"/>
                    </a:cubicBezTo>
                    <a:cubicBezTo>
                      <a:pt x="3958" y="16930"/>
                      <a:pt x="3959" y="16930"/>
                      <a:pt x="3961" y="16930"/>
                    </a:cubicBezTo>
                    <a:close/>
                    <a:moveTo>
                      <a:pt x="12722" y="16923"/>
                    </a:moveTo>
                    <a:cubicBezTo>
                      <a:pt x="12820" y="16923"/>
                      <a:pt x="12862" y="16965"/>
                      <a:pt x="12836" y="17037"/>
                    </a:cubicBezTo>
                    <a:cubicBezTo>
                      <a:pt x="12815" y="17099"/>
                      <a:pt x="12696" y="17519"/>
                      <a:pt x="12575" y="17966"/>
                    </a:cubicBezTo>
                    <a:cubicBezTo>
                      <a:pt x="12396" y="18626"/>
                      <a:pt x="12323" y="18789"/>
                      <a:pt x="12184" y="18824"/>
                    </a:cubicBezTo>
                    <a:cubicBezTo>
                      <a:pt x="12121" y="18840"/>
                      <a:pt x="12075" y="18851"/>
                      <a:pt x="12042" y="18851"/>
                    </a:cubicBezTo>
                    <a:cubicBezTo>
                      <a:pt x="11953" y="18851"/>
                      <a:pt x="11967" y="18769"/>
                      <a:pt x="12034" y="18488"/>
                    </a:cubicBezTo>
                    <a:cubicBezTo>
                      <a:pt x="12075" y="18305"/>
                      <a:pt x="12094" y="17917"/>
                      <a:pt x="12070" y="17632"/>
                    </a:cubicBezTo>
                    <a:cubicBezTo>
                      <a:pt x="12036" y="17200"/>
                      <a:pt x="12051" y="17101"/>
                      <a:pt x="12160" y="17061"/>
                    </a:cubicBezTo>
                    <a:cubicBezTo>
                      <a:pt x="12184" y="17053"/>
                      <a:pt x="12204" y="17048"/>
                      <a:pt x="12222" y="17048"/>
                    </a:cubicBezTo>
                    <a:cubicBezTo>
                      <a:pt x="12316" y="17048"/>
                      <a:pt x="12308" y="17182"/>
                      <a:pt x="12198" y="17485"/>
                    </a:cubicBezTo>
                    <a:cubicBezTo>
                      <a:pt x="12150" y="17623"/>
                      <a:pt x="12127" y="17782"/>
                      <a:pt x="12147" y="17839"/>
                    </a:cubicBezTo>
                    <a:cubicBezTo>
                      <a:pt x="12150" y="17847"/>
                      <a:pt x="12154" y="17850"/>
                      <a:pt x="12158" y="17850"/>
                    </a:cubicBezTo>
                    <a:cubicBezTo>
                      <a:pt x="12184" y="17850"/>
                      <a:pt x="12238" y="17704"/>
                      <a:pt x="12288" y="17493"/>
                    </a:cubicBezTo>
                    <a:cubicBezTo>
                      <a:pt x="12398" y="17020"/>
                      <a:pt x="12471" y="16923"/>
                      <a:pt x="12722" y="16923"/>
                    </a:cubicBezTo>
                    <a:close/>
                    <a:moveTo>
                      <a:pt x="11654" y="17182"/>
                    </a:moveTo>
                    <a:cubicBezTo>
                      <a:pt x="11821" y="17182"/>
                      <a:pt x="11796" y="17266"/>
                      <a:pt x="11753" y="17468"/>
                    </a:cubicBezTo>
                    <a:cubicBezTo>
                      <a:pt x="11716" y="17639"/>
                      <a:pt x="11695" y="18037"/>
                      <a:pt x="11706" y="18356"/>
                    </a:cubicBezTo>
                    <a:cubicBezTo>
                      <a:pt x="11725" y="18877"/>
                      <a:pt x="11709" y="18939"/>
                      <a:pt x="11555" y="18979"/>
                    </a:cubicBezTo>
                    <a:cubicBezTo>
                      <a:pt x="11517" y="18989"/>
                      <a:pt x="11486" y="18995"/>
                      <a:pt x="11462" y="18995"/>
                    </a:cubicBezTo>
                    <a:cubicBezTo>
                      <a:pt x="11363" y="18995"/>
                      <a:pt x="11386" y="18893"/>
                      <a:pt x="11522" y="18559"/>
                    </a:cubicBezTo>
                    <a:cubicBezTo>
                      <a:pt x="11594" y="18381"/>
                      <a:pt x="11639" y="18190"/>
                      <a:pt x="11621" y="18136"/>
                    </a:cubicBezTo>
                    <a:cubicBezTo>
                      <a:pt x="11618" y="18130"/>
                      <a:pt x="11615" y="18126"/>
                      <a:pt x="11611" y="18126"/>
                    </a:cubicBezTo>
                    <a:cubicBezTo>
                      <a:pt x="11582" y="18126"/>
                      <a:pt x="11511" y="18292"/>
                      <a:pt x="11436" y="18536"/>
                    </a:cubicBezTo>
                    <a:lnTo>
                      <a:pt x="11286" y="19032"/>
                    </a:lnTo>
                    <a:lnTo>
                      <a:pt x="10750" y="19151"/>
                    </a:lnTo>
                    <a:cubicBezTo>
                      <a:pt x="10474" y="19210"/>
                      <a:pt x="10239" y="19258"/>
                      <a:pt x="10208" y="19258"/>
                    </a:cubicBezTo>
                    <a:cubicBezTo>
                      <a:pt x="10206" y="19258"/>
                      <a:pt x="10205" y="19257"/>
                      <a:pt x="10205" y="19257"/>
                    </a:cubicBezTo>
                    <a:cubicBezTo>
                      <a:pt x="10199" y="19250"/>
                      <a:pt x="10215" y="18833"/>
                      <a:pt x="10237" y="18336"/>
                    </a:cubicBezTo>
                    <a:lnTo>
                      <a:pt x="10277" y="17428"/>
                    </a:lnTo>
                    <a:lnTo>
                      <a:pt x="10897" y="17307"/>
                    </a:lnTo>
                    <a:cubicBezTo>
                      <a:pt x="11302" y="17228"/>
                      <a:pt x="11531" y="17182"/>
                      <a:pt x="11654" y="17182"/>
                    </a:cubicBezTo>
                    <a:close/>
                    <a:moveTo>
                      <a:pt x="9869" y="17509"/>
                    </a:moveTo>
                    <a:cubicBezTo>
                      <a:pt x="9916" y="17509"/>
                      <a:pt x="9926" y="17533"/>
                      <a:pt x="9926" y="17584"/>
                    </a:cubicBezTo>
                    <a:cubicBezTo>
                      <a:pt x="9926" y="17634"/>
                      <a:pt x="9803" y="17845"/>
                      <a:pt x="9659" y="18048"/>
                    </a:cubicBezTo>
                    <a:cubicBezTo>
                      <a:pt x="9315" y="18525"/>
                      <a:pt x="9008" y="19040"/>
                      <a:pt x="9064" y="19040"/>
                    </a:cubicBezTo>
                    <a:cubicBezTo>
                      <a:pt x="9085" y="19040"/>
                      <a:pt x="9279" y="18776"/>
                      <a:pt x="9494" y="18449"/>
                    </a:cubicBezTo>
                    <a:lnTo>
                      <a:pt x="9886" y="17860"/>
                    </a:lnTo>
                    <a:lnTo>
                      <a:pt x="9910" y="18544"/>
                    </a:lnTo>
                    <a:cubicBezTo>
                      <a:pt x="9924" y="18919"/>
                      <a:pt x="9906" y="19258"/>
                      <a:pt x="9870" y="19293"/>
                    </a:cubicBezTo>
                    <a:cubicBezTo>
                      <a:pt x="9797" y="19367"/>
                      <a:pt x="8306" y="19693"/>
                      <a:pt x="8045" y="19693"/>
                    </a:cubicBezTo>
                    <a:cubicBezTo>
                      <a:pt x="7903" y="19693"/>
                      <a:pt x="7890" y="19622"/>
                      <a:pt x="7890" y="18800"/>
                    </a:cubicBezTo>
                    <a:lnTo>
                      <a:pt x="7890" y="17909"/>
                    </a:lnTo>
                    <a:lnTo>
                      <a:pt x="8358" y="17815"/>
                    </a:lnTo>
                    <a:cubicBezTo>
                      <a:pt x="8619" y="17763"/>
                      <a:pt x="8961" y="17694"/>
                      <a:pt x="9132" y="17656"/>
                    </a:cubicBezTo>
                    <a:cubicBezTo>
                      <a:pt x="9262" y="17629"/>
                      <a:pt x="9373" y="17611"/>
                      <a:pt x="9417" y="17611"/>
                    </a:cubicBezTo>
                    <a:cubicBezTo>
                      <a:pt x="9431" y="17611"/>
                      <a:pt x="9438" y="17613"/>
                      <a:pt x="9438" y="17616"/>
                    </a:cubicBezTo>
                    <a:cubicBezTo>
                      <a:pt x="9438" y="17630"/>
                      <a:pt x="9199" y="18031"/>
                      <a:pt x="8905" y="18512"/>
                    </a:cubicBezTo>
                    <a:cubicBezTo>
                      <a:pt x="8611" y="18993"/>
                      <a:pt x="8386" y="19399"/>
                      <a:pt x="8403" y="19416"/>
                    </a:cubicBezTo>
                    <a:cubicBezTo>
                      <a:pt x="8404" y="19416"/>
                      <a:pt x="8404" y="19417"/>
                      <a:pt x="8405" y="19417"/>
                    </a:cubicBezTo>
                    <a:cubicBezTo>
                      <a:pt x="8434" y="19417"/>
                      <a:pt x="8696" y="19017"/>
                      <a:pt x="8998" y="18517"/>
                    </a:cubicBezTo>
                    <a:cubicBezTo>
                      <a:pt x="9307" y="18004"/>
                      <a:pt x="9615" y="17568"/>
                      <a:pt x="9682" y="17549"/>
                    </a:cubicBezTo>
                    <a:cubicBezTo>
                      <a:pt x="9774" y="17523"/>
                      <a:pt x="9832" y="17509"/>
                      <a:pt x="9869" y="17509"/>
                    </a:cubicBezTo>
                    <a:close/>
                    <a:moveTo>
                      <a:pt x="12236" y="18965"/>
                    </a:moveTo>
                    <a:cubicBezTo>
                      <a:pt x="12268" y="18965"/>
                      <a:pt x="12270" y="19046"/>
                      <a:pt x="12241" y="19141"/>
                    </a:cubicBezTo>
                    <a:cubicBezTo>
                      <a:pt x="12210" y="19241"/>
                      <a:pt x="12135" y="19455"/>
                      <a:pt x="12079" y="19609"/>
                    </a:cubicBezTo>
                    <a:lnTo>
                      <a:pt x="11974" y="19895"/>
                    </a:lnTo>
                    <a:lnTo>
                      <a:pt x="11970" y="19472"/>
                    </a:lnTo>
                    <a:cubicBezTo>
                      <a:pt x="11967" y="19080"/>
                      <a:pt x="12015" y="18987"/>
                      <a:pt x="12234" y="18965"/>
                    </a:cubicBezTo>
                    <a:cubicBezTo>
                      <a:pt x="12235" y="18965"/>
                      <a:pt x="12235" y="18965"/>
                      <a:pt x="12236" y="18965"/>
                    </a:cubicBezTo>
                    <a:close/>
                    <a:moveTo>
                      <a:pt x="7544" y="18021"/>
                    </a:moveTo>
                    <a:cubicBezTo>
                      <a:pt x="7554" y="18021"/>
                      <a:pt x="7560" y="18022"/>
                      <a:pt x="7564" y="18024"/>
                    </a:cubicBezTo>
                    <a:cubicBezTo>
                      <a:pt x="7588" y="18036"/>
                      <a:pt x="7596" y="18429"/>
                      <a:pt x="7582" y="18903"/>
                    </a:cubicBezTo>
                    <a:cubicBezTo>
                      <a:pt x="7555" y="19872"/>
                      <a:pt x="7618" y="19800"/>
                      <a:pt x="6693" y="19903"/>
                    </a:cubicBezTo>
                    <a:lnTo>
                      <a:pt x="6179" y="19962"/>
                    </a:lnTo>
                    <a:lnTo>
                      <a:pt x="6179" y="19134"/>
                    </a:lnTo>
                    <a:cubicBezTo>
                      <a:pt x="6179" y="18344"/>
                      <a:pt x="6189" y="18305"/>
                      <a:pt x="6367" y="18263"/>
                    </a:cubicBezTo>
                    <a:cubicBezTo>
                      <a:pt x="7089" y="18096"/>
                      <a:pt x="7455" y="18021"/>
                      <a:pt x="7544" y="18021"/>
                    </a:cubicBezTo>
                    <a:close/>
                    <a:moveTo>
                      <a:pt x="16411" y="18632"/>
                    </a:moveTo>
                    <a:cubicBezTo>
                      <a:pt x="16509" y="18632"/>
                      <a:pt x="16441" y="18820"/>
                      <a:pt x="16142" y="19381"/>
                    </a:cubicBezTo>
                    <a:cubicBezTo>
                      <a:pt x="15921" y="19796"/>
                      <a:pt x="15694" y="20148"/>
                      <a:pt x="15632" y="20168"/>
                    </a:cubicBezTo>
                    <a:cubicBezTo>
                      <a:pt x="15617" y="20173"/>
                      <a:pt x="15604" y="20175"/>
                      <a:pt x="15593" y="20175"/>
                    </a:cubicBezTo>
                    <a:cubicBezTo>
                      <a:pt x="15560" y="20175"/>
                      <a:pt x="15556" y="20150"/>
                      <a:pt x="15584" y="20106"/>
                    </a:cubicBezTo>
                    <a:cubicBezTo>
                      <a:pt x="15618" y="20051"/>
                      <a:pt x="15654" y="19772"/>
                      <a:pt x="15666" y="19479"/>
                    </a:cubicBezTo>
                    <a:cubicBezTo>
                      <a:pt x="15679" y="19119"/>
                      <a:pt x="15727" y="18907"/>
                      <a:pt x="15815" y="18818"/>
                    </a:cubicBezTo>
                    <a:cubicBezTo>
                      <a:pt x="15882" y="18752"/>
                      <a:pt x="15931" y="18721"/>
                      <a:pt x="15962" y="18721"/>
                    </a:cubicBezTo>
                    <a:cubicBezTo>
                      <a:pt x="16038" y="18721"/>
                      <a:pt x="16013" y="18900"/>
                      <a:pt x="15880" y="19210"/>
                    </a:cubicBezTo>
                    <a:cubicBezTo>
                      <a:pt x="15781" y="19437"/>
                      <a:pt x="15715" y="19641"/>
                      <a:pt x="15734" y="19661"/>
                    </a:cubicBezTo>
                    <a:cubicBezTo>
                      <a:pt x="15735" y="19663"/>
                      <a:pt x="15737" y="19663"/>
                      <a:pt x="15739" y="19663"/>
                    </a:cubicBezTo>
                    <a:cubicBezTo>
                      <a:pt x="15764" y="19663"/>
                      <a:pt x="15836" y="19531"/>
                      <a:pt x="15906" y="19351"/>
                    </a:cubicBezTo>
                    <a:cubicBezTo>
                      <a:pt x="16100" y="18860"/>
                      <a:pt x="16261" y="18632"/>
                      <a:pt x="16411" y="18632"/>
                    </a:cubicBezTo>
                    <a:close/>
                    <a:moveTo>
                      <a:pt x="16654" y="18632"/>
                    </a:moveTo>
                    <a:cubicBezTo>
                      <a:pt x="16674" y="18632"/>
                      <a:pt x="16663" y="18735"/>
                      <a:pt x="16635" y="18857"/>
                    </a:cubicBezTo>
                    <a:cubicBezTo>
                      <a:pt x="16606" y="18983"/>
                      <a:pt x="16485" y="19301"/>
                      <a:pt x="16361" y="19578"/>
                    </a:cubicBezTo>
                    <a:cubicBezTo>
                      <a:pt x="16186" y="19975"/>
                      <a:pt x="16048" y="20178"/>
                      <a:pt x="15954" y="20178"/>
                    </a:cubicBezTo>
                    <a:cubicBezTo>
                      <a:pt x="15936" y="20178"/>
                      <a:pt x="15920" y="20170"/>
                      <a:pt x="15905" y="20156"/>
                    </a:cubicBezTo>
                    <a:cubicBezTo>
                      <a:pt x="15861" y="20113"/>
                      <a:pt x="16588" y="18632"/>
                      <a:pt x="16654" y="18632"/>
                    </a:cubicBezTo>
                    <a:close/>
                    <a:moveTo>
                      <a:pt x="15201" y="18234"/>
                    </a:moveTo>
                    <a:cubicBezTo>
                      <a:pt x="15265" y="18234"/>
                      <a:pt x="15289" y="18300"/>
                      <a:pt x="15266" y="18409"/>
                    </a:cubicBezTo>
                    <a:cubicBezTo>
                      <a:pt x="15246" y="18511"/>
                      <a:pt x="15188" y="18907"/>
                      <a:pt x="15136" y="19297"/>
                    </a:cubicBezTo>
                    <a:lnTo>
                      <a:pt x="15043" y="20000"/>
                    </a:lnTo>
                    <a:lnTo>
                      <a:pt x="14501" y="20115"/>
                    </a:lnTo>
                    <a:cubicBezTo>
                      <a:pt x="14300" y="20158"/>
                      <a:pt x="14121" y="20182"/>
                      <a:pt x="14018" y="20182"/>
                    </a:cubicBezTo>
                    <a:cubicBezTo>
                      <a:pt x="13967" y="20182"/>
                      <a:pt x="13935" y="20176"/>
                      <a:pt x="13930" y="20164"/>
                    </a:cubicBezTo>
                    <a:cubicBezTo>
                      <a:pt x="13914" y="20127"/>
                      <a:pt x="13979" y="19847"/>
                      <a:pt x="14073" y="19538"/>
                    </a:cubicBezTo>
                    <a:cubicBezTo>
                      <a:pt x="14201" y="19115"/>
                      <a:pt x="14252" y="18898"/>
                      <a:pt x="14224" y="18898"/>
                    </a:cubicBezTo>
                    <a:cubicBezTo>
                      <a:pt x="14210" y="18898"/>
                      <a:pt x="14173" y="18958"/>
                      <a:pt x="14115" y="19080"/>
                    </a:cubicBezTo>
                    <a:cubicBezTo>
                      <a:pt x="14065" y="19185"/>
                      <a:pt x="14037" y="19243"/>
                      <a:pt x="14025" y="19243"/>
                    </a:cubicBezTo>
                    <a:cubicBezTo>
                      <a:pt x="14010" y="19243"/>
                      <a:pt x="14022" y="19144"/>
                      <a:pt x="14050" y="18919"/>
                    </a:cubicBezTo>
                    <a:cubicBezTo>
                      <a:pt x="14081" y="18691"/>
                      <a:pt x="14108" y="18508"/>
                      <a:pt x="14111" y="18504"/>
                    </a:cubicBezTo>
                    <a:cubicBezTo>
                      <a:pt x="14135" y="18483"/>
                      <a:pt x="15105" y="18242"/>
                      <a:pt x="15194" y="18234"/>
                    </a:cubicBezTo>
                    <a:cubicBezTo>
                      <a:pt x="15196" y="18234"/>
                      <a:pt x="15199" y="18234"/>
                      <a:pt x="15201" y="18234"/>
                    </a:cubicBezTo>
                    <a:close/>
                    <a:moveTo>
                      <a:pt x="5709" y="18402"/>
                    </a:moveTo>
                    <a:cubicBezTo>
                      <a:pt x="5972" y="18402"/>
                      <a:pt x="5940" y="18601"/>
                      <a:pt x="5923" y="19218"/>
                    </a:cubicBezTo>
                    <a:lnTo>
                      <a:pt x="5896" y="20050"/>
                    </a:lnTo>
                    <a:lnTo>
                      <a:pt x="5203" y="20193"/>
                    </a:lnTo>
                    <a:cubicBezTo>
                      <a:pt x="4821" y="20271"/>
                      <a:pt x="4465" y="20336"/>
                      <a:pt x="4406" y="20340"/>
                    </a:cubicBezTo>
                    <a:cubicBezTo>
                      <a:pt x="4406" y="20340"/>
                      <a:pt x="4405" y="20340"/>
                      <a:pt x="4405" y="20340"/>
                    </a:cubicBezTo>
                    <a:cubicBezTo>
                      <a:pt x="4326" y="20340"/>
                      <a:pt x="4306" y="20143"/>
                      <a:pt x="4325" y="19512"/>
                    </a:cubicBezTo>
                    <a:lnTo>
                      <a:pt x="4350" y="18681"/>
                    </a:lnTo>
                    <a:lnTo>
                      <a:pt x="4961" y="18544"/>
                    </a:lnTo>
                    <a:cubicBezTo>
                      <a:pt x="5333" y="18461"/>
                      <a:pt x="5565" y="18402"/>
                      <a:pt x="5709" y="18402"/>
                    </a:cubicBezTo>
                    <a:close/>
                    <a:moveTo>
                      <a:pt x="13715" y="19179"/>
                    </a:moveTo>
                    <a:cubicBezTo>
                      <a:pt x="13757" y="19179"/>
                      <a:pt x="13751" y="19390"/>
                      <a:pt x="13697" y="19813"/>
                    </a:cubicBezTo>
                    <a:cubicBezTo>
                      <a:pt x="13644" y="20229"/>
                      <a:pt x="13606" y="20307"/>
                      <a:pt x="13454" y="20328"/>
                    </a:cubicBezTo>
                    <a:lnTo>
                      <a:pt x="13276" y="20351"/>
                    </a:lnTo>
                    <a:lnTo>
                      <a:pt x="13494" y="19682"/>
                    </a:lnTo>
                    <a:cubicBezTo>
                      <a:pt x="13604" y="19347"/>
                      <a:pt x="13678" y="19179"/>
                      <a:pt x="13715" y="19179"/>
                    </a:cubicBezTo>
                    <a:close/>
                    <a:moveTo>
                      <a:pt x="13593" y="18637"/>
                    </a:moveTo>
                    <a:cubicBezTo>
                      <a:pt x="13687" y="18637"/>
                      <a:pt x="13757" y="18673"/>
                      <a:pt x="13733" y="18738"/>
                    </a:cubicBezTo>
                    <a:cubicBezTo>
                      <a:pt x="13713" y="18792"/>
                      <a:pt x="13580" y="19191"/>
                      <a:pt x="13438" y="19622"/>
                    </a:cubicBezTo>
                    <a:cubicBezTo>
                      <a:pt x="13189" y="20371"/>
                      <a:pt x="13165" y="20410"/>
                      <a:pt x="12916" y="20450"/>
                    </a:cubicBezTo>
                    <a:cubicBezTo>
                      <a:pt x="12802" y="20468"/>
                      <a:pt x="12704" y="20479"/>
                      <a:pt x="12661" y="20479"/>
                    </a:cubicBezTo>
                    <a:cubicBezTo>
                      <a:pt x="12648" y="20479"/>
                      <a:pt x="12641" y="20478"/>
                      <a:pt x="12638" y="20476"/>
                    </a:cubicBezTo>
                    <a:cubicBezTo>
                      <a:pt x="12595" y="20438"/>
                      <a:pt x="13284" y="18755"/>
                      <a:pt x="13364" y="18703"/>
                    </a:cubicBezTo>
                    <a:cubicBezTo>
                      <a:pt x="13435" y="18658"/>
                      <a:pt x="13521" y="18637"/>
                      <a:pt x="13593" y="18637"/>
                    </a:cubicBezTo>
                    <a:close/>
                    <a:moveTo>
                      <a:pt x="13153" y="18754"/>
                    </a:moveTo>
                    <a:cubicBezTo>
                      <a:pt x="13159" y="18754"/>
                      <a:pt x="13163" y="18755"/>
                      <a:pt x="13165" y="18755"/>
                    </a:cubicBezTo>
                    <a:cubicBezTo>
                      <a:pt x="13177" y="18759"/>
                      <a:pt x="13039" y="19146"/>
                      <a:pt x="12863" y="19611"/>
                    </a:cubicBezTo>
                    <a:cubicBezTo>
                      <a:pt x="12571" y="20376"/>
                      <a:pt x="12447" y="20582"/>
                      <a:pt x="12272" y="20587"/>
                    </a:cubicBezTo>
                    <a:cubicBezTo>
                      <a:pt x="12240" y="20587"/>
                      <a:pt x="12229" y="20547"/>
                      <a:pt x="12246" y="20490"/>
                    </a:cubicBezTo>
                    <a:cubicBezTo>
                      <a:pt x="12697" y="19040"/>
                      <a:pt x="12796" y="18806"/>
                      <a:pt x="12965" y="18778"/>
                    </a:cubicBezTo>
                    <a:cubicBezTo>
                      <a:pt x="13047" y="18765"/>
                      <a:pt x="13123" y="18754"/>
                      <a:pt x="13153" y="18754"/>
                    </a:cubicBezTo>
                    <a:close/>
                    <a:moveTo>
                      <a:pt x="12575" y="18877"/>
                    </a:moveTo>
                    <a:cubicBezTo>
                      <a:pt x="12662" y="18877"/>
                      <a:pt x="12620" y="19080"/>
                      <a:pt x="12404" y="19725"/>
                    </a:cubicBezTo>
                    <a:cubicBezTo>
                      <a:pt x="12249" y="20189"/>
                      <a:pt x="12063" y="20594"/>
                      <a:pt x="11996" y="20618"/>
                    </a:cubicBezTo>
                    <a:cubicBezTo>
                      <a:pt x="11968" y="20629"/>
                      <a:pt x="11945" y="20637"/>
                      <a:pt x="11928" y="20637"/>
                    </a:cubicBezTo>
                    <a:cubicBezTo>
                      <a:pt x="11849" y="20637"/>
                      <a:pt x="11890" y="20482"/>
                      <a:pt x="12093" y="19839"/>
                    </a:cubicBezTo>
                    <a:cubicBezTo>
                      <a:pt x="12349" y="19024"/>
                      <a:pt x="12423" y="18877"/>
                      <a:pt x="12575" y="18877"/>
                    </a:cubicBezTo>
                    <a:close/>
                    <a:moveTo>
                      <a:pt x="3865" y="18811"/>
                    </a:moveTo>
                    <a:cubicBezTo>
                      <a:pt x="4078" y="18811"/>
                      <a:pt x="4063" y="19004"/>
                      <a:pt x="4063" y="19602"/>
                    </a:cubicBezTo>
                    <a:lnTo>
                      <a:pt x="4063" y="20416"/>
                    </a:lnTo>
                    <a:lnTo>
                      <a:pt x="3595" y="20505"/>
                    </a:lnTo>
                    <a:cubicBezTo>
                      <a:pt x="3334" y="20555"/>
                      <a:pt x="3062" y="20614"/>
                      <a:pt x="2984" y="20636"/>
                    </a:cubicBezTo>
                    <a:cubicBezTo>
                      <a:pt x="2967" y="20640"/>
                      <a:pt x="2953" y="20643"/>
                      <a:pt x="2940" y="20643"/>
                    </a:cubicBezTo>
                    <a:cubicBezTo>
                      <a:pt x="2852" y="20643"/>
                      <a:pt x="2842" y="20507"/>
                      <a:pt x="2842" y="19873"/>
                    </a:cubicBezTo>
                    <a:lnTo>
                      <a:pt x="2842" y="19071"/>
                    </a:lnTo>
                    <a:lnTo>
                      <a:pt x="3307" y="18940"/>
                    </a:lnTo>
                    <a:cubicBezTo>
                      <a:pt x="3579" y="18864"/>
                      <a:pt x="3754" y="18811"/>
                      <a:pt x="3865" y="18811"/>
                    </a:cubicBezTo>
                    <a:close/>
                    <a:moveTo>
                      <a:pt x="11588" y="19766"/>
                    </a:moveTo>
                    <a:cubicBezTo>
                      <a:pt x="11605" y="19766"/>
                      <a:pt x="11613" y="19829"/>
                      <a:pt x="11626" y="19943"/>
                    </a:cubicBezTo>
                    <a:cubicBezTo>
                      <a:pt x="11641" y="20090"/>
                      <a:pt x="11629" y="20335"/>
                      <a:pt x="11601" y="20482"/>
                    </a:cubicBezTo>
                    <a:cubicBezTo>
                      <a:pt x="11560" y="20685"/>
                      <a:pt x="11507" y="20751"/>
                      <a:pt x="11381" y="20751"/>
                    </a:cubicBezTo>
                    <a:cubicBezTo>
                      <a:pt x="11284" y="20751"/>
                      <a:pt x="11229" y="20709"/>
                      <a:pt x="11252" y="20649"/>
                    </a:cubicBezTo>
                    <a:cubicBezTo>
                      <a:pt x="11272" y="20594"/>
                      <a:pt x="11359" y="20348"/>
                      <a:pt x="11441" y="20110"/>
                    </a:cubicBezTo>
                    <a:cubicBezTo>
                      <a:pt x="11527" y="19872"/>
                      <a:pt x="11565" y="19766"/>
                      <a:pt x="11588" y="19766"/>
                    </a:cubicBezTo>
                    <a:close/>
                    <a:moveTo>
                      <a:pt x="11563" y="19121"/>
                    </a:moveTo>
                    <a:cubicBezTo>
                      <a:pt x="11700" y="19121"/>
                      <a:pt x="11693" y="19174"/>
                      <a:pt x="11461" y="19835"/>
                    </a:cubicBezTo>
                    <a:cubicBezTo>
                      <a:pt x="11325" y="20226"/>
                      <a:pt x="11179" y="20610"/>
                      <a:pt x="11139" y="20685"/>
                    </a:cubicBezTo>
                    <a:cubicBezTo>
                      <a:pt x="11082" y="20792"/>
                      <a:pt x="10418" y="20994"/>
                      <a:pt x="10191" y="20994"/>
                    </a:cubicBezTo>
                    <a:cubicBezTo>
                      <a:pt x="10157" y="20994"/>
                      <a:pt x="10132" y="20990"/>
                      <a:pt x="10122" y="20979"/>
                    </a:cubicBezTo>
                    <a:cubicBezTo>
                      <a:pt x="10103" y="20962"/>
                      <a:pt x="10116" y="20605"/>
                      <a:pt x="10150" y="20181"/>
                    </a:cubicBezTo>
                    <a:lnTo>
                      <a:pt x="10211" y="19415"/>
                    </a:lnTo>
                    <a:lnTo>
                      <a:pt x="10659" y="19313"/>
                    </a:lnTo>
                    <a:cubicBezTo>
                      <a:pt x="10904" y="19258"/>
                      <a:pt x="11119" y="19210"/>
                      <a:pt x="11133" y="19207"/>
                    </a:cubicBezTo>
                    <a:cubicBezTo>
                      <a:pt x="11134" y="19207"/>
                      <a:pt x="11136" y="19207"/>
                      <a:pt x="11137" y="19207"/>
                    </a:cubicBezTo>
                    <a:cubicBezTo>
                      <a:pt x="11202" y="19207"/>
                      <a:pt x="11106" y="19509"/>
                      <a:pt x="10865" y="20050"/>
                    </a:cubicBezTo>
                    <a:cubicBezTo>
                      <a:pt x="10724" y="20369"/>
                      <a:pt x="10647" y="20594"/>
                      <a:pt x="10674" y="20594"/>
                    </a:cubicBezTo>
                    <a:cubicBezTo>
                      <a:pt x="10677" y="20594"/>
                      <a:pt x="10682" y="20591"/>
                      <a:pt x="10689" y="20583"/>
                    </a:cubicBezTo>
                    <a:cubicBezTo>
                      <a:pt x="10749" y="20518"/>
                      <a:pt x="10897" y="20214"/>
                      <a:pt x="11023" y="19895"/>
                    </a:cubicBezTo>
                    <a:cubicBezTo>
                      <a:pt x="11281" y="19234"/>
                      <a:pt x="11361" y="19121"/>
                      <a:pt x="11563" y="19121"/>
                    </a:cubicBezTo>
                    <a:close/>
                    <a:moveTo>
                      <a:pt x="16138" y="20271"/>
                    </a:moveTo>
                    <a:cubicBezTo>
                      <a:pt x="16145" y="20271"/>
                      <a:pt x="16155" y="20277"/>
                      <a:pt x="16166" y="20288"/>
                    </a:cubicBezTo>
                    <a:cubicBezTo>
                      <a:pt x="16194" y="20315"/>
                      <a:pt x="16193" y="20371"/>
                      <a:pt x="16162" y="20422"/>
                    </a:cubicBezTo>
                    <a:cubicBezTo>
                      <a:pt x="16144" y="20452"/>
                      <a:pt x="16109" y="20469"/>
                      <a:pt x="16075" y="20469"/>
                    </a:cubicBezTo>
                    <a:cubicBezTo>
                      <a:pt x="16056" y="20469"/>
                      <a:pt x="16037" y="20464"/>
                      <a:pt x="16020" y="20454"/>
                    </a:cubicBezTo>
                    <a:cubicBezTo>
                      <a:pt x="16005" y="20445"/>
                      <a:pt x="15993" y="20440"/>
                      <a:pt x="15983" y="20440"/>
                    </a:cubicBezTo>
                    <a:cubicBezTo>
                      <a:pt x="15960" y="20440"/>
                      <a:pt x="15955" y="20469"/>
                      <a:pt x="15975" y="20522"/>
                    </a:cubicBezTo>
                    <a:cubicBezTo>
                      <a:pt x="16004" y="20601"/>
                      <a:pt x="15905" y="20756"/>
                      <a:pt x="15700" y="20957"/>
                    </a:cubicBezTo>
                    <a:cubicBezTo>
                      <a:pt x="15559" y="21096"/>
                      <a:pt x="15466" y="21166"/>
                      <a:pt x="15422" y="21166"/>
                    </a:cubicBezTo>
                    <a:cubicBezTo>
                      <a:pt x="15355" y="21166"/>
                      <a:pt x="15399" y="21006"/>
                      <a:pt x="15549" y="20677"/>
                    </a:cubicBezTo>
                    <a:cubicBezTo>
                      <a:pt x="15663" y="20428"/>
                      <a:pt x="15718" y="20356"/>
                      <a:pt x="15833" y="20356"/>
                    </a:cubicBezTo>
                    <a:cubicBezTo>
                      <a:pt x="15856" y="20356"/>
                      <a:pt x="15883" y="20359"/>
                      <a:pt x="15913" y="20364"/>
                    </a:cubicBezTo>
                    <a:cubicBezTo>
                      <a:pt x="15943" y="20369"/>
                      <a:pt x="15971" y="20372"/>
                      <a:pt x="15997" y="20372"/>
                    </a:cubicBezTo>
                    <a:cubicBezTo>
                      <a:pt x="16068" y="20372"/>
                      <a:pt x="16118" y="20352"/>
                      <a:pt x="16118" y="20319"/>
                    </a:cubicBezTo>
                    <a:cubicBezTo>
                      <a:pt x="16118" y="20288"/>
                      <a:pt x="16125" y="20271"/>
                      <a:pt x="16138" y="20271"/>
                    </a:cubicBezTo>
                    <a:close/>
                    <a:moveTo>
                      <a:pt x="9660" y="19553"/>
                    </a:moveTo>
                    <a:cubicBezTo>
                      <a:pt x="9870" y="19553"/>
                      <a:pt x="9844" y="19669"/>
                      <a:pt x="9842" y="19952"/>
                    </a:cubicBezTo>
                    <a:cubicBezTo>
                      <a:pt x="9841" y="20188"/>
                      <a:pt x="9811" y="20547"/>
                      <a:pt x="9782" y="20745"/>
                    </a:cubicBezTo>
                    <a:lnTo>
                      <a:pt x="9724" y="21109"/>
                    </a:lnTo>
                    <a:lnTo>
                      <a:pt x="8747" y="21324"/>
                    </a:lnTo>
                    <a:cubicBezTo>
                      <a:pt x="8284" y="21427"/>
                      <a:pt x="7886" y="21497"/>
                      <a:pt x="7778" y="21497"/>
                    </a:cubicBezTo>
                    <a:cubicBezTo>
                      <a:pt x="7761" y="21497"/>
                      <a:pt x="7751" y="21495"/>
                      <a:pt x="7749" y="21491"/>
                    </a:cubicBezTo>
                    <a:cubicBezTo>
                      <a:pt x="7737" y="21465"/>
                      <a:pt x="7756" y="21097"/>
                      <a:pt x="7789" y="20672"/>
                    </a:cubicBezTo>
                    <a:lnTo>
                      <a:pt x="7850" y="19901"/>
                    </a:lnTo>
                    <a:lnTo>
                      <a:pt x="8705" y="19722"/>
                    </a:lnTo>
                    <a:cubicBezTo>
                      <a:pt x="9222" y="19616"/>
                      <a:pt x="9506" y="19553"/>
                      <a:pt x="9660" y="19553"/>
                    </a:cubicBezTo>
                    <a:close/>
                    <a:moveTo>
                      <a:pt x="7486" y="19945"/>
                    </a:moveTo>
                    <a:cubicBezTo>
                      <a:pt x="7567" y="19945"/>
                      <a:pt x="7577" y="20032"/>
                      <a:pt x="7537" y="20315"/>
                    </a:cubicBezTo>
                    <a:cubicBezTo>
                      <a:pt x="7507" y="20527"/>
                      <a:pt x="7483" y="20859"/>
                      <a:pt x="7483" y="21069"/>
                    </a:cubicBezTo>
                    <a:cubicBezTo>
                      <a:pt x="7483" y="21533"/>
                      <a:pt x="7435" y="21608"/>
                      <a:pt x="7093" y="21684"/>
                    </a:cubicBezTo>
                    <a:lnTo>
                      <a:pt x="6815" y="21745"/>
                    </a:lnTo>
                    <a:lnTo>
                      <a:pt x="6815" y="21745"/>
                    </a:lnTo>
                    <a:lnTo>
                      <a:pt x="7027" y="21431"/>
                    </a:lnTo>
                    <a:cubicBezTo>
                      <a:pt x="7142" y="21260"/>
                      <a:pt x="7240" y="21080"/>
                      <a:pt x="7240" y="21037"/>
                    </a:cubicBezTo>
                    <a:cubicBezTo>
                      <a:pt x="7240" y="21031"/>
                      <a:pt x="7238" y="21029"/>
                      <a:pt x="7235" y="21029"/>
                    </a:cubicBezTo>
                    <a:cubicBezTo>
                      <a:pt x="7209" y="21029"/>
                      <a:pt x="7090" y="21174"/>
                      <a:pt x="6950" y="21383"/>
                    </a:cubicBezTo>
                    <a:cubicBezTo>
                      <a:pt x="6792" y="21618"/>
                      <a:pt x="6606" y="21811"/>
                      <a:pt x="6539" y="21811"/>
                    </a:cubicBezTo>
                    <a:cubicBezTo>
                      <a:pt x="6375" y="21811"/>
                      <a:pt x="6381" y="21787"/>
                      <a:pt x="6718" y="21192"/>
                    </a:cubicBezTo>
                    <a:cubicBezTo>
                      <a:pt x="6879" y="20906"/>
                      <a:pt x="6993" y="20670"/>
                      <a:pt x="6967" y="20670"/>
                    </a:cubicBezTo>
                    <a:cubicBezTo>
                      <a:pt x="6942" y="20670"/>
                      <a:pt x="6768" y="20946"/>
                      <a:pt x="6585" y="21280"/>
                    </a:cubicBezTo>
                    <a:cubicBezTo>
                      <a:pt x="6399" y="21614"/>
                      <a:pt x="6210" y="21891"/>
                      <a:pt x="6165" y="21891"/>
                    </a:cubicBezTo>
                    <a:cubicBezTo>
                      <a:pt x="6097" y="21891"/>
                      <a:pt x="6162" y="20269"/>
                      <a:pt x="6233" y="20189"/>
                    </a:cubicBezTo>
                    <a:cubicBezTo>
                      <a:pt x="6261" y="20156"/>
                      <a:pt x="7241" y="19966"/>
                      <a:pt x="7477" y="19946"/>
                    </a:cubicBezTo>
                    <a:cubicBezTo>
                      <a:pt x="7480" y="19945"/>
                      <a:pt x="7483" y="19945"/>
                      <a:pt x="7486" y="19945"/>
                    </a:cubicBezTo>
                    <a:close/>
                    <a:moveTo>
                      <a:pt x="5655" y="20285"/>
                    </a:moveTo>
                    <a:cubicBezTo>
                      <a:pt x="5903" y="20285"/>
                      <a:pt x="5867" y="20475"/>
                      <a:pt x="5841" y="21077"/>
                    </a:cubicBezTo>
                    <a:cubicBezTo>
                      <a:pt x="5822" y="21517"/>
                      <a:pt x="5782" y="21907"/>
                      <a:pt x="5752" y="21935"/>
                    </a:cubicBezTo>
                    <a:cubicBezTo>
                      <a:pt x="5723" y="21965"/>
                      <a:pt x="5445" y="22041"/>
                      <a:pt x="5144" y="22103"/>
                    </a:cubicBezTo>
                    <a:cubicBezTo>
                      <a:pt x="4844" y="22165"/>
                      <a:pt x="4508" y="22235"/>
                      <a:pt x="4408" y="22259"/>
                    </a:cubicBezTo>
                    <a:cubicBezTo>
                      <a:pt x="4375" y="22266"/>
                      <a:pt x="4348" y="22272"/>
                      <a:pt x="4327" y="22272"/>
                    </a:cubicBezTo>
                    <a:cubicBezTo>
                      <a:pt x="4229" y="22272"/>
                      <a:pt x="4227" y="22163"/>
                      <a:pt x="4234" y="21624"/>
                    </a:cubicBezTo>
                    <a:cubicBezTo>
                      <a:pt x="4250" y="20581"/>
                      <a:pt x="4254" y="20571"/>
                      <a:pt x="4967" y="20415"/>
                    </a:cubicBezTo>
                    <a:cubicBezTo>
                      <a:pt x="5308" y="20340"/>
                      <a:pt x="5522" y="20285"/>
                      <a:pt x="5655" y="20285"/>
                    </a:cubicBezTo>
                    <a:close/>
                    <a:moveTo>
                      <a:pt x="14952" y="20228"/>
                    </a:moveTo>
                    <a:cubicBezTo>
                      <a:pt x="14960" y="20228"/>
                      <a:pt x="14964" y="20229"/>
                      <a:pt x="14966" y="20230"/>
                    </a:cubicBezTo>
                    <a:cubicBezTo>
                      <a:pt x="14981" y="20242"/>
                      <a:pt x="14948" y="20710"/>
                      <a:pt x="14891" y="21272"/>
                    </a:cubicBezTo>
                    <a:cubicBezTo>
                      <a:pt x="14778" y="22395"/>
                      <a:pt x="14809" y="22353"/>
                      <a:pt x="14115" y="22433"/>
                    </a:cubicBezTo>
                    <a:cubicBezTo>
                      <a:pt x="13999" y="22446"/>
                      <a:pt x="13911" y="22461"/>
                      <a:pt x="13845" y="22461"/>
                    </a:cubicBezTo>
                    <a:cubicBezTo>
                      <a:pt x="13623" y="22461"/>
                      <a:pt x="13665" y="22288"/>
                      <a:pt x="13784" y="21280"/>
                    </a:cubicBezTo>
                    <a:lnTo>
                      <a:pt x="13879" y="20467"/>
                    </a:lnTo>
                    <a:lnTo>
                      <a:pt x="14409" y="20336"/>
                    </a:lnTo>
                    <a:cubicBezTo>
                      <a:pt x="14669" y="20272"/>
                      <a:pt x="14893" y="20228"/>
                      <a:pt x="14952" y="20228"/>
                    </a:cubicBezTo>
                    <a:close/>
                    <a:moveTo>
                      <a:pt x="4040" y="20598"/>
                    </a:moveTo>
                    <a:cubicBezTo>
                      <a:pt x="4052" y="20598"/>
                      <a:pt x="4060" y="20947"/>
                      <a:pt x="4060" y="21384"/>
                    </a:cubicBezTo>
                    <a:cubicBezTo>
                      <a:pt x="4063" y="21822"/>
                      <a:pt x="4036" y="22216"/>
                      <a:pt x="4003" y="22267"/>
                    </a:cubicBezTo>
                    <a:cubicBezTo>
                      <a:pt x="3969" y="22315"/>
                      <a:pt x="3692" y="22414"/>
                      <a:pt x="3390" y="22482"/>
                    </a:cubicBezTo>
                    <a:lnTo>
                      <a:pt x="2840" y="22609"/>
                    </a:lnTo>
                    <a:lnTo>
                      <a:pt x="2840" y="21731"/>
                    </a:lnTo>
                    <a:lnTo>
                      <a:pt x="2840" y="20851"/>
                    </a:lnTo>
                    <a:lnTo>
                      <a:pt x="3430" y="20729"/>
                    </a:lnTo>
                    <a:cubicBezTo>
                      <a:pt x="3756" y="20661"/>
                      <a:pt x="4031" y="20603"/>
                      <a:pt x="4040" y="20598"/>
                    </a:cubicBezTo>
                    <a:cubicBezTo>
                      <a:pt x="4040" y="20598"/>
                      <a:pt x="4040" y="20598"/>
                      <a:pt x="4040" y="20598"/>
                    </a:cubicBezTo>
                    <a:close/>
                    <a:moveTo>
                      <a:pt x="13547" y="20518"/>
                    </a:moveTo>
                    <a:cubicBezTo>
                      <a:pt x="13580" y="20518"/>
                      <a:pt x="13580" y="20613"/>
                      <a:pt x="13548" y="20731"/>
                    </a:cubicBezTo>
                    <a:cubicBezTo>
                      <a:pt x="13514" y="20856"/>
                      <a:pt x="13483" y="21133"/>
                      <a:pt x="13477" y="21363"/>
                    </a:cubicBezTo>
                    <a:cubicBezTo>
                      <a:pt x="13447" y="22480"/>
                      <a:pt x="13439" y="22521"/>
                      <a:pt x="13251" y="22571"/>
                    </a:cubicBezTo>
                    <a:cubicBezTo>
                      <a:pt x="13190" y="22586"/>
                      <a:pt x="13131" y="22595"/>
                      <a:pt x="13089" y="22595"/>
                    </a:cubicBezTo>
                    <a:cubicBezTo>
                      <a:pt x="13062" y="22595"/>
                      <a:pt x="13043" y="22591"/>
                      <a:pt x="13035" y="22584"/>
                    </a:cubicBezTo>
                    <a:cubicBezTo>
                      <a:pt x="13015" y="22567"/>
                      <a:pt x="13097" y="22270"/>
                      <a:pt x="13217" y="21929"/>
                    </a:cubicBezTo>
                    <a:cubicBezTo>
                      <a:pt x="13338" y="21586"/>
                      <a:pt x="13423" y="21288"/>
                      <a:pt x="13404" y="21271"/>
                    </a:cubicBezTo>
                    <a:cubicBezTo>
                      <a:pt x="13404" y="21270"/>
                      <a:pt x="13403" y="21270"/>
                      <a:pt x="13402" y="21270"/>
                    </a:cubicBezTo>
                    <a:cubicBezTo>
                      <a:pt x="13378" y="21270"/>
                      <a:pt x="13261" y="21546"/>
                      <a:pt x="13137" y="21902"/>
                    </a:cubicBezTo>
                    <a:cubicBezTo>
                      <a:pt x="12879" y="22636"/>
                      <a:pt x="12858" y="22652"/>
                      <a:pt x="12117" y="22743"/>
                    </a:cubicBezTo>
                    <a:lnTo>
                      <a:pt x="11669" y="22798"/>
                    </a:lnTo>
                    <a:lnTo>
                      <a:pt x="11742" y="22244"/>
                    </a:lnTo>
                    <a:cubicBezTo>
                      <a:pt x="11782" y="21943"/>
                      <a:pt x="11815" y="21580"/>
                      <a:pt x="11812" y="21446"/>
                    </a:cubicBezTo>
                    <a:cubicBezTo>
                      <a:pt x="11805" y="21097"/>
                      <a:pt x="11869" y="20836"/>
                      <a:pt x="11963" y="20836"/>
                    </a:cubicBezTo>
                    <a:cubicBezTo>
                      <a:pt x="12014" y="20836"/>
                      <a:pt x="12014" y="20912"/>
                      <a:pt x="11963" y="21043"/>
                    </a:cubicBezTo>
                    <a:cubicBezTo>
                      <a:pt x="11919" y="21158"/>
                      <a:pt x="11885" y="21295"/>
                      <a:pt x="11889" y="21348"/>
                    </a:cubicBezTo>
                    <a:cubicBezTo>
                      <a:pt x="11891" y="21362"/>
                      <a:pt x="11894" y="21369"/>
                      <a:pt x="11899" y="21369"/>
                    </a:cubicBezTo>
                    <a:cubicBezTo>
                      <a:pt x="11915" y="21369"/>
                      <a:pt x="11946" y="21306"/>
                      <a:pt x="11982" y="21201"/>
                    </a:cubicBezTo>
                    <a:cubicBezTo>
                      <a:pt x="12087" y="20892"/>
                      <a:pt x="12194" y="20753"/>
                      <a:pt x="12329" y="20753"/>
                    </a:cubicBezTo>
                    <a:cubicBezTo>
                      <a:pt x="12402" y="20753"/>
                      <a:pt x="12348" y="20973"/>
                      <a:pt x="12154" y="21454"/>
                    </a:cubicBezTo>
                    <a:cubicBezTo>
                      <a:pt x="12000" y="21838"/>
                      <a:pt x="11889" y="22172"/>
                      <a:pt x="11909" y="22191"/>
                    </a:cubicBezTo>
                    <a:cubicBezTo>
                      <a:pt x="11910" y="22192"/>
                      <a:pt x="11911" y="22192"/>
                      <a:pt x="11912" y="22192"/>
                    </a:cubicBezTo>
                    <a:cubicBezTo>
                      <a:pt x="11939" y="22192"/>
                      <a:pt x="12067" y="21913"/>
                      <a:pt x="12208" y="21552"/>
                    </a:cubicBezTo>
                    <a:cubicBezTo>
                      <a:pt x="12518" y="20745"/>
                      <a:pt x="12549" y="20702"/>
                      <a:pt x="12851" y="20657"/>
                    </a:cubicBezTo>
                    <a:lnTo>
                      <a:pt x="13086" y="20622"/>
                    </a:lnTo>
                    <a:lnTo>
                      <a:pt x="12903" y="21118"/>
                    </a:lnTo>
                    <a:cubicBezTo>
                      <a:pt x="12801" y="21396"/>
                      <a:pt x="12622" y="21807"/>
                      <a:pt x="12500" y="22048"/>
                    </a:cubicBezTo>
                    <a:cubicBezTo>
                      <a:pt x="12380" y="22283"/>
                      <a:pt x="12300" y="22497"/>
                      <a:pt x="12321" y="22521"/>
                    </a:cubicBezTo>
                    <a:cubicBezTo>
                      <a:pt x="12322" y="22522"/>
                      <a:pt x="12324" y="22523"/>
                      <a:pt x="12325" y="22523"/>
                    </a:cubicBezTo>
                    <a:cubicBezTo>
                      <a:pt x="12377" y="22523"/>
                      <a:pt x="12684" y="21880"/>
                      <a:pt x="12998" y="21104"/>
                    </a:cubicBezTo>
                    <a:cubicBezTo>
                      <a:pt x="13177" y="20664"/>
                      <a:pt x="13276" y="20557"/>
                      <a:pt x="13544" y="20518"/>
                    </a:cubicBezTo>
                    <a:cubicBezTo>
                      <a:pt x="13545" y="20518"/>
                      <a:pt x="13546" y="20518"/>
                      <a:pt x="13547" y="20518"/>
                    </a:cubicBezTo>
                    <a:close/>
                    <a:moveTo>
                      <a:pt x="11510" y="20923"/>
                    </a:moveTo>
                    <a:cubicBezTo>
                      <a:pt x="11547" y="20923"/>
                      <a:pt x="11552" y="21035"/>
                      <a:pt x="11515" y="21178"/>
                    </a:cubicBezTo>
                    <a:cubicBezTo>
                      <a:pt x="11479" y="21326"/>
                      <a:pt x="11445" y="21606"/>
                      <a:pt x="11439" y="21811"/>
                    </a:cubicBezTo>
                    <a:cubicBezTo>
                      <a:pt x="11432" y="22014"/>
                      <a:pt x="11419" y="22324"/>
                      <a:pt x="11411" y="22510"/>
                    </a:cubicBezTo>
                    <a:lnTo>
                      <a:pt x="11393" y="22845"/>
                    </a:lnTo>
                    <a:lnTo>
                      <a:pt x="10685" y="22976"/>
                    </a:lnTo>
                    <a:cubicBezTo>
                      <a:pt x="10325" y="23042"/>
                      <a:pt x="10021" y="23090"/>
                      <a:pt x="9968" y="23090"/>
                    </a:cubicBezTo>
                    <a:cubicBezTo>
                      <a:pt x="9963" y="23090"/>
                      <a:pt x="9961" y="23090"/>
                      <a:pt x="9960" y="23089"/>
                    </a:cubicBezTo>
                    <a:cubicBezTo>
                      <a:pt x="9917" y="23048"/>
                      <a:pt x="10064" y="21320"/>
                      <a:pt x="10115" y="21272"/>
                    </a:cubicBezTo>
                    <a:cubicBezTo>
                      <a:pt x="10155" y="21232"/>
                      <a:pt x="11238" y="20962"/>
                      <a:pt x="11507" y="20923"/>
                    </a:cubicBezTo>
                    <a:cubicBezTo>
                      <a:pt x="11508" y="20923"/>
                      <a:pt x="11509" y="20923"/>
                      <a:pt x="11510" y="20923"/>
                    </a:cubicBezTo>
                    <a:close/>
                    <a:moveTo>
                      <a:pt x="9656" y="21331"/>
                    </a:moveTo>
                    <a:cubicBezTo>
                      <a:pt x="9709" y="21331"/>
                      <a:pt x="9728" y="21477"/>
                      <a:pt x="9707" y="21748"/>
                    </a:cubicBezTo>
                    <a:cubicBezTo>
                      <a:pt x="9688" y="21985"/>
                      <a:pt x="9656" y="22401"/>
                      <a:pt x="9634" y="22676"/>
                    </a:cubicBezTo>
                    <a:lnTo>
                      <a:pt x="9593" y="23178"/>
                    </a:lnTo>
                    <a:lnTo>
                      <a:pt x="8672" y="23349"/>
                    </a:lnTo>
                    <a:cubicBezTo>
                      <a:pt x="8168" y="23442"/>
                      <a:pt x="7697" y="23519"/>
                      <a:pt x="7634" y="23519"/>
                    </a:cubicBezTo>
                    <a:cubicBezTo>
                      <a:pt x="7533" y="23519"/>
                      <a:pt x="7527" y="23400"/>
                      <a:pt x="7602" y="22668"/>
                    </a:cubicBezTo>
                    <a:cubicBezTo>
                      <a:pt x="7649" y="22205"/>
                      <a:pt x="7707" y="21799"/>
                      <a:pt x="7729" y="21778"/>
                    </a:cubicBezTo>
                    <a:cubicBezTo>
                      <a:pt x="7768" y="21739"/>
                      <a:pt x="9408" y="21358"/>
                      <a:pt x="9652" y="21331"/>
                    </a:cubicBezTo>
                    <a:cubicBezTo>
                      <a:pt x="9653" y="21331"/>
                      <a:pt x="9655" y="21331"/>
                      <a:pt x="9656" y="21331"/>
                    </a:cubicBezTo>
                    <a:close/>
                    <a:moveTo>
                      <a:pt x="7344" y="21820"/>
                    </a:moveTo>
                    <a:cubicBezTo>
                      <a:pt x="7382" y="21820"/>
                      <a:pt x="7385" y="22147"/>
                      <a:pt x="7354" y="22560"/>
                    </a:cubicBezTo>
                    <a:cubicBezTo>
                      <a:pt x="7276" y="23577"/>
                      <a:pt x="7245" y="23646"/>
                      <a:pt x="6815" y="23707"/>
                    </a:cubicBezTo>
                    <a:cubicBezTo>
                      <a:pt x="6619" y="23734"/>
                      <a:pt x="6344" y="23783"/>
                      <a:pt x="6192" y="23814"/>
                    </a:cubicBezTo>
                    <a:lnTo>
                      <a:pt x="5919" y="23872"/>
                    </a:lnTo>
                    <a:lnTo>
                      <a:pt x="5976" y="23105"/>
                    </a:lnTo>
                    <a:cubicBezTo>
                      <a:pt x="6026" y="22429"/>
                      <a:pt x="6056" y="22319"/>
                      <a:pt x="6237" y="22153"/>
                    </a:cubicBezTo>
                    <a:cubicBezTo>
                      <a:pt x="6364" y="22037"/>
                      <a:pt x="6450" y="21980"/>
                      <a:pt x="6493" y="21980"/>
                    </a:cubicBezTo>
                    <a:cubicBezTo>
                      <a:pt x="6553" y="21980"/>
                      <a:pt x="6531" y="22088"/>
                      <a:pt x="6423" y="22300"/>
                    </a:cubicBezTo>
                    <a:cubicBezTo>
                      <a:pt x="6316" y="22509"/>
                      <a:pt x="6280" y="22613"/>
                      <a:pt x="6300" y="22613"/>
                    </a:cubicBezTo>
                    <a:cubicBezTo>
                      <a:pt x="6320" y="22613"/>
                      <a:pt x="6398" y="22506"/>
                      <a:pt x="6518" y="22292"/>
                    </a:cubicBezTo>
                    <a:cubicBezTo>
                      <a:pt x="6635" y="22080"/>
                      <a:pt x="6773" y="21951"/>
                      <a:pt x="6907" y="21922"/>
                    </a:cubicBezTo>
                    <a:cubicBezTo>
                      <a:pt x="7021" y="21898"/>
                      <a:pt x="7150" y="21866"/>
                      <a:pt x="7196" y="21852"/>
                    </a:cubicBezTo>
                    <a:cubicBezTo>
                      <a:pt x="7245" y="21838"/>
                      <a:pt x="7303" y="21824"/>
                      <a:pt x="7343" y="21820"/>
                    </a:cubicBezTo>
                    <a:cubicBezTo>
                      <a:pt x="7343" y="21820"/>
                      <a:pt x="7344" y="21820"/>
                      <a:pt x="7344" y="21820"/>
                    </a:cubicBezTo>
                    <a:close/>
                    <a:moveTo>
                      <a:pt x="5716" y="22143"/>
                    </a:moveTo>
                    <a:cubicBezTo>
                      <a:pt x="5752" y="22143"/>
                      <a:pt x="5758" y="22422"/>
                      <a:pt x="5732" y="22770"/>
                    </a:cubicBezTo>
                    <a:cubicBezTo>
                      <a:pt x="5651" y="23805"/>
                      <a:pt x="5622" y="23924"/>
                      <a:pt x="5423" y="23968"/>
                    </a:cubicBezTo>
                    <a:cubicBezTo>
                      <a:pt x="5322" y="23991"/>
                      <a:pt x="4995" y="24059"/>
                      <a:pt x="4686" y="24122"/>
                    </a:cubicBezTo>
                    <a:lnTo>
                      <a:pt x="4127" y="24235"/>
                    </a:lnTo>
                    <a:lnTo>
                      <a:pt x="4184" y="23369"/>
                    </a:lnTo>
                    <a:cubicBezTo>
                      <a:pt x="4216" y="22887"/>
                      <a:pt x="4254" y="22486"/>
                      <a:pt x="4271" y="22469"/>
                    </a:cubicBezTo>
                    <a:cubicBezTo>
                      <a:pt x="4297" y="22442"/>
                      <a:pt x="5503" y="22169"/>
                      <a:pt x="5715" y="22143"/>
                    </a:cubicBezTo>
                    <a:cubicBezTo>
                      <a:pt x="5716" y="22143"/>
                      <a:pt x="5716" y="22143"/>
                      <a:pt x="5716" y="22143"/>
                    </a:cubicBezTo>
                    <a:close/>
                    <a:moveTo>
                      <a:pt x="3789" y="22553"/>
                    </a:moveTo>
                    <a:cubicBezTo>
                      <a:pt x="3977" y="22553"/>
                      <a:pt x="3984" y="22660"/>
                      <a:pt x="3984" y="22942"/>
                    </a:cubicBezTo>
                    <a:cubicBezTo>
                      <a:pt x="3980" y="23156"/>
                      <a:pt x="3957" y="23557"/>
                      <a:pt x="3929" y="23826"/>
                    </a:cubicBezTo>
                    <a:lnTo>
                      <a:pt x="3875" y="24320"/>
                    </a:lnTo>
                    <a:lnTo>
                      <a:pt x="3378" y="24512"/>
                    </a:lnTo>
                    <a:cubicBezTo>
                      <a:pt x="3101" y="24619"/>
                      <a:pt x="2854" y="24715"/>
                      <a:pt x="2816" y="24731"/>
                    </a:cubicBezTo>
                    <a:cubicBezTo>
                      <a:pt x="2814" y="24732"/>
                      <a:pt x="2813" y="24733"/>
                      <a:pt x="2811" y="24733"/>
                    </a:cubicBezTo>
                    <a:cubicBezTo>
                      <a:pt x="2743" y="24733"/>
                      <a:pt x="2743" y="24141"/>
                      <a:pt x="2814" y="23341"/>
                    </a:cubicBezTo>
                    <a:lnTo>
                      <a:pt x="2867" y="22730"/>
                    </a:lnTo>
                    <a:lnTo>
                      <a:pt x="3242" y="22648"/>
                    </a:lnTo>
                    <a:cubicBezTo>
                      <a:pt x="3508" y="22590"/>
                      <a:pt x="3679" y="22553"/>
                      <a:pt x="3789" y="22553"/>
                    </a:cubicBezTo>
                    <a:close/>
                    <a:moveTo>
                      <a:pt x="15197" y="1"/>
                    </a:moveTo>
                    <a:cubicBezTo>
                      <a:pt x="15055" y="1"/>
                      <a:pt x="14778" y="46"/>
                      <a:pt x="14117" y="145"/>
                    </a:cubicBezTo>
                    <a:cubicBezTo>
                      <a:pt x="12657" y="370"/>
                      <a:pt x="12082" y="537"/>
                      <a:pt x="8766" y="1717"/>
                    </a:cubicBezTo>
                    <a:cubicBezTo>
                      <a:pt x="7095" y="2312"/>
                      <a:pt x="5048" y="3011"/>
                      <a:pt x="4220" y="3270"/>
                    </a:cubicBezTo>
                    <a:cubicBezTo>
                      <a:pt x="3390" y="3531"/>
                      <a:pt x="2641" y="3776"/>
                      <a:pt x="2550" y="3816"/>
                    </a:cubicBezTo>
                    <a:cubicBezTo>
                      <a:pt x="2466" y="3855"/>
                      <a:pt x="2026" y="4017"/>
                      <a:pt x="1578" y="4174"/>
                    </a:cubicBezTo>
                    <a:cubicBezTo>
                      <a:pt x="316" y="4616"/>
                      <a:pt x="111" y="4850"/>
                      <a:pt x="516" y="5387"/>
                    </a:cubicBezTo>
                    <a:lnTo>
                      <a:pt x="730" y="5673"/>
                    </a:lnTo>
                    <a:lnTo>
                      <a:pt x="396" y="5846"/>
                    </a:lnTo>
                    <a:cubicBezTo>
                      <a:pt x="209" y="5941"/>
                      <a:pt x="44" y="6061"/>
                      <a:pt x="22" y="6117"/>
                    </a:cubicBezTo>
                    <a:cubicBezTo>
                      <a:pt x="0" y="6174"/>
                      <a:pt x="115" y="6515"/>
                      <a:pt x="276" y="6864"/>
                    </a:cubicBezTo>
                    <a:cubicBezTo>
                      <a:pt x="769" y="7939"/>
                      <a:pt x="1517" y="10294"/>
                      <a:pt x="1773" y="11589"/>
                    </a:cubicBezTo>
                    <a:cubicBezTo>
                      <a:pt x="2292" y="14190"/>
                      <a:pt x="2479" y="17347"/>
                      <a:pt x="2402" y="22121"/>
                    </a:cubicBezTo>
                    <a:cubicBezTo>
                      <a:pt x="2355" y="24956"/>
                      <a:pt x="2362" y="25245"/>
                      <a:pt x="2481" y="25290"/>
                    </a:cubicBezTo>
                    <a:cubicBezTo>
                      <a:pt x="2489" y="25294"/>
                      <a:pt x="2502" y="25295"/>
                      <a:pt x="2519" y="25295"/>
                    </a:cubicBezTo>
                    <a:cubicBezTo>
                      <a:pt x="2645" y="25295"/>
                      <a:pt x="2996" y="25209"/>
                      <a:pt x="3357" y="25087"/>
                    </a:cubicBezTo>
                    <a:cubicBezTo>
                      <a:pt x="3797" y="24937"/>
                      <a:pt x="5594" y="24547"/>
                      <a:pt x="7728" y="24135"/>
                    </a:cubicBezTo>
                    <a:cubicBezTo>
                      <a:pt x="12069" y="23299"/>
                      <a:pt x="11936" y="23323"/>
                      <a:pt x="13486" y="23072"/>
                    </a:cubicBezTo>
                    <a:cubicBezTo>
                      <a:pt x="14169" y="22962"/>
                      <a:pt x="14815" y="22837"/>
                      <a:pt x="14926" y="22794"/>
                    </a:cubicBezTo>
                    <a:cubicBezTo>
                      <a:pt x="15184" y="22695"/>
                      <a:pt x="15301" y="22473"/>
                      <a:pt x="15301" y="22081"/>
                    </a:cubicBezTo>
                    <a:cubicBezTo>
                      <a:pt x="15301" y="21707"/>
                      <a:pt x="15301" y="21707"/>
                      <a:pt x="15928" y="21176"/>
                    </a:cubicBezTo>
                    <a:cubicBezTo>
                      <a:pt x="16484" y="20704"/>
                      <a:pt x="16634" y="20411"/>
                      <a:pt x="16944" y="19165"/>
                    </a:cubicBezTo>
                    <a:cubicBezTo>
                      <a:pt x="17212" y="18098"/>
                      <a:pt x="17249" y="15312"/>
                      <a:pt x="17023" y="13259"/>
                    </a:cubicBezTo>
                    <a:cubicBezTo>
                      <a:pt x="16750" y="10790"/>
                      <a:pt x="16690" y="10302"/>
                      <a:pt x="16471" y="8868"/>
                    </a:cubicBezTo>
                    <a:cubicBezTo>
                      <a:pt x="16360" y="8134"/>
                      <a:pt x="16197" y="6702"/>
                      <a:pt x="16110" y="5692"/>
                    </a:cubicBezTo>
                    <a:cubicBezTo>
                      <a:pt x="16023" y="4683"/>
                      <a:pt x="15896" y="3466"/>
                      <a:pt x="15829" y="2996"/>
                    </a:cubicBezTo>
                    <a:cubicBezTo>
                      <a:pt x="15762" y="2528"/>
                      <a:pt x="15675" y="1701"/>
                      <a:pt x="15638" y="1171"/>
                    </a:cubicBezTo>
                    <a:cubicBezTo>
                      <a:pt x="15580" y="373"/>
                      <a:pt x="15541" y="183"/>
                      <a:pt x="15421" y="92"/>
                    </a:cubicBezTo>
                    <a:cubicBezTo>
                      <a:pt x="15341" y="33"/>
                      <a:pt x="15317" y="1"/>
                      <a:pt x="15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9"/>
              <p:cNvSpPr/>
              <p:nvPr/>
            </p:nvSpPr>
            <p:spPr>
              <a:xfrm>
                <a:off x="2363175" y="505100"/>
                <a:ext cx="7875" cy="11225"/>
              </a:xfrm>
              <a:custGeom>
                <a:avLst/>
                <a:gdLst/>
                <a:ahLst/>
                <a:cxnLst/>
                <a:rect l="l" t="t" r="r" b="b"/>
                <a:pathLst>
                  <a:path w="315" h="449" extrusionOk="0">
                    <a:moveTo>
                      <a:pt x="295" y="1"/>
                    </a:moveTo>
                    <a:cubicBezTo>
                      <a:pt x="276" y="1"/>
                      <a:pt x="216" y="68"/>
                      <a:pt x="125" y="206"/>
                    </a:cubicBezTo>
                    <a:cubicBezTo>
                      <a:pt x="49" y="321"/>
                      <a:pt x="1" y="432"/>
                      <a:pt x="18" y="447"/>
                    </a:cubicBezTo>
                    <a:cubicBezTo>
                      <a:pt x="20" y="448"/>
                      <a:pt x="22" y="449"/>
                      <a:pt x="24" y="449"/>
                    </a:cubicBezTo>
                    <a:cubicBezTo>
                      <a:pt x="50" y="449"/>
                      <a:pt x="121" y="359"/>
                      <a:pt x="196" y="231"/>
                    </a:cubicBezTo>
                    <a:cubicBezTo>
                      <a:pt x="286" y="79"/>
                      <a:pt x="315" y="1"/>
                      <a:pt x="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9"/>
              <p:cNvSpPr/>
              <p:nvPr/>
            </p:nvSpPr>
            <p:spPr>
              <a:xfrm>
                <a:off x="2375575" y="509075"/>
                <a:ext cx="13700" cy="25575"/>
              </a:xfrm>
              <a:custGeom>
                <a:avLst/>
                <a:gdLst/>
                <a:ahLst/>
                <a:cxnLst/>
                <a:rect l="l" t="t" r="r" b="b"/>
                <a:pathLst>
                  <a:path w="548" h="1023" extrusionOk="0">
                    <a:moveTo>
                      <a:pt x="526" y="0"/>
                    </a:moveTo>
                    <a:cubicBezTo>
                      <a:pt x="502" y="0"/>
                      <a:pt x="375" y="221"/>
                      <a:pt x="236" y="496"/>
                    </a:cubicBezTo>
                    <a:cubicBezTo>
                      <a:pt x="98" y="773"/>
                      <a:pt x="1" y="1004"/>
                      <a:pt x="17" y="1022"/>
                    </a:cubicBezTo>
                    <a:cubicBezTo>
                      <a:pt x="17" y="1022"/>
                      <a:pt x="18" y="1022"/>
                      <a:pt x="18" y="1022"/>
                    </a:cubicBezTo>
                    <a:cubicBezTo>
                      <a:pt x="40" y="1022"/>
                      <a:pt x="168" y="800"/>
                      <a:pt x="306" y="526"/>
                    </a:cubicBezTo>
                    <a:cubicBezTo>
                      <a:pt x="447" y="240"/>
                      <a:pt x="548"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9"/>
              <p:cNvSpPr/>
              <p:nvPr/>
            </p:nvSpPr>
            <p:spPr>
              <a:xfrm>
                <a:off x="2375500" y="530875"/>
                <a:ext cx="9975" cy="23750"/>
              </a:xfrm>
              <a:custGeom>
                <a:avLst/>
                <a:gdLst/>
                <a:ahLst/>
                <a:cxnLst/>
                <a:rect l="l" t="t" r="r" b="b"/>
                <a:pathLst>
                  <a:path w="399" h="950" extrusionOk="0">
                    <a:moveTo>
                      <a:pt x="383" y="1"/>
                    </a:moveTo>
                    <a:cubicBezTo>
                      <a:pt x="359" y="1"/>
                      <a:pt x="273" y="165"/>
                      <a:pt x="183" y="389"/>
                    </a:cubicBezTo>
                    <a:cubicBezTo>
                      <a:pt x="83" y="633"/>
                      <a:pt x="1" y="884"/>
                      <a:pt x="4" y="939"/>
                    </a:cubicBezTo>
                    <a:cubicBezTo>
                      <a:pt x="4" y="946"/>
                      <a:pt x="6" y="949"/>
                      <a:pt x="9" y="949"/>
                    </a:cubicBezTo>
                    <a:cubicBezTo>
                      <a:pt x="30" y="949"/>
                      <a:pt x="112" y="790"/>
                      <a:pt x="208" y="556"/>
                    </a:cubicBezTo>
                    <a:cubicBezTo>
                      <a:pt x="318" y="286"/>
                      <a:pt x="398" y="43"/>
                      <a:pt x="387" y="5"/>
                    </a:cubicBezTo>
                    <a:cubicBezTo>
                      <a:pt x="386" y="2"/>
                      <a:pt x="385" y="1"/>
                      <a:pt x="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9"/>
              <p:cNvSpPr/>
              <p:nvPr/>
            </p:nvSpPr>
            <p:spPr>
              <a:xfrm>
                <a:off x="2253300" y="538775"/>
                <a:ext cx="8250" cy="6225"/>
              </a:xfrm>
              <a:custGeom>
                <a:avLst/>
                <a:gdLst/>
                <a:ahLst/>
                <a:cxnLst/>
                <a:rect l="l" t="t" r="r" b="b"/>
                <a:pathLst>
                  <a:path w="330" h="249" extrusionOk="0">
                    <a:moveTo>
                      <a:pt x="210" y="1"/>
                    </a:moveTo>
                    <a:cubicBezTo>
                      <a:pt x="171" y="1"/>
                      <a:pt x="128" y="18"/>
                      <a:pt x="90" y="56"/>
                    </a:cubicBezTo>
                    <a:cubicBezTo>
                      <a:pt x="42" y="104"/>
                      <a:pt x="0" y="171"/>
                      <a:pt x="0" y="203"/>
                    </a:cubicBezTo>
                    <a:cubicBezTo>
                      <a:pt x="0" y="235"/>
                      <a:pt x="33" y="249"/>
                      <a:pt x="77" y="249"/>
                    </a:cubicBezTo>
                    <a:cubicBezTo>
                      <a:pt x="160" y="249"/>
                      <a:pt x="281" y="202"/>
                      <a:pt x="302" y="137"/>
                    </a:cubicBezTo>
                    <a:cubicBezTo>
                      <a:pt x="330" y="54"/>
                      <a:pt x="278"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9"/>
              <p:cNvSpPr/>
              <p:nvPr/>
            </p:nvSpPr>
            <p:spPr>
              <a:xfrm>
                <a:off x="2378925" y="562025"/>
                <a:ext cx="12000" cy="29525"/>
              </a:xfrm>
              <a:custGeom>
                <a:avLst/>
                <a:gdLst/>
                <a:ahLst/>
                <a:cxnLst/>
                <a:rect l="l" t="t" r="r" b="b"/>
                <a:pathLst>
                  <a:path w="480" h="1181" extrusionOk="0">
                    <a:moveTo>
                      <a:pt x="457" y="0"/>
                    </a:moveTo>
                    <a:lnTo>
                      <a:pt x="457" y="0"/>
                    </a:lnTo>
                    <a:cubicBezTo>
                      <a:pt x="443" y="0"/>
                      <a:pt x="399" y="84"/>
                      <a:pt x="321" y="268"/>
                    </a:cubicBezTo>
                    <a:cubicBezTo>
                      <a:pt x="151" y="676"/>
                      <a:pt x="0" y="1149"/>
                      <a:pt x="32" y="1180"/>
                    </a:cubicBezTo>
                    <a:cubicBezTo>
                      <a:pt x="33" y="1180"/>
                      <a:pt x="34" y="1181"/>
                      <a:pt x="35" y="1181"/>
                    </a:cubicBezTo>
                    <a:cubicBezTo>
                      <a:pt x="59" y="1181"/>
                      <a:pt x="165" y="933"/>
                      <a:pt x="281" y="610"/>
                    </a:cubicBezTo>
                    <a:cubicBezTo>
                      <a:pt x="418" y="229"/>
                      <a:pt x="480" y="0"/>
                      <a:pt x="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9"/>
              <p:cNvSpPr/>
              <p:nvPr/>
            </p:nvSpPr>
            <p:spPr>
              <a:xfrm>
                <a:off x="2401900" y="752450"/>
                <a:ext cx="12550" cy="45000"/>
              </a:xfrm>
              <a:custGeom>
                <a:avLst/>
                <a:gdLst/>
                <a:ahLst/>
                <a:cxnLst/>
                <a:rect l="l" t="t" r="r" b="b"/>
                <a:pathLst>
                  <a:path w="502" h="1800" extrusionOk="0">
                    <a:moveTo>
                      <a:pt x="483" y="1"/>
                    </a:moveTo>
                    <a:cubicBezTo>
                      <a:pt x="460" y="1"/>
                      <a:pt x="345" y="380"/>
                      <a:pt x="219" y="867"/>
                    </a:cubicBezTo>
                    <a:cubicBezTo>
                      <a:pt x="90" y="1363"/>
                      <a:pt x="0" y="1780"/>
                      <a:pt x="17" y="1799"/>
                    </a:cubicBezTo>
                    <a:cubicBezTo>
                      <a:pt x="18" y="1799"/>
                      <a:pt x="18" y="1799"/>
                      <a:pt x="19" y="1799"/>
                    </a:cubicBezTo>
                    <a:cubicBezTo>
                      <a:pt x="42" y="1799"/>
                      <a:pt x="157" y="1421"/>
                      <a:pt x="284" y="935"/>
                    </a:cubicBezTo>
                    <a:cubicBezTo>
                      <a:pt x="412" y="436"/>
                      <a:pt x="501" y="21"/>
                      <a:pt x="484" y="1"/>
                    </a:cubicBezTo>
                    <a:cubicBezTo>
                      <a:pt x="484" y="1"/>
                      <a:pt x="483" y="1"/>
                      <a:pt x="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9"/>
              <p:cNvSpPr/>
              <p:nvPr/>
            </p:nvSpPr>
            <p:spPr>
              <a:xfrm>
                <a:off x="2406075" y="823875"/>
                <a:ext cx="11775" cy="32525"/>
              </a:xfrm>
              <a:custGeom>
                <a:avLst/>
                <a:gdLst/>
                <a:ahLst/>
                <a:cxnLst/>
                <a:rect l="l" t="t" r="r" b="b"/>
                <a:pathLst>
                  <a:path w="471" h="1301" extrusionOk="0">
                    <a:moveTo>
                      <a:pt x="455" y="1"/>
                    </a:moveTo>
                    <a:cubicBezTo>
                      <a:pt x="432" y="1"/>
                      <a:pt x="330" y="249"/>
                      <a:pt x="218" y="574"/>
                    </a:cubicBezTo>
                    <a:cubicBezTo>
                      <a:pt x="96" y="925"/>
                      <a:pt x="0" y="1250"/>
                      <a:pt x="3" y="1295"/>
                    </a:cubicBezTo>
                    <a:cubicBezTo>
                      <a:pt x="3" y="1299"/>
                      <a:pt x="4" y="1300"/>
                      <a:pt x="5" y="1300"/>
                    </a:cubicBezTo>
                    <a:cubicBezTo>
                      <a:pt x="21" y="1300"/>
                      <a:pt x="124" y="1055"/>
                      <a:pt x="244" y="725"/>
                    </a:cubicBezTo>
                    <a:cubicBezTo>
                      <a:pt x="373" y="367"/>
                      <a:pt x="471" y="44"/>
                      <a:pt x="459" y="5"/>
                    </a:cubicBezTo>
                    <a:cubicBezTo>
                      <a:pt x="458" y="2"/>
                      <a:pt x="457" y="1"/>
                      <a:pt x="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9"/>
              <p:cNvSpPr/>
              <p:nvPr/>
            </p:nvSpPr>
            <p:spPr>
              <a:xfrm>
                <a:off x="2404050" y="911150"/>
                <a:ext cx="22200" cy="43450"/>
              </a:xfrm>
              <a:custGeom>
                <a:avLst/>
                <a:gdLst/>
                <a:ahLst/>
                <a:cxnLst/>
                <a:rect l="l" t="t" r="r" b="b"/>
                <a:pathLst>
                  <a:path w="888" h="1738" extrusionOk="0">
                    <a:moveTo>
                      <a:pt x="872" y="1"/>
                    </a:moveTo>
                    <a:cubicBezTo>
                      <a:pt x="849" y="1"/>
                      <a:pt x="647" y="369"/>
                      <a:pt x="422" y="824"/>
                    </a:cubicBezTo>
                    <a:cubicBezTo>
                      <a:pt x="191" y="1288"/>
                      <a:pt x="1" y="1702"/>
                      <a:pt x="2" y="1736"/>
                    </a:cubicBezTo>
                    <a:cubicBezTo>
                      <a:pt x="2" y="1737"/>
                      <a:pt x="3" y="1738"/>
                      <a:pt x="4" y="1738"/>
                    </a:cubicBezTo>
                    <a:cubicBezTo>
                      <a:pt x="21" y="1738"/>
                      <a:pt x="216" y="1381"/>
                      <a:pt x="453" y="913"/>
                    </a:cubicBezTo>
                    <a:cubicBezTo>
                      <a:pt x="700" y="425"/>
                      <a:pt x="888" y="17"/>
                      <a:pt x="873" y="1"/>
                    </a:cubicBezTo>
                    <a:cubicBezTo>
                      <a:pt x="872" y="1"/>
                      <a:pt x="872"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29"/>
            <p:cNvGrpSpPr/>
            <p:nvPr/>
          </p:nvGrpSpPr>
          <p:grpSpPr>
            <a:xfrm>
              <a:off x="8649825" y="1304825"/>
              <a:ext cx="704150" cy="365775"/>
              <a:chOff x="3774100" y="862400"/>
              <a:chExt cx="704150" cy="365775"/>
            </a:xfrm>
          </p:grpSpPr>
          <p:sp>
            <p:nvSpPr>
              <p:cNvPr id="4331" name="Google Shape;4331;p29"/>
              <p:cNvSpPr/>
              <p:nvPr/>
            </p:nvSpPr>
            <p:spPr>
              <a:xfrm>
                <a:off x="3774100" y="862400"/>
                <a:ext cx="704150" cy="365775"/>
              </a:xfrm>
              <a:custGeom>
                <a:avLst/>
                <a:gdLst/>
                <a:ahLst/>
                <a:cxnLst/>
                <a:rect l="l" t="t" r="r" b="b"/>
                <a:pathLst>
                  <a:path w="28166" h="14631" extrusionOk="0">
                    <a:moveTo>
                      <a:pt x="5526" y="853"/>
                    </a:moveTo>
                    <a:cubicBezTo>
                      <a:pt x="5530" y="853"/>
                      <a:pt x="5536" y="854"/>
                      <a:pt x="5542" y="855"/>
                    </a:cubicBezTo>
                    <a:cubicBezTo>
                      <a:pt x="5621" y="865"/>
                      <a:pt x="5864" y="1003"/>
                      <a:pt x="6078" y="1157"/>
                    </a:cubicBezTo>
                    <a:cubicBezTo>
                      <a:pt x="6437" y="1414"/>
                      <a:pt x="7089" y="2035"/>
                      <a:pt x="7067" y="2100"/>
                    </a:cubicBezTo>
                    <a:cubicBezTo>
                      <a:pt x="7066" y="2100"/>
                      <a:pt x="7066" y="2100"/>
                      <a:pt x="7065" y="2100"/>
                    </a:cubicBezTo>
                    <a:cubicBezTo>
                      <a:pt x="7047" y="2100"/>
                      <a:pt x="6805" y="1900"/>
                      <a:pt x="6518" y="1646"/>
                    </a:cubicBezTo>
                    <a:cubicBezTo>
                      <a:pt x="6223" y="1384"/>
                      <a:pt x="5848" y="1093"/>
                      <a:pt x="5689" y="1002"/>
                    </a:cubicBezTo>
                    <a:cubicBezTo>
                      <a:pt x="5543" y="917"/>
                      <a:pt x="5473" y="853"/>
                      <a:pt x="5526" y="853"/>
                    </a:cubicBezTo>
                    <a:close/>
                    <a:moveTo>
                      <a:pt x="8081" y="3155"/>
                    </a:moveTo>
                    <a:cubicBezTo>
                      <a:pt x="8129" y="3155"/>
                      <a:pt x="8130" y="3242"/>
                      <a:pt x="8083" y="3371"/>
                    </a:cubicBezTo>
                    <a:cubicBezTo>
                      <a:pt x="8039" y="3493"/>
                      <a:pt x="7975" y="3580"/>
                      <a:pt x="7932" y="3580"/>
                    </a:cubicBezTo>
                    <a:cubicBezTo>
                      <a:pt x="7929" y="3580"/>
                      <a:pt x="7925" y="3580"/>
                      <a:pt x="7922" y="3579"/>
                    </a:cubicBezTo>
                    <a:cubicBezTo>
                      <a:pt x="7882" y="3564"/>
                      <a:pt x="7877" y="3464"/>
                      <a:pt x="7912" y="3363"/>
                    </a:cubicBezTo>
                    <a:cubicBezTo>
                      <a:pt x="7948" y="3263"/>
                      <a:pt x="8023" y="3165"/>
                      <a:pt x="8072" y="3156"/>
                    </a:cubicBezTo>
                    <a:cubicBezTo>
                      <a:pt x="8075" y="3155"/>
                      <a:pt x="8078" y="3155"/>
                      <a:pt x="8081" y="3155"/>
                    </a:cubicBezTo>
                    <a:close/>
                    <a:moveTo>
                      <a:pt x="7820" y="3716"/>
                    </a:moveTo>
                    <a:cubicBezTo>
                      <a:pt x="7821" y="3716"/>
                      <a:pt x="7822" y="3716"/>
                      <a:pt x="7823" y="3716"/>
                    </a:cubicBezTo>
                    <a:cubicBezTo>
                      <a:pt x="7908" y="3746"/>
                      <a:pt x="7892" y="3904"/>
                      <a:pt x="7802" y="3924"/>
                    </a:cubicBezTo>
                    <a:cubicBezTo>
                      <a:pt x="7796" y="3925"/>
                      <a:pt x="7791" y="3925"/>
                      <a:pt x="7786" y="3925"/>
                    </a:cubicBezTo>
                    <a:cubicBezTo>
                      <a:pt x="7743" y="3925"/>
                      <a:pt x="7727" y="3886"/>
                      <a:pt x="7750" y="3825"/>
                    </a:cubicBezTo>
                    <a:cubicBezTo>
                      <a:pt x="7774" y="3760"/>
                      <a:pt x="7802" y="3716"/>
                      <a:pt x="7820" y="3716"/>
                    </a:cubicBezTo>
                    <a:close/>
                    <a:moveTo>
                      <a:pt x="2408" y="485"/>
                    </a:moveTo>
                    <a:cubicBezTo>
                      <a:pt x="2609" y="485"/>
                      <a:pt x="2840" y="491"/>
                      <a:pt x="3055" y="504"/>
                    </a:cubicBezTo>
                    <a:cubicBezTo>
                      <a:pt x="3291" y="520"/>
                      <a:pt x="3512" y="528"/>
                      <a:pt x="3671" y="528"/>
                    </a:cubicBezTo>
                    <a:cubicBezTo>
                      <a:pt x="3807" y="528"/>
                      <a:pt x="3897" y="522"/>
                      <a:pt x="3912" y="511"/>
                    </a:cubicBezTo>
                    <a:cubicBezTo>
                      <a:pt x="3927" y="501"/>
                      <a:pt x="3971" y="495"/>
                      <a:pt x="4032" y="495"/>
                    </a:cubicBezTo>
                    <a:cubicBezTo>
                      <a:pt x="4113" y="495"/>
                      <a:pt x="4225" y="504"/>
                      <a:pt x="4340" y="522"/>
                    </a:cubicBezTo>
                    <a:cubicBezTo>
                      <a:pt x="5001" y="618"/>
                      <a:pt x="6707" y="1912"/>
                      <a:pt x="7167" y="2663"/>
                    </a:cubicBezTo>
                    <a:cubicBezTo>
                      <a:pt x="7186" y="2693"/>
                      <a:pt x="7189" y="2708"/>
                      <a:pt x="7179" y="2708"/>
                    </a:cubicBezTo>
                    <a:cubicBezTo>
                      <a:pt x="7158" y="2708"/>
                      <a:pt x="7074" y="2637"/>
                      <a:pt x="6952" y="2513"/>
                    </a:cubicBezTo>
                    <a:cubicBezTo>
                      <a:pt x="6466" y="2021"/>
                      <a:pt x="5842" y="1550"/>
                      <a:pt x="5062" y="1089"/>
                    </a:cubicBezTo>
                    <a:cubicBezTo>
                      <a:pt x="4481" y="743"/>
                      <a:pt x="4261" y="622"/>
                      <a:pt x="4172" y="622"/>
                    </a:cubicBezTo>
                    <a:cubicBezTo>
                      <a:pt x="4139" y="622"/>
                      <a:pt x="4124" y="638"/>
                      <a:pt x="4114" y="665"/>
                    </a:cubicBezTo>
                    <a:cubicBezTo>
                      <a:pt x="4101" y="704"/>
                      <a:pt x="4328" y="865"/>
                      <a:pt x="4618" y="1026"/>
                    </a:cubicBezTo>
                    <a:cubicBezTo>
                      <a:pt x="5448" y="1487"/>
                      <a:pt x="6236" y="2086"/>
                      <a:pt x="6842" y="2720"/>
                    </a:cubicBezTo>
                    <a:cubicBezTo>
                      <a:pt x="7159" y="3049"/>
                      <a:pt x="7406" y="3325"/>
                      <a:pt x="7399" y="3343"/>
                    </a:cubicBezTo>
                    <a:cubicBezTo>
                      <a:pt x="7399" y="3344"/>
                      <a:pt x="7398" y="3345"/>
                      <a:pt x="7397" y="3345"/>
                    </a:cubicBezTo>
                    <a:cubicBezTo>
                      <a:pt x="7373" y="3345"/>
                      <a:pt x="7223" y="3233"/>
                      <a:pt x="7045" y="3077"/>
                    </a:cubicBezTo>
                    <a:cubicBezTo>
                      <a:pt x="6367" y="2497"/>
                      <a:pt x="5188" y="1677"/>
                      <a:pt x="5036" y="1677"/>
                    </a:cubicBezTo>
                    <a:cubicBezTo>
                      <a:pt x="5032" y="1677"/>
                      <a:pt x="5029" y="1677"/>
                      <a:pt x="5026" y="1678"/>
                    </a:cubicBezTo>
                    <a:cubicBezTo>
                      <a:pt x="4962" y="1708"/>
                      <a:pt x="5041" y="1808"/>
                      <a:pt x="5229" y="1935"/>
                    </a:cubicBezTo>
                    <a:cubicBezTo>
                      <a:pt x="6053" y="2491"/>
                      <a:pt x="7447" y="3609"/>
                      <a:pt x="7343" y="3609"/>
                    </a:cubicBezTo>
                    <a:cubicBezTo>
                      <a:pt x="7328" y="3609"/>
                      <a:pt x="7283" y="3586"/>
                      <a:pt x="7202" y="3536"/>
                    </a:cubicBezTo>
                    <a:cubicBezTo>
                      <a:pt x="7084" y="3464"/>
                      <a:pt x="6672" y="3203"/>
                      <a:pt x="6282" y="2957"/>
                    </a:cubicBezTo>
                    <a:cubicBezTo>
                      <a:pt x="5222" y="2286"/>
                      <a:pt x="4615" y="1954"/>
                      <a:pt x="4454" y="1954"/>
                    </a:cubicBezTo>
                    <a:cubicBezTo>
                      <a:pt x="4408" y="1954"/>
                      <a:pt x="4398" y="1981"/>
                      <a:pt x="4424" y="2034"/>
                    </a:cubicBezTo>
                    <a:cubicBezTo>
                      <a:pt x="4435" y="2058"/>
                      <a:pt x="4906" y="2356"/>
                      <a:pt x="5475" y="2701"/>
                    </a:cubicBezTo>
                    <a:cubicBezTo>
                      <a:pt x="6533" y="3343"/>
                      <a:pt x="6936" y="3594"/>
                      <a:pt x="6851" y="3594"/>
                    </a:cubicBezTo>
                    <a:cubicBezTo>
                      <a:pt x="6805" y="3594"/>
                      <a:pt x="6612" y="3519"/>
                      <a:pt x="6302" y="3391"/>
                    </a:cubicBezTo>
                    <a:cubicBezTo>
                      <a:pt x="5691" y="3141"/>
                      <a:pt x="4368" y="2473"/>
                      <a:pt x="4157" y="2306"/>
                    </a:cubicBezTo>
                    <a:cubicBezTo>
                      <a:pt x="4146" y="2298"/>
                      <a:pt x="4134" y="2294"/>
                      <a:pt x="4121" y="2294"/>
                    </a:cubicBezTo>
                    <a:cubicBezTo>
                      <a:pt x="4097" y="2294"/>
                      <a:pt x="4069" y="2307"/>
                      <a:pt x="4042" y="2332"/>
                    </a:cubicBezTo>
                    <a:cubicBezTo>
                      <a:pt x="3948" y="2422"/>
                      <a:pt x="5010" y="3038"/>
                      <a:pt x="6207" y="3589"/>
                    </a:cubicBezTo>
                    <a:cubicBezTo>
                      <a:pt x="7216" y="4053"/>
                      <a:pt x="7231" y="4064"/>
                      <a:pt x="7167" y="4246"/>
                    </a:cubicBezTo>
                    <a:lnTo>
                      <a:pt x="7101" y="4429"/>
                    </a:lnTo>
                    <a:lnTo>
                      <a:pt x="6260" y="4072"/>
                    </a:lnTo>
                    <a:cubicBezTo>
                      <a:pt x="5050" y="3557"/>
                      <a:pt x="4095" y="3038"/>
                      <a:pt x="3042" y="2327"/>
                    </a:cubicBezTo>
                    <a:cubicBezTo>
                      <a:pt x="2214" y="1765"/>
                      <a:pt x="1403" y="1110"/>
                      <a:pt x="1492" y="1071"/>
                    </a:cubicBezTo>
                    <a:cubicBezTo>
                      <a:pt x="1492" y="1071"/>
                      <a:pt x="1493" y="1071"/>
                      <a:pt x="1493" y="1071"/>
                    </a:cubicBezTo>
                    <a:cubicBezTo>
                      <a:pt x="1522" y="1071"/>
                      <a:pt x="1820" y="1217"/>
                      <a:pt x="2175" y="1410"/>
                    </a:cubicBezTo>
                    <a:cubicBezTo>
                      <a:pt x="3115" y="1915"/>
                      <a:pt x="3412" y="2065"/>
                      <a:pt x="3504" y="2065"/>
                    </a:cubicBezTo>
                    <a:cubicBezTo>
                      <a:pt x="3525" y="2065"/>
                      <a:pt x="3536" y="2056"/>
                      <a:pt x="3540" y="2042"/>
                    </a:cubicBezTo>
                    <a:cubicBezTo>
                      <a:pt x="3556" y="2001"/>
                      <a:pt x="3245" y="1804"/>
                      <a:pt x="2856" y="1610"/>
                    </a:cubicBezTo>
                    <a:cubicBezTo>
                      <a:pt x="2201" y="1281"/>
                      <a:pt x="1931" y="1114"/>
                      <a:pt x="2049" y="1114"/>
                    </a:cubicBezTo>
                    <a:cubicBezTo>
                      <a:pt x="2121" y="1114"/>
                      <a:pt x="2339" y="1177"/>
                      <a:pt x="2705" y="1304"/>
                    </a:cubicBezTo>
                    <a:cubicBezTo>
                      <a:pt x="3143" y="1456"/>
                      <a:pt x="3410" y="1524"/>
                      <a:pt x="3504" y="1524"/>
                    </a:cubicBezTo>
                    <a:cubicBezTo>
                      <a:pt x="3647" y="1524"/>
                      <a:pt x="3388" y="1367"/>
                      <a:pt x="2722" y="1111"/>
                    </a:cubicBezTo>
                    <a:lnTo>
                      <a:pt x="1869" y="785"/>
                    </a:lnTo>
                    <a:lnTo>
                      <a:pt x="1869" y="785"/>
                    </a:lnTo>
                    <a:lnTo>
                      <a:pt x="2610" y="892"/>
                    </a:lnTo>
                    <a:cubicBezTo>
                      <a:pt x="3021" y="952"/>
                      <a:pt x="3451" y="1015"/>
                      <a:pt x="3576" y="1033"/>
                    </a:cubicBezTo>
                    <a:cubicBezTo>
                      <a:pt x="3607" y="1037"/>
                      <a:pt x="3636" y="1039"/>
                      <a:pt x="3664" y="1039"/>
                    </a:cubicBezTo>
                    <a:cubicBezTo>
                      <a:pt x="3750" y="1039"/>
                      <a:pt x="3819" y="1020"/>
                      <a:pt x="3829" y="988"/>
                    </a:cubicBezTo>
                    <a:cubicBezTo>
                      <a:pt x="3859" y="904"/>
                      <a:pt x="3396" y="796"/>
                      <a:pt x="2553" y="688"/>
                    </a:cubicBezTo>
                    <a:cubicBezTo>
                      <a:pt x="1569" y="560"/>
                      <a:pt x="1576" y="562"/>
                      <a:pt x="1926" y="507"/>
                    </a:cubicBezTo>
                    <a:cubicBezTo>
                      <a:pt x="2019" y="492"/>
                      <a:pt x="2197" y="485"/>
                      <a:pt x="2408" y="485"/>
                    </a:cubicBezTo>
                    <a:close/>
                    <a:moveTo>
                      <a:pt x="8392" y="3923"/>
                    </a:moveTo>
                    <a:cubicBezTo>
                      <a:pt x="8397" y="3923"/>
                      <a:pt x="8402" y="3923"/>
                      <a:pt x="8406" y="3925"/>
                    </a:cubicBezTo>
                    <a:cubicBezTo>
                      <a:pt x="8449" y="3940"/>
                      <a:pt x="8571" y="4060"/>
                      <a:pt x="8678" y="4194"/>
                    </a:cubicBezTo>
                    <a:lnTo>
                      <a:pt x="8873" y="4436"/>
                    </a:lnTo>
                    <a:lnTo>
                      <a:pt x="8547" y="4321"/>
                    </a:lnTo>
                    <a:cubicBezTo>
                      <a:pt x="8270" y="4220"/>
                      <a:pt x="8229" y="4179"/>
                      <a:pt x="8275" y="4051"/>
                    </a:cubicBezTo>
                    <a:cubicBezTo>
                      <a:pt x="8302" y="3975"/>
                      <a:pt x="8351" y="3923"/>
                      <a:pt x="8392" y="3923"/>
                    </a:cubicBezTo>
                    <a:close/>
                    <a:moveTo>
                      <a:pt x="2476" y="2198"/>
                    </a:moveTo>
                    <a:cubicBezTo>
                      <a:pt x="2506" y="2198"/>
                      <a:pt x="2829" y="2399"/>
                      <a:pt x="3205" y="2649"/>
                    </a:cubicBezTo>
                    <a:cubicBezTo>
                      <a:pt x="4294" y="3378"/>
                      <a:pt x="4963" y="3739"/>
                      <a:pt x="6050" y="4182"/>
                    </a:cubicBezTo>
                    <a:cubicBezTo>
                      <a:pt x="7024" y="4580"/>
                      <a:pt x="7045" y="4594"/>
                      <a:pt x="6984" y="4766"/>
                    </a:cubicBezTo>
                    <a:cubicBezTo>
                      <a:pt x="6949" y="4866"/>
                      <a:pt x="6894" y="4947"/>
                      <a:pt x="6857" y="4951"/>
                    </a:cubicBezTo>
                    <a:cubicBezTo>
                      <a:pt x="6854" y="4951"/>
                      <a:pt x="6852" y="4951"/>
                      <a:pt x="6849" y="4951"/>
                    </a:cubicBezTo>
                    <a:cubicBezTo>
                      <a:pt x="6648" y="4951"/>
                      <a:pt x="4926" y="4154"/>
                      <a:pt x="4332" y="3785"/>
                    </a:cubicBezTo>
                    <a:cubicBezTo>
                      <a:pt x="3780" y="3444"/>
                      <a:pt x="2378" y="2245"/>
                      <a:pt x="2475" y="2199"/>
                    </a:cubicBezTo>
                    <a:cubicBezTo>
                      <a:pt x="2475" y="2198"/>
                      <a:pt x="2475" y="2198"/>
                      <a:pt x="2476" y="2198"/>
                    </a:cubicBezTo>
                    <a:close/>
                    <a:moveTo>
                      <a:pt x="2616" y="2706"/>
                    </a:moveTo>
                    <a:cubicBezTo>
                      <a:pt x="2648" y="2706"/>
                      <a:pt x="2878" y="2899"/>
                      <a:pt x="3148" y="3151"/>
                    </a:cubicBezTo>
                    <a:cubicBezTo>
                      <a:pt x="3766" y="3726"/>
                      <a:pt x="4833" y="4369"/>
                      <a:pt x="5938" y="4836"/>
                    </a:cubicBezTo>
                    <a:cubicBezTo>
                      <a:pt x="6742" y="5175"/>
                      <a:pt x="6748" y="5181"/>
                      <a:pt x="6681" y="5370"/>
                    </a:cubicBezTo>
                    <a:lnTo>
                      <a:pt x="6613" y="5563"/>
                    </a:lnTo>
                    <a:lnTo>
                      <a:pt x="5878" y="5258"/>
                    </a:lnTo>
                    <a:cubicBezTo>
                      <a:pt x="5304" y="5021"/>
                      <a:pt x="4987" y="4833"/>
                      <a:pt x="4434" y="4396"/>
                    </a:cubicBezTo>
                    <a:cubicBezTo>
                      <a:pt x="3752" y="3859"/>
                      <a:pt x="2587" y="2780"/>
                      <a:pt x="2612" y="2708"/>
                    </a:cubicBezTo>
                    <a:cubicBezTo>
                      <a:pt x="2613" y="2707"/>
                      <a:pt x="2614" y="2706"/>
                      <a:pt x="2616" y="2706"/>
                    </a:cubicBezTo>
                    <a:close/>
                    <a:moveTo>
                      <a:pt x="8484" y="3825"/>
                    </a:moveTo>
                    <a:lnTo>
                      <a:pt x="9452" y="4142"/>
                    </a:lnTo>
                    <a:cubicBezTo>
                      <a:pt x="9987" y="4318"/>
                      <a:pt x="10761" y="4619"/>
                      <a:pt x="11184" y="4814"/>
                    </a:cubicBezTo>
                    <a:cubicBezTo>
                      <a:pt x="11941" y="5165"/>
                      <a:pt x="12275" y="5439"/>
                      <a:pt x="12203" y="5645"/>
                    </a:cubicBezTo>
                    <a:cubicBezTo>
                      <a:pt x="12194" y="5670"/>
                      <a:pt x="12157" y="5682"/>
                      <a:pt x="12100" y="5682"/>
                    </a:cubicBezTo>
                    <a:cubicBezTo>
                      <a:pt x="11821" y="5682"/>
                      <a:pt x="11069" y="5404"/>
                      <a:pt x="10920" y="5211"/>
                    </a:cubicBezTo>
                    <a:cubicBezTo>
                      <a:pt x="10841" y="5108"/>
                      <a:pt x="10713" y="4943"/>
                      <a:pt x="10630" y="4836"/>
                    </a:cubicBezTo>
                    <a:cubicBezTo>
                      <a:pt x="10569" y="4752"/>
                      <a:pt x="10509" y="4702"/>
                      <a:pt x="10477" y="4702"/>
                    </a:cubicBezTo>
                    <a:cubicBezTo>
                      <a:pt x="10468" y="4702"/>
                      <a:pt x="10461" y="4707"/>
                      <a:pt x="10458" y="4717"/>
                    </a:cubicBezTo>
                    <a:cubicBezTo>
                      <a:pt x="10443" y="4757"/>
                      <a:pt x="10502" y="4864"/>
                      <a:pt x="10589" y="4957"/>
                    </a:cubicBezTo>
                    <a:cubicBezTo>
                      <a:pt x="10676" y="5051"/>
                      <a:pt x="10737" y="5150"/>
                      <a:pt x="10725" y="5178"/>
                    </a:cubicBezTo>
                    <a:cubicBezTo>
                      <a:pt x="10721" y="5190"/>
                      <a:pt x="10710" y="5196"/>
                      <a:pt x="10694" y="5196"/>
                    </a:cubicBezTo>
                    <a:cubicBezTo>
                      <a:pt x="10585" y="5196"/>
                      <a:pt x="10227" y="4926"/>
                      <a:pt x="10015" y="4670"/>
                    </a:cubicBezTo>
                    <a:cubicBezTo>
                      <a:pt x="9912" y="4544"/>
                      <a:pt x="9814" y="4457"/>
                      <a:pt x="9780" y="4457"/>
                    </a:cubicBezTo>
                    <a:cubicBezTo>
                      <a:pt x="9774" y="4457"/>
                      <a:pt x="9770" y="4460"/>
                      <a:pt x="9768" y="4465"/>
                    </a:cubicBezTo>
                    <a:cubicBezTo>
                      <a:pt x="9754" y="4500"/>
                      <a:pt x="9820" y="4623"/>
                      <a:pt x="9909" y="4735"/>
                    </a:cubicBezTo>
                    <a:cubicBezTo>
                      <a:pt x="10012" y="4863"/>
                      <a:pt x="10042" y="4910"/>
                      <a:pt x="10002" y="4910"/>
                    </a:cubicBezTo>
                    <a:cubicBezTo>
                      <a:pt x="9985" y="4910"/>
                      <a:pt x="9956" y="4902"/>
                      <a:pt x="9916" y="4889"/>
                    </a:cubicBezTo>
                    <a:cubicBezTo>
                      <a:pt x="9828" y="4861"/>
                      <a:pt x="9673" y="4713"/>
                      <a:pt x="9566" y="4553"/>
                    </a:cubicBezTo>
                    <a:cubicBezTo>
                      <a:pt x="9430" y="4353"/>
                      <a:pt x="9322" y="4245"/>
                      <a:pt x="9285" y="4245"/>
                    </a:cubicBezTo>
                    <a:cubicBezTo>
                      <a:pt x="9254" y="4245"/>
                      <a:pt x="9275" y="4322"/>
                      <a:pt x="9373" y="4487"/>
                    </a:cubicBezTo>
                    <a:cubicBezTo>
                      <a:pt x="9470" y="4646"/>
                      <a:pt x="9486" y="4722"/>
                      <a:pt x="9440" y="4722"/>
                    </a:cubicBezTo>
                    <a:cubicBezTo>
                      <a:pt x="9371" y="4722"/>
                      <a:pt x="9161" y="4552"/>
                      <a:pt x="8872" y="4241"/>
                    </a:cubicBezTo>
                    <a:lnTo>
                      <a:pt x="8484" y="3825"/>
                    </a:lnTo>
                    <a:close/>
                    <a:moveTo>
                      <a:pt x="1092" y="1163"/>
                    </a:moveTo>
                    <a:cubicBezTo>
                      <a:pt x="1102" y="1163"/>
                      <a:pt x="1149" y="1209"/>
                      <a:pt x="1230" y="1299"/>
                    </a:cubicBezTo>
                    <a:cubicBezTo>
                      <a:pt x="1304" y="1383"/>
                      <a:pt x="1607" y="1745"/>
                      <a:pt x="1901" y="2108"/>
                    </a:cubicBezTo>
                    <a:cubicBezTo>
                      <a:pt x="3348" y="3879"/>
                      <a:pt x="4894" y="5183"/>
                      <a:pt x="6026" y="5586"/>
                    </a:cubicBezTo>
                    <a:cubicBezTo>
                      <a:pt x="6364" y="5706"/>
                      <a:pt x="6454" y="5769"/>
                      <a:pt x="6423" y="5857"/>
                    </a:cubicBezTo>
                    <a:cubicBezTo>
                      <a:pt x="6413" y="5885"/>
                      <a:pt x="6377" y="5898"/>
                      <a:pt x="6319" y="5898"/>
                    </a:cubicBezTo>
                    <a:cubicBezTo>
                      <a:pt x="6014" y="5898"/>
                      <a:pt x="5124" y="5538"/>
                      <a:pt x="4561" y="5158"/>
                    </a:cubicBezTo>
                    <a:cubicBezTo>
                      <a:pt x="3666" y="4556"/>
                      <a:pt x="3138" y="4007"/>
                      <a:pt x="2084" y="2573"/>
                    </a:cubicBezTo>
                    <a:cubicBezTo>
                      <a:pt x="1370" y="1604"/>
                      <a:pt x="1060" y="1163"/>
                      <a:pt x="1092" y="1163"/>
                    </a:cubicBezTo>
                    <a:close/>
                    <a:moveTo>
                      <a:pt x="12966" y="5230"/>
                    </a:moveTo>
                    <a:cubicBezTo>
                      <a:pt x="13032" y="5230"/>
                      <a:pt x="13021" y="5495"/>
                      <a:pt x="12930" y="5772"/>
                    </a:cubicBezTo>
                    <a:cubicBezTo>
                      <a:pt x="12885" y="5908"/>
                      <a:pt x="12858" y="5967"/>
                      <a:pt x="12821" y="5967"/>
                    </a:cubicBezTo>
                    <a:cubicBezTo>
                      <a:pt x="12797" y="5967"/>
                      <a:pt x="12769" y="5941"/>
                      <a:pt x="12728" y="5896"/>
                    </a:cubicBezTo>
                    <a:cubicBezTo>
                      <a:pt x="12619" y="5773"/>
                      <a:pt x="12684" y="5555"/>
                      <a:pt x="12917" y="5265"/>
                    </a:cubicBezTo>
                    <a:cubicBezTo>
                      <a:pt x="12937" y="5241"/>
                      <a:pt x="12953" y="5230"/>
                      <a:pt x="12966" y="5230"/>
                    </a:cubicBezTo>
                    <a:close/>
                    <a:moveTo>
                      <a:pt x="2857" y="3977"/>
                    </a:moveTo>
                    <a:cubicBezTo>
                      <a:pt x="2875" y="3977"/>
                      <a:pt x="3110" y="4195"/>
                      <a:pt x="3389" y="4472"/>
                    </a:cubicBezTo>
                    <a:cubicBezTo>
                      <a:pt x="3984" y="5056"/>
                      <a:pt x="4293" y="5284"/>
                      <a:pt x="5124" y="5746"/>
                    </a:cubicBezTo>
                    <a:lnTo>
                      <a:pt x="5701" y="6066"/>
                    </a:lnTo>
                    <a:lnTo>
                      <a:pt x="4942" y="5766"/>
                    </a:lnTo>
                    <a:cubicBezTo>
                      <a:pt x="4487" y="5587"/>
                      <a:pt x="4064" y="5366"/>
                      <a:pt x="3884" y="5218"/>
                    </a:cubicBezTo>
                    <a:cubicBezTo>
                      <a:pt x="3623" y="5001"/>
                      <a:pt x="2830" y="4045"/>
                      <a:pt x="2856" y="3977"/>
                    </a:cubicBezTo>
                    <a:cubicBezTo>
                      <a:pt x="2856" y="3977"/>
                      <a:pt x="2856" y="3977"/>
                      <a:pt x="2857" y="3977"/>
                    </a:cubicBezTo>
                    <a:close/>
                    <a:moveTo>
                      <a:pt x="1544" y="2559"/>
                    </a:moveTo>
                    <a:cubicBezTo>
                      <a:pt x="1558" y="2559"/>
                      <a:pt x="1923" y="3070"/>
                      <a:pt x="2372" y="3711"/>
                    </a:cubicBezTo>
                    <a:cubicBezTo>
                      <a:pt x="3488" y="5314"/>
                      <a:pt x="3885" y="5675"/>
                      <a:pt x="4986" y="6087"/>
                    </a:cubicBezTo>
                    <a:cubicBezTo>
                      <a:pt x="5336" y="6220"/>
                      <a:pt x="5418" y="6253"/>
                      <a:pt x="5304" y="6253"/>
                    </a:cubicBezTo>
                    <a:cubicBezTo>
                      <a:pt x="5272" y="6253"/>
                      <a:pt x="5224" y="6250"/>
                      <a:pt x="5162" y="6246"/>
                    </a:cubicBezTo>
                    <a:cubicBezTo>
                      <a:pt x="4999" y="6237"/>
                      <a:pt x="4635" y="6125"/>
                      <a:pt x="4352" y="5996"/>
                    </a:cubicBezTo>
                    <a:cubicBezTo>
                      <a:pt x="3709" y="5706"/>
                      <a:pt x="3114" y="5127"/>
                      <a:pt x="2465" y="4155"/>
                    </a:cubicBezTo>
                    <a:cubicBezTo>
                      <a:pt x="2045" y="3532"/>
                      <a:pt x="1520" y="2622"/>
                      <a:pt x="1544" y="2560"/>
                    </a:cubicBezTo>
                    <a:cubicBezTo>
                      <a:pt x="1544" y="2559"/>
                      <a:pt x="1544" y="2559"/>
                      <a:pt x="1544" y="2559"/>
                    </a:cubicBezTo>
                    <a:close/>
                    <a:moveTo>
                      <a:pt x="2355" y="4411"/>
                    </a:moveTo>
                    <a:cubicBezTo>
                      <a:pt x="2369" y="4411"/>
                      <a:pt x="2525" y="4607"/>
                      <a:pt x="2709" y="4853"/>
                    </a:cubicBezTo>
                    <a:cubicBezTo>
                      <a:pt x="3301" y="5646"/>
                      <a:pt x="3782" y="6027"/>
                      <a:pt x="4545" y="6305"/>
                    </a:cubicBezTo>
                    <a:cubicBezTo>
                      <a:pt x="5023" y="6479"/>
                      <a:pt x="5164" y="6578"/>
                      <a:pt x="5020" y="6578"/>
                    </a:cubicBezTo>
                    <a:cubicBezTo>
                      <a:pt x="4918" y="6578"/>
                      <a:pt x="4674" y="6529"/>
                      <a:pt x="4304" y="6422"/>
                    </a:cubicBezTo>
                    <a:cubicBezTo>
                      <a:pt x="3756" y="6264"/>
                      <a:pt x="3663" y="6210"/>
                      <a:pt x="3297" y="5849"/>
                    </a:cubicBezTo>
                    <a:cubicBezTo>
                      <a:pt x="2977" y="5532"/>
                      <a:pt x="2315" y="4523"/>
                      <a:pt x="2354" y="4412"/>
                    </a:cubicBezTo>
                    <a:cubicBezTo>
                      <a:pt x="2354" y="4411"/>
                      <a:pt x="2355" y="4411"/>
                      <a:pt x="2355" y="4411"/>
                    </a:cubicBezTo>
                    <a:close/>
                    <a:moveTo>
                      <a:pt x="7520" y="4499"/>
                    </a:moveTo>
                    <a:cubicBezTo>
                      <a:pt x="7553" y="4499"/>
                      <a:pt x="7460" y="4803"/>
                      <a:pt x="7220" y="5404"/>
                    </a:cubicBezTo>
                    <a:cubicBezTo>
                      <a:pt x="6978" y="6010"/>
                      <a:pt x="6740" y="6561"/>
                      <a:pt x="6691" y="6634"/>
                    </a:cubicBezTo>
                    <a:cubicBezTo>
                      <a:pt x="6656" y="6683"/>
                      <a:pt x="6628" y="6704"/>
                      <a:pt x="6607" y="6704"/>
                    </a:cubicBezTo>
                    <a:cubicBezTo>
                      <a:pt x="6539" y="6704"/>
                      <a:pt x="6546" y="6484"/>
                      <a:pt x="6655" y="6284"/>
                    </a:cubicBezTo>
                    <a:cubicBezTo>
                      <a:pt x="6720" y="6165"/>
                      <a:pt x="6914" y="5745"/>
                      <a:pt x="7085" y="5356"/>
                    </a:cubicBezTo>
                    <a:cubicBezTo>
                      <a:pt x="7337" y="4782"/>
                      <a:pt x="7487" y="4499"/>
                      <a:pt x="7520" y="4499"/>
                    </a:cubicBezTo>
                    <a:close/>
                    <a:moveTo>
                      <a:pt x="13534" y="6024"/>
                    </a:moveTo>
                    <a:cubicBezTo>
                      <a:pt x="13587" y="6024"/>
                      <a:pt x="13662" y="6048"/>
                      <a:pt x="13782" y="6090"/>
                    </a:cubicBezTo>
                    <a:cubicBezTo>
                      <a:pt x="14043" y="6183"/>
                      <a:pt x="14535" y="6626"/>
                      <a:pt x="14496" y="6733"/>
                    </a:cubicBezTo>
                    <a:cubicBezTo>
                      <a:pt x="14496" y="6734"/>
                      <a:pt x="14494" y="6734"/>
                      <a:pt x="14492" y="6734"/>
                    </a:cubicBezTo>
                    <a:cubicBezTo>
                      <a:pt x="14455" y="6734"/>
                      <a:pt x="14206" y="6658"/>
                      <a:pt x="13912" y="6555"/>
                    </a:cubicBezTo>
                    <a:cubicBezTo>
                      <a:pt x="13350" y="6360"/>
                      <a:pt x="13337" y="6351"/>
                      <a:pt x="13401" y="6166"/>
                    </a:cubicBezTo>
                    <a:cubicBezTo>
                      <a:pt x="13436" y="6068"/>
                      <a:pt x="13463" y="6024"/>
                      <a:pt x="13534" y="6024"/>
                    </a:cubicBezTo>
                    <a:close/>
                    <a:moveTo>
                      <a:pt x="7429" y="6349"/>
                    </a:moveTo>
                    <a:cubicBezTo>
                      <a:pt x="7432" y="6349"/>
                      <a:pt x="7435" y="6350"/>
                      <a:pt x="7437" y="6351"/>
                    </a:cubicBezTo>
                    <a:cubicBezTo>
                      <a:pt x="7469" y="6364"/>
                      <a:pt x="7564" y="6491"/>
                      <a:pt x="7656" y="6645"/>
                    </a:cubicBezTo>
                    <a:lnTo>
                      <a:pt x="7819" y="6915"/>
                    </a:lnTo>
                    <a:lnTo>
                      <a:pt x="7532" y="6813"/>
                    </a:lnTo>
                    <a:cubicBezTo>
                      <a:pt x="7280" y="6722"/>
                      <a:pt x="7254" y="6688"/>
                      <a:pt x="7314" y="6519"/>
                    </a:cubicBezTo>
                    <a:cubicBezTo>
                      <a:pt x="7347" y="6419"/>
                      <a:pt x="7397" y="6349"/>
                      <a:pt x="7429" y="6349"/>
                    </a:cubicBezTo>
                    <a:close/>
                    <a:moveTo>
                      <a:pt x="13273" y="6605"/>
                    </a:moveTo>
                    <a:cubicBezTo>
                      <a:pt x="13275" y="6605"/>
                      <a:pt x="13278" y="6605"/>
                      <a:pt x="13281" y="6606"/>
                    </a:cubicBezTo>
                    <a:cubicBezTo>
                      <a:pt x="13341" y="6626"/>
                      <a:pt x="13749" y="7134"/>
                      <a:pt x="13735" y="7173"/>
                    </a:cubicBezTo>
                    <a:cubicBezTo>
                      <a:pt x="13734" y="7176"/>
                      <a:pt x="13731" y="7177"/>
                      <a:pt x="13726" y="7177"/>
                    </a:cubicBezTo>
                    <a:cubicBezTo>
                      <a:pt x="13661" y="7177"/>
                      <a:pt x="13287" y="6954"/>
                      <a:pt x="13214" y="6867"/>
                    </a:cubicBezTo>
                    <a:cubicBezTo>
                      <a:pt x="13168" y="6811"/>
                      <a:pt x="13218" y="6605"/>
                      <a:pt x="13273" y="6605"/>
                    </a:cubicBezTo>
                    <a:close/>
                    <a:moveTo>
                      <a:pt x="13619" y="6741"/>
                    </a:moveTo>
                    <a:cubicBezTo>
                      <a:pt x="13619" y="6741"/>
                      <a:pt x="13620" y="6741"/>
                      <a:pt x="13620" y="6741"/>
                    </a:cubicBezTo>
                    <a:cubicBezTo>
                      <a:pt x="13678" y="6742"/>
                      <a:pt x="13861" y="6819"/>
                      <a:pt x="14028" y="6908"/>
                    </a:cubicBezTo>
                    <a:cubicBezTo>
                      <a:pt x="14195" y="6999"/>
                      <a:pt x="14406" y="7196"/>
                      <a:pt x="14495" y="7347"/>
                    </a:cubicBezTo>
                    <a:lnTo>
                      <a:pt x="14657" y="7621"/>
                    </a:lnTo>
                    <a:lnTo>
                      <a:pt x="14306" y="7442"/>
                    </a:lnTo>
                    <a:cubicBezTo>
                      <a:pt x="13941" y="7256"/>
                      <a:pt x="13436" y="6741"/>
                      <a:pt x="13619" y="6741"/>
                    </a:cubicBezTo>
                    <a:close/>
                    <a:moveTo>
                      <a:pt x="14307" y="6305"/>
                    </a:moveTo>
                    <a:cubicBezTo>
                      <a:pt x="14374" y="6305"/>
                      <a:pt x="14988" y="6533"/>
                      <a:pt x="15728" y="6829"/>
                    </a:cubicBezTo>
                    <a:cubicBezTo>
                      <a:pt x="16507" y="7142"/>
                      <a:pt x="17220" y="7450"/>
                      <a:pt x="17320" y="7515"/>
                    </a:cubicBezTo>
                    <a:lnTo>
                      <a:pt x="17503" y="7636"/>
                    </a:lnTo>
                    <a:lnTo>
                      <a:pt x="17212" y="7637"/>
                    </a:lnTo>
                    <a:cubicBezTo>
                      <a:pt x="17053" y="7637"/>
                      <a:pt x="16454" y="7497"/>
                      <a:pt x="15883" y="7327"/>
                    </a:cubicBezTo>
                    <a:cubicBezTo>
                      <a:pt x="14852" y="7017"/>
                      <a:pt x="14842" y="7013"/>
                      <a:pt x="14564" y="6681"/>
                    </a:cubicBezTo>
                    <a:cubicBezTo>
                      <a:pt x="14412" y="6500"/>
                      <a:pt x="14293" y="6328"/>
                      <a:pt x="14301" y="6307"/>
                    </a:cubicBezTo>
                    <a:cubicBezTo>
                      <a:pt x="14301" y="6305"/>
                      <a:pt x="14303" y="6305"/>
                      <a:pt x="14307" y="6305"/>
                    </a:cubicBezTo>
                    <a:close/>
                    <a:moveTo>
                      <a:pt x="12569" y="6285"/>
                    </a:moveTo>
                    <a:cubicBezTo>
                      <a:pt x="12629" y="6285"/>
                      <a:pt x="12701" y="6327"/>
                      <a:pt x="12724" y="6373"/>
                    </a:cubicBezTo>
                    <a:cubicBezTo>
                      <a:pt x="12775" y="6479"/>
                      <a:pt x="12106" y="7925"/>
                      <a:pt x="11975" y="7991"/>
                    </a:cubicBezTo>
                    <a:cubicBezTo>
                      <a:pt x="11962" y="7998"/>
                      <a:pt x="11948" y="8002"/>
                      <a:pt x="11934" y="8002"/>
                    </a:cubicBezTo>
                    <a:cubicBezTo>
                      <a:pt x="11844" y="8002"/>
                      <a:pt x="11746" y="7879"/>
                      <a:pt x="11816" y="7823"/>
                    </a:cubicBezTo>
                    <a:cubicBezTo>
                      <a:pt x="11846" y="7799"/>
                      <a:pt x="11997" y="7447"/>
                      <a:pt x="12156" y="7035"/>
                    </a:cubicBezTo>
                    <a:cubicBezTo>
                      <a:pt x="12369" y="6480"/>
                      <a:pt x="12472" y="6288"/>
                      <a:pt x="12561" y="6285"/>
                    </a:cubicBezTo>
                    <a:cubicBezTo>
                      <a:pt x="12564" y="6285"/>
                      <a:pt x="12566" y="6285"/>
                      <a:pt x="12569" y="6285"/>
                    </a:cubicBezTo>
                    <a:close/>
                    <a:moveTo>
                      <a:pt x="17898" y="7753"/>
                    </a:moveTo>
                    <a:cubicBezTo>
                      <a:pt x="17950" y="7753"/>
                      <a:pt x="18019" y="7767"/>
                      <a:pt x="18104" y="7798"/>
                    </a:cubicBezTo>
                    <a:cubicBezTo>
                      <a:pt x="18349" y="7884"/>
                      <a:pt x="18331" y="8015"/>
                      <a:pt x="18065" y="8076"/>
                    </a:cubicBezTo>
                    <a:cubicBezTo>
                      <a:pt x="18045" y="8080"/>
                      <a:pt x="18026" y="8082"/>
                      <a:pt x="18007" y="8082"/>
                    </a:cubicBezTo>
                    <a:cubicBezTo>
                      <a:pt x="17933" y="8082"/>
                      <a:pt x="17875" y="8044"/>
                      <a:pt x="17827" y="7965"/>
                    </a:cubicBezTo>
                    <a:cubicBezTo>
                      <a:pt x="17747" y="7829"/>
                      <a:pt x="17778" y="7753"/>
                      <a:pt x="17898" y="7753"/>
                    </a:cubicBezTo>
                    <a:close/>
                    <a:moveTo>
                      <a:pt x="13012" y="7248"/>
                    </a:moveTo>
                    <a:cubicBezTo>
                      <a:pt x="13109" y="7248"/>
                      <a:pt x="13831" y="8122"/>
                      <a:pt x="13801" y="8205"/>
                    </a:cubicBezTo>
                    <a:cubicBezTo>
                      <a:pt x="13800" y="8207"/>
                      <a:pt x="13797" y="8208"/>
                      <a:pt x="13793" y="8208"/>
                    </a:cubicBezTo>
                    <a:cubicBezTo>
                      <a:pt x="13749" y="8208"/>
                      <a:pt x="13527" y="8138"/>
                      <a:pt x="13271" y="8044"/>
                    </a:cubicBezTo>
                    <a:cubicBezTo>
                      <a:pt x="12790" y="7864"/>
                      <a:pt x="12755" y="7838"/>
                      <a:pt x="12799" y="7669"/>
                    </a:cubicBezTo>
                    <a:cubicBezTo>
                      <a:pt x="12824" y="7572"/>
                      <a:pt x="12861" y="7502"/>
                      <a:pt x="12887" y="7502"/>
                    </a:cubicBezTo>
                    <a:cubicBezTo>
                      <a:pt x="12889" y="7502"/>
                      <a:pt x="12891" y="7503"/>
                      <a:pt x="12893" y="7503"/>
                    </a:cubicBezTo>
                    <a:cubicBezTo>
                      <a:pt x="12918" y="7511"/>
                      <a:pt x="13017" y="7630"/>
                      <a:pt x="13108" y="7760"/>
                    </a:cubicBezTo>
                    <a:cubicBezTo>
                      <a:pt x="13193" y="7884"/>
                      <a:pt x="13289" y="7978"/>
                      <a:pt x="13327" y="7978"/>
                    </a:cubicBezTo>
                    <a:cubicBezTo>
                      <a:pt x="13330" y="7978"/>
                      <a:pt x="13332" y="7978"/>
                      <a:pt x="13334" y="7977"/>
                    </a:cubicBezTo>
                    <a:cubicBezTo>
                      <a:pt x="13366" y="7961"/>
                      <a:pt x="13310" y="7863"/>
                      <a:pt x="13210" y="7756"/>
                    </a:cubicBezTo>
                    <a:cubicBezTo>
                      <a:pt x="12970" y="7503"/>
                      <a:pt x="12879" y="7275"/>
                      <a:pt x="13009" y="7248"/>
                    </a:cubicBezTo>
                    <a:cubicBezTo>
                      <a:pt x="13010" y="7248"/>
                      <a:pt x="13011" y="7248"/>
                      <a:pt x="13012" y="7248"/>
                    </a:cubicBezTo>
                    <a:close/>
                    <a:moveTo>
                      <a:pt x="8195" y="4602"/>
                    </a:moveTo>
                    <a:cubicBezTo>
                      <a:pt x="8234" y="4602"/>
                      <a:pt x="8279" y="4622"/>
                      <a:pt x="8334" y="4654"/>
                    </a:cubicBezTo>
                    <a:cubicBezTo>
                      <a:pt x="8475" y="4735"/>
                      <a:pt x="8487" y="4790"/>
                      <a:pt x="8398" y="4957"/>
                    </a:cubicBezTo>
                    <a:cubicBezTo>
                      <a:pt x="8286" y="5171"/>
                      <a:pt x="8387" y="5332"/>
                      <a:pt x="8632" y="5332"/>
                    </a:cubicBezTo>
                    <a:cubicBezTo>
                      <a:pt x="8637" y="5332"/>
                      <a:pt x="8642" y="5332"/>
                      <a:pt x="8647" y="5332"/>
                    </a:cubicBezTo>
                    <a:cubicBezTo>
                      <a:pt x="8745" y="5329"/>
                      <a:pt x="8800" y="5261"/>
                      <a:pt x="8829" y="5098"/>
                    </a:cubicBezTo>
                    <a:cubicBezTo>
                      <a:pt x="8854" y="4963"/>
                      <a:pt x="8871" y="4909"/>
                      <a:pt x="8942" y="4909"/>
                    </a:cubicBezTo>
                    <a:cubicBezTo>
                      <a:pt x="8985" y="4909"/>
                      <a:pt x="9050" y="4929"/>
                      <a:pt x="9149" y="4964"/>
                    </a:cubicBezTo>
                    <a:cubicBezTo>
                      <a:pt x="9502" y="5090"/>
                      <a:pt x="9575" y="5189"/>
                      <a:pt x="9483" y="5412"/>
                    </a:cubicBezTo>
                    <a:cubicBezTo>
                      <a:pt x="9397" y="5621"/>
                      <a:pt x="9525" y="5840"/>
                      <a:pt x="9730" y="5840"/>
                    </a:cubicBezTo>
                    <a:cubicBezTo>
                      <a:pt x="9732" y="5840"/>
                      <a:pt x="9734" y="5840"/>
                      <a:pt x="9737" y="5840"/>
                    </a:cubicBezTo>
                    <a:cubicBezTo>
                      <a:pt x="9983" y="5836"/>
                      <a:pt x="10044" y="5488"/>
                      <a:pt x="9831" y="5310"/>
                    </a:cubicBezTo>
                    <a:cubicBezTo>
                      <a:pt x="9744" y="5239"/>
                      <a:pt x="9712" y="5190"/>
                      <a:pt x="9747" y="5190"/>
                    </a:cubicBezTo>
                    <a:cubicBezTo>
                      <a:pt x="9753" y="5190"/>
                      <a:pt x="9760" y="5191"/>
                      <a:pt x="9769" y="5194"/>
                    </a:cubicBezTo>
                    <a:cubicBezTo>
                      <a:pt x="9836" y="5211"/>
                      <a:pt x="10003" y="5362"/>
                      <a:pt x="10150" y="5535"/>
                    </a:cubicBezTo>
                    <a:cubicBezTo>
                      <a:pt x="10330" y="5745"/>
                      <a:pt x="10441" y="5854"/>
                      <a:pt x="10470" y="5854"/>
                    </a:cubicBezTo>
                    <a:cubicBezTo>
                      <a:pt x="10491" y="5854"/>
                      <a:pt x="10464" y="5791"/>
                      <a:pt x="10383" y="5659"/>
                    </a:cubicBezTo>
                    <a:lnTo>
                      <a:pt x="10244" y="5439"/>
                    </a:lnTo>
                    <a:lnTo>
                      <a:pt x="10244" y="5439"/>
                    </a:lnTo>
                    <a:lnTo>
                      <a:pt x="10451" y="5512"/>
                    </a:lnTo>
                    <a:cubicBezTo>
                      <a:pt x="10658" y="5586"/>
                      <a:pt x="10730" y="5715"/>
                      <a:pt x="10686" y="5933"/>
                    </a:cubicBezTo>
                    <a:cubicBezTo>
                      <a:pt x="10653" y="6099"/>
                      <a:pt x="10701" y="6150"/>
                      <a:pt x="10927" y="6171"/>
                    </a:cubicBezTo>
                    <a:cubicBezTo>
                      <a:pt x="10965" y="6175"/>
                      <a:pt x="10996" y="6177"/>
                      <a:pt x="11021" y="6177"/>
                    </a:cubicBezTo>
                    <a:cubicBezTo>
                      <a:pt x="11125" y="6177"/>
                      <a:pt x="11133" y="6140"/>
                      <a:pt x="11106" y="6010"/>
                    </a:cubicBezTo>
                    <a:cubicBezTo>
                      <a:pt x="11085" y="5912"/>
                      <a:pt x="10999" y="5786"/>
                      <a:pt x="10920" y="5740"/>
                    </a:cubicBezTo>
                    <a:cubicBezTo>
                      <a:pt x="10855" y="5701"/>
                      <a:pt x="10829" y="5683"/>
                      <a:pt x="10847" y="5683"/>
                    </a:cubicBezTo>
                    <a:cubicBezTo>
                      <a:pt x="10861" y="5683"/>
                      <a:pt x="10901" y="5694"/>
                      <a:pt x="10969" y="5715"/>
                    </a:cubicBezTo>
                    <a:cubicBezTo>
                      <a:pt x="11078" y="5749"/>
                      <a:pt x="11232" y="5853"/>
                      <a:pt x="11316" y="5952"/>
                    </a:cubicBezTo>
                    <a:cubicBezTo>
                      <a:pt x="11431" y="6086"/>
                      <a:pt x="11512" y="6154"/>
                      <a:pt x="11548" y="6154"/>
                    </a:cubicBezTo>
                    <a:cubicBezTo>
                      <a:pt x="11576" y="6154"/>
                      <a:pt x="11578" y="6114"/>
                      <a:pt x="11549" y="6032"/>
                    </a:cubicBezTo>
                    <a:cubicBezTo>
                      <a:pt x="11523" y="5960"/>
                      <a:pt x="11522" y="5926"/>
                      <a:pt x="11570" y="5926"/>
                    </a:cubicBezTo>
                    <a:cubicBezTo>
                      <a:pt x="11606" y="5926"/>
                      <a:pt x="11671" y="5946"/>
                      <a:pt x="11774" y="5983"/>
                    </a:cubicBezTo>
                    <a:lnTo>
                      <a:pt x="12049" y="6081"/>
                    </a:lnTo>
                    <a:lnTo>
                      <a:pt x="11824" y="6709"/>
                    </a:lnTo>
                    <a:cubicBezTo>
                      <a:pt x="11635" y="7242"/>
                      <a:pt x="11531" y="7452"/>
                      <a:pt x="11408" y="7452"/>
                    </a:cubicBezTo>
                    <a:cubicBezTo>
                      <a:pt x="11358" y="7452"/>
                      <a:pt x="11305" y="7417"/>
                      <a:pt x="11241" y="7354"/>
                    </a:cubicBezTo>
                    <a:cubicBezTo>
                      <a:pt x="11184" y="7296"/>
                      <a:pt x="11151" y="7264"/>
                      <a:pt x="11141" y="7264"/>
                    </a:cubicBezTo>
                    <a:lnTo>
                      <a:pt x="11141" y="7264"/>
                    </a:lnTo>
                    <a:cubicBezTo>
                      <a:pt x="11128" y="7264"/>
                      <a:pt x="11159" y="7322"/>
                      <a:pt x="11233" y="7450"/>
                    </a:cubicBezTo>
                    <a:cubicBezTo>
                      <a:pt x="11362" y="7672"/>
                      <a:pt x="11366" y="7952"/>
                      <a:pt x="11252" y="7952"/>
                    </a:cubicBezTo>
                    <a:cubicBezTo>
                      <a:pt x="11242" y="7952"/>
                      <a:pt x="11232" y="7950"/>
                      <a:pt x="11221" y="7946"/>
                    </a:cubicBezTo>
                    <a:cubicBezTo>
                      <a:pt x="11188" y="7935"/>
                      <a:pt x="10994" y="7672"/>
                      <a:pt x="10787" y="7356"/>
                    </a:cubicBezTo>
                    <a:cubicBezTo>
                      <a:pt x="10593" y="7060"/>
                      <a:pt x="10428" y="6845"/>
                      <a:pt x="10397" y="6845"/>
                    </a:cubicBezTo>
                    <a:cubicBezTo>
                      <a:pt x="10394" y="6845"/>
                      <a:pt x="10393" y="6846"/>
                      <a:pt x="10392" y="6848"/>
                    </a:cubicBezTo>
                    <a:cubicBezTo>
                      <a:pt x="10380" y="6882"/>
                      <a:pt x="10547" y="7166"/>
                      <a:pt x="10765" y="7481"/>
                    </a:cubicBezTo>
                    <a:cubicBezTo>
                      <a:pt x="11088" y="7949"/>
                      <a:pt x="11202" y="8231"/>
                      <a:pt x="11074" y="8231"/>
                    </a:cubicBezTo>
                    <a:cubicBezTo>
                      <a:pt x="11059" y="8231"/>
                      <a:pt x="11041" y="8227"/>
                      <a:pt x="11021" y="8220"/>
                    </a:cubicBezTo>
                    <a:cubicBezTo>
                      <a:pt x="10879" y="8171"/>
                      <a:pt x="10484" y="7711"/>
                      <a:pt x="10122" y="7174"/>
                    </a:cubicBezTo>
                    <a:cubicBezTo>
                      <a:pt x="9942" y="6906"/>
                      <a:pt x="9783" y="6705"/>
                      <a:pt x="9758" y="6705"/>
                    </a:cubicBezTo>
                    <a:cubicBezTo>
                      <a:pt x="9756" y="6705"/>
                      <a:pt x="9755" y="6706"/>
                      <a:pt x="9754" y="6708"/>
                    </a:cubicBezTo>
                    <a:cubicBezTo>
                      <a:pt x="9734" y="6772"/>
                      <a:pt x="10309" y="7598"/>
                      <a:pt x="10697" y="8065"/>
                    </a:cubicBezTo>
                    <a:cubicBezTo>
                      <a:pt x="10832" y="8228"/>
                      <a:pt x="10875" y="8314"/>
                      <a:pt x="10824" y="8314"/>
                    </a:cubicBezTo>
                    <a:cubicBezTo>
                      <a:pt x="10816" y="8314"/>
                      <a:pt x="10805" y="8311"/>
                      <a:pt x="10792" y="8307"/>
                    </a:cubicBezTo>
                    <a:cubicBezTo>
                      <a:pt x="10559" y="8231"/>
                      <a:pt x="9714" y="7277"/>
                      <a:pt x="9341" y="6672"/>
                    </a:cubicBezTo>
                    <a:cubicBezTo>
                      <a:pt x="9153" y="6367"/>
                      <a:pt x="8983" y="6130"/>
                      <a:pt x="8955" y="6130"/>
                    </a:cubicBezTo>
                    <a:cubicBezTo>
                      <a:pt x="8954" y="6130"/>
                      <a:pt x="8954" y="6130"/>
                      <a:pt x="8953" y="6130"/>
                    </a:cubicBezTo>
                    <a:cubicBezTo>
                      <a:pt x="8886" y="6163"/>
                      <a:pt x="9475" y="7073"/>
                      <a:pt x="9891" y="7582"/>
                    </a:cubicBezTo>
                    <a:cubicBezTo>
                      <a:pt x="10085" y="7819"/>
                      <a:pt x="10203" y="8004"/>
                      <a:pt x="10164" y="8004"/>
                    </a:cubicBezTo>
                    <a:cubicBezTo>
                      <a:pt x="10162" y="8004"/>
                      <a:pt x="10160" y="8003"/>
                      <a:pt x="10157" y="8002"/>
                    </a:cubicBezTo>
                    <a:cubicBezTo>
                      <a:pt x="9709" y="7843"/>
                      <a:pt x="9005" y="7034"/>
                      <a:pt x="8553" y="6161"/>
                    </a:cubicBezTo>
                    <a:cubicBezTo>
                      <a:pt x="8430" y="5922"/>
                      <a:pt x="8317" y="5752"/>
                      <a:pt x="8282" y="5752"/>
                    </a:cubicBezTo>
                    <a:cubicBezTo>
                      <a:pt x="8278" y="5752"/>
                      <a:pt x="8275" y="5755"/>
                      <a:pt x="8273" y="5760"/>
                    </a:cubicBezTo>
                    <a:cubicBezTo>
                      <a:pt x="8237" y="5865"/>
                      <a:pt x="8781" y="6813"/>
                      <a:pt x="9155" y="7293"/>
                    </a:cubicBezTo>
                    <a:cubicBezTo>
                      <a:pt x="9297" y="7474"/>
                      <a:pt x="9357" y="7576"/>
                      <a:pt x="9325" y="7576"/>
                    </a:cubicBezTo>
                    <a:cubicBezTo>
                      <a:pt x="9316" y="7576"/>
                      <a:pt x="9301" y="7569"/>
                      <a:pt x="9280" y="7554"/>
                    </a:cubicBezTo>
                    <a:cubicBezTo>
                      <a:pt x="9005" y="7363"/>
                      <a:pt x="8761" y="7089"/>
                      <a:pt x="8259" y="6407"/>
                    </a:cubicBezTo>
                    <a:cubicBezTo>
                      <a:pt x="8075" y="6157"/>
                      <a:pt x="7961" y="6017"/>
                      <a:pt x="7942" y="6017"/>
                    </a:cubicBezTo>
                    <a:lnTo>
                      <a:pt x="7942" y="6017"/>
                    </a:lnTo>
                    <a:cubicBezTo>
                      <a:pt x="7933" y="6017"/>
                      <a:pt x="7944" y="6046"/>
                      <a:pt x="7977" y="6106"/>
                    </a:cubicBezTo>
                    <a:cubicBezTo>
                      <a:pt x="8077" y="6288"/>
                      <a:pt x="8319" y="6639"/>
                      <a:pt x="8511" y="6879"/>
                    </a:cubicBezTo>
                    <a:cubicBezTo>
                      <a:pt x="8703" y="7120"/>
                      <a:pt x="8820" y="7316"/>
                      <a:pt x="8770" y="7316"/>
                    </a:cubicBezTo>
                    <a:cubicBezTo>
                      <a:pt x="8723" y="7315"/>
                      <a:pt x="8624" y="7253"/>
                      <a:pt x="8560" y="7186"/>
                    </a:cubicBezTo>
                    <a:cubicBezTo>
                      <a:pt x="8492" y="7113"/>
                      <a:pt x="8366" y="7050"/>
                      <a:pt x="8265" y="7043"/>
                    </a:cubicBezTo>
                    <a:cubicBezTo>
                      <a:pt x="8075" y="7029"/>
                      <a:pt x="7897" y="6861"/>
                      <a:pt x="7609" y="6431"/>
                    </a:cubicBezTo>
                    <a:cubicBezTo>
                      <a:pt x="7480" y="6236"/>
                      <a:pt x="7454" y="6146"/>
                      <a:pt x="7495" y="6146"/>
                    </a:cubicBezTo>
                    <a:cubicBezTo>
                      <a:pt x="7547" y="6146"/>
                      <a:pt x="7708" y="6294"/>
                      <a:pt x="7902" y="6555"/>
                    </a:cubicBezTo>
                    <a:cubicBezTo>
                      <a:pt x="8071" y="6785"/>
                      <a:pt x="8239" y="6979"/>
                      <a:pt x="8283" y="6994"/>
                    </a:cubicBezTo>
                    <a:cubicBezTo>
                      <a:pt x="8285" y="6994"/>
                      <a:pt x="8286" y="6995"/>
                      <a:pt x="8287" y="6995"/>
                    </a:cubicBezTo>
                    <a:cubicBezTo>
                      <a:pt x="8316" y="6995"/>
                      <a:pt x="8186" y="6787"/>
                      <a:pt x="7987" y="6520"/>
                    </a:cubicBezTo>
                    <a:lnTo>
                      <a:pt x="7616" y="6020"/>
                    </a:lnTo>
                    <a:lnTo>
                      <a:pt x="7822" y="5368"/>
                    </a:lnTo>
                    <a:cubicBezTo>
                      <a:pt x="8005" y="4783"/>
                      <a:pt x="8077" y="4602"/>
                      <a:pt x="8195" y="4602"/>
                    </a:cubicBezTo>
                    <a:close/>
                    <a:moveTo>
                      <a:pt x="14475" y="7157"/>
                    </a:moveTo>
                    <a:lnTo>
                      <a:pt x="14694" y="7209"/>
                    </a:lnTo>
                    <a:cubicBezTo>
                      <a:pt x="14829" y="7241"/>
                      <a:pt x="14984" y="7362"/>
                      <a:pt x="15102" y="7522"/>
                    </a:cubicBezTo>
                    <a:cubicBezTo>
                      <a:pt x="15194" y="7651"/>
                      <a:pt x="15240" y="7712"/>
                      <a:pt x="15250" y="7712"/>
                    </a:cubicBezTo>
                    <a:cubicBezTo>
                      <a:pt x="15259" y="7712"/>
                      <a:pt x="15242" y="7666"/>
                      <a:pt x="15206" y="7577"/>
                    </a:cubicBezTo>
                    <a:lnTo>
                      <a:pt x="15125" y="7370"/>
                    </a:lnTo>
                    <a:lnTo>
                      <a:pt x="15125" y="7370"/>
                    </a:lnTo>
                    <a:lnTo>
                      <a:pt x="16006" y="7638"/>
                    </a:lnTo>
                    <a:cubicBezTo>
                      <a:pt x="16539" y="7803"/>
                      <a:pt x="16948" y="7887"/>
                      <a:pt x="17195" y="7887"/>
                    </a:cubicBezTo>
                    <a:cubicBezTo>
                      <a:pt x="17215" y="7887"/>
                      <a:pt x="17234" y="7887"/>
                      <a:pt x="17252" y="7886"/>
                    </a:cubicBezTo>
                    <a:cubicBezTo>
                      <a:pt x="17302" y="7883"/>
                      <a:pt x="17346" y="7882"/>
                      <a:pt x="17386" y="7882"/>
                    </a:cubicBezTo>
                    <a:cubicBezTo>
                      <a:pt x="17579" y="7882"/>
                      <a:pt x="17665" y="7917"/>
                      <a:pt x="17756" y="8017"/>
                    </a:cubicBezTo>
                    <a:cubicBezTo>
                      <a:pt x="17925" y="8205"/>
                      <a:pt x="17810" y="8279"/>
                      <a:pt x="17229" y="8354"/>
                    </a:cubicBezTo>
                    <a:cubicBezTo>
                      <a:pt x="17132" y="8367"/>
                      <a:pt x="17050" y="8375"/>
                      <a:pt x="16969" y="8375"/>
                    </a:cubicBezTo>
                    <a:cubicBezTo>
                      <a:pt x="16724" y="8375"/>
                      <a:pt x="16487" y="8301"/>
                      <a:pt x="15835" y="8070"/>
                    </a:cubicBezTo>
                    <a:cubicBezTo>
                      <a:pt x="14937" y="7755"/>
                      <a:pt x="14864" y="7715"/>
                      <a:pt x="14675" y="7444"/>
                    </a:cubicBezTo>
                    <a:lnTo>
                      <a:pt x="14475" y="7157"/>
                    </a:lnTo>
                    <a:close/>
                    <a:moveTo>
                      <a:pt x="13177" y="7103"/>
                    </a:moveTo>
                    <a:cubicBezTo>
                      <a:pt x="13197" y="7103"/>
                      <a:pt x="13244" y="7132"/>
                      <a:pt x="13315" y="7186"/>
                    </a:cubicBezTo>
                    <a:cubicBezTo>
                      <a:pt x="13480" y="7309"/>
                      <a:pt x="14271" y="8339"/>
                      <a:pt x="14250" y="8401"/>
                    </a:cubicBezTo>
                    <a:cubicBezTo>
                      <a:pt x="14246" y="8412"/>
                      <a:pt x="14239" y="8417"/>
                      <a:pt x="14228" y="8417"/>
                    </a:cubicBezTo>
                    <a:cubicBezTo>
                      <a:pt x="14153" y="8417"/>
                      <a:pt x="13914" y="8164"/>
                      <a:pt x="13569" y="7715"/>
                    </a:cubicBezTo>
                    <a:cubicBezTo>
                      <a:pt x="13249" y="7296"/>
                      <a:pt x="13124" y="7103"/>
                      <a:pt x="13177" y="7103"/>
                    </a:cubicBezTo>
                    <a:close/>
                    <a:moveTo>
                      <a:pt x="11800" y="8073"/>
                    </a:moveTo>
                    <a:cubicBezTo>
                      <a:pt x="11809" y="8073"/>
                      <a:pt x="11818" y="8074"/>
                      <a:pt x="11826" y="8077"/>
                    </a:cubicBezTo>
                    <a:cubicBezTo>
                      <a:pt x="11889" y="8098"/>
                      <a:pt x="11906" y="8191"/>
                      <a:pt x="11863" y="8306"/>
                    </a:cubicBezTo>
                    <a:cubicBezTo>
                      <a:pt x="11828" y="8409"/>
                      <a:pt x="11757" y="8464"/>
                      <a:pt x="11690" y="8464"/>
                    </a:cubicBezTo>
                    <a:cubicBezTo>
                      <a:pt x="11641" y="8464"/>
                      <a:pt x="11594" y="8435"/>
                      <a:pt x="11565" y="8373"/>
                    </a:cubicBezTo>
                    <a:cubicBezTo>
                      <a:pt x="11518" y="8277"/>
                      <a:pt x="11689" y="8073"/>
                      <a:pt x="11800" y="8073"/>
                    </a:cubicBezTo>
                    <a:close/>
                    <a:moveTo>
                      <a:pt x="13722" y="7386"/>
                    </a:moveTo>
                    <a:cubicBezTo>
                      <a:pt x="13729" y="7386"/>
                      <a:pt x="13737" y="7387"/>
                      <a:pt x="13746" y="7388"/>
                    </a:cubicBezTo>
                    <a:cubicBezTo>
                      <a:pt x="13837" y="7404"/>
                      <a:pt x="14028" y="7541"/>
                      <a:pt x="14160" y="7683"/>
                    </a:cubicBezTo>
                    <a:cubicBezTo>
                      <a:pt x="14295" y="7830"/>
                      <a:pt x="14516" y="8093"/>
                      <a:pt x="14657" y="8278"/>
                    </a:cubicBezTo>
                    <a:cubicBezTo>
                      <a:pt x="14840" y="8518"/>
                      <a:pt x="14882" y="8584"/>
                      <a:pt x="14805" y="8584"/>
                    </a:cubicBezTo>
                    <a:cubicBezTo>
                      <a:pt x="14786" y="8584"/>
                      <a:pt x="14759" y="8580"/>
                      <a:pt x="14725" y="8573"/>
                    </a:cubicBezTo>
                    <a:cubicBezTo>
                      <a:pt x="14610" y="8552"/>
                      <a:pt x="14360" y="8316"/>
                      <a:pt x="14056" y="7949"/>
                    </a:cubicBezTo>
                    <a:cubicBezTo>
                      <a:pt x="13721" y="7536"/>
                      <a:pt x="13630" y="7386"/>
                      <a:pt x="13722" y="7386"/>
                    </a:cubicBezTo>
                    <a:close/>
                    <a:moveTo>
                      <a:pt x="12686" y="8107"/>
                    </a:moveTo>
                    <a:cubicBezTo>
                      <a:pt x="12709" y="8107"/>
                      <a:pt x="12735" y="8108"/>
                      <a:pt x="12764" y="8110"/>
                    </a:cubicBezTo>
                    <a:cubicBezTo>
                      <a:pt x="12910" y="8124"/>
                      <a:pt x="13040" y="8211"/>
                      <a:pt x="13190" y="8398"/>
                    </a:cubicBezTo>
                    <a:cubicBezTo>
                      <a:pt x="13331" y="8574"/>
                      <a:pt x="13353" y="8662"/>
                      <a:pt x="13303" y="8662"/>
                    </a:cubicBezTo>
                    <a:cubicBezTo>
                      <a:pt x="13252" y="8662"/>
                      <a:pt x="13130" y="8575"/>
                      <a:pt x="12982" y="8399"/>
                    </a:cubicBezTo>
                    <a:cubicBezTo>
                      <a:pt x="12897" y="8300"/>
                      <a:pt x="12841" y="8245"/>
                      <a:pt x="12829" y="8245"/>
                    </a:cubicBezTo>
                    <a:lnTo>
                      <a:pt x="12829" y="8245"/>
                    </a:lnTo>
                    <a:cubicBezTo>
                      <a:pt x="12822" y="8245"/>
                      <a:pt x="12827" y="8260"/>
                      <a:pt x="12846" y="8291"/>
                    </a:cubicBezTo>
                    <a:cubicBezTo>
                      <a:pt x="12926" y="8426"/>
                      <a:pt x="12943" y="8494"/>
                      <a:pt x="12901" y="8494"/>
                    </a:cubicBezTo>
                    <a:cubicBezTo>
                      <a:pt x="12868" y="8494"/>
                      <a:pt x="12803" y="8455"/>
                      <a:pt x="12704" y="8377"/>
                    </a:cubicBezTo>
                    <a:cubicBezTo>
                      <a:pt x="12487" y="8200"/>
                      <a:pt x="12482" y="8107"/>
                      <a:pt x="12686" y="8107"/>
                    </a:cubicBezTo>
                    <a:close/>
                    <a:moveTo>
                      <a:pt x="18521" y="8080"/>
                    </a:moveTo>
                    <a:cubicBezTo>
                      <a:pt x="18624" y="8080"/>
                      <a:pt x="18766" y="8117"/>
                      <a:pt x="18988" y="8197"/>
                    </a:cubicBezTo>
                    <a:lnTo>
                      <a:pt x="19465" y="8367"/>
                    </a:lnTo>
                    <a:lnTo>
                      <a:pt x="19204" y="8530"/>
                    </a:lnTo>
                    <a:cubicBezTo>
                      <a:pt x="19085" y="8605"/>
                      <a:pt x="19001" y="8641"/>
                      <a:pt x="18925" y="8641"/>
                    </a:cubicBezTo>
                    <a:cubicBezTo>
                      <a:pt x="18872" y="8641"/>
                      <a:pt x="18822" y="8623"/>
                      <a:pt x="18766" y="8590"/>
                    </a:cubicBezTo>
                    <a:cubicBezTo>
                      <a:pt x="18690" y="8547"/>
                      <a:pt x="18647" y="8523"/>
                      <a:pt x="18631" y="8523"/>
                    </a:cubicBezTo>
                    <a:cubicBezTo>
                      <a:pt x="18610" y="8523"/>
                      <a:pt x="18634" y="8563"/>
                      <a:pt x="18692" y="8652"/>
                    </a:cubicBezTo>
                    <a:cubicBezTo>
                      <a:pt x="18774" y="8780"/>
                      <a:pt x="18781" y="8843"/>
                      <a:pt x="18736" y="8843"/>
                    </a:cubicBezTo>
                    <a:cubicBezTo>
                      <a:pt x="18686" y="8843"/>
                      <a:pt x="18569" y="8763"/>
                      <a:pt x="18422" y="8608"/>
                    </a:cubicBezTo>
                    <a:cubicBezTo>
                      <a:pt x="18139" y="8311"/>
                      <a:pt x="18133" y="8272"/>
                      <a:pt x="18354" y="8126"/>
                    </a:cubicBezTo>
                    <a:cubicBezTo>
                      <a:pt x="18401" y="8096"/>
                      <a:pt x="18453" y="8080"/>
                      <a:pt x="18521" y="8080"/>
                    </a:cubicBezTo>
                    <a:close/>
                    <a:moveTo>
                      <a:pt x="11497" y="8490"/>
                    </a:moveTo>
                    <a:cubicBezTo>
                      <a:pt x="11587" y="8490"/>
                      <a:pt x="11685" y="8566"/>
                      <a:pt x="11656" y="8647"/>
                    </a:cubicBezTo>
                    <a:cubicBezTo>
                      <a:pt x="11612" y="8769"/>
                      <a:pt x="11323" y="8976"/>
                      <a:pt x="11208" y="8976"/>
                    </a:cubicBezTo>
                    <a:cubicBezTo>
                      <a:pt x="11200" y="8976"/>
                      <a:pt x="11193" y="8975"/>
                      <a:pt x="11186" y="8973"/>
                    </a:cubicBezTo>
                    <a:cubicBezTo>
                      <a:pt x="11120" y="8949"/>
                      <a:pt x="11275" y="8641"/>
                      <a:pt x="11415" y="8518"/>
                    </a:cubicBezTo>
                    <a:cubicBezTo>
                      <a:pt x="11438" y="8499"/>
                      <a:pt x="11467" y="8490"/>
                      <a:pt x="11497" y="8490"/>
                    </a:cubicBezTo>
                    <a:close/>
                    <a:moveTo>
                      <a:pt x="20393" y="8844"/>
                    </a:moveTo>
                    <a:cubicBezTo>
                      <a:pt x="20499" y="8844"/>
                      <a:pt x="20594" y="8882"/>
                      <a:pt x="20718" y="8968"/>
                    </a:cubicBezTo>
                    <a:lnTo>
                      <a:pt x="20949" y="9128"/>
                    </a:lnTo>
                    <a:lnTo>
                      <a:pt x="20568" y="9179"/>
                    </a:lnTo>
                    <a:cubicBezTo>
                      <a:pt x="20451" y="9195"/>
                      <a:pt x="20330" y="9202"/>
                      <a:pt x="20234" y="9202"/>
                    </a:cubicBezTo>
                    <a:cubicBezTo>
                      <a:pt x="20159" y="9202"/>
                      <a:pt x="20100" y="9198"/>
                      <a:pt x="20072" y="9188"/>
                    </a:cubicBezTo>
                    <a:cubicBezTo>
                      <a:pt x="19888" y="9123"/>
                      <a:pt x="20000" y="8926"/>
                      <a:pt x="20255" y="8862"/>
                    </a:cubicBezTo>
                    <a:cubicBezTo>
                      <a:pt x="20305" y="8850"/>
                      <a:pt x="20350" y="8844"/>
                      <a:pt x="20393" y="8844"/>
                    </a:cubicBezTo>
                    <a:close/>
                    <a:moveTo>
                      <a:pt x="18916" y="8980"/>
                    </a:moveTo>
                    <a:cubicBezTo>
                      <a:pt x="18953" y="8980"/>
                      <a:pt x="19078" y="9082"/>
                      <a:pt x="19203" y="9215"/>
                    </a:cubicBezTo>
                    <a:cubicBezTo>
                      <a:pt x="19345" y="9367"/>
                      <a:pt x="19387" y="9433"/>
                      <a:pt x="19340" y="9433"/>
                    </a:cubicBezTo>
                    <a:cubicBezTo>
                      <a:pt x="19328" y="9433"/>
                      <a:pt x="19312" y="9429"/>
                      <a:pt x="19290" y="9422"/>
                    </a:cubicBezTo>
                    <a:cubicBezTo>
                      <a:pt x="19128" y="9369"/>
                      <a:pt x="18827" y="9021"/>
                      <a:pt x="18910" y="8981"/>
                    </a:cubicBezTo>
                    <a:cubicBezTo>
                      <a:pt x="18912" y="8980"/>
                      <a:pt x="18914" y="8980"/>
                      <a:pt x="18916" y="8980"/>
                    </a:cubicBezTo>
                    <a:close/>
                    <a:moveTo>
                      <a:pt x="19750" y="8584"/>
                    </a:moveTo>
                    <a:cubicBezTo>
                      <a:pt x="19805" y="8584"/>
                      <a:pt x="19855" y="8592"/>
                      <a:pt x="19902" y="8608"/>
                    </a:cubicBezTo>
                    <a:cubicBezTo>
                      <a:pt x="20111" y="8681"/>
                      <a:pt x="20112" y="8693"/>
                      <a:pt x="19944" y="8814"/>
                    </a:cubicBezTo>
                    <a:cubicBezTo>
                      <a:pt x="19678" y="9005"/>
                      <a:pt x="19651" y="9168"/>
                      <a:pt x="19853" y="9367"/>
                    </a:cubicBezTo>
                    <a:cubicBezTo>
                      <a:pt x="20020" y="9529"/>
                      <a:pt x="20020" y="9536"/>
                      <a:pt x="19838" y="9555"/>
                    </a:cubicBezTo>
                    <a:cubicBezTo>
                      <a:pt x="19827" y="9556"/>
                      <a:pt x="19817" y="9556"/>
                      <a:pt x="19806" y="9556"/>
                    </a:cubicBezTo>
                    <a:cubicBezTo>
                      <a:pt x="19676" y="9556"/>
                      <a:pt x="19552" y="9470"/>
                      <a:pt x="19321" y="9223"/>
                    </a:cubicBezTo>
                    <a:lnTo>
                      <a:pt x="18990" y="8873"/>
                    </a:lnTo>
                    <a:lnTo>
                      <a:pt x="19337" y="8701"/>
                    </a:lnTo>
                    <a:cubicBezTo>
                      <a:pt x="19497" y="8622"/>
                      <a:pt x="19632" y="8584"/>
                      <a:pt x="19750" y="8584"/>
                    </a:cubicBezTo>
                    <a:close/>
                    <a:moveTo>
                      <a:pt x="21334" y="9234"/>
                    </a:moveTo>
                    <a:cubicBezTo>
                      <a:pt x="21465" y="9234"/>
                      <a:pt x="21547" y="9271"/>
                      <a:pt x="21522" y="9339"/>
                    </a:cubicBezTo>
                    <a:cubicBezTo>
                      <a:pt x="21495" y="9413"/>
                      <a:pt x="20914" y="9506"/>
                      <a:pt x="20601" y="9506"/>
                    </a:cubicBezTo>
                    <a:cubicBezTo>
                      <a:pt x="20527" y="9506"/>
                      <a:pt x="20468" y="9501"/>
                      <a:pt x="20435" y="9489"/>
                    </a:cubicBezTo>
                    <a:cubicBezTo>
                      <a:pt x="20403" y="9477"/>
                      <a:pt x="20375" y="9472"/>
                      <a:pt x="20352" y="9472"/>
                    </a:cubicBezTo>
                    <a:cubicBezTo>
                      <a:pt x="20309" y="9472"/>
                      <a:pt x="20285" y="9491"/>
                      <a:pt x="20293" y="9525"/>
                    </a:cubicBezTo>
                    <a:cubicBezTo>
                      <a:pt x="20301" y="9565"/>
                      <a:pt x="20277" y="9582"/>
                      <a:pt x="20241" y="9582"/>
                    </a:cubicBezTo>
                    <a:cubicBezTo>
                      <a:pt x="20183" y="9582"/>
                      <a:pt x="20093" y="9537"/>
                      <a:pt x="20060" y="9469"/>
                    </a:cubicBezTo>
                    <a:cubicBezTo>
                      <a:pt x="20043" y="9429"/>
                      <a:pt x="20173" y="9397"/>
                      <a:pt x="20345" y="9397"/>
                    </a:cubicBezTo>
                    <a:cubicBezTo>
                      <a:pt x="20518" y="9397"/>
                      <a:pt x="20813" y="9350"/>
                      <a:pt x="20987" y="9295"/>
                    </a:cubicBezTo>
                    <a:cubicBezTo>
                      <a:pt x="21115" y="9253"/>
                      <a:pt x="21238" y="9234"/>
                      <a:pt x="21334" y="9234"/>
                    </a:cubicBezTo>
                    <a:close/>
                    <a:moveTo>
                      <a:pt x="13328" y="8288"/>
                    </a:moveTo>
                    <a:cubicBezTo>
                      <a:pt x="13386" y="8288"/>
                      <a:pt x="13520" y="8379"/>
                      <a:pt x="13683" y="8554"/>
                    </a:cubicBezTo>
                    <a:cubicBezTo>
                      <a:pt x="13854" y="8739"/>
                      <a:pt x="13951" y="8830"/>
                      <a:pt x="13976" y="8830"/>
                    </a:cubicBezTo>
                    <a:cubicBezTo>
                      <a:pt x="13997" y="8830"/>
                      <a:pt x="13969" y="8768"/>
                      <a:pt x="13894" y="8644"/>
                    </a:cubicBezTo>
                    <a:cubicBezTo>
                      <a:pt x="13808" y="8501"/>
                      <a:pt x="13781" y="8454"/>
                      <a:pt x="13822" y="8454"/>
                    </a:cubicBezTo>
                    <a:cubicBezTo>
                      <a:pt x="13841" y="8454"/>
                      <a:pt x="13873" y="8463"/>
                      <a:pt x="13920" y="8478"/>
                    </a:cubicBezTo>
                    <a:cubicBezTo>
                      <a:pt x="14007" y="8506"/>
                      <a:pt x="14150" y="8629"/>
                      <a:pt x="14250" y="8762"/>
                    </a:cubicBezTo>
                    <a:cubicBezTo>
                      <a:pt x="14375" y="8929"/>
                      <a:pt x="14467" y="9017"/>
                      <a:pt x="14497" y="9017"/>
                    </a:cubicBezTo>
                    <a:cubicBezTo>
                      <a:pt x="14522" y="9017"/>
                      <a:pt x="14506" y="8957"/>
                      <a:pt x="14432" y="8833"/>
                    </a:cubicBezTo>
                    <a:lnTo>
                      <a:pt x="14304" y="8611"/>
                    </a:lnTo>
                    <a:lnTo>
                      <a:pt x="15491" y="9053"/>
                    </a:lnTo>
                    <a:cubicBezTo>
                      <a:pt x="16665" y="9490"/>
                      <a:pt x="16678" y="9498"/>
                      <a:pt x="16830" y="9787"/>
                    </a:cubicBezTo>
                    <a:lnTo>
                      <a:pt x="16979" y="10077"/>
                    </a:lnTo>
                    <a:lnTo>
                      <a:pt x="16979" y="10077"/>
                    </a:lnTo>
                    <a:lnTo>
                      <a:pt x="16748" y="9996"/>
                    </a:lnTo>
                    <a:cubicBezTo>
                      <a:pt x="16617" y="9949"/>
                      <a:pt x="16456" y="9834"/>
                      <a:pt x="16387" y="9734"/>
                    </a:cubicBezTo>
                    <a:cubicBezTo>
                      <a:pt x="16334" y="9660"/>
                      <a:pt x="16281" y="9614"/>
                      <a:pt x="16253" y="9614"/>
                    </a:cubicBezTo>
                    <a:cubicBezTo>
                      <a:pt x="16244" y="9614"/>
                      <a:pt x="16238" y="9619"/>
                      <a:pt x="16234" y="9628"/>
                    </a:cubicBezTo>
                    <a:cubicBezTo>
                      <a:pt x="16232" y="9633"/>
                      <a:pt x="16224" y="9636"/>
                      <a:pt x="16208" y="9636"/>
                    </a:cubicBezTo>
                    <a:cubicBezTo>
                      <a:pt x="16092" y="9636"/>
                      <a:pt x="15606" y="9487"/>
                      <a:pt x="14887" y="9232"/>
                    </a:cubicBezTo>
                    <a:cubicBezTo>
                      <a:pt x="13667" y="8799"/>
                      <a:pt x="13553" y="8746"/>
                      <a:pt x="13394" y="8518"/>
                    </a:cubicBezTo>
                    <a:cubicBezTo>
                      <a:pt x="13285" y="8363"/>
                      <a:pt x="13275" y="8288"/>
                      <a:pt x="13328" y="8288"/>
                    </a:cubicBezTo>
                    <a:close/>
                    <a:moveTo>
                      <a:pt x="12338" y="8614"/>
                    </a:moveTo>
                    <a:cubicBezTo>
                      <a:pt x="12353" y="8614"/>
                      <a:pt x="12368" y="8616"/>
                      <a:pt x="12383" y="8621"/>
                    </a:cubicBezTo>
                    <a:cubicBezTo>
                      <a:pt x="12439" y="8641"/>
                      <a:pt x="12530" y="8728"/>
                      <a:pt x="12595" y="8820"/>
                    </a:cubicBezTo>
                    <a:cubicBezTo>
                      <a:pt x="12656" y="8914"/>
                      <a:pt x="12738" y="9000"/>
                      <a:pt x="12779" y="9016"/>
                    </a:cubicBezTo>
                    <a:cubicBezTo>
                      <a:pt x="12783" y="9017"/>
                      <a:pt x="12786" y="9018"/>
                      <a:pt x="12789" y="9018"/>
                    </a:cubicBezTo>
                    <a:cubicBezTo>
                      <a:pt x="12817" y="9018"/>
                      <a:pt x="12788" y="8940"/>
                      <a:pt x="12716" y="8829"/>
                    </a:cubicBezTo>
                    <a:cubicBezTo>
                      <a:pt x="12636" y="8702"/>
                      <a:pt x="12621" y="8643"/>
                      <a:pt x="12655" y="8643"/>
                    </a:cubicBezTo>
                    <a:cubicBezTo>
                      <a:pt x="12712" y="8643"/>
                      <a:pt x="12899" y="8800"/>
                      <a:pt x="13140" y="9072"/>
                    </a:cubicBezTo>
                    <a:cubicBezTo>
                      <a:pt x="13282" y="9229"/>
                      <a:pt x="13360" y="9309"/>
                      <a:pt x="13377" y="9309"/>
                    </a:cubicBezTo>
                    <a:cubicBezTo>
                      <a:pt x="13398" y="9309"/>
                      <a:pt x="13324" y="9185"/>
                      <a:pt x="13156" y="8931"/>
                    </a:cubicBezTo>
                    <a:cubicBezTo>
                      <a:pt x="13094" y="8836"/>
                      <a:pt x="13066" y="8794"/>
                      <a:pt x="13077" y="8794"/>
                    </a:cubicBezTo>
                    <a:lnTo>
                      <a:pt x="13077" y="8794"/>
                    </a:lnTo>
                    <a:cubicBezTo>
                      <a:pt x="13085" y="8794"/>
                      <a:pt x="13118" y="8821"/>
                      <a:pt x="13178" y="8869"/>
                    </a:cubicBezTo>
                    <a:cubicBezTo>
                      <a:pt x="13251" y="8929"/>
                      <a:pt x="13789" y="9141"/>
                      <a:pt x="14376" y="9342"/>
                    </a:cubicBezTo>
                    <a:lnTo>
                      <a:pt x="15439" y="9707"/>
                    </a:lnTo>
                    <a:lnTo>
                      <a:pt x="15768" y="10146"/>
                    </a:lnTo>
                    <a:cubicBezTo>
                      <a:pt x="15976" y="10424"/>
                      <a:pt x="16028" y="10578"/>
                      <a:pt x="15940" y="10578"/>
                    </a:cubicBezTo>
                    <a:cubicBezTo>
                      <a:pt x="15886" y="10578"/>
                      <a:pt x="15777" y="10519"/>
                      <a:pt x="15619" y="10393"/>
                    </a:cubicBezTo>
                    <a:cubicBezTo>
                      <a:pt x="15511" y="10303"/>
                      <a:pt x="15351" y="10229"/>
                      <a:pt x="15260" y="10219"/>
                    </a:cubicBezTo>
                    <a:cubicBezTo>
                      <a:pt x="15169" y="10211"/>
                      <a:pt x="14995" y="10077"/>
                      <a:pt x="14864" y="9912"/>
                    </a:cubicBezTo>
                    <a:cubicBezTo>
                      <a:pt x="14664" y="9661"/>
                      <a:pt x="14546" y="9539"/>
                      <a:pt x="14520" y="9539"/>
                    </a:cubicBezTo>
                    <a:cubicBezTo>
                      <a:pt x="14492" y="9539"/>
                      <a:pt x="14575" y="9685"/>
                      <a:pt x="14784" y="9968"/>
                    </a:cubicBezTo>
                    <a:cubicBezTo>
                      <a:pt x="14809" y="10003"/>
                      <a:pt x="14799" y="10018"/>
                      <a:pt x="14760" y="10018"/>
                    </a:cubicBezTo>
                    <a:cubicBezTo>
                      <a:pt x="14524" y="10018"/>
                      <a:pt x="13245" y="9437"/>
                      <a:pt x="13026" y="9196"/>
                    </a:cubicBezTo>
                    <a:cubicBezTo>
                      <a:pt x="12959" y="9122"/>
                      <a:pt x="12874" y="9072"/>
                      <a:pt x="12819" y="9072"/>
                    </a:cubicBezTo>
                    <a:cubicBezTo>
                      <a:pt x="12814" y="9072"/>
                      <a:pt x="12808" y="9072"/>
                      <a:pt x="12803" y="9073"/>
                    </a:cubicBezTo>
                    <a:cubicBezTo>
                      <a:pt x="12799" y="9074"/>
                      <a:pt x="12794" y="9075"/>
                      <a:pt x="12789" y="9075"/>
                    </a:cubicBezTo>
                    <a:cubicBezTo>
                      <a:pt x="12650" y="9075"/>
                      <a:pt x="12228" y="8745"/>
                      <a:pt x="12260" y="8655"/>
                    </a:cubicBezTo>
                    <a:cubicBezTo>
                      <a:pt x="12269" y="8629"/>
                      <a:pt x="12301" y="8614"/>
                      <a:pt x="12338" y="8614"/>
                    </a:cubicBezTo>
                    <a:close/>
                    <a:moveTo>
                      <a:pt x="15747" y="9829"/>
                    </a:moveTo>
                    <a:cubicBezTo>
                      <a:pt x="15751" y="9829"/>
                      <a:pt x="15756" y="9829"/>
                      <a:pt x="15761" y="9830"/>
                    </a:cubicBezTo>
                    <a:cubicBezTo>
                      <a:pt x="15841" y="9842"/>
                      <a:pt x="16051" y="10051"/>
                      <a:pt x="16229" y="10298"/>
                    </a:cubicBezTo>
                    <a:cubicBezTo>
                      <a:pt x="16449" y="10601"/>
                      <a:pt x="16508" y="10727"/>
                      <a:pt x="16425" y="10727"/>
                    </a:cubicBezTo>
                    <a:cubicBezTo>
                      <a:pt x="16420" y="10727"/>
                      <a:pt x="16415" y="10727"/>
                      <a:pt x="16410" y="10726"/>
                    </a:cubicBezTo>
                    <a:cubicBezTo>
                      <a:pt x="16332" y="10717"/>
                      <a:pt x="16122" y="10505"/>
                      <a:pt x="15942" y="10258"/>
                    </a:cubicBezTo>
                    <a:cubicBezTo>
                      <a:pt x="15722" y="9954"/>
                      <a:pt x="15664" y="9829"/>
                      <a:pt x="15747" y="9829"/>
                    </a:cubicBezTo>
                    <a:close/>
                    <a:moveTo>
                      <a:pt x="16218" y="10008"/>
                    </a:moveTo>
                    <a:cubicBezTo>
                      <a:pt x="16257" y="10008"/>
                      <a:pt x="16320" y="10033"/>
                      <a:pt x="16390" y="10079"/>
                    </a:cubicBezTo>
                    <a:cubicBezTo>
                      <a:pt x="16494" y="10148"/>
                      <a:pt x="16690" y="10365"/>
                      <a:pt x="16835" y="10570"/>
                    </a:cubicBezTo>
                    <a:cubicBezTo>
                      <a:pt x="17024" y="10841"/>
                      <a:pt x="17064" y="10912"/>
                      <a:pt x="16982" y="10912"/>
                    </a:cubicBezTo>
                    <a:cubicBezTo>
                      <a:pt x="16965" y="10912"/>
                      <a:pt x="16943" y="10909"/>
                      <a:pt x="16915" y="10904"/>
                    </a:cubicBezTo>
                    <a:cubicBezTo>
                      <a:pt x="16736" y="10869"/>
                      <a:pt x="16141" y="10156"/>
                      <a:pt x="16181" y="10028"/>
                    </a:cubicBezTo>
                    <a:cubicBezTo>
                      <a:pt x="16185" y="10015"/>
                      <a:pt x="16199" y="10008"/>
                      <a:pt x="16218" y="10008"/>
                    </a:cubicBezTo>
                    <a:close/>
                    <a:moveTo>
                      <a:pt x="15817" y="10755"/>
                    </a:moveTo>
                    <a:cubicBezTo>
                      <a:pt x="15836" y="10755"/>
                      <a:pt x="15888" y="10765"/>
                      <a:pt x="15975" y="10785"/>
                    </a:cubicBezTo>
                    <a:cubicBezTo>
                      <a:pt x="16119" y="10817"/>
                      <a:pt x="16283" y="10901"/>
                      <a:pt x="16340" y="10975"/>
                    </a:cubicBezTo>
                    <a:cubicBezTo>
                      <a:pt x="16389" y="11036"/>
                      <a:pt x="16409" y="11066"/>
                      <a:pt x="16395" y="11066"/>
                    </a:cubicBezTo>
                    <a:cubicBezTo>
                      <a:pt x="16382" y="11066"/>
                      <a:pt x="16341" y="11043"/>
                      <a:pt x="16268" y="10997"/>
                    </a:cubicBezTo>
                    <a:cubicBezTo>
                      <a:pt x="16169" y="10935"/>
                      <a:pt x="16008" y="10852"/>
                      <a:pt x="15904" y="10806"/>
                    </a:cubicBezTo>
                    <a:cubicBezTo>
                      <a:pt x="15822" y="10772"/>
                      <a:pt x="15792" y="10755"/>
                      <a:pt x="15817" y="10755"/>
                    </a:cubicBezTo>
                    <a:close/>
                    <a:moveTo>
                      <a:pt x="21807" y="9555"/>
                    </a:moveTo>
                    <a:cubicBezTo>
                      <a:pt x="22035" y="9555"/>
                      <a:pt x="22228" y="9634"/>
                      <a:pt x="22942" y="9991"/>
                    </a:cubicBezTo>
                    <a:cubicBezTo>
                      <a:pt x="23882" y="10460"/>
                      <a:pt x="25254" y="11260"/>
                      <a:pt x="25295" y="11361"/>
                    </a:cubicBezTo>
                    <a:cubicBezTo>
                      <a:pt x="25299" y="11370"/>
                      <a:pt x="25295" y="11374"/>
                      <a:pt x="25285" y="11374"/>
                    </a:cubicBezTo>
                    <a:cubicBezTo>
                      <a:pt x="25254" y="11374"/>
                      <a:pt x="25171" y="11339"/>
                      <a:pt x="25068" y="11281"/>
                    </a:cubicBezTo>
                    <a:cubicBezTo>
                      <a:pt x="24930" y="11202"/>
                      <a:pt x="24353" y="10912"/>
                      <a:pt x="23786" y="10631"/>
                    </a:cubicBezTo>
                    <a:cubicBezTo>
                      <a:pt x="22882" y="10184"/>
                      <a:pt x="22713" y="10123"/>
                      <a:pt x="22399" y="10120"/>
                    </a:cubicBezTo>
                    <a:cubicBezTo>
                      <a:pt x="22174" y="10119"/>
                      <a:pt x="22005" y="10077"/>
                      <a:pt x="21943" y="10007"/>
                    </a:cubicBezTo>
                    <a:cubicBezTo>
                      <a:pt x="21904" y="9963"/>
                      <a:pt x="21872" y="9941"/>
                      <a:pt x="21850" y="9941"/>
                    </a:cubicBezTo>
                    <a:cubicBezTo>
                      <a:pt x="21836" y="9941"/>
                      <a:pt x="21825" y="9950"/>
                      <a:pt x="21819" y="9966"/>
                    </a:cubicBezTo>
                    <a:cubicBezTo>
                      <a:pt x="21805" y="10005"/>
                      <a:pt x="21836" y="10076"/>
                      <a:pt x="21883" y="10114"/>
                    </a:cubicBezTo>
                    <a:cubicBezTo>
                      <a:pt x="21932" y="10156"/>
                      <a:pt x="21967" y="10265"/>
                      <a:pt x="21959" y="10358"/>
                    </a:cubicBezTo>
                    <a:cubicBezTo>
                      <a:pt x="21955" y="10416"/>
                      <a:pt x="21947" y="10450"/>
                      <a:pt x="21919" y="10450"/>
                    </a:cubicBezTo>
                    <a:cubicBezTo>
                      <a:pt x="21870" y="10450"/>
                      <a:pt x="21761" y="10352"/>
                      <a:pt x="21502" y="10104"/>
                    </a:cubicBezTo>
                    <a:cubicBezTo>
                      <a:pt x="21081" y="9706"/>
                      <a:pt x="21064" y="9679"/>
                      <a:pt x="21246" y="9630"/>
                    </a:cubicBezTo>
                    <a:cubicBezTo>
                      <a:pt x="21353" y="9599"/>
                      <a:pt x="21570" y="9569"/>
                      <a:pt x="21738" y="9557"/>
                    </a:cubicBezTo>
                    <a:cubicBezTo>
                      <a:pt x="21762" y="9556"/>
                      <a:pt x="21784" y="9555"/>
                      <a:pt x="21807" y="9555"/>
                    </a:cubicBezTo>
                    <a:close/>
                    <a:moveTo>
                      <a:pt x="16797" y="9623"/>
                    </a:moveTo>
                    <a:lnTo>
                      <a:pt x="17102" y="9704"/>
                    </a:lnTo>
                    <a:cubicBezTo>
                      <a:pt x="17284" y="9754"/>
                      <a:pt x="17439" y="9847"/>
                      <a:pt x="17491" y="9936"/>
                    </a:cubicBezTo>
                    <a:cubicBezTo>
                      <a:pt x="17593" y="10112"/>
                      <a:pt x="17676" y="10214"/>
                      <a:pt x="17704" y="10214"/>
                    </a:cubicBezTo>
                    <a:cubicBezTo>
                      <a:pt x="17723" y="10214"/>
                      <a:pt x="17719" y="10173"/>
                      <a:pt x="17684" y="10084"/>
                    </a:cubicBezTo>
                    <a:lnTo>
                      <a:pt x="17597" y="9862"/>
                    </a:lnTo>
                    <a:lnTo>
                      <a:pt x="17597" y="9862"/>
                    </a:lnTo>
                    <a:lnTo>
                      <a:pt x="17971" y="9999"/>
                    </a:lnTo>
                    <a:cubicBezTo>
                      <a:pt x="18176" y="10075"/>
                      <a:pt x="18667" y="10279"/>
                      <a:pt x="19055" y="10453"/>
                    </a:cubicBezTo>
                    <a:cubicBezTo>
                      <a:pt x="19718" y="10749"/>
                      <a:pt x="19781" y="10796"/>
                      <a:pt x="20042" y="11201"/>
                    </a:cubicBezTo>
                    <a:lnTo>
                      <a:pt x="20321" y="11631"/>
                    </a:lnTo>
                    <a:lnTo>
                      <a:pt x="19997" y="11451"/>
                    </a:lnTo>
                    <a:cubicBezTo>
                      <a:pt x="19817" y="11351"/>
                      <a:pt x="19553" y="11114"/>
                      <a:pt x="19409" y="10919"/>
                    </a:cubicBezTo>
                    <a:cubicBezTo>
                      <a:pt x="19273" y="10740"/>
                      <a:pt x="19207" y="10654"/>
                      <a:pt x="19197" y="10654"/>
                    </a:cubicBezTo>
                    <a:lnTo>
                      <a:pt x="19197" y="10654"/>
                    </a:lnTo>
                    <a:cubicBezTo>
                      <a:pt x="19189" y="10654"/>
                      <a:pt x="19226" y="10725"/>
                      <a:pt x="19298" y="10861"/>
                    </a:cubicBezTo>
                    <a:lnTo>
                      <a:pt x="19453" y="11154"/>
                    </a:lnTo>
                    <a:lnTo>
                      <a:pt x="19097" y="10963"/>
                    </a:lnTo>
                    <a:cubicBezTo>
                      <a:pt x="18568" y="10679"/>
                      <a:pt x="17947" y="10405"/>
                      <a:pt x="17576" y="10285"/>
                    </a:cubicBezTo>
                    <a:cubicBezTo>
                      <a:pt x="17350" y="10213"/>
                      <a:pt x="17169" y="10087"/>
                      <a:pt x="17019" y="9900"/>
                    </a:cubicBezTo>
                    <a:lnTo>
                      <a:pt x="16797" y="9623"/>
                    </a:lnTo>
                    <a:close/>
                    <a:moveTo>
                      <a:pt x="16780" y="10299"/>
                    </a:moveTo>
                    <a:cubicBezTo>
                      <a:pt x="16824" y="10299"/>
                      <a:pt x="17093" y="10389"/>
                      <a:pt x="17414" y="10517"/>
                    </a:cubicBezTo>
                    <a:cubicBezTo>
                      <a:pt x="18021" y="10758"/>
                      <a:pt x="18056" y="10785"/>
                      <a:pt x="18401" y="11269"/>
                    </a:cubicBezTo>
                    <a:cubicBezTo>
                      <a:pt x="18596" y="11546"/>
                      <a:pt x="18755" y="11780"/>
                      <a:pt x="18754" y="11788"/>
                    </a:cubicBezTo>
                    <a:cubicBezTo>
                      <a:pt x="18754" y="11788"/>
                      <a:pt x="18753" y="11788"/>
                      <a:pt x="18752" y="11788"/>
                    </a:cubicBezTo>
                    <a:cubicBezTo>
                      <a:pt x="18737" y="11788"/>
                      <a:pt x="18602" y="11712"/>
                      <a:pt x="18446" y="11619"/>
                    </a:cubicBezTo>
                    <a:cubicBezTo>
                      <a:pt x="18282" y="11516"/>
                      <a:pt x="17954" y="11359"/>
                      <a:pt x="17727" y="11268"/>
                    </a:cubicBezTo>
                    <a:cubicBezTo>
                      <a:pt x="17392" y="11135"/>
                      <a:pt x="17256" y="11026"/>
                      <a:pt x="17035" y="10719"/>
                    </a:cubicBezTo>
                    <a:cubicBezTo>
                      <a:pt x="16884" y="10511"/>
                      <a:pt x="16767" y="10321"/>
                      <a:pt x="16773" y="10301"/>
                    </a:cubicBezTo>
                    <a:cubicBezTo>
                      <a:pt x="16774" y="10299"/>
                      <a:pt x="16776" y="10299"/>
                      <a:pt x="16780" y="10299"/>
                    </a:cubicBezTo>
                    <a:close/>
                    <a:moveTo>
                      <a:pt x="18303" y="10905"/>
                    </a:moveTo>
                    <a:cubicBezTo>
                      <a:pt x="18344" y="10905"/>
                      <a:pt x="18455" y="10947"/>
                      <a:pt x="18580" y="11011"/>
                    </a:cubicBezTo>
                    <a:cubicBezTo>
                      <a:pt x="18835" y="11142"/>
                      <a:pt x="19836" y="12279"/>
                      <a:pt x="19738" y="12325"/>
                    </a:cubicBezTo>
                    <a:cubicBezTo>
                      <a:pt x="19731" y="12329"/>
                      <a:pt x="19722" y="12330"/>
                      <a:pt x="19712" y="12330"/>
                    </a:cubicBezTo>
                    <a:cubicBezTo>
                      <a:pt x="19531" y="12330"/>
                      <a:pt x="18901" y="11816"/>
                      <a:pt x="18613" y="11427"/>
                    </a:cubicBezTo>
                    <a:cubicBezTo>
                      <a:pt x="18426" y="11173"/>
                      <a:pt x="18278" y="10936"/>
                      <a:pt x="18286" y="10912"/>
                    </a:cubicBezTo>
                    <a:cubicBezTo>
                      <a:pt x="18287" y="10907"/>
                      <a:pt x="18293" y="10905"/>
                      <a:pt x="18303" y="10905"/>
                    </a:cubicBezTo>
                    <a:close/>
                    <a:moveTo>
                      <a:pt x="16585" y="10995"/>
                    </a:moveTo>
                    <a:cubicBezTo>
                      <a:pt x="16620" y="10995"/>
                      <a:pt x="16684" y="11027"/>
                      <a:pt x="16769" y="11092"/>
                    </a:cubicBezTo>
                    <a:cubicBezTo>
                      <a:pt x="16949" y="11229"/>
                      <a:pt x="17376" y="11427"/>
                      <a:pt x="17838" y="11587"/>
                    </a:cubicBezTo>
                    <a:cubicBezTo>
                      <a:pt x="18014" y="11649"/>
                      <a:pt x="18238" y="11769"/>
                      <a:pt x="18345" y="11863"/>
                    </a:cubicBezTo>
                    <a:cubicBezTo>
                      <a:pt x="18449" y="11955"/>
                      <a:pt x="18670" y="12087"/>
                      <a:pt x="18837" y="12156"/>
                    </a:cubicBezTo>
                    <a:cubicBezTo>
                      <a:pt x="19108" y="12266"/>
                      <a:pt x="19670" y="12740"/>
                      <a:pt x="19583" y="12783"/>
                    </a:cubicBezTo>
                    <a:cubicBezTo>
                      <a:pt x="19582" y="12783"/>
                      <a:pt x="19581" y="12783"/>
                      <a:pt x="19580" y="12783"/>
                    </a:cubicBezTo>
                    <a:cubicBezTo>
                      <a:pt x="19466" y="12783"/>
                      <a:pt x="17235" y="11552"/>
                      <a:pt x="17132" y="11431"/>
                    </a:cubicBezTo>
                    <a:cubicBezTo>
                      <a:pt x="17077" y="11367"/>
                      <a:pt x="16961" y="11309"/>
                      <a:pt x="16858" y="11301"/>
                    </a:cubicBezTo>
                    <a:cubicBezTo>
                      <a:pt x="16757" y="11293"/>
                      <a:pt x="16648" y="11227"/>
                      <a:pt x="16601" y="11150"/>
                    </a:cubicBezTo>
                    <a:cubicBezTo>
                      <a:pt x="16540" y="11048"/>
                      <a:pt x="16539" y="10995"/>
                      <a:pt x="16585" y="10995"/>
                    </a:cubicBezTo>
                    <a:close/>
                    <a:moveTo>
                      <a:pt x="19776" y="12724"/>
                    </a:moveTo>
                    <a:cubicBezTo>
                      <a:pt x="19790" y="12724"/>
                      <a:pt x="19806" y="12727"/>
                      <a:pt x="19821" y="12733"/>
                    </a:cubicBezTo>
                    <a:cubicBezTo>
                      <a:pt x="19876" y="12756"/>
                      <a:pt x="19999" y="12856"/>
                      <a:pt x="20107" y="12965"/>
                    </a:cubicBezTo>
                    <a:cubicBezTo>
                      <a:pt x="20186" y="13043"/>
                      <a:pt x="20222" y="13088"/>
                      <a:pt x="20208" y="13088"/>
                    </a:cubicBezTo>
                    <a:cubicBezTo>
                      <a:pt x="20203" y="13088"/>
                      <a:pt x="20190" y="13082"/>
                      <a:pt x="20170" y="13067"/>
                    </a:cubicBezTo>
                    <a:cubicBezTo>
                      <a:pt x="20099" y="13019"/>
                      <a:pt x="19957" y="12950"/>
                      <a:pt x="19857" y="12914"/>
                    </a:cubicBezTo>
                    <a:cubicBezTo>
                      <a:pt x="19757" y="12879"/>
                      <a:pt x="19684" y="12813"/>
                      <a:pt x="19699" y="12772"/>
                    </a:cubicBezTo>
                    <a:cubicBezTo>
                      <a:pt x="19711" y="12742"/>
                      <a:pt x="19741" y="12724"/>
                      <a:pt x="19776" y="12724"/>
                    </a:cubicBezTo>
                    <a:close/>
                    <a:moveTo>
                      <a:pt x="19107" y="11293"/>
                    </a:moveTo>
                    <a:cubicBezTo>
                      <a:pt x="19139" y="11293"/>
                      <a:pt x="19272" y="11349"/>
                      <a:pt x="19421" y="11427"/>
                    </a:cubicBezTo>
                    <a:cubicBezTo>
                      <a:pt x="19592" y="11516"/>
                      <a:pt x="19906" y="11796"/>
                      <a:pt x="20126" y="12055"/>
                    </a:cubicBezTo>
                    <a:cubicBezTo>
                      <a:pt x="20669" y="12693"/>
                      <a:pt x="21163" y="13203"/>
                      <a:pt x="21277" y="13243"/>
                    </a:cubicBezTo>
                    <a:cubicBezTo>
                      <a:pt x="21279" y="13243"/>
                      <a:pt x="21281" y="13244"/>
                      <a:pt x="21282" y="13244"/>
                    </a:cubicBezTo>
                    <a:cubicBezTo>
                      <a:pt x="21314" y="13244"/>
                      <a:pt x="21110" y="13005"/>
                      <a:pt x="20812" y="12693"/>
                    </a:cubicBezTo>
                    <a:cubicBezTo>
                      <a:pt x="20502" y="12371"/>
                      <a:pt x="20230" y="12057"/>
                      <a:pt x="20199" y="11988"/>
                    </a:cubicBezTo>
                    <a:cubicBezTo>
                      <a:pt x="20178" y="11939"/>
                      <a:pt x="20185" y="11917"/>
                      <a:pt x="20212" y="11917"/>
                    </a:cubicBezTo>
                    <a:cubicBezTo>
                      <a:pt x="20327" y="11917"/>
                      <a:pt x="20801" y="12291"/>
                      <a:pt x="21155" y="12686"/>
                    </a:cubicBezTo>
                    <a:cubicBezTo>
                      <a:pt x="21589" y="13172"/>
                      <a:pt x="22238" y="13768"/>
                      <a:pt x="22332" y="13768"/>
                    </a:cubicBezTo>
                    <a:cubicBezTo>
                      <a:pt x="22335" y="13768"/>
                      <a:pt x="22337" y="13768"/>
                      <a:pt x="22339" y="13767"/>
                    </a:cubicBezTo>
                    <a:cubicBezTo>
                      <a:pt x="22356" y="13759"/>
                      <a:pt x="22105" y="13509"/>
                      <a:pt x="21785" y="13217"/>
                    </a:cubicBezTo>
                    <a:cubicBezTo>
                      <a:pt x="21467" y="12924"/>
                      <a:pt x="21194" y="12646"/>
                      <a:pt x="21186" y="12606"/>
                    </a:cubicBezTo>
                    <a:cubicBezTo>
                      <a:pt x="21182" y="12587"/>
                      <a:pt x="21188" y="12578"/>
                      <a:pt x="21202" y="12578"/>
                    </a:cubicBezTo>
                    <a:cubicBezTo>
                      <a:pt x="21297" y="12578"/>
                      <a:pt x="21762" y="12956"/>
                      <a:pt x="22263" y="13449"/>
                    </a:cubicBezTo>
                    <a:lnTo>
                      <a:pt x="22832" y="14012"/>
                    </a:lnTo>
                    <a:lnTo>
                      <a:pt x="22511" y="13959"/>
                    </a:lnTo>
                    <a:cubicBezTo>
                      <a:pt x="21761" y="13834"/>
                      <a:pt x="21286" y="13602"/>
                      <a:pt x="20713" y="13085"/>
                    </a:cubicBezTo>
                    <a:cubicBezTo>
                      <a:pt x="19985" y="12430"/>
                      <a:pt x="19061" y="11404"/>
                      <a:pt x="19100" y="11296"/>
                    </a:cubicBezTo>
                    <a:cubicBezTo>
                      <a:pt x="19101" y="11294"/>
                      <a:pt x="19103" y="11293"/>
                      <a:pt x="19107" y="11293"/>
                    </a:cubicBezTo>
                    <a:close/>
                    <a:moveTo>
                      <a:pt x="26032" y="12651"/>
                    </a:moveTo>
                    <a:cubicBezTo>
                      <a:pt x="26123" y="12651"/>
                      <a:pt x="26311" y="12730"/>
                      <a:pt x="26591" y="12890"/>
                    </a:cubicBezTo>
                    <a:cubicBezTo>
                      <a:pt x="27031" y="13140"/>
                      <a:pt x="27587" y="13689"/>
                      <a:pt x="27539" y="13826"/>
                    </a:cubicBezTo>
                    <a:cubicBezTo>
                      <a:pt x="27515" y="13893"/>
                      <a:pt x="27082" y="14032"/>
                      <a:pt x="26928" y="14032"/>
                    </a:cubicBezTo>
                    <a:cubicBezTo>
                      <a:pt x="26912" y="14032"/>
                      <a:pt x="26899" y="14031"/>
                      <a:pt x="26889" y="14028"/>
                    </a:cubicBezTo>
                    <a:cubicBezTo>
                      <a:pt x="26849" y="14014"/>
                      <a:pt x="26762" y="13921"/>
                      <a:pt x="26689" y="13814"/>
                    </a:cubicBezTo>
                    <a:cubicBezTo>
                      <a:pt x="26584" y="13664"/>
                      <a:pt x="26584" y="13618"/>
                      <a:pt x="26683" y="13596"/>
                    </a:cubicBezTo>
                    <a:cubicBezTo>
                      <a:pt x="26782" y="13574"/>
                      <a:pt x="26776" y="13556"/>
                      <a:pt x="26662" y="13514"/>
                    </a:cubicBezTo>
                    <a:cubicBezTo>
                      <a:pt x="26579" y="13486"/>
                      <a:pt x="26368" y="13285"/>
                      <a:pt x="26191" y="13072"/>
                    </a:cubicBezTo>
                    <a:cubicBezTo>
                      <a:pt x="25961" y="12792"/>
                      <a:pt x="25911" y="12651"/>
                      <a:pt x="26032" y="12651"/>
                    </a:cubicBezTo>
                    <a:close/>
                    <a:moveTo>
                      <a:pt x="23791" y="11493"/>
                    </a:moveTo>
                    <a:cubicBezTo>
                      <a:pt x="23847" y="11493"/>
                      <a:pt x="24267" y="11639"/>
                      <a:pt x="24767" y="11827"/>
                    </a:cubicBezTo>
                    <a:cubicBezTo>
                      <a:pt x="25257" y="12011"/>
                      <a:pt x="25585" y="12145"/>
                      <a:pt x="25545" y="12145"/>
                    </a:cubicBezTo>
                    <a:cubicBezTo>
                      <a:pt x="25541" y="12145"/>
                      <a:pt x="25535" y="12144"/>
                      <a:pt x="25525" y="12142"/>
                    </a:cubicBezTo>
                    <a:lnTo>
                      <a:pt x="25309" y="12091"/>
                    </a:lnTo>
                    <a:lnTo>
                      <a:pt x="25495" y="12456"/>
                    </a:lnTo>
                    <a:lnTo>
                      <a:pt x="25681" y="12820"/>
                    </a:lnTo>
                    <a:lnTo>
                      <a:pt x="25340" y="12575"/>
                    </a:lnTo>
                    <a:cubicBezTo>
                      <a:pt x="25155" y="12442"/>
                      <a:pt x="24818" y="12184"/>
                      <a:pt x="24603" y="12011"/>
                    </a:cubicBezTo>
                    <a:cubicBezTo>
                      <a:pt x="24394" y="11846"/>
                      <a:pt x="24199" y="11712"/>
                      <a:pt x="24162" y="11712"/>
                    </a:cubicBezTo>
                    <a:cubicBezTo>
                      <a:pt x="24161" y="11712"/>
                      <a:pt x="24160" y="11712"/>
                      <a:pt x="24159" y="11713"/>
                    </a:cubicBezTo>
                    <a:cubicBezTo>
                      <a:pt x="24135" y="11722"/>
                      <a:pt x="24500" y="12028"/>
                      <a:pt x="24974" y="12396"/>
                    </a:cubicBezTo>
                    <a:cubicBezTo>
                      <a:pt x="25762" y="13003"/>
                      <a:pt x="26375" y="13636"/>
                      <a:pt x="26238" y="13705"/>
                    </a:cubicBezTo>
                    <a:cubicBezTo>
                      <a:pt x="26210" y="13719"/>
                      <a:pt x="26282" y="13819"/>
                      <a:pt x="26397" y="13930"/>
                    </a:cubicBezTo>
                    <a:cubicBezTo>
                      <a:pt x="26543" y="14068"/>
                      <a:pt x="26568" y="14118"/>
                      <a:pt x="26489" y="14118"/>
                    </a:cubicBezTo>
                    <a:cubicBezTo>
                      <a:pt x="26480" y="14118"/>
                      <a:pt x="26469" y="14117"/>
                      <a:pt x="26457" y="14116"/>
                    </a:cubicBezTo>
                    <a:cubicBezTo>
                      <a:pt x="26372" y="14108"/>
                      <a:pt x="26225" y="13993"/>
                      <a:pt x="26118" y="13854"/>
                    </a:cubicBezTo>
                    <a:cubicBezTo>
                      <a:pt x="26000" y="13699"/>
                      <a:pt x="25970" y="13641"/>
                      <a:pt x="26019" y="13641"/>
                    </a:cubicBezTo>
                    <a:cubicBezTo>
                      <a:pt x="26033" y="13641"/>
                      <a:pt x="26055" y="13646"/>
                      <a:pt x="26084" y="13656"/>
                    </a:cubicBezTo>
                    <a:cubicBezTo>
                      <a:pt x="26092" y="13658"/>
                      <a:pt x="26097" y="13660"/>
                      <a:pt x="26101" y="13660"/>
                    </a:cubicBezTo>
                    <a:cubicBezTo>
                      <a:pt x="26142" y="13660"/>
                      <a:pt x="25985" y="13517"/>
                      <a:pt x="25727" y="13326"/>
                    </a:cubicBezTo>
                    <a:cubicBezTo>
                      <a:pt x="25447" y="13118"/>
                      <a:pt x="25067" y="12805"/>
                      <a:pt x="24892" y="12638"/>
                    </a:cubicBezTo>
                    <a:cubicBezTo>
                      <a:pt x="24393" y="12165"/>
                      <a:pt x="23774" y="11527"/>
                      <a:pt x="23784" y="11495"/>
                    </a:cubicBezTo>
                    <a:cubicBezTo>
                      <a:pt x="23785" y="11494"/>
                      <a:pt x="23787" y="11493"/>
                      <a:pt x="23791" y="11493"/>
                    </a:cubicBezTo>
                    <a:close/>
                    <a:moveTo>
                      <a:pt x="22367" y="10338"/>
                    </a:moveTo>
                    <a:cubicBezTo>
                      <a:pt x="22461" y="10338"/>
                      <a:pt x="22605" y="10372"/>
                      <a:pt x="22800" y="10437"/>
                    </a:cubicBezTo>
                    <a:cubicBezTo>
                      <a:pt x="23062" y="10524"/>
                      <a:pt x="23921" y="10935"/>
                      <a:pt x="24699" y="11346"/>
                    </a:cubicBezTo>
                    <a:lnTo>
                      <a:pt x="26122" y="12095"/>
                    </a:lnTo>
                    <a:lnTo>
                      <a:pt x="24913" y="11675"/>
                    </a:lnTo>
                    <a:cubicBezTo>
                      <a:pt x="24302" y="11463"/>
                      <a:pt x="23764" y="11306"/>
                      <a:pt x="23655" y="11306"/>
                    </a:cubicBezTo>
                    <a:cubicBezTo>
                      <a:pt x="23646" y="11306"/>
                      <a:pt x="23640" y="11307"/>
                      <a:pt x="23637" y="11309"/>
                    </a:cubicBezTo>
                    <a:cubicBezTo>
                      <a:pt x="23554" y="11376"/>
                      <a:pt x="23688" y="11617"/>
                      <a:pt x="24032" y="12014"/>
                    </a:cubicBezTo>
                    <a:cubicBezTo>
                      <a:pt x="24193" y="12199"/>
                      <a:pt x="24274" y="12294"/>
                      <a:pt x="24246" y="12294"/>
                    </a:cubicBezTo>
                    <a:cubicBezTo>
                      <a:pt x="24216" y="12294"/>
                      <a:pt x="24062" y="12185"/>
                      <a:pt x="23748" y="11962"/>
                    </a:cubicBezTo>
                    <a:cubicBezTo>
                      <a:pt x="23530" y="11806"/>
                      <a:pt x="23360" y="11703"/>
                      <a:pt x="23325" y="11703"/>
                    </a:cubicBezTo>
                    <a:cubicBezTo>
                      <a:pt x="23318" y="11703"/>
                      <a:pt x="23316" y="11707"/>
                      <a:pt x="23320" y="11716"/>
                    </a:cubicBezTo>
                    <a:cubicBezTo>
                      <a:pt x="23347" y="11768"/>
                      <a:pt x="23728" y="12062"/>
                      <a:pt x="24164" y="12365"/>
                    </a:cubicBezTo>
                    <a:cubicBezTo>
                      <a:pt x="24857" y="12850"/>
                      <a:pt x="26167" y="14030"/>
                      <a:pt x="26129" y="14137"/>
                    </a:cubicBezTo>
                    <a:cubicBezTo>
                      <a:pt x="26127" y="14141"/>
                      <a:pt x="26123" y="14143"/>
                      <a:pt x="26117" y="14143"/>
                    </a:cubicBezTo>
                    <a:cubicBezTo>
                      <a:pt x="26047" y="14143"/>
                      <a:pt x="25700" y="13884"/>
                      <a:pt x="25627" y="13774"/>
                    </a:cubicBezTo>
                    <a:cubicBezTo>
                      <a:pt x="25590" y="13715"/>
                      <a:pt x="25342" y="13526"/>
                      <a:pt x="25068" y="13347"/>
                    </a:cubicBezTo>
                    <a:cubicBezTo>
                      <a:pt x="24129" y="12731"/>
                      <a:pt x="22712" y="11365"/>
                      <a:pt x="22331" y="10711"/>
                    </a:cubicBezTo>
                    <a:cubicBezTo>
                      <a:pt x="22184" y="10458"/>
                      <a:pt x="22189" y="10338"/>
                      <a:pt x="22367" y="10338"/>
                    </a:cubicBezTo>
                    <a:close/>
                    <a:moveTo>
                      <a:pt x="19971" y="10898"/>
                    </a:moveTo>
                    <a:cubicBezTo>
                      <a:pt x="20015" y="10898"/>
                      <a:pt x="20307" y="11047"/>
                      <a:pt x="20645" y="11242"/>
                    </a:cubicBezTo>
                    <a:cubicBezTo>
                      <a:pt x="20995" y="11447"/>
                      <a:pt x="21459" y="11789"/>
                      <a:pt x="21685" y="12010"/>
                    </a:cubicBezTo>
                    <a:cubicBezTo>
                      <a:pt x="21904" y="12225"/>
                      <a:pt x="22119" y="12391"/>
                      <a:pt x="22173" y="12391"/>
                    </a:cubicBezTo>
                    <a:cubicBezTo>
                      <a:pt x="22174" y="12391"/>
                      <a:pt x="22176" y="12391"/>
                      <a:pt x="22177" y="12391"/>
                    </a:cubicBezTo>
                    <a:cubicBezTo>
                      <a:pt x="22180" y="12390"/>
                      <a:pt x="22183" y="12390"/>
                      <a:pt x="22186" y="12390"/>
                    </a:cubicBezTo>
                    <a:cubicBezTo>
                      <a:pt x="22236" y="12390"/>
                      <a:pt x="22343" y="12469"/>
                      <a:pt x="22427" y="12571"/>
                    </a:cubicBezTo>
                    <a:cubicBezTo>
                      <a:pt x="22495" y="12651"/>
                      <a:pt x="22524" y="12698"/>
                      <a:pt x="22509" y="12698"/>
                    </a:cubicBezTo>
                    <a:cubicBezTo>
                      <a:pt x="22504" y="12698"/>
                      <a:pt x="22493" y="12692"/>
                      <a:pt x="22475" y="12678"/>
                    </a:cubicBezTo>
                    <a:cubicBezTo>
                      <a:pt x="22407" y="12626"/>
                      <a:pt x="22305" y="12550"/>
                      <a:pt x="22237" y="12499"/>
                    </a:cubicBezTo>
                    <a:cubicBezTo>
                      <a:pt x="22226" y="12491"/>
                      <a:pt x="22219" y="12487"/>
                      <a:pt x="22216" y="12487"/>
                    </a:cubicBezTo>
                    <a:lnTo>
                      <a:pt x="22216" y="12487"/>
                    </a:lnTo>
                    <a:cubicBezTo>
                      <a:pt x="22199" y="12487"/>
                      <a:pt x="22278" y="12587"/>
                      <a:pt x="22419" y="12741"/>
                    </a:cubicBezTo>
                    <a:cubicBezTo>
                      <a:pt x="22585" y="12925"/>
                      <a:pt x="22780" y="13072"/>
                      <a:pt x="22858" y="13072"/>
                    </a:cubicBezTo>
                    <a:cubicBezTo>
                      <a:pt x="22858" y="13072"/>
                      <a:pt x="22859" y="13072"/>
                      <a:pt x="22859" y="13072"/>
                    </a:cubicBezTo>
                    <a:cubicBezTo>
                      <a:pt x="22865" y="13071"/>
                      <a:pt x="22870" y="13071"/>
                      <a:pt x="22875" y="13071"/>
                    </a:cubicBezTo>
                    <a:cubicBezTo>
                      <a:pt x="22940" y="13071"/>
                      <a:pt x="22960" y="13086"/>
                      <a:pt x="22921" y="13106"/>
                    </a:cubicBezTo>
                    <a:cubicBezTo>
                      <a:pt x="22876" y="13126"/>
                      <a:pt x="23080" y="13379"/>
                      <a:pt x="23371" y="13673"/>
                    </a:cubicBezTo>
                    <a:lnTo>
                      <a:pt x="23902" y="14203"/>
                    </a:lnTo>
                    <a:lnTo>
                      <a:pt x="23611" y="14171"/>
                    </a:lnTo>
                    <a:cubicBezTo>
                      <a:pt x="23295" y="14137"/>
                      <a:pt x="22907" y="13935"/>
                      <a:pt x="23086" y="13897"/>
                    </a:cubicBezTo>
                    <a:cubicBezTo>
                      <a:pt x="23203" y="13871"/>
                      <a:pt x="21971" y="12680"/>
                      <a:pt x="21716" y="12571"/>
                    </a:cubicBezTo>
                    <a:cubicBezTo>
                      <a:pt x="21327" y="12404"/>
                      <a:pt x="20515" y="11738"/>
                      <a:pt x="20238" y="11355"/>
                    </a:cubicBezTo>
                    <a:cubicBezTo>
                      <a:pt x="20064" y="11114"/>
                      <a:pt x="19944" y="10912"/>
                      <a:pt x="19967" y="10899"/>
                    </a:cubicBezTo>
                    <a:cubicBezTo>
                      <a:pt x="19968" y="10898"/>
                      <a:pt x="19969" y="10898"/>
                      <a:pt x="19971" y="10898"/>
                    </a:cubicBezTo>
                    <a:close/>
                    <a:moveTo>
                      <a:pt x="14286" y="7695"/>
                    </a:moveTo>
                    <a:lnTo>
                      <a:pt x="14548" y="7761"/>
                    </a:lnTo>
                    <a:cubicBezTo>
                      <a:pt x="14690" y="7798"/>
                      <a:pt x="14875" y="7911"/>
                      <a:pt x="14951" y="8013"/>
                    </a:cubicBezTo>
                    <a:cubicBezTo>
                      <a:pt x="15052" y="8145"/>
                      <a:pt x="15124" y="8214"/>
                      <a:pt x="15155" y="8214"/>
                    </a:cubicBezTo>
                    <a:cubicBezTo>
                      <a:pt x="15173" y="8214"/>
                      <a:pt x="15178" y="8191"/>
                      <a:pt x="15169" y="8145"/>
                    </a:cubicBezTo>
                    <a:cubicBezTo>
                      <a:pt x="15167" y="8136"/>
                      <a:pt x="15179" y="8131"/>
                      <a:pt x="15203" y="8131"/>
                    </a:cubicBezTo>
                    <a:cubicBezTo>
                      <a:pt x="15301" y="8131"/>
                      <a:pt x="15601" y="8206"/>
                      <a:pt x="15980" y="8327"/>
                    </a:cubicBezTo>
                    <a:cubicBezTo>
                      <a:pt x="16466" y="8483"/>
                      <a:pt x="16720" y="8553"/>
                      <a:pt x="17006" y="8553"/>
                    </a:cubicBezTo>
                    <a:cubicBezTo>
                      <a:pt x="17223" y="8553"/>
                      <a:pt x="17458" y="8513"/>
                      <a:pt x="17826" y="8438"/>
                    </a:cubicBezTo>
                    <a:lnTo>
                      <a:pt x="18115" y="8379"/>
                    </a:lnTo>
                    <a:lnTo>
                      <a:pt x="18469" y="8818"/>
                    </a:lnTo>
                    <a:cubicBezTo>
                      <a:pt x="18806" y="9234"/>
                      <a:pt x="19468" y="9922"/>
                      <a:pt x="19561" y="9956"/>
                    </a:cubicBezTo>
                    <a:cubicBezTo>
                      <a:pt x="19563" y="9956"/>
                      <a:pt x="19565" y="9957"/>
                      <a:pt x="19566" y="9957"/>
                    </a:cubicBezTo>
                    <a:cubicBezTo>
                      <a:pt x="19584" y="9957"/>
                      <a:pt x="19555" y="9894"/>
                      <a:pt x="19497" y="9807"/>
                    </a:cubicBezTo>
                    <a:cubicBezTo>
                      <a:pt x="19428" y="9704"/>
                      <a:pt x="19407" y="9667"/>
                      <a:pt x="19441" y="9667"/>
                    </a:cubicBezTo>
                    <a:cubicBezTo>
                      <a:pt x="19457" y="9667"/>
                      <a:pt x="19486" y="9675"/>
                      <a:pt x="19528" y="9688"/>
                    </a:cubicBezTo>
                    <a:cubicBezTo>
                      <a:pt x="19604" y="9714"/>
                      <a:pt x="19777" y="9849"/>
                      <a:pt x="19916" y="9995"/>
                    </a:cubicBezTo>
                    <a:cubicBezTo>
                      <a:pt x="20043" y="10128"/>
                      <a:pt x="20152" y="10224"/>
                      <a:pt x="20173" y="10224"/>
                    </a:cubicBezTo>
                    <a:cubicBezTo>
                      <a:pt x="20175" y="10224"/>
                      <a:pt x="20176" y="10223"/>
                      <a:pt x="20177" y="10222"/>
                    </a:cubicBezTo>
                    <a:cubicBezTo>
                      <a:pt x="20183" y="10203"/>
                      <a:pt x="20098" y="10090"/>
                      <a:pt x="19985" y="9968"/>
                    </a:cubicBezTo>
                    <a:cubicBezTo>
                      <a:pt x="19785" y="9751"/>
                      <a:pt x="19785" y="9749"/>
                      <a:pt x="19985" y="9747"/>
                    </a:cubicBezTo>
                    <a:cubicBezTo>
                      <a:pt x="19987" y="9747"/>
                      <a:pt x="19989" y="9747"/>
                      <a:pt x="19992" y="9747"/>
                    </a:cubicBezTo>
                    <a:cubicBezTo>
                      <a:pt x="20148" y="9747"/>
                      <a:pt x="20278" y="9848"/>
                      <a:pt x="20582" y="10196"/>
                    </a:cubicBezTo>
                    <a:cubicBezTo>
                      <a:pt x="20786" y="10429"/>
                      <a:pt x="20961" y="10606"/>
                      <a:pt x="20987" y="10606"/>
                    </a:cubicBezTo>
                    <a:cubicBezTo>
                      <a:pt x="20988" y="10606"/>
                      <a:pt x="20989" y="10606"/>
                      <a:pt x="20990" y="10604"/>
                    </a:cubicBezTo>
                    <a:cubicBezTo>
                      <a:pt x="20999" y="10580"/>
                      <a:pt x="20847" y="10377"/>
                      <a:pt x="20651" y="10148"/>
                    </a:cubicBezTo>
                    <a:cubicBezTo>
                      <a:pt x="20426" y="9886"/>
                      <a:pt x="20367" y="9762"/>
                      <a:pt x="20424" y="9762"/>
                    </a:cubicBezTo>
                    <a:cubicBezTo>
                      <a:pt x="20491" y="9762"/>
                      <a:pt x="20720" y="9935"/>
                      <a:pt x="21027" y="10257"/>
                    </a:cubicBezTo>
                    <a:cubicBezTo>
                      <a:pt x="21273" y="10513"/>
                      <a:pt x="21487" y="10714"/>
                      <a:pt x="21520" y="10714"/>
                    </a:cubicBezTo>
                    <a:cubicBezTo>
                      <a:pt x="21520" y="10714"/>
                      <a:pt x="21521" y="10714"/>
                      <a:pt x="21522" y="10714"/>
                    </a:cubicBezTo>
                    <a:cubicBezTo>
                      <a:pt x="21543" y="10706"/>
                      <a:pt x="21364" y="10499"/>
                      <a:pt x="21117" y="10246"/>
                    </a:cubicBezTo>
                    <a:cubicBezTo>
                      <a:pt x="20869" y="9995"/>
                      <a:pt x="20681" y="9771"/>
                      <a:pt x="20691" y="9742"/>
                    </a:cubicBezTo>
                    <a:cubicBezTo>
                      <a:pt x="20706" y="9700"/>
                      <a:pt x="20735" y="9679"/>
                      <a:pt x="20778" y="9679"/>
                    </a:cubicBezTo>
                    <a:cubicBezTo>
                      <a:pt x="20904" y="9679"/>
                      <a:pt x="21147" y="9860"/>
                      <a:pt x="21478" y="10203"/>
                    </a:cubicBezTo>
                    <a:cubicBezTo>
                      <a:pt x="21742" y="10477"/>
                      <a:pt x="21966" y="10688"/>
                      <a:pt x="21995" y="10688"/>
                    </a:cubicBezTo>
                    <a:cubicBezTo>
                      <a:pt x="21996" y="10688"/>
                      <a:pt x="21997" y="10687"/>
                      <a:pt x="21998" y="10686"/>
                    </a:cubicBezTo>
                    <a:cubicBezTo>
                      <a:pt x="21999" y="10684"/>
                      <a:pt x="22000" y="10683"/>
                      <a:pt x="22002" y="10683"/>
                    </a:cubicBezTo>
                    <a:cubicBezTo>
                      <a:pt x="22022" y="10683"/>
                      <a:pt x="22108" y="10790"/>
                      <a:pt x="22200" y="10932"/>
                    </a:cubicBezTo>
                    <a:cubicBezTo>
                      <a:pt x="22304" y="11091"/>
                      <a:pt x="22534" y="11389"/>
                      <a:pt x="22719" y="11603"/>
                    </a:cubicBezTo>
                    <a:cubicBezTo>
                      <a:pt x="22870" y="11782"/>
                      <a:pt x="22957" y="11899"/>
                      <a:pt x="22937" y="11899"/>
                    </a:cubicBezTo>
                    <a:cubicBezTo>
                      <a:pt x="22933" y="11899"/>
                      <a:pt x="22925" y="11894"/>
                      <a:pt x="22913" y="11884"/>
                    </a:cubicBezTo>
                    <a:cubicBezTo>
                      <a:pt x="22867" y="11849"/>
                      <a:pt x="22838" y="11832"/>
                      <a:pt x="22824" y="11832"/>
                    </a:cubicBezTo>
                    <a:cubicBezTo>
                      <a:pt x="22810" y="11832"/>
                      <a:pt x="22811" y="11848"/>
                      <a:pt x="22827" y="11880"/>
                    </a:cubicBezTo>
                    <a:cubicBezTo>
                      <a:pt x="22855" y="11935"/>
                      <a:pt x="23052" y="12102"/>
                      <a:pt x="23259" y="12249"/>
                    </a:cubicBezTo>
                    <a:cubicBezTo>
                      <a:pt x="23469" y="12398"/>
                      <a:pt x="23950" y="12785"/>
                      <a:pt x="24333" y="13117"/>
                    </a:cubicBezTo>
                    <a:cubicBezTo>
                      <a:pt x="24708" y="13440"/>
                      <a:pt x="24850" y="13584"/>
                      <a:pt x="24810" y="13584"/>
                    </a:cubicBezTo>
                    <a:cubicBezTo>
                      <a:pt x="24725" y="13584"/>
                      <a:pt x="23784" y="12903"/>
                      <a:pt x="22518" y="11896"/>
                    </a:cubicBezTo>
                    <a:cubicBezTo>
                      <a:pt x="22480" y="11866"/>
                      <a:pt x="22458" y="11851"/>
                      <a:pt x="22451" y="11851"/>
                    </a:cubicBezTo>
                    <a:lnTo>
                      <a:pt x="22451" y="11851"/>
                    </a:lnTo>
                    <a:cubicBezTo>
                      <a:pt x="22442" y="11851"/>
                      <a:pt x="22460" y="11879"/>
                      <a:pt x="22503" y="11940"/>
                    </a:cubicBezTo>
                    <a:cubicBezTo>
                      <a:pt x="22695" y="12216"/>
                      <a:pt x="24500" y="13545"/>
                      <a:pt x="24901" y="13707"/>
                    </a:cubicBezTo>
                    <a:cubicBezTo>
                      <a:pt x="25346" y="13886"/>
                      <a:pt x="25707" y="14111"/>
                      <a:pt x="25679" y="14193"/>
                    </a:cubicBezTo>
                    <a:cubicBezTo>
                      <a:pt x="25665" y="14231"/>
                      <a:pt x="25246" y="14259"/>
                      <a:pt x="24875" y="14259"/>
                    </a:cubicBezTo>
                    <a:cubicBezTo>
                      <a:pt x="24707" y="14259"/>
                      <a:pt x="24549" y="14253"/>
                      <a:pt x="24444" y="14240"/>
                    </a:cubicBezTo>
                    <a:cubicBezTo>
                      <a:pt x="24283" y="14220"/>
                      <a:pt x="24119" y="14081"/>
                      <a:pt x="23798" y="13693"/>
                    </a:cubicBezTo>
                    <a:cubicBezTo>
                      <a:pt x="23562" y="13407"/>
                      <a:pt x="23379" y="13166"/>
                      <a:pt x="23393" y="13160"/>
                    </a:cubicBezTo>
                    <a:cubicBezTo>
                      <a:pt x="23393" y="13160"/>
                      <a:pt x="23393" y="13160"/>
                      <a:pt x="23393" y="13160"/>
                    </a:cubicBezTo>
                    <a:cubicBezTo>
                      <a:pt x="23412" y="13160"/>
                      <a:pt x="23721" y="13392"/>
                      <a:pt x="24081" y="13681"/>
                    </a:cubicBezTo>
                    <a:cubicBezTo>
                      <a:pt x="24436" y="13966"/>
                      <a:pt x="24749" y="14198"/>
                      <a:pt x="24782" y="14198"/>
                    </a:cubicBezTo>
                    <a:cubicBezTo>
                      <a:pt x="24782" y="14198"/>
                      <a:pt x="24783" y="14198"/>
                      <a:pt x="24783" y="14197"/>
                    </a:cubicBezTo>
                    <a:cubicBezTo>
                      <a:pt x="24803" y="14188"/>
                      <a:pt x="24540" y="13954"/>
                      <a:pt x="24199" y="13675"/>
                    </a:cubicBezTo>
                    <a:cubicBezTo>
                      <a:pt x="23857" y="13395"/>
                      <a:pt x="23270" y="12896"/>
                      <a:pt x="22888" y="12557"/>
                    </a:cubicBezTo>
                    <a:cubicBezTo>
                      <a:pt x="21380" y="11214"/>
                      <a:pt x="20591" y="10777"/>
                      <a:pt x="17489" y="9556"/>
                    </a:cubicBezTo>
                    <a:lnTo>
                      <a:pt x="15031" y="8590"/>
                    </a:lnTo>
                    <a:lnTo>
                      <a:pt x="14658" y="8143"/>
                    </a:lnTo>
                    <a:lnTo>
                      <a:pt x="14286" y="7695"/>
                    </a:lnTo>
                    <a:close/>
                    <a:moveTo>
                      <a:pt x="3366" y="1"/>
                    </a:moveTo>
                    <a:cubicBezTo>
                      <a:pt x="2851" y="1"/>
                      <a:pt x="2289" y="41"/>
                      <a:pt x="1674" y="121"/>
                    </a:cubicBezTo>
                    <a:cubicBezTo>
                      <a:pt x="150" y="316"/>
                      <a:pt x="86" y="330"/>
                      <a:pt x="23" y="508"/>
                    </a:cubicBezTo>
                    <a:cubicBezTo>
                      <a:pt x="1" y="575"/>
                      <a:pt x="300" y="1291"/>
                      <a:pt x="689" y="2093"/>
                    </a:cubicBezTo>
                    <a:cubicBezTo>
                      <a:pt x="2622" y="6074"/>
                      <a:pt x="2798" y="6339"/>
                      <a:pt x="3855" y="6787"/>
                    </a:cubicBezTo>
                    <a:cubicBezTo>
                      <a:pt x="4261" y="6958"/>
                      <a:pt x="4613" y="7041"/>
                      <a:pt x="4988" y="7041"/>
                    </a:cubicBezTo>
                    <a:cubicBezTo>
                      <a:pt x="5216" y="7041"/>
                      <a:pt x="5453" y="7010"/>
                      <a:pt x="5716" y="6950"/>
                    </a:cubicBezTo>
                    <a:lnTo>
                      <a:pt x="6138" y="6855"/>
                    </a:lnTo>
                    <a:lnTo>
                      <a:pt x="6245" y="7101"/>
                    </a:lnTo>
                    <a:cubicBezTo>
                      <a:pt x="6330" y="7295"/>
                      <a:pt x="6402" y="7384"/>
                      <a:pt x="6508" y="7384"/>
                    </a:cubicBezTo>
                    <a:cubicBezTo>
                      <a:pt x="6577" y="7384"/>
                      <a:pt x="6660" y="7347"/>
                      <a:pt x="6770" y="7277"/>
                    </a:cubicBezTo>
                    <a:lnTo>
                      <a:pt x="6997" y="7134"/>
                    </a:lnTo>
                    <a:lnTo>
                      <a:pt x="7992" y="7573"/>
                    </a:lnTo>
                    <a:cubicBezTo>
                      <a:pt x="9897" y="8417"/>
                      <a:pt x="10726" y="8834"/>
                      <a:pt x="10692" y="8929"/>
                    </a:cubicBezTo>
                    <a:cubicBezTo>
                      <a:pt x="10634" y="9088"/>
                      <a:pt x="10837" y="9370"/>
                      <a:pt x="11067" y="9452"/>
                    </a:cubicBezTo>
                    <a:cubicBezTo>
                      <a:pt x="11118" y="9469"/>
                      <a:pt x="11172" y="9478"/>
                      <a:pt x="11232" y="9478"/>
                    </a:cubicBezTo>
                    <a:cubicBezTo>
                      <a:pt x="11346" y="9478"/>
                      <a:pt x="11477" y="9445"/>
                      <a:pt x="11621" y="9381"/>
                    </a:cubicBezTo>
                    <a:lnTo>
                      <a:pt x="11951" y="9230"/>
                    </a:lnTo>
                    <a:lnTo>
                      <a:pt x="12516" y="9568"/>
                    </a:lnTo>
                    <a:cubicBezTo>
                      <a:pt x="13313" y="10044"/>
                      <a:pt x="18596" y="12789"/>
                      <a:pt x="19697" y="13295"/>
                    </a:cubicBezTo>
                    <a:cubicBezTo>
                      <a:pt x="20202" y="13529"/>
                      <a:pt x="21177" y="13899"/>
                      <a:pt x="21859" y="14117"/>
                    </a:cubicBezTo>
                    <a:cubicBezTo>
                      <a:pt x="22907" y="14452"/>
                      <a:pt x="23251" y="14529"/>
                      <a:pt x="24065" y="14599"/>
                    </a:cubicBezTo>
                    <a:cubicBezTo>
                      <a:pt x="24316" y="14621"/>
                      <a:pt x="24586" y="14631"/>
                      <a:pt x="24864" y="14631"/>
                    </a:cubicBezTo>
                    <a:cubicBezTo>
                      <a:pt x="26235" y="14631"/>
                      <a:pt x="27779" y="14381"/>
                      <a:pt x="28007" y="14080"/>
                    </a:cubicBezTo>
                    <a:cubicBezTo>
                      <a:pt x="28165" y="13868"/>
                      <a:pt x="28101" y="13701"/>
                      <a:pt x="27553" y="12910"/>
                    </a:cubicBezTo>
                    <a:cubicBezTo>
                      <a:pt x="26693" y="11667"/>
                      <a:pt x="26008" y="11074"/>
                      <a:pt x="24386" y="10163"/>
                    </a:cubicBezTo>
                    <a:cubicBezTo>
                      <a:pt x="22836" y="9293"/>
                      <a:pt x="19612" y="7855"/>
                      <a:pt x="16066" y="6452"/>
                    </a:cubicBezTo>
                    <a:lnTo>
                      <a:pt x="13527" y="5448"/>
                    </a:lnTo>
                    <a:lnTo>
                      <a:pt x="13456" y="5155"/>
                    </a:lnTo>
                    <a:cubicBezTo>
                      <a:pt x="13388" y="4873"/>
                      <a:pt x="13206" y="4711"/>
                      <a:pt x="12995" y="4711"/>
                    </a:cubicBezTo>
                    <a:cubicBezTo>
                      <a:pt x="12909" y="4711"/>
                      <a:pt x="12819" y="4737"/>
                      <a:pt x="12730" y="4793"/>
                    </a:cubicBezTo>
                    <a:cubicBezTo>
                      <a:pt x="12633" y="4853"/>
                      <a:pt x="12575" y="4887"/>
                      <a:pt x="12515" y="4887"/>
                    </a:cubicBezTo>
                    <a:cubicBezTo>
                      <a:pt x="12435" y="4887"/>
                      <a:pt x="12351" y="4827"/>
                      <a:pt x="12163" y="4690"/>
                    </a:cubicBezTo>
                    <a:cubicBezTo>
                      <a:pt x="11911" y="4508"/>
                      <a:pt x="11407" y="4298"/>
                      <a:pt x="10186" y="3865"/>
                    </a:cubicBezTo>
                    <a:cubicBezTo>
                      <a:pt x="8813" y="3377"/>
                      <a:pt x="8553" y="3266"/>
                      <a:pt x="8586" y="3176"/>
                    </a:cubicBezTo>
                    <a:cubicBezTo>
                      <a:pt x="8647" y="3001"/>
                      <a:pt x="8412" y="2721"/>
                      <a:pt x="8202" y="2721"/>
                    </a:cubicBezTo>
                    <a:cubicBezTo>
                      <a:pt x="8201" y="2721"/>
                      <a:pt x="8201" y="2721"/>
                      <a:pt x="8200" y="2721"/>
                    </a:cubicBezTo>
                    <a:cubicBezTo>
                      <a:pt x="8200" y="2721"/>
                      <a:pt x="8199" y="2721"/>
                      <a:pt x="8198" y="2721"/>
                    </a:cubicBezTo>
                    <a:cubicBezTo>
                      <a:pt x="8056" y="2721"/>
                      <a:pt x="7952" y="2612"/>
                      <a:pt x="7710" y="2205"/>
                    </a:cubicBezTo>
                    <a:cubicBezTo>
                      <a:pt x="6810" y="691"/>
                      <a:pt x="5489" y="1"/>
                      <a:pt x="3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9"/>
              <p:cNvSpPr/>
              <p:nvPr/>
            </p:nvSpPr>
            <p:spPr>
              <a:xfrm>
                <a:off x="4059475" y="987775"/>
                <a:ext cx="11825" cy="13425"/>
              </a:xfrm>
              <a:custGeom>
                <a:avLst/>
                <a:gdLst/>
                <a:ahLst/>
                <a:cxnLst/>
                <a:rect l="l" t="t" r="r" b="b"/>
                <a:pathLst>
                  <a:path w="473" h="537" extrusionOk="0">
                    <a:moveTo>
                      <a:pt x="30" y="0"/>
                    </a:moveTo>
                    <a:cubicBezTo>
                      <a:pt x="1" y="0"/>
                      <a:pt x="48" y="100"/>
                      <a:pt x="191" y="287"/>
                    </a:cubicBezTo>
                    <a:cubicBezTo>
                      <a:pt x="299" y="427"/>
                      <a:pt x="409" y="537"/>
                      <a:pt x="441" y="537"/>
                    </a:cubicBezTo>
                    <a:cubicBezTo>
                      <a:pt x="443" y="537"/>
                      <a:pt x="444" y="537"/>
                      <a:pt x="445" y="536"/>
                    </a:cubicBezTo>
                    <a:cubicBezTo>
                      <a:pt x="472" y="524"/>
                      <a:pt x="397" y="394"/>
                      <a:pt x="277" y="246"/>
                    </a:cubicBezTo>
                    <a:cubicBezTo>
                      <a:pt x="143" y="80"/>
                      <a:pt x="56" y="0"/>
                      <a:pt x="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9"/>
              <p:cNvSpPr/>
              <p:nvPr/>
            </p:nvSpPr>
            <p:spPr>
              <a:xfrm>
                <a:off x="4110750" y="1090450"/>
                <a:ext cx="6575" cy="7250"/>
              </a:xfrm>
              <a:custGeom>
                <a:avLst/>
                <a:gdLst/>
                <a:ahLst/>
                <a:cxnLst/>
                <a:rect l="l" t="t" r="r" b="b"/>
                <a:pathLst>
                  <a:path w="263" h="290" extrusionOk="0">
                    <a:moveTo>
                      <a:pt x="16" y="1"/>
                    </a:moveTo>
                    <a:cubicBezTo>
                      <a:pt x="11" y="1"/>
                      <a:pt x="8" y="2"/>
                      <a:pt x="7" y="6"/>
                    </a:cubicBezTo>
                    <a:cubicBezTo>
                      <a:pt x="0" y="27"/>
                      <a:pt x="49" y="106"/>
                      <a:pt x="118" y="184"/>
                    </a:cubicBezTo>
                    <a:cubicBezTo>
                      <a:pt x="175" y="247"/>
                      <a:pt x="227" y="289"/>
                      <a:pt x="247" y="289"/>
                    </a:cubicBezTo>
                    <a:cubicBezTo>
                      <a:pt x="251" y="289"/>
                      <a:pt x="253" y="288"/>
                      <a:pt x="254" y="284"/>
                    </a:cubicBezTo>
                    <a:cubicBezTo>
                      <a:pt x="263" y="264"/>
                      <a:pt x="213" y="184"/>
                      <a:pt x="145" y="106"/>
                    </a:cubicBezTo>
                    <a:cubicBezTo>
                      <a:pt x="89" y="43"/>
                      <a:pt x="36" y="1"/>
                      <a:pt x="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9"/>
              <p:cNvSpPr/>
              <p:nvPr/>
            </p:nvSpPr>
            <p:spPr>
              <a:xfrm>
                <a:off x="4120375" y="1093625"/>
                <a:ext cx="3975" cy="3900"/>
              </a:xfrm>
              <a:custGeom>
                <a:avLst/>
                <a:gdLst/>
                <a:ahLst/>
                <a:cxnLst/>
                <a:rect l="l" t="t" r="r" b="b"/>
                <a:pathLst>
                  <a:path w="159" h="156" extrusionOk="0">
                    <a:moveTo>
                      <a:pt x="43" y="0"/>
                    </a:moveTo>
                    <a:cubicBezTo>
                      <a:pt x="24" y="0"/>
                      <a:pt x="11" y="7"/>
                      <a:pt x="7" y="18"/>
                    </a:cubicBezTo>
                    <a:cubicBezTo>
                      <a:pt x="1" y="38"/>
                      <a:pt x="18" y="81"/>
                      <a:pt x="55" y="126"/>
                    </a:cubicBezTo>
                    <a:cubicBezTo>
                      <a:pt x="72" y="146"/>
                      <a:pt x="89" y="156"/>
                      <a:pt x="103" y="156"/>
                    </a:cubicBezTo>
                    <a:cubicBezTo>
                      <a:pt x="120" y="156"/>
                      <a:pt x="134" y="144"/>
                      <a:pt x="144" y="120"/>
                    </a:cubicBezTo>
                    <a:cubicBezTo>
                      <a:pt x="158" y="73"/>
                      <a:pt x="138" y="26"/>
                      <a:pt x="95" y="11"/>
                    </a:cubicBezTo>
                    <a:cubicBezTo>
                      <a:pt x="75" y="4"/>
                      <a:pt x="58" y="0"/>
                      <a:pt x="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9"/>
              <p:cNvSpPr/>
              <p:nvPr/>
            </p:nvSpPr>
            <p:spPr>
              <a:xfrm>
                <a:off x="4147825" y="1103525"/>
                <a:ext cx="10075" cy="12825"/>
              </a:xfrm>
              <a:custGeom>
                <a:avLst/>
                <a:gdLst/>
                <a:ahLst/>
                <a:cxnLst/>
                <a:rect l="l" t="t" r="r" b="b"/>
                <a:pathLst>
                  <a:path w="403" h="513" extrusionOk="0">
                    <a:moveTo>
                      <a:pt x="32" y="1"/>
                    </a:moveTo>
                    <a:cubicBezTo>
                      <a:pt x="0" y="1"/>
                      <a:pt x="32" y="97"/>
                      <a:pt x="154" y="277"/>
                    </a:cubicBezTo>
                    <a:cubicBezTo>
                      <a:pt x="244" y="412"/>
                      <a:pt x="338" y="513"/>
                      <a:pt x="372" y="513"/>
                    </a:cubicBezTo>
                    <a:cubicBezTo>
                      <a:pt x="374" y="513"/>
                      <a:pt x="376" y="512"/>
                      <a:pt x="377" y="511"/>
                    </a:cubicBezTo>
                    <a:cubicBezTo>
                      <a:pt x="403" y="498"/>
                      <a:pt x="344" y="371"/>
                      <a:pt x="248" y="232"/>
                    </a:cubicBezTo>
                    <a:cubicBezTo>
                      <a:pt x="138" y="75"/>
                      <a:pt x="60" y="1"/>
                      <a:pt x="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9"/>
              <p:cNvSpPr/>
              <p:nvPr/>
            </p:nvSpPr>
            <p:spPr>
              <a:xfrm>
                <a:off x="4114150" y="1015900"/>
                <a:ext cx="7700" cy="7550"/>
              </a:xfrm>
              <a:custGeom>
                <a:avLst/>
                <a:gdLst/>
                <a:ahLst/>
                <a:cxnLst/>
                <a:rect l="l" t="t" r="r" b="b"/>
                <a:pathLst>
                  <a:path w="308" h="302" extrusionOk="0">
                    <a:moveTo>
                      <a:pt x="30" y="1"/>
                    </a:moveTo>
                    <a:cubicBezTo>
                      <a:pt x="1" y="1"/>
                      <a:pt x="18" y="58"/>
                      <a:pt x="104" y="165"/>
                    </a:cubicBezTo>
                    <a:cubicBezTo>
                      <a:pt x="168" y="247"/>
                      <a:pt x="237" y="302"/>
                      <a:pt x="270" y="302"/>
                    </a:cubicBezTo>
                    <a:cubicBezTo>
                      <a:pt x="274" y="302"/>
                      <a:pt x="276" y="301"/>
                      <a:pt x="279" y="300"/>
                    </a:cubicBezTo>
                    <a:cubicBezTo>
                      <a:pt x="307" y="288"/>
                      <a:pt x="267" y="212"/>
                      <a:pt x="192" y="129"/>
                    </a:cubicBezTo>
                    <a:cubicBezTo>
                      <a:pt x="113" y="42"/>
                      <a:pt x="55" y="1"/>
                      <a:pt x="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9"/>
              <p:cNvSpPr/>
              <p:nvPr/>
            </p:nvSpPr>
            <p:spPr>
              <a:xfrm>
                <a:off x="4228400" y="1117775"/>
                <a:ext cx="7600" cy="9050"/>
              </a:xfrm>
              <a:custGeom>
                <a:avLst/>
                <a:gdLst/>
                <a:ahLst/>
                <a:cxnLst/>
                <a:rect l="l" t="t" r="r" b="b"/>
                <a:pathLst>
                  <a:path w="304" h="362" extrusionOk="0">
                    <a:moveTo>
                      <a:pt x="24" y="0"/>
                    </a:moveTo>
                    <a:cubicBezTo>
                      <a:pt x="17" y="0"/>
                      <a:pt x="13" y="3"/>
                      <a:pt x="11" y="10"/>
                    </a:cubicBezTo>
                    <a:cubicBezTo>
                      <a:pt x="0" y="43"/>
                      <a:pt x="44" y="135"/>
                      <a:pt x="116" y="225"/>
                    </a:cubicBezTo>
                    <a:cubicBezTo>
                      <a:pt x="191" y="319"/>
                      <a:pt x="245" y="361"/>
                      <a:pt x="270" y="361"/>
                    </a:cubicBezTo>
                    <a:cubicBezTo>
                      <a:pt x="304" y="361"/>
                      <a:pt x="281" y="280"/>
                      <a:pt x="178" y="147"/>
                    </a:cubicBezTo>
                    <a:cubicBezTo>
                      <a:pt x="112" y="57"/>
                      <a:pt x="51" y="0"/>
                      <a:pt x="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9"/>
              <p:cNvSpPr/>
              <p:nvPr/>
            </p:nvSpPr>
            <p:spPr>
              <a:xfrm>
                <a:off x="4210300" y="1127975"/>
                <a:ext cx="13275" cy="16000"/>
              </a:xfrm>
              <a:custGeom>
                <a:avLst/>
                <a:gdLst/>
                <a:ahLst/>
                <a:cxnLst/>
                <a:rect l="l" t="t" r="r" b="b"/>
                <a:pathLst>
                  <a:path w="531" h="640" extrusionOk="0">
                    <a:moveTo>
                      <a:pt x="27" y="1"/>
                    </a:moveTo>
                    <a:cubicBezTo>
                      <a:pt x="26" y="1"/>
                      <a:pt x="24" y="1"/>
                      <a:pt x="23" y="1"/>
                    </a:cubicBezTo>
                    <a:cubicBezTo>
                      <a:pt x="1" y="11"/>
                      <a:pt x="88" y="161"/>
                      <a:pt x="223" y="341"/>
                    </a:cubicBezTo>
                    <a:cubicBezTo>
                      <a:pt x="353" y="512"/>
                      <a:pt x="473" y="640"/>
                      <a:pt x="502" y="640"/>
                    </a:cubicBezTo>
                    <a:cubicBezTo>
                      <a:pt x="503" y="640"/>
                      <a:pt x="504" y="640"/>
                      <a:pt x="505" y="639"/>
                    </a:cubicBezTo>
                    <a:cubicBezTo>
                      <a:pt x="530" y="629"/>
                      <a:pt x="442" y="479"/>
                      <a:pt x="306" y="301"/>
                    </a:cubicBezTo>
                    <a:cubicBezTo>
                      <a:pt x="176" y="129"/>
                      <a:pt x="58" y="1"/>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9"/>
              <p:cNvSpPr/>
              <p:nvPr/>
            </p:nvSpPr>
            <p:spPr>
              <a:xfrm>
                <a:off x="4296475" y="1152350"/>
                <a:ext cx="21725" cy="23300"/>
              </a:xfrm>
              <a:custGeom>
                <a:avLst/>
                <a:gdLst/>
                <a:ahLst/>
                <a:cxnLst/>
                <a:rect l="l" t="t" r="r" b="b"/>
                <a:pathLst>
                  <a:path w="869" h="932" extrusionOk="0">
                    <a:moveTo>
                      <a:pt x="27" y="1"/>
                    </a:moveTo>
                    <a:cubicBezTo>
                      <a:pt x="27" y="1"/>
                      <a:pt x="26" y="1"/>
                      <a:pt x="25" y="1"/>
                    </a:cubicBezTo>
                    <a:cubicBezTo>
                      <a:pt x="1" y="11"/>
                      <a:pt x="165" y="226"/>
                      <a:pt x="393" y="485"/>
                    </a:cubicBezTo>
                    <a:cubicBezTo>
                      <a:pt x="614" y="738"/>
                      <a:pt x="810" y="931"/>
                      <a:pt x="841" y="931"/>
                    </a:cubicBezTo>
                    <a:cubicBezTo>
                      <a:pt x="842" y="931"/>
                      <a:pt x="843" y="931"/>
                      <a:pt x="843" y="931"/>
                    </a:cubicBezTo>
                    <a:cubicBezTo>
                      <a:pt x="869" y="919"/>
                      <a:pt x="706" y="705"/>
                      <a:pt x="476" y="445"/>
                    </a:cubicBezTo>
                    <a:cubicBezTo>
                      <a:pt x="255" y="193"/>
                      <a:pt x="60" y="1"/>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9"/>
              <p:cNvSpPr/>
              <p:nvPr/>
            </p:nvSpPr>
            <p:spPr>
              <a:xfrm>
                <a:off x="4330875" y="1123025"/>
                <a:ext cx="14675" cy="14225"/>
              </a:xfrm>
              <a:custGeom>
                <a:avLst/>
                <a:gdLst/>
                <a:ahLst/>
                <a:cxnLst/>
                <a:rect l="l" t="t" r="r" b="b"/>
                <a:pathLst>
                  <a:path w="587" h="569" extrusionOk="0">
                    <a:moveTo>
                      <a:pt x="27" y="1"/>
                    </a:moveTo>
                    <a:cubicBezTo>
                      <a:pt x="26" y="1"/>
                      <a:pt x="25" y="1"/>
                      <a:pt x="24" y="1"/>
                    </a:cubicBezTo>
                    <a:cubicBezTo>
                      <a:pt x="1" y="12"/>
                      <a:pt x="109" y="151"/>
                      <a:pt x="268" y="313"/>
                    </a:cubicBezTo>
                    <a:cubicBezTo>
                      <a:pt x="414" y="462"/>
                      <a:pt x="537" y="568"/>
                      <a:pt x="563" y="568"/>
                    </a:cubicBezTo>
                    <a:cubicBezTo>
                      <a:pt x="566" y="568"/>
                      <a:pt x="567" y="568"/>
                      <a:pt x="568" y="566"/>
                    </a:cubicBezTo>
                    <a:cubicBezTo>
                      <a:pt x="586" y="513"/>
                      <a:pt x="94" y="1"/>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9"/>
              <p:cNvSpPr/>
              <p:nvPr/>
            </p:nvSpPr>
            <p:spPr>
              <a:xfrm>
                <a:off x="4340925" y="1124625"/>
                <a:ext cx="6650" cy="5475"/>
              </a:xfrm>
              <a:custGeom>
                <a:avLst/>
                <a:gdLst/>
                <a:ahLst/>
                <a:cxnLst/>
                <a:rect l="l" t="t" r="r" b="b"/>
                <a:pathLst>
                  <a:path w="266" h="219" extrusionOk="0">
                    <a:moveTo>
                      <a:pt x="39" y="0"/>
                    </a:moveTo>
                    <a:cubicBezTo>
                      <a:pt x="34" y="0"/>
                      <a:pt x="30" y="1"/>
                      <a:pt x="27" y="3"/>
                    </a:cubicBezTo>
                    <a:cubicBezTo>
                      <a:pt x="0" y="18"/>
                      <a:pt x="26" y="69"/>
                      <a:pt x="86" y="118"/>
                    </a:cubicBezTo>
                    <a:cubicBezTo>
                      <a:pt x="166" y="186"/>
                      <a:pt x="221" y="219"/>
                      <a:pt x="242" y="219"/>
                    </a:cubicBezTo>
                    <a:cubicBezTo>
                      <a:pt x="265" y="219"/>
                      <a:pt x="249" y="180"/>
                      <a:pt x="185" y="105"/>
                    </a:cubicBezTo>
                    <a:cubicBezTo>
                      <a:pt x="131" y="43"/>
                      <a:pt x="71"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9"/>
              <p:cNvSpPr/>
              <p:nvPr/>
            </p:nvSpPr>
            <p:spPr>
              <a:xfrm>
                <a:off x="4425150" y="1180275"/>
                <a:ext cx="18700" cy="13500"/>
              </a:xfrm>
              <a:custGeom>
                <a:avLst/>
                <a:gdLst/>
                <a:ahLst/>
                <a:cxnLst/>
                <a:rect l="l" t="t" r="r" b="b"/>
                <a:pathLst>
                  <a:path w="748" h="540" extrusionOk="0">
                    <a:moveTo>
                      <a:pt x="31" y="0"/>
                    </a:moveTo>
                    <a:cubicBezTo>
                      <a:pt x="29" y="0"/>
                      <a:pt x="27" y="0"/>
                      <a:pt x="26" y="1"/>
                    </a:cubicBezTo>
                    <a:cubicBezTo>
                      <a:pt x="1" y="10"/>
                      <a:pt x="139" y="137"/>
                      <a:pt x="335" y="288"/>
                    </a:cubicBezTo>
                    <a:cubicBezTo>
                      <a:pt x="523" y="430"/>
                      <a:pt x="689" y="539"/>
                      <a:pt x="723" y="539"/>
                    </a:cubicBezTo>
                    <a:cubicBezTo>
                      <a:pt x="725" y="539"/>
                      <a:pt x="726" y="539"/>
                      <a:pt x="727" y="538"/>
                    </a:cubicBezTo>
                    <a:cubicBezTo>
                      <a:pt x="747" y="529"/>
                      <a:pt x="608" y="399"/>
                      <a:pt x="417" y="251"/>
                    </a:cubicBezTo>
                    <a:cubicBezTo>
                      <a:pt x="236" y="110"/>
                      <a:pt x="67"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29"/>
            <p:cNvGrpSpPr/>
            <p:nvPr/>
          </p:nvGrpSpPr>
          <p:grpSpPr>
            <a:xfrm>
              <a:off x="-515575" y="4260088"/>
              <a:ext cx="766300" cy="1041475"/>
              <a:chOff x="2178600" y="1758925"/>
              <a:chExt cx="766300" cy="1041475"/>
            </a:xfrm>
          </p:grpSpPr>
          <p:sp>
            <p:nvSpPr>
              <p:cNvPr id="4344" name="Google Shape;4344;p29"/>
              <p:cNvSpPr/>
              <p:nvPr/>
            </p:nvSpPr>
            <p:spPr>
              <a:xfrm>
                <a:off x="2178600" y="1758925"/>
                <a:ext cx="766300" cy="1041475"/>
              </a:xfrm>
              <a:custGeom>
                <a:avLst/>
                <a:gdLst/>
                <a:ahLst/>
                <a:cxnLst/>
                <a:rect l="l" t="t" r="r" b="b"/>
                <a:pathLst>
                  <a:path w="30652" h="41659" extrusionOk="0">
                    <a:moveTo>
                      <a:pt x="17181" y="2262"/>
                    </a:moveTo>
                    <a:cubicBezTo>
                      <a:pt x="17192" y="2262"/>
                      <a:pt x="17202" y="2270"/>
                      <a:pt x="17212" y="2285"/>
                    </a:cubicBezTo>
                    <a:cubicBezTo>
                      <a:pt x="17250" y="2342"/>
                      <a:pt x="17239" y="2412"/>
                      <a:pt x="17187" y="2444"/>
                    </a:cubicBezTo>
                    <a:cubicBezTo>
                      <a:pt x="17139" y="2476"/>
                      <a:pt x="17102" y="2619"/>
                      <a:pt x="17105" y="2766"/>
                    </a:cubicBezTo>
                    <a:cubicBezTo>
                      <a:pt x="17109" y="2901"/>
                      <a:pt x="17096" y="2967"/>
                      <a:pt x="17065" y="2967"/>
                    </a:cubicBezTo>
                    <a:cubicBezTo>
                      <a:pt x="17055" y="2967"/>
                      <a:pt x="17043" y="2960"/>
                      <a:pt x="17029" y="2945"/>
                    </a:cubicBezTo>
                    <a:cubicBezTo>
                      <a:pt x="16971" y="2886"/>
                      <a:pt x="16977" y="2750"/>
                      <a:pt x="17045" y="2520"/>
                    </a:cubicBezTo>
                    <a:cubicBezTo>
                      <a:pt x="17097" y="2349"/>
                      <a:pt x="17143" y="2262"/>
                      <a:pt x="17181" y="2262"/>
                    </a:cubicBezTo>
                    <a:close/>
                    <a:moveTo>
                      <a:pt x="15820" y="2639"/>
                    </a:moveTo>
                    <a:lnTo>
                      <a:pt x="15946" y="2912"/>
                    </a:lnTo>
                    <a:cubicBezTo>
                      <a:pt x="16014" y="3059"/>
                      <a:pt x="16050" y="3207"/>
                      <a:pt x="16026" y="3234"/>
                    </a:cubicBezTo>
                    <a:cubicBezTo>
                      <a:pt x="16010" y="3251"/>
                      <a:pt x="15996" y="3259"/>
                      <a:pt x="15982" y="3259"/>
                    </a:cubicBezTo>
                    <a:cubicBezTo>
                      <a:pt x="15933" y="3259"/>
                      <a:pt x="15897" y="3152"/>
                      <a:pt x="15861" y="2917"/>
                    </a:cubicBezTo>
                    <a:lnTo>
                      <a:pt x="15820" y="2639"/>
                    </a:lnTo>
                    <a:close/>
                    <a:moveTo>
                      <a:pt x="16023" y="2249"/>
                    </a:moveTo>
                    <a:cubicBezTo>
                      <a:pt x="16064" y="2249"/>
                      <a:pt x="16134" y="2448"/>
                      <a:pt x="16223" y="2826"/>
                    </a:cubicBezTo>
                    <a:cubicBezTo>
                      <a:pt x="16277" y="3062"/>
                      <a:pt x="16301" y="3281"/>
                      <a:pt x="16275" y="3308"/>
                    </a:cubicBezTo>
                    <a:cubicBezTo>
                      <a:pt x="16270" y="3313"/>
                      <a:pt x="16264" y="3315"/>
                      <a:pt x="16258" y="3315"/>
                    </a:cubicBezTo>
                    <a:cubicBezTo>
                      <a:pt x="16168" y="3315"/>
                      <a:pt x="15982" y="2759"/>
                      <a:pt x="15983" y="2460"/>
                    </a:cubicBezTo>
                    <a:cubicBezTo>
                      <a:pt x="15985" y="2318"/>
                      <a:pt x="15999" y="2249"/>
                      <a:pt x="16023" y="2249"/>
                    </a:cubicBezTo>
                    <a:close/>
                    <a:moveTo>
                      <a:pt x="16164" y="1855"/>
                    </a:moveTo>
                    <a:cubicBezTo>
                      <a:pt x="16206" y="1855"/>
                      <a:pt x="16313" y="2109"/>
                      <a:pt x="16458" y="2623"/>
                    </a:cubicBezTo>
                    <a:cubicBezTo>
                      <a:pt x="16557" y="2972"/>
                      <a:pt x="16622" y="3285"/>
                      <a:pt x="16601" y="3306"/>
                    </a:cubicBezTo>
                    <a:cubicBezTo>
                      <a:pt x="16584" y="3323"/>
                      <a:pt x="16567" y="3332"/>
                      <a:pt x="16549" y="3332"/>
                    </a:cubicBezTo>
                    <a:cubicBezTo>
                      <a:pt x="16461" y="3332"/>
                      <a:pt x="16368" y="3115"/>
                      <a:pt x="16268" y="2679"/>
                    </a:cubicBezTo>
                    <a:cubicBezTo>
                      <a:pt x="16144" y="2133"/>
                      <a:pt x="16119" y="1855"/>
                      <a:pt x="16164" y="1855"/>
                    </a:cubicBezTo>
                    <a:close/>
                    <a:moveTo>
                      <a:pt x="16388" y="1922"/>
                    </a:moveTo>
                    <a:cubicBezTo>
                      <a:pt x="16412" y="1922"/>
                      <a:pt x="16517" y="2207"/>
                      <a:pt x="16684" y="2763"/>
                    </a:cubicBezTo>
                    <a:cubicBezTo>
                      <a:pt x="16772" y="3057"/>
                      <a:pt x="16849" y="3263"/>
                      <a:pt x="16868" y="3263"/>
                    </a:cubicBezTo>
                    <a:cubicBezTo>
                      <a:pt x="16871" y="3263"/>
                      <a:pt x="16872" y="3260"/>
                      <a:pt x="16872" y="3251"/>
                    </a:cubicBezTo>
                    <a:cubicBezTo>
                      <a:pt x="16876" y="3182"/>
                      <a:pt x="16806" y="2892"/>
                      <a:pt x="16715" y="2599"/>
                    </a:cubicBezTo>
                    <a:cubicBezTo>
                      <a:pt x="16560" y="2100"/>
                      <a:pt x="16527" y="1979"/>
                      <a:pt x="16594" y="1979"/>
                    </a:cubicBezTo>
                    <a:cubicBezTo>
                      <a:pt x="16611" y="1979"/>
                      <a:pt x="16635" y="1987"/>
                      <a:pt x="16665" y="1999"/>
                    </a:cubicBezTo>
                    <a:cubicBezTo>
                      <a:pt x="16792" y="2048"/>
                      <a:pt x="17006" y="3194"/>
                      <a:pt x="16917" y="3341"/>
                    </a:cubicBezTo>
                    <a:cubicBezTo>
                      <a:pt x="16896" y="3374"/>
                      <a:pt x="16876" y="3391"/>
                      <a:pt x="16855" y="3391"/>
                    </a:cubicBezTo>
                    <a:cubicBezTo>
                      <a:pt x="16782" y="3391"/>
                      <a:pt x="16697" y="3181"/>
                      <a:pt x="16558" y="2680"/>
                    </a:cubicBezTo>
                    <a:cubicBezTo>
                      <a:pt x="16417" y="2171"/>
                      <a:pt x="16367" y="1922"/>
                      <a:pt x="16388" y="1922"/>
                    </a:cubicBezTo>
                    <a:close/>
                    <a:moveTo>
                      <a:pt x="14472" y="3686"/>
                    </a:moveTo>
                    <a:cubicBezTo>
                      <a:pt x="14485" y="3686"/>
                      <a:pt x="14497" y="3691"/>
                      <a:pt x="14508" y="3701"/>
                    </a:cubicBezTo>
                    <a:cubicBezTo>
                      <a:pt x="14531" y="3724"/>
                      <a:pt x="14508" y="3781"/>
                      <a:pt x="14451" y="3837"/>
                    </a:cubicBezTo>
                    <a:cubicBezTo>
                      <a:pt x="14419" y="3869"/>
                      <a:pt x="14393" y="3886"/>
                      <a:pt x="14376" y="3886"/>
                    </a:cubicBezTo>
                    <a:cubicBezTo>
                      <a:pt x="14362" y="3886"/>
                      <a:pt x="14354" y="3875"/>
                      <a:pt x="14354" y="3855"/>
                    </a:cubicBezTo>
                    <a:cubicBezTo>
                      <a:pt x="14352" y="3768"/>
                      <a:pt x="14417" y="3686"/>
                      <a:pt x="14472" y="3686"/>
                    </a:cubicBezTo>
                    <a:close/>
                    <a:moveTo>
                      <a:pt x="12438" y="3756"/>
                    </a:moveTo>
                    <a:cubicBezTo>
                      <a:pt x="12528" y="3756"/>
                      <a:pt x="12565" y="3770"/>
                      <a:pt x="12520" y="3789"/>
                    </a:cubicBezTo>
                    <a:cubicBezTo>
                      <a:pt x="12272" y="3889"/>
                      <a:pt x="11857" y="3992"/>
                      <a:pt x="11739" y="3992"/>
                    </a:cubicBezTo>
                    <a:cubicBezTo>
                      <a:pt x="11713" y="3992"/>
                      <a:pt x="11701" y="3987"/>
                      <a:pt x="11708" y="3976"/>
                    </a:cubicBezTo>
                    <a:cubicBezTo>
                      <a:pt x="11759" y="3891"/>
                      <a:pt x="12211" y="3756"/>
                      <a:pt x="12438" y="3756"/>
                    </a:cubicBezTo>
                    <a:close/>
                    <a:moveTo>
                      <a:pt x="14804" y="3657"/>
                    </a:moveTo>
                    <a:cubicBezTo>
                      <a:pt x="14829" y="3657"/>
                      <a:pt x="14843" y="3673"/>
                      <a:pt x="14843" y="3707"/>
                    </a:cubicBezTo>
                    <a:cubicBezTo>
                      <a:pt x="14843" y="3797"/>
                      <a:pt x="14338" y="4391"/>
                      <a:pt x="14264" y="4391"/>
                    </a:cubicBezTo>
                    <a:cubicBezTo>
                      <a:pt x="14127" y="4391"/>
                      <a:pt x="14189" y="4236"/>
                      <a:pt x="14439" y="3951"/>
                    </a:cubicBezTo>
                    <a:cubicBezTo>
                      <a:pt x="14605" y="3763"/>
                      <a:pt x="14741" y="3657"/>
                      <a:pt x="14804" y="3657"/>
                    </a:cubicBezTo>
                    <a:close/>
                    <a:moveTo>
                      <a:pt x="11056" y="3995"/>
                    </a:moveTo>
                    <a:cubicBezTo>
                      <a:pt x="11100" y="3995"/>
                      <a:pt x="11053" y="4061"/>
                      <a:pt x="10949" y="4149"/>
                    </a:cubicBezTo>
                    <a:cubicBezTo>
                      <a:pt x="10713" y="4344"/>
                      <a:pt x="9383" y="4745"/>
                      <a:pt x="9053" y="4745"/>
                    </a:cubicBezTo>
                    <a:cubicBezTo>
                      <a:pt x="9006" y="4745"/>
                      <a:pt x="8979" y="4737"/>
                      <a:pt x="8979" y="4718"/>
                    </a:cubicBezTo>
                    <a:cubicBezTo>
                      <a:pt x="8976" y="4626"/>
                      <a:pt x="10768" y="4003"/>
                      <a:pt x="11054" y="3995"/>
                    </a:cubicBezTo>
                    <a:cubicBezTo>
                      <a:pt x="11055" y="3995"/>
                      <a:pt x="11055" y="3995"/>
                      <a:pt x="11056" y="3995"/>
                    </a:cubicBezTo>
                    <a:close/>
                    <a:moveTo>
                      <a:pt x="10426" y="4491"/>
                    </a:moveTo>
                    <a:cubicBezTo>
                      <a:pt x="10470" y="4491"/>
                      <a:pt x="10414" y="4539"/>
                      <a:pt x="10297" y="4637"/>
                    </a:cubicBezTo>
                    <a:cubicBezTo>
                      <a:pt x="10178" y="4734"/>
                      <a:pt x="10007" y="4791"/>
                      <a:pt x="9828" y="4791"/>
                    </a:cubicBezTo>
                    <a:cubicBezTo>
                      <a:pt x="9820" y="4791"/>
                      <a:pt x="9812" y="4791"/>
                      <a:pt x="9804" y="4791"/>
                    </a:cubicBezTo>
                    <a:cubicBezTo>
                      <a:pt x="9511" y="4783"/>
                      <a:pt x="9515" y="4780"/>
                      <a:pt x="9954" y="4633"/>
                    </a:cubicBezTo>
                    <a:cubicBezTo>
                      <a:pt x="10238" y="4538"/>
                      <a:pt x="10381" y="4491"/>
                      <a:pt x="10426" y="4491"/>
                    </a:cubicBezTo>
                    <a:close/>
                    <a:moveTo>
                      <a:pt x="13846" y="3665"/>
                    </a:moveTo>
                    <a:cubicBezTo>
                      <a:pt x="13961" y="3665"/>
                      <a:pt x="14028" y="3683"/>
                      <a:pt x="14028" y="3722"/>
                    </a:cubicBezTo>
                    <a:cubicBezTo>
                      <a:pt x="14028" y="3931"/>
                      <a:pt x="13660" y="4081"/>
                      <a:pt x="12179" y="4470"/>
                    </a:cubicBezTo>
                    <a:cubicBezTo>
                      <a:pt x="11327" y="4693"/>
                      <a:pt x="10605" y="4859"/>
                      <a:pt x="10492" y="4859"/>
                    </a:cubicBezTo>
                    <a:cubicBezTo>
                      <a:pt x="10485" y="4859"/>
                      <a:pt x="10480" y="4858"/>
                      <a:pt x="10478" y="4856"/>
                    </a:cubicBezTo>
                    <a:cubicBezTo>
                      <a:pt x="10384" y="4763"/>
                      <a:pt x="11146" y="4546"/>
                      <a:pt x="13687" y="3941"/>
                    </a:cubicBezTo>
                    <a:cubicBezTo>
                      <a:pt x="13793" y="3916"/>
                      <a:pt x="13868" y="3880"/>
                      <a:pt x="13849" y="3863"/>
                    </a:cubicBezTo>
                    <a:cubicBezTo>
                      <a:pt x="13848" y="3862"/>
                      <a:pt x="13846" y="3862"/>
                      <a:pt x="13843" y="3862"/>
                    </a:cubicBezTo>
                    <a:cubicBezTo>
                      <a:pt x="13709" y="3862"/>
                      <a:pt x="11576" y="4354"/>
                      <a:pt x="10974" y="4525"/>
                    </a:cubicBezTo>
                    <a:cubicBezTo>
                      <a:pt x="10935" y="4536"/>
                      <a:pt x="10909" y="4542"/>
                      <a:pt x="10895" y="4542"/>
                    </a:cubicBezTo>
                    <a:cubicBezTo>
                      <a:pt x="10862" y="4542"/>
                      <a:pt x="10900" y="4507"/>
                      <a:pt x="11014" y="4423"/>
                    </a:cubicBezTo>
                    <a:cubicBezTo>
                      <a:pt x="11422" y="4123"/>
                      <a:pt x="13257" y="3665"/>
                      <a:pt x="13846" y="3665"/>
                    </a:cubicBezTo>
                    <a:close/>
                    <a:moveTo>
                      <a:pt x="18947" y="4656"/>
                    </a:moveTo>
                    <a:cubicBezTo>
                      <a:pt x="18962" y="4656"/>
                      <a:pt x="18983" y="4671"/>
                      <a:pt x="19012" y="4700"/>
                    </a:cubicBezTo>
                    <a:cubicBezTo>
                      <a:pt x="19086" y="4773"/>
                      <a:pt x="19086" y="4823"/>
                      <a:pt x="19012" y="4896"/>
                    </a:cubicBezTo>
                    <a:cubicBezTo>
                      <a:pt x="18984" y="4924"/>
                      <a:pt x="18963" y="4939"/>
                      <a:pt x="18948" y="4939"/>
                    </a:cubicBezTo>
                    <a:cubicBezTo>
                      <a:pt x="18922" y="4939"/>
                      <a:pt x="18913" y="4895"/>
                      <a:pt x="18913" y="4797"/>
                    </a:cubicBezTo>
                    <a:cubicBezTo>
                      <a:pt x="18913" y="4700"/>
                      <a:pt x="18921" y="4656"/>
                      <a:pt x="18947" y="4656"/>
                    </a:cubicBezTo>
                    <a:close/>
                    <a:moveTo>
                      <a:pt x="13735" y="4151"/>
                    </a:moveTo>
                    <a:cubicBezTo>
                      <a:pt x="13836" y="4151"/>
                      <a:pt x="13865" y="4194"/>
                      <a:pt x="13848" y="4321"/>
                    </a:cubicBezTo>
                    <a:cubicBezTo>
                      <a:pt x="13826" y="4475"/>
                      <a:pt x="13701" y="4523"/>
                      <a:pt x="12805" y="4724"/>
                    </a:cubicBezTo>
                    <a:cubicBezTo>
                      <a:pt x="12108" y="4879"/>
                      <a:pt x="11640" y="4955"/>
                      <a:pt x="11378" y="4955"/>
                    </a:cubicBezTo>
                    <a:cubicBezTo>
                      <a:pt x="11254" y="4955"/>
                      <a:pt x="11176" y="4938"/>
                      <a:pt x="11142" y="4904"/>
                    </a:cubicBezTo>
                    <a:cubicBezTo>
                      <a:pt x="11086" y="4847"/>
                      <a:pt x="13432" y="4165"/>
                      <a:pt x="13726" y="4151"/>
                    </a:cubicBezTo>
                    <a:cubicBezTo>
                      <a:pt x="13729" y="4151"/>
                      <a:pt x="13732" y="4151"/>
                      <a:pt x="13735" y="4151"/>
                    </a:cubicBezTo>
                    <a:close/>
                    <a:moveTo>
                      <a:pt x="8774" y="4809"/>
                    </a:moveTo>
                    <a:cubicBezTo>
                      <a:pt x="8815" y="4809"/>
                      <a:pt x="8809" y="4833"/>
                      <a:pt x="8733" y="4883"/>
                    </a:cubicBezTo>
                    <a:cubicBezTo>
                      <a:pt x="8668" y="4924"/>
                      <a:pt x="8558" y="4958"/>
                      <a:pt x="8492" y="4958"/>
                    </a:cubicBezTo>
                    <a:cubicBezTo>
                      <a:pt x="8491" y="4958"/>
                      <a:pt x="8489" y="4958"/>
                      <a:pt x="8488" y="4958"/>
                    </a:cubicBezTo>
                    <a:cubicBezTo>
                      <a:pt x="8408" y="4954"/>
                      <a:pt x="8424" y="4927"/>
                      <a:pt x="8528" y="4883"/>
                    </a:cubicBezTo>
                    <a:cubicBezTo>
                      <a:pt x="8643" y="4833"/>
                      <a:pt x="8732" y="4809"/>
                      <a:pt x="8774" y="4809"/>
                    </a:cubicBezTo>
                    <a:close/>
                    <a:moveTo>
                      <a:pt x="18460" y="4471"/>
                    </a:moveTo>
                    <a:cubicBezTo>
                      <a:pt x="18516" y="4471"/>
                      <a:pt x="18588" y="4492"/>
                      <a:pt x="18615" y="4519"/>
                    </a:cubicBezTo>
                    <a:cubicBezTo>
                      <a:pt x="18675" y="4583"/>
                      <a:pt x="18524" y="5008"/>
                      <a:pt x="18445" y="5008"/>
                    </a:cubicBezTo>
                    <a:cubicBezTo>
                      <a:pt x="18442" y="5008"/>
                      <a:pt x="18438" y="5007"/>
                      <a:pt x="18434" y="5005"/>
                    </a:cubicBezTo>
                    <a:cubicBezTo>
                      <a:pt x="18323" y="4936"/>
                      <a:pt x="18345" y="4471"/>
                      <a:pt x="18460" y="4471"/>
                    </a:cubicBezTo>
                    <a:close/>
                    <a:moveTo>
                      <a:pt x="13556" y="4648"/>
                    </a:moveTo>
                    <a:cubicBezTo>
                      <a:pt x="13625" y="4648"/>
                      <a:pt x="13607" y="4682"/>
                      <a:pt x="13501" y="4760"/>
                    </a:cubicBezTo>
                    <a:cubicBezTo>
                      <a:pt x="13416" y="4824"/>
                      <a:pt x="13266" y="4880"/>
                      <a:pt x="13175" y="4883"/>
                    </a:cubicBezTo>
                    <a:cubicBezTo>
                      <a:pt x="13037" y="4887"/>
                      <a:pt x="13032" y="4898"/>
                      <a:pt x="13147" y="4944"/>
                    </a:cubicBezTo>
                    <a:cubicBezTo>
                      <a:pt x="13225" y="4976"/>
                      <a:pt x="13048" y="5006"/>
                      <a:pt x="12756" y="5013"/>
                    </a:cubicBezTo>
                    <a:cubicBezTo>
                      <a:pt x="12712" y="5014"/>
                      <a:pt x="12669" y="5014"/>
                      <a:pt x="12628" y="5014"/>
                    </a:cubicBezTo>
                    <a:cubicBezTo>
                      <a:pt x="12403" y="5014"/>
                      <a:pt x="12252" y="4999"/>
                      <a:pt x="12272" y="4976"/>
                    </a:cubicBezTo>
                    <a:cubicBezTo>
                      <a:pt x="12326" y="4919"/>
                      <a:pt x="13334" y="4658"/>
                      <a:pt x="13539" y="4649"/>
                    </a:cubicBezTo>
                    <a:cubicBezTo>
                      <a:pt x="13545" y="4648"/>
                      <a:pt x="13551" y="4648"/>
                      <a:pt x="13556" y="4648"/>
                    </a:cubicBezTo>
                    <a:close/>
                    <a:moveTo>
                      <a:pt x="13803" y="4670"/>
                    </a:moveTo>
                    <a:cubicBezTo>
                      <a:pt x="13826" y="4670"/>
                      <a:pt x="13850" y="4690"/>
                      <a:pt x="13876" y="4730"/>
                    </a:cubicBezTo>
                    <a:cubicBezTo>
                      <a:pt x="13923" y="4803"/>
                      <a:pt x="13889" y="4886"/>
                      <a:pt x="13774" y="4980"/>
                    </a:cubicBezTo>
                    <a:cubicBezTo>
                      <a:pt x="13663" y="5074"/>
                      <a:pt x="13542" y="5124"/>
                      <a:pt x="13463" y="5124"/>
                    </a:cubicBezTo>
                    <a:cubicBezTo>
                      <a:pt x="13409" y="5124"/>
                      <a:pt x="13374" y="5101"/>
                      <a:pt x="13374" y="5051"/>
                    </a:cubicBezTo>
                    <a:cubicBezTo>
                      <a:pt x="13374" y="5006"/>
                      <a:pt x="13493" y="4936"/>
                      <a:pt x="13639" y="4892"/>
                    </a:cubicBezTo>
                    <a:cubicBezTo>
                      <a:pt x="13786" y="4849"/>
                      <a:pt x="13856" y="4812"/>
                      <a:pt x="13797" y="4807"/>
                    </a:cubicBezTo>
                    <a:cubicBezTo>
                      <a:pt x="13741" y="4804"/>
                      <a:pt x="13717" y="4757"/>
                      <a:pt x="13749" y="4710"/>
                    </a:cubicBezTo>
                    <a:cubicBezTo>
                      <a:pt x="13766" y="4683"/>
                      <a:pt x="13784" y="4670"/>
                      <a:pt x="13803" y="4670"/>
                    </a:cubicBezTo>
                    <a:close/>
                    <a:moveTo>
                      <a:pt x="14145" y="5043"/>
                    </a:moveTo>
                    <a:cubicBezTo>
                      <a:pt x="14167" y="5043"/>
                      <a:pt x="14202" y="5074"/>
                      <a:pt x="14230" y="5125"/>
                    </a:cubicBezTo>
                    <a:cubicBezTo>
                      <a:pt x="14258" y="5172"/>
                      <a:pt x="14242" y="5205"/>
                      <a:pt x="14194" y="5205"/>
                    </a:cubicBezTo>
                    <a:cubicBezTo>
                      <a:pt x="14145" y="5205"/>
                      <a:pt x="14108" y="5170"/>
                      <a:pt x="14108" y="5125"/>
                    </a:cubicBezTo>
                    <a:cubicBezTo>
                      <a:pt x="14108" y="5074"/>
                      <a:pt x="14123" y="5043"/>
                      <a:pt x="14145" y="5043"/>
                    </a:cubicBezTo>
                    <a:close/>
                    <a:moveTo>
                      <a:pt x="18712" y="4816"/>
                    </a:moveTo>
                    <a:cubicBezTo>
                      <a:pt x="18717" y="4816"/>
                      <a:pt x="18723" y="4818"/>
                      <a:pt x="18727" y="4823"/>
                    </a:cubicBezTo>
                    <a:cubicBezTo>
                      <a:pt x="18745" y="4840"/>
                      <a:pt x="18718" y="4960"/>
                      <a:pt x="18667" y="5091"/>
                    </a:cubicBezTo>
                    <a:cubicBezTo>
                      <a:pt x="18627" y="5190"/>
                      <a:pt x="18584" y="5250"/>
                      <a:pt x="18557" y="5250"/>
                    </a:cubicBezTo>
                    <a:cubicBezTo>
                      <a:pt x="18548" y="5250"/>
                      <a:pt x="18541" y="5244"/>
                      <a:pt x="18536" y="5231"/>
                    </a:cubicBezTo>
                    <a:cubicBezTo>
                      <a:pt x="18499" y="5133"/>
                      <a:pt x="18642" y="4816"/>
                      <a:pt x="18712" y="4816"/>
                    </a:cubicBezTo>
                    <a:close/>
                    <a:moveTo>
                      <a:pt x="15395" y="3749"/>
                    </a:moveTo>
                    <a:cubicBezTo>
                      <a:pt x="15541" y="3749"/>
                      <a:pt x="15740" y="3779"/>
                      <a:pt x="16038" y="3830"/>
                    </a:cubicBezTo>
                    <a:cubicBezTo>
                      <a:pt x="16324" y="3880"/>
                      <a:pt x="16551" y="3944"/>
                      <a:pt x="16551" y="3976"/>
                    </a:cubicBezTo>
                    <a:cubicBezTo>
                      <a:pt x="16551" y="4189"/>
                      <a:pt x="16283" y="4874"/>
                      <a:pt x="16121" y="5077"/>
                    </a:cubicBezTo>
                    <a:cubicBezTo>
                      <a:pt x="15977" y="5257"/>
                      <a:pt x="15910" y="5304"/>
                      <a:pt x="15676" y="5304"/>
                    </a:cubicBezTo>
                    <a:cubicBezTo>
                      <a:pt x="15622" y="5304"/>
                      <a:pt x="15559" y="5301"/>
                      <a:pt x="15483" y="5297"/>
                    </a:cubicBezTo>
                    <a:cubicBezTo>
                      <a:pt x="15240" y="5283"/>
                      <a:pt x="15028" y="5260"/>
                      <a:pt x="15011" y="5244"/>
                    </a:cubicBezTo>
                    <a:cubicBezTo>
                      <a:pt x="14992" y="5228"/>
                      <a:pt x="15069" y="5093"/>
                      <a:pt x="15178" y="4946"/>
                    </a:cubicBezTo>
                    <a:cubicBezTo>
                      <a:pt x="15428" y="4611"/>
                      <a:pt x="15510" y="4472"/>
                      <a:pt x="15456" y="4472"/>
                    </a:cubicBezTo>
                    <a:cubicBezTo>
                      <a:pt x="15435" y="4472"/>
                      <a:pt x="15300" y="4634"/>
                      <a:pt x="15154" y="4839"/>
                    </a:cubicBezTo>
                    <a:cubicBezTo>
                      <a:pt x="14988" y="5071"/>
                      <a:pt x="14809" y="5223"/>
                      <a:pt x="14724" y="5223"/>
                    </a:cubicBezTo>
                    <a:cubicBezTo>
                      <a:pt x="14692" y="5223"/>
                      <a:pt x="14674" y="5202"/>
                      <a:pt x="14674" y="5157"/>
                    </a:cubicBezTo>
                    <a:cubicBezTo>
                      <a:pt x="14674" y="5125"/>
                      <a:pt x="14897" y="4823"/>
                      <a:pt x="15171" y="4479"/>
                    </a:cubicBezTo>
                    <a:lnTo>
                      <a:pt x="15668" y="3861"/>
                    </a:lnTo>
                    <a:lnTo>
                      <a:pt x="15151" y="4419"/>
                    </a:lnTo>
                    <a:lnTo>
                      <a:pt x="14634" y="4978"/>
                    </a:lnTo>
                    <a:lnTo>
                      <a:pt x="14471" y="4799"/>
                    </a:lnTo>
                    <a:cubicBezTo>
                      <a:pt x="14309" y="4619"/>
                      <a:pt x="14309" y="4619"/>
                      <a:pt x="14467" y="4506"/>
                    </a:cubicBezTo>
                    <a:cubicBezTo>
                      <a:pt x="14552" y="4444"/>
                      <a:pt x="14703" y="4388"/>
                      <a:pt x="14793" y="4384"/>
                    </a:cubicBezTo>
                    <a:cubicBezTo>
                      <a:pt x="14932" y="4377"/>
                      <a:pt x="14935" y="4369"/>
                      <a:pt x="14818" y="4339"/>
                    </a:cubicBezTo>
                    <a:cubicBezTo>
                      <a:pt x="14693" y="4308"/>
                      <a:pt x="14701" y="4270"/>
                      <a:pt x="14899" y="4027"/>
                    </a:cubicBezTo>
                    <a:cubicBezTo>
                      <a:pt x="15057" y="3830"/>
                      <a:pt x="15154" y="3749"/>
                      <a:pt x="15395" y="3749"/>
                    </a:cubicBezTo>
                    <a:close/>
                    <a:moveTo>
                      <a:pt x="16276" y="5043"/>
                    </a:moveTo>
                    <a:cubicBezTo>
                      <a:pt x="16284" y="5043"/>
                      <a:pt x="16272" y="5117"/>
                      <a:pt x="16249" y="5205"/>
                    </a:cubicBezTo>
                    <a:cubicBezTo>
                      <a:pt x="16223" y="5305"/>
                      <a:pt x="16154" y="5373"/>
                      <a:pt x="16108" y="5373"/>
                    </a:cubicBezTo>
                    <a:cubicBezTo>
                      <a:pt x="16082" y="5373"/>
                      <a:pt x="16063" y="5352"/>
                      <a:pt x="16063" y="5304"/>
                    </a:cubicBezTo>
                    <a:cubicBezTo>
                      <a:pt x="16063" y="5247"/>
                      <a:pt x="16229" y="5043"/>
                      <a:pt x="16276" y="5043"/>
                    </a:cubicBezTo>
                    <a:close/>
                    <a:moveTo>
                      <a:pt x="14028" y="5287"/>
                    </a:moveTo>
                    <a:cubicBezTo>
                      <a:pt x="14167" y="5287"/>
                      <a:pt x="14272" y="5300"/>
                      <a:pt x="14272" y="5319"/>
                    </a:cubicBezTo>
                    <a:cubicBezTo>
                      <a:pt x="14272" y="5338"/>
                      <a:pt x="14165" y="5367"/>
                      <a:pt x="14028" y="5388"/>
                    </a:cubicBezTo>
                    <a:cubicBezTo>
                      <a:pt x="13985" y="5395"/>
                      <a:pt x="13945" y="5398"/>
                      <a:pt x="13911" y="5398"/>
                    </a:cubicBezTo>
                    <a:cubicBezTo>
                      <a:pt x="13834" y="5398"/>
                      <a:pt x="13783" y="5383"/>
                      <a:pt x="13783" y="5355"/>
                    </a:cubicBezTo>
                    <a:cubicBezTo>
                      <a:pt x="13783" y="5315"/>
                      <a:pt x="13889" y="5287"/>
                      <a:pt x="14028" y="5287"/>
                    </a:cubicBezTo>
                    <a:close/>
                    <a:moveTo>
                      <a:pt x="10752" y="4963"/>
                    </a:moveTo>
                    <a:cubicBezTo>
                      <a:pt x="10848" y="4963"/>
                      <a:pt x="10985" y="4986"/>
                      <a:pt x="11057" y="5014"/>
                    </a:cubicBezTo>
                    <a:cubicBezTo>
                      <a:pt x="11153" y="5049"/>
                      <a:pt x="10973" y="5132"/>
                      <a:pt x="10517" y="5259"/>
                    </a:cubicBezTo>
                    <a:cubicBezTo>
                      <a:pt x="10061" y="5386"/>
                      <a:pt x="9882" y="5438"/>
                      <a:pt x="9826" y="5438"/>
                    </a:cubicBezTo>
                    <a:cubicBezTo>
                      <a:pt x="9783" y="5438"/>
                      <a:pt x="9809" y="5409"/>
                      <a:pt x="9839" y="5360"/>
                    </a:cubicBezTo>
                    <a:cubicBezTo>
                      <a:pt x="9916" y="5235"/>
                      <a:pt x="10525" y="4964"/>
                      <a:pt x="10737" y="4963"/>
                    </a:cubicBezTo>
                    <a:cubicBezTo>
                      <a:pt x="10742" y="4963"/>
                      <a:pt x="10747" y="4963"/>
                      <a:pt x="10752" y="4963"/>
                    </a:cubicBezTo>
                    <a:close/>
                    <a:moveTo>
                      <a:pt x="19281" y="4797"/>
                    </a:moveTo>
                    <a:cubicBezTo>
                      <a:pt x="19346" y="4797"/>
                      <a:pt x="19404" y="4837"/>
                      <a:pt x="19404" y="4883"/>
                    </a:cubicBezTo>
                    <a:cubicBezTo>
                      <a:pt x="19404" y="4930"/>
                      <a:pt x="19342" y="5108"/>
                      <a:pt x="19269" y="5271"/>
                    </a:cubicBezTo>
                    <a:cubicBezTo>
                      <a:pt x="19199" y="5426"/>
                      <a:pt x="19164" y="5497"/>
                      <a:pt x="19141" y="5497"/>
                    </a:cubicBezTo>
                    <a:cubicBezTo>
                      <a:pt x="19123" y="5497"/>
                      <a:pt x="19113" y="5454"/>
                      <a:pt x="19099" y="5375"/>
                    </a:cubicBezTo>
                    <a:cubicBezTo>
                      <a:pt x="19049" y="5098"/>
                      <a:pt x="19144" y="4797"/>
                      <a:pt x="19281" y="4797"/>
                    </a:cubicBezTo>
                    <a:close/>
                    <a:moveTo>
                      <a:pt x="16819" y="3984"/>
                    </a:moveTo>
                    <a:cubicBezTo>
                      <a:pt x="16883" y="3984"/>
                      <a:pt x="17056" y="4023"/>
                      <a:pt x="17211" y="4071"/>
                    </a:cubicBezTo>
                    <a:cubicBezTo>
                      <a:pt x="17902" y="4290"/>
                      <a:pt x="17936" y="4313"/>
                      <a:pt x="17936" y="4586"/>
                    </a:cubicBezTo>
                    <a:cubicBezTo>
                      <a:pt x="17936" y="4724"/>
                      <a:pt x="17973" y="4970"/>
                      <a:pt x="18017" y="5125"/>
                    </a:cubicBezTo>
                    <a:cubicBezTo>
                      <a:pt x="18098" y="5404"/>
                      <a:pt x="18063" y="5513"/>
                      <a:pt x="17846" y="5513"/>
                    </a:cubicBezTo>
                    <a:cubicBezTo>
                      <a:pt x="17785" y="5513"/>
                      <a:pt x="17710" y="5504"/>
                      <a:pt x="17619" y="5489"/>
                    </a:cubicBezTo>
                    <a:lnTo>
                      <a:pt x="17292" y="5434"/>
                    </a:lnTo>
                    <a:lnTo>
                      <a:pt x="17480" y="5054"/>
                    </a:lnTo>
                    <a:cubicBezTo>
                      <a:pt x="17585" y="4843"/>
                      <a:pt x="17689" y="4586"/>
                      <a:pt x="17720" y="4472"/>
                    </a:cubicBezTo>
                    <a:cubicBezTo>
                      <a:pt x="17726" y="4449"/>
                      <a:pt x="17727" y="4437"/>
                      <a:pt x="17722" y="4437"/>
                    </a:cubicBezTo>
                    <a:cubicBezTo>
                      <a:pt x="17705" y="4437"/>
                      <a:pt x="17617" y="4598"/>
                      <a:pt x="17494" y="4856"/>
                    </a:cubicBezTo>
                    <a:cubicBezTo>
                      <a:pt x="17280" y="5307"/>
                      <a:pt x="17170" y="5463"/>
                      <a:pt x="16929" y="5463"/>
                    </a:cubicBezTo>
                    <a:cubicBezTo>
                      <a:pt x="16835" y="5463"/>
                      <a:pt x="16722" y="5439"/>
                      <a:pt x="16576" y="5400"/>
                    </a:cubicBezTo>
                    <a:lnTo>
                      <a:pt x="16396" y="5352"/>
                    </a:lnTo>
                    <a:lnTo>
                      <a:pt x="16580" y="5059"/>
                    </a:lnTo>
                    <a:cubicBezTo>
                      <a:pt x="16843" y="4644"/>
                      <a:pt x="16973" y="4391"/>
                      <a:pt x="16926" y="4391"/>
                    </a:cubicBezTo>
                    <a:cubicBezTo>
                      <a:pt x="16903" y="4391"/>
                      <a:pt x="16792" y="4546"/>
                      <a:pt x="16676" y="4742"/>
                    </a:cubicBezTo>
                    <a:cubicBezTo>
                      <a:pt x="16591" y="4884"/>
                      <a:pt x="16524" y="4948"/>
                      <a:pt x="16489" y="4948"/>
                    </a:cubicBezTo>
                    <a:cubicBezTo>
                      <a:pt x="16439" y="4948"/>
                      <a:pt x="16452" y="4821"/>
                      <a:pt x="16565" y="4611"/>
                    </a:cubicBezTo>
                    <a:cubicBezTo>
                      <a:pt x="16617" y="4512"/>
                      <a:pt x="16664" y="4371"/>
                      <a:pt x="16673" y="4277"/>
                    </a:cubicBezTo>
                    <a:cubicBezTo>
                      <a:pt x="16704" y="3991"/>
                      <a:pt x="16709" y="3984"/>
                      <a:pt x="16819" y="3984"/>
                    </a:cubicBezTo>
                    <a:close/>
                    <a:moveTo>
                      <a:pt x="18785" y="5003"/>
                    </a:moveTo>
                    <a:lnTo>
                      <a:pt x="18818" y="5235"/>
                    </a:lnTo>
                    <a:cubicBezTo>
                      <a:pt x="18835" y="5364"/>
                      <a:pt x="18827" y="5487"/>
                      <a:pt x="18801" y="5514"/>
                    </a:cubicBezTo>
                    <a:cubicBezTo>
                      <a:pt x="18780" y="5534"/>
                      <a:pt x="18761" y="5544"/>
                      <a:pt x="18745" y="5544"/>
                    </a:cubicBezTo>
                    <a:cubicBezTo>
                      <a:pt x="18683" y="5544"/>
                      <a:pt x="18664" y="5405"/>
                      <a:pt x="18716" y="5231"/>
                    </a:cubicBezTo>
                    <a:lnTo>
                      <a:pt x="18785" y="5003"/>
                    </a:lnTo>
                    <a:close/>
                    <a:moveTo>
                      <a:pt x="19623" y="4960"/>
                    </a:moveTo>
                    <a:cubicBezTo>
                      <a:pt x="19679" y="4960"/>
                      <a:pt x="19727" y="4979"/>
                      <a:pt x="19727" y="5001"/>
                    </a:cubicBezTo>
                    <a:cubicBezTo>
                      <a:pt x="19730" y="5140"/>
                      <a:pt x="19433" y="5613"/>
                      <a:pt x="19346" y="5613"/>
                    </a:cubicBezTo>
                    <a:cubicBezTo>
                      <a:pt x="19215" y="5613"/>
                      <a:pt x="19217" y="5596"/>
                      <a:pt x="19382" y="5247"/>
                    </a:cubicBezTo>
                    <a:cubicBezTo>
                      <a:pt x="19456" y="5091"/>
                      <a:pt x="19566" y="4960"/>
                      <a:pt x="19623" y="4960"/>
                    </a:cubicBezTo>
                    <a:close/>
                    <a:moveTo>
                      <a:pt x="19850" y="5063"/>
                    </a:moveTo>
                    <a:cubicBezTo>
                      <a:pt x="19853" y="5063"/>
                      <a:pt x="19856" y="5064"/>
                      <a:pt x="19858" y="5066"/>
                    </a:cubicBezTo>
                    <a:cubicBezTo>
                      <a:pt x="19881" y="5087"/>
                      <a:pt x="19874" y="5205"/>
                      <a:pt x="19846" y="5319"/>
                    </a:cubicBezTo>
                    <a:cubicBezTo>
                      <a:pt x="19803" y="5494"/>
                      <a:pt x="19661" y="5676"/>
                      <a:pt x="19597" y="5676"/>
                    </a:cubicBezTo>
                    <a:cubicBezTo>
                      <a:pt x="19578" y="5676"/>
                      <a:pt x="19566" y="5660"/>
                      <a:pt x="19566" y="5621"/>
                    </a:cubicBezTo>
                    <a:cubicBezTo>
                      <a:pt x="19566" y="5489"/>
                      <a:pt x="19789" y="5063"/>
                      <a:pt x="19850" y="5063"/>
                    </a:cubicBezTo>
                    <a:close/>
                    <a:moveTo>
                      <a:pt x="11909" y="5051"/>
                    </a:moveTo>
                    <a:cubicBezTo>
                      <a:pt x="12019" y="5051"/>
                      <a:pt x="12065" y="5076"/>
                      <a:pt x="12034" y="5125"/>
                    </a:cubicBezTo>
                    <a:cubicBezTo>
                      <a:pt x="12005" y="5172"/>
                      <a:pt x="11922" y="5205"/>
                      <a:pt x="11840" y="5205"/>
                    </a:cubicBezTo>
                    <a:cubicBezTo>
                      <a:pt x="11762" y="5205"/>
                      <a:pt x="11196" y="5328"/>
                      <a:pt x="10586" y="5478"/>
                    </a:cubicBezTo>
                    <a:cubicBezTo>
                      <a:pt x="10065" y="5606"/>
                      <a:pt x="9635" y="5693"/>
                      <a:pt x="9533" y="5693"/>
                    </a:cubicBezTo>
                    <a:cubicBezTo>
                      <a:pt x="9516" y="5693"/>
                      <a:pt x="9508" y="5690"/>
                      <a:pt x="9511" y="5685"/>
                    </a:cubicBezTo>
                    <a:cubicBezTo>
                      <a:pt x="9553" y="5612"/>
                      <a:pt x="9986" y="5474"/>
                      <a:pt x="11013" y="5213"/>
                    </a:cubicBezTo>
                    <a:cubicBezTo>
                      <a:pt x="11429" y="5107"/>
                      <a:pt x="11743" y="5051"/>
                      <a:pt x="11909" y="5051"/>
                    </a:cubicBezTo>
                    <a:close/>
                    <a:moveTo>
                      <a:pt x="14411" y="5498"/>
                    </a:moveTo>
                    <a:cubicBezTo>
                      <a:pt x="14469" y="5498"/>
                      <a:pt x="14516" y="5542"/>
                      <a:pt x="14516" y="5621"/>
                    </a:cubicBezTo>
                    <a:cubicBezTo>
                      <a:pt x="14516" y="5662"/>
                      <a:pt x="14443" y="5695"/>
                      <a:pt x="14345" y="5695"/>
                    </a:cubicBezTo>
                    <a:cubicBezTo>
                      <a:pt x="14207" y="5695"/>
                      <a:pt x="14194" y="5672"/>
                      <a:pt x="14276" y="5573"/>
                    </a:cubicBezTo>
                    <a:cubicBezTo>
                      <a:pt x="14318" y="5522"/>
                      <a:pt x="14367" y="5498"/>
                      <a:pt x="14411" y="5498"/>
                    </a:cubicBezTo>
                    <a:close/>
                    <a:moveTo>
                      <a:pt x="20287" y="5334"/>
                    </a:moveTo>
                    <a:cubicBezTo>
                      <a:pt x="20372" y="5334"/>
                      <a:pt x="20462" y="5413"/>
                      <a:pt x="20462" y="5539"/>
                    </a:cubicBezTo>
                    <a:cubicBezTo>
                      <a:pt x="20462" y="5648"/>
                      <a:pt x="20401" y="5695"/>
                      <a:pt x="20254" y="5695"/>
                    </a:cubicBezTo>
                    <a:cubicBezTo>
                      <a:pt x="20141" y="5695"/>
                      <a:pt x="20060" y="5666"/>
                      <a:pt x="20079" y="5633"/>
                    </a:cubicBezTo>
                    <a:cubicBezTo>
                      <a:pt x="20095" y="5601"/>
                      <a:pt x="20134" y="5507"/>
                      <a:pt x="20161" y="5434"/>
                    </a:cubicBezTo>
                    <a:cubicBezTo>
                      <a:pt x="20185" y="5365"/>
                      <a:pt x="20235" y="5334"/>
                      <a:pt x="20287" y="5334"/>
                    </a:cubicBezTo>
                    <a:close/>
                    <a:moveTo>
                      <a:pt x="20069" y="5200"/>
                    </a:moveTo>
                    <a:cubicBezTo>
                      <a:pt x="20112" y="5200"/>
                      <a:pt x="20133" y="5259"/>
                      <a:pt x="20095" y="5384"/>
                    </a:cubicBezTo>
                    <a:cubicBezTo>
                      <a:pt x="20064" y="5489"/>
                      <a:pt x="20008" y="5602"/>
                      <a:pt x="19971" y="5645"/>
                    </a:cubicBezTo>
                    <a:cubicBezTo>
                      <a:pt x="19937" y="5680"/>
                      <a:pt x="19909" y="5697"/>
                      <a:pt x="19889" y="5697"/>
                    </a:cubicBezTo>
                    <a:cubicBezTo>
                      <a:pt x="19833" y="5697"/>
                      <a:pt x="19827" y="5582"/>
                      <a:pt x="19891" y="5415"/>
                    </a:cubicBezTo>
                    <a:cubicBezTo>
                      <a:pt x="19944" y="5274"/>
                      <a:pt x="20020" y="5200"/>
                      <a:pt x="20069" y="5200"/>
                    </a:cubicBezTo>
                    <a:close/>
                    <a:moveTo>
                      <a:pt x="20625" y="5531"/>
                    </a:moveTo>
                    <a:cubicBezTo>
                      <a:pt x="20671" y="5531"/>
                      <a:pt x="20708" y="5568"/>
                      <a:pt x="20708" y="5616"/>
                    </a:cubicBezTo>
                    <a:cubicBezTo>
                      <a:pt x="20708" y="5651"/>
                      <a:pt x="20722" y="5671"/>
                      <a:pt x="20743" y="5671"/>
                    </a:cubicBezTo>
                    <a:cubicBezTo>
                      <a:pt x="20752" y="5671"/>
                      <a:pt x="20761" y="5668"/>
                      <a:pt x="20772" y="5661"/>
                    </a:cubicBezTo>
                    <a:cubicBezTo>
                      <a:pt x="20783" y="5654"/>
                      <a:pt x="20799" y="5650"/>
                      <a:pt x="20817" y="5650"/>
                    </a:cubicBezTo>
                    <a:cubicBezTo>
                      <a:pt x="20858" y="5650"/>
                      <a:pt x="20911" y="5668"/>
                      <a:pt x="20956" y="5697"/>
                    </a:cubicBezTo>
                    <a:cubicBezTo>
                      <a:pt x="21024" y="5743"/>
                      <a:pt x="21008" y="5763"/>
                      <a:pt x="20898" y="5763"/>
                    </a:cubicBezTo>
                    <a:cubicBezTo>
                      <a:pt x="20873" y="5763"/>
                      <a:pt x="20844" y="5762"/>
                      <a:pt x="20809" y="5760"/>
                    </a:cubicBezTo>
                    <a:cubicBezTo>
                      <a:pt x="20654" y="5749"/>
                      <a:pt x="20543" y="5699"/>
                      <a:pt x="20543" y="5636"/>
                    </a:cubicBezTo>
                    <a:cubicBezTo>
                      <a:pt x="20543" y="5580"/>
                      <a:pt x="20582" y="5531"/>
                      <a:pt x="20625" y="5531"/>
                    </a:cubicBezTo>
                    <a:close/>
                    <a:moveTo>
                      <a:pt x="14073" y="5455"/>
                    </a:moveTo>
                    <a:cubicBezTo>
                      <a:pt x="14168" y="5455"/>
                      <a:pt x="14176" y="5490"/>
                      <a:pt x="14115" y="5605"/>
                    </a:cubicBezTo>
                    <a:cubicBezTo>
                      <a:pt x="14054" y="5717"/>
                      <a:pt x="13727" y="5843"/>
                      <a:pt x="13559" y="5843"/>
                    </a:cubicBezTo>
                    <a:cubicBezTo>
                      <a:pt x="13520" y="5843"/>
                      <a:pt x="13489" y="5836"/>
                      <a:pt x="13473" y="5820"/>
                    </a:cubicBezTo>
                    <a:cubicBezTo>
                      <a:pt x="13362" y="5712"/>
                      <a:pt x="13750" y="5467"/>
                      <a:pt x="14051" y="5455"/>
                    </a:cubicBezTo>
                    <a:cubicBezTo>
                      <a:pt x="14059" y="5455"/>
                      <a:pt x="14066" y="5455"/>
                      <a:pt x="14073" y="5455"/>
                    </a:cubicBezTo>
                    <a:close/>
                    <a:moveTo>
                      <a:pt x="13198" y="5623"/>
                    </a:moveTo>
                    <a:cubicBezTo>
                      <a:pt x="13277" y="5623"/>
                      <a:pt x="13280" y="5657"/>
                      <a:pt x="13222" y="5763"/>
                    </a:cubicBezTo>
                    <a:cubicBezTo>
                      <a:pt x="13168" y="5859"/>
                      <a:pt x="12985" y="5943"/>
                      <a:pt x="12724" y="5995"/>
                    </a:cubicBezTo>
                    <a:lnTo>
                      <a:pt x="12310" y="6077"/>
                    </a:lnTo>
                    <a:lnTo>
                      <a:pt x="12490" y="5890"/>
                    </a:lnTo>
                    <a:cubicBezTo>
                      <a:pt x="12658" y="5716"/>
                      <a:pt x="12814" y="5653"/>
                      <a:pt x="13158" y="5625"/>
                    </a:cubicBezTo>
                    <a:cubicBezTo>
                      <a:pt x="13173" y="5624"/>
                      <a:pt x="13186" y="5623"/>
                      <a:pt x="13198" y="5623"/>
                    </a:cubicBezTo>
                    <a:close/>
                    <a:moveTo>
                      <a:pt x="12925" y="5136"/>
                    </a:moveTo>
                    <a:cubicBezTo>
                      <a:pt x="13019" y="5136"/>
                      <a:pt x="13042" y="5154"/>
                      <a:pt x="12968" y="5194"/>
                    </a:cubicBezTo>
                    <a:cubicBezTo>
                      <a:pt x="12901" y="5232"/>
                      <a:pt x="12611" y="5307"/>
                      <a:pt x="12317" y="5362"/>
                    </a:cubicBezTo>
                    <a:cubicBezTo>
                      <a:pt x="11835" y="5453"/>
                      <a:pt x="9706" y="5963"/>
                      <a:pt x="9368" y="6070"/>
                    </a:cubicBezTo>
                    <a:cubicBezTo>
                      <a:pt x="9329" y="6083"/>
                      <a:pt x="9298" y="6088"/>
                      <a:pt x="9274" y="6088"/>
                    </a:cubicBezTo>
                    <a:cubicBezTo>
                      <a:pt x="9160" y="6088"/>
                      <a:pt x="9238" y="5956"/>
                      <a:pt x="9442" y="5872"/>
                    </a:cubicBezTo>
                    <a:cubicBezTo>
                      <a:pt x="10069" y="5613"/>
                      <a:pt x="12441" y="5136"/>
                      <a:pt x="12925" y="5136"/>
                    </a:cubicBezTo>
                    <a:close/>
                    <a:moveTo>
                      <a:pt x="14237" y="5778"/>
                    </a:moveTo>
                    <a:cubicBezTo>
                      <a:pt x="14391" y="5778"/>
                      <a:pt x="14602" y="5837"/>
                      <a:pt x="14630" y="5910"/>
                    </a:cubicBezTo>
                    <a:cubicBezTo>
                      <a:pt x="14651" y="5970"/>
                      <a:pt x="14657" y="6020"/>
                      <a:pt x="14642" y="6020"/>
                    </a:cubicBezTo>
                    <a:cubicBezTo>
                      <a:pt x="14625" y="6020"/>
                      <a:pt x="14556" y="6041"/>
                      <a:pt x="14483" y="6068"/>
                    </a:cubicBezTo>
                    <a:cubicBezTo>
                      <a:pt x="14455" y="6078"/>
                      <a:pt x="14434" y="6083"/>
                      <a:pt x="14418" y="6083"/>
                    </a:cubicBezTo>
                    <a:cubicBezTo>
                      <a:pt x="14378" y="6083"/>
                      <a:pt x="14376" y="6048"/>
                      <a:pt x="14405" y="5966"/>
                    </a:cubicBezTo>
                    <a:cubicBezTo>
                      <a:pt x="14426" y="5908"/>
                      <a:pt x="14432" y="5878"/>
                      <a:pt x="14418" y="5878"/>
                    </a:cubicBezTo>
                    <a:cubicBezTo>
                      <a:pt x="14402" y="5878"/>
                      <a:pt x="14360" y="5916"/>
                      <a:pt x="14284" y="5994"/>
                    </a:cubicBezTo>
                    <a:cubicBezTo>
                      <a:pt x="14165" y="6116"/>
                      <a:pt x="14023" y="6181"/>
                      <a:pt x="13929" y="6181"/>
                    </a:cubicBezTo>
                    <a:cubicBezTo>
                      <a:pt x="13848" y="6181"/>
                      <a:pt x="13803" y="6134"/>
                      <a:pt x="13838" y="6034"/>
                    </a:cubicBezTo>
                    <a:cubicBezTo>
                      <a:pt x="13858" y="5981"/>
                      <a:pt x="13863" y="5953"/>
                      <a:pt x="13847" y="5953"/>
                    </a:cubicBezTo>
                    <a:cubicBezTo>
                      <a:pt x="13828" y="5953"/>
                      <a:pt x="13779" y="5990"/>
                      <a:pt x="13691" y="6068"/>
                    </a:cubicBezTo>
                    <a:cubicBezTo>
                      <a:pt x="13539" y="6203"/>
                      <a:pt x="13300" y="6309"/>
                      <a:pt x="13190" y="6309"/>
                    </a:cubicBezTo>
                    <a:cubicBezTo>
                      <a:pt x="13152" y="6309"/>
                      <a:pt x="13130" y="6297"/>
                      <a:pt x="13130" y="6270"/>
                    </a:cubicBezTo>
                    <a:cubicBezTo>
                      <a:pt x="13130" y="6128"/>
                      <a:pt x="13440" y="5937"/>
                      <a:pt x="13734" y="5901"/>
                    </a:cubicBezTo>
                    <a:cubicBezTo>
                      <a:pt x="13904" y="5879"/>
                      <a:pt x="14064" y="5840"/>
                      <a:pt x="14091" y="5814"/>
                    </a:cubicBezTo>
                    <a:cubicBezTo>
                      <a:pt x="14117" y="5788"/>
                      <a:pt x="14172" y="5778"/>
                      <a:pt x="14237" y="5778"/>
                    </a:cubicBezTo>
                    <a:close/>
                    <a:moveTo>
                      <a:pt x="9306" y="4896"/>
                    </a:moveTo>
                    <a:cubicBezTo>
                      <a:pt x="9449" y="4896"/>
                      <a:pt x="9580" y="4915"/>
                      <a:pt x="9709" y="4951"/>
                    </a:cubicBezTo>
                    <a:cubicBezTo>
                      <a:pt x="9864" y="4994"/>
                      <a:pt x="9884" y="5026"/>
                      <a:pt x="9797" y="5078"/>
                    </a:cubicBezTo>
                    <a:cubicBezTo>
                      <a:pt x="9660" y="5163"/>
                      <a:pt x="6254" y="6309"/>
                      <a:pt x="6143" y="6309"/>
                    </a:cubicBezTo>
                    <a:cubicBezTo>
                      <a:pt x="6141" y="6309"/>
                      <a:pt x="6140" y="6309"/>
                      <a:pt x="6140" y="6308"/>
                    </a:cubicBezTo>
                    <a:cubicBezTo>
                      <a:pt x="6128" y="6298"/>
                      <a:pt x="6298" y="6173"/>
                      <a:pt x="6508" y="6036"/>
                    </a:cubicBezTo>
                    <a:cubicBezTo>
                      <a:pt x="6743" y="5883"/>
                      <a:pt x="7437" y="5621"/>
                      <a:pt x="8243" y="5375"/>
                    </a:cubicBezTo>
                    <a:cubicBezTo>
                      <a:pt x="8984" y="5152"/>
                      <a:pt x="9536" y="4966"/>
                      <a:pt x="9474" y="4964"/>
                    </a:cubicBezTo>
                    <a:cubicBezTo>
                      <a:pt x="9473" y="4964"/>
                      <a:pt x="9473" y="4964"/>
                      <a:pt x="9473" y="4964"/>
                    </a:cubicBezTo>
                    <a:cubicBezTo>
                      <a:pt x="9404" y="4964"/>
                      <a:pt x="8917" y="5092"/>
                      <a:pt x="8381" y="5253"/>
                    </a:cubicBezTo>
                    <a:cubicBezTo>
                      <a:pt x="7845" y="5415"/>
                      <a:pt x="7345" y="5565"/>
                      <a:pt x="7274" y="5585"/>
                    </a:cubicBezTo>
                    <a:cubicBezTo>
                      <a:pt x="7222" y="5600"/>
                      <a:pt x="7191" y="5607"/>
                      <a:pt x="7176" y="5607"/>
                    </a:cubicBezTo>
                    <a:cubicBezTo>
                      <a:pt x="7075" y="5607"/>
                      <a:pt x="7806" y="5271"/>
                      <a:pt x="8282" y="5110"/>
                    </a:cubicBezTo>
                    <a:cubicBezTo>
                      <a:pt x="8711" y="4965"/>
                      <a:pt x="9031" y="4896"/>
                      <a:pt x="9306" y="4896"/>
                    </a:cubicBezTo>
                    <a:close/>
                    <a:moveTo>
                      <a:pt x="19576" y="5781"/>
                    </a:moveTo>
                    <a:cubicBezTo>
                      <a:pt x="19627" y="5781"/>
                      <a:pt x="19608" y="5884"/>
                      <a:pt x="19519" y="6093"/>
                    </a:cubicBezTo>
                    <a:cubicBezTo>
                      <a:pt x="19456" y="6242"/>
                      <a:pt x="19418" y="6319"/>
                      <a:pt x="19388" y="6319"/>
                    </a:cubicBezTo>
                    <a:cubicBezTo>
                      <a:pt x="19355" y="6319"/>
                      <a:pt x="19333" y="6222"/>
                      <a:pt x="19298" y="6020"/>
                    </a:cubicBezTo>
                    <a:cubicBezTo>
                      <a:pt x="19277" y="5898"/>
                      <a:pt x="19272" y="5821"/>
                      <a:pt x="19281" y="5821"/>
                    </a:cubicBezTo>
                    <a:cubicBezTo>
                      <a:pt x="19284" y="5821"/>
                      <a:pt x="19288" y="5827"/>
                      <a:pt x="19293" y="5840"/>
                    </a:cubicBezTo>
                    <a:cubicBezTo>
                      <a:pt x="19312" y="5884"/>
                      <a:pt x="19330" y="5905"/>
                      <a:pt x="19356" y="5905"/>
                    </a:cubicBezTo>
                    <a:cubicBezTo>
                      <a:pt x="19379" y="5905"/>
                      <a:pt x="19409" y="5887"/>
                      <a:pt x="19452" y="5852"/>
                    </a:cubicBezTo>
                    <a:cubicBezTo>
                      <a:pt x="19510" y="5805"/>
                      <a:pt x="19551" y="5781"/>
                      <a:pt x="19576" y="5781"/>
                    </a:cubicBezTo>
                    <a:close/>
                    <a:moveTo>
                      <a:pt x="15001" y="5370"/>
                    </a:moveTo>
                    <a:cubicBezTo>
                      <a:pt x="15191" y="5370"/>
                      <a:pt x="15501" y="5398"/>
                      <a:pt x="15633" y="5435"/>
                    </a:cubicBezTo>
                    <a:cubicBezTo>
                      <a:pt x="15820" y="5491"/>
                      <a:pt x="15820" y="5491"/>
                      <a:pt x="15529" y="5896"/>
                    </a:cubicBezTo>
                    <a:cubicBezTo>
                      <a:pt x="15324" y="6185"/>
                      <a:pt x="15189" y="6330"/>
                      <a:pt x="15128" y="6330"/>
                    </a:cubicBezTo>
                    <a:cubicBezTo>
                      <a:pt x="15088" y="6330"/>
                      <a:pt x="15079" y="6270"/>
                      <a:pt x="15102" y="6149"/>
                    </a:cubicBezTo>
                    <a:cubicBezTo>
                      <a:pt x="15125" y="6036"/>
                      <a:pt x="15113" y="5937"/>
                      <a:pt x="15078" y="5937"/>
                    </a:cubicBezTo>
                    <a:cubicBezTo>
                      <a:pt x="15030" y="5937"/>
                      <a:pt x="14841" y="5506"/>
                      <a:pt x="14841" y="5392"/>
                    </a:cubicBezTo>
                    <a:cubicBezTo>
                      <a:pt x="14841" y="5377"/>
                      <a:pt x="14906" y="5370"/>
                      <a:pt x="15001" y="5370"/>
                    </a:cubicBezTo>
                    <a:close/>
                    <a:moveTo>
                      <a:pt x="9400" y="5366"/>
                    </a:moveTo>
                    <a:cubicBezTo>
                      <a:pt x="9444" y="5366"/>
                      <a:pt x="9464" y="5377"/>
                      <a:pt x="9464" y="5399"/>
                    </a:cubicBezTo>
                    <a:cubicBezTo>
                      <a:pt x="9467" y="5485"/>
                      <a:pt x="9107" y="5625"/>
                      <a:pt x="8106" y="5933"/>
                    </a:cubicBezTo>
                    <a:cubicBezTo>
                      <a:pt x="7528" y="6110"/>
                      <a:pt x="6984" y="6282"/>
                      <a:pt x="6895" y="6311"/>
                    </a:cubicBezTo>
                    <a:cubicBezTo>
                      <a:pt x="6846" y="6329"/>
                      <a:pt x="6813" y="6339"/>
                      <a:pt x="6797" y="6339"/>
                    </a:cubicBezTo>
                    <a:cubicBezTo>
                      <a:pt x="6772" y="6339"/>
                      <a:pt x="6787" y="6314"/>
                      <a:pt x="6839" y="6258"/>
                    </a:cubicBezTo>
                    <a:cubicBezTo>
                      <a:pt x="6895" y="6197"/>
                      <a:pt x="7445" y="5974"/>
                      <a:pt x="8064" y="5760"/>
                    </a:cubicBezTo>
                    <a:cubicBezTo>
                      <a:pt x="8861" y="5485"/>
                      <a:pt x="9257" y="5366"/>
                      <a:pt x="9400" y="5366"/>
                    </a:cubicBezTo>
                    <a:close/>
                    <a:moveTo>
                      <a:pt x="16020" y="6045"/>
                    </a:moveTo>
                    <a:cubicBezTo>
                      <a:pt x="16052" y="6045"/>
                      <a:pt x="16058" y="6105"/>
                      <a:pt x="16015" y="6215"/>
                    </a:cubicBezTo>
                    <a:cubicBezTo>
                      <a:pt x="15987" y="6288"/>
                      <a:pt x="15932" y="6344"/>
                      <a:pt x="15888" y="6344"/>
                    </a:cubicBezTo>
                    <a:cubicBezTo>
                      <a:pt x="15844" y="6344"/>
                      <a:pt x="15849" y="6271"/>
                      <a:pt x="15903" y="6175"/>
                    </a:cubicBezTo>
                    <a:cubicBezTo>
                      <a:pt x="15950" y="6086"/>
                      <a:pt x="15994" y="6045"/>
                      <a:pt x="16020" y="6045"/>
                    </a:cubicBezTo>
                    <a:close/>
                    <a:moveTo>
                      <a:pt x="16086" y="5447"/>
                    </a:moveTo>
                    <a:cubicBezTo>
                      <a:pt x="16125" y="5447"/>
                      <a:pt x="16145" y="5483"/>
                      <a:pt x="16144" y="5556"/>
                    </a:cubicBezTo>
                    <a:cubicBezTo>
                      <a:pt x="16138" y="5792"/>
                      <a:pt x="15661" y="6409"/>
                      <a:pt x="15452" y="6447"/>
                    </a:cubicBezTo>
                    <a:cubicBezTo>
                      <a:pt x="15397" y="6457"/>
                      <a:pt x="15353" y="6466"/>
                      <a:pt x="15324" y="6466"/>
                    </a:cubicBezTo>
                    <a:cubicBezTo>
                      <a:pt x="15224" y="6466"/>
                      <a:pt x="15295" y="6369"/>
                      <a:pt x="15618" y="5914"/>
                    </a:cubicBezTo>
                    <a:cubicBezTo>
                      <a:pt x="15831" y="5613"/>
                      <a:pt x="16001" y="5447"/>
                      <a:pt x="16086" y="5447"/>
                    </a:cubicBezTo>
                    <a:close/>
                    <a:moveTo>
                      <a:pt x="19846" y="5858"/>
                    </a:moveTo>
                    <a:cubicBezTo>
                      <a:pt x="19880" y="5858"/>
                      <a:pt x="19887" y="5917"/>
                      <a:pt x="19848" y="6044"/>
                    </a:cubicBezTo>
                    <a:cubicBezTo>
                      <a:pt x="19731" y="6419"/>
                      <a:pt x="19671" y="6559"/>
                      <a:pt x="19608" y="6559"/>
                    </a:cubicBezTo>
                    <a:cubicBezTo>
                      <a:pt x="19592" y="6559"/>
                      <a:pt x="19575" y="6549"/>
                      <a:pt x="19558" y="6532"/>
                    </a:cubicBezTo>
                    <a:cubicBezTo>
                      <a:pt x="19503" y="6477"/>
                      <a:pt x="19523" y="6354"/>
                      <a:pt x="19619" y="6149"/>
                    </a:cubicBezTo>
                    <a:cubicBezTo>
                      <a:pt x="19709" y="5963"/>
                      <a:pt x="19801" y="5858"/>
                      <a:pt x="19846" y="5858"/>
                    </a:cubicBezTo>
                    <a:close/>
                    <a:moveTo>
                      <a:pt x="12945" y="6033"/>
                    </a:moveTo>
                    <a:cubicBezTo>
                      <a:pt x="13037" y="6033"/>
                      <a:pt x="13011" y="6091"/>
                      <a:pt x="12928" y="6215"/>
                    </a:cubicBezTo>
                    <a:cubicBezTo>
                      <a:pt x="12831" y="6361"/>
                      <a:pt x="12672" y="6435"/>
                      <a:pt x="12304" y="6504"/>
                    </a:cubicBezTo>
                    <a:cubicBezTo>
                      <a:pt x="12094" y="6544"/>
                      <a:pt x="11901" y="6570"/>
                      <a:pt x="11820" y="6570"/>
                    </a:cubicBezTo>
                    <a:cubicBezTo>
                      <a:pt x="11798" y="6570"/>
                      <a:pt x="11784" y="6568"/>
                      <a:pt x="11780" y="6564"/>
                    </a:cubicBezTo>
                    <a:cubicBezTo>
                      <a:pt x="11703" y="6488"/>
                      <a:pt x="12097" y="6240"/>
                      <a:pt x="12457" y="6141"/>
                    </a:cubicBezTo>
                    <a:cubicBezTo>
                      <a:pt x="12718" y="6071"/>
                      <a:pt x="12870" y="6033"/>
                      <a:pt x="12945" y="6033"/>
                    </a:cubicBezTo>
                    <a:close/>
                    <a:moveTo>
                      <a:pt x="13549" y="5204"/>
                    </a:moveTo>
                    <a:cubicBezTo>
                      <a:pt x="13647" y="5204"/>
                      <a:pt x="13627" y="5223"/>
                      <a:pt x="13488" y="5355"/>
                    </a:cubicBezTo>
                    <a:cubicBezTo>
                      <a:pt x="13365" y="5478"/>
                      <a:pt x="13062" y="5579"/>
                      <a:pt x="12920" y="5579"/>
                    </a:cubicBezTo>
                    <a:cubicBezTo>
                      <a:pt x="12857" y="5579"/>
                      <a:pt x="12826" y="5559"/>
                      <a:pt x="12854" y="5514"/>
                    </a:cubicBezTo>
                    <a:cubicBezTo>
                      <a:pt x="12866" y="5496"/>
                      <a:pt x="12861" y="5487"/>
                      <a:pt x="12844" y="5487"/>
                    </a:cubicBezTo>
                    <a:cubicBezTo>
                      <a:pt x="12816" y="5487"/>
                      <a:pt x="12754" y="5510"/>
                      <a:pt x="12674" y="5554"/>
                    </a:cubicBezTo>
                    <a:cubicBezTo>
                      <a:pt x="12544" y="5626"/>
                      <a:pt x="12070" y="5765"/>
                      <a:pt x="11623" y="5863"/>
                    </a:cubicBezTo>
                    <a:cubicBezTo>
                      <a:pt x="11173" y="5962"/>
                      <a:pt x="10375" y="6167"/>
                      <a:pt x="9848" y="6315"/>
                    </a:cubicBezTo>
                    <a:cubicBezTo>
                      <a:pt x="9320" y="6464"/>
                      <a:pt x="8848" y="6584"/>
                      <a:pt x="8789" y="6584"/>
                    </a:cubicBezTo>
                    <a:cubicBezTo>
                      <a:pt x="8788" y="6584"/>
                      <a:pt x="8788" y="6584"/>
                      <a:pt x="8788" y="6584"/>
                    </a:cubicBezTo>
                    <a:cubicBezTo>
                      <a:pt x="8734" y="6582"/>
                      <a:pt x="8788" y="6496"/>
                      <a:pt x="8909" y="6389"/>
                    </a:cubicBezTo>
                    <a:cubicBezTo>
                      <a:pt x="9074" y="6247"/>
                      <a:pt x="9528" y="6100"/>
                      <a:pt x="10701" y="5814"/>
                    </a:cubicBezTo>
                    <a:cubicBezTo>
                      <a:pt x="11566" y="5602"/>
                      <a:pt x="12419" y="5419"/>
                      <a:pt x="12599" y="5406"/>
                    </a:cubicBezTo>
                    <a:cubicBezTo>
                      <a:pt x="12778" y="5392"/>
                      <a:pt x="13017" y="5342"/>
                      <a:pt x="13128" y="5295"/>
                    </a:cubicBezTo>
                    <a:cubicBezTo>
                      <a:pt x="13242" y="5247"/>
                      <a:pt x="13402" y="5208"/>
                      <a:pt x="13492" y="5205"/>
                    </a:cubicBezTo>
                    <a:cubicBezTo>
                      <a:pt x="13514" y="5205"/>
                      <a:pt x="13533" y="5204"/>
                      <a:pt x="13549" y="5204"/>
                    </a:cubicBezTo>
                    <a:close/>
                    <a:moveTo>
                      <a:pt x="13840" y="6261"/>
                    </a:moveTo>
                    <a:cubicBezTo>
                      <a:pt x="13933" y="6261"/>
                      <a:pt x="14028" y="6293"/>
                      <a:pt x="14028" y="6347"/>
                    </a:cubicBezTo>
                    <a:cubicBezTo>
                      <a:pt x="14028" y="6420"/>
                      <a:pt x="13783" y="6505"/>
                      <a:pt x="13606" y="6505"/>
                    </a:cubicBezTo>
                    <a:cubicBezTo>
                      <a:pt x="13579" y="6505"/>
                      <a:pt x="13553" y="6503"/>
                      <a:pt x="13529" y="6498"/>
                    </a:cubicBezTo>
                    <a:cubicBezTo>
                      <a:pt x="13520" y="6496"/>
                      <a:pt x="13510" y="6495"/>
                      <a:pt x="13499" y="6495"/>
                    </a:cubicBezTo>
                    <a:cubicBezTo>
                      <a:pt x="13429" y="6495"/>
                      <a:pt x="13319" y="6529"/>
                      <a:pt x="13229" y="6578"/>
                    </a:cubicBezTo>
                    <a:cubicBezTo>
                      <a:pt x="13133" y="6631"/>
                      <a:pt x="13054" y="6656"/>
                      <a:pt x="13001" y="6656"/>
                    </a:cubicBezTo>
                    <a:cubicBezTo>
                      <a:pt x="12927" y="6656"/>
                      <a:pt x="12904" y="6607"/>
                      <a:pt x="12960" y="6517"/>
                    </a:cubicBezTo>
                    <a:cubicBezTo>
                      <a:pt x="12996" y="6457"/>
                      <a:pt x="13159" y="6398"/>
                      <a:pt x="13330" y="6383"/>
                    </a:cubicBezTo>
                    <a:cubicBezTo>
                      <a:pt x="13501" y="6367"/>
                      <a:pt x="13659" y="6334"/>
                      <a:pt x="13685" y="6307"/>
                    </a:cubicBezTo>
                    <a:cubicBezTo>
                      <a:pt x="13717" y="6275"/>
                      <a:pt x="13778" y="6261"/>
                      <a:pt x="13840" y="6261"/>
                    </a:cubicBezTo>
                    <a:close/>
                    <a:moveTo>
                      <a:pt x="8994" y="5784"/>
                    </a:moveTo>
                    <a:cubicBezTo>
                      <a:pt x="9052" y="5784"/>
                      <a:pt x="9056" y="5807"/>
                      <a:pt x="9008" y="5851"/>
                    </a:cubicBezTo>
                    <a:cubicBezTo>
                      <a:pt x="8968" y="5890"/>
                      <a:pt x="8584" y="6018"/>
                      <a:pt x="8160" y="6137"/>
                    </a:cubicBezTo>
                    <a:cubicBezTo>
                      <a:pt x="7738" y="6256"/>
                      <a:pt x="7129" y="6445"/>
                      <a:pt x="6817" y="6557"/>
                    </a:cubicBezTo>
                    <a:cubicBezTo>
                      <a:pt x="6593" y="6637"/>
                      <a:pt x="6424" y="6684"/>
                      <a:pt x="6363" y="6684"/>
                    </a:cubicBezTo>
                    <a:cubicBezTo>
                      <a:pt x="6338" y="6684"/>
                      <a:pt x="6332" y="6676"/>
                      <a:pt x="6349" y="6659"/>
                    </a:cubicBezTo>
                    <a:cubicBezTo>
                      <a:pt x="6406" y="6604"/>
                      <a:pt x="6973" y="6385"/>
                      <a:pt x="7608" y="6175"/>
                    </a:cubicBezTo>
                    <a:cubicBezTo>
                      <a:pt x="8409" y="5911"/>
                      <a:pt x="8855" y="5784"/>
                      <a:pt x="8994" y="5784"/>
                    </a:cubicBezTo>
                    <a:close/>
                    <a:moveTo>
                      <a:pt x="6610" y="6274"/>
                    </a:moveTo>
                    <a:cubicBezTo>
                      <a:pt x="6636" y="6274"/>
                      <a:pt x="6611" y="6300"/>
                      <a:pt x="6567" y="6344"/>
                    </a:cubicBezTo>
                    <a:cubicBezTo>
                      <a:pt x="6516" y="6395"/>
                      <a:pt x="6282" y="6509"/>
                      <a:pt x="6037" y="6601"/>
                    </a:cubicBezTo>
                    <a:cubicBezTo>
                      <a:pt x="5867" y="6666"/>
                      <a:pt x="5755" y="6699"/>
                      <a:pt x="5709" y="6699"/>
                    </a:cubicBezTo>
                    <a:cubicBezTo>
                      <a:pt x="5679" y="6699"/>
                      <a:pt x="5677" y="6686"/>
                      <a:pt x="5703" y="6659"/>
                    </a:cubicBezTo>
                    <a:cubicBezTo>
                      <a:pt x="5760" y="6599"/>
                      <a:pt x="5979" y="6489"/>
                      <a:pt x="6192" y="6411"/>
                    </a:cubicBezTo>
                    <a:cubicBezTo>
                      <a:pt x="6459" y="6316"/>
                      <a:pt x="6577" y="6274"/>
                      <a:pt x="6610" y="6274"/>
                    </a:cubicBezTo>
                    <a:close/>
                    <a:moveTo>
                      <a:pt x="20234" y="5847"/>
                    </a:moveTo>
                    <a:cubicBezTo>
                      <a:pt x="20273" y="5847"/>
                      <a:pt x="20300" y="5860"/>
                      <a:pt x="20300" y="5890"/>
                    </a:cubicBezTo>
                    <a:cubicBezTo>
                      <a:pt x="20300" y="6040"/>
                      <a:pt x="19893" y="6796"/>
                      <a:pt x="19816" y="6796"/>
                    </a:cubicBezTo>
                    <a:cubicBezTo>
                      <a:pt x="19815" y="6796"/>
                      <a:pt x="19813" y="6796"/>
                      <a:pt x="19812" y="6795"/>
                    </a:cubicBezTo>
                    <a:cubicBezTo>
                      <a:pt x="19763" y="6764"/>
                      <a:pt x="19786" y="6659"/>
                      <a:pt x="19872" y="6529"/>
                    </a:cubicBezTo>
                    <a:cubicBezTo>
                      <a:pt x="19947" y="6415"/>
                      <a:pt x="19971" y="6363"/>
                      <a:pt x="19945" y="6363"/>
                    </a:cubicBezTo>
                    <a:cubicBezTo>
                      <a:pt x="19936" y="6363"/>
                      <a:pt x="19921" y="6369"/>
                      <a:pt x="19900" y="6382"/>
                    </a:cubicBezTo>
                    <a:cubicBezTo>
                      <a:pt x="19869" y="6401"/>
                      <a:pt x="19847" y="6411"/>
                      <a:pt x="19834" y="6411"/>
                    </a:cubicBezTo>
                    <a:cubicBezTo>
                      <a:pt x="19810" y="6411"/>
                      <a:pt x="19816" y="6376"/>
                      <a:pt x="19846" y="6296"/>
                    </a:cubicBezTo>
                    <a:cubicBezTo>
                      <a:pt x="19878" y="6215"/>
                      <a:pt x="19927" y="6076"/>
                      <a:pt x="19948" y="6003"/>
                    </a:cubicBezTo>
                    <a:cubicBezTo>
                      <a:pt x="19972" y="5923"/>
                      <a:pt x="20139" y="5847"/>
                      <a:pt x="20234" y="5847"/>
                    </a:cubicBezTo>
                    <a:close/>
                    <a:moveTo>
                      <a:pt x="14559" y="6136"/>
                    </a:moveTo>
                    <a:cubicBezTo>
                      <a:pt x="14587" y="6136"/>
                      <a:pt x="14613" y="6138"/>
                      <a:pt x="14638" y="6143"/>
                    </a:cubicBezTo>
                    <a:cubicBezTo>
                      <a:pt x="14682" y="6151"/>
                      <a:pt x="14730" y="6256"/>
                      <a:pt x="14744" y="6370"/>
                    </a:cubicBezTo>
                    <a:cubicBezTo>
                      <a:pt x="14768" y="6588"/>
                      <a:pt x="14760" y="6592"/>
                      <a:pt x="13955" y="6779"/>
                    </a:cubicBezTo>
                    <a:cubicBezTo>
                      <a:pt x="13888" y="6795"/>
                      <a:pt x="13845" y="6804"/>
                      <a:pt x="13823" y="6804"/>
                    </a:cubicBezTo>
                    <a:cubicBezTo>
                      <a:pt x="13782" y="6804"/>
                      <a:pt x="13811" y="6773"/>
                      <a:pt x="13894" y="6688"/>
                    </a:cubicBezTo>
                    <a:cubicBezTo>
                      <a:pt x="13969" y="6611"/>
                      <a:pt x="14163" y="6508"/>
                      <a:pt x="14333" y="6451"/>
                    </a:cubicBezTo>
                    <a:cubicBezTo>
                      <a:pt x="14508" y="6396"/>
                      <a:pt x="14577" y="6373"/>
                      <a:pt x="14547" y="6373"/>
                    </a:cubicBezTo>
                    <a:cubicBezTo>
                      <a:pt x="14528" y="6373"/>
                      <a:pt x="14469" y="6382"/>
                      <a:pt x="14373" y="6398"/>
                    </a:cubicBezTo>
                    <a:cubicBezTo>
                      <a:pt x="14306" y="6410"/>
                      <a:pt x="14255" y="6416"/>
                      <a:pt x="14219" y="6416"/>
                    </a:cubicBezTo>
                    <a:cubicBezTo>
                      <a:pt x="14142" y="6416"/>
                      <a:pt x="14130" y="6387"/>
                      <a:pt x="14157" y="6322"/>
                    </a:cubicBezTo>
                    <a:cubicBezTo>
                      <a:pt x="14197" y="6219"/>
                      <a:pt x="14392" y="6136"/>
                      <a:pt x="14559" y="6136"/>
                    </a:cubicBezTo>
                    <a:close/>
                    <a:moveTo>
                      <a:pt x="20479" y="5856"/>
                    </a:moveTo>
                    <a:cubicBezTo>
                      <a:pt x="20516" y="5856"/>
                      <a:pt x="20543" y="5870"/>
                      <a:pt x="20543" y="5890"/>
                    </a:cubicBezTo>
                    <a:cubicBezTo>
                      <a:pt x="20543" y="6001"/>
                      <a:pt x="20054" y="6966"/>
                      <a:pt x="20000" y="6966"/>
                    </a:cubicBezTo>
                    <a:cubicBezTo>
                      <a:pt x="19999" y="6966"/>
                      <a:pt x="19998" y="6966"/>
                      <a:pt x="19997" y="6965"/>
                    </a:cubicBezTo>
                    <a:cubicBezTo>
                      <a:pt x="19935" y="6902"/>
                      <a:pt x="20388" y="5856"/>
                      <a:pt x="20479" y="5856"/>
                    </a:cubicBezTo>
                    <a:close/>
                    <a:moveTo>
                      <a:pt x="13650" y="6596"/>
                    </a:moveTo>
                    <a:cubicBezTo>
                      <a:pt x="13722" y="6596"/>
                      <a:pt x="13761" y="6629"/>
                      <a:pt x="13731" y="6704"/>
                    </a:cubicBezTo>
                    <a:cubicBezTo>
                      <a:pt x="13707" y="6771"/>
                      <a:pt x="13603" y="6850"/>
                      <a:pt x="13504" y="6878"/>
                    </a:cubicBezTo>
                    <a:cubicBezTo>
                      <a:pt x="13246" y="6953"/>
                      <a:pt x="13121" y="6991"/>
                      <a:pt x="13076" y="6991"/>
                    </a:cubicBezTo>
                    <a:cubicBezTo>
                      <a:pt x="13030" y="6991"/>
                      <a:pt x="13066" y="6953"/>
                      <a:pt x="13130" y="6875"/>
                    </a:cubicBezTo>
                    <a:cubicBezTo>
                      <a:pt x="13266" y="6711"/>
                      <a:pt x="13516" y="6596"/>
                      <a:pt x="13650" y="6596"/>
                    </a:cubicBezTo>
                    <a:close/>
                    <a:moveTo>
                      <a:pt x="12963" y="6757"/>
                    </a:moveTo>
                    <a:cubicBezTo>
                      <a:pt x="13012" y="6757"/>
                      <a:pt x="13048" y="6781"/>
                      <a:pt x="13048" y="6835"/>
                    </a:cubicBezTo>
                    <a:cubicBezTo>
                      <a:pt x="13051" y="6905"/>
                      <a:pt x="12790" y="7079"/>
                      <a:pt x="12683" y="7079"/>
                    </a:cubicBezTo>
                    <a:cubicBezTo>
                      <a:pt x="12656" y="7079"/>
                      <a:pt x="12672" y="7005"/>
                      <a:pt x="12720" y="6917"/>
                    </a:cubicBezTo>
                    <a:cubicBezTo>
                      <a:pt x="12774" y="6818"/>
                      <a:pt x="12885" y="6757"/>
                      <a:pt x="12963" y="6757"/>
                    </a:cubicBezTo>
                    <a:close/>
                    <a:moveTo>
                      <a:pt x="14743" y="6687"/>
                    </a:moveTo>
                    <a:cubicBezTo>
                      <a:pt x="14829" y="6687"/>
                      <a:pt x="14841" y="6723"/>
                      <a:pt x="14841" y="6795"/>
                    </a:cubicBezTo>
                    <a:cubicBezTo>
                      <a:pt x="14843" y="6859"/>
                      <a:pt x="14740" y="6938"/>
                      <a:pt x="14618" y="6965"/>
                    </a:cubicBezTo>
                    <a:cubicBezTo>
                      <a:pt x="14496" y="6992"/>
                      <a:pt x="14264" y="7046"/>
                      <a:pt x="14108" y="7087"/>
                    </a:cubicBezTo>
                    <a:cubicBezTo>
                      <a:pt x="13952" y="7127"/>
                      <a:pt x="13749" y="7160"/>
                      <a:pt x="13660" y="7160"/>
                    </a:cubicBezTo>
                    <a:cubicBezTo>
                      <a:pt x="13357" y="7160"/>
                      <a:pt x="13725" y="6911"/>
                      <a:pt x="14198" y="6796"/>
                    </a:cubicBezTo>
                    <a:cubicBezTo>
                      <a:pt x="14496" y="6723"/>
                      <a:pt x="14657" y="6687"/>
                      <a:pt x="14743" y="6687"/>
                    </a:cubicBezTo>
                    <a:close/>
                    <a:moveTo>
                      <a:pt x="15481" y="6510"/>
                    </a:moveTo>
                    <a:cubicBezTo>
                      <a:pt x="15558" y="6510"/>
                      <a:pt x="15553" y="6563"/>
                      <a:pt x="15466" y="6732"/>
                    </a:cubicBezTo>
                    <a:cubicBezTo>
                      <a:pt x="15400" y="6855"/>
                      <a:pt x="15295" y="7025"/>
                      <a:pt x="15233" y="7107"/>
                    </a:cubicBezTo>
                    <a:cubicBezTo>
                      <a:pt x="15193" y="7160"/>
                      <a:pt x="15168" y="7190"/>
                      <a:pt x="15153" y="7190"/>
                    </a:cubicBezTo>
                    <a:cubicBezTo>
                      <a:pt x="15131" y="7190"/>
                      <a:pt x="15135" y="7117"/>
                      <a:pt x="15153" y="6949"/>
                    </a:cubicBezTo>
                    <a:cubicBezTo>
                      <a:pt x="15186" y="6639"/>
                      <a:pt x="15278" y="6514"/>
                      <a:pt x="15478" y="6510"/>
                    </a:cubicBezTo>
                    <a:cubicBezTo>
                      <a:pt x="15479" y="6510"/>
                      <a:pt x="15480" y="6510"/>
                      <a:pt x="15481" y="6510"/>
                    </a:cubicBezTo>
                    <a:close/>
                    <a:moveTo>
                      <a:pt x="12300" y="5799"/>
                    </a:moveTo>
                    <a:cubicBezTo>
                      <a:pt x="12404" y="5799"/>
                      <a:pt x="12348" y="5860"/>
                      <a:pt x="12218" y="5973"/>
                    </a:cubicBezTo>
                    <a:cubicBezTo>
                      <a:pt x="12091" y="6082"/>
                      <a:pt x="11724" y="6228"/>
                      <a:pt x="11302" y="6334"/>
                    </a:cubicBezTo>
                    <a:cubicBezTo>
                      <a:pt x="10914" y="6430"/>
                      <a:pt x="10063" y="6676"/>
                      <a:pt x="9413" y="6878"/>
                    </a:cubicBezTo>
                    <a:cubicBezTo>
                      <a:pt x="8795" y="7073"/>
                      <a:pt x="8270" y="7222"/>
                      <a:pt x="8201" y="7222"/>
                    </a:cubicBezTo>
                    <a:cubicBezTo>
                      <a:pt x="8197" y="7222"/>
                      <a:pt x="8195" y="7221"/>
                      <a:pt x="8194" y="7220"/>
                    </a:cubicBezTo>
                    <a:cubicBezTo>
                      <a:pt x="8177" y="7206"/>
                      <a:pt x="8267" y="7092"/>
                      <a:pt x="8398" y="6969"/>
                    </a:cubicBezTo>
                    <a:cubicBezTo>
                      <a:pt x="8639" y="6739"/>
                      <a:pt x="8976" y="6625"/>
                      <a:pt x="11013" y="6096"/>
                    </a:cubicBezTo>
                    <a:cubicBezTo>
                      <a:pt x="11797" y="5892"/>
                      <a:pt x="12171" y="5799"/>
                      <a:pt x="12300" y="5799"/>
                    </a:cubicBezTo>
                    <a:close/>
                    <a:moveTo>
                      <a:pt x="8807" y="6026"/>
                    </a:moveTo>
                    <a:cubicBezTo>
                      <a:pt x="8823" y="6026"/>
                      <a:pt x="8769" y="6091"/>
                      <a:pt x="8682" y="6175"/>
                    </a:cubicBezTo>
                    <a:cubicBezTo>
                      <a:pt x="8526" y="6324"/>
                      <a:pt x="7334" y="6728"/>
                      <a:pt x="7086" y="6728"/>
                    </a:cubicBezTo>
                    <a:cubicBezTo>
                      <a:pt x="7064" y="6728"/>
                      <a:pt x="7050" y="6725"/>
                      <a:pt x="7044" y="6719"/>
                    </a:cubicBezTo>
                    <a:cubicBezTo>
                      <a:pt x="7037" y="6712"/>
                      <a:pt x="7027" y="6708"/>
                      <a:pt x="7015" y="6708"/>
                    </a:cubicBezTo>
                    <a:cubicBezTo>
                      <a:pt x="6978" y="6708"/>
                      <a:pt x="6921" y="6737"/>
                      <a:pt x="6866" y="6784"/>
                    </a:cubicBezTo>
                    <a:cubicBezTo>
                      <a:pt x="6794" y="6846"/>
                      <a:pt x="6458" y="6997"/>
                      <a:pt x="6125" y="7113"/>
                    </a:cubicBezTo>
                    <a:cubicBezTo>
                      <a:pt x="5817" y="7222"/>
                      <a:pt x="5666" y="7274"/>
                      <a:pt x="5617" y="7274"/>
                    </a:cubicBezTo>
                    <a:cubicBezTo>
                      <a:pt x="5574" y="7274"/>
                      <a:pt x="5609" y="7234"/>
                      <a:pt x="5684" y="7159"/>
                    </a:cubicBezTo>
                    <a:cubicBezTo>
                      <a:pt x="5862" y="6981"/>
                      <a:pt x="6746" y="6628"/>
                      <a:pt x="6982" y="6628"/>
                    </a:cubicBezTo>
                    <a:cubicBezTo>
                      <a:pt x="7003" y="6628"/>
                      <a:pt x="7019" y="6631"/>
                      <a:pt x="7029" y="6637"/>
                    </a:cubicBezTo>
                    <a:cubicBezTo>
                      <a:pt x="7039" y="6643"/>
                      <a:pt x="7053" y="6646"/>
                      <a:pt x="7068" y="6646"/>
                    </a:cubicBezTo>
                    <a:cubicBezTo>
                      <a:pt x="7119" y="6646"/>
                      <a:pt x="7192" y="6614"/>
                      <a:pt x="7248" y="6564"/>
                    </a:cubicBezTo>
                    <a:cubicBezTo>
                      <a:pt x="7351" y="6470"/>
                      <a:pt x="8519" y="6068"/>
                      <a:pt x="8805" y="6026"/>
                    </a:cubicBezTo>
                    <a:cubicBezTo>
                      <a:pt x="8806" y="6026"/>
                      <a:pt x="8806" y="6026"/>
                      <a:pt x="8807" y="6026"/>
                    </a:cubicBezTo>
                    <a:close/>
                    <a:moveTo>
                      <a:pt x="13342" y="7014"/>
                    </a:moveTo>
                    <a:cubicBezTo>
                      <a:pt x="13410" y="7014"/>
                      <a:pt x="13456" y="7033"/>
                      <a:pt x="13456" y="7079"/>
                    </a:cubicBezTo>
                    <a:cubicBezTo>
                      <a:pt x="13456" y="7171"/>
                      <a:pt x="13253" y="7283"/>
                      <a:pt x="12952" y="7353"/>
                    </a:cubicBezTo>
                    <a:cubicBezTo>
                      <a:pt x="12894" y="7366"/>
                      <a:pt x="12851" y="7374"/>
                      <a:pt x="12821" y="7374"/>
                    </a:cubicBezTo>
                    <a:cubicBezTo>
                      <a:pt x="12763" y="7374"/>
                      <a:pt x="12755" y="7346"/>
                      <a:pt x="12778" y="7283"/>
                    </a:cubicBezTo>
                    <a:cubicBezTo>
                      <a:pt x="12830" y="7147"/>
                      <a:pt x="13163" y="7014"/>
                      <a:pt x="13342" y="7014"/>
                    </a:cubicBezTo>
                    <a:close/>
                    <a:moveTo>
                      <a:pt x="12689" y="7151"/>
                    </a:moveTo>
                    <a:cubicBezTo>
                      <a:pt x="12711" y="7151"/>
                      <a:pt x="12724" y="7164"/>
                      <a:pt x="12724" y="7192"/>
                    </a:cubicBezTo>
                    <a:cubicBezTo>
                      <a:pt x="12724" y="7206"/>
                      <a:pt x="12647" y="7285"/>
                      <a:pt x="12549" y="7371"/>
                    </a:cubicBezTo>
                    <a:cubicBezTo>
                      <a:pt x="12465" y="7445"/>
                      <a:pt x="12421" y="7484"/>
                      <a:pt x="12409" y="7484"/>
                    </a:cubicBezTo>
                    <a:cubicBezTo>
                      <a:pt x="12395" y="7484"/>
                      <a:pt x="12420" y="7437"/>
                      <a:pt x="12472" y="7339"/>
                    </a:cubicBezTo>
                    <a:cubicBezTo>
                      <a:pt x="12527" y="7234"/>
                      <a:pt x="12634" y="7151"/>
                      <a:pt x="12689" y="7151"/>
                    </a:cubicBezTo>
                    <a:close/>
                    <a:moveTo>
                      <a:pt x="6073" y="6692"/>
                    </a:moveTo>
                    <a:cubicBezTo>
                      <a:pt x="6120" y="6692"/>
                      <a:pt x="6047" y="6740"/>
                      <a:pt x="5842" y="6837"/>
                    </a:cubicBezTo>
                    <a:cubicBezTo>
                      <a:pt x="5664" y="6919"/>
                      <a:pt x="5550" y="6990"/>
                      <a:pt x="5590" y="6992"/>
                    </a:cubicBezTo>
                    <a:cubicBezTo>
                      <a:pt x="5735" y="6996"/>
                      <a:pt x="5297" y="7393"/>
                      <a:pt x="5053" y="7478"/>
                    </a:cubicBezTo>
                    <a:cubicBezTo>
                      <a:pt x="4974" y="7506"/>
                      <a:pt x="4917" y="7518"/>
                      <a:pt x="4882" y="7518"/>
                    </a:cubicBezTo>
                    <a:cubicBezTo>
                      <a:pt x="4749" y="7518"/>
                      <a:pt x="4895" y="7354"/>
                      <a:pt x="5223" y="7187"/>
                    </a:cubicBezTo>
                    <a:cubicBezTo>
                      <a:pt x="5475" y="7059"/>
                      <a:pt x="5525" y="7005"/>
                      <a:pt x="5418" y="6980"/>
                    </a:cubicBezTo>
                    <a:cubicBezTo>
                      <a:pt x="5323" y="6958"/>
                      <a:pt x="5402" y="6902"/>
                      <a:pt x="5638" y="6819"/>
                    </a:cubicBezTo>
                    <a:cubicBezTo>
                      <a:pt x="5882" y="6734"/>
                      <a:pt x="6030" y="6692"/>
                      <a:pt x="6073" y="6692"/>
                    </a:cubicBezTo>
                    <a:close/>
                    <a:moveTo>
                      <a:pt x="6994" y="7258"/>
                    </a:moveTo>
                    <a:cubicBezTo>
                      <a:pt x="7039" y="7258"/>
                      <a:pt x="6990" y="7305"/>
                      <a:pt x="6893" y="7404"/>
                    </a:cubicBezTo>
                    <a:cubicBezTo>
                      <a:pt x="6789" y="7506"/>
                      <a:pt x="6680" y="7551"/>
                      <a:pt x="6531" y="7551"/>
                    </a:cubicBezTo>
                    <a:cubicBezTo>
                      <a:pt x="6503" y="7551"/>
                      <a:pt x="6473" y="7550"/>
                      <a:pt x="6442" y="7547"/>
                    </a:cubicBezTo>
                    <a:lnTo>
                      <a:pt x="6167" y="7519"/>
                    </a:lnTo>
                    <a:lnTo>
                      <a:pt x="6575" y="7383"/>
                    </a:lnTo>
                    <a:cubicBezTo>
                      <a:pt x="6825" y="7301"/>
                      <a:pt x="6952" y="7258"/>
                      <a:pt x="6994" y="7258"/>
                    </a:cubicBezTo>
                    <a:close/>
                    <a:moveTo>
                      <a:pt x="8443" y="6434"/>
                    </a:moveTo>
                    <a:cubicBezTo>
                      <a:pt x="8480" y="6434"/>
                      <a:pt x="8446" y="6504"/>
                      <a:pt x="8361" y="6599"/>
                    </a:cubicBezTo>
                    <a:cubicBezTo>
                      <a:pt x="8209" y="6770"/>
                      <a:pt x="8099" y="6829"/>
                      <a:pt x="7683" y="6956"/>
                    </a:cubicBezTo>
                    <a:cubicBezTo>
                      <a:pt x="7623" y="6973"/>
                      <a:pt x="7582" y="6983"/>
                      <a:pt x="7558" y="6983"/>
                    </a:cubicBezTo>
                    <a:cubicBezTo>
                      <a:pt x="7518" y="6983"/>
                      <a:pt x="7520" y="6958"/>
                      <a:pt x="7552" y="6905"/>
                    </a:cubicBezTo>
                    <a:cubicBezTo>
                      <a:pt x="7568" y="6879"/>
                      <a:pt x="7570" y="6866"/>
                      <a:pt x="7560" y="6866"/>
                    </a:cubicBezTo>
                    <a:cubicBezTo>
                      <a:pt x="7547" y="6866"/>
                      <a:pt x="7511" y="6890"/>
                      <a:pt x="7458" y="6937"/>
                    </a:cubicBezTo>
                    <a:cubicBezTo>
                      <a:pt x="7372" y="7016"/>
                      <a:pt x="7121" y="7133"/>
                      <a:pt x="6901" y="7199"/>
                    </a:cubicBezTo>
                    <a:cubicBezTo>
                      <a:pt x="6652" y="7274"/>
                      <a:pt x="6536" y="7311"/>
                      <a:pt x="6492" y="7311"/>
                    </a:cubicBezTo>
                    <a:cubicBezTo>
                      <a:pt x="6451" y="7311"/>
                      <a:pt x="6473" y="7279"/>
                      <a:pt x="6509" y="7218"/>
                    </a:cubicBezTo>
                    <a:cubicBezTo>
                      <a:pt x="6518" y="7202"/>
                      <a:pt x="6518" y="7194"/>
                      <a:pt x="6509" y="7194"/>
                    </a:cubicBezTo>
                    <a:cubicBezTo>
                      <a:pt x="6488" y="7194"/>
                      <a:pt x="6424" y="7234"/>
                      <a:pt x="6339" y="7301"/>
                    </a:cubicBezTo>
                    <a:cubicBezTo>
                      <a:pt x="6141" y="7456"/>
                      <a:pt x="5813" y="7564"/>
                      <a:pt x="5563" y="7564"/>
                    </a:cubicBezTo>
                    <a:cubicBezTo>
                      <a:pt x="5514" y="7564"/>
                      <a:pt x="5467" y="7559"/>
                      <a:pt x="5426" y="7551"/>
                    </a:cubicBezTo>
                    <a:cubicBezTo>
                      <a:pt x="5269" y="7517"/>
                      <a:pt x="6093" y="7166"/>
                      <a:pt x="6410" y="7131"/>
                    </a:cubicBezTo>
                    <a:cubicBezTo>
                      <a:pt x="6502" y="7120"/>
                      <a:pt x="6663" y="7063"/>
                      <a:pt x="6778" y="7000"/>
                    </a:cubicBezTo>
                    <a:cubicBezTo>
                      <a:pt x="6974" y="6893"/>
                      <a:pt x="8282" y="6447"/>
                      <a:pt x="8440" y="6434"/>
                    </a:cubicBezTo>
                    <a:cubicBezTo>
                      <a:pt x="8441" y="6434"/>
                      <a:pt x="8442" y="6434"/>
                      <a:pt x="8443" y="6434"/>
                    </a:cubicBezTo>
                    <a:close/>
                    <a:moveTo>
                      <a:pt x="8034" y="6922"/>
                    </a:moveTo>
                    <a:cubicBezTo>
                      <a:pt x="8065" y="6922"/>
                      <a:pt x="8010" y="7025"/>
                      <a:pt x="7909" y="7152"/>
                    </a:cubicBezTo>
                    <a:cubicBezTo>
                      <a:pt x="7711" y="7398"/>
                      <a:pt x="7372" y="7568"/>
                      <a:pt x="7079" y="7568"/>
                    </a:cubicBezTo>
                    <a:cubicBezTo>
                      <a:pt x="6922" y="7567"/>
                      <a:pt x="6924" y="7560"/>
                      <a:pt x="7107" y="7365"/>
                    </a:cubicBezTo>
                    <a:cubicBezTo>
                      <a:pt x="7265" y="7194"/>
                      <a:pt x="7789" y="6945"/>
                      <a:pt x="8032" y="6922"/>
                    </a:cubicBezTo>
                    <a:cubicBezTo>
                      <a:pt x="8033" y="6922"/>
                      <a:pt x="8033" y="6922"/>
                      <a:pt x="8034" y="6922"/>
                    </a:cubicBezTo>
                    <a:close/>
                    <a:moveTo>
                      <a:pt x="21254" y="5939"/>
                    </a:moveTo>
                    <a:cubicBezTo>
                      <a:pt x="21311" y="5939"/>
                      <a:pt x="21359" y="5949"/>
                      <a:pt x="21359" y="5959"/>
                    </a:cubicBezTo>
                    <a:cubicBezTo>
                      <a:pt x="21359" y="5970"/>
                      <a:pt x="21168" y="6354"/>
                      <a:pt x="20931" y="6810"/>
                    </a:cubicBezTo>
                    <a:lnTo>
                      <a:pt x="20503" y="7640"/>
                    </a:lnTo>
                    <a:lnTo>
                      <a:pt x="20320" y="7359"/>
                    </a:lnTo>
                    <a:cubicBezTo>
                      <a:pt x="20219" y="7204"/>
                      <a:pt x="20135" y="7064"/>
                      <a:pt x="20135" y="7045"/>
                    </a:cubicBezTo>
                    <a:cubicBezTo>
                      <a:pt x="20135" y="7029"/>
                      <a:pt x="20246" y="6770"/>
                      <a:pt x="20376" y="6476"/>
                    </a:cubicBezTo>
                    <a:cubicBezTo>
                      <a:pt x="20581" y="6020"/>
                      <a:pt x="20647" y="5939"/>
                      <a:pt x="20821" y="5939"/>
                    </a:cubicBezTo>
                    <a:cubicBezTo>
                      <a:pt x="21022" y="5939"/>
                      <a:pt x="21023" y="5943"/>
                      <a:pt x="20897" y="6244"/>
                    </a:cubicBezTo>
                    <a:cubicBezTo>
                      <a:pt x="20828" y="6415"/>
                      <a:pt x="20682" y="6726"/>
                      <a:pt x="20572" y="6945"/>
                    </a:cubicBezTo>
                    <a:cubicBezTo>
                      <a:pt x="20462" y="7164"/>
                      <a:pt x="20385" y="7353"/>
                      <a:pt x="20401" y="7367"/>
                    </a:cubicBezTo>
                    <a:cubicBezTo>
                      <a:pt x="20402" y="7368"/>
                      <a:pt x="20402" y="7368"/>
                      <a:pt x="20403" y="7368"/>
                    </a:cubicBezTo>
                    <a:cubicBezTo>
                      <a:pt x="20427" y="7368"/>
                      <a:pt x="20597" y="7056"/>
                      <a:pt x="20789" y="6668"/>
                    </a:cubicBezTo>
                    <a:cubicBezTo>
                      <a:pt x="20984" y="6268"/>
                      <a:pt x="21196" y="5939"/>
                      <a:pt x="21254" y="5939"/>
                    </a:cubicBezTo>
                    <a:close/>
                    <a:moveTo>
                      <a:pt x="11834" y="6290"/>
                    </a:moveTo>
                    <a:cubicBezTo>
                      <a:pt x="11922" y="6290"/>
                      <a:pt x="11846" y="6357"/>
                      <a:pt x="11681" y="6489"/>
                    </a:cubicBezTo>
                    <a:cubicBezTo>
                      <a:pt x="11491" y="6641"/>
                      <a:pt x="10923" y="6845"/>
                      <a:pt x="9768" y="7178"/>
                    </a:cubicBezTo>
                    <a:cubicBezTo>
                      <a:pt x="8626" y="7506"/>
                      <a:pt x="8116" y="7641"/>
                      <a:pt x="7944" y="7641"/>
                    </a:cubicBezTo>
                    <a:cubicBezTo>
                      <a:pt x="7850" y="7641"/>
                      <a:pt x="7857" y="7600"/>
                      <a:pt x="7917" y="7528"/>
                    </a:cubicBezTo>
                    <a:cubicBezTo>
                      <a:pt x="8019" y="7405"/>
                      <a:pt x="9433" y="6930"/>
                      <a:pt x="10973" y="6502"/>
                    </a:cubicBezTo>
                    <a:cubicBezTo>
                      <a:pt x="11484" y="6360"/>
                      <a:pt x="11745" y="6290"/>
                      <a:pt x="11834" y="6290"/>
                    </a:cubicBezTo>
                    <a:close/>
                    <a:moveTo>
                      <a:pt x="12616" y="6519"/>
                    </a:moveTo>
                    <a:cubicBezTo>
                      <a:pt x="12692" y="6519"/>
                      <a:pt x="12702" y="6553"/>
                      <a:pt x="12674" y="6623"/>
                    </a:cubicBezTo>
                    <a:cubicBezTo>
                      <a:pt x="12647" y="6688"/>
                      <a:pt x="12506" y="6768"/>
                      <a:pt x="12369" y="6792"/>
                    </a:cubicBezTo>
                    <a:cubicBezTo>
                      <a:pt x="12226" y="6819"/>
                      <a:pt x="11346" y="7044"/>
                      <a:pt x="10410" y="7289"/>
                    </a:cubicBezTo>
                    <a:cubicBezTo>
                      <a:pt x="9486" y="7531"/>
                      <a:pt x="8851" y="7671"/>
                      <a:pt x="8679" y="7671"/>
                    </a:cubicBezTo>
                    <a:cubicBezTo>
                      <a:pt x="8655" y="7671"/>
                      <a:pt x="8639" y="7669"/>
                      <a:pt x="8634" y="7663"/>
                    </a:cubicBezTo>
                    <a:cubicBezTo>
                      <a:pt x="8566" y="7595"/>
                      <a:pt x="11355" y="6751"/>
                      <a:pt x="11648" y="6751"/>
                    </a:cubicBezTo>
                    <a:cubicBezTo>
                      <a:pt x="11704" y="6751"/>
                      <a:pt x="11734" y="6718"/>
                      <a:pt x="11708" y="6677"/>
                    </a:cubicBezTo>
                    <a:cubicBezTo>
                      <a:pt x="11691" y="6649"/>
                      <a:pt x="11711" y="6632"/>
                      <a:pt x="11754" y="6632"/>
                    </a:cubicBezTo>
                    <a:cubicBezTo>
                      <a:pt x="11771" y="6632"/>
                      <a:pt x="11791" y="6634"/>
                      <a:pt x="11814" y="6640"/>
                    </a:cubicBezTo>
                    <a:cubicBezTo>
                      <a:pt x="11837" y="6646"/>
                      <a:pt x="11868" y="6648"/>
                      <a:pt x="11905" y="6648"/>
                    </a:cubicBezTo>
                    <a:cubicBezTo>
                      <a:pt x="11999" y="6648"/>
                      <a:pt x="12129" y="6630"/>
                      <a:pt x="12242" y="6599"/>
                    </a:cubicBezTo>
                    <a:cubicBezTo>
                      <a:pt x="12431" y="6546"/>
                      <a:pt x="12549" y="6519"/>
                      <a:pt x="12616" y="6519"/>
                    </a:cubicBezTo>
                    <a:close/>
                    <a:moveTo>
                      <a:pt x="12461" y="6838"/>
                    </a:moveTo>
                    <a:cubicBezTo>
                      <a:pt x="12472" y="6838"/>
                      <a:pt x="12480" y="6858"/>
                      <a:pt x="12478" y="6891"/>
                    </a:cubicBezTo>
                    <a:cubicBezTo>
                      <a:pt x="12472" y="7083"/>
                      <a:pt x="12243" y="7187"/>
                      <a:pt x="11274" y="7445"/>
                    </a:cubicBezTo>
                    <a:cubicBezTo>
                      <a:pt x="10608" y="7622"/>
                      <a:pt x="10057" y="7722"/>
                      <a:pt x="9754" y="7722"/>
                    </a:cubicBezTo>
                    <a:cubicBezTo>
                      <a:pt x="9746" y="7722"/>
                      <a:pt x="9738" y="7722"/>
                      <a:pt x="9730" y="7722"/>
                    </a:cubicBezTo>
                    <a:lnTo>
                      <a:pt x="9262" y="7714"/>
                    </a:lnTo>
                    <a:lnTo>
                      <a:pt x="9670" y="7588"/>
                    </a:lnTo>
                    <a:cubicBezTo>
                      <a:pt x="9894" y="7520"/>
                      <a:pt x="10606" y="7325"/>
                      <a:pt x="11257" y="7152"/>
                    </a:cubicBezTo>
                    <a:cubicBezTo>
                      <a:pt x="11910" y="6982"/>
                      <a:pt x="12448" y="6842"/>
                      <a:pt x="12460" y="6838"/>
                    </a:cubicBezTo>
                    <a:cubicBezTo>
                      <a:pt x="12460" y="6838"/>
                      <a:pt x="12460" y="6838"/>
                      <a:pt x="12461" y="6838"/>
                    </a:cubicBezTo>
                    <a:close/>
                    <a:moveTo>
                      <a:pt x="12106" y="7337"/>
                    </a:moveTo>
                    <a:cubicBezTo>
                      <a:pt x="12200" y="7337"/>
                      <a:pt x="12211" y="7375"/>
                      <a:pt x="12184" y="7445"/>
                    </a:cubicBezTo>
                    <a:cubicBezTo>
                      <a:pt x="12120" y="7609"/>
                      <a:pt x="11436" y="7797"/>
                      <a:pt x="10933" y="7797"/>
                    </a:cubicBezTo>
                    <a:cubicBezTo>
                      <a:pt x="10899" y="7797"/>
                      <a:pt x="10866" y="7796"/>
                      <a:pt x="10834" y="7794"/>
                    </a:cubicBezTo>
                    <a:lnTo>
                      <a:pt x="10403" y="7771"/>
                    </a:lnTo>
                    <a:lnTo>
                      <a:pt x="11176" y="7553"/>
                    </a:lnTo>
                    <a:cubicBezTo>
                      <a:pt x="11705" y="7406"/>
                      <a:pt x="11980" y="7337"/>
                      <a:pt x="12106" y="7337"/>
                    </a:cubicBezTo>
                    <a:close/>
                    <a:moveTo>
                      <a:pt x="11894" y="7740"/>
                    </a:moveTo>
                    <a:cubicBezTo>
                      <a:pt x="11956" y="7740"/>
                      <a:pt x="11990" y="7764"/>
                      <a:pt x="11990" y="7811"/>
                    </a:cubicBezTo>
                    <a:cubicBezTo>
                      <a:pt x="11990" y="7856"/>
                      <a:pt x="11878" y="7889"/>
                      <a:pt x="11734" y="7889"/>
                    </a:cubicBezTo>
                    <a:cubicBezTo>
                      <a:pt x="11731" y="7889"/>
                      <a:pt x="11728" y="7889"/>
                      <a:pt x="11725" y="7889"/>
                    </a:cubicBezTo>
                    <a:cubicBezTo>
                      <a:pt x="11506" y="7886"/>
                      <a:pt x="11489" y="7873"/>
                      <a:pt x="11624" y="7814"/>
                    </a:cubicBezTo>
                    <a:cubicBezTo>
                      <a:pt x="11738" y="7764"/>
                      <a:pt x="11830" y="7740"/>
                      <a:pt x="11894" y="7740"/>
                    </a:cubicBezTo>
                    <a:close/>
                    <a:moveTo>
                      <a:pt x="14490" y="7112"/>
                    </a:moveTo>
                    <a:cubicBezTo>
                      <a:pt x="14657" y="7112"/>
                      <a:pt x="14717" y="7165"/>
                      <a:pt x="14717" y="7277"/>
                    </a:cubicBezTo>
                    <a:cubicBezTo>
                      <a:pt x="14720" y="7357"/>
                      <a:pt x="14667" y="7446"/>
                      <a:pt x="14610" y="7465"/>
                    </a:cubicBezTo>
                    <a:cubicBezTo>
                      <a:pt x="14590" y="7472"/>
                      <a:pt x="14574" y="7475"/>
                      <a:pt x="14563" y="7475"/>
                    </a:cubicBezTo>
                    <a:cubicBezTo>
                      <a:pt x="14524" y="7475"/>
                      <a:pt x="14537" y="7431"/>
                      <a:pt x="14600" y="7311"/>
                    </a:cubicBezTo>
                    <a:cubicBezTo>
                      <a:pt x="14648" y="7222"/>
                      <a:pt x="14672" y="7176"/>
                      <a:pt x="14658" y="7176"/>
                    </a:cubicBezTo>
                    <a:cubicBezTo>
                      <a:pt x="14643" y="7176"/>
                      <a:pt x="14585" y="7229"/>
                      <a:pt x="14465" y="7339"/>
                    </a:cubicBezTo>
                    <a:cubicBezTo>
                      <a:pt x="14249" y="7544"/>
                      <a:pt x="13709" y="7728"/>
                      <a:pt x="12974" y="7856"/>
                    </a:cubicBezTo>
                    <a:cubicBezTo>
                      <a:pt x="12726" y="7899"/>
                      <a:pt x="12650" y="7913"/>
                      <a:pt x="12572" y="7913"/>
                    </a:cubicBezTo>
                    <a:cubicBezTo>
                      <a:pt x="12538" y="7913"/>
                      <a:pt x="12503" y="7910"/>
                      <a:pt x="12453" y="7906"/>
                    </a:cubicBezTo>
                    <a:cubicBezTo>
                      <a:pt x="12096" y="7880"/>
                      <a:pt x="12485" y="7527"/>
                      <a:pt x="12974" y="7433"/>
                    </a:cubicBezTo>
                    <a:cubicBezTo>
                      <a:pt x="13070" y="7414"/>
                      <a:pt x="13132" y="7403"/>
                      <a:pt x="13166" y="7403"/>
                    </a:cubicBezTo>
                    <a:cubicBezTo>
                      <a:pt x="13229" y="7403"/>
                      <a:pt x="13198" y="7441"/>
                      <a:pt x="13108" y="7544"/>
                    </a:cubicBezTo>
                    <a:cubicBezTo>
                      <a:pt x="13029" y="7632"/>
                      <a:pt x="12968" y="7739"/>
                      <a:pt x="12969" y="7779"/>
                    </a:cubicBezTo>
                    <a:cubicBezTo>
                      <a:pt x="12970" y="7786"/>
                      <a:pt x="12972" y="7789"/>
                      <a:pt x="12978" y="7789"/>
                    </a:cubicBezTo>
                    <a:cubicBezTo>
                      <a:pt x="13005" y="7789"/>
                      <a:pt x="13095" y="7703"/>
                      <a:pt x="13196" y="7580"/>
                    </a:cubicBezTo>
                    <a:cubicBezTo>
                      <a:pt x="13370" y="7367"/>
                      <a:pt x="13527" y="7285"/>
                      <a:pt x="13902" y="7203"/>
                    </a:cubicBezTo>
                    <a:cubicBezTo>
                      <a:pt x="14174" y="7143"/>
                      <a:pt x="14363" y="7112"/>
                      <a:pt x="14490" y="7112"/>
                    </a:cubicBezTo>
                    <a:close/>
                    <a:moveTo>
                      <a:pt x="14586" y="7584"/>
                    </a:moveTo>
                    <a:cubicBezTo>
                      <a:pt x="14687" y="7584"/>
                      <a:pt x="14657" y="7639"/>
                      <a:pt x="14584" y="7747"/>
                    </a:cubicBezTo>
                    <a:cubicBezTo>
                      <a:pt x="14465" y="7929"/>
                      <a:pt x="14250" y="8016"/>
                      <a:pt x="13915" y="8016"/>
                    </a:cubicBezTo>
                    <a:cubicBezTo>
                      <a:pt x="13806" y="8016"/>
                      <a:pt x="13683" y="8006"/>
                      <a:pt x="13547" y="7988"/>
                    </a:cubicBezTo>
                    <a:lnTo>
                      <a:pt x="13091" y="7926"/>
                    </a:lnTo>
                    <a:lnTo>
                      <a:pt x="13782" y="7755"/>
                    </a:lnTo>
                    <a:cubicBezTo>
                      <a:pt x="14247" y="7641"/>
                      <a:pt x="14484" y="7584"/>
                      <a:pt x="14586" y="7584"/>
                    </a:cubicBezTo>
                    <a:close/>
                    <a:moveTo>
                      <a:pt x="21551" y="6107"/>
                    </a:moveTo>
                    <a:cubicBezTo>
                      <a:pt x="21593" y="6107"/>
                      <a:pt x="21625" y="6144"/>
                      <a:pt x="21652" y="6215"/>
                    </a:cubicBezTo>
                    <a:cubicBezTo>
                      <a:pt x="21702" y="6347"/>
                      <a:pt x="21141" y="7478"/>
                      <a:pt x="20837" y="7853"/>
                    </a:cubicBezTo>
                    <a:cubicBezTo>
                      <a:pt x="20736" y="7979"/>
                      <a:pt x="20685" y="8036"/>
                      <a:pt x="20649" y="8036"/>
                    </a:cubicBezTo>
                    <a:cubicBezTo>
                      <a:pt x="20622" y="8036"/>
                      <a:pt x="20604" y="8004"/>
                      <a:pt x="20581" y="7946"/>
                    </a:cubicBezTo>
                    <a:cubicBezTo>
                      <a:pt x="20539" y="7842"/>
                      <a:pt x="20655" y="7535"/>
                      <a:pt x="20962" y="6949"/>
                    </a:cubicBezTo>
                    <a:cubicBezTo>
                      <a:pt x="21266" y="6364"/>
                      <a:pt x="21441" y="6107"/>
                      <a:pt x="21551" y="6107"/>
                    </a:cubicBezTo>
                    <a:close/>
                    <a:moveTo>
                      <a:pt x="23063" y="7409"/>
                    </a:moveTo>
                    <a:cubicBezTo>
                      <a:pt x="23103" y="7409"/>
                      <a:pt x="23163" y="7447"/>
                      <a:pt x="23230" y="7527"/>
                    </a:cubicBezTo>
                    <a:cubicBezTo>
                      <a:pt x="23284" y="7595"/>
                      <a:pt x="23308" y="7739"/>
                      <a:pt x="23280" y="7853"/>
                    </a:cubicBezTo>
                    <a:cubicBezTo>
                      <a:pt x="23247" y="7985"/>
                      <a:pt x="23186" y="8058"/>
                      <a:pt x="23138" y="8058"/>
                    </a:cubicBezTo>
                    <a:cubicBezTo>
                      <a:pt x="23101" y="8058"/>
                      <a:pt x="23072" y="8013"/>
                      <a:pt x="23070" y="7918"/>
                    </a:cubicBezTo>
                    <a:cubicBezTo>
                      <a:pt x="23069" y="7838"/>
                      <a:pt x="23048" y="7690"/>
                      <a:pt x="23021" y="7592"/>
                    </a:cubicBezTo>
                    <a:cubicBezTo>
                      <a:pt x="22988" y="7472"/>
                      <a:pt x="23010" y="7409"/>
                      <a:pt x="23063" y="7409"/>
                    </a:cubicBezTo>
                    <a:close/>
                    <a:moveTo>
                      <a:pt x="8299" y="7740"/>
                    </a:moveTo>
                    <a:cubicBezTo>
                      <a:pt x="8364" y="7740"/>
                      <a:pt x="8407" y="7754"/>
                      <a:pt x="8407" y="7787"/>
                    </a:cubicBezTo>
                    <a:cubicBezTo>
                      <a:pt x="8407" y="7823"/>
                      <a:pt x="8206" y="7910"/>
                      <a:pt x="7953" y="7988"/>
                    </a:cubicBezTo>
                    <a:cubicBezTo>
                      <a:pt x="7772" y="8041"/>
                      <a:pt x="7648" y="8068"/>
                      <a:pt x="7583" y="8068"/>
                    </a:cubicBezTo>
                    <a:cubicBezTo>
                      <a:pt x="7540" y="8068"/>
                      <a:pt x="7523" y="8056"/>
                      <a:pt x="7531" y="8033"/>
                    </a:cubicBezTo>
                    <a:cubicBezTo>
                      <a:pt x="7572" y="7906"/>
                      <a:pt x="8074" y="7740"/>
                      <a:pt x="8299" y="7740"/>
                    </a:cubicBezTo>
                    <a:close/>
                    <a:moveTo>
                      <a:pt x="6342" y="7647"/>
                    </a:moveTo>
                    <a:cubicBezTo>
                      <a:pt x="6488" y="7648"/>
                      <a:pt x="6615" y="7667"/>
                      <a:pt x="6615" y="7688"/>
                    </a:cubicBezTo>
                    <a:cubicBezTo>
                      <a:pt x="6615" y="7738"/>
                      <a:pt x="6215" y="7913"/>
                      <a:pt x="5883" y="8012"/>
                    </a:cubicBezTo>
                    <a:lnTo>
                      <a:pt x="5679" y="8072"/>
                    </a:lnTo>
                    <a:lnTo>
                      <a:pt x="5874" y="7860"/>
                    </a:lnTo>
                    <a:cubicBezTo>
                      <a:pt x="6008" y="7714"/>
                      <a:pt x="6155" y="7647"/>
                      <a:pt x="6342" y="7647"/>
                    </a:cubicBezTo>
                    <a:close/>
                    <a:moveTo>
                      <a:pt x="15849" y="6441"/>
                    </a:moveTo>
                    <a:cubicBezTo>
                      <a:pt x="15928" y="6441"/>
                      <a:pt x="15891" y="6711"/>
                      <a:pt x="15756" y="7250"/>
                    </a:cubicBezTo>
                    <a:cubicBezTo>
                      <a:pt x="15642" y="7706"/>
                      <a:pt x="15502" y="8090"/>
                      <a:pt x="15440" y="8114"/>
                    </a:cubicBezTo>
                    <a:cubicBezTo>
                      <a:pt x="15415" y="8122"/>
                      <a:pt x="15371" y="8127"/>
                      <a:pt x="15316" y="8127"/>
                    </a:cubicBezTo>
                    <a:cubicBezTo>
                      <a:pt x="15239" y="8127"/>
                      <a:pt x="15141" y="8118"/>
                      <a:pt x="15050" y="8102"/>
                    </a:cubicBezTo>
                    <a:lnTo>
                      <a:pt x="14769" y="8048"/>
                    </a:lnTo>
                    <a:lnTo>
                      <a:pt x="15257" y="7240"/>
                    </a:lnTo>
                    <a:cubicBezTo>
                      <a:pt x="15578" y="6707"/>
                      <a:pt x="15770" y="6441"/>
                      <a:pt x="15849" y="6441"/>
                    </a:cubicBezTo>
                    <a:close/>
                    <a:moveTo>
                      <a:pt x="16671" y="5531"/>
                    </a:moveTo>
                    <a:cubicBezTo>
                      <a:pt x="16858" y="5531"/>
                      <a:pt x="17038" y="5553"/>
                      <a:pt x="17061" y="5580"/>
                    </a:cubicBezTo>
                    <a:cubicBezTo>
                      <a:pt x="17120" y="5641"/>
                      <a:pt x="16879" y="6133"/>
                      <a:pt x="16264" y="7200"/>
                    </a:cubicBezTo>
                    <a:cubicBezTo>
                      <a:pt x="16021" y="7626"/>
                      <a:pt x="15820" y="8005"/>
                      <a:pt x="15821" y="8040"/>
                    </a:cubicBezTo>
                    <a:cubicBezTo>
                      <a:pt x="15822" y="8046"/>
                      <a:pt x="15823" y="8049"/>
                      <a:pt x="15826" y="8049"/>
                    </a:cubicBezTo>
                    <a:cubicBezTo>
                      <a:pt x="15879" y="8049"/>
                      <a:pt x="16332" y="7289"/>
                      <a:pt x="16776" y="6451"/>
                    </a:cubicBezTo>
                    <a:lnTo>
                      <a:pt x="17219" y="5613"/>
                    </a:lnTo>
                    <a:lnTo>
                      <a:pt x="17586" y="5613"/>
                    </a:lnTo>
                    <a:cubicBezTo>
                      <a:pt x="17944" y="5613"/>
                      <a:pt x="17953" y="5618"/>
                      <a:pt x="17901" y="5834"/>
                    </a:cubicBezTo>
                    <a:cubicBezTo>
                      <a:pt x="17873" y="5955"/>
                      <a:pt x="17604" y="6530"/>
                      <a:pt x="17303" y="7117"/>
                    </a:cubicBezTo>
                    <a:lnTo>
                      <a:pt x="16757" y="8180"/>
                    </a:lnTo>
                    <a:lnTo>
                      <a:pt x="16309" y="8152"/>
                    </a:lnTo>
                    <a:cubicBezTo>
                      <a:pt x="16065" y="8136"/>
                      <a:pt x="15831" y="8095"/>
                      <a:pt x="15796" y="8063"/>
                    </a:cubicBezTo>
                    <a:cubicBezTo>
                      <a:pt x="15761" y="8029"/>
                      <a:pt x="15791" y="7766"/>
                      <a:pt x="15861" y="7480"/>
                    </a:cubicBezTo>
                    <a:cubicBezTo>
                      <a:pt x="16161" y="6291"/>
                      <a:pt x="16134" y="6348"/>
                      <a:pt x="16375" y="6335"/>
                    </a:cubicBezTo>
                    <a:lnTo>
                      <a:pt x="16596" y="6323"/>
                    </a:lnTo>
                    <a:lnTo>
                      <a:pt x="16368" y="6291"/>
                    </a:lnTo>
                    <a:cubicBezTo>
                      <a:pt x="16197" y="6267"/>
                      <a:pt x="16150" y="6224"/>
                      <a:pt x="16181" y="6121"/>
                    </a:cubicBezTo>
                    <a:cubicBezTo>
                      <a:pt x="16202" y="6046"/>
                      <a:pt x="16245" y="5880"/>
                      <a:pt x="16275" y="5759"/>
                    </a:cubicBezTo>
                    <a:cubicBezTo>
                      <a:pt x="16317" y="5554"/>
                      <a:pt x="16362" y="5531"/>
                      <a:pt x="16671" y="5531"/>
                    </a:cubicBezTo>
                    <a:close/>
                    <a:moveTo>
                      <a:pt x="18188" y="5693"/>
                    </a:moveTo>
                    <a:cubicBezTo>
                      <a:pt x="18330" y="5693"/>
                      <a:pt x="18354" y="5733"/>
                      <a:pt x="18327" y="5937"/>
                    </a:cubicBezTo>
                    <a:cubicBezTo>
                      <a:pt x="18310" y="6071"/>
                      <a:pt x="18311" y="6128"/>
                      <a:pt x="18341" y="6128"/>
                    </a:cubicBezTo>
                    <a:cubicBezTo>
                      <a:pt x="18354" y="6128"/>
                      <a:pt x="18374" y="6116"/>
                      <a:pt x="18401" y="6093"/>
                    </a:cubicBezTo>
                    <a:cubicBezTo>
                      <a:pt x="18447" y="6054"/>
                      <a:pt x="18482" y="6035"/>
                      <a:pt x="18506" y="6035"/>
                    </a:cubicBezTo>
                    <a:cubicBezTo>
                      <a:pt x="18622" y="6035"/>
                      <a:pt x="18499" y="6462"/>
                      <a:pt x="18161" y="7210"/>
                    </a:cubicBezTo>
                    <a:lnTo>
                      <a:pt x="17724" y="8179"/>
                    </a:lnTo>
                    <a:lnTo>
                      <a:pt x="17300" y="8203"/>
                    </a:lnTo>
                    <a:cubicBezTo>
                      <a:pt x="17193" y="8209"/>
                      <a:pt x="17096" y="8212"/>
                      <a:pt x="17022" y="8212"/>
                    </a:cubicBezTo>
                    <a:cubicBezTo>
                      <a:pt x="16933" y="8212"/>
                      <a:pt x="16878" y="8208"/>
                      <a:pt x="16878" y="8199"/>
                    </a:cubicBezTo>
                    <a:cubicBezTo>
                      <a:pt x="16878" y="8183"/>
                      <a:pt x="17133" y="7662"/>
                      <a:pt x="17447" y="7033"/>
                    </a:cubicBezTo>
                    <a:cubicBezTo>
                      <a:pt x="17762" y="6407"/>
                      <a:pt x="18018" y="5852"/>
                      <a:pt x="18018" y="5795"/>
                    </a:cubicBezTo>
                    <a:cubicBezTo>
                      <a:pt x="18018" y="5736"/>
                      <a:pt x="18092" y="5693"/>
                      <a:pt x="18188" y="5693"/>
                    </a:cubicBezTo>
                    <a:close/>
                    <a:moveTo>
                      <a:pt x="19191" y="6810"/>
                    </a:moveTo>
                    <a:lnTo>
                      <a:pt x="19253" y="7029"/>
                    </a:lnTo>
                    <a:cubicBezTo>
                      <a:pt x="19301" y="7206"/>
                      <a:pt x="19250" y="7351"/>
                      <a:pt x="18984" y="7774"/>
                    </a:cubicBezTo>
                    <a:cubicBezTo>
                      <a:pt x="18728" y="8182"/>
                      <a:pt x="18609" y="8298"/>
                      <a:pt x="18454" y="8298"/>
                    </a:cubicBezTo>
                    <a:cubicBezTo>
                      <a:pt x="18256" y="8298"/>
                      <a:pt x="18256" y="8295"/>
                      <a:pt x="18556" y="7830"/>
                    </a:cubicBezTo>
                    <a:cubicBezTo>
                      <a:pt x="18723" y="7569"/>
                      <a:pt x="18932" y="7239"/>
                      <a:pt x="19024" y="7085"/>
                    </a:cubicBezTo>
                    <a:lnTo>
                      <a:pt x="19191" y="6810"/>
                    </a:lnTo>
                    <a:close/>
                    <a:moveTo>
                      <a:pt x="7070" y="8092"/>
                    </a:moveTo>
                    <a:cubicBezTo>
                      <a:pt x="7107" y="8092"/>
                      <a:pt x="7117" y="8134"/>
                      <a:pt x="7069" y="8210"/>
                    </a:cubicBezTo>
                    <a:cubicBezTo>
                      <a:pt x="7040" y="8258"/>
                      <a:pt x="6974" y="8299"/>
                      <a:pt x="6928" y="8299"/>
                    </a:cubicBezTo>
                    <a:cubicBezTo>
                      <a:pt x="6875" y="8299"/>
                      <a:pt x="6882" y="8250"/>
                      <a:pt x="6944" y="8176"/>
                    </a:cubicBezTo>
                    <a:cubicBezTo>
                      <a:pt x="6993" y="8119"/>
                      <a:pt x="7040" y="8092"/>
                      <a:pt x="7070" y="8092"/>
                    </a:cubicBezTo>
                    <a:close/>
                    <a:moveTo>
                      <a:pt x="18711" y="6264"/>
                    </a:moveTo>
                    <a:cubicBezTo>
                      <a:pt x="18742" y="6264"/>
                      <a:pt x="18751" y="6339"/>
                      <a:pt x="18716" y="6482"/>
                    </a:cubicBezTo>
                    <a:cubicBezTo>
                      <a:pt x="18688" y="6600"/>
                      <a:pt x="18683" y="6653"/>
                      <a:pt x="18704" y="6653"/>
                    </a:cubicBezTo>
                    <a:cubicBezTo>
                      <a:pt x="18714" y="6653"/>
                      <a:pt x="18732" y="6638"/>
                      <a:pt x="18758" y="6612"/>
                    </a:cubicBezTo>
                    <a:cubicBezTo>
                      <a:pt x="18795" y="6577"/>
                      <a:pt x="18824" y="6559"/>
                      <a:pt x="18853" y="6559"/>
                    </a:cubicBezTo>
                    <a:cubicBezTo>
                      <a:pt x="18886" y="6559"/>
                      <a:pt x="18921" y="6583"/>
                      <a:pt x="18968" y="6631"/>
                    </a:cubicBezTo>
                    <a:cubicBezTo>
                      <a:pt x="19031" y="6696"/>
                      <a:pt x="19077" y="6770"/>
                      <a:pt x="19077" y="6802"/>
                    </a:cubicBezTo>
                    <a:cubicBezTo>
                      <a:pt x="19077" y="6833"/>
                      <a:pt x="18874" y="7180"/>
                      <a:pt x="18621" y="7579"/>
                    </a:cubicBezTo>
                    <a:cubicBezTo>
                      <a:pt x="18255" y="8156"/>
                      <a:pt x="18127" y="8299"/>
                      <a:pt x="17969" y="8299"/>
                    </a:cubicBezTo>
                    <a:cubicBezTo>
                      <a:pt x="17865" y="8299"/>
                      <a:pt x="17774" y="8283"/>
                      <a:pt x="17774" y="8267"/>
                    </a:cubicBezTo>
                    <a:cubicBezTo>
                      <a:pt x="17774" y="8249"/>
                      <a:pt x="17942" y="7873"/>
                      <a:pt x="18148" y="7432"/>
                    </a:cubicBezTo>
                    <a:cubicBezTo>
                      <a:pt x="18354" y="6992"/>
                      <a:pt x="18556" y="6544"/>
                      <a:pt x="18595" y="6442"/>
                    </a:cubicBezTo>
                    <a:cubicBezTo>
                      <a:pt x="18641" y="6322"/>
                      <a:pt x="18685" y="6264"/>
                      <a:pt x="18711" y="6264"/>
                    </a:cubicBezTo>
                    <a:close/>
                    <a:moveTo>
                      <a:pt x="20745" y="8137"/>
                    </a:moveTo>
                    <a:cubicBezTo>
                      <a:pt x="20768" y="8137"/>
                      <a:pt x="20769" y="8183"/>
                      <a:pt x="20737" y="8267"/>
                    </a:cubicBezTo>
                    <a:cubicBezTo>
                      <a:pt x="20717" y="8319"/>
                      <a:pt x="20687" y="8355"/>
                      <a:pt x="20664" y="8355"/>
                    </a:cubicBezTo>
                    <a:cubicBezTo>
                      <a:pt x="20659" y="8355"/>
                      <a:pt x="20654" y="8353"/>
                      <a:pt x="20650" y="8349"/>
                    </a:cubicBezTo>
                    <a:cubicBezTo>
                      <a:pt x="20627" y="8328"/>
                      <a:pt x="20634" y="8269"/>
                      <a:pt x="20666" y="8219"/>
                    </a:cubicBezTo>
                    <a:cubicBezTo>
                      <a:pt x="20700" y="8163"/>
                      <a:pt x="20729" y="8137"/>
                      <a:pt x="20745" y="8137"/>
                    </a:cubicBezTo>
                    <a:close/>
                    <a:moveTo>
                      <a:pt x="19275" y="7570"/>
                    </a:moveTo>
                    <a:cubicBezTo>
                      <a:pt x="19345" y="7570"/>
                      <a:pt x="19384" y="7722"/>
                      <a:pt x="19432" y="8040"/>
                    </a:cubicBezTo>
                    <a:lnTo>
                      <a:pt x="19484" y="8382"/>
                    </a:lnTo>
                    <a:lnTo>
                      <a:pt x="19118" y="8382"/>
                    </a:lnTo>
                    <a:cubicBezTo>
                      <a:pt x="18914" y="8382"/>
                      <a:pt x="18751" y="8364"/>
                      <a:pt x="18751" y="8342"/>
                    </a:cubicBezTo>
                    <a:cubicBezTo>
                      <a:pt x="18751" y="8321"/>
                      <a:pt x="18868" y="8115"/>
                      <a:pt x="19008" y="7886"/>
                    </a:cubicBezTo>
                    <a:cubicBezTo>
                      <a:pt x="19135" y="7679"/>
                      <a:pt x="19216" y="7570"/>
                      <a:pt x="19275" y="7570"/>
                    </a:cubicBezTo>
                    <a:close/>
                    <a:moveTo>
                      <a:pt x="19522" y="7181"/>
                    </a:moveTo>
                    <a:cubicBezTo>
                      <a:pt x="19530" y="7181"/>
                      <a:pt x="19541" y="7185"/>
                      <a:pt x="19552" y="7192"/>
                    </a:cubicBezTo>
                    <a:cubicBezTo>
                      <a:pt x="19602" y="7223"/>
                      <a:pt x="19646" y="7306"/>
                      <a:pt x="19646" y="7371"/>
                    </a:cubicBezTo>
                    <a:cubicBezTo>
                      <a:pt x="19646" y="7422"/>
                      <a:pt x="19668" y="7453"/>
                      <a:pt x="19698" y="7453"/>
                    </a:cubicBezTo>
                    <a:cubicBezTo>
                      <a:pt x="19707" y="7453"/>
                      <a:pt x="19717" y="7450"/>
                      <a:pt x="19727" y="7444"/>
                    </a:cubicBezTo>
                    <a:cubicBezTo>
                      <a:pt x="19737" y="7437"/>
                      <a:pt x="19748" y="7434"/>
                      <a:pt x="19759" y="7434"/>
                    </a:cubicBezTo>
                    <a:cubicBezTo>
                      <a:pt x="19874" y="7434"/>
                      <a:pt x="20038" y="7755"/>
                      <a:pt x="20095" y="8112"/>
                    </a:cubicBezTo>
                    <a:cubicBezTo>
                      <a:pt x="20153" y="8464"/>
                      <a:pt x="20153" y="8464"/>
                      <a:pt x="19900" y="8464"/>
                    </a:cubicBezTo>
                    <a:cubicBezTo>
                      <a:pt x="19607" y="8464"/>
                      <a:pt x="19582" y="8350"/>
                      <a:pt x="19812" y="8056"/>
                    </a:cubicBezTo>
                    <a:cubicBezTo>
                      <a:pt x="19952" y="7876"/>
                      <a:pt x="19997" y="7764"/>
                      <a:pt x="19959" y="7764"/>
                    </a:cubicBezTo>
                    <a:cubicBezTo>
                      <a:pt x="19934" y="7764"/>
                      <a:pt x="19871" y="7816"/>
                      <a:pt x="19774" y="7934"/>
                    </a:cubicBezTo>
                    <a:lnTo>
                      <a:pt x="19574" y="8179"/>
                    </a:lnTo>
                    <a:lnTo>
                      <a:pt x="19568" y="7975"/>
                    </a:lnTo>
                    <a:cubicBezTo>
                      <a:pt x="19567" y="7865"/>
                      <a:pt x="19540" y="7626"/>
                      <a:pt x="19512" y="7453"/>
                    </a:cubicBezTo>
                    <a:cubicBezTo>
                      <a:pt x="19480" y="7264"/>
                      <a:pt x="19483" y="7181"/>
                      <a:pt x="19522" y="7181"/>
                    </a:cubicBezTo>
                    <a:close/>
                    <a:moveTo>
                      <a:pt x="12853" y="8074"/>
                    </a:moveTo>
                    <a:cubicBezTo>
                      <a:pt x="13108" y="8074"/>
                      <a:pt x="13310" y="8097"/>
                      <a:pt x="13330" y="8130"/>
                    </a:cubicBezTo>
                    <a:cubicBezTo>
                      <a:pt x="13356" y="8170"/>
                      <a:pt x="13237" y="8229"/>
                      <a:pt x="13075" y="8261"/>
                    </a:cubicBezTo>
                    <a:cubicBezTo>
                      <a:pt x="12998" y="8275"/>
                      <a:pt x="12934" y="8283"/>
                      <a:pt x="12883" y="8283"/>
                    </a:cubicBezTo>
                    <a:cubicBezTo>
                      <a:pt x="12801" y="8283"/>
                      <a:pt x="12754" y="8263"/>
                      <a:pt x="12740" y="8223"/>
                    </a:cubicBezTo>
                    <a:cubicBezTo>
                      <a:pt x="12732" y="8200"/>
                      <a:pt x="12718" y="8189"/>
                      <a:pt x="12697" y="8189"/>
                    </a:cubicBezTo>
                    <a:cubicBezTo>
                      <a:pt x="12662" y="8189"/>
                      <a:pt x="12608" y="8221"/>
                      <a:pt x="12537" y="8286"/>
                    </a:cubicBezTo>
                    <a:cubicBezTo>
                      <a:pt x="12381" y="8428"/>
                      <a:pt x="12115" y="8526"/>
                      <a:pt x="11971" y="8526"/>
                    </a:cubicBezTo>
                    <a:cubicBezTo>
                      <a:pt x="11896" y="8526"/>
                      <a:pt x="11855" y="8500"/>
                      <a:pt x="11878" y="8440"/>
                    </a:cubicBezTo>
                    <a:cubicBezTo>
                      <a:pt x="11903" y="8374"/>
                      <a:pt x="11982" y="8294"/>
                      <a:pt x="12044" y="8269"/>
                    </a:cubicBezTo>
                    <a:cubicBezTo>
                      <a:pt x="12109" y="8242"/>
                      <a:pt x="12145" y="8191"/>
                      <a:pt x="12124" y="8158"/>
                    </a:cubicBezTo>
                    <a:cubicBezTo>
                      <a:pt x="12104" y="8124"/>
                      <a:pt x="12359" y="8088"/>
                      <a:pt x="12686" y="8077"/>
                    </a:cubicBezTo>
                    <a:cubicBezTo>
                      <a:pt x="12743" y="8075"/>
                      <a:pt x="12799" y="8074"/>
                      <a:pt x="12853" y="8074"/>
                    </a:cubicBezTo>
                    <a:close/>
                    <a:moveTo>
                      <a:pt x="5971" y="7674"/>
                    </a:moveTo>
                    <a:lnTo>
                      <a:pt x="5753" y="7901"/>
                    </a:lnTo>
                    <a:cubicBezTo>
                      <a:pt x="5580" y="8082"/>
                      <a:pt x="4539" y="8529"/>
                      <a:pt x="4322" y="8529"/>
                    </a:cubicBezTo>
                    <a:cubicBezTo>
                      <a:pt x="4305" y="8529"/>
                      <a:pt x="4293" y="8526"/>
                      <a:pt x="4287" y="8520"/>
                    </a:cubicBezTo>
                    <a:cubicBezTo>
                      <a:pt x="4220" y="8453"/>
                      <a:pt x="4824" y="7965"/>
                      <a:pt x="5109" y="7854"/>
                    </a:cubicBezTo>
                    <a:cubicBezTo>
                      <a:pt x="5269" y="7794"/>
                      <a:pt x="5328" y="7763"/>
                      <a:pt x="5287" y="7763"/>
                    </a:cubicBezTo>
                    <a:cubicBezTo>
                      <a:pt x="5272" y="7763"/>
                      <a:pt x="5243" y="7767"/>
                      <a:pt x="5201" y="7775"/>
                    </a:cubicBezTo>
                    <a:cubicBezTo>
                      <a:pt x="5156" y="7784"/>
                      <a:pt x="5116" y="7788"/>
                      <a:pt x="5085" y="7788"/>
                    </a:cubicBezTo>
                    <a:cubicBezTo>
                      <a:pt x="5027" y="7788"/>
                      <a:pt x="4997" y="7773"/>
                      <a:pt x="5014" y="7747"/>
                    </a:cubicBezTo>
                    <a:cubicBezTo>
                      <a:pt x="5038" y="7707"/>
                      <a:pt x="5263" y="7674"/>
                      <a:pt x="5515" y="7674"/>
                    </a:cubicBezTo>
                    <a:close/>
                    <a:moveTo>
                      <a:pt x="21839" y="6344"/>
                    </a:moveTo>
                    <a:cubicBezTo>
                      <a:pt x="21878" y="6344"/>
                      <a:pt x="21957" y="6398"/>
                      <a:pt x="22001" y="6455"/>
                    </a:cubicBezTo>
                    <a:cubicBezTo>
                      <a:pt x="22070" y="6541"/>
                      <a:pt x="21981" y="6798"/>
                      <a:pt x="21624" y="7555"/>
                    </a:cubicBezTo>
                    <a:cubicBezTo>
                      <a:pt x="21188" y="8476"/>
                      <a:pt x="21138" y="8544"/>
                      <a:pt x="20927" y="8544"/>
                    </a:cubicBezTo>
                    <a:cubicBezTo>
                      <a:pt x="20804" y="8544"/>
                      <a:pt x="20716" y="8516"/>
                      <a:pt x="20736" y="8483"/>
                    </a:cubicBezTo>
                    <a:cubicBezTo>
                      <a:pt x="20756" y="8449"/>
                      <a:pt x="20996" y="7953"/>
                      <a:pt x="21269" y="7383"/>
                    </a:cubicBezTo>
                    <a:cubicBezTo>
                      <a:pt x="21542" y="6812"/>
                      <a:pt x="21799" y="6344"/>
                      <a:pt x="21839" y="6344"/>
                    </a:cubicBezTo>
                    <a:close/>
                    <a:moveTo>
                      <a:pt x="6752" y="8153"/>
                    </a:moveTo>
                    <a:cubicBezTo>
                      <a:pt x="6786" y="8153"/>
                      <a:pt x="6751" y="8193"/>
                      <a:pt x="6688" y="8269"/>
                    </a:cubicBezTo>
                    <a:cubicBezTo>
                      <a:pt x="6576" y="8402"/>
                      <a:pt x="6354" y="8504"/>
                      <a:pt x="5979" y="8595"/>
                    </a:cubicBezTo>
                    <a:cubicBezTo>
                      <a:pt x="5922" y="8609"/>
                      <a:pt x="5880" y="8615"/>
                      <a:pt x="5853" y="8615"/>
                    </a:cubicBezTo>
                    <a:cubicBezTo>
                      <a:pt x="5716" y="8615"/>
                      <a:pt x="5944" y="8457"/>
                      <a:pt x="6338" y="8302"/>
                    </a:cubicBezTo>
                    <a:cubicBezTo>
                      <a:pt x="6594" y="8201"/>
                      <a:pt x="6714" y="8153"/>
                      <a:pt x="6752" y="8153"/>
                    </a:cubicBezTo>
                    <a:close/>
                    <a:moveTo>
                      <a:pt x="9252" y="7819"/>
                    </a:moveTo>
                    <a:cubicBezTo>
                      <a:pt x="9473" y="7819"/>
                      <a:pt x="9632" y="7834"/>
                      <a:pt x="9611" y="7853"/>
                    </a:cubicBezTo>
                    <a:cubicBezTo>
                      <a:pt x="9570" y="7894"/>
                      <a:pt x="7234" y="8627"/>
                      <a:pt x="7143" y="8627"/>
                    </a:cubicBezTo>
                    <a:cubicBezTo>
                      <a:pt x="7115" y="8627"/>
                      <a:pt x="7150" y="8547"/>
                      <a:pt x="7223" y="8440"/>
                    </a:cubicBezTo>
                    <a:cubicBezTo>
                      <a:pt x="7392" y="8194"/>
                      <a:pt x="8538" y="7829"/>
                      <a:pt x="9173" y="7819"/>
                    </a:cubicBezTo>
                    <a:cubicBezTo>
                      <a:pt x="9200" y="7819"/>
                      <a:pt x="9226" y="7819"/>
                      <a:pt x="9252" y="7819"/>
                    </a:cubicBezTo>
                    <a:close/>
                    <a:moveTo>
                      <a:pt x="4847" y="7659"/>
                    </a:moveTo>
                    <a:cubicBezTo>
                      <a:pt x="4893" y="7659"/>
                      <a:pt x="4874" y="7711"/>
                      <a:pt x="4781" y="7813"/>
                    </a:cubicBezTo>
                    <a:cubicBezTo>
                      <a:pt x="4701" y="7902"/>
                      <a:pt x="4579" y="7976"/>
                      <a:pt x="4510" y="7976"/>
                    </a:cubicBezTo>
                    <a:cubicBezTo>
                      <a:pt x="4446" y="7976"/>
                      <a:pt x="4412" y="8001"/>
                      <a:pt x="4436" y="8029"/>
                    </a:cubicBezTo>
                    <a:cubicBezTo>
                      <a:pt x="4463" y="8057"/>
                      <a:pt x="4410" y="8188"/>
                      <a:pt x="4319" y="8320"/>
                    </a:cubicBezTo>
                    <a:cubicBezTo>
                      <a:pt x="4172" y="8525"/>
                      <a:pt x="3946" y="8694"/>
                      <a:pt x="3834" y="8694"/>
                    </a:cubicBezTo>
                    <a:cubicBezTo>
                      <a:pt x="3813" y="8694"/>
                      <a:pt x="3797" y="8688"/>
                      <a:pt x="3785" y="8677"/>
                    </a:cubicBezTo>
                    <a:cubicBezTo>
                      <a:pt x="3714" y="8603"/>
                      <a:pt x="4180" y="8140"/>
                      <a:pt x="4325" y="8139"/>
                    </a:cubicBezTo>
                    <a:cubicBezTo>
                      <a:pt x="4430" y="8136"/>
                      <a:pt x="4434" y="8123"/>
                      <a:pt x="4341" y="8065"/>
                    </a:cubicBezTo>
                    <a:cubicBezTo>
                      <a:pt x="4252" y="8007"/>
                      <a:pt x="4285" y="7956"/>
                      <a:pt x="4503" y="7822"/>
                    </a:cubicBezTo>
                    <a:cubicBezTo>
                      <a:pt x="4682" y="7714"/>
                      <a:pt x="4799" y="7659"/>
                      <a:pt x="4847" y="7659"/>
                    </a:cubicBezTo>
                    <a:close/>
                    <a:moveTo>
                      <a:pt x="22780" y="7405"/>
                    </a:moveTo>
                    <a:cubicBezTo>
                      <a:pt x="22810" y="7405"/>
                      <a:pt x="22826" y="7445"/>
                      <a:pt x="22826" y="7528"/>
                    </a:cubicBezTo>
                    <a:cubicBezTo>
                      <a:pt x="22826" y="7739"/>
                      <a:pt x="22304" y="8709"/>
                      <a:pt x="22191" y="8709"/>
                    </a:cubicBezTo>
                    <a:cubicBezTo>
                      <a:pt x="22125" y="8709"/>
                      <a:pt x="22086" y="8681"/>
                      <a:pt x="22101" y="8643"/>
                    </a:cubicBezTo>
                    <a:cubicBezTo>
                      <a:pt x="22415" y="7874"/>
                      <a:pt x="22678" y="7405"/>
                      <a:pt x="22780" y="7405"/>
                    </a:cubicBezTo>
                    <a:close/>
                    <a:moveTo>
                      <a:pt x="22170" y="6565"/>
                    </a:moveTo>
                    <a:lnTo>
                      <a:pt x="22414" y="6798"/>
                    </a:lnTo>
                    <a:cubicBezTo>
                      <a:pt x="22553" y="6930"/>
                      <a:pt x="22659" y="7069"/>
                      <a:pt x="22660" y="7119"/>
                    </a:cubicBezTo>
                    <a:cubicBezTo>
                      <a:pt x="22665" y="7240"/>
                      <a:pt x="21995" y="8709"/>
                      <a:pt x="21937" y="8709"/>
                    </a:cubicBezTo>
                    <a:cubicBezTo>
                      <a:pt x="21937" y="8709"/>
                      <a:pt x="21936" y="8709"/>
                      <a:pt x="21936" y="8709"/>
                    </a:cubicBezTo>
                    <a:cubicBezTo>
                      <a:pt x="21911" y="8709"/>
                      <a:pt x="21833" y="8674"/>
                      <a:pt x="21777" y="8638"/>
                    </a:cubicBezTo>
                    <a:cubicBezTo>
                      <a:pt x="21690" y="8584"/>
                      <a:pt x="21751" y="8389"/>
                      <a:pt x="22050" y="7738"/>
                    </a:cubicBezTo>
                    <a:cubicBezTo>
                      <a:pt x="22260" y="7281"/>
                      <a:pt x="22415" y="6889"/>
                      <a:pt x="22395" y="6866"/>
                    </a:cubicBezTo>
                    <a:cubicBezTo>
                      <a:pt x="22394" y="6865"/>
                      <a:pt x="22393" y="6864"/>
                      <a:pt x="22391" y="6864"/>
                    </a:cubicBezTo>
                    <a:cubicBezTo>
                      <a:pt x="22364" y="6864"/>
                      <a:pt x="22269" y="7033"/>
                      <a:pt x="22174" y="7258"/>
                    </a:cubicBezTo>
                    <a:cubicBezTo>
                      <a:pt x="22074" y="7493"/>
                      <a:pt x="21872" y="7838"/>
                      <a:pt x="21729" y="8015"/>
                    </a:cubicBezTo>
                    <a:cubicBezTo>
                      <a:pt x="21511" y="8287"/>
                      <a:pt x="21377" y="8492"/>
                      <a:pt x="21402" y="8492"/>
                    </a:cubicBezTo>
                    <a:cubicBezTo>
                      <a:pt x="21414" y="8492"/>
                      <a:pt x="21462" y="8447"/>
                      <a:pt x="21553" y="8341"/>
                    </a:cubicBezTo>
                    <a:lnTo>
                      <a:pt x="21764" y="8096"/>
                    </a:lnTo>
                    <a:lnTo>
                      <a:pt x="21662" y="8366"/>
                    </a:lnTo>
                    <a:cubicBezTo>
                      <a:pt x="21597" y="8538"/>
                      <a:pt x="21511" y="8632"/>
                      <a:pt x="21433" y="8632"/>
                    </a:cubicBezTo>
                    <a:cubicBezTo>
                      <a:pt x="21392" y="8632"/>
                      <a:pt x="21354" y="8607"/>
                      <a:pt x="21323" y="8554"/>
                    </a:cubicBezTo>
                    <a:cubicBezTo>
                      <a:pt x="21296" y="8509"/>
                      <a:pt x="21478" y="8040"/>
                      <a:pt x="21722" y="7519"/>
                    </a:cubicBezTo>
                    <a:lnTo>
                      <a:pt x="22170" y="6565"/>
                    </a:lnTo>
                    <a:close/>
                    <a:moveTo>
                      <a:pt x="23450" y="7865"/>
                    </a:moveTo>
                    <a:cubicBezTo>
                      <a:pt x="23470" y="7865"/>
                      <a:pt x="23490" y="7872"/>
                      <a:pt x="23509" y="7888"/>
                    </a:cubicBezTo>
                    <a:cubicBezTo>
                      <a:pt x="23604" y="7968"/>
                      <a:pt x="23596" y="8048"/>
                      <a:pt x="23452" y="8397"/>
                    </a:cubicBezTo>
                    <a:cubicBezTo>
                      <a:pt x="23354" y="8635"/>
                      <a:pt x="23312" y="8737"/>
                      <a:pt x="23280" y="8737"/>
                    </a:cubicBezTo>
                    <a:cubicBezTo>
                      <a:pt x="23256" y="8737"/>
                      <a:pt x="23237" y="8681"/>
                      <a:pt x="23204" y="8584"/>
                    </a:cubicBezTo>
                    <a:cubicBezTo>
                      <a:pt x="23115" y="8317"/>
                      <a:pt x="23290" y="7865"/>
                      <a:pt x="23450" y="7865"/>
                    </a:cubicBezTo>
                    <a:close/>
                    <a:moveTo>
                      <a:pt x="22859" y="7773"/>
                    </a:moveTo>
                    <a:lnTo>
                      <a:pt x="22927" y="8098"/>
                    </a:lnTo>
                    <a:cubicBezTo>
                      <a:pt x="22969" y="8301"/>
                      <a:pt x="22966" y="8489"/>
                      <a:pt x="22914" y="8602"/>
                    </a:cubicBezTo>
                    <a:cubicBezTo>
                      <a:pt x="22859" y="8723"/>
                      <a:pt x="22788" y="8783"/>
                      <a:pt x="22697" y="8783"/>
                    </a:cubicBezTo>
                    <a:cubicBezTo>
                      <a:pt x="22642" y="8783"/>
                      <a:pt x="22579" y="8761"/>
                      <a:pt x="22507" y="8717"/>
                    </a:cubicBezTo>
                    <a:cubicBezTo>
                      <a:pt x="22422" y="8665"/>
                      <a:pt x="22447" y="8562"/>
                      <a:pt x="22629" y="8211"/>
                    </a:cubicBezTo>
                    <a:lnTo>
                      <a:pt x="22859" y="7773"/>
                    </a:lnTo>
                    <a:close/>
                    <a:moveTo>
                      <a:pt x="23741" y="8148"/>
                    </a:moveTo>
                    <a:cubicBezTo>
                      <a:pt x="23782" y="8148"/>
                      <a:pt x="23826" y="8186"/>
                      <a:pt x="23886" y="8258"/>
                    </a:cubicBezTo>
                    <a:cubicBezTo>
                      <a:pt x="24027" y="8431"/>
                      <a:pt x="23843" y="8870"/>
                      <a:pt x="23631" y="8870"/>
                    </a:cubicBezTo>
                    <a:cubicBezTo>
                      <a:pt x="23405" y="8870"/>
                      <a:pt x="23381" y="8749"/>
                      <a:pt x="23534" y="8422"/>
                    </a:cubicBezTo>
                    <a:cubicBezTo>
                      <a:pt x="23624" y="8233"/>
                      <a:pt x="23679" y="8148"/>
                      <a:pt x="23741" y="8148"/>
                    </a:cubicBezTo>
                    <a:close/>
                    <a:moveTo>
                      <a:pt x="24081" y="8587"/>
                    </a:moveTo>
                    <a:cubicBezTo>
                      <a:pt x="24106" y="8587"/>
                      <a:pt x="24135" y="8602"/>
                      <a:pt x="24171" y="8630"/>
                    </a:cubicBezTo>
                    <a:cubicBezTo>
                      <a:pt x="24235" y="8682"/>
                      <a:pt x="24290" y="8757"/>
                      <a:pt x="24290" y="8797"/>
                    </a:cubicBezTo>
                    <a:cubicBezTo>
                      <a:pt x="24291" y="8837"/>
                      <a:pt x="24198" y="8870"/>
                      <a:pt x="24083" y="8870"/>
                    </a:cubicBezTo>
                    <a:cubicBezTo>
                      <a:pt x="23895" y="8870"/>
                      <a:pt x="23883" y="8854"/>
                      <a:pt x="23964" y="8703"/>
                    </a:cubicBezTo>
                    <a:cubicBezTo>
                      <a:pt x="24006" y="8624"/>
                      <a:pt x="24040" y="8587"/>
                      <a:pt x="24081" y="8587"/>
                    </a:cubicBezTo>
                    <a:close/>
                    <a:moveTo>
                      <a:pt x="5626" y="8549"/>
                    </a:moveTo>
                    <a:cubicBezTo>
                      <a:pt x="5687" y="8549"/>
                      <a:pt x="5707" y="8577"/>
                      <a:pt x="5673" y="8634"/>
                    </a:cubicBezTo>
                    <a:cubicBezTo>
                      <a:pt x="5622" y="8718"/>
                      <a:pt x="5466" y="8792"/>
                      <a:pt x="5076" y="8915"/>
                    </a:cubicBezTo>
                    <a:cubicBezTo>
                      <a:pt x="5029" y="8929"/>
                      <a:pt x="4994" y="8936"/>
                      <a:pt x="4970" y="8936"/>
                    </a:cubicBezTo>
                    <a:cubicBezTo>
                      <a:pt x="4850" y="8936"/>
                      <a:pt x="4998" y="8775"/>
                      <a:pt x="5263" y="8658"/>
                    </a:cubicBezTo>
                    <a:cubicBezTo>
                      <a:pt x="5428" y="8586"/>
                      <a:pt x="5555" y="8549"/>
                      <a:pt x="5626" y="8549"/>
                    </a:cubicBezTo>
                    <a:close/>
                    <a:moveTo>
                      <a:pt x="6777" y="8456"/>
                    </a:moveTo>
                    <a:cubicBezTo>
                      <a:pt x="6831" y="8456"/>
                      <a:pt x="6842" y="8510"/>
                      <a:pt x="6780" y="8626"/>
                    </a:cubicBezTo>
                    <a:cubicBezTo>
                      <a:pt x="6703" y="8772"/>
                      <a:pt x="6395" y="8952"/>
                      <a:pt x="6224" y="8952"/>
                    </a:cubicBezTo>
                    <a:cubicBezTo>
                      <a:pt x="6195" y="8952"/>
                      <a:pt x="6275" y="8846"/>
                      <a:pt x="6409" y="8709"/>
                    </a:cubicBezTo>
                    <a:cubicBezTo>
                      <a:pt x="6566" y="8544"/>
                      <a:pt x="6707" y="8456"/>
                      <a:pt x="6777" y="8456"/>
                    </a:cubicBezTo>
                    <a:close/>
                    <a:moveTo>
                      <a:pt x="12214" y="8562"/>
                    </a:moveTo>
                    <a:cubicBezTo>
                      <a:pt x="12276" y="8562"/>
                      <a:pt x="12317" y="8579"/>
                      <a:pt x="12317" y="8618"/>
                    </a:cubicBezTo>
                    <a:cubicBezTo>
                      <a:pt x="12317" y="8735"/>
                      <a:pt x="12038" y="8937"/>
                      <a:pt x="11803" y="8996"/>
                    </a:cubicBezTo>
                    <a:cubicBezTo>
                      <a:pt x="11747" y="9010"/>
                      <a:pt x="11702" y="9016"/>
                      <a:pt x="11668" y="9016"/>
                    </a:cubicBezTo>
                    <a:cubicBezTo>
                      <a:pt x="11562" y="9016"/>
                      <a:pt x="11556" y="8952"/>
                      <a:pt x="11644" y="8814"/>
                    </a:cubicBezTo>
                    <a:cubicBezTo>
                      <a:pt x="11727" y="8684"/>
                      <a:pt x="12047" y="8562"/>
                      <a:pt x="12214" y="8562"/>
                    </a:cubicBezTo>
                    <a:close/>
                    <a:moveTo>
                      <a:pt x="7103" y="7737"/>
                    </a:moveTo>
                    <a:cubicBezTo>
                      <a:pt x="7200" y="7737"/>
                      <a:pt x="7185" y="7759"/>
                      <a:pt x="7069" y="7888"/>
                    </a:cubicBezTo>
                    <a:cubicBezTo>
                      <a:pt x="6956" y="8014"/>
                      <a:pt x="6451" y="8214"/>
                      <a:pt x="6266" y="8214"/>
                    </a:cubicBezTo>
                    <a:cubicBezTo>
                      <a:pt x="6253" y="8214"/>
                      <a:pt x="6242" y="8213"/>
                      <a:pt x="6232" y="8211"/>
                    </a:cubicBezTo>
                    <a:cubicBezTo>
                      <a:pt x="6231" y="8211"/>
                      <a:pt x="6230" y="8211"/>
                      <a:pt x="6228" y="8211"/>
                    </a:cubicBezTo>
                    <a:cubicBezTo>
                      <a:pt x="6182" y="8211"/>
                      <a:pt x="5975" y="8286"/>
                      <a:pt x="5764" y="8385"/>
                    </a:cubicBezTo>
                    <a:cubicBezTo>
                      <a:pt x="5579" y="8471"/>
                      <a:pt x="5460" y="8512"/>
                      <a:pt x="5393" y="8512"/>
                    </a:cubicBezTo>
                    <a:cubicBezTo>
                      <a:pt x="5357" y="8512"/>
                      <a:pt x="5335" y="8500"/>
                      <a:pt x="5327" y="8476"/>
                    </a:cubicBezTo>
                    <a:cubicBezTo>
                      <a:pt x="5319" y="8450"/>
                      <a:pt x="5304" y="8437"/>
                      <a:pt x="5281" y="8437"/>
                    </a:cubicBezTo>
                    <a:cubicBezTo>
                      <a:pt x="5245" y="8437"/>
                      <a:pt x="5191" y="8471"/>
                      <a:pt x="5116" y="8537"/>
                    </a:cubicBezTo>
                    <a:cubicBezTo>
                      <a:pt x="4950" y="8685"/>
                      <a:pt x="4084" y="9030"/>
                      <a:pt x="3905" y="9030"/>
                    </a:cubicBezTo>
                    <a:cubicBezTo>
                      <a:pt x="3891" y="9030"/>
                      <a:pt x="3881" y="9028"/>
                      <a:pt x="3876" y="9023"/>
                    </a:cubicBezTo>
                    <a:cubicBezTo>
                      <a:pt x="3748" y="8888"/>
                      <a:pt x="4708" y="8408"/>
                      <a:pt x="5229" y="8341"/>
                    </a:cubicBezTo>
                    <a:cubicBezTo>
                      <a:pt x="5296" y="8333"/>
                      <a:pt x="5482" y="8269"/>
                      <a:pt x="5637" y="8202"/>
                    </a:cubicBezTo>
                    <a:cubicBezTo>
                      <a:pt x="5946" y="8068"/>
                      <a:pt x="6133" y="8002"/>
                      <a:pt x="6213" y="8002"/>
                    </a:cubicBezTo>
                    <a:cubicBezTo>
                      <a:pt x="6261" y="8002"/>
                      <a:pt x="6270" y="8026"/>
                      <a:pt x="6243" y="8073"/>
                    </a:cubicBezTo>
                    <a:cubicBezTo>
                      <a:pt x="6228" y="8099"/>
                      <a:pt x="6227" y="8112"/>
                      <a:pt x="6237" y="8112"/>
                    </a:cubicBezTo>
                    <a:cubicBezTo>
                      <a:pt x="6251" y="8112"/>
                      <a:pt x="6286" y="8088"/>
                      <a:pt x="6338" y="8043"/>
                    </a:cubicBezTo>
                    <a:cubicBezTo>
                      <a:pt x="6522" y="7880"/>
                      <a:pt x="6842" y="7742"/>
                      <a:pt x="7055" y="7738"/>
                    </a:cubicBezTo>
                    <a:cubicBezTo>
                      <a:pt x="7073" y="7737"/>
                      <a:pt x="7089" y="7737"/>
                      <a:pt x="7103" y="7737"/>
                    </a:cubicBezTo>
                    <a:close/>
                    <a:moveTo>
                      <a:pt x="10369" y="7898"/>
                    </a:moveTo>
                    <a:cubicBezTo>
                      <a:pt x="10601" y="7898"/>
                      <a:pt x="10773" y="7913"/>
                      <a:pt x="10757" y="7932"/>
                    </a:cubicBezTo>
                    <a:cubicBezTo>
                      <a:pt x="10737" y="7952"/>
                      <a:pt x="9832" y="8239"/>
                      <a:pt x="8741" y="8570"/>
                    </a:cubicBezTo>
                    <a:cubicBezTo>
                      <a:pt x="7542" y="8935"/>
                      <a:pt x="7071" y="9078"/>
                      <a:pt x="6941" y="9078"/>
                    </a:cubicBezTo>
                    <a:cubicBezTo>
                      <a:pt x="6859" y="9078"/>
                      <a:pt x="6913" y="9021"/>
                      <a:pt x="7006" y="8927"/>
                    </a:cubicBezTo>
                    <a:cubicBezTo>
                      <a:pt x="7323" y="8610"/>
                      <a:pt x="9589" y="7905"/>
                      <a:pt x="10312" y="7898"/>
                    </a:cubicBezTo>
                    <a:cubicBezTo>
                      <a:pt x="10331" y="7898"/>
                      <a:pt x="10350" y="7898"/>
                      <a:pt x="10369" y="7898"/>
                    </a:cubicBezTo>
                    <a:close/>
                    <a:moveTo>
                      <a:pt x="3834" y="8797"/>
                    </a:moveTo>
                    <a:cubicBezTo>
                      <a:pt x="3847" y="8797"/>
                      <a:pt x="3805" y="8876"/>
                      <a:pt x="3744" y="8972"/>
                    </a:cubicBezTo>
                    <a:cubicBezTo>
                      <a:pt x="3679" y="9070"/>
                      <a:pt x="3560" y="9170"/>
                      <a:pt x="3487" y="9185"/>
                    </a:cubicBezTo>
                    <a:cubicBezTo>
                      <a:pt x="3458" y="9191"/>
                      <a:pt x="3435" y="9194"/>
                      <a:pt x="3419" y="9194"/>
                    </a:cubicBezTo>
                    <a:cubicBezTo>
                      <a:pt x="3368" y="9194"/>
                      <a:pt x="3382" y="9158"/>
                      <a:pt x="3451" y="9046"/>
                    </a:cubicBezTo>
                    <a:cubicBezTo>
                      <a:pt x="3506" y="8957"/>
                      <a:pt x="3611" y="8862"/>
                      <a:pt x="3678" y="8842"/>
                    </a:cubicBezTo>
                    <a:cubicBezTo>
                      <a:pt x="3752" y="8821"/>
                      <a:pt x="3817" y="8802"/>
                      <a:pt x="3833" y="8797"/>
                    </a:cubicBezTo>
                    <a:cubicBezTo>
                      <a:pt x="3833" y="8797"/>
                      <a:pt x="3834" y="8797"/>
                      <a:pt x="3834" y="8797"/>
                    </a:cubicBezTo>
                    <a:close/>
                    <a:moveTo>
                      <a:pt x="19804" y="8547"/>
                    </a:moveTo>
                    <a:cubicBezTo>
                      <a:pt x="19900" y="8547"/>
                      <a:pt x="19973" y="8576"/>
                      <a:pt x="19973" y="8618"/>
                    </a:cubicBezTo>
                    <a:cubicBezTo>
                      <a:pt x="19973" y="8658"/>
                      <a:pt x="19995" y="8761"/>
                      <a:pt x="20022" y="8842"/>
                    </a:cubicBezTo>
                    <a:cubicBezTo>
                      <a:pt x="20043" y="8908"/>
                      <a:pt x="20051" y="8940"/>
                      <a:pt x="20042" y="8940"/>
                    </a:cubicBezTo>
                    <a:cubicBezTo>
                      <a:pt x="20034" y="8940"/>
                      <a:pt x="20015" y="8916"/>
                      <a:pt x="19981" y="8870"/>
                    </a:cubicBezTo>
                    <a:cubicBezTo>
                      <a:pt x="19943" y="8818"/>
                      <a:pt x="19921" y="8791"/>
                      <a:pt x="19907" y="8791"/>
                    </a:cubicBezTo>
                    <a:cubicBezTo>
                      <a:pt x="19893" y="8791"/>
                      <a:pt x="19888" y="8818"/>
                      <a:pt x="19884" y="8870"/>
                    </a:cubicBezTo>
                    <a:cubicBezTo>
                      <a:pt x="19880" y="8936"/>
                      <a:pt x="19881" y="9036"/>
                      <a:pt x="19888" y="9086"/>
                    </a:cubicBezTo>
                    <a:cubicBezTo>
                      <a:pt x="19895" y="9134"/>
                      <a:pt x="19860" y="9205"/>
                      <a:pt x="19814" y="9233"/>
                    </a:cubicBezTo>
                    <a:cubicBezTo>
                      <a:pt x="19806" y="9238"/>
                      <a:pt x="19797" y="9241"/>
                      <a:pt x="19790" y="9241"/>
                    </a:cubicBezTo>
                    <a:cubicBezTo>
                      <a:pt x="19754" y="9241"/>
                      <a:pt x="19730" y="9186"/>
                      <a:pt x="19730" y="9099"/>
                    </a:cubicBezTo>
                    <a:cubicBezTo>
                      <a:pt x="19730" y="8993"/>
                      <a:pt x="19707" y="8832"/>
                      <a:pt x="19681" y="8729"/>
                    </a:cubicBezTo>
                    <a:cubicBezTo>
                      <a:pt x="19640" y="8582"/>
                      <a:pt x="19666" y="8547"/>
                      <a:pt x="19804" y="8547"/>
                    </a:cubicBezTo>
                    <a:close/>
                    <a:moveTo>
                      <a:pt x="6381" y="8567"/>
                    </a:moveTo>
                    <a:cubicBezTo>
                      <a:pt x="6451" y="8567"/>
                      <a:pt x="6398" y="8637"/>
                      <a:pt x="6251" y="8790"/>
                    </a:cubicBezTo>
                    <a:cubicBezTo>
                      <a:pt x="6074" y="8974"/>
                      <a:pt x="5471" y="9263"/>
                      <a:pt x="5294" y="9263"/>
                    </a:cubicBezTo>
                    <a:cubicBezTo>
                      <a:pt x="5274" y="9263"/>
                      <a:pt x="5260" y="9259"/>
                      <a:pt x="5252" y="9252"/>
                    </a:cubicBezTo>
                    <a:cubicBezTo>
                      <a:pt x="5188" y="9185"/>
                      <a:pt x="5711" y="8788"/>
                      <a:pt x="6004" y="8681"/>
                    </a:cubicBezTo>
                    <a:cubicBezTo>
                      <a:pt x="6206" y="8606"/>
                      <a:pt x="6328" y="8567"/>
                      <a:pt x="6381" y="8567"/>
                    </a:cubicBezTo>
                    <a:close/>
                    <a:moveTo>
                      <a:pt x="14056" y="8148"/>
                    </a:moveTo>
                    <a:cubicBezTo>
                      <a:pt x="14145" y="8148"/>
                      <a:pt x="14190" y="8166"/>
                      <a:pt x="14190" y="8202"/>
                    </a:cubicBezTo>
                    <a:cubicBezTo>
                      <a:pt x="14190" y="8370"/>
                      <a:pt x="13269" y="8802"/>
                      <a:pt x="12512" y="8988"/>
                    </a:cubicBezTo>
                    <a:cubicBezTo>
                      <a:pt x="12056" y="9099"/>
                      <a:pt x="11620" y="9213"/>
                      <a:pt x="11534" y="9245"/>
                    </a:cubicBezTo>
                    <a:cubicBezTo>
                      <a:pt x="11495" y="9260"/>
                      <a:pt x="11467" y="9267"/>
                      <a:pt x="11451" y="9267"/>
                    </a:cubicBezTo>
                    <a:cubicBezTo>
                      <a:pt x="11428" y="9267"/>
                      <a:pt x="11430" y="9252"/>
                      <a:pt x="11461" y="9222"/>
                    </a:cubicBezTo>
                    <a:cubicBezTo>
                      <a:pt x="11506" y="9177"/>
                      <a:pt x="11762" y="9083"/>
                      <a:pt x="12030" y="9015"/>
                    </a:cubicBezTo>
                    <a:cubicBezTo>
                      <a:pt x="12299" y="8945"/>
                      <a:pt x="12679" y="8845"/>
                      <a:pt x="12874" y="8794"/>
                    </a:cubicBezTo>
                    <a:cubicBezTo>
                      <a:pt x="13071" y="8742"/>
                      <a:pt x="13214" y="8685"/>
                      <a:pt x="13195" y="8667"/>
                    </a:cubicBezTo>
                    <a:cubicBezTo>
                      <a:pt x="13192" y="8664"/>
                      <a:pt x="13183" y="8662"/>
                      <a:pt x="13170" y="8662"/>
                    </a:cubicBezTo>
                    <a:cubicBezTo>
                      <a:pt x="13104" y="8662"/>
                      <a:pt x="12922" y="8698"/>
                      <a:pt x="12719" y="8751"/>
                    </a:cubicBezTo>
                    <a:cubicBezTo>
                      <a:pt x="12476" y="8817"/>
                      <a:pt x="12264" y="8869"/>
                      <a:pt x="12251" y="8869"/>
                    </a:cubicBezTo>
                    <a:cubicBezTo>
                      <a:pt x="12238" y="8869"/>
                      <a:pt x="12295" y="8776"/>
                      <a:pt x="12373" y="8670"/>
                    </a:cubicBezTo>
                    <a:cubicBezTo>
                      <a:pt x="12450" y="8563"/>
                      <a:pt x="12569" y="8468"/>
                      <a:pt x="12625" y="8467"/>
                    </a:cubicBezTo>
                    <a:cubicBezTo>
                      <a:pt x="12683" y="8464"/>
                      <a:pt x="12711" y="8428"/>
                      <a:pt x="12687" y="8389"/>
                    </a:cubicBezTo>
                    <a:cubicBezTo>
                      <a:pt x="12669" y="8359"/>
                      <a:pt x="12687" y="8341"/>
                      <a:pt x="12729" y="8341"/>
                    </a:cubicBezTo>
                    <a:cubicBezTo>
                      <a:pt x="12745" y="8341"/>
                      <a:pt x="12764" y="8344"/>
                      <a:pt x="12786" y="8349"/>
                    </a:cubicBezTo>
                    <a:cubicBezTo>
                      <a:pt x="12800" y="8352"/>
                      <a:pt x="12819" y="8354"/>
                      <a:pt x="12843" y="8354"/>
                    </a:cubicBezTo>
                    <a:cubicBezTo>
                      <a:pt x="12957" y="8354"/>
                      <a:pt x="13175" y="8319"/>
                      <a:pt x="13376" y="8269"/>
                    </a:cubicBezTo>
                    <a:cubicBezTo>
                      <a:pt x="13694" y="8188"/>
                      <a:pt x="13924" y="8148"/>
                      <a:pt x="14056" y="8148"/>
                    </a:cubicBezTo>
                    <a:close/>
                    <a:moveTo>
                      <a:pt x="4691" y="8881"/>
                    </a:moveTo>
                    <a:cubicBezTo>
                      <a:pt x="4735" y="8881"/>
                      <a:pt x="4741" y="8904"/>
                      <a:pt x="4741" y="8944"/>
                    </a:cubicBezTo>
                    <a:cubicBezTo>
                      <a:pt x="4741" y="9016"/>
                      <a:pt x="4196" y="9252"/>
                      <a:pt x="3681" y="9401"/>
                    </a:cubicBezTo>
                    <a:cubicBezTo>
                      <a:pt x="3618" y="9420"/>
                      <a:pt x="3575" y="9428"/>
                      <a:pt x="3549" y="9428"/>
                    </a:cubicBezTo>
                    <a:cubicBezTo>
                      <a:pt x="3407" y="9428"/>
                      <a:pt x="3771" y="9184"/>
                      <a:pt x="4170" y="9042"/>
                    </a:cubicBezTo>
                    <a:cubicBezTo>
                      <a:pt x="4485" y="8929"/>
                      <a:pt x="4627" y="8881"/>
                      <a:pt x="4691" y="8881"/>
                    </a:cubicBezTo>
                    <a:close/>
                    <a:moveTo>
                      <a:pt x="6458" y="8960"/>
                    </a:moveTo>
                    <a:cubicBezTo>
                      <a:pt x="6514" y="8960"/>
                      <a:pt x="6502" y="9011"/>
                      <a:pt x="6442" y="9123"/>
                    </a:cubicBezTo>
                    <a:cubicBezTo>
                      <a:pt x="6369" y="9265"/>
                      <a:pt x="5923" y="9523"/>
                      <a:pt x="5751" y="9523"/>
                    </a:cubicBezTo>
                    <a:cubicBezTo>
                      <a:pt x="5651" y="9523"/>
                      <a:pt x="6076" y="9099"/>
                      <a:pt x="6247" y="9027"/>
                    </a:cubicBezTo>
                    <a:cubicBezTo>
                      <a:pt x="6352" y="8983"/>
                      <a:pt x="6420" y="8960"/>
                      <a:pt x="6458" y="8960"/>
                    </a:cubicBezTo>
                    <a:close/>
                    <a:moveTo>
                      <a:pt x="3394" y="9315"/>
                    </a:moveTo>
                    <a:cubicBezTo>
                      <a:pt x="3453" y="9315"/>
                      <a:pt x="3444" y="9387"/>
                      <a:pt x="3332" y="9499"/>
                    </a:cubicBezTo>
                    <a:cubicBezTo>
                      <a:pt x="3278" y="9553"/>
                      <a:pt x="3213" y="9585"/>
                      <a:pt x="3169" y="9585"/>
                    </a:cubicBezTo>
                    <a:cubicBezTo>
                      <a:pt x="3153" y="9585"/>
                      <a:pt x="3140" y="9581"/>
                      <a:pt x="3131" y="9573"/>
                    </a:cubicBezTo>
                    <a:cubicBezTo>
                      <a:pt x="3099" y="9538"/>
                      <a:pt x="3145" y="9452"/>
                      <a:pt x="3226" y="9393"/>
                    </a:cubicBezTo>
                    <a:cubicBezTo>
                      <a:pt x="3301" y="9339"/>
                      <a:pt x="3359" y="9315"/>
                      <a:pt x="3394" y="9315"/>
                    </a:cubicBezTo>
                    <a:close/>
                    <a:moveTo>
                      <a:pt x="23730" y="8952"/>
                    </a:moveTo>
                    <a:lnTo>
                      <a:pt x="23541" y="9278"/>
                    </a:lnTo>
                    <a:lnTo>
                      <a:pt x="23354" y="9605"/>
                    </a:lnTo>
                    <a:lnTo>
                      <a:pt x="23308" y="9344"/>
                    </a:lnTo>
                    <a:cubicBezTo>
                      <a:pt x="23248" y="9000"/>
                      <a:pt x="23275" y="8952"/>
                      <a:pt x="23525" y="8952"/>
                    </a:cubicBezTo>
                    <a:close/>
                    <a:moveTo>
                      <a:pt x="19435" y="8625"/>
                    </a:moveTo>
                    <a:cubicBezTo>
                      <a:pt x="19461" y="8625"/>
                      <a:pt x="19477" y="8664"/>
                      <a:pt x="19497" y="8731"/>
                    </a:cubicBezTo>
                    <a:cubicBezTo>
                      <a:pt x="19525" y="8830"/>
                      <a:pt x="19554" y="9052"/>
                      <a:pt x="19559" y="9225"/>
                    </a:cubicBezTo>
                    <a:cubicBezTo>
                      <a:pt x="19564" y="9444"/>
                      <a:pt x="19554" y="9510"/>
                      <a:pt x="19478" y="9510"/>
                    </a:cubicBezTo>
                    <a:cubicBezTo>
                      <a:pt x="19458" y="9510"/>
                      <a:pt x="19434" y="9505"/>
                      <a:pt x="19404" y="9498"/>
                    </a:cubicBezTo>
                    <a:cubicBezTo>
                      <a:pt x="19371" y="9490"/>
                      <a:pt x="19341" y="9486"/>
                      <a:pt x="19315" y="9486"/>
                    </a:cubicBezTo>
                    <a:cubicBezTo>
                      <a:pt x="19270" y="9486"/>
                      <a:pt x="19239" y="9498"/>
                      <a:pt x="19239" y="9520"/>
                    </a:cubicBezTo>
                    <a:cubicBezTo>
                      <a:pt x="19239" y="9556"/>
                      <a:pt x="19166" y="9605"/>
                      <a:pt x="19084" y="9626"/>
                    </a:cubicBezTo>
                    <a:cubicBezTo>
                      <a:pt x="19067" y="9631"/>
                      <a:pt x="19051" y="9633"/>
                      <a:pt x="19037" y="9633"/>
                    </a:cubicBezTo>
                    <a:cubicBezTo>
                      <a:pt x="18866" y="9633"/>
                      <a:pt x="18935" y="9303"/>
                      <a:pt x="19206" y="8903"/>
                    </a:cubicBezTo>
                    <a:cubicBezTo>
                      <a:pt x="19337" y="8708"/>
                      <a:pt x="19397" y="8625"/>
                      <a:pt x="19435" y="8625"/>
                    </a:cubicBezTo>
                    <a:close/>
                    <a:moveTo>
                      <a:pt x="11473" y="7983"/>
                    </a:moveTo>
                    <a:cubicBezTo>
                      <a:pt x="11679" y="7983"/>
                      <a:pt x="11828" y="8006"/>
                      <a:pt x="11828" y="8056"/>
                    </a:cubicBezTo>
                    <a:cubicBezTo>
                      <a:pt x="11828" y="8183"/>
                      <a:pt x="11601" y="8263"/>
                      <a:pt x="10118" y="8658"/>
                    </a:cubicBezTo>
                    <a:cubicBezTo>
                      <a:pt x="9377" y="8856"/>
                      <a:pt x="8392" y="9133"/>
                      <a:pt x="7918" y="9277"/>
                    </a:cubicBezTo>
                    <a:cubicBezTo>
                      <a:pt x="6858" y="9600"/>
                      <a:pt x="6601" y="9677"/>
                      <a:pt x="6521" y="9677"/>
                    </a:cubicBezTo>
                    <a:cubicBezTo>
                      <a:pt x="6500" y="9677"/>
                      <a:pt x="6491" y="9672"/>
                      <a:pt x="6484" y="9665"/>
                    </a:cubicBezTo>
                    <a:cubicBezTo>
                      <a:pt x="6462" y="9645"/>
                      <a:pt x="6509" y="9546"/>
                      <a:pt x="6589" y="9449"/>
                    </a:cubicBezTo>
                    <a:cubicBezTo>
                      <a:pt x="6696" y="9318"/>
                      <a:pt x="7202" y="9127"/>
                      <a:pt x="8447" y="8749"/>
                    </a:cubicBezTo>
                    <a:cubicBezTo>
                      <a:pt x="9391" y="8461"/>
                      <a:pt x="10321" y="8175"/>
                      <a:pt x="10525" y="8110"/>
                    </a:cubicBezTo>
                    <a:cubicBezTo>
                      <a:pt x="10777" y="8029"/>
                      <a:pt x="11181" y="7983"/>
                      <a:pt x="11473" y="7983"/>
                    </a:cubicBezTo>
                    <a:close/>
                    <a:moveTo>
                      <a:pt x="18930" y="8464"/>
                    </a:moveTo>
                    <a:cubicBezTo>
                      <a:pt x="19092" y="8464"/>
                      <a:pt x="19253" y="8497"/>
                      <a:pt x="19277" y="8537"/>
                    </a:cubicBezTo>
                    <a:cubicBezTo>
                      <a:pt x="19301" y="8578"/>
                      <a:pt x="19211" y="8762"/>
                      <a:pt x="19072" y="8949"/>
                    </a:cubicBezTo>
                    <a:cubicBezTo>
                      <a:pt x="18936" y="9137"/>
                      <a:pt x="18845" y="9322"/>
                      <a:pt x="18874" y="9364"/>
                    </a:cubicBezTo>
                    <a:cubicBezTo>
                      <a:pt x="18895" y="9398"/>
                      <a:pt x="18882" y="9422"/>
                      <a:pt x="18849" y="9422"/>
                    </a:cubicBezTo>
                    <a:cubicBezTo>
                      <a:pt x="18843" y="9422"/>
                      <a:pt x="18836" y="9422"/>
                      <a:pt x="18829" y="9420"/>
                    </a:cubicBezTo>
                    <a:cubicBezTo>
                      <a:pt x="18823" y="9419"/>
                      <a:pt x="18817" y="9418"/>
                      <a:pt x="18811" y="9418"/>
                    </a:cubicBezTo>
                    <a:cubicBezTo>
                      <a:pt x="18763" y="9418"/>
                      <a:pt x="18713" y="9455"/>
                      <a:pt x="18690" y="9514"/>
                    </a:cubicBezTo>
                    <a:cubicBezTo>
                      <a:pt x="18670" y="9564"/>
                      <a:pt x="18670" y="9589"/>
                      <a:pt x="18693" y="9589"/>
                    </a:cubicBezTo>
                    <a:cubicBezTo>
                      <a:pt x="18707" y="9589"/>
                      <a:pt x="18729" y="9580"/>
                      <a:pt x="18761" y="9562"/>
                    </a:cubicBezTo>
                    <a:cubicBezTo>
                      <a:pt x="18790" y="9545"/>
                      <a:pt x="18810" y="9537"/>
                      <a:pt x="18820" y="9537"/>
                    </a:cubicBezTo>
                    <a:cubicBezTo>
                      <a:pt x="18831" y="9537"/>
                      <a:pt x="18828" y="9548"/>
                      <a:pt x="18809" y="9571"/>
                    </a:cubicBezTo>
                    <a:cubicBezTo>
                      <a:pt x="18745" y="9643"/>
                      <a:pt x="18662" y="9665"/>
                      <a:pt x="18148" y="9745"/>
                    </a:cubicBezTo>
                    <a:cubicBezTo>
                      <a:pt x="18065" y="9758"/>
                      <a:pt x="18001" y="9769"/>
                      <a:pt x="17957" y="9769"/>
                    </a:cubicBezTo>
                    <a:cubicBezTo>
                      <a:pt x="17811" y="9769"/>
                      <a:pt x="17893" y="9645"/>
                      <a:pt x="18263" y="9050"/>
                    </a:cubicBezTo>
                    <a:cubicBezTo>
                      <a:pt x="18609" y="8496"/>
                      <a:pt x="18646" y="8464"/>
                      <a:pt x="18930" y="8464"/>
                    </a:cubicBezTo>
                    <a:close/>
                    <a:moveTo>
                      <a:pt x="3111" y="9685"/>
                    </a:moveTo>
                    <a:cubicBezTo>
                      <a:pt x="3159" y="9685"/>
                      <a:pt x="3193" y="9700"/>
                      <a:pt x="3193" y="9721"/>
                    </a:cubicBezTo>
                    <a:cubicBezTo>
                      <a:pt x="3193" y="9744"/>
                      <a:pt x="3159" y="9778"/>
                      <a:pt x="3111" y="9807"/>
                    </a:cubicBezTo>
                    <a:cubicBezTo>
                      <a:pt x="3096" y="9816"/>
                      <a:pt x="3081" y="9820"/>
                      <a:pt x="3069" y="9820"/>
                    </a:cubicBezTo>
                    <a:cubicBezTo>
                      <a:pt x="3045" y="9820"/>
                      <a:pt x="3030" y="9803"/>
                      <a:pt x="3030" y="9770"/>
                    </a:cubicBezTo>
                    <a:cubicBezTo>
                      <a:pt x="3031" y="9721"/>
                      <a:pt x="3064" y="9685"/>
                      <a:pt x="3111" y="9685"/>
                    </a:cubicBezTo>
                    <a:close/>
                    <a:moveTo>
                      <a:pt x="5753" y="9202"/>
                    </a:moveTo>
                    <a:cubicBezTo>
                      <a:pt x="5789" y="9202"/>
                      <a:pt x="5731" y="9295"/>
                      <a:pt x="5626" y="9409"/>
                    </a:cubicBezTo>
                    <a:cubicBezTo>
                      <a:pt x="5437" y="9613"/>
                      <a:pt x="5319" y="9678"/>
                      <a:pt x="4903" y="9808"/>
                    </a:cubicBezTo>
                    <a:lnTo>
                      <a:pt x="4700" y="9872"/>
                    </a:lnTo>
                    <a:lnTo>
                      <a:pt x="4863" y="9685"/>
                    </a:lnTo>
                    <a:cubicBezTo>
                      <a:pt x="5011" y="9516"/>
                      <a:pt x="5564" y="9215"/>
                      <a:pt x="5751" y="9202"/>
                    </a:cubicBezTo>
                    <a:cubicBezTo>
                      <a:pt x="5752" y="9202"/>
                      <a:pt x="5752" y="9202"/>
                      <a:pt x="5753" y="9202"/>
                    </a:cubicBezTo>
                    <a:close/>
                    <a:moveTo>
                      <a:pt x="11638" y="8340"/>
                    </a:moveTo>
                    <a:cubicBezTo>
                      <a:pt x="11641" y="8340"/>
                      <a:pt x="11643" y="8340"/>
                      <a:pt x="11644" y="8341"/>
                    </a:cubicBezTo>
                    <a:cubicBezTo>
                      <a:pt x="11655" y="8349"/>
                      <a:pt x="11641" y="8417"/>
                      <a:pt x="11616" y="8491"/>
                    </a:cubicBezTo>
                    <a:cubicBezTo>
                      <a:pt x="11588" y="8571"/>
                      <a:pt x="11343" y="8690"/>
                      <a:pt x="11026" y="8781"/>
                    </a:cubicBezTo>
                    <a:cubicBezTo>
                      <a:pt x="10728" y="8865"/>
                      <a:pt x="9768" y="9143"/>
                      <a:pt x="8896" y="9396"/>
                    </a:cubicBezTo>
                    <a:cubicBezTo>
                      <a:pt x="8025" y="9647"/>
                      <a:pt x="7235" y="9873"/>
                      <a:pt x="7144" y="9897"/>
                    </a:cubicBezTo>
                    <a:cubicBezTo>
                      <a:pt x="7118" y="9904"/>
                      <a:pt x="7097" y="9907"/>
                      <a:pt x="7083" y="9907"/>
                    </a:cubicBezTo>
                    <a:cubicBezTo>
                      <a:pt x="7029" y="9907"/>
                      <a:pt x="7070" y="9855"/>
                      <a:pt x="7224" y="9710"/>
                    </a:cubicBezTo>
                    <a:cubicBezTo>
                      <a:pt x="7412" y="9536"/>
                      <a:pt x="7755" y="9403"/>
                      <a:pt x="8691" y="9138"/>
                    </a:cubicBezTo>
                    <a:cubicBezTo>
                      <a:pt x="10746" y="8560"/>
                      <a:pt x="11562" y="8340"/>
                      <a:pt x="11638" y="8340"/>
                    </a:cubicBezTo>
                    <a:close/>
                    <a:moveTo>
                      <a:pt x="5247" y="8965"/>
                    </a:moveTo>
                    <a:cubicBezTo>
                      <a:pt x="5306" y="8965"/>
                      <a:pt x="5286" y="9016"/>
                      <a:pt x="5231" y="9115"/>
                    </a:cubicBezTo>
                    <a:cubicBezTo>
                      <a:pt x="5141" y="9278"/>
                      <a:pt x="4855" y="9453"/>
                      <a:pt x="4495" y="9564"/>
                    </a:cubicBezTo>
                    <a:cubicBezTo>
                      <a:pt x="4422" y="9586"/>
                      <a:pt x="4376" y="9599"/>
                      <a:pt x="4354" y="9599"/>
                    </a:cubicBezTo>
                    <a:cubicBezTo>
                      <a:pt x="4320" y="9599"/>
                      <a:pt x="4343" y="9568"/>
                      <a:pt x="4407" y="9492"/>
                    </a:cubicBezTo>
                    <a:cubicBezTo>
                      <a:pt x="4468" y="9419"/>
                      <a:pt x="4501" y="9336"/>
                      <a:pt x="4475" y="9310"/>
                    </a:cubicBezTo>
                    <a:cubicBezTo>
                      <a:pt x="4471" y="9306"/>
                      <a:pt x="4466" y="9304"/>
                      <a:pt x="4460" y="9304"/>
                    </a:cubicBezTo>
                    <a:cubicBezTo>
                      <a:pt x="4426" y="9304"/>
                      <a:pt x="4361" y="9368"/>
                      <a:pt x="4296" y="9466"/>
                    </a:cubicBezTo>
                    <a:cubicBezTo>
                      <a:pt x="4180" y="9642"/>
                      <a:pt x="3467" y="9995"/>
                      <a:pt x="3263" y="9995"/>
                    </a:cubicBezTo>
                    <a:cubicBezTo>
                      <a:pt x="3241" y="9995"/>
                      <a:pt x="3225" y="9991"/>
                      <a:pt x="3217" y="9982"/>
                    </a:cubicBezTo>
                    <a:cubicBezTo>
                      <a:pt x="3059" y="9825"/>
                      <a:pt x="3802" y="9369"/>
                      <a:pt x="4423" y="9244"/>
                    </a:cubicBezTo>
                    <a:cubicBezTo>
                      <a:pt x="4487" y="9230"/>
                      <a:pt x="4628" y="9185"/>
                      <a:pt x="4741" y="9139"/>
                    </a:cubicBezTo>
                    <a:cubicBezTo>
                      <a:pt x="5034" y="9022"/>
                      <a:pt x="5185" y="8965"/>
                      <a:pt x="5247" y="8965"/>
                    </a:cubicBezTo>
                    <a:close/>
                    <a:moveTo>
                      <a:pt x="6211" y="9455"/>
                    </a:moveTo>
                    <a:cubicBezTo>
                      <a:pt x="6273" y="9455"/>
                      <a:pt x="6243" y="9513"/>
                      <a:pt x="6161" y="9637"/>
                    </a:cubicBezTo>
                    <a:cubicBezTo>
                      <a:pt x="6058" y="9795"/>
                      <a:pt x="5435" y="10089"/>
                      <a:pt x="5240" y="10089"/>
                    </a:cubicBezTo>
                    <a:cubicBezTo>
                      <a:pt x="5216" y="10089"/>
                      <a:pt x="5199" y="10085"/>
                      <a:pt x="5189" y="10075"/>
                    </a:cubicBezTo>
                    <a:cubicBezTo>
                      <a:pt x="5117" y="10006"/>
                      <a:pt x="5532" y="9683"/>
                      <a:pt x="5840" y="9570"/>
                    </a:cubicBezTo>
                    <a:cubicBezTo>
                      <a:pt x="6044" y="9495"/>
                      <a:pt x="6159" y="9455"/>
                      <a:pt x="6211" y="9455"/>
                    </a:cubicBezTo>
                    <a:close/>
                    <a:moveTo>
                      <a:pt x="17958" y="8399"/>
                    </a:moveTo>
                    <a:cubicBezTo>
                      <a:pt x="18044" y="8399"/>
                      <a:pt x="18150" y="8422"/>
                      <a:pt x="18294" y="8455"/>
                    </a:cubicBezTo>
                    <a:lnTo>
                      <a:pt x="18521" y="8507"/>
                    </a:lnTo>
                    <a:lnTo>
                      <a:pt x="18107" y="9139"/>
                    </a:lnTo>
                    <a:cubicBezTo>
                      <a:pt x="17799" y="9607"/>
                      <a:pt x="17502" y="9907"/>
                      <a:pt x="17355" y="9907"/>
                    </a:cubicBezTo>
                    <a:cubicBezTo>
                      <a:pt x="17334" y="9907"/>
                      <a:pt x="17315" y="9900"/>
                      <a:pt x="17300" y="9887"/>
                    </a:cubicBezTo>
                    <a:cubicBezTo>
                      <a:pt x="17283" y="9871"/>
                      <a:pt x="17458" y="9559"/>
                      <a:pt x="17692" y="9193"/>
                    </a:cubicBezTo>
                    <a:cubicBezTo>
                      <a:pt x="17926" y="8828"/>
                      <a:pt x="18101" y="8516"/>
                      <a:pt x="18083" y="8501"/>
                    </a:cubicBezTo>
                    <a:cubicBezTo>
                      <a:pt x="18082" y="8501"/>
                      <a:pt x="18082" y="8501"/>
                      <a:pt x="18081" y="8501"/>
                    </a:cubicBezTo>
                    <a:cubicBezTo>
                      <a:pt x="18054" y="8501"/>
                      <a:pt x="17813" y="8845"/>
                      <a:pt x="17533" y="9284"/>
                    </a:cubicBezTo>
                    <a:cubicBezTo>
                      <a:pt x="17247" y="9732"/>
                      <a:pt x="16985" y="10094"/>
                      <a:pt x="16946" y="10094"/>
                    </a:cubicBezTo>
                    <a:cubicBezTo>
                      <a:pt x="16907" y="10094"/>
                      <a:pt x="17069" y="9712"/>
                      <a:pt x="17304" y="9238"/>
                    </a:cubicBezTo>
                    <a:cubicBezTo>
                      <a:pt x="17635" y="8576"/>
                      <a:pt x="17723" y="8399"/>
                      <a:pt x="17958" y="8399"/>
                    </a:cubicBezTo>
                    <a:close/>
                    <a:moveTo>
                      <a:pt x="7089" y="9611"/>
                    </a:moveTo>
                    <a:cubicBezTo>
                      <a:pt x="7100" y="9611"/>
                      <a:pt x="7072" y="9681"/>
                      <a:pt x="7024" y="9768"/>
                    </a:cubicBezTo>
                    <a:cubicBezTo>
                      <a:pt x="6928" y="9944"/>
                      <a:pt x="6760" y="10042"/>
                      <a:pt x="6419" y="10126"/>
                    </a:cubicBezTo>
                    <a:cubicBezTo>
                      <a:pt x="6341" y="10145"/>
                      <a:pt x="6290" y="10157"/>
                      <a:pt x="6260" y="10157"/>
                    </a:cubicBezTo>
                    <a:cubicBezTo>
                      <a:pt x="6203" y="10157"/>
                      <a:pt x="6228" y="10114"/>
                      <a:pt x="6306" y="9995"/>
                    </a:cubicBezTo>
                    <a:cubicBezTo>
                      <a:pt x="6403" y="9845"/>
                      <a:pt x="6631" y="9733"/>
                      <a:pt x="7088" y="9611"/>
                    </a:cubicBezTo>
                    <a:cubicBezTo>
                      <a:pt x="7088" y="9611"/>
                      <a:pt x="7089" y="9611"/>
                      <a:pt x="7089" y="9611"/>
                    </a:cubicBezTo>
                    <a:close/>
                    <a:moveTo>
                      <a:pt x="4772" y="9566"/>
                    </a:moveTo>
                    <a:cubicBezTo>
                      <a:pt x="4792" y="9566"/>
                      <a:pt x="4806" y="9569"/>
                      <a:pt x="4815" y="9577"/>
                    </a:cubicBezTo>
                    <a:cubicBezTo>
                      <a:pt x="4833" y="9591"/>
                      <a:pt x="4781" y="9677"/>
                      <a:pt x="4700" y="9766"/>
                    </a:cubicBezTo>
                    <a:cubicBezTo>
                      <a:pt x="4567" y="9910"/>
                      <a:pt x="4179" y="10078"/>
                      <a:pt x="4015" y="10078"/>
                    </a:cubicBezTo>
                    <a:cubicBezTo>
                      <a:pt x="3986" y="10078"/>
                      <a:pt x="3963" y="10073"/>
                      <a:pt x="3951" y="10061"/>
                    </a:cubicBezTo>
                    <a:cubicBezTo>
                      <a:pt x="3945" y="10055"/>
                      <a:pt x="3935" y="10052"/>
                      <a:pt x="3924" y="10052"/>
                    </a:cubicBezTo>
                    <a:cubicBezTo>
                      <a:pt x="3885" y="10052"/>
                      <a:pt x="3820" y="10086"/>
                      <a:pt x="3764" y="10135"/>
                    </a:cubicBezTo>
                    <a:cubicBezTo>
                      <a:pt x="3708" y="10186"/>
                      <a:pt x="3625" y="10209"/>
                      <a:pt x="3549" y="10209"/>
                    </a:cubicBezTo>
                    <a:cubicBezTo>
                      <a:pt x="3447" y="10209"/>
                      <a:pt x="3356" y="10167"/>
                      <a:pt x="3356" y="10094"/>
                    </a:cubicBezTo>
                    <a:cubicBezTo>
                      <a:pt x="3357" y="10061"/>
                      <a:pt x="3487" y="9996"/>
                      <a:pt x="3641" y="9951"/>
                    </a:cubicBezTo>
                    <a:cubicBezTo>
                      <a:pt x="3743" y="9920"/>
                      <a:pt x="3815" y="9904"/>
                      <a:pt x="3860" y="9904"/>
                    </a:cubicBezTo>
                    <a:cubicBezTo>
                      <a:pt x="3906" y="9904"/>
                      <a:pt x="3927" y="9920"/>
                      <a:pt x="3927" y="9951"/>
                    </a:cubicBezTo>
                    <a:cubicBezTo>
                      <a:pt x="3927" y="9965"/>
                      <a:pt x="3934" y="9972"/>
                      <a:pt x="3947" y="9972"/>
                    </a:cubicBezTo>
                    <a:cubicBezTo>
                      <a:pt x="3977" y="9972"/>
                      <a:pt x="4038" y="9935"/>
                      <a:pt x="4106" y="9873"/>
                    </a:cubicBezTo>
                    <a:cubicBezTo>
                      <a:pt x="4263" y="9732"/>
                      <a:pt x="4635" y="9566"/>
                      <a:pt x="4772" y="9566"/>
                    </a:cubicBezTo>
                    <a:close/>
                    <a:moveTo>
                      <a:pt x="5273" y="9773"/>
                    </a:moveTo>
                    <a:cubicBezTo>
                      <a:pt x="5316" y="9773"/>
                      <a:pt x="5244" y="9870"/>
                      <a:pt x="5109" y="10002"/>
                    </a:cubicBezTo>
                    <a:cubicBezTo>
                      <a:pt x="4970" y="10135"/>
                      <a:pt x="4761" y="10261"/>
                      <a:pt x="4628" y="10292"/>
                    </a:cubicBezTo>
                    <a:cubicBezTo>
                      <a:pt x="4550" y="10309"/>
                      <a:pt x="4498" y="10320"/>
                      <a:pt x="4468" y="10320"/>
                    </a:cubicBezTo>
                    <a:cubicBezTo>
                      <a:pt x="4411" y="10320"/>
                      <a:pt x="4434" y="10280"/>
                      <a:pt x="4510" y="10166"/>
                    </a:cubicBezTo>
                    <a:cubicBezTo>
                      <a:pt x="4616" y="10004"/>
                      <a:pt x="5027" y="9793"/>
                      <a:pt x="5271" y="9773"/>
                    </a:cubicBezTo>
                    <a:cubicBezTo>
                      <a:pt x="5271" y="9773"/>
                      <a:pt x="5272" y="9773"/>
                      <a:pt x="5273" y="9773"/>
                    </a:cubicBezTo>
                    <a:close/>
                    <a:moveTo>
                      <a:pt x="23976" y="8966"/>
                    </a:moveTo>
                    <a:cubicBezTo>
                      <a:pt x="23983" y="8966"/>
                      <a:pt x="23991" y="8967"/>
                      <a:pt x="23998" y="8968"/>
                    </a:cubicBezTo>
                    <a:cubicBezTo>
                      <a:pt x="24097" y="8983"/>
                      <a:pt x="24159" y="9028"/>
                      <a:pt x="24146" y="9075"/>
                    </a:cubicBezTo>
                    <a:cubicBezTo>
                      <a:pt x="24132" y="9119"/>
                      <a:pt x="23965" y="9432"/>
                      <a:pt x="23779" y="9766"/>
                    </a:cubicBezTo>
                    <a:lnTo>
                      <a:pt x="23435" y="10376"/>
                    </a:lnTo>
                    <a:lnTo>
                      <a:pt x="23411" y="10035"/>
                    </a:lnTo>
                    <a:cubicBezTo>
                      <a:pt x="23382" y="9592"/>
                      <a:pt x="23716" y="8966"/>
                      <a:pt x="23976" y="8966"/>
                    </a:cubicBezTo>
                    <a:close/>
                    <a:moveTo>
                      <a:pt x="4317" y="10095"/>
                    </a:moveTo>
                    <a:cubicBezTo>
                      <a:pt x="4397" y="10095"/>
                      <a:pt x="4391" y="10147"/>
                      <a:pt x="4335" y="10254"/>
                    </a:cubicBezTo>
                    <a:cubicBezTo>
                      <a:pt x="4282" y="10357"/>
                      <a:pt x="4225" y="10405"/>
                      <a:pt x="4134" y="10405"/>
                    </a:cubicBezTo>
                    <a:cubicBezTo>
                      <a:pt x="4071" y="10405"/>
                      <a:pt x="3992" y="10382"/>
                      <a:pt x="3885" y="10339"/>
                    </a:cubicBezTo>
                    <a:cubicBezTo>
                      <a:pt x="3754" y="10285"/>
                      <a:pt x="3746" y="10263"/>
                      <a:pt x="3845" y="10228"/>
                    </a:cubicBezTo>
                    <a:cubicBezTo>
                      <a:pt x="4096" y="10140"/>
                      <a:pt x="4243" y="10095"/>
                      <a:pt x="4317" y="10095"/>
                    </a:cubicBezTo>
                    <a:close/>
                    <a:moveTo>
                      <a:pt x="11331" y="8799"/>
                    </a:moveTo>
                    <a:cubicBezTo>
                      <a:pt x="11419" y="8799"/>
                      <a:pt x="11401" y="8852"/>
                      <a:pt x="11327" y="8961"/>
                    </a:cubicBezTo>
                    <a:cubicBezTo>
                      <a:pt x="11233" y="9094"/>
                      <a:pt x="10723" y="9270"/>
                      <a:pt x="8973" y="9772"/>
                    </a:cubicBezTo>
                    <a:cubicBezTo>
                      <a:pt x="7743" y="10122"/>
                      <a:pt x="6700" y="10412"/>
                      <a:pt x="6656" y="10415"/>
                    </a:cubicBezTo>
                    <a:cubicBezTo>
                      <a:pt x="6656" y="10415"/>
                      <a:pt x="6655" y="10415"/>
                      <a:pt x="6655" y="10415"/>
                    </a:cubicBezTo>
                    <a:cubicBezTo>
                      <a:pt x="6612" y="10415"/>
                      <a:pt x="6665" y="10334"/>
                      <a:pt x="6778" y="10228"/>
                    </a:cubicBezTo>
                    <a:cubicBezTo>
                      <a:pt x="6924" y="10089"/>
                      <a:pt x="7462" y="9896"/>
                      <a:pt x="8693" y="9539"/>
                    </a:cubicBezTo>
                    <a:cubicBezTo>
                      <a:pt x="9637" y="9265"/>
                      <a:pt x="10586" y="8989"/>
                      <a:pt x="10809" y="8923"/>
                    </a:cubicBezTo>
                    <a:cubicBezTo>
                      <a:pt x="11090" y="8841"/>
                      <a:pt x="11253" y="8799"/>
                      <a:pt x="11331" y="8799"/>
                    </a:cubicBezTo>
                    <a:close/>
                    <a:moveTo>
                      <a:pt x="6624" y="10181"/>
                    </a:moveTo>
                    <a:cubicBezTo>
                      <a:pt x="6694" y="10181"/>
                      <a:pt x="6666" y="10241"/>
                      <a:pt x="6533" y="10369"/>
                    </a:cubicBezTo>
                    <a:cubicBezTo>
                      <a:pt x="6419" y="10479"/>
                      <a:pt x="6246" y="10590"/>
                      <a:pt x="6139" y="10622"/>
                    </a:cubicBezTo>
                    <a:cubicBezTo>
                      <a:pt x="6076" y="10641"/>
                      <a:pt x="6034" y="10652"/>
                      <a:pt x="6011" y="10652"/>
                    </a:cubicBezTo>
                    <a:cubicBezTo>
                      <a:pt x="5966" y="10652"/>
                      <a:pt x="5983" y="10613"/>
                      <a:pt x="6040" y="10509"/>
                    </a:cubicBezTo>
                    <a:cubicBezTo>
                      <a:pt x="6133" y="10335"/>
                      <a:pt x="6387" y="10192"/>
                      <a:pt x="6615" y="10181"/>
                    </a:cubicBezTo>
                    <a:cubicBezTo>
                      <a:pt x="6618" y="10181"/>
                      <a:pt x="6621" y="10181"/>
                      <a:pt x="6624" y="10181"/>
                    </a:cubicBezTo>
                    <a:close/>
                    <a:moveTo>
                      <a:pt x="5792" y="10015"/>
                    </a:moveTo>
                    <a:cubicBezTo>
                      <a:pt x="5806" y="10015"/>
                      <a:pt x="5739" y="10102"/>
                      <a:pt x="5633" y="10214"/>
                    </a:cubicBezTo>
                    <a:cubicBezTo>
                      <a:pt x="5459" y="10402"/>
                      <a:pt x="5126" y="10551"/>
                      <a:pt x="4944" y="10551"/>
                    </a:cubicBezTo>
                    <a:cubicBezTo>
                      <a:pt x="4888" y="10551"/>
                      <a:pt x="4847" y="10538"/>
                      <a:pt x="4828" y="10507"/>
                    </a:cubicBezTo>
                    <a:cubicBezTo>
                      <a:pt x="4815" y="10486"/>
                      <a:pt x="4799" y="10476"/>
                      <a:pt x="4779" y="10476"/>
                    </a:cubicBezTo>
                    <a:cubicBezTo>
                      <a:pt x="4741" y="10476"/>
                      <a:pt x="4691" y="10513"/>
                      <a:pt x="4629" y="10589"/>
                    </a:cubicBezTo>
                    <a:cubicBezTo>
                      <a:pt x="4561" y="10671"/>
                      <a:pt x="4515" y="10709"/>
                      <a:pt x="4469" y="10709"/>
                    </a:cubicBezTo>
                    <a:cubicBezTo>
                      <a:pt x="4437" y="10709"/>
                      <a:pt x="4405" y="10691"/>
                      <a:pt x="4365" y="10657"/>
                    </a:cubicBezTo>
                    <a:cubicBezTo>
                      <a:pt x="4181" y="10503"/>
                      <a:pt x="4268" y="10390"/>
                      <a:pt x="4577" y="10383"/>
                    </a:cubicBezTo>
                    <a:cubicBezTo>
                      <a:pt x="4733" y="10380"/>
                      <a:pt x="4915" y="10345"/>
                      <a:pt x="4977" y="10305"/>
                    </a:cubicBezTo>
                    <a:cubicBezTo>
                      <a:pt x="5066" y="10248"/>
                      <a:pt x="5660" y="10038"/>
                      <a:pt x="5791" y="10015"/>
                    </a:cubicBezTo>
                    <a:cubicBezTo>
                      <a:pt x="5791" y="10015"/>
                      <a:pt x="5791" y="10015"/>
                      <a:pt x="5792" y="10015"/>
                    </a:cubicBezTo>
                    <a:close/>
                    <a:moveTo>
                      <a:pt x="11078" y="9300"/>
                    </a:moveTo>
                    <a:cubicBezTo>
                      <a:pt x="11158" y="9300"/>
                      <a:pt x="11150" y="9337"/>
                      <a:pt x="11125" y="9400"/>
                    </a:cubicBezTo>
                    <a:cubicBezTo>
                      <a:pt x="11098" y="9464"/>
                      <a:pt x="10890" y="9567"/>
                      <a:pt x="10654" y="9637"/>
                    </a:cubicBezTo>
                    <a:cubicBezTo>
                      <a:pt x="7866" y="10440"/>
                      <a:pt x="6528" y="10811"/>
                      <a:pt x="6410" y="10811"/>
                    </a:cubicBezTo>
                    <a:cubicBezTo>
                      <a:pt x="6406" y="10811"/>
                      <a:pt x="6403" y="10810"/>
                      <a:pt x="6402" y="10809"/>
                    </a:cubicBezTo>
                    <a:cubicBezTo>
                      <a:pt x="6252" y="10660"/>
                      <a:pt x="6893" y="10434"/>
                      <a:pt x="9685" y="9651"/>
                    </a:cubicBezTo>
                    <a:cubicBezTo>
                      <a:pt x="10587" y="9399"/>
                      <a:pt x="10949" y="9300"/>
                      <a:pt x="11078" y="9300"/>
                    </a:cubicBezTo>
                    <a:close/>
                    <a:moveTo>
                      <a:pt x="5712" y="10418"/>
                    </a:moveTo>
                    <a:cubicBezTo>
                      <a:pt x="5760" y="10418"/>
                      <a:pt x="5764" y="10483"/>
                      <a:pt x="5704" y="10614"/>
                    </a:cubicBezTo>
                    <a:cubicBezTo>
                      <a:pt x="5643" y="10749"/>
                      <a:pt x="5424" y="10893"/>
                      <a:pt x="5309" y="10893"/>
                    </a:cubicBezTo>
                    <a:cubicBezTo>
                      <a:pt x="5286" y="10893"/>
                      <a:pt x="5267" y="10888"/>
                      <a:pt x="5255" y="10875"/>
                    </a:cubicBezTo>
                    <a:cubicBezTo>
                      <a:pt x="5241" y="10862"/>
                      <a:pt x="5319" y="10753"/>
                      <a:pt x="5431" y="10630"/>
                    </a:cubicBezTo>
                    <a:cubicBezTo>
                      <a:pt x="5561" y="10489"/>
                      <a:pt x="5661" y="10418"/>
                      <a:pt x="5712" y="10418"/>
                    </a:cubicBezTo>
                    <a:close/>
                    <a:moveTo>
                      <a:pt x="6226" y="10668"/>
                    </a:moveTo>
                    <a:cubicBezTo>
                      <a:pt x="6266" y="10668"/>
                      <a:pt x="6288" y="10693"/>
                      <a:pt x="6288" y="10744"/>
                    </a:cubicBezTo>
                    <a:cubicBezTo>
                      <a:pt x="6288" y="10835"/>
                      <a:pt x="6029" y="10983"/>
                      <a:pt x="5874" y="10983"/>
                    </a:cubicBezTo>
                    <a:cubicBezTo>
                      <a:pt x="5871" y="10983"/>
                      <a:pt x="5868" y="10983"/>
                      <a:pt x="5866" y="10983"/>
                    </a:cubicBezTo>
                    <a:cubicBezTo>
                      <a:pt x="5804" y="10982"/>
                      <a:pt x="5840" y="10914"/>
                      <a:pt x="5954" y="10817"/>
                    </a:cubicBezTo>
                    <a:cubicBezTo>
                      <a:pt x="6074" y="10719"/>
                      <a:pt x="6168" y="10668"/>
                      <a:pt x="6226" y="10668"/>
                    </a:cubicBezTo>
                    <a:close/>
                    <a:moveTo>
                      <a:pt x="5189" y="10600"/>
                    </a:moveTo>
                    <a:cubicBezTo>
                      <a:pt x="5315" y="10600"/>
                      <a:pt x="5298" y="10632"/>
                      <a:pt x="5209" y="10764"/>
                    </a:cubicBezTo>
                    <a:cubicBezTo>
                      <a:pt x="5145" y="10858"/>
                      <a:pt x="4973" y="10989"/>
                      <a:pt x="4835" y="11045"/>
                    </a:cubicBezTo>
                    <a:cubicBezTo>
                      <a:pt x="4734" y="11086"/>
                      <a:pt x="4672" y="11110"/>
                      <a:pt x="4635" y="11110"/>
                    </a:cubicBezTo>
                    <a:cubicBezTo>
                      <a:pt x="4581" y="11110"/>
                      <a:pt x="4577" y="11062"/>
                      <a:pt x="4577" y="10947"/>
                    </a:cubicBezTo>
                    <a:cubicBezTo>
                      <a:pt x="4577" y="10817"/>
                      <a:pt x="4624" y="10744"/>
                      <a:pt x="4704" y="10744"/>
                    </a:cubicBezTo>
                    <a:cubicBezTo>
                      <a:pt x="4777" y="10744"/>
                      <a:pt x="4815" y="10720"/>
                      <a:pt x="4795" y="10682"/>
                    </a:cubicBezTo>
                    <a:cubicBezTo>
                      <a:pt x="4775" y="10649"/>
                      <a:pt x="4888" y="10614"/>
                      <a:pt x="5042" y="10606"/>
                    </a:cubicBezTo>
                    <a:cubicBezTo>
                      <a:pt x="5104" y="10602"/>
                      <a:pt x="5153" y="10600"/>
                      <a:pt x="5189" y="10600"/>
                    </a:cubicBezTo>
                    <a:close/>
                    <a:moveTo>
                      <a:pt x="5508" y="10911"/>
                    </a:moveTo>
                    <a:cubicBezTo>
                      <a:pt x="5550" y="10911"/>
                      <a:pt x="5531" y="10963"/>
                      <a:pt x="5466" y="11023"/>
                    </a:cubicBezTo>
                    <a:cubicBezTo>
                      <a:pt x="5356" y="11129"/>
                      <a:pt x="5152" y="11211"/>
                      <a:pt x="5059" y="11211"/>
                    </a:cubicBezTo>
                    <a:cubicBezTo>
                      <a:pt x="5016" y="11211"/>
                      <a:pt x="4997" y="11193"/>
                      <a:pt x="5022" y="11152"/>
                    </a:cubicBezTo>
                    <a:cubicBezTo>
                      <a:pt x="5081" y="11054"/>
                      <a:pt x="5352" y="10920"/>
                      <a:pt x="5506" y="10911"/>
                    </a:cubicBezTo>
                    <a:cubicBezTo>
                      <a:pt x="5507" y="10911"/>
                      <a:pt x="5507" y="10911"/>
                      <a:pt x="5508" y="10911"/>
                    </a:cubicBezTo>
                    <a:close/>
                    <a:moveTo>
                      <a:pt x="24446" y="9040"/>
                    </a:moveTo>
                    <a:cubicBezTo>
                      <a:pt x="24500" y="9040"/>
                      <a:pt x="24540" y="9094"/>
                      <a:pt x="24572" y="9197"/>
                    </a:cubicBezTo>
                    <a:cubicBezTo>
                      <a:pt x="24611" y="9312"/>
                      <a:pt x="24461" y="9641"/>
                      <a:pt x="24071" y="10316"/>
                    </a:cubicBezTo>
                    <a:lnTo>
                      <a:pt x="23516" y="11275"/>
                    </a:lnTo>
                    <a:lnTo>
                      <a:pt x="23490" y="10883"/>
                    </a:lnTo>
                    <a:cubicBezTo>
                      <a:pt x="23469" y="10541"/>
                      <a:pt x="23517" y="10402"/>
                      <a:pt x="23885" y="9758"/>
                    </a:cubicBezTo>
                    <a:cubicBezTo>
                      <a:pt x="24167" y="9265"/>
                      <a:pt x="24336" y="9040"/>
                      <a:pt x="24446" y="9040"/>
                    </a:cubicBezTo>
                    <a:close/>
                    <a:moveTo>
                      <a:pt x="8867" y="10832"/>
                    </a:moveTo>
                    <a:cubicBezTo>
                      <a:pt x="8875" y="10832"/>
                      <a:pt x="8900" y="10880"/>
                      <a:pt x="8928" y="10951"/>
                    </a:cubicBezTo>
                    <a:cubicBezTo>
                      <a:pt x="8949" y="11007"/>
                      <a:pt x="8947" y="11039"/>
                      <a:pt x="8923" y="11039"/>
                    </a:cubicBezTo>
                    <a:cubicBezTo>
                      <a:pt x="8916" y="11039"/>
                      <a:pt x="8906" y="11036"/>
                      <a:pt x="8895" y="11029"/>
                    </a:cubicBezTo>
                    <a:cubicBezTo>
                      <a:pt x="8877" y="11018"/>
                      <a:pt x="8862" y="11012"/>
                      <a:pt x="8849" y="11012"/>
                    </a:cubicBezTo>
                    <a:cubicBezTo>
                      <a:pt x="8827" y="11012"/>
                      <a:pt x="8813" y="11030"/>
                      <a:pt x="8813" y="11062"/>
                    </a:cubicBezTo>
                    <a:cubicBezTo>
                      <a:pt x="8814" y="11146"/>
                      <a:pt x="8417" y="11298"/>
                      <a:pt x="8250" y="11298"/>
                    </a:cubicBezTo>
                    <a:cubicBezTo>
                      <a:pt x="8220" y="11298"/>
                      <a:pt x="8197" y="11293"/>
                      <a:pt x="8186" y="11281"/>
                    </a:cubicBezTo>
                    <a:cubicBezTo>
                      <a:pt x="8110" y="11204"/>
                      <a:pt x="8300" y="11041"/>
                      <a:pt x="8594" y="10935"/>
                    </a:cubicBezTo>
                    <a:cubicBezTo>
                      <a:pt x="8741" y="10882"/>
                      <a:pt x="8860" y="10838"/>
                      <a:pt x="8867" y="10832"/>
                    </a:cubicBezTo>
                    <a:cubicBezTo>
                      <a:pt x="8867" y="10832"/>
                      <a:pt x="8867" y="10832"/>
                      <a:pt x="8867" y="10832"/>
                    </a:cubicBezTo>
                    <a:close/>
                    <a:moveTo>
                      <a:pt x="20727" y="8655"/>
                    </a:moveTo>
                    <a:cubicBezTo>
                      <a:pt x="20751" y="8655"/>
                      <a:pt x="20779" y="8661"/>
                      <a:pt x="20813" y="8671"/>
                    </a:cubicBezTo>
                    <a:cubicBezTo>
                      <a:pt x="20911" y="8701"/>
                      <a:pt x="21007" y="8741"/>
                      <a:pt x="21024" y="8757"/>
                    </a:cubicBezTo>
                    <a:cubicBezTo>
                      <a:pt x="21043" y="8776"/>
                      <a:pt x="20952" y="8949"/>
                      <a:pt x="20829" y="9137"/>
                    </a:cubicBezTo>
                    <a:cubicBezTo>
                      <a:pt x="20706" y="9324"/>
                      <a:pt x="20602" y="9527"/>
                      <a:pt x="20602" y="9579"/>
                    </a:cubicBezTo>
                    <a:cubicBezTo>
                      <a:pt x="20602" y="9624"/>
                      <a:pt x="20588" y="9650"/>
                      <a:pt x="20566" y="9650"/>
                    </a:cubicBezTo>
                    <a:cubicBezTo>
                      <a:pt x="20560" y="9650"/>
                      <a:pt x="20553" y="9648"/>
                      <a:pt x="20546" y="9643"/>
                    </a:cubicBezTo>
                    <a:cubicBezTo>
                      <a:pt x="20544" y="9642"/>
                      <a:pt x="20541" y="9642"/>
                      <a:pt x="20539" y="9642"/>
                    </a:cubicBezTo>
                    <a:cubicBezTo>
                      <a:pt x="20439" y="9642"/>
                      <a:pt x="19859" y="10409"/>
                      <a:pt x="19919" y="10468"/>
                    </a:cubicBezTo>
                    <a:cubicBezTo>
                      <a:pt x="19921" y="10471"/>
                      <a:pt x="19924" y="10472"/>
                      <a:pt x="19927" y="10472"/>
                    </a:cubicBezTo>
                    <a:cubicBezTo>
                      <a:pt x="19959" y="10472"/>
                      <a:pt x="20043" y="10373"/>
                      <a:pt x="20129" y="10233"/>
                    </a:cubicBezTo>
                    <a:cubicBezTo>
                      <a:pt x="20289" y="9972"/>
                      <a:pt x="20387" y="9850"/>
                      <a:pt x="20421" y="9850"/>
                    </a:cubicBezTo>
                    <a:cubicBezTo>
                      <a:pt x="20467" y="9850"/>
                      <a:pt x="20390" y="10081"/>
                      <a:pt x="20181" y="10501"/>
                    </a:cubicBezTo>
                    <a:cubicBezTo>
                      <a:pt x="19968" y="10924"/>
                      <a:pt x="19777" y="11292"/>
                      <a:pt x="19754" y="11315"/>
                    </a:cubicBezTo>
                    <a:cubicBezTo>
                      <a:pt x="19753" y="11316"/>
                      <a:pt x="19751" y="11317"/>
                      <a:pt x="19750" y="11317"/>
                    </a:cubicBezTo>
                    <a:cubicBezTo>
                      <a:pt x="19732" y="11317"/>
                      <a:pt x="19739" y="11178"/>
                      <a:pt x="19763" y="10989"/>
                    </a:cubicBezTo>
                    <a:cubicBezTo>
                      <a:pt x="19790" y="10784"/>
                      <a:pt x="19813" y="10554"/>
                      <a:pt x="19814" y="10467"/>
                    </a:cubicBezTo>
                    <a:cubicBezTo>
                      <a:pt x="19820" y="10272"/>
                      <a:pt x="20087" y="9745"/>
                      <a:pt x="20252" y="9607"/>
                    </a:cubicBezTo>
                    <a:cubicBezTo>
                      <a:pt x="20318" y="9551"/>
                      <a:pt x="20432" y="9305"/>
                      <a:pt x="20503" y="9062"/>
                    </a:cubicBezTo>
                    <a:cubicBezTo>
                      <a:pt x="20596" y="8746"/>
                      <a:pt x="20634" y="8655"/>
                      <a:pt x="20727" y="8655"/>
                    </a:cubicBezTo>
                    <a:close/>
                    <a:moveTo>
                      <a:pt x="4837" y="11152"/>
                    </a:moveTo>
                    <a:cubicBezTo>
                      <a:pt x="4887" y="11152"/>
                      <a:pt x="4878" y="11200"/>
                      <a:pt x="4817" y="11275"/>
                    </a:cubicBezTo>
                    <a:cubicBezTo>
                      <a:pt x="4774" y="11327"/>
                      <a:pt x="4721" y="11362"/>
                      <a:pt x="4692" y="11362"/>
                    </a:cubicBezTo>
                    <a:cubicBezTo>
                      <a:pt x="4685" y="11362"/>
                      <a:pt x="4679" y="11360"/>
                      <a:pt x="4676" y="11356"/>
                    </a:cubicBezTo>
                    <a:cubicBezTo>
                      <a:pt x="4621" y="11300"/>
                      <a:pt x="4741" y="11152"/>
                      <a:pt x="4837" y="11152"/>
                    </a:cubicBezTo>
                    <a:close/>
                    <a:moveTo>
                      <a:pt x="16701" y="10833"/>
                    </a:moveTo>
                    <a:cubicBezTo>
                      <a:pt x="16715" y="10833"/>
                      <a:pt x="16703" y="10865"/>
                      <a:pt x="16664" y="10931"/>
                    </a:cubicBezTo>
                    <a:cubicBezTo>
                      <a:pt x="16478" y="11241"/>
                      <a:pt x="16385" y="11362"/>
                      <a:pt x="16328" y="11362"/>
                    </a:cubicBezTo>
                    <a:cubicBezTo>
                      <a:pt x="16321" y="11362"/>
                      <a:pt x="16314" y="11360"/>
                      <a:pt x="16308" y="11356"/>
                    </a:cubicBezTo>
                    <a:cubicBezTo>
                      <a:pt x="16271" y="11332"/>
                      <a:pt x="16336" y="11209"/>
                      <a:pt x="16458" y="11070"/>
                    </a:cubicBezTo>
                    <a:cubicBezTo>
                      <a:pt x="16595" y="10915"/>
                      <a:pt x="16680" y="10833"/>
                      <a:pt x="16701" y="10833"/>
                    </a:cubicBezTo>
                    <a:close/>
                    <a:moveTo>
                      <a:pt x="10564" y="9780"/>
                    </a:moveTo>
                    <a:cubicBezTo>
                      <a:pt x="10613" y="9780"/>
                      <a:pt x="10588" y="9806"/>
                      <a:pt x="10507" y="9852"/>
                    </a:cubicBezTo>
                    <a:cubicBezTo>
                      <a:pt x="10432" y="9895"/>
                      <a:pt x="10026" y="10038"/>
                      <a:pt x="9611" y="10168"/>
                    </a:cubicBezTo>
                    <a:cubicBezTo>
                      <a:pt x="9194" y="10299"/>
                      <a:pt x="8257" y="10593"/>
                      <a:pt x="7523" y="10823"/>
                    </a:cubicBezTo>
                    <a:cubicBezTo>
                      <a:pt x="6830" y="11041"/>
                      <a:pt x="6215" y="11204"/>
                      <a:pt x="6096" y="11204"/>
                    </a:cubicBezTo>
                    <a:cubicBezTo>
                      <a:pt x="6089" y="11204"/>
                      <a:pt x="6083" y="11204"/>
                      <a:pt x="6080" y="11203"/>
                    </a:cubicBezTo>
                    <a:cubicBezTo>
                      <a:pt x="6066" y="11197"/>
                      <a:pt x="6050" y="11195"/>
                      <a:pt x="6034" y="11195"/>
                    </a:cubicBezTo>
                    <a:cubicBezTo>
                      <a:pt x="5980" y="11195"/>
                      <a:pt x="5918" y="11225"/>
                      <a:pt x="5877" y="11276"/>
                    </a:cubicBezTo>
                    <a:cubicBezTo>
                      <a:pt x="5809" y="11357"/>
                      <a:pt x="5750" y="11395"/>
                      <a:pt x="5715" y="11395"/>
                    </a:cubicBezTo>
                    <a:cubicBezTo>
                      <a:pt x="5671" y="11395"/>
                      <a:pt x="5664" y="11336"/>
                      <a:pt x="5723" y="11228"/>
                    </a:cubicBezTo>
                    <a:cubicBezTo>
                      <a:pt x="5773" y="11134"/>
                      <a:pt x="5834" y="11087"/>
                      <a:pt x="5908" y="11087"/>
                    </a:cubicBezTo>
                    <a:cubicBezTo>
                      <a:pt x="5927" y="11087"/>
                      <a:pt x="5946" y="11090"/>
                      <a:pt x="5966" y="11096"/>
                    </a:cubicBezTo>
                    <a:cubicBezTo>
                      <a:pt x="5983" y="11100"/>
                      <a:pt x="6001" y="11102"/>
                      <a:pt x="6019" y="11102"/>
                    </a:cubicBezTo>
                    <a:cubicBezTo>
                      <a:pt x="6091" y="11102"/>
                      <a:pt x="6170" y="11071"/>
                      <a:pt x="6211" y="11022"/>
                    </a:cubicBezTo>
                    <a:cubicBezTo>
                      <a:pt x="6264" y="10957"/>
                      <a:pt x="6346" y="10908"/>
                      <a:pt x="6402" y="10908"/>
                    </a:cubicBezTo>
                    <a:cubicBezTo>
                      <a:pt x="6456" y="10908"/>
                      <a:pt x="7381" y="10654"/>
                      <a:pt x="8455" y="10343"/>
                    </a:cubicBezTo>
                    <a:cubicBezTo>
                      <a:pt x="9835" y="9944"/>
                      <a:pt x="10439" y="9780"/>
                      <a:pt x="10564" y="9780"/>
                    </a:cubicBezTo>
                    <a:close/>
                    <a:moveTo>
                      <a:pt x="2833" y="10089"/>
                    </a:moveTo>
                    <a:cubicBezTo>
                      <a:pt x="2856" y="10089"/>
                      <a:pt x="2868" y="10120"/>
                      <a:pt x="2868" y="10182"/>
                    </a:cubicBezTo>
                    <a:cubicBezTo>
                      <a:pt x="2868" y="10329"/>
                      <a:pt x="2287" y="11396"/>
                      <a:pt x="2207" y="11396"/>
                    </a:cubicBezTo>
                    <a:cubicBezTo>
                      <a:pt x="2098" y="11396"/>
                      <a:pt x="2106" y="11371"/>
                      <a:pt x="2436" y="10704"/>
                    </a:cubicBezTo>
                    <a:cubicBezTo>
                      <a:pt x="2638" y="10298"/>
                      <a:pt x="2773" y="10089"/>
                      <a:pt x="2833" y="10089"/>
                    </a:cubicBezTo>
                    <a:close/>
                    <a:moveTo>
                      <a:pt x="2964" y="10264"/>
                    </a:moveTo>
                    <a:lnTo>
                      <a:pt x="3182" y="10398"/>
                    </a:lnTo>
                    <a:cubicBezTo>
                      <a:pt x="3304" y="10475"/>
                      <a:pt x="3409" y="10538"/>
                      <a:pt x="3421" y="10549"/>
                    </a:cubicBezTo>
                    <a:cubicBezTo>
                      <a:pt x="3484" y="10589"/>
                      <a:pt x="2836" y="11478"/>
                      <a:pt x="2745" y="11478"/>
                    </a:cubicBezTo>
                    <a:cubicBezTo>
                      <a:pt x="2385" y="11478"/>
                      <a:pt x="2377" y="11388"/>
                      <a:pt x="2675" y="10817"/>
                    </a:cubicBezTo>
                    <a:lnTo>
                      <a:pt x="2964" y="10264"/>
                    </a:lnTo>
                    <a:close/>
                    <a:moveTo>
                      <a:pt x="3652" y="10620"/>
                    </a:moveTo>
                    <a:cubicBezTo>
                      <a:pt x="3672" y="10620"/>
                      <a:pt x="3692" y="10624"/>
                      <a:pt x="3714" y="10630"/>
                    </a:cubicBezTo>
                    <a:cubicBezTo>
                      <a:pt x="3813" y="10660"/>
                      <a:pt x="3900" y="10693"/>
                      <a:pt x="3919" y="10710"/>
                    </a:cubicBezTo>
                    <a:cubicBezTo>
                      <a:pt x="3966" y="10756"/>
                      <a:pt x="3788" y="11081"/>
                      <a:pt x="3572" y="11339"/>
                    </a:cubicBezTo>
                    <a:cubicBezTo>
                      <a:pt x="3468" y="11467"/>
                      <a:pt x="3392" y="11519"/>
                      <a:pt x="3283" y="11519"/>
                    </a:cubicBezTo>
                    <a:cubicBezTo>
                      <a:pt x="3251" y="11519"/>
                      <a:pt x="3217" y="11514"/>
                      <a:pt x="3178" y="11506"/>
                    </a:cubicBezTo>
                    <a:lnTo>
                      <a:pt x="2957" y="11462"/>
                    </a:lnTo>
                    <a:lnTo>
                      <a:pt x="3252" y="11022"/>
                    </a:lnTo>
                    <a:cubicBezTo>
                      <a:pt x="3452" y="10719"/>
                      <a:pt x="3545" y="10620"/>
                      <a:pt x="3652" y="10620"/>
                    </a:cubicBezTo>
                    <a:close/>
                    <a:moveTo>
                      <a:pt x="17187" y="10501"/>
                    </a:moveTo>
                    <a:cubicBezTo>
                      <a:pt x="17200" y="10501"/>
                      <a:pt x="17077" y="10713"/>
                      <a:pt x="16917" y="10965"/>
                    </a:cubicBezTo>
                    <a:cubicBezTo>
                      <a:pt x="16651" y="11380"/>
                      <a:pt x="16533" y="11547"/>
                      <a:pt x="16490" y="11547"/>
                    </a:cubicBezTo>
                    <a:cubicBezTo>
                      <a:pt x="16476" y="11547"/>
                      <a:pt x="16470" y="11529"/>
                      <a:pt x="16470" y="11495"/>
                    </a:cubicBezTo>
                    <a:cubicBezTo>
                      <a:pt x="16470" y="11298"/>
                      <a:pt x="17046" y="10501"/>
                      <a:pt x="17187" y="10501"/>
                    </a:cubicBezTo>
                    <a:close/>
                    <a:moveTo>
                      <a:pt x="4046" y="10870"/>
                    </a:moveTo>
                    <a:cubicBezTo>
                      <a:pt x="4077" y="10870"/>
                      <a:pt x="4107" y="10892"/>
                      <a:pt x="4146" y="10931"/>
                    </a:cubicBezTo>
                    <a:cubicBezTo>
                      <a:pt x="4256" y="11042"/>
                      <a:pt x="4249" y="11078"/>
                      <a:pt x="4081" y="11306"/>
                    </a:cubicBezTo>
                    <a:cubicBezTo>
                      <a:pt x="3979" y="11445"/>
                      <a:pt x="3828" y="11558"/>
                      <a:pt x="3746" y="11558"/>
                    </a:cubicBezTo>
                    <a:cubicBezTo>
                      <a:pt x="3552" y="11558"/>
                      <a:pt x="3563" y="11493"/>
                      <a:pt x="3815" y="11118"/>
                    </a:cubicBezTo>
                    <a:cubicBezTo>
                      <a:pt x="3934" y="10941"/>
                      <a:pt x="3992" y="10870"/>
                      <a:pt x="4046" y="10870"/>
                    </a:cubicBezTo>
                    <a:close/>
                    <a:moveTo>
                      <a:pt x="8525" y="11333"/>
                    </a:moveTo>
                    <a:cubicBezTo>
                      <a:pt x="8599" y="11333"/>
                      <a:pt x="8650" y="11351"/>
                      <a:pt x="8650" y="11396"/>
                    </a:cubicBezTo>
                    <a:cubicBezTo>
                      <a:pt x="8650" y="11437"/>
                      <a:pt x="8578" y="11490"/>
                      <a:pt x="8487" y="11515"/>
                    </a:cubicBezTo>
                    <a:cubicBezTo>
                      <a:pt x="8393" y="11540"/>
                      <a:pt x="8251" y="11580"/>
                      <a:pt x="8152" y="11609"/>
                    </a:cubicBezTo>
                    <a:cubicBezTo>
                      <a:pt x="8113" y="11620"/>
                      <a:pt x="8082" y="11626"/>
                      <a:pt x="8059" y="11626"/>
                    </a:cubicBezTo>
                    <a:cubicBezTo>
                      <a:pt x="8012" y="11626"/>
                      <a:pt x="8000" y="11602"/>
                      <a:pt x="8017" y="11552"/>
                    </a:cubicBezTo>
                    <a:cubicBezTo>
                      <a:pt x="8056" y="11437"/>
                      <a:pt x="8352" y="11333"/>
                      <a:pt x="8525" y="11333"/>
                    </a:cubicBezTo>
                    <a:close/>
                    <a:moveTo>
                      <a:pt x="5296" y="11240"/>
                    </a:moveTo>
                    <a:cubicBezTo>
                      <a:pt x="5354" y="11240"/>
                      <a:pt x="5392" y="11259"/>
                      <a:pt x="5392" y="11306"/>
                    </a:cubicBezTo>
                    <a:cubicBezTo>
                      <a:pt x="5392" y="11417"/>
                      <a:pt x="5215" y="11538"/>
                      <a:pt x="4954" y="11604"/>
                    </a:cubicBezTo>
                    <a:cubicBezTo>
                      <a:pt x="4886" y="11621"/>
                      <a:pt x="4837" y="11630"/>
                      <a:pt x="4804" y="11630"/>
                    </a:cubicBezTo>
                    <a:cubicBezTo>
                      <a:pt x="4748" y="11630"/>
                      <a:pt x="4737" y="11605"/>
                      <a:pt x="4755" y="11550"/>
                    </a:cubicBezTo>
                    <a:cubicBezTo>
                      <a:pt x="4804" y="11399"/>
                      <a:pt x="5130" y="11240"/>
                      <a:pt x="5296" y="11240"/>
                    </a:cubicBezTo>
                    <a:close/>
                    <a:moveTo>
                      <a:pt x="9127" y="10442"/>
                    </a:moveTo>
                    <a:cubicBezTo>
                      <a:pt x="9201" y="10442"/>
                      <a:pt x="9193" y="10480"/>
                      <a:pt x="9170" y="10541"/>
                    </a:cubicBezTo>
                    <a:cubicBezTo>
                      <a:pt x="9117" y="10684"/>
                      <a:pt x="8798" y="10797"/>
                      <a:pt x="7224" y="11239"/>
                    </a:cubicBezTo>
                    <a:cubicBezTo>
                      <a:pt x="6549" y="11430"/>
                      <a:pt x="5953" y="11600"/>
                      <a:pt x="5890" y="11624"/>
                    </a:cubicBezTo>
                    <a:cubicBezTo>
                      <a:pt x="5871" y="11631"/>
                      <a:pt x="5856" y="11634"/>
                      <a:pt x="5843" y="11634"/>
                    </a:cubicBezTo>
                    <a:cubicBezTo>
                      <a:pt x="5807" y="11634"/>
                      <a:pt x="5797" y="11605"/>
                      <a:pt x="5816" y="11550"/>
                    </a:cubicBezTo>
                    <a:cubicBezTo>
                      <a:pt x="5839" y="11483"/>
                      <a:pt x="6508" y="11229"/>
                      <a:pt x="7437" y="10934"/>
                    </a:cubicBezTo>
                    <a:cubicBezTo>
                      <a:pt x="8570" y="10573"/>
                      <a:pt x="8990" y="10442"/>
                      <a:pt x="9127" y="10442"/>
                    </a:cubicBezTo>
                    <a:close/>
                    <a:moveTo>
                      <a:pt x="4259" y="11241"/>
                    </a:moveTo>
                    <a:cubicBezTo>
                      <a:pt x="4301" y="11241"/>
                      <a:pt x="4330" y="11306"/>
                      <a:pt x="4353" y="11437"/>
                    </a:cubicBezTo>
                    <a:cubicBezTo>
                      <a:pt x="4382" y="11592"/>
                      <a:pt x="4356" y="11640"/>
                      <a:pt x="4253" y="11640"/>
                    </a:cubicBezTo>
                    <a:cubicBezTo>
                      <a:pt x="4049" y="11640"/>
                      <a:pt x="4007" y="11564"/>
                      <a:pt x="4115" y="11388"/>
                    </a:cubicBezTo>
                    <a:cubicBezTo>
                      <a:pt x="4176" y="11291"/>
                      <a:pt x="4223" y="11241"/>
                      <a:pt x="4259" y="11241"/>
                    </a:cubicBezTo>
                    <a:close/>
                    <a:moveTo>
                      <a:pt x="17861" y="10256"/>
                    </a:moveTo>
                    <a:cubicBezTo>
                      <a:pt x="18020" y="10256"/>
                      <a:pt x="18021" y="10268"/>
                      <a:pt x="17889" y="10521"/>
                    </a:cubicBezTo>
                    <a:cubicBezTo>
                      <a:pt x="17812" y="10665"/>
                      <a:pt x="17608" y="10997"/>
                      <a:pt x="17433" y="11257"/>
                    </a:cubicBezTo>
                    <a:cubicBezTo>
                      <a:pt x="17211" y="11588"/>
                      <a:pt x="17119" y="11690"/>
                      <a:pt x="17010" y="11690"/>
                    </a:cubicBezTo>
                    <a:cubicBezTo>
                      <a:pt x="16987" y="11690"/>
                      <a:pt x="16963" y="11685"/>
                      <a:pt x="16937" y="11677"/>
                    </a:cubicBezTo>
                    <a:cubicBezTo>
                      <a:pt x="16838" y="11649"/>
                      <a:pt x="16743" y="11610"/>
                      <a:pt x="16724" y="11596"/>
                    </a:cubicBezTo>
                    <a:cubicBezTo>
                      <a:pt x="16681" y="11556"/>
                      <a:pt x="17351" y="10442"/>
                      <a:pt x="17457" y="10379"/>
                    </a:cubicBezTo>
                    <a:cubicBezTo>
                      <a:pt x="17480" y="10364"/>
                      <a:pt x="17498" y="10356"/>
                      <a:pt x="17510" y="10356"/>
                    </a:cubicBezTo>
                    <a:cubicBezTo>
                      <a:pt x="17559" y="10356"/>
                      <a:pt x="17493" y="10508"/>
                      <a:pt x="17250" y="10989"/>
                    </a:cubicBezTo>
                    <a:cubicBezTo>
                      <a:pt x="17089" y="11306"/>
                      <a:pt x="16962" y="11585"/>
                      <a:pt x="16963" y="11620"/>
                    </a:cubicBezTo>
                    <a:cubicBezTo>
                      <a:pt x="16963" y="11622"/>
                      <a:pt x="16964" y="11622"/>
                      <a:pt x="16965" y="11622"/>
                    </a:cubicBezTo>
                    <a:cubicBezTo>
                      <a:pt x="16982" y="11622"/>
                      <a:pt x="17141" y="11339"/>
                      <a:pt x="17331" y="10969"/>
                    </a:cubicBezTo>
                    <a:cubicBezTo>
                      <a:pt x="17604" y="10430"/>
                      <a:pt x="17734" y="10256"/>
                      <a:pt x="17861" y="10256"/>
                    </a:cubicBezTo>
                    <a:close/>
                    <a:moveTo>
                      <a:pt x="5698" y="11475"/>
                    </a:moveTo>
                    <a:cubicBezTo>
                      <a:pt x="5711" y="11475"/>
                      <a:pt x="5717" y="11486"/>
                      <a:pt x="5717" y="11510"/>
                    </a:cubicBezTo>
                    <a:cubicBezTo>
                      <a:pt x="5717" y="11529"/>
                      <a:pt x="5657" y="11590"/>
                      <a:pt x="5574" y="11652"/>
                    </a:cubicBezTo>
                    <a:cubicBezTo>
                      <a:pt x="5518" y="11697"/>
                      <a:pt x="5486" y="11720"/>
                      <a:pt x="5478" y="11720"/>
                    </a:cubicBezTo>
                    <a:cubicBezTo>
                      <a:pt x="5468" y="11720"/>
                      <a:pt x="5492" y="11687"/>
                      <a:pt x="5546" y="11616"/>
                    </a:cubicBezTo>
                    <a:cubicBezTo>
                      <a:pt x="5620" y="11523"/>
                      <a:pt x="5671" y="11475"/>
                      <a:pt x="5698" y="11475"/>
                    </a:cubicBezTo>
                    <a:close/>
                    <a:moveTo>
                      <a:pt x="18413" y="10185"/>
                    </a:moveTo>
                    <a:cubicBezTo>
                      <a:pt x="18470" y="10185"/>
                      <a:pt x="18471" y="10273"/>
                      <a:pt x="18400" y="10442"/>
                    </a:cubicBezTo>
                    <a:cubicBezTo>
                      <a:pt x="18339" y="10586"/>
                      <a:pt x="18163" y="10951"/>
                      <a:pt x="18014" y="11252"/>
                    </a:cubicBezTo>
                    <a:cubicBezTo>
                      <a:pt x="17795" y="11692"/>
                      <a:pt x="17704" y="11802"/>
                      <a:pt x="17554" y="11802"/>
                    </a:cubicBezTo>
                    <a:cubicBezTo>
                      <a:pt x="17450" y="11802"/>
                      <a:pt x="17367" y="11767"/>
                      <a:pt x="17367" y="11720"/>
                    </a:cubicBezTo>
                    <a:cubicBezTo>
                      <a:pt x="17367" y="11613"/>
                      <a:pt x="18022" y="10531"/>
                      <a:pt x="18206" y="10335"/>
                    </a:cubicBezTo>
                    <a:cubicBezTo>
                      <a:pt x="18300" y="10233"/>
                      <a:pt x="18372" y="10185"/>
                      <a:pt x="18413" y="10185"/>
                    </a:cubicBezTo>
                    <a:close/>
                    <a:moveTo>
                      <a:pt x="18771" y="10173"/>
                    </a:moveTo>
                    <a:cubicBezTo>
                      <a:pt x="18854" y="10173"/>
                      <a:pt x="18914" y="10193"/>
                      <a:pt x="18914" y="10221"/>
                    </a:cubicBezTo>
                    <a:cubicBezTo>
                      <a:pt x="18914" y="10309"/>
                      <a:pt x="18644" y="10791"/>
                      <a:pt x="18449" y="11051"/>
                    </a:cubicBezTo>
                    <a:cubicBezTo>
                      <a:pt x="18341" y="11200"/>
                      <a:pt x="18281" y="11356"/>
                      <a:pt x="18311" y="11409"/>
                    </a:cubicBezTo>
                    <a:cubicBezTo>
                      <a:pt x="18335" y="11445"/>
                      <a:pt x="18338" y="11466"/>
                      <a:pt x="18322" y="11466"/>
                    </a:cubicBezTo>
                    <a:cubicBezTo>
                      <a:pt x="18314" y="11466"/>
                      <a:pt x="18301" y="11460"/>
                      <a:pt x="18283" y="11449"/>
                    </a:cubicBezTo>
                    <a:cubicBezTo>
                      <a:pt x="18276" y="11444"/>
                      <a:pt x="18268" y="11442"/>
                      <a:pt x="18259" y="11442"/>
                    </a:cubicBezTo>
                    <a:cubicBezTo>
                      <a:pt x="18207" y="11442"/>
                      <a:pt x="18124" y="11510"/>
                      <a:pt x="18060" y="11606"/>
                    </a:cubicBezTo>
                    <a:cubicBezTo>
                      <a:pt x="17973" y="11740"/>
                      <a:pt x="17920" y="11802"/>
                      <a:pt x="17901" y="11802"/>
                    </a:cubicBezTo>
                    <a:cubicBezTo>
                      <a:pt x="17855" y="11802"/>
                      <a:pt x="17980" y="11478"/>
                      <a:pt x="18240" y="10955"/>
                    </a:cubicBezTo>
                    <a:cubicBezTo>
                      <a:pt x="18511" y="10408"/>
                      <a:pt x="18674" y="10173"/>
                      <a:pt x="18771" y="10173"/>
                    </a:cubicBezTo>
                    <a:close/>
                    <a:moveTo>
                      <a:pt x="7984" y="11176"/>
                    </a:moveTo>
                    <a:cubicBezTo>
                      <a:pt x="8111" y="11176"/>
                      <a:pt x="8122" y="11224"/>
                      <a:pt x="8023" y="11319"/>
                    </a:cubicBezTo>
                    <a:cubicBezTo>
                      <a:pt x="7845" y="11492"/>
                      <a:pt x="6360" y="11810"/>
                      <a:pt x="5923" y="11810"/>
                    </a:cubicBezTo>
                    <a:cubicBezTo>
                      <a:pt x="5822" y="11810"/>
                      <a:pt x="5777" y="11793"/>
                      <a:pt x="5816" y="11754"/>
                    </a:cubicBezTo>
                    <a:cubicBezTo>
                      <a:pt x="5838" y="11732"/>
                      <a:pt x="6346" y="11576"/>
                      <a:pt x="6948" y="11403"/>
                    </a:cubicBezTo>
                    <a:cubicBezTo>
                      <a:pt x="7483" y="11251"/>
                      <a:pt x="7825" y="11176"/>
                      <a:pt x="7984" y="11176"/>
                    </a:cubicBezTo>
                    <a:close/>
                    <a:moveTo>
                      <a:pt x="18220" y="11564"/>
                    </a:moveTo>
                    <a:cubicBezTo>
                      <a:pt x="18243" y="11564"/>
                      <a:pt x="18224" y="11633"/>
                      <a:pt x="18163" y="11771"/>
                    </a:cubicBezTo>
                    <a:cubicBezTo>
                      <a:pt x="18124" y="11856"/>
                      <a:pt x="18082" y="11908"/>
                      <a:pt x="18055" y="11908"/>
                    </a:cubicBezTo>
                    <a:cubicBezTo>
                      <a:pt x="18046" y="11908"/>
                      <a:pt x="18039" y="11902"/>
                      <a:pt x="18034" y="11890"/>
                    </a:cubicBezTo>
                    <a:cubicBezTo>
                      <a:pt x="18018" y="11839"/>
                      <a:pt x="18049" y="11739"/>
                      <a:pt x="18105" y="11673"/>
                    </a:cubicBezTo>
                    <a:cubicBezTo>
                      <a:pt x="18165" y="11600"/>
                      <a:pt x="18204" y="11564"/>
                      <a:pt x="18220" y="11564"/>
                    </a:cubicBezTo>
                    <a:close/>
                    <a:moveTo>
                      <a:pt x="7868" y="11495"/>
                    </a:moveTo>
                    <a:cubicBezTo>
                      <a:pt x="7920" y="11495"/>
                      <a:pt x="7916" y="11524"/>
                      <a:pt x="7900" y="11576"/>
                    </a:cubicBezTo>
                    <a:cubicBezTo>
                      <a:pt x="7884" y="11629"/>
                      <a:pt x="7743" y="11716"/>
                      <a:pt x="7588" y="11766"/>
                    </a:cubicBezTo>
                    <a:cubicBezTo>
                      <a:pt x="7409" y="11826"/>
                      <a:pt x="7350" y="11874"/>
                      <a:pt x="7429" y="11901"/>
                    </a:cubicBezTo>
                    <a:cubicBezTo>
                      <a:pt x="7470" y="11915"/>
                      <a:pt x="7479" y="11922"/>
                      <a:pt x="7459" y="11922"/>
                    </a:cubicBezTo>
                    <a:cubicBezTo>
                      <a:pt x="7447" y="11922"/>
                      <a:pt x="7423" y="11919"/>
                      <a:pt x="7389" y="11913"/>
                    </a:cubicBezTo>
                    <a:cubicBezTo>
                      <a:pt x="7301" y="11898"/>
                      <a:pt x="7096" y="11881"/>
                      <a:pt x="6941" y="11877"/>
                    </a:cubicBezTo>
                    <a:cubicBezTo>
                      <a:pt x="6688" y="11870"/>
                      <a:pt x="6720" y="11846"/>
                      <a:pt x="7224" y="11680"/>
                    </a:cubicBezTo>
                    <a:cubicBezTo>
                      <a:pt x="7619" y="11551"/>
                      <a:pt x="7796" y="11495"/>
                      <a:pt x="7868" y="11495"/>
                    </a:cubicBezTo>
                    <a:close/>
                    <a:moveTo>
                      <a:pt x="8554" y="11566"/>
                    </a:moveTo>
                    <a:cubicBezTo>
                      <a:pt x="8564" y="11566"/>
                      <a:pt x="8548" y="11601"/>
                      <a:pt x="8522" y="11649"/>
                    </a:cubicBezTo>
                    <a:cubicBezTo>
                      <a:pt x="8467" y="11738"/>
                      <a:pt x="8013" y="11956"/>
                      <a:pt x="7899" y="11956"/>
                    </a:cubicBezTo>
                    <a:cubicBezTo>
                      <a:pt x="7889" y="11956"/>
                      <a:pt x="7881" y="11954"/>
                      <a:pt x="7877" y="11950"/>
                    </a:cubicBezTo>
                    <a:cubicBezTo>
                      <a:pt x="7809" y="11881"/>
                      <a:pt x="7981" y="11745"/>
                      <a:pt x="8243" y="11664"/>
                    </a:cubicBezTo>
                    <a:cubicBezTo>
                      <a:pt x="8398" y="11616"/>
                      <a:pt x="8540" y="11572"/>
                      <a:pt x="8552" y="11566"/>
                    </a:cubicBezTo>
                    <a:cubicBezTo>
                      <a:pt x="8553" y="11566"/>
                      <a:pt x="8554" y="11566"/>
                      <a:pt x="8554" y="11566"/>
                    </a:cubicBezTo>
                    <a:close/>
                    <a:moveTo>
                      <a:pt x="5744" y="11885"/>
                    </a:moveTo>
                    <a:cubicBezTo>
                      <a:pt x="5891" y="11885"/>
                      <a:pt x="5901" y="11899"/>
                      <a:pt x="5800" y="11965"/>
                    </a:cubicBezTo>
                    <a:cubicBezTo>
                      <a:pt x="5718" y="12019"/>
                      <a:pt x="5630" y="12046"/>
                      <a:pt x="5571" y="12046"/>
                    </a:cubicBezTo>
                    <a:cubicBezTo>
                      <a:pt x="5513" y="12046"/>
                      <a:pt x="5483" y="12019"/>
                      <a:pt x="5515" y="11966"/>
                    </a:cubicBezTo>
                    <a:cubicBezTo>
                      <a:pt x="5542" y="11921"/>
                      <a:pt x="5645" y="11885"/>
                      <a:pt x="5744" y="11885"/>
                    </a:cubicBezTo>
                    <a:close/>
                    <a:moveTo>
                      <a:pt x="19285" y="10110"/>
                    </a:moveTo>
                    <a:cubicBezTo>
                      <a:pt x="19389" y="10110"/>
                      <a:pt x="19368" y="10163"/>
                      <a:pt x="19209" y="10523"/>
                    </a:cubicBezTo>
                    <a:cubicBezTo>
                      <a:pt x="19106" y="10756"/>
                      <a:pt x="18876" y="11236"/>
                      <a:pt x="18698" y="11586"/>
                    </a:cubicBezTo>
                    <a:cubicBezTo>
                      <a:pt x="18491" y="12000"/>
                      <a:pt x="18402" y="12146"/>
                      <a:pt x="18335" y="12146"/>
                    </a:cubicBezTo>
                    <a:cubicBezTo>
                      <a:pt x="18316" y="12146"/>
                      <a:pt x="18298" y="12134"/>
                      <a:pt x="18281" y="12113"/>
                    </a:cubicBezTo>
                    <a:cubicBezTo>
                      <a:pt x="18155" y="11965"/>
                      <a:pt x="18449" y="11241"/>
                      <a:pt x="18876" y="10648"/>
                    </a:cubicBezTo>
                    <a:cubicBezTo>
                      <a:pt x="19101" y="10330"/>
                      <a:pt x="19182" y="10192"/>
                      <a:pt x="19134" y="10192"/>
                    </a:cubicBezTo>
                    <a:cubicBezTo>
                      <a:pt x="19120" y="10192"/>
                      <a:pt x="19096" y="10203"/>
                      <a:pt x="19061" y="10225"/>
                    </a:cubicBezTo>
                    <a:cubicBezTo>
                      <a:pt x="19042" y="10237"/>
                      <a:pt x="19027" y="10242"/>
                      <a:pt x="19018" y="10242"/>
                    </a:cubicBezTo>
                    <a:cubicBezTo>
                      <a:pt x="19003" y="10242"/>
                      <a:pt x="19001" y="10228"/>
                      <a:pt x="19016" y="10202"/>
                    </a:cubicBezTo>
                    <a:cubicBezTo>
                      <a:pt x="19039" y="10161"/>
                      <a:pt x="19138" y="10119"/>
                      <a:pt x="19229" y="10113"/>
                    </a:cubicBezTo>
                    <a:cubicBezTo>
                      <a:pt x="19250" y="10111"/>
                      <a:pt x="19269" y="10110"/>
                      <a:pt x="19285" y="10110"/>
                    </a:cubicBezTo>
                    <a:close/>
                    <a:moveTo>
                      <a:pt x="6394" y="11966"/>
                    </a:moveTo>
                    <a:cubicBezTo>
                      <a:pt x="6533" y="11966"/>
                      <a:pt x="6621" y="11984"/>
                      <a:pt x="6597" y="12006"/>
                    </a:cubicBezTo>
                    <a:cubicBezTo>
                      <a:pt x="6532" y="12071"/>
                      <a:pt x="6222" y="12154"/>
                      <a:pt x="6097" y="12154"/>
                    </a:cubicBezTo>
                    <a:cubicBezTo>
                      <a:pt x="6065" y="12154"/>
                      <a:pt x="6045" y="12149"/>
                      <a:pt x="6045" y="12136"/>
                    </a:cubicBezTo>
                    <a:cubicBezTo>
                      <a:pt x="6045" y="12018"/>
                      <a:pt x="6151" y="11966"/>
                      <a:pt x="6394" y="11966"/>
                    </a:cubicBezTo>
                    <a:close/>
                    <a:moveTo>
                      <a:pt x="10741" y="10128"/>
                    </a:moveTo>
                    <a:cubicBezTo>
                      <a:pt x="10744" y="10128"/>
                      <a:pt x="10747" y="10129"/>
                      <a:pt x="10748" y="10130"/>
                    </a:cubicBezTo>
                    <a:cubicBezTo>
                      <a:pt x="10760" y="10142"/>
                      <a:pt x="10626" y="10460"/>
                      <a:pt x="10454" y="10835"/>
                    </a:cubicBezTo>
                    <a:cubicBezTo>
                      <a:pt x="10284" y="11209"/>
                      <a:pt x="10097" y="11659"/>
                      <a:pt x="10042" y="11827"/>
                    </a:cubicBezTo>
                    <a:cubicBezTo>
                      <a:pt x="9952" y="12106"/>
                      <a:pt x="9892" y="12199"/>
                      <a:pt x="9734" y="12199"/>
                    </a:cubicBezTo>
                    <a:cubicBezTo>
                      <a:pt x="9683" y="12199"/>
                      <a:pt x="9622" y="12190"/>
                      <a:pt x="9547" y="12173"/>
                    </a:cubicBezTo>
                    <a:lnTo>
                      <a:pt x="9302" y="12120"/>
                    </a:lnTo>
                    <a:lnTo>
                      <a:pt x="9551" y="11616"/>
                    </a:lnTo>
                    <a:cubicBezTo>
                      <a:pt x="9670" y="11373"/>
                      <a:pt x="9719" y="11254"/>
                      <a:pt x="9698" y="11254"/>
                    </a:cubicBezTo>
                    <a:cubicBezTo>
                      <a:pt x="9689" y="11254"/>
                      <a:pt x="9669" y="11274"/>
                      <a:pt x="9637" y="11315"/>
                    </a:cubicBezTo>
                    <a:cubicBezTo>
                      <a:pt x="9544" y="11429"/>
                      <a:pt x="9413" y="11652"/>
                      <a:pt x="9336" y="11824"/>
                    </a:cubicBezTo>
                    <a:cubicBezTo>
                      <a:pt x="9225" y="12068"/>
                      <a:pt x="9154" y="12131"/>
                      <a:pt x="8979" y="12131"/>
                    </a:cubicBezTo>
                    <a:cubicBezTo>
                      <a:pt x="8669" y="12131"/>
                      <a:pt x="8650" y="12065"/>
                      <a:pt x="8892" y="11820"/>
                    </a:cubicBezTo>
                    <a:cubicBezTo>
                      <a:pt x="9014" y="11697"/>
                      <a:pt x="9174" y="11422"/>
                      <a:pt x="9260" y="11195"/>
                    </a:cubicBezTo>
                    <a:cubicBezTo>
                      <a:pt x="9458" y="10656"/>
                      <a:pt x="9562" y="10546"/>
                      <a:pt x="9979" y="10423"/>
                    </a:cubicBezTo>
                    <a:cubicBezTo>
                      <a:pt x="10166" y="10368"/>
                      <a:pt x="10414" y="10275"/>
                      <a:pt x="10525" y="10216"/>
                    </a:cubicBezTo>
                    <a:cubicBezTo>
                      <a:pt x="10626" y="10165"/>
                      <a:pt x="10715" y="10128"/>
                      <a:pt x="10741" y="10128"/>
                    </a:cubicBezTo>
                    <a:close/>
                    <a:moveTo>
                      <a:pt x="21384" y="8711"/>
                    </a:moveTo>
                    <a:cubicBezTo>
                      <a:pt x="21418" y="8711"/>
                      <a:pt x="21439" y="8734"/>
                      <a:pt x="21439" y="8781"/>
                    </a:cubicBezTo>
                    <a:cubicBezTo>
                      <a:pt x="21439" y="8945"/>
                      <a:pt x="20449" y="10931"/>
                      <a:pt x="20141" y="11388"/>
                    </a:cubicBezTo>
                    <a:cubicBezTo>
                      <a:pt x="19952" y="11665"/>
                      <a:pt x="19825" y="11921"/>
                      <a:pt x="19852" y="11966"/>
                    </a:cubicBezTo>
                    <a:cubicBezTo>
                      <a:pt x="19878" y="12010"/>
                      <a:pt x="19865" y="12108"/>
                      <a:pt x="19824" y="12181"/>
                    </a:cubicBezTo>
                    <a:cubicBezTo>
                      <a:pt x="19806" y="12212"/>
                      <a:pt x="19791" y="12228"/>
                      <a:pt x="19780" y="12228"/>
                    </a:cubicBezTo>
                    <a:cubicBezTo>
                      <a:pt x="19754" y="12228"/>
                      <a:pt x="19744" y="12145"/>
                      <a:pt x="19741" y="11958"/>
                    </a:cubicBezTo>
                    <a:cubicBezTo>
                      <a:pt x="19738" y="11664"/>
                      <a:pt x="19857" y="11363"/>
                      <a:pt x="20393" y="10296"/>
                    </a:cubicBezTo>
                    <a:cubicBezTo>
                      <a:pt x="20754" y="9579"/>
                      <a:pt x="21105" y="8931"/>
                      <a:pt x="21172" y="8854"/>
                    </a:cubicBezTo>
                    <a:cubicBezTo>
                      <a:pt x="21254" y="8761"/>
                      <a:pt x="21333" y="8711"/>
                      <a:pt x="21384" y="8711"/>
                    </a:cubicBezTo>
                    <a:close/>
                    <a:moveTo>
                      <a:pt x="19534" y="10214"/>
                    </a:moveTo>
                    <a:cubicBezTo>
                      <a:pt x="19542" y="10214"/>
                      <a:pt x="19546" y="10221"/>
                      <a:pt x="19548" y="10234"/>
                    </a:cubicBezTo>
                    <a:cubicBezTo>
                      <a:pt x="19563" y="10327"/>
                      <a:pt x="19390" y="10768"/>
                      <a:pt x="19170" y="11209"/>
                    </a:cubicBezTo>
                    <a:cubicBezTo>
                      <a:pt x="18822" y="11899"/>
                      <a:pt x="18593" y="12285"/>
                      <a:pt x="18529" y="12285"/>
                    </a:cubicBezTo>
                    <a:cubicBezTo>
                      <a:pt x="18518" y="12285"/>
                      <a:pt x="18512" y="12274"/>
                      <a:pt x="18511" y="12252"/>
                    </a:cubicBezTo>
                    <a:cubicBezTo>
                      <a:pt x="18509" y="12207"/>
                      <a:pt x="18736" y="11697"/>
                      <a:pt x="19016" y="11118"/>
                    </a:cubicBezTo>
                    <a:cubicBezTo>
                      <a:pt x="19302" y="10528"/>
                      <a:pt x="19483" y="10214"/>
                      <a:pt x="19534" y="10214"/>
                    </a:cubicBezTo>
                    <a:close/>
                    <a:moveTo>
                      <a:pt x="5878" y="12050"/>
                    </a:moveTo>
                    <a:cubicBezTo>
                      <a:pt x="5954" y="12050"/>
                      <a:pt x="5956" y="12076"/>
                      <a:pt x="5886" y="12160"/>
                    </a:cubicBezTo>
                    <a:cubicBezTo>
                      <a:pt x="5802" y="12263"/>
                      <a:pt x="5505" y="12364"/>
                      <a:pt x="5345" y="12364"/>
                    </a:cubicBezTo>
                    <a:cubicBezTo>
                      <a:pt x="5301" y="12364"/>
                      <a:pt x="5267" y="12356"/>
                      <a:pt x="5251" y="12339"/>
                    </a:cubicBezTo>
                    <a:cubicBezTo>
                      <a:pt x="5199" y="12288"/>
                      <a:pt x="5693" y="12054"/>
                      <a:pt x="5866" y="12050"/>
                    </a:cubicBezTo>
                    <a:cubicBezTo>
                      <a:pt x="5870" y="12050"/>
                      <a:pt x="5874" y="12050"/>
                      <a:pt x="5878" y="12050"/>
                    </a:cubicBezTo>
                    <a:close/>
                    <a:moveTo>
                      <a:pt x="19046" y="11814"/>
                    </a:moveTo>
                    <a:cubicBezTo>
                      <a:pt x="19063" y="11814"/>
                      <a:pt x="19044" y="11881"/>
                      <a:pt x="18995" y="12014"/>
                    </a:cubicBezTo>
                    <a:cubicBezTo>
                      <a:pt x="18870" y="12342"/>
                      <a:pt x="18768" y="12507"/>
                      <a:pt x="18695" y="12507"/>
                    </a:cubicBezTo>
                    <a:cubicBezTo>
                      <a:pt x="18686" y="12507"/>
                      <a:pt x="18678" y="12504"/>
                      <a:pt x="18670" y="12500"/>
                    </a:cubicBezTo>
                    <a:cubicBezTo>
                      <a:pt x="18630" y="12474"/>
                      <a:pt x="18694" y="12307"/>
                      <a:pt x="18810" y="12128"/>
                    </a:cubicBezTo>
                    <a:cubicBezTo>
                      <a:pt x="18950" y="11917"/>
                      <a:pt x="19025" y="11814"/>
                      <a:pt x="19046" y="11814"/>
                    </a:cubicBezTo>
                    <a:close/>
                    <a:moveTo>
                      <a:pt x="6868" y="12069"/>
                    </a:moveTo>
                    <a:cubicBezTo>
                      <a:pt x="6934" y="12069"/>
                      <a:pt x="6833" y="12128"/>
                      <a:pt x="6573" y="12248"/>
                    </a:cubicBezTo>
                    <a:cubicBezTo>
                      <a:pt x="6191" y="12426"/>
                      <a:pt x="5968" y="12511"/>
                      <a:pt x="5872" y="12511"/>
                    </a:cubicBezTo>
                    <a:cubicBezTo>
                      <a:pt x="5820" y="12511"/>
                      <a:pt x="5805" y="12487"/>
                      <a:pt x="5820" y="12439"/>
                    </a:cubicBezTo>
                    <a:cubicBezTo>
                      <a:pt x="5840" y="12381"/>
                      <a:pt x="6076" y="12270"/>
                      <a:pt x="6338" y="12197"/>
                    </a:cubicBezTo>
                    <a:cubicBezTo>
                      <a:pt x="6637" y="12112"/>
                      <a:pt x="6813" y="12069"/>
                      <a:pt x="6868" y="12069"/>
                    </a:cubicBezTo>
                    <a:close/>
                    <a:moveTo>
                      <a:pt x="26198" y="12311"/>
                    </a:moveTo>
                    <a:cubicBezTo>
                      <a:pt x="26202" y="12311"/>
                      <a:pt x="26207" y="12313"/>
                      <a:pt x="26212" y="12318"/>
                    </a:cubicBezTo>
                    <a:cubicBezTo>
                      <a:pt x="26238" y="12345"/>
                      <a:pt x="26242" y="12415"/>
                      <a:pt x="26220" y="12473"/>
                    </a:cubicBezTo>
                    <a:cubicBezTo>
                      <a:pt x="26210" y="12498"/>
                      <a:pt x="26202" y="12511"/>
                      <a:pt x="26194" y="12511"/>
                    </a:cubicBezTo>
                    <a:cubicBezTo>
                      <a:pt x="26183" y="12511"/>
                      <a:pt x="26175" y="12481"/>
                      <a:pt x="26171" y="12422"/>
                    </a:cubicBezTo>
                    <a:cubicBezTo>
                      <a:pt x="26169" y="12356"/>
                      <a:pt x="26180" y="12311"/>
                      <a:pt x="26198" y="12311"/>
                    </a:cubicBezTo>
                    <a:close/>
                    <a:moveTo>
                      <a:pt x="5664" y="12382"/>
                    </a:moveTo>
                    <a:cubicBezTo>
                      <a:pt x="5699" y="12382"/>
                      <a:pt x="5685" y="12431"/>
                      <a:pt x="5633" y="12494"/>
                    </a:cubicBezTo>
                    <a:cubicBezTo>
                      <a:pt x="5571" y="12570"/>
                      <a:pt x="5473" y="12613"/>
                      <a:pt x="5401" y="12613"/>
                    </a:cubicBezTo>
                    <a:cubicBezTo>
                      <a:pt x="5349" y="12613"/>
                      <a:pt x="5311" y="12590"/>
                      <a:pt x="5311" y="12542"/>
                    </a:cubicBezTo>
                    <a:cubicBezTo>
                      <a:pt x="5311" y="12476"/>
                      <a:pt x="5450" y="12413"/>
                      <a:pt x="5660" y="12382"/>
                    </a:cubicBezTo>
                    <a:cubicBezTo>
                      <a:pt x="5661" y="12382"/>
                      <a:pt x="5663" y="12382"/>
                      <a:pt x="5664" y="12382"/>
                    </a:cubicBezTo>
                    <a:close/>
                    <a:moveTo>
                      <a:pt x="15055" y="8214"/>
                    </a:moveTo>
                    <a:cubicBezTo>
                      <a:pt x="15356" y="8214"/>
                      <a:pt x="15492" y="8247"/>
                      <a:pt x="15492" y="8318"/>
                    </a:cubicBezTo>
                    <a:cubicBezTo>
                      <a:pt x="15492" y="8384"/>
                      <a:pt x="15391" y="8592"/>
                      <a:pt x="15264" y="8797"/>
                    </a:cubicBezTo>
                    <a:cubicBezTo>
                      <a:pt x="15045" y="9143"/>
                      <a:pt x="14951" y="9307"/>
                      <a:pt x="14973" y="9307"/>
                    </a:cubicBezTo>
                    <a:cubicBezTo>
                      <a:pt x="14985" y="9307"/>
                      <a:pt x="15030" y="9261"/>
                      <a:pt x="15106" y="9171"/>
                    </a:cubicBezTo>
                    <a:cubicBezTo>
                      <a:pt x="15151" y="9118"/>
                      <a:pt x="15185" y="9082"/>
                      <a:pt x="15205" y="9082"/>
                    </a:cubicBezTo>
                    <a:cubicBezTo>
                      <a:pt x="15268" y="9082"/>
                      <a:pt x="15184" y="9450"/>
                      <a:pt x="14859" y="10796"/>
                    </a:cubicBezTo>
                    <a:cubicBezTo>
                      <a:pt x="14611" y="11822"/>
                      <a:pt x="14401" y="12668"/>
                      <a:pt x="14391" y="12682"/>
                    </a:cubicBezTo>
                    <a:cubicBezTo>
                      <a:pt x="14390" y="12683"/>
                      <a:pt x="14383" y="12683"/>
                      <a:pt x="14372" y="12683"/>
                    </a:cubicBezTo>
                    <a:cubicBezTo>
                      <a:pt x="14147" y="12683"/>
                      <a:pt x="11965" y="12438"/>
                      <a:pt x="11918" y="12406"/>
                    </a:cubicBezTo>
                    <a:cubicBezTo>
                      <a:pt x="11905" y="12395"/>
                      <a:pt x="11938" y="12307"/>
                      <a:pt x="11992" y="12208"/>
                    </a:cubicBezTo>
                    <a:cubicBezTo>
                      <a:pt x="12045" y="12112"/>
                      <a:pt x="12069" y="12010"/>
                      <a:pt x="12045" y="11985"/>
                    </a:cubicBezTo>
                    <a:cubicBezTo>
                      <a:pt x="12042" y="11981"/>
                      <a:pt x="12038" y="11980"/>
                      <a:pt x="12034" y="11980"/>
                    </a:cubicBezTo>
                    <a:cubicBezTo>
                      <a:pt x="12006" y="11980"/>
                      <a:pt x="11957" y="12049"/>
                      <a:pt x="11915" y="12155"/>
                    </a:cubicBezTo>
                    <a:cubicBezTo>
                      <a:pt x="11838" y="12349"/>
                      <a:pt x="11788" y="12370"/>
                      <a:pt x="11422" y="12370"/>
                    </a:cubicBezTo>
                    <a:cubicBezTo>
                      <a:pt x="11195" y="12370"/>
                      <a:pt x="11014" y="12351"/>
                      <a:pt x="11014" y="12326"/>
                    </a:cubicBezTo>
                    <a:cubicBezTo>
                      <a:pt x="11014" y="12300"/>
                      <a:pt x="11106" y="12097"/>
                      <a:pt x="11221" y="11869"/>
                    </a:cubicBezTo>
                    <a:cubicBezTo>
                      <a:pt x="11336" y="11641"/>
                      <a:pt x="11414" y="11441"/>
                      <a:pt x="11397" y="11421"/>
                    </a:cubicBezTo>
                    <a:cubicBezTo>
                      <a:pt x="11396" y="11420"/>
                      <a:pt x="11394" y="11419"/>
                      <a:pt x="11393" y="11419"/>
                    </a:cubicBezTo>
                    <a:cubicBezTo>
                      <a:pt x="11366" y="11419"/>
                      <a:pt x="11253" y="11596"/>
                      <a:pt x="11128" y="11835"/>
                    </a:cubicBezTo>
                    <a:cubicBezTo>
                      <a:pt x="10915" y="12243"/>
                      <a:pt x="10866" y="12287"/>
                      <a:pt x="10632" y="12287"/>
                    </a:cubicBezTo>
                    <a:cubicBezTo>
                      <a:pt x="10110" y="12287"/>
                      <a:pt x="10103" y="12262"/>
                      <a:pt x="10439" y="11449"/>
                    </a:cubicBezTo>
                    <a:cubicBezTo>
                      <a:pt x="11064" y="9934"/>
                      <a:pt x="11152" y="9786"/>
                      <a:pt x="11534" y="9599"/>
                    </a:cubicBezTo>
                    <a:cubicBezTo>
                      <a:pt x="11728" y="9504"/>
                      <a:pt x="12152" y="9373"/>
                      <a:pt x="12486" y="9305"/>
                    </a:cubicBezTo>
                    <a:cubicBezTo>
                      <a:pt x="13170" y="9166"/>
                      <a:pt x="14142" y="8722"/>
                      <a:pt x="14429" y="8417"/>
                    </a:cubicBezTo>
                    <a:cubicBezTo>
                      <a:pt x="14586" y="8250"/>
                      <a:pt x="14698" y="8214"/>
                      <a:pt x="15055" y="8214"/>
                    </a:cubicBezTo>
                    <a:close/>
                    <a:moveTo>
                      <a:pt x="6328" y="12461"/>
                    </a:moveTo>
                    <a:cubicBezTo>
                      <a:pt x="6358" y="12461"/>
                      <a:pt x="6369" y="12473"/>
                      <a:pt x="6369" y="12494"/>
                    </a:cubicBezTo>
                    <a:cubicBezTo>
                      <a:pt x="6369" y="12546"/>
                      <a:pt x="5979" y="12746"/>
                      <a:pt x="5733" y="12822"/>
                    </a:cubicBezTo>
                    <a:cubicBezTo>
                      <a:pt x="5671" y="12841"/>
                      <a:pt x="5625" y="12849"/>
                      <a:pt x="5594" y="12849"/>
                    </a:cubicBezTo>
                    <a:cubicBezTo>
                      <a:pt x="5460" y="12849"/>
                      <a:pt x="5611" y="12692"/>
                      <a:pt x="5895" y="12589"/>
                    </a:cubicBezTo>
                    <a:cubicBezTo>
                      <a:pt x="6149" y="12500"/>
                      <a:pt x="6272" y="12461"/>
                      <a:pt x="6328" y="12461"/>
                    </a:cubicBezTo>
                    <a:close/>
                    <a:moveTo>
                      <a:pt x="15896" y="8270"/>
                    </a:moveTo>
                    <a:cubicBezTo>
                      <a:pt x="15961" y="8270"/>
                      <a:pt x="16045" y="8277"/>
                      <a:pt x="16158" y="8287"/>
                    </a:cubicBezTo>
                    <a:cubicBezTo>
                      <a:pt x="16395" y="8309"/>
                      <a:pt x="16610" y="8341"/>
                      <a:pt x="16626" y="8357"/>
                    </a:cubicBezTo>
                    <a:cubicBezTo>
                      <a:pt x="16660" y="8388"/>
                      <a:pt x="15978" y="9510"/>
                      <a:pt x="15677" y="9918"/>
                    </a:cubicBezTo>
                    <a:cubicBezTo>
                      <a:pt x="15569" y="10065"/>
                      <a:pt x="15496" y="10205"/>
                      <a:pt x="15520" y="10226"/>
                    </a:cubicBezTo>
                    <a:cubicBezTo>
                      <a:pt x="15521" y="10227"/>
                      <a:pt x="15522" y="10227"/>
                      <a:pt x="15523" y="10227"/>
                    </a:cubicBezTo>
                    <a:cubicBezTo>
                      <a:pt x="15554" y="10227"/>
                      <a:pt x="15804" y="9876"/>
                      <a:pt x="16093" y="9425"/>
                    </a:cubicBezTo>
                    <a:cubicBezTo>
                      <a:pt x="16681" y="8497"/>
                      <a:pt x="16780" y="8311"/>
                      <a:pt x="16973" y="8311"/>
                    </a:cubicBezTo>
                    <a:cubicBezTo>
                      <a:pt x="17037" y="8311"/>
                      <a:pt x="17113" y="8332"/>
                      <a:pt x="17220" y="8353"/>
                    </a:cubicBezTo>
                    <a:lnTo>
                      <a:pt x="17595" y="8424"/>
                    </a:lnTo>
                    <a:lnTo>
                      <a:pt x="17196" y="9280"/>
                    </a:lnTo>
                    <a:cubicBezTo>
                      <a:pt x="16870" y="9980"/>
                      <a:pt x="16708" y="10218"/>
                      <a:pt x="16308" y="10593"/>
                    </a:cubicBezTo>
                    <a:cubicBezTo>
                      <a:pt x="15729" y="11132"/>
                      <a:pt x="15676" y="11370"/>
                      <a:pt x="16055" y="11713"/>
                    </a:cubicBezTo>
                    <a:lnTo>
                      <a:pt x="16291" y="11930"/>
                    </a:lnTo>
                    <a:lnTo>
                      <a:pt x="16047" y="12295"/>
                    </a:lnTo>
                    <a:cubicBezTo>
                      <a:pt x="15922" y="12483"/>
                      <a:pt x="15867" y="12568"/>
                      <a:pt x="15878" y="12568"/>
                    </a:cubicBezTo>
                    <a:cubicBezTo>
                      <a:pt x="15887" y="12568"/>
                      <a:pt x="15931" y="12522"/>
                      <a:pt x="16010" y="12437"/>
                    </a:cubicBezTo>
                    <a:cubicBezTo>
                      <a:pt x="16124" y="12315"/>
                      <a:pt x="16249" y="12156"/>
                      <a:pt x="16288" y="12086"/>
                    </a:cubicBezTo>
                    <a:cubicBezTo>
                      <a:pt x="16321" y="12025"/>
                      <a:pt x="16373" y="11996"/>
                      <a:pt x="16453" y="11996"/>
                    </a:cubicBezTo>
                    <a:cubicBezTo>
                      <a:pt x="16488" y="11996"/>
                      <a:pt x="16529" y="12001"/>
                      <a:pt x="16577" y="12013"/>
                    </a:cubicBezTo>
                    <a:cubicBezTo>
                      <a:pt x="16699" y="12044"/>
                      <a:pt x="16798" y="12092"/>
                      <a:pt x="16798" y="12124"/>
                    </a:cubicBezTo>
                    <a:cubicBezTo>
                      <a:pt x="16798" y="12155"/>
                      <a:pt x="16683" y="12335"/>
                      <a:pt x="16537" y="12532"/>
                    </a:cubicBezTo>
                    <a:lnTo>
                      <a:pt x="16276" y="12882"/>
                    </a:lnTo>
                    <a:lnTo>
                      <a:pt x="15499" y="12829"/>
                    </a:lnTo>
                    <a:cubicBezTo>
                      <a:pt x="15067" y="12801"/>
                      <a:pt x="14697" y="12750"/>
                      <a:pt x="14665" y="12719"/>
                    </a:cubicBezTo>
                    <a:cubicBezTo>
                      <a:pt x="14611" y="12665"/>
                      <a:pt x="15480" y="8874"/>
                      <a:pt x="15641" y="8457"/>
                    </a:cubicBezTo>
                    <a:cubicBezTo>
                      <a:pt x="15697" y="8316"/>
                      <a:pt x="15730" y="8270"/>
                      <a:pt x="15896" y="8270"/>
                    </a:cubicBezTo>
                    <a:close/>
                    <a:moveTo>
                      <a:pt x="17040" y="12164"/>
                    </a:moveTo>
                    <a:cubicBezTo>
                      <a:pt x="17085" y="12164"/>
                      <a:pt x="17138" y="12172"/>
                      <a:pt x="17204" y="12184"/>
                    </a:cubicBezTo>
                    <a:cubicBezTo>
                      <a:pt x="17359" y="12212"/>
                      <a:pt x="17504" y="12247"/>
                      <a:pt x="17521" y="12262"/>
                    </a:cubicBezTo>
                    <a:cubicBezTo>
                      <a:pt x="17540" y="12276"/>
                      <a:pt x="17451" y="12437"/>
                      <a:pt x="17326" y="12616"/>
                    </a:cubicBezTo>
                    <a:cubicBezTo>
                      <a:pt x="17116" y="12917"/>
                      <a:pt x="17069" y="12942"/>
                      <a:pt x="16736" y="12942"/>
                    </a:cubicBezTo>
                    <a:lnTo>
                      <a:pt x="16374" y="12942"/>
                    </a:lnTo>
                    <a:lnTo>
                      <a:pt x="16518" y="12714"/>
                    </a:lnTo>
                    <a:cubicBezTo>
                      <a:pt x="16804" y="12270"/>
                      <a:pt x="16878" y="12164"/>
                      <a:pt x="17040" y="12164"/>
                    </a:cubicBezTo>
                    <a:close/>
                    <a:moveTo>
                      <a:pt x="6169" y="12778"/>
                    </a:moveTo>
                    <a:cubicBezTo>
                      <a:pt x="6218" y="12778"/>
                      <a:pt x="6216" y="12800"/>
                      <a:pt x="6125" y="12850"/>
                    </a:cubicBezTo>
                    <a:cubicBezTo>
                      <a:pt x="6054" y="12889"/>
                      <a:pt x="5897" y="12940"/>
                      <a:pt x="5757" y="12968"/>
                    </a:cubicBezTo>
                    <a:lnTo>
                      <a:pt x="5513" y="13016"/>
                    </a:lnTo>
                    <a:lnTo>
                      <a:pt x="5757" y="12901"/>
                    </a:lnTo>
                    <a:cubicBezTo>
                      <a:pt x="5923" y="12824"/>
                      <a:pt x="6098" y="12778"/>
                      <a:pt x="6169" y="12778"/>
                    </a:cubicBezTo>
                    <a:close/>
                    <a:moveTo>
                      <a:pt x="17752" y="12294"/>
                    </a:moveTo>
                    <a:cubicBezTo>
                      <a:pt x="17807" y="12294"/>
                      <a:pt x="17947" y="12376"/>
                      <a:pt x="18068" y="12480"/>
                    </a:cubicBezTo>
                    <a:cubicBezTo>
                      <a:pt x="18255" y="12639"/>
                      <a:pt x="18274" y="12694"/>
                      <a:pt x="18190" y="12846"/>
                    </a:cubicBezTo>
                    <a:cubicBezTo>
                      <a:pt x="18108" y="12997"/>
                      <a:pt x="18022" y="13024"/>
                      <a:pt x="17648" y="13024"/>
                    </a:cubicBezTo>
                    <a:cubicBezTo>
                      <a:pt x="17405" y="13024"/>
                      <a:pt x="17204" y="13002"/>
                      <a:pt x="17204" y="12976"/>
                    </a:cubicBezTo>
                    <a:cubicBezTo>
                      <a:pt x="17204" y="12862"/>
                      <a:pt x="17657" y="12294"/>
                      <a:pt x="17751" y="12294"/>
                    </a:cubicBezTo>
                    <a:cubicBezTo>
                      <a:pt x="17751" y="12294"/>
                      <a:pt x="17752" y="12294"/>
                      <a:pt x="17752" y="12294"/>
                    </a:cubicBezTo>
                    <a:close/>
                    <a:moveTo>
                      <a:pt x="19511" y="11140"/>
                    </a:moveTo>
                    <a:cubicBezTo>
                      <a:pt x="19534" y="11140"/>
                      <a:pt x="19541" y="11210"/>
                      <a:pt x="19551" y="11328"/>
                    </a:cubicBezTo>
                    <a:cubicBezTo>
                      <a:pt x="19567" y="11533"/>
                      <a:pt x="19497" y="11779"/>
                      <a:pt x="19324" y="12121"/>
                    </a:cubicBezTo>
                    <a:cubicBezTo>
                      <a:pt x="19152" y="12461"/>
                      <a:pt x="19062" y="12691"/>
                      <a:pt x="19084" y="12691"/>
                    </a:cubicBezTo>
                    <a:cubicBezTo>
                      <a:pt x="19097" y="12691"/>
                      <a:pt x="19149" y="12613"/>
                      <a:pt x="19245" y="12431"/>
                    </a:cubicBezTo>
                    <a:cubicBezTo>
                      <a:pt x="19332" y="12267"/>
                      <a:pt x="19417" y="12131"/>
                      <a:pt x="19432" y="12131"/>
                    </a:cubicBezTo>
                    <a:cubicBezTo>
                      <a:pt x="19447" y="12131"/>
                      <a:pt x="19465" y="12308"/>
                      <a:pt x="19471" y="12521"/>
                    </a:cubicBezTo>
                    <a:cubicBezTo>
                      <a:pt x="19479" y="12886"/>
                      <a:pt x="19420" y="13090"/>
                      <a:pt x="19313" y="13090"/>
                    </a:cubicBezTo>
                    <a:cubicBezTo>
                      <a:pt x="19294" y="13090"/>
                      <a:pt x="19273" y="13083"/>
                      <a:pt x="19250" y="13069"/>
                    </a:cubicBezTo>
                    <a:cubicBezTo>
                      <a:pt x="19176" y="13024"/>
                      <a:pt x="19184" y="12961"/>
                      <a:pt x="19279" y="12814"/>
                    </a:cubicBezTo>
                    <a:cubicBezTo>
                      <a:pt x="19384" y="12652"/>
                      <a:pt x="19418" y="12554"/>
                      <a:pt x="19389" y="12554"/>
                    </a:cubicBezTo>
                    <a:cubicBezTo>
                      <a:pt x="19369" y="12554"/>
                      <a:pt x="19322" y="12597"/>
                      <a:pt x="19250" y="12692"/>
                    </a:cubicBezTo>
                    <a:cubicBezTo>
                      <a:pt x="19170" y="12795"/>
                      <a:pt x="19123" y="12841"/>
                      <a:pt x="19073" y="12841"/>
                    </a:cubicBezTo>
                    <a:cubicBezTo>
                      <a:pt x="19041" y="12841"/>
                      <a:pt x="19007" y="12822"/>
                      <a:pt x="18964" y="12787"/>
                    </a:cubicBezTo>
                    <a:cubicBezTo>
                      <a:pt x="18805" y="12655"/>
                      <a:pt x="18827" y="12569"/>
                      <a:pt x="19230" y="11683"/>
                    </a:cubicBezTo>
                    <a:cubicBezTo>
                      <a:pt x="19405" y="11296"/>
                      <a:pt x="19476" y="11140"/>
                      <a:pt x="19511" y="11140"/>
                    </a:cubicBezTo>
                    <a:close/>
                    <a:moveTo>
                      <a:pt x="18400" y="12816"/>
                    </a:moveTo>
                    <a:cubicBezTo>
                      <a:pt x="18412" y="12816"/>
                      <a:pt x="18424" y="12819"/>
                      <a:pt x="18434" y="12826"/>
                    </a:cubicBezTo>
                    <a:cubicBezTo>
                      <a:pt x="18474" y="12850"/>
                      <a:pt x="18508" y="12929"/>
                      <a:pt x="18508" y="12994"/>
                    </a:cubicBezTo>
                    <a:cubicBezTo>
                      <a:pt x="18508" y="13070"/>
                      <a:pt x="18443" y="13114"/>
                      <a:pt x="18370" y="13114"/>
                    </a:cubicBezTo>
                    <a:cubicBezTo>
                      <a:pt x="18325" y="13114"/>
                      <a:pt x="18278" y="13097"/>
                      <a:pt x="18240" y="13060"/>
                    </a:cubicBezTo>
                    <a:cubicBezTo>
                      <a:pt x="18175" y="12991"/>
                      <a:pt x="18306" y="12816"/>
                      <a:pt x="18400" y="12816"/>
                    </a:cubicBezTo>
                    <a:close/>
                    <a:moveTo>
                      <a:pt x="21777" y="8791"/>
                    </a:moveTo>
                    <a:cubicBezTo>
                      <a:pt x="21925" y="8791"/>
                      <a:pt x="21926" y="8813"/>
                      <a:pt x="21832" y="8944"/>
                    </a:cubicBezTo>
                    <a:cubicBezTo>
                      <a:pt x="21339" y="9619"/>
                      <a:pt x="20924" y="10256"/>
                      <a:pt x="20975" y="10256"/>
                    </a:cubicBezTo>
                    <a:cubicBezTo>
                      <a:pt x="20994" y="10256"/>
                      <a:pt x="21105" y="10109"/>
                      <a:pt x="21230" y="9922"/>
                    </a:cubicBezTo>
                    <a:cubicBezTo>
                      <a:pt x="21367" y="9716"/>
                      <a:pt x="21447" y="9616"/>
                      <a:pt x="21472" y="9616"/>
                    </a:cubicBezTo>
                    <a:cubicBezTo>
                      <a:pt x="21531" y="9616"/>
                      <a:pt x="21271" y="10193"/>
                      <a:pt x="20716" y="11291"/>
                    </a:cubicBezTo>
                    <a:cubicBezTo>
                      <a:pt x="20266" y="12179"/>
                      <a:pt x="19845" y="12976"/>
                      <a:pt x="19778" y="13065"/>
                    </a:cubicBezTo>
                    <a:cubicBezTo>
                      <a:pt x="19725" y="13136"/>
                      <a:pt x="19695" y="13175"/>
                      <a:pt x="19677" y="13175"/>
                    </a:cubicBezTo>
                    <a:cubicBezTo>
                      <a:pt x="19656" y="13175"/>
                      <a:pt x="19653" y="13115"/>
                      <a:pt x="19651" y="12984"/>
                    </a:cubicBezTo>
                    <a:cubicBezTo>
                      <a:pt x="19648" y="12853"/>
                      <a:pt x="19719" y="12581"/>
                      <a:pt x="19806" y="12394"/>
                    </a:cubicBezTo>
                    <a:cubicBezTo>
                      <a:pt x="19893" y="12207"/>
                      <a:pt x="19947" y="11996"/>
                      <a:pt x="19925" y="11934"/>
                    </a:cubicBezTo>
                    <a:cubicBezTo>
                      <a:pt x="19901" y="11869"/>
                      <a:pt x="19921" y="11798"/>
                      <a:pt x="19969" y="11767"/>
                    </a:cubicBezTo>
                    <a:cubicBezTo>
                      <a:pt x="19982" y="11759"/>
                      <a:pt x="19992" y="11756"/>
                      <a:pt x="20000" y="11756"/>
                    </a:cubicBezTo>
                    <a:cubicBezTo>
                      <a:pt x="20026" y="11756"/>
                      <a:pt x="20029" y="11793"/>
                      <a:pt x="20007" y="11860"/>
                    </a:cubicBezTo>
                    <a:cubicBezTo>
                      <a:pt x="20003" y="11872"/>
                      <a:pt x="20002" y="11878"/>
                      <a:pt x="20005" y="11878"/>
                    </a:cubicBezTo>
                    <a:cubicBezTo>
                      <a:pt x="20020" y="11878"/>
                      <a:pt x="20140" y="11685"/>
                      <a:pt x="20301" y="11400"/>
                    </a:cubicBezTo>
                    <a:cubicBezTo>
                      <a:pt x="20490" y="11066"/>
                      <a:pt x="20713" y="10694"/>
                      <a:pt x="20797" y="10570"/>
                    </a:cubicBezTo>
                    <a:cubicBezTo>
                      <a:pt x="20883" y="10448"/>
                      <a:pt x="20943" y="10316"/>
                      <a:pt x="20934" y="10281"/>
                    </a:cubicBezTo>
                    <a:cubicBezTo>
                      <a:pt x="20922" y="10245"/>
                      <a:pt x="21057" y="9895"/>
                      <a:pt x="21230" y="9504"/>
                    </a:cubicBezTo>
                    <a:cubicBezTo>
                      <a:pt x="21506" y="8885"/>
                      <a:pt x="21575" y="8792"/>
                      <a:pt x="21747" y="8792"/>
                    </a:cubicBezTo>
                    <a:cubicBezTo>
                      <a:pt x="21757" y="8791"/>
                      <a:pt x="21768" y="8791"/>
                      <a:pt x="21777" y="8791"/>
                    </a:cubicBezTo>
                    <a:close/>
                    <a:moveTo>
                      <a:pt x="22137" y="8786"/>
                    </a:moveTo>
                    <a:cubicBezTo>
                      <a:pt x="22160" y="8786"/>
                      <a:pt x="22173" y="8813"/>
                      <a:pt x="22173" y="8870"/>
                    </a:cubicBezTo>
                    <a:cubicBezTo>
                      <a:pt x="22173" y="9018"/>
                      <a:pt x="20868" y="11665"/>
                      <a:pt x="20663" y="11933"/>
                    </a:cubicBezTo>
                    <a:cubicBezTo>
                      <a:pt x="20497" y="12152"/>
                      <a:pt x="20432" y="12277"/>
                      <a:pt x="20481" y="12277"/>
                    </a:cubicBezTo>
                    <a:cubicBezTo>
                      <a:pt x="20494" y="12277"/>
                      <a:pt x="20515" y="12268"/>
                      <a:pt x="20543" y="12251"/>
                    </a:cubicBezTo>
                    <a:cubicBezTo>
                      <a:pt x="20553" y="12244"/>
                      <a:pt x="20562" y="12241"/>
                      <a:pt x="20569" y="12241"/>
                    </a:cubicBezTo>
                    <a:cubicBezTo>
                      <a:pt x="20593" y="12241"/>
                      <a:pt x="20593" y="12280"/>
                      <a:pt x="20568" y="12345"/>
                    </a:cubicBezTo>
                    <a:cubicBezTo>
                      <a:pt x="20547" y="12398"/>
                      <a:pt x="20527" y="12426"/>
                      <a:pt x="20510" y="12426"/>
                    </a:cubicBezTo>
                    <a:cubicBezTo>
                      <a:pt x="20498" y="12426"/>
                      <a:pt x="20488" y="12414"/>
                      <a:pt x="20480" y="12389"/>
                    </a:cubicBezTo>
                    <a:cubicBezTo>
                      <a:pt x="20468" y="12350"/>
                      <a:pt x="20440" y="12333"/>
                      <a:pt x="20411" y="12333"/>
                    </a:cubicBezTo>
                    <a:cubicBezTo>
                      <a:pt x="20359" y="12333"/>
                      <a:pt x="20300" y="12385"/>
                      <a:pt x="20300" y="12462"/>
                    </a:cubicBezTo>
                    <a:cubicBezTo>
                      <a:pt x="20300" y="12493"/>
                      <a:pt x="20314" y="12510"/>
                      <a:pt x="20336" y="12510"/>
                    </a:cubicBezTo>
                    <a:cubicBezTo>
                      <a:pt x="20349" y="12510"/>
                      <a:pt x="20364" y="12505"/>
                      <a:pt x="20381" y="12494"/>
                    </a:cubicBezTo>
                    <a:cubicBezTo>
                      <a:pt x="20407" y="12478"/>
                      <a:pt x="20427" y="12470"/>
                      <a:pt x="20439" y="12470"/>
                    </a:cubicBezTo>
                    <a:cubicBezTo>
                      <a:pt x="20485" y="12470"/>
                      <a:pt x="20443" y="12581"/>
                      <a:pt x="20301" y="12862"/>
                    </a:cubicBezTo>
                    <a:cubicBezTo>
                      <a:pt x="20211" y="13041"/>
                      <a:pt x="20079" y="13188"/>
                      <a:pt x="20007" y="13188"/>
                    </a:cubicBezTo>
                    <a:cubicBezTo>
                      <a:pt x="19903" y="13188"/>
                      <a:pt x="19920" y="13131"/>
                      <a:pt x="20087" y="12912"/>
                    </a:cubicBezTo>
                    <a:cubicBezTo>
                      <a:pt x="20261" y="12683"/>
                      <a:pt x="20332" y="12552"/>
                      <a:pt x="20284" y="12552"/>
                    </a:cubicBezTo>
                    <a:cubicBezTo>
                      <a:pt x="20272" y="12552"/>
                      <a:pt x="20253" y="12560"/>
                      <a:pt x="20227" y="12576"/>
                    </a:cubicBezTo>
                    <a:cubicBezTo>
                      <a:pt x="20227" y="12576"/>
                      <a:pt x="20226" y="12577"/>
                      <a:pt x="20225" y="12577"/>
                    </a:cubicBezTo>
                    <a:cubicBezTo>
                      <a:pt x="20195" y="12577"/>
                      <a:pt x="20482" y="11957"/>
                      <a:pt x="20876" y="11177"/>
                    </a:cubicBezTo>
                    <a:cubicBezTo>
                      <a:pt x="21293" y="10347"/>
                      <a:pt x="21585" y="9669"/>
                      <a:pt x="21559" y="9593"/>
                    </a:cubicBezTo>
                    <a:cubicBezTo>
                      <a:pt x="21534" y="9519"/>
                      <a:pt x="21554" y="9433"/>
                      <a:pt x="21599" y="9405"/>
                    </a:cubicBezTo>
                    <a:cubicBezTo>
                      <a:pt x="21612" y="9398"/>
                      <a:pt x="21622" y="9394"/>
                      <a:pt x="21631" y="9394"/>
                    </a:cubicBezTo>
                    <a:cubicBezTo>
                      <a:pt x="21657" y="9394"/>
                      <a:pt x="21661" y="9432"/>
                      <a:pt x="21640" y="9499"/>
                    </a:cubicBezTo>
                    <a:cubicBezTo>
                      <a:pt x="21634" y="9516"/>
                      <a:pt x="21634" y="9524"/>
                      <a:pt x="21637" y="9524"/>
                    </a:cubicBezTo>
                    <a:cubicBezTo>
                      <a:pt x="21649" y="9524"/>
                      <a:pt x="21719" y="9409"/>
                      <a:pt x="21817" y="9221"/>
                    </a:cubicBezTo>
                    <a:cubicBezTo>
                      <a:pt x="21965" y="8940"/>
                      <a:pt x="22081" y="8786"/>
                      <a:pt x="22137" y="8786"/>
                    </a:cubicBezTo>
                    <a:close/>
                    <a:moveTo>
                      <a:pt x="23088" y="9440"/>
                    </a:moveTo>
                    <a:cubicBezTo>
                      <a:pt x="23121" y="9440"/>
                      <a:pt x="23149" y="9554"/>
                      <a:pt x="23149" y="9693"/>
                    </a:cubicBezTo>
                    <a:cubicBezTo>
                      <a:pt x="23149" y="9991"/>
                      <a:pt x="22934" y="10426"/>
                      <a:pt x="22388" y="11232"/>
                    </a:cubicBezTo>
                    <a:cubicBezTo>
                      <a:pt x="22164" y="11566"/>
                      <a:pt x="21979" y="11917"/>
                      <a:pt x="21985" y="12006"/>
                    </a:cubicBezTo>
                    <a:cubicBezTo>
                      <a:pt x="21988" y="12064"/>
                      <a:pt x="21983" y="12095"/>
                      <a:pt x="21973" y="12095"/>
                    </a:cubicBezTo>
                    <a:cubicBezTo>
                      <a:pt x="21967" y="12095"/>
                      <a:pt x="21960" y="12085"/>
                      <a:pt x="21952" y="12064"/>
                    </a:cubicBezTo>
                    <a:cubicBezTo>
                      <a:pt x="21937" y="12021"/>
                      <a:pt x="21906" y="12003"/>
                      <a:pt x="21875" y="12003"/>
                    </a:cubicBezTo>
                    <a:cubicBezTo>
                      <a:pt x="21822" y="12003"/>
                      <a:pt x="21765" y="12055"/>
                      <a:pt x="21765" y="12137"/>
                    </a:cubicBezTo>
                    <a:cubicBezTo>
                      <a:pt x="21765" y="12168"/>
                      <a:pt x="21779" y="12185"/>
                      <a:pt x="21801" y="12185"/>
                    </a:cubicBezTo>
                    <a:cubicBezTo>
                      <a:pt x="21814" y="12185"/>
                      <a:pt x="21829" y="12179"/>
                      <a:pt x="21847" y="12168"/>
                    </a:cubicBezTo>
                    <a:cubicBezTo>
                      <a:pt x="21873" y="12152"/>
                      <a:pt x="21892" y="12144"/>
                      <a:pt x="21905" y="12144"/>
                    </a:cubicBezTo>
                    <a:cubicBezTo>
                      <a:pt x="21959" y="12144"/>
                      <a:pt x="21883" y="12304"/>
                      <a:pt x="21636" y="12748"/>
                    </a:cubicBezTo>
                    <a:cubicBezTo>
                      <a:pt x="21475" y="13035"/>
                      <a:pt x="21288" y="13270"/>
                      <a:pt x="21221" y="13270"/>
                    </a:cubicBezTo>
                    <a:cubicBezTo>
                      <a:pt x="21087" y="13270"/>
                      <a:pt x="21164" y="13115"/>
                      <a:pt x="21573" y="12561"/>
                    </a:cubicBezTo>
                    <a:cubicBezTo>
                      <a:pt x="21732" y="12346"/>
                      <a:pt x="21791" y="12227"/>
                      <a:pt x="21744" y="12227"/>
                    </a:cubicBezTo>
                    <a:cubicBezTo>
                      <a:pt x="21730" y="12227"/>
                      <a:pt x="21707" y="12237"/>
                      <a:pt x="21676" y="12258"/>
                    </a:cubicBezTo>
                    <a:cubicBezTo>
                      <a:pt x="21675" y="12258"/>
                      <a:pt x="21674" y="12259"/>
                      <a:pt x="21673" y="12259"/>
                    </a:cubicBezTo>
                    <a:cubicBezTo>
                      <a:pt x="21643" y="12259"/>
                      <a:pt x="21925" y="11648"/>
                      <a:pt x="22311" y="10875"/>
                    </a:cubicBezTo>
                    <a:cubicBezTo>
                      <a:pt x="22705" y="10085"/>
                      <a:pt x="23054" y="9440"/>
                      <a:pt x="23088" y="9440"/>
                    </a:cubicBezTo>
                    <a:close/>
                    <a:moveTo>
                      <a:pt x="23144" y="10174"/>
                    </a:moveTo>
                    <a:cubicBezTo>
                      <a:pt x="23194" y="10174"/>
                      <a:pt x="23234" y="10274"/>
                      <a:pt x="23234" y="10454"/>
                    </a:cubicBezTo>
                    <a:cubicBezTo>
                      <a:pt x="23231" y="10649"/>
                      <a:pt x="23028" y="11118"/>
                      <a:pt x="22560" y="12000"/>
                    </a:cubicBezTo>
                    <a:cubicBezTo>
                      <a:pt x="21947" y="13148"/>
                      <a:pt x="21867" y="13262"/>
                      <a:pt x="21666" y="13267"/>
                    </a:cubicBezTo>
                    <a:lnTo>
                      <a:pt x="21448" y="13270"/>
                    </a:lnTo>
                    <a:lnTo>
                      <a:pt x="21773" y="12660"/>
                    </a:lnTo>
                    <a:cubicBezTo>
                      <a:pt x="21952" y="12326"/>
                      <a:pt x="22073" y="12006"/>
                      <a:pt x="22043" y="11955"/>
                    </a:cubicBezTo>
                    <a:cubicBezTo>
                      <a:pt x="22019" y="11918"/>
                      <a:pt x="22016" y="11898"/>
                      <a:pt x="22031" y="11898"/>
                    </a:cubicBezTo>
                    <a:cubicBezTo>
                      <a:pt x="22039" y="11898"/>
                      <a:pt x="22051" y="11903"/>
                      <a:pt x="22067" y="11913"/>
                    </a:cubicBezTo>
                    <a:cubicBezTo>
                      <a:pt x="22069" y="11913"/>
                      <a:pt x="22070" y="11914"/>
                      <a:pt x="22072" y="11914"/>
                    </a:cubicBezTo>
                    <a:cubicBezTo>
                      <a:pt x="22166" y="11914"/>
                      <a:pt x="22879" y="10731"/>
                      <a:pt x="23036" y="10315"/>
                    </a:cubicBezTo>
                    <a:cubicBezTo>
                      <a:pt x="23071" y="10219"/>
                      <a:pt x="23110" y="10174"/>
                      <a:pt x="23144" y="10174"/>
                    </a:cubicBezTo>
                    <a:close/>
                    <a:moveTo>
                      <a:pt x="22519" y="8872"/>
                    </a:moveTo>
                    <a:cubicBezTo>
                      <a:pt x="22641" y="8872"/>
                      <a:pt x="22743" y="8909"/>
                      <a:pt x="22743" y="8955"/>
                    </a:cubicBezTo>
                    <a:cubicBezTo>
                      <a:pt x="22743" y="9083"/>
                      <a:pt x="20627" y="13270"/>
                      <a:pt x="20560" y="13270"/>
                    </a:cubicBezTo>
                    <a:cubicBezTo>
                      <a:pt x="20560" y="13270"/>
                      <a:pt x="20560" y="13270"/>
                      <a:pt x="20560" y="13270"/>
                    </a:cubicBezTo>
                    <a:cubicBezTo>
                      <a:pt x="20530" y="13270"/>
                      <a:pt x="20447" y="13234"/>
                      <a:pt x="20381" y="13191"/>
                    </a:cubicBezTo>
                    <a:cubicBezTo>
                      <a:pt x="20278" y="13127"/>
                      <a:pt x="20308" y="13016"/>
                      <a:pt x="20574" y="12480"/>
                    </a:cubicBezTo>
                    <a:cubicBezTo>
                      <a:pt x="20746" y="12131"/>
                      <a:pt x="20984" y="11679"/>
                      <a:pt x="21103" y="11478"/>
                    </a:cubicBezTo>
                    <a:cubicBezTo>
                      <a:pt x="21224" y="11275"/>
                      <a:pt x="21319" y="11074"/>
                      <a:pt x="21319" y="11027"/>
                    </a:cubicBezTo>
                    <a:cubicBezTo>
                      <a:pt x="21319" y="10981"/>
                      <a:pt x="21538" y="10476"/>
                      <a:pt x="21807" y="9907"/>
                    </a:cubicBezTo>
                    <a:cubicBezTo>
                      <a:pt x="22259" y="8955"/>
                      <a:pt x="22314" y="8872"/>
                      <a:pt x="22519" y="8872"/>
                    </a:cubicBezTo>
                    <a:close/>
                    <a:moveTo>
                      <a:pt x="23024" y="8943"/>
                    </a:moveTo>
                    <a:cubicBezTo>
                      <a:pt x="23056" y="8943"/>
                      <a:pt x="23069" y="8992"/>
                      <a:pt x="23069" y="9083"/>
                    </a:cubicBezTo>
                    <a:cubicBezTo>
                      <a:pt x="23069" y="9245"/>
                      <a:pt x="21261" y="12846"/>
                      <a:pt x="21049" y="13105"/>
                    </a:cubicBezTo>
                    <a:cubicBezTo>
                      <a:pt x="20955" y="13220"/>
                      <a:pt x="20894" y="13280"/>
                      <a:pt x="20867" y="13280"/>
                    </a:cubicBezTo>
                    <a:cubicBezTo>
                      <a:pt x="20775" y="13280"/>
                      <a:pt x="21080" y="12587"/>
                      <a:pt x="21846" y="11037"/>
                    </a:cubicBezTo>
                    <a:cubicBezTo>
                      <a:pt x="22586" y="9537"/>
                      <a:pt x="22914" y="8943"/>
                      <a:pt x="23024" y="8943"/>
                    </a:cubicBezTo>
                    <a:close/>
                    <a:moveTo>
                      <a:pt x="23196" y="11119"/>
                    </a:moveTo>
                    <a:cubicBezTo>
                      <a:pt x="23222" y="11119"/>
                      <a:pt x="23238" y="11155"/>
                      <a:pt x="23254" y="11212"/>
                    </a:cubicBezTo>
                    <a:cubicBezTo>
                      <a:pt x="23284" y="11334"/>
                      <a:pt x="23294" y="11491"/>
                      <a:pt x="23270" y="11558"/>
                    </a:cubicBezTo>
                    <a:cubicBezTo>
                      <a:pt x="23160" y="11867"/>
                      <a:pt x="22205" y="13350"/>
                      <a:pt x="22117" y="13350"/>
                    </a:cubicBezTo>
                    <a:cubicBezTo>
                      <a:pt x="22059" y="13350"/>
                      <a:pt x="22011" y="13311"/>
                      <a:pt x="22011" y="13269"/>
                    </a:cubicBezTo>
                    <a:cubicBezTo>
                      <a:pt x="22011" y="13223"/>
                      <a:pt x="22279" y="12690"/>
                      <a:pt x="22601" y="12088"/>
                    </a:cubicBezTo>
                    <a:cubicBezTo>
                      <a:pt x="22993" y="11359"/>
                      <a:pt x="23129" y="11119"/>
                      <a:pt x="23196" y="11119"/>
                    </a:cubicBezTo>
                    <a:close/>
                    <a:moveTo>
                      <a:pt x="23266" y="11994"/>
                    </a:moveTo>
                    <a:cubicBezTo>
                      <a:pt x="23327" y="11994"/>
                      <a:pt x="23237" y="12297"/>
                      <a:pt x="23013" y="12740"/>
                    </a:cubicBezTo>
                    <a:cubicBezTo>
                      <a:pt x="22796" y="13163"/>
                      <a:pt x="22656" y="13350"/>
                      <a:pt x="22554" y="13350"/>
                    </a:cubicBezTo>
                    <a:cubicBezTo>
                      <a:pt x="22400" y="13350"/>
                      <a:pt x="22471" y="13195"/>
                      <a:pt x="23056" y="12251"/>
                    </a:cubicBezTo>
                    <a:cubicBezTo>
                      <a:pt x="23166" y="12073"/>
                      <a:pt x="23236" y="11994"/>
                      <a:pt x="23266" y="11994"/>
                    </a:cubicBezTo>
                    <a:close/>
                    <a:moveTo>
                      <a:pt x="6168" y="12970"/>
                    </a:moveTo>
                    <a:cubicBezTo>
                      <a:pt x="6173" y="12970"/>
                      <a:pt x="6177" y="12972"/>
                      <a:pt x="6181" y="12976"/>
                    </a:cubicBezTo>
                    <a:cubicBezTo>
                      <a:pt x="6204" y="12997"/>
                      <a:pt x="6200" y="13077"/>
                      <a:pt x="6173" y="13151"/>
                    </a:cubicBezTo>
                    <a:cubicBezTo>
                      <a:pt x="6152" y="13212"/>
                      <a:pt x="6101" y="13253"/>
                      <a:pt x="6052" y="13253"/>
                    </a:cubicBezTo>
                    <a:cubicBezTo>
                      <a:pt x="6042" y="13253"/>
                      <a:pt x="6033" y="13252"/>
                      <a:pt x="6024" y="13249"/>
                    </a:cubicBezTo>
                    <a:cubicBezTo>
                      <a:pt x="6014" y="13245"/>
                      <a:pt x="6002" y="13243"/>
                      <a:pt x="5989" y="13243"/>
                    </a:cubicBezTo>
                    <a:cubicBezTo>
                      <a:pt x="5929" y="13243"/>
                      <a:pt x="5842" y="13281"/>
                      <a:pt x="5774" y="13338"/>
                    </a:cubicBezTo>
                    <a:cubicBezTo>
                      <a:pt x="5707" y="13396"/>
                      <a:pt x="5668" y="13424"/>
                      <a:pt x="5636" y="13424"/>
                    </a:cubicBezTo>
                    <a:cubicBezTo>
                      <a:pt x="5607" y="13424"/>
                      <a:pt x="5585" y="13399"/>
                      <a:pt x="5553" y="13350"/>
                    </a:cubicBezTo>
                    <a:cubicBezTo>
                      <a:pt x="5431" y="13164"/>
                      <a:pt x="5449" y="13130"/>
                      <a:pt x="5684" y="13071"/>
                    </a:cubicBezTo>
                    <a:cubicBezTo>
                      <a:pt x="5731" y="13059"/>
                      <a:pt x="5773" y="13053"/>
                      <a:pt x="5811" y="13053"/>
                    </a:cubicBezTo>
                    <a:cubicBezTo>
                      <a:pt x="5886" y="13053"/>
                      <a:pt x="5942" y="13076"/>
                      <a:pt x="5970" y="13117"/>
                    </a:cubicBezTo>
                    <a:cubicBezTo>
                      <a:pt x="5991" y="13150"/>
                      <a:pt x="6008" y="13166"/>
                      <a:pt x="6024" y="13166"/>
                    </a:cubicBezTo>
                    <a:cubicBezTo>
                      <a:pt x="6046" y="13166"/>
                      <a:pt x="6065" y="13137"/>
                      <a:pt x="6088" y="13077"/>
                    </a:cubicBezTo>
                    <a:cubicBezTo>
                      <a:pt x="6113" y="13010"/>
                      <a:pt x="6145" y="12970"/>
                      <a:pt x="6168" y="12970"/>
                    </a:cubicBezTo>
                    <a:close/>
                    <a:moveTo>
                      <a:pt x="23259" y="12568"/>
                    </a:moveTo>
                    <a:cubicBezTo>
                      <a:pt x="23282" y="12568"/>
                      <a:pt x="23289" y="12626"/>
                      <a:pt x="23300" y="12728"/>
                    </a:cubicBezTo>
                    <a:cubicBezTo>
                      <a:pt x="23316" y="12857"/>
                      <a:pt x="23284" y="13065"/>
                      <a:pt x="23231" y="13196"/>
                    </a:cubicBezTo>
                    <a:cubicBezTo>
                      <a:pt x="23175" y="13335"/>
                      <a:pt x="23070" y="13432"/>
                      <a:pt x="22979" y="13432"/>
                    </a:cubicBezTo>
                    <a:cubicBezTo>
                      <a:pt x="22768" y="13432"/>
                      <a:pt x="22783" y="13310"/>
                      <a:pt x="23048" y="12870"/>
                    </a:cubicBezTo>
                    <a:cubicBezTo>
                      <a:pt x="23174" y="12661"/>
                      <a:pt x="23230" y="12568"/>
                      <a:pt x="23259" y="12568"/>
                    </a:cubicBezTo>
                    <a:close/>
                    <a:moveTo>
                      <a:pt x="24709" y="9440"/>
                    </a:moveTo>
                    <a:cubicBezTo>
                      <a:pt x="24742" y="9440"/>
                      <a:pt x="24882" y="9624"/>
                      <a:pt x="25023" y="9851"/>
                    </a:cubicBezTo>
                    <a:lnTo>
                      <a:pt x="25279" y="10261"/>
                    </a:lnTo>
                    <a:lnTo>
                      <a:pt x="24453" y="11847"/>
                    </a:lnTo>
                    <a:cubicBezTo>
                      <a:pt x="24000" y="12720"/>
                      <a:pt x="23597" y="13432"/>
                      <a:pt x="23557" y="13432"/>
                    </a:cubicBezTo>
                    <a:cubicBezTo>
                      <a:pt x="23434" y="13432"/>
                      <a:pt x="23465" y="13325"/>
                      <a:pt x="23691" y="12993"/>
                    </a:cubicBezTo>
                    <a:cubicBezTo>
                      <a:pt x="23806" y="12822"/>
                      <a:pt x="23883" y="12667"/>
                      <a:pt x="23863" y="12647"/>
                    </a:cubicBezTo>
                    <a:cubicBezTo>
                      <a:pt x="23861" y="12645"/>
                      <a:pt x="23858" y="12644"/>
                      <a:pt x="23855" y="12644"/>
                    </a:cubicBezTo>
                    <a:cubicBezTo>
                      <a:pt x="23825" y="12644"/>
                      <a:pt x="23756" y="12716"/>
                      <a:pt x="23684" y="12826"/>
                    </a:cubicBezTo>
                    <a:cubicBezTo>
                      <a:pt x="23613" y="12933"/>
                      <a:pt x="23543" y="13005"/>
                      <a:pt x="23511" y="13005"/>
                    </a:cubicBezTo>
                    <a:cubicBezTo>
                      <a:pt x="23507" y="13005"/>
                      <a:pt x="23504" y="13004"/>
                      <a:pt x="23501" y="13001"/>
                    </a:cubicBezTo>
                    <a:cubicBezTo>
                      <a:pt x="23478" y="12980"/>
                      <a:pt x="23793" y="12333"/>
                      <a:pt x="24206" y="11558"/>
                    </a:cubicBezTo>
                    <a:cubicBezTo>
                      <a:pt x="24618" y="10784"/>
                      <a:pt x="24938" y="10142"/>
                      <a:pt x="24922" y="10125"/>
                    </a:cubicBezTo>
                    <a:cubicBezTo>
                      <a:pt x="24922" y="10124"/>
                      <a:pt x="24922" y="10124"/>
                      <a:pt x="24921" y="10124"/>
                    </a:cubicBezTo>
                    <a:cubicBezTo>
                      <a:pt x="24897" y="10124"/>
                      <a:pt x="24581" y="10677"/>
                      <a:pt x="24206" y="11375"/>
                    </a:cubicBezTo>
                    <a:cubicBezTo>
                      <a:pt x="23756" y="12214"/>
                      <a:pt x="23596" y="12497"/>
                      <a:pt x="23534" y="12497"/>
                    </a:cubicBezTo>
                    <a:cubicBezTo>
                      <a:pt x="23510" y="12497"/>
                      <a:pt x="23500" y="12454"/>
                      <a:pt x="23494" y="12385"/>
                    </a:cubicBezTo>
                    <a:cubicBezTo>
                      <a:pt x="23476" y="12169"/>
                      <a:pt x="23604" y="11867"/>
                      <a:pt x="24092" y="10970"/>
                    </a:cubicBezTo>
                    <a:cubicBezTo>
                      <a:pt x="24434" y="10343"/>
                      <a:pt x="24702" y="9816"/>
                      <a:pt x="24687" y="9801"/>
                    </a:cubicBezTo>
                    <a:cubicBezTo>
                      <a:pt x="24687" y="9801"/>
                      <a:pt x="24686" y="9801"/>
                      <a:pt x="24686" y="9801"/>
                    </a:cubicBezTo>
                    <a:cubicBezTo>
                      <a:pt x="24662" y="9801"/>
                      <a:pt x="24398" y="10248"/>
                      <a:pt x="24089" y="10808"/>
                    </a:cubicBezTo>
                    <a:cubicBezTo>
                      <a:pt x="23773" y="11382"/>
                      <a:pt x="23559" y="11711"/>
                      <a:pt x="23504" y="11711"/>
                    </a:cubicBezTo>
                    <a:cubicBezTo>
                      <a:pt x="23497" y="11711"/>
                      <a:pt x="23492" y="11706"/>
                      <a:pt x="23490" y="11696"/>
                    </a:cubicBezTo>
                    <a:cubicBezTo>
                      <a:pt x="23462" y="11549"/>
                      <a:pt x="24599" y="9445"/>
                      <a:pt x="24708" y="9440"/>
                    </a:cubicBezTo>
                    <a:cubicBezTo>
                      <a:pt x="24709" y="9440"/>
                      <a:pt x="24709" y="9440"/>
                      <a:pt x="24709" y="9440"/>
                    </a:cubicBezTo>
                    <a:close/>
                    <a:moveTo>
                      <a:pt x="19892" y="13350"/>
                    </a:moveTo>
                    <a:cubicBezTo>
                      <a:pt x="20047" y="13350"/>
                      <a:pt x="20067" y="13370"/>
                      <a:pt x="19988" y="13449"/>
                    </a:cubicBezTo>
                    <a:cubicBezTo>
                      <a:pt x="19951" y="13486"/>
                      <a:pt x="19921" y="13504"/>
                      <a:pt x="19891" y="13504"/>
                    </a:cubicBezTo>
                    <a:cubicBezTo>
                      <a:pt x="19860" y="13504"/>
                      <a:pt x="19830" y="13486"/>
                      <a:pt x="19793" y="13449"/>
                    </a:cubicBezTo>
                    <a:cubicBezTo>
                      <a:pt x="19715" y="13372"/>
                      <a:pt x="19738" y="13350"/>
                      <a:pt x="19892" y="13350"/>
                    </a:cubicBezTo>
                    <a:close/>
                    <a:moveTo>
                      <a:pt x="25328" y="10416"/>
                    </a:moveTo>
                    <a:cubicBezTo>
                      <a:pt x="25341" y="10416"/>
                      <a:pt x="25441" y="10593"/>
                      <a:pt x="25551" y="10813"/>
                    </a:cubicBezTo>
                    <a:lnTo>
                      <a:pt x="25750" y="11208"/>
                    </a:lnTo>
                    <a:lnTo>
                      <a:pt x="25456" y="11689"/>
                    </a:lnTo>
                    <a:cubicBezTo>
                      <a:pt x="25296" y="11951"/>
                      <a:pt x="24999" y="12474"/>
                      <a:pt x="24801" y="12842"/>
                    </a:cubicBezTo>
                    <a:cubicBezTo>
                      <a:pt x="24499" y="13404"/>
                      <a:pt x="24406" y="13515"/>
                      <a:pt x="24239" y="13515"/>
                    </a:cubicBezTo>
                    <a:cubicBezTo>
                      <a:pt x="24047" y="13515"/>
                      <a:pt x="24065" y="13465"/>
                      <a:pt x="24733" y="12153"/>
                    </a:cubicBezTo>
                    <a:cubicBezTo>
                      <a:pt x="25114" y="11403"/>
                      <a:pt x="25409" y="10777"/>
                      <a:pt x="25393" y="10760"/>
                    </a:cubicBezTo>
                    <a:cubicBezTo>
                      <a:pt x="25393" y="10760"/>
                      <a:pt x="25393" y="10760"/>
                      <a:pt x="25392" y="10760"/>
                    </a:cubicBezTo>
                    <a:cubicBezTo>
                      <a:pt x="25365" y="10760"/>
                      <a:pt x="25041" y="11366"/>
                      <a:pt x="24664" y="12120"/>
                    </a:cubicBezTo>
                    <a:cubicBezTo>
                      <a:pt x="24227" y="12990"/>
                      <a:pt x="23922" y="13512"/>
                      <a:pt x="23845" y="13512"/>
                    </a:cubicBezTo>
                    <a:cubicBezTo>
                      <a:pt x="23779" y="13512"/>
                      <a:pt x="23723" y="13495"/>
                      <a:pt x="23723" y="13472"/>
                    </a:cubicBezTo>
                    <a:cubicBezTo>
                      <a:pt x="23723" y="13408"/>
                      <a:pt x="25292" y="10416"/>
                      <a:pt x="25328" y="10416"/>
                    </a:cubicBezTo>
                    <a:close/>
                    <a:moveTo>
                      <a:pt x="25955" y="12556"/>
                    </a:moveTo>
                    <a:cubicBezTo>
                      <a:pt x="25973" y="12556"/>
                      <a:pt x="25983" y="12579"/>
                      <a:pt x="25990" y="12621"/>
                    </a:cubicBezTo>
                    <a:cubicBezTo>
                      <a:pt x="26004" y="12723"/>
                      <a:pt x="25936" y="12980"/>
                      <a:pt x="25834" y="13200"/>
                    </a:cubicBezTo>
                    <a:cubicBezTo>
                      <a:pt x="25710" y="13469"/>
                      <a:pt x="25602" y="13595"/>
                      <a:pt x="25496" y="13595"/>
                    </a:cubicBezTo>
                    <a:cubicBezTo>
                      <a:pt x="25360" y="13595"/>
                      <a:pt x="25376" y="13529"/>
                      <a:pt x="25651" y="13016"/>
                    </a:cubicBezTo>
                    <a:cubicBezTo>
                      <a:pt x="25825" y="12692"/>
                      <a:pt x="25912" y="12556"/>
                      <a:pt x="25955" y="12556"/>
                    </a:cubicBezTo>
                    <a:close/>
                    <a:moveTo>
                      <a:pt x="25771" y="11341"/>
                    </a:moveTo>
                    <a:cubicBezTo>
                      <a:pt x="25796" y="11341"/>
                      <a:pt x="25831" y="11380"/>
                      <a:pt x="25859" y="11445"/>
                    </a:cubicBezTo>
                    <a:cubicBezTo>
                      <a:pt x="25912" y="11573"/>
                      <a:pt x="25804" y="11819"/>
                      <a:pt x="25346" y="12601"/>
                    </a:cubicBezTo>
                    <a:cubicBezTo>
                      <a:pt x="25027" y="13147"/>
                      <a:pt x="24726" y="13596"/>
                      <a:pt x="24682" y="13596"/>
                    </a:cubicBezTo>
                    <a:cubicBezTo>
                      <a:pt x="24635" y="13596"/>
                      <a:pt x="24626" y="13535"/>
                      <a:pt x="24658" y="13454"/>
                    </a:cubicBezTo>
                    <a:cubicBezTo>
                      <a:pt x="24691" y="13372"/>
                      <a:pt x="24726" y="13258"/>
                      <a:pt x="24741" y="13188"/>
                    </a:cubicBezTo>
                    <a:cubicBezTo>
                      <a:pt x="24762" y="13089"/>
                      <a:pt x="25235" y="12227"/>
                      <a:pt x="25748" y="11356"/>
                    </a:cubicBezTo>
                    <a:cubicBezTo>
                      <a:pt x="25754" y="11346"/>
                      <a:pt x="25761" y="11341"/>
                      <a:pt x="25771" y="11341"/>
                    </a:cubicBezTo>
                    <a:close/>
                    <a:moveTo>
                      <a:pt x="25924" y="11886"/>
                    </a:moveTo>
                    <a:cubicBezTo>
                      <a:pt x="25965" y="11886"/>
                      <a:pt x="26002" y="11997"/>
                      <a:pt x="26002" y="12127"/>
                    </a:cubicBezTo>
                    <a:cubicBezTo>
                      <a:pt x="26002" y="12255"/>
                      <a:pt x="25965" y="12387"/>
                      <a:pt x="25924" y="12414"/>
                    </a:cubicBezTo>
                    <a:cubicBezTo>
                      <a:pt x="25883" y="12441"/>
                      <a:pt x="25711" y="12720"/>
                      <a:pt x="25550" y="13029"/>
                    </a:cubicBezTo>
                    <a:cubicBezTo>
                      <a:pt x="25306" y="13495"/>
                      <a:pt x="25215" y="13596"/>
                      <a:pt x="25048" y="13596"/>
                    </a:cubicBezTo>
                    <a:lnTo>
                      <a:pt x="24845" y="13596"/>
                    </a:lnTo>
                    <a:lnTo>
                      <a:pt x="25003" y="13331"/>
                    </a:lnTo>
                    <a:cubicBezTo>
                      <a:pt x="25090" y="13187"/>
                      <a:pt x="25316" y="12802"/>
                      <a:pt x="25504" y="12476"/>
                    </a:cubicBezTo>
                    <a:cubicBezTo>
                      <a:pt x="25694" y="12151"/>
                      <a:pt x="25881" y="11886"/>
                      <a:pt x="25924" y="11886"/>
                    </a:cubicBezTo>
                    <a:close/>
                    <a:moveTo>
                      <a:pt x="25969" y="13117"/>
                    </a:moveTo>
                    <a:cubicBezTo>
                      <a:pt x="25996" y="13117"/>
                      <a:pt x="26003" y="13206"/>
                      <a:pt x="26003" y="13390"/>
                    </a:cubicBezTo>
                    <a:cubicBezTo>
                      <a:pt x="26002" y="13588"/>
                      <a:pt x="25963" y="13676"/>
                      <a:pt x="25879" y="13676"/>
                    </a:cubicBezTo>
                    <a:cubicBezTo>
                      <a:pt x="25731" y="13676"/>
                      <a:pt x="25725" y="13585"/>
                      <a:pt x="25852" y="13309"/>
                    </a:cubicBezTo>
                    <a:cubicBezTo>
                      <a:pt x="25910" y="13182"/>
                      <a:pt x="25946" y="13117"/>
                      <a:pt x="25969" y="13117"/>
                    </a:cubicBezTo>
                    <a:close/>
                    <a:moveTo>
                      <a:pt x="26293" y="12619"/>
                    </a:moveTo>
                    <a:cubicBezTo>
                      <a:pt x="26306" y="12619"/>
                      <a:pt x="26353" y="12756"/>
                      <a:pt x="26399" y="12928"/>
                    </a:cubicBezTo>
                    <a:cubicBezTo>
                      <a:pt x="26593" y="13669"/>
                      <a:pt x="26597" y="13676"/>
                      <a:pt x="26418" y="13676"/>
                    </a:cubicBezTo>
                    <a:cubicBezTo>
                      <a:pt x="26415" y="13676"/>
                      <a:pt x="26411" y="13676"/>
                      <a:pt x="26407" y="13676"/>
                    </a:cubicBezTo>
                    <a:cubicBezTo>
                      <a:pt x="26269" y="13676"/>
                      <a:pt x="26240" y="13644"/>
                      <a:pt x="26284" y="13537"/>
                    </a:cubicBezTo>
                    <a:cubicBezTo>
                      <a:pt x="26370" y="13319"/>
                      <a:pt x="26403" y="13223"/>
                      <a:pt x="26383" y="13223"/>
                    </a:cubicBezTo>
                    <a:cubicBezTo>
                      <a:pt x="26372" y="13223"/>
                      <a:pt x="26344" y="13254"/>
                      <a:pt x="26300" y="13310"/>
                    </a:cubicBezTo>
                    <a:cubicBezTo>
                      <a:pt x="26252" y="13370"/>
                      <a:pt x="26222" y="13406"/>
                      <a:pt x="26203" y="13406"/>
                    </a:cubicBezTo>
                    <a:cubicBezTo>
                      <a:pt x="26173" y="13406"/>
                      <a:pt x="26170" y="13317"/>
                      <a:pt x="26169" y="13097"/>
                    </a:cubicBezTo>
                    <a:cubicBezTo>
                      <a:pt x="26165" y="12771"/>
                      <a:pt x="26206" y="12619"/>
                      <a:pt x="26293" y="12619"/>
                    </a:cubicBezTo>
                    <a:close/>
                    <a:moveTo>
                      <a:pt x="6106" y="13437"/>
                    </a:moveTo>
                    <a:cubicBezTo>
                      <a:pt x="6117" y="13437"/>
                      <a:pt x="6125" y="13483"/>
                      <a:pt x="6125" y="13548"/>
                    </a:cubicBezTo>
                    <a:cubicBezTo>
                      <a:pt x="6125" y="13650"/>
                      <a:pt x="5965" y="13736"/>
                      <a:pt x="5827" y="13736"/>
                    </a:cubicBezTo>
                    <a:cubicBezTo>
                      <a:pt x="5781" y="13736"/>
                      <a:pt x="5737" y="13726"/>
                      <a:pt x="5703" y="13705"/>
                    </a:cubicBezTo>
                    <a:cubicBezTo>
                      <a:pt x="5636" y="13663"/>
                      <a:pt x="5683" y="13611"/>
                      <a:pt x="5844" y="13543"/>
                    </a:cubicBezTo>
                    <a:cubicBezTo>
                      <a:pt x="5974" y="13488"/>
                      <a:pt x="6094" y="13438"/>
                      <a:pt x="6105" y="13437"/>
                    </a:cubicBezTo>
                    <a:cubicBezTo>
                      <a:pt x="6105" y="13437"/>
                      <a:pt x="6106" y="13437"/>
                      <a:pt x="6106" y="13437"/>
                    </a:cubicBezTo>
                    <a:close/>
                    <a:moveTo>
                      <a:pt x="5067" y="12921"/>
                    </a:moveTo>
                    <a:cubicBezTo>
                      <a:pt x="5075" y="12921"/>
                      <a:pt x="5081" y="12924"/>
                      <a:pt x="5088" y="12930"/>
                    </a:cubicBezTo>
                    <a:cubicBezTo>
                      <a:pt x="5129" y="12972"/>
                      <a:pt x="5142" y="13077"/>
                      <a:pt x="5116" y="13158"/>
                    </a:cubicBezTo>
                    <a:cubicBezTo>
                      <a:pt x="5088" y="13243"/>
                      <a:pt x="4979" y="13414"/>
                      <a:pt x="4867" y="13552"/>
                    </a:cubicBezTo>
                    <a:lnTo>
                      <a:pt x="4666" y="13797"/>
                    </a:lnTo>
                    <a:lnTo>
                      <a:pt x="4836" y="13323"/>
                    </a:lnTo>
                    <a:cubicBezTo>
                      <a:pt x="4931" y="13069"/>
                      <a:pt x="5015" y="12921"/>
                      <a:pt x="5067" y="12921"/>
                    </a:cubicBezTo>
                    <a:close/>
                    <a:moveTo>
                      <a:pt x="20348" y="13350"/>
                    </a:moveTo>
                    <a:cubicBezTo>
                      <a:pt x="20453" y="13350"/>
                      <a:pt x="20543" y="13384"/>
                      <a:pt x="20543" y="13424"/>
                    </a:cubicBezTo>
                    <a:cubicBezTo>
                      <a:pt x="20543" y="13464"/>
                      <a:pt x="20476" y="13579"/>
                      <a:pt x="20396" y="13676"/>
                    </a:cubicBezTo>
                    <a:cubicBezTo>
                      <a:pt x="20325" y="13763"/>
                      <a:pt x="20283" y="13804"/>
                      <a:pt x="20245" y="13804"/>
                    </a:cubicBezTo>
                    <a:cubicBezTo>
                      <a:pt x="20215" y="13804"/>
                      <a:pt x="20187" y="13779"/>
                      <a:pt x="20149" y="13733"/>
                    </a:cubicBezTo>
                    <a:cubicBezTo>
                      <a:pt x="20011" y="13564"/>
                      <a:pt x="20121" y="13350"/>
                      <a:pt x="20348" y="13350"/>
                    </a:cubicBezTo>
                    <a:close/>
                    <a:moveTo>
                      <a:pt x="6054" y="13765"/>
                    </a:moveTo>
                    <a:cubicBezTo>
                      <a:pt x="6060" y="13765"/>
                      <a:pt x="6065" y="13766"/>
                      <a:pt x="6070" y="13766"/>
                    </a:cubicBezTo>
                    <a:cubicBezTo>
                      <a:pt x="6135" y="13771"/>
                      <a:pt x="6131" y="13789"/>
                      <a:pt x="6057" y="13814"/>
                    </a:cubicBezTo>
                    <a:cubicBezTo>
                      <a:pt x="5966" y="13849"/>
                      <a:pt x="5966" y="13869"/>
                      <a:pt x="6053" y="13925"/>
                    </a:cubicBezTo>
                    <a:cubicBezTo>
                      <a:pt x="6109" y="13961"/>
                      <a:pt x="6131" y="14024"/>
                      <a:pt x="6094" y="14059"/>
                    </a:cubicBezTo>
                    <a:cubicBezTo>
                      <a:pt x="6084" y="14070"/>
                      <a:pt x="6071" y="14074"/>
                      <a:pt x="6058" y="14074"/>
                    </a:cubicBezTo>
                    <a:cubicBezTo>
                      <a:pt x="5981" y="14074"/>
                      <a:pt x="5881" y="13906"/>
                      <a:pt x="5933" y="13824"/>
                    </a:cubicBezTo>
                    <a:cubicBezTo>
                      <a:pt x="5955" y="13788"/>
                      <a:pt x="6003" y="13765"/>
                      <a:pt x="6054" y="13765"/>
                    </a:cubicBezTo>
                    <a:close/>
                    <a:moveTo>
                      <a:pt x="8211" y="12220"/>
                    </a:moveTo>
                    <a:cubicBezTo>
                      <a:pt x="8256" y="12220"/>
                      <a:pt x="8126" y="12638"/>
                      <a:pt x="7920" y="13148"/>
                    </a:cubicBezTo>
                    <a:cubicBezTo>
                      <a:pt x="7713" y="13662"/>
                      <a:pt x="7519" y="14106"/>
                      <a:pt x="7492" y="14130"/>
                    </a:cubicBezTo>
                    <a:cubicBezTo>
                      <a:pt x="7482" y="14139"/>
                      <a:pt x="7456" y="14143"/>
                      <a:pt x="7420" y="14143"/>
                    </a:cubicBezTo>
                    <a:cubicBezTo>
                      <a:pt x="7363" y="14143"/>
                      <a:pt x="7280" y="14132"/>
                      <a:pt x="7195" y="14110"/>
                    </a:cubicBezTo>
                    <a:lnTo>
                      <a:pt x="6945" y="14044"/>
                    </a:lnTo>
                    <a:lnTo>
                      <a:pt x="7298" y="13188"/>
                    </a:lnTo>
                    <a:cubicBezTo>
                      <a:pt x="7659" y="12308"/>
                      <a:pt x="7691" y="12274"/>
                      <a:pt x="8210" y="12220"/>
                    </a:cubicBezTo>
                    <a:cubicBezTo>
                      <a:pt x="8210" y="12220"/>
                      <a:pt x="8211" y="12220"/>
                      <a:pt x="8211" y="12220"/>
                    </a:cubicBezTo>
                    <a:close/>
                    <a:moveTo>
                      <a:pt x="23719" y="13676"/>
                    </a:moveTo>
                    <a:cubicBezTo>
                      <a:pt x="23878" y="13676"/>
                      <a:pt x="23878" y="13690"/>
                      <a:pt x="23699" y="14056"/>
                    </a:cubicBezTo>
                    <a:cubicBezTo>
                      <a:pt x="23604" y="14251"/>
                      <a:pt x="23554" y="14338"/>
                      <a:pt x="23524" y="14338"/>
                    </a:cubicBezTo>
                    <a:cubicBezTo>
                      <a:pt x="23507" y="14338"/>
                      <a:pt x="23497" y="14308"/>
                      <a:pt x="23489" y="14254"/>
                    </a:cubicBezTo>
                    <a:cubicBezTo>
                      <a:pt x="23441" y="13937"/>
                      <a:pt x="23545" y="13676"/>
                      <a:pt x="23719" y="13676"/>
                    </a:cubicBezTo>
                    <a:close/>
                    <a:moveTo>
                      <a:pt x="8593" y="12219"/>
                    </a:moveTo>
                    <a:cubicBezTo>
                      <a:pt x="8629" y="12219"/>
                      <a:pt x="8670" y="12223"/>
                      <a:pt x="8718" y="12227"/>
                    </a:cubicBezTo>
                    <a:cubicBezTo>
                      <a:pt x="8929" y="12244"/>
                      <a:pt x="9015" y="12287"/>
                      <a:pt x="9006" y="12373"/>
                    </a:cubicBezTo>
                    <a:cubicBezTo>
                      <a:pt x="8974" y="12626"/>
                      <a:pt x="8176" y="14364"/>
                      <a:pt x="8090" y="14364"/>
                    </a:cubicBezTo>
                    <a:cubicBezTo>
                      <a:pt x="8090" y="14364"/>
                      <a:pt x="8090" y="14364"/>
                      <a:pt x="8090" y="14364"/>
                    </a:cubicBezTo>
                    <a:cubicBezTo>
                      <a:pt x="7565" y="14314"/>
                      <a:pt x="7551" y="14271"/>
                      <a:pt x="7826" y="13585"/>
                    </a:cubicBezTo>
                    <a:cubicBezTo>
                      <a:pt x="8315" y="12366"/>
                      <a:pt x="8369" y="12219"/>
                      <a:pt x="8593" y="12219"/>
                    </a:cubicBezTo>
                    <a:close/>
                    <a:moveTo>
                      <a:pt x="21986" y="13920"/>
                    </a:moveTo>
                    <a:cubicBezTo>
                      <a:pt x="22005" y="13920"/>
                      <a:pt x="21954" y="14031"/>
                      <a:pt x="21876" y="14160"/>
                    </a:cubicBezTo>
                    <a:cubicBezTo>
                      <a:pt x="21805" y="14280"/>
                      <a:pt x="21732" y="14370"/>
                      <a:pt x="21706" y="14370"/>
                    </a:cubicBezTo>
                    <a:cubicBezTo>
                      <a:pt x="21703" y="14370"/>
                      <a:pt x="21701" y="14369"/>
                      <a:pt x="21700" y="14368"/>
                    </a:cubicBezTo>
                    <a:cubicBezTo>
                      <a:pt x="21665" y="14333"/>
                      <a:pt x="21927" y="13920"/>
                      <a:pt x="21986" y="13920"/>
                    </a:cubicBezTo>
                    <a:close/>
                    <a:moveTo>
                      <a:pt x="7265" y="12373"/>
                    </a:moveTo>
                    <a:cubicBezTo>
                      <a:pt x="7477" y="12373"/>
                      <a:pt x="7516" y="12401"/>
                      <a:pt x="7470" y="12520"/>
                    </a:cubicBezTo>
                    <a:cubicBezTo>
                      <a:pt x="7009" y="13758"/>
                      <a:pt x="6894" y="13989"/>
                      <a:pt x="6596" y="14278"/>
                    </a:cubicBezTo>
                    <a:cubicBezTo>
                      <a:pt x="6421" y="14451"/>
                      <a:pt x="6307" y="14537"/>
                      <a:pt x="6259" y="14537"/>
                    </a:cubicBezTo>
                    <a:cubicBezTo>
                      <a:pt x="6208" y="14537"/>
                      <a:pt x="6229" y="14442"/>
                      <a:pt x="6326" y="14254"/>
                    </a:cubicBezTo>
                    <a:cubicBezTo>
                      <a:pt x="6394" y="14123"/>
                      <a:pt x="6452" y="13872"/>
                      <a:pt x="6452" y="13710"/>
                    </a:cubicBezTo>
                    <a:cubicBezTo>
                      <a:pt x="6452" y="13523"/>
                      <a:pt x="6505" y="13368"/>
                      <a:pt x="6593" y="13298"/>
                    </a:cubicBezTo>
                    <a:cubicBezTo>
                      <a:pt x="6665" y="13243"/>
                      <a:pt x="6689" y="13206"/>
                      <a:pt x="6658" y="13206"/>
                    </a:cubicBezTo>
                    <a:cubicBezTo>
                      <a:pt x="6653" y="13206"/>
                      <a:pt x="6648" y="13207"/>
                      <a:pt x="6641" y="13208"/>
                    </a:cubicBezTo>
                    <a:cubicBezTo>
                      <a:pt x="6633" y="13210"/>
                      <a:pt x="6625" y="13211"/>
                      <a:pt x="6618" y="13211"/>
                    </a:cubicBezTo>
                    <a:cubicBezTo>
                      <a:pt x="6578" y="13211"/>
                      <a:pt x="6543" y="13192"/>
                      <a:pt x="6540" y="13163"/>
                    </a:cubicBezTo>
                    <a:cubicBezTo>
                      <a:pt x="6489" y="12793"/>
                      <a:pt x="6874" y="12373"/>
                      <a:pt x="7265" y="12373"/>
                    </a:cubicBezTo>
                    <a:close/>
                    <a:moveTo>
                      <a:pt x="9468" y="12291"/>
                    </a:moveTo>
                    <a:cubicBezTo>
                      <a:pt x="9607" y="12291"/>
                      <a:pt x="9737" y="12342"/>
                      <a:pt x="9761" y="12409"/>
                    </a:cubicBezTo>
                    <a:cubicBezTo>
                      <a:pt x="9785" y="12474"/>
                      <a:pt x="9657" y="12897"/>
                      <a:pt x="9475" y="13347"/>
                    </a:cubicBezTo>
                    <a:cubicBezTo>
                      <a:pt x="9297" y="13795"/>
                      <a:pt x="9169" y="14230"/>
                      <a:pt x="9193" y="14308"/>
                    </a:cubicBezTo>
                    <a:cubicBezTo>
                      <a:pt x="9212" y="14369"/>
                      <a:pt x="9218" y="14399"/>
                      <a:pt x="9210" y="14399"/>
                    </a:cubicBezTo>
                    <a:cubicBezTo>
                      <a:pt x="9203" y="14399"/>
                      <a:pt x="9185" y="14378"/>
                      <a:pt x="9155" y="14337"/>
                    </a:cubicBezTo>
                    <a:cubicBezTo>
                      <a:pt x="9128" y="14299"/>
                      <a:pt x="9108" y="14279"/>
                      <a:pt x="9090" y="14279"/>
                    </a:cubicBezTo>
                    <a:cubicBezTo>
                      <a:pt x="9064" y="14279"/>
                      <a:pt x="9044" y="14320"/>
                      <a:pt x="9016" y="14407"/>
                    </a:cubicBezTo>
                    <a:cubicBezTo>
                      <a:pt x="8983" y="14516"/>
                      <a:pt x="8951" y="14557"/>
                      <a:pt x="8853" y="14557"/>
                    </a:cubicBezTo>
                    <a:cubicBezTo>
                      <a:pt x="8807" y="14557"/>
                      <a:pt x="8745" y="14548"/>
                      <a:pt x="8662" y="14532"/>
                    </a:cubicBezTo>
                    <a:cubicBezTo>
                      <a:pt x="8500" y="14500"/>
                      <a:pt x="8340" y="14451"/>
                      <a:pt x="8308" y="14420"/>
                    </a:cubicBezTo>
                    <a:cubicBezTo>
                      <a:pt x="8253" y="14366"/>
                      <a:pt x="8689" y="13302"/>
                      <a:pt x="9035" y="12641"/>
                    </a:cubicBezTo>
                    <a:cubicBezTo>
                      <a:pt x="9189" y="12347"/>
                      <a:pt x="9260" y="12291"/>
                      <a:pt x="9468" y="12291"/>
                    </a:cubicBezTo>
                    <a:close/>
                    <a:moveTo>
                      <a:pt x="5158" y="13354"/>
                    </a:moveTo>
                    <a:cubicBezTo>
                      <a:pt x="5181" y="13354"/>
                      <a:pt x="5241" y="13467"/>
                      <a:pt x="5296" y="13612"/>
                    </a:cubicBezTo>
                    <a:cubicBezTo>
                      <a:pt x="5384" y="13849"/>
                      <a:pt x="5374" y="13902"/>
                      <a:pt x="5203" y="14162"/>
                    </a:cubicBezTo>
                    <a:cubicBezTo>
                      <a:pt x="5082" y="14345"/>
                      <a:pt x="4902" y="14485"/>
                      <a:pt x="4714" y="14542"/>
                    </a:cubicBezTo>
                    <a:cubicBezTo>
                      <a:pt x="4578" y="14582"/>
                      <a:pt x="4460" y="14610"/>
                      <a:pt x="4426" y="14610"/>
                    </a:cubicBezTo>
                    <a:cubicBezTo>
                      <a:pt x="4420" y="14610"/>
                      <a:pt x="4416" y="14609"/>
                      <a:pt x="4416" y="14607"/>
                    </a:cubicBezTo>
                    <a:cubicBezTo>
                      <a:pt x="4415" y="14427"/>
                      <a:pt x="5047" y="13358"/>
                      <a:pt x="5157" y="13354"/>
                    </a:cubicBezTo>
                    <a:cubicBezTo>
                      <a:pt x="5157" y="13354"/>
                      <a:pt x="5158" y="13354"/>
                      <a:pt x="5158" y="13354"/>
                    </a:cubicBezTo>
                    <a:close/>
                    <a:moveTo>
                      <a:pt x="5454" y="14012"/>
                    </a:moveTo>
                    <a:cubicBezTo>
                      <a:pt x="5516" y="14012"/>
                      <a:pt x="5593" y="14074"/>
                      <a:pt x="5716" y="14206"/>
                    </a:cubicBezTo>
                    <a:cubicBezTo>
                      <a:pt x="5823" y="14320"/>
                      <a:pt x="5953" y="14409"/>
                      <a:pt x="6012" y="14409"/>
                    </a:cubicBezTo>
                    <a:cubicBezTo>
                      <a:pt x="6151" y="14409"/>
                      <a:pt x="6153" y="14528"/>
                      <a:pt x="6020" y="14641"/>
                    </a:cubicBezTo>
                    <a:cubicBezTo>
                      <a:pt x="5976" y="14677"/>
                      <a:pt x="5920" y="14695"/>
                      <a:pt x="5833" y="14695"/>
                    </a:cubicBezTo>
                    <a:cubicBezTo>
                      <a:pt x="5749" y="14695"/>
                      <a:pt x="5637" y="14679"/>
                      <a:pt x="5482" y="14646"/>
                    </a:cubicBezTo>
                    <a:cubicBezTo>
                      <a:pt x="5074" y="14560"/>
                      <a:pt x="5062" y="14551"/>
                      <a:pt x="5168" y="14381"/>
                    </a:cubicBezTo>
                    <a:cubicBezTo>
                      <a:pt x="5229" y="14284"/>
                      <a:pt x="5303" y="14162"/>
                      <a:pt x="5336" y="14108"/>
                    </a:cubicBezTo>
                    <a:cubicBezTo>
                      <a:pt x="5374" y="14045"/>
                      <a:pt x="5410" y="14012"/>
                      <a:pt x="5454" y="14012"/>
                    </a:cubicBezTo>
                    <a:close/>
                    <a:moveTo>
                      <a:pt x="19641" y="13879"/>
                    </a:moveTo>
                    <a:cubicBezTo>
                      <a:pt x="19647" y="13879"/>
                      <a:pt x="19653" y="13881"/>
                      <a:pt x="19659" y="13885"/>
                    </a:cubicBezTo>
                    <a:cubicBezTo>
                      <a:pt x="19707" y="13916"/>
                      <a:pt x="19725" y="14016"/>
                      <a:pt x="19699" y="14112"/>
                    </a:cubicBezTo>
                    <a:cubicBezTo>
                      <a:pt x="19677" y="14200"/>
                      <a:pt x="19667" y="14244"/>
                      <a:pt x="19678" y="14244"/>
                    </a:cubicBezTo>
                    <a:cubicBezTo>
                      <a:pt x="19689" y="14244"/>
                      <a:pt x="19718" y="14205"/>
                      <a:pt x="19774" y="14130"/>
                    </a:cubicBezTo>
                    <a:cubicBezTo>
                      <a:pt x="19833" y="14051"/>
                      <a:pt x="19862" y="14012"/>
                      <a:pt x="19878" y="14012"/>
                    </a:cubicBezTo>
                    <a:cubicBezTo>
                      <a:pt x="19893" y="14012"/>
                      <a:pt x="19893" y="14054"/>
                      <a:pt x="19893" y="14140"/>
                    </a:cubicBezTo>
                    <a:cubicBezTo>
                      <a:pt x="19893" y="14312"/>
                      <a:pt x="19604" y="14736"/>
                      <a:pt x="19485" y="14736"/>
                    </a:cubicBezTo>
                    <a:cubicBezTo>
                      <a:pt x="19449" y="14736"/>
                      <a:pt x="19432" y="14674"/>
                      <a:pt x="19449" y="14594"/>
                    </a:cubicBezTo>
                    <a:cubicBezTo>
                      <a:pt x="19465" y="14515"/>
                      <a:pt x="19499" y="14313"/>
                      <a:pt x="19525" y="14140"/>
                    </a:cubicBezTo>
                    <a:cubicBezTo>
                      <a:pt x="19552" y="13976"/>
                      <a:pt x="19597" y="13879"/>
                      <a:pt x="19641" y="13879"/>
                    </a:cubicBezTo>
                    <a:close/>
                    <a:moveTo>
                      <a:pt x="10254" y="12400"/>
                    </a:moveTo>
                    <a:cubicBezTo>
                      <a:pt x="10301" y="12400"/>
                      <a:pt x="10357" y="12411"/>
                      <a:pt x="10427" y="12423"/>
                    </a:cubicBezTo>
                    <a:cubicBezTo>
                      <a:pt x="10590" y="12454"/>
                      <a:pt x="10739" y="12488"/>
                      <a:pt x="10748" y="12496"/>
                    </a:cubicBezTo>
                    <a:cubicBezTo>
                      <a:pt x="10760" y="12504"/>
                      <a:pt x="10507" y="13049"/>
                      <a:pt x="10190" y="13702"/>
                    </a:cubicBezTo>
                    <a:cubicBezTo>
                      <a:pt x="9793" y="14521"/>
                      <a:pt x="9598" y="14848"/>
                      <a:pt x="9509" y="14848"/>
                    </a:cubicBezTo>
                    <a:cubicBezTo>
                      <a:pt x="9505" y="14848"/>
                      <a:pt x="9501" y="14848"/>
                      <a:pt x="9498" y="14846"/>
                    </a:cubicBezTo>
                    <a:cubicBezTo>
                      <a:pt x="9328" y="14780"/>
                      <a:pt x="9353" y="14614"/>
                      <a:pt x="9678" y="13588"/>
                    </a:cubicBezTo>
                    <a:cubicBezTo>
                      <a:pt x="9996" y="12588"/>
                      <a:pt x="10053" y="12400"/>
                      <a:pt x="10254" y="12400"/>
                    </a:cubicBezTo>
                    <a:close/>
                    <a:moveTo>
                      <a:pt x="24123" y="13678"/>
                    </a:moveTo>
                    <a:cubicBezTo>
                      <a:pt x="24211" y="13678"/>
                      <a:pt x="24290" y="13699"/>
                      <a:pt x="24290" y="13726"/>
                    </a:cubicBezTo>
                    <a:cubicBezTo>
                      <a:pt x="24291" y="13753"/>
                      <a:pt x="24099" y="14092"/>
                      <a:pt x="23866" y="14475"/>
                    </a:cubicBezTo>
                    <a:cubicBezTo>
                      <a:pt x="23633" y="14860"/>
                      <a:pt x="23481" y="15045"/>
                      <a:pt x="23426" y="15045"/>
                    </a:cubicBezTo>
                    <a:cubicBezTo>
                      <a:pt x="23360" y="15045"/>
                      <a:pt x="23432" y="14781"/>
                      <a:pt x="23669" y="14280"/>
                    </a:cubicBezTo>
                    <a:cubicBezTo>
                      <a:pt x="23890" y="13815"/>
                      <a:pt x="23993" y="13678"/>
                      <a:pt x="24123" y="13678"/>
                    </a:cubicBezTo>
                    <a:close/>
                    <a:moveTo>
                      <a:pt x="11262" y="12511"/>
                    </a:moveTo>
                    <a:cubicBezTo>
                      <a:pt x="11463" y="12511"/>
                      <a:pt x="11673" y="12529"/>
                      <a:pt x="11723" y="12567"/>
                    </a:cubicBezTo>
                    <a:cubicBezTo>
                      <a:pt x="11731" y="12571"/>
                      <a:pt x="11501" y="13123"/>
                      <a:pt x="11207" y="13798"/>
                    </a:cubicBezTo>
                    <a:cubicBezTo>
                      <a:pt x="10783" y="14769"/>
                      <a:pt x="10605" y="15109"/>
                      <a:pt x="10498" y="15109"/>
                    </a:cubicBezTo>
                    <a:cubicBezTo>
                      <a:pt x="10479" y="15109"/>
                      <a:pt x="10462" y="15098"/>
                      <a:pt x="10446" y="15076"/>
                    </a:cubicBezTo>
                    <a:cubicBezTo>
                      <a:pt x="10423" y="15046"/>
                      <a:pt x="10265" y="15016"/>
                      <a:pt x="10093" y="15012"/>
                    </a:cubicBezTo>
                    <a:cubicBezTo>
                      <a:pt x="9923" y="15007"/>
                      <a:pt x="9765" y="14986"/>
                      <a:pt x="9744" y="14963"/>
                    </a:cubicBezTo>
                    <a:cubicBezTo>
                      <a:pt x="9705" y="14925"/>
                      <a:pt x="10727" y="12732"/>
                      <a:pt x="10864" y="12561"/>
                    </a:cubicBezTo>
                    <a:cubicBezTo>
                      <a:pt x="10892" y="12527"/>
                      <a:pt x="11072" y="12511"/>
                      <a:pt x="11262" y="12511"/>
                    </a:cubicBezTo>
                    <a:close/>
                    <a:moveTo>
                      <a:pt x="11828" y="12569"/>
                    </a:moveTo>
                    <a:lnTo>
                      <a:pt x="12115" y="12601"/>
                    </a:lnTo>
                    <a:cubicBezTo>
                      <a:pt x="12270" y="12620"/>
                      <a:pt x="12399" y="12663"/>
                      <a:pt x="12399" y="12700"/>
                    </a:cubicBezTo>
                    <a:cubicBezTo>
                      <a:pt x="12398" y="12879"/>
                      <a:pt x="11566" y="15106"/>
                      <a:pt x="11477" y="15162"/>
                    </a:cubicBezTo>
                    <a:cubicBezTo>
                      <a:pt x="11415" y="15201"/>
                      <a:pt x="11304" y="15221"/>
                      <a:pt x="11189" y="15221"/>
                    </a:cubicBezTo>
                    <a:cubicBezTo>
                      <a:pt x="11062" y="15221"/>
                      <a:pt x="10931" y="15197"/>
                      <a:pt x="10859" y="15149"/>
                    </a:cubicBezTo>
                    <a:cubicBezTo>
                      <a:pt x="10733" y="15067"/>
                      <a:pt x="10715" y="15118"/>
                      <a:pt x="11473" y="13384"/>
                    </a:cubicBezTo>
                    <a:lnTo>
                      <a:pt x="11828" y="12569"/>
                    </a:lnTo>
                    <a:close/>
                    <a:moveTo>
                      <a:pt x="3972" y="15090"/>
                    </a:moveTo>
                    <a:cubicBezTo>
                      <a:pt x="3977" y="15090"/>
                      <a:pt x="3981" y="15092"/>
                      <a:pt x="3984" y="15095"/>
                    </a:cubicBezTo>
                    <a:cubicBezTo>
                      <a:pt x="4006" y="15115"/>
                      <a:pt x="4000" y="15200"/>
                      <a:pt x="3975" y="15273"/>
                    </a:cubicBezTo>
                    <a:cubicBezTo>
                      <a:pt x="3955" y="15333"/>
                      <a:pt x="3921" y="15376"/>
                      <a:pt x="3899" y="15376"/>
                    </a:cubicBezTo>
                    <a:cubicBezTo>
                      <a:pt x="3894" y="15376"/>
                      <a:pt x="3890" y="15375"/>
                      <a:pt x="3887" y="15371"/>
                    </a:cubicBezTo>
                    <a:cubicBezTo>
                      <a:pt x="3867" y="15349"/>
                      <a:pt x="3868" y="15265"/>
                      <a:pt x="3895" y="15193"/>
                    </a:cubicBezTo>
                    <a:cubicBezTo>
                      <a:pt x="3916" y="15132"/>
                      <a:pt x="3950" y="15090"/>
                      <a:pt x="3972" y="15090"/>
                    </a:cubicBezTo>
                    <a:close/>
                    <a:moveTo>
                      <a:pt x="2496" y="11558"/>
                    </a:moveTo>
                    <a:cubicBezTo>
                      <a:pt x="2610" y="11558"/>
                      <a:pt x="2703" y="11580"/>
                      <a:pt x="2703" y="11606"/>
                    </a:cubicBezTo>
                    <a:cubicBezTo>
                      <a:pt x="2703" y="11633"/>
                      <a:pt x="2390" y="12168"/>
                      <a:pt x="2008" y="12795"/>
                    </a:cubicBezTo>
                    <a:cubicBezTo>
                      <a:pt x="1626" y="13422"/>
                      <a:pt x="1326" y="13951"/>
                      <a:pt x="1345" y="13968"/>
                    </a:cubicBezTo>
                    <a:cubicBezTo>
                      <a:pt x="1345" y="13968"/>
                      <a:pt x="1345" y="13968"/>
                      <a:pt x="1346" y="13968"/>
                    </a:cubicBezTo>
                    <a:cubicBezTo>
                      <a:pt x="1374" y="13968"/>
                      <a:pt x="1707" y="13460"/>
                      <a:pt x="2098" y="12821"/>
                    </a:cubicBezTo>
                    <a:cubicBezTo>
                      <a:pt x="2784" y="11695"/>
                      <a:pt x="2832" y="11639"/>
                      <a:pt x="3079" y="11639"/>
                    </a:cubicBezTo>
                    <a:lnTo>
                      <a:pt x="3340" y="11639"/>
                    </a:lnTo>
                    <a:lnTo>
                      <a:pt x="2797" y="12714"/>
                    </a:lnTo>
                    <a:cubicBezTo>
                      <a:pt x="2341" y="13618"/>
                      <a:pt x="1822" y="14806"/>
                      <a:pt x="1667" y="15304"/>
                    </a:cubicBezTo>
                    <a:cubicBezTo>
                      <a:pt x="1650" y="15357"/>
                      <a:pt x="1644" y="15383"/>
                      <a:pt x="1651" y="15383"/>
                    </a:cubicBezTo>
                    <a:cubicBezTo>
                      <a:pt x="1658" y="15383"/>
                      <a:pt x="1680" y="15357"/>
                      <a:pt x="1719" y="15304"/>
                    </a:cubicBezTo>
                    <a:cubicBezTo>
                      <a:pt x="1757" y="15251"/>
                      <a:pt x="1779" y="15225"/>
                      <a:pt x="1792" y="15225"/>
                    </a:cubicBezTo>
                    <a:cubicBezTo>
                      <a:pt x="1805" y="15225"/>
                      <a:pt x="1807" y="15253"/>
                      <a:pt x="1807" y="15312"/>
                    </a:cubicBezTo>
                    <a:cubicBezTo>
                      <a:pt x="1807" y="15544"/>
                      <a:pt x="1670" y="15673"/>
                      <a:pt x="1435" y="15673"/>
                    </a:cubicBezTo>
                    <a:cubicBezTo>
                      <a:pt x="1397" y="15673"/>
                      <a:pt x="1355" y="15669"/>
                      <a:pt x="1311" y="15662"/>
                    </a:cubicBezTo>
                    <a:lnTo>
                      <a:pt x="1017" y="15613"/>
                    </a:lnTo>
                    <a:lnTo>
                      <a:pt x="1056" y="15237"/>
                    </a:lnTo>
                    <a:cubicBezTo>
                      <a:pt x="1076" y="15026"/>
                      <a:pt x="1125" y="14714"/>
                      <a:pt x="1170" y="14532"/>
                    </a:cubicBezTo>
                    <a:cubicBezTo>
                      <a:pt x="1211" y="14353"/>
                      <a:pt x="1260" y="14067"/>
                      <a:pt x="1281" y="13897"/>
                    </a:cubicBezTo>
                    <a:cubicBezTo>
                      <a:pt x="1326" y="13489"/>
                      <a:pt x="1972" y="11558"/>
                      <a:pt x="2061" y="11558"/>
                    </a:cubicBezTo>
                    <a:cubicBezTo>
                      <a:pt x="2106" y="11558"/>
                      <a:pt x="2135" y="11573"/>
                      <a:pt x="2135" y="11596"/>
                    </a:cubicBezTo>
                    <a:cubicBezTo>
                      <a:pt x="2135" y="11616"/>
                      <a:pt x="2041" y="11844"/>
                      <a:pt x="1929" y="12097"/>
                    </a:cubicBezTo>
                    <a:cubicBezTo>
                      <a:pt x="1771" y="12454"/>
                      <a:pt x="1710" y="12636"/>
                      <a:pt x="1733" y="12636"/>
                    </a:cubicBezTo>
                    <a:cubicBezTo>
                      <a:pt x="1755" y="12636"/>
                      <a:pt x="1850" y="12475"/>
                      <a:pt x="2008" y="12145"/>
                    </a:cubicBezTo>
                    <a:cubicBezTo>
                      <a:pt x="2245" y="11649"/>
                      <a:pt x="2321" y="11558"/>
                      <a:pt x="2496" y="11558"/>
                    </a:cubicBezTo>
                    <a:close/>
                    <a:moveTo>
                      <a:pt x="3604" y="11686"/>
                    </a:moveTo>
                    <a:cubicBezTo>
                      <a:pt x="3618" y="11686"/>
                      <a:pt x="3630" y="11688"/>
                      <a:pt x="3641" y="11693"/>
                    </a:cubicBezTo>
                    <a:cubicBezTo>
                      <a:pt x="3714" y="11724"/>
                      <a:pt x="3614" y="11934"/>
                      <a:pt x="3304" y="12389"/>
                    </a:cubicBezTo>
                    <a:cubicBezTo>
                      <a:pt x="2731" y="13228"/>
                      <a:pt x="1806" y="15087"/>
                      <a:pt x="1908" y="15190"/>
                    </a:cubicBezTo>
                    <a:cubicBezTo>
                      <a:pt x="1908" y="15191"/>
                      <a:pt x="1909" y="15191"/>
                      <a:pt x="1909" y="15191"/>
                    </a:cubicBezTo>
                    <a:cubicBezTo>
                      <a:pt x="1934" y="15191"/>
                      <a:pt x="2121" y="14808"/>
                      <a:pt x="2330" y="14332"/>
                    </a:cubicBezTo>
                    <a:cubicBezTo>
                      <a:pt x="2544" y="13842"/>
                      <a:pt x="2977" y="13051"/>
                      <a:pt x="3289" y="12580"/>
                    </a:cubicBezTo>
                    <a:cubicBezTo>
                      <a:pt x="3831" y="11758"/>
                      <a:pt x="3867" y="11720"/>
                      <a:pt x="4147" y="11720"/>
                    </a:cubicBezTo>
                    <a:cubicBezTo>
                      <a:pt x="4167" y="11720"/>
                      <a:pt x="4185" y="11720"/>
                      <a:pt x="4201" y="11720"/>
                    </a:cubicBezTo>
                    <a:cubicBezTo>
                      <a:pt x="4499" y="11720"/>
                      <a:pt x="4470" y="11750"/>
                      <a:pt x="3773" y="12861"/>
                    </a:cubicBezTo>
                    <a:cubicBezTo>
                      <a:pt x="3456" y="13365"/>
                      <a:pt x="2972" y="14217"/>
                      <a:pt x="2702" y="14746"/>
                    </a:cubicBezTo>
                    <a:cubicBezTo>
                      <a:pt x="2277" y="15577"/>
                      <a:pt x="2182" y="15712"/>
                      <a:pt x="2013" y="15712"/>
                    </a:cubicBezTo>
                    <a:cubicBezTo>
                      <a:pt x="1831" y="15712"/>
                      <a:pt x="1819" y="15688"/>
                      <a:pt x="1847" y="15321"/>
                    </a:cubicBezTo>
                    <a:cubicBezTo>
                      <a:pt x="1889" y="14776"/>
                      <a:pt x="2995" y="12287"/>
                      <a:pt x="3419" y="11786"/>
                    </a:cubicBezTo>
                    <a:cubicBezTo>
                      <a:pt x="3469" y="11727"/>
                      <a:pt x="3546" y="11686"/>
                      <a:pt x="3604" y="11686"/>
                    </a:cubicBezTo>
                    <a:close/>
                    <a:moveTo>
                      <a:pt x="4537" y="11885"/>
                    </a:moveTo>
                    <a:cubicBezTo>
                      <a:pt x="4555" y="11885"/>
                      <a:pt x="4648" y="11994"/>
                      <a:pt x="4745" y="12133"/>
                    </a:cubicBezTo>
                    <a:cubicBezTo>
                      <a:pt x="4878" y="12320"/>
                      <a:pt x="4898" y="12407"/>
                      <a:pt x="4831" y="12488"/>
                    </a:cubicBezTo>
                    <a:cubicBezTo>
                      <a:pt x="4783" y="12544"/>
                      <a:pt x="4764" y="12616"/>
                      <a:pt x="4791" y="12641"/>
                    </a:cubicBezTo>
                    <a:cubicBezTo>
                      <a:pt x="4827" y="12675"/>
                      <a:pt x="3183" y="15527"/>
                      <a:pt x="2977" y="15785"/>
                    </a:cubicBezTo>
                    <a:cubicBezTo>
                      <a:pt x="2975" y="15789"/>
                      <a:pt x="2963" y="15790"/>
                      <a:pt x="2943" y="15790"/>
                    </a:cubicBezTo>
                    <a:cubicBezTo>
                      <a:pt x="2887" y="15790"/>
                      <a:pt x="2766" y="15776"/>
                      <a:pt x="2632" y="15754"/>
                    </a:cubicBezTo>
                    <a:lnTo>
                      <a:pt x="2307" y="15697"/>
                    </a:lnTo>
                    <a:lnTo>
                      <a:pt x="2599" y="15110"/>
                    </a:lnTo>
                    <a:cubicBezTo>
                      <a:pt x="3165" y="13987"/>
                      <a:pt x="4427" y="11885"/>
                      <a:pt x="4537" y="11885"/>
                    </a:cubicBezTo>
                    <a:close/>
                    <a:moveTo>
                      <a:pt x="4455" y="13512"/>
                    </a:moveTo>
                    <a:cubicBezTo>
                      <a:pt x="4468" y="13512"/>
                      <a:pt x="4399" y="13773"/>
                      <a:pt x="4296" y="14099"/>
                    </a:cubicBezTo>
                    <a:cubicBezTo>
                      <a:pt x="4094" y="14752"/>
                      <a:pt x="3847" y="15226"/>
                      <a:pt x="3527" y="15574"/>
                    </a:cubicBezTo>
                    <a:cubicBezTo>
                      <a:pt x="3404" y="15711"/>
                      <a:pt x="3238" y="15804"/>
                      <a:pt x="3160" y="15804"/>
                    </a:cubicBezTo>
                    <a:cubicBezTo>
                      <a:pt x="3122" y="15804"/>
                      <a:pt x="3105" y="15781"/>
                      <a:pt x="3125" y="15729"/>
                    </a:cubicBezTo>
                    <a:cubicBezTo>
                      <a:pt x="3170" y="15615"/>
                      <a:pt x="4432" y="13512"/>
                      <a:pt x="4455" y="13512"/>
                    </a:cubicBezTo>
                    <a:close/>
                    <a:moveTo>
                      <a:pt x="24084" y="15632"/>
                    </a:moveTo>
                    <a:cubicBezTo>
                      <a:pt x="24107" y="15632"/>
                      <a:pt x="24109" y="15678"/>
                      <a:pt x="24077" y="15762"/>
                    </a:cubicBezTo>
                    <a:cubicBezTo>
                      <a:pt x="24057" y="15815"/>
                      <a:pt x="24027" y="15850"/>
                      <a:pt x="24005" y="15850"/>
                    </a:cubicBezTo>
                    <a:cubicBezTo>
                      <a:pt x="23999" y="15850"/>
                      <a:pt x="23995" y="15848"/>
                      <a:pt x="23990" y="15844"/>
                    </a:cubicBezTo>
                    <a:cubicBezTo>
                      <a:pt x="23969" y="15823"/>
                      <a:pt x="23976" y="15762"/>
                      <a:pt x="24005" y="15713"/>
                    </a:cubicBezTo>
                    <a:cubicBezTo>
                      <a:pt x="24039" y="15658"/>
                      <a:pt x="24068" y="15632"/>
                      <a:pt x="24084" y="15632"/>
                    </a:cubicBezTo>
                    <a:close/>
                    <a:moveTo>
                      <a:pt x="10405" y="15572"/>
                    </a:moveTo>
                    <a:cubicBezTo>
                      <a:pt x="10409" y="15572"/>
                      <a:pt x="10414" y="15574"/>
                      <a:pt x="10418" y="15578"/>
                    </a:cubicBezTo>
                    <a:cubicBezTo>
                      <a:pt x="10439" y="15598"/>
                      <a:pt x="10420" y="15680"/>
                      <a:pt x="10374" y="15762"/>
                    </a:cubicBezTo>
                    <a:cubicBezTo>
                      <a:pt x="10335" y="15830"/>
                      <a:pt x="10308" y="15861"/>
                      <a:pt x="10295" y="15861"/>
                    </a:cubicBezTo>
                    <a:cubicBezTo>
                      <a:pt x="10275" y="15861"/>
                      <a:pt x="10284" y="15793"/>
                      <a:pt x="10329" y="15672"/>
                    </a:cubicBezTo>
                    <a:cubicBezTo>
                      <a:pt x="10351" y="15611"/>
                      <a:pt x="10382" y="15572"/>
                      <a:pt x="10405" y="15572"/>
                    </a:cubicBezTo>
                    <a:close/>
                    <a:moveTo>
                      <a:pt x="8237" y="14817"/>
                    </a:moveTo>
                    <a:cubicBezTo>
                      <a:pt x="8285" y="14818"/>
                      <a:pt x="8211" y="15044"/>
                      <a:pt x="8071" y="15323"/>
                    </a:cubicBezTo>
                    <a:cubicBezTo>
                      <a:pt x="7883" y="15695"/>
                      <a:pt x="7785" y="15871"/>
                      <a:pt x="7763" y="15871"/>
                    </a:cubicBezTo>
                    <a:cubicBezTo>
                      <a:pt x="7750" y="15871"/>
                      <a:pt x="7760" y="15817"/>
                      <a:pt x="7791" y="15713"/>
                    </a:cubicBezTo>
                    <a:cubicBezTo>
                      <a:pt x="7913" y="15297"/>
                      <a:pt x="8152" y="14817"/>
                      <a:pt x="8237" y="14817"/>
                    </a:cubicBezTo>
                    <a:close/>
                    <a:moveTo>
                      <a:pt x="4289" y="15575"/>
                    </a:moveTo>
                    <a:cubicBezTo>
                      <a:pt x="4321" y="15575"/>
                      <a:pt x="4328" y="15635"/>
                      <a:pt x="4285" y="15745"/>
                    </a:cubicBezTo>
                    <a:cubicBezTo>
                      <a:pt x="4256" y="15819"/>
                      <a:pt x="4201" y="15876"/>
                      <a:pt x="4157" y="15876"/>
                    </a:cubicBezTo>
                    <a:cubicBezTo>
                      <a:pt x="4114" y="15876"/>
                      <a:pt x="4121" y="15803"/>
                      <a:pt x="4173" y="15705"/>
                    </a:cubicBezTo>
                    <a:cubicBezTo>
                      <a:pt x="4220" y="15617"/>
                      <a:pt x="4263" y="15575"/>
                      <a:pt x="4289" y="15575"/>
                    </a:cubicBezTo>
                    <a:close/>
                    <a:moveTo>
                      <a:pt x="5012" y="14908"/>
                    </a:moveTo>
                    <a:cubicBezTo>
                      <a:pt x="5018" y="14908"/>
                      <a:pt x="5024" y="14911"/>
                      <a:pt x="5030" y="14917"/>
                    </a:cubicBezTo>
                    <a:cubicBezTo>
                      <a:pt x="5054" y="14941"/>
                      <a:pt x="5018" y="15089"/>
                      <a:pt x="4954" y="15236"/>
                    </a:cubicBezTo>
                    <a:cubicBezTo>
                      <a:pt x="4892" y="15373"/>
                      <a:pt x="4861" y="15440"/>
                      <a:pt x="4853" y="15440"/>
                    </a:cubicBezTo>
                    <a:cubicBezTo>
                      <a:pt x="4845" y="15440"/>
                      <a:pt x="4856" y="15381"/>
                      <a:pt x="4880" y="15264"/>
                    </a:cubicBezTo>
                    <a:cubicBezTo>
                      <a:pt x="4904" y="15146"/>
                      <a:pt x="4900" y="15073"/>
                      <a:pt x="4876" y="15073"/>
                    </a:cubicBezTo>
                    <a:cubicBezTo>
                      <a:pt x="4871" y="15073"/>
                      <a:pt x="4866" y="15075"/>
                      <a:pt x="4860" y="15081"/>
                    </a:cubicBezTo>
                    <a:cubicBezTo>
                      <a:pt x="4821" y="15114"/>
                      <a:pt x="4783" y="15316"/>
                      <a:pt x="4775" y="15528"/>
                    </a:cubicBezTo>
                    <a:lnTo>
                      <a:pt x="4757" y="15916"/>
                    </a:lnTo>
                    <a:lnTo>
                      <a:pt x="4880" y="15630"/>
                    </a:lnTo>
                    <a:cubicBezTo>
                      <a:pt x="4947" y="15475"/>
                      <a:pt x="5035" y="15258"/>
                      <a:pt x="5074" y="15157"/>
                    </a:cubicBezTo>
                    <a:cubicBezTo>
                      <a:pt x="5116" y="15047"/>
                      <a:pt x="5226" y="14979"/>
                      <a:pt x="5305" y="14979"/>
                    </a:cubicBezTo>
                    <a:cubicBezTo>
                      <a:pt x="5355" y="14979"/>
                      <a:pt x="5392" y="15006"/>
                      <a:pt x="5392" y="15068"/>
                    </a:cubicBezTo>
                    <a:cubicBezTo>
                      <a:pt x="5392" y="15114"/>
                      <a:pt x="5302" y="15332"/>
                      <a:pt x="5189" y="15553"/>
                    </a:cubicBezTo>
                    <a:cubicBezTo>
                      <a:pt x="5034" y="15863"/>
                      <a:pt x="4961" y="15943"/>
                      <a:pt x="4818" y="15943"/>
                    </a:cubicBezTo>
                    <a:cubicBezTo>
                      <a:pt x="4807" y="15943"/>
                      <a:pt x="4794" y="15943"/>
                      <a:pt x="4781" y="15942"/>
                    </a:cubicBezTo>
                    <a:cubicBezTo>
                      <a:pt x="4650" y="15931"/>
                      <a:pt x="4591" y="15888"/>
                      <a:pt x="4620" y="15819"/>
                    </a:cubicBezTo>
                    <a:cubicBezTo>
                      <a:pt x="4688" y="15645"/>
                      <a:pt x="4712" y="15550"/>
                      <a:pt x="4695" y="15550"/>
                    </a:cubicBezTo>
                    <a:cubicBezTo>
                      <a:pt x="4684" y="15550"/>
                      <a:pt x="4653" y="15595"/>
                      <a:pt x="4603" y="15689"/>
                    </a:cubicBezTo>
                    <a:cubicBezTo>
                      <a:pt x="4502" y="15881"/>
                      <a:pt x="4440" y="15964"/>
                      <a:pt x="4417" y="15964"/>
                    </a:cubicBezTo>
                    <a:cubicBezTo>
                      <a:pt x="4381" y="15964"/>
                      <a:pt x="4443" y="15753"/>
                      <a:pt x="4603" y="15428"/>
                    </a:cubicBezTo>
                    <a:cubicBezTo>
                      <a:pt x="4744" y="15147"/>
                      <a:pt x="4851" y="14990"/>
                      <a:pt x="4902" y="14990"/>
                    </a:cubicBezTo>
                    <a:cubicBezTo>
                      <a:pt x="4911" y="14990"/>
                      <a:pt x="4918" y="14995"/>
                      <a:pt x="4923" y="15003"/>
                    </a:cubicBezTo>
                    <a:cubicBezTo>
                      <a:pt x="4944" y="15036"/>
                      <a:pt x="4958" y="15052"/>
                      <a:pt x="4968" y="15052"/>
                    </a:cubicBezTo>
                    <a:cubicBezTo>
                      <a:pt x="4980" y="15052"/>
                      <a:pt x="4985" y="15031"/>
                      <a:pt x="4985" y="14987"/>
                    </a:cubicBezTo>
                    <a:cubicBezTo>
                      <a:pt x="4985" y="14937"/>
                      <a:pt x="4995" y="14908"/>
                      <a:pt x="5012" y="14908"/>
                    </a:cubicBezTo>
                    <a:close/>
                    <a:moveTo>
                      <a:pt x="5594" y="15074"/>
                    </a:moveTo>
                    <a:cubicBezTo>
                      <a:pt x="5612" y="15074"/>
                      <a:pt x="5573" y="15194"/>
                      <a:pt x="5465" y="15444"/>
                    </a:cubicBezTo>
                    <a:cubicBezTo>
                      <a:pt x="5372" y="15657"/>
                      <a:pt x="5239" y="15891"/>
                      <a:pt x="5172" y="15958"/>
                    </a:cubicBezTo>
                    <a:cubicBezTo>
                      <a:pt x="5162" y="15967"/>
                      <a:pt x="5155" y="15972"/>
                      <a:pt x="5151" y="15972"/>
                    </a:cubicBezTo>
                    <a:cubicBezTo>
                      <a:pt x="5124" y="15972"/>
                      <a:pt x="5184" y="15810"/>
                      <a:pt x="5307" y="15567"/>
                    </a:cubicBezTo>
                    <a:cubicBezTo>
                      <a:pt x="5469" y="15244"/>
                      <a:pt x="5572" y="15074"/>
                      <a:pt x="5594" y="15074"/>
                    </a:cubicBezTo>
                    <a:close/>
                    <a:moveTo>
                      <a:pt x="19693" y="15171"/>
                    </a:moveTo>
                    <a:cubicBezTo>
                      <a:pt x="19698" y="15171"/>
                      <a:pt x="19702" y="15173"/>
                      <a:pt x="19706" y="15177"/>
                    </a:cubicBezTo>
                    <a:cubicBezTo>
                      <a:pt x="19727" y="15200"/>
                      <a:pt x="19643" y="15409"/>
                      <a:pt x="19519" y="15637"/>
                    </a:cubicBezTo>
                    <a:cubicBezTo>
                      <a:pt x="19412" y="15836"/>
                      <a:pt x="19308" y="15973"/>
                      <a:pt x="19270" y="15973"/>
                    </a:cubicBezTo>
                    <a:cubicBezTo>
                      <a:pt x="19265" y="15973"/>
                      <a:pt x="19260" y="15970"/>
                      <a:pt x="19258" y="15963"/>
                    </a:cubicBezTo>
                    <a:cubicBezTo>
                      <a:pt x="19239" y="15911"/>
                      <a:pt x="19285" y="15779"/>
                      <a:pt x="19356" y="15674"/>
                    </a:cubicBezTo>
                    <a:cubicBezTo>
                      <a:pt x="19470" y="15497"/>
                      <a:pt x="19507" y="15403"/>
                      <a:pt x="19464" y="15403"/>
                    </a:cubicBezTo>
                    <a:cubicBezTo>
                      <a:pt x="19451" y="15403"/>
                      <a:pt x="19431" y="15411"/>
                      <a:pt x="19404" y="15428"/>
                    </a:cubicBezTo>
                    <a:cubicBezTo>
                      <a:pt x="19387" y="15439"/>
                      <a:pt x="19371" y="15444"/>
                      <a:pt x="19359" y="15444"/>
                    </a:cubicBezTo>
                    <a:cubicBezTo>
                      <a:pt x="19336" y="15444"/>
                      <a:pt x="19322" y="15427"/>
                      <a:pt x="19322" y="15396"/>
                    </a:cubicBezTo>
                    <a:cubicBezTo>
                      <a:pt x="19322" y="15315"/>
                      <a:pt x="19379" y="15262"/>
                      <a:pt x="19432" y="15262"/>
                    </a:cubicBezTo>
                    <a:cubicBezTo>
                      <a:pt x="19464" y="15262"/>
                      <a:pt x="19494" y="15280"/>
                      <a:pt x="19511" y="15323"/>
                    </a:cubicBezTo>
                    <a:cubicBezTo>
                      <a:pt x="19522" y="15352"/>
                      <a:pt x="19534" y="15367"/>
                      <a:pt x="19547" y="15367"/>
                    </a:cubicBezTo>
                    <a:cubicBezTo>
                      <a:pt x="19565" y="15367"/>
                      <a:pt x="19585" y="15339"/>
                      <a:pt x="19607" y="15282"/>
                    </a:cubicBezTo>
                    <a:cubicBezTo>
                      <a:pt x="19634" y="15215"/>
                      <a:pt x="19669" y="15171"/>
                      <a:pt x="19693" y="15171"/>
                    </a:cubicBezTo>
                    <a:close/>
                    <a:moveTo>
                      <a:pt x="19031" y="15497"/>
                    </a:moveTo>
                    <a:cubicBezTo>
                      <a:pt x="19069" y="15497"/>
                      <a:pt x="19052" y="15592"/>
                      <a:pt x="18984" y="15785"/>
                    </a:cubicBezTo>
                    <a:cubicBezTo>
                      <a:pt x="18934" y="15926"/>
                      <a:pt x="18906" y="15988"/>
                      <a:pt x="18876" y="15988"/>
                    </a:cubicBezTo>
                    <a:cubicBezTo>
                      <a:pt x="18857" y="15988"/>
                      <a:pt x="18839" y="15965"/>
                      <a:pt x="18814" y="15922"/>
                    </a:cubicBezTo>
                    <a:cubicBezTo>
                      <a:pt x="18761" y="15828"/>
                      <a:pt x="18781" y="15737"/>
                      <a:pt x="18882" y="15623"/>
                    </a:cubicBezTo>
                    <a:cubicBezTo>
                      <a:pt x="18957" y="15540"/>
                      <a:pt x="19006" y="15497"/>
                      <a:pt x="19031" y="15497"/>
                    </a:cubicBezTo>
                    <a:close/>
                    <a:moveTo>
                      <a:pt x="9331" y="15139"/>
                    </a:moveTo>
                    <a:cubicBezTo>
                      <a:pt x="9358" y="15139"/>
                      <a:pt x="9384" y="15158"/>
                      <a:pt x="9409" y="15198"/>
                    </a:cubicBezTo>
                    <a:cubicBezTo>
                      <a:pt x="9431" y="15236"/>
                      <a:pt x="9341" y="15468"/>
                      <a:pt x="9210" y="15713"/>
                    </a:cubicBezTo>
                    <a:cubicBezTo>
                      <a:pt x="9106" y="15911"/>
                      <a:pt x="9046" y="16018"/>
                      <a:pt x="9028" y="16018"/>
                    </a:cubicBezTo>
                    <a:cubicBezTo>
                      <a:pt x="9004" y="16018"/>
                      <a:pt x="9044" y="15851"/>
                      <a:pt x="9138" y="15484"/>
                    </a:cubicBezTo>
                    <a:cubicBezTo>
                      <a:pt x="9195" y="15259"/>
                      <a:pt x="9265" y="15139"/>
                      <a:pt x="9331" y="15139"/>
                    </a:cubicBezTo>
                    <a:close/>
                    <a:moveTo>
                      <a:pt x="6476" y="14907"/>
                    </a:moveTo>
                    <a:cubicBezTo>
                      <a:pt x="6506" y="14907"/>
                      <a:pt x="6399" y="15171"/>
                      <a:pt x="6235" y="15503"/>
                    </a:cubicBezTo>
                    <a:cubicBezTo>
                      <a:pt x="6055" y="15871"/>
                      <a:pt x="5918" y="16067"/>
                      <a:pt x="5845" y="16067"/>
                    </a:cubicBezTo>
                    <a:cubicBezTo>
                      <a:pt x="5841" y="16067"/>
                      <a:pt x="5836" y="16066"/>
                      <a:pt x="5832" y="16065"/>
                    </a:cubicBezTo>
                    <a:cubicBezTo>
                      <a:pt x="5749" y="16033"/>
                      <a:pt x="5760" y="15955"/>
                      <a:pt x="5886" y="15710"/>
                    </a:cubicBezTo>
                    <a:cubicBezTo>
                      <a:pt x="5973" y="15541"/>
                      <a:pt x="6042" y="15349"/>
                      <a:pt x="6041" y="15290"/>
                    </a:cubicBezTo>
                    <a:cubicBezTo>
                      <a:pt x="6041" y="15281"/>
                      <a:pt x="6038" y="15277"/>
                      <a:pt x="6034" y="15277"/>
                    </a:cubicBezTo>
                    <a:cubicBezTo>
                      <a:pt x="6010" y="15277"/>
                      <a:pt x="5931" y="15411"/>
                      <a:pt x="5840" y="15611"/>
                    </a:cubicBezTo>
                    <a:cubicBezTo>
                      <a:pt x="5692" y="15938"/>
                      <a:pt x="5604" y="16039"/>
                      <a:pt x="5470" y="16039"/>
                    </a:cubicBezTo>
                    <a:cubicBezTo>
                      <a:pt x="5296" y="16039"/>
                      <a:pt x="5297" y="16037"/>
                      <a:pt x="5518" y="15654"/>
                    </a:cubicBezTo>
                    <a:cubicBezTo>
                      <a:pt x="5640" y="15442"/>
                      <a:pt x="5775" y="15229"/>
                      <a:pt x="5816" y="15186"/>
                    </a:cubicBezTo>
                    <a:cubicBezTo>
                      <a:pt x="5886" y="15109"/>
                      <a:pt x="6328" y="14920"/>
                      <a:pt x="6476" y="14907"/>
                    </a:cubicBezTo>
                    <a:cubicBezTo>
                      <a:pt x="6476" y="14907"/>
                      <a:pt x="6476" y="14907"/>
                      <a:pt x="6476" y="14907"/>
                    </a:cubicBezTo>
                    <a:close/>
                    <a:moveTo>
                      <a:pt x="7063" y="14524"/>
                    </a:moveTo>
                    <a:cubicBezTo>
                      <a:pt x="7169" y="14524"/>
                      <a:pt x="7270" y="14554"/>
                      <a:pt x="7279" y="14606"/>
                    </a:cubicBezTo>
                    <a:cubicBezTo>
                      <a:pt x="7286" y="14641"/>
                      <a:pt x="7132" y="14996"/>
                      <a:pt x="6937" y="15396"/>
                    </a:cubicBezTo>
                    <a:cubicBezTo>
                      <a:pt x="6697" y="15890"/>
                      <a:pt x="6549" y="16113"/>
                      <a:pt x="6449" y="16113"/>
                    </a:cubicBezTo>
                    <a:cubicBezTo>
                      <a:pt x="6406" y="16113"/>
                      <a:pt x="6372" y="16074"/>
                      <a:pt x="6343" y="15999"/>
                    </a:cubicBezTo>
                    <a:cubicBezTo>
                      <a:pt x="6288" y="15859"/>
                      <a:pt x="6732" y="14651"/>
                      <a:pt x="6867" y="14568"/>
                    </a:cubicBezTo>
                    <a:cubicBezTo>
                      <a:pt x="6917" y="14538"/>
                      <a:pt x="6991" y="14524"/>
                      <a:pt x="7063" y="14524"/>
                    </a:cubicBezTo>
                    <a:close/>
                    <a:moveTo>
                      <a:pt x="7511" y="14655"/>
                    </a:moveTo>
                    <a:cubicBezTo>
                      <a:pt x="7559" y="14655"/>
                      <a:pt x="7592" y="14674"/>
                      <a:pt x="7592" y="14703"/>
                    </a:cubicBezTo>
                    <a:cubicBezTo>
                      <a:pt x="7592" y="14875"/>
                      <a:pt x="6977" y="16121"/>
                      <a:pt x="6891" y="16121"/>
                    </a:cubicBezTo>
                    <a:cubicBezTo>
                      <a:pt x="6750" y="16121"/>
                      <a:pt x="6756" y="15966"/>
                      <a:pt x="6909" y="15716"/>
                    </a:cubicBezTo>
                    <a:lnTo>
                      <a:pt x="7031" y="15511"/>
                    </a:lnTo>
                    <a:lnTo>
                      <a:pt x="6982" y="15716"/>
                    </a:lnTo>
                    <a:cubicBezTo>
                      <a:pt x="6957" y="15813"/>
                      <a:pt x="6948" y="15859"/>
                      <a:pt x="6959" y="15859"/>
                    </a:cubicBezTo>
                    <a:cubicBezTo>
                      <a:pt x="6967" y="15859"/>
                      <a:pt x="6989" y="15828"/>
                      <a:pt x="7027" y="15771"/>
                    </a:cubicBezTo>
                    <a:cubicBezTo>
                      <a:pt x="7077" y="15689"/>
                      <a:pt x="7097" y="15570"/>
                      <a:pt x="7071" y="15502"/>
                    </a:cubicBezTo>
                    <a:cubicBezTo>
                      <a:pt x="7050" y="15450"/>
                      <a:pt x="7053" y="15416"/>
                      <a:pt x="7074" y="15416"/>
                    </a:cubicBezTo>
                    <a:cubicBezTo>
                      <a:pt x="7080" y="15416"/>
                      <a:pt x="7087" y="15419"/>
                      <a:pt x="7096" y="15424"/>
                    </a:cubicBezTo>
                    <a:cubicBezTo>
                      <a:pt x="7102" y="15428"/>
                      <a:pt x="7107" y="15429"/>
                      <a:pt x="7113" y="15429"/>
                    </a:cubicBezTo>
                    <a:cubicBezTo>
                      <a:pt x="7151" y="15429"/>
                      <a:pt x="7195" y="15363"/>
                      <a:pt x="7219" y="15265"/>
                    </a:cubicBezTo>
                    <a:cubicBezTo>
                      <a:pt x="7313" y="14892"/>
                      <a:pt x="7425" y="14655"/>
                      <a:pt x="7511" y="14655"/>
                    </a:cubicBezTo>
                    <a:close/>
                    <a:moveTo>
                      <a:pt x="7849" y="14736"/>
                    </a:moveTo>
                    <a:cubicBezTo>
                      <a:pt x="7930" y="14736"/>
                      <a:pt x="7999" y="14756"/>
                      <a:pt x="7999" y="14781"/>
                    </a:cubicBezTo>
                    <a:cubicBezTo>
                      <a:pt x="7999" y="14806"/>
                      <a:pt x="7885" y="15095"/>
                      <a:pt x="7746" y="15430"/>
                    </a:cubicBezTo>
                    <a:cubicBezTo>
                      <a:pt x="7606" y="15764"/>
                      <a:pt x="7515" y="16063"/>
                      <a:pt x="7539" y="16101"/>
                    </a:cubicBezTo>
                    <a:cubicBezTo>
                      <a:pt x="7563" y="16138"/>
                      <a:pt x="7474" y="16178"/>
                      <a:pt x="7343" y="16186"/>
                    </a:cubicBezTo>
                    <a:cubicBezTo>
                      <a:pt x="7325" y="16188"/>
                      <a:pt x="7307" y="16188"/>
                      <a:pt x="7290" y="16188"/>
                    </a:cubicBezTo>
                    <a:cubicBezTo>
                      <a:pt x="7185" y="16188"/>
                      <a:pt x="7103" y="16165"/>
                      <a:pt x="7103" y="16130"/>
                    </a:cubicBezTo>
                    <a:cubicBezTo>
                      <a:pt x="7103" y="16089"/>
                      <a:pt x="7235" y="15762"/>
                      <a:pt x="7401" y="15396"/>
                    </a:cubicBezTo>
                    <a:cubicBezTo>
                      <a:pt x="7618" y="14915"/>
                      <a:pt x="7738" y="14736"/>
                      <a:pt x="7849" y="14736"/>
                    </a:cubicBezTo>
                    <a:close/>
                    <a:moveTo>
                      <a:pt x="8535" y="14900"/>
                    </a:moveTo>
                    <a:cubicBezTo>
                      <a:pt x="8600" y="14900"/>
                      <a:pt x="8649" y="14913"/>
                      <a:pt x="8649" y="14931"/>
                    </a:cubicBezTo>
                    <a:cubicBezTo>
                      <a:pt x="8649" y="14949"/>
                      <a:pt x="8671" y="15034"/>
                      <a:pt x="8698" y="15115"/>
                    </a:cubicBezTo>
                    <a:cubicBezTo>
                      <a:pt x="8718" y="15177"/>
                      <a:pt x="8723" y="15208"/>
                      <a:pt x="8714" y="15208"/>
                    </a:cubicBezTo>
                    <a:cubicBezTo>
                      <a:pt x="8708" y="15208"/>
                      <a:pt x="8694" y="15193"/>
                      <a:pt x="8673" y="15163"/>
                    </a:cubicBezTo>
                    <a:cubicBezTo>
                      <a:pt x="8664" y="15151"/>
                      <a:pt x="8654" y="15145"/>
                      <a:pt x="8642" y="15145"/>
                    </a:cubicBezTo>
                    <a:cubicBezTo>
                      <a:pt x="8583" y="15145"/>
                      <a:pt x="8484" y="15298"/>
                      <a:pt x="8321" y="15631"/>
                    </a:cubicBezTo>
                    <a:cubicBezTo>
                      <a:pt x="8135" y="16014"/>
                      <a:pt x="7997" y="16201"/>
                      <a:pt x="7901" y="16201"/>
                    </a:cubicBezTo>
                    <a:cubicBezTo>
                      <a:pt x="7898" y="16201"/>
                      <a:pt x="7895" y="16201"/>
                      <a:pt x="7893" y="16201"/>
                    </a:cubicBezTo>
                    <a:cubicBezTo>
                      <a:pt x="7773" y="16201"/>
                      <a:pt x="7776" y="16169"/>
                      <a:pt x="7929" y="15828"/>
                    </a:cubicBezTo>
                    <a:cubicBezTo>
                      <a:pt x="8190" y="15241"/>
                      <a:pt x="8413" y="14900"/>
                      <a:pt x="8535" y="14900"/>
                    </a:cubicBezTo>
                    <a:close/>
                    <a:moveTo>
                      <a:pt x="8641" y="15225"/>
                    </a:moveTo>
                    <a:cubicBezTo>
                      <a:pt x="8655" y="15225"/>
                      <a:pt x="8646" y="15281"/>
                      <a:pt x="8608" y="15396"/>
                    </a:cubicBezTo>
                    <a:cubicBezTo>
                      <a:pt x="8496" y="15755"/>
                      <a:pt x="8247" y="16251"/>
                      <a:pt x="8185" y="16251"/>
                    </a:cubicBezTo>
                    <a:cubicBezTo>
                      <a:pt x="8182" y="16251"/>
                      <a:pt x="8180" y="16250"/>
                      <a:pt x="8178" y="16248"/>
                    </a:cubicBezTo>
                    <a:cubicBezTo>
                      <a:pt x="8151" y="16224"/>
                      <a:pt x="8234" y="15980"/>
                      <a:pt x="8365" y="15713"/>
                    </a:cubicBezTo>
                    <a:cubicBezTo>
                      <a:pt x="8518" y="15397"/>
                      <a:pt x="8616" y="15225"/>
                      <a:pt x="8641" y="15225"/>
                    </a:cubicBezTo>
                    <a:close/>
                    <a:moveTo>
                      <a:pt x="8928" y="14994"/>
                    </a:moveTo>
                    <a:cubicBezTo>
                      <a:pt x="8969" y="14994"/>
                      <a:pt x="8959" y="15141"/>
                      <a:pt x="8881" y="15363"/>
                    </a:cubicBezTo>
                    <a:cubicBezTo>
                      <a:pt x="8821" y="15532"/>
                      <a:pt x="8769" y="15728"/>
                      <a:pt x="8765" y="15795"/>
                    </a:cubicBezTo>
                    <a:cubicBezTo>
                      <a:pt x="8761" y="15859"/>
                      <a:pt x="8752" y="16001"/>
                      <a:pt x="8745" y="16099"/>
                    </a:cubicBezTo>
                    <a:cubicBezTo>
                      <a:pt x="8738" y="16197"/>
                      <a:pt x="8691" y="16281"/>
                      <a:pt x="8642" y="16281"/>
                    </a:cubicBezTo>
                    <a:cubicBezTo>
                      <a:pt x="8594" y="16281"/>
                      <a:pt x="8575" y="16225"/>
                      <a:pt x="8600" y="16160"/>
                    </a:cubicBezTo>
                    <a:cubicBezTo>
                      <a:pt x="8676" y="15974"/>
                      <a:pt x="8705" y="15873"/>
                      <a:pt x="8689" y="15873"/>
                    </a:cubicBezTo>
                    <a:cubicBezTo>
                      <a:pt x="8678" y="15873"/>
                      <a:pt x="8648" y="15919"/>
                      <a:pt x="8598" y="16014"/>
                    </a:cubicBezTo>
                    <a:cubicBezTo>
                      <a:pt x="8501" y="16197"/>
                      <a:pt x="8438" y="16281"/>
                      <a:pt x="8411" y="16281"/>
                    </a:cubicBezTo>
                    <a:cubicBezTo>
                      <a:pt x="8371" y="16281"/>
                      <a:pt x="8411" y="16098"/>
                      <a:pt x="8540" y="15779"/>
                    </a:cubicBezTo>
                    <a:cubicBezTo>
                      <a:pt x="8655" y="15492"/>
                      <a:pt x="8782" y="15201"/>
                      <a:pt x="8826" y="15118"/>
                    </a:cubicBezTo>
                    <a:cubicBezTo>
                      <a:pt x="8872" y="15032"/>
                      <a:pt x="8906" y="14994"/>
                      <a:pt x="8928" y="14994"/>
                    </a:cubicBezTo>
                    <a:close/>
                    <a:moveTo>
                      <a:pt x="9645" y="15312"/>
                    </a:moveTo>
                    <a:cubicBezTo>
                      <a:pt x="9673" y="15312"/>
                      <a:pt x="9700" y="15327"/>
                      <a:pt x="9728" y="15355"/>
                    </a:cubicBezTo>
                    <a:cubicBezTo>
                      <a:pt x="9804" y="15431"/>
                      <a:pt x="9360" y="16366"/>
                      <a:pt x="9246" y="16366"/>
                    </a:cubicBezTo>
                    <a:cubicBezTo>
                      <a:pt x="9094" y="16366"/>
                      <a:pt x="9107" y="16276"/>
                      <a:pt x="9337" y="15756"/>
                    </a:cubicBezTo>
                    <a:cubicBezTo>
                      <a:pt x="9475" y="15444"/>
                      <a:pt x="9563" y="15312"/>
                      <a:pt x="9645" y="15312"/>
                    </a:cubicBezTo>
                    <a:close/>
                    <a:moveTo>
                      <a:pt x="9995" y="15381"/>
                    </a:moveTo>
                    <a:cubicBezTo>
                      <a:pt x="10020" y="15381"/>
                      <a:pt x="10035" y="15412"/>
                      <a:pt x="10035" y="15478"/>
                    </a:cubicBezTo>
                    <a:cubicBezTo>
                      <a:pt x="10037" y="15680"/>
                      <a:pt x="9684" y="16366"/>
                      <a:pt x="9581" y="16366"/>
                    </a:cubicBezTo>
                    <a:cubicBezTo>
                      <a:pt x="9576" y="16366"/>
                      <a:pt x="9572" y="16366"/>
                      <a:pt x="9569" y="16366"/>
                    </a:cubicBezTo>
                    <a:cubicBezTo>
                      <a:pt x="9440" y="16366"/>
                      <a:pt x="9445" y="16358"/>
                      <a:pt x="9678" y="15844"/>
                    </a:cubicBezTo>
                    <a:cubicBezTo>
                      <a:pt x="9812" y="15553"/>
                      <a:pt x="9934" y="15381"/>
                      <a:pt x="9995" y="15381"/>
                    </a:cubicBezTo>
                    <a:close/>
                    <a:moveTo>
                      <a:pt x="10257" y="15989"/>
                    </a:moveTo>
                    <a:cubicBezTo>
                      <a:pt x="10259" y="15989"/>
                      <a:pt x="10261" y="15990"/>
                      <a:pt x="10263" y="15991"/>
                    </a:cubicBezTo>
                    <a:cubicBezTo>
                      <a:pt x="10283" y="16009"/>
                      <a:pt x="10240" y="16125"/>
                      <a:pt x="10170" y="16256"/>
                    </a:cubicBezTo>
                    <a:cubicBezTo>
                      <a:pt x="10109" y="16366"/>
                      <a:pt x="10060" y="16438"/>
                      <a:pt x="10045" y="16438"/>
                    </a:cubicBezTo>
                    <a:cubicBezTo>
                      <a:pt x="10042" y="16438"/>
                      <a:pt x="10040" y="16436"/>
                      <a:pt x="10039" y="16431"/>
                    </a:cubicBezTo>
                    <a:cubicBezTo>
                      <a:pt x="10035" y="16337"/>
                      <a:pt x="10210" y="15989"/>
                      <a:pt x="10257" y="15989"/>
                    </a:cubicBezTo>
                    <a:close/>
                    <a:moveTo>
                      <a:pt x="10614" y="15550"/>
                    </a:moveTo>
                    <a:cubicBezTo>
                      <a:pt x="10654" y="15550"/>
                      <a:pt x="10632" y="15684"/>
                      <a:pt x="10558" y="15856"/>
                    </a:cubicBezTo>
                    <a:cubicBezTo>
                      <a:pt x="10485" y="16026"/>
                      <a:pt x="10410" y="16224"/>
                      <a:pt x="10387" y="16304"/>
                    </a:cubicBezTo>
                    <a:cubicBezTo>
                      <a:pt x="10364" y="16386"/>
                      <a:pt x="10312" y="16446"/>
                      <a:pt x="10265" y="16446"/>
                    </a:cubicBezTo>
                    <a:cubicBezTo>
                      <a:pt x="10221" y="16446"/>
                      <a:pt x="10204" y="16398"/>
                      <a:pt x="10226" y="16340"/>
                    </a:cubicBezTo>
                    <a:cubicBezTo>
                      <a:pt x="10479" y="15705"/>
                      <a:pt x="10554" y="15550"/>
                      <a:pt x="10614" y="15550"/>
                    </a:cubicBezTo>
                    <a:close/>
                    <a:moveTo>
                      <a:pt x="10249" y="15493"/>
                    </a:moveTo>
                    <a:cubicBezTo>
                      <a:pt x="10251" y="15493"/>
                      <a:pt x="10253" y="15494"/>
                      <a:pt x="10255" y="15495"/>
                    </a:cubicBezTo>
                    <a:cubicBezTo>
                      <a:pt x="10283" y="15520"/>
                      <a:pt x="10221" y="15745"/>
                      <a:pt x="10118" y="15998"/>
                    </a:cubicBezTo>
                    <a:cubicBezTo>
                      <a:pt x="10001" y="16286"/>
                      <a:pt x="9886" y="16461"/>
                      <a:pt x="9828" y="16461"/>
                    </a:cubicBezTo>
                    <a:cubicBezTo>
                      <a:pt x="9804" y="16461"/>
                      <a:pt x="9791" y="16430"/>
                      <a:pt x="9791" y="16366"/>
                    </a:cubicBezTo>
                    <a:cubicBezTo>
                      <a:pt x="9791" y="16231"/>
                      <a:pt x="10181" y="15493"/>
                      <a:pt x="10249" y="15493"/>
                    </a:cubicBezTo>
                    <a:close/>
                    <a:moveTo>
                      <a:pt x="11474" y="15742"/>
                    </a:moveTo>
                    <a:cubicBezTo>
                      <a:pt x="11477" y="15742"/>
                      <a:pt x="11479" y="15743"/>
                      <a:pt x="11482" y="15745"/>
                    </a:cubicBezTo>
                    <a:cubicBezTo>
                      <a:pt x="11506" y="15768"/>
                      <a:pt x="11479" y="15902"/>
                      <a:pt x="11421" y="16038"/>
                    </a:cubicBezTo>
                    <a:cubicBezTo>
                      <a:pt x="11367" y="16165"/>
                      <a:pt x="11328" y="16224"/>
                      <a:pt x="11291" y="16224"/>
                    </a:cubicBezTo>
                    <a:cubicBezTo>
                      <a:pt x="11273" y="16224"/>
                      <a:pt x="11255" y="16210"/>
                      <a:pt x="11236" y="16185"/>
                    </a:cubicBezTo>
                    <a:cubicBezTo>
                      <a:pt x="11221" y="16164"/>
                      <a:pt x="11209" y="16153"/>
                      <a:pt x="11201" y="16153"/>
                    </a:cubicBezTo>
                    <a:cubicBezTo>
                      <a:pt x="11184" y="16153"/>
                      <a:pt x="11187" y="16210"/>
                      <a:pt x="11213" y="16324"/>
                    </a:cubicBezTo>
                    <a:cubicBezTo>
                      <a:pt x="11238" y="16440"/>
                      <a:pt x="11243" y="16495"/>
                      <a:pt x="11227" y="16495"/>
                    </a:cubicBezTo>
                    <a:cubicBezTo>
                      <a:pt x="11218" y="16495"/>
                      <a:pt x="11202" y="16478"/>
                      <a:pt x="11180" y="16446"/>
                    </a:cubicBezTo>
                    <a:cubicBezTo>
                      <a:pt x="11145" y="16395"/>
                      <a:pt x="11124" y="16371"/>
                      <a:pt x="11111" y="16371"/>
                    </a:cubicBezTo>
                    <a:cubicBezTo>
                      <a:pt x="11098" y="16371"/>
                      <a:pt x="11094" y="16393"/>
                      <a:pt x="11094" y="16438"/>
                    </a:cubicBezTo>
                    <a:cubicBezTo>
                      <a:pt x="11094" y="16486"/>
                      <a:pt x="11083" y="16514"/>
                      <a:pt x="11064" y="16514"/>
                    </a:cubicBezTo>
                    <a:cubicBezTo>
                      <a:pt x="11057" y="16514"/>
                      <a:pt x="11049" y="16511"/>
                      <a:pt x="11041" y="16503"/>
                    </a:cubicBezTo>
                    <a:cubicBezTo>
                      <a:pt x="11013" y="16477"/>
                      <a:pt x="11035" y="16340"/>
                      <a:pt x="11094" y="16202"/>
                    </a:cubicBezTo>
                    <a:cubicBezTo>
                      <a:pt x="11146" y="16081"/>
                      <a:pt x="11188" y="16022"/>
                      <a:pt x="11224" y="16022"/>
                    </a:cubicBezTo>
                    <a:cubicBezTo>
                      <a:pt x="11239" y="16022"/>
                      <a:pt x="11253" y="16031"/>
                      <a:pt x="11265" y="16051"/>
                    </a:cubicBezTo>
                    <a:cubicBezTo>
                      <a:pt x="11280" y="16074"/>
                      <a:pt x="11293" y="16086"/>
                      <a:pt x="11306" y="16086"/>
                    </a:cubicBezTo>
                    <a:cubicBezTo>
                      <a:pt x="11334" y="16086"/>
                      <a:pt x="11359" y="16035"/>
                      <a:pt x="11383" y="15930"/>
                    </a:cubicBezTo>
                    <a:cubicBezTo>
                      <a:pt x="11409" y="15821"/>
                      <a:pt x="11448" y="15742"/>
                      <a:pt x="11474" y="15742"/>
                    </a:cubicBezTo>
                    <a:close/>
                    <a:moveTo>
                      <a:pt x="10890" y="15550"/>
                    </a:moveTo>
                    <a:cubicBezTo>
                      <a:pt x="10955" y="15550"/>
                      <a:pt x="11013" y="15569"/>
                      <a:pt x="11013" y="15590"/>
                    </a:cubicBezTo>
                    <a:cubicBezTo>
                      <a:pt x="11013" y="15613"/>
                      <a:pt x="10912" y="15836"/>
                      <a:pt x="10792" y="16079"/>
                    </a:cubicBezTo>
                    <a:cubicBezTo>
                      <a:pt x="10652" y="16365"/>
                      <a:pt x="10528" y="16530"/>
                      <a:pt x="10476" y="16530"/>
                    </a:cubicBezTo>
                    <a:cubicBezTo>
                      <a:pt x="10445" y="16530"/>
                      <a:pt x="10440" y="16470"/>
                      <a:pt x="10473" y="16340"/>
                    </a:cubicBezTo>
                    <a:cubicBezTo>
                      <a:pt x="10574" y="15932"/>
                      <a:pt x="10779" y="15550"/>
                      <a:pt x="10890" y="15550"/>
                    </a:cubicBezTo>
                    <a:close/>
                    <a:moveTo>
                      <a:pt x="11213" y="15647"/>
                    </a:moveTo>
                    <a:cubicBezTo>
                      <a:pt x="11258" y="15647"/>
                      <a:pt x="11292" y="15690"/>
                      <a:pt x="11311" y="15780"/>
                    </a:cubicBezTo>
                    <a:cubicBezTo>
                      <a:pt x="11318" y="15815"/>
                      <a:pt x="11320" y="15833"/>
                      <a:pt x="11315" y="15833"/>
                    </a:cubicBezTo>
                    <a:cubicBezTo>
                      <a:pt x="11311" y="15833"/>
                      <a:pt x="11300" y="15815"/>
                      <a:pt x="11282" y="15779"/>
                    </a:cubicBezTo>
                    <a:cubicBezTo>
                      <a:pt x="11278" y="15771"/>
                      <a:pt x="11272" y="15767"/>
                      <a:pt x="11265" y="15767"/>
                    </a:cubicBezTo>
                    <a:cubicBezTo>
                      <a:pt x="11225" y="15767"/>
                      <a:pt x="11134" y="15902"/>
                      <a:pt x="11046" y="16105"/>
                    </a:cubicBezTo>
                    <a:cubicBezTo>
                      <a:pt x="10928" y="16371"/>
                      <a:pt x="10791" y="16546"/>
                      <a:pt x="10740" y="16546"/>
                    </a:cubicBezTo>
                    <a:cubicBezTo>
                      <a:pt x="10708" y="16546"/>
                      <a:pt x="10709" y="16479"/>
                      <a:pt x="10768" y="16325"/>
                    </a:cubicBezTo>
                    <a:cubicBezTo>
                      <a:pt x="10930" y="15898"/>
                      <a:pt x="11103" y="15647"/>
                      <a:pt x="11213" y="15647"/>
                    </a:cubicBezTo>
                    <a:close/>
                    <a:moveTo>
                      <a:pt x="11685" y="16229"/>
                    </a:moveTo>
                    <a:cubicBezTo>
                      <a:pt x="11695" y="16229"/>
                      <a:pt x="11709" y="16259"/>
                      <a:pt x="11723" y="16312"/>
                    </a:cubicBezTo>
                    <a:cubicBezTo>
                      <a:pt x="11744" y="16394"/>
                      <a:pt x="11717" y="16506"/>
                      <a:pt x="11663" y="16555"/>
                    </a:cubicBezTo>
                    <a:cubicBezTo>
                      <a:pt x="11630" y="16584"/>
                      <a:pt x="11609" y="16599"/>
                      <a:pt x="11599" y="16599"/>
                    </a:cubicBezTo>
                    <a:cubicBezTo>
                      <a:pt x="11583" y="16599"/>
                      <a:pt x="11589" y="16567"/>
                      <a:pt x="11613" y="16499"/>
                    </a:cubicBezTo>
                    <a:cubicBezTo>
                      <a:pt x="11641" y="16418"/>
                      <a:pt x="11669" y="16305"/>
                      <a:pt x="11675" y="16255"/>
                    </a:cubicBezTo>
                    <a:cubicBezTo>
                      <a:pt x="11677" y="16237"/>
                      <a:pt x="11680" y="16229"/>
                      <a:pt x="11685" y="16229"/>
                    </a:cubicBezTo>
                    <a:close/>
                    <a:moveTo>
                      <a:pt x="11645" y="15916"/>
                    </a:moveTo>
                    <a:cubicBezTo>
                      <a:pt x="11652" y="15916"/>
                      <a:pt x="11659" y="15919"/>
                      <a:pt x="11664" y="15924"/>
                    </a:cubicBezTo>
                    <a:cubicBezTo>
                      <a:pt x="11717" y="15978"/>
                      <a:pt x="11697" y="16111"/>
                      <a:pt x="11608" y="16307"/>
                    </a:cubicBezTo>
                    <a:cubicBezTo>
                      <a:pt x="11520" y="16499"/>
                      <a:pt x="11429" y="16613"/>
                      <a:pt x="11378" y="16613"/>
                    </a:cubicBezTo>
                    <a:cubicBezTo>
                      <a:pt x="11354" y="16613"/>
                      <a:pt x="11339" y="16586"/>
                      <a:pt x="11339" y="16527"/>
                    </a:cubicBezTo>
                    <a:cubicBezTo>
                      <a:pt x="11339" y="16330"/>
                      <a:pt x="11554" y="15916"/>
                      <a:pt x="11645" y="15916"/>
                    </a:cubicBezTo>
                    <a:close/>
                    <a:moveTo>
                      <a:pt x="4349" y="16038"/>
                    </a:moveTo>
                    <a:cubicBezTo>
                      <a:pt x="4388" y="16038"/>
                      <a:pt x="4414" y="16065"/>
                      <a:pt x="4412" y="16103"/>
                    </a:cubicBezTo>
                    <a:cubicBezTo>
                      <a:pt x="4407" y="16194"/>
                      <a:pt x="4139" y="16667"/>
                      <a:pt x="4098" y="16667"/>
                    </a:cubicBezTo>
                    <a:cubicBezTo>
                      <a:pt x="4095" y="16667"/>
                      <a:pt x="4093" y="16664"/>
                      <a:pt x="4093" y="16658"/>
                    </a:cubicBezTo>
                    <a:cubicBezTo>
                      <a:pt x="4086" y="16519"/>
                      <a:pt x="4287" y="16038"/>
                      <a:pt x="4349" y="16038"/>
                    </a:cubicBezTo>
                    <a:close/>
                    <a:moveTo>
                      <a:pt x="12671" y="12645"/>
                    </a:moveTo>
                    <a:cubicBezTo>
                      <a:pt x="12710" y="12645"/>
                      <a:pt x="12757" y="12657"/>
                      <a:pt x="12819" y="12665"/>
                    </a:cubicBezTo>
                    <a:cubicBezTo>
                      <a:pt x="12965" y="12686"/>
                      <a:pt x="13361" y="12736"/>
                      <a:pt x="13687" y="12779"/>
                    </a:cubicBezTo>
                    <a:cubicBezTo>
                      <a:pt x="14012" y="12821"/>
                      <a:pt x="14300" y="12870"/>
                      <a:pt x="14318" y="12889"/>
                    </a:cubicBezTo>
                    <a:cubicBezTo>
                      <a:pt x="14338" y="12904"/>
                      <a:pt x="14151" y="13774"/>
                      <a:pt x="13904" y="14825"/>
                    </a:cubicBezTo>
                    <a:cubicBezTo>
                      <a:pt x="13656" y="15876"/>
                      <a:pt x="13456" y="16741"/>
                      <a:pt x="13456" y="16755"/>
                    </a:cubicBezTo>
                    <a:cubicBezTo>
                      <a:pt x="13456" y="16768"/>
                      <a:pt x="13398" y="16775"/>
                      <a:pt x="13306" y="16775"/>
                    </a:cubicBezTo>
                    <a:cubicBezTo>
                      <a:pt x="13140" y="16775"/>
                      <a:pt x="12861" y="16754"/>
                      <a:pt x="12609" y="16719"/>
                    </a:cubicBezTo>
                    <a:cubicBezTo>
                      <a:pt x="12405" y="16691"/>
                      <a:pt x="12235" y="16621"/>
                      <a:pt x="12235" y="16567"/>
                    </a:cubicBezTo>
                    <a:cubicBezTo>
                      <a:pt x="12235" y="16440"/>
                      <a:pt x="12763" y="15134"/>
                      <a:pt x="13013" y="14638"/>
                    </a:cubicBezTo>
                    <a:cubicBezTo>
                      <a:pt x="13120" y="14425"/>
                      <a:pt x="13182" y="14246"/>
                      <a:pt x="13146" y="14246"/>
                    </a:cubicBezTo>
                    <a:cubicBezTo>
                      <a:pt x="13111" y="14246"/>
                      <a:pt x="12930" y="14604"/>
                      <a:pt x="12747" y="15036"/>
                    </a:cubicBezTo>
                    <a:cubicBezTo>
                      <a:pt x="12320" y="16052"/>
                      <a:pt x="12208" y="16325"/>
                      <a:pt x="12175" y="16325"/>
                    </a:cubicBezTo>
                    <a:cubicBezTo>
                      <a:pt x="12162" y="16325"/>
                      <a:pt x="12162" y="16278"/>
                      <a:pt x="12160" y="16218"/>
                    </a:cubicBezTo>
                    <a:cubicBezTo>
                      <a:pt x="12152" y="15966"/>
                      <a:pt x="11950" y="15587"/>
                      <a:pt x="11754" y="15447"/>
                    </a:cubicBezTo>
                    <a:cubicBezTo>
                      <a:pt x="11594" y="15335"/>
                      <a:pt x="11600" y="15308"/>
                      <a:pt x="11985" y="14199"/>
                    </a:cubicBezTo>
                    <a:cubicBezTo>
                      <a:pt x="12463" y="12834"/>
                      <a:pt x="12513" y="12645"/>
                      <a:pt x="12671" y="12645"/>
                    </a:cubicBezTo>
                    <a:close/>
                    <a:moveTo>
                      <a:pt x="4541" y="16061"/>
                    </a:moveTo>
                    <a:cubicBezTo>
                      <a:pt x="4543" y="16061"/>
                      <a:pt x="4544" y="16062"/>
                      <a:pt x="4546" y="16063"/>
                    </a:cubicBezTo>
                    <a:cubicBezTo>
                      <a:pt x="4563" y="16082"/>
                      <a:pt x="4497" y="16307"/>
                      <a:pt x="4400" y="16567"/>
                    </a:cubicBezTo>
                    <a:cubicBezTo>
                      <a:pt x="4313" y="16797"/>
                      <a:pt x="4230" y="16959"/>
                      <a:pt x="4200" y="16959"/>
                    </a:cubicBezTo>
                    <a:cubicBezTo>
                      <a:pt x="4196" y="16959"/>
                      <a:pt x="4194" y="16956"/>
                      <a:pt x="4192" y="16950"/>
                    </a:cubicBezTo>
                    <a:cubicBezTo>
                      <a:pt x="4159" y="16856"/>
                      <a:pt x="4474" y="16061"/>
                      <a:pt x="4541" y="16061"/>
                    </a:cubicBezTo>
                    <a:close/>
                    <a:moveTo>
                      <a:pt x="5076" y="16120"/>
                    </a:moveTo>
                    <a:cubicBezTo>
                      <a:pt x="5105" y="16120"/>
                      <a:pt x="5021" y="16324"/>
                      <a:pt x="4888" y="16567"/>
                    </a:cubicBezTo>
                    <a:cubicBezTo>
                      <a:pt x="4755" y="16812"/>
                      <a:pt x="4629" y="17015"/>
                      <a:pt x="4610" y="17015"/>
                    </a:cubicBezTo>
                    <a:cubicBezTo>
                      <a:pt x="4594" y="17015"/>
                      <a:pt x="4677" y="16812"/>
                      <a:pt x="4797" y="16567"/>
                    </a:cubicBezTo>
                    <a:cubicBezTo>
                      <a:pt x="4918" y="16324"/>
                      <a:pt x="5043" y="16120"/>
                      <a:pt x="5076" y="16120"/>
                    </a:cubicBezTo>
                    <a:close/>
                    <a:moveTo>
                      <a:pt x="8350" y="16366"/>
                    </a:moveTo>
                    <a:cubicBezTo>
                      <a:pt x="8381" y="16366"/>
                      <a:pt x="8326" y="16527"/>
                      <a:pt x="8227" y="16732"/>
                    </a:cubicBezTo>
                    <a:cubicBezTo>
                      <a:pt x="8134" y="16927"/>
                      <a:pt x="8046" y="17075"/>
                      <a:pt x="8026" y="17075"/>
                    </a:cubicBezTo>
                    <a:cubicBezTo>
                      <a:pt x="8025" y="17075"/>
                      <a:pt x="8025" y="17075"/>
                      <a:pt x="8024" y="17074"/>
                    </a:cubicBezTo>
                    <a:cubicBezTo>
                      <a:pt x="7979" y="17029"/>
                      <a:pt x="8285" y="16367"/>
                      <a:pt x="8350" y="16366"/>
                    </a:cubicBezTo>
                    <a:close/>
                    <a:moveTo>
                      <a:pt x="14708" y="12878"/>
                    </a:moveTo>
                    <a:cubicBezTo>
                      <a:pt x="14741" y="12878"/>
                      <a:pt x="14778" y="12882"/>
                      <a:pt x="14820" y="12890"/>
                    </a:cubicBezTo>
                    <a:cubicBezTo>
                      <a:pt x="14944" y="12916"/>
                      <a:pt x="15288" y="12960"/>
                      <a:pt x="15589" y="12988"/>
                    </a:cubicBezTo>
                    <a:cubicBezTo>
                      <a:pt x="16176" y="13044"/>
                      <a:pt x="16164" y="13021"/>
                      <a:pt x="15849" y="13515"/>
                    </a:cubicBezTo>
                    <a:cubicBezTo>
                      <a:pt x="15826" y="13552"/>
                      <a:pt x="15821" y="13570"/>
                      <a:pt x="15830" y="13570"/>
                    </a:cubicBezTo>
                    <a:cubicBezTo>
                      <a:pt x="15849" y="13570"/>
                      <a:pt x="15924" y="13504"/>
                      <a:pt x="16035" y="13388"/>
                    </a:cubicBezTo>
                    <a:cubicBezTo>
                      <a:pt x="16257" y="13154"/>
                      <a:pt x="16339" y="13087"/>
                      <a:pt x="16493" y="13087"/>
                    </a:cubicBezTo>
                    <a:cubicBezTo>
                      <a:pt x="16538" y="13087"/>
                      <a:pt x="16588" y="13092"/>
                      <a:pt x="16650" y="13101"/>
                    </a:cubicBezTo>
                    <a:lnTo>
                      <a:pt x="16951" y="13146"/>
                    </a:lnTo>
                    <a:lnTo>
                      <a:pt x="16215" y="14193"/>
                    </a:lnTo>
                    <a:cubicBezTo>
                      <a:pt x="15807" y="14772"/>
                      <a:pt x="15494" y="15254"/>
                      <a:pt x="15514" y="15273"/>
                    </a:cubicBezTo>
                    <a:cubicBezTo>
                      <a:pt x="15514" y="15273"/>
                      <a:pt x="15515" y="15274"/>
                      <a:pt x="15515" y="15274"/>
                    </a:cubicBezTo>
                    <a:cubicBezTo>
                      <a:pt x="15547" y="15274"/>
                      <a:pt x="15902" y="14797"/>
                      <a:pt x="16313" y="14206"/>
                    </a:cubicBezTo>
                    <a:cubicBezTo>
                      <a:pt x="16747" y="13581"/>
                      <a:pt x="17127" y="13111"/>
                      <a:pt x="17199" y="13111"/>
                    </a:cubicBezTo>
                    <a:cubicBezTo>
                      <a:pt x="17200" y="13111"/>
                      <a:pt x="17200" y="13111"/>
                      <a:pt x="17200" y="13111"/>
                    </a:cubicBezTo>
                    <a:cubicBezTo>
                      <a:pt x="17271" y="13113"/>
                      <a:pt x="17465" y="13142"/>
                      <a:pt x="17637" y="13171"/>
                    </a:cubicBezTo>
                    <a:lnTo>
                      <a:pt x="17946" y="13228"/>
                    </a:lnTo>
                    <a:lnTo>
                      <a:pt x="17082" y="14439"/>
                    </a:lnTo>
                    <a:cubicBezTo>
                      <a:pt x="16605" y="15107"/>
                      <a:pt x="16233" y="15665"/>
                      <a:pt x="16251" y="15685"/>
                    </a:cubicBezTo>
                    <a:cubicBezTo>
                      <a:pt x="16251" y="15685"/>
                      <a:pt x="16251" y="15685"/>
                      <a:pt x="16252" y="15685"/>
                    </a:cubicBezTo>
                    <a:cubicBezTo>
                      <a:pt x="16284" y="15685"/>
                      <a:pt x="16692" y="15135"/>
                      <a:pt x="17172" y="14447"/>
                    </a:cubicBezTo>
                    <a:lnTo>
                      <a:pt x="18060" y="13171"/>
                    </a:lnTo>
                    <a:lnTo>
                      <a:pt x="18417" y="13219"/>
                    </a:lnTo>
                    <a:cubicBezTo>
                      <a:pt x="18613" y="13246"/>
                      <a:pt x="18897" y="13345"/>
                      <a:pt x="19044" y="13436"/>
                    </a:cubicBezTo>
                    <a:lnTo>
                      <a:pt x="19313" y="13603"/>
                    </a:lnTo>
                    <a:lnTo>
                      <a:pt x="19277" y="14189"/>
                    </a:lnTo>
                    <a:cubicBezTo>
                      <a:pt x="19245" y="14710"/>
                      <a:pt x="19215" y="14794"/>
                      <a:pt x="19019" y="14936"/>
                    </a:cubicBezTo>
                    <a:cubicBezTo>
                      <a:pt x="18359" y="15419"/>
                      <a:pt x="18236" y="15710"/>
                      <a:pt x="18464" y="16251"/>
                    </a:cubicBezTo>
                    <a:cubicBezTo>
                      <a:pt x="18584" y="16535"/>
                      <a:pt x="18581" y="16551"/>
                      <a:pt x="18347" y="16836"/>
                    </a:cubicBezTo>
                    <a:cubicBezTo>
                      <a:pt x="18162" y="17063"/>
                      <a:pt x="18108" y="17114"/>
                      <a:pt x="17843" y="17114"/>
                    </a:cubicBezTo>
                    <a:cubicBezTo>
                      <a:pt x="17776" y="17114"/>
                      <a:pt x="17694" y="17111"/>
                      <a:pt x="17593" y="17106"/>
                    </a:cubicBezTo>
                    <a:cubicBezTo>
                      <a:pt x="17307" y="17093"/>
                      <a:pt x="17065" y="17068"/>
                      <a:pt x="17049" y="17049"/>
                    </a:cubicBezTo>
                    <a:cubicBezTo>
                      <a:pt x="17030" y="17033"/>
                      <a:pt x="17125" y="16879"/>
                      <a:pt x="17256" y="16715"/>
                    </a:cubicBezTo>
                    <a:cubicBezTo>
                      <a:pt x="17905" y="15899"/>
                      <a:pt x="19251" y="14071"/>
                      <a:pt x="19223" y="14043"/>
                    </a:cubicBezTo>
                    <a:cubicBezTo>
                      <a:pt x="19223" y="14043"/>
                      <a:pt x="19223" y="14042"/>
                      <a:pt x="19222" y="14042"/>
                    </a:cubicBezTo>
                    <a:cubicBezTo>
                      <a:pt x="19190" y="14042"/>
                      <a:pt x="18669" y="14703"/>
                      <a:pt x="18059" y="15514"/>
                    </a:cubicBezTo>
                    <a:cubicBezTo>
                      <a:pt x="16978" y="16947"/>
                      <a:pt x="16913" y="17015"/>
                      <a:pt x="16649" y="17015"/>
                    </a:cubicBezTo>
                    <a:cubicBezTo>
                      <a:pt x="16494" y="17015"/>
                      <a:pt x="16384" y="16987"/>
                      <a:pt x="16400" y="16951"/>
                    </a:cubicBezTo>
                    <a:cubicBezTo>
                      <a:pt x="16415" y="16915"/>
                      <a:pt x="16971" y="16109"/>
                      <a:pt x="17639" y="15155"/>
                    </a:cubicBezTo>
                    <a:cubicBezTo>
                      <a:pt x="18306" y="14203"/>
                      <a:pt x="18835" y="13409"/>
                      <a:pt x="18821" y="13392"/>
                    </a:cubicBezTo>
                    <a:cubicBezTo>
                      <a:pt x="18821" y="13391"/>
                      <a:pt x="18820" y="13391"/>
                      <a:pt x="18820" y="13391"/>
                    </a:cubicBezTo>
                    <a:cubicBezTo>
                      <a:pt x="18792" y="13391"/>
                      <a:pt x="18225" y="14174"/>
                      <a:pt x="17545" y="15147"/>
                    </a:cubicBezTo>
                    <a:cubicBezTo>
                      <a:pt x="16858" y="16133"/>
                      <a:pt x="16273" y="16947"/>
                      <a:pt x="16241" y="16962"/>
                    </a:cubicBezTo>
                    <a:cubicBezTo>
                      <a:pt x="16228" y="16968"/>
                      <a:pt x="16183" y="16971"/>
                      <a:pt x="16113" y="16971"/>
                    </a:cubicBezTo>
                    <a:cubicBezTo>
                      <a:pt x="15590" y="16971"/>
                      <a:pt x="13701" y="16812"/>
                      <a:pt x="13701" y="16757"/>
                    </a:cubicBezTo>
                    <a:cubicBezTo>
                      <a:pt x="13701" y="16670"/>
                      <a:pt x="14506" y="13091"/>
                      <a:pt x="14558" y="12953"/>
                    </a:cubicBezTo>
                    <a:cubicBezTo>
                      <a:pt x="14576" y="12903"/>
                      <a:pt x="14628" y="12878"/>
                      <a:pt x="14708" y="12878"/>
                    </a:cubicBezTo>
                    <a:close/>
                    <a:moveTo>
                      <a:pt x="20756" y="13350"/>
                    </a:moveTo>
                    <a:cubicBezTo>
                      <a:pt x="20769" y="13350"/>
                      <a:pt x="20777" y="13469"/>
                      <a:pt x="20773" y="13614"/>
                    </a:cubicBezTo>
                    <a:cubicBezTo>
                      <a:pt x="20769" y="13728"/>
                      <a:pt x="20757" y="13798"/>
                      <a:pt x="20743" y="13798"/>
                    </a:cubicBezTo>
                    <a:cubicBezTo>
                      <a:pt x="20739" y="13798"/>
                      <a:pt x="20734" y="13793"/>
                      <a:pt x="20730" y="13781"/>
                    </a:cubicBezTo>
                    <a:cubicBezTo>
                      <a:pt x="20715" y="13736"/>
                      <a:pt x="20684" y="13716"/>
                      <a:pt x="20652" y="13716"/>
                    </a:cubicBezTo>
                    <a:cubicBezTo>
                      <a:pt x="20600" y="13716"/>
                      <a:pt x="20546" y="13767"/>
                      <a:pt x="20546" y="13846"/>
                    </a:cubicBezTo>
                    <a:cubicBezTo>
                      <a:pt x="20544" y="13875"/>
                      <a:pt x="20560" y="13890"/>
                      <a:pt x="20584" y="13890"/>
                    </a:cubicBezTo>
                    <a:cubicBezTo>
                      <a:pt x="20598" y="13890"/>
                      <a:pt x="20615" y="13885"/>
                      <a:pt x="20634" y="13873"/>
                    </a:cubicBezTo>
                    <a:cubicBezTo>
                      <a:pt x="20658" y="13858"/>
                      <a:pt x="20679" y="13843"/>
                      <a:pt x="20689" y="13843"/>
                    </a:cubicBezTo>
                    <a:cubicBezTo>
                      <a:pt x="20725" y="13843"/>
                      <a:pt x="20620" y="14045"/>
                      <a:pt x="20035" y="15201"/>
                    </a:cubicBezTo>
                    <a:cubicBezTo>
                      <a:pt x="19690" y="15884"/>
                      <a:pt x="19405" y="16493"/>
                      <a:pt x="19405" y="16549"/>
                    </a:cubicBezTo>
                    <a:cubicBezTo>
                      <a:pt x="19405" y="16551"/>
                      <a:pt x="19406" y="16552"/>
                      <a:pt x="19407" y="16552"/>
                    </a:cubicBezTo>
                    <a:cubicBezTo>
                      <a:pt x="19434" y="16552"/>
                      <a:pt x="19787" y="15900"/>
                      <a:pt x="20211" y="15062"/>
                    </a:cubicBezTo>
                    <a:cubicBezTo>
                      <a:pt x="20744" y="14011"/>
                      <a:pt x="21067" y="13464"/>
                      <a:pt x="21161" y="13445"/>
                    </a:cubicBezTo>
                    <a:cubicBezTo>
                      <a:pt x="21179" y="13442"/>
                      <a:pt x="21194" y="13440"/>
                      <a:pt x="21206" y="13440"/>
                    </a:cubicBezTo>
                    <a:cubicBezTo>
                      <a:pt x="21278" y="13440"/>
                      <a:pt x="21248" y="13510"/>
                      <a:pt x="21094" y="13774"/>
                    </a:cubicBezTo>
                    <a:cubicBezTo>
                      <a:pt x="20788" y="14296"/>
                      <a:pt x="19484" y="16899"/>
                      <a:pt x="19485" y="16983"/>
                    </a:cubicBezTo>
                    <a:cubicBezTo>
                      <a:pt x="19485" y="16984"/>
                      <a:pt x="19486" y="16985"/>
                      <a:pt x="19486" y="16985"/>
                    </a:cubicBezTo>
                    <a:cubicBezTo>
                      <a:pt x="19508" y="16985"/>
                      <a:pt x="19917" y="16227"/>
                      <a:pt x="20412" y="15265"/>
                    </a:cubicBezTo>
                    <a:cubicBezTo>
                      <a:pt x="21248" y="13644"/>
                      <a:pt x="21357" y="13472"/>
                      <a:pt x="21557" y="13449"/>
                    </a:cubicBezTo>
                    <a:lnTo>
                      <a:pt x="21776" y="13424"/>
                    </a:lnTo>
                    <a:lnTo>
                      <a:pt x="21573" y="13824"/>
                    </a:lnTo>
                    <a:cubicBezTo>
                      <a:pt x="21371" y="14222"/>
                      <a:pt x="19743" y="17106"/>
                      <a:pt x="19682" y="17171"/>
                    </a:cubicBezTo>
                    <a:cubicBezTo>
                      <a:pt x="19679" y="17174"/>
                      <a:pt x="19675" y="17176"/>
                      <a:pt x="19669" y="17176"/>
                    </a:cubicBezTo>
                    <a:cubicBezTo>
                      <a:pt x="19578" y="17176"/>
                      <a:pt x="19162" y="16740"/>
                      <a:pt x="19162" y="16633"/>
                    </a:cubicBezTo>
                    <a:cubicBezTo>
                      <a:pt x="19162" y="16486"/>
                      <a:pt x="19751" y="15321"/>
                      <a:pt x="20191" y="14596"/>
                    </a:cubicBezTo>
                    <a:cubicBezTo>
                      <a:pt x="20474" y="14130"/>
                      <a:pt x="20574" y="13942"/>
                      <a:pt x="20525" y="13942"/>
                    </a:cubicBezTo>
                    <a:cubicBezTo>
                      <a:pt x="20507" y="13942"/>
                      <a:pt x="20470" y="13966"/>
                      <a:pt x="20415" y="14012"/>
                    </a:cubicBezTo>
                    <a:cubicBezTo>
                      <a:pt x="20371" y="14048"/>
                      <a:pt x="20343" y="14068"/>
                      <a:pt x="20331" y="14068"/>
                    </a:cubicBezTo>
                    <a:cubicBezTo>
                      <a:pt x="20309" y="14068"/>
                      <a:pt x="20338" y="14002"/>
                      <a:pt x="20420" y="13840"/>
                    </a:cubicBezTo>
                    <a:cubicBezTo>
                      <a:pt x="20563" y="13553"/>
                      <a:pt x="20704" y="13350"/>
                      <a:pt x="20756" y="13350"/>
                    </a:cubicBezTo>
                    <a:close/>
                    <a:moveTo>
                      <a:pt x="18606" y="16703"/>
                    </a:moveTo>
                    <a:cubicBezTo>
                      <a:pt x="18653" y="16703"/>
                      <a:pt x="18695" y="16754"/>
                      <a:pt x="18749" y="16854"/>
                    </a:cubicBezTo>
                    <a:cubicBezTo>
                      <a:pt x="18865" y="17073"/>
                      <a:pt x="18783" y="17180"/>
                      <a:pt x="18500" y="17180"/>
                    </a:cubicBezTo>
                    <a:cubicBezTo>
                      <a:pt x="18222" y="17180"/>
                      <a:pt x="18214" y="17156"/>
                      <a:pt x="18402" y="16894"/>
                    </a:cubicBezTo>
                    <a:cubicBezTo>
                      <a:pt x="18494" y="16765"/>
                      <a:pt x="18554" y="16703"/>
                      <a:pt x="18606" y="16703"/>
                    </a:cubicBezTo>
                    <a:close/>
                    <a:moveTo>
                      <a:pt x="4789" y="16120"/>
                    </a:moveTo>
                    <a:cubicBezTo>
                      <a:pt x="4855" y="16120"/>
                      <a:pt x="4903" y="16138"/>
                      <a:pt x="4903" y="16160"/>
                    </a:cubicBezTo>
                    <a:cubicBezTo>
                      <a:pt x="4903" y="16274"/>
                      <a:pt x="4337" y="17311"/>
                      <a:pt x="4279" y="17311"/>
                    </a:cubicBezTo>
                    <a:cubicBezTo>
                      <a:pt x="4278" y="17311"/>
                      <a:pt x="4277" y="17310"/>
                      <a:pt x="4276" y="17310"/>
                    </a:cubicBezTo>
                    <a:cubicBezTo>
                      <a:pt x="4190" y="17224"/>
                      <a:pt x="4668" y="16120"/>
                      <a:pt x="4789" y="16120"/>
                    </a:cubicBezTo>
                    <a:close/>
                    <a:moveTo>
                      <a:pt x="21979" y="13476"/>
                    </a:moveTo>
                    <a:cubicBezTo>
                      <a:pt x="22025" y="13476"/>
                      <a:pt x="22049" y="13545"/>
                      <a:pt x="22058" y="13674"/>
                    </a:cubicBezTo>
                    <a:cubicBezTo>
                      <a:pt x="22064" y="13751"/>
                      <a:pt x="22043" y="13814"/>
                      <a:pt x="22011" y="13814"/>
                    </a:cubicBezTo>
                    <a:cubicBezTo>
                      <a:pt x="22009" y="13814"/>
                      <a:pt x="22007" y="13813"/>
                      <a:pt x="22005" y="13813"/>
                    </a:cubicBezTo>
                    <a:cubicBezTo>
                      <a:pt x="22004" y="13813"/>
                      <a:pt x="22004" y="13813"/>
                      <a:pt x="22004" y="13813"/>
                    </a:cubicBezTo>
                    <a:cubicBezTo>
                      <a:pt x="21928" y="13813"/>
                      <a:pt x="20769" y="15551"/>
                      <a:pt x="20815" y="15598"/>
                    </a:cubicBezTo>
                    <a:cubicBezTo>
                      <a:pt x="20815" y="15599"/>
                      <a:pt x="20816" y="15599"/>
                      <a:pt x="20817" y="15599"/>
                    </a:cubicBezTo>
                    <a:cubicBezTo>
                      <a:pt x="20846" y="15599"/>
                      <a:pt x="21029" y="15343"/>
                      <a:pt x="21237" y="15011"/>
                    </a:cubicBezTo>
                    <a:cubicBezTo>
                      <a:pt x="21490" y="14612"/>
                      <a:pt x="21623" y="14429"/>
                      <a:pt x="21648" y="14429"/>
                    </a:cubicBezTo>
                    <a:cubicBezTo>
                      <a:pt x="21693" y="14429"/>
                      <a:pt x="21420" y="14973"/>
                      <a:pt x="20895" y="15891"/>
                    </a:cubicBezTo>
                    <a:cubicBezTo>
                      <a:pt x="20276" y="16974"/>
                      <a:pt x="20047" y="17306"/>
                      <a:pt x="19911" y="17326"/>
                    </a:cubicBezTo>
                    <a:cubicBezTo>
                      <a:pt x="19883" y="17329"/>
                      <a:pt x="19857" y="17331"/>
                      <a:pt x="19834" y="17331"/>
                    </a:cubicBezTo>
                    <a:cubicBezTo>
                      <a:pt x="19774" y="17331"/>
                      <a:pt x="19731" y="17320"/>
                      <a:pt x="19731" y="17300"/>
                    </a:cubicBezTo>
                    <a:cubicBezTo>
                      <a:pt x="19731" y="17274"/>
                      <a:pt x="19933" y="16962"/>
                      <a:pt x="20182" y="16604"/>
                    </a:cubicBezTo>
                    <a:cubicBezTo>
                      <a:pt x="20432" y="16247"/>
                      <a:pt x="20610" y="15922"/>
                      <a:pt x="20585" y="15876"/>
                    </a:cubicBezTo>
                    <a:cubicBezTo>
                      <a:pt x="20561" y="15837"/>
                      <a:pt x="20571" y="15812"/>
                      <a:pt x="20609" y="15812"/>
                    </a:cubicBezTo>
                    <a:cubicBezTo>
                      <a:pt x="20616" y="15812"/>
                      <a:pt x="20625" y="15813"/>
                      <a:pt x="20634" y="15815"/>
                    </a:cubicBezTo>
                    <a:cubicBezTo>
                      <a:pt x="20640" y="15816"/>
                      <a:pt x="20646" y="15816"/>
                      <a:pt x="20652" y="15816"/>
                    </a:cubicBezTo>
                    <a:cubicBezTo>
                      <a:pt x="20701" y="15816"/>
                      <a:pt x="20751" y="15778"/>
                      <a:pt x="20772" y="15721"/>
                    </a:cubicBezTo>
                    <a:cubicBezTo>
                      <a:pt x="20790" y="15670"/>
                      <a:pt x="20790" y="15646"/>
                      <a:pt x="20769" y="15646"/>
                    </a:cubicBezTo>
                    <a:cubicBezTo>
                      <a:pt x="20756" y="15646"/>
                      <a:pt x="20734" y="15656"/>
                      <a:pt x="20704" y="15676"/>
                    </a:cubicBezTo>
                    <a:cubicBezTo>
                      <a:pt x="20697" y="15680"/>
                      <a:pt x="20692" y="15681"/>
                      <a:pt x="20688" y="15681"/>
                    </a:cubicBezTo>
                    <a:cubicBezTo>
                      <a:pt x="20654" y="15681"/>
                      <a:pt x="20701" y="15555"/>
                      <a:pt x="20802" y="15381"/>
                    </a:cubicBezTo>
                    <a:cubicBezTo>
                      <a:pt x="20917" y="15178"/>
                      <a:pt x="21149" y="14766"/>
                      <a:pt x="21323" y="14448"/>
                    </a:cubicBezTo>
                    <a:cubicBezTo>
                      <a:pt x="21691" y="13773"/>
                      <a:pt x="21884" y="13476"/>
                      <a:pt x="21979" y="13476"/>
                    </a:cubicBezTo>
                    <a:close/>
                    <a:moveTo>
                      <a:pt x="22461" y="13515"/>
                    </a:moveTo>
                    <a:cubicBezTo>
                      <a:pt x="22558" y="13515"/>
                      <a:pt x="22548" y="13579"/>
                      <a:pt x="22407" y="13857"/>
                    </a:cubicBezTo>
                    <a:cubicBezTo>
                      <a:pt x="21779" y="15102"/>
                      <a:pt x="20428" y="17426"/>
                      <a:pt x="20332" y="17426"/>
                    </a:cubicBezTo>
                    <a:cubicBezTo>
                      <a:pt x="20266" y="17426"/>
                      <a:pt x="20217" y="17390"/>
                      <a:pt x="20217" y="17343"/>
                    </a:cubicBezTo>
                    <a:cubicBezTo>
                      <a:pt x="20217" y="17276"/>
                      <a:pt x="21164" y="15569"/>
                      <a:pt x="22146" y="13857"/>
                    </a:cubicBezTo>
                    <a:cubicBezTo>
                      <a:pt x="22253" y="13670"/>
                      <a:pt x="22396" y="13515"/>
                      <a:pt x="22461" y="13515"/>
                    </a:cubicBezTo>
                    <a:close/>
                    <a:moveTo>
                      <a:pt x="22771" y="13530"/>
                    </a:moveTo>
                    <a:cubicBezTo>
                      <a:pt x="22804" y="13530"/>
                      <a:pt x="22841" y="13553"/>
                      <a:pt x="22893" y="13585"/>
                    </a:cubicBezTo>
                    <a:cubicBezTo>
                      <a:pt x="23020" y="13666"/>
                      <a:pt x="22759" y="14186"/>
                      <a:pt x="22077" y="15204"/>
                    </a:cubicBezTo>
                    <a:cubicBezTo>
                      <a:pt x="21856" y="15527"/>
                      <a:pt x="21698" y="15831"/>
                      <a:pt x="21725" y="15876"/>
                    </a:cubicBezTo>
                    <a:cubicBezTo>
                      <a:pt x="21750" y="15915"/>
                      <a:pt x="21746" y="15939"/>
                      <a:pt x="21717" y="15939"/>
                    </a:cubicBezTo>
                    <a:cubicBezTo>
                      <a:pt x="21710" y="15939"/>
                      <a:pt x="21702" y="15937"/>
                      <a:pt x="21693" y="15935"/>
                    </a:cubicBezTo>
                    <a:cubicBezTo>
                      <a:pt x="21692" y="15935"/>
                      <a:pt x="21692" y="15935"/>
                      <a:pt x="21691" y="15935"/>
                    </a:cubicBezTo>
                    <a:cubicBezTo>
                      <a:pt x="21614" y="15935"/>
                      <a:pt x="20954" y="16732"/>
                      <a:pt x="20954" y="16828"/>
                    </a:cubicBezTo>
                    <a:cubicBezTo>
                      <a:pt x="20954" y="16847"/>
                      <a:pt x="20959" y="16856"/>
                      <a:pt x="20968" y="16856"/>
                    </a:cubicBezTo>
                    <a:cubicBezTo>
                      <a:pt x="21005" y="16856"/>
                      <a:pt x="21107" y="16735"/>
                      <a:pt x="21285" y="16487"/>
                    </a:cubicBezTo>
                    <a:cubicBezTo>
                      <a:pt x="21423" y="16295"/>
                      <a:pt x="21548" y="16152"/>
                      <a:pt x="21576" y="16152"/>
                    </a:cubicBezTo>
                    <a:cubicBezTo>
                      <a:pt x="21577" y="16152"/>
                      <a:pt x="21578" y="16152"/>
                      <a:pt x="21579" y="16153"/>
                    </a:cubicBezTo>
                    <a:cubicBezTo>
                      <a:pt x="21598" y="16172"/>
                      <a:pt x="21456" y="16463"/>
                      <a:pt x="21262" y="16806"/>
                    </a:cubicBezTo>
                    <a:cubicBezTo>
                      <a:pt x="21037" y="17205"/>
                      <a:pt x="20860" y="17426"/>
                      <a:pt x="20766" y="17426"/>
                    </a:cubicBezTo>
                    <a:cubicBezTo>
                      <a:pt x="20581" y="17426"/>
                      <a:pt x="20587" y="17323"/>
                      <a:pt x="20782" y="17148"/>
                    </a:cubicBezTo>
                    <a:cubicBezTo>
                      <a:pt x="20871" y="17068"/>
                      <a:pt x="20940" y="16939"/>
                      <a:pt x="20934" y="16864"/>
                    </a:cubicBezTo>
                    <a:cubicBezTo>
                      <a:pt x="20927" y="16788"/>
                      <a:pt x="21197" y="16232"/>
                      <a:pt x="21537" y="15630"/>
                    </a:cubicBezTo>
                    <a:cubicBezTo>
                      <a:pt x="21874" y="15027"/>
                      <a:pt x="22275" y="14304"/>
                      <a:pt x="22427" y="14023"/>
                    </a:cubicBezTo>
                    <a:cubicBezTo>
                      <a:pt x="22628" y="13648"/>
                      <a:pt x="22693" y="13530"/>
                      <a:pt x="22771" y="13530"/>
                    </a:cubicBezTo>
                    <a:close/>
                    <a:moveTo>
                      <a:pt x="1093" y="15729"/>
                    </a:moveTo>
                    <a:cubicBezTo>
                      <a:pt x="1116" y="15729"/>
                      <a:pt x="1143" y="15736"/>
                      <a:pt x="1178" y="15745"/>
                    </a:cubicBezTo>
                    <a:cubicBezTo>
                      <a:pt x="1276" y="15772"/>
                      <a:pt x="1428" y="15795"/>
                      <a:pt x="1506" y="15795"/>
                    </a:cubicBezTo>
                    <a:cubicBezTo>
                      <a:pt x="1596" y="15795"/>
                      <a:pt x="1630" y="15828"/>
                      <a:pt x="1596" y="15883"/>
                    </a:cubicBezTo>
                    <a:cubicBezTo>
                      <a:pt x="1565" y="15931"/>
                      <a:pt x="1418" y="16311"/>
                      <a:pt x="1271" y="16719"/>
                    </a:cubicBezTo>
                    <a:lnTo>
                      <a:pt x="1002" y="17463"/>
                    </a:lnTo>
                    <a:lnTo>
                      <a:pt x="998" y="16580"/>
                    </a:lnTo>
                    <a:cubicBezTo>
                      <a:pt x="994" y="15865"/>
                      <a:pt x="995" y="15729"/>
                      <a:pt x="1093" y="15729"/>
                    </a:cubicBezTo>
                    <a:close/>
                    <a:moveTo>
                      <a:pt x="23094" y="13609"/>
                    </a:moveTo>
                    <a:cubicBezTo>
                      <a:pt x="23143" y="13609"/>
                      <a:pt x="23229" y="13816"/>
                      <a:pt x="23230" y="13996"/>
                    </a:cubicBezTo>
                    <a:cubicBezTo>
                      <a:pt x="23231" y="14183"/>
                      <a:pt x="22707" y="15233"/>
                      <a:pt x="21829" y="16797"/>
                    </a:cubicBezTo>
                    <a:cubicBezTo>
                      <a:pt x="21499" y="17383"/>
                      <a:pt x="21398" y="17505"/>
                      <a:pt x="21232" y="17505"/>
                    </a:cubicBezTo>
                    <a:cubicBezTo>
                      <a:pt x="21127" y="17505"/>
                      <a:pt x="21034" y="17481"/>
                      <a:pt x="21034" y="17451"/>
                    </a:cubicBezTo>
                    <a:cubicBezTo>
                      <a:pt x="21034" y="17423"/>
                      <a:pt x="21181" y="17132"/>
                      <a:pt x="21363" y="16797"/>
                    </a:cubicBezTo>
                    <a:cubicBezTo>
                      <a:pt x="21545" y="16463"/>
                      <a:pt x="21666" y="16156"/>
                      <a:pt x="21636" y="16105"/>
                    </a:cubicBezTo>
                    <a:cubicBezTo>
                      <a:pt x="21615" y="16073"/>
                      <a:pt x="21614" y="16054"/>
                      <a:pt x="21629" y="16054"/>
                    </a:cubicBezTo>
                    <a:cubicBezTo>
                      <a:pt x="21636" y="16054"/>
                      <a:pt x="21648" y="16059"/>
                      <a:pt x="21664" y="16069"/>
                    </a:cubicBezTo>
                    <a:cubicBezTo>
                      <a:pt x="21666" y="16070"/>
                      <a:pt x="21669" y="16071"/>
                      <a:pt x="21673" y="16071"/>
                    </a:cubicBezTo>
                    <a:cubicBezTo>
                      <a:pt x="21733" y="16071"/>
                      <a:pt x="21905" y="15836"/>
                      <a:pt x="22094" y="15490"/>
                    </a:cubicBezTo>
                    <a:cubicBezTo>
                      <a:pt x="22287" y="15141"/>
                      <a:pt x="22581" y="14653"/>
                      <a:pt x="22755" y="14395"/>
                    </a:cubicBezTo>
                    <a:cubicBezTo>
                      <a:pt x="22926" y="14142"/>
                      <a:pt x="23064" y="13902"/>
                      <a:pt x="23061" y="13865"/>
                    </a:cubicBezTo>
                    <a:cubicBezTo>
                      <a:pt x="23056" y="13830"/>
                      <a:pt x="23057" y="13743"/>
                      <a:pt x="23062" y="13678"/>
                    </a:cubicBezTo>
                    <a:cubicBezTo>
                      <a:pt x="23067" y="13630"/>
                      <a:pt x="23079" y="13609"/>
                      <a:pt x="23094" y="13609"/>
                    </a:cubicBezTo>
                    <a:close/>
                    <a:moveTo>
                      <a:pt x="23127" y="15388"/>
                    </a:moveTo>
                    <a:cubicBezTo>
                      <a:pt x="23147" y="15388"/>
                      <a:pt x="23141" y="15445"/>
                      <a:pt x="23103" y="15567"/>
                    </a:cubicBezTo>
                    <a:cubicBezTo>
                      <a:pt x="23070" y="15672"/>
                      <a:pt x="23041" y="15828"/>
                      <a:pt x="23036" y="15924"/>
                    </a:cubicBezTo>
                    <a:cubicBezTo>
                      <a:pt x="23030" y="16018"/>
                      <a:pt x="22846" y="16434"/>
                      <a:pt x="22625" y="16842"/>
                    </a:cubicBezTo>
                    <a:cubicBezTo>
                      <a:pt x="22339" y="17371"/>
                      <a:pt x="22177" y="17588"/>
                      <a:pt x="22066" y="17588"/>
                    </a:cubicBezTo>
                    <a:cubicBezTo>
                      <a:pt x="21926" y="17588"/>
                      <a:pt x="21932" y="17550"/>
                      <a:pt x="22134" y="17200"/>
                    </a:cubicBezTo>
                    <a:cubicBezTo>
                      <a:pt x="22257" y="16987"/>
                      <a:pt x="22466" y="16677"/>
                      <a:pt x="22593" y="16511"/>
                    </a:cubicBezTo>
                    <a:cubicBezTo>
                      <a:pt x="22783" y="16268"/>
                      <a:pt x="22858" y="16132"/>
                      <a:pt x="22809" y="16132"/>
                    </a:cubicBezTo>
                    <a:cubicBezTo>
                      <a:pt x="22795" y="16132"/>
                      <a:pt x="22773" y="16142"/>
                      <a:pt x="22741" y="16162"/>
                    </a:cubicBezTo>
                    <a:cubicBezTo>
                      <a:pt x="22738" y="16165"/>
                      <a:pt x="22734" y="16166"/>
                      <a:pt x="22732" y="16166"/>
                    </a:cubicBezTo>
                    <a:cubicBezTo>
                      <a:pt x="22702" y="16166"/>
                      <a:pt x="22756" y="16013"/>
                      <a:pt x="22862" y="15803"/>
                    </a:cubicBezTo>
                    <a:cubicBezTo>
                      <a:pt x="22996" y="15536"/>
                      <a:pt x="23095" y="15388"/>
                      <a:pt x="23127" y="15388"/>
                    </a:cubicBezTo>
                    <a:close/>
                    <a:moveTo>
                      <a:pt x="23200" y="14491"/>
                    </a:moveTo>
                    <a:cubicBezTo>
                      <a:pt x="23227" y="14491"/>
                      <a:pt x="23223" y="14629"/>
                      <a:pt x="23193" y="14793"/>
                    </a:cubicBezTo>
                    <a:cubicBezTo>
                      <a:pt x="23090" y="15337"/>
                      <a:pt x="21977" y="17368"/>
                      <a:pt x="21676" y="17554"/>
                    </a:cubicBezTo>
                    <a:cubicBezTo>
                      <a:pt x="21639" y="17577"/>
                      <a:pt x="21611" y="17589"/>
                      <a:pt x="21592" y="17589"/>
                    </a:cubicBezTo>
                    <a:cubicBezTo>
                      <a:pt x="21502" y="17589"/>
                      <a:pt x="21638" y="17298"/>
                      <a:pt x="22073" y="16519"/>
                    </a:cubicBezTo>
                    <a:cubicBezTo>
                      <a:pt x="22382" y="15964"/>
                      <a:pt x="22753" y="15280"/>
                      <a:pt x="22894" y="15000"/>
                    </a:cubicBezTo>
                    <a:cubicBezTo>
                      <a:pt x="23033" y="14722"/>
                      <a:pt x="23173" y="14491"/>
                      <a:pt x="23200" y="14491"/>
                    </a:cubicBezTo>
                    <a:close/>
                    <a:moveTo>
                      <a:pt x="20115" y="17506"/>
                    </a:moveTo>
                    <a:cubicBezTo>
                      <a:pt x="20214" y="17506"/>
                      <a:pt x="20298" y="17544"/>
                      <a:pt x="20298" y="17588"/>
                    </a:cubicBezTo>
                    <a:cubicBezTo>
                      <a:pt x="20298" y="17636"/>
                      <a:pt x="20276" y="17660"/>
                      <a:pt x="20235" y="17660"/>
                    </a:cubicBezTo>
                    <a:cubicBezTo>
                      <a:pt x="20193" y="17660"/>
                      <a:pt x="20131" y="17635"/>
                      <a:pt x="20054" y="17585"/>
                    </a:cubicBezTo>
                    <a:cubicBezTo>
                      <a:pt x="19957" y="17521"/>
                      <a:pt x="19971" y="17506"/>
                      <a:pt x="20115" y="17506"/>
                    </a:cubicBezTo>
                    <a:close/>
                    <a:moveTo>
                      <a:pt x="22970" y="16446"/>
                    </a:moveTo>
                    <a:cubicBezTo>
                      <a:pt x="22989" y="16446"/>
                      <a:pt x="22977" y="16585"/>
                      <a:pt x="22946" y="16755"/>
                    </a:cubicBezTo>
                    <a:cubicBezTo>
                      <a:pt x="22875" y="17138"/>
                      <a:pt x="22582" y="17668"/>
                      <a:pt x="22442" y="17668"/>
                    </a:cubicBezTo>
                    <a:cubicBezTo>
                      <a:pt x="22386" y="17668"/>
                      <a:pt x="22335" y="17635"/>
                      <a:pt x="22335" y="17594"/>
                    </a:cubicBezTo>
                    <a:cubicBezTo>
                      <a:pt x="22335" y="17506"/>
                      <a:pt x="22921" y="16446"/>
                      <a:pt x="22970" y="16446"/>
                    </a:cubicBezTo>
                    <a:close/>
                    <a:moveTo>
                      <a:pt x="22788" y="17504"/>
                    </a:moveTo>
                    <a:cubicBezTo>
                      <a:pt x="22810" y="17506"/>
                      <a:pt x="22826" y="17537"/>
                      <a:pt x="22826" y="17585"/>
                    </a:cubicBezTo>
                    <a:cubicBezTo>
                      <a:pt x="22826" y="17633"/>
                      <a:pt x="22788" y="17668"/>
                      <a:pt x="22740" y="17668"/>
                    </a:cubicBezTo>
                    <a:cubicBezTo>
                      <a:pt x="22692" y="17668"/>
                      <a:pt x="22675" y="17632"/>
                      <a:pt x="22703" y="17585"/>
                    </a:cubicBezTo>
                    <a:cubicBezTo>
                      <a:pt x="22733" y="17537"/>
                      <a:pt x="22767" y="17504"/>
                      <a:pt x="22788" y="17504"/>
                    </a:cubicBezTo>
                    <a:close/>
                    <a:moveTo>
                      <a:pt x="24639" y="13678"/>
                    </a:moveTo>
                    <a:cubicBezTo>
                      <a:pt x="24679" y="13678"/>
                      <a:pt x="24607" y="13865"/>
                      <a:pt x="24474" y="14100"/>
                    </a:cubicBezTo>
                    <a:cubicBezTo>
                      <a:pt x="23882" y="15161"/>
                      <a:pt x="23378" y="16132"/>
                      <a:pt x="23409" y="16162"/>
                    </a:cubicBezTo>
                    <a:cubicBezTo>
                      <a:pt x="23409" y="16163"/>
                      <a:pt x="23410" y="16163"/>
                      <a:pt x="23410" y="16163"/>
                    </a:cubicBezTo>
                    <a:cubicBezTo>
                      <a:pt x="23438" y="16163"/>
                      <a:pt x="23677" y="15753"/>
                      <a:pt x="23956" y="15233"/>
                    </a:cubicBezTo>
                    <a:cubicBezTo>
                      <a:pt x="24674" y="13880"/>
                      <a:pt x="24755" y="13758"/>
                      <a:pt x="24943" y="13758"/>
                    </a:cubicBezTo>
                    <a:cubicBezTo>
                      <a:pt x="25033" y="13758"/>
                      <a:pt x="25106" y="13786"/>
                      <a:pt x="25106" y="13824"/>
                    </a:cubicBezTo>
                    <a:cubicBezTo>
                      <a:pt x="25106" y="13924"/>
                      <a:pt x="24279" y="15224"/>
                      <a:pt x="23793" y="15892"/>
                    </a:cubicBezTo>
                    <a:cubicBezTo>
                      <a:pt x="23563" y="16210"/>
                      <a:pt x="23394" y="16478"/>
                      <a:pt x="23414" y="16497"/>
                    </a:cubicBezTo>
                    <a:cubicBezTo>
                      <a:pt x="23415" y="16498"/>
                      <a:pt x="23417" y="16498"/>
                      <a:pt x="23419" y="16498"/>
                    </a:cubicBezTo>
                    <a:cubicBezTo>
                      <a:pt x="23448" y="16498"/>
                      <a:pt x="23559" y="16372"/>
                      <a:pt x="23676" y="16202"/>
                    </a:cubicBezTo>
                    <a:cubicBezTo>
                      <a:pt x="23814" y="16003"/>
                      <a:pt x="23895" y="15909"/>
                      <a:pt x="23920" y="15909"/>
                    </a:cubicBezTo>
                    <a:cubicBezTo>
                      <a:pt x="23964" y="15909"/>
                      <a:pt x="23838" y="16202"/>
                      <a:pt x="23552" y="16732"/>
                    </a:cubicBezTo>
                    <a:cubicBezTo>
                      <a:pt x="23320" y="17163"/>
                      <a:pt x="23144" y="17529"/>
                      <a:pt x="23160" y="17548"/>
                    </a:cubicBezTo>
                    <a:cubicBezTo>
                      <a:pt x="23160" y="17548"/>
                      <a:pt x="23161" y="17548"/>
                      <a:pt x="23161" y="17548"/>
                    </a:cubicBezTo>
                    <a:cubicBezTo>
                      <a:pt x="23186" y="17548"/>
                      <a:pt x="23450" y="17088"/>
                      <a:pt x="23758" y="16505"/>
                    </a:cubicBezTo>
                    <a:cubicBezTo>
                      <a:pt x="24073" y="15910"/>
                      <a:pt x="24497" y="15149"/>
                      <a:pt x="24707" y="14801"/>
                    </a:cubicBezTo>
                    <a:cubicBezTo>
                      <a:pt x="24914" y="14459"/>
                      <a:pt x="25108" y="14079"/>
                      <a:pt x="25135" y="13965"/>
                    </a:cubicBezTo>
                    <a:cubicBezTo>
                      <a:pt x="25167" y="13826"/>
                      <a:pt x="25239" y="13758"/>
                      <a:pt x="25348" y="13758"/>
                    </a:cubicBezTo>
                    <a:cubicBezTo>
                      <a:pt x="25353" y="13758"/>
                      <a:pt x="25359" y="13758"/>
                      <a:pt x="25364" y="13758"/>
                    </a:cubicBezTo>
                    <a:cubicBezTo>
                      <a:pt x="25537" y="13758"/>
                      <a:pt x="25522" y="13782"/>
                      <a:pt x="24655" y="15388"/>
                    </a:cubicBezTo>
                    <a:cubicBezTo>
                      <a:pt x="24380" y="15902"/>
                      <a:pt x="23977" y="16646"/>
                      <a:pt x="23768" y="17038"/>
                    </a:cubicBezTo>
                    <a:cubicBezTo>
                      <a:pt x="23495" y="17546"/>
                      <a:pt x="23406" y="17691"/>
                      <a:pt x="23307" y="17691"/>
                    </a:cubicBezTo>
                    <a:cubicBezTo>
                      <a:pt x="23279" y="17691"/>
                      <a:pt x="23251" y="17679"/>
                      <a:pt x="23218" y="17661"/>
                    </a:cubicBezTo>
                    <a:cubicBezTo>
                      <a:pt x="23081" y="17588"/>
                      <a:pt x="23061" y="17520"/>
                      <a:pt x="23104" y="17274"/>
                    </a:cubicBezTo>
                    <a:cubicBezTo>
                      <a:pt x="23133" y="17112"/>
                      <a:pt x="23211" y="16895"/>
                      <a:pt x="23275" y="16797"/>
                    </a:cubicBezTo>
                    <a:cubicBezTo>
                      <a:pt x="23383" y="16632"/>
                      <a:pt x="23416" y="16545"/>
                      <a:pt x="23371" y="16545"/>
                    </a:cubicBezTo>
                    <a:cubicBezTo>
                      <a:pt x="23357" y="16545"/>
                      <a:pt x="23334" y="16555"/>
                      <a:pt x="23303" y="16573"/>
                    </a:cubicBezTo>
                    <a:cubicBezTo>
                      <a:pt x="23286" y="16583"/>
                      <a:pt x="23273" y="16588"/>
                      <a:pt x="23265" y="16588"/>
                    </a:cubicBezTo>
                    <a:cubicBezTo>
                      <a:pt x="23243" y="16588"/>
                      <a:pt x="23253" y="16552"/>
                      <a:pt x="23295" y="16477"/>
                    </a:cubicBezTo>
                    <a:cubicBezTo>
                      <a:pt x="23341" y="16392"/>
                      <a:pt x="23358" y="16212"/>
                      <a:pt x="23335" y="16073"/>
                    </a:cubicBezTo>
                    <a:cubicBezTo>
                      <a:pt x="23294" y="15808"/>
                      <a:pt x="23470" y="15389"/>
                      <a:pt x="24025" y="14452"/>
                    </a:cubicBezTo>
                    <a:cubicBezTo>
                      <a:pt x="24358" y="13890"/>
                      <a:pt x="24525" y="13678"/>
                      <a:pt x="24639" y="13678"/>
                    </a:cubicBezTo>
                    <a:close/>
                    <a:moveTo>
                      <a:pt x="10174" y="16639"/>
                    </a:moveTo>
                    <a:cubicBezTo>
                      <a:pt x="10176" y="16639"/>
                      <a:pt x="10177" y="16640"/>
                      <a:pt x="10178" y="16641"/>
                    </a:cubicBezTo>
                    <a:cubicBezTo>
                      <a:pt x="10202" y="16665"/>
                      <a:pt x="10118" y="16927"/>
                      <a:pt x="9995" y="17220"/>
                    </a:cubicBezTo>
                    <a:cubicBezTo>
                      <a:pt x="9855" y="17549"/>
                      <a:pt x="9770" y="17708"/>
                      <a:pt x="9749" y="17708"/>
                    </a:cubicBezTo>
                    <a:cubicBezTo>
                      <a:pt x="9727" y="17708"/>
                      <a:pt x="9780" y="17517"/>
                      <a:pt x="9923" y="17147"/>
                    </a:cubicBezTo>
                    <a:cubicBezTo>
                      <a:pt x="10034" y="16860"/>
                      <a:pt x="10142" y="16639"/>
                      <a:pt x="10174" y="16639"/>
                    </a:cubicBezTo>
                    <a:close/>
                    <a:moveTo>
                      <a:pt x="24511" y="16446"/>
                    </a:moveTo>
                    <a:cubicBezTo>
                      <a:pt x="24528" y="16446"/>
                      <a:pt x="24385" y="16739"/>
                      <a:pt x="24192" y="17098"/>
                    </a:cubicBezTo>
                    <a:cubicBezTo>
                      <a:pt x="24000" y="17455"/>
                      <a:pt x="23793" y="17750"/>
                      <a:pt x="23732" y="17750"/>
                    </a:cubicBezTo>
                    <a:cubicBezTo>
                      <a:pt x="23657" y="17750"/>
                      <a:pt x="23641" y="17704"/>
                      <a:pt x="23679" y="17608"/>
                    </a:cubicBezTo>
                    <a:cubicBezTo>
                      <a:pt x="23711" y="17526"/>
                      <a:pt x="23738" y="17423"/>
                      <a:pt x="23742" y="17367"/>
                    </a:cubicBezTo>
                    <a:cubicBezTo>
                      <a:pt x="23743" y="17323"/>
                      <a:pt x="23759" y="17299"/>
                      <a:pt x="23783" y="17299"/>
                    </a:cubicBezTo>
                    <a:cubicBezTo>
                      <a:pt x="23790" y="17299"/>
                      <a:pt x="23798" y="17301"/>
                      <a:pt x="23806" y="17306"/>
                    </a:cubicBezTo>
                    <a:cubicBezTo>
                      <a:pt x="23808" y="17307"/>
                      <a:pt x="23809" y="17307"/>
                      <a:pt x="23812" y="17307"/>
                    </a:cubicBezTo>
                    <a:cubicBezTo>
                      <a:pt x="23856" y="17307"/>
                      <a:pt x="24015" y="17126"/>
                      <a:pt x="24172" y="16894"/>
                    </a:cubicBezTo>
                    <a:cubicBezTo>
                      <a:pt x="24339" y="16649"/>
                      <a:pt x="24493" y="16446"/>
                      <a:pt x="24511" y="16446"/>
                    </a:cubicBezTo>
                    <a:close/>
                    <a:moveTo>
                      <a:pt x="25771" y="13774"/>
                    </a:moveTo>
                    <a:cubicBezTo>
                      <a:pt x="25777" y="13774"/>
                      <a:pt x="25783" y="13774"/>
                      <a:pt x="25789" y="13775"/>
                    </a:cubicBezTo>
                    <a:cubicBezTo>
                      <a:pt x="25925" y="13795"/>
                      <a:pt x="25957" y="13873"/>
                      <a:pt x="25984" y="14263"/>
                    </a:cubicBezTo>
                    <a:cubicBezTo>
                      <a:pt x="26015" y="14698"/>
                      <a:pt x="25986" y="14785"/>
                      <a:pt x="25548" y="15607"/>
                    </a:cubicBezTo>
                    <a:cubicBezTo>
                      <a:pt x="25293" y="16089"/>
                      <a:pt x="24968" y="16649"/>
                      <a:pt x="24836" y="16846"/>
                    </a:cubicBezTo>
                    <a:cubicBezTo>
                      <a:pt x="24702" y="17041"/>
                      <a:pt x="24592" y="17252"/>
                      <a:pt x="24592" y="17310"/>
                    </a:cubicBezTo>
                    <a:cubicBezTo>
                      <a:pt x="24592" y="17355"/>
                      <a:pt x="24574" y="17385"/>
                      <a:pt x="24551" y="17385"/>
                    </a:cubicBezTo>
                    <a:cubicBezTo>
                      <a:pt x="24545" y="17385"/>
                      <a:pt x="24538" y="17383"/>
                      <a:pt x="24532" y="17379"/>
                    </a:cubicBezTo>
                    <a:cubicBezTo>
                      <a:pt x="24528" y="17377"/>
                      <a:pt x="24524" y="17376"/>
                      <a:pt x="24519" y="17376"/>
                    </a:cubicBezTo>
                    <a:cubicBezTo>
                      <a:pt x="24478" y="17376"/>
                      <a:pt x="24403" y="17445"/>
                      <a:pt x="24337" y="17546"/>
                    </a:cubicBezTo>
                    <a:cubicBezTo>
                      <a:pt x="24257" y="17667"/>
                      <a:pt x="24103" y="17759"/>
                      <a:pt x="24020" y="17759"/>
                    </a:cubicBezTo>
                    <a:cubicBezTo>
                      <a:pt x="23986" y="17759"/>
                      <a:pt x="23964" y="17744"/>
                      <a:pt x="23964" y="17708"/>
                    </a:cubicBezTo>
                    <a:cubicBezTo>
                      <a:pt x="23964" y="17685"/>
                      <a:pt x="24404" y="16874"/>
                      <a:pt x="24941" y="15904"/>
                    </a:cubicBezTo>
                    <a:cubicBezTo>
                      <a:pt x="25477" y="14935"/>
                      <a:pt x="25904" y="14126"/>
                      <a:pt x="25885" y="14107"/>
                    </a:cubicBezTo>
                    <a:cubicBezTo>
                      <a:pt x="25885" y="14107"/>
                      <a:pt x="25884" y="14106"/>
                      <a:pt x="25884" y="14106"/>
                    </a:cubicBezTo>
                    <a:cubicBezTo>
                      <a:pt x="25858" y="14106"/>
                      <a:pt x="25670" y="14411"/>
                      <a:pt x="25463" y="14793"/>
                    </a:cubicBezTo>
                    <a:cubicBezTo>
                      <a:pt x="25250" y="15183"/>
                      <a:pt x="24949" y="15670"/>
                      <a:pt x="24802" y="15864"/>
                    </a:cubicBezTo>
                    <a:cubicBezTo>
                      <a:pt x="24654" y="16059"/>
                      <a:pt x="24557" y="16257"/>
                      <a:pt x="24587" y="16304"/>
                    </a:cubicBezTo>
                    <a:cubicBezTo>
                      <a:pt x="24607" y="16335"/>
                      <a:pt x="24609" y="16353"/>
                      <a:pt x="24595" y="16353"/>
                    </a:cubicBezTo>
                    <a:cubicBezTo>
                      <a:pt x="24587" y="16353"/>
                      <a:pt x="24575" y="16348"/>
                      <a:pt x="24559" y="16337"/>
                    </a:cubicBezTo>
                    <a:cubicBezTo>
                      <a:pt x="24556" y="16336"/>
                      <a:pt x="24552" y="16335"/>
                      <a:pt x="24548" y="16335"/>
                    </a:cubicBezTo>
                    <a:cubicBezTo>
                      <a:pt x="24490" y="16335"/>
                      <a:pt x="24329" y="16504"/>
                      <a:pt x="24179" y="16732"/>
                    </a:cubicBezTo>
                    <a:cubicBezTo>
                      <a:pt x="24017" y="16975"/>
                      <a:pt x="23859" y="17180"/>
                      <a:pt x="23833" y="17180"/>
                    </a:cubicBezTo>
                    <a:cubicBezTo>
                      <a:pt x="23806" y="17180"/>
                      <a:pt x="23929" y="16915"/>
                      <a:pt x="24105" y="16590"/>
                    </a:cubicBezTo>
                    <a:cubicBezTo>
                      <a:pt x="24283" y="16264"/>
                      <a:pt x="24698" y="15495"/>
                      <a:pt x="25027" y="14875"/>
                    </a:cubicBezTo>
                    <a:cubicBezTo>
                      <a:pt x="25499" y="13987"/>
                      <a:pt x="25641" y="13774"/>
                      <a:pt x="25771" y="13774"/>
                    </a:cubicBezTo>
                    <a:close/>
                    <a:moveTo>
                      <a:pt x="25978" y="15060"/>
                    </a:moveTo>
                    <a:cubicBezTo>
                      <a:pt x="26004" y="15060"/>
                      <a:pt x="26004" y="15244"/>
                      <a:pt x="25978" y="15471"/>
                    </a:cubicBezTo>
                    <a:cubicBezTo>
                      <a:pt x="25943" y="15756"/>
                      <a:pt x="25769" y="16190"/>
                      <a:pt x="25420" y="16858"/>
                    </a:cubicBezTo>
                    <a:cubicBezTo>
                      <a:pt x="24993" y="17671"/>
                      <a:pt x="24880" y="17830"/>
                      <a:pt x="24722" y="17830"/>
                    </a:cubicBezTo>
                    <a:cubicBezTo>
                      <a:pt x="24618" y="17830"/>
                      <a:pt x="24535" y="17808"/>
                      <a:pt x="24535" y="17782"/>
                    </a:cubicBezTo>
                    <a:cubicBezTo>
                      <a:pt x="24535" y="17691"/>
                      <a:pt x="25929" y="15060"/>
                      <a:pt x="25978" y="15060"/>
                    </a:cubicBezTo>
                    <a:close/>
                    <a:moveTo>
                      <a:pt x="24501" y="17506"/>
                    </a:moveTo>
                    <a:cubicBezTo>
                      <a:pt x="24524" y="17506"/>
                      <a:pt x="24501" y="17580"/>
                      <a:pt x="24453" y="17668"/>
                    </a:cubicBezTo>
                    <a:cubicBezTo>
                      <a:pt x="24405" y="17758"/>
                      <a:pt x="24346" y="17830"/>
                      <a:pt x="24323" y="17830"/>
                    </a:cubicBezTo>
                    <a:cubicBezTo>
                      <a:pt x="24323" y="17830"/>
                      <a:pt x="24323" y="17830"/>
                      <a:pt x="24323" y="17830"/>
                    </a:cubicBezTo>
                    <a:cubicBezTo>
                      <a:pt x="24301" y="17830"/>
                      <a:pt x="24324" y="17757"/>
                      <a:pt x="24372" y="17668"/>
                    </a:cubicBezTo>
                    <a:cubicBezTo>
                      <a:pt x="24421" y="17580"/>
                      <a:pt x="24480" y="17506"/>
                      <a:pt x="24501" y="17506"/>
                    </a:cubicBezTo>
                    <a:close/>
                    <a:moveTo>
                      <a:pt x="9176" y="16437"/>
                    </a:moveTo>
                    <a:cubicBezTo>
                      <a:pt x="9204" y="16437"/>
                      <a:pt x="9221" y="16463"/>
                      <a:pt x="9221" y="16521"/>
                    </a:cubicBezTo>
                    <a:cubicBezTo>
                      <a:pt x="9221" y="16625"/>
                      <a:pt x="8641" y="17889"/>
                      <a:pt x="8595" y="17889"/>
                    </a:cubicBezTo>
                    <a:cubicBezTo>
                      <a:pt x="8595" y="17889"/>
                      <a:pt x="8594" y="17889"/>
                      <a:pt x="8594" y="17889"/>
                    </a:cubicBezTo>
                    <a:cubicBezTo>
                      <a:pt x="8559" y="17851"/>
                      <a:pt x="8776" y="17122"/>
                      <a:pt x="8936" y="16740"/>
                    </a:cubicBezTo>
                    <a:cubicBezTo>
                      <a:pt x="9014" y="16557"/>
                      <a:pt x="9118" y="16437"/>
                      <a:pt x="9176" y="16437"/>
                    </a:cubicBezTo>
                    <a:close/>
                    <a:moveTo>
                      <a:pt x="25872" y="16248"/>
                    </a:moveTo>
                    <a:cubicBezTo>
                      <a:pt x="25889" y="16248"/>
                      <a:pt x="25898" y="16271"/>
                      <a:pt x="25903" y="16312"/>
                    </a:cubicBezTo>
                    <a:cubicBezTo>
                      <a:pt x="25916" y="16427"/>
                      <a:pt x="25852" y="16692"/>
                      <a:pt x="25761" y="16902"/>
                    </a:cubicBezTo>
                    <a:cubicBezTo>
                      <a:pt x="25669" y="17114"/>
                      <a:pt x="25522" y="17336"/>
                      <a:pt x="25431" y="17401"/>
                    </a:cubicBezTo>
                    <a:cubicBezTo>
                      <a:pt x="25297" y="17494"/>
                      <a:pt x="25223" y="17654"/>
                      <a:pt x="25287" y="17654"/>
                    </a:cubicBezTo>
                    <a:cubicBezTo>
                      <a:pt x="25301" y="17654"/>
                      <a:pt x="25321" y="17647"/>
                      <a:pt x="25349" y="17629"/>
                    </a:cubicBezTo>
                    <a:cubicBezTo>
                      <a:pt x="25358" y="17623"/>
                      <a:pt x="25367" y="17621"/>
                      <a:pt x="25374" y="17621"/>
                    </a:cubicBezTo>
                    <a:cubicBezTo>
                      <a:pt x="25399" y="17621"/>
                      <a:pt x="25406" y="17661"/>
                      <a:pt x="25386" y="17724"/>
                    </a:cubicBezTo>
                    <a:cubicBezTo>
                      <a:pt x="25382" y="17740"/>
                      <a:pt x="25381" y="17747"/>
                      <a:pt x="25384" y="17747"/>
                    </a:cubicBezTo>
                    <a:cubicBezTo>
                      <a:pt x="25398" y="17747"/>
                      <a:pt x="25479" y="17620"/>
                      <a:pt x="25584" y="17423"/>
                    </a:cubicBezTo>
                    <a:cubicBezTo>
                      <a:pt x="25720" y="17177"/>
                      <a:pt x="25780" y="17069"/>
                      <a:pt x="25808" y="17069"/>
                    </a:cubicBezTo>
                    <a:cubicBezTo>
                      <a:pt x="25829" y="17069"/>
                      <a:pt x="25831" y="17129"/>
                      <a:pt x="25833" y="17236"/>
                    </a:cubicBezTo>
                    <a:cubicBezTo>
                      <a:pt x="25836" y="17383"/>
                      <a:pt x="25804" y="17588"/>
                      <a:pt x="25760" y="17704"/>
                    </a:cubicBezTo>
                    <a:cubicBezTo>
                      <a:pt x="25704" y="17853"/>
                      <a:pt x="25657" y="17896"/>
                      <a:pt x="25480" y="17896"/>
                    </a:cubicBezTo>
                    <a:cubicBezTo>
                      <a:pt x="25444" y="17896"/>
                      <a:pt x="25402" y="17895"/>
                      <a:pt x="25353" y="17891"/>
                    </a:cubicBezTo>
                    <a:cubicBezTo>
                      <a:pt x="25174" y="17881"/>
                      <a:pt x="25023" y="17862"/>
                      <a:pt x="25023" y="17851"/>
                    </a:cubicBezTo>
                    <a:cubicBezTo>
                      <a:pt x="25023" y="17841"/>
                      <a:pt x="25217" y="17441"/>
                      <a:pt x="25451" y="16967"/>
                    </a:cubicBezTo>
                    <a:cubicBezTo>
                      <a:pt x="25706" y="16454"/>
                      <a:pt x="25822" y="16248"/>
                      <a:pt x="25872" y="16248"/>
                    </a:cubicBezTo>
                    <a:close/>
                    <a:moveTo>
                      <a:pt x="20632" y="17586"/>
                    </a:moveTo>
                    <a:cubicBezTo>
                      <a:pt x="20719" y="17586"/>
                      <a:pt x="20785" y="17615"/>
                      <a:pt x="20784" y="17648"/>
                    </a:cubicBezTo>
                    <a:cubicBezTo>
                      <a:pt x="20782" y="17683"/>
                      <a:pt x="20729" y="17778"/>
                      <a:pt x="20662" y="17869"/>
                    </a:cubicBezTo>
                    <a:cubicBezTo>
                      <a:pt x="20609" y="17940"/>
                      <a:pt x="20566" y="17974"/>
                      <a:pt x="20526" y="17974"/>
                    </a:cubicBezTo>
                    <a:cubicBezTo>
                      <a:pt x="20502" y="17974"/>
                      <a:pt x="20478" y="17961"/>
                      <a:pt x="20455" y="17937"/>
                    </a:cubicBezTo>
                    <a:cubicBezTo>
                      <a:pt x="20322" y="17804"/>
                      <a:pt x="20429" y="17586"/>
                      <a:pt x="20626" y="17586"/>
                    </a:cubicBezTo>
                    <a:cubicBezTo>
                      <a:pt x="20628" y="17586"/>
                      <a:pt x="20630" y="17586"/>
                      <a:pt x="20632" y="17586"/>
                    </a:cubicBezTo>
                    <a:close/>
                    <a:moveTo>
                      <a:pt x="26868" y="17586"/>
                    </a:moveTo>
                    <a:cubicBezTo>
                      <a:pt x="26885" y="17586"/>
                      <a:pt x="26898" y="17675"/>
                      <a:pt x="26898" y="17790"/>
                    </a:cubicBezTo>
                    <a:cubicBezTo>
                      <a:pt x="26898" y="17911"/>
                      <a:pt x="26848" y="17994"/>
                      <a:pt x="26774" y="17994"/>
                    </a:cubicBezTo>
                    <a:cubicBezTo>
                      <a:pt x="26672" y="17994"/>
                      <a:pt x="26668" y="17961"/>
                      <a:pt x="26746" y="17790"/>
                    </a:cubicBezTo>
                    <a:cubicBezTo>
                      <a:pt x="26799" y="17676"/>
                      <a:pt x="26853" y="17586"/>
                      <a:pt x="26868" y="17586"/>
                    </a:cubicBezTo>
                    <a:close/>
                    <a:moveTo>
                      <a:pt x="26316" y="13855"/>
                    </a:moveTo>
                    <a:cubicBezTo>
                      <a:pt x="26341" y="13855"/>
                      <a:pt x="26370" y="13856"/>
                      <a:pt x="26403" y="13858"/>
                    </a:cubicBezTo>
                    <a:cubicBezTo>
                      <a:pt x="26590" y="13870"/>
                      <a:pt x="26651" y="13918"/>
                      <a:pt x="26685" y="14078"/>
                    </a:cubicBezTo>
                    <a:cubicBezTo>
                      <a:pt x="26815" y="14705"/>
                      <a:pt x="26906" y="15488"/>
                      <a:pt x="26898" y="15918"/>
                    </a:cubicBezTo>
                    <a:cubicBezTo>
                      <a:pt x="26892" y="16186"/>
                      <a:pt x="26887" y="16620"/>
                      <a:pt x="26887" y="16879"/>
                    </a:cubicBezTo>
                    <a:cubicBezTo>
                      <a:pt x="26887" y="17497"/>
                      <a:pt x="26654" y="17996"/>
                      <a:pt x="26365" y="17996"/>
                    </a:cubicBezTo>
                    <a:cubicBezTo>
                      <a:pt x="26252" y="17996"/>
                      <a:pt x="26162" y="17974"/>
                      <a:pt x="26162" y="17947"/>
                    </a:cubicBezTo>
                    <a:cubicBezTo>
                      <a:pt x="26162" y="17921"/>
                      <a:pt x="26313" y="17573"/>
                      <a:pt x="26499" y="17173"/>
                    </a:cubicBezTo>
                    <a:cubicBezTo>
                      <a:pt x="26685" y="16773"/>
                      <a:pt x="26821" y="16431"/>
                      <a:pt x="26805" y="16411"/>
                    </a:cubicBezTo>
                    <a:cubicBezTo>
                      <a:pt x="26805" y="16410"/>
                      <a:pt x="26804" y="16410"/>
                      <a:pt x="26803" y="16410"/>
                    </a:cubicBezTo>
                    <a:cubicBezTo>
                      <a:pt x="26776" y="16410"/>
                      <a:pt x="26614" y="16720"/>
                      <a:pt x="26429" y="17122"/>
                    </a:cubicBezTo>
                    <a:cubicBezTo>
                      <a:pt x="26197" y="17629"/>
                      <a:pt x="26047" y="17890"/>
                      <a:pt x="25991" y="17890"/>
                    </a:cubicBezTo>
                    <a:cubicBezTo>
                      <a:pt x="25959" y="17890"/>
                      <a:pt x="25959" y="17798"/>
                      <a:pt x="25996" y="17611"/>
                    </a:cubicBezTo>
                    <a:cubicBezTo>
                      <a:pt x="26064" y="17268"/>
                      <a:pt x="26109" y="17155"/>
                      <a:pt x="26514" y="16267"/>
                    </a:cubicBezTo>
                    <a:cubicBezTo>
                      <a:pt x="26678" y="15916"/>
                      <a:pt x="26773" y="15631"/>
                      <a:pt x="26730" y="15631"/>
                    </a:cubicBezTo>
                    <a:cubicBezTo>
                      <a:pt x="26686" y="15631"/>
                      <a:pt x="26651" y="15677"/>
                      <a:pt x="26647" y="15734"/>
                    </a:cubicBezTo>
                    <a:cubicBezTo>
                      <a:pt x="26646" y="15789"/>
                      <a:pt x="26503" y="16129"/>
                      <a:pt x="26331" y="16487"/>
                    </a:cubicBezTo>
                    <a:cubicBezTo>
                      <a:pt x="26154" y="16856"/>
                      <a:pt x="26077" y="17015"/>
                      <a:pt x="26052" y="17015"/>
                    </a:cubicBezTo>
                    <a:cubicBezTo>
                      <a:pt x="26033" y="17015"/>
                      <a:pt x="26043" y="16927"/>
                      <a:pt x="26062" y="16772"/>
                    </a:cubicBezTo>
                    <a:cubicBezTo>
                      <a:pt x="26086" y="16571"/>
                      <a:pt x="26212" y="16170"/>
                      <a:pt x="26339" y="15884"/>
                    </a:cubicBezTo>
                    <a:cubicBezTo>
                      <a:pt x="26503" y="15516"/>
                      <a:pt x="26574" y="15327"/>
                      <a:pt x="26555" y="15327"/>
                    </a:cubicBezTo>
                    <a:cubicBezTo>
                      <a:pt x="26539" y="15327"/>
                      <a:pt x="26462" y="15454"/>
                      <a:pt x="26324" y="15714"/>
                    </a:cubicBezTo>
                    <a:cubicBezTo>
                      <a:pt x="26204" y="15942"/>
                      <a:pt x="26130" y="16040"/>
                      <a:pt x="26101" y="16040"/>
                    </a:cubicBezTo>
                    <a:cubicBezTo>
                      <a:pt x="26047" y="16040"/>
                      <a:pt x="26141" y="15710"/>
                      <a:pt x="26367" y="15241"/>
                    </a:cubicBezTo>
                    <a:cubicBezTo>
                      <a:pt x="26566" y="14826"/>
                      <a:pt x="26660" y="14596"/>
                      <a:pt x="26638" y="14596"/>
                    </a:cubicBezTo>
                    <a:cubicBezTo>
                      <a:pt x="26623" y="14596"/>
                      <a:pt x="26553" y="14705"/>
                      <a:pt x="26425" y="14940"/>
                    </a:cubicBezTo>
                    <a:lnTo>
                      <a:pt x="26205" y="15348"/>
                    </a:lnTo>
                    <a:lnTo>
                      <a:pt x="26179" y="14986"/>
                    </a:lnTo>
                    <a:cubicBezTo>
                      <a:pt x="26163" y="14725"/>
                      <a:pt x="26205" y="14535"/>
                      <a:pt x="26331" y="14310"/>
                    </a:cubicBezTo>
                    <a:cubicBezTo>
                      <a:pt x="26425" y="14139"/>
                      <a:pt x="26487" y="13976"/>
                      <a:pt x="26464" y="13952"/>
                    </a:cubicBezTo>
                    <a:cubicBezTo>
                      <a:pt x="26461" y="13949"/>
                      <a:pt x="26458" y="13947"/>
                      <a:pt x="26453" y="13947"/>
                    </a:cubicBezTo>
                    <a:cubicBezTo>
                      <a:pt x="26423" y="13947"/>
                      <a:pt x="26361" y="14025"/>
                      <a:pt x="26297" y="14139"/>
                    </a:cubicBezTo>
                    <a:lnTo>
                      <a:pt x="26170" y="14372"/>
                    </a:lnTo>
                    <a:lnTo>
                      <a:pt x="26166" y="14107"/>
                    </a:lnTo>
                    <a:cubicBezTo>
                      <a:pt x="26164" y="13900"/>
                      <a:pt x="26177" y="13855"/>
                      <a:pt x="26316" y="13855"/>
                    </a:cubicBezTo>
                    <a:close/>
                    <a:moveTo>
                      <a:pt x="21068" y="17636"/>
                    </a:moveTo>
                    <a:cubicBezTo>
                      <a:pt x="21081" y="17636"/>
                      <a:pt x="21094" y="17638"/>
                      <a:pt x="21107" y="17641"/>
                    </a:cubicBezTo>
                    <a:cubicBezTo>
                      <a:pt x="21205" y="17667"/>
                      <a:pt x="21277" y="17695"/>
                      <a:pt x="21277" y="17709"/>
                    </a:cubicBezTo>
                    <a:cubicBezTo>
                      <a:pt x="21277" y="17790"/>
                      <a:pt x="20924" y="18319"/>
                      <a:pt x="20869" y="18319"/>
                    </a:cubicBezTo>
                    <a:cubicBezTo>
                      <a:pt x="20835" y="18319"/>
                      <a:pt x="20764" y="18271"/>
                      <a:pt x="20717" y="18215"/>
                    </a:cubicBezTo>
                    <a:cubicBezTo>
                      <a:pt x="20583" y="18054"/>
                      <a:pt x="20851" y="17636"/>
                      <a:pt x="21068" y="17636"/>
                    </a:cubicBezTo>
                    <a:close/>
                    <a:moveTo>
                      <a:pt x="19040" y="17394"/>
                    </a:moveTo>
                    <a:cubicBezTo>
                      <a:pt x="19150" y="17394"/>
                      <a:pt x="19321" y="17494"/>
                      <a:pt x="19321" y="17594"/>
                    </a:cubicBezTo>
                    <a:cubicBezTo>
                      <a:pt x="19322" y="17705"/>
                      <a:pt x="18854" y="18377"/>
                      <a:pt x="18782" y="18377"/>
                    </a:cubicBezTo>
                    <a:cubicBezTo>
                      <a:pt x="18780" y="18377"/>
                      <a:pt x="18778" y="18377"/>
                      <a:pt x="18777" y="18375"/>
                    </a:cubicBezTo>
                    <a:cubicBezTo>
                      <a:pt x="18743" y="18343"/>
                      <a:pt x="18872" y="17676"/>
                      <a:pt x="18956" y="17441"/>
                    </a:cubicBezTo>
                    <a:cubicBezTo>
                      <a:pt x="18967" y="17408"/>
                      <a:pt x="18999" y="17394"/>
                      <a:pt x="19040" y="17394"/>
                    </a:cubicBezTo>
                    <a:close/>
                    <a:moveTo>
                      <a:pt x="23255" y="17813"/>
                    </a:moveTo>
                    <a:cubicBezTo>
                      <a:pt x="23288" y="17813"/>
                      <a:pt x="23311" y="17831"/>
                      <a:pt x="23311" y="17874"/>
                    </a:cubicBezTo>
                    <a:cubicBezTo>
                      <a:pt x="23314" y="17898"/>
                      <a:pt x="23220" y="18058"/>
                      <a:pt x="23108" y="18223"/>
                    </a:cubicBezTo>
                    <a:cubicBezTo>
                      <a:pt x="23024" y="18347"/>
                      <a:pt x="22963" y="18405"/>
                      <a:pt x="22930" y="18405"/>
                    </a:cubicBezTo>
                    <a:cubicBezTo>
                      <a:pt x="22881" y="18405"/>
                      <a:pt x="22894" y="18277"/>
                      <a:pt x="22982" y="18044"/>
                    </a:cubicBezTo>
                    <a:cubicBezTo>
                      <a:pt x="23030" y="17917"/>
                      <a:pt x="23174" y="17813"/>
                      <a:pt x="23255" y="17813"/>
                    </a:cubicBezTo>
                    <a:close/>
                    <a:moveTo>
                      <a:pt x="21547" y="17703"/>
                    </a:moveTo>
                    <a:cubicBezTo>
                      <a:pt x="21602" y="17703"/>
                      <a:pt x="21644" y="17747"/>
                      <a:pt x="21669" y="17838"/>
                    </a:cubicBezTo>
                    <a:cubicBezTo>
                      <a:pt x="21682" y="17885"/>
                      <a:pt x="21685" y="17909"/>
                      <a:pt x="21678" y="17909"/>
                    </a:cubicBezTo>
                    <a:cubicBezTo>
                      <a:pt x="21671" y="17909"/>
                      <a:pt x="21654" y="17889"/>
                      <a:pt x="21626" y="17851"/>
                    </a:cubicBezTo>
                    <a:cubicBezTo>
                      <a:pt x="21613" y="17833"/>
                      <a:pt x="21598" y="17823"/>
                      <a:pt x="21579" y="17823"/>
                    </a:cubicBezTo>
                    <a:cubicBezTo>
                      <a:pt x="21522" y="17823"/>
                      <a:pt x="21435" y="17913"/>
                      <a:pt x="21289" y="18116"/>
                    </a:cubicBezTo>
                    <a:cubicBezTo>
                      <a:pt x="21117" y="18355"/>
                      <a:pt x="21006" y="18483"/>
                      <a:pt x="20978" y="18483"/>
                    </a:cubicBezTo>
                    <a:cubicBezTo>
                      <a:pt x="20959" y="18483"/>
                      <a:pt x="20978" y="18425"/>
                      <a:pt x="21042" y="18303"/>
                    </a:cubicBezTo>
                    <a:cubicBezTo>
                      <a:pt x="21247" y="17913"/>
                      <a:pt x="21428" y="17703"/>
                      <a:pt x="21547" y="17703"/>
                    </a:cubicBezTo>
                    <a:close/>
                    <a:moveTo>
                      <a:pt x="11387" y="17965"/>
                    </a:moveTo>
                    <a:cubicBezTo>
                      <a:pt x="11392" y="17965"/>
                      <a:pt x="11396" y="17969"/>
                      <a:pt x="11399" y="17977"/>
                    </a:cubicBezTo>
                    <a:cubicBezTo>
                      <a:pt x="11417" y="18029"/>
                      <a:pt x="11374" y="18172"/>
                      <a:pt x="11302" y="18311"/>
                    </a:cubicBezTo>
                    <a:cubicBezTo>
                      <a:pt x="11218" y="18474"/>
                      <a:pt x="11166" y="18553"/>
                      <a:pt x="11148" y="18553"/>
                    </a:cubicBezTo>
                    <a:cubicBezTo>
                      <a:pt x="11127" y="18553"/>
                      <a:pt x="11155" y="18439"/>
                      <a:pt x="11240" y="18222"/>
                    </a:cubicBezTo>
                    <a:cubicBezTo>
                      <a:pt x="11302" y="18065"/>
                      <a:pt x="11359" y="17965"/>
                      <a:pt x="11387" y="17965"/>
                    </a:cubicBezTo>
                    <a:close/>
                    <a:moveTo>
                      <a:pt x="5402" y="16118"/>
                    </a:moveTo>
                    <a:cubicBezTo>
                      <a:pt x="5483" y="16118"/>
                      <a:pt x="5557" y="16133"/>
                      <a:pt x="5557" y="16152"/>
                    </a:cubicBezTo>
                    <a:cubicBezTo>
                      <a:pt x="5557" y="16170"/>
                      <a:pt x="5355" y="16637"/>
                      <a:pt x="5109" y="17183"/>
                    </a:cubicBezTo>
                    <a:cubicBezTo>
                      <a:pt x="4863" y="17730"/>
                      <a:pt x="4677" y="18199"/>
                      <a:pt x="4697" y="18222"/>
                    </a:cubicBezTo>
                    <a:cubicBezTo>
                      <a:pt x="4700" y="18224"/>
                      <a:pt x="4702" y="18225"/>
                      <a:pt x="4706" y="18225"/>
                    </a:cubicBezTo>
                    <a:cubicBezTo>
                      <a:pt x="4730" y="18225"/>
                      <a:pt x="4774" y="18159"/>
                      <a:pt x="4809" y="18065"/>
                    </a:cubicBezTo>
                    <a:cubicBezTo>
                      <a:pt x="5109" y="17292"/>
                      <a:pt x="5651" y="16236"/>
                      <a:pt x="5759" y="16213"/>
                    </a:cubicBezTo>
                    <a:cubicBezTo>
                      <a:pt x="5786" y="16208"/>
                      <a:pt x="5809" y="16204"/>
                      <a:pt x="5827" y="16204"/>
                    </a:cubicBezTo>
                    <a:cubicBezTo>
                      <a:pt x="5919" y="16204"/>
                      <a:pt x="5873" y="16310"/>
                      <a:pt x="5613" y="16835"/>
                    </a:cubicBezTo>
                    <a:cubicBezTo>
                      <a:pt x="5466" y="17134"/>
                      <a:pt x="5217" y="17703"/>
                      <a:pt x="5063" y="18095"/>
                    </a:cubicBezTo>
                    <a:cubicBezTo>
                      <a:pt x="4910" y="18485"/>
                      <a:pt x="4761" y="18806"/>
                      <a:pt x="4735" y="18806"/>
                    </a:cubicBezTo>
                    <a:cubicBezTo>
                      <a:pt x="4734" y="18806"/>
                      <a:pt x="4734" y="18806"/>
                      <a:pt x="4734" y="18806"/>
                    </a:cubicBezTo>
                    <a:cubicBezTo>
                      <a:pt x="4666" y="18806"/>
                      <a:pt x="4507" y="17937"/>
                      <a:pt x="4523" y="17660"/>
                    </a:cubicBezTo>
                    <a:cubicBezTo>
                      <a:pt x="4529" y="17552"/>
                      <a:pt x="4560" y="17479"/>
                      <a:pt x="4595" y="17479"/>
                    </a:cubicBezTo>
                    <a:cubicBezTo>
                      <a:pt x="4600" y="17479"/>
                      <a:pt x="4605" y="17481"/>
                      <a:pt x="4610" y="17483"/>
                    </a:cubicBezTo>
                    <a:cubicBezTo>
                      <a:pt x="4617" y="17488"/>
                      <a:pt x="4624" y="17490"/>
                      <a:pt x="4629" y="17490"/>
                    </a:cubicBezTo>
                    <a:cubicBezTo>
                      <a:pt x="4651" y="17490"/>
                      <a:pt x="4653" y="17450"/>
                      <a:pt x="4630" y="17390"/>
                    </a:cubicBezTo>
                    <a:cubicBezTo>
                      <a:pt x="4607" y="17329"/>
                      <a:pt x="4608" y="17286"/>
                      <a:pt x="4631" y="17286"/>
                    </a:cubicBezTo>
                    <a:cubicBezTo>
                      <a:pt x="4636" y="17286"/>
                      <a:pt x="4641" y="17288"/>
                      <a:pt x="4648" y="17292"/>
                    </a:cubicBezTo>
                    <a:cubicBezTo>
                      <a:pt x="4649" y="17293"/>
                      <a:pt x="4651" y="17294"/>
                      <a:pt x="4653" y="17294"/>
                    </a:cubicBezTo>
                    <a:cubicBezTo>
                      <a:pt x="4698" y="17294"/>
                      <a:pt x="4842" y="17046"/>
                      <a:pt x="4982" y="16725"/>
                    </a:cubicBezTo>
                    <a:cubicBezTo>
                      <a:pt x="5177" y="16277"/>
                      <a:pt x="5288" y="16118"/>
                      <a:pt x="5402" y="16118"/>
                    </a:cubicBezTo>
                    <a:close/>
                    <a:moveTo>
                      <a:pt x="11565" y="16771"/>
                    </a:moveTo>
                    <a:cubicBezTo>
                      <a:pt x="11611" y="16771"/>
                      <a:pt x="11610" y="16905"/>
                      <a:pt x="11529" y="17156"/>
                    </a:cubicBezTo>
                    <a:cubicBezTo>
                      <a:pt x="11221" y="18108"/>
                      <a:pt x="10969" y="18703"/>
                      <a:pt x="10792" y="18889"/>
                    </a:cubicBezTo>
                    <a:cubicBezTo>
                      <a:pt x="10715" y="18971"/>
                      <a:pt x="10662" y="19016"/>
                      <a:pt x="10637" y="19016"/>
                    </a:cubicBezTo>
                    <a:cubicBezTo>
                      <a:pt x="10577" y="19016"/>
                      <a:pt x="10665" y="18766"/>
                      <a:pt x="10922" y="18149"/>
                    </a:cubicBezTo>
                    <a:cubicBezTo>
                      <a:pt x="11098" y="17724"/>
                      <a:pt x="11296" y="17244"/>
                      <a:pt x="11368" y="17074"/>
                    </a:cubicBezTo>
                    <a:cubicBezTo>
                      <a:pt x="11453" y="16869"/>
                      <a:pt x="11526" y="16771"/>
                      <a:pt x="11565" y="16771"/>
                    </a:cubicBezTo>
                    <a:close/>
                    <a:moveTo>
                      <a:pt x="23940" y="17911"/>
                    </a:moveTo>
                    <a:cubicBezTo>
                      <a:pt x="23997" y="17911"/>
                      <a:pt x="24045" y="17934"/>
                      <a:pt x="24045" y="17960"/>
                    </a:cubicBezTo>
                    <a:cubicBezTo>
                      <a:pt x="24045" y="18017"/>
                      <a:pt x="23335" y="19043"/>
                      <a:pt x="23207" y="19174"/>
                    </a:cubicBezTo>
                    <a:cubicBezTo>
                      <a:pt x="23204" y="19177"/>
                      <a:pt x="23201" y="19178"/>
                      <a:pt x="23200" y="19178"/>
                    </a:cubicBezTo>
                    <a:cubicBezTo>
                      <a:pt x="23181" y="19178"/>
                      <a:pt x="23301" y="18924"/>
                      <a:pt x="23481" y="18584"/>
                    </a:cubicBezTo>
                    <a:cubicBezTo>
                      <a:pt x="23672" y="18218"/>
                      <a:pt x="23883" y="17911"/>
                      <a:pt x="23940" y="17911"/>
                    </a:cubicBezTo>
                    <a:close/>
                    <a:moveTo>
                      <a:pt x="9450" y="16527"/>
                    </a:moveTo>
                    <a:cubicBezTo>
                      <a:pt x="9515" y="16527"/>
                      <a:pt x="9544" y="16573"/>
                      <a:pt x="9518" y="16633"/>
                    </a:cubicBezTo>
                    <a:cubicBezTo>
                      <a:pt x="8804" y="18273"/>
                      <a:pt x="8388" y="19199"/>
                      <a:pt x="8367" y="19199"/>
                    </a:cubicBezTo>
                    <a:cubicBezTo>
                      <a:pt x="8367" y="19199"/>
                      <a:pt x="8367" y="19199"/>
                      <a:pt x="8366" y="19199"/>
                    </a:cubicBezTo>
                    <a:cubicBezTo>
                      <a:pt x="8214" y="19048"/>
                      <a:pt x="9237" y="16527"/>
                      <a:pt x="9450" y="16527"/>
                    </a:cubicBezTo>
                    <a:close/>
                    <a:moveTo>
                      <a:pt x="6070" y="16281"/>
                    </a:moveTo>
                    <a:cubicBezTo>
                      <a:pt x="6112" y="16281"/>
                      <a:pt x="6127" y="16321"/>
                      <a:pt x="6104" y="16380"/>
                    </a:cubicBezTo>
                    <a:cubicBezTo>
                      <a:pt x="5804" y="17129"/>
                      <a:pt x="4961" y="19107"/>
                      <a:pt x="4896" y="19207"/>
                    </a:cubicBezTo>
                    <a:cubicBezTo>
                      <a:pt x="4877" y="19238"/>
                      <a:pt x="4862" y="19255"/>
                      <a:pt x="4853" y="19255"/>
                    </a:cubicBezTo>
                    <a:cubicBezTo>
                      <a:pt x="4831" y="19255"/>
                      <a:pt x="4832" y="19178"/>
                      <a:pt x="4851" y="19012"/>
                    </a:cubicBezTo>
                    <a:cubicBezTo>
                      <a:pt x="4894" y="18646"/>
                      <a:pt x="5946" y="16281"/>
                      <a:pt x="6070" y="16281"/>
                    </a:cubicBezTo>
                    <a:close/>
                    <a:moveTo>
                      <a:pt x="3853" y="17262"/>
                    </a:moveTo>
                    <a:cubicBezTo>
                      <a:pt x="3885" y="17262"/>
                      <a:pt x="3952" y="17435"/>
                      <a:pt x="4003" y="17656"/>
                    </a:cubicBezTo>
                    <a:cubicBezTo>
                      <a:pt x="4093" y="18030"/>
                      <a:pt x="4085" y="18084"/>
                      <a:pt x="3833" y="18671"/>
                    </a:cubicBezTo>
                    <a:cubicBezTo>
                      <a:pt x="3690" y="19005"/>
                      <a:pt x="3564" y="19266"/>
                      <a:pt x="3546" y="19266"/>
                    </a:cubicBezTo>
                    <a:cubicBezTo>
                      <a:pt x="3545" y="19266"/>
                      <a:pt x="3545" y="19266"/>
                      <a:pt x="3544" y="19266"/>
                    </a:cubicBezTo>
                    <a:cubicBezTo>
                      <a:pt x="3494" y="19215"/>
                      <a:pt x="3797" y="17262"/>
                      <a:pt x="3853" y="17262"/>
                    </a:cubicBezTo>
                    <a:close/>
                    <a:moveTo>
                      <a:pt x="21977" y="17748"/>
                    </a:moveTo>
                    <a:cubicBezTo>
                      <a:pt x="22041" y="17748"/>
                      <a:pt x="22090" y="17762"/>
                      <a:pt x="22090" y="17782"/>
                    </a:cubicBezTo>
                    <a:cubicBezTo>
                      <a:pt x="22092" y="17855"/>
                      <a:pt x="21254" y="19301"/>
                      <a:pt x="21188" y="19341"/>
                    </a:cubicBezTo>
                    <a:cubicBezTo>
                      <a:pt x="21183" y="19343"/>
                      <a:pt x="21179" y="19345"/>
                      <a:pt x="21174" y="19345"/>
                    </a:cubicBezTo>
                    <a:cubicBezTo>
                      <a:pt x="21140" y="19345"/>
                      <a:pt x="21114" y="19267"/>
                      <a:pt x="21114" y="19159"/>
                    </a:cubicBezTo>
                    <a:cubicBezTo>
                      <a:pt x="21114" y="19037"/>
                      <a:pt x="21091" y="18854"/>
                      <a:pt x="21069" y="18767"/>
                    </a:cubicBezTo>
                    <a:cubicBezTo>
                      <a:pt x="21038" y="18663"/>
                      <a:pt x="21114" y="18484"/>
                      <a:pt x="21281" y="18255"/>
                    </a:cubicBezTo>
                    <a:cubicBezTo>
                      <a:pt x="21430" y="18052"/>
                      <a:pt x="21533" y="17951"/>
                      <a:pt x="21570" y="17951"/>
                    </a:cubicBezTo>
                    <a:cubicBezTo>
                      <a:pt x="21608" y="17951"/>
                      <a:pt x="21573" y="18062"/>
                      <a:pt x="21439" y="18279"/>
                    </a:cubicBezTo>
                    <a:cubicBezTo>
                      <a:pt x="21339" y="18444"/>
                      <a:pt x="21279" y="18592"/>
                      <a:pt x="21304" y="18617"/>
                    </a:cubicBezTo>
                    <a:cubicBezTo>
                      <a:pt x="21306" y="18619"/>
                      <a:pt x="21309" y="18620"/>
                      <a:pt x="21311" y="18620"/>
                    </a:cubicBezTo>
                    <a:cubicBezTo>
                      <a:pt x="21345" y="18620"/>
                      <a:pt x="21434" y="18491"/>
                      <a:pt x="21525" y="18311"/>
                    </a:cubicBezTo>
                    <a:cubicBezTo>
                      <a:pt x="21753" y="17855"/>
                      <a:pt x="21837" y="17748"/>
                      <a:pt x="21977" y="17748"/>
                    </a:cubicBezTo>
                    <a:close/>
                    <a:moveTo>
                      <a:pt x="11367" y="16690"/>
                    </a:moveTo>
                    <a:cubicBezTo>
                      <a:pt x="11405" y="16690"/>
                      <a:pt x="11426" y="16721"/>
                      <a:pt x="11399" y="16788"/>
                    </a:cubicBezTo>
                    <a:cubicBezTo>
                      <a:pt x="10712" y="18548"/>
                      <a:pt x="10295" y="19432"/>
                      <a:pt x="10155" y="19432"/>
                    </a:cubicBezTo>
                    <a:cubicBezTo>
                      <a:pt x="10147" y="19432"/>
                      <a:pt x="10139" y="19429"/>
                      <a:pt x="10133" y="19422"/>
                    </a:cubicBezTo>
                    <a:cubicBezTo>
                      <a:pt x="10099" y="19392"/>
                      <a:pt x="10982" y="17220"/>
                      <a:pt x="11185" y="16838"/>
                    </a:cubicBezTo>
                    <a:cubicBezTo>
                      <a:pt x="11233" y="16744"/>
                      <a:pt x="11316" y="16690"/>
                      <a:pt x="11367" y="16690"/>
                    </a:cubicBezTo>
                    <a:close/>
                    <a:moveTo>
                      <a:pt x="1933" y="15795"/>
                    </a:moveTo>
                    <a:cubicBezTo>
                      <a:pt x="2047" y="15795"/>
                      <a:pt x="2136" y="15808"/>
                      <a:pt x="2136" y="15825"/>
                    </a:cubicBezTo>
                    <a:cubicBezTo>
                      <a:pt x="2136" y="15844"/>
                      <a:pt x="2007" y="16160"/>
                      <a:pt x="1846" y="16534"/>
                    </a:cubicBezTo>
                    <a:cubicBezTo>
                      <a:pt x="1508" y="17316"/>
                      <a:pt x="1232" y="18089"/>
                      <a:pt x="1274" y="18131"/>
                    </a:cubicBezTo>
                    <a:cubicBezTo>
                      <a:pt x="1274" y="18131"/>
                      <a:pt x="1274" y="18131"/>
                      <a:pt x="1275" y="18131"/>
                    </a:cubicBezTo>
                    <a:cubicBezTo>
                      <a:pt x="1293" y="18131"/>
                      <a:pt x="1440" y="17788"/>
                      <a:pt x="1601" y="17366"/>
                    </a:cubicBezTo>
                    <a:cubicBezTo>
                      <a:pt x="1961" y="16431"/>
                      <a:pt x="2233" y="15864"/>
                      <a:pt x="2323" y="15864"/>
                    </a:cubicBezTo>
                    <a:cubicBezTo>
                      <a:pt x="2324" y="15864"/>
                      <a:pt x="2325" y="15864"/>
                      <a:pt x="2326" y="15864"/>
                    </a:cubicBezTo>
                    <a:cubicBezTo>
                      <a:pt x="2356" y="15869"/>
                      <a:pt x="2513" y="15875"/>
                      <a:pt x="2669" y="15875"/>
                    </a:cubicBezTo>
                    <a:lnTo>
                      <a:pt x="2952" y="15875"/>
                    </a:lnTo>
                    <a:lnTo>
                      <a:pt x="2432" y="16917"/>
                    </a:lnTo>
                    <a:cubicBezTo>
                      <a:pt x="1913" y="17960"/>
                      <a:pt x="1512" y="18941"/>
                      <a:pt x="1579" y="19009"/>
                    </a:cubicBezTo>
                    <a:cubicBezTo>
                      <a:pt x="1580" y="19011"/>
                      <a:pt x="1581" y="19011"/>
                      <a:pt x="1583" y="19011"/>
                    </a:cubicBezTo>
                    <a:cubicBezTo>
                      <a:pt x="1609" y="19011"/>
                      <a:pt x="1682" y="18848"/>
                      <a:pt x="1753" y="18627"/>
                    </a:cubicBezTo>
                    <a:cubicBezTo>
                      <a:pt x="1984" y="17895"/>
                      <a:pt x="3016" y="15875"/>
                      <a:pt x="3157" y="15875"/>
                    </a:cubicBezTo>
                    <a:cubicBezTo>
                      <a:pt x="3355" y="15875"/>
                      <a:pt x="3305" y="16110"/>
                      <a:pt x="2925" y="16974"/>
                    </a:cubicBezTo>
                    <a:cubicBezTo>
                      <a:pt x="2543" y="17845"/>
                      <a:pt x="2056" y="19167"/>
                      <a:pt x="2061" y="19321"/>
                    </a:cubicBezTo>
                    <a:cubicBezTo>
                      <a:pt x="2062" y="19325"/>
                      <a:pt x="2062" y="19326"/>
                      <a:pt x="2064" y="19326"/>
                    </a:cubicBezTo>
                    <a:cubicBezTo>
                      <a:pt x="2083" y="19326"/>
                      <a:pt x="2218" y="19002"/>
                      <a:pt x="2377" y="18564"/>
                    </a:cubicBezTo>
                    <a:cubicBezTo>
                      <a:pt x="2797" y="17415"/>
                      <a:pt x="3265" y="16343"/>
                      <a:pt x="3377" y="16272"/>
                    </a:cubicBezTo>
                    <a:cubicBezTo>
                      <a:pt x="3412" y="16249"/>
                      <a:pt x="3451" y="16237"/>
                      <a:pt x="3485" y="16237"/>
                    </a:cubicBezTo>
                    <a:cubicBezTo>
                      <a:pt x="3506" y="16237"/>
                      <a:pt x="3525" y="16241"/>
                      <a:pt x="3539" y="16251"/>
                    </a:cubicBezTo>
                    <a:cubicBezTo>
                      <a:pt x="3658" y="16324"/>
                      <a:pt x="3607" y="16934"/>
                      <a:pt x="3451" y="17367"/>
                    </a:cubicBezTo>
                    <a:cubicBezTo>
                      <a:pt x="3104" y="18311"/>
                      <a:pt x="2646" y="19468"/>
                      <a:pt x="2599" y="19516"/>
                    </a:cubicBezTo>
                    <a:cubicBezTo>
                      <a:pt x="2592" y="19524"/>
                      <a:pt x="2563" y="19527"/>
                      <a:pt x="2515" y="19527"/>
                    </a:cubicBezTo>
                    <a:cubicBezTo>
                      <a:pt x="2396" y="19527"/>
                      <a:pt x="2163" y="19504"/>
                      <a:pt x="1906" y="19463"/>
                    </a:cubicBezTo>
                    <a:cubicBezTo>
                      <a:pt x="1267" y="19365"/>
                      <a:pt x="1254" y="19357"/>
                      <a:pt x="1207" y="19111"/>
                    </a:cubicBezTo>
                    <a:cubicBezTo>
                      <a:pt x="1077" y="18426"/>
                      <a:pt x="1000" y="17553"/>
                      <a:pt x="1064" y="17473"/>
                    </a:cubicBezTo>
                    <a:cubicBezTo>
                      <a:pt x="1103" y="17423"/>
                      <a:pt x="1236" y="17089"/>
                      <a:pt x="1361" y="16731"/>
                    </a:cubicBezTo>
                    <a:cubicBezTo>
                      <a:pt x="1667" y="15851"/>
                      <a:pt x="1702" y="15795"/>
                      <a:pt x="1933" y="15795"/>
                    </a:cubicBezTo>
                    <a:close/>
                    <a:moveTo>
                      <a:pt x="3419" y="17780"/>
                    </a:moveTo>
                    <a:cubicBezTo>
                      <a:pt x="3420" y="17780"/>
                      <a:pt x="3421" y="17781"/>
                      <a:pt x="3421" y="17782"/>
                    </a:cubicBezTo>
                    <a:cubicBezTo>
                      <a:pt x="3439" y="17800"/>
                      <a:pt x="3396" y="18202"/>
                      <a:pt x="3324" y="18683"/>
                    </a:cubicBezTo>
                    <a:cubicBezTo>
                      <a:pt x="3252" y="19164"/>
                      <a:pt x="3193" y="19568"/>
                      <a:pt x="3193" y="19590"/>
                    </a:cubicBezTo>
                    <a:cubicBezTo>
                      <a:pt x="3193" y="19614"/>
                      <a:pt x="3134" y="19624"/>
                      <a:pt x="3060" y="19624"/>
                    </a:cubicBezTo>
                    <a:cubicBezTo>
                      <a:pt x="2941" y="19624"/>
                      <a:pt x="2781" y="19597"/>
                      <a:pt x="2757" y="19556"/>
                    </a:cubicBezTo>
                    <a:cubicBezTo>
                      <a:pt x="2712" y="19484"/>
                      <a:pt x="3348" y="17780"/>
                      <a:pt x="3419" y="17780"/>
                    </a:cubicBezTo>
                    <a:close/>
                    <a:moveTo>
                      <a:pt x="6435" y="16202"/>
                    </a:moveTo>
                    <a:cubicBezTo>
                      <a:pt x="6486" y="16202"/>
                      <a:pt x="6531" y="16242"/>
                      <a:pt x="6563" y="16324"/>
                    </a:cubicBezTo>
                    <a:cubicBezTo>
                      <a:pt x="6586" y="16382"/>
                      <a:pt x="6584" y="16417"/>
                      <a:pt x="6562" y="16417"/>
                    </a:cubicBezTo>
                    <a:cubicBezTo>
                      <a:pt x="6557" y="16417"/>
                      <a:pt x="6549" y="16415"/>
                      <a:pt x="6541" y="16410"/>
                    </a:cubicBezTo>
                    <a:cubicBezTo>
                      <a:pt x="6540" y="16409"/>
                      <a:pt x="6539" y="16409"/>
                      <a:pt x="6537" y="16409"/>
                    </a:cubicBezTo>
                    <a:cubicBezTo>
                      <a:pt x="6447" y="16409"/>
                      <a:pt x="5773" y="17801"/>
                      <a:pt x="5306" y="18954"/>
                    </a:cubicBezTo>
                    <a:cubicBezTo>
                      <a:pt x="5129" y="19392"/>
                      <a:pt x="4992" y="19638"/>
                      <a:pt x="4934" y="19638"/>
                    </a:cubicBezTo>
                    <a:cubicBezTo>
                      <a:pt x="4914" y="19638"/>
                      <a:pt x="4903" y="19609"/>
                      <a:pt x="4903" y="19549"/>
                    </a:cubicBezTo>
                    <a:cubicBezTo>
                      <a:pt x="4903" y="19481"/>
                      <a:pt x="5633" y="17693"/>
                      <a:pt x="6113" y="16585"/>
                    </a:cubicBezTo>
                    <a:cubicBezTo>
                      <a:pt x="6221" y="16337"/>
                      <a:pt x="6340" y="16202"/>
                      <a:pt x="6435" y="16202"/>
                    </a:cubicBezTo>
                    <a:close/>
                    <a:moveTo>
                      <a:pt x="4144" y="18261"/>
                    </a:moveTo>
                    <a:cubicBezTo>
                      <a:pt x="4145" y="18261"/>
                      <a:pt x="4146" y="18261"/>
                      <a:pt x="4146" y="18262"/>
                    </a:cubicBezTo>
                    <a:cubicBezTo>
                      <a:pt x="4165" y="18279"/>
                      <a:pt x="4249" y="18547"/>
                      <a:pt x="4337" y="18857"/>
                    </a:cubicBezTo>
                    <a:cubicBezTo>
                      <a:pt x="4543" y="19582"/>
                      <a:pt x="4503" y="19703"/>
                      <a:pt x="4065" y="19703"/>
                    </a:cubicBezTo>
                    <a:cubicBezTo>
                      <a:pt x="3507" y="19703"/>
                      <a:pt x="3496" y="19663"/>
                      <a:pt x="3821" y="18905"/>
                    </a:cubicBezTo>
                    <a:cubicBezTo>
                      <a:pt x="3979" y="18542"/>
                      <a:pt x="4119" y="18261"/>
                      <a:pt x="4144" y="18261"/>
                    </a:cubicBezTo>
                    <a:close/>
                    <a:moveTo>
                      <a:pt x="6794" y="16284"/>
                    </a:moveTo>
                    <a:cubicBezTo>
                      <a:pt x="6834" y="16284"/>
                      <a:pt x="6859" y="16312"/>
                      <a:pt x="6859" y="16352"/>
                    </a:cubicBezTo>
                    <a:cubicBezTo>
                      <a:pt x="6859" y="16391"/>
                      <a:pt x="6710" y="16764"/>
                      <a:pt x="6525" y="17188"/>
                    </a:cubicBezTo>
                    <a:cubicBezTo>
                      <a:pt x="6342" y="17608"/>
                      <a:pt x="6025" y="18370"/>
                      <a:pt x="5824" y="18874"/>
                    </a:cubicBezTo>
                    <a:cubicBezTo>
                      <a:pt x="5630" y="19363"/>
                      <a:pt x="5449" y="19747"/>
                      <a:pt x="5412" y="19747"/>
                    </a:cubicBezTo>
                    <a:cubicBezTo>
                      <a:pt x="5410" y="19747"/>
                      <a:pt x="5409" y="19747"/>
                      <a:pt x="5408" y="19746"/>
                    </a:cubicBezTo>
                    <a:cubicBezTo>
                      <a:pt x="5351" y="19687"/>
                      <a:pt x="6711" y="16284"/>
                      <a:pt x="6794" y="16284"/>
                    </a:cubicBezTo>
                    <a:close/>
                    <a:moveTo>
                      <a:pt x="7483" y="16338"/>
                    </a:moveTo>
                    <a:cubicBezTo>
                      <a:pt x="7484" y="16338"/>
                      <a:pt x="7485" y="16338"/>
                      <a:pt x="7485" y="16340"/>
                    </a:cubicBezTo>
                    <a:cubicBezTo>
                      <a:pt x="7499" y="16380"/>
                      <a:pt x="7240" y="17037"/>
                      <a:pt x="6910" y="17795"/>
                    </a:cubicBezTo>
                    <a:cubicBezTo>
                      <a:pt x="6583" y="18552"/>
                      <a:pt x="6264" y="19322"/>
                      <a:pt x="6207" y="19501"/>
                    </a:cubicBezTo>
                    <a:cubicBezTo>
                      <a:pt x="6158" y="19650"/>
                      <a:pt x="6107" y="19749"/>
                      <a:pt x="6081" y="19749"/>
                    </a:cubicBezTo>
                    <a:cubicBezTo>
                      <a:pt x="6075" y="19749"/>
                      <a:pt x="6071" y="19745"/>
                      <a:pt x="6068" y="19737"/>
                    </a:cubicBezTo>
                    <a:cubicBezTo>
                      <a:pt x="6052" y="19689"/>
                      <a:pt x="6152" y="19354"/>
                      <a:pt x="6291" y="19004"/>
                    </a:cubicBezTo>
                    <a:cubicBezTo>
                      <a:pt x="6716" y="17928"/>
                      <a:pt x="7429" y="16338"/>
                      <a:pt x="7483" y="16338"/>
                    </a:cubicBezTo>
                    <a:close/>
                    <a:moveTo>
                      <a:pt x="7262" y="16277"/>
                    </a:moveTo>
                    <a:cubicBezTo>
                      <a:pt x="7323" y="16277"/>
                      <a:pt x="7356" y="16310"/>
                      <a:pt x="7323" y="16390"/>
                    </a:cubicBezTo>
                    <a:cubicBezTo>
                      <a:pt x="7302" y="16443"/>
                      <a:pt x="7048" y="17033"/>
                      <a:pt x="6756" y="17708"/>
                    </a:cubicBezTo>
                    <a:cubicBezTo>
                      <a:pt x="6466" y="18385"/>
                      <a:pt x="6160" y="19112"/>
                      <a:pt x="6073" y="19338"/>
                    </a:cubicBezTo>
                    <a:cubicBezTo>
                      <a:pt x="5959" y="19630"/>
                      <a:pt x="5864" y="19753"/>
                      <a:pt x="5736" y="19769"/>
                    </a:cubicBezTo>
                    <a:cubicBezTo>
                      <a:pt x="5702" y="19773"/>
                      <a:pt x="5670" y="19776"/>
                      <a:pt x="5643" y="19776"/>
                    </a:cubicBezTo>
                    <a:cubicBezTo>
                      <a:pt x="5591" y="19776"/>
                      <a:pt x="5557" y="19768"/>
                      <a:pt x="5557" y="19753"/>
                    </a:cubicBezTo>
                    <a:cubicBezTo>
                      <a:pt x="5556" y="19694"/>
                      <a:pt x="6775" y="16772"/>
                      <a:pt x="6909" y="16511"/>
                    </a:cubicBezTo>
                    <a:cubicBezTo>
                      <a:pt x="6979" y="16373"/>
                      <a:pt x="7159" y="16277"/>
                      <a:pt x="7262" y="16277"/>
                    </a:cubicBezTo>
                    <a:close/>
                    <a:moveTo>
                      <a:pt x="6492" y="16545"/>
                    </a:moveTo>
                    <a:cubicBezTo>
                      <a:pt x="6523" y="16545"/>
                      <a:pt x="6321" y="17101"/>
                      <a:pt x="5897" y="18182"/>
                    </a:cubicBezTo>
                    <a:cubicBezTo>
                      <a:pt x="5552" y="19060"/>
                      <a:pt x="5224" y="19779"/>
                      <a:pt x="5169" y="19782"/>
                    </a:cubicBezTo>
                    <a:cubicBezTo>
                      <a:pt x="5167" y="19782"/>
                      <a:pt x="5164" y="19782"/>
                      <a:pt x="5162" y="19782"/>
                    </a:cubicBezTo>
                    <a:cubicBezTo>
                      <a:pt x="5108" y="19782"/>
                      <a:pt x="5067" y="19768"/>
                      <a:pt x="5067" y="19746"/>
                    </a:cubicBezTo>
                    <a:cubicBezTo>
                      <a:pt x="5067" y="19699"/>
                      <a:pt x="6131" y="17253"/>
                      <a:pt x="6331" y="16838"/>
                    </a:cubicBezTo>
                    <a:cubicBezTo>
                      <a:pt x="6426" y="16642"/>
                      <a:pt x="6479" y="16545"/>
                      <a:pt x="6492" y="16545"/>
                    </a:cubicBezTo>
                    <a:close/>
                    <a:moveTo>
                      <a:pt x="8141" y="16352"/>
                    </a:moveTo>
                    <a:cubicBezTo>
                      <a:pt x="8156" y="16352"/>
                      <a:pt x="8163" y="16372"/>
                      <a:pt x="8163" y="16412"/>
                    </a:cubicBezTo>
                    <a:cubicBezTo>
                      <a:pt x="8163" y="16434"/>
                      <a:pt x="8067" y="16676"/>
                      <a:pt x="7956" y="16946"/>
                    </a:cubicBezTo>
                    <a:cubicBezTo>
                      <a:pt x="7842" y="17215"/>
                      <a:pt x="7765" y="17455"/>
                      <a:pt x="7785" y="17475"/>
                    </a:cubicBezTo>
                    <a:cubicBezTo>
                      <a:pt x="7805" y="17496"/>
                      <a:pt x="7585" y="18033"/>
                      <a:pt x="7301" y="18668"/>
                    </a:cubicBezTo>
                    <a:cubicBezTo>
                      <a:pt x="6902" y="19549"/>
                      <a:pt x="6739" y="19833"/>
                      <a:pt x="6615" y="19850"/>
                    </a:cubicBezTo>
                    <a:cubicBezTo>
                      <a:pt x="6588" y="19854"/>
                      <a:pt x="6565" y="19857"/>
                      <a:pt x="6548" y="19857"/>
                    </a:cubicBezTo>
                    <a:cubicBezTo>
                      <a:pt x="6462" y="19857"/>
                      <a:pt x="6493" y="19785"/>
                      <a:pt x="6660" y="19406"/>
                    </a:cubicBezTo>
                    <a:cubicBezTo>
                      <a:pt x="6775" y="19146"/>
                      <a:pt x="6847" y="18889"/>
                      <a:pt x="6822" y="18827"/>
                    </a:cubicBezTo>
                    <a:cubicBezTo>
                      <a:pt x="6804" y="18783"/>
                      <a:pt x="6806" y="18753"/>
                      <a:pt x="6824" y="18753"/>
                    </a:cubicBezTo>
                    <a:cubicBezTo>
                      <a:pt x="6829" y="18753"/>
                      <a:pt x="6835" y="18755"/>
                      <a:pt x="6842" y="18759"/>
                    </a:cubicBezTo>
                    <a:cubicBezTo>
                      <a:pt x="6843" y="18760"/>
                      <a:pt x="6843" y="18760"/>
                      <a:pt x="6844" y="18760"/>
                    </a:cubicBezTo>
                    <a:cubicBezTo>
                      <a:pt x="6888" y="18760"/>
                      <a:pt x="7168" y="18241"/>
                      <a:pt x="7472" y="17585"/>
                    </a:cubicBezTo>
                    <a:cubicBezTo>
                      <a:pt x="7864" y="16743"/>
                      <a:pt x="8076" y="16352"/>
                      <a:pt x="8141" y="16352"/>
                    </a:cubicBezTo>
                    <a:close/>
                    <a:moveTo>
                      <a:pt x="22319" y="17748"/>
                    </a:moveTo>
                    <a:cubicBezTo>
                      <a:pt x="22384" y="17750"/>
                      <a:pt x="22404" y="17788"/>
                      <a:pt x="22368" y="17851"/>
                    </a:cubicBezTo>
                    <a:cubicBezTo>
                      <a:pt x="22339" y="17907"/>
                      <a:pt x="22212" y="18084"/>
                      <a:pt x="22093" y="18238"/>
                    </a:cubicBezTo>
                    <a:cubicBezTo>
                      <a:pt x="21887" y="18507"/>
                      <a:pt x="21792" y="18660"/>
                      <a:pt x="21820" y="18660"/>
                    </a:cubicBezTo>
                    <a:cubicBezTo>
                      <a:pt x="21838" y="18660"/>
                      <a:pt x="21900" y="18604"/>
                      <a:pt x="22011" y="18482"/>
                    </a:cubicBezTo>
                    <a:cubicBezTo>
                      <a:pt x="22093" y="18392"/>
                      <a:pt x="22145" y="18339"/>
                      <a:pt x="22161" y="18339"/>
                    </a:cubicBezTo>
                    <a:cubicBezTo>
                      <a:pt x="22192" y="18339"/>
                      <a:pt x="22097" y="18527"/>
                      <a:pt x="21844" y="19012"/>
                    </a:cubicBezTo>
                    <a:cubicBezTo>
                      <a:pt x="21497" y="19674"/>
                      <a:pt x="21403" y="19859"/>
                      <a:pt x="21346" y="19859"/>
                    </a:cubicBezTo>
                    <a:cubicBezTo>
                      <a:pt x="21321" y="19859"/>
                      <a:pt x="21303" y="19824"/>
                      <a:pt x="21275" y="19777"/>
                    </a:cubicBezTo>
                    <a:cubicBezTo>
                      <a:pt x="21165" y="19606"/>
                      <a:pt x="21174" y="19582"/>
                      <a:pt x="21483" y="19174"/>
                    </a:cubicBezTo>
                    <a:cubicBezTo>
                      <a:pt x="21644" y="18961"/>
                      <a:pt x="21751" y="18770"/>
                      <a:pt x="21724" y="18743"/>
                    </a:cubicBezTo>
                    <a:cubicBezTo>
                      <a:pt x="21652" y="18671"/>
                      <a:pt x="22205" y="17748"/>
                      <a:pt x="22319" y="17748"/>
                    </a:cubicBezTo>
                    <a:close/>
                    <a:moveTo>
                      <a:pt x="7771" y="16284"/>
                    </a:moveTo>
                    <a:cubicBezTo>
                      <a:pt x="7805" y="16284"/>
                      <a:pt x="7846" y="16315"/>
                      <a:pt x="7873" y="16360"/>
                    </a:cubicBezTo>
                    <a:cubicBezTo>
                      <a:pt x="7898" y="16404"/>
                      <a:pt x="7683" y="16939"/>
                      <a:pt x="7397" y="17550"/>
                    </a:cubicBezTo>
                    <a:cubicBezTo>
                      <a:pt x="7128" y="18125"/>
                      <a:pt x="6904" y="18526"/>
                      <a:pt x="6856" y="18526"/>
                    </a:cubicBezTo>
                    <a:cubicBezTo>
                      <a:pt x="6852" y="18526"/>
                      <a:pt x="6849" y="18523"/>
                      <a:pt x="6847" y="18516"/>
                    </a:cubicBezTo>
                    <a:cubicBezTo>
                      <a:pt x="6846" y="18506"/>
                      <a:pt x="6842" y="18502"/>
                      <a:pt x="6838" y="18502"/>
                    </a:cubicBezTo>
                    <a:cubicBezTo>
                      <a:pt x="6804" y="18502"/>
                      <a:pt x="6696" y="18753"/>
                      <a:pt x="6579" y="19119"/>
                    </a:cubicBezTo>
                    <a:cubicBezTo>
                      <a:pt x="6445" y="19533"/>
                      <a:pt x="6308" y="19868"/>
                      <a:pt x="6272" y="19868"/>
                    </a:cubicBezTo>
                    <a:cubicBezTo>
                      <a:pt x="6160" y="19868"/>
                      <a:pt x="6193" y="19737"/>
                      <a:pt x="6505" y="18964"/>
                    </a:cubicBezTo>
                    <a:cubicBezTo>
                      <a:pt x="6665" y="18564"/>
                      <a:pt x="6800" y="18311"/>
                      <a:pt x="6850" y="18311"/>
                    </a:cubicBezTo>
                    <a:cubicBezTo>
                      <a:pt x="6855" y="18311"/>
                      <a:pt x="6859" y="18314"/>
                      <a:pt x="6862" y="18319"/>
                    </a:cubicBezTo>
                    <a:cubicBezTo>
                      <a:pt x="6866" y="18325"/>
                      <a:pt x="6870" y="18328"/>
                      <a:pt x="6876" y="18328"/>
                    </a:cubicBezTo>
                    <a:cubicBezTo>
                      <a:pt x="6956" y="18328"/>
                      <a:pt x="7203" y="17690"/>
                      <a:pt x="7219" y="17415"/>
                    </a:cubicBezTo>
                    <a:cubicBezTo>
                      <a:pt x="7230" y="17245"/>
                      <a:pt x="7698" y="16284"/>
                      <a:pt x="7771" y="16284"/>
                    </a:cubicBezTo>
                    <a:close/>
                    <a:moveTo>
                      <a:pt x="10961" y="16692"/>
                    </a:moveTo>
                    <a:cubicBezTo>
                      <a:pt x="11001" y="16692"/>
                      <a:pt x="11007" y="16753"/>
                      <a:pt x="10978" y="16834"/>
                    </a:cubicBezTo>
                    <a:cubicBezTo>
                      <a:pt x="10949" y="16912"/>
                      <a:pt x="10801" y="17327"/>
                      <a:pt x="10653" y="17750"/>
                    </a:cubicBezTo>
                    <a:cubicBezTo>
                      <a:pt x="10349" y="18613"/>
                      <a:pt x="9970" y="19529"/>
                      <a:pt x="9849" y="19689"/>
                    </a:cubicBezTo>
                    <a:cubicBezTo>
                      <a:pt x="9803" y="19749"/>
                      <a:pt x="9708" y="19826"/>
                      <a:pt x="9627" y="19868"/>
                    </a:cubicBezTo>
                    <a:cubicBezTo>
                      <a:pt x="9623" y="19870"/>
                      <a:pt x="9619" y="19871"/>
                      <a:pt x="9616" y="19871"/>
                    </a:cubicBezTo>
                    <a:cubicBezTo>
                      <a:pt x="9545" y="19871"/>
                      <a:pt x="9735" y="19361"/>
                      <a:pt x="10186" y="18317"/>
                    </a:cubicBezTo>
                    <a:cubicBezTo>
                      <a:pt x="10574" y="17421"/>
                      <a:pt x="10922" y="16692"/>
                      <a:pt x="10961" y="16692"/>
                    </a:cubicBezTo>
                    <a:close/>
                    <a:moveTo>
                      <a:pt x="19471" y="17669"/>
                    </a:moveTo>
                    <a:cubicBezTo>
                      <a:pt x="19499" y="17669"/>
                      <a:pt x="19600" y="17747"/>
                      <a:pt x="19706" y="17845"/>
                    </a:cubicBezTo>
                    <a:cubicBezTo>
                      <a:pt x="19812" y="17942"/>
                      <a:pt x="19892" y="18050"/>
                      <a:pt x="19892" y="18092"/>
                    </a:cubicBezTo>
                    <a:cubicBezTo>
                      <a:pt x="19892" y="18181"/>
                      <a:pt x="18449" y="19934"/>
                      <a:pt x="18379" y="19934"/>
                    </a:cubicBezTo>
                    <a:cubicBezTo>
                      <a:pt x="18378" y="19934"/>
                      <a:pt x="18377" y="19934"/>
                      <a:pt x="18377" y="19933"/>
                    </a:cubicBezTo>
                    <a:cubicBezTo>
                      <a:pt x="18358" y="19916"/>
                      <a:pt x="18416" y="19648"/>
                      <a:pt x="18498" y="19348"/>
                    </a:cubicBezTo>
                    <a:cubicBezTo>
                      <a:pt x="18635" y="18858"/>
                      <a:pt x="19324" y="17669"/>
                      <a:pt x="19471" y="17669"/>
                    </a:cubicBezTo>
                    <a:close/>
                    <a:moveTo>
                      <a:pt x="8290" y="17937"/>
                    </a:moveTo>
                    <a:cubicBezTo>
                      <a:pt x="8291" y="17937"/>
                      <a:pt x="8292" y="17937"/>
                      <a:pt x="8293" y="17938"/>
                    </a:cubicBezTo>
                    <a:cubicBezTo>
                      <a:pt x="8312" y="17957"/>
                      <a:pt x="8267" y="18239"/>
                      <a:pt x="8194" y="18573"/>
                    </a:cubicBezTo>
                    <a:cubicBezTo>
                      <a:pt x="8070" y="19152"/>
                      <a:pt x="8033" y="19373"/>
                      <a:pt x="8011" y="19770"/>
                    </a:cubicBezTo>
                    <a:cubicBezTo>
                      <a:pt x="8004" y="19869"/>
                      <a:pt x="7959" y="19949"/>
                      <a:pt x="7910" y="19949"/>
                    </a:cubicBezTo>
                    <a:cubicBezTo>
                      <a:pt x="7823" y="19949"/>
                      <a:pt x="7832" y="19868"/>
                      <a:pt x="7953" y="19501"/>
                    </a:cubicBezTo>
                    <a:cubicBezTo>
                      <a:pt x="7963" y="19474"/>
                      <a:pt x="7964" y="19461"/>
                      <a:pt x="7959" y="19461"/>
                    </a:cubicBezTo>
                    <a:cubicBezTo>
                      <a:pt x="7948" y="19461"/>
                      <a:pt x="7903" y="19529"/>
                      <a:pt x="7837" y="19648"/>
                    </a:cubicBezTo>
                    <a:cubicBezTo>
                      <a:pt x="7736" y="19829"/>
                      <a:pt x="7642" y="19922"/>
                      <a:pt x="7567" y="19922"/>
                    </a:cubicBezTo>
                    <a:cubicBezTo>
                      <a:pt x="7515" y="19922"/>
                      <a:pt x="7472" y="19875"/>
                      <a:pt x="7445" y="19779"/>
                    </a:cubicBezTo>
                    <a:cubicBezTo>
                      <a:pt x="7433" y="19733"/>
                      <a:pt x="7429" y="19710"/>
                      <a:pt x="7437" y="19710"/>
                    </a:cubicBezTo>
                    <a:cubicBezTo>
                      <a:pt x="7444" y="19710"/>
                      <a:pt x="7461" y="19730"/>
                      <a:pt x="7491" y="19770"/>
                    </a:cubicBezTo>
                    <a:cubicBezTo>
                      <a:pt x="7504" y="19788"/>
                      <a:pt x="7517" y="19797"/>
                      <a:pt x="7530" y="19797"/>
                    </a:cubicBezTo>
                    <a:cubicBezTo>
                      <a:pt x="7572" y="19797"/>
                      <a:pt x="7617" y="19710"/>
                      <a:pt x="7671" y="19527"/>
                    </a:cubicBezTo>
                    <a:cubicBezTo>
                      <a:pt x="7827" y="18991"/>
                      <a:pt x="8239" y="17937"/>
                      <a:pt x="8290" y="17937"/>
                    </a:cubicBezTo>
                    <a:close/>
                    <a:moveTo>
                      <a:pt x="8596" y="16369"/>
                    </a:moveTo>
                    <a:cubicBezTo>
                      <a:pt x="8638" y="16369"/>
                      <a:pt x="8650" y="16441"/>
                      <a:pt x="8614" y="16594"/>
                    </a:cubicBezTo>
                    <a:cubicBezTo>
                      <a:pt x="8468" y="17204"/>
                      <a:pt x="8313" y="17669"/>
                      <a:pt x="8253" y="17669"/>
                    </a:cubicBezTo>
                    <a:cubicBezTo>
                      <a:pt x="8215" y="17669"/>
                      <a:pt x="8092" y="17938"/>
                      <a:pt x="7972" y="18272"/>
                    </a:cubicBezTo>
                    <a:cubicBezTo>
                      <a:pt x="7666" y="19128"/>
                      <a:pt x="7285" y="19951"/>
                      <a:pt x="7192" y="19951"/>
                    </a:cubicBezTo>
                    <a:cubicBezTo>
                      <a:pt x="6873" y="19949"/>
                      <a:pt x="6866" y="19858"/>
                      <a:pt x="7135" y="19233"/>
                    </a:cubicBezTo>
                    <a:cubicBezTo>
                      <a:pt x="7282" y="18889"/>
                      <a:pt x="7541" y="18333"/>
                      <a:pt x="7706" y="18006"/>
                    </a:cubicBezTo>
                    <a:cubicBezTo>
                      <a:pt x="7870" y="17681"/>
                      <a:pt x="7987" y="17355"/>
                      <a:pt x="7963" y="17290"/>
                    </a:cubicBezTo>
                    <a:cubicBezTo>
                      <a:pt x="7943" y="17239"/>
                      <a:pt x="7944" y="17206"/>
                      <a:pt x="7963" y="17206"/>
                    </a:cubicBezTo>
                    <a:cubicBezTo>
                      <a:pt x="7968" y="17206"/>
                      <a:pt x="7974" y="17208"/>
                      <a:pt x="7981" y="17213"/>
                    </a:cubicBezTo>
                    <a:cubicBezTo>
                      <a:pt x="7983" y="17215"/>
                      <a:pt x="7986" y="17215"/>
                      <a:pt x="7988" y="17215"/>
                    </a:cubicBezTo>
                    <a:cubicBezTo>
                      <a:pt x="8032" y="17215"/>
                      <a:pt x="8151" y="17044"/>
                      <a:pt x="8265" y="16814"/>
                    </a:cubicBezTo>
                    <a:cubicBezTo>
                      <a:pt x="8404" y="16530"/>
                      <a:pt x="8534" y="16369"/>
                      <a:pt x="8596" y="16369"/>
                    </a:cubicBezTo>
                    <a:close/>
                    <a:moveTo>
                      <a:pt x="9776" y="16527"/>
                    </a:moveTo>
                    <a:cubicBezTo>
                      <a:pt x="9840" y="16527"/>
                      <a:pt x="9877" y="16558"/>
                      <a:pt x="9861" y="16597"/>
                    </a:cubicBezTo>
                    <a:cubicBezTo>
                      <a:pt x="9845" y="16634"/>
                      <a:pt x="9540" y="17350"/>
                      <a:pt x="9186" y="18182"/>
                    </a:cubicBezTo>
                    <a:cubicBezTo>
                      <a:pt x="8785" y="19118"/>
                      <a:pt x="8542" y="19604"/>
                      <a:pt x="8478" y="19604"/>
                    </a:cubicBezTo>
                    <a:cubicBezTo>
                      <a:pt x="8474" y="19604"/>
                      <a:pt x="8471" y="19603"/>
                      <a:pt x="8468" y="19599"/>
                    </a:cubicBezTo>
                    <a:cubicBezTo>
                      <a:pt x="8455" y="19581"/>
                      <a:pt x="8446" y="19573"/>
                      <a:pt x="8440" y="19573"/>
                    </a:cubicBezTo>
                    <a:cubicBezTo>
                      <a:pt x="8425" y="19573"/>
                      <a:pt x="8427" y="19618"/>
                      <a:pt x="8448" y="19703"/>
                    </a:cubicBezTo>
                    <a:cubicBezTo>
                      <a:pt x="8472" y="19801"/>
                      <a:pt x="8478" y="19846"/>
                      <a:pt x="8464" y="19846"/>
                    </a:cubicBezTo>
                    <a:cubicBezTo>
                      <a:pt x="8454" y="19846"/>
                      <a:pt x="8434" y="19825"/>
                      <a:pt x="8404" y="19786"/>
                    </a:cubicBezTo>
                    <a:cubicBezTo>
                      <a:pt x="8371" y="19743"/>
                      <a:pt x="8350" y="19720"/>
                      <a:pt x="8340" y="19720"/>
                    </a:cubicBezTo>
                    <a:cubicBezTo>
                      <a:pt x="8326" y="19720"/>
                      <a:pt x="8333" y="19764"/>
                      <a:pt x="8354" y="19860"/>
                    </a:cubicBezTo>
                    <a:cubicBezTo>
                      <a:pt x="8376" y="19955"/>
                      <a:pt x="8379" y="19999"/>
                      <a:pt x="8359" y="19999"/>
                    </a:cubicBezTo>
                    <a:cubicBezTo>
                      <a:pt x="8349" y="19999"/>
                      <a:pt x="8331" y="19986"/>
                      <a:pt x="8306" y="19961"/>
                    </a:cubicBezTo>
                    <a:cubicBezTo>
                      <a:pt x="8234" y="19890"/>
                      <a:pt x="8285" y="19689"/>
                      <a:pt x="8505" y="19151"/>
                    </a:cubicBezTo>
                    <a:cubicBezTo>
                      <a:pt x="9099" y="17700"/>
                      <a:pt x="9668" y="16527"/>
                      <a:pt x="9776" y="16527"/>
                    </a:cubicBezTo>
                    <a:close/>
                    <a:moveTo>
                      <a:pt x="9998" y="16608"/>
                    </a:moveTo>
                    <a:cubicBezTo>
                      <a:pt x="10018" y="16608"/>
                      <a:pt x="9942" y="16852"/>
                      <a:pt x="9828" y="17153"/>
                    </a:cubicBezTo>
                    <a:cubicBezTo>
                      <a:pt x="9712" y="17454"/>
                      <a:pt x="9638" y="17744"/>
                      <a:pt x="9661" y="17802"/>
                    </a:cubicBezTo>
                    <a:cubicBezTo>
                      <a:pt x="9682" y="17857"/>
                      <a:pt x="9503" y="18377"/>
                      <a:pt x="9266" y="18946"/>
                    </a:cubicBezTo>
                    <a:cubicBezTo>
                      <a:pt x="8917" y="19777"/>
                      <a:pt x="8794" y="19996"/>
                      <a:pt x="8654" y="20018"/>
                    </a:cubicBezTo>
                    <a:cubicBezTo>
                      <a:pt x="8615" y="20024"/>
                      <a:pt x="8585" y="20029"/>
                      <a:pt x="8563" y="20029"/>
                    </a:cubicBezTo>
                    <a:cubicBezTo>
                      <a:pt x="8491" y="20029"/>
                      <a:pt x="8509" y="19978"/>
                      <a:pt x="8592" y="19777"/>
                    </a:cubicBezTo>
                    <a:cubicBezTo>
                      <a:pt x="8980" y="18855"/>
                      <a:pt x="9895" y="16725"/>
                      <a:pt x="9924" y="16673"/>
                    </a:cubicBezTo>
                    <a:cubicBezTo>
                      <a:pt x="9946" y="16634"/>
                      <a:pt x="9976" y="16608"/>
                      <a:pt x="9998" y="16608"/>
                    </a:cubicBezTo>
                    <a:close/>
                    <a:moveTo>
                      <a:pt x="10731" y="16615"/>
                    </a:moveTo>
                    <a:cubicBezTo>
                      <a:pt x="10799" y="16615"/>
                      <a:pt x="10642" y="17065"/>
                      <a:pt x="10276" y="17921"/>
                    </a:cubicBezTo>
                    <a:cubicBezTo>
                      <a:pt x="9728" y="19199"/>
                      <a:pt x="9555" y="19559"/>
                      <a:pt x="9467" y="19623"/>
                    </a:cubicBezTo>
                    <a:cubicBezTo>
                      <a:pt x="9435" y="19647"/>
                      <a:pt x="9353" y="19770"/>
                      <a:pt x="9280" y="19908"/>
                    </a:cubicBezTo>
                    <a:cubicBezTo>
                      <a:pt x="9225" y="20011"/>
                      <a:pt x="9179" y="20070"/>
                      <a:pt x="9158" y="20070"/>
                    </a:cubicBezTo>
                    <a:cubicBezTo>
                      <a:pt x="9151" y="20070"/>
                      <a:pt x="9146" y="20063"/>
                      <a:pt x="9146" y="20047"/>
                    </a:cubicBezTo>
                    <a:cubicBezTo>
                      <a:pt x="9141" y="19928"/>
                      <a:pt x="10507" y="16862"/>
                      <a:pt x="10638" y="16699"/>
                    </a:cubicBezTo>
                    <a:cubicBezTo>
                      <a:pt x="10683" y="16642"/>
                      <a:pt x="10714" y="16615"/>
                      <a:pt x="10731" y="16615"/>
                    </a:cubicBezTo>
                    <a:close/>
                    <a:moveTo>
                      <a:pt x="10431" y="16608"/>
                    </a:moveTo>
                    <a:cubicBezTo>
                      <a:pt x="10487" y="16608"/>
                      <a:pt x="10521" y="16660"/>
                      <a:pt x="10499" y="16715"/>
                    </a:cubicBezTo>
                    <a:cubicBezTo>
                      <a:pt x="10307" y="17211"/>
                      <a:pt x="9023" y="20004"/>
                      <a:pt x="8960" y="20066"/>
                    </a:cubicBezTo>
                    <a:cubicBezTo>
                      <a:pt x="8938" y="20087"/>
                      <a:pt x="8921" y="20104"/>
                      <a:pt x="8912" y="20104"/>
                    </a:cubicBezTo>
                    <a:cubicBezTo>
                      <a:pt x="8876" y="20104"/>
                      <a:pt x="9001" y="19801"/>
                      <a:pt x="9643" y="18246"/>
                    </a:cubicBezTo>
                    <a:cubicBezTo>
                      <a:pt x="10051" y="17260"/>
                      <a:pt x="10364" y="16608"/>
                      <a:pt x="10431" y="16608"/>
                    </a:cubicBezTo>
                    <a:close/>
                    <a:moveTo>
                      <a:pt x="23583" y="17911"/>
                    </a:moveTo>
                    <a:cubicBezTo>
                      <a:pt x="23715" y="17911"/>
                      <a:pt x="23661" y="18053"/>
                      <a:pt x="23228" y="18870"/>
                    </a:cubicBezTo>
                    <a:cubicBezTo>
                      <a:pt x="22946" y="19400"/>
                      <a:pt x="22667" y="19900"/>
                      <a:pt x="22601" y="19989"/>
                    </a:cubicBezTo>
                    <a:cubicBezTo>
                      <a:pt x="22542" y="20070"/>
                      <a:pt x="22512" y="20111"/>
                      <a:pt x="22503" y="20111"/>
                    </a:cubicBezTo>
                    <a:cubicBezTo>
                      <a:pt x="22493" y="20111"/>
                      <a:pt x="22505" y="20070"/>
                      <a:pt x="22528" y="19989"/>
                    </a:cubicBezTo>
                    <a:cubicBezTo>
                      <a:pt x="22553" y="19900"/>
                      <a:pt x="22614" y="19663"/>
                      <a:pt x="22667" y="19460"/>
                    </a:cubicBezTo>
                    <a:cubicBezTo>
                      <a:pt x="22808" y="18906"/>
                      <a:pt x="23397" y="17911"/>
                      <a:pt x="23583" y="17911"/>
                    </a:cubicBezTo>
                    <a:close/>
                    <a:moveTo>
                      <a:pt x="22700" y="17838"/>
                    </a:moveTo>
                    <a:cubicBezTo>
                      <a:pt x="22730" y="17838"/>
                      <a:pt x="22742" y="17883"/>
                      <a:pt x="22740" y="17970"/>
                    </a:cubicBezTo>
                    <a:cubicBezTo>
                      <a:pt x="22739" y="18052"/>
                      <a:pt x="22685" y="18259"/>
                      <a:pt x="22621" y="18438"/>
                    </a:cubicBezTo>
                    <a:cubicBezTo>
                      <a:pt x="22558" y="18617"/>
                      <a:pt x="22529" y="18794"/>
                      <a:pt x="22556" y="18838"/>
                    </a:cubicBezTo>
                    <a:cubicBezTo>
                      <a:pt x="22572" y="18864"/>
                      <a:pt x="22572" y="18878"/>
                      <a:pt x="22557" y="18878"/>
                    </a:cubicBezTo>
                    <a:cubicBezTo>
                      <a:pt x="22548" y="18878"/>
                      <a:pt x="22534" y="18873"/>
                      <a:pt x="22515" y="18862"/>
                    </a:cubicBezTo>
                    <a:cubicBezTo>
                      <a:pt x="22512" y="18860"/>
                      <a:pt x="22508" y="18859"/>
                      <a:pt x="22504" y="18859"/>
                    </a:cubicBezTo>
                    <a:cubicBezTo>
                      <a:pt x="22441" y="18859"/>
                      <a:pt x="22294" y="19061"/>
                      <a:pt x="22128" y="19373"/>
                    </a:cubicBezTo>
                    <a:cubicBezTo>
                      <a:pt x="21965" y="19682"/>
                      <a:pt x="21763" y="19997"/>
                      <a:pt x="21677" y="20076"/>
                    </a:cubicBezTo>
                    <a:cubicBezTo>
                      <a:pt x="21606" y="20141"/>
                      <a:pt x="21565" y="20173"/>
                      <a:pt x="21537" y="20173"/>
                    </a:cubicBezTo>
                    <a:cubicBezTo>
                      <a:pt x="21510" y="20173"/>
                      <a:pt x="21494" y="20144"/>
                      <a:pt x="21472" y="20088"/>
                    </a:cubicBezTo>
                    <a:cubicBezTo>
                      <a:pt x="21443" y="20009"/>
                      <a:pt x="21657" y="19535"/>
                      <a:pt x="22010" y="18892"/>
                    </a:cubicBezTo>
                    <a:cubicBezTo>
                      <a:pt x="22410" y="18163"/>
                      <a:pt x="22619" y="17838"/>
                      <a:pt x="22700" y="17838"/>
                    </a:cubicBezTo>
                    <a:close/>
                    <a:moveTo>
                      <a:pt x="12266" y="16796"/>
                    </a:moveTo>
                    <a:cubicBezTo>
                      <a:pt x="12289" y="16796"/>
                      <a:pt x="12313" y="16800"/>
                      <a:pt x="12339" y="16807"/>
                    </a:cubicBezTo>
                    <a:cubicBezTo>
                      <a:pt x="12438" y="16834"/>
                      <a:pt x="12666" y="16854"/>
                      <a:pt x="12845" y="16854"/>
                    </a:cubicBezTo>
                    <a:cubicBezTo>
                      <a:pt x="13023" y="16854"/>
                      <a:pt x="13214" y="16884"/>
                      <a:pt x="13269" y="16919"/>
                    </a:cubicBezTo>
                    <a:cubicBezTo>
                      <a:pt x="13340" y="16966"/>
                      <a:pt x="13203" y="17403"/>
                      <a:pt x="12765" y="18527"/>
                    </a:cubicBezTo>
                    <a:cubicBezTo>
                      <a:pt x="12433" y="19374"/>
                      <a:pt x="12143" y="20138"/>
                      <a:pt x="12120" y="20222"/>
                    </a:cubicBezTo>
                    <a:cubicBezTo>
                      <a:pt x="12098" y="20307"/>
                      <a:pt x="12062" y="20342"/>
                      <a:pt x="11977" y="20342"/>
                    </a:cubicBezTo>
                    <a:cubicBezTo>
                      <a:pt x="11944" y="20342"/>
                      <a:pt x="11902" y="20337"/>
                      <a:pt x="11851" y="20326"/>
                    </a:cubicBezTo>
                    <a:cubicBezTo>
                      <a:pt x="11725" y="20302"/>
                      <a:pt x="11244" y="20257"/>
                      <a:pt x="10788" y="20225"/>
                    </a:cubicBezTo>
                    <a:cubicBezTo>
                      <a:pt x="10332" y="20193"/>
                      <a:pt x="9956" y="20146"/>
                      <a:pt x="9958" y="20118"/>
                    </a:cubicBezTo>
                    <a:cubicBezTo>
                      <a:pt x="9962" y="20092"/>
                      <a:pt x="10272" y="19822"/>
                      <a:pt x="10646" y="19521"/>
                    </a:cubicBezTo>
                    <a:lnTo>
                      <a:pt x="11330" y="18972"/>
                    </a:lnTo>
                    <a:lnTo>
                      <a:pt x="11172" y="19432"/>
                    </a:lnTo>
                    <a:cubicBezTo>
                      <a:pt x="11085" y="19683"/>
                      <a:pt x="11014" y="19951"/>
                      <a:pt x="11015" y="20022"/>
                    </a:cubicBezTo>
                    <a:cubicBezTo>
                      <a:pt x="11016" y="20030"/>
                      <a:pt x="11017" y="20034"/>
                      <a:pt x="11020" y="20034"/>
                    </a:cubicBezTo>
                    <a:cubicBezTo>
                      <a:pt x="11042" y="20034"/>
                      <a:pt x="11136" y="19798"/>
                      <a:pt x="11248" y="19460"/>
                    </a:cubicBezTo>
                    <a:cubicBezTo>
                      <a:pt x="11374" y="19077"/>
                      <a:pt x="11532" y="18659"/>
                      <a:pt x="11602" y="18524"/>
                    </a:cubicBezTo>
                    <a:cubicBezTo>
                      <a:pt x="11672" y="18387"/>
                      <a:pt x="11783" y="18042"/>
                      <a:pt x="11851" y="17750"/>
                    </a:cubicBezTo>
                    <a:cubicBezTo>
                      <a:pt x="12026" y="16999"/>
                      <a:pt x="12105" y="16796"/>
                      <a:pt x="12266" y="16796"/>
                    </a:cubicBezTo>
                    <a:close/>
                    <a:moveTo>
                      <a:pt x="13109" y="17943"/>
                    </a:moveTo>
                    <a:cubicBezTo>
                      <a:pt x="13110" y="17943"/>
                      <a:pt x="13110" y="17943"/>
                      <a:pt x="13111" y="17943"/>
                    </a:cubicBezTo>
                    <a:cubicBezTo>
                      <a:pt x="13127" y="17957"/>
                      <a:pt x="13001" y="18504"/>
                      <a:pt x="12829" y="19162"/>
                    </a:cubicBezTo>
                    <a:cubicBezTo>
                      <a:pt x="12549" y="20248"/>
                      <a:pt x="12504" y="20356"/>
                      <a:pt x="12342" y="20356"/>
                    </a:cubicBezTo>
                    <a:lnTo>
                      <a:pt x="12163" y="20356"/>
                    </a:lnTo>
                    <a:lnTo>
                      <a:pt x="12397" y="19721"/>
                    </a:lnTo>
                    <a:cubicBezTo>
                      <a:pt x="12806" y="18608"/>
                      <a:pt x="13074" y="17943"/>
                      <a:pt x="13109" y="17943"/>
                    </a:cubicBezTo>
                    <a:close/>
                    <a:moveTo>
                      <a:pt x="8846" y="20276"/>
                    </a:moveTo>
                    <a:cubicBezTo>
                      <a:pt x="8865" y="20276"/>
                      <a:pt x="8860" y="20349"/>
                      <a:pt x="8836" y="20437"/>
                    </a:cubicBezTo>
                    <a:cubicBezTo>
                      <a:pt x="8805" y="20557"/>
                      <a:pt x="8712" y="20678"/>
                      <a:pt x="8670" y="20678"/>
                    </a:cubicBezTo>
                    <a:cubicBezTo>
                      <a:pt x="8658" y="20678"/>
                      <a:pt x="8650" y="20667"/>
                      <a:pt x="8650" y="20642"/>
                    </a:cubicBezTo>
                    <a:cubicBezTo>
                      <a:pt x="8650" y="20568"/>
                      <a:pt x="8808" y="20276"/>
                      <a:pt x="8846" y="20276"/>
                    </a:cubicBezTo>
                    <a:close/>
                    <a:moveTo>
                      <a:pt x="13630" y="16927"/>
                    </a:moveTo>
                    <a:lnTo>
                      <a:pt x="14175" y="16973"/>
                    </a:lnTo>
                    <a:cubicBezTo>
                      <a:pt x="14475" y="16997"/>
                      <a:pt x="15043" y="17040"/>
                      <a:pt x="15434" y="17066"/>
                    </a:cubicBezTo>
                    <a:cubicBezTo>
                      <a:pt x="16126" y="17113"/>
                      <a:pt x="16144" y="17120"/>
                      <a:pt x="16061" y="17290"/>
                    </a:cubicBezTo>
                    <a:cubicBezTo>
                      <a:pt x="16019" y="17372"/>
                      <a:pt x="15999" y="17413"/>
                      <a:pt x="16008" y="17413"/>
                    </a:cubicBezTo>
                    <a:cubicBezTo>
                      <a:pt x="16017" y="17413"/>
                      <a:pt x="16057" y="17368"/>
                      <a:pt x="16137" y="17276"/>
                    </a:cubicBezTo>
                    <a:cubicBezTo>
                      <a:pt x="16229" y="17171"/>
                      <a:pt x="16301" y="17127"/>
                      <a:pt x="16395" y="17127"/>
                    </a:cubicBezTo>
                    <a:cubicBezTo>
                      <a:pt x="16428" y="17127"/>
                      <a:pt x="16463" y="17132"/>
                      <a:pt x="16503" y="17142"/>
                    </a:cubicBezTo>
                    <a:cubicBezTo>
                      <a:pt x="16748" y="17207"/>
                      <a:pt x="16768" y="17279"/>
                      <a:pt x="16585" y="17429"/>
                    </a:cubicBezTo>
                    <a:cubicBezTo>
                      <a:pt x="16518" y="17483"/>
                      <a:pt x="16388" y="17643"/>
                      <a:pt x="16296" y="17782"/>
                    </a:cubicBezTo>
                    <a:cubicBezTo>
                      <a:pt x="16266" y="17826"/>
                      <a:pt x="16258" y="17847"/>
                      <a:pt x="16267" y="17847"/>
                    </a:cubicBezTo>
                    <a:cubicBezTo>
                      <a:pt x="16287" y="17847"/>
                      <a:pt x="16383" y="17757"/>
                      <a:pt x="16529" y="17597"/>
                    </a:cubicBezTo>
                    <a:lnTo>
                      <a:pt x="16927" y="17161"/>
                    </a:lnTo>
                    <a:lnTo>
                      <a:pt x="17473" y="17217"/>
                    </a:lnTo>
                    <a:lnTo>
                      <a:pt x="18020" y="17275"/>
                    </a:lnTo>
                    <a:lnTo>
                      <a:pt x="17652" y="17739"/>
                    </a:lnTo>
                    <a:cubicBezTo>
                      <a:pt x="16851" y="18752"/>
                      <a:pt x="16612" y="19062"/>
                      <a:pt x="16641" y="19062"/>
                    </a:cubicBezTo>
                    <a:cubicBezTo>
                      <a:pt x="16648" y="19062"/>
                      <a:pt x="16668" y="19047"/>
                      <a:pt x="16699" y="19020"/>
                    </a:cubicBezTo>
                    <a:cubicBezTo>
                      <a:pt x="16798" y="18933"/>
                      <a:pt x="17153" y="18510"/>
                      <a:pt x="17498" y="18071"/>
                    </a:cubicBezTo>
                    <a:cubicBezTo>
                      <a:pt x="17996" y="17431"/>
                      <a:pt x="18094" y="17306"/>
                      <a:pt x="18270" y="17306"/>
                    </a:cubicBezTo>
                    <a:cubicBezTo>
                      <a:pt x="18312" y="17306"/>
                      <a:pt x="18358" y="17313"/>
                      <a:pt x="18414" y="17322"/>
                    </a:cubicBezTo>
                    <a:cubicBezTo>
                      <a:pt x="18576" y="17347"/>
                      <a:pt x="18718" y="17371"/>
                      <a:pt x="18728" y="17378"/>
                    </a:cubicBezTo>
                    <a:cubicBezTo>
                      <a:pt x="18775" y="17414"/>
                      <a:pt x="18329" y="19093"/>
                      <a:pt x="18247" y="19190"/>
                    </a:cubicBezTo>
                    <a:cubicBezTo>
                      <a:pt x="18198" y="19247"/>
                      <a:pt x="18176" y="19314"/>
                      <a:pt x="18198" y="19337"/>
                    </a:cubicBezTo>
                    <a:cubicBezTo>
                      <a:pt x="18256" y="19396"/>
                      <a:pt x="18033" y="20250"/>
                      <a:pt x="17886" y="20534"/>
                    </a:cubicBezTo>
                    <a:cubicBezTo>
                      <a:pt x="17796" y="20705"/>
                      <a:pt x="17706" y="20764"/>
                      <a:pt x="17528" y="20764"/>
                    </a:cubicBezTo>
                    <a:cubicBezTo>
                      <a:pt x="17398" y="20764"/>
                      <a:pt x="17287" y="20740"/>
                      <a:pt x="17287" y="20710"/>
                    </a:cubicBezTo>
                    <a:cubicBezTo>
                      <a:pt x="17287" y="20681"/>
                      <a:pt x="17466" y="20412"/>
                      <a:pt x="17681" y="20119"/>
                    </a:cubicBezTo>
                    <a:cubicBezTo>
                      <a:pt x="18123" y="19516"/>
                      <a:pt x="18212" y="19380"/>
                      <a:pt x="18152" y="19380"/>
                    </a:cubicBezTo>
                    <a:cubicBezTo>
                      <a:pt x="18129" y="19380"/>
                      <a:pt x="17901" y="19671"/>
                      <a:pt x="17639" y="20039"/>
                    </a:cubicBezTo>
                    <a:lnTo>
                      <a:pt x="17165" y="20699"/>
                    </a:lnTo>
                    <a:lnTo>
                      <a:pt x="16556" y="20646"/>
                    </a:lnTo>
                    <a:cubicBezTo>
                      <a:pt x="16221" y="20618"/>
                      <a:pt x="15526" y="20571"/>
                      <a:pt x="15019" y="20544"/>
                    </a:cubicBezTo>
                    <a:cubicBezTo>
                      <a:pt x="14131" y="20498"/>
                      <a:pt x="14096" y="20490"/>
                      <a:pt x="14143" y="20324"/>
                    </a:cubicBezTo>
                    <a:cubicBezTo>
                      <a:pt x="14218" y="20062"/>
                      <a:pt x="14247" y="19912"/>
                      <a:pt x="14229" y="19912"/>
                    </a:cubicBezTo>
                    <a:cubicBezTo>
                      <a:pt x="14218" y="19912"/>
                      <a:pt x="14190" y="19968"/>
                      <a:pt x="14145" y="20088"/>
                    </a:cubicBezTo>
                    <a:cubicBezTo>
                      <a:pt x="14013" y="20437"/>
                      <a:pt x="14013" y="20437"/>
                      <a:pt x="13614" y="20437"/>
                    </a:cubicBezTo>
                    <a:cubicBezTo>
                      <a:pt x="13394" y="20437"/>
                      <a:pt x="13214" y="20400"/>
                      <a:pt x="13214" y="20356"/>
                    </a:cubicBezTo>
                    <a:cubicBezTo>
                      <a:pt x="13214" y="20310"/>
                      <a:pt x="13338" y="19948"/>
                      <a:pt x="13492" y="19541"/>
                    </a:cubicBezTo>
                    <a:cubicBezTo>
                      <a:pt x="13646" y="19134"/>
                      <a:pt x="13746" y="18807"/>
                      <a:pt x="13715" y="18807"/>
                    </a:cubicBezTo>
                    <a:cubicBezTo>
                      <a:pt x="13686" y="18807"/>
                      <a:pt x="13535" y="19159"/>
                      <a:pt x="13378" y="19590"/>
                    </a:cubicBezTo>
                    <a:cubicBezTo>
                      <a:pt x="13220" y="20022"/>
                      <a:pt x="13060" y="20392"/>
                      <a:pt x="13020" y="20417"/>
                    </a:cubicBezTo>
                    <a:cubicBezTo>
                      <a:pt x="12992" y="20435"/>
                      <a:pt x="12967" y="20444"/>
                      <a:pt x="12947" y="20444"/>
                    </a:cubicBezTo>
                    <a:cubicBezTo>
                      <a:pt x="12755" y="20444"/>
                      <a:pt x="12912" y="19641"/>
                      <a:pt x="13548" y="17236"/>
                    </a:cubicBezTo>
                    <a:lnTo>
                      <a:pt x="13630" y="16927"/>
                    </a:lnTo>
                    <a:close/>
                    <a:moveTo>
                      <a:pt x="20071" y="18230"/>
                    </a:moveTo>
                    <a:cubicBezTo>
                      <a:pt x="20104" y="18230"/>
                      <a:pt x="20133" y="18244"/>
                      <a:pt x="20166" y="18266"/>
                    </a:cubicBezTo>
                    <a:cubicBezTo>
                      <a:pt x="20258" y="18326"/>
                      <a:pt x="20403" y="18470"/>
                      <a:pt x="20487" y="18584"/>
                    </a:cubicBezTo>
                    <a:cubicBezTo>
                      <a:pt x="20577" y="18706"/>
                      <a:pt x="20622" y="18853"/>
                      <a:pt x="20593" y="18941"/>
                    </a:cubicBezTo>
                    <a:cubicBezTo>
                      <a:pt x="20566" y="19025"/>
                      <a:pt x="20202" y="19496"/>
                      <a:pt x="19790" y="19984"/>
                    </a:cubicBezTo>
                    <a:lnTo>
                      <a:pt x="19036" y="20877"/>
                    </a:lnTo>
                    <a:lnTo>
                      <a:pt x="18588" y="20852"/>
                    </a:lnTo>
                    <a:cubicBezTo>
                      <a:pt x="18343" y="20839"/>
                      <a:pt x="18125" y="20813"/>
                      <a:pt x="18107" y="20794"/>
                    </a:cubicBezTo>
                    <a:cubicBezTo>
                      <a:pt x="18006" y="20694"/>
                      <a:pt x="18367" y="20135"/>
                      <a:pt x="19124" y="19215"/>
                    </a:cubicBezTo>
                    <a:cubicBezTo>
                      <a:pt x="19772" y="18432"/>
                      <a:pt x="19948" y="18230"/>
                      <a:pt x="20071" y="18230"/>
                    </a:cubicBezTo>
                    <a:close/>
                    <a:moveTo>
                      <a:pt x="22380" y="19414"/>
                    </a:moveTo>
                    <a:cubicBezTo>
                      <a:pt x="22436" y="19414"/>
                      <a:pt x="22419" y="19545"/>
                      <a:pt x="22295" y="19788"/>
                    </a:cubicBezTo>
                    <a:cubicBezTo>
                      <a:pt x="22224" y="19925"/>
                      <a:pt x="22185" y="20071"/>
                      <a:pt x="22211" y="20108"/>
                    </a:cubicBezTo>
                    <a:cubicBezTo>
                      <a:pt x="22235" y="20146"/>
                      <a:pt x="22197" y="20372"/>
                      <a:pt x="22125" y="20610"/>
                    </a:cubicBezTo>
                    <a:cubicBezTo>
                      <a:pt x="22052" y="20853"/>
                      <a:pt x="22010" y="20953"/>
                      <a:pt x="21971" y="20953"/>
                    </a:cubicBezTo>
                    <a:cubicBezTo>
                      <a:pt x="21953" y="20953"/>
                      <a:pt x="21937" y="20934"/>
                      <a:pt x="21918" y="20899"/>
                    </a:cubicBezTo>
                    <a:cubicBezTo>
                      <a:pt x="21863" y="20794"/>
                      <a:pt x="21887" y="20675"/>
                      <a:pt x="22011" y="20463"/>
                    </a:cubicBezTo>
                    <a:cubicBezTo>
                      <a:pt x="22106" y="20300"/>
                      <a:pt x="22165" y="20153"/>
                      <a:pt x="22141" y="20133"/>
                    </a:cubicBezTo>
                    <a:cubicBezTo>
                      <a:pt x="22139" y="20131"/>
                      <a:pt x="22137" y="20130"/>
                      <a:pt x="22134" y="20130"/>
                    </a:cubicBezTo>
                    <a:cubicBezTo>
                      <a:pt x="22105" y="20130"/>
                      <a:pt x="22034" y="20224"/>
                      <a:pt x="21966" y="20357"/>
                    </a:cubicBezTo>
                    <a:cubicBezTo>
                      <a:pt x="21898" y="20488"/>
                      <a:pt x="21839" y="20555"/>
                      <a:pt x="21791" y="20555"/>
                    </a:cubicBezTo>
                    <a:cubicBezTo>
                      <a:pt x="21776" y="20555"/>
                      <a:pt x="21763" y="20549"/>
                      <a:pt x="21751" y="20536"/>
                    </a:cubicBezTo>
                    <a:cubicBezTo>
                      <a:pt x="21658" y="20444"/>
                      <a:pt x="21732" y="20276"/>
                      <a:pt x="22118" y="19689"/>
                    </a:cubicBezTo>
                    <a:cubicBezTo>
                      <a:pt x="22241" y="19502"/>
                      <a:pt x="22335" y="19414"/>
                      <a:pt x="22380" y="19414"/>
                    </a:cubicBezTo>
                    <a:close/>
                    <a:moveTo>
                      <a:pt x="20652" y="19165"/>
                    </a:moveTo>
                    <a:cubicBezTo>
                      <a:pt x="20687" y="19165"/>
                      <a:pt x="20701" y="19209"/>
                      <a:pt x="20717" y="19278"/>
                    </a:cubicBezTo>
                    <a:cubicBezTo>
                      <a:pt x="20746" y="19400"/>
                      <a:pt x="20774" y="19596"/>
                      <a:pt x="20780" y="19709"/>
                    </a:cubicBezTo>
                    <a:cubicBezTo>
                      <a:pt x="20784" y="19842"/>
                      <a:pt x="20641" y="20108"/>
                      <a:pt x="20372" y="20457"/>
                    </a:cubicBezTo>
                    <a:lnTo>
                      <a:pt x="19957" y="20999"/>
                    </a:lnTo>
                    <a:lnTo>
                      <a:pt x="19578" y="20951"/>
                    </a:lnTo>
                    <a:cubicBezTo>
                      <a:pt x="19365" y="20923"/>
                      <a:pt x="19190" y="20893"/>
                      <a:pt x="19178" y="20885"/>
                    </a:cubicBezTo>
                    <a:cubicBezTo>
                      <a:pt x="19166" y="20877"/>
                      <a:pt x="19499" y="20457"/>
                      <a:pt x="19912" y="19961"/>
                    </a:cubicBezTo>
                    <a:cubicBezTo>
                      <a:pt x="20404" y="19368"/>
                      <a:pt x="20577" y="19165"/>
                      <a:pt x="20652" y="19165"/>
                    </a:cubicBezTo>
                    <a:close/>
                    <a:moveTo>
                      <a:pt x="20877" y="20031"/>
                    </a:moveTo>
                    <a:cubicBezTo>
                      <a:pt x="20913" y="20031"/>
                      <a:pt x="20970" y="20116"/>
                      <a:pt x="21000" y="20213"/>
                    </a:cubicBezTo>
                    <a:cubicBezTo>
                      <a:pt x="21030" y="20310"/>
                      <a:pt x="21114" y="20439"/>
                      <a:pt x="21178" y="20486"/>
                    </a:cubicBezTo>
                    <a:cubicBezTo>
                      <a:pt x="21283" y="20560"/>
                      <a:pt x="21264" y="20617"/>
                      <a:pt x="21065" y="20837"/>
                    </a:cubicBezTo>
                    <a:cubicBezTo>
                      <a:pt x="20909" y="21009"/>
                      <a:pt x="20843" y="21066"/>
                      <a:pt x="20692" y="21066"/>
                    </a:cubicBezTo>
                    <a:cubicBezTo>
                      <a:pt x="20630" y="21066"/>
                      <a:pt x="20552" y="21056"/>
                      <a:pt x="20447" y="21040"/>
                    </a:cubicBezTo>
                    <a:lnTo>
                      <a:pt x="20064" y="20984"/>
                    </a:lnTo>
                    <a:lnTo>
                      <a:pt x="20439" y="20508"/>
                    </a:lnTo>
                    <a:cubicBezTo>
                      <a:pt x="20643" y="20246"/>
                      <a:pt x="20843" y="20031"/>
                      <a:pt x="20877" y="20031"/>
                    </a:cubicBezTo>
                    <a:close/>
                    <a:moveTo>
                      <a:pt x="5530" y="19966"/>
                    </a:moveTo>
                    <a:cubicBezTo>
                      <a:pt x="5686" y="19966"/>
                      <a:pt x="5799" y="19980"/>
                      <a:pt x="5799" y="19999"/>
                    </a:cubicBezTo>
                    <a:cubicBezTo>
                      <a:pt x="5799" y="20024"/>
                      <a:pt x="5700" y="20320"/>
                      <a:pt x="5584" y="20654"/>
                    </a:cubicBezTo>
                    <a:cubicBezTo>
                      <a:pt x="5453" y="21025"/>
                      <a:pt x="5387" y="21169"/>
                      <a:pt x="5336" y="21169"/>
                    </a:cubicBezTo>
                    <a:cubicBezTo>
                      <a:pt x="5319" y="21169"/>
                      <a:pt x="5304" y="21154"/>
                      <a:pt x="5289" y="21127"/>
                    </a:cubicBezTo>
                    <a:cubicBezTo>
                      <a:pt x="5213" y="20995"/>
                      <a:pt x="5236" y="20663"/>
                      <a:pt x="5351" y="20190"/>
                    </a:cubicBezTo>
                    <a:cubicBezTo>
                      <a:pt x="5372" y="20109"/>
                      <a:pt x="5380" y="20067"/>
                      <a:pt x="5373" y="20067"/>
                    </a:cubicBezTo>
                    <a:cubicBezTo>
                      <a:pt x="5364" y="20067"/>
                      <a:pt x="5335" y="20121"/>
                      <a:pt x="5279" y="20234"/>
                    </a:cubicBezTo>
                    <a:lnTo>
                      <a:pt x="5157" y="20478"/>
                    </a:lnTo>
                    <a:lnTo>
                      <a:pt x="5157" y="20478"/>
                    </a:lnTo>
                    <a:lnTo>
                      <a:pt x="5203" y="20234"/>
                    </a:lnTo>
                    <a:cubicBezTo>
                      <a:pt x="5225" y="20115"/>
                      <a:pt x="5228" y="20059"/>
                      <a:pt x="5210" y="20059"/>
                    </a:cubicBezTo>
                    <a:cubicBezTo>
                      <a:pt x="5200" y="20059"/>
                      <a:pt x="5182" y="20077"/>
                      <a:pt x="5157" y="20111"/>
                    </a:cubicBezTo>
                    <a:cubicBezTo>
                      <a:pt x="5117" y="20166"/>
                      <a:pt x="5094" y="20194"/>
                      <a:pt x="5082" y="20194"/>
                    </a:cubicBezTo>
                    <a:cubicBezTo>
                      <a:pt x="5070" y="20194"/>
                      <a:pt x="5067" y="20165"/>
                      <a:pt x="5067" y="20107"/>
                    </a:cubicBezTo>
                    <a:cubicBezTo>
                      <a:pt x="5067" y="20015"/>
                      <a:pt x="5165" y="19976"/>
                      <a:pt x="5433" y="19968"/>
                    </a:cubicBezTo>
                    <a:cubicBezTo>
                      <a:pt x="5466" y="19967"/>
                      <a:pt x="5499" y="19966"/>
                      <a:pt x="5530" y="19966"/>
                    </a:cubicBezTo>
                    <a:close/>
                    <a:moveTo>
                      <a:pt x="21317" y="20735"/>
                    </a:moveTo>
                    <a:cubicBezTo>
                      <a:pt x="21380" y="20735"/>
                      <a:pt x="21425" y="20817"/>
                      <a:pt x="21476" y="20992"/>
                    </a:cubicBezTo>
                    <a:cubicBezTo>
                      <a:pt x="21518" y="21129"/>
                      <a:pt x="21497" y="21172"/>
                      <a:pt x="21383" y="21172"/>
                    </a:cubicBezTo>
                    <a:cubicBezTo>
                      <a:pt x="21301" y="21172"/>
                      <a:pt x="21184" y="21135"/>
                      <a:pt x="21118" y="21093"/>
                    </a:cubicBezTo>
                    <a:cubicBezTo>
                      <a:pt x="21016" y="21027"/>
                      <a:pt x="21023" y="20991"/>
                      <a:pt x="21157" y="20845"/>
                    </a:cubicBezTo>
                    <a:cubicBezTo>
                      <a:pt x="21223" y="20773"/>
                      <a:pt x="21274" y="20735"/>
                      <a:pt x="21317" y="20735"/>
                    </a:cubicBezTo>
                    <a:close/>
                    <a:moveTo>
                      <a:pt x="8606" y="20207"/>
                    </a:moveTo>
                    <a:cubicBezTo>
                      <a:pt x="8681" y="20207"/>
                      <a:pt x="8733" y="20214"/>
                      <a:pt x="8733" y="20226"/>
                    </a:cubicBezTo>
                    <a:cubicBezTo>
                      <a:pt x="8733" y="20312"/>
                      <a:pt x="8393" y="20984"/>
                      <a:pt x="8275" y="21131"/>
                    </a:cubicBezTo>
                    <a:cubicBezTo>
                      <a:pt x="8229" y="21190"/>
                      <a:pt x="8199" y="21224"/>
                      <a:pt x="8183" y="21224"/>
                    </a:cubicBezTo>
                    <a:cubicBezTo>
                      <a:pt x="8158" y="21224"/>
                      <a:pt x="8168" y="21138"/>
                      <a:pt x="8199" y="20927"/>
                    </a:cubicBezTo>
                    <a:cubicBezTo>
                      <a:pt x="8229" y="20724"/>
                      <a:pt x="8259" y="20486"/>
                      <a:pt x="8267" y="20395"/>
                    </a:cubicBezTo>
                    <a:cubicBezTo>
                      <a:pt x="8279" y="20272"/>
                      <a:pt x="8345" y="20222"/>
                      <a:pt x="8508" y="20210"/>
                    </a:cubicBezTo>
                    <a:cubicBezTo>
                      <a:pt x="8543" y="20208"/>
                      <a:pt x="8576" y="20207"/>
                      <a:pt x="8606" y="20207"/>
                    </a:cubicBezTo>
                    <a:close/>
                    <a:moveTo>
                      <a:pt x="24263" y="17943"/>
                    </a:moveTo>
                    <a:cubicBezTo>
                      <a:pt x="24265" y="17943"/>
                      <a:pt x="24266" y="17944"/>
                      <a:pt x="24267" y="17945"/>
                    </a:cubicBezTo>
                    <a:cubicBezTo>
                      <a:pt x="24290" y="17969"/>
                      <a:pt x="23906" y="18711"/>
                      <a:pt x="23418" y="19599"/>
                    </a:cubicBezTo>
                    <a:cubicBezTo>
                      <a:pt x="22741" y="20829"/>
                      <a:pt x="22489" y="21217"/>
                      <a:pt x="22355" y="21237"/>
                    </a:cubicBezTo>
                    <a:cubicBezTo>
                      <a:pt x="22326" y="21241"/>
                      <a:pt x="22301" y="21244"/>
                      <a:pt x="22282" y="21244"/>
                    </a:cubicBezTo>
                    <a:cubicBezTo>
                      <a:pt x="22197" y="21244"/>
                      <a:pt x="22199" y="21197"/>
                      <a:pt x="22248" y="21024"/>
                    </a:cubicBezTo>
                    <a:cubicBezTo>
                      <a:pt x="22338" y="20717"/>
                      <a:pt x="22546" y="20316"/>
                      <a:pt x="22847" y="19876"/>
                    </a:cubicBezTo>
                    <a:cubicBezTo>
                      <a:pt x="22981" y="19681"/>
                      <a:pt x="23093" y="19469"/>
                      <a:pt x="23093" y="19412"/>
                    </a:cubicBezTo>
                    <a:cubicBezTo>
                      <a:pt x="23093" y="19366"/>
                      <a:pt x="23111" y="19336"/>
                      <a:pt x="23134" y="19336"/>
                    </a:cubicBezTo>
                    <a:cubicBezTo>
                      <a:pt x="23140" y="19336"/>
                      <a:pt x="23147" y="19338"/>
                      <a:pt x="23153" y="19342"/>
                    </a:cubicBezTo>
                    <a:cubicBezTo>
                      <a:pt x="23157" y="19344"/>
                      <a:pt x="23160" y="19345"/>
                      <a:pt x="23165" y="19345"/>
                    </a:cubicBezTo>
                    <a:cubicBezTo>
                      <a:pt x="23205" y="19345"/>
                      <a:pt x="23289" y="19262"/>
                      <a:pt x="23361" y="19152"/>
                    </a:cubicBezTo>
                    <a:cubicBezTo>
                      <a:pt x="23718" y="18589"/>
                      <a:pt x="24204" y="17943"/>
                      <a:pt x="24263" y="17943"/>
                    </a:cubicBezTo>
                    <a:close/>
                    <a:moveTo>
                      <a:pt x="24585" y="17994"/>
                    </a:moveTo>
                    <a:cubicBezTo>
                      <a:pt x="24691" y="17994"/>
                      <a:pt x="24781" y="18018"/>
                      <a:pt x="24781" y="18050"/>
                    </a:cubicBezTo>
                    <a:cubicBezTo>
                      <a:pt x="24779" y="18159"/>
                      <a:pt x="23443" y="20576"/>
                      <a:pt x="23173" y="20959"/>
                    </a:cubicBezTo>
                    <a:cubicBezTo>
                      <a:pt x="23004" y="21194"/>
                      <a:pt x="22847" y="21333"/>
                      <a:pt x="22743" y="21333"/>
                    </a:cubicBezTo>
                    <a:cubicBezTo>
                      <a:pt x="22653" y="21333"/>
                      <a:pt x="22581" y="21320"/>
                      <a:pt x="22581" y="21305"/>
                    </a:cubicBezTo>
                    <a:cubicBezTo>
                      <a:pt x="22581" y="21288"/>
                      <a:pt x="22775" y="20934"/>
                      <a:pt x="23013" y="20511"/>
                    </a:cubicBezTo>
                    <a:cubicBezTo>
                      <a:pt x="23250" y="20091"/>
                      <a:pt x="23657" y="19352"/>
                      <a:pt x="23917" y="18870"/>
                    </a:cubicBezTo>
                    <a:cubicBezTo>
                      <a:pt x="24317" y="18128"/>
                      <a:pt x="24420" y="17994"/>
                      <a:pt x="24585" y="17994"/>
                    </a:cubicBezTo>
                    <a:close/>
                    <a:moveTo>
                      <a:pt x="24993" y="17988"/>
                    </a:moveTo>
                    <a:cubicBezTo>
                      <a:pt x="25021" y="17988"/>
                      <a:pt x="24977" y="18104"/>
                      <a:pt x="24865" y="18297"/>
                    </a:cubicBezTo>
                    <a:cubicBezTo>
                      <a:pt x="24767" y="18458"/>
                      <a:pt x="24706" y="18604"/>
                      <a:pt x="24727" y="18620"/>
                    </a:cubicBezTo>
                    <a:cubicBezTo>
                      <a:pt x="24729" y="18622"/>
                      <a:pt x="24731" y="18622"/>
                      <a:pt x="24733" y="18622"/>
                    </a:cubicBezTo>
                    <a:cubicBezTo>
                      <a:pt x="24761" y="18622"/>
                      <a:pt x="24842" y="18519"/>
                      <a:pt x="24922" y="18385"/>
                    </a:cubicBezTo>
                    <a:cubicBezTo>
                      <a:pt x="25043" y="18182"/>
                      <a:pt x="25146" y="18111"/>
                      <a:pt x="25342" y="18096"/>
                    </a:cubicBezTo>
                    <a:lnTo>
                      <a:pt x="25603" y="18076"/>
                    </a:lnTo>
                    <a:lnTo>
                      <a:pt x="24995" y="19273"/>
                    </a:lnTo>
                    <a:cubicBezTo>
                      <a:pt x="24445" y="20354"/>
                      <a:pt x="23800" y="21386"/>
                      <a:pt x="23676" y="21386"/>
                    </a:cubicBezTo>
                    <a:cubicBezTo>
                      <a:pt x="23671" y="21386"/>
                      <a:pt x="23667" y="21385"/>
                      <a:pt x="23664" y="21381"/>
                    </a:cubicBezTo>
                    <a:cubicBezTo>
                      <a:pt x="23645" y="21363"/>
                      <a:pt x="23982" y="20665"/>
                      <a:pt x="24410" y="19825"/>
                    </a:cubicBezTo>
                    <a:cubicBezTo>
                      <a:pt x="24838" y="18987"/>
                      <a:pt x="25186" y="18260"/>
                      <a:pt x="25183" y="18210"/>
                    </a:cubicBezTo>
                    <a:cubicBezTo>
                      <a:pt x="25183" y="18208"/>
                      <a:pt x="25183" y="18207"/>
                      <a:pt x="25182" y="18207"/>
                    </a:cubicBezTo>
                    <a:cubicBezTo>
                      <a:pt x="25155" y="18207"/>
                      <a:pt x="24806" y="18853"/>
                      <a:pt x="24385" y="19683"/>
                    </a:cubicBezTo>
                    <a:cubicBezTo>
                      <a:pt x="23946" y="20547"/>
                      <a:pt x="23556" y="21285"/>
                      <a:pt x="23514" y="21325"/>
                    </a:cubicBezTo>
                    <a:cubicBezTo>
                      <a:pt x="23487" y="21350"/>
                      <a:pt x="23442" y="21364"/>
                      <a:pt x="23393" y="21364"/>
                    </a:cubicBezTo>
                    <a:cubicBezTo>
                      <a:pt x="23360" y="21364"/>
                      <a:pt x="23326" y="21358"/>
                      <a:pt x="23294" y="21345"/>
                    </a:cubicBezTo>
                    <a:cubicBezTo>
                      <a:pt x="23169" y="21300"/>
                      <a:pt x="23243" y="21138"/>
                      <a:pt x="23843" y="20128"/>
                    </a:cubicBezTo>
                    <a:cubicBezTo>
                      <a:pt x="24226" y="19484"/>
                      <a:pt x="24515" y="18928"/>
                      <a:pt x="24492" y="18886"/>
                    </a:cubicBezTo>
                    <a:cubicBezTo>
                      <a:pt x="24470" y="18848"/>
                      <a:pt x="24482" y="18826"/>
                      <a:pt x="24520" y="18826"/>
                    </a:cubicBezTo>
                    <a:cubicBezTo>
                      <a:pt x="24527" y="18826"/>
                      <a:pt x="24536" y="18827"/>
                      <a:pt x="24545" y="18829"/>
                    </a:cubicBezTo>
                    <a:cubicBezTo>
                      <a:pt x="24552" y="18830"/>
                      <a:pt x="24558" y="18831"/>
                      <a:pt x="24565" y="18831"/>
                    </a:cubicBezTo>
                    <a:cubicBezTo>
                      <a:pt x="24614" y="18831"/>
                      <a:pt x="24663" y="18793"/>
                      <a:pt x="24684" y="18735"/>
                    </a:cubicBezTo>
                    <a:cubicBezTo>
                      <a:pt x="24702" y="18687"/>
                      <a:pt x="24698" y="18663"/>
                      <a:pt x="24676" y="18663"/>
                    </a:cubicBezTo>
                    <a:cubicBezTo>
                      <a:pt x="24664" y="18663"/>
                      <a:pt x="24648" y="18669"/>
                      <a:pt x="24627" y="18682"/>
                    </a:cubicBezTo>
                    <a:cubicBezTo>
                      <a:pt x="24620" y="18686"/>
                      <a:pt x="24615" y="18688"/>
                      <a:pt x="24611" y="18688"/>
                    </a:cubicBezTo>
                    <a:cubicBezTo>
                      <a:pt x="24552" y="18688"/>
                      <a:pt x="24735" y="18283"/>
                      <a:pt x="24886" y="18092"/>
                    </a:cubicBezTo>
                    <a:cubicBezTo>
                      <a:pt x="24943" y="18021"/>
                      <a:pt x="24978" y="17988"/>
                      <a:pt x="24993" y="17988"/>
                    </a:cubicBezTo>
                    <a:close/>
                    <a:moveTo>
                      <a:pt x="25138" y="21090"/>
                    </a:moveTo>
                    <a:cubicBezTo>
                      <a:pt x="25155" y="21090"/>
                      <a:pt x="25152" y="21162"/>
                      <a:pt x="25128" y="21252"/>
                    </a:cubicBezTo>
                    <a:cubicBezTo>
                      <a:pt x="25098" y="21371"/>
                      <a:pt x="25005" y="21492"/>
                      <a:pt x="24963" y="21492"/>
                    </a:cubicBezTo>
                    <a:cubicBezTo>
                      <a:pt x="24950" y="21492"/>
                      <a:pt x="24943" y="21481"/>
                      <a:pt x="24943" y="21455"/>
                    </a:cubicBezTo>
                    <a:cubicBezTo>
                      <a:pt x="24943" y="21381"/>
                      <a:pt x="25100" y="21090"/>
                      <a:pt x="25138" y="21090"/>
                    </a:cubicBezTo>
                    <a:close/>
                    <a:moveTo>
                      <a:pt x="25730" y="18077"/>
                    </a:moveTo>
                    <a:lnTo>
                      <a:pt x="25730" y="18077"/>
                    </a:lnTo>
                    <a:cubicBezTo>
                      <a:pt x="25744" y="18077"/>
                      <a:pt x="25730" y="18236"/>
                      <a:pt x="25702" y="18424"/>
                    </a:cubicBezTo>
                    <a:cubicBezTo>
                      <a:pt x="25673" y="18611"/>
                      <a:pt x="25599" y="18892"/>
                      <a:pt x="25543" y="19033"/>
                    </a:cubicBezTo>
                    <a:cubicBezTo>
                      <a:pt x="25487" y="19179"/>
                      <a:pt x="25457" y="19348"/>
                      <a:pt x="25483" y="19412"/>
                    </a:cubicBezTo>
                    <a:cubicBezTo>
                      <a:pt x="25560" y="19614"/>
                      <a:pt x="25342" y="20463"/>
                      <a:pt x="25079" y="20983"/>
                    </a:cubicBezTo>
                    <a:cubicBezTo>
                      <a:pt x="24873" y="21391"/>
                      <a:pt x="24781" y="21495"/>
                      <a:pt x="24632" y="21495"/>
                    </a:cubicBezTo>
                    <a:cubicBezTo>
                      <a:pt x="24461" y="21495"/>
                      <a:pt x="24453" y="21480"/>
                      <a:pt x="24541" y="21313"/>
                    </a:cubicBezTo>
                    <a:cubicBezTo>
                      <a:pt x="24593" y="21214"/>
                      <a:pt x="24695" y="21066"/>
                      <a:pt x="24758" y="20992"/>
                    </a:cubicBezTo>
                    <a:cubicBezTo>
                      <a:pt x="24821" y="20919"/>
                      <a:pt x="24848" y="20806"/>
                      <a:pt x="24814" y="20757"/>
                    </a:cubicBezTo>
                    <a:cubicBezTo>
                      <a:pt x="24791" y="20718"/>
                      <a:pt x="24787" y="20697"/>
                      <a:pt x="24803" y="20697"/>
                    </a:cubicBezTo>
                    <a:cubicBezTo>
                      <a:pt x="24811" y="20697"/>
                      <a:pt x="24823" y="20702"/>
                      <a:pt x="24840" y="20712"/>
                    </a:cubicBezTo>
                    <a:cubicBezTo>
                      <a:pt x="24847" y="20717"/>
                      <a:pt x="24857" y="20719"/>
                      <a:pt x="24867" y="20719"/>
                    </a:cubicBezTo>
                    <a:cubicBezTo>
                      <a:pt x="24918" y="20719"/>
                      <a:pt x="24995" y="20657"/>
                      <a:pt x="25056" y="20562"/>
                    </a:cubicBezTo>
                    <a:cubicBezTo>
                      <a:pt x="25167" y="20392"/>
                      <a:pt x="25202" y="20294"/>
                      <a:pt x="25170" y="20294"/>
                    </a:cubicBezTo>
                    <a:cubicBezTo>
                      <a:pt x="25148" y="20294"/>
                      <a:pt x="25096" y="20339"/>
                      <a:pt x="25015" y="20439"/>
                    </a:cubicBezTo>
                    <a:cubicBezTo>
                      <a:pt x="24992" y="20467"/>
                      <a:pt x="24977" y="20481"/>
                      <a:pt x="24970" y="20481"/>
                    </a:cubicBezTo>
                    <a:cubicBezTo>
                      <a:pt x="24946" y="20481"/>
                      <a:pt x="25007" y="20325"/>
                      <a:pt x="25143" y="20048"/>
                    </a:cubicBezTo>
                    <a:cubicBezTo>
                      <a:pt x="25354" y="19621"/>
                      <a:pt x="25434" y="19425"/>
                      <a:pt x="25413" y="19425"/>
                    </a:cubicBezTo>
                    <a:cubicBezTo>
                      <a:pt x="25385" y="19425"/>
                      <a:pt x="25167" y="19791"/>
                      <a:pt x="24834" y="20431"/>
                    </a:cubicBezTo>
                    <a:cubicBezTo>
                      <a:pt x="24410" y="21246"/>
                      <a:pt x="24283" y="21445"/>
                      <a:pt x="24159" y="21445"/>
                    </a:cubicBezTo>
                    <a:cubicBezTo>
                      <a:pt x="24148" y="21445"/>
                      <a:pt x="24137" y="21443"/>
                      <a:pt x="24125" y="21440"/>
                    </a:cubicBezTo>
                    <a:cubicBezTo>
                      <a:pt x="23966" y="21402"/>
                      <a:pt x="23970" y="21387"/>
                      <a:pt x="24183" y="21020"/>
                    </a:cubicBezTo>
                    <a:cubicBezTo>
                      <a:pt x="24302" y="20814"/>
                      <a:pt x="24533" y="20437"/>
                      <a:pt x="24692" y="20195"/>
                    </a:cubicBezTo>
                    <a:cubicBezTo>
                      <a:pt x="24849" y="19951"/>
                      <a:pt x="24981" y="19691"/>
                      <a:pt x="24983" y="19624"/>
                    </a:cubicBezTo>
                    <a:cubicBezTo>
                      <a:pt x="24985" y="19519"/>
                      <a:pt x="25679" y="18079"/>
                      <a:pt x="25730" y="18077"/>
                    </a:cubicBezTo>
                    <a:close/>
                    <a:moveTo>
                      <a:pt x="26253" y="18157"/>
                    </a:moveTo>
                    <a:cubicBezTo>
                      <a:pt x="26384" y="18157"/>
                      <a:pt x="26490" y="18176"/>
                      <a:pt x="26490" y="18198"/>
                    </a:cubicBezTo>
                    <a:cubicBezTo>
                      <a:pt x="26490" y="18220"/>
                      <a:pt x="26323" y="18572"/>
                      <a:pt x="26118" y="18980"/>
                    </a:cubicBezTo>
                    <a:cubicBezTo>
                      <a:pt x="25915" y="19388"/>
                      <a:pt x="25761" y="19734"/>
                      <a:pt x="25776" y="19750"/>
                    </a:cubicBezTo>
                    <a:cubicBezTo>
                      <a:pt x="25776" y="19750"/>
                      <a:pt x="25776" y="19751"/>
                      <a:pt x="25777" y="19751"/>
                    </a:cubicBezTo>
                    <a:cubicBezTo>
                      <a:pt x="25799" y="19751"/>
                      <a:pt x="25989" y="19404"/>
                      <a:pt x="26205" y="18962"/>
                    </a:cubicBezTo>
                    <a:cubicBezTo>
                      <a:pt x="26467" y="18430"/>
                      <a:pt x="26635" y="18167"/>
                      <a:pt x="26718" y="18167"/>
                    </a:cubicBezTo>
                    <a:cubicBezTo>
                      <a:pt x="26772" y="18167"/>
                      <a:pt x="26791" y="18278"/>
                      <a:pt x="26776" y="18498"/>
                    </a:cubicBezTo>
                    <a:cubicBezTo>
                      <a:pt x="26733" y="19154"/>
                      <a:pt x="26631" y="19420"/>
                      <a:pt x="26023" y="20455"/>
                    </a:cubicBezTo>
                    <a:cubicBezTo>
                      <a:pt x="25581" y="21207"/>
                      <a:pt x="25332" y="21581"/>
                      <a:pt x="25270" y="21581"/>
                    </a:cubicBezTo>
                    <a:cubicBezTo>
                      <a:pt x="25225" y="21581"/>
                      <a:pt x="25277" y="21387"/>
                      <a:pt x="25424" y="21000"/>
                    </a:cubicBezTo>
                    <a:cubicBezTo>
                      <a:pt x="25513" y="20765"/>
                      <a:pt x="25568" y="20547"/>
                      <a:pt x="25544" y="20511"/>
                    </a:cubicBezTo>
                    <a:cubicBezTo>
                      <a:pt x="25522" y="20475"/>
                      <a:pt x="25558" y="20321"/>
                      <a:pt x="25626" y="20157"/>
                    </a:cubicBezTo>
                    <a:cubicBezTo>
                      <a:pt x="25695" y="19995"/>
                      <a:pt x="25730" y="19817"/>
                      <a:pt x="25706" y="19754"/>
                    </a:cubicBezTo>
                    <a:cubicBezTo>
                      <a:pt x="25662" y="19631"/>
                      <a:pt x="25790" y="18882"/>
                      <a:pt x="25936" y="18418"/>
                    </a:cubicBezTo>
                    <a:cubicBezTo>
                      <a:pt x="26004" y="18198"/>
                      <a:pt x="26055" y="18157"/>
                      <a:pt x="26253" y="18157"/>
                    </a:cubicBezTo>
                    <a:close/>
                    <a:moveTo>
                      <a:pt x="26550" y="19796"/>
                    </a:moveTo>
                    <a:cubicBezTo>
                      <a:pt x="26563" y="19796"/>
                      <a:pt x="26517" y="19901"/>
                      <a:pt x="26404" y="20120"/>
                    </a:cubicBezTo>
                    <a:cubicBezTo>
                      <a:pt x="26313" y="20298"/>
                      <a:pt x="26256" y="20475"/>
                      <a:pt x="26278" y="20511"/>
                    </a:cubicBezTo>
                    <a:cubicBezTo>
                      <a:pt x="26320" y="20576"/>
                      <a:pt x="26244" y="20837"/>
                      <a:pt x="26004" y="21448"/>
                    </a:cubicBezTo>
                    <a:cubicBezTo>
                      <a:pt x="25959" y="21567"/>
                      <a:pt x="25914" y="21626"/>
                      <a:pt x="25873" y="21626"/>
                    </a:cubicBezTo>
                    <a:cubicBezTo>
                      <a:pt x="25860" y="21626"/>
                      <a:pt x="25847" y="21620"/>
                      <a:pt x="25834" y="21607"/>
                    </a:cubicBezTo>
                    <a:cubicBezTo>
                      <a:pt x="25784" y="21558"/>
                      <a:pt x="25844" y="21372"/>
                      <a:pt x="26002" y="21086"/>
                    </a:cubicBezTo>
                    <a:cubicBezTo>
                      <a:pt x="26135" y="20843"/>
                      <a:pt x="26245" y="20605"/>
                      <a:pt x="26245" y="20562"/>
                    </a:cubicBezTo>
                    <a:cubicBezTo>
                      <a:pt x="26245" y="20557"/>
                      <a:pt x="26244" y="20555"/>
                      <a:pt x="26241" y="20555"/>
                    </a:cubicBezTo>
                    <a:cubicBezTo>
                      <a:pt x="26219" y="20555"/>
                      <a:pt x="26095" y="20745"/>
                      <a:pt x="25945" y="21010"/>
                    </a:cubicBezTo>
                    <a:cubicBezTo>
                      <a:pt x="25681" y="21478"/>
                      <a:pt x="25620" y="21587"/>
                      <a:pt x="25583" y="21587"/>
                    </a:cubicBezTo>
                    <a:cubicBezTo>
                      <a:pt x="25571" y="21587"/>
                      <a:pt x="25561" y="21576"/>
                      <a:pt x="25548" y="21562"/>
                    </a:cubicBezTo>
                    <a:cubicBezTo>
                      <a:pt x="25523" y="21535"/>
                      <a:pt x="25734" y="21123"/>
                      <a:pt x="26011" y="20650"/>
                    </a:cubicBezTo>
                    <a:cubicBezTo>
                      <a:pt x="26337" y="20097"/>
                      <a:pt x="26529" y="19796"/>
                      <a:pt x="26550" y="19796"/>
                    </a:cubicBezTo>
                    <a:close/>
                    <a:moveTo>
                      <a:pt x="5938" y="20054"/>
                    </a:moveTo>
                    <a:cubicBezTo>
                      <a:pt x="5938" y="20054"/>
                      <a:pt x="5939" y="20054"/>
                      <a:pt x="5939" y="20055"/>
                    </a:cubicBezTo>
                    <a:cubicBezTo>
                      <a:pt x="5958" y="20074"/>
                      <a:pt x="5840" y="20445"/>
                      <a:pt x="5683" y="20885"/>
                    </a:cubicBezTo>
                    <a:cubicBezTo>
                      <a:pt x="5490" y="21411"/>
                      <a:pt x="5331" y="21780"/>
                      <a:pt x="5306" y="21780"/>
                    </a:cubicBezTo>
                    <a:cubicBezTo>
                      <a:pt x="5296" y="21780"/>
                      <a:pt x="5309" y="21718"/>
                      <a:pt x="5351" y="21578"/>
                    </a:cubicBezTo>
                    <a:cubicBezTo>
                      <a:pt x="5505" y="21064"/>
                      <a:pt x="5895" y="20054"/>
                      <a:pt x="5938" y="20054"/>
                    </a:cubicBezTo>
                    <a:close/>
                    <a:moveTo>
                      <a:pt x="7803" y="21689"/>
                    </a:moveTo>
                    <a:cubicBezTo>
                      <a:pt x="7809" y="21689"/>
                      <a:pt x="7815" y="21691"/>
                      <a:pt x="7819" y="21696"/>
                    </a:cubicBezTo>
                    <a:cubicBezTo>
                      <a:pt x="7846" y="21721"/>
                      <a:pt x="7823" y="21785"/>
                      <a:pt x="7766" y="21843"/>
                    </a:cubicBezTo>
                    <a:cubicBezTo>
                      <a:pt x="7732" y="21877"/>
                      <a:pt x="7711" y="21895"/>
                      <a:pt x="7701" y="21895"/>
                    </a:cubicBezTo>
                    <a:cubicBezTo>
                      <a:pt x="7688" y="21895"/>
                      <a:pt x="7694" y="21864"/>
                      <a:pt x="7718" y="21799"/>
                    </a:cubicBezTo>
                    <a:cubicBezTo>
                      <a:pt x="7743" y="21731"/>
                      <a:pt x="7777" y="21689"/>
                      <a:pt x="7803" y="21689"/>
                    </a:cubicBezTo>
                    <a:close/>
                    <a:moveTo>
                      <a:pt x="3650" y="19805"/>
                    </a:moveTo>
                    <a:cubicBezTo>
                      <a:pt x="3691" y="19805"/>
                      <a:pt x="3736" y="19810"/>
                      <a:pt x="3784" y="19820"/>
                    </a:cubicBezTo>
                    <a:cubicBezTo>
                      <a:pt x="3922" y="19846"/>
                      <a:pt x="4102" y="19868"/>
                      <a:pt x="4189" y="19868"/>
                    </a:cubicBezTo>
                    <a:cubicBezTo>
                      <a:pt x="4312" y="19868"/>
                      <a:pt x="4335" y="19901"/>
                      <a:pt x="4292" y="20009"/>
                    </a:cubicBezTo>
                    <a:cubicBezTo>
                      <a:pt x="4260" y="20088"/>
                      <a:pt x="4078" y="20593"/>
                      <a:pt x="3888" y="21121"/>
                    </a:cubicBezTo>
                    <a:lnTo>
                      <a:pt x="3543" y="22090"/>
                    </a:lnTo>
                    <a:lnTo>
                      <a:pt x="3480" y="21023"/>
                    </a:lnTo>
                    <a:cubicBezTo>
                      <a:pt x="3447" y="20436"/>
                      <a:pt x="3445" y="19913"/>
                      <a:pt x="3478" y="19861"/>
                    </a:cubicBezTo>
                    <a:cubicBezTo>
                      <a:pt x="3501" y="19825"/>
                      <a:pt x="3566" y="19805"/>
                      <a:pt x="3650" y="19805"/>
                    </a:cubicBezTo>
                    <a:close/>
                    <a:moveTo>
                      <a:pt x="10646" y="21451"/>
                    </a:moveTo>
                    <a:cubicBezTo>
                      <a:pt x="10667" y="21451"/>
                      <a:pt x="10693" y="21472"/>
                      <a:pt x="10729" y="21509"/>
                    </a:cubicBezTo>
                    <a:cubicBezTo>
                      <a:pt x="10832" y="21611"/>
                      <a:pt x="10832" y="21672"/>
                      <a:pt x="10733" y="21948"/>
                    </a:cubicBezTo>
                    <a:cubicBezTo>
                      <a:pt x="10676" y="22114"/>
                      <a:pt x="10641" y="22187"/>
                      <a:pt x="10611" y="22187"/>
                    </a:cubicBezTo>
                    <a:cubicBezTo>
                      <a:pt x="10595" y="22187"/>
                      <a:pt x="10581" y="22167"/>
                      <a:pt x="10565" y="22128"/>
                    </a:cubicBezTo>
                    <a:cubicBezTo>
                      <a:pt x="10533" y="22049"/>
                      <a:pt x="10531" y="21849"/>
                      <a:pt x="10559" y="21688"/>
                    </a:cubicBezTo>
                    <a:cubicBezTo>
                      <a:pt x="10590" y="21520"/>
                      <a:pt x="10609" y="21451"/>
                      <a:pt x="10646" y="21451"/>
                    </a:cubicBezTo>
                    <a:close/>
                    <a:moveTo>
                      <a:pt x="22231" y="21415"/>
                    </a:moveTo>
                    <a:cubicBezTo>
                      <a:pt x="22287" y="21415"/>
                      <a:pt x="22335" y="21438"/>
                      <a:pt x="22335" y="21463"/>
                    </a:cubicBezTo>
                    <a:cubicBezTo>
                      <a:pt x="22335" y="21521"/>
                      <a:pt x="21920" y="22229"/>
                      <a:pt x="21887" y="22229"/>
                    </a:cubicBezTo>
                    <a:cubicBezTo>
                      <a:pt x="21874" y="22229"/>
                      <a:pt x="21920" y="22050"/>
                      <a:pt x="21994" y="21823"/>
                    </a:cubicBezTo>
                    <a:cubicBezTo>
                      <a:pt x="22067" y="21594"/>
                      <a:pt x="22172" y="21415"/>
                      <a:pt x="22231" y="21415"/>
                    </a:cubicBezTo>
                    <a:close/>
                    <a:moveTo>
                      <a:pt x="24838" y="21741"/>
                    </a:moveTo>
                    <a:cubicBezTo>
                      <a:pt x="24856" y="21741"/>
                      <a:pt x="24836" y="21801"/>
                      <a:pt x="24789" y="21883"/>
                    </a:cubicBezTo>
                    <a:cubicBezTo>
                      <a:pt x="24745" y="21962"/>
                      <a:pt x="24648" y="22098"/>
                      <a:pt x="24577" y="22189"/>
                    </a:cubicBezTo>
                    <a:cubicBezTo>
                      <a:pt x="24518" y="22262"/>
                      <a:pt x="24487" y="22300"/>
                      <a:pt x="24480" y="22300"/>
                    </a:cubicBezTo>
                    <a:cubicBezTo>
                      <a:pt x="24471" y="22300"/>
                      <a:pt x="24494" y="22251"/>
                      <a:pt x="24544" y="22148"/>
                    </a:cubicBezTo>
                    <a:cubicBezTo>
                      <a:pt x="24648" y="21928"/>
                      <a:pt x="24785" y="21741"/>
                      <a:pt x="24838" y="21741"/>
                    </a:cubicBezTo>
                    <a:close/>
                    <a:moveTo>
                      <a:pt x="10970" y="21735"/>
                    </a:moveTo>
                    <a:cubicBezTo>
                      <a:pt x="10996" y="21735"/>
                      <a:pt x="11013" y="21770"/>
                      <a:pt x="11013" y="21847"/>
                    </a:cubicBezTo>
                    <a:cubicBezTo>
                      <a:pt x="11013" y="21900"/>
                      <a:pt x="10973" y="22088"/>
                      <a:pt x="10922" y="22257"/>
                    </a:cubicBezTo>
                    <a:cubicBezTo>
                      <a:pt x="10874" y="22425"/>
                      <a:pt x="10830" y="22507"/>
                      <a:pt x="10787" y="22507"/>
                    </a:cubicBezTo>
                    <a:cubicBezTo>
                      <a:pt x="10775" y="22507"/>
                      <a:pt x="10764" y="22502"/>
                      <a:pt x="10752" y="22490"/>
                    </a:cubicBezTo>
                    <a:cubicBezTo>
                      <a:pt x="10699" y="22437"/>
                      <a:pt x="10705" y="22295"/>
                      <a:pt x="10772" y="22075"/>
                    </a:cubicBezTo>
                    <a:cubicBezTo>
                      <a:pt x="10835" y="21866"/>
                      <a:pt x="10920" y="21735"/>
                      <a:pt x="10970" y="21735"/>
                    </a:cubicBezTo>
                    <a:close/>
                    <a:moveTo>
                      <a:pt x="11306" y="22421"/>
                    </a:moveTo>
                    <a:cubicBezTo>
                      <a:pt x="11312" y="22421"/>
                      <a:pt x="11318" y="22424"/>
                      <a:pt x="11323" y="22429"/>
                    </a:cubicBezTo>
                    <a:cubicBezTo>
                      <a:pt x="11350" y="22453"/>
                      <a:pt x="11327" y="22518"/>
                      <a:pt x="11269" y="22576"/>
                    </a:cubicBezTo>
                    <a:cubicBezTo>
                      <a:pt x="11235" y="22610"/>
                      <a:pt x="11214" y="22628"/>
                      <a:pt x="11204" y="22628"/>
                    </a:cubicBezTo>
                    <a:cubicBezTo>
                      <a:pt x="11191" y="22628"/>
                      <a:pt x="11198" y="22596"/>
                      <a:pt x="11221" y="22530"/>
                    </a:cubicBezTo>
                    <a:cubicBezTo>
                      <a:pt x="11244" y="22464"/>
                      <a:pt x="11279" y="22421"/>
                      <a:pt x="11306" y="22421"/>
                    </a:cubicBezTo>
                    <a:close/>
                    <a:moveTo>
                      <a:pt x="11139" y="22016"/>
                    </a:moveTo>
                    <a:cubicBezTo>
                      <a:pt x="11153" y="22016"/>
                      <a:pt x="11168" y="22025"/>
                      <a:pt x="11185" y="22042"/>
                    </a:cubicBezTo>
                    <a:cubicBezTo>
                      <a:pt x="11227" y="22084"/>
                      <a:pt x="11221" y="22247"/>
                      <a:pt x="11175" y="22416"/>
                    </a:cubicBezTo>
                    <a:cubicBezTo>
                      <a:pt x="11121" y="22609"/>
                      <a:pt x="11043" y="22716"/>
                      <a:pt x="10997" y="22716"/>
                    </a:cubicBezTo>
                    <a:cubicBezTo>
                      <a:pt x="10959" y="22716"/>
                      <a:pt x="10942" y="22644"/>
                      <a:pt x="10975" y="22490"/>
                    </a:cubicBezTo>
                    <a:cubicBezTo>
                      <a:pt x="11053" y="22135"/>
                      <a:pt x="11090" y="22016"/>
                      <a:pt x="11139" y="22016"/>
                    </a:cubicBezTo>
                    <a:close/>
                    <a:moveTo>
                      <a:pt x="6533" y="20030"/>
                    </a:moveTo>
                    <a:cubicBezTo>
                      <a:pt x="6683" y="20030"/>
                      <a:pt x="6687" y="20050"/>
                      <a:pt x="6581" y="20294"/>
                    </a:cubicBezTo>
                    <a:cubicBezTo>
                      <a:pt x="6517" y="20439"/>
                      <a:pt x="6272" y="21065"/>
                      <a:pt x="6036" y="21674"/>
                    </a:cubicBezTo>
                    <a:cubicBezTo>
                      <a:pt x="5760" y="22391"/>
                      <a:pt x="5604" y="22755"/>
                      <a:pt x="5576" y="22755"/>
                    </a:cubicBezTo>
                    <a:cubicBezTo>
                      <a:pt x="5561" y="22755"/>
                      <a:pt x="5582" y="22651"/>
                      <a:pt x="5641" y="22441"/>
                    </a:cubicBezTo>
                    <a:cubicBezTo>
                      <a:pt x="5689" y="22277"/>
                      <a:pt x="5704" y="22057"/>
                      <a:pt x="5677" y="21960"/>
                    </a:cubicBezTo>
                    <a:cubicBezTo>
                      <a:pt x="5654" y="21877"/>
                      <a:pt x="5647" y="21837"/>
                      <a:pt x="5660" y="21837"/>
                    </a:cubicBezTo>
                    <a:cubicBezTo>
                      <a:pt x="5669" y="21837"/>
                      <a:pt x="5689" y="21860"/>
                      <a:pt x="5723" y="21903"/>
                    </a:cubicBezTo>
                    <a:cubicBezTo>
                      <a:pt x="5756" y="21948"/>
                      <a:pt x="5777" y="21971"/>
                      <a:pt x="5786" y="21971"/>
                    </a:cubicBezTo>
                    <a:cubicBezTo>
                      <a:pt x="5800" y="21971"/>
                      <a:pt x="5794" y="21930"/>
                      <a:pt x="5775" y="21841"/>
                    </a:cubicBezTo>
                    <a:cubicBezTo>
                      <a:pt x="5756" y="21754"/>
                      <a:pt x="5760" y="21691"/>
                      <a:pt x="5783" y="21691"/>
                    </a:cubicBezTo>
                    <a:cubicBezTo>
                      <a:pt x="5786" y="21691"/>
                      <a:pt x="5789" y="21692"/>
                      <a:pt x="5792" y="21694"/>
                    </a:cubicBezTo>
                    <a:cubicBezTo>
                      <a:pt x="5793" y="21695"/>
                      <a:pt x="5794" y="21695"/>
                      <a:pt x="5795" y="21695"/>
                    </a:cubicBezTo>
                    <a:cubicBezTo>
                      <a:pt x="5832" y="21695"/>
                      <a:pt x="5971" y="21332"/>
                      <a:pt x="6109" y="20880"/>
                    </a:cubicBezTo>
                    <a:cubicBezTo>
                      <a:pt x="6327" y="20171"/>
                      <a:pt x="6397" y="20030"/>
                      <a:pt x="6533" y="20030"/>
                    </a:cubicBezTo>
                    <a:close/>
                    <a:moveTo>
                      <a:pt x="25387" y="21759"/>
                    </a:moveTo>
                    <a:cubicBezTo>
                      <a:pt x="25506" y="21759"/>
                      <a:pt x="25477" y="21827"/>
                      <a:pt x="25234" y="22275"/>
                    </a:cubicBezTo>
                    <a:cubicBezTo>
                      <a:pt x="25082" y="22561"/>
                      <a:pt x="24969" y="22852"/>
                      <a:pt x="24992" y="22915"/>
                    </a:cubicBezTo>
                    <a:cubicBezTo>
                      <a:pt x="25015" y="22979"/>
                      <a:pt x="24995" y="23052"/>
                      <a:pt x="24947" y="23082"/>
                    </a:cubicBezTo>
                    <a:cubicBezTo>
                      <a:pt x="24932" y="23091"/>
                      <a:pt x="24921" y="23096"/>
                      <a:pt x="24912" y="23096"/>
                    </a:cubicBezTo>
                    <a:cubicBezTo>
                      <a:pt x="24889" y="23096"/>
                      <a:pt x="24888" y="23062"/>
                      <a:pt x="24913" y="22997"/>
                    </a:cubicBezTo>
                    <a:cubicBezTo>
                      <a:pt x="24938" y="22931"/>
                      <a:pt x="24938" y="22898"/>
                      <a:pt x="24914" y="22898"/>
                    </a:cubicBezTo>
                    <a:cubicBezTo>
                      <a:pt x="24905" y="22898"/>
                      <a:pt x="24892" y="22903"/>
                      <a:pt x="24876" y="22913"/>
                    </a:cubicBezTo>
                    <a:cubicBezTo>
                      <a:pt x="24869" y="22917"/>
                      <a:pt x="24864" y="22918"/>
                      <a:pt x="24860" y="22918"/>
                    </a:cubicBezTo>
                    <a:cubicBezTo>
                      <a:pt x="24785" y="22918"/>
                      <a:pt x="24982" y="22362"/>
                      <a:pt x="25147" y="22124"/>
                    </a:cubicBezTo>
                    <a:cubicBezTo>
                      <a:pt x="25263" y="21957"/>
                      <a:pt x="25297" y="21843"/>
                      <a:pt x="25241" y="21843"/>
                    </a:cubicBezTo>
                    <a:cubicBezTo>
                      <a:pt x="25226" y="21843"/>
                      <a:pt x="25204" y="21851"/>
                      <a:pt x="25177" y="21868"/>
                    </a:cubicBezTo>
                    <a:cubicBezTo>
                      <a:pt x="25153" y="21883"/>
                      <a:pt x="25135" y="21890"/>
                      <a:pt x="25125" y="21890"/>
                    </a:cubicBezTo>
                    <a:cubicBezTo>
                      <a:pt x="25110" y="21890"/>
                      <a:pt x="25109" y="21877"/>
                      <a:pt x="25123" y="21851"/>
                    </a:cubicBezTo>
                    <a:cubicBezTo>
                      <a:pt x="25148" y="21808"/>
                      <a:pt x="25246" y="21768"/>
                      <a:pt x="25344" y="21761"/>
                    </a:cubicBezTo>
                    <a:cubicBezTo>
                      <a:pt x="25360" y="21760"/>
                      <a:pt x="25374" y="21759"/>
                      <a:pt x="25387" y="21759"/>
                    </a:cubicBezTo>
                    <a:close/>
                    <a:moveTo>
                      <a:pt x="1461" y="19548"/>
                    </a:moveTo>
                    <a:cubicBezTo>
                      <a:pt x="1563" y="19548"/>
                      <a:pt x="1738" y="19579"/>
                      <a:pt x="2028" y="19630"/>
                    </a:cubicBezTo>
                    <a:cubicBezTo>
                      <a:pt x="2314" y="19681"/>
                      <a:pt x="2541" y="19762"/>
                      <a:pt x="2541" y="19814"/>
                    </a:cubicBezTo>
                    <a:cubicBezTo>
                      <a:pt x="2541" y="19866"/>
                      <a:pt x="2489" y="20100"/>
                      <a:pt x="2428" y="20336"/>
                    </a:cubicBezTo>
                    <a:cubicBezTo>
                      <a:pt x="2364" y="20571"/>
                      <a:pt x="2338" y="20764"/>
                      <a:pt x="2370" y="20764"/>
                    </a:cubicBezTo>
                    <a:cubicBezTo>
                      <a:pt x="2401" y="20764"/>
                      <a:pt x="2473" y="20543"/>
                      <a:pt x="2528" y="20284"/>
                    </a:cubicBezTo>
                    <a:cubicBezTo>
                      <a:pt x="2617" y="19855"/>
                      <a:pt x="2666" y="19728"/>
                      <a:pt x="2824" y="19728"/>
                    </a:cubicBezTo>
                    <a:cubicBezTo>
                      <a:pt x="2867" y="19728"/>
                      <a:pt x="2919" y="19737"/>
                      <a:pt x="2981" y="19753"/>
                    </a:cubicBezTo>
                    <a:cubicBezTo>
                      <a:pt x="3253" y="19820"/>
                      <a:pt x="3250" y="19975"/>
                      <a:pt x="2953" y="21040"/>
                    </a:cubicBezTo>
                    <a:cubicBezTo>
                      <a:pt x="2825" y="21506"/>
                      <a:pt x="2698" y="22067"/>
                      <a:pt x="2670" y="22283"/>
                    </a:cubicBezTo>
                    <a:cubicBezTo>
                      <a:pt x="2662" y="22344"/>
                      <a:pt x="2662" y="22373"/>
                      <a:pt x="2668" y="22373"/>
                    </a:cubicBezTo>
                    <a:cubicBezTo>
                      <a:pt x="2684" y="22373"/>
                      <a:pt x="2740" y="22185"/>
                      <a:pt x="2817" y="21863"/>
                    </a:cubicBezTo>
                    <a:cubicBezTo>
                      <a:pt x="2985" y="21163"/>
                      <a:pt x="3070" y="20833"/>
                      <a:pt x="3121" y="20833"/>
                    </a:cubicBezTo>
                    <a:cubicBezTo>
                      <a:pt x="3166" y="20833"/>
                      <a:pt x="3186" y="21079"/>
                      <a:pt x="3213" y="21546"/>
                    </a:cubicBezTo>
                    <a:cubicBezTo>
                      <a:pt x="3260" y="22351"/>
                      <a:pt x="3364" y="23100"/>
                      <a:pt x="3480" y="23468"/>
                    </a:cubicBezTo>
                    <a:cubicBezTo>
                      <a:pt x="3512" y="23565"/>
                      <a:pt x="3445" y="23608"/>
                      <a:pt x="3342" y="23608"/>
                    </a:cubicBezTo>
                    <a:cubicBezTo>
                      <a:pt x="3195" y="23608"/>
                      <a:pt x="2976" y="23520"/>
                      <a:pt x="2872" y="23371"/>
                    </a:cubicBezTo>
                    <a:cubicBezTo>
                      <a:pt x="2435" y="22751"/>
                      <a:pt x="1552" y="20666"/>
                      <a:pt x="1361" y="19802"/>
                    </a:cubicBezTo>
                    <a:cubicBezTo>
                      <a:pt x="1321" y="19620"/>
                      <a:pt x="1305" y="19548"/>
                      <a:pt x="1461" y="19548"/>
                    </a:cubicBezTo>
                    <a:close/>
                    <a:moveTo>
                      <a:pt x="7527" y="20115"/>
                    </a:moveTo>
                    <a:cubicBezTo>
                      <a:pt x="7567" y="20115"/>
                      <a:pt x="7592" y="20134"/>
                      <a:pt x="7592" y="20161"/>
                    </a:cubicBezTo>
                    <a:cubicBezTo>
                      <a:pt x="7592" y="20185"/>
                      <a:pt x="7544" y="20302"/>
                      <a:pt x="7483" y="20424"/>
                    </a:cubicBezTo>
                    <a:cubicBezTo>
                      <a:pt x="7420" y="20546"/>
                      <a:pt x="7349" y="20736"/>
                      <a:pt x="7318" y="20849"/>
                    </a:cubicBezTo>
                    <a:cubicBezTo>
                      <a:pt x="7310" y="20879"/>
                      <a:pt x="7310" y="20894"/>
                      <a:pt x="7316" y="20894"/>
                    </a:cubicBezTo>
                    <a:cubicBezTo>
                      <a:pt x="7334" y="20894"/>
                      <a:pt x="7399" y="20791"/>
                      <a:pt x="7489" y="20613"/>
                    </a:cubicBezTo>
                    <a:cubicBezTo>
                      <a:pt x="7610" y="20373"/>
                      <a:pt x="7743" y="20184"/>
                      <a:pt x="7792" y="20184"/>
                    </a:cubicBezTo>
                    <a:cubicBezTo>
                      <a:pt x="7792" y="20184"/>
                      <a:pt x="7793" y="20185"/>
                      <a:pt x="7794" y="20185"/>
                    </a:cubicBezTo>
                    <a:cubicBezTo>
                      <a:pt x="7957" y="20203"/>
                      <a:pt x="7912" y="20893"/>
                      <a:pt x="7706" y="21554"/>
                    </a:cubicBezTo>
                    <a:cubicBezTo>
                      <a:pt x="7508" y="22189"/>
                      <a:pt x="7077" y="23024"/>
                      <a:pt x="6810" y="23290"/>
                    </a:cubicBezTo>
                    <a:cubicBezTo>
                      <a:pt x="6794" y="23306"/>
                      <a:pt x="6782" y="23315"/>
                      <a:pt x="6775" y="23315"/>
                    </a:cubicBezTo>
                    <a:cubicBezTo>
                      <a:pt x="6731" y="23315"/>
                      <a:pt x="6885" y="22942"/>
                      <a:pt x="7552" y="21392"/>
                    </a:cubicBezTo>
                    <a:cubicBezTo>
                      <a:pt x="7719" y="21000"/>
                      <a:pt x="7846" y="20659"/>
                      <a:pt x="7828" y="20643"/>
                    </a:cubicBezTo>
                    <a:cubicBezTo>
                      <a:pt x="7827" y="20643"/>
                      <a:pt x="7827" y="20643"/>
                      <a:pt x="7826" y="20643"/>
                    </a:cubicBezTo>
                    <a:cubicBezTo>
                      <a:pt x="7761" y="20643"/>
                      <a:pt x="6675" y="23202"/>
                      <a:pt x="6660" y="23397"/>
                    </a:cubicBezTo>
                    <a:cubicBezTo>
                      <a:pt x="6653" y="23478"/>
                      <a:pt x="6589" y="23599"/>
                      <a:pt x="6517" y="23668"/>
                    </a:cubicBezTo>
                    <a:cubicBezTo>
                      <a:pt x="6473" y="23711"/>
                      <a:pt x="6444" y="23737"/>
                      <a:pt x="6425" y="23737"/>
                    </a:cubicBezTo>
                    <a:cubicBezTo>
                      <a:pt x="6393" y="23737"/>
                      <a:pt x="6393" y="23661"/>
                      <a:pt x="6399" y="23470"/>
                    </a:cubicBezTo>
                    <a:cubicBezTo>
                      <a:pt x="6406" y="23302"/>
                      <a:pt x="6430" y="23174"/>
                      <a:pt x="6455" y="23174"/>
                    </a:cubicBezTo>
                    <a:cubicBezTo>
                      <a:pt x="6456" y="23174"/>
                      <a:pt x="6458" y="23175"/>
                      <a:pt x="6460" y="23176"/>
                    </a:cubicBezTo>
                    <a:cubicBezTo>
                      <a:pt x="6461" y="23177"/>
                      <a:pt x="6462" y="23177"/>
                      <a:pt x="6463" y="23177"/>
                    </a:cubicBezTo>
                    <a:cubicBezTo>
                      <a:pt x="6493" y="23177"/>
                      <a:pt x="6576" y="22966"/>
                      <a:pt x="6651" y="22699"/>
                    </a:cubicBezTo>
                    <a:cubicBezTo>
                      <a:pt x="6728" y="22423"/>
                      <a:pt x="6887" y="21986"/>
                      <a:pt x="6997" y="21743"/>
                    </a:cubicBezTo>
                    <a:cubicBezTo>
                      <a:pt x="7108" y="21499"/>
                      <a:pt x="7211" y="21184"/>
                      <a:pt x="7223" y="21051"/>
                    </a:cubicBezTo>
                    <a:cubicBezTo>
                      <a:pt x="7255" y="20699"/>
                      <a:pt x="7444" y="20115"/>
                      <a:pt x="7527" y="20115"/>
                    </a:cubicBezTo>
                    <a:close/>
                    <a:moveTo>
                      <a:pt x="8846" y="21090"/>
                    </a:moveTo>
                    <a:cubicBezTo>
                      <a:pt x="8863" y="21090"/>
                      <a:pt x="8772" y="21444"/>
                      <a:pt x="8639" y="21883"/>
                    </a:cubicBezTo>
                    <a:cubicBezTo>
                      <a:pt x="8505" y="22323"/>
                      <a:pt x="8326" y="22926"/>
                      <a:pt x="8237" y="23235"/>
                    </a:cubicBezTo>
                    <a:cubicBezTo>
                      <a:pt x="8150" y="23531"/>
                      <a:pt x="8062" y="23754"/>
                      <a:pt x="8033" y="23754"/>
                    </a:cubicBezTo>
                    <a:cubicBezTo>
                      <a:pt x="8032" y="23754"/>
                      <a:pt x="8031" y="23753"/>
                      <a:pt x="8029" y="23752"/>
                    </a:cubicBezTo>
                    <a:cubicBezTo>
                      <a:pt x="8003" y="23731"/>
                      <a:pt x="8011" y="23340"/>
                      <a:pt x="8044" y="22885"/>
                    </a:cubicBezTo>
                    <a:cubicBezTo>
                      <a:pt x="8104" y="22070"/>
                      <a:pt x="8111" y="22050"/>
                      <a:pt x="8460" y="21574"/>
                    </a:cubicBezTo>
                    <a:cubicBezTo>
                      <a:pt x="8655" y="21305"/>
                      <a:pt x="8829" y="21090"/>
                      <a:pt x="8846" y="21090"/>
                    </a:cubicBezTo>
                    <a:close/>
                    <a:moveTo>
                      <a:pt x="7307" y="20138"/>
                    </a:moveTo>
                    <a:cubicBezTo>
                      <a:pt x="7313" y="20138"/>
                      <a:pt x="7319" y="20140"/>
                      <a:pt x="7323" y="20145"/>
                    </a:cubicBezTo>
                    <a:cubicBezTo>
                      <a:pt x="7345" y="20167"/>
                      <a:pt x="7215" y="20633"/>
                      <a:pt x="7031" y="21188"/>
                    </a:cubicBezTo>
                    <a:cubicBezTo>
                      <a:pt x="6546" y="22645"/>
                      <a:pt x="6081" y="23734"/>
                      <a:pt x="5930" y="23762"/>
                    </a:cubicBezTo>
                    <a:cubicBezTo>
                      <a:pt x="5903" y="23767"/>
                      <a:pt x="5878" y="23769"/>
                      <a:pt x="5858" y="23769"/>
                    </a:cubicBezTo>
                    <a:cubicBezTo>
                      <a:pt x="5822" y="23769"/>
                      <a:pt x="5799" y="23762"/>
                      <a:pt x="5799" y="23748"/>
                    </a:cubicBezTo>
                    <a:cubicBezTo>
                      <a:pt x="5799" y="23728"/>
                      <a:pt x="6113" y="22951"/>
                      <a:pt x="6500" y="22014"/>
                    </a:cubicBezTo>
                    <a:cubicBezTo>
                      <a:pt x="6886" y="21075"/>
                      <a:pt x="7218" y="20269"/>
                      <a:pt x="7242" y="20210"/>
                    </a:cubicBezTo>
                    <a:cubicBezTo>
                      <a:pt x="7259" y="20166"/>
                      <a:pt x="7286" y="20138"/>
                      <a:pt x="7307" y="20138"/>
                    </a:cubicBezTo>
                    <a:close/>
                    <a:moveTo>
                      <a:pt x="6171" y="20030"/>
                    </a:moveTo>
                    <a:cubicBezTo>
                      <a:pt x="6238" y="20030"/>
                      <a:pt x="6135" y="20388"/>
                      <a:pt x="5872" y="21073"/>
                    </a:cubicBezTo>
                    <a:cubicBezTo>
                      <a:pt x="5571" y="21859"/>
                      <a:pt x="5446" y="22230"/>
                      <a:pt x="5487" y="22230"/>
                    </a:cubicBezTo>
                    <a:cubicBezTo>
                      <a:pt x="5498" y="22230"/>
                      <a:pt x="5521" y="22202"/>
                      <a:pt x="5557" y="22148"/>
                    </a:cubicBezTo>
                    <a:cubicBezTo>
                      <a:pt x="5587" y="22101"/>
                      <a:pt x="5608" y="22079"/>
                      <a:pt x="5620" y="22079"/>
                    </a:cubicBezTo>
                    <a:cubicBezTo>
                      <a:pt x="5649" y="22079"/>
                      <a:pt x="5626" y="22214"/>
                      <a:pt x="5549" y="22474"/>
                    </a:cubicBezTo>
                    <a:cubicBezTo>
                      <a:pt x="5490" y="22669"/>
                      <a:pt x="5485" y="22823"/>
                      <a:pt x="5532" y="22913"/>
                    </a:cubicBezTo>
                    <a:cubicBezTo>
                      <a:pt x="5542" y="22933"/>
                      <a:pt x="5554" y="22944"/>
                      <a:pt x="5568" y="22944"/>
                    </a:cubicBezTo>
                    <a:cubicBezTo>
                      <a:pt x="5626" y="22944"/>
                      <a:pt x="5719" y="22742"/>
                      <a:pt x="5914" y="22213"/>
                    </a:cubicBezTo>
                    <a:cubicBezTo>
                      <a:pt x="6392" y="20919"/>
                      <a:pt x="6789" y="20034"/>
                      <a:pt x="6892" y="20034"/>
                    </a:cubicBezTo>
                    <a:cubicBezTo>
                      <a:pt x="6892" y="20034"/>
                      <a:pt x="6893" y="20034"/>
                      <a:pt x="6893" y="20034"/>
                    </a:cubicBezTo>
                    <a:cubicBezTo>
                      <a:pt x="7208" y="20038"/>
                      <a:pt x="7174" y="20185"/>
                      <a:pt x="6430" y="21969"/>
                    </a:cubicBezTo>
                    <a:cubicBezTo>
                      <a:pt x="6005" y="22995"/>
                      <a:pt x="5632" y="23778"/>
                      <a:pt x="5572" y="23778"/>
                    </a:cubicBezTo>
                    <a:cubicBezTo>
                      <a:pt x="5499" y="23778"/>
                      <a:pt x="5469" y="23651"/>
                      <a:pt x="5470" y="23390"/>
                    </a:cubicBezTo>
                    <a:cubicBezTo>
                      <a:pt x="5471" y="23177"/>
                      <a:pt x="5459" y="22783"/>
                      <a:pt x="5441" y="22514"/>
                    </a:cubicBezTo>
                    <a:cubicBezTo>
                      <a:pt x="5415" y="22104"/>
                      <a:pt x="5462" y="21867"/>
                      <a:pt x="5739" y="21027"/>
                    </a:cubicBezTo>
                    <a:cubicBezTo>
                      <a:pt x="5929" y="20449"/>
                      <a:pt x="6112" y="20030"/>
                      <a:pt x="6171" y="20030"/>
                    </a:cubicBezTo>
                    <a:close/>
                    <a:moveTo>
                      <a:pt x="4526" y="19880"/>
                    </a:moveTo>
                    <a:cubicBezTo>
                      <a:pt x="4576" y="19880"/>
                      <a:pt x="4618" y="19954"/>
                      <a:pt x="4666" y="20078"/>
                    </a:cubicBezTo>
                    <a:cubicBezTo>
                      <a:pt x="4722" y="20226"/>
                      <a:pt x="4722" y="20376"/>
                      <a:pt x="4664" y="20538"/>
                    </a:cubicBezTo>
                    <a:cubicBezTo>
                      <a:pt x="4616" y="20670"/>
                      <a:pt x="4604" y="20726"/>
                      <a:pt x="4627" y="20726"/>
                    </a:cubicBezTo>
                    <a:cubicBezTo>
                      <a:pt x="4638" y="20726"/>
                      <a:pt x="4657" y="20714"/>
                      <a:pt x="4684" y="20691"/>
                    </a:cubicBezTo>
                    <a:cubicBezTo>
                      <a:pt x="4691" y="20686"/>
                      <a:pt x="4698" y="20683"/>
                      <a:pt x="4705" y="20683"/>
                    </a:cubicBezTo>
                    <a:cubicBezTo>
                      <a:pt x="4826" y="20683"/>
                      <a:pt x="4954" y="21532"/>
                      <a:pt x="5030" y="22871"/>
                    </a:cubicBezTo>
                    <a:lnTo>
                      <a:pt x="5084" y="23792"/>
                    </a:lnTo>
                    <a:lnTo>
                      <a:pt x="4689" y="23731"/>
                    </a:lnTo>
                    <a:cubicBezTo>
                      <a:pt x="4468" y="23698"/>
                      <a:pt x="4269" y="23655"/>
                      <a:pt x="4237" y="23636"/>
                    </a:cubicBezTo>
                    <a:cubicBezTo>
                      <a:pt x="4184" y="23607"/>
                      <a:pt x="4468" y="22463"/>
                      <a:pt x="4714" y="21714"/>
                    </a:cubicBezTo>
                    <a:cubicBezTo>
                      <a:pt x="4784" y="21502"/>
                      <a:pt x="4825" y="21292"/>
                      <a:pt x="4808" y="21241"/>
                    </a:cubicBezTo>
                    <a:cubicBezTo>
                      <a:pt x="4807" y="21238"/>
                      <a:pt x="4806" y="21237"/>
                      <a:pt x="4804" y="21237"/>
                    </a:cubicBezTo>
                    <a:cubicBezTo>
                      <a:pt x="4774" y="21237"/>
                      <a:pt x="4647" y="21613"/>
                      <a:pt x="4510" y="22114"/>
                    </a:cubicBezTo>
                    <a:cubicBezTo>
                      <a:pt x="4265" y="23003"/>
                      <a:pt x="4200" y="23260"/>
                      <a:pt x="4140" y="23260"/>
                    </a:cubicBezTo>
                    <a:cubicBezTo>
                      <a:pt x="4112" y="23260"/>
                      <a:pt x="4085" y="23201"/>
                      <a:pt x="4039" y="23125"/>
                    </a:cubicBezTo>
                    <a:cubicBezTo>
                      <a:pt x="3991" y="23045"/>
                      <a:pt x="3962" y="22999"/>
                      <a:pt x="3947" y="22999"/>
                    </a:cubicBezTo>
                    <a:cubicBezTo>
                      <a:pt x="3926" y="22999"/>
                      <a:pt x="3933" y="23092"/>
                      <a:pt x="3954" y="23312"/>
                    </a:cubicBezTo>
                    <a:cubicBezTo>
                      <a:pt x="3976" y="23554"/>
                      <a:pt x="3951" y="23672"/>
                      <a:pt x="3904" y="23672"/>
                    </a:cubicBezTo>
                    <a:cubicBezTo>
                      <a:pt x="3853" y="23672"/>
                      <a:pt x="3775" y="23524"/>
                      <a:pt x="3708" y="23239"/>
                    </a:cubicBezTo>
                    <a:cubicBezTo>
                      <a:pt x="3558" y="22601"/>
                      <a:pt x="3583" y="22253"/>
                      <a:pt x="3836" y="21504"/>
                    </a:cubicBezTo>
                    <a:cubicBezTo>
                      <a:pt x="4240" y="20311"/>
                      <a:pt x="4406" y="19880"/>
                      <a:pt x="4526" y="19880"/>
                    </a:cubicBezTo>
                    <a:close/>
                    <a:moveTo>
                      <a:pt x="6338" y="23328"/>
                    </a:moveTo>
                    <a:cubicBezTo>
                      <a:pt x="6344" y="23328"/>
                      <a:pt x="6348" y="23332"/>
                      <a:pt x="6351" y="23340"/>
                    </a:cubicBezTo>
                    <a:cubicBezTo>
                      <a:pt x="6366" y="23387"/>
                      <a:pt x="6338" y="23533"/>
                      <a:pt x="6292" y="23655"/>
                    </a:cubicBezTo>
                    <a:cubicBezTo>
                      <a:pt x="6242" y="23789"/>
                      <a:pt x="6202" y="23848"/>
                      <a:pt x="6180" y="23848"/>
                    </a:cubicBezTo>
                    <a:cubicBezTo>
                      <a:pt x="6150" y="23848"/>
                      <a:pt x="6157" y="23729"/>
                      <a:pt x="6226" y="23533"/>
                    </a:cubicBezTo>
                    <a:cubicBezTo>
                      <a:pt x="6269" y="23407"/>
                      <a:pt x="6314" y="23328"/>
                      <a:pt x="6338" y="23328"/>
                    </a:cubicBezTo>
                    <a:close/>
                    <a:moveTo>
                      <a:pt x="7802" y="22583"/>
                    </a:moveTo>
                    <a:cubicBezTo>
                      <a:pt x="7806" y="22583"/>
                      <a:pt x="7809" y="22584"/>
                      <a:pt x="7811" y="22586"/>
                    </a:cubicBezTo>
                    <a:cubicBezTo>
                      <a:pt x="7833" y="22609"/>
                      <a:pt x="7826" y="22901"/>
                      <a:pt x="7795" y="23242"/>
                    </a:cubicBezTo>
                    <a:lnTo>
                      <a:pt x="7738" y="23859"/>
                    </a:lnTo>
                    <a:lnTo>
                      <a:pt x="7421" y="23859"/>
                    </a:lnTo>
                    <a:cubicBezTo>
                      <a:pt x="7250" y="23859"/>
                      <a:pt x="7103" y="23845"/>
                      <a:pt x="7103" y="23826"/>
                    </a:cubicBezTo>
                    <a:cubicBezTo>
                      <a:pt x="7103" y="23620"/>
                      <a:pt x="7694" y="22583"/>
                      <a:pt x="7802" y="22583"/>
                    </a:cubicBezTo>
                    <a:close/>
                    <a:moveTo>
                      <a:pt x="10197" y="22315"/>
                    </a:moveTo>
                    <a:cubicBezTo>
                      <a:pt x="10212" y="22315"/>
                      <a:pt x="10225" y="22330"/>
                      <a:pt x="10239" y="22352"/>
                    </a:cubicBezTo>
                    <a:cubicBezTo>
                      <a:pt x="10284" y="22429"/>
                      <a:pt x="10407" y="22622"/>
                      <a:pt x="10507" y="22776"/>
                    </a:cubicBezTo>
                    <a:cubicBezTo>
                      <a:pt x="10725" y="23108"/>
                      <a:pt x="10728" y="23151"/>
                      <a:pt x="10559" y="23640"/>
                    </a:cubicBezTo>
                    <a:cubicBezTo>
                      <a:pt x="10427" y="24022"/>
                      <a:pt x="10427" y="24022"/>
                      <a:pt x="10059" y="24022"/>
                    </a:cubicBezTo>
                    <a:cubicBezTo>
                      <a:pt x="9750" y="24021"/>
                      <a:pt x="9698" y="24000"/>
                      <a:pt x="9730" y="23875"/>
                    </a:cubicBezTo>
                    <a:cubicBezTo>
                      <a:pt x="10041" y="22636"/>
                      <a:pt x="10130" y="22315"/>
                      <a:pt x="10197" y="22315"/>
                    </a:cubicBezTo>
                    <a:close/>
                    <a:moveTo>
                      <a:pt x="10149" y="20357"/>
                    </a:moveTo>
                    <a:cubicBezTo>
                      <a:pt x="10404" y="20357"/>
                      <a:pt x="10748" y="20383"/>
                      <a:pt x="11243" y="20431"/>
                    </a:cubicBezTo>
                    <a:cubicBezTo>
                      <a:pt x="11609" y="20465"/>
                      <a:pt x="11927" y="20511"/>
                      <a:pt x="11949" y="20532"/>
                    </a:cubicBezTo>
                    <a:cubicBezTo>
                      <a:pt x="11969" y="20552"/>
                      <a:pt x="11891" y="20871"/>
                      <a:pt x="11778" y="21237"/>
                    </a:cubicBezTo>
                    <a:lnTo>
                      <a:pt x="11570" y="21906"/>
                    </a:lnTo>
                    <a:lnTo>
                      <a:pt x="11290" y="21538"/>
                    </a:lnTo>
                    <a:cubicBezTo>
                      <a:pt x="10979" y="21131"/>
                      <a:pt x="10795" y="21007"/>
                      <a:pt x="10494" y="21007"/>
                    </a:cubicBezTo>
                    <a:cubicBezTo>
                      <a:pt x="10233" y="21007"/>
                      <a:pt x="10119" y="21220"/>
                      <a:pt x="10119" y="21708"/>
                    </a:cubicBezTo>
                    <a:cubicBezTo>
                      <a:pt x="10119" y="21922"/>
                      <a:pt x="10002" y="22535"/>
                      <a:pt x="9856" y="23064"/>
                    </a:cubicBezTo>
                    <a:lnTo>
                      <a:pt x="9591" y="24028"/>
                    </a:lnTo>
                    <a:lnTo>
                      <a:pt x="9266" y="23974"/>
                    </a:lnTo>
                    <a:cubicBezTo>
                      <a:pt x="9087" y="23946"/>
                      <a:pt x="8928" y="23911"/>
                      <a:pt x="8912" y="23898"/>
                    </a:cubicBezTo>
                    <a:cubicBezTo>
                      <a:pt x="8896" y="23885"/>
                      <a:pt x="9090" y="23205"/>
                      <a:pt x="9343" y="22390"/>
                    </a:cubicBezTo>
                    <a:cubicBezTo>
                      <a:pt x="9595" y="21575"/>
                      <a:pt x="9785" y="20891"/>
                      <a:pt x="9765" y="20871"/>
                    </a:cubicBezTo>
                    <a:cubicBezTo>
                      <a:pt x="9764" y="20870"/>
                      <a:pt x="9763" y="20869"/>
                      <a:pt x="9761" y="20869"/>
                    </a:cubicBezTo>
                    <a:cubicBezTo>
                      <a:pt x="9723" y="20869"/>
                      <a:pt x="9597" y="21260"/>
                      <a:pt x="9047" y="23068"/>
                    </a:cubicBezTo>
                    <a:lnTo>
                      <a:pt x="8781" y="23941"/>
                    </a:lnTo>
                    <a:lnTo>
                      <a:pt x="8472" y="23941"/>
                    </a:lnTo>
                    <a:cubicBezTo>
                      <a:pt x="8301" y="23941"/>
                      <a:pt x="8163" y="23901"/>
                      <a:pt x="8163" y="23853"/>
                    </a:cubicBezTo>
                    <a:cubicBezTo>
                      <a:pt x="8163" y="23743"/>
                      <a:pt x="8488" y="22638"/>
                      <a:pt x="8825" y="21603"/>
                    </a:cubicBezTo>
                    <a:cubicBezTo>
                      <a:pt x="9015" y="21018"/>
                      <a:pt x="9130" y="20800"/>
                      <a:pt x="9353" y="20605"/>
                    </a:cubicBezTo>
                    <a:cubicBezTo>
                      <a:pt x="9551" y="20431"/>
                      <a:pt x="9725" y="20357"/>
                      <a:pt x="10149" y="20357"/>
                    </a:cubicBezTo>
                    <a:close/>
                    <a:moveTo>
                      <a:pt x="3926" y="23776"/>
                    </a:moveTo>
                    <a:cubicBezTo>
                      <a:pt x="3968" y="23776"/>
                      <a:pt x="4007" y="23862"/>
                      <a:pt x="4007" y="23960"/>
                    </a:cubicBezTo>
                    <a:cubicBezTo>
                      <a:pt x="4007" y="24045"/>
                      <a:pt x="4002" y="24085"/>
                      <a:pt x="3986" y="24085"/>
                    </a:cubicBezTo>
                    <a:cubicBezTo>
                      <a:pt x="3974" y="24085"/>
                      <a:pt x="3955" y="24063"/>
                      <a:pt x="3928" y="24021"/>
                    </a:cubicBezTo>
                    <a:cubicBezTo>
                      <a:pt x="3828" y="23866"/>
                      <a:pt x="3828" y="23776"/>
                      <a:pt x="3926" y="23776"/>
                    </a:cubicBezTo>
                    <a:close/>
                    <a:moveTo>
                      <a:pt x="11560" y="22916"/>
                    </a:moveTo>
                    <a:cubicBezTo>
                      <a:pt x="11564" y="22916"/>
                      <a:pt x="11566" y="22917"/>
                      <a:pt x="11568" y="22918"/>
                    </a:cubicBezTo>
                    <a:cubicBezTo>
                      <a:pt x="11581" y="22930"/>
                      <a:pt x="11494" y="23204"/>
                      <a:pt x="11375" y="23521"/>
                    </a:cubicBezTo>
                    <a:lnTo>
                      <a:pt x="11160" y="24103"/>
                    </a:lnTo>
                    <a:lnTo>
                      <a:pt x="10842" y="24103"/>
                    </a:lnTo>
                    <a:cubicBezTo>
                      <a:pt x="10672" y="24103"/>
                      <a:pt x="10525" y="24079"/>
                      <a:pt x="10525" y="24049"/>
                    </a:cubicBezTo>
                    <a:cubicBezTo>
                      <a:pt x="10525" y="24021"/>
                      <a:pt x="10588" y="23798"/>
                      <a:pt x="10664" y="23560"/>
                    </a:cubicBezTo>
                    <a:cubicBezTo>
                      <a:pt x="10785" y="23179"/>
                      <a:pt x="10827" y="23125"/>
                      <a:pt x="11013" y="23125"/>
                    </a:cubicBezTo>
                    <a:cubicBezTo>
                      <a:pt x="11126" y="23125"/>
                      <a:pt x="11299" y="23073"/>
                      <a:pt x="11383" y="23012"/>
                    </a:cubicBezTo>
                    <a:cubicBezTo>
                      <a:pt x="11463" y="22954"/>
                      <a:pt x="11535" y="22916"/>
                      <a:pt x="11560" y="22916"/>
                    </a:cubicBezTo>
                    <a:close/>
                    <a:moveTo>
                      <a:pt x="12284" y="20519"/>
                    </a:moveTo>
                    <a:cubicBezTo>
                      <a:pt x="12453" y="20519"/>
                      <a:pt x="12458" y="20536"/>
                      <a:pt x="12383" y="20821"/>
                    </a:cubicBezTo>
                    <a:cubicBezTo>
                      <a:pt x="12072" y="21995"/>
                      <a:pt x="11471" y="23993"/>
                      <a:pt x="11414" y="24055"/>
                    </a:cubicBezTo>
                    <a:cubicBezTo>
                      <a:pt x="11376" y="24094"/>
                      <a:pt x="11349" y="24113"/>
                      <a:pt x="11331" y="24113"/>
                    </a:cubicBezTo>
                    <a:cubicBezTo>
                      <a:pt x="11272" y="24113"/>
                      <a:pt x="11317" y="23909"/>
                      <a:pt x="11461" y="23517"/>
                    </a:cubicBezTo>
                    <a:cubicBezTo>
                      <a:pt x="11597" y="23143"/>
                      <a:pt x="11653" y="22823"/>
                      <a:pt x="11644" y="22462"/>
                    </a:cubicBezTo>
                    <a:cubicBezTo>
                      <a:pt x="11636" y="22089"/>
                      <a:pt x="11697" y="21745"/>
                      <a:pt x="11869" y="21232"/>
                    </a:cubicBezTo>
                    <a:cubicBezTo>
                      <a:pt x="12070" y="20621"/>
                      <a:pt x="12131" y="20519"/>
                      <a:pt x="12284" y="20519"/>
                    </a:cubicBezTo>
                    <a:close/>
                    <a:moveTo>
                      <a:pt x="6007" y="23949"/>
                    </a:moveTo>
                    <a:cubicBezTo>
                      <a:pt x="6194" y="23949"/>
                      <a:pt x="6203" y="23973"/>
                      <a:pt x="6128" y="24061"/>
                    </a:cubicBezTo>
                    <a:cubicBezTo>
                      <a:pt x="6062" y="24140"/>
                      <a:pt x="5964" y="24181"/>
                      <a:pt x="5864" y="24181"/>
                    </a:cubicBezTo>
                    <a:cubicBezTo>
                      <a:pt x="5768" y="24181"/>
                      <a:pt x="5670" y="24144"/>
                      <a:pt x="5597" y="24069"/>
                    </a:cubicBezTo>
                    <a:cubicBezTo>
                      <a:pt x="5507" y="23981"/>
                      <a:pt x="5552" y="23962"/>
                      <a:pt x="5860" y="23952"/>
                    </a:cubicBezTo>
                    <a:cubicBezTo>
                      <a:pt x="5918" y="23950"/>
                      <a:pt x="5967" y="23949"/>
                      <a:pt x="6007" y="23949"/>
                    </a:cubicBezTo>
                    <a:close/>
                    <a:moveTo>
                      <a:pt x="12872" y="20601"/>
                    </a:moveTo>
                    <a:cubicBezTo>
                      <a:pt x="12925" y="20601"/>
                      <a:pt x="12968" y="20621"/>
                      <a:pt x="12968" y="20666"/>
                    </a:cubicBezTo>
                    <a:cubicBezTo>
                      <a:pt x="12968" y="20704"/>
                      <a:pt x="12858" y="21058"/>
                      <a:pt x="12724" y="21458"/>
                    </a:cubicBezTo>
                    <a:cubicBezTo>
                      <a:pt x="12591" y="21856"/>
                      <a:pt x="12490" y="22215"/>
                      <a:pt x="12505" y="22256"/>
                    </a:cubicBezTo>
                    <a:cubicBezTo>
                      <a:pt x="12506" y="22258"/>
                      <a:pt x="12507" y="22259"/>
                      <a:pt x="12508" y="22259"/>
                    </a:cubicBezTo>
                    <a:cubicBezTo>
                      <a:pt x="12533" y="22259"/>
                      <a:pt x="12663" y="21915"/>
                      <a:pt x="12806" y="21466"/>
                    </a:cubicBezTo>
                    <a:lnTo>
                      <a:pt x="13083" y="20602"/>
                    </a:lnTo>
                    <a:lnTo>
                      <a:pt x="13463" y="20602"/>
                    </a:lnTo>
                    <a:cubicBezTo>
                      <a:pt x="13675" y="20602"/>
                      <a:pt x="13858" y="20619"/>
                      <a:pt x="13882" y="20642"/>
                    </a:cubicBezTo>
                    <a:cubicBezTo>
                      <a:pt x="13904" y="20663"/>
                      <a:pt x="13781" y="21093"/>
                      <a:pt x="13610" y="21591"/>
                    </a:cubicBezTo>
                    <a:cubicBezTo>
                      <a:pt x="13440" y="22088"/>
                      <a:pt x="13313" y="22517"/>
                      <a:pt x="13334" y="22541"/>
                    </a:cubicBezTo>
                    <a:cubicBezTo>
                      <a:pt x="13342" y="22549"/>
                      <a:pt x="13349" y="22556"/>
                      <a:pt x="13356" y="22556"/>
                    </a:cubicBezTo>
                    <a:cubicBezTo>
                      <a:pt x="13391" y="22556"/>
                      <a:pt x="13442" y="22404"/>
                      <a:pt x="13731" y="21539"/>
                    </a:cubicBezTo>
                    <a:lnTo>
                      <a:pt x="14005" y="20725"/>
                    </a:lnTo>
                    <a:lnTo>
                      <a:pt x="14893" y="20737"/>
                    </a:lnTo>
                    <a:cubicBezTo>
                      <a:pt x="15381" y="20744"/>
                      <a:pt x="16177" y="20796"/>
                      <a:pt x="16660" y="20851"/>
                    </a:cubicBezTo>
                    <a:lnTo>
                      <a:pt x="17540" y="20952"/>
                    </a:lnTo>
                    <a:lnTo>
                      <a:pt x="17401" y="21165"/>
                    </a:lnTo>
                    <a:cubicBezTo>
                      <a:pt x="17335" y="21266"/>
                      <a:pt x="17302" y="21317"/>
                      <a:pt x="17313" y="21317"/>
                    </a:cubicBezTo>
                    <a:cubicBezTo>
                      <a:pt x="17326" y="21317"/>
                      <a:pt x="17389" y="21258"/>
                      <a:pt x="17520" y="21137"/>
                    </a:cubicBezTo>
                    <a:cubicBezTo>
                      <a:pt x="17628" y="21034"/>
                      <a:pt x="17724" y="20970"/>
                      <a:pt x="17761" y="20970"/>
                    </a:cubicBezTo>
                    <a:cubicBezTo>
                      <a:pt x="17771" y="20970"/>
                      <a:pt x="17776" y="20975"/>
                      <a:pt x="17776" y="20986"/>
                    </a:cubicBezTo>
                    <a:cubicBezTo>
                      <a:pt x="17776" y="21113"/>
                      <a:pt x="17100" y="23112"/>
                      <a:pt x="16804" y="23862"/>
                    </a:cubicBezTo>
                    <a:lnTo>
                      <a:pt x="16564" y="24473"/>
                    </a:lnTo>
                    <a:lnTo>
                      <a:pt x="16090" y="24464"/>
                    </a:lnTo>
                    <a:cubicBezTo>
                      <a:pt x="15829" y="24460"/>
                      <a:pt x="15416" y="24436"/>
                      <a:pt x="15169" y="24410"/>
                    </a:cubicBezTo>
                    <a:cubicBezTo>
                      <a:pt x="14925" y="24386"/>
                      <a:pt x="14654" y="24362"/>
                      <a:pt x="14574" y="24357"/>
                    </a:cubicBezTo>
                    <a:cubicBezTo>
                      <a:pt x="14464" y="24350"/>
                      <a:pt x="14439" y="24303"/>
                      <a:pt x="14472" y="24167"/>
                    </a:cubicBezTo>
                    <a:lnTo>
                      <a:pt x="14518" y="23982"/>
                    </a:lnTo>
                    <a:lnTo>
                      <a:pt x="14421" y="24168"/>
                    </a:lnTo>
                    <a:cubicBezTo>
                      <a:pt x="14363" y="24284"/>
                      <a:pt x="14244" y="24346"/>
                      <a:pt x="14114" y="24346"/>
                    </a:cubicBezTo>
                    <a:cubicBezTo>
                      <a:pt x="14034" y="24346"/>
                      <a:pt x="13950" y="24323"/>
                      <a:pt x="13873" y="24274"/>
                    </a:cubicBezTo>
                    <a:cubicBezTo>
                      <a:pt x="13782" y="24216"/>
                      <a:pt x="13779" y="24145"/>
                      <a:pt x="13854" y="23933"/>
                    </a:cubicBezTo>
                    <a:cubicBezTo>
                      <a:pt x="13926" y="23730"/>
                      <a:pt x="13951" y="23628"/>
                      <a:pt x="13936" y="23628"/>
                    </a:cubicBezTo>
                    <a:cubicBezTo>
                      <a:pt x="13922" y="23628"/>
                      <a:pt x="13870" y="23723"/>
                      <a:pt x="13785" y="23915"/>
                    </a:cubicBezTo>
                    <a:cubicBezTo>
                      <a:pt x="13640" y="24242"/>
                      <a:pt x="13607" y="24266"/>
                      <a:pt x="13299" y="24266"/>
                    </a:cubicBezTo>
                    <a:cubicBezTo>
                      <a:pt x="13120" y="24266"/>
                      <a:pt x="12969" y="24236"/>
                      <a:pt x="12969" y="24204"/>
                    </a:cubicBezTo>
                    <a:cubicBezTo>
                      <a:pt x="12969" y="24171"/>
                      <a:pt x="13043" y="23953"/>
                      <a:pt x="13132" y="23718"/>
                    </a:cubicBezTo>
                    <a:cubicBezTo>
                      <a:pt x="13222" y="23481"/>
                      <a:pt x="13293" y="23244"/>
                      <a:pt x="13290" y="23187"/>
                    </a:cubicBezTo>
                    <a:cubicBezTo>
                      <a:pt x="13290" y="23181"/>
                      <a:pt x="13289" y="23178"/>
                      <a:pt x="13286" y="23178"/>
                    </a:cubicBezTo>
                    <a:cubicBezTo>
                      <a:pt x="13267" y="23178"/>
                      <a:pt x="13180" y="23367"/>
                      <a:pt x="13079" y="23635"/>
                    </a:cubicBezTo>
                    <a:lnTo>
                      <a:pt x="12871" y="24186"/>
                    </a:lnTo>
                    <a:lnTo>
                      <a:pt x="11998" y="24186"/>
                    </a:lnTo>
                    <a:lnTo>
                      <a:pt x="12198" y="23599"/>
                    </a:lnTo>
                    <a:cubicBezTo>
                      <a:pt x="12307" y="23272"/>
                      <a:pt x="12393" y="22973"/>
                      <a:pt x="12390" y="22926"/>
                    </a:cubicBezTo>
                    <a:cubicBezTo>
                      <a:pt x="12390" y="22922"/>
                      <a:pt x="12389" y="22920"/>
                      <a:pt x="12387" y="22920"/>
                    </a:cubicBezTo>
                    <a:cubicBezTo>
                      <a:pt x="12368" y="22920"/>
                      <a:pt x="12271" y="23162"/>
                      <a:pt x="12159" y="23493"/>
                    </a:cubicBezTo>
                    <a:cubicBezTo>
                      <a:pt x="12012" y="23924"/>
                      <a:pt x="11861" y="24196"/>
                      <a:pt x="11789" y="24196"/>
                    </a:cubicBezTo>
                    <a:cubicBezTo>
                      <a:pt x="11762" y="24196"/>
                      <a:pt x="11746" y="24156"/>
                      <a:pt x="11746" y="24071"/>
                    </a:cubicBezTo>
                    <a:cubicBezTo>
                      <a:pt x="11746" y="23965"/>
                      <a:pt x="12544" y="21098"/>
                      <a:pt x="12682" y="20706"/>
                    </a:cubicBezTo>
                    <a:cubicBezTo>
                      <a:pt x="12705" y="20640"/>
                      <a:pt x="12798" y="20601"/>
                      <a:pt x="12872" y="20601"/>
                    </a:cubicBezTo>
                    <a:close/>
                    <a:moveTo>
                      <a:pt x="25702" y="21825"/>
                    </a:moveTo>
                    <a:cubicBezTo>
                      <a:pt x="25769" y="21825"/>
                      <a:pt x="25768" y="21849"/>
                      <a:pt x="25694" y="21923"/>
                    </a:cubicBezTo>
                    <a:cubicBezTo>
                      <a:pt x="25596" y="22017"/>
                      <a:pt x="25575" y="22119"/>
                      <a:pt x="25631" y="22119"/>
                    </a:cubicBezTo>
                    <a:cubicBezTo>
                      <a:pt x="25646" y="22119"/>
                      <a:pt x="25666" y="22112"/>
                      <a:pt x="25691" y="22096"/>
                    </a:cubicBezTo>
                    <a:cubicBezTo>
                      <a:pt x="25696" y="22093"/>
                      <a:pt x="25700" y="22091"/>
                      <a:pt x="25703" y="22091"/>
                    </a:cubicBezTo>
                    <a:cubicBezTo>
                      <a:pt x="25785" y="22091"/>
                      <a:pt x="25140" y="23245"/>
                      <a:pt x="24682" y="23915"/>
                    </a:cubicBezTo>
                    <a:cubicBezTo>
                      <a:pt x="24458" y="24242"/>
                      <a:pt x="24259" y="24511"/>
                      <a:pt x="24243" y="24511"/>
                    </a:cubicBezTo>
                    <a:cubicBezTo>
                      <a:pt x="24174" y="24511"/>
                      <a:pt x="24461" y="23924"/>
                      <a:pt x="24654" y="23672"/>
                    </a:cubicBezTo>
                    <a:cubicBezTo>
                      <a:pt x="24831" y="23441"/>
                      <a:pt x="24898" y="23306"/>
                      <a:pt x="24843" y="23306"/>
                    </a:cubicBezTo>
                    <a:cubicBezTo>
                      <a:pt x="24828" y="23306"/>
                      <a:pt x="24805" y="23315"/>
                      <a:pt x="24773" y="23335"/>
                    </a:cubicBezTo>
                    <a:cubicBezTo>
                      <a:pt x="24751" y="23349"/>
                      <a:pt x="24735" y="23355"/>
                      <a:pt x="24726" y="23355"/>
                    </a:cubicBezTo>
                    <a:cubicBezTo>
                      <a:pt x="24710" y="23355"/>
                      <a:pt x="24712" y="23337"/>
                      <a:pt x="24733" y="23302"/>
                    </a:cubicBezTo>
                    <a:cubicBezTo>
                      <a:pt x="24754" y="23266"/>
                      <a:pt x="24794" y="23245"/>
                      <a:pt x="24828" y="23245"/>
                    </a:cubicBezTo>
                    <a:cubicBezTo>
                      <a:pt x="24841" y="23245"/>
                      <a:pt x="24852" y="23248"/>
                      <a:pt x="24862" y="23254"/>
                    </a:cubicBezTo>
                    <a:cubicBezTo>
                      <a:pt x="24869" y="23258"/>
                      <a:pt x="24876" y="23260"/>
                      <a:pt x="24883" y="23260"/>
                    </a:cubicBezTo>
                    <a:cubicBezTo>
                      <a:pt x="24974" y="23260"/>
                      <a:pt x="25125" y="22981"/>
                      <a:pt x="25070" y="22891"/>
                    </a:cubicBezTo>
                    <a:cubicBezTo>
                      <a:pt x="25008" y="22790"/>
                      <a:pt x="25580" y="21825"/>
                      <a:pt x="25702" y="21825"/>
                    </a:cubicBezTo>
                    <a:close/>
                    <a:moveTo>
                      <a:pt x="4903" y="23859"/>
                    </a:moveTo>
                    <a:cubicBezTo>
                      <a:pt x="5029" y="23859"/>
                      <a:pt x="5065" y="23911"/>
                      <a:pt x="5062" y="24083"/>
                    </a:cubicBezTo>
                    <a:cubicBezTo>
                      <a:pt x="5059" y="24206"/>
                      <a:pt x="5030" y="24376"/>
                      <a:pt x="4997" y="24457"/>
                    </a:cubicBezTo>
                    <a:cubicBezTo>
                      <a:pt x="4979" y="24500"/>
                      <a:pt x="4964" y="24523"/>
                      <a:pt x="4948" y="24523"/>
                    </a:cubicBezTo>
                    <a:cubicBezTo>
                      <a:pt x="4919" y="24523"/>
                      <a:pt x="4888" y="24449"/>
                      <a:pt x="4836" y="24282"/>
                    </a:cubicBezTo>
                    <a:cubicBezTo>
                      <a:pt x="4710" y="23867"/>
                      <a:pt x="4710" y="23859"/>
                      <a:pt x="4903" y="23859"/>
                    </a:cubicBezTo>
                    <a:close/>
                    <a:moveTo>
                      <a:pt x="3079" y="23672"/>
                    </a:moveTo>
                    <a:lnTo>
                      <a:pt x="3320" y="23734"/>
                    </a:lnTo>
                    <a:cubicBezTo>
                      <a:pt x="3451" y="23767"/>
                      <a:pt x="3566" y="23802"/>
                      <a:pt x="3571" y="23811"/>
                    </a:cubicBezTo>
                    <a:cubicBezTo>
                      <a:pt x="3627" y="23901"/>
                      <a:pt x="3835" y="24631"/>
                      <a:pt x="3812" y="24658"/>
                    </a:cubicBezTo>
                    <a:cubicBezTo>
                      <a:pt x="3811" y="24659"/>
                      <a:pt x="3809" y="24660"/>
                      <a:pt x="3807" y="24660"/>
                    </a:cubicBezTo>
                    <a:cubicBezTo>
                      <a:pt x="3755" y="24660"/>
                      <a:pt x="3477" y="24299"/>
                      <a:pt x="3230" y="23907"/>
                    </a:cubicBezTo>
                    <a:lnTo>
                      <a:pt x="3079" y="23672"/>
                    </a:lnTo>
                    <a:close/>
                    <a:moveTo>
                      <a:pt x="18377" y="21007"/>
                    </a:moveTo>
                    <a:cubicBezTo>
                      <a:pt x="18573" y="21007"/>
                      <a:pt x="18749" y="21031"/>
                      <a:pt x="18777" y="21061"/>
                    </a:cubicBezTo>
                    <a:cubicBezTo>
                      <a:pt x="18803" y="21089"/>
                      <a:pt x="18620" y="21359"/>
                      <a:pt x="18374" y="21650"/>
                    </a:cubicBezTo>
                    <a:lnTo>
                      <a:pt x="17922" y="22189"/>
                    </a:lnTo>
                    <a:lnTo>
                      <a:pt x="17922" y="22189"/>
                    </a:lnTo>
                    <a:lnTo>
                      <a:pt x="18454" y="21636"/>
                    </a:lnTo>
                    <a:cubicBezTo>
                      <a:pt x="18846" y="21228"/>
                      <a:pt x="19031" y="21083"/>
                      <a:pt x="19288" y="21083"/>
                    </a:cubicBezTo>
                    <a:cubicBezTo>
                      <a:pt x="19385" y="21083"/>
                      <a:pt x="19493" y="21104"/>
                      <a:pt x="19626" y="21139"/>
                    </a:cubicBezTo>
                    <a:cubicBezTo>
                      <a:pt x="19792" y="21185"/>
                      <a:pt x="19759" y="21242"/>
                      <a:pt x="19182" y="21977"/>
                    </a:cubicBezTo>
                    <a:cubicBezTo>
                      <a:pt x="18528" y="22804"/>
                      <a:pt x="18399" y="22966"/>
                      <a:pt x="18426" y="22966"/>
                    </a:cubicBezTo>
                    <a:cubicBezTo>
                      <a:pt x="18434" y="22966"/>
                      <a:pt x="18453" y="22954"/>
                      <a:pt x="18477" y="22939"/>
                    </a:cubicBezTo>
                    <a:cubicBezTo>
                      <a:pt x="18531" y="22907"/>
                      <a:pt x="18876" y="22498"/>
                      <a:pt x="19245" y="22025"/>
                    </a:cubicBezTo>
                    <a:cubicBezTo>
                      <a:pt x="19758" y="21369"/>
                      <a:pt x="19931" y="21172"/>
                      <a:pt x="20184" y="21172"/>
                    </a:cubicBezTo>
                    <a:cubicBezTo>
                      <a:pt x="20276" y="21172"/>
                      <a:pt x="20379" y="21198"/>
                      <a:pt x="20514" y="21238"/>
                    </a:cubicBezTo>
                    <a:cubicBezTo>
                      <a:pt x="20675" y="21287"/>
                      <a:pt x="20597" y="21406"/>
                      <a:pt x="19675" y="22513"/>
                    </a:cubicBezTo>
                    <a:cubicBezTo>
                      <a:pt x="18584" y="23826"/>
                      <a:pt x="18559" y="23857"/>
                      <a:pt x="18631" y="23857"/>
                    </a:cubicBezTo>
                    <a:cubicBezTo>
                      <a:pt x="18652" y="23857"/>
                      <a:pt x="19118" y="23315"/>
                      <a:pt x="19662" y="22656"/>
                    </a:cubicBezTo>
                    <a:cubicBezTo>
                      <a:pt x="20206" y="21995"/>
                      <a:pt x="20696" y="21407"/>
                      <a:pt x="20749" y="21348"/>
                    </a:cubicBezTo>
                    <a:cubicBezTo>
                      <a:pt x="20795" y="21297"/>
                      <a:pt x="20879" y="21276"/>
                      <a:pt x="20967" y="21276"/>
                    </a:cubicBezTo>
                    <a:cubicBezTo>
                      <a:pt x="21146" y="21276"/>
                      <a:pt x="21346" y="21364"/>
                      <a:pt x="21303" y="21479"/>
                    </a:cubicBezTo>
                    <a:cubicBezTo>
                      <a:pt x="21281" y="21534"/>
                      <a:pt x="21282" y="21561"/>
                      <a:pt x="21306" y="21561"/>
                    </a:cubicBezTo>
                    <a:cubicBezTo>
                      <a:pt x="21318" y="21561"/>
                      <a:pt x="21335" y="21554"/>
                      <a:pt x="21357" y="21541"/>
                    </a:cubicBezTo>
                    <a:cubicBezTo>
                      <a:pt x="21383" y="21526"/>
                      <a:pt x="21400" y="21518"/>
                      <a:pt x="21410" y="21518"/>
                    </a:cubicBezTo>
                    <a:cubicBezTo>
                      <a:pt x="21432" y="21518"/>
                      <a:pt x="21417" y="21557"/>
                      <a:pt x="21369" y="21648"/>
                    </a:cubicBezTo>
                    <a:cubicBezTo>
                      <a:pt x="21321" y="21736"/>
                      <a:pt x="21232" y="21843"/>
                      <a:pt x="21178" y="21875"/>
                    </a:cubicBezTo>
                    <a:cubicBezTo>
                      <a:pt x="21159" y="21887"/>
                      <a:pt x="21146" y="21893"/>
                      <a:pt x="21139" y="21893"/>
                    </a:cubicBezTo>
                    <a:cubicBezTo>
                      <a:pt x="21122" y="21893"/>
                      <a:pt x="21139" y="21860"/>
                      <a:pt x="21190" y="21797"/>
                    </a:cubicBezTo>
                    <a:cubicBezTo>
                      <a:pt x="21248" y="21725"/>
                      <a:pt x="21279" y="21634"/>
                      <a:pt x="21252" y="21607"/>
                    </a:cubicBezTo>
                    <a:cubicBezTo>
                      <a:pt x="21248" y="21603"/>
                      <a:pt x="21244" y="21602"/>
                      <a:pt x="21239" y="21602"/>
                    </a:cubicBezTo>
                    <a:cubicBezTo>
                      <a:pt x="21207" y="21602"/>
                      <a:pt x="21149" y="21678"/>
                      <a:pt x="21102" y="21789"/>
                    </a:cubicBezTo>
                    <a:cubicBezTo>
                      <a:pt x="21045" y="21920"/>
                      <a:pt x="20721" y="22319"/>
                      <a:pt x="20379" y="22677"/>
                    </a:cubicBezTo>
                    <a:cubicBezTo>
                      <a:pt x="19586" y="23508"/>
                      <a:pt x="19313" y="23925"/>
                      <a:pt x="19291" y="24338"/>
                    </a:cubicBezTo>
                    <a:cubicBezTo>
                      <a:pt x="19281" y="24517"/>
                      <a:pt x="19247" y="24690"/>
                      <a:pt x="19217" y="24722"/>
                    </a:cubicBezTo>
                    <a:cubicBezTo>
                      <a:pt x="19210" y="24728"/>
                      <a:pt x="19168" y="24731"/>
                      <a:pt x="19099" y="24731"/>
                    </a:cubicBezTo>
                    <a:cubicBezTo>
                      <a:pt x="18612" y="24731"/>
                      <a:pt x="16798" y="24584"/>
                      <a:pt x="16798" y="24535"/>
                    </a:cubicBezTo>
                    <a:cubicBezTo>
                      <a:pt x="16798" y="24521"/>
                      <a:pt x="16977" y="24041"/>
                      <a:pt x="17192" y="23472"/>
                    </a:cubicBezTo>
                    <a:cubicBezTo>
                      <a:pt x="17410" y="22901"/>
                      <a:pt x="17687" y="22110"/>
                      <a:pt x="17807" y="21720"/>
                    </a:cubicBezTo>
                    <a:lnTo>
                      <a:pt x="18026" y="21007"/>
                    </a:lnTo>
                    <a:close/>
                    <a:moveTo>
                      <a:pt x="21657" y="22009"/>
                    </a:moveTo>
                    <a:cubicBezTo>
                      <a:pt x="21658" y="22009"/>
                      <a:pt x="21659" y="22009"/>
                      <a:pt x="21660" y="22010"/>
                    </a:cubicBezTo>
                    <a:cubicBezTo>
                      <a:pt x="21673" y="22023"/>
                      <a:pt x="21591" y="22316"/>
                      <a:pt x="21476" y="22657"/>
                    </a:cubicBezTo>
                    <a:cubicBezTo>
                      <a:pt x="21363" y="23000"/>
                      <a:pt x="21119" y="23493"/>
                      <a:pt x="20939" y="23752"/>
                    </a:cubicBezTo>
                    <a:cubicBezTo>
                      <a:pt x="20765" y="24001"/>
                      <a:pt x="20696" y="24110"/>
                      <a:pt x="20717" y="24110"/>
                    </a:cubicBezTo>
                    <a:cubicBezTo>
                      <a:pt x="20729" y="24110"/>
                      <a:pt x="20767" y="24079"/>
                      <a:pt x="20829" y="24021"/>
                    </a:cubicBezTo>
                    <a:lnTo>
                      <a:pt x="21050" y="23818"/>
                    </a:lnTo>
                    <a:lnTo>
                      <a:pt x="21050" y="23818"/>
                    </a:lnTo>
                    <a:lnTo>
                      <a:pt x="20879" y="24158"/>
                    </a:lnTo>
                    <a:cubicBezTo>
                      <a:pt x="20785" y="24345"/>
                      <a:pt x="20671" y="24523"/>
                      <a:pt x="20627" y="24549"/>
                    </a:cubicBezTo>
                    <a:cubicBezTo>
                      <a:pt x="20578" y="24577"/>
                      <a:pt x="20544" y="24631"/>
                      <a:pt x="20544" y="24679"/>
                    </a:cubicBezTo>
                    <a:cubicBezTo>
                      <a:pt x="20544" y="24712"/>
                      <a:pt x="20558" y="24730"/>
                      <a:pt x="20581" y="24730"/>
                    </a:cubicBezTo>
                    <a:cubicBezTo>
                      <a:pt x="20594" y="24730"/>
                      <a:pt x="20609" y="24725"/>
                      <a:pt x="20626" y="24715"/>
                    </a:cubicBezTo>
                    <a:cubicBezTo>
                      <a:pt x="20638" y="24708"/>
                      <a:pt x="20648" y="24704"/>
                      <a:pt x="20655" y="24704"/>
                    </a:cubicBezTo>
                    <a:cubicBezTo>
                      <a:pt x="20677" y="24704"/>
                      <a:pt x="20678" y="24738"/>
                      <a:pt x="20654" y="24801"/>
                    </a:cubicBezTo>
                    <a:cubicBezTo>
                      <a:pt x="20632" y="24856"/>
                      <a:pt x="20613" y="24883"/>
                      <a:pt x="20592" y="24883"/>
                    </a:cubicBezTo>
                    <a:cubicBezTo>
                      <a:pt x="20577" y="24883"/>
                      <a:pt x="20561" y="24867"/>
                      <a:pt x="20543" y="24837"/>
                    </a:cubicBezTo>
                    <a:cubicBezTo>
                      <a:pt x="20521" y="24799"/>
                      <a:pt x="20502" y="24780"/>
                      <a:pt x="20484" y="24780"/>
                    </a:cubicBezTo>
                    <a:cubicBezTo>
                      <a:pt x="20467" y="24780"/>
                      <a:pt x="20449" y="24797"/>
                      <a:pt x="20429" y="24829"/>
                    </a:cubicBezTo>
                    <a:cubicBezTo>
                      <a:pt x="20413" y="24855"/>
                      <a:pt x="20387" y="24869"/>
                      <a:pt x="20350" y="24869"/>
                    </a:cubicBezTo>
                    <a:cubicBezTo>
                      <a:pt x="20299" y="24869"/>
                      <a:pt x="20228" y="24843"/>
                      <a:pt x="20129" y="24791"/>
                    </a:cubicBezTo>
                    <a:cubicBezTo>
                      <a:pt x="19858" y="24654"/>
                      <a:pt x="19848" y="24690"/>
                      <a:pt x="20401" y="23778"/>
                    </a:cubicBezTo>
                    <a:cubicBezTo>
                      <a:pt x="20581" y="23484"/>
                      <a:pt x="20742" y="23216"/>
                      <a:pt x="20768" y="23173"/>
                    </a:cubicBezTo>
                    <a:cubicBezTo>
                      <a:pt x="20782" y="23149"/>
                      <a:pt x="20782" y="23136"/>
                      <a:pt x="20770" y="23136"/>
                    </a:cubicBezTo>
                    <a:cubicBezTo>
                      <a:pt x="20761" y="23136"/>
                      <a:pt x="20747" y="23141"/>
                      <a:pt x="20728" y="23153"/>
                    </a:cubicBezTo>
                    <a:cubicBezTo>
                      <a:pt x="20681" y="23184"/>
                      <a:pt x="20470" y="23500"/>
                      <a:pt x="20260" y="23859"/>
                    </a:cubicBezTo>
                    <a:cubicBezTo>
                      <a:pt x="20003" y="24297"/>
                      <a:pt x="19844" y="24511"/>
                      <a:pt x="19773" y="24511"/>
                    </a:cubicBezTo>
                    <a:cubicBezTo>
                      <a:pt x="19744" y="24511"/>
                      <a:pt x="19730" y="24475"/>
                      <a:pt x="19730" y="24404"/>
                    </a:cubicBezTo>
                    <a:cubicBezTo>
                      <a:pt x="19730" y="24174"/>
                      <a:pt x="21012" y="22594"/>
                      <a:pt x="21193" y="22594"/>
                    </a:cubicBezTo>
                    <a:cubicBezTo>
                      <a:pt x="21197" y="22594"/>
                      <a:pt x="21201" y="22595"/>
                      <a:pt x="21204" y="22597"/>
                    </a:cubicBezTo>
                    <a:cubicBezTo>
                      <a:pt x="21206" y="22599"/>
                      <a:pt x="21209" y="22599"/>
                      <a:pt x="21213" y="22599"/>
                    </a:cubicBezTo>
                    <a:cubicBezTo>
                      <a:pt x="21255" y="22599"/>
                      <a:pt x="21358" y="22477"/>
                      <a:pt x="21452" y="22311"/>
                    </a:cubicBezTo>
                    <a:cubicBezTo>
                      <a:pt x="21548" y="22140"/>
                      <a:pt x="21638" y="22009"/>
                      <a:pt x="21657" y="22009"/>
                    </a:cubicBezTo>
                    <a:close/>
                    <a:moveTo>
                      <a:pt x="21651" y="24519"/>
                    </a:moveTo>
                    <a:cubicBezTo>
                      <a:pt x="21672" y="24519"/>
                      <a:pt x="21662" y="24566"/>
                      <a:pt x="21603" y="24675"/>
                    </a:cubicBezTo>
                    <a:cubicBezTo>
                      <a:pt x="21559" y="24755"/>
                      <a:pt x="21476" y="24856"/>
                      <a:pt x="21428" y="24885"/>
                    </a:cubicBezTo>
                    <a:cubicBezTo>
                      <a:pt x="21408" y="24897"/>
                      <a:pt x="21394" y="24903"/>
                      <a:pt x="21385" y="24903"/>
                    </a:cubicBezTo>
                    <a:cubicBezTo>
                      <a:pt x="21367" y="24903"/>
                      <a:pt x="21371" y="24878"/>
                      <a:pt x="21399" y="24829"/>
                    </a:cubicBezTo>
                    <a:cubicBezTo>
                      <a:pt x="21506" y="24643"/>
                      <a:pt x="21618" y="24519"/>
                      <a:pt x="21651" y="24519"/>
                    </a:cubicBezTo>
                    <a:close/>
                    <a:moveTo>
                      <a:pt x="22588" y="21495"/>
                    </a:moveTo>
                    <a:cubicBezTo>
                      <a:pt x="22669" y="21495"/>
                      <a:pt x="22743" y="21535"/>
                      <a:pt x="22743" y="21581"/>
                    </a:cubicBezTo>
                    <a:cubicBezTo>
                      <a:pt x="22743" y="21611"/>
                      <a:pt x="22758" y="21628"/>
                      <a:pt x="22784" y="21628"/>
                    </a:cubicBezTo>
                    <a:cubicBezTo>
                      <a:pt x="22800" y="21628"/>
                      <a:pt x="22819" y="21622"/>
                      <a:pt x="22842" y="21609"/>
                    </a:cubicBezTo>
                    <a:cubicBezTo>
                      <a:pt x="22844" y="21608"/>
                      <a:pt x="22846" y="21607"/>
                      <a:pt x="22847" y="21607"/>
                    </a:cubicBezTo>
                    <a:cubicBezTo>
                      <a:pt x="22883" y="21607"/>
                      <a:pt x="22732" y="21936"/>
                      <a:pt x="22505" y="22358"/>
                    </a:cubicBezTo>
                    <a:cubicBezTo>
                      <a:pt x="21863" y="23548"/>
                      <a:pt x="21027" y="24916"/>
                      <a:pt x="20944" y="24916"/>
                    </a:cubicBezTo>
                    <a:cubicBezTo>
                      <a:pt x="20938" y="24916"/>
                      <a:pt x="20933" y="24916"/>
                      <a:pt x="20928" y="24916"/>
                    </a:cubicBezTo>
                    <a:cubicBezTo>
                      <a:pt x="20845" y="24916"/>
                      <a:pt x="20857" y="24889"/>
                      <a:pt x="21102" y="24299"/>
                    </a:cubicBezTo>
                    <a:cubicBezTo>
                      <a:pt x="21230" y="23988"/>
                      <a:pt x="21653" y="23290"/>
                      <a:pt x="22047" y="22733"/>
                    </a:cubicBezTo>
                    <a:cubicBezTo>
                      <a:pt x="22442" y="22180"/>
                      <a:pt x="22747" y="21716"/>
                      <a:pt x="22728" y="21696"/>
                    </a:cubicBezTo>
                    <a:cubicBezTo>
                      <a:pt x="22728" y="21695"/>
                      <a:pt x="22727" y="21695"/>
                      <a:pt x="22726" y="21695"/>
                    </a:cubicBezTo>
                    <a:cubicBezTo>
                      <a:pt x="22695" y="21695"/>
                      <a:pt x="22419" y="22054"/>
                      <a:pt x="22097" y="22515"/>
                    </a:cubicBezTo>
                    <a:cubicBezTo>
                      <a:pt x="21765" y="22987"/>
                      <a:pt x="21486" y="23371"/>
                      <a:pt x="21472" y="23371"/>
                    </a:cubicBezTo>
                    <a:cubicBezTo>
                      <a:pt x="21415" y="23371"/>
                      <a:pt x="21789" y="22589"/>
                      <a:pt x="22101" y="22058"/>
                    </a:cubicBezTo>
                    <a:cubicBezTo>
                      <a:pt x="22322" y="21684"/>
                      <a:pt x="22486" y="21495"/>
                      <a:pt x="22588" y="21495"/>
                    </a:cubicBezTo>
                    <a:close/>
                    <a:moveTo>
                      <a:pt x="24003" y="21591"/>
                    </a:moveTo>
                    <a:cubicBezTo>
                      <a:pt x="24035" y="21591"/>
                      <a:pt x="24060" y="21616"/>
                      <a:pt x="24087" y="21660"/>
                    </a:cubicBezTo>
                    <a:cubicBezTo>
                      <a:pt x="24113" y="21705"/>
                      <a:pt x="24024" y="21903"/>
                      <a:pt x="23883" y="22108"/>
                    </a:cubicBezTo>
                    <a:cubicBezTo>
                      <a:pt x="23743" y="22311"/>
                      <a:pt x="23652" y="22510"/>
                      <a:pt x="23679" y="22556"/>
                    </a:cubicBezTo>
                    <a:cubicBezTo>
                      <a:pt x="23704" y="22595"/>
                      <a:pt x="23700" y="22618"/>
                      <a:pt x="23670" y="22618"/>
                    </a:cubicBezTo>
                    <a:cubicBezTo>
                      <a:pt x="23663" y="22618"/>
                      <a:pt x="23655" y="22617"/>
                      <a:pt x="23645" y="22614"/>
                    </a:cubicBezTo>
                    <a:cubicBezTo>
                      <a:pt x="23645" y="22614"/>
                      <a:pt x="23644" y="22614"/>
                      <a:pt x="23643" y="22614"/>
                    </a:cubicBezTo>
                    <a:cubicBezTo>
                      <a:pt x="23548" y="22614"/>
                      <a:pt x="22710" y="23769"/>
                      <a:pt x="22767" y="23826"/>
                    </a:cubicBezTo>
                    <a:cubicBezTo>
                      <a:pt x="22768" y="23827"/>
                      <a:pt x="22769" y="23827"/>
                      <a:pt x="22770" y="23827"/>
                    </a:cubicBezTo>
                    <a:cubicBezTo>
                      <a:pt x="22798" y="23827"/>
                      <a:pt x="22943" y="23647"/>
                      <a:pt x="23109" y="23406"/>
                    </a:cubicBezTo>
                    <a:cubicBezTo>
                      <a:pt x="23273" y="23166"/>
                      <a:pt x="23420" y="22989"/>
                      <a:pt x="23452" y="22989"/>
                    </a:cubicBezTo>
                    <a:cubicBezTo>
                      <a:pt x="23453" y="22989"/>
                      <a:pt x="23455" y="22989"/>
                      <a:pt x="23456" y="22990"/>
                    </a:cubicBezTo>
                    <a:cubicBezTo>
                      <a:pt x="23476" y="23010"/>
                      <a:pt x="23243" y="23466"/>
                      <a:pt x="22934" y="24012"/>
                    </a:cubicBezTo>
                    <a:cubicBezTo>
                      <a:pt x="22473" y="24825"/>
                      <a:pt x="22342" y="24997"/>
                      <a:pt x="22182" y="24997"/>
                    </a:cubicBezTo>
                    <a:cubicBezTo>
                      <a:pt x="22176" y="24997"/>
                      <a:pt x="22170" y="24997"/>
                      <a:pt x="22164" y="24997"/>
                    </a:cubicBezTo>
                    <a:cubicBezTo>
                      <a:pt x="22000" y="24997"/>
                      <a:pt x="22014" y="24974"/>
                      <a:pt x="22291" y="24588"/>
                    </a:cubicBezTo>
                    <a:cubicBezTo>
                      <a:pt x="22455" y="24361"/>
                      <a:pt x="22566" y="24141"/>
                      <a:pt x="22540" y="24100"/>
                    </a:cubicBezTo>
                    <a:cubicBezTo>
                      <a:pt x="22516" y="24062"/>
                      <a:pt x="22525" y="24040"/>
                      <a:pt x="22563" y="24040"/>
                    </a:cubicBezTo>
                    <a:cubicBezTo>
                      <a:pt x="22570" y="24040"/>
                      <a:pt x="22578" y="24041"/>
                      <a:pt x="22588" y="24043"/>
                    </a:cubicBezTo>
                    <a:cubicBezTo>
                      <a:pt x="22594" y="24044"/>
                      <a:pt x="22601" y="24045"/>
                      <a:pt x="22608" y="24045"/>
                    </a:cubicBezTo>
                    <a:cubicBezTo>
                      <a:pt x="22657" y="24045"/>
                      <a:pt x="22706" y="24007"/>
                      <a:pt x="22727" y="23949"/>
                    </a:cubicBezTo>
                    <a:cubicBezTo>
                      <a:pt x="22744" y="23899"/>
                      <a:pt x="22744" y="23875"/>
                      <a:pt x="22723" y="23875"/>
                    </a:cubicBezTo>
                    <a:cubicBezTo>
                      <a:pt x="22710" y="23875"/>
                      <a:pt x="22688" y="23885"/>
                      <a:pt x="22657" y="23905"/>
                    </a:cubicBezTo>
                    <a:cubicBezTo>
                      <a:pt x="22648" y="23910"/>
                      <a:pt x="22641" y="23913"/>
                      <a:pt x="22636" y="23913"/>
                    </a:cubicBezTo>
                    <a:cubicBezTo>
                      <a:pt x="22606" y="23913"/>
                      <a:pt x="22636" y="23824"/>
                      <a:pt x="22715" y="23692"/>
                    </a:cubicBezTo>
                    <a:cubicBezTo>
                      <a:pt x="22807" y="23538"/>
                      <a:pt x="23111" y="22997"/>
                      <a:pt x="23391" y="22490"/>
                    </a:cubicBezTo>
                    <a:cubicBezTo>
                      <a:pt x="23761" y="21823"/>
                      <a:pt x="23908" y="21591"/>
                      <a:pt x="24003" y="21591"/>
                    </a:cubicBezTo>
                    <a:close/>
                    <a:moveTo>
                      <a:pt x="23186" y="21537"/>
                    </a:moveTo>
                    <a:cubicBezTo>
                      <a:pt x="23197" y="21537"/>
                      <a:pt x="23207" y="21539"/>
                      <a:pt x="23218" y="21543"/>
                    </a:cubicBezTo>
                    <a:cubicBezTo>
                      <a:pt x="23291" y="21573"/>
                      <a:pt x="23399" y="21599"/>
                      <a:pt x="23458" y="21601"/>
                    </a:cubicBezTo>
                    <a:cubicBezTo>
                      <a:pt x="23516" y="21602"/>
                      <a:pt x="23544" y="21661"/>
                      <a:pt x="23520" y="21726"/>
                    </a:cubicBezTo>
                    <a:cubicBezTo>
                      <a:pt x="23499" y="21781"/>
                      <a:pt x="23492" y="21809"/>
                      <a:pt x="23506" y="21809"/>
                    </a:cubicBezTo>
                    <a:cubicBezTo>
                      <a:pt x="23520" y="21809"/>
                      <a:pt x="23553" y="21783"/>
                      <a:pt x="23613" y="21733"/>
                    </a:cubicBezTo>
                    <a:cubicBezTo>
                      <a:pt x="23655" y="21698"/>
                      <a:pt x="23687" y="21673"/>
                      <a:pt x="23700" y="21673"/>
                    </a:cubicBezTo>
                    <a:cubicBezTo>
                      <a:pt x="23750" y="21673"/>
                      <a:pt x="23568" y="22001"/>
                      <a:pt x="22787" y="23402"/>
                    </a:cubicBezTo>
                    <a:cubicBezTo>
                      <a:pt x="22035" y="24746"/>
                      <a:pt x="21866" y="24999"/>
                      <a:pt x="21708" y="24999"/>
                    </a:cubicBezTo>
                    <a:cubicBezTo>
                      <a:pt x="21603" y="24999"/>
                      <a:pt x="21521" y="24985"/>
                      <a:pt x="21521" y="24965"/>
                    </a:cubicBezTo>
                    <a:cubicBezTo>
                      <a:pt x="21522" y="24901"/>
                      <a:pt x="22762" y="22923"/>
                      <a:pt x="23117" y="22416"/>
                    </a:cubicBezTo>
                    <a:cubicBezTo>
                      <a:pt x="23343" y="22098"/>
                      <a:pt x="23456" y="21863"/>
                      <a:pt x="23422" y="21781"/>
                    </a:cubicBezTo>
                    <a:cubicBezTo>
                      <a:pt x="23415" y="21764"/>
                      <a:pt x="23405" y="21756"/>
                      <a:pt x="23392" y="21756"/>
                    </a:cubicBezTo>
                    <a:cubicBezTo>
                      <a:pt x="23333" y="21756"/>
                      <a:pt x="23211" y="21927"/>
                      <a:pt x="22994" y="22305"/>
                    </a:cubicBezTo>
                    <a:cubicBezTo>
                      <a:pt x="22788" y="22664"/>
                      <a:pt x="22419" y="23247"/>
                      <a:pt x="22174" y="23589"/>
                    </a:cubicBezTo>
                    <a:cubicBezTo>
                      <a:pt x="21771" y="24160"/>
                      <a:pt x="21656" y="24335"/>
                      <a:pt x="21703" y="24335"/>
                    </a:cubicBezTo>
                    <a:cubicBezTo>
                      <a:pt x="21714" y="24335"/>
                      <a:pt x="21735" y="24325"/>
                      <a:pt x="21764" y="24307"/>
                    </a:cubicBezTo>
                    <a:cubicBezTo>
                      <a:pt x="21795" y="24288"/>
                      <a:pt x="21815" y="24279"/>
                      <a:pt x="21826" y="24279"/>
                    </a:cubicBezTo>
                    <a:cubicBezTo>
                      <a:pt x="21840" y="24279"/>
                      <a:pt x="21835" y="24297"/>
                      <a:pt x="21812" y="24335"/>
                    </a:cubicBezTo>
                    <a:cubicBezTo>
                      <a:pt x="21789" y="24372"/>
                      <a:pt x="21748" y="24396"/>
                      <a:pt x="21714" y="24396"/>
                    </a:cubicBezTo>
                    <a:cubicBezTo>
                      <a:pt x="21704" y="24396"/>
                      <a:pt x="21695" y="24394"/>
                      <a:pt x="21686" y="24389"/>
                    </a:cubicBezTo>
                    <a:cubicBezTo>
                      <a:pt x="21683" y="24387"/>
                      <a:pt x="21679" y="24386"/>
                      <a:pt x="21675" y="24386"/>
                    </a:cubicBezTo>
                    <a:cubicBezTo>
                      <a:pt x="21628" y="24386"/>
                      <a:pt x="21521" y="24490"/>
                      <a:pt x="21426" y="24632"/>
                    </a:cubicBezTo>
                    <a:cubicBezTo>
                      <a:pt x="21323" y="24789"/>
                      <a:pt x="21204" y="24918"/>
                      <a:pt x="21165" y="24918"/>
                    </a:cubicBezTo>
                    <a:cubicBezTo>
                      <a:pt x="21129" y="24918"/>
                      <a:pt x="21165" y="24813"/>
                      <a:pt x="21244" y="24691"/>
                    </a:cubicBezTo>
                    <a:cubicBezTo>
                      <a:pt x="21444" y="24381"/>
                      <a:pt x="22059" y="23322"/>
                      <a:pt x="22614" y="22330"/>
                    </a:cubicBezTo>
                    <a:cubicBezTo>
                      <a:pt x="22952" y="21725"/>
                      <a:pt x="23085" y="21537"/>
                      <a:pt x="23186" y="21537"/>
                    </a:cubicBezTo>
                    <a:close/>
                    <a:moveTo>
                      <a:pt x="24714" y="21660"/>
                    </a:moveTo>
                    <a:lnTo>
                      <a:pt x="24452" y="22132"/>
                    </a:lnTo>
                    <a:cubicBezTo>
                      <a:pt x="23858" y="23199"/>
                      <a:pt x="22699" y="24999"/>
                      <a:pt x="22605" y="24999"/>
                    </a:cubicBezTo>
                    <a:cubicBezTo>
                      <a:pt x="22548" y="24999"/>
                      <a:pt x="22499" y="24979"/>
                      <a:pt x="22499" y="24955"/>
                    </a:cubicBezTo>
                    <a:cubicBezTo>
                      <a:pt x="22499" y="24930"/>
                      <a:pt x="22728" y="24520"/>
                      <a:pt x="23004" y="24047"/>
                    </a:cubicBezTo>
                    <a:cubicBezTo>
                      <a:pt x="23280" y="23573"/>
                      <a:pt x="23512" y="23086"/>
                      <a:pt x="23517" y="22971"/>
                    </a:cubicBezTo>
                    <a:cubicBezTo>
                      <a:pt x="23522" y="22858"/>
                      <a:pt x="23562" y="22778"/>
                      <a:pt x="23612" y="22778"/>
                    </a:cubicBezTo>
                    <a:cubicBezTo>
                      <a:pt x="23616" y="22778"/>
                      <a:pt x="23619" y="22778"/>
                      <a:pt x="23623" y="22779"/>
                    </a:cubicBezTo>
                    <a:cubicBezTo>
                      <a:pt x="23624" y="22779"/>
                      <a:pt x="23625" y="22779"/>
                      <a:pt x="23627" y="22779"/>
                    </a:cubicBezTo>
                    <a:cubicBezTo>
                      <a:pt x="23686" y="22779"/>
                      <a:pt x="23850" y="22540"/>
                      <a:pt x="24005" y="22229"/>
                    </a:cubicBezTo>
                    <a:cubicBezTo>
                      <a:pt x="24246" y="21748"/>
                      <a:pt x="24323" y="21660"/>
                      <a:pt x="24501" y="21660"/>
                    </a:cubicBezTo>
                    <a:close/>
                    <a:moveTo>
                      <a:pt x="24430" y="23371"/>
                    </a:moveTo>
                    <a:cubicBezTo>
                      <a:pt x="24444" y="23371"/>
                      <a:pt x="24386" y="23550"/>
                      <a:pt x="24305" y="23762"/>
                    </a:cubicBezTo>
                    <a:cubicBezTo>
                      <a:pt x="24127" y="24224"/>
                      <a:pt x="23591" y="25080"/>
                      <a:pt x="23476" y="25080"/>
                    </a:cubicBezTo>
                    <a:cubicBezTo>
                      <a:pt x="23427" y="25080"/>
                      <a:pt x="23394" y="25067"/>
                      <a:pt x="23394" y="25047"/>
                    </a:cubicBezTo>
                    <a:cubicBezTo>
                      <a:pt x="23395" y="24999"/>
                      <a:pt x="24400" y="23371"/>
                      <a:pt x="24430" y="23371"/>
                    </a:cubicBezTo>
                    <a:close/>
                    <a:moveTo>
                      <a:pt x="24925" y="21935"/>
                    </a:moveTo>
                    <a:cubicBezTo>
                      <a:pt x="24926" y="21935"/>
                      <a:pt x="24926" y="21935"/>
                      <a:pt x="24926" y="21935"/>
                    </a:cubicBezTo>
                    <a:cubicBezTo>
                      <a:pt x="24945" y="21954"/>
                      <a:pt x="24869" y="22188"/>
                      <a:pt x="24759" y="22457"/>
                    </a:cubicBezTo>
                    <a:cubicBezTo>
                      <a:pt x="24519" y="23052"/>
                      <a:pt x="23341" y="24995"/>
                      <a:pt x="23183" y="25056"/>
                    </a:cubicBezTo>
                    <a:cubicBezTo>
                      <a:pt x="23137" y="25074"/>
                      <a:pt x="23102" y="25083"/>
                      <a:pt x="23078" y="25083"/>
                    </a:cubicBezTo>
                    <a:cubicBezTo>
                      <a:pt x="22994" y="25083"/>
                      <a:pt x="23043" y="24965"/>
                      <a:pt x="23235" y="24674"/>
                    </a:cubicBezTo>
                    <a:cubicBezTo>
                      <a:pt x="23369" y="24469"/>
                      <a:pt x="23476" y="24270"/>
                      <a:pt x="23476" y="24226"/>
                    </a:cubicBezTo>
                    <a:cubicBezTo>
                      <a:pt x="23476" y="24221"/>
                      <a:pt x="23474" y="24219"/>
                      <a:pt x="23471" y="24219"/>
                    </a:cubicBezTo>
                    <a:cubicBezTo>
                      <a:pt x="23445" y="24219"/>
                      <a:pt x="23310" y="24391"/>
                      <a:pt x="23149" y="24634"/>
                    </a:cubicBezTo>
                    <a:cubicBezTo>
                      <a:pt x="22985" y="24880"/>
                      <a:pt x="22847" y="25061"/>
                      <a:pt x="22826" y="25061"/>
                    </a:cubicBezTo>
                    <a:cubicBezTo>
                      <a:pt x="22824" y="25061"/>
                      <a:pt x="22823" y="25059"/>
                      <a:pt x="22823" y="25056"/>
                    </a:cubicBezTo>
                    <a:cubicBezTo>
                      <a:pt x="22823" y="24934"/>
                      <a:pt x="23402" y="24143"/>
                      <a:pt x="23492" y="24143"/>
                    </a:cubicBezTo>
                    <a:cubicBezTo>
                      <a:pt x="23544" y="24143"/>
                      <a:pt x="23599" y="24095"/>
                      <a:pt x="23623" y="24029"/>
                    </a:cubicBezTo>
                    <a:cubicBezTo>
                      <a:pt x="23640" y="23982"/>
                      <a:pt x="23636" y="23959"/>
                      <a:pt x="23613" y="23959"/>
                    </a:cubicBezTo>
                    <a:cubicBezTo>
                      <a:pt x="23601" y="23959"/>
                      <a:pt x="23582" y="23966"/>
                      <a:pt x="23557" y="23981"/>
                    </a:cubicBezTo>
                    <a:cubicBezTo>
                      <a:pt x="23526" y="24000"/>
                      <a:pt x="23506" y="24010"/>
                      <a:pt x="23495" y="24010"/>
                    </a:cubicBezTo>
                    <a:cubicBezTo>
                      <a:pt x="23481" y="24010"/>
                      <a:pt x="23486" y="23991"/>
                      <a:pt x="23509" y="23953"/>
                    </a:cubicBezTo>
                    <a:cubicBezTo>
                      <a:pt x="23532" y="23916"/>
                      <a:pt x="23572" y="23893"/>
                      <a:pt x="23607" y="23893"/>
                    </a:cubicBezTo>
                    <a:cubicBezTo>
                      <a:pt x="23617" y="23893"/>
                      <a:pt x="23627" y="23895"/>
                      <a:pt x="23636" y="23899"/>
                    </a:cubicBezTo>
                    <a:cubicBezTo>
                      <a:pt x="23637" y="23900"/>
                      <a:pt x="23638" y="23900"/>
                      <a:pt x="23639" y="23900"/>
                    </a:cubicBezTo>
                    <a:cubicBezTo>
                      <a:pt x="23689" y="23900"/>
                      <a:pt x="23979" y="23470"/>
                      <a:pt x="24299" y="22922"/>
                    </a:cubicBezTo>
                    <a:cubicBezTo>
                      <a:pt x="24620" y="22369"/>
                      <a:pt x="24897" y="21935"/>
                      <a:pt x="24925" y="21935"/>
                    </a:cubicBezTo>
                    <a:close/>
                    <a:moveTo>
                      <a:pt x="5719" y="24593"/>
                    </a:moveTo>
                    <a:cubicBezTo>
                      <a:pt x="5898" y="24593"/>
                      <a:pt x="5963" y="24631"/>
                      <a:pt x="5963" y="24735"/>
                    </a:cubicBezTo>
                    <a:cubicBezTo>
                      <a:pt x="5963" y="24811"/>
                      <a:pt x="5911" y="25044"/>
                      <a:pt x="5852" y="25239"/>
                    </a:cubicBezTo>
                    <a:lnTo>
                      <a:pt x="5741" y="25603"/>
                    </a:lnTo>
                    <a:lnTo>
                      <a:pt x="5606" y="25203"/>
                    </a:lnTo>
                    <a:cubicBezTo>
                      <a:pt x="5423" y="24656"/>
                      <a:pt x="5435" y="24593"/>
                      <a:pt x="5719" y="24593"/>
                    </a:cubicBezTo>
                    <a:close/>
                    <a:moveTo>
                      <a:pt x="6842" y="24022"/>
                    </a:moveTo>
                    <a:cubicBezTo>
                      <a:pt x="6898" y="24022"/>
                      <a:pt x="6941" y="24048"/>
                      <a:pt x="6941" y="24083"/>
                    </a:cubicBezTo>
                    <a:cubicBezTo>
                      <a:pt x="6941" y="24116"/>
                      <a:pt x="6889" y="24310"/>
                      <a:pt x="6830" y="24507"/>
                    </a:cubicBezTo>
                    <a:lnTo>
                      <a:pt x="6720" y="24869"/>
                    </a:lnTo>
                    <a:lnTo>
                      <a:pt x="6627" y="24628"/>
                    </a:lnTo>
                    <a:lnTo>
                      <a:pt x="6533" y="24388"/>
                    </a:lnTo>
                    <a:lnTo>
                      <a:pt x="6581" y="24674"/>
                    </a:lnTo>
                    <a:cubicBezTo>
                      <a:pt x="6608" y="24827"/>
                      <a:pt x="6633" y="24977"/>
                      <a:pt x="6636" y="24999"/>
                    </a:cubicBezTo>
                    <a:cubicBezTo>
                      <a:pt x="6655" y="25112"/>
                      <a:pt x="6502" y="25739"/>
                      <a:pt x="6450" y="25772"/>
                    </a:cubicBezTo>
                    <a:cubicBezTo>
                      <a:pt x="6449" y="25772"/>
                      <a:pt x="6447" y="25773"/>
                      <a:pt x="6446" y="25773"/>
                    </a:cubicBezTo>
                    <a:cubicBezTo>
                      <a:pt x="6413" y="25773"/>
                      <a:pt x="6324" y="25583"/>
                      <a:pt x="6247" y="25342"/>
                    </a:cubicBezTo>
                    <a:cubicBezTo>
                      <a:pt x="6167" y="25090"/>
                      <a:pt x="6085" y="24837"/>
                      <a:pt x="6066" y="24787"/>
                    </a:cubicBezTo>
                    <a:cubicBezTo>
                      <a:pt x="6028" y="24683"/>
                      <a:pt x="6696" y="24022"/>
                      <a:pt x="6842" y="24022"/>
                    </a:cubicBezTo>
                    <a:close/>
                    <a:moveTo>
                      <a:pt x="8228" y="24066"/>
                    </a:moveTo>
                    <a:cubicBezTo>
                      <a:pt x="8271" y="24066"/>
                      <a:pt x="8325" y="24072"/>
                      <a:pt x="8394" y="24083"/>
                    </a:cubicBezTo>
                    <a:cubicBezTo>
                      <a:pt x="8556" y="24108"/>
                      <a:pt x="8699" y="24133"/>
                      <a:pt x="8709" y="24140"/>
                    </a:cubicBezTo>
                    <a:cubicBezTo>
                      <a:pt x="8717" y="24147"/>
                      <a:pt x="8611" y="24543"/>
                      <a:pt x="8468" y="25024"/>
                    </a:cubicBezTo>
                    <a:cubicBezTo>
                      <a:pt x="8337" y="25470"/>
                      <a:pt x="8207" y="25797"/>
                      <a:pt x="8165" y="25797"/>
                    </a:cubicBezTo>
                    <a:cubicBezTo>
                      <a:pt x="8161" y="25797"/>
                      <a:pt x="8159" y="25795"/>
                      <a:pt x="8156" y="25790"/>
                    </a:cubicBezTo>
                    <a:cubicBezTo>
                      <a:pt x="8076" y="25639"/>
                      <a:pt x="7993" y="24421"/>
                      <a:pt x="8048" y="24216"/>
                    </a:cubicBezTo>
                    <a:cubicBezTo>
                      <a:pt x="8079" y="24107"/>
                      <a:pt x="8115" y="24066"/>
                      <a:pt x="8228" y="24066"/>
                    </a:cubicBezTo>
                    <a:close/>
                    <a:moveTo>
                      <a:pt x="21303" y="25037"/>
                    </a:moveTo>
                    <a:lnTo>
                      <a:pt x="21241" y="25241"/>
                    </a:lnTo>
                    <a:cubicBezTo>
                      <a:pt x="21210" y="25347"/>
                      <a:pt x="21195" y="25398"/>
                      <a:pt x="21206" y="25398"/>
                    </a:cubicBezTo>
                    <a:cubicBezTo>
                      <a:pt x="21216" y="25398"/>
                      <a:pt x="21248" y="25354"/>
                      <a:pt x="21309" y="25270"/>
                    </a:cubicBezTo>
                    <a:cubicBezTo>
                      <a:pt x="21379" y="25177"/>
                      <a:pt x="21459" y="25129"/>
                      <a:pt x="21542" y="25129"/>
                    </a:cubicBezTo>
                    <a:cubicBezTo>
                      <a:pt x="21560" y="25129"/>
                      <a:pt x="21579" y="25131"/>
                      <a:pt x="21598" y="25136"/>
                    </a:cubicBezTo>
                    <a:cubicBezTo>
                      <a:pt x="21749" y="25174"/>
                      <a:pt x="21745" y="25193"/>
                      <a:pt x="21545" y="25493"/>
                    </a:cubicBezTo>
                    <a:cubicBezTo>
                      <a:pt x="21431" y="25667"/>
                      <a:pt x="21305" y="25813"/>
                      <a:pt x="21272" y="25813"/>
                    </a:cubicBezTo>
                    <a:cubicBezTo>
                      <a:pt x="21238" y="25813"/>
                      <a:pt x="21130" y="25683"/>
                      <a:pt x="21031" y="25527"/>
                    </a:cubicBezTo>
                    <a:cubicBezTo>
                      <a:pt x="20935" y="25372"/>
                      <a:pt x="20816" y="25241"/>
                      <a:pt x="20776" y="25241"/>
                    </a:cubicBezTo>
                    <a:cubicBezTo>
                      <a:pt x="20734" y="25241"/>
                      <a:pt x="20724" y="25202"/>
                      <a:pt x="20756" y="25151"/>
                    </a:cubicBezTo>
                    <a:cubicBezTo>
                      <a:pt x="20777" y="25119"/>
                      <a:pt x="20795" y="25102"/>
                      <a:pt x="20812" y="25102"/>
                    </a:cubicBezTo>
                    <a:cubicBezTo>
                      <a:pt x="20831" y="25102"/>
                      <a:pt x="20851" y="25121"/>
                      <a:pt x="20875" y="25159"/>
                    </a:cubicBezTo>
                    <a:cubicBezTo>
                      <a:pt x="20896" y="25194"/>
                      <a:pt x="20919" y="25212"/>
                      <a:pt x="20940" y="25212"/>
                    </a:cubicBezTo>
                    <a:cubicBezTo>
                      <a:pt x="20953" y="25212"/>
                      <a:pt x="20965" y="25204"/>
                      <a:pt x="20974" y="25189"/>
                    </a:cubicBezTo>
                    <a:cubicBezTo>
                      <a:pt x="20980" y="25175"/>
                      <a:pt x="20985" y="25169"/>
                      <a:pt x="20988" y="25169"/>
                    </a:cubicBezTo>
                    <a:cubicBezTo>
                      <a:pt x="20992" y="25169"/>
                      <a:pt x="20989" y="25193"/>
                      <a:pt x="20976" y="25237"/>
                    </a:cubicBezTo>
                    <a:cubicBezTo>
                      <a:pt x="20967" y="25271"/>
                      <a:pt x="20971" y="25288"/>
                      <a:pt x="20987" y="25288"/>
                    </a:cubicBezTo>
                    <a:cubicBezTo>
                      <a:pt x="21009" y="25288"/>
                      <a:pt x="21054" y="25258"/>
                      <a:pt x="21123" y="25197"/>
                    </a:cubicBezTo>
                    <a:lnTo>
                      <a:pt x="21303" y="25037"/>
                    </a:lnTo>
                    <a:close/>
                    <a:moveTo>
                      <a:pt x="20509" y="25681"/>
                    </a:moveTo>
                    <a:cubicBezTo>
                      <a:pt x="20514" y="25681"/>
                      <a:pt x="20518" y="25682"/>
                      <a:pt x="20522" y="25686"/>
                    </a:cubicBezTo>
                    <a:cubicBezTo>
                      <a:pt x="20540" y="25705"/>
                      <a:pt x="20536" y="25790"/>
                      <a:pt x="20512" y="25864"/>
                    </a:cubicBezTo>
                    <a:cubicBezTo>
                      <a:pt x="20491" y="25925"/>
                      <a:pt x="20457" y="25966"/>
                      <a:pt x="20434" y="25966"/>
                    </a:cubicBezTo>
                    <a:cubicBezTo>
                      <a:pt x="20430" y="25966"/>
                      <a:pt x="20426" y="25965"/>
                      <a:pt x="20423" y="25961"/>
                    </a:cubicBezTo>
                    <a:cubicBezTo>
                      <a:pt x="20401" y="25940"/>
                      <a:pt x="20404" y="25857"/>
                      <a:pt x="20432" y="25784"/>
                    </a:cubicBezTo>
                    <a:cubicBezTo>
                      <a:pt x="20454" y="25722"/>
                      <a:pt x="20487" y="25681"/>
                      <a:pt x="20509" y="25681"/>
                    </a:cubicBezTo>
                    <a:close/>
                    <a:moveTo>
                      <a:pt x="23322" y="25243"/>
                    </a:moveTo>
                    <a:cubicBezTo>
                      <a:pt x="23370" y="25243"/>
                      <a:pt x="23323" y="25362"/>
                      <a:pt x="23216" y="25507"/>
                    </a:cubicBezTo>
                    <a:cubicBezTo>
                      <a:pt x="23108" y="25654"/>
                      <a:pt x="22934" y="25891"/>
                      <a:pt x="22826" y="26038"/>
                    </a:cubicBezTo>
                    <a:cubicBezTo>
                      <a:pt x="22725" y="26173"/>
                      <a:pt x="22631" y="26271"/>
                      <a:pt x="22604" y="26271"/>
                    </a:cubicBezTo>
                    <a:cubicBezTo>
                      <a:pt x="22601" y="26271"/>
                      <a:pt x="22600" y="26270"/>
                      <a:pt x="22598" y="26269"/>
                    </a:cubicBezTo>
                    <a:cubicBezTo>
                      <a:pt x="22540" y="26213"/>
                      <a:pt x="23223" y="25243"/>
                      <a:pt x="23322" y="25243"/>
                    </a:cubicBezTo>
                    <a:close/>
                    <a:moveTo>
                      <a:pt x="4439" y="23859"/>
                    </a:moveTo>
                    <a:cubicBezTo>
                      <a:pt x="4595" y="23859"/>
                      <a:pt x="4649" y="23933"/>
                      <a:pt x="4768" y="24307"/>
                    </a:cubicBezTo>
                    <a:cubicBezTo>
                      <a:pt x="4854" y="24576"/>
                      <a:pt x="4891" y="24877"/>
                      <a:pt x="4867" y="25060"/>
                    </a:cubicBezTo>
                    <a:cubicBezTo>
                      <a:pt x="4847" y="25190"/>
                      <a:pt x="4841" y="25254"/>
                      <a:pt x="4849" y="25254"/>
                    </a:cubicBezTo>
                    <a:cubicBezTo>
                      <a:pt x="4855" y="25254"/>
                      <a:pt x="4867" y="25223"/>
                      <a:pt x="4887" y="25163"/>
                    </a:cubicBezTo>
                    <a:cubicBezTo>
                      <a:pt x="4912" y="25085"/>
                      <a:pt x="4928" y="25041"/>
                      <a:pt x="4949" y="25041"/>
                    </a:cubicBezTo>
                    <a:cubicBezTo>
                      <a:pt x="4979" y="25041"/>
                      <a:pt x="5017" y="25138"/>
                      <a:pt x="5102" y="25366"/>
                    </a:cubicBezTo>
                    <a:cubicBezTo>
                      <a:pt x="5188" y="25595"/>
                      <a:pt x="5300" y="25895"/>
                      <a:pt x="5363" y="26050"/>
                    </a:cubicBezTo>
                    <a:cubicBezTo>
                      <a:pt x="5452" y="26273"/>
                      <a:pt x="5484" y="26356"/>
                      <a:pt x="5446" y="26356"/>
                    </a:cubicBezTo>
                    <a:cubicBezTo>
                      <a:pt x="5425" y="26356"/>
                      <a:pt x="5380" y="26329"/>
                      <a:pt x="5311" y="26285"/>
                    </a:cubicBezTo>
                    <a:cubicBezTo>
                      <a:pt x="5117" y="26161"/>
                      <a:pt x="4708" y="25342"/>
                      <a:pt x="4442" y="24551"/>
                    </a:cubicBezTo>
                    <a:cubicBezTo>
                      <a:pt x="4365" y="24324"/>
                      <a:pt x="4310" y="24192"/>
                      <a:pt x="4293" y="24192"/>
                    </a:cubicBezTo>
                    <a:cubicBezTo>
                      <a:pt x="4286" y="24192"/>
                      <a:pt x="4285" y="24213"/>
                      <a:pt x="4292" y="24256"/>
                    </a:cubicBezTo>
                    <a:cubicBezTo>
                      <a:pt x="4313" y="24409"/>
                      <a:pt x="4454" y="24838"/>
                      <a:pt x="4606" y="25215"/>
                    </a:cubicBezTo>
                    <a:cubicBezTo>
                      <a:pt x="4748" y="25570"/>
                      <a:pt x="4817" y="25807"/>
                      <a:pt x="4779" y="25807"/>
                    </a:cubicBezTo>
                    <a:cubicBezTo>
                      <a:pt x="4775" y="25807"/>
                      <a:pt x="4770" y="25805"/>
                      <a:pt x="4764" y="25800"/>
                    </a:cubicBezTo>
                    <a:cubicBezTo>
                      <a:pt x="4594" y="25657"/>
                      <a:pt x="4356" y="25163"/>
                      <a:pt x="4292" y="24811"/>
                    </a:cubicBezTo>
                    <a:cubicBezTo>
                      <a:pt x="4264" y="24662"/>
                      <a:pt x="4214" y="24548"/>
                      <a:pt x="4178" y="24548"/>
                    </a:cubicBezTo>
                    <a:cubicBezTo>
                      <a:pt x="4175" y="24548"/>
                      <a:pt x="4172" y="24549"/>
                      <a:pt x="4169" y="24551"/>
                    </a:cubicBezTo>
                    <a:cubicBezTo>
                      <a:pt x="4163" y="24554"/>
                      <a:pt x="4158" y="24556"/>
                      <a:pt x="4153" y="24556"/>
                    </a:cubicBezTo>
                    <a:cubicBezTo>
                      <a:pt x="4129" y="24556"/>
                      <a:pt x="4120" y="24512"/>
                      <a:pt x="4133" y="24445"/>
                    </a:cubicBezTo>
                    <a:cubicBezTo>
                      <a:pt x="4245" y="23883"/>
                      <a:pt x="4258" y="23859"/>
                      <a:pt x="4439" y="23859"/>
                    </a:cubicBezTo>
                    <a:close/>
                    <a:moveTo>
                      <a:pt x="22271" y="25163"/>
                    </a:moveTo>
                    <a:lnTo>
                      <a:pt x="22086" y="25469"/>
                    </a:lnTo>
                    <a:cubicBezTo>
                      <a:pt x="21985" y="25639"/>
                      <a:pt x="21833" y="25892"/>
                      <a:pt x="21745" y="26039"/>
                    </a:cubicBezTo>
                    <a:cubicBezTo>
                      <a:pt x="21657" y="26186"/>
                      <a:pt x="21617" y="26305"/>
                      <a:pt x="21656" y="26305"/>
                    </a:cubicBezTo>
                    <a:cubicBezTo>
                      <a:pt x="21693" y="26305"/>
                      <a:pt x="21860" y="26052"/>
                      <a:pt x="22034" y="25734"/>
                    </a:cubicBezTo>
                    <a:cubicBezTo>
                      <a:pt x="22207" y="25417"/>
                      <a:pt x="22382" y="25164"/>
                      <a:pt x="22429" y="25164"/>
                    </a:cubicBezTo>
                    <a:cubicBezTo>
                      <a:pt x="22474" y="25164"/>
                      <a:pt x="22493" y="25221"/>
                      <a:pt x="22467" y="25286"/>
                    </a:cubicBezTo>
                    <a:cubicBezTo>
                      <a:pt x="22399" y="25465"/>
                      <a:pt x="21785" y="26364"/>
                      <a:pt x="21692" y="26425"/>
                    </a:cubicBezTo>
                    <a:cubicBezTo>
                      <a:pt x="21687" y="26428"/>
                      <a:pt x="21681" y="26430"/>
                      <a:pt x="21675" y="26430"/>
                    </a:cubicBezTo>
                    <a:cubicBezTo>
                      <a:pt x="21628" y="26430"/>
                      <a:pt x="21549" y="26354"/>
                      <a:pt x="21492" y="26246"/>
                    </a:cubicBezTo>
                    <a:cubicBezTo>
                      <a:pt x="21382" y="26031"/>
                      <a:pt x="21390" y="25994"/>
                      <a:pt x="21632" y="25594"/>
                    </a:cubicBezTo>
                    <a:cubicBezTo>
                      <a:pt x="21819" y="25285"/>
                      <a:pt x="21939" y="25170"/>
                      <a:pt x="22080" y="25166"/>
                    </a:cubicBezTo>
                    <a:lnTo>
                      <a:pt x="22271" y="25163"/>
                    </a:lnTo>
                    <a:close/>
                    <a:moveTo>
                      <a:pt x="7779" y="24021"/>
                    </a:moveTo>
                    <a:lnTo>
                      <a:pt x="7735" y="24611"/>
                    </a:lnTo>
                    <a:cubicBezTo>
                      <a:pt x="7710" y="24937"/>
                      <a:pt x="7644" y="25312"/>
                      <a:pt x="7589" y="25447"/>
                    </a:cubicBezTo>
                    <a:lnTo>
                      <a:pt x="7488" y="25691"/>
                    </a:lnTo>
                    <a:lnTo>
                      <a:pt x="7301" y="25283"/>
                    </a:lnTo>
                    <a:cubicBezTo>
                      <a:pt x="7194" y="25051"/>
                      <a:pt x="7133" y="24939"/>
                      <a:pt x="7117" y="24939"/>
                    </a:cubicBezTo>
                    <a:cubicBezTo>
                      <a:pt x="7099" y="24939"/>
                      <a:pt x="7150" y="25110"/>
                      <a:pt x="7275" y="25439"/>
                    </a:cubicBezTo>
                    <a:cubicBezTo>
                      <a:pt x="7410" y="25796"/>
                      <a:pt x="7430" y="25948"/>
                      <a:pt x="7372" y="26195"/>
                    </a:cubicBezTo>
                    <a:lnTo>
                      <a:pt x="7298" y="26506"/>
                    </a:lnTo>
                    <a:lnTo>
                      <a:pt x="7029" y="25772"/>
                    </a:lnTo>
                    <a:lnTo>
                      <a:pt x="6760" y="25039"/>
                    </a:lnTo>
                    <a:lnTo>
                      <a:pt x="6899" y="24529"/>
                    </a:lnTo>
                    <a:lnTo>
                      <a:pt x="7037" y="24021"/>
                    </a:lnTo>
                    <a:close/>
                    <a:moveTo>
                      <a:pt x="6012" y="25098"/>
                    </a:moveTo>
                    <a:cubicBezTo>
                      <a:pt x="6061" y="25098"/>
                      <a:pt x="6122" y="25258"/>
                      <a:pt x="6247" y="25618"/>
                    </a:cubicBezTo>
                    <a:cubicBezTo>
                      <a:pt x="6361" y="25944"/>
                      <a:pt x="6378" y="26105"/>
                      <a:pt x="6318" y="26314"/>
                    </a:cubicBezTo>
                    <a:lnTo>
                      <a:pt x="6240" y="26587"/>
                    </a:lnTo>
                    <a:lnTo>
                      <a:pt x="6020" y="26165"/>
                    </a:lnTo>
                    <a:cubicBezTo>
                      <a:pt x="5816" y="25773"/>
                      <a:pt x="5807" y="25711"/>
                      <a:pt x="5899" y="25365"/>
                    </a:cubicBezTo>
                    <a:cubicBezTo>
                      <a:pt x="5945" y="25193"/>
                      <a:pt x="5975" y="25098"/>
                      <a:pt x="6012" y="25098"/>
                    </a:cubicBezTo>
                    <a:close/>
                    <a:moveTo>
                      <a:pt x="7811" y="25090"/>
                    </a:moveTo>
                    <a:cubicBezTo>
                      <a:pt x="7834" y="25090"/>
                      <a:pt x="7841" y="25185"/>
                      <a:pt x="7826" y="25382"/>
                    </a:cubicBezTo>
                    <a:cubicBezTo>
                      <a:pt x="7813" y="25552"/>
                      <a:pt x="7849" y="25850"/>
                      <a:pt x="7905" y="26046"/>
                    </a:cubicBezTo>
                    <a:cubicBezTo>
                      <a:pt x="7963" y="26241"/>
                      <a:pt x="7993" y="26478"/>
                      <a:pt x="7979" y="26575"/>
                    </a:cubicBezTo>
                    <a:cubicBezTo>
                      <a:pt x="7971" y="26624"/>
                      <a:pt x="7960" y="26650"/>
                      <a:pt x="7944" y="26650"/>
                    </a:cubicBezTo>
                    <a:cubicBezTo>
                      <a:pt x="7913" y="26650"/>
                      <a:pt x="7860" y="26556"/>
                      <a:pt x="7763" y="26343"/>
                    </a:cubicBezTo>
                    <a:cubicBezTo>
                      <a:pt x="7595" y="25973"/>
                      <a:pt x="7584" y="25895"/>
                      <a:pt x="7671" y="25504"/>
                    </a:cubicBezTo>
                    <a:cubicBezTo>
                      <a:pt x="7732" y="25232"/>
                      <a:pt x="7783" y="25090"/>
                      <a:pt x="7811" y="25090"/>
                    </a:cubicBezTo>
                    <a:close/>
                    <a:moveTo>
                      <a:pt x="22938" y="25260"/>
                    </a:moveTo>
                    <a:cubicBezTo>
                      <a:pt x="23014" y="25260"/>
                      <a:pt x="23069" y="25273"/>
                      <a:pt x="23069" y="25293"/>
                    </a:cubicBezTo>
                    <a:cubicBezTo>
                      <a:pt x="23069" y="25424"/>
                      <a:pt x="22165" y="26708"/>
                      <a:pt x="22018" y="26787"/>
                    </a:cubicBezTo>
                    <a:cubicBezTo>
                      <a:pt x="21960" y="26817"/>
                      <a:pt x="21913" y="26831"/>
                      <a:pt x="21877" y="26831"/>
                    </a:cubicBezTo>
                    <a:cubicBezTo>
                      <a:pt x="21759" y="26831"/>
                      <a:pt x="21761" y="26687"/>
                      <a:pt x="21923" y="26515"/>
                    </a:cubicBezTo>
                    <a:cubicBezTo>
                      <a:pt x="22023" y="26409"/>
                      <a:pt x="22088" y="26280"/>
                      <a:pt x="22074" y="26218"/>
                    </a:cubicBezTo>
                    <a:cubicBezTo>
                      <a:pt x="22061" y="26154"/>
                      <a:pt x="22100" y="26106"/>
                      <a:pt x="22165" y="26105"/>
                    </a:cubicBezTo>
                    <a:cubicBezTo>
                      <a:pt x="22229" y="26102"/>
                      <a:pt x="22296" y="26051"/>
                      <a:pt x="22320" y="25986"/>
                    </a:cubicBezTo>
                    <a:cubicBezTo>
                      <a:pt x="22337" y="25938"/>
                      <a:pt x="22334" y="25914"/>
                      <a:pt x="22311" y="25914"/>
                    </a:cubicBezTo>
                    <a:cubicBezTo>
                      <a:pt x="22299" y="25914"/>
                      <a:pt x="22280" y="25922"/>
                      <a:pt x="22255" y="25937"/>
                    </a:cubicBezTo>
                    <a:cubicBezTo>
                      <a:pt x="22249" y="25941"/>
                      <a:pt x="22244" y="25943"/>
                      <a:pt x="22240" y="25943"/>
                    </a:cubicBezTo>
                    <a:cubicBezTo>
                      <a:pt x="22212" y="25943"/>
                      <a:pt x="22276" y="25818"/>
                      <a:pt x="22398" y="25645"/>
                    </a:cubicBezTo>
                    <a:cubicBezTo>
                      <a:pt x="22573" y="25392"/>
                      <a:pt x="22708" y="25279"/>
                      <a:pt x="22856" y="25265"/>
                    </a:cubicBezTo>
                    <a:cubicBezTo>
                      <a:pt x="22885" y="25262"/>
                      <a:pt x="22913" y="25260"/>
                      <a:pt x="22938" y="25260"/>
                    </a:cubicBezTo>
                    <a:close/>
                    <a:moveTo>
                      <a:pt x="5133" y="24363"/>
                    </a:moveTo>
                    <a:cubicBezTo>
                      <a:pt x="5143" y="24363"/>
                      <a:pt x="5153" y="24365"/>
                      <a:pt x="5165" y="24369"/>
                    </a:cubicBezTo>
                    <a:cubicBezTo>
                      <a:pt x="5211" y="24384"/>
                      <a:pt x="5346" y="24684"/>
                      <a:pt x="5471" y="25044"/>
                    </a:cubicBezTo>
                    <a:cubicBezTo>
                      <a:pt x="5594" y="25402"/>
                      <a:pt x="5808" y="25917"/>
                      <a:pt x="5950" y="26195"/>
                    </a:cubicBezTo>
                    <a:cubicBezTo>
                      <a:pt x="6197" y="26689"/>
                      <a:pt x="6266" y="26947"/>
                      <a:pt x="6153" y="26947"/>
                    </a:cubicBezTo>
                    <a:cubicBezTo>
                      <a:pt x="6105" y="26947"/>
                      <a:pt x="6026" y="26901"/>
                      <a:pt x="5914" y="26808"/>
                    </a:cubicBezTo>
                    <a:cubicBezTo>
                      <a:pt x="5447" y="26419"/>
                      <a:pt x="4806" y="24363"/>
                      <a:pt x="5133" y="24363"/>
                    </a:cubicBezTo>
                    <a:close/>
                    <a:moveTo>
                      <a:pt x="11717" y="24347"/>
                    </a:moveTo>
                    <a:cubicBezTo>
                      <a:pt x="11775" y="24347"/>
                      <a:pt x="11828" y="24378"/>
                      <a:pt x="11828" y="24412"/>
                    </a:cubicBezTo>
                    <a:cubicBezTo>
                      <a:pt x="11828" y="24535"/>
                      <a:pt x="10922" y="26996"/>
                      <a:pt x="10851" y="27069"/>
                    </a:cubicBezTo>
                    <a:cubicBezTo>
                      <a:pt x="10849" y="27071"/>
                      <a:pt x="10847" y="27072"/>
                      <a:pt x="10846" y="27072"/>
                    </a:cubicBezTo>
                    <a:cubicBezTo>
                      <a:pt x="10820" y="27072"/>
                      <a:pt x="10909" y="26700"/>
                      <a:pt x="11058" y="26213"/>
                    </a:cubicBezTo>
                    <a:cubicBezTo>
                      <a:pt x="11213" y="25699"/>
                      <a:pt x="11399" y="25074"/>
                      <a:pt x="11474" y="24815"/>
                    </a:cubicBezTo>
                    <a:cubicBezTo>
                      <a:pt x="11550" y="24545"/>
                      <a:pt x="11655" y="24347"/>
                      <a:pt x="11717" y="24347"/>
                    </a:cubicBezTo>
                    <a:close/>
                    <a:moveTo>
                      <a:pt x="9139" y="24104"/>
                    </a:moveTo>
                    <a:cubicBezTo>
                      <a:pt x="9309" y="24104"/>
                      <a:pt x="9475" y="24135"/>
                      <a:pt x="9496" y="24170"/>
                    </a:cubicBezTo>
                    <a:cubicBezTo>
                      <a:pt x="9527" y="24218"/>
                      <a:pt x="8900" y="26582"/>
                      <a:pt x="8711" y="27136"/>
                    </a:cubicBezTo>
                    <a:cubicBezTo>
                      <a:pt x="8708" y="27146"/>
                      <a:pt x="8702" y="27151"/>
                      <a:pt x="8694" y="27151"/>
                    </a:cubicBezTo>
                    <a:cubicBezTo>
                      <a:pt x="8601" y="27151"/>
                      <a:pt x="8243" y="26417"/>
                      <a:pt x="8243" y="26197"/>
                    </a:cubicBezTo>
                    <a:cubicBezTo>
                      <a:pt x="8243" y="26095"/>
                      <a:pt x="8298" y="25841"/>
                      <a:pt x="8361" y="25647"/>
                    </a:cubicBezTo>
                    <a:cubicBezTo>
                      <a:pt x="8427" y="25447"/>
                      <a:pt x="8555" y="25021"/>
                      <a:pt x="8651" y="24695"/>
                    </a:cubicBezTo>
                    <a:lnTo>
                      <a:pt x="8821" y="24104"/>
                    </a:lnTo>
                    <a:close/>
                    <a:moveTo>
                      <a:pt x="21528" y="27036"/>
                    </a:moveTo>
                    <a:cubicBezTo>
                      <a:pt x="21573" y="27036"/>
                      <a:pt x="21603" y="27051"/>
                      <a:pt x="21603" y="27074"/>
                    </a:cubicBezTo>
                    <a:cubicBezTo>
                      <a:pt x="21603" y="27095"/>
                      <a:pt x="21570" y="27129"/>
                      <a:pt x="21522" y="27158"/>
                    </a:cubicBezTo>
                    <a:cubicBezTo>
                      <a:pt x="21506" y="27168"/>
                      <a:pt x="21492" y="27173"/>
                      <a:pt x="21480" y="27173"/>
                    </a:cubicBezTo>
                    <a:cubicBezTo>
                      <a:pt x="21455" y="27173"/>
                      <a:pt x="21439" y="27154"/>
                      <a:pt x="21439" y="27122"/>
                    </a:cubicBezTo>
                    <a:cubicBezTo>
                      <a:pt x="21439" y="27074"/>
                      <a:pt x="21475" y="27037"/>
                      <a:pt x="21522" y="27037"/>
                    </a:cubicBezTo>
                    <a:cubicBezTo>
                      <a:pt x="21524" y="27037"/>
                      <a:pt x="21526" y="27036"/>
                      <a:pt x="21528" y="27036"/>
                    </a:cubicBezTo>
                    <a:close/>
                    <a:moveTo>
                      <a:pt x="6323" y="26978"/>
                    </a:moveTo>
                    <a:cubicBezTo>
                      <a:pt x="6336" y="26978"/>
                      <a:pt x="6351" y="26983"/>
                      <a:pt x="6369" y="26994"/>
                    </a:cubicBezTo>
                    <a:cubicBezTo>
                      <a:pt x="6417" y="27023"/>
                      <a:pt x="6450" y="27075"/>
                      <a:pt x="6450" y="27123"/>
                    </a:cubicBezTo>
                    <a:cubicBezTo>
                      <a:pt x="6451" y="27156"/>
                      <a:pt x="6438" y="27173"/>
                      <a:pt x="6415" y="27173"/>
                    </a:cubicBezTo>
                    <a:cubicBezTo>
                      <a:pt x="6403" y="27173"/>
                      <a:pt x="6387" y="27168"/>
                      <a:pt x="6369" y="27157"/>
                    </a:cubicBezTo>
                    <a:cubicBezTo>
                      <a:pt x="6320" y="27127"/>
                      <a:pt x="6287" y="27075"/>
                      <a:pt x="6287" y="27027"/>
                    </a:cubicBezTo>
                    <a:cubicBezTo>
                      <a:pt x="6287" y="26995"/>
                      <a:pt x="6300" y="26978"/>
                      <a:pt x="6323" y="26978"/>
                    </a:cubicBezTo>
                    <a:close/>
                    <a:moveTo>
                      <a:pt x="7536" y="26026"/>
                    </a:moveTo>
                    <a:lnTo>
                      <a:pt x="7726" y="26456"/>
                    </a:lnTo>
                    <a:cubicBezTo>
                      <a:pt x="7846" y="26726"/>
                      <a:pt x="7900" y="26962"/>
                      <a:pt x="7868" y="27083"/>
                    </a:cubicBezTo>
                    <a:cubicBezTo>
                      <a:pt x="7836" y="27210"/>
                      <a:pt x="7787" y="27272"/>
                      <a:pt x="7729" y="27272"/>
                    </a:cubicBezTo>
                    <a:cubicBezTo>
                      <a:pt x="7653" y="27272"/>
                      <a:pt x="7561" y="27161"/>
                      <a:pt x="7474" y="26947"/>
                    </a:cubicBezTo>
                    <a:cubicBezTo>
                      <a:pt x="7362" y="26669"/>
                      <a:pt x="7355" y="26562"/>
                      <a:pt x="7437" y="26320"/>
                    </a:cubicBezTo>
                    <a:lnTo>
                      <a:pt x="7536" y="26026"/>
                    </a:lnTo>
                    <a:close/>
                    <a:moveTo>
                      <a:pt x="6730" y="25255"/>
                    </a:moveTo>
                    <a:cubicBezTo>
                      <a:pt x="6732" y="25255"/>
                      <a:pt x="6733" y="25256"/>
                      <a:pt x="6734" y="25257"/>
                    </a:cubicBezTo>
                    <a:cubicBezTo>
                      <a:pt x="6750" y="25271"/>
                      <a:pt x="6906" y="25667"/>
                      <a:pt x="7084" y="26141"/>
                    </a:cubicBezTo>
                    <a:cubicBezTo>
                      <a:pt x="7262" y="26614"/>
                      <a:pt x="7433" y="27061"/>
                      <a:pt x="7466" y="27138"/>
                    </a:cubicBezTo>
                    <a:cubicBezTo>
                      <a:pt x="7517" y="27253"/>
                      <a:pt x="7487" y="27281"/>
                      <a:pt x="7317" y="27281"/>
                    </a:cubicBezTo>
                    <a:cubicBezTo>
                      <a:pt x="7150" y="27281"/>
                      <a:pt x="7055" y="27190"/>
                      <a:pt x="6859" y="26849"/>
                    </a:cubicBezTo>
                    <a:cubicBezTo>
                      <a:pt x="6553" y="26310"/>
                      <a:pt x="6494" y="26015"/>
                      <a:pt x="6611" y="25578"/>
                    </a:cubicBezTo>
                    <a:cubicBezTo>
                      <a:pt x="6660" y="25393"/>
                      <a:pt x="6710" y="25255"/>
                      <a:pt x="6730" y="25255"/>
                    </a:cubicBezTo>
                    <a:close/>
                    <a:moveTo>
                      <a:pt x="11265" y="24266"/>
                    </a:moveTo>
                    <a:cubicBezTo>
                      <a:pt x="11306" y="24266"/>
                      <a:pt x="11339" y="24305"/>
                      <a:pt x="11339" y="24355"/>
                    </a:cubicBezTo>
                    <a:cubicBezTo>
                      <a:pt x="11339" y="24434"/>
                      <a:pt x="10579" y="26995"/>
                      <a:pt x="10473" y="27281"/>
                    </a:cubicBezTo>
                    <a:cubicBezTo>
                      <a:pt x="10460" y="27315"/>
                      <a:pt x="10446" y="27332"/>
                      <a:pt x="10430" y="27332"/>
                    </a:cubicBezTo>
                    <a:cubicBezTo>
                      <a:pt x="10402" y="27332"/>
                      <a:pt x="10365" y="27284"/>
                      <a:pt x="10312" y="27182"/>
                    </a:cubicBezTo>
                    <a:cubicBezTo>
                      <a:pt x="10206" y="26978"/>
                      <a:pt x="10233" y="26869"/>
                      <a:pt x="10694" y="25614"/>
                    </a:cubicBezTo>
                    <a:cubicBezTo>
                      <a:pt x="10969" y="24873"/>
                      <a:pt x="11224" y="24266"/>
                      <a:pt x="11265" y="24266"/>
                    </a:cubicBezTo>
                    <a:close/>
                    <a:moveTo>
                      <a:pt x="8344" y="26874"/>
                    </a:moveTo>
                    <a:cubicBezTo>
                      <a:pt x="8375" y="26874"/>
                      <a:pt x="8453" y="26965"/>
                      <a:pt x="8532" y="27117"/>
                    </a:cubicBezTo>
                    <a:cubicBezTo>
                      <a:pt x="8647" y="27337"/>
                      <a:pt x="8647" y="27362"/>
                      <a:pt x="8534" y="27362"/>
                    </a:cubicBezTo>
                    <a:cubicBezTo>
                      <a:pt x="8460" y="27362"/>
                      <a:pt x="8407" y="27315"/>
                      <a:pt x="8407" y="27248"/>
                    </a:cubicBezTo>
                    <a:cubicBezTo>
                      <a:pt x="8407" y="27184"/>
                      <a:pt x="8385" y="27077"/>
                      <a:pt x="8357" y="27003"/>
                    </a:cubicBezTo>
                    <a:cubicBezTo>
                      <a:pt x="8323" y="26914"/>
                      <a:pt x="8323" y="26874"/>
                      <a:pt x="8344" y="26874"/>
                    </a:cubicBezTo>
                    <a:close/>
                    <a:moveTo>
                      <a:pt x="7940" y="27054"/>
                    </a:moveTo>
                    <a:cubicBezTo>
                      <a:pt x="7952" y="27054"/>
                      <a:pt x="7971" y="27076"/>
                      <a:pt x="7999" y="27117"/>
                    </a:cubicBezTo>
                    <a:cubicBezTo>
                      <a:pt x="8043" y="27182"/>
                      <a:pt x="8079" y="27268"/>
                      <a:pt x="8079" y="27301"/>
                    </a:cubicBezTo>
                    <a:cubicBezTo>
                      <a:pt x="8079" y="27337"/>
                      <a:pt x="8047" y="27363"/>
                      <a:pt x="7999" y="27363"/>
                    </a:cubicBezTo>
                    <a:cubicBezTo>
                      <a:pt x="7955" y="27363"/>
                      <a:pt x="7917" y="27277"/>
                      <a:pt x="7917" y="27178"/>
                    </a:cubicBezTo>
                    <a:cubicBezTo>
                      <a:pt x="7918" y="27094"/>
                      <a:pt x="7923" y="27054"/>
                      <a:pt x="7940" y="27054"/>
                    </a:cubicBezTo>
                    <a:close/>
                    <a:moveTo>
                      <a:pt x="9999" y="24183"/>
                    </a:moveTo>
                    <a:cubicBezTo>
                      <a:pt x="10196" y="24183"/>
                      <a:pt x="10363" y="24210"/>
                      <a:pt x="10363" y="24240"/>
                    </a:cubicBezTo>
                    <a:cubicBezTo>
                      <a:pt x="10363" y="24362"/>
                      <a:pt x="9538" y="26871"/>
                      <a:pt x="9498" y="26871"/>
                    </a:cubicBezTo>
                    <a:cubicBezTo>
                      <a:pt x="9476" y="26871"/>
                      <a:pt x="9407" y="26752"/>
                      <a:pt x="9343" y="26607"/>
                    </a:cubicBezTo>
                    <a:cubicBezTo>
                      <a:pt x="9295" y="26495"/>
                      <a:pt x="9253" y="26427"/>
                      <a:pt x="9234" y="26427"/>
                    </a:cubicBezTo>
                    <a:cubicBezTo>
                      <a:pt x="9228" y="26427"/>
                      <a:pt x="9225" y="26434"/>
                      <a:pt x="9224" y="26448"/>
                    </a:cubicBezTo>
                    <a:cubicBezTo>
                      <a:pt x="9222" y="26507"/>
                      <a:pt x="9274" y="26661"/>
                      <a:pt x="9343" y="26791"/>
                    </a:cubicBezTo>
                    <a:cubicBezTo>
                      <a:pt x="9431" y="26962"/>
                      <a:pt x="9443" y="27085"/>
                      <a:pt x="9388" y="27236"/>
                    </a:cubicBezTo>
                    <a:cubicBezTo>
                      <a:pt x="9339" y="27365"/>
                      <a:pt x="9303" y="27412"/>
                      <a:pt x="9203" y="27412"/>
                    </a:cubicBezTo>
                    <a:cubicBezTo>
                      <a:pt x="9162" y="27412"/>
                      <a:pt x="9110" y="27404"/>
                      <a:pt x="9042" y="27391"/>
                    </a:cubicBezTo>
                    <a:cubicBezTo>
                      <a:pt x="8895" y="27363"/>
                      <a:pt x="8768" y="27335"/>
                      <a:pt x="8760" y="27328"/>
                    </a:cubicBezTo>
                    <a:cubicBezTo>
                      <a:pt x="8749" y="27319"/>
                      <a:pt x="9109" y="26026"/>
                      <a:pt x="9515" y="24608"/>
                    </a:cubicBezTo>
                    <a:lnTo>
                      <a:pt x="9637" y="24183"/>
                    </a:lnTo>
                    <a:close/>
                    <a:moveTo>
                      <a:pt x="10176" y="27163"/>
                    </a:moveTo>
                    <a:cubicBezTo>
                      <a:pt x="10229" y="27163"/>
                      <a:pt x="10280" y="27225"/>
                      <a:pt x="10280" y="27329"/>
                    </a:cubicBezTo>
                    <a:cubicBezTo>
                      <a:pt x="10280" y="27390"/>
                      <a:pt x="10224" y="27443"/>
                      <a:pt x="10158" y="27443"/>
                    </a:cubicBezTo>
                    <a:cubicBezTo>
                      <a:pt x="10023" y="27443"/>
                      <a:pt x="10018" y="27426"/>
                      <a:pt x="10085" y="27248"/>
                    </a:cubicBezTo>
                    <a:cubicBezTo>
                      <a:pt x="10107" y="27190"/>
                      <a:pt x="10142" y="27163"/>
                      <a:pt x="10176" y="27163"/>
                    </a:cubicBezTo>
                    <a:close/>
                    <a:moveTo>
                      <a:pt x="10791" y="24266"/>
                    </a:moveTo>
                    <a:cubicBezTo>
                      <a:pt x="11068" y="24266"/>
                      <a:pt x="11105" y="24286"/>
                      <a:pt x="11054" y="24413"/>
                    </a:cubicBezTo>
                    <a:cubicBezTo>
                      <a:pt x="10902" y="24803"/>
                      <a:pt x="10202" y="26753"/>
                      <a:pt x="10200" y="26791"/>
                    </a:cubicBezTo>
                    <a:cubicBezTo>
                      <a:pt x="10200" y="26795"/>
                      <a:pt x="10198" y="26797"/>
                      <a:pt x="10195" y="26797"/>
                    </a:cubicBezTo>
                    <a:cubicBezTo>
                      <a:pt x="10183" y="26797"/>
                      <a:pt x="10148" y="26762"/>
                      <a:pt x="10109" y="26709"/>
                    </a:cubicBezTo>
                    <a:cubicBezTo>
                      <a:pt x="10079" y="26669"/>
                      <a:pt x="10060" y="26649"/>
                      <a:pt x="10051" y="26649"/>
                    </a:cubicBezTo>
                    <a:cubicBezTo>
                      <a:pt x="10037" y="26649"/>
                      <a:pt x="10041" y="26689"/>
                      <a:pt x="10059" y="26774"/>
                    </a:cubicBezTo>
                    <a:cubicBezTo>
                      <a:pt x="10113" y="27018"/>
                      <a:pt x="9963" y="27443"/>
                      <a:pt x="9824" y="27443"/>
                    </a:cubicBezTo>
                    <a:cubicBezTo>
                      <a:pt x="9764" y="27443"/>
                      <a:pt x="9677" y="27382"/>
                      <a:pt x="9623" y="27301"/>
                    </a:cubicBezTo>
                    <a:cubicBezTo>
                      <a:pt x="9579" y="27232"/>
                      <a:pt x="9556" y="27197"/>
                      <a:pt x="9549" y="27197"/>
                    </a:cubicBezTo>
                    <a:cubicBezTo>
                      <a:pt x="9543" y="27197"/>
                      <a:pt x="9553" y="27232"/>
                      <a:pt x="9575" y="27301"/>
                    </a:cubicBezTo>
                    <a:cubicBezTo>
                      <a:pt x="9601" y="27383"/>
                      <a:pt x="9585" y="27443"/>
                      <a:pt x="9538" y="27443"/>
                    </a:cubicBezTo>
                    <a:cubicBezTo>
                      <a:pt x="9535" y="27443"/>
                      <a:pt x="9532" y="27443"/>
                      <a:pt x="9529" y="27443"/>
                    </a:cubicBezTo>
                    <a:cubicBezTo>
                      <a:pt x="9431" y="27443"/>
                      <a:pt x="9440" y="27419"/>
                      <a:pt x="9966" y="25805"/>
                    </a:cubicBezTo>
                    <a:lnTo>
                      <a:pt x="10467" y="24266"/>
                    </a:lnTo>
                    <a:close/>
                    <a:moveTo>
                      <a:pt x="12912" y="24363"/>
                    </a:moveTo>
                    <a:lnTo>
                      <a:pt x="13204" y="24409"/>
                    </a:lnTo>
                    <a:cubicBezTo>
                      <a:pt x="13368" y="24434"/>
                      <a:pt x="13512" y="24466"/>
                      <a:pt x="13529" y="24482"/>
                    </a:cubicBezTo>
                    <a:cubicBezTo>
                      <a:pt x="13574" y="24520"/>
                      <a:pt x="12490" y="27371"/>
                      <a:pt x="12391" y="27477"/>
                    </a:cubicBezTo>
                    <a:cubicBezTo>
                      <a:pt x="12384" y="27484"/>
                      <a:pt x="12376" y="27488"/>
                      <a:pt x="12367" y="27488"/>
                    </a:cubicBezTo>
                    <a:cubicBezTo>
                      <a:pt x="12323" y="27488"/>
                      <a:pt x="12256" y="27408"/>
                      <a:pt x="12192" y="27272"/>
                    </a:cubicBezTo>
                    <a:lnTo>
                      <a:pt x="12062" y="26995"/>
                    </a:lnTo>
                    <a:lnTo>
                      <a:pt x="12117" y="27259"/>
                    </a:lnTo>
                    <a:cubicBezTo>
                      <a:pt x="12158" y="27463"/>
                      <a:pt x="12157" y="27511"/>
                      <a:pt x="12046" y="27511"/>
                    </a:cubicBezTo>
                    <a:cubicBezTo>
                      <a:pt x="12024" y="27511"/>
                      <a:pt x="11998" y="27509"/>
                      <a:pt x="11968" y="27506"/>
                    </a:cubicBezTo>
                    <a:cubicBezTo>
                      <a:pt x="11723" y="27485"/>
                      <a:pt x="11723" y="27485"/>
                      <a:pt x="12411" y="25677"/>
                    </a:cubicBezTo>
                    <a:lnTo>
                      <a:pt x="12912" y="24363"/>
                    </a:lnTo>
                    <a:close/>
                    <a:moveTo>
                      <a:pt x="13824" y="24448"/>
                    </a:moveTo>
                    <a:cubicBezTo>
                      <a:pt x="13975" y="24448"/>
                      <a:pt x="14197" y="24485"/>
                      <a:pt x="14247" y="24535"/>
                    </a:cubicBezTo>
                    <a:cubicBezTo>
                      <a:pt x="14265" y="24553"/>
                      <a:pt x="14044" y="25226"/>
                      <a:pt x="13762" y="26026"/>
                    </a:cubicBezTo>
                    <a:cubicBezTo>
                      <a:pt x="13369" y="27134"/>
                      <a:pt x="13208" y="27491"/>
                      <a:pt x="13093" y="27511"/>
                    </a:cubicBezTo>
                    <a:cubicBezTo>
                      <a:pt x="13081" y="27513"/>
                      <a:pt x="13069" y="27515"/>
                      <a:pt x="13056" y="27515"/>
                    </a:cubicBezTo>
                    <a:cubicBezTo>
                      <a:pt x="12984" y="27515"/>
                      <a:pt x="12906" y="27481"/>
                      <a:pt x="12874" y="27430"/>
                    </a:cubicBezTo>
                    <a:cubicBezTo>
                      <a:pt x="12847" y="27388"/>
                      <a:pt x="12830" y="27366"/>
                      <a:pt x="12819" y="27366"/>
                    </a:cubicBezTo>
                    <a:cubicBezTo>
                      <a:pt x="12809" y="27366"/>
                      <a:pt x="12805" y="27385"/>
                      <a:pt x="12805" y="27422"/>
                    </a:cubicBezTo>
                    <a:cubicBezTo>
                      <a:pt x="12805" y="27477"/>
                      <a:pt x="12747" y="27523"/>
                      <a:pt x="12682" y="27523"/>
                    </a:cubicBezTo>
                    <a:cubicBezTo>
                      <a:pt x="12617" y="27523"/>
                      <a:pt x="12560" y="27482"/>
                      <a:pt x="12560" y="27435"/>
                    </a:cubicBezTo>
                    <a:cubicBezTo>
                      <a:pt x="12560" y="27344"/>
                      <a:pt x="13588" y="24631"/>
                      <a:pt x="13682" y="24477"/>
                    </a:cubicBezTo>
                    <a:cubicBezTo>
                      <a:pt x="13694" y="24457"/>
                      <a:pt x="13750" y="24448"/>
                      <a:pt x="13824" y="24448"/>
                    </a:cubicBezTo>
                    <a:close/>
                    <a:moveTo>
                      <a:pt x="12386" y="24349"/>
                    </a:moveTo>
                    <a:cubicBezTo>
                      <a:pt x="12704" y="24349"/>
                      <a:pt x="12813" y="24376"/>
                      <a:pt x="12787" y="24448"/>
                    </a:cubicBezTo>
                    <a:cubicBezTo>
                      <a:pt x="12283" y="25849"/>
                      <a:pt x="11798" y="27014"/>
                      <a:pt x="11717" y="27014"/>
                    </a:cubicBezTo>
                    <a:cubicBezTo>
                      <a:pt x="11716" y="27014"/>
                      <a:pt x="11716" y="27014"/>
                      <a:pt x="11715" y="27014"/>
                    </a:cubicBezTo>
                    <a:cubicBezTo>
                      <a:pt x="11710" y="27012"/>
                      <a:pt x="11704" y="27011"/>
                      <a:pt x="11700" y="27011"/>
                    </a:cubicBezTo>
                    <a:cubicBezTo>
                      <a:pt x="11655" y="27011"/>
                      <a:pt x="11627" y="27092"/>
                      <a:pt x="11627" y="27224"/>
                    </a:cubicBezTo>
                    <a:cubicBezTo>
                      <a:pt x="11625" y="27402"/>
                      <a:pt x="11585" y="27493"/>
                      <a:pt x="11524" y="27493"/>
                    </a:cubicBezTo>
                    <a:cubicBezTo>
                      <a:pt x="11468" y="27493"/>
                      <a:pt x="11393" y="27417"/>
                      <a:pt x="11314" y="27264"/>
                    </a:cubicBezTo>
                    <a:cubicBezTo>
                      <a:pt x="11262" y="27166"/>
                      <a:pt x="11231" y="27119"/>
                      <a:pt x="11220" y="27119"/>
                    </a:cubicBezTo>
                    <a:cubicBezTo>
                      <a:pt x="11204" y="27119"/>
                      <a:pt x="11233" y="27219"/>
                      <a:pt x="11307" y="27403"/>
                    </a:cubicBezTo>
                    <a:cubicBezTo>
                      <a:pt x="11342" y="27491"/>
                      <a:pt x="11299" y="27525"/>
                      <a:pt x="11142" y="27525"/>
                    </a:cubicBezTo>
                    <a:cubicBezTo>
                      <a:pt x="10995" y="27525"/>
                      <a:pt x="10931" y="27482"/>
                      <a:pt x="10931" y="27383"/>
                    </a:cubicBezTo>
                    <a:cubicBezTo>
                      <a:pt x="10931" y="27304"/>
                      <a:pt x="11160" y="26593"/>
                      <a:pt x="11441" y="25794"/>
                    </a:cubicBezTo>
                    <a:lnTo>
                      <a:pt x="11950" y="24349"/>
                    </a:lnTo>
                    <a:close/>
                    <a:moveTo>
                      <a:pt x="14563" y="24519"/>
                    </a:moveTo>
                    <a:cubicBezTo>
                      <a:pt x="14571" y="24519"/>
                      <a:pt x="14580" y="24519"/>
                      <a:pt x="14590" y="24520"/>
                    </a:cubicBezTo>
                    <a:cubicBezTo>
                      <a:pt x="14703" y="24524"/>
                      <a:pt x="14884" y="24553"/>
                      <a:pt x="14980" y="24581"/>
                    </a:cubicBezTo>
                    <a:cubicBezTo>
                      <a:pt x="15154" y="24634"/>
                      <a:pt x="15146" y="24670"/>
                      <a:pt x="14590" y="26080"/>
                    </a:cubicBezTo>
                    <a:lnTo>
                      <a:pt x="14020" y="27526"/>
                    </a:lnTo>
                    <a:lnTo>
                      <a:pt x="13686" y="27526"/>
                    </a:lnTo>
                    <a:lnTo>
                      <a:pt x="13686" y="27525"/>
                    </a:lnTo>
                    <a:cubicBezTo>
                      <a:pt x="13644" y="27525"/>
                      <a:pt x="13606" y="27526"/>
                      <a:pt x="13573" y="27526"/>
                    </a:cubicBezTo>
                    <a:cubicBezTo>
                      <a:pt x="13291" y="27526"/>
                      <a:pt x="13340" y="27441"/>
                      <a:pt x="13908" y="25838"/>
                    </a:cubicBezTo>
                    <a:cubicBezTo>
                      <a:pt x="14334" y="24635"/>
                      <a:pt x="14384" y="24519"/>
                      <a:pt x="14563" y="24519"/>
                    </a:cubicBezTo>
                    <a:close/>
                    <a:moveTo>
                      <a:pt x="15265" y="24584"/>
                    </a:moveTo>
                    <a:lnTo>
                      <a:pt x="15847" y="24642"/>
                    </a:lnTo>
                    <a:cubicBezTo>
                      <a:pt x="16164" y="24671"/>
                      <a:pt x="16441" y="24708"/>
                      <a:pt x="16454" y="24718"/>
                    </a:cubicBezTo>
                    <a:cubicBezTo>
                      <a:pt x="16489" y="24749"/>
                      <a:pt x="15260" y="27378"/>
                      <a:pt x="15165" y="27477"/>
                    </a:cubicBezTo>
                    <a:cubicBezTo>
                      <a:pt x="15121" y="27521"/>
                      <a:pt x="15089" y="27543"/>
                      <a:pt x="15068" y="27543"/>
                    </a:cubicBezTo>
                    <a:cubicBezTo>
                      <a:pt x="14991" y="27543"/>
                      <a:pt x="15069" y="27251"/>
                      <a:pt x="15281" y="26784"/>
                    </a:cubicBezTo>
                    <a:cubicBezTo>
                      <a:pt x="15635" y="26008"/>
                      <a:pt x="16082" y="24830"/>
                      <a:pt x="16038" y="24787"/>
                    </a:cubicBezTo>
                    <a:cubicBezTo>
                      <a:pt x="16037" y="24787"/>
                      <a:pt x="16037" y="24787"/>
                      <a:pt x="16036" y="24787"/>
                    </a:cubicBezTo>
                    <a:cubicBezTo>
                      <a:pt x="16013" y="24787"/>
                      <a:pt x="15881" y="25088"/>
                      <a:pt x="15737" y="25467"/>
                    </a:cubicBezTo>
                    <a:cubicBezTo>
                      <a:pt x="15590" y="25858"/>
                      <a:pt x="15331" y="26483"/>
                      <a:pt x="15159" y="26851"/>
                    </a:cubicBezTo>
                    <a:lnTo>
                      <a:pt x="14851" y="27523"/>
                    </a:lnTo>
                    <a:lnTo>
                      <a:pt x="14108" y="27523"/>
                    </a:lnTo>
                    <a:lnTo>
                      <a:pt x="14258" y="27137"/>
                    </a:lnTo>
                    <a:cubicBezTo>
                      <a:pt x="14342" y="26924"/>
                      <a:pt x="14603" y="26261"/>
                      <a:pt x="14837" y="25667"/>
                    </a:cubicBezTo>
                    <a:lnTo>
                      <a:pt x="15265" y="24584"/>
                    </a:lnTo>
                    <a:close/>
                    <a:moveTo>
                      <a:pt x="16716" y="24730"/>
                    </a:moveTo>
                    <a:lnTo>
                      <a:pt x="17470" y="24787"/>
                    </a:lnTo>
                    <a:cubicBezTo>
                      <a:pt x="17885" y="24818"/>
                      <a:pt x="18420" y="24869"/>
                      <a:pt x="18658" y="24901"/>
                    </a:cubicBezTo>
                    <a:lnTo>
                      <a:pt x="19095" y="24957"/>
                    </a:lnTo>
                    <a:lnTo>
                      <a:pt x="18589" y="25592"/>
                    </a:lnTo>
                    <a:cubicBezTo>
                      <a:pt x="18310" y="25941"/>
                      <a:pt x="18096" y="26242"/>
                      <a:pt x="18113" y="26261"/>
                    </a:cubicBezTo>
                    <a:cubicBezTo>
                      <a:pt x="18114" y="26262"/>
                      <a:pt x="18115" y="26262"/>
                      <a:pt x="18116" y="26262"/>
                    </a:cubicBezTo>
                    <a:cubicBezTo>
                      <a:pt x="18145" y="26262"/>
                      <a:pt x="18391" y="25981"/>
                      <a:pt x="18682" y="25618"/>
                    </a:cubicBezTo>
                    <a:cubicBezTo>
                      <a:pt x="19045" y="25161"/>
                      <a:pt x="19226" y="24969"/>
                      <a:pt x="19412" y="24969"/>
                    </a:cubicBezTo>
                    <a:cubicBezTo>
                      <a:pt x="19532" y="24969"/>
                      <a:pt x="19653" y="25048"/>
                      <a:pt x="19828" y="25189"/>
                    </a:cubicBezTo>
                    <a:lnTo>
                      <a:pt x="20047" y="25365"/>
                    </a:lnTo>
                    <a:lnTo>
                      <a:pt x="19310" y="26372"/>
                    </a:lnTo>
                    <a:cubicBezTo>
                      <a:pt x="18904" y="26927"/>
                      <a:pt x="18589" y="27392"/>
                      <a:pt x="18609" y="27410"/>
                    </a:cubicBezTo>
                    <a:cubicBezTo>
                      <a:pt x="18610" y="27410"/>
                      <a:pt x="18610" y="27410"/>
                      <a:pt x="18611" y="27410"/>
                    </a:cubicBezTo>
                    <a:cubicBezTo>
                      <a:pt x="18644" y="27410"/>
                      <a:pt x="18980" y="26976"/>
                      <a:pt x="19373" y="26423"/>
                    </a:cubicBezTo>
                    <a:cubicBezTo>
                      <a:pt x="19872" y="25727"/>
                      <a:pt x="20144" y="25407"/>
                      <a:pt x="20249" y="25407"/>
                    </a:cubicBezTo>
                    <a:cubicBezTo>
                      <a:pt x="20283" y="25407"/>
                      <a:pt x="20300" y="25443"/>
                      <a:pt x="20300" y="25511"/>
                    </a:cubicBezTo>
                    <a:cubicBezTo>
                      <a:pt x="20300" y="25658"/>
                      <a:pt x="19611" y="26976"/>
                      <a:pt x="19302" y="27424"/>
                    </a:cubicBezTo>
                    <a:lnTo>
                      <a:pt x="19055" y="27783"/>
                    </a:lnTo>
                    <a:lnTo>
                      <a:pt x="17946" y="27725"/>
                    </a:lnTo>
                    <a:cubicBezTo>
                      <a:pt x="17334" y="27693"/>
                      <a:pt x="16823" y="27653"/>
                      <a:pt x="16806" y="27637"/>
                    </a:cubicBezTo>
                    <a:cubicBezTo>
                      <a:pt x="16777" y="27609"/>
                      <a:pt x="16883" y="27368"/>
                      <a:pt x="17671" y="25666"/>
                    </a:cubicBezTo>
                    <a:cubicBezTo>
                      <a:pt x="17855" y="25264"/>
                      <a:pt x="17981" y="24949"/>
                      <a:pt x="17956" y="24949"/>
                    </a:cubicBezTo>
                    <a:cubicBezTo>
                      <a:pt x="17955" y="24949"/>
                      <a:pt x="17954" y="24950"/>
                      <a:pt x="17953" y="24951"/>
                    </a:cubicBezTo>
                    <a:cubicBezTo>
                      <a:pt x="17917" y="24973"/>
                      <a:pt x="17613" y="25583"/>
                      <a:pt x="17280" y="26300"/>
                    </a:cubicBezTo>
                    <a:lnTo>
                      <a:pt x="16673" y="27606"/>
                    </a:lnTo>
                    <a:lnTo>
                      <a:pt x="15755" y="27606"/>
                    </a:lnTo>
                    <a:lnTo>
                      <a:pt x="16370" y="26300"/>
                    </a:lnTo>
                    <a:cubicBezTo>
                      <a:pt x="16707" y="25583"/>
                      <a:pt x="16970" y="24977"/>
                      <a:pt x="16951" y="24959"/>
                    </a:cubicBezTo>
                    <a:cubicBezTo>
                      <a:pt x="16951" y="24958"/>
                      <a:pt x="16951" y="24958"/>
                      <a:pt x="16950" y="24958"/>
                    </a:cubicBezTo>
                    <a:cubicBezTo>
                      <a:pt x="16923" y="24958"/>
                      <a:pt x="16638" y="25525"/>
                      <a:pt x="16304" y="26238"/>
                    </a:cubicBezTo>
                    <a:cubicBezTo>
                      <a:pt x="15829" y="27254"/>
                      <a:pt x="15623" y="27615"/>
                      <a:pt x="15502" y="27615"/>
                    </a:cubicBezTo>
                    <a:cubicBezTo>
                      <a:pt x="15483" y="27615"/>
                      <a:pt x="15466" y="27606"/>
                      <a:pt x="15451" y="27590"/>
                    </a:cubicBezTo>
                    <a:cubicBezTo>
                      <a:pt x="15428" y="27569"/>
                      <a:pt x="15627" y="27094"/>
                      <a:pt x="15888" y="26539"/>
                    </a:cubicBezTo>
                    <a:cubicBezTo>
                      <a:pt x="16149" y="25986"/>
                      <a:pt x="16443" y="25349"/>
                      <a:pt x="16539" y="25130"/>
                    </a:cubicBezTo>
                    <a:lnTo>
                      <a:pt x="16716" y="24730"/>
                    </a:lnTo>
                    <a:close/>
                    <a:moveTo>
                      <a:pt x="13048" y="27606"/>
                    </a:moveTo>
                    <a:cubicBezTo>
                      <a:pt x="13092" y="27606"/>
                      <a:pt x="13130" y="27664"/>
                      <a:pt x="13130" y="27729"/>
                    </a:cubicBezTo>
                    <a:cubicBezTo>
                      <a:pt x="13130" y="27793"/>
                      <a:pt x="13092" y="27851"/>
                      <a:pt x="13048" y="27851"/>
                    </a:cubicBezTo>
                    <a:cubicBezTo>
                      <a:pt x="13005" y="27851"/>
                      <a:pt x="12966" y="27793"/>
                      <a:pt x="12966" y="27729"/>
                    </a:cubicBezTo>
                    <a:cubicBezTo>
                      <a:pt x="12966" y="27664"/>
                      <a:pt x="13005" y="27606"/>
                      <a:pt x="13048" y="27606"/>
                    </a:cubicBezTo>
                    <a:close/>
                    <a:moveTo>
                      <a:pt x="20657" y="25806"/>
                    </a:moveTo>
                    <a:lnTo>
                      <a:pt x="20804" y="25994"/>
                    </a:lnTo>
                    <a:cubicBezTo>
                      <a:pt x="20888" y="26099"/>
                      <a:pt x="20951" y="26212"/>
                      <a:pt x="20951" y="26249"/>
                    </a:cubicBezTo>
                    <a:cubicBezTo>
                      <a:pt x="20951" y="26288"/>
                      <a:pt x="20766" y="26555"/>
                      <a:pt x="20536" y="26848"/>
                    </a:cubicBezTo>
                    <a:cubicBezTo>
                      <a:pt x="20306" y="27142"/>
                      <a:pt x="20135" y="27392"/>
                      <a:pt x="20154" y="27410"/>
                    </a:cubicBezTo>
                    <a:cubicBezTo>
                      <a:pt x="20155" y="27410"/>
                      <a:pt x="20156" y="27411"/>
                      <a:pt x="20157" y="27411"/>
                    </a:cubicBezTo>
                    <a:cubicBezTo>
                      <a:pt x="20188" y="27411"/>
                      <a:pt x="20375" y="27194"/>
                      <a:pt x="20590" y="26914"/>
                    </a:cubicBezTo>
                    <a:cubicBezTo>
                      <a:pt x="20808" y="26629"/>
                      <a:pt x="21013" y="26408"/>
                      <a:pt x="21060" y="26408"/>
                    </a:cubicBezTo>
                    <a:cubicBezTo>
                      <a:pt x="21061" y="26408"/>
                      <a:pt x="21062" y="26408"/>
                      <a:pt x="21063" y="26408"/>
                    </a:cubicBezTo>
                    <a:cubicBezTo>
                      <a:pt x="21103" y="26421"/>
                      <a:pt x="21189" y="26527"/>
                      <a:pt x="21262" y="26649"/>
                    </a:cubicBezTo>
                    <a:cubicBezTo>
                      <a:pt x="21388" y="26857"/>
                      <a:pt x="21386" y="26873"/>
                      <a:pt x="21209" y="27094"/>
                    </a:cubicBezTo>
                    <a:cubicBezTo>
                      <a:pt x="21110" y="27216"/>
                      <a:pt x="21004" y="27383"/>
                      <a:pt x="20982" y="27451"/>
                    </a:cubicBezTo>
                    <a:cubicBezTo>
                      <a:pt x="20907" y="27670"/>
                      <a:pt x="20413" y="27851"/>
                      <a:pt x="19892" y="27851"/>
                    </a:cubicBezTo>
                    <a:cubicBezTo>
                      <a:pt x="19622" y="27851"/>
                      <a:pt x="19404" y="27830"/>
                      <a:pt x="19404" y="27803"/>
                    </a:cubicBezTo>
                    <a:cubicBezTo>
                      <a:pt x="19404" y="27697"/>
                      <a:pt x="19928" y="26816"/>
                      <a:pt x="20286" y="26320"/>
                    </a:cubicBezTo>
                    <a:lnTo>
                      <a:pt x="20657" y="25806"/>
                    </a:lnTo>
                    <a:close/>
                    <a:moveTo>
                      <a:pt x="10810" y="27613"/>
                    </a:moveTo>
                    <a:cubicBezTo>
                      <a:pt x="10869" y="27613"/>
                      <a:pt x="10941" y="27677"/>
                      <a:pt x="11001" y="27809"/>
                    </a:cubicBezTo>
                    <a:cubicBezTo>
                      <a:pt x="11086" y="27997"/>
                      <a:pt x="11078" y="28013"/>
                      <a:pt x="10890" y="28013"/>
                    </a:cubicBezTo>
                    <a:cubicBezTo>
                      <a:pt x="10743" y="28013"/>
                      <a:pt x="10686" y="27971"/>
                      <a:pt x="10686" y="27866"/>
                    </a:cubicBezTo>
                    <a:cubicBezTo>
                      <a:pt x="10687" y="27700"/>
                      <a:pt x="10740" y="27613"/>
                      <a:pt x="10810" y="27613"/>
                    </a:cubicBezTo>
                    <a:close/>
                    <a:moveTo>
                      <a:pt x="6463" y="26282"/>
                    </a:moveTo>
                    <a:cubicBezTo>
                      <a:pt x="6497" y="26282"/>
                      <a:pt x="6550" y="26386"/>
                      <a:pt x="6669" y="26635"/>
                    </a:cubicBezTo>
                    <a:cubicBezTo>
                      <a:pt x="6787" y="26880"/>
                      <a:pt x="6878" y="27138"/>
                      <a:pt x="6874" y="27217"/>
                    </a:cubicBezTo>
                    <a:cubicBezTo>
                      <a:pt x="6869" y="27299"/>
                      <a:pt x="6903" y="27359"/>
                      <a:pt x="6956" y="27359"/>
                    </a:cubicBezTo>
                    <a:cubicBezTo>
                      <a:pt x="7008" y="27359"/>
                      <a:pt x="7096" y="27419"/>
                      <a:pt x="7163" y="27502"/>
                    </a:cubicBezTo>
                    <a:cubicBezTo>
                      <a:pt x="7212" y="27561"/>
                      <a:pt x="7240" y="27590"/>
                      <a:pt x="7250" y="27590"/>
                    </a:cubicBezTo>
                    <a:cubicBezTo>
                      <a:pt x="7260" y="27590"/>
                      <a:pt x="7255" y="27565"/>
                      <a:pt x="7239" y="27515"/>
                    </a:cubicBezTo>
                    <a:cubicBezTo>
                      <a:pt x="7215" y="27436"/>
                      <a:pt x="7248" y="27403"/>
                      <a:pt x="7306" y="27403"/>
                    </a:cubicBezTo>
                    <a:cubicBezTo>
                      <a:pt x="7420" y="27403"/>
                      <a:pt x="7630" y="27528"/>
                      <a:pt x="7717" y="27693"/>
                    </a:cubicBezTo>
                    <a:cubicBezTo>
                      <a:pt x="7779" y="27816"/>
                      <a:pt x="7834" y="27945"/>
                      <a:pt x="7834" y="27971"/>
                    </a:cubicBezTo>
                    <a:cubicBezTo>
                      <a:pt x="7835" y="28004"/>
                      <a:pt x="7820" y="28020"/>
                      <a:pt x="7794" y="28020"/>
                    </a:cubicBezTo>
                    <a:cubicBezTo>
                      <a:pt x="7736" y="28020"/>
                      <a:pt x="7624" y="27946"/>
                      <a:pt x="7503" y="27817"/>
                    </a:cubicBezTo>
                    <a:cubicBezTo>
                      <a:pt x="7411" y="27724"/>
                      <a:pt x="7299" y="27656"/>
                      <a:pt x="7237" y="27656"/>
                    </a:cubicBezTo>
                    <a:cubicBezTo>
                      <a:pt x="7229" y="27656"/>
                      <a:pt x="7222" y="27657"/>
                      <a:pt x="7216" y="27660"/>
                    </a:cubicBezTo>
                    <a:cubicBezTo>
                      <a:pt x="7211" y="27662"/>
                      <a:pt x="7204" y="27663"/>
                      <a:pt x="7196" y="27663"/>
                    </a:cubicBezTo>
                    <a:cubicBezTo>
                      <a:pt x="7026" y="27663"/>
                      <a:pt x="6470" y="27098"/>
                      <a:pt x="6407" y="26848"/>
                    </a:cubicBezTo>
                    <a:cubicBezTo>
                      <a:pt x="6377" y="26726"/>
                      <a:pt x="6377" y="26532"/>
                      <a:pt x="6406" y="26411"/>
                    </a:cubicBezTo>
                    <a:cubicBezTo>
                      <a:pt x="6426" y="26329"/>
                      <a:pt x="6440" y="26282"/>
                      <a:pt x="6463" y="26282"/>
                    </a:cubicBezTo>
                    <a:close/>
                    <a:moveTo>
                      <a:pt x="10166" y="27606"/>
                    </a:moveTo>
                    <a:cubicBezTo>
                      <a:pt x="10355" y="27606"/>
                      <a:pt x="10372" y="27632"/>
                      <a:pt x="10324" y="27827"/>
                    </a:cubicBezTo>
                    <a:cubicBezTo>
                      <a:pt x="10273" y="28026"/>
                      <a:pt x="10248" y="28092"/>
                      <a:pt x="10180" y="28092"/>
                    </a:cubicBezTo>
                    <a:cubicBezTo>
                      <a:pt x="10154" y="28092"/>
                      <a:pt x="10121" y="28082"/>
                      <a:pt x="10077" y="28066"/>
                    </a:cubicBezTo>
                    <a:cubicBezTo>
                      <a:pt x="10010" y="28041"/>
                      <a:pt x="9954" y="27930"/>
                      <a:pt x="9954" y="27813"/>
                    </a:cubicBezTo>
                    <a:cubicBezTo>
                      <a:pt x="9954" y="27645"/>
                      <a:pt x="9994" y="27606"/>
                      <a:pt x="10166" y="27606"/>
                    </a:cubicBezTo>
                    <a:close/>
                    <a:moveTo>
                      <a:pt x="11109" y="27600"/>
                    </a:moveTo>
                    <a:cubicBezTo>
                      <a:pt x="11214" y="27600"/>
                      <a:pt x="11376" y="27673"/>
                      <a:pt x="11454" y="27784"/>
                    </a:cubicBezTo>
                    <a:cubicBezTo>
                      <a:pt x="11619" y="28019"/>
                      <a:pt x="11614" y="28093"/>
                      <a:pt x="11427" y="28093"/>
                    </a:cubicBezTo>
                    <a:cubicBezTo>
                      <a:pt x="11427" y="28093"/>
                      <a:pt x="11427" y="28093"/>
                      <a:pt x="11426" y="28093"/>
                    </a:cubicBezTo>
                    <a:cubicBezTo>
                      <a:pt x="11284" y="28093"/>
                      <a:pt x="11013" y="27817"/>
                      <a:pt x="11013" y="27670"/>
                    </a:cubicBezTo>
                    <a:cubicBezTo>
                      <a:pt x="11013" y="27621"/>
                      <a:pt x="11052" y="27600"/>
                      <a:pt x="11109" y="27600"/>
                    </a:cubicBezTo>
                    <a:close/>
                    <a:moveTo>
                      <a:pt x="13554" y="27655"/>
                    </a:moveTo>
                    <a:cubicBezTo>
                      <a:pt x="13589" y="27655"/>
                      <a:pt x="13635" y="27661"/>
                      <a:pt x="13694" y="27669"/>
                    </a:cubicBezTo>
                    <a:cubicBezTo>
                      <a:pt x="13913" y="27702"/>
                      <a:pt x="13923" y="27720"/>
                      <a:pt x="13848" y="27939"/>
                    </a:cubicBezTo>
                    <a:cubicBezTo>
                      <a:pt x="13785" y="28118"/>
                      <a:pt x="13732" y="28206"/>
                      <a:pt x="13681" y="28206"/>
                    </a:cubicBezTo>
                    <a:cubicBezTo>
                      <a:pt x="13636" y="28206"/>
                      <a:pt x="13594" y="28139"/>
                      <a:pt x="13547" y="28005"/>
                    </a:cubicBezTo>
                    <a:cubicBezTo>
                      <a:pt x="13450" y="27726"/>
                      <a:pt x="13432" y="27655"/>
                      <a:pt x="13554" y="27655"/>
                    </a:cubicBezTo>
                    <a:close/>
                    <a:moveTo>
                      <a:pt x="7973" y="27445"/>
                    </a:moveTo>
                    <a:cubicBezTo>
                      <a:pt x="8073" y="27445"/>
                      <a:pt x="8188" y="27510"/>
                      <a:pt x="8231" y="27624"/>
                    </a:cubicBezTo>
                    <a:cubicBezTo>
                      <a:pt x="8270" y="27727"/>
                      <a:pt x="8328" y="27930"/>
                      <a:pt x="8361" y="28074"/>
                    </a:cubicBezTo>
                    <a:cubicBezTo>
                      <a:pt x="8399" y="28240"/>
                      <a:pt x="8413" y="28301"/>
                      <a:pt x="8366" y="28301"/>
                    </a:cubicBezTo>
                    <a:cubicBezTo>
                      <a:pt x="8339" y="28301"/>
                      <a:pt x="8293" y="28281"/>
                      <a:pt x="8219" y="28248"/>
                    </a:cubicBezTo>
                    <a:cubicBezTo>
                      <a:pt x="8007" y="28153"/>
                      <a:pt x="7753" y="27719"/>
                      <a:pt x="7811" y="27550"/>
                    </a:cubicBezTo>
                    <a:cubicBezTo>
                      <a:pt x="7837" y="27478"/>
                      <a:pt x="7901" y="27445"/>
                      <a:pt x="7973" y="27445"/>
                    </a:cubicBezTo>
                    <a:close/>
                    <a:moveTo>
                      <a:pt x="11719" y="27609"/>
                    </a:moveTo>
                    <a:cubicBezTo>
                      <a:pt x="11790" y="27609"/>
                      <a:pt x="11882" y="27719"/>
                      <a:pt x="11996" y="27941"/>
                    </a:cubicBezTo>
                    <a:cubicBezTo>
                      <a:pt x="12131" y="28204"/>
                      <a:pt x="12161" y="28321"/>
                      <a:pt x="12079" y="28321"/>
                    </a:cubicBezTo>
                    <a:cubicBezTo>
                      <a:pt x="12045" y="28321"/>
                      <a:pt x="11990" y="28301"/>
                      <a:pt x="11915" y="28261"/>
                    </a:cubicBezTo>
                    <a:cubicBezTo>
                      <a:pt x="11707" y="28150"/>
                      <a:pt x="11554" y="27879"/>
                      <a:pt x="11614" y="27720"/>
                    </a:cubicBezTo>
                    <a:cubicBezTo>
                      <a:pt x="11642" y="27646"/>
                      <a:pt x="11677" y="27609"/>
                      <a:pt x="11719" y="27609"/>
                    </a:cubicBezTo>
                    <a:close/>
                    <a:moveTo>
                      <a:pt x="9095" y="27525"/>
                    </a:moveTo>
                    <a:cubicBezTo>
                      <a:pt x="9250" y="27525"/>
                      <a:pt x="9284" y="27557"/>
                      <a:pt x="9246" y="27666"/>
                    </a:cubicBezTo>
                    <a:cubicBezTo>
                      <a:pt x="9225" y="27725"/>
                      <a:pt x="9218" y="27755"/>
                      <a:pt x="9227" y="27755"/>
                    </a:cubicBezTo>
                    <a:cubicBezTo>
                      <a:pt x="9237" y="27755"/>
                      <a:pt x="9266" y="27722"/>
                      <a:pt x="9318" y="27656"/>
                    </a:cubicBezTo>
                    <a:cubicBezTo>
                      <a:pt x="9380" y="27579"/>
                      <a:pt x="9433" y="27543"/>
                      <a:pt x="9497" y="27543"/>
                    </a:cubicBezTo>
                    <a:cubicBezTo>
                      <a:pt x="9527" y="27543"/>
                      <a:pt x="9560" y="27551"/>
                      <a:pt x="9597" y="27566"/>
                    </a:cubicBezTo>
                    <a:cubicBezTo>
                      <a:pt x="9672" y="27597"/>
                      <a:pt x="9759" y="27624"/>
                      <a:pt x="9794" y="27624"/>
                    </a:cubicBezTo>
                    <a:cubicBezTo>
                      <a:pt x="9797" y="27624"/>
                      <a:pt x="9799" y="27624"/>
                      <a:pt x="9801" y="27624"/>
                    </a:cubicBezTo>
                    <a:cubicBezTo>
                      <a:pt x="9802" y="27623"/>
                      <a:pt x="9803" y="27623"/>
                      <a:pt x="9803" y="27623"/>
                    </a:cubicBezTo>
                    <a:cubicBezTo>
                      <a:pt x="9826" y="27623"/>
                      <a:pt x="9831" y="27712"/>
                      <a:pt x="9812" y="27816"/>
                    </a:cubicBezTo>
                    <a:cubicBezTo>
                      <a:pt x="9791" y="27930"/>
                      <a:pt x="9815" y="28014"/>
                      <a:pt x="9865" y="28014"/>
                    </a:cubicBezTo>
                    <a:cubicBezTo>
                      <a:pt x="10035" y="28014"/>
                      <a:pt x="9954" y="28233"/>
                      <a:pt x="9752" y="28326"/>
                    </a:cubicBezTo>
                    <a:cubicBezTo>
                      <a:pt x="9638" y="28378"/>
                      <a:pt x="9524" y="28422"/>
                      <a:pt x="9508" y="28422"/>
                    </a:cubicBezTo>
                    <a:cubicBezTo>
                      <a:pt x="9466" y="28422"/>
                      <a:pt x="8897" y="27632"/>
                      <a:pt x="8897" y="27575"/>
                    </a:cubicBezTo>
                    <a:cubicBezTo>
                      <a:pt x="8895" y="27549"/>
                      <a:pt x="8988" y="27525"/>
                      <a:pt x="9095" y="27525"/>
                    </a:cubicBezTo>
                    <a:close/>
                    <a:moveTo>
                      <a:pt x="19628" y="27936"/>
                    </a:moveTo>
                    <a:cubicBezTo>
                      <a:pt x="19668" y="27936"/>
                      <a:pt x="19713" y="27936"/>
                      <a:pt x="19763" y="27937"/>
                    </a:cubicBezTo>
                    <a:lnTo>
                      <a:pt x="20260" y="27939"/>
                    </a:lnTo>
                    <a:lnTo>
                      <a:pt x="19648" y="28259"/>
                    </a:lnTo>
                    <a:cubicBezTo>
                      <a:pt x="19257" y="28463"/>
                      <a:pt x="19039" y="28565"/>
                      <a:pt x="18952" y="28565"/>
                    </a:cubicBezTo>
                    <a:cubicBezTo>
                      <a:pt x="18865" y="28565"/>
                      <a:pt x="18911" y="28462"/>
                      <a:pt x="19047" y="28257"/>
                    </a:cubicBezTo>
                    <a:cubicBezTo>
                      <a:pt x="19240" y="27969"/>
                      <a:pt x="19268" y="27936"/>
                      <a:pt x="19628" y="27936"/>
                    </a:cubicBezTo>
                    <a:close/>
                    <a:moveTo>
                      <a:pt x="12053" y="27611"/>
                    </a:moveTo>
                    <a:cubicBezTo>
                      <a:pt x="12075" y="27611"/>
                      <a:pt x="12103" y="27616"/>
                      <a:pt x="12137" y="27624"/>
                    </a:cubicBezTo>
                    <a:cubicBezTo>
                      <a:pt x="12211" y="27640"/>
                      <a:pt x="12271" y="27719"/>
                      <a:pt x="12264" y="27792"/>
                    </a:cubicBezTo>
                    <a:cubicBezTo>
                      <a:pt x="12258" y="27866"/>
                      <a:pt x="12286" y="27931"/>
                      <a:pt x="12326" y="27931"/>
                    </a:cubicBezTo>
                    <a:cubicBezTo>
                      <a:pt x="12386" y="27931"/>
                      <a:pt x="12726" y="28518"/>
                      <a:pt x="12726" y="28623"/>
                    </a:cubicBezTo>
                    <a:cubicBezTo>
                      <a:pt x="12725" y="28629"/>
                      <a:pt x="12719" y="28632"/>
                      <a:pt x="12707" y="28632"/>
                    </a:cubicBezTo>
                    <a:cubicBezTo>
                      <a:pt x="12675" y="28632"/>
                      <a:pt x="12603" y="28608"/>
                      <a:pt x="12524" y="28572"/>
                    </a:cubicBezTo>
                    <a:cubicBezTo>
                      <a:pt x="12403" y="28514"/>
                      <a:pt x="12258" y="28322"/>
                      <a:pt x="12157" y="28086"/>
                    </a:cubicBezTo>
                    <a:cubicBezTo>
                      <a:pt x="11994" y="27702"/>
                      <a:pt x="11962" y="27611"/>
                      <a:pt x="12053" y="27611"/>
                    </a:cubicBezTo>
                    <a:close/>
                    <a:moveTo>
                      <a:pt x="8690" y="27571"/>
                    </a:moveTo>
                    <a:cubicBezTo>
                      <a:pt x="8699" y="27571"/>
                      <a:pt x="8708" y="27582"/>
                      <a:pt x="8715" y="27605"/>
                    </a:cubicBezTo>
                    <a:cubicBezTo>
                      <a:pt x="8737" y="27672"/>
                      <a:pt x="8897" y="27891"/>
                      <a:pt x="9070" y="28086"/>
                    </a:cubicBezTo>
                    <a:cubicBezTo>
                      <a:pt x="9241" y="28282"/>
                      <a:pt x="9384" y="28514"/>
                      <a:pt x="9384" y="28600"/>
                    </a:cubicBezTo>
                    <a:cubicBezTo>
                      <a:pt x="9384" y="28694"/>
                      <a:pt x="9377" y="28739"/>
                      <a:pt x="9328" y="28739"/>
                    </a:cubicBezTo>
                    <a:cubicBezTo>
                      <a:pt x="9283" y="28739"/>
                      <a:pt x="9202" y="28701"/>
                      <a:pt x="9058" y="28627"/>
                    </a:cubicBezTo>
                    <a:cubicBezTo>
                      <a:pt x="8734" y="28458"/>
                      <a:pt x="8544" y="28078"/>
                      <a:pt x="8616" y="27744"/>
                    </a:cubicBezTo>
                    <a:cubicBezTo>
                      <a:pt x="8643" y="27631"/>
                      <a:pt x="8668" y="27571"/>
                      <a:pt x="8690" y="27571"/>
                    </a:cubicBezTo>
                    <a:close/>
                    <a:moveTo>
                      <a:pt x="10066" y="28669"/>
                    </a:moveTo>
                    <a:cubicBezTo>
                      <a:pt x="10101" y="28669"/>
                      <a:pt x="10104" y="28705"/>
                      <a:pt x="10043" y="28779"/>
                    </a:cubicBezTo>
                    <a:cubicBezTo>
                      <a:pt x="9995" y="28835"/>
                      <a:pt x="9982" y="28910"/>
                      <a:pt x="10011" y="28942"/>
                    </a:cubicBezTo>
                    <a:cubicBezTo>
                      <a:pt x="10028" y="28959"/>
                      <a:pt x="10026" y="28967"/>
                      <a:pt x="10011" y="28967"/>
                    </a:cubicBezTo>
                    <a:cubicBezTo>
                      <a:pt x="9996" y="28967"/>
                      <a:pt x="9970" y="28960"/>
                      <a:pt x="9935" y="28946"/>
                    </a:cubicBezTo>
                    <a:cubicBezTo>
                      <a:pt x="9829" y="28903"/>
                      <a:pt x="9820" y="28869"/>
                      <a:pt x="9902" y="28779"/>
                    </a:cubicBezTo>
                    <a:cubicBezTo>
                      <a:pt x="9966" y="28705"/>
                      <a:pt x="10032" y="28669"/>
                      <a:pt x="10066" y="28669"/>
                    </a:cubicBezTo>
                    <a:close/>
                    <a:moveTo>
                      <a:pt x="12580" y="27601"/>
                    </a:moveTo>
                    <a:cubicBezTo>
                      <a:pt x="12707" y="27601"/>
                      <a:pt x="12871" y="27719"/>
                      <a:pt x="12930" y="27891"/>
                    </a:cubicBezTo>
                    <a:cubicBezTo>
                      <a:pt x="13049" y="28235"/>
                      <a:pt x="13357" y="28806"/>
                      <a:pt x="13420" y="28806"/>
                    </a:cubicBezTo>
                    <a:cubicBezTo>
                      <a:pt x="13423" y="28806"/>
                      <a:pt x="13425" y="28805"/>
                      <a:pt x="13426" y="28803"/>
                    </a:cubicBezTo>
                    <a:cubicBezTo>
                      <a:pt x="13448" y="28782"/>
                      <a:pt x="13392" y="28625"/>
                      <a:pt x="13301" y="28453"/>
                    </a:cubicBezTo>
                    <a:cubicBezTo>
                      <a:pt x="13111" y="28094"/>
                      <a:pt x="13097" y="27986"/>
                      <a:pt x="13220" y="27752"/>
                    </a:cubicBezTo>
                    <a:cubicBezTo>
                      <a:pt x="13256" y="27685"/>
                      <a:pt x="13279" y="27647"/>
                      <a:pt x="13302" y="27647"/>
                    </a:cubicBezTo>
                    <a:cubicBezTo>
                      <a:pt x="13335" y="27647"/>
                      <a:pt x="13368" y="27722"/>
                      <a:pt x="13438" y="27899"/>
                    </a:cubicBezTo>
                    <a:cubicBezTo>
                      <a:pt x="13507" y="28070"/>
                      <a:pt x="13568" y="28315"/>
                      <a:pt x="13572" y="28429"/>
                    </a:cubicBezTo>
                    <a:cubicBezTo>
                      <a:pt x="13576" y="28532"/>
                      <a:pt x="13612" y="28610"/>
                      <a:pt x="13653" y="28610"/>
                    </a:cubicBezTo>
                    <a:cubicBezTo>
                      <a:pt x="13657" y="28610"/>
                      <a:pt x="13662" y="28610"/>
                      <a:pt x="13666" y="28608"/>
                    </a:cubicBezTo>
                    <a:cubicBezTo>
                      <a:pt x="13670" y="28606"/>
                      <a:pt x="13675" y="28605"/>
                      <a:pt x="13680" y="28605"/>
                    </a:cubicBezTo>
                    <a:cubicBezTo>
                      <a:pt x="13728" y="28605"/>
                      <a:pt x="13801" y="28685"/>
                      <a:pt x="13853" y="28795"/>
                    </a:cubicBezTo>
                    <a:cubicBezTo>
                      <a:pt x="13918" y="28937"/>
                      <a:pt x="13939" y="28986"/>
                      <a:pt x="13892" y="28986"/>
                    </a:cubicBezTo>
                    <a:cubicBezTo>
                      <a:pt x="13868" y="28986"/>
                      <a:pt x="13828" y="28974"/>
                      <a:pt x="13767" y="28954"/>
                    </a:cubicBezTo>
                    <a:cubicBezTo>
                      <a:pt x="13671" y="28923"/>
                      <a:pt x="13519" y="28900"/>
                      <a:pt x="13412" y="28900"/>
                    </a:cubicBezTo>
                    <a:cubicBezTo>
                      <a:pt x="13404" y="28900"/>
                      <a:pt x="13395" y="28900"/>
                      <a:pt x="13388" y="28901"/>
                    </a:cubicBezTo>
                    <a:cubicBezTo>
                      <a:pt x="13380" y="28901"/>
                      <a:pt x="13372" y="28901"/>
                      <a:pt x="13364" y="28901"/>
                    </a:cubicBezTo>
                    <a:cubicBezTo>
                      <a:pt x="13260" y="28901"/>
                      <a:pt x="13125" y="28871"/>
                      <a:pt x="13051" y="28828"/>
                    </a:cubicBezTo>
                    <a:cubicBezTo>
                      <a:pt x="12870" y="28733"/>
                      <a:pt x="12378" y="27785"/>
                      <a:pt x="12449" y="27670"/>
                    </a:cubicBezTo>
                    <a:cubicBezTo>
                      <a:pt x="12478" y="27622"/>
                      <a:pt x="12526" y="27601"/>
                      <a:pt x="12580" y="27601"/>
                    </a:cubicBezTo>
                    <a:close/>
                    <a:moveTo>
                      <a:pt x="14409" y="27688"/>
                    </a:moveTo>
                    <a:cubicBezTo>
                      <a:pt x="14605" y="27688"/>
                      <a:pt x="14760" y="27708"/>
                      <a:pt x="14760" y="27733"/>
                    </a:cubicBezTo>
                    <a:cubicBezTo>
                      <a:pt x="14760" y="27759"/>
                      <a:pt x="14702" y="27888"/>
                      <a:pt x="14630" y="28026"/>
                    </a:cubicBezTo>
                    <a:cubicBezTo>
                      <a:pt x="14566" y="28148"/>
                      <a:pt x="14541" y="28231"/>
                      <a:pt x="14564" y="28231"/>
                    </a:cubicBezTo>
                    <a:cubicBezTo>
                      <a:pt x="14567" y="28231"/>
                      <a:pt x="14571" y="28230"/>
                      <a:pt x="14576" y="28227"/>
                    </a:cubicBezTo>
                    <a:cubicBezTo>
                      <a:pt x="14619" y="28199"/>
                      <a:pt x="14698" y="28072"/>
                      <a:pt x="14756" y="27934"/>
                    </a:cubicBezTo>
                    <a:cubicBezTo>
                      <a:pt x="14812" y="27795"/>
                      <a:pt x="14889" y="27690"/>
                      <a:pt x="14931" y="27690"/>
                    </a:cubicBezTo>
                    <a:cubicBezTo>
                      <a:pt x="15054" y="27690"/>
                      <a:pt x="15014" y="27804"/>
                      <a:pt x="14730" y="28252"/>
                    </a:cubicBezTo>
                    <a:lnTo>
                      <a:pt x="14459" y="28681"/>
                    </a:lnTo>
                    <a:lnTo>
                      <a:pt x="14281" y="28267"/>
                    </a:lnTo>
                    <a:cubicBezTo>
                      <a:pt x="14165" y="27997"/>
                      <a:pt x="14092" y="27865"/>
                      <a:pt x="14072" y="27865"/>
                    </a:cubicBezTo>
                    <a:cubicBezTo>
                      <a:pt x="14052" y="27865"/>
                      <a:pt x="14091" y="28012"/>
                      <a:pt x="14202" y="28300"/>
                    </a:cubicBezTo>
                    <a:cubicBezTo>
                      <a:pt x="14379" y="28766"/>
                      <a:pt x="14362" y="28992"/>
                      <a:pt x="14149" y="28992"/>
                    </a:cubicBezTo>
                    <a:cubicBezTo>
                      <a:pt x="14020" y="28992"/>
                      <a:pt x="13782" y="28601"/>
                      <a:pt x="13782" y="28388"/>
                    </a:cubicBezTo>
                    <a:cubicBezTo>
                      <a:pt x="13782" y="28320"/>
                      <a:pt x="13842" y="28140"/>
                      <a:pt x="13921" y="27978"/>
                    </a:cubicBezTo>
                    <a:cubicBezTo>
                      <a:pt x="14047" y="27715"/>
                      <a:pt x="14091" y="27688"/>
                      <a:pt x="14409" y="27688"/>
                    </a:cubicBezTo>
                    <a:close/>
                    <a:moveTo>
                      <a:pt x="10304" y="28766"/>
                    </a:moveTo>
                    <a:cubicBezTo>
                      <a:pt x="10329" y="28766"/>
                      <a:pt x="10380" y="28813"/>
                      <a:pt x="10485" y="28909"/>
                    </a:cubicBezTo>
                    <a:cubicBezTo>
                      <a:pt x="10598" y="29014"/>
                      <a:pt x="10673" y="29111"/>
                      <a:pt x="10654" y="29129"/>
                    </a:cubicBezTo>
                    <a:cubicBezTo>
                      <a:pt x="10636" y="29148"/>
                      <a:pt x="10610" y="29156"/>
                      <a:pt x="10581" y="29156"/>
                    </a:cubicBezTo>
                    <a:cubicBezTo>
                      <a:pt x="10461" y="29156"/>
                      <a:pt x="10280" y="29018"/>
                      <a:pt x="10280" y="28894"/>
                    </a:cubicBezTo>
                    <a:cubicBezTo>
                      <a:pt x="10280" y="28809"/>
                      <a:pt x="10280" y="28766"/>
                      <a:pt x="10304" y="28766"/>
                    </a:cubicBezTo>
                    <a:close/>
                    <a:moveTo>
                      <a:pt x="10713" y="28429"/>
                    </a:moveTo>
                    <a:cubicBezTo>
                      <a:pt x="10745" y="28429"/>
                      <a:pt x="10860" y="28602"/>
                      <a:pt x="10969" y="28819"/>
                    </a:cubicBezTo>
                    <a:cubicBezTo>
                      <a:pt x="11155" y="29187"/>
                      <a:pt x="11201" y="29278"/>
                      <a:pt x="11126" y="29278"/>
                    </a:cubicBezTo>
                    <a:cubicBezTo>
                      <a:pt x="11101" y="29278"/>
                      <a:pt x="11063" y="29268"/>
                      <a:pt x="11013" y="29255"/>
                    </a:cubicBezTo>
                    <a:cubicBezTo>
                      <a:pt x="10856" y="29215"/>
                      <a:pt x="10360" y="28695"/>
                      <a:pt x="10360" y="28574"/>
                    </a:cubicBezTo>
                    <a:cubicBezTo>
                      <a:pt x="10360" y="28522"/>
                      <a:pt x="10507" y="28462"/>
                      <a:pt x="10712" y="28429"/>
                    </a:cubicBezTo>
                    <a:cubicBezTo>
                      <a:pt x="10712" y="28429"/>
                      <a:pt x="10713" y="28429"/>
                      <a:pt x="10713" y="28429"/>
                    </a:cubicBezTo>
                    <a:close/>
                    <a:moveTo>
                      <a:pt x="11117" y="28501"/>
                    </a:moveTo>
                    <a:cubicBezTo>
                      <a:pt x="11264" y="28501"/>
                      <a:pt x="11343" y="28589"/>
                      <a:pt x="11483" y="28923"/>
                    </a:cubicBezTo>
                    <a:cubicBezTo>
                      <a:pt x="11584" y="29160"/>
                      <a:pt x="11652" y="29358"/>
                      <a:pt x="11639" y="29371"/>
                    </a:cubicBezTo>
                    <a:cubicBezTo>
                      <a:pt x="11624" y="29387"/>
                      <a:pt x="11606" y="29394"/>
                      <a:pt x="11585" y="29394"/>
                    </a:cubicBezTo>
                    <a:cubicBezTo>
                      <a:pt x="11472" y="29394"/>
                      <a:pt x="11278" y="29189"/>
                      <a:pt x="11133" y="28901"/>
                    </a:cubicBezTo>
                    <a:lnTo>
                      <a:pt x="10930" y="28501"/>
                    </a:lnTo>
                    <a:close/>
                    <a:moveTo>
                      <a:pt x="15452" y="27689"/>
                    </a:moveTo>
                    <a:cubicBezTo>
                      <a:pt x="15518" y="27689"/>
                      <a:pt x="15573" y="27717"/>
                      <a:pt x="15571" y="27751"/>
                    </a:cubicBezTo>
                    <a:cubicBezTo>
                      <a:pt x="15569" y="27784"/>
                      <a:pt x="15518" y="27900"/>
                      <a:pt x="15460" y="28006"/>
                    </a:cubicBezTo>
                    <a:cubicBezTo>
                      <a:pt x="15368" y="28175"/>
                      <a:pt x="15381" y="28271"/>
                      <a:pt x="15562" y="28727"/>
                    </a:cubicBezTo>
                    <a:cubicBezTo>
                      <a:pt x="15665" y="28989"/>
                      <a:pt x="15763" y="29182"/>
                      <a:pt x="15789" y="29182"/>
                    </a:cubicBezTo>
                    <a:cubicBezTo>
                      <a:pt x="15792" y="29182"/>
                      <a:pt x="15793" y="29181"/>
                      <a:pt x="15795" y="29177"/>
                    </a:cubicBezTo>
                    <a:cubicBezTo>
                      <a:pt x="15808" y="29137"/>
                      <a:pt x="15732" y="28901"/>
                      <a:pt x="15625" y="28656"/>
                    </a:cubicBezTo>
                    <a:cubicBezTo>
                      <a:pt x="15447" y="28248"/>
                      <a:pt x="15439" y="28188"/>
                      <a:pt x="15547" y="27987"/>
                    </a:cubicBezTo>
                    <a:cubicBezTo>
                      <a:pt x="15653" y="27791"/>
                      <a:pt x="15709" y="27767"/>
                      <a:pt x="16109" y="27767"/>
                    </a:cubicBezTo>
                    <a:cubicBezTo>
                      <a:pt x="16354" y="27767"/>
                      <a:pt x="16551" y="27787"/>
                      <a:pt x="16551" y="27812"/>
                    </a:cubicBezTo>
                    <a:cubicBezTo>
                      <a:pt x="16551" y="27836"/>
                      <a:pt x="16477" y="28007"/>
                      <a:pt x="16384" y="28187"/>
                    </a:cubicBezTo>
                    <a:cubicBezTo>
                      <a:pt x="16295" y="28366"/>
                      <a:pt x="16233" y="28534"/>
                      <a:pt x="16249" y="28553"/>
                    </a:cubicBezTo>
                    <a:cubicBezTo>
                      <a:pt x="16250" y="28554"/>
                      <a:pt x="16252" y="28555"/>
                      <a:pt x="16253" y="28555"/>
                    </a:cubicBezTo>
                    <a:cubicBezTo>
                      <a:pt x="16280" y="28555"/>
                      <a:pt x="16377" y="28399"/>
                      <a:pt x="16478" y="28199"/>
                    </a:cubicBezTo>
                    <a:cubicBezTo>
                      <a:pt x="16620" y="27915"/>
                      <a:pt x="16613" y="27824"/>
                      <a:pt x="17005" y="27824"/>
                    </a:cubicBezTo>
                    <a:cubicBezTo>
                      <a:pt x="17223" y="27824"/>
                      <a:pt x="17564" y="27852"/>
                      <a:pt x="18123" y="27891"/>
                    </a:cubicBezTo>
                    <a:lnTo>
                      <a:pt x="18922" y="27946"/>
                    </a:lnTo>
                    <a:lnTo>
                      <a:pt x="18723" y="28207"/>
                    </a:lnTo>
                    <a:cubicBezTo>
                      <a:pt x="18611" y="28354"/>
                      <a:pt x="18511" y="28533"/>
                      <a:pt x="18496" y="28618"/>
                    </a:cubicBezTo>
                    <a:cubicBezTo>
                      <a:pt x="18476" y="28723"/>
                      <a:pt x="18297" y="28827"/>
                      <a:pt x="17897" y="28962"/>
                    </a:cubicBezTo>
                    <a:cubicBezTo>
                      <a:pt x="17327" y="29155"/>
                      <a:pt x="15890" y="29477"/>
                      <a:pt x="15601" y="29477"/>
                    </a:cubicBezTo>
                    <a:cubicBezTo>
                      <a:pt x="15601" y="29477"/>
                      <a:pt x="15600" y="29477"/>
                      <a:pt x="15600" y="29477"/>
                    </a:cubicBezTo>
                    <a:cubicBezTo>
                      <a:pt x="15447" y="29477"/>
                      <a:pt x="14923" y="28713"/>
                      <a:pt x="14923" y="28494"/>
                    </a:cubicBezTo>
                    <a:cubicBezTo>
                      <a:pt x="14923" y="28307"/>
                      <a:pt x="15328" y="27689"/>
                      <a:pt x="15452" y="27689"/>
                    </a:cubicBezTo>
                    <a:close/>
                    <a:moveTo>
                      <a:pt x="14793" y="28585"/>
                    </a:moveTo>
                    <a:cubicBezTo>
                      <a:pt x="14806" y="28585"/>
                      <a:pt x="14932" y="28768"/>
                      <a:pt x="15074" y="28996"/>
                    </a:cubicBezTo>
                    <a:cubicBezTo>
                      <a:pt x="15217" y="29224"/>
                      <a:pt x="15331" y="29422"/>
                      <a:pt x="15331" y="29441"/>
                    </a:cubicBezTo>
                    <a:cubicBezTo>
                      <a:pt x="15331" y="29474"/>
                      <a:pt x="15312" y="29489"/>
                      <a:pt x="15281" y="29489"/>
                    </a:cubicBezTo>
                    <a:cubicBezTo>
                      <a:pt x="15196" y="29489"/>
                      <a:pt x="15016" y="29377"/>
                      <a:pt x="14849" y="29204"/>
                    </a:cubicBezTo>
                    <a:cubicBezTo>
                      <a:pt x="14619" y="28966"/>
                      <a:pt x="14595" y="28901"/>
                      <a:pt x="14675" y="28755"/>
                    </a:cubicBezTo>
                    <a:cubicBezTo>
                      <a:pt x="14729" y="28656"/>
                      <a:pt x="14778" y="28585"/>
                      <a:pt x="14793" y="28585"/>
                    </a:cubicBezTo>
                    <a:close/>
                    <a:moveTo>
                      <a:pt x="11542" y="28595"/>
                    </a:moveTo>
                    <a:cubicBezTo>
                      <a:pt x="11587" y="28595"/>
                      <a:pt x="11661" y="28624"/>
                      <a:pt x="11770" y="28673"/>
                    </a:cubicBezTo>
                    <a:cubicBezTo>
                      <a:pt x="11878" y="28723"/>
                      <a:pt x="12045" y="28906"/>
                      <a:pt x="12149" y="29084"/>
                    </a:cubicBezTo>
                    <a:cubicBezTo>
                      <a:pt x="12244" y="29251"/>
                      <a:pt x="12336" y="29372"/>
                      <a:pt x="12367" y="29372"/>
                    </a:cubicBezTo>
                    <a:cubicBezTo>
                      <a:pt x="12369" y="29372"/>
                      <a:pt x="12371" y="29371"/>
                      <a:pt x="12373" y="29370"/>
                    </a:cubicBezTo>
                    <a:cubicBezTo>
                      <a:pt x="12397" y="29350"/>
                      <a:pt x="12351" y="29240"/>
                      <a:pt x="12271" y="29117"/>
                    </a:cubicBezTo>
                    <a:lnTo>
                      <a:pt x="12129" y="28902"/>
                    </a:lnTo>
                    <a:lnTo>
                      <a:pt x="12129" y="28902"/>
                    </a:lnTo>
                    <a:lnTo>
                      <a:pt x="12337" y="28996"/>
                    </a:lnTo>
                    <a:cubicBezTo>
                      <a:pt x="12450" y="29048"/>
                      <a:pt x="12585" y="29181"/>
                      <a:pt x="12635" y="29294"/>
                    </a:cubicBezTo>
                    <a:cubicBezTo>
                      <a:pt x="12716" y="29471"/>
                      <a:pt x="12741" y="29541"/>
                      <a:pt x="12697" y="29541"/>
                    </a:cubicBezTo>
                    <a:cubicBezTo>
                      <a:pt x="12675" y="29541"/>
                      <a:pt x="12635" y="29522"/>
                      <a:pt x="12575" y="29490"/>
                    </a:cubicBezTo>
                    <a:cubicBezTo>
                      <a:pt x="12517" y="29460"/>
                      <a:pt x="12452" y="29442"/>
                      <a:pt x="12410" y="29442"/>
                    </a:cubicBezTo>
                    <a:cubicBezTo>
                      <a:pt x="12392" y="29442"/>
                      <a:pt x="12379" y="29445"/>
                      <a:pt x="12371" y="29452"/>
                    </a:cubicBezTo>
                    <a:cubicBezTo>
                      <a:pt x="12359" y="29464"/>
                      <a:pt x="12318" y="29470"/>
                      <a:pt x="12263" y="29470"/>
                    </a:cubicBezTo>
                    <a:cubicBezTo>
                      <a:pt x="12202" y="29470"/>
                      <a:pt x="12123" y="29462"/>
                      <a:pt x="12042" y="29448"/>
                    </a:cubicBezTo>
                    <a:cubicBezTo>
                      <a:pt x="11802" y="29405"/>
                      <a:pt x="11740" y="29342"/>
                      <a:pt x="11596" y="28990"/>
                    </a:cubicBezTo>
                    <a:cubicBezTo>
                      <a:pt x="11480" y="28708"/>
                      <a:pt x="11452" y="28595"/>
                      <a:pt x="11542" y="28595"/>
                    </a:cubicBezTo>
                    <a:close/>
                    <a:moveTo>
                      <a:pt x="12818" y="29237"/>
                    </a:moveTo>
                    <a:cubicBezTo>
                      <a:pt x="12869" y="29237"/>
                      <a:pt x="12955" y="29269"/>
                      <a:pt x="13073" y="29334"/>
                    </a:cubicBezTo>
                    <a:cubicBezTo>
                      <a:pt x="13156" y="29379"/>
                      <a:pt x="13343" y="29410"/>
                      <a:pt x="13511" y="29410"/>
                    </a:cubicBezTo>
                    <a:cubicBezTo>
                      <a:pt x="13541" y="29410"/>
                      <a:pt x="13570" y="29409"/>
                      <a:pt x="13598" y="29407"/>
                    </a:cubicBezTo>
                    <a:cubicBezTo>
                      <a:pt x="13633" y="29405"/>
                      <a:pt x="13667" y="29404"/>
                      <a:pt x="13699" y="29404"/>
                    </a:cubicBezTo>
                    <a:cubicBezTo>
                      <a:pt x="13843" y="29404"/>
                      <a:pt x="13944" y="29430"/>
                      <a:pt x="13944" y="29469"/>
                    </a:cubicBezTo>
                    <a:cubicBezTo>
                      <a:pt x="13944" y="29520"/>
                      <a:pt x="13740" y="29551"/>
                      <a:pt x="13434" y="29551"/>
                    </a:cubicBezTo>
                    <a:cubicBezTo>
                      <a:pt x="13428" y="29551"/>
                      <a:pt x="13421" y="29551"/>
                      <a:pt x="13414" y="29551"/>
                    </a:cubicBezTo>
                    <a:cubicBezTo>
                      <a:pt x="12982" y="29547"/>
                      <a:pt x="12869" y="29517"/>
                      <a:pt x="12801" y="29391"/>
                    </a:cubicBezTo>
                    <a:cubicBezTo>
                      <a:pt x="12746" y="29289"/>
                      <a:pt x="12754" y="29237"/>
                      <a:pt x="12818" y="29237"/>
                    </a:cubicBezTo>
                    <a:close/>
                    <a:moveTo>
                      <a:pt x="14494" y="29488"/>
                    </a:moveTo>
                    <a:cubicBezTo>
                      <a:pt x="14559" y="29488"/>
                      <a:pt x="14595" y="29505"/>
                      <a:pt x="14572" y="29529"/>
                    </a:cubicBezTo>
                    <a:cubicBezTo>
                      <a:pt x="14558" y="29544"/>
                      <a:pt x="14529" y="29551"/>
                      <a:pt x="14497" y="29551"/>
                    </a:cubicBezTo>
                    <a:cubicBezTo>
                      <a:pt x="14471" y="29551"/>
                      <a:pt x="14444" y="29547"/>
                      <a:pt x="14419" y="29537"/>
                    </a:cubicBezTo>
                    <a:cubicBezTo>
                      <a:pt x="14352" y="29512"/>
                      <a:pt x="14370" y="29493"/>
                      <a:pt x="14467" y="29489"/>
                    </a:cubicBezTo>
                    <a:cubicBezTo>
                      <a:pt x="14476" y="29488"/>
                      <a:pt x="14485" y="29488"/>
                      <a:pt x="14494" y="29488"/>
                    </a:cubicBezTo>
                    <a:close/>
                    <a:moveTo>
                      <a:pt x="4198" y="28665"/>
                    </a:moveTo>
                    <a:cubicBezTo>
                      <a:pt x="4471" y="28665"/>
                      <a:pt x="4670" y="28756"/>
                      <a:pt x="5297" y="29169"/>
                    </a:cubicBezTo>
                    <a:lnTo>
                      <a:pt x="6064" y="29675"/>
                    </a:lnTo>
                    <a:lnTo>
                      <a:pt x="5261" y="29822"/>
                    </a:lnTo>
                    <a:cubicBezTo>
                      <a:pt x="4894" y="29889"/>
                      <a:pt x="4655" y="29920"/>
                      <a:pt x="4491" y="29920"/>
                    </a:cubicBezTo>
                    <a:cubicBezTo>
                      <a:pt x="4388" y="29920"/>
                      <a:pt x="4316" y="29908"/>
                      <a:pt x="4260" y="29883"/>
                    </a:cubicBezTo>
                    <a:cubicBezTo>
                      <a:pt x="3974" y="29758"/>
                      <a:pt x="4154" y="29636"/>
                      <a:pt x="4650" y="29617"/>
                    </a:cubicBezTo>
                    <a:cubicBezTo>
                      <a:pt x="4878" y="29609"/>
                      <a:pt x="5066" y="29576"/>
                      <a:pt x="5066" y="29541"/>
                    </a:cubicBezTo>
                    <a:cubicBezTo>
                      <a:pt x="5066" y="29508"/>
                      <a:pt x="5169" y="29476"/>
                      <a:pt x="5291" y="29472"/>
                    </a:cubicBezTo>
                    <a:cubicBezTo>
                      <a:pt x="5412" y="29469"/>
                      <a:pt x="5471" y="29448"/>
                      <a:pt x="5418" y="29428"/>
                    </a:cubicBezTo>
                    <a:cubicBezTo>
                      <a:pt x="5409" y="29424"/>
                      <a:pt x="5391" y="29422"/>
                      <a:pt x="5365" y="29422"/>
                    </a:cubicBezTo>
                    <a:cubicBezTo>
                      <a:pt x="5241" y="29422"/>
                      <a:pt x="4937" y="29461"/>
                      <a:pt x="4612" y="29522"/>
                    </a:cubicBezTo>
                    <a:cubicBezTo>
                      <a:pt x="4309" y="29579"/>
                      <a:pt x="4090" y="29604"/>
                      <a:pt x="3958" y="29604"/>
                    </a:cubicBezTo>
                    <a:cubicBezTo>
                      <a:pt x="3662" y="29604"/>
                      <a:pt x="3812" y="29475"/>
                      <a:pt x="4450" y="29282"/>
                    </a:cubicBezTo>
                    <a:cubicBezTo>
                      <a:pt x="4710" y="29203"/>
                      <a:pt x="4908" y="29127"/>
                      <a:pt x="4890" y="29109"/>
                    </a:cubicBezTo>
                    <a:cubicBezTo>
                      <a:pt x="4888" y="29108"/>
                      <a:pt x="4883" y="29107"/>
                      <a:pt x="4877" y="29107"/>
                    </a:cubicBezTo>
                    <a:cubicBezTo>
                      <a:pt x="4818" y="29107"/>
                      <a:pt x="4587" y="29162"/>
                      <a:pt x="4332" y="29240"/>
                    </a:cubicBezTo>
                    <a:cubicBezTo>
                      <a:pt x="4078" y="29317"/>
                      <a:pt x="3945" y="29354"/>
                      <a:pt x="3861" y="29354"/>
                    </a:cubicBezTo>
                    <a:cubicBezTo>
                      <a:pt x="3784" y="29354"/>
                      <a:pt x="3749" y="29322"/>
                      <a:pt x="3702" y="29260"/>
                    </a:cubicBezTo>
                    <a:cubicBezTo>
                      <a:pt x="3467" y="28943"/>
                      <a:pt x="3700" y="28665"/>
                      <a:pt x="4198" y="28665"/>
                    </a:cubicBezTo>
                    <a:close/>
                    <a:moveTo>
                      <a:pt x="10237" y="29842"/>
                    </a:moveTo>
                    <a:cubicBezTo>
                      <a:pt x="10242" y="29842"/>
                      <a:pt x="10248" y="29850"/>
                      <a:pt x="10255" y="29866"/>
                    </a:cubicBezTo>
                    <a:cubicBezTo>
                      <a:pt x="10279" y="29924"/>
                      <a:pt x="10279" y="30013"/>
                      <a:pt x="10255" y="30071"/>
                    </a:cubicBezTo>
                    <a:cubicBezTo>
                      <a:pt x="10248" y="30087"/>
                      <a:pt x="10242" y="30095"/>
                      <a:pt x="10237" y="30095"/>
                    </a:cubicBezTo>
                    <a:cubicBezTo>
                      <a:pt x="10224" y="30095"/>
                      <a:pt x="10216" y="30049"/>
                      <a:pt x="10216" y="29969"/>
                    </a:cubicBezTo>
                    <a:cubicBezTo>
                      <a:pt x="10216" y="29888"/>
                      <a:pt x="10225" y="29842"/>
                      <a:pt x="10237" y="29842"/>
                    </a:cubicBezTo>
                    <a:close/>
                    <a:moveTo>
                      <a:pt x="9100" y="29611"/>
                    </a:moveTo>
                    <a:cubicBezTo>
                      <a:pt x="9105" y="29611"/>
                      <a:pt x="9110" y="29628"/>
                      <a:pt x="9115" y="29663"/>
                    </a:cubicBezTo>
                    <a:cubicBezTo>
                      <a:pt x="9133" y="29785"/>
                      <a:pt x="9133" y="29989"/>
                      <a:pt x="9115" y="30111"/>
                    </a:cubicBezTo>
                    <a:cubicBezTo>
                      <a:pt x="9110" y="30146"/>
                      <a:pt x="9105" y="30162"/>
                      <a:pt x="9100" y="30162"/>
                    </a:cubicBezTo>
                    <a:cubicBezTo>
                      <a:pt x="9089" y="30162"/>
                      <a:pt x="9082" y="30061"/>
                      <a:pt x="9082" y="29886"/>
                    </a:cubicBezTo>
                    <a:cubicBezTo>
                      <a:pt x="9082" y="29713"/>
                      <a:pt x="9089" y="29611"/>
                      <a:pt x="9100" y="29611"/>
                    </a:cubicBezTo>
                    <a:close/>
                    <a:moveTo>
                      <a:pt x="9244" y="29195"/>
                    </a:moveTo>
                    <a:lnTo>
                      <a:pt x="9314" y="29920"/>
                    </a:lnTo>
                    <a:cubicBezTo>
                      <a:pt x="9353" y="30319"/>
                      <a:pt x="9407" y="30667"/>
                      <a:pt x="9436" y="30694"/>
                    </a:cubicBezTo>
                    <a:cubicBezTo>
                      <a:pt x="9437" y="30695"/>
                      <a:pt x="9438" y="30695"/>
                      <a:pt x="9439" y="30695"/>
                    </a:cubicBezTo>
                    <a:cubicBezTo>
                      <a:pt x="9465" y="30695"/>
                      <a:pt x="9467" y="30399"/>
                      <a:pt x="9443" y="30011"/>
                    </a:cubicBezTo>
                    <a:cubicBezTo>
                      <a:pt x="9419" y="29619"/>
                      <a:pt x="9414" y="29423"/>
                      <a:pt x="9429" y="29423"/>
                    </a:cubicBezTo>
                    <a:cubicBezTo>
                      <a:pt x="9445" y="29423"/>
                      <a:pt x="9482" y="29646"/>
                      <a:pt x="9542" y="30092"/>
                    </a:cubicBezTo>
                    <a:lnTo>
                      <a:pt x="9618" y="30662"/>
                    </a:lnTo>
                    <a:lnTo>
                      <a:pt x="9594" y="30011"/>
                    </a:lnTo>
                    <a:cubicBezTo>
                      <a:pt x="9583" y="29705"/>
                      <a:pt x="9591" y="29501"/>
                      <a:pt x="9614" y="29501"/>
                    </a:cubicBezTo>
                    <a:cubicBezTo>
                      <a:pt x="9618" y="29501"/>
                      <a:pt x="9623" y="29508"/>
                      <a:pt x="9627" y="29521"/>
                    </a:cubicBezTo>
                    <a:cubicBezTo>
                      <a:pt x="9655" y="29602"/>
                      <a:pt x="9670" y="29642"/>
                      <a:pt x="9682" y="29642"/>
                    </a:cubicBezTo>
                    <a:cubicBezTo>
                      <a:pt x="9694" y="29642"/>
                      <a:pt x="9704" y="29602"/>
                      <a:pt x="9725" y="29521"/>
                    </a:cubicBezTo>
                    <a:cubicBezTo>
                      <a:pt x="9728" y="29509"/>
                      <a:pt x="9731" y="29503"/>
                      <a:pt x="9733" y="29503"/>
                    </a:cubicBezTo>
                    <a:cubicBezTo>
                      <a:pt x="9747" y="29503"/>
                      <a:pt x="9745" y="29739"/>
                      <a:pt x="9725" y="30091"/>
                    </a:cubicBezTo>
                    <a:cubicBezTo>
                      <a:pt x="9702" y="30499"/>
                      <a:pt x="9672" y="30838"/>
                      <a:pt x="9655" y="30856"/>
                    </a:cubicBezTo>
                    <a:cubicBezTo>
                      <a:pt x="9653" y="30858"/>
                      <a:pt x="9647" y="30859"/>
                      <a:pt x="9637" y="30859"/>
                    </a:cubicBezTo>
                    <a:cubicBezTo>
                      <a:pt x="9576" y="30859"/>
                      <a:pt x="9370" y="30811"/>
                      <a:pt x="9139" y="30742"/>
                    </a:cubicBezTo>
                    <a:cubicBezTo>
                      <a:pt x="8611" y="30586"/>
                      <a:pt x="8614" y="30595"/>
                      <a:pt x="8854" y="30017"/>
                    </a:cubicBezTo>
                    <a:lnTo>
                      <a:pt x="8960" y="29764"/>
                    </a:lnTo>
                    <a:lnTo>
                      <a:pt x="8987" y="30051"/>
                    </a:lnTo>
                    <a:cubicBezTo>
                      <a:pt x="9005" y="30244"/>
                      <a:pt x="9039" y="30333"/>
                      <a:pt x="9074" y="30333"/>
                    </a:cubicBezTo>
                    <a:cubicBezTo>
                      <a:pt x="9129" y="30333"/>
                      <a:pt x="9189" y="30124"/>
                      <a:pt x="9210" y="29764"/>
                    </a:cubicBezTo>
                    <a:lnTo>
                      <a:pt x="9244" y="29195"/>
                    </a:lnTo>
                    <a:close/>
                    <a:moveTo>
                      <a:pt x="9994" y="29889"/>
                    </a:moveTo>
                    <a:cubicBezTo>
                      <a:pt x="9999" y="29889"/>
                      <a:pt x="10005" y="29898"/>
                      <a:pt x="10010" y="29918"/>
                    </a:cubicBezTo>
                    <a:cubicBezTo>
                      <a:pt x="10031" y="30003"/>
                      <a:pt x="10026" y="30273"/>
                      <a:pt x="9998" y="30508"/>
                    </a:cubicBezTo>
                    <a:cubicBezTo>
                      <a:pt x="9970" y="30745"/>
                      <a:pt x="9919" y="30945"/>
                      <a:pt x="9887" y="30945"/>
                    </a:cubicBezTo>
                    <a:cubicBezTo>
                      <a:pt x="9857" y="30945"/>
                      <a:pt x="9827" y="30713"/>
                      <a:pt x="9823" y="30434"/>
                    </a:cubicBezTo>
                    <a:cubicBezTo>
                      <a:pt x="9820" y="30184"/>
                      <a:pt x="9820" y="30069"/>
                      <a:pt x="9831" y="30069"/>
                    </a:cubicBezTo>
                    <a:cubicBezTo>
                      <a:pt x="9839" y="30069"/>
                      <a:pt x="9852" y="30133"/>
                      <a:pt x="9872" y="30253"/>
                    </a:cubicBezTo>
                    <a:lnTo>
                      <a:pt x="9930" y="30579"/>
                    </a:lnTo>
                    <a:lnTo>
                      <a:pt x="9950" y="30171"/>
                    </a:lnTo>
                    <a:cubicBezTo>
                      <a:pt x="9958" y="29995"/>
                      <a:pt x="9976" y="29889"/>
                      <a:pt x="9994" y="29889"/>
                    </a:cubicBezTo>
                    <a:close/>
                    <a:moveTo>
                      <a:pt x="17645" y="2265"/>
                    </a:moveTo>
                    <a:lnTo>
                      <a:pt x="17894" y="2322"/>
                    </a:lnTo>
                    <a:cubicBezTo>
                      <a:pt x="18033" y="2353"/>
                      <a:pt x="18469" y="2503"/>
                      <a:pt x="18876" y="2658"/>
                    </a:cubicBezTo>
                    <a:cubicBezTo>
                      <a:pt x="22814" y="4158"/>
                      <a:pt x="25929" y="7274"/>
                      <a:pt x="27537" y="11323"/>
                    </a:cubicBezTo>
                    <a:cubicBezTo>
                      <a:pt x="29149" y="15380"/>
                      <a:pt x="28707" y="20401"/>
                      <a:pt x="26397" y="24259"/>
                    </a:cubicBezTo>
                    <a:cubicBezTo>
                      <a:pt x="24239" y="27863"/>
                      <a:pt x="20658" y="30366"/>
                      <a:pt x="16471" y="31201"/>
                    </a:cubicBezTo>
                    <a:cubicBezTo>
                      <a:pt x="15662" y="31361"/>
                      <a:pt x="15292" y="31387"/>
                      <a:pt x="13742" y="31387"/>
                    </a:cubicBezTo>
                    <a:cubicBezTo>
                      <a:pt x="12366" y="31387"/>
                      <a:pt x="11771" y="31353"/>
                      <a:pt x="11176" y="31243"/>
                    </a:cubicBezTo>
                    <a:cubicBezTo>
                      <a:pt x="10753" y="31166"/>
                      <a:pt x="10395" y="31092"/>
                      <a:pt x="10386" y="31082"/>
                    </a:cubicBezTo>
                    <a:cubicBezTo>
                      <a:pt x="10378" y="31068"/>
                      <a:pt x="10467" y="30758"/>
                      <a:pt x="10589" y="30384"/>
                    </a:cubicBezTo>
                    <a:cubicBezTo>
                      <a:pt x="10761" y="29852"/>
                      <a:pt x="10798" y="29739"/>
                      <a:pt x="10926" y="29739"/>
                    </a:cubicBezTo>
                    <a:cubicBezTo>
                      <a:pt x="10961" y="29739"/>
                      <a:pt x="11002" y="29747"/>
                      <a:pt x="11054" y="29758"/>
                    </a:cubicBezTo>
                    <a:cubicBezTo>
                      <a:pt x="11989" y="29953"/>
                      <a:pt x="12704" y="30031"/>
                      <a:pt x="13670" y="30031"/>
                    </a:cubicBezTo>
                    <a:cubicBezTo>
                      <a:pt x="13884" y="30031"/>
                      <a:pt x="14110" y="30027"/>
                      <a:pt x="14353" y="30020"/>
                    </a:cubicBezTo>
                    <a:cubicBezTo>
                      <a:pt x="16431" y="29958"/>
                      <a:pt x="17897" y="29609"/>
                      <a:pt x="19714" y="28743"/>
                    </a:cubicBezTo>
                    <a:cubicBezTo>
                      <a:pt x="21205" y="28034"/>
                      <a:pt x="22981" y="26730"/>
                      <a:pt x="23811" y="25739"/>
                    </a:cubicBezTo>
                    <a:cubicBezTo>
                      <a:pt x="24044" y="25463"/>
                      <a:pt x="24251" y="25243"/>
                      <a:pt x="24281" y="25243"/>
                    </a:cubicBezTo>
                    <a:cubicBezTo>
                      <a:pt x="24310" y="25243"/>
                      <a:pt x="24372" y="25175"/>
                      <a:pt x="24414" y="25092"/>
                    </a:cubicBezTo>
                    <a:cubicBezTo>
                      <a:pt x="24460" y="25009"/>
                      <a:pt x="24755" y="24560"/>
                      <a:pt x="25075" y="24087"/>
                    </a:cubicBezTo>
                    <a:cubicBezTo>
                      <a:pt x="26848" y="21462"/>
                      <a:pt x="27657" y="18255"/>
                      <a:pt x="27312" y="15224"/>
                    </a:cubicBezTo>
                    <a:cubicBezTo>
                      <a:pt x="27105" y="13408"/>
                      <a:pt x="26745" y="12193"/>
                      <a:pt x="25924" y="10541"/>
                    </a:cubicBezTo>
                    <a:cubicBezTo>
                      <a:pt x="24987" y="8650"/>
                      <a:pt x="23605" y="7009"/>
                      <a:pt x="21851" y="5696"/>
                    </a:cubicBezTo>
                    <a:cubicBezTo>
                      <a:pt x="20948" y="5021"/>
                      <a:pt x="19293" y="4167"/>
                      <a:pt x="18160" y="3793"/>
                    </a:cubicBezTo>
                    <a:cubicBezTo>
                      <a:pt x="17720" y="3647"/>
                      <a:pt x="17361" y="3494"/>
                      <a:pt x="17361" y="3449"/>
                    </a:cubicBezTo>
                    <a:cubicBezTo>
                      <a:pt x="17361" y="3408"/>
                      <a:pt x="17426" y="3120"/>
                      <a:pt x="17504" y="2820"/>
                    </a:cubicBezTo>
                    <a:lnTo>
                      <a:pt x="17645" y="2265"/>
                    </a:lnTo>
                    <a:close/>
                    <a:moveTo>
                      <a:pt x="15376" y="271"/>
                    </a:moveTo>
                    <a:cubicBezTo>
                      <a:pt x="15405" y="271"/>
                      <a:pt x="15430" y="274"/>
                      <a:pt x="15452" y="279"/>
                    </a:cubicBezTo>
                    <a:cubicBezTo>
                      <a:pt x="15541" y="300"/>
                      <a:pt x="15696" y="318"/>
                      <a:pt x="15795" y="318"/>
                    </a:cubicBezTo>
                    <a:cubicBezTo>
                      <a:pt x="15895" y="318"/>
                      <a:pt x="16202" y="503"/>
                      <a:pt x="16486" y="738"/>
                    </a:cubicBezTo>
                    <a:lnTo>
                      <a:pt x="16999" y="1156"/>
                    </a:lnTo>
                    <a:lnTo>
                      <a:pt x="16592" y="728"/>
                    </a:lnTo>
                    <a:cubicBezTo>
                      <a:pt x="16286" y="407"/>
                      <a:pt x="16212" y="329"/>
                      <a:pt x="16300" y="329"/>
                    </a:cubicBezTo>
                    <a:cubicBezTo>
                      <a:pt x="16327" y="329"/>
                      <a:pt x="16372" y="336"/>
                      <a:pt x="16430" y="347"/>
                    </a:cubicBezTo>
                    <a:cubicBezTo>
                      <a:pt x="17603" y="565"/>
                      <a:pt x="17578" y="554"/>
                      <a:pt x="18182" y="1112"/>
                    </a:cubicBezTo>
                    <a:cubicBezTo>
                      <a:pt x="18485" y="1393"/>
                      <a:pt x="18752" y="1611"/>
                      <a:pt x="18790" y="1611"/>
                    </a:cubicBezTo>
                    <a:cubicBezTo>
                      <a:pt x="18792" y="1611"/>
                      <a:pt x="18793" y="1610"/>
                      <a:pt x="18794" y="1609"/>
                    </a:cubicBezTo>
                    <a:cubicBezTo>
                      <a:pt x="18811" y="1589"/>
                      <a:pt x="18607" y="1379"/>
                      <a:pt x="18337" y="1141"/>
                    </a:cubicBezTo>
                    <a:cubicBezTo>
                      <a:pt x="18068" y="905"/>
                      <a:pt x="17862" y="693"/>
                      <a:pt x="17881" y="673"/>
                    </a:cubicBezTo>
                    <a:cubicBezTo>
                      <a:pt x="17882" y="672"/>
                      <a:pt x="17887" y="671"/>
                      <a:pt x="17894" y="671"/>
                    </a:cubicBezTo>
                    <a:cubicBezTo>
                      <a:pt x="17965" y="671"/>
                      <a:pt x="18300" y="759"/>
                      <a:pt x="18691" y="886"/>
                    </a:cubicBezTo>
                    <a:lnTo>
                      <a:pt x="19471" y="1135"/>
                    </a:lnTo>
                    <a:lnTo>
                      <a:pt x="19907" y="1744"/>
                    </a:lnTo>
                    <a:cubicBezTo>
                      <a:pt x="20146" y="2079"/>
                      <a:pt x="20369" y="2357"/>
                      <a:pt x="20403" y="2357"/>
                    </a:cubicBezTo>
                    <a:cubicBezTo>
                      <a:pt x="20436" y="2357"/>
                      <a:pt x="20284" y="2112"/>
                      <a:pt x="20062" y="1810"/>
                    </a:cubicBezTo>
                    <a:cubicBezTo>
                      <a:pt x="19840" y="1509"/>
                      <a:pt x="19670" y="1252"/>
                      <a:pt x="19683" y="1235"/>
                    </a:cubicBezTo>
                    <a:cubicBezTo>
                      <a:pt x="19684" y="1234"/>
                      <a:pt x="19686" y="1234"/>
                      <a:pt x="19689" y="1234"/>
                    </a:cubicBezTo>
                    <a:cubicBezTo>
                      <a:pt x="19732" y="1234"/>
                      <a:pt x="19996" y="1335"/>
                      <a:pt x="20309" y="1470"/>
                    </a:cubicBezTo>
                    <a:cubicBezTo>
                      <a:pt x="20891" y="1727"/>
                      <a:pt x="20934" y="1763"/>
                      <a:pt x="21503" y="2545"/>
                    </a:cubicBezTo>
                    <a:cubicBezTo>
                      <a:pt x="21811" y="2969"/>
                      <a:pt x="22064" y="3286"/>
                      <a:pt x="22091" y="3286"/>
                    </a:cubicBezTo>
                    <a:cubicBezTo>
                      <a:pt x="22092" y="3286"/>
                      <a:pt x="22093" y="3284"/>
                      <a:pt x="22093" y="3282"/>
                    </a:cubicBezTo>
                    <a:cubicBezTo>
                      <a:pt x="22093" y="3242"/>
                      <a:pt x="21878" y="2917"/>
                      <a:pt x="21612" y="2557"/>
                    </a:cubicBezTo>
                    <a:cubicBezTo>
                      <a:pt x="21348" y="2199"/>
                      <a:pt x="21142" y="1896"/>
                      <a:pt x="21156" y="1882"/>
                    </a:cubicBezTo>
                    <a:cubicBezTo>
                      <a:pt x="21156" y="1881"/>
                      <a:pt x="21158" y="1881"/>
                      <a:pt x="21160" y="1881"/>
                    </a:cubicBezTo>
                    <a:cubicBezTo>
                      <a:pt x="21194" y="1881"/>
                      <a:pt x="21391" y="1977"/>
                      <a:pt x="21620" y="2105"/>
                    </a:cubicBezTo>
                    <a:cubicBezTo>
                      <a:pt x="21924" y="2278"/>
                      <a:pt x="22177" y="2513"/>
                      <a:pt x="22439" y="2872"/>
                    </a:cubicBezTo>
                    <a:cubicBezTo>
                      <a:pt x="22648" y="3158"/>
                      <a:pt x="22883" y="3440"/>
                      <a:pt x="22963" y="3502"/>
                    </a:cubicBezTo>
                    <a:cubicBezTo>
                      <a:pt x="23012" y="3539"/>
                      <a:pt x="23044" y="3560"/>
                      <a:pt x="23055" y="3560"/>
                    </a:cubicBezTo>
                    <a:cubicBezTo>
                      <a:pt x="23085" y="3560"/>
                      <a:pt x="22967" y="3408"/>
                      <a:pt x="22626" y="2981"/>
                    </a:cubicBezTo>
                    <a:cubicBezTo>
                      <a:pt x="22458" y="2770"/>
                      <a:pt x="22332" y="2574"/>
                      <a:pt x="22354" y="2553"/>
                    </a:cubicBezTo>
                    <a:cubicBezTo>
                      <a:pt x="22356" y="2552"/>
                      <a:pt x="22359" y="2551"/>
                      <a:pt x="22363" y="2551"/>
                    </a:cubicBezTo>
                    <a:cubicBezTo>
                      <a:pt x="22406" y="2551"/>
                      <a:pt x="22562" y="2638"/>
                      <a:pt x="22733" y="2761"/>
                    </a:cubicBezTo>
                    <a:cubicBezTo>
                      <a:pt x="22953" y="2920"/>
                      <a:pt x="23204" y="3234"/>
                      <a:pt x="23450" y="3657"/>
                    </a:cubicBezTo>
                    <a:cubicBezTo>
                      <a:pt x="23652" y="4003"/>
                      <a:pt x="23833" y="4273"/>
                      <a:pt x="23863" y="4273"/>
                    </a:cubicBezTo>
                    <a:cubicBezTo>
                      <a:pt x="23864" y="4273"/>
                      <a:pt x="23865" y="4272"/>
                      <a:pt x="23866" y="4272"/>
                    </a:cubicBezTo>
                    <a:cubicBezTo>
                      <a:pt x="23886" y="4252"/>
                      <a:pt x="23766" y="4008"/>
                      <a:pt x="23597" y="3722"/>
                    </a:cubicBezTo>
                    <a:cubicBezTo>
                      <a:pt x="23426" y="3436"/>
                      <a:pt x="23272" y="3174"/>
                      <a:pt x="23251" y="3132"/>
                    </a:cubicBezTo>
                    <a:cubicBezTo>
                      <a:pt x="23246" y="3123"/>
                      <a:pt x="23247" y="3119"/>
                      <a:pt x="23254" y="3119"/>
                    </a:cubicBezTo>
                    <a:cubicBezTo>
                      <a:pt x="23277" y="3119"/>
                      <a:pt x="23371" y="3180"/>
                      <a:pt x="23498" y="3280"/>
                    </a:cubicBezTo>
                    <a:cubicBezTo>
                      <a:pt x="23711" y="3443"/>
                      <a:pt x="23881" y="3710"/>
                      <a:pt x="24139" y="4281"/>
                    </a:cubicBezTo>
                    <a:cubicBezTo>
                      <a:pt x="24320" y="4684"/>
                      <a:pt x="24479" y="4982"/>
                      <a:pt x="24513" y="4982"/>
                    </a:cubicBezTo>
                    <a:cubicBezTo>
                      <a:pt x="24516" y="4982"/>
                      <a:pt x="24517" y="4981"/>
                      <a:pt x="24519" y="4978"/>
                    </a:cubicBezTo>
                    <a:cubicBezTo>
                      <a:pt x="24535" y="4932"/>
                      <a:pt x="24416" y="4635"/>
                      <a:pt x="24254" y="4309"/>
                    </a:cubicBezTo>
                    <a:cubicBezTo>
                      <a:pt x="24092" y="3983"/>
                      <a:pt x="23974" y="3707"/>
                      <a:pt x="23993" y="3690"/>
                    </a:cubicBezTo>
                    <a:cubicBezTo>
                      <a:pt x="23994" y="3689"/>
                      <a:pt x="23996" y="3688"/>
                      <a:pt x="23999" y="3688"/>
                    </a:cubicBezTo>
                    <a:cubicBezTo>
                      <a:pt x="24113" y="3688"/>
                      <a:pt x="25525" y="4978"/>
                      <a:pt x="25836" y="5368"/>
                    </a:cubicBezTo>
                    <a:cubicBezTo>
                      <a:pt x="26010" y="5588"/>
                      <a:pt x="26254" y="6037"/>
                      <a:pt x="26380" y="6362"/>
                    </a:cubicBezTo>
                    <a:cubicBezTo>
                      <a:pt x="26506" y="6688"/>
                      <a:pt x="26639" y="6993"/>
                      <a:pt x="26678" y="7038"/>
                    </a:cubicBezTo>
                    <a:cubicBezTo>
                      <a:pt x="26682" y="7043"/>
                      <a:pt x="26685" y="7045"/>
                      <a:pt x="26687" y="7045"/>
                    </a:cubicBezTo>
                    <a:cubicBezTo>
                      <a:pt x="26725" y="7045"/>
                      <a:pt x="26474" y="6299"/>
                      <a:pt x="26337" y="6013"/>
                    </a:cubicBezTo>
                    <a:cubicBezTo>
                      <a:pt x="26309" y="5955"/>
                      <a:pt x="26301" y="5925"/>
                      <a:pt x="26313" y="5925"/>
                    </a:cubicBezTo>
                    <a:cubicBezTo>
                      <a:pt x="26331" y="5925"/>
                      <a:pt x="26391" y="5984"/>
                      <a:pt x="26499" y="6102"/>
                    </a:cubicBezTo>
                    <a:cubicBezTo>
                      <a:pt x="26992" y="6652"/>
                      <a:pt x="27206" y="7040"/>
                      <a:pt x="27356" y="7651"/>
                    </a:cubicBezTo>
                    <a:cubicBezTo>
                      <a:pt x="27438" y="7985"/>
                      <a:pt x="27534" y="8294"/>
                      <a:pt x="27567" y="8334"/>
                    </a:cubicBezTo>
                    <a:cubicBezTo>
                      <a:pt x="27570" y="8338"/>
                      <a:pt x="27573" y="8339"/>
                      <a:pt x="27575" y="8339"/>
                    </a:cubicBezTo>
                    <a:cubicBezTo>
                      <a:pt x="27596" y="8339"/>
                      <a:pt x="27570" y="8153"/>
                      <a:pt x="27510" y="7894"/>
                    </a:cubicBezTo>
                    <a:cubicBezTo>
                      <a:pt x="27446" y="7609"/>
                      <a:pt x="27403" y="7371"/>
                      <a:pt x="27416" y="7358"/>
                    </a:cubicBezTo>
                    <a:cubicBezTo>
                      <a:pt x="27417" y="7357"/>
                      <a:pt x="27418" y="7357"/>
                      <a:pt x="27419" y="7357"/>
                    </a:cubicBezTo>
                    <a:cubicBezTo>
                      <a:pt x="27486" y="7357"/>
                      <a:pt x="28428" y="8952"/>
                      <a:pt x="28651" y="9444"/>
                    </a:cubicBezTo>
                    <a:cubicBezTo>
                      <a:pt x="28961" y="10126"/>
                      <a:pt x="29121" y="10852"/>
                      <a:pt x="29185" y="11847"/>
                    </a:cubicBezTo>
                    <a:lnTo>
                      <a:pt x="29242" y="12743"/>
                    </a:lnTo>
                    <a:lnTo>
                      <a:pt x="29250" y="12052"/>
                    </a:lnTo>
                    <a:cubicBezTo>
                      <a:pt x="29255" y="11669"/>
                      <a:pt x="29227" y="11196"/>
                      <a:pt x="29190" y="10991"/>
                    </a:cubicBezTo>
                    <a:cubicBezTo>
                      <a:pt x="29152" y="10788"/>
                      <a:pt x="29132" y="10614"/>
                      <a:pt x="29145" y="10601"/>
                    </a:cubicBezTo>
                    <a:cubicBezTo>
                      <a:pt x="29146" y="10600"/>
                      <a:pt x="29146" y="10600"/>
                      <a:pt x="29147" y="10600"/>
                    </a:cubicBezTo>
                    <a:cubicBezTo>
                      <a:pt x="29164" y="10600"/>
                      <a:pt x="29263" y="10852"/>
                      <a:pt x="29369" y="11170"/>
                    </a:cubicBezTo>
                    <a:cubicBezTo>
                      <a:pt x="29510" y="11593"/>
                      <a:pt x="29551" y="11836"/>
                      <a:pt x="29506" y="12010"/>
                    </a:cubicBezTo>
                    <a:cubicBezTo>
                      <a:pt x="29425" y="12325"/>
                      <a:pt x="29373" y="14150"/>
                      <a:pt x="29442" y="14150"/>
                    </a:cubicBezTo>
                    <a:cubicBezTo>
                      <a:pt x="29444" y="14150"/>
                      <a:pt x="29447" y="14148"/>
                      <a:pt x="29449" y="14144"/>
                    </a:cubicBezTo>
                    <a:cubicBezTo>
                      <a:pt x="29482" y="14091"/>
                      <a:pt x="29510" y="13623"/>
                      <a:pt x="29510" y="13109"/>
                    </a:cubicBezTo>
                    <a:cubicBezTo>
                      <a:pt x="29510" y="12596"/>
                      <a:pt x="29541" y="12125"/>
                      <a:pt x="29580" y="12066"/>
                    </a:cubicBezTo>
                    <a:cubicBezTo>
                      <a:pt x="29588" y="12054"/>
                      <a:pt x="29597" y="12048"/>
                      <a:pt x="29606" y="12048"/>
                    </a:cubicBezTo>
                    <a:cubicBezTo>
                      <a:pt x="29799" y="12048"/>
                      <a:pt x="30242" y="14684"/>
                      <a:pt x="30243" y="15928"/>
                    </a:cubicBezTo>
                    <a:lnTo>
                      <a:pt x="30245" y="16751"/>
                    </a:lnTo>
                    <a:lnTo>
                      <a:pt x="29838" y="17581"/>
                    </a:lnTo>
                    <a:cubicBezTo>
                      <a:pt x="29559" y="18151"/>
                      <a:pt x="29429" y="18449"/>
                      <a:pt x="29448" y="18449"/>
                    </a:cubicBezTo>
                    <a:cubicBezTo>
                      <a:pt x="29464" y="18449"/>
                      <a:pt x="29594" y="18223"/>
                      <a:pt x="29837" y="17751"/>
                    </a:cubicBezTo>
                    <a:cubicBezTo>
                      <a:pt x="30068" y="17303"/>
                      <a:pt x="30170" y="17124"/>
                      <a:pt x="30212" y="17124"/>
                    </a:cubicBezTo>
                    <a:cubicBezTo>
                      <a:pt x="30232" y="17124"/>
                      <a:pt x="30238" y="17164"/>
                      <a:pt x="30239" y="17235"/>
                    </a:cubicBezTo>
                    <a:cubicBezTo>
                      <a:pt x="30243" y="17403"/>
                      <a:pt x="30059" y="17822"/>
                      <a:pt x="29707" y="18457"/>
                    </a:cubicBezTo>
                    <a:cubicBezTo>
                      <a:pt x="29413" y="18987"/>
                      <a:pt x="29131" y="19468"/>
                      <a:pt x="29083" y="19523"/>
                    </a:cubicBezTo>
                    <a:cubicBezTo>
                      <a:pt x="29034" y="19580"/>
                      <a:pt x="29018" y="19646"/>
                      <a:pt x="29044" y="19670"/>
                    </a:cubicBezTo>
                    <a:cubicBezTo>
                      <a:pt x="29045" y="19671"/>
                      <a:pt x="29046" y="19671"/>
                      <a:pt x="29047" y="19671"/>
                    </a:cubicBezTo>
                    <a:cubicBezTo>
                      <a:pt x="29084" y="19671"/>
                      <a:pt x="29308" y="19325"/>
                      <a:pt x="29560" y="18877"/>
                    </a:cubicBezTo>
                    <a:cubicBezTo>
                      <a:pt x="29821" y="18412"/>
                      <a:pt x="30083" y="17965"/>
                      <a:pt x="30147" y="17875"/>
                    </a:cubicBezTo>
                    <a:cubicBezTo>
                      <a:pt x="30188" y="17817"/>
                      <a:pt x="30213" y="17784"/>
                      <a:pt x="30226" y="17784"/>
                    </a:cubicBezTo>
                    <a:cubicBezTo>
                      <a:pt x="30246" y="17784"/>
                      <a:pt x="30237" y="17861"/>
                      <a:pt x="30208" y="18038"/>
                    </a:cubicBezTo>
                    <a:cubicBezTo>
                      <a:pt x="30178" y="18222"/>
                      <a:pt x="30142" y="18544"/>
                      <a:pt x="30124" y="18771"/>
                    </a:cubicBezTo>
                    <a:cubicBezTo>
                      <a:pt x="30083" y="19326"/>
                      <a:pt x="29779" y="20682"/>
                      <a:pt x="29667" y="20816"/>
                    </a:cubicBezTo>
                    <a:cubicBezTo>
                      <a:pt x="29619" y="20872"/>
                      <a:pt x="29600" y="20958"/>
                      <a:pt x="29627" y="20998"/>
                    </a:cubicBezTo>
                    <a:cubicBezTo>
                      <a:pt x="29654" y="21040"/>
                      <a:pt x="29620" y="21230"/>
                      <a:pt x="29549" y="21426"/>
                    </a:cubicBezTo>
                    <a:cubicBezTo>
                      <a:pt x="29445" y="21720"/>
                      <a:pt x="29187" y="22094"/>
                      <a:pt x="28344" y="23177"/>
                    </a:cubicBezTo>
                    <a:cubicBezTo>
                      <a:pt x="28263" y="23283"/>
                      <a:pt x="28212" y="23373"/>
                      <a:pt x="28237" y="23373"/>
                    </a:cubicBezTo>
                    <a:cubicBezTo>
                      <a:pt x="28263" y="23373"/>
                      <a:pt x="28490" y="23116"/>
                      <a:pt x="28747" y="22798"/>
                    </a:cubicBezTo>
                    <a:cubicBezTo>
                      <a:pt x="28994" y="22492"/>
                      <a:pt x="29209" y="22255"/>
                      <a:pt x="29239" y="22255"/>
                    </a:cubicBezTo>
                    <a:cubicBezTo>
                      <a:pt x="29240" y="22255"/>
                      <a:pt x="29241" y="22255"/>
                      <a:pt x="29242" y="22256"/>
                    </a:cubicBezTo>
                    <a:cubicBezTo>
                      <a:pt x="29288" y="22304"/>
                      <a:pt x="29017" y="22917"/>
                      <a:pt x="28878" y="23070"/>
                    </a:cubicBezTo>
                    <a:cubicBezTo>
                      <a:pt x="28812" y="23144"/>
                      <a:pt x="28778" y="23232"/>
                      <a:pt x="28803" y="23258"/>
                    </a:cubicBezTo>
                    <a:cubicBezTo>
                      <a:pt x="28853" y="23307"/>
                      <a:pt x="28593" y="23885"/>
                      <a:pt x="28430" y="24088"/>
                    </a:cubicBezTo>
                    <a:cubicBezTo>
                      <a:pt x="28378" y="24154"/>
                      <a:pt x="28331" y="24243"/>
                      <a:pt x="28323" y="24301"/>
                    </a:cubicBezTo>
                    <a:cubicBezTo>
                      <a:pt x="28286" y="24544"/>
                      <a:pt x="27938" y="24965"/>
                      <a:pt x="27400" y="25419"/>
                    </a:cubicBezTo>
                    <a:cubicBezTo>
                      <a:pt x="27082" y="25686"/>
                      <a:pt x="26821" y="25925"/>
                      <a:pt x="26821" y="25951"/>
                    </a:cubicBezTo>
                    <a:cubicBezTo>
                      <a:pt x="26821" y="25953"/>
                      <a:pt x="26823" y="25954"/>
                      <a:pt x="26826" y="25954"/>
                    </a:cubicBezTo>
                    <a:cubicBezTo>
                      <a:pt x="26851" y="25954"/>
                      <a:pt x="26987" y="25859"/>
                      <a:pt x="27156" y="25723"/>
                    </a:cubicBezTo>
                    <a:cubicBezTo>
                      <a:pt x="27343" y="25570"/>
                      <a:pt x="27567" y="25397"/>
                      <a:pt x="27666" y="25329"/>
                    </a:cubicBezTo>
                    <a:cubicBezTo>
                      <a:pt x="27745" y="25274"/>
                      <a:pt x="27788" y="25244"/>
                      <a:pt x="27799" y="25244"/>
                    </a:cubicBezTo>
                    <a:cubicBezTo>
                      <a:pt x="27812" y="25244"/>
                      <a:pt x="27784" y="25284"/>
                      <a:pt x="27723" y="25369"/>
                    </a:cubicBezTo>
                    <a:cubicBezTo>
                      <a:pt x="27660" y="25457"/>
                      <a:pt x="27511" y="25632"/>
                      <a:pt x="27402" y="25757"/>
                    </a:cubicBezTo>
                    <a:cubicBezTo>
                      <a:pt x="27292" y="25879"/>
                      <a:pt x="27189" y="26035"/>
                      <a:pt x="27181" y="26102"/>
                    </a:cubicBezTo>
                    <a:cubicBezTo>
                      <a:pt x="27147" y="26334"/>
                      <a:pt x="25605" y="28140"/>
                      <a:pt x="25447" y="28140"/>
                    </a:cubicBezTo>
                    <a:cubicBezTo>
                      <a:pt x="25444" y="28140"/>
                      <a:pt x="25442" y="28140"/>
                      <a:pt x="25440" y="28138"/>
                    </a:cubicBezTo>
                    <a:cubicBezTo>
                      <a:pt x="25437" y="28137"/>
                      <a:pt x="25434" y="28136"/>
                      <a:pt x="25430" y="28136"/>
                    </a:cubicBezTo>
                    <a:cubicBezTo>
                      <a:pt x="25383" y="28136"/>
                      <a:pt x="25270" y="28251"/>
                      <a:pt x="25160" y="28407"/>
                    </a:cubicBezTo>
                    <a:cubicBezTo>
                      <a:pt x="24969" y="28685"/>
                      <a:pt x="23928" y="29613"/>
                      <a:pt x="23819" y="29613"/>
                    </a:cubicBezTo>
                    <a:cubicBezTo>
                      <a:pt x="23813" y="29613"/>
                      <a:pt x="23810" y="29610"/>
                      <a:pt x="23810" y="29604"/>
                    </a:cubicBezTo>
                    <a:cubicBezTo>
                      <a:pt x="23810" y="29572"/>
                      <a:pt x="23912" y="29417"/>
                      <a:pt x="24037" y="29255"/>
                    </a:cubicBezTo>
                    <a:cubicBezTo>
                      <a:pt x="24398" y="28790"/>
                      <a:pt x="24642" y="28425"/>
                      <a:pt x="24592" y="28425"/>
                    </a:cubicBezTo>
                    <a:cubicBezTo>
                      <a:pt x="24571" y="28425"/>
                      <a:pt x="24311" y="28750"/>
                      <a:pt x="24012" y="29157"/>
                    </a:cubicBezTo>
                    <a:cubicBezTo>
                      <a:pt x="23514" y="29833"/>
                      <a:pt x="22919" y="30370"/>
                      <a:pt x="22621" y="30413"/>
                    </a:cubicBezTo>
                    <a:cubicBezTo>
                      <a:pt x="22556" y="30421"/>
                      <a:pt x="22426" y="30504"/>
                      <a:pt x="22320" y="30602"/>
                    </a:cubicBezTo>
                    <a:cubicBezTo>
                      <a:pt x="22133" y="30774"/>
                      <a:pt x="21277" y="31276"/>
                      <a:pt x="21172" y="31276"/>
                    </a:cubicBezTo>
                    <a:cubicBezTo>
                      <a:pt x="21135" y="31276"/>
                      <a:pt x="21422" y="30939"/>
                      <a:pt x="21807" y="30521"/>
                    </a:cubicBezTo>
                    <a:cubicBezTo>
                      <a:pt x="22193" y="30105"/>
                      <a:pt x="22506" y="29731"/>
                      <a:pt x="22505" y="29686"/>
                    </a:cubicBezTo>
                    <a:cubicBezTo>
                      <a:pt x="22504" y="29676"/>
                      <a:pt x="22500" y="29671"/>
                      <a:pt x="22492" y="29671"/>
                    </a:cubicBezTo>
                    <a:cubicBezTo>
                      <a:pt x="22462" y="29671"/>
                      <a:pt x="22384" y="29739"/>
                      <a:pt x="22291" y="29849"/>
                    </a:cubicBezTo>
                    <a:cubicBezTo>
                      <a:pt x="21316" y="30981"/>
                      <a:pt x="20820" y="31467"/>
                      <a:pt x="20488" y="31609"/>
                    </a:cubicBezTo>
                    <a:cubicBezTo>
                      <a:pt x="20293" y="31691"/>
                      <a:pt x="20106" y="31762"/>
                      <a:pt x="20078" y="31762"/>
                    </a:cubicBezTo>
                    <a:cubicBezTo>
                      <a:pt x="20048" y="31762"/>
                      <a:pt x="20338" y="31441"/>
                      <a:pt x="20721" y="31050"/>
                    </a:cubicBezTo>
                    <a:cubicBezTo>
                      <a:pt x="21103" y="30659"/>
                      <a:pt x="21486" y="30245"/>
                      <a:pt x="21569" y="30134"/>
                    </a:cubicBezTo>
                    <a:cubicBezTo>
                      <a:pt x="21579" y="30120"/>
                      <a:pt x="21582" y="30113"/>
                      <a:pt x="21580" y="30113"/>
                    </a:cubicBezTo>
                    <a:cubicBezTo>
                      <a:pt x="21560" y="30113"/>
                      <a:pt x="21227" y="30442"/>
                      <a:pt x="20769" y="30920"/>
                    </a:cubicBezTo>
                    <a:cubicBezTo>
                      <a:pt x="19995" y="31725"/>
                      <a:pt x="19747" y="31935"/>
                      <a:pt x="19433" y="32039"/>
                    </a:cubicBezTo>
                    <a:lnTo>
                      <a:pt x="19045" y="32170"/>
                    </a:lnTo>
                    <a:lnTo>
                      <a:pt x="19780" y="31416"/>
                    </a:lnTo>
                    <a:cubicBezTo>
                      <a:pt x="20183" y="31000"/>
                      <a:pt x="20618" y="30533"/>
                      <a:pt x="20749" y="30378"/>
                    </a:cubicBezTo>
                    <a:cubicBezTo>
                      <a:pt x="20770" y="30353"/>
                      <a:pt x="20778" y="30341"/>
                      <a:pt x="20775" y="30341"/>
                    </a:cubicBezTo>
                    <a:cubicBezTo>
                      <a:pt x="20756" y="30341"/>
                      <a:pt x="20419" y="30668"/>
                      <a:pt x="19935" y="31161"/>
                    </a:cubicBezTo>
                    <a:cubicBezTo>
                      <a:pt x="18957" y="32155"/>
                      <a:pt x="18850" y="32238"/>
                      <a:pt x="18396" y="32373"/>
                    </a:cubicBezTo>
                    <a:cubicBezTo>
                      <a:pt x="18127" y="32454"/>
                      <a:pt x="17760" y="32526"/>
                      <a:pt x="17581" y="32533"/>
                    </a:cubicBezTo>
                    <a:cubicBezTo>
                      <a:pt x="17403" y="32539"/>
                      <a:pt x="17183" y="32586"/>
                      <a:pt x="17093" y="32638"/>
                    </a:cubicBezTo>
                    <a:cubicBezTo>
                      <a:pt x="16949" y="32722"/>
                      <a:pt x="16121" y="32887"/>
                      <a:pt x="15904" y="32887"/>
                    </a:cubicBezTo>
                    <a:cubicBezTo>
                      <a:pt x="15878" y="32887"/>
                      <a:pt x="15861" y="32884"/>
                      <a:pt x="15855" y="32879"/>
                    </a:cubicBezTo>
                    <a:cubicBezTo>
                      <a:pt x="15836" y="32860"/>
                      <a:pt x="16050" y="32764"/>
                      <a:pt x="16336" y="32660"/>
                    </a:cubicBezTo>
                    <a:cubicBezTo>
                      <a:pt x="16622" y="32557"/>
                      <a:pt x="16886" y="32436"/>
                      <a:pt x="16931" y="32391"/>
                    </a:cubicBezTo>
                    <a:cubicBezTo>
                      <a:pt x="16961" y="32361"/>
                      <a:pt x="16966" y="32346"/>
                      <a:pt x="16944" y="32346"/>
                    </a:cubicBezTo>
                    <a:cubicBezTo>
                      <a:pt x="16928" y="32346"/>
                      <a:pt x="16896" y="32355"/>
                      <a:pt x="16850" y="32373"/>
                    </a:cubicBezTo>
                    <a:cubicBezTo>
                      <a:pt x="15603" y="32868"/>
                      <a:pt x="15179" y="32973"/>
                      <a:pt x="14341" y="32973"/>
                    </a:cubicBezTo>
                    <a:cubicBezTo>
                      <a:pt x="14319" y="32973"/>
                      <a:pt x="14298" y="32973"/>
                      <a:pt x="14276" y="32972"/>
                    </a:cubicBezTo>
                    <a:cubicBezTo>
                      <a:pt x="13787" y="32971"/>
                      <a:pt x="13388" y="32958"/>
                      <a:pt x="13388" y="32944"/>
                    </a:cubicBezTo>
                    <a:cubicBezTo>
                      <a:pt x="13388" y="32931"/>
                      <a:pt x="13660" y="32820"/>
                      <a:pt x="14003" y="32694"/>
                    </a:cubicBezTo>
                    <a:cubicBezTo>
                      <a:pt x="14345" y="32571"/>
                      <a:pt x="14637" y="32440"/>
                      <a:pt x="14658" y="32403"/>
                    </a:cubicBezTo>
                    <a:cubicBezTo>
                      <a:pt x="14663" y="32393"/>
                      <a:pt x="14657" y="32388"/>
                      <a:pt x="14641" y="32388"/>
                    </a:cubicBezTo>
                    <a:cubicBezTo>
                      <a:pt x="14592" y="32388"/>
                      <a:pt x="14458" y="32429"/>
                      <a:pt x="14288" y="32496"/>
                    </a:cubicBezTo>
                    <a:cubicBezTo>
                      <a:pt x="14060" y="32586"/>
                      <a:pt x="13694" y="32730"/>
                      <a:pt x="13468" y="32820"/>
                    </a:cubicBezTo>
                    <a:cubicBezTo>
                      <a:pt x="13207" y="32924"/>
                      <a:pt x="12874" y="32982"/>
                      <a:pt x="12652" y="32982"/>
                    </a:cubicBezTo>
                    <a:cubicBezTo>
                      <a:pt x="12508" y="32982"/>
                      <a:pt x="12410" y="32958"/>
                      <a:pt x="12410" y="32904"/>
                    </a:cubicBezTo>
                    <a:cubicBezTo>
                      <a:pt x="12410" y="32859"/>
                      <a:pt x="12450" y="32821"/>
                      <a:pt x="12498" y="32821"/>
                    </a:cubicBezTo>
                    <a:cubicBezTo>
                      <a:pt x="12612" y="32821"/>
                      <a:pt x="13396" y="32480"/>
                      <a:pt x="13362" y="32447"/>
                    </a:cubicBezTo>
                    <a:cubicBezTo>
                      <a:pt x="13361" y="32446"/>
                      <a:pt x="13360" y="32446"/>
                      <a:pt x="13357" y="32446"/>
                    </a:cubicBezTo>
                    <a:cubicBezTo>
                      <a:pt x="13313" y="32446"/>
                      <a:pt x="13032" y="32541"/>
                      <a:pt x="12703" y="32668"/>
                    </a:cubicBezTo>
                    <a:cubicBezTo>
                      <a:pt x="12300" y="32824"/>
                      <a:pt x="12110" y="32879"/>
                      <a:pt x="11880" y="32879"/>
                    </a:cubicBezTo>
                    <a:cubicBezTo>
                      <a:pt x="11798" y="32879"/>
                      <a:pt x="11711" y="32872"/>
                      <a:pt x="11608" y="32860"/>
                    </a:cubicBezTo>
                    <a:cubicBezTo>
                      <a:pt x="11355" y="32832"/>
                      <a:pt x="11114" y="32787"/>
                      <a:pt x="11074" y="32761"/>
                    </a:cubicBezTo>
                    <a:cubicBezTo>
                      <a:pt x="11034" y="32737"/>
                      <a:pt x="11229" y="32646"/>
                      <a:pt x="11506" y="32561"/>
                    </a:cubicBezTo>
                    <a:cubicBezTo>
                      <a:pt x="11891" y="32443"/>
                      <a:pt x="12031" y="32381"/>
                      <a:pt x="11953" y="32381"/>
                    </a:cubicBezTo>
                    <a:cubicBezTo>
                      <a:pt x="11887" y="32381"/>
                      <a:pt x="11667" y="32425"/>
                      <a:pt x="11310" y="32516"/>
                    </a:cubicBezTo>
                    <a:cubicBezTo>
                      <a:pt x="10979" y="32601"/>
                      <a:pt x="10812" y="32641"/>
                      <a:pt x="10639" y="32641"/>
                    </a:cubicBezTo>
                    <a:cubicBezTo>
                      <a:pt x="10480" y="32641"/>
                      <a:pt x="10316" y="32607"/>
                      <a:pt x="10015" y="32539"/>
                    </a:cubicBezTo>
                    <a:cubicBezTo>
                      <a:pt x="9270" y="32373"/>
                      <a:pt x="9297" y="32337"/>
                      <a:pt x="10316" y="32129"/>
                    </a:cubicBezTo>
                    <a:cubicBezTo>
                      <a:pt x="10707" y="32048"/>
                      <a:pt x="11041" y="31958"/>
                      <a:pt x="11061" y="31925"/>
                    </a:cubicBezTo>
                    <a:cubicBezTo>
                      <a:pt x="11063" y="31922"/>
                      <a:pt x="11058" y="31920"/>
                      <a:pt x="11045" y="31920"/>
                    </a:cubicBezTo>
                    <a:cubicBezTo>
                      <a:pt x="10886" y="31920"/>
                      <a:pt x="9574" y="32197"/>
                      <a:pt x="9347" y="32282"/>
                    </a:cubicBezTo>
                    <a:cubicBezTo>
                      <a:pt x="9342" y="32284"/>
                      <a:pt x="9335" y="32285"/>
                      <a:pt x="9326" y="32285"/>
                    </a:cubicBezTo>
                    <a:cubicBezTo>
                      <a:pt x="9133" y="32285"/>
                      <a:pt x="7990" y="31930"/>
                      <a:pt x="7725" y="31782"/>
                    </a:cubicBezTo>
                    <a:cubicBezTo>
                      <a:pt x="7619" y="31724"/>
                      <a:pt x="7699" y="31682"/>
                      <a:pt x="8067" y="31611"/>
                    </a:cubicBezTo>
                    <a:cubicBezTo>
                      <a:pt x="8662" y="31495"/>
                      <a:pt x="9173" y="31353"/>
                      <a:pt x="9134" y="31314"/>
                    </a:cubicBezTo>
                    <a:cubicBezTo>
                      <a:pt x="9133" y="31313"/>
                      <a:pt x="9130" y="31313"/>
                      <a:pt x="9124" y="31313"/>
                    </a:cubicBezTo>
                    <a:cubicBezTo>
                      <a:pt x="9059" y="31313"/>
                      <a:pt x="8690" y="31384"/>
                      <a:pt x="8263" y="31481"/>
                    </a:cubicBezTo>
                    <a:lnTo>
                      <a:pt x="7416" y="31671"/>
                    </a:lnTo>
                    <a:lnTo>
                      <a:pt x="7041" y="31481"/>
                    </a:lnTo>
                    <a:cubicBezTo>
                      <a:pt x="6616" y="31266"/>
                      <a:pt x="6616" y="31266"/>
                      <a:pt x="7545" y="31067"/>
                    </a:cubicBezTo>
                    <a:cubicBezTo>
                      <a:pt x="7897" y="30992"/>
                      <a:pt x="8166" y="30916"/>
                      <a:pt x="8147" y="30900"/>
                    </a:cubicBezTo>
                    <a:cubicBezTo>
                      <a:pt x="8145" y="30898"/>
                      <a:pt x="8138" y="30897"/>
                      <a:pt x="8126" y="30897"/>
                    </a:cubicBezTo>
                    <a:cubicBezTo>
                      <a:pt x="8039" y="30897"/>
                      <a:pt x="7696" y="30956"/>
                      <a:pt x="7301" y="31039"/>
                    </a:cubicBezTo>
                    <a:lnTo>
                      <a:pt x="6486" y="31209"/>
                    </a:lnTo>
                    <a:lnTo>
                      <a:pt x="6168" y="31047"/>
                    </a:lnTo>
                    <a:lnTo>
                      <a:pt x="5851" y="30885"/>
                    </a:lnTo>
                    <a:lnTo>
                      <a:pt x="6259" y="30822"/>
                    </a:lnTo>
                    <a:cubicBezTo>
                      <a:pt x="6486" y="30789"/>
                      <a:pt x="6736" y="30729"/>
                      <a:pt x="6829" y="30689"/>
                    </a:cubicBezTo>
                    <a:cubicBezTo>
                      <a:pt x="6900" y="30658"/>
                      <a:pt x="6915" y="30642"/>
                      <a:pt x="6870" y="30642"/>
                    </a:cubicBezTo>
                    <a:cubicBezTo>
                      <a:pt x="6841" y="30642"/>
                      <a:pt x="6787" y="30649"/>
                      <a:pt x="6707" y="30662"/>
                    </a:cubicBezTo>
                    <a:cubicBezTo>
                      <a:pt x="6247" y="30737"/>
                      <a:pt x="5992" y="30773"/>
                      <a:pt x="5824" y="30773"/>
                    </a:cubicBezTo>
                    <a:cubicBezTo>
                      <a:pt x="5689" y="30773"/>
                      <a:pt x="5610" y="30750"/>
                      <a:pt x="5525" y="30706"/>
                    </a:cubicBezTo>
                    <a:cubicBezTo>
                      <a:pt x="5411" y="30646"/>
                      <a:pt x="5322" y="30578"/>
                      <a:pt x="5322" y="30547"/>
                    </a:cubicBezTo>
                    <a:cubicBezTo>
                      <a:pt x="5322" y="30517"/>
                      <a:pt x="5593" y="30428"/>
                      <a:pt x="5937" y="30346"/>
                    </a:cubicBezTo>
                    <a:cubicBezTo>
                      <a:pt x="6279" y="30265"/>
                      <a:pt x="6534" y="30184"/>
                      <a:pt x="6514" y="30164"/>
                    </a:cubicBezTo>
                    <a:cubicBezTo>
                      <a:pt x="6512" y="30162"/>
                      <a:pt x="6504" y="30160"/>
                      <a:pt x="6492" y="30160"/>
                    </a:cubicBezTo>
                    <a:cubicBezTo>
                      <a:pt x="6412" y="30160"/>
                      <a:pt x="6132" y="30217"/>
                      <a:pt x="5814" y="30298"/>
                    </a:cubicBezTo>
                    <a:lnTo>
                      <a:pt x="5150" y="30468"/>
                    </a:lnTo>
                    <a:lnTo>
                      <a:pt x="4864" y="30293"/>
                    </a:lnTo>
                    <a:cubicBezTo>
                      <a:pt x="4709" y="30198"/>
                      <a:pt x="4603" y="30093"/>
                      <a:pt x="4633" y="30065"/>
                    </a:cubicBezTo>
                    <a:cubicBezTo>
                      <a:pt x="4661" y="30036"/>
                      <a:pt x="5015" y="29952"/>
                      <a:pt x="5423" y="29878"/>
                    </a:cubicBezTo>
                    <a:lnTo>
                      <a:pt x="6160" y="29744"/>
                    </a:lnTo>
                    <a:lnTo>
                      <a:pt x="7309" y="30297"/>
                    </a:lnTo>
                    <a:cubicBezTo>
                      <a:pt x="8360" y="30799"/>
                      <a:pt x="9942" y="31356"/>
                      <a:pt x="10339" y="31361"/>
                    </a:cubicBezTo>
                    <a:cubicBezTo>
                      <a:pt x="10637" y="31364"/>
                      <a:pt x="10283" y="31489"/>
                      <a:pt x="9435" y="31681"/>
                    </a:cubicBezTo>
                    <a:cubicBezTo>
                      <a:pt x="8987" y="31781"/>
                      <a:pt x="8566" y="31897"/>
                      <a:pt x="8497" y="31941"/>
                    </a:cubicBezTo>
                    <a:cubicBezTo>
                      <a:pt x="8440" y="31977"/>
                      <a:pt x="8422" y="31995"/>
                      <a:pt x="8446" y="31995"/>
                    </a:cubicBezTo>
                    <a:cubicBezTo>
                      <a:pt x="8461" y="31995"/>
                      <a:pt x="8491" y="31988"/>
                      <a:pt x="8538" y="31976"/>
                    </a:cubicBezTo>
                    <a:cubicBezTo>
                      <a:pt x="9698" y="31672"/>
                      <a:pt x="10535" y="31510"/>
                      <a:pt x="10923" y="31510"/>
                    </a:cubicBezTo>
                    <a:cubicBezTo>
                      <a:pt x="10987" y="31510"/>
                      <a:pt x="11039" y="31514"/>
                      <a:pt x="11078" y="31523"/>
                    </a:cubicBezTo>
                    <a:cubicBezTo>
                      <a:pt x="11248" y="31562"/>
                      <a:pt x="11851" y="31638"/>
                      <a:pt x="12422" y="31691"/>
                    </a:cubicBezTo>
                    <a:cubicBezTo>
                      <a:pt x="13073" y="31754"/>
                      <a:pt x="13438" y="31818"/>
                      <a:pt x="13408" y="31871"/>
                    </a:cubicBezTo>
                    <a:cubicBezTo>
                      <a:pt x="13390" y="31900"/>
                      <a:pt x="13389" y="31915"/>
                      <a:pt x="13405" y="31915"/>
                    </a:cubicBezTo>
                    <a:cubicBezTo>
                      <a:pt x="13414" y="31915"/>
                      <a:pt x="13431" y="31909"/>
                      <a:pt x="13453" y="31896"/>
                    </a:cubicBezTo>
                    <a:cubicBezTo>
                      <a:pt x="13505" y="31864"/>
                      <a:pt x="14088" y="31785"/>
                      <a:pt x="14749" y="31721"/>
                    </a:cubicBezTo>
                    <a:cubicBezTo>
                      <a:pt x="15408" y="31655"/>
                      <a:pt x="16237" y="31543"/>
                      <a:pt x="16589" y="31471"/>
                    </a:cubicBezTo>
                    <a:cubicBezTo>
                      <a:pt x="16861" y="31415"/>
                      <a:pt x="17111" y="31381"/>
                      <a:pt x="17221" y="31381"/>
                    </a:cubicBezTo>
                    <a:cubicBezTo>
                      <a:pt x="17252" y="31381"/>
                      <a:pt x="17272" y="31383"/>
                      <a:pt x="17278" y="31389"/>
                    </a:cubicBezTo>
                    <a:cubicBezTo>
                      <a:pt x="17304" y="31416"/>
                      <a:pt x="17250" y="31544"/>
                      <a:pt x="17160" y="31667"/>
                    </a:cubicBezTo>
                    <a:cubicBezTo>
                      <a:pt x="16994" y="31895"/>
                      <a:pt x="16919" y="32023"/>
                      <a:pt x="16941" y="32023"/>
                    </a:cubicBezTo>
                    <a:cubicBezTo>
                      <a:pt x="16956" y="32023"/>
                      <a:pt x="17015" y="31964"/>
                      <a:pt x="17122" y="31837"/>
                    </a:cubicBezTo>
                    <a:cubicBezTo>
                      <a:pt x="17277" y="31653"/>
                      <a:pt x="17391" y="31571"/>
                      <a:pt x="17494" y="31571"/>
                    </a:cubicBezTo>
                    <a:cubicBezTo>
                      <a:pt x="17509" y="31571"/>
                      <a:pt x="17525" y="31573"/>
                      <a:pt x="17540" y="31576"/>
                    </a:cubicBezTo>
                    <a:cubicBezTo>
                      <a:pt x="17562" y="31582"/>
                      <a:pt x="17583" y="31585"/>
                      <a:pt x="17603" y="31585"/>
                    </a:cubicBezTo>
                    <a:cubicBezTo>
                      <a:pt x="17672" y="31585"/>
                      <a:pt x="17726" y="31552"/>
                      <a:pt x="17747" y="31495"/>
                    </a:cubicBezTo>
                    <a:cubicBezTo>
                      <a:pt x="17769" y="31437"/>
                      <a:pt x="17803" y="31410"/>
                      <a:pt x="17881" y="31410"/>
                    </a:cubicBezTo>
                    <a:cubicBezTo>
                      <a:pt x="17937" y="31410"/>
                      <a:pt x="18015" y="31424"/>
                      <a:pt x="18127" y="31449"/>
                    </a:cubicBezTo>
                    <a:cubicBezTo>
                      <a:pt x="18266" y="31482"/>
                      <a:pt x="18405" y="31502"/>
                      <a:pt x="18488" y="31502"/>
                    </a:cubicBezTo>
                    <a:cubicBezTo>
                      <a:pt x="18516" y="31502"/>
                      <a:pt x="18538" y="31500"/>
                      <a:pt x="18551" y="31495"/>
                    </a:cubicBezTo>
                    <a:cubicBezTo>
                      <a:pt x="18600" y="31476"/>
                      <a:pt x="18466" y="31435"/>
                      <a:pt x="18254" y="31401"/>
                    </a:cubicBezTo>
                    <a:cubicBezTo>
                      <a:pt x="18041" y="31368"/>
                      <a:pt x="17849" y="31310"/>
                      <a:pt x="17826" y="31274"/>
                    </a:cubicBezTo>
                    <a:cubicBezTo>
                      <a:pt x="17758" y="31166"/>
                      <a:pt x="18211" y="31054"/>
                      <a:pt x="18636" y="31054"/>
                    </a:cubicBezTo>
                    <a:cubicBezTo>
                      <a:pt x="18698" y="31054"/>
                      <a:pt x="18759" y="31056"/>
                      <a:pt x="18818" y="31062"/>
                    </a:cubicBezTo>
                    <a:cubicBezTo>
                      <a:pt x="18950" y="31074"/>
                      <a:pt x="19046" y="31080"/>
                      <a:pt x="19095" y="31080"/>
                    </a:cubicBezTo>
                    <a:cubicBezTo>
                      <a:pt x="19141" y="31080"/>
                      <a:pt x="19143" y="31074"/>
                      <a:pt x="19088" y="31063"/>
                    </a:cubicBezTo>
                    <a:cubicBezTo>
                      <a:pt x="18975" y="31040"/>
                      <a:pt x="18830" y="31003"/>
                      <a:pt x="18762" y="30976"/>
                    </a:cubicBezTo>
                    <a:cubicBezTo>
                      <a:pt x="18564" y="30902"/>
                      <a:pt x="19152" y="30721"/>
                      <a:pt x="19658" y="30699"/>
                    </a:cubicBezTo>
                    <a:cubicBezTo>
                      <a:pt x="19984" y="30686"/>
                      <a:pt x="20031" y="30671"/>
                      <a:pt x="19833" y="30647"/>
                    </a:cubicBezTo>
                    <a:cubicBezTo>
                      <a:pt x="19578" y="30618"/>
                      <a:pt x="19618" y="30586"/>
                      <a:pt x="20488" y="30147"/>
                    </a:cubicBezTo>
                    <a:cubicBezTo>
                      <a:pt x="21563" y="29605"/>
                      <a:pt x="22375" y="29084"/>
                      <a:pt x="23283" y="28348"/>
                    </a:cubicBezTo>
                    <a:cubicBezTo>
                      <a:pt x="23829" y="27906"/>
                      <a:pt x="24027" y="27797"/>
                      <a:pt x="24505" y="27673"/>
                    </a:cubicBezTo>
                    <a:cubicBezTo>
                      <a:pt x="24822" y="27592"/>
                      <a:pt x="25136" y="27526"/>
                      <a:pt x="25214" y="27526"/>
                    </a:cubicBezTo>
                    <a:cubicBezTo>
                      <a:pt x="25288" y="27526"/>
                      <a:pt x="25373" y="27495"/>
                      <a:pt x="25397" y="27458"/>
                    </a:cubicBezTo>
                    <a:cubicBezTo>
                      <a:pt x="25406" y="27444"/>
                      <a:pt x="25385" y="27437"/>
                      <a:pt x="25341" y="27437"/>
                    </a:cubicBezTo>
                    <a:cubicBezTo>
                      <a:pt x="25262" y="27437"/>
                      <a:pt x="25111" y="27458"/>
                      <a:pt x="24929" y="27497"/>
                    </a:cubicBezTo>
                    <a:cubicBezTo>
                      <a:pt x="24596" y="27566"/>
                      <a:pt x="24407" y="27601"/>
                      <a:pt x="24316" y="27601"/>
                    </a:cubicBezTo>
                    <a:cubicBezTo>
                      <a:pt x="24225" y="27601"/>
                      <a:pt x="24234" y="27566"/>
                      <a:pt x="24294" y="27495"/>
                    </a:cubicBezTo>
                    <a:cubicBezTo>
                      <a:pt x="24343" y="27436"/>
                      <a:pt x="24624" y="27324"/>
                      <a:pt x="24918" y="27245"/>
                    </a:cubicBezTo>
                    <a:cubicBezTo>
                      <a:pt x="25213" y="27168"/>
                      <a:pt x="25435" y="27087"/>
                      <a:pt x="25415" y="27067"/>
                    </a:cubicBezTo>
                    <a:cubicBezTo>
                      <a:pt x="25411" y="27064"/>
                      <a:pt x="25402" y="27062"/>
                      <a:pt x="25388" y="27062"/>
                    </a:cubicBezTo>
                    <a:cubicBezTo>
                      <a:pt x="25320" y="27062"/>
                      <a:pt x="25138" y="27100"/>
                      <a:pt x="24941" y="27157"/>
                    </a:cubicBezTo>
                    <a:lnTo>
                      <a:pt x="24505" y="27284"/>
                    </a:lnTo>
                    <a:lnTo>
                      <a:pt x="24708" y="27091"/>
                    </a:lnTo>
                    <a:cubicBezTo>
                      <a:pt x="24821" y="26984"/>
                      <a:pt x="25182" y="26796"/>
                      <a:pt x="25515" y="26669"/>
                    </a:cubicBezTo>
                    <a:cubicBezTo>
                      <a:pt x="25849" y="26540"/>
                      <a:pt x="26080" y="26423"/>
                      <a:pt x="26036" y="26408"/>
                    </a:cubicBezTo>
                    <a:cubicBezTo>
                      <a:pt x="26032" y="26407"/>
                      <a:pt x="26026" y="26406"/>
                      <a:pt x="26019" y="26406"/>
                    </a:cubicBezTo>
                    <a:cubicBezTo>
                      <a:pt x="25950" y="26406"/>
                      <a:pt x="25755" y="26465"/>
                      <a:pt x="25563" y="26547"/>
                    </a:cubicBezTo>
                    <a:cubicBezTo>
                      <a:pt x="25357" y="26636"/>
                      <a:pt x="25223" y="26675"/>
                      <a:pt x="25155" y="26675"/>
                    </a:cubicBezTo>
                    <a:cubicBezTo>
                      <a:pt x="24984" y="26675"/>
                      <a:pt x="25237" y="26425"/>
                      <a:pt x="25816" y="26101"/>
                    </a:cubicBezTo>
                    <a:cubicBezTo>
                      <a:pt x="26181" y="25898"/>
                      <a:pt x="26370" y="25765"/>
                      <a:pt x="26323" y="25765"/>
                    </a:cubicBezTo>
                    <a:cubicBezTo>
                      <a:pt x="26297" y="25765"/>
                      <a:pt x="26196" y="25807"/>
                      <a:pt x="26011" y="25901"/>
                    </a:cubicBezTo>
                    <a:cubicBezTo>
                      <a:pt x="25803" y="26007"/>
                      <a:pt x="25676" y="26055"/>
                      <a:pt x="25627" y="26055"/>
                    </a:cubicBezTo>
                    <a:cubicBezTo>
                      <a:pt x="25536" y="26055"/>
                      <a:pt x="25705" y="25892"/>
                      <a:pt x="26117" y="25616"/>
                    </a:cubicBezTo>
                    <a:cubicBezTo>
                      <a:pt x="26377" y="25440"/>
                      <a:pt x="26501" y="25325"/>
                      <a:pt x="26462" y="25325"/>
                    </a:cubicBezTo>
                    <a:cubicBezTo>
                      <a:pt x="26437" y="25325"/>
                      <a:pt x="26349" y="25370"/>
                      <a:pt x="26190" y="25472"/>
                    </a:cubicBezTo>
                    <a:lnTo>
                      <a:pt x="25971" y="25614"/>
                    </a:lnTo>
                    <a:lnTo>
                      <a:pt x="25971" y="25614"/>
                    </a:lnTo>
                    <a:lnTo>
                      <a:pt x="26113" y="25411"/>
                    </a:lnTo>
                    <a:cubicBezTo>
                      <a:pt x="26191" y="25298"/>
                      <a:pt x="26466" y="24861"/>
                      <a:pt x="26722" y="24436"/>
                    </a:cubicBezTo>
                    <a:cubicBezTo>
                      <a:pt x="26980" y="24013"/>
                      <a:pt x="27438" y="23405"/>
                      <a:pt x="27741" y="23084"/>
                    </a:cubicBezTo>
                    <a:cubicBezTo>
                      <a:pt x="28039" y="22765"/>
                      <a:pt x="28291" y="22471"/>
                      <a:pt x="28291" y="22435"/>
                    </a:cubicBezTo>
                    <a:cubicBezTo>
                      <a:pt x="28291" y="22432"/>
                      <a:pt x="28290" y="22431"/>
                      <a:pt x="28287" y="22431"/>
                    </a:cubicBezTo>
                    <a:cubicBezTo>
                      <a:pt x="28258" y="22431"/>
                      <a:pt x="28064" y="22611"/>
                      <a:pt x="27839" y="22851"/>
                    </a:cubicBezTo>
                    <a:lnTo>
                      <a:pt x="27388" y="23332"/>
                    </a:lnTo>
                    <a:lnTo>
                      <a:pt x="27563" y="22966"/>
                    </a:lnTo>
                    <a:cubicBezTo>
                      <a:pt x="27661" y="22764"/>
                      <a:pt x="27998" y="22307"/>
                      <a:pt x="28318" y="21948"/>
                    </a:cubicBezTo>
                    <a:cubicBezTo>
                      <a:pt x="28790" y="21415"/>
                      <a:pt x="29022" y="21138"/>
                      <a:pt x="29001" y="21138"/>
                    </a:cubicBezTo>
                    <a:cubicBezTo>
                      <a:pt x="28985" y="21138"/>
                      <a:pt x="28825" y="21296"/>
                      <a:pt x="28514" y="21622"/>
                    </a:cubicBezTo>
                    <a:cubicBezTo>
                      <a:pt x="28168" y="21987"/>
                      <a:pt x="27944" y="22184"/>
                      <a:pt x="27889" y="22184"/>
                    </a:cubicBezTo>
                    <a:cubicBezTo>
                      <a:pt x="27853" y="22184"/>
                      <a:pt x="27890" y="22099"/>
                      <a:pt x="28013" y="21923"/>
                    </a:cubicBezTo>
                    <a:cubicBezTo>
                      <a:pt x="28082" y="21825"/>
                      <a:pt x="28152" y="21680"/>
                      <a:pt x="28167" y="21602"/>
                    </a:cubicBezTo>
                    <a:cubicBezTo>
                      <a:pt x="28183" y="21525"/>
                      <a:pt x="28310" y="21036"/>
                      <a:pt x="28447" y="20523"/>
                    </a:cubicBezTo>
                    <a:cubicBezTo>
                      <a:pt x="28827" y="19112"/>
                      <a:pt x="28962" y="18062"/>
                      <a:pt x="28965" y="16531"/>
                    </a:cubicBezTo>
                    <a:cubicBezTo>
                      <a:pt x="28968" y="14063"/>
                      <a:pt x="28467" y="11913"/>
                      <a:pt x="27380" y="9730"/>
                    </a:cubicBezTo>
                    <a:cubicBezTo>
                      <a:pt x="26565" y="8092"/>
                      <a:pt x="25669" y="6886"/>
                      <a:pt x="24286" y="5569"/>
                    </a:cubicBezTo>
                    <a:cubicBezTo>
                      <a:pt x="21883" y="3288"/>
                      <a:pt x="19021" y="1928"/>
                      <a:pt x="15713" y="1501"/>
                    </a:cubicBezTo>
                    <a:cubicBezTo>
                      <a:pt x="15184" y="1433"/>
                      <a:pt x="14682" y="1341"/>
                      <a:pt x="14596" y="1295"/>
                    </a:cubicBezTo>
                    <a:cubicBezTo>
                      <a:pt x="14352" y="1164"/>
                      <a:pt x="14297" y="822"/>
                      <a:pt x="14491" y="632"/>
                    </a:cubicBezTo>
                    <a:cubicBezTo>
                      <a:pt x="14675" y="451"/>
                      <a:pt x="15131" y="271"/>
                      <a:pt x="15376" y="271"/>
                    </a:cubicBezTo>
                    <a:close/>
                    <a:moveTo>
                      <a:pt x="12473" y="33391"/>
                    </a:moveTo>
                    <a:cubicBezTo>
                      <a:pt x="12481" y="33391"/>
                      <a:pt x="12477" y="33412"/>
                      <a:pt x="12465" y="33455"/>
                    </a:cubicBezTo>
                    <a:cubicBezTo>
                      <a:pt x="12447" y="33524"/>
                      <a:pt x="12398" y="33560"/>
                      <a:pt x="12353" y="33560"/>
                    </a:cubicBezTo>
                    <a:cubicBezTo>
                      <a:pt x="12312" y="33560"/>
                      <a:pt x="12274" y="33531"/>
                      <a:pt x="12264" y="33473"/>
                    </a:cubicBezTo>
                    <a:cubicBezTo>
                      <a:pt x="12261" y="33445"/>
                      <a:pt x="12262" y="33432"/>
                      <a:pt x="12266" y="33432"/>
                    </a:cubicBezTo>
                    <a:cubicBezTo>
                      <a:pt x="12271" y="33432"/>
                      <a:pt x="12279" y="33447"/>
                      <a:pt x="12291" y="33475"/>
                    </a:cubicBezTo>
                    <a:cubicBezTo>
                      <a:pt x="12306" y="33507"/>
                      <a:pt x="12320" y="33524"/>
                      <a:pt x="12337" y="33524"/>
                    </a:cubicBezTo>
                    <a:cubicBezTo>
                      <a:pt x="12357" y="33524"/>
                      <a:pt x="12381" y="33503"/>
                      <a:pt x="12413" y="33459"/>
                    </a:cubicBezTo>
                    <a:cubicBezTo>
                      <a:pt x="12447" y="33414"/>
                      <a:pt x="12466" y="33391"/>
                      <a:pt x="12473" y="33391"/>
                    </a:cubicBezTo>
                    <a:close/>
                    <a:moveTo>
                      <a:pt x="12719" y="33387"/>
                    </a:moveTo>
                    <a:cubicBezTo>
                      <a:pt x="12769" y="33387"/>
                      <a:pt x="12805" y="33431"/>
                      <a:pt x="12805" y="33513"/>
                    </a:cubicBezTo>
                    <a:cubicBezTo>
                      <a:pt x="12805" y="33577"/>
                      <a:pt x="12747" y="33634"/>
                      <a:pt x="12682" y="33634"/>
                    </a:cubicBezTo>
                    <a:cubicBezTo>
                      <a:pt x="12553" y="33634"/>
                      <a:pt x="12520" y="33535"/>
                      <a:pt x="12617" y="33439"/>
                    </a:cubicBezTo>
                    <a:cubicBezTo>
                      <a:pt x="12653" y="33404"/>
                      <a:pt x="12689" y="33387"/>
                      <a:pt x="12719" y="33387"/>
                    </a:cubicBezTo>
                    <a:close/>
                    <a:moveTo>
                      <a:pt x="13220" y="33388"/>
                    </a:moveTo>
                    <a:cubicBezTo>
                      <a:pt x="13262" y="33388"/>
                      <a:pt x="13294" y="33436"/>
                      <a:pt x="13294" y="33502"/>
                    </a:cubicBezTo>
                    <a:cubicBezTo>
                      <a:pt x="13294" y="33605"/>
                      <a:pt x="13224" y="33689"/>
                      <a:pt x="13159" y="33689"/>
                    </a:cubicBezTo>
                    <a:cubicBezTo>
                      <a:pt x="13141" y="33689"/>
                      <a:pt x="13123" y="33682"/>
                      <a:pt x="13107" y="33666"/>
                    </a:cubicBezTo>
                    <a:cubicBezTo>
                      <a:pt x="13044" y="33602"/>
                      <a:pt x="13132" y="33388"/>
                      <a:pt x="13220" y="33388"/>
                    </a:cubicBezTo>
                    <a:close/>
                    <a:moveTo>
                      <a:pt x="13981" y="33488"/>
                    </a:moveTo>
                    <a:cubicBezTo>
                      <a:pt x="13986" y="33488"/>
                      <a:pt x="13990" y="33490"/>
                      <a:pt x="13995" y="33495"/>
                    </a:cubicBezTo>
                    <a:cubicBezTo>
                      <a:pt x="14021" y="33522"/>
                      <a:pt x="14024" y="33594"/>
                      <a:pt x="14003" y="33650"/>
                    </a:cubicBezTo>
                    <a:cubicBezTo>
                      <a:pt x="13993" y="33677"/>
                      <a:pt x="13984" y="33690"/>
                      <a:pt x="13976" y="33690"/>
                    </a:cubicBezTo>
                    <a:cubicBezTo>
                      <a:pt x="13965" y="33690"/>
                      <a:pt x="13958" y="33660"/>
                      <a:pt x="13955" y="33601"/>
                    </a:cubicBezTo>
                    <a:cubicBezTo>
                      <a:pt x="13950" y="33534"/>
                      <a:pt x="13963" y="33488"/>
                      <a:pt x="13981" y="33488"/>
                    </a:cubicBezTo>
                    <a:close/>
                    <a:moveTo>
                      <a:pt x="13666" y="33417"/>
                    </a:moveTo>
                    <a:cubicBezTo>
                      <a:pt x="13671" y="33417"/>
                      <a:pt x="13675" y="33418"/>
                      <a:pt x="13679" y="33422"/>
                    </a:cubicBezTo>
                    <a:cubicBezTo>
                      <a:pt x="13698" y="33443"/>
                      <a:pt x="13694" y="33527"/>
                      <a:pt x="13668" y="33601"/>
                    </a:cubicBezTo>
                    <a:cubicBezTo>
                      <a:pt x="13647" y="33663"/>
                      <a:pt x="13614" y="33705"/>
                      <a:pt x="13591" y="33705"/>
                    </a:cubicBezTo>
                    <a:cubicBezTo>
                      <a:pt x="13587" y="33705"/>
                      <a:pt x="13583" y="33703"/>
                      <a:pt x="13580" y="33700"/>
                    </a:cubicBezTo>
                    <a:cubicBezTo>
                      <a:pt x="13559" y="33677"/>
                      <a:pt x="13561" y="33594"/>
                      <a:pt x="13588" y="33521"/>
                    </a:cubicBezTo>
                    <a:cubicBezTo>
                      <a:pt x="13609" y="33459"/>
                      <a:pt x="13643" y="33417"/>
                      <a:pt x="13666" y="33417"/>
                    </a:cubicBezTo>
                    <a:close/>
                    <a:moveTo>
                      <a:pt x="12271" y="34059"/>
                    </a:moveTo>
                    <a:cubicBezTo>
                      <a:pt x="12275" y="34059"/>
                      <a:pt x="12280" y="34061"/>
                      <a:pt x="12284" y="34065"/>
                    </a:cubicBezTo>
                    <a:cubicBezTo>
                      <a:pt x="12311" y="34092"/>
                      <a:pt x="12315" y="34164"/>
                      <a:pt x="12292" y="34221"/>
                    </a:cubicBezTo>
                    <a:cubicBezTo>
                      <a:pt x="12283" y="34248"/>
                      <a:pt x="12274" y="34261"/>
                      <a:pt x="12267" y="34261"/>
                    </a:cubicBezTo>
                    <a:cubicBezTo>
                      <a:pt x="12256" y="34261"/>
                      <a:pt x="12248" y="34231"/>
                      <a:pt x="12244" y="34172"/>
                    </a:cubicBezTo>
                    <a:cubicBezTo>
                      <a:pt x="12240" y="34104"/>
                      <a:pt x="12252" y="34059"/>
                      <a:pt x="12271" y="34059"/>
                    </a:cubicBezTo>
                    <a:close/>
                    <a:moveTo>
                      <a:pt x="13817" y="34141"/>
                    </a:moveTo>
                    <a:cubicBezTo>
                      <a:pt x="13821" y="34141"/>
                      <a:pt x="13826" y="34143"/>
                      <a:pt x="13830" y="34148"/>
                    </a:cubicBezTo>
                    <a:cubicBezTo>
                      <a:pt x="13857" y="34175"/>
                      <a:pt x="13861" y="34246"/>
                      <a:pt x="13838" y="34303"/>
                    </a:cubicBezTo>
                    <a:cubicBezTo>
                      <a:pt x="13829" y="34329"/>
                      <a:pt x="13820" y="34342"/>
                      <a:pt x="13813" y="34342"/>
                    </a:cubicBezTo>
                    <a:cubicBezTo>
                      <a:pt x="13801" y="34342"/>
                      <a:pt x="13793" y="34312"/>
                      <a:pt x="13790" y="34252"/>
                    </a:cubicBezTo>
                    <a:cubicBezTo>
                      <a:pt x="13786" y="34186"/>
                      <a:pt x="13798" y="34141"/>
                      <a:pt x="13817" y="34141"/>
                    </a:cubicBezTo>
                    <a:close/>
                    <a:moveTo>
                      <a:pt x="13081" y="34073"/>
                    </a:moveTo>
                    <a:cubicBezTo>
                      <a:pt x="13092" y="34073"/>
                      <a:pt x="13101" y="34080"/>
                      <a:pt x="13107" y="34097"/>
                    </a:cubicBezTo>
                    <a:cubicBezTo>
                      <a:pt x="13126" y="34152"/>
                      <a:pt x="13096" y="34276"/>
                      <a:pt x="13041" y="34383"/>
                    </a:cubicBezTo>
                    <a:cubicBezTo>
                      <a:pt x="13003" y="34456"/>
                      <a:pt x="12965" y="34498"/>
                      <a:pt x="12938" y="34498"/>
                    </a:cubicBezTo>
                    <a:cubicBezTo>
                      <a:pt x="12927" y="34498"/>
                      <a:pt x="12917" y="34490"/>
                      <a:pt x="12912" y="34473"/>
                    </a:cubicBezTo>
                    <a:cubicBezTo>
                      <a:pt x="12893" y="34418"/>
                      <a:pt x="12921" y="34295"/>
                      <a:pt x="12977" y="34188"/>
                    </a:cubicBezTo>
                    <a:cubicBezTo>
                      <a:pt x="13015" y="34114"/>
                      <a:pt x="13054" y="34073"/>
                      <a:pt x="13081" y="34073"/>
                    </a:cubicBezTo>
                    <a:close/>
                    <a:moveTo>
                      <a:pt x="13504" y="34042"/>
                    </a:moveTo>
                    <a:cubicBezTo>
                      <a:pt x="13531" y="34042"/>
                      <a:pt x="13529" y="34143"/>
                      <a:pt x="13501" y="34266"/>
                    </a:cubicBezTo>
                    <a:cubicBezTo>
                      <a:pt x="13473" y="34389"/>
                      <a:pt x="13413" y="34525"/>
                      <a:pt x="13372" y="34566"/>
                    </a:cubicBezTo>
                    <a:cubicBezTo>
                      <a:pt x="13364" y="34574"/>
                      <a:pt x="13358" y="34577"/>
                      <a:pt x="13353" y="34577"/>
                    </a:cubicBezTo>
                    <a:cubicBezTo>
                      <a:pt x="13330" y="34577"/>
                      <a:pt x="13339" y="34492"/>
                      <a:pt x="13374" y="34363"/>
                    </a:cubicBezTo>
                    <a:cubicBezTo>
                      <a:pt x="13420" y="34209"/>
                      <a:pt x="13456" y="34074"/>
                      <a:pt x="13456" y="34062"/>
                    </a:cubicBezTo>
                    <a:cubicBezTo>
                      <a:pt x="13456" y="34049"/>
                      <a:pt x="13476" y="34042"/>
                      <a:pt x="13504" y="34042"/>
                    </a:cubicBezTo>
                    <a:cubicBezTo>
                      <a:pt x="13504" y="34042"/>
                      <a:pt x="13504" y="34042"/>
                      <a:pt x="13504" y="34042"/>
                    </a:cubicBezTo>
                    <a:close/>
                    <a:moveTo>
                      <a:pt x="14076" y="34122"/>
                    </a:moveTo>
                    <a:cubicBezTo>
                      <a:pt x="14094" y="34122"/>
                      <a:pt x="14083" y="34228"/>
                      <a:pt x="14056" y="34350"/>
                    </a:cubicBezTo>
                    <a:cubicBezTo>
                      <a:pt x="14019" y="34511"/>
                      <a:pt x="13912" y="34713"/>
                      <a:pt x="13876" y="34713"/>
                    </a:cubicBezTo>
                    <a:cubicBezTo>
                      <a:pt x="13868" y="34713"/>
                      <a:pt x="13864" y="34704"/>
                      <a:pt x="13864" y="34684"/>
                    </a:cubicBezTo>
                    <a:cubicBezTo>
                      <a:pt x="13864" y="34596"/>
                      <a:pt x="14043" y="34122"/>
                      <a:pt x="14076" y="34122"/>
                    </a:cubicBezTo>
                    <a:close/>
                    <a:moveTo>
                      <a:pt x="13581" y="34495"/>
                    </a:moveTo>
                    <a:cubicBezTo>
                      <a:pt x="13590" y="34495"/>
                      <a:pt x="13597" y="34504"/>
                      <a:pt x="13603" y="34522"/>
                    </a:cubicBezTo>
                    <a:cubicBezTo>
                      <a:pt x="13622" y="34578"/>
                      <a:pt x="13596" y="34667"/>
                      <a:pt x="13549" y="34712"/>
                    </a:cubicBezTo>
                    <a:cubicBezTo>
                      <a:pt x="13529" y="34733"/>
                      <a:pt x="13515" y="34743"/>
                      <a:pt x="13505" y="34743"/>
                    </a:cubicBezTo>
                    <a:cubicBezTo>
                      <a:pt x="13487" y="34743"/>
                      <a:pt x="13491" y="34700"/>
                      <a:pt x="13516" y="34607"/>
                    </a:cubicBezTo>
                    <a:cubicBezTo>
                      <a:pt x="13537" y="34535"/>
                      <a:pt x="13562" y="34495"/>
                      <a:pt x="13581" y="34495"/>
                    </a:cubicBezTo>
                    <a:close/>
                    <a:moveTo>
                      <a:pt x="12811" y="34042"/>
                    </a:moveTo>
                    <a:cubicBezTo>
                      <a:pt x="12869" y="34042"/>
                      <a:pt x="12867" y="34096"/>
                      <a:pt x="12806" y="34209"/>
                    </a:cubicBezTo>
                    <a:cubicBezTo>
                      <a:pt x="12766" y="34283"/>
                      <a:pt x="12705" y="34335"/>
                      <a:pt x="12662" y="34335"/>
                    </a:cubicBezTo>
                    <a:cubicBezTo>
                      <a:pt x="12654" y="34335"/>
                      <a:pt x="12646" y="34333"/>
                      <a:pt x="12639" y="34328"/>
                    </a:cubicBezTo>
                    <a:cubicBezTo>
                      <a:pt x="12627" y="34321"/>
                      <a:pt x="12616" y="34317"/>
                      <a:pt x="12606" y="34317"/>
                    </a:cubicBezTo>
                    <a:cubicBezTo>
                      <a:pt x="12579" y="34317"/>
                      <a:pt x="12561" y="34345"/>
                      <a:pt x="12561" y="34393"/>
                    </a:cubicBezTo>
                    <a:cubicBezTo>
                      <a:pt x="12561" y="34507"/>
                      <a:pt x="12319" y="34839"/>
                      <a:pt x="12254" y="34839"/>
                    </a:cubicBezTo>
                    <a:cubicBezTo>
                      <a:pt x="12245" y="34839"/>
                      <a:pt x="12239" y="34832"/>
                      <a:pt x="12239" y="34816"/>
                    </a:cubicBezTo>
                    <a:cubicBezTo>
                      <a:pt x="12236" y="34774"/>
                      <a:pt x="12313" y="34578"/>
                      <a:pt x="12410" y="34375"/>
                    </a:cubicBezTo>
                    <a:cubicBezTo>
                      <a:pt x="12504" y="34177"/>
                      <a:pt x="12554" y="34092"/>
                      <a:pt x="12592" y="34092"/>
                    </a:cubicBezTo>
                    <a:cubicBezTo>
                      <a:pt x="12613" y="34092"/>
                      <a:pt x="12631" y="34119"/>
                      <a:pt x="12651" y="34168"/>
                    </a:cubicBezTo>
                    <a:cubicBezTo>
                      <a:pt x="12680" y="34239"/>
                      <a:pt x="12696" y="34274"/>
                      <a:pt x="12706" y="34274"/>
                    </a:cubicBezTo>
                    <a:cubicBezTo>
                      <a:pt x="12715" y="34274"/>
                      <a:pt x="12718" y="34244"/>
                      <a:pt x="12720" y="34184"/>
                    </a:cubicBezTo>
                    <a:cubicBezTo>
                      <a:pt x="12723" y="34102"/>
                      <a:pt x="12760" y="34042"/>
                      <a:pt x="12811" y="34042"/>
                    </a:cubicBezTo>
                    <a:close/>
                    <a:moveTo>
                      <a:pt x="13235" y="34297"/>
                    </a:moveTo>
                    <a:cubicBezTo>
                      <a:pt x="13249" y="34297"/>
                      <a:pt x="13262" y="34312"/>
                      <a:pt x="13273" y="34343"/>
                    </a:cubicBezTo>
                    <a:cubicBezTo>
                      <a:pt x="13289" y="34391"/>
                      <a:pt x="13245" y="34558"/>
                      <a:pt x="13178" y="34706"/>
                    </a:cubicBezTo>
                    <a:lnTo>
                      <a:pt x="13051" y="34978"/>
                    </a:lnTo>
                    <a:lnTo>
                      <a:pt x="13099" y="34693"/>
                    </a:lnTo>
                    <a:cubicBezTo>
                      <a:pt x="13141" y="34441"/>
                      <a:pt x="13193" y="34297"/>
                      <a:pt x="13235" y="34297"/>
                    </a:cubicBezTo>
                    <a:close/>
                    <a:moveTo>
                      <a:pt x="13730" y="34611"/>
                    </a:moveTo>
                    <a:cubicBezTo>
                      <a:pt x="13742" y="34611"/>
                      <a:pt x="13750" y="34647"/>
                      <a:pt x="13766" y="34720"/>
                    </a:cubicBezTo>
                    <a:cubicBezTo>
                      <a:pt x="13783" y="34803"/>
                      <a:pt x="13757" y="34913"/>
                      <a:pt x="13709" y="34961"/>
                    </a:cubicBezTo>
                    <a:cubicBezTo>
                      <a:pt x="13683" y="34987"/>
                      <a:pt x="13663" y="34999"/>
                      <a:pt x="13648" y="34999"/>
                    </a:cubicBezTo>
                    <a:cubicBezTo>
                      <a:pt x="13604" y="34999"/>
                      <a:pt x="13611" y="34888"/>
                      <a:pt x="13676" y="34718"/>
                    </a:cubicBezTo>
                    <a:cubicBezTo>
                      <a:pt x="13704" y="34646"/>
                      <a:pt x="13719" y="34611"/>
                      <a:pt x="13730" y="34611"/>
                    </a:cubicBezTo>
                    <a:close/>
                    <a:moveTo>
                      <a:pt x="14560" y="35635"/>
                    </a:moveTo>
                    <a:cubicBezTo>
                      <a:pt x="14568" y="35635"/>
                      <a:pt x="14577" y="35644"/>
                      <a:pt x="14587" y="35660"/>
                    </a:cubicBezTo>
                    <a:cubicBezTo>
                      <a:pt x="14630" y="35726"/>
                      <a:pt x="14643" y="35822"/>
                      <a:pt x="14619" y="35884"/>
                    </a:cubicBezTo>
                    <a:cubicBezTo>
                      <a:pt x="14600" y="35935"/>
                      <a:pt x="14608" y="35961"/>
                      <a:pt x="14642" y="35961"/>
                    </a:cubicBezTo>
                    <a:cubicBezTo>
                      <a:pt x="14655" y="35961"/>
                      <a:pt x="14672" y="35957"/>
                      <a:pt x="14693" y="35949"/>
                    </a:cubicBezTo>
                    <a:cubicBezTo>
                      <a:pt x="14701" y="35946"/>
                      <a:pt x="14710" y="35945"/>
                      <a:pt x="14719" y="35945"/>
                    </a:cubicBezTo>
                    <a:cubicBezTo>
                      <a:pt x="14788" y="35945"/>
                      <a:pt x="14897" y="36009"/>
                      <a:pt x="14976" y="36102"/>
                    </a:cubicBezTo>
                    <a:lnTo>
                      <a:pt x="15143" y="36297"/>
                    </a:lnTo>
                    <a:lnTo>
                      <a:pt x="14845" y="36309"/>
                    </a:lnTo>
                    <a:lnTo>
                      <a:pt x="14548" y="36321"/>
                    </a:lnTo>
                    <a:lnTo>
                      <a:pt x="14531" y="35933"/>
                    </a:lnTo>
                    <a:cubicBezTo>
                      <a:pt x="14523" y="35737"/>
                      <a:pt x="14534" y="35635"/>
                      <a:pt x="14560" y="35635"/>
                    </a:cubicBezTo>
                    <a:close/>
                    <a:moveTo>
                      <a:pt x="14133" y="34556"/>
                    </a:moveTo>
                    <a:cubicBezTo>
                      <a:pt x="14140" y="34556"/>
                      <a:pt x="14150" y="34583"/>
                      <a:pt x="14165" y="34636"/>
                    </a:cubicBezTo>
                    <a:cubicBezTo>
                      <a:pt x="14186" y="34718"/>
                      <a:pt x="14182" y="34841"/>
                      <a:pt x="14153" y="34917"/>
                    </a:cubicBezTo>
                    <a:cubicBezTo>
                      <a:pt x="14129" y="34976"/>
                      <a:pt x="14113" y="35005"/>
                      <a:pt x="14093" y="35005"/>
                    </a:cubicBezTo>
                    <a:cubicBezTo>
                      <a:pt x="14075" y="35005"/>
                      <a:pt x="14054" y="34981"/>
                      <a:pt x="14023" y="34933"/>
                    </a:cubicBezTo>
                    <a:cubicBezTo>
                      <a:pt x="14001" y="34899"/>
                      <a:pt x="13984" y="34882"/>
                      <a:pt x="13973" y="34882"/>
                    </a:cubicBezTo>
                    <a:cubicBezTo>
                      <a:pt x="13953" y="34882"/>
                      <a:pt x="13945" y="34931"/>
                      <a:pt x="13945" y="35038"/>
                    </a:cubicBezTo>
                    <a:cubicBezTo>
                      <a:pt x="13945" y="35161"/>
                      <a:pt x="13821" y="35515"/>
                      <a:pt x="13660" y="35833"/>
                    </a:cubicBezTo>
                    <a:cubicBezTo>
                      <a:pt x="13400" y="36354"/>
                      <a:pt x="13354" y="36402"/>
                      <a:pt x="13123" y="36402"/>
                    </a:cubicBezTo>
                    <a:lnTo>
                      <a:pt x="12871" y="36402"/>
                    </a:lnTo>
                    <a:lnTo>
                      <a:pt x="13019" y="36174"/>
                    </a:lnTo>
                    <a:cubicBezTo>
                      <a:pt x="13433" y="35531"/>
                      <a:pt x="13659" y="35210"/>
                      <a:pt x="13700" y="35210"/>
                    </a:cubicBezTo>
                    <a:cubicBezTo>
                      <a:pt x="13705" y="35210"/>
                      <a:pt x="13707" y="35214"/>
                      <a:pt x="13707" y="35220"/>
                    </a:cubicBezTo>
                    <a:cubicBezTo>
                      <a:pt x="13707" y="35229"/>
                      <a:pt x="13709" y="35233"/>
                      <a:pt x="13713" y="35233"/>
                    </a:cubicBezTo>
                    <a:cubicBezTo>
                      <a:pt x="13728" y="35233"/>
                      <a:pt x="13775" y="35154"/>
                      <a:pt x="13828" y="35034"/>
                    </a:cubicBezTo>
                    <a:cubicBezTo>
                      <a:pt x="13884" y="34903"/>
                      <a:pt x="13963" y="34809"/>
                      <a:pt x="14011" y="34809"/>
                    </a:cubicBezTo>
                    <a:cubicBezTo>
                      <a:pt x="14017" y="34809"/>
                      <a:pt x="14022" y="34811"/>
                      <a:pt x="14027" y="34814"/>
                    </a:cubicBezTo>
                    <a:cubicBezTo>
                      <a:pt x="14035" y="34819"/>
                      <a:pt x="14043" y="34821"/>
                      <a:pt x="14050" y="34821"/>
                    </a:cubicBezTo>
                    <a:cubicBezTo>
                      <a:pt x="14086" y="34821"/>
                      <a:pt x="14112" y="34765"/>
                      <a:pt x="14116" y="34676"/>
                    </a:cubicBezTo>
                    <a:cubicBezTo>
                      <a:pt x="14120" y="34596"/>
                      <a:pt x="14125" y="34556"/>
                      <a:pt x="14133" y="34556"/>
                    </a:cubicBezTo>
                    <a:close/>
                    <a:moveTo>
                      <a:pt x="14295" y="35040"/>
                    </a:moveTo>
                    <a:cubicBezTo>
                      <a:pt x="14315" y="35040"/>
                      <a:pt x="14369" y="35270"/>
                      <a:pt x="14424" y="35628"/>
                    </a:cubicBezTo>
                    <a:cubicBezTo>
                      <a:pt x="14514" y="36223"/>
                      <a:pt x="14439" y="36402"/>
                      <a:pt x="14102" y="36402"/>
                    </a:cubicBezTo>
                    <a:lnTo>
                      <a:pt x="13849" y="36402"/>
                    </a:lnTo>
                    <a:lnTo>
                      <a:pt x="14090" y="35975"/>
                    </a:lnTo>
                    <a:cubicBezTo>
                      <a:pt x="14262" y="35667"/>
                      <a:pt x="14321" y="35469"/>
                      <a:pt x="14300" y="35262"/>
                    </a:cubicBezTo>
                    <a:cubicBezTo>
                      <a:pt x="14285" y="35108"/>
                      <a:pt x="14285" y="35040"/>
                      <a:pt x="14295" y="35040"/>
                    </a:cubicBezTo>
                    <a:close/>
                    <a:moveTo>
                      <a:pt x="14133" y="35215"/>
                    </a:moveTo>
                    <a:cubicBezTo>
                      <a:pt x="14156" y="35215"/>
                      <a:pt x="14165" y="35263"/>
                      <a:pt x="14173" y="35345"/>
                    </a:cubicBezTo>
                    <a:cubicBezTo>
                      <a:pt x="14189" y="35501"/>
                      <a:pt x="14116" y="35735"/>
                      <a:pt x="13969" y="35996"/>
                    </a:cubicBezTo>
                    <a:cubicBezTo>
                      <a:pt x="13829" y="36249"/>
                      <a:pt x="13685" y="36404"/>
                      <a:pt x="13595" y="36404"/>
                    </a:cubicBezTo>
                    <a:cubicBezTo>
                      <a:pt x="13472" y="36404"/>
                      <a:pt x="13501" y="36305"/>
                      <a:pt x="13798" y="35753"/>
                    </a:cubicBezTo>
                    <a:cubicBezTo>
                      <a:pt x="14006" y="35366"/>
                      <a:pt x="14092" y="35215"/>
                      <a:pt x="14133" y="35215"/>
                    </a:cubicBezTo>
                    <a:close/>
                    <a:moveTo>
                      <a:pt x="13313" y="34799"/>
                    </a:moveTo>
                    <a:cubicBezTo>
                      <a:pt x="13330" y="34799"/>
                      <a:pt x="13345" y="34814"/>
                      <a:pt x="13356" y="34847"/>
                    </a:cubicBezTo>
                    <a:cubicBezTo>
                      <a:pt x="13370" y="34891"/>
                      <a:pt x="13342" y="35006"/>
                      <a:pt x="13294" y="35097"/>
                    </a:cubicBezTo>
                    <a:cubicBezTo>
                      <a:pt x="13246" y="35187"/>
                      <a:pt x="13239" y="35264"/>
                      <a:pt x="13278" y="35264"/>
                    </a:cubicBezTo>
                    <a:cubicBezTo>
                      <a:pt x="13315" y="35264"/>
                      <a:pt x="13393" y="35179"/>
                      <a:pt x="13440" y="35081"/>
                    </a:cubicBezTo>
                    <a:cubicBezTo>
                      <a:pt x="13478" y="35002"/>
                      <a:pt x="13499" y="34961"/>
                      <a:pt x="13507" y="34961"/>
                    </a:cubicBezTo>
                    <a:cubicBezTo>
                      <a:pt x="13515" y="34961"/>
                      <a:pt x="13504" y="35016"/>
                      <a:pt x="13480" y="35135"/>
                    </a:cubicBezTo>
                    <a:cubicBezTo>
                      <a:pt x="13410" y="35461"/>
                      <a:pt x="12813" y="36405"/>
                      <a:pt x="12674" y="36405"/>
                    </a:cubicBezTo>
                    <a:cubicBezTo>
                      <a:pt x="12506" y="36405"/>
                      <a:pt x="12521" y="36365"/>
                      <a:pt x="12894" y="35819"/>
                    </a:cubicBezTo>
                    <a:cubicBezTo>
                      <a:pt x="13139" y="35461"/>
                      <a:pt x="13203" y="35306"/>
                      <a:pt x="13139" y="35240"/>
                    </a:cubicBezTo>
                    <a:cubicBezTo>
                      <a:pt x="13111" y="35212"/>
                      <a:pt x="13090" y="35198"/>
                      <a:pt x="13076" y="35198"/>
                    </a:cubicBezTo>
                    <a:cubicBezTo>
                      <a:pt x="13056" y="35198"/>
                      <a:pt x="13048" y="35225"/>
                      <a:pt x="13048" y="35281"/>
                    </a:cubicBezTo>
                    <a:cubicBezTo>
                      <a:pt x="13048" y="35493"/>
                      <a:pt x="12457" y="36384"/>
                      <a:pt x="12283" y="36432"/>
                    </a:cubicBezTo>
                    <a:cubicBezTo>
                      <a:pt x="12233" y="36446"/>
                      <a:pt x="12183" y="36453"/>
                      <a:pt x="12145" y="36453"/>
                    </a:cubicBezTo>
                    <a:cubicBezTo>
                      <a:pt x="12113" y="36453"/>
                      <a:pt x="12089" y="36448"/>
                      <a:pt x="12079" y="36439"/>
                    </a:cubicBezTo>
                    <a:cubicBezTo>
                      <a:pt x="12034" y="36396"/>
                      <a:pt x="12394" y="35882"/>
                      <a:pt x="12758" y="35476"/>
                    </a:cubicBezTo>
                    <a:cubicBezTo>
                      <a:pt x="12917" y="35297"/>
                      <a:pt x="13048" y="35112"/>
                      <a:pt x="13048" y="35065"/>
                    </a:cubicBezTo>
                    <a:cubicBezTo>
                      <a:pt x="13048" y="35048"/>
                      <a:pt x="13054" y="35039"/>
                      <a:pt x="13063" y="35039"/>
                    </a:cubicBezTo>
                    <a:cubicBezTo>
                      <a:pt x="13078" y="35039"/>
                      <a:pt x="13103" y="35061"/>
                      <a:pt x="13130" y="35101"/>
                    </a:cubicBezTo>
                    <a:cubicBezTo>
                      <a:pt x="13158" y="35145"/>
                      <a:pt x="13178" y="35168"/>
                      <a:pt x="13191" y="35168"/>
                    </a:cubicBezTo>
                    <a:cubicBezTo>
                      <a:pt x="13207" y="35168"/>
                      <a:pt x="13212" y="35131"/>
                      <a:pt x="13212" y="35053"/>
                    </a:cubicBezTo>
                    <a:cubicBezTo>
                      <a:pt x="13212" y="34914"/>
                      <a:pt x="13268" y="34799"/>
                      <a:pt x="13313" y="34799"/>
                    </a:cubicBezTo>
                    <a:close/>
                    <a:moveTo>
                      <a:pt x="12765" y="34472"/>
                    </a:moveTo>
                    <a:cubicBezTo>
                      <a:pt x="12774" y="34472"/>
                      <a:pt x="12783" y="34475"/>
                      <a:pt x="12790" y="34482"/>
                    </a:cubicBezTo>
                    <a:cubicBezTo>
                      <a:pt x="12807" y="34500"/>
                      <a:pt x="12773" y="34616"/>
                      <a:pt x="12707" y="34746"/>
                    </a:cubicBezTo>
                    <a:cubicBezTo>
                      <a:pt x="12646" y="34872"/>
                      <a:pt x="12565" y="34967"/>
                      <a:pt x="12521" y="34967"/>
                    </a:cubicBezTo>
                    <a:cubicBezTo>
                      <a:pt x="12520" y="34967"/>
                      <a:pt x="12519" y="34966"/>
                      <a:pt x="12517" y="34966"/>
                    </a:cubicBezTo>
                    <a:cubicBezTo>
                      <a:pt x="12516" y="34966"/>
                      <a:pt x="12515" y="34966"/>
                      <a:pt x="12514" y="34966"/>
                    </a:cubicBezTo>
                    <a:cubicBezTo>
                      <a:pt x="12468" y="34966"/>
                      <a:pt x="12355" y="35126"/>
                      <a:pt x="12252" y="35333"/>
                    </a:cubicBezTo>
                    <a:lnTo>
                      <a:pt x="12065" y="35711"/>
                    </a:lnTo>
                    <a:lnTo>
                      <a:pt x="12363" y="35386"/>
                    </a:lnTo>
                    <a:cubicBezTo>
                      <a:pt x="12483" y="35254"/>
                      <a:pt x="12576" y="35175"/>
                      <a:pt x="12606" y="35175"/>
                    </a:cubicBezTo>
                    <a:cubicBezTo>
                      <a:pt x="12616" y="35175"/>
                      <a:pt x="12619" y="35185"/>
                      <a:pt x="12612" y="35207"/>
                    </a:cubicBezTo>
                    <a:cubicBezTo>
                      <a:pt x="12589" y="35277"/>
                      <a:pt x="12592" y="35315"/>
                      <a:pt x="12618" y="35315"/>
                    </a:cubicBezTo>
                    <a:cubicBezTo>
                      <a:pt x="12625" y="35315"/>
                      <a:pt x="12634" y="35312"/>
                      <a:pt x="12644" y="35306"/>
                    </a:cubicBezTo>
                    <a:cubicBezTo>
                      <a:pt x="12691" y="35276"/>
                      <a:pt x="12726" y="35195"/>
                      <a:pt x="12726" y="35113"/>
                    </a:cubicBezTo>
                    <a:cubicBezTo>
                      <a:pt x="12726" y="35033"/>
                      <a:pt x="12778" y="34901"/>
                      <a:pt x="12845" y="34812"/>
                    </a:cubicBezTo>
                    <a:cubicBezTo>
                      <a:pt x="12900" y="34737"/>
                      <a:pt x="12930" y="34701"/>
                      <a:pt x="12946" y="34701"/>
                    </a:cubicBezTo>
                    <a:cubicBezTo>
                      <a:pt x="12962" y="34701"/>
                      <a:pt x="12965" y="34734"/>
                      <a:pt x="12966" y="34800"/>
                    </a:cubicBezTo>
                    <a:cubicBezTo>
                      <a:pt x="12970" y="35004"/>
                      <a:pt x="12851" y="35208"/>
                      <a:pt x="12369" y="35835"/>
                    </a:cubicBezTo>
                    <a:cubicBezTo>
                      <a:pt x="11895" y="36447"/>
                      <a:pt x="11850" y="36487"/>
                      <a:pt x="11628" y="36487"/>
                    </a:cubicBezTo>
                    <a:cubicBezTo>
                      <a:pt x="11534" y="36484"/>
                      <a:pt x="11502" y="36457"/>
                      <a:pt x="11550" y="36422"/>
                    </a:cubicBezTo>
                    <a:cubicBezTo>
                      <a:pt x="11723" y="36302"/>
                      <a:pt x="12032" y="35793"/>
                      <a:pt x="12049" y="35605"/>
                    </a:cubicBezTo>
                    <a:cubicBezTo>
                      <a:pt x="12070" y="35360"/>
                      <a:pt x="12337" y="34917"/>
                      <a:pt x="12461" y="34917"/>
                    </a:cubicBezTo>
                    <a:cubicBezTo>
                      <a:pt x="12465" y="34917"/>
                      <a:pt x="12468" y="34917"/>
                      <a:pt x="12472" y="34918"/>
                    </a:cubicBezTo>
                    <a:cubicBezTo>
                      <a:pt x="12475" y="34919"/>
                      <a:pt x="12479" y="34919"/>
                      <a:pt x="12483" y="34919"/>
                    </a:cubicBezTo>
                    <a:cubicBezTo>
                      <a:pt x="12528" y="34919"/>
                      <a:pt x="12561" y="34867"/>
                      <a:pt x="12561" y="34791"/>
                    </a:cubicBezTo>
                    <a:cubicBezTo>
                      <a:pt x="12561" y="34661"/>
                      <a:pt x="12691" y="34472"/>
                      <a:pt x="12765" y="34472"/>
                    </a:cubicBezTo>
                    <a:close/>
                    <a:moveTo>
                      <a:pt x="13930" y="36733"/>
                    </a:moveTo>
                    <a:cubicBezTo>
                      <a:pt x="13931" y="36733"/>
                      <a:pt x="13933" y="36733"/>
                      <a:pt x="13935" y="36733"/>
                    </a:cubicBezTo>
                    <a:cubicBezTo>
                      <a:pt x="14143" y="36737"/>
                      <a:pt x="14142" y="36742"/>
                      <a:pt x="13864" y="36889"/>
                    </a:cubicBezTo>
                    <a:cubicBezTo>
                      <a:pt x="13716" y="36967"/>
                      <a:pt x="13618" y="37007"/>
                      <a:pt x="13571" y="37007"/>
                    </a:cubicBezTo>
                    <a:cubicBezTo>
                      <a:pt x="13517" y="37007"/>
                      <a:pt x="13530" y="36955"/>
                      <a:pt x="13616" y="36852"/>
                    </a:cubicBezTo>
                    <a:cubicBezTo>
                      <a:pt x="13673" y="36784"/>
                      <a:pt x="13807" y="36733"/>
                      <a:pt x="13930" y="36733"/>
                    </a:cubicBezTo>
                    <a:close/>
                    <a:moveTo>
                      <a:pt x="12864" y="36813"/>
                    </a:moveTo>
                    <a:cubicBezTo>
                      <a:pt x="12866" y="36813"/>
                      <a:pt x="12868" y="36813"/>
                      <a:pt x="12870" y="36813"/>
                    </a:cubicBezTo>
                    <a:lnTo>
                      <a:pt x="13091" y="36817"/>
                    </a:lnTo>
                    <a:lnTo>
                      <a:pt x="12861" y="36940"/>
                    </a:lnTo>
                    <a:cubicBezTo>
                      <a:pt x="12752" y="36999"/>
                      <a:pt x="12667" y="37028"/>
                      <a:pt x="12616" y="37028"/>
                    </a:cubicBezTo>
                    <a:cubicBezTo>
                      <a:pt x="12554" y="37028"/>
                      <a:pt x="12541" y="36984"/>
                      <a:pt x="12593" y="36899"/>
                    </a:cubicBezTo>
                    <a:cubicBezTo>
                      <a:pt x="12625" y="36850"/>
                      <a:pt x="12743" y="36813"/>
                      <a:pt x="12864" y="36813"/>
                    </a:cubicBezTo>
                    <a:close/>
                    <a:moveTo>
                      <a:pt x="14519" y="36730"/>
                    </a:moveTo>
                    <a:cubicBezTo>
                      <a:pt x="14650" y="36730"/>
                      <a:pt x="14760" y="36749"/>
                      <a:pt x="14760" y="36770"/>
                    </a:cubicBezTo>
                    <a:cubicBezTo>
                      <a:pt x="14760" y="36792"/>
                      <a:pt x="14613" y="36885"/>
                      <a:pt x="14433" y="36976"/>
                    </a:cubicBezTo>
                    <a:cubicBezTo>
                      <a:pt x="14280" y="37054"/>
                      <a:pt x="14188" y="37095"/>
                      <a:pt x="14146" y="37095"/>
                    </a:cubicBezTo>
                    <a:cubicBezTo>
                      <a:pt x="14091" y="37095"/>
                      <a:pt x="14117" y="37028"/>
                      <a:pt x="14195" y="36884"/>
                    </a:cubicBezTo>
                    <a:cubicBezTo>
                      <a:pt x="14250" y="36785"/>
                      <a:pt x="14365" y="36730"/>
                      <a:pt x="14519" y="36730"/>
                    </a:cubicBezTo>
                    <a:close/>
                    <a:moveTo>
                      <a:pt x="12056" y="36804"/>
                    </a:moveTo>
                    <a:cubicBezTo>
                      <a:pt x="12115" y="36804"/>
                      <a:pt x="12155" y="36818"/>
                      <a:pt x="12155" y="36852"/>
                    </a:cubicBezTo>
                    <a:cubicBezTo>
                      <a:pt x="12155" y="36873"/>
                      <a:pt x="12008" y="36965"/>
                      <a:pt x="11828" y="37058"/>
                    </a:cubicBezTo>
                    <a:cubicBezTo>
                      <a:pt x="11685" y="37130"/>
                      <a:pt x="11590" y="37166"/>
                      <a:pt x="11545" y="37166"/>
                    </a:cubicBezTo>
                    <a:cubicBezTo>
                      <a:pt x="11483" y="37166"/>
                      <a:pt x="11514" y="37097"/>
                      <a:pt x="11640" y="36959"/>
                    </a:cubicBezTo>
                    <a:cubicBezTo>
                      <a:pt x="11720" y="36870"/>
                      <a:pt x="11930" y="36804"/>
                      <a:pt x="12056" y="36804"/>
                    </a:cubicBezTo>
                    <a:close/>
                    <a:moveTo>
                      <a:pt x="13475" y="36769"/>
                    </a:moveTo>
                    <a:cubicBezTo>
                      <a:pt x="13547" y="36769"/>
                      <a:pt x="13535" y="36821"/>
                      <a:pt x="13459" y="36965"/>
                    </a:cubicBezTo>
                    <a:cubicBezTo>
                      <a:pt x="13389" y="37096"/>
                      <a:pt x="13147" y="37288"/>
                      <a:pt x="13072" y="37288"/>
                    </a:cubicBezTo>
                    <a:cubicBezTo>
                      <a:pt x="13059" y="37288"/>
                      <a:pt x="13051" y="37281"/>
                      <a:pt x="13051" y="37266"/>
                    </a:cubicBezTo>
                    <a:cubicBezTo>
                      <a:pt x="13051" y="37127"/>
                      <a:pt x="13259" y="36812"/>
                      <a:pt x="13368" y="36786"/>
                    </a:cubicBezTo>
                    <a:cubicBezTo>
                      <a:pt x="13414" y="36775"/>
                      <a:pt x="13450" y="36769"/>
                      <a:pt x="13475" y="36769"/>
                    </a:cubicBezTo>
                    <a:close/>
                    <a:moveTo>
                      <a:pt x="12480" y="36810"/>
                    </a:moveTo>
                    <a:cubicBezTo>
                      <a:pt x="12543" y="36810"/>
                      <a:pt x="12544" y="36858"/>
                      <a:pt x="12482" y="36972"/>
                    </a:cubicBezTo>
                    <a:cubicBezTo>
                      <a:pt x="12391" y="37138"/>
                      <a:pt x="12085" y="37366"/>
                      <a:pt x="11970" y="37366"/>
                    </a:cubicBezTo>
                    <a:cubicBezTo>
                      <a:pt x="11956" y="37366"/>
                      <a:pt x="11944" y="37362"/>
                      <a:pt x="11937" y="37355"/>
                    </a:cubicBezTo>
                    <a:cubicBezTo>
                      <a:pt x="11875" y="37294"/>
                      <a:pt x="12358" y="36810"/>
                      <a:pt x="12480" y="36810"/>
                    </a:cubicBezTo>
                    <a:close/>
                    <a:moveTo>
                      <a:pt x="6907" y="37786"/>
                    </a:moveTo>
                    <a:cubicBezTo>
                      <a:pt x="6945" y="37786"/>
                      <a:pt x="6949" y="37808"/>
                      <a:pt x="6898" y="37853"/>
                    </a:cubicBezTo>
                    <a:cubicBezTo>
                      <a:pt x="6854" y="37893"/>
                      <a:pt x="6581" y="38102"/>
                      <a:pt x="6287" y="38321"/>
                    </a:cubicBezTo>
                    <a:cubicBezTo>
                      <a:pt x="5994" y="38541"/>
                      <a:pt x="5548" y="38895"/>
                      <a:pt x="5289" y="39116"/>
                    </a:cubicBezTo>
                    <a:cubicBezTo>
                      <a:pt x="5035" y="39331"/>
                      <a:pt x="4913" y="39423"/>
                      <a:pt x="4859" y="39423"/>
                    </a:cubicBezTo>
                    <a:cubicBezTo>
                      <a:pt x="4831" y="39423"/>
                      <a:pt x="4821" y="39399"/>
                      <a:pt x="4821" y="39355"/>
                    </a:cubicBezTo>
                    <a:cubicBezTo>
                      <a:pt x="4823" y="39265"/>
                      <a:pt x="4895" y="39104"/>
                      <a:pt x="4989" y="38982"/>
                    </a:cubicBezTo>
                    <a:cubicBezTo>
                      <a:pt x="5084" y="38859"/>
                      <a:pt x="5129" y="38765"/>
                      <a:pt x="5094" y="38765"/>
                    </a:cubicBezTo>
                    <a:cubicBezTo>
                      <a:pt x="5061" y="38765"/>
                      <a:pt x="5150" y="38644"/>
                      <a:pt x="5302" y="38488"/>
                    </a:cubicBezTo>
                    <a:cubicBezTo>
                      <a:pt x="5558" y="38224"/>
                      <a:pt x="6181" y="37897"/>
                      <a:pt x="6395" y="37897"/>
                    </a:cubicBezTo>
                    <a:cubicBezTo>
                      <a:pt x="6418" y="37897"/>
                      <a:pt x="6436" y="37900"/>
                      <a:pt x="6449" y="37908"/>
                    </a:cubicBezTo>
                    <a:cubicBezTo>
                      <a:pt x="6464" y="37918"/>
                      <a:pt x="6486" y="37922"/>
                      <a:pt x="6512" y="37922"/>
                    </a:cubicBezTo>
                    <a:cubicBezTo>
                      <a:pt x="6561" y="37922"/>
                      <a:pt x="6624" y="37905"/>
                      <a:pt x="6678" y="37873"/>
                    </a:cubicBezTo>
                    <a:cubicBezTo>
                      <a:pt x="6774" y="37816"/>
                      <a:pt x="6863" y="37786"/>
                      <a:pt x="6907" y="37786"/>
                    </a:cubicBezTo>
                    <a:close/>
                    <a:moveTo>
                      <a:pt x="22310" y="38608"/>
                    </a:moveTo>
                    <a:cubicBezTo>
                      <a:pt x="22327" y="38608"/>
                      <a:pt x="22335" y="38618"/>
                      <a:pt x="22335" y="38636"/>
                    </a:cubicBezTo>
                    <a:cubicBezTo>
                      <a:pt x="22335" y="38652"/>
                      <a:pt x="22358" y="38724"/>
                      <a:pt x="22380" y="38791"/>
                    </a:cubicBezTo>
                    <a:cubicBezTo>
                      <a:pt x="22413" y="38878"/>
                      <a:pt x="22271" y="38999"/>
                      <a:pt x="21887" y="39213"/>
                    </a:cubicBezTo>
                    <a:cubicBezTo>
                      <a:pt x="21595" y="39378"/>
                      <a:pt x="21368" y="39532"/>
                      <a:pt x="21386" y="39552"/>
                    </a:cubicBezTo>
                    <a:cubicBezTo>
                      <a:pt x="21387" y="39553"/>
                      <a:pt x="21390" y="39554"/>
                      <a:pt x="21394" y="39554"/>
                    </a:cubicBezTo>
                    <a:cubicBezTo>
                      <a:pt x="21442" y="39554"/>
                      <a:pt x="21671" y="39441"/>
                      <a:pt x="21927" y="39291"/>
                    </a:cubicBezTo>
                    <a:cubicBezTo>
                      <a:pt x="22212" y="39122"/>
                      <a:pt x="22344" y="39053"/>
                      <a:pt x="22431" y="39053"/>
                    </a:cubicBezTo>
                    <a:cubicBezTo>
                      <a:pt x="22480" y="39053"/>
                      <a:pt x="22515" y="39076"/>
                      <a:pt x="22554" y="39116"/>
                    </a:cubicBezTo>
                    <a:cubicBezTo>
                      <a:pt x="22658" y="39219"/>
                      <a:pt x="22638" y="39393"/>
                      <a:pt x="22550" y="39393"/>
                    </a:cubicBezTo>
                    <a:cubicBezTo>
                      <a:pt x="22535" y="39393"/>
                      <a:pt x="22517" y="39388"/>
                      <a:pt x="22498" y="39376"/>
                    </a:cubicBezTo>
                    <a:cubicBezTo>
                      <a:pt x="22492" y="39373"/>
                      <a:pt x="22483" y="39371"/>
                      <a:pt x="22470" y="39371"/>
                    </a:cubicBezTo>
                    <a:cubicBezTo>
                      <a:pt x="22401" y="39371"/>
                      <a:pt x="22237" y="39421"/>
                      <a:pt x="22066" y="39498"/>
                    </a:cubicBezTo>
                    <a:cubicBezTo>
                      <a:pt x="21869" y="39585"/>
                      <a:pt x="21594" y="39653"/>
                      <a:pt x="21439" y="39653"/>
                    </a:cubicBezTo>
                    <a:cubicBezTo>
                      <a:pt x="21434" y="39653"/>
                      <a:pt x="21430" y="39653"/>
                      <a:pt x="21426" y="39653"/>
                    </a:cubicBezTo>
                    <a:cubicBezTo>
                      <a:pt x="21412" y="39653"/>
                      <a:pt x="21397" y="39652"/>
                      <a:pt x="21382" y="39652"/>
                    </a:cubicBezTo>
                    <a:cubicBezTo>
                      <a:pt x="21235" y="39652"/>
                      <a:pt x="21028" y="39675"/>
                      <a:pt x="20909" y="39704"/>
                    </a:cubicBezTo>
                    <a:cubicBezTo>
                      <a:pt x="20845" y="39719"/>
                      <a:pt x="20796" y="39728"/>
                      <a:pt x="20767" y="39728"/>
                    </a:cubicBezTo>
                    <a:cubicBezTo>
                      <a:pt x="20646" y="39728"/>
                      <a:pt x="20836" y="39582"/>
                      <a:pt x="21522" y="39102"/>
                    </a:cubicBezTo>
                    <a:cubicBezTo>
                      <a:pt x="22030" y="38744"/>
                      <a:pt x="22242" y="38608"/>
                      <a:pt x="22310" y="38608"/>
                    </a:cubicBezTo>
                    <a:close/>
                    <a:moveTo>
                      <a:pt x="15597" y="36659"/>
                    </a:moveTo>
                    <a:cubicBezTo>
                      <a:pt x="15616" y="36659"/>
                      <a:pt x="15636" y="36659"/>
                      <a:pt x="15656" y="36659"/>
                    </a:cubicBezTo>
                    <a:lnTo>
                      <a:pt x="16022" y="36665"/>
                    </a:lnTo>
                    <a:lnTo>
                      <a:pt x="15452" y="36939"/>
                    </a:lnTo>
                    <a:cubicBezTo>
                      <a:pt x="15078" y="37119"/>
                      <a:pt x="14939" y="37208"/>
                      <a:pt x="14992" y="37208"/>
                    </a:cubicBezTo>
                    <a:cubicBezTo>
                      <a:pt x="15045" y="37208"/>
                      <a:pt x="15295" y="37116"/>
                      <a:pt x="15696" y="36933"/>
                    </a:cubicBezTo>
                    <a:cubicBezTo>
                      <a:pt x="15999" y="36796"/>
                      <a:pt x="16289" y="36697"/>
                      <a:pt x="16384" y="36697"/>
                    </a:cubicBezTo>
                    <a:cubicBezTo>
                      <a:pt x="16396" y="36697"/>
                      <a:pt x="16404" y="36699"/>
                      <a:pt x="16410" y="36702"/>
                    </a:cubicBezTo>
                    <a:cubicBezTo>
                      <a:pt x="16448" y="36725"/>
                      <a:pt x="16947" y="36740"/>
                      <a:pt x="17588" y="36740"/>
                    </a:cubicBezTo>
                    <a:cubicBezTo>
                      <a:pt x="17723" y="36740"/>
                      <a:pt x="17864" y="36739"/>
                      <a:pt x="18009" y="36738"/>
                    </a:cubicBezTo>
                    <a:lnTo>
                      <a:pt x="19525" y="36722"/>
                    </a:lnTo>
                    <a:lnTo>
                      <a:pt x="18877" y="37133"/>
                    </a:lnTo>
                    <a:cubicBezTo>
                      <a:pt x="18519" y="37360"/>
                      <a:pt x="18263" y="37544"/>
                      <a:pt x="18307" y="37544"/>
                    </a:cubicBezTo>
                    <a:cubicBezTo>
                      <a:pt x="18349" y="37544"/>
                      <a:pt x="18678" y="37357"/>
                      <a:pt x="19036" y="37130"/>
                    </a:cubicBezTo>
                    <a:lnTo>
                      <a:pt x="19687" y="36713"/>
                    </a:lnTo>
                    <a:lnTo>
                      <a:pt x="20360" y="36745"/>
                    </a:lnTo>
                    <a:cubicBezTo>
                      <a:pt x="20971" y="36776"/>
                      <a:pt x="21071" y="36805"/>
                      <a:pt x="21464" y="37076"/>
                    </a:cubicBezTo>
                    <a:cubicBezTo>
                      <a:pt x="21920" y="37392"/>
                      <a:pt x="22225" y="37829"/>
                      <a:pt x="22269" y="38236"/>
                    </a:cubicBezTo>
                    <a:cubicBezTo>
                      <a:pt x="22293" y="38455"/>
                      <a:pt x="22227" y="38521"/>
                      <a:pt x="21371" y="39120"/>
                    </a:cubicBezTo>
                    <a:cubicBezTo>
                      <a:pt x="20457" y="39759"/>
                      <a:pt x="20437" y="39768"/>
                      <a:pt x="19865" y="39800"/>
                    </a:cubicBezTo>
                    <a:lnTo>
                      <a:pt x="19281" y="39832"/>
                    </a:lnTo>
                    <a:lnTo>
                      <a:pt x="19281" y="39832"/>
                    </a:lnTo>
                    <a:lnTo>
                      <a:pt x="19713" y="39545"/>
                    </a:lnTo>
                    <a:cubicBezTo>
                      <a:pt x="20322" y="39137"/>
                      <a:pt x="21447" y="38257"/>
                      <a:pt x="21407" y="38217"/>
                    </a:cubicBezTo>
                    <a:cubicBezTo>
                      <a:pt x="21406" y="38217"/>
                      <a:pt x="21406" y="38216"/>
                      <a:pt x="21405" y="38216"/>
                    </a:cubicBezTo>
                    <a:cubicBezTo>
                      <a:pt x="21368" y="38216"/>
                      <a:pt x="20987" y="38490"/>
                      <a:pt x="20543" y="38835"/>
                    </a:cubicBezTo>
                    <a:cubicBezTo>
                      <a:pt x="19644" y="39537"/>
                      <a:pt x="19051" y="39893"/>
                      <a:pt x="18781" y="39893"/>
                    </a:cubicBezTo>
                    <a:cubicBezTo>
                      <a:pt x="18768" y="39893"/>
                      <a:pt x="18755" y="39892"/>
                      <a:pt x="18743" y="39890"/>
                    </a:cubicBezTo>
                    <a:cubicBezTo>
                      <a:pt x="18612" y="39873"/>
                      <a:pt x="18763" y="39735"/>
                      <a:pt x="19373" y="39319"/>
                    </a:cubicBezTo>
                    <a:cubicBezTo>
                      <a:pt x="19813" y="39019"/>
                      <a:pt x="20341" y="38622"/>
                      <a:pt x="20542" y="38436"/>
                    </a:cubicBezTo>
                    <a:cubicBezTo>
                      <a:pt x="20729" y="38265"/>
                      <a:pt x="20811" y="38180"/>
                      <a:pt x="20793" y="38180"/>
                    </a:cubicBezTo>
                    <a:cubicBezTo>
                      <a:pt x="20768" y="38180"/>
                      <a:pt x="20564" y="38332"/>
                      <a:pt x="20190" y="38630"/>
                    </a:cubicBezTo>
                    <a:cubicBezTo>
                      <a:pt x="19287" y="39353"/>
                      <a:pt x="18402" y="39890"/>
                      <a:pt x="18119" y="39890"/>
                    </a:cubicBezTo>
                    <a:cubicBezTo>
                      <a:pt x="18111" y="39890"/>
                      <a:pt x="18104" y="39889"/>
                      <a:pt x="18097" y="39889"/>
                    </a:cubicBezTo>
                    <a:cubicBezTo>
                      <a:pt x="17874" y="39866"/>
                      <a:pt x="17950" y="39794"/>
                      <a:pt x="19003" y="39049"/>
                    </a:cubicBezTo>
                    <a:cubicBezTo>
                      <a:pt x="19638" y="38597"/>
                      <a:pt x="20173" y="38197"/>
                      <a:pt x="20199" y="38152"/>
                    </a:cubicBezTo>
                    <a:cubicBezTo>
                      <a:pt x="20211" y="38133"/>
                      <a:pt x="20213" y="38122"/>
                      <a:pt x="20202" y="38122"/>
                    </a:cubicBezTo>
                    <a:cubicBezTo>
                      <a:pt x="20154" y="38122"/>
                      <a:pt x="19842" y="38339"/>
                      <a:pt x="18872" y="39035"/>
                    </a:cubicBezTo>
                    <a:cubicBezTo>
                      <a:pt x="17863" y="39760"/>
                      <a:pt x="17495" y="39976"/>
                      <a:pt x="17245" y="39976"/>
                    </a:cubicBezTo>
                    <a:cubicBezTo>
                      <a:pt x="17224" y="39976"/>
                      <a:pt x="17205" y="39974"/>
                      <a:pt x="17185" y="39971"/>
                    </a:cubicBezTo>
                    <a:cubicBezTo>
                      <a:pt x="17050" y="39951"/>
                      <a:pt x="17291" y="39741"/>
                      <a:pt x="18203" y="39097"/>
                    </a:cubicBezTo>
                    <a:cubicBezTo>
                      <a:pt x="18864" y="38630"/>
                      <a:pt x="19386" y="38234"/>
                      <a:pt x="19368" y="38217"/>
                    </a:cubicBezTo>
                    <a:cubicBezTo>
                      <a:pt x="19367" y="38217"/>
                      <a:pt x="19367" y="38216"/>
                      <a:pt x="19366" y="38216"/>
                    </a:cubicBezTo>
                    <a:cubicBezTo>
                      <a:pt x="19323" y="38216"/>
                      <a:pt x="18754" y="38600"/>
                      <a:pt x="18069" y="39088"/>
                    </a:cubicBezTo>
                    <a:cubicBezTo>
                      <a:pt x="17154" y="39742"/>
                      <a:pt x="16780" y="39969"/>
                      <a:pt x="16615" y="39969"/>
                    </a:cubicBezTo>
                    <a:cubicBezTo>
                      <a:pt x="16608" y="39969"/>
                      <a:pt x="16602" y="39968"/>
                      <a:pt x="16596" y="39967"/>
                    </a:cubicBezTo>
                    <a:cubicBezTo>
                      <a:pt x="16415" y="39946"/>
                      <a:pt x="16538" y="39827"/>
                      <a:pt x="17492" y="39092"/>
                    </a:cubicBezTo>
                    <a:cubicBezTo>
                      <a:pt x="18101" y="38621"/>
                      <a:pt x="18617" y="38204"/>
                      <a:pt x="18647" y="38160"/>
                    </a:cubicBezTo>
                    <a:cubicBezTo>
                      <a:pt x="18661" y="38137"/>
                      <a:pt x="18668" y="38123"/>
                      <a:pt x="18658" y="38123"/>
                    </a:cubicBezTo>
                    <a:cubicBezTo>
                      <a:pt x="18619" y="38123"/>
                      <a:pt x="18332" y="38339"/>
                      <a:pt x="17227" y="39178"/>
                    </a:cubicBezTo>
                    <a:lnTo>
                      <a:pt x="16096" y="40040"/>
                    </a:lnTo>
                    <a:lnTo>
                      <a:pt x="14959" y="40096"/>
                    </a:lnTo>
                    <a:cubicBezTo>
                      <a:pt x="14332" y="40128"/>
                      <a:pt x="13622" y="40172"/>
                      <a:pt x="13374" y="40193"/>
                    </a:cubicBezTo>
                    <a:cubicBezTo>
                      <a:pt x="13218" y="40208"/>
                      <a:pt x="13117" y="40217"/>
                      <a:pt x="13061" y="40217"/>
                    </a:cubicBezTo>
                    <a:cubicBezTo>
                      <a:pt x="12960" y="40217"/>
                      <a:pt x="13010" y="40187"/>
                      <a:pt x="13154" y="40105"/>
                    </a:cubicBezTo>
                    <a:cubicBezTo>
                      <a:pt x="13336" y="40001"/>
                      <a:pt x="13398" y="39947"/>
                      <a:pt x="13353" y="39947"/>
                    </a:cubicBezTo>
                    <a:cubicBezTo>
                      <a:pt x="13313" y="39947"/>
                      <a:pt x="13190" y="39989"/>
                      <a:pt x="12992" y="40073"/>
                    </a:cubicBezTo>
                    <a:cubicBezTo>
                      <a:pt x="12774" y="40165"/>
                      <a:pt x="12593" y="40209"/>
                      <a:pt x="12500" y="40209"/>
                    </a:cubicBezTo>
                    <a:cubicBezTo>
                      <a:pt x="12395" y="40209"/>
                      <a:pt x="12403" y="40152"/>
                      <a:pt x="12600" y="40042"/>
                    </a:cubicBezTo>
                    <a:cubicBezTo>
                      <a:pt x="12739" y="39966"/>
                      <a:pt x="12810" y="39906"/>
                      <a:pt x="12765" y="39905"/>
                    </a:cubicBezTo>
                    <a:cubicBezTo>
                      <a:pt x="12764" y="39905"/>
                      <a:pt x="12763" y="39905"/>
                      <a:pt x="12762" y="39905"/>
                    </a:cubicBezTo>
                    <a:cubicBezTo>
                      <a:pt x="12715" y="39905"/>
                      <a:pt x="12563" y="39974"/>
                      <a:pt x="12426" y="40060"/>
                    </a:cubicBezTo>
                    <a:cubicBezTo>
                      <a:pt x="12242" y="40173"/>
                      <a:pt x="12030" y="40215"/>
                      <a:pt x="11651" y="40215"/>
                    </a:cubicBezTo>
                    <a:cubicBezTo>
                      <a:pt x="11645" y="40215"/>
                      <a:pt x="11639" y="40215"/>
                      <a:pt x="11633" y="40215"/>
                    </a:cubicBezTo>
                    <a:lnTo>
                      <a:pt x="11094" y="40212"/>
                    </a:lnTo>
                    <a:lnTo>
                      <a:pt x="11624" y="39804"/>
                    </a:lnTo>
                    <a:cubicBezTo>
                      <a:pt x="11917" y="39578"/>
                      <a:pt x="12155" y="39383"/>
                      <a:pt x="12155" y="39364"/>
                    </a:cubicBezTo>
                    <a:cubicBezTo>
                      <a:pt x="12155" y="39355"/>
                      <a:pt x="12150" y="39350"/>
                      <a:pt x="12140" y="39350"/>
                    </a:cubicBezTo>
                    <a:cubicBezTo>
                      <a:pt x="12089" y="39350"/>
                      <a:pt x="11891" y="39490"/>
                      <a:pt x="11446" y="39839"/>
                    </a:cubicBezTo>
                    <a:cubicBezTo>
                      <a:pt x="11052" y="40148"/>
                      <a:pt x="10903" y="40223"/>
                      <a:pt x="10661" y="40223"/>
                    </a:cubicBezTo>
                    <a:cubicBezTo>
                      <a:pt x="10652" y="40223"/>
                      <a:pt x="10643" y="40223"/>
                      <a:pt x="10634" y="40223"/>
                    </a:cubicBezTo>
                    <a:lnTo>
                      <a:pt x="10320" y="40219"/>
                    </a:lnTo>
                    <a:lnTo>
                      <a:pt x="10801" y="39775"/>
                    </a:lnTo>
                    <a:cubicBezTo>
                      <a:pt x="11117" y="39485"/>
                      <a:pt x="11246" y="39340"/>
                      <a:pt x="11214" y="39340"/>
                    </a:cubicBezTo>
                    <a:cubicBezTo>
                      <a:pt x="11181" y="39340"/>
                      <a:pt x="10984" y="39489"/>
                      <a:pt x="10648" y="39786"/>
                    </a:cubicBezTo>
                    <a:cubicBezTo>
                      <a:pt x="10232" y="40149"/>
                      <a:pt x="10057" y="40252"/>
                      <a:pt x="9777" y="40280"/>
                    </a:cubicBezTo>
                    <a:lnTo>
                      <a:pt x="9427" y="40316"/>
                    </a:lnTo>
                    <a:lnTo>
                      <a:pt x="10158" y="39608"/>
                    </a:lnTo>
                    <a:cubicBezTo>
                      <a:pt x="10527" y="39254"/>
                      <a:pt x="10769" y="39001"/>
                      <a:pt x="10745" y="39001"/>
                    </a:cubicBezTo>
                    <a:cubicBezTo>
                      <a:pt x="10742" y="39001"/>
                      <a:pt x="10737" y="39004"/>
                      <a:pt x="10728" y="39010"/>
                    </a:cubicBezTo>
                    <a:cubicBezTo>
                      <a:pt x="10638" y="39070"/>
                      <a:pt x="10284" y="39387"/>
                      <a:pt x="9943" y="39715"/>
                    </a:cubicBezTo>
                    <a:cubicBezTo>
                      <a:pt x="9428" y="40207"/>
                      <a:pt x="9278" y="40306"/>
                      <a:pt x="9056" y="40306"/>
                    </a:cubicBezTo>
                    <a:cubicBezTo>
                      <a:pt x="9053" y="40306"/>
                      <a:pt x="9050" y="40306"/>
                      <a:pt x="9047" y="40306"/>
                    </a:cubicBezTo>
                    <a:lnTo>
                      <a:pt x="8774" y="40300"/>
                    </a:lnTo>
                    <a:lnTo>
                      <a:pt x="9101" y="40000"/>
                    </a:lnTo>
                    <a:cubicBezTo>
                      <a:pt x="9280" y="39834"/>
                      <a:pt x="9662" y="39486"/>
                      <a:pt x="9948" y="39229"/>
                    </a:cubicBezTo>
                    <a:cubicBezTo>
                      <a:pt x="10232" y="38973"/>
                      <a:pt x="10435" y="38764"/>
                      <a:pt x="10397" y="38764"/>
                    </a:cubicBezTo>
                    <a:cubicBezTo>
                      <a:pt x="10397" y="38764"/>
                      <a:pt x="10396" y="38764"/>
                      <a:pt x="10396" y="38764"/>
                    </a:cubicBezTo>
                    <a:cubicBezTo>
                      <a:pt x="10356" y="38765"/>
                      <a:pt x="9936" y="39118"/>
                      <a:pt x="9471" y="39538"/>
                    </a:cubicBezTo>
                    <a:cubicBezTo>
                      <a:pt x="8788" y="40156"/>
                      <a:pt x="8572" y="40307"/>
                      <a:pt x="8372" y="40307"/>
                    </a:cubicBezTo>
                    <a:cubicBezTo>
                      <a:pt x="8131" y="40307"/>
                      <a:pt x="8139" y="40292"/>
                      <a:pt x="8693" y="39798"/>
                    </a:cubicBezTo>
                    <a:cubicBezTo>
                      <a:pt x="9427" y="39140"/>
                      <a:pt x="9786" y="38795"/>
                      <a:pt x="9740" y="38795"/>
                    </a:cubicBezTo>
                    <a:cubicBezTo>
                      <a:pt x="9736" y="38795"/>
                      <a:pt x="9729" y="38797"/>
                      <a:pt x="9718" y="38803"/>
                    </a:cubicBezTo>
                    <a:cubicBezTo>
                      <a:pt x="9661" y="38832"/>
                      <a:pt x="9229" y="39199"/>
                      <a:pt x="8758" y="39621"/>
                    </a:cubicBezTo>
                    <a:cubicBezTo>
                      <a:pt x="8146" y="40167"/>
                      <a:pt x="7819" y="40398"/>
                      <a:pt x="7627" y="40398"/>
                    </a:cubicBezTo>
                    <a:cubicBezTo>
                      <a:pt x="7570" y="40398"/>
                      <a:pt x="7525" y="40378"/>
                      <a:pt x="7488" y="40341"/>
                    </a:cubicBezTo>
                    <a:cubicBezTo>
                      <a:pt x="7461" y="40314"/>
                      <a:pt x="7651" y="40100"/>
                      <a:pt x="7904" y="39873"/>
                    </a:cubicBezTo>
                    <a:cubicBezTo>
                      <a:pt x="8501" y="39331"/>
                      <a:pt x="8935" y="38910"/>
                      <a:pt x="8896" y="38910"/>
                    </a:cubicBezTo>
                    <a:cubicBezTo>
                      <a:pt x="8891" y="38910"/>
                      <a:pt x="8878" y="38917"/>
                      <a:pt x="8856" y="38932"/>
                    </a:cubicBezTo>
                    <a:cubicBezTo>
                      <a:pt x="8766" y="38995"/>
                      <a:pt x="8374" y="39331"/>
                      <a:pt x="7984" y="39680"/>
                    </a:cubicBezTo>
                    <a:cubicBezTo>
                      <a:pt x="7450" y="40159"/>
                      <a:pt x="7263" y="40292"/>
                      <a:pt x="7093" y="40292"/>
                    </a:cubicBezTo>
                    <a:cubicBezTo>
                      <a:pt x="7079" y="40292"/>
                      <a:pt x="7065" y="40291"/>
                      <a:pt x="7051" y="40290"/>
                    </a:cubicBezTo>
                    <a:cubicBezTo>
                      <a:pt x="6843" y="40268"/>
                      <a:pt x="6901" y="40203"/>
                      <a:pt x="7779" y="39457"/>
                    </a:cubicBezTo>
                    <a:cubicBezTo>
                      <a:pt x="8301" y="39013"/>
                      <a:pt x="8733" y="38636"/>
                      <a:pt x="8733" y="38621"/>
                    </a:cubicBezTo>
                    <a:cubicBezTo>
                      <a:pt x="8733" y="38609"/>
                      <a:pt x="8729" y="38602"/>
                      <a:pt x="8718" y="38602"/>
                    </a:cubicBezTo>
                    <a:cubicBezTo>
                      <a:pt x="8661" y="38602"/>
                      <a:pt x="8420" y="38799"/>
                      <a:pt x="7658" y="39454"/>
                    </a:cubicBezTo>
                    <a:cubicBezTo>
                      <a:pt x="6835" y="40160"/>
                      <a:pt x="6619" y="40307"/>
                      <a:pt x="6395" y="40307"/>
                    </a:cubicBezTo>
                    <a:cubicBezTo>
                      <a:pt x="6248" y="40307"/>
                      <a:pt x="6127" y="40294"/>
                      <a:pt x="6127" y="40279"/>
                    </a:cubicBezTo>
                    <a:cubicBezTo>
                      <a:pt x="6127" y="40263"/>
                      <a:pt x="6468" y="39961"/>
                      <a:pt x="6883" y="39612"/>
                    </a:cubicBezTo>
                    <a:cubicBezTo>
                      <a:pt x="7853" y="38795"/>
                      <a:pt x="7890" y="38759"/>
                      <a:pt x="7797" y="38759"/>
                    </a:cubicBezTo>
                    <a:cubicBezTo>
                      <a:pt x="7751" y="38759"/>
                      <a:pt x="7311" y="39109"/>
                      <a:pt x="6822" y="39533"/>
                    </a:cubicBezTo>
                    <a:cubicBezTo>
                      <a:pt x="6334" y="39958"/>
                      <a:pt x="5859" y="40307"/>
                      <a:pt x="5772" y="40307"/>
                    </a:cubicBezTo>
                    <a:cubicBezTo>
                      <a:pt x="5620" y="40307"/>
                      <a:pt x="5620" y="40299"/>
                      <a:pt x="5790" y="40120"/>
                    </a:cubicBezTo>
                    <a:cubicBezTo>
                      <a:pt x="5885" y="40018"/>
                      <a:pt x="6351" y="39620"/>
                      <a:pt x="6815" y="39244"/>
                    </a:cubicBezTo>
                    <a:cubicBezTo>
                      <a:pt x="7281" y="38868"/>
                      <a:pt x="7652" y="38542"/>
                      <a:pt x="7638" y="38527"/>
                    </a:cubicBezTo>
                    <a:cubicBezTo>
                      <a:pt x="7635" y="38525"/>
                      <a:pt x="7632" y="38524"/>
                      <a:pt x="7628" y="38524"/>
                    </a:cubicBezTo>
                    <a:cubicBezTo>
                      <a:pt x="7561" y="38524"/>
                      <a:pt x="7217" y="38797"/>
                      <a:pt x="6078" y="39751"/>
                    </a:cubicBezTo>
                    <a:cubicBezTo>
                      <a:pt x="5603" y="40147"/>
                      <a:pt x="5372" y="40298"/>
                      <a:pt x="5147" y="40298"/>
                    </a:cubicBezTo>
                    <a:cubicBezTo>
                      <a:pt x="5059" y="40298"/>
                      <a:pt x="4972" y="40275"/>
                      <a:pt x="4872" y="40235"/>
                    </a:cubicBezTo>
                    <a:cubicBezTo>
                      <a:pt x="4745" y="40183"/>
                      <a:pt x="4796" y="40113"/>
                      <a:pt x="5244" y="39704"/>
                    </a:cubicBezTo>
                    <a:cubicBezTo>
                      <a:pt x="5526" y="39446"/>
                      <a:pt x="6046" y="39003"/>
                      <a:pt x="6389" y="38731"/>
                    </a:cubicBezTo>
                    <a:cubicBezTo>
                      <a:pt x="6731" y="38456"/>
                      <a:pt x="7017" y="38200"/>
                      <a:pt x="7018" y="38164"/>
                    </a:cubicBezTo>
                    <a:cubicBezTo>
                      <a:pt x="7019" y="38155"/>
                      <a:pt x="7015" y="38150"/>
                      <a:pt x="7007" y="38150"/>
                    </a:cubicBezTo>
                    <a:cubicBezTo>
                      <a:pt x="6938" y="38150"/>
                      <a:pt x="6566" y="38448"/>
                      <a:pt x="5638" y="39240"/>
                    </a:cubicBezTo>
                    <a:cubicBezTo>
                      <a:pt x="5090" y="39708"/>
                      <a:pt x="4869" y="39883"/>
                      <a:pt x="4787" y="39883"/>
                    </a:cubicBezTo>
                    <a:cubicBezTo>
                      <a:pt x="4753" y="39883"/>
                      <a:pt x="4743" y="39853"/>
                      <a:pt x="4743" y="39802"/>
                    </a:cubicBezTo>
                    <a:cubicBezTo>
                      <a:pt x="4743" y="39667"/>
                      <a:pt x="5320" y="39156"/>
                      <a:pt x="6339" y="38388"/>
                    </a:cubicBezTo>
                    <a:lnTo>
                      <a:pt x="7243" y="37708"/>
                    </a:lnTo>
                    <a:lnTo>
                      <a:pt x="8620" y="37532"/>
                    </a:lnTo>
                    <a:cubicBezTo>
                      <a:pt x="9664" y="37400"/>
                      <a:pt x="10105" y="37308"/>
                      <a:pt x="10446" y="37153"/>
                    </a:cubicBezTo>
                    <a:cubicBezTo>
                      <a:pt x="10689" y="37043"/>
                      <a:pt x="10986" y="36937"/>
                      <a:pt x="11097" y="36924"/>
                    </a:cubicBezTo>
                    <a:cubicBezTo>
                      <a:pt x="11211" y="36911"/>
                      <a:pt x="11368" y="36872"/>
                      <a:pt x="11455" y="36838"/>
                    </a:cubicBezTo>
                    <a:cubicBezTo>
                      <a:pt x="11504" y="36819"/>
                      <a:pt x="11537" y="36807"/>
                      <a:pt x="11554" y="36807"/>
                    </a:cubicBezTo>
                    <a:cubicBezTo>
                      <a:pt x="11592" y="36807"/>
                      <a:pt x="11559" y="36865"/>
                      <a:pt x="11455" y="37043"/>
                    </a:cubicBezTo>
                    <a:cubicBezTo>
                      <a:pt x="11355" y="37214"/>
                      <a:pt x="11109" y="37411"/>
                      <a:pt x="10749" y="37606"/>
                    </a:cubicBezTo>
                    <a:cubicBezTo>
                      <a:pt x="10448" y="37768"/>
                      <a:pt x="10200" y="37927"/>
                      <a:pt x="10200" y="37955"/>
                    </a:cubicBezTo>
                    <a:cubicBezTo>
                      <a:pt x="10200" y="37957"/>
                      <a:pt x="10202" y="37958"/>
                      <a:pt x="10206" y="37958"/>
                    </a:cubicBezTo>
                    <a:cubicBezTo>
                      <a:pt x="10256" y="37958"/>
                      <a:pt x="10601" y="37789"/>
                      <a:pt x="11022" y="37559"/>
                    </a:cubicBezTo>
                    <a:cubicBezTo>
                      <a:pt x="11479" y="37310"/>
                      <a:pt x="11773" y="37182"/>
                      <a:pt x="11870" y="37182"/>
                    </a:cubicBezTo>
                    <a:cubicBezTo>
                      <a:pt x="11953" y="37182"/>
                      <a:pt x="11892" y="37276"/>
                      <a:pt x="11665" y="37466"/>
                    </a:cubicBezTo>
                    <a:cubicBezTo>
                      <a:pt x="11484" y="37618"/>
                      <a:pt x="11416" y="37694"/>
                      <a:pt x="11464" y="37694"/>
                    </a:cubicBezTo>
                    <a:cubicBezTo>
                      <a:pt x="11504" y="37694"/>
                      <a:pt x="11625" y="37642"/>
                      <a:pt x="11828" y="37538"/>
                    </a:cubicBezTo>
                    <a:cubicBezTo>
                      <a:pt x="12021" y="37439"/>
                      <a:pt x="12129" y="37386"/>
                      <a:pt x="12175" y="37386"/>
                    </a:cubicBezTo>
                    <a:cubicBezTo>
                      <a:pt x="12230" y="37386"/>
                      <a:pt x="12196" y="37462"/>
                      <a:pt x="12111" y="37626"/>
                    </a:cubicBezTo>
                    <a:cubicBezTo>
                      <a:pt x="12013" y="37814"/>
                      <a:pt x="11986" y="37904"/>
                      <a:pt x="12007" y="37904"/>
                    </a:cubicBezTo>
                    <a:cubicBezTo>
                      <a:pt x="12030" y="37904"/>
                      <a:pt x="12112" y="37794"/>
                      <a:pt x="12226" y="37586"/>
                    </a:cubicBezTo>
                    <a:cubicBezTo>
                      <a:pt x="12381" y="37301"/>
                      <a:pt x="12794" y="36982"/>
                      <a:pt x="12972" y="36982"/>
                    </a:cubicBezTo>
                    <a:cubicBezTo>
                      <a:pt x="12998" y="36982"/>
                      <a:pt x="13019" y="36989"/>
                      <a:pt x="13033" y="37003"/>
                    </a:cubicBezTo>
                    <a:cubicBezTo>
                      <a:pt x="13110" y="37079"/>
                      <a:pt x="12805" y="37452"/>
                      <a:pt x="12560" y="37581"/>
                    </a:cubicBezTo>
                    <a:cubicBezTo>
                      <a:pt x="12421" y="37653"/>
                      <a:pt x="12317" y="37726"/>
                      <a:pt x="12317" y="37748"/>
                    </a:cubicBezTo>
                    <a:cubicBezTo>
                      <a:pt x="12317" y="37754"/>
                      <a:pt x="12322" y="37757"/>
                      <a:pt x="12332" y="37757"/>
                    </a:cubicBezTo>
                    <a:cubicBezTo>
                      <a:pt x="12358" y="37757"/>
                      <a:pt x="12416" y="37735"/>
                      <a:pt x="12486" y="37696"/>
                    </a:cubicBezTo>
                    <a:cubicBezTo>
                      <a:pt x="12558" y="37657"/>
                      <a:pt x="12612" y="37639"/>
                      <a:pt x="12648" y="37639"/>
                    </a:cubicBezTo>
                    <a:cubicBezTo>
                      <a:pt x="12720" y="37639"/>
                      <a:pt x="12720" y="37715"/>
                      <a:pt x="12640" y="37861"/>
                    </a:cubicBezTo>
                    <a:cubicBezTo>
                      <a:pt x="12588" y="37959"/>
                      <a:pt x="12560" y="38055"/>
                      <a:pt x="12580" y="38074"/>
                    </a:cubicBezTo>
                    <a:cubicBezTo>
                      <a:pt x="12581" y="38075"/>
                      <a:pt x="12582" y="38075"/>
                      <a:pt x="12584" y="38075"/>
                    </a:cubicBezTo>
                    <a:cubicBezTo>
                      <a:pt x="12609" y="38075"/>
                      <a:pt x="12686" y="37951"/>
                      <a:pt x="12759" y="37788"/>
                    </a:cubicBezTo>
                    <a:cubicBezTo>
                      <a:pt x="12835" y="37618"/>
                      <a:pt x="12989" y="37431"/>
                      <a:pt x="13093" y="37385"/>
                    </a:cubicBezTo>
                    <a:cubicBezTo>
                      <a:pt x="13162" y="37355"/>
                      <a:pt x="13206" y="37335"/>
                      <a:pt x="13229" y="37335"/>
                    </a:cubicBezTo>
                    <a:cubicBezTo>
                      <a:pt x="13271" y="37335"/>
                      <a:pt x="13244" y="37399"/>
                      <a:pt x="13168" y="37578"/>
                    </a:cubicBezTo>
                    <a:cubicBezTo>
                      <a:pt x="13075" y="37799"/>
                      <a:pt x="13041" y="37910"/>
                      <a:pt x="13061" y="37910"/>
                    </a:cubicBezTo>
                    <a:cubicBezTo>
                      <a:pt x="13081" y="37910"/>
                      <a:pt x="13153" y="37802"/>
                      <a:pt x="13273" y="37586"/>
                    </a:cubicBezTo>
                    <a:cubicBezTo>
                      <a:pt x="13457" y="37253"/>
                      <a:pt x="13866" y="36893"/>
                      <a:pt x="14034" y="36893"/>
                    </a:cubicBezTo>
                    <a:cubicBezTo>
                      <a:pt x="14055" y="36893"/>
                      <a:pt x="14072" y="36899"/>
                      <a:pt x="14084" y="36911"/>
                    </a:cubicBezTo>
                    <a:cubicBezTo>
                      <a:pt x="14111" y="36937"/>
                      <a:pt x="14011" y="37074"/>
                      <a:pt x="13856" y="37223"/>
                    </a:cubicBezTo>
                    <a:cubicBezTo>
                      <a:pt x="13719" y="37353"/>
                      <a:pt x="13656" y="37442"/>
                      <a:pt x="13695" y="37442"/>
                    </a:cubicBezTo>
                    <a:cubicBezTo>
                      <a:pt x="13700" y="37442"/>
                      <a:pt x="13708" y="37441"/>
                      <a:pt x="13717" y="37437"/>
                    </a:cubicBezTo>
                    <a:cubicBezTo>
                      <a:pt x="13756" y="37423"/>
                      <a:pt x="13787" y="37414"/>
                      <a:pt x="13810" y="37414"/>
                    </a:cubicBezTo>
                    <a:cubicBezTo>
                      <a:pt x="13889" y="37414"/>
                      <a:pt x="13862" y="37520"/>
                      <a:pt x="13734" y="37829"/>
                    </a:cubicBezTo>
                    <a:cubicBezTo>
                      <a:pt x="13674" y="37975"/>
                      <a:pt x="13649" y="38076"/>
                      <a:pt x="13672" y="38076"/>
                    </a:cubicBezTo>
                    <a:cubicBezTo>
                      <a:pt x="13676" y="38076"/>
                      <a:pt x="13681" y="38073"/>
                      <a:pt x="13689" y="38066"/>
                    </a:cubicBezTo>
                    <a:cubicBezTo>
                      <a:pt x="13735" y="38020"/>
                      <a:pt x="13824" y="37836"/>
                      <a:pt x="13885" y="37658"/>
                    </a:cubicBezTo>
                    <a:cubicBezTo>
                      <a:pt x="13985" y="37365"/>
                      <a:pt x="14400" y="36965"/>
                      <a:pt x="14605" y="36965"/>
                    </a:cubicBezTo>
                    <a:cubicBezTo>
                      <a:pt x="14658" y="36965"/>
                      <a:pt x="14552" y="37324"/>
                      <a:pt x="14306" y="37983"/>
                    </a:cubicBezTo>
                    <a:cubicBezTo>
                      <a:pt x="14279" y="38055"/>
                      <a:pt x="14275" y="38091"/>
                      <a:pt x="14291" y="38091"/>
                    </a:cubicBezTo>
                    <a:cubicBezTo>
                      <a:pt x="14299" y="38091"/>
                      <a:pt x="14312" y="38082"/>
                      <a:pt x="14329" y="38066"/>
                    </a:cubicBezTo>
                    <a:cubicBezTo>
                      <a:pt x="14373" y="38020"/>
                      <a:pt x="14498" y="37732"/>
                      <a:pt x="14605" y="37421"/>
                    </a:cubicBezTo>
                    <a:cubicBezTo>
                      <a:pt x="14820" y="36806"/>
                      <a:pt x="15001" y="36659"/>
                      <a:pt x="15597" y="36659"/>
                    </a:cubicBezTo>
                    <a:close/>
                    <a:moveTo>
                      <a:pt x="4375" y="40633"/>
                    </a:moveTo>
                    <a:cubicBezTo>
                      <a:pt x="4400" y="40633"/>
                      <a:pt x="4415" y="40646"/>
                      <a:pt x="4415" y="40674"/>
                    </a:cubicBezTo>
                    <a:cubicBezTo>
                      <a:pt x="4415" y="40695"/>
                      <a:pt x="4329" y="40759"/>
                      <a:pt x="4232" y="40811"/>
                    </a:cubicBezTo>
                    <a:cubicBezTo>
                      <a:pt x="4158" y="40850"/>
                      <a:pt x="4115" y="40871"/>
                      <a:pt x="4101" y="40871"/>
                    </a:cubicBezTo>
                    <a:cubicBezTo>
                      <a:pt x="4083" y="40871"/>
                      <a:pt x="4105" y="40841"/>
                      <a:pt x="4158" y="40778"/>
                    </a:cubicBezTo>
                    <a:cubicBezTo>
                      <a:pt x="4232" y="40690"/>
                      <a:pt x="4324" y="40633"/>
                      <a:pt x="4375" y="40633"/>
                    </a:cubicBezTo>
                    <a:close/>
                    <a:moveTo>
                      <a:pt x="22913" y="39695"/>
                    </a:moveTo>
                    <a:cubicBezTo>
                      <a:pt x="22926" y="39695"/>
                      <a:pt x="22937" y="39696"/>
                      <a:pt x="22947" y="39699"/>
                    </a:cubicBezTo>
                    <a:cubicBezTo>
                      <a:pt x="22993" y="39708"/>
                      <a:pt x="23040" y="39795"/>
                      <a:pt x="23054" y="39893"/>
                    </a:cubicBezTo>
                    <a:cubicBezTo>
                      <a:pt x="23070" y="40006"/>
                      <a:pt x="23036" y="40068"/>
                      <a:pt x="22955" y="40068"/>
                    </a:cubicBezTo>
                    <a:cubicBezTo>
                      <a:pt x="22890" y="40068"/>
                      <a:pt x="22807" y="40112"/>
                      <a:pt x="22776" y="40161"/>
                    </a:cubicBezTo>
                    <a:cubicBezTo>
                      <a:pt x="22751" y="40202"/>
                      <a:pt x="22751" y="40223"/>
                      <a:pt x="22778" y="40223"/>
                    </a:cubicBezTo>
                    <a:cubicBezTo>
                      <a:pt x="22793" y="40223"/>
                      <a:pt x="22817" y="40216"/>
                      <a:pt x="22850" y="40203"/>
                    </a:cubicBezTo>
                    <a:cubicBezTo>
                      <a:pt x="22907" y="40181"/>
                      <a:pt x="22945" y="40170"/>
                      <a:pt x="22964" y="40170"/>
                    </a:cubicBezTo>
                    <a:cubicBezTo>
                      <a:pt x="23012" y="40170"/>
                      <a:pt x="22942" y="40236"/>
                      <a:pt x="22762" y="40354"/>
                    </a:cubicBezTo>
                    <a:cubicBezTo>
                      <a:pt x="22666" y="40416"/>
                      <a:pt x="22615" y="40447"/>
                      <a:pt x="22600" y="40447"/>
                    </a:cubicBezTo>
                    <a:cubicBezTo>
                      <a:pt x="22586" y="40447"/>
                      <a:pt x="22605" y="40419"/>
                      <a:pt x="22651" y="40363"/>
                    </a:cubicBezTo>
                    <a:cubicBezTo>
                      <a:pt x="22712" y="40290"/>
                      <a:pt x="22724" y="40228"/>
                      <a:pt x="22680" y="40228"/>
                    </a:cubicBezTo>
                    <a:cubicBezTo>
                      <a:pt x="22574" y="40228"/>
                      <a:pt x="22407" y="40430"/>
                      <a:pt x="22457" y="40497"/>
                    </a:cubicBezTo>
                    <a:cubicBezTo>
                      <a:pt x="22473" y="40518"/>
                      <a:pt x="22478" y="40530"/>
                      <a:pt x="22473" y="40530"/>
                    </a:cubicBezTo>
                    <a:cubicBezTo>
                      <a:pt x="22470" y="40530"/>
                      <a:pt x="22463" y="40525"/>
                      <a:pt x="22453" y="40517"/>
                    </a:cubicBezTo>
                    <a:cubicBezTo>
                      <a:pt x="22449" y="40514"/>
                      <a:pt x="22443" y="40513"/>
                      <a:pt x="22435" y="40513"/>
                    </a:cubicBezTo>
                    <a:cubicBezTo>
                      <a:pt x="22382" y="40513"/>
                      <a:pt x="22234" y="40569"/>
                      <a:pt x="22086" y="40648"/>
                    </a:cubicBezTo>
                    <a:cubicBezTo>
                      <a:pt x="21930" y="40730"/>
                      <a:pt x="21773" y="40776"/>
                      <a:pt x="21654" y="40776"/>
                    </a:cubicBezTo>
                    <a:cubicBezTo>
                      <a:pt x="21624" y="40776"/>
                      <a:pt x="21597" y="40773"/>
                      <a:pt x="21573" y="40767"/>
                    </a:cubicBezTo>
                    <a:cubicBezTo>
                      <a:pt x="21537" y="40758"/>
                      <a:pt x="21501" y="40754"/>
                      <a:pt x="21469" y="40754"/>
                    </a:cubicBezTo>
                    <a:cubicBezTo>
                      <a:pt x="21407" y="40754"/>
                      <a:pt x="21359" y="40770"/>
                      <a:pt x="21349" y="40798"/>
                    </a:cubicBezTo>
                    <a:cubicBezTo>
                      <a:pt x="21335" y="40843"/>
                      <a:pt x="21174" y="40895"/>
                      <a:pt x="20995" y="40912"/>
                    </a:cubicBezTo>
                    <a:cubicBezTo>
                      <a:pt x="20816" y="40930"/>
                      <a:pt x="20550" y="40970"/>
                      <a:pt x="20404" y="41001"/>
                    </a:cubicBezTo>
                    <a:cubicBezTo>
                      <a:pt x="20311" y="41021"/>
                      <a:pt x="20229" y="41032"/>
                      <a:pt x="20182" y="41032"/>
                    </a:cubicBezTo>
                    <a:cubicBezTo>
                      <a:pt x="20156" y="41032"/>
                      <a:pt x="20141" y="41028"/>
                      <a:pt x="20141" y="41021"/>
                    </a:cubicBezTo>
                    <a:cubicBezTo>
                      <a:pt x="20141" y="41001"/>
                      <a:pt x="20413" y="40811"/>
                      <a:pt x="20756" y="40597"/>
                    </a:cubicBezTo>
                    <a:cubicBezTo>
                      <a:pt x="21098" y="40382"/>
                      <a:pt x="21355" y="40195"/>
                      <a:pt x="21335" y="40173"/>
                    </a:cubicBezTo>
                    <a:cubicBezTo>
                      <a:pt x="21334" y="40172"/>
                      <a:pt x="21332" y="40172"/>
                      <a:pt x="21330" y="40172"/>
                    </a:cubicBezTo>
                    <a:cubicBezTo>
                      <a:pt x="21283" y="40172"/>
                      <a:pt x="20941" y="40372"/>
                      <a:pt x="20543" y="40633"/>
                    </a:cubicBezTo>
                    <a:cubicBezTo>
                      <a:pt x="19946" y="41027"/>
                      <a:pt x="19766" y="41116"/>
                      <a:pt x="19516" y="41116"/>
                    </a:cubicBezTo>
                    <a:cubicBezTo>
                      <a:pt x="19497" y="41116"/>
                      <a:pt x="19477" y="41116"/>
                      <a:pt x="19457" y="41115"/>
                    </a:cubicBezTo>
                    <a:cubicBezTo>
                      <a:pt x="19425" y="41113"/>
                      <a:pt x="19390" y="41112"/>
                      <a:pt x="19353" y="41112"/>
                    </a:cubicBezTo>
                    <a:cubicBezTo>
                      <a:pt x="19176" y="41112"/>
                      <a:pt x="18959" y="41130"/>
                      <a:pt x="18817" y="41159"/>
                    </a:cubicBezTo>
                    <a:cubicBezTo>
                      <a:pt x="18718" y="41178"/>
                      <a:pt x="18632" y="41189"/>
                      <a:pt x="18576" y="41189"/>
                    </a:cubicBezTo>
                    <a:cubicBezTo>
                      <a:pt x="18535" y="41189"/>
                      <a:pt x="18511" y="41183"/>
                      <a:pt x="18511" y="41171"/>
                    </a:cubicBezTo>
                    <a:cubicBezTo>
                      <a:pt x="18511" y="41144"/>
                      <a:pt x="18918" y="40918"/>
                      <a:pt x="19424" y="40667"/>
                    </a:cubicBezTo>
                    <a:cubicBezTo>
                      <a:pt x="20288" y="40235"/>
                      <a:pt x="20471" y="40179"/>
                      <a:pt x="21241" y="40109"/>
                    </a:cubicBezTo>
                    <a:cubicBezTo>
                      <a:pt x="21419" y="40093"/>
                      <a:pt x="21685" y="40041"/>
                      <a:pt x="21831" y="39994"/>
                    </a:cubicBezTo>
                    <a:cubicBezTo>
                      <a:pt x="21945" y="39958"/>
                      <a:pt x="22040" y="39936"/>
                      <a:pt x="22077" y="39936"/>
                    </a:cubicBezTo>
                    <a:cubicBezTo>
                      <a:pt x="22088" y="39936"/>
                      <a:pt x="22094" y="39938"/>
                      <a:pt x="22094" y="39942"/>
                    </a:cubicBezTo>
                    <a:cubicBezTo>
                      <a:pt x="22094" y="39961"/>
                      <a:pt x="21817" y="40168"/>
                      <a:pt x="21484" y="40402"/>
                    </a:cubicBezTo>
                    <a:cubicBezTo>
                      <a:pt x="21150" y="40636"/>
                      <a:pt x="20889" y="40845"/>
                      <a:pt x="20909" y="40862"/>
                    </a:cubicBezTo>
                    <a:cubicBezTo>
                      <a:pt x="20910" y="40863"/>
                      <a:pt x="20912" y="40863"/>
                      <a:pt x="20914" y="40863"/>
                    </a:cubicBezTo>
                    <a:cubicBezTo>
                      <a:pt x="20957" y="40863"/>
                      <a:pt x="21264" y="40665"/>
                      <a:pt x="21622" y="40407"/>
                    </a:cubicBezTo>
                    <a:cubicBezTo>
                      <a:pt x="22252" y="39957"/>
                      <a:pt x="22724" y="39695"/>
                      <a:pt x="22913" y="39695"/>
                    </a:cubicBezTo>
                    <a:close/>
                    <a:moveTo>
                      <a:pt x="19759" y="40238"/>
                    </a:moveTo>
                    <a:cubicBezTo>
                      <a:pt x="19941" y="40238"/>
                      <a:pt x="19974" y="40259"/>
                      <a:pt x="19892" y="40315"/>
                    </a:cubicBezTo>
                    <a:cubicBezTo>
                      <a:pt x="19825" y="40362"/>
                      <a:pt x="19416" y="40581"/>
                      <a:pt x="18976" y="40803"/>
                    </a:cubicBezTo>
                    <a:cubicBezTo>
                      <a:pt x="18440" y="41077"/>
                      <a:pt x="18083" y="41206"/>
                      <a:pt x="17875" y="41206"/>
                    </a:cubicBezTo>
                    <a:cubicBezTo>
                      <a:pt x="17861" y="41206"/>
                      <a:pt x="17848" y="41206"/>
                      <a:pt x="17835" y="41206"/>
                    </a:cubicBezTo>
                    <a:cubicBezTo>
                      <a:pt x="17592" y="41206"/>
                      <a:pt x="17661" y="41161"/>
                      <a:pt x="18466" y="40728"/>
                    </a:cubicBezTo>
                    <a:cubicBezTo>
                      <a:pt x="19118" y="40379"/>
                      <a:pt x="19451" y="40246"/>
                      <a:pt x="19687" y="40239"/>
                    </a:cubicBezTo>
                    <a:cubicBezTo>
                      <a:pt x="19713" y="40238"/>
                      <a:pt x="19737" y="40238"/>
                      <a:pt x="19759" y="40238"/>
                    </a:cubicBezTo>
                    <a:close/>
                    <a:moveTo>
                      <a:pt x="4886" y="40558"/>
                    </a:moveTo>
                    <a:cubicBezTo>
                      <a:pt x="4946" y="40558"/>
                      <a:pt x="4985" y="40579"/>
                      <a:pt x="4985" y="40624"/>
                    </a:cubicBezTo>
                    <a:cubicBezTo>
                      <a:pt x="4985" y="40661"/>
                      <a:pt x="4942" y="40738"/>
                      <a:pt x="4883" y="40803"/>
                    </a:cubicBezTo>
                    <a:cubicBezTo>
                      <a:pt x="4849" y="40841"/>
                      <a:pt x="4838" y="40860"/>
                      <a:pt x="4851" y="40860"/>
                    </a:cubicBezTo>
                    <a:cubicBezTo>
                      <a:pt x="4866" y="40860"/>
                      <a:pt x="4911" y="40835"/>
                      <a:pt x="4989" y="40787"/>
                    </a:cubicBezTo>
                    <a:cubicBezTo>
                      <a:pt x="5117" y="40707"/>
                      <a:pt x="5396" y="40655"/>
                      <a:pt x="5723" y="40651"/>
                    </a:cubicBezTo>
                    <a:lnTo>
                      <a:pt x="6247" y="40648"/>
                    </a:lnTo>
                    <a:lnTo>
                      <a:pt x="5890" y="40972"/>
                    </a:lnTo>
                    <a:cubicBezTo>
                      <a:pt x="5645" y="41192"/>
                      <a:pt x="5510" y="41281"/>
                      <a:pt x="5276" y="41281"/>
                    </a:cubicBezTo>
                    <a:cubicBezTo>
                      <a:pt x="5144" y="41281"/>
                      <a:pt x="4981" y="41253"/>
                      <a:pt x="4749" y="41204"/>
                    </a:cubicBezTo>
                    <a:cubicBezTo>
                      <a:pt x="4236" y="41096"/>
                      <a:pt x="4166" y="40990"/>
                      <a:pt x="4448" y="40750"/>
                    </a:cubicBezTo>
                    <a:cubicBezTo>
                      <a:pt x="4587" y="40632"/>
                      <a:pt x="4774" y="40558"/>
                      <a:pt x="4886" y="40558"/>
                    </a:cubicBezTo>
                    <a:close/>
                    <a:moveTo>
                      <a:pt x="18985" y="40234"/>
                    </a:moveTo>
                    <a:cubicBezTo>
                      <a:pt x="19068" y="40234"/>
                      <a:pt x="19084" y="40260"/>
                      <a:pt x="19035" y="40307"/>
                    </a:cubicBezTo>
                    <a:cubicBezTo>
                      <a:pt x="18992" y="40347"/>
                      <a:pt x="18607" y="40564"/>
                      <a:pt x="18183" y="40789"/>
                    </a:cubicBezTo>
                    <a:lnTo>
                      <a:pt x="17410" y="41196"/>
                    </a:lnTo>
                    <a:lnTo>
                      <a:pt x="16418" y="41196"/>
                    </a:lnTo>
                    <a:lnTo>
                      <a:pt x="16418" y="41192"/>
                    </a:lnTo>
                    <a:cubicBezTo>
                      <a:pt x="15872" y="41192"/>
                      <a:pt x="15384" y="41222"/>
                      <a:pt x="15327" y="41255"/>
                    </a:cubicBezTo>
                    <a:cubicBezTo>
                      <a:pt x="15300" y="41271"/>
                      <a:pt x="15281" y="41279"/>
                      <a:pt x="15271" y="41279"/>
                    </a:cubicBezTo>
                    <a:cubicBezTo>
                      <a:pt x="15256" y="41279"/>
                      <a:pt x="15259" y="41262"/>
                      <a:pt x="15278" y="41230"/>
                    </a:cubicBezTo>
                    <a:cubicBezTo>
                      <a:pt x="15307" y="41183"/>
                      <a:pt x="15542" y="41059"/>
                      <a:pt x="15795" y="40957"/>
                    </a:cubicBezTo>
                    <a:cubicBezTo>
                      <a:pt x="16047" y="40855"/>
                      <a:pt x="16220" y="40756"/>
                      <a:pt x="16174" y="40742"/>
                    </a:cubicBezTo>
                    <a:cubicBezTo>
                      <a:pt x="16172" y="40741"/>
                      <a:pt x="16168" y="40740"/>
                      <a:pt x="16164" y="40740"/>
                    </a:cubicBezTo>
                    <a:cubicBezTo>
                      <a:pt x="16092" y="40740"/>
                      <a:pt x="15798" y="40854"/>
                      <a:pt x="15491" y="41002"/>
                    </a:cubicBezTo>
                    <a:cubicBezTo>
                      <a:pt x="15023" y="41229"/>
                      <a:pt x="14802" y="41289"/>
                      <a:pt x="14450" y="41289"/>
                    </a:cubicBezTo>
                    <a:cubicBezTo>
                      <a:pt x="14447" y="41289"/>
                      <a:pt x="14443" y="41289"/>
                      <a:pt x="14439" y="41289"/>
                    </a:cubicBezTo>
                    <a:lnTo>
                      <a:pt x="13988" y="41283"/>
                    </a:lnTo>
                    <a:lnTo>
                      <a:pt x="14639" y="40949"/>
                    </a:lnTo>
                    <a:cubicBezTo>
                      <a:pt x="14998" y="40764"/>
                      <a:pt x="15308" y="40589"/>
                      <a:pt x="15331" y="40557"/>
                    </a:cubicBezTo>
                    <a:cubicBezTo>
                      <a:pt x="15401" y="40450"/>
                      <a:pt x="15975" y="40395"/>
                      <a:pt x="17410" y="40354"/>
                    </a:cubicBezTo>
                    <a:cubicBezTo>
                      <a:pt x="18167" y="40333"/>
                      <a:pt x="18803" y="40295"/>
                      <a:pt x="18823" y="40274"/>
                    </a:cubicBezTo>
                    <a:cubicBezTo>
                      <a:pt x="18845" y="40250"/>
                      <a:pt x="18914" y="40234"/>
                      <a:pt x="18985" y="40234"/>
                    </a:cubicBezTo>
                    <a:close/>
                    <a:moveTo>
                      <a:pt x="14892" y="40491"/>
                    </a:moveTo>
                    <a:cubicBezTo>
                      <a:pt x="15159" y="40491"/>
                      <a:pt x="15235" y="40515"/>
                      <a:pt x="15166" y="40561"/>
                    </a:cubicBezTo>
                    <a:cubicBezTo>
                      <a:pt x="15099" y="40605"/>
                      <a:pt x="14750" y="40798"/>
                      <a:pt x="14392" y="40986"/>
                    </a:cubicBezTo>
                    <a:lnTo>
                      <a:pt x="13741" y="41330"/>
                    </a:lnTo>
                    <a:lnTo>
                      <a:pt x="9804" y="41359"/>
                    </a:lnTo>
                    <a:cubicBezTo>
                      <a:pt x="9208" y="41364"/>
                      <a:pt x="8661" y="41366"/>
                      <a:pt x="8176" y="41366"/>
                    </a:cubicBezTo>
                    <a:cubicBezTo>
                      <a:pt x="6729" y="41366"/>
                      <a:pt x="5826" y="41347"/>
                      <a:pt x="5792" y="41315"/>
                    </a:cubicBezTo>
                    <a:cubicBezTo>
                      <a:pt x="5675" y="41198"/>
                      <a:pt x="6395" y="40640"/>
                      <a:pt x="6663" y="40640"/>
                    </a:cubicBezTo>
                    <a:lnTo>
                      <a:pt x="6893" y="40640"/>
                    </a:lnTo>
                    <a:lnTo>
                      <a:pt x="6572" y="40977"/>
                    </a:lnTo>
                    <a:cubicBezTo>
                      <a:pt x="6398" y="41159"/>
                      <a:pt x="6326" y="41238"/>
                      <a:pt x="6347" y="41238"/>
                    </a:cubicBezTo>
                    <a:cubicBezTo>
                      <a:pt x="6360" y="41238"/>
                      <a:pt x="6412" y="41204"/>
                      <a:pt x="6501" y="41144"/>
                    </a:cubicBezTo>
                    <a:cubicBezTo>
                      <a:pt x="6640" y="41051"/>
                      <a:pt x="6801" y="40917"/>
                      <a:pt x="6855" y="40847"/>
                    </a:cubicBezTo>
                    <a:cubicBezTo>
                      <a:pt x="6913" y="40776"/>
                      <a:pt x="7080" y="40724"/>
                      <a:pt x="7249" y="40724"/>
                    </a:cubicBezTo>
                    <a:cubicBezTo>
                      <a:pt x="7251" y="40724"/>
                      <a:pt x="7253" y="40724"/>
                      <a:pt x="7255" y="40724"/>
                    </a:cubicBezTo>
                    <a:lnTo>
                      <a:pt x="7552" y="40730"/>
                    </a:lnTo>
                    <a:lnTo>
                      <a:pt x="7266" y="40965"/>
                    </a:lnTo>
                    <a:cubicBezTo>
                      <a:pt x="7112" y="41095"/>
                      <a:pt x="7021" y="41203"/>
                      <a:pt x="7068" y="41206"/>
                    </a:cubicBezTo>
                    <a:cubicBezTo>
                      <a:pt x="7069" y="41206"/>
                      <a:pt x="7069" y="41206"/>
                      <a:pt x="7070" y="41206"/>
                    </a:cubicBezTo>
                    <a:cubicBezTo>
                      <a:pt x="7120" y="41206"/>
                      <a:pt x="7257" y="41102"/>
                      <a:pt x="7389" y="40965"/>
                    </a:cubicBezTo>
                    <a:cubicBezTo>
                      <a:pt x="7566" y="40784"/>
                      <a:pt x="7690" y="40724"/>
                      <a:pt x="7899" y="40724"/>
                    </a:cubicBezTo>
                    <a:cubicBezTo>
                      <a:pt x="7904" y="40724"/>
                      <a:pt x="7908" y="40724"/>
                      <a:pt x="7913" y="40724"/>
                    </a:cubicBezTo>
                    <a:cubicBezTo>
                      <a:pt x="8199" y="40730"/>
                      <a:pt x="8201" y="40730"/>
                      <a:pt x="8019" y="40855"/>
                    </a:cubicBezTo>
                    <a:cubicBezTo>
                      <a:pt x="7920" y="40922"/>
                      <a:pt x="7834" y="41024"/>
                      <a:pt x="7834" y="41071"/>
                    </a:cubicBezTo>
                    <a:cubicBezTo>
                      <a:pt x="7834" y="41083"/>
                      <a:pt x="7840" y="41088"/>
                      <a:pt x="7852" y="41088"/>
                    </a:cubicBezTo>
                    <a:cubicBezTo>
                      <a:pt x="7886" y="41088"/>
                      <a:pt x="7967" y="41036"/>
                      <a:pt x="8059" y="40949"/>
                    </a:cubicBezTo>
                    <a:cubicBezTo>
                      <a:pt x="8179" y="40835"/>
                      <a:pt x="8429" y="40708"/>
                      <a:pt x="8600" y="40676"/>
                    </a:cubicBezTo>
                    <a:cubicBezTo>
                      <a:pt x="8704" y="40656"/>
                      <a:pt x="8774" y="40645"/>
                      <a:pt x="8818" y="40645"/>
                    </a:cubicBezTo>
                    <a:cubicBezTo>
                      <a:pt x="8896" y="40645"/>
                      <a:pt x="8894" y="40680"/>
                      <a:pt x="8861" y="40767"/>
                    </a:cubicBezTo>
                    <a:cubicBezTo>
                      <a:pt x="8834" y="40840"/>
                      <a:pt x="8822" y="40875"/>
                      <a:pt x="8836" y="40875"/>
                    </a:cubicBezTo>
                    <a:cubicBezTo>
                      <a:pt x="8850" y="40875"/>
                      <a:pt x="8888" y="40843"/>
                      <a:pt x="8960" y="40778"/>
                    </a:cubicBezTo>
                    <a:cubicBezTo>
                      <a:pt x="9048" y="40700"/>
                      <a:pt x="9249" y="40640"/>
                      <a:pt x="9428" y="40640"/>
                    </a:cubicBezTo>
                    <a:lnTo>
                      <a:pt x="9742" y="40640"/>
                    </a:lnTo>
                    <a:lnTo>
                      <a:pt x="9502" y="40904"/>
                    </a:lnTo>
                    <a:lnTo>
                      <a:pt x="9261" y="41168"/>
                    </a:lnTo>
                    <a:lnTo>
                      <a:pt x="9550" y="40904"/>
                    </a:lnTo>
                    <a:cubicBezTo>
                      <a:pt x="9742" y="40727"/>
                      <a:pt x="9912" y="40643"/>
                      <a:pt x="10072" y="40643"/>
                    </a:cubicBezTo>
                    <a:cubicBezTo>
                      <a:pt x="10074" y="40643"/>
                      <a:pt x="10077" y="40643"/>
                      <a:pt x="10079" y="40643"/>
                    </a:cubicBezTo>
                    <a:lnTo>
                      <a:pt x="10320" y="40645"/>
                    </a:lnTo>
                    <a:lnTo>
                      <a:pt x="10125" y="40809"/>
                    </a:lnTo>
                    <a:cubicBezTo>
                      <a:pt x="10002" y="40910"/>
                      <a:pt x="9972" y="40960"/>
                      <a:pt x="10004" y="40960"/>
                    </a:cubicBezTo>
                    <a:cubicBezTo>
                      <a:pt x="10038" y="40960"/>
                      <a:pt x="10142" y="40904"/>
                      <a:pt x="10280" y="40797"/>
                    </a:cubicBezTo>
                    <a:cubicBezTo>
                      <a:pt x="10455" y="40659"/>
                      <a:pt x="10632" y="40636"/>
                      <a:pt x="11542" y="40629"/>
                    </a:cubicBezTo>
                    <a:cubicBezTo>
                      <a:pt x="12129" y="40624"/>
                      <a:pt x="12982" y="40596"/>
                      <a:pt x="13456" y="40563"/>
                    </a:cubicBezTo>
                    <a:cubicBezTo>
                      <a:pt x="14159" y="40515"/>
                      <a:pt x="14622" y="40491"/>
                      <a:pt x="14892" y="40491"/>
                    </a:cubicBezTo>
                    <a:close/>
                    <a:moveTo>
                      <a:pt x="15481" y="1"/>
                    </a:moveTo>
                    <a:cubicBezTo>
                      <a:pt x="15128" y="1"/>
                      <a:pt x="14854" y="49"/>
                      <a:pt x="14638" y="146"/>
                    </a:cubicBezTo>
                    <a:cubicBezTo>
                      <a:pt x="14238" y="327"/>
                      <a:pt x="14036" y="592"/>
                      <a:pt x="14036" y="926"/>
                    </a:cubicBezTo>
                    <a:cubicBezTo>
                      <a:pt x="14036" y="1461"/>
                      <a:pt x="14510" y="1782"/>
                      <a:pt x="15299" y="1782"/>
                    </a:cubicBezTo>
                    <a:cubicBezTo>
                      <a:pt x="15551" y="1782"/>
                      <a:pt x="15746" y="1817"/>
                      <a:pt x="15746" y="1863"/>
                    </a:cubicBezTo>
                    <a:cubicBezTo>
                      <a:pt x="15746" y="1909"/>
                      <a:pt x="15668" y="2215"/>
                      <a:pt x="15571" y="2547"/>
                    </a:cubicBezTo>
                    <a:lnTo>
                      <a:pt x="15387" y="3153"/>
                    </a:lnTo>
                    <a:lnTo>
                      <a:pt x="14403" y="3111"/>
                    </a:lnTo>
                    <a:cubicBezTo>
                      <a:pt x="14218" y="3103"/>
                      <a:pt x="14034" y="3099"/>
                      <a:pt x="13850" y="3099"/>
                    </a:cubicBezTo>
                    <a:cubicBezTo>
                      <a:pt x="10462" y="3099"/>
                      <a:pt x="7139" y="4434"/>
                      <a:pt x="4660" y="6810"/>
                    </a:cubicBezTo>
                    <a:cubicBezTo>
                      <a:pt x="3507" y="7913"/>
                      <a:pt x="2602" y="9117"/>
                      <a:pt x="1941" y="10419"/>
                    </a:cubicBezTo>
                    <a:cubicBezTo>
                      <a:pt x="288" y="13679"/>
                      <a:pt x="1" y="17359"/>
                      <a:pt x="1132" y="20805"/>
                    </a:cubicBezTo>
                    <a:cubicBezTo>
                      <a:pt x="1397" y="21611"/>
                      <a:pt x="1995" y="22895"/>
                      <a:pt x="2461" y="23657"/>
                    </a:cubicBezTo>
                    <a:cubicBezTo>
                      <a:pt x="3724" y="25719"/>
                      <a:pt x="5858" y="27656"/>
                      <a:pt x="8040" y="28716"/>
                    </a:cubicBezTo>
                    <a:lnTo>
                      <a:pt x="8806" y="29089"/>
                    </a:lnTo>
                    <a:lnTo>
                      <a:pt x="8659" y="29469"/>
                    </a:lnTo>
                    <a:cubicBezTo>
                      <a:pt x="8578" y="29682"/>
                      <a:pt x="8468" y="29980"/>
                      <a:pt x="8415" y="30150"/>
                    </a:cubicBezTo>
                    <a:lnTo>
                      <a:pt x="8317" y="30450"/>
                    </a:lnTo>
                    <a:lnTo>
                      <a:pt x="7893" y="30286"/>
                    </a:lnTo>
                    <a:cubicBezTo>
                      <a:pt x="7248" y="30036"/>
                      <a:pt x="5994" y="29351"/>
                      <a:pt x="5279" y="28859"/>
                    </a:cubicBezTo>
                    <a:cubicBezTo>
                      <a:pt x="4709" y="28466"/>
                      <a:pt x="4599" y="28421"/>
                      <a:pt x="4213" y="28421"/>
                    </a:cubicBezTo>
                    <a:cubicBezTo>
                      <a:pt x="3342" y="28421"/>
                      <a:pt x="3092" y="28989"/>
                      <a:pt x="3621" y="29782"/>
                    </a:cubicBezTo>
                    <a:cubicBezTo>
                      <a:pt x="3928" y="30243"/>
                      <a:pt x="4824" y="30874"/>
                      <a:pt x="6128" y="31550"/>
                    </a:cubicBezTo>
                    <a:cubicBezTo>
                      <a:pt x="7643" y="32336"/>
                      <a:pt x="8929" y="32777"/>
                      <a:pt x="10650" y="33100"/>
                    </a:cubicBezTo>
                    <a:lnTo>
                      <a:pt x="11628" y="33283"/>
                    </a:lnTo>
                    <a:lnTo>
                      <a:pt x="11628" y="33573"/>
                    </a:lnTo>
                    <a:cubicBezTo>
                      <a:pt x="11628" y="33735"/>
                      <a:pt x="11656" y="33890"/>
                      <a:pt x="11693" y="33927"/>
                    </a:cubicBezTo>
                    <a:cubicBezTo>
                      <a:pt x="11815" y="34049"/>
                      <a:pt x="11750" y="34937"/>
                      <a:pt x="11586" y="35369"/>
                    </a:cubicBezTo>
                    <a:cubicBezTo>
                      <a:pt x="11402" y="35856"/>
                      <a:pt x="10764" y="36537"/>
                      <a:pt x="10243" y="36800"/>
                    </a:cubicBezTo>
                    <a:cubicBezTo>
                      <a:pt x="10031" y="36907"/>
                      <a:pt x="9411" y="37039"/>
                      <a:pt x="8491" y="37173"/>
                    </a:cubicBezTo>
                    <a:cubicBezTo>
                      <a:pt x="6398" y="37479"/>
                      <a:pt x="5973" y="37586"/>
                      <a:pt x="5411" y="37947"/>
                    </a:cubicBezTo>
                    <a:cubicBezTo>
                      <a:pt x="4757" y="38369"/>
                      <a:pt x="4495" y="38812"/>
                      <a:pt x="4414" y="39634"/>
                    </a:cubicBezTo>
                    <a:cubicBezTo>
                      <a:pt x="4359" y="40196"/>
                      <a:pt x="4329" y="40272"/>
                      <a:pt x="4099" y="40453"/>
                    </a:cubicBezTo>
                    <a:cubicBezTo>
                      <a:pt x="3614" y="40830"/>
                      <a:pt x="3887" y="41337"/>
                      <a:pt x="4686" y="41544"/>
                    </a:cubicBezTo>
                    <a:cubicBezTo>
                      <a:pt x="4997" y="41624"/>
                      <a:pt x="6581" y="41659"/>
                      <a:pt x="8637" y="41659"/>
                    </a:cubicBezTo>
                    <a:cubicBezTo>
                      <a:pt x="12794" y="41659"/>
                      <a:pt x="18884" y="41518"/>
                      <a:pt x="20301" y="41326"/>
                    </a:cubicBezTo>
                    <a:cubicBezTo>
                      <a:pt x="21963" y="41104"/>
                      <a:pt x="22866" y="40801"/>
                      <a:pt x="23228" y="40343"/>
                    </a:cubicBezTo>
                    <a:cubicBezTo>
                      <a:pt x="23449" y="40068"/>
                      <a:pt x="23450" y="39651"/>
                      <a:pt x="23235" y="39457"/>
                    </a:cubicBezTo>
                    <a:cubicBezTo>
                      <a:pt x="23144" y="39376"/>
                      <a:pt x="23073" y="39249"/>
                      <a:pt x="23073" y="39176"/>
                    </a:cubicBezTo>
                    <a:cubicBezTo>
                      <a:pt x="23073" y="39104"/>
                      <a:pt x="23006" y="38948"/>
                      <a:pt x="22930" y="38842"/>
                    </a:cubicBezTo>
                    <a:cubicBezTo>
                      <a:pt x="22852" y="38731"/>
                      <a:pt x="22741" y="38422"/>
                      <a:pt x="22687" y="38153"/>
                    </a:cubicBezTo>
                    <a:cubicBezTo>
                      <a:pt x="22629" y="37883"/>
                      <a:pt x="22482" y="37518"/>
                      <a:pt x="22359" y="37338"/>
                    </a:cubicBezTo>
                    <a:cubicBezTo>
                      <a:pt x="22098" y="36963"/>
                      <a:pt x="21484" y="36524"/>
                      <a:pt x="21054" y="36404"/>
                    </a:cubicBezTo>
                    <a:cubicBezTo>
                      <a:pt x="20888" y="36358"/>
                      <a:pt x="19945" y="36321"/>
                      <a:pt x="18961" y="36321"/>
                    </a:cubicBezTo>
                    <a:cubicBezTo>
                      <a:pt x="17974" y="36321"/>
                      <a:pt x="16917" y="36283"/>
                      <a:pt x="16608" y="36237"/>
                    </a:cubicBezTo>
                    <a:cubicBezTo>
                      <a:pt x="15319" y="36048"/>
                      <a:pt x="14777" y="35433"/>
                      <a:pt x="14744" y="34121"/>
                    </a:cubicBezTo>
                    <a:lnTo>
                      <a:pt x="14725" y="33428"/>
                    </a:lnTo>
                    <a:lnTo>
                      <a:pt x="15613" y="33330"/>
                    </a:lnTo>
                    <a:cubicBezTo>
                      <a:pt x="20713" y="32767"/>
                      <a:pt x="25063" y="30105"/>
                      <a:pt x="27954" y="25786"/>
                    </a:cubicBezTo>
                    <a:cubicBezTo>
                      <a:pt x="28372" y="25159"/>
                      <a:pt x="29202" y="23601"/>
                      <a:pt x="29414" y="23042"/>
                    </a:cubicBezTo>
                    <a:cubicBezTo>
                      <a:pt x="30287" y="20737"/>
                      <a:pt x="30651" y="18846"/>
                      <a:pt x="30651" y="16614"/>
                    </a:cubicBezTo>
                    <a:cubicBezTo>
                      <a:pt x="30651" y="13331"/>
                      <a:pt x="29640" y="10058"/>
                      <a:pt x="27771" y="7287"/>
                    </a:cubicBezTo>
                    <a:cubicBezTo>
                      <a:pt x="27387" y="6718"/>
                      <a:pt x="27067" y="6233"/>
                      <a:pt x="27067" y="6220"/>
                    </a:cubicBezTo>
                    <a:cubicBezTo>
                      <a:pt x="27067" y="6116"/>
                      <a:pt x="25023" y="4102"/>
                      <a:pt x="24428" y="3622"/>
                    </a:cubicBezTo>
                    <a:cubicBezTo>
                      <a:pt x="22228" y="1843"/>
                      <a:pt x="19745" y="707"/>
                      <a:pt x="16862" y="160"/>
                    </a:cubicBezTo>
                    <a:cubicBezTo>
                      <a:pt x="16301" y="53"/>
                      <a:pt x="15848" y="1"/>
                      <a:pt x="15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9"/>
              <p:cNvSpPr/>
              <p:nvPr/>
            </p:nvSpPr>
            <p:spPr>
              <a:xfrm>
                <a:off x="2566025" y="1770175"/>
                <a:ext cx="24325" cy="18525"/>
              </a:xfrm>
              <a:custGeom>
                <a:avLst/>
                <a:gdLst/>
                <a:ahLst/>
                <a:cxnLst/>
                <a:rect l="l" t="t" r="r" b="b"/>
                <a:pathLst>
                  <a:path w="973" h="741" extrusionOk="0">
                    <a:moveTo>
                      <a:pt x="8" y="1"/>
                    </a:moveTo>
                    <a:cubicBezTo>
                      <a:pt x="3" y="1"/>
                      <a:pt x="0" y="3"/>
                      <a:pt x="1" y="7"/>
                    </a:cubicBezTo>
                    <a:cubicBezTo>
                      <a:pt x="2" y="43"/>
                      <a:pt x="102" y="142"/>
                      <a:pt x="224" y="230"/>
                    </a:cubicBezTo>
                    <a:cubicBezTo>
                      <a:pt x="346" y="318"/>
                      <a:pt x="561" y="476"/>
                      <a:pt x="708" y="584"/>
                    </a:cubicBezTo>
                    <a:cubicBezTo>
                      <a:pt x="836" y="678"/>
                      <a:pt x="940" y="740"/>
                      <a:pt x="967" y="740"/>
                    </a:cubicBezTo>
                    <a:cubicBezTo>
                      <a:pt x="971" y="740"/>
                      <a:pt x="973" y="739"/>
                      <a:pt x="973" y="735"/>
                    </a:cubicBezTo>
                    <a:cubicBezTo>
                      <a:pt x="973" y="710"/>
                      <a:pt x="754" y="522"/>
                      <a:pt x="485" y="316"/>
                    </a:cubicBezTo>
                    <a:cubicBezTo>
                      <a:pt x="245" y="132"/>
                      <a:pt x="46" y="1"/>
                      <a:pt x="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9"/>
              <p:cNvSpPr/>
              <p:nvPr/>
            </p:nvSpPr>
            <p:spPr>
              <a:xfrm>
                <a:off x="2596325" y="1770900"/>
                <a:ext cx="28625" cy="21125"/>
              </a:xfrm>
              <a:custGeom>
                <a:avLst/>
                <a:gdLst/>
                <a:ahLst/>
                <a:cxnLst/>
                <a:rect l="l" t="t" r="r" b="b"/>
                <a:pathLst>
                  <a:path w="1145" h="845" extrusionOk="0">
                    <a:moveTo>
                      <a:pt x="21" y="0"/>
                    </a:moveTo>
                    <a:cubicBezTo>
                      <a:pt x="1" y="0"/>
                      <a:pt x="9" y="19"/>
                      <a:pt x="47" y="55"/>
                    </a:cubicBezTo>
                    <a:cubicBezTo>
                      <a:pt x="259" y="259"/>
                      <a:pt x="1074" y="845"/>
                      <a:pt x="1141" y="845"/>
                    </a:cubicBezTo>
                    <a:cubicBezTo>
                      <a:pt x="1144" y="845"/>
                      <a:pt x="1145" y="844"/>
                      <a:pt x="1145" y="842"/>
                    </a:cubicBezTo>
                    <a:cubicBezTo>
                      <a:pt x="1144" y="771"/>
                      <a:pt x="217" y="66"/>
                      <a:pt x="55" y="8"/>
                    </a:cubicBezTo>
                    <a:cubicBezTo>
                      <a:pt x="40" y="3"/>
                      <a:pt x="28"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9"/>
              <p:cNvSpPr/>
              <p:nvPr/>
            </p:nvSpPr>
            <p:spPr>
              <a:xfrm>
                <a:off x="2794025" y="1866800"/>
                <a:ext cx="30475" cy="47950"/>
              </a:xfrm>
              <a:custGeom>
                <a:avLst/>
                <a:gdLst/>
                <a:ahLst/>
                <a:cxnLst/>
                <a:rect l="l" t="t" r="r" b="b"/>
                <a:pathLst>
                  <a:path w="1219" h="1918" extrusionOk="0">
                    <a:moveTo>
                      <a:pt x="12" y="0"/>
                    </a:moveTo>
                    <a:cubicBezTo>
                      <a:pt x="6" y="0"/>
                      <a:pt x="2" y="6"/>
                      <a:pt x="2" y="17"/>
                    </a:cubicBezTo>
                    <a:cubicBezTo>
                      <a:pt x="1" y="53"/>
                      <a:pt x="142" y="295"/>
                      <a:pt x="312" y="548"/>
                    </a:cubicBezTo>
                    <a:cubicBezTo>
                      <a:pt x="486" y="805"/>
                      <a:pt x="745" y="1224"/>
                      <a:pt x="891" y="1485"/>
                    </a:cubicBezTo>
                    <a:cubicBezTo>
                      <a:pt x="1029" y="1731"/>
                      <a:pt x="1158" y="1918"/>
                      <a:pt x="1192" y="1918"/>
                    </a:cubicBezTo>
                    <a:cubicBezTo>
                      <a:pt x="1194" y="1918"/>
                      <a:pt x="1196" y="1917"/>
                      <a:pt x="1197" y="1916"/>
                    </a:cubicBezTo>
                    <a:cubicBezTo>
                      <a:pt x="1219" y="1894"/>
                      <a:pt x="1030" y="1533"/>
                      <a:pt x="776" y="1117"/>
                    </a:cubicBezTo>
                    <a:cubicBezTo>
                      <a:pt x="332" y="390"/>
                      <a:pt x="65" y="0"/>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9"/>
              <p:cNvSpPr/>
              <p:nvPr/>
            </p:nvSpPr>
            <p:spPr>
              <a:xfrm>
                <a:off x="2875500" y="1966400"/>
                <a:ext cx="19375" cy="57875"/>
              </a:xfrm>
              <a:custGeom>
                <a:avLst/>
                <a:gdLst/>
                <a:ahLst/>
                <a:cxnLst/>
                <a:rect l="l" t="t" r="r" b="b"/>
                <a:pathLst>
                  <a:path w="775" h="2315" extrusionOk="0">
                    <a:moveTo>
                      <a:pt x="12" y="0"/>
                    </a:moveTo>
                    <a:cubicBezTo>
                      <a:pt x="6" y="0"/>
                      <a:pt x="2" y="8"/>
                      <a:pt x="2" y="26"/>
                    </a:cubicBezTo>
                    <a:cubicBezTo>
                      <a:pt x="0" y="58"/>
                      <a:pt x="94" y="332"/>
                      <a:pt x="208" y="633"/>
                    </a:cubicBezTo>
                    <a:cubicBezTo>
                      <a:pt x="321" y="938"/>
                      <a:pt x="503" y="1493"/>
                      <a:pt x="614" y="1875"/>
                    </a:cubicBezTo>
                    <a:cubicBezTo>
                      <a:pt x="694" y="2152"/>
                      <a:pt x="752" y="2315"/>
                      <a:pt x="768" y="2315"/>
                    </a:cubicBezTo>
                    <a:cubicBezTo>
                      <a:pt x="775" y="2315"/>
                      <a:pt x="775" y="2291"/>
                      <a:pt x="768" y="2242"/>
                    </a:cubicBezTo>
                    <a:cubicBezTo>
                      <a:pt x="698" y="1754"/>
                      <a:pt x="98" y="0"/>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9"/>
              <p:cNvSpPr/>
              <p:nvPr/>
            </p:nvSpPr>
            <p:spPr>
              <a:xfrm>
                <a:off x="2897475" y="2223750"/>
                <a:ext cx="33650" cy="50050"/>
              </a:xfrm>
              <a:custGeom>
                <a:avLst/>
                <a:gdLst/>
                <a:ahLst/>
                <a:cxnLst/>
                <a:rect l="l" t="t" r="r" b="b"/>
                <a:pathLst>
                  <a:path w="1346" h="2002" extrusionOk="0">
                    <a:moveTo>
                      <a:pt x="1284" y="0"/>
                    </a:moveTo>
                    <a:cubicBezTo>
                      <a:pt x="1250" y="0"/>
                      <a:pt x="1174" y="96"/>
                      <a:pt x="1107" y="228"/>
                    </a:cubicBezTo>
                    <a:cubicBezTo>
                      <a:pt x="1031" y="379"/>
                      <a:pt x="780" y="795"/>
                      <a:pt x="550" y="1153"/>
                    </a:cubicBezTo>
                    <a:cubicBezTo>
                      <a:pt x="94" y="1856"/>
                      <a:pt x="0" y="2002"/>
                      <a:pt x="29" y="2002"/>
                    </a:cubicBezTo>
                    <a:cubicBezTo>
                      <a:pt x="36" y="2002"/>
                      <a:pt x="52" y="1992"/>
                      <a:pt x="72" y="1979"/>
                    </a:cubicBezTo>
                    <a:cubicBezTo>
                      <a:pt x="203" y="1899"/>
                      <a:pt x="1345" y="54"/>
                      <a:pt x="1294" y="4"/>
                    </a:cubicBezTo>
                    <a:cubicBezTo>
                      <a:pt x="1292" y="2"/>
                      <a:pt x="1288"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9"/>
              <p:cNvSpPr/>
              <p:nvPr/>
            </p:nvSpPr>
            <p:spPr>
              <a:xfrm>
                <a:off x="2886050" y="2246425"/>
                <a:ext cx="41100" cy="48800"/>
              </a:xfrm>
              <a:custGeom>
                <a:avLst/>
                <a:gdLst/>
                <a:ahLst/>
                <a:cxnLst/>
                <a:rect l="l" t="t" r="r" b="b"/>
                <a:pathLst>
                  <a:path w="1644" h="1952" extrusionOk="0">
                    <a:moveTo>
                      <a:pt x="1601" y="1"/>
                    </a:moveTo>
                    <a:cubicBezTo>
                      <a:pt x="1570" y="1"/>
                      <a:pt x="1271" y="346"/>
                      <a:pt x="922" y="784"/>
                    </a:cubicBezTo>
                    <a:cubicBezTo>
                      <a:pt x="274" y="1598"/>
                      <a:pt x="0" y="1951"/>
                      <a:pt x="26" y="1951"/>
                    </a:cubicBezTo>
                    <a:cubicBezTo>
                      <a:pt x="37" y="1951"/>
                      <a:pt x="106" y="1882"/>
                      <a:pt x="228" y="1753"/>
                    </a:cubicBezTo>
                    <a:cubicBezTo>
                      <a:pt x="667" y="1289"/>
                      <a:pt x="1643" y="45"/>
                      <a:pt x="1603" y="1"/>
                    </a:cubicBezTo>
                    <a:cubicBezTo>
                      <a:pt x="1602" y="1"/>
                      <a:pt x="1602"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9"/>
              <p:cNvSpPr/>
              <p:nvPr/>
            </p:nvSpPr>
            <p:spPr>
              <a:xfrm>
                <a:off x="2899800" y="2284875"/>
                <a:ext cx="18475" cy="24950"/>
              </a:xfrm>
              <a:custGeom>
                <a:avLst/>
                <a:gdLst/>
                <a:ahLst/>
                <a:cxnLst/>
                <a:rect l="l" t="t" r="r" b="b"/>
                <a:pathLst>
                  <a:path w="739" h="998" extrusionOk="0">
                    <a:moveTo>
                      <a:pt x="718" y="0"/>
                    </a:moveTo>
                    <a:cubicBezTo>
                      <a:pt x="691" y="0"/>
                      <a:pt x="526" y="200"/>
                      <a:pt x="337" y="466"/>
                    </a:cubicBezTo>
                    <a:cubicBezTo>
                      <a:pt x="142" y="743"/>
                      <a:pt x="1" y="977"/>
                      <a:pt x="19" y="996"/>
                    </a:cubicBezTo>
                    <a:cubicBezTo>
                      <a:pt x="20" y="997"/>
                      <a:pt x="21" y="997"/>
                      <a:pt x="22" y="997"/>
                    </a:cubicBezTo>
                    <a:cubicBezTo>
                      <a:pt x="52" y="997"/>
                      <a:pt x="215" y="797"/>
                      <a:pt x="402" y="531"/>
                    </a:cubicBezTo>
                    <a:cubicBezTo>
                      <a:pt x="598" y="254"/>
                      <a:pt x="739" y="20"/>
                      <a:pt x="720" y="1"/>
                    </a:cubicBezTo>
                    <a:cubicBezTo>
                      <a:pt x="719" y="1"/>
                      <a:pt x="719" y="0"/>
                      <a:pt x="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9"/>
              <p:cNvSpPr/>
              <p:nvPr/>
            </p:nvSpPr>
            <p:spPr>
              <a:xfrm>
                <a:off x="2873350" y="2341100"/>
                <a:ext cx="24900" cy="22350"/>
              </a:xfrm>
              <a:custGeom>
                <a:avLst/>
                <a:gdLst/>
                <a:ahLst/>
                <a:cxnLst/>
                <a:rect l="l" t="t" r="r" b="b"/>
                <a:pathLst>
                  <a:path w="996" h="894" extrusionOk="0">
                    <a:moveTo>
                      <a:pt x="976" y="0"/>
                    </a:moveTo>
                    <a:cubicBezTo>
                      <a:pt x="956" y="0"/>
                      <a:pt x="720" y="201"/>
                      <a:pt x="451" y="445"/>
                    </a:cubicBezTo>
                    <a:cubicBezTo>
                      <a:pt x="181" y="689"/>
                      <a:pt x="1" y="892"/>
                      <a:pt x="48" y="893"/>
                    </a:cubicBezTo>
                    <a:cubicBezTo>
                      <a:pt x="48" y="893"/>
                      <a:pt x="48" y="893"/>
                      <a:pt x="48" y="893"/>
                    </a:cubicBezTo>
                    <a:cubicBezTo>
                      <a:pt x="96" y="893"/>
                      <a:pt x="335" y="692"/>
                      <a:pt x="573" y="448"/>
                    </a:cubicBezTo>
                    <a:cubicBezTo>
                      <a:pt x="814" y="205"/>
                      <a:pt x="996" y="0"/>
                      <a:pt x="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9"/>
              <p:cNvSpPr/>
              <p:nvPr/>
            </p:nvSpPr>
            <p:spPr>
              <a:xfrm>
                <a:off x="2862875" y="2365700"/>
                <a:ext cx="24175" cy="18700"/>
              </a:xfrm>
              <a:custGeom>
                <a:avLst/>
                <a:gdLst/>
                <a:ahLst/>
                <a:cxnLst/>
                <a:rect l="l" t="t" r="r" b="b"/>
                <a:pathLst>
                  <a:path w="967" h="748" extrusionOk="0">
                    <a:moveTo>
                      <a:pt x="868" y="0"/>
                    </a:moveTo>
                    <a:cubicBezTo>
                      <a:pt x="868" y="0"/>
                      <a:pt x="868" y="0"/>
                      <a:pt x="868" y="0"/>
                    </a:cubicBezTo>
                    <a:cubicBezTo>
                      <a:pt x="826" y="3"/>
                      <a:pt x="586" y="190"/>
                      <a:pt x="340" y="413"/>
                    </a:cubicBezTo>
                    <a:cubicBezTo>
                      <a:pt x="127" y="609"/>
                      <a:pt x="0" y="747"/>
                      <a:pt x="31" y="747"/>
                    </a:cubicBezTo>
                    <a:cubicBezTo>
                      <a:pt x="35" y="747"/>
                      <a:pt x="43" y="744"/>
                      <a:pt x="55" y="738"/>
                    </a:cubicBezTo>
                    <a:cubicBezTo>
                      <a:pt x="290" y="613"/>
                      <a:pt x="96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9"/>
              <p:cNvSpPr/>
              <p:nvPr/>
            </p:nvSpPr>
            <p:spPr>
              <a:xfrm>
                <a:off x="2840925" y="2410400"/>
                <a:ext cx="17325" cy="13050"/>
              </a:xfrm>
              <a:custGeom>
                <a:avLst/>
                <a:gdLst/>
                <a:ahLst/>
                <a:cxnLst/>
                <a:rect l="l" t="t" r="r" b="b"/>
                <a:pathLst>
                  <a:path w="693" h="522" extrusionOk="0">
                    <a:moveTo>
                      <a:pt x="614" y="0"/>
                    </a:moveTo>
                    <a:cubicBezTo>
                      <a:pt x="601" y="0"/>
                      <a:pt x="461" y="100"/>
                      <a:pt x="298" y="223"/>
                    </a:cubicBezTo>
                    <a:cubicBezTo>
                      <a:pt x="134" y="348"/>
                      <a:pt x="3" y="476"/>
                      <a:pt x="1" y="514"/>
                    </a:cubicBezTo>
                    <a:cubicBezTo>
                      <a:pt x="0" y="519"/>
                      <a:pt x="3" y="521"/>
                      <a:pt x="9" y="521"/>
                    </a:cubicBezTo>
                    <a:cubicBezTo>
                      <a:pt x="43" y="521"/>
                      <a:pt x="170" y="439"/>
                      <a:pt x="322" y="316"/>
                    </a:cubicBezTo>
                    <a:cubicBezTo>
                      <a:pt x="622" y="71"/>
                      <a:pt x="692"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9"/>
              <p:cNvSpPr/>
              <p:nvPr/>
            </p:nvSpPr>
            <p:spPr>
              <a:xfrm>
                <a:off x="2814350" y="2449700"/>
                <a:ext cx="8225" cy="10975"/>
              </a:xfrm>
              <a:custGeom>
                <a:avLst/>
                <a:gdLst/>
                <a:ahLst/>
                <a:cxnLst/>
                <a:rect l="l" t="t" r="r" b="b"/>
                <a:pathLst>
                  <a:path w="329" h="439" extrusionOk="0">
                    <a:moveTo>
                      <a:pt x="297" y="1"/>
                    </a:moveTo>
                    <a:cubicBezTo>
                      <a:pt x="267" y="1"/>
                      <a:pt x="199" y="75"/>
                      <a:pt x="128" y="182"/>
                    </a:cubicBezTo>
                    <a:cubicBezTo>
                      <a:pt x="47" y="306"/>
                      <a:pt x="1" y="415"/>
                      <a:pt x="23" y="435"/>
                    </a:cubicBezTo>
                    <a:cubicBezTo>
                      <a:pt x="25" y="438"/>
                      <a:pt x="28" y="439"/>
                      <a:pt x="32" y="439"/>
                    </a:cubicBezTo>
                    <a:cubicBezTo>
                      <a:pt x="60" y="439"/>
                      <a:pt x="130" y="365"/>
                      <a:pt x="201" y="256"/>
                    </a:cubicBezTo>
                    <a:cubicBezTo>
                      <a:pt x="281" y="134"/>
                      <a:pt x="328" y="25"/>
                      <a:pt x="307" y="5"/>
                    </a:cubicBezTo>
                    <a:cubicBezTo>
                      <a:pt x="304" y="2"/>
                      <a:pt x="301"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9"/>
              <p:cNvSpPr/>
              <p:nvPr/>
            </p:nvSpPr>
            <p:spPr>
              <a:xfrm>
                <a:off x="2743075" y="2482750"/>
                <a:ext cx="28600" cy="34800"/>
              </a:xfrm>
              <a:custGeom>
                <a:avLst/>
                <a:gdLst/>
                <a:ahLst/>
                <a:cxnLst/>
                <a:rect l="l" t="t" r="r" b="b"/>
                <a:pathLst>
                  <a:path w="1144" h="1392" extrusionOk="0">
                    <a:moveTo>
                      <a:pt x="1128" y="1"/>
                    </a:moveTo>
                    <a:cubicBezTo>
                      <a:pt x="1101" y="1"/>
                      <a:pt x="844" y="291"/>
                      <a:pt x="542" y="664"/>
                    </a:cubicBezTo>
                    <a:cubicBezTo>
                      <a:pt x="233" y="1047"/>
                      <a:pt x="1" y="1372"/>
                      <a:pt x="21" y="1391"/>
                    </a:cubicBezTo>
                    <a:cubicBezTo>
                      <a:pt x="21" y="1391"/>
                      <a:pt x="22" y="1391"/>
                      <a:pt x="23" y="1391"/>
                    </a:cubicBezTo>
                    <a:cubicBezTo>
                      <a:pt x="55" y="1391"/>
                      <a:pt x="313" y="1098"/>
                      <a:pt x="608" y="726"/>
                    </a:cubicBezTo>
                    <a:cubicBezTo>
                      <a:pt x="910" y="343"/>
                      <a:pt x="1144" y="17"/>
                      <a:pt x="1129" y="1"/>
                    </a:cubicBezTo>
                    <a:cubicBezTo>
                      <a:pt x="1129" y="1"/>
                      <a:pt x="1128"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9"/>
              <p:cNvSpPr/>
              <p:nvPr/>
            </p:nvSpPr>
            <p:spPr>
              <a:xfrm>
                <a:off x="2537625" y="2557775"/>
                <a:ext cx="42350" cy="23000"/>
              </a:xfrm>
              <a:custGeom>
                <a:avLst/>
                <a:gdLst/>
                <a:ahLst/>
                <a:cxnLst/>
                <a:rect l="l" t="t" r="r" b="b"/>
                <a:pathLst>
                  <a:path w="1694" h="920" extrusionOk="0">
                    <a:moveTo>
                      <a:pt x="1497" y="1"/>
                    </a:moveTo>
                    <a:cubicBezTo>
                      <a:pt x="1467" y="1"/>
                      <a:pt x="1439" y="17"/>
                      <a:pt x="1422" y="48"/>
                    </a:cubicBezTo>
                    <a:cubicBezTo>
                      <a:pt x="1398" y="89"/>
                      <a:pt x="1419" y="151"/>
                      <a:pt x="1467" y="181"/>
                    </a:cubicBezTo>
                    <a:cubicBezTo>
                      <a:pt x="1515" y="212"/>
                      <a:pt x="1204" y="385"/>
                      <a:pt x="770" y="564"/>
                    </a:cubicBezTo>
                    <a:cubicBezTo>
                      <a:pt x="338" y="743"/>
                      <a:pt x="0" y="903"/>
                      <a:pt x="18" y="918"/>
                    </a:cubicBezTo>
                    <a:cubicBezTo>
                      <a:pt x="18" y="919"/>
                      <a:pt x="20" y="919"/>
                      <a:pt x="23" y="919"/>
                    </a:cubicBezTo>
                    <a:cubicBezTo>
                      <a:pt x="77" y="919"/>
                      <a:pt x="453" y="783"/>
                      <a:pt x="893" y="604"/>
                    </a:cubicBezTo>
                    <a:cubicBezTo>
                      <a:pt x="1359" y="414"/>
                      <a:pt x="1693" y="247"/>
                      <a:pt x="1640" y="230"/>
                    </a:cubicBezTo>
                    <a:cubicBezTo>
                      <a:pt x="1581" y="211"/>
                      <a:pt x="1555" y="169"/>
                      <a:pt x="1581" y="128"/>
                    </a:cubicBezTo>
                    <a:cubicBezTo>
                      <a:pt x="1606" y="85"/>
                      <a:pt x="1591" y="41"/>
                      <a:pt x="1545" y="14"/>
                    </a:cubicBezTo>
                    <a:cubicBezTo>
                      <a:pt x="1529" y="5"/>
                      <a:pt x="1512" y="1"/>
                      <a:pt x="1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9"/>
              <p:cNvSpPr/>
              <p:nvPr/>
            </p:nvSpPr>
            <p:spPr>
              <a:xfrm>
                <a:off x="2616775" y="2561225"/>
                <a:ext cx="28575" cy="9825"/>
              </a:xfrm>
              <a:custGeom>
                <a:avLst/>
                <a:gdLst/>
                <a:ahLst/>
                <a:cxnLst/>
                <a:rect l="l" t="t" r="r" b="b"/>
                <a:pathLst>
                  <a:path w="1143" h="393" extrusionOk="0">
                    <a:moveTo>
                      <a:pt x="1109" y="1"/>
                    </a:moveTo>
                    <a:cubicBezTo>
                      <a:pt x="1047" y="1"/>
                      <a:pt x="884" y="54"/>
                      <a:pt x="491" y="194"/>
                    </a:cubicBezTo>
                    <a:cubicBezTo>
                      <a:pt x="197" y="300"/>
                      <a:pt x="1" y="387"/>
                      <a:pt x="51" y="392"/>
                    </a:cubicBezTo>
                    <a:cubicBezTo>
                      <a:pt x="53" y="392"/>
                      <a:pt x="54" y="393"/>
                      <a:pt x="56" y="393"/>
                    </a:cubicBezTo>
                    <a:cubicBezTo>
                      <a:pt x="181" y="393"/>
                      <a:pt x="1143" y="70"/>
                      <a:pt x="1143" y="26"/>
                    </a:cubicBezTo>
                    <a:cubicBezTo>
                      <a:pt x="1143" y="10"/>
                      <a:pt x="1134" y="1"/>
                      <a:pt x="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9"/>
              <p:cNvSpPr/>
              <p:nvPr/>
            </p:nvSpPr>
            <p:spPr>
              <a:xfrm>
                <a:off x="2711950" y="2008175"/>
                <a:ext cx="19475" cy="25475"/>
              </a:xfrm>
              <a:custGeom>
                <a:avLst/>
                <a:gdLst/>
                <a:ahLst/>
                <a:cxnLst/>
                <a:rect l="l" t="t" r="r" b="b"/>
                <a:pathLst>
                  <a:path w="779" h="1019" extrusionOk="0">
                    <a:moveTo>
                      <a:pt x="738" y="0"/>
                    </a:moveTo>
                    <a:cubicBezTo>
                      <a:pt x="716" y="0"/>
                      <a:pt x="613" y="123"/>
                      <a:pt x="502" y="278"/>
                    </a:cubicBezTo>
                    <a:cubicBezTo>
                      <a:pt x="158" y="758"/>
                      <a:pt x="1" y="1019"/>
                      <a:pt x="49" y="1019"/>
                    </a:cubicBezTo>
                    <a:cubicBezTo>
                      <a:pt x="113" y="1019"/>
                      <a:pt x="779" y="38"/>
                      <a:pt x="740" y="1"/>
                    </a:cubicBezTo>
                    <a:cubicBezTo>
                      <a:pt x="740" y="0"/>
                      <a:pt x="739" y="0"/>
                      <a:pt x="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9"/>
              <p:cNvSpPr/>
              <p:nvPr/>
            </p:nvSpPr>
            <p:spPr>
              <a:xfrm>
                <a:off x="2337875" y="2123900"/>
                <a:ext cx="15975" cy="33050"/>
              </a:xfrm>
              <a:custGeom>
                <a:avLst/>
                <a:gdLst/>
                <a:ahLst/>
                <a:cxnLst/>
                <a:rect l="l" t="t" r="r" b="b"/>
                <a:pathLst>
                  <a:path w="639" h="1322" extrusionOk="0">
                    <a:moveTo>
                      <a:pt x="622" y="1"/>
                    </a:moveTo>
                    <a:cubicBezTo>
                      <a:pt x="601" y="1"/>
                      <a:pt x="452" y="279"/>
                      <a:pt x="289" y="629"/>
                    </a:cubicBezTo>
                    <a:cubicBezTo>
                      <a:pt x="122" y="986"/>
                      <a:pt x="0" y="1300"/>
                      <a:pt x="20" y="1320"/>
                    </a:cubicBezTo>
                    <a:cubicBezTo>
                      <a:pt x="21" y="1321"/>
                      <a:pt x="22" y="1321"/>
                      <a:pt x="23" y="1321"/>
                    </a:cubicBezTo>
                    <a:cubicBezTo>
                      <a:pt x="50" y="1321"/>
                      <a:pt x="195" y="1048"/>
                      <a:pt x="355" y="695"/>
                    </a:cubicBezTo>
                    <a:cubicBezTo>
                      <a:pt x="518" y="329"/>
                      <a:pt x="638" y="19"/>
                      <a:pt x="623" y="1"/>
                    </a:cubicBezTo>
                    <a:cubicBezTo>
                      <a:pt x="623" y="1"/>
                      <a:pt x="623"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9"/>
              <p:cNvSpPr/>
              <p:nvPr/>
            </p:nvSpPr>
            <p:spPr>
              <a:xfrm>
                <a:off x="2749175" y="2156450"/>
                <a:ext cx="4450" cy="5050"/>
              </a:xfrm>
              <a:custGeom>
                <a:avLst/>
                <a:gdLst/>
                <a:ahLst/>
                <a:cxnLst/>
                <a:rect l="l" t="t" r="r" b="b"/>
                <a:pathLst>
                  <a:path w="178" h="202" extrusionOk="0">
                    <a:moveTo>
                      <a:pt x="113" y="1"/>
                    </a:moveTo>
                    <a:cubicBezTo>
                      <a:pt x="93" y="1"/>
                      <a:pt x="72" y="10"/>
                      <a:pt x="54" y="29"/>
                    </a:cubicBezTo>
                    <a:cubicBezTo>
                      <a:pt x="24" y="58"/>
                      <a:pt x="0" y="118"/>
                      <a:pt x="0" y="168"/>
                    </a:cubicBezTo>
                    <a:cubicBezTo>
                      <a:pt x="0" y="190"/>
                      <a:pt x="8" y="202"/>
                      <a:pt x="23" y="202"/>
                    </a:cubicBezTo>
                    <a:cubicBezTo>
                      <a:pt x="41" y="202"/>
                      <a:pt x="67" y="186"/>
                      <a:pt x="99" y="156"/>
                    </a:cubicBezTo>
                    <a:cubicBezTo>
                      <a:pt x="156" y="98"/>
                      <a:pt x="178" y="42"/>
                      <a:pt x="152" y="17"/>
                    </a:cubicBezTo>
                    <a:cubicBezTo>
                      <a:pt x="141" y="6"/>
                      <a:pt x="127" y="1"/>
                      <a:pt x="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9"/>
              <p:cNvSpPr/>
              <p:nvPr/>
            </p:nvSpPr>
            <p:spPr>
              <a:xfrm>
                <a:off x="2804275" y="2239250"/>
                <a:ext cx="7350" cy="9325"/>
              </a:xfrm>
              <a:custGeom>
                <a:avLst/>
                <a:gdLst/>
                <a:ahLst/>
                <a:cxnLst/>
                <a:rect l="l" t="t" r="r" b="b"/>
                <a:pathLst>
                  <a:path w="294" h="373" extrusionOk="0">
                    <a:moveTo>
                      <a:pt x="261" y="1"/>
                    </a:moveTo>
                    <a:cubicBezTo>
                      <a:pt x="227" y="2"/>
                      <a:pt x="155" y="76"/>
                      <a:pt x="93" y="173"/>
                    </a:cubicBezTo>
                    <a:cubicBezTo>
                      <a:pt x="12" y="303"/>
                      <a:pt x="0" y="373"/>
                      <a:pt x="30" y="373"/>
                    </a:cubicBezTo>
                    <a:cubicBezTo>
                      <a:pt x="56" y="373"/>
                      <a:pt x="115" y="319"/>
                      <a:pt x="188" y="205"/>
                    </a:cubicBezTo>
                    <a:cubicBezTo>
                      <a:pt x="263" y="92"/>
                      <a:pt x="294" y="1"/>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9"/>
              <p:cNvSpPr/>
              <p:nvPr/>
            </p:nvSpPr>
            <p:spPr>
              <a:xfrm>
                <a:off x="2818675" y="2221550"/>
                <a:ext cx="28125" cy="49750"/>
              </a:xfrm>
              <a:custGeom>
                <a:avLst/>
                <a:gdLst/>
                <a:ahLst/>
                <a:cxnLst/>
                <a:rect l="l" t="t" r="r" b="b"/>
                <a:pathLst>
                  <a:path w="1125" h="1990" extrusionOk="0">
                    <a:moveTo>
                      <a:pt x="1107" y="1"/>
                    </a:moveTo>
                    <a:cubicBezTo>
                      <a:pt x="1078" y="1"/>
                      <a:pt x="822" y="429"/>
                      <a:pt x="528" y="963"/>
                    </a:cubicBezTo>
                    <a:cubicBezTo>
                      <a:pt x="229" y="1510"/>
                      <a:pt x="0" y="1971"/>
                      <a:pt x="20" y="1989"/>
                    </a:cubicBezTo>
                    <a:cubicBezTo>
                      <a:pt x="21" y="1989"/>
                      <a:pt x="21" y="1989"/>
                      <a:pt x="22" y="1989"/>
                    </a:cubicBezTo>
                    <a:cubicBezTo>
                      <a:pt x="51" y="1989"/>
                      <a:pt x="307" y="1563"/>
                      <a:pt x="599" y="1028"/>
                    </a:cubicBezTo>
                    <a:cubicBezTo>
                      <a:pt x="896" y="483"/>
                      <a:pt x="1125" y="20"/>
                      <a:pt x="1109" y="1"/>
                    </a:cubicBezTo>
                    <a:cubicBezTo>
                      <a:pt x="1108" y="1"/>
                      <a:pt x="1108" y="1"/>
                      <a:pt x="1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9"/>
              <p:cNvSpPr/>
              <p:nvPr/>
            </p:nvSpPr>
            <p:spPr>
              <a:xfrm>
                <a:off x="2531375" y="2293175"/>
                <a:ext cx="16100" cy="47200"/>
              </a:xfrm>
              <a:custGeom>
                <a:avLst/>
                <a:gdLst/>
                <a:ahLst/>
                <a:cxnLst/>
                <a:rect l="l" t="t" r="r" b="b"/>
                <a:pathLst>
                  <a:path w="644" h="1888" extrusionOk="0">
                    <a:moveTo>
                      <a:pt x="628" y="0"/>
                    </a:moveTo>
                    <a:cubicBezTo>
                      <a:pt x="607" y="0"/>
                      <a:pt x="457" y="404"/>
                      <a:pt x="292" y="907"/>
                    </a:cubicBezTo>
                    <a:cubicBezTo>
                      <a:pt x="120" y="1421"/>
                      <a:pt x="0" y="1864"/>
                      <a:pt x="21" y="1886"/>
                    </a:cubicBezTo>
                    <a:cubicBezTo>
                      <a:pt x="22" y="1887"/>
                      <a:pt x="23" y="1887"/>
                      <a:pt x="23" y="1887"/>
                    </a:cubicBezTo>
                    <a:cubicBezTo>
                      <a:pt x="52" y="1887"/>
                      <a:pt x="199" y="1487"/>
                      <a:pt x="360" y="978"/>
                    </a:cubicBezTo>
                    <a:cubicBezTo>
                      <a:pt x="523" y="457"/>
                      <a:pt x="643" y="17"/>
                      <a:pt x="629" y="1"/>
                    </a:cubicBezTo>
                    <a:cubicBezTo>
                      <a:pt x="628" y="0"/>
                      <a:pt x="628" y="0"/>
                      <a:pt x="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9"/>
              <p:cNvSpPr/>
              <p:nvPr/>
            </p:nvSpPr>
            <p:spPr>
              <a:xfrm>
                <a:off x="2806300" y="2313575"/>
                <a:ext cx="12600" cy="17400"/>
              </a:xfrm>
              <a:custGeom>
                <a:avLst/>
                <a:gdLst/>
                <a:ahLst/>
                <a:cxnLst/>
                <a:rect l="l" t="t" r="r" b="b"/>
                <a:pathLst>
                  <a:path w="504" h="696" extrusionOk="0">
                    <a:moveTo>
                      <a:pt x="462" y="0"/>
                    </a:moveTo>
                    <a:cubicBezTo>
                      <a:pt x="438" y="0"/>
                      <a:pt x="380" y="62"/>
                      <a:pt x="328" y="149"/>
                    </a:cubicBezTo>
                    <a:cubicBezTo>
                      <a:pt x="269" y="244"/>
                      <a:pt x="162" y="412"/>
                      <a:pt x="99" y="511"/>
                    </a:cubicBezTo>
                    <a:cubicBezTo>
                      <a:pt x="35" y="610"/>
                      <a:pt x="0" y="696"/>
                      <a:pt x="22" y="696"/>
                    </a:cubicBezTo>
                    <a:cubicBezTo>
                      <a:pt x="79" y="696"/>
                      <a:pt x="503" y="37"/>
                      <a:pt x="470" y="3"/>
                    </a:cubicBezTo>
                    <a:cubicBezTo>
                      <a:pt x="468" y="1"/>
                      <a:pt x="465" y="0"/>
                      <a:pt x="4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9"/>
              <p:cNvSpPr/>
              <p:nvPr/>
            </p:nvSpPr>
            <p:spPr>
              <a:xfrm>
                <a:off x="2682025" y="2326225"/>
                <a:ext cx="26200" cy="51025"/>
              </a:xfrm>
              <a:custGeom>
                <a:avLst/>
                <a:gdLst/>
                <a:ahLst/>
                <a:cxnLst/>
                <a:rect l="l" t="t" r="r" b="b"/>
                <a:pathLst>
                  <a:path w="1048" h="2041" extrusionOk="0">
                    <a:moveTo>
                      <a:pt x="1036" y="0"/>
                    </a:moveTo>
                    <a:cubicBezTo>
                      <a:pt x="1007" y="0"/>
                      <a:pt x="778" y="416"/>
                      <a:pt x="509" y="955"/>
                    </a:cubicBezTo>
                    <a:cubicBezTo>
                      <a:pt x="228" y="1516"/>
                      <a:pt x="1" y="2003"/>
                      <a:pt x="4" y="2038"/>
                    </a:cubicBezTo>
                    <a:cubicBezTo>
                      <a:pt x="4" y="2039"/>
                      <a:pt x="4" y="2040"/>
                      <a:pt x="5" y="2040"/>
                    </a:cubicBezTo>
                    <a:cubicBezTo>
                      <a:pt x="24" y="2040"/>
                      <a:pt x="255" y="1624"/>
                      <a:pt x="533" y="1086"/>
                    </a:cubicBezTo>
                    <a:cubicBezTo>
                      <a:pt x="823" y="524"/>
                      <a:pt x="1048" y="39"/>
                      <a:pt x="1039" y="3"/>
                    </a:cubicBezTo>
                    <a:cubicBezTo>
                      <a:pt x="1038" y="1"/>
                      <a:pt x="1037" y="0"/>
                      <a:pt x="1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9"/>
              <p:cNvSpPr/>
              <p:nvPr/>
            </p:nvSpPr>
            <p:spPr>
              <a:xfrm>
                <a:off x="2737050" y="2392700"/>
                <a:ext cx="10625" cy="13600"/>
              </a:xfrm>
              <a:custGeom>
                <a:avLst/>
                <a:gdLst/>
                <a:ahLst/>
                <a:cxnLst/>
                <a:rect l="l" t="t" r="r" b="b"/>
                <a:pathLst>
                  <a:path w="425" h="544" extrusionOk="0">
                    <a:moveTo>
                      <a:pt x="362" y="0"/>
                    </a:moveTo>
                    <a:cubicBezTo>
                      <a:pt x="337" y="0"/>
                      <a:pt x="302" y="28"/>
                      <a:pt x="275" y="73"/>
                    </a:cubicBezTo>
                    <a:cubicBezTo>
                      <a:pt x="240" y="129"/>
                      <a:pt x="156" y="264"/>
                      <a:pt x="96" y="362"/>
                    </a:cubicBezTo>
                    <a:cubicBezTo>
                      <a:pt x="36" y="461"/>
                      <a:pt x="1" y="544"/>
                      <a:pt x="22" y="544"/>
                    </a:cubicBezTo>
                    <a:cubicBezTo>
                      <a:pt x="96" y="544"/>
                      <a:pt x="425" y="51"/>
                      <a:pt x="381" y="7"/>
                    </a:cubicBezTo>
                    <a:cubicBezTo>
                      <a:pt x="376" y="3"/>
                      <a:pt x="369"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9"/>
              <p:cNvSpPr/>
              <p:nvPr/>
            </p:nvSpPr>
            <p:spPr>
              <a:xfrm>
                <a:off x="2574300" y="2679375"/>
                <a:ext cx="24075" cy="15275"/>
              </a:xfrm>
              <a:custGeom>
                <a:avLst/>
                <a:gdLst/>
                <a:ahLst/>
                <a:cxnLst/>
                <a:rect l="l" t="t" r="r" b="b"/>
                <a:pathLst>
                  <a:path w="963" h="611" extrusionOk="0">
                    <a:moveTo>
                      <a:pt x="888" y="0"/>
                    </a:moveTo>
                    <a:cubicBezTo>
                      <a:pt x="820" y="0"/>
                      <a:pt x="586" y="87"/>
                      <a:pt x="358" y="196"/>
                    </a:cubicBezTo>
                    <a:cubicBezTo>
                      <a:pt x="131" y="305"/>
                      <a:pt x="0" y="393"/>
                      <a:pt x="64" y="395"/>
                    </a:cubicBezTo>
                    <a:cubicBezTo>
                      <a:pt x="124" y="399"/>
                      <a:pt x="243" y="459"/>
                      <a:pt x="318" y="523"/>
                    </a:cubicBezTo>
                    <a:cubicBezTo>
                      <a:pt x="384" y="583"/>
                      <a:pt x="456" y="610"/>
                      <a:pt x="520" y="610"/>
                    </a:cubicBezTo>
                    <a:cubicBezTo>
                      <a:pt x="641" y="610"/>
                      <a:pt x="733" y="513"/>
                      <a:pt x="703" y="359"/>
                    </a:cubicBezTo>
                    <a:cubicBezTo>
                      <a:pt x="679" y="228"/>
                      <a:pt x="721" y="145"/>
                      <a:pt x="840" y="86"/>
                    </a:cubicBezTo>
                    <a:cubicBezTo>
                      <a:pt x="944" y="32"/>
                      <a:pt x="963" y="0"/>
                      <a:pt x="8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9"/>
              <p:cNvSpPr/>
              <p:nvPr/>
            </p:nvSpPr>
            <p:spPr>
              <a:xfrm>
                <a:off x="2653625" y="2679300"/>
                <a:ext cx="30625" cy="14900"/>
              </a:xfrm>
              <a:custGeom>
                <a:avLst/>
                <a:gdLst/>
                <a:ahLst/>
                <a:cxnLst/>
                <a:rect l="l" t="t" r="r" b="b"/>
                <a:pathLst>
                  <a:path w="1225" h="596" extrusionOk="0">
                    <a:moveTo>
                      <a:pt x="1088" y="0"/>
                    </a:moveTo>
                    <a:cubicBezTo>
                      <a:pt x="1082" y="0"/>
                      <a:pt x="1077" y="0"/>
                      <a:pt x="1070" y="1"/>
                    </a:cubicBezTo>
                    <a:cubicBezTo>
                      <a:pt x="1038" y="2"/>
                      <a:pt x="800" y="124"/>
                      <a:pt x="549" y="268"/>
                    </a:cubicBezTo>
                    <a:cubicBezTo>
                      <a:pt x="171" y="484"/>
                      <a:pt x="0" y="596"/>
                      <a:pt x="37" y="596"/>
                    </a:cubicBezTo>
                    <a:cubicBezTo>
                      <a:pt x="68" y="596"/>
                      <a:pt x="235" y="522"/>
                      <a:pt x="539" y="370"/>
                    </a:cubicBezTo>
                    <a:cubicBezTo>
                      <a:pt x="1057" y="113"/>
                      <a:pt x="1224" y="0"/>
                      <a:pt x="1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9"/>
              <p:cNvSpPr/>
              <p:nvPr/>
            </p:nvSpPr>
            <p:spPr>
              <a:xfrm>
                <a:off x="2672350" y="2679300"/>
                <a:ext cx="26400" cy="14350"/>
              </a:xfrm>
              <a:custGeom>
                <a:avLst/>
                <a:gdLst/>
                <a:ahLst/>
                <a:cxnLst/>
                <a:rect l="l" t="t" r="r" b="b"/>
                <a:pathLst>
                  <a:path w="1056" h="574" extrusionOk="0">
                    <a:moveTo>
                      <a:pt x="1033" y="0"/>
                    </a:moveTo>
                    <a:cubicBezTo>
                      <a:pt x="984" y="0"/>
                      <a:pt x="791" y="90"/>
                      <a:pt x="524" y="241"/>
                    </a:cubicBezTo>
                    <a:cubicBezTo>
                      <a:pt x="170" y="442"/>
                      <a:pt x="1" y="573"/>
                      <a:pt x="54" y="573"/>
                    </a:cubicBezTo>
                    <a:cubicBezTo>
                      <a:pt x="87" y="573"/>
                      <a:pt x="209" y="521"/>
                      <a:pt x="428" y="402"/>
                    </a:cubicBezTo>
                    <a:cubicBezTo>
                      <a:pt x="697" y="255"/>
                      <a:pt x="952" y="102"/>
                      <a:pt x="998" y="63"/>
                    </a:cubicBezTo>
                    <a:cubicBezTo>
                      <a:pt x="1047" y="21"/>
                      <a:pt x="1056"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9"/>
              <p:cNvSpPr/>
              <p:nvPr/>
            </p:nvSpPr>
            <p:spPr>
              <a:xfrm>
                <a:off x="2415425" y="2682850"/>
                <a:ext cx="41375" cy="24275"/>
              </a:xfrm>
              <a:custGeom>
                <a:avLst/>
                <a:gdLst/>
                <a:ahLst/>
                <a:cxnLst/>
                <a:rect l="l" t="t" r="r" b="b"/>
                <a:pathLst>
                  <a:path w="1655" h="971" extrusionOk="0">
                    <a:moveTo>
                      <a:pt x="1638" y="0"/>
                    </a:moveTo>
                    <a:cubicBezTo>
                      <a:pt x="1578" y="0"/>
                      <a:pt x="1228" y="186"/>
                      <a:pt x="743" y="480"/>
                    </a:cubicBezTo>
                    <a:cubicBezTo>
                      <a:pt x="328" y="731"/>
                      <a:pt x="1" y="952"/>
                      <a:pt x="17" y="970"/>
                    </a:cubicBezTo>
                    <a:cubicBezTo>
                      <a:pt x="17" y="970"/>
                      <a:pt x="18" y="971"/>
                      <a:pt x="19" y="971"/>
                    </a:cubicBezTo>
                    <a:cubicBezTo>
                      <a:pt x="92" y="971"/>
                      <a:pt x="1494" y="162"/>
                      <a:pt x="1613" y="49"/>
                    </a:cubicBezTo>
                    <a:cubicBezTo>
                      <a:pt x="1648" y="16"/>
                      <a:pt x="1655"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9"/>
              <p:cNvSpPr/>
              <p:nvPr/>
            </p:nvSpPr>
            <p:spPr>
              <a:xfrm>
                <a:off x="2595675" y="2685425"/>
                <a:ext cx="13075" cy="10050"/>
              </a:xfrm>
              <a:custGeom>
                <a:avLst/>
                <a:gdLst/>
                <a:ahLst/>
                <a:cxnLst/>
                <a:rect l="l" t="t" r="r" b="b"/>
                <a:pathLst>
                  <a:path w="523" h="402" extrusionOk="0">
                    <a:moveTo>
                      <a:pt x="279" y="1"/>
                    </a:moveTo>
                    <a:cubicBezTo>
                      <a:pt x="187" y="1"/>
                      <a:pt x="91" y="41"/>
                      <a:pt x="61" y="118"/>
                    </a:cubicBezTo>
                    <a:cubicBezTo>
                      <a:pt x="1" y="274"/>
                      <a:pt x="98" y="402"/>
                      <a:pt x="276" y="402"/>
                    </a:cubicBezTo>
                    <a:cubicBezTo>
                      <a:pt x="435" y="402"/>
                      <a:pt x="522" y="264"/>
                      <a:pt x="464" y="101"/>
                    </a:cubicBezTo>
                    <a:cubicBezTo>
                      <a:pt x="440" y="33"/>
                      <a:pt x="361" y="1"/>
                      <a:pt x="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9"/>
              <p:cNvSpPr/>
              <p:nvPr/>
            </p:nvSpPr>
            <p:spPr>
              <a:xfrm>
                <a:off x="2302175" y="2710000"/>
                <a:ext cx="68225" cy="55500"/>
              </a:xfrm>
              <a:custGeom>
                <a:avLst/>
                <a:gdLst/>
                <a:ahLst/>
                <a:cxnLst/>
                <a:rect l="l" t="t" r="r" b="b"/>
                <a:pathLst>
                  <a:path w="2729" h="2220" extrusionOk="0">
                    <a:moveTo>
                      <a:pt x="2715" y="0"/>
                    </a:moveTo>
                    <a:cubicBezTo>
                      <a:pt x="2668" y="0"/>
                      <a:pt x="2452" y="171"/>
                      <a:pt x="1509" y="930"/>
                    </a:cubicBezTo>
                    <a:cubicBezTo>
                      <a:pt x="856" y="1454"/>
                      <a:pt x="254" y="1955"/>
                      <a:pt x="165" y="2050"/>
                    </a:cubicBezTo>
                    <a:lnTo>
                      <a:pt x="0" y="2220"/>
                    </a:lnTo>
                    <a:lnTo>
                      <a:pt x="0" y="2220"/>
                    </a:lnTo>
                    <a:lnTo>
                      <a:pt x="171" y="2106"/>
                    </a:lnTo>
                    <a:cubicBezTo>
                      <a:pt x="440" y="1926"/>
                      <a:pt x="2728" y="60"/>
                      <a:pt x="2728" y="23"/>
                    </a:cubicBezTo>
                    <a:cubicBezTo>
                      <a:pt x="2728" y="9"/>
                      <a:pt x="2726" y="0"/>
                      <a:pt x="2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9"/>
              <p:cNvSpPr/>
              <p:nvPr/>
            </p:nvSpPr>
            <p:spPr>
              <a:xfrm>
                <a:off x="2531875" y="2714075"/>
                <a:ext cx="34075" cy="25850"/>
              </a:xfrm>
              <a:custGeom>
                <a:avLst/>
                <a:gdLst/>
                <a:ahLst/>
                <a:cxnLst/>
                <a:rect l="l" t="t" r="r" b="b"/>
                <a:pathLst>
                  <a:path w="1363" h="1034" extrusionOk="0">
                    <a:moveTo>
                      <a:pt x="1347" y="0"/>
                    </a:moveTo>
                    <a:cubicBezTo>
                      <a:pt x="1302" y="0"/>
                      <a:pt x="1145" y="115"/>
                      <a:pt x="646" y="496"/>
                    </a:cubicBezTo>
                    <a:cubicBezTo>
                      <a:pt x="278" y="776"/>
                      <a:pt x="0" y="1014"/>
                      <a:pt x="19" y="1033"/>
                    </a:cubicBezTo>
                    <a:cubicBezTo>
                      <a:pt x="19" y="1033"/>
                      <a:pt x="20" y="1033"/>
                      <a:pt x="21" y="1033"/>
                    </a:cubicBezTo>
                    <a:cubicBezTo>
                      <a:pt x="94" y="1033"/>
                      <a:pt x="1363" y="80"/>
                      <a:pt x="1363" y="23"/>
                    </a:cubicBezTo>
                    <a:cubicBezTo>
                      <a:pt x="1363" y="9"/>
                      <a:pt x="1359" y="0"/>
                      <a:pt x="1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9"/>
              <p:cNvSpPr/>
              <p:nvPr/>
            </p:nvSpPr>
            <p:spPr>
              <a:xfrm>
                <a:off x="2541900" y="2714000"/>
                <a:ext cx="37575" cy="26050"/>
              </a:xfrm>
              <a:custGeom>
                <a:avLst/>
                <a:gdLst/>
                <a:ahLst/>
                <a:cxnLst/>
                <a:rect l="l" t="t" r="r" b="b"/>
                <a:pathLst>
                  <a:path w="1503" h="1042" extrusionOk="0">
                    <a:moveTo>
                      <a:pt x="1424" y="0"/>
                    </a:moveTo>
                    <a:cubicBezTo>
                      <a:pt x="1420" y="0"/>
                      <a:pt x="1415" y="0"/>
                      <a:pt x="1410" y="1"/>
                    </a:cubicBezTo>
                    <a:cubicBezTo>
                      <a:pt x="1364" y="5"/>
                      <a:pt x="1023" y="233"/>
                      <a:pt x="656" y="505"/>
                    </a:cubicBezTo>
                    <a:cubicBezTo>
                      <a:pt x="290" y="776"/>
                      <a:pt x="0" y="1020"/>
                      <a:pt x="20" y="1040"/>
                    </a:cubicBezTo>
                    <a:cubicBezTo>
                      <a:pt x="21" y="1041"/>
                      <a:pt x="23" y="1041"/>
                      <a:pt x="25" y="1041"/>
                    </a:cubicBezTo>
                    <a:cubicBezTo>
                      <a:pt x="69" y="1041"/>
                      <a:pt x="358" y="853"/>
                      <a:pt x="693" y="606"/>
                    </a:cubicBezTo>
                    <a:cubicBezTo>
                      <a:pt x="1404" y="81"/>
                      <a:pt x="1503" y="0"/>
                      <a:pt x="1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9"/>
              <p:cNvSpPr/>
              <p:nvPr/>
            </p:nvSpPr>
            <p:spPr>
              <a:xfrm>
                <a:off x="2411150" y="2715850"/>
                <a:ext cx="4125" cy="4100"/>
              </a:xfrm>
              <a:custGeom>
                <a:avLst/>
                <a:gdLst/>
                <a:ahLst/>
                <a:cxnLst/>
                <a:rect l="l" t="t" r="r" b="b"/>
                <a:pathLst>
                  <a:path w="165" h="164" extrusionOk="0">
                    <a:moveTo>
                      <a:pt x="82" y="0"/>
                    </a:moveTo>
                    <a:cubicBezTo>
                      <a:pt x="34" y="0"/>
                      <a:pt x="0" y="32"/>
                      <a:pt x="0" y="80"/>
                    </a:cubicBezTo>
                    <a:cubicBezTo>
                      <a:pt x="0" y="130"/>
                      <a:pt x="34" y="163"/>
                      <a:pt x="82" y="163"/>
                    </a:cubicBezTo>
                    <a:cubicBezTo>
                      <a:pt x="131" y="163"/>
                      <a:pt x="165" y="130"/>
                      <a:pt x="165" y="80"/>
                    </a:cubicBezTo>
                    <a:cubicBezTo>
                      <a:pt x="165" y="32"/>
                      <a:pt x="131" y="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9"/>
              <p:cNvSpPr/>
              <p:nvPr/>
            </p:nvSpPr>
            <p:spPr>
              <a:xfrm>
                <a:off x="2557875" y="2715850"/>
                <a:ext cx="31850" cy="25150"/>
              </a:xfrm>
              <a:custGeom>
                <a:avLst/>
                <a:gdLst/>
                <a:ahLst/>
                <a:cxnLst/>
                <a:rect l="l" t="t" r="r" b="b"/>
                <a:pathLst>
                  <a:path w="1274" h="1006" extrusionOk="0">
                    <a:moveTo>
                      <a:pt x="1203" y="0"/>
                    </a:moveTo>
                    <a:cubicBezTo>
                      <a:pt x="1189" y="0"/>
                      <a:pt x="916" y="207"/>
                      <a:pt x="590" y="468"/>
                    </a:cubicBezTo>
                    <a:cubicBezTo>
                      <a:pt x="264" y="729"/>
                      <a:pt x="2" y="966"/>
                      <a:pt x="0" y="1002"/>
                    </a:cubicBezTo>
                    <a:cubicBezTo>
                      <a:pt x="0" y="1004"/>
                      <a:pt x="2" y="1006"/>
                      <a:pt x="5" y="1006"/>
                    </a:cubicBezTo>
                    <a:cubicBezTo>
                      <a:pt x="41" y="1006"/>
                      <a:pt x="299" y="819"/>
                      <a:pt x="608" y="565"/>
                    </a:cubicBezTo>
                    <a:cubicBezTo>
                      <a:pt x="1152" y="114"/>
                      <a:pt x="1274"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9"/>
              <p:cNvSpPr/>
              <p:nvPr/>
            </p:nvSpPr>
            <p:spPr>
              <a:xfrm>
                <a:off x="2678575" y="2720225"/>
                <a:ext cx="46175" cy="32275"/>
              </a:xfrm>
              <a:custGeom>
                <a:avLst/>
                <a:gdLst/>
                <a:ahLst/>
                <a:cxnLst/>
                <a:rect l="l" t="t" r="r" b="b"/>
                <a:pathLst>
                  <a:path w="1847" h="1291" extrusionOk="0">
                    <a:moveTo>
                      <a:pt x="1834" y="0"/>
                    </a:moveTo>
                    <a:cubicBezTo>
                      <a:pt x="1796" y="0"/>
                      <a:pt x="1638" y="111"/>
                      <a:pt x="991" y="567"/>
                    </a:cubicBezTo>
                    <a:cubicBezTo>
                      <a:pt x="354" y="1017"/>
                      <a:pt x="0" y="1290"/>
                      <a:pt x="49" y="1290"/>
                    </a:cubicBezTo>
                    <a:cubicBezTo>
                      <a:pt x="59" y="1290"/>
                      <a:pt x="88" y="1278"/>
                      <a:pt x="136" y="1252"/>
                    </a:cubicBezTo>
                    <a:cubicBezTo>
                      <a:pt x="333" y="1148"/>
                      <a:pt x="1847" y="58"/>
                      <a:pt x="1847" y="22"/>
                    </a:cubicBezTo>
                    <a:cubicBezTo>
                      <a:pt x="1847" y="9"/>
                      <a:pt x="1845" y="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9"/>
              <p:cNvSpPr/>
              <p:nvPr/>
            </p:nvSpPr>
            <p:spPr>
              <a:xfrm>
                <a:off x="2441700" y="2726000"/>
                <a:ext cx="4100" cy="4150"/>
              </a:xfrm>
              <a:custGeom>
                <a:avLst/>
                <a:gdLst/>
                <a:ahLst/>
                <a:cxnLst/>
                <a:rect l="l" t="t" r="r" b="b"/>
                <a:pathLst>
                  <a:path w="164" h="166" extrusionOk="0">
                    <a:moveTo>
                      <a:pt x="82" y="1"/>
                    </a:moveTo>
                    <a:cubicBezTo>
                      <a:pt x="34" y="1"/>
                      <a:pt x="1" y="33"/>
                      <a:pt x="1" y="82"/>
                    </a:cubicBezTo>
                    <a:cubicBezTo>
                      <a:pt x="1" y="132"/>
                      <a:pt x="34" y="165"/>
                      <a:pt x="82" y="165"/>
                    </a:cubicBezTo>
                    <a:cubicBezTo>
                      <a:pt x="130" y="165"/>
                      <a:pt x="164" y="132"/>
                      <a:pt x="164" y="82"/>
                    </a:cubicBezTo>
                    <a:cubicBezTo>
                      <a:pt x="164" y="34"/>
                      <a:pt x="130" y="1"/>
                      <a:pt x="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9"/>
              <p:cNvSpPr/>
              <p:nvPr/>
            </p:nvSpPr>
            <p:spPr>
              <a:xfrm>
                <a:off x="2469575" y="2742375"/>
                <a:ext cx="27150" cy="20000"/>
              </a:xfrm>
              <a:custGeom>
                <a:avLst/>
                <a:gdLst/>
                <a:ahLst/>
                <a:cxnLst/>
                <a:rect l="l" t="t" r="r" b="b"/>
                <a:pathLst>
                  <a:path w="1086" h="800" extrusionOk="0">
                    <a:moveTo>
                      <a:pt x="1059" y="0"/>
                    </a:moveTo>
                    <a:cubicBezTo>
                      <a:pt x="999" y="0"/>
                      <a:pt x="836" y="108"/>
                      <a:pt x="555" y="335"/>
                    </a:cubicBezTo>
                    <a:cubicBezTo>
                      <a:pt x="177" y="640"/>
                      <a:pt x="0" y="799"/>
                      <a:pt x="37" y="799"/>
                    </a:cubicBezTo>
                    <a:cubicBezTo>
                      <a:pt x="47" y="799"/>
                      <a:pt x="70" y="789"/>
                      <a:pt x="107" y="769"/>
                    </a:cubicBezTo>
                    <a:cubicBezTo>
                      <a:pt x="286" y="670"/>
                      <a:pt x="1085" y="66"/>
                      <a:pt x="1085" y="29"/>
                    </a:cubicBezTo>
                    <a:cubicBezTo>
                      <a:pt x="1085" y="10"/>
                      <a:pt x="1077"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9"/>
              <p:cNvSpPr/>
              <p:nvPr/>
            </p:nvSpPr>
            <p:spPr>
              <a:xfrm>
                <a:off x="2307225" y="2707775"/>
                <a:ext cx="32700" cy="20300"/>
              </a:xfrm>
              <a:custGeom>
                <a:avLst/>
                <a:gdLst/>
                <a:ahLst/>
                <a:cxnLst/>
                <a:rect l="l" t="t" r="r" b="b"/>
                <a:pathLst>
                  <a:path w="1308" h="812" extrusionOk="0">
                    <a:moveTo>
                      <a:pt x="1266" y="1"/>
                    </a:moveTo>
                    <a:cubicBezTo>
                      <a:pt x="1265" y="1"/>
                      <a:pt x="1265" y="1"/>
                      <a:pt x="1265" y="1"/>
                    </a:cubicBezTo>
                    <a:cubicBezTo>
                      <a:pt x="1222" y="2"/>
                      <a:pt x="908" y="188"/>
                      <a:pt x="574" y="409"/>
                    </a:cubicBezTo>
                    <a:cubicBezTo>
                      <a:pt x="239" y="629"/>
                      <a:pt x="0" y="811"/>
                      <a:pt x="44" y="811"/>
                    </a:cubicBezTo>
                    <a:cubicBezTo>
                      <a:pt x="87" y="811"/>
                      <a:pt x="401" y="627"/>
                      <a:pt x="736" y="403"/>
                    </a:cubicBezTo>
                    <a:cubicBezTo>
                      <a:pt x="1069" y="182"/>
                      <a:pt x="1307" y="1"/>
                      <a:pt x="1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9"/>
              <p:cNvSpPr/>
              <p:nvPr/>
            </p:nvSpPr>
            <p:spPr>
              <a:xfrm>
                <a:off x="2715350" y="2752600"/>
                <a:ext cx="37950" cy="24475"/>
              </a:xfrm>
              <a:custGeom>
                <a:avLst/>
                <a:gdLst/>
                <a:ahLst/>
                <a:cxnLst/>
                <a:rect l="l" t="t" r="r" b="b"/>
                <a:pathLst>
                  <a:path w="1518" h="979" extrusionOk="0">
                    <a:moveTo>
                      <a:pt x="1491" y="1"/>
                    </a:moveTo>
                    <a:cubicBezTo>
                      <a:pt x="1424" y="1"/>
                      <a:pt x="1220" y="125"/>
                      <a:pt x="761" y="440"/>
                    </a:cubicBezTo>
                    <a:cubicBezTo>
                      <a:pt x="287" y="763"/>
                      <a:pt x="0" y="979"/>
                      <a:pt x="38" y="979"/>
                    </a:cubicBezTo>
                    <a:cubicBezTo>
                      <a:pt x="48" y="979"/>
                      <a:pt x="79" y="965"/>
                      <a:pt x="133" y="935"/>
                    </a:cubicBezTo>
                    <a:cubicBezTo>
                      <a:pt x="434" y="767"/>
                      <a:pt x="1518" y="60"/>
                      <a:pt x="1518" y="28"/>
                    </a:cubicBezTo>
                    <a:cubicBezTo>
                      <a:pt x="1518" y="10"/>
                      <a:pt x="1509" y="1"/>
                      <a:pt x="1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9"/>
              <p:cNvSpPr/>
              <p:nvPr/>
            </p:nvSpPr>
            <p:spPr>
              <a:xfrm>
                <a:off x="2662000" y="2764900"/>
                <a:ext cx="28175" cy="19625"/>
              </a:xfrm>
              <a:custGeom>
                <a:avLst/>
                <a:gdLst/>
                <a:ahLst/>
                <a:cxnLst/>
                <a:rect l="l" t="t" r="r" b="b"/>
                <a:pathLst>
                  <a:path w="1127" h="785" extrusionOk="0">
                    <a:moveTo>
                      <a:pt x="1110" y="0"/>
                    </a:moveTo>
                    <a:cubicBezTo>
                      <a:pt x="1071" y="0"/>
                      <a:pt x="943" y="87"/>
                      <a:pt x="532" y="372"/>
                    </a:cubicBezTo>
                    <a:cubicBezTo>
                      <a:pt x="231" y="582"/>
                      <a:pt x="1" y="765"/>
                      <a:pt x="20" y="784"/>
                    </a:cubicBezTo>
                    <a:cubicBezTo>
                      <a:pt x="20" y="784"/>
                      <a:pt x="22" y="785"/>
                      <a:pt x="23" y="785"/>
                    </a:cubicBezTo>
                    <a:cubicBezTo>
                      <a:pt x="100" y="785"/>
                      <a:pt x="1127" y="82"/>
                      <a:pt x="1127" y="27"/>
                    </a:cubicBezTo>
                    <a:cubicBezTo>
                      <a:pt x="1126" y="10"/>
                      <a:pt x="112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9"/>
              <p:cNvSpPr/>
              <p:nvPr/>
            </p:nvSpPr>
            <p:spPr>
              <a:xfrm>
                <a:off x="2600425" y="2768975"/>
                <a:ext cx="36900" cy="17925"/>
              </a:xfrm>
              <a:custGeom>
                <a:avLst/>
                <a:gdLst/>
                <a:ahLst/>
                <a:cxnLst/>
                <a:rect l="l" t="t" r="r" b="b"/>
                <a:pathLst>
                  <a:path w="1476" h="717" extrusionOk="0">
                    <a:moveTo>
                      <a:pt x="1430" y="0"/>
                    </a:moveTo>
                    <a:cubicBezTo>
                      <a:pt x="1386" y="0"/>
                      <a:pt x="1040" y="161"/>
                      <a:pt x="656" y="360"/>
                    </a:cubicBezTo>
                    <a:cubicBezTo>
                      <a:pt x="274" y="558"/>
                      <a:pt x="1" y="717"/>
                      <a:pt x="46" y="717"/>
                    </a:cubicBezTo>
                    <a:cubicBezTo>
                      <a:pt x="92" y="717"/>
                      <a:pt x="438" y="556"/>
                      <a:pt x="820" y="360"/>
                    </a:cubicBezTo>
                    <a:cubicBezTo>
                      <a:pt x="1202" y="161"/>
                      <a:pt x="1476" y="0"/>
                      <a:pt x="1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9"/>
              <p:cNvSpPr/>
              <p:nvPr/>
            </p:nvSpPr>
            <p:spPr>
              <a:xfrm>
                <a:off x="2578125" y="2771125"/>
                <a:ext cx="40275" cy="15925"/>
              </a:xfrm>
              <a:custGeom>
                <a:avLst/>
                <a:gdLst/>
                <a:ahLst/>
                <a:cxnLst/>
                <a:rect l="l" t="t" r="r" b="b"/>
                <a:pathLst>
                  <a:path w="1611" h="637" extrusionOk="0">
                    <a:moveTo>
                      <a:pt x="1551" y="1"/>
                    </a:moveTo>
                    <a:cubicBezTo>
                      <a:pt x="1551" y="1"/>
                      <a:pt x="1550" y="1"/>
                      <a:pt x="1549" y="1"/>
                    </a:cubicBezTo>
                    <a:cubicBezTo>
                      <a:pt x="1480" y="2"/>
                      <a:pt x="1101" y="145"/>
                      <a:pt x="694" y="319"/>
                    </a:cubicBezTo>
                    <a:cubicBezTo>
                      <a:pt x="286" y="493"/>
                      <a:pt x="1" y="635"/>
                      <a:pt x="53" y="636"/>
                    </a:cubicBezTo>
                    <a:cubicBezTo>
                      <a:pt x="53" y="636"/>
                      <a:pt x="53" y="636"/>
                      <a:pt x="54" y="636"/>
                    </a:cubicBezTo>
                    <a:cubicBezTo>
                      <a:pt x="109" y="636"/>
                      <a:pt x="495" y="494"/>
                      <a:pt x="909" y="319"/>
                    </a:cubicBezTo>
                    <a:cubicBezTo>
                      <a:pt x="1321" y="144"/>
                      <a:pt x="1611" y="1"/>
                      <a:pt x="1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9"/>
              <p:cNvSpPr/>
              <p:nvPr/>
            </p:nvSpPr>
            <p:spPr>
              <a:xfrm>
                <a:off x="2302175" y="2776950"/>
                <a:ext cx="16725" cy="12800"/>
              </a:xfrm>
              <a:custGeom>
                <a:avLst/>
                <a:gdLst/>
                <a:ahLst/>
                <a:cxnLst/>
                <a:rect l="l" t="t" r="r" b="b"/>
                <a:pathLst>
                  <a:path w="669" h="512" extrusionOk="0">
                    <a:moveTo>
                      <a:pt x="555" y="1"/>
                    </a:moveTo>
                    <a:cubicBezTo>
                      <a:pt x="515" y="1"/>
                      <a:pt x="372" y="120"/>
                      <a:pt x="241" y="256"/>
                    </a:cubicBezTo>
                    <a:lnTo>
                      <a:pt x="0" y="511"/>
                    </a:lnTo>
                    <a:lnTo>
                      <a:pt x="0" y="511"/>
                    </a:lnTo>
                    <a:lnTo>
                      <a:pt x="261" y="334"/>
                    </a:lnTo>
                    <a:cubicBezTo>
                      <a:pt x="547" y="140"/>
                      <a:pt x="669"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29"/>
            <p:cNvGrpSpPr/>
            <p:nvPr/>
          </p:nvGrpSpPr>
          <p:grpSpPr>
            <a:xfrm>
              <a:off x="8727850" y="-64275"/>
              <a:ext cx="677000" cy="655025"/>
              <a:chOff x="1321075" y="2265125"/>
              <a:chExt cx="677000" cy="655025"/>
            </a:xfrm>
          </p:grpSpPr>
          <p:sp>
            <p:nvSpPr>
              <p:cNvPr id="4388" name="Google Shape;4388;p29"/>
              <p:cNvSpPr/>
              <p:nvPr/>
            </p:nvSpPr>
            <p:spPr>
              <a:xfrm>
                <a:off x="1321075" y="2265125"/>
                <a:ext cx="677000" cy="655025"/>
              </a:xfrm>
              <a:custGeom>
                <a:avLst/>
                <a:gdLst/>
                <a:ahLst/>
                <a:cxnLst/>
                <a:rect l="l" t="t" r="r" b="b"/>
                <a:pathLst>
                  <a:path w="27080" h="26201" extrusionOk="0">
                    <a:moveTo>
                      <a:pt x="13734" y="811"/>
                    </a:moveTo>
                    <a:cubicBezTo>
                      <a:pt x="13784" y="811"/>
                      <a:pt x="13695" y="1112"/>
                      <a:pt x="13530" y="1503"/>
                    </a:cubicBezTo>
                    <a:cubicBezTo>
                      <a:pt x="13379" y="1859"/>
                      <a:pt x="13244" y="2118"/>
                      <a:pt x="13214" y="2118"/>
                    </a:cubicBezTo>
                    <a:cubicBezTo>
                      <a:pt x="13211" y="2118"/>
                      <a:pt x="13210" y="2117"/>
                      <a:pt x="13209" y="2114"/>
                    </a:cubicBezTo>
                    <a:cubicBezTo>
                      <a:pt x="13199" y="2088"/>
                      <a:pt x="13179" y="2075"/>
                      <a:pt x="13148" y="2075"/>
                    </a:cubicBezTo>
                    <a:cubicBezTo>
                      <a:pt x="13115" y="2075"/>
                      <a:pt x="13071" y="2089"/>
                      <a:pt x="13016" y="2118"/>
                    </a:cubicBezTo>
                    <a:cubicBezTo>
                      <a:pt x="12962" y="2147"/>
                      <a:pt x="12923" y="2168"/>
                      <a:pt x="12903" y="2168"/>
                    </a:cubicBezTo>
                    <a:cubicBezTo>
                      <a:pt x="12849" y="2168"/>
                      <a:pt x="12941" y="2011"/>
                      <a:pt x="13275" y="1438"/>
                    </a:cubicBezTo>
                    <a:cubicBezTo>
                      <a:pt x="13476" y="1096"/>
                      <a:pt x="13683" y="811"/>
                      <a:pt x="13734" y="811"/>
                    </a:cubicBezTo>
                    <a:close/>
                    <a:moveTo>
                      <a:pt x="12755" y="1869"/>
                    </a:moveTo>
                    <a:cubicBezTo>
                      <a:pt x="12779" y="1869"/>
                      <a:pt x="12755" y="1942"/>
                      <a:pt x="12707" y="2033"/>
                    </a:cubicBezTo>
                    <a:cubicBezTo>
                      <a:pt x="12659" y="2122"/>
                      <a:pt x="12599" y="2195"/>
                      <a:pt x="12577" y="2195"/>
                    </a:cubicBezTo>
                    <a:cubicBezTo>
                      <a:pt x="12553" y="2195"/>
                      <a:pt x="12577" y="2122"/>
                      <a:pt x="12626" y="2033"/>
                    </a:cubicBezTo>
                    <a:cubicBezTo>
                      <a:pt x="12674" y="1942"/>
                      <a:pt x="12733" y="1869"/>
                      <a:pt x="12755" y="1869"/>
                    </a:cubicBezTo>
                    <a:close/>
                    <a:moveTo>
                      <a:pt x="12359" y="1511"/>
                    </a:moveTo>
                    <a:cubicBezTo>
                      <a:pt x="12360" y="1511"/>
                      <a:pt x="12362" y="1511"/>
                      <a:pt x="12362" y="1512"/>
                    </a:cubicBezTo>
                    <a:cubicBezTo>
                      <a:pt x="12381" y="1525"/>
                      <a:pt x="12310" y="1658"/>
                      <a:pt x="12207" y="1805"/>
                    </a:cubicBezTo>
                    <a:cubicBezTo>
                      <a:pt x="12105" y="1952"/>
                      <a:pt x="12014" y="2080"/>
                      <a:pt x="12010" y="2090"/>
                    </a:cubicBezTo>
                    <a:cubicBezTo>
                      <a:pt x="11990" y="2128"/>
                      <a:pt x="10723" y="2483"/>
                      <a:pt x="10611" y="2483"/>
                    </a:cubicBezTo>
                    <a:cubicBezTo>
                      <a:pt x="10607" y="2483"/>
                      <a:pt x="10605" y="2482"/>
                      <a:pt x="10604" y="2481"/>
                    </a:cubicBezTo>
                    <a:cubicBezTo>
                      <a:pt x="10571" y="2448"/>
                      <a:pt x="12269" y="1511"/>
                      <a:pt x="12359" y="1511"/>
                    </a:cubicBezTo>
                    <a:close/>
                    <a:moveTo>
                      <a:pt x="14213" y="811"/>
                    </a:moveTo>
                    <a:cubicBezTo>
                      <a:pt x="14286" y="811"/>
                      <a:pt x="14336" y="859"/>
                      <a:pt x="14316" y="913"/>
                    </a:cubicBezTo>
                    <a:cubicBezTo>
                      <a:pt x="14296" y="969"/>
                      <a:pt x="14155" y="1393"/>
                      <a:pt x="14006" y="1849"/>
                    </a:cubicBezTo>
                    <a:cubicBezTo>
                      <a:pt x="13798" y="2484"/>
                      <a:pt x="13699" y="2683"/>
                      <a:pt x="13595" y="2683"/>
                    </a:cubicBezTo>
                    <a:cubicBezTo>
                      <a:pt x="13369" y="2683"/>
                      <a:pt x="13357" y="2595"/>
                      <a:pt x="13521" y="2130"/>
                    </a:cubicBezTo>
                    <a:cubicBezTo>
                      <a:pt x="13804" y="1325"/>
                      <a:pt x="14075" y="811"/>
                      <a:pt x="14213" y="811"/>
                    </a:cubicBezTo>
                    <a:close/>
                    <a:moveTo>
                      <a:pt x="14699" y="884"/>
                    </a:moveTo>
                    <a:cubicBezTo>
                      <a:pt x="14726" y="884"/>
                      <a:pt x="14745" y="907"/>
                      <a:pt x="14744" y="957"/>
                    </a:cubicBezTo>
                    <a:cubicBezTo>
                      <a:pt x="14744" y="988"/>
                      <a:pt x="14581" y="1469"/>
                      <a:pt x="14384" y="2032"/>
                    </a:cubicBezTo>
                    <a:cubicBezTo>
                      <a:pt x="14168" y="2643"/>
                      <a:pt x="14045" y="2924"/>
                      <a:pt x="13988" y="2924"/>
                    </a:cubicBezTo>
                    <a:cubicBezTo>
                      <a:pt x="13979" y="2924"/>
                      <a:pt x="13971" y="2917"/>
                      <a:pt x="13965" y="2903"/>
                    </a:cubicBezTo>
                    <a:cubicBezTo>
                      <a:pt x="13917" y="2784"/>
                      <a:pt x="14117" y="2107"/>
                      <a:pt x="14490" y="1120"/>
                    </a:cubicBezTo>
                    <a:cubicBezTo>
                      <a:pt x="14541" y="982"/>
                      <a:pt x="14641" y="884"/>
                      <a:pt x="14699" y="884"/>
                    </a:cubicBezTo>
                    <a:close/>
                    <a:moveTo>
                      <a:pt x="16560" y="1148"/>
                    </a:moveTo>
                    <a:cubicBezTo>
                      <a:pt x="16568" y="1148"/>
                      <a:pt x="16576" y="1152"/>
                      <a:pt x="16584" y="1160"/>
                    </a:cubicBezTo>
                    <a:cubicBezTo>
                      <a:pt x="16605" y="1183"/>
                      <a:pt x="16503" y="1634"/>
                      <a:pt x="16358" y="2155"/>
                    </a:cubicBezTo>
                    <a:cubicBezTo>
                      <a:pt x="16199" y="2725"/>
                      <a:pt x="16099" y="3006"/>
                      <a:pt x="16074" y="3006"/>
                    </a:cubicBezTo>
                    <a:cubicBezTo>
                      <a:pt x="16047" y="3006"/>
                      <a:pt x="16101" y="2704"/>
                      <a:pt x="16252" y="2107"/>
                    </a:cubicBezTo>
                    <a:cubicBezTo>
                      <a:pt x="16443" y="1354"/>
                      <a:pt x="16506" y="1148"/>
                      <a:pt x="16560" y="1148"/>
                    </a:cubicBezTo>
                    <a:close/>
                    <a:moveTo>
                      <a:pt x="17680" y="1493"/>
                    </a:moveTo>
                    <a:cubicBezTo>
                      <a:pt x="17781" y="1493"/>
                      <a:pt x="17970" y="1569"/>
                      <a:pt x="18352" y="1738"/>
                    </a:cubicBezTo>
                    <a:lnTo>
                      <a:pt x="18743" y="1909"/>
                    </a:lnTo>
                    <a:lnTo>
                      <a:pt x="18499" y="2146"/>
                    </a:lnTo>
                    <a:lnTo>
                      <a:pt x="18255" y="2381"/>
                    </a:lnTo>
                    <a:lnTo>
                      <a:pt x="18255" y="2381"/>
                    </a:lnTo>
                    <a:lnTo>
                      <a:pt x="18302" y="2087"/>
                    </a:lnTo>
                    <a:cubicBezTo>
                      <a:pt x="18337" y="1871"/>
                      <a:pt x="18322" y="1775"/>
                      <a:pt x="18285" y="1775"/>
                    </a:cubicBezTo>
                    <a:cubicBezTo>
                      <a:pt x="18234" y="1775"/>
                      <a:pt x="18141" y="1958"/>
                      <a:pt x="18081" y="2266"/>
                    </a:cubicBezTo>
                    <a:cubicBezTo>
                      <a:pt x="18011" y="2623"/>
                      <a:pt x="17942" y="2769"/>
                      <a:pt x="17822" y="2808"/>
                    </a:cubicBezTo>
                    <a:cubicBezTo>
                      <a:pt x="17770" y="2824"/>
                      <a:pt x="17729" y="2834"/>
                      <a:pt x="17697" y="2834"/>
                    </a:cubicBezTo>
                    <a:cubicBezTo>
                      <a:pt x="17584" y="2834"/>
                      <a:pt x="17591" y="2710"/>
                      <a:pt x="17675" y="2316"/>
                    </a:cubicBezTo>
                    <a:cubicBezTo>
                      <a:pt x="17728" y="2063"/>
                      <a:pt x="17754" y="1834"/>
                      <a:pt x="17732" y="1814"/>
                    </a:cubicBezTo>
                    <a:cubicBezTo>
                      <a:pt x="17731" y="1813"/>
                      <a:pt x="17731" y="1813"/>
                      <a:pt x="17730" y="1813"/>
                    </a:cubicBezTo>
                    <a:cubicBezTo>
                      <a:pt x="17705" y="1813"/>
                      <a:pt x="17643" y="2051"/>
                      <a:pt x="17587" y="2356"/>
                    </a:cubicBezTo>
                    <a:cubicBezTo>
                      <a:pt x="17509" y="2785"/>
                      <a:pt x="17427" y="3012"/>
                      <a:pt x="17348" y="3012"/>
                    </a:cubicBezTo>
                    <a:cubicBezTo>
                      <a:pt x="17335" y="3012"/>
                      <a:pt x="17321" y="3005"/>
                      <a:pt x="17307" y="2991"/>
                    </a:cubicBezTo>
                    <a:cubicBezTo>
                      <a:pt x="17279" y="2961"/>
                      <a:pt x="17480" y="1852"/>
                      <a:pt x="17559" y="1599"/>
                    </a:cubicBezTo>
                    <a:cubicBezTo>
                      <a:pt x="17581" y="1531"/>
                      <a:pt x="17609" y="1493"/>
                      <a:pt x="17680" y="1493"/>
                    </a:cubicBezTo>
                    <a:close/>
                    <a:moveTo>
                      <a:pt x="12400" y="891"/>
                    </a:moveTo>
                    <a:cubicBezTo>
                      <a:pt x="12571" y="891"/>
                      <a:pt x="12706" y="924"/>
                      <a:pt x="12706" y="965"/>
                    </a:cubicBezTo>
                    <a:cubicBezTo>
                      <a:pt x="12706" y="1144"/>
                      <a:pt x="12339" y="1402"/>
                      <a:pt x="11215" y="2021"/>
                    </a:cubicBezTo>
                    <a:cubicBezTo>
                      <a:pt x="10261" y="2546"/>
                      <a:pt x="9840" y="2726"/>
                      <a:pt x="9202" y="2887"/>
                    </a:cubicBezTo>
                    <a:lnTo>
                      <a:pt x="8396" y="3091"/>
                    </a:lnTo>
                    <a:lnTo>
                      <a:pt x="7884" y="2920"/>
                    </a:lnTo>
                    <a:cubicBezTo>
                      <a:pt x="7598" y="2825"/>
                      <a:pt x="7342" y="2722"/>
                      <a:pt x="7305" y="2689"/>
                    </a:cubicBezTo>
                    <a:cubicBezTo>
                      <a:pt x="7213" y="2602"/>
                      <a:pt x="8120" y="2096"/>
                      <a:pt x="9016" y="1734"/>
                    </a:cubicBezTo>
                    <a:cubicBezTo>
                      <a:pt x="9642" y="1480"/>
                      <a:pt x="11417" y="973"/>
                      <a:pt x="11677" y="973"/>
                    </a:cubicBezTo>
                    <a:cubicBezTo>
                      <a:pt x="11677" y="973"/>
                      <a:pt x="11678" y="973"/>
                      <a:pt x="11679" y="973"/>
                    </a:cubicBezTo>
                    <a:cubicBezTo>
                      <a:pt x="11730" y="973"/>
                      <a:pt x="11314" y="1214"/>
                      <a:pt x="10752" y="1512"/>
                    </a:cubicBezTo>
                    <a:cubicBezTo>
                      <a:pt x="9709" y="2061"/>
                      <a:pt x="8285" y="2935"/>
                      <a:pt x="8340" y="2987"/>
                    </a:cubicBezTo>
                    <a:cubicBezTo>
                      <a:pt x="8341" y="2988"/>
                      <a:pt x="8342" y="2988"/>
                      <a:pt x="8344" y="2988"/>
                    </a:cubicBezTo>
                    <a:cubicBezTo>
                      <a:pt x="8386" y="2988"/>
                      <a:pt x="8662" y="2832"/>
                      <a:pt x="8971" y="2631"/>
                    </a:cubicBezTo>
                    <a:cubicBezTo>
                      <a:pt x="9299" y="2419"/>
                      <a:pt x="10140" y="1940"/>
                      <a:pt x="10832" y="1568"/>
                    </a:cubicBezTo>
                    <a:cubicBezTo>
                      <a:pt x="11770" y="1067"/>
                      <a:pt x="12174" y="891"/>
                      <a:pt x="12400" y="891"/>
                    </a:cubicBezTo>
                    <a:close/>
                    <a:moveTo>
                      <a:pt x="17324" y="1412"/>
                    </a:moveTo>
                    <a:cubicBezTo>
                      <a:pt x="17325" y="1412"/>
                      <a:pt x="17325" y="1412"/>
                      <a:pt x="17326" y="1413"/>
                    </a:cubicBezTo>
                    <a:cubicBezTo>
                      <a:pt x="17345" y="1432"/>
                      <a:pt x="17298" y="1787"/>
                      <a:pt x="17222" y="2213"/>
                    </a:cubicBezTo>
                    <a:cubicBezTo>
                      <a:pt x="17118" y="2798"/>
                      <a:pt x="16976" y="3192"/>
                      <a:pt x="16874" y="3192"/>
                    </a:cubicBezTo>
                    <a:cubicBezTo>
                      <a:pt x="16861" y="3192"/>
                      <a:pt x="16849" y="3186"/>
                      <a:pt x="16838" y="3173"/>
                    </a:cubicBezTo>
                    <a:cubicBezTo>
                      <a:pt x="16797" y="3125"/>
                      <a:pt x="17269" y="1412"/>
                      <a:pt x="17324" y="1412"/>
                    </a:cubicBezTo>
                    <a:close/>
                    <a:moveTo>
                      <a:pt x="16875" y="1229"/>
                    </a:moveTo>
                    <a:cubicBezTo>
                      <a:pt x="16904" y="1229"/>
                      <a:pt x="16944" y="1247"/>
                      <a:pt x="17000" y="1282"/>
                    </a:cubicBezTo>
                    <a:cubicBezTo>
                      <a:pt x="17132" y="1366"/>
                      <a:pt x="16640" y="3224"/>
                      <a:pt x="16470" y="3288"/>
                    </a:cubicBezTo>
                    <a:cubicBezTo>
                      <a:pt x="16428" y="3304"/>
                      <a:pt x="16384" y="3312"/>
                      <a:pt x="16353" y="3312"/>
                    </a:cubicBezTo>
                    <a:cubicBezTo>
                      <a:pt x="16335" y="3312"/>
                      <a:pt x="16321" y="3310"/>
                      <a:pt x="16315" y="3304"/>
                    </a:cubicBezTo>
                    <a:cubicBezTo>
                      <a:pt x="16296" y="3285"/>
                      <a:pt x="16396" y="2876"/>
                      <a:pt x="16536" y="2396"/>
                    </a:cubicBezTo>
                    <a:cubicBezTo>
                      <a:pt x="16673" y="1914"/>
                      <a:pt x="16794" y="1453"/>
                      <a:pt x="16800" y="1374"/>
                    </a:cubicBezTo>
                    <a:cubicBezTo>
                      <a:pt x="16810" y="1274"/>
                      <a:pt x="16829" y="1229"/>
                      <a:pt x="16875" y="1229"/>
                    </a:cubicBezTo>
                    <a:close/>
                    <a:moveTo>
                      <a:pt x="15174" y="891"/>
                    </a:moveTo>
                    <a:cubicBezTo>
                      <a:pt x="15265" y="891"/>
                      <a:pt x="15312" y="936"/>
                      <a:pt x="15288" y="993"/>
                    </a:cubicBezTo>
                    <a:cubicBezTo>
                      <a:pt x="15267" y="1051"/>
                      <a:pt x="15126" y="1597"/>
                      <a:pt x="14975" y="2215"/>
                    </a:cubicBezTo>
                    <a:cubicBezTo>
                      <a:pt x="14765" y="3079"/>
                      <a:pt x="14673" y="3336"/>
                      <a:pt x="14573" y="3336"/>
                    </a:cubicBezTo>
                    <a:cubicBezTo>
                      <a:pt x="14232" y="3336"/>
                      <a:pt x="14242" y="3139"/>
                      <a:pt x="14637" y="2000"/>
                    </a:cubicBezTo>
                    <a:cubicBezTo>
                      <a:pt x="14946" y="1104"/>
                      <a:pt x="15049" y="891"/>
                      <a:pt x="15174" y="891"/>
                    </a:cubicBezTo>
                    <a:close/>
                    <a:moveTo>
                      <a:pt x="6168" y="3334"/>
                    </a:moveTo>
                    <a:cubicBezTo>
                      <a:pt x="6181" y="3334"/>
                      <a:pt x="6188" y="3345"/>
                      <a:pt x="6188" y="3369"/>
                    </a:cubicBezTo>
                    <a:cubicBezTo>
                      <a:pt x="6188" y="3387"/>
                      <a:pt x="6128" y="3450"/>
                      <a:pt x="6046" y="3511"/>
                    </a:cubicBezTo>
                    <a:cubicBezTo>
                      <a:pt x="5989" y="3556"/>
                      <a:pt x="5958" y="3579"/>
                      <a:pt x="5949" y="3579"/>
                    </a:cubicBezTo>
                    <a:cubicBezTo>
                      <a:pt x="5939" y="3579"/>
                      <a:pt x="5964" y="3545"/>
                      <a:pt x="6018" y="3474"/>
                    </a:cubicBezTo>
                    <a:cubicBezTo>
                      <a:pt x="6091" y="3381"/>
                      <a:pt x="6142" y="3334"/>
                      <a:pt x="6168" y="3334"/>
                    </a:cubicBezTo>
                    <a:close/>
                    <a:moveTo>
                      <a:pt x="16172" y="1056"/>
                    </a:moveTo>
                    <a:cubicBezTo>
                      <a:pt x="16251" y="1056"/>
                      <a:pt x="16283" y="1109"/>
                      <a:pt x="16257" y="1198"/>
                    </a:cubicBezTo>
                    <a:cubicBezTo>
                      <a:pt x="16233" y="1277"/>
                      <a:pt x="16100" y="1813"/>
                      <a:pt x="15957" y="2400"/>
                    </a:cubicBezTo>
                    <a:cubicBezTo>
                      <a:pt x="15702" y="3433"/>
                      <a:pt x="15614" y="3661"/>
                      <a:pt x="15467" y="3661"/>
                    </a:cubicBezTo>
                    <a:cubicBezTo>
                      <a:pt x="15340" y="3661"/>
                      <a:pt x="15387" y="3400"/>
                      <a:pt x="15719" y="2235"/>
                    </a:cubicBezTo>
                    <a:cubicBezTo>
                      <a:pt x="15900" y="1608"/>
                      <a:pt x="16045" y="1087"/>
                      <a:pt x="16045" y="1076"/>
                    </a:cubicBezTo>
                    <a:cubicBezTo>
                      <a:pt x="16045" y="1064"/>
                      <a:pt x="16098" y="1056"/>
                      <a:pt x="16172" y="1056"/>
                    </a:cubicBezTo>
                    <a:close/>
                    <a:moveTo>
                      <a:pt x="15656" y="973"/>
                    </a:moveTo>
                    <a:cubicBezTo>
                      <a:pt x="15736" y="973"/>
                      <a:pt x="15803" y="996"/>
                      <a:pt x="15803" y="1021"/>
                    </a:cubicBezTo>
                    <a:cubicBezTo>
                      <a:pt x="15803" y="1048"/>
                      <a:pt x="15656" y="1603"/>
                      <a:pt x="15476" y="2255"/>
                    </a:cubicBezTo>
                    <a:cubicBezTo>
                      <a:pt x="15299" y="2907"/>
                      <a:pt x="15152" y="3507"/>
                      <a:pt x="15152" y="3587"/>
                    </a:cubicBezTo>
                    <a:cubicBezTo>
                      <a:pt x="15152" y="3685"/>
                      <a:pt x="15110" y="3735"/>
                      <a:pt x="15060" y="3735"/>
                    </a:cubicBezTo>
                    <a:cubicBezTo>
                      <a:pt x="15014" y="3735"/>
                      <a:pt x="14961" y="3692"/>
                      <a:pt x="14927" y="3605"/>
                    </a:cubicBezTo>
                    <a:cubicBezTo>
                      <a:pt x="14897" y="3528"/>
                      <a:pt x="15018" y="2904"/>
                      <a:pt x="15192" y="2221"/>
                    </a:cubicBezTo>
                    <a:cubicBezTo>
                      <a:pt x="15452" y="1194"/>
                      <a:pt x="15534" y="973"/>
                      <a:pt x="15656" y="973"/>
                    </a:cubicBezTo>
                    <a:close/>
                    <a:moveTo>
                      <a:pt x="19190" y="2114"/>
                    </a:moveTo>
                    <a:cubicBezTo>
                      <a:pt x="19213" y="2114"/>
                      <a:pt x="19401" y="2213"/>
                      <a:pt x="19612" y="2333"/>
                    </a:cubicBezTo>
                    <a:cubicBezTo>
                      <a:pt x="20200" y="2669"/>
                      <a:pt x="21378" y="3480"/>
                      <a:pt x="21541" y="3661"/>
                    </a:cubicBezTo>
                    <a:cubicBezTo>
                      <a:pt x="21614" y="3742"/>
                      <a:pt x="21650" y="3783"/>
                      <a:pt x="21609" y="3783"/>
                    </a:cubicBezTo>
                    <a:cubicBezTo>
                      <a:pt x="21568" y="3783"/>
                      <a:pt x="21449" y="3742"/>
                      <a:pt x="21213" y="3661"/>
                    </a:cubicBezTo>
                    <a:cubicBezTo>
                      <a:pt x="20951" y="3571"/>
                      <a:pt x="20341" y="3316"/>
                      <a:pt x="19861" y="3091"/>
                    </a:cubicBezTo>
                    <a:cubicBezTo>
                      <a:pt x="19380" y="2868"/>
                      <a:pt x="18947" y="2683"/>
                      <a:pt x="18900" y="2683"/>
                    </a:cubicBezTo>
                    <a:cubicBezTo>
                      <a:pt x="18852" y="2683"/>
                      <a:pt x="18816" y="2662"/>
                      <a:pt x="18816" y="2635"/>
                    </a:cubicBezTo>
                    <a:cubicBezTo>
                      <a:pt x="18816" y="2570"/>
                      <a:pt x="19143" y="2114"/>
                      <a:pt x="19190" y="2114"/>
                    </a:cubicBezTo>
                    <a:close/>
                    <a:moveTo>
                      <a:pt x="5820" y="3662"/>
                    </a:moveTo>
                    <a:cubicBezTo>
                      <a:pt x="5842" y="3662"/>
                      <a:pt x="5844" y="3708"/>
                      <a:pt x="5812" y="3792"/>
                    </a:cubicBezTo>
                    <a:cubicBezTo>
                      <a:pt x="5792" y="3844"/>
                      <a:pt x="5761" y="3879"/>
                      <a:pt x="5739" y="3879"/>
                    </a:cubicBezTo>
                    <a:cubicBezTo>
                      <a:pt x="5734" y="3879"/>
                      <a:pt x="5730" y="3877"/>
                      <a:pt x="5726" y="3873"/>
                    </a:cubicBezTo>
                    <a:cubicBezTo>
                      <a:pt x="5704" y="3852"/>
                      <a:pt x="5711" y="3792"/>
                      <a:pt x="5740" y="3744"/>
                    </a:cubicBezTo>
                    <a:cubicBezTo>
                      <a:pt x="5775" y="3688"/>
                      <a:pt x="5803" y="3662"/>
                      <a:pt x="5820" y="3662"/>
                    </a:cubicBezTo>
                    <a:close/>
                    <a:moveTo>
                      <a:pt x="7183" y="3270"/>
                    </a:moveTo>
                    <a:lnTo>
                      <a:pt x="7426" y="3356"/>
                    </a:lnTo>
                    <a:cubicBezTo>
                      <a:pt x="7651" y="3433"/>
                      <a:pt x="7667" y="3466"/>
                      <a:pt x="7624" y="3734"/>
                    </a:cubicBezTo>
                    <a:cubicBezTo>
                      <a:pt x="7587" y="3980"/>
                      <a:pt x="7272" y="4383"/>
                      <a:pt x="7143" y="4383"/>
                    </a:cubicBezTo>
                    <a:cubicBezTo>
                      <a:pt x="7130" y="4383"/>
                      <a:pt x="7118" y="4378"/>
                      <a:pt x="7110" y="4370"/>
                    </a:cubicBezTo>
                    <a:cubicBezTo>
                      <a:pt x="7088" y="4348"/>
                      <a:pt x="7093" y="4094"/>
                      <a:pt x="7126" y="3800"/>
                    </a:cubicBezTo>
                    <a:lnTo>
                      <a:pt x="7183" y="3270"/>
                    </a:lnTo>
                    <a:close/>
                    <a:moveTo>
                      <a:pt x="5485" y="3950"/>
                    </a:moveTo>
                    <a:cubicBezTo>
                      <a:pt x="5501" y="3950"/>
                      <a:pt x="5513" y="3959"/>
                      <a:pt x="5520" y="3979"/>
                    </a:cubicBezTo>
                    <a:cubicBezTo>
                      <a:pt x="5534" y="4022"/>
                      <a:pt x="5479" y="4162"/>
                      <a:pt x="5399" y="4285"/>
                    </a:cubicBezTo>
                    <a:cubicBezTo>
                      <a:pt x="5330" y="4392"/>
                      <a:pt x="5291" y="4443"/>
                      <a:pt x="5265" y="4443"/>
                    </a:cubicBezTo>
                    <a:cubicBezTo>
                      <a:pt x="5247" y="4443"/>
                      <a:pt x="5236" y="4415"/>
                      <a:pt x="5225" y="4362"/>
                    </a:cubicBezTo>
                    <a:cubicBezTo>
                      <a:pt x="5200" y="4231"/>
                      <a:pt x="5397" y="3950"/>
                      <a:pt x="5485" y="3950"/>
                    </a:cubicBezTo>
                    <a:close/>
                    <a:moveTo>
                      <a:pt x="5737" y="4138"/>
                    </a:moveTo>
                    <a:cubicBezTo>
                      <a:pt x="5742" y="4138"/>
                      <a:pt x="5748" y="4149"/>
                      <a:pt x="5754" y="4172"/>
                    </a:cubicBezTo>
                    <a:cubicBezTo>
                      <a:pt x="5775" y="4253"/>
                      <a:pt x="5775" y="4375"/>
                      <a:pt x="5754" y="4456"/>
                    </a:cubicBezTo>
                    <a:cubicBezTo>
                      <a:pt x="5748" y="4479"/>
                      <a:pt x="5742" y="4489"/>
                      <a:pt x="5738" y="4489"/>
                    </a:cubicBezTo>
                    <a:cubicBezTo>
                      <a:pt x="5726" y="4489"/>
                      <a:pt x="5718" y="4424"/>
                      <a:pt x="5718" y="4313"/>
                    </a:cubicBezTo>
                    <a:cubicBezTo>
                      <a:pt x="5718" y="4202"/>
                      <a:pt x="5726" y="4138"/>
                      <a:pt x="5737" y="4138"/>
                    </a:cubicBezTo>
                    <a:close/>
                    <a:moveTo>
                      <a:pt x="6837" y="3173"/>
                    </a:moveTo>
                    <a:cubicBezTo>
                      <a:pt x="6983" y="3173"/>
                      <a:pt x="6992" y="3221"/>
                      <a:pt x="6956" y="3768"/>
                    </a:cubicBezTo>
                    <a:cubicBezTo>
                      <a:pt x="6904" y="4509"/>
                      <a:pt x="6862" y="4721"/>
                      <a:pt x="6761" y="4721"/>
                    </a:cubicBezTo>
                    <a:cubicBezTo>
                      <a:pt x="6714" y="4721"/>
                      <a:pt x="6678" y="4395"/>
                      <a:pt x="6678" y="3947"/>
                    </a:cubicBezTo>
                    <a:cubicBezTo>
                      <a:pt x="6678" y="3238"/>
                      <a:pt x="6691" y="3173"/>
                      <a:pt x="6837" y="3173"/>
                    </a:cubicBezTo>
                    <a:close/>
                    <a:moveTo>
                      <a:pt x="4975" y="4434"/>
                    </a:moveTo>
                    <a:cubicBezTo>
                      <a:pt x="5000" y="4434"/>
                      <a:pt x="5025" y="4472"/>
                      <a:pt x="5038" y="4557"/>
                    </a:cubicBezTo>
                    <a:cubicBezTo>
                      <a:pt x="5053" y="4656"/>
                      <a:pt x="5025" y="4777"/>
                      <a:pt x="4977" y="4827"/>
                    </a:cubicBezTo>
                    <a:cubicBezTo>
                      <a:pt x="4956" y="4847"/>
                      <a:pt x="4939" y="4857"/>
                      <a:pt x="4926" y="4857"/>
                    </a:cubicBezTo>
                    <a:cubicBezTo>
                      <a:pt x="4899" y="4857"/>
                      <a:pt x="4887" y="4811"/>
                      <a:pt x="4887" y="4713"/>
                    </a:cubicBezTo>
                    <a:cubicBezTo>
                      <a:pt x="4886" y="4543"/>
                      <a:pt x="4932" y="4434"/>
                      <a:pt x="4975" y="4434"/>
                    </a:cubicBezTo>
                    <a:close/>
                    <a:moveTo>
                      <a:pt x="5655" y="5064"/>
                    </a:moveTo>
                    <a:cubicBezTo>
                      <a:pt x="5659" y="5064"/>
                      <a:pt x="5664" y="5067"/>
                      <a:pt x="5668" y="5072"/>
                    </a:cubicBezTo>
                    <a:cubicBezTo>
                      <a:pt x="5693" y="5098"/>
                      <a:pt x="5699" y="5171"/>
                      <a:pt x="5677" y="5228"/>
                    </a:cubicBezTo>
                    <a:cubicBezTo>
                      <a:pt x="5667" y="5255"/>
                      <a:pt x="5658" y="5268"/>
                      <a:pt x="5651" y="5268"/>
                    </a:cubicBezTo>
                    <a:cubicBezTo>
                      <a:pt x="5639" y="5268"/>
                      <a:pt x="5631" y="5237"/>
                      <a:pt x="5628" y="5179"/>
                    </a:cubicBezTo>
                    <a:cubicBezTo>
                      <a:pt x="5624" y="5111"/>
                      <a:pt x="5637" y="5064"/>
                      <a:pt x="5655" y="5064"/>
                    </a:cubicBezTo>
                    <a:close/>
                    <a:moveTo>
                      <a:pt x="5521" y="4315"/>
                    </a:moveTo>
                    <a:cubicBezTo>
                      <a:pt x="5540" y="4315"/>
                      <a:pt x="5528" y="4454"/>
                      <a:pt x="5497" y="4616"/>
                    </a:cubicBezTo>
                    <a:cubicBezTo>
                      <a:pt x="5466" y="4780"/>
                      <a:pt x="5370" y="5009"/>
                      <a:pt x="5286" y="5117"/>
                    </a:cubicBezTo>
                    <a:lnTo>
                      <a:pt x="5130" y="5316"/>
                    </a:lnTo>
                    <a:lnTo>
                      <a:pt x="5130" y="5056"/>
                    </a:lnTo>
                    <a:cubicBezTo>
                      <a:pt x="5130" y="4835"/>
                      <a:pt x="5405" y="4315"/>
                      <a:pt x="5521" y="4315"/>
                    </a:cubicBezTo>
                    <a:close/>
                    <a:moveTo>
                      <a:pt x="4691" y="4721"/>
                    </a:moveTo>
                    <a:cubicBezTo>
                      <a:pt x="4709" y="4721"/>
                      <a:pt x="4724" y="4809"/>
                      <a:pt x="4724" y="4916"/>
                    </a:cubicBezTo>
                    <a:cubicBezTo>
                      <a:pt x="4724" y="5023"/>
                      <a:pt x="4649" y="5201"/>
                      <a:pt x="4561" y="5304"/>
                    </a:cubicBezTo>
                    <a:lnTo>
                      <a:pt x="4398" y="5497"/>
                    </a:lnTo>
                    <a:lnTo>
                      <a:pt x="4448" y="5209"/>
                    </a:lnTo>
                    <a:cubicBezTo>
                      <a:pt x="4495" y="4949"/>
                      <a:pt x="4608" y="4721"/>
                      <a:pt x="4691" y="4721"/>
                    </a:cubicBezTo>
                    <a:close/>
                    <a:moveTo>
                      <a:pt x="4978" y="4993"/>
                    </a:moveTo>
                    <a:cubicBezTo>
                      <a:pt x="5054" y="4993"/>
                      <a:pt x="5066" y="5366"/>
                      <a:pt x="4979" y="5512"/>
                    </a:cubicBezTo>
                    <a:cubicBezTo>
                      <a:pt x="4953" y="5558"/>
                      <a:pt x="4934" y="5583"/>
                      <a:pt x="4921" y="5583"/>
                    </a:cubicBezTo>
                    <a:cubicBezTo>
                      <a:pt x="4900" y="5583"/>
                      <a:pt x="4894" y="5516"/>
                      <a:pt x="4891" y="5364"/>
                    </a:cubicBezTo>
                    <a:cubicBezTo>
                      <a:pt x="4890" y="5203"/>
                      <a:pt x="4917" y="5042"/>
                      <a:pt x="4951" y="5007"/>
                    </a:cubicBezTo>
                    <a:cubicBezTo>
                      <a:pt x="4961" y="4998"/>
                      <a:pt x="4970" y="4993"/>
                      <a:pt x="4978" y="4993"/>
                    </a:cubicBezTo>
                    <a:close/>
                    <a:moveTo>
                      <a:pt x="6751" y="4860"/>
                    </a:moveTo>
                    <a:cubicBezTo>
                      <a:pt x="6780" y="4860"/>
                      <a:pt x="6810" y="4960"/>
                      <a:pt x="6825" y="5177"/>
                    </a:cubicBezTo>
                    <a:cubicBezTo>
                      <a:pt x="6838" y="5390"/>
                      <a:pt x="6811" y="5598"/>
                      <a:pt x="6763" y="5645"/>
                    </a:cubicBezTo>
                    <a:cubicBezTo>
                      <a:pt x="6752" y="5657"/>
                      <a:pt x="6742" y="5662"/>
                      <a:pt x="6733" y="5662"/>
                    </a:cubicBezTo>
                    <a:cubicBezTo>
                      <a:pt x="6694" y="5662"/>
                      <a:pt x="6678" y="5555"/>
                      <a:pt x="6678" y="5323"/>
                    </a:cubicBezTo>
                    <a:cubicBezTo>
                      <a:pt x="6678" y="5026"/>
                      <a:pt x="6714" y="4860"/>
                      <a:pt x="6751" y="4860"/>
                    </a:cubicBezTo>
                    <a:close/>
                    <a:moveTo>
                      <a:pt x="14674" y="4211"/>
                    </a:moveTo>
                    <a:cubicBezTo>
                      <a:pt x="14693" y="4211"/>
                      <a:pt x="14710" y="4290"/>
                      <a:pt x="14721" y="4477"/>
                    </a:cubicBezTo>
                    <a:cubicBezTo>
                      <a:pt x="14733" y="4680"/>
                      <a:pt x="14710" y="5064"/>
                      <a:pt x="14670" y="5332"/>
                    </a:cubicBezTo>
                    <a:lnTo>
                      <a:pt x="14597" y="5823"/>
                    </a:lnTo>
                    <a:lnTo>
                      <a:pt x="14587" y="5171"/>
                    </a:lnTo>
                    <a:cubicBezTo>
                      <a:pt x="14581" y="4641"/>
                      <a:pt x="14631" y="4211"/>
                      <a:pt x="14674" y="4211"/>
                    </a:cubicBezTo>
                    <a:close/>
                    <a:moveTo>
                      <a:pt x="7458" y="4259"/>
                    </a:moveTo>
                    <a:cubicBezTo>
                      <a:pt x="7461" y="4259"/>
                      <a:pt x="7464" y="4260"/>
                      <a:pt x="7465" y="4261"/>
                    </a:cubicBezTo>
                    <a:cubicBezTo>
                      <a:pt x="7480" y="4276"/>
                      <a:pt x="7434" y="4510"/>
                      <a:pt x="7366" y="4771"/>
                    </a:cubicBezTo>
                    <a:cubicBezTo>
                      <a:pt x="7298" y="5031"/>
                      <a:pt x="7225" y="5359"/>
                      <a:pt x="7206" y="5489"/>
                    </a:cubicBezTo>
                    <a:cubicBezTo>
                      <a:pt x="7177" y="5688"/>
                      <a:pt x="7094" y="5842"/>
                      <a:pt x="7043" y="5842"/>
                    </a:cubicBezTo>
                    <a:cubicBezTo>
                      <a:pt x="7020" y="5842"/>
                      <a:pt x="7004" y="5809"/>
                      <a:pt x="7004" y="5732"/>
                    </a:cubicBezTo>
                    <a:cubicBezTo>
                      <a:pt x="7004" y="5643"/>
                      <a:pt x="7047" y="5525"/>
                      <a:pt x="7103" y="5471"/>
                    </a:cubicBezTo>
                    <a:cubicBezTo>
                      <a:pt x="7178" y="5394"/>
                      <a:pt x="7175" y="5372"/>
                      <a:pt x="7093" y="5372"/>
                    </a:cubicBezTo>
                    <a:cubicBezTo>
                      <a:pt x="6920" y="5372"/>
                      <a:pt x="7047" y="4648"/>
                      <a:pt x="7261" y="4420"/>
                    </a:cubicBezTo>
                    <a:cubicBezTo>
                      <a:pt x="7350" y="4325"/>
                      <a:pt x="7431" y="4259"/>
                      <a:pt x="7458" y="4259"/>
                    </a:cubicBezTo>
                    <a:close/>
                    <a:moveTo>
                      <a:pt x="5411" y="5319"/>
                    </a:moveTo>
                    <a:cubicBezTo>
                      <a:pt x="5421" y="5319"/>
                      <a:pt x="5431" y="5323"/>
                      <a:pt x="5439" y="5331"/>
                    </a:cubicBezTo>
                    <a:cubicBezTo>
                      <a:pt x="5458" y="5350"/>
                      <a:pt x="5449" y="5470"/>
                      <a:pt x="5419" y="5609"/>
                    </a:cubicBezTo>
                    <a:cubicBezTo>
                      <a:pt x="5389" y="5747"/>
                      <a:pt x="5316" y="5894"/>
                      <a:pt x="5249" y="5946"/>
                    </a:cubicBezTo>
                    <a:cubicBezTo>
                      <a:pt x="5216" y="5973"/>
                      <a:pt x="5191" y="5988"/>
                      <a:pt x="5174" y="5988"/>
                    </a:cubicBezTo>
                    <a:cubicBezTo>
                      <a:pt x="5140" y="5988"/>
                      <a:pt x="5132" y="5935"/>
                      <a:pt x="5132" y="5812"/>
                    </a:cubicBezTo>
                    <a:cubicBezTo>
                      <a:pt x="5131" y="5621"/>
                      <a:pt x="5314" y="5319"/>
                      <a:pt x="5411" y="5319"/>
                    </a:cubicBezTo>
                    <a:close/>
                    <a:moveTo>
                      <a:pt x="6524" y="3091"/>
                    </a:moveTo>
                    <a:cubicBezTo>
                      <a:pt x="6580" y="3091"/>
                      <a:pt x="6592" y="3177"/>
                      <a:pt x="6556" y="3316"/>
                    </a:cubicBezTo>
                    <a:cubicBezTo>
                      <a:pt x="6524" y="3439"/>
                      <a:pt x="6501" y="4055"/>
                      <a:pt x="6502" y="4692"/>
                    </a:cubicBezTo>
                    <a:cubicBezTo>
                      <a:pt x="6506" y="5735"/>
                      <a:pt x="6493" y="5859"/>
                      <a:pt x="6347" y="5988"/>
                    </a:cubicBezTo>
                    <a:cubicBezTo>
                      <a:pt x="6287" y="6041"/>
                      <a:pt x="6249" y="6074"/>
                      <a:pt x="6226" y="6074"/>
                    </a:cubicBezTo>
                    <a:cubicBezTo>
                      <a:pt x="6189" y="6074"/>
                      <a:pt x="6188" y="5989"/>
                      <a:pt x="6188" y="5767"/>
                    </a:cubicBezTo>
                    <a:cubicBezTo>
                      <a:pt x="6188" y="5572"/>
                      <a:pt x="6247" y="5323"/>
                      <a:pt x="6315" y="5225"/>
                    </a:cubicBezTo>
                    <a:cubicBezTo>
                      <a:pt x="6383" y="5128"/>
                      <a:pt x="6401" y="5048"/>
                      <a:pt x="6351" y="5048"/>
                    </a:cubicBezTo>
                    <a:cubicBezTo>
                      <a:pt x="6247" y="5048"/>
                      <a:pt x="6247" y="4503"/>
                      <a:pt x="6351" y="4436"/>
                    </a:cubicBezTo>
                    <a:cubicBezTo>
                      <a:pt x="6401" y="4407"/>
                      <a:pt x="6434" y="4355"/>
                      <a:pt x="6434" y="4305"/>
                    </a:cubicBezTo>
                    <a:cubicBezTo>
                      <a:pt x="6434" y="4274"/>
                      <a:pt x="6421" y="4257"/>
                      <a:pt x="6400" y="4257"/>
                    </a:cubicBezTo>
                    <a:cubicBezTo>
                      <a:pt x="6388" y="4257"/>
                      <a:pt x="6373" y="4262"/>
                      <a:pt x="6357" y="4273"/>
                    </a:cubicBezTo>
                    <a:cubicBezTo>
                      <a:pt x="6353" y="4276"/>
                      <a:pt x="6349" y="4277"/>
                      <a:pt x="6346" y="4277"/>
                    </a:cubicBezTo>
                    <a:cubicBezTo>
                      <a:pt x="6308" y="4277"/>
                      <a:pt x="6299" y="4130"/>
                      <a:pt x="6322" y="3891"/>
                    </a:cubicBezTo>
                    <a:cubicBezTo>
                      <a:pt x="6383" y="3264"/>
                      <a:pt x="6428" y="3091"/>
                      <a:pt x="6524" y="3091"/>
                    </a:cubicBezTo>
                    <a:close/>
                    <a:moveTo>
                      <a:pt x="6707" y="5783"/>
                    </a:moveTo>
                    <a:cubicBezTo>
                      <a:pt x="6719" y="5783"/>
                      <a:pt x="6728" y="5819"/>
                      <a:pt x="6743" y="5890"/>
                    </a:cubicBezTo>
                    <a:cubicBezTo>
                      <a:pt x="6762" y="5972"/>
                      <a:pt x="6753" y="6061"/>
                      <a:pt x="6726" y="6088"/>
                    </a:cubicBezTo>
                    <a:cubicBezTo>
                      <a:pt x="6707" y="6107"/>
                      <a:pt x="6689" y="6116"/>
                      <a:pt x="6674" y="6116"/>
                    </a:cubicBezTo>
                    <a:cubicBezTo>
                      <a:pt x="6623" y="6116"/>
                      <a:pt x="6604" y="6013"/>
                      <a:pt x="6651" y="5894"/>
                    </a:cubicBezTo>
                    <a:cubicBezTo>
                      <a:pt x="6680" y="5820"/>
                      <a:pt x="6695" y="5783"/>
                      <a:pt x="6707" y="5783"/>
                    </a:cubicBezTo>
                    <a:close/>
                    <a:moveTo>
                      <a:pt x="4672" y="5393"/>
                    </a:moveTo>
                    <a:cubicBezTo>
                      <a:pt x="4682" y="5393"/>
                      <a:pt x="4691" y="5397"/>
                      <a:pt x="4699" y="5405"/>
                    </a:cubicBezTo>
                    <a:cubicBezTo>
                      <a:pt x="4721" y="5426"/>
                      <a:pt x="4715" y="5592"/>
                      <a:pt x="4682" y="5771"/>
                    </a:cubicBezTo>
                    <a:cubicBezTo>
                      <a:pt x="4650" y="5949"/>
                      <a:pt x="4574" y="6139"/>
                      <a:pt x="4511" y="6191"/>
                    </a:cubicBezTo>
                    <a:cubicBezTo>
                      <a:pt x="4482" y="6215"/>
                      <a:pt x="4460" y="6228"/>
                      <a:pt x="4444" y="6228"/>
                    </a:cubicBezTo>
                    <a:cubicBezTo>
                      <a:pt x="4407" y="6228"/>
                      <a:pt x="4398" y="6164"/>
                      <a:pt x="4398" y="6006"/>
                    </a:cubicBezTo>
                    <a:cubicBezTo>
                      <a:pt x="4398" y="5770"/>
                      <a:pt x="4575" y="5393"/>
                      <a:pt x="4672" y="5393"/>
                    </a:cubicBezTo>
                    <a:close/>
                    <a:moveTo>
                      <a:pt x="4923" y="6042"/>
                    </a:moveTo>
                    <a:cubicBezTo>
                      <a:pt x="4927" y="6042"/>
                      <a:pt x="4931" y="6044"/>
                      <a:pt x="4935" y="6048"/>
                    </a:cubicBezTo>
                    <a:cubicBezTo>
                      <a:pt x="4962" y="6074"/>
                      <a:pt x="4965" y="6147"/>
                      <a:pt x="4943" y="6204"/>
                    </a:cubicBezTo>
                    <a:cubicBezTo>
                      <a:pt x="4933" y="6231"/>
                      <a:pt x="4924" y="6244"/>
                      <a:pt x="4917" y="6244"/>
                    </a:cubicBezTo>
                    <a:cubicBezTo>
                      <a:pt x="4905" y="6244"/>
                      <a:pt x="4898" y="6214"/>
                      <a:pt x="4895" y="6155"/>
                    </a:cubicBezTo>
                    <a:cubicBezTo>
                      <a:pt x="4892" y="6087"/>
                      <a:pt x="4904" y="6042"/>
                      <a:pt x="4923" y="6042"/>
                    </a:cubicBezTo>
                    <a:close/>
                    <a:moveTo>
                      <a:pt x="3742" y="5829"/>
                    </a:moveTo>
                    <a:cubicBezTo>
                      <a:pt x="3769" y="5829"/>
                      <a:pt x="3796" y="5893"/>
                      <a:pt x="3809" y="6033"/>
                    </a:cubicBezTo>
                    <a:cubicBezTo>
                      <a:pt x="3823" y="6180"/>
                      <a:pt x="3799" y="6331"/>
                      <a:pt x="3749" y="6379"/>
                    </a:cubicBezTo>
                    <a:cubicBezTo>
                      <a:pt x="3734" y="6394"/>
                      <a:pt x="3721" y="6402"/>
                      <a:pt x="3711" y="6402"/>
                    </a:cubicBezTo>
                    <a:cubicBezTo>
                      <a:pt x="3678" y="6402"/>
                      <a:pt x="3665" y="6332"/>
                      <a:pt x="3665" y="6180"/>
                    </a:cubicBezTo>
                    <a:cubicBezTo>
                      <a:pt x="3665" y="5959"/>
                      <a:pt x="3703" y="5829"/>
                      <a:pt x="3742" y="5829"/>
                    </a:cubicBezTo>
                    <a:close/>
                    <a:moveTo>
                      <a:pt x="6173" y="3581"/>
                    </a:moveTo>
                    <a:cubicBezTo>
                      <a:pt x="6195" y="3581"/>
                      <a:pt x="6187" y="3813"/>
                      <a:pt x="6153" y="4090"/>
                    </a:cubicBezTo>
                    <a:cubicBezTo>
                      <a:pt x="6120" y="4368"/>
                      <a:pt x="6099" y="4743"/>
                      <a:pt x="6105" y="4912"/>
                    </a:cubicBezTo>
                    <a:cubicBezTo>
                      <a:pt x="6112" y="5084"/>
                      <a:pt x="6075" y="5279"/>
                      <a:pt x="6022" y="5342"/>
                    </a:cubicBezTo>
                    <a:cubicBezTo>
                      <a:pt x="5949" y="5430"/>
                      <a:pt x="5950" y="5455"/>
                      <a:pt x="6028" y="5455"/>
                    </a:cubicBezTo>
                    <a:cubicBezTo>
                      <a:pt x="6165" y="5455"/>
                      <a:pt x="6053" y="6188"/>
                      <a:pt x="5889" y="6351"/>
                    </a:cubicBezTo>
                    <a:cubicBezTo>
                      <a:pt x="5856" y="6384"/>
                      <a:pt x="5832" y="6404"/>
                      <a:pt x="5816" y="6404"/>
                    </a:cubicBezTo>
                    <a:cubicBezTo>
                      <a:pt x="5781" y="6404"/>
                      <a:pt x="5787" y="6303"/>
                      <a:pt x="5820" y="6025"/>
                    </a:cubicBezTo>
                    <a:cubicBezTo>
                      <a:pt x="5849" y="5780"/>
                      <a:pt x="5869" y="5459"/>
                      <a:pt x="5866" y="5319"/>
                    </a:cubicBezTo>
                    <a:cubicBezTo>
                      <a:pt x="5862" y="5181"/>
                      <a:pt x="5898" y="5038"/>
                      <a:pt x="5942" y="5010"/>
                    </a:cubicBezTo>
                    <a:cubicBezTo>
                      <a:pt x="5990" y="4981"/>
                      <a:pt x="6028" y="4923"/>
                      <a:pt x="6028" y="4876"/>
                    </a:cubicBezTo>
                    <a:cubicBezTo>
                      <a:pt x="6027" y="4850"/>
                      <a:pt x="6009" y="4835"/>
                      <a:pt x="5983" y="4835"/>
                    </a:cubicBezTo>
                    <a:cubicBezTo>
                      <a:pt x="5968" y="4835"/>
                      <a:pt x="5951" y="4840"/>
                      <a:pt x="5933" y="4851"/>
                    </a:cubicBezTo>
                    <a:cubicBezTo>
                      <a:pt x="5910" y="4865"/>
                      <a:pt x="5894" y="4873"/>
                      <a:pt x="5885" y="4873"/>
                    </a:cubicBezTo>
                    <a:cubicBezTo>
                      <a:pt x="5870" y="4873"/>
                      <a:pt x="5874" y="4852"/>
                      <a:pt x="5899" y="4811"/>
                    </a:cubicBezTo>
                    <a:cubicBezTo>
                      <a:pt x="5933" y="4757"/>
                      <a:pt x="5957" y="4510"/>
                      <a:pt x="5954" y="4257"/>
                    </a:cubicBezTo>
                    <a:cubicBezTo>
                      <a:pt x="5948" y="3851"/>
                      <a:pt x="6034" y="3581"/>
                      <a:pt x="6173" y="3581"/>
                    </a:cubicBezTo>
                    <a:close/>
                    <a:moveTo>
                      <a:pt x="6449" y="6025"/>
                    </a:moveTo>
                    <a:cubicBezTo>
                      <a:pt x="6482" y="6025"/>
                      <a:pt x="6514" y="6079"/>
                      <a:pt x="6514" y="6135"/>
                    </a:cubicBezTo>
                    <a:cubicBezTo>
                      <a:pt x="6516" y="6195"/>
                      <a:pt x="6442" y="6311"/>
                      <a:pt x="6353" y="6391"/>
                    </a:cubicBezTo>
                    <a:cubicBezTo>
                      <a:pt x="6277" y="6458"/>
                      <a:pt x="6236" y="6493"/>
                      <a:pt x="6214" y="6493"/>
                    </a:cubicBezTo>
                    <a:cubicBezTo>
                      <a:pt x="6190" y="6493"/>
                      <a:pt x="6188" y="6454"/>
                      <a:pt x="6188" y="6374"/>
                    </a:cubicBezTo>
                    <a:cubicBezTo>
                      <a:pt x="6188" y="6212"/>
                      <a:pt x="6329" y="6025"/>
                      <a:pt x="6449" y="6025"/>
                    </a:cubicBezTo>
                    <a:close/>
                    <a:moveTo>
                      <a:pt x="7036" y="5966"/>
                    </a:moveTo>
                    <a:cubicBezTo>
                      <a:pt x="7046" y="5966"/>
                      <a:pt x="7056" y="5977"/>
                      <a:pt x="7064" y="6001"/>
                    </a:cubicBezTo>
                    <a:cubicBezTo>
                      <a:pt x="7079" y="6049"/>
                      <a:pt x="7057" y="6216"/>
                      <a:pt x="7016" y="6363"/>
                    </a:cubicBezTo>
                    <a:cubicBezTo>
                      <a:pt x="6978" y="6497"/>
                      <a:pt x="6959" y="6561"/>
                      <a:pt x="6948" y="6561"/>
                    </a:cubicBezTo>
                    <a:cubicBezTo>
                      <a:pt x="6938" y="6561"/>
                      <a:pt x="6934" y="6511"/>
                      <a:pt x="6930" y="6415"/>
                    </a:cubicBezTo>
                    <a:cubicBezTo>
                      <a:pt x="6924" y="6207"/>
                      <a:pt x="6987" y="5966"/>
                      <a:pt x="7036" y="5966"/>
                    </a:cubicBezTo>
                    <a:close/>
                    <a:moveTo>
                      <a:pt x="3374" y="6449"/>
                    </a:moveTo>
                    <a:cubicBezTo>
                      <a:pt x="3378" y="6449"/>
                      <a:pt x="3382" y="6451"/>
                      <a:pt x="3387" y="6456"/>
                    </a:cubicBezTo>
                    <a:cubicBezTo>
                      <a:pt x="3413" y="6482"/>
                      <a:pt x="3417" y="6555"/>
                      <a:pt x="3395" y="6612"/>
                    </a:cubicBezTo>
                    <a:cubicBezTo>
                      <a:pt x="3385" y="6639"/>
                      <a:pt x="3377" y="6652"/>
                      <a:pt x="3369" y="6652"/>
                    </a:cubicBezTo>
                    <a:cubicBezTo>
                      <a:pt x="3358" y="6652"/>
                      <a:pt x="3350" y="6621"/>
                      <a:pt x="3347" y="6563"/>
                    </a:cubicBezTo>
                    <a:cubicBezTo>
                      <a:pt x="3342" y="6494"/>
                      <a:pt x="3355" y="6449"/>
                      <a:pt x="3374" y="6449"/>
                    </a:cubicBezTo>
                    <a:close/>
                    <a:moveTo>
                      <a:pt x="4264" y="5159"/>
                    </a:moveTo>
                    <a:cubicBezTo>
                      <a:pt x="4283" y="5159"/>
                      <a:pt x="4294" y="5188"/>
                      <a:pt x="4304" y="5243"/>
                    </a:cubicBezTo>
                    <a:cubicBezTo>
                      <a:pt x="4319" y="5326"/>
                      <a:pt x="4305" y="5483"/>
                      <a:pt x="4271" y="5605"/>
                    </a:cubicBezTo>
                    <a:cubicBezTo>
                      <a:pt x="4237" y="5724"/>
                      <a:pt x="4205" y="6000"/>
                      <a:pt x="4202" y="6220"/>
                    </a:cubicBezTo>
                    <a:cubicBezTo>
                      <a:pt x="4197" y="6441"/>
                      <a:pt x="4150" y="6635"/>
                      <a:pt x="4095" y="6654"/>
                    </a:cubicBezTo>
                    <a:cubicBezTo>
                      <a:pt x="4092" y="6655"/>
                      <a:pt x="4088" y="6655"/>
                      <a:pt x="4085" y="6655"/>
                    </a:cubicBezTo>
                    <a:cubicBezTo>
                      <a:pt x="3938" y="6655"/>
                      <a:pt x="3980" y="5546"/>
                      <a:pt x="4142" y="5299"/>
                    </a:cubicBezTo>
                    <a:cubicBezTo>
                      <a:pt x="4205" y="5204"/>
                      <a:pt x="4241" y="5159"/>
                      <a:pt x="4264" y="5159"/>
                    </a:cubicBezTo>
                    <a:close/>
                    <a:moveTo>
                      <a:pt x="5636" y="5803"/>
                    </a:moveTo>
                    <a:cubicBezTo>
                      <a:pt x="5702" y="5803"/>
                      <a:pt x="5704" y="6078"/>
                      <a:pt x="5632" y="6391"/>
                    </a:cubicBezTo>
                    <a:lnTo>
                      <a:pt x="5554" y="6716"/>
                    </a:lnTo>
                    <a:lnTo>
                      <a:pt x="5546" y="6300"/>
                    </a:lnTo>
                    <a:cubicBezTo>
                      <a:pt x="5541" y="6073"/>
                      <a:pt x="5566" y="5857"/>
                      <a:pt x="5604" y="5820"/>
                    </a:cubicBezTo>
                    <a:cubicBezTo>
                      <a:pt x="5616" y="5808"/>
                      <a:pt x="5627" y="5803"/>
                      <a:pt x="5636" y="5803"/>
                    </a:cubicBezTo>
                    <a:close/>
                    <a:moveTo>
                      <a:pt x="4905" y="6357"/>
                    </a:moveTo>
                    <a:cubicBezTo>
                      <a:pt x="4931" y="6357"/>
                      <a:pt x="4943" y="6439"/>
                      <a:pt x="4943" y="6603"/>
                    </a:cubicBezTo>
                    <a:cubicBezTo>
                      <a:pt x="4943" y="6725"/>
                      <a:pt x="4937" y="6782"/>
                      <a:pt x="4917" y="6782"/>
                    </a:cubicBezTo>
                    <a:cubicBezTo>
                      <a:pt x="4905" y="6782"/>
                      <a:pt x="4888" y="6761"/>
                      <a:pt x="4866" y="6722"/>
                    </a:cubicBezTo>
                    <a:cubicBezTo>
                      <a:pt x="4824" y="6648"/>
                      <a:pt x="4810" y="6534"/>
                      <a:pt x="4832" y="6473"/>
                    </a:cubicBezTo>
                    <a:cubicBezTo>
                      <a:pt x="4863" y="6396"/>
                      <a:pt x="4888" y="6357"/>
                      <a:pt x="4905" y="6357"/>
                    </a:cubicBezTo>
                    <a:close/>
                    <a:moveTo>
                      <a:pt x="5971" y="6453"/>
                    </a:moveTo>
                    <a:cubicBezTo>
                      <a:pt x="5991" y="6453"/>
                      <a:pt x="6001" y="6487"/>
                      <a:pt x="6014" y="6555"/>
                    </a:cubicBezTo>
                    <a:cubicBezTo>
                      <a:pt x="6032" y="6635"/>
                      <a:pt x="5996" y="6728"/>
                      <a:pt x="5938" y="6766"/>
                    </a:cubicBezTo>
                    <a:cubicBezTo>
                      <a:pt x="5906" y="6785"/>
                      <a:pt x="5880" y="6794"/>
                      <a:pt x="5858" y="6794"/>
                    </a:cubicBezTo>
                    <a:cubicBezTo>
                      <a:pt x="5775" y="6794"/>
                      <a:pt x="5772" y="6667"/>
                      <a:pt x="5879" y="6537"/>
                    </a:cubicBezTo>
                    <a:cubicBezTo>
                      <a:pt x="5925" y="6482"/>
                      <a:pt x="5952" y="6453"/>
                      <a:pt x="5971" y="6453"/>
                    </a:cubicBezTo>
                    <a:close/>
                    <a:moveTo>
                      <a:pt x="6693" y="6209"/>
                    </a:moveTo>
                    <a:cubicBezTo>
                      <a:pt x="6758" y="6209"/>
                      <a:pt x="6763" y="6483"/>
                      <a:pt x="6687" y="6675"/>
                    </a:cubicBezTo>
                    <a:cubicBezTo>
                      <a:pt x="6652" y="6761"/>
                      <a:pt x="6632" y="6808"/>
                      <a:pt x="6620" y="6808"/>
                    </a:cubicBezTo>
                    <a:cubicBezTo>
                      <a:pt x="6605" y="6808"/>
                      <a:pt x="6603" y="6738"/>
                      <a:pt x="6601" y="6585"/>
                    </a:cubicBezTo>
                    <a:cubicBezTo>
                      <a:pt x="6600" y="6422"/>
                      <a:pt x="6624" y="6263"/>
                      <a:pt x="6662" y="6227"/>
                    </a:cubicBezTo>
                    <a:cubicBezTo>
                      <a:pt x="6673" y="6215"/>
                      <a:pt x="6684" y="6209"/>
                      <a:pt x="6693" y="6209"/>
                    </a:cubicBezTo>
                    <a:close/>
                    <a:moveTo>
                      <a:pt x="3784" y="6522"/>
                    </a:moveTo>
                    <a:cubicBezTo>
                      <a:pt x="3814" y="6522"/>
                      <a:pt x="3827" y="6586"/>
                      <a:pt x="3827" y="6716"/>
                    </a:cubicBezTo>
                    <a:cubicBezTo>
                      <a:pt x="3827" y="6827"/>
                      <a:pt x="3805" y="6877"/>
                      <a:pt x="3751" y="6877"/>
                    </a:cubicBezTo>
                    <a:cubicBezTo>
                      <a:pt x="3738" y="6877"/>
                      <a:pt x="3722" y="6874"/>
                      <a:pt x="3704" y="6867"/>
                    </a:cubicBezTo>
                    <a:cubicBezTo>
                      <a:pt x="3615" y="6834"/>
                      <a:pt x="3606" y="6782"/>
                      <a:pt x="3668" y="6668"/>
                    </a:cubicBezTo>
                    <a:cubicBezTo>
                      <a:pt x="3721" y="6571"/>
                      <a:pt x="3759" y="6522"/>
                      <a:pt x="3784" y="6522"/>
                    </a:cubicBezTo>
                    <a:close/>
                    <a:moveTo>
                      <a:pt x="3193" y="6625"/>
                    </a:moveTo>
                    <a:cubicBezTo>
                      <a:pt x="3212" y="6625"/>
                      <a:pt x="3229" y="6641"/>
                      <a:pt x="3241" y="6676"/>
                    </a:cubicBezTo>
                    <a:cubicBezTo>
                      <a:pt x="3260" y="6734"/>
                      <a:pt x="3236" y="6813"/>
                      <a:pt x="3185" y="6863"/>
                    </a:cubicBezTo>
                    <a:cubicBezTo>
                      <a:pt x="3156" y="6892"/>
                      <a:pt x="3136" y="6906"/>
                      <a:pt x="3122" y="6906"/>
                    </a:cubicBezTo>
                    <a:cubicBezTo>
                      <a:pt x="3103" y="6906"/>
                      <a:pt x="3095" y="6882"/>
                      <a:pt x="3095" y="6830"/>
                    </a:cubicBezTo>
                    <a:cubicBezTo>
                      <a:pt x="3094" y="6716"/>
                      <a:pt x="3148" y="6625"/>
                      <a:pt x="3193" y="6625"/>
                    </a:cubicBezTo>
                    <a:close/>
                    <a:moveTo>
                      <a:pt x="4197" y="6756"/>
                    </a:moveTo>
                    <a:cubicBezTo>
                      <a:pt x="4220" y="6756"/>
                      <a:pt x="4235" y="6789"/>
                      <a:pt x="4235" y="6839"/>
                    </a:cubicBezTo>
                    <a:cubicBezTo>
                      <a:pt x="4235" y="6886"/>
                      <a:pt x="4197" y="6921"/>
                      <a:pt x="4149" y="6921"/>
                    </a:cubicBezTo>
                    <a:cubicBezTo>
                      <a:pt x="4101" y="6921"/>
                      <a:pt x="4083" y="6886"/>
                      <a:pt x="4113" y="6839"/>
                    </a:cubicBezTo>
                    <a:cubicBezTo>
                      <a:pt x="4142" y="6790"/>
                      <a:pt x="4176" y="6756"/>
                      <a:pt x="4197" y="6756"/>
                    </a:cubicBezTo>
                    <a:close/>
                    <a:moveTo>
                      <a:pt x="4605" y="6676"/>
                    </a:moveTo>
                    <a:cubicBezTo>
                      <a:pt x="4620" y="6676"/>
                      <a:pt x="4612" y="6734"/>
                      <a:pt x="4589" y="6799"/>
                    </a:cubicBezTo>
                    <a:cubicBezTo>
                      <a:pt x="4565" y="6863"/>
                      <a:pt x="4505" y="6921"/>
                      <a:pt x="4462" y="6921"/>
                    </a:cubicBezTo>
                    <a:cubicBezTo>
                      <a:pt x="4414" y="6921"/>
                      <a:pt x="4420" y="6873"/>
                      <a:pt x="4478" y="6799"/>
                    </a:cubicBezTo>
                    <a:cubicBezTo>
                      <a:pt x="4530" y="6734"/>
                      <a:pt x="4590" y="6676"/>
                      <a:pt x="4605" y="6676"/>
                    </a:cubicBezTo>
                    <a:close/>
                    <a:moveTo>
                      <a:pt x="5309" y="6063"/>
                    </a:moveTo>
                    <a:cubicBezTo>
                      <a:pt x="5335" y="6063"/>
                      <a:pt x="5345" y="6156"/>
                      <a:pt x="5358" y="6382"/>
                    </a:cubicBezTo>
                    <a:cubicBezTo>
                      <a:pt x="5374" y="6660"/>
                      <a:pt x="5344" y="6821"/>
                      <a:pt x="5256" y="6908"/>
                    </a:cubicBezTo>
                    <a:cubicBezTo>
                      <a:pt x="5215" y="6948"/>
                      <a:pt x="5187" y="6972"/>
                      <a:pt x="5168" y="6972"/>
                    </a:cubicBezTo>
                    <a:cubicBezTo>
                      <a:pt x="5134" y="6972"/>
                      <a:pt x="5130" y="6892"/>
                      <a:pt x="5130" y="6687"/>
                    </a:cubicBezTo>
                    <a:cubicBezTo>
                      <a:pt x="5130" y="6501"/>
                      <a:pt x="5177" y="6259"/>
                      <a:pt x="5232" y="6163"/>
                    </a:cubicBezTo>
                    <a:cubicBezTo>
                      <a:pt x="5268" y="6100"/>
                      <a:pt x="5292" y="6063"/>
                      <a:pt x="5309" y="6063"/>
                    </a:cubicBezTo>
                    <a:close/>
                    <a:moveTo>
                      <a:pt x="5583" y="6766"/>
                    </a:moveTo>
                    <a:cubicBezTo>
                      <a:pt x="5606" y="6766"/>
                      <a:pt x="5620" y="6821"/>
                      <a:pt x="5620" y="6928"/>
                    </a:cubicBezTo>
                    <a:cubicBezTo>
                      <a:pt x="5620" y="7001"/>
                      <a:pt x="5597" y="7048"/>
                      <a:pt x="5565" y="7048"/>
                    </a:cubicBezTo>
                    <a:cubicBezTo>
                      <a:pt x="5558" y="7048"/>
                      <a:pt x="5551" y="7046"/>
                      <a:pt x="5544" y="7041"/>
                    </a:cubicBezTo>
                    <a:cubicBezTo>
                      <a:pt x="5498" y="7015"/>
                      <a:pt x="5485" y="6946"/>
                      <a:pt x="5510" y="6879"/>
                    </a:cubicBezTo>
                    <a:cubicBezTo>
                      <a:pt x="5539" y="6804"/>
                      <a:pt x="5565" y="6766"/>
                      <a:pt x="5583" y="6766"/>
                    </a:cubicBezTo>
                    <a:close/>
                    <a:moveTo>
                      <a:pt x="5971" y="6850"/>
                    </a:moveTo>
                    <a:cubicBezTo>
                      <a:pt x="5986" y="6850"/>
                      <a:pt x="5997" y="6869"/>
                      <a:pt x="6009" y="6909"/>
                    </a:cubicBezTo>
                    <a:cubicBezTo>
                      <a:pt x="6029" y="6966"/>
                      <a:pt x="6021" y="7031"/>
                      <a:pt x="5994" y="7060"/>
                    </a:cubicBezTo>
                    <a:cubicBezTo>
                      <a:pt x="5976" y="7078"/>
                      <a:pt x="5958" y="7086"/>
                      <a:pt x="5943" y="7086"/>
                    </a:cubicBezTo>
                    <a:cubicBezTo>
                      <a:pt x="5890" y="7086"/>
                      <a:pt x="5861" y="6996"/>
                      <a:pt x="5911" y="6913"/>
                    </a:cubicBezTo>
                    <a:cubicBezTo>
                      <a:pt x="5937" y="6871"/>
                      <a:pt x="5956" y="6850"/>
                      <a:pt x="5971" y="6850"/>
                    </a:cubicBezTo>
                    <a:close/>
                    <a:moveTo>
                      <a:pt x="6337" y="6567"/>
                    </a:moveTo>
                    <a:cubicBezTo>
                      <a:pt x="6431" y="6567"/>
                      <a:pt x="6465" y="7004"/>
                      <a:pt x="6361" y="7108"/>
                    </a:cubicBezTo>
                    <a:cubicBezTo>
                      <a:pt x="6335" y="7133"/>
                      <a:pt x="6316" y="7149"/>
                      <a:pt x="6301" y="7149"/>
                    </a:cubicBezTo>
                    <a:cubicBezTo>
                      <a:pt x="6265" y="7149"/>
                      <a:pt x="6255" y="7058"/>
                      <a:pt x="6240" y="6799"/>
                    </a:cubicBezTo>
                    <a:cubicBezTo>
                      <a:pt x="6235" y="6708"/>
                      <a:pt x="6268" y="6609"/>
                      <a:pt x="6313" y="6576"/>
                    </a:cubicBezTo>
                    <a:cubicBezTo>
                      <a:pt x="6321" y="6570"/>
                      <a:pt x="6329" y="6567"/>
                      <a:pt x="6337" y="6567"/>
                    </a:cubicBezTo>
                    <a:close/>
                    <a:moveTo>
                      <a:pt x="6801" y="7001"/>
                    </a:moveTo>
                    <a:cubicBezTo>
                      <a:pt x="6865" y="7001"/>
                      <a:pt x="6922" y="7057"/>
                      <a:pt x="6922" y="7123"/>
                    </a:cubicBezTo>
                    <a:cubicBezTo>
                      <a:pt x="6922" y="7188"/>
                      <a:pt x="6865" y="7245"/>
                      <a:pt x="6801" y="7245"/>
                    </a:cubicBezTo>
                    <a:cubicBezTo>
                      <a:pt x="6799" y="7245"/>
                      <a:pt x="6798" y="7245"/>
                      <a:pt x="6796" y="7245"/>
                    </a:cubicBezTo>
                    <a:cubicBezTo>
                      <a:pt x="6733" y="7245"/>
                      <a:pt x="6678" y="7187"/>
                      <a:pt x="6678" y="7123"/>
                    </a:cubicBezTo>
                    <a:cubicBezTo>
                      <a:pt x="6678" y="7057"/>
                      <a:pt x="6735" y="7001"/>
                      <a:pt x="6801" y="7001"/>
                    </a:cubicBezTo>
                    <a:close/>
                    <a:moveTo>
                      <a:pt x="4658" y="7409"/>
                    </a:moveTo>
                    <a:cubicBezTo>
                      <a:pt x="4708" y="7409"/>
                      <a:pt x="4699" y="7457"/>
                      <a:pt x="4638" y="7531"/>
                    </a:cubicBezTo>
                    <a:cubicBezTo>
                      <a:pt x="4595" y="7583"/>
                      <a:pt x="4544" y="7619"/>
                      <a:pt x="4514" y="7619"/>
                    </a:cubicBezTo>
                    <a:cubicBezTo>
                      <a:pt x="4507" y="7619"/>
                      <a:pt x="4501" y="7617"/>
                      <a:pt x="4497" y="7612"/>
                    </a:cubicBezTo>
                    <a:cubicBezTo>
                      <a:pt x="4442" y="7559"/>
                      <a:pt x="4561" y="7409"/>
                      <a:pt x="4658" y="7409"/>
                    </a:cubicBezTo>
                    <a:close/>
                    <a:moveTo>
                      <a:pt x="6282" y="7542"/>
                    </a:moveTo>
                    <a:cubicBezTo>
                      <a:pt x="6323" y="7542"/>
                      <a:pt x="6353" y="7588"/>
                      <a:pt x="6353" y="7686"/>
                    </a:cubicBezTo>
                    <a:cubicBezTo>
                      <a:pt x="6353" y="7745"/>
                      <a:pt x="6279" y="7858"/>
                      <a:pt x="6188" y="7940"/>
                    </a:cubicBezTo>
                    <a:cubicBezTo>
                      <a:pt x="6114" y="8008"/>
                      <a:pt x="6069" y="8046"/>
                      <a:pt x="6048" y="8046"/>
                    </a:cubicBezTo>
                    <a:cubicBezTo>
                      <a:pt x="6017" y="8046"/>
                      <a:pt x="6043" y="7958"/>
                      <a:pt x="6115" y="7751"/>
                    </a:cubicBezTo>
                    <a:cubicBezTo>
                      <a:pt x="6162" y="7616"/>
                      <a:pt x="6231" y="7542"/>
                      <a:pt x="6282" y="7542"/>
                    </a:cubicBezTo>
                    <a:close/>
                    <a:moveTo>
                      <a:pt x="4895" y="7409"/>
                    </a:moveTo>
                    <a:cubicBezTo>
                      <a:pt x="4935" y="7409"/>
                      <a:pt x="4969" y="7473"/>
                      <a:pt x="4969" y="7556"/>
                    </a:cubicBezTo>
                    <a:cubicBezTo>
                      <a:pt x="4969" y="7636"/>
                      <a:pt x="4818" y="7845"/>
                      <a:pt x="4630" y="8024"/>
                    </a:cubicBezTo>
                    <a:cubicBezTo>
                      <a:pt x="4491" y="8157"/>
                      <a:pt x="4390" y="8231"/>
                      <a:pt x="4354" y="8231"/>
                    </a:cubicBezTo>
                    <a:cubicBezTo>
                      <a:pt x="4340" y="8231"/>
                      <a:pt x="4336" y="8219"/>
                      <a:pt x="4344" y="8194"/>
                    </a:cubicBezTo>
                    <a:cubicBezTo>
                      <a:pt x="4374" y="8112"/>
                      <a:pt x="4398" y="8013"/>
                      <a:pt x="4398" y="7979"/>
                    </a:cubicBezTo>
                    <a:cubicBezTo>
                      <a:pt x="4398" y="7882"/>
                      <a:pt x="4810" y="7409"/>
                      <a:pt x="4895" y="7409"/>
                    </a:cubicBezTo>
                    <a:close/>
                    <a:moveTo>
                      <a:pt x="4356" y="7320"/>
                    </a:moveTo>
                    <a:cubicBezTo>
                      <a:pt x="4381" y="7320"/>
                      <a:pt x="4398" y="7335"/>
                      <a:pt x="4398" y="7369"/>
                    </a:cubicBezTo>
                    <a:cubicBezTo>
                      <a:pt x="4398" y="7459"/>
                      <a:pt x="3990" y="8214"/>
                      <a:pt x="3916" y="8260"/>
                    </a:cubicBezTo>
                    <a:cubicBezTo>
                      <a:pt x="3912" y="8262"/>
                      <a:pt x="3909" y="8263"/>
                      <a:pt x="3906" y="8263"/>
                    </a:cubicBezTo>
                    <a:cubicBezTo>
                      <a:pt x="3847" y="8263"/>
                      <a:pt x="4000" y="7779"/>
                      <a:pt x="4152" y="7491"/>
                    </a:cubicBezTo>
                    <a:cubicBezTo>
                      <a:pt x="4207" y="7390"/>
                      <a:pt x="4302" y="7320"/>
                      <a:pt x="4356" y="7320"/>
                    </a:cubicBezTo>
                    <a:close/>
                    <a:moveTo>
                      <a:pt x="5980" y="7590"/>
                    </a:moveTo>
                    <a:cubicBezTo>
                      <a:pt x="6011" y="7590"/>
                      <a:pt x="5988" y="7742"/>
                      <a:pt x="5898" y="8004"/>
                    </a:cubicBezTo>
                    <a:cubicBezTo>
                      <a:pt x="5823" y="8214"/>
                      <a:pt x="5731" y="8408"/>
                      <a:pt x="5685" y="8437"/>
                    </a:cubicBezTo>
                    <a:cubicBezTo>
                      <a:pt x="5676" y="8443"/>
                      <a:pt x="5668" y="8446"/>
                      <a:pt x="5662" y="8446"/>
                    </a:cubicBezTo>
                    <a:cubicBezTo>
                      <a:pt x="5609" y="8446"/>
                      <a:pt x="5667" y="8247"/>
                      <a:pt x="5841" y="7833"/>
                    </a:cubicBezTo>
                    <a:cubicBezTo>
                      <a:pt x="5910" y="7666"/>
                      <a:pt x="5959" y="7590"/>
                      <a:pt x="5980" y="7590"/>
                    </a:cubicBezTo>
                    <a:close/>
                    <a:moveTo>
                      <a:pt x="23071" y="5234"/>
                    </a:moveTo>
                    <a:cubicBezTo>
                      <a:pt x="23091" y="5234"/>
                      <a:pt x="23126" y="5251"/>
                      <a:pt x="23165" y="5283"/>
                    </a:cubicBezTo>
                    <a:cubicBezTo>
                      <a:pt x="23264" y="5359"/>
                      <a:pt x="23264" y="5458"/>
                      <a:pt x="23165" y="5962"/>
                    </a:cubicBezTo>
                    <a:cubicBezTo>
                      <a:pt x="23104" y="6287"/>
                      <a:pt x="22970" y="7009"/>
                      <a:pt x="22874" y="7564"/>
                    </a:cubicBezTo>
                    <a:cubicBezTo>
                      <a:pt x="22780" y="8091"/>
                      <a:pt x="22690" y="8497"/>
                      <a:pt x="22667" y="8497"/>
                    </a:cubicBezTo>
                    <a:cubicBezTo>
                      <a:pt x="22666" y="8497"/>
                      <a:pt x="22665" y="8496"/>
                      <a:pt x="22664" y="8494"/>
                    </a:cubicBezTo>
                    <a:cubicBezTo>
                      <a:pt x="22649" y="8448"/>
                      <a:pt x="22730" y="7719"/>
                      <a:pt x="22843" y="6863"/>
                    </a:cubicBezTo>
                    <a:cubicBezTo>
                      <a:pt x="22958" y="6008"/>
                      <a:pt x="23050" y="5290"/>
                      <a:pt x="23050" y="5255"/>
                    </a:cubicBezTo>
                    <a:cubicBezTo>
                      <a:pt x="23050" y="5241"/>
                      <a:pt x="23058" y="5234"/>
                      <a:pt x="23071" y="5234"/>
                    </a:cubicBezTo>
                    <a:close/>
                    <a:moveTo>
                      <a:pt x="21136" y="4149"/>
                    </a:moveTo>
                    <a:cubicBezTo>
                      <a:pt x="21185" y="4149"/>
                      <a:pt x="21396" y="4208"/>
                      <a:pt x="21608" y="4280"/>
                    </a:cubicBezTo>
                    <a:cubicBezTo>
                      <a:pt x="21820" y="4352"/>
                      <a:pt x="22006" y="4434"/>
                      <a:pt x="22025" y="4463"/>
                    </a:cubicBezTo>
                    <a:cubicBezTo>
                      <a:pt x="22042" y="4494"/>
                      <a:pt x="21921" y="5413"/>
                      <a:pt x="21752" y="6513"/>
                    </a:cubicBezTo>
                    <a:lnTo>
                      <a:pt x="21446" y="8508"/>
                    </a:lnTo>
                    <a:lnTo>
                      <a:pt x="21388" y="7449"/>
                    </a:lnTo>
                    <a:cubicBezTo>
                      <a:pt x="21358" y="6863"/>
                      <a:pt x="21267" y="5890"/>
                      <a:pt x="21188" y="5269"/>
                    </a:cubicBezTo>
                    <a:cubicBezTo>
                      <a:pt x="21086" y="4463"/>
                      <a:pt x="21071" y="4149"/>
                      <a:pt x="21136" y="4149"/>
                    </a:cubicBezTo>
                    <a:close/>
                    <a:moveTo>
                      <a:pt x="2932" y="7327"/>
                    </a:moveTo>
                    <a:cubicBezTo>
                      <a:pt x="3020" y="7327"/>
                      <a:pt x="3097" y="7337"/>
                      <a:pt x="3097" y="7348"/>
                    </a:cubicBezTo>
                    <a:cubicBezTo>
                      <a:pt x="3097" y="7357"/>
                      <a:pt x="2945" y="7644"/>
                      <a:pt x="2766" y="7979"/>
                    </a:cubicBezTo>
                    <a:lnTo>
                      <a:pt x="2437" y="8588"/>
                    </a:lnTo>
                    <a:lnTo>
                      <a:pt x="2489" y="8223"/>
                    </a:lnTo>
                    <a:cubicBezTo>
                      <a:pt x="2572" y="7662"/>
                      <a:pt x="2738" y="7327"/>
                      <a:pt x="2932" y="7327"/>
                    </a:cubicBezTo>
                    <a:close/>
                    <a:moveTo>
                      <a:pt x="6139" y="8158"/>
                    </a:moveTo>
                    <a:cubicBezTo>
                      <a:pt x="6146" y="8158"/>
                      <a:pt x="6152" y="8160"/>
                      <a:pt x="6157" y="8166"/>
                    </a:cubicBezTo>
                    <a:cubicBezTo>
                      <a:pt x="6180" y="8187"/>
                      <a:pt x="6135" y="8350"/>
                      <a:pt x="6060" y="8520"/>
                    </a:cubicBezTo>
                    <a:cubicBezTo>
                      <a:pt x="5992" y="8674"/>
                      <a:pt x="5950" y="8746"/>
                      <a:pt x="5921" y="8746"/>
                    </a:cubicBezTo>
                    <a:cubicBezTo>
                      <a:pt x="5906" y="8746"/>
                      <a:pt x="5895" y="8726"/>
                      <a:pt x="5886" y="8687"/>
                    </a:cubicBezTo>
                    <a:cubicBezTo>
                      <a:pt x="5854" y="8553"/>
                      <a:pt x="6052" y="8158"/>
                      <a:pt x="6139" y="8158"/>
                    </a:cubicBezTo>
                    <a:close/>
                    <a:moveTo>
                      <a:pt x="22602" y="8748"/>
                    </a:moveTo>
                    <a:cubicBezTo>
                      <a:pt x="22607" y="8748"/>
                      <a:pt x="22613" y="8756"/>
                      <a:pt x="22620" y="8773"/>
                    </a:cubicBezTo>
                    <a:cubicBezTo>
                      <a:pt x="22643" y="8829"/>
                      <a:pt x="22643" y="8920"/>
                      <a:pt x="22620" y="8976"/>
                    </a:cubicBezTo>
                    <a:cubicBezTo>
                      <a:pt x="22613" y="8993"/>
                      <a:pt x="22607" y="9001"/>
                      <a:pt x="22601" y="9001"/>
                    </a:cubicBezTo>
                    <a:cubicBezTo>
                      <a:pt x="22588" y="9001"/>
                      <a:pt x="22580" y="8956"/>
                      <a:pt x="22580" y="8875"/>
                    </a:cubicBezTo>
                    <a:cubicBezTo>
                      <a:pt x="22580" y="8794"/>
                      <a:pt x="22588" y="8748"/>
                      <a:pt x="22602" y="8748"/>
                    </a:cubicBezTo>
                    <a:close/>
                    <a:moveTo>
                      <a:pt x="5549" y="7491"/>
                    </a:moveTo>
                    <a:cubicBezTo>
                      <a:pt x="5720" y="7491"/>
                      <a:pt x="5862" y="7501"/>
                      <a:pt x="5862" y="7511"/>
                    </a:cubicBezTo>
                    <a:cubicBezTo>
                      <a:pt x="5862" y="7521"/>
                      <a:pt x="5459" y="7932"/>
                      <a:pt x="4971" y="8419"/>
                    </a:cubicBezTo>
                    <a:cubicBezTo>
                      <a:pt x="4417" y="8970"/>
                      <a:pt x="4208" y="9177"/>
                      <a:pt x="4148" y="9177"/>
                    </a:cubicBezTo>
                    <a:cubicBezTo>
                      <a:pt x="4112" y="9177"/>
                      <a:pt x="4129" y="9105"/>
                      <a:pt x="4157" y="8988"/>
                    </a:cubicBezTo>
                    <a:cubicBezTo>
                      <a:pt x="4198" y="8818"/>
                      <a:pt x="4235" y="8639"/>
                      <a:pt x="4235" y="8600"/>
                    </a:cubicBezTo>
                    <a:cubicBezTo>
                      <a:pt x="4235" y="8566"/>
                      <a:pt x="4462" y="8297"/>
                      <a:pt x="4736" y="8012"/>
                    </a:cubicBezTo>
                    <a:cubicBezTo>
                      <a:pt x="5181" y="7548"/>
                      <a:pt x="5271" y="7491"/>
                      <a:pt x="5549" y="7491"/>
                    </a:cubicBezTo>
                    <a:close/>
                    <a:moveTo>
                      <a:pt x="3432" y="7327"/>
                    </a:moveTo>
                    <a:cubicBezTo>
                      <a:pt x="3562" y="7327"/>
                      <a:pt x="3575" y="7354"/>
                      <a:pt x="3508" y="7477"/>
                    </a:cubicBezTo>
                    <a:cubicBezTo>
                      <a:pt x="3464" y="7561"/>
                      <a:pt x="3266" y="7806"/>
                      <a:pt x="3070" y="8027"/>
                    </a:cubicBezTo>
                    <a:cubicBezTo>
                      <a:pt x="2872" y="8247"/>
                      <a:pt x="2710" y="8481"/>
                      <a:pt x="2709" y="8548"/>
                    </a:cubicBezTo>
                    <a:cubicBezTo>
                      <a:pt x="2706" y="8702"/>
                      <a:pt x="2362" y="9298"/>
                      <a:pt x="2291" y="9298"/>
                    </a:cubicBezTo>
                    <a:cubicBezTo>
                      <a:pt x="2283" y="9298"/>
                      <a:pt x="2278" y="9291"/>
                      <a:pt x="2278" y="9274"/>
                    </a:cubicBezTo>
                    <a:cubicBezTo>
                      <a:pt x="2280" y="9201"/>
                      <a:pt x="2365" y="9019"/>
                      <a:pt x="2476" y="8855"/>
                    </a:cubicBezTo>
                    <a:cubicBezTo>
                      <a:pt x="2586" y="8693"/>
                      <a:pt x="2655" y="8547"/>
                      <a:pt x="2631" y="8526"/>
                    </a:cubicBezTo>
                    <a:cubicBezTo>
                      <a:pt x="2592" y="8484"/>
                      <a:pt x="3016" y="7662"/>
                      <a:pt x="3198" y="7425"/>
                    </a:cubicBezTo>
                    <a:cubicBezTo>
                      <a:pt x="3241" y="7370"/>
                      <a:pt x="3344" y="7327"/>
                      <a:pt x="3432" y="7327"/>
                    </a:cubicBezTo>
                    <a:close/>
                    <a:moveTo>
                      <a:pt x="12040" y="2526"/>
                    </a:moveTo>
                    <a:cubicBezTo>
                      <a:pt x="12048" y="2526"/>
                      <a:pt x="12053" y="2539"/>
                      <a:pt x="12053" y="2562"/>
                    </a:cubicBezTo>
                    <a:cubicBezTo>
                      <a:pt x="12053" y="2583"/>
                      <a:pt x="11866" y="2697"/>
                      <a:pt x="11631" y="2817"/>
                    </a:cubicBezTo>
                    <a:cubicBezTo>
                      <a:pt x="10970" y="3151"/>
                      <a:pt x="9024" y="4323"/>
                      <a:pt x="9065" y="4363"/>
                    </a:cubicBezTo>
                    <a:cubicBezTo>
                      <a:pt x="9065" y="4364"/>
                      <a:pt x="9067" y="4364"/>
                      <a:pt x="9068" y="4364"/>
                    </a:cubicBezTo>
                    <a:cubicBezTo>
                      <a:pt x="9114" y="4364"/>
                      <a:pt x="9498" y="4151"/>
                      <a:pt x="9944" y="3879"/>
                    </a:cubicBezTo>
                    <a:cubicBezTo>
                      <a:pt x="11167" y="3135"/>
                      <a:pt x="12170" y="2603"/>
                      <a:pt x="12354" y="2603"/>
                    </a:cubicBezTo>
                    <a:cubicBezTo>
                      <a:pt x="12440" y="2603"/>
                      <a:pt x="12811" y="2789"/>
                      <a:pt x="13186" y="3019"/>
                    </a:cubicBezTo>
                    <a:lnTo>
                      <a:pt x="13862" y="3436"/>
                    </a:lnTo>
                    <a:lnTo>
                      <a:pt x="13805" y="4181"/>
                    </a:lnTo>
                    <a:cubicBezTo>
                      <a:pt x="13774" y="4590"/>
                      <a:pt x="13678" y="5399"/>
                      <a:pt x="13595" y="5978"/>
                    </a:cubicBezTo>
                    <a:cubicBezTo>
                      <a:pt x="13490" y="6700"/>
                      <a:pt x="13453" y="7088"/>
                      <a:pt x="13488" y="7088"/>
                    </a:cubicBezTo>
                    <a:cubicBezTo>
                      <a:pt x="13500" y="7088"/>
                      <a:pt x="13520" y="7042"/>
                      <a:pt x="13550" y="6948"/>
                    </a:cubicBezTo>
                    <a:cubicBezTo>
                      <a:pt x="13631" y="6682"/>
                      <a:pt x="13834" y="5269"/>
                      <a:pt x="13884" y="4601"/>
                    </a:cubicBezTo>
                    <a:cubicBezTo>
                      <a:pt x="13941" y="3863"/>
                      <a:pt x="13974" y="3625"/>
                      <a:pt x="14052" y="3625"/>
                    </a:cubicBezTo>
                    <a:cubicBezTo>
                      <a:pt x="14073" y="3625"/>
                      <a:pt x="14097" y="3642"/>
                      <a:pt x="14126" y="3672"/>
                    </a:cubicBezTo>
                    <a:cubicBezTo>
                      <a:pt x="14217" y="3765"/>
                      <a:pt x="14224" y="4046"/>
                      <a:pt x="14163" y="5211"/>
                    </a:cubicBezTo>
                    <a:cubicBezTo>
                      <a:pt x="14123" y="5993"/>
                      <a:pt x="14072" y="6682"/>
                      <a:pt x="14052" y="6739"/>
                    </a:cubicBezTo>
                    <a:cubicBezTo>
                      <a:pt x="14031" y="6795"/>
                      <a:pt x="14044" y="6841"/>
                      <a:pt x="14082" y="6841"/>
                    </a:cubicBezTo>
                    <a:cubicBezTo>
                      <a:pt x="14166" y="6841"/>
                      <a:pt x="14234" y="6246"/>
                      <a:pt x="14304" y="4894"/>
                    </a:cubicBezTo>
                    <a:cubicBezTo>
                      <a:pt x="14343" y="4147"/>
                      <a:pt x="14370" y="3905"/>
                      <a:pt x="14431" y="3905"/>
                    </a:cubicBezTo>
                    <a:cubicBezTo>
                      <a:pt x="14441" y="3905"/>
                      <a:pt x="14452" y="3912"/>
                      <a:pt x="14464" y="3924"/>
                    </a:cubicBezTo>
                    <a:cubicBezTo>
                      <a:pt x="14547" y="4007"/>
                      <a:pt x="14554" y="4287"/>
                      <a:pt x="14492" y="5239"/>
                    </a:cubicBezTo>
                    <a:cubicBezTo>
                      <a:pt x="14451" y="5907"/>
                      <a:pt x="14432" y="6478"/>
                      <a:pt x="14456" y="6514"/>
                    </a:cubicBezTo>
                    <a:cubicBezTo>
                      <a:pt x="14511" y="6605"/>
                      <a:pt x="14270" y="8076"/>
                      <a:pt x="14189" y="8150"/>
                    </a:cubicBezTo>
                    <a:cubicBezTo>
                      <a:pt x="14087" y="8240"/>
                      <a:pt x="12974" y="8594"/>
                      <a:pt x="12806" y="8594"/>
                    </a:cubicBezTo>
                    <a:cubicBezTo>
                      <a:pt x="12797" y="8594"/>
                      <a:pt x="12791" y="8593"/>
                      <a:pt x="12787" y="8591"/>
                    </a:cubicBezTo>
                    <a:cubicBezTo>
                      <a:pt x="12774" y="8582"/>
                      <a:pt x="12760" y="8578"/>
                      <a:pt x="12748" y="8578"/>
                    </a:cubicBezTo>
                    <a:cubicBezTo>
                      <a:pt x="12725" y="8578"/>
                      <a:pt x="12705" y="8592"/>
                      <a:pt x="12694" y="8619"/>
                    </a:cubicBezTo>
                    <a:cubicBezTo>
                      <a:pt x="12679" y="8658"/>
                      <a:pt x="12136" y="8856"/>
                      <a:pt x="11492" y="9059"/>
                    </a:cubicBezTo>
                    <a:lnTo>
                      <a:pt x="10319" y="9430"/>
                    </a:lnTo>
                    <a:lnTo>
                      <a:pt x="9553" y="8818"/>
                    </a:lnTo>
                    <a:cubicBezTo>
                      <a:pt x="8730" y="8161"/>
                      <a:pt x="8756" y="8230"/>
                      <a:pt x="9158" y="7735"/>
                    </a:cubicBezTo>
                    <a:cubicBezTo>
                      <a:pt x="9193" y="7693"/>
                      <a:pt x="9204" y="7673"/>
                      <a:pt x="9196" y="7673"/>
                    </a:cubicBezTo>
                    <a:cubicBezTo>
                      <a:pt x="9181" y="7673"/>
                      <a:pt x="9111" y="7729"/>
                      <a:pt x="8999" y="7833"/>
                    </a:cubicBezTo>
                    <a:cubicBezTo>
                      <a:pt x="8810" y="8009"/>
                      <a:pt x="8729" y="8081"/>
                      <a:pt x="8655" y="8081"/>
                    </a:cubicBezTo>
                    <a:cubicBezTo>
                      <a:pt x="8605" y="8081"/>
                      <a:pt x="8558" y="8048"/>
                      <a:pt x="8483" y="7992"/>
                    </a:cubicBezTo>
                    <a:lnTo>
                      <a:pt x="8290" y="7850"/>
                    </a:lnTo>
                    <a:lnTo>
                      <a:pt x="8804" y="7402"/>
                    </a:lnTo>
                    <a:cubicBezTo>
                      <a:pt x="9387" y="6894"/>
                      <a:pt x="10548" y="6026"/>
                      <a:pt x="11517" y="5376"/>
                    </a:cubicBezTo>
                    <a:cubicBezTo>
                      <a:pt x="11869" y="5140"/>
                      <a:pt x="12133" y="4931"/>
                      <a:pt x="12112" y="4908"/>
                    </a:cubicBezTo>
                    <a:cubicBezTo>
                      <a:pt x="12110" y="4906"/>
                      <a:pt x="12105" y="4905"/>
                      <a:pt x="12099" y="4905"/>
                    </a:cubicBezTo>
                    <a:cubicBezTo>
                      <a:pt x="11898" y="4905"/>
                      <a:pt x="9778" y="6402"/>
                      <a:pt x="8772" y="7259"/>
                    </a:cubicBezTo>
                    <a:cubicBezTo>
                      <a:pt x="8463" y="7523"/>
                      <a:pt x="8219" y="7684"/>
                      <a:pt x="8124" y="7684"/>
                    </a:cubicBezTo>
                    <a:cubicBezTo>
                      <a:pt x="8116" y="7684"/>
                      <a:pt x="8109" y="7683"/>
                      <a:pt x="8103" y="7680"/>
                    </a:cubicBezTo>
                    <a:cubicBezTo>
                      <a:pt x="8039" y="7658"/>
                      <a:pt x="8000" y="7604"/>
                      <a:pt x="8022" y="7567"/>
                    </a:cubicBezTo>
                    <a:cubicBezTo>
                      <a:pt x="8046" y="7529"/>
                      <a:pt x="7900" y="7425"/>
                      <a:pt x="7695" y="7335"/>
                    </a:cubicBezTo>
                    <a:cubicBezTo>
                      <a:pt x="7492" y="7245"/>
                      <a:pt x="7330" y="7138"/>
                      <a:pt x="7330" y="7095"/>
                    </a:cubicBezTo>
                    <a:cubicBezTo>
                      <a:pt x="7330" y="7053"/>
                      <a:pt x="7460" y="6904"/>
                      <a:pt x="7615" y="6769"/>
                    </a:cubicBezTo>
                    <a:cubicBezTo>
                      <a:pt x="7771" y="6633"/>
                      <a:pt x="7901" y="6493"/>
                      <a:pt x="7901" y="6460"/>
                    </a:cubicBezTo>
                    <a:cubicBezTo>
                      <a:pt x="7901" y="6454"/>
                      <a:pt x="7898" y="6452"/>
                      <a:pt x="7893" y="6452"/>
                    </a:cubicBezTo>
                    <a:cubicBezTo>
                      <a:pt x="7865" y="6452"/>
                      <a:pt x="7772" y="6522"/>
                      <a:pt x="7656" y="6635"/>
                    </a:cubicBezTo>
                    <a:lnTo>
                      <a:pt x="7412" y="6870"/>
                    </a:lnTo>
                    <a:lnTo>
                      <a:pt x="7412" y="6635"/>
                    </a:lnTo>
                    <a:cubicBezTo>
                      <a:pt x="7412" y="6454"/>
                      <a:pt x="7523" y="6294"/>
                      <a:pt x="7880" y="5954"/>
                    </a:cubicBezTo>
                    <a:cubicBezTo>
                      <a:pt x="8072" y="5771"/>
                      <a:pt x="8170" y="5664"/>
                      <a:pt x="8147" y="5664"/>
                    </a:cubicBezTo>
                    <a:cubicBezTo>
                      <a:pt x="8138" y="5664"/>
                      <a:pt x="8115" y="5677"/>
                      <a:pt x="8075" y="5705"/>
                    </a:cubicBezTo>
                    <a:cubicBezTo>
                      <a:pt x="7928" y="5811"/>
                      <a:pt x="7734" y="5950"/>
                      <a:pt x="7656" y="6006"/>
                    </a:cubicBezTo>
                    <a:cubicBezTo>
                      <a:pt x="7605" y="6043"/>
                      <a:pt x="7572" y="6065"/>
                      <a:pt x="7554" y="6065"/>
                    </a:cubicBezTo>
                    <a:cubicBezTo>
                      <a:pt x="7523" y="6065"/>
                      <a:pt x="7535" y="6001"/>
                      <a:pt x="7571" y="5836"/>
                    </a:cubicBezTo>
                    <a:cubicBezTo>
                      <a:pt x="7652" y="5466"/>
                      <a:pt x="7673" y="5439"/>
                      <a:pt x="8145" y="5081"/>
                    </a:cubicBezTo>
                    <a:cubicBezTo>
                      <a:pt x="8373" y="4907"/>
                      <a:pt x="8535" y="4755"/>
                      <a:pt x="8515" y="4736"/>
                    </a:cubicBezTo>
                    <a:cubicBezTo>
                      <a:pt x="8514" y="4735"/>
                      <a:pt x="8511" y="4734"/>
                      <a:pt x="8508" y="4734"/>
                    </a:cubicBezTo>
                    <a:cubicBezTo>
                      <a:pt x="8470" y="4734"/>
                      <a:pt x="8302" y="4847"/>
                      <a:pt x="8120" y="4997"/>
                    </a:cubicBezTo>
                    <a:cubicBezTo>
                      <a:pt x="7925" y="5157"/>
                      <a:pt x="7739" y="5290"/>
                      <a:pt x="7713" y="5290"/>
                    </a:cubicBezTo>
                    <a:cubicBezTo>
                      <a:pt x="7578" y="5290"/>
                      <a:pt x="7801" y="4922"/>
                      <a:pt x="8087" y="4677"/>
                    </a:cubicBezTo>
                    <a:cubicBezTo>
                      <a:pt x="8274" y="4519"/>
                      <a:pt x="8389" y="4394"/>
                      <a:pt x="8348" y="4394"/>
                    </a:cubicBezTo>
                    <a:cubicBezTo>
                      <a:pt x="8306" y="4394"/>
                      <a:pt x="8193" y="4470"/>
                      <a:pt x="8087" y="4569"/>
                    </a:cubicBezTo>
                    <a:cubicBezTo>
                      <a:pt x="7998" y="4652"/>
                      <a:pt x="7912" y="4705"/>
                      <a:pt x="7872" y="4705"/>
                    </a:cubicBezTo>
                    <a:cubicBezTo>
                      <a:pt x="7864" y="4705"/>
                      <a:pt x="7859" y="4704"/>
                      <a:pt x="7854" y="4700"/>
                    </a:cubicBezTo>
                    <a:cubicBezTo>
                      <a:pt x="7830" y="4674"/>
                      <a:pt x="7873" y="4439"/>
                      <a:pt x="7953" y="4169"/>
                    </a:cubicBezTo>
                    <a:cubicBezTo>
                      <a:pt x="8068" y="3778"/>
                      <a:pt x="8141" y="3667"/>
                      <a:pt x="8322" y="3599"/>
                    </a:cubicBezTo>
                    <a:cubicBezTo>
                      <a:pt x="8391" y="3574"/>
                      <a:pt x="8448" y="3561"/>
                      <a:pt x="8480" y="3561"/>
                    </a:cubicBezTo>
                    <a:cubicBezTo>
                      <a:pt x="8506" y="3561"/>
                      <a:pt x="8516" y="3569"/>
                      <a:pt x="8506" y="3586"/>
                    </a:cubicBezTo>
                    <a:cubicBezTo>
                      <a:pt x="8475" y="3635"/>
                      <a:pt x="8485" y="3658"/>
                      <a:pt x="8520" y="3658"/>
                    </a:cubicBezTo>
                    <a:cubicBezTo>
                      <a:pt x="8567" y="3658"/>
                      <a:pt x="8657" y="3619"/>
                      <a:pt x="8762" y="3544"/>
                    </a:cubicBezTo>
                    <a:cubicBezTo>
                      <a:pt x="8856" y="3479"/>
                      <a:pt x="9463" y="3277"/>
                      <a:pt x="10106" y="3097"/>
                    </a:cubicBezTo>
                    <a:cubicBezTo>
                      <a:pt x="11044" y="2836"/>
                      <a:pt x="11863" y="2594"/>
                      <a:pt x="12037" y="2527"/>
                    </a:cubicBezTo>
                    <a:cubicBezTo>
                      <a:pt x="12038" y="2526"/>
                      <a:pt x="12039" y="2526"/>
                      <a:pt x="12040" y="2526"/>
                    </a:cubicBezTo>
                    <a:close/>
                    <a:moveTo>
                      <a:pt x="20176" y="3802"/>
                    </a:moveTo>
                    <a:cubicBezTo>
                      <a:pt x="20223" y="3802"/>
                      <a:pt x="20326" y="3841"/>
                      <a:pt x="20522" y="3922"/>
                    </a:cubicBezTo>
                    <a:cubicBezTo>
                      <a:pt x="20799" y="4038"/>
                      <a:pt x="20944" y="4149"/>
                      <a:pt x="20970" y="4265"/>
                    </a:cubicBezTo>
                    <a:cubicBezTo>
                      <a:pt x="21110" y="4903"/>
                      <a:pt x="21279" y="6708"/>
                      <a:pt x="21317" y="7996"/>
                    </a:cubicBezTo>
                    <a:cubicBezTo>
                      <a:pt x="21367" y="9634"/>
                      <a:pt x="21340" y="9771"/>
                      <a:pt x="20972" y="9771"/>
                    </a:cubicBezTo>
                    <a:cubicBezTo>
                      <a:pt x="20799" y="9771"/>
                      <a:pt x="20792" y="9738"/>
                      <a:pt x="20736" y="8776"/>
                    </a:cubicBezTo>
                    <a:cubicBezTo>
                      <a:pt x="20682" y="7838"/>
                      <a:pt x="20246" y="4198"/>
                      <a:pt x="20150" y="3888"/>
                    </a:cubicBezTo>
                    <a:cubicBezTo>
                      <a:pt x="20134" y="3831"/>
                      <a:pt x="20134" y="3802"/>
                      <a:pt x="20176" y="3802"/>
                    </a:cubicBezTo>
                    <a:close/>
                    <a:moveTo>
                      <a:pt x="5893" y="8962"/>
                    </a:moveTo>
                    <a:cubicBezTo>
                      <a:pt x="5928" y="8962"/>
                      <a:pt x="5890" y="9158"/>
                      <a:pt x="5782" y="9487"/>
                    </a:cubicBezTo>
                    <a:cubicBezTo>
                      <a:pt x="5697" y="9741"/>
                      <a:pt x="5657" y="9860"/>
                      <a:pt x="5646" y="9860"/>
                    </a:cubicBezTo>
                    <a:cubicBezTo>
                      <a:pt x="5636" y="9860"/>
                      <a:pt x="5648" y="9772"/>
                      <a:pt x="5671" y="9609"/>
                    </a:cubicBezTo>
                    <a:cubicBezTo>
                      <a:pt x="5697" y="9404"/>
                      <a:pt x="5754" y="9177"/>
                      <a:pt x="5798" y="9095"/>
                    </a:cubicBezTo>
                    <a:cubicBezTo>
                      <a:pt x="5845" y="9005"/>
                      <a:pt x="5877" y="8962"/>
                      <a:pt x="5893" y="8962"/>
                    </a:cubicBezTo>
                    <a:close/>
                    <a:moveTo>
                      <a:pt x="19193" y="3306"/>
                    </a:moveTo>
                    <a:cubicBezTo>
                      <a:pt x="19238" y="3306"/>
                      <a:pt x="19340" y="3345"/>
                      <a:pt x="19538" y="3427"/>
                    </a:cubicBezTo>
                    <a:cubicBezTo>
                      <a:pt x="19766" y="3522"/>
                      <a:pt x="19970" y="3653"/>
                      <a:pt x="19995" y="3720"/>
                    </a:cubicBezTo>
                    <a:cubicBezTo>
                      <a:pt x="20143" y="4111"/>
                      <a:pt x="20769" y="9716"/>
                      <a:pt x="20672" y="9812"/>
                    </a:cubicBezTo>
                    <a:cubicBezTo>
                      <a:pt x="20658" y="9825"/>
                      <a:pt x="20550" y="9861"/>
                      <a:pt x="20436" y="9891"/>
                    </a:cubicBezTo>
                    <a:lnTo>
                      <a:pt x="20226" y="9943"/>
                    </a:lnTo>
                    <a:lnTo>
                      <a:pt x="20170" y="9073"/>
                    </a:lnTo>
                    <a:cubicBezTo>
                      <a:pt x="20095" y="7856"/>
                      <a:pt x="19834" y="6140"/>
                      <a:pt x="19512" y="4731"/>
                    </a:cubicBezTo>
                    <a:cubicBezTo>
                      <a:pt x="19364" y="4079"/>
                      <a:pt x="19214" y="3478"/>
                      <a:pt x="19183" y="3399"/>
                    </a:cubicBezTo>
                    <a:cubicBezTo>
                      <a:pt x="19159" y="3337"/>
                      <a:pt x="19153" y="3306"/>
                      <a:pt x="19193" y="3306"/>
                    </a:cubicBezTo>
                    <a:close/>
                    <a:moveTo>
                      <a:pt x="22586" y="4624"/>
                    </a:moveTo>
                    <a:lnTo>
                      <a:pt x="22798" y="4840"/>
                    </a:lnTo>
                    <a:cubicBezTo>
                      <a:pt x="22934" y="4978"/>
                      <a:pt x="22977" y="5076"/>
                      <a:pt x="22921" y="5112"/>
                    </a:cubicBezTo>
                    <a:cubicBezTo>
                      <a:pt x="22871" y="5144"/>
                      <a:pt x="22689" y="6280"/>
                      <a:pt x="22517" y="7632"/>
                    </a:cubicBezTo>
                    <a:cubicBezTo>
                      <a:pt x="22340" y="9021"/>
                      <a:pt x="22180" y="10025"/>
                      <a:pt x="22132" y="10025"/>
                    </a:cubicBezTo>
                    <a:cubicBezTo>
                      <a:pt x="22131" y="10025"/>
                      <a:pt x="22130" y="10024"/>
                      <a:pt x="22129" y="10023"/>
                    </a:cubicBezTo>
                    <a:cubicBezTo>
                      <a:pt x="22065" y="9956"/>
                      <a:pt x="22286" y="7140"/>
                      <a:pt x="22496" y="5382"/>
                    </a:cubicBezTo>
                    <a:lnTo>
                      <a:pt x="22586" y="4624"/>
                    </a:lnTo>
                    <a:close/>
                    <a:moveTo>
                      <a:pt x="4015" y="7327"/>
                    </a:moveTo>
                    <a:cubicBezTo>
                      <a:pt x="4051" y="7327"/>
                      <a:pt x="4055" y="7409"/>
                      <a:pt x="4023" y="7505"/>
                    </a:cubicBezTo>
                    <a:cubicBezTo>
                      <a:pt x="3758" y="8338"/>
                      <a:pt x="3678" y="8467"/>
                      <a:pt x="2864" y="9331"/>
                    </a:cubicBezTo>
                    <a:cubicBezTo>
                      <a:pt x="2377" y="9847"/>
                      <a:pt x="2176" y="10052"/>
                      <a:pt x="2127" y="10052"/>
                    </a:cubicBezTo>
                    <a:cubicBezTo>
                      <a:pt x="2101" y="10052"/>
                      <a:pt x="2119" y="9994"/>
                      <a:pt x="2161" y="9892"/>
                    </a:cubicBezTo>
                    <a:cubicBezTo>
                      <a:pt x="2592" y="8826"/>
                      <a:pt x="3676" y="7327"/>
                      <a:pt x="4015" y="7327"/>
                    </a:cubicBezTo>
                    <a:close/>
                    <a:moveTo>
                      <a:pt x="4189" y="8154"/>
                    </a:moveTo>
                    <a:cubicBezTo>
                      <a:pt x="4194" y="8154"/>
                      <a:pt x="4199" y="8156"/>
                      <a:pt x="4202" y="8159"/>
                    </a:cubicBezTo>
                    <a:cubicBezTo>
                      <a:pt x="4224" y="8181"/>
                      <a:pt x="4201" y="8305"/>
                      <a:pt x="4149" y="8435"/>
                    </a:cubicBezTo>
                    <a:cubicBezTo>
                      <a:pt x="4097" y="8566"/>
                      <a:pt x="4043" y="8801"/>
                      <a:pt x="4030" y="8966"/>
                    </a:cubicBezTo>
                    <a:cubicBezTo>
                      <a:pt x="4017" y="9129"/>
                      <a:pt x="3952" y="9364"/>
                      <a:pt x="3883" y="9495"/>
                    </a:cubicBezTo>
                    <a:cubicBezTo>
                      <a:pt x="3761" y="9728"/>
                      <a:pt x="3441" y="10065"/>
                      <a:pt x="3358" y="10065"/>
                    </a:cubicBezTo>
                    <a:cubicBezTo>
                      <a:pt x="3346" y="10065"/>
                      <a:pt x="3339" y="10057"/>
                      <a:pt x="3339" y="10039"/>
                    </a:cubicBezTo>
                    <a:cubicBezTo>
                      <a:pt x="3339" y="9886"/>
                      <a:pt x="3567" y="9300"/>
                      <a:pt x="3716" y="9070"/>
                    </a:cubicBezTo>
                    <a:cubicBezTo>
                      <a:pt x="3796" y="8948"/>
                      <a:pt x="3872" y="8774"/>
                      <a:pt x="3887" y="8679"/>
                    </a:cubicBezTo>
                    <a:cubicBezTo>
                      <a:pt x="3914" y="8497"/>
                      <a:pt x="4116" y="8154"/>
                      <a:pt x="4189" y="8154"/>
                    </a:cubicBezTo>
                    <a:close/>
                    <a:moveTo>
                      <a:pt x="18674" y="3061"/>
                    </a:moveTo>
                    <a:cubicBezTo>
                      <a:pt x="18706" y="3061"/>
                      <a:pt x="18735" y="3064"/>
                      <a:pt x="18758" y="3070"/>
                    </a:cubicBezTo>
                    <a:cubicBezTo>
                      <a:pt x="18840" y="3091"/>
                      <a:pt x="18939" y="3170"/>
                      <a:pt x="18979" y="3246"/>
                    </a:cubicBezTo>
                    <a:cubicBezTo>
                      <a:pt x="19079" y="3433"/>
                      <a:pt x="19419" y="4818"/>
                      <a:pt x="19625" y="5861"/>
                    </a:cubicBezTo>
                    <a:cubicBezTo>
                      <a:pt x="19809" y="6810"/>
                      <a:pt x="20002" y="8231"/>
                      <a:pt x="20087" y="9290"/>
                    </a:cubicBezTo>
                    <a:cubicBezTo>
                      <a:pt x="20143" y="9991"/>
                      <a:pt x="20143" y="9991"/>
                      <a:pt x="19940" y="10031"/>
                    </a:cubicBezTo>
                    <a:lnTo>
                      <a:pt x="19736" y="10071"/>
                    </a:lnTo>
                    <a:lnTo>
                      <a:pt x="19682" y="9036"/>
                    </a:lnTo>
                    <a:cubicBezTo>
                      <a:pt x="19586" y="7155"/>
                      <a:pt x="19214" y="5505"/>
                      <a:pt x="18524" y="3888"/>
                    </a:cubicBezTo>
                    <a:cubicBezTo>
                      <a:pt x="18370" y="3531"/>
                      <a:pt x="18245" y="3221"/>
                      <a:pt x="18245" y="3205"/>
                    </a:cubicBezTo>
                    <a:cubicBezTo>
                      <a:pt x="18245" y="3139"/>
                      <a:pt x="18504" y="3061"/>
                      <a:pt x="18674" y="3061"/>
                    </a:cubicBezTo>
                    <a:close/>
                    <a:moveTo>
                      <a:pt x="5654" y="7909"/>
                    </a:moveTo>
                    <a:cubicBezTo>
                      <a:pt x="5655" y="7909"/>
                      <a:pt x="5657" y="7910"/>
                      <a:pt x="5657" y="7910"/>
                    </a:cubicBezTo>
                    <a:cubicBezTo>
                      <a:pt x="5681" y="7936"/>
                      <a:pt x="5645" y="8118"/>
                      <a:pt x="5574" y="8321"/>
                    </a:cubicBezTo>
                    <a:cubicBezTo>
                      <a:pt x="5486" y="8582"/>
                      <a:pt x="5217" y="8932"/>
                      <a:pt x="4648" y="9535"/>
                    </a:cubicBezTo>
                    <a:lnTo>
                      <a:pt x="3845" y="10383"/>
                    </a:lnTo>
                    <a:lnTo>
                      <a:pt x="3930" y="9955"/>
                    </a:lnTo>
                    <a:cubicBezTo>
                      <a:pt x="4009" y="9565"/>
                      <a:pt x="4086" y="9454"/>
                      <a:pt x="4815" y="8695"/>
                    </a:cubicBezTo>
                    <a:cubicBezTo>
                      <a:pt x="5237" y="8255"/>
                      <a:pt x="5607" y="7909"/>
                      <a:pt x="5654" y="7909"/>
                    </a:cubicBezTo>
                    <a:close/>
                    <a:moveTo>
                      <a:pt x="23480" y="5722"/>
                    </a:moveTo>
                    <a:cubicBezTo>
                      <a:pt x="23495" y="5722"/>
                      <a:pt x="23507" y="5758"/>
                      <a:pt x="23518" y="5820"/>
                    </a:cubicBezTo>
                    <a:cubicBezTo>
                      <a:pt x="23536" y="5914"/>
                      <a:pt x="23420" y="6671"/>
                      <a:pt x="23263" y="7496"/>
                    </a:cubicBezTo>
                    <a:cubicBezTo>
                      <a:pt x="23108" y="8318"/>
                      <a:pt x="22937" y="9312"/>
                      <a:pt x="22887" y="9690"/>
                    </a:cubicBezTo>
                    <a:cubicBezTo>
                      <a:pt x="22796" y="10388"/>
                      <a:pt x="22763" y="10566"/>
                      <a:pt x="22697" y="10566"/>
                    </a:cubicBezTo>
                    <a:cubicBezTo>
                      <a:pt x="22686" y="10566"/>
                      <a:pt x="22673" y="10561"/>
                      <a:pt x="22660" y="10553"/>
                    </a:cubicBezTo>
                    <a:cubicBezTo>
                      <a:pt x="22588" y="10507"/>
                      <a:pt x="22687" y="9837"/>
                      <a:pt x="23137" y="7287"/>
                    </a:cubicBezTo>
                    <a:cubicBezTo>
                      <a:pt x="23343" y="6134"/>
                      <a:pt x="23429" y="5722"/>
                      <a:pt x="23480" y="5722"/>
                    </a:cubicBezTo>
                    <a:close/>
                    <a:moveTo>
                      <a:pt x="25534" y="10378"/>
                    </a:moveTo>
                    <a:cubicBezTo>
                      <a:pt x="25539" y="10378"/>
                      <a:pt x="25546" y="10386"/>
                      <a:pt x="25552" y="10403"/>
                    </a:cubicBezTo>
                    <a:cubicBezTo>
                      <a:pt x="25576" y="10459"/>
                      <a:pt x="25576" y="10550"/>
                      <a:pt x="25552" y="10606"/>
                    </a:cubicBezTo>
                    <a:cubicBezTo>
                      <a:pt x="25546" y="10623"/>
                      <a:pt x="25539" y="10631"/>
                      <a:pt x="25534" y="10631"/>
                    </a:cubicBezTo>
                    <a:cubicBezTo>
                      <a:pt x="25521" y="10631"/>
                      <a:pt x="25512" y="10586"/>
                      <a:pt x="25512" y="10505"/>
                    </a:cubicBezTo>
                    <a:cubicBezTo>
                      <a:pt x="25511" y="10424"/>
                      <a:pt x="25520" y="10378"/>
                      <a:pt x="25534" y="10378"/>
                    </a:cubicBezTo>
                    <a:close/>
                    <a:moveTo>
                      <a:pt x="24045" y="6513"/>
                    </a:moveTo>
                    <a:cubicBezTo>
                      <a:pt x="24084" y="6513"/>
                      <a:pt x="24111" y="6526"/>
                      <a:pt x="24111" y="6547"/>
                    </a:cubicBezTo>
                    <a:cubicBezTo>
                      <a:pt x="24111" y="6565"/>
                      <a:pt x="24015" y="7015"/>
                      <a:pt x="23898" y="7544"/>
                    </a:cubicBezTo>
                    <a:cubicBezTo>
                      <a:pt x="23781" y="8078"/>
                      <a:pt x="23584" y="9039"/>
                      <a:pt x="23458" y="9690"/>
                    </a:cubicBezTo>
                    <a:cubicBezTo>
                      <a:pt x="23346" y="10274"/>
                      <a:pt x="23252" y="10685"/>
                      <a:pt x="23230" y="10685"/>
                    </a:cubicBezTo>
                    <a:cubicBezTo>
                      <a:pt x="23228" y="10685"/>
                      <a:pt x="23226" y="10680"/>
                      <a:pt x="23226" y="10668"/>
                    </a:cubicBezTo>
                    <a:cubicBezTo>
                      <a:pt x="23224" y="10557"/>
                      <a:pt x="23346" y="9804"/>
                      <a:pt x="23497" y="8999"/>
                    </a:cubicBezTo>
                    <a:cubicBezTo>
                      <a:pt x="23930" y="6692"/>
                      <a:pt x="23970" y="6513"/>
                      <a:pt x="24045" y="6513"/>
                    </a:cubicBezTo>
                    <a:close/>
                    <a:moveTo>
                      <a:pt x="17975" y="3262"/>
                    </a:moveTo>
                    <a:cubicBezTo>
                      <a:pt x="18046" y="3262"/>
                      <a:pt x="18132" y="3402"/>
                      <a:pt x="18277" y="3726"/>
                    </a:cubicBezTo>
                    <a:cubicBezTo>
                      <a:pt x="18675" y="4614"/>
                      <a:pt x="19058" y="5772"/>
                      <a:pt x="19218" y="6569"/>
                    </a:cubicBezTo>
                    <a:cubicBezTo>
                      <a:pt x="19415" y="7548"/>
                      <a:pt x="19572" y="9090"/>
                      <a:pt x="19538" y="9682"/>
                    </a:cubicBezTo>
                    <a:lnTo>
                      <a:pt x="19511" y="10130"/>
                    </a:lnTo>
                    <a:lnTo>
                      <a:pt x="18749" y="10351"/>
                    </a:lnTo>
                    <a:lnTo>
                      <a:pt x="17986" y="10570"/>
                    </a:lnTo>
                    <a:lnTo>
                      <a:pt x="17986" y="10570"/>
                    </a:lnTo>
                    <a:lnTo>
                      <a:pt x="18031" y="10394"/>
                    </a:lnTo>
                    <a:cubicBezTo>
                      <a:pt x="18056" y="10297"/>
                      <a:pt x="18095" y="9983"/>
                      <a:pt x="18116" y="9690"/>
                    </a:cubicBezTo>
                    <a:lnTo>
                      <a:pt x="18156" y="9161"/>
                    </a:lnTo>
                    <a:lnTo>
                      <a:pt x="18043" y="9804"/>
                    </a:lnTo>
                    <a:cubicBezTo>
                      <a:pt x="17901" y="10610"/>
                      <a:pt x="17889" y="10637"/>
                      <a:pt x="17683" y="10688"/>
                    </a:cubicBezTo>
                    <a:cubicBezTo>
                      <a:pt x="17646" y="10697"/>
                      <a:pt x="17618" y="10703"/>
                      <a:pt x="17596" y="10703"/>
                    </a:cubicBezTo>
                    <a:cubicBezTo>
                      <a:pt x="17534" y="10703"/>
                      <a:pt x="17528" y="10661"/>
                      <a:pt x="17553" y="10553"/>
                    </a:cubicBezTo>
                    <a:cubicBezTo>
                      <a:pt x="17625" y="10244"/>
                      <a:pt x="17837" y="8841"/>
                      <a:pt x="17837" y="8679"/>
                    </a:cubicBezTo>
                    <a:cubicBezTo>
                      <a:pt x="17837" y="8584"/>
                      <a:pt x="17831" y="8537"/>
                      <a:pt x="17821" y="8537"/>
                    </a:cubicBezTo>
                    <a:cubicBezTo>
                      <a:pt x="17792" y="8537"/>
                      <a:pt x="17728" y="8879"/>
                      <a:pt x="17636" y="9526"/>
                    </a:cubicBezTo>
                    <a:cubicBezTo>
                      <a:pt x="17505" y="10454"/>
                      <a:pt x="17465" y="10707"/>
                      <a:pt x="17386" y="10707"/>
                    </a:cubicBezTo>
                    <a:cubicBezTo>
                      <a:pt x="17358" y="10707"/>
                      <a:pt x="17326" y="10677"/>
                      <a:pt x="17284" y="10634"/>
                    </a:cubicBezTo>
                    <a:cubicBezTo>
                      <a:pt x="17168" y="10519"/>
                      <a:pt x="17165" y="10442"/>
                      <a:pt x="17255" y="9954"/>
                    </a:cubicBezTo>
                    <a:cubicBezTo>
                      <a:pt x="17311" y="9653"/>
                      <a:pt x="17371" y="9312"/>
                      <a:pt x="17387" y="9201"/>
                    </a:cubicBezTo>
                    <a:cubicBezTo>
                      <a:pt x="17492" y="8505"/>
                      <a:pt x="17514" y="8325"/>
                      <a:pt x="17477" y="8325"/>
                    </a:cubicBezTo>
                    <a:cubicBezTo>
                      <a:pt x="17469" y="8325"/>
                      <a:pt x="17459" y="8333"/>
                      <a:pt x="17446" y="8345"/>
                    </a:cubicBezTo>
                    <a:cubicBezTo>
                      <a:pt x="17401" y="8389"/>
                      <a:pt x="17304" y="8793"/>
                      <a:pt x="17231" y="9241"/>
                    </a:cubicBezTo>
                    <a:cubicBezTo>
                      <a:pt x="17157" y="9689"/>
                      <a:pt x="17078" y="10118"/>
                      <a:pt x="17057" y="10193"/>
                    </a:cubicBezTo>
                    <a:cubicBezTo>
                      <a:pt x="17052" y="10209"/>
                      <a:pt x="17042" y="10218"/>
                      <a:pt x="17025" y="10218"/>
                    </a:cubicBezTo>
                    <a:cubicBezTo>
                      <a:pt x="16934" y="10218"/>
                      <a:pt x="16655" y="9966"/>
                      <a:pt x="16022" y="9327"/>
                    </a:cubicBezTo>
                    <a:cubicBezTo>
                      <a:pt x="15475" y="8772"/>
                      <a:pt x="14963" y="8286"/>
                      <a:pt x="14885" y="8246"/>
                    </a:cubicBezTo>
                    <a:cubicBezTo>
                      <a:pt x="14752" y="8178"/>
                      <a:pt x="14753" y="8095"/>
                      <a:pt x="14942" y="6752"/>
                    </a:cubicBezTo>
                    <a:cubicBezTo>
                      <a:pt x="15053" y="5969"/>
                      <a:pt x="15168" y="5077"/>
                      <a:pt x="15200" y="4768"/>
                    </a:cubicBezTo>
                    <a:cubicBezTo>
                      <a:pt x="15229" y="4471"/>
                      <a:pt x="15267" y="4306"/>
                      <a:pt x="15302" y="4306"/>
                    </a:cubicBezTo>
                    <a:cubicBezTo>
                      <a:pt x="15309" y="4306"/>
                      <a:pt x="15315" y="4311"/>
                      <a:pt x="15321" y="4323"/>
                    </a:cubicBezTo>
                    <a:cubicBezTo>
                      <a:pt x="15359" y="4388"/>
                      <a:pt x="15481" y="5080"/>
                      <a:pt x="15594" y="5862"/>
                    </a:cubicBezTo>
                    <a:cubicBezTo>
                      <a:pt x="15708" y="6645"/>
                      <a:pt x="15835" y="7430"/>
                      <a:pt x="15875" y="7610"/>
                    </a:cubicBezTo>
                    <a:cubicBezTo>
                      <a:pt x="15913" y="7777"/>
                      <a:pt x="15932" y="7857"/>
                      <a:pt x="15942" y="7857"/>
                    </a:cubicBezTo>
                    <a:cubicBezTo>
                      <a:pt x="15951" y="7857"/>
                      <a:pt x="15953" y="7794"/>
                      <a:pt x="15958" y="7674"/>
                    </a:cubicBezTo>
                    <a:cubicBezTo>
                      <a:pt x="15969" y="7376"/>
                      <a:pt x="15769" y="5886"/>
                      <a:pt x="15586" y="4900"/>
                    </a:cubicBezTo>
                    <a:cubicBezTo>
                      <a:pt x="15495" y="4410"/>
                      <a:pt x="15483" y="4189"/>
                      <a:pt x="15549" y="4126"/>
                    </a:cubicBezTo>
                    <a:cubicBezTo>
                      <a:pt x="15580" y="4095"/>
                      <a:pt x="15611" y="4080"/>
                      <a:pt x="15641" y="4080"/>
                    </a:cubicBezTo>
                    <a:cubicBezTo>
                      <a:pt x="15667" y="4080"/>
                      <a:pt x="15692" y="4091"/>
                      <a:pt x="15713" y="4114"/>
                    </a:cubicBezTo>
                    <a:cubicBezTo>
                      <a:pt x="15753" y="4158"/>
                      <a:pt x="15904" y="4884"/>
                      <a:pt x="16050" y="5739"/>
                    </a:cubicBezTo>
                    <a:cubicBezTo>
                      <a:pt x="16197" y="6595"/>
                      <a:pt x="16346" y="7321"/>
                      <a:pt x="16384" y="7364"/>
                    </a:cubicBezTo>
                    <a:cubicBezTo>
                      <a:pt x="16393" y="7373"/>
                      <a:pt x="16400" y="7377"/>
                      <a:pt x="16405" y="7377"/>
                    </a:cubicBezTo>
                    <a:cubicBezTo>
                      <a:pt x="16428" y="7377"/>
                      <a:pt x="16432" y="7310"/>
                      <a:pt x="16413" y="7202"/>
                    </a:cubicBezTo>
                    <a:cubicBezTo>
                      <a:pt x="16391" y="7068"/>
                      <a:pt x="16279" y="6415"/>
                      <a:pt x="16164" y="5739"/>
                    </a:cubicBezTo>
                    <a:cubicBezTo>
                      <a:pt x="16049" y="5062"/>
                      <a:pt x="15936" y="4402"/>
                      <a:pt x="15911" y="4260"/>
                    </a:cubicBezTo>
                    <a:cubicBezTo>
                      <a:pt x="15875" y="4047"/>
                      <a:pt x="15898" y="3994"/>
                      <a:pt x="16045" y="3946"/>
                    </a:cubicBezTo>
                    <a:cubicBezTo>
                      <a:pt x="16115" y="3924"/>
                      <a:pt x="16182" y="3911"/>
                      <a:pt x="16220" y="3911"/>
                    </a:cubicBezTo>
                    <a:cubicBezTo>
                      <a:pt x="16235" y="3911"/>
                      <a:pt x="16246" y="3913"/>
                      <a:pt x="16249" y="3918"/>
                    </a:cubicBezTo>
                    <a:cubicBezTo>
                      <a:pt x="16263" y="3932"/>
                      <a:pt x="16371" y="4700"/>
                      <a:pt x="16490" y="5612"/>
                    </a:cubicBezTo>
                    <a:cubicBezTo>
                      <a:pt x="16608" y="6525"/>
                      <a:pt x="16724" y="7297"/>
                      <a:pt x="16747" y="7318"/>
                    </a:cubicBezTo>
                    <a:cubicBezTo>
                      <a:pt x="16752" y="7323"/>
                      <a:pt x="16757" y="7326"/>
                      <a:pt x="16761" y="7326"/>
                    </a:cubicBezTo>
                    <a:cubicBezTo>
                      <a:pt x="16808" y="7326"/>
                      <a:pt x="16768" y="6933"/>
                      <a:pt x="16577" y="5461"/>
                    </a:cubicBezTo>
                    <a:cubicBezTo>
                      <a:pt x="16463" y="4590"/>
                      <a:pt x="16390" y="3853"/>
                      <a:pt x="16413" y="3820"/>
                    </a:cubicBezTo>
                    <a:cubicBezTo>
                      <a:pt x="16435" y="3788"/>
                      <a:pt x="16526" y="3740"/>
                      <a:pt x="16608" y="3718"/>
                    </a:cubicBezTo>
                    <a:cubicBezTo>
                      <a:pt x="16633" y="3712"/>
                      <a:pt x="16655" y="3706"/>
                      <a:pt x="16675" y="3706"/>
                    </a:cubicBezTo>
                    <a:cubicBezTo>
                      <a:pt x="16799" y="3706"/>
                      <a:pt x="16826" y="3935"/>
                      <a:pt x="17025" y="5614"/>
                    </a:cubicBezTo>
                    <a:cubicBezTo>
                      <a:pt x="17124" y="6446"/>
                      <a:pt x="17220" y="7142"/>
                      <a:pt x="17243" y="7163"/>
                    </a:cubicBezTo>
                    <a:cubicBezTo>
                      <a:pt x="17244" y="7164"/>
                      <a:pt x="17245" y="7165"/>
                      <a:pt x="17247" y="7165"/>
                    </a:cubicBezTo>
                    <a:cubicBezTo>
                      <a:pt x="17294" y="7165"/>
                      <a:pt x="17195" y="6041"/>
                      <a:pt x="17032" y="4736"/>
                    </a:cubicBezTo>
                    <a:lnTo>
                      <a:pt x="16894" y="3645"/>
                    </a:lnTo>
                    <a:lnTo>
                      <a:pt x="17061" y="3579"/>
                    </a:lnTo>
                    <a:cubicBezTo>
                      <a:pt x="17134" y="3551"/>
                      <a:pt x="17205" y="3533"/>
                      <a:pt x="17237" y="3533"/>
                    </a:cubicBezTo>
                    <a:cubicBezTo>
                      <a:pt x="17245" y="3533"/>
                      <a:pt x="17251" y="3534"/>
                      <a:pt x="17254" y="3536"/>
                    </a:cubicBezTo>
                    <a:cubicBezTo>
                      <a:pt x="17331" y="3603"/>
                      <a:pt x="17528" y="4989"/>
                      <a:pt x="17612" y="6065"/>
                    </a:cubicBezTo>
                    <a:cubicBezTo>
                      <a:pt x="17666" y="6756"/>
                      <a:pt x="17736" y="7327"/>
                      <a:pt x="17767" y="7327"/>
                    </a:cubicBezTo>
                    <a:cubicBezTo>
                      <a:pt x="17846" y="7327"/>
                      <a:pt x="17702" y="5683"/>
                      <a:pt x="17453" y="3760"/>
                    </a:cubicBezTo>
                    <a:cubicBezTo>
                      <a:pt x="17415" y="3483"/>
                      <a:pt x="17434" y="3417"/>
                      <a:pt x="17540" y="3417"/>
                    </a:cubicBezTo>
                    <a:cubicBezTo>
                      <a:pt x="17772" y="3417"/>
                      <a:pt x="18297" y="5348"/>
                      <a:pt x="18705" y="7693"/>
                    </a:cubicBezTo>
                    <a:cubicBezTo>
                      <a:pt x="18839" y="8465"/>
                      <a:pt x="18938" y="8927"/>
                      <a:pt x="18969" y="8927"/>
                    </a:cubicBezTo>
                    <a:cubicBezTo>
                      <a:pt x="18975" y="8927"/>
                      <a:pt x="18978" y="8910"/>
                      <a:pt x="18979" y="8875"/>
                    </a:cubicBezTo>
                    <a:cubicBezTo>
                      <a:pt x="18987" y="8278"/>
                      <a:pt x="18528" y="5827"/>
                      <a:pt x="18171" y="4574"/>
                    </a:cubicBezTo>
                    <a:cubicBezTo>
                      <a:pt x="17989" y="3931"/>
                      <a:pt x="17861" y="3376"/>
                      <a:pt x="17886" y="3336"/>
                    </a:cubicBezTo>
                    <a:cubicBezTo>
                      <a:pt x="17915" y="3288"/>
                      <a:pt x="17944" y="3262"/>
                      <a:pt x="17975" y="3262"/>
                    </a:cubicBezTo>
                    <a:close/>
                    <a:moveTo>
                      <a:pt x="23747" y="6119"/>
                    </a:moveTo>
                    <a:cubicBezTo>
                      <a:pt x="23755" y="6119"/>
                      <a:pt x="23761" y="6134"/>
                      <a:pt x="23766" y="6163"/>
                    </a:cubicBezTo>
                    <a:cubicBezTo>
                      <a:pt x="23781" y="6258"/>
                      <a:pt x="23699" y="6779"/>
                      <a:pt x="23585" y="7317"/>
                    </a:cubicBezTo>
                    <a:cubicBezTo>
                      <a:pt x="23472" y="7857"/>
                      <a:pt x="23286" y="8840"/>
                      <a:pt x="23175" y="9500"/>
                    </a:cubicBezTo>
                    <a:cubicBezTo>
                      <a:pt x="23063" y="10160"/>
                      <a:pt x="22949" y="10721"/>
                      <a:pt x="22922" y="10747"/>
                    </a:cubicBezTo>
                    <a:cubicBezTo>
                      <a:pt x="22920" y="10749"/>
                      <a:pt x="22917" y="10750"/>
                      <a:pt x="22915" y="10750"/>
                    </a:cubicBezTo>
                    <a:cubicBezTo>
                      <a:pt x="22896" y="10750"/>
                      <a:pt x="22898" y="10646"/>
                      <a:pt x="22921" y="10506"/>
                    </a:cubicBezTo>
                    <a:cubicBezTo>
                      <a:pt x="23447" y="7323"/>
                      <a:pt x="23673" y="6119"/>
                      <a:pt x="23747" y="6119"/>
                    </a:cubicBezTo>
                    <a:close/>
                    <a:moveTo>
                      <a:pt x="3787" y="9798"/>
                    </a:moveTo>
                    <a:cubicBezTo>
                      <a:pt x="3793" y="9798"/>
                      <a:pt x="3799" y="9800"/>
                      <a:pt x="3803" y="9804"/>
                    </a:cubicBezTo>
                    <a:cubicBezTo>
                      <a:pt x="3827" y="9828"/>
                      <a:pt x="3801" y="10023"/>
                      <a:pt x="3746" y="10252"/>
                    </a:cubicBezTo>
                    <a:cubicBezTo>
                      <a:pt x="3688" y="10497"/>
                      <a:pt x="3539" y="10784"/>
                      <a:pt x="3373" y="10969"/>
                    </a:cubicBezTo>
                    <a:cubicBezTo>
                      <a:pt x="3255" y="11103"/>
                      <a:pt x="3178" y="11174"/>
                      <a:pt x="3138" y="11174"/>
                    </a:cubicBezTo>
                    <a:cubicBezTo>
                      <a:pt x="3082" y="11174"/>
                      <a:pt x="3097" y="11034"/>
                      <a:pt x="3167" y="10733"/>
                    </a:cubicBezTo>
                    <a:cubicBezTo>
                      <a:pt x="3231" y="10454"/>
                      <a:pt x="3675" y="9798"/>
                      <a:pt x="3787" y="9798"/>
                    </a:cubicBezTo>
                    <a:close/>
                    <a:moveTo>
                      <a:pt x="24281" y="6921"/>
                    </a:moveTo>
                    <a:cubicBezTo>
                      <a:pt x="24333" y="6921"/>
                      <a:pt x="24356" y="7015"/>
                      <a:pt x="24334" y="7144"/>
                    </a:cubicBezTo>
                    <a:cubicBezTo>
                      <a:pt x="24314" y="7269"/>
                      <a:pt x="24168" y="7972"/>
                      <a:pt x="24008" y="8713"/>
                    </a:cubicBezTo>
                    <a:cubicBezTo>
                      <a:pt x="23850" y="9454"/>
                      <a:pt x="23676" y="10320"/>
                      <a:pt x="23623" y="10646"/>
                    </a:cubicBezTo>
                    <a:cubicBezTo>
                      <a:pt x="23569" y="10973"/>
                      <a:pt x="23489" y="11236"/>
                      <a:pt x="23444" y="11236"/>
                    </a:cubicBezTo>
                    <a:cubicBezTo>
                      <a:pt x="23355" y="11236"/>
                      <a:pt x="23362" y="11196"/>
                      <a:pt x="23834" y="8826"/>
                    </a:cubicBezTo>
                    <a:cubicBezTo>
                      <a:pt x="24032" y="7832"/>
                      <a:pt x="24194" y="7003"/>
                      <a:pt x="24194" y="6973"/>
                    </a:cubicBezTo>
                    <a:cubicBezTo>
                      <a:pt x="24192" y="6944"/>
                      <a:pt x="24233" y="6921"/>
                      <a:pt x="24281" y="6921"/>
                    </a:cubicBezTo>
                    <a:close/>
                    <a:moveTo>
                      <a:pt x="24560" y="7428"/>
                    </a:moveTo>
                    <a:cubicBezTo>
                      <a:pt x="24608" y="7428"/>
                      <a:pt x="24479" y="8285"/>
                      <a:pt x="24206" y="9634"/>
                    </a:cubicBezTo>
                    <a:cubicBezTo>
                      <a:pt x="23993" y="10673"/>
                      <a:pt x="23796" y="11501"/>
                      <a:pt x="23760" y="11501"/>
                    </a:cubicBezTo>
                    <a:cubicBezTo>
                      <a:pt x="23759" y="11501"/>
                      <a:pt x="23759" y="11501"/>
                      <a:pt x="23758" y="11500"/>
                    </a:cubicBezTo>
                    <a:cubicBezTo>
                      <a:pt x="23690" y="11394"/>
                      <a:pt x="24035" y="9414"/>
                      <a:pt x="24336" y="8183"/>
                    </a:cubicBezTo>
                    <a:cubicBezTo>
                      <a:pt x="24462" y="7662"/>
                      <a:pt x="24535" y="7428"/>
                      <a:pt x="24560" y="7428"/>
                    </a:cubicBezTo>
                    <a:close/>
                    <a:moveTo>
                      <a:pt x="15105" y="9241"/>
                    </a:moveTo>
                    <a:cubicBezTo>
                      <a:pt x="15141" y="9241"/>
                      <a:pt x="15133" y="9682"/>
                      <a:pt x="15081" y="10546"/>
                    </a:cubicBezTo>
                    <a:lnTo>
                      <a:pt x="15012" y="11687"/>
                    </a:lnTo>
                    <a:lnTo>
                      <a:pt x="15000" y="10697"/>
                    </a:lnTo>
                    <a:cubicBezTo>
                      <a:pt x="14994" y="10152"/>
                      <a:pt x="15014" y="9583"/>
                      <a:pt x="15046" y="9430"/>
                    </a:cubicBezTo>
                    <a:cubicBezTo>
                      <a:pt x="15072" y="9304"/>
                      <a:pt x="15092" y="9241"/>
                      <a:pt x="15105" y="9241"/>
                    </a:cubicBezTo>
                    <a:close/>
                    <a:moveTo>
                      <a:pt x="24844" y="7979"/>
                    </a:moveTo>
                    <a:cubicBezTo>
                      <a:pt x="24893" y="7979"/>
                      <a:pt x="24927" y="8000"/>
                      <a:pt x="24927" y="8036"/>
                    </a:cubicBezTo>
                    <a:cubicBezTo>
                      <a:pt x="24927" y="8067"/>
                      <a:pt x="24796" y="8756"/>
                      <a:pt x="24636" y="9563"/>
                    </a:cubicBezTo>
                    <a:cubicBezTo>
                      <a:pt x="24479" y="10368"/>
                      <a:pt x="24309" y="11232"/>
                      <a:pt x="24262" y="11469"/>
                    </a:cubicBezTo>
                    <a:cubicBezTo>
                      <a:pt x="24215" y="11716"/>
                      <a:pt x="24169" y="11836"/>
                      <a:pt x="24122" y="11836"/>
                    </a:cubicBezTo>
                    <a:cubicBezTo>
                      <a:pt x="24113" y="11836"/>
                      <a:pt x="24104" y="11832"/>
                      <a:pt x="24095" y="11823"/>
                    </a:cubicBezTo>
                    <a:cubicBezTo>
                      <a:pt x="24040" y="11768"/>
                      <a:pt x="24135" y="11151"/>
                      <a:pt x="24389" y="9920"/>
                    </a:cubicBezTo>
                    <a:cubicBezTo>
                      <a:pt x="24595" y="8917"/>
                      <a:pt x="24763" y="8072"/>
                      <a:pt x="24763" y="8039"/>
                    </a:cubicBezTo>
                    <a:cubicBezTo>
                      <a:pt x="24762" y="8004"/>
                      <a:pt x="24794" y="7979"/>
                      <a:pt x="24844" y="7979"/>
                    </a:cubicBezTo>
                    <a:close/>
                    <a:moveTo>
                      <a:pt x="5648" y="8660"/>
                    </a:moveTo>
                    <a:cubicBezTo>
                      <a:pt x="5719" y="8660"/>
                      <a:pt x="5702" y="8897"/>
                      <a:pt x="5586" y="9126"/>
                    </a:cubicBezTo>
                    <a:cubicBezTo>
                      <a:pt x="5516" y="9264"/>
                      <a:pt x="5479" y="9412"/>
                      <a:pt x="5500" y="9468"/>
                    </a:cubicBezTo>
                    <a:cubicBezTo>
                      <a:pt x="5520" y="9522"/>
                      <a:pt x="5461" y="9876"/>
                      <a:pt x="5368" y="10259"/>
                    </a:cubicBezTo>
                    <a:cubicBezTo>
                      <a:pt x="5278" y="10641"/>
                      <a:pt x="5197" y="11013"/>
                      <a:pt x="5191" y="11089"/>
                    </a:cubicBezTo>
                    <a:cubicBezTo>
                      <a:pt x="5184" y="11158"/>
                      <a:pt x="5152" y="11213"/>
                      <a:pt x="5120" y="11213"/>
                    </a:cubicBezTo>
                    <a:cubicBezTo>
                      <a:pt x="5117" y="11213"/>
                      <a:pt x="5115" y="11213"/>
                      <a:pt x="5113" y="11212"/>
                    </a:cubicBezTo>
                    <a:cubicBezTo>
                      <a:pt x="5112" y="11212"/>
                      <a:pt x="5111" y="11212"/>
                      <a:pt x="5110" y="11212"/>
                    </a:cubicBezTo>
                    <a:cubicBezTo>
                      <a:pt x="5069" y="11212"/>
                      <a:pt x="4937" y="11381"/>
                      <a:pt x="4804" y="11603"/>
                    </a:cubicBezTo>
                    <a:cubicBezTo>
                      <a:pt x="4694" y="11786"/>
                      <a:pt x="4601" y="11901"/>
                      <a:pt x="4570" y="11901"/>
                    </a:cubicBezTo>
                    <a:cubicBezTo>
                      <a:pt x="4562" y="11901"/>
                      <a:pt x="4558" y="11894"/>
                      <a:pt x="4558" y="11881"/>
                    </a:cubicBezTo>
                    <a:cubicBezTo>
                      <a:pt x="4557" y="11636"/>
                      <a:pt x="5054" y="10055"/>
                      <a:pt x="5199" y="9851"/>
                    </a:cubicBezTo>
                    <a:cubicBezTo>
                      <a:pt x="5279" y="9737"/>
                      <a:pt x="5374" y="9594"/>
                      <a:pt x="5417" y="9525"/>
                    </a:cubicBezTo>
                    <a:cubicBezTo>
                      <a:pt x="5448" y="9472"/>
                      <a:pt x="5461" y="9447"/>
                      <a:pt x="5451" y="9447"/>
                    </a:cubicBezTo>
                    <a:cubicBezTo>
                      <a:pt x="5441" y="9447"/>
                      <a:pt x="5410" y="9470"/>
                      <a:pt x="5354" y="9515"/>
                    </a:cubicBezTo>
                    <a:cubicBezTo>
                      <a:pt x="5314" y="9548"/>
                      <a:pt x="5287" y="9568"/>
                      <a:pt x="5272" y="9568"/>
                    </a:cubicBezTo>
                    <a:cubicBezTo>
                      <a:pt x="5242" y="9568"/>
                      <a:pt x="5268" y="9478"/>
                      <a:pt x="5348" y="9229"/>
                    </a:cubicBezTo>
                    <a:cubicBezTo>
                      <a:pt x="5421" y="9008"/>
                      <a:pt x="5520" y="8782"/>
                      <a:pt x="5569" y="8720"/>
                    </a:cubicBezTo>
                    <a:cubicBezTo>
                      <a:pt x="5602" y="8678"/>
                      <a:pt x="5629" y="8660"/>
                      <a:pt x="5648" y="8660"/>
                    </a:cubicBezTo>
                    <a:close/>
                    <a:moveTo>
                      <a:pt x="16994" y="11267"/>
                    </a:moveTo>
                    <a:cubicBezTo>
                      <a:pt x="16996" y="11267"/>
                      <a:pt x="16998" y="11268"/>
                      <a:pt x="17000" y="11270"/>
                    </a:cubicBezTo>
                    <a:cubicBezTo>
                      <a:pt x="17021" y="11294"/>
                      <a:pt x="17014" y="11457"/>
                      <a:pt x="16984" y="11644"/>
                    </a:cubicBezTo>
                    <a:cubicBezTo>
                      <a:pt x="16954" y="11818"/>
                      <a:pt x="16914" y="11941"/>
                      <a:pt x="16890" y="11941"/>
                    </a:cubicBezTo>
                    <a:cubicBezTo>
                      <a:pt x="16888" y="11941"/>
                      <a:pt x="16886" y="11940"/>
                      <a:pt x="16885" y="11938"/>
                    </a:cubicBezTo>
                    <a:cubicBezTo>
                      <a:pt x="16863" y="11915"/>
                      <a:pt x="16870" y="11750"/>
                      <a:pt x="16901" y="11564"/>
                    </a:cubicBezTo>
                    <a:cubicBezTo>
                      <a:pt x="16930" y="11391"/>
                      <a:pt x="16970" y="11267"/>
                      <a:pt x="16994" y="11267"/>
                    </a:cubicBezTo>
                    <a:close/>
                    <a:moveTo>
                      <a:pt x="3556" y="8822"/>
                    </a:moveTo>
                    <a:cubicBezTo>
                      <a:pt x="3557" y="8822"/>
                      <a:pt x="3558" y="8822"/>
                      <a:pt x="3558" y="8822"/>
                    </a:cubicBezTo>
                    <a:cubicBezTo>
                      <a:pt x="3575" y="8839"/>
                      <a:pt x="3555" y="8941"/>
                      <a:pt x="3512" y="9047"/>
                    </a:cubicBezTo>
                    <a:cubicBezTo>
                      <a:pt x="3471" y="9154"/>
                      <a:pt x="3121" y="9617"/>
                      <a:pt x="2740" y="10073"/>
                    </a:cubicBezTo>
                    <a:cubicBezTo>
                      <a:pt x="2243" y="10667"/>
                      <a:pt x="1805" y="11261"/>
                      <a:pt x="1851" y="11261"/>
                    </a:cubicBezTo>
                    <a:cubicBezTo>
                      <a:pt x="1861" y="11261"/>
                      <a:pt x="1899" y="11229"/>
                      <a:pt x="1968" y="11156"/>
                    </a:cubicBezTo>
                    <a:cubicBezTo>
                      <a:pt x="2031" y="11089"/>
                      <a:pt x="2352" y="10697"/>
                      <a:pt x="2683" y="10280"/>
                    </a:cubicBezTo>
                    <a:cubicBezTo>
                      <a:pt x="3003" y="9877"/>
                      <a:pt x="3281" y="9560"/>
                      <a:pt x="3312" y="9560"/>
                    </a:cubicBezTo>
                    <a:cubicBezTo>
                      <a:pt x="3313" y="9560"/>
                      <a:pt x="3314" y="9560"/>
                      <a:pt x="3315" y="9561"/>
                    </a:cubicBezTo>
                    <a:cubicBezTo>
                      <a:pt x="3355" y="9601"/>
                      <a:pt x="3027" y="10424"/>
                      <a:pt x="2880" y="10652"/>
                    </a:cubicBezTo>
                    <a:cubicBezTo>
                      <a:pt x="2812" y="10757"/>
                      <a:pt x="2785" y="10878"/>
                      <a:pt x="2817" y="10927"/>
                    </a:cubicBezTo>
                    <a:cubicBezTo>
                      <a:pt x="2838" y="10959"/>
                      <a:pt x="2838" y="10977"/>
                      <a:pt x="2823" y="10977"/>
                    </a:cubicBezTo>
                    <a:cubicBezTo>
                      <a:pt x="2815" y="10977"/>
                      <a:pt x="2802" y="10972"/>
                      <a:pt x="2785" y="10961"/>
                    </a:cubicBezTo>
                    <a:cubicBezTo>
                      <a:pt x="2783" y="10960"/>
                      <a:pt x="2781" y="10959"/>
                      <a:pt x="2778" y="10959"/>
                    </a:cubicBezTo>
                    <a:cubicBezTo>
                      <a:pt x="2681" y="10959"/>
                      <a:pt x="2070" y="11634"/>
                      <a:pt x="1729" y="12124"/>
                    </a:cubicBezTo>
                    <a:cubicBezTo>
                      <a:pt x="1713" y="12146"/>
                      <a:pt x="1700" y="12156"/>
                      <a:pt x="1691" y="12156"/>
                    </a:cubicBezTo>
                    <a:cubicBezTo>
                      <a:pt x="1651" y="12156"/>
                      <a:pt x="1659" y="11989"/>
                      <a:pt x="1715" y="11767"/>
                    </a:cubicBezTo>
                    <a:cubicBezTo>
                      <a:pt x="1761" y="11588"/>
                      <a:pt x="1813" y="11361"/>
                      <a:pt x="1828" y="11262"/>
                    </a:cubicBezTo>
                    <a:cubicBezTo>
                      <a:pt x="1961" y="10423"/>
                      <a:pt x="1961" y="10423"/>
                      <a:pt x="2752" y="9601"/>
                    </a:cubicBezTo>
                    <a:cubicBezTo>
                      <a:pt x="3165" y="9170"/>
                      <a:pt x="3524" y="8822"/>
                      <a:pt x="3556" y="8822"/>
                    </a:cubicBezTo>
                    <a:close/>
                    <a:moveTo>
                      <a:pt x="25103" y="8597"/>
                    </a:moveTo>
                    <a:cubicBezTo>
                      <a:pt x="25121" y="8597"/>
                      <a:pt x="25133" y="8654"/>
                      <a:pt x="25143" y="8753"/>
                    </a:cubicBezTo>
                    <a:cubicBezTo>
                      <a:pt x="25158" y="8887"/>
                      <a:pt x="25030" y="9742"/>
                      <a:pt x="24860" y="10654"/>
                    </a:cubicBezTo>
                    <a:cubicBezTo>
                      <a:pt x="24646" y="11800"/>
                      <a:pt x="24546" y="12214"/>
                      <a:pt x="24478" y="12214"/>
                    </a:cubicBezTo>
                    <a:cubicBezTo>
                      <a:pt x="24472" y="12214"/>
                      <a:pt x="24466" y="12210"/>
                      <a:pt x="24460" y="12203"/>
                    </a:cubicBezTo>
                    <a:cubicBezTo>
                      <a:pt x="24393" y="12121"/>
                      <a:pt x="24452" y="11669"/>
                      <a:pt x="24689" y="10423"/>
                    </a:cubicBezTo>
                    <a:cubicBezTo>
                      <a:pt x="24946" y="9082"/>
                      <a:pt x="25050" y="8597"/>
                      <a:pt x="25103" y="8597"/>
                    </a:cubicBezTo>
                    <a:close/>
                    <a:moveTo>
                      <a:pt x="25794" y="10860"/>
                    </a:moveTo>
                    <a:cubicBezTo>
                      <a:pt x="25795" y="10860"/>
                      <a:pt x="25796" y="10861"/>
                      <a:pt x="25797" y="10862"/>
                    </a:cubicBezTo>
                    <a:cubicBezTo>
                      <a:pt x="25820" y="10884"/>
                      <a:pt x="25836" y="11188"/>
                      <a:pt x="25833" y="11540"/>
                    </a:cubicBezTo>
                    <a:cubicBezTo>
                      <a:pt x="25832" y="11880"/>
                      <a:pt x="25845" y="12047"/>
                      <a:pt x="25876" y="12047"/>
                    </a:cubicBezTo>
                    <a:cubicBezTo>
                      <a:pt x="25884" y="12047"/>
                      <a:pt x="25893" y="12035"/>
                      <a:pt x="25904" y="12012"/>
                    </a:cubicBezTo>
                    <a:cubicBezTo>
                      <a:pt x="25937" y="11939"/>
                      <a:pt x="25955" y="11901"/>
                      <a:pt x="25966" y="11901"/>
                    </a:cubicBezTo>
                    <a:cubicBezTo>
                      <a:pt x="25977" y="11901"/>
                      <a:pt x="25979" y="11944"/>
                      <a:pt x="25980" y="12032"/>
                    </a:cubicBezTo>
                    <a:cubicBezTo>
                      <a:pt x="25984" y="12182"/>
                      <a:pt x="25940" y="12215"/>
                      <a:pt x="25745" y="12215"/>
                    </a:cubicBezTo>
                    <a:cubicBezTo>
                      <a:pt x="25590" y="12215"/>
                      <a:pt x="25516" y="12178"/>
                      <a:pt x="25538" y="12112"/>
                    </a:cubicBezTo>
                    <a:cubicBezTo>
                      <a:pt x="25556" y="12057"/>
                      <a:pt x="25613" y="11743"/>
                      <a:pt x="25665" y="11417"/>
                    </a:cubicBezTo>
                    <a:cubicBezTo>
                      <a:pt x="25711" y="11105"/>
                      <a:pt x="25768" y="10860"/>
                      <a:pt x="25794" y="10860"/>
                    </a:cubicBezTo>
                    <a:close/>
                    <a:moveTo>
                      <a:pt x="25477" y="10781"/>
                    </a:moveTo>
                    <a:cubicBezTo>
                      <a:pt x="25478" y="10781"/>
                      <a:pt x="25478" y="10781"/>
                      <a:pt x="25479" y="10781"/>
                    </a:cubicBezTo>
                    <a:cubicBezTo>
                      <a:pt x="25496" y="10799"/>
                      <a:pt x="25465" y="11108"/>
                      <a:pt x="25415" y="11459"/>
                    </a:cubicBezTo>
                    <a:cubicBezTo>
                      <a:pt x="25318" y="12086"/>
                      <a:pt x="25274" y="12287"/>
                      <a:pt x="25224" y="12287"/>
                    </a:cubicBezTo>
                    <a:cubicBezTo>
                      <a:pt x="25216" y="12287"/>
                      <a:pt x="25208" y="12282"/>
                      <a:pt x="25199" y="12272"/>
                    </a:cubicBezTo>
                    <a:cubicBezTo>
                      <a:pt x="25178" y="12250"/>
                      <a:pt x="25226" y="11898"/>
                      <a:pt x="25304" y="11490"/>
                    </a:cubicBezTo>
                    <a:cubicBezTo>
                      <a:pt x="25381" y="11093"/>
                      <a:pt x="25457" y="10781"/>
                      <a:pt x="25477" y="10781"/>
                    </a:cubicBezTo>
                    <a:close/>
                    <a:moveTo>
                      <a:pt x="25380" y="9404"/>
                    </a:moveTo>
                    <a:cubicBezTo>
                      <a:pt x="25388" y="9404"/>
                      <a:pt x="25394" y="9424"/>
                      <a:pt x="25397" y="9464"/>
                    </a:cubicBezTo>
                    <a:cubicBezTo>
                      <a:pt x="25411" y="9634"/>
                      <a:pt x="25325" y="10252"/>
                      <a:pt x="25207" y="10846"/>
                    </a:cubicBezTo>
                    <a:cubicBezTo>
                      <a:pt x="24921" y="12271"/>
                      <a:pt x="24916" y="12297"/>
                      <a:pt x="24834" y="12297"/>
                    </a:cubicBezTo>
                    <a:cubicBezTo>
                      <a:pt x="24796" y="12297"/>
                      <a:pt x="24778" y="12211"/>
                      <a:pt x="24797" y="12112"/>
                    </a:cubicBezTo>
                    <a:cubicBezTo>
                      <a:pt x="24817" y="12012"/>
                      <a:pt x="24955" y="11310"/>
                      <a:pt x="25103" y="10545"/>
                    </a:cubicBezTo>
                    <a:cubicBezTo>
                      <a:pt x="25254" y="9768"/>
                      <a:pt x="25343" y="9404"/>
                      <a:pt x="25380" y="9404"/>
                    </a:cubicBezTo>
                    <a:close/>
                    <a:moveTo>
                      <a:pt x="2748" y="11030"/>
                    </a:moveTo>
                    <a:cubicBezTo>
                      <a:pt x="2750" y="11030"/>
                      <a:pt x="2752" y="11030"/>
                      <a:pt x="2753" y="11032"/>
                    </a:cubicBezTo>
                    <a:cubicBezTo>
                      <a:pt x="2772" y="11046"/>
                      <a:pt x="2719" y="11275"/>
                      <a:pt x="2639" y="11536"/>
                    </a:cubicBezTo>
                    <a:cubicBezTo>
                      <a:pt x="2558" y="11795"/>
                      <a:pt x="2401" y="12135"/>
                      <a:pt x="2292" y="12285"/>
                    </a:cubicBezTo>
                    <a:lnTo>
                      <a:pt x="2094" y="12557"/>
                    </a:lnTo>
                    <a:lnTo>
                      <a:pt x="1926" y="12390"/>
                    </a:lnTo>
                    <a:lnTo>
                      <a:pt x="1759" y="12223"/>
                    </a:lnTo>
                    <a:lnTo>
                      <a:pt x="2003" y="11914"/>
                    </a:lnTo>
                    <a:cubicBezTo>
                      <a:pt x="2138" y="11743"/>
                      <a:pt x="2354" y="11469"/>
                      <a:pt x="2484" y="11303"/>
                    </a:cubicBezTo>
                    <a:cubicBezTo>
                      <a:pt x="2603" y="11150"/>
                      <a:pt x="2720" y="11030"/>
                      <a:pt x="2748" y="11030"/>
                    </a:cubicBezTo>
                    <a:close/>
                    <a:moveTo>
                      <a:pt x="5089" y="12332"/>
                    </a:moveTo>
                    <a:cubicBezTo>
                      <a:pt x="5094" y="12332"/>
                      <a:pt x="5100" y="12340"/>
                      <a:pt x="5106" y="12357"/>
                    </a:cubicBezTo>
                    <a:cubicBezTo>
                      <a:pt x="5129" y="12416"/>
                      <a:pt x="5129" y="12504"/>
                      <a:pt x="5106" y="12560"/>
                    </a:cubicBezTo>
                    <a:cubicBezTo>
                      <a:pt x="5100" y="12577"/>
                      <a:pt x="5093" y="12585"/>
                      <a:pt x="5088" y="12585"/>
                    </a:cubicBezTo>
                    <a:cubicBezTo>
                      <a:pt x="5075" y="12585"/>
                      <a:pt x="5066" y="12539"/>
                      <a:pt x="5066" y="12458"/>
                    </a:cubicBezTo>
                    <a:cubicBezTo>
                      <a:pt x="5066" y="12378"/>
                      <a:pt x="5076" y="12332"/>
                      <a:pt x="5089" y="12332"/>
                    </a:cubicBezTo>
                    <a:close/>
                    <a:moveTo>
                      <a:pt x="2307" y="12389"/>
                    </a:moveTo>
                    <a:cubicBezTo>
                      <a:pt x="2322" y="12389"/>
                      <a:pt x="2333" y="12408"/>
                      <a:pt x="2345" y="12445"/>
                    </a:cubicBezTo>
                    <a:cubicBezTo>
                      <a:pt x="2364" y="12504"/>
                      <a:pt x="2356" y="12571"/>
                      <a:pt x="2329" y="12597"/>
                    </a:cubicBezTo>
                    <a:cubicBezTo>
                      <a:pt x="2311" y="12616"/>
                      <a:pt x="2293" y="12624"/>
                      <a:pt x="2277" y="12624"/>
                    </a:cubicBezTo>
                    <a:cubicBezTo>
                      <a:pt x="2224" y="12624"/>
                      <a:pt x="2194" y="12533"/>
                      <a:pt x="2246" y="12450"/>
                    </a:cubicBezTo>
                    <a:cubicBezTo>
                      <a:pt x="2273" y="12409"/>
                      <a:pt x="2292" y="12389"/>
                      <a:pt x="2307" y="12389"/>
                    </a:cubicBezTo>
                    <a:close/>
                    <a:moveTo>
                      <a:pt x="3063" y="10665"/>
                    </a:moveTo>
                    <a:cubicBezTo>
                      <a:pt x="3086" y="10665"/>
                      <a:pt x="3078" y="10799"/>
                      <a:pt x="3046" y="10970"/>
                    </a:cubicBezTo>
                    <a:cubicBezTo>
                      <a:pt x="3014" y="11141"/>
                      <a:pt x="2953" y="11367"/>
                      <a:pt x="2912" y="11481"/>
                    </a:cubicBezTo>
                    <a:cubicBezTo>
                      <a:pt x="2871" y="11592"/>
                      <a:pt x="2820" y="11953"/>
                      <a:pt x="2802" y="12286"/>
                    </a:cubicBezTo>
                    <a:cubicBezTo>
                      <a:pt x="2784" y="12623"/>
                      <a:pt x="2750" y="12910"/>
                      <a:pt x="2729" y="12932"/>
                    </a:cubicBezTo>
                    <a:cubicBezTo>
                      <a:pt x="2725" y="12935"/>
                      <a:pt x="2720" y="12937"/>
                      <a:pt x="2713" y="12937"/>
                    </a:cubicBezTo>
                    <a:cubicBezTo>
                      <a:pt x="2676" y="12937"/>
                      <a:pt x="2601" y="12893"/>
                      <a:pt x="2532" y="12830"/>
                    </a:cubicBezTo>
                    <a:cubicBezTo>
                      <a:pt x="2388" y="12696"/>
                      <a:pt x="2384" y="12666"/>
                      <a:pt x="2492" y="12357"/>
                    </a:cubicBezTo>
                    <a:cubicBezTo>
                      <a:pt x="2555" y="12178"/>
                      <a:pt x="2643" y="11982"/>
                      <a:pt x="2689" y="11929"/>
                    </a:cubicBezTo>
                    <a:cubicBezTo>
                      <a:pt x="2736" y="11871"/>
                      <a:pt x="2748" y="11810"/>
                      <a:pt x="2719" y="11782"/>
                    </a:cubicBezTo>
                    <a:cubicBezTo>
                      <a:pt x="2670" y="11731"/>
                      <a:pt x="2998" y="10665"/>
                      <a:pt x="3063" y="10665"/>
                    </a:cubicBezTo>
                    <a:close/>
                    <a:moveTo>
                      <a:pt x="3564" y="10947"/>
                    </a:moveTo>
                    <a:cubicBezTo>
                      <a:pt x="3565" y="10947"/>
                      <a:pt x="3566" y="10948"/>
                      <a:pt x="3567" y="10949"/>
                    </a:cubicBezTo>
                    <a:cubicBezTo>
                      <a:pt x="3581" y="10965"/>
                      <a:pt x="3515" y="11410"/>
                      <a:pt x="3422" y="11938"/>
                    </a:cubicBezTo>
                    <a:cubicBezTo>
                      <a:pt x="3232" y="13013"/>
                      <a:pt x="3199" y="13234"/>
                      <a:pt x="3112" y="13234"/>
                    </a:cubicBezTo>
                    <a:cubicBezTo>
                      <a:pt x="3084" y="13234"/>
                      <a:pt x="3051" y="13211"/>
                      <a:pt x="3006" y="13187"/>
                    </a:cubicBezTo>
                    <a:cubicBezTo>
                      <a:pt x="2689" y="13020"/>
                      <a:pt x="2872" y="11718"/>
                      <a:pt x="3282" y="11229"/>
                    </a:cubicBezTo>
                    <a:cubicBezTo>
                      <a:pt x="3419" y="11069"/>
                      <a:pt x="3539" y="10947"/>
                      <a:pt x="3564" y="10947"/>
                    </a:cubicBezTo>
                    <a:close/>
                    <a:moveTo>
                      <a:pt x="1407" y="12722"/>
                    </a:moveTo>
                    <a:cubicBezTo>
                      <a:pt x="1467" y="12722"/>
                      <a:pt x="1466" y="12937"/>
                      <a:pt x="1396" y="13234"/>
                    </a:cubicBezTo>
                    <a:lnTo>
                      <a:pt x="1319" y="13559"/>
                    </a:lnTo>
                    <a:lnTo>
                      <a:pt x="1311" y="13184"/>
                    </a:lnTo>
                    <a:cubicBezTo>
                      <a:pt x="1306" y="12980"/>
                      <a:pt x="1333" y="12779"/>
                      <a:pt x="1368" y="12745"/>
                    </a:cubicBezTo>
                    <a:cubicBezTo>
                      <a:pt x="1383" y="12730"/>
                      <a:pt x="1396" y="12722"/>
                      <a:pt x="1407" y="12722"/>
                    </a:cubicBezTo>
                    <a:close/>
                    <a:moveTo>
                      <a:pt x="723" y="12215"/>
                    </a:moveTo>
                    <a:cubicBezTo>
                      <a:pt x="743" y="12215"/>
                      <a:pt x="734" y="12390"/>
                      <a:pt x="707" y="12603"/>
                    </a:cubicBezTo>
                    <a:cubicBezTo>
                      <a:pt x="680" y="12814"/>
                      <a:pt x="580" y="13155"/>
                      <a:pt x="486" y="13356"/>
                    </a:cubicBezTo>
                    <a:cubicBezTo>
                      <a:pt x="422" y="13495"/>
                      <a:pt x="376" y="13573"/>
                      <a:pt x="360" y="13573"/>
                    </a:cubicBezTo>
                    <a:cubicBezTo>
                      <a:pt x="353" y="13573"/>
                      <a:pt x="352" y="13555"/>
                      <a:pt x="359" y="13519"/>
                    </a:cubicBezTo>
                    <a:cubicBezTo>
                      <a:pt x="472" y="12997"/>
                      <a:pt x="691" y="12215"/>
                      <a:pt x="723" y="12215"/>
                    </a:cubicBezTo>
                    <a:close/>
                    <a:moveTo>
                      <a:pt x="5265" y="9069"/>
                    </a:moveTo>
                    <a:cubicBezTo>
                      <a:pt x="5266" y="9069"/>
                      <a:pt x="5266" y="9069"/>
                      <a:pt x="5267" y="9070"/>
                    </a:cubicBezTo>
                    <a:cubicBezTo>
                      <a:pt x="5280" y="9083"/>
                      <a:pt x="5220" y="9303"/>
                      <a:pt x="5133" y="9555"/>
                    </a:cubicBezTo>
                    <a:cubicBezTo>
                      <a:pt x="5046" y="9808"/>
                      <a:pt x="4946" y="10062"/>
                      <a:pt x="4910" y="10117"/>
                    </a:cubicBezTo>
                    <a:cubicBezTo>
                      <a:pt x="4872" y="10172"/>
                      <a:pt x="4839" y="10291"/>
                      <a:pt x="4832" y="10380"/>
                    </a:cubicBezTo>
                    <a:cubicBezTo>
                      <a:pt x="4799" y="10913"/>
                      <a:pt x="3995" y="13427"/>
                      <a:pt x="3784" y="13666"/>
                    </a:cubicBezTo>
                    <a:cubicBezTo>
                      <a:pt x="3777" y="13673"/>
                      <a:pt x="3768" y="13677"/>
                      <a:pt x="3756" y="13677"/>
                    </a:cubicBezTo>
                    <a:cubicBezTo>
                      <a:pt x="3646" y="13677"/>
                      <a:pt x="3339" y="13382"/>
                      <a:pt x="3339" y="13258"/>
                    </a:cubicBezTo>
                    <a:cubicBezTo>
                      <a:pt x="3339" y="13079"/>
                      <a:pt x="4018" y="11693"/>
                      <a:pt x="4483" y="10927"/>
                    </a:cubicBezTo>
                    <a:cubicBezTo>
                      <a:pt x="4661" y="10634"/>
                      <a:pt x="4789" y="10383"/>
                      <a:pt x="4771" y="10366"/>
                    </a:cubicBezTo>
                    <a:cubicBezTo>
                      <a:pt x="4770" y="10364"/>
                      <a:pt x="4768" y="10364"/>
                      <a:pt x="4766" y="10364"/>
                    </a:cubicBezTo>
                    <a:cubicBezTo>
                      <a:pt x="4699" y="10364"/>
                      <a:pt x="4230" y="11155"/>
                      <a:pt x="3792" y="12010"/>
                    </a:cubicBezTo>
                    <a:cubicBezTo>
                      <a:pt x="3607" y="12370"/>
                      <a:pt x="3455" y="12627"/>
                      <a:pt x="3428" y="12627"/>
                    </a:cubicBezTo>
                    <a:cubicBezTo>
                      <a:pt x="3425" y="12627"/>
                      <a:pt x="3424" y="12624"/>
                      <a:pt x="3424" y="12617"/>
                    </a:cubicBezTo>
                    <a:cubicBezTo>
                      <a:pt x="3426" y="12552"/>
                      <a:pt x="3512" y="12068"/>
                      <a:pt x="3615" y="11540"/>
                    </a:cubicBezTo>
                    <a:cubicBezTo>
                      <a:pt x="3820" y="10498"/>
                      <a:pt x="3762" y="10594"/>
                      <a:pt x="4799" y="9510"/>
                    </a:cubicBezTo>
                    <a:cubicBezTo>
                      <a:pt x="5035" y="9265"/>
                      <a:pt x="5240" y="9069"/>
                      <a:pt x="5265" y="9069"/>
                    </a:cubicBezTo>
                    <a:close/>
                    <a:moveTo>
                      <a:pt x="9497" y="12809"/>
                    </a:moveTo>
                    <a:cubicBezTo>
                      <a:pt x="9498" y="12809"/>
                      <a:pt x="9499" y="12809"/>
                      <a:pt x="9500" y="12810"/>
                    </a:cubicBezTo>
                    <a:cubicBezTo>
                      <a:pt x="9521" y="12827"/>
                      <a:pt x="9511" y="13053"/>
                      <a:pt x="9482" y="13307"/>
                    </a:cubicBezTo>
                    <a:cubicBezTo>
                      <a:pt x="9446" y="13595"/>
                      <a:pt x="9421" y="13701"/>
                      <a:pt x="9375" y="13701"/>
                    </a:cubicBezTo>
                    <a:cubicBezTo>
                      <a:pt x="9359" y="13701"/>
                      <a:pt x="9339" y="13687"/>
                      <a:pt x="9315" y="13662"/>
                    </a:cubicBezTo>
                    <a:cubicBezTo>
                      <a:pt x="9221" y="13568"/>
                      <a:pt x="9224" y="13489"/>
                      <a:pt x="9333" y="13164"/>
                    </a:cubicBezTo>
                    <a:cubicBezTo>
                      <a:pt x="9400" y="12963"/>
                      <a:pt x="9474" y="12809"/>
                      <a:pt x="9497" y="12809"/>
                    </a:cubicBezTo>
                    <a:close/>
                    <a:moveTo>
                      <a:pt x="4119" y="13143"/>
                    </a:moveTo>
                    <a:cubicBezTo>
                      <a:pt x="4152" y="13143"/>
                      <a:pt x="4155" y="13273"/>
                      <a:pt x="4114" y="13519"/>
                    </a:cubicBezTo>
                    <a:cubicBezTo>
                      <a:pt x="4083" y="13704"/>
                      <a:pt x="4046" y="13795"/>
                      <a:pt x="4005" y="13795"/>
                    </a:cubicBezTo>
                    <a:cubicBezTo>
                      <a:pt x="3995" y="13795"/>
                      <a:pt x="3985" y="13790"/>
                      <a:pt x="3975" y="13780"/>
                    </a:cubicBezTo>
                    <a:cubicBezTo>
                      <a:pt x="3920" y="13723"/>
                      <a:pt x="3926" y="13600"/>
                      <a:pt x="3992" y="13396"/>
                    </a:cubicBezTo>
                    <a:cubicBezTo>
                      <a:pt x="4048" y="13224"/>
                      <a:pt x="4093" y="13143"/>
                      <a:pt x="4119" y="13143"/>
                    </a:cubicBezTo>
                    <a:close/>
                    <a:moveTo>
                      <a:pt x="9813" y="11904"/>
                    </a:moveTo>
                    <a:cubicBezTo>
                      <a:pt x="9814" y="11904"/>
                      <a:pt x="9815" y="11904"/>
                      <a:pt x="9816" y="11905"/>
                    </a:cubicBezTo>
                    <a:cubicBezTo>
                      <a:pt x="9829" y="11918"/>
                      <a:pt x="9819" y="12378"/>
                      <a:pt x="9796" y="12932"/>
                    </a:cubicBezTo>
                    <a:cubicBezTo>
                      <a:pt x="9766" y="13588"/>
                      <a:pt x="9725" y="13903"/>
                      <a:pt x="9668" y="13903"/>
                    </a:cubicBezTo>
                    <a:cubicBezTo>
                      <a:pt x="9666" y="13903"/>
                      <a:pt x="9664" y="13903"/>
                      <a:pt x="9662" y="13903"/>
                    </a:cubicBezTo>
                    <a:cubicBezTo>
                      <a:pt x="9550" y="13864"/>
                      <a:pt x="9585" y="12540"/>
                      <a:pt x="9706" y="12149"/>
                    </a:cubicBezTo>
                    <a:cubicBezTo>
                      <a:pt x="9749" y="12010"/>
                      <a:pt x="9795" y="11904"/>
                      <a:pt x="9813" y="11904"/>
                    </a:cubicBezTo>
                    <a:close/>
                    <a:moveTo>
                      <a:pt x="16371" y="10586"/>
                    </a:moveTo>
                    <a:cubicBezTo>
                      <a:pt x="16402" y="10586"/>
                      <a:pt x="16453" y="10620"/>
                      <a:pt x="16502" y="10668"/>
                    </a:cubicBezTo>
                    <a:cubicBezTo>
                      <a:pt x="16557" y="10721"/>
                      <a:pt x="16502" y="11295"/>
                      <a:pt x="16339" y="12378"/>
                    </a:cubicBezTo>
                    <a:cubicBezTo>
                      <a:pt x="16207" y="13263"/>
                      <a:pt x="16084" y="13975"/>
                      <a:pt x="16063" y="13975"/>
                    </a:cubicBezTo>
                    <a:cubicBezTo>
                      <a:pt x="16063" y="13975"/>
                      <a:pt x="16062" y="13975"/>
                      <a:pt x="16062" y="13975"/>
                    </a:cubicBezTo>
                    <a:cubicBezTo>
                      <a:pt x="16010" y="13921"/>
                      <a:pt x="16315" y="10586"/>
                      <a:pt x="16371" y="10586"/>
                    </a:cubicBezTo>
                    <a:close/>
                    <a:moveTo>
                      <a:pt x="5103" y="11345"/>
                    </a:moveTo>
                    <a:cubicBezTo>
                      <a:pt x="5105" y="11345"/>
                      <a:pt x="5106" y="11346"/>
                      <a:pt x="5108" y="11347"/>
                    </a:cubicBezTo>
                    <a:cubicBezTo>
                      <a:pt x="5130" y="11367"/>
                      <a:pt x="5068" y="11800"/>
                      <a:pt x="4967" y="12305"/>
                    </a:cubicBezTo>
                    <a:cubicBezTo>
                      <a:pt x="4739" y="13476"/>
                      <a:pt x="4577" y="14088"/>
                      <a:pt x="4497" y="14088"/>
                    </a:cubicBezTo>
                    <a:cubicBezTo>
                      <a:pt x="4462" y="14088"/>
                      <a:pt x="4363" y="14038"/>
                      <a:pt x="4281" y="13977"/>
                    </a:cubicBezTo>
                    <a:cubicBezTo>
                      <a:pt x="4140" y="13877"/>
                      <a:pt x="4137" y="13828"/>
                      <a:pt x="4235" y="13307"/>
                    </a:cubicBezTo>
                    <a:cubicBezTo>
                      <a:pt x="4293" y="12999"/>
                      <a:pt x="4388" y="12627"/>
                      <a:pt x="4446" y="12480"/>
                    </a:cubicBezTo>
                    <a:cubicBezTo>
                      <a:pt x="4505" y="12333"/>
                      <a:pt x="4531" y="12151"/>
                      <a:pt x="4509" y="12072"/>
                    </a:cubicBezTo>
                    <a:cubicBezTo>
                      <a:pt x="4491" y="12015"/>
                      <a:pt x="4486" y="11987"/>
                      <a:pt x="4496" y="11987"/>
                    </a:cubicBezTo>
                    <a:cubicBezTo>
                      <a:pt x="4502" y="11987"/>
                      <a:pt x="4516" y="12000"/>
                      <a:pt x="4537" y="12028"/>
                    </a:cubicBezTo>
                    <a:cubicBezTo>
                      <a:pt x="4547" y="12041"/>
                      <a:pt x="4558" y="12048"/>
                      <a:pt x="4572" y="12048"/>
                    </a:cubicBezTo>
                    <a:cubicBezTo>
                      <a:pt x="4628" y="12048"/>
                      <a:pt x="4715" y="11940"/>
                      <a:pt x="4839" y="11718"/>
                    </a:cubicBezTo>
                    <a:cubicBezTo>
                      <a:pt x="4959" y="11503"/>
                      <a:pt x="5072" y="11345"/>
                      <a:pt x="5103" y="11345"/>
                    </a:cubicBezTo>
                    <a:close/>
                    <a:moveTo>
                      <a:pt x="2817" y="13712"/>
                    </a:moveTo>
                    <a:cubicBezTo>
                      <a:pt x="2827" y="13712"/>
                      <a:pt x="2839" y="13720"/>
                      <a:pt x="2853" y="13734"/>
                    </a:cubicBezTo>
                    <a:cubicBezTo>
                      <a:pt x="2911" y="13790"/>
                      <a:pt x="2912" y="13884"/>
                      <a:pt x="2857" y="14015"/>
                    </a:cubicBezTo>
                    <a:cubicBezTo>
                      <a:pt x="2823" y="14096"/>
                      <a:pt x="2803" y="14139"/>
                      <a:pt x="2791" y="14139"/>
                    </a:cubicBezTo>
                    <a:cubicBezTo>
                      <a:pt x="2776" y="14139"/>
                      <a:pt x="2773" y="14073"/>
                      <a:pt x="2772" y="13929"/>
                    </a:cubicBezTo>
                    <a:cubicBezTo>
                      <a:pt x="2771" y="13782"/>
                      <a:pt x="2785" y="13712"/>
                      <a:pt x="2817" y="13712"/>
                    </a:cubicBezTo>
                    <a:close/>
                    <a:moveTo>
                      <a:pt x="6247" y="12083"/>
                    </a:moveTo>
                    <a:cubicBezTo>
                      <a:pt x="6248" y="12083"/>
                      <a:pt x="6249" y="12083"/>
                      <a:pt x="6250" y="12084"/>
                    </a:cubicBezTo>
                    <a:cubicBezTo>
                      <a:pt x="6272" y="12103"/>
                      <a:pt x="6246" y="12476"/>
                      <a:pt x="6195" y="12914"/>
                    </a:cubicBezTo>
                    <a:cubicBezTo>
                      <a:pt x="6058" y="14088"/>
                      <a:pt x="6065" y="14070"/>
                      <a:pt x="5734" y="14131"/>
                    </a:cubicBezTo>
                    <a:cubicBezTo>
                      <a:pt x="5638" y="14149"/>
                      <a:pt x="5545" y="14159"/>
                      <a:pt x="5482" y="14159"/>
                    </a:cubicBezTo>
                    <a:cubicBezTo>
                      <a:pt x="5443" y="14159"/>
                      <a:pt x="5416" y="14155"/>
                      <a:pt x="5407" y="14147"/>
                    </a:cubicBezTo>
                    <a:cubicBezTo>
                      <a:pt x="5360" y="14103"/>
                      <a:pt x="5671" y="13255"/>
                      <a:pt x="5998" y="12532"/>
                    </a:cubicBezTo>
                    <a:cubicBezTo>
                      <a:pt x="6110" y="12282"/>
                      <a:pt x="6222" y="12083"/>
                      <a:pt x="6247" y="12083"/>
                    </a:cubicBezTo>
                    <a:close/>
                    <a:moveTo>
                      <a:pt x="10149" y="11021"/>
                    </a:moveTo>
                    <a:cubicBezTo>
                      <a:pt x="10150" y="11021"/>
                      <a:pt x="10151" y="11021"/>
                      <a:pt x="10152" y="11022"/>
                    </a:cubicBezTo>
                    <a:cubicBezTo>
                      <a:pt x="10168" y="11038"/>
                      <a:pt x="10145" y="11490"/>
                      <a:pt x="10100" y="12021"/>
                    </a:cubicBezTo>
                    <a:cubicBezTo>
                      <a:pt x="10054" y="12551"/>
                      <a:pt x="10018" y="13258"/>
                      <a:pt x="10018" y="13580"/>
                    </a:cubicBezTo>
                    <a:cubicBezTo>
                      <a:pt x="10018" y="13971"/>
                      <a:pt x="9985" y="14171"/>
                      <a:pt x="9919" y="14171"/>
                    </a:cubicBezTo>
                    <a:cubicBezTo>
                      <a:pt x="9797" y="14171"/>
                      <a:pt x="9888" y="11776"/>
                      <a:pt x="10027" y="11312"/>
                    </a:cubicBezTo>
                    <a:cubicBezTo>
                      <a:pt x="10077" y="11149"/>
                      <a:pt x="10130" y="11021"/>
                      <a:pt x="10149" y="11021"/>
                    </a:cubicBezTo>
                    <a:close/>
                    <a:moveTo>
                      <a:pt x="6899" y="7581"/>
                    </a:moveTo>
                    <a:cubicBezTo>
                      <a:pt x="7061" y="7581"/>
                      <a:pt x="7253" y="7660"/>
                      <a:pt x="7469" y="7818"/>
                    </a:cubicBezTo>
                    <a:lnTo>
                      <a:pt x="7812" y="8070"/>
                    </a:lnTo>
                    <a:lnTo>
                      <a:pt x="7485" y="8364"/>
                    </a:lnTo>
                    <a:cubicBezTo>
                      <a:pt x="7252" y="8575"/>
                      <a:pt x="7171" y="8690"/>
                      <a:pt x="7219" y="8690"/>
                    </a:cubicBezTo>
                    <a:cubicBezTo>
                      <a:pt x="7259" y="8690"/>
                      <a:pt x="7388" y="8611"/>
                      <a:pt x="7592" y="8441"/>
                    </a:cubicBezTo>
                    <a:lnTo>
                      <a:pt x="7935" y="8158"/>
                    </a:lnTo>
                    <a:lnTo>
                      <a:pt x="8154" y="8321"/>
                    </a:lnTo>
                    <a:lnTo>
                      <a:pt x="8375" y="8484"/>
                    </a:lnTo>
                    <a:lnTo>
                      <a:pt x="7916" y="9102"/>
                    </a:lnTo>
                    <a:cubicBezTo>
                      <a:pt x="7495" y="9672"/>
                      <a:pt x="6777" y="10911"/>
                      <a:pt x="6866" y="10911"/>
                    </a:cubicBezTo>
                    <a:cubicBezTo>
                      <a:pt x="6889" y="10911"/>
                      <a:pt x="7056" y="10641"/>
                      <a:pt x="7234" y="10315"/>
                    </a:cubicBezTo>
                    <a:cubicBezTo>
                      <a:pt x="7592" y="9664"/>
                      <a:pt x="8293" y="8697"/>
                      <a:pt x="8440" y="8653"/>
                    </a:cubicBezTo>
                    <a:cubicBezTo>
                      <a:pt x="8442" y="8652"/>
                      <a:pt x="8444" y="8652"/>
                      <a:pt x="8447" y="8652"/>
                    </a:cubicBezTo>
                    <a:cubicBezTo>
                      <a:pt x="8518" y="8652"/>
                      <a:pt x="8841" y="8865"/>
                      <a:pt x="9177" y="9135"/>
                    </a:cubicBezTo>
                    <a:cubicBezTo>
                      <a:pt x="9617" y="9488"/>
                      <a:pt x="9824" y="9712"/>
                      <a:pt x="9840" y="9852"/>
                    </a:cubicBezTo>
                    <a:cubicBezTo>
                      <a:pt x="9868" y="10087"/>
                      <a:pt x="8690" y="13334"/>
                      <a:pt x="8514" y="13511"/>
                    </a:cubicBezTo>
                    <a:cubicBezTo>
                      <a:pt x="8465" y="13560"/>
                      <a:pt x="8434" y="13586"/>
                      <a:pt x="8416" y="13586"/>
                    </a:cubicBezTo>
                    <a:cubicBezTo>
                      <a:pt x="8394" y="13586"/>
                      <a:pt x="8388" y="13550"/>
                      <a:pt x="8387" y="13475"/>
                    </a:cubicBezTo>
                    <a:cubicBezTo>
                      <a:pt x="8385" y="13401"/>
                      <a:pt x="8383" y="13363"/>
                      <a:pt x="8374" y="13363"/>
                    </a:cubicBezTo>
                    <a:cubicBezTo>
                      <a:pt x="8365" y="13363"/>
                      <a:pt x="8347" y="13404"/>
                      <a:pt x="8313" y="13487"/>
                    </a:cubicBezTo>
                    <a:cubicBezTo>
                      <a:pt x="8260" y="13617"/>
                      <a:pt x="7946" y="13759"/>
                      <a:pt x="7772" y="13759"/>
                    </a:cubicBezTo>
                    <a:cubicBezTo>
                      <a:pt x="7728" y="13759"/>
                      <a:pt x="7694" y="13750"/>
                      <a:pt x="7674" y="13730"/>
                    </a:cubicBezTo>
                    <a:cubicBezTo>
                      <a:pt x="7652" y="13709"/>
                      <a:pt x="7751" y="13226"/>
                      <a:pt x="7894" y="12655"/>
                    </a:cubicBezTo>
                    <a:cubicBezTo>
                      <a:pt x="8039" y="12085"/>
                      <a:pt x="8141" y="11608"/>
                      <a:pt x="8122" y="11589"/>
                    </a:cubicBezTo>
                    <a:cubicBezTo>
                      <a:pt x="8121" y="11589"/>
                      <a:pt x="8121" y="11589"/>
                      <a:pt x="8121" y="11589"/>
                    </a:cubicBezTo>
                    <a:cubicBezTo>
                      <a:pt x="8086" y="11589"/>
                      <a:pt x="7790" y="12675"/>
                      <a:pt x="7594" y="13520"/>
                    </a:cubicBezTo>
                    <a:cubicBezTo>
                      <a:pt x="7537" y="13763"/>
                      <a:pt x="7492" y="13809"/>
                      <a:pt x="7271" y="13829"/>
                    </a:cubicBezTo>
                    <a:lnTo>
                      <a:pt x="7016" y="13854"/>
                    </a:lnTo>
                    <a:lnTo>
                      <a:pt x="7138" y="13556"/>
                    </a:lnTo>
                    <a:cubicBezTo>
                      <a:pt x="7198" y="13409"/>
                      <a:pt x="7219" y="13304"/>
                      <a:pt x="7189" y="13304"/>
                    </a:cubicBezTo>
                    <a:cubicBezTo>
                      <a:pt x="7186" y="13304"/>
                      <a:pt x="7182" y="13305"/>
                      <a:pt x="7178" y="13307"/>
                    </a:cubicBezTo>
                    <a:cubicBezTo>
                      <a:pt x="7132" y="13334"/>
                      <a:pt x="7053" y="13487"/>
                      <a:pt x="7003" y="13642"/>
                    </a:cubicBezTo>
                    <a:cubicBezTo>
                      <a:pt x="6936" y="13844"/>
                      <a:pt x="6875" y="13930"/>
                      <a:pt x="6832" y="13930"/>
                    </a:cubicBezTo>
                    <a:cubicBezTo>
                      <a:pt x="6755" y="13930"/>
                      <a:pt x="6736" y="13656"/>
                      <a:pt x="6845" y="13275"/>
                    </a:cubicBezTo>
                    <a:cubicBezTo>
                      <a:pt x="6890" y="13120"/>
                      <a:pt x="6906" y="12981"/>
                      <a:pt x="6884" y="12960"/>
                    </a:cubicBezTo>
                    <a:cubicBezTo>
                      <a:pt x="6873" y="12950"/>
                      <a:pt x="6862" y="12945"/>
                      <a:pt x="6851" y="12945"/>
                    </a:cubicBezTo>
                    <a:cubicBezTo>
                      <a:pt x="6774" y="12945"/>
                      <a:pt x="6691" y="13192"/>
                      <a:pt x="6643" y="13576"/>
                    </a:cubicBezTo>
                    <a:cubicBezTo>
                      <a:pt x="6605" y="13870"/>
                      <a:pt x="6555" y="14010"/>
                      <a:pt x="6476" y="14010"/>
                    </a:cubicBezTo>
                    <a:cubicBezTo>
                      <a:pt x="6468" y="14010"/>
                      <a:pt x="6460" y="14010"/>
                      <a:pt x="6453" y="14010"/>
                    </a:cubicBezTo>
                    <a:cubicBezTo>
                      <a:pt x="6325" y="14010"/>
                      <a:pt x="6335" y="13987"/>
                      <a:pt x="6565" y="13139"/>
                    </a:cubicBezTo>
                    <a:cubicBezTo>
                      <a:pt x="6682" y="12714"/>
                      <a:pt x="6759" y="12347"/>
                      <a:pt x="6739" y="12327"/>
                    </a:cubicBezTo>
                    <a:cubicBezTo>
                      <a:pt x="6739" y="12327"/>
                      <a:pt x="6738" y="12327"/>
                      <a:pt x="6737" y="12327"/>
                    </a:cubicBezTo>
                    <a:cubicBezTo>
                      <a:pt x="6713" y="12327"/>
                      <a:pt x="6596" y="12691"/>
                      <a:pt x="6476" y="13152"/>
                    </a:cubicBezTo>
                    <a:cubicBezTo>
                      <a:pt x="6352" y="13616"/>
                      <a:pt x="6240" y="13986"/>
                      <a:pt x="6224" y="13986"/>
                    </a:cubicBezTo>
                    <a:cubicBezTo>
                      <a:pt x="6223" y="13986"/>
                      <a:pt x="6223" y="13986"/>
                      <a:pt x="6223" y="13985"/>
                    </a:cubicBezTo>
                    <a:cubicBezTo>
                      <a:pt x="6141" y="13905"/>
                      <a:pt x="6464" y="11722"/>
                      <a:pt x="6603" y="11421"/>
                    </a:cubicBezTo>
                    <a:cubicBezTo>
                      <a:pt x="6735" y="11130"/>
                      <a:pt x="6778" y="11013"/>
                      <a:pt x="6738" y="11013"/>
                    </a:cubicBezTo>
                    <a:cubicBezTo>
                      <a:pt x="6721" y="11013"/>
                      <a:pt x="6688" y="11035"/>
                      <a:pt x="6639" y="11076"/>
                    </a:cubicBezTo>
                    <a:cubicBezTo>
                      <a:pt x="6608" y="11102"/>
                      <a:pt x="6584" y="11123"/>
                      <a:pt x="6569" y="11123"/>
                    </a:cubicBezTo>
                    <a:cubicBezTo>
                      <a:pt x="6524" y="11123"/>
                      <a:pt x="6553" y="10932"/>
                      <a:pt x="6678" y="10108"/>
                    </a:cubicBezTo>
                    <a:cubicBezTo>
                      <a:pt x="6738" y="9713"/>
                      <a:pt x="6740" y="9515"/>
                      <a:pt x="6686" y="9515"/>
                    </a:cubicBezTo>
                    <a:cubicBezTo>
                      <a:pt x="6676" y="9515"/>
                      <a:pt x="6663" y="9523"/>
                      <a:pt x="6648" y="9538"/>
                    </a:cubicBezTo>
                    <a:cubicBezTo>
                      <a:pt x="6629" y="9557"/>
                      <a:pt x="6555" y="9998"/>
                      <a:pt x="6481" y="10527"/>
                    </a:cubicBezTo>
                    <a:cubicBezTo>
                      <a:pt x="6370" y="11310"/>
                      <a:pt x="6288" y="11605"/>
                      <a:pt x="6029" y="12144"/>
                    </a:cubicBezTo>
                    <a:cubicBezTo>
                      <a:pt x="5854" y="12508"/>
                      <a:pt x="5594" y="13130"/>
                      <a:pt x="5451" y="13528"/>
                    </a:cubicBezTo>
                    <a:cubicBezTo>
                      <a:pt x="5307" y="13925"/>
                      <a:pt x="5160" y="14253"/>
                      <a:pt x="5121" y="14253"/>
                    </a:cubicBezTo>
                    <a:cubicBezTo>
                      <a:pt x="5084" y="14253"/>
                      <a:pt x="5073" y="14042"/>
                      <a:pt x="5100" y="13789"/>
                    </a:cubicBezTo>
                    <a:cubicBezTo>
                      <a:pt x="5224" y="12571"/>
                      <a:pt x="5292" y="12371"/>
                      <a:pt x="6083" y="10979"/>
                    </a:cubicBezTo>
                    <a:cubicBezTo>
                      <a:pt x="6276" y="10636"/>
                      <a:pt x="6438" y="10321"/>
                      <a:pt x="6438" y="10287"/>
                    </a:cubicBezTo>
                    <a:cubicBezTo>
                      <a:pt x="6438" y="10274"/>
                      <a:pt x="6435" y="10267"/>
                      <a:pt x="6429" y="10267"/>
                    </a:cubicBezTo>
                    <a:cubicBezTo>
                      <a:pt x="6384" y="10267"/>
                      <a:pt x="6174" y="10621"/>
                      <a:pt x="5788" y="11347"/>
                    </a:cubicBezTo>
                    <a:cubicBezTo>
                      <a:pt x="5559" y="11778"/>
                      <a:pt x="5359" y="12120"/>
                      <a:pt x="5336" y="12120"/>
                    </a:cubicBezTo>
                    <a:cubicBezTo>
                      <a:pt x="5336" y="12120"/>
                      <a:pt x="5335" y="12120"/>
                      <a:pt x="5335" y="12120"/>
                    </a:cubicBezTo>
                    <a:cubicBezTo>
                      <a:pt x="5320" y="12107"/>
                      <a:pt x="5389" y="11710"/>
                      <a:pt x="5492" y="11229"/>
                    </a:cubicBezTo>
                    <a:cubicBezTo>
                      <a:pt x="5652" y="10473"/>
                      <a:pt x="5719" y="10304"/>
                      <a:pt x="6024" y="9898"/>
                    </a:cubicBezTo>
                    <a:cubicBezTo>
                      <a:pt x="6215" y="9645"/>
                      <a:pt x="6358" y="9419"/>
                      <a:pt x="6338" y="9401"/>
                    </a:cubicBezTo>
                    <a:cubicBezTo>
                      <a:pt x="6337" y="9400"/>
                      <a:pt x="6335" y="9400"/>
                      <a:pt x="6333" y="9400"/>
                    </a:cubicBezTo>
                    <a:cubicBezTo>
                      <a:pt x="6303" y="9400"/>
                      <a:pt x="6192" y="9527"/>
                      <a:pt x="6075" y="9696"/>
                    </a:cubicBezTo>
                    <a:cubicBezTo>
                      <a:pt x="5957" y="9862"/>
                      <a:pt x="5847" y="9989"/>
                      <a:pt x="5818" y="9989"/>
                    </a:cubicBezTo>
                    <a:cubicBezTo>
                      <a:pt x="5817" y="9989"/>
                      <a:pt x="5815" y="9988"/>
                      <a:pt x="5814" y="9987"/>
                    </a:cubicBezTo>
                    <a:cubicBezTo>
                      <a:pt x="5747" y="9923"/>
                      <a:pt x="6424" y="7894"/>
                      <a:pt x="6563" y="7739"/>
                    </a:cubicBezTo>
                    <a:cubicBezTo>
                      <a:pt x="6653" y="7634"/>
                      <a:pt x="6766" y="7581"/>
                      <a:pt x="6899" y="7581"/>
                    </a:cubicBezTo>
                    <a:close/>
                    <a:moveTo>
                      <a:pt x="5010" y="13111"/>
                    </a:moveTo>
                    <a:cubicBezTo>
                      <a:pt x="5023" y="13111"/>
                      <a:pt x="5017" y="13354"/>
                      <a:pt x="4993" y="13655"/>
                    </a:cubicBezTo>
                    <a:cubicBezTo>
                      <a:pt x="4964" y="14032"/>
                      <a:pt x="4884" y="14331"/>
                      <a:pt x="4839" y="14331"/>
                    </a:cubicBezTo>
                    <a:cubicBezTo>
                      <a:pt x="4819" y="14331"/>
                      <a:pt x="4806" y="14275"/>
                      <a:pt x="4806" y="14145"/>
                    </a:cubicBezTo>
                    <a:cubicBezTo>
                      <a:pt x="4806" y="13924"/>
                      <a:pt x="4966" y="13111"/>
                      <a:pt x="5010" y="13111"/>
                    </a:cubicBezTo>
                    <a:close/>
                    <a:moveTo>
                      <a:pt x="10513" y="10112"/>
                    </a:moveTo>
                    <a:cubicBezTo>
                      <a:pt x="10558" y="10112"/>
                      <a:pt x="10580" y="10239"/>
                      <a:pt x="10552" y="10487"/>
                    </a:cubicBezTo>
                    <a:cubicBezTo>
                      <a:pt x="10527" y="10699"/>
                      <a:pt x="10473" y="11656"/>
                      <a:pt x="10429" y="12611"/>
                    </a:cubicBezTo>
                    <a:cubicBezTo>
                      <a:pt x="10387" y="13563"/>
                      <a:pt x="10332" y="14372"/>
                      <a:pt x="10307" y="14397"/>
                    </a:cubicBezTo>
                    <a:cubicBezTo>
                      <a:pt x="10299" y="14406"/>
                      <a:pt x="10288" y="14410"/>
                      <a:pt x="10275" y="14410"/>
                    </a:cubicBezTo>
                    <a:cubicBezTo>
                      <a:pt x="10245" y="14410"/>
                      <a:pt x="10204" y="14388"/>
                      <a:pt x="10165" y="14349"/>
                    </a:cubicBezTo>
                    <a:cubicBezTo>
                      <a:pt x="10054" y="14238"/>
                      <a:pt x="10212" y="11034"/>
                      <a:pt x="10356" y="10447"/>
                    </a:cubicBezTo>
                    <a:cubicBezTo>
                      <a:pt x="10412" y="10222"/>
                      <a:pt x="10472" y="10112"/>
                      <a:pt x="10513" y="10112"/>
                    </a:cubicBezTo>
                    <a:close/>
                    <a:moveTo>
                      <a:pt x="16002" y="14159"/>
                    </a:moveTo>
                    <a:cubicBezTo>
                      <a:pt x="16007" y="14159"/>
                      <a:pt x="16012" y="14169"/>
                      <a:pt x="16018" y="14191"/>
                    </a:cubicBezTo>
                    <a:cubicBezTo>
                      <a:pt x="16038" y="14272"/>
                      <a:pt x="16038" y="14395"/>
                      <a:pt x="16018" y="14476"/>
                    </a:cubicBezTo>
                    <a:cubicBezTo>
                      <a:pt x="16012" y="14498"/>
                      <a:pt x="16007" y="14508"/>
                      <a:pt x="16002" y="14508"/>
                    </a:cubicBezTo>
                    <a:cubicBezTo>
                      <a:pt x="15990" y="14508"/>
                      <a:pt x="15982" y="14444"/>
                      <a:pt x="15982" y="14334"/>
                    </a:cubicBezTo>
                    <a:cubicBezTo>
                      <a:pt x="15982" y="14223"/>
                      <a:pt x="15990" y="14159"/>
                      <a:pt x="16002" y="14159"/>
                    </a:cubicBezTo>
                    <a:close/>
                    <a:moveTo>
                      <a:pt x="15313" y="9411"/>
                    </a:moveTo>
                    <a:lnTo>
                      <a:pt x="15476" y="9575"/>
                    </a:lnTo>
                    <a:cubicBezTo>
                      <a:pt x="15637" y="9734"/>
                      <a:pt x="15637" y="9757"/>
                      <a:pt x="15514" y="10874"/>
                    </a:cubicBezTo>
                    <a:cubicBezTo>
                      <a:pt x="15443" y="11497"/>
                      <a:pt x="15320" y="12726"/>
                      <a:pt x="15238" y="13599"/>
                    </a:cubicBezTo>
                    <a:cubicBezTo>
                      <a:pt x="15167" y="14356"/>
                      <a:pt x="15120" y="14722"/>
                      <a:pt x="15097" y="14722"/>
                    </a:cubicBezTo>
                    <a:cubicBezTo>
                      <a:pt x="15062" y="14722"/>
                      <a:pt x="15091" y="13770"/>
                      <a:pt x="15188" y="11970"/>
                    </a:cubicBezTo>
                    <a:cubicBezTo>
                      <a:pt x="15252" y="10781"/>
                      <a:pt x="15307" y="9722"/>
                      <a:pt x="15308" y="9611"/>
                    </a:cubicBezTo>
                    <a:lnTo>
                      <a:pt x="15313" y="9411"/>
                    </a:lnTo>
                    <a:close/>
                    <a:moveTo>
                      <a:pt x="10848" y="9934"/>
                    </a:moveTo>
                    <a:cubicBezTo>
                      <a:pt x="10907" y="9935"/>
                      <a:pt x="10919" y="10045"/>
                      <a:pt x="10886" y="10240"/>
                    </a:cubicBezTo>
                    <a:cubicBezTo>
                      <a:pt x="10855" y="10407"/>
                      <a:pt x="10808" y="11508"/>
                      <a:pt x="10780" y="12687"/>
                    </a:cubicBezTo>
                    <a:cubicBezTo>
                      <a:pt x="10737" y="14362"/>
                      <a:pt x="10724" y="14727"/>
                      <a:pt x="10647" y="14727"/>
                    </a:cubicBezTo>
                    <a:cubicBezTo>
                      <a:pt x="10630" y="14727"/>
                      <a:pt x="10609" y="14709"/>
                      <a:pt x="10585" y="14683"/>
                    </a:cubicBezTo>
                    <a:cubicBezTo>
                      <a:pt x="10453" y="14547"/>
                      <a:pt x="10447" y="14397"/>
                      <a:pt x="10513" y="12786"/>
                    </a:cubicBezTo>
                    <a:cubicBezTo>
                      <a:pt x="10616" y="10220"/>
                      <a:pt x="10652" y="9934"/>
                      <a:pt x="10848" y="9934"/>
                    </a:cubicBezTo>
                    <a:close/>
                    <a:moveTo>
                      <a:pt x="16775" y="10954"/>
                    </a:moveTo>
                    <a:cubicBezTo>
                      <a:pt x="16776" y="10954"/>
                      <a:pt x="16776" y="10954"/>
                      <a:pt x="16776" y="10954"/>
                    </a:cubicBezTo>
                    <a:cubicBezTo>
                      <a:pt x="16806" y="10973"/>
                      <a:pt x="16725" y="11680"/>
                      <a:pt x="16600" y="12519"/>
                    </a:cubicBezTo>
                    <a:cubicBezTo>
                      <a:pt x="16475" y="13358"/>
                      <a:pt x="16358" y="14214"/>
                      <a:pt x="16339" y="14412"/>
                    </a:cubicBezTo>
                    <a:cubicBezTo>
                      <a:pt x="16323" y="14609"/>
                      <a:pt x="16261" y="14790"/>
                      <a:pt x="16209" y="14807"/>
                    </a:cubicBezTo>
                    <a:cubicBezTo>
                      <a:pt x="16199" y="14810"/>
                      <a:pt x="16190" y="14811"/>
                      <a:pt x="16182" y="14811"/>
                    </a:cubicBezTo>
                    <a:cubicBezTo>
                      <a:pt x="16140" y="14811"/>
                      <a:pt x="16129" y="14770"/>
                      <a:pt x="16152" y="14689"/>
                    </a:cubicBezTo>
                    <a:cubicBezTo>
                      <a:pt x="16175" y="14605"/>
                      <a:pt x="16311" y="13722"/>
                      <a:pt x="16458" y="12730"/>
                    </a:cubicBezTo>
                    <a:cubicBezTo>
                      <a:pt x="16602" y="11748"/>
                      <a:pt x="16744" y="10954"/>
                      <a:pt x="16775" y="10954"/>
                    </a:cubicBezTo>
                    <a:close/>
                    <a:moveTo>
                      <a:pt x="11177" y="9852"/>
                    </a:moveTo>
                    <a:cubicBezTo>
                      <a:pt x="11253" y="9852"/>
                      <a:pt x="11325" y="9900"/>
                      <a:pt x="11296" y="9975"/>
                    </a:cubicBezTo>
                    <a:cubicBezTo>
                      <a:pt x="11250" y="10098"/>
                      <a:pt x="11037" y="12580"/>
                      <a:pt x="10950" y="14031"/>
                    </a:cubicBezTo>
                    <a:cubicBezTo>
                      <a:pt x="10923" y="14498"/>
                      <a:pt x="10881" y="14872"/>
                      <a:pt x="10858" y="14872"/>
                    </a:cubicBezTo>
                    <a:cubicBezTo>
                      <a:pt x="10858" y="14872"/>
                      <a:pt x="10857" y="14871"/>
                      <a:pt x="10856" y="14871"/>
                    </a:cubicBezTo>
                    <a:cubicBezTo>
                      <a:pt x="10807" y="14820"/>
                      <a:pt x="10993" y="10009"/>
                      <a:pt x="11048" y="9918"/>
                    </a:cubicBezTo>
                    <a:cubicBezTo>
                      <a:pt x="11076" y="9872"/>
                      <a:pt x="11127" y="9852"/>
                      <a:pt x="11177" y="9852"/>
                    </a:cubicBezTo>
                    <a:close/>
                    <a:moveTo>
                      <a:pt x="14868" y="14387"/>
                    </a:moveTo>
                    <a:cubicBezTo>
                      <a:pt x="14872" y="14387"/>
                      <a:pt x="14877" y="14403"/>
                      <a:pt x="14881" y="14436"/>
                    </a:cubicBezTo>
                    <a:cubicBezTo>
                      <a:pt x="14899" y="14559"/>
                      <a:pt x="14899" y="14777"/>
                      <a:pt x="14881" y="14924"/>
                    </a:cubicBezTo>
                    <a:cubicBezTo>
                      <a:pt x="14876" y="14970"/>
                      <a:pt x="14871" y="14991"/>
                      <a:pt x="14866" y="14991"/>
                    </a:cubicBezTo>
                    <a:cubicBezTo>
                      <a:pt x="14856" y="14991"/>
                      <a:pt x="14848" y="14886"/>
                      <a:pt x="14848" y="14700"/>
                    </a:cubicBezTo>
                    <a:cubicBezTo>
                      <a:pt x="14848" y="14503"/>
                      <a:pt x="14857" y="14387"/>
                      <a:pt x="14868" y="14387"/>
                    </a:cubicBezTo>
                    <a:close/>
                    <a:moveTo>
                      <a:pt x="16066" y="10181"/>
                    </a:moveTo>
                    <a:cubicBezTo>
                      <a:pt x="16077" y="10181"/>
                      <a:pt x="16090" y="10190"/>
                      <a:pt x="16104" y="10204"/>
                    </a:cubicBezTo>
                    <a:cubicBezTo>
                      <a:pt x="16201" y="10300"/>
                      <a:pt x="16188" y="10644"/>
                      <a:pt x="16002" y="12631"/>
                    </a:cubicBezTo>
                    <a:cubicBezTo>
                      <a:pt x="15883" y="13903"/>
                      <a:pt x="15773" y="14959"/>
                      <a:pt x="15755" y="14978"/>
                    </a:cubicBezTo>
                    <a:cubicBezTo>
                      <a:pt x="15742" y="14991"/>
                      <a:pt x="15732" y="14998"/>
                      <a:pt x="15723" y="14998"/>
                    </a:cubicBezTo>
                    <a:cubicBezTo>
                      <a:pt x="15670" y="14998"/>
                      <a:pt x="15683" y="14736"/>
                      <a:pt x="15769" y="13927"/>
                    </a:cubicBezTo>
                    <a:cubicBezTo>
                      <a:pt x="15828" y="13366"/>
                      <a:pt x="15902" y="12272"/>
                      <a:pt x="15934" y="11500"/>
                    </a:cubicBezTo>
                    <a:cubicBezTo>
                      <a:pt x="15975" y="10467"/>
                      <a:pt x="16000" y="10181"/>
                      <a:pt x="16066" y="10181"/>
                    </a:cubicBezTo>
                    <a:close/>
                    <a:moveTo>
                      <a:pt x="1574" y="13366"/>
                    </a:moveTo>
                    <a:cubicBezTo>
                      <a:pt x="1580" y="13366"/>
                      <a:pt x="1586" y="13369"/>
                      <a:pt x="1592" y="13376"/>
                    </a:cubicBezTo>
                    <a:cubicBezTo>
                      <a:pt x="1616" y="13401"/>
                      <a:pt x="1610" y="13808"/>
                      <a:pt x="1580" y="14288"/>
                    </a:cubicBezTo>
                    <a:cubicBezTo>
                      <a:pt x="1545" y="14794"/>
                      <a:pt x="1501" y="15083"/>
                      <a:pt x="1456" y="15083"/>
                    </a:cubicBezTo>
                    <a:cubicBezTo>
                      <a:pt x="1452" y="15083"/>
                      <a:pt x="1449" y="15081"/>
                      <a:pt x="1445" y="15078"/>
                    </a:cubicBezTo>
                    <a:cubicBezTo>
                      <a:pt x="1396" y="15030"/>
                      <a:pt x="1400" y="14736"/>
                      <a:pt x="1458" y="14281"/>
                    </a:cubicBezTo>
                    <a:cubicBezTo>
                      <a:pt x="1508" y="13881"/>
                      <a:pt x="1547" y="13508"/>
                      <a:pt x="1547" y="13445"/>
                    </a:cubicBezTo>
                    <a:cubicBezTo>
                      <a:pt x="1547" y="13396"/>
                      <a:pt x="1557" y="13366"/>
                      <a:pt x="1574" y="13366"/>
                    </a:cubicBezTo>
                    <a:close/>
                    <a:moveTo>
                      <a:pt x="15758" y="10422"/>
                    </a:moveTo>
                    <a:cubicBezTo>
                      <a:pt x="15770" y="10422"/>
                      <a:pt x="15778" y="10510"/>
                      <a:pt x="15784" y="10668"/>
                    </a:cubicBezTo>
                    <a:cubicBezTo>
                      <a:pt x="15797" y="11005"/>
                      <a:pt x="15751" y="12029"/>
                      <a:pt x="15680" y="12948"/>
                    </a:cubicBezTo>
                    <a:cubicBezTo>
                      <a:pt x="15531" y="14839"/>
                      <a:pt x="15489" y="15148"/>
                      <a:pt x="15368" y="15148"/>
                    </a:cubicBezTo>
                    <a:cubicBezTo>
                      <a:pt x="15279" y="15148"/>
                      <a:pt x="15303" y="14740"/>
                      <a:pt x="15577" y="11930"/>
                    </a:cubicBezTo>
                    <a:cubicBezTo>
                      <a:pt x="15682" y="10857"/>
                      <a:pt x="15731" y="10422"/>
                      <a:pt x="15758" y="10422"/>
                    </a:cubicBezTo>
                    <a:close/>
                    <a:moveTo>
                      <a:pt x="11509" y="9772"/>
                    </a:moveTo>
                    <a:cubicBezTo>
                      <a:pt x="11562" y="9772"/>
                      <a:pt x="11572" y="9976"/>
                      <a:pt x="11538" y="10359"/>
                    </a:cubicBezTo>
                    <a:cubicBezTo>
                      <a:pt x="11423" y="11637"/>
                      <a:pt x="11328" y="13441"/>
                      <a:pt x="11324" y="14357"/>
                    </a:cubicBezTo>
                    <a:cubicBezTo>
                      <a:pt x="11323" y="15057"/>
                      <a:pt x="11313" y="15252"/>
                      <a:pt x="11251" y="15252"/>
                    </a:cubicBezTo>
                    <a:cubicBezTo>
                      <a:pt x="11237" y="15252"/>
                      <a:pt x="11220" y="15243"/>
                      <a:pt x="11200" y="15226"/>
                    </a:cubicBezTo>
                    <a:cubicBezTo>
                      <a:pt x="11036" y="15093"/>
                      <a:pt x="11036" y="14023"/>
                      <a:pt x="11200" y="11996"/>
                    </a:cubicBezTo>
                    <a:cubicBezTo>
                      <a:pt x="11350" y="10130"/>
                      <a:pt x="11401" y="9772"/>
                      <a:pt x="11509" y="9772"/>
                    </a:cubicBezTo>
                    <a:close/>
                    <a:moveTo>
                      <a:pt x="14512" y="8714"/>
                    </a:moveTo>
                    <a:cubicBezTo>
                      <a:pt x="14578" y="8714"/>
                      <a:pt x="14590" y="8922"/>
                      <a:pt x="14551" y="9424"/>
                    </a:cubicBezTo>
                    <a:cubicBezTo>
                      <a:pt x="14520" y="9816"/>
                      <a:pt x="14439" y="11295"/>
                      <a:pt x="14369" y="12704"/>
                    </a:cubicBezTo>
                    <a:cubicBezTo>
                      <a:pt x="14297" y="14114"/>
                      <a:pt x="14206" y="15344"/>
                      <a:pt x="14170" y="15434"/>
                    </a:cubicBezTo>
                    <a:cubicBezTo>
                      <a:pt x="14160" y="15457"/>
                      <a:pt x="14152" y="15469"/>
                      <a:pt x="14144" y="15469"/>
                    </a:cubicBezTo>
                    <a:cubicBezTo>
                      <a:pt x="14061" y="15469"/>
                      <a:pt x="14099" y="14116"/>
                      <a:pt x="14256" y="11524"/>
                    </a:cubicBezTo>
                    <a:cubicBezTo>
                      <a:pt x="14344" y="10042"/>
                      <a:pt x="14417" y="8808"/>
                      <a:pt x="14417" y="8774"/>
                    </a:cubicBezTo>
                    <a:cubicBezTo>
                      <a:pt x="14417" y="8742"/>
                      <a:pt x="14462" y="8714"/>
                      <a:pt x="14511" y="8714"/>
                    </a:cubicBezTo>
                    <a:cubicBezTo>
                      <a:pt x="14511" y="8714"/>
                      <a:pt x="14511" y="8714"/>
                      <a:pt x="14512" y="8714"/>
                    </a:cubicBezTo>
                    <a:close/>
                    <a:moveTo>
                      <a:pt x="14767" y="9233"/>
                    </a:moveTo>
                    <a:cubicBezTo>
                      <a:pt x="14777" y="9233"/>
                      <a:pt x="14792" y="9447"/>
                      <a:pt x="14803" y="9811"/>
                    </a:cubicBezTo>
                    <a:cubicBezTo>
                      <a:pt x="14819" y="10304"/>
                      <a:pt x="14792" y="11588"/>
                      <a:pt x="14741" y="12663"/>
                    </a:cubicBezTo>
                    <a:cubicBezTo>
                      <a:pt x="14638" y="14919"/>
                      <a:pt x="14586" y="15472"/>
                      <a:pt x="14480" y="15472"/>
                    </a:cubicBezTo>
                    <a:cubicBezTo>
                      <a:pt x="14429" y="15472"/>
                      <a:pt x="14419" y="15220"/>
                      <a:pt x="14452" y="14796"/>
                    </a:cubicBezTo>
                    <a:cubicBezTo>
                      <a:pt x="14500" y="14197"/>
                      <a:pt x="14714" y="10351"/>
                      <a:pt x="14758" y="9323"/>
                    </a:cubicBezTo>
                    <a:cubicBezTo>
                      <a:pt x="14761" y="9262"/>
                      <a:pt x="14764" y="9233"/>
                      <a:pt x="14767" y="9233"/>
                    </a:cubicBezTo>
                    <a:close/>
                    <a:moveTo>
                      <a:pt x="11868" y="9604"/>
                    </a:moveTo>
                    <a:cubicBezTo>
                      <a:pt x="11920" y="9604"/>
                      <a:pt x="11954" y="9690"/>
                      <a:pt x="11930" y="9828"/>
                    </a:cubicBezTo>
                    <a:cubicBezTo>
                      <a:pt x="11845" y="10332"/>
                      <a:pt x="11728" y="12223"/>
                      <a:pt x="11677" y="13884"/>
                    </a:cubicBezTo>
                    <a:cubicBezTo>
                      <a:pt x="11638" y="15147"/>
                      <a:pt x="11608" y="15550"/>
                      <a:pt x="11545" y="15550"/>
                    </a:cubicBezTo>
                    <a:cubicBezTo>
                      <a:pt x="11538" y="15550"/>
                      <a:pt x="11532" y="15547"/>
                      <a:pt x="11525" y="15539"/>
                    </a:cubicBezTo>
                    <a:cubicBezTo>
                      <a:pt x="11365" y="15367"/>
                      <a:pt x="11591" y="9976"/>
                      <a:pt x="11772" y="9682"/>
                    </a:cubicBezTo>
                    <a:cubicBezTo>
                      <a:pt x="11806" y="9628"/>
                      <a:pt x="11839" y="9604"/>
                      <a:pt x="11868" y="9604"/>
                    </a:cubicBezTo>
                    <a:close/>
                    <a:moveTo>
                      <a:pt x="14214" y="8816"/>
                    </a:moveTo>
                    <a:cubicBezTo>
                      <a:pt x="14218" y="8816"/>
                      <a:pt x="14221" y="8817"/>
                      <a:pt x="14222" y="8818"/>
                    </a:cubicBezTo>
                    <a:cubicBezTo>
                      <a:pt x="14230" y="8826"/>
                      <a:pt x="14206" y="9290"/>
                      <a:pt x="14169" y="9852"/>
                    </a:cubicBezTo>
                    <a:cubicBezTo>
                      <a:pt x="14098" y="10864"/>
                      <a:pt x="13848" y="15367"/>
                      <a:pt x="13848" y="15595"/>
                    </a:cubicBezTo>
                    <a:cubicBezTo>
                      <a:pt x="13848" y="15661"/>
                      <a:pt x="13797" y="15719"/>
                      <a:pt x="13741" y="15719"/>
                    </a:cubicBezTo>
                    <a:cubicBezTo>
                      <a:pt x="13607" y="15719"/>
                      <a:pt x="13977" y="8945"/>
                      <a:pt x="14117" y="8859"/>
                    </a:cubicBezTo>
                    <a:cubicBezTo>
                      <a:pt x="14156" y="8833"/>
                      <a:pt x="14196" y="8816"/>
                      <a:pt x="14214" y="8816"/>
                    </a:cubicBezTo>
                    <a:close/>
                    <a:moveTo>
                      <a:pt x="1926" y="13077"/>
                    </a:moveTo>
                    <a:cubicBezTo>
                      <a:pt x="1944" y="13077"/>
                      <a:pt x="1965" y="13094"/>
                      <a:pt x="1989" y="13119"/>
                    </a:cubicBezTo>
                    <a:cubicBezTo>
                      <a:pt x="2082" y="13214"/>
                      <a:pt x="2062" y="13469"/>
                      <a:pt x="1870" y="14658"/>
                    </a:cubicBezTo>
                    <a:cubicBezTo>
                      <a:pt x="1749" y="15404"/>
                      <a:pt x="1675" y="15777"/>
                      <a:pt x="1648" y="15777"/>
                    </a:cubicBezTo>
                    <a:cubicBezTo>
                      <a:pt x="1618" y="15777"/>
                      <a:pt x="1639" y="15369"/>
                      <a:pt x="1710" y="14552"/>
                    </a:cubicBezTo>
                    <a:cubicBezTo>
                      <a:pt x="1812" y="13378"/>
                      <a:pt x="1847" y="13077"/>
                      <a:pt x="1926" y="13077"/>
                    </a:cubicBezTo>
                    <a:close/>
                    <a:moveTo>
                      <a:pt x="13812" y="8975"/>
                    </a:moveTo>
                    <a:cubicBezTo>
                      <a:pt x="13814" y="8975"/>
                      <a:pt x="13816" y="8975"/>
                      <a:pt x="13817" y="8976"/>
                    </a:cubicBezTo>
                    <a:cubicBezTo>
                      <a:pt x="13829" y="8988"/>
                      <a:pt x="13749" y="10517"/>
                      <a:pt x="13642" y="12365"/>
                    </a:cubicBezTo>
                    <a:cubicBezTo>
                      <a:pt x="13535" y="14214"/>
                      <a:pt x="13428" y="15752"/>
                      <a:pt x="13406" y="15775"/>
                    </a:cubicBezTo>
                    <a:cubicBezTo>
                      <a:pt x="13397" y="15784"/>
                      <a:pt x="13383" y="15788"/>
                      <a:pt x="13366" y="15788"/>
                    </a:cubicBezTo>
                    <a:cubicBezTo>
                      <a:pt x="13338" y="15788"/>
                      <a:pt x="13302" y="15776"/>
                      <a:pt x="13267" y="15755"/>
                    </a:cubicBezTo>
                    <a:cubicBezTo>
                      <a:pt x="13148" y="15680"/>
                      <a:pt x="13213" y="13307"/>
                      <a:pt x="13400" y="10788"/>
                    </a:cubicBezTo>
                    <a:cubicBezTo>
                      <a:pt x="13497" y="9462"/>
                      <a:pt x="13547" y="9141"/>
                      <a:pt x="13658" y="9059"/>
                    </a:cubicBezTo>
                    <a:cubicBezTo>
                      <a:pt x="13724" y="9011"/>
                      <a:pt x="13792" y="8975"/>
                      <a:pt x="13812" y="8975"/>
                    </a:cubicBezTo>
                    <a:close/>
                    <a:moveTo>
                      <a:pt x="13249" y="9201"/>
                    </a:moveTo>
                    <a:cubicBezTo>
                      <a:pt x="13350" y="9201"/>
                      <a:pt x="13366" y="9274"/>
                      <a:pt x="13326" y="9591"/>
                    </a:cubicBezTo>
                    <a:cubicBezTo>
                      <a:pt x="13253" y="10173"/>
                      <a:pt x="13116" y="12378"/>
                      <a:pt x="13036" y="14236"/>
                    </a:cubicBezTo>
                    <a:cubicBezTo>
                      <a:pt x="12997" y="15148"/>
                      <a:pt x="12945" y="15910"/>
                      <a:pt x="12918" y="15939"/>
                    </a:cubicBezTo>
                    <a:cubicBezTo>
                      <a:pt x="12917" y="15941"/>
                      <a:pt x="12916" y="15941"/>
                      <a:pt x="12914" y="15941"/>
                    </a:cubicBezTo>
                    <a:cubicBezTo>
                      <a:pt x="12782" y="15941"/>
                      <a:pt x="12927" y="9518"/>
                      <a:pt x="13067" y="9290"/>
                    </a:cubicBezTo>
                    <a:cubicBezTo>
                      <a:pt x="13099" y="9240"/>
                      <a:pt x="13175" y="9201"/>
                      <a:pt x="13249" y="9201"/>
                    </a:cubicBezTo>
                    <a:close/>
                    <a:moveTo>
                      <a:pt x="12818" y="9375"/>
                    </a:moveTo>
                    <a:cubicBezTo>
                      <a:pt x="12822" y="9375"/>
                      <a:pt x="12825" y="9377"/>
                      <a:pt x="12829" y="9380"/>
                    </a:cubicBezTo>
                    <a:cubicBezTo>
                      <a:pt x="12846" y="9397"/>
                      <a:pt x="12829" y="10125"/>
                      <a:pt x="12789" y="10995"/>
                    </a:cubicBezTo>
                    <a:cubicBezTo>
                      <a:pt x="12749" y="11867"/>
                      <a:pt x="12714" y="13342"/>
                      <a:pt x="12712" y="14270"/>
                    </a:cubicBezTo>
                    <a:cubicBezTo>
                      <a:pt x="12708" y="15736"/>
                      <a:pt x="12690" y="15961"/>
                      <a:pt x="12581" y="15961"/>
                    </a:cubicBezTo>
                    <a:cubicBezTo>
                      <a:pt x="12581" y="15961"/>
                      <a:pt x="12580" y="15961"/>
                      <a:pt x="12580" y="15961"/>
                    </a:cubicBezTo>
                    <a:cubicBezTo>
                      <a:pt x="12472" y="15961"/>
                      <a:pt x="12460" y="15832"/>
                      <a:pt x="12499" y="15046"/>
                    </a:cubicBezTo>
                    <a:cubicBezTo>
                      <a:pt x="12524" y="14542"/>
                      <a:pt x="12580" y="13160"/>
                      <a:pt x="12627" y="11970"/>
                    </a:cubicBezTo>
                    <a:cubicBezTo>
                      <a:pt x="12701" y="10071"/>
                      <a:pt x="12750" y="9375"/>
                      <a:pt x="12818" y="9375"/>
                    </a:cubicBezTo>
                    <a:close/>
                    <a:moveTo>
                      <a:pt x="12218" y="9529"/>
                    </a:moveTo>
                    <a:cubicBezTo>
                      <a:pt x="12274" y="9529"/>
                      <a:pt x="12291" y="9650"/>
                      <a:pt x="12262" y="9871"/>
                    </a:cubicBezTo>
                    <a:cubicBezTo>
                      <a:pt x="12222" y="10173"/>
                      <a:pt x="12057" y="14865"/>
                      <a:pt x="12057" y="15745"/>
                    </a:cubicBezTo>
                    <a:cubicBezTo>
                      <a:pt x="12057" y="15932"/>
                      <a:pt x="12050" y="16005"/>
                      <a:pt x="12012" y="16005"/>
                    </a:cubicBezTo>
                    <a:cubicBezTo>
                      <a:pt x="11991" y="16005"/>
                      <a:pt x="11962" y="15985"/>
                      <a:pt x="11921" y="15951"/>
                    </a:cubicBezTo>
                    <a:cubicBezTo>
                      <a:pt x="11799" y="15852"/>
                      <a:pt x="11791" y="15645"/>
                      <a:pt x="11835" y="13927"/>
                    </a:cubicBezTo>
                    <a:cubicBezTo>
                      <a:pt x="11879" y="12157"/>
                      <a:pt x="12020" y="9870"/>
                      <a:pt x="12097" y="9625"/>
                    </a:cubicBezTo>
                    <a:cubicBezTo>
                      <a:pt x="12116" y="9569"/>
                      <a:pt x="12166" y="9529"/>
                      <a:pt x="12218" y="9529"/>
                    </a:cubicBezTo>
                    <a:close/>
                    <a:moveTo>
                      <a:pt x="4858" y="15152"/>
                    </a:moveTo>
                    <a:cubicBezTo>
                      <a:pt x="4863" y="15152"/>
                      <a:pt x="4868" y="15159"/>
                      <a:pt x="4871" y="15174"/>
                    </a:cubicBezTo>
                    <a:cubicBezTo>
                      <a:pt x="4887" y="15260"/>
                      <a:pt x="4878" y="15489"/>
                      <a:pt x="4846" y="15693"/>
                    </a:cubicBezTo>
                    <a:cubicBezTo>
                      <a:pt x="4816" y="15882"/>
                      <a:pt x="4777" y="16022"/>
                      <a:pt x="4752" y="16022"/>
                    </a:cubicBezTo>
                    <a:cubicBezTo>
                      <a:pt x="4750" y="16022"/>
                      <a:pt x="4748" y="16021"/>
                      <a:pt x="4747" y="16019"/>
                    </a:cubicBezTo>
                    <a:cubicBezTo>
                      <a:pt x="4725" y="15995"/>
                      <a:pt x="4737" y="15761"/>
                      <a:pt x="4772" y="15501"/>
                    </a:cubicBezTo>
                    <a:cubicBezTo>
                      <a:pt x="4803" y="15289"/>
                      <a:pt x="4836" y="15152"/>
                      <a:pt x="4858" y="15152"/>
                    </a:cubicBezTo>
                    <a:close/>
                    <a:moveTo>
                      <a:pt x="12560" y="9444"/>
                    </a:moveTo>
                    <a:cubicBezTo>
                      <a:pt x="12614" y="9444"/>
                      <a:pt x="12624" y="9709"/>
                      <a:pt x="12588" y="10239"/>
                    </a:cubicBezTo>
                    <a:cubicBezTo>
                      <a:pt x="12560" y="10677"/>
                      <a:pt x="12486" y="12141"/>
                      <a:pt x="12426" y="13500"/>
                    </a:cubicBezTo>
                    <a:cubicBezTo>
                      <a:pt x="12366" y="14860"/>
                      <a:pt x="12294" y="15990"/>
                      <a:pt x="12267" y="16017"/>
                    </a:cubicBezTo>
                    <a:cubicBezTo>
                      <a:pt x="12260" y="16024"/>
                      <a:pt x="12254" y="16029"/>
                      <a:pt x="12249" y="16029"/>
                    </a:cubicBezTo>
                    <a:cubicBezTo>
                      <a:pt x="12204" y="16029"/>
                      <a:pt x="12215" y="15664"/>
                      <a:pt x="12299" y="12906"/>
                    </a:cubicBezTo>
                    <a:cubicBezTo>
                      <a:pt x="12386" y="10063"/>
                      <a:pt x="12433" y="9444"/>
                      <a:pt x="12560" y="9444"/>
                    </a:cubicBezTo>
                    <a:close/>
                    <a:moveTo>
                      <a:pt x="3947" y="15835"/>
                    </a:moveTo>
                    <a:cubicBezTo>
                      <a:pt x="3953" y="15835"/>
                      <a:pt x="3959" y="15843"/>
                      <a:pt x="3966" y="15860"/>
                    </a:cubicBezTo>
                    <a:cubicBezTo>
                      <a:pt x="3988" y="15916"/>
                      <a:pt x="3988" y="16007"/>
                      <a:pt x="3966" y="16064"/>
                    </a:cubicBezTo>
                    <a:cubicBezTo>
                      <a:pt x="3959" y="16081"/>
                      <a:pt x="3952" y="16089"/>
                      <a:pt x="3947" y="16089"/>
                    </a:cubicBezTo>
                    <a:cubicBezTo>
                      <a:pt x="3934" y="16089"/>
                      <a:pt x="3926" y="16043"/>
                      <a:pt x="3926" y="15962"/>
                    </a:cubicBezTo>
                    <a:cubicBezTo>
                      <a:pt x="3926" y="15882"/>
                      <a:pt x="3934" y="15835"/>
                      <a:pt x="3947" y="15835"/>
                    </a:cubicBezTo>
                    <a:close/>
                    <a:moveTo>
                      <a:pt x="2985" y="14714"/>
                    </a:moveTo>
                    <a:cubicBezTo>
                      <a:pt x="2988" y="14714"/>
                      <a:pt x="2991" y="14717"/>
                      <a:pt x="2994" y="14725"/>
                    </a:cubicBezTo>
                    <a:cubicBezTo>
                      <a:pt x="3012" y="14784"/>
                      <a:pt x="2983" y="15206"/>
                      <a:pt x="2924" y="15661"/>
                    </a:cubicBezTo>
                    <a:cubicBezTo>
                      <a:pt x="2874" y="16049"/>
                      <a:pt x="2822" y="16313"/>
                      <a:pt x="2796" y="16313"/>
                    </a:cubicBezTo>
                    <a:cubicBezTo>
                      <a:pt x="2791" y="16313"/>
                      <a:pt x="2788" y="16305"/>
                      <a:pt x="2785" y="16288"/>
                    </a:cubicBezTo>
                    <a:cubicBezTo>
                      <a:pt x="2748" y="16056"/>
                      <a:pt x="2924" y="14714"/>
                      <a:pt x="2985" y="14714"/>
                    </a:cubicBezTo>
                    <a:close/>
                    <a:moveTo>
                      <a:pt x="3361" y="14099"/>
                    </a:moveTo>
                    <a:cubicBezTo>
                      <a:pt x="3369" y="14099"/>
                      <a:pt x="3378" y="14105"/>
                      <a:pt x="3387" y="14114"/>
                    </a:cubicBezTo>
                    <a:cubicBezTo>
                      <a:pt x="3411" y="14135"/>
                      <a:pt x="3345" y="14692"/>
                      <a:pt x="3245" y="15351"/>
                    </a:cubicBezTo>
                    <a:cubicBezTo>
                      <a:pt x="3135" y="16072"/>
                      <a:pt x="3059" y="16430"/>
                      <a:pt x="3034" y="16430"/>
                    </a:cubicBezTo>
                    <a:cubicBezTo>
                      <a:pt x="3008" y="16430"/>
                      <a:pt x="3034" y="16061"/>
                      <a:pt x="3130" y="15327"/>
                    </a:cubicBezTo>
                    <a:cubicBezTo>
                      <a:pt x="3253" y="14369"/>
                      <a:pt x="3300" y="14099"/>
                      <a:pt x="3361" y="14099"/>
                    </a:cubicBezTo>
                    <a:close/>
                    <a:moveTo>
                      <a:pt x="4683" y="16164"/>
                    </a:moveTo>
                    <a:cubicBezTo>
                      <a:pt x="4688" y="16164"/>
                      <a:pt x="4693" y="16171"/>
                      <a:pt x="4699" y="16187"/>
                    </a:cubicBezTo>
                    <a:cubicBezTo>
                      <a:pt x="4723" y="16244"/>
                      <a:pt x="4723" y="16348"/>
                      <a:pt x="4699" y="16430"/>
                    </a:cubicBezTo>
                    <a:cubicBezTo>
                      <a:pt x="4691" y="16457"/>
                      <a:pt x="4684" y="16470"/>
                      <a:pt x="4678" y="16470"/>
                    </a:cubicBezTo>
                    <a:cubicBezTo>
                      <a:pt x="4666" y="16470"/>
                      <a:pt x="4658" y="16420"/>
                      <a:pt x="4658" y="16328"/>
                    </a:cubicBezTo>
                    <a:cubicBezTo>
                      <a:pt x="4658" y="16225"/>
                      <a:pt x="4669" y="16164"/>
                      <a:pt x="4683" y="16164"/>
                    </a:cubicBezTo>
                    <a:close/>
                    <a:moveTo>
                      <a:pt x="2303" y="13362"/>
                    </a:moveTo>
                    <a:cubicBezTo>
                      <a:pt x="2354" y="13362"/>
                      <a:pt x="2323" y="13691"/>
                      <a:pt x="2205" y="14464"/>
                    </a:cubicBezTo>
                    <a:cubicBezTo>
                      <a:pt x="2116" y="15043"/>
                      <a:pt x="2020" y="15820"/>
                      <a:pt x="1988" y="16191"/>
                    </a:cubicBezTo>
                    <a:cubicBezTo>
                      <a:pt x="1957" y="16543"/>
                      <a:pt x="1907" y="16805"/>
                      <a:pt x="1873" y="16805"/>
                    </a:cubicBezTo>
                    <a:cubicBezTo>
                      <a:pt x="1871" y="16805"/>
                      <a:pt x="1868" y="16804"/>
                      <a:pt x="1866" y="16802"/>
                    </a:cubicBezTo>
                    <a:cubicBezTo>
                      <a:pt x="1775" y="16708"/>
                      <a:pt x="2128" y="13615"/>
                      <a:pt x="2254" y="13413"/>
                    </a:cubicBezTo>
                    <a:cubicBezTo>
                      <a:pt x="2275" y="13379"/>
                      <a:pt x="2291" y="13362"/>
                      <a:pt x="2303" y="13362"/>
                    </a:cubicBezTo>
                    <a:close/>
                    <a:moveTo>
                      <a:pt x="2967" y="16876"/>
                    </a:moveTo>
                    <a:cubicBezTo>
                      <a:pt x="2971" y="16876"/>
                      <a:pt x="2976" y="16878"/>
                      <a:pt x="2980" y="16883"/>
                    </a:cubicBezTo>
                    <a:cubicBezTo>
                      <a:pt x="3006" y="16909"/>
                      <a:pt x="3011" y="16979"/>
                      <a:pt x="2990" y="17038"/>
                    </a:cubicBezTo>
                    <a:cubicBezTo>
                      <a:pt x="2979" y="17065"/>
                      <a:pt x="2970" y="17078"/>
                      <a:pt x="2963" y="17078"/>
                    </a:cubicBezTo>
                    <a:cubicBezTo>
                      <a:pt x="2951" y="17078"/>
                      <a:pt x="2943" y="17048"/>
                      <a:pt x="2940" y="16990"/>
                    </a:cubicBezTo>
                    <a:cubicBezTo>
                      <a:pt x="2937" y="16922"/>
                      <a:pt x="2950" y="16876"/>
                      <a:pt x="2967" y="16876"/>
                    </a:cubicBezTo>
                    <a:close/>
                    <a:moveTo>
                      <a:pt x="6551" y="14504"/>
                    </a:moveTo>
                    <a:cubicBezTo>
                      <a:pt x="6590" y="14504"/>
                      <a:pt x="6601" y="14707"/>
                      <a:pt x="6573" y="14964"/>
                    </a:cubicBezTo>
                    <a:cubicBezTo>
                      <a:pt x="6547" y="15224"/>
                      <a:pt x="6434" y="15888"/>
                      <a:pt x="6323" y="16451"/>
                    </a:cubicBezTo>
                    <a:lnTo>
                      <a:pt x="6125" y="17469"/>
                    </a:lnTo>
                    <a:lnTo>
                      <a:pt x="6119" y="16207"/>
                    </a:lnTo>
                    <a:cubicBezTo>
                      <a:pt x="6109" y="14618"/>
                      <a:pt x="6125" y="14559"/>
                      <a:pt x="6549" y="14504"/>
                    </a:cubicBezTo>
                    <a:cubicBezTo>
                      <a:pt x="6550" y="14504"/>
                      <a:pt x="6550" y="14504"/>
                      <a:pt x="6551" y="14504"/>
                    </a:cubicBezTo>
                    <a:close/>
                    <a:moveTo>
                      <a:pt x="2564" y="13494"/>
                    </a:moveTo>
                    <a:cubicBezTo>
                      <a:pt x="2612" y="13494"/>
                      <a:pt x="2553" y="14087"/>
                      <a:pt x="2407" y="15010"/>
                    </a:cubicBezTo>
                    <a:cubicBezTo>
                      <a:pt x="2292" y="15735"/>
                      <a:pt x="2163" y="16585"/>
                      <a:pt x="2120" y="16899"/>
                    </a:cubicBezTo>
                    <a:lnTo>
                      <a:pt x="2043" y="17470"/>
                    </a:lnTo>
                    <a:lnTo>
                      <a:pt x="2087" y="16818"/>
                    </a:lnTo>
                    <a:cubicBezTo>
                      <a:pt x="2134" y="16109"/>
                      <a:pt x="2421" y="13901"/>
                      <a:pt x="2499" y="13640"/>
                    </a:cubicBezTo>
                    <a:cubicBezTo>
                      <a:pt x="2529" y="13541"/>
                      <a:pt x="2551" y="13494"/>
                      <a:pt x="2564" y="13494"/>
                    </a:cubicBezTo>
                    <a:close/>
                    <a:moveTo>
                      <a:pt x="25137" y="12726"/>
                    </a:moveTo>
                    <a:cubicBezTo>
                      <a:pt x="25139" y="12726"/>
                      <a:pt x="25141" y="12726"/>
                      <a:pt x="25142" y="12727"/>
                    </a:cubicBezTo>
                    <a:cubicBezTo>
                      <a:pt x="25157" y="12741"/>
                      <a:pt x="25115" y="13507"/>
                      <a:pt x="25048" y="14419"/>
                    </a:cubicBezTo>
                    <a:cubicBezTo>
                      <a:pt x="24981" y="15332"/>
                      <a:pt x="24889" y="16378"/>
                      <a:pt x="24844" y="16732"/>
                    </a:cubicBezTo>
                    <a:cubicBezTo>
                      <a:pt x="24800" y="17090"/>
                      <a:pt x="24762" y="17418"/>
                      <a:pt x="24762" y="17465"/>
                    </a:cubicBezTo>
                    <a:cubicBezTo>
                      <a:pt x="24762" y="17470"/>
                      <a:pt x="24761" y="17472"/>
                      <a:pt x="24758" y="17472"/>
                    </a:cubicBezTo>
                    <a:cubicBezTo>
                      <a:pt x="24736" y="17472"/>
                      <a:pt x="24624" y="17302"/>
                      <a:pt x="24487" y="17053"/>
                    </a:cubicBezTo>
                    <a:lnTo>
                      <a:pt x="24208" y="16557"/>
                    </a:lnTo>
                    <a:lnTo>
                      <a:pt x="24443" y="15181"/>
                    </a:lnTo>
                    <a:cubicBezTo>
                      <a:pt x="24743" y="13413"/>
                      <a:pt x="24836" y="13020"/>
                      <a:pt x="24991" y="12843"/>
                    </a:cubicBezTo>
                    <a:cubicBezTo>
                      <a:pt x="25051" y="12776"/>
                      <a:pt x="25115" y="12726"/>
                      <a:pt x="25137" y="12726"/>
                    </a:cubicBezTo>
                    <a:close/>
                    <a:moveTo>
                      <a:pt x="4032" y="17037"/>
                    </a:moveTo>
                    <a:cubicBezTo>
                      <a:pt x="4037" y="17037"/>
                      <a:pt x="4042" y="17052"/>
                      <a:pt x="4047" y="17082"/>
                    </a:cubicBezTo>
                    <a:cubicBezTo>
                      <a:pt x="4066" y="17180"/>
                      <a:pt x="4066" y="17351"/>
                      <a:pt x="4047" y="17448"/>
                    </a:cubicBezTo>
                    <a:cubicBezTo>
                      <a:pt x="4042" y="17478"/>
                      <a:pt x="4037" y="17492"/>
                      <a:pt x="4032" y="17492"/>
                    </a:cubicBezTo>
                    <a:cubicBezTo>
                      <a:pt x="4021" y="17492"/>
                      <a:pt x="4014" y="17408"/>
                      <a:pt x="4014" y="17264"/>
                    </a:cubicBezTo>
                    <a:cubicBezTo>
                      <a:pt x="4014" y="17120"/>
                      <a:pt x="4021" y="17037"/>
                      <a:pt x="4032" y="17037"/>
                    </a:cubicBezTo>
                    <a:close/>
                    <a:moveTo>
                      <a:pt x="21215" y="10188"/>
                    </a:moveTo>
                    <a:cubicBezTo>
                      <a:pt x="21328" y="10188"/>
                      <a:pt x="21334" y="10282"/>
                      <a:pt x="21293" y="10886"/>
                    </a:cubicBezTo>
                    <a:cubicBezTo>
                      <a:pt x="21247" y="11628"/>
                      <a:pt x="21116" y="12781"/>
                      <a:pt x="21045" y="13068"/>
                    </a:cubicBezTo>
                    <a:cubicBezTo>
                      <a:pt x="21027" y="13137"/>
                      <a:pt x="21023" y="13170"/>
                      <a:pt x="21032" y="13170"/>
                    </a:cubicBezTo>
                    <a:cubicBezTo>
                      <a:pt x="21040" y="13170"/>
                      <a:pt x="21055" y="13149"/>
                      <a:pt x="21079" y="13108"/>
                    </a:cubicBezTo>
                    <a:cubicBezTo>
                      <a:pt x="21177" y="12952"/>
                      <a:pt x="21339" y="11830"/>
                      <a:pt x="21339" y="11326"/>
                    </a:cubicBezTo>
                    <a:cubicBezTo>
                      <a:pt x="21339" y="11113"/>
                      <a:pt x="21364" y="10759"/>
                      <a:pt x="21392" y="10551"/>
                    </a:cubicBezTo>
                    <a:cubicBezTo>
                      <a:pt x="21424" y="10318"/>
                      <a:pt x="21440" y="10229"/>
                      <a:pt x="21484" y="10229"/>
                    </a:cubicBezTo>
                    <a:cubicBezTo>
                      <a:pt x="21509" y="10229"/>
                      <a:pt x="21544" y="10258"/>
                      <a:pt x="21596" y="10307"/>
                    </a:cubicBezTo>
                    <a:cubicBezTo>
                      <a:pt x="21701" y="10403"/>
                      <a:pt x="21747" y="10560"/>
                      <a:pt x="21747" y="10820"/>
                    </a:cubicBezTo>
                    <a:cubicBezTo>
                      <a:pt x="21747" y="11446"/>
                      <a:pt x="21580" y="12612"/>
                      <a:pt x="21372" y="13427"/>
                    </a:cubicBezTo>
                    <a:cubicBezTo>
                      <a:pt x="21265" y="13849"/>
                      <a:pt x="21190" y="14214"/>
                      <a:pt x="21208" y="14232"/>
                    </a:cubicBezTo>
                    <a:cubicBezTo>
                      <a:pt x="21209" y="14233"/>
                      <a:pt x="21210" y="14233"/>
                      <a:pt x="21211" y="14233"/>
                    </a:cubicBezTo>
                    <a:cubicBezTo>
                      <a:pt x="21278" y="14233"/>
                      <a:pt x="21608" y="12891"/>
                      <a:pt x="21716" y="12172"/>
                    </a:cubicBezTo>
                    <a:cubicBezTo>
                      <a:pt x="21779" y="11764"/>
                      <a:pt x="21827" y="11267"/>
                      <a:pt x="21827" y="11053"/>
                    </a:cubicBezTo>
                    <a:cubicBezTo>
                      <a:pt x="21827" y="10808"/>
                      <a:pt x="21863" y="10665"/>
                      <a:pt x="21926" y="10665"/>
                    </a:cubicBezTo>
                    <a:cubicBezTo>
                      <a:pt x="22110" y="10665"/>
                      <a:pt x="22398" y="11016"/>
                      <a:pt x="22398" y="11243"/>
                    </a:cubicBezTo>
                    <a:cubicBezTo>
                      <a:pt x="22398" y="11435"/>
                      <a:pt x="21906" y="13532"/>
                      <a:pt x="21772" y="13907"/>
                    </a:cubicBezTo>
                    <a:cubicBezTo>
                      <a:pt x="21751" y="13965"/>
                      <a:pt x="21748" y="14003"/>
                      <a:pt x="21763" y="14003"/>
                    </a:cubicBezTo>
                    <a:cubicBezTo>
                      <a:pt x="21767" y="14003"/>
                      <a:pt x="21772" y="14000"/>
                      <a:pt x="21779" y="13995"/>
                    </a:cubicBezTo>
                    <a:cubicBezTo>
                      <a:pt x="21856" y="13924"/>
                      <a:pt x="22201" y="12692"/>
                      <a:pt x="22368" y="11887"/>
                    </a:cubicBezTo>
                    <a:cubicBezTo>
                      <a:pt x="22447" y="11504"/>
                      <a:pt x="22521" y="11180"/>
                      <a:pt x="22533" y="11161"/>
                    </a:cubicBezTo>
                    <a:cubicBezTo>
                      <a:pt x="22533" y="11161"/>
                      <a:pt x="22534" y="11161"/>
                      <a:pt x="22534" y="11161"/>
                    </a:cubicBezTo>
                    <a:cubicBezTo>
                      <a:pt x="22564" y="11161"/>
                      <a:pt x="22976" y="11522"/>
                      <a:pt x="23461" y="11972"/>
                    </a:cubicBezTo>
                    <a:cubicBezTo>
                      <a:pt x="24259" y="12712"/>
                      <a:pt x="24364" y="12839"/>
                      <a:pt x="24321" y="13024"/>
                    </a:cubicBezTo>
                    <a:cubicBezTo>
                      <a:pt x="24294" y="13138"/>
                      <a:pt x="24155" y="13960"/>
                      <a:pt x="24012" y="14849"/>
                    </a:cubicBezTo>
                    <a:cubicBezTo>
                      <a:pt x="23774" y="16323"/>
                      <a:pt x="23734" y="16474"/>
                      <a:pt x="23564" y="16552"/>
                    </a:cubicBezTo>
                    <a:cubicBezTo>
                      <a:pt x="23481" y="16589"/>
                      <a:pt x="23406" y="16611"/>
                      <a:pt x="23369" y="16611"/>
                    </a:cubicBezTo>
                    <a:cubicBezTo>
                      <a:pt x="23359" y="16611"/>
                      <a:pt x="23351" y="16609"/>
                      <a:pt x="23347" y="16605"/>
                    </a:cubicBezTo>
                    <a:cubicBezTo>
                      <a:pt x="23317" y="16569"/>
                      <a:pt x="23581" y="13853"/>
                      <a:pt x="23652" y="13493"/>
                    </a:cubicBezTo>
                    <a:cubicBezTo>
                      <a:pt x="23680" y="13354"/>
                      <a:pt x="23656" y="13279"/>
                      <a:pt x="23617" y="13279"/>
                    </a:cubicBezTo>
                    <a:cubicBezTo>
                      <a:pt x="23584" y="13279"/>
                      <a:pt x="23540" y="13335"/>
                      <a:pt x="23510" y="13453"/>
                    </a:cubicBezTo>
                    <a:cubicBezTo>
                      <a:pt x="23485" y="13547"/>
                      <a:pt x="23401" y="14304"/>
                      <a:pt x="23323" y="15127"/>
                    </a:cubicBezTo>
                    <a:cubicBezTo>
                      <a:pt x="23187" y="16562"/>
                      <a:pt x="23172" y="16634"/>
                      <a:pt x="22993" y="16716"/>
                    </a:cubicBezTo>
                    <a:cubicBezTo>
                      <a:pt x="22923" y="16748"/>
                      <a:pt x="22853" y="16765"/>
                      <a:pt x="22805" y="16765"/>
                    </a:cubicBezTo>
                    <a:cubicBezTo>
                      <a:pt x="22781" y="16765"/>
                      <a:pt x="22763" y="16761"/>
                      <a:pt x="22752" y="16752"/>
                    </a:cubicBezTo>
                    <a:cubicBezTo>
                      <a:pt x="22723" y="16725"/>
                      <a:pt x="22778" y="16021"/>
                      <a:pt x="22875" y="15181"/>
                    </a:cubicBezTo>
                    <a:cubicBezTo>
                      <a:pt x="22970" y="14343"/>
                      <a:pt x="23036" y="13643"/>
                      <a:pt x="23017" y="13624"/>
                    </a:cubicBezTo>
                    <a:cubicBezTo>
                      <a:pt x="23015" y="13623"/>
                      <a:pt x="23013" y="13622"/>
                      <a:pt x="23011" y="13622"/>
                    </a:cubicBezTo>
                    <a:cubicBezTo>
                      <a:pt x="22972" y="13622"/>
                      <a:pt x="22920" y="14010"/>
                      <a:pt x="22752" y="15514"/>
                    </a:cubicBezTo>
                    <a:cubicBezTo>
                      <a:pt x="22677" y="16191"/>
                      <a:pt x="22596" y="16759"/>
                      <a:pt x="22569" y="16790"/>
                    </a:cubicBezTo>
                    <a:cubicBezTo>
                      <a:pt x="22542" y="16819"/>
                      <a:pt x="22399" y="16867"/>
                      <a:pt x="22243" y="16899"/>
                    </a:cubicBezTo>
                    <a:lnTo>
                      <a:pt x="21967" y="16957"/>
                    </a:lnTo>
                    <a:lnTo>
                      <a:pt x="22021" y="16517"/>
                    </a:lnTo>
                    <a:cubicBezTo>
                      <a:pt x="22105" y="15836"/>
                      <a:pt x="22178" y="14499"/>
                      <a:pt x="22131" y="14499"/>
                    </a:cubicBezTo>
                    <a:cubicBezTo>
                      <a:pt x="22131" y="14499"/>
                      <a:pt x="22130" y="14500"/>
                      <a:pt x="22129" y="14500"/>
                    </a:cubicBezTo>
                    <a:cubicBezTo>
                      <a:pt x="22108" y="14520"/>
                      <a:pt x="22049" y="15011"/>
                      <a:pt x="21997" y="15597"/>
                    </a:cubicBezTo>
                    <a:cubicBezTo>
                      <a:pt x="21879" y="16982"/>
                      <a:pt x="21874" y="17000"/>
                      <a:pt x="21616" y="17049"/>
                    </a:cubicBezTo>
                    <a:lnTo>
                      <a:pt x="21395" y="17088"/>
                    </a:lnTo>
                    <a:lnTo>
                      <a:pt x="21395" y="17088"/>
                    </a:lnTo>
                    <a:lnTo>
                      <a:pt x="21448" y="16552"/>
                    </a:lnTo>
                    <a:cubicBezTo>
                      <a:pt x="21535" y="15682"/>
                      <a:pt x="21583" y="14859"/>
                      <a:pt x="21548" y="14859"/>
                    </a:cubicBezTo>
                    <a:cubicBezTo>
                      <a:pt x="21546" y="14859"/>
                      <a:pt x="21544" y="14861"/>
                      <a:pt x="21542" y="14865"/>
                    </a:cubicBezTo>
                    <a:cubicBezTo>
                      <a:pt x="21519" y="14911"/>
                      <a:pt x="21448" y="15415"/>
                      <a:pt x="21384" y="15985"/>
                    </a:cubicBezTo>
                    <a:cubicBezTo>
                      <a:pt x="21319" y="16556"/>
                      <a:pt x="21244" y="17060"/>
                      <a:pt x="21217" y="17105"/>
                    </a:cubicBezTo>
                    <a:cubicBezTo>
                      <a:pt x="21190" y="17151"/>
                      <a:pt x="21074" y="17185"/>
                      <a:pt x="20959" y="17185"/>
                    </a:cubicBezTo>
                    <a:cubicBezTo>
                      <a:pt x="20789" y="17185"/>
                      <a:pt x="20758" y="17153"/>
                      <a:pt x="20797" y="17004"/>
                    </a:cubicBezTo>
                    <a:cubicBezTo>
                      <a:pt x="20823" y="16901"/>
                      <a:pt x="20863" y="16584"/>
                      <a:pt x="20890" y="16291"/>
                    </a:cubicBezTo>
                    <a:cubicBezTo>
                      <a:pt x="20914" y="16018"/>
                      <a:pt x="20907" y="15899"/>
                      <a:pt x="20886" y="15899"/>
                    </a:cubicBezTo>
                    <a:cubicBezTo>
                      <a:pt x="20851" y="15899"/>
                      <a:pt x="20779" y="16196"/>
                      <a:pt x="20730" y="16651"/>
                    </a:cubicBezTo>
                    <a:cubicBezTo>
                      <a:pt x="20680" y="17124"/>
                      <a:pt x="20642" y="17218"/>
                      <a:pt x="20475" y="17288"/>
                    </a:cubicBezTo>
                    <a:cubicBezTo>
                      <a:pt x="20402" y="17321"/>
                      <a:pt x="20325" y="17340"/>
                      <a:pt x="20276" y="17340"/>
                    </a:cubicBezTo>
                    <a:cubicBezTo>
                      <a:pt x="20255" y="17340"/>
                      <a:pt x="20238" y="17336"/>
                      <a:pt x="20230" y="17329"/>
                    </a:cubicBezTo>
                    <a:cubicBezTo>
                      <a:pt x="20204" y="17304"/>
                      <a:pt x="20225" y="16934"/>
                      <a:pt x="20278" y="16510"/>
                    </a:cubicBezTo>
                    <a:cubicBezTo>
                      <a:pt x="20332" y="16088"/>
                      <a:pt x="20361" y="15686"/>
                      <a:pt x="20341" y="15626"/>
                    </a:cubicBezTo>
                    <a:cubicBezTo>
                      <a:pt x="20340" y="15622"/>
                      <a:pt x="20338" y="15620"/>
                      <a:pt x="20336" y="15620"/>
                    </a:cubicBezTo>
                    <a:cubicBezTo>
                      <a:pt x="20312" y="15620"/>
                      <a:pt x="20253" y="15968"/>
                      <a:pt x="20198" y="16437"/>
                    </a:cubicBezTo>
                    <a:cubicBezTo>
                      <a:pt x="20141" y="16941"/>
                      <a:pt x="20070" y="17369"/>
                      <a:pt x="20043" y="17386"/>
                    </a:cubicBezTo>
                    <a:cubicBezTo>
                      <a:pt x="20016" y="17401"/>
                      <a:pt x="19868" y="17441"/>
                      <a:pt x="19722" y="17472"/>
                    </a:cubicBezTo>
                    <a:lnTo>
                      <a:pt x="19449" y="17528"/>
                    </a:lnTo>
                    <a:lnTo>
                      <a:pt x="19503" y="16848"/>
                    </a:lnTo>
                    <a:cubicBezTo>
                      <a:pt x="19532" y="16474"/>
                      <a:pt x="19574" y="16085"/>
                      <a:pt x="19592" y="15983"/>
                    </a:cubicBezTo>
                    <a:cubicBezTo>
                      <a:pt x="19612" y="15886"/>
                      <a:pt x="19590" y="15801"/>
                      <a:pt x="19547" y="15801"/>
                    </a:cubicBezTo>
                    <a:cubicBezTo>
                      <a:pt x="19502" y="15801"/>
                      <a:pt x="19465" y="15943"/>
                      <a:pt x="19465" y="16114"/>
                    </a:cubicBezTo>
                    <a:cubicBezTo>
                      <a:pt x="19465" y="16287"/>
                      <a:pt x="19441" y="16656"/>
                      <a:pt x="19412" y="16933"/>
                    </a:cubicBezTo>
                    <a:lnTo>
                      <a:pt x="19358" y="17438"/>
                    </a:lnTo>
                    <a:lnTo>
                      <a:pt x="18881" y="16970"/>
                    </a:lnTo>
                    <a:cubicBezTo>
                      <a:pt x="18620" y="16715"/>
                      <a:pt x="18405" y="16451"/>
                      <a:pt x="18405" y="16391"/>
                    </a:cubicBezTo>
                    <a:cubicBezTo>
                      <a:pt x="18405" y="16346"/>
                      <a:pt x="18384" y="16316"/>
                      <a:pt x="18359" y="16316"/>
                    </a:cubicBezTo>
                    <a:cubicBezTo>
                      <a:pt x="18353" y="16316"/>
                      <a:pt x="18346" y="16318"/>
                      <a:pt x="18339" y="16322"/>
                    </a:cubicBezTo>
                    <a:cubicBezTo>
                      <a:pt x="18338" y="16322"/>
                      <a:pt x="18337" y="16323"/>
                      <a:pt x="18334" y="16323"/>
                    </a:cubicBezTo>
                    <a:cubicBezTo>
                      <a:pt x="18278" y="16323"/>
                      <a:pt x="17938" y="16027"/>
                      <a:pt x="17553" y="15641"/>
                    </a:cubicBezTo>
                    <a:lnTo>
                      <a:pt x="16832" y="14920"/>
                    </a:lnTo>
                    <a:lnTo>
                      <a:pt x="16889" y="14492"/>
                    </a:lnTo>
                    <a:cubicBezTo>
                      <a:pt x="16921" y="14257"/>
                      <a:pt x="17086" y="13511"/>
                      <a:pt x="17260" y="12834"/>
                    </a:cubicBezTo>
                    <a:cubicBezTo>
                      <a:pt x="17433" y="12157"/>
                      <a:pt x="17587" y="11517"/>
                      <a:pt x="17603" y="11409"/>
                    </a:cubicBezTo>
                    <a:cubicBezTo>
                      <a:pt x="17617" y="11302"/>
                      <a:pt x="17682" y="11196"/>
                      <a:pt x="17742" y="11176"/>
                    </a:cubicBezTo>
                    <a:cubicBezTo>
                      <a:pt x="17754" y="11172"/>
                      <a:pt x="17766" y="11170"/>
                      <a:pt x="17775" y="11170"/>
                    </a:cubicBezTo>
                    <a:cubicBezTo>
                      <a:pt x="17827" y="11170"/>
                      <a:pt x="17832" y="11233"/>
                      <a:pt x="17802" y="11391"/>
                    </a:cubicBezTo>
                    <a:cubicBezTo>
                      <a:pt x="17713" y="11845"/>
                      <a:pt x="17681" y="12068"/>
                      <a:pt x="17705" y="12068"/>
                    </a:cubicBezTo>
                    <a:cubicBezTo>
                      <a:pt x="17712" y="12068"/>
                      <a:pt x="17724" y="12049"/>
                      <a:pt x="17740" y="12010"/>
                    </a:cubicBezTo>
                    <a:cubicBezTo>
                      <a:pt x="17778" y="11918"/>
                      <a:pt x="17835" y="11681"/>
                      <a:pt x="17867" y="11469"/>
                    </a:cubicBezTo>
                    <a:cubicBezTo>
                      <a:pt x="17921" y="11112"/>
                      <a:pt x="17944" y="11084"/>
                      <a:pt x="18286" y="10965"/>
                    </a:cubicBezTo>
                    <a:cubicBezTo>
                      <a:pt x="18436" y="10912"/>
                      <a:pt x="18532" y="10886"/>
                      <a:pt x="18587" y="10886"/>
                    </a:cubicBezTo>
                    <a:cubicBezTo>
                      <a:pt x="18631" y="10886"/>
                      <a:pt x="18650" y="10903"/>
                      <a:pt x="18650" y="10935"/>
                    </a:cubicBezTo>
                    <a:cubicBezTo>
                      <a:pt x="18650" y="10989"/>
                      <a:pt x="18525" y="11518"/>
                      <a:pt x="18373" y="12112"/>
                    </a:cubicBezTo>
                    <a:cubicBezTo>
                      <a:pt x="18219" y="12707"/>
                      <a:pt x="18130" y="13213"/>
                      <a:pt x="18170" y="13235"/>
                    </a:cubicBezTo>
                    <a:cubicBezTo>
                      <a:pt x="18180" y="13242"/>
                      <a:pt x="18191" y="13245"/>
                      <a:pt x="18201" y="13245"/>
                    </a:cubicBezTo>
                    <a:cubicBezTo>
                      <a:pt x="18296" y="13245"/>
                      <a:pt x="18392" y="12961"/>
                      <a:pt x="18652" y="11970"/>
                    </a:cubicBezTo>
                    <a:cubicBezTo>
                      <a:pt x="18799" y="11409"/>
                      <a:pt x="18948" y="10894"/>
                      <a:pt x="18985" y="10822"/>
                    </a:cubicBezTo>
                    <a:cubicBezTo>
                      <a:pt x="19047" y="10702"/>
                      <a:pt x="19775" y="10483"/>
                      <a:pt x="20080" y="10483"/>
                    </a:cubicBezTo>
                    <a:cubicBezTo>
                      <a:pt x="20100" y="10483"/>
                      <a:pt x="20118" y="10484"/>
                      <a:pt x="20134" y="10486"/>
                    </a:cubicBezTo>
                    <a:cubicBezTo>
                      <a:pt x="20146" y="10487"/>
                      <a:pt x="20157" y="10488"/>
                      <a:pt x="20167" y="10488"/>
                    </a:cubicBezTo>
                    <a:cubicBezTo>
                      <a:pt x="20234" y="10488"/>
                      <a:pt x="20281" y="10461"/>
                      <a:pt x="20281" y="10423"/>
                    </a:cubicBezTo>
                    <a:cubicBezTo>
                      <a:pt x="20281" y="10378"/>
                      <a:pt x="20375" y="10340"/>
                      <a:pt x="20490" y="10340"/>
                    </a:cubicBezTo>
                    <a:lnTo>
                      <a:pt x="20697" y="10340"/>
                    </a:lnTo>
                    <a:lnTo>
                      <a:pt x="20657" y="11094"/>
                    </a:lnTo>
                    <a:cubicBezTo>
                      <a:pt x="20637" y="11471"/>
                      <a:pt x="20634" y="11644"/>
                      <a:pt x="20651" y="11644"/>
                    </a:cubicBezTo>
                    <a:cubicBezTo>
                      <a:pt x="20659" y="11644"/>
                      <a:pt x="20671" y="11602"/>
                      <a:pt x="20689" y="11522"/>
                    </a:cubicBezTo>
                    <a:cubicBezTo>
                      <a:pt x="20729" y="11346"/>
                      <a:pt x="20764" y="10985"/>
                      <a:pt x="20765" y="10732"/>
                    </a:cubicBezTo>
                    <a:cubicBezTo>
                      <a:pt x="20771" y="10259"/>
                      <a:pt x="20804" y="10217"/>
                      <a:pt x="21193" y="10189"/>
                    </a:cubicBezTo>
                    <a:cubicBezTo>
                      <a:pt x="21201" y="10188"/>
                      <a:pt x="21208" y="10188"/>
                      <a:pt x="21215" y="10188"/>
                    </a:cubicBezTo>
                    <a:close/>
                    <a:moveTo>
                      <a:pt x="7457" y="15295"/>
                    </a:moveTo>
                    <a:cubicBezTo>
                      <a:pt x="7473" y="15295"/>
                      <a:pt x="7489" y="15311"/>
                      <a:pt x="7505" y="15340"/>
                    </a:cubicBezTo>
                    <a:cubicBezTo>
                      <a:pt x="7556" y="15427"/>
                      <a:pt x="7536" y="15854"/>
                      <a:pt x="7449" y="16554"/>
                    </a:cubicBezTo>
                    <a:cubicBezTo>
                      <a:pt x="7373" y="17147"/>
                      <a:pt x="7305" y="17640"/>
                      <a:pt x="7293" y="17652"/>
                    </a:cubicBezTo>
                    <a:cubicBezTo>
                      <a:pt x="7292" y="17652"/>
                      <a:pt x="7292" y="17653"/>
                      <a:pt x="7292" y="17653"/>
                    </a:cubicBezTo>
                    <a:cubicBezTo>
                      <a:pt x="7279" y="17653"/>
                      <a:pt x="7224" y="17446"/>
                      <a:pt x="7168" y="17184"/>
                    </a:cubicBezTo>
                    <a:cubicBezTo>
                      <a:pt x="7057" y="16663"/>
                      <a:pt x="7076" y="16427"/>
                      <a:pt x="7290" y="15686"/>
                    </a:cubicBezTo>
                    <a:cubicBezTo>
                      <a:pt x="7370" y="15408"/>
                      <a:pt x="7415" y="15295"/>
                      <a:pt x="7457" y="15295"/>
                    </a:cubicBezTo>
                    <a:close/>
                    <a:moveTo>
                      <a:pt x="25819" y="12639"/>
                    </a:moveTo>
                    <a:cubicBezTo>
                      <a:pt x="26020" y="12639"/>
                      <a:pt x="25998" y="12850"/>
                      <a:pt x="25959" y="13820"/>
                    </a:cubicBezTo>
                    <a:cubicBezTo>
                      <a:pt x="25907" y="15143"/>
                      <a:pt x="25789" y="15789"/>
                      <a:pt x="25359" y="17133"/>
                    </a:cubicBezTo>
                    <a:cubicBezTo>
                      <a:pt x="25164" y="17741"/>
                      <a:pt x="25095" y="17933"/>
                      <a:pt x="25028" y="17933"/>
                    </a:cubicBezTo>
                    <a:cubicBezTo>
                      <a:pt x="25005" y="17933"/>
                      <a:pt x="24982" y="17909"/>
                      <a:pt x="24953" y="17871"/>
                    </a:cubicBezTo>
                    <a:cubicBezTo>
                      <a:pt x="24882" y="17775"/>
                      <a:pt x="24850" y="17613"/>
                      <a:pt x="24876" y="17468"/>
                    </a:cubicBezTo>
                    <a:cubicBezTo>
                      <a:pt x="24940" y="17085"/>
                      <a:pt x="25091" y="15472"/>
                      <a:pt x="25195" y="14047"/>
                    </a:cubicBezTo>
                    <a:lnTo>
                      <a:pt x="25290" y="12743"/>
                    </a:lnTo>
                    <a:lnTo>
                      <a:pt x="25534" y="12690"/>
                    </a:lnTo>
                    <a:cubicBezTo>
                      <a:pt x="25659" y="12663"/>
                      <a:pt x="25752" y="12639"/>
                      <a:pt x="25819" y="12639"/>
                    </a:cubicBezTo>
                    <a:close/>
                    <a:moveTo>
                      <a:pt x="2644" y="14891"/>
                    </a:moveTo>
                    <a:cubicBezTo>
                      <a:pt x="2686" y="14891"/>
                      <a:pt x="2646" y="15454"/>
                      <a:pt x="2528" y="16384"/>
                    </a:cubicBezTo>
                    <a:cubicBezTo>
                      <a:pt x="2436" y="17119"/>
                      <a:pt x="2358" y="17829"/>
                      <a:pt x="2356" y="17961"/>
                    </a:cubicBezTo>
                    <a:cubicBezTo>
                      <a:pt x="2353" y="18080"/>
                      <a:pt x="2350" y="18135"/>
                      <a:pt x="2336" y="18135"/>
                    </a:cubicBezTo>
                    <a:cubicBezTo>
                      <a:pt x="2325" y="18135"/>
                      <a:pt x="2307" y="18101"/>
                      <a:pt x="2280" y="18037"/>
                    </a:cubicBezTo>
                    <a:cubicBezTo>
                      <a:pt x="2181" y="17804"/>
                      <a:pt x="2177" y="17386"/>
                      <a:pt x="2267" y="17386"/>
                    </a:cubicBezTo>
                    <a:cubicBezTo>
                      <a:pt x="2273" y="17386"/>
                      <a:pt x="2280" y="17388"/>
                      <a:pt x="2288" y="17393"/>
                    </a:cubicBezTo>
                    <a:cubicBezTo>
                      <a:pt x="2303" y="17402"/>
                      <a:pt x="2316" y="17407"/>
                      <a:pt x="2326" y="17407"/>
                    </a:cubicBezTo>
                    <a:cubicBezTo>
                      <a:pt x="2359" y="17407"/>
                      <a:pt x="2361" y="17355"/>
                      <a:pt x="2334" y="17250"/>
                    </a:cubicBezTo>
                    <a:cubicBezTo>
                      <a:pt x="2285" y="17060"/>
                      <a:pt x="2451" y="15579"/>
                      <a:pt x="2578" y="15074"/>
                    </a:cubicBezTo>
                    <a:cubicBezTo>
                      <a:pt x="2609" y="14950"/>
                      <a:pt x="2631" y="14891"/>
                      <a:pt x="2644" y="14891"/>
                    </a:cubicBezTo>
                    <a:close/>
                    <a:moveTo>
                      <a:pt x="3708" y="17642"/>
                    </a:moveTo>
                    <a:cubicBezTo>
                      <a:pt x="3712" y="17642"/>
                      <a:pt x="3716" y="17659"/>
                      <a:pt x="3721" y="17694"/>
                    </a:cubicBezTo>
                    <a:cubicBezTo>
                      <a:pt x="3740" y="17815"/>
                      <a:pt x="3740" y="18019"/>
                      <a:pt x="3721" y="18142"/>
                    </a:cubicBezTo>
                    <a:cubicBezTo>
                      <a:pt x="3716" y="18177"/>
                      <a:pt x="3711" y="18193"/>
                      <a:pt x="3706" y="18193"/>
                    </a:cubicBezTo>
                    <a:cubicBezTo>
                      <a:pt x="3696" y="18193"/>
                      <a:pt x="3689" y="18092"/>
                      <a:pt x="3689" y="17918"/>
                    </a:cubicBezTo>
                    <a:cubicBezTo>
                      <a:pt x="3689" y="17744"/>
                      <a:pt x="3697" y="17642"/>
                      <a:pt x="3708" y="17642"/>
                    </a:cubicBezTo>
                    <a:close/>
                    <a:moveTo>
                      <a:pt x="2734" y="16604"/>
                    </a:moveTo>
                    <a:cubicBezTo>
                      <a:pt x="2764" y="16604"/>
                      <a:pt x="2768" y="16910"/>
                      <a:pt x="2730" y="17419"/>
                    </a:cubicBezTo>
                    <a:cubicBezTo>
                      <a:pt x="2697" y="17867"/>
                      <a:pt x="2638" y="18337"/>
                      <a:pt x="2598" y="18462"/>
                    </a:cubicBezTo>
                    <a:cubicBezTo>
                      <a:pt x="2591" y="18483"/>
                      <a:pt x="2585" y="18493"/>
                      <a:pt x="2581" y="18493"/>
                    </a:cubicBezTo>
                    <a:cubicBezTo>
                      <a:pt x="2532" y="18493"/>
                      <a:pt x="2578" y="17472"/>
                      <a:pt x="2659" y="16915"/>
                    </a:cubicBezTo>
                    <a:cubicBezTo>
                      <a:pt x="2691" y="16702"/>
                      <a:pt x="2717" y="16604"/>
                      <a:pt x="2734" y="16604"/>
                    </a:cubicBezTo>
                    <a:close/>
                    <a:moveTo>
                      <a:pt x="3958" y="17929"/>
                    </a:moveTo>
                    <a:cubicBezTo>
                      <a:pt x="3961" y="17929"/>
                      <a:pt x="3966" y="17958"/>
                      <a:pt x="3970" y="18019"/>
                    </a:cubicBezTo>
                    <a:cubicBezTo>
                      <a:pt x="3984" y="18230"/>
                      <a:pt x="3984" y="18581"/>
                      <a:pt x="3970" y="18794"/>
                    </a:cubicBezTo>
                    <a:cubicBezTo>
                      <a:pt x="3966" y="18855"/>
                      <a:pt x="3961" y="18884"/>
                      <a:pt x="3958" y="18884"/>
                    </a:cubicBezTo>
                    <a:cubicBezTo>
                      <a:pt x="3948" y="18884"/>
                      <a:pt x="3942" y="18708"/>
                      <a:pt x="3942" y="18406"/>
                    </a:cubicBezTo>
                    <a:cubicBezTo>
                      <a:pt x="3942" y="18104"/>
                      <a:pt x="3948" y="17929"/>
                      <a:pt x="3958" y="17929"/>
                    </a:cubicBezTo>
                    <a:close/>
                    <a:moveTo>
                      <a:pt x="3619" y="18638"/>
                    </a:moveTo>
                    <a:cubicBezTo>
                      <a:pt x="3624" y="18638"/>
                      <a:pt x="3630" y="18649"/>
                      <a:pt x="3635" y="18671"/>
                    </a:cubicBezTo>
                    <a:cubicBezTo>
                      <a:pt x="3656" y="18751"/>
                      <a:pt x="3656" y="18874"/>
                      <a:pt x="3635" y="18956"/>
                    </a:cubicBezTo>
                    <a:cubicBezTo>
                      <a:pt x="3630" y="18978"/>
                      <a:pt x="3624" y="18988"/>
                      <a:pt x="3620" y="18988"/>
                    </a:cubicBezTo>
                    <a:cubicBezTo>
                      <a:pt x="3608" y="18988"/>
                      <a:pt x="3599" y="18924"/>
                      <a:pt x="3599" y="18814"/>
                    </a:cubicBezTo>
                    <a:cubicBezTo>
                      <a:pt x="3599" y="18703"/>
                      <a:pt x="3607" y="18638"/>
                      <a:pt x="3619" y="18638"/>
                    </a:cubicBezTo>
                    <a:close/>
                    <a:moveTo>
                      <a:pt x="9407" y="18621"/>
                    </a:moveTo>
                    <a:cubicBezTo>
                      <a:pt x="9521" y="18621"/>
                      <a:pt x="9837" y="18991"/>
                      <a:pt x="9886" y="19237"/>
                    </a:cubicBezTo>
                    <a:cubicBezTo>
                      <a:pt x="9914" y="19376"/>
                      <a:pt x="9926" y="19500"/>
                      <a:pt x="9911" y="19512"/>
                    </a:cubicBezTo>
                    <a:cubicBezTo>
                      <a:pt x="9909" y="19514"/>
                      <a:pt x="9906" y="19515"/>
                      <a:pt x="9903" y="19515"/>
                    </a:cubicBezTo>
                    <a:cubicBezTo>
                      <a:pt x="9822" y="19515"/>
                      <a:pt x="9365" y="18816"/>
                      <a:pt x="9365" y="18683"/>
                    </a:cubicBezTo>
                    <a:cubicBezTo>
                      <a:pt x="9365" y="18639"/>
                      <a:pt x="9381" y="18621"/>
                      <a:pt x="9407" y="18621"/>
                    </a:cubicBezTo>
                    <a:close/>
                    <a:moveTo>
                      <a:pt x="3137" y="17189"/>
                    </a:moveTo>
                    <a:cubicBezTo>
                      <a:pt x="3151" y="17189"/>
                      <a:pt x="3161" y="17307"/>
                      <a:pt x="3177" y="17510"/>
                    </a:cubicBezTo>
                    <a:cubicBezTo>
                      <a:pt x="3198" y="17801"/>
                      <a:pt x="3197" y="18406"/>
                      <a:pt x="3171" y="18854"/>
                    </a:cubicBezTo>
                    <a:cubicBezTo>
                      <a:pt x="3144" y="19363"/>
                      <a:pt x="3130" y="19548"/>
                      <a:pt x="3095" y="19548"/>
                    </a:cubicBezTo>
                    <a:cubicBezTo>
                      <a:pt x="3077" y="19548"/>
                      <a:pt x="3054" y="19501"/>
                      <a:pt x="3020" y="19424"/>
                    </a:cubicBezTo>
                    <a:cubicBezTo>
                      <a:pt x="2933" y="19222"/>
                      <a:pt x="2933" y="18992"/>
                      <a:pt x="3026" y="18080"/>
                    </a:cubicBezTo>
                    <a:cubicBezTo>
                      <a:pt x="3089" y="17451"/>
                      <a:pt x="3117" y="17189"/>
                      <a:pt x="3137" y="17189"/>
                    </a:cubicBezTo>
                    <a:close/>
                    <a:moveTo>
                      <a:pt x="3736" y="14298"/>
                    </a:moveTo>
                    <a:cubicBezTo>
                      <a:pt x="3762" y="14298"/>
                      <a:pt x="3792" y="14310"/>
                      <a:pt x="3831" y="14330"/>
                    </a:cubicBezTo>
                    <a:cubicBezTo>
                      <a:pt x="3943" y="14391"/>
                      <a:pt x="3971" y="14470"/>
                      <a:pt x="3943" y="14631"/>
                    </a:cubicBezTo>
                    <a:cubicBezTo>
                      <a:pt x="3784" y="15566"/>
                      <a:pt x="3559" y="17533"/>
                      <a:pt x="3480" y="18675"/>
                    </a:cubicBezTo>
                    <a:cubicBezTo>
                      <a:pt x="3430" y="19399"/>
                      <a:pt x="3371" y="19963"/>
                      <a:pt x="3344" y="19963"/>
                    </a:cubicBezTo>
                    <a:cubicBezTo>
                      <a:pt x="3343" y="19963"/>
                      <a:pt x="3342" y="19963"/>
                      <a:pt x="3341" y="19961"/>
                    </a:cubicBezTo>
                    <a:cubicBezTo>
                      <a:pt x="3258" y="19828"/>
                      <a:pt x="3413" y="17754"/>
                      <a:pt x="3629" y="16132"/>
                    </a:cubicBezTo>
                    <a:cubicBezTo>
                      <a:pt x="3793" y="14899"/>
                      <a:pt x="3826" y="14479"/>
                      <a:pt x="3745" y="14479"/>
                    </a:cubicBezTo>
                    <a:cubicBezTo>
                      <a:pt x="3734" y="14479"/>
                      <a:pt x="3720" y="14487"/>
                      <a:pt x="3704" y="14503"/>
                    </a:cubicBezTo>
                    <a:cubicBezTo>
                      <a:pt x="3682" y="14524"/>
                      <a:pt x="3574" y="15149"/>
                      <a:pt x="3468" y="15883"/>
                    </a:cubicBezTo>
                    <a:cubicBezTo>
                      <a:pt x="3361" y="16619"/>
                      <a:pt x="3309" y="16931"/>
                      <a:pt x="3285" y="16931"/>
                    </a:cubicBezTo>
                    <a:cubicBezTo>
                      <a:pt x="3273" y="16931"/>
                      <a:pt x="3268" y="16858"/>
                      <a:pt x="3266" y="16725"/>
                    </a:cubicBezTo>
                    <a:cubicBezTo>
                      <a:pt x="3258" y="16221"/>
                      <a:pt x="3442" y="14991"/>
                      <a:pt x="3594" y="14518"/>
                    </a:cubicBezTo>
                    <a:cubicBezTo>
                      <a:pt x="3645" y="14360"/>
                      <a:pt x="3678" y="14298"/>
                      <a:pt x="3736" y="14298"/>
                    </a:cubicBezTo>
                    <a:close/>
                    <a:moveTo>
                      <a:pt x="3537" y="20053"/>
                    </a:moveTo>
                    <a:cubicBezTo>
                      <a:pt x="3541" y="20053"/>
                      <a:pt x="3546" y="20056"/>
                      <a:pt x="3550" y="20060"/>
                    </a:cubicBezTo>
                    <a:cubicBezTo>
                      <a:pt x="3578" y="20086"/>
                      <a:pt x="3581" y="20158"/>
                      <a:pt x="3559" y="20214"/>
                    </a:cubicBezTo>
                    <a:cubicBezTo>
                      <a:pt x="3549" y="20241"/>
                      <a:pt x="3540" y="20254"/>
                      <a:pt x="3532" y="20254"/>
                    </a:cubicBezTo>
                    <a:cubicBezTo>
                      <a:pt x="3521" y="20254"/>
                      <a:pt x="3513" y="20224"/>
                      <a:pt x="3510" y="20166"/>
                    </a:cubicBezTo>
                    <a:cubicBezTo>
                      <a:pt x="3506" y="20100"/>
                      <a:pt x="3519" y="20053"/>
                      <a:pt x="3537" y="20053"/>
                    </a:cubicBezTo>
                    <a:close/>
                    <a:moveTo>
                      <a:pt x="9938" y="19115"/>
                    </a:moveTo>
                    <a:lnTo>
                      <a:pt x="10280" y="19400"/>
                    </a:lnTo>
                    <a:cubicBezTo>
                      <a:pt x="10556" y="19631"/>
                      <a:pt x="10640" y="19766"/>
                      <a:pt x="10716" y="20109"/>
                    </a:cubicBezTo>
                    <a:lnTo>
                      <a:pt x="10810" y="20534"/>
                    </a:lnTo>
                    <a:lnTo>
                      <a:pt x="10810" y="20534"/>
                    </a:lnTo>
                    <a:lnTo>
                      <a:pt x="10573" y="20306"/>
                    </a:lnTo>
                    <a:cubicBezTo>
                      <a:pt x="10221" y="19972"/>
                      <a:pt x="10051" y="19701"/>
                      <a:pt x="9991" y="19392"/>
                    </a:cubicBezTo>
                    <a:lnTo>
                      <a:pt x="9938" y="19115"/>
                    </a:lnTo>
                    <a:close/>
                    <a:moveTo>
                      <a:pt x="8595" y="13861"/>
                    </a:moveTo>
                    <a:cubicBezTo>
                      <a:pt x="8651" y="13861"/>
                      <a:pt x="8779" y="13950"/>
                      <a:pt x="9065" y="14163"/>
                    </a:cubicBezTo>
                    <a:cubicBezTo>
                      <a:pt x="9300" y="14340"/>
                      <a:pt x="9578" y="14556"/>
                      <a:pt x="9692" y="14653"/>
                    </a:cubicBezTo>
                    <a:cubicBezTo>
                      <a:pt x="10767" y="15567"/>
                      <a:pt x="11239" y="16010"/>
                      <a:pt x="11239" y="16101"/>
                    </a:cubicBezTo>
                    <a:cubicBezTo>
                      <a:pt x="11239" y="16156"/>
                      <a:pt x="11292" y="16205"/>
                      <a:pt x="11350" y="16205"/>
                    </a:cubicBezTo>
                    <a:cubicBezTo>
                      <a:pt x="11411" y="16205"/>
                      <a:pt x="11513" y="16268"/>
                      <a:pt x="11585" y="16348"/>
                    </a:cubicBezTo>
                    <a:cubicBezTo>
                      <a:pt x="11699" y="16477"/>
                      <a:pt x="11685" y="16655"/>
                      <a:pt x="11435" y="18162"/>
                    </a:cubicBezTo>
                    <a:cubicBezTo>
                      <a:pt x="11283" y="19083"/>
                      <a:pt x="11137" y="19978"/>
                      <a:pt x="11110" y="20158"/>
                    </a:cubicBezTo>
                    <a:cubicBezTo>
                      <a:pt x="11072" y="20418"/>
                      <a:pt x="11024" y="20549"/>
                      <a:pt x="10971" y="20549"/>
                    </a:cubicBezTo>
                    <a:cubicBezTo>
                      <a:pt x="10929" y="20549"/>
                      <a:pt x="10884" y="20468"/>
                      <a:pt x="10838" y="20305"/>
                    </a:cubicBezTo>
                    <a:cubicBezTo>
                      <a:pt x="10745" y="19967"/>
                      <a:pt x="10725" y="19823"/>
                      <a:pt x="10782" y="19823"/>
                    </a:cubicBezTo>
                    <a:cubicBezTo>
                      <a:pt x="10802" y="19823"/>
                      <a:pt x="10832" y="19841"/>
                      <a:pt x="10871" y="19875"/>
                    </a:cubicBezTo>
                    <a:cubicBezTo>
                      <a:pt x="10922" y="19918"/>
                      <a:pt x="10981" y="19946"/>
                      <a:pt x="11016" y="19946"/>
                    </a:cubicBezTo>
                    <a:cubicBezTo>
                      <a:pt x="11025" y="19946"/>
                      <a:pt x="11033" y="19944"/>
                      <a:pt x="11038" y="19939"/>
                    </a:cubicBezTo>
                    <a:cubicBezTo>
                      <a:pt x="11064" y="19917"/>
                      <a:pt x="10990" y="19837"/>
                      <a:pt x="10875" y="19764"/>
                    </a:cubicBezTo>
                    <a:cubicBezTo>
                      <a:pt x="10761" y="19690"/>
                      <a:pt x="10668" y="19564"/>
                      <a:pt x="10668" y="19487"/>
                    </a:cubicBezTo>
                    <a:cubicBezTo>
                      <a:pt x="10668" y="19405"/>
                      <a:pt x="10629" y="19292"/>
                      <a:pt x="10580" y="19223"/>
                    </a:cubicBezTo>
                    <a:cubicBezTo>
                      <a:pt x="10548" y="19180"/>
                      <a:pt x="10528" y="19157"/>
                      <a:pt x="10518" y="19157"/>
                    </a:cubicBezTo>
                    <a:cubicBezTo>
                      <a:pt x="10505" y="19157"/>
                      <a:pt x="10510" y="19196"/>
                      <a:pt x="10529" y="19280"/>
                    </a:cubicBezTo>
                    <a:cubicBezTo>
                      <a:pt x="10554" y="19391"/>
                      <a:pt x="10552" y="19448"/>
                      <a:pt x="10512" y="19448"/>
                    </a:cubicBezTo>
                    <a:cubicBezTo>
                      <a:pt x="10465" y="19448"/>
                      <a:pt x="10366" y="19372"/>
                      <a:pt x="10196" y="19217"/>
                    </a:cubicBezTo>
                    <a:cubicBezTo>
                      <a:pt x="9998" y="19035"/>
                      <a:pt x="9918" y="18877"/>
                      <a:pt x="9859" y="18551"/>
                    </a:cubicBezTo>
                    <a:cubicBezTo>
                      <a:pt x="9821" y="18340"/>
                      <a:pt x="9802" y="18239"/>
                      <a:pt x="9795" y="18239"/>
                    </a:cubicBezTo>
                    <a:cubicBezTo>
                      <a:pt x="9789" y="18239"/>
                      <a:pt x="9793" y="18318"/>
                      <a:pt x="9801" y="18470"/>
                    </a:cubicBezTo>
                    <a:cubicBezTo>
                      <a:pt x="9812" y="18658"/>
                      <a:pt x="9800" y="18817"/>
                      <a:pt x="9773" y="18817"/>
                    </a:cubicBezTo>
                    <a:cubicBezTo>
                      <a:pt x="9617" y="18817"/>
                      <a:pt x="9325" y="18351"/>
                      <a:pt x="9272" y="18017"/>
                    </a:cubicBezTo>
                    <a:cubicBezTo>
                      <a:pt x="9246" y="17854"/>
                      <a:pt x="9232" y="17768"/>
                      <a:pt x="9225" y="17768"/>
                    </a:cubicBezTo>
                    <a:cubicBezTo>
                      <a:pt x="9218" y="17768"/>
                      <a:pt x="9222" y="17888"/>
                      <a:pt x="9232" y="18144"/>
                    </a:cubicBezTo>
                    <a:cubicBezTo>
                      <a:pt x="9242" y="18421"/>
                      <a:pt x="9240" y="18652"/>
                      <a:pt x="9226" y="18652"/>
                    </a:cubicBezTo>
                    <a:cubicBezTo>
                      <a:pt x="9133" y="18652"/>
                      <a:pt x="8986" y="18171"/>
                      <a:pt x="8903" y="17593"/>
                    </a:cubicBezTo>
                    <a:cubicBezTo>
                      <a:pt x="8851" y="17235"/>
                      <a:pt x="8826" y="17066"/>
                      <a:pt x="8819" y="17066"/>
                    </a:cubicBezTo>
                    <a:cubicBezTo>
                      <a:pt x="8813" y="17066"/>
                      <a:pt x="8821" y="17199"/>
                      <a:pt x="8836" y="17452"/>
                    </a:cubicBezTo>
                    <a:cubicBezTo>
                      <a:pt x="8852" y="17752"/>
                      <a:pt x="8851" y="18001"/>
                      <a:pt x="8832" y="18001"/>
                    </a:cubicBezTo>
                    <a:cubicBezTo>
                      <a:pt x="8812" y="18001"/>
                      <a:pt x="8637" y="17683"/>
                      <a:pt x="8443" y="17292"/>
                    </a:cubicBezTo>
                    <a:cubicBezTo>
                      <a:pt x="8141" y="16684"/>
                      <a:pt x="7961" y="16257"/>
                      <a:pt x="7497" y="15035"/>
                    </a:cubicBezTo>
                    <a:cubicBezTo>
                      <a:pt x="7487" y="15009"/>
                      <a:pt x="7477" y="14996"/>
                      <a:pt x="7464" y="14996"/>
                    </a:cubicBezTo>
                    <a:cubicBezTo>
                      <a:pt x="7419" y="14996"/>
                      <a:pt x="7352" y="15173"/>
                      <a:pt x="7239" y="15581"/>
                    </a:cubicBezTo>
                    <a:cubicBezTo>
                      <a:pt x="7131" y="15971"/>
                      <a:pt x="7023" y="16289"/>
                      <a:pt x="6996" y="16289"/>
                    </a:cubicBezTo>
                    <a:cubicBezTo>
                      <a:pt x="6933" y="16289"/>
                      <a:pt x="6759" y="15254"/>
                      <a:pt x="6759" y="14880"/>
                    </a:cubicBezTo>
                    <a:cubicBezTo>
                      <a:pt x="6759" y="14524"/>
                      <a:pt x="6858" y="14444"/>
                      <a:pt x="7370" y="14379"/>
                    </a:cubicBezTo>
                    <a:cubicBezTo>
                      <a:pt x="7598" y="14351"/>
                      <a:pt x="7858" y="14310"/>
                      <a:pt x="7960" y="14290"/>
                    </a:cubicBezTo>
                    <a:cubicBezTo>
                      <a:pt x="7989" y="14284"/>
                      <a:pt x="8014" y="14280"/>
                      <a:pt x="8035" y="14280"/>
                    </a:cubicBezTo>
                    <a:cubicBezTo>
                      <a:pt x="8142" y="14280"/>
                      <a:pt x="8146" y="14406"/>
                      <a:pt x="8161" y="15129"/>
                    </a:cubicBezTo>
                    <a:lnTo>
                      <a:pt x="8177" y="16005"/>
                    </a:lnTo>
                    <a:lnTo>
                      <a:pt x="8206" y="15129"/>
                    </a:lnTo>
                    <a:cubicBezTo>
                      <a:pt x="8230" y="14356"/>
                      <a:pt x="8253" y="14244"/>
                      <a:pt x="8393" y="14169"/>
                    </a:cubicBezTo>
                    <a:cubicBezTo>
                      <a:pt x="8482" y="14119"/>
                      <a:pt x="8551" y="14032"/>
                      <a:pt x="8551" y="13968"/>
                    </a:cubicBezTo>
                    <a:cubicBezTo>
                      <a:pt x="8551" y="13900"/>
                      <a:pt x="8557" y="13861"/>
                      <a:pt x="8595" y="13861"/>
                    </a:cubicBezTo>
                    <a:close/>
                    <a:moveTo>
                      <a:pt x="7633" y="15855"/>
                    </a:moveTo>
                    <a:cubicBezTo>
                      <a:pt x="7671" y="15855"/>
                      <a:pt x="7800" y="16086"/>
                      <a:pt x="7935" y="16396"/>
                    </a:cubicBezTo>
                    <a:lnTo>
                      <a:pt x="8201" y="17004"/>
                    </a:lnTo>
                    <a:lnTo>
                      <a:pt x="8241" y="18824"/>
                    </a:lnTo>
                    <a:lnTo>
                      <a:pt x="8281" y="20643"/>
                    </a:lnTo>
                    <a:lnTo>
                      <a:pt x="8046" y="19952"/>
                    </a:lnTo>
                    <a:cubicBezTo>
                      <a:pt x="7817" y="19284"/>
                      <a:pt x="7810" y="19214"/>
                      <a:pt x="7833" y="17944"/>
                    </a:cubicBezTo>
                    <a:cubicBezTo>
                      <a:pt x="7847" y="17251"/>
                      <a:pt x="7834" y="16719"/>
                      <a:pt x="7803" y="16719"/>
                    </a:cubicBezTo>
                    <a:cubicBezTo>
                      <a:pt x="7801" y="16719"/>
                      <a:pt x="7800" y="16721"/>
                      <a:pt x="7798" y="16723"/>
                    </a:cubicBezTo>
                    <a:cubicBezTo>
                      <a:pt x="7765" y="16775"/>
                      <a:pt x="7733" y="17314"/>
                      <a:pt x="7727" y="17916"/>
                    </a:cubicBezTo>
                    <a:lnTo>
                      <a:pt x="7719" y="19016"/>
                    </a:lnTo>
                    <a:lnTo>
                      <a:pt x="7549" y="18507"/>
                    </a:lnTo>
                    <a:cubicBezTo>
                      <a:pt x="7385" y="18021"/>
                      <a:pt x="7384" y="17948"/>
                      <a:pt x="7479" y="16963"/>
                    </a:cubicBezTo>
                    <a:cubicBezTo>
                      <a:pt x="7536" y="16394"/>
                      <a:pt x="7600" y="15896"/>
                      <a:pt x="7626" y="15859"/>
                    </a:cubicBezTo>
                    <a:cubicBezTo>
                      <a:pt x="7628" y="15856"/>
                      <a:pt x="7630" y="15855"/>
                      <a:pt x="7633" y="15855"/>
                    </a:cubicBezTo>
                    <a:close/>
                    <a:moveTo>
                      <a:pt x="3800" y="19441"/>
                    </a:moveTo>
                    <a:cubicBezTo>
                      <a:pt x="3808" y="19441"/>
                      <a:pt x="3817" y="19449"/>
                      <a:pt x="3827" y="19464"/>
                    </a:cubicBezTo>
                    <a:cubicBezTo>
                      <a:pt x="3871" y="19531"/>
                      <a:pt x="3908" y="19864"/>
                      <a:pt x="3908" y="20198"/>
                    </a:cubicBezTo>
                    <a:cubicBezTo>
                      <a:pt x="3908" y="20547"/>
                      <a:pt x="3892" y="20709"/>
                      <a:pt x="3854" y="20709"/>
                    </a:cubicBezTo>
                    <a:cubicBezTo>
                      <a:pt x="3846" y="20709"/>
                      <a:pt x="3837" y="20701"/>
                      <a:pt x="3827" y="20686"/>
                    </a:cubicBezTo>
                    <a:cubicBezTo>
                      <a:pt x="3781" y="20619"/>
                      <a:pt x="3746" y="20286"/>
                      <a:pt x="3746" y="19952"/>
                    </a:cubicBezTo>
                    <a:cubicBezTo>
                      <a:pt x="3746" y="19605"/>
                      <a:pt x="3763" y="19441"/>
                      <a:pt x="3800" y="19441"/>
                    </a:cubicBezTo>
                    <a:close/>
                    <a:moveTo>
                      <a:pt x="10116" y="20000"/>
                    </a:moveTo>
                    <a:cubicBezTo>
                      <a:pt x="10198" y="20000"/>
                      <a:pt x="10752" y="20588"/>
                      <a:pt x="10752" y="20688"/>
                    </a:cubicBezTo>
                    <a:cubicBezTo>
                      <a:pt x="10752" y="20737"/>
                      <a:pt x="10400" y="20931"/>
                      <a:pt x="10312" y="20931"/>
                    </a:cubicBezTo>
                    <a:cubicBezTo>
                      <a:pt x="10275" y="20931"/>
                      <a:pt x="10101" y="20149"/>
                      <a:pt x="10106" y="20011"/>
                    </a:cubicBezTo>
                    <a:cubicBezTo>
                      <a:pt x="10107" y="20004"/>
                      <a:pt x="10110" y="20000"/>
                      <a:pt x="10116" y="20000"/>
                    </a:cubicBezTo>
                    <a:close/>
                    <a:moveTo>
                      <a:pt x="18327" y="17144"/>
                    </a:moveTo>
                    <a:lnTo>
                      <a:pt x="18650" y="17470"/>
                    </a:lnTo>
                    <a:lnTo>
                      <a:pt x="18971" y="17795"/>
                    </a:lnTo>
                    <a:lnTo>
                      <a:pt x="18813" y="18569"/>
                    </a:lnTo>
                    <a:cubicBezTo>
                      <a:pt x="18618" y="19528"/>
                      <a:pt x="18243" y="21079"/>
                      <a:pt x="18205" y="21079"/>
                    </a:cubicBezTo>
                    <a:cubicBezTo>
                      <a:pt x="18205" y="21079"/>
                      <a:pt x="18205" y="21078"/>
                      <a:pt x="18204" y="21078"/>
                    </a:cubicBezTo>
                    <a:cubicBezTo>
                      <a:pt x="18191" y="21065"/>
                      <a:pt x="18211" y="20557"/>
                      <a:pt x="18250" y="19953"/>
                    </a:cubicBezTo>
                    <a:cubicBezTo>
                      <a:pt x="18289" y="19352"/>
                      <a:pt x="18322" y="18468"/>
                      <a:pt x="18323" y="18000"/>
                    </a:cubicBezTo>
                    <a:lnTo>
                      <a:pt x="18327" y="17144"/>
                    </a:lnTo>
                    <a:close/>
                    <a:moveTo>
                      <a:pt x="9408" y="19058"/>
                    </a:moveTo>
                    <a:cubicBezTo>
                      <a:pt x="9422" y="19058"/>
                      <a:pt x="9559" y="19233"/>
                      <a:pt x="9713" y="19445"/>
                    </a:cubicBezTo>
                    <a:cubicBezTo>
                      <a:pt x="9886" y="19681"/>
                      <a:pt x="10017" y="19975"/>
                      <a:pt x="10051" y="20200"/>
                    </a:cubicBezTo>
                    <a:cubicBezTo>
                      <a:pt x="10084" y="20403"/>
                      <a:pt x="10126" y="20676"/>
                      <a:pt x="10150" y="20815"/>
                    </a:cubicBezTo>
                    <a:cubicBezTo>
                      <a:pt x="10185" y="21027"/>
                      <a:pt x="10158" y="21078"/>
                      <a:pt x="9971" y="21164"/>
                    </a:cubicBezTo>
                    <a:cubicBezTo>
                      <a:pt x="9868" y="21212"/>
                      <a:pt x="9777" y="21245"/>
                      <a:pt x="9746" y="21245"/>
                    </a:cubicBezTo>
                    <a:cubicBezTo>
                      <a:pt x="9741" y="21245"/>
                      <a:pt x="9737" y="21243"/>
                      <a:pt x="9736" y="21241"/>
                    </a:cubicBezTo>
                    <a:cubicBezTo>
                      <a:pt x="9724" y="21228"/>
                      <a:pt x="9656" y="20816"/>
                      <a:pt x="9578" y="20320"/>
                    </a:cubicBezTo>
                    <a:cubicBezTo>
                      <a:pt x="9384" y="19064"/>
                      <a:pt x="9383" y="19058"/>
                      <a:pt x="9408" y="19058"/>
                    </a:cubicBezTo>
                    <a:close/>
                    <a:moveTo>
                      <a:pt x="11651" y="20407"/>
                    </a:moveTo>
                    <a:cubicBezTo>
                      <a:pt x="11796" y="20407"/>
                      <a:pt x="12212" y="20736"/>
                      <a:pt x="12254" y="20907"/>
                    </a:cubicBezTo>
                    <a:cubicBezTo>
                      <a:pt x="12279" y="21005"/>
                      <a:pt x="12318" y="21132"/>
                      <a:pt x="12346" y="21204"/>
                    </a:cubicBezTo>
                    <a:cubicBezTo>
                      <a:pt x="12359" y="21239"/>
                      <a:pt x="12353" y="21257"/>
                      <a:pt x="12324" y="21257"/>
                    </a:cubicBezTo>
                    <a:cubicBezTo>
                      <a:pt x="12276" y="21257"/>
                      <a:pt x="12166" y="21209"/>
                      <a:pt x="11980" y="21110"/>
                    </a:cubicBezTo>
                    <a:cubicBezTo>
                      <a:pt x="11645" y="20932"/>
                      <a:pt x="11564" y="20848"/>
                      <a:pt x="11564" y="20678"/>
                    </a:cubicBezTo>
                    <a:cubicBezTo>
                      <a:pt x="11565" y="20566"/>
                      <a:pt x="11589" y="20446"/>
                      <a:pt x="11615" y="20419"/>
                    </a:cubicBezTo>
                    <a:cubicBezTo>
                      <a:pt x="11623" y="20410"/>
                      <a:pt x="11636" y="20407"/>
                      <a:pt x="11651" y="20407"/>
                    </a:cubicBezTo>
                    <a:close/>
                    <a:moveTo>
                      <a:pt x="8975" y="18448"/>
                    </a:moveTo>
                    <a:lnTo>
                      <a:pt x="9125" y="18635"/>
                    </a:lnTo>
                    <a:cubicBezTo>
                      <a:pt x="9209" y="18738"/>
                      <a:pt x="9297" y="18992"/>
                      <a:pt x="9325" y="19205"/>
                    </a:cubicBezTo>
                    <a:cubicBezTo>
                      <a:pt x="9352" y="19413"/>
                      <a:pt x="9439" y="19987"/>
                      <a:pt x="9518" y="20468"/>
                    </a:cubicBezTo>
                    <a:cubicBezTo>
                      <a:pt x="9657" y="21324"/>
                      <a:pt x="9657" y="21351"/>
                      <a:pt x="9506" y="21432"/>
                    </a:cubicBezTo>
                    <a:cubicBezTo>
                      <a:pt x="9446" y="21466"/>
                      <a:pt x="9382" y="21486"/>
                      <a:pt x="9344" y="21486"/>
                    </a:cubicBezTo>
                    <a:cubicBezTo>
                      <a:pt x="9330" y="21486"/>
                      <a:pt x="9320" y="21484"/>
                      <a:pt x="9315" y="21478"/>
                    </a:cubicBezTo>
                    <a:cubicBezTo>
                      <a:pt x="9279" y="21439"/>
                      <a:pt x="9208" y="20801"/>
                      <a:pt x="9011" y="18814"/>
                    </a:cubicBezTo>
                    <a:lnTo>
                      <a:pt x="8975" y="18448"/>
                    </a:lnTo>
                    <a:close/>
                    <a:moveTo>
                      <a:pt x="4908" y="16199"/>
                    </a:moveTo>
                    <a:cubicBezTo>
                      <a:pt x="4925" y="16199"/>
                      <a:pt x="4935" y="16291"/>
                      <a:pt x="4945" y="16491"/>
                    </a:cubicBezTo>
                    <a:cubicBezTo>
                      <a:pt x="4957" y="16716"/>
                      <a:pt x="5037" y="17542"/>
                      <a:pt x="5124" y="18323"/>
                    </a:cubicBezTo>
                    <a:cubicBezTo>
                      <a:pt x="5333" y="20201"/>
                      <a:pt x="5414" y="21498"/>
                      <a:pt x="5325" y="21498"/>
                    </a:cubicBezTo>
                    <a:cubicBezTo>
                      <a:pt x="5325" y="21498"/>
                      <a:pt x="5325" y="21498"/>
                      <a:pt x="5324" y="21498"/>
                    </a:cubicBezTo>
                    <a:cubicBezTo>
                      <a:pt x="5180" y="21486"/>
                      <a:pt x="4367" y="21049"/>
                      <a:pt x="4382" y="20988"/>
                    </a:cubicBezTo>
                    <a:cubicBezTo>
                      <a:pt x="4390" y="20958"/>
                      <a:pt x="4400" y="20610"/>
                      <a:pt x="4404" y="20218"/>
                    </a:cubicBezTo>
                    <a:lnTo>
                      <a:pt x="4414" y="19506"/>
                    </a:lnTo>
                    <a:lnTo>
                      <a:pt x="4518" y="20181"/>
                    </a:lnTo>
                    <a:cubicBezTo>
                      <a:pt x="4577" y="20555"/>
                      <a:pt x="4649" y="20883"/>
                      <a:pt x="4677" y="20915"/>
                    </a:cubicBezTo>
                    <a:cubicBezTo>
                      <a:pt x="4679" y="20917"/>
                      <a:pt x="4681" y="20918"/>
                      <a:pt x="4683" y="20918"/>
                    </a:cubicBezTo>
                    <a:cubicBezTo>
                      <a:pt x="4704" y="20918"/>
                      <a:pt x="4698" y="20749"/>
                      <a:pt x="4664" y="20523"/>
                    </a:cubicBezTo>
                    <a:cubicBezTo>
                      <a:pt x="4521" y="19546"/>
                      <a:pt x="4636" y="17145"/>
                      <a:pt x="4870" y="16288"/>
                    </a:cubicBezTo>
                    <a:cubicBezTo>
                      <a:pt x="4885" y="16230"/>
                      <a:pt x="4898" y="16199"/>
                      <a:pt x="4908" y="16199"/>
                    </a:cubicBezTo>
                    <a:close/>
                    <a:moveTo>
                      <a:pt x="5492" y="21356"/>
                    </a:moveTo>
                    <a:cubicBezTo>
                      <a:pt x="5496" y="21356"/>
                      <a:pt x="5500" y="21358"/>
                      <a:pt x="5505" y="21363"/>
                    </a:cubicBezTo>
                    <a:cubicBezTo>
                      <a:pt x="5532" y="21390"/>
                      <a:pt x="5534" y="21462"/>
                      <a:pt x="5513" y="21518"/>
                    </a:cubicBezTo>
                    <a:cubicBezTo>
                      <a:pt x="5503" y="21544"/>
                      <a:pt x="5494" y="21557"/>
                      <a:pt x="5487" y="21557"/>
                    </a:cubicBezTo>
                    <a:cubicBezTo>
                      <a:pt x="5476" y="21557"/>
                      <a:pt x="5468" y="21528"/>
                      <a:pt x="5465" y="21470"/>
                    </a:cubicBezTo>
                    <a:cubicBezTo>
                      <a:pt x="5460" y="21403"/>
                      <a:pt x="5473" y="21356"/>
                      <a:pt x="5492" y="21356"/>
                    </a:cubicBezTo>
                    <a:close/>
                    <a:moveTo>
                      <a:pt x="8327" y="17345"/>
                    </a:moveTo>
                    <a:cubicBezTo>
                      <a:pt x="8327" y="17345"/>
                      <a:pt x="8327" y="17346"/>
                      <a:pt x="8328" y="17346"/>
                    </a:cubicBezTo>
                    <a:cubicBezTo>
                      <a:pt x="8353" y="17370"/>
                      <a:pt x="8486" y="17579"/>
                      <a:pt x="8626" y="17814"/>
                    </a:cubicBezTo>
                    <a:cubicBezTo>
                      <a:pt x="8860" y="18208"/>
                      <a:pt x="8888" y="18343"/>
                      <a:pt x="9000" y="19564"/>
                    </a:cubicBezTo>
                    <a:cubicBezTo>
                      <a:pt x="9067" y="20289"/>
                      <a:pt x="9143" y="21047"/>
                      <a:pt x="9170" y="21239"/>
                    </a:cubicBezTo>
                    <a:cubicBezTo>
                      <a:pt x="9210" y="21525"/>
                      <a:pt x="9190" y="21612"/>
                      <a:pt x="9065" y="21705"/>
                    </a:cubicBezTo>
                    <a:cubicBezTo>
                      <a:pt x="8980" y="21769"/>
                      <a:pt x="8914" y="21805"/>
                      <a:pt x="8858" y="21805"/>
                    </a:cubicBezTo>
                    <a:cubicBezTo>
                      <a:pt x="8741" y="21805"/>
                      <a:pt x="8666" y="21650"/>
                      <a:pt x="8548" y="21271"/>
                    </a:cubicBezTo>
                    <a:cubicBezTo>
                      <a:pt x="8409" y="20821"/>
                      <a:pt x="8373" y="20435"/>
                      <a:pt x="8333" y="19016"/>
                    </a:cubicBezTo>
                    <a:cubicBezTo>
                      <a:pt x="8307" y="18085"/>
                      <a:pt x="8305" y="17345"/>
                      <a:pt x="8327" y="17345"/>
                    </a:cubicBezTo>
                    <a:close/>
                    <a:moveTo>
                      <a:pt x="5898" y="14668"/>
                    </a:moveTo>
                    <a:cubicBezTo>
                      <a:pt x="6017" y="14668"/>
                      <a:pt x="6016" y="14720"/>
                      <a:pt x="5966" y="15046"/>
                    </a:cubicBezTo>
                    <a:cubicBezTo>
                      <a:pt x="5933" y="15258"/>
                      <a:pt x="5909" y="15545"/>
                      <a:pt x="5913" y="15678"/>
                    </a:cubicBezTo>
                    <a:cubicBezTo>
                      <a:pt x="5989" y="17861"/>
                      <a:pt x="6087" y="21796"/>
                      <a:pt x="6065" y="21819"/>
                    </a:cubicBezTo>
                    <a:cubicBezTo>
                      <a:pt x="6062" y="21822"/>
                      <a:pt x="6058" y="21823"/>
                      <a:pt x="6051" y="21823"/>
                    </a:cubicBezTo>
                    <a:cubicBezTo>
                      <a:pt x="6016" y="21823"/>
                      <a:pt x="5929" y="21783"/>
                      <a:pt x="5839" y="21724"/>
                    </a:cubicBezTo>
                    <a:cubicBezTo>
                      <a:pt x="5411" y="21444"/>
                      <a:pt x="5340" y="19064"/>
                      <a:pt x="5700" y="16957"/>
                    </a:cubicBezTo>
                    <a:cubicBezTo>
                      <a:pt x="5794" y="16402"/>
                      <a:pt x="5857" y="15932"/>
                      <a:pt x="5839" y="15914"/>
                    </a:cubicBezTo>
                    <a:cubicBezTo>
                      <a:pt x="5838" y="15913"/>
                      <a:pt x="5838" y="15913"/>
                      <a:pt x="5837" y="15913"/>
                    </a:cubicBezTo>
                    <a:cubicBezTo>
                      <a:pt x="5784" y="15913"/>
                      <a:pt x="5551" y="17274"/>
                      <a:pt x="5449" y="18202"/>
                    </a:cubicBezTo>
                    <a:cubicBezTo>
                      <a:pt x="5399" y="18650"/>
                      <a:pt x="5347" y="19028"/>
                      <a:pt x="5334" y="19041"/>
                    </a:cubicBezTo>
                    <a:cubicBezTo>
                      <a:pt x="5333" y="19042"/>
                      <a:pt x="5332" y="19042"/>
                      <a:pt x="5332" y="19042"/>
                    </a:cubicBezTo>
                    <a:cubicBezTo>
                      <a:pt x="5273" y="19042"/>
                      <a:pt x="5090" y="16694"/>
                      <a:pt x="5090" y="15914"/>
                    </a:cubicBezTo>
                    <a:cubicBezTo>
                      <a:pt x="5090" y="14805"/>
                      <a:pt x="5147" y="14712"/>
                      <a:pt x="5847" y="14670"/>
                    </a:cubicBezTo>
                    <a:cubicBezTo>
                      <a:pt x="5866" y="14669"/>
                      <a:pt x="5883" y="14668"/>
                      <a:pt x="5898" y="14668"/>
                    </a:cubicBezTo>
                    <a:close/>
                    <a:moveTo>
                      <a:pt x="12411" y="20877"/>
                    </a:moveTo>
                    <a:cubicBezTo>
                      <a:pt x="12435" y="20877"/>
                      <a:pt x="12473" y="20896"/>
                      <a:pt x="12532" y="20928"/>
                    </a:cubicBezTo>
                    <a:cubicBezTo>
                      <a:pt x="12599" y="20965"/>
                      <a:pt x="12675" y="20986"/>
                      <a:pt x="12731" y="20986"/>
                    </a:cubicBezTo>
                    <a:cubicBezTo>
                      <a:pt x="12755" y="20986"/>
                      <a:pt x="12775" y="20982"/>
                      <a:pt x="12789" y="20974"/>
                    </a:cubicBezTo>
                    <a:cubicBezTo>
                      <a:pt x="12810" y="20961"/>
                      <a:pt x="12827" y="20955"/>
                      <a:pt x="12839" y="20955"/>
                    </a:cubicBezTo>
                    <a:cubicBezTo>
                      <a:pt x="12855" y="20955"/>
                      <a:pt x="12863" y="20967"/>
                      <a:pt x="12858" y="20990"/>
                    </a:cubicBezTo>
                    <a:cubicBezTo>
                      <a:pt x="12852" y="21023"/>
                      <a:pt x="12866" y="21110"/>
                      <a:pt x="12892" y="21176"/>
                    </a:cubicBezTo>
                    <a:cubicBezTo>
                      <a:pt x="13029" y="21542"/>
                      <a:pt x="13110" y="21856"/>
                      <a:pt x="13074" y="21892"/>
                    </a:cubicBezTo>
                    <a:cubicBezTo>
                      <a:pt x="13067" y="21899"/>
                      <a:pt x="13059" y="21902"/>
                      <a:pt x="13049" y="21902"/>
                    </a:cubicBezTo>
                    <a:cubicBezTo>
                      <a:pt x="12912" y="21902"/>
                      <a:pt x="12460" y="21353"/>
                      <a:pt x="12412" y="21110"/>
                    </a:cubicBezTo>
                    <a:cubicBezTo>
                      <a:pt x="12378" y="20942"/>
                      <a:pt x="12369" y="20877"/>
                      <a:pt x="12411" y="20877"/>
                    </a:cubicBezTo>
                    <a:close/>
                    <a:moveTo>
                      <a:pt x="6151" y="19520"/>
                    </a:moveTo>
                    <a:cubicBezTo>
                      <a:pt x="6177" y="19520"/>
                      <a:pt x="6237" y="19941"/>
                      <a:pt x="6350" y="20811"/>
                    </a:cubicBezTo>
                    <a:cubicBezTo>
                      <a:pt x="6433" y="21436"/>
                      <a:pt x="6484" y="21966"/>
                      <a:pt x="6468" y="21986"/>
                    </a:cubicBezTo>
                    <a:cubicBezTo>
                      <a:pt x="6464" y="21990"/>
                      <a:pt x="6459" y="21992"/>
                      <a:pt x="6452" y="21992"/>
                    </a:cubicBezTo>
                    <a:cubicBezTo>
                      <a:pt x="6423" y="21992"/>
                      <a:pt x="6368" y="21958"/>
                      <a:pt x="6309" y="21900"/>
                    </a:cubicBezTo>
                    <a:cubicBezTo>
                      <a:pt x="6210" y="21806"/>
                      <a:pt x="6175" y="21502"/>
                      <a:pt x="6149" y="20526"/>
                    </a:cubicBezTo>
                    <a:cubicBezTo>
                      <a:pt x="6132" y="19862"/>
                      <a:pt x="6128" y="19520"/>
                      <a:pt x="6151" y="19520"/>
                    </a:cubicBezTo>
                    <a:close/>
                    <a:moveTo>
                      <a:pt x="6629" y="15272"/>
                    </a:moveTo>
                    <a:lnTo>
                      <a:pt x="6777" y="16006"/>
                    </a:lnTo>
                    <a:cubicBezTo>
                      <a:pt x="6916" y="16701"/>
                      <a:pt x="6917" y="16788"/>
                      <a:pt x="6790" y="17675"/>
                    </a:cubicBezTo>
                    <a:cubicBezTo>
                      <a:pt x="6650" y="18662"/>
                      <a:pt x="6600" y="20765"/>
                      <a:pt x="6696" y="21666"/>
                    </a:cubicBezTo>
                    <a:cubicBezTo>
                      <a:pt x="6723" y="21929"/>
                      <a:pt x="6726" y="22067"/>
                      <a:pt x="6704" y="22067"/>
                    </a:cubicBezTo>
                    <a:cubicBezTo>
                      <a:pt x="6697" y="22067"/>
                      <a:pt x="6689" y="22055"/>
                      <a:pt x="6678" y="22032"/>
                    </a:cubicBezTo>
                    <a:cubicBezTo>
                      <a:pt x="6638" y="21941"/>
                      <a:pt x="6506" y="21078"/>
                      <a:pt x="6387" y="20118"/>
                    </a:cubicBezTo>
                    <a:cubicBezTo>
                      <a:pt x="6145" y="18170"/>
                      <a:pt x="6152" y="17747"/>
                      <a:pt x="6449" y="16208"/>
                    </a:cubicBezTo>
                    <a:lnTo>
                      <a:pt x="6629" y="15272"/>
                    </a:lnTo>
                    <a:close/>
                    <a:moveTo>
                      <a:pt x="7908" y="19994"/>
                    </a:moveTo>
                    <a:lnTo>
                      <a:pt x="8153" y="20646"/>
                    </a:lnTo>
                    <a:cubicBezTo>
                      <a:pt x="8286" y="21005"/>
                      <a:pt x="8419" y="21469"/>
                      <a:pt x="8447" y="21677"/>
                    </a:cubicBezTo>
                    <a:cubicBezTo>
                      <a:pt x="8490" y="22011"/>
                      <a:pt x="8473" y="22066"/>
                      <a:pt x="8313" y="22153"/>
                    </a:cubicBezTo>
                    <a:cubicBezTo>
                      <a:pt x="8228" y="22198"/>
                      <a:pt x="8147" y="22230"/>
                      <a:pt x="8118" y="22230"/>
                    </a:cubicBezTo>
                    <a:cubicBezTo>
                      <a:pt x="8113" y="22230"/>
                      <a:pt x="8110" y="22229"/>
                      <a:pt x="8108" y="22227"/>
                    </a:cubicBezTo>
                    <a:cubicBezTo>
                      <a:pt x="8062" y="22171"/>
                      <a:pt x="7900" y="20696"/>
                      <a:pt x="7905" y="20353"/>
                    </a:cubicBezTo>
                    <a:lnTo>
                      <a:pt x="7908" y="19994"/>
                    </a:lnTo>
                    <a:close/>
                    <a:moveTo>
                      <a:pt x="16453" y="15308"/>
                    </a:moveTo>
                    <a:cubicBezTo>
                      <a:pt x="16475" y="15308"/>
                      <a:pt x="16897" y="15712"/>
                      <a:pt x="17382" y="16201"/>
                    </a:cubicBezTo>
                    <a:lnTo>
                      <a:pt x="18270" y="17092"/>
                    </a:lnTo>
                    <a:lnTo>
                      <a:pt x="18215" y="18745"/>
                    </a:lnTo>
                    <a:cubicBezTo>
                      <a:pt x="18155" y="20546"/>
                      <a:pt x="18047" y="21740"/>
                      <a:pt x="17936" y="21816"/>
                    </a:cubicBezTo>
                    <a:cubicBezTo>
                      <a:pt x="17894" y="21846"/>
                      <a:pt x="17821" y="21950"/>
                      <a:pt x="17766" y="22054"/>
                    </a:cubicBezTo>
                    <a:cubicBezTo>
                      <a:pt x="17720" y="22142"/>
                      <a:pt x="17660" y="22196"/>
                      <a:pt x="17614" y="22196"/>
                    </a:cubicBezTo>
                    <a:cubicBezTo>
                      <a:pt x="17604" y="22196"/>
                      <a:pt x="17595" y="22194"/>
                      <a:pt x="17587" y="22188"/>
                    </a:cubicBezTo>
                    <a:cubicBezTo>
                      <a:pt x="17573" y="22180"/>
                      <a:pt x="17557" y="22176"/>
                      <a:pt x="17538" y="22176"/>
                    </a:cubicBezTo>
                    <a:cubicBezTo>
                      <a:pt x="17489" y="22176"/>
                      <a:pt x="17427" y="22201"/>
                      <a:pt x="17374" y="22245"/>
                    </a:cubicBezTo>
                    <a:cubicBezTo>
                      <a:pt x="17342" y="22273"/>
                      <a:pt x="17318" y="22290"/>
                      <a:pt x="17301" y="22290"/>
                    </a:cubicBezTo>
                    <a:cubicBezTo>
                      <a:pt x="17255" y="22290"/>
                      <a:pt x="17262" y="22166"/>
                      <a:pt x="17298" y="21785"/>
                    </a:cubicBezTo>
                    <a:cubicBezTo>
                      <a:pt x="17327" y="21471"/>
                      <a:pt x="17386" y="20597"/>
                      <a:pt x="17431" y="19830"/>
                    </a:cubicBezTo>
                    <a:cubicBezTo>
                      <a:pt x="17476" y="19064"/>
                      <a:pt x="17533" y="18327"/>
                      <a:pt x="17556" y="18182"/>
                    </a:cubicBezTo>
                    <a:cubicBezTo>
                      <a:pt x="17581" y="18035"/>
                      <a:pt x="17569" y="17916"/>
                      <a:pt x="17528" y="17916"/>
                    </a:cubicBezTo>
                    <a:cubicBezTo>
                      <a:pt x="17436" y="17916"/>
                      <a:pt x="17385" y="18414"/>
                      <a:pt x="17266" y="20400"/>
                    </a:cubicBezTo>
                    <a:cubicBezTo>
                      <a:pt x="17218" y="21205"/>
                      <a:pt x="17164" y="21911"/>
                      <a:pt x="17145" y="21965"/>
                    </a:cubicBezTo>
                    <a:cubicBezTo>
                      <a:pt x="17134" y="21997"/>
                      <a:pt x="17108" y="22013"/>
                      <a:pt x="17057" y="22013"/>
                    </a:cubicBezTo>
                    <a:cubicBezTo>
                      <a:pt x="16995" y="22013"/>
                      <a:pt x="16896" y="21988"/>
                      <a:pt x="16743" y="21937"/>
                    </a:cubicBezTo>
                    <a:lnTo>
                      <a:pt x="16371" y="21811"/>
                    </a:lnTo>
                    <a:lnTo>
                      <a:pt x="16371" y="20107"/>
                    </a:lnTo>
                    <a:cubicBezTo>
                      <a:pt x="16371" y="19024"/>
                      <a:pt x="16342" y="18406"/>
                      <a:pt x="16290" y="18406"/>
                    </a:cubicBezTo>
                    <a:cubicBezTo>
                      <a:pt x="16237" y="18406"/>
                      <a:pt x="16208" y="19021"/>
                      <a:pt x="16208" y="20081"/>
                    </a:cubicBezTo>
                    <a:lnTo>
                      <a:pt x="16208" y="21753"/>
                    </a:lnTo>
                    <a:lnTo>
                      <a:pt x="16029" y="21699"/>
                    </a:lnTo>
                    <a:cubicBezTo>
                      <a:pt x="15263" y="21459"/>
                      <a:pt x="15272" y="21478"/>
                      <a:pt x="15180" y="20012"/>
                    </a:cubicBezTo>
                    <a:cubicBezTo>
                      <a:pt x="15149" y="19532"/>
                      <a:pt x="15095" y="19116"/>
                      <a:pt x="15062" y="19096"/>
                    </a:cubicBezTo>
                    <a:cubicBezTo>
                      <a:pt x="15060" y="19095"/>
                      <a:pt x="15057" y="19094"/>
                      <a:pt x="15055" y="19094"/>
                    </a:cubicBezTo>
                    <a:cubicBezTo>
                      <a:pt x="15027" y="19094"/>
                      <a:pt x="15019" y="19210"/>
                      <a:pt x="15035" y="19360"/>
                    </a:cubicBezTo>
                    <a:cubicBezTo>
                      <a:pt x="15121" y="20094"/>
                      <a:pt x="15206" y="21301"/>
                      <a:pt x="15176" y="21332"/>
                    </a:cubicBezTo>
                    <a:cubicBezTo>
                      <a:pt x="15170" y="21338"/>
                      <a:pt x="15158" y="21341"/>
                      <a:pt x="15140" y="21341"/>
                    </a:cubicBezTo>
                    <a:cubicBezTo>
                      <a:pt x="14992" y="21341"/>
                      <a:pt x="14477" y="21145"/>
                      <a:pt x="14447" y="21063"/>
                    </a:cubicBezTo>
                    <a:cubicBezTo>
                      <a:pt x="14429" y="21014"/>
                      <a:pt x="14363" y="20574"/>
                      <a:pt x="14297" y="20078"/>
                    </a:cubicBezTo>
                    <a:cubicBezTo>
                      <a:pt x="14249" y="19714"/>
                      <a:pt x="14221" y="19531"/>
                      <a:pt x="14212" y="19531"/>
                    </a:cubicBezTo>
                    <a:cubicBezTo>
                      <a:pt x="14207" y="19531"/>
                      <a:pt x="14209" y="19605"/>
                      <a:pt x="14220" y="19752"/>
                    </a:cubicBezTo>
                    <a:cubicBezTo>
                      <a:pt x="14244" y="20068"/>
                      <a:pt x="14282" y="20495"/>
                      <a:pt x="14310" y="20713"/>
                    </a:cubicBezTo>
                    <a:lnTo>
                      <a:pt x="14359" y="21103"/>
                    </a:lnTo>
                    <a:lnTo>
                      <a:pt x="14138" y="21018"/>
                    </a:lnTo>
                    <a:cubicBezTo>
                      <a:pt x="14063" y="20989"/>
                      <a:pt x="14011" y="20975"/>
                      <a:pt x="13983" y="20975"/>
                    </a:cubicBezTo>
                    <a:cubicBezTo>
                      <a:pt x="13957" y="20975"/>
                      <a:pt x="13952" y="20988"/>
                      <a:pt x="13968" y="21014"/>
                    </a:cubicBezTo>
                    <a:cubicBezTo>
                      <a:pt x="13996" y="21061"/>
                      <a:pt x="14064" y="21095"/>
                      <a:pt x="14131" y="21095"/>
                    </a:cubicBezTo>
                    <a:cubicBezTo>
                      <a:pt x="14286" y="21095"/>
                      <a:pt x="14417" y="21356"/>
                      <a:pt x="14417" y="21665"/>
                    </a:cubicBezTo>
                    <a:lnTo>
                      <a:pt x="14417" y="21926"/>
                    </a:lnTo>
                    <a:lnTo>
                      <a:pt x="14075" y="21723"/>
                    </a:lnTo>
                    <a:cubicBezTo>
                      <a:pt x="13755" y="21533"/>
                      <a:pt x="13722" y="21478"/>
                      <a:pt x="13584" y="20924"/>
                    </a:cubicBezTo>
                    <a:cubicBezTo>
                      <a:pt x="13428" y="20294"/>
                      <a:pt x="13378" y="20125"/>
                      <a:pt x="13335" y="20125"/>
                    </a:cubicBezTo>
                    <a:cubicBezTo>
                      <a:pt x="13329" y="20125"/>
                      <a:pt x="13323" y="20128"/>
                      <a:pt x="13317" y="20134"/>
                    </a:cubicBezTo>
                    <a:cubicBezTo>
                      <a:pt x="13300" y="20153"/>
                      <a:pt x="13354" y="20436"/>
                      <a:pt x="13440" y="20769"/>
                    </a:cubicBezTo>
                    <a:cubicBezTo>
                      <a:pt x="13524" y="21103"/>
                      <a:pt x="13583" y="21384"/>
                      <a:pt x="13570" y="21402"/>
                    </a:cubicBezTo>
                    <a:cubicBezTo>
                      <a:pt x="13568" y="21403"/>
                      <a:pt x="13566" y="21404"/>
                      <a:pt x="13562" y="21404"/>
                    </a:cubicBezTo>
                    <a:cubicBezTo>
                      <a:pt x="13529" y="21404"/>
                      <a:pt x="13399" y="21343"/>
                      <a:pt x="13253" y="21256"/>
                    </a:cubicBezTo>
                    <a:cubicBezTo>
                      <a:pt x="12934" y="21069"/>
                      <a:pt x="12918" y="21030"/>
                      <a:pt x="12658" y="19921"/>
                    </a:cubicBezTo>
                    <a:cubicBezTo>
                      <a:pt x="12580" y="19591"/>
                      <a:pt x="12503" y="19337"/>
                      <a:pt x="12481" y="19337"/>
                    </a:cubicBezTo>
                    <a:cubicBezTo>
                      <a:pt x="12480" y="19337"/>
                      <a:pt x="12479" y="19338"/>
                      <a:pt x="12478" y="19338"/>
                    </a:cubicBezTo>
                    <a:cubicBezTo>
                      <a:pt x="12460" y="19358"/>
                      <a:pt x="12527" y="19710"/>
                      <a:pt x="12626" y="20118"/>
                    </a:cubicBezTo>
                    <a:cubicBezTo>
                      <a:pt x="12725" y="20526"/>
                      <a:pt x="12785" y="20880"/>
                      <a:pt x="12759" y="20903"/>
                    </a:cubicBezTo>
                    <a:cubicBezTo>
                      <a:pt x="12755" y="20907"/>
                      <a:pt x="12748" y="20909"/>
                      <a:pt x="12738" y="20909"/>
                    </a:cubicBezTo>
                    <a:cubicBezTo>
                      <a:pt x="12692" y="20909"/>
                      <a:pt x="12590" y="20860"/>
                      <a:pt x="12484" y="20784"/>
                    </a:cubicBezTo>
                    <a:cubicBezTo>
                      <a:pt x="12303" y="20660"/>
                      <a:pt x="12218" y="20492"/>
                      <a:pt x="12100" y="20044"/>
                    </a:cubicBezTo>
                    <a:cubicBezTo>
                      <a:pt x="12017" y="19726"/>
                      <a:pt x="11924" y="19449"/>
                      <a:pt x="11891" y="19429"/>
                    </a:cubicBezTo>
                    <a:cubicBezTo>
                      <a:pt x="11890" y="19428"/>
                      <a:pt x="11889" y="19428"/>
                      <a:pt x="11888" y="19428"/>
                    </a:cubicBezTo>
                    <a:cubicBezTo>
                      <a:pt x="11863" y="19428"/>
                      <a:pt x="11906" y="19645"/>
                      <a:pt x="11985" y="19933"/>
                    </a:cubicBezTo>
                    <a:cubicBezTo>
                      <a:pt x="12069" y="20234"/>
                      <a:pt x="12117" y="20494"/>
                      <a:pt x="12096" y="20515"/>
                    </a:cubicBezTo>
                    <a:cubicBezTo>
                      <a:pt x="12090" y="20521"/>
                      <a:pt x="12082" y="20523"/>
                      <a:pt x="12071" y="20523"/>
                    </a:cubicBezTo>
                    <a:cubicBezTo>
                      <a:pt x="11966" y="20523"/>
                      <a:pt x="11646" y="20270"/>
                      <a:pt x="11648" y="20174"/>
                    </a:cubicBezTo>
                    <a:cubicBezTo>
                      <a:pt x="11649" y="19995"/>
                      <a:pt x="12214" y="16756"/>
                      <a:pt x="12250" y="16721"/>
                    </a:cubicBezTo>
                    <a:cubicBezTo>
                      <a:pt x="12266" y="16703"/>
                      <a:pt x="12420" y="16665"/>
                      <a:pt x="12584" y="16639"/>
                    </a:cubicBezTo>
                    <a:cubicBezTo>
                      <a:pt x="12650" y="16628"/>
                      <a:pt x="12706" y="16623"/>
                      <a:pt x="12754" y="16623"/>
                    </a:cubicBezTo>
                    <a:cubicBezTo>
                      <a:pt x="12858" y="16623"/>
                      <a:pt x="12921" y="16649"/>
                      <a:pt x="12955" y="16704"/>
                    </a:cubicBezTo>
                    <a:cubicBezTo>
                      <a:pt x="12977" y="16742"/>
                      <a:pt x="12999" y="16762"/>
                      <a:pt x="13026" y="16762"/>
                    </a:cubicBezTo>
                    <a:cubicBezTo>
                      <a:pt x="13065" y="16762"/>
                      <a:pt x="13115" y="16721"/>
                      <a:pt x="13195" y="16634"/>
                    </a:cubicBezTo>
                    <a:cubicBezTo>
                      <a:pt x="13287" y="16537"/>
                      <a:pt x="13421" y="16450"/>
                      <a:pt x="13484" y="16450"/>
                    </a:cubicBezTo>
                    <a:cubicBezTo>
                      <a:pt x="13550" y="16450"/>
                      <a:pt x="13797" y="16382"/>
                      <a:pt x="14042" y="16295"/>
                    </a:cubicBezTo>
                    <a:lnTo>
                      <a:pt x="14480" y="16140"/>
                    </a:lnTo>
                    <a:lnTo>
                      <a:pt x="14534" y="16315"/>
                    </a:lnTo>
                    <a:cubicBezTo>
                      <a:pt x="14557" y="16391"/>
                      <a:pt x="14572" y="16432"/>
                      <a:pt x="14589" y="16432"/>
                    </a:cubicBezTo>
                    <a:cubicBezTo>
                      <a:pt x="14610" y="16432"/>
                      <a:pt x="14635" y="16376"/>
                      <a:pt x="14685" y="16257"/>
                    </a:cubicBezTo>
                    <a:cubicBezTo>
                      <a:pt x="14764" y="16073"/>
                      <a:pt x="14946" y="15954"/>
                      <a:pt x="15597" y="15666"/>
                    </a:cubicBezTo>
                    <a:cubicBezTo>
                      <a:pt x="16045" y="15468"/>
                      <a:pt x="16430" y="15308"/>
                      <a:pt x="16453" y="15308"/>
                    </a:cubicBezTo>
                    <a:close/>
                    <a:moveTo>
                      <a:pt x="6968" y="17104"/>
                    </a:moveTo>
                    <a:cubicBezTo>
                      <a:pt x="6983" y="17104"/>
                      <a:pt x="7048" y="17296"/>
                      <a:pt x="7115" y="17532"/>
                    </a:cubicBezTo>
                    <a:cubicBezTo>
                      <a:pt x="7190" y="17806"/>
                      <a:pt x="7250" y="18547"/>
                      <a:pt x="7282" y="19590"/>
                    </a:cubicBezTo>
                    <a:cubicBezTo>
                      <a:pt x="7309" y="20486"/>
                      <a:pt x="7366" y="21471"/>
                      <a:pt x="7412" y="21780"/>
                    </a:cubicBezTo>
                    <a:cubicBezTo>
                      <a:pt x="7456" y="22088"/>
                      <a:pt x="7479" y="22354"/>
                      <a:pt x="7460" y="22374"/>
                    </a:cubicBezTo>
                    <a:cubicBezTo>
                      <a:pt x="7457" y="22377"/>
                      <a:pt x="7451" y="22378"/>
                      <a:pt x="7442" y="22378"/>
                    </a:cubicBezTo>
                    <a:cubicBezTo>
                      <a:pt x="7396" y="22378"/>
                      <a:pt x="7273" y="22342"/>
                      <a:pt x="7143" y="22288"/>
                    </a:cubicBezTo>
                    <a:cubicBezTo>
                      <a:pt x="6865" y="22173"/>
                      <a:pt x="6855" y="22155"/>
                      <a:pt x="6790" y="21609"/>
                    </a:cubicBezTo>
                    <a:cubicBezTo>
                      <a:pt x="6690" y="20777"/>
                      <a:pt x="6711" y="18878"/>
                      <a:pt x="6831" y="17934"/>
                    </a:cubicBezTo>
                    <a:cubicBezTo>
                      <a:pt x="6890" y="17478"/>
                      <a:pt x="6952" y="17104"/>
                      <a:pt x="6968" y="17104"/>
                    </a:cubicBezTo>
                    <a:close/>
                    <a:moveTo>
                      <a:pt x="14579" y="21281"/>
                    </a:moveTo>
                    <a:cubicBezTo>
                      <a:pt x="14658" y="21281"/>
                      <a:pt x="14792" y="21329"/>
                      <a:pt x="15012" y="21411"/>
                    </a:cubicBezTo>
                    <a:cubicBezTo>
                      <a:pt x="15176" y="21473"/>
                      <a:pt x="15214" y="21553"/>
                      <a:pt x="15253" y="21921"/>
                    </a:cubicBezTo>
                    <a:cubicBezTo>
                      <a:pt x="15276" y="22157"/>
                      <a:pt x="15287" y="22371"/>
                      <a:pt x="15273" y="22386"/>
                    </a:cubicBezTo>
                    <a:cubicBezTo>
                      <a:pt x="15272" y="22387"/>
                      <a:pt x="15270" y="22388"/>
                      <a:pt x="15267" y="22388"/>
                    </a:cubicBezTo>
                    <a:cubicBezTo>
                      <a:pt x="15233" y="22388"/>
                      <a:pt x="15070" y="22308"/>
                      <a:pt x="14881" y="22199"/>
                    </a:cubicBezTo>
                    <a:cubicBezTo>
                      <a:pt x="14547" y="22001"/>
                      <a:pt x="14512" y="21950"/>
                      <a:pt x="14484" y="21617"/>
                    </a:cubicBezTo>
                    <a:cubicBezTo>
                      <a:pt x="14465" y="21381"/>
                      <a:pt x="14464" y="21281"/>
                      <a:pt x="14579" y="21281"/>
                    </a:cubicBezTo>
                    <a:close/>
                    <a:moveTo>
                      <a:pt x="5070" y="22007"/>
                    </a:moveTo>
                    <a:cubicBezTo>
                      <a:pt x="5089" y="22007"/>
                      <a:pt x="5137" y="22029"/>
                      <a:pt x="5212" y="22072"/>
                    </a:cubicBezTo>
                    <a:cubicBezTo>
                      <a:pt x="5303" y="22121"/>
                      <a:pt x="5377" y="22199"/>
                      <a:pt x="5377" y="22244"/>
                    </a:cubicBezTo>
                    <a:cubicBezTo>
                      <a:pt x="5377" y="22275"/>
                      <a:pt x="5390" y="22292"/>
                      <a:pt x="5412" y="22292"/>
                    </a:cubicBezTo>
                    <a:cubicBezTo>
                      <a:pt x="5425" y="22292"/>
                      <a:pt x="5440" y="22287"/>
                      <a:pt x="5457" y="22278"/>
                    </a:cubicBezTo>
                    <a:cubicBezTo>
                      <a:pt x="5467" y="22271"/>
                      <a:pt x="5477" y="22268"/>
                      <a:pt x="5486" y="22268"/>
                    </a:cubicBezTo>
                    <a:cubicBezTo>
                      <a:pt x="5517" y="22268"/>
                      <a:pt x="5538" y="22307"/>
                      <a:pt x="5538" y="22371"/>
                    </a:cubicBezTo>
                    <a:cubicBezTo>
                      <a:pt x="5538" y="22416"/>
                      <a:pt x="5530" y="22440"/>
                      <a:pt x="5508" y="22440"/>
                    </a:cubicBezTo>
                    <a:cubicBezTo>
                      <a:pt x="5475" y="22440"/>
                      <a:pt x="5410" y="22388"/>
                      <a:pt x="5294" y="22274"/>
                    </a:cubicBezTo>
                    <a:cubicBezTo>
                      <a:pt x="5106" y="22091"/>
                      <a:pt x="5034" y="22007"/>
                      <a:pt x="5070" y="22007"/>
                    </a:cubicBezTo>
                    <a:close/>
                    <a:moveTo>
                      <a:pt x="23793" y="16946"/>
                    </a:moveTo>
                    <a:cubicBezTo>
                      <a:pt x="23819" y="16946"/>
                      <a:pt x="23737" y="17633"/>
                      <a:pt x="23612" y="18469"/>
                    </a:cubicBezTo>
                    <a:cubicBezTo>
                      <a:pt x="23398" y="19900"/>
                      <a:pt x="23322" y="20434"/>
                      <a:pt x="23341" y="20434"/>
                    </a:cubicBezTo>
                    <a:cubicBezTo>
                      <a:pt x="23349" y="20434"/>
                      <a:pt x="23376" y="20331"/>
                      <a:pt x="23417" y="20155"/>
                    </a:cubicBezTo>
                    <a:cubicBezTo>
                      <a:pt x="23480" y="19885"/>
                      <a:pt x="23609" y="19122"/>
                      <a:pt x="23704" y="18445"/>
                    </a:cubicBezTo>
                    <a:cubicBezTo>
                      <a:pt x="23844" y="17448"/>
                      <a:pt x="23900" y="17045"/>
                      <a:pt x="24006" y="17045"/>
                    </a:cubicBezTo>
                    <a:cubicBezTo>
                      <a:pt x="24078" y="17045"/>
                      <a:pt x="24173" y="17233"/>
                      <a:pt x="24333" y="17549"/>
                    </a:cubicBezTo>
                    <a:cubicBezTo>
                      <a:pt x="24643" y="18162"/>
                      <a:pt x="24660" y="18228"/>
                      <a:pt x="24595" y="18634"/>
                    </a:cubicBezTo>
                    <a:cubicBezTo>
                      <a:pt x="24519" y="19103"/>
                      <a:pt x="24229" y="19659"/>
                      <a:pt x="23646" y="20459"/>
                    </a:cubicBezTo>
                    <a:cubicBezTo>
                      <a:pt x="23145" y="21142"/>
                      <a:pt x="22270" y="22120"/>
                      <a:pt x="21961" y="22339"/>
                    </a:cubicBezTo>
                    <a:cubicBezTo>
                      <a:pt x="21843" y="22422"/>
                      <a:pt x="21783" y="22462"/>
                      <a:pt x="21760" y="22462"/>
                    </a:cubicBezTo>
                    <a:cubicBezTo>
                      <a:pt x="21738" y="22462"/>
                      <a:pt x="21749" y="22427"/>
                      <a:pt x="21776" y="22358"/>
                    </a:cubicBezTo>
                    <a:cubicBezTo>
                      <a:pt x="21870" y="22114"/>
                      <a:pt x="22378" y="19278"/>
                      <a:pt x="22510" y="18253"/>
                    </a:cubicBezTo>
                    <a:cubicBezTo>
                      <a:pt x="22576" y="17747"/>
                      <a:pt x="22643" y="17322"/>
                      <a:pt x="22657" y="17311"/>
                    </a:cubicBezTo>
                    <a:cubicBezTo>
                      <a:pt x="22673" y="17299"/>
                      <a:pt x="22788" y="17266"/>
                      <a:pt x="22910" y="17238"/>
                    </a:cubicBezTo>
                    <a:cubicBezTo>
                      <a:pt x="22971" y="17223"/>
                      <a:pt x="23016" y="17213"/>
                      <a:pt x="23047" y="17213"/>
                    </a:cubicBezTo>
                    <a:cubicBezTo>
                      <a:pt x="23126" y="17213"/>
                      <a:pt x="23120" y="17277"/>
                      <a:pt x="23091" y="17493"/>
                    </a:cubicBezTo>
                    <a:cubicBezTo>
                      <a:pt x="23012" y="18055"/>
                      <a:pt x="22644" y="21169"/>
                      <a:pt x="22644" y="21264"/>
                    </a:cubicBezTo>
                    <a:cubicBezTo>
                      <a:pt x="22644" y="21304"/>
                      <a:pt x="22655" y="21326"/>
                      <a:pt x="22672" y="21326"/>
                    </a:cubicBezTo>
                    <a:cubicBezTo>
                      <a:pt x="22679" y="21326"/>
                      <a:pt x="22688" y="21321"/>
                      <a:pt x="22697" y="21312"/>
                    </a:cubicBezTo>
                    <a:cubicBezTo>
                      <a:pt x="22726" y="21285"/>
                      <a:pt x="22867" y="20339"/>
                      <a:pt x="23008" y="19215"/>
                    </a:cubicBezTo>
                    <a:lnTo>
                      <a:pt x="23263" y="17165"/>
                    </a:lnTo>
                    <a:lnTo>
                      <a:pt x="23504" y="17060"/>
                    </a:lnTo>
                    <a:cubicBezTo>
                      <a:pt x="23633" y="17004"/>
                      <a:pt x="23766" y="16950"/>
                      <a:pt x="23793" y="16946"/>
                    </a:cubicBezTo>
                    <a:cubicBezTo>
                      <a:pt x="23793" y="16946"/>
                      <a:pt x="23793" y="16946"/>
                      <a:pt x="23793" y="16946"/>
                    </a:cubicBezTo>
                    <a:close/>
                    <a:moveTo>
                      <a:pt x="7346" y="18488"/>
                    </a:moveTo>
                    <a:cubicBezTo>
                      <a:pt x="7373" y="18488"/>
                      <a:pt x="7476" y="18723"/>
                      <a:pt x="7571" y="19009"/>
                    </a:cubicBezTo>
                    <a:cubicBezTo>
                      <a:pt x="7667" y="19298"/>
                      <a:pt x="7778" y="19925"/>
                      <a:pt x="7820" y="20415"/>
                    </a:cubicBezTo>
                    <a:cubicBezTo>
                      <a:pt x="7860" y="20904"/>
                      <a:pt x="7919" y="21542"/>
                      <a:pt x="7951" y="21840"/>
                    </a:cubicBezTo>
                    <a:cubicBezTo>
                      <a:pt x="8004" y="22354"/>
                      <a:pt x="7997" y="22386"/>
                      <a:pt x="7824" y="22439"/>
                    </a:cubicBezTo>
                    <a:cubicBezTo>
                      <a:pt x="7749" y="22462"/>
                      <a:pt x="7675" y="22476"/>
                      <a:pt x="7639" y="22476"/>
                    </a:cubicBezTo>
                    <a:cubicBezTo>
                      <a:pt x="7627" y="22476"/>
                      <a:pt x="7619" y="22475"/>
                      <a:pt x="7616" y="22471"/>
                    </a:cubicBezTo>
                    <a:cubicBezTo>
                      <a:pt x="7487" y="22340"/>
                      <a:pt x="7226" y="18488"/>
                      <a:pt x="7346" y="18488"/>
                    </a:cubicBezTo>
                    <a:close/>
                    <a:moveTo>
                      <a:pt x="16493" y="21948"/>
                    </a:moveTo>
                    <a:cubicBezTo>
                      <a:pt x="16571" y="21948"/>
                      <a:pt x="16699" y="21995"/>
                      <a:pt x="16919" y="22077"/>
                    </a:cubicBezTo>
                    <a:cubicBezTo>
                      <a:pt x="17215" y="22188"/>
                      <a:pt x="17137" y="22368"/>
                      <a:pt x="16731" y="22509"/>
                    </a:cubicBezTo>
                    <a:cubicBezTo>
                      <a:pt x="16546" y="22573"/>
                      <a:pt x="16380" y="22616"/>
                      <a:pt x="16330" y="22616"/>
                    </a:cubicBezTo>
                    <a:cubicBezTo>
                      <a:pt x="16323" y="22616"/>
                      <a:pt x="16318" y="22615"/>
                      <a:pt x="16316" y="22613"/>
                    </a:cubicBezTo>
                    <a:cubicBezTo>
                      <a:pt x="16298" y="22598"/>
                      <a:pt x="16310" y="22431"/>
                      <a:pt x="16339" y="22241"/>
                    </a:cubicBezTo>
                    <a:cubicBezTo>
                      <a:pt x="16373" y="22036"/>
                      <a:pt x="16387" y="21948"/>
                      <a:pt x="16493" y="21948"/>
                    </a:cubicBezTo>
                    <a:close/>
                    <a:moveTo>
                      <a:pt x="19124" y="19419"/>
                    </a:moveTo>
                    <a:cubicBezTo>
                      <a:pt x="19124" y="19419"/>
                      <a:pt x="19125" y="19419"/>
                      <a:pt x="19126" y="19420"/>
                    </a:cubicBezTo>
                    <a:cubicBezTo>
                      <a:pt x="19144" y="19440"/>
                      <a:pt x="19115" y="19782"/>
                      <a:pt x="19064" y="20174"/>
                    </a:cubicBezTo>
                    <a:cubicBezTo>
                      <a:pt x="18963" y="20948"/>
                      <a:pt x="18662" y="22580"/>
                      <a:pt x="18612" y="22628"/>
                    </a:cubicBezTo>
                    <a:cubicBezTo>
                      <a:pt x="18611" y="22629"/>
                      <a:pt x="18610" y="22630"/>
                      <a:pt x="18608" y="22630"/>
                    </a:cubicBezTo>
                    <a:cubicBezTo>
                      <a:pt x="18585" y="22630"/>
                      <a:pt x="18516" y="22531"/>
                      <a:pt x="18450" y="22402"/>
                    </a:cubicBezTo>
                    <a:cubicBezTo>
                      <a:pt x="18323" y="22157"/>
                      <a:pt x="18329" y="22112"/>
                      <a:pt x="18559" y="21396"/>
                    </a:cubicBezTo>
                    <a:cubicBezTo>
                      <a:pt x="18692" y="20980"/>
                      <a:pt x="18865" y="20365"/>
                      <a:pt x="18947" y="20015"/>
                    </a:cubicBezTo>
                    <a:cubicBezTo>
                      <a:pt x="19027" y="19677"/>
                      <a:pt x="19103" y="19419"/>
                      <a:pt x="19124" y="19419"/>
                    </a:cubicBezTo>
                    <a:close/>
                    <a:moveTo>
                      <a:pt x="13074" y="21267"/>
                    </a:moveTo>
                    <a:cubicBezTo>
                      <a:pt x="13119" y="21267"/>
                      <a:pt x="13215" y="21320"/>
                      <a:pt x="13389" y="21424"/>
                    </a:cubicBezTo>
                    <a:cubicBezTo>
                      <a:pt x="13554" y="21522"/>
                      <a:pt x="13685" y="21640"/>
                      <a:pt x="13687" y="21692"/>
                    </a:cubicBezTo>
                    <a:cubicBezTo>
                      <a:pt x="13690" y="21744"/>
                      <a:pt x="13743" y="22006"/>
                      <a:pt x="13805" y="22267"/>
                    </a:cubicBezTo>
                    <a:lnTo>
                      <a:pt x="13919" y="22748"/>
                    </a:lnTo>
                    <a:lnTo>
                      <a:pt x="13919" y="22748"/>
                    </a:lnTo>
                    <a:lnTo>
                      <a:pt x="13634" y="22473"/>
                    </a:lnTo>
                    <a:cubicBezTo>
                      <a:pt x="13357" y="22207"/>
                      <a:pt x="13166" y="21859"/>
                      <a:pt x="13061" y="21444"/>
                    </a:cubicBezTo>
                    <a:cubicBezTo>
                      <a:pt x="13033" y="21325"/>
                      <a:pt x="13026" y="21267"/>
                      <a:pt x="13074" y="21267"/>
                    </a:cubicBezTo>
                    <a:close/>
                    <a:moveTo>
                      <a:pt x="5801" y="22322"/>
                    </a:moveTo>
                    <a:cubicBezTo>
                      <a:pt x="5837" y="22322"/>
                      <a:pt x="5890" y="22373"/>
                      <a:pt x="5946" y="22479"/>
                    </a:cubicBezTo>
                    <a:cubicBezTo>
                      <a:pt x="5989" y="22560"/>
                      <a:pt x="6028" y="22700"/>
                      <a:pt x="6028" y="22774"/>
                    </a:cubicBezTo>
                    <a:cubicBezTo>
                      <a:pt x="6027" y="22832"/>
                      <a:pt x="6010" y="22858"/>
                      <a:pt x="5983" y="22858"/>
                    </a:cubicBezTo>
                    <a:cubicBezTo>
                      <a:pt x="5918" y="22858"/>
                      <a:pt x="5799" y="22700"/>
                      <a:pt x="5766" y="22520"/>
                    </a:cubicBezTo>
                    <a:cubicBezTo>
                      <a:pt x="5741" y="22389"/>
                      <a:pt x="5759" y="22322"/>
                      <a:pt x="5801" y="22322"/>
                    </a:cubicBezTo>
                    <a:close/>
                    <a:moveTo>
                      <a:pt x="15288" y="21510"/>
                    </a:moveTo>
                    <a:lnTo>
                      <a:pt x="15748" y="21680"/>
                    </a:lnTo>
                    <a:lnTo>
                      <a:pt x="16208" y="21851"/>
                    </a:lnTo>
                    <a:lnTo>
                      <a:pt x="16208" y="22295"/>
                    </a:lnTo>
                    <a:cubicBezTo>
                      <a:pt x="16208" y="22626"/>
                      <a:pt x="16199" y="22710"/>
                      <a:pt x="16116" y="22710"/>
                    </a:cubicBezTo>
                    <a:cubicBezTo>
                      <a:pt x="16096" y="22710"/>
                      <a:pt x="16073" y="22706"/>
                      <a:pt x="16045" y="22699"/>
                    </a:cubicBezTo>
                    <a:cubicBezTo>
                      <a:pt x="16025" y="22694"/>
                      <a:pt x="16005" y="22692"/>
                      <a:pt x="15986" y="22692"/>
                    </a:cubicBezTo>
                    <a:cubicBezTo>
                      <a:pt x="15910" y="22692"/>
                      <a:pt x="15840" y="22728"/>
                      <a:pt x="15801" y="22792"/>
                    </a:cubicBezTo>
                    <a:cubicBezTo>
                      <a:pt x="15765" y="22852"/>
                      <a:pt x="15742" y="22881"/>
                      <a:pt x="15718" y="22881"/>
                    </a:cubicBezTo>
                    <a:cubicBezTo>
                      <a:pt x="15697" y="22881"/>
                      <a:pt x="15677" y="22858"/>
                      <a:pt x="15648" y="22812"/>
                    </a:cubicBezTo>
                    <a:cubicBezTo>
                      <a:pt x="15618" y="22765"/>
                      <a:pt x="15573" y="22738"/>
                      <a:pt x="15533" y="22738"/>
                    </a:cubicBezTo>
                    <a:cubicBezTo>
                      <a:pt x="15517" y="22738"/>
                      <a:pt x="15502" y="22742"/>
                      <a:pt x="15489" y="22751"/>
                    </a:cubicBezTo>
                    <a:cubicBezTo>
                      <a:pt x="15477" y="22758"/>
                      <a:pt x="15467" y="22761"/>
                      <a:pt x="15458" y="22761"/>
                    </a:cubicBezTo>
                    <a:cubicBezTo>
                      <a:pt x="15426" y="22761"/>
                      <a:pt x="15406" y="22724"/>
                      <a:pt x="15407" y="22661"/>
                    </a:cubicBezTo>
                    <a:cubicBezTo>
                      <a:pt x="15408" y="22582"/>
                      <a:pt x="15383" y="22292"/>
                      <a:pt x="15349" y="22014"/>
                    </a:cubicBezTo>
                    <a:lnTo>
                      <a:pt x="15288" y="21510"/>
                    </a:lnTo>
                    <a:close/>
                    <a:moveTo>
                      <a:pt x="19895" y="17925"/>
                    </a:moveTo>
                    <a:cubicBezTo>
                      <a:pt x="20012" y="17925"/>
                      <a:pt x="20026" y="17976"/>
                      <a:pt x="20002" y="18096"/>
                    </a:cubicBezTo>
                    <a:cubicBezTo>
                      <a:pt x="19982" y="18200"/>
                      <a:pt x="19888" y="18757"/>
                      <a:pt x="19792" y="19344"/>
                    </a:cubicBezTo>
                    <a:cubicBezTo>
                      <a:pt x="19608" y="20460"/>
                      <a:pt x="19157" y="22340"/>
                      <a:pt x="18956" y="22814"/>
                    </a:cubicBezTo>
                    <a:cubicBezTo>
                      <a:pt x="18895" y="22956"/>
                      <a:pt x="18848" y="23023"/>
                      <a:pt x="18817" y="23023"/>
                    </a:cubicBezTo>
                    <a:cubicBezTo>
                      <a:pt x="18738" y="23023"/>
                      <a:pt x="18758" y="22591"/>
                      <a:pt x="18890" y="21900"/>
                    </a:cubicBezTo>
                    <a:cubicBezTo>
                      <a:pt x="18984" y="21410"/>
                      <a:pt x="19140" y="20329"/>
                      <a:pt x="19239" y="19506"/>
                    </a:cubicBezTo>
                    <a:cubicBezTo>
                      <a:pt x="19404" y="18136"/>
                      <a:pt x="19433" y="18004"/>
                      <a:pt x="19582" y="17973"/>
                    </a:cubicBezTo>
                    <a:cubicBezTo>
                      <a:pt x="19728" y="17942"/>
                      <a:pt x="19829" y="17925"/>
                      <a:pt x="19895" y="17925"/>
                    </a:cubicBezTo>
                    <a:close/>
                    <a:moveTo>
                      <a:pt x="6220" y="22518"/>
                    </a:moveTo>
                    <a:cubicBezTo>
                      <a:pt x="6231" y="22518"/>
                      <a:pt x="6247" y="22561"/>
                      <a:pt x="6272" y="22640"/>
                    </a:cubicBezTo>
                    <a:cubicBezTo>
                      <a:pt x="6309" y="22754"/>
                      <a:pt x="6341" y="22907"/>
                      <a:pt x="6346" y="22990"/>
                    </a:cubicBezTo>
                    <a:cubicBezTo>
                      <a:pt x="6348" y="23057"/>
                      <a:pt x="6328" y="23097"/>
                      <a:pt x="6297" y="23097"/>
                    </a:cubicBezTo>
                    <a:cubicBezTo>
                      <a:pt x="6290" y="23097"/>
                      <a:pt x="6281" y="23095"/>
                      <a:pt x="6272" y="23089"/>
                    </a:cubicBezTo>
                    <a:cubicBezTo>
                      <a:pt x="6228" y="23063"/>
                      <a:pt x="6195" y="22902"/>
                      <a:pt x="6199" y="22739"/>
                    </a:cubicBezTo>
                    <a:cubicBezTo>
                      <a:pt x="6203" y="22587"/>
                      <a:pt x="6207" y="22518"/>
                      <a:pt x="6220" y="22518"/>
                    </a:cubicBezTo>
                    <a:close/>
                    <a:moveTo>
                      <a:pt x="14579" y="22147"/>
                    </a:moveTo>
                    <a:lnTo>
                      <a:pt x="14926" y="22334"/>
                    </a:lnTo>
                    <a:cubicBezTo>
                      <a:pt x="15212" y="22487"/>
                      <a:pt x="15276" y="22568"/>
                      <a:pt x="15296" y="22786"/>
                    </a:cubicBezTo>
                    <a:cubicBezTo>
                      <a:pt x="15312" y="22951"/>
                      <a:pt x="15303" y="23014"/>
                      <a:pt x="15248" y="23014"/>
                    </a:cubicBezTo>
                    <a:cubicBezTo>
                      <a:pt x="15234" y="23014"/>
                      <a:pt x="15216" y="23009"/>
                      <a:pt x="15194" y="23001"/>
                    </a:cubicBezTo>
                    <a:cubicBezTo>
                      <a:pt x="15171" y="22992"/>
                      <a:pt x="15150" y="22988"/>
                      <a:pt x="15132" y="22988"/>
                    </a:cubicBezTo>
                    <a:cubicBezTo>
                      <a:pt x="15092" y="22988"/>
                      <a:pt x="15067" y="23008"/>
                      <a:pt x="15067" y="23046"/>
                    </a:cubicBezTo>
                    <a:cubicBezTo>
                      <a:pt x="15067" y="23097"/>
                      <a:pt x="14986" y="23169"/>
                      <a:pt x="14888" y="23207"/>
                    </a:cubicBezTo>
                    <a:cubicBezTo>
                      <a:pt x="14852" y="23220"/>
                      <a:pt x="14819" y="23228"/>
                      <a:pt x="14791" y="23228"/>
                    </a:cubicBezTo>
                    <a:cubicBezTo>
                      <a:pt x="14646" y="23228"/>
                      <a:pt x="14597" y="23042"/>
                      <a:pt x="14587" y="22538"/>
                    </a:cubicBezTo>
                    <a:lnTo>
                      <a:pt x="14579" y="22147"/>
                    </a:lnTo>
                    <a:close/>
                    <a:moveTo>
                      <a:pt x="22434" y="17364"/>
                    </a:moveTo>
                    <a:cubicBezTo>
                      <a:pt x="22534" y="17364"/>
                      <a:pt x="22542" y="17427"/>
                      <a:pt x="22517" y="17577"/>
                    </a:cubicBezTo>
                    <a:cubicBezTo>
                      <a:pt x="22497" y="17698"/>
                      <a:pt x="22423" y="18220"/>
                      <a:pt x="22355" y="18734"/>
                    </a:cubicBezTo>
                    <a:cubicBezTo>
                      <a:pt x="22286" y="19249"/>
                      <a:pt x="22098" y="20339"/>
                      <a:pt x="21939" y="21152"/>
                    </a:cubicBezTo>
                    <a:lnTo>
                      <a:pt x="21650" y="22635"/>
                    </a:lnTo>
                    <a:lnTo>
                      <a:pt x="21231" y="22960"/>
                    </a:lnTo>
                    <a:cubicBezTo>
                      <a:pt x="21012" y="23129"/>
                      <a:pt x="20820" y="23265"/>
                      <a:pt x="20797" y="23265"/>
                    </a:cubicBezTo>
                    <a:cubicBezTo>
                      <a:pt x="20796" y="23265"/>
                      <a:pt x="20795" y="23265"/>
                      <a:pt x="20795" y="23264"/>
                    </a:cubicBezTo>
                    <a:cubicBezTo>
                      <a:pt x="20785" y="23254"/>
                      <a:pt x="20923" y="22659"/>
                      <a:pt x="21099" y="21950"/>
                    </a:cubicBezTo>
                    <a:cubicBezTo>
                      <a:pt x="21277" y="21239"/>
                      <a:pt x="21543" y="19937"/>
                      <a:pt x="21691" y="19066"/>
                    </a:cubicBezTo>
                    <a:cubicBezTo>
                      <a:pt x="21947" y="17544"/>
                      <a:pt x="21966" y="17474"/>
                      <a:pt x="22155" y="17423"/>
                    </a:cubicBezTo>
                    <a:cubicBezTo>
                      <a:pt x="22287" y="17386"/>
                      <a:pt x="22376" y="17364"/>
                      <a:pt x="22434" y="17364"/>
                    </a:cubicBezTo>
                    <a:close/>
                    <a:moveTo>
                      <a:pt x="13786" y="21677"/>
                    </a:moveTo>
                    <a:cubicBezTo>
                      <a:pt x="13901" y="21677"/>
                      <a:pt x="14430" y="22069"/>
                      <a:pt x="14454" y="22193"/>
                    </a:cubicBezTo>
                    <a:cubicBezTo>
                      <a:pt x="14544" y="22641"/>
                      <a:pt x="14573" y="23290"/>
                      <a:pt x="14506" y="23330"/>
                    </a:cubicBezTo>
                    <a:cubicBezTo>
                      <a:pt x="14496" y="23336"/>
                      <a:pt x="14485" y="23339"/>
                      <a:pt x="14473" y="23339"/>
                    </a:cubicBezTo>
                    <a:cubicBezTo>
                      <a:pt x="14314" y="23339"/>
                      <a:pt x="14013" y="22807"/>
                      <a:pt x="13892" y="22291"/>
                    </a:cubicBezTo>
                    <a:cubicBezTo>
                      <a:pt x="13822" y="21987"/>
                      <a:pt x="13764" y="21717"/>
                      <a:pt x="13764" y="21696"/>
                    </a:cubicBezTo>
                    <a:cubicBezTo>
                      <a:pt x="13764" y="21683"/>
                      <a:pt x="13771" y="21677"/>
                      <a:pt x="13786" y="21677"/>
                    </a:cubicBezTo>
                    <a:close/>
                    <a:moveTo>
                      <a:pt x="17696" y="22702"/>
                    </a:moveTo>
                    <a:cubicBezTo>
                      <a:pt x="17705" y="22702"/>
                      <a:pt x="17719" y="22762"/>
                      <a:pt x="17732" y="22866"/>
                    </a:cubicBezTo>
                    <a:cubicBezTo>
                      <a:pt x="17750" y="23013"/>
                      <a:pt x="17726" y="23194"/>
                      <a:pt x="17675" y="23271"/>
                    </a:cubicBezTo>
                    <a:cubicBezTo>
                      <a:pt x="17646" y="23317"/>
                      <a:pt x="17628" y="23342"/>
                      <a:pt x="17618" y="23342"/>
                    </a:cubicBezTo>
                    <a:cubicBezTo>
                      <a:pt x="17602" y="23342"/>
                      <a:pt x="17607" y="23279"/>
                      <a:pt x="17629" y="23140"/>
                    </a:cubicBezTo>
                    <a:cubicBezTo>
                      <a:pt x="17655" y="22984"/>
                      <a:pt x="17680" y="22806"/>
                      <a:pt x="17687" y="22732"/>
                    </a:cubicBezTo>
                    <a:cubicBezTo>
                      <a:pt x="17689" y="22711"/>
                      <a:pt x="17692" y="22702"/>
                      <a:pt x="17696" y="22702"/>
                    </a:cubicBezTo>
                    <a:close/>
                    <a:moveTo>
                      <a:pt x="6514" y="22641"/>
                    </a:moveTo>
                    <a:cubicBezTo>
                      <a:pt x="6551" y="22641"/>
                      <a:pt x="6601" y="22755"/>
                      <a:pt x="6629" y="22894"/>
                    </a:cubicBezTo>
                    <a:cubicBezTo>
                      <a:pt x="6689" y="23195"/>
                      <a:pt x="6693" y="23359"/>
                      <a:pt x="6647" y="23359"/>
                    </a:cubicBezTo>
                    <a:cubicBezTo>
                      <a:pt x="6637" y="23359"/>
                      <a:pt x="6624" y="23351"/>
                      <a:pt x="6609" y="23335"/>
                    </a:cubicBezTo>
                    <a:cubicBezTo>
                      <a:pt x="6512" y="23228"/>
                      <a:pt x="6433" y="22641"/>
                      <a:pt x="6514" y="22641"/>
                    </a:cubicBezTo>
                    <a:close/>
                    <a:moveTo>
                      <a:pt x="7330" y="22966"/>
                    </a:moveTo>
                    <a:cubicBezTo>
                      <a:pt x="7376" y="22966"/>
                      <a:pt x="7410" y="23068"/>
                      <a:pt x="7406" y="23190"/>
                    </a:cubicBezTo>
                    <a:cubicBezTo>
                      <a:pt x="7405" y="23314"/>
                      <a:pt x="7370" y="23489"/>
                      <a:pt x="7330" y="23577"/>
                    </a:cubicBezTo>
                    <a:cubicBezTo>
                      <a:pt x="7312" y="23618"/>
                      <a:pt x="7298" y="23640"/>
                      <a:pt x="7287" y="23640"/>
                    </a:cubicBezTo>
                    <a:cubicBezTo>
                      <a:pt x="7264" y="23640"/>
                      <a:pt x="7254" y="23551"/>
                      <a:pt x="7253" y="23354"/>
                    </a:cubicBezTo>
                    <a:cubicBezTo>
                      <a:pt x="7251" y="23141"/>
                      <a:pt x="7286" y="22966"/>
                      <a:pt x="7330" y="22966"/>
                    </a:cubicBezTo>
                    <a:close/>
                    <a:moveTo>
                      <a:pt x="7001" y="22849"/>
                    </a:moveTo>
                    <a:cubicBezTo>
                      <a:pt x="7014" y="22849"/>
                      <a:pt x="7029" y="22853"/>
                      <a:pt x="7045" y="22859"/>
                    </a:cubicBezTo>
                    <a:cubicBezTo>
                      <a:pt x="7131" y="22890"/>
                      <a:pt x="7168" y="23026"/>
                      <a:pt x="7168" y="23311"/>
                    </a:cubicBezTo>
                    <a:cubicBezTo>
                      <a:pt x="7166" y="23563"/>
                      <a:pt x="7157" y="23656"/>
                      <a:pt x="7113" y="23656"/>
                    </a:cubicBezTo>
                    <a:cubicBezTo>
                      <a:pt x="7096" y="23656"/>
                      <a:pt x="7074" y="23642"/>
                      <a:pt x="7045" y="23619"/>
                    </a:cubicBezTo>
                    <a:cubicBezTo>
                      <a:pt x="6972" y="23561"/>
                      <a:pt x="6924" y="23378"/>
                      <a:pt x="6924" y="23168"/>
                    </a:cubicBezTo>
                    <a:cubicBezTo>
                      <a:pt x="6924" y="22931"/>
                      <a:pt x="6940" y="22849"/>
                      <a:pt x="7001" y="22849"/>
                    </a:cubicBezTo>
                    <a:close/>
                    <a:moveTo>
                      <a:pt x="21702" y="17520"/>
                    </a:moveTo>
                    <a:cubicBezTo>
                      <a:pt x="21793" y="17520"/>
                      <a:pt x="21813" y="17586"/>
                      <a:pt x="21791" y="17731"/>
                    </a:cubicBezTo>
                    <a:cubicBezTo>
                      <a:pt x="21772" y="17855"/>
                      <a:pt x="21677" y="18456"/>
                      <a:pt x="21581" y="19058"/>
                    </a:cubicBezTo>
                    <a:cubicBezTo>
                      <a:pt x="21411" y="20133"/>
                      <a:pt x="20968" y="22201"/>
                      <a:pt x="20732" y="23008"/>
                    </a:cubicBezTo>
                    <a:cubicBezTo>
                      <a:pt x="20627" y="23377"/>
                      <a:pt x="20567" y="23445"/>
                      <a:pt x="20102" y="23730"/>
                    </a:cubicBezTo>
                    <a:cubicBezTo>
                      <a:pt x="19816" y="23904"/>
                      <a:pt x="19564" y="24049"/>
                      <a:pt x="19532" y="24056"/>
                    </a:cubicBezTo>
                    <a:cubicBezTo>
                      <a:pt x="19532" y="24056"/>
                      <a:pt x="19531" y="24056"/>
                      <a:pt x="19531" y="24056"/>
                    </a:cubicBezTo>
                    <a:cubicBezTo>
                      <a:pt x="19495" y="24056"/>
                      <a:pt x="19345" y="23865"/>
                      <a:pt x="19198" y="23632"/>
                    </a:cubicBezTo>
                    <a:lnTo>
                      <a:pt x="18920" y="23196"/>
                    </a:lnTo>
                    <a:lnTo>
                      <a:pt x="19193" y="22352"/>
                    </a:lnTo>
                    <a:cubicBezTo>
                      <a:pt x="19344" y="21890"/>
                      <a:pt x="19465" y="21455"/>
                      <a:pt x="19465" y="21388"/>
                    </a:cubicBezTo>
                    <a:cubicBezTo>
                      <a:pt x="19465" y="21330"/>
                      <a:pt x="19495" y="21300"/>
                      <a:pt x="19547" y="21300"/>
                    </a:cubicBezTo>
                    <a:cubicBezTo>
                      <a:pt x="19565" y="21300"/>
                      <a:pt x="19585" y="21304"/>
                      <a:pt x="19607" y="21311"/>
                    </a:cubicBezTo>
                    <a:cubicBezTo>
                      <a:pt x="19648" y="21324"/>
                      <a:pt x="19674" y="21330"/>
                      <a:pt x="19686" y="21330"/>
                    </a:cubicBezTo>
                    <a:cubicBezTo>
                      <a:pt x="19706" y="21330"/>
                      <a:pt x="19689" y="21313"/>
                      <a:pt x="19639" y="21277"/>
                    </a:cubicBezTo>
                    <a:cubicBezTo>
                      <a:pt x="19547" y="21213"/>
                      <a:pt x="19559" y="21054"/>
                      <a:pt x="19695" y="20353"/>
                    </a:cubicBezTo>
                    <a:cubicBezTo>
                      <a:pt x="19788" y="19888"/>
                      <a:pt x="19905" y="19230"/>
                      <a:pt x="19953" y="18893"/>
                    </a:cubicBezTo>
                    <a:cubicBezTo>
                      <a:pt x="20107" y="17867"/>
                      <a:pt x="20109" y="17859"/>
                      <a:pt x="20328" y="17815"/>
                    </a:cubicBezTo>
                    <a:cubicBezTo>
                      <a:pt x="20363" y="17808"/>
                      <a:pt x="20393" y="17805"/>
                      <a:pt x="20418" y="17805"/>
                    </a:cubicBezTo>
                    <a:cubicBezTo>
                      <a:pt x="20495" y="17805"/>
                      <a:pt x="20523" y="17840"/>
                      <a:pt x="20523" y="17924"/>
                    </a:cubicBezTo>
                    <a:cubicBezTo>
                      <a:pt x="20523" y="18476"/>
                      <a:pt x="19745" y="22403"/>
                      <a:pt x="19499" y="23089"/>
                    </a:cubicBezTo>
                    <a:cubicBezTo>
                      <a:pt x="19473" y="23163"/>
                      <a:pt x="19467" y="23200"/>
                      <a:pt x="19484" y="23200"/>
                    </a:cubicBezTo>
                    <a:cubicBezTo>
                      <a:pt x="19493" y="23200"/>
                      <a:pt x="19508" y="23189"/>
                      <a:pt x="19531" y="23168"/>
                    </a:cubicBezTo>
                    <a:cubicBezTo>
                      <a:pt x="19679" y="23029"/>
                      <a:pt x="20109" y="21206"/>
                      <a:pt x="20404" y="19464"/>
                    </a:cubicBezTo>
                    <a:cubicBezTo>
                      <a:pt x="20567" y="18503"/>
                      <a:pt x="20730" y="17774"/>
                      <a:pt x="20792" y="17735"/>
                    </a:cubicBezTo>
                    <a:cubicBezTo>
                      <a:pt x="20855" y="17696"/>
                      <a:pt x="20996" y="17669"/>
                      <a:pt x="21088" y="17669"/>
                    </a:cubicBezTo>
                    <a:cubicBezTo>
                      <a:pt x="21139" y="17669"/>
                      <a:pt x="21176" y="17677"/>
                      <a:pt x="21176" y="17696"/>
                    </a:cubicBezTo>
                    <a:cubicBezTo>
                      <a:pt x="21176" y="17855"/>
                      <a:pt x="20902" y="19718"/>
                      <a:pt x="20775" y="20417"/>
                    </a:cubicBezTo>
                    <a:cubicBezTo>
                      <a:pt x="20578" y="21501"/>
                      <a:pt x="20424" y="22129"/>
                      <a:pt x="20143" y="22992"/>
                    </a:cubicBezTo>
                    <a:cubicBezTo>
                      <a:pt x="20030" y="23343"/>
                      <a:pt x="19955" y="23646"/>
                      <a:pt x="19979" y="23670"/>
                    </a:cubicBezTo>
                    <a:cubicBezTo>
                      <a:pt x="19980" y="23671"/>
                      <a:pt x="19982" y="23672"/>
                      <a:pt x="19984" y="23672"/>
                    </a:cubicBezTo>
                    <a:cubicBezTo>
                      <a:pt x="20074" y="23672"/>
                      <a:pt x="20591" y="21963"/>
                      <a:pt x="20768" y="21070"/>
                    </a:cubicBezTo>
                    <a:cubicBezTo>
                      <a:pt x="20863" y="20591"/>
                      <a:pt x="21023" y="19625"/>
                      <a:pt x="21124" y="18924"/>
                    </a:cubicBezTo>
                    <a:cubicBezTo>
                      <a:pt x="21279" y="17841"/>
                      <a:pt x="21329" y="17640"/>
                      <a:pt x="21461" y="17587"/>
                    </a:cubicBezTo>
                    <a:cubicBezTo>
                      <a:pt x="21570" y="17543"/>
                      <a:pt x="21649" y="17520"/>
                      <a:pt x="21702" y="17520"/>
                    </a:cubicBezTo>
                    <a:close/>
                    <a:moveTo>
                      <a:pt x="14848" y="23782"/>
                    </a:moveTo>
                    <a:cubicBezTo>
                      <a:pt x="14867" y="23782"/>
                      <a:pt x="14861" y="23900"/>
                      <a:pt x="14837" y="24045"/>
                    </a:cubicBezTo>
                    <a:cubicBezTo>
                      <a:pt x="14818" y="24154"/>
                      <a:pt x="14799" y="24210"/>
                      <a:pt x="14783" y="24210"/>
                    </a:cubicBezTo>
                    <a:cubicBezTo>
                      <a:pt x="14774" y="24210"/>
                      <a:pt x="14767" y="24195"/>
                      <a:pt x="14760" y="24164"/>
                    </a:cubicBezTo>
                    <a:cubicBezTo>
                      <a:pt x="14730" y="24025"/>
                      <a:pt x="14786" y="23782"/>
                      <a:pt x="14848" y="23782"/>
                    </a:cubicBezTo>
                    <a:close/>
                    <a:moveTo>
                      <a:pt x="12874" y="22526"/>
                    </a:moveTo>
                    <a:cubicBezTo>
                      <a:pt x="12890" y="22526"/>
                      <a:pt x="12913" y="22536"/>
                      <a:pt x="12942" y="22552"/>
                    </a:cubicBezTo>
                    <a:cubicBezTo>
                      <a:pt x="13027" y="22596"/>
                      <a:pt x="13242" y="22812"/>
                      <a:pt x="13416" y="23024"/>
                    </a:cubicBezTo>
                    <a:cubicBezTo>
                      <a:pt x="13979" y="23716"/>
                      <a:pt x="13956" y="23655"/>
                      <a:pt x="13769" y="24025"/>
                    </a:cubicBezTo>
                    <a:cubicBezTo>
                      <a:pt x="13681" y="24198"/>
                      <a:pt x="13624" y="24290"/>
                      <a:pt x="13569" y="24290"/>
                    </a:cubicBezTo>
                    <a:cubicBezTo>
                      <a:pt x="13502" y="24290"/>
                      <a:pt x="13437" y="24154"/>
                      <a:pt x="13322" y="23863"/>
                    </a:cubicBezTo>
                    <a:cubicBezTo>
                      <a:pt x="12888" y="22758"/>
                      <a:pt x="12800" y="22526"/>
                      <a:pt x="12874" y="22526"/>
                    </a:cubicBezTo>
                    <a:close/>
                    <a:moveTo>
                      <a:pt x="8025" y="22961"/>
                    </a:moveTo>
                    <a:cubicBezTo>
                      <a:pt x="8082" y="22961"/>
                      <a:pt x="8138" y="23068"/>
                      <a:pt x="8171" y="23310"/>
                    </a:cubicBezTo>
                    <a:cubicBezTo>
                      <a:pt x="8197" y="23504"/>
                      <a:pt x="8245" y="23818"/>
                      <a:pt x="8276" y="24013"/>
                    </a:cubicBezTo>
                    <a:lnTo>
                      <a:pt x="8333" y="24368"/>
                    </a:lnTo>
                    <a:lnTo>
                      <a:pt x="8333" y="24368"/>
                    </a:lnTo>
                    <a:lnTo>
                      <a:pt x="8075" y="24234"/>
                    </a:lnTo>
                    <a:cubicBezTo>
                      <a:pt x="7853" y="24118"/>
                      <a:pt x="7820" y="24060"/>
                      <a:pt x="7820" y="23791"/>
                    </a:cubicBezTo>
                    <a:cubicBezTo>
                      <a:pt x="7820" y="23288"/>
                      <a:pt x="7925" y="22961"/>
                      <a:pt x="8025" y="22961"/>
                    </a:cubicBezTo>
                    <a:close/>
                    <a:moveTo>
                      <a:pt x="18289" y="22990"/>
                    </a:moveTo>
                    <a:cubicBezTo>
                      <a:pt x="18297" y="22990"/>
                      <a:pt x="18306" y="22994"/>
                      <a:pt x="18318" y="23001"/>
                    </a:cubicBezTo>
                    <a:cubicBezTo>
                      <a:pt x="18369" y="23033"/>
                      <a:pt x="18408" y="23171"/>
                      <a:pt x="18408" y="23318"/>
                    </a:cubicBezTo>
                    <a:cubicBezTo>
                      <a:pt x="18408" y="23443"/>
                      <a:pt x="18418" y="23504"/>
                      <a:pt x="18440" y="23504"/>
                    </a:cubicBezTo>
                    <a:cubicBezTo>
                      <a:pt x="18450" y="23504"/>
                      <a:pt x="18462" y="23492"/>
                      <a:pt x="18476" y="23469"/>
                    </a:cubicBezTo>
                    <a:cubicBezTo>
                      <a:pt x="18486" y="23452"/>
                      <a:pt x="18499" y="23443"/>
                      <a:pt x="18515" y="23443"/>
                    </a:cubicBezTo>
                    <a:cubicBezTo>
                      <a:pt x="18571" y="23443"/>
                      <a:pt x="18663" y="23561"/>
                      <a:pt x="18813" y="23823"/>
                    </a:cubicBezTo>
                    <a:cubicBezTo>
                      <a:pt x="19032" y="24198"/>
                      <a:pt x="19063" y="24301"/>
                      <a:pt x="18971" y="24360"/>
                    </a:cubicBezTo>
                    <a:cubicBezTo>
                      <a:pt x="18904" y="24402"/>
                      <a:pt x="18855" y="24427"/>
                      <a:pt x="18816" y="24427"/>
                    </a:cubicBezTo>
                    <a:cubicBezTo>
                      <a:pt x="18724" y="24427"/>
                      <a:pt x="18691" y="24282"/>
                      <a:pt x="18626" y="23865"/>
                    </a:cubicBezTo>
                    <a:cubicBezTo>
                      <a:pt x="18621" y="23833"/>
                      <a:pt x="18616" y="23817"/>
                      <a:pt x="18611" y="23817"/>
                    </a:cubicBezTo>
                    <a:cubicBezTo>
                      <a:pt x="18599" y="23817"/>
                      <a:pt x="18588" y="23916"/>
                      <a:pt x="18583" y="24085"/>
                    </a:cubicBezTo>
                    <a:cubicBezTo>
                      <a:pt x="18576" y="24321"/>
                      <a:pt x="18537" y="24528"/>
                      <a:pt x="18497" y="24555"/>
                    </a:cubicBezTo>
                    <a:cubicBezTo>
                      <a:pt x="18495" y="24556"/>
                      <a:pt x="18492" y="24557"/>
                      <a:pt x="18490" y="24557"/>
                    </a:cubicBezTo>
                    <a:cubicBezTo>
                      <a:pt x="18422" y="24557"/>
                      <a:pt x="18335" y="24007"/>
                      <a:pt x="18350" y="23662"/>
                    </a:cubicBezTo>
                    <a:cubicBezTo>
                      <a:pt x="18356" y="23571"/>
                      <a:pt x="18330" y="23375"/>
                      <a:pt x="18294" y="23222"/>
                    </a:cubicBezTo>
                    <a:cubicBezTo>
                      <a:pt x="18255" y="23063"/>
                      <a:pt x="18254" y="22990"/>
                      <a:pt x="18289" y="22990"/>
                    </a:cubicBezTo>
                    <a:close/>
                    <a:moveTo>
                      <a:pt x="8597" y="22643"/>
                    </a:moveTo>
                    <a:cubicBezTo>
                      <a:pt x="8620" y="22643"/>
                      <a:pt x="8634" y="22654"/>
                      <a:pt x="8634" y="22675"/>
                    </a:cubicBezTo>
                    <a:cubicBezTo>
                      <a:pt x="8634" y="22715"/>
                      <a:pt x="8944" y="24246"/>
                      <a:pt x="9004" y="24500"/>
                    </a:cubicBezTo>
                    <a:lnTo>
                      <a:pt x="9049" y="24687"/>
                    </a:lnTo>
                    <a:lnTo>
                      <a:pt x="8730" y="24524"/>
                    </a:lnTo>
                    <a:cubicBezTo>
                      <a:pt x="8427" y="24368"/>
                      <a:pt x="8409" y="24337"/>
                      <a:pt x="8321" y="23791"/>
                    </a:cubicBezTo>
                    <a:cubicBezTo>
                      <a:pt x="8197" y="23026"/>
                      <a:pt x="8205" y="22883"/>
                      <a:pt x="8373" y="22754"/>
                    </a:cubicBezTo>
                    <a:cubicBezTo>
                      <a:pt x="8465" y="22683"/>
                      <a:pt x="8550" y="22643"/>
                      <a:pt x="8597" y="22643"/>
                    </a:cubicBezTo>
                    <a:close/>
                    <a:moveTo>
                      <a:pt x="18091" y="22619"/>
                    </a:moveTo>
                    <a:cubicBezTo>
                      <a:pt x="18093" y="22619"/>
                      <a:pt x="18095" y="22620"/>
                      <a:pt x="18096" y="22621"/>
                    </a:cubicBezTo>
                    <a:cubicBezTo>
                      <a:pt x="18135" y="22660"/>
                      <a:pt x="18183" y="23129"/>
                      <a:pt x="18207" y="23676"/>
                    </a:cubicBezTo>
                    <a:cubicBezTo>
                      <a:pt x="18241" y="24539"/>
                      <a:pt x="18228" y="24668"/>
                      <a:pt x="18111" y="24711"/>
                    </a:cubicBezTo>
                    <a:cubicBezTo>
                      <a:pt x="18062" y="24729"/>
                      <a:pt x="18013" y="24739"/>
                      <a:pt x="17981" y="24739"/>
                    </a:cubicBezTo>
                    <a:cubicBezTo>
                      <a:pt x="17965" y="24739"/>
                      <a:pt x="17954" y="24737"/>
                      <a:pt x="17949" y="24731"/>
                    </a:cubicBezTo>
                    <a:cubicBezTo>
                      <a:pt x="17934" y="24715"/>
                      <a:pt x="17944" y="24223"/>
                      <a:pt x="17974" y="23628"/>
                    </a:cubicBezTo>
                    <a:cubicBezTo>
                      <a:pt x="18001" y="23057"/>
                      <a:pt x="18053" y="22619"/>
                      <a:pt x="18091" y="22619"/>
                    </a:cubicBezTo>
                    <a:close/>
                    <a:moveTo>
                      <a:pt x="17723" y="23537"/>
                    </a:moveTo>
                    <a:cubicBezTo>
                      <a:pt x="17740" y="23537"/>
                      <a:pt x="17755" y="23830"/>
                      <a:pt x="17755" y="24190"/>
                    </a:cubicBezTo>
                    <a:cubicBezTo>
                      <a:pt x="17756" y="24572"/>
                      <a:pt x="17723" y="24841"/>
                      <a:pt x="17675" y="24841"/>
                    </a:cubicBezTo>
                    <a:cubicBezTo>
                      <a:pt x="17629" y="24841"/>
                      <a:pt x="17593" y="24662"/>
                      <a:pt x="17593" y="24441"/>
                    </a:cubicBezTo>
                    <a:cubicBezTo>
                      <a:pt x="17593" y="24044"/>
                      <a:pt x="17667" y="23537"/>
                      <a:pt x="17723" y="23537"/>
                    </a:cubicBezTo>
                    <a:close/>
                    <a:moveTo>
                      <a:pt x="9192" y="22262"/>
                    </a:moveTo>
                    <a:cubicBezTo>
                      <a:pt x="9273" y="22262"/>
                      <a:pt x="9332" y="22355"/>
                      <a:pt x="9351" y="22529"/>
                    </a:cubicBezTo>
                    <a:cubicBezTo>
                      <a:pt x="9364" y="22660"/>
                      <a:pt x="9447" y="23190"/>
                      <a:pt x="9537" y="23711"/>
                    </a:cubicBezTo>
                    <a:cubicBezTo>
                      <a:pt x="9694" y="24655"/>
                      <a:pt x="9733" y="24875"/>
                      <a:pt x="9623" y="24875"/>
                    </a:cubicBezTo>
                    <a:cubicBezTo>
                      <a:pt x="9588" y="24875"/>
                      <a:pt x="9538" y="24853"/>
                      <a:pt x="9472" y="24825"/>
                    </a:cubicBezTo>
                    <a:cubicBezTo>
                      <a:pt x="9351" y="24773"/>
                      <a:pt x="9216" y="24702"/>
                      <a:pt x="9181" y="24674"/>
                    </a:cubicBezTo>
                    <a:cubicBezTo>
                      <a:pt x="9118" y="24622"/>
                      <a:pt x="8716" y="22830"/>
                      <a:pt x="8716" y="22601"/>
                    </a:cubicBezTo>
                    <a:cubicBezTo>
                      <a:pt x="8716" y="22520"/>
                      <a:pt x="8736" y="22482"/>
                      <a:pt x="8771" y="22482"/>
                    </a:cubicBezTo>
                    <a:cubicBezTo>
                      <a:pt x="8831" y="22482"/>
                      <a:pt x="8935" y="22601"/>
                      <a:pt x="9043" y="22814"/>
                    </a:cubicBezTo>
                    <a:cubicBezTo>
                      <a:pt x="9131" y="22987"/>
                      <a:pt x="9216" y="23111"/>
                      <a:pt x="9247" y="23111"/>
                    </a:cubicBezTo>
                    <a:cubicBezTo>
                      <a:pt x="9249" y="23111"/>
                      <a:pt x="9251" y="23110"/>
                      <a:pt x="9253" y="23108"/>
                    </a:cubicBezTo>
                    <a:cubicBezTo>
                      <a:pt x="9277" y="23084"/>
                      <a:pt x="9222" y="22923"/>
                      <a:pt x="9131" y="22746"/>
                    </a:cubicBezTo>
                    <a:cubicBezTo>
                      <a:pt x="9008" y="22501"/>
                      <a:pt x="8991" y="22402"/>
                      <a:pt x="9058" y="22334"/>
                    </a:cubicBezTo>
                    <a:cubicBezTo>
                      <a:pt x="9106" y="22285"/>
                      <a:pt x="9152" y="22262"/>
                      <a:pt x="9192" y="22262"/>
                    </a:cubicBezTo>
                    <a:close/>
                    <a:moveTo>
                      <a:pt x="17361" y="22806"/>
                    </a:moveTo>
                    <a:cubicBezTo>
                      <a:pt x="17407" y="22806"/>
                      <a:pt x="17426" y="22862"/>
                      <a:pt x="17399" y="22935"/>
                    </a:cubicBezTo>
                    <a:cubicBezTo>
                      <a:pt x="17373" y="23008"/>
                      <a:pt x="17351" y="23497"/>
                      <a:pt x="17351" y="24027"/>
                    </a:cubicBezTo>
                    <a:cubicBezTo>
                      <a:pt x="17351" y="24841"/>
                      <a:pt x="17331" y="24996"/>
                      <a:pt x="17218" y="25036"/>
                    </a:cubicBezTo>
                    <a:cubicBezTo>
                      <a:pt x="17164" y="25055"/>
                      <a:pt x="17112" y="25067"/>
                      <a:pt x="17084" y="25067"/>
                    </a:cubicBezTo>
                    <a:cubicBezTo>
                      <a:pt x="17072" y="25067"/>
                      <a:pt x="17064" y="25065"/>
                      <a:pt x="17061" y="25062"/>
                    </a:cubicBezTo>
                    <a:cubicBezTo>
                      <a:pt x="17034" y="25032"/>
                      <a:pt x="17185" y="23214"/>
                      <a:pt x="17234" y="22984"/>
                    </a:cubicBezTo>
                    <a:cubicBezTo>
                      <a:pt x="17254" y="22886"/>
                      <a:pt x="17312" y="22806"/>
                      <a:pt x="17361" y="22806"/>
                    </a:cubicBezTo>
                    <a:close/>
                    <a:moveTo>
                      <a:pt x="9731" y="21926"/>
                    </a:moveTo>
                    <a:cubicBezTo>
                      <a:pt x="9735" y="21926"/>
                      <a:pt x="9738" y="21928"/>
                      <a:pt x="9740" y="21930"/>
                    </a:cubicBezTo>
                    <a:cubicBezTo>
                      <a:pt x="9753" y="21945"/>
                      <a:pt x="9915" y="22649"/>
                      <a:pt x="10100" y="23489"/>
                    </a:cubicBezTo>
                    <a:cubicBezTo>
                      <a:pt x="10281" y="24328"/>
                      <a:pt x="10419" y="25035"/>
                      <a:pt x="10402" y="25054"/>
                    </a:cubicBezTo>
                    <a:cubicBezTo>
                      <a:pt x="10387" y="25069"/>
                      <a:pt x="10359" y="25075"/>
                      <a:pt x="10322" y="25075"/>
                    </a:cubicBezTo>
                    <a:cubicBezTo>
                      <a:pt x="10164" y="25075"/>
                      <a:pt x="9850" y="24949"/>
                      <a:pt x="9817" y="24849"/>
                    </a:cubicBezTo>
                    <a:cubicBezTo>
                      <a:pt x="9793" y="24773"/>
                      <a:pt x="9684" y="24144"/>
                      <a:pt x="9573" y="23452"/>
                    </a:cubicBezTo>
                    <a:lnTo>
                      <a:pt x="9375" y="22193"/>
                    </a:lnTo>
                    <a:lnTo>
                      <a:pt x="9545" y="22046"/>
                    </a:lnTo>
                    <a:cubicBezTo>
                      <a:pt x="9630" y="21974"/>
                      <a:pt x="9703" y="21926"/>
                      <a:pt x="9731" y="21926"/>
                    </a:cubicBezTo>
                    <a:close/>
                    <a:moveTo>
                      <a:pt x="16902" y="23117"/>
                    </a:moveTo>
                    <a:cubicBezTo>
                      <a:pt x="16937" y="23117"/>
                      <a:pt x="16933" y="23503"/>
                      <a:pt x="16883" y="24221"/>
                    </a:cubicBezTo>
                    <a:cubicBezTo>
                      <a:pt x="16836" y="24873"/>
                      <a:pt x="16790" y="25119"/>
                      <a:pt x="16705" y="25149"/>
                    </a:cubicBezTo>
                    <a:cubicBezTo>
                      <a:pt x="16699" y="25151"/>
                      <a:pt x="16693" y="25152"/>
                      <a:pt x="16687" y="25152"/>
                    </a:cubicBezTo>
                    <a:cubicBezTo>
                      <a:pt x="16580" y="25152"/>
                      <a:pt x="16607" y="24744"/>
                      <a:pt x="16794" y="23577"/>
                    </a:cubicBezTo>
                    <a:cubicBezTo>
                      <a:pt x="16844" y="23266"/>
                      <a:pt x="16881" y="23117"/>
                      <a:pt x="16902" y="23117"/>
                    </a:cubicBezTo>
                    <a:close/>
                    <a:moveTo>
                      <a:pt x="16560" y="23061"/>
                    </a:moveTo>
                    <a:cubicBezTo>
                      <a:pt x="16571" y="23061"/>
                      <a:pt x="16581" y="23066"/>
                      <a:pt x="16592" y="23076"/>
                    </a:cubicBezTo>
                    <a:cubicBezTo>
                      <a:pt x="16613" y="23096"/>
                      <a:pt x="16569" y="23591"/>
                      <a:pt x="16490" y="24178"/>
                    </a:cubicBezTo>
                    <a:cubicBezTo>
                      <a:pt x="16386" y="24952"/>
                      <a:pt x="16315" y="25254"/>
                      <a:pt x="16225" y="25286"/>
                    </a:cubicBezTo>
                    <a:cubicBezTo>
                      <a:pt x="16206" y="25293"/>
                      <a:pt x="16189" y="25297"/>
                      <a:pt x="16176" y="25297"/>
                    </a:cubicBezTo>
                    <a:cubicBezTo>
                      <a:pt x="16121" y="25297"/>
                      <a:pt x="16119" y="25228"/>
                      <a:pt x="16152" y="25026"/>
                    </a:cubicBezTo>
                    <a:cubicBezTo>
                      <a:pt x="16179" y="24856"/>
                      <a:pt x="16244" y="24393"/>
                      <a:pt x="16298" y="23987"/>
                    </a:cubicBezTo>
                    <a:cubicBezTo>
                      <a:pt x="16375" y="23398"/>
                      <a:pt x="16472" y="23061"/>
                      <a:pt x="16560" y="23061"/>
                    </a:cubicBezTo>
                    <a:close/>
                    <a:moveTo>
                      <a:pt x="16015" y="23288"/>
                    </a:moveTo>
                    <a:cubicBezTo>
                      <a:pt x="16065" y="23288"/>
                      <a:pt x="16130" y="23382"/>
                      <a:pt x="16129" y="23514"/>
                    </a:cubicBezTo>
                    <a:cubicBezTo>
                      <a:pt x="16128" y="23937"/>
                      <a:pt x="15895" y="25269"/>
                      <a:pt x="15809" y="25354"/>
                    </a:cubicBezTo>
                    <a:cubicBezTo>
                      <a:pt x="15784" y="25380"/>
                      <a:pt x="15765" y="25396"/>
                      <a:pt x="15751" y="25396"/>
                    </a:cubicBezTo>
                    <a:cubicBezTo>
                      <a:pt x="15702" y="25396"/>
                      <a:pt x="15727" y="25180"/>
                      <a:pt x="15840" y="24353"/>
                    </a:cubicBezTo>
                    <a:cubicBezTo>
                      <a:pt x="15903" y="23880"/>
                      <a:pt x="15957" y="23454"/>
                      <a:pt x="15958" y="23401"/>
                    </a:cubicBezTo>
                    <a:cubicBezTo>
                      <a:pt x="15960" y="23322"/>
                      <a:pt x="15985" y="23288"/>
                      <a:pt x="16015" y="23288"/>
                    </a:cubicBezTo>
                    <a:close/>
                    <a:moveTo>
                      <a:pt x="15666" y="23456"/>
                    </a:moveTo>
                    <a:cubicBezTo>
                      <a:pt x="15698" y="23456"/>
                      <a:pt x="15723" y="23490"/>
                      <a:pt x="15723" y="23563"/>
                    </a:cubicBezTo>
                    <a:cubicBezTo>
                      <a:pt x="15721" y="23718"/>
                      <a:pt x="15561" y="25005"/>
                      <a:pt x="15514" y="25233"/>
                    </a:cubicBezTo>
                    <a:cubicBezTo>
                      <a:pt x="15494" y="25330"/>
                      <a:pt x="15420" y="25411"/>
                      <a:pt x="15355" y="25411"/>
                    </a:cubicBezTo>
                    <a:cubicBezTo>
                      <a:pt x="15256" y="25411"/>
                      <a:pt x="15242" y="25342"/>
                      <a:pt x="15287" y="25066"/>
                    </a:cubicBezTo>
                    <a:cubicBezTo>
                      <a:pt x="15315" y="24878"/>
                      <a:pt x="15372" y="24685"/>
                      <a:pt x="15408" y="24642"/>
                    </a:cubicBezTo>
                    <a:cubicBezTo>
                      <a:pt x="15447" y="24599"/>
                      <a:pt x="15479" y="24398"/>
                      <a:pt x="15479" y="24194"/>
                    </a:cubicBezTo>
                    <a:cubicBezTo>
                      <a:pt x="15479" y="23991"/>
                      <a:pt x="15502" y="23739"/>
                      <a:pt x="15529" y="23636"/>
                    </a:cubicBezTo>
                    <a:cubicBezTo>
                      <a:pt x="15560" y="23522"/>
                      <a:pt x="15621" y="23456"/>
                      <a:pt x="15666" y="23456"/>
                    </a:cubicBezTo>
                    <a:close/>
                    <a:moveTo>
                      <a:pt x="10915" y="21261"/>
                    </a:moveTo>
                    <a:cubicBezTo>
                      <a:pt x="10939" y="21261"/>
                      <a:pt x="11171" y="21934"/>
                      <a:pt x="11437" y="22766"/>
                    </a:cubicBezTo>
                    <a:cubicBezTo>
                      <a:pt x="11699" y="23585"/>
                      <a:pt x="11925" y="24240"/>
                      <a:pt x="11949" y="24240"/>
                    </a:cubicBezTo>
                    <a:cubicBezTo>
                      <a:pt x="11950" y="24240"/>
                      <a:pt x="11950" y="24240"/>
                      <a:pt x="11950" y="24239"/>
                    </a:cubicBezTo>
                    <a:cubicBezTo>
                      <a:pt x="11966" y="24221"/>
                      <a:pt x="11796" y="23632"/>
                      <a:pt x="11570" y="22930"/>
                    </a:cubicBezTo>
                    <a:cubicBezTo>
                      <a:pt x="11344" y="22231"/>
                      <a:pt x="11159" y="21605"/>
                      <a:pt x="11159" y="21541"/>
                    </a:cubicBezTo>
                    <a:cubicBezTo>
                      <a:pt x="11159" y="21451"/>
                      <a:pt x="11204" y="21409"/>
                      <a:pt x="11285" y="21409"/>
                    </a:cubicBezTo>
                    <a:cubicBezTo>
                      <a:pt x="11449" y="21409"/>
                      <a:pt x="11758" y="21584"/>
                      <a:pt x="12128" y="21904"/>
                    </a:cubicBezTo>
                    <a:cubicBezTo>
                      <a:pt x="12593" y="22303"/>
                      <a:pt x="12715" y="22463"/>
                      <a:pt x="12833" y="22820"/>
                    </a:cubicBezTo>
                    <a:cubicBezTo>
                      <a:pt x="12910" y="23056"/>
                      <a:pt x="13096" y="23537"/>
                      <a:pt x="13241" y="23880"/>
                    </a:cubicBezTo>
                    <a:lnTo>
                      <a:pt x="13504" y="24507"/>
                    </a:lnTo>
                    <a:lnTo>
                      <a:pt x="13249" y="25000"/>
                    </a:lnTo>
                    <a:lnTo>
                      <a:pt x="12992" y="25494"/>
                    </a:lnTo>
                    <a:lnTo>
                      <a:pt x="12584" y="25491"/>
                    </a:lnTo>
                    <a:cubicBezTo>
                      <a:pt x="12104" y="25490"/>
                      <a:pt x="10689" y="25226"/>
                      <a:pt x="10588" y="25119"/>
                    </a:cubicBezTo>
                    <a:cubicBezTo>
                      <a:pt x="10529" y="25056"/>
                      <a:pt x="9855" y="22088"/>
                      <a:pt x="9855" y="21892"/>
                    </a:cubicBezTo>
                    <a:cubicBezTo>
                      <a:pt x="9855" y="21860"/>
                      <a:pt x="9958" y="21781"/>
                      <a:pt x="10088" y="21713"/>
                    </a:cubicBezTo>
                    <a:lnTo>
                      <a:pt x="10320" y="21592"/>
                    </a:lnTo>
                    <a:lnTo>
                      <a:pt x="10467" y="22219"/>
                    </a:lnTo>
                    <a:cubicBezTo>
                      <a:pt x="10673" y="23097"/>
                      <a:pt x="11068" y="24338"/>
                      <a:pt x="11160" y="24397"/>
                    </a:cubicBezTo>
                    <a:cubicBezTo>
                      <a:pt x="11162" y="24398"/>
                      <a:pt x="11163" y="24399"/>
                      <a:pt x="11165" y="24399"/>
                    </a:cubicBezTo>
                    <a:cubicBezTo>
                      <a:pt x="11195" y="24399"/>
                      <a:pt x="11136" y="24159"/>
                      <a:pt x="11029" y="23849"/>
                    </a:cubicBezTo>
                    <a:cubicBezTo>
                      <a:pt x="10804" y="23196"/>
                      <a:pt x="10427" y="21791"/>
                      <a:pt x="10427" y="21617"/>
                    </a:cubicBezTo>
                    <a:cubicBezTo>
                      <a:pt x="10427" y="21526"/>
                      <a:pt x="10776" y="21272"/>
                      <a:pt x="10915" y="21261"/>
                    </a:cubicBezTo>
                    <a:cubicBezTo>
                      <a:pt x="10915" y="21261"/>
                      <a:pt x="10915" y="21261"/>
                      <a:pt x="10915" y="21261"/>
                    </a:cubicBezTo>
                    <a:close/>
                    <a:moveTo>
                      <a:pt x="15200" y="23619"/>
                    </a:moveTo>
                    <a:cubicBezTo>
                      <a:pt x="15229" y="23619"/>
                      <a:pt x="15232" y="23815"/>
                      <a:pt x="15200" y="24051"/>
                    </a:cubicBezTo>
                    <a:cubicBezTo>
                      <a:pt x="15066" y="25086"/>
                      <a:pt x="14967" y="25494"/>
                      <a:pt x="14857" y="25494"/>
                    </a:cubicBezTo>
                    <a:cubicBezTo>
                      <a:pt x="14842" y="25494"/>
                      <a:pt x="14829" y="25494"/>
                      <a:pt x="14817" y="25494"/>
                    </a:cubicBezTo>
                    <a:cubicBezTo>
                      <a:pt x="14720" y="25494"/>
                      <a:pt x="14735" y="25449"/>
                      <a:pt x="14911" y="24614"/>
                    </a:cubicBezTo>
                    <a:cubicBezTo>
                      <a:pt x="15101" y="23702"/>
                      <a:pt x="15125" y="23619"/>
                      <a:pt x="15200" y="23619"/>
                    </a:cubicBezTo>
                    <a:close/>
                    <a:moveTo>
                      <a:pt x="14623" y="24363"/>
                    </a:moveTo>
                    <a:cubicBezTo>
                      <a:pt x="14638" y="24363"/>
                      <a:pt x="14650" y="24388"/>
                      <a:pt x="14661" y="24433"/>
                    </a:cubicBezTo>
                    <a:cubicBezTo>
                      <a:pt x="14688" y="24544"/>
                      <a:pt x="14677" y="24816"/>
                      <a:pt x="14633" y="25054"/>
                    </a:cubicBezTo>
                    <a:cubicBezTo>
                      <a:pt x="14578" y="25354"/>
                      <a:pt x="14512" y="25488"/>
                      <a:pt x="14409" y="25516"/>
                    </a:cubicBezTo>
                    <a:cubicBezTo>
                      <a:pt x="14365" y="25529"/>
                      <a:pt x="14332" y="25540"/>
                      <a:pt x="14308" y="25540"/>
                    </a:cubicBezTo>
                    <a:cubicBezTo>
                      <a:pt x="14233" y="25540"/>
                      <a:pt x="14270" y="25423"/>
                      <a:pt x="14433" y="24856"/>
                    </a:cubicBezTo>
                    <a:cubicBezTo>
                      <a:pt x="14533" y="24509"/>
                      <a:pt x="14587" y="24363"/>
                      <a:pt x="14623" y="24363"/>
                    </a:cubicBezTo>
                    <a:close/>
                    <a:moveTo>
                      <a:pt x="13666" y="25168"/>
                    </a:moveTo>
                    <a:cubicBezTo>
                      <a:pt x="13678" y="25168"/>
                      <a:pt x="13685" y="25188"/>
                      <a:pt x="13685" y="25230"/>
                    </a:cubicBezTo>
                    <a:cubicBezTo>
                      <a:pt x="13683" y="25269"/>
                      <a:pt x="13631" y="25367"/>
                      <a:pt x="13562" y="25456"/>
                    </a:cubicBezTo>
                    <a:cubicBezTo>
                      <a:pt x="13511" y="25522"/>
                      <a:pt x="13483" y="25557"/>
                      <a:pt x="13475" y="25557"/>
                    </a:cubicBezTo>
                    <a:cubicBezTo>
                      <a:pt x="13465" y="25557"/>
                      <a:pt x="13487" y="25503"/>
                      <a:pt x="13536" y="25387"/>
                    </a:cubicBezTo>
                    <a:cubicBezTo>
                      <a:pt x="13598" y="25243"/>
                      <a:pt x="13642" y="25168"/>
                      <a:pt x="13666" y="25168"/>
                    </a:cubicBezTo>
                    <a:close/>
                    <a:moveTo>
                      <a:pt x="14491" y="23863"/>
                    </a:moveTo>
                    <a:cubicBezTo>
                      <a:pt x="14531" y="23863"/>
                      <a:pt x="14445" y="24242"/>
                      <a:pt x="14304" y="24699"/>
                    </a:cubicBezTo>
                    <a:cubicBezTo>
                      <a:pt x="14119" y="25286"/>
                      <a:pt x="14002" y="25542"/>
                      <a:pt x="13904" y="25560"/>
                    </a:cubicBezTo>
                    <a:cubicBezTo>
                      <a:pt x="13876" y="25566"/>
                      <a:pt x="13852" y="25570"/>
                      <a:pt x="13833" y="25570"/>
                    </a:cubicBezTo>
                    <a:cubicBezTo>
                      <a:pt x="13728" y="25570"/>
                      <a:pt x="13765" y="25457"/>
                      <a:pt x="13981" y="24907"/>
                    </a:cubicBezTo>
                    <a:cubicBezTo>
                      <a:pt x="14096" y="24615"/>
                      <a:pt x="14217" y="24406"/>
                      <a:pt x="14270" y="24406"/>
                    </a:cubicBezTo>
                    <a:cubicBezTo>
                      <a:pt x="14273" y="24406"/>
                      <a:pt x="14276" y="24406"/>
                      <a:pt x="14278" y="24408"/>
                    </a:cubicBezTo>
                    <a:cubicBezTo>
                      <a:pt x="14289" y="24414"/>
                      <a:pt x="14299" y="24418"/>
                      <a:pt x="14306" y="24418"/>
                    </a:cubicBezTo>
                    <a:cubicBezTo>
                      <a:pt x="14330" y="24418"/>
                      <a:pt x="14331" y="24381"/>
                      <a:pt x="14306" y="24319"/>
                    </a:cubicBezTo>
                    <a:cubicBezTo>
                      <a:pt x="14252" y="24172"/>
                      <a:pt x="14376" y="23863"/>
                      <a:pt x="14491" y="23863"/>
                    </a:cubicBezTo>
                    <a:close/>
                    <a:moveTo>
                      <a:pt x="13493" y="0"/>
                    </a:moveTo>
                    <a:cubicBezTo>
                      <a:pt x="13420" y="0"/>
                      <a:pt x="13338" y="50"/>
                      <a:pt x="13249" y="148"/>
                    </a:cubicBezTo>
                    <a:cubicBezTo>
                      <a:pt x="13148" y="258"/>
                      <a:pt x="12945" y="308"/>
                      <a:pt x="12414" y="349"/>
                    </a:cubicBezTo>
                    <a:cubicBezTo>
                      <a:pt x="6905" y="774"/>
                      <a:pt x="2084" y="5109"/>
                      <a:pt x="977" y="10632"/>
                    </a:cubicBezTo>
                    <a:cubicBezTo>
                      <a:pt x="879" y="11117"/>
                      <a:pt x="651" y="12065"/>
                      <a:pt x="472" y="12724"/>
                    </a:cubicBezTo>
                    <a:cubicBezTo>
                      <a:pt x="292" y="13384"/>
                      <a:pt x="164" y="13951"/>
                      <a:pt x="185" y="13975"/>
                    </a:cubicBezTo>
                    <a:cubicBezTo>
                      <a:pt x="208" y="13999"/>
                      <a:pt x="175" y="14170"/>
                      <a:pt x="112" y="14349"/>
                    </a:cubicBezTo>
                    <a:cubicBezTo>
                      <a:pt x="50" y="14527"/>
                      <a:pt x="1" y="14738"/>
                      <a:pt x="2" y="14808"/>
                    </a:cubicBezTo>
                    <a:cubicBezTo>
                      <a:pt x="2" y="14815"/>
                      <a:pt x="4" y="14818"/>
                      <a:pt x="6" y="14818"/>
                    </a:cubicBezTo>
                    <a:cubicBezTo>
                      <a:pt x="30" y="14818"/>
                      <a:pt x="152" y="14529"/>
                      <a:pt x="296" y="14125"/>
                    </a:cubicBezTo>
                    <a:cubicBezTo>
                      <a:pt x="456" y="13677"/>
                      <a:pt x="613" y="13281"/>
                      <a:pt x="647" y="13246"/>
                    </a:cubicBezTo>
                    <a:cubicBezTo>
                      <a:pt x="648" y="13244"/>
                      <a:pt x="650" y="13243"/>
                      <a:pt x="652" y="13243"/>
                    </a:cubicBezTo>
                    <a:cubicBezTo>
                      <a:pt x="725" y="13243"/>
                      <a:pt x="830" y="14911"/>
                      <a:pt x="834" y="16203"/>
                    </a:cubicBezTo>
                    <a:lnTo>
                      <a:pt x="838" y="17139"/>
                    </a:lnTo>
                    <a:lnTo>
                      <a:pt x="886" y="16446"/>
                    </a:lnTo>
                    <a:lnTo>
                      <a:pt x="934" y="15755"/>
                    </a:lnTo>
                    <a:lnTo>
                      <a:pt x="1121" y="16489"/>
                    </a:lnTo>
                    <a:cubicBezTo>
                      <a:pt x="1361" y="17425"/>
                      <a:pt x="1861" y="18676"/>
                      <a:pt x="2322" y="19493"/>
                    </a:cubicBezTo>
                    <a:cubicBezTo>
                      <a:pt x="2595" y="19979"/>
                      <a:pt x="2690" y="20236"/>
                      <a:pt x="2699" y="20515"/>
                    </a:cubicBezTo>
                    <a:cubicBezTo>
                      <a:pt x="2706" y="20708"/>
                      <a:pt x="2710" y="20798"/>
                      <a:pt x="2720" y="20798"/>
                    </a:cubicBezTo>
                    <a:cubicBezTo>
                      <a:pt x="2728" y="20798"/>
                      <a:pt x="2741" y="20731"/>
                      <a:pt x="2762" y="20606"/>
                    </a:cubicBezTo>
                    <a:lnTo>
                      <a:pt x="2810" y="20320"/>
                    </a:lnTo>
                    <a:lnTo>
                      <a:pt x="3054" y="20685"/>
                    </a:lnTo>
                    <a:cubicBezTo>
                      <a:pt x="3190" y="20888"/>
                      <a:pt x="3471" y="21256"/>
                      <a:pt x="3686" y="21507"/>
                    </a:cubicBezTo>
                    <a:cubicBezTo>
                      <a:pt x="3900" y="21760"/>
                      <a:pt x="4074" y="22006"/>
                      <a:pt x="4074" y="22056"/>
                    </a:cubicBezTo>
                    <a:cubicBezTo>
                      <a:pt x="4074" y="22105"/>
                      <a:pt x="4116" y="22149"/>
                      <a:pt x="4162" y="22149"/>
                    </a:cubicBezTo>
                    <a:cubicBezTo>
                      <a:pt x="4210" y="22149"/>
                      <a:pt x="4562" y="22442"/>
                      <a:pt x="4937" y="22796"/>
                    </a:cubicBezTo>
                    <a:cubicBezTo>
                      <a:pt x="6493" y="24267"/>
                      <a:pt x="8699" y="25423"/>
                      <a:pt x="10842" y="25883"/>
                    </a:cubicBezTo>
                    <a:cubicBezTo>
                      <a:pt x="11826" y="26094"/>
                      <a:pt x="12776" y="26201"/>
                      <a:pt x="13712" y="26201"/>
                    </a:cubicBezTo>
                    <a:cubicBezTo>
                      <a:pt x="15303" y="26201"/>
                      <a:pt x="16853" y="25893"/>
                      <a:pt x="18457" y="25270"/>
                    </a:cubicBezTo>
                    <a:cubicBezTo>
                      <a:pt x="21178" y="24214"/>
                      <a:pt x="23734" y="21938"/>
                      <a:pt x="25082" y="19372"/>
                    </a:cubicBezTo>
                    <a:cubicBezTo>
                      <a:pt x="26767" y="16161"/>
                      <a:pt x="27079" y="12626"/>
                      <a:pt x="25980" y="9262"/>
                    </a:cubicBezTo>
                    <a:cubicBezTo>
                      <a:pt x="24476" y="4661"/>
                      <a:pt x="20585" y="1294"/>
                      <a:pt x="15828" y="478"/>
                    </a:cubicBezTo>
                    <a:cubicBezTo>
                      <a:pt x="15315" y="390"/>
                      <a:pt x="14639" y="318"/>
                      <a:pt x="14333" y="318"/>
                    </a:cubicBezTo>
                    <a:cubicBezTo>
                      <a:pt x="13861" y="318"/>
                      <a:pt x="13762" y="292"/>
                      <a:pt x="13689" y="156"/>
                    </a:cubicBezTo>
                    <a:cubicBezTo>
                      <a:pt x="13634" y="52"/>
                      <a:pt x="13568" y="0"/>
                      <a:pt x="13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9"/>
              <p:cNvSpPr/>
              <p:nvPr/>
            </p:nvSpPr>
            <p:spPr>
              <a:xfrm>
                <a:off x="1550925" y="2340475"/>
                <a:ext cx="99200" cy="58325"/>
              </a:xfrm>
              <a:custGeom>
                <a:avLst/>
                <a:gdLst/>
                <a:ahLst/>
                <a:cxnLst/>
                <a:rect l="l" t="t" r="r" b="b"/>
                <a:pathLst>
                  <a:path w="3968" h="2333" extrusionOk="0">
                    <a:moveTo>
                      <a:pt x="3892" y="0"/>
                    </a:moveTo>
                    <a:cubicBezTo>
                      <a:pt x="3886" y="0"/>
                      <a:pt x="3878" y="0"/>
                      <a:pt x="3869" y="1"/>
                    </a:cubicBezTo>
                    <a:cubicBezTo>
                      <a:pt x="3829" y="2"/>
                      <a:pt x="3470" y="188"/>
                      <a:pt x="3064" y="418"/>
                    </a:cubicBezTo>
                    <a:cubicBezTo>
                      <a:pt x="2037" y="999"/>
                      <a:pt x="0" y="2290"/>
                      <a:pt x="42" y="2332"/>
                    </a:cubicBezTo>
                    <a:cubicBezTo>
                      <a:pt x="42" y="2332"/>
                      <a:pt x="44" y="2333"/>
                      <a:pt x="46" y="2333"/>
                    </a:cubicBezTo>
                    <a:cubicBezTo>
                      <a:pt x="91" y="2333"/>
                      <a:pt x="467" y="2112"/>
                      <a:pt x="906" y="1828"/>
                    </a:cubicBezTo>
                    <a:cubicBezTo>
                      <a:pt x="1362" y="1533"/>
                      <a:pt x="2216" y="1013"/>
                      <a:pt x="2803" y="674"/>
                    </a:cubicBezTo>
                    <a:cubicBezTo>
                      <a:pt x="3880" y="51"/>
                      <a:pt x="3968" y="0"/>
                      <a:pt x="3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9"/>
              <p:cNvSpPr/>
              <p:nvPr/>
            </p:nvSpPr>
            <p:spPr>
              <a:xfrm>
                <a:off x="1554775" y="2358650"/>
                <a:ext cx="104375" cy="62600"/>
              </a:xfrm>
              <a:custGeom>
                <a:avLst/>
                <a:gdLst/>
                <a:ahLst/>
                <a:cxnLst/>
                <a:rect l="l" t="t" r="r" b="b"/>
                <a:pathLst>
                  <a:path w="4175" h="2504" extrusionOk="0">
                    <a:moveTo>
                      <a:pt x="4128" y="0"/>
                    </a:moveTo>
                    <a:cubicBezTo>
                      <a:pt x="4081" y="0"/>
                      <a:pt x="3497" y="321"/>
                      <a:pt x="2828" y="714"/>
                    </a:cubicBezTo>
                    <a:cubicBezTo>
                      <a:pt x="1412" y="1549"/>
                      <a:pt x="0" y="2454"/>
                      <a:pt x="44" y="2503"/>
                    </a:cubicBezTo>
                    <a:cubicBezTo>
                      <a:pt x="45" y="2504"/>
                      <a:pt x="45" y="2504"/>
                      <a:pt x="47" y="2504"/>
                    </a:cubicBezTo>
                    <a:cubicBezTo>
                      <a:pt x="90" y="2504"/>
                      <a:pt x="629" y="2183"/>
                      <a:pt x="1265" y="1777"/>
                    </a:cubicBezTo>
                    <a:cubicBezTo>
                      <a:pt x="1916" y="1363"/>
                      <a:pt x="2851" y="789"/>
                      <a:pt x="3334" y="511"/>
                    </a:cubicBezTo>
                    <a:cubicBezTo>
                      <a:pt x="3815" y="233"/>
                      <a:pt x="4175"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9"/>
              <p:cNvSpPr/>
              <p:nvPr/>
            </p:nvSpPr>
            <p:spPr>
              <a:xfrm>
                <a:off x="1498725" y="2512125"/>
                <a:ext cx="31825" cy="64125"/>
              </a:xfrm>
              <a:custGeom>
                <a:avLst/>
                <a:gdLst/>
                <a:ahLst/>
                <a:cxnLst/>
                <a:rect l="l" t="t" r="r" b="b"/>
                <a:pathLst>
                  <a:path w="1273" h="2565" extrusionOk="0">
                    <a:moveTo>
                      <a:pt x="1253" y="1"/>
                    </a:moveTo>
                    <a:cubicBezTo>
                      <a:pt x="1231" y="1"/>
                      <a:pt x="1097" y="209"/>
                      <a:pt x="953" y="478"/>
                    </a:cubicBezTo>
                    <a:cubicBezTo>
                      <a:pt x="695" y="951"/>
                      <a:pt x="171" y="2078"/>
                      <a:pt x="32" y="2457"/>
                    </a:cubicBezTo>
                    <a:cubicBezTo>
                      <a:pt x="6" y="2528"/>
                      <a:pt x="0" y="2565"/>
                      <a:pt x="15" y="2565"/>
                    </a:cubicBezTo>
                    <a:cubicBezTo>
                      <a:pt x="23" y="2565"/>
                      <a:pt x="35" y="2556"/>
                      <a:pt x="53" y="2538"/>
                    </a:cubicBezTo>
                    <a:cubicBezTo>
                      <a:pt x="98" y="2493"/>
                      <a:pt x="212" y="2252"/>
                      <a:pt x="306" y="2009"/>
                    </a:cubicBezTo>
                    <a:cubicBezTo>
                      <a:pt x="401" y="1761"/>
                      <a:pt x="656" y="1218"/>
                      <a:pt x="881" y="795"/>
                    </a:cubicBezTo>
                    <a:cubicBezTo>
                      <a:pt x="1103" y="372"/>
                      <a:pt x="1273" y="16"/>
                      <a:pt x="1255" y="2"/>
                    </a:cubicBezTo>
                    <a:cubicBezTo>
                      <a:pt x="1255" y="1"/>
                      <a:pt x="1254" y="1"/>
                      <a:pt x="1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9"/>
              <p:cNvSpPr/>
              <p:nvPr/>
            </p:nvSpPr>
            <p:spPr>
              <a:xfrm>
                <a:off x="1883725" y="2562325"/>
                <a:ext cx="13125" cy="59125"/>
              </a:xfrm>
              <a:custGeom>
                <a:avLst/>
                <a:gdLst/>
                <a:ahLst/>
                <a:cxnLst/>
                <a:rect l="l" t="t" r="r" b="b"/>
                <a:pathLst>
                  <a:path w="525" h="2365" extrusionOk="0">
                    <a:moveTo>
                      <a:pt x="459" y="1"/>
                    </a:moveTo>
                    <a:cubicBezTo>
                      <a:pt x="412" y="1"/>
                      <a:pt x="383" y="29"/>
                      <a:pt x="383" y="70"/>
                    </a:cubicBezTo>
                    <a:cubicBezTo>
                      <a:pt x="383" y="109"/>
                      <a:pt x="292" y="632"/>
                      <a:pt x="182" y="1227"/>
                    </a:cubicBezTo>
                    <a:cubicBezTo>
                      <a:pt x="74" y="1822"/>
                      <a:pt x="0" y="2334"/>
                      <a:pt x="20" y="2356"/>
                    </a:cubicBezTo>
                    <a:cubicBezTo>
                      <a:pt x="26" y="2361"/>
                      <a:pt x="31" y="2364"/>
                      <a:pt x="36" y="2364"/>
                    </a:cubicBezTo>
                    <a:cubicBezTo>
                      <a:pt x="82" y="2364"/>
                      <a:pt x="135" y="2125"/>
                      <a:pt x="304" y="1183"/>
                    </a:cubicBezTo>
                    <a:cubicBezTo>
                      <a:pt x="401" y="644"/>
                      <a:pt x="492" y="160"/>
                      <a:pt x="508" y="102"/>
                    </a:cubicBezTo>
                    <a:cubicBezTo>
                      <a:pt x="524" y="46"/>
                      <a:pt x="503" y="1"/>
                      <a:pt x="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9"/>
              <p:cNvSpPr/>
              <p:nvPr/>
            </p:nvSpPr>
            <p:spPr>
              <a:xfrm>
                <a:off x="1789550" y="2571075"/>
                <a:ext cx="21925" cy="65850"/>
              </a:xfrm>
              <a:custGeom>
                <a:avLst/>
                <a:gdLst/>
                <a:ahLst/>
                <a:cxnLst/>
                <a:rect l="l" t="t" r="r" b="b"/>
                <a:pathLst>
                  <a:path w="877" h="2634" extrusionOk="0">
                    <a:moveTo>
                      <a:pt x="858" y="1"/>
                    </a:moveTo>
                    <a:cubicBezTo>
                      <a:pt x="834" y="1"/>
                      <a:pt x="634" y="571"/>
                      <a:pt x="407" y="1283"/>
                    </a:cubicBezTo>
                    <a:cubicBezTo>
                      <a:pt x="175" y="2008"/>
                      <a:pt x="0" y="2614"/>
                      <a:pt x="16" y="2633"/>
                    </a:cubicBezTo>
                    <a:cubicBezTo>
                      <a:pt x="17" y="2633"/>
                      <a:pt x="17" y="2633"/>
                      <a:pt x="17" y="2633"/>
                    </a:cubicBezTo>
                    <a:cubicBezTo>
                      <a:pt x="37" y="2633"/>
                      <a:pt x="238" y="2062"/>
                      <a:pt x="468" y="1350"/>
                    </a:cubicBezTo>
                    <a:cubicBezTo>
                      <a:pt x="701" y="626"/>
                      <a:pt x="876" y="20"/>
                      <a:pt x="859" y="1"/>
                    </a:cubicBezTo>
                    <a:cubicBezTo>
                      <a:pt x="858" y="1"/>
                      <a:pt x="858"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9"/>
              <p:cNvSpPr/>
              <p:nvPr/>
            </p:nvSpPr>
            <p:spPr>
              <a:xfrm>
                <a:off x="1799900" y="2613250"/>
                <a:ext cx="25775" cy="50500"/>
              </a:xfrm>
              <a:custGeom>
                <a:avLst/>
                <a:gdLst/>
                <a:ahLst/>
                <a:cxnLst/>
                <a:rect l="l" t="t" r="r" b="b"/>
                <a:pathLst>
                  <a:path w="1031" h="2020" extrusionOk="0">
                    <a:moveTo>
                      <a:pt x="1008" y="0"/>
                    </a:moveTo>
                    <a:cubicBezTo>
                      <a:pt x="984" y="0"/>
                      <a:pt x="747" y="440"/>
                      <a:pt x="474" y="987"/>
                    </a:cubicBezTo>
                    <a:cubicBezTo>
                      <a:pt x="200" y="1533"/>
                      <a:pt x="1" y="1991"/>
                      <a:pt x="25" y="2017"/>
                    </a:cubicBezTo>
                    <a:cubicBezTo>
                      <a:pt x="26" y="2018"/>
                      <a:pt x="28" y="2019"/>
                      <a:pt x="30" y="2019"/>
                    </a:cubicBezTo>
                    <a:cubicBezTo>
                      <a:pt x="64" y="2019"/>
                      <a:pt x="168" y="1840"/>
                      <a:pt x="274" y="1602"/>
                    </a:cubicBezTo>
                    <a:cubicBezTo>
                      <a:pt x="387" y="1347"/>
                      <a:pt x="603" y="890"/>
                      <a:pt x="763" y="571"/>
                    </a:cubicBezTo>
                    <a:cubicBezTo>
                      <a:pt x="922" y="253"/>
                      <a:pt x="1030"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9"/>
              <p:cNvSpPr/>
              <p:nvPr/>
            </p:nvSpPr>
            <p:spPr>
              <a:xfrm>
                <a:off x="1540250" y="2659125"/>
                <a:ext cx="7575" cy="24650"/>
              </a:xfrm>
              <a:custGeom>
                <a:avLst/>
                <a:gdLst/>
                <a:ahLst/>
                <a:cxnLst/>
                <a:rect l="l" t="t" r="r" b="b"/>
                <a:pathLst>
                  <a:path w="303" h="986" extrusionOk="0">
                    <a:moveTo>
                      <a:pt x="26" y="0"/>
                    </a:moveTo>
                    <a:cubicBezTo>
                      <a:pt x="1" y="0"/>
                      <a:pt x="33" y="218"/>
                      <a:pt x="98" y="491"/>
                    </a:cubicBezTo>
                    <a:cubicBezTo>
                      <a:pt x="165" y="766"/>
                      <a:pt x="235" y="985"/>
                      <a:pt x="255" y="985"/>
                    </a:cubicBezTo>
                    <a:cubicBezTo>
                      <a:pt x="256" y="985"/>
                      <a:pt x="257" y="985"/>
                      <a:pt x="257" y="984"/>
                    </a:cubicBezTo>
                    <a:cubicBezTo>
                      <a:pt x="303" y="939"/>
                      <a:pt x="94" y="41"/>
                      <a:pt x="30" y="1"/>
                    </a:cubicBezTo>
                    <a:cubicBezTo>
                      <a:pt x="29" y="0"/>
                      <a:pt x="28"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9"/>
              <p:cNvSpPr/>
              <p:nvPr/>
            </p:nvSpPr>
            <p:spPr>
              <a:xfrm>
                <a:off x="1575600" y="2702775"/>
                <a:ext cx="6300" cy="6150"/>
              </a:xfrm>
              <a:custGeom>
                <a:avLst/>
                <a:gdLst/>
                <a:ahLst/>
                <a:cxnLst/>
                <a:rect l="l" t="t" r="r" b="b"/>
                <a:pathLst>
                  <a:path w="252" h="246" extrusionOk="0">
                    <a:moveTo>
                      <a:pt x="20" y="1"/>
                    </a:moveTo>
                    <a:cubicBezTo>
                      <a:pt x="7" y="1"/>
                      <a:pt x="0" y="12"/>
                      <a:pt x="0" y="35"/>
                    </a:cubicBezTo>
                    <a:cubicBezTo>
                      <a:pt x="0" y="54"/>
                      <a:pt x="60" y="115"/>
                      <a:pt x="143" y="178"/>
                    </a:cubicBezTo>
                    <a:cubicBezTo>
                      <a:pt x="201" y="223"/>
                      <a:pt x="233" y="246"/>
                      <a:pt x="241" y="246"/>
                    </a:cubicBezTo>
                    <a:cubicBezTo>
                      <a:pt x="251" y="246"/>
                      <a:pt x="227" y="212"/>
                      <a:pt x="171" y="141"/>
                    </a:cubicBezTo>
                    <a:cubicBezTo>
                      <a:pt x="99" y="49"/>
                      <a:pt x="47" y="1"/>
                      <a:pt x="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9"/>
              <p:cNvSpPr/>
              <p:nvPr/>
            </p:nvSpPr>
            <p:spPr>
              <a:xfrm>
                <a:off x="1887150" y="2733400"/>
                <a:ext cx="3825" cy="4100"/>
              </a:xfrm>
              <a:custGeom>
                <a:avLst/>
                <a:gdLst/>
                <a:ahLst/>
                <a:cxnLst/>
                <a:rect l="l" t="t" r="r" b="b"/>
                <a:pathLst>
                  <a:path w="153" h="164" extrusionOk="0">
                    <a:moveTo>
                      <a:pt x="38" y="0"/>
                    </a:moveTo>
                    <a:cubicBezTo>
                      <a:pt x="16" y="0"/>
                      <a:pt x="1" y="34"/>
                      <a:pt x="1" y="83"/>
                    </a:cubicBezTo>
                    <a:cubicBezTo>
                      <a:pt x="1" y="127"/>
                      <a:pt x="38" y="163"/>
                      <a:pt x="87" y="163"/>
                    </a:cubicBezTo>
                    <a:cubicBezTo>
                      <a:pt x="135" y="163"/>
                      <a:pt x="152" y="127"/>
                      <a:pt x="124" y="83"/>
                    </a:cubicBezTo>
                    <a:cubicBezTo>
                      <a:pt x="93" y="34"/>
                      <a:pt x="60" y="0"/>
                      <a:pt x="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29"/>
            <p:cNvGrpSpPr/>
            <p:nvPr/>
          </p:nvGrpSpPr>
          <p:grpSpPr>
            <a:xfrm>
              <a:off x="7592163" y="-260175"/>
              <a:ext cx="541550" cy="655675"/>
              <a:chOff x="3647275" y="1398825"/>
              <a:chExt cx="541550" cy="655675"/>
            </a:xfrm>
          </p:grpSpPr>
          <p:sp>
            <p:nvSpPr>
              <p:cNvPr id="4399" name="Google Shape;4399;p29"/>
              <p:cNvSpPr/>
              <p:nvPr/>
            </p:nvSpPr>
            <p:spPr>
              <a:xfrm>
                <a:off x="3647275" y="1398825"/>
                <a:ext cx="541550" cy="655675"/>
              </a:xfrm>
              <a:custGeom>
                <a:avLst/>
                <a:gdLst/>
                <a:ahLst/>
                <a:cxnLst/>
                <a:rect l="l" t="t" r="r" b="b"/>
                <a:pathLst>
                  <a:path w="21662" h="26227" extrusionOk="0">
                    <a:moveTo>
                      <a:pt x="17620" y="559"/>
                    </a:moveTo>
                    <a:cubicBezTo>
                      <a:pt x="17633" y="559"/>
                      <a:pt x="17645" y="564"/>
                      <a:pt x="17654" y="574"/>
                    </a:cubicBezTo>
                    <a:cubicBezTo>
                      <a:pt x="17674" y="595"/>
                      <a:pt x="17558" y="841"/>
                      <a:pt x="17395" y="1130"/>
                    </a:cubicBezTo>
                    <a:cubicBezTo>
                      <a:pt x="17230" y="1419"/>
                      <a:pt x="17036" y="1649"/>
                      <a:pt x="16955" y="1649"/>
                    </a:cubicBezTo>
                    <a:cubicBezTo>
                      <a:pt x="16828" y="1649"/>
                      <a:pt x="16828" y="1620"/>
                      <a:pt x="16960" y="1415"/>
                    </a:cubicBezTo>
                    <a:cubicBezTo>
                      <a:pt x="17040" y="1289"/>
                      <a:pt x="17187" y="1058"/>
                      <a:pt x="17276" y="918"/>
                    </a:cubicBezTo>
                    <a:cubicBezTo>
                      <a:pt x="17420" y="692"/>
                      <a:pt x="17548" y="559"/>
                      <a:pt x="17620" y="559"/>
                    </a:cubicBezTo>
                    <a:close/>
                    <a:moveTo>
                      <a:pt x="17227" y="669"/>
                    </a:moveTo>
                    <a:cubicBezTo>
                      <a:pt x="17313" y="669"/>
                      <a:pt x="17245" y="794"/>
                      <a:pt x="16999" y="1172"/>
                    </a:cubicBezTo>
                    <a:cubicBezTo>
                      <a:pt x="16770" y="1523"/>
                      <a:pt x="16528" y="1739"/>
                      <a:pt x="16379" y="1739"/>
                    </a:cubicBezTo>
                    <a:cubicBezTo>
                      <a:pt x="16346" y="1739"/>
                      <a:pt x="16317" y="1728"/>
                      <a:pt x="16294" y="1705"/>
                    </a:cubicBezTo>
                    <a:cubicBezTo>
                      <a:pt x="16226" y="1636"/>
                      <a:pt x="16913" y="773"/>
                      <a:pt x="17090" y="706"/>
                    </a:cubicBezTo>
                    <a:cubicBezTo>
                      <a:pt x="17152" y="683"/>
                      <a:pt x="17198" y="669"/>
                      <a:pt x="17227" y="669"/>
                    </a:cubicBezTo>
                    <a:close/>
                    <a:moveTo>
                      <a:pt x="17808" y="804"/>
                    </a:moveTo>
                    <a:cubicBezTo>
                      <a:pt x="17839" y="804"/>
                      <a:pt x="17857" y="835"/>
                      <a:pt x="17857" y="901"/>
                    </a:cubicBezTo>
                    <a:cubicBezTo>
                      <a:pt x="17857" y="948"/>
                      <a:pt x="17771" y="1135"/>
                      <a:pt x="17662" y="1323"/>
                    </a:cubicBezTo>
                    <a:cubicBezTo>
                      <a:pt x="17553" y="1510"/>
                      <a:pt x="17483" y="1676"/>
                      <a:pt x="17503" y="1697"/>
                    </a:cubicBezTo>
                    <a:cubicBezTo>
                      <a:pt x="17505" y="1699"/>
                      <a:pt x="17506" y="1699"/>
                      <a:pt x="17509" y="1699"/>
                    </a:cubicBezTo>
                    <a:cubicBezTo>
                      <a:pt x="17537" y="1699"/>
                      <a:pt x="17625" y="1577"/>
                      <a:pt x="17713" y="1411"/>
                    </a:cubicBezTo>
                    <a:cubicBezTo>
                      <a:pt x="17809" y="1234"/>
                      <a:pt x="17924" y="1089"/>
                      <a:pt x="17971" y="1089"/>
                    </a:cubicBezTo>
                    <a:cubicBezTo>
                      <a:pt x="18087" y="1089"/>
                      <a:pt x="18063" y="1182"/>
                      <a:pt x="17849" y="1529"/>
                    </a:cubicBezTo>
                    <a:cubicBezTo>
                      <a:pt x="17728" y="1725"/>
                      <a:pt x="17651" y="1800"/>
                      <a:pt x="17544" y="1800"/>
                    </a:cubicBezTo>
                    <a:cubicBezTo>
                      <a:pt x="17514" y="1800"/>
                      <a:pt x="17482" y="1794"/>
                      <a:pt x="17446" y="1783"/>
                    </a:cubicBezTo>
                    <a:cubicBezTo>
                      <a:pt x="17166" y="1696"/>
                      <a:pt x="17166" y="1696"/>
                      <a:pt x="17435" y="1237"/>
                    </a:cubicBezTo>
                    <a:cubicBezTo>
                      <a:pt x="17597" y="960"/>
                      <a:pt x="17737" y="804"/>
                      <a:pt x="17808" y="804"/>
                    </a:cubicBezTo>
                    <a:close/>
                    <a:moveTo>
                      <a:pt x="16653" y="808"/>
                    </a:moveTo>
                    <a:cubicBezTo>
                      <a:pt x="16707" y="808"/>
                      <a:pt x="16718" y="855"/>
                      <a:pt x="16679" y="920"/>
                    </a:cubicBezTo>
                    <a:cubicBezTo>
                      <a:pt x="16552" y="1135"/>
                      <a:pt x="16044" y="1785"/>
                      <a:pt x="15951" y="1852"/>
                    </a:cubicBezTo>
                    <a:cubicBezTo>
                      <a:pt x="15914" y="1879"/>
                      <a:pt x="15878" y="1894"/>
                      <a:pt x="15851" y="1894"/>
                    </a:cubicBezTo>
                    <a:cubicBezTo>
                      <a:pt x="15838" y="1894"/>
                      <a:pt x="15827" y="1890"/>
                      <a:pt x="15820" y="1883"/>
                    </a:cubicBezTo>
                    <a:cubicBezTo>
                      <a:pt x="15755" y="1819"/>
                      <a:pt x="16539" y="808"/>
                      <a:pt x="16653" y="808"/>
                    </a:cubicBezTo>
                    <a:close/>
                    <a:moveTo>
                      <a:pt x="18077" y="1401"/>
                    </a:moveTo>
                    <a:cubicBezTo>
                      <a:pt x="18103" y="1401"/>
                      <a:pt x="18132" y="1418"/>
                      <a:pt x="18166" y="1452"/>
                    </a:cubicBezTo>
                    <a:cubicBezTo>
                      <a:pt x="18240" y="1526"/>
                      <a:pt x="18224" y="1649"/>
                      <a:pt x="18105" y="1892"/>
                    </a:cubicBezTo>
                    <a:cubicBezTo>
                      <a:pt x="18013" y="2083"/>
                      <a:pt x="17960" y="2162"/>
                      <a:pt x="17900" y="2162"/>
                    </a:cubicBezTo>
                    <a:cubicBezTo>
                      <a:pt x="17872" y="2162"/>
                      <a:pt x="17842" y="2144"/>
                      <a:pt x="17805" y="2113"/>
                    </a:cubicBezTo>
                    <a:cubicBezTo>
                      <a:pt x="17689" y="2013"/>
                      <a:pt x="17686" y="1967"/>
                      <a:pt x="17792" y="1800"/>
                    </a:cubicBezTo>
                    <a:cubicBezTo>
                      <a:pt x="17861" y="1689"/>
                      <a:pt x="17946" y="1550"/>
                      <a:pt x="17990" y="1478"/>
                    </a:cubicBezTo>
                    <a:cubicBezTo>
                      <a:pt x="18019" y="1426"/>
                      <a:pt x="18046" y="1401"/>
                      <a:pt x="18077" y="1401"/>
                    </a:cubicBezTo>
                    <a:close/>
                    <a:moveTo>
                      <a:pt x="16233" y="959"/>
                    </a:moveTo>
                    <a:cubicBezTo>
                      <a:pt x="16244" y="959"/>
                      <a:pt x="16250" y="960"/>
                      <a:pt x="16253" y="962"/>
                    </a:cubicBezTo>
                    <a:cubicBezTo>
                      <a:pt x="16272" y="975"/>
                      <a:pt x="16190" y="1125"/>
                      <a:pt x="16074" y="1295"/>
                    </a:cubicBezTo>
                    <a:cubicBezTo>
                      <a:pt x="15747" y="1771"/>
                      <a:pt x="15500" y="2025"/>
                      <a:pt x="15360" y="2025"/>
                    </a:cubicBezTo>
                    <a:cubicBezTo>
                      <a:pt x="15269" y="2025"/>
                      <a:pt x="15302" y="1918"/>
                      <a:pt x="15467" y="1673"/>
                    </a:cubicBezTo>
                    <a:cubicBezTo>
                      <a:pt x="15600" y="1476"/>
                      <a:pt x="15706" y="1281"/>
                      <a:pt x="15706" y="1229"/>
                    </a:cubicBezTo>
                    <a:cubicBezTo>
                      <a:pt x="15706" y="1223"/>
                      <a:pt x="15704" y="1220"/>
                      <a:pt x="15700" y="1220"/>
                    </a:cubicBezTo>
                    <a:cubicBezTo>
                      <a:pt x="15671" y="1220"/>
                      <a:pt x="15539" y="1382"/>
                      <a:pt x="15384" y="1612"/>
                    </a:cubicBezTo>
                    <a:cubicBezTo>
                      <a:pt x="15206" y="1874"/>
                      <a:pt x="14974" y="2112"/>
                      <a:pt x="14869" y="2140"/>
                    </a:cubicBezTo>
                    <a:cubicBezTo>
                      <a:pt x="14810" y="2156"/>
                      <a:pt x="14756" y="2164"/>
                      <a:pt x="14719" y="2164"/>
                    </a:cubicBezTo>
                    <a:cubicBezTo>
                      <a:pt x="14693" y="2164"/>
                      <a:pt x="14676" y="2160"/>
                      <a:pt x="14676" y="2150"/>
                    </a:cubicBezTo>
                    <a:cubicBezTo>
                      <a:pt x="14676" y="2126"/>
                      <a:pt x="14822" y="1892"/>
                      <a:pt x="15004" y="1622"/>
                    </a:cubicBezTo>
                    <a:cubicBezTo>
                      <a:pt x="15289" y="1201"/>
                      <a:pt x="15392" y="1122"/>
                      <a:pt x="15777" y="1037"/>
                    </a:cubicBezTo>
                    <a:cubicBezTo>
                      <a:pt x="15984" y="991"/>
                      <a:pt x="16172" y="959"/>
                      <a:pt x="16233" y="959"/>
                    </a:cubicBezTo>
                    <a:close/>
                    <a:moveTo>
                      <a:pt x="15098" y="1191"/>
                    </a:moveTo>
                    <a:cubicBezTo>
                      <a:pt x="15133" y="1191"/>
                      <a:pt x="15146" y="1204"/>
                      <a:pt x="15146" y="1229"/>
                    </a:cubicBezTo>
                    <a:cubicBezTo>
                      <a:pt x="15146" y="1370"/>
                      <a:pt x="14374" y="2304"/>
                      <a:pt x="14256" y="2304"/>
                    </a:cubicBezTo>
                    <a:cubicBezTo>
                      <a:pt x="14085" y="2304"/>
                      <a:pt x="14659" y="1301"/>
                      <a:pt x="14865" y="1242"/>
                    </a:cubicBezTo>
                    <a:cubicBezTo>
                      <a:pt x="14985" y="1208"/>
                      <a:pt x="15057" y="1191"/>
                      <a:pt x="15098" y="1191"/>
                    </a:cubicBezTo>
                    <a:close/>
                    <a:moveTo>
                      <a:pt x="14513" y="1313"/>
                    </a:moveTo>
                    <a:cubicBezTo>
                      <a:pt x="14536" y="1313"/>
                      <a:pt x="14557" y="1319"/>
                      <a:pt x="14575" y="1331"/>
                    </a:cubicBezTo>
                    <a:cubicBezTo>
                      <a:pt x="14589" y="1341"/>
                      <a:pt x="14453" y="1583"/>
                      <a:pt x="14266" y="1872"/>
                    </a:cubicBezTo>
                    <a:cubicBezTo>
                      <a:pt x="14078" y="2164"/>
                      <a:pt x="13866" y="2398"/>
                      <a:pt x="13790" y="2398"/>
                    </a:cubicBezTo>
                    <a:cubicBezTo>
                      <a:pt x="13593" y="2398"/>
                      <a:pt x="13601" y="2368"/>
                      <a:pt x="13957" y="1836"/>
                    </a:cubicBezTo>
                    <a:cubicBezTo>
                      <a:pt x="14179" y="1503"/>
                      <a:pt x="14383" y="1313"/>
                      <a:pt x="14513" y="1313"/>
                    </a:cubicBezTo>
                    <a:close/>
                    <a:moveTo>
                      <a:pt x="13992" y="1454"/>
                    </a:moveTo>
                    <a:cubicBezTo>
                      <a:pt x="14013" y="1454"/>
                      <a:pt x="14024" y="1472"/>
                      <a:pt x="14024" y="1510"/>
                    </a:cubicBezTo>
                    <a:cubicBezTo>
                      <a:pt x="14024" y="1622"/>
                      <a:pt x="13434" y="2491"/>
                      <a:pt x="13359" y="2491"/>
                    </a:cubicBezTo>
                    <a:cubicBezTo>
                      <a:pt x="13227" y="2491"/>
                      <a:pt x="13252" y="2426"/>
                      <a:pt x="13577" y="1930"/>
                    </a:cubicBezTo>
                    <a:cubicBezTo>
                      <a:pt x="13775" y="1627"/>
                      <a:pt x="13929" y="1454"/>
                      <a:pt x="13992" y="1454"/>
                    </a:cubicBezTo>
                    <a:close/>
                    <a:moveTo>
                      <a:pt x="18276" y="1788"/>
                    </a:moveTo>
                    <a:cubicBezTo>
                      <a:pt x="18304" y="1788"/>
                      <a:pt x="18336" y="1825"/>
                      <a:pt x="18386" y="1892"/>
                    </a:cubicBezTo>
                    <a:cubicBezTo>
                      <a:pt x="18457" y="1986"/>
                      <a:pt x="18513" y="2128"/>
                      <a:pt x="18513" y="2211"/>
                    </a:cubicBezTo>
                    <a:cubicBezTo>
                      <a:pt x="18513" y="2288"/>
                      <a:pt x="18453" y="2445"/>
                      <a:pt x="18386" y="2538"/>
                    </a:cubicBezTo>
                    <a:cubicBezTo>
                      <a:pt x="18329" y="2618"/>
                      <a:pt x="18296" y="2660"/>
                      <a:pt x="18267" y="2660"/>
                    </a:cubicBezTo>
                    <a:cubicBezTo>
                      <a:pt x="18233" y="2660"/>
                      <a:pt x="18203" y="2608"/>
                      <a:pt x="18144" y="2501"/>
                    </a:cubicBezTo>
                    <a:cubicBezTo>
                      <a:pt x="18050" y="2328"/>
                      <a:pt x="18050" y="2231"/>
                      <a:pt x="18144" y="2005"/>
                    </a:cubicBezTo>
                    <a:cubicBezTo>
                      <a:pt x="18206" y="1855"/>
                      <a:pt x="18238" y="1788"/>
                      <a:pt x="18276" y="1788"/>
                    </a:cubicBezTo>
                    <a:close/>
                    <a:moveTo>
                      <a:pt x="13729" y="1471"/>
                    </a:moveTo>
                    <a:cubicBezTo>
                      <a:pt x="13744" y="1471"/>
                      <a:pt x="13688" y="1574"/>
                      <a:pt x="13598" y="1710"/>
                    </a:cubicBezTo>
                    <a:cubicBezTo>
                      <a:pt x="13509" y="1846"/>
                      <a:pt x="13352" y="2098"/>
                      <a:pt x="13256" y="2267"/>
                    </a:cubicBezTo>
                    <a:cubicBezTo>
                      <a:pt x="13121" y="2498"/>
                      <a:pt x="12923" y="2667"/>
                      <a:pt x="12806" y="2667"/>
                    </a:cubicBezTo>
                    <a:cubicBezTo>
                      <a:pt x="12781" y="2667"/>
                      <a:pt x="12759" y="2659"/>
                      <a:pt x="12743" y="2643"/>
                    </a:cubicBezTo>
                    <a:cubicBezTo>
                      <a:pt x="12668" y="2568"/>
                      <a:pt x="13388" y="1563"/>
                      <a:pt x="13546" y="1522"/>
                    </a:cubicBezTo>
                    <a:cubicBezTo>
                      <a:pt x="13631" y="1498"/>
                      <a:pt x="13711" y="1476"/>
                      <a:pt x="13728" y="1471"/>
                    </a:cubicBezTo>
                    <a:cubicBezTo>
                      <a:pt x="13729" y="1471"/>
                      <a:pt x="13729" y="1471"/>
                      <a:pt x="13729" y="1471"/>
                    </a:cubicBezTo>
                    <a:close/>
                    <a:moveTo>
                      <a:pt x="13060" y="1643"/>
                    </a:moveTo>
                    <a:cubicBezTo>
                      <a:pt x="13129" y="1643"/>
                      <a:pt x="13116" y="1784"/>
                      <a:pt x="12962" y="2043"/>
                    </a:cubicBezTo>
                    <a:cubicBezTo>
                      <a:pt x="12661" y="2548"/>
                      <a:pt x="12464" y="2772"/>
                      <a:pt x="12329" y="2772"/>
                    </a:cubicBezTo>
                    <a:cubicBezTo>
                      <a:pt x="12269" y="2772"/>
                      <a:pt x="12296" y="2665"/>
                      <a:pt x="12392" y="2514"/>
                    </a:cubicBezTo>
                    <a:cubicBezTo>
                      <a:pt x="12483" y="2368"/>
                      <a:pt x="12640" y="2126"/>
                      <a:pt x="12748" y="1958"/>
                    </a:cubicBezTo>
                    <a:cubicBezTo>
                      <a:pt x="12886" y="1743"/>
                      <a:pt x="13002" y="1643"/>
                      <a:pt x="13060" y="1643"/>
                    </a:cubicBezTo>
                    <a:close/>
                    <a:moveTo>
                      <a:pt x="12617" y="1744"/>
                    </a:moveTo>
                    <a:cubicBezTo>
                      <a:pt x="12673" y="1744"/>
                      <a:pt x="12715" y="1758"/>
                      <a:pt x="12715" y="1789"/>
                    </a:cubicBezTo>
                    <a:cubicBezTo>
                      <a:pt x="12715" y="1816"/>
                      <a:pt x="12563" y="2070"/>
                      <a:pt x="12382" y="2351"/>
                    </a:cubicBezTo>
                    <a:cubicBezTo>
                      <a:pt x="12165" y="2687"/>
                      <a:pt x="11987" y="2866"/>
                      <a:pt x="11867" y="2866"/>
                    </a:cubicBezTo>
                    <a:cubicBezTo>
                      <a:pt x="11700" y="2866"/>
                      <a:pt x="11710" y="2823"/>
                      <a:pt x="11984" y="2374"/>
                    </a:cubicBezTo>
                    <a:cubicBezTo>
                      <a:pt x="12149" y="2104"/>
                      <a:pt x="12328" y="1851"/>
                      <a:pt x="12387" y="1812"/>
                    </a:cubicBezTo>
                    <a:cubicBezTo>
                      <a:pt x="12450" y="1768"/>
                      <a:pt x="12546" y="1744"/>
                      <a:pt x="12617" y="1744"/>
                    </a:cubicBezTo>
                    <a:close/>
                    <a:moveTo>
                      <a:pt x="12105" y="1845"/>
                    </a:moveTo>
                    <a:cubicBezTo>
                      <a:pt x="12135" y="1845"/>
                      <a:pt x="12153" y="1861"/>
                      <a:pt x="12153" y="1884"/>
                    </a:cubicBezTo>
                    <a:cubicBezTo>
                      <a:pt x="12153" y="2043"/>
                      <a:pt x="11476" y="2961"/>
                      <a:pt x="11359" y="2961"/>
                    </a:cubicBezTo>
                    <a:cubicBezTo>
                      <a:pt x="11246" y="2961"/>
                      <a:pt x="11270" y="2856"/>
                      <a:pt x="11474" y="2446"/>
                    </a:cubicBezTo>
                    <a:cubicBezTo>
                      <a:pt x="11697" y="1997"/>
                      <a:pt x="11801" y="1892"/>
                      <a:pt x="12087" y="1847"/>
                    </a:cubicBezTo>
                    <a:cubicBezTo>
                      <a:pt x="12093" y="1846"/>
                      <a:pt x="12099" y="1845"/>
                      <a:pt x="12105" y="1845"/>
                    </a:cubicBezTo>
                    <a:close/>
                    <a:moveTo>
                      <a:pt x="11523" y="1968"/>
                    </a:moveTo>
                    <a:cubicBezTo>
                      <a:pt x="11621" y="1968"/>
                      <a:pt x="11568" y="2097"/>
                      <a:pt x="11320" y="2529"/>
                    </a:cubicBezTo>
                    <a:cubicBezTo>
                      <a:pt x="11118" y="2883"/>
                      <a:pt x="10963" y="3053"/>
                      <a:pt x="10838" y="3053"/>
                    </a:cubicBezTo>
                    <a:cubicBezTo>
                      <a:pt x="10670" y="3053"/>
                      <a:pt x="10674" y="3024"/>
                      <a:pt x="10895" y="2668"/>
                    </a:cubicBezTo>
                    <a:cubicBezTo>
                      <a:pt x="11028" y="2454"/>
                      <a:pt x="11117" y="2268"/>
                      <a:pt x="11095" y="2247"/>
                    </a:cubicBezTo>
                    <a:cubicBezTo>
                      <a:pt x="11094" y="2246"/>
                      <a:pt x="11093" y="2245"/>
                      <a:pt x="11091" y="2245"/>
                    </a:cubicBezTo>
                    <a:cubicBezTo>
                      <a:pt x="11058" y="2245"/>
                      <a:pt x="10921" y="2428"/>
                      <a:pt x="10768" y="2676"/>
                    </a:cubicBezTo>
                    <a:cubicBezTo>
                      <a:pt x="10604" y="2939"/>
                      <a:pt x="10433" y="3144"/>
                      <a:pt x="10374" y="3144"/>
                    </a:cubicBezTo>
                    <a:cubicBezTo>
                      <a:pt x="10374" y="3144"/>
                      <a:pt x="10374" y="3144"/>
                      <a:pt x="10373" y="3144"/>
                    </a:cubicBezTo>
                    <a:cubicBezTo>
                      <a:pt x="10101" y="3144"/>
                      <a:pt x="10779" y="2133"/>
                      <a:pt x="11106" y="2061"/>
                    </a:cubicBezTo>
                    <a:cubicBezTo>
                      <a:pt x="11246" y="2031"/>
                      <a:pt x="11400" y="1994"/>
                      <a:pt x="11452" y="1981"/>
                    </a:cubicBezTo>
                    <a:cubicBezTo>
                      <a:pt x="11481" y="1973"/>
                      <a:pt x="11504" y="1968"/>
                      <a:pt x="11523" y="1968"/>
                    </a:cubicBezTo>
                    <a:close/>
                    <a:moveTo>
                      <a:pt x="10575" y="2153"/>
                    </a:moveTo>
                    <a:cubicBezTo>
                      <a:pt x="10602" y="2153"/>
                      <a:pt x="10626" y="2160"/>
                      <a:pt x="10647" y="2175"/>
                    </a:cubicBezTo>
                    <a:cubicBezTo>
                      <a:pt x="10669" y="2188"/>
                      <a:pt x="10548" y="2411"/>
                      <a:pt x="10381" y="2673"/>
                    </a:cubicBezTo>
                    <a:cubicBezTo>
                      <a:pt x="10213" y="2935"/>
                      <a:pt x="10019" y="3147"/>
                      <a:pt x="9946" y="3147"/>
                    </a:cubicBezTo>
                    <a:cubicBezTo>
                      <a:pt x="9767" y="3147"/>
                      <a:pt x="9778" y="3100"/>
                      <a:pt x="10052" y="2632"/>
                    </a:cubicBezTo>
                    <a:cubicBezTo>
                      <a:pt x="10222" y="2341"/>
                      <a:pt x="10433" y="2153"/>
                      <a:pt x="10575" y="2153"/>
                    </a:cubicBezTo>
                    <a:close/>
                    <a:moveTo>
                      <a:pt x="18617" y="2414"/>
                    </a:moveTo>
                    <a:cubicBezTo>
                      <a:pt x="18660" y="2414"/>
                      <a:pt x="18703" y="2454"/>
                      <a:pt x="18739" y="2548"/>
                    </a:cubicBezTo>
                    <a:cubicBezTo>
                      <a:pt x="18768" y="2626"/>
                      <a:pt x="18737" y="2819"/>
                      <a:pt x="18666" y="2988"/>
                    </a:cubicBezTo>
                    <a:cubicBezTo>
                      <a:pt x="18600" y="3145"/>
                      <a:pt x="18568" y="3217"/>
                      <a:pt x="18542" y="3217"/>
                    </a:cubicBezTo>
                    <a:cubicBezTo>
                      <a:pt x="18520" y="3217"/>
                      <a:pt x="18502" y="3166"/>
                      <a:pt x="18471" y="3070"/>
                    </a:cubicBezTo>
                    <a:cubicBezTo>
                      <a:pt x="18373" y="2769"/>
                      <a:pt x="18491" y="2414"/>
                      <a:pt x="18617" y="2414"/>
                    </a:cubicBezTo>
                    <a:close/>
                    <a:moveTo>
                      <a:pt x="10136" y="2221"/>
                    </a:moveTo>
                    <a:cubicBezTo>
                      <a:pt x="10172" y="2221"/>
                      <a:pt x="10111" y="2370"/>
                      <a:pt x="9993" y="2561"/>
                    </a:cubicBezTo>
                    <a:cubicBezTo>
                      <a:pt x="9873" y="2756"/>
                      <a:pt x="9735" y="2984"/>
                      <a:pt x="9680" y="3076"/>
                    </a:cubicBezTo>
                    <a:cubicBezTo>
                      <a:pt x="9627" y="3163"/>
                      <a:pt x="9485" y="3240"/>
                      <a:pt x="9371" y="3240"/>
                    </a:cubicBezTo>
                    <a:cubicBezTo>
                      <a:pt x="9160" y="3240"/>
                      <a:pt x="9160" y="3240"/>
                      <a:pt x="9445" y="2782"/>
                    </a:cubicBezTo>
                    <a:cubicBezTo>
                      <a:pt x="9700" y="2371"/>
                      <a:pt x="9827" y="2265"/>
                      <a:pt x="10134" y="2221"/>
                    </a:cubicBezTo>
                    <a:cubicBezTo>
                      <a:pt x="10135" y="2221"/>
                      <a:pt x="10135" y="2221"/>
                      <a:pt x="10136" y="2221"/>
                    </a:cubicBezTo>
                    <a:close/>
                    <a:moveTo>
                      <a:pt x="3896" y="2866"/>
                    </a:moveTo>
                    <a:cubicBezTo>
                      <a:pt x="3983" y="2866"/>
                      <a:pt x="4015" y="2922"/>
                      <a:pt x="3978" y="3016"/>
                    </a:cubicBezTo>
                    <a:cubicBezTo>
                      <a:pt x="3948" y="3100"/>
                      <a:pt x="3922" y="3210"/>
                      <a:pt x="3922" y="3268"/>
                    </a:cubicBezTo>
                    <a:cubicBezTo>
                      <a:pt x="3922" y="3291"/>
                      <a:pt x="3913" y="3302"/>
                      <a:pt x="3896" y="3302"/>
                    </a:cubicBezTo>
                    <a:cubicBezTo>
                      <a:pt x="3869" y="3302"/>
                      <a:pt x="3825" y="3274"/>
                      <a:pt x="3774" y="3222"/>
                    </a:cubicBezTo>
                    <a:cubicBezTo>
                      <a:pt x="3607" y="3053"/>
                      <a:pt x="3671" y="2866"/>
                      <a:pt x="3896" y="2866"/>
                    </a:cubicBezTo>
                    <a:close/>
                    <a:moveTo>
                      <a:pt x="9518" y="2307"/>
                    </a:moveTo>
                    <a:cubicBezTo>
                      <a:pt x="9591" y="2307"/>
                      <a:pt x="9608" y="2353"/>
                      <a:pt x="9567" y="2427"/>
                    </a:cubicBezTo>
                    <a:cubicBezTo>
                      <a:pt x="9251" y="2969"/>
                      <a:pt x="8937" y="3335"/>
                      <a:pt x="8786" y="3335"/>
                    </a:cubicBezTo>
                    <a:cubicBezTo>
                      <a:pt x="8621" y="3335"/>
                      <a:pt x="8624" y="3307"/>
                      <a:pt x="8845" y="2914"/>
                    </a:cubicBezTo>
                    <a:cubicBezTo>
                      <a:pt x="9079" y="2491"/>
                      <a:pt x="9279" y="2311"/>
                      <a:pt x="9515" y="2307"/>
                    </a:cubicBezTo>
                    <a:cubicBezTo>
                      <a:pt x="9516" y="2307"/>
                      <a:pt x="9517" y="2307"/>
                      <a:pt x="9518" y="2307"/>
                    </a:cubicBezTo>
                    <a:close/>
                    <a:moveTo>
                      <a:pt x="8786" y="2398"/>
                    </a:moveTo>
                    <a:cubicBezTo>
                      <a:pt x="8890" y="2398"/>
                      <a:pt x="8973" y="2431"/>
                      <a:pt x="8973" y="2473"/>
                    </a:cubicBezTo>
                    <a:cubicBezTo>
                      <a:pt x="8973" y="2649"/>
                      <a:pt x="8410" y="3427"/>
                      <a:pt x="8282" y="3427"/>
                    </a:cubicBezTo>
                    <a:cubicBezTo>
                      <a:pt x="8090" y="3427"/>
                      <a:pt x="8094" y="3409"/>
                      <a:pt x="8365" y="2866"/>
                    </a:cubicBezTo>
                    <a:cubicBezTo>
                      <a:pt x="8529" y="2538"/>
                      <a:pt x="8656" y="2398"/>
                      <a:pt x="8786" y="2398"/>
                    </a:cubicBezTo>
                    <a:close/>
                    <a:moveTo>
                      <a:pt x="8254" y="2491"/>
                    </a:moveTo>
                    <a:cubicBezTo>
                      <a:pt x="8336" y="2491"/>
                      <a:pt x="8411" y="2511"/>
                      <a:pt x="8411" y="2533"/>
                    </a:cubicBezTo>
                    <a:cubicBezTo>
                      <a:pt x="8411" y="2556"/>
                      <a:pt x="8322" y="2762"/>
                      <a:pt x="8208" y="2996"/>
                    </a:cubicBezTo>
                    <a:cubicBezTo>
                      <a:pt x="8058" y="3308"/>
                      <a:pt x="7837" y="3519"/>
                      <a:pt x="7689" y="3519"/>
                    </a:cubicBezTo>
                    <a:cubicBezTo>
                      <a:pt x="7654" y="3519"/>
                      <a:pt x="7623" y="3507"/>
                      <a:pt x="7598" y="3482"/>
                    </a:cubicBezTo>
                    <a:cubicBezTo>
                      <a:pt x="7502" y="3387"/>
                      <a:pt x="8094" y="2491"/>
                      <a:pt x="8254" y="2491"/>
                    </a:cubicBezTo>
                    <a:close/>
                    <a:moveTo>
                      <a:pt x="4344" y="2866"/>
                    </a:moveTo>
                    <a:cubicBezTo>
                      <a:pt x="4453" y="2866"/>
                      <a:pt x="4451" y="2930"/>
                      <a:pt x="4319" y="3287"/>
                    </a:cubicBezTo>
                    <a:cubicBezTo>
                      <a:pt x="4229" y="3532"/>
                      <a:pt x="4181" y="3630"/>
                      <a:pt x="4122" y="3630"/>
                    </a:cubicBezTo>
                    <a:cubicBezTo>
                      <a:pt x="4096" y="3630"/>
                      <a:pt x="4069" y="3611"/>
                      <a:pt x="4035" y="3577"/>
                    </a:cubicBezTo>
                    <a:cubicBezTo>
                      <a:pt x="3924" y="3468"/>
                      <a:pt x="3929" y="3401"/>
                      <a:pt x="4057" y="3156"/>
                    </a:cubicBezTo>
                    <a:cubicBezTo>
                      <a:pt x="4144" y="2996"/>
                      <a:pt x="4271" y="2866"/>
                      <a:pt x="4344" y="2866"/>
                    </a:cubicBezTo>
                    <a:close/>
                    <a:moveTo>
                      <a:pt x="7872" y="2505"/>
                    </a:moveTo>
                    <a:cubicBezTo>
                      <a:pt x="7910" y="2505"/>
                      <a:pt x="7834" y="2714"/>
                      <a:pt x="7701" y="2982"/>
                    </a:cubicBezTo>
                    <a:cubicBezTo>
                      <a:pt x="7568" y="3254"/>
                      <a:pt x="7453" y="3481"/>
                      <a:pt x="7445" y="3488"/>
                    </a:cubicBezTo>
                    <a:cubicBezTo>
                      <a:pt x="7435" y="3494"/>
                      <a:pt x="7308" y="3532"/>
                      <a:pt x="7168" y="3568"/>
                    </a:cubicBezTo>
                    <a:lnTo>
                      <a:pt x="6907" y="3632"/>
                    </a:lnTo>
                    <a:lnTo>
                      <a:pt x="7165" y="3109"/>
                    </a:lnTo>
                    <a:cubicBezTo>
                      <a:pt x="7398" y="2632"/>
                      <a:pt x="7461" y="2578"/>
                      <a:pt x="7870" y="2505"/>
                    </a:cubicBezTo>
                    <a:cubicBezTo>
                      <a:pt x="7870" y="2505"/>
                      <a:pt x="7871" y="2505"/>
                      <a:pt x="7872" y="2505"/>
                    </a:cubicBezTo>
                    <a:close/>
                    <a:moveTo>
                      <a:pt x="7098" y="2585"/>
                    </a:moveTo>
                    <a:cubicBezTo>
                      <a:pt x="7273" y="2585"/>
                      <a:pt x="7272" y="2602"/>
                      <a:pt x="7059" y="3061"/>
                    </a:cubicBezTo>
                    <a:cubicBezTo>
                      <a:pt x="6839" y="3538"/>
                      <a:pt x="6693" y="3698"/>
                      <a:pt x="6476" y="3703"/>
                    </a:cubicBezTo>
                    <a:cubicBezTo>
                      <a:pt x="6474" y="3703"/>
                      <a:pt x="6471" y="3703"/>
                      <a:pt x="6469" y="3703"/>
                    </a:cubicBezTo>
                    <a:cubicBezTo>
                      <a:pt x="6306" y="3703"/>
                      <a:pt x="6333" y="3614"/>
                      <a:pt x="6640" y="3070"/>
                    </a:cubicBezTo>
                    <a:cubicBezTo>
                      <a:pt x="6825" y="2743"/>
                      <a:pt x="6977" y="2585"/>
                      <a:pt x="7098" y="2585"/>
                    </a:cubicBezTo>
                    <a:close/>
                    <a:moveTo>
                      <a:pt x="6686" y="2626"/>
                    </a:moveTo>
                    <a:cubicBezTo>
                      <a:pt x="6698" y="2626"/>
                      <a:pt x="6707" y="2628"/>
                      <a:pt x="6710" y="2632"/>
                    </a:cubicBezTo>
                    <a:cubicBezTo>
                      <a:pt x="6725" y="2647"/>
                      <a:pt x="6624" y="2894"/>
                      <a:pt x="6486" y="3173"/>
                    </a:cubicBezTo>
                    <a:cubicBezTo>
                      <a:pt x="6306" y="3543"/>
                      <a:pt x="6060" y="3792"/>
                      <a:pt x="5901" y="3792"/>
                    </a:cubicBezTo>
                    <a:cubicBezTo>
                      <a:pt x="5867" y="3792"/>
                      <a:pt x="5837" y="3781"/>
                      <a:pt x="5813" y="3756"/>
                    </a:cubicBezTo>
                    <a:cubicBezTo>
                      <a:pt x="5729" y="3675"/>
                      <a:pt x="6317" y="2741"/>
                      <a:pt x="6495" y="2675"/>
                    </a:cubicBezTo>
                    <a:cubicBezTo>
                      <a:pt x="6572" y="2644"/>
                      <a:pt x="6648" y="2626"/>
                      <a:pt x="6686" y="2626"/>
                    </a:cubicBezTo>
                    <a:close/>
                    <a:moveTo>
                      <a:pt x="6084" y="2674"/>
                    </a:moveTo>
                    <a:cubicBezTo>
                      <a:pt x="6133" y="2674"/>
                      <a:pt x="6168" y="2690"/>
                      <a:pt x="6168" y="2725"/>
                    </a:cubicBezTo>
                    <a:cubicBezTo>
                      <a:pt x="6168" y="2750"/>
                      <a:pt x="6051" y="3006"/>
                      <a:pt x="5915" y="3287"/>
                    </a:cubicBezTo>
                    <a:cubicBezTo>
                      <a:pt x="5754" y="3615"/>
                      <a:pt x="5603" y="3802"/>
                      <a:pt x="5499" y="3802"/>
                    </a:cubicBezTo>
                    <a:cubicBezTo>
                      <a:pt x="5346" y="3802"/>
                      <a:pt x="5349" y="3770"/>
                      <a:pt x="5532" y="3357"/>
                    </a:cubicBezTo>
                    <a:cubicBezTo>
                      <a:pt x="5638" y="3115"/>
                      <a:pt x="5770" y="2859"/>
                      <a:pt x="5823" y="2792"/>
                    </a:cubicBezTo>
                    <a:cubicBezTo>
                      <a:pt x="5878" y="2720"/>
                      <a:pt x="6001" y="2674"/>
                      <a:pt x="6084" y="2674"/>
                    </a:cubicBezTo>
                    <a:close/>
                    <a:moveTo>
                      <a:pt x="5617" y="2715"/>
                    </a:moveTo>
                    <a:cubicBezTo>
                      <a:pt x="5641" y="2715"/>
                      <a:pt x="5664" y="2721"/>
                      <a:pt x="5682" y="2733"/>
                    </a:cubicBezTo>
                    <a:cubicBezTo>
                      <a:pt x="5697" y="2743"/>
                      <a:pt x="5583" y="3004"/>
                      <a:pt x="5425" y="3323"/>
                    </a:cubicBezTo>
                    <a:cubicBezTo>
                      <a:pt x="5266" y="3641"/>
                      <a:pt x="5078" y="3893"/>
                      <a:pt x="4999" y="3893"/>
                    </a:cubicBezTo>
                    <a:cubicBezTo>
                      <a:pt x="4848" y="3893"/>
                      <a:pt x="4873" y="3799"/>
                      <a:pt x="5233" y="3033"/>
                    </a:cubicBezTo>
                    <a:cubicBezTo>
                      <a:pt x="5316" y="2855"/>
                      <a:pt x="5496" y="2715"/>
                      <a:pt x="5617" y="2715"/>
                    </a:cubicBezTo>
                    <a:close/>
                    <a:moveTo>
                      <a:pt x="18894" y="2874"/>
                    </a:moveTo>
                    <a:cubicBezTo>
                      <a:pt x="18948" y="2874"/>
                      <a:pt x="18997" y="2949"/>
                      <a:pt x="19034" y="3100"/>
                    </a:cubicBezTo>
                    <a:cubicBezTo>
                      <a:pt x="19066" y="3228"/>
                      <a:pt x="19040" y="3464"/>
                      <a:pt x="18975" y="3623"/>
                    </a:cubicBezTo>
                    <a:lnTo>
                      <a:pt x="18859" y="3913"/>
                    </a:lnTo>
                    <a:lnTo>
                      <a:pt x="18747" y="3645"/>
                    </a:lnTo>
                    <a:cubicBezTo>
                      <a:pt x="18672" y="3469"/>
                      <a:pt x="18664" y="3291"/>
                      <a:pt x="18724" y="3117"/>
                    </a:cubicBezTo>
                    <a:cubicBezTo>
                      <a:pt x="18779" y="2956"/>
                      <a:pt x="18839" y="2874"/>
                      <a:pt x="18894" y="2874"/>
                    </a:cubicBezTo>
                    <a:close/>
                    <a:moveTo>
                      <a:pt x="4766" y="2772"/>
                    </a:moveTo>
                    <a:cubicBezTo>
                      <a:pt x="4824" y="2772"/>
                      <a:pt x="4851" y="2842"/>
                      <a:pt x="4812" y="2967"/>
                    </a:cubicBezTo>
                    <a:cubicBezTo>
                      <a:pt x="4649" y="3477"/>
                      <a:pt x="4409" y="3931"/>
                      <a:pt x="4308" y="3931"/>
                    </a:cubicBezTo>
                    <a:cubicBezTo>
                      <a:pt x="4300" y="3931"/>
                      <a:pt x="4292" y="3928"/>
                      <a:pt x="4286" y="3922"/>
                    </a:cubicBezTo>
                    <a:cubicBezTo>
                      <a:pt x="4198" y="3833"/>
                      <a:pt x="4412" y="3136"/>
                      <a:pt x="4607" y="2883"/>
                    </a:cubicBezTo>
                    <a:cubicBezTo>
                      <a:pt x="4667" y="2807"/>
                      <a:pt x="4724" y="2772"/>
                      <a:pt x="4766" y="2772"/>
                    </a:cubicBezTo>
                    <a:close/>
                    <a:moveTo>
                      <a:pt x="5129" y="2772"/>
                    </a:moveTo>
                    <a:cubicBezTo>
                      <a:pt x="5186" y="2772"/>
                      <a:pt x="5231" y="2788"/>
                      <a:pt x="5231" y="2808"/>
                    </a:cubicBezTo>
                    <a:cubicBezTo>
                      <a:pt x="5231" y="2830"/>
                      <a:pt x="5122" y="3080"/>
                      <a:pt x="4988" y="3370"/>
                    </a:cubicBezTo>
                    <a:cubicBezTo>
                      <a:pt x="4800" y="3777"/>
                      <a:pt x="4655" y="3987"/>
                      <a:pt x="4566" y="3987"/>
                    </a:cubicBezTo>
                    <a:cubicBezTo>
                      <a:pt x="4551" y="3987"/>
                      <a:pt x="4537" y="3981"/>
                      <a:pt x="4525" y="3969"/>
                    </a:cubicBezTo>
                    <a:cubicBezTo>
                      <a:pt x="4465" y="3905"/>
                      <a:pt x="5035" y="2772"/>
                      <a:pt x="5129" y="2772"/>
                    </a:cubicBezTo>
                    <a:close/>
                    <a:moveTo>
                      <a:pt x="19163" y="3537"/>
                    </a:moveTo>
                    <a:cubicBezTo>
                      <a:pt x="19226" y="3537"/>
                      <a:pt x="19302" y="3664"/>
                      <a:pt x="19399" y="3922"/>
                    </a:cubicBezTo>
                    <a:cubicBezTo>
                      <a:pt x="19516" y="4231"/>
                      <a:pt x="19528" y="4385"/>
                      <a:pt x="19450" y="4586"/>
                    </a:cubicBezTo>
                    <a:cubicBezTo>
                      <a:pt x="19363" y="4814"/>
                      <a:pt x="19341" y="4969"/>
                      <a:pt x="19372" y="4969"/>
                    </a:cubicBezTo>
                    <a:cubicBezTo>
                      <a:pt x="19390" y="4969"/>
                      <a:pt x="19427" y="4915"/>
                      <a:pt x="19481" y="4791"/>
                    </a:cubicBezTo>
                    <a:lnTo>
                      <a:pt x="19597" y="4520"/>
                    </a:lnTo>
                    <a:lnTo>
                      <a:pt x="19718" y="4900"/>
                    </a:lnTo>
                    <a:cubicBezTo>
                      <a:pt x="19823" y="5226"/>
                      <a:pt x="19818" y="5344"/>
                      <a:pt x="19681" y="5756"/>
                    </a:cubicBezTo>
                    <a:cubicBezTo>
                      <a:pt x="19594" y="6018"/>
                      <a:pt x="19497" y="6233"/>
                      <a:pt x="19466" y="6233"/>
                    </a:cubicBezTo>
                    <a:cubicBezTo>
                      <a:pt x="19414" y="6233"/>
                      <a:pt x="19490" y="5437"/>
                      <a:pt x="19582" y="5019"/>
                    </a:cubicBezTo>
                    <a:cubicBezTo>
                      <a:pt x="19594" y="4966"/>
                      <a:pt x="19596" y="4940"/>
                      <a:pt x="19589" y="4940"/>
                    </a:cubicBezTo>
                    <a:lnTo>
                      <a:pt x="19589" y="4940"/>
                    </a:lnTo>
                    <a:cubicBezTo>
                      <a:pt x="19578" y="4940"/>
                      <a:pt x="19547" y="4999"/>
                      <a:pt x="19502" y="5111"/>
                    </a:cubicBezTo>
                    <a:cubicBezTo>
                      <a:pt x="19443" y="5261"/>
                      <a:pt x="19407" y="5331"/>
                      <a:pt x="19387" y="5331"/>
                    </a:cubicBezTo>
                    <a:cubicBezTo>
                      <a:pt x="19372" y="5331"/>
                      <a:pt x="19365" y="5298"/>
                      <a:pt x="19362" y="5234"/>
                    </a:cubicBezTo>
                    <a:cubicBezTo>
                      <a:pt x="19356" y="5122"/>
                      <a:pt x="19315" y="5003"/>
                      <a:pt x="19268" y="4975"/>
                    </a:cubicBezTo>
                    <a:cubicBezTo>
                      <a:pt x="19125" y="4885"/>
                      <a:pt x="18961" y="4103"/>
                      <a:pt x="19025" y="3811"/>
                    </a:cubicBezTo>
                    <a:cubicBezTo>
                      <a:pt x="19065" y="3629"/>
                      <a:pt x="19110" y="3537"/>
                      <a:pt x="19163" y="3537"/>
                    </a:cubicBezTo>
                    <a:close/>
                    <a:moveTo>
                      <a:pt x="19927" y="5536"/>
                    </a:moveTo>
                    <a:cubicBezTo>
                      <a:pt x="19930" y="5536"/>
                      <a:pt x="19932" y="5536"/>
                      <a:pt x="19934" y="5538"/>
                    </a:cubicBezTo>
                    <a:cubicBezTo>
                      <a:pt x="19984" y="5568"/>
                      <a:pt x="20004" y="5709"/>
                      <a:pt x="19978" y="5838"/>
                    </a:cubicBezTo>
                    <a:cubicBezTo>
                      <a:pt x="19908" y="6186"/>
                      <a:pt x="19658" y="6761"/>
                      <a:pt x="19579" y="6761"/>
                    </a:cubicBezTo>
                    <a:cubicBezTo>
                      <a:pt x="19576" y="6761"/>
                      <a:pt x="19572" y="6760"/>
                      <a:pt x="19569" y="6757"/>
                    </a:cubicBezTo>
                    <a:cubicBezTo>
                      <a:pt x="19485" y="6674"/>
                      <a:pt x="19824" y="5536"/>
                      <a:pt x="19927" y="5536"/>
                    </a:cubicBezTo>
                    <a:close/>
                    <a:moveTo>
                      <a:pt x="20050" y="6134"/>
                    </a:moveTo>
                    <a:cubicBezTo>
                      <a:pt x="20068" y="6134"/>
                      <a:pt x="20079" y="6165"/>
                      <a:pt x="20088" y="6222"/>
                    </a:cubicBezTo>
                    <a:cubicBezTo>
                      <a:pt x="20105" y="6344"/>
                      <a:pt x="20045" y="6643"/>
                      <a:pt x="19957" y="6875"/>
                    </a:cubicBezTo>
                    <a:cubicBezTo>
                      <a:pt x="19869" y="7109"/>
                      <a:pt x="19755" y="7348"/>
                      <a:pt x="19709" y="7400"/>
                    </a:cubicBezTo>
                    <a:cubicBezTo>
                      <a:pt x="19689" y="7423"/>
                      <a:pt x="19672" y="7434"/>
                      <a:pt x="19660" y="7434"/>
                    </a:cubicBezTo>
                    <a:cubicBezTo>
                      <a:pt x="19583" y="7434"/>
                      <a:pt x="19664" y="7015"/>
                      <a:pt x="19847" y="6539"/>
                    </a:cubicBezTo>
                    <a:cubicBezTo>
                      <a:pt x="19955" y="6259"/>
                      <a:pt x="20015" y="6134"/>
                      <a:pt x="20050" y="6134"/>
                    </a:cubicBezTo>
                    <a:close/>
                    <a:moveTo>
                      <a:pt x="20214" y="6606"/>
                    </a:moveTo>
                    <a:cubicBezTo>
                      <a:pt x="20244" y="6606"/>
                      <a:pt x="20298" y="6799"/>
                      <a:pt x="20331" y="7033"/>
                    </a:cubicBezTo>
                    <a:cubicBezTo>
                      <a:pt x="20379" y="7370"/>
                      <a:pt x="20338" y="7617"/>
                      <a:pt x="20131" y="8224"/>
                    </a:cubicBezTo>
                    <a:cubicBezTo>
                      <a:pt x="19995" y="8623"/>
                      <a:pt x="19901" y="8806"/>
                      <a:pt x="19859" y="8806"/>
                    </a:cubicBezTo>
                    <a:cubicBezTo>
                      <a:pt x="19801" y="8806"/>
                      <a:pt x="19843" y="8461"/>
                      <a:pt x="20013" y="7860"/>
                    </a:cubicBezTo>
                    <a:cubicBezTo>
                      <a:pt x="20124" y="7467"/>
                      <a:pt x="20194" y="7129"/>
                      <a:pt x="20172" y="7108"/>
                    </a:cubicBezTo>
                    <a:cubicBezTo>
                      <a:pt x="20171" y="7106"/>
                      <a:pt x="20169" y="7106"/>
                      <a:pt x="20168" y="7106"/>
                    </a:cubicBezTo>
                    <a:cubicBezTo>
                      <a:pt x="20141" y="7106"/>
                      <a:pt x="20071" y="7285"/>
                      <a:pt x="20009" y="7514"/>
                    </a:cubicBezTo>
                    <a:cubicBezTo>
                      <a:pt x="19915" y="7861"/>
                      <a:pt x="19815" y="8078"/>
                      <a:pt x="19763" y="8078"/>
                    </a:cubicBezTo>
                    <a:cubicBezTo>
                      <a:pt x="19741" y="8078"/>
                      <a:pt x="19728" y="8039"/>
                      <a:pt x="19728" y="7954"/>
                    </a:cubicBezTo>
                    <a:cubicBezTo>
                      <a:pt x="19728" y="7728"/>
                      <a:pt x="20132" y="6606"/>
                      <a:pt x="20214" y="6606"/>
                    </a:cubicBezTo>
                    <a:close/>
                    <a:moveTo>
                      <a:pt x="20426" y="7802"/>
                    </a:moveTo>
                    <a:cubicBezTo>
                      <a:pt x="20453" y="7802"/>
                      <a:pt x="20474" y="7868"/>
                      <a:pt x="20505" y="7977"/>
                    </a:cubicBezTo>
                    <a:cubicBezTo>
                      <a:pt x="20576" y="8219"/>
                      <a:pt x="20536" y="8417"/>
                      <a:pt x="20276" y="9099"/>
                    </a:cubicBezTo>
                    <a:cubicBezTo>
                      <a:pt x="20092" y="9586"/>
                      <a:pt x="20016" y="9782"/>
                      <a:pt x="19978" y="9782"/>
                    </a:cubicBezTo>
                    <a:cubicBezTo>
                      <a:pt x="19954" y="9782"/>
                      <a:pt x="19946" y="9704"/>
                      <a:pt x="19935" y="9572"/>
                    </a:cubicBezTo>
                    <a:cubicBezTo>
                      <a:pt x="19918" y="9359"/>
                      <a:pt x="20010" y="8907"/>
                      <a:pt x="20164" y="8450"/>
                    </a:cubicBezTo>
                    <a:cubicBezTo>
                      <a:pt x="20319" y="7983"/>
                      <a:pt x="20381" y="7802"/>
                      <a:pt x="20426" y="7802"/>
                    </a:cubicBezTo>
                    <a:close/>
                    <a:moveTo>
                      <a:pt x="20579" y="8758"/>
                    </a:moveTo>
                    <a:cubicBezTo>
                      <a:pt x="20625" y="8758"/>
                      <a:pt x="20667" y="8939"/>
                      <a:pt x="20672" y="9155"/>
                    </a:cubicBezTo>
                    <a:cubicBezTo>
                      <a:pt x="20678" y="9378"/>
                      <a:pt x="20699" y="9806"/>
                      <a:pt x="20719" y="10123"/>
                    </a:cubicBezTo>
                    <a:cubicBezTo>
                      <a:pt x="20749" y="10584"/>
                      <a:pt x="20696" y="10872"/>
                      <a:pt x="20444" y="11619"/>
                    </a:cubicBezTo>
                    <a:lnTo>
                      <a:pt x="20131" y="12545"/>
                    </a:lnTo>
                    <a:lnTo>
                      <a:pt x="20127" y="11705"/>
                    </a:lnTo>
                    <a:cubicBezTo>
                      <a:pt x="20124" y="11067"/>
                      <a:pt x="20178" y="10691"/>
                      <a:pt x="20346" y="10162"/>
                    </a:cubicBezTo>
                    <a:cubicBezTo>
                      <a:pt x="20468" y="9779"/>
                      <a:pt x="20567" y="9395"/>
                      <a:pt x="20561" y="9321"/>
                    </a:cubicBezTo>
                    <a:cubicBezTo>
                      <a:pt x="20561" y="9312"/>
                      <a:pt x="20559" y="9308"/>
                      <a:pt x="20556" y="9308"/>
                    </a:cubicBezTo>
                    <a:cubicBezTo>
                      <a:pt x="20531" y="9308"/>
                      <a:pt x="20421" y="9583"/>
                      <a:pt x="20291" y="9974"/>
                    </a:cubicBezTo>
                    <a:cubicBezTo>
                      <a:pt x="20147" y="10411"/>
                      <a:pt x="20079" y="10594"/>
                      <a:pt x="20046" y="10594"/>
                    </a:cubicBezTo>
                    <a:cubicBezTo>
                      <a:pt x="20028" y="10594"/>
                      <a:pt x="20021" y="10540"/>
                      <a:pt x="20018" y="10443"/>
                    </a:cubicBezTo>
                    <a:cubicBezTo>
                      <a:pt x="20005" y="10084"/>
                      <a:pt x="20448" y="8758"/>
                      <a:pt x="20579" y="8758"/>
                    </a:cubicBezTo>
                    <a:close/>
                    <a:moveTo>
                      <a:pt x="20785" y="11084"/>
                    </a:moveTo>
                    <a:cubicBezTo>
                      <a:pt x="20807" y="11084"/>
                      <a:pt x="20823" y="11120"/>
                      <a:pt x="20830" y="11198"/>
                    </a:cubicBezTo>
                    <a:cubicBezTo>
                      <a:pt x="20850" y="11425"/>
                      <a:pt x="20750" y="11815"/>
                      <a:pt x="20519" y="12395"/>
                    </a:cubicBezTo>
                    <a:cubicBezTo>
                      <a:pt x="20330" y="12871"/>
                      <a:pt x="20196" y="13273"/>
                      <a:pt x="20219" y="13297"/>
                    </a:cubicBezTo>
                    <a:cubicBezTo>
                      <a:pt x="20220" y="13298"/>
                      <a:pt x="20221" y="13299"/>
                      <a:pt x="20222" y="13299"/>
                    </a:cubicBezTo>
                    <a:cubicBezTo>
                      <a:pt x="20253" y="13299"/>
                      <a:pt x="20383" y="13008"/>
                      <a:pt x="20524" y="12629"/>
                    </a:cubicBezTo>
                    <a:cubicBezTo>
                      <a:pt x="20668" y="12239"/>
                      <a:pt x="20779" y="12024"/>
                      <a:pt x="20837" y="12024"/>
                    </a:cubicBezTo>
                    <a:cubicBezTo>
                      <a:pt x="20846" y="12024"/>
                      <a:pt x="20853" y="12029"/>
                      <a:pt x="20859" y="12039"/>
                    </a:cubicBezTo>
                    <a:cubicBezTo>
                      <a:pt x="20918" y="12134"/>
                      <a:pt x="20271" y="14133"/>
                      <a:pt x="20141" y="14264"/>
                    </a:cubicBezTo>
                    <a:cubicBezTo>
                      <a:pt x="20141" y="14265"/>
                      <a:pt x="20140" y="14265"/>
                      <a:pt x="20140" y="14265"/>
                    </a:cubicBezTo>
                    <a:cubicBezTo>
                      <a:pt x="20121" y="14265"/>
                      <a:pt x="20123" y="13935"/>
                      <a:pt x="20143" y="13515"/>
                    </a:cubicBezTo>
                    <a:cubicBezTo>
                      <a:pt x="20185" y="12687"/>
                      <a:pt x="20634" y="11084"/>
                      <a:pt x="20785" y="11084"/>
                    </a:cubicBezTo>
                    <a:close/>
                    <a:moveTo>
                      <a:pt x="18659" y="21782"/>
                    </a:moveTo>
                    <a:cubicBezTo>
                      <a:pt x="18660" y="21782"/>
                      <a:pt x="18660" y="21783"/>
                      <a:pt x="18661" y="21783"/>
                    </a:cubicBezTo>
                    <a:cubicBezTo>
                      <a:pt x="18683" y="21804"/>
                      <a:pt x="18609" y="22111"/>
                      <a:pt x="18503" y="22467"/>
                    </a:cubicBezTo>
                    <a:cubicBezTo>
                      <a:pt x="18358" y="22940"/>
                      <a:pt x="18218" y="23258"/>
                      <a:pt x="18163" y="23258"/>
                    </a:cubicBezTo>
                    <a:cubicBezTo>
                      <a:pt x="18147" y="23258"/>
                      <a:pt x="18138" y="23233"/>
                      <a:pt x="18138" y="23178"/>
                    </a:cubicBezTo>
                    <a:cubicBezTo>
                      <a:pt x="18138" y="23022"/>
                      <a:pt x="18603" y="21782"/>
                      <a:pt x="18659" y="21782"/>
                    </a:cubicBezTo>
                    <a:close/>
                    <a:moveTo>
                      <a:pt x="20893" y="12590"/>
                    </a:moveTo>
                    <a:cubicBezTo>
                      <a:pt x="20913" y="12591"/>
                      <a:pt x="20928" y="13189"/>
                      <a:pt x="20930" y="13929"/>
                    </a:cubicBezTo>
                    <a:cubicBezTo>
                      <a:pt x="20932" y="14668"/>
                      <a:pt x="20890" y="15493"/>
                      <a:pt x="20837" y="15777"/>
                    </a:cubicBezTo>
                    <a:cubicBezTo>
                      <a:pt x="20781" y="16058"/>
                      <a:pt x="20744" y="16508"/>
                      <a:pt x="20751" y="16781"/>
                    </a:cubicBezTo>
                    <a:cubicBezTo>
                      <a:pt x="20759" y="17056"/>
                      <a:pt x="20700" y="17524"/>
                      <a:pt x="20619" y="17832"/>
                    </a:cubicBezTo>
                    <a:cubicBezTo>
                      <a:pt x="20539" y="18141"/>
                      <a:pt x="20500" y="18462"/>
                      <a:pt x="20531" y="18553"/>
                    </a:cubicBezTo>
                    <a:cubicBezTo>
                      <a:pt x="20553" y="18618"/>
                      <a:pt x="20559" y="18650"/>
                      <a:pt x="20549" y="18650"/>
                    </a:cubicBezTo>
                    <a:cubicBezTo>
                      <a:pt x="20542" y="18650"/>
                      <a:pt x="20527" y="18633"/>
                      <a:pt x="20502" y="18600"/>
                    </a:cubicBezTo>
                    <a:cubicBezTo>
                      <a:pt x="20500" y="18596"/>
                      <a:pt x="20497" y="18594"/>
                      <a:pt x="20493" y="18594"/>
                    </a:cubicBezTo>
                    <a:cubicBezTo>
                      <a:pt x="20415" y="18594"/>
                      <a:pt x="20094" y="19333"/>
                      <a:pt x="19537" y="20782"/>
                    </a:cubicBezTo>
                    <a:cubicBezTo>
                      <a:pt x="19054" y="22044"/>
                      <a:pt x="18604" y="23154"/>
                      <a:pt x="18538" y="23242"/>
                    </a:cubicBezTo>
                    <a:cubicBezTo>
                      <a:pt x="18496" y="23298"/>
                      <a:pt x="18465" y="23325"/>
                      <a:pt x="18445" y="23325"/>
                    </a:cubicBezTo>
                    <a:cubicBezTo>
                      <a:pt x="18268" y="23325"/>
                      <a:pt x="18960" y="21186"/>
                      <a:pt x="20165" y="18034"/>
                    </a:cubicBezTo>
                    <a:cubicBezTo>
                      <a:pt x="20448" y="17296"/>
                      <a:pt x="20659" y="16679"/>
                      <a:pt x="20636" y="16655"/>
                    </a:cubicBezTo>
                    <a:cubicBezTo>
                      <a:pt x="20636" y="16655"/>
                      <a:pt x="20636" y="16655"/>
                      <a:pt x="20635" y="16655"/>
                    </a:cubicBezTo>
                    <a:cubicBezTo>
                      <a:pt x="20603" y="16655"/>
                      <a:pt x="20233" y="17577"/>
                      <a:pt x="19808" y="18713"/>
                    </a:cubicBezTo>
                    <a:cubicBezTo>
                      <a:pt x="19382" y="19853"/>
                      <a:pt x="19017" y="20782"/>
                      <a:pt x="18999" y="20782"/>
                    </a:cubicBezTo>
                    <a:cubicBezTo>
                      <a:pt x="18998" y="20782"/>
                      <a:pt x="18998" y="20782"/>
                      <a:pt x="18998" y="20782"/>
                    </a:cubicBezTo>
                    <a:cubicBezTo>
                      <a:pt x="18973" y="20754"/>
                      <a:pt x="19236" y="19775"/>
                      <a:pt x="19677" y="18248"/>
                    </a:cubicBezTo>
                    <a:cubicBezTo>
                      <a:pt x="19814" y="17783"/>
                      <a:pt x="19937" y="17137"/>
                      <a:pt x="19954" y="16800"/>
                    </a:cubicBezTo>
                    <a:cubicBezTo>
                      <a:pt x="19977" y="16360"/>
                      <a:pt x="20108" y="15873"/>
                      <a:pt x="20426" y="15041"/>
                    </a:cubicBezTo>
                    <a:cubicBezTo>
                      <a:pt x="20670" y="14406"/>
                      <a:pt x="20849" y="13874"/>
                      <a:pt x="20830" y="13854"/>
                    </a:cubicBezTo>
                    <a:cubicBezTo>
                      <a:pt x="20829" y="13853"/>
                      <a:pt x="20829" y="13853"/>
                      <a:pt x="20828" y="13853"/>
                    </a:cubicBezTo>
                    <a:cubicBezTo>
                      <a:pt x="20798" y="13853"/>
                      <a:pt x="20642" y="14213"/>
                      <a:pt x="20469" y="14676"/>
                    </a:cubicBezTo>
                    <a:cubicBezTo>
                      <a:pt x="20277" y="15186"/>
                      <a:pt x="20199" y="15391"/>
                      <a:pt x="20161" y="15391"/>
                    </a:cubicBezTo>
                    <a:cubicBezTo>
                      <a:pt x="20136" y="15391"/>
                      <a:pt x="20128" y="15304"/>
                      <a:pt x="20117" y="15158"/>
                    </a:cubicBezTo>
                    <a:cubicBezTo>
                      <a:pt x="20099" y="14895"/>
                      <a:pt x="20210" y="14442"/>
                      <a:pt x="20477" y="13685"/>
                    </a:cubicBezTo>
                    <a:cubicBezTo>
                      <a:pt x="20690" y="13086"/>
                      <a:pt x="20878" y="12590"/>
                      <a:pt x="20893" y="12590"/>
                    </a:cubicBezTo>
                    <a:close/>
                    <a:moveTo>
                      <a:pt x="20458" y="18812"/>
                    </a:moveTo>
                    <a:cubicBezTo>
                      <a:pt x="20458" y="18812"/>
                      <a:pt x="20458" y="18812"/>
                      <a:pt x="20458" y="18812"/>
                    </a:cubicBezTo>
                    <a:cubicBezTo>
                      <a:pt x="20478" y="18832"/>
                      <a:pt x="20446" y="18987"/>
                      <a:pt x="20389" y="19167"/>
                    </a:cubicBezTo>
                    <a:cubicBezTo>
                      <a:pt x="20329" y="19343"/>
                      <a:pt x="20306" y="19550"/>
                      <a:pt x="20338" y="19635"/>
                    </a:cubicBezTo>
                    <a:cubicBezTo>
                      <a:pt x="20395" y="19783"/>
                      <a:pt x="19689" y="22871"/>
                      <a:pt x="19526" y="23188"/>
                    </a:cubicBezTo>
                    <a:cubicBezTo>
                      <a:pt x="19474" y="23288"/>
                      <a:pt x="19344" y="23354"/>
                      <a:pt x="19256" y="23354"/>
                    </a:cubicBezTo>
                    <a:cubicBezTo>
                      <a:pt x="19205" y="23354"/>
                      <a:pt x="19168" y="23332"/>
                      <a:pt x="19168" y="23281"/>
                    </a:cubicBezTo>
                    <a:cubicBezTo>
                      <a:pt x="19168" y="23245"/>
                      <a:pt x="19422" y="22420"/>
                      <a:pt x="19735" y="21448"/>
                    </a:cubicBezTo>
                    <a:cubicBezTo>
                      <a:pt x="20045" y="20474"/>
                      <a:pt x="20283" y="19664"/>
                      <a:pt x="20263" y="19643"/>
                    </a:cubicBezTo>
                    <a:cubicBezTo>
                      <a:pt x="20263" y="19642"/>
                      <a:pt x="20263" y="19642"/>
                      <a:pt x="20262" y="19642"/>
                    </a:cubicBezTo>
                    <a:cubicBezTo>
                      <a:pt x="20235" y="19642"/>
                      <a:pt x="19953" y="20459"/>
                      <a:pt x="19631" y="21476"/>
                    </a:cubicBezTo>
                    <a:cubicBezTo>
                      <a:pt x="19153" y="22982"/>
                      <a:pt x="19005" y="23347"/>
                      <a:pt x="18868" y="23347"/>
                    </a:cubicBezTo>
                    <a:cubicBezTo>
                      <a:pt x="18775" y="23347"/>
                      <a:pt x="18700" y="23321"/>
                      <a:pt x="18700" y="23292"/>
                    </a:cubicBezTo>
                    <a:cubicBezTo>
                      <a:pt x="18700" y="23161"/>
                      <a:pt x="20408" y="18812"/>
                      <a:pt x="20458" y="18812"/>
                    </a:cubicBezTo>
                    <a:close/>
                    <a:moveTo>
                      <a:pt x="16895" y="2315"/>
                    </a:moveTo>
                    <a:cubicBezTo>
                      <a:pt x="17008" y="2315"/>
                      <a:pt x="17220" y="2440"/>
                      <a:pt x="17373" y="2596"/>
                    </a:cubicBezTo>
                    <a:cubicBezTo>
                      <a:pt x="18002" y="3239"/>
                      <a:pt x="18568" y="4710"/>
                      <a:pt x="18884" y="6515"/>
                    </a:cubicBezTo>
                    <a:cubicBezTo>
                      <a:pt x="18986" y="7103"/>
                      <a:pt x="19072" y="7676"/>
                      <a:pt x="19072" y="7777"/>
                    </a:cubicBezTo>
                    <a:cubicBezTo>
                      <a:pt x="19072" y="7879"/>
                      <a:pt x="19133" y="8451"/>
                      <a:pt x="19208" y="9040"/>
                    </a:cubicBezTo>
                    <a:cubicBezTo>
                      <a:pt x="19407" y="10603"/>
                      <a:pt x="19497" y="14731"/>
                      <a:pt x="19360" y="16008"/>
                    </a:cubicBezTo>
                    <a:cubicBezTo>
                      <a:pt x="19129" y="18140"/>
                      <a:pt x="18090" y="21852"/>
                      <a:pt x="17226" y="23621"/>
                    </a:cubicBezTo>
                    <a:lnTo>
                      <a:pt x="17060" y="23958"/>
                    </a:lnTo>
                    <a:lnTo>
                      <a:pt x="15751" y="24065"/>
                    </a:lnTo>
                    <a:cubicBezTo>
                      <a:pt x="15031" y="24125"/>
                      <a:pt x="13517" y="24300"/>
                      <a:pt x="12386" y="24458"/>
                    </a:cubicBezTo>
                    <a:cubicBezTo>
                      <a:pt x="9570" y="24842"/>
                      <a:pt x="4340" y="25386"/>
                      <a:pt x="3510" y="25386"/>
                    </a:cubicBezTo>
                    <a:cubicBezTo>
                      <a:pt x="3445" y="25386"/>
                      <a:pt x="3407" y="25382"/>
                      <a:pt x="3399" y="25375"/>
                    </a:cubicBezTo>
                    <a:cubicBezTo>
                      <a:pt x="3379" y="25355"/>
                      <a:pt x="3293" y="24832"/>
                      <a:pt x="3207" y="24225"/>
                    </a:cubicBezTo>
                    <a:cubicBezTo>
                      <a:pt x="3123" y="23617"/>
                      <a:pt x="3022" y="23079"/>
                      <a:pt x="2988" y="23036"/>
                    </a:cubicBezTo>
                    <a:cubicBezTo>
                      <a:pt x="2986" y="23035"/>
                      <a:pt x="2985" y="23034"/>
                      <a:pt x="2984" y="23034"/>
                    </a:cubicBezTo>
                    <a:cubicBezTo>
                      <a:pt x="2955" y="23034"/>
                      <a:pt x="3002" y="23502"/>
                      <a:pt x="3089" y="24112"/>
                    </a:cubicBezTo>
                    <a:cubicBezTo>
                      <a:pt x="3183" y="24747"/>
                      <a:pt x="3260" y="25294"/>
                      <a:pt x="3263" y="25332"/>
                    </a:cubicBezTo>
                    <a:cubicBezTo>
                      <a:pt x="3266" y="25370"/>
                      <a:pt x="3147" y="25402"/>
                      <a:pt x="2998" y="25402"/>
                    </a:cubicBezTo>
                    <a:cubicBezTo>
                      <a:pt x="2731" y="25402"/>
                      <a:pt x="2726" y="25393"/>
                      <a:pt x="2578" y="24588"/>
                    </a:cubicBezTo>
                    <a:cubicBezTo>
                      <a:pt x="2374" y="23475"/>
                      <a:pt x="2378" y="23438"/>
                      <a:pt x="2802" y="22353"/>
                    </a:cubicBezTo>
                    <a:cubicBezTo>
                      <a:pt x="4311" y="18491"/>
                      <a:pt x="4727" y="12028"/>
                      <a:pt x="3727" y="8017"/>
                    </a:cubicBezTo>
                    <a:cubicBezTo>
                      <a:pt x="3532" y="7241"/>
                      <a:pt x="3073" y="6014"/>
                      <a:pt x="2715" y="5314"/>
                    </a:cubicBezTo>
                    <a:lnTo>
                      <a:pt x="2528" y="4949"/>
                    </a:lnTo>
                    <a:lnTo>
                      <a:pt x="2958" y="4889"/>
                    </a:lnTo>
                    <a:cubicBezTo>
                      <a:pt x="3235" y="4850"/>
                      <a:pt x="3421" y="4830"/>
                      <a:pt x="3538" y="4830"/>
                    </a:cubicBezTo>
                    <a:cubicBezTo>
                      <a:pt x="3693" y="4830"/>
                      <a:pt x="3723" y="4866"/>
                      <a:pt x="3678" y="4941"/>
                    </a:cubicBezTo>
                    <a:cubicBezTo>
                      <a:pt x="3657" y="4976"/>
                      <a:pt x="3654" y="4993"/>
                      <a:pt x="3667" y="4993"/>
                    </a:cubicBezTo>
                    <a:cubicBezTo>
                      <a:pt x="3682" y="4993"/>
                      <a:pt x="3717" y="4971"/>
                      <a:pt x="3771" y="4928"/>
                    </a:cubicBezTo>
                    <a:cubicBezTo>
                      <a:pt x="3865" y="4853"/>
                      <a:pt x="4029" y="4777"/>
                      <a:pt x="4142" y="4761"/>
                    </a:cubicBezTo>
                    <a:cubicBezTo>
                      <a:pt x="4251" y="4742"/>
                      <a:pt x="5895" y="4495"/>
                      <a:pt x="7802" y="4211"/>
                    </a:cubicBezTo>
                    <a:cubicBezTo>
                      <a:pt x="11720" y="3625"/>
                      <a:pt x="12733" y="3425"/>
                      <a:pt x="15049" y="2780"/>
                    </a:cubicBezTo>
                    <a:cubicBezTo>
                      <a:pt x="15947" y="2529"/>
                      <a:pt x="16776" y="2320"/>
                      <a:pt x="16888" y="2315"/>
                    </a:cubicBezTo>
                    <a:cubicBezTo>
                      <a:pt x="16890" y="2315"/>
                      <a:pt x="16893" y="2315"/>
                      <a:pt x="16895" y="2315"/>
                    </a:cubicBezTo>
                    <a:close/>
                    <a:moveTo>
                      <a:pt x="1602" y="24861"/>
                    </a:moveTo>
                    <a:cubicBezTo>
                      <a:pt x="1656" y="24861"/>
                      <a:pt x="1677" y="24964"/>
                      <a:pt x="1677" y="25169"/>
                    </a:cubicBezTo>
                    <a:cubicBezTo>
                      <a:pt x="1678" y="25469"/>
                      <a:pt x="1656" y="25498"/>
                      <a:pt x="1398" y="25498"/>
                    </a:cubicBezTo>
                    <a:lnTo>
                      <a:pt x="1117" y="25498"/>
                    </a:lnTo>
                    <a:lnTo>
                      <a:pt x="1328" y="25169"/>
                    </a:lnTo>
                    <a:cubicBezTo>
                      <a:pt x="1461" y="24964"/>
                      <a:pt x="1548" y="24861"/>
                      <a:pt x="1602" y="24861"/>
                    </a:cubicBezTo>
                    <a:close/>
                    <a:moveTo>
                      <a:pt x="1899" y="24309"/>
                    </a:moveTo>
                    <a:cubicBezTo>
                      <a:pt x="1915" y="24309"/>
                      <a:pt x="1932" y="24318"/>
                      <a:pt x="1950" y="24338"/>
                    </a:cubicBezTo>
                    <a:cubicBezTo>
                      <a:pt x="1991" y="24384"/>
                      <a:pt x="2050" y="24660"/>
                      <a:pt x="2080" y="24959"/>
                    </a:cubicBezTo>
                    <a:cubicBezTo>
                      <a:pt x="2130" y="25435"/>
                      <a:pt x="2117" y="25498"/>
                      <a:pt x="1963" y="25498"/>
                    </a:cubicBezTo>
                    <a:cubicBezTo>
                      <a:pt x="1826" y="25498"/>
                      <a:pt x="1783" y="25403"/>
                      <a:pt x="1751" y="25048"/>
                    </a:cubicBezTo>
                    <a:cubicBezTo>
                      <a:pt x="1716" y="24661"/>
                      <a:pt x="1796" y="24309"/>
                      <a:pt x="1899" y="24309"/>
                    </a:cubicBezTo>
                    <a:close/>
                    <a:moveTo>
                      <a:pt x="2280" y="23638"/>
                    </a:moveTo>
                    <a:cubicBezTo>
                      <a:pt x="2283" y="23638"/>
                      <a:pt x="2285" y="23639"/>
                      <a:pt x="2287" y="23641"/>
                    </a:cubicBezTo>
                    <a:cubicBezTo>
                      <a:pt x="2303" y="23660"/>
                      <a:pt x="2383" y="24038"/>
                      <a:pt x="2465" y="24477"/>
                    </a:cubicBezTo>
                    <a:cubicBezTo>
                      <a:pt x="2651" y="25488"/>
                      <a:pt x="2648" y="25498"/>
                      <a:pt x="2427" y="25498"/>
                    </a:cubicBezTo>
                    <a:cubicBezTo>
                      <a:pt x="2298" y="25498"/>
                      <a:pt x="2237" y="25413"/>
                      <a:pt x="2203" y="25188"/>
                    </a:cubicBezTo>
                    <a:cubicBezTo>
                      <a:pt x="2064" y="24281"/>
                      <a:pt x="2052" y="23989"/>
                      <a:pt x="2152" y="23804"/>
                    </a:cubicBezTo>
                    <a:cubicBezTo>
                      <a:pt x="2207" y="23705"/>
                      <a:pt x="2258" y="23638"/>
                      <a:pt x="2280" y="23638"/>
                    </a:cubicBezTo>
                    <a:close/>
                    <a:moveTo>
                      <a:pt x="18081" y="1"/>
                    </a:moveTo>
                    <a:cubicBezTo>
                      <a:pt x="17948" y="1"/>
                      <a:pt x="17734" y="51"/>
                      <a:pt x="17400" y="151"/>
                    </a:cubicBezTo>
                    <a:cubicBezTo>
                      <a:pt x="16518" y="415"/>
                      <a:pt x="10778" y="1612"/>
                      <a:pt x="9581" y="1784"/>
                    </a:cubicBezTo>
                    <a:cubicBezTo>
                      <a:pt x="8648" y="1918"/>
                      <a:pt x="3714" y="2395"/>
                      <a:pt x="3270" y="2395"/>
                    </a:cubicBezTo>
                    <a:cubicBezTo>
                      <a:pt x="3085" y="2395"/>
                      <a:pt x="2708" y="2871"/>
                      <a:pt x="2708" y="3105"/>
                    </a:cubicBezTo>
                    <a:cubicBezTo>
                      <a:pt x="2708" y="3161"/>
                      <a:pt x="2858" y="3405"/>
                      <a:pt x="3036" y="3639"/>
                    </a:cubicBezTo>
                    <a:cubicBezTo>
                      <a:pt x="3414" y="4138"/>
                      <a:pt x="3457" y="4099"/>
                      <a:pt x="2344" y="4238"/>
                    </a:cubicBezTo>
                    <a:cubicBezTo>
                      <a:pt x="1681" y="4319"/>
                      <a:pt x="1454" y="4505"/>
                      <a:pt x="1654" y="4799"/>
                    </a:cubicBezTo>
                    <a:cubicBezTo>
                      <a:pt x="1945" y="5223"/>
                      <a:pt x="2621" y="6745"/>
                      <a:pt x="2875" y="7539"/>
                    </a:cubicBezTo>
                    <a:cubicBezTo>
                      <a:pt x="3660" y="10007"/>
                      <a:pt x="3803" y="13580"/>
                      <a:pt x="3267" y="17310"/>
                    </a:cubicBezTo>
                    <a:cubicBezTo>
                      <a:pt x="2784" y="20668"/>
                      <a:pt x="2112" y="22601"/>
                      <a:pt x="653" y="24839"/>
                    </a:cubicBezTo>
                    <a:cubicBezTo>
                      <a:pt x="74" y="25727"/>
                      <a:pt x="0" y="25883"/>
                      <a:pt x="91" y="26055"/>
                    </a:cubicBezTo>
                    <a:cubicBezTo>
                      <a:pt x="157" y="26183"/>
                      <a:pt x="202" y="26226"/>
                      <a:pt x="553" y="26226"/>
                    </a:cubicBezTo>
                    <a:cubicBezTo>
                      <a:pt x="719" y="26226"/>
                      <a:pt x="953" y="26217"/>
                      <a:pt x="1288" y="26202"/>
                    </a:cubicBezTo>
                    <a:cubicBezTo>
                      <a:pt x="3922" y="26083"/>
                      <a:pt x="8668" y="25633"/>
                      <a:pt x="12126" y="25175"/>
                    </a:cubicBezTo>
                    <a:cubicBezTo>
                      <a:pt x="14756" y="24830"/>
                      <a:pt x="15972" y="24690"/>
                      <a:pt x="16547" y="24690"/>
                    </a:cubicBezTo>
                    <a:cubicBezTo>
                      <a:pt x="16776" y="24690"/>
                      <a:pt x="16903" y="24712"/>
                      <a:pt x="16979" y="24752"/>
                    </a:cubicBezTo>
                    <a:cubicBezTo>
                      <a:pt x="17071" y="24800"/>
                      <a:pt x="17149" y="24826"/>
                      <a:pt x="17218" y="24826"/>
                    </a:cubicBezTo>
                    <a:cubicBezTo>
                      <a:pt x="17392" y="24826"/>
                      <a:pt x="17509" y="24662"/>
                      <a:pt x="17645" y="24281"/>
                    </a:cubicBezTo>
                    <a:lnTo>
                      <a:pt x="17811" y="23813"/>
                    </a:lnTo>
                    <a:lnTo>
                      <a:pt x="18279" y="23874"/>
                    </a:lnTo>
                    <a:cubicBezTo>
                      <a:pt x="18541" y="23907"/>
                      <a:pt x="18772" y="23974"/>
                      <a:pt x="18807" y="24022"/>
                    </a:cubicBezTo>
                    <a:cubicBezTo>
                      <a:pt x="18825" y="24048"/>
                      <a:pt x="18844" y="24061"/>
                      <a:pt x="18864" y="24061"/>
                    </a:cubicBezTo>
                    <a:cubicBezTo>
                      <a:pt x="18886" y="24061"/>
                      <a:pt x="18908" y="24044"/>
                      <a:pt x="18927" y="24009"/>
                    </a:cubicBezTo>
                    <a:cubicBezTo>
                      <a:pt x="18961" y="23951"/>
                      <a:pt x="19109" y="23904"/>
                      <a:pt x="19260" y="23904"/>
                    </a:cubicBezTo>
                    <a:cubicBezTo>
                      <a:pt x="19815" y="23904"/>
                      <a:pt x="19985" y="23614"/>
                      <a:pt x="20385" y="21988"/>
                    </a:cubicBezTo>
                    <a:cubicBezTo>
                      <a:pt x="21332" y="18134"/>
                      <a:pt x="21662" y="14553"/>
                      <a:pt x="21406" y="10952"/>
                    </a:cubicBezTo>
                    <a:cubicBezTo>
                      <a:pt x="21112" y="6800"/>
                      <a:pt x="20549" y="4684"/>
                      <a:pt x="18902" y="1553"/>
                    </a:cubicBezTo>
                    <a:cubicBezTo>
                      <a:pt x="18563" y="908"/>
                      <a:pt x="18285" y="301"/>
                      <a:pt x="18284" y="198"/>
                    </a:cubicBezTo>
                    <a:cubicBezTo>
                      <a:pt x="18281" y="65"/>
                      <a:pt x="18232" y="1"/>
                      <a:pt x="180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9"/>
              <p:cNvSpPr/>
              <p:nvPr/>
            </p:nvSpPr>
            <p:spPr>
              <a:xfrm>
                <a:off x="3907125" y="1513700"/>
                <a:ext cx="23325" cy="22825"/>
              </a:xfrm>
              <a:custGeom>
                <a:avLst/>
                <a:gdLst/>
                <a:ahLst/>
                <a:cxnLst/>
                <a:rect l="l" t="t" r="r" b="b"/>
                <a:pathLst>
                  <a:path w="933" h="913" extrusionOk="0">
                    <a:moveTo>
                      <a:pt x="899" y="0"/>
                    </a:moveTo>
                    <a:cubicBezTo>
                      <a:pt x="854" y="0"/>
                      <a:pt x="698" y="127"/>
                      <a:pt x="541" y="298"/>
                    </a:cubicBezTo>
                    <a:cubicBezTo>
                      <a:pt x="176" y="693"/>
                      <a:pt x="0" y="912"/>
                      <a:pt x="34" y="912"/>
                    </a:cubicBezTo>
                    <a:cubicBezTo>
                      <a:pt x="57" y="912"/>
                      <a:pt x="178" y="810"/>
                      <a:pt x="403" y="591"/>
                    </a:cubicBezTo>
                    <a:cubicBezTo>
                      <a:pt x="702" y="301"/>
                      <a:pt x="932" y="32"/>
                      <a:pt x="908" y="4"/>
                    </a:cubicBezTo>
                    <a:cubicBezTo>
                      <a:pt x="906" y="2"/>
                      <a:pt x="903" y="0"/>
                      <a:pt x="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9"/>
              <p:cNvSpPr/>
              <p:nvPr/>
            </p:nvSpPr>
            <p:spPr>
              <a:xfrm>
                <a:off x="3913050" y="1513650"/>
                <a:ext cx="29225" cy="31625"/>
              </a:xfrm>
              <a:custGeom>
                <a:avLst/>
                <a:gdLst/>
                <a:ahLst/>
                <a:cxnLst/>
                <a:rect l="l" t="t" r="r" b="b"/>
                <a:pathLst>
                  <a:path w="1169" h="1265" extrusionOk="0">
                    <a:moveTo>
                      <a:pt x="1124" y="0"/>
                    </a:moveTo>
                    <a:cubicBezTo>
                      <a:pt x="1089" y="0"/>
                      <a:pt x="894" y="193"/>
                      <a:pt x="679" y="442"/>
                    </a:cubicBezTo>
                    <a:cubicBezTo>
                      <a:pt x="211" y="985"/>
                      <a:pt x="0" y="1264"/>
                      <a:pt x="63" y="1264"/>
                    </a:cubicBezTo>
                    <a:cubicBezTo>
                      <a:pt x="138" y="1264"/>
                      <a:pt x="1169" y="42"/>
                      <a:pt x="1129" y="2"/>
                    </a:cubicBezTo>
                    <a:cubicBezTo>
                      <a:pt x="1128" y="1"/>
                      <a:pt x="1126" y="0"/>
                      <a:pt x="1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9"/>
              <p:cNvSpPr/>
              <p:nvPr/>
            </p:nvSpPr>
            <p:spPr>
              <a:xfrm>
                <a:off x="3937050" y="1516000"/>
                <a:ext cx="33425" cy="37475"/>
              </a:xfrm>
              <a:custGeom>
                <a:avLst/>
                <a:gdLst/>
                <a:ahLst/>
                <a:cxnLst/>
                <a:rect l="l" t="t" r="r" b="b"/>
                <a:pathLst>
                  <a:path w="1337" h="1499" extrusionOk="0">
                    <a:moveTo>
                      <a:pt x="1289" y="1"/>
                    </a:moveTo>
                    <a:cubicBezTo>
                      <a:pt x="1254" y="1"/>
                      <a:pt x="959" y="313"/>
                      <a:pt x="618" y="714"/>
                    </a:cubicBezTo>
                    <a:cubicBezTo>
                      <a:pt x="269" y="1125"/>
                      <a:pt x="0" y="1478"/>
                      <a:pt x="20" y="1498"/>
                    </a:cubicBezTo>
                    <a:cubicBezTo>
                      <a:pt x="21" y="1498"/>
                      <a:pt x="22" y="1499"/>
                      <a:pt x="23" y="1499"/>
                    </a:cubicBezTo>
                    <a:cubicBezTo>
                      <a:pt x="104" y="1499"/>
                      <a:pt x="1337" y="46"/>
                      <a:pt x="1292" y="1"/>
                    </a:cubicBezTo>
                    <a:cubicBezTo>
                      <a:pt x="1291" y="1"/>
                      <a:pt x="1291" y="1"/>
                      <a:pt x="1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9"/>
              <p:cNvSpPr/>
              <p:nvPr/>
            </p:nvSpPr>
            <p:spPr>
              <a:xfrm>
                <a:off x="3757500" y="1521875"/>
                <a:ext cx="66800" cy="53375"/>
              </a:xfrm>
              <a:custGeom>
                <a:avLst/>
                <a:gdLst/>
                <a:ahLst/>
                <a:cxnLst/>
                <a:rect l="l" t="t" r="r" b="b"/>
                <a:pathLst>
                  <a:path w="2672" h="2135" extrusionOk="0">
                    <a:moveTo>
                      <a:pt x="2590" y="0"/>
                    </a:moveTo>
                    <a:cubicBezTo>
                      <a:pt x="2561" y="0"/>
                      <a:pt x="1960" y="473"/>
                      <a:pt x="1258" y="1049"/>
                    </a:cubicBezTo>
                    <a:cubicBezTo>
                      <a:pt x="556" y="1624"/>
                      <a:pt x="0" y="2113"/>
                      <a:pt x="20" y="2133"/>
                    </a:cubicBezTo>
                    <a:cubicBezTo>
                      <a:pt x="21" y="2134"/>
                      <a:pt x="21" y="2134"/>
                      <a:pt x="22" y="2134"/>
                    </a:cubicBezTo>
                    <a:cubicBezTo>
                      <a:pt x="65" y="2134"/>
                      <a:pt x="575" y="1744"/>
                      <a:pt x="1170" y="1255"/>
                    </a:cubicBezTo>
                    <a:cubicBezTo>
                      <a:pt x="2376" y="261"/>
                      <a:pt x="2672" y="0"/>
                      <a:pt x="2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9"/>
              <p:cNvSpPr/>
              <p:nvPr/>
            </p:nvSpPr>
            <p:spPr>
              <a:xfrm>
                <a:off x="3778325" y="1529150"/>
                <a:ext cx="56550" cy="47425"/>
              </a:xfrm>
              <a:custGeom>
                <a:avLst/>
                <a:gdLst/>
                <a:ahLst/>
                <a:cxnLst/>
                <a:rect l="l" t="t" r="r" b="b"/>
                <a:pathLst>
                  <a:path w="2262" h="1897" extrusionOk="0">
                    <a:moveTo>
                      <a:pt x="2239" y="0"/>
                    </a:moveTo>
                    <a:cubicBezTo>
                      <a:pt x="2203" y="0"/>
                      <a:pt x="1795" y="319"/>
                      <a:pt x="1113" y="892"/>
                    </a:cubicBezTo>
                    <a:cubicBezTo>
                      <a:pt x="524" y="1386"/>
                      <a:pt x="20" y="1838"/>
                      <a:pt x="3" y="1888"/>
                    </a:cubicBezTo>
                    <a:cubicBezTo>
                      <a:pt x="1" y="1894"/>
                      <a:pt x="2" y="1896"/>
                      <a:pt x="6" y="1896"/>
                    </a:cubicBezTo>
                    <a:cubicBezTo>
                      <a:pt x="80" y="1896"/>
                      <a:pt x="1072" y="1087"/>
                      <a:pt x="1815" y="417"/>
                    </a:cubicBezTo>
                    <a:cubicBezTo>
                      <a:pt x="2129" y="133"/>
                      <a:pt x="2262" y="0"/>
                      <a:pt x="2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9"/>
              <p:cNvSpPr/>
              <p:nvPr/>
            </p:nvSpPr>
            <p:spPr>
              <a:xfrm>
                <a:off x="3792525" y="1531525"/>
                <a:ext cx="273325" cy="175375"/>
              </a:xfrm>
              <a:custGeom>
                <a:avLst/>
                <a:gdLst/>
                <a:ahLst/>
                <a:cxnLst/>
                <a:rect l="l" t="t" r="r" b="b"/>
                <a:pathLst>
                  <a:path w="10933" h="7015" extrusionOk="0">
                    <a:moveTo>
                      <a:pt x="9015" y="1277"/>
                    </a:moveTo>
                    <a:cubicBezTo>
                      <a:pt x="9156" y="1277"/>
                      <a:pt x="9166" y="1459"/>
                      <a:pt x="9080" y="1952"/>
                    </a:cubicBezTo>
                    <a:cubicBezTo>
                      <a:pt x="9016" y="2326"/>
                      <a:pt x="8979" y="2376"/>
                      <a:pt x="8742" y="2404"/>
                    </a:cubicBezTo>
                    <a:cubicBezTo>
                      <a:pt x="8694" y="2410"/>
                      <a:pt x="8654" y="2413"/>
                      <a:pt x="8622" y="2413"/>
                    </a:cubicBezTo>
                    <a:cubicBezTo>
                      <a:pt x="8511" y="2413"/>
                      <a:pt x="8492" y="2373"/>
                      <a:pt x="8521" y="2264"/>
                    </a:cubicBezTo>
                    <a:cubicBezTo>
                      <a:pt x="8545" y="2169"/>
                      <a:pt x="8595" y="1932"/>
                      <a:pt x="8630" y="1735"/>
                    </a:cubicBezTo>
                    <a:cubicBezTo>
                      <a:pt x="8671" y="1493"/>
                      <a:pt x="8754" y="1358"/>
                      <a:pt x="8896" y="1305"/>
                    </a:cubicBezTo>
                    <a:cubicBezTo>
                      <a:pt x="8943" y="1287"/>
                      <a:pt x="8983" y="1277"/>
                      <a:pt x="9015" y="1277"/>
                    </a:cubicBezTo>
                    <a:close/>
                    <a:moveTo>
                      <a:pt x="8460" y="1398"/>
                    </a:moveTo>
                    <a:cubicBezTo>
                      <a:pt x="8571" y="1398"/>
                      <a:pt x="8588" y="1483"/>
                      <a:pt x="8551" y="1671"/>
                    </a:cubicBezTo>
                    <a:cubicBezTo>
                      <a:pt x="8519" y="1830"/>
                      <a:pt x="8470" y="2074"/>
                      <a:pt x="8438" y="2233"/>
                    </a:cubicBezTo>
                    <a:cubicBezTo>
                      <a:pt x="8392" y="2467"/>
                      <a:pt x="8338" y="2514"/>
                      <a:pt x="8111" y="2514"/>
                    </a:cubicBezTo>
                    <a:cubicBezTo>
                      <a:pt x="7816" y="2514"/>
                      <a:pt x="7807" y="2485"/>
                      <a:pt x="7902" y="1915"/>
                    </a:cubicBezTo>
                    <a:cubicBezTo>
                      <a:pt x="7942" y="1672"/>
                      <a:pt x="8024" y="1536"/>
                      <a:pt x="8157" y="1483"/>
                    </a:cubicBezTo>
                    <a:cubicBezTo>
                      <a:pt x="8296" y="1428"/>
                      <a:pt x="8395" y="1398"/>
                      <a:pt x="8460" y="1398"/>
                    </a:cubicBezTo>
                    <a:close/>
                    <a:moveTo>
                      <a:pt x="10188" y="2620"/>
                    </a:moveTo>
                    <a:cubicBezTo>
                      <a:pt x="10254" y="2620"/>
                      <a:pt x="10268" y="2666"/>
                      <a:pt x="10268" y="2768"/>
                    </a:cubicBezTo>
                    <a:cubicBezTo>
                      <a:pt x="10262" y="3311"/>
                      <a:pt x="10146" y="3619"/>
                      <a:pt x="9923" y="3678"/>
                    </a:cubicBezTo>
                    <a:cubicBezTo>
                      <a:pt x="9842" y="3699"/>
                      <a:pt x="9764" y="3710"/>
                      <a:pt x="9710" y="3710"/>
                    </a:cubicBezTo>
                    <a:cubicBezTo>
                      <a:pt x="9677" y="3710"/>
                      <a:pt x="9652" y="3706"/>
                      <a:pt x="9642" y="3697"/>
                    </a:cubicBezTo>
                    <a:cubicBezTo>
                      <a:pt x="9619" y="3673"/>
                      <a:pt x="9628" y="3458"/>
                      <a:pt x="9667" y="3216"/>
                    </a:cubicBezTo>
                    <a:cubicBezTo>
                      <a:pt x="9719" y="2888"/>
                      <a:pt x="9788" y="2756"/>
                      <a:pt x="9933" y="2697"/>
                    </a:cubicBezTo>
                    <a:cubicBezTo>
                      <a:pt x="10058" y="2647"/>
                      <a:pt x="10138" y="2620"/>
                      <a:pt x="10188" y="2620"/>
                    </a:cubicBezTo>
                    <a:close/>
                    <a:moveTo>
                      <a:pt x="9562" y="2713"/>
                    </a:moveTo>
                    <a:cubicBezTo>
                      <a:pt x="9606" y="2713"/>
                      <a:pt x="9615" y="2911"/>
                      <a:pt x="9582" y="3150"/>
                    </a:cubicBezTo>
                    <a:cubicBezTo>
                      <a:pt x="9517" y="3609"/>
                      <a:pt x="9344" y="3824"/>
                      <a:pt x="9037" y="3824"/>
                    </a:cubicBezTo>
                    <a:cubicBezTo>
                      <a:pt x="8880" y="3824"/>
                      <a:pt x="8866" y="3772"/>
                      <a:pt x="8920" y="3379"/>
                    </a:cubicBezTo>
                    <a:cubicBezTo>
                      <a:pt x="8953" y="3137"/>
                      <a:pt x="9011" y="2907"/>
                      <a:pt x="9047" y="2869"/>
                    </a:cubicBezTo>
                    <a:cubicBezTo>
                      <a:pt x="9100" y="2816"/>
                      <a:pt x="9345" y="2741"/>
                      <a:pt x="9560" y="2713"/>
                    </a:cubicBezTo>
                    <a:cubicBezTo>
                      <a:pt x="9561" y="2713"/>
                      <a:pt x="9562" y="2713"/>
                      <a:pt x="9562" y="2713"/>
                    </a:cubicBezTo>
                    <a:close/>
                    <a:moveTo>
                      <a:pt x="8664" y="2888"/>
                    </a:moveTo>
                    <a:cubicBezTo>
                      <a:pt x="8886" y="2888"/>
                      <a:pt x="8893" y="2907"/>
                      <a:pt x="8837" y="3328"/>
                    </a:cubicBezTo>
                    <a:cubicBezTo>
                      <a:pt x="8777" y="3767"/>
                      <a:pt x="8668" y="3910"/>
                      <a:pt x="8392" y="3914"/>
                    </a:cubicBezTo>
                    <a:cubicBezTo>
                      <a:pt x="8390" y="3914"/>
                      <a:pt x="8389" y="3914"/>
                      <a:pt x="8388" y="3914"/>
                    </a:cubicBezTo>
                    <a:cubicBezTo>
                      <a:pt x="8262" y="3914"/>
                      <a:pt x="8256" y="3846"/>
                      <a:pt x="8337" y="3403"/>
                    </a:cubicBezTo>
                    <a:cubicBezTo>
                      <a:pt x="8421" y="2944"/>
                      <a:pt x="8456" y="2888"/>
                      <a:pt x="8664" y="2888"/>
                    </a:cubicBezTo>
                    <a:close/>
                    <a:moveTo>
                      <a:pt x="8026" y="2982"/>
                    </a:moveTo>
                    <a:cubicBezTo>
                      <a:pt x="8307" y="2982"/>
                      <a:pt x="8307" y="2982"/>
                      <a:pt x="8248" y="3384"/>
                    </a:cubicBezTo>
                    <a:cubicBezTo>
                      <a:pt x="8186" y="3813"/>
                      <a:pt x="8009" y="4011"/>
                      <a:pt x="7688" y="4011"/>
                    </a:cubicBezTo>
                    <a:cubicBezTo>
                      <a:pt x="7498" y="4011"/>
                      <a:pt x="7489" y="3983"/>
                      <a:pt x="7572" y="3609"/>
                    </a:cubicBezTo>
                    <a:cubicBezTo>
                      <a:pt x="7701" y="3010"/>
                      <a:pt x="7722" y="2982"/>
                      <a:pt x="8026" y="2982"/>
                    </a:cubicBezTo>
                    <a:close/>
                    <a:moveTo>
                      <a:pt x="8830" y="1"/>
                    </a:moveTo>
                    <a:cubicBezTo>
                      <a:pt x="8798" y="1"/>
                      <a:pt x="8773" y="95"/>
                      <a:pt x="8773" y="216"/>
                    </a:cubicBezTo>
                    <a:cubicBezTo>
                      <a:pt x="8773" y="506"/>
                      <a:pt x="8672" y="635"/>
                      <a:pt x="8389" y="704"/>
                    </a:cubicBezTo>
                    <a:cubicBezTo>
                      <a:pt x="8327" y="720"/>
                      <a:pt x="8279" y="730"/>
                      <a:pt x="8242" y="730"/>
                    </a:cubicBezTo>
                    <a:cubicBezTo>
                      <a:pt x="8147" y="730"/>
                      <a:pt x="8121" y="669"/>
                      <a:pt x="8095" y="501"/>
                    </a:cubicBezTo>
                    <a:cubicBezTo>
                      <a:pt x="8074" y="373"/>
                      <a:pt x="8064" y="308"/>
                      <a:pt x="8057" y="308"/>
                    </a:cubicBezTo>
                    <a:cubicBezTo>
                      <a:pt x="8049" y="308"/>
                      <a:pt x="8045" y="380"/>
                      <a:pt x="8037" y="529"/>
                    </a:cubicBezTo>
                    <a:lnTo>
                      <a:pt x="8024" y="823"/>
                    </a:lnTo>
                    <a:lnTo>
                      <a:pt x="6224" y="1258"/>
                    </a:lnTo>
                    <a:cubicBezTo>
                      <a:pt x="5232" y="1497"/>
                      <a:pt x="3563" y="1861"/>
                      <a:pt x="2506" y="2067"/>
                    </a:cubicBezTo>
                    <a:cubicBezTo>
                      <a:pt x="1450" y="2273"/>
                      <a:pt x="498" y="2460"/>
                      <a:pt x="384" y="2485"/>
                    </a:cubicBezTo>
                    <a:cubicBezTo>
                      <a:pt x="105" y="2530"/>
                      <a:pt x="0" y="2887"/>
                      <a:pt x="217" y="3044"/>
                    </a:cubicBezTo>
                    <a:cubicBezTo>
                      <a:pt x="294" y="3101"/>
                      <a:pt x="407" y="3134"/>
                      <a:pt x="507" y="3134"/>
                    </a:cubicBezTo>
                    <a:cubicBezTo>
                      <a:pt x="533" y="3134"/>
                      <a:pt x="558" y="3132"/>
                      <a:pt x="581" y="3127"/>
                    </a:cubicBezTo>
                    <a:cubicBezTo>
                      <a:pt x="689" y="3103"/>
                      <a:pt x="1572" y="2935"/>
                      <a:pt x="2555" y="2748"/>
                    </a:cubicBezTo>
                    <a:cubicBezTo>
                      <a:pt x="3537" y="2562"/>
                      <a:pt x="5022" y="2246"/>
                      <a:pt x="5875" y="2042"/>
                    </a:cubicBezTo>
                    <a:cubicBezTo>
                      <a:pt x="6725" y="1838"/>
                      <a:pt x="7516" y="1650"/>
                      <a:pt x="7639" y="1623"/>
                    </a:cubicBezTo>
                    <a:cubicBezTo>
                      <a:pt x="7691" y="1611"/>
                      <a:pt x="7731" y="1602"/>
                      <a:pt x="7760" y="1602"/>
                    </a:cubicBezTo>
                    <a:cubicBezTo>
                      <a:pt x="7851" y="1602"/>
                      <a:pt x="7841" y="1687"/>
                      <a:pt x="7792" y="2020"/>
                    </a:cubicBezTo>
                    <a:cubicBezTo>
                      <a:pt x="7756" y="2265"/>
                      <a:pt x="7699" y="2499"/>
                      <a:pt x="7667" y="2534"/>
                    </a:cubicBezTo>
                    <a:cubicBezTo>
                      <a:pt x="7633" y="2570"/>
                      <a:pt x="7204" y="2667"/>
                      <a:pt x="6717" y="2749"/>
                    </a:cubicBezTo>
                    <a:cubicBezTo>
                      <a:pt x="4324" y="3151"/>
                      <a:pt x="394" y="3954"/>
                      <a:pt x="273" y="4067"/>
                    </a:cubicBezTo>
                    <a:cubicBezTo>
                      <a:pt x="170" y="4164"/>
                      <a:pt x="161" y="4227"/>
                      <a:pt x="234" y="4301"/>
                    </a:cubicBezTo>
                    <a:cubicBezTo>
                      <a:pt x="249" y="4316"/>
                      <a:pt x="289" y="4324"/>
                      <a:pt x="358" y="4324"/>
                    </a:cubicBezTo>
                    <a:cubicBezTo>
                      <a:pt x="658" y="4324"/>
                      <a:pt x="1519" y="4180"/>
                      <a:pt x="3313" y="3839"/>
                    </a:cubicBezTo>
                    <a:cubicBezTo>
                      <a:pt x="6473" y="3237"/>
                      <a:pt x="7352" y="3077"/>
                      <a:pt x="7493" y="3077"/>
                    </a:cubicBezTo>
                    <a:cubicBezTo>
                      <a:pt x="7603" y="3077"/>
                      <a:pt x="7474" y="3849"/>
                      <a:pt x="7344" y="3972"/>
                    </a:cubicBezTo>
                    <a:cubicBezTo>
                      <a:pt x="7282" y="4031"/>
                      <a:pt x="5763" y="4277"/>
                      <a:pt x="3959" y="4522"/>
                    </a:cubicBezTo>
                    <a:cubicBezTo>
                      <a:pt x="2153" y="4767"/>
                      <a:pt x="594" y="4987"/>
                      <a:pt x="481" y="5014"/>
                    </a:cubicBezTo>
                    <a:cubicBezTo>
                      <a:pt x="275" y="5061"/>
                      <a:pt x="188" y="5355"/>
                      <a:pt x="348" y="5454"/>
                    </a:cubicBezTo>
                    <a:cubicBezTo>
                      <a:pt x="351" y="5455"/>
                      <a:pt x="358" y="5456"/>
                      <a:pt x="370" y="5456"/>
                    </a:cubicBezTo>
                    <a:cubicBezTo>
                      <a:pt x="570" y="5456"/>
                      <a:pt x="2059" y="5272"/>
                      <a:pt x="3814" y="5028"/>
                    </a:cubicBezTo>
                    <a:cubicBezTo>
                      <a:pt x="5565" y="4784"/>
                      <a:pt x="7039" y="4599"/>
                      <a:pt x="7227" y="4599"/>
                    </a:cubicBezTo>
                    <a:cubicBezTo>
                      <a:pt x="7239" y="4599"/>
                      <a:pt x="7245" y="4599"/>
                      <a:pt x="7247" y="4601"/>
                    </a:cubicBezTo>
                    <a:cubicBezTo>
                      <a:pt x="7268" y="4626"/>
                      <a:pt x="7251" y="4868"/>
                      <a:pt x="7205" y="5129"/>
                    </a:cubicBezTo>
                    <a:cubicBezTo>
                      <a:pt x="7163" y="5371"/>
                      <a:pt x="7149" y="5554"/>
                      <a:pt x="7171" y="5554"/>
                    </a:cubicBezTo>
                    <a:cubicBezTo>
                      <a:pt x="7173" y="5554"/>
                      <a:pt x="7175" y="5553"/>
                      <a:pt x="7177" y="5550"/>
                    </a:cubicBezTo>
                    <a:cubicBezTo>
                      <a:pt x="7207" y="5517"/>
                      <a:pt x="7275" y="5270"/>
                      <a:pt x="7326" y="5009"/>
                    </a:cubicBezTo>
                    <a:cubicBezTo>
                      <a:pt x="7414" y="4551"/>
                      <a:pt x="7434" y="4526"/>
                      <a:pt x="7736" y="4499"/>
                    </a:cubicBezTo>
                    <a:cubicBezTo>
                      <a:pt x="7802" y="4494"/>
                      <a:pt x="7854" y="4490"/>
                      <a:pt x="7894" y="4490"/>
                    </a:cubicBezTo>
                    <a:cubicBezTo>
                      <a:pt x="8033" y="4490"/>
                      <a:pt x="8039" y="4533"/>
                      <a:pt x="8002" y="4687"/>
                    </a:cubicBezTo>
                    <a:cubicBezTo>
                      <a:pt x="7910" y="5066"/>
                      <a:pt x="7878" y="5327"/>
                      <a:pt x="7903" y="5327"/>
                    </a:cubicBezTo>
                    <a:cubicBezTo>
                      <a:pt x="7918" y="5327"/>
                      <a:pt x="7952" y="5241"/>
                      <a:pt x="8004" y="5042"/>
                    </a:cubicBezTo>
                    <a:cubicBezTo>
                      <a:pt x="8149" y="4501"/>
                      <a:pt x="8194" y="4432"/>
                      <a:pt x="8414" y="4407"/>
                    </a:cubicBezTo>
                    <a:lnTo>
                      <a:pt x="8663" y="4379"/>
                    </a:lnTo>
                    <a:lnTo>
                      <a:pt x="8531" y="5010"/>
                    </a:lnTo>
                    <a:cubicBezTo>
                      <a:pt x="8458" y="5357"/>
                      <a:pt x="8416" y="5685"/>
                      <a:pt x="8432" y="5742"/>
                    </a:cubicBezTo>
                    <a:cubicBezTo>
                      <a:pt x="8433" y="5747"/>
                      <a:pt x="8436" y="5749"/>
                      <a:pt x="8438" y="5749"/>
                    </a:cubicBezTo>
                    <a:cubicBezTo>
                      <a:pt x="8463" y="5749"/>
                      <a:pt x="8522" y="5535"/>
                      <a:pt x="8579" y="5231"/>
                    </a:cubicBezTo>
                    <a:cubicBezTo>
                      <a:pt x="8753" y="4305"/>
                      <a:pt x="8758" y="4297"/>
                      <a:pt x="9064" y="4297"/>
                    </a:cubicBezTo>
                    <a:cubicBezTo>
                      <a:pt x="9298" y="4297"/>
                      <a:pt x="9328" y="4326"/>
                      <a:pt x="9286" y="4513"/>
                    </a:cubicBezTo>
                    <a:cubicBezTo>
                      <a:pt x="9029" y="5624"/>
                      <a:pt x="8953" y="6012"/>
                      <a:pt x="8989" y="6045"/>
                    </a:cubicBezTo>
                    <a:cubicBezTo>
                      <a:pt x="8990" y="6046"/>
                      <a:pt x="8991" y="6046"/>
                      <a:pt x="8992" y="6046"/>
                    </a:cubicBezTo>
                    <a:cubicBezTo>
                      <a:pt x="9023" y="6046"/>
                      <a:pt x="9134" y="5655"/>
                      <a:pt x="9246" y="5156"/>
                    </a:cubicBezTo>
                    <a:cubicBezTo>
                      <a:pt x="9448" y="4259"/>
                      <a:pt x="9467" y="4220"/>
                      <a:pt x="9718" y="4180"/>
                    </a:cubicBezTo>
                    <a:cubicBezTo>
                      <a:pt x="9770" y="4172"/>
                      <a:pt x="9813" y="4165"/>
                      <a:pt x="9849" y="4165"/>
                    </a:cubicBezTo>
                    <a:cubicBezTo>
                      <a:pt x="10041" y="4165"/>
                      <a:pt x="10009" y="4345"/>
                      <a:pt x="9801" y="5371"/>
                    </a:cubicBezTo>
                    <a:cubicBezTo>
                      <a:pt x="9699" y="5877"/>
                      <a:pt x="9631" y="6305"/>
                      <a:pt x="9651" y="6326"/>
                    </a:cubicBezTo>
                    <a:cubicBezTo>
                      <a:pt x="9652" y="6327"/>
                      <a:pt x="9653" y="6327"/>
                      <a:pt x="9654" y="6327"/>
                    </a:cubicBezTo>
                    <a:cubicBezTo>
                      <a:pt x="9706" y="6327"/>
                      <a:pt x="9970" y="5191"/>
                      <a:pt x="10048" y="4614"/>
                    </a:cubicBezTo>
                    <a:cubicBezTo>
                      <a:pt x="10092" y="4302"/>
                      <a:pt x="10180" y="4103"/>
                      <a:pt x="10265" y="4103"/>
                    </a:cubicBezTo>
                    <a:cubicBezTo>
                      <a:pt x="10282" y="4103"/>
                      <a:pt x="10299" y="4111"/>
                      <a:pt x="10316" y="4128"/>
                    </a:cubicBezTo>
                    <a:cubicBezTo>
                      <a:pt x="10337" y="4148"/>
                      <a:pt x="10250" y="4628"/>
                      <a:pt x="10123" y="5189"/>
                    </a:cubicBezTo>
                    <a:cubicBezTo>
                      <a:pt x="9999" y="5751"/>
                      <a:pt x="9872" y="6319"/>
                      <a:pt x="9842" y="6448"/>
                    </a:cubicBezTo>
                    <a:cubicBezTo>
                      <a:pt x="9819" y="6558"/>
                      <a:pt x="9809" y="6611"/>
                      <a:pt x="9818" y="6611"/>
                    </a:cubicBezTo>
                    <a:cubicBezTo>
                      <a:pt x="9826" y="6611"/>
                      <a:pt x="9849" y="6571"/>
                      <a:pt x="9889" y="6494"/>
                    </a:cubicBezTo>
                    <a:cubicBezTo>
                      <a:pt x="9945" y="6392"/>
                      <a:pt x="10090" y="5831"/>
                      <a:pt x="10215" y="5242"/>
                    </a:cubicBezTo>
                    <a:cubicBezTo>
                      <a:pt x="10393" y="4401"/>
                      <a:pt x="10531" y="4004"/>
                      <a:pt x="10639" y="4004"/>
                    </a:cubicBezTo>
                    <a:cubicBezTo>
                      <a:pt x="10654" y="4004"/>
                      <a:pt x="10668" y="4011"/>
                      <a:pt x="10682" y="4026"/>
                    </a:cubicBezTo>
                    <a:cubicBezTo>
                      <a:pt x="10702" y="4046"/>
                      <a:pt x="10598" y="4713"/>
                      <a:pt x="10451" y="5509"/>
                    </a:cubicBezTo>
                    <a:cubicBezTo>
                      <a:pt x="10304" y="6305"/>
                      <a:pt x="10203" y="6973"/>
                      <a:pt x="10226" y="6996"/>
                    </a:cubicBezTo>
                    <a:cubicBezTo>
                      <a:pt x="10238" y="7008"/>
                      <a:pt x="10248" y="7014"/>
                      <a:pt x="10255" y="7014"/>
                    </a:cubicBezTo>
                    <a:cubicBezTo>
                      <a:pt x="10263" y="7014"/>
                      <a:pt x="10268" y="7007"/>
                      <a:pt x="10268" y="6992"/>
                    </a:cubicBezTo>
                    <a:cubicBezTo>
                      <a:pt x="10268" y="6967"/>
                      <a:pt x="10397" y="6299"/>
                      <a:pt x="10558" y="5505"/>
                    </a:cubicBezTo>
                    <a:cubicBezTo>
                      <a:pt x="10718" y="4709"/>
                      <a:pt x="10869" y="3950"/>
                      <a:pt x="10895" y="3807"/>
                    </a:cubicBezTo>
                    <a:cubicBezTo>
                      <a:pt x="10932" y="3591"/>
                      <a:pt x="10909" y="3550"/>
                      <a:pt x="10749" y="3550"/>
                    </a:cubicBezTo>
                    <a:cubicBezTo>
                      <a:pt x="10583" y="3550"/>
                      <a:pt x="10563" y="3508"/>
                      <a:pt x="10601" y="3245"/>
                    </a:cubicBezTo>
                    <a:cubicBezTo>
                      <a:pt x="10618" y="3113"/>
                      <a:pt x="10626" y="3046"/>
                      <a:pt x="10620" y="3046"/>
                    </a:cubicBezTo>
                    <a:lnTo>
                      <a:pt x="10620" y="3046"/>
                    </a:lnTo>
                    <a:cubicBezTo>
                      <a:pt x="10612" y="3046"/>
                      <a:pt x="10588" y="3126"/>
                      <a:pt x="10540" y="3292"/>
                    </a:cubicBezTo>
                    <a:cubicBezTo>
                      <a:pt x="10483" y="3490"/>
                      <a:pt x="10396" y="3644"/>
                      <a:pt x="10342" y="3644"/>
                    </a:cubicBezTo>
                    <a:cubicBezTo>
                      <a:pt x="10195" y="3644"/>
                      <a:pt x="10361" y="2681"/>
                      <a:pt x="10530" y="2559"/>
                    </a:cubicBezTo>
                    <a:cubicBezTo>
                      <a:pt x="10625" y="2488"/>
                      <a:pt x="10647" y="2400"/>
                      <a:pt x="10595" y="2280"/>
                    </a:cubicBezTo>
                    <a:cubicBezTo>
                      <a:pt x="10555" y="2186"/>
                      <a:pt x="10527" y="2058"/>
                      <a:pt x="10535" y="2008"/>
                    </a:cubicBezTo>
                    <a:cubicBezTo>
                      <a:pt x="10538" y="1990"/>
                      <a:pt x="10534" y="1982"/>
                      <a:pt x="10526" y="1982"/>
                    </a:cubicBezTo>
                    <a:cubicBezTo>
                      <a:pt x="10509" y="1982"/>
                      <a:pt x="10471" y="2016"/>
                      <a:pt x="10423" y="2079"/>
                    </a:cubicBezTo>
                    <a:cubicBezTo>
                      <a:pt x="10353" y="2171"/>
                      <a:pt x="10203" y="2242"/>
                      <a:pt x="10082" y="2242"/>
                    </a:cubicBezTo>
                    <a:cubicBezTo>
                      <a:pt x="9885" y="2242"/>
                      <a:pt x="9872" y="2214"/>
                      <a:pt x="9923" y="1906"/>
                    </a:cubicBezTo>
                    <a:cubicBezTo>
                      <a:pt x="9955" y="1715"/>
                      <a:pt x="9951" y="1624"/>
                      <a:pt x="9930" y="1624"/>
                    </a:cubicBezTo>
                    <a:cubicBezTo>
                      <a:pt x="9906" y="1624"/>
                      <a:pt x="9856" y="1749"/>
                      <a:pt x="9809" y="1981"/>
                    </a:cubicBezTo>
                    <a:cubicBezTo>
                      <a:pt x="9754" y="2249"/>
                      <a:pt x="9705" y="2294"/>
                      <a:pt x="9433" y="2320"/>
                    </a:cubicBezTo>
                    <a:lnTo>
                      <a:pt x="9120" y="2348"/>
                    </a:lnTo>
                    <a:lnTo>
                      <a:pt x="9120" y="2348"/>
                    </a:lnTo>
                    <a:lnTo>
                      <a:pt x="9180" y="1908"/>
                    </a:lnTo>
                    <a:cubicBezTo>
                      <a:pt x="9214" y="1664"/>
                      <a:pt x="9241" y="1417"/>
                      <a:pt x="9241" y="1352"/>
                    </a:cubicBezTo>
                    <a:cubicBezTo>
                      <a:pt x="9241" y="1289"/>
                      <a:pt x="9532" y="1139"/>
                      <a:pt x="9876" y="1024"/>
                    </a:cubicBezTo>
                    <a:cubicBezTo>
                      <a:pt x="10607" y="783"/>
                      <a:pt x="10737" y="695"/>
                      <a:pt x="10737" y="449"/>
                    </a:cubicBezTo>
                    <a:cubicBezTo>
                      <a:pt x="10737" y="290"/>
                      <a:pt x="10652" y="213"/>
                      <a:pt x="10442" y="213"/>
                    </a:cubicBezTo>
                    <a:cubicBezTo>
                      <a:pt x="10297" y="213"/>
                      <a:pt x="10091" y="250"/>
                      <a:pt x="9812" y="322"/>
                    </a:cubicBezTo>
                    <a:cubicBezTo>
                      <a:pt x="9278" y="459"/>
                      <a:pt x="9023" y="529"/>
                      <a:pt x="8908" y="529"/>
                    </a:cubicBezTo>
                    <a:cubicBezTo>
                      <a:pt x="8788" y="529"/>
                      <a:pt x="8820" y="452"/>
                      <a:pt x="8843" y="292"/>
                    </a:cubicBezTo>
                    <a:cubicBezTo>
                      <a:pt x="8866" y="133"/>
                      <a:pt x="8860" y="1"/>
                      <a:pt x="8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9"/>
              <p:cNvSpPr/>
              <p:nvPr/>
            </p:nvSpPr>
            <p:spPr>
              <a:xfrm>
                <a:off x="3822400" y="1533550"/>
                <a:ext cx="31000" cy="27975"/>
              </a:xfrm>
              <a:custGeom>
                <a:avLst/>
                <a:gdLst/>
                <a:ahLst/>
                <a:cxnLst/>
                <a:rect l="l" t="t" r="r" b="b"/>
                <a:pathLst>
                  <a:path w="1240" h="1119" extrusionOk="0">
                    <a:moveTo>
                      <a:pt x="1216" y="0"/>
                    </a:moveTo>
                    <a:cubicBezTo>
                      <a:pt x="1192" y="0"/>
                      <a:pt x="902" y="249"/>
                      <a:pt x="567" y="556"/>
                    </a:cubicBezTo>
                    <a:cubicBezTo>
                      <a:pt x="228" y="867"/>
                      <a:pt x="1" y="1115"/>
                      <a:pt x="56" y="1118"/>
                    </a:cubicBezTo>
                    <a:cubicBezTo>
                      <a:pt x="56" y="1118"/>
                      <a:pt x="57" y="1118"/>
                      <a:pt x="57" y="1118"/>
                    </a:cubicBezTo>
                    <a:cubicBezTo>
                      <a:pt x="117" y="1118"/>
                      <a:pt x="405" y="868"/>
                      <a:pt x="706" y="562"/>
                    </a:cubicBezTo>
                    <a:cubicBezTo>
                      <a:pt x="1009" y="254"/>
                      <a:pt x="1239" y="0"/>
                      <a:pt x="1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9"/>
              <p:cNvSpPr/>
              <p:nvPr/>
            </p:nvSpPr>
            <p:spPr>
              <a:xfrm>
                <a:off x="3787275" y="1639500"/>
                <a:ext cx="298800" cy="228150"/>
              </a:xfrm>
              <a:custGeom>
                <a:avLst/>
                <a:gdLst/>
                <a:ahLst/>
                <a:cxnLst/>
                <a:rect l="l" t="t" r="r" b="b"/>
                <a:pathLst>
                  <a:path w="11952" h="9126" extrusionOk="0">
                    <a:moveTo>
                      <a:pt x="5674" y="5065"/>
                    </a:moveTo>
                    <a:cubicBezTo>
                      <a:pt x="5713" y="5065"/>
                      <a:pt x="5668" y="5208"/>
                      <a:pt x="5517" y="5478"/>
                    </a:cubicBezTo>
                    <a:cubicBezTo>
                      <a:pt x="5396" y="5695"/>
                      <a:pt x="5268" y="5864"/>
                      <a:pt x="5225" y="5864"/>
                    </a:cubicBezTo>
                    <a:cubicBezTo>
                      <a:pt x="5107" y="5864"/>
                      <a:pt x="5134" y="5789"/>
                      <a:pt x="5395" y="5395"/>
                    </a:cubicBezTo>
                    <a:cubicBezTo>
                      <a:pt x="5542" y="5172"/>
                      <a:pt x="5639" y="5065"/>
                      <a:pt x="5674" y="5065"/>
                    </a:cubicBezTo>
                    <a:close/>
                    <a:moveTo>
                      <a:pt x="4431" y="5124"/>
                    </a:moveTo>
                    <a:cubicBezTo>
                      <a:pt x="4472" y="5124"/>
                      <a:pt x="4406" y="5295"/>
                      <a:pt x="4278" y="5516"/>
                    </a:cubicBezTo>
                    <a:cubicBezTo>
                      <a:pt x="4121" y="5786"/>
                      <a:pt x="3930" y="5940"/>
                      <a:pt x="3789" y="5940"/>
                    </a:cubicBezTo>
                    <a:cubicBezTo>
                      <a:pt x="3714" y="5940"/>
                      <a:pt x="3653" y="5897"/>
                      <a:pt x="3618" y="5806"/>
                    </a:cubicBezTo>
                    <a:cubicBezTo>
                      <a:pt x="3586" y="5723"/>
                      <a:pt x="3640" y="5555"/>
                      <a:pt x="3743" y="5422"/>
                    </a:cubicBezTo>
                    <a:cubicBezTo>
                      <a:pt x="3838" y="5301"/>
                      <a:pt x="3897" y="5243"/>
                      <a:pt x="3919" y="5243"/>
                    </a:cubicBezTo>
                    <a:cubicBezTo>
                      <a:pt x="3949" y="5243"/>
                      <a:pt x="3905" y="5356"/>
                      <a:pt x="3782" y="5563"/>
                    </a:cubicBezTo>
                    <a:lnTo>
                      <a:pt x="3634" y="5815"/>
                    </a:lnTo>
                    <a:lnTo>
                      <a:pt x="3830" y="5581"/>
                    </a:lnTo>
                    <a:cubicBezTo>
                      <a:pt x="3940" y="5450"/>
                      <a:pt x="4026" y="5318"/>
                      <a:pt x="4026" y="5282"/>
                    </a:cubicBezTo>
                    <a:cubicBezTo>
                      <a:pt x="4026" y="5227"/>
                      <a:pt x="4213" y="5153"/>
                      <a:pt x="4428" y="5124"/>
                    </a:cubicBezTo>
                    <a:cubicBezTo>
                      <a:pt x="4429" y="5124"/>
                      <a:pt x="4430" y="5124"/>
                      <a:pt x="4431" y="5124"/>
                    </a:cubicBezTo>
                    <a:close/>
                    <a:moveTo>
                      <a:pt x="5370" y="5079"/>
                    </a:moveTo>
                    <a:cubicBezTo>
                      <a:pt x="5396" y="5079"/>
                      <a:pt x="5413" y="5079"/>
                      <a:pt x="5418" y="5081"/>
                    </a:cubicBezTo>
                    <a:cubicBezTo>
                      <a:pt x="5436" y="5089"/>
                      <a:pt x="5352" y="5263"/>
                      <a:pt x="5236" y="5469"/>
                    </a:cubicBezTo>
                    <a:cubicBezTo>
                      <a:pt x="5022" y="5838"/>
                      <a:pt x="4794" y="5957"/>
                      <a:pt x="4300" y="5957"/>
                    </a:cubicBezTo>
                    <a:cubicBezTo>
                      <a:pt x="4139" y="5957"/>
                      <a:pt x="4147" y="5916"/>
                      <a:pt x="4375" y="5541"/>
                    </a:cubicBezTo>
                    <a:cubicBezTo>
                      <a:pt x="4602" y="5167"/>
                      <a:pt x="4666" y="5121"/>
                      <a:pt x="5007" y="5096"/>
                    </a:cubicBezTo>
                    <a:cubicBezTo>
                      <a:pt x="5158" y="5085"/>
                      <a:pt x="5299" y="5079"/>
                      <a:pt x="5370" y="5079"/>
                    </a:cubicBezTo>
                    <a:close/>
                    <a:moveTo>
                      <a:pt x="9687" y="5770"/>
                    </a:moveTo>
                    <a:cubicBezTo>
                      <a:pt x="9818" y="5770"/>
                      <a:pt x="9921" y="5779"/>
                      <a:pt x="9921" y="5793"/>
                    </a:cubicBezTo>
                    <a:cubicBezTo>
                      <a:pt x="9921" y="5806"/>
                      <a:pt x="9864" y="6004"/>
                      <a:pt x="9794" y="6238"/>
                    </a:cubicBezTo>
                    <a:cubicBezTo>
                      <a:pt x="9690" y="6583"/>
                      <a:pt x="9623" y="6665"/>
                      <a:pt x="9424" y="6686"/>
                    </a:cubicBezTo>
                    <a:lnTo>
                      <a:pt x="9182" y="6714"/>
                    </a:lnTo>
                    <a:lnTo>
                      <a:pt x="9317" y="6266"/>
                    </a:lnTo>
                    <a:cubicBezTo>
                      <a:pt x="9390" y="6023"/>
                      <a:pt x="9453" y="5806"/>
                      <a:pt x="9453" y="5793"/>
                    </a:cubicBezTo>
                    <a:cubicBezTo>
                      <a:pt x="9453" y="5779"/>
                      <a:pt x="9555" y="5770"/>
                      <a:pt x="9687" y="5770"/>
                    </a:cubicBezTo>
                    <a:close/>
                    <a:moveTo>
                      <a:pt x="9290" y="5809"/>
                    </a:moveTo>
                    <a:cubicBezTo>
                      <a:pt x="9362" y="5809"/>
                      <a:pt x="9337" y="5898"/>
                      <a:pt x="9209" y="6266"/>
                    </a:cubicBezTo>
                    <a:cubicBezTo>
                      <a:pt x="9070" y="6669"/>
                      <a:pt x="9035" y="6699"/>
                      <a:pt x="8667" y="6751"/>
                    </a:cubicBezTo>
                    <a:cubicBezTo>
                      <a:pt x="8169" y="6820"/>
                      <a:pt x="6276" y="6947"/>
                      <a:pt x="5825" y="6947"/>
                    </a:cubicBezTo>
                    <a:cubicBezTo>
                      <a:pt x="5768" y="6947"/>
                      <a:pt x="5733" y="6945"/>
                      <a:pt x="5729" y="6940"/>
                    </a:cubicBezTo>
                    <a:cubicBezTo>
                      <a:pt x="5713" y="6925"/>
                      <a:pt x="5804" y="6747"/>
                      <a:pt x="5931" y="6541"/>
                    </a:cubicBezTo>
                    <a:lnTo>
                      <a:pt x="6160" y="6172"/>
                    </a:lnTo>
                    <a:lnTo>
                      <a:pt x="7643" y="6009"/>
                    </a:lnTo>
                    <a:cubicBezTo>
                      <a:pt x="8457" y="5918"/>
                      <a:pt x="9167" y="5835"/>
                      <a:pt x="9219" y="5822"/>
                    </a:cubicBezTo>
                    <a:cubicBezTo>
                      <a:pt x="9249" y="5814"/>
                      <a:pt x="9272" y="5809"/>
                      <a:pt x="9290" y="5809"/>
                    </a:cubicBezTo>
                    <a:close/>
                    <a:moveTo>
                      <a:pt x="9822" y="7079"/>
                    </a:moveTo>
                    <a:cubicBezTo>
                      <a:pt x="9969" y="7079"/>
                      <a:pt x="9976" y="7116"/>
                      <a:pt x="9888" y="7453"/>
                    </a:cubicBezTo>
                    <a:cubicBezTo>
                      <a:pt x="9818" y="7716"/>
                      <a:pt x="9738" y="7828"/>
                      <a:pt x="9620" y="7828"/>
                    </a:cubicBezTo>
                    <a:cubicBezTo>
                      <a:pt x="9423" y="7828"/>
                      <a:pt x="9416" y="7770"/>
                      <a:pt x="9556" y="7369"/>
                    </a:cubicBezTo>
                    <a:cubicBezTo>
                      <a:pt x="9618" y="7193"/>
                      <a:pt x="9722" y="7079"/>
                      <a:pt x="9822" y="7079"/>
                    </a:cubicBezTo>
                    <a:close/>
                    <a:moveTo>
                      <a:pt x="9386" y="7080"/>
                    </a:moveTo>
                    <a:cubicBezTo>
                      <a:pt x="9517" y="7080"/>
                      <a:pt x="9540" y="7127"/>
                      <a:pt x="9488" y="7296"/>
                    </a:cubicBezTo>
                    <a:cubicBezTo>
                      <a:pt x="9316" y="7845"/>
                      <a:pt x="9262" y="7921"/>
                      <a:pt x="9031" y="7921"/>
                    </a:cubicBezTo>
                    <a:cubicBezTo>
                      <a:pt x="9010" y="7921"/>
                      <a:pt x="8990" y="7922"/>
                      <a:pt x="8973" y="7922"/>
                    </a:cubicBezTo>
                    <a:cubicBezTo>
                      <a:pt x="8768" y="7922"/>
                      <a:pt x="8783" y="7907"/>
                      <a:pt x="8906" y="7538"/>
                    </a:cubicBezTo>
                    <a:cubicBezTo>
                      <a:pt x="9025" y="7183"/>
                      <a:pt x="9131" y="7080"/>
                      <a:pt x="9386" y="7080"/>
                    </a:cubicBezTo>
                    <a:close/>
                    <a:moveTo>
                      <a:pt x="9548" y="8906"/>
                    </a:moveTo>
                    <a:lnTo>
                      <a:pt x="9548" y="8906"/>
                    </a:lnTo>
                    <a:lnTo>
                      <a:pt x="9548" y="8906"/>
                    </a:lnTo>
                    <a:close/>
                    <a:moveTo>
                      <a:pt x="11561" y="0"/>
                    </a:moveTo>
                    <a:cubicBezTo>
                      <a:pt x="11536" y="0"/>
                      <a:pt x="11498" y="100"/>
                      <a:pt x="11474" y="227"/>
                    </a:cubicBezTo>
                    <a:cubicBezTo>
                      <a:pt x="11444" y="373"/>
                      <a:pt x="11309" y="1064"/>
                      <a:pt x="11169" y="1774"/>
                    </a:cubicBezTo>
                    <a:lnTo>
                      <a:pt x="10916" y="3062"/>
                    </a:lnTo>
                    <a:lnTo>
                      <a:pt x="10581" y="3062"/>
                    </a:lnTo>
                    <a:cubicBezTo>
                      <a:pt x="10395" y="3062"/>
                      <a:pt x="9590" y="3144"/>
                      <a:pt x="8794" y="3244"/>
                    </a:cubicBezTo>
                    <a:cubicBezTo>
                      <a:pt x="7998" y="3344"/>
                      <a:pt x="5847" y="3578"/>
                      <a:pt x="4026" y="3764"/>
                    </a:cubicBezTo>
                    <a:cubicBezTo>
                      <a:pt x="2202" y="3950"/>
                      <a:pt x="652" y="4118"/>
                      <a:pt x="589" y="4139"/>
                    </a:cubicBezTo>
                    <a:cubicBezTo>
                      <a:pt x="526" y="4159"/>
                      <a:pt x="471" y="4264"/>
                      <a:pt x="471" y="4367"/>
                    </a:cubicBezTo>
                    <a:cubicBezTo>
                      <a:pt x="471" y="4520"/>
                      <a:pt x="537" y="4560"/>
                      <a:pt x="789" y="4560"/>
                    </a:cubicBezTo>
                    <a:cubicBezTo>
                      <a:pt x="1101" y="4560"/>
                      <a:pt x="3528" y="4327"/>
                      <a:pt x="4306" y="4221"/>
                    </a:cubicBezTo>
                    <a:lnTo>
                      <a:pt x="4717" y="4167"/>
                    </a:lnTo>
                    <a:lnTo>
                      <a:pt x="4571" y="4386"/>
                    </a:lnTo>
                    <a:cubicBezTo>
                      <a:pt x="4491" y="4508"/>
                      <a:pt x="4389" y="4607"/>
                      <a:pt x="4342" y="4607"/>
                    </a:cubicBezTo>
                    <a:cubicBezTo>
                      <a:pt x="4297" y="4607"/>
                      <a:pt x="4213" y="4637"/>
                      <a:pt x="4155" y="4676"/>
                    </a:cubicBezTo>
                    <a:cubicBezTo>
                      <a:pt x="4099" y="4715"/>
                      <a:pt x="3239" y="4815"/>
                      <a:pt x="2238" y="4901"/>
                    </a:cubicBezTo>
                    <a:cubicBezTo>
                      <a:pt x="1239" y="4985"/>
                      <a:pt x="372" y="5101"/>
                      <a:pt x="311" y="5157"/>
                    </a:cubicBezTo>
                    <a:cubicBezTo>
                      <a:pt x="241" y="5222"/>
                      <a:pt x="231" y="5311"/>
                      <a:pt x="284" y="5397"/>
                    </a:cubicBezTo>
                    <a:cubicBezTo>
                      <a:pt x="320" y="5454"/>
                      <a:pt x="390" y="5483"/>
                      <a:pt x="617" y="5483"/>
                    </a:cubicBezTo>
                    <a:cubicBezTo>
                      <a:pt x="860" y="5483"/>
                      <a:pt x="1283" y="5450"/>
                      <a:pt x="2033" y="5383"/>
                    </a:cubicBezTo>
                    <a:cubicBezTo>
                      <a:pt x="2864" y="5307"/>
                      <a:pt x="3566" y="5255"/>
                      <a:pt x="3698" y="5255"/>
                    </a:cubicBezTo>
                    <a:cubicBezTo>
                      <a:pt x="3712" y="5255"/>
                      <a:pt x="3719" y="5255"/>
                      <a:pt x="3721" y="5256"/>
                    </a:cubicBezTo>
                    <a:cubicBezTo>
                      <a:pt x="3734" y="5270"/>
                      <a:pt x="3658" y="5391"/>
                      <a:pt x="3555" y="5524"/>
                    </a:cubicBezTo>
                    <a:cubicBezTo>
                      <a:pt x="3394" y="5731"/>
                      <a:pt x="3335" y="5854"/>
                      <a:pt x="3390" y="5854"/>
                    </a:cubicBezTo>
                    <a:cubicBezTo>
                      <a:pt x="3407" y="5854"/>
                      <a:pt x="3434" y="5843"/>
                      <a:pt x="3473" y="5818"/>
                    </a:cubicBezTo>
                    <a:cubicBezTo>
                      <a:pt x="3498" y="5803"/>
                      <a:pt x="3516" y="5796"/>
                      <a:pt x="3527" y="5796"/>
                    </a:cubicBezTo>
                    <a:cubicBezTo>
                      <a:pt x="3546" y="5796"/>
                      <a:pt x="3544" y="5817"/>
                      <a:pt x="3520" y="5857"/>
                    </a:cubicBezTo>
                    <a:cubicBezTo>
                      <a:pt x="3494" y="5899"/>
                      <a:pt x="3446" y="5926"/>
                      <a:pt x="3407" y="5926"/>
                    </a:cubicBezTo>
                    <a:cubicBezTo>
                      <a:pt x="3394" y="5926"/>
                      <a:pt x="3382" y="5923"/>
                      <a:pt x="3372" y="5917"/>
                    </a:cubicBezTo>
                    <a:cubicBezTo>
                      <a:pt x="3354" y="5907"/>
                      <a:pt x="3336" y="5903"/>
                      <a:pt x="3319" y="5903"/>
                    </a:cubicBezTo>
                    <a:cubicBezTo>
                      <a:pt x="3286" y="5903"/>
                      <a:pt x="3256" y="5920"/>
                      <a:pt x="3237" y="5953"/>
                    </a:cubicBezTo>
                    <a:cubicBezTo>
                      <a:pt x="3209" y="6000"/>
                      <a:pt x="2516" y="6067"/>
                      <a:pt x="1701" y="6104"/>
                    </a:cubicBezTo>
                    <a:cubicBezTo>
                      <a:pt x="888" y="6139"/>
                      <a:pt x="164" y="6202"/>
                      <a:pt x="97" y="6245"/>
                    </a:cubicBezTo>
                    <a:cubicBezTo>
                      <a:pt x="29" y="6286"/>
                      <a:pt x="1" y="6385"/>
                      <a:pt x="33" y="6468"/>
                    </a:cubicBezTo>
                    <a:cubicBezTo>
                      <a:pt x="64" y="6556"/>
                      <a:pt x="131" y="6590"/>
                      <a:pt x="327" y="6590"/>
                    </a:cubicBezTo>
                    <a:cubicBezTo>
                      <a:pt x="405" y="6590"/>
                      <a:pt x="504" y="6585"/>
                      <a:pt x="630" y="6575"/>
                    </a:cubicBezTo>
                    <a:cubicBezTo>
                      <a:pt x="1502" y="6506"/>
                      <a:pt x="2143" y="6471"/>
                      <a:pt x="2495" y="6471"/>
                    </a:cubicBezTo>
                    <a:cubicBezTo>
                      <a:pt x="2699" y="6471"/>
                      <a:pt x="2806" y="6483"/>
                      <a:pt x="2805" y="6507"/>
                    </a:cubicBezTo>
                    <a:cubicBezTo>
                      <a:pt x="2803" y="6541"/>
                      <a:pt x="2611" y="6825"/>
                      <a:pt x="2383" y="7123"/>
                    </a:cubicBezTo>
                    <a:cubicBezTo>
                      <a:pt x="2159" y="7423"/>
                      <a:pt x="1968" y="7718"/>
                      <a:pt x="1968" y="7769"/>
                    </a:cubicBezTo>
                    <a:cubicBezTo>
                      <a:pt x="1968" y="7773"/>
                      <a:pt x="1969" y="7775"/>
                      <a:pt x="1972" y="7775"/>
                    </a:cubicBezTo>
                    <a:cubicBezTo>
                      <a:pt x="2005" y="7775"/>
                      <a:pt x="2222" y="7514"/>
                      <a:pt x="2477" y="7161"/>
                    </a:cubicBezTo>
                    <a:cubicBezTo>
                      <a:pt x="2941" y="6524"/>
                      <a:pt x="3019" y="6459"/>
                      <a:pt x="3320" y="6449"/>
                    </a:cubicBezTo>
                    <a:cubicBezTo>
                      <a:pt x="3335" y="6449"/>
                      <a:pt x="3351" y="6449"/>
                      <a:pt x="3366" y="6449"/>
                    </a:cubicBezTo>
                    <a:cubicBezTo>
                      <a:pt x="3530" y="6449"/>
                      <a:pt x="3652" y="6468"/>
                      <a:pt x="3652" y="6497"/>
                    </a:cubicBezTo>
                    <a:cubicBezTo>
                      <a:pt x="3652" y="6547"/>
                      <a:pt x="2584" y="8312"/>
                      <a:pt x="2168" y="8947"/>
                    </a:cubicBezTo>
                    <a:cubicBezTo>
                      <a:pt x="2097" y="9055"/>
                      <a:pt x="2074" y="9125"/>
                      <a:pt x="2103" y="9125"/>
                    </a:cubicBezTo>
                    <a:cubicBezTo>
                      <a:pt x="2109" y="9125"/>
                      <a:pt x="2117" y="9122"/>
                      <a:pt x="2128" y="9116"/>
                    </a:cubicBezTo>
                    <a:cubicBezTo>
                      <a:pt x="2190" y="9080"/>
                      <a:pt x="2588" y="8479"/>
                      <a:pt x="3008" y="7786"/>
                    </a:cubicBezTo>
                    <a:cubicBezTo>
                      <a:pt x="3426" y="7095"/>
                      <a:pt x="3830" y="6480"/>
                      <a:pt x="3897" y="6426"/>
                    </a:cubicBezTo>
                    <a:cubicBezTo>
                      <a:pt x="3953" y="6381"/>
                      <a:pt x="4096" y="6353"/>
                      <a:pt x="4248" y="6353"/>
                    </a:cubicBezTo>
                    <a:cubicBezTo>
                      <a:pt x="4282" y="6353"/>
                      <a:pt x="4316" y="6354"/>
                      <a:pt x="4349" y="6357"/>
                    </a:cubicBezTo>
                    <a:lnTo>
                      <a:pt x="4681" y="6385"/>
                    </a:lnTo>
                    <a:lnTo>
                      <a:pt x="3975" y="7445"/>
                    </a:lnTo>
                    <a:cubicBezTo>
                      <a:pt x="3590" y="8026"/>
                      <a:pt x="3286" y="8527"/>
                      <a:pt x="3306" y="8549"/>
                    </a:cubicBezTo>
                    <a:cubicBezTo>
                      <a:pt x="3307" y="8549"/>
                      <a:pt x="3307" y="8550"/>
                      <a:pt x="3308" y="8550"/>
                    </a:cubicBezTo>
                    <a:cubicBezTo>
                      <a:pt x="3343" y="8550"/>
                      <a:pt x="3687" y="8066"/>
                      <a:pt x="4082" y="7464"/>
                    </a:cubicBezTo>
                    <a:cubicBezTo>
                      <a:pt x="4487" y="6848"/>
                      <a:pt x="4877" y="6338"/>
                      <a:pt x="4948" y="6338"/>
                    </a:cubicBezTo>
                    <a:cubicBezTo>
                      <a:pt x="5043" y="6338"/>
                      <a:pt x="5030" y="6412"/>
                      <a:pt x="4889" y="6646"/>
                    </a:cubicBezTo>
                    <a:cubicBezTo>
                      <a:pt x="4432" y="7412"/>
                      <a:pt x="4102" y="8039"/>
                      <a:pt x="4139" y="8077"/>
                    </a:cubicBezTo>
                    <a:cubicBezTo>
                      <a:pt x="4140" y="8077"/>
                      <a:pt x="4140" y="8077"/>
                      <a:pt x="4141" y="8077"/>
                    </a:cubicBezTo>
                    <a:cubicBezTo>
                      <a:pt x="4173" y="8077"/>
                      <a:pt x="4410" y="7694"/>
                      <a:pt x="4686" y="7202"/>
                    </a:cubicBezTo>
                    <a:lnTo>
                      <a:pt x="5196" y="6291"/>
                    </a:lnTo>
                    <a:lnTo>
                      <a:pt x="5598" y="6257"/>
                    </a:lnTo>
                    <a:lnTo>
                      <a:pt x="6001" y="6227"/>
                    </a:lnTo>
                    <a:lnTo>
                      <a:pt x="5785" y="6607"/>
                    </a:lnTo>
                    <a:cubicBezTo>
                      <a:pt x="5637" y="6869"/>
                      <a:pt x="5505" y="6987"/>
                      <a:pt x="5356" y="6987"/>
                    </a:cubicBezTo>
                    <a:cubicBezTo>
                      <a:pt x="5130" y="6987"/>
                      <a:pt x="5081" y="7159"/>
                      <a:pt x="5252" y="7333"/>
                    </a:cubicBezTo>
                    <a:cubicBezTo>
                      <a:pt x="5336" y="7416"/>
                      <a:pt x="5324" y="7504"/>
                      <a:pt x="5210" y="7683"/>
                    </a:cubicBezTo>
                    <a:cubicBezTo>
                      <a:pt x="5127" y="7815"/>
                      <a:pt x="5095" y="7923"/>
                      <a:pt x="5141" y="7923"/>
                    </a:cubicBezTo>
                    <a:cubicBezTo>
                      <a:pt x="5185" y="7923"/>
                      <a:pt x="5275" y="7801"/>
                      <a:pt x="5332" y="7661"/>
                    </a:cubicBezTo>
                    <a:lnTo>
                      <a:pt x="5439" y="7400"/>
                    </a:lnTo>
                    <a:lnTo>
                      <a:pt x="7133" y="7282"/>
                    </a:lnTo>
                    <a:cubicBezTo>
                      <a:pt x="7900" y="7228"/>
                      <a:pt x="8558" y="7194"/>
                      <a:pt x="8777" y="7194"/>
                    </a:cubicBezTo>
                    <a:cubicBezTo>
                      <a:pt x="8825" y="7194"/>
                      <a:pt x="8851" y="7196"/>
                      <a:pt x="8854" y="7199"/>
                    </a:cubicBezTo>
                    <a:cubicBezTo>
                      <a:pt x="8869" y="7217"/>
                      <a:pt x="8833" y="7391"/>
                      <a:pt x="8775" y="7578"/>
                    </a:cubicBezTo>
                    <a:cubicBezTo>
                      <a:pt x="8654" y="7971"/>
                      <a:pt x="8714" y="7958"/>
                      <a:pt x="6506" y="8115"/>
                    </a:cubicBezTo>
                    <a:cubicBezTo>
                      <a:pt x="5739" y="8170"/>
                      <a:pt x="5078" y="8236"/>
                      <a:pt x="5038" y="8260"/>
                    </a:cubicBezTo>
                    <a:cubicBezTo>
                      <a:pt x="4996" y="8287"/>
                      <a:pt x="4963" y="8372"/>
                      <a:pt x="4963" y="8458"/>
                    </a:cubicBezTo>
                    <a:cubicBezTo>
                      <a:pt x="4963" y="8541"/>
                      <a:pt x="5004" y="8576"/>
                      <a:pt x="5202" y="8576"/>
                    </a:cubicBezTo>
                    <a:cubicBezTo>
                      <a:pt x="5311" y="8576"/>
                      <a:pt x="5467" y="8565"/>
                      <a:pt x="5689" y="8546"/>
                    </a:cubicBezTo>
                    <a:cubicBezTo>
                      <a:pt x="6086" y="8513"/>
                      <a:pt x="6890" y="8458"/>
                      <a:pt x="7470" y="8424"/>
                    </a:cubicBezTo>
                    <a:cubicBezTo>
                      <a:pt x="7832" y="8403"/>
                      <a:pt x="8070" y="8390"/>
                      <a:pt x="8223" y="8390"/>
                    </a:cubicBezTo>
                    <a:cubicBezTo>
                      <a:pt x="8499" y="8390"/>
                      <a:pt x="8504" y="8432"/>
                      <a:pt x="8466" y="8541"/>
                    </a:cubicBezTo>
                    <a:cubicBezTo>
                      <a:pt x="8444" y="8608"/>
                      <a:pt x="8436" y="8642"/>
                      <a:pt x="8447" y="8642"/>
                    </a:cubicBezTo>
                    <a:cubicBezTo>
                      <a:pt x="8459" y="8642"/>
                      <a:pt x="8495" y="8598"/>
                      <a:pt x="8560" y="8507"/>
                    </a:cubicBezTo>
                    <a:cubicBezTo>
                      <a:pt x="8648" y="8387"/>
                      <a:pt x="8813" y="8297"/>
                      <a:pt x="8945" y="8297"/>
                    </a:cubicBezTo>
                    <a:cubicBezTo>
                      <a:pt x="9148" y="8297"/>
                      <a:pt x="9168" y="8329"/>
                      <a:pt x="9127" y="8601"/>
                    </a:cubicBezTo>
                    <a:lnTo>
                      <a:pt x="9080" y="8906"/>
                    </a:lnTo>
                    <a:lnTo>
                      <a:pt x="9179" y="8601"/>
                    </a:lnTo>
                    <a:cubicBezTo>
                      <a:pt x="9246" y="8396"/>
                      <a:pt x="9336" y="8297"/>
                      <a:pt x="9460" y="8297"/>
                    </a:cubicBezTo>
                    <a:cubicBezTo>
                      <a:pt x="9610" y="8297"/>
                      <a:pt x="9632" y="8349"/>
                      <a:pt x="9595" y="8601"/>
                    </a:cubicBezTo>
                    <a:lnTo>
                      <a:pt x="9548" y="8906"/>
                    </a:lnTo>
                    <a:lnTo>
                      <a:pt x="9650" y="8616"/>
                    </a:lnTo>
                    <a:cubicBezTo>
                      <a:pt x="9754" y="8321"/>
                      <a:pt x="9941" y="8213"/>
                      <a:pt x="10352" y="8210"/>
                    </a:cubicBezTo>
                    <a:cubicBezTo>
                      <a:pt x="10547" y="8208"/>
                      <a:pt x="10712" y="7999"/>
                      <a:pt x="10603" y="7887"/>
                    </a:cubicBezTo>
                    <a:cubicBezTo>
                      <a:pt x="10573" y="7857"/>
                      <a:pt x="10407" y="7831"/>
                      <a:pt x="10238" y="7831"/>
                    </a:cubicBezTo>
                    <a:cubicBezTo>
                      <a:pt x="9883" y="7831"/>
                      <a:pt x="9883" y="7831"/>
                      <a:pt x="10019" y="7344"/>
                    </a:cubicBezTo>
                    <a:cubicBezTo>
                      <a:pt x="10090" y="7091"/>
                      <a:pt x="10171" y="6989"/>
                      <a:pt x="10322" y="6968"/>
                    </a:cubicBezTo>
                    <a:cubicBezTo>
                      <a:pt x="10565" y="6935"/>
                      <a:pt x="10666" y="6614"/>
                      <a:pt x="10433" y="6614"/>
                    </a:cubicBezTo>
                    <a:cubicBezTo>
                      <a:pt x="10306" y="6614"/>
                      <a:pt x="10286" y="6554"/>
                      <a:pt x="10336" y="6309"/>
                    </a:cubicBezTo>
                    <a:lnTo>
                      <a:pt x="10396" y="6005"/>
                    </a:lnTo>
                    <a:lnTo>
                      <a:pt x="10256" y="6309"/>
                    </a:lnTo>
                    <a:cubicBezTo>
                      <a:pt x="10178" y="6479"/>
                      <a:pt x="10046" y="6614"/>
                      <a:pt x="9961" y="6614"/>
                    </a:cubicBezTo>
                    <a:cubicBezTo>
                      <a:pt x="9834" y="6614"/>
                      <a:pt x="9818" y="6556"/>
                      <a:pt x="9875" y="6306"/>
                    </a:cubicBezTo>
                    <a:cubicBezTo>
                      <a:pt x="9977" y="5827"/>
                      <a:pt x="10062" y="5738"/>
                      <a:pt x="10490" y="5636"/>
                    </a:cubicBezTo>
                    <a:cubicBezTo>
                      <a:pt x="10713" y="5583"/>
                      <a:pt x="10911" y="5482"/>
                      <a:pt x="10934" y="5409"/>
                    </a:cubicBezTo>
                    <a:cubicBezTo>
                      <a:pt x="10955" y="5340"/>
                      <a:pt x="10917" y="5310"/>
                      <a:pt x="10738" y="5310"/>
                    </a:cubicBezTo>
                    <a:cubicBezTo>
                      <a:pt x="10633" y="5310"/>
                      <a:pt x="10481" y="5320"/>
                      <a:pt x="10265" y="5338"/>
                    </a:cubicBezTo>
                    <a:lnTo>
                      <a:pt x="9555" y="5400"/>
                    </a:lnTo>
                    <a:lnTo>
                      <a:pt x="9650" y="5148"/>
                    </a:lnTo>
                    <a:cubicBezTo>
                      <a:pt x="9698" y="5020"/>
                      <a:pt x="9707" y="4959"/>
                      <a:pt x="9688" y="4959"/>
                    </a:cubicBezTo>
                    <a:cubicBezTo>
                      <a:pt x="9665" y="4959"/>
                      <a:pt x="9598" y="5055"/>
                      <a:pt x="9511" y="5231"/>
                    </a:cubicBezTo>
                    <a:cubicBezTo>
                      <a:pt x="9416" y="5424"/>
                      <a:pt x="9293" y="5457"/>
                      <a:pt x="8330" y="5555"/>
                    </a:cubicBezTo>
                    <a:cubicBezTo>
                      <a:pt x="7739" y="5612"/>
                      <a:pt x="7050" y="5690"/>
                      <a:pt x="6806" y="5723"/>
                    </a:cubicBezTo>
                    <a:cubicBezTo>
                      <a:pt x="6654" y="5743"/>
                      <a:pt x="6554" y="5756"/>
                      <a:pt x="6492" y="5756"/>
                    </a:cubicBezTo>
                    <a:cubicBezTo>
                      <a:pt x="6378" y="5756"/>
                      <a:pt x="6393" y="5713"/>
                      <a:pt x="6454" y="5596"/>
                    </a:cubicBezTo>
                    <a:cubicBezTo>
                      <a:pt x="6507" y="5492"/>
                      <a:pt x="6549" y="5375"/>
                      <a:pt x="6548" y="5334"/>
                    </a:cubicBezTo>
                    <a:cubicBezTo>
                      <a:pt x="6547" y="5327"/>
                      <a:pt x="6545" y="5324"/>
                      <a:pt x="6541" y="5324"/>
                    </a:cubicBezTo>
                    <a:cubicBezTo>
                      <a:pt x="6523" y="5324"/>
                      <a:pt x="6466" y="5400"/>
                      <a:pt x="6402" y="5516"/>
                    </a:cubicBezTo>
                    <a:cubicBezTo>
                      <a:pt x="6326" y="5656"/>
                      <a:pt x="6207" y="5773"/>
                      <a:pt x="6140" y="5773"/>
                    </a:cubicBezTo>
                    <a:cubicBezTo>
                      <a:pt x="6071" y="5773"/>
                      <a:pt x="5887" y="5799"/>
                      <a:pt x="5718" y="5833"/>
                    </a:cubicBezTo>
                    <a:lnTo>
                      <a:pt x="5419" y="5893"/>
                    </a:lnTo>
                    <a:lnTo>
                      <a:pt x="5630" y="5464"/>
                    </a:lnTo>
                    <a:cubicBezTo>
                      <a:pt x="5817" y="5081"/>
                      <a:pt x="5883" y="5028"/>
                      <a:pt x="6224" y="4984"/>
                    </a:cubicBezTo>
                    <a:cubicBezTo>
                      <a:pt x="7028" y="4881"/>
                      <a:pt x="9812" y="4565"/>
                      <a:pt x="10451" y="4506"/>
                    </a:cubicBezTo>
                    <a:lnTo>
                      <a:pt x="11125" y="4445"/>
                    </a:lnTo>
                    <a:lnTo>
                      <a:pt x="11125" y="4445"/>
                    </a:lnTo>
                    <a:lnTo>
                      <a:pt x="11031" y="4790"/>
                    </a:lnTo>
                    <a:cubicBezTo>
                      <a:pt x="10980" y="4977"/>
                      <a:pt x="10954" y="5156"/>
                      <a:pt x="10975" y="5178"/>
                    </a:cubicBezTo>
                    <a:cubicBezTo>
                      <a:pt x="10976" y="5179"/>
                      <a:pt x="10978" y="5180"/>
                      <a:pt x="10979" y="5180"/>
                    </a:cubicBezTo>
                    <a:cubicBezTo>
                      <a:pt x="11003" y="5180"/>
                      <a:pt x="11064" y="5013"/>
                      <a:pt x="11121" y="4795"/>
                    </a:cubicBezTo>
                    <a:cubicBezTo>
                      <a:pt x="11181" y="4561"/>
                      <a:pt x="11275" y="4369"/>
                      <a:pt x="11332" y="4369"/>
                    </a:cubicBezTo>
                    <a:cubicBezTo>
                      <a:pt x="11394" y="4369"/>
                      <a:pt x="11412" y="4280"/>
                      <a:pt x="11379" y="4151"/>
                    </a:cubicBezTo>
                    <a:cubicBezTo>
                      <a:pt x="11347" y="4030"/>
                      <a:pt x="11467" y="3304"/>
                      <a:pt x="11644" y="2537"/>
                    </a:cubicBezTo>
                    <a:cubicBezTo>
                      <a:pt x="11822" y="1770"/>
                      <a:pt x="11951" y="1130"/>
                      <a:pt x="11934" y="1110"/>
                    </a:cubicBezTo>
                    <a:cubicBezTo>
                      <a:pt x="11932" y="1108"/>
                      <a:pt x="11930" y="1107"/>
                      <a:pt x="11928" y="1107"/>
                    </a:cubicBezTo>
                    <a:cubicBezTo>
                      <a:pt x="11884" y="1107"/>
                      <a:pt x="11784" y="1495"/>
                      <a:pt x="11462" y="2891"/>
                    </a:cubicBezTo>
                    <a:lnTo>
                      <a:pt x="11209" y="3986"/>
                    </a:lnTo>
                    <a:lnTo>
                      <a:pt x="10585" y="4045"/>
                    </a:lnTo>
                    <a:cubicBezTo>
                      <a:pt x="9734" y="4124"/>
                      <a:pt x="5846" y="4541"/>
                      <a:pt x="5356" y="4608"/>
                    </a:cubicBezTo>
                    <a:cubicBezTo>
                      <a:pt x="5244" y="4623"/>
                      <a:pt x="5164" y="4632"/>
                      <a:pt x="5109" y="4632"/>
                    </a:cubicBezTo>
                    <a:cubicBezTo>
                      <a:pt x="4993" y="4632"/>
                      <a:pt x="4985" y="4593"/>
                      <a:pt x="5018" y="4493"/>
                    </a:cubicBezTo>
                    <a:cubicBezTo>
                      <a:pt x="5046" y="4411"/>
                      <a:pt x="5059" y="4370"/>
                      <a:pt x="5049" y="4370"/>
                    </a:cubicBezTo>
                    <a:cubicBezTo>
                      <a:pt x="5038" y="4370"/>
                      <a:pt x="5004" y="4413"/>
                      <a:pt x="4935" y="4498"/>
                    </a:cubicBezTo>
                    <a:cubicBezTo>
                      <a:pt x="4868" y="4582"/>
                      <a:pt x="4755" y="4641"/>
                      <a:pt x="4675" y="4641"/>
                    </a:cubicBezTo>
                    <a:cubicBezTo>
                      <a:pt x="4666" y="4641"/>
                      <a:pt x="4657" y="4640"/>
                      <a:pt x="4649" y="4639"/>
                    </a:cubicBezTo>
                    <a:cubicBezTo>
                      <a:pt x="4527" y="4609"/>
                      <a:pt x="4532" y="4573"/>
                      <a:pt x="4673" y="4405"/>
                    </a:cubicBezTo>
                    <a:cubicBezTo>
                      <a:pt x="4821" y="4228"/>
                      <a:pt x="5047" y="4179"/>
                      <a:pt x="6514" y="4001"/>
                    </a:cubicBezTo>
                    <a:cubicBezTo>
                      <a:pt x="7430" y="3891"/>
                      <a:pt x="8845" y="3705"/>
                      <a:pt x="9637" y="3590"/>
                    </a:cubicBezTo>
                    <a:cubicBezTo>
                      <a:pt x="11067" y="3383"/>
                      <a:pt x="11087" y="3376"/>
                      <a:pt x="11073" y="3150"/>
                    </a:cubicBezTo>
                    <a:cubicBezTo>
                      <a:pt x="11065" y="3023"/>
                      <a:pt x="11181" y="2276"/>
                      <a:pt x="11333" y="1480"/>
                    </a:cubicBezTo>
                    <a:cubicBezTo>
                      <a:pt x="11487" y="687"/>
                      <a:pt x="11590" y="23"/>
                      <a:pt x="11567" y="2"/>
                    </a:cubicBezTo>
                    <a:cubicBezTo>
                      <a:pt x="11565" y="1"/>
                      <a:pt x="11563" y="0"/>
                      <a:pt x="11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9"/>
              <p:cNvSpPr/>
              <p:nvPr/>
            </p:nvSpPr>
            <p:spPr>
              <a:xfrm>
                <a:off x="3806075" y="1676650"/>
                <a:ext cx="79650" cy="22150"/>
              </a:xfrm>
              <a:custGeom>
                <a:avLst/>
                <a:gdLst/>
                <a:ahLst/>
                <a:cxnLst/>
                <a:rect l="l" t="t" r="r" b="b"/>
                <a:pathLst>
                  <a:path w="3186" h="886" extrusionOk="0">
                    <a:moveTo>
                      <a:pt x="2859" y="1"/>
                    </a:moveTo>
                    <a:cubicBezTo>
                      <a:pt x="2641" y="1"/>
                      <a:pt x="2262" y="58"/>
                      <a:pt x="1591" y="175"/>
                    </a:cubicBezTo>
                    <a:cubicBezTo>
                      <a:pt x="1048" y="271"/>
                      <a:pt x="473" y="373"/>
                      <a:pt x="305" y="405"/>
                    </a:cubicBezTo>
                    <a:cubicBezTo>
                      <a:pt x="80" y="446"/>
                      <a:pt x="0" y="509"/>
                      <a:pt x="0" y="647"/>
                    </a:cubicBezTo>
                    <a:cubicBezTo>
                      <a:pt x="0" y="750"/>
                      <a:pt x="56" y="854"/>
                      <a:pt x="123" y="879"/>
                    </a:cubicBezTo>
                    <a:cubicBezTo>
                      <a:pt x="134" y="883"/>
                      <a:pt x="155" y="885"/>
                      <a:pt x="185" y="885"/>
                    </a:cubicBezTo>
                    <a:cubicBezTo>
                      <a:pt x="627" y="885"/>
                      <a:pt x="3009" y="471"/>
                      <a:pt x="3114" y="366"/>
                    </a:cubicBezTo>
                    <a:cubicBezTo>
                      <a:pt x="3167" y="315"/>
                      <a:pt x="3185" y="207"/>
                      <a:pt x="3155" y="132"/>
                    </a:cubicBezTo>
                    <a:cubicBezTo>
                      <a:pt x="3121" y="45"/>
                      <a:pt x="3053" y="1"/>
                      <a:pt x="2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9"/>
              <p:cNvSpPr/>
              <p:nvPr/>
            </p:nvSpPr>
            <p:spPr>
              <a:xfrm>
                <a:off x="3803825" y="1707075"/>
                <a:ext cx="81550" cy="17300"/>
              </a:xfrm>
              <a:custGeom>
                <a:avLst/>
                <a:gdLst/>
                <a:ahLst/>
                <a:cxnLst/>
                <a:rect l="l" t="t" r="r" b="b"/>
                <a:pathLst>
                  <a:path w="3262" h="692" extrusionOk="0">
                    <a:moveTo>
                      <a:pt x="2800" y="0"/>
                    </a:moveTo>
                    <a:cubicBezTo>
                      <a:pt x="2547" y="0"/>
                      <a:pt x="2135" y="46"/>
                      <a:pt x="1497" y="138"/>
                    </a:cubicBezTo>
                    <a:cubicBezTo>
                      <a:pt x="37" y="351"/>
                      <a:pt x="0" y="359"/>
                      <a:pt x="0" y="505"/>
                    </a:cubicBezTo>
                    <a:cubicBezTo>
                      <a:pt x="0" y="631"/>
                      <a:pt x="62" y="691"/>
                      <a:pt x="336" y="691"/>
                    </a:cubicBezTo>
                    <a:cubicBezTo>
                      <a:pt x="574" y="691"/>
                      <a:pt x="971" y="646"/>
                      <a:pt x="1627" y="558"/>
                    </a:cubicBezTo>
                    <a:cubicBezTo>
                      <a:pt x="2974" y="378"/>
                      <a:pt x="3262" y="287"/>
                      <a:pt x="3135" y="84"/>
                    </a:cubicBezTo>
                    <a:cubicBezTo>
                      <a:pt x="3100" y="28"/>
                      <a:pt x="2999" y="0"/>
                      <a:pt x="2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9"/>
              <p:cNvSpPr/>
              <p:nvPr/>
            </p:nvSpPr>
            <p:spPr>
              <a:xfrm>
                <a:off x="4070575" y="1718275"/>
                <a:ext cx="18625" cy="60675"/>
              </a:xfrm>
              <a:custGeom>
                <a:avLst/>
                <a:gdLst/>
                <a:ahLst/>
                <a:cxnLst/>
                <a:rect l="l" t="t" r="r" b="b"/>
                <a:pathLst>
                  <a:path w="745" h="2427" extrusionOk="0">
                    <a:moveTo>
                      <a:pt x="681" y="1"/>
                    </a:moveTo>
                    <a:cubicBezTo>
                      <a:pt x="654" y="1"/>
                      <a:pt x="618" y="53"/>
                      <a:pt x="596" y="118"/>
                    </a:cubicBezTo>
                    <a:cubicBezTo>
                      <a:pt x="578" y="181"/>
                      <a:pt x="451" y="655"/>
                      <a:pt x="317" y="1169"/>
                    </a:cubicBezTo>
                    <a:cubicBezTo>
                      <a:pt x="183" y="1684"/>
                      <a:pt x="51" y="2190"/>
                      <a:pt x="23" y="2291"/>
                    </a:cubicBezTo>
                    <a:cubicBezTo>
                      <a:pt x="0" y="2373"/>
                      <a:pt x="0" y="2427"/>
                      <a:pt x="19" y="2427"/>
                    </a:cubicBezTo>
                    <a:cubicBezTo>
                      <a:pt x="24" y="2427"/>
                      <a:pt x="29" y="2423"/>
                      <a:pt x="36" y="2417"/>
                    </a:cubicBezTo>
                    <a:cubicBezTo>
                      <a:pt x="119" y="2337"/>
                      <a:pt x="745" y="1"/>
                      <a:pt x="6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9"/>
              <p:cNvSpPr/>
              <p:nvPr/>
            </p:nvSpPr>
            <p:spPr>
              <a:xfrm>
                <a:off x="3848025" y="1803075"/>
                <a:ext cx="19050" cy="29725"/>
              </a:xfrm>
              <a:custGeom>
                <a:avLst/>
                <a:gdLst/>
                <a:ahLst/>
                <a:cxnLst/>
                <a:rect l="l" t="t" r="r" b="b"/>
                <a:pathLst>
                  <a:path w="762" h="1189" extrusionOk="0">
                    <a:moveTo>
                      <a:pt x="715" y="1"/>
                    </a:moveTo>
                    <a:cubicBezTo>
                      <a:pt x="685" y="1"/>
                      <a:pt x="573" y="156"/>
                      <a:pt x="452" y="366"/>
                    </a:cubicBezTo>
                    <a:cubicBezTo>
                      <a:pt x="119" y="947"/>
                      <a:pt x="0" y="1189"/>
                      <a:pt x="46" y="1189"/>
                    </a:cubicBezTo>
                    <a:cubicBezTo>
                      <a:pt x="46" y="1189"/>
                      <a:pt x="46" y="1189"/>
                      <a:pt x="46" y="1189"/>
                    </a:cubicBezTo>
                    <a:cubicBezTo>
                      <a:pt x="113" y="1189"/>
                      <a:pt x="761" y="44"/>
                      <a:pt x="720" y="3"/>
                    </a:cubicBezTo>
                    <a:cubicBezTo>
                      <a:pt x="718" y="1"/>
                      <a:pt x="717" y="1"/>
                      <a:pt x="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9"/>
              <p:cNvSpPr/>
              <p:nvPr/>
            </p:nvSpPr>
            <p:spPr>
              <a:xfrm>
                <a:off x="4062100" y="1803325"/>
                <a:ext cx="15875" cy="40150"/>
              </a:xfrm>
              <a:custGeom>
                <a:avLst/>
                <a:gdLst/>
                <a:ahLst/>
                <a:cxnLst/>
                <a:rect l="l" t="t" r="r" b="b"/>
                <a:pathLst>
                  <a:path w="635" h="1606" extrusionOk="0">
                    <a:moveTo>
                      <a:pt x="580" y="1"/>
                    </a:moveTo>
                    <a:cubicBezTo>
                      <a:pt x="546" y="1"/>
                      <a:pt x="401" y="358"/>
                      <a:pt x="244" y="822"/>
                    </a:cubicBezTo>
                    <a:cubicBezTo>
                      <a:pt x="96" y="1268"/>
                      <a:pt x="1" y="1606"/>
                      <a:pt x="23" y="1606"/>
                    </a:cubicBezTo>
                    <a:cubicBezTo>
                      <a:pt x="24" y="1606"/>
                      <a:pt x="26" y="1604"/>
                      <a:pt x="29" y="1601"/>
                    </a:cubicBezTo>
                    <a:cubicBezTo>
                      <a:pt x="147" y="1470"/>
                      <a:pt x="635" y="54"/>
                      <a:pt x="582" y="2"/>
                    </a:cubicBezTo>
                    <a:cubicBezTo>
                      <a:pt x="582" y="1"/>
                      <a:pt x="581" y="1"/>
                      <a:pt x="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9"/>
              <p:cNvSpPr/>
              <p:nvPr/>
            </p:nvSpPr>
            <p:spPr>
              <a:xfrm>
                <a:off x="4074875" y="1814125"/>
                <a:ext cx="15900" cy="36425"/>
              </a:xfrm>
              <a:custGeom>
                <a:avLst/>
                <a:gdLst/>
                <a:ahLst/>
                <a:cxnLst/>
                <a:rect l="l" t="t" r="r" b="b"/>
                <a:pathLst>
                  <a:path w="636" h="1457" extrusionOk="0">
                    <a:moveTo>
                      <a:pt x="594" y="0"/>
                    </a:moveTo>
                    <a:cubicBezTo>
                      <a:pt x="554" y="0"/>
                      <a:pt x="398" y="317"/>
                      <a:pt x="248" y="700"/>
                    </a:cubicBezTo>
                    <a:cubicBezTo>
                      <a:pt x="100" y="1085"/>
                      <a:pt x="1" y="1427"/>
                      <a:pt x="29" y="1454"/>
                    </a:cubicBezTo>
                    <a:cubicBezTo>
                      <a:pt x="30" y="1456"/>
                      <a:pt x="32" y="1457"/>
                      <a:pt x="35" y="1457"/>
                    </a:cubicBezTo>
                    <a:cubicBezTo>
                      <a:pt x="69" y="1457"/>
                      <a:pt x="159" y="1264"/>
                      <a:pt x="244" y="1010"/>
                    </a:cubicBezTo>
                    <a:cubicBezTo>
                      <a:pt x="332" y="739"/>
                      <a:pt x="467" y="398"/>
                      <a:pt x="539" y="257"/>
                    </a:cubicBezTo>
                    <a:cubicBezTo>
                      <a:pt x="610" y="117"/>
                      <a:pt x="636" y="0"/>
                      <a:pt x="5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9"/>
              <p:cNvSpPr/>
              <p:nvPr/>
            </p:nvSpPr>
            <p:spPr>
              <a:xfrm>
                <a:off x="3904525" y="1868950"/>
                <a:ext cx="141250" cy="12500"/>
              </a:xfrm>
              <a:custGeom>
                <a:avLst/>
                <a:gdLst/>
                <a:ahLst/>
                <a:cxnLst/>
                <a:rect l="l" t="t" r="r" b="b"/>
                <a:pathLst>
                  <a:path w="5650" h="500" extrusionOk="0">
                    <a:moveTo>
                      <a:pt x="5178" y="0"/>
                    </a:moveTo>
                    <a:cubicBezTo>
                      <a:pt x="4761" y="0"/>
                      <a:pt x="3987" y="52"/>
                      <a:pt x="2564" y="156"/>
                    </a:cubicBezTo>
                    <a:cubicBezTo>
                      <a:pt x="1131" y="259"/>
                      <a:pt x="100" y="374"/>
                      <a:pt x="43" y="434"/>
                    </a:cubicBezTo>
                    <a:cubicBezTo>
                      <a:pt x="1" y="478"/>
                      <a:pt x="108" y="500"/>
                      <a:pt x="424" y="500"/>
                    </a:cubicBezTo>
                    <a:cubicBezTo>
                      <a:pt x="649" y="500"/>
                      <a:pt x="980" y="489"/>
                      <a:pt x="1439" y="467"/>
                    </a:cubicBezTo>
                    <a:cubicBezTo>
                      <a:pt x="2265" y="430"/>
                      <a:pt x="3549" y="372"/>
                      <a:pt x="4295" y="343"/>
                    </a:cubicBezTo>
                    <a:cubicBezTo>
                      <a:pt x="5416" y="296"/>
                      <a:pt x="5650" y="263"/>
                      <a:pt x="5650" y="145"/>
                    </a:cubicBezTo>
                    <a:cubicBezTo>
                      <a:pt x="5650" y="49"/>
                      <a:pt x="5582" y="0"/>
                      <a:pt x="5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9"/>
              <p:cNvSpPr/>
              <p:nvPr/>
            </p:nvSpPr>
            <p:spPr>
              <a:xfrm>
                <a:off x="3749375" y="1879875"/>
                <a:ext cx="70650" cy="87350"/>
              </a:xfrm>
              <a:custGeom>
                <a:avLst/>
                <a:gdLst/>
                <a:ahLst/>
                <a:cxnLst/>
                <a:rect l="l" t="t" r="r" b="b"/>
                <a:pathLst>
                  <a:path w="2826" h="3494" extrusionOk="0">
                    <a:moveTo>
                      <a:pt x="2225" y="850"/>
                    </a:moveTo>
                    <a:lnTo>
                      <a:pt x="2253" y="1323"/>
                    </a:lnTo>
                    <a:cubicBezTo>
                      <a:pt x="2268" y="1584"/>
                      <a:pt x="2257" y="1853"/>
                      <a:pt x="2231" y="1925"/>
                    </a:cubicBezTo>
                    <a:cubicBezTo>
                      <a:pt x="2201" y="2000"/>
                      <a:pt x="1895" y="2053"/>
                      <a:pt x="1669" y="2053"/>
                    </a:cubicBezTo>
                    <a:cubicBezTo>
                      <a:pt x="1535" y="2053"/>
                      <a:pt x="1430" y="2034"/>
                      <a:pt x="1430" y="1991"/>
                    </a:cubicBezTo>
                    <a:cubicBezTo>
                      <a:pt x="1430" y="1958"/>
                      <a:pt x="1609" y="1691"/>
                      <a:pt x="1827" y="1391"/>
                    </a:cubicBezTo>
                    <a:lnTo>
                      <a:pt x="2225" y="850"/>
                    </a:lnTo>
                    <a:close/>
                    <a:moveTo>
                      <a:pt x="2516" y="1"/>
                    </a:moveTo>
                    <a:cubicBezTo>
                      <a:pt x="2395" y="1"/>
                      <a:pt x="2186" y="228"/>
                      <a:pt x="1844" y="663"/>
                    </a:cubicBezTo>
                    <a:cubicBezTo>
                      <a:pt x="1550" y="1037"/>
                      <a:pt x="1145" y="1544"/>
                      <a:pt x="948" y="1785"/>
                    </a:cubicBezTo>
                    <a:cubicBezTo>
                      <a:pt x="749" y="2027"/>
                      <a:pt x="589" y="2245"/>
                      <a:pt x="589" y="2271"/>
                    </a:cubicBezTo>
                    <a:cubicBezTo>
                      <a:pt x="589" y="2295"/>
                      <a:pt x="456" y="2505"/>
                      <a:pt x="300" y="2729"/>
                    </a:cubicBezTo>
                    <a:cubicBezTo>
                      <a:pt x="16" y="3131"/>
                      <a:pt x="0" y="3356"/>
                      <a:pt x="250" y="3356"/>
                    </a:cubicBezTo>
                    <a:cubicBezTo>
                      <a:pt x="313" y="3356"/>
                      <a:pt x="520" y="3145"/>
                      <a:pt x="714" y="2882"/>
                    </a:cubicBezTo>
                    <a:lnTo>
                      <a:pt x="1065" y="2409"/>
                    </a:lnTo>
                    <a:lnTo>
                      <a:pt x="1636" y="2437"/>
                    </a:lnTo>
                    <a:lnTo>
                      <a:pt x="2205" y="2467"/>
                    </a:lnTo>
                    <a:lnTo>
                      <a:pt x="2215" y="2981"/>
                    </a:lnTo>
                    <a:cubicBezTo>
                      <a:pt x="2224" y="3429"/>
                      <a:pt x="2248" y="3494"/>
                      <a:pt x="2411" y="3494"/>
                    </a:cubicBezTo>
                    <a:cubicBezTo>
                      <a:pt x="2572" y="3494"/>
                      <a:pt x="2601" y="3424"/>
                      <a:pt x="2626" y="2984"/>
                    </a:cubicBezTo>
                    <a:cubicBezTo>
                      <a:pt x="2641" y="2703"/>
                      <a:pt x="2699" y="2420"/>
                      <a:pt x="2753" y="2353"/>
                    </a:cubicBezTo>
                    <a:cubicBezTo>
                      <a:pt x="2826" y="2263"/>
                      <a:pt x="2822" y="2194"/>
                      <a:pt x="2739" y="2089"/>
                    </a:cubicBezTo>
                    <a:cubicBezTo>
                      <a:pt x="2660" y="1995"/>
                      <a:pt x="2636" y="1663"/>
                      <a:pt x="2660" y="998"/>
                    </a:cubicBezTo>
                    <a:cubicBezTo>
                      <a:pt x="2683" y="323"/>
                      <a:pt x="2661" y="1"/>
                      <a:pt x="25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9"/>
              <p:cNvSpPr/>
              <p:nvPr/>
            </p:nvSpPr>
            <p:spPr>
              <a:xfrm>
                <a:off x="3925575" y="1897525"/>
                <a:ext cx="80750" cy="75525"/>
              </a:xfrm>
              <a:custGeom>
                <a:avLst/>
                <a:gdLst/>
                <a:ahLst/>
                <a:cxnLst/>
                <a:rect l="l" t="t" r="r" b="b"/>
                <a:pathLst>
                  <a:path w="3230" h="3021" extrusionOk="0">
                    <a:moveTo>
                      <a:pt x="3170" y="0"/>
                    </a:moveTo>
                    <a:cubicBezTo>
                      <a:pt x="3121" y="0"/>
                      <a:pt x="2395" y="664"/>
                      <a:pt x="1541" y="1492"/>
                    </a:cubicBezTo>
                    <a:cubicBezTo>
                      <a:pt x="674" y="2330"/>
                      <a:pt x="1" y="3020"/>
                      <a:pt x="47" y="3020"/>
                    </a:cubicBezTo>
                    <a:cubicBezTo>
                      <a:pt x="47" y="3020"/>
                      <a:pt x="47" y="3020"/>
                      <a:pt x="47" y="3020"/>
                    </a:cubicBezTo>
                    <a:cubicBezTo>
                      <a:pt x="170" y="3012"/>
                      <a:pt x="3230" y="54"/>
                      <a:pt x="3172" y="1"/>
                    </a:cubicBezTo>
                    <a:cubicBezTo>
                      <a:pt x="3172" y="0"/>
                      <a:pt x="3171" y="0"/>
                      <a:pt x="3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9"/>
              <p:cNvSpPr/>
              <p:nvPr/>
            </p:nvSpPr>
            <p:spPr>
              <a:xfrm>
                <a:off x="3937200" y="1899400"/>
                <a:ext cx="49200" cy="44475"/>
              </a:xfrm>
              <a:custGeom>
                <a:avLst/>
                <a:gdLst/>
                <a:ahLst/>
                <a:cxnLst/>
                <a:rect l="l" t="t" r="r" b="b"/>
                <a:pathLst>
                  <a:path w="1968" h="1779" extrusionOk="0">
                    <a:moveTo>
                      <a:pt x="1937" y="0"/>
                    </a:moveTo>
                    <a:cubicBezTo>
                      <a:pt x="1907" y="0"/>
                      <a:pt x="1483" y="362"/>
                      <a:pt x="977" y="816"/>
                    </a:cubicBezTo>
                    <a:cubicBezTo>
                      <a:pt x="462" y="1279"/>
                      <a:pt x="24" y="1707"/>
                      <a:pt x="4" y="1766"/>
                    </a:cubicBezTo>
                    <a:cubicBezTo>
                      <a:pt x="1" y="1774"/>
                      <a:pt x="3" y="1779"/>
                      <a:pt x="9" y="1779"/>
                    </a:cubicBezTo>
                    <a:cubicBezTo>
                      <a:pt x="45" y="1779"/>
                      <a:pt x="231" y="1631"/>
                      <a:pt x="472" y="1413"/>
                    </a:cubicBezTo>
                    <a:cubicBezTo>
                      <a:pt x="1594" y="390"/>
                      <a:pt x="1968" y="30"/>
                      <a:pt x="1939" y="1"/>
                    </a:cubicBezTo>
                    <a:cubicBezTo>
                      <a:pt x="1938" y="0"/>
                      <a:pt x="1938"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9"/>
              <p:cNvSpPr/>
              <p:nvPr/>
            </p:nvSpPr>
            <p:spPr>
              <a:xfrm>
                <a:off x="3939525" y="1898425"/>
                <a:ext cx="87575" cy="78350"/>
              </a:xfrm>
              <a:custGeom>
                <a:avLst/>
                <a:gdLst/>
                <a:ahLst/>
                <a:cxnLst/>
                <a:rect l="l" t="t" r="r" b="b"/>
                <a:pathLst>
                  <a:path w="3503" h="3134" extrusionOk="0">
                    <a:moveTo>
                      <a:pt x="3422" y="0"/>
                    </a:moveTo>
                    <a:cubicBezTo>
                      <a:pt x="3418" y="0"/>
                      <a:pt x="3413" y="1"/>
                      <a:pt x="3409" y="1"/>
                    </a:cubicBezTo>
                    <a:cubicBezTo>
                      <a:pt x="3358" y="2"/>
                      <a:pt x="2577" y="684"/>
                      <a:pt x="1680" y="1511"/>
                    </a:cubicBezTo>
                    <a:cubicBezTo>
                      <a:pt x="781" y="2336"/>
                      <a:pt x="27" y="3062"/>
                      <a:pt x="4" y="3118"/>
                    </a:cubicBezTo>
                    <a:cubicBezTo>
                      <a:pt x="1" y="3128"/>
                      <a:pt x="3" y="3133"/>
                      <a:pt x="10" y="3133"/>
                    </a:cubicBezTo>
                    <a:cubicBezTo>
                      <a:pt x="41" y="3133"/>
                      <a:pt x="172" y="3036"/>
                      <a:pt x="332" y="2889"/>
                    </a:cubicBezTo>
                    <a:cubicBezTo>
                      <a:pt x="532" y="2706"/>
                      <a:pt x="1220" y="2080"/>
                      <a:pt x="1867" y="1493"/>
                    </a:cubicBezTo>
                    <a:cubicBezTo>
                      <a:pt x="3401" y="96"/>
                      <a:pt x="3503" y="0"/>
                      <a:pt x="3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9"/>
              <p:cNvSpPr/>
              <p:nvPr/>
            </p:nvSpPr>
            <p:spPr>
              <a:xfrm>
                <a:off x="3947250" y="1913650"/>
                <a:ext cx="86925" cy="75625"/>
              </a:xfrm>
              <a:custGeom>
                <a:avLst/>
                <a:gdLst/>
                <a:ahLst/>
                <a:cxnLst/>
                <a:rect l="l" t="t" r="r" b="b"/>
                <a:pathLst>
                  <a:path w="3477" h="3025" extrusionOk="0">
                    <a:moveTo>
                      <a:pt x="3412" y="0"/>
                    </a:moveTo>
                    <a:cubicBezTo>
                      <a:pt x="3361" y="0"/>
                      <a:pt x="3190" y="134"/>
                      <a:pt x="3016" y="313"/>
                    </a:cubicBezTo>
                    <a:cubicBezTo>
                      <a:pt x="2818" y="515"/>
                      <a:pt x="2061" y="1196"/>
                      <a:pt x="1323" y="1832"/>
                    </a:cubicBezTo>
                    <a:cubicBezTo>
                      <a:pt x="583" y="2470"/>
                      <a:pt x="0" y="3004"/>
                      <a:pt x="19" y="3024"/>
                    </a:cubicBezTo>
                    <a:cubicBezTo>
                      <a:pt x="19" y="3024"/>
                      <a:pt x="20" y="3024"/>
                      <a:pt x="21" y="3024"/>
                    </a:cubicBezTo>
                    <a:cubicBezTo>
                      <a:pt x="59" y="3024"/>
                      <a:pt x="625" y="2561"/>
                      <a:pt x="1296" y="1978"/>
                    </a:cubicBezTo>
                    <a:cubicBezTo>
                      <a:pt x="3212" y="307"/>
                      <a:pt x="3477" y="61"/>
                      <a:pt x="3423" y="4"/>
                    </a:cubicBezTo>
                    <a:cubicBezTo>
                      <a:pt x="3421" y="2"/>
                      <a:pt x="3417" y="0"/>
                      <a:pt x="3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9"/>
              <p:cNvSpPr/>
              <p:nvPr/>
            </p:nvSpPr>
            <p:spPr>
              <a:xfrm>
                <a:off x="3854425" y="1923275"/>
                <a:ext cx="10000" cy="61425"/>
              </a:xfrm>
              <a:custGeom>
                <a:avLst/>
                <a:gdLst/>
                <a:ahLst/>
                <a:cxnLst/>
                <a:rect l="l" t="t" r="r" b="b"/>
                <a:pathLst>
                  <a:path w="400" h="2457" extrusionOk="0">
                    <a:moveTo>
                      <a:pt x="31" y="1"/>
                    </a:moveTo>
                    <a:cubicBezTo>
                      <a:pt x="0" y="1"/>
                      <a:pt x="46" y="510"/>
                      <a:pt x="132" y="1158"/>
                    </a:cubicBezTo>
                    <a:cubicBezTo>
                      <a:pt x="222" y="1832"/>
                      <a:pt x="325" y="2415"/>
                      <a:pt x="361" y="2449"/>
                    </a:cubicBezTo>
                    <a:cubicBezTo>
                      <a:pt x="366" y="2454"/>
                      <a:pt x="370" y="2456"/>
                      <a:pt x="374" y="2456"/>
                    </a:cubicBezTo>
                    <a:cubicBezTo>
                      <a:pt x="399" y="2456"/>
                      <a:pt x="400" y="2367"/>
                      <a:pt x="375" y="2230"/>
                    </a:cubicBezTo>
                    <a:cubicBezTo>
                      <a:pt x="346" y="2073"/>
                      <a:pt x="272" y="1526"/>
                      <a:pt x="211" y="1013"/>
                    </a:cubicBezTo>
                    <a:cubicBezTo>
                      <a:pt x="149" y="498"/>
                      <a:pt x="69" y="43"/>
                      <a:pt x="34" y="3"/>
                    </a:cubicBezTo>
                    <a:cubicBezTo>
                      <a:pt x="33" y="2"/>
                      <a:pt x="32" y="1"/>
                      <a:pt x="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9"/>
              <p:cNvSpPr/>
              <p:nvPr/>
            </p:nvSpPr>
            <p:spPr>
              <a:xfrm>
                <a:off x="3864600" y="1921725"/>
                <a:ext cx="11675" cy="51025"/>
              </a:xfrm>
              <a:custGeom>
                <a:avLst/>
                <a:gdLst/>
                <a:ahLst/>
                <a:cxnLst/>
                <a:rect l="l" t="t" r="r" b="b"/>
                <a:pathLst>
                  <a:path w="467" h="2041" extrusionOk="0">
                    <a:moveTo>
                      <a:pt x="24" y="0"/>
                    </a:moveTo>
                    <a:cubicBezTo>
                      <a:pt x="0" y="0"/>
                      <a:pt x="6" y="119"/>
                      <a:pt x="38" y="279"/>
                    </a:cubicBezTo>
                    <a:cubicBezTo>
                      <a:pt x="75" y="458"/>
                      <a:pt x="158" y="916"/>
                      <a:pt x="225" y="1289"/>
                    </a:cubicBezTo>
                    <a:cubicBezTo>
                      <a:pt x="292" y="1663"/>
                      <a:pt x="376" y="1999"/>
                      <a:pt x="412" y="2032"/>
                    </a:cubicBezTo>
                    <a:cubicBezTo>
                      <a:pt x="418" y="2037"/>
                      <a:pt x="423" y="2040"/>
                      <a:pt x="427" y="2040"/>
                    </a:cubicBezTo>
                    <a:cubicBezTo>
                      <a:pt x="466" y="2040"/>
                      <a:pt x="421" y="1757"/>
                      <a:pt x="227" y="747"/>
                    </a:cubicBezTo>
                    <a:cubicBezTo>
                      <a:pt x="152" y="363"/>
                      <a:pt x="66" y="32"/>
                      <a:pt x="33" y="4"/>
                    </a:cubicBezTo>
                    <a:cubicBezTo>
                      <a:pt x="30" y="1"/>
                      <a:pt x="27" y="0"/>
                      <a:pt x="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9"/>
              <p:cNvSpPr/>
              <p:nvPr/>
            </p:nvSpPr>
            <p:spPr>
              <a:xfrm>
                <a:off x="3951250" y="1928825"/>
                <a:ext cx="80825" cy="76150"/>
              </a:xfrm>
              <a:custGeom>
                <a:avLst/>
                <a:gdLst/>
                <a:ahLst/>
                <a:cxnLst/>
                <a:rect l="l" t="t" r="r" b="b"/>
                <a:pathLst>
                  <a:path w="3233" h="3046" extrusionOk="0">
                    <a:moveTo>
                      <a:pt x="3198" y="0"/>
                    </a:moveTo>
                    <a:cubicBezTo>
                      <a:pt x="3198" y="0"/>
                      <a:pt x="3198" y="0"/>
                      <a:pt x="3198" y="0"/>
                    </a:cubicBezTo>
                    <a:cubicBezTo>
                      <a:pt x="3159" y="3"/>
                      <a:pt x="2436" y="662"/>
                      <a:pt x="1585" y="1467"/>
                    </a:cubicBezTo>
                    <a:cubicBezTo>
                      <a:pt x="735" y="2275"/>
                      <a:pt x="26" y="2977"/>
                      <a:pt x="3" y="3033"/>
                    </a:cubicBezTo>
                    <a:cubicBezTo>
                      <a:pt x="0" y="3041"/>
                      <a:pt x="1" y="3046"/>
                      <a:pt x="6" y="3046"/>
                    </a:cubicBezTo>
                    <a:cubicBezTo>
                      <a:pt x="66" y="3046"/>
                      <a:pt x="719" y="2444"/>
                      <a:pt x="2220" y="1001"/>
                    </a:cubicBezTo>
                    <a:cubicBezTo>
                      <a:pt x="2798" y="447"/>
                      <a:pt x="3233" y="0"/>
                      <a:pt x="3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9"/>
              <p:cNvSpPr/>
              <p:nvPr/>
            </p:nvSpPr>
            <p:spPr>
              <a:xfrm>
                <a:off x="3965975" y="1935800"/>
                <a:ext cx="83575" cy="70225"/>
              </a:xfrm>
              <a:custGeom>
                <a:avLst/>
                <a:gdLst/>
                <a:ahLst/>
                <a:cxnLst/>
                <a:rect l="l" t="t" r="r" b="b"/>
                <a:pathLst>
                  <a:path w="3343" h="2809" extrusionOk="0">
                    <a:moveTo>
                      <a:pt x="3232" y="1"/>
                    </a:moveTo>
                    <a:cubicBezTo>
                      <a:pt x="3232" y="1"/>
                      <a:pt x="3231" y="1"/>
                      <a:pt x="3231" y="1"/>
                    </a:cubicBezTo>
                    <a:cubicBezTo>
                      <a:pt x="3211" y="4"/>
                      <a:pt x="2549" y="567"/>
                      <a:pt x="1753" y="1259"/>
                    </a:cubicBezTo>
                    <a:cubicBezTo>
                      <a:pt x="680" y="2189"/>
                      <a:pt x="1" y="2809"/>
                      <a:pt x="42" y="2809"/>
                    </a:cubicBezTo>
                    <a:cubicBezTo>
                      <a:pt x="52" y="2809"/>
                      <a:pt x="103" y="2773"/>
                      <a:pt x="201" y="2698"/>
                    </a:cubicBezTo>
                    <a:cubicBezTo>
                      <a:pt x="1039" y="2051"/>
                      <a:pt x="3342" y="1"/>
                      <a:pt x="3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9"/>
              <p:cNvSpPr/>
              <p:nvPr/>
            </p:nvSpPr>
            <p:spPr>
              <a:xfrm>
                <a:off x="3737375" y="1981650"/>
                <a:ext cx="10975" cy="47000"/>
              </a:xfrm>
              <a:custGeom>
                <a:avLst/>
                <a:gdLst/>
                <a:ahLst/>
                <a:cxnLst/>
                <a:rect l="l" t="t" r="r" b="b"/>
                <a:pathLst>
                  <a:path w="439" h="1880" extrusionOk="0">
                    <a:moveTo>
                      <a:pt x="30" y="1"/>
                    </a:moveTo>
                    <a:cubicBezTo>
                      <a:pt x="1" y="1"/>
                      <a:pt x="21" y="236"/>
                      <a:pt x="80" y="562"/>
                    </a:cubicBezTo>
                    <a:cubicBezTo>
                      <a:pt x="146" y="918"/>
                      <a:pt x="227" y="1362"/>
                      <a:pt x="262" y="1562"/>
                    </a:cubicBezTo>
                    <a:cubicBezTo>
                      <a:pt x="295" y="1743"/>
                      <a:pt x="341" y="1879"/>
                      <a:pt x="368" y="1879"/>
                    </a:cubicBezTo>
                    <a:cubicBezTo>
                      <a:pt x="370" y="1879"/>
                      <a:pt x="373" y="1878"/>
                      <a:pt x="374" y="1876"/>
                    </a:cubicBezTo>
                    <a:cubicBezTo>
                      <a:pt x="439" y="1814"/>
                      <a:pt x="132" y="109"/>
                      <a:pt x="39" y="7"/>
                    </a:cubicBezTo>
                    <a:cubicBezTo>
                      <a:pt x="35" y="3"/>
                      <a:pt x="32" y="1"/>
                      <a:pt x="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9"/>
              <p:cNvSpPr/>
              <p:nvPr/>
            </p:nvSpPr>
            <p:spPr>
              <a:xfrm>
                <a:off x="4152125" y="1653725"/>
                <a:ext cx="11800" cy="33275"/>
              </a:xfrm>
              <a:custGeom>
                <a:avLst/>
                <a:gdLst/>
                <a:ahLst/>
                <a:cxnLst/>
                <a:rect l="l" t="t" r="r" b="b"/>
                <a:pathLst>
                  <a:path w="472" h="1331" extrusionOk="0">
                    <a:moveTo>
                      <a:pt x="448" y="1"/>
                    </a:moveTo>
                    <a:cubicBezTo>
                      <a:pt x="422" y="1"/>
                      <a:pt x="312" y="276"/>
                      <a:pt x="197" y="629"/>
                    </a:cubicBezTo>
                    <a:cubicBezTo>
                      <a:pt x="81" y="991"/>
                      <a:pt x="1" y="1308"/>
                      <a:pt x="20" y="1330"/>
                    </a:cubicBezTo>
                    <a:cubicBezTo>
                      <a:pt x="20" y="1330"/>
                      <a:pt x="21" y="1331"/>
                      <a:pt x="22" y="1331"/>
                    </a:cubicBezTo>
                    <a:cubicBezTo>
                      <a:pt x="49" y="1331"/>
                      <a:pt x="157" y="1055"/>
                      <a:pt x="272" y="703"/>
                    </a:cubicBezTo>
                    <a:cubicBezTo>
                      <a:pt x="391" y="339"/>
                      <a:pt x="472" y="22"/>
                      <a:pt x="450" y="2"/>
                    </a:cubicBezTo>
                    <a:cubicBezTo>
                      <a:pt x="450" y="1"/>
                      <a:pt x="449" y="1"/>
                      <a:pt x="4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9"/>
              <p:cNvSpPr/>
              <p:nvPr/>
            </p:nvSpPr>
            <p:spPr>
              <a:xfrm>
                <a:off x="4147325" y="1774700"/>
                <a:ext cx="20575" cy="50175"/>
              </a:xfrm>
              <a:custGeom>
                <a:avLst/>
                <a:gdLst/>
                <a:ahLst/>
                <a:cxnLst/>
                <a:rect l="l" t="t" r="r" b="b"/>
                <a:pathLst>
                  <a:path w="823" h="2007" extrusionOk="0">
                    <a:moveTo>
                      <a:pt x="795" y="0"/>
                    </a:moveTo>
                    <a:cubicBezTo>
                      <a:pt x="768" y="0"/>
                      <a:pt x="713" y="96"/>
                      <a:pt x="662" y="231"/>
                    </a:cubicBezTo>
                    <a:cubicBezTo>
                      <a:pt x="605" y="382"/>
                      <a:pt x="428" y="830"/>
                      <a:pt x="269" y="1232"/>
                    </a:cubicBezTo>
                    <a:cubicBezTo>
                      <a:pt x="110" y="1635"/>
                      <a:pt x="0" y="1981"/>
                      <a:pt x="27" y="2005"/>
                    </a:cubicBezTo>
                    <a:cubicBezTo>
                      <a:pt x="28" y="2006"/>
                      <a:pt x="28" y="2006"/>
                      <a:pt x="29" y="2006"/>
                    </a:cubicBezTo>
                    <a:cubicBezTo>
                      <a:pt x="62" y="2006"/>
                      <a:pt x="252" y="1585"/>
                      <a:pt x="456" y="1047"/>
                    </a:cubicBezTo>
                    <a:cubicBezTo>
                      <a:pt x="668" y="496"/>
                      <a:pt x="823" y="28"/>
                      <a:pt x="803" y="4"/>
                    </a:cubicBezTo>
                    <a:cubicBezTo>
                      <a:pt x="800" y="1"/>
                      <a:pt x="798" y="0"/>
                      <a:pt x="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27"/>
        <p:cNvGrpSpPr/>
        <p:nvPr/>
      </p:nvGrpSpPr>
      <p:grpSpPr>
        <a:xfrm>
          <a:off x="0" y="0"/>
          <a:ext cx="0" cy="0"/>
          <a:chOff x="0" y="0"/>
          <a:chExt cx="0" cy="0"/>
        </a:xfrm>
      </p:grpSpPr>
      <p:pic>
        <p:nvPicPr>
          <p:cNvPr id="4428" name="Google Shape;4428;p30"/>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429" name="Google Shape;4429;p30"/>
          <p:cNvGrpSpPr/>
          <p:nvPr/>
        </p:nvGrpSpPr>
        <p:grpSpPr>
          <a:xfrm>
            <a:off x="-194300" y="-74100"/>
            <a:ext cx="9625015" cy="5381400"/>
            <a:chOff x="-194300" y="-74100"/>
            <a:chExt cx="9625015" cy="5381400"/>
          </a:xfrm>
        </p:grpSpPr>
        <p:cxnSp>
          <p:nvCxnSpPr>
            <p:cNvPr id="4430" name="Google Shape;4430;p30"/>
            <p:cNvCxnSpPr/>
            <p:nvPr/>
          </p:nvCxnSpPr>
          <p:spPr>
            <a:xfrm>
              <a:off x="716275" y="0"/>
              <a:ext cx="0" cy="3436500"/>
            </a:xfrm>
            <a:prstGeom prst="straightConnector1">
              <a:avLst/>
            </a:prstGeom>
            <a:noFill/>
            <a:ln w="9525" cap="flat" cmpd="sng">
              <a:solidFill>
                <a:schemeClr val="accent2"/>
              </a:solidFill>
              <a:prstDash val="solid"/>
              <a:round/>
              <a:headEnd type="none" w="med" len="med"/>
              <a:tailEnd type="none" w="med" len="med"/>
            </a:ln>
          </p:spPr>
        </p:cxnSp>
        <p:cxnSp>
          <p:nvCxnSpPr>
            <p:cNvPr id="4431" name="Google Shape;4431;p30"/>
            <p:cNvCxnSpPr/>
            <p:nvPr/>
          </p:nvCxnSpPr>
          <p:spPr>
            <a:xfrm>
              <a:off x="8430775" y="1707000"/>
              <a:ext cx="0" cy="3436500"/>
            </a:xfrm>
            <a:prstGeom prst="straightConnector1">
              <a:avLst/>
            </a:prstGeom>
            <a:noFill/>
            <a:ln w="9525" cap="flat" cmpd="sng">
              <a:solidFill>
                <a:schemeClr val="accent2"/>
              </a:solidFill>
              <a:prstDash val="solid"/>
              <a:round/>
              <a:headEnd type="none" w="med" len="med"/>
              <a:tailEnd type="none" w="med" len="med"/>
            </a:ln>
          </p:spPr>
        </p:cxnSp>
        <p:sp>
          <p:nvSpPr>
            <p:cNvPr id="4432" name="Google Shape;4432;p30"/>
            <p:cNvSpPr/>
            <p:nvPr/>
          </p:nvSpPr>
          <p:spPr>
            <a:xfrm>
              <a:off x="1425963" y="4665813"/>
              <a:ext cx="272225" cy="406600"/>
            </a:xfrm>
            <a:custGeom>
              <a:avLst/>
              <a:gdLst/>
              <a:ahLst/>
              <a:cxnLst/>
              <a:rect l="l" t="t" r="r" b="b"/>
              <a:pathLst>
                <a:path w="10889" h="16264" extrusionOk="0">
                  <a:moveTo>
                    <a:pt x="1601" y="1079"/>
                  </a:moveTo>
                  <a:cubicBezTo>
                    <a:pt x="1665" y="1079"/>
                    <a:pt x="1718" y="1135"/>
                    <a:pt x="1734" y="1225"/>
                  </a:cubicBezTo>
                  <a:cubicBezTo>
                    <a:pt x="1793" y="1603"/>
                    <a:pt x="1551" y="5627"/>
                    <a:pt x="1472" y="5627"/>
                  </a:cubicBezTo>
                  <a:cubicBezTo>
                    <a:pt x="1470" y="5627"/>
                    <a:pt x="1467" y="5623"/>
                    <a:pt x="1465" y="5614"/>
                  </a:cubicBezTo>
                  <a:cubicBezTo>
                    <a:pt x="1302" y="4953"/>
                    <a:pt x="1401" y="1115"/>
                    <a:pt x="1581" y="1081"/>
                  </a:cubicBezTo>
                  <a:cubicBezTo>
                    <a:pt x="1588" y="1079"/>
                    <a:pt x="1595" y="1079"/>
                    <a:pt x="1601" y="1079"/>
                  </a:cubicBezTo>
                  <a:close/>
                  <a:moveTo>
                    <a:pt x="4643" y="2743"/>
                  </a:moveTo>
                  <a:lnTo>
                    <a:pt x="4919" y="3006"/>
                  </a:lnTo>
                  <a:cubicBezTo>
                    <a:pt x="5176" y="3251"/>
                    <a:pt x="5182" y="3359"/>
                    <a:pt x="5029" y="4484"/>
                  </a:cubicBezTo>
                  <a:cubicBezTo>
                    <a:pt x="4879" y="5572"/>
                    <a:pt x="4845" y="5799"/>
                    <a:pt x="4772" y="5799"/>
                  </a:cubicBezTo>
                  <a:cubicBezTo>
                    <a:pt x="4755" y="5799"/>
                    <a:pt x="4737" y="5788"/>
                    <a:pt x="4714" y="5772"/>
                  </a:cubicBezTo>
                  <a:cubicBezTo>
                    <a:pt x="4672" y="5740"/>
                    <a:pt x="4714" y="5144"/>
                    <a:pt x="4811" y="4434"/>
                  </a:cubicBezTo>
                  <a:cubicBezTo>
                    <a:pt x="4907" y="3730"/>
                    <a:pt x="4937" y="3173"/>
                    <a:pt x="4883" y="3173"/>
                  </a:cubicBezTo>
                  <a:cubicBezTo>
                    <a:pt x="4883" y="3173"/>
                    <a:pt x="4882" y="3173"/>
                    <a:pt x="4881" y="3173"/>
                  </a:cubicBezTo>
                  <a:cubicBezTo>
                    <a:pt x="4824" y="3185"/>
                    <a:pt x="4709" y="3754"/>
                    <a:pt x="4627" y="4448"/>
                  </a:cubicBezTo>
                  <a:cubicBezTo>
                    <a:pt x="4545" y="5140"/>
                    <a:pt x="4417" y="5713"/>
                    <a:pt x="4344" y="5727"/>
                  </a:cubicBezTo>
                  <a:cubicBezTo>
                    <a:pt x="4321" y="5732"/>
                    <a:pt x="4300" y="5734"/>
                    <a:pt x="4282" y="5734"/>
                  </a:cubicBezTo>
                  <a:cubicBezTo>
                    <a:pt x="4237" y="5734"/>
                    <a:pt x="4207" y="5722"/>
                    <a:pt x="4202" y="5698"/>
                  </a:cubicBezTo>
                  <a:cubicBezTo>
                    <a:pt x="4193" y="5642"/>
                    <a:pt x="4438" y="3980"/>
                    <a:pt x="4585" y="3101"/>
                  </a:cubicBezTo>
                  <a:lnTo>
                    <a:pt x="4643" y="2743"/>
                  </a:lnTo>
                  <a:close/>
                  <a:moveTo>
                    <a:pt x="4187" y="2319"/>
                  </a:moveTo>
                  <a:cubicBezTo>
                    <a:pt x="4220" y="2319"/>
                    <a:pt x="4255" y="2335"/>
                    <a:pt x="4296" y="2362"/>
                  </a:cubicBezTo>
                  <a:cubicBezTo>
                    <a:pt x="4408" y="2437"/>
                    <a:pt x="3960" y="5658"/>
                    <a:pt x="3805" y="5889"/>
                  </a:cubicBezTo>
                  <a:cubicBezTo>
                    <a:pt x="3750" y="5970"/>
                    <a:pt x="3707" y="6013"/>
                    <a:pt x="3675" y="6013"/>
                  </a:cubicBezTo>
                  <a:cubicBezTo>
                    <a:pt x="3560" y="6013"/>
                    <a:pt x="3591" y="5459"/>
                    <a:pt x="3761" y="4140"/>
                  </a:cubicBezTo>
                  <a:cubicBezTo>
                    <a:pt x="3944" y="2722"/>
                    <a:pt x="4024" y="2319"/>
                    <a:pt x="4187" y="2319"/>
                  </a:cubicBezTo>
                  <a:close/>
                  <a:moveTo>
                    <a:pt x="5514" y="3818"/>
                  </a:moveTo>
                  <a:cubicBezTo>
                    <a:pt x="5592" y="3818"/>
                    <a:pt x="5620" y="4300"/>
                    <a:pt x="5523" y="5165"/>
                  </a:cubicBezTo>
                  <a:cubicBezTo>
                    <a:pt x="5455" y="5780"/>
                    <a:pt x="5360" y="6146"/>
                    <a:pt x="5273" y="6146"/>
                  </a:cubicBezTo>
                  <a:cubicBezTo>
                    <a:pt x="5267" y="6146"/>
                    <a:pt x="5260" y="6144"/>
                    <a:pt x="5253" y="6139"/>
                  </a:cubicBezTo>
                  <a:cubicBezTo>
                    <a:pt x="5162" y="6076"/>
                    <a:pt x="5166" y="5566"/>
                    <a:pt x="5267" y="4811"/>
                  </a:cubicBezTo>
                  <a:cubicBezTo>
                    <a:pt x="5356" y="4131"/>
                    <a:pt x="5452" y="3818"/>
                    <a:pt x="5514" y="3818"/>
                  </a:cubicBezTo>
                  <a:close/>
                  <a:moveTo>
                    <a:pt x="6044" y="4365"/>
                  </a:moveTo>
                  <a:cubicBezTo>
                    <a:pt x="6080" y="4365"/>
                    <a:pt x="6113" y="4426"/>
                    <a:pt x="6138" y="4555"/>
                  </a:cubicBezTo>
                  <a:cubicBezTo>
                    <a:pt x="6189" y="4818"/>
                    <a:pt x="5947" y="6605"/>
                    <a:pt x="5835" y="6789"/>
                  </a:cubicBezTo>
                  <a:cubicBezTo>
                    <a:pt x="5807" y="6835"/>
                    <a:pt x="5783" y="6856"/>
                    <a:pt x="5763" y="6856"/>
                  </a:cubicBezTo>
                  <a:cubicBezTo>
                    <a:pt x="5659" y="6856"/>
                    <a:pt x="5652" y="6296"/>
                    <a:pt x="5757" y="5420"/>
                  </a:cubicBezTo>
                  <a:cubicBezTo>
                    <a:pt x="5836" y="4762"/>
                    <a:pt x="5952" y="4365"/>
                    <a:pt x="6044" y="4365"/>
                  </a:cubicBezTo>
                  <a:close/>
                  <a:moveTo>
                    <a:pt x="4512" y="7139"/>
                  </a:moveTo>
                  <a:cubicBezTo>
                    <a:pt x="4533" y="7139"/>
                    <a:pt x="4576" y="7177"/>
                    <a:pt x="4650" y="7252"/>
                  </a:cubicBezTo>
                  <a:cubicBezTo>
                    <a:pt x="4745" y="7350"/>
                    <a:pt x="4849" y="7530"/>
                    <a:pt x="4871" y="7641"/>
                  </a:cubicBezTo>
                  <a:cubicBezTo>
                    <a:pt x="4889" y="7735"/>
                    <a:pt x="4893" y="7782"/>
                    <a:pt x="4870" y="7782"/>
                  </a:cubicBezTo>
                  <a:cubicBezTo>
                    <a:pt x="4849" y="7782"/>
                    <a:pt x="4806" y="7743"/>
                    <a:pt x="4732" y="7668"/>
                  </a:cubicBezTo>
                  <a:cubicBezTo>
                    <a:pt x="4637" y="7572"/>
                    <a:pt x="4534" y="7391"/>
                    <a:pt x="4511" y="7280"/>
                  </a:cubicBezTo>
                  <a:cubicBezTo>
                    <a:pt x="4492" y="7185"/>
                    <a:pt x="4489" y="7139"/>
                    <a:pt x="4512" y="7139"/>
                  </a:cubicBezTo>
                  <a:close/>
                  <a:moveTo>
                    <a:pt x="2212" y="1147"/>
                  </a:moveTo>
                  <a:cubicBezTo>
                    <a:pt x="2213" y="1147"/>
                    <a:pt x="2213" y="1147"/>
                    <a:pt x="2214" y="1148"/>
                  </a:cubicBezTo>
                  <a:cubicBezTo>
                    <a:pt x="2307" y="1161"/>
                    <a:pt x="2384" y="1254"/>
                    <a:pt x="2394" y="1368"/>
                  </a:cubicBezTo>
                  <a:cubicBezTo>
                    <a:pt x="2404" y="1476"/>
                    <a:pt x="2302" y="3374"/>
                    <a:pt x="2168" y="5578"/>
                  </a:cubicBezTo>
                  <a:cubicBezTo>
                    <a:pt x="2025" y="7917"/>
                    <a:pt x="1937" y="8932"/>
                    <a:pt x="1868" y="8932"/>
                  </a:cubicBezTo>
                  <a:cubicBezTo>
                    <a:pt x="1851" y="8932"/>
                    <a:pt x="1835" y="8867"/>
                    <a:pt x="1819" y="8743"/>
                  </a:cubicBezTo>
                  <a:cubicBezTo>
                    <a:pt x="1670" y="7550"/>
                    <a:pt x="2002" y="1147"/>
                    <a:pt x="2212" y="1147"/>
                  </a:cubicBezTo>
                  <a:close/>
                  <a:moveTo>
                    <a:pt x="6961" y="6094"/>
                  </a:moveTo>
                  <a:cubicBezTo>
                    <a:pt x="7043" y="6094"/>
                    <a:pt x="7048" y="6910"/>
                    <a:pt x="6915" y="8450"/>
                  </a:cubicBezTo>
                  <a:cubicBezTo>
                    <a:pt x="6820" y="9564"/>
                    <a:pt x="6711" y="10525"/>
                    <a:pt x="6676" y="10572"/>
                  </a:cubicBezTo>
                  <a:cubicBezTo>
                    <a:pt x="6667" y="10584"/>
                    <a:pt x="6656" y="10589"/>
                    <a:pt x="6642" y="10589"/>
                  </a:cubicBezTo>
                  <a:cubicBezTo>
                    <a:pt x="6600" y="10589"/>
                    <a:pt x="6539" y="10538"/>
                    <a:pt x="6486" y="10452"/>
                  </a:cubicBezTo>
                  <a:cubicBezTo>
                    <a:pt x="6417" y="10340"/>
                    <a:pt x="6475" y="9230"/>
                    <a:pt x="6616" y="7991"/>
                  </a:cubicBezTo>
                  <a:cubicBezTo>
                    <a:pt x="6762" y="6706"/>
                    <a:pt x="6891" y="6094"/>
                    <a:pt x="6961" y="6094"/>
                  </a:cubicBezTo>
                  <a:close/>
                  <a:moveTo>
                    <a:pt x="6437" y="5090"/>
                  </a:moveTo>
                  <a:cubicBezTo>
                    <a:pt x="6472" y="5090"/>
                    <a:pt x="6514" y="5151"/>
                    <a:pt x="6570" y="5247"/>
                  </a:cubicBezTo>
                  <a:cubicBezTo>
                    <a:pt x="6680" y="5431"/>
                    <a:pt x="6644" y="6249"/>
                    <a:pt x="6463" y="7753"/>
                  </a:cubicBezTo>
                  <a:cubicBezTo>
                    <a:pt x="6316" y="8978"/>
                    <a:pt x="6213" y="10081"/>
                    <a:pt x="6236" y="10198"/>
                  </a:cubicBezTo>
                  <a:cubicBezTo>
                    <a:pt x="6270" y="10375"/>
                    <a:pt x="6039" y="10610"/>
                    <a:pt x="5872" y="10610"/>
                  </a:cubicBezTo>
                  <a:cubicBezTo>
                    <a:pt x="5844" y="10610"/>
                    <a:pt x="5817" y="10603"/>
                    <a:pt x="5793" y="10587"/>
                  </a:cubicBezTo>
                  <a:cubicBezTo>
                    <a:pt x="5748" y="10556"/>
                    <a:pt x="5787" y="9874"/>
                    <a:pt x="5880" y="9079"/>
                  </a:cubicBezTo>
                  <a:cubicBezTo>
                    <a:pt x="5974" y="8283"/>
                    <a:pt x="6112" y="7093"/>
                    <a:pt x="6187" y="6448"/>
                  </a:cubicBezTo>
                  <a:cubicBezTo>
                    <a:pt x="6304" y="5432"/>
                    <a:pt x="6352" y="5090"/>
                    <a:pt x="6437" y="5090"/>
                  </a:cubicBezTo>
                  <a:close/>
                  <a:moveTo>
                    <a:pt x="7286" y="6518"/>
                  </a:moveTo>
                  <a:lnTo>
                    <a:pt x="7518" y="7005"/>
                  </a:lnTo>
                  <a:cubicBezTo>
                    <a:pt x="7716" y="7418"/>
                    <a:pt x="7720" y="7765"/>
                    <a:pt x="7545" y="9270"/>
                  </a:cubicBezTo>
                  <a:cubicBezTo>
                    <a:pt x="7403" y="10501"/>
                    <a:pt x="7328" y="10895"/>
                    <a:pt x="7205" y="10895"/>
                  </a:cubicBezTo>
                  <a:cubicBezTo>
                    <a:pt x="7182" y="10895"/>
                    <a:pt x="7158" y="10882"/>
                    <a:pt x="7131" y="10857"/>
                  </a:cubicBezTo>
                  <a:cubicBezTo>
                    <a:pt x="6925" y="10670"/>
                    <a:pt x="6935" y="10119"/>
                    <a:pt x="7186" y="7547"/>
                  </a:cubicBezTo>
                  <a:lnTo>
                    <a:pt x="7286" y="6518"/>
                  </a:lnTo>
                  <a:close/>
                  <a:moveTo>
                    <a:pt x="5618" y="8714"/>
                  </a:moveTo>
                  <a:cubicBezTo>
                    <a:pt x="5622" y="8714"/>
                    <a:pt x="5625" y="8714"/>
                    <a:pt x="5628" y="8716"/>
                  </a:cubicBezTo>
                  <a:cubicBezTo>
                    <a:pt x="5657" y="8735"/>
                    <a:pt x="5632" y="9219"/>
                    <a:pt x="5574" y="9793"/>
                  </a:cubicBezTo>
                  <a:cubicBezTo>
                    <a:pt x="5492" y="10637"/>
                    <a:pt x="5382" y="11026"/>
                    <a:pt x="5226" y="11026"/>
                  </a:cubicBezTo>
                  <a:cubicBezTo>
                    <a:pt x="5203" y="11026"/>
                    <a:pt x="5178" y="11017"/>
                    <a:pt x="5153" y="11000"/>
                  </a:cubicBezTo>
                  <a:cubicBezTo>
                    <a:pt x="4996" y="10894"/>
                    <a:pt x="5185" y="9105"/>
                    <a:pt x="5376" y="8901"/>
                  </a:cubicBezTo>
                  <a:cubicBezTo>
                    <a:pt x="5472" y="8795"/>
                    <a:pt x="5579" y="8714"/>
                    <a:pt x="5618" y="8714"/>
                  </a:cubicBezTo>
                  <a:close/>
                  <a:moveTo>
                    <a:pt x="2931" y="1395"/>
                  </a:moveTo>
                  <a:cubicBezTo>
                    <a:pt x="3006" y="1395"/>
                    <a:pt x="3079" y="1447"/>
                    <a:pt x="3099" y="1547"/>
                  </a:cubicBezTo>
                  <a:cubicBezTo>
                    <a:pt x="3120" y="1653"/>
                    <a:pt x="3092" y="2038"/>
                    <a:pt x="3039" y="2394"/>
                  </a:cubicBezTo>
                  <a:cubicBezTo>
                    <a:pt x="2952" y="2967"/>
                    <a:pt x="2813" y="4845"/>
                    <a:pt x="2465" y="10128"/>
                  </a:cubicBezTo>
                  <a:cubicBezTo>
                    <a:pt x="2407" y="11026"/>
                    <a:pt x="2358" y="11431"/>
                    <a:pt x="2327" y="11431"/>
                  </a:cubicBezTo>
                  <a:cubicBezTo>
                    <a:pt x="2277" y="11431"/>
                    <a:pt x="2272" y="10412"/>
                    <a:pt x="2342" y="8728"/>
                  </a:cubicBezTo>
                  <a:cubicBezTo>
                    <a:pt x="2461" y="5895"/>
                    <a:pt x="2706" y="1694"/>
                    <a:pt x="2763" y="1527"/>
                  </a:cubicBezTo>
                  <a:cubicBezTo>
                    <a:pt x="2795" y="1438"/>
                    <a:pt x="2864" y="1395"/>
                    <a:pt x="2931" y="1395"/>
                  </a:cubicBezTo>
                  <a:close/>
                  <a:moveTo>
                    <a:pt x="8012" y="8004"/>
                  </a:moveTo>
                  <a:cubicBezTo>
                    <a:pt x="8078" y="8004"/>
                    <a:pt x="8145" y="8174"/>
                    <a:pt x="8212" y="8514"/>
                  </a:cubicBezTo>
                  <a:cubicBezTo>
                    <a:pt x="8343" y="9186"/>
                    <a:pt x="8053" y="11877"/>
                    <a:pt x="7865" y="11877"/>
                  </a:cubicBezTo>
                  <a:cubicBezTo>
                    <a:pt x="7856" y="11877"/>
                    <a:pt x="7847" y="11871"/>
                    <a:pt x="7838" y="11857"/>
                  </a:cubicBezTo>
                  <a:cubicBezTo>
                    <a:pt x="7560" y="11424"/>
                    <a:pt x="7532" y="10951"/>
                    <a:pt x="7692" y="9437"/>
                  </a:cubicBezTo>
                  <a:cubicBezTo>
                    <a:pt x="7792" y="8485"/>
                    <a:pt x="7900" y="8004"/>
                    <a:pt x="8012" y="8004"/>
                  </a:cubicBezTo>
                  <a:close/>
                  <a:moveTo>
                    <a:pt x="4760" y="8982"/>
                  </a:moveTo>
                  <a:cubicBezTo>
                    <a:pt x="4785" y="8982"/>
                    <a:pt x="4815" y="9003"/>
                    <a:pt x="4853" y="9029"/>
                  </a:cubicBezTo>
                  <a:cubicBezTo>
                    <a:pt x="4963" y="9099"/>
                    <a:pt x="4996" y="9417"/>
                    <a:pt x="4952" y="9945"/>
                  </a:cubicBezTo>
                  <a:cubicBezTo>
                    <a:pt x="4861" y="11041"/>
                    <a:pt x="4706" y="11975"/>
                    <a:pt x="4618" y="11975"/>
                  </a:cubicBezTo>
                  <a:cubicBezTo>
                    <a:pt x="4615" y="11975"/>
                    <a:pt x="4613" y="11974"/>
                    <a:pt x="4610" y="11972"/>
                  </a:cubicBezTo>
                  <a:cubicBezTo>
                    <a:pt x="4574" y="11947"/>
                    <a:pt x="4569" y="11348"/>
                    <a:pt x="4598" y="10635"/>
                  </a:cubicBezTo>
                  <a:cubicBezTo>
                    <a:pt x="4656" y="9271"/>
                    <a:pt x="4668" y="8982"/>
                    <a:pt x="4760" y="8982"/>
                  </a:cubicBezTo>
                  <a:close/>
                  <a:moveTo>
                    <a:pt x="3604" y="1812"/>
                  </a:moveTo>
                  <a:cubicBezTo>
                    <a:pt x="3612" y="1812"/>
                    <a:pt x="3620" y="1815"/>
                    <a:pt x="3629" y="1820"/>
                  </a:cubicBezTo>
                  <a:cubicBezTo>
                    <a:pt x="3741" y="1896"/>
                    <a:pt x="3694" y="2729"/>
                    <a:pt x="3481" y="4414"/>
                  </a:cubicBezTo>
                  <a:cubicBezTo>
                    <a:pt x="3308" y="5781"/>
                    <a:pt x="3090" y="8054"/>
                    <a:pt x="2992" y="9486"/>
                  </a:cubicBezTo>
                  <a:cubicBezTo>
                    <a:pt x="2897" y="10903"/>
                    <a:pt x="2786" y="12037"/>
                    <a:pt x="2744" y="12037"/>
                  </a:cubicBezTo>
                  <a:cubicBezTo>
                    <a:pt x="2744" y="12037"/>
                    <a:pt x="2744" y="12037"/>
                    <a:pt x="2743" y="12036"/>
                  </a:cubicBezTo>
                  <a:cubicBezTo>
                    <a:pt x="2703" y="12012"/>
                    <a:pt x="2753" y="10759"/>
                    <a:pt x="2858" y="9239"/>
                  </a:cubicBezTo>
                  <a:cubicBezTo>
                    <a:pt x="2963" y="7720"/>
                    <a:pt x="3072" y="5932"/>
                    <a:pt x="3106" y="5251"/>
                  </a:cubicBezTo>
                  <a:cubicBezTo>
                    <a:pt x="3201" y="3270"/>
                    <a:pt x="3415" y="1812"/>
                    <a:pt x="3604" y="1812"/>
                  </a:cubicBezTo>
                  <a:close/>
                  <a:moveTo>
                    <a:pt x="2678" y="12281"/>
                  </a:moveTo>
                  <a:cubicBezTo>
                    <a:pt x="2684" y="12281"/>
                    <a:pt x="2690" y="12283"/>
                    <a:pt x="2698" y="12288"/>
                  </a:cubicBezTo>
                  <a:cubicBezTo>
                    <a:pt x="2753" y="12325"/>
                    <a:pt x="2783" y="12446"/>
                    <a:pt x="2763" y="12549"/>
                  </a:cubicBezTo>
                  <a:cubicBezTo>
                    <a:pt x="2754" y="12600"/>
                    <a:pt x="2743" y="12626"/>
                    <a:pt x="2729" y="12626"/>
                  </a:cubicBezTo>
                  <a:cubicBezTo>
                    <a:pt x="2710" y="12626"/>
                    <a:pt x="2688" y="12577"/>
                    <a:pt x="2664" y="12482"/>
                  </a:cubicBezTo>
                  <a:cubicBezTo>
                    <a:pt x="2636" y="12365"/>
                    <a:pt x="2642" y="12281"/>
                    <a:pt x="2678" y="12281"/>
                  </a:cubicBezTo>
                  <a:close/>
                  <a:moveTo>
                    <a:pt x="8577" y="9261"/>
                  </a:moveTo>
                  <a:cubicBezTo>
                    <a:pt x="8595" y="9261"/>
                    <a:pt x="8613" y="9286"/>
                    <a:pt x="8632" y="9337"/>
                  </a:cubicBezTo>
                  <a:cubicBezTo>
                    <a:pt x="8699" y="9516"/>
                    <a:pt x="8681" y="10373"/>
                    <a:pt x="8590" y="11256"/>
                  </a:cubicBezTo>
                  <a:cubicBezTo>
                    <a:pt x="8505" y="12093"/>
                    <a:pt x="8386" y="12721"/>
                    <a:pt x="8316" y="12721"/>
                  </a:cubicBezTo>
                  <a:cubicBezTo>
                    <a:pt x="8312" y="12721"/>
                    <a:pt x="8308" y="12720"/>
                    <a:pt x="8305" y="12716"/>
                  </a:cubicBezTo>
                  <a:cubicBezTo>
                    <a:pt x="8164" y="12562"/>
                    <a:pt x="8175" y="12165"/>
                    <a:pt x="8378" y="10266"/>
                  </a:cubicBezTo>
                  <a:cubicBezTo>
                    <a:pt x="8452" y="9579"/>
                    <a:pt x="8513" y="9261"/>
                    <a:pt x="8577" y="9261"/>
                  </a:cubicBezTo>
                  <a:close/>
                  <a:moveTo>
                    <a:pt x="8999" y="10287"/>
                  </a:moveTo>
                  <a:cubicBezTo>
                    <a:pt x="9058" y="10287"/>
                    <a:pt x="9206" y="10854"/>
                    <a:pt x="9330" y="11542"/>
                  </a:cubicBezTo>
                  <a:cubicBezTo>
                    <a:pt x="9504" y="12502"/>
                    <a:pt x="9516" y="12841"/>
                    <a:pt x="9379" y="12922"/>
                  </a:cubicBezTo>
                  <a:cubicBezTo>
                    <a:pt x="9345" y="12942"/>
                    <a:pt x="9318" y="12952"/>
                    <a:pt x="9295" y="12952"/>
                  </a:cubicBezTo>
                  <a:cubicBezTo>
                    <a:pt x="9225" y="12952"/>
                    <a:pt x="9204" y="12850"/>
                    <a:pt x="9210" y="12609"/>
                  </a:cubicBezTo>
                  <a:cubicBezTo>
                    <a:pt x="9217" y="12377"/>
                    <a:pt x="9222" y="12027"/>
                    <a:pt x="9222" y="11829"/>
                  </a:cubicBezTo>
                  <a:cubicBezTo>
                    <a:pt x="9222" y="11771"/>
                    <a:pt x="9218" y="11743"/>
                    <a:pt x="9210" y="11743"/>
                  </a:cubicBezTo>
                  <a:cubicBezTo>
                    <a:pt x="9191" y="11743"/>
                    <a:pt x="9151" y="11915"/>
                    <a:pt x="9103" y="12213"/>
                  </a:cubicBezTo>
                  <a:cubicBezTo>
                    <a:pt x="9038" y="12612"/>
                    <a:pt x="8930" y="12911"/>
                    <a:pt x="8852" y="12911"/>
                  </a:cubicBezTo>
                  <a:cubicBezTo>
                    <a:pt x="8849" y="12911"/>
                    <a:pt x="8846" y="12911"/>
                    <a:pt x="8842" y="12910"/>
                  </a:cubicBezTo>
                  <a:cubicBezTo>
                    <a:pt x="8668" y="12852"/>
                    <a:pt x="8666" y="12775"/>
                    <a:pt x="8789" y="11437"/>
                  </a:cubicBezTo>
                  <a:cubicBezTo>
                    <a:pt x="8848" y="10821"/>
                    <a:pt x="8941" y="10299"/>
                    <a:pt x="8997" y="10287"/>
                  </a:cubicBezTo>
                  <a:cubicBezTo>
                    <a:pt x="8998" y="10287"/>
                    <a:pt x="8999" y="10287"/>
                    <a:pt x="8999" y="10287"/>
                  </a:cubicBezTo>
                  <a:close/>
                  <a:moveTo>
                    <a:pt x="3544" y="7905"/>
                  </a:moveTo>
                  <a:cubicBezTo>
                    <a:pt x="3595" y="7905"/>
                    <a:pt x="3634" y="7934"/>
                    <a:pt x="3646" y="7982"/>
                  </a:cubicBezTo>
                  <a:cubicBezTo>
                    <a:pt x="3721" y="8283"/>
                    <a:pt x="3411" y="14554"/>
                    <a:pt x="3320" y="14573"/>
                  </a:cubicBezTo>
                  <a:cubicBezTo>
                    <a:pt x="3314" y="14574"/>
                    <a:pt x="3309" y="14575"/>
                    <a:pt x="3304" y="14575"/>
                  </a:cubicBezTo>
                  <a:cubicBezTo>
                    <a:pt x="3049" y="14575"/>
                    <a:pt x="3017" y="13298"/>
                    <a:pt x="3206" y="10734"/>
                  </a:cubicBezTo>
                  <a:cubicBezTo>
                    <a:pt x="3321" y="9184"/>
                    <a:pt x="3460" y="7918"/>
                    <a:pt x="3518" y="7907"/>
                  </a:cubicBezTo>
                  <a:cubicBezTo>
                    <a:pt x="3527" y="7905"/>
                    <a:pt x="3536" y="7905"/>
                    <a:pt x="3544" y="7905"/>
                  </a:cubicBezTo>
                  <a:close/>
                  <a:moveTo>
                    <a:pt x="5071" y="13516"/>
                  </a:moveTo>
                  <a:cubicBezTo>
                    <a:pt x="5088" y="13516"/>
                    <a:pt x="5115" y="13573"/>
                    <a:pt x="5162" y="13684"/>
                  </a:cubicBezTo>
                  <a:cubicBezTo>
                    <a:pt x="5220" y="13822"/>
                    <a:pt x="5269" y="14145"/>
                    <a:pt x="5272" y="14419"/>
                  </a:cubicBezTo>
                  <a:cubicBezTo>
                    <a:pt x="5276" y="14809"/>
                    <a:pt x="5202" y="15028"/>
                    <a:pt x="5132" y="15028"/>
                  </a:cubicBezTo>
                  <a:cubicBezTo>
                    <a:pt x="5075" y="15028"/>
                    <a:pt x="5021" y="14884"/>
                    <a:pt x="5013" y="14572"/>
                  </a:cubicBezTo>
                  <a:cubicBezTo>
                    <a:pt x="5006" y="14271"/>
                    <a:pt x="5013" y="13897"/>
                    <a:pt x="5029" y="13732"/>
                  </a:cubicBezTo>
                  <a:cubicBezTo>
                    <a:pt x="5043" y="13586"/>
                    <a:pt x="5051" y="13516"/>
                    <a:pt x="5071" y="13516"/>
                  </a:cubicBezTo>
                  <a:close/>
                  <a:moveTo>
                    <a:pt x="4117" y="8789"/>
                  </a:moveTo>
                  <a:cubicBezTo>
                    <a:pt x="4132" y="8789"/>
                    <a:pt x="4149" y="8796"/>
                    <a:pt x="4167" y="8808"/>
                  </a:cubicBezTo>
                  <a:cubicBezTo>
                    <a:pt x="4360" y="8935"/>
                    <a:pt x="4383" y="9409"/>
                    <a:pt x="4320" y="11853"/>
                  </a:cubicBezTo>
                  <a:cubicBezTo>
                    <a:pt x="4280" y="13447"/>
                    <a:pt x="4268" y="14855"/>
                    <a:pt x="4293" y="14986"/>
                  </a:cubicBezTo>
                  <a:cubicBezTo>
                    <a:pt x="4328" y="15166"/>
                    <a:pt x="4194" y="15281"/>
                    <a:pt x="4048" y="15281"/>
                  </a:cubicBezTo>
                  <a:cubicBezTo>
                    <a:pt x="3958" y="15281"/>
                    <a:pt x="3864" y="15238"/>
                    <a:pt x="3801" y="15140"/>
                  </a:cubicBezTo>
                  <a:cubicBezTo>
                    <a:pt x="3734" y="15035"/>
                    <a:pt x="3740" y="13531"/>
                    <a:pt x="3812" y="11802"/>
                  </a:cubicBezTo>
                  <a:cubicBezTo>
                    <a:pt x="3912" y="9398"/>
                    <a:pt x="3968" y="8789"/>
                    <a:pt x="4117" y="8789"/>
                  </a:cubicBezTo>
                  <a:close/>
                  <a:moveTo>
                    <a:pt x="4638" y="12534"/>
                  </a:moveTo>
                  <a:cubicBezTo>
                    <a:pt x="4699" y="12534"/>
                    <a:pt x="4771" y="13014"/>
                    <a:pt x="4815" y="13949"/>
                  </a:cubicBezTo>
                  <a:cubicBezTo>
                    <a:pt x="4857" y="14869"/>
                    <a:pt x="4800" y="15332"/>
                    <a:pt x="4640" y="15332"/>
                  </a:cubicBezTo>
                  <a:cubicBezTo>
                    <a:pt x="4619" y="15332"/>
                    <a:pt x="4596" y="15324"/>
                    <a:pt x="4571" y="15307"/>
                  </a:cubicBezTo>
                  <a:cubicBezTo>
                    <a:pt x="4536" y="15282"/>
                    <a:pt x="4515" y="14584"/>
                    <a:pt x="4524" y="13745"/>
                  </a:cubicBezTo>
                  <a:cubicBezTo>
                    <a:pt x="4535" y="12931"/>
                    <a:pt x="4583" y="12534"/>
                    <a:pt x="4638" y="12534"/>
                  </a:cubicBezTo>
                  <a:close/>
                  <a:moveTo>
                    <a:pt x="1729" y="1"/>
                  </a:moveTo>
                  <a:cubicBezTo>
                    <a:pt x="1346" y="1"/>
                    <a:pt x="1016" y="99"/>
                    <a:pt x="736" y="296"/>
                  </a:cubicBezTo>
                  <a:cubicBezTo>
                    <a:pt x="54" y="773"/>
                    <a:pt x="1" y="1131"/>
                    <a:pt x="283" y="3366"/>
                  </a:cubicBezTo>
                  <a:cubicBezTo>
                    <a:pt x="423" y="4476"/>
                    <a:pt x="637" y="6380"/>
                    <a:pt x="754" y="7581"/>
                  </a:cubicBezTo>
                  <a:cubicBezTo>
                    <a:pt x="1248" y="12642"/>
                    <a:pt x="2184" y="15532"/>
                    <a:pt x="3531" y="16152"/>
                  </a:cubicBezTo>
                  <a:cubicBezTo>
                    <a:pt x="3695" y="16228"/>
                    <a:pt x="3904" y="16264"/>
                    <a:pt x="4131" y="16264"/>
                  </a:cubicBezTo>
                  <a:cubicBezTo>
                    <a:pt x="4629" y="16264"/>
                    <a:pt x="5211" y="16092"/>
                    <a:pt x="5578" y="15799"/>
                  </a:cubicBezTo>
                  <a:cubicBezTo>
                    <a:pt x="6241" y="15274"/>
                    <a:pt x="6316" y="14716"/>
                    <a:pt x="5926" y="13237"/>
                  </a:cubicBezTo>
                  <a:cubicBezTo>
                    <a:pt x="5618" y="12073"/>
                    <a:pt x="5608" y="11947"/>
                    <a:pt x="5826" y="11772"/>
                  </a:cubicBezTo>
                  <a:cubicBezTo>
                    <a:pt x="6000" y="11630"/>
                    <a:pt x="6133" y="11553"/>
                    <a:pt x="6252" y="11553"/>
                  </a:cubicBezTo>
                  <a:cubicBezTo>
                    <a:pt x="6451" y="11553"/>
                    <a:pt x="6611" y="11770"/>
                    <a:pt x="6858" y="12261"/>
                  </a:cubicBezTo>
                  <a:cubicBezTo>
                    <a:pt x="7587" y="13717"/>
                    <a:pt x="7818" y="13968"/>
                    <a:pt x="8715" y="13968"/>
                  </a:cubicBezTo>
                  <a:cubicBezTo>
                    <a:pt x="8789" y="13968"/>
                    <a:pt x="8866" y="13966"/>
                    <a:pt x="8949" y="13963"/>
                  </a:cubicBezTo>
                  <a:cubicBezTo>
                    <a:pt x="9693" y="13938"/>
                    <a:pt x="10365" y="13584"/>
                    <a:pt x="10538" y="13126"/>
                  </a:cubicBezTo>
                  <a:cubicBezTo>
                    <a:pt x="10888" y="12205"/>
                    <a:pt x="10312" y="10262"/>
                    <a:pt x="8806" y="7300"/>
                  </a:cubicBezTo>
                  <a:cubicBezTo>
                    <a:pt x="6688" y="3133"/>
                    <a:pt x="4805" y="904"/>
                    <a:pt x="2824" y="213"/>
                  </a:cubicBezTo>
                  <a:cubicBezTo>
                    <a:pt x="2419" y="72"/>
                    <a:pt x="2055" y="1"/>
                    <a:pt x="1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0"/>
            <p:cNvSpPr/>
            <p:nvPr/>
          </p:nvSpPr>
          <p:spPr>
            <a:xfrm>
              <a:off x="245825" y="3289633"/>
              <a:ext cx="296944" cy="273844"/>
            </a:xfrm>
            <a:custGeom>
              <a:avLst/>
              <a:gdLst/>
              <a:ahLst/>
              <a:cxnLst/>
              <a:rect l="l" t="t" r="r" b="b"/>
              <a:pathLst>
                <a:path w="7173" h="6615" extrusionOk="0">
                  <a:moveTo>
                    <a:pt x="2590" y="531"/>
                  </a:moveTo>
                  <a:cubicBezTo>
                    <a:pt x="2594" y="531"/>
                    <a:pt x="2598" y="532"/>
                    <a:pt x="2602" y="534"/>
                  </a:cubicBezTo>
                  <a:cubicBezTo>
                    <a:pt x="2626" y="547"/>
                    <a:pt x="2600" y="618"/>
                    <a:pt x="2543" y="692"/>
                  </a:cubicBezTo>
                  <a:cubicBezTo>
                    <a:pt x="2500" y="747"/>
                    <a:pt x="2484" y="775"/>
                    <a:pt x="2495" y="775"/>
                  </a:cubicBezTo>
                  <a:cubicBezTo>
                    <a:pt x="2507" y="775"/>
                    <a:pt x="2562" y="731"/>
                    <a:pt x="2656" y="643"/>
                  </a:cubicBezTo>
                  <a:cubicBezTo>
                    <a:pt x="2679" y="622"/>
                    <a:pt x="2700" y="611"/>
                    <a:pt x="2715" y="611"/>
                  </a:cubicBezTo>
                  <a:cubicBezTo>
                    <a:pt x="2725" y="611"/>
                    <a:pt x="2733" y="616"/>
                    <a:pt x="2735" y="627"/>
                  </a:cubicBezTo>
                  <a:cubicBezTo>
                    <a:pt x="2742" y="653"/>
                    <a:pt x="2660" y="761"/>
                    <a:pt x="2552" y="868"/>
                  </a:cubicBezTo>
                  <a:cubicBezTo>
                    <a:pt x="2456" y="964"/>
                    <a:pt x="2407" y="1011"/>
                    <a:pt x="2388" y="1011"/>
                  </a:cubicBezTo>
                  <a:cubicBezTo>
                    <a:pt x="2371" y="1011"/>
                    <a:pt x="2377" y="975"/>
                    <a:pt x="2393" y="908"/>
                  </a:cubicBezTo>
                  <a:cubicBezTo>
                    <a:pt x="2442" y="707"/>
                    <a:pt x="2534" y="531"/>
                    <a:pt x="2590" y="531"/>
                  </a:cubicBezTo>
                  <a:close/>
                  <a:moveTo>
                    <a:pt x="2864" y="719"/>
                  </a:moveTo>
                  <a:cubicBezTo>
                    <a:pt x="2916" y="719"/>
                    <a:pt x="2926" y="782"/>
                    <a:pt x="2866" y="906"/>
                  </a:cubicBezTo>
                  <a:cubicBezTo>
                    <a:pt x="2835" y="970"/>
                    <a:pt x="2818" y="1003"/>
                    <a:pt x="2815" y="1003"/>
                  </a:cubicBezTo>
                  <a:cubicBezTo>
                    <a:pt x="2812" y="1003"/>
                    <a:pt x="2824" y="965"/>
                    <a:pt x="2848" y="888"/>
                  </a:cubicBezTo>
                  <a:cubicBezTo>
                    <a:pt x="2863" y="838"/>
                    <a:pt x="2867" y="812"/>
                    <a:pt x="2850" y="812"/>
                  </a:cubicBezTo>
                  <a:cubicBezTo>
                    <a:pt x="2826" y="812"/>
                    <a:pt x="2757" y="872"/>
                    <a:pt x="2619" y="1004"/>
                  </a:cubicBezTo>
                  <a:cubicBezTo>
                    <a:pt x="2495" y="1124"/>
                    <a:pt x="2424" y="1177"/>
                    <a:pt x="2404" y="1177"/>
                  </a:cubicBezTo>
                  <a:cubicBezTo>
                    <a:pt x="2375" y="1177"/>
                    <a:pt x="2456" y="1061"/>
                    <a:pt x="2642" y="868"/>
                  </a:cubicBezTo>
                  <a:cubicBezTo>
                    <a:pt x="2738" y="768"/>
                    <a:pt x="2818" y="719"/>
                    <a:pt x="2864" y="719"/>
                  </a:cubicBezTo>
                  <a:close/>
                  <a:moveTo>
                    <a:pt x="3093" y="818"/>
                  </a:moveTo>
                  <a:cubicBezTo>
                    <a:pt x="3107" y="818"/>
                    <a:pt x="3112" y="831"/>
                    <a:pt x="3107" y="859"/>
                  </a:cubicBezTo>
                  <a:cubicBezTo>
                    <a:pt x="3100" y="893"/>
                    <a:pt x="2997" y="1008"/>
                    <a:pt x="2877" y="1115"/>
                  </a:cubicBezTo>
                  <a:lnTo>
                    <a:pt x="2662" y="1309"/>
                  </a:lnTo>
                  <a:lnTo>
                    <a:pt x="2824" y="1093"/>
                  </a:lnTo>
                  <a:cubicBezTo>
                    <a:pt x="2947" y="923"/>
                    <a:pt x="3054" y="818"/>
                    <a:pt x="3093" y="818"/>
                  </a:cubicBezTo>
                  <a:close/>
                  <a:moveTo>
                    <a:pt x="2741" y="993"/>
                  </a:moveTo>
                  <a:cubicBezTo>
                    <a:pt x="2744" y="993"/>
                    <a:pt x="2747" y="995"/>
                    <a:pt x="2747" y="998"/>
                  </a:cubicBezTo>
                  <a:cubicBezTo>
                    <a:pt x="2753" y="1022"/>
                    <a:pt x="2687" y="1126"/>
                    <a:pt x="2595" y="1236"/>
                  </a:cubicBezTo>
                  <a:cubicBezTo>
                    <a:pt x="2517" y="1332"/>
                    <a:pt x="2448" y="1397"/>
                    <a:pt x="2428" y="1397"/>
                  </a:cubicBezTo>
                  <a:cubicBezTo>
                    <a:pt x="2425" y="1397"/>
                    <a:pt x="2423" y="1395"/>
                    <a:pt x="2422" y="1392"/>
                  </a:cubicBezTo>
                  <a:cubicBezTo>
                    <a:pt x="2416" y="1368"/>
                    <a:pt x="2483" y="1263"/>
                    <a:pt x="2574" y="1153"/>
                  </a:cubicBezTo>
                  <a:cubicBezTo>
                    <a:pt x="2653" y="1057"/>
                    <a:pt x="2720" y="993"/>
                    <a:pt x="2741" y="993"/>
                  </a:cubicBezTo>
                  <a:close/>
                  <a:moveTo>
                    <a:pt x="2605" y="1329"/>
                  </a:moveTo>
                  <a:cubicBezTo>
                    <a:pt x="2609" y="1329"/>
                    <a:pt x="2613" y="1333"/>
                    <a:pt x="2615" y="1340"/>
                  </a:cubicBezTo>
                  <a:cubicBezTo>
                    <a:pt x="2623" y="1367"/>
                    <a:pt x="2599" y="1415"/>
                    <a:pt x="2563" y="1443"/>
                  </a:cubicBezTo>
                  <a:cubicBezTo>
                    <a:pt x="2549" y="1454"/>
                    <a:pt x="2539" y="1460"/>
                    <a:pt x="2534" y="1460"/>
                  </a:cubicBezTo>
                  <a:cubicBezTo>
                    <a:pt x="2522" y="1460"/>
                    <a:pt x="2527" y="1437"/>
                    <a:pt x="2550" y="1394"/>
                  </a:cubicBezTo>
                  <a:cubicBezTo>
                    <a:pt x="2569" y="1354"/>
                    <a:pt x="2591" y="1329"/>
                    <a:pt x="2605" y="1329"/>
                  </a:cubicBezTo>
                  <a:close/>
                  <a:moveTo>
                    <a:pt x="3180" y="956"/>
                  </a:moveTo>
                  <a:cubicBezTo>
                    <a:pt x="3183" y="956"/>
                    <a:pt x="3184" y="957"/>
                    <a:pt x="3185" y="959"/>
                  </a:cubicBezTo>
                  <a:cubicBezTo>
                    <a:pt x="3190" y="978"/>
                    <a:pt x="3035" y="1162"/>
                    <a:pt x="2837" y="1375"/>
                  </a:cubicBezTo>
                  <a:cubicBezTo>
                    <a:pt x="2607" y="1623"/>
                    <a:pt x="2441" y="1771"/>
                    <a:pt x="2410" y="1771"/>
                  </a:cubicBezTo>
                  <a:cubicBezTo>
                    <a:pt x="2392" y="1771"/>
                    <a:pt x="2420" y="1721"/>
                    <a:pt x="2508" y="1610"/>
                  </a:cubicBezTo>
                  <a:cubicBezTo>
                    <a:pt x="2686" y="1389"/>
                    <a:pt x="3130" y="956"/>
                    <a:pt x="3180" y="956"/>
                  </a:cubicBezTo>
                  <a:close/>
                  <a:moveTo>
                    <a:pt x="3353" y="985"/>
                  </a:moveTo>
                  <a:cubicBezTo>
                    <a:pt x="3375" y="985"/>
                    <a:pt x="3384" y="1008"/>
                    <a:pt x="3397" y="1042"/>
                  </a:cubicBezTo>
                  <a:cubicBezTo>
                    <a:pt x="3417" y="1091"/>
                    <a:pt x="3498" y="1156"/>
                    <a:pt x="3585" y="1192"/>
                  </a:cubicBezTo>
                  <a:lnTo>
                    <a:pt x="3737" y="1253"/>
                  </a:lnTo>
                  <a:lnTo>
                    <a:pt x="3205" y="1809"/>
                  </a:lnTo>
                  <a:cubicBezTo>
                    <a:pt x="2781" y="2255"/>
                    <a:pt x="2661" y="2378"/>
                    <a:pt x="2618" y="2378"/>
                  </a:cubicBezTo>
                  <a:cubicBezTo>
                    <a:pt x="2604" y="2378"/>
                    <a:pt x="2598" y="2365"/>
                    <a:pt x="2592" y="2346"/>
                  </a:cubicBezTo>
                  <a:cubicBezTo>
                    <a:pt x="2583" y="2319"/>
                    <a:pt x="2773" y="2074"/>
                    <a:pt x="3015" y="1796"/>
                  </a:cubicBezTo>
                  <a:cubicBezTo>
                    <a:pt x="3257" y="1519"/>
                    <a:pt x="3459" y="1263"/>
                    <a:pt x="3468" y="1225"/>
                  </a:cubicBezTo>
                  <a:cubicBezTo>
                    <a:pt x="3469" y="1222"/>
                    <a:pt x="3468" y="1220"/>
                    <a:pt x="3466" y="1220"/>
                  </a:cubicBezTo>
                  <a:cubicBezTo>
                    <a:pt x="3445" y="1220"/>
                    <a:pt x="3283" y="1393"/>
                    <a:pt x="3083" y="1626"/>
                  </a:cubicBezTo>
                  <a:cubicBezTo>
                    <a:pt x="2759" y="2009"/>
                    <a:pt x="2599" y="2176"/>
                    <a:pt x="2544" y="2176"/>
                  </a:cubicBezTo>
                  <a:cubicBezTo>
                    <a:pt x="2522" y="2176"/>
                    <a:pt x="2517" y="2149"/>
                    <a:pt x="2525" y="2097"/>
                  </a:cubicBezTo>
                  <a:cubicBezTo>
                    <a:pt x="2535" y="2034"/>
                    <a:pt x="2734" y="1796"/>
                    <a:pt x="2963" y="1574"/>
                  </a:cubicBezTo>
                  <a:cubicBezTo>
                    <a:pt x="3191" y="1351"/>
                    <a:pt x="3377" y="1153"/>
                    <a:pt x="3371" y="1136"/>
                  </a:cubicBezTo>
                  <a:cubicBezTo>
                    <a:pt x="3370" y="1135"/>
                    <a:pt x="3369" y="1134"/>
                    <a:pt x="3368" y="1134"/>
                  </a:cubicBezTo>
                  <a:cubicBezTo>
                    <a:pt x="3347" y="1134"/>
                    <a:pt x="3191" y="1271"/>
                    <a:pt x="3004" y="1454"/>
                  </a:cubicBezTo>
                  <a:cubicBezTo>
                    <a:pt x="2680" y="1772"/>
                    <a:pt x="2492" y="1930"/>
                    <a:pt x="2460" y="1930"/>
                  </a:cubicBezTo>
                  <a:cubicBezTo>
                    <a:pt x="2427" y="1930"/>
                    <a:pt x="2557" y="1766"/>
                    <a:pt x="2868" y="1440"/>
                  </a:cubicBezTo>
                  <a:cubicBezTo>
                    <a:pt x="3201" y="1094"/>
                    <a:pt x="3306" y="985"/>
                    <a:pt x="3353" y="985"/>
                  </a:cubicBezTo>
                  <a:close/>
                  <a:moveTo>
                    <a:pt x="6714" y="3171"/>
                  </a:moveTo>
                  <a:cubicBezTo>
                    <a:pt x="6724" y="3171"/>
                    <a:pt x="6734" y="3174"/>
                    <a:pt x="6744" y="3180"/>
                  </a:cubicBezTo>
                  <a:cubicBezTo>
                    <a:pt x="6775" y="3199"/>
                    <a:pt x="6792" y="3220"/>
                    <a:pt x="6784" y="3235"/>
                  </a:cubicBezTo>
                  <a:cubicBezTo>
                    <a:pt x="6775" y="3247"/>
                    <a:pt x="6742" y="3258"/>
                    <a:pt x="6699" y="3259"/>
                  </a:cubicBezTo>
                  <a:cubicBezTo>
                    <a:pt x="6698" y="3259"/>
                    <a:pt x="6697" y="3259"/>
                    <a:pt x="6696" y="3259"/>
                  </a:cubicBezTo>
                  <a:cubicBezTo>
                    <a:pt x="6658" y="3259"/>
                    <a:pt x="6641" y="3237"/>
                    <a:pt x="6659" y="3206"/>
                  </a:cubicBezTo>
                  <a:cubicBezTo>
                    <a:pt x="6671" y="3184"/>
                    <a:pt x="6692" y="3171"/>
                    <a:pt x="6714" y="3171"/>
                  </a:cubicBezTo>
                  <a:close/>
                  <a:moveTo>
                    <a:pt x="5541" y="666"/>
                  </a:moveTo>
                  <a:cubicBezTo>
                    <a:pt x="5549" y="666"/>
                    <a:pt x="5557" y="668"/>
                    <a:pt x="5564" y="673"/>
                  </a:cubicBezTo>
                  <a:cubicBezTo>
                    <a:pt x="5596" y="692"/>
                    <a:pt x="5609" y="718"/>
                    <a:pt x="5596" y="741"/>
                  </a:cubicBezTo>
                  <a:cubicBezTo>
                    <a:pt x="5525" y="869"/>
                    <a:pt x="3209" y="3300"/>
                    <a:pt x="3161" y="3300"/>
                  </a:cubicBezTo>
                  <a:cubicBezTo>
                    <a:pt x="3160" y="3300"/>
                    <a:pt x="3160" y="3299"/>
                    <a:pt x="3161" y="3298"/>
                  </a:cubicBezTo>
                  <a:cubicBezTo>
                    <a:pt x="3197" y="3188"/>
                    <a:pt x="4192" y="2044"/>
                    <a:pt x="4894" y="1301"/>
                  </a:cubicBezTo>
                  <a:cubicBezTo>
                    <a:pt x="5141" y="1041"/>
                    <a:pt x="5340" y="793"/>
                    <a:pt x="5338" y="746"/>
                  </a:cubicBezTo>
                  <a:cubicBezTo>
                    <a:pt x="5337" y="718"/>
                    <a:pt x="5341" y="704"/>
                    <a:pt x="5349" y="704"/>
                  </a:cubicBezTo>
                  <a:cubicBezTo>
                    <a:pt x="5355" y="704"/>
                    <a:pt x="5365" y="714"/>
                    <a:pt x="5376" y="734"/>
                  </a:cubicBezTo>
                  <a:cubicBezTo>
                    <a:pt x="5388" y="754"/>
                    <a:pt x="5401" y="764"/>
                    <a:pt x="5415" y="764"/>
                  </a:cubicBezTo>
                  <a:cubicBezTo>
                    <a:pt x="5432" y="764"/>
                    <a:pt x="5449" y="751"/>
                    <a:pt x="5463" y="725"/>
                  </a:cubicBezTo>
                  <a:cubicBezTo>
                    <a:pt x="5484" y="688"/>
                    <a:pt x="5514" y="666"/>
                    <a:pt x="5541" y="666"/>
                  </a:cubicBezTo>
                  <a:close/>
                  <a:moveTo>
                    <a:pt x="6562" y="3083"/>
                  </a:moveTo>
                  <a:cubicBezTo>
                    <a:pt x="6571" y="3083"/>
                    <a:pt x="6580" y="3086"/>
                    <a:pt x="6588" y="3091"/>
                  </a:cubicBezTo>
                  <a:cubicBezTo>
                    <a:pt x="6621" y="3108"/>
                    <a:pt x="6604" y="3159"/>
                    <a:pt x="6540" y="3222"/>
                  </a:cubicBezTo>
                  <a:cubicBezTo>
                    <a:pt x="6485" y="3275"/>
                    <a:pt x="6397" y="3333"/>
                    <a:pt x="6351" y="3345"/>
                  </a:cubicBezTo>
                  <a:cubicBezTo>
                    <a:pt x="6338" y="3348"/>
                    <a:pt x="6327" y="3350"/>
                    <a:pt x="6320" y="3350"/>
                  </a:cubicBezTo>
                  <a:cubicBezTo>
                    <a:pt x="6295" y="3350"/>
                    <a:pt x="6307" y="3330"/>
                    <a:pt x="6357" y="3287"/>
                  </a:cubicBezTo>
                  <a:cubicBezTo>
                    <a:pt x="6405" y="3244"/>
                    <a:pt x="6466" y="3173"/>
                    <a:pt x="6490" y="3133"/>
                  </a:cubicBezTo>
                  <a:cubicBezTo>
                    <a:pt x="6508" y="3102"/>
                    <a:pt x="6536" y="3083"/>
                    <a:pt x="6562" y="3083"/>
                  </a:cubicBezTo>
                  <a:close/>
                  <a:moveTo>
                    <a:pt x="6350" y="2970"/>
                  </a:moveTo>
                  <a:cubicBezTo>
                    <a:pt x="6369" y="2970"/>
                    <a:pt x="6387" y="2976"/>
                    <a:pt x="6407" y="2988"/>
                  </a:cubicBezTo>
                  <a:cubicBezTo>
                    <a:pt x="6470" y="3024"/>
                    <a:pt x="6457" y="3068"/>
                    <a:pt x="6353" y="3185"/>
                  </a:cubicBezTo>
                  <a:cubicBezTo>
                    <a:pt x="6278" y="3268"/>
                    <a:pt x="6143" y="3358"/>
                    <a:pt x="6050" y="3382"/>
                  </a:cubicBezTo>
                  <a:cubicBezTo>
                    <a:pt x="5992" y="3398"/>
                    <a:pt x="5955" y="3409"/>
                    <a:pt x="5936" y="3409"/>
                  </a:cubicBezTo>
                  <a:cubicBezTo>
                    <a:pt x="5900" y="3409"/>
                    <a:pt x="5932" y="3371"/>
                    <a:pt x="6024" y="3262"/>
                  </a:cubicBezTo>
                  <a:cubicBezTo>
                    <a:pt x="6211" y="3044"/>
                    <a:pt x="6286" y="2970"/>
                    <a:pt x="6350" y="2970"/>
                  </a:cubicBezTo>
                  <a:close/>
                  <a:moveTo>
                    <a:pt x="6173" y="2860"/>
                  </a:moveTo>
                  <a:cubicBezTo>
                    <a:pt x="6180" y="2860"/>
                    <a:pt x="6187" y="2862"/>
                    <a:pt x="6192" y="2865"/>
                  </a:cubicBezTo>
                  <a:cubicBezTo>
                    <a:pt x="6244" y="2894"/>
                    <a:pt x="6231" y="2943"/>
                    <a:pt x="6145" y="3037"/>
                  </a:cubicBezTo>
                  <a:cubicBezTo>
                    <a:pt x="5832" y="3386"/>
                    <a:pt x="5705" y="3502"/>
                    <a:pt x="5641" y="3505"/>
                  </a:cubicBezTo>
                  <a:cubicBezTo>
                    <a:pt x="5640" y="3505"/>
                    <a:pt x="5640" y="3505"/>
                    <a:pt x="5639" y="3505"/>
                  </a:cubicBezTo>
                  <a:cubicBezTo>
                    <a:pt x="5551" y="3505"/>
                    <a:pt x="5606" y="3416"/>
                    <a:pt x="5886" y="3093"/>
                  </a:cubicBezTo>
                  <a:cubicBezTo>
                    <a:pt x="6016" y="2943"/>
                    <a:pt x="6119" y="2860"/>
                    <a:pt x="6173" y="2860"/>
                  </a:cubicBezTo>
                  <a:close/>
                  <a:moveTo>
                    <a:pt x="5978" y="2743"/>
                  </a:moveTo>
                  <a:cubicBezTo>
                    <a:pt x="5980" y="2743"/>
                    <a:pt x="5982" y="2743"/>
                    <a:pt x="5983" y="2744"/>
                  </a:cubicBezTo>
                  <a:cubicBezTo>
                    <a:pt x="6020" y="2766"/>
                    <a:pt x="6033" y="2816"/>
                    <a:pt x="6010" y="2851"/>
                  </a:cubicBezTo>
                  <a:cubicBezTo>
                    <a:pt x="5838" y="3138"/>
                    <a:pt x="5364" y="3567"/>
                    <a:pt x="5242" y="3567"/>
                  </a:cubicBezTo>
                  <a:cubicBezTo>
                    <a:pt x="5228" y="3567"/>
                    <a:pt x="5218" y="3561"/>
                    <a:pt x="5215" y="3548"/>
                  </a:cubicBezTo>
                  <a:cubicBezTo>
                    <a:pt x="5194" y="3469"/>
                    <a:pt x="5887" y="2743"/>
                    <a:pt x="5978" y="2743"/>
                  </a:cubicBezTo>
                  <a:close/>
                  <a:moveTo>
                    <a:pt x="5750" y="2616"/>
                  </a:moveTo>
                  <a:cubicBezTo>
                    <a:pt x="5756" y="2616"/>
                    <a:pt x="5761" y="2618"/>
                    <a:pt x="5766" y="2620"/>
                  </a:cubicBezTo>
                  <a:cubicBezTo>
                    <a:pt x="5807" y="2644"/>
                    <a:pt x="5823" y="2691"/>
                    <a:pt x="5799" y="2727"/>
                  </a:cubicBezTo>
                  <a:cubicBezTo>
                    <a:pt x="5778" y="2763"/>
                    <a:pt x="5594" y="2980"/>
                    <a:pt x="5391" y="3211"/>
                  </a:cubicBezTo>
                  <a:cubicBezTo>
                    <a:pt x="5130" y="3507"/>
                    <a:pt x="4947" y="3666"/>
                    <a:pt x="4871" y="3666"/>
                  </a:cubicBezTo>
                  <a:cubicBezTo>
                    <a:pt x="4851" y="3666"/>
                    <a:pt x="4839" y="3656"/>
                    <a:pt x="4833" y="3635"/>
                  </a:cubicBezTo>
                  <a:cubicBezTo>
                    <a:pt x="4828" y="3616"/>
                    <a:pt x="5021" y="3371"/>
                    <a:pt x="5257" y="3091"/>
                  </a:cubicBezTo>
                  <a:cubicBezTo>
                    <a:pt x="5536" y="2763"/>
                    <a:pt x="5686" y="2616"/>
                    <a:pt x="5750" y="2616"/>
                  </a:cubicBezTo>
                  <a:close/>
                  <a:moveTo>
                    <a:pt x="5410" y="1085"/>
                  </a:moveTo>
                  <a:cubicBezTo>
                    <a:pt x="5424" y="1085"/>
                    <a:pt x="5420" y="1108"/>
                    <a:pt x="5407" y="1158"/>
                  </a:cubicBezTo>
                  <a:cubicBezTo>
                    <a:pt x="5391" y="1213"/>
                    <a:pt x="5042" y="1600"/>
                    <a:pt x="4629" y="2021"/>
                  </a:cubicBezTo>
                  <a:cubicBezTo>
                    <a:pt x="4217" y="2442"/>
                    <a:pt x="3613" y="3072"/>
                    <a:pt x="3284" y="3429"/>
                  </a:cubicBezTo>
                  <a:cubicBezTo>
                    <a:pt x="2848" y="3900"/>
                    <a:pt x="2650" y="4105"/>
                    <a:pt x="2610" y="4105"/>
                  </a:cubicBezTo>
                  <a:cubicBezTo>
                    <a:pt x="2586" y="4105"/>
                    <a:pt x="2622" y="4027"/>
                    <a:pt x="2701" y="3886"/>
                  </a:cubicBezTo>
                  <a:cubicBezTo>
                    <a:pt x="2770" y="3759"/>
                    <a:pt x="2812" y="3697"/>
                    <a:pt x="2829" y="3697"/>
                  </a:cubicBezTo>
                  <a:cubicBezTo>
                    <a:pt x="2838" y="3697"/>
                    <a:pt x="2840" y="3712"/>
                    <a:pt x="2837" y="3742"/>
                  </a:cubicBezTo>
                  <a:cubicBezTo>
                    <a:pt x="2834" y="3770"/>
                    <a:pt x="2837" y="3784"/>
                    <a:pt x="2844" y="3784"/>
                  </a:cubicBezTo>
                  <a:cubicBezTo>
                    <a:pt x="2858" y="3784"/>
                    <a:pt x="2891" y="3728"/>
                    <a:pt x="2941" y="3621"/>
                  </a:cubicBezTo>
                  <a:cubicBezTo>
                    <a:pt x="2985" y="3529"/>
                    <a:pt x="3012" y="3477"/>
                    <a:pt x="3017" y="3477"/>
                  </a:cubicBezTo>
                  <a:lnTo>
                    <a:pt x="3017" y="3477"/>
                  </a:lnTo>
                  <a:cubicBezTo>
                    <a:pt x="3020" y="3477"/>
                    <a:pt x="3017" y="3491"/>
                    <a:pt x="3007" y="3518"/>
                  </a:cubicBezTo>
                  <a:cubicBezTo>
                    <a:pt x="3004" y="3526"/>
                    <a:pt x="3005" y="3530"/>
                    <a:pt x="3009" y="3530"/>
                  </a:cubicBezTo>
                  <a:cubicBezTo>
                    <a:pt x="3053" y="3530"/>
                    <a:pt x="3468" y="3115"/>
                    <a:pt x="4114" y="2422"/>
                  </a:cubicBezTo>
                  <a:cubicBezTo>
                    <a:pt x="4755" y="1736"/>
                    <a:pt x="5310" y="1152"/>
                    <a:pt x="5355" y="1118"/>
                  </a:cubicBezTo>
                  <a:cubicBezTo>
                    <a:pt x="5383" y="1097"/>
                    <a:pt x="5401" y="1085"/>
                    <a:pt x="5410" y="1085"/>
                  </a:cubicBezTo>
                  <a:close/>
                  <a:moveTo>
                    <a:pt x="5287" y="1467"/>
                  </a:moveTo>
                  <a:lnTo>
                    <a:pt x="5157" y="1729"/>
                  </a:lnTo>
                  <a:cubicBezTo>
                    <a:pt x="5070" y="1907"/>
                    <a:pt x="4816" y="2204"/>
                    <a:pt x="4368" y="2656"/>
                  </a:cubicBezTo>
                  <a:cubicBezTo>
                    <a:pt x="4006" y="3020"/>
                    <a:pt x="3566" y="3476"/>
                    <a:pt x="3392" y="3668"/>
                  </a:cubicBezTo>
                  <a:cubicBezTo>
                    <a:pt x="3139" y="3948"/>
                    <a:pt x="2880" y="4153"/>
                    <a:pt x="2793" y="4153"/>
                  </a:cubicBezTo>
                  <a:cubicBezTo>
                    <a:pt x="2777" y="4153"/>
                    <a:pt x="2767" y="4147"/>
                    <a:pt x="2763" y="4134"/>
                  </a:cubicBezTo>
                  <a:cubicBezTo>
                    <a:pt x="2747" y="4073"/>
                    <a:pt x="4438" y="2265"/>
                    <a:pt x="5029" y="1708"/>
                  </a:cubicBezTo>
                  <a:lnTo>
                    <a:pt x="5287" y="1467"/>
                  </a:lnTo>
                  <a:close/>
                  <a:moveTo>
                    <a:pt x="5032" y="2131"/>
                  </a:moveTo>
                  <a:cubicBezTo>
                    <a:pt x="5096" y="2131"/>
                    <a:pt x="4825" y="2444"/>
                    <a:pt x="4085" y="3242"/>
                  </a:cubicBezTo>
                  <a:cubicBezTo>
                    <a:pt x="3469" y="3903"/>
                    <a:pt x="3113" y="4248"/>
                    <a:pt x="3053" y="4248"/>
                  </a:cubicBezTo>
                  <a:cubicBezTo>
                    <a:pt x="3051" y="4248"/>
                    <a:pt x="3050" y="4248"/>
                    <a:pt x="3048" y="4247"/>
                  </a:cubicBezTo>
                  <a:cubicBezTo>
                    <a:pt x="3011" y="4225"/>
                    <a:pt x="2988" y="4200"/>
                    <a:pt x="2995" y="4187"/>
                  </a:cubicBezTo>
                  <a:cubicBezTo>
                    <a:pt x="3058" y="4075"/>
                    <a:pt x="4880" y="2209"/>
                    <a:pt x="4981" y="2152"/>
                  </a:cubicBezTo>
                  <a:cubicBezTo>
                    <a:pt x="5005" y="2138"/>
                    <a:pt x="5022" y="2131"/>
                    <a:pt x="5032" y="2131"/>
                  </a:cubicBezTo>
                  <a:close/>
                  <a:moveTo>
                    <a:pt x="5238" y="792"/>
                  </a:moveTo>
                  <a:cubicBezTo>
                    <a:pt x="5249" y="792"/>
                    <a:pt x="5255" y="797"/>
                    <a:pt x="5257" y="807"/>
                  </a:cubicBezTo>
                  <a:cubicBezTo>
                    <a:pt x="5263" y="825"/>
                    <a:pt x="5157" y="947"/>
                    <a:pt x="5019" y="1079"/>
                  </a:cubicBezTo>
                  <a:cubicBezTo>
                    <a:pt x="4692" y="1399"/>
                    <a:pt x="3308" y="2974"/>
                    <a:pt x="2782" y="3627"/>
                  </a:cubicBezTo>
                  <a:cubicBezTo>
                    <a:pt x="2496" y="3981"/>
                    <a:pt x="2306" y="4168"/>
                    <a:pt x="2194" y="4207"/>
                  </a:cubicBezTo>
                  <a:lnTo>
                    <a:pt x="2028" y="4263"/>
                  </a:lnTo>
                  <a:lnTo>
                    <a:pt x="2138" y="4142"/>
                  </a:lnTo>
                  <a:cubicBezTo>
                    <a:pt x="2198" y="4075"/>
                    <a:pt x="2806" y="3373"/>
                    <a:pt x="3491" y="2585"/>
                  </a:cubicBezTo>
                  <a:cubicBezTo>
                    <a:pt x="4475" y="1450"/>
                    <a:pt x="5119" y="792"/>
                    <a:pt x="5238" y="792"/>
                  </a:cubicBezTo>
                  <a:close/>
                  <a:moveTo>
                    <a:pt x="4463" y="1261"/>
                  </a:moveTo>
                  <a:cubicBezTo>
                    <a:pt x="4480" y="1261"/>
                    <a:pt x="4485" y="1277"/>
                    <a:pt x="4479" y="1309"/>
                  </a:cubicBezTo>
                  <a:cubicBezTo>
                    <a:pt x="4470" y="1352"/>
                    <a:pt x="3901" y="2029"/>
                    <a:pt x="3218" y="2810"/>
                  </a:cubicBezTo>
                  <a:cubicBezTo>
                    <a:pt x="2230" y="3940"/>
                    <a:pt x="1938" y="4242"/>
                    <a:pt x="1802" y="4277"/>
                  </a:cubicBezTo>
                  <a:lnTo>
                    <a:pt x="1634" y="4322"/>
                  </a:lnTo>
                  <a:lnTo>
                    <a:pt x="1758" y="4184"/>
                  </a:lnTo>
                  <a:cubicBezTo>
                    <a:pt x="1826" y="4110"/>
                    <a:pt x="2408" y="3452"/>
                    <a:pt x="3050" y="2724"/>
                  </a:cubicBezTo>
                  <a:cubicBezTo>
                    <a:pt x="3961" y="1693"/>
                    <a:pt x="4374" y="1261"/>
                    <a:pt x="4463" y="1261"/>
                  </a:cubicBezTo>
                  <a:close/>
                  <a:moveTo>
                    <a:pt x="3809" y="1318"/>
                  </a:moveTo>
                  <a:cubicBezTo>
                    <a:pt x="3861" y="1318"/>
                    <a:pt x="3909" y="1345"/>
                    <a:pt x="3887" y="1382"/>
                  </a:cubicBezTo>
                  <a:cubicBezTo>
                    <a:pt x="3765" y="1601"/>
                    <a:pt x="1373" y="4235"/>
                    <a:pt x="1216" y="4330"/>
                  </a:cubicBezTo>
                  <a:cubicBezTo>
                    <a:pt x="1193" y="4344"/>
                    <a:pt x="1176" y="4351"/>
                    <a:pt x="1166" y="4351"/>
                  </a:cubicBezTo>
                  <a:cubicBezTo>
                    <a:pt x="1106" y="4351"/>
                    <a:pt x="1324" y="4075"/>
                    <a:pt x="1881" y="3433"/>
                  </a:cubicBezTo>
                  <a:cubicBezTo>
                    <a:pt x="2230" y="3032"/>
                    <a:pt x="2541" y="2659"/>
                    <a:pt x="2575" y="2602"/>
                  </a:cubicBezTo>
                  <a:cubicBezTo>
                    <a:pt x="2630" y="2510"/>
                    <a:pt x="3578" y="1481"/>
                    <a:pt x="3733" y="1343"/>
                  </a:cubicBezTo>
                  <a:cubicBezTo>
                    <a:pt x="3753" y="1325"/>
                    <a:pt x="3782" y="1318"/>
                    <a:pt x="3809" y="1318"/>
                  </a:cubicBezTo>
                  <a:close/>
                  <a:moveTo>
                    <a:pt x="4007" y="1411"/>
                  </a:moveTo>
                  <a:cubicBezTo>
                    <a:pt x="4009" y="1411"/>
                    <a:pt x="4012" y="1411"/>
                    <a:pt x="4014" y="1412"/>
                  </a:cubicBezTo>
                  <a:cubicBezTo>
                    <a:pt x="4045" y="1428"/>
                    <a:pt x="4054" y="1460"/>
                    <a:pt x="4038" y="1489"/>
                  </a:cubicBezTo>
                  <a:cubicBezTo>
                    <a:pt x="3958" y="1633"/>
                    <a:pt x="1727" y="4128"/>
                    <a:pt x="1576" y="4245"/>
                  </a:cubicBezTo>
                  <a:cubicBezTo>
                    <a:pt x="1481" y="4318"/>
                    <a:pt x="1424" y="4355"/>
                    <a:pt x="1405" y="4355"/>
                  </a:cubicBezTo>
                  <a:cubicBezTo>
                    <a:pt x="1354" y="4355"/>
                    <a:pt x="1557" y="4107"/>
                    <a:pt x="2011" y="3612"/>
                  </a:cubicBezTo>
                  <a:cubicBezTo>
                    <a:pt x="2358" y="3232"/>
                    <a:pt x="2846" y="2687"/>
                    <a:pt x="3091" y="2402"/>
                  </a:cubicBezTo>
                  <a:cubicBezTo>
                    <a:pt x="3341" y="2112"/>
                    <a:pt x="3635" y="1769"/>
                    <a:pt x="3752" y="1633"/>
                  </a:cubicBezTo>
                  <a:cubicBezTo>
                    <a:pt x="3861" y="1505"/>
                    <a:pt x="3970" y="1411"/>
                    <a:pt x="4007" y="1411"/>
                  </a:cubicBezTo>
                  <a:close/>
                  <a:moveTo>
                    <a:pt x="1987" y="3149"/>
                  </a:moveTo>
                  <a:lnTo>
                    <a:pt x="1987" y="3149"/>
                  </a:lnTo>
                  <a:cubicBezTo>
                    <a:pt x="2013" y="3149"/>
                    <a:pt x="1838" y="3378"/>
                    <a:pt x="1504" y="3774"/>
                  </a:cubicBezTo>
                  <a:cubicBezTo>
                    <a:pt x="1228" y="4096"/>
                    <a:pt x="981" y="4365"/>
                    <a:pt x="949" y="4376"/>
                  </a:cubicBezTo>
                  <a:cubicBezTo>
                    <a:pt x="946" y="4376"/>
                    <a:pt x="944" y="4377"/>
                    <a:pt x="942" y="4377"/>
                  </a:cubicBezTo>
                  <a:cubicBezTo>
                    <a:pt x="920" y="4377"/>
                    <a:pt x="947" y="4323"/>
                    <a:pt x="1010" y="4249"/>
                  </a:cubicBezTo>
                  <a:cubicBezTo>
                    <a:pt x="1077" y="4170"/>
                    <a:pt x="1244" y="3966"/>
                    <a:pt x="1386" y="3794"/>
                  </a:cubicBezTo>
                  <a:cubicBezTo>
                    <a:pt x="1529" y="3620"/>
                    <a:pt x="1719" y="3402"/>
                    <a:pt x="1817" y="3304"/>
                  </a:cubicBezTo>
                  <a:cubicBezTo>
                    <a:pt x="1920" y="3199"/>
                    <a:pt x="1975" y="3149"/>
                    <a:pt x="1987" y="3149"/>
                  </a:cubicBezTo>
                  <a:close/>
                  <a:moveTo>
                    <a:pt x="1355" y="3667"/>
                  </a:moveTo>
                  <a:cubicBezTo>
                    <a:pt x="1378" y="3667"/>
                    <a:pt x="1296" y="3794"/>
                    <a:pt x="1109" y="4028"/>
                  </a:cubicBezTo>
                  <a:cubicBezTo>
                    <a:pt x="962" y="4214"/>
                    <a:pt x="802" y="4372"/>
                    <a:pt x="754" y="4384"/>
                  </a:cubicBezTo>
                  <a:cubicBezTo>
                    <a:pt x="743" y="4386"/>
                    <a:pt x="735" y="4387"/>
                    <a:pt x="728" y="4387"/>
                  </a:cubicBezTo>
                  <a:cubicBezTo>
                    <a:pt x="693" y="4387"/>
                    <a:pt x="706" y="4357"/>
                    <a:pt x="770" y="4287"/>
                  </a:cubicBezTo>
                  <a:cubicBezTo>
                    <a:pt x="829" y="4223"/>
                    <a:pt x="984" y="4049"/>
                    <a:pt x="1117" y="3900"/>
                  </a:cubicBezTo>
                  <a:cubicBezTo>
                    <a:pt x="1259" y="3741"/>
                    <a:pt x="1338" y="3667"/>
                    <a:pt x="1355" y="3667"/>
                  </a:cubicBezTo>
                  <a:close/>
                  <a:moveTo>
                    <a:pt x="822" y="4106"/>
                  </a:moveTo>
                  <a:cubicBezTo>
                    <a:pt x="823" y="4106"/>
                    <a:pt x="824" y="4107"/>
                    <a:pt x="824" y="4107"/>
                  </a:cubicBezTo>
                  <a:cubicBezTo>
                    <a:pt x="837" y="4114"/>
                    <a:pt x="790" y="4178"/>
                    <a:pt x="727" y="4249"/>
                  </a:cubicBezTo>
                  <a:cubicBezTo>
                    <a:pt x="648" y="4335"/>
                    <a:pt x="517" y="4421"/>
                    <a:pt x="480" y="4421"/>
                  </a:cubicBezTo>
                  <a:cubicBezTo>
                    <a:pt x="469" y="4421"/>
                    <a:pt x="467" y="4413"/>
                    <a:pt x="477" y="4396"/>
                  </a:cubicBezTo>
                  <a:cubicBezTo>
                    <a:pt x="509" y="4338"/>
                    <a:pt x="789" y="4106"/>
                    <a:pt x="822" y="4106"/>
                  </a:cubicBezTo>
                  <a:close/>
                  <a:moveTo>
                    <a:pt x="5192" y="2221"/>
                  </a:moveTo>
                  <a:cubicBezTo>
                    <a:pt x="5268" y="2221"/>
                    <a:pt x="4994" y="2567"/>
                    <a:pt x="4244" y="3426"/>
                  </a:cubicBezTo>
                  <a:cubicBezTo>
                    <a:pt x="3729" y="4015"/>
                    <a:pt x="3268" y="4535"/>
                    <a:pt x="3222" y="4579"/>
                  </a:cubicBezTo>
                  <a:cubicBezTo>
                    <a:pt x="3195" y="4605"/>
                    <a:pt x="3171" y="4616"/>
                    <a:pt x="3152" y="4616"/>
                  </a:cubicBezTo>
                  <a:cubicBezTo>
                    <a:pt x="3080" y="4616"/>
                    <a:pt x="3075" y="4453"/>
                    <a:pt x="3175" y="4331"/>
                  </a:cubicBezTo>
                  <a:cubicBezTo>
                    <a:pt x="3408" y="4048"/>
                    <a:pt x="5069" y="2279"/>
                    <a:pt x="5137" y="2243"/>
                  </a:cubicBezTo>
                  <a:cubicBezTo>
                    <a:pt x="5162" y="2229"/>
                    <a:pt x="5181" y="2221"/>
                    <a:pt x="5192" y="2221"/>
                  </a:cubicBezTo>
                  <a:close/>
                  <a:moveTo>
                    <a:pt x="5354" y="2388"/>
                  </a:moveTo>
                  <a:cubicBezTo>
                    <a:pt x="5356" y="2388"/>
                    <a:pt x="5358" y="2389"/>
                    <a:pt x="5360" y="2390"/>
                  </a:cubicBezTo>
                  <a:cubicBezTo>
                    <a:pt x="5443" y="2437"/>
                    <a:pt x="5423" y="2471"/>
                    <a:pt x="5104" y="2826"/>
                  </a:cubicBezTo>
                  <a:cubicBezTo>
                    <a:pt x="4914" y="3038"/>
                    <a:pt x="4539" y="3481"/>
                    <a:pt x="4270" y="3814"/>
                  </a:cubicBezTo>
                  <a:cubicBezTo>
                    <a:pt x="4000" y="4147"/>
                    <a:pt x="3662" y="4563"/>
                    <a:pt x="3512" y="4743"/>
                  </a:cubicBezTo>
                  <a:cubicBezTo>
                    <a:pt x="3355" y="4936"/>
                    <a:pt x="3261" y="5028"/>
                    <a:pt x="3212" y="5028"/>
                  </a:cubicBezTo>
                  <a:cubicBezTo>
                    <a:pt x="3175" y="5028"/>
                    <a:pt x="3162" y="4977"/>
                    <a:pt x="3165" y="4877"/>
                  </a:cubicBezTo>
                  <a:cubicBezTo>
                    <a:pt x="3171" y="4665"/>
                    <a:pt x="5176" y="2388"/>
                    <a:pt x="5354" y="2388"/>
                  </a:cubicBezTo>
                  <a:close/>
                  <a:moveTo>
                    <a:pt x="5523" y="2500"/>
                  </a:moveTo>
                  <a:cubicBezTo>
                    <a:pt x="5577" y="2500"/>
                    <a:pt x="5629" y="2539"/>
                    <a:pt x="5605" y="2580"/>
                  </a:cubicBezTo>
                  <a:cubicBezTo>
                    <a:pt x="5592" y="2602"/>
                    <a:pt x="5208" y="3054"/>
                    <a:pt x="4756" y="3580"/>
                  </a:cubicBezTo>
                  <a:cubicBezTo>
                    <a:pt x="4305" y="4104"/>
                    <a:pt x="3792" y="4713"/>
                    <a:pt x="3623" y="4927"/>
                  </a:cubicBezTo>
                  <a:cubicBezTo>
                    <a:pt x="3440" y="5158"/>
                    <a:pt x="3297" y="5293"/>
                    <a:pt x="3254" y="5293"/>
                  </a:cubicBezTo>
                  <a:cubicBezTo>
                    <a:pt x="3229" y="5293"/>
                    <a:pt x="3240" y="5244"/>
                    <a:pt x="3301" y="5138"/>
                  </a:cubicBezTo>
                  <a:cubicBezTo>
                    <a:pt x="3443" y="4886"/>
                    <a:pt x="5356" y="2577"/>
                    <a:pt x="5475" y="2512"/>
                  </a:cubicBezTo>
                  <a:cubicBezTo>
                    <a:pt x="5490" y="2503"/>
                    <a:pt x="5506" y="2500"/>
                    <a:pt x="5523" y="2500"/>
                  </a:cubicBezTo>
                  <a:close/>
                  <a:moveTo>
                    <a:pt x="4363" y="4165"/>
                  </a:moveTo>
                  <a:cubicBezTo>
                    <a:pt x="4379" y="4165"/>
                    <a:pt x="4372" y="4203"/>
                    <a:pt x="4351" y="4290"/>
                  </a:cubicBezTo>
                  <a:cubicBezTo>
                    <a:pt x="4327" y="4384"/>
                    <a:pt x="4114" y="4685"/>
                    <a:pt x="3845" y="5004"/>
                  </a:cubicBezTo>
                  <a:cubicBezTo>
                    <a:pt x="3558" y="5345"/>
                    <a:pt x="3373" y="5530"/>
                    <a:pt x="3327" y="5530"/>
                  </a:cubicBezTo>
                  <a:cubicBezTo>
                    <a:pt x="3301" y="5530"/>
                    <a:pt x="3321" y="5468"/>
                    <a:pt x="3395" y="5340"/>
                  </a:cubicBezTo>
                  <a:cubicBezTo>
                    <a:pt x="3496" y="5161"/>
                    <a:pt x="4126" y="4376"/>
                    <a:pt x="4295" y="4216"/>
                  </a:cubicBezTo>
                  <a:cubicBezTo>
                    <a:pt x="4330" y="4183"/>
                    <a:pt x="4352" y="4165"/>
                    <a:pt x="4363" y="4165"/>
                  </a:cubicBezTo>
                  <a:close/>
                  <a:moveTo>
                    <a:pt x="4184" y="4750"/>
                  </a:moveTo>
                  <a:cubicBezTo>
                    <a:pt x="4226" y="4750"/>
                    <a:pt x="4147" y="4900"/>
                    <a:pt x="3950" y="5197"/>
                  </a:cubicBezTo>
                  <a:cubicBezTo>
                    <a:pt x="3792" y="5432"/>
                    <a:pt x="3610" y="5667"/>
                    <a:pt x="3539" y="5725"/>
                  </a:cubicBezTo>
                  <a:cubicBezTo>
                    <a:pt x="3484" y="5770"/>
                    <a:pt x="3453" y="5793"/>
                    <a:pt x="3437" y="5793"/>
                  </a:cubicBezTo>
                  <a:cubicBezTo>
                    <a:pt x="3420" y="5793"/>
                    <a:pt x="3422" y="5765"/>
                    <a:pt x="3429" y="5705"/>
                  </a:cubicBezTo>
                  <a:cubicBezTo>
                    <a:pt x="3444" y="5592"/>
                    <a:pt x="3927" y="4944"/>
                    <a:pt x="4105" y="4798"/>
                  </a:cubicBezTo>
                  <a:cubicBezTo>
                    <a:pt x="4144" y="4766"/>
                    <a:pt x="4171" y="4750"/>
                    <a:pt x="4184" y="4750"/>
                  </a:cubicBezTo>
                  <a:close/>
                  <a:moveTo>
                    <a:pt x="3871" y="5493"/>
                  </a:moveTo>
                  <a:cubicBezTo>
                    <a:pt x="3874" y="5493"/>
                    <a:pt x="3876" y="5494"/>
                    <a:pt x="3879" y="5495"/>
                  </a:cubicBezTo>
                  <a:cubicBezTo>
                    <a:pt x="3904" y="5511"/>
                    <a:pt x="3872" y="5613"/>
                    <a:pt x="3810" y="5718"/>
                  </a:cubicBezTo>
                  <a:cubicBezTo>
                    <a:pt x="3698" y="5906"/>
                    <a:pt x="3573" y="6035"/>
                    <a:pt x="3518" y="6035"/>
                  </a:cubicBezTo>
                  <a:cubicBezTo>
                    <a:pt x="3501" y="6035"/>
                    <a:pt x="3490" y="6022"/>
                    <a:pt x="3490" y="5994"/>
                  </a:cubicBezTo>
                  <a:cubicBezTo>
                    <a:pt x="3486" y="5889"/>
                    <a:pt x="3793" y="5493"/>
                    <a:pt x="3871" y="5493"/>
                  </a:cubicBezTo>
                  <a:close/>
                  <a:moveTo>
                    <a:pt x="3662" y="6038"/>
                  </a:moveTo>
                  <a:cubicBezTo>
                    <a:pt x="3668" y="6038"/>
                    <a:pt x="3670" y="6046"/>
                    <a:pt x="3669" y="6062"/>
                  </a:cubicBezTo>
                  <a:cubicBezTo>
                    <a:pt x="3662" y="6109"/>
                    <a:pt x="3629" y="6167"/>
                    <a:pt x="3591" y="6196"/>
                  </a:cubicBezTo>
                  <a:cubicBezTo>
                    <a:pt x="3583" y="6202"/>
                    <a:pt x="3577" y="6205"/>
                    <a:pt x="3572" y="6205"/>
                  </a:cubicBezTo>
                  <a:cubicBezTo>
                    <a:pt x="3559" y="6205"/>
                    <a:pt x="3569" y="6171"/>
                    <a:pt x="3603" y="6114"/>
                  </a:cubicBezTo>
                  <a:cubicBezTo>
                    <a:pt x="3630" y="6065"/>
                    <a:pt x="3652" y="6038"/>
                    <a:pt x="3662" y="6038"/>
                  </a:cubicBezTo>
                  <a:close/>
                  <a:moveTo>
                    <a:pt x="5969" y="0"/>
                  </a:moveTo>
                  <a:cubicBezTo>
                    <a:pt x="5862" y="0"/>
                    <a:pt x="5612" y="145"/>
                    <a:pt x="5005" y="550"/>
                  </a:cubicBezTo>
                  <a:lnTo>
                    <a:pt x="4106" y="1148"/>
                  </a:lnTo>
                  <a:lnTo>
                    <a:pt x="3276" y="611"/>
                  </a:lnTo>
                  <a:cubicBezTo>
                    <a:pt x="2754" y="275"/>
                    <a:pt x="2470" y="100"/>
                    <a:pt x="2310" y="100"/>
                  </a:cubicBezTo>
                  <a:cubicBezTo>
                    <a:pt x="2132" y="100"/>
                    <a:pt x="2106" y="315"/>
                    <a:pt x="2075" y="765"/>
                  </a:cubicBezTo>
                  <a:cubicBezTo>
                    <a:pt x="2044" y="1226"/>
                    <a:pt x="2175" y="2338"/>
                    <a:pt x="2267" y="2391"/>
                  </a:cubicBezTo>
                  <a:cubicBezTo>
                    <a:pt x="2349" y="2438"/>
                    <a:pt x="2246" y="2536"/>
                    <a:pt x="1176" y="3413"/>
                  </a:cubicBezTo>
                  <a:cubicBezTo>
                    <a:pt x="593" y="3890"/>
                    <a:pt x="93" y="4323"/>
                    <a:pt x="65" y="4374"/>
                  </a:cubicBezTo>
                  <a:cubicBezTo>
                    <a:pt x="1" y="4485"/>
                    <a:pt x="41" y="4650"/>
                    <a:pt x="148" y="4710"/>
                  </a:cubicBezTo>
                  <a:cubicBezTo>
                    <a:pt x="167" y="4720"/>
                    <a:pt x="228" y="4725"/>
                    <a:pt x="322" y="4725"/>
                  </a:cubicBezTo>
                  <a:cubicBezTo>
                    <a:pt x="674" y="4725"/>
                    <a:pt x="1476" y="4658"/>
                    <a:pt x="2164" y="4563"/>
                  </a:cubicBezTo>
                  <a:lnTo>
                    <a:pt x="2754" y="4481"/>
                  </a:lnTo>
                  <a:lnTo>
                    <a:pt x="3016" y="5380"/>
                  </a:lnTo>
                  <a:cubicBezTo>
                    <a:pt x="3289" y="6313"/>
                    <a:pt x="3425" y="6614"/>
                    <a:pt x="3589" y="6614"/>
                  </a:cubicBezTo>
                  <a:cubicBezTo>
                    <a:pt x="3602" y="6614"/>
                    <a:pt x="3615" y="6612"/>
                    <a:pt x="3629" y="6609"/>
                  </a:cubicBezTo>
                  <a:cubicBezTo>
                    <a:pt x="3758" y="6574"/>
                    <a:pt x="3909" y="6246"/>
                    <a:pt x="4454" y="4816"/>
                  </a:cubicBezTo>
                  <a:lnTo>
                    <a:pt x="4756" y="4021"/>
                  </a:lnTo>
                  <a:lnTo>
                    <a:pt x="5842" y="3750"/>
                  </a:lnTo>
                  <a:cubicBezTo>
                    <a:pt x="6858" y="3500"/>
                    <a:pt x="7172" y="3359"/>
                    <a:pt x="7123" y="3184"/>
                  </a:cubicBezTo>
                  <a:cubicBezTo>
                    <a:pt x="7111" y="3141"/>
                    <a:pt x="6710" y="2863"/>
                    <a:pt x="6232" y="2564"/>
                  </a:cubicBezTo>
                  <a:cubicBezTo>
                    <a:pt x="5755" y="2264"/>
                    <a:pt x="5370" y="2003"/>
                    <a:pt x="5380" y="1987"/>
                  </a:cubicBezTo>
                  <a:cubicBezTo>
                    <a:pt x="5431" y="1896"/>
                    <a:pt x="6066" y="277"/>
                    <a:pt x="6086" y="182"/>
                  </a:cubicBezTo>
                  <a:cubicBezTo>
                    <a:pt x="6100" y="118"/>
                    <a:pt x="6066" y="43"/>
                    <a:pt x="6008" y="10"/>
                  </a:cubicBezTo>
                  <a:cubicBezTo>
                    <a:pt x="5997" y="4"/>
                    <a:pt x="5985" y="0"/>
                    <a:pt x="59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30"/>
            <p:cNvGrpSpPr/>
            <p:nvPr/>
          </p:nvGrpSpPr>
          <p:grpSpPr>
            <a:xfrm>
              <a:off x="8117812" y="1009216"/>
              <a:ext cx="364858" cy="555914"/>
              <a:chOff x="6494300" y="1814500"/>
              <a:chExt cx="210925" cy="321375"/>
            </a:xfrm>
          </p:grpSpPr>
          <p:sp>
            <p:nvSpPr>
              <p:cNvPr id="4435" name="Google Shape;4435;p30"/>
              <p:cNvSpPr/>
              <p:nvPr/>
            </p:nvSpPr>
            <p:spPr>
              <a:xfrm>
                <a:off x="6494300" y="1814500"/>
                <a:ext cx="210925" cy="321375"/>
              </a:xfrm>
              <a:custGeom>
                <a:avLst/>
                <a:gdLst/>
                <a:ahLst/>
                <a:cxnLst/>
                <a:rect l="l" t="t" r="r" b="b"/>
                <a:pathLst>
                  <a:path w="8437" h="12855" extrusionOk="0">
                    <a:moveTo>
                      <a:pt x="6293" y="416"/>
                    </a:moveTo>
                    <a:cubicBezTo>
                      <a:pt x="6309" y="416"/>
                      <a:pt x="6310" y="450"/>
                      <a:pt x="6287" y="514"/>
                    </a:cubicBezTo>
                    <a:cubicBezTo>
                      <a:pt x="6271" y="553"/>
                      <a:pt x="6249" y="579"/>
                      <a:pt x="6232" y="579"/>
                    </a:cubicBezTo>
                    <a:cubicBezTo>
                      <a:pt x="6228" y="579"/>
                      <a:pt x="6224" y="578"/>
                      <a:pt x="6221" y="575"/>
                    </a:cubicBezTo>
                    <a:cubicBezTo>
                      <a:pt x="6205" y="558"/>
                      <a:pt x="6212" y="514"/>
                      <a:pt x="6233" y="476"/>
                    </a:cubicBezTo>
                    <a:cubicBezTo>
                      <a:pt x="6259" y="435"/>
                      <a:pt x="6280" y="416"/>
                      <a:pt x="6293" y="416"/>
                    </a:cubicBezTo>
                    <a:close/>
                    <a:moveTo>
                      <a:pt x="6096" y="494"/>
                    </a:moveTo>
                    <a:cubicBezTo>
                      <a:pt x="6110" y="494"/>
                      <a:pt x="6122" y="522"/>
                      <a:pt x="6130" y="581"/>
                    </a:cubicBezTo>
                    <a:cubicBezTo>
                      <a:pt x="6140" y="650"/>
                      <a:pt x="6104" y="804"/>
                      <a:pt x="6053" y="915"/>
                    </a:cubicBezTo>
                    <a:lnTo>
                      <a:pt x="5958" y="1119"/>
                    </a:lnTo>
                    <a:lnTo>
                      <a:pt x="5997" y="844"/>
                    </a:lnTo>
                    <a:cubicBezTo>
                      <a:pt x="6026" y="623"/>
                      <a:pt x="6066" y="494"/>
                      <a:pt x="6096" y="494"/>
                    </a:cubicBezTo>
                    <a:close/>
                    <a:moveTo>
                      <a:pt x="5326" y="1563"/>
                    </a:moveTo>
                    <a:cubicBezTo>
                      <a:pt x="5329" y="1563"/>
                      <a:pt x="5332" y="1565"/>
                      <a:pt x="5333" y="1571"/>
                    </a:cubicBezTo>
                    <a:cubicBezTo>
                      <a:pt x="5347" y="1614"/>
                      <a:pt x="5340" y="1740"/>
                      <a:pt x="5319" y="1855"/>
                    </a:cubicBezTo>
                    <a:cubicBezTo>
                      <a:pt x="5297" y="1971"/>
                      <a:pt x="5257" y="2078"/>
                      <a:pt x="5230" y="2094"/>
                    </a:cubicBezTo>
                    <a:cubicBezTo>
                      <a:pt x="5229" y="2095"/>
                      <a:pt x="5227" y="2096"/>
                      <a:pt x="5226" y="2096"/>
                    </a:cubicBezTo>
                    <a:cubicBezTo>
                      <a:pt x="5204" y="2096"/>
                      <a:pt x="5212" y="1970"/>
                      <a:pt x="5245" y="1811"/>
                    </a:cubicBezTo>
                    <a:cubicBezTo>
                      <a:pt x="5276" y="1663"/>
                      <a:pt x="5310" y="1563"/>
                      <a:pt x="5326" y="1563"/>
                    </a:cubicBezTo>
                    <a:close/>
                    <a:moveTo>
                      <a:pt x="3723" y="2145"/>
                    </a:moveTo>
                    <a:cubicBezTo>
                      <a:pt x="3726" y="2145"/>
                      <a:pt x="3730" y="2156"/>
                      <a:pt x="3734" y="2178"/>
                    </a:cubicBezTo>
                    <a:cubicBezTo>
                      <a:pt x="3747" y="2252"/>
                      <a:pt x="3747" y="2380"/>
                      <a:pt x="3734" y="2454"/>
                    </a:cubicBezTo>
                    <a:cubicBezTo>
                      <a:pt x="3730" y="2476"/>
                      <a:pt x="3726" y="2487"/>
                      <a:pt x="3723" y="2487"/>
                    </a:cubicBezTo>
                    <a:cubicBezTo>
                      <a:pt x="3715" y="2487"/>
                      <a:pt x="3710" y="2424"/>
                      <a:pt x="3710" y="2315"/>
                    </a:cubicBezTo>
                    <a:cubicBezTo>
                      <a:pt x="3710" y="2207"/>
                      <a:pt x="3715" y="2145"/>
                      <a:pt x="3723" y="2145"/>
                    </a:cubicBezTo>
                    <a:close/>
                    <a:moveTo>
                      <a:pt x="5917" y="602"/>
                    </a:moveTo>
                    <a:cubicBezTo>
                      <a:pt x="5943" y="602"/>
                      <a:pt x="5946" y="732"/>
                      <a:pt x="5924" y="891"/>
                    </a:cubicBezTo>
                    <a:cubicBezTo>
                      <a:pt x="5903" y="1050"/>
                      <a:pt x="5857" y="1224"/>
                      <a:pt x="5825" y="1273"/>
                    </a:cubicBezTo>
                    <a:cubicBezTo>
                      <a:pt x="5813" y="1293"/>
                      <a:pt x="5804" y="1303"/>
                      <a:pt x="5798" y="1303"/>
                    </a:cubicBezTo>
                    <a:cubicBezTo>
                      <a:pt x="5784" y="1303"/>
                      <a:pt x="5785" y="1253"/>
                      <a:pt x="5800" y="1152"/>
                    </a:cubicBezTo>
                    <a:cubicBezTo>
                      <a:pt x="5816" y="1052"/>
                      <a:pt x="5822" y="1005"/>
                      <a:pt x="5816" y="1005"/>
                    </a:cubicBezTo>
                    <a:lnTo>
                      <a:pt x="5816" y="1005"/>
                    </a:lnTo>
                    <a:cubicBezTo>
                      <a:pt x="5811" y="1005"/>
                      <a:pt x="5799" y="1034"/>
                      <a:pt x="5779" y="1090"/>
                    </a:cubicBezTo>
                    <a:cubicBezTo>
                      <a:pt x="5746" y="1177"/>
                      <a:pt x="5704" y="1323"/>
                      <a:pt x="5678" y="1427"/>
                    </a:cubicBezTo>
                    <a:lnTo>
                      <a:pt x="5631" y="1612"/>
                    </a:lnTo>
                    <a:lnTo>
                      <a:pt x="5585" y="1427"/>
                    </a:lnTo>
                    <a:lnTo>
                      <a:pt x="5538" y="1244"/>
                    </a:lnTo>
                    <a:lnTo>
                      <a:pt x="5530" y="1427"/>
                    </a:lnTo>
                    <a:cubicBezTo>
                      <a:pt x="5524" y="1531"/>
                      <a:pt x="5496" y="1665"/>
                      <a:pt x="5464" y="1733"/>
                    </a:cubicBezTo>
                    <a:cubicBezTo>
                      <a:pt x="5446" y="1774"/>
                      <a:pt x="5433" y="1796"/>
                      <a:pt x="5425" y="1796"/>
                    </a:cubicBezTo>
                    <a:cubicBezTo>
                      <a:pt x="5412" y="1796"/>
                      <a:pt x="5408" y="1751"/>
                      <a:pt x="5405" y="1653"/>
                    </a:cubicBezTo>
                    <a:cubicBezTo>
                      <a:pt x="5404" y="1530"/>
                      <a:pt x="5375" y="1471"/>
                      <a:pt x="5339" y="1471"/>
                    </a:cubicBezTo>
                    <a:cubicBezTo>
                      <a:pt x="5295" y="1471"/>
                      <a:pt x="5241" y="1552"/>
                      <a:pt x="5205" y="1708"/>
                    </a:cubicBezTo>
                    <a:cubicBezTo>
                      <a:pt x="5108" y="2121"/>
                      <a:pt x="5035" y="2365"/>
                      <a:pt x="5005" y="2365"/>
                    </a:cubicBezTo>
                    <a:cubicBezTo>
                      <a:pt x="5003" y="2365"/>
                      <a:pt x="5002" y="2364"/>
                      <a:pt x="5000" y="2363"/>
                    </a:cubicBezTo>
                    <a:cubicBezTo>
                      <a:pt x="4983" y="2347"/>
                      <a:pt x="5014" y="2136"/>
                      <a:pt x="5070" y="1892"/>
                    </a:cubicBezTo>
                    <a:cubicBezTo>
                      <a:pt x="5127" y="1646"/>
                      <a:pt x="5157" y="1438"/>
                      <a:pt x="5141" y="1420"/>
                    </a:cubicBezTo>
                    <a:cubicBezTo>
                      <a:pt x="5140" y="1420"/>
                      <a:pt x="5140" y="1419"/>
                      <a:pt x="5139" y="1419"/>
                    </a:cubicBezTo>
                    <a:cubicBezTo>
                      <a:pt x="5119" y="1419"/>
                      <a:pt x="5058" y="1644"/>
                      <a:pt x="5000" y="1942"/>
                    </a:cubicBezTo>
                    <a:cubicBezTo>
                      <a:pt x="4937" y="2248"/>
                      <a:pt x="4837" y="2557"/>
                      <a:pt x="4773" y="2634"/>
                    </a:cubicBezTo>
                    <a:lnTo>
                      <a:pt x="4657" y="2776"/>
                    </a:lnTo>
                    <a:lnTo>
                      <a:pt x="4695" y="2600"/>
                    </a:lnTo>
                    <a:cubicBezTo>
                      <a:pt x="4749" y="2356"/>
                      <a:pt x="4768" y="2226"/>
                      <a:pt x="4756" y="2226"/>
                    </a:cubicBezTo>
                    <a:lnTo>
                      <a:pt x="4756" y="2226"/>
                    </a:lnTo>
                    <a:cubicBezTo>
                      <a:pt x="4746" y="2226"/>
                      <a:pt x="4716" y="2312"/>
                      <a:pt x="4669" y="2495"/>
                    </a:cubicBezTo>
                    <a:cubicBezTo>
                      <a:pt x="4582" y="2829"/>
                      <a:pt x="4487" y="3045"/>
                      <a:pt x="4448" y="3045"/>
                    </a:cubicBezTo>
                    <a:cubicBezTo>
                      <a:pt x="4427" y="3045"/>
                      <a:pt x="4423" y="2981"/>
                      <a:pt x="4445" y="2838"/>
                    </a:cubicBezTo>
                    <a:cubicBezTo>
                      <a:pt x="4499" y="2498"/>
                      <a:pt x="4520" y="2314"/>
                      <a:pt x="4510" y="2314"/>
                    </a:cubicBezTo>
                    <a:lnTo>
                      <a:pt x="4510" y="2314"/>
                    </a:lnTo>
                    <a:cubicBezTo>
                      <a:pt x="4503" y="2314"/>
                      <a:pt x="4483" y="2394"/>
                      <a:pt x="4448" y="2562"/>
                    </a:cubicBezTo>
                    <a:cubicBezTo>
                      <a:pt x="4356" y="3023"/>
                      <a:pt x="4301" y="3246"/>
                      <a:pt x="4276" y="3246"/>
                    </a:cubicBezTo>
                    <a:cubicBezTo>
                      <a:pt x="4258" y="3246"/>
                      <a:pt x="4256" y="3123"/>
                      <a:pt x="4268" y="2885"/>
                    </a:cubicBezTo>
                    <a:cubicBezTo>
                      <a:pt x="4297" y="2285"/>
                      <a:pt x="4552" y="1660"/>
                      <a:pt x="4904" y="1317"/>
                    </a:cubicBezTo>
                    <a:cubicBezTo>
                      <a:pt x="5137" y="1091"/>
                      <a:pt x="5825" y="605"/>
                      <a:pt x="5916" y="602"/>
                    </a:cubicBezTo>
                    <a:cubicBezTo>
                      <a:pt x="5916" y="602"/>
                      <a:pt x="5917" y="602"/>
                      <a:pt x="5917" y="602"/>
                    </a:cubicBezTo>
                    <a:close/>
                    <a:moveTo>
                      <a:pt x="6594" y="447"/>
                    </a:moveTo>
                    <a:lnTo>
                      <a:pt x="6638" y="662"/>
                    </a:lnTo>
                    <a:cubicBezTo>
                      <a:pt x="6661" y="782"/>
                      <a:pt x="6666" y="1011"/>
                      <a:pt x="6646" y="1184"/>
                    </a:cubicBezTo>
                    <a:cubicBezTo>
                      <a:pt x="6628" y="1356"/>
                      <a:pt x="6586" y="1523"/>
                      <a:pt x="6551" y="1566"/>
                    </a:cubicBezTo>
                    <a:cubicBezTo>
                      <a:pt x="6515" y="1610"/>
                      <a:pt x="6506" y="1660"/>
                      <a:pt x="6526" y="1680"/>
                    </a:cubicBezTo>
                    <a:cubicBezTo>
                      <a:pt x="6578" y="1732"/>
                      <a:pt x="6398" y="2073"/>
                      <a:pt x="6317" y="2073"/>
                    </a:cubicBezTo>
                    <a:cubicBezTo>
                      <a:pt x="6279" y="2073"/>
                      <a:pt x="6264" y="2109"/>
                      <a:pt x="6281" y="2158"/>
                    </a:cubicBezTo>
                    <a:cubicBezTo>
                      <a:pt x="6336" y="2303"/>
                      <a:pt x="6157" y="2467"/>
                      <a:pt x="5820" y="2577"/>
                    </a:cubicBezTo>
                    <a:cubicBezTo>
                      <a:pt x="5672" y="2625"/>
                      <a:pt x="5637" y="2650"/>
                      <a:pt x="5680" y="2650"/>
                    </a:cubicBezTo>
                    <a:cubicBezTo>
                      <a:pt x="5721" y="2650"/>
                      <a:pt x="5833" y="2627"/>
                      <a:pt x="5986" y="2581"/>
                    </a:cubicBezTo>
                    <a:cubicBezTo>
                      <a:pt x="6021" y="2570"/>
                      <a:pt x="6046" y="2564"/>
                      <a:pt x="6059" y="2564"/>
                    </a:cubicBezTo>
                    <a:cubicBezTo>
                      <a:pt x="6086" y="2564"/>
                      <a:pt x="6073" y="2587"/>
                      <a:pt x="6026" y="2642"/>
                    </a:cubicBezTo>
                    <a:cubicBezTo>
                      <a:pt x="5979" y="2696"/>
                      <a:pt x="5831" y="2768"/>
                      <a:pt x="5688" y="2802"/>
                    </a:cubicBezTo>
                    <a:cubicBezTo>
                      <a:pt x="5539" y="2837"/>
                      <a:pt x="5492" y="2851"/>
                      <a:pt x="5537" y="2851"/>
                    </a:cubicBezTo>
                    <a:cubicBezTo>
                      <a:pt x="5555" y="2851"/>
                      <a:pt x="5589" y="2849"/>
                      <a:pt x="5637" y="2844"/>
                    </a:cubicBezTo>
                    <a:lnTo>
                      <a:pt x="5839" y="2826"/>
                    </a:lnTo>
                    <a:lnTo>
                      <a:pt x="5639" y="3032"/>
                    </a:lnTo>
                    <a:cubicBezTo>
                      <a:pt x="5551" y="3123"/>
                      <a:pt x="5461" y="3185"/>
                      <a:pt x="5422" y="3185"/>
                    </a:cubicBezTo>
                    <a:cubicBezTo>
                      <a:pt x="5413" y="3185"/>
                      <a:pt x="5407" y="3182"/>
                      <a:pt x="5404" y="3176"/>
                    </a:cubicBezTo>
                    <a:cubicBezTo>
                      <a:pt x="5396" y="3162"/>
                      <a:pt x="5383" y="3155"/>
                      <a:pt x="5365" y="3155"/>
                    </a:cubicBezTo>
                    <a:cubicBezTo>
                      <a:pt x="5336" y="3155"/>
                      <a:pt x="5295" y="3174"/>
                      <a:pt x="5249" y="3212"/>
                    </a:cubicBezTo>
                    <a:cubicBezTo>
                      <a:pt x="5175" y="3273"/>
                      <a:pt x="5147" y="3297"/>
                      <a:pt x="5165" y="3297"/>
                    </a:cubicBezTo>
                    <a:cubicBezTo>
                      <a:pt x="5177" y="3297"/>
                      <a:pt x="5205" y="3288"/>
                      <a:pt x="5252" y="3274"/>
                    </a:cubicBezTo>
                    <a:cubicBezTo>
                      <a:pt x="5298" y="3260"/>
                      <a:pt x="5327" y="3251"/>
                      <a:pt x="5338" y="3251"/>
                    </a:cubicBezTo>
                    <a:cubicBezTo>
                      <a:pt x="5356" y="3251"/>
                      <a:pt x="5327" y="3274"/>
                      <a:pt x="5252" y="3333"/>
                    </a:cubicBezTo>
                    <a:cubicBezTo>
                      <a:pt x="5045" y="3495"/>
                      <a:pt x="4748" y="3632"/>
                      <a:pt x="4613" y="3632"/>
                    </a:cubicBezTo>
                    <a:cubicBezTo>
                      <a:pt x="4596" y="3632"/>
                      <a:pt x="4582" y="3630"/>
                      <a:pt x="4571" y="3625"/>
                    </a:cubicBezTo>
                    <a:cubicBezTo>
                      <a:pt x="4548" y="3617"/>
                      <a:pt x="4530" y="3613"/>
                      <a:pt x="4517" y="3613"/>
                    </a:cubicBezTo>
                    <a:cubicBezTo>
                      <a:pt x="4497" y="3613"/>
                      <a:pt x="4491" y="3624"/>
                      <a:pt x="4504" y="3645"/>
                    </a:cubicBezTo>
                    <a:cubicBezTo>
                      <a:pt x="4526" y="3675"/>
                      <a:pt x="4487" y="3704"/>
                      <a:pt x="4425" y="3704"/>
                    </a:cubicBezTo>
                    <a:cubicBezTo>
                      <a:pt x="4314" y="3704"/>
                      <a:pt x="4313" y="3698"/>
                      <a:pt x="4407" y="3593"/>
                    </a:cubicBezTo>
                    <a:cubicBezTo>
                      <a:pt x="4460" y="3532"/>
                      <a:pt x="4485" y="3484"/>
                      <a:pt x="4461" y="3484"/>
                    </a:cubicBezTo>
                    <a:cubicBezTo>
                      <a:pt x="4341" y="3484"/>
                      <a:pt x="4694" y="3124"/>
                      <a:pt x="4909" y="3026"/>
                    </a:cubicBezTo>
                    <a:cubicBezTo>
                      <a:pt x="5050" y="2963"/>
                      <a:pt x="5150" y="2903"/>
                      <a:pt x="5137" y="2890"/>
                    </a:cubicBezTo>
                    <a:cubicBezTo>
                      <a:pt x="5135" y="2888"/>
                      <a:pt x="5131" y="2887"/>
                      <a:pt x="5125" y="2887"/>
                    </a:cubicBezTo>
                    <a:cubicBezTo>
                      <a:pt x="5092" y="2887"/>
                      <a:pt x="5001" y="2919"/>
                      <a:pt x="4908" y="2966"/>
                    </a:cubicBezTo>
                    <a:lnTo>
                      <a:pt x="4702" y="3069"/>
                    </a:lnTo>
                    <a:lnTo>
                      <a:pt x="4877" y="2885"/>
                    </a:lnTo>
                    <a:cubicBezTo>
                      <a:pt x="4975" y="2783"/>
                      <a:pt x="5165" y="2659"/>
                      <a:pt x="5307" y="2605"/>
                    </a:cubicBezTo>
                    <a:cubicBezTo>
                      <a:pt x="5447" y="2554"/>
                      <a:pt x="5641" y="2481"/>
                      <a:pt x="5738" y="2443"/>
                    </a:cubicBezTo>
                    <a:cubicBezTo>
                      <a:pt x="5837" y="2407"/>
                      <a:pt x="5902" y="2363"/>
                      <a:pt x="5886" y="2348"/>
                    </a:cubicBezTo>
                    <a:cubicBezTo>
                      <a:pt x="5884" y="2347"/>
                      <a:pt x="5880" y="2346"/>
                      <a:pt x="5874" y="2346"/>
                    </a:cubicBezTo>
                    <a:cubicBezTo>
                      <a:pt x="5827" y="2346"/>
                      <a:pt x="5654" y="2399"/>
                      <a:pt x="5463" y="2474"/>
                    </a:cubicBezTo>
                    <a:cubicBezTo>
                      <a:pt x="5313" y="2532"/>
                      <a:pt x="5201" y="2566"/>
                      <a:pt x="5164" y="2566"/>
                    </a:cubicBezTo>
                    <a:cubicBezTo>
                      <a:pt x="5149" y="2566"/>
                      <a:pt x="5147" y="2559"/>
                      <a:pt x="5162" y="2546"/>
                    </a:cubicBezTo>
                    <a:cubicBezTo>
                      <a:pt x="5244" y="2473"/>
                      <a:pt x="5591" y="2314"/>
                      <a:pt x="6055" y="2133"/>
                    </a:cubicBezTo>
                    <a:cubicBezTo>
                      <a:pt x="6148" y="2098"/>
                      <a:pt x="6208" y="2058"/>
                      <a:pt x="6192" y="2042"/>
                    </a:cubicBezTo>
                    <a:cubicBezTo>
                      <a:pt x="6190" y="2041"/>
                      <a:pt x="6186" y="2040"/>
                      <a:pt x="6181" y="2040"/>
                    </a:cubicBezTo>
                    <a:cubicBezTo>
                      <a:pt x="6138" y="2040"/>
                      <a:pt x="5982" y="2094"/>
                      <a:pt x="5812" y="2168"/>
                    </a:cubicBezTo>
                    <a:cubicBezTo>
                      <a:pt x="5584" y="2268"/>
                      <a:pt x="5449" y="2317"/>
                      <a:pt x="5394" y="2317"/>
                    </a:cubicBezTo>
                    <a:cubicBezTo>
                      <a:pt x="5353" y="2317"/>
                      <a:pt x="5357" y="2289"/>
                      <a:pt x="5403" y="2235"/>
                    </a:cubicBezTo>
                    <a:cubicBezTo>
                      <a:pt x="5443" y="2187"/>
                      <a:pt x="5610" y="2101"/>
                      <a:pt x="5780" y="2039"/>
                    </a:cubicBezTo>
                    <a:cubicBezTo>
                      <a:pt x="5952" y="1978"/>
                      <a:pt x="6120" y="1891"/>
                      <a:pt x="6160" y="1840"/>
                    </a:cubicBezTo>
                    <a:cubicBezTo>
                      <a:pt x="6178" y="1818"/>
                      <a:pt x="6177" y="1808"/>
                      <a:pt x="6161" y="1808"/>
                    </a:cubicBezTo>
                    <a:cubicBezTo>
                      <a:pt x="6135" y="1808"/>
                      <a:pt x="6071" y="1832"/>
                      <a:pt x="5975" y="1882"/>
                    </a:cubicBezTo>
                    <a:cubicBezTo>
                      <a:pt x="5809" y="1967"/>
                      <a:pt x="5725" y="2007"/>
                      <a:pt x="5690" y="2007"/>
                    </a:cubicBezTo>
                    <a:cubicBezTo>
                      <a:pt x="5662" y="2007"/>
                      <a:pt x="5667" y="1979"/>
                      <a:pt x="5686" y="1928"/>
                    </a:cubicBezTo>
                    <a:cubicBezTo>
                      <a:pt x="5704" y="1886"/>
                      <a:pt x="5853" y="1775"/>
                      <a:pt x="6013" y="1686"/>
                    </a:cubicBezTo>
                    <a:cubicBezTo>
                      <a:pt x="6172" y="1598"/>
                      <a:pt x="6346" y="1476"/>
                      <a:pt x="6392" y="1420"/>
                    </a:cubicBezTo>
                    <a:cubicBezTo>
                      <a:pt x="6410" y="1400"/>
                      <a:pt x="6412" y="1390"/>
                      <a:pt x="6401" y="1390"/>
                    </a:cubicBezTo>
                    <a:cubicBezTo>
                      <a:pt x="6383" y="1390"/>
                      <a:pt x="6323" y="1422"/>
                      <a:pt x="6237" y="1479"/>
                    </a:cubicBezTo>
                    <a:cubicBezTo>
                      <a:pt x="6116" y="1560"/>
                      <a:pt x="6007" y="1617"/>
                      <a:pt x="5973" y="1617"/>
                    </a:cubicBezTo>
                    <a:cubicBezTo>
                      <a:pt x="5969" y="1617"/>
                      <a:pt x="5966" y="1616"/>
                      <a:pt x="5964" y="1614"/>
                    </a:cubicBezTo>
                    <a:cubicBezTo>
                      <a:pt x="5947" y="1599"/>
                      <a:pt x="6067" y="1446"/>
                      <a:pt x="6237" y="1269"/>
                    </a:cubicBezTo>
                    <a:cubicBezTo>
                      <a:pt x="6369" y="1130"/>
                      <a:pt x="6443" y="1043"/>
                      <a:pt x="6431" y="1043"/>
                    </a:cubicBezTo>
                    <a:lnTo>
                      <a:pt x="6431" y="1043"/>
                    </a:lnTo>
                    <a:cubicBezTo>
                      <a:pt x="6428" y="1043"/>
                      <a:pt x="6418" y="1049"/>
                      <a:pt x="6402" y="1063"/>
                    </a:cubicBezTo>
                    <a:cubicBezTo>
                      <a:pt x="6352" y="1104"/>
                      <a:pt x="6307" y="1127"/>
                      <a:pt x="6284" y="1127"/>
                    </a:cubicBezTo>
                    <a:cubicBezTo>
                      <a:pt x="6272" y="1127"/>
                      <a:pt x="6265" y="1121"/>
                      <a:pt x="6265" y="1110"/>
                    </a:cubicBezTo>
                    <a:cubicBezTo>
                      <a:pt x="6265" y="1073"/>
                      <a:pt x="6295" y="1024"/>
                      <a:pt x="6331" y="1003"/>
                    </a:cubicBezTo>
                    <a:cubicBezTo>
                      <a:pt x="6366" y="972"/>
                      <a:pt x="6439" y="841"/>
                      <a:pt x="6494" y="701"/>
                    </a:cubicBezTo>
                    <a:lnTo>
                      <a:pt x="6594" y="447"/>
                    </a:lnTo>
                    <a:close/>
                    <a:moveTo>
                      <a:pt x="6185" y="3936"/>
                    </a:moveTo>
                    <a:cubicBezTo>
                      <a:pt x="6422" y="3936"/>
                      <a:pt x="6743" y="3990"/>
                      <a:pt x="6882" y="4064"/>
                    </a:cubicBezTo>
                    <a:cubicBezTo>
                      <a:pt x="7077" y="4166"/>
                      <a:pt x="7391" y="4501"/>
                      <a:pt x="7509" y="4735"/>
                    </a:cubicBezTo>
                    <a:cubicBezTo>
                      <a:pt x="7683" y="5078"/>
                      <a:pt x="7807" y="5608"/>
                      <a:pt x="7744" y="5729"/>
                    </a:cubicBezTo>
                    <a:cubicBezTo>
                      <a:pt x="7659" y="5887"/>
                      <a:pt x="7308" y="7053"/>
                      <a:pt x="7336" y="7081"/>
                    </a:cubicBezTo>
                    <a:cubicBezTo>
                      <a:pt x="7337" y="7081"/>
                      <a:pt x="7337" y="7081"/>
                      <a:pt x="7338" y="7081"/>
                    </a:cubicBezTo>
                    <a:cubicBezTo>
                      <a:pt x="7377" y="7081"/>
                      <a:pt x="7742" y="5959"/>
                      <a:pt x="7742" y="5838"/>
                    </a:cubicBezTo>
                    <a:cubicBezTo>
                      <a:pt x="7742" y="5779"/>
                      <a:pt x="7767" y="5752"/>
                      <a:pt x="7795" y="5752"/>
                    </a:cubicBezTo>
                    <a:cubicBezTo>
                      <a:pt x="7827" y="5752"/>
                      <a:pt x="7862" y="5788"/>
                      <a:pt x="7866" y="5857"/>
                    </a:cubicBezTo>
                    <a:cubicBezTo>
                      <a:pt x="7869" y="5916"/>
                      <a:pt x="7891" y="6106"/>
                      <a:pt x="7917" y="6284"/>
                    </a:cubicBezTo>
                    <a:cubicBezTo>
                      <a:pt x="7942" y="6460"/>
                      <a:pt x="7949" y="6606"/>
                      <a:pt x="7929" y="6606"/>
                    </a:cubicBezTo>
                    <a:cubicBezTo>
                      <a:pt x="7910" y="6606"/>
                      <a:pt x="7843" y="6749"/>
                      <a:pt x="7782" y="6928"/>
                    </a:cubicBezTo>
                    <a:cubicBezTo>
                      <a:pt x="7719" y="7103"/>
                      <a:pt x="7558" y="7510"/>
                      <a:pt x="7425" y="7823"/>
                    </a:cubicBezTo>
                    <a:cubicBezTo>
                      <a:pt x="7294" y="8136"/>
                      <a:pt x="7195" y="8407"/>
                      <a:pt x="7208" y="8423"/>
                    </a:cubicBezTo>
                    <a:cubicBezTo>
                      <a:pt x="7208" y="8424"/>
                      <a:pt x="7209" y="8424"/>
                      <a:pt x="7209" y="8424"/>
                    </a:cubicBezTo>
                    <a:cubicBezTo>
                      <a:pt x="7228" y="8424"/>
                      <a:pt x="7380" y="8087"/>
                      <a:pt x="7552" y="7665"/>
                    </a:cubicBezTo>
                    <a:cubicBezTo>
                      <a:pt x="7843" y="6951"/>
                      <a:pt x="7937" y="6711"/>
                      <a:pt x="7968" y="6711"/>
                    </a:cubicBezTo>
                    <a:cubicBezTo>
                      <a:pt x="7985" y="6711"/>
                      <a:pt x="7982" y="6789"/>
                      <a:pt x="7984" y="6900"/>
                    </a:cubicBezTo>
                    <a:cubicBezTo>
                      <a:pt x="7985" y="7103"/>
                      <a:pt x="7897" y="7354"/>
                      <a:pt x="7588" y="7997"/>
                    </a:cubicBezTo>
                    <a:cubicBezTo>
                      <a:pt x="7367" y="8457"/>
                      <a:pt x="7197" y="8839"/>
                      <a:pt x="7211" y="8851"/>
                    </a:cubicBezTo>
                    <a:cubicBezTo>
                      <a:pt x="7211" y="8851"/>
                      <a:pt x="7211" y="8851"/>
                      <a:pt x="7211" y="8851"/>
                    </a:cubicBezTo>
                    <a:cubicBezTo>
                      <a:pt x="7228" y="8851"/>
                      <a:pt x="7406" y="8510"/>
                      <a:pt x="7616" y="8076"/>
                    </a:cubicBezTo>
                    <a:cubicBezTo>
                      <a:pt x="7829" y="7634"/>
                      <a:pt x="8005" y="7277"/>
                      <a:pt x="8013" y="7277"/>
                    </a:cubicBezTo>
                    <a:cubicBezTo>
                      <a:pt x="8022" y="7277"/>
                      <a:pt x="8032" y="7547"/>
                      <a:pt x="8036" y="7872"/>
                    </a:cubicBezTo>
                    <a:cubicBezTo>
                      <a:pt x="8042" y="8486"/>
                      <a:pt x="8026" y="8546"/>
                      <a:pt x="7704" y="9190"/>
                    </a:cubicBezTo>
                    <a:cubicBezTo>
                      <a:pt x="7624" y="9349"/>
                      <a:pt x="7570" y="9484"/>
                      <a:pt x="7588" y="9484"/>
                    </a:cubicBezTo>
                    <a:cubicBezTo>
                      <a:pt x="7604" y="9484"/>
                      <a:pt x="7712" y="9296"/>
                      <a:pt x="7830" y="9072"/>
                    </a:cubicBezTo>
                    <a:lnTo>
                      <a:pt x="8042" y="8657"/>
                    </a:lnTo>
                    <a:lnTo>
                      <a:pt x="8045" y="8914"/>
                    </a:lnTo>
                    <a:cubicBezTo>
                      <a:pt x="8046" y="9560"/>
                      <a:pt x="7743" y="10543"/>
                      <a:pt x="7394" y="10999"/>
                    </a:cubicBezTo>
                    <a:cubicBezTo>
                      <a:pt x="7191" y="11262"/>
                      <a:pt x="6773" y="11385"/>
                      <a:pt x="6067" y="11385"/>
                    </a:cubicBezTo>
                    <a:cubicBezTo>
                      <a:pt x="5431" y="11385"/>
                      <a:pt x="5229" y="11455"/>
                      <a:pt x="4757" y="11840"/>
                    </a:cubicBezTo>
                    <a:cubicBezTo>
                      <a:pt x="4488" y="12059"/>
                      <a:pt x="4303" y="12157"/>
                      <a:pt x="4079" y="12157"/>
                    </a:cubicBezTo>
                    <a:cubicBezTo>
                      <a:pt x="3942" y="12157"/>
                      <a:pt x="3789" y="12120"/>
                      <a:pt x="3594" y="12051"/>
                    </a:cubicBezTo>
                    <a:lnTo>
                      <a:pt x="3196" y="11911"/>
                    </a:lnTo>
                    <a:lnTo>
                      <a:pt x="3235" y="11629"/>
                    </a:lnTo>
                    <a:cubicBezTo>
                      <a:pt x="3337" y="10886"/>
                      <a:pt x="3678" y="9688"/>
                      <a:pt x="3980" y="9006"/>
                    </a:cubicBezTo>
                    <a:cubicBezTo>
                      <a:pt x="4059" y="8828"/>
                      <a:pt x="4108" y="8687"/>
                      <a:pt x="4091" y="8687"/>
                    </a:cubicBezTo>
                    <a:cubicBezTo>
                      <a:pt x="3960" y="8687"/>
                      <a:pt x="3389" y="10416"/>
                      <a:pt x="3235" y="11280"/>
                    </a:cubicBezTo>
                    <a:lnTo>
                      <a:pt x="3130" y="11875"/>
                    </a:lnTo>
                    <a:lnTo>
                      <a:pt x="2798" y="11875"/>
                    </a:lnTo>
                    <a:cubicBezTo>
                      <a:pt x="2780" y="11875"/>
                      <a:pt x="2762" y="11875"/>
                      <a:pt x="2745" y="11875"/>
                    </a:cubicBezTo>
                    <a:cubicBezTo>
                      <a:pt x="2416" y="11875"/>
                      <a:pt x="2429" y="11858"/>
                      <a:pt x="2588" y="11151"/>
                    </a:cubicBezTo>
                    <a:cubicBezTo>
                      <a:pt x="2647" y="10884"/>
                      <a:pt x="2676" y="10678"/>
                      <a:pt x="2653" y="10678"/>
                    </a:cubicBezTo>
                    <a:lnTo>
                      <a:pt x="2653" y="10678"/>
                    </a:lnTo>
                    <a:cubicBezTo>
                      <a:pt x="2653" y="10678"/>
                      <a:pt x="2652" y="10679"/>
                      <a:pt x="2651" y="10679"/>
                    </a:cubicBezTo>
                    <a:cubicBezTo>
                      <a:pt x="2624" y="10697"/>
                      <a:pt x="2553" y="10973"/>
                      <a:pt x="2493" y="11293"/>
                    </a:cubicBezTo>
                    <a:cubicBezTo>
                      <a:pt x="2428" y="11635"/>
                      <a:pt x="2354" y="11875"/>
                      <a:pt x="2312" y="11875"/>
                    </a:cubicBezTo>
                    <a:cubicBezTo>
                      <a:pt x="2262" y="11875"/>
                      <a:pt x="2294" y="11623"/>
                      <a:pt x="2415" y="11028"/>
                    </a:cubicBezTo>
                    <a:cubicBezTo>
                      <a:pt x="2573" y="10258"/>
                      <a:pt x="2604" y="10094"/>
                      <a:pt x="2580" y="10094"/>
                    </a:cubicBezTo>
                    <a:lnTo>
                      <a:pt x="2580" y="10094"/>
                    </a:lnTo>
                    <a:cubicBezTo>
                      <a:pt x="2577" y="10094"/>
                      <a:pt x="2572" y="10097"/>
                      <a:pt x="2567" y="10103"/>
                    </a:cubicBezTo>
                    <a:cubicBezTo>
                      <a:pt x="2537" y="10130"/>
                      <a:pt x="2367" y="10900"/>
                      <a:pt x="2223" y="11641"/>
                    </a:cubicBezTo>
                    <a:cubicBezTo>
                      <a:pt x="2172" y="11902"/>
                      <a:pt x="2155" y="11971"/>
                      <a:pt x="2079" y="11971"/>
                    </a:cubicBezTo>
                    <a:cubicBezTo>
                      <a:pt x="2056" y="11971"/>
                      <a:pt x="2026" y="11964"/>
                      <a:pt x="1989" y="11955"/>
                    </a:cubicBezTo>
                    <a:cubicBezTo>
                      <a:pt x="1540" y="11844"/>
                      <a:pt x="1299" y="11468"/>
                      <a:pt x="1086" y="10536"/>
                    </a:cubicBezTo>
                    <a:cubicBezTo>
                      <a:pt x="997" y="10143"/>
                      <a:pt x="812" y="9389"/>
                      <a:pt x="678" y="8869"/>
                    </a:cubicBezTo>
                    <a:cubicBezTo>
                      <a:pt x="160" y="6847"/>
                      <a:pt x="327" y="5584"/>
                      <a:pt x="1199" y="4937"/>
                    </a:cubicBezTo>
                    <a:cubicBezTo>
                      <a:pt x="1665" y="4593"/>
                      <a:pt x="2026" y="4480"/>
                      <a:pt x="3008" y="4376"/>
                    </a:cubicBezTo>
                    <a:lnTo>
                      <a:pt x="3277" y="4347"/>
                    </a:lnTo>
                    <a:lnTo>
                      <a:pt x="3123" y="4513"/>
                    </a:lnTo>
                    <a:cubicBezTo>
                      <a:pt x="2905" y="4746"/>
                      <a:pt x="2591" y="5198"/>
                      <a:pt x="2591" y="5278"/>
                    </a:cubicBezTo>
                    <a:cubicBezTo>
                      <a:pt x="2591" y="5284"/>
                      <a:pt x="2592" y="5286"/>
                      <a:pt x="2596" y="5286"/>
                    </a:cubicBezTo>
                    <a:cubicBezTo>
                      <a:pt x="2617" y="5286"/>
                      <a:pt x="2699" y="5186"/>
                      <a:pt x="2798" y="5040"/>
                    </a:cubicBezTo>
                    <a:cubicBezTo>
                      <a:pt x="3004" y="4738"/>
                      <a:pt x="3364" y="4362"/>
                      <a:pt x="3436" y="4362"/>
                    </a:cubicBezTo>
                    <a:cubicBezTo>
                      <a:pt x="3445" y="4362"/>
                      <a:pt x="3449" y="4367"/>
                      <a:pt x="3449" y="4378"/>
                    </a:cubicBezTo>
                    <a:cubicBezTo>
                      <a:pt x="3449" y="4413"/>
                      <a:pt x="3393" y="4489"/>
                      <a:pt x="3319" y="4556"/>
                    </a:cubicBezTo>
                    <a:cubicBezTo>
                      <a:pt x="3176" y="4687"/>
                      <a:pt x="2867" y="5108"/>
                      <a:pt x="2656" y="5457"/>
                    </a:cubicBezTo>
                    <a:cubicBezTo>
                      <a:pt x="2561" y="5615"/>
                      <a:pt x="2528" y="5688"/>
                      <a:pt x="2543" y="5688"/>
                    </a:cubicBezTo>
                    <a:cubicBezTo>
                      <a:pt x="2563" y="5688"/>
                      <a:pt x="2683" y="5535"/>
                      <a:pt x="2855" y="5274"/>
                    </a:cubicBezTo>
                    <a:cubicBezTo>
                      <a:pt x="3004" y="5047"/>
                      <a:pt x="3242" y="4739"/>
                      <a:pt x="3376" y="4596"/>
                    </a:cubicBezTo>
                    <a:cubicBezTo>
                      <a:pt x="3619" y="4338"/>
                      <a:pt x="3624" y="4335"/>
                      <a:pt x="4066" y="4335"/>
                    </a:cubicBezTo>
                    <a:cubicBezTo>
                      <a:pt x="4361" y="4335"/>
                      <a:pt x="4736" y="4275"/>
                      <a:pt x="5190" y="4155"/>
                    </a:cubicBezTo>
                    <a:cubicBezTo>
                      <a:pt x="5565" y="4057"/>
                      <a:pt x="5939" y="3964"/>
                      <a:pt x="6025" y="3948"/>
                    </a:cubicBezTo>
                    <a:cubicBezTo>
                      <a:pt x="6070" y="3940"/>
                      <a:pt x="6124" y="3936"/>
                      <a:pt x="6185" y="3936"/>
                    </a:cubicBezTo>
                    <a:close/>
                    <a:moveTo>
                      <a:pt x="4756" y="12258"/>
                    </a:moveTo>
                    <a:cubicBezTo>
                      <a:pt x="4764" y="12258"/>
                      <a:pt x="4773" y="12261"/>
                      <a:pt x="4781" y="12269"/>
                    </a:cubicBezTo>
                    <a:cubicBezTo>
                      <a:pt x="4796" y="12281"/>
                      <a:pt x="4777" y="12344"/>
                      <a:pt x="4742" y="12406"/>
                    </a:cubicBezTo>
                    <a:cubicBezTo>
                      <a:pt x="4715" y="12454"/>
                      <a:pt x="4698" y="12478"/>
                      <a:pt x="4688" y="12478"/>
                    </a:cubicBezTo>
                    <a:cubicBezTo>
                      <a:pt x="4679" y="12478"/>
                      <a:pt x="4675" y="12459"/>
                      <a:pt x="4674" y="12420"/>
                    </a:cubicBezTo>
                    <a:cubicBezTo>
                      <a:pt x="4671" y="12335"/>
                      <a:pt x="4715" y="12258"/>
                      <a:pt x="4756" y="12258"/>
                    </a:cubicBezTo>
                    <a:close/>
                    <a:moveTo>
                      <a:pt x="6686" y="1"/>
                    </a:moveTo>
                    <a:cubicBezTo>
                      <a:pt x="6599" y="1"/>
                      <a:pt x="6427" y="83"/>
                      <a:pt x="6051" y="278"/>
                    </a:cubicBezTo>
                    <a:cubicBezTo>
                      <a:pt x="4488" y="1093"/>
                      <a:pt x="4025" y="1819"/>
                      <a:pt x="3993" y="3510"/>
                    </a:cubicBezTo>
                    <a:cubicBezTo>
                      <a:pt x="3989" y="3707"/>
                      <a:pt x="3985" y="3792"/>
                      <a:pt x="3971" y="3792"/>
                    </a:cubicBezTo>
                    <a:cubicBezTo>
                      <a:pt x="3962" y="3792"/>
                      <a:pt x="3948" y="3757"/>
                      <a:pt x="3928" y="3694"/>
                    </a:cubicBezTo>
                    <a:cubicBezTo>
                      <a:pt x="3894" y="3588"/>
                      <a:pt x="3886" y="3204"/>
                      <a:pt x="3910" y="2792"/>
                    </a:cubicBezTo>
                    <a:cubicBezTo>
                      <a:pt x="3951" y="2076"/>
                      <a:pt x="3951" y="2076"/>
                      <a:pt x="3791" y="1919"/>
                    </a:cubicBezTo>
                    <a:cubicBezTo>
                      <a:pt x="3702" y="1832"/>
                      <a:pt x="3640" y="1786"/>
                      <a:pt x="3581" y="1786"/>
                    </a:cubicBezTo>
                    <a:cubicBezTo>
                      <a:pt x="3515" y="1786"/>
                      <a:pt x="3454" y="1845"/>
                      <a:pt x="3365" y="1966"/>
                    </a:cubicBezTo>
                    <a:cubicBezTo>
                      <a:pt x="3249" y="2124"/>
                      <a:pt x="3249" y="2132"/>
                      <a:pt x="3378" y="3002"/>
                    </a:cubicBezTo>
                    <a:cubicBezTo>
                      <a:pt x="3450" y="3485"/>
                      <a:pt x="3511" y="3921"/>
                      <a:pt x="3511" y="3977"/>
                    </a:cubicBezTo>
                    <a:cubicBezTo>
                      <a:pt x="3511" y="4055"/>
                      <a:pt x="3412" y="4084"/>
                      <a:pt x="3032" y="4117"/>
                    </a:cubicBezTo>
                    <a:cubicBezTo>
                      <a:pt x="1899" y="4218"/>
                      <a:pt x="1395" y="4398"/>
                      <a:pt x="839" y="4906"/>
                    </a:cubicBezTo>
                    <a:cubicBezTo>
                      <a:pt x="656" y="5074"/>
                      <a:pt x="448" y="5341"/>
                      <a:pt x="362" y="5520"/>
                    </a:cubicBezTo>
                    <a:cubicBezTo>
                      <a:pt x="15" y="6241"/>
                      <a:pt x="0" y="7354"/>
                      <a:pt x="323" y="8573"/>
                    </a:cubicBezTo>
                    <a:cubicBezTo>
                      <a:pt x="424" y="8958"/>
                      <a:pt x="605" y="9683"/>
                      <a:pt x="724" y="10184"/>
                    </a:cubicBezTo>
                    <a:cubicBezTo>
                      <a:pt x="963" y="11195"/>
                      <a:pt x="1077" y="11500"/>
                      <a:pt x="1339" y="11808"/>
                    </a:cubicBezTo>
                    <a:cubicBezTo>
                      <a:pt x="1589" y="12105"/>
                      <a:pt x="1827" y="12182"/>
                      <a:pt x="2489" y="12182"/>
                    </a:cubicBezTo>
                    <a:cubicBezTo>
                      <a:pt x="2949" y="12182"/>
                      <a:pt x="3156" y="12213"/>
                      <a:pt x="3515" y="12340"/>
                    </a:cubicBezTo>
                    <a:cubicBezTo>
                      <a:pt x="3736" y="12418"/>
                      <a:pt x="3975" y="12475"/>
                      <a:pt x="4078" y="12475"/>
                    </a:cubicBezTo>
                    <a:cubicBezTo>
                      <a:pt x="4089" y="12475"/>
                      <a:pt x="4099" y="12474"/>
                      <a:pt x="4107" y="12472"/>
                    </a:cubicBezTo>
                    <a:cubicBezTo>
                      <a:pt x="4135" y="12467"/>
                      <a:pt x="4158" y="12463"/>
                      <a:pt x="4176" y="12463"/>
                    </a:cubicBezTo>
                    <a:cubicBezTo>
                      <a:pt x="4239" y="12463"/>
                      <a:pt x="4247" y="12506"/>
                      <a:pt x="4247" y="12650"/>
                    </a:cubicBezTo>
                    <a:cubicBezTo>
                      <a:pt x="4247" y="12815"/>
                      <a:pt x="4270" y="12855"/>
                      <a:pt x="4369" y="12855"/>
                    </a:cubicBezTo>
                    <a:cubicBezTo>
                      <a:pt x="4436" y="12855"/>
                      <a:pt x="4491" y="12833"/>
                      <a:pt x="4491" y="12807"/>
                    </a:cubicBezTo>
                    <a:cubicBezTo>
                      <a:pt x="4491" y="12786"/>
                      <a:pt x="4571" y="12773"/>
                      <a:pt x="4684" y="12773"/>
                    </a:cubicBezTo>
                    <a:cubicBezTo>
                      <a:pt x="4720" y="12773"/>
                      <a:pt x="4760" y="12774"/>
                      <a:pt x="4801" y="12777"/>
                    </a:cubicBezTo>
                    <a:cubicBezTo>
                      <a:pt x="4846" y="12780"/>
                      <a:pt x="4886" y="12781"/>
                      <a:pt x="4921" y="12781"/>
                    </a:cubicBezTo>
                    <a:cubicBezTo>
                      <a:pt x="5064" y="12781"/>
                      <a:pt x="5125" y="12758"/>
                      <a:pt x="5146" y="12700"/>
                    </a:cubicBezTo>
                    <a:cubicBezTo>
                      <a:pt x="5164" y="12657"/>
                      <a:pt x="5197" y="12631"/>
                      <a:pt x="5234" y="12631"/>
                    </a:cubicBezTo>
                    <a:cubicBezTo>
                      <a:pt x="5244" y="12631"/>
                      <a:pt x="5254" y="12633"/>
                      <a:pt x="5264" y="12637"/>
                    </a:cubicBezTo>
                    <a:cubicBezTo>
                      <a:pt x="5275" y="12641"/>
                      <a:pt x="5287" y="12643"/>
                      <a:pt x="5300" y="12643"/>
                    </a:cubicBezTo>
                    <a:cubicBezTo>
                      <a:pt x="5404" y="12643"/>
                      <a:pt x="5533" y="12497"/>
                      <a:pt x="5533" y="12360"/>
                    </a:cubicBezTo>
                    <a:cubicBezTo>
                      <a:pt x="5533" y="12292"/>
                      <a:pt x="5491" y="12139"/>
                      <a:pt x="5440" y="12018"/>
                    </a:cubicBezTo>
                    <a:cubicBezTo>
                      <a:pt x="5389" y="11896"/>
                      <a:pt x="5365" y="11781"/>
                      <a:pt x="5385" y="11761"/>
                    </a:cubicBezTo>
                    <a:cubicBezTo>
                      <a:pt x="5405" y="11741"/>
                      <a:pt x="5750" y="11707"/>
                      <a:pt x="6149" y="11687"/>
                    </a:cubicBezTo>
                    <a:cubicBezTo>
                      <a:pt x="6787" y="11655"/>
                      <a:pt x="6918" y="11629"/>
                      <a:pt x="7231" y="11472"/>
                    </a:cubicBezTo>
                    <a:cubicBezTo>
                      <a:pt x="7576" y="11300"/>
                      <a:pt x="7596" y="11276"/>
                      <a:pt x="7877" y="10713"/>
                    </a:cubicBezTo>
                    <a:cubicBezTo>
                      <a:pt x="8327" y="9791"/>
                      <a:pt x="8437" y="8879"/>
                      <a:pt x="8286" y="7217"/>
                    </a:cubicBezTo>
                    <a:cubicBezTo>
                      <a:pt x="8105" y="5221"/>
                      <a:pt x="7782" y="4307"/>
                      <a:pt x="7106" y="3885"/>
                    </a:cubicBezTo>
                    <a:cubicBezTo>
                      <a:pt x="6876" y="3740"/>
                      <a:pt x="6655" y="3669"/>
                      <a:pt x="6360" y="3669"/>
                    </a:cubicBezTo>
                    <a:cubicBezTo>
                      <a:pt x="6073" y="3669"/>
                      <a:pt x="5714" y="3737"/>
                      <a:pt x="5208" y="3871"/>
                    </a:cubicBezTo>
                    <a:cubicBezTo>
                      <a:pt x="4780" y="3984"/>
                      <a:pt x="4408" y="4069"/>
                      <a:pt x="4337" y="4069"/>
                    </a:cubicBezTo>
                    <a:cubicBezTo>
                      <a:pt x="4330" y="4069"/>
                      <a:pt x="4326" y="4068"/>
                      <a:pt x="4325" y="4067"/>
                    </a:cubicBezTo>
                    <a:cubicBezTo>
                      <a:pt x="4308" y="4051"/>
                      <a:pt x="4496" y="3934"/>
                      <a:pt x="4741" y="3811"/>
                    </a:cubicBezTo>
                    <a:cubicBezTo>
                      <a:pt x="5978" y="3187"/>
                      <a:pt x="6640" y="2433"/>
                      <a:pt x="6822" y="1432"/>
                    </a:cubicBezTo>
                    <a:cubicBezTo>
                      <a:pt x="6880" y="1107"/>
                      <a:pt x="6859" y="377"/>
                      <a:pt x="6780" y="96"/>
                    </a:cubicBezTo>
                    <a:cubicBezTo>
                      <a:pt x="6763" y="35"/>
                      <a:pt x="6742" y="1"/>
                      <a:pt x="6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0"/>
              <p:cNvSpPr/>
              <p:nvPr/>
            </p:nvSpPr>
            <p:spPr>
              <a:xfrm>
                <a:off x="6606300" y="1890950"/>
                <a:ext cx="18575" cy="10550"/>
              </a:xfrm>
              <a:custGeom>
                <a:avLst/>
                <a:gdLst/>
                <a:ahLst/>
                <a:cxnLst/>
                <a:rect l="l" t="t" r="r" b="b"/>
                <a:pathLst>
                  <a:path w="743" h="422" extrusionOk="0">
                    <a:moveTo>
                      <a:pt x="728" y="0"/>
                    </a:moveTo>
                    <a:cubicBezTo>
                      <a:pt x="703" y="0"/>
                      <a:pt x="604" y="58"/>
                      <a:pt x="346" y="208"/>
                    </a:cubicBezTo>
                    <a:cubicBezTo>
                      <a:pt x="143" y="325"/>
                      <a:pt x="0" y="422"/>
                      <a:pt x="27" y="422"/>
                    </a:cubicBezTo>
                    <a:cubicBezTo>
                      <a:pt x="27" y="422"/>
                      <a:pt x="28" y="422"/>
                      <a:pt x="28" y="422"/>
                    </a:cubicBezTo>
                    <a:cubicBezTo>
                      <a:pt x="112" y="422"/>
                      <a:pt x="670" y="119"/>
                      <a:pt x="712" y="54"/>
                    </a:cubicBezTo>
                    <a:cubicBezTo>
                      <a:pt x="731" y="21"/>
                      <a:pt x="743" y="0"/>
                      <a:pt x="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30"/>
              <p:cNvSpPr/>
              <p:nvPr/>
            </p:nvSpPr>
            <p:spPr>
              <a:xfrm>
                <a:off x="6609625" y="1897075"/>
                <a:ext cx="13475" cy="7025"/>
              </a:xfrm>
              <a:custGeom>
                <a:avLst/>
                <a:gdLst/>
                <a:ahLst/>
                <a:cxnLst/>
                <a:rect l="l" t="t" r="r" b="b"/>
                <a:pathLst>
                  <a:path w="539" h="281" extrusionOk="0">
                    <a:moveTo>
                      <a:pt x="504" y="1"/>
                    </a:moveTo>
                    <a:cubicBezTo>
                      <a:pt x="474" y="1"/>
                      <a:pt x="375" y="40"/>
                      <a:pt x="217" y="122"/>
                    </a:cubicBezTo>
                    <a:cubicBezTo>
                      <a:pt x="89" y="189"/>
                      <a:pt x="1" y="258"/>
                      <a:pt x="20" y="277"/>
                    </a:cubicBezTo>
                    <a:cubicBezTo>
                      <a:pt x="22" y="279"/>
                      <a:pt x="26" y="281"/>
                      <a:pt x="32" y="281"/>
                    </a:cubicBezTo>
                    <a:cubicBezTo>
                      <a:pt x="72" y="281"/>
                      <a:pt x="189" y="229"/>
                      <a:pt x="316" y="153"/>
                    </a:cubicBezTo>
                    <a:cubicBezTo>
                      <a:pt x="482" y="53"/>
                      <a:pt x="539"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30"/>
              <p:cNvSpPr/>
              <p:nvPr/>
            </p:nvSpPr>
            <p:spPr>
              <a:xfrm>
                <a:off x="6637425" y="1931050"/>
                <a:ext cx="4050" cy="16025"/>
              </a:xfrm>
              <a:custGeom>
                <a:avLst/>
                <a:gdLst/>
                <a:ahLst/>
                <a:cxnLst/>
                <a:rect l="l" t="t" r="r" b="b"/>
                <a:pathLst>
                  <a:path w="162" h="641" extrusionOk="0">
                    <a:moveTo>
                      <a:pt x="146" y="0"/>
                    </a:moveTo>
                    <a:cubicBezTo>
                      <a:pt x="131" y="0"/>
                      <a:pt x="92" y="127"/>
                      <a:pt x="58" y="295"/>
                    </a:cubicBezTo>
                    <a:cubicBezTo>
                      <a:pt x="19" y="473"/>
                      <a:pt x="0" y="626"/>
                      <a:pt x="13" y="640"/>
                    </a:cubicBezTo>
                    <a:cubicBezTo>
                      <a:pt x="14" y="641"/>
                      <a:pt x="15" y="641"/>
                      <a:pt x="15" y="641"/>
                    </a:cubicBezTo>
                    <a:cubicBezTo>
                      <a:pt x="30" y="641"/>
                      <a:pt x="69" y="514"/>
                      <a:pt x="106" y="345"/>
                    </a:cubicBezTo>
                    <a:cubicBezTo>
                      <a:pt x="143" y="167"/>
                      <a:pt x="162" y="14"/>
                      <a:pt x="149" y="1"/>
                    </a:cubicBezTo>
                    <a:cubicBezTo>
                      <a:pt x="148" y="0"/>
                      <a:pt x="147"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30"/>
              <p:cNvSpPr/>
              <p:nvPr/>
            </p:nvSpPr>
            <p:spPr>
              <a:xfrm>
                <a:off x="6566600" y="1932825"/>
                <a:ext cx="14000" cy="21900"/>
              </a:xfrm>
              <a:custGeom>
                <a:avLst/>
                <a:gdLst/>
                <a:ahLst/>
                <a:cxnLst/>
                <a:rect l="l" t="t" r="r" b="b"/>
                <a:pathLst>
                  <a:path w="560" h="876" extrusionOk="0">
                    <a:moveTo>
                      <a:pt x="536" y="0"/>
                    </a:moveTo>
                    <a:cubicBezTo>
                      <a:pt x="512" y="0"/>
                      <a:pt x="434" y="86"/>
                      <a:pt x="357" y="204"/>
                    </a:cubicBezTo>
                    <a:cubicBezTo>
                      <a:pt x="177" y="474"/>
                      <a:pt x="1" y="805"/>
                      <a:pt x="1" y="871"/>
                    </a:cubicBezTo>
                    <a:cubicBezTo>
                      <a:pt x="1" y="874"/>
                      <a:pt x="2" y="875"/>
                      <a:pt x="4" y="875"/>
                    </a:cubicBezTo>
                    <a:cubicBezTo>
                      <a:pt x="19" y="875"/>
                      <a:pt x="99" y="753"/>
                      <a:pt x="192" y="584"/>
                    </a:cubicBezTo>
                    <a:cubicBezTo>
                      <a:pt x="296" y="401"/>
                      <a:pt x="426" y="197"/>
                      <a:pt x="478" y="140"/>
                    </a:cubicBezTo>
                    <a:cubicBezTo>
                      <a:pt x="532" y="77"/>
                      <a:pt x="560" y="20"/>
                      <a:pt x="541" y="2"/>
                    </a:cubicBezTo>
                    <a:cubicBezTo>
                      <a:pt x="540" y="1"/>
                      <a:pt x="53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0"/>
              <p:cNvSpPr/>
              <p:nvPr/>
            </p:nvSpPr>
            <p:spPr>
              <a:xfrm>
                <a:off x="6661775" y="1934225"/>
                <a:ext cx="16650" cy="38650"/>
              </a:xfrm>
              <a:custGeom>
                <a:avLst/>
                <a:gdLst/>
                <a:ahLst/>
                <a:cxnLst/>
                <a:rect l="l" t="t" r="r" b="b"/>
                <a:pathLst>
                  <a:path w="666" h="1546" extrusionOk="0">
                    <a:moveTo>
                      <a:pt x="654" y="1"/>
                    </a:moveTo>
                    <a:cubicBezTo>
                      <a:pt x="637" y="1"/>
                      <a:pt x="484" y="334"/>
                      <a:pt x="311" y="749"/>
                    </a:cubicBezTo>
                    <a:cubicBezTo>
                      <a:pt x="135" y="1171"/>
                      <a:pt x="1" y="1532"/>
                      <a:pt x="14" y="1546"/>
                    </a:cubicBezTo>
                    <a:cubicBezTo>
                      <a:pt x="15" y="1546"/>
                      <a:pt x="15" y="1546"/>
                      <a:pt x="15" y="1546"/>
                    </a:cubicBezTo>
                    <a:cubicBezTo>
                      <a:pt x="34" y="1546"/>
                      <a:pt x="186" y="1214"/>
                      <a:pt x="357" y="799"/>
                    </a:cubicBezTo>
                    <a:cubicBezTo>
                      <a:pt x="532" y="375"/>
                      <a:pt x="666" y="14"/>
                      <a:pt x="655" y="1"/>
                    </a:cubicBezTo>
                    <a:cubicBezTo>
                      <a:pt x="655" y="1"/>
                      <a:pt x="654" y="1"/>
                      <a:pt x="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30"/>
              <p:cNvSpPr/>
              <p:nvPr/>
            </p:nvSpPr>
            <p:spPr>
              <a:xfrm>
                <a:off x="6531275" y="1936725"/>
                <a:ext cx="17000" cy="35025"/>
              </a:xfrm>
              <a:custGeom>
                <a:avLst/>
                <a:gdLst/>
                <a:ahLst/>
                <a:cxnLst/>
                <a:rect l="l" t="t" r="r" b="b"/>
                <a:pathLst>
                  <a:path w="680" h="1401" extrusionOk="0">
                    <a:moveTo>
                      <a:pt x="644" y="0"/>
                    </a:moveTo>
                    <a:lnTo>
                      <a:pt x="644" y="0"/>
                    </a:lnTo>
                    <a:cubicBezTo>
                      <a:pt x="628" y="0"/>
                      <a:pt x="534" y="173"/>
                      <a:pt x="436" y="380"/>
                    </a:cubicBezTo>
                    <a:cubicBezTo>
                      <a:pt x="224" y="837"/>
                      <a:pt x="1" y="1401"/>
                      <a:pt x="32" y="1401"/>
                    </a:cubicBezTo>
                    <a:cubicBezTo>
                      <a:pt x="33" y="1401"/>
                      <a:pt x="35" y="1400"/>
                      <a:pt x="38" y="1397"/>
                    </a:cubicBezTo>
                    <a:cubicBezTo>
                      <a:pt x="99" y="1337"/>
                      <a:pt x="680" y="0"/>
                      <a:pt x="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30"/>
              <p:cNvSpPr/>
              <p:nvPr/>
            </p:nvSpPr>
            <p:spPr>
              <a:xfrm>
                <a:off x="6569875" y="1938775"/>
                <a:ext cx="13700" cy="19400"/>
              </a:xfrm>
              <a:custGeom>
                <a:avLst/>
                <a:gdLst/>
                <a:ahLst/>
                <a:cxnLst/>
                <a:rect l="l" t="t" r="r" b="b"/>
                <a:pathLst>
                  <a:path w="548" h="776" extrusionOk="0">
                    <a:moveTo>
                      <a:pt x="520" y="0"/>
                    </a:moveTo>
                    <a:cubicBezTo>
                      <a:pt x="500" y="0"/>
                      <a:pt x="467" y="22"/>
                      <a:pt x="441" y="57"/>
                    </a:cubicBezTo>
                    <a:cubicBezTo>
                      <a:pt x="294" y="238"/>
                      <a:pt x="1" y="775"/>
                      <a:pt x="49" y="775"/>
                    </a:cubicBezTo>
                    <a:cubicBezTo>
                      <a:pt x="80" y="775"/>
                      <a:pt x="141" y="687"/>
                      <a:pt x="185" y="581"/>
                    </a:cubicBezTo>
                    <a:cubicBezTo>
                      <a:pt x="228" y="478"/>
                      <a:pt x="333" y="307"/>
                      <a:pt x="413" y="211"/>
                    </a:cubicBezTo>
                    <a:cubicBezTo>
                      <a:pt x="494" y="112"/>
                      <a:pt x="548" y="20"/>
                      <a:pt x="533" y="5"/>
                    </a:cubicBezTo>
                    <a:cubicBezTo>
                      <a:pt x="530" y="2"/>
                      <a:pt x="525"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30"/>
              <p:cNvSpPr/>
              <p:nvPr/>
            </p:nvSpPr>
            <p:spPr>
              <a:xfrm>
                <a:off x="6669975" y="1939750"/>
                <a:ext cx="11300" cy="32225"/>
              </a:xfrm>
              <a:custGeom>
                <a:avLst/>
                <a:gdLst/>
                <a:ahLst/>
                <a:cxnLst/>
                <a:rect l="l" t="t" r="r" b="b"/>
                <a:pathLst>
                  <a:path w="452" h="1289" extrusionOk="0">
                    <a:moveTo>
                      <a:pt x="427" y="1"/>
                    </a:moveTo>
                    <a:cubicBezTo>
                      <a:pt x="410" y="1"/>
                      <a:pt x="387" y="34"/>
                      <a:pt x="375" y="78"/>
                    </a:cubicBezTo>
                    <a:cubicBezTo>
                      <a:pt x="363" y="120"/>
                      <a:pt x="269" y="409"/>
                      <a:pt x="166" y="721"/>
                    </a:cubicBezTo>
                    <a:cubicBezTo>
                      <a:pt x="62" y="1034"/>
                      <a:pt x="1" y="1288"/>
                      <a:pt x="27" y="1288"/>
                    </a:cubicBezTo>
                    <a:cubicBezTo>
                      <a:pt x="54" y="1288"/>
                      <a:pt x="110" y="1173"/>
                      <a:pt x="156" y="1025"/>
                    </a:cubicBezTo>
                    <a:cubicBezTo>
                      <a:pt x="356" y="358"/>
                      <a:pt x="451" y="1"/>
                      <a:pt x="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30"/>
              <p:cNvSpPr/>
              <p:nvPr/>
            </p:nvSpPr>
            <p:spPr>
              <a:xfrm>
                <a:off x="6504775" y="1942975"/>
                <a:ext cx="25050" cy="54225"/>
              </a:xfrm>
              <a:custGeom>
                <a:avLst/>
                <a:gdLst/>
                <a:ahLst/>
                <a:cxnLst/>
                <a:rect l="l" t="t" r="r" b="b"/>
                <a:pathLst>
                  <a:path w="1002" h="2169" extrusionOk="0">
                    <a:moveTo>
                      <a:pt x="977" y="0"/>
                    </a:moveTo>
                    <a:cubicBezTo>
                      <a:pt x="954" y="0"/>
                      <a:pt x="882" y="51"/>
                      <a:pt x="778" y="155"/>
                    </a:cubicBezTo>
                    <a:cubicBezTo>
                      <a:pt x="694" y="238"/>
                      <a:pt x="544" y="484"/>
                      <a:pt x="447" y="699"/>
                    </a:cubicBezTo>
                    <a:cubicBezTo>
                      <a:pt x="253" y="1129"/>
                      <a:pt x="0" y="2038"/>
                      <a:pt x="41" y="2158"/>
                    </a:cubicBezTo>
                    <a:cubicBezTo>
                      <a:pt x="44" y="2166"/>
                      <a:pt x="46" y="2169"/>
                      <a:pt x="50" y="2169"/>
                    </a:cubicBezTo>
                    <a:cubicBezTo>
                      <a:pt x="66" y="2169"/>
                      <a:pt x="93" y="2084"/>
                      <a:pt x="115" y="1956"/>
                    </a:cubicBezTo>
                    <a:cubicBezTo>
                      <a:pt x="173" y="1621"/>
                      <a:pt x="489" y="711"/>
                      <a:pt x="624" y="492"/>
                    </a:cubicBezTo>
                    <a:cubicBezTo>
                      <a:pt x="679" y="404"/>
                      <a:pt x="790" y="258"/>
                      <a:pt x="873" y="166"/>
                    </a:cubicBezTo>
                    <a:cubicBezTo>
                      <a:pt x="973" y="56"/>
                      <a:pt x="1002" y="0"/>
                      <a:pt x="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30"/>
              <p:cNvSpPr/>
              <p:nvPr/>
            </p:nvSpPr>
            <p:spPr>
              <a:xfrm>
                <a:off x="6676500" y="1946500"/>
                <a:ext cx="8750" cy="33625"/>
              </a:xfrm>
              <a:custGeom>
                <a:avLst/>
                <a:gdLst/>
                <a:ahLst/>
                <a:cxnLst/>
                <a:rect l="l" t="t" r="r" b="b"/>
                <a:pathLst>
                  <a:path w="350" h="1345" extrusionOk="0">
                    <a:moveTo>
                      <a:pt x="312" y="0"/>
                    </a:moveTo>
                    <a:cubicBezTo>
                      <a:pt x="296" y="0"/>
                      <a:pt x="216" y="300"/>
                      <a:pt x="133" y="684"/>
                    </a:cubicBezTo>
                    <a:cubicBezTo>
                      <a:pt x="50" y="1059"/>
                      <a:pt x="1" y="1344"/>
                      <a:pt x="19" y="1344"/>
                    </a:cubicBezTo>
                    <a:cubicBezTo>
                      <a:pt x="19" y="1344"/>
                      <a:pt x="21" y="1343"/>
                      <a:pt x="22" y="1342"/>
                    </a:cubicBezTo>
                    <a:cubicBezTo>
                      <a:pt x="79" y="1281"/>
                      <a:pt x="349" y="37"/>
                      <a:pt x="313" y="1"/>
                    </a:cubicBezTo>
                    <a:cubicBezTo>
                      <a:pt x="313" y="0"/>
                      <a:pt x="313"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30"/>
              <p:cNvSpPr/>
              <p:nvPr/>
            </p:nvSpPr>
            <p:spPr>
              <a:xfrm>
                <a:off x="6572925" y="1948175"/>
                <a:ext cx="13400" cy="24125"/>
              </a:xfrm>
              <a:custGeom>
                <a:avLst/>
                <a:gdLst/>
                <a:ahLst/>
                <a:cxnLst/>
                <a:rect l="l" t="t" r="r" b="b"/>
                <a:pathLst>
                  <a:path w="536" h="965" extrusionOk="0">
                    <a:moveTo>
                      <a:pt x="147" y="543"/>
                    </a:moveTo>
                    <a:cubicBezTo>
                      <a:pt x="156" y="543"/>
                      <a:pt x="165" y="546"/>
                      <a:pt x="173" y="553"/>
                    </a:cubicBezTo>
                    <a:cubicBezTo>
                      <a:pt x="190" y="572"/>
                      <a:pt x="173" y="616"/>
                      <a:pt x="130" y="657"/>
                    </a:cubicBezTo>
                    <a:cubicBezTo>
                      <a:pt x="106" y="681"/>
                      <a:pt x="86" y="693"/>
                      <a:pt x="73" y="693"/>
                    </a:cubicBezTo>
                    <a:cubicBezTo>
                      <a:pt x="63" y="693"/>
                      <a:pt x="57" y="685"/>
                      <a:pt x="57" y="669"/>
                    </a:cubicBezTo>
                    <a:cubicBezTo>
                      <a:pt x="57" y="603"/>
                      <a:pt x="106" y="543"/>
                      <a:pt x="147" y="543"/>
                    </a:cubicBezTo>
                    <a:close/>
                    <a:moveTo>
                      <a:pt x="410" y="1"/>
                    </a:moveTo>
                    <a:cubicBezTo>
                      <a:pt x="390" y="1"/>
                      <a:pt x="306" y="113"/>
                      <a:pt x="213" y="265"/>
                    </a:cubicBezTo>
                    <a:cubicBezTo>
                      <a:pt x="117" y="425"/>
                      <a:pt x="31" y="645"/>
                      <a:pt x="19" y="759"/>
                    </a:cubicBezTo>
                    <a:lnTo>
                      <a:pt x="1" y="965"/>
                    </a:lnTo>
                    <a:lnTo>
                      <a:pt x="160" y="729"/>
                    </a:lnTo>
                    <a:cubicBezTo>
                      <a:pt x="247" y="600"/>
                      <a:pt x="375" y="430"/>
                      <a:pt x="442" y="355"/>
                    </a:cubicBezTo>
                    <a:cubicBezTo>
                      <a:pt x="507" y="282"/>
                      <a:pt x="535" y="217"/>
                      <a:pt x="501" y="217"/>
                    </a:cubicBezTo>
                    <a:cubicBezTo>
                      <a:pt x="466" y="217"/>
                      <a:pt x="388" y="291"/>
                      <a:pt x="332" y="376"/>
                    </a:cubicBezTo>
                    <a:cubicBezTo>
                      <a:pt x="272" y="468"/>
                      <a:pt x="231" y="508"/>
                      <a:pt x="211" y="508"/>
                    </a:cubicBezTo>
                    <a:cubicBezTo>
                      <a:pt x="179" y="508"/>
                      <a:pt x="204" y="403"/>
                      <a:pt x="300" y="248"/>
                    </a:cubicBezTo>
                    <a:cubicBezTo>
                      <a:pt x="375" y="124"/>
                      <a:pt x="426" y="15"/>
                      <a:pt x="412" y="2"/>
                    </a:cubicBezTo>
                    <a:cubicBezTo>
                      <a:pt x="412" y="1"/>
                      <a:pt x="411"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30"/>
              <p:cNvSpPr/>
              <p:nvPr/>
            </p:nvSpPr>
            <p:spPr>
              <a:xfrm>
                <a:off x="6532525" y="1952450"/>
                <a:ext cx="14250" cy="31775"/>
              </a:xfrm>
              <a:custGeom>
                <a:avLst/>
                <a:gdLst/>
                <a:ahLst/>
                <a:cxnLst/>
                <a:rect l="l" t="t" r="r" b="b"/>
                <a:pathLst>
                  <a:path w="570" h="1271" extrusionOk="0">
                    <a:moveTo>
                      <a:pt x="543" y="0"/>
                    </a:moveTo>
                    <a:cubicBezTo>
                      <a:pt x="525" y="0"/>
                      <a:pt x="423" y="212"/>
                      <a:pt x="309" y="486"/>
                    </a:cubicBezTo>
                    <a:cubicBezTo>
                      <a:pt x="102" y="982"/>
                      <a:pt x="0" y="1271"/>
                      <a:pt x="31" y="1271"/>
                    </a:cubicBezTo>
                    <a:cubicBezTo>
                      <a:pt x="33" y="1271"/>
                      <a:pt x="37" y="1269"/>
                      <a:pt x="41" y="1265"/>
                    </a:cubicBezTo>
                    <a:cubicBezTo>
                      <a:pt x="96" y="1214"/>
                      <a:pt x="570" y="26"/>
                      <a:pt x="544" y="1"/>
                    </a:cubicBezTo>
                    <a:cubicBezTo>
                      <a:pt x="544" y="0"/>
                      <a:pt x="543" y="0"/>
                      <a:pt x="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30"/>
              <p:cNvSpPr/>
              <p:nvPr/>
            </p:nvSpPr>
            <p:spPr>
              <a:xfrm>
                <a:off x="6508325" y="1955400"/>
                <a:ext cx="19775" cy="51800"/>
              </a:xfrm>
              <a:custGeom>
                <a:avLst/>
                <a:gdLst/>
                <a:ahLst/>
                <a:cxnLst/>
                <a:rect l="l" t="t" r="r" b="b"/>
                <a:pathLst>
                  <a:path w="791" h="2072" extrusionOk="0">
                    <a:moveTo>
                      <a:pt x="774" y="0"/>
                    </a:moveTo>
                    <a:cubicBezTo>
                      <a:pt x="752" y="0"/>
                      <a:pt x="619" y="244"/>
                      <a:pt x="474" y="549"/>
                    </a:cubicBezTo>
                    <a:cubicBezTo>
                      <a:pt x="325" y="862"/>
                      <a:pt x="156" y="1323"/>
                      <a:pt x="103" y="1564"/>
                    </a:cubicBezTo>
                    <a:cubicBezTo>
                      <a:pt x="28" y="1902"/>
                      <a:pt x="1" y="2071"/>
                      <a:pt x="13" y="2071"/>
                    </a:cubicBezTo>
                    <a:cubicBezTo>
                      <a:pt x="26" y="2071"/>
                      <a:pt x="76" y="1909"/>
                      <a:pt x="158" y="1581"/>
                    </a:cubicBezTo>
                    <a:cubicBezTo>
                      <a:pt x="238" y="1263"/>
                      <a:pt x="417" y="779"/>
                      <a:pt x="555" y="511"/>
                    </a:cubicBezTo>
                    <a:cubicBezTo>
                      <a:pt x="691" y="243"/>
                      <a:pt x="790" y="14"/>
                      <a:pt x="775" y="1"/>
                    </a:cubicBezTo>
                    <a:cubicBezTo>
                      <a:pt x="775" y="0"/>
                      <a:pt x="774"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0"/>
              <p:cNvSpPr/>
              <p:nvPr/>
            </p:nvSpPr>
            <p:spPr>
              <a:xfrm>
                <a:off x="6539275" y="1960125"/>
                <a:ext cx="10550" cy="22350"/>
              </a:xfrm>
              <a:custGeom>
                <a:avLst/>
                <a:gdLst/>
                <a:ahLst/>
                <a:cxnLst/>
                <a:rect l="l" t="t" r="r" b="b"/>
                <a:pathLst>
                  <a:path w="422" h="894" extrusionOk="0">
                    <a:moveTo>
                      <a:pt x="395" y="1"/>
                    </a:moveTo>
                    <a:cubicBezTo>
                      <a:pt x="382" y="1"/>
                      <a:pt x="340" y="70"/>
                      <a:pt x="301" y="155"/>
                    </a:cubicBezTo>
                    <a:cubicBezTo>
                      <a:pt x="159" y="465"/>
                      <a:pt x="0" y="894"/>
                      <a:pt x="24" y="894"/>
                    </a:cubicBezTo>
                    <a:cubicBezTo>
                      <a:pt x="25" y="894"/>
                      <a:pt x="26" y="893"/>
                      <a:pt x="28" y="891"/>
                    </a:cubicBezTo>
                    <a:cubicBezTo>
                      <a:pt x="88" y="829"/>
                      <a:pt x="421" y="27"/>
                      <a:pt x="397" y="1"/>
                    </a:cubicBezTo>
                    <a:cubicBezTo>
                      <a:pt x="397" y="1"/>
                      <a:pt x="396"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0"/>
              <p:cNvSpPr/>
              <p:nvPr/>
            </p:nvSpPr>
            <p:spPr>
              <a:xfrm>
                <a:off x="6577375" y="1959875"/>
                <a:ext cx="10625" cy="16475"/>
              </a:xfrm>
              <a:custGeom>
                <a:avLst/>
                <a:gdLst/>
                <a:ahLst/>
                <a:cxnLst/>
                <a:rect l="l" t="t" r="r" b="b"/>
                <a:pathLst>
                  <a:path w="425" h="659" extrusionOk="0">
                    <a:moveTo>
                      <a:pt x="410" y="0"/>
                    </a:moveTo>
                    <a:lnTo>
                      <a:pt x="410" y="0"/>
                    </a:lnTo>
                    <a:cubicBezTo>
                      <a:pt x="393" y="0"/>
                      <a:pt x="311" y="103"/>
                      <a:pt x="189" y="295"/>
                    </a:cubicBezTo>
                    <a:cubicBezTo>
                      <a:pt x="87" y="453"/>
                      <a:pt x="0" y="612"/>
                      <a:pt x="0" y="644"/>
                    </a:cubicBezTo>
                    <a:cubicBezTo>
                      <a:pt x="0" y="654"/>
                      <a:pt x="3" y="659"/>
                      <a:pt x="7" y="659"/>
                    </a:cubicBezTo>
                    <a:cubicBezTo>
                      <a:pt x="31" y="659"/>
                      <a:pt x="118" y="528"/>
                      <a:pt x="300" y="225"/>
                    </a:cubicBezTo>
                    <a:cubicBezTo>
                      <a:pt x="393" y="72"/>
                      <a:pt x="424"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30"/>
              <p:cNvSpPr/>
              <p:nvPr/>
            </p:nvSpPr>
            <p:spPr>
              <a:xfrm>
                <a:off x="6580550" y="1961700"/>
                <a:ext cx="13425" cy="22025"/>
              </a:xfrm>
              <a:custGeom>
                <a:avLst/>
                <a:gdLst/>
                <a:ahLst/>
                <a:cxnLst/>
                <a:rect l="l" t="t" r="r" b="b"/>
                <a:pathLst>
                  <a:path w="537" h="881" extrusionOk="0">
                    <a:moveTo>
                      <a:pt x="521" y="0"/>
                    </a:moveTo>
                    <a:cubicBezTo>
                      <a:pt x="500" y="0"/>
                      <a:pt x="381" y="181"/>
                      <a:pt x="244" y="417"/>
                    </a:cubicBezTo>
                    <a:cubicBezTo>
                      <a:pt x="102" y="663"/>
                      <a:pt x="0" y="868"/>
                      <a:pt x="15" y="880"/>
                    </a:cubicBezTo>
                    <a:cubicBezTo>
                      <a:pt x="16" y="880"/>
                      <a:pt x="16" y="880"/>
                      <a:pt x="17" y="880"/>
                    </a:cubicBezTo>
                    <a:cubicBezTo>
                      <a:pt x="36" y="880"/>
                      <a:pt x="160" y="695"/>
                      <a:pt x="295" y="464"/>
                    </a:cubicBezTo>
                    <a:cubicBezTo>
                      <a:pt x="434" y="225"/>
                      <a:pt x="537" y="15"/>
                      <a:pt x="523" y="1"/>
                    </a:cubicBezTo>
                    <a:cubicBezTo>
                      <a:pt x="523" y="1"/>
                      <a:pt x="52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0"/>
              <p:cNvSpPr/>
              <p:nvPr/>
            </p:nvSpPr>
            <p:spPr>
              <a:xfrm>
                <a:off x="6546625" y="1964875"/>
                <a:ext cx="7875" cy="21725"/>
              </a:xfrm>
              <a:custGeom>
                <a:avLst/>
                <a:gdLst/>
                <a:ahLst/>
                <a:cxnLst/>
                <a:rect l="l" t="t" r="r" b="b"/>
                <a:pathLst>
                  <a:path w="315" h="869" extrusionOk="0">
                    <a:moveTo>
                      <a:pt x="299" y="1"/>
                    </a:moveTo>
                    <a:cubicBezTo>
                      <a:pt x="283" y="1"/>
                      <a:pt x="210" y="178"/>
                      <a:pt x="133" y="409"/>
                    </a:cubicBezTo>
                    <a:cubicBezTo>
                      <a:pt x="52" y="647"/>
                      <a:pt x="0" y="853"/>
                      <a:pt x="15" y="868"/>
                    </a:cubicBezTo>
                    <a:cubicBezTo>
                      <a:pt x="16" y="868"/>
                      <a:pt x="16" y="869"/>
                      <a:pt x="17" y="869"/>
                    </a:cubicBezTo>
                    <a:cubicBezTo>
                      <a:pt x="36" y="869"/>
                      <a:pt x="110" y="690"/>
                      <a:pt x="183" y="460"/>
                    </a:cubicBezTo>
                    <a:cubicBezTo>
                      <a:pt x="261" y="222"/>
                      <a:pt x="314" y="15"/>
                      <a:pt x="301" y="1"/>
                    </a:cubicBezTo>
                    <a:cubicBezTo>
                      <a:pt x="301" y="1"/>
                      <a:pt x="300"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0"/>
              <p:cNvSpPr/>
              <p:nvPr/>
            </p:nvSpPr>
            <p:spPr>
              <a:xfrm>
                <a:off x="6674050" y="1972475"/>
                <a:ext cx="16575" cy="40425"/>
              </a:xfrm>
              <a:custGeom>
                <a:avLst/>
                <a:gdLst/>
                <a:ahLst/>
                <a:cxnLst/>
                <a:rect l="l" t="t" r="r" b="b"/>
                <a:pathLst>
                  <a:path w="663" h="1617" extrusionOk="0">
                    <a:moveTo>
                      <a:pt x="648" y="1"/>
                    </a:moveTo>
                    <a:cubicBezTo>
                      <a:pt x="631" y="1"/>
                      <a:pt x="478" y="350"/>
                      <a:pt x="307" y="784"/>
                    </a:cubicBezTo>
                    <a:cubicBezTo>
                      <a:pt x="133" y="1226"/>
                      <a:pt x="1" y="1603"/>
                      <a:pt x="17" y="1616"/>
                    </a:cubicBezTo>
                    <a:cubicBezTo>
                      <a:pt x="17" y="1616"/>
                      <a:pt x="17" y="1617"/>
                      <a:pt x="18" y="1617"/>
                    </a:cubicBezTo>
                    <a:cubicBezTo>
                      <a:pt x="37" y="1617"/>
                      <a:pt x="188" y="1270"/>
                      <a:pt x="359" y="831"/>
                    </a:cubicBezTo>
                    <a:cubicBezTo>
                      <a:pt x="533" y="383"/>
                      <a:pt x="663" y="13"/>
                      <a:pt x="649" y="1"/>
                    </a:cubicBezTo>
                    <a:cubicBezTo>
                      <a:pt x="649" y="1"/>
                      <a:pt x="649" y="1"/>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30"/>
              <p:cNvSpPr/>
              <p:nvPr/>
            </p:nvSpPr>
            <p:spPr>
              <a:xfrm>
                <a:off x="6551375" y="1973825"/>
                <a:ext cx="7325" cy="25925"/>
              </a:xfrm>
              <a:custGeom>
                <a:avLst/>
                <a:gdLst/>
                <a:ahLst/>
                <a:cxnLst/>
                <a:rect l="l" t="t" r="r" b="b"/>
                <a:pathLst>
                  <a:path w="293" h="1037" extrusionOk="0">
                    <a:moveTo>
                      <a:pt x="275" y="0"/>
                    </a:moveTo>
                    <a:cubicBezTo>
                      <a:pt x="258" y="0"/>
                      <a:pt x="217" y="103"/>
                      <a:pt x="183" y="241"/>
                    </a:cubicBezTo>
                    <a:cubicBezTo>
                      <a:pt x="146" y="388"/>
                      <a:pt x="90" y="603"/>
                      <a:pt x="58" y="722"/>
                    </a:cubicBezTo>
                    <a:cubicBezTo>
                      <a:pt x="25" y="837"/>
                      <a:pt x="0" y="978"/>
                      <a:pt x="3" y="1029"/>
                    </a:cubicBezTo>
                    <a:cubicBezTo>
                      <a:pt x="3" y="1034"/>
                      <a:pt x="4" y="1036"/>
                      <a:pt x="5" y="1036"/>
                    </a:cubicBezTo>
                    <a:cubicBezTo>
                      <a:pt x="18" y="1036"/>
                      <a:pt x="81" y="845"/>
                      <a:pt x="157" y="575"/>
                    </a:cubicBezTo>
                    <a:cubicBezTo>
                      <a:pt x="238" y="274"/>
                      <a:pt x="293" y="18"/>
                      <a:pt x="278" y="2"/>
                    </a:cubicBezTo>
                    <a:cubicBezTo>
                      <a:pt x="277" y="1"/>
                      <a:pt x="276"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30"/>
              <p:cNvSpPr/>
              <p:nvPr/>
            </p:nvSpPr>
            <p:spPr>
              <a:xfrm>
                <a:off x="6614175" y="1974350"/>
                <a:ext cx="10525" cy="27400"/>
              </a:xfrm>
              <a:custGeom>
                <a:avLst/>
                <a:gdLst/>
                <a:ahLst/>
                <a:cxnLst/>
                <a:rect l="l" t="t" r="r" b="b"/>
                <a:pathLst>
                  <a:path w="421" h="1096" extrusionOk="0">
                    <a:moveTo>
                      <a:pt x="407" y="1"/>
                    </a:moveTo>
                    <a:cubicBezTo>
                      <a:pt x="388" y="1"/>
                      <a:pt x="296" y="209"/>
                      <a:pt x="195" y="485"/>
                    </a:cubicBezTo>
                    <a:cubicBezTo>
                      <a:pt x="88" y="779"/>
                      <a:pt x="1" y="1053"/>
                      <a:pt x="2" y="1091"/>
                    </a:cubicBezTo>
                    <a:cubicBezTo>
                      <a:pt x="2" y="1094"/>
                      <a:pt x="3" y="1095"/>
                      <a:pt x="4" y="1095"/>
                    </a:cubicBezTo>
                    <a:cubicBezTo>
                      <a:pt x="20" y="1095"/>
                      <a:pt x="109" y="891"/>
                      <a:pt x="216" y="609"/>
                    </a:cubicBezTo>
                    <a:cubicBezTo>
                      <a:pt x="335" y="302"/>
                      <a:pt x="421" y="33"/>
                      <a:pt x="410" y="3"/>
                    </a:cubicBezTo>
                    <a:cubicBezTo>
                      <a:pt x="409" y="1"/>
                      <a:pt x="408" y="1"/>
                      <a:pt x="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30"/>
              <p:cNvSpPr/>
              <p:nvPr/>
            </p:nvSpPr>
            <p:spPr>
              <a:xfrm>
                <a:off x="6511425" y="1975350"/>
                <a:ext cx="13625" cy="41250"/>
              </a:xfrm>
              <a:custGeom>
                <a:avLst/>
                <a:gdLst/>
                <a:ahLst/>
                <a:cxnLst/>
                <a:rect l="l" t="t" r="r" b="b"/>
                <a:pathLst>
                  <a:path w="545" h="1650" extrusionOk="0">
                    <a:moveTo>
                      <a:pt x="529" y="0"/>
                    </a:moveTo>
                    <a:cubicBezTo>
                      <a:pt x="513" y="0"/>
                      <a:pt x="443" y="145"/>
                      <a:pt x="375" y="328"/>
                    </a:cubicBezTo>
                    <a:cubicBezTo>
                      <a:pt x="213" y="759"/>
                      <a:pt x="0" y="1517"/>
                      <a:pt x="5" y="1642"/>
                    </a:cubicBezTo>
                    <a:cubicBezTo>
                      <a:pt x="6" y="1647"/>
                      <a:pt x="7" y="1650"/>
                      <a:pt x="9" y="1650"/>
                    </a:cubicBezTo>
                    <a:cubicBezTo>
                      <a:pt x="24" y="1650"/>
                      <a:pt x="82" y="1470"/>
                      <a:pt x="154" y="1211"/>
                    </a:cubicBezTo>
                    <a:cubicBezTo>
                      <a:pt x="233" y="924"/>
                      <a:pt x="354" y="542"/>
                      <a:pt x="427" y="358"/>
                    </a:cubicBezTo>
                    <a:cubicBezTo>
                      <a:pt x="498" y="173"/>
                      <a:pt x="544" y="13"/>
                      <a:pt x="531" y="1"/>
                    </a:cubicBezTo>
                    <a:cubicBezTo>
                      <a:pt x="531" y="0"/>
                      <a:pt x="530"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0"/>
              <p:cNvSpPr/>
              <p:nvPr/>
            </p:nvSpPr>
            <p:spPr>
              <a:xfrm>
                <a:off x="6557475" y="1981575"/>
                <a:ext cx="6025" cy="19850"/>
              </a:xfrm>
              <a:custGeom>
                <a:avLst/>
                <a:gdLst/>
                <a:ahLst/>
                <a:cxnLst/>
                <a:rect l="l" t="t" r="r" b="b"/>
                <a:pathLst>
                  <a:path w="241" h="794" extrusionOk="0">
                    <a:moveTo>
                      <a:pt x="225" y="1"/>
                    </a:moveTo>
                    <a:cubicBezTo>
                      <a:pt x="208" y="1"/>
                      <a:pt x="153" y="147"/>
                      <a:pt x="101" y="336"/>
                    </a:cubicBezTo>
                    <a:cubicBezTo>
                      <a:pt x="46" y="531"/>
                      <a:pt x="1" y="733"/>
                      <a:pt x="2" y="784"/>
                    </a:cubicBezTo>
                    <a:cubicBezTo>
                      <a:pt x="2" y="790"/>
                      <a:pt x="3" y="793"/>
                      <a:pt x="5" y="793"/>
                    </a:cubicBezTo>
                    <a:cubicBezTo>
                      <a:pt x="18" y="793"/>
                      <a:pt x="69" y="654"/>
                      <a:pt x="128" y="450"/>
                    </a:cubicBezTo>
                    <a:cubicBezTo>
                      <a:pt x="196" y="216"/>
                      <a:pt x="240" y="15"/>
                      <a:pt x="227" y="2"/>
                    </a:cubicBezTo>
                    <a:cubicBezTo>
                      <a:pt x="226" y="1"/>
                      <a:pt x="225"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0"/>
              <p:cNvSpPr/>
              <p:nvPr/>
            </p:nvSpPr>
            <p:spPr>
              <a:xfrm>
                <a:off x="6514750" y="1984450"/>
                <a:ext cx="11825" cy="40350"/>
              </a:xfrm>
              <a:custGeom>
                <a:avLst/>
                <a:gdLst/>
                <a:ahLst/>
                <a:cxnLst/>
                <a:rect l="l" t="t" r="r" b="b"/>
                <a:pathLst>
                  <a:path w="473" h="1614" extrusionOk="0">
                    <a:moveTo>
                      <a:pt x="451" y="0"/>
                    </a:moveTo>
                    <a:cubicBezTo>
                      <a:pt x="435" y="0"/>
                      <a:pt x="344" y="258"/>
                      <a:pt x="246" y="582"/>
                    </a:cubicBezTo>
                    <a:cubicBezTo>
                      <a:pt x="145" y="913"/>
                      <a:pt x="48" y="1282"/>
                      <a:pt x="32" y="1399"/>
                    </a:cubicBezTo>
                    <a:lnTo>
                      <a:pt x="1" y="1613"/>
                    </a:lnTo>
                    <a:lnTo>
                      <a:pt x="66" y="1399"/>
                    </a:lnTo>
                    <a:cubicBezTo>
                      <a:pt x="353" y="463"/>
                      <a:pt x="473" y="23"/>
                      <a:pt x="451" y="1"/>
                    </a:cubicBezTo>
                    <a:cubicBezTo>
                      <a:pt x="451" y="0"/>
                      <a:pt x="451"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0"/>
              <p:cNvSpPr/>
              <p:nvPr/>
            </p:nvSpPr>
            <p:spPr>
              <a:xfrm>
                <a:off x="6620800" y="1984600"/>
                <a:ext cx="7575" cy="19075"/>
              </a:xfrm>
              <a:custGeom>
                <a:avLst/>
                <a:gdLst/>
                <a:ahLst/>
                <a:cxnLst/>
                <a:rect l="l" t="t" r="r" b="b"/>
                <a:pathLst>
                  <a:path w="303" h="763" extrusionOk="0">
                    <a:moveTo>
                      <a:pt x="257" y="1"/>
                    </a:moveTo>
                    <a:cubicBezTo>
                      <a:pt x="237" y="1"/>
                      <a:pt x="196" y="100"/>
                      <a:pt x="162" y="230"/>
                    </a:cubicBezTo>
                    <a:cubicBezTo>
                      <a:pt x="125" y="370"/>
                      <a:pt x="67" y="560"/>
                      <a:pt x="34" y="650"/>
                    </a:cubicBezTo>
                    <a:cubicBezTo>
                      <a:pt x="8" y="720"/>
                      <a:pt x="1" y="763"/>
                      <a:pt x="13" y="763"/>
                    </a:cubicBezTo>
                    <a:cubicBezTo>
                      <a:pt x="17" y="763"/>
                      <a:pt x="23" y="759"/>
                      <a:pt x="30" y="751"/>
                    </a:cubicBezTo>
                    <a:cubicBezTo>
                      <a:pt x="110" y="666"/>
                      <a:pt x="303" y="43"/>
                      <a:pt x="261" y="3"/>
                    </a:cubicBezTo>
                    <a:cubicBezTo>
                      <a:pt x="260" y="1"/>
                      <a:pt x="259" y="1"/>
                      <a:pt x="2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30"/>
              <p:cNvSpPr/>
              <p:nvPr/>
            </p:nvSpPr>
            <p:spPr>
              <a:xfrm>
                <a:off x="6623700" y="1992625"/>
                <a:ext cx="7350" cy="20350"/>
              </a:xfrm>
              <a:custGeom>
                <a:avLst/>
                <a:gdLst/>
                <a:ahLst/>
                <a:cxnLst/>
                <a:rect l="l" t="t" r="r" b="b"/>
                <a:pathLst>
                  <a:path w="294" h="814" extrusionOk="0">
                    <a:moveTo>
                      <a:pt x="279" y="0"/>
                    </a:moveTo>
                    <a:cubicBezTo>
                      <a:pt x="262" y="0"/>
                      <a:pt x="193" y="165"/>
                      <a:pt x="125" y="384"/>
                    </a:cubicBezTo>
                    <a:cubicBezTo>
                      <a:pt x="52" y="611"/>
                      <a:pt x="1" y="801"/>
                      <a:pt x="13" y="813"/>
                    </a:cubicBezTo>
                    <a:cubicBezTo>
                      <a:pt x="13" y="813"/>
                      <a:pt x="14" y="813"/>
                      <a:pt x="14" y="813"/>
                    </a:cubicBezTo>
                    <a:cubicBezTo>
                      <a:pt x="30" y="813"/>
                      <a:pt x="98" y="644"/>
                      <a:pt x="169" y="430"/>
                    </a:cubicBezTo>
                    <a:cubicBezTo>
                      <a:pt x="243" y="210"/>
                      <a:pt x="294" y="15"/>
                      <a:pt x="280" y="1"/>
                    </a:cubicBezTo>
                    <a:cubicBezTo>
                      <a:pt x="280" y="1"/>
                      <a:pt x="279" y="0"/>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30"/>
              <p:cNvSpPr/>
              <p:nvPr/>
            </p:nvSpPr>
            <p:spPr>
              <a:xfrm>
                <a:off x="6517425" y="1993825"/>
                <a:ext cx="12200" cy="39975"/>
              </a:xfrm>
              <a:custGeom>
                <a:avLst/>
                <a:gdLst/>
                <a:ahLst/>
                <a:cxnLst/>
                <a:rect l="l" t="t" r="r" b="b"/>
                <a:pathLst>
                  <a:path w="488" h="1599" extrusionOk="0">
                    <a:moveTo>
                      <a:pt x="472" y="0"/>
                    </a:moveTo>
                    <a:cubicBezTo>
                      <a:pt x="455" y="0"/>
                      <a:pt x="403" y="119"/>
                      <a:pt x="355" y="270"/>
                    </a:cubicBezTo>
                    <a:cubicBezTo>
                      <a:pt x="167" y="865"/>
                      <a:pt x="1" y="1524"/>
                      <a:pt x="26" y="1594"/>
                    </a:cubicBezTo>
                    <a:cubicBezTo>
                      <a:pt x="27" y="1597"/>
                      <a:pt x="29" y="1598"/>
                      <a:pt x="30" y="1598"/>
                    </a:cubicBezTo>
                    <a:cubicBezTo>
                      <a:pt x="51" y="1598"/>
                      <a:pt x="120" y="1380"/>
                      <a:pt x="192" y="1086"/>
                    </a:cubicBezTo>
                    <a:cubicBezTo>
                      <a:pt x="268" y="768"/>
                      <a:pt x="371" y="396"/>
                      <a:pt x="415" y="265"/>
                    </a:cubicBezTo>
                    <a:cubicBezTo>
                      <a:pt x="459" y="136"/>
                      <a:pt x="488" y="15"/>
                      <a:pt x="474" y="1"/>
                    </a:cubicBezTo>
                    <a:cubicBezTo>
                      <a:pt x="474" y="1"/>
                      <a:pt x="473"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30"/>
              <p:cNvSpPr/>
              <p:nvPr/>
            </p:nvSpPr>
            <p:spPr>
              <a:xfrm>
                <a:off x="6518925" y="1995200"/>
                <a:ext cx="15175" cy="51400"/>
              </a:xfrm>
              <a:custGeom>
                <a:avLst/>
                <a:gdLst/>
                <a:ahLst/>
                <a:cxnLst/>
                <a:rect l="l" t="t" r="r" b="b"/>
                <a:pathLst>
                  <a:path w="607" h="2056" extrusionOk="0">
                    <a:moveTo>
                      <a:pt x="593" y="1"/>
                    </a:moveTo>
                    <a:cubicBezTo>
                      <a:pt x="578" y="1"/>
                      <a:pt x="503" y="211"/>
                      <a:pt x="420" y="485"/>
                    </a:cubicBezTo>
                    <a:cubicBezTo>
                      <a:pt x="202" y="1203"/>
                      <a:pt x="1" y="2023"/>
                      <a:pt x="33" y="2055"/>
                    </a:cubicBezTo>
                    <a:cubicBezTo>
                      <a:pt x="34" y="2056"/>
                      <a:pt x="34" y="2056"/>
                      <a:pt x="35" y="2056"/>
                    </a:cubicBezTo>
                    <a:cubicBezTo>
                      <a:pt x="50" y="2056"/>
                      <a:pt x="109" y="1870"/>
                      <a:pt x="165" y="1633"/>
                    </a:cubicBezTo>
                    <a:cubicBezTo>
                      <a:pt x="226" y="1385"/>
                      <a:pt x="351" y="924"/>
                      <a:pt x="445" y="604"/>
                    </a:cubicBezTo>
                    <a:cubicBezTo>
                      <a:pt x="539" y="285"/>
                      <a:pt x="607" y="15"/>
                      <a:pt x="595" y="1"/>
                    </a:cubicBezTo>
                    <a:cubicBezTo>
                      <a:pt x="594" y="1"/>
                      <a:pt x="594"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30"/>
              <p:cNvSpPr/>
              <p:nvPr/>
            </p:nvSpPr>
            <p:spPr>
              <a:xfrm>
                <a:off x="6629550" y="1995000"/>
                <a:ext cx="7150" cy="17850"/>
              </a:xfrm>
              <a:custGeom>
                <a:avLst/>
                <a:gdLst/>
                <a:ahLst/>
                <a:cxnLst/>
                <a:rect l="l" t="t" r="r" b="b"/>
                <a:pathLst>
                  <a:path w="286" h="714" extrusionOk="0">
                    <a:moveTo>
                      <a:pt x="260" y="1"/>
                    </a:moveTo>
                    <a:cubicBezTo>
                      <a:pt x="245" y="1"/>
                      <a:pt x="225" y="24"/>
                      <a:pt x="212" y="64"/>
                    </a:cubicBezTo>
                    <a:cubicBezTo>
                      <a:pt x="69" y="464"/>
                      <a:pt x="1" y="695"/>
                      <a:pt x="21" y="713"/>
                    </a:cubicBezTo>
                    <a:cubicBezTo>
                      <a:pt x="21" y="713"/>
                      <a:pt x="22" y="713"/>
                      <a:pt x="22" y="713"/>
                    </a:cubicBezTo>
                    <a:cubicBezTo>
                      <a:pt x="36" y="713"/>
                      <a:pt x="102" y="566"/>
                      <a:pt x="169" y="384"/>
                    </a:cubicBezTo>
                    <a:cubicBezTo>
                      <a:pt x="240" y="194"/>
                      <a:pt x="286" y="21"/>
                      <a:pt x="270" y="5"/>
                    </a:cubicBezTo>
                    <a:cubicBezTo>
                      <a:pt x="267" y="2"/>
                      <a:pt x="263" y="1"/>
                      <a:pt x="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30"/>
              <p:cNvSpPr/>
              <p:nvPr/>
            </p:nvSpPr>
            <p:spPr>
              <a:xfrm>
                <a:off x="6522225" y="1997200"/>
                <a:ext cx="18425" cy="62500"/>
              </a:xfrm>
              <a:custGeom>
                <a:avLst/>
                <a:gdLst/>
                <a:ahLst/>
                <a:cxnLst/>
                <a:rect l="l" t="t" r="r" b="b"/>
                <a:pathLst>
                  <a:path w="737" h="2500" extrusionOk="0">
                    <a:moveTo>
                      <a:pt x="722" y="1"/>
                    </a:moveTo>
                    <a:cubicBezTo>
                      <a:pt x="705" y="1"/>
                      <a:pt x="609" y="255"/>
                      <a:pt x="507" y="571"/>
                    </a:cubicBezTo>
                    <a:cubicBezTo>
                      <a:pt x="300" y="1216"/>
                      <a:pt x="0" y="2366"/>
                      <a:pt x="8" y="2495"/>
                    </a:cubicBezTo>
                    <a:cubicBezTo>
                      <a:pt x="8" y="2498"/>
                      <a:pt x="9" y="2499"/>
                      <a:pt x="10" y="2499"/>
                    </a:cubicBezTo>
                    <a:cubicBezTo>
                      <a:pt x="24" y="2499"/>
                      <a:pt x="114" y="2192"/>
                      <a:pt x="221" y="1779"/>
                    </a:cubicBezTo>
                    <a:cubicBezTo>
                      <a:pt x="336" y="1337"/>
                      <a:pt x="501" y="769"/>
                      <a:pt x="588" y="504"/>
                    </a:cubicBezTo>
                    <a:cubicBezTo>
                      <a:pt x="677" y="241"/>
                      <a:pt x="737" y="15"/>
                      <a:pt x="723" y="1"/>
                    </a:cubicBezTo>
                    <a:cubicBezTo>
                      <a:pt x="723" y="1"/>
                      <a:pt x="723" y="1"/>
                      <a:pt x="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30"/>
              <p:cNvSpPr/>
              <p:nvPr/>
            </p:nvSpPr>
            <p:spPr>
              <a:xfrm>
                <a:off x="6617300" y="2000950"/>
                <a:ext cx="25425" cy="71750"/>
              </a:xfrm>
              <a:custGeom>
                <a:avLst/>
                <a:gdLst/>
                <a:ahLst/>
                <a:cxnLst/>
                <a:rect l="l" t="t" r="r" b="b"/>
                <a:pathLst>
                  <a:path w="1017" h="2870" extrusionOk="0">
                    <a:moveTo>
                      <a:pt x="997" y="1"/>
                    </a:moveTo>
                    <a:lnTo>
                      <a:pt x="997" y="1"/>
                    </a:lnTo>
                    <a:cubicBezTo>
                      <a:pt x="988" y="1"/>
                      <a:pt x="961" y="41"/>
                      <a:pt x="916" y="127"/>
                    </a:cubicBezTo>
                    <a:cubicBezTo>
                      <a:pt x="659" y="606"/>
                      <a:pt x="0" y="2781"/>
                      <a:pt x="83" y="2867"/>
                    </a:cubicBezTo>
                    <a:cubicBezTo>
                      <a:pt x="85" y="2869"/>
                      <a:pt x="87" y="2870"/>
                      <a:pt x="89" y="2870"/>
                    </a:cubicBezTo>
                    <a:cubicBezTo>
                      <a:pt x="107" y="2870"/>
                      <a:pt x="134" y="2808"/>
                      <a:pt x="154" y="2720"/>
                    </a:cubicBezTo>
                    <a:cubicBezTo>
                      <a:pt x="370" y="1764"/>
                      <a:pt x="528" y="1242"/>
                      <a:pt x="812" y="539"/>
                    </a:cubicBezTo>
                    <a:cubicBezTo>
                      <a:pt x="952" y="194"/>
                      <a:pt x="1017" y="1"/>
                      <a:pt x="9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30"/>
              <p:cNvSpPr/>
              <p:nvPr/>
            </p:nvSpPr>
            <p:spPr>
              <a:xfrm>
                <a:off x="6526200" y="2002550"/>
                <a:ext cx="18575" cy="71775"/>
              </a:xfrm>
              <a:custGeom>
                <a:avLst/>
                <a:gdLst/>
                <a:ahLst/>
                <a:cxnLst/>
                <a:rect l="l" t="t" r="r" b="b"/>
                <a:pathLst>
                  <a:path w="743" h="2871" extrusionOk="0">
                    <a:moveTo>
                      <a:pt x="724" y="0"/>
                    </a:moveTo>
                    <a:cubicBezTo>
                      <a:pt x="714" y="0"/>
                      <a:pt x="698" y="16"/>
                      <a:pt x="677" y="51"/>
                    </a:cubicBezTo>
                    <a:cubicBezTo>
                      <a:pt x="583" y="205"/>
                      <a:pt x="0" y="2822"/>
                      <a:pt x="50" y="2870"/>
                    </a:cubicBezTo>
                    <a:cubicBezTo>
                      <a:pt x="50" y="2870"/>
                      <a:pt x="51" y="2871"/>
                      <a:pt x="51" y="2871"/>
                    </a:cubicBezTo>
                    <a:cubicBezTo>
                      <a:pt x="67" y="2871"/>
                      <a:pt x="109" y="2728"/>
                      <a:pt x="145" y="2539"/>
                    </a:cubicBezTo>
                    <a:cubicBezTo>
                      <a:pt x="269" y="1920"/>
                      <a:pt x="650" y="288"/>
                      <a:pt x="705" y="143"/>
                    </a:cubicBezTo>
                    <a:cubicBezTo>
                      <a:pt x="739" y="55"/>
                      <a:pt x="743" y="0"/>
                      <a:pt x="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30"/>
              <p:cNvSpPr/>
              <p:nvPr/>
            </p:nvSpPr>
            <p:spPr>
              <a:xfrm>
                <a:off x="6676725" y="2007775"/>
                <a:ext cx="16900" cy="33850"/>
              </a:xfrm>
              <a:custGeom>
                <a:avLst/>
                <a:gdLst/>
                <a:ahLst/>
                <a:cxnLst/>
                <a:rect l="l" t="t" r="r" b="b"/>
                <a:pathLst>
                  <a:path w="676" h="1354" extrusionOk="0">
                    <a:moveTo>
                      <a:pt x="666" y="1"/>
                    </a:moveTo>
                    <a:cubicBezTo>
                      <a:pt x="651" y="1"/>
                      <a:pt x="497" y="289"/>
                      <a:pt x="318" y="651"/>
                    </a:cubicBezTo>
                    <a:cubicBezTo>
                      <a:pt x="134" y="1019"/>
                      <a:pt x="1" y="1335"/>
                      <a:pt x="19" y="1353"/>
                    </a:cubicBezTo>
                    <a:cubicBezTo>
                      <a:pt x="20" y="1353"/>
                      <a:pt x="21" y="1354"/>
                      <a:pt x="21" y="1354"/>
                    </a:cubicBezTo>
                    <a:cubicBezTo>
                      <a:pt x="48" y="1354"/>
                      <a:pt x="202" y="1066"/>
                      <a:pt x="368" y="703"/>
                    </a:cubicBezTo>
                    <a:cubicBezTo>
                      <a:pt x="541" y="329"/>
                      <a:pt x="676" y="12"/>
                      <a:pt x="667" y="1"/>
                    </a:cubicBezTo>
                    <a:cubicBezTo>
                      <a:pt x="666" y="1"/>
                      <a:pt x="666" y="1"/>
                      <a:pt x="6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30"/>
              <p:cNvSpPr/>
              <p:nvPr/>
            </p:nvSpPr>
            <p:spPr>
              <a:xfrm>
                <a:off x="6531375" y="2009075"/>
                <a:ext cx="18075" cy="76575"/>
              </a:xfrm>
              <a:custGeom>
                <a:avLst/>
                <a:gdLst/>
                <a:ahLst/>
                <a:cxnLst/>
                <a:rect l="l" t="t" r="r" b="b"/>
                <a:pathLst>
                  <a:path w="723" h="3063" extrusionOk="0">
                    <a:moveTo>
                      <a:pt x="709" y="0"/>
                    </a:moveTo>
                    <a:cubicBezTo>
                      <a:pt x="694" y="0"/>
                      <a:pt x="644" y="134"/>
                      <a:pt x="595" y="303"/>
                    </a:cubicBezTo>
                    <a:cubicBezTo>
                      <a:pt x="301" y="1326"/>
                      <a:pt x="0" y="2736"/>
                      <a:pt x="8" y="3043"/>
                    </a:cubicBezTo>
                    <a:cubicBezTo>
                      <a:pt x="9" y="3056"/>
                      <a:pt x="10" y="3062"/>
                      <a:pt x="13" y="3062"/>
                    </a:cubicBezTo>
                    <a:cubicBezTo>
                      <a:pt x="27" y="3062"/>
                      <a:pt x="74" y="2849"/>
                      <a:pt x="130" y="2528"/>
                    </a:cubicBezTo>
                    <a:cubicBezTo>
                      <a:pt x="194" y="2159"/>
                      <a:pt x="356" y="1440"/>
                      <a:pt x="489" y="938"/>
                    </a:cubicBezTo>
                    <a:cubicBezTo>
                      <a:pt x="622" y="436"/>
                      <a:pt x="723" y="13"/>
                      <a:pt x="710" y="1"/>
                    </a:cubicBezTo>
                    <a:cubicBezTo>
                      <a:pt x="710" y="1"/>
                      <a:pt x="709" y="0"/>
                      <a:pt x="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30"/>
              <p:cNvSpPr/>
              <p:nvPr/>
            </p:nvSpPr>
            <p:spPr>
              <a:xfrm>
                <a:off x="6536625" y="2013825"/>
                <a:ext cx="19075" cy="80500"/>
              </a:xfrm>
              <a:custGeom>
                <a:avLst/>
                <a:gdLst/>
                <a:ahLst/>
                <a:cxnLst/>
                <a:rect l="l" t="t" r="r" b="b"/>
                <a:pathLst>
                  <a:path w="763" h="3220" extrusionOk="0">
                    <a:moveTo>
                      <a:pt x="750" y="1"/>
                    </a:moveTo>
                    <a:cubicBezTo>
                      <a:pt x="736" y="1"/>
                      <a:pt x="642" y="287"/>
                      <a:pt x="541" y="642"/>
                    </a:cubicBezTo>
                    <a:cubicBezTo>
                      <a:pt x="301" y="1476"/>
                      <a:pt x="51" y="2617"/>
                      <a:pt x="18" y="3014"/>
                    </a:cubicBezTo>
                    <a:cubicBezTo>
                      <a:pt x="7" y="3140"/>
                      <a:pt x="1" y="3219"/>
                      <a:pt x="6" y="3219"/>
                    </a:cubicBezTo>
                    <a:cubicBezTo>
                      <a:pt x="17" y="3219"/>
                      <a:pt x="64" y="2981"/>
                      <a:pt x="192" y="2340"/>
                    </a:cubicBezTo>
                    <a:cubicBezTo>
                      <a:pt x="272" y="1935"/>
                      <a:pt x="435" y="1249"/>
                      <a:pt x="555" y="814"/>
                    </a:cubicBezTo>
                    <a:cubicBezTo>
                      <a:pt x="676" y="379"/>
                      <a:pt x="763" y="13"/>
                      <a:pt x="751" y="1"/>
                    </a:cubicBezTo>
                    <a:cubicBezTo>
                      <a:pt x="750" y="1"/>
                      <a:pt x="750" y="1"/>
                      <a:pt x="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30"/>
              <p:cNvSpPr/>
              <p:nvPr/>
            </p:nvSpPr>
            <p:spPr>
              <a:xfrm>
                <a:off x="6565000" y="2013925"/>
                <a:ext cx="19925" cy="50575"/>
              </a:xfrm>
              <a:custGeom>
                <a:avLst/>
                <a:gdLst/>
                <a:ahLst/>
                <a:cxnLst/>
                <a:rect l="l" t="t" r="r" b="b"/>
                <a:pathLst>
                  <a:path w="797" h="2023" extrusionOk="0">
                    <a:moveTo>
                      <a:pt x="781" y="0"/>
                    </a:moveTo>
                    <a:cubicBezTo>
                      <a:pt x="763" y="0"/>
                      <a:pt x="658" y="200"/>
                      <a:pt x="542" y="449"/>
                    </a:cubicBezTo>
                    <a:cubicBezTo>
                      <a:pt x="327" y="921"/>
                      <a:pt x="1" y="1873"/>
                      <a:pt x="7" y="2019"/>
                    </a:cubicBezTo>
                    <a:cubicBezTo>
                      <a:pt x="7" y="2021"/>
                      <a:pt x="8" y="2023"/>
                      <a:pt x="9" y="2023"/>
                    </a:cubicBezTo>
                    <a:cubicBezTo>
                      <a:pt x="22" y="2023"/>
                      <a:pt x="124" y="1752"/>
                      <a:pt x="247" y="1385"/>
                    </a:cubicBezTo>
                    <a:cubicBezTo>
                      <a:pt x="378" y="991"/>
                      <a:pt x="556" y="529"/>
                      <a:pt x="645" y="350"/>
                    </a:cubicBezTo>
                    <a:cubicBezTo>
                      <a:pt x="733" y="173"/>
                      <a:pt x="796" y="14"/>
                      <a:pt x="783" y="1"/>
                    </a:cubicBezTo>
                    <a:cubicBezTo>
                      <a:pt x="783" y="1"/>
                      <a:pt x="782" y="0"/>
                      <a:pt x="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30"/>
              <p:cNvSpPr/>
              <p:nvPr/>
            </p:nvSpPr>
            <p:spPr>
              <a:xfrm>
                <a:off x="6567675" y="2018550"/>
                <a:ext cx="20275" cy="49525"/>
              </a:xfrm>
              <a:custGeom>
                <a:avLst/>
                <a:gdLst/>
                <a:ahLst/>
                <a:cxnLst/>
                <a:rect l="l" t="t" r="r" b="b"/>
                <a:pathLst>
                  <a:path w="811" h="1981" extrusionOk="0">
                    <a:moveTo>
                      <a:pt x="797" y="0"/>
                    </a:moveTo>
                    <a:cubicBezTo>
                      <a:pt x="778" y="0"/>
                      <a:pt x="646" y="278"/>
                      <a:pt x="495" y="632"/>
                    </a:cubicBezTo>
                    <a:cubicBezTo>
                      <a:pt x="213" y="1299"/>
                      <a:pt x="1" y="1934"/>
                      <a:pt x="46" y="1980"/>
                    </a:cubicBezTo>
                    <a:cubicBezTo>
                      <a:pt x="47" y="1980"/>
                      <a:pt x="47" y="1980"/>
                      <a:pt x="48" y="1980"/>
                    </a:cubicBezTo>
                    <a:cubicBezTo>
                      <a:pt x="63" y="1980"/>
                      <a:pt x="118" y="1835"/>
                      <a:pt x="174" y="1648"/>
                    </a:cubicBezTo>
                    <a:cubicBezTo>
                      <a:pt x="231" y="1453"/>
                      <a:pt x="402" y="1007"/>
                      <a:pt x="550" y="658"/>
                    </a:cubicBezTo>
                    <a:cubicBezTo>
                      <a:pt x="701" y="309"/>
                      <a:pt x="811" y="13"/>
                      <a:pt x="798" y="1"/>
                    </a:cubicBezTo>
                    <a:cubicBezTo>
                      <a:pt x="797" y="0"/>
                      <a:pt x="797" y="0"/>
                      <a:pt x="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30"/>
              <p:cNvSpPr/>
              <p:nvPr/>
            </p:nvSpPr>
            <p:spPr>
              <a:xfrm>
                <a:off x="6624900" y="2019450"/>
                <a:ext cx="19425" cy="59175"/>
              </a:xfrm>
              <a:custGeom>
                <a:avLst/>
                <a:gdLst/>
                <a:ahLst/>
                <a:cxnLst/>
                <a:rect l="l" t="t" r="r" b="b"/>
                <a:pathLst>
                  <a:path w="777" h="2367" extrusionOk="0">
                    <a:moveTo>
                      <a:pt x="762" y="1"/>
                    </a:moveTo>
                    <a:cubicBezTo>
                      <a:pt x="747" y="1"/>
                      <a:pt x="706" y="74"/>
                      <a:pt x="668" y="166"/>
                    </a:cubicBezTo>
                    <a:cubicBezTo>
                      <a:pt x="367" y="927"/>
                      <a:pt x="1" y="2289"/>
                      <a:pt x="79" y="2366"/>
                    </a:cubicBezTo>
                    <a:cubicBezTo>
                      <a:pt x="79" y="2367"/>
                      <a:pt x="79" y="2367"/>
                      <a:pt x="80" y="2367"/>
                    </a:cubicBezTo>
                    <a:cubicBezTo>
                      <a:pt x="95" y="2367"/>
                      <a:pt x="152" y="2144"/>
                      <a:pt x="211" y="1858"/>
                    </a:cubicBezTo>
                    <a:cubicBezTo>
                      <a:pt x="268" y="1567"/>
                      <a:pt x="425" y="1024"/>
                      <a:pt x="553" y="663"/>
                    </a:cubicBezTo>
                    <a:cubicBezTo>
                      <a:pt x="683" y="300"/>
                      <a:pt x="777"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30"/>
              <p:cNvSpPr/>
              <p:nvPr/>
            </p:nvSpPr>
            <p:spPr>
              <a:xfrm>
                <a:off x="6678825" y="2020200"/>
                <a:ext cx="15400" cy="28375"/>
              </a:xfrm>
              <a:custGeom>
                <a:avLst/>
                <a:gdLst/>
                <a:ahLst/>
                <a:cxnLst/>
                <a:rect l="l" t="t" r="r" b="b"/>
                <a:pathLst>
                  <a:path w="616" h="1135" extrusionOk="0">
                    <a:moveTo>
                      <a:pt x="587" y="1"/>
                    </a:moveTo>
                    <a:cubicBezTo>
                      <a:pt x="567" y="1"/>
                      <a:pt x="430" y="245"/>
                      <a:pt x="275" y="556"/>
                    </a:cubicBezTo>
                    <a:cubicBezTo>
                      <a:pt x="116" y="875"/>
                      <a:pt x="1" y="1134"/>
                      <a:pt x="17" y="1134"/>
                    </a:cubicBezTo>
                    <a:cubicBezTo>
                      <a:pt x="61" y="1134"/>
                      <a:pt x="616" y="29"/>
                      <a:pt x="588" y="1"/>
                    </a:cubicBezTo>
                    <a:cubicBezTo>
                      <a:pt x="588" y="1"/>
                      <a:pt x="587" y="1"/>
                      <a:pt x="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0"/>
              <p:cNvSpPr/>
              <p:nvPr/>
            </p:nvSpPr>
            <p:spPr>
              <a:xfrm>
                <a:off x="6565825" y="2027675"/>
                <a:ext cx="25275" cy="74025"/>
              </a:xfrm>
              <a:custGeom>
                <a:avLst/>
                <a:gdLst/>
                <a:ahLst/>
                <a:cxnLst/>
                <a:rect l="l" t="t" r="r" b="b"/>
                <a:pathLst>
                  <a:path w="1011" h="2961" extrusionOk="0">
                    <a:moveTo>
                      <a:pt x="996" y="0"/>
                    </a:moveTo>
                    <a:cubicBezTo>
                      <a:pt x="976" y="0"/>
                      <a:pt x="853" y="232"/>
                      <a:pt x="722" y="515"/>
                    </a:cubicBezTo>
                    <a:cubicBezTo>
                      <a:pt x="425" y="1153"/>
                      <a:pt x="63" y="2319"/>
                      <a:pt x="14" y="2795"/>
                    </a:cubicBezTo>
                    <a:cubicBezTo>
                      <a:pt x="4" y="2904"/>
                      <a:pt x="0" y="2960"/>
                      <a:pt x="6" y="2960"/>
                    </a:cubicBezTo>
                    <a:cubicBezTo>
                      <a:pt x="15" y="2960"/>
                      <a:pt x="44" y="2843"/>
                      <a:pt x="97" y="2593"/>
                    </a:cubicBezTo>
                    <a:cubicBezTo>
                      <a:pt x="251" y="1894"/>
                      <a:pt x="589" y="883"/>
                      <a:pt x="830" y="406"/>
                    </a:cubicBezTo>
                    <a:cubicBezTo>
                      <a:pt x="934" y="197"/>
                      <a:pt x="1011" y="14"/>
                      <a:pt x="997" y="1"/>
                    </a:cubicBezTo>
                    <a:cubicBezTo>
                      <a:pt x="997" y="0"/>
                      <a:pt x="996"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30"/>
              <p:cNvSpPr/>
              <p:nvPr/>
            </p:nvSpPr>
            <p:spPr>
              <a:xfrm>
                <a:off x="6630750" y="2035450"/>
                <a:ext cx="15650" cy="50425"/>
              </a:xfrm>
              <a:custGeom>
                <a:avLst/>
                <a:gdLst/>
                <a:ahLst/>
                <a:cxnLst/>
                <a:rect l="l" t="t" r="r" b="b"/>
                <a:pathLst>
                  <a:path w="626" h="2017" extrusionOk="0">
                    <a:moveTo>
                      <a:pt x="611" y="1"/>
                    </a:moveTo>
                    <a:cubicBezTo>
                      <a:pt x="594" y="1"/>
                      <a:pt x="512" y="214"/>
                      <a:pt x="426" y="483"/>
                    </a:cubicBezTo>
                    <a:cubicBezTo>
                      <a:pt x="207" y="1165"/>
                      <a:pt x="1" y="2016"/>
                      <a:pt x="48" y="2016"/>
                    </a:cubicBezTo>
                    <a:cubicBezTo>
                      <a:pt x="52" y="2016"/>
                      <a:pt x="58" y="2010"/>
                      <a:pt x="66" y="1996"/>
                    </a:cubicBezTo>
                    <a:cubicBezTo>
                      <a:pt x="97" y="1947"/>
                      <a:pt x="155" y="1740"/>
                      <a:pt x="195" y="1538"/>
                    </a:cubicBezTo>
                    <a:cubicBezTo>
                      <a:pt x="235" y="1337"/>
                      <a:pt x="353" y="909"/>
                      <a:pt x="453" y="596"/>
                    </a:cubicBezTo>
                    <a:cubicBezTo>
                      <a:pt x="552" y="282"/>
                      <a:pt x="625" y="13"/>
                      <a:pt x="612" y="1"/>
                    </a:cubicBezTo>
                    <a:cubicBezTo>
                      <a:pt x="612" y="1"/>
                      <a:pt x="611" y="1"/>
                      <a:pt x="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30"/>
              <p:cNvSpPr/>
              <p:nvPr/>
            </p:nvSpPr>
            <p:spPr>
              <a:xfrm>
                <a:off x="6540575" y="2036075"/>
                <a:ext cx="14950" cy="68650"/>
              </a:xfrm>
              <a:custGeom>
                <a:avLst/>
                <a:gdLst/>
                <a:ahLst/>
                <a:cxnLst/>
                <a:rect l="l" t="t" r="r" b="b"/>
                <a:pathLst>
                  <a:path w="598" h="2746" extrusionOk="0">
                    <a:moveTo>
                      <a:pt x="578" y="1"/>
                    </a:moveTo>
                    <a:cubicBezTo>
                      <a:pt x="568" y="1"/>
                      <a:pt x="540" y="78"/>
                      <a:pt x="492" y="253"/>
                    </a:cubicBezTo>
                    <a:cubicBezTo>
                      <a:pt x="301" y="964"/>
                      <a:pt x="0" y="2512"/>
                      <a:pt x="8" y="2736"/>
                    </a:cubicBezTo>
                    <a:cubicBezTo>
                      <a:pt x="8" y="2742"/>
                      <a:pt x="9" y="2746"/>
                      <a:pt x="11" y="2746"/>
                    </a:cubicBezTo>
                    <a:cubicBezTo>
                      <a:pt x="24" y="2746"/>
                      <a:pt x="88" y="2462"/>
                      <a:pt x="163" y="2062"/>
                    </a:cubicBezTo>
                    <a:cubicBezTo>
                      <a:pt x="248" y="1621"/>
                      <a:pt x="379" y="992"/>
                      <a:pt x="461" y="653"/>
                    </a:cubicBezTo>
                    <a:cubicBezTo>
                      <a:pt x="554" y="263"/>
                      <a:pt x="597" y="1"/>
                      <a:pt x="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30"/>
              <p:cNvSpPr/>
              <p:nvPr/>
            </p:nvSpPr>
            <p:spPr>
              <a:xfrm>
                <a:off x="6546325" y="2049000"/>
                <a:ext cx="12425" cy="58050"/>
              </a:xfrm>
              <a:custGeom>
                <a:avLst/>
                <a:gdLst/>
                <a:ahLst/>
                <a:cxnLst/>
                <a:rect l="l" t="t" r="r" b="b"/>
                <a:pathLst>
                  <a:path w="497" h="2322" extrusionOk="0">
                    <a:moveTo>
                      <a:pt x="482" y="0"/>
                    </a:moveTo>
                    <a:cubicBezTo>
                      <a:pt x="466" y="0"/>
                      <a:pt x="399" y="229"/>
                      <a:pt x="333" y="516"/>
                    </a:cubicBezTo>
                    <a:cubicBezTo>
                      <a:pt x="169" y="1220"/>
                      <a:pt x="0" y="2226"/>
                      <a:pt x="31" y="2317"/>
                    </a:cubicBezTo>
                    <a:cubicBezTo>
                      <a:pt x="32" y="2320"/>
                      <a:pt x="33" y="2322"/>
                      <a:pt x="35" y="2322"/>
                    </a:cubicBezTo>
                    <a:cubicBezTo>
                      <a:pt x="51" y="2322"/>
                      <a:pt x="92" y="2134"/>
                      <a:pt x="131" y="1876"/>
                    </a:cubicBezTo>
                    <a:cubicBezTo>
                      <a:pt x="173" y="1593"/>
                      <a:pt x="274" y="1062"/>
                      <a:pt x="359" y="692"/>
                    </a:cubicBezTo>
                    <a:cubicBezTo>
                      <a:pt x="440" y="324"/>
                      <a:pt x="496" y="14"/>
                      <a:pt x="483" y="1"/>
                    </a:cubicBezTo>
                    <a:cubicBezTo>
                      <a:pt x="483" y="0"/>
                      <a:pt x="482" y="0"/>
                      <a:pt x="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30"/>
              <p:cNvSpPr/>
              <p:nvPr/>
            </p:nvSpPr>
            <p:spPr>
              <a:xfrm>
                <a:off x="6637125" y="2049975"/>
                <a:ext cx="10200" cy="41150"/>
              </a:xfrm>
              <a:custGeom>
                <a:avLst/>
                <a:gdLst/>
                <a:ahLst/>
                <a:cxnLst/>
                <a:rect l="l" t="t" r="r" b="b"/>
                <a:pathLst>
                  <a:path w="408" h="1646" extrusionOk="0">
                    <a:moveTo>
                      <a:pt x="388" y="0"/>
                    </a:moveTo>
                    <a:cubicBezTo>
                      <a:pt x="380" y="0"/>
                      <a:pt x="366" y="16"/>
                      <a:pt x="346" y="47"/>
                    </a:cubicBezTo>
                    <a:cubicBezTo>
                      <a:pt x="298" y="129"/>
                      <a:pt x="0" y="1512"/>
                      <a:pt x="7" y="1635"/>
                    </a:cubicBezTo>
                    <a:cubicBezTo>
                      <a:pt x="7" y="1642"/>
                      <a:pt x="8" y="1645"/>
                      <a:pt x="10" y="1645"/>
                    </a:cubicBezTo>
                    <a:cubicBezTo>
                      <a:pt x="26" y="1645"/>
                      <a:pt x="85" y="1422"/>
                      <a:pt x="152" y="1108"/>
                    </a:cubicBezTo>
                    <a:cubicBezTo>
                      <a:pt x="230" y="752"/>
                      <a:pt x="321" y="362"/>
                      <a:pt x="357" y="232"/>
                    </a:cubicBezTo>
                    <a:cubicBezTo>
                      <a:pt x="397" y="82"/>
                      <a:pt x="407" y="0"/>
                      <a:pt x="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30"/>
              <p:cNvSpPr/>
              <p:nvPr/>
            </p:nvSpPr>
            <p:spPr>
              <a:xfrm>
                <a:off x="6581950" y="2053400"/>
                <a:ext cx="13375" cy="50900"/>
              </a:xfrm>
              <a:custGeom>
                <a:avLst/>
                <a:gdLst/>
                <a:ahLst/>
                <a:cxnLst/>
                <a:rect l="l" t="t" r="r" b="b"/>
                <a:pathLst>
                  <a:path w="535" h="2036" extrusionOk="0">
                    <a:moveTo>
                      <a:pt x="518" y="1"/>
                    </a:moveTo>
                    <a:lnTo>
                      <a:pt x="518" y="1"/>
                    </a:lnTo>
                    <a:cubicBezTo>
                      <a:pt x="507" y="1"/>
                      <a:pt x="470" y="87"/>
                      <a:pt x="407" y="279"/>
                    </a:cubicBezTo>
                    <a:cubicBezTo>
                      <a:pt x="257" y="739"/>
                      <a:pt x="1" y="1843"/>
                      <a:pt x="5" y="2014"/>
                    </a:cubicBezTo>
                    <a:cubicBezTo>
                      <a:pt x="5" y="2028"/>
                      <a:pt x="7" y="2035"/>
                      <a:pt x="10" y="2035"/>
                    </a:cubicBezTo>
                    <a:cubicBezTo>
                      <a:pt x="25" y="2035"/>
                      <a:pt x="71" y="1871"/>
                      <a:pt x="125" y="1617"/>
                    </a:cubicBezTo>
                    <a:cubicBezTo>
                      <a:pt x="191" y="1310"/>
                      <a:pt x="308" y="833"/>
                      <a:pt x="394" y="543"/>
                    </a:cubicBezTo>
                    <a:cubicBezTo>
                      <a:pt x="492" y="205"/>
                      <a:pt x="535"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30"/>
              <p:cNvSpPr/>
              <p:nvPr/>
            </p:nvSpPr>
            <p:spPr>
              <a:xfrm>
                <a:off x="6643425" y="2058475"/>
                <a:ext cx="9600" cy="32600"/>
              </a:xfrm>
              <a:custGeom>
                <a:avLst/>
                <a:gdLst/>
                <a:ahLst/>
                <a:cxnLst/>
                <a:rect l="l" t="t" r="r" b="b"/>
                <a:pathLst>
                  <a:path w="384" h="1304" extrusionOk="0">
                    <a:moveTo>
                      <a:pt x="347" y="1"/>
                    </a:moveTo>
                    <a:cubicBezTo>
                      <a:pt x="331" y="1"/>
                      <a:pt x="261" y="238"/>
                      <a:pt x="187" y="540"/>
                    </a:cubicBezTo>
                    <a:cubicBezTo>
                      <a:pt x="109" y="853"/>
                      <a:pt x="34" y="1160"/>
                      <a:pt x="18" y="1226"/>
                    </a:cubicBezTo>
                    <a:cubicBezTo>
                      <a:pt x="5" y="1278"/>
                      <a:pt x="1" y="1303"/>
                      <a:pt x="7" y="1303"/>
                    </a:cubicBezTo>
                    <a:cubicBezTo>
                      <a:pt x="12" y="1303"/>
                      <a:pt x="24" y="1287"/>
                      <a:pt x="42" y="1256"/>
                    </a:cubicBezTo>
                    <a:cubicBezTo>
                      <a:pt x="114" y="1141"/>
                      <a:pt x="383" y="36"/>
                      <a:pt x="348" y="2"/>
                    </a:cubicBezTo>
                    <a:cubicBezTo>
                      <a:pt x="348" y="1"/>
                      <a:pt x="34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30"/>
              <p:cNvSpPr/>
              <p:nvPr/>
            </p:nvSpPr>
            <p:spPr>
              <a:xfrm>
                <a:off x="6650775" y="2060775"/>
                <a:ext cx="8700" cy="29025"/>
              </a:xfrm>
              <a:custGeom>
                <a:avLst/>
                <a:gdLst/>
                <a:ahLst/>
                <a:cxnLst/>
                <a:rect l="l" t="t" r="r" b="b"/>
                <a:pathLst>
                  <a:path w="348" h="1161" extrusionOk="0">
                    <a:moveTo>
                      <a:pt x="333" y="0"/>
                    </a:moveTo>
                    <a:lnTo>
                      <a:pt x="333" y="0"/>
                    </a:lnTo>
                    <a:cubicBezTo>
                      <a:pt x="319" y="3"/>
                      <a:pt x="295" y="33"/>
                      <a:pt x="280" y="77"/>
                    </a:cubicBezTo>
                    <a:cubicBezTo>
                      <a:pt x="175" y="378"/>
                      <a:pt x="1" y="1121"/>
                      <a:pt x="29" y="1148"/>
                    </a:cubicBezTo>
                    <a:cubicBezTo>
                      <a:pt x="38" y="1156"/>
                      <a:pt x="45" y="1160"/>
                      <a:pt x="51" y="1160"/>
                    </a:cubicBezTo>
                    <a:cubicBezTo>
                      <a:pt x="61" y="1160"/>
                      <a:pt x="66" y="1150"/>
                      <a:pt x="66" y="1129"/>
                    </a:cubicBezTo>
                    <a:cubicBezTo>
                      <a:pt x="66" y="1098"/>
                      <a:pt x="133" y="831"/>
                      <a:pt x="214" y="538"/>
                    </a:cubicBezTo>
                    <a:cubicBezTo>
                      <a:pt x="294" y="244"/>
                      <a:pt x="347" y="0"/>
                      <a:pt x="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30"/>
              <p:cNvSpPr/>
              <p:nvPr/>
            </p:nvSpPr>
            <p:spPr>
              <a:xfrm>
                <a:off x="6591150" y="2064600"/>
                <a:ext cx="9275" cy="35300"/>
              </a:xfrm>
              <a:custGeom>
                <a:avLst/>
                <a:gdLst/>
                <a:ahLst/>
                <a:cxnLst/>
                <a:rect l="l" t="t" r="r" b="b"/>
                <a:pathLst>
                  <a:path w="371" h="1412" extrusionOk="0">
                    <a:moveTo>
                      <a:pt x="356" y="1"/>
                    </a:moveTo>
                    <a:cubicBezTo>
                      <a:pt x="340" y="1"/>
                      <a:pt x="252" y="304"/>
                      <a:pt x="161" y="682"/>
                    </a:cubicBezTo>
                    <a:cubicBezTo>
                      <a:pt x="67" y="1068"/>
                      <a:pt x="0" y="1397"/>
                      <a:pt x="14" y="1411"/>
                    </a:cubicBezTo>
                    <a:cubicBezTo>
                      <a:pt x="14" y="1411"/>
                      <a:pt x="14" y="1411"/>
                      <a:pt x="15" y="1411"/>
                    </a:cubicBezTo>
                    <a:cubicBezTo>
                      <a:pt x="31" y="1411"/>
                      <a:pt x="119" y="1108"/>
                      <a:pt x="210" y="730"/>
                    </a:cubicBezTo>
                    <a:cubicBezTo>
                      <a:pt x="304" y="344"/>
                      <a:pt x="371" y="15"/>
                      <a:pt x="357" y="1"/>
                    </a:cubicBezTo>
                    <a:cubicBezTo>
                      <a:pt x="357" y="1"/>
                      <a:pt x="357"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30"/>
              <p:cNvSpPr/>
              <p:nvPr/>
            </p:nvSpPr>
            <p:spPr>
              <a:xfrm>
                <a:off x="6659875" y="2065700"/>
                <a:ext cx="6275" cy="21325"/>
              </a:xfrm>
              <a:custGeom>
                <a:avLst/>
                <a:gdLst/>
                <a:ahLst/>
                <a:cxnLst/>
                <a:rect l="l" t="t" r="r" b="b"/>
                <a:pathLst>
                  <a:path w="251" h="853" extrusionOk="0">
                    <a:moveTo>
                      <a:pt x="221" y="0"/>
                    </a:moveTo>
                    <a:cubicBezTo>
                      <a:pt x="207" y="0"/>
                      <a:pt x="170" y="95"/>
                      <a:pt x="140" y="215"/>
                    </a:cubicBezTo>
                    <a:cubicBezTo>
                      <a:pt x="50" y="576"/>
                      <a:pt x="1" y="853"/>
                      <a:pt x="24" y="853"/>
                    </a:cubicBezTo>
                    <a:cubicBezTo>
                      <a:pt x="26" y="853"/>
                      <a:pt x="27" y="852"/>
                      <a:pt x="29" y="850"/>
                    </a:cubicBezTo>
                    <a:cubicBezTo>
                      <a:pt x="72" y="810"/>
                      <a:pt x="251" y="28"/>
                      <a:pt x="224" y="1"/>
                    </a:cubicBezTo>
                    <a:cubicBezTo>
                      <a:pt x="223" y="1"/>
                      <a:pt x="222" y="0"/>
                      <a:pt x="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30"/>
              <p:cNvSpPr/>
              <p:nvPr/>
            </p:nvSpPr>
            <p:spPr>
              <a:xfrm>
                <a:off x="6667925" y="2069275"/>
                <a:ext cx="4625" cy="18550"/>
              </a:xfrm>
              <a:custGeom>
                <a:avLst/>
                <a:gdLst/>
                <a:ahLst/>
                <a:cxnLst/>
                <a:rect l="l" t="t" r="r" b="b"/>
                <a:pathLst>
                  <a:path w="185" h="742" extrusionOk="0">
                    <a:moveTo>
                      <a:pt x="167" y="0"/>
                    </a:moveTo>
                    <a:cubicBezTo>
                      <a:pt x="150" y="0"/>
                      <a:pt x="103" y="151"/>
                      <a:pt x="65" y="345"/>
                    </a:cubicBezTo>
                    <a:cubicBezTo>
                      <a:pt x="24" y="547"/>
                      <a:pt x="1" y="726"/>
                      <a:pt x="14" y="741"/>
                    </a:cubicBezTo>
                    <a:cubicBezTo>
                      <a:pt x="15" y="741"/>
                      <a:pt x="15" y="742"/>
                      <a:pt x="16" y="742"/>
                    </a:cubicBezTo>
                    <a:cubicBezTo>
                      <a:pt x="30" y="742"/>
                      <a:pt x="76" y="592"/>
                      <a:pt x="117" y="399"/>
                    </a:cubicBezTo>
                    <a:cubicBezTo>
                      <a:pt x="161" y="195"/>
                      <a:pt x="184" y="19"/>
                      <a:pt x="169" y="1"/>
                    </a:cubicBezTo>
                    <a:cubicBezTo>
                      <a:pt x="169" y="1"/>
                      <a:pt x="168"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30"/>
              <p:cNvSpPr/>
              <p:nvPr/>
            </p:nvSpPr>
            <p:spPr>
              <a:xfrm>
                <a:off x="6597300" y="2072050"/>
                <a:ext cx="4575" cy="23500"/>
              </a:xfrm>
              <a:custGeom>
                <a:avLst/>
                <a:gdLst/>
                <a:ahLst/>
                <a:cxnLst/>
                <a:rect l="l" t="t" r="r" b="b"/>
                <a:pathLst>
                  <a:path w="183" h="940" extrusionOk="0">
                    <a:moveTo>
                      <a:pt x="166" y="1"/>
                    </a:moveTo>
                    <a:cubicBezTo>
                      <a:pt x="151" y="1"/>
                      <a:pt x="106" y="194"/>
                      <a:pt x="65" y="443"/>
                    </a:cubicBezTo>
                    <a:cubicBezTo>
                      <a:pt x="22" y="699"/>
                      <a:pt x="0" y="924"/>
                      <a:pt x="15" y="939"/>
                    </a:cubicBezTo>
                    <a:cubicBezTo>
                      <a:pt x="16" y="939"/>
                      <a:pt x="16" y="940"/>
                      <a:pt x="17" y="940"/>
                    </a:cubicBezTo>
                    <a:cubicBezTo>
                      <a:pt x="34" y="940"/>
                      <a:pt x="79" y="747"/>
                      <a:pt x="119" y="498"/>
                    </a:cubicBezTo>
                    <a:cubicBezTo>
                      <a:pt x="161" y="241"/>
                      <a:pt x="182" y="16"/>
                      <a:pt x="168" y="1"/>
                    </a:cubicBezTo>
                    <a:cubicBezTo>
                      <a:pt x="167" y="1"/>
                      <a:pt x="16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30"/>
              <p:cNvSpPr/>
              <p:nvPr/>
            </p:nvSpPr>
            <p:spPr>
              <a:xfrm>
                <a:off x="6559000" y="2079650"/>
                <a:ext cx="6425" cy="30100"/>
              </a:xfrm>
              <a:custGeom>
                <a:avLst/>
                <a:gdLst/>
                <a:ahLst/>
                <a:cxnLst/>
                <a:rect l="l" t="t" r="r" b="b"/>
                <a:pathLst>
                  <a:path w="257" h="1204" extrusionOk="0">
                    <a:moveTo>
                      <a:pt x="219" y="0"/>
                    </a:moveTo>
                    <a:cubicBezTo>
                      <a:pt x="204" y="0"/>
                      <a:pt x="162" y="174"/>
                      <a:pt x="126" y="393"/>
                    </a:cubicBezTo>
                    <a:cubicBezTo>
                      <a:pt x="87" y="620"/>
                      <a:pt x="37" y="908"/>
                      <a:pt x="19" y="1024"/>
                    </a:cubicBezTo>
                    <a:cubicBezTo>
                      <a:pt x="1" y="1128"/>
                      <a:pt x="1" y="1204"/>
                      <a:pt x="19" y="1204"/>
                    </a:cubicBezTo>
                    <a:cubicBezTo>
                      <a:pt x="21" y="1204"/>
                      <a:pt x="23" y="1203"/>
                      <a:pt x="25" y="1200"/>
                    </a:cubicBezTo>
                    <a:cubicBezTo>
                      <a:pt x="74" y="1155"/>
                      <a:pt x="257" y="37"/>
                      <a:pt x="221" y="1"/>
                    </a:cubicBezTo>
                    <a:cubicBezTo>
                      <a:pt x="220" y="0"/>
                      <a:pt x="220"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30"/>
            <p:cNvGrpSpPr/>
            <p:nvPr/>
          </p:nvGrpSpPr>
          <p:grpSpPr>
            <a:xfrm>
              <a:off x="8648138" y="-74100"/>
              <a:ext cx="596800" cy="750250"/>
              <a:chOff x="3078850" y="2174800"/>
              <a:chExt cx="596800" cy="750250"/>
            </a:xfrm>
          </p:grpSpPr>
          <p:sp>
            <p:nvSpPr>
              <p:cNvPr id="4488" name="Google Shape;4488;p30"/>
              <p:cNvSpPr/>
              <p:nvPr/>
            </p:nvSpPr>
            <p:spPr>
              <a:xfrm>
                <a:off x="3078850" y="2174800"/>
                <a:ext cx="596800" cy="750250"/>
              </a:xfrm>
              <a:custGeom>
                <a:avLst/>
                <a:gdLst/>
                <a:ahLst/>
                <a:cxnLst/>
                <a:rect l="l" t="t" r="r" b="b"/>
                <a:pathLst>
                  <a:path w="23872" h="30010" extrusionOk="0">
                    <a:moveTo>
                      <a:pt x="17026" y="698"/>
                    </a:moveTo>
                    <a:cubicBezTo>
                      <a:pt x="17112" y="698"/>
                      <a:pt x="17199" y="703"/>
                      <a:pt x="17287" y="715"/>
                    </a:cubicBezTo>
                    <a:lnTo>
                      <a:pt x="17683" y="767"/>
                    </a:lnTo>
                    <a:lnTo>
                      <a:pt x="17922" y="1691"/>
                    </a:lnTo>
                    <a:cubicBezTo>
                      <a:pt x="18054" y="2199"/>
                      <a:pt x="18184" y="2622"/>
                      <a:pt x="18211" y="2630"/>
                    </a:cubicBezTo>
                    <a:cubicBezTo>
                      <a:pt x="18211" y="2630"/>
                      <a:pt x="18211" y="2630"/>
                      <a:pt x="18212" y="2630"/>
                    </a:cubicBezTo>
                    <a:cubicBezTo>
                      <a:pt x="18236" y="2630"/>
                      <a:pt x="18153" y="2233"/>
                      <a:pt x="18029" y="1748"/>
                    </a:cubicBezTo>
                    <a:cubicBezTo>
                      <a:pt x="17855" y="1079"/>
                      <a:pt x="17828" y="904"/>
                      <a:pt x="17931" y="904"/>
                    </a:cubicBezTo>
                    <a:cubicBezTo>
                      <a:pt x="17947" y="904"/>
                      <a:pt x="17966" y="908"/>
                      <a:pt x="17988" y="915"/>
                    </a:cubicBezTo>
                    <a:cubicBezTo>
                      <a:pt x="18175" y="976"/>
                      <a:pt x="18275" y="1246"/>
                      <a:pt x="18581" y="2532"/>
                    </a:cubicBezTo>
                    <a:cubicBezTo>
                      <a:pt x="18593" y="2585"/>
                      <a:pt x="18605" y="2611"/>
                      <a:pt x="18615" y="2611"/>
                    </a:cubicBezTo>
                    <a:cubicBezTo>
                      <a:pt x="18625" y="2611"/>
                      <a:pt x="18633" y="2591"/>
                      <a:pt x="18641" y="2551"/>
                    </a:cubicBezTo>
                    <a:cubicBezTo>
                      <a:pt x="18655" y="2480"/>
                      <a:pt x="18596" y="2170"/>
                      <a:pt x="18512" y="1870"/>
                    </a:cubicBezTo>
                    <a:cubicBezTo>
                      <a:pt x="18384" y="1409"/>
                      <a:pt x="18366" y="1188"/>
                      <a:pt x="18465" y="1188"/>
                    </a:cubicBezTo>
                    <a:cubicBezTo>
                      <a:pt x="18498" y="1188"/>
                      <a:pt x="18545" y="1213"/>
                      <a:pt x="18605" y="1263"/>
                    </a:cubicBezTo>
                    <a:cubicBezTo>
                      <a:pt x="18704" y="1343"/>
                      <a:pt x="18810" y="1624"/>
                      <a:pt x="18870" y="1961"/>
                    </a:cubicBezTo>
                    <a:cubicBezTo>
                      <a:pt x="18925" y="2266"/>
                      <a:pt x="19004" y="2527"/>
                      <a:pt x="19043" y="2536"/>
                    </a:cubicBezTo>
                    <a:cubicBezTo>
                      <a:pt x="19043" y="2536"/>
                      <a:pt x="19043" y="2536"/>
                      <a:pt x="19044" y="2536"/>
                    </a:cubicBezTo>
                    <a:cubicBezTo>
                      <a:pt x="19080" y="2536"/>
                      <a:pt x="19062" y="2327"/>
                      <a:pt x="19000" y="2049"/>
                    </a:cubicBezTo>
                    <a:cubicBezTo>
                      <a:pt x="18930" y="1732"/>
                      <a:pt x="18942" y="1567"/>
                      <a:pt x="19009" y="1567"/>
                    </a:cubicBezTo>
                    <a:cubicBezTo>
                      <a:pt x="19066" y="1567"/>
                      <a:pt x="19162" y="1685"/>
                      <a:pt x="19279" y="1929"/>
                    </a:cubicBezTo>
                    <a:cubicBezTo>
                      <a:pt x="19376" y="2130"/>
                      <a:pt x="19446" y="2232"/>
                      <a:pt x="19488" y="2232"/>
                    </a:cubicBezTo>
                    <a:cubicBezTo>
                      <a:pt x="19499" y="2232"/>
                      <a:pt x="19508" y="2225"/>
                      <a:pt x="19515" y="2211"/>
                    </a:cubicBezTo>
                    <a:cubicBezTo>
                      <a:pt x="19520" y="2199"/>
                      <a:pt x="19528" y="2194"/>
                      <a:pt x="19538" y="2194"/>
                    </a:cubicBezTo>
                    <a:cubicBezTo>
                      <a:pt x="19723" y="2194"/>
                      <a:pt x="20619" y="4137"/>
                      <a:pt x="21343" y="6130"/>
                    </a:cubicBezTo>
                    <a:cubicBezTo>
                      <a:pt x="21825" y="7462"/>
                      <a:pt x="22684" y="10863"/>
                      <a:pt x="22904" y="12312"/>
                    </a:cubicBezTo>
                    <a:cubicBezTo>
                      <a:pt x="23076" y="13491"/>
                      <a:pt x="23149" y="15655"/>
                      <a:pt x="23065" y="17335"/>
                    </a:cubicBezTo>
                    <a:cubicBezTo>
                      <a:pt x="23018" y="18298"/>
                      <a:pt x="22553" y="21634"/>
                      <a:pt x="22456" y="21696"/>
                    </a:cubicBezTo>
                    <a:cubicBezTo>
                      <a:pt x="22451" y="21699"/>
                      <a:pt x="22446" y="21702"/>
                      <a:pt x="22441" y="21702"/>
                    </a:cubicBezTo>
                    <a:cubicBezTo>
                      <a:pt x="22411" y="21702"/>
                      <a:pt x="22406" y="21588"/>
                      <a:pt x="22400" y="21016"/>
                    </a:cubicBezTo>
                    <a:cubicBezTo>
                      <a:pt x="22397" y="20801"/>
                      <a:pt x="22370" y="20634"/>
                      <a:pt x="22340" y="20634"/>
                    </a:cubicBezTo>
                    <a:cubicBezTo>
                      <a:pt x="22338" y="20634"/>
                      <a:pt x="22336" y="20634"/>
                      <a:pt x="22335" y="20635"/>
                    </a:cubicBezTo>
                    <a:cubicBezTo>
                      <a:pt x="22301" y="20657"/>
                      <a:pt x="22292" y="21061"/>
                      <a:pt x="22315" y="21538"/>
                    </a:cubicBezTo>
                    <a:cubicBezTo>
                      <a:pt x="22354" y="22390"/>
                      <a:pt x="22176" y="23621"/>
                      <a:pt x="21926" y="24230"/>
                    </a:cubicBezTo>
                    <a:cubicBezTo>
                      <a:pt x="21876" y="24351"/>
                      <a:pt x="21843" y="24432"/>
                      <a:pt x="21823" y="24432"/>
                    </a:cubicBezTo>
                    <a:cubicBezTo>
                      <a:pt x="21783" y="24432"/>
                      <a:pt x="21794" y="24110"/>
                      <a:pt x="21827" y="23136"/>
                    </a:cubicBezTo>
                    <a:cubicBezTo>
                      <a:pt x="21847" y="22542"/>
                      <a:pt x="21837" y="22049"/>
                      <a:pt x="21807" y="22043"/>
                    </a:cubicBezTo>
                    <a:cubicBezTo>
                      <a:pt x="21806" y="22043"/>
                      <a:pt x="21806" y="22043"/>
                      <a:pt x="21806" y="22043"/>
                    </a:cubicBezTo>
                    <a:cubicBezTo>
                      <a:pt x="21774" y="22043"/>
                      <a:pt x="21734" y="22645"/>
                      <a:pt x="21714" y="23394"/>
                    </a:cubicBezTo>
                    <a:cubicBezTo>
                      <a:pt x="21685" y="24541"/>
                      <a:pt x="21638" y="24830"/>
                      <a:pt x="21413" y="25237"/>
                    </a:cubicBezTo>
                    <a:cubicBezTo>
                      <a:pt x="21266" y="25505"/>
                      <a:pt x="21106" y="25745"/>
                      <a:pt x="21050" y="25781"/>
                    </a:cubicBezTo>
                    <a:cubicBezTo>
                      <a:pt x="21048" y="25782"/>
                      <a:pt x="21047" y="25782"/>
                      <a:pt x="21046" y="25782"/>
                    </a:cubicBezTo>
                    <a:cubicBezTo>
                      <a:pt x="20996" y="25782"/>
                      <a:pt x="21021" y="25044"/>
                      <a:pt x="21106" y="24123"/>
                    </a:cubicBezTo>
                    <a:cubicBezTo>
                      <a:pt x="21193" y="23179"/>
                      <a:pt x="21242" y="22362"/>
                      <a:pt x="21213" y="22318"/>
                    </a:cubicBezTo>
                    <a:cubicBezTo>
                      <a:pt x="21201" y="22298"/>
                      <a:pt x="21191" y="22283"/>
                      <a:pt x="21181" y="22283"/>
                    </a:cubicBezTo>
                    <a:cubicBezTo>
                      <a:pt x="21140" y="22283"/>
                      <a:pt x="21116" y="22586"/>
                      <a:pt x="20990" y="24203"/>
                    </a:cubicBezTo>
                    <a:cubicBezTo>
                      <a:pt x="20861" y="25834"/>
                      <a:pt x="20748" y="26388"/>
                      <a:pt x="20535" y="26433"/>
                    </a:cubicBezTo>
                    <a:cubicBezTo>
                      <a:pt x="20534" y="26434"/>
                      <a:pt x="20534" y="26434"/>
                      <a:pt x="20533" y="26434"/>
                    </a:cubicBezTo>
                    <a:cubicBezTo>
                      <a:pt x="20484" y="26434"/>
                      <a:pt x="20471" y="25973"/>
                      <a:pt x="20507" y="25386"/>
                    </a:cubicBezTo>
                    <a:cubicBezTo>
                      <a:pt x="20567" y="24354"/>
                      <a:pt x="20570" y="23962"/>
                      <a:pt x="20513" y="23962"/>
                    </a:cubicBezTo>
                    <a:cubicBezTo>
                      <a:pt x="20511" y="23962"/>
                      <a:pt x="20507" y="23963"/>
                      <a:pt x="20504" y="23965"/>
                    </a:cubicBezTo>
                    <a:cubicBezTo>
                      <a:pt x="20487" y="23976"/>
                      <a:pt x="20443" y="24589"/>
                      <a:pt x="20408" y="25318"/>
                    </a:cubicBezTo>
                    <a:cubicBezTo>
                      <a:pt x="20353" y="26447"/>
                      <a:pt x="20308" y="26686"/>
                      <a:pt x="20114" y="26871"/>
                    </a:cubicBezTo>
                    <a:cubicBezTo>
                      <a:pt x="19990" y="26990"/>
                      <a:pt x="19867" y="27081"/>
                      <a:pt x="19834" y="27081"/>
                    </a:cubicBezTo>
                    <a:cubicBezTo>
                      <a:pt x="19833" y="27081"/>
                      <a:pt x="19832" y="27081"/>
                      <a:pt x="19832" y="27081"/>
                    </a:cubicBezTo>
                    <a:cubicBezTo>
                      <a:pt x="19801" y="27074"/>
                      <a:pt x="19825" y="26527"/>
                      <a:pt x="19882" y="25852"/>
                    </a:cubicBezTo>
                    <a:cubicBezTo>
                      <a:pt x="19940" y="25178"/>
                      <a:pt x="19960" y="24630"/>
                      <a:pt x="19926" y="24623"/>
                    </a:cubicBezTo>
                    <a:cubicBezTo>
                      <a:pt x="19926" y="24623"/>
                      <a:pt x="19926" y="24623"/>
                      <a:pt x="19926" y="24623"/>
                    </a:cubicBezTo>
                    <a:cubicBezTo>
                      <a:pt x="19893" y="24623"/>
                      <a:pt x="19827" y="25156"/>
                      <a:pt x="19781" y="25808"/>
                    </a:cubicBezTo>
                    <a:cubicBezTo>
                      <a:pt x="19734" y="26464"/>
                      <a:pt x="19654" y="27106"/>
                      <a:pt x="19606" y="27226"/>
                    </a:cubicBezTo>
                    <a:cubicBezTo>
                      <a:pt x="19493" y="27503"/>
                      <a:pt x="18990" y="27819"/>
                      <a:pt x="17935" y="28273"/>
                    </a:cubicBezTo>
                    <a:cubicBezTo>
                      <a:pt x="16256" y="28996"/>
                      <a:pt x="15053" y="29310"/>
                      <a:pt x="13855" y="29310"/>
                    </a:cubicBezTo>
                    <a:cubicBezTo>
                      <a:pt x="13586" y="29310"/>
                      <a:pt x="13316" y="29294"/>
                      <a:pt x="13041" y="29263"/>
                    </a:cubicBezTo>
                    <a:cubicBezTo>
                      <a:pt x="9876" y="28907"/>
                      <a:pt x="7410" y="27456"/>
                      <a:pt x="5125" y="24603"/>
                    </a:cubicBezTo>
                    <a:cubicBezTo>
                      <a:pt x="2773" y="21666"/>
                      <a:pt x="616" y="14846"/>
                      <a:pt x="867" y="11149"/>
                    </a:cubicBezTo>
                    <a:cubicBezTo>
                      <a:pt x="1006" y="9112"/>
                      <a:pt x="1743" y="7000"/>
                      <a:pt x="2648" y="6049"/>
                    </a:cubicBezTo>
                    <a:cubicBezTo>
                      <a:pt x="3076" y="5597"/>
                      <a:pt x="3919" y="5196"/>
                      <a:pt x="4634" y="5105"/>
                    </a:cubicBezTo>
                    <a:cubicBezTo>
                      <a:pt x="4785" y="5085"/>
                      <a:pt x="4941" y="5075"/>
                      <a:pt x="5106" y="5075"/>
                    </a:cubicBezTo>
                    <a:cubicBezTo>
                      <a:pt x="5861" y="5075"/>
                      <a:pt x="6789" y="5286"/>
                      <a:pt x="8132" y="5749"/>
                    </a:cubicBezTo>
                    <a:cubicBezTo>
                      <a:pt x="9090" y="6081"/>
                      <a:pt x="9729" y="6233"/>
                      <a:pt x="10345" y="6233"/>
                    </a:cubicBezTo>
                    <a:cubicBezTo>
                      <a:pt x="10706" y="6233"/>
                      <a:pt x="11058" y="6181"/>
                      <a:pt x="11462" y="6082"/>
                    </a:cubicBezTo>
                    <a:cubicBezTo>
                      <a:pt x="12122" y="5922"/>
                      <a:pt x="12236" y="5867"/>
                      <a:pt x="12659" y="5493"/>
                    </a:cubicBezTo>
                    <a:cubicBezTo>
                      <a:pt x="13286" y="4938"/>
                      <a:pt x="13876" y="4139"/>
                      <a:pt x="14262" y="3321"/>
                    </a:cubicBezTo>
                    <a:cubicBezTo>
                      <a:pt x="15106" y="1538"/>
                      <a:pt x="15988" y="698"/>
                      <a:pt x="17026" y="698"/>
                    </a:cubicBezTo>
                    <a:close/>
                    <a:moveTo>
                      <a:pt x="16972" y="0"/>
                    </a:moveTo>
                    <a:cubicBezTo>
                      <a:pt x="16869" y="0"/>
                      <a:pt x="16769" y="7"/>
                      <a:pt x="16672" y="19"/>
                    </a:cubicBezTo>
                    <a:cubicBezTo>
                      <a:pt x="15550" y="165"/>
                      <a:pt x="14610" y="1040"/>
                      <a:pt x="13698" y="2778"/>
                    </a:cubicBezTo>
                    <a:cubicBezTo>
                      <a:pt x="12642" y="4791"/>
                      <a:pt x="11696" y="5564"/>
                      <a:pt x="10250" y="5564"/>
                    </a:cubicBezTo>
                    <a:cubicBezTo>
                      <a:pt x="10194" y="5564"/>
                      <a:pt x="10137" y="5563"/>
                      <a:pt x="10079" y="5561"/>
                    </a:cubicBezTo>
                    <a:cubicBezTo>
                      <a:pt x="9840" y="5550"/>
                      <a:pt x="9136" y="5355"/>
                      <a:pt x="8501" y="5121"/>
                    </a:cubicBezTo>
                    <a:cubicBezTo>
                      <a:pt x="7084" y="4599"/>
                      <a:pt x="6027" y="4352"/>
                      <a:pt x="5129" y="4352"/>
                    </a:cubicBezTo>
                    <a:cubicBezTo>
                      <a:pt x="4726" y="4352"/>
                      <a:pt x="4354" y="4402"/>
                      <a:pt x="3996" y="4499"/>
                    </a:cubicBezTo>
                    <a:cubicBezTo>
                      <a:pt x="3346" y="4677"/>
                      <a:pt x="2585" y="5116"/>
                      <a:pt x="2133" y="5581"/>
                    </a:cubicBezTo>
                    <a:cubicBezTo>
                      <a:pt x="1699" y="6026"/>
                      <a:pt x="1125" y="7077"/>
                      <a:pt x="807" y="8011"/>
                    </a:cubicBezTo>
                    <a:cubicBezTo>
                      <a:pt x="1" y="10395"/>
                      <a:pt x="1" y="12936"/>
                      <a:pt x="811" y="16180"/>
                    </a:cubicBezTo>
                    <a:cubicBezTo>
                      <a:pt x="1587" y="19286"/>
                      <a:pt x="2409" y="21395"/>
                      <a:pt x="3666" y="23500"/>
                    </a:cubicBezTo>
                    <a:cubicBezTo>
                      <a:pt x="4440" y="24797"/>
                      <a:pt x="4697" y="25159"/>
                      <a:pt x="5360" y="25896"/>
                    </a:cubicBezTo>
                    <a:cubicBezTo>
                      <a:pt x="7338" y="28092"/>
                      <a:pt x="9227" y="29222"/>
                      <a:pt x="11790" y="29750"/>
                    </a:cubicBezTo>
                    <a:cubicBezTo>
                      <a:pt x="12622" y="29921"/>
                      <a:pt x="13311" y="30010"/>
                      <a:pt x="13961" y="30010"/>
                    </a:cubicBezTo>
                    <a:cubicBezTo>
                      <a:pt x="14943" y="30010"/>
                      <a:pt x="15833" y="29807"/>
                      <a:pt x="16983" y="29375"/>
                    </a:cubicBezTo>
                    <a:cubicBezTo>
                      <a:pt x="19089" y="28584"/>
                      <a:pt x="20219" y="27846"/>
                      <a:pt x="21232" y="26598"/>
                    </a:cubicBezTo>
                    <a:cubicBezTo>
                      <a:pt x="22380" y="25183"/>
                      <a:pt x="22709" y="24204"/>
                      <a:pt x="23290" y="20490"/>
                    </a:cubicBezTo>
                    <a:cubicBezTo>
                      <a:pt x="23834" y="17001"/>
                      <a:pt x="23871" y="13959"/>
                      <a:pt x="23403" y="11364"/>
                    </a:cubicBezTo>
                    <a:cubicBezTo>
                      <a:pt x="22554" y="6672"/>
                      <a:pt x="20881" y="2279"/>
                      <a:pt x="19470" y="1036"/>
                    </a:cubicBezTo>
                    <a:cubicBezTo>
                      <a:pt x="18736" y="391"/>
                      <a:pt x="17783" y="0"/>
                      <a:pt x="16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30"/>
              <p:cNvSpPr/>
              <p:nvPr/>
            </p:nvSpPr>
            <p:spPr>
              <a:xfrm>
                <a:off x="3127825" y="2397525"/>
                <a:ext cx="142800" cy="221475"/>
              </a:xfrm>
              <a:custGeom>
                <a:avLst/>
                <a:gdLst/>
                <a:ahLst/>
                <a:cxnLst/>
                <a:rect l="l" t="t" r="r" b="b"/>
                <a:pathLst>
                  <a:path w="5712" h="8859" extrusionOk="0">
                    <a:moveTo>
                      <a:pt x="2466" y="455"/>
                    </a:moveTo>
                    <a:cubicBezTo>
                      <a:pt x="2477" y="455"/>
                      <a:pt x="2487" y="455"/>
                      <a:pt x="2497" y="455"/>
                    </a:cubicBezTo>
                    <a:cubicBezTo>
                      <a:pt x="2718" y="462"/>
                      <a:pt x="2993" y="527"/>
                      <a:pt x="3124" y="603"/>
                    </a:cubicBezTo>
                    <a:cubicBezTo>
                      <a:pt x="3421" y="778"/>
                      <a:pt x="3695" y="1218"/>
                      <a:pt x="3614" y="1387"/>
                    </a:cubicBezTo>
                    <a:cubicBezTo>
                      <a:pt x="3526" y="1566"/>
                      <a:pt x="3454" y="3292"/>
                      <a:pt x="3534" y="3292"/>
                    </a:cubicBezTo>
                    <a:cubicBezTo>
                      <a:pt x="3535" y="3292"/>
                      <a:pt x="3536" y="3292"/>
                      <a:pt x="3538" y="3291"/>
                    </a:cubicBezTo>
                    <a:cubicBezTo>
                      <a:pt x="3555" y="3279"/>
                      <a:pt x="3584" y="2879"/>
                      <a:pt x="3602" y="2390"/>
                    </a:cubicBezTo>
                    <a:cubicBezTo>
                      <a:pt x="3619" y="1906"/>
                      <a:pt x="3658" y="1523"/>
                      <a:pt x="3686" y="1523"/>
                    </a:cubicBezTo>
                    <a:cubicBezTo>
                      <a:pt x="3687" y="1523"/>
                      <a:pt x="3687" y="1523"/>
                      <a:pt x="3687" y="1523"/>
                    </a:cubicBezTo>
                    <a:cubicBezTo>
                      <a:pt x="3718" y="1529"/>
                      <a:pt x="3834" y="1928"/>
                      <a:pt x="3952" y="2414"/>
                    </a:cubicBezTo>
                    <a:cubicBezTo>
                      <a:pt x="4068" y="2901"/>
                      <a:pt x="4321" y="3659"/>
                      <a:pt x="4520" y="4114"/>
                    </a:cubicBezTo>
                    <a:cubicBezTo>
                      <a:pt x="4818" y="4801"/>
                      <a:pt x="4937" y="5125"/>
                      <a:pt x="4875" y="5125"/>
                    </a:cubicBezTo>
                    <a:cubicBezTo>
                      <a:pt x="4830" y="5125"/>
                      <a:pt x="4693" y="4959"/>
                      <a:pt x="4460" y="4642"/>
                    </a:cubicBezTo>
                    <a:lnTo>
                      <a:pt x="3976" y="3981"/>
                    </a:lnTo>
                    <a:lnTo>
                      <a:pt x="4460" y="4779"/>
                    </a:lnTo>
                    <a:cubicBezTo>
                      <a:pt x="4903" y="5511"/>
                      <a:pt x="4938" y="5606"/>
                      <a:pt x="4881" y="5933"/>
                    </a:cubicBezTo>
                    <a:cubicBezTo>
                      <a:pt x="4849" y="6114"/>
                      <a:pt x="4829" y="6196"/>
                      <a:pt x="4806" y="6196"/>
                    </a:cubicBezTo>
                    <a:cubicBezTo>
                      <a:pt x="4792" y="6196"/>
                      <a:pt x="4777" y="6164"/>
                      <a:pt x="4757" y="6105"/>
                    </a:cubicBezTo>
                    <a:cubicBezTo>
                      <a:pt x="4630" y="5717"/>
                      <a:pt x="4189" y="4749"/>
                      <a:pt x="4030" y="4515"/>
                    </a:cubicBezTo>
                    <a:cubicBezTo>
                      <a:pt x="4013" y="4489"/>
                      <a:pt x="4002" y="4477"/>
                      <a:pt x="3997" y="4477"/>
                    </a:cubicBezTo>
                    <a:cubicBezTo>
                      <a:pt x="3975" y="4477"/>
                      <a:pt x="4054" y="4693"/>
                      <a:pt x="4204" y="5031"/>
                    </a:cubicBezTo>
                    <a:cubicBezTo>
                      <a:pt x="4705" y="6159"/>
                      <a:pt x="4770" y="6379"/>
                      <a:pt x="4634" y="6467"/>
                    </a:cubicBezTo>
                    <a:cubicBezTo>
                      <a:pt x="4608" y="6483"/>
                      <a:pt x="4585" y="6492"/>
                      <a:pt x="4565" y="6492"/>
                    </a:cubicBezTo>
                    <a:cubicBezTo>
                      <a:pt x="4516" y="6492"/>
                      <a:pt x="4481" y="6442"/>
                      <a:pt x="4448" y="6335"/>
                    </a:cubicBezTo>
                    <a:cubicBezTo>
                      <a:pt x="4335" y="5974"/>
                      <a:pt x="3649" y="4571"/>
                      <a:pt x="3576" y="4553"/>
                    </a:cubicBezTo>
                    <a:cubicBezTo>
                      <a:pt x="3576" y="4553"/>
                      <a:pt x="3575" y="4553"/>
                      <a:pt x="3574" y="4553"/>
                    </a:cubicBezTo>
                    <a:cubicBezTo>
                      <a:pt x="3545" y="4553"/>
                      <a:pt x="3629" y="4774"/>
                      <a:pt x="3761" y="5046"/>
                    </a:cubicBezTo>
                    <a:cubicBezTo>
                      <a:pt x="3896" y="5322"/>
                      <a:pt x="4118" y="5810"/>
                      <a:pt x="4245" y="6115"/>
                    </a:cubicBezTo>
                    <a:lnTo>
                      <a:pt x="4483" y="6677"/>
                    </a:lnTo>
                    <a:lnTo>
                      <a:pt x="4122" y="6907"/>
                    </a:lnTo>
                    <a:cubicBezTo>
                      <a:pt x="3950" y="7015"/>
                      <a:pt x="3856" y="7066"/>
                      <a:pt x="3799" y="7066"/>
                    </a:cubicBezTo>
                    <a:cubicBezTo>
                      <a:pt x="3753" y="7066"/>
                      <a:pt x="3731" y="7034"/>
                      <a:pt x="3713" y="6971"/>
                    </a:cubicBezTo>
                    <a:cubicBezTo>
                      <a:pt x="3481" y="6185"/>
                      <a:pt x="3021" y="4854"/>
                      <a:pt x="2977" y="4844"/>
                    </a:cubicBezTo>
                    <a:cubicBezTo>
                      <a:pt x="2977" y="4844"/>
                      <a:pt x="2977" y="4844"/>
                      <a:pt x="2977" y="4844"/>
                    </a:cubicBezTo>
                    <a:cubicBezTo>
                      <a:pt x="2950" y="4844"/>
                      <a:pt x="3045" y="5203"/>
                      <a:pt x="3191" y="5654"/>
                    </a:cubicBezTo>
                    <a:cubicBezTo>
                      <a:pt x="3336" y="6107"/>
                      <a:pt x="3505" y="6634"/>
                      <a:pt x="3566" y="6828"/>
                    </a:cubicBezTo>
                    <a:cubicBezTo>
                      <a:pt x="3642" y="7075"/>
                      <a:pt x="3630" y="7189"/>
                      <a:pt x="3523" y="7211"/>
                    </a:cubicBezTo>
                    <a:cubicBezTo>
                      <a:pt x="3513" y="7213"/>
                      <a:pt x="3503" y="7214"/>
                      <a:pt x="3492" y="7214"/>
                    </a:cubicBezTo>
                    <a:cubicBezTo>
                      <a:pt x="3278" y="7214"/>
                      <a:pt x="3051" y="6745"/>
                      <a:pt x="2868" y="5915"/>
                    </a:cubicBezTo>
                    <a:cubicBezTo>
                      <a:pt x="2773" y="5485"/>
                      <a:pt x="2674" y="5048"/>
                      <a:pt x="2650" y="4937"/>
                    </a:cubicBezTo>
                    <a:cubicBezTo>
                      <a:pt x="2642" y="4905"/>
                      <a:pt x="2635" y="4890"/>
                      <a:pt x="2631" y="4890"/>
                    </a:cubicBezTo>
                    <a:cubicBezTo>
                      <a:pt x="2619" y="4890"/>
                      <a:pt x="2616" y="4979"/>
                      <a:pt x="2626" y="5135"/>
                    </a:cubicBezTo>
                    <a:cubicBezTo>
                      <a:pt x="2659" y="5694"/>
                      <a:pt x="2918" y="6689"/>
                      <a:pt x="3111" y="6991"/>
                    </a:cubicBezTo>
                    <a:cubicBezTo>
                      <a:pt x="3224" y="7171"/>
                      <a:pt x="3242" y="7224"/>
                      <a:pt x="3150" y="7224"/>
                    </a:cubicBezTo>
                    <a:cubicBezTo>
                      <a:pt x="3129" y="7224"/>
                      <a:pt x="3104" y="7222"/>
                      <a:pt x="3072" y="7217"/>
                    </a:cubicBezTo>
                    <a:cubicBezTo>
                      <a:pt x="2663" y="7165"/>
                      <a:pt x="2211" y="5718"/>
                      <a:pt x="2282" y="4682"/>
                    </a:cubicBezTo>
                    <a:cubicBezTo>
                      <a:pt x="2289" y="4550"/>
                      <a:pt x="2278" y="4449"/>
                      <a:pt x="2255" y="4449"/>
                    </a:cubicBezTo>
                    <a:cubicBezTo>
                      <a:pt x="2253" y="4449"/>
                      <a:pt x="2252" y="4449"/>
                      <a:pt x="2250" y="4450"/>
                    </a:cubicBezTo>
                    <a:cubicBezTo>
                      <a:pt x="2108" y="4541"/>
                      <a:pt x="2204" y="5778"/>
                      <a:pt x="2402" y="6381"/>
                    </a:cubicBezTo>
                    <a:cubicBezTo>
                      <a:pt x="2565" y="6881"/>
                      <a:pt x="2594" y="7023"/>
                      <a:pt x="2505" y="7023"/>
                    </a:cubicBezTo>
                    <a:cubicBezTo>
                      <a:pt x="2490" y="7023"/>
                      <a:pt x="2471" y="7019"/>
                      <a:pt x="2449" y="7011"/>
                    </a:cubicBezTo>
                    <a:cubicBezTo>
                      <a:pt x="1998" y="6868"/>
                      <a:pt x="1767" y="5270"/>
                      <a:pt x="2008" y="3989"/>
                    </a:cubicBezTo>
                    <a:cubicBezTo>
                      <a:pt x="2092" y="3541"/>
                      <a:pt x="2128" y="3185"/>
                      <a:pt x="2090" y="3185"/>
                    </a:cubicBezTo>
                    <a:cubicBezTo>
                      <a:pt x="2088" y="3185"/>
                      <a:pt x="2087" y="3186"/>
                      <a:pt x="2085" y="3187"/>
                    </a:cubicBezTo>
                    <a:cubicBezTo>
                      <a:pt x="1982" y="3252"/>
                      <a:pt x="1817" y="4247"/>
                      <a:pt x="1790" y="4957"/>
                    </a:cubicBezTo>
                    <a:cubicBezTo>
                      <a:pt x="1780" y="5238"/>
                      <a:pt x="1838" y="5757"/>
                      <a:pt x="1921" y="6105"/>
                    </a:cubicBezTo>
                    <a:cubicBezTo>
                      <a:pt x="2050" y="6653"/>
                      <a:pt x="2081" y="6832"/>
                      <a:pt x="2015" y="6832"/>
                    </a:cubicBezTo>
                    <a:cubicBezTo>
                      <a:pt x="1994" y="6832"/>
                      <a:pt x="1964" y="6814"/>
                      <a:pt x="1924" y="6784"/>
                    </a:cubicBezTo>
                    <a:cubicBezTo>
                      <a:pt x="1750" y="6654"/>
                      <a:pt x="1508" y="5490"/>
                      <a:pt x="1492" y="4702"/>
                    </a:cubicBezTo>
                    <a:cubicBezTo>
                      <a:pt x="1482" y="4321"/>
                      <a:pt x="1546" y="3631"/>
                      <a:pt x="1629" y="3179"/>
                    </a:cubicBezTo>
                    <a:cubicBezTo>
                      <a:pt x="1710" y="2744"/>
                      <a:pt x="1739" y="2407"/>
                      <a:pt x="1699" y="2407"/>
                    </a:cubicBezTo>
                    <a:cubicBezTo>
                      <a:pt x="1697" y="2407"/>
                      <a:pt x="1696" y="2407"/>
                      <a:pt x="1694" y="2409"/>
                    </a:cubicBezTo>
                    <a:cubicBezTo>
                      <a:pt x="1549" y="2501"/>
                      <a:pt x="1365" y="4223"/>
                      <a:pt x="1411" y="5024"/>
                    </a:cubicBezTo>
                    <a:cubicBezTo>
                      <a:pt x="1435" y="5440"/>
                      <a:pt x="1512" y="5968"/>
                      <a:pt x="1580" y="6200"/>
                    </a:cubicBezTo>
                    <a:cubicBezTo>
                      <a:pt x="1647" y="6428"/>
                      <a:pt x="1669" y="6637"/>
                      <a:pt x="1629" y="6662"/>
                    </a:cubicBezTo>
                    <a:cubicBezTo>
                      <a:pt x="1617" y="6670"/>
                      <a:pt x="1605" y="6674"/>
                      <a:pt x="1593" y="6674"/>
                    </a:cubicBezTo>
                    <a:cubicBezTo>
                      <a:pt x="1500" y="6674"/>
                      <a:pt x="1404" y="6422"/>
                      <a:pt x="1207" y="5687"/>
                    </a:cubicBezTo>
                    <a:cubicBezTo>
                      <a:pt x="959" y="4763"/>
                      <a:pt x="997" y="3490"/>
                      <a:pt x="1298" y="2605"/>
                    </a:cubicBezTo>
                    <a:cubicBezTo>
                      <a:pt x="1644" y="1587"/>
                      <a:pt x="1738" y="1302"/>
                      <a:pt x="1718" y="1302"/>
                    </a:cubicBezTo>
                    <a:cubicBezTo>
                      <a:pt x="1713" y="1302"/>
                      <a:pt x="1703" y="1316"/>
                      <a:pt x="1688" y="1340"/>
                    </a:cubicBezTo>
                    <a:cubicBezTo>
                      <a:pt x="1482" y="1678"/>
                      <a:pt x="1161" y="2644"/>
                      <a:pt x="1040" y="3291"/>
                    </a:cubicBezTo>
                    <a:cubicBezTo>
                      <a:pt x="881" y="4132"/>
                      <a:pt x="898" y="4828"/>
                      <a:pt x="1101" y="5724"/>
                    </a:cubicBezTo>
                    <a:lnTo>
                      <a:pt x="1252" y="6389"/>
                    </a:lnTo>
                    <a:lnTo>
                      <a:pt x="945" y="5849"/>
                    </a:lnTo>
                    <a:cubicBezTo>
                      <a:pt x="498" y="5048"/>
                      <a:pt x="459" y="4366"/>
                      <a:pt x="783" y="2990"/>
                    </a:cubicBezTo>
                    <a:cubicBezTo>
                      <a:pt x="1054" y="1824"/>
                      <a:pt x="1516" y="825"/>
                      <a:pt x="1894" y="581"/>
                    </a:cubicBezTo>
                    <a:cubicBezTo>
                      <a:pt x="2005" y="507"/>
                      <a:pt x="2252" y="455"/>
                      <a:pt x="2466" y="455"/>
                    </a:cubicBezTo>
                    <a:close/>
                    <a:moveTo>
                      <a:pt x="2534" y="1"/>
                    </a:moveTo>
                    <a:cubicBezTo>
                      <a:pt x="1979" y="1"/>
                      <a:pt x="1407" y="327"/>
                      <a:pt x="1025" y="964"/>
                    </a:cubicBezTo>
                    <a:cubicBezTo>
                      <a:pt x="867" y="1225"/>
                      <a:pt x="620" y="1834"/>
                      <a:pt x="469" y="2330"/>
                    </a:cubicBezTo>
                    <a:cubicBezTo>
                      <a:pt x="34" y="3746"/>
                      <a:pt x="1" y="4916"/>
                      <a:pt x="364" y="5818"/>
                    </a:cubicBezTo>
                    <a:cubicBezTo>
                      <a:pt x="449" y="6027"/>
                      <a:pt x="497" y="6554"/>
                      <a:pt x="477" y="7057"/>
                    </a:cubicBezTo>
                    <a:cubicBezTo>
                      <a:pt x="440" y="7989"/>
                      <a:pt x="439" y="8189"/>
                      <a:pt x="484" y="8189"/>
                    </a:cubicBezTo>
                    <a:cubicBezTo>
                      <a:pt x="488" y="8189"/>
                      <a:pt x="492" y="8187"/>
                      <a:pt x="497" y="8184"/>
                    </a:cubicBezTo>
                    <a:cubicBezTo>
                      <a:pt x="517" y="8169"/>
                      <a:pt x="549" y="7757"/>
                      <a:pt x="565" y="7256"/>
                    </a:cubicBezTo>
                    <a:cubicBezTo>
                      <a:pt x="585" y="6672"/>
                      <a:pt x="600" y="6472"/>
                      <a:pt x="661" y="6472"/>
                    </a:cubicBezTo>
                    <a:cubicBezTo>
                      <a:pt x="685" y="6472"/>
                      <a:pt x="716" y="6503"/>
                      <a:pt x="758" y="6554"/>
                    </a:cubicBezTo>
                    <a:cubicBezTo>
                      <a:pt x="856" y="6678"/>
                      <a:pt x="957" y="7128"/>
                      <a:pt x="1018" y="7728"/>
                    </a:cubicBezTo>
                    <a:cubicBezTo>
                      <a:pt x="1073" y="8260"/>
                      <a:pt x="1139" y="8726"/>
                      <a:pt x="1160" y="8758"/>
                    </a:cubicBezTo>
                    <a:cubicBezTo>
                      <a:pt x="1161" y="8759"/>
                      <a:pt x="1162" y="8759"/>
                      <a:pt x="1162" y="8759"/>
                    </a:cubicBezTo>
                    <a:cubicBezTo>
                      <a:pt x="1183" y="8759"/>
                      <a:pt x="1162" y="8367"/>
                      <a:pt x="1115" y="7870"/>
                    </a:cubicBezTo>
                    <a:cubicBezTo>
                      <a:pt x="1066" y="7354"/>
                      <a:pt x="1078" y="6923"/>
                      <a:pt x="1140" y="6923"/>
                    </a:cubicBezTo>
                    <a:cubicBezTo>
                      <a:pt x="1141" y="6923"/>
                      <a:pt x="1141" y="6923"/>
                      <a:pt x="1142" y="6923"/>
                    </a:cubicBezTo>
                    <a:cubicBezTo>
                      <a:pt x="1318" y="6923"/>
                      <a:pt x="1378" y="7104"/>
                      <a:pt x="1480" y="7946"/>
                    </a:cubicBezTo>
                    <a:cubicBezTo>
                      <a:pt x="1533" y="8391"/>
                      <a:pt x="1605" y="8766"/>
                      <a:pt x="1639" y="8774"/>
                    </a:cubicBezTo>
                    <a:cubicBezTo>
                      <a:pt x="1639" y="8774"/>
                      <a:pt x="1639" y="8774"/>
                      <a:pt x="1640" y="8774"/>
                    </a:cubicBezTo>
                    <a:cubicBezTo>
                      <a:pt x="1672" y="8774"/>
                      <a:pt x="1645" y="8429"/>
                      <a:pt x="1580" y="8009"/>
                    </a:cubicBezTo>
                    <a:cubicBezTo>
                      <a:pt x="1514" y="7582"/>
                      <a:pt x="1485" y="7215"/>
                      <a:pt x="1514" y="7196"/>
                    </a:cubicBezTo>
                    <a:cubicBezTo>
                      <a:pt x="1521" y="7192"/>
                      <a:pt x="1531" y="7190"/>
                      <a:pt x="1543" y="7190"/>
                    </a:cubicBezTo>
                    <a:cubicBezTo>
                      <a:pt x="1592" y="7190"/>
                      <a:pt x="1683" y="7217"/>
                      <a:pt x="1772" y="7259"/>
                    </a:cubicBezTo>
                    <a:cubicBezTo>
                      <a:pt x="1948" y="7343"/>
                      <a:pt x="1988" y="7465"/>
                      <a:pt x="2053" y="8106"/>
                    </a:cubicBezTo>
                    <a:cubicBezTo>
                      <a:pt x="2095" y="8507"/>
                      <a:pt x="2151" y="8814"/>
                      <a:pt x="2185" y="8814"/>
                    </a:cubicBezTo>
                    <a:cubicBezTo>
                      <a:pt x="2186" y="8814"/>
                      <a:pt x="2187" y="8813"/>
                      <a:pt x="2188" y="8812"/>
                    </a:cubicBezTo>
                    <a:cubicBezTo>
                      <a:pt x="2220" y="8788"/>
                      <a:pt x="2204" y="8455"/>
                      <a:pt x="2151" y="8066"/>
                    </a:cubicBezTo>
                    <a:cubicBezTo>
                      <a:pt x="2086" y="7580"/>
                      <a:pt x="2073" y="7433"/>
                      <a:pt x="2148" y="7433"/>
                    </a:cubicBezTo>
                    <a:cubicBezTo>
                      <a:pt x="2175" y="7433"/>
                      <a:pt x="2213" y="7452"/>
                      <a:pt x="2265" y="7482"/>
                    </a:cubicBezTo>
                    <a:cubicBezTo>
                      <a:pt x="2438" y="7582"/>
                      <a:pt x="2491" y="7703"/>
                      <a:pt x="2588" y="8233"/>
                    </a:cubicBezTo>
                    <a:cubicBezTo>
                      <a:pt x="2664" y="8650"/>
                      <a:pt x="2723" y="8859"/>
                      <a:pt x="2746" y="8859"/>
                    </a:cubicBezTo>
                    <a:cubicBezTo>
                      <a:pt x="2770" y="8859"/>
                      <a:pt x="2757" y="8656"/>
                      <a:pt x="2691" y="8247"/>
                    </a:cubicBezTo>
                    <a:lnTo>
                      <a:pt x="2588" y="7606"/>
                    </a:lnTo>
                    <a:lnTo>
                      <a:pt x="2937" y="7672"/>
                    </a:lnTo>
                    <a:cubicBezTo>
                      <a:pt x="3097" y="7702"/>
                      <a:pt x="3231" y="7719"/>
                      <a:pt x="3354" y="7719"/>
                    </a:cubicBezTo>
                    <a:cubicBezTo>
                      <a:pt x="3660" y="7719"/>
                      <a:pt x="3901" y="7614"/>
                      <a:pt x="4323" y="7344"/>
                    </a:cubicBezTo>
                    <a:cubicBezTo>
                      <a:pt x="5531" y="6570"/>
                      <a:pt x="5712" y="5623"/>
                      <a:pt x="4959" y="3981"/>
                    </a:cubicBezTo>
                    <a:cubicBezTo>
                      <a:pt x="4770" y="3572"/>
                      <a:pt x="4494" y="2763"/>
                      <a:pt x="4347" y="2196"/>
                    </a:cubicBezTo>
                    <a:cubicBezTo>
                      <a:pt x="4187" y="1592"/>
                      <a:pt x="3970" y="996"/>
                      <a:pt x="3822" y="764"/>
                    </a:cubicBezTo>
                    <a:cubicBezTo>
                      <a:pt x="3497" y="252"/>
                      <a:pt x="3022" y="1"/>
                      <a:pt x="2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30"/>
              <p:cNvSpPr/>
              <p:nvPr/>
            </p:nvSpPr>
            <p:spPr>
              <a:xfrm>
                <a:off x="3466925" y="2274875"/>
                <a:ext cx="9075" cy="39525"/>
              </a:xfrm>
              <a:custGeom>
                <a:avLst/>
                <a:gdLst/>
                <a:ahLst/>
                <a:cxnLst/>
                <a:rect l="l" t="t" r="r" b="b"/>
                <a:pathLst>
                  <a:path w="363" h="1581" extrusionOk="0">
                    <a:moveTo>
                      <a:pt x="39" y="1"/>
                    </a:moveTo>
                    <a:cubicBezTo>
                      <a:pt x="9" y="1"/>
                      <a:pt x="1" y="101"/>
                      <a:pt x="25" y="227"/>
                    </a:cubicBezTo>
                    <a:cubicBezTo>
                      <a:pt x="52" y="362"/>
                      <a:pt x="119" y="715"/>
                      <a:pt x="177" y="1019"/>
                    </a:cubicBezTo>
                    <a:cubicBezTo>
                      <a:pt x="233" y="1325"/>
                      <a:pt x="304" y="1574"/>
                      <a:pt x="333" y="1581"/>
                    </a:cubicBezTo>
                    <a:cubicBezTo>
                      <a:pt x="333" y="1581"/>
                      <a:pt x="334" y="1581"/>
                      <a:pt x="334" y="1581"/>
                    </a:cubicBezTo>
                    <a:cubicBezTo>
                      <a:pt x="363" y="1581"/>
                      <a:pt x="323" y="1231"/>
                      <a:pt x="246" y="806"/>
                    </a:cubicBezTo>
                    <a:cubicBezTo>
                      <a:pt x="170" y="376"/>
                      <a:pt x="76" y="9"/>
                      <a:pt x="43" y="1"/>
                    </a:cubicBezTo>
                    <a:cubicBezTo>
                      <a:pt x="42" y="1"/>
                      <a:pt x="40"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30"/>
              <p:cNvSpPr/>
              <p:nvPr/>
            </p:nvSpPr>
            <p:spPr>
              <a:xfrm>
                <a:off x="3479625" y="2269325"/>
                <a:ext cx="13475" cy="59350"/>
              </a:xfrm>
              <a:custGeom>
                <a:avLst/>
                <a:gdLst/>
                <a:ahLst/>
                <a:cxnLst/>
                <a:rect l="l" t="t" r="r" b="b"/>
                <a:pathLst>
                  <a:path w="539" h="2374" extrusionOk="0">
                    <a:moveTo>
                      <a:pt x="32" y="1"/>
                    </a:moveTo>
                    <a:cubicBezTo>
                      <a:pt x="32" y="1"/>
                      <a:pt x="31" y="1"/>
                      <a:pt x="31" y="1"/>
                    </a:cubicBezTo>
                    <a:cubicBezTo>
                      <a:pt x="0" y="20"/>
                      <a:pt x="86" y="554"/>
                      <a:pt x="219" y="1197"/>
                    </a:cubicBezTo>
                    <a:cubicBezTo>
                      <a:pt x="353" y="1840"/>
                      <a:pt x="484" y="2366"/>
                      <a:pt x="511" y="2374"/>
                    </a:cubicBezTo>
                    <a:cubicBezTo>
                      <a:pt x="511" y="2374"/>
                      <a:pt x="511" y="2374"/>
                      <a:pt x="511" y="2374"/>
                    </a:cubicBezTo>
                    <a:cubicBezTo>
                      <a:pt x="538" y="2374"/>
                      <a:pt x="453" y="1841"/>
                      <a:pt x="321" y="1177"/>
                    </a:cubicBezTo>
                    <a:cubicBezTo>
                      <a:pt x="192" y="521"/>
                      <a:pt x="64" y="1"/>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30"/>
              <p:cNvSpPr/>
              <p:nvPr/>
            </p:nvSpPr>
            <p:spPr>
              <a:xfrm>
                <a:off x="3488225" y="2266550"/>
                <a:ext cx="15100" cy="48500"/>
              </a:xfrm>
              <a:custGeom>
                <a:avLst/>
                <a:gdLst/>
                <a:ahLst/>
                <a:cxnLst/>
                <a:rect l="l" t="t" r="r" b="b"/>
                <a:pathLst>
                  <a:path w="604" h="1940" extrusionOk="0">
                    <a:moveTo>
                      <a:pt x="31" y="1"/>
                    </a:moveTo>
                    <a:cubicBezTo>
                      <a:pt x="0" y="1"/>
                      <a:pt x="86" y="411"/>
                      <a:pt x="227" y="935"/>
                    </a:cubicBezTo>
                    <a:cubicBezTo>
                      <a:pt x="374" y="1480"/>
                      <a:pt x="515" y="1935"/>
                      <a:pt x="536" y="1939"/>
                    </a:cubicBezTo>
                    <a:cubicBezTo>
                      <a:pt x="536" y="1939"/>
                      <a:pt x="537" y="1939"/>
                      <a:pt x="537" y="1939"/>
                    </a:cubicBezTo>
                    <a:cubicBezTo>
                      <a:pt x="603" y="1939"/>
                      <a:pt x="122" y="72"/>
                      <a:pt x="36" y="3"/>
                    </a:cubicBezTo>
                    <a:cubicBezTo>
                      <a:pt x="34" y="1"/>
                      <a:pt x="33"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30"/>
              <p:cNvSpPr/>
              <p:nvPr/>
            </p:nvSpPr>
            <p:spPr>
              <a:xfrm>
                <a:off x="3499525" y="2268350"/>
                <a:ext cx="8975" cy="25825"/>
              </a:xfrm>
              <a:custGeom>
                <a:avLst/>
                <a:gdLst/>
                <a:ahLst/>
                <a:cxnLst/>
                <a:rect l="l" t="t" r="r" b="b"/>
                <a:pathLst>
                  <a:path w="359" h="1033" extrusionOk="0">
                    <a:moveTo>
                      <a:pt x="19" y="0"/>
                    </a:moveTo>
                    <a:cubicBezTo>
                      <a:pt x="0" y="0"/>
                      <a:pt x="3" y="82"/>
                      <a:pt x="39" y="256"/>
                    </a:cubicBezTo>
                    <a:cubicBezTo>
                      <a:pt x="67" y="388"/>
                      <a:pt x="160" y="651"/>
                      <a:pt x="246" y="836"/>
                    </a:cubicBezTo>
                    <a:cubicBezTo>
                      <a:pt x="305" y="962"/>
                      <a:pt x="345" y="1032"/>
                      <a:pt x="354" y="1032"/>
                    </a:cubicBezTo>
                    <a:cubicBezTo>
                      <a:pt x="359" y="1032"/>
                      <a:pt x="356" y="1016"/>
                      <a:pt x="346" y="983"/>
                    </a:cubicBezTo>
                    <a:cubicBezTo>
                      <a:pt x="314" y="876"/>
                      <a:pt x="236" y="609"/>
                      <a:pt x="171" y="379"/>
                    </a:cubicBezTo>
                    <a:cubicBezTo>
                      <a:pt x="103" y="134"/>
                      <a:pt x="43"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30"/>
              <p:cNvSpPr/>
              <p:nvPr/>
            </p:nvSpPr>
            <p:spPr>
              <a:xfrm>
                <a:off x="3314650" y="2387925"/>
                <a:ext cx="131825" cy="174300"/>
              </a:xfrm>
              <a:custGeom>
                <a:avLst/>
                <a:gdLst/>
                <a:ahLst/>
                <a:cxnLst/>
                <a:rect l="l" t="t" r="r" b="b"/>
                <a:pathLst>
                  <a:path w="5273" h="6972" extrusionOk="0">
                    <a:moveTo>
                      <a:pt x="2627" y="514"/>
                    </a:moveTo>
                    <a:cubicBezTo>
                      <a:pt x="2660" y="514"/>
                      <a:pt x="2692" y="515"/>
                      <a:pt x="2724" y="518"/>
                    </a:cubicBezTo>
                    <a:cubicBezTo>
                      <a:pt x="4171" y="645"/>
                      <a:pt x="4928" y="2411"/>
                      <a:pt x="4064" y="3650"/>
                    </a:cubicBezTo>
                    <a:cubicBezTo>
                      <a:pt x="3710" y="4157"/>
                      <a:pt x="2924" y="4563"/>
                      <a:pt x="2335" y="4563"/>
                    </a:cubicBezTo>
                    <a:cubicBezTo>
                      <a:pt x="2288" y="4563"/>
                      <a:pt x="2243" y="4560"/>
                      <a:pt x="2200" y="4555"/>
                    </a:cubicBezTo>
                    <a:cubicBezTo>
                      <a:pt x="1912" y="4519"/>
                      <a:pt x="1122" y="4004"/>
                      <a:pt x="956" y="3743"/>
                    </a:cubicBezTo>
                    <a:cubicBezTo>
                      <a:pt x="544" y="3095"/>
                      <a:pt x="608" y="1957"/>
                      <a:pt x="1094" y="1322"/>
                    </a:cubicBezTo>
                    <a:cubicBezTo>
                      <a:pt x="1451" y="855"/>
                      <a:pt x="2107" y="514"/>
                      <a:pt x="2627" y="514"/>
                    </a:cubicBezTo>
                    <a:close/>
                    <a:moveTo>
                      <a:pt x="2689" y="1"/>
                    </a:moveTo>
                    <a:cubicBezTo>
                      <a:pt x="2315" y="1"/>
                      <a:pt x="1931" y="114"/>
                      <a:pt x="1540" y="340"/>
                    </a:cubicBezTo>
                    <a:cubicBezTo>
                      <a:pt x="1216" y="530"/>
                      <a:pt x="895" y="785"/>
                      <a:pt x="754" y="969"/>
                    </a:cubicBezTo>
                    <a:cubicBezTo>
                      <a:pt x="171" y="1735"/>
                      <a:pt x="0" y="2811"/>
                      <a:pt x="341" y="3576"/>
                    </a:cubicBezTo>
                    <a:cubicBezTo>
                      <a:pt x="419" y="3749"/>
                      <a:pt x="661" y="4411"/>
                      <a:pt x="883" y="5054"/>
                    </a:cubicBezTo>
                    <a:cubicBezTo>
                      <a:pt x="1341" y="6381"/>
                      <a:pt x="1459" y="6705"/>
                      <a:pt x="1499" y="6705"/>
                    </a:cubicBezTo>
                    <a:cubicBezTo>
                      <a:pt x="1506" y="6705"/>
                      <a:pt x="1510" y="6696"/>
                      <a:pt x="1514" y="6681"/>
                    </a:cubicBezTo>
                    <a:cubicBezTo>
                      <a:pt x="1523" y="6637"/>
                      <a:pt x="1373" y="6156"/>
                      <a:pt x="1179" y="5618"/>
                    </a:cubicBezTo>
                    <a:cubicBezTo>
                      <a:pt x="987" y="5079"/>
                      <a:pt x="826" y="4572"/>
                      <a:pt x="825" y="4499"/>
                    </a:cubicBezTo>
                    <a:cubicBezTo>
                      <a:pt x="824" y="4442"/>
                      <a:pt x="838" y="4416"/>
                      <a:pt x="863" y="4416"/>
                    </a:cubicBezTo>
                    <a:cubicBezTo>
                      <a:pt x="973" y="4416"/>
                      <a:pt x="1305" y="4925"/>
                      <a:pt x="1583" y="5555"/>
                    </a:cubicBezTo>
                    <a:cubicBezTo>
                      <a:pt x="1784" y="6010"/>
                      <a:pt x="2029" y="6498"/>
                      <a:pt x="2132" y="6654"/>
                    </a:cubicBezTo>
                    <a:cubicBezTo>
                      <a:pt x="2149" y="6680"/>
                      <a:pt x="2160" y="6692"/>
                      <a:pt x="2165" y="6692"/>
                    </a:cubicBezTo>
                    <a:cubicBezTo>
                      <a:pt x="2190" y="6692"/>
                      <a:pt x="2066" y="6384"/>
                      <a:pt x="1849" y="5922"/>
                    </a:cubicBezTo>
                    <a:cubicBezTo>
                      <a:pt x="1591" y="5368"/>
                      <a:pt x="1384" y="4883"/>
                      <a:pt x="1391" y="4847"/>
                    </a:cubicBezTo>
                    <a:cubicBezTo>
                      <a:pt x="1397" y="4814"/>
                      <a:pt x="1411" y="4797"/>
                      <a:pt x="1434" y="4797"/>
                    </a:cubicBezTo>
                    <a:cubicBezTo>
                      <a:pt x="1542" y="4797"/>
                      <a:pt x="1836" y="5182"/>
                      <a:pt x="2256" y="5880"/>
                    </a:cubicBezTo>
                    <a:lnTo>
                      <a:pt x="2828" y="6835"/>
                    </a:lnTo>
                    <a:lnTo>
                      <a:pt x="2376" y="5983"/>
                    </a:lnTo>
                    <a:cubicBezTo>
                      <a:pt x="1948" y="5180"/>
                      <a:pt x="1877" y="5067"/>
                      <a:pt x="1982" y="5067"/>
                    </a:cubicBezTo>
                    <a:cubicBezTo>
                      <a:pt x="2008" y="5067"/>
                      <a:pt x="2045" y="5074"/>
                      <a:pt x="2090" y="5079"/>
                    </a:cubicBezTo>
                    <a:cubicBezTo>
                      <a:pt x="2232" y="5097"/>
                      <a:pt x="2414" y="5315"/>
                      <a:pt x="2891" y="6037"/>
                    </a:cubicBezTo>
                    <a:lnTo>
                      <a:pt x="3508" y="6971"/>
                    </a:lnTo>
                    <a:lnTo>
                      <a:pt x="2974" y="6034"/>
                    </a:lnTo>
                    <a:cubicBezTo>
                      <a:pt x="2526" y="5248"/>
                      <a:pt x="2467" y="5097"/>
                      <a:pt x="2606" y="5094"/>
                    </a:cubicBezTo>
                    <a:cubicBezTo>
                      <a:pt x="2713" y="5094"/>
                      <a:pt x="2929" y="5300"/>
                      <a:pt x="3228" y="5689"/>
                    </a:cubicBezTo>
                    <a:lnTo>
                      <a:pt x="3688" y="6287"/>
                    </a:lnTo>
                    <a:lnTo>
                      <a:pt x="3323" y="5721"/>
                    </a:lnTo>
                    <a:cubicBezTo>
                      <a:pt x="3120" y="5405"/>
                      <a:pt x="2975" y="5127"/>
                      <a:pt x="2999" y="5094"/>
                    </a:cubicBezTo>
                    <a:cubicBezTo>
                      <a:pt x="3026" y="5053"/>
                      <a:pt x="3056" y="5031"/>
                      <a:pt x="3097" y="5031"/>
                    </a:cubicBezTo>
                    <a:cubicBezTo>
                      <a:pt x="3193" y="5031"/>
                      <a:pt x="3350" y="5153"/>
                      <a:pt x="3663" y="5448"/>
                    </a:cubicBezTo>
                    <a:cubicBezTo>
                      <a:pt x="3832" y="5608"/>
                      <a:pt x="3932" y="5692"/>
                      <a:pt x="3949" y="5692"/>
                    </a:cubicBezTo>
                    <a:cubicBezTo>
                      <a:pt x="3961" y="5692"/>
                      <a:pt x="3940" y="5660"/>
                      <a:pt x="3885" y="5593"/>
                    </a:cubicBezTo>
                    <a:cubicBezTo>
                      <a:pt x="3748" y="5428"/>
                      <a:pt x="3565" y="5225"/>
                      <a:pt x="3477" y="5139"/>
                    </a:cubicBezTo>
                    <a:cubicBezTo>
                      <a:pt x="3342" y="5010"/>
                      <a:pt x="3350" y="4966"/>
                      <a:pt x="3520" y="4857"/>
                    </a:cubicBezTo>
                    <a:cubicBezTo>
                      <a:pt x="3586" y="4814"/>
                      <a:pt x="3639" y="4792"/>
                      <a:pt x="3690" y="4792"/>
                    </a:cubicBezTo>
                    <a:cubicBezTo>
                      <a:pt x="3764" y="4792"/>
                      <a:pt x="3834" y="4838"/>
                      <a:pt x="3934" y="4936"/>
                    </a:cubicBezTo>
                    <a:cubicBezTo>
                      <a:pt x="4036" y="5035"/>
                      <a:pt x="4140" y="5099"/>
                      <a:pt x="4196" y="5099"/>
                    </a:cubicBezTo>
                    <a:cubicBezTo>
                      <a:pt x="4206" y="5099"/>
                      <a:pt x="4215" y="5097"/>
                      <a:pt x="4222" y="5093"/>
                    </a:cubicBezTo>
                    <a:cubicBezTo>
                      <a:pt x="4270" y="5060"/>
                      <a:pt x="4231" y="5006"/>
                      <a:pt x="4117" y="4943"/>
                    </a:cubicBezTo>
                    <a:cubicBezTo>
                      <a:pt x="3815" y="4772"/>
                      <a:pt x="3816" y="4699"/>
                      <a:pt x="4131" y="4421"/>
                    </a:cubicBezTo>
                    <a:cubicBezTo>
                      <a:pt x="5167" y="3507"/>
                      <a:pt x="5273" y="1787"/>
                      <a:pt x="4355" y="824"/>
                    </a:cubicBezTo>
                    <a:cubicBezTo>
                      <a:pt x="3831" y="276"/>
                      <a:pt x="3272" y="1"/>
                      <a:pt x="2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30"/>
              <p:cNvSpPr/>
              <p:nvPr/>
            </p:nvSpPr>
            <p:spPr>
              <a:xfrm>
                <a:off x="3530325" y="2328550"/>
                <a:ext cx="76975" cy="178000"/>
              </a:xfrm>
              <a:custGeom>
                <a:avLst/>
                <a:gdLst/>
                <a:ahLst/>
                <a:cxnLst/>
                <a:rect l="l" t="t" r="r" b="b"/>
                <a:pathLst>
                  <a:path w="3079" h="7120" extrusionOk="0">
                    <a:moveTo>
                      <a:pt x="724" y="584"/>
                    </a:moveTo>
                    <a:cubicBezTo>
                      <a:pt x="748" y="584"/>
                      <a:pt x="764" y="602"/>
                      <a:pt x="766" y="637"/>
                    </a:cubicBezTo>
                    <a:cubicBezTo>
                      <a:pt x="788" y="951"/>
                      <a:pt x="798" y="2121"/>
                      <a:pt x="776" y="2136"/>
                    </a:cubicBezTo>
                    <a:cubicBezTo>
                      <a:pt x="775" y="2137"/>
                      <a:pt x="774" y="2137"/>
                      <a:pt x="772" y="2137"/>
                    </a:cubicBezTo>
                    <a:cubicBezTo>
                      <a:pt x="720" y="2137"/>
                      <a:pt x="631" y="1574"/>
                      <a:pt x="616" y="1118"/>
                    </a:cubicBezTo>
                    <a:cubicBezTo>
                      <a:pt x="605" y="863"/>
                      <a:pt x="633" y="628"/>
                      <a:pt x="679" y="601"/>
                    </a:cubicBezTo>
                    <a:cubicBezTo>
                      <a:pt x="696" y="590"/>
                      <a:pt x="711" y="584"/>
                      <a:pt x="724" y="584"/>
                    </a:cubicBezTo>
                    <a:close/>
                    <a:moveTo>
                      <a:pt x="967" y="594"/>
                    </a:moveTo>
                    <a:cubicBezTo>
                      <a:pt x="971" y="594"/>
                      <a:pt x="975" y="596"/>
                      <a:pt x="980" y="600"/>
                    </a:cubicBezTo>
                    <a:cubicBezTo>
                      <a:pt x="1036" y="644"/>
                      <a:pt x="1085" y="1225"/>
                      <a:pt x="1089" y="1885"/>
                    </a:cubicBezTo>
                    <a:cubicBezTo>
                      <a:pt x="1093" y="2543"/>
                      <a:pt x="1120" y="3094"/>
                      <a:pt x="1149" y="3100"/>
                    </a:cubicBezTo>
                    <a:cubicBezTo>
                      <a:pt x="1150" y="3100"/>
                      <a:pt x="1150" y="3100"/>
                      <a:pt x="1150" y="3100"/>
                    </a:cubicBezTo>
                    <a:cubicBezTo>
                      <a:pt x="1180" y="3100"/>
                      <a:pt x="1196" y="2690"/>
                      <a:pt x="1192" y="2186"/>
                    </a:cubicBezTo>
                    <a:cubicBezTo>
                      <a:pt x="1180" y="1236"/>
                      <a:pt x="1176" y="916"/>
                      <a:pt x="1249" y="916"/>
                    </a:cubicBezTo>
                    <a:cubicBezTo>
                      <a:pt x="1285" y="916"/>
                      <a:pt x="1340" y="995"/>
                      <a:pt x="1422" y="1116"/>
                    </a:cubicBezTo>
                    <a:cubicBezTo>
                      <a:pt x="1540" y="1283"/>
                      <a:pt x="1629" y="1532"/>
                      <a:pt x="1628" y="1671"/>
                    </a:cubicBezTo>
                    <a:cubicBezTo>
                      <a:pt x="1624" y="1877"/>
                      <a:pt x="1642" y="1986"/>
                      <a:pt x="1677" y="1986"/>
                    </a:cubicBezTo>
                    <a:cubicBezTo>
                      <a:pt x="1693" y="1986"/>
                      <a:pt x="1712" y="1964"/>
                      <a:pt x="1734" y="1919"/>
                    </a:cubicBezTo>
                    <a:cubicBezTo>
                      <a:pt x="1741" y="1905"/>
                      <a:pt x="1748" y="1898"/>
                      <a:pt x="1755" y="1898"/>
                    </a:cubicBezTo>
                    <a:cubicBezTo>
                      <a:pt x="1823" y="1898"/>
                      <a:pt x="1908" y="2464"/>
                      <a:pt x="1909" y="2996"/>
                    </a:cubicBezTo>
                    <a:cubicBezTo>
                      <a:pt x="1910" y="3257"/>
                      <a:pt x="1949" y="3489"/>
                      <a:pt x="1993" y="3512"/>
                    </a:cubicBezTo>
                    <a:cubicBezTo>
                      <a:pt x="2104" y="3564"/>
                      <a:pt x="2237" y="4268"/>
                      <a:pt x="2191" y="4559"/>
                    </a:cubicBezTo>
                    <a:cubicBezTo>
                      <a:pt x="2174" y="4673"/>
                      <a:pt x="2215" y="4801"/>
                      <a:pt x="2281" y="4833"/>
                    </a:cubicBezTo>
                    <a:cubicBezTo>
                      <a:pt x="2352" y="4868"/>
                      <a:pt x="2354" y="4893"/>
                      <a:pt x="2283" y="4893"/>
                    </a:cubicBezTo>
                    <a:cubicBezTo>
                      <a:pt x="2218" y="4893"/>
                      <a:pt x="2156" y="5049"/>
                      <a:pt x="2148" y="5236"/>
                    </a:cubicBezTo>
                    <a:cubicBezTo>
                      <a:pt x="2134" y="5502"/>
                      <a:pt x="2152" y="5648"/>
                      <a:pt x="2180" y="5648"/>
                    </a:cubicBezTo>
                    <a:cubicBezTo>
                      <a:pt x="2203" y="5648"/>
                      <a:pt x="2233" y="5552"/>
                      <a:pt x="2257" y="5348"/>
                    </a:cubicBezTo>
                    <a:cubicBezTo>
                      <a:pt x="2278" y="5171"/>
                      <a:pt x="2312" y="5055"/>
                      <a:pt x="2344" y="5055"/>
                    </a:cubicBezTo>
                    <a:cubicBezTo>
                      <a:pt x="2349" y="5055"/>
                      <a:pt x="2354" y="5059"/>
                      <a:pt x="2360" y="5066"/>
                    </a:cubicBezTo>
                    <a:cubicBezTo>
                      <a:pt x="2437" y="5177"/>
                      <a:pt x="2315" y="5632"/>
                      <a:pt x="2176" y="5751"/>
                    </a:cubicBezTo>
                    <a:cubicBezTo>
                      <a:pt x="2116" y="5803"/>
                      <a:pt x="2056" y="5827"/>
                      <a:pt x="2002" y="5827"/>
                    </a:cubicBezTo>
                    <a:cubicBezTo>
                      <a:pt x="1852" y="5827"/>
                      <a:pt x="1739" y="5641"/>
                      <a:pt x="1728" y="5329"/>
                    </a:cubicBezTo>
                    <a:cubicBezTo>
                      <a:pt x="1718" y="5022"/>
                      <a:pt x="1703" y="4890"/>
                      <a:pt x="1669" y="4890"/>
                    </a:cubicBezTo>
                    <a:cubicBezTo>
                      <a:pt x="1653" y="4890"/>
                      <a:pt x="1634" y="4916"/>
                      <a:pt x="1609" y="4966"/>
                    </a:cubicBezTo>
                    <a:cubicBezTo>
                      <a:pt x="1599" y="4987"/>
                      <a:pt x="1589" y="4997"/>
                      <a:pt x="1580" y="4997"/>
                    </a:cubicBezTo>
                    <a:cubicBezTo>
                      <a:pt x="1496" y="4997"/>
                      <a:pt x="1441" y="4182"/>
                      <a:pt x="1433" y="2795"/>
                    </a:cubicBezTo>
                    <a:cubicBezTo>
                      <a:pt x="1428" y="1933"/>
                      <a:pt x="1401" y="1225"/>
                      <a:pt x="1373" y="1223"/>
                    </a:cubicBezTo>
                    <a:cubicBezTo>
                      <a:pt x="1373" y="1223"/>
                      <a:pt x="1372" y="1223"/>
                      <a:pt x="1372" y="1223"/>
                    </a:cubicBezTo>
                    <a:cubicBezTo>
                      <a:pt x="1343" y="1223"/>
                      <a:pt x="1326" y="1853"/>
                      <a:pt x="1330" y="2632"/>
                    </a:cubicBezTo>
                    <a:cubicBezTo>
                      <a:pt x="1336" y="3579"/>
                      <a:pt x="1325" y="4067"/>
                      <a:pt x="1298" y="4067"/>
                    </a:cubicBezTo>
                    <a:cubicBezTo>
                      <a:pt x="1286" y="4067"/>
                      <a:pt x="1271" y="3963"/>
                      <a:pt x="1252" y="3751"/>
                    </a:cubicBezTo>
                    <a:cubicBezTo>
                      <a:pt x="1235" y="3568"/>
                      <a:pt x="1175" y="3405"/>
                      <a:pt x="1109" y="3376"/>
                    </a:cubicBezTo>
                    <a:cubicBezTo>
                      <a:pt x="1038" y="3342"/>
                      <a:pt x="1046" y="3322"/>
                      <a:pt x="1139" y="3322"/>
                    </a:cubicBezTo>
                    <a:cubicBezTo>
                      <a:pt x="1239" y="3322"/>
                      <a:pt x="1235" y="3283"/>
                      <a:pt x="1128" y="3191"/>
                    </a:cubicBezTo>
                    <a:cubicBezTo>
                      <a:pt x="1033" y="3108"/>
                      <a:pt x="959" y="2843"/>
                      <a:pt x="927" y="2476"/>
                    </a:cubicBezTo>
                    <a:cubicBezTo>
                      <a:pt x="850" y="1542"/>
                      <a:pt x="872" y="594"/>
                      <a:pt x="967" y="594"/>
                    </a:cubicBezTo>
                    <a:close/>
                    <a:moveTo>
                      <a:pt x="714" y="0"/>
                    </a:moveTo>
                    <a:cubicBezTo>
                      <a:pt x="432" y="0"/>
                      <a:pt x="283" y="172"/>
                      <a:pt x="161" y="589"/>
                    </a:cubicBezTo>
                    <a:cubicBezTo>
                      <a:pt x="1" y="1141"/>
                      <a:pt x="163" y="2053"/>
                      <a:pt x="803" y="4199"/>
                    </a:cubicBezTo>
                    <a:cubicBezTo>
                      <a:pt x="1252" y="5702"/>
                      <a:pt x="1359" y="5970"/>
                      <a:pt x="1760" y="6569"/>
                    </a:cubicBezTo>
                    <a:cubicBezTo>
                      <a:pt x="1969" y="6880"/>
                      <a:pt x="2138" y="7092"/>
                      <a:pt x="2175" y="7092"/>
                    </a:cubicBezTo>
                    <a:cubicBezTo>
                      <a:pt x="2182" y="7092"/>
                      <a:pt x="2184" y="7085"/>
                      <a:pt x="2182" y="7070"/>
                    </a:cubicBezTo>
                    <a:cubicBezTo>
                      <a:pt x="2164" y="6975"/>
                      <a:pt x="2101" y="6812"/>
                      <a:pt x="2041" y="6716"/>
                    </a:cubicBezTo>
                    <a:cubicBezTo>
                      <a:pt x="1942" y="6552"/>
                      <a:pt x="1962" y="6526"/>
                      <a:pt x="2230" y="6465"/>
                    </a:cubicBezTo>
                    <a:cubicBezTo>
                      <a:pt x="2308" y="6446"/>
                      <a:pt x="2367" y="6434"/>
                      <a:pt x="2414" y="6434"/>
                    </a:cubicBezTo>
                    <a:cubicBezTo>
                      <a:pt x="2536" y="6434"/>
                      <a:pt x="2584" y="6513"/>
                      <a:pt x="2702" y="6759"/>
                    </a:cubicBezTo>
                    <a:lnTo>
                      <a:pt x="2876" y="7120"/>
                    </a:lnTo>
                    <a:lnTo>
                      <a:pt x="2746" y="6731"/>
                    </a:lnTo>
                    <a:cubicBezTo>
                      <a:pt x="2652" y="6449"/>
                      <a:pt x="2659" y="6296"/>
                      <a:pt x="2769" y="6181"/>
                    </a:cubicBezTo>
                    <a:cubicBezTo>
                      <a:pt x="3079" y="5854"/>
                      <a:pt x="3072" y="5300"/>
                      <a:pt x="2729" y="3570"/>
                    </a:cubicBezTo>
                    <a:cubicBezTo>
                      <a:pt x="2230" y="1062"/>
                      <a:pt x="1806" y="224"/>
                      <a:pt x="934" y="27"/>
                    </a:cubicBezTo>
                    <a:cubicBezTo>
                      <a:pt x="853" y="10"/>
                      <a:pt x="780" y="0"/>
                      <a:pt x="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30"/>
              <p:cNvSpPr/>
              <p:nvPr/>
            </p:nvSpPr>
            <p:spPr>
              <a:xfrm>
                <a:off x="3485225" y="2412650"/>
                <a:ext cx="57575" cy="74375"/>
              </a:xfrm>
              <a:custGeom>
                <a:avLst/>
                <a:gdLst/>
                <a:ahLst/>
                <a:cxnLst/>
                <a:rect l="l" t="t" r="r" b="b"/>
                <a:pathLst>
                  <a:path w="2303" h="2975" extrusionOk="0">
                    <a:moveTo>
                      <a:pt x="613" y="706"/>
                    </a:moveTo>
                    <a:cubicBezTo>
                      <a:pt x="622" y="706"/>
                      <a:pt x="643" y="718"/>
                      <a:pt x="675" y="742"/>
                    </a:cubicBezTo>
                    <a:cubicBezTo>
                      <a:pt x="730" y="785"/>
                      <a:pt x="772" y="908"/>
                      <a:pt x="772" y="1023"/>
                    </a:cubicBezTo>
                    <a:cubicBezTo>
                      <a:pt x="772" y="1125"/>
                      <a:pt x="771" y="1175"/>
                      <a:pt x="764" y="1175"/>
                    </a:cubicBezTo>
                    <a:cubicBezTo>
                      <a:pt x="758" y="1175"/>
                      <a:pt x="746" y="1131"/>
                      <a:pt x="724" y="1047"/>
                    </a:cubicBezTo>
                    <a:cubicBezTo>
                      <a:pt x="699" y="948"/>
                      <a:pt x="655" y="819"/>
                      <a:pt x="628" y="767"/>
                    </a:cubicBezTo>
                    <a:cubicBezTo>
                      <a:pt x="606" y="726"/>
                      <a:pt x="600" y="706"/>
                      <a:pt x="613" y="706"/>
                    </a:cubicBezTo>
                    <a:close/>
                    <a:moveTo>
                      <a:pt x="855" y="645"/>
                    </a:moveTo>
                    <a:cubicBezTo>
                      <a:pt x="858" y="645"/>
                      <a:pt x="861" y="647"/>
                      <a:pt x="865" y="650"/>
                    </a:cubicBezTo>
                    <a:cubicBezTo>
                      <a:pt x="910" y="687"/>
                      <a:pt x="986" y="920"/>
                      <a:pt x="1037" y="1174"/>
                    </a:cubicBezTo>
                    <a:cubicBezTo>
                      <a:pt x="1087" y="1425"/>
                      <a:pt x="1156" y="1635"/>
                      <a:pt x="1192" y="1643"/>
                    </a:cubicBezTo>
                    <a:cubicBezTo>
                      <a:pt x="1193" y="1643"/>
                      <a:pt x="1194" y="1643"/>
                      <a:pt x="1195" y="1643"/>
                    </a:cubicBezTo>
                    <a:cubicBezTo>
                      <a:pt x="1229" y="1643"/>
                      <a:pt x="1212" y="1476"/>
                      <a:pt x="1160" y="1265"/>
                    </a:cubicBezTo>
                    <a:cubicBezTo>
                      <a:pt x="1093" y="995"/>
                      <a:pt x="1105" y="821"/>
                      <a:pt x="1153" y="821"/>
                    </a:cubicBezTo>
                    <a:cubicBezTo>
                      <a:pt x="1184" y="821"/>
                      <a:pt x="1230" y="892"/>
                      <a:pt x="1279" y="1053"/>
                    </a:cubicBezTo>
                    <a:cubicBezTo>
                      <a:pt x="1323" y="1196"/>
                      <a:pt x="1426" y="1409"/>
                      <a:pt x="1513" y="1536"/>
                    </a:cubicBezTo>
                    <a:cubicBezTo>
                      <a:pt x="1599" y="1663"/>
                      <a:pt x="1621" y="1719"/>
                      <a:pt x="1580" y="1719"/>
                    </a:cubicBezTo>
                    <a:cubicBezTo>
                      <a:pt x="1567" y="1719"/>
                      <a:pt x="1547" y="1713"/>
                      <a:pt x="1521" y="1702"/>
                    </a:cubicBezTo>
                    <a:cubicBezTo>
                      <a:pt x="1490" y="1689"/>
                      <a:pt x="1469" y="1682"/>
                      <a:pt x="1457" y="1682"/>
                    </a:cubicBezTo>
                    <a:cubicBezTo>
                      <a:pt x="1428" y="1682"/>
                      <a:pt x="1453" y="1720"/>
                      <a:pt x="1532" y="1797"/>
                    </a:cubicBezTo>
                    <a:cubicBezTo>
                      <a:pt x="1615" y="1880"/>
                      <a:pt x="1640" y="1956"/>
                      <a:pt x="1587" y="1956"/>
                    </a:cubicBezTo>
                    <a:cubicBezTo>
                      <a:pt x="1533" y="1957"/>
                      <a:pt x="1513" y="2009"/>
                      <a:pt x="1545" y="2067"/>
                    </a:cubicBezTo>
                    <a:cubicBezTo>
                      <a:pt x="1553" y="2082"/>
                      <a:pt x="1553" y="2089"/>
                      <a:pt x="1547" y="2089"/>
                    </a:cubicBezTo>
                    <a:cubicBezTo>
                      <a:pt x="1527" y="2089"/>
                      <a:pt x="1442" y="2016"/>
                      <a:pt x="1325" y="1900"/>
                    </a:cubicBezTo>
                    <a:cubicBezTo>
                      <a:pt x="1119" y="1697"/>
                      <a:pt x="1010" y="1484"/>
                      <a:pt x="913" y="1103"/>
                    </a:cubicBezTo>
                    <a:cubicBezTo>
                      <a:pt x="847" y="839"/>
                      <a:pt x="823" y="645"/>
                      <a:pt x="855" y="645"/>
                    </a:cubicBezTo>
                    <a:close/>
                    <a:moveTo>
                      <a:pt x="702" y="0"/>
                    </a:moveTo>
                    <a:cubicBezTo>
                      <a:pt x="358" y="0"/>
                      <a:pt x="80" y="207"/>
                      <a:pt x="46" y="560"/>
                    </a:cubicBezTo>
                    <a:cubicBezTo>
                      <a:pt x="1" y="1012"/>
                      <a:pt x="315" y="1769"/>
                      <a:pt x="810" y="2399"/>
                    </a:cubicBezTo>
                    <a:cubicBezTo>
                      <a:pt x="1160" y="2847"/>
                      <a:pt x="1283" y="2944"/>
                      <a:pt x="1531" y="2967"/>
                    </a:cubicBezTo>
                    <a:cubicBezTo>
                      <a:pt x="1582" y="2972"/>
                      <a:pt x="1625" y="2975"/>
                      <a:pt x="1662" y="2975"/>
                    </a:cubicBezTo>
                    <a:cubicBezTo>
                      <a:pt x="1816" y="2975"/>
                      <a:pt x="1868" y="2923"/>
                      <a:pt x="1973" y="2744"/>
                    </a:cubicBezTo>
                    <a:cubicBezTo>
                      <a:pt x="2302" y="2179"/>
                      <a:pt x="2237" y="1527"/>
                      <a:pt x="1785" y="814"/>
                    </a:cubicBezTo>
                    <a:cubicBezTo>
                      <a:pt x="1599" y="521"/>
                      <a:pt x="1351" y="223"/>
                      <a:pt x="1239" y="157"/>
                    </a:cubicBezTo>
                    <a:cubicBezTo>
                      <a:pt x="1058" y="50"/>
                      <a:pt x="872"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30"/>
              <p:cNvSpPr/>
              <p:nvPr/>
            </p:nvSpPr>
            <p:spPr>
              <a:xfrm>
                <a:off x="3218000" y="2621775"/>
                <a:ext cx="133525" cy="158775"/>
              </a:xfrm>
              <a:custGeom>
                <a:avLst/>
                <a:gdLst/>
                <a:ahLst/>
                <a:cxnLst/>
                <a:rect l="l" t="t" r="r" b="b"/>
                <a:pathLst>
                  <a:path w="5341" h="6351" extrusionOk="0">
                    <a:moveTo>
                      <a:pt x="4093" y="804"/>
                    </a:moveTo>
                    <a:cubicBezTo>
                      <a:pt x="4118" y="804"/>
                      <a:pt x="4173" y="902"/>
                      <a:pt x="4259" y="1114"/>
                    </a:cubicBezTo>
                    <a:cubicBezTo>
                      <a:pt x="4450" y="1584"/>
                      <a:pt x="4779" y="3050"/>
                      <a:pt x="4765" y="3355"/>
                    </a:cubicBezTo>
                    <a:cubicBezTo>
                      <a:pt x="4758" y="3478"/>
                      <a:pt x="4747" y="3542"/>
                      <a:pt x="4730" y="3542"/>
                    </a:cubicBezTo>
                    <a:cubicBezTo>
                      <a:pt x="4699" y="3542"/>
                      <a:pt x="4646" y="3324"/>
                      <a:pt x="4555" y="2851"/>
                    </a:cubicBezTo>
                    <a:cubicBezTo>
                      <a:pt x="4488" y="2502"/>
                      <a:pt x="4345" y="1914"/>
                      <a:pt x="4232" y="1530"/>
                    </a:cubicBezTo>
                    <a:cubicBezTo>
                      <a:pt x="4098" y="1070"/>
                      <a:pt x="4054" y="804"/>
                      <a:pt x="4093" y="804"/>
                    </a:cubicBezTo>
                    <a:close/>
                    <a:moveTo>
                      <a:pt x="3197" y="3353"/>
                    </a:moveTo>
                    <a:cubicBezTo>
                      <a:pt x="3225" y="3353"/>
                      <a:pt x="3304" y="3535"/>
                      <a:pt x="3409" y="3896"/>
                    </a:cubicBezTo>
                    <a:cubicBezTo>
                      <a:pt x="3494" y="4191"/>
                      <a:pt x="3536" y="4432"/>
                      <a:pt x="3500" y="4432"/>
                    </a:cubicBezTo>
                    <a:cubicBezTo>
                      <a:pt x="3499" y="4432"/>
                      <a:pt x="3499" y="4432"/>
                      <a:pt x="3498" y="4432"/>
                    </a:cubicBezTo>
                    <a:cubicBezTo>
                      <a:pt x="3461" y="4425"/>
                      <a:pt x="3363" y="4176"/>
                      <a:pt x="3283" y="3874"/>
                    </a:cubicBezTo>
                    <a:cubicBezTo>
                      <a:pt x="3190" y="3525"/>
                      <a:pt x="3169" y="3353"/>
                      <a:pt x="3197" y="3353"/>
                    </a:cubicBezTo>
                    <a:close/>
                    <a:moveTo>
                      <a:pt x="3467" y="400"/>
                    </a:moveTo>
                    <a:cubicBezTo>
                      <a:pt x="3542" y="400"/>
                      <a:pt x="3598" y="576"/>
                      <a:pt x="3839" y="1343"/>
                    </a:cubicBezTo>
                    <a:cubicBezTo>
                      <a:pt x="3989" y="1816"/>
                      <a:pt x="4131" y="2203"/>
                      <a:pt x="4159" y="2211"/>
                    </a:cubicBezTo>
                    <a:cubicBezTo>
                      <a:pt x="4159" y="2211"/>
                      <a:pt x="4160" y="2211"/>
                      <a:pt x="4160" y="2211"/>
                    </a:cubicBezTo>
                    <a:cubicBezTo>
                      <a:pt x="4210" y="2211"/>
                      <a:pt x="3961" y="1342"/>
                      <a:pt x="3788" y="908"/>
                    </a:cubicBezTo>
                    <a:cubicBezTo>
                      <a:pt x="3718" y="737"/>
                      <a:pt x="3696" y="579"/>
                      <a:pt x="3736" y="554"/>
                    </a:cubicBezTo>
                    <a:cubicBezTo>
                      <a:pt x="3744" y="549"/>
                      <a:pt x="3752" y="546"/>
                      <a:pt x="3760" y="546"/>
                    </a:cubicBezTo>
                    <a:cubicBezTo>
                      <a:pt x="3846" y="546"/>
                      <a:pt x="3946" y="850"/>
                      <a:pt x="4204" y="1851"/>
                    </a:cubicBezTo>
                    <a:cubicBezTo>
                      <a:pt x="4540" y="3153"/>
                      <a:pt x="4666" y="3835"/>
                      <a:pt x="4580" y="3890"/>
                    </a:cubicBezTo>
                    <a:cubicBezTo>
                      <a:pt x="4557" y="3905"/>
                      <a:pt x="4539" y="3916"/>
                      <a:pt x="4523" y="3916"/>
                    </a:cubicBezTo>
                    <a:cubicBezTo>
                      <a:pt x="4467" y="3916"/>
                      <a:pt x="4437" y="3780"/>
                      <a:pt x="4317" y="3194"/>
                    </a:cubicBezTo>
                    <a:cubicBezTo>
                      <a:pt x="4239" y="2820"/>
                      <a:pt x="4152" y="2513"/>
                      <a:pt x="4124" y="2509"/>
                    </a:cubicBezTo>
                    <a:cubicBezTo>
                      <a:pt x="4124" y="2509"/>
                      <a:pt x="4124" y="2509"/>
                      <a:pt x="4123" y="2509"/>
                    </a:cubicBezTo>
                    <a:cubicBezTo>
                      <a:pt x="4094" y="2509"/>
                      <a:pt x="4145" y="2854"/>
                      <a:pt x="4232" y="3280"/>
                    </a:cubicBezTo>
                    <a:cubicBezTo>
                      <a:pt x="4323" y="3714"/>
                      <a:pt x="4357" y="4089"/>
                      <a:pt x="4310" y="4120"/>
                    </a:cubicBezTo>
                    <a:cubicBezTo>
                      <a:pt x="4260" y="4150"/>
                      <a:pt x="4216" y="4214"/>
                      <a:pt x="4204" y="4267"/>
                    </a:cubicBezTo>
                    <a:cubicBezTo>
                      <a:pt x="4190" y="4339"/>
                      <a:pt x="3923" y="4411"/>
                      <a:pt x="3763" y="4411"/>
                    </a:cubicBezTo>
                    <a:cubicBezTo>
                      <a:pt x="3707" y="4411"/>
                      <a:pt x="3664" y="4402"/>
                      <a:pt x="3651" y="4381"/>
                    </a:cubicBezTo>
                    <a:cubicBezTo>
                      <a:pt x="3635" y="4354"/>
                      <a:pt x="3548" y="4064"/>
                      <a:pt x="3458" y="3734"/>
                    </a:cubicBezTo>
                    <a:cubicBezTo>
                      <a:pt x="3350" y="3336"/>
                      <a:pt x="3304" y="3205"/>
                      <a:pt x="3244" y="3205"/>
                    </a:cubicBezTo>
                    <a:cubicBezTo>
                      <a:pt x="3225" y="3205"/>
                      <a:pt x="3205" y="3218"/>
                      <a:pt x="3180" y="3240"/>
                    </a:cubicBezTo>
                    <a:cubicBezTo>
                      <a:pt x="3109" y="3302"/>
                      <a:pt x="3117" y="3563"/>
                      <a:pt x="3200" y="3900"/>
                    </a:cubicBezTo>
                    <a:cubicBezTo>
                      <a:pt x="3275" y="4203"/>
                      <a:pt x="3303" y="4476"/>
                      <a:pt x="3263" y="4503"/>
                    </a:cubicBezTo>
                    <a:cubicBezTo>
                      <a:pt x="3244" y="4514"/>
                      <a:pt x="3228" y="4522"/>
                      <a:pt x="3212" y="4522"/>
                    </a:cubicBezTo>
                    <a:cubicBezTo>
                      <a:pt x="3145" y="4522"/>
                      <a:pt x="3096" y="4387"/>
                      <a:pt x="2959" y="3909"/>
                    </a:cubicBezTo>
                    <a:cubicBezTo>
                      <a:pt x="2879" y="3629"/>
                      <a:pt x="2787" y="3391"/>
                      <a:pt x="2756" y="3382"/>
                    </a:cubicBezTo>
                    <a:cubicBezTo>
                      <a:pt x="2756" y="3382"/>
                      <a:pt x="2755" y="3382"/>
                      <a:pt x="2755" y="3382"/>
                    </a:cubicBezTo>
                    <a:cubicBezTo>
                      <a:pt x="2728" y="3382"/>
                      <a:pt x="2782" y="3634"/>
                      <a:pt x="2876" y="3956"/>
                    </a:cubicBezTo>
                    <a:cubicBezTo>
                      <a:pt x="2973" y="4277"/>
                      <a:pt x="3021" y="4531"/>
                      <a:pt x="2988" y="4531"/>
                    </a:cubicBezTo>
                    <a:cubicBezTo>
                      <a:pt x="2987" y="4531"/>
                      <a:pt x="2987" y="4531"/>
                      <a:pt x="2986" y="4531"/>
                    </a:cubicBezTo>
                    <a:cubicBezTo>
                      <a:pt x="2949" y="4523"/>
                      <a:pt x="2842" y="4251"/>
                      <a:pt x="2745" y="3926"/>
                    </a:cubicBezTo>
                    <a:cubicBezTo>
                      <a:pt x="2648" y="3600"/>
                      <a:pt x="2533" y="3331"/>
                      <a:pt x="2486" y="3322"/>
                    </a:cubicBezTo>
                    <a:cubicBezTo>
                      <a:pt x="2482" y="3321"/>
                      <a:pt x="2479" y="3321"/>
                      <a:pt x="2475" y="3321"/>
                    </a:cubicBezTo>
                    <a:cubicBezTo>
                      <a:pt x="2440" y="3321"/>
                      <a:pt x="2437" y="3360"/>
                      <a:pt x="2469" y="3413"/>
                    </a:cubicBezTo>
                    <a:cubicBezTo>
                      <a:pt x="2649" y="3696"/>
                      <a:pt x="2823" y="4555"/>
                      <a:pt x="2715" y="4623"/>
                    </a:cubicBezTo>
                    <a:cubicBezTo>
                      <a:pt x="2678" y="4646"/>
                      <a:pt x="2643" y="4659"/>
                      <a:pt x="2610" y="4659"/>
                    </a:cubicBezTo>
                    <a:cubicBezTo>
                      <a:pt x="2468" y="4659"/>
                      <a:pt x="2341" y="4441"/>
                      <a:pt x="2148" y="3901"/>
                    </a:cubicBezTo>
                    <a:cubicBezTo>
                      <a:pt x="2025" y="3556"/>
                      <a:pt x="1896" y="3262"/>
                      <a:pt x="1867" y="3254"/>
                    </a:cubicBezTo>
                    <a:cubicBezTo>
                      <a:pt x="1867" y="3254"/>
                      <a:pt x="1866" y="3254"/>
                      <a:pt x="1866" y="3254"/>
                    </a:cubicBezTo>
                    <a:cubicBezTo>
                      <a:pt x="1840" y="3254"/>
                      <a:pt x="1933" y="3578"/>
                      <a:pt x="2079" y="3991"/>
                    </a:cubicBezTo>
                    <a:cubicBezTo>
                      <a:pt x="2228" y="4409"/>
                      <a:pt x="2319" y="4762"/>
                      <a:pt x="2281" y="4785"/>
                    </a:cubicBezTo>
                    <a:cubicBezTo>
                      <a:pt x="2273" y="4790"/>
                      <a:pt x="2263" y="4793"/>
                      <a:pt x="2254" y="4793"/>
                    </a:cubicBezTo>
                    <a:cubicBezTo>
                      <a:pt x="2160" y="4793"/>
                      <a:pt x="2034" y="4514"/>
                      <a:pt x="1849" y="3900"/>
                    </a:cubicBezTo>
                    <a:cubicBezTo>
                      <a:pt x="1750" y="3572"/>
                      <a:pt x="1653" y="3330"/>
                      <a:pt x="1623" y="3330"/>
                    </a:cubicBezTo>
                    <a:cubicBezTo>
                      <a:pt x="1620" y="3330"/>
                      <a:pt x="1618" y="3331"/>
                      <a:pt x="1617" y="3334"/>
                    </a:cubicBezTo>
                    <a:cubicBezTo>
                      <a:pt x="1597" y="3375"/>
                      <a:pt x="1677" y="3700"/>
                      <a:pt x="1803" y="4064"/>
                    </a:cubicBezTo>
                    <a:cubicBezTo>
                      <a:pt x="1926" y="4430"/>
                      <a:pt x="1993" y="4739"/>
                      <a:pt x="1952" y="4766"/>
                    </a:cubicBezTo>
                    <a:cubicBezTo>
                      <a:pt x="1945" y="4771"/>
                      <a:pt x="1938" y="4773"/>
                      <a:pt x="1931" y="4773"/>
                    </a:cubicBezTo>
                    <a:cubicBezTo>
                      <a:pt x="1854" y="4773"/>
                      <a:pt x="1759" y="4515"/>
                      <a:pt x="1542" y="3730"/>
                    </a:cubicBezTo>
                    <a:cubicBezTo>
                      <a:pt x="1452" y="3410"/>
                      <a:pt x="1357" y="3143"/>
                      <a:pt x="1328" y="3136"/>
                    </a:cubicBezTo>
                    <a:cubicBezTo>
                      <a:pt x="1328" y="3136"/>
                      <a:pt x="1327" y="3136"/>
                      <a:pt x="1327" y="3136"/>
                    </a:cubicBezTo>
                    <a:cubicBezTo>
                      <a:pt x="1269" y="3136"/>
                      <a:pt x="1603" y="4377"/>
                      <a:pt x="1704" y="4536"/>
                    </a:cubicBezTo>
                    <a:cubicBezTo>
                      <a:pt x="1745" y="4600"/>
                      <a:pt x="1740" y="4671"/>
                      <a:pt x="1696" y="4701"/>
                    </a:cubicBezTo>
                    <a:cubicBezTo>
                      <a:pt x="1680" y="4710"/>
                      <a:pt x="1665" y="4715"/>
                      <a:pt x="1651" y="4715"/>
                    </a:cubicBezTo>
                    <a:cubicBezTo>
                      <a:pt x="1532" y="4715"/>
                      <a:pt x="1425" y="4397"/>
                      <a:pt x="1269" y="3604"/>
                    </a:cubicBezTo>
                    <a:cubicBezTo>
                      <a:pt x="1125" y="2869"/>
                      <a:pt x="1055" y="2537"/>
                      <a:pt x="1037" y="2537"/>
                    </a:cubicBezTo>
                    <a:lnTo>
                      <a:pt x="1037" y="2537"/>
                    </a:lnTo>
                    <a:cubicBezTo>
                      <a:pt x="1025" y="2537"/>
                      <a:pt x="1038" y="2697"/>
                      <a:pt x="1067" y="2993"/>
                    </a:cubicBezTo>
                    <a:cubicBezTo>
                      <a:pt x="1102" y="3346"/>
                      <a:pt x="1196" y="3865"/>
                      <a:pt x="1276" y="4146"/>
                    </a:cubicBezTo>
                    <a:cubicBezTo>
                      <a:pt x="1369" y="4475"/>
                      <a:pt x="1374" y="4639"/>
                      <a:pt x="1288" y="4639"/>
                    </a:cubicBezTo>
                    <a:cubicBezTo>
                      <a:pt x="1230" y="4639"/>
                      <a:pt x="1132" y="4565"/>
                      <a:pt x="994" y="4417"/>
                    </a:cubicBezTo>
                    <a:cubicBezTo>
                      <a:pt x="837" y="4250"/>
                      <a:pt x="760" y="4048"/>
                      <a:pt x="728" y="3727"/>
                    </a:cubicBezTo>
                    <a:cubicBezTo>
                      <a:pt x="702" y="3480"/>
                      <a:pt x="650" y="3262"/>
                      <a:pt x="614" y="3252"/>
                    </a:cubicBezTo>
                    <a:cubicBezTo>
                      <a:pt x="613" y="3252"/>
                      <a:pt x="612" y="3252"/>
                      <a:pt x="611" y="3252"/>
                    </a:cubicBezTo>
                    <a:cubicBezTo>
                      <a:pt x="577" y="3252"/>
                      <a:pt x="583" y="3467"/>
                      <a:pt x="623" y="3730"/>
                    </a:cubicBezTo>
                    <a:cubicBezTo>
                      <a:pt x="674" y="4038"/>
                      <a:pt x="671" y="4203"/>
                      <a:pt x="634" y="4203"/>
                    </a:cubicBezTo>
                    <a:cubicBezTo>
                      <a:pt x="603" y="4203"/>
                      <a:pt x="551" y="4097"/>
                      <a:pt x="486" y="3876"/>
                    </a:cubicBezTo>
                    <a:cubicBezTo>
                      <a:pt x="381" y="3531"/>
                      <a:pt x="476" y="2824"/>
                      <a:pt x="623" y="2820"/>
                    </a:cubicBezTo>
                    <a:cubicBezTo>
                      <a:pt x="623" y="2820"/>
                      <a:pt x="623" y="2820"/>
                      <a:pt x="624" y="2820"/>
                    </a:cubicBezTo>
                    <a:cubicBezTo>
                      <a:pt x="673" y="2820"/>
                      <a:pt x="768" y="3144"/>
                      <a:pt x="833" y="3535"/>
                    </a:cubicBezTo>
                    <a:cubicBezTo>
                      <a:pt x="897" y="3925"/>
                      <a:pt x="982" y="4298"/>
                      <a:pt x="1018" y="4357"/>
                    </a:cubicBezTo>
                    <a:cubicBezTo>
                      <a:pt x="1021" y="4361"/>
                      <a:pt x="1023" y="4363"/>
                      <a:pt x="1025" y="4363"/>
                    </a:cubicBezTo>
                    <a:cubicBezTo>
                      <a:pt x="1051" y="4363"/>
                      <a:pt x="1023" y="4055"/>
                      <a:pt x="956" y="3634"/>
                    </a:cubicBezTo>
                    <a:cubicBezTo>
                      <a:pt x="887" y="3176"/>
                      <a:pt x="788" y="2742"/>
                      <a:pt x="741" y="2665"/>
                    </a:cubicBezTo>
                    <a:cubicBezTo>
                      <a:pt x="653" y="2525"/>
                      <a:pt x="824" y="2294"/>
                      <a:pt x="1189" y="2062"/>
                    </a:cubicBezTo>
                    <a:cubicBezTo>
                      <a:pt x="1288" y="1999"/>
                      <a:pt x="1351" y="1961"/>
                      <a:pt x="1392" y="1961"/>
                    </a:cubicBezTo>
                    <a:cubicBezTo>
                      <a:pt x="1460" y="1961"/>
                      <a:pt x="1472" y="2063"/>
                      <a:pt x="1495" y="2323"/>
                    </a:cubicBezTo>
                    <a:cubicBezTo>
                      <a:pt x="1513" y="2520"/>
                      <a:pt x="1535" y="2612"/>
                      <a:pt x="1552" y="2612"/>
                    </a:cubicBezTo>
                    <a:cubicBezTo>
                      <a:pt x="1574" y="2612"/>
                      <a:pt x="1588" y="2467"/>
                      <a:pt x="1579" y="2200"/>
                    </a:cubicBezTo>
                    <a:cubicBezTo>
                      <a:pt x="1571" y="1947"/>
                      <a:pt x="1603" y="1817"/>
                      <a:pt x="1642" y="1817"/>
                    </a:cubicBezTo>
                    <a:cubicBezTo>
                      <a:pt x="1678" y="1817"/>
                      <a:pt x="1720" y="1931"/>
                      <a:pt x="1740" y="2165"/>
                    </a:cubicBezTo>
                    <a:cubicBezTo>
                      <a:pt x="1757" y="2359"/>
                      <a:pt x="1800" y="2517"/>
                      <a:pt x="1837" y="2525"/>
                    </a:cubicBezTo>
                    <a:cubicBezTo>
                      <a:pt x="1838" y="2525"/>
                      <a:pt x="1839" y="2525"/>
                      <a:pt x="1840" y="2525"/>
                    </a:cubicBezTo>
                    <a:cubicBezTo>
                      <a:pt x="1874" y="2525"/>
                      <a:pt x="1885" y="2341"/>
                      <a:pt x="1863" y="2110"/>
                    </a:cubicBezTo>
                    <a:cubicBezTo>
                      <a:pt x="1823" y="1697"/>
                      <a:pt x="1862" y="1468"/>
                      <a:pt x="1970" y="1468"/>
                    </a:cubicBezTo>
                    <a:cubicBezTo>
                      <a:pt x="1977" y="1468"/>
                      <a:pt x="1984" y="1469"/>
                      <a:pt x="1991" y="1471"/>
                    </a:cubicBezTo>
                    <a:cubicBezTo>
                      <a:pt x="2026" y="1481"/>
                      <a:pt x="2074" y="1685"/>
                      <a:pt x="2098" y="1923"/>
                    </a:cubicBezTo>
                    <a:cubicBezTo>
                      <a:pt x="2121" y="2159"/>
                      <a:pt x="2161" y="2386"/>
                      <a:pt x="2186" y="2419"/>
                    </a:cubicBezTo>
                    <a:cubicBezTo>
                      <a:pt x="2188" y="2421"/>
                      <a:pt x="2189" y="2422"/>
                      <a:pt x="2191" y="2422"/>
                    </a:cubicBezTo>
                    <a:cubicBezTo>
                      <a:pt x="2211" y="2422"/>
                      <a:pt x="2205" y="2183"/>
                      <a:pt x="2177" y="1868"/>
                    </a:cubicBezTo>
                    <a:cubicBezTo>
                      <a:pt x="2139" y="1436"/>
                      <a:pt x="2158" y="1217"/>
                      <a:pt x="2207" y="1217"/>
                    </a:cubicBezTo>
                    <a:cubicBezTo>
                      <a:pt x="2255" y="1217"/>
                      <a:pt x="2330" y="1417"/>
                      <a:pt x="2412" y="1819"/>
                    </a:cubicBezTo>
                    <a:cubicBezTo>
                      <a:pt x="2487" y="2183"/>
                      <a:pt x="2578" y="2490"/>
                      <a:pt x="2609" y="2498"/>
                    </a:cubicBezTo>
                    <a:cubicBezTo>
                      <a:pt x="2610" y="2498"/>
                      <a:pt x="2611" y="2499"/>
                      <a:pt x="2612" y="2499"/>
                    </a:cubicBezTo>
                    <a:cubicBezTo>
                      <a:pt x="2642" y="2499"/>
                      <a:pt x="2641" y="2410"/>
                      <a:pt x="2609" y="2287"/>
                    </a:cubicBezTo>
                    <a:cubicBezTo>
                      <a:pt x="2494" y="1853"/>
                      <a:pt x="2380" y="947"/>
                      <a:pt x="2440" y="947"/>
                    </a:cubicBezTo>
                    <a:cubicBezTo>
                      <a:pt x="2441" y="947"/>
                      <a:pt x="2441" y="947"/>
                      <a:pt x="2442" y="947"/>
                    </a:cubicBezTo>
                    <a:cubicBezTo>
                      <a:pt x="2479" y="956"/>
                      <a:pt x="2568" y="1221"/>
                      <a:pt x="2642" y="1537"/>
                    </a:cubicBezTo>
                    <a:cubicBezTo>
                      <a:pt x="2744" y="1964"/>
                      <a:pt x="2820" y="2186"/>
                      <a:pt x="2844" y="2186"/>
                    </a:cubicBezTo>
                    <a:cubicBezTo>
                      <a:pt x="2866" y="2186"/>
                      <a:pt x="2846" y="2005"/>
                      <a:pt x="2767" y="1629"/>
                    </a:cubicBezTo>
                    <a:cubicBezTo>
                      <a:pt x="2698" y="1304"/>
                      <a:pt x="2673" y="1157"/>
                      <a:pt x="2694" y="1157"/>
                    </a:cubicBezTo>
                    <a:cubicBezTo>
                      <a:pt x="2706" y="1157"/>
                      <a:pt x="2735" y="1211"/>
                      <a:pt x="2780" y="1313"/>
                    </a:cubicBezTo>
                    <a:cubicBezTo>
                      <a:pt x="2863" y="1498"/>
                      <a:pt x="2950" y="1724"/>
                      <a:pt x="2974" y="1816"/>
                    </a:cubicBezTo>
                    <a:cubicBezTo>
                      <a:pt x="2991" y="1884"/>
                      <a:pt x="3002" y="1917"/>
                      <a:pt x="3008" y="1917"/>
                    </a:cubicBezTo>
                    <a:cubicBezTo>
                      <a:pt x="3014" y="1917"/>
                      <a:pt x="3016" y="1882"/>
                      <a:pt x="3017" y="1811"/>
                    </a:cubicBezTo>
                    <a:cubicBezTo>
                      <a:pt x="3017" y="1717"/>
                      <a:pt x="2942" y="1422"/>
                      <a:pt x="2847" y="1149"/>
                    </a:cubicBezTo>
                    <a:cubicBezTo>
                      <a:pt x="2743" y="849"/>
                      <a:pt x="2723" y="629"/>
                      <a:pt x="2792" y="586"/>
                    </a:cubicBezTo>
                    <a:cubicBezTo>
                      <a:pt x="2811" y="574"/>
                      <a:pt x="2828" y="568"/>
                      <a:pt x="2845" y="568"/>
                    </a:cubicBezTo>
                    <a:cubicBezTo>
                      <a:pt x="2903" y="568"/>
                      <a:pt x="2954" y="642"/>
                      <a:pt x="3020" y="812"/>
                    </a:cubicBezTo>
                    <a:cubicBezTo>
                      <a:pt x="3082" y="974"/>
                      <a:pt x="3193" y="1347"/>
                      <a:pt x="3262" y="1632"/>
                    </a:cubicBezTo>
                    <a:cubicBezTo>
                      <a:pt x="3324" y="1890"/>
                      <a:pt x="3390" y="2076"/>
                      <a:pt x="3417" y="2076"/>
                    </a:cubicBezTo>
                    <a:cubicBezTo>
                      <a:pt x="3420" y="2076"/>
                      <a:pt x="3423" y="2074"/>
                      <a:pt x="3425" y="2069"/>
                    </a:cubicBezTo>
                    <a:cubicBezTo>
                      <a:pt x="3445" y="2022"/>
                      <a:pt x="3362" y="1642"/>
                      <a:pt x="3238" y="1220"/>
                    </a:cubicBezTo>
                    <a:cubicBezTo>
                      <a:pt x="3114" y="799"/>
                      <a:pt x="3049" y="454"/>
                      <a:pt x="3090" y="452"/>
                    </a:cubicBezTo>
                    <a:cubicBezTo>
                      <a:pt x="3091" y="452"/>
                      <a:pt x="3091" y="452"/>
                      <a:pt x="3092" y="452"/>
                    </a:cubicBezTo>
                    <a:cubicBezTo>
                      <a:pt x="3165" y="452"/>
                      <a:pt x="3339" y="850"/>
                      <a:pt x="3735" y="1925"/>
                    </a:cubicBezTo>
                    <a:cubicBezTo>
                      <a:pt x="3768" y="2016"/>
                      <a:pt x="3792" y="2062"/>
                      <a:pt x="3807" y="2062"/>
                    </a:cubicBezTo>
                    <a:cubicBezTo>
                      <a:pt x="3817" y="2062"/>
                      <a:pt x="3823" y="2038"/>
                      <a:pt x="3825" y="1991"/>
                    </a:cubicBezTo>
                    <a:cubicBezTo>
                      <a:pt x="3826" y="1903"/>
                      <a:pt x="3704" y="1527"/>
                      <a:pt x="3556" y="1166"/>
                    </a:cubicBezTo>
                    <a:cubicBezTo>
                      <a:pt x="3381" y="741"/>
                      <a:pt x="3320" y="479"/>
                      <a:pt x="3389" y="436"/>
                    </a:cubicBezTo>
                    <a:cubicBezTo>
                      <a:pt x="3420" y="416"/>
                      <a:pt x="3444" y="400"/>
                      <a:pt x="3467" y="400"/>
                    </a:cubicBezTo>
                    <a:close/>
                    <a:moveTo>
                      <a:pt x="3404" y="1"/>
                    </a:moveTo>
                    <a:cubicBezTo>
                      <a:pt x="2971" y="1"/>
                      <a:pt x="2496" y="270"/>
                      <a:pt x="2011" y="811"/>
                    </a:cubicBezTo>
                    <a:cubicBezTo>
                      <a:pt x="1827" y="1014"/>
                      <a:pt x="1402" y="1390"/>
                      <a:pt x="1062" y="1646"/>
                    </a:cubicBezTo>
                    <a:cubicBezTo>
                      <a:pt x="314" y="2209"/>
                      <a:pt x="31" y="2684"/>
                      <a:pt x="12" y="3401"/>
                    </a:cubicBezTo>
                    <a:cubicBezTo>
                      <a:pt x="0" y="3827"/>
                      <a:pt x="54" y="3989"/>
                      <a:pt x="380" y="4535"/>
                    </a:cubicBezTo>
                    <a:cubicBezTo>
                      <a:pt x="587" y="4880"/>
                      <a:pt x="786" y="5266"/>
                      <a:pt x="816" y="5384"/>
                    </a:cubicBezTo>
                    <a:cubicBezTo>
                      <a:pt x="841" y="5479"/>
                      <a:pt x="864" y="5526"/>
                      <a:pt x="888" y="5526"/>
                    </a:cubicBezTo>
                    <a:cubicBezTo>
                      <a:pt x="901" y="5526"/>
                      <a:pt x="914" y="5512"/>
                      <a:pt x="927" y="5484"/>
                    </a:cubicBezTo>
                    <a:cubicBezTo>
                      <a:pt x="956" y="5420"/>
                      <a:pt x="913" y="5265"/>
                      <a:pt x="824" y="5127"/>
                    </a:cubicBezTo>
                    <a:cubicBezTo>
                      <a:pt x="737" y="4989"/>
                      <a:pt x="720" y="4882"/>
                      <a:pt x="782" y="4880"/>
                    </a:cubicBezTo>
                    <a:cubicBezTo>
                      <a:pt x="783" y="4880"/>
                      <a:pt x="783" y="4880"/>
                      <a:pt x="783" y="4880"/>
                    </a:cubicBezTo>
                    <a:cubicBezTo>
                      <a:pt x="845" y="4880"/>
                      <a:pt x="1115" y="5207"/>
                      <a:pt x="1385" y="5614"/>
                    </a:cubicBezTo>
                    <a:lnTo>
                      <a:pt x="1876" y="6351"/>
                    </a:lnTo>
                    <a:lnTo>
                      <a:pt x="1876" y="6351"/>
                    </a:lnTo>
                    <a:lnTo>
                      <a:pt x="1496" y="5691"/>
                    </a:lnTo>
                    <a:lnTo>
                      <a:pt x="1118" y="5032"/>
                    </a:lnTo>
                    <a:lnTo>
                      <a:pt x="1118" y="5032"/>
                    </a:lnTo>
                    <a:lnTo>
                      <a:pt x="1436" y="5092"/>
                    </a:lnTo>
                    <a:cubicBezTo>
                      <a:pt x="1685" y="5139"/>
                      <a:pt x="1813" y="5240"/>
                      <a:pt x="2027" y="5559"/>
                    </a:cubicBezTo>
                    <a:lnTo>
                      <a:pt x="2304" y="5966"/>
                    </a:lnTo>
                    <a:lnTo>
                      <a:pt x="2114" y="5595"/>
                    </a:lnTo>
                    <a:cubicBezTo>
                      <a:pt x="1966" y="5304"/>
                      <a:pt x="1958" y="5213"/>
                      <a:pt x="2079" y="5163"/>
                    </a:cubicBezTo>
                    <a:cubicBezTo>
                      <a:pt x="2097" y="5156"/>
                      <a:pt x="2115" y="5152"/>
                      <a:pt x="2133" y="5152"/>
                    </a:cubicBezTo>
                    <a:cubicBezTo>
                      <a:pt x="2242" y="5152"/>
                      <a:pt x="2377" y="5295"/>
                      <a:pt x="2689" y="5720"/>
                    </a:cubicBezTo>
                    <a:lnTo>
                      <a:pt x="3147" y="6341"/>
                    </a:lnTo>
                    <a:lnTo>
                      <a:pt x="2787" y="5740"/>
                    </a:lnTo>
                    <a:cubicBezTo>
                      <a:pt x="2471" y="5211"/>
                      <a:pt x="2447" y="5130"/>
                      <a:pt x="2586" y="5074"/>
                    </a:cubicBezTo>
                    <a:cubicBezTo>
                      <a:pt x="2610" y="5065"/>
                      <a:pt x="2633" y="5059"/>
                      <a:pt x="2654" y="5059"/>
                    </a:cubicBezTo>
                    <a:cubicBezTo>
                      <a:pt x="2750" y="5059"/>
                      <a:pt x="2832" y="5160"/>
                      <a:pt x="3010" y="5465"/>
                    </a:cubicBezTo>
                    <a:lnTo>
                      <a:pt x="3275" y="5919"/>
                    </a:lnTo>
                    <a:lnTo>
                      <a:pt x="3275" y="5919"/>
                    </a:lnTo>
                    <a:lnTo>
                      <a:pt x="3123" y="5512"/>
                    </a:lnTo>
                    <a:cubicBezTo>
                      <a:pt x="2949" y="5052"/>
                      <a:pt x="2949" y="4989"/>
                      <a:pt x="3116" y="4985"/>
                    </a:cubicBezTo>
                    <a:cubicBezTo>
                      <a:pt x="3116" y="4985"/>
                      <a:pt x="3116" y="4985"/>
                      <a:pt x="3116" y="4985"/>
                    </a:cubicBezTo>
                    <a:cubicBezTo>
                      <a:pt x="3185" y="4985"/>
                      <a:pt x="3412" y="5239"/>
                      <a:pt x="3625" y="5558"/>
                    </a:cubicBezTo>
                    <a:lnTo>
                      <a:pt x="4013" y="6130"/>
                    </a:lnTo>
                    <a:lnTo>
                      <a:pt x="3712" y="5559"/>
                    </a:lnTo>
                    <a:cubicBezTo>
                      <a:pt x="3470" y="5098"/>
                      <a:pt x="3442" y="4987"/>
                      <a:pt x="3569" y="4984"/>
                    </a:cubicBezTo>
                    <a:cubicBezTo>
                      <a:pt x="3570" y="4984"/>
                      <a:pt x="3570" y="4984"/>
                      <a:pt x="3571" y="4984"/>
                    </a:cubicBezTo>
                    <a:cubicBezTo>
                      <a:pt x="3655" y="4984"/>
                      <a:pt x="3845" y="5107"/>
                      <a:pt x="3985" y="5254"/>
                    </a:cubicBezTo>
                    <a:cubicBezTo>
                      <a:pt x="4108" y="5385"/>
                      <a:pt x="4171" y="5450"/>
                      <a:pt x="4183" y="5450"/>
                    </a:cubicBezTo>
                    <a:cubicBezTo>
                      <a:pt x="4195" y="5450"/>
                      <a:pt x="4162" y="5390"/>
                      <a:pt x="4092" y="5272"/>
                    </a:cubicBezTo>
                    <a:cubicBezTo>
                      <a:pt x="3940" y="5014"/>
                      <a:pt x="3940" y="5014"/>
                      <a:pt x="4353" y="4805"/>
                    </a:cubicBezTo>
                    <a:cubicBezTo>
                      <a:pt x="4821" y="4571"/>
                      <a:pt x="5159" y="4100"/>
                      <a:pt x="5262" y="3540"/>
                    </a:cubicBezTo>
                    <a:cubicBezTo>
                      <a:pt x="5341" y="3120"/>
                      <a:pt x="4975" y="1628"/>
                      <a:pt x="4628" y="959"/>
                    </a:cubicBezTo>
                    <a:cubicBezTo>
                      <a:pt x="4299" y="321"/>
                      <a:pt x="3877" y="1"/>
                      <a:pt x="3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30"/>
              <p:cNvSpPr/>
              <p:nvPr/>
            </p:nvSpPr>
            <p:spPr>
              <a:xfrm>
                <a:off x="3427225" y="2579075"/>
                <a:ext cx="48475" cy="51350"/>
              </a:xfrm>
              <a:custGeom>
                <a:avLst/>
                <a:gdLst/>
                <a:ahLst/>
                <a:cxnLst/>
                <a:rect l="l" t="t" r="r" b="b"/>
                <a:pathLst>
                  <a:path w="1939" h="2054" extrusionOk="0">
                    <a:moveTo>
                      <a:pt x="1242" y="633"/>
                    </a:moveTo>
                    <a:cubicBezTo>
                      <a:pt x="1243" y="633"/>
                      <a:pt x="1245" y="633"/>
                      <a:pt x="1247" y="633"/>
                    </a:cubicBezTo>
                    <a:cubicBezTo>
                      <a:pt x="1290" y="640"/>
                      <a:pt x="1307" y="717"/>
                      <a:pt x="1287" y="811"/>
                    </a:cubicBezTo>
                    <a:cubicBezTo>
                      <a:pt x="1274" y="874"/>
                      <a:pt x="1262" y="906"/>
                      <a:pt x="1251" y="906"/>
                    </a:cubicBezTo>
                    <a:cubicBezTo>
                      <a:pt x="1238" y="906"/>
                      <a:pt x="1226" y="870"/>
                      <a:pt x="1211" y="798"/>
                    </a:cubicBezTo>
                    <a:cubicBezTo>
                      <a:pt x="1189" y="702"/>
                      <a:pt x="1203" y="633"/>
                      <a:pt x="1242" y="633"/>
                    </a:cubicBezTo>
                    <a:close/>
                    <a:moveTo>
                      <a:pt x="888" y="480"/>
                    </a:moveTo>
                    <a:cubicBezTo>
                      <a:pt x="939" y="480"/>
                      <a:pt x="1032" y="612"/>
                      <a:pt x="1116" y="824"/>
                    </a:cubicBezTo>
                    <a:cubicBezTo>
                      <a:pt x="1184" y="997"/>
                      <a:pt x="1216" y="1195"/>
                      <a:pt x="1187" y="1256"/>
                    </a:cubicBezTo>
                    <a:cubicBezTo>
                      <a:pt x="1178" y="1276"/>
                      <a:pt x="1167" y="1287"/>
                      <a:pt x="1155" y="1287"/>
                    </a:cubicBezTo>
                    <a:cubicBezTo>
                      <a:pt x="1118" y="1287"/>
                      <a:pt x="1067" y="1199"/>
                      <a:pt x="993" y="1014"/>
                    </a:cubicBezTo>
                    <a:cubicBezTo>
                      <a:pt x="918" y="823"/>
                      <a:pt x="853" y="617"/>
                      <a:pt x="851" y="569"/>
                    </a:cubicBezTo>
                    <a:cubicBezTo>
                      <a:pt x="851" y="508"/>
                      <a:pt x="865" y="480"/>
                      <a:pt x="888" y="480"/>
                    </a:cubicBezTo>
                    <a:close/>
                    <a:moveTo>
                      <a:pt x="672" y="608"/>
                    </a:moveTo>
                    <a:cubicBezTo>
                      <a:pt x="718" y="608"/>
                      <a:pt x="809" y="766"/>
                      <a:pt x="885" y="982"/>
                    </a:cubicBezTo>
                    <a:cubicBezTo>
                      <a:pt x="989" y="1273"/>
                      <a:pt x="998" y="1465"/>
                      <a:pt x="935" y="1465"/>
                    </a:cubicBezTo>
                    <a:cubicBezTo>
                      <a:pt x="905" y="1465"/>
                      <a:pt x="860" y="1424"/>
                      <a:pt x="802" y="1331"/>
                    </a:cubicBezTo>
                    <a:cubicBezTo>
                      <a:pt x="663" y="1112"/>
                      <a:pt x="576" y="665"/>
                      <a:pt x="663" y="610"/>
                    </a:cubicBezTo>
                    <a:cubicBezTo>
                      <a:pt x="666" y="609"/>
                      <a:pt x="669" y="608"/>
                      <a:pt x="672" y="608"/>
                    </a:cubicBezTo>
                    <a:close/>
                    <a:moveTo>
                      <a:pt x="926" y="1"/>
                    </a:moveTo>
                    <a:cubicBezTo>
                      <a:pt x="890" y="1"/>
                      <a:pt x="853" y="3"/>
                      <a:pt x="816" y="7"/>
                    </a:cubicBezTo>
                    <a:cubicBezTo>
                      <a:pt x="425" y="54"/>
                      <a:pt x="394" y="72"/>
                      <a:pt x="211" y="328"/>
                    </a:cubicBezTo>
                    <a:cubicBezTo>
                      <a:pt x="6" y="616"/>
                      <a:pt x="1" y="1144"/>
                      <a:pt x="201" y="1462"/>
                    </a:cubicBezTo>
                    <a:cubicBezTo>
                      <a:pt x="388" y="1755"/>
                      <a:pt x="879" y="2053"/>
                      <a:pt x="1153" y="2053"/>
                    </a:cubicBezTo>
                    <a:cubicBezTo>
                      <a:pt x="1174" y="2053"/>
                      <a:pt x="1194" y="2052"/>
                      <a:pt x="1212" y="2048"/>
                    </a:cubicBezTo>
                    <a:cubicBezTo>
                      <a:pt x="1401" y="2012"/>
                      <a:pt x="1719" y="1482"/>
                      <a:pt x="1821" y="1032"/>
                    </a:cubicBezTo>
                    <a:cubicBezTo>
                      <a:pt x="1939" y="507"/>
                      <a:pt x="1481"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30"/>
              <p:cNvSpPr/>
              <p:nvPr/>
            </p:nvSpPr>
            <p:spPr>
              <a:xfrm>
                <a:off x="3605000" y="2482700"/>
                <a:ext cx="6050" cy="8775"/>
              </a:xfrm>
              <a:custGeom>
                <a:avLst/>
                <a:gdLst/>
                <a:ahLst/>
                <a:cxnLst/>
                <a:rect l="l" t="t" r="r" b="b"/>
                <a:pathLst>
                  <a:path w="242" h="351" extrusionOk="0">
                    <a:moveTo>
                      <a:pt x="19" y="0"/>
                    </a:moveTo>
                    <a:cubicBezTo>
                      <a:pt x="0" y="0"/>
                      <a:pt x="32" y="72"/>
                      <a:pt x="105" y="189"/>
                    </a:cubicBezTo>
                    <a:cubicBezTo>
                      <a:pt x="172" y="292"/>
                      <a:pt x="219" y="351"/>
                      <a:pt x="234" y="351"/>
                    </a:cubicBezTo>
                    <a:cubicBezTo>
                      <a:pt x="242" y="351"/>
                      <a:pt x="242" y="337"/>
                      <a:pt x="232" y="307"/>
                    </a:cubicBezTo>
                    <a:cubicBezTo>
                      <a:pt x="203" y="213"/>
                      <a:pt x="124" y="90"/>
                      <a:pt x="52" y="23"/>
                    </a:cubicBezTo>
                    <a:cubicBezTo>
                      <a:pt x="35" y="8"/>
                      <a:pt x="24"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0"/>
              <p:cNvSpPr/>
              <p:nvPr/>
            </p:nvSpPr>
            <p:spPr>
              <a:xfrm>
                <a:off x="3509325" y="2539975"/>
                <a:ext cx="122425" cy="143275"/>
              </a:xfrm>
              <a:custGeom>
                <a:avLst/>
                <a:gdLst/>
                <a:ahLst/>
                <a:cxnLst/>
                <a:rect l="l" t="t" r="r" b="b"/>
                <a:pathLst>
                  <a:path w="4897" h="5731" extrusionOk="0">
                    <a:moveTo>
                      <a:pt x="3527" y="1706"/>
                    </a:moveTo>
                    <a:cubicBezTo>
                      <a:pt x="3536" y="1706"/>
                      <a:pt x="3552" y="1714"/>
                      <a:pt x="3573" y="1729"/>
                    </a:cubicBezTo>
                    <a:cubicBezTo>
                      <a:pt x="3625" y="1771"/>
                      <a:pt x="3697" y="1977"/>
                      <a:pt x="3733" y="2192"/>
                    </a:cubicBezTo>
                    <a:cubicBezTo>
                      <a:pt x="3771" y="2407"/>
                      <a:pt x="3911" y="2807"/>
                      <a:pt x="4050" y="3084"/>
                    </a:cubicBezTo>
                    <a:cubicBezTo>
                      <a:pt x="4188" y="3362"/>
                      <a:pt x="4293" y="3679"/>
                      <a:pt x="4285" y="3795"/>
                    </a:cubicBezTo>
                    <a:cubicBezTo>
                      <a:pt x="4278" y="3902"/>
                      <a:pt x="4271" y="3951"/>
                      <a:pt x="4252" y="3951"/>
                    </a:cubicBezTo>
                    <a:cubicBezTo>
                      <a:pt x="4238" y="3951"/>
                      <a:pt x="4215" y="3921"/>
                      <a:pt x="4180" y="3866"/>
                    </a:cubicBezTo>
                    <a:cubicBezTo>
                      <a:pt x="4002" y="3601"/>
                      <a:pt x="3718" y="2759"/>
                      <a:pt x="3665" y="2338"/>
                    </a:cubicBezTo>
                    <a:cubicBezTo>
                      <a:pt x="3634" y="2094"/>
                      <a:pt x="3582" y="1851"/>
                      <a:pt x="3543" y="1783"/>
                    </a:cubicBezTo>
                    <a:cubicBezTo>
                      <a:pt x="3515" y="1732"/>
                      <a:pt x="3511" y="1706"/>
                      <a:pt x="3527" y="1706"/>
                    </a:cubicBezTo>
                    <a:close/>
                    <a:moveTo>
                      <a:pt x="2208" y="475"/>
                    </a:moveTo>
                    <a:cubicBezTo>
                      <a:pt x="2254" y="475"/>
                      <a:pt x="2293" y="639"/>
                      <a:pt x="2440" y="1232"/>
                    </a:cubicBezTo>
                    <a:cubicBezTo>
                      <a:pt x="2539" y="1637"/>
                      <a:pt x="2643" y="1998"/>
                      <a:pt x="2675" y="2043"/>
                    </a:cubicBezTo>
                    <a:cubicBezTo>
                      <a:pt x="2678" y="2047"/>
                      <a:pt x="2680" y="2049"/>
                      <a:pt x="2681" y="2049"/>
                    </a:cubicBezTo>
                    <a:cubicBezTo>
                      <a:pt x="2700" y="2049"/>
                      <a:pt x="2655" y="1790"/>
                      <a:pt x="2575" y="1442"/>
                    </a:cubicBezTo>
                    <a:cubicBezTo>
                      <a:pt x="2446" y="882"/>
                      <a:pt x="2413" y="536"/>
                      <a:pt x="2482" y="536"/>
                    </a:cubicBezTo>
                    <a:cubicBezTo>
                      <a:pt x="2500" y="536"/>
                      <a:pt x="2524" y="560"/>
                      <a:pt x="2556" y="610"/>
                    </a:cubicBezTo>
                    <a:cubicBezTo>
                      <a:pt x="2600" y="677"/>
                      <a:pt x="2695" y="990"/>
                      <a:pt x="2770" y="1305"/>
                    </a:cubicBezTo>
                    <a:cubicBezTo>
                      <a:pt x="2847" y="1623"/>
                      <a:pt x="2948" y="1936"/>
                      <a:pt x="2998" y="2005"/>
                    </a:cubicBezTo>
                    <a:cubicBezTo>
                      <a:pt x="3003" y="2011"/>
                      <a:pt x="3007" y="2014"/>
                      <a:pt x="3010" y="2014"/>
                    </a:cubicBezTo>
                    <a:cubicBezTo>
                      <a:pt x="3038" y="2014"/>
                      <a:pt x="2985" y="1736"/>
                      <a:pt x="2883" y="1348"/>
                    </a:cubicBezTo>
                    <a:cubicBezTo>
                      <a:pt x="2780" y="958"/>
                      <a:pt x="2740" y="677"/>
                      <a:pt x="2782" y="677"/>
                    </a:cubicBezTo>
                    <a:cubicBezTo>
                      <a:pt x="2786" y="677"/>
                      <a:pt x="2791" y="680"/>
                      <a:pt x="2797" y="686"/>
                    </a:cubicBezTo>
                    <a:cubicBezTo>
                      <a:pt x="2864" y="750"/>
                      <a:pt x="2998" y="1094"/>
                      <a:pt x="3097" y="1451"/>
                    </a:cubicBezTo>
                    <a:cubicBezTo>
                      <a:pt x="3196" y="1811"/>
                      <a:pt x="3303" y="2106"/>
                      <a:pt x="3336" y="2113"/>
                    </a:cubicBezTo>
                    <a:cubicBezTo>
                      <a:pt x="3336" y="2113"/>
                      <a:pt x="3337" y="2113"/>
                      <a:pt x="3337" y="2113"/>
                    </a:cubicBezTo>
                    <a:cubicBezTo>
                      <a:pt x="3367" y="2113"/>
                      <a:pt x="3320" y="1873"/>
                      <a:pt x="3230" y="1571"/>
                    </a:cubicBezTo>
                    <a:cubicBezTo>
                      <a:pt x="3099" y="1132"/>
                      <a:pt x="3055" y="924"/>
                      <a:pt x="3106" y="924"/>
                    </a:cubicBezTo>
                    <a:cubicBezTo>
                      <a:pt x="3141" y="924"/>
                      <a:pt x="3219" y="1019"/>
                      <a:pt x="3343" y="1204"/>
                    </a:cubicBezTo>
                    <a:cubicBezTo>
                      <a:pt x="3465" y="1385"/>
                      <a:pt x="3514" y="1484"/>
                      <a:pt x="3485" y="1484"/>
                    </a:cubicBezTo>
                    <a:cubicBezTo>
                      <a:pt x="3476" y="1484"/>
                      <a:pt x="3460" y="1475"/>
                      <a:pt x="3438" y="1458"/>
                    </a:cubicBezTo>
                    <a:cubicBezTo>
                      <a:pt x="3395" y="1425"/>
                      <a:pt x="3366" y="1407"/>
                      <a:pt x="3350" y="1407"/>
                    </a:cubicBezTo>
                    <a:cubicBezTo>
                      <a:pt x="3316" y="1407"/>
                      <a:pt x="3338" y="1485"/>
                      <a:pt x="3411" y="1669"/>
                    </a:cubicBezTo>
                    <a:cubicBezTo>
                      <a:pt x="3483" y="1851"/>
                      <a:pt x="3529" y="2090"/>
                      <a:pt x="3508" y="2188"/>
                    </a:cubicBezTo>
                    <a:cubicBezTo>
                      <a:pt x="3486" y="2291"/>
                      <a:pt x="3618" y="2756"/>
                      <a:pt x="3800" y="3231"/>
                    </a:cubicBezTo>
                    <a:cubicBezTo>
                      <a:pt x="4087" y="3982"/>
                      <a:pt x="4110" y="4107"/>
                      <a:pt x="3966" y="4210"/>
                    </a:cubicBezTo>
                    <a:cubicBezTo>
                      <a:pt x="3896" y="4259"/>
                      <a:pt x="3830" y="4285"/>
                      <a:pt x="3766" y="4285"/>
                    </a:cubicBezTo>
                    <a:cubicBezTo>
                      <a:pt x="3550" y="4285"/>
                      <a:pt x="3359" y="3990"/>
                      <a:pt x="3123" y="3330"/>
                    </a:cubicBezTo>
                    <a:cubicBezTo>
                      <a:pt x="2986" y="2937"/>
                      <a:pt x="2855" y="2642"/>
                      <a:pt x="2825" y="2642"/>
                    </a:cubicBezTo>
                    <a:cubicBezTo>
                      <a:pt x="2823" y="2642"/>
                      <a:pt x="2821" y="2644"/>
                      <a:pt x="2820" y="2646"/>
                    </a:cubicBezTo>
                    <a:cubicBezTo>
                      <a:pt x="2800" y="2689"/>
                      <a:pt x="2887" y="2981"/>
                      <a:pt x="3014" y="3296"/>
                    </a:cubicBezTo>
                    <a:cubicBezTo>
                      <a:pt x="3263" y="3921"/>
                      <a:pt x="3304" y="4166"/>
                      <a:pt x="3151" y="4166"/>
                    </a:cubicBezTo>
                    <a:cubicBezTo>
                      <a:pt x="3137" y="4166"/>
                      <a:pt x="3121" y="4164"/>
                      <a:pt x="3105" y="4160"/>
                    </a:cubicBezTo>
                    <a:cubicBezTo>
                      <a:pt x="3011" y="4140"/>
                      <a:pt x="2897" y="3877"/>
                      <a:pt x="2722" y="3282"/>
                    </a:cubicBezTo>
                    <a:cubicBezTo>
                      <a:pt x="2586" y="2810"/>
                      <a:pt x="2452" y="2428"/>
                      <a:pt x="2423" y="2424"/>
                    </a:cubicBezTo>
                    <a:cubicBezTo>
                      <a:pt x="2422" y="2424"/>
                      <a:pt x="2422" y="2424"/>
                      <a:pt x="2422" y="2424"/>
                    </a:cubicBezTo>
                    <a:cubicBezTo>
                      <a:pt x="2395" y="2424"/>
                      <a:pt x="2470" y="2756"/>
                      <a:pt x="2588" y="3168"/>
                    </a:cubicBezTo>
                    <a:cubicBezTo>
                      <a:pt x="2796" y="3888"/>
                      <a:pt x="2863" y="4127"/>
                      <a:pt x="2819" y="4127"/>
                    </a:cubicBezTo>
                    <a:cubicBezTo>
                      <a:pt x="2799" y="4127"/>
                      <a:pt x="2756" y="4078"/>
                      <a:pt x="2693" y="4001"/>
                    </a:cubicBezTo>
                    <a:cubicBezTo>
                      <a:pt x="2592" y="3882"/>
                      <a:pt x="2428" y="3485"/>
                      <a:pt x="2322" y="3109"/>
                    </a:cubicBezTo>
                    <a:cubicBezTo>
                      <a:pt x="2215" y="2733"/>
                      <a:pt x="2108" y="2428"/>
                      <a:pt x="2079" y="2422"/>
                    </a:cubicBezTo>
                    <a:cubicBezTo>
                      <a:pt x="2079" y="2422"/>
                      <a:pt x="2078" y="2422"/>
                      <a:pt x="2078" y="2422"/>
                    </a:cubicBezTo>
                    <a:cubicBezTo>
                      <a:pt x="2022" y="2422"/>
                      <a:pt x="2387" y="3752"/>
                      <a:pt x="2485" y="3906"/>
                    </a:cubicBezTo>
                    <a:cubicBezTo>
                      <a:pt x="2522" y="3964"/>
                      <a:pt x="2515" y="4034"/>
                      <a:pt x="2472" y="4064"/>
                    </a:cubicBezTo>
                    <a:cubicBezTo>
                      <a:pt x="2457" y="4074"/>
                      <a:pt x="2441" y="4079"/>
                      <a:pt x="2426" y="4079"/>
                    </a:cubicBezTo>
                    <a:cubicBezTo>
                      <a:pt x="2311" y="4079"/>
                      <a:pt x="2201" y="3779"/>
                      <a:pt x="2020" y="3008"/>
                    </a:cubicBezTo>
                    <a:cubicBezTo>
                      <a:pt x="1924" y="2590"/>
                      <a:pt x="1825" y="2277"/>
                      <a:pt x="1795" y="2277"/>
                    </a:cubicBezTo>
                    <a:cubicBezTo>
                      <a:pt x="1793" y="2277"/>
                      <a:pt x="1792" y="2278"/>
                      <a:pt x="1790" y="2281"/>
                    </a:cubicBezTo>
                    <a:cubicBezTo>
                      <a:pt x="1767" y="2330"/>
                      <a:pt x="1833" y="2681"/>
                      <a:pt x="1937" y="3070"/>
                    </a:cubicBezTo>
                    <a:cubicBezTo>
                      <a:pt x="2042" y="3461"/>
                      <a:pt x="2119" y="3821"/>
                      <a:pt x="2108" y="3883"/>
                    </a:cubicBezTo>
                    <a:cubicBezTo>
                      <a:pt x="2103" y="3923"/>
                      <a:pt x="2091" y="3942"/>
                      <a:pt x="2075" y="3942"/>
                    </a:cubicBezTo>
                    <a:cubicBezTo>
                      <a:pt x="1993" y="3942"/>
                      <a:pt x="1792" y="3450"/>
                      <a:pt x="1686" y="2943"/>
                    </a:cubicBezTo>
                    <a:cubicBezTo>
                      <a:pt x="1552" y="2298"/>
                      <a:pt x="1498" y="2050"/>
                      <a:pt x="1480" y="2050"/>
                    </a:cubicBezTo>
                    <a:cubicBezTo>
                      <a:pt x="1470" y="2050"/>
                      <a:pt x="1470" y="2123"/>
                      <a:pt x="1473" y="2247"/>
                    </a:cubicBezTo>
                    <a:cubicBezTo>
                      <a:pt x="1480" y="2434"/>
                      <a:pt x="1553" y="2868"/>
                      <a:pt x="1640" y="3223"/>
                    </a:cubicBezTo>
                    <a:cubicBezTo>
                      <a:pt x="1738" y="3618"/>
                      <a:pt x="1755" y="3778"/>
                      <a:pt x="1696" y="3778"/>
                    </a:cubicBezTo>
                    <a:cubicBezTo>
                      <a:pt x="1683" y="3778"/>
                      <a:pt x="1666" y="3770"/>
                      <a:pt x="1646" y="3755"/>
                    </a:cubicBezTo>
                    <a:cubicBezTo>
                      <a:pt x="1450" y="3615"/>
                      <a:pt x="1295" y="3066"/>
                      <a:pt x="1226" y="2279"/>
                    </a:cubicBezTo>
                    <a:cubicBezTo>
                      <a:pt x="1198" y="1944"/>
                      <a:pt x="1143" y="1657"/>
                      <a:pt x="1105" y="1649"/>
                    </a:cubicBezTo>
                    <a:cubicBezTo>
                      <a:pt x="1105" y="1649"/>
                      <a:pt x="1105" y="1649"/>
                      <a:pt x="1104" y="1649"/>
                    </a:cubicBezTo>
                    <a:cubicBezTo>
                      <a:pt x="1031" y="1649"/>
                      <a:pt x="1204" y="3147"/>
                      <a:pt x="1297" y="3291"/>
                    </a:cubicBezTo>
                    <a:cubicBezTo>
                      <a:pt x="1333" y="3349"/>
                      <a:pt x="1330" y="3418"/>
                      <a:pt x="1291" y="3443"/>
                    </a:cubicBezTo>
                    <a:cubicBezTo>
                      <a:pt x="1288" y="3446"/>
                      <a:pt x="1284" y="3447"/>
                      <a:pt x="1278" y="3447"/>
                    </a:cubicBezTo>
                    <a:cubicBezTo>
                      <a:pt x="1224" y="3447"/>
                      <a:pt x="1078" y="3327"/>
                      <a:pt x="938" y="3168"/>
                    </a:cubicBezTo>
                    <a:cubicBezTo>
                      <a:pt x="583" y="2755"/>
                      <a:pt x="458" y="2118"/>
                      <a:pt x="645" y="1657"/>
                    </a:cubicBezTo>
                    <a:lnTo>
                      <a:pt x="785" y="1317"/>
                    </a:lnTo>
                    <a:lnTo>
                      <a:pt x="771" y="1611"/>
                    </a:lnTo>
                    <a:cubicBezTo>
                      <a:pt x="750" y="2058"/>
                      <a:pt x="831" y="2914"/>
                      <a:pt x="905" y="3030"/>
                    </a:cubicBezTo>
                    <a:cubicBezTo>
                      <a:pt x="909" y="3037"/>
                      <a:pt x="913" y="3040"/>
                      <a:pt x="916" y="3040"/>
                    </a:cubicBezTo>
                    <a:cubicBezTo>
                      <a:pt x="942" y="3040"/>
                      <a:pt x="940" y="2834"/>
                      <a:pt x="908" y="2539"/>
                    </a:cubicBezTo>
                    <a:cubicBezTo>
                      <a:pt x="811" y="1677"/>
                      <a:pt x="912" y="1085"/>
                      <a:pt x="1180" y="903"/>
                    </a:cubicBezTo>
                    <a:cubicBezTo>
                      <a:pt x="1269" y="844"/>
                      <a:pt x="1324" y="812"/>
                      <a:pt x="1358" y="812"/>
                    </a:cubicBezTo>
                    <a:cubicBezTo>
                      <a:pt x="1401" y="812"/>
                      <a:pt x="1412" y="862"/>
                      <a:pt x="1418" y="971"/>
                    </a:cubicBezTo>
                    <a:cubicBezTo>
                      <a:pt x="1424" y="1075"/>
                      <a:pt x="1456" y="1147"/>
                      <a:pt x="1493" y="1147"/>
                    </a:cubicBezTo>
                    <a:cubicBezTo>
                      <a:pt x="1499" y="1147"/>
                      <a:pt x="1505" y="1146"/>
                      <a:pt x="1511" y="1142"/>
                    </a:cubicBezTo>
                    <a:cubicBezTo>
                      <a:pt x="1552" y="1115"/>
                      <a:pt x="1559" y="1008"/>
                      <a:pt x="1524" y="904"/>
                    </a:cubicBezTo>
                    <a:cubicBezTo>
                      <a:pt x="1491" y="801"/>
                      <a:pt x="1519" y="679"/>
                      <a:pt x="1591" y="634"/>
                    </a:cubicBezTo>
                    <a:cubicBezTo>
                      <a:pt x="1620" y="616"/>
                      <a:pt x="1642" y="605"/>
                      <a:pt x="1661" y="605"/>
                    </a:cubicBezTo>
                    <a:cubicBezTo>
                      <a:pt x="1716" y="605"/>
                      <a:pt x="1735" y="700"/>
                      <a:pt x="1762" y="980"/>
                    </a:cubicBezTo>
                    <a:cubicBezTo>
                      <a:pt x="1788" y="1245"/>
                      <a:pt x="1817" y="1376"/>
                      <a:pt x="1838" y="1376"/>
                    </a:cubicBezTo>
                    <a:cubicBezTo>
                      <a:pt x="1858" y="1376"/>
                      <a:pt x="1870" y="1237"/>
                      <a:pt x="1860" y="963"/>
                    </a:cubicBezTo>
                    <a:cubicBezTo>
                      <a:pt x="1851" y="709"/>
                      <a:pt x="1870" y="586"/>
                      <a:pt x="1905" y="586"/>
                    </a:cubicBezTo>
                    <a:cubicBezTo>
                      <a:pt x="1947" y="586"/>
                      <a:pt x="2012" y="765"/>
                      <a:pt x="2079" y="1109"/>
                    </a:cubicBezTo>
                    <a:cubicBezTo>
                      <a:pt x="2135" y="1403"/>
                      <a:pt x="2211" y="1677"/>
                      <a:pt x="2247" y="1730"/>
                    </a:cubicBezTo>
                    <a:cubicBezTo>
                      <a:pt x="2251" y="1736"/>
                      <a:pt x="2254" y="1738"/>
                      <a:pt x="2257" y="1738"/>
                    </a:cubicBezTo>
                    <a:cubicBezTo>
                      <a:pt x="2280" y="1738"/>
                      <a:pt x="2254" y="1525"/>
                      <a:pt x="2194" y="1224"/>
                    </a:cubicBezTo>
                    <a:cubicBezTo>
                      <a:pt x="2127" y="889"/>
                      <a:pt x="2106" y="583"/>
                      <a:pt x="2144" y="535"/>
                    </a:cubicBezTo>
                    <a:cubicBezTo>
                      <a:pt x="2171" y="501"/>
                      <a:pt x="2190" y="475"/>
                      <a:pt x="2208" y="475"/>
                    </a:cubicBezTo>
                    <a:close/>
                    <a:moveTo>
                      <a:pt x="2283" y="0"/>
                    </a:moveTo>
                    <a:cubicBezTo>
                      <a:pt x="2166" y="0"/>
                      <a:pt x="2040" y="9"/>
                      <a:pt x="1904" y="26"/>
                    </a:cubicBezTo>
                    <a:cubicBezTo>
                      <a:pt x="1322" y="95"/>
                      <a:pt x="922" y="316"/>
                      <a:pt x="587" y="749"/>
                    </a:cubicBezTo>
                    <a:cubicBezTo>
                      <a:pt x="191" y="1257"/>
                      <a:pt x="1" y="1771"/>
                      <a:pt x="21" y="2272"/>
                    </a:cubicBezTo>
                    <a:cubicBezTo>
                      <a:pt x="40" y="2745"/>
                      <a:pt x="108" y="2889"/>
                      <a:pt x="728" y="3782"/>
                    </a:cubicBezTo>
                    <a:cubicBezTo>
                      <a:pt x="782" y="3857"/>
                      <a:pt x="865" y="4036"/>
                      <a:pt x="924" y="4192"/>
                    </a:cubicBezTo>
                    <a:lnTo>
                      <a:pt x="1025" y="4470"/>
                    </a:lnTo>
                    <a:lnTo>
                      <a:pt x="985" y="4164"/>
                    </a:lnTo>
                    <a:lnTo>
                      <a:pt x="945" y="3859"/>
                    </a:lnTo>
                    <a:lnTo>
                      <a:pt x="1159" y="4053"/>
                    </a:lnTo>
                    <a:cubicBezTo>
                      <a:pt x="1278" y="4160"/>
                      <a:pt x="1384" y="4267"/>
                      <a:pt x="1396" y="4291"/>
                    </a:cubicBezTo>
                    <a:cubicBezTo>
                      <a:pt x="1406" y="4314"/>
                      <a:pt x="1511" y="4525"/>
                      <a:pt x="1631" y="4769"/>
                    </a:cubicBezTo>
                    <a:lnTo>
                      <a:pt x="1844" y="5203"/>
                    </a:lnTo>
                    <a:lnTo>
                      <a:pt x="1693" y="4741"/>
                    </a:lnTo>
                    <a:lnTo>
                      <a:pt x="1543" y="4279"/>
                    </a:lnTo>
                    <a:lnTo>
                      <a:pt x="1543" y="4279"/>
                    </a:lnTo>
                    <a:lnTo>
                      <a:pt x="1806" y="4401"/>
                    </a:lnTo>
                    <a:cubicBezTo>
                      <a:pt x="2028" y="4504"/>
                      <a:pt x="2108" y="4607"/>
                      <a:pt x="2296" y="5047"/>
                    </a:cubicBezTo>
                    <a:cubicBezTo>
                      <a:pt x="2419" y="5334"/>
                      <a:pt x="2559" y="5623"/>
                      <a:pt x="2606" y="5687"/>
                    </a:cubicBezTo>
                    <a:cubicBezTo>
                      <a:pt x="2628" y="5717"/>
                      <a:pt x="2642" y="5731"/>
                      <a:pt x="2651" y="5731"/>
                    </a:cubicBezTo>
                    <a:cubicBezTo>
                      <a:pt x="2700" y="5731"/>
                      <a:pt x="2543" y="5277"/>
                      <a:pt x="2388" y="5016"/>
                    </a:cubicBezTo>
                    <a:cubicBezTo>
                      <a:pt x="2201" y="4701"/>
                      <a:pt x="2189" y="4579"/>
                      <a:pt x="2377" y="4579"/>
                    </a:cubicBezTo>
                    <a:cubicBezTo>
                      <a:pt x="2420" y="4579"/>
                      <a:pt x="2475" y="4585"/>
                      <a:pt x="2540" y="4597"/>
                    </a:cubicBezTo>
                    <a:cubicBezTo>
                      <a:pt x="2800" y="4646"/>
                      <a:pt x="2876" y="4725"/>
                      <a:pt x="3150" y="5210"/>
                    </a:cubicBezTo>
                    <a:cubicBezTo>
                      <a:pt x="3270" y="5423"/>
                      <a:pt x="3342" y="5543"/>
                      <a:pt x="3349" y="5543"/>
                    </a:cubicBezTo>
                    <a:cubicBezTo>
                      <a:pt x="3353" y="5543"/>
                      <a:pt x="3342" y="5518"/>
                      <a:pt x="3316" y="5464"/>
                    </a:cubicBezTo>
                    <a:cubicBezTo>
                      <a:pt x="3087" y="4995"/>
                      <a:pt x="3011" y="4747"/>
                      <a:pt x="3082" y="4702"/>
                    </a:cubicBezTo>
                    <a:cubicBezTo>
                      <a:pt x="3087" y="4699"/>
                      <a:pt x="3094" y="4697"/>
                      <a:pt x="3103" y="4697"/>
                    </a:cubicBezTo>
                    <a:cubicBezTo>
                      <a:pt x="3234" y="4697"/>
                      <a:pt x="3751" y="5042"/>
                      <a:pt x="3963" y="5281"/>
                    </a:cubicBezTo>
                    <a:cubicBezTo>
                      <a:pt x="4017" y="5341"/>
                      <a:pt x="4048" y="5372"/>
                      <a:pt x="4057" y="5372"/>
                    </a:cubicBezTo>
                    <a:cubicBezTo>
                      <a:pt x="4069" y="5372"/>
                      <a:pt x="4038" y="5313"/>
                      <a:pt x="3964" y="5189"/>
                    </a:cubicBezTo>
                    <a:cubicBezTo>
                      <a:pt x="3833" y="4962"/>
                      <a:pt x="3888" y="4818"/>
                      <a:pt x="4014" y="4818"/>
                    </a:cubicBezTo>
                    <a:cubicBezTo>
                      <a:pt x="4093" y="4818"/>
                      <a:pt x="4201" y="4875"/>
                      <a:pt x="4308" y="5003"/>
                    </a:cubicBezTo>
                    <a:cubicBezTo>
                      <a:pt x="4400" y="5113"/>
                      <a:pt x="4447" y="5169"/>
                      <a:pt x="4462" y="5169"/>
                    </a:cubicBezTo>
                    <a:cubicBezTo>
                      <a:pt x="4477" y="5169"/>
                      <a:pt x="4458" y="5110"/>
                      <a:pt x="4420" y="4989"/>
                    </a:cubicBezTo>
                    <a:cubicBezTo>
                      <a:pt x="4371" y="4833"/>
                      <a:pt x="4424" y="4627"/>
                      <a:pt x="4582" y="4374"/>
                    </a:cubicBezTo>
                    <a:cubicBezTo>
                      <a:pt x="4896" y="3877"/>
                      <a:pt x="4895" y="3447"/>
                      <a:pt x="4576" y="2796"/>
                    </a:cubicBezTo>
                    <a:cubicBezTo>
                      <a:pt x="4431" y="2502"/>
                      <a:pt x="4264" y="2100"/>
                      <a:pt x="4197" y="1887"/>
                    </a:cubicBezTo>
                    <a:cubicBezTo>
                      <a:pt x="3938" y="1074"/>
                      <a:pt x="3789" y="794"/>
                      <a:pt x="3439" y="467"/>
                    </a:cubicBezTo>
                    <a:cubicBezTo>
                      <a:pt x="3090" y="141"/>
                      <a:pt x="2754" y="0"/>
                      <a:pt x="2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30"/>
              <p:cNvSpPr/>
              <p:nvPr/>
            </p:nvSpPr>
            <p:spPr>
              <a:xfrm>
                <a:off x="3374250" y="2670550"/>
                <a:ext cx="162650" cy="212475"/>
              </a:xfrm>
              <a:custGeom>
                <a:avLst/>
                <a:gdLst/>
                <a:ahLst/>
                <a:cxnLst/>
                <a:rect l="l" t="t" r="r" b="b"/>
                <a:pathLst>
                  <a:path w="6506" h="8499" extrusionOk="0">
                    <a:moveTo>
                      <a:pt x="2524" y="607"/>
                    </a:moveTo>
                    <a:cubicBezTo>
                      <a:pt x="2542" y="607"/>
                      <a:pt x="2557" y="609"/>
                      <a:pt x="2569" y="615"/>
                    </a:cubicBezTo>
                    <a:cubicBezTo>
                      <a:pt x="2624" y="645"/>
                      <a:pt x="2629" y="693"/>
                      <a:pt x="2581" y="722"/>
                    </a:cubicBezTo>
                    <a:cubicBezTo>
                      <a:pt x="2533" y="753"/>
                      <a:pt x="2300" y="1077"/>
                      <a:pt x="2065" y="1443"/>
                    </a:cubicBezTo>
                    <a:cubicBezTo>
                      <a:pt x="1842" y="1788"/>
                      <a:pt x="1644" y="2047"/>
                      <a:pt x="1603" y="2047"/>
                    </a:cubicBezTo>
                    <a:cubicBezTo>
                      <a:pt x="1600" y="2047"/>
                      <a:pt x="1598" y="2046"/>
                      <a:pt x="1597" y="2044"/>
                    </a:cubicBezTo>
                    <a:cubicBezTo>
                      <a:pt x="1547" y="1963"/>
                      <a:pt x="1712" y="1343"/>
                      <a:pt x="1848" y="1093"/>
                    </a:cubicBezTo>
                    <a:cubicBezTo>
                      <a:pt x="1968" y="874"/>
                      <a:pt x="2355" y="607"/>
                      <a:pt x="2524" y="607"/>
                    </a:cubicBezTo>
                    <a:close/>
                    <a:moveTo>
                      <a:pt x="3107" y="455"/>
                    </a:moveTo>
                    <a:cubicBezTo>
                      <a:pt x="3142" y="455"/>
                      <a:pt x="3179" y="462"/>
                      <a:pt x="3218" y="474"/>
                    </a:cubicBezTo>
                    <a:cubicBezTo>
                      <a:pt x="3355" y="518"/>
                      <a:pt x="3309" y="621"/>
                      <a:pt x="2957" y="1054"/>
                    </a:cubicBezTo>
                    <a:cubicBezTo>
                      <a:pt x="2439" y="1691"/>
                      <a:pt x="1878" y="2532"/>
                      <a:pt x="1959" y="2550"/>
                    </a:cubicBezTo>
                    <a:cubicBezTo>
                      <a:pt x="1960" y="2551"/>
                      <a:pt x="1961" y="2551"/>
                      <a:pt x="1962" y="2551"/>
                    </a:cubicBezTo>
                    <a:cubicBezTo>
                      <a:pt x="2002" y="2551"/>
                      <a:pt x="2128" y="2393"/>
                      <a:pt x="2245" y="2193"/>
                    </a:cubicBezTo>
                    <a:cubicBezTo>
                      <a:pt x="2470" y="1812"/>
                      <a:pt x="3363" y="678"/>
                      <a:pt x="3512" y="583"/>
                    </a:cubicBezTo>
                    <a:cubicBezTo>
                      <a:pt x="3523" y="577"/>
                      <a:pt x="3535" y="574"/>
                      <a:pt x="3550" y="574"/>
                    </a:cubicBezTo>
                    <a:cubicBezTo>
                      <a:pt x="3724" y="574"/>
                      <a:pt x="4154" y="1003"/>
                      <a:pt x="4305" y="1348"/>
                    </a:cubicBezTo>
                    <a:cubicBezTo>
                      <a:pt x="4389" y="1545"/>
                      <a:pt x="4567" y="2077"/>
                      <a:pt x="4697" y="2528"/>
                    </a:cubicBezTo>
                    <a:cubicBezTo>
                      <a:pt x="4866" y="3115"/>
                      <a:pt x="5060" y="3548"/>
                      <a:pt x="5371" y="4036"/>
                    </a:cubicBezTo>
                    <a:cubicBezTo>
                      <a:pt x="5653" y="4483"/>
                      <a:pt x="5816" y="4832"/>
                      <a:pt x="5833" y="5034"/>
                    </a:cubicBezTo>
                    <a:cubicBezTo>
                      <a:pt x="5879" y="5552"/>
                      <a:pt x="5110" y="6582"/>
                      <a:pt x="4656" y="6606"/>
                    </a:cubicBezTo>
                    <a:cubicBezTo>
                      <a:pt x="4651" y="6606"/>
                      <a:pt x="4645" y="6607"/>
                      <a:pt x="4640" y="6607"/>
                    </a:cubicBezTo>
                    <a:cubicBezTo>
                      <a:pt x="4500" y="6607"/>
                      <a:pt x="4521" y="6479"/>
                      <a:pt x="4757" y="5848"/>
                    </a:cubicBezTo>
                    <a:cubicBezTo>
                      <a:pt x="4908" y="5442"/>
                      <a:pt x="5009" y="5120"/>
                      <a:pt x="4980" y="5120"/>
                    </a:cubicBezTo>
                    <a:cubicBezTo>
                      <a:pt x="4980" y="5120"/>
                      <a:pt x="4979" y="5120"/>
                      <a:pt x="4977" y="5120"/>
                    </a:cubicBezTo>
                    <a:cubicBezTo>
                      <a:pt x="4943" y="5145"/>
                      <a:pt x="4774" y="5534"/>
                      <a:pt x="4603" y="5984"/>
                    </a:cubicBezTo>
                    <a:cubicBezTo>
                      <a:pt x="4428" y="6457"/>
                      <a:pt x="4268" y="6754"/>
                      <a:pt x="4195" y="6754"/>
                    </a:cubicBezTo>
                    <a:cubicBezTo>
                      <a:pt x="4191" y="6754"/>
                      <a:pt x="4188" y="6754"/>
                      <a:pt x="4184" y="6752"/>
                    </a:cubicBezTo>
                    <a:cubicBezTo>
                      <a:pt x="4053" y="6689"/>
                      <a:pt x="4107" y="6351"/>
                      <a:pt x="4340" y="5801"/>
                    </a:cubicBezTo>
                    <a:cubicBezTo>
                      <a:pt x="4434" y="5574"/>
                      <a:pt x="4485" y="5373"/>
                      <a:pt x="4449" y="5365"/>
                    </a:cubicBezTo>
                    <a:cubicBezTo>
                      <a:pt x="4449" y="5365"/>
                      <a:pt x="4448" y="5365"/>
                      <a:pt x="4448" y="5365"/>
                    </a:cubicBezTo>
                    <a:cubicBezTo>
                      <a:pt x="4410" y="5365"/>
                      <a:pt x="4286" y="5652"/>
                      <a:pt x="4168" y="6016"/>
                    </a:cubicBezTo>
                    <a:cubicBezTo>
                      <a:pt x="4004" y="6533"/>
                      <a:pt x="3901" y="6757"/>
                      <a:pt x="3824" y="6757"/>
                    </a:cubicBezTo>
                    <a:cubicBezTo>
                      <a:pt x="3806" y="6757"/>
                      <a:pt x="3789" y="6744"/>
                      <a:pt x="3773" y="6718"/>
                    </a:cubicBezTo>
                    <a:cubicBezTo>
                      <a:pt x="3750" y="6682"/>
                      <a:pt x="3831" y="6264"/>
                      <a:pt x="3952" y="5790"/>
                    </a:cubicBezTo>
                    <a:cubicBezTo>
                      <a:pt x="4036" y="5459"/>
                      <a:pt x="4073" y="5268"/>
                      <a:pt x="4054" y="5268"/>
                    </a:cubicBezTo>
                    <a:cubicBezTo>
                      <a:pt x="4047" y="5268"/>
                      <a:pt x="4029" y="5303"/>
                      <a:pt x="4001" y="5376"/>
                    </a:cubicBezTo>
                    <a:cubicBezTo>
                      <a:pt x="3908" y="5623"/>
                      <a:pt x="3797" y="6008"/>
                      <a:pt x="3752" y="6229"/>
                    </a:cubicBezTo>
                    <a:cubicBezTo>
                      <a:pt x="3710" y="6450"/>
                      <a:pt x="3644" y="6652"/>
                      <a:pt x="3609" y="6673"/>
                    </a:cubicBezTo>
                    <a:cubicBezTo>
                      <a:pt x="3589" y="6686"/>
                      <a:pt x="3571" y="6692"/>
                      <a:pt x="3556" y="6692"/>
                    </a:cubicBezTo>
                    <a:cubicBezTo>
                      <a:pt x="3446" y="6692"/>
                      <a:pt x="3441" y="6393"/>
                      <a:pt x="3545" y="5860"/>
                    </a:cubicBezTo>
                    <a:lnTo>
                      <a:pt x="3671" y="5211"/>
                    </a:lnTo>
                    <a:lnTo>
                      <a:pt x="3489" y="5911"/>
                    </a:lnTo>
                    <a:cubicBezTo>
                      <a:pt x="3362" y="6402"/>
                      <a:pt x="3235" y="6650"/>
                      <a:pt x="3167" y="6650"/>
                    </a:cubicBezTo>
                    <a:cubicBezTo>
                      <a:pt x="3100" y="6650"/>
                      <a:pt x="3089" y="6415"/>
                      <a:pt x="3184" y="5940"/>
                    </a:cubicBezTo>
                    <a:cubicBezTo>
                      <a:pt x="3254" y="5596"/>
                      <a:pt x="3271" y="5432"/>
                      <a:pt x="3250" y="5432"/>
                    </a:cubicBezTo>
                    <a:cubicBezTo>
                      <a:pt x="3223" y="5432"/>
                      <a:pt x="3134" y="5694"/>
                      <a:pt x="3010" y="6181"/>
                    </a:cubicBezTo>
                    <a:cubicBezTo>
                      <a:pt x="2910" y="6577"/>
                      <a:pt x="2834" y="6706"/>
                      <a:pt x="2696" y="6717"/>
                    </a:cubicBezTo>
                    <a:cubicBezTo>
                      <a:pt x="2691" y="6717"/>
                      <a:pt x="2686" y="6718"/>
                      <a:pt x="2682" y="6718"/>
                    </a:cubicBezTo>
                    <a:cubicBezTo>
                      <a:pt x="2547" y="6718"/>
                      <a:pt x="2553" y="6578"/>
                      <a:pt x="2711" y="5944"/>
                    </a:cubicBezTo>
                    <a:cubicBezTo>
                      <a:pt x="2822" y="5507"/>
                      <a:pt x="2887" y="5154"/>
                      <a:pt x="2862" y="5149"/>
                    </a:cubicBezTo>
                    <a:cubicBezTo>
                      <a:pt x="2862" y="5149"/>
                      <a:pt x="2861" y="5148"/>
                      <a:pt x="2861" y="5148"/>
                    </a:cubicBezTo>
                    <a:cubicBezTo>
                      <a:pt x="2834" y="5148"/>
                      <a:pt x="2706" y="5544"/>
                      <a:pt x="2573" y="6028"/>
                    </a:cubicBezTo>
                    <a:lnTo>
                      <a:pt x="2328" y="6918"/>
                    </a:lnTo>
                    <a:lnTo>
                      <a:pt x="1942" y="6866"/>
                    </a:lnTo>
                    <a:cubicBezTo>
                      <a:pt x="1926" y="6863"/>
                      <a:pt x="1908" y="6859"/>
                      <a:pt x="1891" y="6855"/>
                    </a:cubicBezTo>
                    <a:lnTo>
                      <a:pt x="1884" y="6880"/>
                    </a:lnTo>
                    <a:lnTo>
                      <a:pt x="1888" y="6855"/>
                    </a:lnTo>
                    <a:cubicBezTo>
                      <a:pt x="1699" y="6824"/>
                      <a:pt x="1521" y="6760"/>
                      <a:pt x="1486" y="6705"/>
                    </a:cubicBezTo>
                    <a:cubicBezTo>
                      <a:pt x="1447" y="6644"/>
                      <a:pt x="1525" y="6264"/>
                      <a:pt x="1661" y="5849"/>
                    </a:cubicBezTo>
                    <a:cubicBezTo>
                      <a:pt x="1875" y="5195"/>
                      <a:pt x="1954" y="4931"/>
                      <a:pt x="1926" y="4931"/>
                    </a:cubicBezTo>
                    <a:cubicBezTo>
                      <a:pt x="1916" y="4931"/>
                      <a:pt x="1890" y="4968"/>
                      <a:pt x="1851" y="5036"/>
                    </a:cubicBezTo>
                    <a:cubicBezTo>
                      <a:pt x="1792" y="5141"/>
                      <a:pt x="1646" y="5522"/>
                      <a:pt x="1531" y="5877"/>
                    </a:cubicBezTo>
                    <a:cubicBezTo>
                      <a:pt x="1362" y="6397"/>
                      <a:pt x="1299" y="6563"/>
                      <a:pt x="1208" y="6563"/>
                    </a:cubicBezTo>
                    <a:cubicBezTo>
                      <a:pt x="1173" y="6563"/>
                      <a:pt x="1134" y="6538"/>
                      <a:pt x="1082" y="6499"/>
                    </a:cubicBezTo>
                    <a:cubicBezTo>
                      <a:pt x="899" y="6364"/>
                      <a:pt x="911" y="6316"/>
                      <a:pt x="1345" y="5314"/>
                    </a:cubicBezTo>
                    <a:cubicBezTo>
                      <a:pt x="1563" y="4813"/>
                      <a:pt x="1712" y="4404"/>
                      <a:pt x="1678" y="4394"/>
                    </a:cubicBezTo>
                    <a:cubicBezTo>
                      <a:pt x="1678" y="4394"/>
                      <a:pt x="1678" y="4394"/>
                      <a:pt x="1678" y="4394"/>
                    </a:cubicBezTo>
                    <a:cubicBezTo>
                      <a:pt x="1642" y="4394"/>
                      <a:pt x="1455" y="4776"/>
                      <a:pt x="1259" y="5248"/>
                    </a:cubicBezTo>
                    <a:cubicBezTo>
                      <a:pt x="1062" y="5724"/>
                      <a:pt x="879" y="6127"/>
                      <a:pt x="855" y="6143"/>
                    </a:cubicBezTo>
                    <a:cubicBezTo>
                      <a:pt x="852" y="6145"/>
                      <a:pt x="850" y="6146"/>
                      <a:pt x="846" y="6146"/>
                    </a:cubicBezTo>
                    <a:cubicBezTo>
                      <a:pt x="817" y="6146"/>
                      <a:pt x="756" y="6086"/>
                      <a:pt x="704" y="6004"/>
                    </a:cubicBezTo>
                    <a:cubicBezTo>
                      <a:pt x="627" y="5884"/>
                      <a:pt x="725" y="5559"/>
                      <a:pt x="1065" y="4818"/>
                    </a:cubicBezTo>
                    <a:cubicBezTo>
                      <a:pt x="1553" y="3755"/>
                      <a:pt x="1704" y="3149"/>
                      <a:pt x="1617" y="2631"/>
                    </a:cubicBezTo>
                    <a:cubicBezTo>
                      <a:pt x="1563" y="2320"/>
                      <a:pt x="1677" y="2105"/>
                      <a:pt x="2422" y="1093"/>
                    </a:cubicBezTo>
                    <a:cubicBezTo>
                      <a:pt x="2777" y="612"/>
                      <a:pt x="2934" y="455"/>
                      <a:pt x="3107" y="455"/>
                    </a:cubicBezTo>
                    <a:close/>
                    <a:moveTo>
                      <a:pt x="3112" y="1"/>
                    </a:moveTo>
                    <a:cubicBezTo>
                      <a:pt x="2471" y="1"/>
                      <a:pt x="1780" y="302"/>
                      <a:pt x="1439" y="807"/>
                    </a:cubicBezTo>
                    <a:cubicBezTo>
                      <a:pt x="1190" y="1177"/>
                      <a:pt x="1078" y="1815"/>
                      <a:pt x="1133" y="2553"/>
                    </a:cubicBezTo>
                    <a:cubicBezTo>
                      <a:pt x="1186" y="3263"/>
                      <a:pt x="1095" y="3616"/>
                      <a:pt x="562" y="4733"/>
                    </a:cubicBezTo>
                    <a:cubicBezTo>
                      <a:pt x="0" y="5911"/>
                      <a:pt x="139" y="6431"/>
                      <a:pt x="1169" y="7017"/>
                    </a:cubicBezTo>
                    <a:cubicBezTo>
                      <a:pt x="1517" y="7213"/>
                      <a:pt x="1705" y="7404"/>
                      <a:pt x="2026" y="7883"/>
                    </a:cubicBezTo>
                    <a:lnTo>
                      <a:pt x="2441" y="8498"/>
                    </a:lnTo>
                    <a:lnTo>
                      <a:pt x="2116" y="7890"/>
                    </a:lnTo>
                    <a:lnTo>
                      <a:pt x="1792" y="7281"/>
                    </a:lnTo>
                    <a:lnTo>
                      <a:pt x="2061" y="7311"/>
                    </a:lnTo>
                    <a:cubicBezTo>
                      <a:pt x="2243" y="7331"/>
                      <a:pt x="2413" y="7446"/>
                      <a:pt x="2589" y="7675"/>
                    </a:cubicBezTo>
                    <a:lnTo>
                      <a:pt x="2849" y="8010"/>
                    </a:lnTo>
                    <a:lnTo>
                      <a:pt x="2636" y="7649"/>
                    </a:lnTo>
                    <a:cubicBezTo>
                      <a:pt x="2466" y="7360"/>
                      <a:pt x="2455" y="7281"/>
                      <a:pt x="2584" y="7255"/>
                    </a:cubicBezTo>
                    <a:cubicBezTo>
                      <a:pt x="2675" y="7237"/>
                      <a:pt x="2760" y="7213"/>
                      <a:pt x="2778" y="7201"/>
                    </a:cubicBezTo>
                    <a:cubicBezTo>
                      <a:pt x="2778" y="7201"/>
                      <a:pt x="2779" y="7201"/>
                      <a:pt x="2780" y="7201"/>
                    </a:cubicBezTo>
                    <a:cubicBezTo>
                      <a:pt x="2804" y="7201"/>
                      <a:pt x="2921" y="7341"/>
                      <a:pt x="3042" y="7519"/>
                    </a:cubicBezTo>
                    <a:lnTo>
                      <a:pt x="3272" y="7855"/>
                    </a:lnTo>
                    <a:lnTo>
                      <a:pt x="3125" y="7515"/>
                    </a:lnTo>
                    <a:cubicBezTo>
                      <a:pt x="3004" y="7235"/>
                      <a:pt x="2987" y="7187"/>
                      <a:pt x="3143" y="7187"/>
                    </a:cubicBezTo>
                    <a:cubicBezTo>
                      <a:pt x="3171" y="7187"/>
                      <a:pt x="3204" y="7188"/>
                      <a:pt x="3243" y="7191"/>
                    </a:cubicBezTo>
                    <a:cubicBezTo>
                      <a:pt x="3385" y="7197"/>
                      <a:pt x="3564" y="7285"/>
                      <a:pt x="3625" y="7380"/>
                    </a:cubicBezTo>
                    <a:cubicBezTo>
                      <a:pt x="3690" y="7475"/>
                      <a:pt x="3826" y="7606"/>
                      <a:pt x="3924" y="7669"/>
                    </a:cubicBezTo>
                    <a:cubicBezTo>
                      <a:pt x="3970" y="7699"/>
                      <a:pt x="3999" y="7714"/>
                      <a:pt x="4010" y="7714"/>
                    </a:cubicBezTo>
                    <a:cubicBezTo>
                      <a:pt x="4031" y="7714"/>
                      <a:pt x="3989" y="7659"/>
                      <a:pt x="3881" y="7542"/>
                    </a:cubicBezTo>
                    <a:lnTo>
                      <a:pt x="3660" y="7301"/>
                    </a:lnTo>
                    <a:lnTo>
                      <a:pt x="4031" y="7328"/>
                    </a:lnTo>
                    <a:cubicBezTo>
                      <a:pt x="4233" y="7344"/>
                      <a:pt x="4448" y="7431"/>
                      <a:pt x="4507" y="7522"/>
                    </a:cubicBezTo>
                    <a:cubicBezTo>
                      <a:pt x="4563" y="7612"/>
                      <a:pt x="4687" y="7720"/>
                      <a:pt x="4774" y="7756"/>
                    </a:cubicBezTo>
                    <a:cubicBezTo>
                      <a:pt x="4806" y="7770"/>
                      <a:pt x="4829" y="7777"/>
                      <a:pt x="4842" y="7777"/>
                    </a:cubicBezTo>
                    <a:cubicBezTo>
                      <a:pt x="4878" y="7777"/>
                      <a:pt x="4841" y="7723"/>
                      <a:pt x="4729" y="7602"/>
                    </a:cubicBezTo>
                    <a:lnTo>
                      <a:pt x="4520" y="7382"/>
                    </a:lnTo>
                    <a:lnTo>
                      <a:pt x="4981" y="7141"/>
                    </a:lnTo>
                    <a:cubicBezTo>
                      <a:pt x="5863" y="6682"/>
                      <a:pt x="6506" y="5601"/>
                      <a:pt x="6361" y="4824"/>
                    </a:cubicBezTo>
                    <a:cubicBezTo>
                      <a:pt x="6311" y="4545"/>
                      <a:pt x="6133" y="4166"/>
                      <a:pt x="5833" y="3695"/>
                    </a:cubicBezTo>
                    <a:cubicBezTo>
                      <a:pt x="5512" y="3190"/>
                      <a:pt x="5308" y="2738"/>
                      <a:pt x="5122" y="2125"/>
                    </a:cubicBezTo>
                    <a:cubicBezTo>
                      <a:pt x="4794" y="1047"/>
                      <a:pt x="4472" y="526"/>
                      <a:pt x="3932" y="206"/>
                    </a:cubicBezTo>
                    <a:cubicBezTo>
                      <a:pt x="3696" y="66"/>
                      <a:pt x="3410" y="1"/>
                      <a:pt x="3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30"/>
              <p:cNvSpPr/>
              <p:nvPr/>
            </p:nvSpPr>
            <p:spPr>
              <a:xfrm>
                <a:off x="3179400" y="2410600"/>
                <a:ext cx="8000" cy="37450"/>
              </a:xfrm>
              <a:custGeom>
                <a:avLst/>
                <a:gdLst/>
                <a:ahLst/>
                <a:cxnLst/>
                <a:rect l="l" t="t" r="r" b="b"/>
                <a:pathLst>
                  <a:path w="320" h="1498" extrusionOk="0">
                    <a:moveTo>
                      <a:pt x="302" y="0"/>
                    </a:moveTo>
                    <a:cubicBezTo>
                      <a:pt x="284" y="0"/>
                      <a:pt x="225" y="234"/>
                      <a:pt x="133" y="703"/>
                    </a:cubicBezTo>
                    <a:cubicBezTo>
                      <a:pt x="23" y="1267"/>
                      <a:pt x="1" y="1498"/>
                      <a:pt x="58" y="1498"/>
                    </a:cubicBezTo>
                    <a:cubicBezTo>
                      <a:pt x="65" y="1498"/>
                      <a:pt x="72" y="1495"/>
                      <a:pt x="80" y="1490"/>
                    </a:cubicBezTo>
                    <a:cubicBezTo>
                      <a:pt x="93" y="1482"/>
                      <a:pt x="157" y="1131"/>
                      <a:pt x="222" y="715"/>
                    </a:cubicBezTo>
                    <a:cubicBezTo>
                      <a:pt x="296" y="239"/>
                      <a:pt x="319"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30"/>
              <p:cNvSpPr/>
              <p:nvPr/>
            </p:nvSpPr>
            <p:spPr>
              <a:xfrm>
                <a:off x="3187175" y="2410800"/>
                <a:ext cx="8750" cy="53775"/>
              </a:xfrm>
              <a:custGeom>
                <a:avLst/>
                <a:gdLst/>
                <a:ahLst/>
                <a:cxnLst/>
                <a:rect l="l" t="t" r="r" b="b"/>
                <a:pathLst>
                  <a:path w="350" h="2151" extrusionOk="0">
                    <a:moveTo>
                      <a:pt x="312" y="0"/>
                    </a:moveTo>
                    <a:cubicBezTo>
                      <a:pt x="310" y="0"/>
                      <a:pt x="307" y="1"/>
                      <a:pt x="305" y="3"/>
                    </a:cubicBezTo>
                    <a:cubicBezTo>
                      <a:pt x="257" y="32"/>
                      <a:pt x="181" y="354"/>
                      <a:pt x="131" y="716"/>
                    </a:cubicBezTo>
                    <a:cubicBezTo>
                      <a:pt x="20" y="1561"/>
                      <a:pt x="0" y="2132"/>
                      <a:pt x="80" y="2150"/>
                    </a:cubicBezTo>
                    <a:cubicBezTo>
                      <a:pt x="81" y="2151"/>
                      <a:pt x="82" y="2151"/>
                      <a:pt x="83" y="2151"/>
                    </a:cubicBezTo>
                    <a:cubicBezTo>
                      <a:pt x="118" y="2151"/>
                      <a:pt x="142" y="1968"/>
                      <a:pt x="137" y="1737"/>
                    </a:cubicBezTo>
                    <a:cubicBezTo>
                      <a:pt x="131" y="1502"/>
                      <a:pt x="187" y="1006"/>
                      <a:pt x="258" y="629"/>
                    </a:cubicBezTo>
                    <a:cubicBezTo>
                      <a:pt x="327" y="272"/>
                      <a:pt x="350"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30"/>
              <p:cNvSpPr/>
              <p:nvPr/>
            </p:nvSpPr>
            <p:spPr>
              <a:xfrm>
                <a:off x="3197275" y="2419250"/>
                <a:ext cx="5300" cy="54875"/>
              </a:xfrm>
              <a:custGeom>
                <a:avLst/>
                <a:gdLst/>
                <a:ahLst/>
                <a:cxnLst/>
                <a:rect l="l" t="t" r="r" b="b"/>
                <a:pathLst>
                  <a:path w="212" h="2195" extrusionOk="0">
                    <a:moveTo>
                      <a:pt x="180" y="0"/>
                    </a:moveTo>
                    <a:cubicBezTo>
                      <a:pt x="153" y="0"/>
                      <a:pt x="99" y="444"/>
                      <a:pt x="58" y="989"/>
                    </a:cubicBezTo>
                    <a:cubicBezTo>
                      <a:pt x="15" y="1538"/>
                      <a:pt x="0" y="2073"/>
                      <a:pt x="21" y="2172"/>
                    </a:cubicBezTo>
                    <a:cubicBezTo>
                      <a:pt x="25" y="2187"/>
                      <a:pt x="29" y="2194"/>
                      <a:pt x="33" y="2194"/>
                    </a:cubicBezTo>
                    <a:cubicBezTo>
                      <a:pt x="56" y="2194"/>
                      <a:pt x="84" y="1974"/>
                      <a:pt x="102" y="1644"/>
                    </a:cubicBezTo>
                    <a:cubicBezTo>
                      <a:pt x="124" y="1253"/>
                      <a:pt x="162" y="728"/>
                      <a:pt x="186" y="475"/>
                    </a:cubicBezTo>
                    <a:cubicBezTo>
                      <a:pt x="211" y="221"/>
                      <a:pt x="207" y="8"/>
                      <a:pt x="181" y="0"/>
                    </a:cubicBezTo>
                    <a:cubicBezTo>
                      <a:pt x="180" y="0"/>
                      <a:pt x="180" y="0"/>
                      <a:pt x="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30"/>
              <p:cNvSpPr/>
              <p:nvPr/>
            </p:nvSpPr>
            <p:spPr>
              <a:xfrm>
                <a:off x="3204725" y="2426025"/>
                <a:ext cx="5200" cy="51800"/>
              </a:xfrm>
              <a:custGeom>
                <a:avLst/>
                <a:gdLst/>
                <a:ahLst/>
                <a:cxnLst/>
                <a:rect l="l" t="t" r="r" b="b"/>
                <a:pathLst>
                  <a:path w="208" h="2072" extrusionOk="0">
                    <a:moveTo>
                      <a:pt x="151" y="1"/>
                    </a:moveTo>
                    <a:cubicBezTo>
                      <a:pt x="123" y="1"/>
                      <a:pt x="76" y="406"/>
                      <a:pt x="51" y="909"/>
                    </a:cubicBezTo>
                    <a:cubicBezTo>
                      <a:pt x="4" y="1839"/>
                      <a:pt x="0" y="2072"/>
                      <a:pt x="43" y="2072"/>
                    </a:cubicBezTo>
                    <a:cubicBezTo>
                      <a:pt x="47" y="2072"/>
                      <a:pt x="50" y="2071"/>
                      <a:pt x="54" y="2068"/>
                    </a:cubicBezTo>
                    <a:cubicBezTo>
                      <a:pt x="110" y="2032"/>
                      <a:pt x="208" y="13"/>
                      <a:pt x="151" y="1"/>
                    </a:cubicBezTo>
                    <a:cubicBezTo>
                      <a:pt x="151" y="1"/>
                      <a:pt x="151"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30"/>
              <p:cNvSpPr/>
              <p:nvPr/>
            </p:nvSpPr>
            <p:spPr>
              <a:xfrm>
                <a:off x="3209425" y="2515150"/>
                <a:ext cx="20725" cy="53050"/>
              </a:xfrm>
              <a:custGeom>
                <a:avLst/>
                <a:gdLst/>
                <a:ahLst/>
                <a:cxnLst/>
                <a:rect l="l" t="t" r="r" b="b"/>
                <a:pathLst>
                  <a:path w="829" h="2122" extrusionOk="0">
                    <a:moveTo>
                      <a:pt x="21" y="0"/>
                    </a:moveTo>
                    <a:cubicBezTo>
                      <a:pt x="20" y="0"/>
                      <a:pt x="20" y="1"/>
                      <a:pt x="20" y="1"/>
                    </a:cubicBezTo>
                    <a:cubicBezTo>
                      <a:pt x="1" y="10"/>
                      <a:pt x="1" y="74"/>
                      <a:pt x="20" y="143"/>
                    </a:cubicBezTo>
                    <a:cubicBezTo>
                      <a:pt x="36" y="210"/>
                      <a:pt x="176" y="584"/>
                      <a:pt x="327" y="966"/>
                    </a:cubicBezTo>
                    <a:cubicBezTo>
                      <a:pt x="477" y="1349"/>
                      <a:pt x="641" y="1787"/>
                      <a:pt x="689" y="1933"/>
                    </a:cubicBezTo>
                    <a:cubicBezTo>
                      <a:pt x="727" y="2047"/>
                      <a:pt x="768" y="2122"/>
                      <a:pt x="788" y="2122"/>
                    </a:cubicBezTo>
                    <a:cubicBezTo>
                      <a:pt x="793" y="2122"/>
                      <a:pt x="797" y="2117"/>
                      <a:pt x="799" y="2108"/>
                    </a:cubicBezTo>
                    <a:cubicBezTo>
                      <a:pt x="828" y="2009"/>
                      <a:pt x="85"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30"/>
              <p:cNvSpPr/>
              <p:nvPr/>
            </p:nvSpPr>
            <p:spPr>
              <a:xfrm>
                <a:off x="3570975" y="2380000"/>
                <a:ext cx="2575" cy="69150"/>
              </a:xfrm>
              <a:custGeom>
                <a:avLst/>
                <a:gdLst/>
                <a:ahLst/>
                <a:cxnLst/>
                <a:rect l="l" t="t" r="r" b="b"/>
                <a:pathLst>
                  <a:path w="103" h="2766" extrusionOk="0">
                    <a:moveTo>
                      <a:pt x="54" y="0"/>
                    </a:moveTo>
                    <a:cubicBezTo>
                      <a:pt x="27" y="0"/>
                      <a:pt x="3" y="612"/>
                      <a:pt x="2" y="1371"/>
                    </a:cubicBezTo>
                    <a:cubicBezTo>
                      <a:pt x="1" y="2135"/>
                      <a:pt x="22" y="2761"/>
                      <a:pt x="50" y="2766"/>
                    </a:cubicBezTo>
                    <a:cubicBezTo>
                      <a:pt x="50" y="2766"/>
                      <a:pt x="50" y="2766"/>
                      <a:pt x="50" y="2766"/>
                    </a:cubicBezTo>
                    <a:cubicBezTo>
                      <a:pt x="80" y="2766"/>
                      <a:pt x="102" y="2156"/>
                      <a:pt x="102" y="1395"/>
                    </a:cubicBezTo>
                    <a:cubicBezTo>
                      <a:pt x="102" y="630"/>
                      <a:pt x="81" y="9"/>
                      <a:pt x="54" y="1"/>
                    </a:cubicBezTo>
                    <a:cubicBezTo>
                      <a:pt x="54" y="0"/>
                      <a:pt x="54" y="0"/>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30"/>
              <p:cNvSpPr/>
              <p:nvPr/>
            </p:nvSpPr>
            <p:spPr>
              <a:xfrm>
                <a:off x="3577025" y="2418200"/>
                <a:ext cx="3550" cy="53100"/>
              </a:xfrm>
              <a:custGeom>
                <a:avLst/>
                <a:gdLst/>
                <a:ahLst/>
                <a:cxnLst/>
                <a:rect l="l" t="t" r="r" b="b"/>
                <a:pathLst>
                  <a:path w="142" h="2124" extrusionOk="0">
                    <a:moveTo>
                      <a:pt x="102" y="1"/>
                    </a:moveTo>
                    <a:cubicBezTo>
                      <a:pt x="74" y="1"/>
                      <a:pt x="34" y="472"/>
                      <a:pt x="18" y="1047"/>
                    </a:cubicBezTo>
                    <a:cubicBezTo>
                      <a:pt x="1" y="1627"/>
                      <a:pt x="7" y="2115"/>
                      <a:pt x="34" y="2123"/>
                    </a:cubicBezTo>
                    <a:cubicBezTo>
                      <a:pt x="34" y="2123"/>
                      <a:pt x="35" y="2123"/>
                      <a:pt x="35" y="2123"/>
                    </a:cubicBezTo>
                    <a:cubicBezTo>
                      <a:pt x="62" y="2123"/>
                      <a:pt x="101" y="1656"/>
                      <a:pt x="121" y="1077"/>
                    </a:cubicBezTo>
                    <a:cubicBezTo>
                      <a:pt x="141" y="496"/>
                      <a:pt x="135" y="9"/>
                      <a:pt x="102" y="1"/>
                    </a:cubicBezTo>
                    <a:cubicBezTo>
                      <a:pt x="102" y="1"/>
                      <a:pt x="102" y="1"/>
                      <a:pt x="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30"/>
              <p:cNvSpPr/>
              <p:nvPr/>
            </p:nvSpPr>
            <p:spPr>
              <a:xfrm>
                <a:off x="3232225" y="2694050"/>
                <a:ext cx="2975" cy="6850"/>
              </a:xfrm>
              <a:custGeom>
                <a:avLst/>
                <a:gdLst/>
                <a:ahLst/>
                <a:cxnLst/>
                <a:rect l="l" t="t" r="r" b="b"/>
                <a:pathLst>
                  <a:path w="119" h="274" extrusionOk="0">
                    <a:moveTo>
                      <a:pt x="37" y="0"/>
                    </a:moveTo>
                    <a:cubicBezTo>
                      <a:pt x="16" y="0"/>
                      <a:pt x="0" y="44"/>
                      <a:pt x="1" y="134"/>
                    </a:cubicBezTo>
                    <a:cubicBezTo>
                      <a:pt x="1" y="202"/>
                      <a:pt x="32" y="266"/>
                      <a:pt x="68" y="273"/>
                    </a:cubicBezTo>
                    <a:cubicBezTo>
                      <a:pt x="70" y="274"/>
                      <a:pt x="72" y="274"/>
                      <a:pt x="74" y="274"/>
                    </a:cubicBezTo>
                    <a:cubicBezTo>
                      <a:pt x="105" y="274"/>
                      <a:pt x="119" y="212"/>
                      <a:pt x="104" y="137"/>
                    </a:cubicBezTo>
                    <a:cubicBezTo>
                      <a:pt x="84" y="46"/>
                      <a:pt x="58"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30"/>
              <p:cNvSpPr/>
              <p:nvPr/>
            </p:nvSpPr>
            <p:spPr>
              <a:xfrm>
                <a:off x="3271650" y="2706600"/>
                <a:ext cx="9875" cy="28575"/>
              </a:xfrm>
              <a:custGeom>
                <a:avLst/>
                <a:gdLst/>
                <a:ahLst/>
                <a:cxnLst/>
                <a:rect l="l" t="t" r="r" b="b"/>
                <a:pathLst>
                  <a:path w="395" h="1143" extrusionOk="0">
                    <a:moveTo>
                      <a:pt x="30" y="1"/>
                    </a:moveTo>
                    <a:cubicBezTo>
                      <a:pt x="0" y="1"/>
                      <a:pt x="42" y="226"/>
                      <a:pt x="121" y="501"/>
                    </a:cubicBezTo>
                    <a:cubicBezTo>
                      <a:pt x="201" y="781"/>
                      <a:pt x="308" y="1066"/>
                      <a:pt x="356" y="1131"/>
                    </a:cubicBezTo>
                    <a:cubicBezTo>
                      <a:pt x="362" y="1139"/>
                      <a:pt x="366" y="1142"/>
                      <a:pt x="370" y="1142"/>
                    </a:cubicBezTo>
                    <a:cubicBezTo>
                      <a:pt x="395" y="1142"/>
                      <a:pt x="352" y="929"/>
                      <a:pt x="266" y="631"/>
                    </a:cubicBezTo>
                    <a:cubicBezTo>
                      <a:pt x="169" y="295"/>
                      <a:pt x="61" y="6"/>
                      <a:pt x="31" y="1"/>
                    </a:cubicBezTo>
                    <a:cubicBezTo>
                      <a:pt x="31" y="1"/>
                      <a:pt x="30"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0"/>
              <p:cNvSpPr/>
              <p:nvPr/>
            </p:nvSpPr>
            <p:spPr>
              <a:xfrm>
                <a:off x="3307600" y="2691625"/>
                <a:ext cx="11225" cy="35450"/>
              </a:xfrm>
              <a:custGeom>
                <a:avLst/>
                <a:gdLst/>
                <a:ahLst/>
                <a:cxnLst/>
                <a:rect l="l" t="t" r="r" b="b"/>
                <a:pathLst>
                  <a:path w="449" h="1418" extrusionOk="0">
                    <a:moveTo>
                      <a:pt x="22" y="1"/>
                    </a:moveTo>
                    <a:cubicBezTo>
                      <a:pt x="8" y="1"/>
                      <a:pt x="0" y="34"/>
                      <a:pt x="1" y="103"/>
                    </a:cubicBezTo>
                    <a:cubicBezTo>
                      <a:pt x="4" y="224"/>
                      <a:pt x="362" y="1330"/>
                      <a:pt x="428" y="1415"/>
                    </a:cubicBezTo>
                    <a:cubicBezTo>
                      <a:pt x="429" y="1417"/>
                      <a:pt x="431" y="1418"/>
                      <a:pt x="432" y="1418"/>
                    </a:cubicBezTo>
                    <a:cubicBezTo>
                      <a:pt x="449" y="1418"/>
                      <a:pt x="388" y="1129"/>
                      <a:pt x="286" y="753"/>
                    </a:cubicBezTo>
                    <a:cubicBezTo>
                      <a:pt x="158" y="270"/>
                      <a:pt x="62" y="1"/>
                      <a:pt x="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30"/>
              <p:cNvSpPr/>
              <p:nvPr/>
            </p:nvSpPr>
            <p:spPr>
              <a:xfrm>
                <a:off x="3314900" y="2688250"/>
                <a:ext cx="10350" cy="34775"/>
              </a:xfrm>
              <a:custGeom>
                <a:avLst/>
                <a:gdLst/>
                <a:ahLst/>
                <a:cxnLst/>
                <a:rect l="l" t="t" r="r" b="b"/>
                <a:pathLst>
                  <a:path w="414" h="1391" extrusionOk="0">
                    <a:moveTo>
                      <a:pt x="27" y="1"/>
                    </a:moveTo>
                    <a:cubicBezTo>
                      <a:pt x="1" y="1"/>
                      <a:pt x="57" y="306"/>
                      <a:pt x="153" y="686"/>
                    </a:cubicBezTo>
                    <a:cubicBezTo>
                      <a:pt x="251" y="1067"/>
                      <a:pt x="356" y="1385"/>
                      <a:pt x="384" y="1390"/>
                    </a:cubicBezTo>
                    <a:cubicBezTo>
                      <a:pt x="385" y="1390"/>
                      <a:pt x="385" y="1390"/>
                      <a:pt x="385" y="1390"/>
                    </a:cubicBezTo>
                    <a:cubicBezTo>
                      <a:pt x="414" y="1390"/>
                      <a:pt x="357" y="1085"/>
                      <a:pt x="260" y="707"/>
                    </a:cubicBezTo>
                    <a:cubicBezTo>
                      <a:pt x="161" y="326"/>
                      <a:pt x="56" y="6"/>
                      <a:pt x="27" y="1"/>
                    </a:cubicBezTo>
                    <a:cubicBezTo>
                      <a:pt x="27" y="1"/>
                      <a:pt x="27"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30"/>
              <p:cNvSpPr/>
              <p:nvPr/>
            </p:nvSpPr>
            <p:spPr>
              <a:xfrm>
                <a:off x="3303250" y="2697950"/>
                <a:ext cx="9550" cy="26475"/>
              </a:xfrm>
              <a:custGeom>
                <a:avLst/>
                <a:gdLst/>
                <a:ahLst/>
                <a:cxnLst/>
                <a:rect l="l" t="t" r="r" b="b"/>
                <a:pathLst>
                  <a:path w="382" h="1059" extrusionOk="0">
                    <a:moveTo>
                      <a:pt x="34" y="1"/>
                    </a:moveTo>
                    <a:cubicBezTo>
                      <a:pt x="1" y="1"/>
                      <a:pt x="26" y="164"/>
                      <a:pt x="87" y="361"/>
                    </a:cubicBezTo>
                    <a:cubicBezTo>
                      <a:pt x="223" y="794"/>
                      <a:pt x="336" y="1059"/>
                      <a:pt x="363" y="1059"/>
                    </a:cubicBezTo>
                    <a:cubicBezTo>
                      <a:pt x="382" y="1059"/>
                      <a:pt x="362" y="942"/>
                      <a:pt x="288" y="679"/>
                    </a:cubicBezTo>
                    <a:cubicBezTo>
                      <a:pt x="182" y="311"/>
                      <a:pt x="71" y="6"/>
                      <a:pt x="35" y="1"/>
                    </a:cubicBezTo>
                    <a:cubicBezTo>
                      <a:pt x="34" y="1"/>
                      <a:pt x="34" y="1"/>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30"/>
              <p:cNvSpPr/>
              <p:nvPr/>
            </p:nvSpPr>
            <p:spPr>
              <a:xfrm>
                <a:off x="3588175" y="2605175"/>
                <a:ext cx="18025" cy="38200"/>
              </a:xfrm>
              <a:custGeom>
                <a:avLst/>
                <a:gdLst/>
                <a:ahLst/>
                <a:cxnLst/>
                <a:rect l="l" t="t" r="r" b="b"/>
                <a:pathLst>
                  <a:path w="721" h="1528" extrusionOk="0">
                    <a:moveTo>
                      <a:pt x="100" y="78"/>
                    </a:moveTo>
                    <a:cubicBezTo>
                      <a:pt x="102" y="78"/>
                      <a:pt x="105" y="78"/>
                      <a:pt x="107" y="79"/>
                    </a:cubicBezTo>
                    <a:cubicBezTo>
                      <a:pt x="150" y="87"/>
                      <a:pt x="201" y="155"/>
                      <a:pt x="214" y="227"/>
                    </a:cubicBezTo>
                    <a:cubicBezTo>
                      <a:pt x="222" y="266"/>
                      <a:pt x="219" y="286"/>
                      <a:pt x="208" y="286"/>
                    </a:cubicBezTo>
                    <a:cubicBezTo>
                      <a:pt x="194" y="286"/>
                      <a:pt x="169" y="261"/>
                      <a:pt x="134" y="211"/>
                    </a:cubicBezTo>
                    <a:cubicBezTo>
                      <a:pt x="80" y="137"/>
                      <a:pt x="66" y="78"/>
                      <a:pt x="100" y="78"/>
                    </a:cubicBezTo>
                    <a:close/>
                    <a:moveTo>
                      <a:pt x="239" y="455"/>
                    </a:moveTo>
                    <a:cubicBezTo>
                      <a:pt x="239" y="455"/>
                      <a:pt x="240" y="456"/>
                      <a:pt x="241" y="456"/>
                    </a:cubicBezTo>
                    <a:cubicBezTo>
                      <a:pt x="272" y="462"/>
                      <a:pt x="361" y="619"/>
                      <a:pt x="435" y="797"/>
                    </a:cubicBezTo>
                    <a:cubicBezTo>
                      <a:pt x="507" y="973"/>
                      <a:pt x="540" y="1115"/>
                      <a:pt x="512" y="1115"/>
                    </a:cubicBezTo>
                    <a:cubicBezTo>
                      <a:pt x="511" y="1115"/>
                      <a:pt x="510" y="1115"/>
                      <a:pt x="510" y="1115"/>
                    </a:cubicBezTo>
                    <a:cubicBezTo>
                      <a:pt x="477" y="1108"/>
                      <a:pt x="388" y="953"/>
                      <a:pt x="316" y="773"/>
                    </a:cubicBezTo>
                    <a:cubicBezTo>
                      <a:pt x="242" y="596"/>
                      <a:pt x="209" y="455"/>
                      <a:pt x="239" y="455"/>
                    </a:cubicBezTo>
                    <a:close/>
                    <a:moveTo>
                      <a:pt x="91" y="0"/>
                    </a:moveTo>
                    <a:cubicBezTo>
                      <a:pt x="35" y="0"/>
                      <a:pt x="0" y="33"/>
                      <a:pt x="0" y="88"/>
                    </a:cubicBezTo>
                    <a:cubicBezTo>
                      <a:pt x="1" y="239"/>
                      <a:pt x="399" y="1361"/>
                      <a:pt x="502" y="1501"/>
                    </a:cubicBezTo>
                    <a:cubicBezTo>
                      <a:pt x="515" y="1519"/>
                      <a:pt x="525" y="1528"/>
                      <a:pt x="532" y="1528"/>
                    </a:cubicBezTo>
                    <a:cubicBezTo>
                      <a:pt x="551" y="1528"/>
                      <a:pt x="548" y="1472"/>
                      <a:pt x="522" y="1374"/>
                    </a:cubicBezTo>
                    <a:cubicBezTo>
                      <a:pt x="489" y="1251"/>
                      <a:pt x="473" y="1189"/>
                      <a:pt x="487" y="1189"/>
                    </a:cubicBezTo>
                    <a:cubicBezTo>
                      <a:pt x="501" y="1189"/>
                      <a:pt x="544" y="1248"/>
                      <a:pt x="629" y="1364"/>
                    </a:cubicBezTo>
                    <a:cubicBezTo>
                      <a:pt x="655" y="1400"/>
                      <a:pt x="674" y="1418"/>
                      <a:pt x="685" y="1418"/>
                    </a:cubicBezTo>
                    <a:cubicBezTo>
                      <a:pt x="720" y="1418"/>
                      <a:pt x="669" y="1219"/>
                      <a:pt x="531" y="815"/>
                    </a:cubicBezTo>
                    <a:cubicBezTo>
                      <a:pt x="353" y="301"/>
                      <a:pt x="217" y="25"/>
                      <a:pt x="130" y="5"/>
                    </a:cubicBezTo>
                    <a:cubicBezTo>
                      <a:pt x="116" y="2"/>
                      <a:pt x="103"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30"/>
              <p:cNvSpPr/>
              <p:nvPr/>
            </p:nvSpPr>
            <p:spPr>
              <a:xfrm>
                <a:off x="3429900" y="2695950"/>
                <a:ext cx="39275" cy="50825"/>
              </a:xfrm>
              <a:custGeom>
                <a:avLst/>
                <a:gdLst/>
                <a:ahLst/>
                <a:cxnLst/>
                <a:rect l="l" t="t" r="r" b="b"/>
                <a:pathLst>
                  <a:path w="1571" h="2033" extrusionOk="0">
                    <a:moveTo>
                      <a:pt x="1530" y="1"/>
                    </a:moveTo>
                    <a:cubicBezTo>
                      <a:pt x="1526" y="1"/>
                      <a:pt x="1521" y="3"/>
                      <a:pt x="1514" y="7"/>
                    </a:cubicBezTo>
                    <a:cubicBezTo>
                      <a:pt x="1425" y="65"/>
                      <a:pt x="1111" y="446"/>
                      <a:pt x="806" y="863"/>
                    </a:cubicBezTo>
                    <a:cubicBezTo>
                      <a:pt x="502" y="1280"/>
                      <a:pt x="195" y="1704"/>
                      <a:pt x="113" y="1815"/>
                    </a:cubicBezTo>
                    <a:cubicBezTo>
                      <a:pt x="34" y="1923"/>
                      <a:pt x="1" y="2024"/>
                      <a:pt x="41" y="2032"/>
                    </a:cubicBezTo>
                    <a:cubicBezTo>
                      <a:pt x="42" y="2032"/>
                      <a:pt x="44" y="2032"/>
                      <a:pt x="46" y="2032"/>
                    </a:cubicBezTo>
                    <a:cubicBezTo>
                      <a:pt x="87" y="2032"/>
                      <a:pt x="171" y="1941"/>
                      <a:pt x="236" y="1822"/>
                    </a:cubicBezTo>
                    <a:cubicBezTo>
                      <a:pt x="304" y="1696"/>
                      <a:pt x="655" y="1216"/>
                      <a:pt x="1018" y="749"/>
                    </a:cubicBezTo>
                    <a:cubicBezTo>
                      <a:pt x="1356" y="317"/>
                      <a:pt x="1571" y="1"/>
                      <a:pt x="1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30"/>
              <p:cNvSpPr/>
              <p:nvPr/>
            </p:nvSpPr>
            <p:spPr>
              <a:xfrm>
                <a:off x="3439500" y="2706850"/>
                <a:ext cx="39600" cy="53975"/>
              </a:xfrm>
              <a:custGeom>
                <a:avLst/>
                <a:gdLst/>
                <a:ahLst/>
                <a:cxnLst/>
                <a:rect l="l" t="t" r="r" b="b"/>
                <a:pathLst>
                  <a:path w="1584" h="2159" extrusionOk="0">
                    <a:moveTo>
                      <a:pt x="1540" y="1"/>
                    </a:moveTo>
                    <a:cubicBezTo>
                      <a:pt x="1530" y="1"/>
                      <a:pt x="1508" y="14"/>
                      <a:pt x="1479" y="31"/>
                    </a:cubicBezTo>
                    <a:cubicBezTo>
                      <a:pt x="1414" y="75"/>
                      <a:pt x="1049" y="565"/>
                      <a:pt x="668" y="1128"/>
                    </a:cubicBezTo>
                    <a:cubicBezTo>
                      <a:pt x="287" y="1693"/>
                      <a:pt x="1" y="2152"/>
                      <a:pt x="31" y="2159"/>
                    </a:cubicBezTo>
                    <a:cubicBezTo>
                      <a:pt x="31" y="2159"/>
                      <a:pt x="32" y="2159"/>
                      <a:pt x="32" y="2159"/>
                    </a:cubicBezTo>
                    <a:cubicBezTo>
                      <a:pt x="64" y="2159"/>
                      <a:pt x="376" y="1747"/>
                      <a:pt x="725" y="1243"/>
                    </a:cubicBezTo>
                    <a:cubicBezTo>
                      <a:pt x="1432" y="220"/>
                      <a:pt x="1583" y="1"/>
                      <a:pt x="1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30"/>
              <p:cNvSpPr/>
              <p:nvPr/>
            </p:nvSpPr>
            <p:spPr>
              <a:xfrm>
                <a:off x="3457150" y="2719500"/>
                <a:ext cx="23350" cy="47025"/>
              </a:xfrm>
              <a:custGeom>
                <a:avLst/>
                <a:gdLst/>
                <a:ahLst/>
                <a:cxnLst/>
                <a:rect l="l" t="t" r="r" b="b"/>
                <a:pathLst>
                  <a:path w="934" h="1881" extrusionOk="0">
                    <a:moveTo>
                      <a:pt x="903" y="0"/>
                    </a:moveTo>
                    <a:cubicBezTo>
                      <a:pt x="902" y="0"/>
                      <a:pt x="901" y="0"/>
                      <a:pt x="899" y="1"/>
                    </a:cubicBezTo>
                    <a:cubicBezTo>
                      <a:pt x="858" y="31"/>
                      <a:pt x="630" y="465"/>
                      <a:pt x="398" y="960"/>
                    </a:cubicBezTo>
                    <a:cubicBezTo>
                      <a:pt x="166" y="1455"/>
                      <a:pt x="1" y="1873"/>
                      <a:pt x="33" y="1880"/>
                    </a:cubicBezTo>
                    <a:cubicBezTo>
                      <a:pt x="33" y="1880"/>
                      <a:pt x="33" y="1880"/>
                      <a:pt x="34" y="1880"/>
                    </a:cubicBezTo>
                    <a:cubicBezTo>
                      <a:pt x="71" y="1880"/>
                      <a:pt x="293" y="1451"/>
                      <a:pt x="535" y="923"/>
                    </a:cubicBezTo>
                    <a:cubicBezTo>
                      <a:pt x="770" y="408"/>
                      <a:pt x="933"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30"/>
              <p:cNvSpPr/>
              <p:nvPr/>
            </p:nvSpPr>
            <p:spPr>
              <a:xfrm>
                <a:off x="3480175" y="2741700"/>
                <a:ext cx="6050" cy="26625"/>
              </a:xfrm>
              <a:custGeom>
                <a:avLst/>
                <a:gdLst/>
                <a:ahLst/>
                <a:cxnLst/>
                <a:rect l="l" t="t" r="r" b="b"/>
                <a:pathLst>
                  <a:path w="242" h="1065" extrusionOk="0">
                    <a:moveTo>
                      <a:pt x="226" y="1"/>
                    </a:moveTo>
                    <a:cubicBezTo>
                      <a:pt x="210" y="1"/>
                      <a:pt x="162" y="177"/>
                      <a:pt x="88" y="528"/>
                    </a:cubicBezTo>
                    <a:cubicBezTo>
                      <a:pt x="25" y="817"/>
                      <a:pt x="1" y="1059"/>
                      <a:pt x="32" y="1064"/>
                    </a:cubicBezTo>
                    <a:cubicBezTo>
                      <a:pt x="32" y="1064"/>
                      <a:pt x="32" y="1064"/>
                      <a:pt x="33" y="1064"/>
                    </a:cubicBezTo>
                    <a:cubicBezTo>
                      <a:pt x="64" y="1064"/>
                      <a:pt x="128" y="819"/>
                      <a:pt x="172" y="517"/>
                    </a:cubicBezTo>
                    <a:cubicBezTo>
                      <a:pt x="225" y="173"/>
                      <a:pt x="241"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30"/>
              <p:cNvSpPr/>
              <p:nvPr/>
            </p:nvSpPr>
            <p:spPr>
              <a:xfrm>
                <a:off x="3489000" y="2756850"/>
                <a:ext cx="3250" cy="14475"/>
              </a:xfrm>
              <a:custGeom>
                <a:avLst/>
                <a:gdLst/>
                <a:ahLst/>
                <a:cxnLst/>
                <a:rect l="l" t="t" r="r" b="b"/>
                <a:pathLst>
                  <a:path w="130" h="579" extrusionOk="0">
                    <a:moveTo>
                      <a:pt x="36" y="1"/>
                    </a:moveTo>
                    <a:cubicBezTo>
                      <a:pt x="9" y="1"/>
                      <a:pt x="0" y="119"/>
                      <a:pt x="20" y="263"/>
                    </a:cubicBezTo>
                    <a:cubicBezTo>
                      <a:pt x="50" y="470"/>
                      <a:pt x="83" y="579"/>
                      <a:pt x="104" y="579"/>
                    </a:cubicBezTo>
                    <a:cubicBezTo>
                      <a:pt x="122" y="579"/>
                      <a:pt x="130" y="497"/>
                      <a:pt x="117" y="326"/>
                    </a:cubicBezTo>
                    <a:cubicBezTo>
                      <a:pt x="107" y="152"/>
                      <a:pt x="72" y="5"/>
                      <a:pt x="38" y="1"/>
                    </a:cubicBezTo>
                    <a:cubicBezTo>
                      <a:pt x="38" y="1"/>
                      <a:pt x="37"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30"/>
              <p:cNvSpPr/>
              <p:nvPr/>
            </p:nvSpPr>
            <p:spPr>
              <a:xfrm>
                <a:off x="3421425" y="2794175"/>
                <a:ext cx="13750" cy="47825"/>
              </a:xfrm>
              <a:custGeom>
                <a:avLst/>
                <a:gdLst/>
                <a:ahLst/>
                <a:cxnLst/>
                <a:rect l="l" t="t" r="r" b="b"/>
                <a:pathLst>
                  <a:path w="550" h="1913" extrusionOk="0">
                    <a:moveTo>
                      <a:pt x="517" y="0"/>
                    </a:moveTo>
                    <a:cubicBezTo>
                      <a:pt x="464" y="0"/>
                      <a:pt x="387" y="259"/>
                      <a:pt x="215" y="993"/>
                    </a:cubicBezTo>
                    <a:lnTo>
                      <a:pt x="0" y="1913"/>
                    </a:lnTo>
                    <a:lnTo>
                      <a:pt x="1" y="1913"/>
                    </a:lnTo>
                    <a:lnTo>
                      <a:pt x="276" y="990"/>
                    </a:lnTo>
                    <a:cubicBezTo>
                      <a:pt x="433" y="464"/>
                      <a:pt x="550" y="34"/>
                      <a:pt x="542" y="19"/>
                    </a:cubicBezTo>
                    <a:cubicBezTo>
                      <a:pt x="534" y="7"/>
                      <a:pt x="526"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30"/>
              <p:cNvSpPr/>
              <p:nvPr/>
            </p:nvSpPr>
            <p:spPr>
              <a:xfrm>
                <a:off x="3421275" y="2842000"/>
                <a:ext cx="200" cy="675"/>
              </a:xfrm>
              <a:custGeom>
                <a:avLst/>
                <a:gdLst/>
                <a:ahLst/>
                <a:cxnLst/>
                <a:rect l="l" t="t" r="r" b="b"/>
                <a:pathLst>
                  <a:path w="8" h="27" extrusionOk="0">
                    <a:moveTo>
                      <a:pt x="6" y="1"/>
                    </a:moveTo>
                    <a:lnTo>
                      <a:pt x="1" y="26"/>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30"/>
              <p:cNvSpPr/>
              <p:nvPr/>
            </p:nvSpPr>
            <p:spPr>
              <a:xfrm>
                <a:off x="3490325" y="2789275"/>
                <a:ext cx="24625" cy="44075"/>
              </a:xfrm>
              <a:custGeom>
                <a:avLst/>
                <a:gdLst/>
                <a:ahLst/>
                <a:cxnLst/>
                <a:rect l="l" t="t" r="r" b="b"/>
                <a:pathLst>
                  <a:path w="985" h="1763" extrusionOk="0">
                    <a:moveTo>
                      <a:pt x="943" y="1"/>
                    </a:moveTo>
                    <a:cubicBezTo>
                      <a:pt x="916" y="1"/>
                      <a:pt x="867" y="84"/>
                      <a:pt x="687" y="392"/>
                    </a:cubicBezTo>
                    <a:cubicBezTo>
                      <a:pt x="360" y="952"/>
                      <a:pt x="0" y="1747"/>
                      <a:pt x="67" y="1762"/>
                    </a:cubicBezTo>
                    <a:cubicBezTo>
                      <a:pt x="67" y="1762"/>
                      <a:pt x="68" y="1762"/>
                      <a:pt x="69" y="1762"/>
                    </a:cubicBezTo>
                    <a:cubicBezTo>
                      <a:pt x="100" y="1762"/>
                      <a:pt x="201" y="1583"/>
                      <a:pt x="297" y="1360"/>
                    </a:cubicBezTo>
                    <a:cubicBezTo>
                      <a:pt x="392" y="1134"/>
                      <a:pt x="591" y="747"/>
                      <a:pt x="734" y="507"/>
                    </a:cubicBezTo>
                    <a:cubicBezTo>
                      <a:pt x="879" y="266"/>
                      <a:pt x="984" y="49"/>
                      <a:pt x="970" y="28"/>
                    </a:cubicBezTo>
                    <a:cubicBezTo>
                      <a:pt x="960" y="12"/>
                      <a:pt x="953" y="1"/>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30"/>
            <p:cNvGrpSpPr/>
            <p:nvPr/>
          </p:nvGrpSpPr>
          <p:grpSpPr>
            <a:xfrm>
              <a:off x="7382525" y="139988"/>
              <a:ext cx="382625" cy="188925"/>
              <a:chOff x="3219200" y="4743025"/>
              <a:chExt cx="382625" cy="188925"/>
            </a:xfrm>
          </p:grpSpPr>
          <p:sp>
            <p:nvSpPr>
              <p:cNvPr id="4524" name="Google Shape;4524;p30"/>
              <p:cNvSpPr/>
              <p:nvPr/>
            </p:nvSpPr>
            <p:spPr>
              <a:xfrm>
                <a:off x="3219200" y="4743025"/>
                <a:ext cx="72875" cy="112375"/>
              </a:xfrm>
              <a:custGeom>
                <a:avLst/>
                <a:gdLst/>
                <a:ahLst/>
                <a:cxnLst/>
                <a:rect l="l" t="t" r="r" b="b"/>
                <a:pathLst>
                  <a:path w="2915" h="4495" extrusionOk="0">
                    <a:moveTo>
                      <a:pt x="1758" y="0"/>
                    </a:moveTo>
                    <a:cubicBezTo>
                      <a:pt x="1590" y="0"/>
                      <a:pt x="1402" y="50"/>
                      <a:pt x="1184" y="149"/>
                    </a:cubicBezTo>
                    <a:cubicBezTo>
                      <a:pt x="626" y="403"/>
                      <a:pt x="312" y="978"/>
                      <a:pt x="444" y="1504"/>
                    </a:cubicBezTo>
                    <a:cubicBezTo>
                      <a:pt x="490" y="1688"/>
                      <a:pt x="615" y="1773"/>
                      <a:pt x="741" y="1773"/>
                    </a:cubicBezTo>
                    <a:cubicBezTo>
                      <a:pt x="904" y="1773"/>
                      <a:pt x="1069" y="1631"/>
                      <a:pt x="1069" y="1379"/>
                    </a:cubicBezTo>
                    <a:cubicBezTo>
                      <a:pt x="1069" y="1072"/>
                      <a:pt x="1444" y="659"/>
                      <a:pt x="1709" y="659"/>
                    </a:cubicBezTo>
                    <a:cubicBezTo>
                      <a:pt x="1721" y="659"/>
                      <a:pt x="1732" y="660"/>
                      <a:pt x="1743" y="661"/>
                    </a:cubicBezTo>
                    <a:cubicBezTo>
                      <a:pt x="1898" y="683"/>
                      <a:pt x="1937" y="747"/>
                      <a:pt x="1957" y="1017"/>
                    </a:cubicBezTo>
                    <a:cubicBezTo>
                      <a:pt x="1989" y="1430"/>
                      <a:pt x="1752" y="1766"/>
                      <a:pt x="1003" y="2378"/>
                    </a:cubicBezTo>
                    <a:cubicBezTo>
                      <a:pt x="379" y="2889"/>
                      <a:pt x="0" y="3389"/>
                      <a:pt x="0" y="3699"/>
                    </a:cubicBezTo>
                    <a:cubicBezTo>
                      <a:pt x="0" y="3889"/>
                      <a:pt x="59" y="3964"/>
                      <a:pt x="272" y="4059"/>
                    </a:cubicBezTo>
                    <a:cubicBezTo>
                      <a:pt x="598" y="4202"/>
                      <a:pt x="2085" y="4494"/>
                      <a:pt x="2442" y="4494"/>
                    </a:cubicBezTo>
                    <a:cubicBezTo>
                      <a:pt x="2473" y="4494"/>
                      <a:pt x="2495" y="4492"/>
                      <a:pt x="2508" y="4487"/>
                    </a:cubicBezTo>
                    <a:cubicBezTo>
                      <a:pt x="2577" y="4460"/>
                      <a:pt x="2632" y="4351"/>
                      <a:pt x="2632" y="4234"/>
                    </a:cubicBezTo>
                    <a:cubicBezTo>
                      <a:pt x="2632" y="4003"/>
                      <a:pt x="2485" y="3947"/>
                      <a:pt x="1398" y="3773"/>
                    </a:cubicBezTo>
                    <a:cubicBezTo>
                      <a:pt x="519" y="3631"/>
                      <a:pt x="500" y="3613"/>
                      <a:pt x="876" y="3231"/>
                    </a:cubicBezTo>
                    <a:cubicBezTo>
                      <a:pt x="1054" y="3054"/>
                      <a:pt x="1415" y="2742"/>
                      <a:pt x="1695" y="2529"/>
                    </a:cubicBezTo>
                    <a:cubicBezTo>
                      <a:pt x="2632" y="1818"/>
                      <a:pt x="2914" y="763"/>
                      <a:pt x="2311" y="225"/>
                    </a:cubicBezTo>
                    <a:cubicBezTo>
                      <a:pt x="2142" y="75"/>
                      <a:pt x="1965"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30"/>
              <p:cNvSpPr/>
              <p:nvPr/>
            </p:nvSpPr>
            <p:spPr>
              <a:xfrm>
                <a:off x="3312875" y="4770850"/>
                <a:ext cx="72950" cy="78550"/>
              </a:xfrm>
              <a:custGeom>
                <a:avLst/>
                <a:gdLst/>
                <a:ahLst/>
                <a:cxnLst/>
                <a:rect l="l" t="t" r="r" b="b"/>
                <a:pathLst>
                  <a:path w="2918" h="3142" extrusionOk="0">
                    <a:moveTo>
                      <a:pt x="895" y="0"/>
                    </a:moveTo>
                    <a:cubicBezTo>
                      <a:pt x="848" y="0"/>
                      <a:pt x="800" y="14"/>
                      <a:pt x="750" y="42"/>
                    </a:cubicBezTo>
                    <a:cubicBezTo>
                      <a:pt x="555" y="151"/>
                      <a:pt x="572" y="277"/>
                      <a:pt x="872" y="886"/>
                    </a:cubicBezTo>
                    <a:lnTo>
                      <a:pt x="1137" y="1420"/>
                    </a:lnTo>
                    <a:lnTo>
                      <a:pt x="679" y="1938"/>
                    </a:lnTo>
                    <a:cubicBezTo>
                      <a:pt x="94" y="2604"/>
                      <a:pt x="0" y="2778"/>
                      <a:pt x="116" y="2992"/>
                    </a:cubicBezTo>
                    <a:cubicBezTo>
                      <a:pt x="170" y="3090"/>
                      <a:pt x="229" y="3141"/>
                      <a:pt x="307" y="3141"/>
                    </a:cubicBezTo>
                    <a:cubicBezTo>
                      <a:pt x="439" y="3141"/>
                      <a:pt x="624" y="2990"/>
                      <a:pt x="924" y="2663"/>
                    </a:cubicBezTo>
                    <a:cubicBezTo>
                      <a:pt x="1173" y="2390"/>
                      <a:pt x="1400" y="2169"/>
                      <a:pt x="1434" y="2169"/>
                    </a:cubicBezTo>
                    <a:cubicBezTo>
                      <a:pt x="1466" y="2169"/>
                      <a:pt x="1554" y="2332"/>
                      <a:pt x="1633" y="2538"/>
                    </a:cubicBezTo>
                    <a:cubicBezTo>
                      <a:pt x="1770" y="2899"/>
                      <a:pt x="1958" y="3101"/>
                      <a:pt x="2142" y="3101"/>
                    </a:cubicBezTo>
                    <a:cubicBezTo>
                      <a:pt x="2185" y="3101"/>
                      <a:pt x="2228" y="3089"/>
                      <a:pt x="2271" y="3067"/>
                    </a:cubicBezTo>
                    <a:cubicBezTo>
                      <a:pt x="2477" y="2957"/>
                      <a:pt x="2457" y="2803"/>
                      <a:pt x="2156" y="2152"/>
                    </a:cubicBezTo>
                    <a:lnTo>
                      <a:pt x="1894" y="1586"/>
                    </a:lnTo>
                    <a:lnTo>
                      <a:pt x="2407" y="1126"/>
                    </a:lnTo>
                    <a:cubicBezTo>
                      <a:pt x="2828" y="750"/>
                      <a:pt x="2918" y="625"/>
                      <a:pt x="2898" y="451"/>
                    </a:cubicBezTo>
                    <a:cubicBezTo>
                      <a:pt x="2879" y="286"/>
                      <a:pt x="2804" y="204"/>
                      <a:pt x="2681" y="204"/>
                    </a:cubicBezTo>
                    <a:cubicBezTo>
                      <a:pt x="2531" y="204"/>
                      <a:pt x="2310" y="326"/>
                      <a:pt x="2034" y="567"/>
                    </a:cubicBezTo>
                    <a:lnTo>
                      <a:pt x="1606" y="944"/>
                    </a:lnTo>
                    <a:lnTo>
                      <a:pt x="1399" y="533"/>
                    </a:lnTo>
                    <a:cubicBezTo>
                      <a:pt x="1216" y="169"/>
                      <a:pt x="1059" y="0"/>
                      <a:pt x="8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30"/>
              <p:cNvSpPr/>
              <p:nvPr/>
            </p:nvSpPr>
            <p:spPr>
              <a:xfrm>
                <a:off x="3384000" y="4770200"/>
                <a:ext cx="78150" cy="117400"/>
              </a:xfrm>
              <a:custGeom>
                <a:avLst/>
                <a:gdLst/>
                <a:ahLst/>
                <a:cxnLst/>
                <a:rect l="l" t="t" r="r" b="b"/>
                <a:pathLst>
                  <a:path w="3126" h="4696" extrusionOk="0">
                    <a:moveTo>
                      <a:pt x="2156" y="0"/>
                    </a:moveTo>
                    <a:cubicBezTo>
                      <a:pt x="2005" y="0"/>
                      <a:pt x="1844" y="42"/>
                      <a:pt x="1671" y="124"/>
                    </a:cubicBezTo>
                    <a:cubicBezTo>
                      <a:pt x="1235" y="331"/>
                      <a:pt x="1040" y="565"/>
                      <a:pt x="1025" y="898"/>
                    </a:cubicBezTo>
                    <a:cubicBezTo>
                      <a:pt x="1016" y="1136"/>
                      <a:pt x="1041" y="1172"/>
                      <a:pt x="1236" y="1194"/>
                    </a:cubicBezTo>
                    <a:cubicBezTo>
                      <a:pt x="1261" y="1197"/>
                      <a:pt x="1284" y="1198"/>
                      <a:pt x="1305" y="1198"/>
                    </a:cubicBezTo>
                    <a:cubicBezTo>
                      <a:pt x="1432" y="1198"/>
                      <a:pt x="1498" y="1142"/>
                      <a:pt x="1583" y="980"/>
                    </a:cubicBezTo>
                    <a:cubicBezTo>
                      <a:pt x="1693" y="768"/>
                      <a:pt x="2010" y="583"/>
                      <a:pt x="2225" y="583"/>
                    </a:cubicBezTo>
                    <a:cubicBezTo>
                      <a:pt x="2260" y="583"/>
                      <a:pt x="2293" y="588"/>
                      <a:pt x="2321" y="599"/>
                    </a:cubicBezTo>
                    <a:cubicBezTo>
                      <a:pt x="2382" y="623"/>
                      <a:pt x="2480" y="750"/>
                      <a:pt x="2532" y="873"/>
                    </a:cubicBezTo>
                    <a:cubicBezTo>
                      <a:pt x="2671" y="1206"/>
                      <a:pt x="2477" y="1608"/>
                      <a:pt x="1992" y="1995"/>
                    </a:cubicBezTo>
                    <a:cubicBezTo>
                      <a:pt x="594" y="3111"/>
                      <a:pt x="1" y="4177"/>
                      <a:pt x="685" y="4348"/>
                    </a:cubicBezTo>
                    <a:cubicBezTo>
                      <a:pt x="1318" y="4504"/>
                      <a:pt x="2439" y="4695"/>
                      <a:pt x="2700" y="4695"/>
                    </a:cubicBezTo>
                    <a:cubicBezTo>
                      <a:pt x="2724" y="4695"/>
                      <a:pt x="2740" y="4694"/>
                      <a:pt x="2749" y="4691"/>
                    </a:cubicBezTo>
                    <a:cubicBezTo>
                      <a:pt x="2812" y="4665"/>
                      <a:pt x="2864" y="4555"/>
                      <a:pt x="2864" y="4448"/>
                    </a:cubicBezTo>
                    <a:cubicBezTo>
                      <a:pt x="2864" y="4206"/>
                      <a:pt x="2693" y="4130"/>
                      <a:pt x="1779" y="3970"/>
                    </a:cubicBezTo>
                    <a:cubicBezTo>
                      <a:pt x="1425" y="3908"/>
                      <a:pt x="1115" y="3841"/>
                      <a:pt x="1097" y="3823"/>
                    </a:cubicBezTo>
                    <a:cubicBezTo>
                      <a:pt x="1010" y="3738"/>
                      <a:pt x="1581" y="3079"/>
                      <a:pt x="2107" y="2659"/>
                    </a:cubicBezTo>
                    <a:cubicBezTo>
                      <a:pt x="2822" y="2088"/>
                      <a:pt x="3050" y="1733"/>
                      <a:pt x="3094" y="1119"/>
                    </a:cubicBezTo>
                    <a:cubicBezTo>
                      <a:pt x="3126" y="683"/>
                      <a:pt x="3107" y="629"/>
                      <a:pt x="2846" y="346"/>
                    </a:cubicBezTo>
                    <a:cubicBezTo>
                      <a:pt x="2633" y="115"/>
                      <a:pt x="2408" y="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30"/>
              <p:cNvSpPr/>
              <p:nvPr/>
            </p:nvSpPr>
            <p:spPr>
              <a:xfrm>
                <a:off x="3543900" y="4805625"/>
                <a:ext cx="57925" cy="126325"/>
              </a:xfrm>
              <a:custGeom>
                <a:avLst/>
                <a:gdLst/>
                <a:ahLst/>
                <a:cxnLst/>
                <a:rect l="l" t="t" r="r" b="b"/>
                <a:pathLst>
                  <a:path w="2317" h="5053" extrusionOk="0">
                    <a:moveTo>
                      <a:pt x="1761" y="1"/>
                    </a:moveTo>
                    <a:cubicBezTo>
                      <a:pt x="1705" y="1"/>
                      <a:pt x="1658" y="33"/>
                      <a:pt x="1593" y="104"/>
                    </a:cubicBezTo>
                    <a:cubicBezTo>
                      <a:pt x="1163" y="580"/>
                      <a:pt x="1" y="2308"/>
                      <a:pt x="1" y="2473"/>
                    </a:cubicBezTo>
                    <a:cubicBezTo>
                      <a:pt x="1" y="2711"/>
                      <a:pt x="240" y="2866"/>
                      <a:pt x="806" y="2998"/>
                    </a:cubicBezTo>
                    <a:cubicBezTo>
                      <a:pt x="1045" y="3053"/>
                      <a:pt x="1234" y="3114"/>
                      <a:pt x="1234" y="3138"/>
                    </a:cubicBezTo>
                    <a:cubicBezTo>
                      <a:pt x="1234" y="3161"/>
                      <a:pt x="1120" y="3545"/>
                      <a:pt x="978" y="3997"/>
                    </a:cubicBezTo>
                    <a:cubicBezTo>
                      <a:pt x="779" y="4648"/>
                      <a:pt x="748" y="4839"/>
                      <a:pt x="830" y="4938"/>
                    </a:cubicBezTo>
                    <a:cubicBezTo>
                      <a:pt x="894" y="5015"/>
                      <a:pt x="981" y="5053"/>
                      <a:pt x="1066" y="5053"/>
                    </a:cubicBezTo>
                    <a:cubicBezTo>
                      <a:pt x="1164" y="5053"/>
                      <a:pt x="1259" y="5002"/>
                      <a:pt x="1311" y="4905"/>
                    </a:cubicBezTo>
                    <a:cubicBezTo>
                      <a:pt x="1481" y="4584"/>
                      <a:pt x="2317" y="1928"/>
                      <a:pt x="2290" y="1789"/>
                    </a:cubicBezTo>
                    <a:cubicBezTo>
                      <a:pt x="2269" y="1680"/>
                      <a:pt x="2162" y="1616"/>
                      <a:pt x="2047" y="1616"/>
                    </a:cubicBezTo>
                    <a:cubicBezTo>
                      <a:pt x="1980" y="1616"/>
                      <a:pt x="1910" y="1638"/>
                      <a:pt x="1853" y="1686"/>
                    </a:cubicBezTo>
                    <a:cubicBezTo>
                      <a:pt x="1788" y="1737"/>
                      <a:pt x="1675" y="1967"/>
                      <a:pt x="1601" y="2189"/>
                    </a:cubicBezTo>
                    <a:cubicBezTo>
                      <a:pt x="1504" y="2482"/>
                      <a:pt x="1472" y="2563"/>
                      <a:pt x="1361" y="2563"/>
                    </a:cubicBezTo>
                    <a:cubicBezTo>
                      <a:pt x="1322" y="2563"/>
                      <a:pt x="1274" y="2553"/>
                      <a:pt x="1211" y="2539"/>
                    </a:cubicBezTo>
                    <a:cubicBezTo>
                      <a:pt x="625" y="2411"/>
                      <a:pt x="621" y="2448"/>
                      <a:pt x="1365" y="1403"/>
                    </a:cubicBezTo>
                    <a:cubicBezTo>
                      <a:pt x="1746" y="868"/>
                      <a:pt x="2056" y="365"/>
                      <a:pt x="2056" y="282"/>
                    </a:cubicBezTo>
                    <a:cubicBezTo>
                      <a:pt x="2056" y="198"/>
                      <a:pt x="1982" y="90"/>
                      <a:pt x="1893" y="43"/>
                    </a:cubicBezTo>
                    <a:cubicBezTo>
                      <a:pt x="1840" y="15"/>
                      <a:pt x="1798" y="1"/>
                      <a:pt x="1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30"/>
              <p:cNvSpPr/>
              <p:nvPr/>
            </p:nvSpPr>
            <p:spPr>
              <a:xfrm>
                <a:off x="3479525" y="4820950"/>
                <a:ext cx="57625" cy="24375"/>
              </a:xfrm>
              <a:custGeom>
                <a:avLst/>
                <a:gdLst/>
                <a:ahLst/>
                <a:cxnLst/>
                <a:rect l="l" t="t" r="r" b="b"/>
                <a:pathLst>
                  <a:path w="2305" h="975" extrusionOk="0">
                    <a:moveTo>
                      <a:pt x="309" y="1"/>
                    </a:moveTo>
                    <a:cubicBezTo>
                      <a:pt x="296" y="1"/>
                      <a:pt x="229" y="58"/>
                      <a:pt x="157" y="133"/>
                    </a:cubicBezTo>
                    <a:cubicBezTo>
                      <a:pt x="3" y="292"/>
                      <a:pt x="0" y="339"/>
                      <a:pt x="134" y="512"/>
                    </a:cubicBezTo>
                    <a:cubicBezTo>
                      <a:pt x="241" y="651"/>
                      <a:pt x="1617" y="974"/>
                      <a:pt x="2025" y="974"/>
                    </a:cubicBezTo>
                    <a:cubicBezTo>
                      <a:pt x="2066" y="974"/>
                      <a:pt x="2098" y="971"/>
                      <a:pt x="2117" y="964"/>
                    </a:cubicBezTo>
                    <a:cubicBezTo>
                      <a:pt x="2304" y="893"/>
                      <a:pt x="2283" y="520"/>
                      <a:pt x="2084" y="414"/>
                    </a:cubicBezTo>
                    <a:cubicBezTo>
                      <a:pt x="1967" y="348"/>
                      <a:pt x="465" y="1"/>
                      <a:pt x="3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30"/>
              <p:cNvSpPr/>
              <p:nvPr/>
            </p:nvSpPr>
            <p:spPr>
              <a:xfrm>
                <a:off x="3466850" y="4847600"/>
                <a:ext cx="68425" cy="24550"/>
              </a:xfrm>
              <a:custGeom>
                <a:avLst/>
                <a:gdLst/>
                <a:ahLst/>
                <a:cxnLst/>
                <a:rect l="l" t="t" r="r" b="b"/>
                <a:pathLst>
                  <a:path w="2737" h="982" extrusionOk="0">
                    <a:moveTo>
                      <a:pt x="380" y="0"/>
                    </a:moveTo>
                    <a:cubicBezTo>
                      <a:pt x="272" y="0"/>
                      <a:pt x="197" y="14"/>
                      <a:pt x="159" y="42"/>
                    </a:cubicBezTo>
                    <a:cubicBezTo>
                      <a:pt x="0" y="158"/>
                      <a:pt x="27" y="411"/>
                      <a:pt x="209" y="502"/>
                    </a:cubicBezTo>
                    <a:cubicBezTo>
                      <a:pt x="344" y="570"/>
                      <a:pt x="1911" y="918"/>
                      <a:pt x="2330" y="973"/>
                    </a:cubicBezTo>
                    <a:cubicBezTo>
                      <a:pt x="2375" y="979"/>
                      <a:pt x="2414" y="982"/>
                      <a:pt x="2448" y="982"/>
                    </a:cubicBezTo>
                    <a:cubicBezTo>
                      <a:pt x="2560" y="982"/>
                      <a:pt x="2613" y="947"/>
                      <a:pt x="2644" y="867"/>
                    </a:cubicBezTo>
                    <a:cubicBezTo>
                      <a:pt x="2736" y="622"/>
                      <a:pt x="2550" y="462"/>
                      <a:pt x="2009" y="315"/>
                    </a:cubicBezTo>
                    <a:cubicBezTo>
                      <a:pt x="1257" y="109"/>
                      <a:pt x="686" y="0"/>
                      <a:pt x="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0" name="Google Shape;4530;p30"/>
            <p:cNvSpPr/>
            <p:nvPr/>
          </p:nvSpPr>
          <p:spPr>
            <a:xfrm>
              <a:off x="616088" y="3809800"/>
              <a:ext cx="495375" cy="383750"/>
            </a:xfrm>
            <a:custGeom>
              <a:avLst/>
              <a:gdLst/>
              <a:ahLst/>
              <a:cxnLst/>
              <a:rect l="l" t="t" r="r" b="b"/>
              <a:pathLst>
                <a:path w="19815" h="15350" extrusionOk="0">
                  <a:moveTo>
                    <a:pt x="2766" y="644"/>
                  </a:moveTo>
                  <a:cubicBezTo>
                    <a:pt x="2772" y="644"/>
                    <a:pt x="2779" y="645"/>
                    <a:pt x="2785" y="645"/>
                  </a:cubicBezTo>
                  <a:cubicBezTo>
                    <a:pt x="2847" y="648"/>
                    <a:pt x="2859" y="660"/>
                    <a:pt x="2816" y="677"/>
                  </a:cubicBezTo>
                  <a:cubicBezTo>
                    <a:pt x="2802" y="682"/>
                    <a:pt x="2785" y="685"/>
                    <a:pt x="2770" y="685"/>
                  </a:cubicBezTo>
                  <a:cubicBezTo>
                    <a:pt x="2748" y="685"/>
                    <a:pt x="2728" y="680"/>
                    <a:pt x="2719" y="671"/>
                  </a:cubicBezTo>
                  <a:cubicBezTo>
                    <a:pt x="2704" y="656"/>
                    <a:pt x="2726" y="644"/>
                    <a:pt x="2766" y="644"/>
                  </a:cubicBezTo>
                  <a:close/>
                  <a:moveTo>
                    <a:pt x="3118" y="701"/>
                  </a:moveTo>
                  <a:cubicBezTo>
                    <a:pt x="3299" y="701"/>
                    <a:pt x="4222" y="808"/>
                    <a:pt x="5525" y="982"/>
                  </a:cubicBezTo>
                  <a:lnTo>
                    <a:pt x="6191" y="1070"/>
                  </a:lnTo>
                  <a:lnTo>
                    <a:pt x="6054" y="1215"/>
                  </a:lnTo>
                  <a:lnTo>
                    <a:pt x="5917" y="1358"/>
                  </a:lnTo>
                  <a:lnTo>
                    <a:pt x="5623" y="1279"/>
                  </a:lnTo>
                  <a:cubicBezTo>
                    <a:pt x="5461" y="1232"/>
                    <a:pt x="4794" y="1085"/>
                    <a:pt x="4133" y="949"/>
                  </a:cubicBezTo>
                  <a:cubicBezTo>
                    <a:pt x="3474" y="812"/>
                    <a:pt x="3018" y="701"/>
                    <a:pt x="3118" y="701"/>
                  </a:cubicBezTo>
                  <a:close/>
                  <a:moveTo>
                    <a:pt x="6507" y="1113"/>
                  </a:moveTo>
                  <a:cubicBezTo>
                    <a:pt x="6513" y="1113"/>
                    <a:pt x="6519" y="1113"/>
                    <a:pt x="6526" y="1113"/>
                  </a:cubicBezTo>
                  <a:cubicBezTo>
                    <a:pt x="6760" y="1123"/>
                    <a:pt x="9640" y="1482"/>
                    <a:pt x="9667" y="1506"/>
                  </a:cubicBezTo>
                  <a:cubicBezTo>
                    <a:pt x="9682" y="1520"/>
                    <a:pt x="9552" y="1668"/>
                    <a:pt x="9375" y="1845"/>
                  </a:cubicBezTo>
                  <a:lnTo>
                    <a:pt x="9058" y="2163"/>
                  </a:lnTo>
                  <a:lnTo>
                    <a:pt x="8259" y="1972"/>
                  </a:lnTo>
                  <a:cubicBezTo>
                    <a:pt x="7823" y="1869"/>
                    <a:pt x="7147" y="1696"/>
                    <a:pt x="6770" y="1592"/>
                  </a:cubicBezTo>
                  <a:lnTo>
                    <a:pt x="6078" y="1402"/>
                  </a:lnTo>
                  <a:lnTo>
                    <a:pt x="6221" y="1255"/>
                  </a:lnTo>
                  <a:cubicBezTo>
                    <a:pt x="6318" y="1155"/>
                    <a:pt x="6402" y="1113"/>
                    <a:pt x="6507" y="1113"/>
                  </a:cubicBezTo>
                  <a:close/>
                  <a:moveTo>
                    <a:pt x="1920" y="751"/>
                  </a:moveTo>
                  <a:cubicBezTo>
                    <a:pt x="1921" y="751"/>
                    <a:pt x="1922" y="751"/>
                    <a:pt x="1923" y="751"/>
                  </a:cubicBezTo>
                  <a:cubicBezTo>
                    <a:pt x="2105" y="766"/>
                    <a:pt x="5469" y="1462"/>
                    <a:pt x="5563" y="1502"/>
                  </a:cubicBezTo>
                  <a:cubicBezTo>
                    <a:pt x="5656" y="1544"/>
                    <a:pt x="5624" y="1591"/>
                    <a:pt x="5255" y="1960"/>
                  </a:cubicBezTo>
                  <a:lnTo>
                    <a:pt x="4845" y="2372"/>
                  </a:lnTo>
                  <a:lnTo>
                    <a:pt x="3708" y="1774"/>
                  </a:lnTo>
                  <a:cubicBezTo>
                    <a:pt x="3086" y="1444"/>
                    <a:pt x="2408" y="1079"/>
                    <a:pt x="2208" y="959"/>
                  </a:cubicBezTo>
                  <a:cubicBezTo>
                    <a:pt x="2010" y="842"/>
                    <a:pt x="1884" y="751"/>
                    <a:pt x="1920" y="751"/>
                  </a:cubicBezTo>
                  <a:close/>
                  <a:moveTo>
                    <a:pt x="10012" y="1541"/>
                  </a:moveTo>
                  <a:cubicBezTo>
                    <a:pt x="10069" y="1541"/>
                    <a:pt x="10276" y="1570"/>
                    <a:pt x="10503" y="1607"/>
                  </a:cubicBezTo>
                  <a:cubicBezTo>
                    <a:pt x="10746" y="1647"/>
                    <a:pt x="11265" y="1728"/>
                    <a:pt x="11659" y="1789"/>
                  </a:cubicBezTo>
                  <a:lnTo>
                    <a:pt x="12375" y="1897"/>
                  </a:lnTo>
                  <a:lnTo>
                    <a:pt x="12102" y="2208"/>
                  </a:lnTo>
                  <a:cubicBezTo>
                    <a:pt x="11952" y="2380"/>
                    <a:pt x="11780" y="2579"/>
                    <a:pt x="11719" y="2652"/>
                  </a:cubicBezTo>
                  <a:lnTo>
                    <a:pt x="11611" y="2785"/>
                  </a:lnTo>
                  <a:lnTo>
                    <a:pt x="10472" y="2512"/>
                  </a:lnTo>
                  <a:cubicBezTo>
                    <a:pt x="9849" y="2362"/>
                    <a:pt x="9315" y="2229"/>
                    <a:pt x="9294" y="2216"/>
                  </a:cubicBezTo>
                  <a:cubicBezTo>
                    <a:pt x="9272" y="2204"/>
                    <a:pt x="9411" y="2048"/>
                    <a:pt x="9599" y="1871"/>
                  </a:cubicBezTo>
                  <a:cubicBezTo>
                    <a:pt x="9786" y="1696"/>
                    <a:pt x="9968" y="1547"/>
                    <a:pt x="10001" y="1541"/>
                  </a:cubicBezTo>
                  <a:cubicBezTo>
                    <a:pt x="10004" y="1541"/>
                    <a:pt x="10007" y="1541"/>
                    <a:pt x="10012" y="1541"/>
                  </a:cubicBezTo>
                  <a:close/>
                  <a:moveTo>
                    <a:pt x="4587" y="2716"/>
                  </a:moveTo>
                  <a:cubicBezTo>
                    <a:pt x="4604" y="2716"/>
                    <a:pt x="4637" y="2747"/>
                    <a:pt x="4683" y="2806"/>
                  </a:cubicBezTo>
                  <a:cubicBezTo>
                    <a:pt x="4718" y="2852"/>
                    <a:pt x="4734" y="2873"/>
                    <a:pt x="4729" y="2873"/>
                  </a:cubicBezTo>
                  <a:cubicBezTo>
                    <a:pt x="4724" y="2873"/>
                    <a:pt x="4703" y="2858"/>
                    <a:pt x="4666" y="2829"/>
                  </a:cubicBezTo>
                  <a:cubicBezTo>
                    <a:pt x="4613" y="2791"/>
                    <a:pt x="4575" y="2751"/>
                    <a:pt x="4575" y="2739"/>
                  </a:cubicBezTo>
                  <a:cubicBezTo>
                    <a:pt x="4575" y="2724"/>
                    <a:pt x="4579" y="2716"/>
                    <a:pt x="4587" y="2716"/>
                  </a:cubicBezTo>
                  <a:close/>
                  <a:moveTo>
                    <a:pt x="1845" y="1992"/>
                  </a:moveTo>
                  <a:lnTo>
                    <a:pt x="1845" y="1992"/>
                  </a:lnTo>
                  <a:cubicBezTo>
                    <a:pt x="1851" y="1992"/>
                    <a:pt x="1986" y="2103"/>
                    <a:pt x="2146" y="2239"/>
                  </a:cubicBezTo>
                  <a:lnTo>
                    <a:pt x="2438" y="2487"/>
                  </a:lnTo>
                  <a:lnTo>
                    <a:pt x="2439" y="2820"/>
                  </a:lnTo>
                  <a:cubicBezTo>
                    <a:pt x="2440" y="2995"/>
                    <a:pt x="2433" y="3133"/>
                    <a:pt x="2422" y="3133"/>
                  </a:cubicBezTo>
                  <a:cubicBezTo>
                    <a:pt x="2421" y="3133"/>
                    <a:pt x="2421" y="3133"/>
                    <a:pt x="2420" y="3132"/>
                  </a:cubicBezTo>
                  <a:cubicBezTo>
                    <a:pt x="2410" y="3119"/>
                    <a:pt x="2273" y="2857"/>
                    <a:pt x="2118" y="2551"/>
                  </a:cubicBezTo>
                  <a:cubicBezTo>
                    <a:pt x="1963" y="2243"/>
                    <a:pt x="1839" y="1992"/>
                    <a:pt x="1845" y="1992"/>
                  </a:cubicBezTo>
                  <a:close/>
                  <a:moveTo>
                    <a:pt x="12728" y="1957"/>
                  </a:moveTo>
                  <a:cubicBezTo>
                    <a:pt x="12802" y="1957"/>
                    <a:pt x="12894" y="1974"/>
                    <a:pt x="13025" y="1997"/>
                  </a:cubicBezTo>
                  <a:cubicBezTo>
                    <a:pt x="13169" y="2023"/>
                    <a:pt x="13622" y="2104"/>
                    <a:pt x="14039" y="2178"/>
                  </a:cubicBezTo>
                  <a:cubicBezTo>
                    <a:pt x="14455" y="2253"/>
                    <a:pt x="14822" y="2327"/>
                    <a:pt x="14855" y="2346"/>
                  </a:cubicBezTo>
                  <a:cubicBezTo>
                    <a:pt x="14930" y="2388"/>
                    <a:pt x="14136" y="3316"/>
                    <a:pt x="14027" y="3316"/>
                  </a:cubicBezTo>
                  <a:cubicBezTo>
                    <a:pt x="14025" y="3316"/>
                    <a:pt x="14023" y="3316"/>
                    <a:pt x="14022" y="3316"/>
                  </a:cubicBezTo>
                  <a:cubicBezTo>
                    <a:pt x="13989" y="3304"/>
                    <a:pt x="13503" y="3199"/>
                    <a:pt x="12946" y="3080"/>
                  </a:cubicBezTo>
                  <a:cubicBezTo>
                    <a:pt x="12389" y="2961"/>
                    <a:pt x="11913" y="2846"/>
                    <a:pt x="11892" y="2826"/>
                  </a:cubicBezTo>
                  <a:cubicBezTo>
                    <a:pt x="11868" y="2805"/>
                    <a:pt x="12008" y="2599"/>
                    <a:pt x="12206" y="2366"/>
                  </a:cubicBezTo>
                  <a:cubicBezTo>
                    <a:pt x="12472" y="2051"/>
                    <a:pt x="12550" y="1957"/>
                    <a:pt x="12728" y="1957"/>
                  </a:cubicBezTo>
                  <a:close/>
                  <a:moveTo>
                    <a:pt x="2695" y="2740"/>
                  </a:moveTo>
                  <a:cubicBezTo>
                    <a:pt x="2749" y="2740"/>
                    <a:pt x="2871" y="2829"/>
                    <a:pt x="3196" y="3064"/>
                  </a:cubicBezTo>
                  <a:cubicBezTo>
                    <a:pt x="3482" y="3272"/>
                    <a:pt x="3723" y="3461"/>
                    <a:pt x="3732" y="3488"/>
                  </a:cubicBezTo>
                  <a:cubicBezTo>
                    <a:pt x="3734" y="3493"/>
                    <a:pt x="3725" y="3496"/>
                    <a:pt x="3706" y="3496"/>
                  </a:cubicBezTo>
                  <a:cubicBezTo>
                    <a:pt x="3635" y="3496"/>
                    <a:pt x="3425" y="3459"/>
                    <a:pt x="3175" y="3400"/>
                  </a:cubicBezTo>
                  <a:lnTo>
                    <a:pt x="2600" y="3265"/>
                  </a:lnTo>
                  <a:lnTo>
                    <a:pt x="2605" y="3108"/>
                  </a:lnTo>
                  <a:cubicBezTo>
                    <a:pt x="2608" y="3020"/>
                    <a:pt x="2625" y="2894"/>
                    <a:pt x="2642" y="2820"/>
                  </a:cubicBezTo>
                  <a:cubicBezTo>
                    <a:pt x="2655" y="2771"/>
                    <a:pt x="2663" y="2740"/>
                    <a:pt x="2695" y="2740"/>
                  </a:cubicBezTo>
                  <a:close/>
                  <a:moveTo>
                    <a:pt x="5900" y="1581"/>
                  </a:moveTo>
                  <a:cubicBezTo>
                    <a:pt x="5901" y="1581"/>
                    <a:pt x="5901" y="1581"/>
                    <a:pt x="5901" y="1581"/>
                  </a:cubicBezTo>
                  <a:cubicBezTo>
                    <a:pt x="5931" y="1584"/>
                    <a:pt x="6022" y="1608"/>
                    <a:pt x="6108" y="1636"/>
                  </a:cubicBezTo>
                  <a:cubicBezTo>
                    <a:pt x="6193" y="1663"/>
                    <a:pt x="6844" y="1831"/>
                    <a:pt x="7550" y="2011"/>
                  </a:cubicBezTo>
                  <a:lnTo>
                    <a:pt x="8838" y="2334"/>
                  </a:lnTo>
                  <a:lnTo>
                    <a:pt x="8188" y="2948"/>
                  </a:lnTo>
                  <a:cubicBezTo>
                    <a:pt x="7671" y="3434"/>
                    <a:pt x="7558" y="3535"/>
                    <a:pt x="7441" y="3535"/>
                  </a:cubicBezTo>
                  <a:cubicBezTo>
                    <a:pt x="7418" y="3535"/>
                    <a:pt x="7395" y="3531"/>
                    <a:pt x="7368" y="3526"/>
                  </a:cubicBezTo>
                  <a:cubicBezTo>
                    <a:pt x="7275" y="3504"/>
                    <a:pt x="6700" y="3253"/>
                    <a:pt x="6091" y="2963"/>
                  </a:cubicBezTo>
                  <a:lnTo>
                    <a:pt x="4984" y="2438"/>
                  </a:lnTo>
                  <a:lnTo>
                    <a:pt x="5417" y="2008"/>
                  </a:lnTo>
                  <a:cubicBezTo>
                    <a:pt x="5654" y="1771"/>
                    <a:pt x="5867" y="1581"/>
                    <a:pt x="5900" y="1581"/>
                  </a:cubicBezTo>
                  <a:close/>
                  <a:moveTo>
                    <a:pt x="1767" y="1219"/>
                  </a:moveTo>
                  <a:lnTo>
                    <a:pt x="1767" y="1219"/>
                  </a:lnTo>
                  <a:cubicBezTo>
                    <a:pt x="1833" y="1223"/>
                    <a:pt x="2753" y="1763"/>
                    <a:pt x="2755" y="1799"/>
                  </a:cubicBezTo>
                  <a:cubicBezTo>
                    <a:pt x="2756" y="1864"/>
                    <a:pt x="3058" y="2285"/>
                    <a:pt x="3100" y="2285"/>
                  </a:cubicBezTo>
                  <a:cubicBezTo>
                    <a:pt x="3102" y="2285"/>
                    <a:pt x="3103" y="2284"/>
                    <a:pt x="3104" y="2283"/>
                  </a:cubicBezTo>
                  <a:cubicBezTo>
                    <a:pt x="3117" y="2267"/>
                    <a:pt x="3058" y="2166"/>
                    <a:pt x="2969" y="2052"/>
                  </a:cubicBezTo>
                  <a:cubicBezTo>
                    <a:pt x="2878" y="1938"/>
                    <a:pt x="2808" y="1835"/>
                    <a:pt x="2808" y="1821"/>
                  </a:cubicBezTo>
                  <a:cubicBezTo>
                    <a:pt x="2808" y="1819"/>
                    <a:pt x="2810" y="1818"/>
                    <a:pt x="2813" y="1818"/>
                  </a:cubicBezTo>
                  <a:cubicBezTo>
                    <a:pt x="2906" y="1818"/>
                    <a:pt x="4305" y="2585"/>
                    <a:pt x="4441" y="2713"/>
                  </a:cubicBezTo>
                  <a:cubicBezTo>
                    <a:pt x="4644" y="2901"/>
                    <a:pt x="4771" y="3126"/>
                    <a:pt x="4815" y="3364"/>
                  </a:cubicBezTo>
                  <a:lnTo>
                    <a:pt x="4853" y="3567"/>
                  </a:lnTo>
                  <a:lnTo>
                    <a:pt x="4680" y="3468"/>
                  </a:lnTo>
                  <a:cubicBezTo>
                    <a:pt x="4510" y="3369"/>
                    <a:pt x="4457" y="3316"/>
                    <a:pt x="3845" y="2640"/>
                  </a:cubicBezTo>
                  <a:cubicBezTo>
                    <a:pt x="3661" y="2438"/>
                    <a:pt x="3492" y="2269"/>
                    <a:pt x="3461" y="2257"/>
                  </a:cubicBezTo>
                  <a:cubicBezTo>
                    <a:pt x="3460" y="2256"/>
                    <a:pt x="3459" y="2256"/>
                    <a:pt x="3458" y="2256"/>
                  </a:cubicBezTo>
                  <a:cubicBezTo>
                    <a:pt x="3439" y="2256"/>
                    <a:pt x="3568" y="2418"/>
                    <a:pt x="3756" y="2627"/>
                  </a:cubicBezTo>
                  <a:cubicBezTo>
                    <a:pt x="3952" y="2846"/>
                    <a:pt x="4107" y="3034"/>
                    <a:pt x="4107" y="3052"/>
                  </a:cubicBezTo>
                  <a:cubicBezTo>
                    <a:pt x="4107" y="3055"/>
                    <a:pt x="4105" y="3056"/>
                    <a:pt x="4102" y="3056"/>
                  </a:cubicBezTo>
                  <a:cubicBezTo>
                    <a:pt x="4043" y="3056"/>
                    <a:pt x="3484" y="2658"/>
                    <a:pt x="3311" y="2487"/>
                  </a:cubicBezTo>
                  <a:cubicBezTo>
                    <a:pt x="3223" y="2400"/>
                    <a:pt x="3124" y="2329"/>
                    <a:pt x="3082" y="2322"/>
                  </a:cubicBezTo>
                  <a:cubicBezTo>
                    <a:pt x="3022" y="2313"/>
                    <a:pt x="2625" y="1990"/>
                    <a:pt x="1934" y="1386"/>
                  </a:cubicBezTo>
                  <a:cubicBezTo>
                    <a:pt x="1831" y="1294"/>
                    <a:pt x="1753" y="1219"/>
                    <a:pt x="1767" y="1219"/>
                  </a:cubicBezTo>
                  <a:close/>
                  <a:moveTo>
                    <a:pt x="4969" y="3395"/>
                  </a:moveTo>
                  <a:cubicBezTo>
                    <a:pt x="5001" y="3395"/>
                    <a:pt x="5191" y="3734"/>
                    <a:pt x="5170" y="3754"/>
                  </a:cubicBezTo>
                  <a:cubicBezTo>
                    <a:pt x="5165" y="3759"/>
                    <a:pt x="5159" y="3762"/>
                    <a:pt x="5151" y="3762"/>
                  </a:cubicBezTo>
                  <a:cubicBezTo>
                    <a:pt x="5100" y="3762"/>
                    <a:pt x="5002" y="3635"/>
                    <a:pt x="4980" y="3526"/>
                  </a:cubicBezTo>
                  <a:cubicBezTo>
                    <a:pt x="4966" y="3453"/>
                    <a:pt x="4961" y="3395"/>
                    <a:pt x="4969" y="3395"/>
                  </a:cubicBezTo>
                  <a:close/>
                  <a:moveTo>
                    <a:pt x="9124" y="2413"/>
                  </a:moveTo>
                  <a:cubicBezTo>
                    <a:pt x="9124" y="2413"/>
                    <a:pt x="9125" y="2413"/>
                    <a:pt x="9125" y="2413"/>
                  </a:cubicBezTo>
                  <a:cubicBezTo>
                    <a:pt x="9327" y="2424"/>
                    <a:pt x="11386" y="2951"/>
                    <a:pt x="11386" y="2991"/>
                  </a:cubicBezTo>
                  <a:cubicBezTo>
                    <a:pt x="11386" y="3058"/>
                    <a:pt x="10544" y="4098"/>
                    <a:pt x="10477" y="4115"/>
                  </a:cubicBezTo>
                  <a:cubicBezTo>
                    <a:pt x="10476" y="4116"/>
                    <a:pt x="10474" y="4116"/>
                    <a:pt x="10471" y="4116"/>
                  </a:cubicBezTo>
                  <a:cubicBezTo>
                    <a:pt x="10314" y="4116"/>
                    <a:pt x="7974" y="3673"/>
                    <a:pt x="7831" y="3614"/>
                  </a:cubicBezTo>
                  <a:cubicBezTo>
                    <a:pt x="7747" y="3579"/>
                    <a:pt x="7829" y="3483"/>
                    <a:pt x="8376" y="2991"/>
                  </a:cubicBezTo>
                  <a:cubicBezTo>
                    <a:pt x="8769" y="2634"/>
                    <a:pt x="9058" y="2413"/>
                    <a:pt x="9124" y="2413"/>
                  </a:cubicBezTo>
                  <a:close/>
                  <a:moveTo>
                    <a:pt x="4880" y="2884"/>
                  </a:moveTo>
                  <a:cubicBezTo>
                    <a:pt x="4915" y="2884"/>
                    <a:pt x="4986" y="2920"/>
                    <a:pt x="5106" y="2992"/>
                  </a:cubicBezTo>
                  <a:cubicBezTo>
                    <a:pt x="5337" y="3132"/>
                    <a:pt x="5623" y="3500"/>
                    <a:pt x="6052" y="4212"/>
                  </a:cubicBezTo>
                  <a:cubicBezTo>
                    <a:pt x="6057" y="4219"/>
                    <a:pt x="6055" y="4222"/>
                    <a:pt x="6047" y="4222"/>
                  </a:cubicBezTo>
                  <a:cubicBezTo>
                    <a:pt x="5980" y="4222"/>
                    <a:pt x="5475" y="3953"/>
                    <a:pt x="5370" y="3856"/>
                  </a:cubicBezTo>
                  <a:cubicBezTo>
                    <a:pt x="5275" y="3768"/>
                    <a:pt x="4913" y="3146"/>
                    <a:pt x="4866" y="2995"/>
                  </a:cubicBezTo>
                  <a:cubicBezTo>
                    <a:pt x="4843" y="2921"/>
                    <a:pt x="4843" y="2884"/>
                    <a:pt x="4880" y="2884"/>
                  </a:cubicBezTo>
                  <a:close/>
                  <a:moveTo>
                    <a:pt x="15246" y="2412"/>
                  </a:moveTo>
                  <a:cubicBezTo>
                    <a:pt x="15247" y="2412"/>
                    <a:pt x="15248" y="2412"/>
                    <a:pt x="15250" y="2412"/>
                  </a:cubicBezTo>
                  <a:cubicBezTo>
                    <a:pt x="15422" y="2420"/>
                    <a:pt x="17163" y="2829"/>
                    <a:pt x="18193" y="3102"/>
                  </a:cubicBezTo>
                  <a:cubicBezTo>
                    <a:pt x="18686" y="3234"/>
                    <a:pt x="19104" y="3341"/>
                    <a:pt x="19120" y="3341"/>
                  </a:cubicBezTo>
                  <a:cubicBezTo>
                    <a:pt x="19134" y="3341"/>
                    <a:pt x="18939" y="3548"/>
                    <a:pt x="18681" y="3809"/>
                  </a:cubicBezTo>
                  <a:lnTo>
                    <a:pt x="18218" y="4277"/>
                  </a:lnTo>
                  <a:lnTo>
                    <a:pt x="17519" y="4117"/>
                  </a:lnTo>
                  <a:cubicBezTo>
                    <a:pt x="17135" y="4028"/>
                    <a:pt x="16809" y="3944"/>
                    <a:pt x="16797" y="3931"/>
                  </a:cubicBezTo>
                  <a:cubicBezTo>
                    <a:pt x="16783" y="3917"/>
                    <a:pt x="16794" y="3892"/>
                    <a:pt x="16826" y="3872"/>
                  </a:cubicBezTo>
                  <a:cubicBezTo>
                    <a:pt x="17008" y="3749"/>
                    <a:pt x="17729" y="3174"/>
                    <a:pt x="17753" y="3134"/>
                  </a:cubicBezTo>
                  <a:cubicBezTo>
                    <a:pt x="17770" y="3106"/>
                    <a:pt x="17762" y="3074"/>
                    <a:pt x="17730" y="3055"/>
                  </a:cubicBezTo>
                  <a:cubicBezTo>
                    <a:pt x="17729" y="3054"/>
                    <a:pt x="17727" y="3054"/>
                    <a:pt x="17725" y="3054"/>
                  </a:cubicBezTo>
                  <a:cubicBezTo>
                    <a:pt x="17678" y="3054"/>
                    <a:pt x="17418" y="3224"/>
                    <a:pt x="17135" y="3443"/>
                  </a:cubicBezTo>
                  <a:cubicBezTo>
                    <a:pt x="16838" y="3671"/>
                    <a:pt x="16549" y="3861"/>
                    <a:pt x="16497" y="3861"/>
                  </a:cubicBezTo>
                  <a:cubicBezTo>
                    <a:pt x="16425" y="3861"/>
                    <a:pt x="14574" y="3448"/>
                    <a:pt x="14335" y="3380"/>
                  </a:cubicBezTo>
                  <a:cubicBezTo>
                    <a:pt x="14312" y="3375"/>
                    <a:pt x="14482" y="3154"/>
                    <a:pt x="14715" y="2888"/>
                  </a:cubicBezTo>
                  <a:cubicBezTo>
                    <a:pt x="15014" y="2544"/>
                    <a:pt x="15164" y="2412"/>
                    <a:pt x="15246" y="2412"/>
                  </a:cubicBezTo>
                  <a:close/>
                  <a:moveTo>
                    <a:pt x="5530" y="3202"/>
                  </a:moveTo>
                  <a:cubicBezTo>
                    <a:pt x="5549" y="3202"/>
                    <a:pt x="5587" y="3219"/>
                    <a:pt x="5642" y="3246"/>
                  </a:cubicBezTo>
                  <a:cubicBezTo>
                    <a:pt x="5786" y="3320"/>
                    <a:pt x="6635" y="4471"/>
                    <a:pt x="6582" y="4525"/>
                  </a:cubicBezTo>
                  <a:cubicBezTo>
                    <a:pt x="6576" y="4530"/>
                    <a:pt x="6568" y="4533"/>
                    <a:pt x="6557" y="4533"/>
                  </a:cubicBezTo>
                  <a:cubicBezTo>
                    <a:pt x="6465" y="4533"/>
                    <a:pt x="6207" y="4335"/>
                    <a:pt x="6119" y="4188"/>
                  </a:cubicBezTo>
                  <a:cubicBezTo>
                    <a:pt x="6056" y="4081"/>
                    <a:pt x="5884" y="3810"/>
                    <a:pt x="5737" y="3588"/>
                  </a:cubicBezTo>
                  <a:cubicBezTo>
                    <a:pt x="5544" y="3299"/>
                    <a:pt x="5484" y="3202"/>
                    <a:pt x="5530" y="3202"/>
                  </a:cubicBezTo>
                  <a:close/>
                  <a:moveTo>
                    <a:pt x="11723" y="3037"/>
                  </a:moveTo>
                  <a:cubicBezTo>
                    <a:pt x="11724" y="3037"/>
                    <a:pt x="11725" y="3037"/>
                    <a:pt x="11726" y="3038"/>
                  </a:cubicBezTo>
                  <a:cubicBezTo>
                    <a:pt x="11828" y="3044"/>
                    <a:pt x="13744" y="3459"/>
                    <a:pt x="13868" y="3500"/>
                  </a:cubicBezTo>
                  <a:cubicBezTo>
                    <a:pt x="13922" y="3519"/>
                    <a:pt x="13390" y="4205"/>
                    <a:pt x="13029" y="4585"/>
                  </a:cubicBezTo>
                  <a:cubicBezTo>
                    <a:pt x="13010" y="4604"/>
                    <a:pt x="12980" y="4615"/>
                    <a:pt x="12918" y="4615"/>
                  </a:cubicBezTo>
                  <a:cubicBezTo>
                    <a:pt x="12784" y="4615"/>
                    <a:pt x="12499" y="4563"/>
                    <a:pt x="11861" y="4430"/>
                  </a:cubicBezTo>
                  <a:cubicBezTo>
                    <a:pt x="11258" y="4304"/>
                    <a:pt x="10765" y="4184"/>
                    <a:pt x="10765" y="4162"/>
                  </a:cubicBezTo>
                  <a:cubicBezTo>
                    <a:pt x="10763" y="4141"/>
                    <a:pt x="10956" y="3880"/>
                    <a:pt x="11193" y="3576"/>
                  </a:cubicBezTo>
                  <a:cubicBezTo>
                    <a:pt x="11491" y="3197"/>
                    <a:pt x="11649" y="3037"/>
                    <a:pt x="11723" y="3037"/>
                  </a:cubicBezTo>
                  <a:close/>
                  <a:moveTo>
                    <a:pt x="8336" y="3975"/>
                  </a:moveTo>
                  <a:cubicBezTo>
                    <a:pt x="8339" y="3975"/>
                    <a:pt x="8342" y="3975"/>
                    <a:pt x="8346" y="3975"/>
                  </a:cubicBezTo>
                  <a:cubicBezTo>
                    <a:pt x="8403" y="3976"/>
                    <a:pt x="8533" y="3996"/>
                    <a:pt x="8632" y="4020"/>
                  </a:cubicBezTo>
                  <a:cubicBezTo>
                    <a:pt x="8732" y="4043"/>
                    <a:pt x="9160" y="4125"/>
                    <a:pt x="9581" y="4202"/>
                  </a:cubicBezTo>
                  <a:lnTo>
                    <a:pt x="10349" y="4343"/>
                  </a:lnTo>
                  <a:lnTo>
                    <a:pt x="10244" y="4483"/>
                  </a:lnTo>
                  <a:cubicBezTo>
                    <a:pt x="10112" y="4660"/>
                    <a:pt x="10068" y="4750"/>
                    <a:pt x="9959" y="4750"/>
                  </a:cubicBezTo>
                  <a:cubicBezTo>
                    <a:pt x="9848" y="4750"/>
                    <a:pt x="9671" y="4658"/>
                    <a:pt x="9267" y="4471"/>
                  </a:cubicBezTo>
                  <a:cubicBezTo>
                    <a:pt x="8866" y="4285"/>
                    <a:pt x="8471" y="4097"/>
                    <a:pt x="8390" y="4054"/>
                  </a:cubicBezTo>
                  <a:cubicBezTo>
                    <a:pt x="8274" y="3991"/>
                    <a:pt x="8261" y="3975"/>
                    <a:pt x="8336" y="3975"/>
                  </a:cubicBezTo>
                  <a:close/>
                  <a:moveTo>
                    <a:pt x="6016" y="3449"/>
                  </a:moveTo>
                  <a:cubicBezTo>
                    <a:pt x="6039" y="3452"/>
                    <a:pt x="6171" y="3512"/>
                    <a:pt x="6306" y="3582"/>
                  </a:cubicBezTo>
                  <a:cubicBezTo>
                    <a:pt x="6603" y="3734"/>
                    <a:pt x="7202" y="4436"/>
                    <a:pt x="7562" y="5050"/>
                  </a:cubicBezTo>
                  <a:cubicBezTo>
                    <a:pt x="7566" y="5057"/>
                    <a:pt x="7564" y="5060"/>
                    <a:pt x="7556" y="5060"/>
                  </a:cubicBezTo>
                  <a:cubicBezTo>
                    <a:pt x="7522" y="5060"/>
                    <a:pt x="7388" y="5002"/>
                    <a:pt x="7220" y="4912"/>
                  </a:cubicBezTo>
                  <a:cubicBezTo>
                    <a:pt x="6887" y="4733"/>
                    <a:pt x="6811" y="4664"/>
                    <a:pt x="6627" y="4369"/>
                  </a:cubicBezTo>
                  <a:cubicBezTo>
                    <a:pt x="6510" y="4181"/>
                    <a:pt x="6317" y="3899"/>
                    <a:pt x="6195" y="3740"/>
                  </a:cubicBezTo>
                  <a:cubicBezTo>
                    <a:pt x="6072" y="3579"/>
                    <a:pt x="5992" y="3449"/>
                    <a:pt x="6016" y="3449"/>
                  </a:cubicBezTo>
                  <a:close/>
                  <a:moveTo>
                    <a:pt x="6788" y="3814"/>
                  </a:moveTo>
                  <a:cubicBezTo>
                    <a:pt x="6788" y="3814"/>
                    <a:pt x="6789" y="3814"/>
                    <a:pt x="6789" y="3814"/>
                  </a:cubicBezTo>
                  <a:cubicBezTo>
                    <a:pt x="6921" y="3821"/>
                    <a:pt x="7341" y="4094"/>
                    <a:pt x="7460" y="4249"/>
                  </a:cubicBezTo>
                  <a:cubicBezTo>
                    <a:pt x="7579" y="4404"/>
                    <a:pt x="7783" y="5041"/>
                    <a:pt x="7731" y="5091"/>
                  </a:cubicBezTo>
                  <a:cubicBezTo>
                    <a:pt x="7730" y="5092"/>
                    <a:pt x="7730" y="5092"/>
                    <a:pt x="7729" y="5092"/>
                  </a:cubicBezTo>
                  <a:cubicBezTo>
                    <a:pt x="7712" y="5092"/>
                    <a:pt x="7572" y="4909"/>
                    <a:pt x="7416" y="4681"/>
                  </a:cubicBezTo>
                  <a:cubicBezTo>
                    <a:pt x="7256" y="4448"/>
                    <a:pt x="7038" y="4154"/>
                    <a:pt x="6934" y="4032"/>
                  </a:cubicBezTo>
                  <a:cubicBezTo>
                    <a:pt x="6833" y="3914"/>
                    <a:pt x="6767" y="3814"/>
                    <a:pt x="6788" y="3814"/>
                  </a:cubicBezTo>
                  <a:close/>
                  <a:moveTo>
                    <a:pt x="14206" y="3556"/>
                  </a:moveTo>
                  <a:cubicBezTo>
                    <a:pt x="14206" y="3556"/>
                    <a:pt x="14207" y="3556"/>
                    <a:pt x="14207" y="3556"/>
                  </a:cubicBezTo>
                  <a:cubicBezTo>
                    <a:pt x="14310" y="3564"/>
                    <a:pt x="16299" y="4031"/>
                    <a:pt x="16322" y="4054"/>
                  </a:cubicBezTo>
                  <a:cubicBezTo>
                    <a:pt x="16334" y="4063"/>
                    <a:pt x="16229" y="4171"/>
                    <a:pt x="16088" y="4295"/>
                  </a:cubicBezTo>
                  <a:cubicBezTo>
                    <a:pt x="15948" y="4416"/>
                    <a:pt x="15683" y="4657"/>
                    <a:pt x="15496" y="4833"/>
                  </a:cubicBezTo>
                  <a:lnTo>
                    <a:pt x="15157" y="5153"/>
                  </a:lnTo>
                  <a:lnTo>
                    <a:pt x="14207" y="4938"/>
                  </a:lnTo>
                  <a:cubicBezTo>
                    <a:pt x="13681" y="4819"/>
                    <a:pt x="13256" y="4698"/>
                    <a:pt x="13256" y="4670"/>
                  </a:cubicBezTo>
                  <a:cubicBezTo>
                    <a:pt x="13253" y="4642"/>
                    <a:pt x="13456" y="4376"/>
                    <a:pt x="13698" y="4085"/>
                  </a:cubicBezTo>
                  <a:cubicBezTo>
                    <a:pt x="13940" y="3795"/>
                    <a:pt x="14171" y="3556"/>
                    <a:pt x="14206" y="3556"/>
                  </a:cubicBezTo>
                  <a:close/>
                  <a:moveTo>
                    <a:pt x="2694" y="3507"/>
                  </a:moveTo>
                  <a:cubicBezTo>
                    <a:pt x="2791" y="3507"/>
                    <a:pt x="2976" y="3544"/>
                    <a:pt x="3302" y="3623"/>
                  </a:cubicBezTo>
                  <a:lnTo>
                    <a:pt x="3770" y="3737"/>
                  </a:lnTo>
                  <a:lnTo>
                    <a:pt x="3830" y="4125"/>
                  </a:lnTo>
                  <a:cubicBezTo>
                    <a:pt x="3862" y="4337"/>
                    <a:pt x="3905" y="4697"/>
                    <a:pt x="3925" y="4920"/>
                  </a:cubicBezTo>
                  <a:lnTo>
                    <a:pt x="3962" y="5328"/>
                  </a:lnTo>
                  <a:lnTo>
                    <a:pt x="3684" y="5292"/>
                  </a:lnTo>
                  <a:cubicBezTo>
                    <a:pt x="3534" y="5272"/>
                    <a:pt x="3374" y="5237"/>
                    <a:pt x="3334" y="5217"/>
                  </a:cubicBezTo>
                  <a:cubicBezTo>
                    <a:pt x="3263" y="5180"/>
                    <a:pt x="2602" y="3687"/>
                    <a:pt x="2601" y="3562"/>
                  </a:cubicBezTo>
                  <a:cubicBezTo>
                    <a:pt x="2600" y="3526"/>
                    <a:pt x="2625" y="3507"/>
                    <a:pt x="2694" y="3507"/>
                  </a:cubicBezTo>
                  <a:close/>
                  <a:moveTo>
                    <a:pt x="7773" y="4704"/>
                  </a:moveTo>
                  <a:cubicBezTo>
                    <a:pt x="7817" y="4704"/>
                    <a:pt x="8215" y="5367"/>
                    <a:pt x="8215" y="5445"/>
                  </a:cubicBezTo>
                  <a:cubicBezTo>
                    <a:pt x="8215" y="5447"/>
                    <a:pt x="8213" y="5447"/>
                    <a:pt x="8209" y="5447"/>
                  </a:cubicBezTo>
                  <a:cubicBezTo>
                    <a:pt x="8190" y="5447"/>
                    <a:pt x="8120" y="5416"/>
                    <a:pt x="8041" y="5368"/>
                  </a:cubicBezTo>
                  <a:cubicBezTo>
                    <a:pt x="7895" y="5284"/>
                    <a:pt x="7858" y="5224"/>
                    <a:pt x="7811" y="4994"/>
                  </a:cubicBezTo>
                  <a:cubicBezTo>
                    <a:pt x="7781" y="4844"/>
                    <a:pt x="7763" y="4714"/>
                    <a:pt x="7771" y="4705"/>
                  </a:cubicBezTo>
                  <a:cubicBezTo>
                    <a:pt x="7771" y="4704"/>
                    <a:pt x="7772" y="4704"/>
                    <a:pt x="7773" y="4704"/>
                  </a:cubicBezTo>
                  <a:close/>
                  <a:moveTo>
                    <a:pt x="16638" y="4125"/>
                  </a:moveTo>
                  <a:cubicBezTo>
                    <a:pt x="16638" y="4125"/>
                    <a:pt x="16639" y="4125"/>
                    <a:pt x="16639" y="4125"/>
                  </a:cubicBezTo>
                  <a:cubicBezTo>
                    <a:pt x="16759" y="4129"/>
                    <a:pt x="18043" y="4418"/>
                    <a:pt x="18074" y="4450"/>
                  </a:cubicBezTo>
                  <a:cubicBezTo>
                    <a:pt x="18083" y="4458"/>
                    <a:pt x="17849" y="4721"/>
                    <a:pt x="17555" y="5034"/>
                  </a:cubicBezTo>
                  <a:lnTo>
                    <a:pt x="17017" y="5604"/>
                  </a:lnTo>
                  <a:lnTo>
                    <a:pt x="16202" y="5403"/>
                  </a:lnTo>
                  <a:cubicBezTo>
                    <a:pt x="15754" y="5293"/>
                    <a:pt x="15395" y="5180"/>
                    <a:pt x="15405" y="5152"/>
                  </a:cubicBezTo>
                  <a:cubicBezTo>
                    <a:pt x="15415" y="5125"/>
                    <a:pt x="15670" y="4879"/>
                    <a:pt x="15965" y="4611"/>
                  </a:cubicBezTo>
                  <a:cubicBezTo>
                    <a:pt x="16352" y="4263"/>
                    <a:pt x="16544" y="4125"/>
                    <a:pt x="16638" y="4125"/>
                  </a:cubicBezTo>
                  <a:close/>
                  <a:moveTo>
                    <a:pt x="3992" y="3814"/>
                  </a:moveTo>
                  <a:cubicBezTo>
                    <a:pt x="4050" y="3814"/>
                    <a:pt x="4145" y="3838"/>
                    <a:pt x="4290" y="3884"/>
                  </a:cubicBezTo>
                  <a:cubicBezTo>
                    <a:pt x="4445" y="3935"/>
                    <a:pt x="5451" y="4474"/>
                    <a:pt x="5548" y="4559"/>
                  </a:cubicBezTo>
                  <a:cubicBezTo>
                    <a:pt x="5560" y="4570"/>
                    <a:pt x="5771" y="5565"/>
                    <a:pt x="5771" y="5606"/>
                  </a:cubicBezTo>
                  <a:cubicBezTo>
                    <a:pt x="5771" y="5607"/>
                    <a:pt x="5771" y="5607"/>
                    <a:pt x="5769" y="5607"/>
                  </a:cubicBezTo>
                  <a:cubicBezTo>
                    <a:pt x="5745" y="5607"/>
                    <a:pt x="5587" y="5585"/>
                    <a:pt x="5394" y="5551"/>
                  </a:cubicBezTo>
                  <a:cubicBezTo>
                    <a:pt x="5187" y="5514"/>
                    <a:pt x="4814" y="5459"/>
                    <a:pt x="4565" y="5424"/>
                  </a:cubicBezTo>
                  <a:cubicBezTo>
                    <a:pt x="4044" y="5354"/>
                    <a:pt x="4107" y="5454"/>
                    <a:pt x="4004" y="4538"/>
                  </a:cubicBezTo>
                  <a:cubicBezTo>
                    <a:pt x="3972" y="4269"/>
                    <a:pt x="3935" y="3991"/>
                    <a:pt x="3919" y="3927"/>
                  </a:cubicBezTo>
                  <a:cubicBezTo>
                    <a:pt x="3904" y="3851"/>
                    <a:pt x="3920" y="3814"/>
                    <a:pt x="3992" y="3814"/>
                  </a:cubicBezTo>
                  <a:close/>
                  <a:moveTo>
                    <a:pt x="10631" y="4389"/>
                  </a:moveTo>
                  <a:cubicBezTo>
                    <a:pt x="10631" y="4389"/>
                    <a:pt x="10632" y="4389"/>
                    <a:pt x="10632" y="4389"/>
                  </a:cubicBezTo>
                  <a:cubicBezTo>
                    <a:pt x="10892" y="4418"/>
                    <a:pt x="12791" y="4833"/>
                    <a:pt x="12791" y="4863"/>
                  </a:cubicBezTo>
                  <a:cubicBezTo>
                    <a:pt x="12791" y="4950"/>
                    <a:pt x="12085" y="5747"/>
                    <a:pt x="12008" y="5747"/>
                  </a:cubicBezTo>
                  <a:cubicBezTo>
                    <a:pt x="12007" y="5747"/>
                    <a:pt x="12006" y="5747"/>
                    <a:pt x="12006" y="5747"/>
                  </a:cubicBezTo>
                  <a:cubicBezTo>
                    <a:pt x="11965" y="5737"/>
                    <a:pt x="11532" y="5542"/>
                    <a:pt x="11039" y="5308"/>
                  </a:cubicBezTo>
                  <a:lnTo>
                    <a:pt x="10144" y="4887"/>
                  </a:lnTo>
                  <a:lnTo>
                    <a:pt x="10362" y="4637"/>
                  </a:lnTo>
                  <a:cubicBezTo>
                    <a:pt x="10482" y="4499"/>
                    <a:pt x="10600" y="4389"/>
                    <a:pt x="10631" y="4389"/>
                  </a:cubicBezTo>
                  <a:close/>
                  <a:moveTo>
                    <a:pt x="9822" y="5267"/>
                  </a:moveTo>
                  <a:cubicBezTo>
                    <a:pt x="9899" y="5267"/>
                    <a:pt x="9966" y="5387"/>
                    <a:pt x="10027" y="5626"/>
                  </a:cubicBezTo>
                  <a:cubicBezTo>
                    <a:pt x="10055" y="5745"/>
                    <a:pt x="10060" y="5803"/>
                    <a:pt x="10044" y="5803"/>
                  </a:cubicBezTo>
                  <a:cubicBezTo>
                    <a:pt x="10023" y="5803"/>
                    <a:pt x="9967" y="5703"/>
                    <a:pt x="9886" y="5511"/>
                  </a:cubicBezTo>
                  <a:cubicBezTo>
                    <a:pt x="9827" y="5375"/>
                    <a:pt x="9801" y="5267"/>
                    <a:pt x="9822" y="5267"/>
                  </a:cubicBezTo>
                  <a:close/>
                  <a:moveTo>
                    <a:pt x="5796" y="4707"/>
                  </a:moveTo>
                  <a:cubicBezTo>
                    <a:pt x="5854" y="4707"/>
                    <a:pt x="6041" y="4807"/>
                    <a:pt x="6627" y="5132"/>
                  </a:cubicBezTo>
                  <a:cubicBezTo>
                    <a:pt x="7329" y="5518"/>
                    <a:pt x="7407" y="5574"/>
                    <a:pt x="7447" y="5729"/>
                  </a:cubicBezTo>
                  <a:cubicBezTo>
                    <a:pt x="7470" y="5823"/>
                    <a:pt x="7482" y="5910"/>
                    <a:pt x="7470" y="5922"/>
                  </a:cubicBezTo>
                  <a:cubicBezTo>
                    <a:pt x="7469" y="5922"/>
                    <a:pt x="7467" y="5923"/>
                    <a:pt x="7464" y="5923"/>
                  </a:cubicBezTo>
                  <a:cubicBezTo>
                    <a:pt x="7362" y="5923"/>
                    <a:pt x="5975" y="5646"/>
                    <a:pt x="5952" y="5621"/>
                  </a:cubicBezTo>
                  <a:cubicBezTo>
                    <a:pt x="5937" y="5602"/>
                    <a:pt x="5770" y="4804"/>
                    <a:pt x="5770" y="4742"/>
                  </a:cubicBezTo>
                  <a:cubicBezTo>
                    <a:pt x="5770" y="4721"/>
                    <a:pt x="5774" y="4707"/>
                    <a:pt x="5796" y="4707"/>
                  </a:cubicBezTo>
                  <a:close/>
                  <a:moveTo>
                    <a:pt x="7655" y="4254"/>
                  </a:moveTo>
                  <a:cubicBezTo>
                    <a:pt x="7685" y="4254"/>
                    <a:pt x="7829" y="4310"/>
                    <a:pt x="7991" y="4383"/>
                  </a:cubicBezTo>
                  <a:cubicBezTo>
                    <a:pt x="8263" y="4504"/>
                    <a:pt x="8344" y="4577"/>
                    <a:pt x="8503" y="4824"/>
                  </a:cubicBezTo>
                  <a:cubicBezTo>
                    <a:pt x="8763" y="5231"/>
                    <a:pt x="9113" y="5892"/>
                    <a:pt x="9085" y="5921"/>
                  </a:cubicBezTo>
                  <a:cubicBezTo>
                    <a:pt x="9083" y="5923"/>
                    <a:pt x="9078" y="5924"/>
                    <a:pt x="9073" y="5924"/>
                  </a:cubicBezTo>
                  <a:cubicBezTo>
                    <a:pt x="8979" y="5924"/>
                    <a:pt x="8472" y="5618"/>
                    <a:pt x="8395" y="5509"/>
                  </a:cubicBezTo>
                  <a:cubicBezTo>
                    <a:pt x="8350" y="5447"/>
                    <a:pt x="8203" y="5211"/>
                    <a:pt x="8069" y="4987"/>
                  </a:cubicBezTo>
                  <a:cubicBezTo>
                    <a:pt x="7935" y="4765"/>
                    <a:pt x="7781" y="4511"/>
                    <a:pt x="7729" y="4428"/>
                  </a:cubicBezTo>
                  <a:cubicBezTo>
                    <a:pt x="7676" y="4344"/>
                    <a:pt x="7641" y="4265"/>
                    <a:pt x="7650" y="4256"/>
                  </a:cubicBezTo>
                  <a:cubicBezTo>
                    <a:pt x="7651" y="4255"/>
                    <a:pt x="7653" y="4254"/>
                    <a:pt x="7655" y="4254"/>
                  </a:cubicBezTo>
                  <a:close/>
                  <a:moveTo>
                    <a:pt x="7660" y="5733"/>
                  </a:moveTo>
                  <a:cubicBezTo>
                    <a:pt x="7699" y="5733"/>
                    <a:pt x="7937" y="5849"/>
                    <a:pt x="8216" y="6007"/>
                  </a:cubicBezTo>
                  <a:cubicBezTo>
                    <a:pt x="8501" y="6168"/>
                    <a:pt x="8700" y="6289"/>
                    <a:pt x="8679" y="6289"/>
                  </a:cubicBezTo>
                  <a:cubicBezTo>
                    <a:pt x="8678" y="6289"/>
                    <a:pt x="8676" y="6289"/>
                    <a:pt x="8673" y="6288"/>
                  </a:cubicBezTo>
                  <a:cubicBezTo>
                    <a:pt x="8625" y="6272"/>
                    <a:pt x="8396" y="6208"/>
                    <a:pt x="8162" y="6143"/>
                  </a:cubicBezTo>
                  <a:cubicBezTo>
                    <a:pt x="7811" y="6048"/>
                    <a:pt x="7728" y="6003"/>
                    <a:pt x="7688" y="5899"/>
                  </a:cubicBezTo>
                  <a:cubicBezTo>
                    <a:pt x="7661" y="5832"/>
                    <a:pt x="7646" y="5755"/>
                    <a:pt x="7654" y="5735"/>
                  </a:cubicBezTo>
                  <a:cubicBezTo>
                    <a:pt x="7655" y="5733"/>
                    <a:pt x="7657" y="5733"/>
                    <a:pt x="7660" y="5733"/>
                  </a:cubicBezTo>
                  <a:close/>
                  <a:moveTo>
                    <a:pt x="13130" y="4909"/>
                  </a:moveTo>
                  <a:cubicBezTo>
                    <a:pt x="13135" y="4909"/>
                    <a:pt x="13140" y="4909"/>
                    <a:pt x="13145" y="4910"/>
                  </a:cubicBezTo>
                  <a:cubicBezTo>
                    <a:pt x="13400" y="4920"/>
                    <a:pt x="14976" y="5292"/>
                    <a:pt x="14976" y="5340"/>
                  </a:cubicBezTo>
                  <a:cubicBezTo>
                    <a:pt x="14976" y="5431"/>
                    <a:pt x="13852" y="6516"/>
                    <a:pt x="13759" y="6516"/>
                  </a:cubicBezTo>
                  <a:cubicBezTo>
                    <a:pt x="13707" y="6516"/>
                    <a:pt x="13337" y="6370"/>
                    <a:pt x="12942" y="6195"/>
                  </a:cubicBezTo>
                  <a:lnTo>
                    <a:pt x="12220" y="5875"/>
                  </a:lnTo>
                  <a:lnTo>
                    <a:pt x="12468" y="5584"/>
                  </a:lnTo>
                  <a:cubicBezTo>
                    <a:pt x="12607" y="5424"/>
                    <a:pt x="12784" y="5206"/>
                    <a:pt x="12864" y="5098"/>
                  </a:cubicBezTo>
                  <a:cubicBezTo>
                    <a:pt x="12967" y="4960"/>
                    <a:pt x="13037" y="4909"/>
                    <a:pt x="13130" y="4909"/>
                  </a:cubicBezTo>
                  <a:close/>
                  <a:moveTo>
                    <a:pt x="8538" y="4671"/>
                  </a:moveTo>
                  <a:cubicBezTo>
                    <a:pt x="8566" y="4671"/>
                    <a:pt x="8799" y="4770"/>
                    <a:pt x="9073" y="4898"/>
                  </a:cubicBezTo>
                  <a:lnTo>
                    <a:pt x="9593" y="5141"/>
                  </a:lnTo>
                  <a:lnTo>
                    <a:pt x="9887" y="5763"/>
                  </a:lnTo>
                  <a:cubicBezTo>
                    <a:pt x="10049" y="6106"/>
                    <a:pt x="10196" y="6437"/>
                    <a:pt x="10215" y="6498"/>
                  </a:cubicBezTo>
                  <a:lnTo>
                    <a:pt x="10248" y="6612"/>
                  </a:lnTo>
                  <a:lnTo>
                    <a:pt x="10035" y="6498"/>
                  </a:lnTo>
                  <a:cubicBezTo>
                    <a:pt x="9854" y="6402"/>
                    <a:pt x="9780" y="6307"/>
                    <a:pt x="9565" y="5890"/>
                  </a:cubicBezTo>
                  <a:cubicBezTo>
                    <a:pt x="9351" y="5482"/>
                    <a:pt x="8979" y="4967"/>
                    <a:pt x="8905" y="4967"/>
                  </a:cubicBezTo>
                  <a:cubicBezTo>
                    <a:pt x="8898" y="4967"/>
                    <a:pt x="8893" y="4973"/>
                    <a:pt x="8893" y="4986"/>
                  </a:cubicBezTo>
                  <a:cubicBezTo>
                    <a:pt x="8893" y="5014"/>
                    <a:pt x="8987" y="5168"/>
                    <a:pt x="9107" y="5324"/>
                  </a:cubicBezTo>
                  <a:cubicBezTo>
                    <a:pt x="9318" y="5605"/>
                    <a:pt x="9645" y="6195"/>
                    <a:pt x="9609" y="6229"/>
                  </a:cubicBezTo>
                  <a:cubicBezTo>
                    <a:pt x="9608" y="6231"/>
                    <a:pt x="9606" y="6231"/>
                    <a:pt x="9602" y="6231"/>
                  </a:cubicBezTo>
                  <a:cubicBezTo>
                    <a:pt x="9579" y="6231"/>
                    <a:pt x="9504" y="6198"/>
                    <a:pt x="9426" y="6151"/>
                  </a:cubicBezTo>
                  <a:cubicBezTo>
                    <a:pt x="9315" y="6084"/>
                    <a:pt x="9200" y="5927"/>
                    <a:pt x="9072" y="5673"/>
                  </a:cubicBezTo>
                  <a:cubicBezTo>
                    <a:pt x="8966" y="5466"/>
                    <a:pt x="8799" y="5157"/>
                    <a:pt x="8699" y="4993"/>
                  </a:cubicBezTo>
                  <a:cubicBezTo>
                    <a:pt x="8598" y="4825"/>
                    <a:pt x="8525" y="4684"/>
                    <a:pt x="8536" y="4672"/>
                  </a:cubicBezTo>
                  <a:cubicBezTo>
                    <a:pt x="8536" y="4671"/>
                    <a:pt x="8537" y="4671"/>
                    <a:pt x="8538" y="4671"/>
                  </a:cubicBezTo>
                  <a:close/>
                  <a:moveTo>
                    <a:pt x="10218" y="5693"/>
                  </a:moveTo>
                  <a:cubicBezTo>
                    <a:pt x="10253" y="5693"/>
                    <a:pt x="10576" y="6385"/>
                    <a:pt x="10656" y="6635"/>
                  </a:cubicBezTo>
                  <a:cubicBezTo>
                    <a:pt x="10704" y="6784"/>
                    <a:pt x="10716" y="6849"/>
                    <a:pt x="10681" y="6849"/>
                  </a:cubicBezTo>
                  <a:cubicBezTo>
                    <a:pt x="10660" y="6849"/>
                    <a:pt x="10622" y="6826"/>
                    <a:pt x="10565" y="6783"/>
                  </a:cubicBezTo>
                  <a:cubicBezTo>
                    <a:pt x="10478" y="6718"/>
                    <a:pt x="10410" y="6557"/>
                    <a:pt x="10321" y="6203"/>
                  </a:cubicBezTo>
                  <a:cubicBezTo>
                    <a:pt x="10251" y="5933"/>
                    <a:pt x="10204" y="5705"/>
                    <a:pt x="10216" y="5693"/>
                  </a:cubicBezTo>
                  <a:cubicBezTo>
                    <a:pt x="10217" y="5693"/>
                    <a:pt x="10217" y="5693"/>
                    <a:pt x="10218" y="5693"/>
                  </a:cubicBezTo>
                  <a:close/>
                  <a:moveTo>
                    <a:pt x="15311" y="5378"/>
                  </a:moveTo>
                  <a:cubicBezTo>
                    <a:pt x="15311" y="5378"/>
                    <a:pt x="15312" y="5378"/>
                    <a:pt x="15313" y="5378"/>
                  </a:cubicBezTo>
                  <a:cubicBezTo>
                    <a:pt x="15405" y="5382"/>
                    <a:pt x="16660" y="5681"/>
                    <a:pt x="16836" y="5740"/>
                  </a:cubicBezTo>
                  <a:cubicBezTo>
                    <a:pt x="16917" y="5767"/>
                    <a:pt x="15806" y="6746"/>
                    <a:pt x="15536" y="6885"/>
                  </a:cubicBezTo>
                  <a:cubicBezTo>
                    <a:pt x="15432" y="6938"/>
                    <a:pt x="15271" y="6984"/>
                    <a:pt x="15188" y="6984"/>
                  </a:cubicBezTo>
                  <a:cubicBezTo>
                    <a:pt x="15048" y="6984"/>
                    <a:pt x="14049" y="6692"/>
                    <a:pt x="13986" y="6635"/>
                  </a:cubicBezTo>
                  <a:cubicBezTo>
                    <a:pt x="13975" y="6623"/>
                    <a:pt x="14245" y="6336"/>
                    <a:pt x="14588" y="5993"/>
                  </a:cubicBezTo>
                  <a:cubicBezTo>
                    <a:pt x="14994" y="5585"/>
                    <a:pt x="15240" y="5378"/>
                    <a:pt x="15311" y="5378"/>
                  </a:cubicBezTo>
                  <a:close/>
                  <a:moveTo>
                    <a:pt x="10241" y="5488"/>
                  </a:moveTo>
                  <a:cubicBezTo>
                    <a:pt x="10271" y="5488"/>
                    <a:pt x="10335" y="5513"/>
                    <a:pt x="10441" y="5560"/>
                  </a:cubicBezTo>
                  <a:cubicBezTo>
                    <a:pt x="10549" y="5606"/>
                    <a:pt x="10635" y="5700"/>
                    <a:pt x="10688" y="5824"/>
                  </a:cubicBezTo>
                  <a:cubicBezTo>
                    <a:pt x="10771" y="6022"/>
                    <a:pt x="11127" y="7030"/>
                    <a:pt x="11127" y="7067"/>
                  </a:cubicBezTo>
                  <a:cubicBezTo>
                    <a:pt x="11127" y="7069"/>
                    <a:pt x="11125" y="7070"/>
                    <a:pt x="11120" y="7070"/>
                  </a:cubicBezTo>
                  <a:cubicBezTo>
                    <a:pt x="11103" y="7070"/>
                    <a:pt x="11053" y="7053"/>
                    <a:pt x="11000" y="7028"/>
                  </a:cubicBezTo>
                  <a:cubicBezTo>
                    <a:pt x="10905" y="6985"/>
                    <a:pt x="10844" y="6879"/>
                    <a:pt x="10759" y="6625"/>
                  </a:cubicBezTo>
                  <a:cubicBezTo>
                    <a:pt x="10635" y="6250"/>
                    <a:pt x="10444" y="5843"/>
                    <a:pt x="10287" y="5621"/>
                  </a:cubicBezTo>
                  <a:cubicBezTo>
                    <a:pt x="10224" y="5530"/>
                    <a:pt x="10203" y="5488"/>
                    <a:pt x="10241" y="5488"/>
                  </a:cubicBezTo>
                  <a:close/>
                  <a:moveTo>
                    <a:pt x="3448" y="5481"/>
                  </a:moveTo>
                  <a:cubicBezTo>
                    <a:pt x="3448" y="5481"/>
                    <a:pt x="3449" y="5481"/>
                    <a:pt x="3449" y="5481"/>
                  </a:cubicBezTo>
                  <a:cubicBezTo>
                    <a:pt x="3480" y="5485"/>
                    <a:pt x="3534" y="5494"/>
                    <a:pt x="3561" y="5501"/>
                  </a:cubicBezTo>
                  <a:cubicBezTo>
                    <a:pt x="3589" y="5509"/>
                    <a:pt x="3697" y="5531"/>
                    <a:pt x="3808" y="5551"/>
                  </a:cubicBezTo>
                  <a:cubicBezTo>
                    <a:pt x="3996" y="5582"/>
                    <a:pt x="4004" y="5593"/>
                    <a:pt x="4004" y="5780"/>
                  </a:cubicBezTo>
                  <a:cubicBezTo>
                    <a:pt x="4004" y="5886"/>
                    <a:pt x="4038" y="6243"/>
                    <a:pt x="4083" y="6564"/>
                  </a:cubicBezTo>
                  <a:cubicBezTo>
                    <a:pt x="4124" y="6886"/>
                    <a:pt x="4152" y="7163"/>
                    <a:pt x="4143" y="7172"/>
                  </a:cubicBezTo>
                  <a:cubicBezTo>
                    <a:pt x="4143" y="7172"/>
                    <a:pt x="4142" y="7172"/>
                    <a:pt x="4142" y="7172"/>
                  </a:cubicBezTo>
                  <a:cubicBezTo>
                    <a:pt x="4126" y="7172"/>
                    <a:pt x="3955" y="6799"/>
                    <a:pt x="3756" y="6334"/>
                  </a:cubicBezTo>
                  <a:cubicBezTo>
                    <a:pt x="3554" y="5863"/>
                    <a:pt x="3418" y="5481"/>
                    <a:pt x="3448" y="5481"/>
                  </a:cubicBezTo>
                  <a:close/>
                  <a:moveTo>
                    <a:pt x="10790" y="5728"/>
                  </a:moveTo>
                  <a:cubicBezTo>
                    <a:pt x="10831" y="5728"/>
                    <a:pt x="10942" y="5804"/>
                    <a:pt x="11051" y="5919"/>
                  </a:cubicBezTo>
                  <a:cubicBezTo>
                    <a:pt x="11158" y="6033"/>
                    <a:pt x="11301" y="6303"/>
                    <a:pt x="11435" y="6641"/>
                  </a:cubicBezTo>
                  <a:cubicBezTo>
                    <a:pt x="11552" y="6937"/>
                    <a:pt x="11649" y="7194"/>
                    <a:pt x="11649" y="7211"/>
                  </a:cubicBezTo>
                  <a:cubicBezTo>
                    <a:pt x="11649" y="7215"/>
                    <a:pt x="11643" y="7217"/>
                    <a:pt x="11633" y="7217"/>
                  </a:cubicBezTo>
                  <a:cubicBezTo>
                    <a:pt x="11604" y="7217"/>
                    <a:pt x="11536" y="7200"/>
                    <a:pt x="11453" y="7172"/>
                  </a:cubicBezTo>
                  <a:cubicBezTo>
                    <a:pt x="11263" y="7105"/>
                    <a:pt x="11253" y="7089"/>
                    <a:pt x="11051" y="6485"/>
                  </a:cubicBezTo>
                  <a:cubicBezTo>
                    <a:pt x="10936" y="6147"/>
                    <a:pt x="10822" y="5835"/>
                    <a:pt x="10798" y="5799"/>
                  </a:cubicBezTo>
                  <a:cubicBezTo>
                    <a:pt x="10767" y="5750"/>
                    <a:pt x="10768" y="5728"/>
                    <a:pt x="10790" y="5728"/>
                  </a:cubicBezTo>
                  <a:close/>
                  <a:moveTo>
                    <a:pt x="11771" y="6209"/>
                  </a:moveTo>
                  <a:cubicBezTo>
                    <a:pt x="11787" y="6209"/>
                    <a:pt x="11829" y="6230"/>
                    <a:pt x="11903" y="6268"/>
                  </a:cubicBezTo>
                  <a:cubicBezTo>
                    <a:pt x="12039" y="6336"/>
                    <a:pt x="12075" y="6449"/>
                    <a:pt x="12134" y="6958"/>
                  </a:cubicBezTo>
                  <a:lnTo>
                    <a:pt x="12163" y="7219"/>
                  </a:lnTo>
                  <a:lnTo>
                    <a:pt x="12018" y="6826"/>
                  </a:lnTo>
                  <a:cubicBezTo>
                    <a:pt x="11935" y="6605"/>
                    <a:pt x="11842" y="6382"/>
                    <a:pt x="11809" y="6318"/>
                  </a:cubicBezTo>
                  <a:cubicBezTo>
                    <a:pt x="11768" y="6243"/>
                    <a:pt x="11750" y="6209"/>
                    <a:pt x="11771" y="6209"/>
                  </a:cubicBezTo>
                  <a:close/>
                  <a:moveTo>
                    <a:pt x="11245" y="5969"/>
                  </a:moveTo>
                  <a:cubicBezTo>
                    <a:pt x="11266" y="5969"/>
                    <a:pt x="11348" y="6002"/>
                    <a:pt x="11441" y="6050"/>
                  </a:cubicBezTo>
                  <a:cubicBezTo>
                    <a:pt x="11586" y="6127"/>
                    <a:pt x="11662" y="6224"/>
                    <a:pt x="11788" y="6501"/>
                  </a:cubicBezTo>
                  <a:cubicBezTo>
                    <a:pt x="11875" y="6692"/>
                    <a:pt x="11984" y="6977"/>
                    <a:pt x="12027" y="7123"/>
                  </a:cubicBezTo>
                  <a:lnTo>
                    <a:pt x="12103" y="7390"/>
                  </a:lnTo>
                  <a:lnTo>
                    <a:pt x="12103" y="7390"/>
                  </a:lnTo>
                  <a:lnTo>
                    <a:pt x="11932" y="7334"/>
                  </a:lnTo>
                  <a:cubicBezTo>
                    <a:pt x="11778" y="7286"/>
                    <a:pt x="11746" y="7239"/>
                    <a:pt x="11619" y="6885"/>
                  </a:cubicBezTo>
                  <a:cubicBezTo>
                    <a:pt x="11544" y="6665"/>
                    <a:pt x="11424" y="6377"/>
                    <a:pt x="11353" y="6237"/>
                  </a:cubicBezTo>
                  <a:cubicBezTo>
                    <a:pt x="11282" y="6097"/>
                    <a:pt x="11233" y="5979"/>
                    <a:pt x="11241" y="5970"/>
                  </a:cubicBezTo>
                  <a:cubicBezTo>
                    <a:pt x="11241" y="5969"/>
                    <a:pt x="11243" y="5969"/>
                    <a:pt x="11245" y="5969"/>
                  </a:cubicBezTo>
                  <a:close/>
                  <a:moveTo>
                    <a:pt x="11864" y="7506"/>
                  </a:moveTo>
                  <a:cubicBezTo>
                    <a:pt x="11864" y="7506"/>
                    <a:pt x="11865" y="7506"/>
                    <a:pt x="11865" y="7507"/>
                  </a:cubicBezTo>
                  <a:cubicBezTo>
                    <a:pt x="12052" y="7565"/>
                    <a:pt x="12166" y="7626"/>
                    <a:pt x="12166" y="7663"/>
                  </a:cubicBezTo>
                  <a:cubicBezTo>
                    <a:pt x="12166" y="7674"/>
                    <a:pt x="12157" y="7679"/>
                    <a:pt x="12142" y="7679"/>
                  </a:cubicBezTo>
                  <a:cubicBezTo>
                    <a:pt x="12115" y="7679"/>
                    <a:pt x="12067" y="7663"/>
                    <a:pt x="12010" y="7632"/>
                  </a:cubicBezTo>
                  <a:cubicBezTo>
                    <a:pt x="11923" y="7587"/>
                    <a:pt x="11854" y="7540"/>
                    <a:pt x="11854" y="7527"/>
                  </a:cubicBezTo>
                  <a:cubicBezTo>
                    <a:pt x="11854" y="7514"/>
                    <a:pt x="11858" y="7506"/>
                    <a:pt x="11864" y="7506"/>
                  </a:cubicBezTo>
                  <a:close/>
                  <a:moveTo>
                    <a:pt x="12359" y="6507"/>
                  </a:moveTo>
                  <a:cubicBezTo>
                    <a:pt x="12395" y="6507"/>
                    <a:pt x="12461" y="6528"/>
                    <a:pt x="12534" y="6565"/>
                  </a:cubicBezTo>
                  <a:cubicBezTo>
                    <a:pt x="12704" y="6652"/>
                    <a:pt x="12729" y="6696"/>
                    <a:pt x="12859" y="7147"/>
                  </a:cubicBezTo>
                  <a:cubicBezTo>
                    <a:pt x="12990" y="7602"/>
                    <a:pt x="13017" y="7687"/>
                    <a:pt x="12962" y="7687"/>
                  </a:cubicBezTo>
                  <a:cubicBezTo>
                    <a:pt x="12947" y="7687"/>
                    <a:pt x="12926" y="7681"/>
                    <a:pt x="12899" y="7674"/>
                  </a:cubicBezTo>
                  <a:cubicBezTo>
                    <a:pt x="12837" y="7659"/>
                    <a:pt x="12769" y="7568"/>
                    <a:pt x="12732" y="7454"/>
                  </a:cubicBezTo>
                  <a:cubicBezTo>
                    <a:pt x="12645" y="7189"/>
                    <a:pt x="12371" y="6579"/>
                    <a:pt x="12339" y="6579"/>
                  </a:cubicBezTo>
                  <a:cubicBezTo>
                    <a:pt x="12338" y="6579"/>
                    <a:pt x="12338" y="6579"/>
                    <a:pt x="12337" y="6580"/>
                  </a:cubicBezTo>
                  <a:cubicBezTo>
                    <a:pt x="12327" y="6592"/>
                    <a:pt x="12368" y="6716"/>
                    <a:pt x="12428" y="6857"/>
                  </a:cubicBezTo>
                  <a:cubicBezTo>
                    <a:pt x="12490" y="6997"/>
                    <a:pt x="12585" y="7222"/>
                    <a:pt x="12638" y="7361"/>
                  </a:cubicBezTo>
                  <a:lnTo>
                    <a:pt x="12737" y="7609"/>
                  </a:lnTo>
                  <a:lnTo>
                    <a:pt x="12621" y="7573"/>
                  </a:lnTo>
                  <a:cubicBezTo>
                    <a:pt x="12558" y="7553"/>
                    <a:pt x="12495" y="7516"/>
                    <a:pt x="12484" y="7493"/>
                  </a:cubicBezTo>
                  <a:cubicBezTo>
                    <a:pt x="12477" y="7476"/>
                    <a:pt x="12465" y="7467"/>
                    <a:pt x="12449" y="7467"/>
                  </a:cubicBezTo>
                  <a:cubicBezTo>
                    <a:pt x="12440" y="7467"/>
                    <a:pt x="12430" y="7470"/>
                    <a:pt x="12420" y="7476"/>
                  </a:cubicBezTo>
                  <a:cubicBezTo>
                    <a:pt x="12414" y="7479"/>
                    <a:pt x="12410" y="7481"/>
                    <a:pt x="12406" y="7481"/>
                  </a:cubicBezTo>
                  <a:cubicBezTo>
                    <a:pt x="12393" y="7481"/>
                    <a:pt x="12392" y="7461"/>
                    <a:pt x="12404" y="7426"/>
                  </a:cubicBezTo>
                  <a:cubicBezTo>
                    <a:pt x="12421" y="7385"/>
                    <a:pt x="12409" y="7271"/>
                    <a:pt x="12380" y="7178"/>
                  </a:cubicBezTo>
                  <a:cubicBezTo>
                    <a:pt x="12299" y="6931"/>
                    <a:pt x="12231" y="6538"/>
                    <a:pt x="12266" y="6538"/>
                  </a:cubicBezTo>
                  <a:cubicBezTo>
                    <a:pt x="12268" y="6538"/>
                    <a:pt x="12269" y="6539"/>
                    <a:pt x="12270" y="6540"/>
                  </a:cubicBezTo>
                  <a:cubicBezTo>
                    <a:pt x="12279" y="6545"/>
                    <a:pt x="12287" y="6548"/>
                    <a:pt x="12295" y="6548"/>
                  </a:cubicBezTo>
                  <a:cubicBezTo>
                    <a:pt x="12310" y="6548"/>
                    <a:pt x="12323" y="6537"/>
                    <a:pt x="12331" y="6518"/>
                  </a:cubicBezTo>
                  <a:cubicBezTo>
                    <a:pt x="12334" y="6510"/>
                    <a:pt x="12344" y="6507"/>
                    <a:pt x="12359" y="6507"/>
                  </a:cubicBezTo>
                  <a:close/>
                  <a:moveTo>
                    <a:pt x="12807" y="6696"/>
                  </a:moveTo>
                  <a:cubicBezTo>
                    <a:pt x="12826" y="6696"/>
                    <a:pt x="12887" y="6720"/>
                    <a:pt x="12951" y="6752"/>
                  </a:cubicBezTo>
                  <a:cubicBezTo>
                    <a:pt x="13062" y="6810"/>
                    <a:pt x="13113" y="6913"/>
                    <a:pt x="13224" y="7305"/>
                  </a:cubicBezTo>
                  <a:cubicBezTo>
                    <a:pt x="13299" y="7571"/>
                    <a:pt x="13353" y="7793"/>
                    <a:pt x="13344" y="7801"/>
                  </a:cubicBezTo>
                  <a:cubicBezTo>
                    <a:pt x="13342" y="7803"/>
                    <a:pt x="13336" y="7804"/>
                    <a:pt x="13329" y="7804"/>
                  </a:cubicBezTo>
                  <a:cubicBezTo>
                    <a:pt x="13305" y="7804"/>
                    <a:pt x="13257" y="7794"/>
                    <a:pt x="13205" y="7775"/>
                  </a:cubicBezTo>
                  <a:cubicBezTo>
                    <a:pt x="13110" y="7741"/>
                    <a:pt x="13058" y="7634"/>
                    <a:pt x="12936" y="7223"/>
                  </a:cubicBezTo>
                  <a:cubicBezTo>
                    <a:pt x="12852" y="6942"/>
                    <a:pt x="12792" y="6706"/>
                    <a:pt x="12801" y="6697"/>
                  </a:cubicBezTo>
                  <a:cubicBezTo>
                    <a:pt x="12802" y="6696"/>
                    <a:pt x="12804" y="6696"/>
                    <a:pt x="12807" y="6696"/>
                  </a:cubicBezTo>
                  <a:close/>
                  <a:moveTo>
                    <a:pt x="13499" y="6984"/>
                  </a:moveTo>
                  <a:cubicBezTo>
                    <a:pt x="13620" y="6986"/>
                    <a:pt x="13661" y="7097"/>
                    <a:pt x="13686" y="7476"/>
                  </a:cubicBezTo>
                  <a:lnTo>
                    <a:pt x="13713" y="7893"/>
                  </a:lnTo>
                  <a:lnTo>
                    <a:pt x="13620" y="7580"/>
                  </a:lnTo>
                  <a:cubicBezTo>
                    <a:pt x="13566" y="7409"/>
                    <a:pt x="13510" y="7204"/>
                    <a:pt x="13491" y="7125"/>
                  </a:cubicBezTo>
                  <a:cubicBezTo>
                    <a:pt x="13473" y="7047"/>
                    <a:pt x="13477" y="6984"/>
                    <a:pt x="13499" y="6984"/>
                  </a:cubicBezTo>
                  <a:close/>
                  <a:moveTo>
                    <a:pt x="13197" y="6837"/>
                  </a:moveTo>
                  <a:cubicBezTo>
                    <a:pt x="13273" y="6837"/>
                    <a:pt x="13402" y="7072"/>
                    <a:pt x="13497" y="7400"/>
                  </a:cubicBezTo>
                  <a:cubicBezTo>
                    <a:pt x="13617" y="7820"/>
                    <a:pt x="13641" y="7897"/>
                    <a:pt x="13587" y="7897"/>
                  </a:cubicBezTo>
                  <a:cubicBezTo>
                    <a:pt x="13574" y="7897"/>
                    <a:pt x="13554" y="7892"/>
                    <a:pt x="13530" y="7886"/>
                  </a:cubicBezTo>
                  <a:cubicBezTo>
                    <a:pt x="13460" y="7868"/>
                    <a:pt x="13398" y="7727"/>
                    <a:pt x="13296" y="7363"/>
                  </a:cubicBezTo>
                  <a:cubicBezTo>
                    <a:pt x="13218" y="7087"/>
                    <a:pt x="13162" y="6857"/>
                    <a:pt x="13170" y="6849"/>
                  </a:cubicBezTo>
                  <a:cubicBezTo>
                    <a:pt x="13178" y="6841"/>
                    <a:pt x="13187" y="6837"/>
                    <a:pt x="13197" y="6837"/>
                  </a:cubicBezTo>
                  <a:close/>
                  <a:moveTo>
                    <a:pt x="12459" y="7710"/>
                  </a:moveTo>
                  <a:cubicBezTo>
                    <a:pt x="12466" y="7710"/>
                    <a:pt x="12475" y="7732"/>
                    <a:pt x="12492" y="7777"/>
                  </a:cubicBezTo>
                  <a:cubicBezTo>
                    <a:pt x="12536" y="7888"/>
                    <a:pt x="12541" y="7959"/>
                    <a:pt x="12513" y="7959"/>
                  </a:cubicBezTo>
                  <a:cubicBezTo>
                    <a:pt x="12503" y="7959"/>
                    <a:pt x="12490" y="7951"/>
                    <a:pt x="12474" y="7934"/>
                  </a:cubicBezTo>
                  <a:cubicBezTo>
                    <a:pt x="12442" y="7902"/>
                    <a:pt x="12424" y="7833"/>
                    <a:pt x="12436" y="7781"/>
                  </a:cubicBezTo>
                  <a:cubicBezTo>
                    <a:pt x="12446" y="7733"/>
                    <a:pt x="12452" y="7710"/>
                    <a:pt x="12459" y="7710"/>
                  </a:cubicBezTo>
                  <a:close/>
                  <a:moveTo>
                    <a:pt x="15413" y="7504"/>
                  </a:moveTo>
                  <a:cubicBezTo>
                    <a:pt x="15489" y="7504"/>
                    <a:pt x="15497" y="7540"/>
                    <a:pt x="15466" y="7747"/>
                  </a:cubicBezTo>
                  <a:cubicBezTo>
                    <a:pt x="15442" y="7920"/>
                    <a:pt x="15418" y="8017"/>
                    <a:pt x="15405" y="8017"/>
                  </a:cubicBezTo>
                  <a:cubicBezTo>
                    <a:pt x="15397" y="8017"/>
                    <a:pt x="15393" y="7989"/>
                    <a:pt x="15393" y="7929"/>
                  </a:cubicBezTo>
                  <a:cubicBezTo>
                    <a:pt x="15391" y="7873"/>
                    <a:pt x="15375" y="7753"/>
                    <a:pt x="15358" y="7664"/>
                  </a:cubicBezTo>
                  <a:cubicBezTo>
                    <a:pt x="15330" y="7533"/>
                    <a:pt x="15342" y="7504"/>
                    <a:pt x="15413" y="7504"/>
                  </a:cubicBezTo>
                  <a:close/>
                  <a:moveTo>
                    <a:pt x="13812" y="7146"/>
                  </a:moveTo>
                  <a:cubicBezTo>
                    <a:pt x="13822" y="7146"/>
                    <a:pt x="13854" y="7237"/>
                    <a:pt x="13882" y="7354"/>
                  </a:cubicBezTo>
                  <a:cubicBezTo>
                    <a:pt x="13914" y="7480"/>
                    <a:pt x="13962" y="7662"/>
                    <a:pt x="13989" y="7762"/>
                  </a:cubicBezTo>
                  <a:cubicBezTo>
                    <a:pt x="14045" y="7971"/>
                    <a:pt x="14054" y="8049"/>
                    <a:pt x="14008" y="8049"/>
                  </a:cubicBezTo>
                  <a:cubicBezTo>
                    <a:pt x="13992" y="8049"/>
                    <a:pt x="13970" y="8040"/>
                    <a:pt x="13941" y="8024"/>
                  </a:cubicBezTo>
                  <a:cubicBezTo>
                    <a:pt x="13860" y="7981"/>
                    <a:pt x="13838" y="7896"/>
                    <a:pt x="13819" y="7568"/>
                  </a:cubicBezTo>
                  <a:cubicBezTo>
                    <a:pt x="13805" y="7345"/>
                    <a:pt x="13801" y="7157"/>
                    <a:pt x="13811" y="7147"/>
                  </a:cubicBezTo>
                  <a:cubicBezTo>
                    <a:pt x="13811" y="7146"/>
                    <a:pt x="13812" y="7146"/>
                    <a:pt x="13812" y="7146"/>
                  </a:cubicBezTo>
                  <a:close/>
                  <a:moveTo>
                    <a:pt x="4147" y="5586"/>
                  </a:moveTo>
                  <a:cubicBezTo>
                    <a:pt x="4148" y="5586"/>
                    <a:pt x="4148" y="5586"/>
                    <a:pt x="4148" y="5586"/>
                  </a:cubicBezTo>
                  <a:cubicBezTo>
                    <a:pt x="4929" y="5695"/>
                    <a:pt x="5777" y="5830"/>
                    <a:pt x="5797" y="5850"/>
                  </a:cubicBezTo>
                  <a:cubicBezTo>
                    <a:pt x="5822" y="5875"/>
                    <a:pt x="6018" y="7180"/>
                    <a:pt x="6104" y="7888"/>
                  </a:cubicBezTo>
                  <a:lnTo>
                    <a:pt x="6134" y="8136"/>
                  </a:lnTo>
                  <a:lnTo>
                    <a:pt x="5705" y="8100"/>
                  </a:lnTo>
                  <a:cubicBezTo>
                    <a:pt x="5471" y="8080"/>
                    <a:pt x="5087" y="8036"/>
                    <a:pt x="4861" y="8004"/>
                  </a:cubicBezTo>
                  <a:lnTo>
                    <a:pt x="4445" y="7944"/>
                  </a:lnTo>
                  <a:lnTo>
                    <a:pt x="4309" y="7139"/>
                  </a:lnTo>
                  <a:cubicBezTo>
                    <a:pt x="4236" y="6697"/>
                    <a:pt x="4159" y="6163"/>
                    <a:pt x="4140" y="5957"/>
                  </a:cubicBezTo>
                  <a:cubicBezTo>
                    <a:pt x="4122" y="5752"/>
                    <a:pt x="4125" y="5586"/>
                    <a:pt x="4147" y="5586"/>
                  </a:cubicBezTo>
                  <a:close/>
                  <a:moveTo>
                    <a:pt x="13977" y="7189"/>
                  </a:moveTo>
                  <a:cubicBezTo>
                    <a:pt x="14025" y="7189"/>
                    <a:pt x="14105" y="7215"/>
                    <a:pt x="14160" y="7256"/>
                  </a:cubicBezTo>
                  <a:cubicBezTo>
                    <a:pt x="14233" y="7311"/>
                    <a:pt x="14482" y="8230"/>
                    <a:pt x="14425" y="8230"/>
                  </a:cubicBezTo>
                  <a:cubicBezTo>
                    <a:pt x="14347" y="8230"/>
                    <a:pt x="14140" y="8092"/>
                    <a:pt x="14121" y="8028"/>
                  </a:cubicBezTo>
                  <a:cubicBezTo>
                    <a:pt x="14089" y="7925"/>
                    <a:pt x="13935" y="7242"/>
                    <a:pt x="13935" y="7212"/>
                  </a:cubicBezTo>
                  <a:cubicBezTo>
                    <a:pt x="13935" y="7196"/>
                    <a:pt x="13952" y="7189"/>
                    <a:pt x="13977" y="7189"/>
                  </a:cubicBezTo>
                  <a:close/>
                  <a:moveTo>
                    <a:pt x="12585" y="7774"/>
                  </a:moveTo>
                  <a:cubicBezTo>
                    <a:pt x="12610" y="7774"/>
                    <a:pt x="12652" y="7789"/>
                    <a:pt x="12717" y="7815"/>
                  </a:cubicBezTo>
                  <a:cubicBezTo>
                    <a:pt x="12805" y="7852"/>
                    <a:pt x="12946" y="8102"/>
                    <a:pt x="12946" y="8222"/>
                  </a:cubicBezTo>
                  <a:cubicBezTo>
                    <a:pt x="12946" y="8231"/>
                    <a:pt x="12941" y="8236"/>
                    <a:pt x="12933" y="8236"/>
                  </a:cubicBezTo>
                  <a:cubicBezTo>
                    <a:pt x="12872" y="8236"/>
                    <a:pt x="12620" y="8009"/>
                    <a:pt x="12585" y="7909"/>
                  </a:cubicBezTo>
                  <a:cubicBezTo>
                    <a:pt x="12551" y="7814"/>
                    <a:pt x="12545" y="7774"/>
                    <a:pt x="12585" y="7774"/>
                  </a:cubicBezTo>
                  <a:close/>
                  <a:moveTo>
                    <a:pt x="6094" y="5896"/>
                  </a:moveTo>
                  <a:cubicBezTo>
                    <a:pt x="6104" y="5896"/>
                    <a:pt x="6114" y="5896"/>
                    <a:pt x="6126" y="5896"/>
                  </a:cubicBezTo>
                  <a:cubicBezTo>
                    <a:pt x="6345" y="5903"/>
                    <a:pt x="7454" y="6155"/>
                    <a:pt x="7509" y="6208"/>
                  </a:cubicBezTo>
                  <a:cubicBezTo>
                    <a:pt x="7570" y="6270"/>
                    <a:pt x="7951" y="8247"/>
                    <a:pt x="7910" y="8289"/>
                  </a:cubicBezTo>
                  <a:cubicBezTo>
                    <a:pt x="7906" y="8293"/>
                    <a:pt x="7882" y="8295"/>
                    <a:pt x="7842" y="8295"/>
                  </a:cubicBezTo>
                  <a:cubicBezTo>
                    <a:pt x="7714" y="8295"/>
                    <a:pt x="7420" y="8275"/>
                    <a:pt x="7091" y="8242"/>
                  </a:cubicBezTo>
                  <a:lnTo>
                    <a:pt x="6304" y="8163"/>
                  </a:lnTo>
                  <a:lnTo>
                    <a:pt x="6270" y="7873"/>
                  </a:lnTo>
                  <a:cubicBezTo>
                    <a:pt x="6215" y="7414"/>
                    <a:pt x="6035" y="6135"/>
                    <a:pt x="6006" y="6005"/>
                  </a:cubicBezTo>
                  <a:cubicBezTo>
                    <a:pt x="5986" y="5916"/>
                    <a:pt x="5999" y="5896"/>
                    <a:pt x="6094" y="5896"/>
                  </a:cubicBezTo>
                  <a:close/>
                  <a:moveTo>
                    <a:pt x="14324" y="7293"/>
                  </a:moveTo>
                  <a:cubicBezTo>
                    <a:pt x="14355" y="7293"/>
                    <a:pt x="14413" y="7318"/>
                    <a:pt x="14466" y="7359"/>
                  </a:cubicBezTo>
                  <a:cubicBezTo>
                    <a:pt x="14533" y="7413"/>
                    <a:pt x="14715" y="8091"/>
                    <a:pt x="14715" y="8289"/>
                  </a:cubicBezTo>
                  <a:cubicBezTo>
                    <a:pt x="14715" y="8317"/>
                    <a:pt x="14700" y="8331"/>
                    <a:pt x="14675" y="8331"/>
                  </a:cubicBezTo>
                  <a:cubicBezTo>
                    <a:pt x="14650" y="8331"/>
                    <a:pt x="14613" y="8317"/>
                    <a:pt x="14569" y="8289"/>
                  </a:cubicBezTo>
                  <a:cubicBezTo>
                    <a:pt x="14520" y="8257"/>
                    <a:pt x="14299" y="7461"/>
                    <a:pt x="14299" y="7311"/>
                  </a:cubicBezTo>
                  <a:cubicBezTo>
                    <a:pt x="14299" y="7299"/>
                    <a:pt x="14308" y="7293"/>
                    <a:pt x="14324" y="7293"/>
                  </a:cubicBezTo>
                  <a:close/>
                  <a:moveTo>
                    <a:pt x="12978" y="7920"/>
                  </a:moveTo>
                  <a:cubicBezTo>
                    <a:pt x="13062" y="7920"/>
                    <a:pt x="13129" y="8040"/>
                    <a:pt x="13178" y="8283"/>
                  </a:cubicBezTo>
                  <a:cubicBezTo>
                    <a:pt x="13200" y="8388"/>
                    <a:pt x="13209" y="8432"/>
                    <a:pt x="13192" y="8432"/>
                  </a:cubicBezTo>
                  <a:cubicBezTo>
                    <a:pt x="13180" y="8432"/>
                    <a:pt x="13156" y="8411"/>
                    <a:pt x="13115" y="8374"/>
                  </a:cubicBezTo>
                  <a:cubicBezTo>
                    <a:pt x="13062" y="8326"/>
                    <a:pt x="12990" y="8201"/>
                    <a:pt x="12959" y="8102"/>
                  </a:cubicBezTo>
                  <a:cubicBezTo>
                    <a:pt x="12916" y="7956"/>
                    <a:pt x="12919" y="7920"/>
                    <a:pt x="12978" y="7920"/>
                  </a:cubicBezTo>
                  <a:close/>
                  <a:moveTo>
                    <a:pt x="7819" y="6265"/>
                  </a:moveTo>
                  <a:cubicBezTo>
                    <a:pt x="7880" y="6265"/>
                    <a:pt x="7999" y="6298"/>
                    <a:pt x="8216" y="6365"/>
                  </a:cubicBezTo>
                  <a:cubicBezTo>
                    <a:pt x="9457" y="6746"/>
                    <a:pt x="9723" y="6835"/>
                    <a:pt x="9723" y="6869"/>
                  </a:cubicBezTo>
                  <a:cubicBezTo>
                    <a:pt x="9723" y="6902"/>
                    <a:pt x="9821" y="7664"/>
                    <a:pt x="9902" y="8273"/>
                  </a:cubicBezTo>
                  <a:lnTo>
                    <a:pt x="9926" y="8449"/>
                  </a:lnTo>
                  <a:lnTo>
                    <a:pt x="9926" y="8449"/>
                  </a:lnTo>
                  <a:lnTo>
                    <a:pt x="9205" y="8412"/>
                  </a:lnTo>
                  <a:cubicBezTo>
                    <a:pt x="8811" y="8392"/>
                    <a:pt x="8407" y="8358"/>
                    <a:pt x="8312" y="8340"/>
                  </a:cubicBezTo>
                  <a:lnTo>
                    <a:pt x="8141" y="8302"/>
                  </a:lnTo>
                  <a:lnTo>
                    <a:pt x="7971" y="7394"/>
                  </a:lnTo>
                  <a:cubicBezTo>
                    <a:pt x="7880" y="6898"/>
                    <a:pt x="7791" y="6438"/>
                    <a:pt x="7776" y="6375"/>
                  </a:cubicBezTo>
                  <a:cubicBezTo>
                    <a:pt x="7757" y="6301"/>
                    <a:pt x="7756" y="6265"/>
                    <a:pt x="7819" y="6265"/>
                  </a:cubicBezTo>
                  <a:close/>
                  <a:moveTo>
                    <a:pt x="14638" y="7402"/>
                  </a:moveTo>
                  <a:cubicBezTo>
                    <a:pt x="14668" y="7402"/>
                    <a:pt x="14723" y="7418"/>
                    <a:pt x="14803" y="7452"/>
                  </a:cubicBezTo>
                  <a:cubicBezTo>
                    <a:pt x="14927" y="7504"/>
                    <a:pt x="14945" y="7549"/>
                    <a:pt x="15025" y="8023"/>
                  </a:cubicBezTo>
                  <a:cubicBezTo>
                    <a:pt x="15057" y="8210"/>
                    <a:pt x="15096" y="8402"/>
                    <a:pt x="15112" y="8455"/>
                  </a:cubicBezTo>
                  <a:cubicBezTo>
                    <a:pt x="15126" y="8501"/>
                    <a:pt x="15130" y="8523"/>
                    <a:pt x="15110" y="8523"/>
                  </a:cubicBezTo>
                  <a:cubicBezTo>
                    <a:pt x="15092" y="8523"/>
                    <a:pt x="15053" y="8504"/>
                    <a:pt x="14981" y="8468"/>
                  </a:cubicBezTo>
                  <a:cubicBezTo>
                    <a:pt x="14891" y="8424"/>
                    <a:pt x="14808" y="8334"/>
                    <a:pt x="14794" y="8270"/>
                  </a:cubicBezTo>
                  <a:cubicBezTo>
                    <a:pt x="14780" y="8207"/>
                    <a:pt x="14731" y="7991"/>
                    <a:pt x="14689" y="7799"/>
                  </a:cubicBezTo>
                  <a:cubicBezTo>
                    <a:pt x="14647" y="7607"/>
                    <a:pt x="14610" y="7434"/>
                    <a:pt x="14610" y="7420"/>
                  </a:cubicBezTo>
                  <a:cubicBezTo>
                    <a:pt x="14610" y="7408"/>
                    <a:pt x="14620" y="7402"/>
                    <a:pt x="14638" y="7402"/>
                  </a:cubicBezTo>
                  <a:close/>
                  <a:moveTo>
                    <a:pt x="9967" y="6986"/>
                  </a:moveTo>
                  <a:cubicBezTo>
                    <a:pt x="9967" y="6986"/>
                    <a:pt x="9968" y="6986"/>
                    <a:pt x="9968" y="6986"/>
                  </a:cubicBezTo>
                  <a:cubicBezTo>
                    <a:pt x="9990" y="6989"/>
                    <a:pt x="10310" y="7160"/>
                    <a:pt x="10684" y="7374"/>
                  </a:cubicBezTo>
                  <a:cubicBezTo>
                    <a:pt x="11059" y="7587"/>
                    <a:pt x="11380" y="7766"/>
                    <a:pt x="11401" y="7775"/>
                  </a:cubicBezTo>
                  <a:cubicBezTo>
                    <a:pt x="11439" y="7789"/>
                    <a:pt x="11600" y="8554"/>
                    <a:pt x="11574" y="8582"/>
                  </a:cubicBezTo>
                  <a:cubicBezTo>
                    <a:pt x="11573" y="8583"/>
                    <a:pt x="11565" y="8583"/>
                    <a:pt x="11552" y="8583"/>
                  </a:cubicBezTo>
                  <a:cubicBezTo>
                    <a:pt x="11470" y="8583"/>
                    <a:pt x="11175" y="8563"/>
                    <a:pt x="10834" y="8531"/>
                  </a:cubicBezTo>
                  <a:lnTo>
                    <a:pt x="10112" y="8467"/>
                  </a:lnTo>
                  <a:lnTo>
                    <a:pt x="10052" y="7973"/>
                  </a:lnTo>
                  <a:cubicBezTo>
                    <a:pt x="10021" y="7700"/>
                    <a:pt x="9977" y="7366"/>
                    <a:pt x="9960" y="7231"/>
                  </a:cubicBezTo>
                  <a:cubicBezTo>
                    <a:pt x="9941" y="7097"/>
                    <a:pt x="9944" y="6986"/>
                    <a:pt x="9967" y="6986"/>
                  </a:cubicBezTo>
                  <a:close/>
                  <a:moveTo>
                    <a:pt x="15157" y="7504"/>
                  </a:moveTo>
                  <a:cubicBezTo>
                    <a:pt x="15230" y="7504"/>
                    <a:pt x="15288" y="7521"/>
                    <a:pt x="15288" y="7545"/>
                  </a:cubicBezTo>
                  <a:cubicBezTo>
                    <a:pt x="15288" y="7568"/>
                    <a:pt x="15311" y="7774"/>
                    <a:pt x="15339" y="8008"/>
                  </a:cubicBezTo>
                  <a:cubicBezTo>
                    <a:pt x="15387" y="8386"/>
                    <a:pt x="15366" y="8619"/>
                    <a:pt x="15289" y="8619"/>
                  </a:cubicBezTo>
                  <a:cubicBezTo>
                    <a:pt x="15279" y="8619"/>
                    <a:pt x="15268" y="8615"/>
                    <a:pt x="15256" y="8607"/>
                  </a:cubicBezTo>
                  <a:cubicBezTo>
                    <a:pt x="15208" y="8575"/>
                    <a:pt x="15028" y="7747"/>
                    <a:pt x="15028" y="7560"/>
                  </a:cubicBezTo>
                  <a:cubicBezTo>
                    <a:pt x="15028" y="7528"/>
                    <a:pt x="15084" y="7504"/>
                    <a:pt x="15157" y="7504"/>
                  </a:cubicBezTo>
                  <a:close/>
                  <a:moveTo>
                    <a:pt x="13177" y="7993"/>
                  </a:moveTo>
                  <a:cubicBezTo>
                    <a:pt x="13196" y="7993"/>
                    <a:pt x="13241" y="8004"/>
                    <a:pt x="13291" y="8023"/>
                  </a:cubicBezTo>
                  <a:cubicBezTo>
                    <a:pt x="13414" y="8069"/>
                    <a:pt x="13450" y="8148"/>
                    <a:pt x="13489" y="8449"/>
                  </a:cubicBezTo>
                  <a:cubicBezTo>
                    <a:pt x="13505" y="8574"/>
                    <a:pt x="13508" y="8619"/>
                    <a:pt x="13478" y="8619"/>
                  </a:cubicBezTo>
                  <a:cubicBezTo>
                    <a:pt x="13465" y="8619"/>
                    <a:pt x="13445" y="8610"/>
                    <a:pt x="13416" y="8595"/>
                  </a:cubicBezTo>
                  <a:cubicBezTo>
                    <a:pt x="13359" y="8567"/>
                    <a:pt x="13280" y="8427"/>
                    <a:pt x="13236" y="8275"/>
                  </a:cubicBezTo>
                  <a:cubicBezTo>
                    <a:pt x="13192" y="8130"/>
                    <a:pt x="13160" y="8001"/>
                    <a:pt x="13169" y="7995"/>
                  </a:cubicBezTo>
                  <a:cubicBezTo>
                    <a:pt x="13170" y="7993"/>
                    <a:pt x="13173" y="7993"/>
                    <a:pt x="13177" y="7993"/>
                  </a:cubicBezTo>
                  <a:close/>
                  <a:moveTo>
                    <a:pt x="13606" y="8128"/>
                  </a:moveTo>
                  <a:cubicBezTo>
                    <a:pt x="13638" y="8128"/>
                    <a:pt x="13673" y="8139"/>
                    <a:pt x="13697" y="8163"/>
                  </a:cubicBezTo>
                  <a:cubicBezTo>
                    <a:pt x="13752" y="8218"/>
                    <a:pt x="13733" y="8646"/>
                    <a:pt x="13674" y="8646"/>
                  </a:cubicBezTo>
                  <a:cubicBezTo>
                    <a:pt x="13626" y="8646"/>
                    <a:pt x="13519" y="8330"/>
                    <a:pt x="13519" y="8190"/>
                  </a:cubicBezTo>
                  <a:cubicBezTo>
                    <a:pt x="13519" y="8151"/>
                    <a:pt x="13560" y="8128"/>
                    <a:pt x="13606" y="8128"/>
                  </a:cubicBezTo>
                  <a:close/>
                  <a:moveTo>
                    <a:pt x="11642" y="7922"/>
                  </a:moveTo>
                  <a:cubicBezTo>
                    <a:pt x="11642" y="7922"/>
                    <a:pt x="11642" y="7922"/>
                    <a:pt x="11642" y="7922"/>
                  </a:cubicBezTo>
                  <a:cubicBezTo>
                    <a:pt x="11709" y="7929"/>
                    <a:pt x="12857" y="8702"/>
                    <a:pt x="12832" y="8727"/>
                  </a:cubicBezTo>
                  <a:cubicBezTo>
                    <a:pt x="12830" y="8730"/>
                    <a:pt x="12818" y="8731"/>
                    <a:pt x="12798" y="8731"/>
                  </a:cubicBezTo>
                  <a:cubicBezTo>
                    <a:pt x="12618" y="8731"/>
                    <a:pt x="11795" y="8645"/>
                    <a:pt x="11761" y="8618"/>
                  </a:cubicBezTo>
                  <a:cubicBezTo>
                    <a:pt x="11749" y="8608"/>
                    <a:pt x="11711" y="8448"/>
                    <a:pt x="11675" y="8261"/>
                  </a:cubicBezTo>
                  <a:cubicBezTo>
                    <a:pt x="11641" y="8074"/>
                    <a:pt x="11626" y="7922"/>
                    <a:pt x="11642" y="7922"/>
                  </a:cubicBezTo>
                  <a:close/>
                  <a:moveTo>
                    <a:pt x="14887" y="8670"/>
                  </a:moveTo>
                  <a:cubicBezTo>
                    <a:pt x="14904" y="8670"/>
                    <a:pt x="14965" y="8694"/>
                    <a:pt x="15034" y="8731"/>
                  </a:cubicBezTo>
                  <a:cubicBezTo>
                    <a:pt x="15151" y="8794"/>
                    <a:pt x="15176" y="8849"/>
                    <a:pt x="15203" y="9104"/>
                  </a:cubicBezTo>
                  <a:cubicBezTo>
                    <a:pt x="15222" y="9289"/>
                    <a:pt x="15206" y="9524"/>
                    <a:pt x="15161" y="9714"/>
                  </a:cubicBezTo>
                  <a:cubicBezTo>
                    <a:pt x="15126" y="9866"/>
                    <a:pt x="15094" y="9973"/>
                    <a:pt x="15085" y="9973"/>
                  </a:cubicBezTo>
                  <a:cubicBezTo>
                    <a:pt x="15084" y="9973"/>
                    <a:pt x="15083" y="9971"/>
                    <a:pt x="15083" y="9967"/>
                  </a:cubicBezTo>
                  <a:cubicBezTo>
                    <a:pt x="15081" y="9932"/>
                    <a:pt x="15032" y="9633"/>
                    <a:pt x="14976" y="9296"/>
                  </a:cubicBezTo>
                  <a:cubicBezTo>
                    <a:pt x="14917" y="8957"/>
                    <a:pt x="14877" y="8678"/>
                    <a:pt x="14883" y="8671"/>
                  </a:cubicBezTo>
                  <a:cubicBezTo>
                    <a:pt x="14884" y="8671"/>
                    <a:pt x="14885" y="8670"/>
                    <a:pt x="14887" y="8670"/>
                  </a:cubicBezTo>
                  <a:close/>
                  <a:moveTo>
                    <a:pt x="4625" y="8186"/>
                  </a:moveTo>
                  <a:cubicBezTo>
                    <a:pt x="4631" y="8186"/>
                    <a:pt x="4638" y="8187"/>
                    <a:pt x="4644" y="8187"/>
                  </a:cubicBezTo>
                  <a:cubicBezTo>
                    <a:pt x="4707" y="8191"/>
                    <a:pt x="5075" y="8245"/>
                    <a:pt x="5459" y="8308"/>
                  </a:cubicBezTo>
                  <a:lnTo>
                    <a:pt x="6161" y="8420"/>
                  </a:lnTo>
                  <a:lnTo>
                    <a:pt x="6221" y="8999"/>
                  </a:lnTo>
                  <a:cubicBezTo>
                    <a:pt x="6254" y="9317"/>
                    <a:pt x="6298" y="9677"/>
                    <a:pt x="6317" y="9792"/>
                  </a:cubicBezTo>
                  <a:lnTo>
                    <a:pt x="6353" y="10006"/>
                  </a:lnTo>
                  <a:lnTo>
                    <a:pt x="6153" y="9979"/>
                  </a:lnTo>
                  <a:cubicBezTo>
                    <a:pt x="6043" y="9964"/>
                    <a:pt x="5794" y="9938"/>
                    <a:pt x="5596" y="9919"/>
                  </a:cubicBezTo>
                  <a:cubicBezTo>
                    <a:pt x="5247" y="9885"/>
                    <a:pt x="5239" y="9880"/>
                    <a:pt x="5160" y="9694"/>
                  </a:cubicBezTo>
                  <a:cubicBezTo>
                    <a:pt x="5115" y="9591"/>
                    <a:pt x="4954" y="9206"/>
                    <a:pt x="4805" y="8842"/>
                  </a:cubicBezTo>
                  <a:cubicBezTo>
                    <a:pt x="4560" y="8250"/>
                    <a:pt x="4537" y="8186"/>
                    <a:pt x="4625" y="8186"/>
                  </a:cubicBezTo>
                  <a:close/>
                  <a:moveTo>
                    <a:pt x="11895" y="8921"/>
                  </a:moveTo>
                  <a:cubicBezTo>
                    <a:pt x="11980" y="8921"/>
                    <a:pt x="12127" y="8948"/>
                    <a:pt x="12375" y="8987"/>
                  </a:cubicBezTo>
                  <a:cubicBezTo>
                    <a:pt x="12618" y="9026"/>
                    <a:pt x="12932" y="9059"/>
                    <a:pt x="13077" y="9063"/>
                  </a:cubicBezTo>
                  <a:cubicBezTo>
                    <a:pt x="13296" y="9066"/>
                    <a:pt x="13585" y="9183"/>
                    <a:pt x="13513" y="9238"/>
                  </a:cubicBezTo>
                  <a:cubicBezTo>
                    <a:pt x="13394" y="9332"/>
                    <a:pt x="13098" y="9480"/>
                    <a:pt x="13030" y="9480"/>
                  </a:cubicBezTo>
                  <a:cubicBezTo>
                    <a:pt x="12983" y="9480"/>
                    <a:pt x="12946" y="9499"/>
                    <a:pt x="12946" y="9522"/>
                  </a:cubicBezTo>
                  <a:cubicBezTo>
                    <a:pt x="12946" y="9586"/>
                    <a:pt x="12029" y="10081"/>
                    <a:pt x="11915" y="10081"/>
                  </a:cubicBezTo>
                  <a:cubicBezTo>
                    <a:pt x="11912" y="10081"/>
                    <a:pt x="11909" y="10081"/>
                    <a:pt x="11907" y="10079"/>
                  </a:cubicBezTo>
                  <a:cubicBezTo>
                    <a:pt x="11879" y="10061"/>
                    <a:pt x="11853" y="9927"/>
                    <a:pt x="11849" y="9776"/>
                  </a:cubicBezTo>
                  <a:cubicBezTo>
                    <a:pt x="11846" y="9630"/>
                    <a:pt x="11828" y="9371"/>
                    <a:pt x="11809" y="9209"/>
                  </a:cubicBezTo>
                  <a:cubicBezTo>
                    <a:pt x="11784" y="8994"/>
                    <a:pt x="11755" y="8921"/>
                    <a:pt x="11895" y="8921"/>
                  </a:cubicBezTo>
                  <a:close/>
                  <a:moveTo>
                    <a:pt x="6454" y="8446"/>
                  </a:moveTo>
                  <a:cubicBezTo>
                    <a:pt x="6463" y="8446"/>
                    <a:pt x="6473" y="8446"/>
                    <a:pt x="6484" y="8447"/>
                  </a:cubicBezTo>
                  <a:cubicBezTo>
                    <a:pt x="6639" y="8455"/>
                    <a:pt x="7977" y="8607"/>
                    <a:pt x="7991" y="8618"/>
                  </a:cubicBezTo>
                  <a:cubicBezTo>
                    <a:pt x="8007" y="8630"/>
                    <a:pt x="8264" y="10122"/>
                    <a:pt x="8252" y="10131"/>
                  </a:cubicBezTo>
                  <a:cubicBezTo>
                    <a:pt x="8251" y="10132"/>
                    <a:pt x="8247" y="10132"/>
                    <a:pt x="8240" y="10132"/>
                  </a:cubicBezTo>
                  <a:cubicBezTo>
                    <a:pt x="8083" y="10132"/>
                    <a:pt x="6537" y="10001"/>
                    <a:pt x="6519" y="9984"/>
                  </a:cubicBezTo>
                  <a:cubicBezTo>
                    <a:pt x="6499" y="9964"/>
                    <a:pt x="6344" y="8698"/>
                    <a:pt x="6344" y="8560"/>
                  </a:cubicBezTo>
                  <a:cubicBezTo>
                    <a:pt x="6344" y="8471"/>
                    <a:pt x="6366" y="8446"/>
                    <a:pt x="6454" y="8446"/>
                  </a:cubicBezTo>
                  <a:close/>
                  <a:moveTo>
                    <a:pt x="8493" y="8663"/>
                  </a:moveTo>
                  <a:cubicBezTo>
                    <a:pt x="8975" y="8663"/>
                    <a:pt x="9918" y="8713"/>
                    <a:pt x="9953" y="8755"/>
                  </a:cubicBezTo>
                  <a:cubicBezTo>
                    <a:pt x="9977" y="8786"/>
                    <a:pt x="10183" y="10229"/>
                    <a:pt x="10164" y="10248"/>
                  </a:cubicBezTo>
                  <a:cubicBezTo>
                    <a:pt x="10161" y="10251"/>
                    <a:pt x="10141" y="10252"/>
                    <a:pt x="10106" y="10252"/>
                  </a:cubicBezTo>
                  <a:cubicBezTo>
                    <a:pt x="9813" y="10252"/>
                    <a:pt x="8519" y="10160"/>
                    <a:pt x="8490" y="10134"/>
                  </a:cubicBezTo>
                  <a:cubicBezTo>
                    <a:pt x="8469" y="10111"/>
                    <a:pt x="8217" y="8788"/>
                    <a:pt x="8216" y="8683"/>
                  </a:cubicBezTo>
                  <a:cubicBezTo>
                    <a:pt x="8216" y="8669"/>
                    <a:pt x="8327" y="8663"/>
                    <a:pt x="8493" y="8663"/>
                  </a:cubicBezTo>
                  <a:close/>
                  <a:moveTo>
                    <a:pt x="10291" y="8757"/>
                  </a:moveTo>
                  <a:cubicBezTo>
                    <a:pt x="10297" y="8757"/>
                    <a:pt x="10304" y="8758"/>
                    <a:pt x="10311" y="8758"/>
                  </a:cubicBezTo>
                  <a:cubicBezTo>
                    <a:pt x="10452" y="8768"/>
                    <a:pt x="11615" y="8892"/>
                    <a:pt x="11627" y="8901"/>
                  </a:cubicBezTo>
                  <a:cubicBezTo>
                    <a:pt x="11634" y="8905"/>
                    <a:pt x="11653" y="9135"/>
                    <a:pt x="11673" y="9415"/>
                  </a:cubicBezTo>
                  <a:cubicBezTo>
                    <a:pt x="11691" y="9696"/>
                    <a:pt x="11715" y="9987"/>
                    <a:pt x="11729" y="10067"/>
                  </a:cubicBezTo>
                  <a:cubicBezTo>
                    <a:pt x="11759" y="10259"/>
                    <a:pt x="11672" y="10332"/>
                    <a:pt x="11339" y="10332"/>
                  </a:cubicBezTo>
                  <a:cubicBezTo>
                    <a:pt x="11243" y="10332"/>
                    <a:pt x="11125" y="10326"/>
                    <a:pt x="10984" y="10315"/>
                  </a:cubicBezTo>
                  <a:cubicBezTo>
                    <a:pt x="10688" y="10289"/>
                    <a:pt x="10437" y="10260"/>
                    <a:pt x="10422" y="10244"/>
                  </a:cubicBezTo>
                  <a:cubicBezTo>
                    <a:pt x="10388" y="10212"/>
                    <a:pt x="10191" y="9028"/>
                    <a:pt x="10191" y="8865"/>
                  </a:cubicBezTo>
                  <a:cubicBezTo>
                    <a:pt x="10191" y="8786"/>
                    <a:pt x="10218" y="8757"/>
                    <a:pt x="10291" y="8757"/>
                  </a:cubicBezTo>
                  <a:close/>
                  <a:moveTo>
                    <a:pt x="14581" y="8505"/>
                  </a:moveTo>
                  <a:cubicBezTo>
                    <a:pt x="14601" y="8505"/>
                    <a:pt x="14651" y="8536"/>
                    <a:pt x="14701" y="8579"/>
                  </a:cubicBezTo>
                  <a:cubicBezTo>
                    <a:pt x="14782" y="8651"/>
                    <a:pt x="14834" y="8829"/>
                    <a:pt x="14918" y="9328"/>
                  </a:cubicBezTo>
                  <a:cubicBezTo>
                    <a:pt x="15028" y="9974"/>
                    <a:pt x="15049" y="10435"/>
                    <a:pt x="14982" y="10670"/>
                  </a:cubicBezTo>
                  <a:cubicBezTo>
                    <a:pt x="14980" y="10677"/>
                    <a:pt x="14978" y="10681"/>
                    <a:pt x="14975" y="10681"/>
                  </a:cubicBezTo>
                  <a:cubicBezTo>
                    <a:pt x="14946" y="10681"/>
                    <a:pt x="14869" y="10326"/>
                    <a:pt x="14751" y="9658"/>
                  </a:cubicBezTo>
                  <a:cubicBezTo>
                    <a:pt x="14643" y="9035"/>
                    <a:pt x="14562" y="8517"/>
                    <a:pt x="14574" y="8507"/>
                  </a:cubicBezTo>
                  <a:cubicBezTo>
                    <a:pt x="14576" y="8505"/>
                    <a:pt x="14578" y="8505"/>
                    <a:pt x="14581" y="8505"/>
                  </a:cubicBezTo>
                  <a:close/>
                  <a:moveTo>
                    <a:pt x="14018" y="9514"/>
                  </a:moveTo>
                  <a:cubicBezTo>
                    <a:pt x="14034" y="9514"/>
                    <a:pt x="14063" y="9663"/>
                    <a:pt x="14134" y="10027"/>
                  </a:cubicBezTo>
                  <a:cubicBezTo>
                    <a:pt x="14201" y="10369"/>
                    <a:pt x="14267" y="10689"/>
                    <a:pt x="14280" y="10740"/>
                  </a:cubicBezTo>
                  <a:cubicBezTo>
                    <a:pt x="14294" y="10791"/>
                    <a:pt x="14286" y="10829"/>
                    <a:pt x="14261" y="10829"/>
                  </a:cubicBezTo>
                  <a:cubicBezTo>
                    <a:pt x="14140" y="10828"/>
                    <a:pt x="14080" y="10706"/>
                    <a:pt x="14033" y="10368"/>
                  </a:cubicBezTo>
                  <a:cubicBezTo>
                    <a:pt x="14005" y="10166"/>
                    <a:pt x="13989" y="9865"/>
                    <a:pt x="13998" y="9704"/>
                  </a:cubicBezTo>
                  <a:cubicBezTo>
                    <a:pt x="14004" y="9584"/>
                    <a:pt x="14008" y="9514"/>
                    <a:pt x="14018" y="9514"/>
                  </a:cubicBezTo>
                  <a:close/>
                  <a:moveTo>
                    <a:pt x="10468" y="10467"/>
                  </a:moveTo>
                  <a:lnTo>
                    <a:pt x="10655" y="10474"/>
                  </a:lnTo>
                  <a:cubicBezTo>
                    <a:pt x="10759" y="10479"/>
                    <a:pt x="10940" y="10495"/>
                    <a:pt x="11066" y="10513"/>
                  </a:cubicBezTo>
                  <a:lnTo>
                    <a:pt x="11290" y="10543"/>
                  </a:lnTo>
                  <a:lnTo>
                    <a:pt x="11036" y="10740"/>
                  </a:lnTo>
                  <a:cubicBezTo>
                    <a:pt x="10868" y="10868"/>
                    <a:pt x="10757" y="10933"/>
                    <a:pt x="10681" y="10933"/>
                  </a:cubicBezTo>
                  <a:cubicBezTo>
                    <a:pt x="10597" y="10933"/>
                    <a:pt x="10553" y="10856"/>
                    <a:pt x="10519" y="10701"/>
                  </a:cubicBezTo>
                  <a:lnTo>
                    <a:pt x="10468" y="10467"/>
                  </a:lnTo>
                  <a:close/>
                  <a:moveTo>
                    <a:pt x="13966" y="8272"/>
                  </a:moveTo>
                  <a:cubicBezTo>
                    <a:pt x="13982" y="8272"/>
                    <a:pt x="13999" y="8276"/>
                    <a:pt x="14019" y="8283"/>
                  </a:cubicBezTo>
                  <a:cubicBezTo>
                    <a:pt x="14082" y="8308"/>
                    <a:pt x="14141" y="8388"/>
                    <a:pt x="14160" y="8471"/>
                  </a:cubicBezTo>
                  <a:cubicBezTo>
                    <a:pt x="14389" y="9552"/>
                    <a:pt x="14651" y="10915"/>
                    <a:pt x="14633" y="10931"/>
                  </a:cubicBezTo>
                  <a:cubicBezTo>
                    <a:pt x="14630" y="10934"/>
                    <a:pt x="14625" y="10935"/>
                    <a:pt x="14618" y="10935"/>
                  </a:cubicBezTo>
                  <a:cubicBezTo>
                    <a:pt x="14593" y="10935"/>
                    <a:pt x="14545" y="10920"/>
                    <a:pt x="14493" y="10896"/>
                  </a:cubicBezTo>
                  <a:cubicBezTo>
                    <a:pt x="14393" y="10851"/>
                    <a:pt x="14359" y="10767"/>
                    <a:pt x="14282" y="10382"/>
                  </a:cubicBezTo>
                  <a:cubicBezTo>
                    <a:pt x="14232" y="10129"/>
                    <a:pt x="14118" y="9599"/>
                    <a:pt x="14033" y="9209"/>
                  </a:cubicBezTo>
                  <a:cubicBezTo>
                    <a:pt x="13875" y="8494"/>
                    <a:pt x="13854" y="8272"/>
                    <a:pt x="13966" y="8272"/>
                  </a:cubicBezTo>
                  <a:close/>
                  <a:moveTo>
                    <a:pt x="14279" y="8388"/>
                  </a:moveTo>
                  <a:cubicBezTo>
                    <a:pt x="14454" y="8388"/>
                    <a:pt x="14502" y="8538"/>
                    <a:pt x="14709" y="9740"/>
                  </a:cubicBezTo>
                  <a:cubicBezTo>
                    <a:pt x="14826" y="10415"/>
                    <a:pt x="14922" y="10982"/>
                    <a:pt x="14922" y="10998"/>
                  </a:cubicBezTo>
                  <a:cubicBezTo>
                    <a:pt x="14922" y="11009"/>
                    <a:pt x="14909" y="11014"/>
                    <a:pt x="14888" y="11014"/>
                  </a:cubicBezTo>
                  <a:cubicBezTo>
                    <a:pt x="14872" y="11014"/>
                    <a:pt x="14853" y="11012"/>
                    <a:pt x="14831" y="11006"/>
                  </a:cubicBezTo>
                  <a:cubicBezTo>
                    <a:pt x="14756" y="10986"/>
                    <a:pt x="14695" y="10751"/>
                    <a:pt x="14481" y="9685"/>
                  </a:cubicBezTo>
                  <a:cubicBezTo>
                    <a:pt x="14320" y="8884"/>
                    <a:pt x="14243" y="8388"/>
                    <a:pt x="14279" y="8388"/>
                  </a:cubicBezTo>
                  <a:close/>
                  <a:moveTo>
                    <a:pt x="11303" y="11120"/>
                  </a:moveTo>
                  <a:cubicBezTo>
                    <a:pt x="11327" y="11120"/>
                    <a:pt x="11342" y="11151"/>
                    <a:pt x="11360" y="11224"/>
                  </a:cubicBezTo>
                  <a:cubicBezTo>
                    <a:pt x="11386" y="11330"/>
                    <a:pt x="11386" y="11382"/>
                    <a:pt x="11359" y="11382"/>
                  </a:cubicBezTo>
                  <a:cubicBezTo>
                    <a:pt x="11341" y="11382"/>
                    <a:pt x="11309" y="11358"/>
                    <a:pt x="11265" y="11310"/>
                  </a:cubicBezTo>
                  <a:cubicBezTo>
                    <a:pt x="11187" y="11225"/>
                    <a:pt x="11186" y="11201"/>
                    <a:pt x="11250" y="11148"/>
                  </a:cubicBezTo>
                  <a:cubicBezTo>
                    <a:pt x="11272" y="11129"/>
                    <a:pt x="11289" y="11120"/>
                    <a:pt x="11303" y="11120"/>
                  </a:cubicBezTo>
                  <a:close/>
                  <a:moveTo>
                    <a:pt x="14818" y="11196"/>
                  </a:moveTo>
                  <a:cubicBezTo>
                    <a:pt x="14847" y="11196"/>
                    <a:pt x="14870" y="11251"/>
                    <a:pt x="14870" y="11312"/>
                  </a:cubicBezTo>
                  <a:cubicBezTo>
                    <a:pt x="14870" y="11366"/>
                    <a:pt x="14867" y="11392"/>
                    <a:pt x="14856" y="11392"/>
                  </a:cubicBezTo>
                  <a:cubicBezTo>
                    <a:pt x="14848" y="11392"/>
                    <a:pt x="14836" y="11378"/>
                    <a:pt x="14818" y="11351"/>
                  </a:cubicBezTo>
                  <a:cubicBezTo>
                    <a:pt x="14791" y="11310"/>
                    <a:pt x="14767" y="11256"/>
                    <a:pt x="14767" y="11235"/>
                  </a:cubicBezTo>
                  <a:cubicBezTo>
                    <a:pt x="14767" y="11211"/>
                    <a:pt x="14787" y="11196"/>
                    <a:pt x="14818" y="11196"/>
                  </a:cubicBezTo>
                  <a:close/>
                  <a:moveTo>
                    <a:pt x="13450" y="9754"/>
                  </a:moveTo>
                  <a:cubicBezTo>
                    <a:pt x="13500" y="9754"/>
                    <a:pt x="13536" y="10044"/>
                    <a:pt x="13650" y="11351"/>
                  </a:cubicBezTo>
                  <a:cubicBezTo>
                    <a:pt x="13653" y="11387"/>
                    <a:pt x="13653" y="11404"/>
                    <a:pt x="13651" y="11404"/>
                  </a:cubicBezTo>
                  <a:cubicBezTo>
                    <a:pt x="13642" y="11404"/>
                    <a:pt x="13602" y="11205"/>
                    <a:pt x="13547" y="10883"/>
                  </a:cubicBezTo>
                  <a:cubicBezTo>
                    <a:pt x="13478" y="10467"/>
                    <a:pt x="13414" y="10050"/>
                    <a:pt x="13404" y="9952"/>
                  </a:cubicBezTo>
                  <a:cubicBezTo>
                    <a:pt x="13396" y="9853"/>
                    <a:pt x="13414" y="9766"/>
                    <a:pt x="13446" y="9754"/>
                  </a:cubicBezTo>
                  <a:cubicBezTo>
                    <a:pt x="13447" y="9754"/>
                    <a:pt x="13449" y="9754"/>
                    <a:pt x="13450" y="9754"/>
                  </a:cubicBezTo>
                  <a:close/>
                  <a:moveTo>
                    <a:pt x="5379" y="10111"/>
                  </a:moveTo>
                  <a:cubicBezTo>
                    <a:pt x="5384" y="10111"/>
                    <a:pt x="5389" y="10111"/>
                    <a:pt x="5394" y="10113"/>
                  </a:cubicBezTo>
                  <a:cubicBezTo>
                    <a:pt x="5416" y="10115"/>
                    <a:pt x="5643" y="10142"/>
                    <a:pt x="5904" y="10169"/>
                  </a:cubicBezTo>
                  <a:lnTo>
                    <a:pt x="6376" y="10220"/>
                  </a:lnTo>
                  <a:lnTo>
                    <a:pt x="6470" y="10896"/>
                  </a:lnTo>
                  <a:cubicBezTo>
                    <a:pt x="6520" y="11271"/>
                    <a:pt x="6552" y="11582"/>
                    <a:pt x="6539" y="11593"/>
                  </a:cubicBezTo>
                  <a:cubicBezTo>
                    <a:pt x="6534" y="11597"/>
                    <a:pt x="6517" y="11599"/>
                    <a:pt x="6491" y="11599"/>
                  </a:cubicBezTo>
                  <a:cubicBezTo>
                    <a:pt x="6440" y="11599"/>
                    <a:pt x="6356" y="11592"/>
                    <a:pt x="6266" y="11580"/>
                  </a:cubicBezTo>
                  <a:lnTo>
                    <a:pt x="6016" y="11546"/>
                  </a:lnTo>
                  <a:lnTo>
                    <a:pt x="5687" y="10850"/>
                  </a:lnTo>
                  <a:cubicBezTo>
                    <a:pt x="5503" y="10462"/>
                    <a:pt x="5356" y="10139"/>
                    <a:pt x="5356" y="10127"/>
                  </a:cubicBezTo>
                  <a:cubicBezTo>
                    <a:pt x="5356" y="10117"/>
                    <a:pt x="5364" y="10111"/>
                    <a:pt x="5379" y="10111"/>
                  </a:cubicBezTo>
                  <a:close/>
                  <a:moveTo>
                    <a:pt x="13225" y="9895"/>
                  </a:moveTo>
                  <a:cubicBezTo>
                    <a:pt x="13276" y="9895"/>
                    <a:pt x="13327" y="10098"/>
                    <a:pt x="13406" y="10608"/>
                  </a:cubicBezTo>
                  <a:cubicBezTo>
                    <a:pt x="13509" y="11276"/>
                    <a:pt x="13552" y="11612"/>
                    <a:pt x="13533" y="11612"/>
                  </a:cubicBezTo>
                  <a:cubicBezTo>
                    <a:pt x="13517" y="11612"/>
                    <a:pt x="13460" y="11387"/>
                    <a:pt x="13363" y="10935"/>
                  </a:cubicBezTo>
                  <a:cubicBezTo>
                    <a:pt x="13249" y="10406"/>
                    <a:pt x="13156" y="9955"/>
                    <a:pt x="13156" y="9934"/>
                  </a:cubicBezTo>
                  <a:cubicBezTo>
                    <a:pt x="13156" y="9914"/>
                    <a:pt x="13189" y="9895"/>
                    <a:pt x="13225" y="9895"/>
                  </a:cubicBezTo>
                  <a:close/>
                  <a:moveTo>
                    <a:pt x="11480" y="10965"/>
                  </a:moveTo>
                  <a:cubicBezTo>
                    <a:pt x="11527" y="10965"/>
                    <a:pt x="11558" y="11040"/>
                    <a:pt x="11598" y="11232"/>
                  </a:cubicBezTo>
                  <a:cubicBezTo>
                    <a:pt x="11628" y="11394"/>
                    <a:pt x="11669" y="11560"/>
                    <a:pt x="11686" y="11598"/>
                  </a:cubicBezTo>
                  <a:cubicBezTo>
                    <a:pt x="11699" y="11630"/>
                    <a:pt x="11702" y="11646"/>
                    <a:pt x="11690" y="11646"/>
                  </a:cubicBezTo>
                  <a:cubicBezTo>
                    <a:pt x="11677" y="11646"/>
                    <a:pt x="11650" y="11630"/>
                    <a:pt x="11600" y="11600"/>
                  </a:cubicBezTo>
                  <a:cubicBezTo>
                    <a:pt x="11495" y="11538"/>
                    <a:pt x="11386" y="11272"/>
                    <a:pt x="11386" y="11081"/>
                  </a:cubicBezTo>
                  <a:cubicBezTo>
                    <a:pt x="11386" y="11034"/>
                    <a:pt x="11420" y="10985"/>
                    <a:pt x="11461" y="10969"/>
                  </a:cubicBezTo>
                  <a:cubicBezTo>
                    <a:pt x="11468" y="10966"/>
                    <a:pt x="11474" y="10965"/>
                    <a:pt x="11480" y="10965"/>
                  </a:cubicBezTo>
                  <a:close/>
                  <a:moveTo>
                    <a:pt x="12057" y="10577"/>
                  </a:moveTo>
                  <a:cubicBezTo>
                    <a:pt x="12130" y="10577"/>
                    <a:pt x="12152" y="10745"/>
                    <a:pt x="12187" y="11299"/>
                  </a:cubicBezTo>
                  <a:lnTo>
                    <a:pt x="12213" y="11688"/>
                  </a:lnTo>
                  <a:lnTo>
                    <a:pt x="12068" y="11169"/>
                  </a:lnTo>
                  <a:cubicBezTo>
                    <a:pt x="11973" y="10816"/>
                    <a:pt x="11947" y="10637"/>
                    <a:pt x="11986" y="10609"/>
                  </a:cubicBezTo>
                  <a:cubicBezTo>
                    <a:pt x="12014" y="10589"/>
                    <a:pt x="12037" y="10577"/>
                    <a:pt x="12057" y="10577"/>
                  </a:cubicBezTo>
                  <a:close/>
                  <a:moveTo>
                    <a:pt x="11815" y="10704"/>
                  </a:moveTo>
                  <a:cubicBezTo>
                    <a:pt x="11860" y="10704"/>
                    <a:pt x="11910" y="10862"/>
                    <a:pt x="12056" y="11429"/>
                  </a:cubicBezTo>
                  <a:cubicBezTo>
                    <a:pt x="12129" y="11704"/>
                    <a:pt x="12127" y="11766"/>
                    <a:pt x="12042" y="11766"/>
                  </a:cubicBezTo>
                  <a:cubicBezTo>
                    <a:pt x="12040" y="11766"/>
                    <a:pt x="12038" y="11766"/>
                    <a:pt x="12036" y="11766"/>
                  </a:cubicBezTo>
                  <a:cubicBezTo>
                    <a:pt x="11956" y="11766"/>
                    <a:pt x="11946" y="11733"/>
                    <a:pt x="11828" y="11174"/>
                  </a:cubicBezTo>
                  <a:cubicBezTo>
                    <a:pt x="11768" y="10888"/>
                    <a:pt x="11756" y="10752"/>
                    <a:pt x="11793" y="10716"/>
                  </a:cubicBezTo>
                  <a:cubicBezTo>
                    <a:pt x="11801" y="10708"/>
                    <a:pt x="11808" y="10704"/>
                    <a:pt x="11815" y="10704"/>
                  </a:cubicBezTo>
                  <a:close/>
                  <a:moveTo>
                    <a:pt x="11641" y="10834"/>
                  </a:moveTo>
                  <a:cubicBezTo>
                    <a:pt x="11666" y="10834"/>
                    <a:pt x="11722" y="11015"/>
                    <a:pt x="11772" y="11239"/>
                  </a:cubicBezTo>
                  <a:cubicBezTo>
                    <a:pt x="11868" y="11697"/>
                    <a:pt x="11873" y="11770"/>
                    <a:pt x="11809" y="11770"/>
                  </a:cubicBezTo>
                  <a:cubicBezTo>
                    <a:pt x="11768" y="11767"/>
                    <a:pt x="11595" y="11076"/>
                    <a:pt x="11595" y="10910"/>
                  </a:cubicBezTo>
                  <a:cubicBezTo>
                    <a:pt x="11595" y="10868"/>
                    <a:pt x="11616" y="10834"/>
                    <a:pt x="11641" y="10834"/>
                  </a:cubicBezTo>
                  <a:close/>
                  <a:moveTo>
                    <a:pt x="12349" y="10336"/>
                  </a:moveTo>
                  <a:lnTo>
                    <a:pt x="12442" y="10622"/>
                  </a:lnTo>
                  <a:cubicBezTo>
                    <a:pt x="12491" y="10781"/>
                    <a:pt x="12569" y="11070"/>
                    <a:pt x="12614" y="11272"/>
                  </a:cubicBezTo>
                  <a:cubicBezTo>
                    <a:pt x="12658" y="11475"/>
                    <a:pt x="12705" y="11677"/>
                    <a:pt x="12720" y="11727"/>
                  </a:cubicBezTo>
                  <a:cubicBezTo>
                    <a:pt x="12741" y="11794"/>
                    <a:pt x="12717" y="11818"/>
                    <a:pt x="12635" y="11818"/>
                  </a:cubicBezTo>
                  <a:cubicBezTo>
                    <a:pt x="12562" y="11818"/>
                    <a:pt x="12514" y="11779"/>
                    <a:pt x="12492" y="11700"/>
                  </a:cubicBezTo>
                  <a:cubicBezTo>
                    <a:pt x="12477" y="11643"/>
                    <a:pt x="12470" y="11614"/>
                    <a:pt x="12461" y="11614"/>
                  </a:cubicBezTo>
                  <a:cubicBezTo>
                    <a:pt x="12451" y="11614"/>
                    <a:pt x="12441" y="11647"/>
                    <a:pt x="12419" y="11713"/>
                  </a:cubicBezTo>
                  <a:cubicBezTo>
                    <a:pt x="12404" y="11760"/>
                    <a:pt x="12395" y="11785"/>
                    <a:pt x="12392" y="11785"/>
                  </a:cubicBezTo>
                  <a:cubicBezTo>
                    <a:pt x="12388" y="11785"/>
                    <a:pt x="12392" y="11747"/>
                    <a:pt x="12404" y="11668"/>
                  </a:cubicBezTo>
                  <a:cubicBezTo>
                    <a:pt x="12415" y="11576"/>
                    <a:pt x="12403" y="11402"/>
                    <a:pt x="12373" y="11281"/>
                  </a:cubicBezTo>
                  <a:cubicBezTo>
                    <a:pt x="12343" y="11160"/>
                    <a:pt x="12324" y="10903"/>
                    <a:pt x="12335" y="10701"/>
                  </a:cubicBezTo>
                  <a:lnTo>
                    <a:pt x="12349" y="10336"/>
                  </a:lnTo>
                  <a:close/>
                  <a:moveTo>
                    <a:pt x="6612" y="10214"/>
                  </a:moveTo>
                  <a:cubicBezTo>
                    <a:pt x="6614" y="10214"/>
                    <a:pt x="6615" y="10214"/>
                    <a:pt x="6617" y="10214"/>
                  </a:cubicBezTo>
                  <a:cubicBezTo>
                    <a:pt x="6651" y="10218"/>
                    <a:pt x="7034" y="10248"/>
                    <a:pt x="7472" y="10281"/>
                  </a:cubicBezTo>
                  <a:cubicBezTo>
                    <a:pt x="7910" y="10315"/>
                    <a:pt x="8272" y="10353"/>
                    <a:pt x="8285" y="10367"/>
                  </a:cubicBezTo>
                  <a:cubicBezTo>
                    <a:pt x="8315" y="10399"/>
                    <a:pt x="8486" y="11823"/>
                    <a:pt x="8465" y="11844"/>
                  </a:cubicBezTo>
                  <a:cubicBezTo>
                    <a:pt x="8464" y="11845"/>
                    <a:pt x="8461" y="11845"/>
                    <a:pt x="8455" y="11845"/>
                  </a:cubicBezTo>
                  <a:cubicBezTo>
                    <a:pt x="8393" y="11845"/>
                    <a:pt x="8025" y="11804"/>
                    <a:pt x="7590" y="11745"/>
                  </a:cubicBezTo>
                  <a:lnTo>
                    <a:pt x="6733" y="11630"/>
                  </a:lnTo>
                  <a:lnTo>
                    <a:pt x="6647" y="11009"/>
                  </a:lnTo>
                  <a:cubicBezTo>
                    <a:pt x="6599" y="10668"/>
                    <a:pt x="6559" y="10348"/>
                    <a:pt x="6555" y="10299"/>
                  </a:cubicBezTo>
                  <a:cubicBezTo>
                    <a:pt x="6553" y="10248"/>
                    <a:pt x="6576" y="10214"/>
                    <a:pt x="6612" y="10214"/>
                  </a:cubicBezTo>
                  <a:close/>
                  <a:moveTo>
                    <a:pt x="12641" y="10212"/>
                  </a:moveTo>
                  <a:cubicBezTo>
                    <a:pt x="12673" y="10212"/>
                    <a:pt x="12737" y="10463"/>
                    <a:pt x="12920" y="11316"/>
                  </a:cubicBezTo>
                  <a:cubicBezTo>
                    <a:pt x="13034" y="11846"/>
                    <a:pt x="13037" y="11873"/>
                    <a:pt x="12944" y="11873"/>
                  </a:cubicBezTo>
                  <a:cubicBezTo>
                    <a:pt x="12892" y="11873"/>
                    <a:pt x="12833" y="11851"/>
                    <a:pt x="12817" y="11822"/>
                  </a:cubicBezTo>
                  <a:cubicBezTo>
                    <a:pt x="12800" y="11795"/>
                    <a:pt x="12709" y="11453"/>
                    <a:pt x="12611" y="11058"/>
                  </a:cubicBezTo>
                  <a:cubicBezTo>
                    <a:pt x="12451" y="10396"/>
                    <a:pt x="12444" y="10339"/>
                    <a:pt x="12523" y="10279"/>
                  </a:cubicBezTo>
                  <a:cubicBezTo>
                    <a:pt x="12570" y="10242"/>
                    <a:pt x="12623" y="10212"/>
                    <a:pt x="12641" y="10212"/>
                  </a:cubicBezTo>
                  <a:cubicBezTo>
                    <a:pt x="12641" y="10212"/>
                    <a:pt x="12641" y="10212"/>
                    <a:pt x="12641" y="10212"/>
                  </a:cubicBezTo>
                  <a:close/>
                  <a:moveTo>
                    <a:pt x="13018" y="10000"/>
                  </a:moveTo>
                  <a:cubicBezTo>
                    <a:pt x="13057" y="10000"/>
                    <a:pt x="13058" y="10011"/>
                    <a:pt x="13261" y="10983"/>
                  </a:cubicBezTo>
                  <a:cubicBezTo>
                    <a:pt x="13428" y="11788"/>
                    <a:pt x="13440" y="11873"/>
                    <a:pt x="13374" y="11873"/>
                  </a:cubicBezTo>
                  <a:cubicBezTo>
                    <a:pt x="13351" y="11873"/>
                    <a:pt x="13264" y="11519"/>
                    <a:pt x="13182" y="11086"/>
                  </a:cubicBezTo>
                  <a:cubicBezTo>
                    <a:pt x="13103" y="10674"/>
                    <a:pt x="13030" y="10354"/>
                    <a:pt x="13014" y="10354"/>
                  </a:cubicBezTo>
                  <a:cubicBezTo>
                    <a:pt x="13014" y="10354"/>
                    <a:pt x="13013" y="10355"/>
                    <a:pt x="13013" y="10356"/>
                  </a:cubicBezTo>
                  <a:cubicBezTo>
                    <a:pt x="13003" y="10387"/>
                    <a:pt x="13054" y="10708"/>
                    <a:pt x="13126" y="11072"/>
                  </a:cubicBezTo>
                  <a:cubicBezTo>
                    <a:pt x="13200" y="11437"/>
                    <a:pt x="13260" y="11762"/>
                    <a:pt x="13260" y="11799"/>
                  </a:cubicBezTo>
                  <a:cubicBezTo>
                    <a:pt x="13260" y="11847"/>
                    <a:pt x="13233" y="11869"/>
                    <a:pt x="13200" y="11869"/>
                  </a:cubicBezTo>
                  <a:cubicBezTo>
                    <a:pt x="13154" y="11869"/>
                    <a:pt x="13094" y="11826"/>
                    <a:pt x="13078" y="11752"/>
                  </a:cubicBezTo>
                  <a:cubicBezTo>
                    <a:pt x="13065" y="11688"/>
                    <a:pt x="12979" y="11311"/>
                    <a:pt x="12891" y="10915"/>
                  </a:cubicBezTo>
                  <a:lnTo>
                    <a:pt x="12729" y="10193"/>
                  </a:lnTo>
                  <a:lnTo>
                    <a:pt x="12851" y="10095"/>
                  </a:lnTo>
                  <a:cubicBezTo>
                    <a:pt x="12918" y="10042"/>
                    <a:pt x="12991" y="10000"/>
                    <a:pt x="13015" y="10000"/>
                  </a:cubicBezTo>
                  <a:cubicBezTo>
                    <a:pt x="13016" y="10000"/>
                    <a:pt x="13017" y="10000"/>
                    <a:pt x="13018" y="10000"/>
                  </a:cubicBezTo>
                  <a:close/>
                  <a:moveTo>
                    <a:pt x="8495" y="10363"/>
                  </a:moveTo>
                  <a:lnTo>
                    <a:pt x="8709" y="10372"/>
                  </a:lnTo>
                  <a:cubicBezTo>
                    <a:pt x="9385" y="10396"/>
                    <a:pt x="10208" y="10468"/>
                    <a:pt x="10243" y="10503"/>
                  </a:cubicBezTo>
                  <a:cubicBezTo>
                    <a:pt x="10317" y="10581"/>
                    <a:pt x="10458" y="11158"/>
                    <a:pt x="10416" y="11201"/>
                  </a:cubicBezTo>
                  <a:cubicBezTo>
                    <a:pt x="10392" y="11223"/>
                    <a:pt x="10133" y="11404"/>
                    <a:pt x="9835" y="11605"/>
                  </a:cubicBezTo>
                  <a:cubicBezTo>
                    <a:pt x="9421" y="11886"/>
                    <a:pt x="9324" y="11949"/>
                    <a:pt x="9174" y="11949"/>
                  </a:cubicBezTo>
                  <a:cubicBezTo>
                    <a:pt x="9132" y="11949"/>
                    <a:pt x="9087" y="11944"/>
                    <a:pt x="9029" y="11938"/>
                  </a:cubicBezTo>
                  <a:cubicBezTo>
                    <a:pt x="8885" y="11921"/>
                    <a:pt x="8741" y="11890"/>
                    <a:pt x="8717" y="11867"/>
                  </a:cubicBezTo>
                  <a:cubicBezTo>
                    <a:pt x="8692" y="11847"/>
                    <a:pt x="8633" y="11502"/>
                    <a:pt x="8584" y="11097"/>
                  </a:cubicBezTo>
                  <a:lnTo>
                    <a:pt x="8495" y="10363"/>
                  </a:lnTo>
                  <a:close/>
                  <a:moveTo>
                    <a:pt x="14171" y="11883"/>
                  </a:moveTo>
                  <a:cubicBezTo>
                    <a:pt x="14184" y="11883"/>
                    <a:pt x="14191" y="11912"/>
                    <a:pt x="14189" y="11954"/>
                  </a:cubicBezTo>
                  <a:cubicBezTo>
                    <a:pt x="14188" y="11993"/>
                    <a:pt x="14183" y="12011"/>
                    <a:pt x="14176" y="12011"/>
                  </a:cubicBezTo>
                  <a:cubicBezTo>
                    <a:pt x="14171" y="12011"/>
                    <a:pt x="14165" y="12003"/>
                    <a:pt x="14158" y="11986"/>
                  </a:cubicBezTo>
                  <a:cubicBezTo>
                    <a:pt x="14145" y="11950"/>
                    <a:pt x="14146" y="11905"/>
                    <a:pt x="14163" y="11887"/>
                  </a:cubicBezTo>
                  <a:cubicBezTo>
                    <a:pt x="14166" y="11884"/>
                    <a:pt x="14168" y="11883"/>
                    <a:pt x="14171" y="11883"/>
                  </a:cubicBezTo>
                  <a:close/>
                  <a:moveTo>
                    <a:pt x="14509" y="11093"/>
                  </a:moveTo>
                  <a:cubicBezTo>
                    <a:pt x="14539" y="11093"/>
                    <a:pt x="14582" y="11119"/>
                    <a:pt x="14643" y="11164"/>
                  </a:cubicBezTo>
                  <a:cubicBezTo>
                    <a:pt x="14728" y="11225"/>
                    <a:pt x="14742" y="11296"/>
                    <a:pt x="14736" y="11645"/>
                  </a:cubicBezTo>
                  <a:cubicBezTo>
                    <a:pt x="14732" y="11869"/>
                    <a:pt x="14709" y="12108"/>
                    <a:pt x="14681" y="12175"/>
                  </a:cubicBezTo>
                  <a:cubicBezTo>
                    <a:pt x="14672" y="12198"/>
                    <a:pt x="14663" y="12212"/>
                    <a:pt x="14654" y="12212"/>
                  </a:cubicBezTo>
                  <a:cubicBezTo>
                    <a:pt x="14625" y="12212"/>
                    <a:pt x="14593" y="12072"/>
                    <a:pt x="14529" y="11693"/>
                  </a:cubicBezTo>
                  <a:cubicBezTo>
                    <a:pt x="14453" y="11251"/>
                    <a:pt x="14438" y="11093"/>
                    <a:pt x="14509" y="11093"/>
                  </a:cubicBezTo>
                  <a:close/>
                  <a:moveTo>
                    <a:pt x="12067" y="11927"/>
                  </a:moveTo>
                  <a:cubicBezTo>
                    <a:pt x="12111" y="11927"/>
                    <a:pt x="12168" y="11971"/>
                    <a:pt x="12187" y="12044"/>
                  </a:cubicBezTo>
                  <a:cubicBezTo>
                    <a:pt x="12220" y="12163"/>
                    <a:pt x="12226" y="12217"/>
                    <a:pt x="12200" y="12217"/>
                  </a:cubicBezTo>
                  <a:cubicBezTo>
                    <a:pt x="12185" y="12217"/>
                    <a:pt x="12157" y="12197"/>
                    <a:pt x="12117" y="12159"/>
                  </a:cubicBezTo>
                  <a:cubicBezTo>
                    <a:pt x="12056" y="12107"/>
                    <a:pt x="12012" y="12033"/>
                    <a:pt x="12012" y="11997"/>
                  </a:cubicBezTo>
                  <a:cubicBezTo>
                    <a:pt x="12012" y="11949"/>
                    <a:pt x="12036" y="11927"/>
                    <a:pt x="12067" y="11927"/>
                  </a:cubicBezTo>
                  <a:close/>
                  <a:moveTo>
                    <a:pt x="8818" y="12086"/>
                  </a:moveTo>
                  <a:cubicBezTo>
                    <a:pt x="8848" y="12086"/>
                    <a:pt x="8886" y="12096"/>
                    <a:pt x="8933" y="12115"/>
                  </a:cubicBezTo>
                  <a:cubicBezTo>
                    <a:pt x="8981" y="12133"/>
                    <a:pt x="8974" y="12161"/>
                    <a:pt x="8906" y="12214"/>
                  </a:cubicBezTo>
                  <a:cubicBezTo>
                    <a:pt x="8847" y="12259"/>
                    <a:pt x="8806" y="12282"/>
                    <a:pt x="8780" y="12282"/>
                  </a:cubicBezTo>
                  <a:cubicBezTo>
                    <a:pt x="8748" y="12282"/>
                    <a:pt x="8736" y="12250"/>
                    <a:pt x="8736" y="12184"/>
                  </a:cubicBezTo>
                  <a:cubicBezTo>
                    <a:pt x="8736" y="12119"/>
                    <a:pt x="8763" y="12086"/>
                    <a:pt x="8818" y="12086"/>
                  </a:cubicBezTo>
                  <a:close/>
                  <a:moveTo>
                    <a:pt x="6298" y="11767"/>
                  </a:moveTo>
                  <a:cubicBezTo>
                    <a:pt x="6392" y="11767"/>
                    <a:pt x="6499" y="11784"/>
                    <a:pt x="6528" y="11806"/>
                  </a:cubicBezTo>
                  <a:cubicBezTo>
                    <a:pt x="6579" y="11839"/>
                    <a:pt x="6706" y="12402"/>
                    <a:pt x="6706" y="12595"/>
                  </a:cubicBezTo>
                  <a:cubicBezTo>
                    <a:pt x="6706" y="12608"/>
                    <a:pt x="6703" y="12614"/>
                    <a:pt x="6695" y="12614"/>
                  </a:cubicBezTo>
                  <a:cubicBezTo>
                    <a:pt x="6648" y="12614"/>
                    <a:pt x="6458" y="12361"/>
                    <a:pt x="6292" y="12064"/>
                  </a:cubicBezTo>
                  <a:lnTo>
                    <a:pt x="6125" y="11767"/>
                  </a:lnTo>
                  <a:close/>
                  <a:moveTo>
                    <a:pt x="12446" y="11938"/>
                  </a:moveTo>
                  <a:cubicBezTo>
                    <a:pt x="12479" y="11938"/>
                    <a:pt x="12605" y="12343"/>
                    <a:pt x="12658" y="12625"/>
                  </a:cubicBezTo>
                  <a:lnTo>
                    <a:pt x="12689" y="12780"/>
                  </a:lnTo>
                  <a:lnTo>
                    <a:pt x="12618" y="12629"/>
                  </a:lnTo>
                  <a:cubicBezTo>
                    <a:pt x="12588" y="12562"/>
                    <a:pt x="12553" y="12519"/>
                    <a:pt x="12533" y="12519"/>
                  </a:cubicBezTo>
                  <a:cubicBezTo>
                    <a:pt x="12528" y="12519"/>
                    <a:pt x="12525" y="12521"/>
                    <a:pt x="12522" y="12526"/>
                  </a:cubicBezTo>
                  <a:cubicBezTo>
                    <a:pt x="12517" y="12536"/>
                    <a:pt x="12513" y="12540"/>
                    <a:pt x="12511" y="12540"/>
                  </a:cubicBezTo>
                  <a:cubicBezTo>
                    <a:pt x="12507" y="12540"/>
                    <a:pt x="12507" y="12528"/>
                    <a:pt x="12514" y="12505"/>
                  </a:cubicBezTo>
                  <a:cubicBezTo>
                    <a:pt x="12523" y="12468"/>
                    <a:pt x="12504" y="12334"/>
                    <a:pt x="12471" y="12204"/>
                  </a:cubicBezTo>
                  <a:cubicBezTo>
                    <a:pt x="12438" y="12073"/>
                    <a:pt x="12427" y="11957"/>
                    <a:pt x="12443" y="11939"/>
                  </a:cubicBezTo>
                  <a:cubicBezTo>
                    <a:pt x="12444" y="11939"/>
                    <a:pt x="12445" y="11938"/>
                    <a:pt x="12446" y="11938"/>
                  </a:cubicBezTo>
                  <a:close/>
                  <a:moveTo>
                    <a:pt x="6793" y="11827"/>
                  </a:moveTo>
                  <a:cubicBezTo>
                    <a:pt x="6863" y="11827"/>
                    <a:pt x="7070" y="11858"/>
                    <a:pt x="7680" y="11943"/>
                  </a:cubicBezTo>
                  <a:cubicBezTo>
                    <a:pt x="8117" y="12004"/>
                    <a:pt x="8497" y="12080"/>
                    <a:pt x="8530" y="12113"/>
                  </a:cubicBezTo>
                  <a:cubicBezTo>
                    <a:pt x="8564" y="12147"/>
                    <a:pt x="8582" y="12226"/>
                    <a:pt x="8572" y="12292"/>
                  </a:cubicBezTo>
                  <a:cubicBezTo>
                    <a:pt x="8549" y="12454"/>
                    <a:pt x="7680" y="12964"/>
                    <a:pt x="7368" y="13000"/>
                  </a:cubicBezTo>
                  <a:cubicBezTo>
                    <a:pt x="7329" y="13004"/>
                    <a:pt x="7292" y="13006"/>
                    <a:pt x="7259" y="13006"/>
                  </a:cubicBezTo>
                  <a:cubicBezTo>
                    <a:pt x="6999" y="13006"/>
                    <a:pt x="6917" y="12864"/>
                    <a:pt x="6837" y="12365"/>
                  </a:cubicBezTo>
                  <a:cubicBezTo>
                    <a:pt x="6793" y="12105"/>
                    <a:pt x="6758" y="11879"/>
                    <a:pt x="6758" y="11855"/>
                  </a:cubicBezTo>
                  <a:cubicBezTo>
                    <a:pt x="6758" y="11838"/>
                    <a:pt x="6750" y="11827"/>
                    <a:pt x="6793" y="11827"/>
                  </a:cubicBezTo>
                  <a:close/>
                  <a:moveTo>
                    <a:pt x="14175" y="11017"/>
                  </a:moveTo>
                  <a:cubicBezTo>
                    <a:pt x="14197" y="11017"/>
                    <a:pt x="14228" y="11021"/>
                    <a:pt x="14256" y="11027"/>
                  </a:cubicBezTo>
                  <a:cubicBezTo>
                    <a:pt x="14340" y="11045"/>
                    <a:pt x="14461" y="11558"/>
                    <a:pt x="14540" y="12228"/>
                  </a:cubicBezTo>
                  <a:cubicBezTo>
                    <a:pt x="14572" y="12509"/>
                    <a:pt x="14522" y="13040"/>
                    <a:pt x="14466" y="13040"/>
                  </a:cubicBezTo>
                  <a:cubicBezTo>
                    <a:pt x="14463" y="13040"/>
                    <a:pt x="14460" y="13038"/>
                    <a:pt x="14457" y="13035"/>
                  </a:cubicBezTo>
                  <a:cubicBezTo>
                    <a:pt x="14437" y="13010"/>
                    <a:pt x="14354" y="12548"/>
                    <a:pt x="14273" y="12012"/>
                  </a:cubicBezTo>
                  <a:cubicBezTo>
                    <a:pt x="14193" y="11477"/>
                    <a:pt x="14136" y="11029"/>
                    <a:pt x="14148" y="11021"/>
                  </a:cubicBezTo>
                  <a:cubicBezTo>
                    <a:pt x="14152" y="11018"/>
                    <a:pt x="14162" y="11017"/>
                    <a:pt x="14175" y="11017"/>
                  </a:cubicBezTo>
                  <a:close/>
                  <a:moveTo>
                    <a:pt x="12654" y="11961"/>
                  </a:moveTo>
                  <a:cubicBezTo>
                    <a:pt x="12664" y="11961"/>
                    <a:pt x="12675" y="11962"/>
                    <a:pt x="12688" y="11965"/>
                  </a:cubicBezTo>
                  <a:cubicBezTo>
                    <a:pt x="12742" y="11977"/>
                    <a:pt x="12801" y="12151"/>
                    <a:pt x="12884" y="12555"/>
                  </a:cubicBezTo>
                  <a:cubicBezTo>
                    <a:pt x="12951" y="12873"/>
                    <a:pt x="12995" y="13140"/>
                    <a:pt x="12983" y="13150"/>
                  </a:cubicBezTo>
                  <a:cubicBezTo>
                    <a:pt x="12979" y="13154"/>
                    <a:pt x="12974" y="13156"/>
                    <a:pt x="12969" y="13156"/>
                  </a:cubicBezTo>
                  <a:cubicBezTo>
                    <a:pt x="12908" y="13156"/>
                    <a:pt x="12778" y="12860"/>
                    <a:pt x="12685" y="12496"/>
                  </a:cubicBezTo>
                  <a:cubicBezTo>
                    <a:pt x="12577" y="12074"/>
                    <a:pt x="12566" y="11961"/>
                    <a:pt x="12654" y="11961"/>
                  </a:cubicBezTo>
                  <a:close/>
                  <a:moveTo>
                    <a:pt x="12909" y="11971"/>
                  </a:moveTo>
                  <a:cubicBezTo>
                    <a:pt x="12971" y="11971"/>
                    <a:pt x="13059" y="12019"/>
                    <a:pt x="13075" y="12090"/>
                  </a:cubicBezTo>
                  <a:cubicBezTo>
                    <a:pt x="13132" y="12334"/>
                    <a:pt x="13363" y="13503"/>
                    <a:pt x="13363" y="13551"/>
                  </a:cubicBezTo>
                  <a:cubicBezTo>
                    <a:pt x="13363" y="13564"/>
                    <a:pt x="13357" y="13570"/>
                    <a:pt x="13348" y="13570"/>
                  </a:cubicBezTo>
                  <a:cubicBezTo>
                    <a:pt x="13308" y="13570"/>
                    <a:pt x="13203" y="13471"/>
                    <a:pt x="13150" y="13374"/>
                  </a:cubicBezTo>
                  <a:cubicBezTo>
                    <a:pt x="13105" y="13289"/>
                    <a:pt x="12843" y="12141"/>
                    <a:pt x="12843" y="12028"/>
                  </a:cubicBezTo>
                  <a:cubicBezTo>
                    <a:pt x="12843" y="11988"/>
                    <a:pt x="12871" y="11971"/>
                    <a:pt x="12909" y="11971"/>
                  </a:cubicBezTo>
                  <a:close/>
                  <a:moveTo>
                    <a:pt x="14209" y="12153"/>
                  </a:moveTo>
                  <a:cubicBezTo>
                    <a:pt x="14220" y="12153"/>
                    <a:pt x="14268" y="12427"/>
                    <a:pt x="14315" y="12770"/>
                  </a:cubicBezTo>
                  <a:cubicBezTo>
                    <a:pt x="14395" y="13346"/>
                    <a:pt x="14383" y="13726"/>
                    <a:pt x="14283" y="13826"/>
                  </a:cubicBezTo>
                  <a:cubicBezTo>
                    <a:pt x="14283" y="13826"/>
                    <a:pt x="14283" y="13826"/>
                    <a:pt x="14282" y="13826"/>
                  </a:cubicBezTo>
                  <a:cubicBezTo>
                    <a:pt x="14271" y="13826"/>
                    <a:pt x="14246" y="13464"/>
                    <a:pt x="14227" y="13009"/>
                  </a:cubicBezTo>
                  <a:cubicBezTo>
                    <a:pt x="14207" y="12546"/>
                    <a:pt x="14199" y="12163"/>
                    <a:pt x="14208" y="12153"/>
                  </a:cubicBezTo>
                  <a:cubicBezTo>
                    <a:pt x="14208" y="12153"/>
                    <a:pt x="14208" y="12153"/>
                    <a:pt x="14209" y="12153"/>
                  </a:cubicBezTo>
                  <a:close/>
                  <a:moveTo>
                    <a:pt x="13207" y="12007"/>
                  </a:moveTo>
                  <a:cubicBezTo>
                    <a:pt x="13219" y="12007"/>
                    <a:pt x="13235" y="12013"/>
                    <a:pt x="13253" y="12025"/>
                  </a:cubicBezTo>
                  <a:cubicBezTo>
                    <a:pt x="13316" y="12062"/>
                    <a:pt x="13700" y="13943"/>
                    <a:pt x="13653" y="13987"/>
                  </a:cubicBezTo>
                  <a:cubicBezTo>
                    <a:pt x="13649" y="13991"/>
                    <a:pt x="13644" y="13993"/>
                    <a:pt x="13639" y="13993"/>
                  </a:cubicBezTo>
                  <a:cubicBezTo>
                    <a:pt x="13571" y="13993"/>
                    <a:pt x="13442" y="13583"/>
                    <a:pt x="13312" y="12942"/>
                  </a:cubicBezTo>
                  <a:cubicBezTo>
                    <a:pt x="13166" y="12218"/>
                    <a:pt x="13138" y="12007"/>
                    <a:pt x="13207" y="12007"/>
                  </a:cubicBezTo>
                  <a:close/>
                  <a:moveTo>
                    <a:pt x="13417" y="12028"/>
                  </a:moveTo>
                  <a:cubicBezTo>
                    <a:pt x="13440" y="12028"/>
                    <a:pt x="13469" y="12056"/>
                    <a:pt x="13487" y="12117"/>
                  </a:cubicBezTo>
                  <a:cubicBezTo>
                    <a:pt x="13503" y="12168"/>
                    <a:pt x="13574" y="12595"/>
                    <a:pt x="13650" y="13068"/>
                  </a:cubicBezTo>
                  <a:cubicBezTo>
                    <a:pt x="13725" y="13540"/>
                    <a:pt x="13797" y="13995"/>
                    <a:pt x="13812" y="14080"/>
                  </a:cubicBezTo>
                  <a:cubicBezTo>
                    <a:pt x="13824" y="14152"/>
                    <a:pt x="13825" y="14187"/>
                    <a:pt x="13814" y="14187"/>
                  </a:cubicBezTo>
                  <a:cubicBezTo>
                    <a:pt x="13808" y="14187"/>
                    <a:pt x="13800" y="14178"/>
                    <a:pt x="13788" y="14159"/>
                  </a:cubicBezTo>
                  <a:cubicBezTo>
                    <a:pt x="13761" y="14116"/>
                    <a:pt x="13666" y="13670"/>
                    <a:pt x="13578" y="13171"/>
                  </a:cubicBezTo>
                  <a:cubicBezTo>
                    <a:pt x="13487" y="12672"/>
                    <a:pt x="13403" y="12207"/>
                    <a:pt x="13387" y="12141"/>
                  </a:cubicBezTo>
                  <a:cubicBezTo>
                    <a:pt x="13371" y="12068"/>
                    <a:pt x="13390" y="12028"/>
                    <a:pt x="13417" y="12028"/>
                  </a:cubicBezTo>
                  <a:close/>
                  <a:moveTo>
                    <a:pt x="461" y="1"/>
                  </a:moveTo>
                  <a:cubicBezTo>
                    <a:pt x="197" y="1"/>
                    <a:pt x="0" y="73"/>
                    <a:pt x="0" y="187"/>
                  </a:cubicBezTo>
                  <a:cubicBezTo>
                    <a:pt x="0" y="219"/>
                    <a:pt x="126" y="364"/>
                    <a:pt x="276" y="508"/>
                  </a:cubicBezTo>
                  <a:cubicBezTo>
                    <a:pt x="806" y="1016"/>
                    <a:pt x="1484" y="2282"/>
                    <a:pt x="2562" y="4772"/>
                  </a:cubicBezTo>
                  <a:cubicBezTo>
                    <a:pt x="4501" y="9256"/>
                    <a:pt x="4741" y="9832"/>
                    <a:pt x="4675" y="9871"/>
                  </a:cubicBezTo>
                  <a:cubicBezTo>
                    <a:pt x="4596" y="9916"/>
                    <a:pt x="4619" y="9975"/>
                    <a:pt x="4732" y="10027"/>
                  </a:cubicBezTo>
                  <a:cubicBezTo>
                    <a:pt x="4841" y="10075"/>
                    <a:pt x="5461" y="11339"/>
                    <a:pt x="5461" y="11510"/>
                  </a:cubicBezTo>
                  <a:cubicBezTo>
                    <a:pt x="5461" y="11557"/>
                    <a:pt x="5481" y="11606"/>
                    <a:pt x="5503" y="11617"/>
                  </a:cubicBezTo>
                  <a:cubicBezTo>
                    <a:pt x="5525" y="11626"/>
                    <a:pt x="5632" y="11796"/>
                    <a:pt x="5743" y="12000"/>
                  </a:cubicBezTo>
                  <a:cubicBezTo>
                    <a:pt x="6285" y="12989"/>
                    <a:pt x="6804" y="13473"/>
                    <a:pt x="7328" y="13473"/>
                  </a:cubicBezTo>
                  <a:cubicBezTo>
                    <a:pt x="7380" y="13473"/>
                    <a:pt x="7431" y="13468"/>
                    <a:pt x="7483" y="13458"/>
                  </a:cubicBezTo>
                  <a:cubicBezTo>
                    <a:pt x="7862" y="13392"/>
                    <a:pt x="9159" y="12661"/>
                    <a:pt x="10136" y="11969"/>
                  </a:cubicBezTo>
                  <a:lnTo>
                    <a:pt x="10782" y="11511"/>
                  </a:lnTo>
                  <a:lnTo>
                    <a:pt x="11099" y="11798"/>
                  </a:lnTo>
                  <a:cubicBezTo>
                    <a:pt x="11669" y="12311"/>
                    <a:pt x="13173" y="14033"/>
                    <a:pt x="13578" y="14637"/>
                  </a:cubicBezTo>
                  <a:cubicBezTo>
                    <a:pt x="13700" y="14820"/>
                    <a:pt x="13828" y="14983"/>
                    <a:pt x="13867" y="15007"/>
                  </a:cubicBezTo>
                  <a:cubicBezTo>
                    <a:pt x="13906" y="15030"/>
                    <a:pt x="13938" y="15090"/>
                    <a:pt x="13938" y="15142"/>
                  </a:cubicBezTo>
                  <a:cubicBezTo>
                    <a:pt x="13938" y="15267"/>
                    <a:pt x="14038" y="15350"/>
                    <a:pt x="14183" y="15350"/>
                  </a:cubicBezTo>
                  <a:cubicBezTo>
                    <a:pt x="14199" y="15350"/>
                    <a:pt x="14216" y="15349"/>
                    <a:pt x="14233" y="15347"/>
                  </a:cubicBezTo>
                  <a:cubicBezTo>
                    <a:pt x="14417" y="15324"/>
                    <a:pt x="14457" y="15200"/>
                    <a:pt x="14840" y="13430"/>
                  </a:cubicBezTo>
                  <a:cubicBezTo>
                    <a:pt x="15386" y="10898"/>
                    <a:pt x="15834" y="8410"/>
                    <a:pt x="15888" y="7595"/>
                  </a:cubicBezTo>
                  <a:cubicBezTo>
                    <a:pt x="15906" y="7309"/>
                    <a:pt x="15921" y="7279"/>
                    <a:pt x="16107" y="7144"/>
                  </a:cubicBezTo>
                  <a:cubicBezTo>
                    <a:pt x="16614" y="6772"/>
                    <a:pt x="17302" y="6097"/>
                    <a:pt x="18004" y="5287"/>
                  </a:cubicBezTo>
                  <a:cubicBezTo>
                    <a:pt x="18422" y="4804"/>
                    <a:pt x="19001" y="4170"/>
                    <a:pt x="19289" y="3879"/>
                  </a:cubicBezTo>
                  <a:cubicBezTo>
                    <a:pt x="19578" y="3588"/>
                    <a:pt x="19815" y="3314"/>
                    <a:pt x="19815" y="3269"/>
                  </a:cubicBezTo>
                  <a:cubicBezTo>
                    <a:pt x="19815" y="3149"/>
                    <a:pt x="19716" y="3112"/>
                    <a:pt x="18431" y="2767"/>
                  </a:cubicBezTo>
                  <a:cubicBezTo>
                    <a:pt x="15569" y="2000"/>
                    <a:pt x="12534" y="1450"/>
                    <a:pt x="7958" y="870"/>
                  </a:cubicBezTo>
                  <a:cubicBezTo>
                    <a:pt x="6714" y="713"/>
                    <a:pt x="5344" y="538"/>
                    <a:pt x="4916" y="482"/>
                  </a:cubicBezTo>
                  <a:cubicBezTo>
                    <a:pt x="4486" y="427"/>
                    <a:pt x="3423" y="308"/>
                    <a:pt x="2551" y="220"/>
                  </a:cubicBezTo>
                  <a:cubicBezTo>
                    <a:pt x="1673" y="136"/>
                    <a:pt x="856" y="45"/>
                    <a:pt x="728" y="23"/>
                  </a:cubicBezTo>
                  <a:cubicBezTo>
                    <a:pt x="635" y="8"/>
                    <a:pt x="545" y="1"/>
                    <a:pt x="4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1" name="Google Shape;4531;p30"/>
            <p:cNvGrpSpPr/>
            <p:nvPr/>
          </p:nvGrpSpPr>
          <p:grpSpPr>
            <a:xfrm>
              <a:off x="1244875" y="4193550"/>
              <a:ext cx="262950" cy="272050"/>
              <a:chOff x="5088050" y="3833700"/>
              <a:chExt cx="262950" cy="272050"/>
            </a:xfrm>
          </p:grpSpPr>
          <p:sp>
            <p:nvSpPr>
              <p:cNvPr id="4532" name="Google Shape;4532;p30"/>
              <p:cNvSpPr/>
              <p:nvPr/>
            </p:nvSpPr>
            <p:spPr>
              <a:xfrm>
                <a:off x="5088050" y="3833700"/>
                <a:ext cx="262950" cy="272050"/>
              </a:xfrm>
              <a:custGeom>
                <a:avLst/>
                <a:gdLst/>
                <a:ahLst/>
                <a:cxnLst/>
                <a:rect l="l" t="t" r="r" b="b"/>
                <a:pathLst>
                  <a:path w="10518" h="10882" extrusionOk="0">
                    <a:moveTo>
                      <a:pt x="6058" y="5258"/>
                    </a:moveTo>
                    <a:cubicBezTo>
                      <a:pt x="6071" y="5258"/>
                      <a:pt x="6077" y="5264"/>
                      <a:pt x="6073" y="5278"/>
                    </a:cubicBezTo>
                    <a:cubicBezTo>
                      <a:pt x="6065" y="5314"/>
                      <a:pt x="6007" y="5349"/>
                      <a:pt x="5951" y="5358"/>
                    </a:cubicBezTo>
                    <a:cubicBezTo>
                      <a:pt x="5940" y="5360"/>
                      <a:pt x="5930" y="5361"/>
                      <a:pt x="5923" y="5361"/>
                    </a:cubicBezTo>
                    <a:cubicBezTo>
                      <a:pt x="5889" y="5361"/>
                      <a:pt x="5904" y="5338"/>
                      <a:pt x="5967" y="5295"/>
                    </a:cubicBezTo>
                    <a:cubicBezTo>
                      <a:pt x="6006" y="5271"/>
                      <a:pt x="6039" y="5258"/>
                      <a:pt x="6058" y="5258"/>
                    </a:cubicBezTo>
                    <a:close/>
                    <a:moveTo>
                      <a:pt x="2609" y="515"/>
                    </a:moveTo>
                    <a:cubicBezTo>
                      <a:pt x="2717" y="515"/>
                      <a:pt x="2837" y="586"/>
                      <a:pt x="3106" y="764"/>
                    </a:cubicBezTo>
                    <a:cubicBezTo>
                      <a:pt x="3921" y="1305"/>
                      <a:pt x="6645" y="4080"/>
                      <a:pt x="6538" y="4260"/>
                    </a:cubicBezTo>
                    <a:cubicBezTo>
                      <a:pt x="6466" y="4385"/>
                      <a:pt x="5562" y="5255"/>
                      <a:pt x="5423" y="5337"/>
                    </a:cubicBezTo>
                    <a:cubicBezTo>
                      <a:pt x="5398" y="5351"/>
                      <a:pt x="5378" y="5360"/>
                      <a:pt x="5361" y="5360"/>
                    </a:cubicBezTo>
                    <a:cubicBezTo>
                      <a:pt x="5307" y="5360"/>
                      <a:pt x="5289" y="5263"/>
                      <a:pt x="5258" y="4941"/>
                    </a:cubicBezTo>
                    <a:cubicBezTo>
                      <a:pt x="5234" y="4682"/>
                      <a:pt x="5194" y="4472"/>
                      <a:pt x="5168" y="4465"/>
                    </a:cubicBezTo>
                    <a:cubicBezTo>
                      <a:pt x="5167" y="4465"/>
                      <a:pt x="5167" y="4465"/>
                      <a:pt x="5166" y="4465"/>
                    </a:cubicBezTo>
                    <a:cubicBezTo>
                      <a:pt x="5142" y="4465"/>
                      <a:pt x="5151" y="4694"/>
                      <a:pt x="5188" y="4988"/>
                    </a:cubicBezTo>
                    <a:cubicBezTo>
                      <a:pt x="5249" y="5472"/>
                      <a:pt x="5237" y="5532"/>
                      <a:pt x="5063" y="5632"/>
                    </a:cubicBezTo>
                    <a:lnTo>
                      <a:pt x="4871" y="5743"/>
                    </a:lnTo>
                    <a:lnTo>
                      <a:pt x="4821" y="5261"/>
                    </a:lnTo>
                    <a:cubicBezTo>
                      <a:pt x="4781" y="4877"/>
                      <a:pt x="4754" y="4685"/>
                      <a:pt x="4741" y="4685"/>
                    </a:cubicBezTo>
                    <a:lnTo>
                      <a:pt x="4741" y="4685"/>
                    </a:lnTo>
                    <a:cubicBezTo>
                      <a:pt x="4729" y="4685"/>
                      <a:pt x="4729" y="4858"/>
                      <a:pt x="4744" y="5207"/>
                    </a:cubicBezTo>
                    <a:cubicBezTo>
                      <a:pt x="4768" y="5739"/>
                      <a:pt x="4742" y="5887"/>
                      <a:pt x="4609" y="6006"/>
                    </a:cubicBezTo>
                    <a:cubicBezTo>
                      <a:pt x="4522" y="6082"/>
                      <a:pt x="4432" y="6143"/>
                      <a:pt x="4411" y="6143"/>
                    </a:cubicBezTo>
                    <a:cubicBezTo>
                      <a:pt x="4410" y="6143"/>
                      <a:pt x="4410" y="6143"/>
                      <a:pt x="4409" y="6143"/>
                    </a:cubicBezTo>
                    <a:cubicBezTo>
                      <a:pt x="4392" y="6139"/>
                      <a:pt x="4356" y="5758"/>
                      <a:pt x="4333" y="5295"/>
                    </a:cubicBezTo>
                    <a:cubicBezTo>
                      <a:pt x="4309" y="4833"/>
                      <a:pt x="4273" y="4449"/>
                      <a:pt x="4249" y="4442"/>
                    </a:cubicBezTo>
                    <a:cubicBezTo>
                      <a:pt x="4249" y="4442"/>
                      <a:pt x="4248" y="4442"/>
                      <a:pt x="4248" y="4442"/>
                    </a:cubicBezTo>
                    <a:cubicBezTo>
                      <a:pt x="4226" y="4442"/>
                      <a:pt x="4233" y="4832"/>
                      <a:pt x="4265" y="5314"/>
                    </a:cubicBezTo>
                    <a:cubicBezTo>
                      <a:pt x="4296" y="5798"/>
                      <a:pt x="4320" y="6201"/>
                      <a:pt x="4316" y="6211"/>
                    </a:cubicBezTo>
                    <a:cubicBezTo>
                      <a:pt x="4314" y="6224"/>
                      <a:pt x="4227" y="6306"/>
                      <a:pt x="4125" y="6400"/>
                    </a:cubicBezTo>
                    <a:lnTo>
                      <a:pt x="3937" y="6571"/>
                    </a:lnTo>
                    <a:lnTo>
                      <a:pt x="3854" y="6100"/>
                    </a:lnTo>
                    <a:cubicBezTo>
                      <a:pt x="3810" y="5844"/>
                      <a:pt x="3734" y="5305"/>
                      <a:pt x="3690" y="4909"/>
                    </a:cubicBezTo>
                    <a:cubicBezTo>
                      <a:pt x="3646" y="4535"/>
                      <a:pt x="3594" y="4250"/>
                      <a:pt x="3570" y="4250"/>
                    </a:cubicBezTo>
                    <a:cubicBezTo>
                      <a:pt x="3568" y="4250"/>
                      <a:pt x="3567" y="4251"/>
                      <a:pt x="3566" y="4254"/>
                    </a:cubicBezTo>
                    <a:cubicBezTo>
                      <a:pt x="3536" y="4306"/>
                      <a:pt x="3671" y="5508"/>
                      <a:pt x="3788" y="6241"/>
                    </a:cubicBezTo>
                    <a:cubicBezTo>
                      <a:pt x="3797" y="6301"/>
                      <a:pt x="3796" y="6332"/>
                      <a:pt x="3774" y="6332"/>
                    </a:cubicBezTo>
                    <a:cubicBezTo>
                      <a:pt x="3745" y="6332"/>
                      <a:pt x="3682" y="6280"/>
                      <a:pt x="3564" y="6170"/>
                    </a:cubicBezTo>
                    <a:cubicBezTo>
                      <a:pt x="3322" y="5943"/>
                      <a:pt x="3310" y="5911"/>
                      <a:pt x="3217" y="5151"/>
                    </a:cubicBezTo>
                    <a:cubicBezTo>
                      <a:pt x="3163" y="4723"/>
                      <a:pt x="3098" y="4361"/>
                      <a:pt x="3071" y="4353"/>
                    </a:cubicBezTo>
                    <a:cubicBezTo>
                      <a:pt x="3070" y="4353"/>
                      <a:pt x="3070" y="4353"/>
                      <a:pt x="3070" y="4353"/>
                    </a:cubicBezTo>
                    <a:cubicBezTo>
                      <a:pt x="3045" y="4353"/>
                      <a:pt x="3069" y="4641"/>
                      <a:pt x="3123" y="5011"/>
                    </a:cubicBezTo>
                    <a:cubicBezTo>
                      <a:pt x="3178" y="5385"/>
                      <a:pt x="3217" y="5722"/>
                      <a:pt x="3209" y="5766"/>
                    </a:cubicBezTo>
                    <a:cubicBezTo>
                      <a:pt x="3208" y="5771"/>
                      <a:pt x="3204" y="5773"/>
                      <a:pt x="3199" y="5773"/>
                    </a:cubicBezTo>
                    <a:cubicBezTo>
                      <a:pt x="3038" y="5773"/>
                      <a:pt x="877" y="3424"/>
                      <a:pt x="588" y="2923"/>
                    </a:cubicBezTo>
                    <a:cubicBezTo>
                      <a:pt x="444" y="2677"/>
                      <a:pt x="584" y="2354"/>
                      <a:pt x="1033" y="1880"/>
                    </a:cubicBezTo>
                    <a:cubicBezTo>
                      <a:pt x="1976" y="889"/>
                      <a:pt x="2187" y="690"/>
                      <a:pt x="2406" y="580"/>
                    </a:cubicBezTo>
                    <a:cubicBezTo>
                      <a:pt x="2488" y="539"/>
                      <a:pt x="2546" y="515"/>
                      <a:pt x="2609" y="515"/>
                    </a:cubicBezTo>
                    <a:close/>
                    <a:moveTo>
                      <a:pt x="5840" y="5466"/>
                    </a:moveTo>
                    <a:cubicBezTo>
                      <a:pt x="5854" y="5466"/>
                      <a:pt x="5830" y="5499"/>
                      <a:pt x="5771" y="5576"/>
                    </a:cubicBezTo>
                    <a:cubicBezTo>
                      <a:pt x="5709" y="5657"/>
                      <a:pt x="5361" y="5989"/>
                      <a:pt x="4990" y="6325"/>
                    </a:cubicBezTo>
                    <a:cubicBezTo>
                      <a:pt x="4561" y="6714"/>
                      <a:pt x="4374" y="6861"/>
                      <a:pt x="4302" y="6861"/>
                    </a:cubicBezTo>
                    <a:cubicBezTo>
                      <a:pt x="4288" y="6861"/>
                      <a:pt x="4278" y="6855"/>
                      <a:pt x="4272" y="6844"/>
                    </a:cubicBezTo>
                    <a:cubicBezTo>
                      <a:pt x="4240" y="6789"/>
                      <a:pt x="4368" y="6639"/>
                      <a:pt x="4626" y="6427"/>
                    </a:cubicBezTo>
                    <a:cubicBezTo>
                      <a:pt x="4848" y="6245"/>
                      <a:pt x="5164" y="5981"/>
                      <a:pt x="5325" y="5844"/>
                    </a:cubicBezTo>
                    <a:cubicBezTo>
                      <a:pt x="5491" y="5703"/>
                      <a:pt x="5678" y="5558"/>
                      <a:pt x="5752" y="5512"/>
                    </a:cubicBezTo>
                    <a:cubicBezTo>
                      <a:pt x="5801" y="5483"/>
                      <a:pt x="5830" y="5466"/>
                      <a:pt x="5840" y="5466"/>
                    </a:cubicBezTo>
                    <a:close/>
                    <a:moveTo>
                      <a:pt x="4824" y="7117"/>
                    </a:moveTo>
                    <a:cubicBezTo>
                      <a:pt x="4852" y="7117"/>
                      <a:pt x="4881" y="7133"/>
                      <a:pt x="4900" y="7169"/>
                    </a:cubicBezTo>
                    <a:cubicBezTo>
                      <a:pt x="4923" y="7216"/>
                      <a:pt x="4951" y="7319"/>
                      <a:pt x="4963" y="7410"/>
                    </a:cubicBezTo>
                    <a:cubicBezTo>
                      <a:pt x="4974" y="7489"/>
                      <a:pt x="4976" y="7527"/>
                      <a:pt x="4959" y="7527"/>
                    </a:cubicBezTo>
                    <a:cubicBezTo>
                      <a:pt x="4943" y="7527"/>
                      <a:pt x="4912" y="7497"/>
                      <a:pt x="4855" y="7438"/>
                    </a:cubicBezTo>
                    <a:cubicBezTo>
                      <a:pt x="4782" y="7364"/>
                      <a:pt x="4726" y="7275"/>
                      <a:pt x="4728" y="7234"/>
                    </a:cubicBezTo>
                    <a:cubicBezTo>
                      <a:pt x="4729" y="7162"/>
                      <a:pt x="4776" y="7117"/>
                      <a:pt x="4824" y="7117"/>
                    </a:cubicBezTo>
                    <a:close/>
                    <a:moveTo>
                      <a:pt x="5041" y="6892"/>
                    </a:moveTo>
                    <a:cubicBezTo>
                      <a:pt x="5077" y="6892"/>
                      <a:pt x="5159" y="7077"/>
                      <a:pt x="5248" y="7394"/>
                    </a:cubicBezTo>
                    <a:cubicBezTo>
                      <a:pt x="5321" y="7657"/>
                      <a:pt x="5376" y="7902"/>
                      <a:pt x="5368" y="7928"/>
                    </a:cubicBezTo>
                    <a:cubicBezTo>
                      <a:pt x="5366" y="7934"/>
                      <a:pt x="5363" y="7937"/>
                      <a:pt x="5360" y="7937"/>
                    </a:cubicBezTo>
                    <a:cubicBezTo>
                      <a:pt x="5306" y="7937"/>
                      <a:pt x="5074" y="7352"/>
                      <a:pt x="5038" y="7115"/>
                    </a:cubicBezTo>
                    <a:cubicBezTo>
                      <a:pt x="5015" y="6963"/>
                      <a:pt x="5019" y="6892"/>
                      <a:pt x="5041" y="6892"/>
                    </a:cubicBezTo>
                    <a:close/>
                    <a:moveTo>
                      <a:pt x="5327" y="6729"/>
                    </a:moveTo>
                    <a:cubicBezTo>
                      <a:pt x="5343" y="6729"/>
                      <a:pt x="5357" y="6737"/>
                      <a:pt x="5368" y="6756"/>
                    </a:cubicBezTo>
                    <a:cubicBezTo>
                      <a:pt x="5383" y="6781"/>
                      <a:pt x="5478" y="7125"/>
                      <a:pt x="5579" y="7525"/>
                    </a:cubicBezTo>
                    <a:cubicBezTo>
                      <a:pt x="5693" y="7969"/>
                      <a:pt x="5722" y="8187"/>
                      <a:pt x="5669" y="8187"/>
                    </a:cubicBezTo>
                    <a:cubicBezTo>
                      <a:pt x="5664" y="8187"/>
                      <a:pt x="5658" y="8185"/>
                      <a:pt x="5652" y="8181"/>
                    </a:cubicBezTo>
                    <a:cubicBezTo>
                      <a:pt x="5562" y="8130"/>
                      <a:pt x="5321" y="7403"/>
                      <a:pt x="5224" y="6893"/>
                    </a:cubicBezTo>
                    <a:cubicBezTo>
                      <a:pt x="5209" y="6814"/>
                      <a:pt x="5275" y="6729"/>
                      <a:pt x="5327" y="6729"/>
                    </a:cubicBezTo>
                    <a:close/>
                    <a:moveTo>
                      <a:pt x="5636" y="6371"/>
                    </a:moveTo>
                    <a:cubicBezTo>
                      <a:pt x="5661" y="6371"/>
                      <a:pt x="5681" y="6395"/>
                      <a:pt x="5690" y="6445"/>
                    </a:cubicBezTo>
                    <a:cubicBezTo>
                      <a:pt x="5700" y="6502"/>
                      <a:pt x="5825" y="7047"/>
                      <a:pt x="5973" y="7658"/>
                    </a:cubicBezTo>
                    <a:cubicBezTo>
                      <a:pt x="6152" y="8420"/>
                      <a:pt x="6198" y="8659"/>
                      <a:pt x="6141" y="8659"/>
                    </a:cubicBezTo>
                    <a:cubicBezTo>
                      <a:pt x="6126" y="8659"/>
                      <a:pt x="6103" y="8642"/>
                      <a:pt x="6074" y="8614"/>
                    </a:cubicBezTo>
                    <a:cubicBezTo>
                      <a:pt x="5874" y="8423"/>
                      <a:pt x="5411" y="6773"/>
                      <a:pt x="5496" y="6551"/>
                    </a:cubicBezTo>
                    <a:cubicBezTo>
                      <a:pt x="5540" y="6436"/>
                      <a:pt x="5595" y="6371"/>
                      <a:pt x="5636" y="6371"/>
                    </a:cubicBezTo>
                    <a:close/>
                    <a:moveTo>
                      <a:pt x="5785" y="6301"/>
                    </a:moveTo>
                    <a:cubicBezTo>
                      <a:pt x="5785" y="6301"/>
                      <a:pt x="5785" y="6301"/>
                      <a:pt x="5785" y="6301"/>
                    </a:cubicBezTo>
                    <a:cubicBezTo>
                      <a:pt x="5809" y="6308"/>
                      <a:pt x="5938" y="6777"/>
                      <a:pt x="6073" y="7352"/>
                    </a:cubicBezTo>
                    <a:cubicBezTo>
                      <a:pt x="6208" y="7927"/>
                      <a:pt x="6358" y="8499"/>
                      <a:pt x="6404" y="8632"/>
                    </a:cubicBezTo>
                    <a:cubicBezTo>
                      <a:pt x="6449" y="8764"/>
                      <a:pt x="6469" y="8907"/>
                      <a:pt x="6445" y="8953"/>
                    </a:cubicBezTo>
                    <a:cubicBezTo>
                      <a:pt x="6437" y="8968"/>
                      <a:pt x="6428" y="8975"/>
                      <a:pt x="6419" y="8975"/>
                    </a:cubicBezTo>
                    <a:cubicBezTo>
                      <a:pt x="6394" y="8975"/>
                      <a:pt x="6366" y="8922"/>
                      <a:pt x="6335" y="8816"/>
                    </a:cubicBezTo>
                    <a:cubicBezTo>
                      <a:pt x="6207" y="8388"/>
                      <a:pt x="5751" y="6301"/>
                      <a:pt x="5785" y="6301"/>
                    </a:cubicBezTo>
                    <a:close/>
                    <a:moveTo>
                      <a:pt x="7146" y="4899"/>
                    </a:moveTo>
                    <a:cubicBezTo>
                      <a:pt x="7197" y="4899"/>
                      <a:pt x="7245" y="4924"/>
                      <a:pt x="7291" y="4975"/>
                    </a:cubicBezTo>
                    <a:cubicBezTo>
                      <a:pt x="7358" y="5045"/>
                      <a:pt x="7764" y="5476"/>
                      <a:pt x="8198" y="5932"/>
                    </a:cubicBezTo>
                    <a:cubicBezTo>
                      <a:pt x="8630" y="6388"/>
                      <a:pt x="9155" y="6962"/>
                      <a:pt x="9369" y="7212"/>
                    </a:cubicBezTo>
                    <a:cubicBezTo>
                      <a:pt x="9752" y="7662"/>
                      <a:pt x="9756" y="7669"/>
                      <a:pt x="9610" y="7733"/>
                    </a:cubicBezTo>
                    <a:cubicBezTo>
                      <a:pt x="9437" y="7813"/>
                      <a:pt x="9519" y="8102"/>
                      <a:pt x="9696" y="8102"/>
                    </a:cubicBezTo>
                    <a:cubicBezTo>
                      <a:pt x="9705" y="8102"/>
                      <a:pt x="9715" y="8101"/>
                      <a:pt x="9725" y="8100"/>
                    </a:cubicBezTo>
                    <a:cubicBezTo>
                      <a:pt x="9742" y="8097"/>
                      <a:pt x="9756" y="8096"/>
                      <a:pt x="9769" y="8096"/>
                    </a:cubicBezTo>
                    <a:cubicBezTo>
                      <a:pt x="9836" y="8096"/>
                      <a:pt x="9847" y="8129"/>
                      <a:pt x="9830" y="8229"/>
                    </a:cubicBezTo>
                    <a:cubicBezTo>
                      <a:pt x="9810" y="8350"/>
                      <a:pt x="9583" y="8765"/>
                      <a:pt x="9540" y="8765"/>
                    </a:cubicBezTo>
                    <a:cubicBezTo>
                      <a:pt x="9538" y="8765"/>
                      <a:pt x="9536" y="8764"/>
                      <a:pt x="9535" y="8762"/>
                    </a:cubicBezTo>
                    <a:cubicBezTo>
                      <a:pt x="9530" y="8752"/>
                      <a:pt x="9471" y="8515"/>
                      <a:pt x="9405" y="8237"/>
                    </a:cubicBezTo>
                    <a:cubicBezTo>
                      <a:pt x="9309" y="7828"/>
                      <a:pt x="9284" y="7713"/>
                      <a:pt x="9261" y="7713"/>
                    </a:cubicBezTo>
                    <a:cubicBezTo>
                      <a:pt x="9251" y="7713"/>
                      <a:pt x="9242" y="7733"/>
                      <a:pt x="9229" y="7761"/>
                    </a:cubicBezTo>
                    <a:cubicBezTo>
                      <a:pt x="9210" y="7797"/>
                      <a:pt x="9262" y="8064"/>
                      <a:pt x="9342" y="8360"/>
                    </a:cubicBezTo>
                    <a:cubicBezTo>
                      <a:pt x="9460" y="8787"/>
                      <a:pt x="9450" y="9065"/>
                      <a:pt x="9320" y="9065"/>
                    </a:cubicBezTo>
                    <a:cubicBezTo>
                      <a:pt x="9311" y="9065"/>
                      <a:pt x="9302" y="9064"/>
                      <a:pt x="9292" y="9061"/>
                    </a:cubicBezTo>
                    <a:cubicBezTo>
                      <a:pt x="9263" y="9054"/>
                      <a:pt x="9151" y="8675"/>
                      <a:pt x="9044" y="8225"/>
                    </a:cubicBezTo>
                    <a:cubicBezTo>
                      <a:pt x="8937" y="7776"/>
                      <a:pt x="8827" y="7395"/>
                      <a:pt x="8801" y="7386"/>
                    </a:cubicBezTo>
                    <a:cubicBezTo>
                      <a:pt x="8800" y="7385"/>
                      <a:pt x="8800" y="7385"/>
                      <a:pt x="8800" y="7385"/>
                    </a:cubicBezTo>
                    <a:cubicBezTo>
                      <a:pt x="8776" y="7385"/>
                      <a:pt x="8850" y="7769"/>
                      <a:pt x="8968" y="8243"/>
                    </a:cubicBezTo>
                    <a:cubicBezTo>
                      <a:pt x="9159" y="9013"/>
                      <a:pt x="9195" y="9397"/>
                      <a:pt x="9077" y="9397"/>
                    </a:cubicBezTo>
                    <a:cubicBezTo>
                      <a:pt x="9072" y="9397"/>
                      <a:pt x="9067" y="9397"/>
                      <a:pt x="9062" y="9395"/>
                    </a:cubicBezTo>
                    <a:cubicBezTo>
                      <a:pt x="9028" y="9387"/>
                      <a:pt x="8900" y="8855"/>
                      <a:pt x="8777" y="8212"/>
                    </a:cubicBezTo>
                    <a:cubicBezTo>
                      <a:pt x="8655" y="7569"/>
                      <a:pt x="8532" y="7037"/>
                      <a:pt x="8501" y="7030"/>
                    </a:cubicBezTo>
                    <a:cubicBezTo>
                      <a:pt x="8500" y="7030"/>
                      <a:pt x="8499" y="7029"/>
                      <a:pt x="8499" y="7029"/>
                    </a:cubicBezTo>
                    <a:cubicBezTo>
                      <a:pt x="8441" y="7029"/>
                      <a:pt x="8525" y="7558"/>
                      <a:pt x="8769" y="8685"/>
                    </a:cubicBezTo>
                    <a:cubicBezTo>
                      <a:pt x="8913" y="9356"/>
                      <a:pt x="8919" y="9656"/>
                      <a:pt x="8789" y="9656"/>
                    </a:cubicBezTo>
                    <a:cubicBezTo>
                      <a:pt x="8780" y="9656"/>
                      <a:pt x="8771" y="9655"/>
                      <a:pt x="8761" y="9652"/>
                    </a:cubicBezTo>
                    <a:cubicBezTo>
                      <a:pt x="8737" y="9647"/>
                      <a:pt x="8541" y="8816"/>
                      <a:pt x="8325" y="7812"/>
                    </a:cubicBezTo>
                    <a:cubicBezTo>
                      <a:pt x="8108" y="6808"/>
                      <a:pt x="7912" y="5979"/>
                      <a:pt x="7887" y="5972"/>
                    </a:cubicBezTo>
                    <a:cubicBezTo>
                      <a:pt x="7887" y="5972"/>
                      <a:pt x="7887" y="5972"/>
                      <a:pt x="7887" y="5972"/>
                    </a:cubicBezTo>
                    <a:lnTo>
                      <a:pt x="7887" y="5972"/>
                    </a:lnTo>
                    <a:cubicBezTo>
                      <a:pt x="7866" y="5972"/>
                      <a:pt x="8034" y="6827"/>
                      <a:pt x="8262" y="7883"/>
                    </a:cubicBezTo>
                    <a:cubicBezTo>
                      <a:pt x="8513" y="9036"/>
                      <a:pt x="8647" y="9823"/>
                      <a:pt x="8596" y="9851"/>
                    </a:cubicBezTo>
                    <a:cubicBezTo>
                      <a:pt x="8570" y="9866"/>
                      <a:pt x="8545" y="9874"/>
                      <a:pt x="8525" y="9874"/>
                    </a:cubicBezTo>
                    <a:cubicBezTo>
                      <a:pt x="8510" y="9874"/>
                      <a:pt x="8498" y="9869"/>
                      <a:pt x="8492" y="9859"/>
                    </a:cubicBezTo>
                    <a:cubicBezTo>
                      <a:pt x="8438" y="9766"/>
                      <a:pt x="7928" y="7609"/>
                      <a:pt x="7734" y="6653"/>
                    </a:cubicBezTo>
                    <a:cubicBezTo>
                      <a:pt x="7583" y="5907"/>
                      <a:pt x="7488" y="5557"/>
                      <a:pt x="7435" y="5557"/>
                    </a:cubicBezTo>
                    <a:cubicBezTo>
                      <a:pt x="7423" y="5557"/>
                      <a:pt x="7414" y="5574"/>
                      <a:pt x="7406" y="5607"/>
                    </a:cubicBezTo>
                    <a:cubicBezTo>
                      <a:pt x="7382" y="5717"/>
                      <a:pt x="8087" y="8860"/>
                      <a:pt x="8259" y="9405"/>
                    </a:cubicBezTo>
                    <a:lnTo>
                      <a:pt x="8454" y="10024"/>
                    </a:lnTo>
                    <a:lnTo>
                      <a:pt x="8178" y="10184"/>
                    </a:lnTo>
                    <a:cubicBezTo>
                      <a:pt x="8049" y="10259"/>
                      <a:pt x="7954" y="10294"/>
                      <a:pt x="7877" y="10294"/>
                    </a:cubicBezTo>
                    <a:cubicBezTo>
                      <a:pt x="7836" y="10294"/>
                      <a:pt x="7799" y="10284"/>
                      <a:pt x="7766" y="10263"/>
                    </a:cubicBezTo>
                    <a:cubicBezTo>
                      <a:pt x="7493" y="10093"/>
                      <a:pt x="6541" y="9072"/>
                      <a:pt x="6534" y="8938"/>
                    </a:cubicBezTo>
                    <a:cubicBezTo>
                      <a:pt x="6530" y="8862"/>
                      <a:pt x="6382" y="8231"/>
                      <a:pt x="6205" y="7530"/>
                    </a:cubicBezTo>
                    <a:cubicBezTo>
                      <a:pt x="5915" y="6389"/>
                      <a:pt x="5882" y="6040"/>
                      <a:pt x="6053" y="5941"/>
                    </a:cubicBezTo>
                    <a:cubicBezTo>
                      <a:pt x="6053" y="5941"/>
                      <a:pt x="6054" y="5941"/>
                      <a:pt x="6055" y="5941"/>
                    </a:cubicBezTo>
                    <a:cubicBezTo>
                      <a:pt x="6083" y="5941"/>
                      <a:pt x="6163" y="6196"/>
                      <a:pt x="6236" y="6523"/>
                    </a:cubicBezTo>
                    <a:cubicBezTo>
                      <a:pt x="6483" y="7609"/>
                      <a:pt x="6921" y="9153"/>
                      <a:pt x="7009" y="9255"/>
                    </a:cubicBezTo>
                    <a:cubicBezTo>
                      <a:pt x="7012" y="9259"/>
                      <a:pt x="7015" y="9261"/>
                      <a:pt x="7018" y="9261"/>
                    </a:cubicBezTo>
                    <a:cubicBezTo>
                      <a:pt x="7047" y="9261"/>
                      <a:pt x="6982" y="8948"/>
                      <a:pt x="6863" y="8518"/>
                    </a:cubicBezTo>
                    <a:cubicBezTo>
                      <a:pt x="6557" y="7416"/>
                      <a:pt x="6201" y="5915"/>
                      <a:pt x="6227" y="5830"/>
                    </a:cubicBezTo>
                    <a:cubicBezTo>
                      <a:pt x="6239" y="5792"/>
                      <a:pt x="6301" y="5701"/>
                      <a:pt x="6367" y="5631"/>
                    </a:cubicBezTo>
                    <a:cubicBezTo>
                      <a:pt x="6414" y="5581"/>
                      <a:pt x="6442" y="5552"/>
                      <a:pt x="6462" y="5552"/>
                    </a:cubicBezTo>
                    <a:cubicBezTo>
                      <a:pt x="6492" y="5552"/>
                      <a:pt x="6503" y="5617"/>
                      <a:pt x="6523" y="5774"/>
                    </a:cubicBezTo>
                    <a:cubicBezTo>
                      <a:pt x="6663" y="6824"/>
                      <a:pt x="7399" y="9791"/>
                      <a:pt x="7530" y="9826"/>
                    </a:cubicBezTo>
                    <a:cubicBezTo>
                      <a:pt x="7531" y="9826"/>
                      <a:pt x="7531" y="9826"/>
                      <a:pt x="7531" y="9826"/>
                    </a:cubicBezTo>
                    <a:cubicBezTo>
                      <a:pt x="7551" y="9826"/>
                      <a:pt x="7438" y="9379"/>
                      <a:pt x="7279" y="8834"/>
                    </a:cubicBezTo>
                    <a:cubicBezTo>
                      <a:pt x="7008" y="7898"/>
                      <a:pt x="6696" y="6482"/>
                      <a:pt x="6606" y="5780"/>
                    </a:cubicBezTo>
                    <a:cubicBezTo>
                      <a:pt x="6575" y="5537"/>
                      <a:pt x="6603" y="5351"/>
                      <a:pt x="6644" y="5351"/>
                    </a:cubicBezTo>
                    <a:cubicBezTo>
                      <a:pt x="6664" y="5351"/>
                      <a:pt x="6686" y="5391"/>
                      <a:pt x="6707" y="5484"/>
                    </a:cubicBezTo>
                    <a:cubicBezTo>
                      <a:pt x="7002" y="6813"/>
                      <a:pt x="7239" y="7796"/>
                      <a:pt x="7497" y="8752"/>
                    </a:cubicBezTo>
                    <a:cubicBezTo>
                      <a:pt x="7669" y="9394"/>
                      <a:pt x="7819" y="9965"/>
                      <a:pt x="7833" y="10031"/>
                    </a:cubicBezTo>
                    <a:cubicBezTo>
                      <a:pt x="7842" y="10073"/>
                      <a:pt x="7850" y="10093"/>
                      <a:pt x="7859" y="10093"/>
                    </a:cubicBezTo>
                    <a:cubicBezTo>
                      <a:pt x="7866" y="10093"/>
                      <a:pt x="7873" y="10077"/>
                      <a:pt x="7881" y="10045"/>
                    </a:cubicBezTo>
                    <a:cubicBezTo>
                      <a:pt x="7894" y="9989"/>
                      <a:pt x="7780" y="9477"/>
                      <a:pt x="7629" y="8910"/>
                    </a:cubicBezTo>
                    <a:cubicBezTo>
                      <a:pt x="7037" y="6710"/>
                      <a:pt x="6740" y="5263"/>
                      <a:pt x="6848" y="5122"/>
                    </a:cubicBezTo>
                    <a:cubicBezTo>
                      <a:pt x="6962" y="4972"/>
                      <a:pt x="7058" y="4899"/>
                      <a:pt x="7146" y="4899"/>
                    </a:cubicBezTo>
                    <a:close/>
                    <a:moveTo>
                      <a:pt x="2604" y="0"/>
                    </a:moveTo>
                    <a:cubicBezTo>
                      <a:pt x="2275" y="0"/>
                      <a:pt x="1935" y="276"/>
                      <a:pt x="1263" y="941"/>
                    </a:cubicBezTo>
                    <a:cubicBezTo>
                      <a:pt x="308" y="1884"/>
                      <a:pt x="1" y="2323"/>
                      <a:pt x="1" y="2736"/>
                    </a:cubicBezTo>
                    <a:cubicBezTo>
                      <a:pt x="1" y="3007"/>
                      <a:pt x="29" y="3064"/>
                      <a:pt x="414" y="3546"/>
                    </a:cubicBezTo>
                    <a:cubicBezTo>
                      <a:pt x="1032" y="4322"/>
                      <a:pt x="1881" y="5184"/>
                      <a:pt x="3830" y="7014"/>
                    </a:cubicBezTo>
                    <a:cubicBezTo>
                      <a:pt x="5319" y="8411"/>
                      <a:pt x="6066" y="9133"/>
                      <a:pt x="7562" y="10631"/>
                    </a:cubicBezTo>
                    <a:lnTo>
                      <a:pt x="7815" y="10881"/>
                    </a:lnTo>
                    <a:lnTo>
                      <a:pt x="8232" y="10721"/>
                    </a:lnTo>
                    <a:cubicBezTo>
                      <a:pt x="9287" y="10317"/>
                      <a:pt x="10518" y="8675"/>
                      <a:pt x="10405" y="7825"/>
                    </a:cubicBezTo>
                    <a:cubicBezTo>
                      <a:pt x="10364" y="7515"/>
                      <a:pt x="10146" y="7250"/>
                      <a:pt x="8593" y="5619"/>
                    </a:cubicBezTo>
                    <a:cubicBezTo>
                      <a:pt x="7597" y="4573"/>
                      <a:pt x="7496" y="4446"/>
                      <a:pt x="7549" y="4321"/>
                    </a:cubicBezTo>
                    <a:cubicBezTo>
                      <a:pt x="7606" y="4190"/>
                      <a:pt x="7500" y="4052"/>
                      <a:pt x="7380" y="4052"/>
                    </a:cubicBezTo>
                    <a:cubicBezTo>
                      <a:pt x="7353" y="4052"/>
                      <a:pt x="7326" y="4058"/>
                      <a:pt x="7300" y="4073"/>
                    </a:cubicBezTo>
                    <a:cubicBezTo>
                      <a:pt x="7287" y="4081"/>
                      <a:pt x="7271" y="4084"/>
                      <a:pt x="7253" y="4084"/>
                    </a:cubicBezTo>
                    <a:cubicBezTo>
                      <a:pt x="7198" y="4084"/>
                      <a:pt x="7128" y="4052"/>
                      <a:pt x="7081" y="4001"/>
                    </a:cubicBezTo>
                    <a:cubicBezTo>
                      <a:pt x="7016" y="3930"/>
                      <a:pt x="6628" y="3509"/>
                      <a:pt x="6221" y="3065"/>
                    </a:cubicBezTo>
                    <a:cubicBezTo>
                      <a:pt x="5043" y="1780"/>
                      <a:pt x="3853" y="663"/>
                      <a:pt x="3213" y="246"/>
                    </a:cubicBezTo>
                    <a:cubicBezTo>
                      <a:pt x="2974" y="89"/>
                      <a:pt x="2791" y="0"/>
                      <a:pt x="2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30"/>
              <p:cNvSpPr/>
              <p:nvPr/>
            </p:nvSpPr>
            <p:spPr>
              <a:xfrm>
                <a:off x="5229700" y="3941875"/>
                <a:ext cx="2375" cy="11525"/>
              </a:xfrm>
              <a:custGeom>
                <a:avLst/>
                <a:gdLst/>
                <a:ahLst/>
                <a:cxnLst/>
                <a:rect l="l" t="t" r="r" b="b"/>
                <a:pathLst>
                  <a:path w="95" h="461" extrusionOk="0">
                    <a:moveTo>
                      <a:pt x="34" y="0"/>
                    </a:moveTo>
                    <a:cubicBezTo>
                      <a:pt x="10" y="0"/>
                      <a:pt x="1" y="93"/>
                      <a:pt x="12" y="208"/>
                    </a:cubicBezTo>
                    <a:cubicBezTo>
                      <a:pt x="30" y="373"/>
                      <a:pt x="54" y="461"/>
                      <a:pt x="71" y="461"/>
                    </a:cubicBezTo>
                    <a:cubicBezTo>
                      <a:pt x="85" y="461"/>
                      <a:pt x="94" y="396"/>
                      <a:pt x="90" y="261"/>
                    </a:cubicBezTo>
                    <a:cubicBezTo>
                      <a:pt x="86" y="122"/>
                      <a:pt x="60" y="6"/>
                      <a:pt x="36" y="0"/>
                    </a:cubicBezTo>
                    <a:cubicBezTo>
                      <a:pt x="36" y="0"/>
                      <a:pt x="35" y="0"/>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30"/>
              <p:cNvSpPr/>
              <p:nvPr/>
            </p:nvSpPr>
            <p:spPr>
              <a:xfrm>
                <a:off x="5265075" y="3969100"/>
                <a:ext cx="26575" cy="113000"/>
              </a:xfrm>
              <a:custGeom>
                <a:avLst/>
                <a:gdLst/>
                <a:ahLst/>
                <a:cxnLst/>
                <a:rect l="l" t="t" r="r" b="b"/>
                <a:pathLst>
                  <a:path w="1063" h="4520" extrusionOk="0">
                    <a:moveTo>
                      <a:pt x="17" y="0"/>
                    </a:moveTo>
                    <a:cubicBezTo>
                      <a:pt x="4" y="0"/>
                      <a:pt x="0" y="55"/>
                      <a:pt x="5" y="167"/>
                    </a:cubicBezTo>
                    <a:cubicBezTo>
                      <a:pt x="15" y="380"/>
                      <a:pt x="595" y="3073"/>
                      <a:pt x="792" y="3824"/>
                    </a:cubicBezTo>
                    <a:cubicBezTo>
                      <a:pt x="879" y="4153"/>
                      <a:pt x="986" y="4463"/>
                      <a:pt x="1030" y="4516"/>
                    </a:cubicBezTo>
                    <a:cubicBezTo>
                      <a:pt x="1032" y="4518"/>
                      <a:pt x="1034" y="4520"/>
                      <a:pt x="1036" y="4520"/>
                    </a:cubicBezTo>
                    <a:cubicBezTo>
                      <a:pt x="1063" y="4520"/>
                      <a:pt x="978" y="4095"/>
                      <a:pt x="836" y="3541"/>
                    </a:cubicBezTo>
                    <a:cubicBezTo>
                      <a:pt x="685" y="2956"/>
                      <a:pt x="451" y="1920"/>
                      <a:pt x="317" y="1245"/>
                    </a:cubicBezTo>
                    <a:cubicBezTo>
                      <a:pt x="157" y="430"/>
                      <a:pt x="53" y="0"/>
                      <a:pt x="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30"/>
            <p:cNvGrpSpPr/>
            <p:nvPr/>
          </p:nvGrpSpPr>
          <p:grpSpPr>
            <a:xfrm>
              <a:off x="-100900" y="4566850"/>
              <a:ext cx="717000" cy="740450"/>
              <a:chOff x="5372950" y="4135425"/>
              <a:chExt cx="717000" cy="740450"/>
            </a:xfrm>
          </p:grpSpPr>
          <p:sp>
            <p:nvSpPr>
              <p:cNvPr id="4536" name="Google Shape;4536;p30"/>
              <p:cNvSpPr/>
              <p:nvPr/>
            </p:nvSpPr>
            <p:spPr>
              <a:xfrm>
                <a:off x="5372950" y="4135425"/>
                <a:ext cx="717000" cy="740450"/>
              </a:xfrm>
              <a:custGeom>
                <a:avLst/>
                <a:gdLst/>
                <a:ahLst/>
                <a:cxnLst/>
                <a:rect l="l" t="t" r="r" b="b"/>
                <a:pathLst>
                  <a:path w="28680" h="29618" extrusionOk="0">
                    <a:moveTo>
                      <a:pt x="13173" y="2007"/>
                    </a:moveTo>
                    <a:cubicBezTo>
                      <a:pt x="13187" y="2007"/>
                      <a:pt x="13200" y="2012"/>
                      <a:pt x="13211" y="2024"/>
                    </a:cubicBezTo>
                    <a:cubicBezTo>
                      <a:pt x="13236" y="2047"/>
                      <a:pt x="13244" y="2071"/>
                      <a:pt x="13235" y="2080"/>
                    </a:cubicBezTo>
                    <a:cubicBezTo>
                      <a:pt x="13229" y="2086"/>
                      <a:pt x="13217" y="2089"/>
                      <a:pt x="13201" y="2089"/>
                    </a:cubicBezTo>
                    <a:cubicBezTo>
                      <a:pt x="13187" y="2089"/>
                      <a:pt x="13170" y="2087"/>
                      <a:pt x="13152" y="2082"/>
                    </a:cubicBezTo>
                    <a:cubicBezTo>
                      <a:pt x="13116" y="2074"/>
                      <a:pt x="13108" y="2048"/>
                      <a:pt x="13130" y="2025"/>
                    </a:cubicBezTo>
                    <a:cubicBezTo>
                      <a:pt x="13143" y="2013"/>
                      <a:pt x="13158" y="2007"/>
                      <a:pt x="13173" y="2007"/>
                    </a:cubicBezTo>
                    <a:close/>
                    <a:moveTo>
                      <a:pt x="13367" y="2130"/>
                    </a:moveTo>
                    <a:cubicBezTo>
                      <a:pt x="13385" y="2130"/>
                      <a:pt x="13404" y="2138"/>
                      <a:pt x="13419" y="2154"/>
                    </a:cubicBezTo>
                    <a:cubicBezTo>
                      <a:pt x="13446" y="2182"/>
                      <a:pt x="13522" y="2238"/>
                      <a:pt x="13589" y="2281"/>
                    </a:cubicBezTo>
                    <a:cubicBezTo>
                      <a:pt x="13635" y="2310"/>
                      <a:pt x="13652" y="2325"/>
                      <a:pt x="13638" y="2325"/>
                    </a:cubicBezTo>
                    <a:cubicBezTo>
                      <a:pt x="13624" y="2325"/>
                      <a:pt x="13583" y="2312"/>
                      <a:pt x="13513" y="2286"/>
                    </a:cubicBezTo>
                    <a:cubicBezTo>
                      <a:pt x="13288" y="2202"/>
                      <a:pt x="13277" y="2195"/>
                      <a:pt x="13331" y="2144"/>
                    </a:cubicBezTo>
                    <a:cubicBezTo>
                      <a:pt x="13340" y="2135"/>
                      <a:pt x="13353" y="2130"/>
                      <a:pt x="13367" y="2130"/>
                    </a:cubicBezTo>
                    <a:close/>
                    <a:moveTo>
                      <a:pt x="13093" y="2630"/>
                    </a:moveTo>
                    <a:cubicBezTo>
                      <a:pt x="13227" y="2630"/>
                      <a:pt x="13559" y="2744"/>
                      <a:pt x="13903" y="2917"/>
                    </a:cubicBezTo>
                    <a:cubicBezTo>
                      <a:pt x="14505" y="3222"/>
                      <a:pt x="14815" y="3470"/>
                      <a:pt x="15873" y="4486"/>
                    </a:cubicBezTo>
                    <a:cubicBezTo>
                      <a:pt x="16923" y="5493"/>
                      <a:pt x="17829" y="6504"/>
                      <a:pt x="18713" y="7643"/>
                    </a:cubicBezTo>
                    <a:cubicBezTo>
                      <a:pt x="18945" y="7942"/>
                      <a:pt x="19054" y="8091"/>
                      <a:pt x="19042" y="8091"/>
                    </a:cubicBezTo>
                    <a:cubicBezTo>
                      <a:pt x="19036" y="8091"/>
                      <a:pt x="18999" y="8054"/>
                      <a:pt x="18931" y="7979"/>
                    </a:cubicBezTo>
                    <a:cubicBezTo>
                      <a:pt x="18765" y="7795"/>
                      <a:pt x="18273" y="7243"/>
                      <a:pt x="17837" y="6754"/>
                    </a:cubicBezTo>
                    <a:cubicBezTo>
                      <a:pt x="16798" y="5585"/>
                      <a:pt x="14755" y="3598"/>
                      <a:pt x="14260" y="3270"/>
                    </a:cubicBezTo>
                    <a:cubicBezTo>
                      <a:pt x="13836" y="2990"/>
                      <a:pt x="13485" y="2821"/>
                      <a:pt x="13229" y="2774"/>
                    </a:cubicBezTo>
                    <a:cubicBezTo>
                      <a:pt x="13129" y="2755"/>
                      <a:pt x="13041" y="2709"/>
                      <a:pt x="13031" y="2670"/>
                    </a:cubicBezTo>
                    <a:cubicBezTo>
                      <a:pt x="13025" y="2643"/>
                      <a:pt x="13048" y="2630"/>
                      <a:pt x="13093" y="2630"/>
                    </a:cubicBezTo>
                    <a:close/>
                    <a:moveTo>
                      <a:pt x="19360" y="8483"/>
                    </a:moveTo>
                    <a:cubicBezTo>
                      <a:pt x="19386" y="8483"/>
                      <a:pt x="19422" y="8516"/>
                      <a:pt x="19439" y="8554"/>
                    </a:cubicBezTo>
                    <a:cubicBezTo>
                      <a:pt x="19449" y="8576"/>
                      <a:pt x="19450" y="8588"/>
                      <a:pt x="19442" y="8588"/>
                    </a:cubicBezTo>
                    <a:cubicBezTo>
                      <a:pt x="19434" y="8588"/>
                      <a:pt x="19417" y="8576"/>
                      <a:pt x="19393" y="8554"/>
                    </a:cubicBezTo>
                    <a:cubicBezTo>
                      <a:pt x="19350" y="8516"/>
                      <a:pt x="19335" y="8483"/>
                      <a:pt x="19360" y="8483"/>
                    </a:cubicBezTo>
                    <a:close/>
                    <a:moveTo>
                      <a:pt x="13079" y="1153"/>
                    </a:moveTo>
                    <a:cubicBezTo>
                      <a:pt x="13127" y="1153"/>
                      <a:pt x="13115" y="1229"/>
                      <a:pt x="13041" y="1430"/>
                    </a:cubicBezTo>
                    <a:lnTo>
                      <a:pt x="12928" y="1731"/>
                    </a:lnTo>
                    <a:lnTo>
                      <a:pt x="12233" y="2167"/>
                    </a:lnTo>
                    <a:cubicBezTo>
                      <a:pt x="11494" y="2630"/>
                      <a:pt x="8644" y="4558"/>
                      <a:pt x="7522" y="5351"/>
                    </a:cubicBezTo>
                    <a:cubicBezTo>
                      <a:pt x="6680" y="5949"/>
                      <a:pt x="3373" y="8510"/>
                      <a:pt x="2996" y="8855"/>
                    </a:cubicBezTo>
                    <a:cubicBezTo>
                      <a:pt x="2991" y="8859"/>
                      <a:pt x="2987" y="8861"/>
                      <a:pt x="2984" y="8861"/>
                    </a:cubicBezTo>
                    <a:cubicBezTo>
                      <a:pt x="2948" y="8861"/>
                      <a:pt x="3122" y="8437"/>
                      <a:pt x="3206" y="8342"/>
                    </a:cubicBezTo>
                    <a:cubicBezTo>
                      <a:pt x="3226" y="8318"/>
                      <a:pt x="3481" y="8114"/>
                      <a:pt x="3775" y="7886"/>
                    </a:cubicBezTo>
                    <a:cubicBezTo>
                      <a:pt x="4068" y="7662"/>
                      <a:pt x="4639" y="7251"/>
                      <a:pt x="5040" y="6981"/>
                    </a:cubicBezTo>
                    <a:cubicBezTo>
                      <a:pt x="5441" y="6710"/>
                      <a:pt x="6042" y="6292"/>
                      <a:pt x="6369" y="6054"/>
                    </a:cubicBezTo>
                    <a:cubicBezTo>
                      <a:pt x="6698" y="5816"/>
                      <a:pt x="7284" y="5411"/>
                      <a:pt x="7679" y="5149"/>
                    </a:cubicBezTo>
                    <a:cubicBezTo>
                      <a:pt x="8068" y="4888"/>
                      <a:pt x="8704" y="4435"/>
                      <a:pt x="9089" y="4146"/>
                    </a:cubicBezTo>
                    <a:cubicBezTo>
                      <a:pt x="9472" y="3857"/>
                      <a:pt x="10041" y="3433"/>
                      <a:pt x="10350" y="3211"/>
                    </a:cubicBezTo>
                    <a:cubicBezTo>
                      <a:pt x="10661" y="2990"/>
                      <a:pt x="11230" y="2544"/>
                      <a:pt x="11617" y="2227"/>
                    </a:cubicBezTo>
                    <a:cubicBezTo>
                      <a:pt x="12396" y="1584"/>
                      <a:pt x="12918" y="1196"/>
                      <a:pt x="13058" y="1156"/>
                    </a:cubicBezTo>
                    <a:cubicBezTo>
                      <a:pt x="13066" y="1154"/>
                      <a:pt x="13073" y="1153"/>
                      <a:pt x="13079" y="1153"/>
                    </a:cubicBezTo>
                    <a:close/>
                    <a:moveTo>
                      <a:pt x="13366" y="1184"/>
                    </a:moveTo>
                    <a:lnTo>
                      <a:pt x="15061" y="2822"/>
                    </a:lnTo>
                    <a:cubicBezTo>
                      <a:pt x="15993" y="3724"/>
                      <a:pt x="17793" y="5503"/>
                      <a:pt x="19064" y="6781"/>
                    </a:cubicBezTo>
                    <a:cubicBezTo>
                      <a:pt x="20334" y="8058"/>
                      <a:pt x="21471" y="9234"/>
                      <a:pt x="21592" y="9396"/>
                    </a:cubicBezTo>
                    <a:cubicBezTo>
                      <a:pt x="21617" y="9429"/>
                      <a:pt x="21626" y="9447"/>
                      <a:pt x="21618" y="9447"/>
                    </a:cubicBezTo>
                    <a:cubicBezTo>
                      <a:pt x="21575" y="9447"/>
                      <a:pt x="20997" y="8893"/>
                      <a:pt x="19597" y="7521"/>
                    </a:cubicBezTo>
                    <a:cubicBezTo>
                      <a:pt x="16025" y="4018"/>
                      <a:pt x="14703" y="2805"/>
                      <a:pt x="13763" y="2179"/>
                    </a:cubicBezTo>
                    <a:cubicBezTo>
                      <a:pt x="13497" y="2001"/>
                      <a:pt x="13255" y="1839"/>
                      <a:pt x="13225" y="1819"/>
                    </a:cubicBezTo>
                    <a:cubicBezTo>
                      <a:pt x="13168" y="1779"/>
                      <a:pt x="13318" y="1619"/>
                      <a:pt x="13498" y="1531"/>
                    </a:cubicBezTo>
                    <a:cubicBezTo>
                      <a:pt x="13572" y="1494"/>
                      <a:pt x="13597" y="1458"/>
                      <a:pt x="13569" y="1428"/>
                    </a:cubicBezTo>
                    <a:cubicBezTo>
                      <a:pt x="13558" y="1417"/>
                      <a:pt x="13540" y="1412"/>
                      <a:pt x="13518" y="1412"/>
                    </a:cubicBezTo>
                    <a:cubicBezTo>
                      <a:pt x="13489" y="1412"/>
                      <a:pt x="13455" y="1421"/>
                      <a:pt x="13423" y="1440"/>
                    </a:cubicBezTo>
                    <a:cubicBezTo>
                      <a:pt x="13380" y="1465"/>
                      <a:pt x="13347" y="1477"/>
                      <a:pt x="13324" y="1477"/>
                    </a:cubicBezTo>
                    <a:cubicBezTo>
                      <a:pt x="13275" y="1477"/>
                      <a:pt x="13271" y="1422"/>
                      <a:pt x="13314" y="1315"/>
                    </a:cubicBezTo>
                    <a:lnTo>
                      <a:pt x="13366" y="1184"/>
                    </a:lnTo>
                    <a:close/>
                    <a:moveTo>
                      <a:pt x="12862" y="1932"/>
                    </a:moveTo>
                    <a:cubicBezTo>
                      <a:pt x="12870" y="1932"/>
                      <a:pt x="12848" y="2025"/>
                      <a:pt x="12815" y="2135"/>
                    </a:cubicBezTo>
                    <a:cubicBezTo>
                      <a:pt x="12753" y="2336"/>
                      <a:pt x="12741" y="2348"/>
                      <a:pt x="11904" y="2903"/>
                    </a:cubicBezTo>
                    <a:cubicBezTo>
                      <a:pt x="11437" y="3211"/>
                      <a:pt x="10241" y="4061"/>
                      <a:pt x="9250" y="4785"/>
                    </a:cubicBezTo>
                    <a:cubicBezTo>
                      <a:pt x="8258" y="5510"/>
                      <a:pt x="6819" y="6548"/>
                      <a:pt x="6057" y="7089"/>
                    </a:cubicBezTo>
                    <a:cubicBezTo>
                      <a:pt x="5293" y="7631"/>
                      <a:pt x="4283" y="8365"/>
                      <a:pt x="3814" y="8723"/>
                    </a:cubicBezTo>
                    <a:cubicBezTo>
                      <a:pt x="3341" y="9081"/>
                      <a:pt x="2867" y="9440"/>
                      <a:pt x="2755" y="9526"/>
                    </a:cubicBezTo>
                    <a:lnTo>
                      <a:pt x="2553" y="9680"/>
                    </a:lnTo>
                    <a:lnTo>
                      <a:pt x="2661" y="9430"/>
                    </a:lnTo>
                    <a:cubicBezTo>
                      <a:pt x="2804" y="9102"/>
                      <a:pt x="2779" y="9126"/>
                      <a:pt x="3892" y="8245"/>
                    </a:cubicBezTo>
                    <a:cubicBezTo>
                      <a:pt x="5289" y="7142"/>
                      <a:pt x="6510" y="6212"/>
                      <a:pt x="7308" y="5648"/>
                    </a:cubicBezTo>
                    <a:cubicBezTo>
                      <a:pt x="8665" y="4686"/>
                      <a:pt x="12781" y="1932"/>
                      <a:pt x="12862" y="1932"/>
                    </a:cubicBezTo>
                    <a:close/>
                    <a:moveTo>
                      <a:pt x="12742" y="2521"/>
                    </a:moveTo>
                    <a:cubicBezTo>
                      <a:pt x="12743" y="2521"/>
                      <a:pt x="12743" y="2521"/>
                      <a:pt x="12743" y="2521"/>
                    </a:cubicBezTo>
                    <a:cubicBezTo>
                      <a:pt x="12860" y="2523"/>
                      <a:pt x="12677" y="2715"/>
                      <a:pt x="12482" y="2797"/>
                    </a:cubicBezTo>
                    <a:cubicBezTo>
                      <a:pt x="12360" y="2849"/>
                      <a:pt x="12160" y="2991"/>
                      <a:pt x="12035" y="3115"/>
                    </a:cubicBezTo>
                    <a:cubicBezTo>
                      <a:pt x="11912" y="3237"/>
                      <a:pt x="11336" y="3670"/>
                      <a:pt x="10758" y="4073"/>
                    </a:cubicBezTo>
                    <a:cubicBezTo>
                      <a:pt x="10180" y="4475"/>
                      <a:pt x="9264" y="5133"/>
                      <a:pt x="8728" y="5530"/>
                    </a:cubicBezTo>
                    <a:cubicBezTo>
                      <a:pt x="8191" y="5929"/>
                      <a:pt x="7054" y="6754"/>
                      <a:pt x="6209" y="7362"/>
                    </a:cubicBezTo>
                    <a:cubicBezTo>
                      <a:pt x="5363" y="7971"/>
                      <a:pt x="4191" y="8833"/>
                      <a:pt x="3611" y="9273"/>
                    </a:cubicBezTo>
                    <a:cubicBezTo>
                      <a:pt x="3032" y="9713"/>
                      <a:pt x="2500" y="10109"/>
                      <a:pt x="2433" y="10150"/>
                    </a:cubicBezTo>
                    <a:lnTo>
                      <a:pt x="2312" y="10228"/>
                    </a:lnTo>
                    <a:lnTo>
                      <a:pt x="2379" y="10057"/>
                    </a:lnTo>
                    <a:cubicBezTo>
                      <a:pt x="2473" y="9813"/>
                      <a:pt x="2546" y="9749"/>
                      <a:pt x="3787" y="8821"/>
                    </a:cubicBezTo>
                    <a:cubicBezTo>
                      <a:pt x="4404" y="8362"/>
                      <a:pt x="5580" y="7515"/>
                      <a:pt x="6395" y="6942"/>
                    </a:cubicBezTo>
                    <a:cubicBezTo>
                      <a:pt x="7211" y="6371"/>
                      <a:pt x="8538" y="5425"/>
                      <a:pt x="9346" y="4840"/>
                    </a:cubicBezTo>
                    <a:cubicBezTo>
                      <a:pt x="10760" y="3818"/>
                      <a:pt x="12658" y="2521"/>
                      <a:pt x="12742" y="2521"/>
                    </a:cubicBezTo>
                    <a:close/>
                    <a:moveTo>
                      <a:pt x="11285" y="3857"/>
                    </a:moveTo>
                    <a:lnTo>
                      <a:pt x="10745" y="4353"/>
                    </a:lnTo>
                    <a:cubicBezTo>
                      <a:pt x="9342" y="5644"/>
                      <a:pt x="5260" y="8701"/>
                      <a:pt x="2767" y="10329"/>
                    </a:cubicBezTo>
                    <a:cubicBezTo>
                      <a:pt x="2320" y="10621"/>
                      <a:pt x="2145" y="10733"/>
                      <a:pt x="2094" y="10733"/>
                    </a:cubicBezTo>
                    <a:cubicBezTo>
                      <a:pt x="2067" y="10733"/>
                      <a:pt x="2075" y="10700"/>
                      <a:pt x="2097" y="10646"/>
                    </a:cubicBezTo>
                    <a:cubicBezTo>
                      <a:pt x="2187" y="10432"/>
                      <a:pt x="2096" y="10517"/>
                      <a:pt x="3105" y="9740"/>
                    </a:cubicBezTo>
                    <a:cubicBezTo>
                      <a:pt x="4099" y="8974"/>
                      <a:pt x="4262" y="8855"/>
                      <a:pt x="6385" y="7341"/>
                    </a:cubicBezTo>
                    <a:cubicBezTo>
                      <a:pt x="7227" y="6742"/>
                      <a:pt x="8402" y="5895"/>
                      <a:pt x="9006" y="5454"/>
                    </a:cubicBezTo>
                    <a:cubicBezTo>
                      <a:pt x="9610" y="5013"/>
                      <a:pt x="10369" y="4472"/>
                      <a:pt x="10695" y="4255"/>
                    </a:cubicBezTo>
                    <a:lnTo>
                      <a:pt x="11285" y="3857"/>
                    </a:lnTo>
                    <a:close/>
                    <a:moveTo>
                      <a:pt x="21691" y="11388"/>
                    </a:moveTo>
                    <a:cubicBezTo>
                      <a:pt x="21695" y="11388"/>
                      <a:pt x="21700" y="11389"/>
                      <a:pt x="21707" y="11393"/>
                    </a:cubicBezTo>
                    <a:cubicBezTo>
                      <a:pt x="21745" y="11409"/>
                      <a:pt x="21789" y="11453"/>
                      <a:pt x="21805" y="11490"/>
                    </a:cubicBezTo>
                    <a:cubicBezTo>
                      <a:pt x="21812" y="11507"/>
                      <a:pt x="21811" y="11514"/>
                      <a:pt x="21805" y="11514"/>
                    </a:cubicBezTo>
                    <a:cubicBezTo>
                      <a:pt x="21795" y="11514"/>
                      <a:pt x="21770" y="11496"/>
                      <a:pt x="21735" y="11462"/>
                    </a:cubicBezTo>
                    <a:cubicBezTo>
                      <a:pt x="21691" y="11417"/>
                      <a:pt x="21674" y="11388"/>
                      <a:pt x="21691" y="11388"/>
                    </a:cubicBezTo>
                    <a:close/>
                    <a:moveTo>
                      <a:pt x="2315" y="8372"/>
                    </a:moveTo>
                    <a:cubicBezTo>
                      <a:pt x="2326" y="8372"/>
                      <a:pt x="2323" y="8400"/>
                      <a:pt x="2312" y="8460"/>
                    </a:cubicBezTo>
                    <a:cubicBezTo>
                      <a:pt x="2294" y="8582"/>
                      <a:pt x="2185" y="8777"/>
                      <a:pt x="1621" y="9694"/>
                    </a:cubicBezTo>
                    <a:cubicBezTo>
                      <a:pt x="1455" y="9963"/>
                      <a:pt x="1197" y="10475"/>
                      <a:pt x="1050" y="10827"/>
                    </a:cubicBezTo>
                    <a:cubicBezTo>
                      <a:pt x="902" y="11179"/>
                      <a:pt x="745" y="11522"/>
                      <a:pt x="701" y="11588"/>
                    </a:cubicBezTo>
                    <a:cubicBezTo>
                      <a:pt x="656" y="11655"/>
                      <a:pt x="627" y="11784"/>
                      <a:pt x="634" y="11887"/>
                    </a:cubicBezTo>
                    <a:cubicBezTo>
                      <a:pt x="645" y="12014"/>
                      <a:pt x="602" y="12124"/>
                      <a:pt x="492" y="12259"/>
                    </a:cubicBezTo>
                    <a:lnTo>
                      <a:pt x="340" y="12452"/>
                    </a:lnTo>
                    <a:lnTo>
                      <a:pt x="353" y="12132"/>
                    </a:lnTo>
                    <a:cubicBezTo>
                      <a:pt x="373" y="11652"/>
                      <a:pt x="553" y="11159"/>
                      <a:pt x="972" y="10430"/>
                    </a:cubicBezTo>
                    <a:cubicBezTo>
                      <a:pt x="1368" y="9741"/>
                      <a:pt x="2120" y="8566"/>
                      <a:pt x="2253" y="8425"/>
                    </a:cubicBezTo>
                    <a:cubicBezTo>
                      <a:pt x="2287" y="8390"/>
                      <a:pt x="2306" y="8372"/>
                      <a:pt x="2315" y="8372"/>
                    </a:cubicBezTo>
                    <a:close/>
                    <a:moveTo>
                      <a:pt x="18911" y="7047"/>
                    </a:moveTo>
                    <a:cubicBezTo>
                      <a:pt x="18988" y="7047"/>
                      <a:pt x="21189" y="9171"/>
                      <a:pt x="22110" y="10144"/>
                    </a:cubicBezTo>
                    <a:cubicBezTo>
                      <a:pt x="22589" y="10649"/>
                      <a:pt x="23145" y="11264"/>
                      <a:pt x="23352" y="11514"/>
                    </a:cubicBezTo>
                    <a:cubicBezTo>
                      <a:pt x="24291" y="12658"/>
                      <a:pt x="25346" y="13856"/>
                      <a:pt x="26377" y="14952"/>
                    </a:cubicBezTo>
                    <a:cubicBezTo>
                      <a:pt x="27627" y="16281"/>
                      <a:pt x="27627" y="16281"/>
                      <a:pt x="27488" y="16713"/>
                    </a:cubicBezTo>
                    <a:cubicBezTo>
                      <a:pt x="27449" y="16838"/>
                      <a:pt x="27404" y="16955"/>
                      <a:pt x="27393" y="16965"/>
                    </a:cubicBezTo>
                    <a:cubicBezTo>
                      <a:pt x="27393" y="16965"/>
                      <a:pt x="27392" y="16965"/>
                      <a:pt x="27392" y="16965"/>
                    </a:cubicBezTo>
                    <a:cubicBezTo>
                      <a:pt x="27313" y="16965"/>
                      <a:pt x="24579" y="13759"/>
                      <a:pt x="23661" y="12585"/>
                    </a:cubicBezTo>
                    <a:cubicBezTo>
                      <a:pt x="22472" y="11068"/>
                      <a:pt x="20859" y="9167"/>
                      <a:pt x="19883" y="8135"/>
                    </a:cubicBezTo>
                    <a:cubicBezTo>
                      <a:pt x="19437" y="7663"/>
                      <a:pt x="19007" y="7188"/>
                      <a:pt x="18925" y="7076"/>
                    </a:cubicBezTo>
                    <a:cubicBezTo>
                      <a:pt x="18910" y="7057"/>
                      <a:pt x="18906" y="7047"/>
                      <a:pt x="18911" y="7047"/>
                    </a:cubicBezTo>
                    <a:close/>
                    <a:moveTo>
                      <a:pt x="13134" y="2294"/>
                    </a:moveTo>
                    <a:cubicBezTo>
                      <a:pt x="13187" y="2294"/>
                      <a:pt x="13281" y="2316"/>
                      <a:pt x="13378" y="2356"/>
                    </a:cubicBezTo>
                    <a:cubicBezTo>
                      <a:pt x="13779" y="2521"/>
                      <a:pt x="14391" y="2903"/>
                      <a:pt x="14826" y="3261"/>
                    </a:cubicBezTo>
                    <a:cubicBezTo>
                      <a:pt x="15499" y="3812"/>
                      <a:pt x="18471" y="6746"/>
                      <a:pt x="19586" y="7957"/>
                    </a:cubicBezTo>
                    <a:cubicBezTo>
                      <a:pt x="20680" y="9147"/>
                      <a:pt x="22245" y="10995"/>
                      <a:pt x="23513" y="12592"/>
                    </a:cubicBezTo>
                    <a:cubicBezTo>
                      <a:pt x="24184" y="13440"/>
                      <a:pt x="25742" y="15299"/>
                      <a:pt x="26918" y="16656"/>
                    </a:cubicBezTo>
                    <a:cubicBezTo>
                      <a:pt x="27241" y="17029"/>
                      <a:pt x="27270" y="17077"/>
                      <a:pt x="27213" y="17172"/>
                    </a:cubicBezTo>
                    <a:cubicBezTo>
                      <a:pt x="27178" y="17231"/>
                      <a:pt x="27135" y="17276"/>
                      <a:pt x="27113" y="17276"/>
                    </a:cubicBezTo>
                    <a:cubicBezTo>
                      <a:pt x="27113" y="17276"/>
                      <a:pt x="27113" y="17276"/>
                      <a:pt x="27112" y="17276"/>
                    </a:cubicBezTo>
                    <a:cubicBezTo>
                      <a:pt x="27091" y="17276"/>
                      <a:pt x="26640" y="16776"/>
                      <a:pt x="26109" y="16166"/>
                    </a:cubicBezTo>
                    <a:cubicBezTo>
                      <a:pt x="25580" y="15557"/>
                      <a:pt x="24729" y="14602"/>
                      <a:pt x="24219" y="14046"/>
                    </a:cubicBezTo>
                    <a:cubicBezTo>
                      <a:pt x="22718" y="12408"/>
                      <a:pt x="21602" y="11077"/>
                      <a:pt x="19505" y="8433"/>
                    </a:cubicBezTo>
                    <a:cubicBezTo>
                      <a:pt x="17886" y="6391"/>
                      <a:pt x="17470" y="5907"/>
                      <a:pt x="16412" y="4843"/>
                    </a:cubicBezTo>
                    <a:cubicBezTo>
                      <a:pt x="15004" y="3425"/>
                      <a:pt x="14299" y="2889"/>
                      <a:pt x="13481" y="2610"/>
                    </a:cubicBezTo>
                    <a:cubicBezTo>
                      <a:pt x="13232" y="2525"/>
                      <a:pt x="13152" y="2479"/>
                      <a:pt x="13209" y="2453"/>
                    </a:cubicBezTo>
                    <a:cubicBezTo>
                      <a:pt x="13308" y="2409"/>
                      <a:pt x="13268" y="2356"/>
                      <a:pt x="13136" y="2354"/>
                    </a:cubicBezTo>
                    <a:cubicBezTo>
                      <a:pt x="13061" y="2354"/>
                      <a:pt x="13050" y="2345"/>
                      <a:pt x="13090" y="2305"/>
                    </a:cubicBezTo>
                    <a:cubicBezTo>
                      <a:pt x="13097" y="2298"/>
                      <a:pt x="13112" y="2294"/>
                      <a:pt x="13134" y="2294"/>
                    </a:cubicBezTo>
                    <a:close/>
                    <a:moveTo>
                      <a:pt x="21933" y="11691"/>
                    </a:moveTo>
                    <a:cubicBezTo>
                      <a:pt x="21947" y="11691"/>
                      <a:pt x="22298" y="12092"/>
                      <a:pt x="22718" y="12583"/>
                    </a:cubicBezTo>
                    <a:cubicBezTo>
                      <a:pt x="23137" y="13071"/>
                      <a:pt x="23916" y="13948"/>
                      <a:pt x="24447" y="14524"/>
                    </a:cubicBezTo>
                    <a:cubicBezTo>
                      <a:pt x="25311" y="15464"/>
                      <a:pt x="25915" y="16150"/>
                      <a:pt x="26737" y="17117"/>
                    </a:cubicBezTo>
                    <a:lnTo>
                      <a:pt x="27003" y="17431"/>
                    </a:lnTo>
                    <a:lnTo>
                      <a:pt x="26845" y="17587"/>
                    </a:lnTo>
                    <a:lnTo>
                      <a:pt x="26688" y="17742"/>
                    </a:lnTo>
                    <a:lnTo>
                      <a:pt x="26523" y="17532"/>
                    </a:lnTo>
                    <a:cubicBezTo>
                      <a:pt x="26430" y="17414"/>
                      <a:pt x="26112" y="17037"/>
                      <a:pt x="25807" y="16684"/>
                    </a:cubicBezTo>
                    <a:cubicBezTo>
                      <a:pt x="25505" y="16334"/>
                      <a:pt x="24965" y="15682"/>
                      <a:pt x="24604" y="15237"/>
                    </a:cubicBezTo>
                    <a:cubicBezTo>
                      <a:pt x="23926" y="14396"/>
                      <a:pt x="21888" y="11691"/>
                      <a:pt x="21933" y="11691"/>
                    </a:cubicBezTo>
                    <a:close/>
                    <a:moveTo>
                      <a:pt x="13351" y="349"/>
                    </a:moveTo>
                    <a:cubicBezTo>
                      <a:pt x="13501" y="349"/>
                      <a:pt x="13650" y="390"/>
                      <a:pt x="13800" y="474"/>
                    </a:cubicBezTo>
                    <a:cubicBezTo>
                      <a:pt x="14078" y="629"/>
                      <a:pt x="15334" y="1790"/>
                      <a:pt x="17757" y="4131"/>
                    </a:cubicBezTo>
                    <a:cubicBezTo>
                      <a:pt x="21850" y="8088"/>
                      <a:pt x="23117" y="9355"/>
                      <a:pt x="24049" y="10431"/>
                    </a:cubicBezTo>
                    <a:cubicBezTo>
                      <a:pt x="24522" y="10978"/>
                      <a:pt x="25572" y="12113"/>
                      <a:pt x="26384" y="12953"/>
                    </a:cubicBezTo>
                    <a:cubicBezTo>
                      <a:pt x="27197" y="13796"/>
                      <a:pt x="27939" y="14595"/>
                      <a:pt x="28035" y="14729"/>
                    </a:cubicBezTo>
                    <a:cubicBezTo>
                      <a:pt x="28272" y="15059"/>
                      <a:pt x="28335" y="15499"/>
                      <a:pt x="28241" y="16145"/>
                    </a:cubicBezTo>
                    <a:cubicBezTo>
                      <a:pt x="28162" y="16696"/>
                      <a:pt x="28007" y="17076"/>
                      <a:pt x="27606" y="17706"/>
                    </a:cubicBezTo>
                    <a:cubicBezTo>
                      <a:pt x="27346" y="18112"/>
                      <a:pt x="27246" y="18252"/>
                      <a:pt x="27164" y="18252"/>
                    </a:cubicBezTo>
                    <a:cubicBezTo>
                      <a:pt x="27132" y="18252"/>
                      <a:pt x="27103" y="18230"/>
                      <a:pt x="27068" y="18195"/>
                    </a:cubicBezTo>
                    <a:cubicBezTo>
                      <a:pt x="26944" y="18071"/>
                      <a:pt x="26956" y="18043"/>
                      <a:pt x="27309" y="17659"/>
                    </a:cubicBezTo>
                    <a:cubicBezTo>
                      <a:pt x="27475" y="17477"/>
                      <a:pt x="27560" y="17402"/>
                      <a:pt x="27607" y="17402"/>
                    </a:cubicBezTo>
                    <a:cubicBezTo>
                      <a:pt x="27617" y="17402"/>
                      <a:pt x="27625" y="17406"/>
                      <a:pt x="27632" y="17413"/>
                    </a:cubicBezTo>
                    <a:cubicBezTo>
                      <a:pt x="27649" y="17429"/>
                      <a:pt x="27671" y="17438"/>
                      <a:pt x="27690" y="17438"/>
                    </a:cubicBezTo>
                    <a:cubicBezTo>
                      <a:pt x="27703" y="17438"/>
                      <a:pt x="27716" y="17434"/>
                      <a:pt x="27725" y="17425"/>
                    </a:cubicBezTo>
                    <a:cubicBezTo>
                      <a:pt x="27746" y="17403"/>
                      <a:pt x="27741" y="17362"/>
                      <a:pt x="27713" y="17335"/>
                    </a:cubicBezTo>
                    <a:cubicBezTo>
                      <a:pt x="27685" y="17306"/>
                      <a:pt x="27719" y="17144"/>
                      <a:pt x="27789" y="16975"/>
                    </a:cubicBezTo>
                    <a:cubicBezTo>
                      <a:pt x="27935" y="16629"/>
                      <a:pt x="27932" y="16169"/>
                      <a:pt x="27784" y="15946"/>
                    </a:cubicBezTo>
                    <a:cubicBezTo>
                      <a:pt x="27622" y="15705"/>
                      <a:pt x="26770" y="14721"/>
                      <a:pt x="25544" y="13360"/>
                    </a:cubicBezTo>
                    <a:cubicBezTo>
                      <a:pt x="24895" y="12639"/>
                      <a:pt x="23855" y="11450"/>
                      <a:pt x="23237" y="10721"/>
                    </a:cubicBezTo>
                    <a:cubicBezTo>
                      <a:pt x="21453" y="8621"/>
                      <a:pt x="20385" y="7467"/>
                      <a:pt x="18806" y="5935"/>
                    </a:cubicBezTo>
                    <a:cubicBezTo>
                      <a:pt x="18022" y="5175"/>
                      <a:pt x="16515" y="3705"/>
                      <a:pt x="15460" y="2670"/>
                    </a:cubicBezTo>
                    <a:cubicBezTo>
                      <a:pt x="13828" y="1068"/>
                      <a:pt x="13533" y="769"/>
                      <a:pt x="13312" y="769"/>
                    </a:cubicBezTo>
                    <a:cubicBezTo>
                      <a:pt x="13251" y="769"/>
                      <a:pt x="13195" y="792"/>
                      <a:pt x="13118" y="817"/>
                    </a:cubicBezTo>
                    <a:cubicBezTo>
                      <a:pt x="12856" y="901"/>
                      <a:pt x="12273" y="1299"/>
                      <a:pt x="11594" y="1854"/>
                    </a:cubicBezTo>
                    <a:cubicBezTo>
                      <a:pt x="10770" y="2528"/>
                      <a:pt x="8720" y="4045"/>
                      <a:pt x="7541" y="4850"/>
                    </a:cubicBezTo>
                    <a:cubicBezTo>
                      <a:pt x="7049" y="5187"/>
                      <a:pt x="6229" y="5752"/>
                      <a:pt x="5717" y="6112"/>
                    </a:cubicBezTo>
                    <a:cubicBezTo>
                      <a:pt x="5206" y="6470"/>
                      <a:pt x="4555" y="6925"/>
                      <a:pt x="4273" y="7120"/>
                    </a:cubicBezTo>
                    <a:cubicBezTo>
                      <a:pt x="3989" y="7317"/>
                      <a:pt x="3563" y="7650"/>
                      <a:pt x="3318" y="7868"/>
                    </a:cubicBezTo>
                    <a:lnTo>
                      <a:pt x="2877" y="8257"/>
                    </a:lnTo>
                    <a:lnTo>
                      <a:pt x="2554" y="8924"/>
                    </a:lnTo>
                    <a:cubicBezTo>
                      <a:pt x="2025" y="10018"/>
                      <a:pt x="1900" y="10279"/>
                      <a:pt x="1826" y="10455"/>
                    </a:cubicBezTo>
                    <a:cubicBezTo>
                      <a:pt x="1617" y="10943"/>
                      <a:pt x="1379" y="11344"/>
                      <a:pt x="1257" y="11415"/>
                    </a:cubicBezTo>
                    <a:cubicBezTo>
                      <a:pt x="1213" y="11442"/>
                      <a:pt x="1185" y="11459"/>
                      <a:pt x="1170" y="11459"/>
                    </a:cubicBezTo>
                    <a:cubicBezTo>
                      <a:pt x="1142" y="11459"/>
                      <a:pt x="1163" y="11400"/>
                      <a:pt x="1225" y="11240"/>
                    </a:cubicBezTo>
                    <a:cubicBezTo>
                      <a:pt x="1410" y="10760"/>
                      <a:pt x="1760" y="10071"/>
                      <a:pt x="2040" y="9639"/>
                    </a:cubicBezTo>
                    <a:cubicBezTo>
                      <a:pt x="2501" y="8928"/>
                      <a:pt x="2649" y="8594"/>
                      <a:pt x="2639" y="8297"/>
                    </a:cubicBezTo>
                    <a:cubicBezTo>
                      <a:pt x="2628" y="8044"/>
                      <a:pt x="2639" y="8023"/>
                      <a:pt x="2854" y="7850"/>
                    </a:cubicBezTo>
                    <a:cubicBezTo>
                      <a:pt x="2980" y="7750"/>
                      <a:pt x="3329" y="7460"/>
                      <a:pt x="3638" y="7199"/>
                    </a:cubicBezTo>
                    <a:cubicBezTo>
                      <a:pt x="4350" y="6599"/>
                      <a:pt x="5320" y="5858"/>
                      <a:pt x="6352" y="5126"/>
                    </a:cubicBezTo>
                    <a:cubicBezTo>
                      <a:pt x="6797" y="4809"/>
                      <a:pt x="7522" y="4287"/>
                      <a:pt x="7961" y="3964"/>
                    </a:cubicBezTo>
                    <a:cubicBezTo>
                      <a:pt x="8402" y="3639"/>
                      <a:pt x="9164" y="3111"/>
                      <a:pt x="9666" y="2782"/>
                    </a:cubicBezTo>
                    <a:cubicBezTo>
                      <a:pt x="10845" y="2008"/>
                      <a:pt x="10987" y="1908"/>
                      <a:pt x="11883" y="1204"/>
                    </a:cubicBezTo>
                    <a:cubicBezTo>
                      <a:pt x="12300" y="877"/>
                      <a:pt x="12756" y="548"/>
                      <a:pt x="12904" y="469"/>
                    </a:cubicBezTo>
                    <a:cubicBezTo>
                      <a:pt x="13055" y="389"/>
                      <a:pt x="13204" y="349"/>
                      <a:pt x="13351" y="349"/>
                    </a:cubicBezTo>
                    <a:close/>
                    <a:moveTo>
                      <a:pt x="12609" y="3117"/>
                    </a:moveTo>
                    <a:cubicBezTo>
                      <a:pt x="12641" y="3117"/>
                      <a:pt x="12673" y="3161"/>
                      <a:pt x="12676" y="3211"/>
                    </a:cubicBezTo>
                    <a:cubicBezTo>
                      <a:pt x="12683" y="3286"/>
                      <a:pt x="12723" y="3324"/>
                      <a:pt x="12777" y="3324"/>
                    </a:cubicBezTo>
                    <a:cubicBezTo>
                      <a:pt x="12829" y="3324"/>
                      <a:pt x="12893" y="3289"/>
                      <a:pt x="12950" y="3218"/>
                    </a:cubicBezTo>
                    <a:cubicBezTo>
                      <a:pt x="13000" y="3156"/>
                      <a:pt x="13035" y="3127"/>
                      <a:pt x="13097" y="3127"/>
                    </a:cubicBezTo>
                    <a:cubicBezTo>
                      <a:pt x="13147" y="3127"/>
                      <a:pt x="13216" y="3147"/>
                      <a:pt x="13326" y="3183"/>
                    </a:cubicBezTo>
                    <a:cubicBezTo>
                      <a:pt x="13791" y="3341"/>
                      <a:pt x="14239" y="3682"/>
                      <a:pt x="15253" y="4654"/>
                    </a:cubicBezTo>
                    <a:cubicBezTo>
                      <a:pt x="17189" y="6510"/>
                      <a:pt x="19568" y="9313"/>
                      <a:pt x="22262" y="12917"/>
                    </a:cubicBezTo>
                    <a:cubicBezTo>
                      <a:pt x="23784" y="14955"/>
                      <a:pt x="24604" y="15975"/>
                      <a:pt x="25849" y="17399"/>
                    </a:cubicBezTo>
                    <a:cubicBezTo>
                      <a:pt x="26347" y="17970"/>
                      <a:pt x="26865" y="18568"/>
                      <a:pt x="27000" y="18734"/>
                    </a:cubicBezTo>
                    <a:lnTo>
                      <a:pt x="27246" y="19033"/>
                    </a:lnTo>
                    <a:lnTo>
                      <a:pt x="26802" y="19419"/>
                    </a:lnTo>
                    <a:cubicBezTo>
                      <a:pt x="26557" y="19633"/>
                      <a:pt x="26242" y="19924"/>
                      <a:pt x="26096" y="20067"/>
                    </a:cubicBezTo>
                    <a:lnTo>
                      <a:pt x="25834" y="20328"/>
                    </a:lnTo>
                    <a:lnTo>
                      <a:pt x="25834" y="20328"/>
                    </a:lnTo>
                    <a:lnTo>
                      <a:pt x="25863" y="19923"/>
                    </a:lnTo>
                    <a:cubicBezTo>
                      <a:pt x="25914" y="19250"/>
                      <a:pt x="25948" y="18302"/>
                      <a:pt x="25924" y="18244"/>
                    </a:cubicBezTo>
                    <a:cubicBezTo>
                      <a:pt x="25923" y="18243"/>
                      <a:pt x="25923" y="18243"/>
                      <a:pt x="25922" y="18243"/>
                    </a:cubicBezTo>
                    <a:cubicBezTo>
                      <a:pt x="25909" y="18243"/>
                      <a:pt x="25878" y="18646"/>
                      <a:pt x="25853" y="19163"/>
                    </a:cubicBezTo>
                    <a:cubicBezTo>
                      <a:pt x="25790" y="20388"/>
                      <a:pt x="25788" y="20397"/>
                      <a:pt x="25573" y="20542"/>
                    </a:cubicBezTo>
                    <a:lnTo>
                      <a:pt x="25398" y="20659"/>
                    </a:lnTo>
                    <a:lnTo>
                      <a:pt x="25391" y="19752"/>
                    </a:lnTo>
                    <a:cubicBezTo>
                      <a:pt x="25387" y="19250"/>
                      <a:pt x="25374" y="18655"/>
                      <a:pt x="25362" y="18425"/>
                    </a:cubicBezTo>
                    <a:cubicBezTo>
                      <a:pt x="25360" y="18383"/>
                      <a:pt x="25358" y="18363"/>
                      <a:pt x="25356" y="18363"/>
                    </a:cubicBezTo>
                    <a:cubicBezTo>
                      <a:pt x="25348" y="18363"/>
                      <a:pt x="25343" y="18764"/>
                      <a:pt x="25346" y="19381"/>
                    </a:cubicBezTo>
                    <a:lnTo>
                      <a:pt x="25351" y="20756"/>
                    </a:lnTo>
                    <a:lnTo>
                      <a:pt x="24379" y="21625"/>
                    </a:lnTo>
                    <a:cubicBezTo>
                      <a:pt x="23847" y="22104"/>
                      <a:pt x="23006" y="22845"/>
                      <a:pt x="22511" y="23274"/>
                    </a:cubicBezTo>
                    <a:cubicBezTo>
                      <a:pt x="22016" y="23702"/>
                      <a:pt x="21099" y="24527"/>
                      <a:pt x="20470" y="25108"/>
                    </a:cubicBezTo>
                    <a:cubicBezTo>
                      <a:pt x="18566" y="26870"/>
                      <a:pt x="16729" y="28336"/>
                      <a:pt x="15806" y="28831"/>
                    </a:cubicBezTo>
                    <a:lnTo>
                      <a:pt x="15533" y="28977"/>
                    </a:lnTo>
                    <a:lnTo>
                      <a:pt x="15266" y="28708"/>
                    </a:lnTo>
                    <a:cubicBezTo>
                      <a:pt x="14807" y="28247"/>
                      <a:pt x="12749" y="25781"/>
                      <a:pt x="11519" y="24218"/>
                    </a:cubicBezTo>
                    <a:cubicBezTo>
                      <a:pt x="10622" y="23080"/>
                      <a:pt x="10067" y="22443"/>
                      <a:pt x="8640" y="20923"/>
                    </a:cubicBezTo>
                    <a:cubicBezTo>
                      <a:pt x="7914" y="20147"/>
                      <a:pt x="7106" y="19265"/>
                      <a:pt x="6845" y="18960"/>
                    </a:cubicBezTo>
                    <a:cubicBezTo>
                      <a:pt x="6585" y="18654"/>
                      <a:pt x="5962" y="17938"/>
                      <a:pt x="5456" y="17366"/>
                    </a:cubicBezTo>
                    <a:lnTo>
                      <a:pt x="4540" y="16328"/>
                    </a:lnTo>
                    <a:lnTo>
                      <a:pt x="4480" y="16009"/>
                    </a:lnTo>
                    <a:cubicBezTo>
                      <a:pt x="4370" y="15430"/>
                      <a:pt x="4204" y="14106"/>
                      <a:pt x="4103" y="12970"/>
                    </a:cubicBezTo>
                    <a:cubicBezTo>
                      <a:pt x="4024" y="12108"/>
                      <a:pt x="3978" y="11677"/>
                      <a:pt x="3964" y="11677"/>
                    </a:cubicBezTo>
                    <a:cubicBezTo>
                      <a:pt x="3959" y="11677"/>
                      <a:pt x="3959" y="11746"/>
                      <a:pt x="3964" y="11886"/>
                    </a:cubicBezTo>
                    <a:cubicBezTo>
                      <a:pt x="3984" y="12436"/>
                      <a:pt x="4199" y="14554"/>
                      <a:pt x="4321" y="15372"/>
                    </a:cubicBezTo>
                    <a:cubicBezTo>
                      <a:pt x="4386" y="15812"/>
                      <a:pt x="4428" y="16176"/>
                      <a:pt x="4417" y="16178"/>
                    </a:cubicBezTo>
                    <a:cubicBezTo>
                      <a:pt x="4404" y="16178"/>
                      <a:pt x="4259" y="16019"/>
                      <a:pt x="4093" y="15820"/>
                    </a:cubicBezTo>
                    <a:lnTo>
                      <a:pt x="3795" y="15463"/>
                    </a:lnTo>
                    <a:lnTo>
                      <a:pt x="3678" y="14651"/>
                    </a:lnTo>
                    <a:cubicBezTo>
                      <a:pt x="3615" y="14203"/>
                      <a:pt x="3528" y="13425"/>
                      <a:pt x="3484" y="12916"/>
                    </a:cubicBezTo>
                    <a:cubicBezTo>
                      <a:pt x="3441" y="12405"/>
                      <a:pt x="3389" y="11990"/>
                      <a:pt x="3367" y="11990"/>
                    </a:cubicBezTo>
                    <a:lnTo>
                      <a:pt x="3367" y="11990"/>
                    </a:lnTo>
                    <a:cubicBezTo>
                      <a:pt x="3321" y="11990"/>
                      <a:pt x="3457" y="13533"/>
                      <a:pt x="3583" y="14435"/>
                    </a:cubicBezTo>
                    <a:cubicBezTo>
                      <a:pt x="3639" y="14836"/>
                      <a:pt x="3686" y="15197"/>
                      <a:pt x="3686" y="15238"/>
                    </a:cubicBezTo>
                    <a:cubicBezTo>
                      <a:pt x="3686" y="15248"/>
                      <a:pt x="3683" y="15253"/>
                      <a:pt x="3676" y="15253"/>
                    </a:cubicBezTo>
                    <a:cubicBezTo>
                      <a:pt x="3647" y="15253"/>
                      <a:pt x="3551" y="15166"/>
                      <a:pt x="3406" y="15004"/>
                    </a:cubicBezTo>
                    <a:lnTo>
                      <a:pt x="3123" y="14691"/>
                    </a:lnTo>
                    <a:lnTo>
                      <a:pt x="3012" y="13858"/>
                    </a:lnTo>
                    <a:cubicBezTo>
                      <a:pt x="2949" y="13398"/>
                      <a:pt x="2873" y="12791"/>
                      <a:pt x="2839" y="12509"/>
                    </a:cubicBezTo>
                    <a:cubicBezTo>
                      <a:pt x="2807" y="12238"/>
                      <a:pt x="2769" y="12027"/>
                      <a:pt x="2749" y="12027"/>
                    </a:cubicBezTo>
                    <a:cubicBezTo>
                      <a:pt x="2748" y="12027"/>
                      <a:pt x="2748" y="12027"/>
                      <a:pt x="2747" y="12028"/>
                    </a:cubicBezTo>
                    <a:cubicBezTo>
                      <a:pt x="2731" y="12044"/>
                      <a:pt x="2788" y="12617"/>
                      <a:pt x="2878" y="13294"/>
                    </a:cubicBezTo>
                    <a:lnTo>
                      <a:pt x="3040" y="14530"/>
                    </a:lnTo>
                    <a:lnTo>
                      <a:pt x="2779" y="14293"/>
                    </a:lnTo>
                    <a:cubicBezTo>
                      <a:pt x="2478" y="14019"/>
                      <a:pt x="2470" y="13992"/>
                      <a:pt x="2338" y="12877"/>
                    </a:cubicBezTo>
                    <a:cubicBezTo>
                      <a:pt x="2294" y="12502"/>
                      <a:pt x="2249" y="12184"/>
                      <a:pt x="2240" y="12176"/>
                    </a:cubicBezTo>
                    <a:cubicBezTo>
                      <a:pt x="2232" y="12168"/>
                      <a:pt x="2224" y="12165"/>
                      <a:pt x="2217" y="12165"/>
                    </a:cubicBezTo>
                    <a:cubicBezTo>
                      <a:pt x="2178" y="12165"/>
                      <a:pt x="2151" y="12261"/>
                      <a:pt x="2183" y="12329"/>
                    </a:cubicBezTo>
                    <a:cubicBezTo>
                      <a:pt x="2223" y="12414"/>
                      <a:pt x="2383" y="13566"/>
                      <a:pt x="2383" y="13769"/>
                    </a:cubicBezTo>
                    <a:cubicBezTo>
                      <a:pt x="2383" y="13776"/>
                      <a:pt x="2380" y="13779"/>
                      <a:pt x="2375" y="13779"/>
                    </a:cubicBezTo>
                    <a:cubicBezTo>
                      <a:pt x="2296" y="13779"/>
                      <a:pt x="1667" y="13050"/>
                      <a:pt x="1418" y="12662"/>
                    </a:cubicBezTo>
                    <a:cubicBezTo>
                      <a:pt x="1023" y="12042"/>
                      <a:pt x="1017" y="12140"/>
                      <a:pt x="1482" y="11732"/>
                    </a:cubicBezTo>
                    <a:cubicBezTo>
                      <a:pt x="1704" y="11536"/>
                      <a:pt x="2374" y="11052"/>
                      <a:pt x="2973" y="10652"/>
                    </a:cubicBezTo>
                    <a:cubicBezTo>
                      <a:pt x="6430" y="8350"/>
                      <a:pt x="9557" y="5958"/>
                      <a:pt x="11429" y="4180"/>
                    </a:cubicBezTo>
                    <a:cubicBezTo>
                      <a:pt x="12046" y="3595"/>
                      <a:pt x="12575" y="3117"/>
                      <a:pt x="12609" y="3117"/>
                    </a:cubicBezTo>
                    <a:close/>
                    <a:moveTo>
                      <a:pt x="859" y="12427"/>
                    </a:moveTo>
                    <a:cubicBezTo>
                      <a:pt x="887" y="12427"/>
                      <a:pt x="915" y="12457"/>
                      <a:pt x="956" y="12521"/>
                    </a:cubicBezTo>
                    <a:cubicBezTo>
                      <a:pt x="1002" y="12592"/>
                      <a:pt x="1089" y="12732"/>
                      <a:pt x="1145" y="12825"/>
                    </a:cubicBezTo>
                    <a:cubicBezTo>
                      <a:pt x="1285" y="13053"/>
                      <a:pt x="1827" y="13726"/>
                      <a:pt x="2310" y="14273"/>
                    </a:cubicBezTo>
                    <a:cubicBezTo>
                      <a:pt x="2525" y="14515"/>
                      <a:pt x="3161" y="15249"/>
                      <a:pt x="3726" y="15902"/>
                    </a:cubicBezTo>
                    <a:cubicBezTo>
                      <a:pt x="5897" y="18414"/>
                      <a:pt x="7751" y="20500"/>
                      <a:pt x="8696" y="21497"/>
                    </a:cubicBezTo>
                    <a:cubicBezTo>
                      <a:pt x="9733" y="22590"/>
                      <a:pt x="10608" y="23604"/>
                      <a:pt x="11555" y="24810"/>
                    </a:cubicBezTo>
                    <a:cubicBezTo>
                      <a:pt x="12307" y="25764"/>
                      <a:pt x="13610" y="27327"/>
                      <a:pt x="14470" y="28303"/>
                    </a:cubicBezTo>
                    <a:cubicBezTo>
                      <a:pt x="14849" y="28732"/>
                      <a:pt x="15156" y="29096"/>
                      <a:pt x="15156" y="29112"/>
                    </a:cubicBezTo>
                    <a:cubicBezTo>
                      <a:pt x="15156" y="29155"/>
                      <a:pt x="15039" y="29177"/>
                      <a:pt x="14895" y="29177"/>
                    </a:cubicBezTo>
                    <a:cubicBezTo>
                      <a:pt x="14748" y="29177"/>
                      <a:pt x="14572" y="29155"/>
                      <a:pt x="14460" y="29111"/>
                    </a:cubicBezTo>
                    <a:cubicBezTo>
                      <a:pt x="14231" y="29022"/>
                      <a:pt x="14153" y="28957"/>
                      <a:pt x="13756" y="28508"/>
                    </a:cubicBezTo>
                    <a:cubicBezTo>
                      <a:pt x="13225" y="27910"/>
                      <a:pt x="11768" y="26143"/>
                      <a:pt x="10406" y="24451"/>
                    </a:cubicBezTo>
                    <a:cubicBezTo>
                      <a:pt x="9874" y="23789"/>
                      <a:pt x="9109" y="22859"/>
                      <a:pt x="8711" y="22387"/>
                    </a:cubicBezTo>
                    <a:cubicBezTo>
                      <a:pt x="8068" y="21630"/>
                      <a:pt x="7518" y="21000"/>
                      <a:pt x="4913" y="18043"/>
                    </a:cubicBezTo>
                    <a:cubicBezTo>
                      <a:pt x="4176" y="17205"/>
                      <a:pt x="1148" y="14007"/>
                      <a:pt x="1077" y="13989"/>
                    </a:cubicBezTo>
                    <a:cubicBezTo>
                      <a:pt x="1010" y="13975"/>
                      <a:pt x="559" y="13298"/>
                      <a:pt x="514" y="13146"/>
                    </a:cubicBezTo>
                    <a:cubicBezTo>
                      <a:pt x="480" y="13032"/>
                      <a:pt x="652" y="12627"/>
                      <a:pt x="803" y="12462"/>
                    </a:cubicBezTo>
                    <a:cubicBezTo>
                      <a:pt x="824" y="12439"/>
                      <a:pt x="842" y="12427"/>
                      <a:pt x="859" y="12427"/>
                    </a:cubicBezTo>
                    <a:close/>
                    <a:moveTo>
                      <a:pt x="13312" y="0"/>
                    </a:moveTo>
                    <a:cubicBezTo>
                      <a:pt x="12924" y="0"/>
                      <a:pt x="12526" y="228"/>
                      <a:pt x="11456" y="1048"/>
                    </a:cubicBezTo>
                    <a:cubicBezTo>
                      <a:pt x="10972" y="1417"/>
                      <a:pt x="10130" y="2008"/>
                      <a:pt x="9573" y="2368"/>
                    </a:cubicBezTo>
                    <a:cubicBezTo>
                      <a:pt x="9017" y="2727"/>
                      <a:pt x="8148" y="3328"/>
                      <a:pt x="7633" y="3709"/>
                    </a:cubicBezTo>
                    <a:cubicBezTo>
                      <a:pt x="7120" y="4087"/>
                      <a:pt x="6443" y="4582"/>
                      <a:pt x="6123" y="4809"/>
                    </a:cubicBezTo>
                    <a:cubicBezTo>
                      <a:pt x="4745" y="5796"/>
                      <a:pt x="2727" y="7475"/>
                      <a:pt x="2359" y="7937"/>
                    </a:cubicBezTo>
                    <a:cubicBezTo>
                      <a:pt x="2273" y="8047"/>
                      <a:pt x="2171" y="8136"/>
                      <a:pt x="2131" y="8136"/>
                    </a:cubicBezTo>
                    <a:cubicBezTo>
                      <a:pt x="2130" y="8136"/>
                      <a:pt x="2128" y="8135"/>
                      <a:pt x="2126" y="8135"/>
                    </a:cubicBezTo>
                    <a:cubicBezTo>
                      <a:pt x="2122" y="8134"/>
                      <a:pt x="2117" y="8133"/>
                      <a:pt x="2111" y="8133"/>
                    </a:cubicBezTo>
                    <a:cubicBezTo>
                      <a:pt x="2022" y="8133"/>
                      <a:pt x="1878" y="8312"/>
                      <a:pt x="1535" y="8845"/>
                    </a:cubicBezTo>
                    <a:cubicBezTo>
                      <a:pt x="511" y="10432"/>
                      <a:pt x="79" y="11346"/>
                      <a:pt x="34" y="12020"/>
                    </a:cubicBezTo>
                    <a:cubicBezTo>
                      <a:pt x="0" y="12536"/>
                      <a:pt x="158" y="13267"/>
                      <a:pt x="379" y="13618"/>
                    </a:cubicBezTo>
                    <a:cubicBezTo>
                      <a:pt x="502" y="13813"/>
                      <a:pt x="1035" y="14409"/>
                      <a:pt x="1951" y="15376"/>
                    </a:cubicBezTo>
                    <a:cubicBezTo>
                      <a:pt x="3811" y="17339"/>
                      <a:pt x="4123" y="17684"/>
                      <a:pt x="6337" y="20232"/>
                    </a:cubicBezTo>
                    <a:cubicBezTo>
                      <a:pt x="8414" y="22619"/>
                      <a:pt x="8925" y="23230"/>
                      <a:pt x="10328" y="25000"/>
                    </a:cubicBezTo>
                    <a:cubicBezTo>
                      <a:pt x="12099" y="27239"/>
                      <a:pt x="13097" y="28445"/>
                      <a:pt x="13604" y="28965"/>
                    </a:cubicBezTo>
                    <a:cubicBezTo>
                      <a:pt x="14057" y="29430"/>
                      <a:pt x="14139" y="29493"/>
                      <a:pt x="14361" y="29561"/>
                    </a:cubicBezTo>
                    <a:cubicBezTo>
                      <a:pt x="14485" y="29599"/>
                      <a:pt x="14616" y="29618"/>
                      <a:pt x="14753" y="29618"/>
                    </a:cubicBezTo>
                    <a:cubicBezTo>
                      <a:pt x="14927" y="29618"/>
                      <a:pt x="15111" y="29587"/>
                      <a:pt x="15302" y="29527"/>
                    </a:cubicBezTo>
                    <a:cubicBezTo>
                      <a:pt x="15377" y="29503"/>
                      <a:pt x="15455" y="29490"/>
                      <a:pt x="15511" y="29490"/>
                    </a:cubicBezTo>
                    <a:cubicBezTo>
                      <a:pt x="15550" y="29490"/>
                      <a:pt x="15579" y="29496"/>
                      <a:pt x="15591" y="29508"/>
                    </a:cubicBezTo>
                    <a:cubicBezTo>
                      <a:pt x="15619" y="29536"/>
                      <a:pt x="15674" y="29553"/>
                      <a:pt x="15730" y="29553"/>
                    </a:cubicBezTo>
                    <a:cubicBezTo>
                      <a:pt x="15739" y="29553"/>
                      <a:pt x="15748" y="29553"/>
                      <a:pt x="15757" y="29552"/>
                    </a:cubicBezTo>
                    <a:cubicBezTo>
                      <a:pt x="15844" y="29544"/>
                      <a:pt x="15877" y="29511"/>
                      <a:pt x="15910" y="29400"/>
                    </a:cubicBezTo>
                    <a:cubicBezTo>
                      <a:pt x="15945" y="29283"/>
                      <a:pt x="16044" y="29203"/>
                      <a:pt x="16506" y="28911"/>
                    </a:cubicBezTo>
                    <a:cubicBezTo>
                      <a:pt x="17440" y="28322"/>
                      <a:pt x="19209" y="26853"/>
                      <a:pt x="21140" y="25066"/>
                    </a:cubicBezTo>
                    <a:cubicBezTo>
                      <a:pt x="21810" y="24445"/>
                      <a:pt x="22419" y="23896"/>
                      <a:pt x="22491" y="23845"/>
                    </a:cubicBezTo>
                    <a:cubicBezTo>
                      <a:pt x="22641" y="23742"/>
                      <a:pt x="25596" y="21087"/>
                      <a:pt x="26738" y="20030"/>
                    </a:cubicBezTo>
                    <a:lnTo>
                      <a:pt x="27532" y="19296"/>
                    </a:lnTo>
                    <a:lnTo>
                      <a:pt x="27525" y="19009"/>
                    </a:lnTo>
                    <a:cubicBezTo>
                      <a:pt x="27521" y="18856"/>
                      <a:pt x="27484" y="18690"/>
                      <a:pt x="27444" y="18650"/>
                    </a:cubicBezTo>
                    <a:cubicBezTo>
                      <a:pt x="27389" y="18595"/>
                      <a:pt x="27402" y="18528"/>
                      <a:pt x="27496" y="18401"/>
                    </a:cubicBezTo>
                    <a:cubicBezTo>
                      <a:pt x="27870" y="17890"/>
                      <a:pt x="28032" y="17636"/>
                      <a:pt x="28207" y="17291"/>
                    </a:cubicBezTo>
                    <a:cubicBezTo>
                      <a:pt x="28314" y="17081"/>
                      <a:pt x="28436" y="16875"/>
                      <a:pt x="28482" y="16830"/>
                    </a:cubicBezTo>
                    <a:cubicBezTo>
                      <a:pt x="28579" y="16733"/>
                      <a:pt x="28680" y="15854"/>
                      <a:pt x="28654" y="15319"/>
                    </a:cubicBezTo>
                    <a:cubicBezTo>
                      <a:pt x="28623" y="14689"/>
                      <a:pt x="28591" y="14646"/>
                      <a:pt x="26691" y="12652"/>
                    </a:cubicBezTo>
                    <a:cubicBezTo>
                      <a:pt x="25775" y="11693"/>
                      <a:pt x="24636" y="10454"/>
                      <a:pt x="24149" y="9892"/>
                    </a:cubicBezTo>
                    <a:cubicBezTo>
                      <a:pt x="23217" y="8816"/>
                      <a:pt x="21710" y="7315"/>
                      <a:pt x="19790" y="5546"/>
                    </a:cubicBezTo>
                    <a:cubicBezTo>
                      <a:pt x="19292" y="5089"/>
                      <a:pt x="18055" y="3918"/>
                      <a:pt x="17047" y="2948"/>
                    </a:cubicBezTo>
                    <a:cubicBezTo>
                      <a:pt x="14259" y="267"/>
                      <a:pt x="13945" y="18"/>
                      <a:pt x="13343" y="1"/>
                    </a:cubicBezTo>
                    <a:cubicBezTo>
                      <a:pt x="13333" y="1"/>
                      <a:pt x="13323" y="0"/>
                      <a:pt x="1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30"/>
              <p:cNvSpPr/>
              <p:nvPr/>
            </p:nvSpPr>
            <p:spPr>
              <a:xfrm>
                <a:off x="5538250" y="4354275"/>
                <a:ext cx="5450" cy="77725"/>
              </a:xfrm>
              <a:custGeom>
                <a:avLst/>
                <a:gdLst/>
                <a:ahLst/>
                <a:cxnLst/>
                <a:rect l="l" t="t" r="r" b="b"/>
                <a:pathLst>
                  <a:path w="218" h="3109" extrusionOk="0">
                    <a:moveTo>
                      <a:pt x="21" y="0"/>
                    </a:moveTo>
                    <a:cubicBezTo>
                      <a:pt x="21" y="0"/>
                      <a:pt x="21" y="0"/>
                      <a:pt x="21" y="0"/>
                    </a:cubicBezTo>
                    <a:cubicBezTo>
                      <a:pt x="1" y="0"/>
                      <a:pt x="13" y="573"/>
                      <a:pt x="48" y="1273"/>
                    </a:cubicBezTo>
                    <a:cubicBezTo>
                      <a:pt x="110" y="2541"/>
                      <a:pt x="151" y="3054"/>
                      <a:pt x="193" y="3099"/>
                    </a:cubicBezTo>
                    <a:cubicBezTo>
                      <a:pt x="198" y="3103"/>
                      <a:pt x="202" y="3108"/>
                      <a:pt x="205" y="3108"/>
                    </a:cubicBezTo>
                    <a:cubicBezTo>
                      <a:pt x="217" y="3108"/>
                      <a:pt x="210" y="3008"/>
                      <a:pt x="164" y="2307"/>
                    </a:cubicBezTo>
                    <a:cubicBezTo>
                      <a:pt x="140" y="1945"/>
                      <a:pt x="105" y="1269"/>
                      <a:pt x="88" y="821"/>
                    </a:cubicBezTo>
                    <a:cubicBezTo>
                      <a:pt x="72" y="373"/>
                      <a:pt x="41"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30"/>
              <p:cNvSpPr/>
              <p:nvPr/>
            </p:nvSpPr>
            <p:spPr>
              <a:xfrm>
                <a:off x="5527900" y="4367575"/>
                <a:ext cx="1750" cy="52850"/>
              </a:xfrm>
              <a:custGeom>
                <a:avLst/>
                <a:gdLst/>
                <a:ahLst/>
                <a:cxnLst/>
                <a:rect l="l" t="t" r="r" b="b"/>
                <a:pathLst>
                  <a:path w="70" h="2114" extrusionOk="0">
                    <a:moveTo>
                      <a:pt x="19" y="0"/>
                    </a:moveTo>
                    <a:cubicBezTo>
                      <a:pt x="19" y="0"/>
                      <a:pt x="19" y="0"/>
                      <a:pt x="19" y="0"/>
                    </a:cubicBezTo>
                    <a:cubicBezTo>
                      <a:pt x="12" y="7"/>
                      <a:pt x="4" y="497"/>
                      <a:pt x="3" y="1082"/>
                    </a:cubicBezTo>
                    <a:cubicBezTo>
                      <a:pt x="0" y="1656"/>
                      <a:pt x="16" y="2114"/>
                      <a:pt x="38" y="2114"/>
                    </a:cubicBezTo>
                    <a:cubicBezTo>
                      <a:pt x="38" y="2114"/>
                      <a:pt x="39" y="2114"/>
                      <a:pt x="39" y="2113"/>
                    </a:cubicBezTo>
                    <a:cubicBezTo>
                      <a:pt x="60" y="2092"/>
                      <a:pt x="70" y="1602"/>
                      <a:pt x="56" y="1030"/>
                    </a:cubicBezTo>
                    <a:cubicBezTo>
                      <a:pt x="44" y="462"/>
                      <a:pt x="27"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30"/>
              <p:cNvSpPr/>
              <p:nvPr/>
            </p:nvSpPr>
            <p:spPr>
              <a:xfrm>
                <a:off x="5489850" y="4281450"/>
                <a:ext cx="337025" cy="481200"/>
              </a:xfrm>
              <a:custGeom>
                <a:avLst/>
                <a:gdLst/>
                <a:ahLst/>
                <a:cxnLst/>
                <a:rect l="l" t="t" r="r" b="b"/>
                <a:pathLst>
                  <a:path w="13481" h="19248" extrusionOk="0">
                    <a:moveTo>
                      <a:pt x="6031" y="4194"/>
                    </a:moveTo>
                    <a:lnTo>
                      <a:pt x="6039" y="4402"/>
                    </a:lnTo>
                    <a:cubicBezTo>
                      <a:pt x="6045" y="4515"/>
                      <a:pt x="6065" y="4890"/>
                      <a:pt x="6085" y="5225"/>
                    </a:cubicBezTo>
                    <a:cubicBezTo>
                      <a:pt x="6106" y="5558"/>
                      <a:pt x="6106" y="5854"/>
                      <a:pt x="6086" y="5874"/>
                    </a:cubicBezTo>
                    <a:cubicBezTo>
                      <a:pt x="6084" y="5876"/>
                      <a:pt x="6081" y="5877"/>
                      <a:pt x="6076" y="5877"/>
                    </a:cubicBezTo>
                    <a:cubicBezTo>
                      <a:pt x="6043" y="5877"/>
                      <a:pt x="5949" y="5808"/>
                      <a:pt x="5855" y="5713"/>
                    </a:cubicBezTo>
                    <a:cubicBezTo>
                      <a:pt x="5690" y="5546"/>
                      <a:pt x="5658" y="5477"/>
                      <a:pt x="5644" y="5243"/>
                    </a:cubicBezTo>
                    <a:cubicBezTo>
                      <a:pt x="5626" y="4954"/>
                      <a:pt x="5780" y="4456"/>
                      <a:pt x="5939" y="4291"/>
                    </a:cubicBezTo>
                    <a:lnTo>
                      <a:pt x="6031" y="4194"/>
                    </a:lnTo>
                    <a:close/>
                    <a:moveTo>
                      <a:pt x="12759" y="4371"/>
                    </a:moveTo>
                    <a:lnTo>
                      <a:pt x="12762" y="4727"/>
                    </a:lnTo>
                    <a:lnTo>
                      <a:pt x="12766" y="5084"/>
                    </a:lnTo>
                    <a:lnTo>
                      <a:pt x="12264" y="5532"/>
                    </a:lnTo>
                    <a:cubicBezTo>
                      <a:pt x="11989" y="5776"/>
                      <a:pt x="11724" y="5989"/>
                      <a:pt x="11678" y="6002"/>
                    </a:cubicBezTo>
                    <a:cubicBezTo>
                      <a:pt x="11671" y="6004"/>
                      <a:pt x="11665" y="6005"/>
                      <a:pt x="11659" y="6005"/>
                    </a:cubicBezTo>
                    <a:cubicBezTo>
                      <a:pt x="11610" y="6005"/>
                      <a:pt x="11590" y="5936"/>
                      <a:pt x="11577" y="5745"/>
                    </a:cubicBezTo>
                    <a:lnTo>
                      <a:pt x="11557" y="5465"/>
                    </a:lnTo>
                    <a:lnTo>
                      <a:pt x="11997" y="5078"/>
                    </a:lnTo>
                    <a:cubicBezTo>
                      <a:pt x="12237" y="4868"/>
                      <a:pt x="12510" y="4618"/>
                      <a:pt x="12598" y="4531"/>
                    </a:cubicBezTo>
                    <a:lnTo>
                      <a:pt x="12759" y="4371"/>
                    </a:lnTo>
                    <a:close/>
                    <a:moveTo>
                      <a:pt x="11218" y="3506"/>
                    </a:moveTo>
                    <a:cubicBezTo>
                      <a:pt x="11280" y="3506"/>
                      <a:pt x="11320" y="3510"/>
                      <a:pt x="11328" y="3518"/>
                    </a:cubicBezTo>
                    <a:cubicBezTo>
                      <a:pt x="11348" y="3538"/>
                      <a:pt x="11388" y="3927"/>
                      <a:pt x="11416" y="4380"/>
                    </a:cubicBezTo>
                    <a:lnTo>
                      <a:pt x="11467" y="5205"/>
                    </a:lnTo>
                    <a:lnTo>
                      <a:pt x="11087" y="5532"/>
                    </a:lnTo>
                    <a:cubicBezTo>
                      <a:pt x="10877" y="5711"/>
                      <a:pt x="10638" y="5926"/>
                      <a:pt x="10552" y="6009"/>
                    </a:cubicBezTo>
                    <a:lnTo>
                      <a:pt x="10397" y="6163"/>
                    </a:lnTo>
                    <a:lnTo>
                      <a:pt x="10373" y="5966"/>
                    </a:lnTo>
                    <a:cubicBezTo>
                      <a:pt x="10277" y="5136"/>
                      <a:pt x="10201" y="3614"/>
                      <a:pt x="10258" y="3601"/>
                    </a:cubicBezTo>
                    <a:cubicBezTo>
                      <a:pt x="10297" y="3591"/>
                      <a:pt x="10546" y="3560"/>
                      <a:pt x="10809" y="3532"/>
                    </a:cubicBezTo>
                    <a:cubicBezTo>
                      <a:pt x="10971" y="3515"/>
                      <a:pt x="11121" y="3506"/>
                      <a:pt x="11218" y="3506"/>
                    </a:cubicBezTo>
                    <a:close/>
                    <a:moveTo>
                      <a:pt x="6708" y="3787"/>
                    </a:moveTo>
                    <a:cubicBezTo>
                      <a:pt x="6873" y="3787"/>
                      <a:pt x="6900" y="4007"/>
                      <a:pt x="7014" y="5033"/>
                    </a:cubicBezTo>
                    <a:lnTo>
                      <a:pt x="7149" y="6255"/>
                    </a:lnTo>
                    <a:lnTo>
                      <a:pt x="7149" y="6255"/>
                    </a:lnTo>
                    <a:lnTo>
                      <a:pt x="6909" y="6234"/>
                    </a:lnTo>
                    <a:cubicBezTo>
                      <a:pt x="6775" y="6222"/>
                      <a:pt x="6561" y="6165"/>
                      <a:pt x="6430" y="6105"/>
                    </a:cubicBezTo>
                    <a:cubicBezTo>
                      <a:pt x="6201" y="6001"/>
                      <a:pt x="6193" y="5993"/>
                      <a:pt x="6182" y="5834"/>
                    </a:cubicBezTo>
                    <a:cubicBezTo>
                      <a:pt x="6178" y="5744"/>
                      <a:pt x="6154" y="5351"/>
                      <a:pt x="6132" y="4963"/>
                    </a:cubicBezTo>
                    <a:cubicBezTo>
                      <a:pt x="6108" y="4577"/>
                      <a:pt x="6093" y="4210"/>
                      <a:pt x="6098" y="4156"/>
                    </a:cubicBezTo>
                    <a:cubicBezTo>
                      <a:pt x="6109" y="4049"/>
                      <a:pt x="6327" y="3887"/>
                      <a:pt x="6546" y="3821"/>
                    </a:cubicBezTo>
                    <a:cubicBezTo>
                      <a:pt x="6612" y="3802"/>
                      <a:pt x="6664" y="3787"/>
                      <a:pt x="6708" y="3787"/>
                    </a:cubicBezTo>
                    <a:close/>
                    <a:moveTo>
                      <a:pt x="7068" y="3879"/>
                    </a:moveTo>
                    <a:cubicBezTo>
                      <a:pt x="7109" y="3879"/>
                      <a:pt x="7264" y="3987"/>
                      <a:pt x="7415" y="4121"/>
                    </a:cubicBezTo>
                    <a:cubicBezTo>
                      <a:pt x="8065" y="4697"/>
                      <a:pt x="8117" y="5713"/>
                      <a:pt x="7517" y="6155"/>
                    </a:cubicBezTo>
                    <a:cubicBezTo>
                      <a:pt x="7419" y="6228"/>
                      <a:pt x="7326" y="6277"/>
                      <a:pt x="7293" y="6277"/>
                    </a:cubicBezTo>
                    <a:cubicBezTo>
                      <a:pt x="7288" y="6277"/>
                      <a:pt x="7284" y="6276"/>
                      <a:pt x="7282" y="6274"/>
                    </a:cubicBezTo>
                    <a:cubicBezTo>
                      <a:pt x="7250" y="6240"/>
                      <a:pt x="7068" y="4804"/>
                      <a:pt x="7017" y="4177"/>
                    </a:cubicBezTo>
                    <a:cubicBezTo>
                      <a:pt x="7002" y="3987"/>
                      <a:pt x="7021" y="3879"/>
                      <a:pt x="7068" y="3879"/>
                    </a:cubicBezTo>
                    <a:close/>
                    <a:moveTo>
                      <a:pt x="11509" y="5574"/>
                    </a:moveTo>
                    <a:lnTo>
                      <a:pt x="11525" y="5862"/>
                    </a:lnTo>
                    <a:cubicBezTo>
                      <a:pt x="11542" y="6147"/>
                      <a:pt x="11541" y="6151"/>
                      <a:pt x="11300" y="6346"/>
                    </a:cubicBezTo>
                    <a:cubicBezTo>
                      <a:pt x="11166" y="6454"/>
                      <a:pt x="10927" y="6649"/>
                      <a:pt x="10766" y="6782"/>
                    </a:cubicBezTo>
                    <a:lnTo>
                      <a:pt x="10474" y="7020"/>
                    </a:lnTo>
                    <a:lnTo>
                      <a:pt x="10447" y="6778"/>
                    </a:lnTo>
                    <a:lnTo>
                      <a:pt x="10420" y="6537"/>
                    </a:lnTo>
                    <a:lnTo>
                      <a:pt x="10821" y="6148"/>
                    </a:lnTo>
                    <a:cubicBezTo>
                      <a:pt x="11042" y="5933"/>
                      <a:pt x="11285" y="5717"/>
                      <a:pt x="11364" y="5667"/>
                    </a:cubicBezTo>
                    <a:lnTo>
                      <a:pt x="11509" y="5574"/>
                    </a:lnTo>
                    <a:close/>
                    <a:moveTo>
                      <a:pt x="10025" y="3625"/>
                    </a:moveTo>
                    <a:cubicBezTo>
                      <a:pt x="10067" y="3625"/>
                      <a:pt x="10095" y="3628"/>
                      <a:pt x="10103" y="3635"/>
                    </a:cubicBezTo>
                    <a:cubicBezTo>
                      <a:pt x="10121" y="3655"/>
                      <a:pt x="10163" y="4041"/>
                      <a:pt x="10193" y="4501"/>
                    </a:cubicBezTo>
                    <a:cubicBezTo>
                      <a:pt x="10222" y="4958"/>
                      <a:pt x="10268" y="5528"/>
                      <a:pt x="10294" y="5774"/>
                    </a:cubicBezTo>
                    <a:lnTo>
                      <a:pt x="10343" y="6219"/>
                    </a:lnTo>
                    <a:lnTo>
                      <a:pt x="10084" y="6434"/>
                    </a:lnTo>
                    <a:cubicBezTo>
                      <a:pt x="9941" y="6553"/>
                      <a:pt x="9719" y="6734"/>
                      <a:pt x="9592" y="6837"/>
                    </a:cubicBezTo>
                    <a:lnTo>
                      <a:pt x="9361" y="7024"/>
                    </a:lnTo>
                    <a:lnTo>
                      <a:pt x="9325" y="6683"/>
                    </a:lnTo>
                    <a:cubicBezTo>
                      <a:pt x="9305" y="6494"/>
                      <a:pt x="9251" y="5915"/>
                      <a:pt x="9205" y="5387"/>
                    </a:cubicBezTo>
                    <a:lnTo>
                      <a:pt x="9119" y="4431"/>
                    </a:lnTo>
                    <a:lnTo>
                      <a:pt x="9270" y="4558"/>
                    </a:lnTo>
                    <a:cubicBezTo>
                      <a:pt x="9352" y="4628"/>
                      <a:pt x="9437" y="4741"/>
                      <a:pt x="9456" y="4808"/>
                    </a:cubicBezTo>
                    <a:cubicBezTo>
                      <a:pt x="9497" y="4952"/>
                      <a:pt x="9565" y="5023"/>
                      <a:pt x="9660" y="5023"/>
                    </a:cubicBezTo>
                    <a:cubicBezTo>
                      <a:pt x="9681" y="5023"/>
                      <a:pt x="9703" y="5020"/>
                      <a:pt x="9727" y="5013"/>
                    </a:cubicBezTo>
                    <a:cubicBezTo>
                      <a:pt x="9996" y="4932"/>
                      <a:pt x="9937" y="4669"/>
                      <a:pt x="9546" y="4212"/>
                    </a:cubicBezTo>
                    <a:cubicBezTo>
                      <a:pt x="9195" y="3802"/>
                      <a:pt x="9190" y="3789"/>
                      <a:pt x="9354" y="3740"/>
                    </a:cubicBezTo>
                    <a:cubicBezTo>
                      <a:pt x="9429" y="3716"/>
                      <a:pt x="9624" y="3674"/>
                      <a:pt x="9780" y="3649"/>
                    </a:cubicBezTo>
                    <a:cubicBezTo>
                      <a:pt x="9873" y="3633"/>
                      <a:pt x="9964" y="3625"/>
                      <a:pt x="10025" y="3625"/>
                    </a:cubicBezTo>
                    <a:close/>
                    <a:moveTo>
                      <a:pt x="8006" y="3131"/>
                    </a:moveTo>
                    <a:lnTo>
                      <a:pt x="8006" y="3131"/>
                    </a:lnTo>
                    <a:cubicBezTo>
                      <a:pt x="8024" y="3131"/>
                      <a:pt x="8265" y="3387"/>
                      <a:pt x="8540" y="3696"/>
                    </a:cubicBezTo>
                    <a:lnTo>
                      <a:pt x="9043" y="4262"/>
                    </a:lnTo>
                    <a:lnTo>
                      <a:pt x="9115" y="5125"/>
                    </a:lnTo>
                    <a:cubicBezTo>
                      <a:pt x="9155" y="5598"/>
                      <a:pt x="9217" y="6239"/>
                      <a:pt x="9250" y="6541"/>
                    </a:cubicBezTo>
                    <a:lnTo>
                      <a:pt x="9313" y="7095"/>
                    </a:lnTo>
                    <a:lnTo>
                      <a:pt x="9118" y="7246"/>
                    </a:lnTo>
                    <a:cubicBezTo>
                      <a:pt x="9009" y="7330"/>
                      <a:pt x="8822" y="7497"/>
                      <a:pt x="8700" y="7619"/>
                    </a:cubicBezTo>
                    <a:cubicBezTo>
                      <a:pt x="8558" y="7760"/>
                      <a:pt x="8467" y="7846"/>
                      <a:pt x="8404" y="7846"/>
                    </a:cubicBezTo>
                    <a:cubicBezTo>
                      <a:pt x="8298" y="7846"/>
                      <a:pt x="8274" y="7597"/>
                      <a:pt x="8223" y="6948"/>
                    </a:cubicBezTo>
                    <a:cubicBezTo>
                      <a:pt x="8186" y="6433"/>
                      <a:pt x="8178" y="5925"/>
                      <a:pt x="8207" y="5826"/>
                    </a:cubicBezTo>
                    <a:cubicBezTo>
                      <a:pt x="8313" y="5478"/>
                      <a:pt x="8299" y="5063"/>
                      <a:pt x="8168" y="4665"/>
                    </a:cubicBezTo>
                    <a:cubicBezTo>
                      <a:pt x="8051" y="4301"/>
                      <a:pt x="7926" y="3133"/>
                      <a:pt x="8006" y="3131"/>
                    </a:cubicBezTo>
                    <a:close/>
                    <a:moveTo>
                      <a:pt x="10337" y="6584"/>
                    </a:moveTo>
                    <a:cubicBezTo>
                      <a:pt x="10352" y="6584"/>
                      <a:pt x="10379" y="6694"/>
                      <a:pt x="10395" y="6834"/>
                    </a:cubicBezTo>
                    <a:lnTo>
                      <a:pt x="10425" y="7083"/>
                    </a:lnTo>
                    <a:lnTo>
                      <a:pt x="9980" y="7476"/>
                    </a:lnTo>
                    <a:cubicBezTo>
                      <a:pt x="9737" y="7688"/>
                      <a:pt x="9521" y="7868"/>
                      <a:pt x="9504" y="7870"/>
                    </a:cubicBezTo>
                    <a:cubicBezTo>
                      <a:pt x="9504" y="7870"/>
                      <a:pt x="9504" y="7870"/>
                      <a:pt x="9504" y="7870"/>
                    </a:cubicBezTo>
                    <a:cubicBezTo>
                      <a:pt x="9488" y="7870"/>
                      <a:pt x="9454" y="7769"/>
                      <a:pt x="9429" y="7636"/>
                    </a:cubicBezTo>
                    <a:lnTo>
                      <a:pt x="9384" y="7400"/>
                    </a:lnTo>
                    <a:lnTo>
                      <a:pt x="9846" y="6992"/>
                    </a:lnTo>
                    <a:cubicBezTo>
                      <a:pt x="10103" y="6764"/>
                      <a:pt x="10321" y="6584"/>
                      <a:pt x="10337" y="6584"/>
                    </a:cubicBezTo>
                    <a:close/>
                    <a:moveTo>
                      <a:pt x="4101" y="6239"/>
                    </a:moveTo>
                    <a:cubicBezTo>
                      <a:pt x="4238" y="6239"/>
                      <a:pt x="4430" y="6259"/>
                      <a:pt x="4528" y="6292"/>
                    </a:cubicBezTo>
                    <a:cubicBezTo>
                      <a:pt x="4714" y="6353"/>
                      <a:pt x="5044" y="6702"/>
                      <a:pt x="5143" y="6942"/>
                    </a:cubicBezTo>
                    <a:cubicBezTo>
                      <a:pt x="5300" y="7323"/>
                      <a:pt x="5249" y="7727"/>
                      <a:pt x="5015" y="7961"/>
                    </a:cubicBezTo>
                    <a:lnTo>
                      <a:pt x="4888" y="8088"/>
                    </a:lnTo>
                    <a:lnTo>
                      <a:pt x="4857" y="7733"/>
                    </a:lnTo>
                    <a:cubicBezTo>
                      <a:pt x="4836" y="7478"/>
                      <a:pt x="4810" y="7352"/>
                      <a:pt x="4792" y="7352"/>
                    </a:cubicBezTo>
                    <a:cubicBezTo>
                      <a:pt x="4774" y="7352"/>
                      <a:pt x="4765" y="7485"/>
                      <a:pt x="4778" y="7747"/>
                    </a:cubicBezTo>
                    <a:lnTo>
                      <a:pt x="4800" y="8191"/>
                    </a:lnTo>
                    <a:lnTo>
                      <a:pt x="4551" y="8273"/>
                    </a:lnTo>
                    <a:cubicBezTo>
                      <a:pt x="4450" y="8307"/>
                      <a:pt x="4321" y="8327"/>
                      <a:pt x="4225" y="8327"/>
                    </a:cubicBezTo>
                    <a:cubicBezTo>
                      <a:pt x="4192" y="8327"/>
                      <a:pt x="4163" y="8325"/>
                      <a:pt x="4141" y="8320"/>
                    </a:cubicBezTo>
                    <a:cubicBezTo>
                      <a:pt x="3981" y="8286"/>
                      <a:pt x="3975" y="8269"/>
                      <a:pt x="3925" y="7719"/>
                    </a:cubicBezTo>
                    <a:cubicBezTo>
                      <a:pt x="3877" y="7181"/>
                      <a:pt x="3854" y="7019"/>
                      <a:pt x="3824" y="7019"/>
                    </a:cubicBezTo>
                    <a:cubicBezTo>
                      <a:pt x="3821" y="7019"/>
                      <a:pt x="3818" y="7021"/>
                      <a:pt x="3814" y="7024"/>
                    </a:cubicBezTo>
                    <a:cubicBezTo>
                      <a:pt x="3805" y="7036"/>
                      <a:pt x="3818" y="7305"/>
                      <a:pt x="3846" y="7624"/>
                    </a:cubicBezTo>
                    <a:cubicBezTo>
                      <a:pt x="3874" y="7944"/>
                      <a:pt x="3872" y="8211"/>
                      <a:pt x="3840" y="8218"/>
                    </a:cubicBezTo>
                    <a:cubicBezTo>
                      <a:pt x="3837" y="8219"/>
                      <a:pt x="3835" y="8219"/>
                      <a:pt x="3832" y="8219"/>
                    </a:cubicBezTo>
                    <a:cubicBezTo>
                      <a:pt x="3726" y="8219"/>
                      <a:pt x="3357" y="7808"/>
                      <a:pt x="3265" y="7585"/>
                    </a:cubicBezTo>
                    <a:cubicBezTo>
                      <a:pt x="3218" y="7470"/>
                      <a:pt x="3180" y="7212"/>
                      <a:pt x="3183" y="7009"/>
                    </a:cubicBezTo>
                    <a:cubicBezTo>
                      <a:pt x="3186" y="6631"/>
                      <a:pt x="3186" y="6631"/>
                      <a:pt x="3591" y="6394"/>
                    </a:cubicBezTo>
                    <a:cubicBezTo>
                      <a:pt x="3688" y="6335"/>
                      <a:pt x="3782" y="6298"/>
                      <a:pt x="3823" y="6298"/>
                    </a:cubicBezTo>
                    <a:cubicBezTo>
                      <a:pt x="3831" y="6298"/>
                      <a:pt x="3838" y="6300"/>
                      <a:pt x="3841" y="6303"/>
                    </a:cubicBezTo>
                    <a:cubicBezTo>
                      <a:pt x="3860" y="6323"/>
                      <a:pt x="3889" y="6502"/>
                      <a:pt x="3907" y="6700"/>
                    </a:cubicBezTo>
                    <a:cubicBezTo>
                      <a:pt x="3923" y="6895"/>
                      <a:pt x="3953" y="7059"/>
                      <a:pt x="3973" y="7061"/>
                    </a:cubicBezTo>
                    <a:cubicBezTo>
                      <a:pt x="3992" y="7061"/>
                      <a:pt x="3988" y="6889"/>
                      <a:pt x="3963" y="6676"/>
                    </a:cubicBezTo>
                    <a:cubicBezTo>
                      <a:pt x="3939" y="6464"/>
                      <a:pt x="3932" y="6279"/>
                      <a:pt x="3948" y="6260"/>
                    </a:cubicBezTo>
                    <a:cubicBezTo>
                      <a:pt x="3963" y="6246"/>
                      <a:pt x="4023" y="6239"/>
                      <a:pt x="4101" y="6239"/>
                    </a:cubicBezTo>
                    <a:close/>
                    <a:moveTo>
                      <a:pt x="964" y="7701"/>
                    </a:moveTo>
                    <a:cubicBezTo>
                      <a:pt x="966" y="7701"/>
                      <a:pt x="969" y="7702"/>
                      <a:pt x="970" y="7703"/>
                    </a:cubicBezTo>
                    <a:cubicBezTo>
                      <a:pt x="987" y="7721"/>
                      <a:pt x="1017" y="7910"/>
                      <a:pt x="1033" y="8128"/>
                    </a:cubicBezTo>
                    <a:cubicBezTo>
                      <a:pt x="1066" y="8522"/>
                      <a:pt x="1085" y="8682"/>
                      <a:pt x="1030" y="8682"/>
                    </a:cubicBezTo>
                    <a:cubicBezTo>
                      <a:pt x="990" y="8682"/>
                      <a:pt x="910" y="8596"/>
                      <a:pt x="767" y="8452"/>
                    </a:cubicBezTo>
                    <a:lnTo>
                      <a:pt x="463" y="8146"/>
                    </a:lnTo>
                    <a:lnTo>
                      <a:pt x="700" y="7908"/>
                    </a:lnTo>
                    <a:cubicBezTo>
                      <a:pt x="820" y="7789"/>
                      <a:pt x="933" y="7701"/>
                      <a:pt x="964" y="7701"/>
                    </a:cubicBezTo>
                    <a:close/>
                    <a:moveTo>
                      <a:pt x="9315" y="7455"/>
                    </a:moveTo>
                    <a:cubicBezTo>
                      <a:pt x="9320" y="7455"/>
                      <a:pt x="9323" y="7456"/>
                      <a:pt x="9325" y="7458"/>
                    </a:cubicBezTo>
                    <a:cubicBezTo>
                      <a:pt x="9345" y="7479"/>
                      <a:pt x="9369" y="7598"/>
                      <a:pt x="9380" y="7727"/>
                    </a:cubicBezTo>
                    <a:lnTo>
                      <a:pt x="9398" y="7961"/>
                    </a:lnTo>
                    <a:lnTo>
                      <a:pt x="8995" y="8309"/>
                    </a:lnTo>
                    <a:cubicBezTo>
                      <a:pt x="8674" y="8584"/>
                      <a:pt x="8528" y="8706"/>
                      <a:pt x="8454" y="8706"/>
                    </a:cubicBezTo>
                    <a:cubicBezTo>
                      <a:pt x="8398" y="8706"/>
                      <a:pt x="8384" y="8634"/>
                      <a:pt x="8367" y="8505"/>
                    </a:cubicBezTo>
                    <a:cubicBezTo>
                      <a:pt x="8338" y="8267"/>
                      <a:pt x="8338" y="8267"/>
                      <a:pt x="8626" y="8032"/>
                    </a:cubicBezTo>
                    <a:cubicBezTo>
                      <a:pt x="8782" y="7904"/>
                      <a:pt x="9000" y="7713"/>
                      <a:pt x="9102" y="7611"/>
                    </a:cubicBezTo>
                    <a:cubicBezTo>
                      <a:pt x="9193" y="7520"/>
                      <a:pt x="9283" y="7455"/>
                      <a:pt x="9315" y="7455"/>
                    </a:cubicBezTo>
                    <a:close/>
                    <a:moveTo>
                      <a:pt x="1267" y="7576"/>
                    </a:moveTo>
                    <a:cubicBezTo>
                      <a:pt x="1339" y="7576"/>
                      <a:pt x="1428" y="7607"/>
                      <a:pt x="1467" y="7647"/>
                    </a:cubicBezTo>
                    <a:cubicBezTo>
                      <a:pt x="1580" y="7759"/>
                      <a:pt x="1616" y="8075"/>
                      <a:pt x="1538" y="8251"/>
                    </a:cubicBezTo>
                    <a:cubicBezTo>
                      <a:pt x="1454" y="8441"/>
                      <a:pt x="1225" y="8790"/>
                      <a:pt x="1185" y="8790"/>
                    </a:cubicBezTo>
                    <a:cubicBezTo>
                      <a:pt x="1183" y="8790"/>
                      <a:pt x="1182" y="8790"/>
                      <a:pt x="1181" y="8789"/>
                    </a:cubicBezTo>
                    <a:cubicBezTo>
                      <a:pt x="1153" y="8761"/>
                      <a:pt x="1066" y="7626"/>
                      <a:pt x="1092" y="7603"/>
                    </a:cubicBezTo>
                    <a:cubicBezTo>
                      <a:pt x="1101" y="7592"/>
                      <a:pt x="1175" y="7579"/>
                      <a:pt x="1251" y="7576"/>
                    </a:cubicBezTo>
                    <a:cubicBezTo>
                      <a:pt x="1256" y="7576"/>
                      <a:pt x="1262" y="7576"/>
                      <a:pt x="1267" y="7576"/>
                    </a:cubicBezTo>
                    <a:close/>
                    <a:moveTo>
                      <a:pt x="1650" y="8919"/>
                    </a:moveTo>
                    <a:cubicBezTo>
                      <a:pt x="1652" y="8919"/>
                      <a:pt x="1654" y="8920"/>
                      <a:pt x="1656" y="8920"/>
                    </a:cubicBezTo>
                    <a:cubicBezTo>
                      <a:pt x="1685" y="8925"/>
                      <a:pt x="1716" y="9062"/>
                      <a:pt x="1728" y="9222"/>
                    </a:cubicBezTo>
                    <a:lnTo>
                      <a:pt x="1750" y="9512"/>
                    </a:lnTo>
                    <a:lnTo>
                      <a:pt x="1560" y="9325"/>
                    </a:lnTo>
                    <a:cubicBezTo>
                      <a:pt x="1375" y="9145"/>
                      <a:pt x="1374" y="9135"/>
                      <a:pt x="1488" y="9023"/>
                    </a:cubicBezTo>
                    <a:cubicBezTo>
                      <a:pt x="1548" y="8964"/>
                      <a:pt x="1618" y="8919"/>
                      <a:pt x="1650" y="8919"/>
                    </a:cubicBezTo>
                    <a:close/>
                    <a:moveTo>
                      <a:pt x="3166" y="8997"/>
                    </a:moveTo>
                    <a:cubicBezTo>
                      <a:pt x="3178" y="8997"/>
                      <a:pt x="3195" y="9007"/>
                      <a:pt x="3217" y="9023"/>
                    </a:cubicBezTo>
                    <a:cubicBezTo>
                      <a:pt x="3277" y="9070"/>
                      <a:pt x="3378" y="9182"/>
                      <a:pt x="3434" y="9268"/>
                    </a:cubicBezTo>
                    <a:cubicBezTo>
                      <a:pt x="3501" y="9368"/>
                      <a:pt x="3531" y="9510"/>
                      <a:pt x="3511" y="9649"/>
                    </a:cubicBezTo>
                    <a:cubicBezTo>
                      <a:pt x="3477" y="9885"/>
                      <a:pt x="3361" y="10185"/>
                      <a:pt x="3301" y="10185"/>
                    </a:cubicBezTo>
                    <a:cubicBezTo>
                      <a:pt x="3279" y="10185"/>
                      <a:pt x="3226" y="9904"/>
                      <a:pt x="3183" y="9562"/>
                    </a:cubicBezTo>
                    <a:cubicBezTo>
                      <a:pt x="3129" y="9128"/>
                      <a:pt x="3119" y="8997"/>
                      <a:pt x="3166" y="8997"/>
                    </a:cubicBezTo>
                    <a:close/>
                    <a:moveTo>
                      <a:pt x="2232" y="8660"/>
                    </a:moveTo>
                    <a:cubicBezTo>
                      <a:pt x="2274" y="8660"/>
                      <a:pt x="2297" y="8677"/>
                      <a:pt x="2302" y="8710"/>
                    </a:cubicBezTo>
                    <a:cubicBezTo>
                      <a:pt x="2309" y="8756"/>
                      <a:pt x="2351" y="9095"/>
                      <a:pt x="2398" y="9459"/>
                    </a:cubicBezTo>
                    <a:cubicBezTo>
                      <a:pt x="2445" y="9824"/>
                      <a:pt x="2485" y="10157"/>
                      <a:pt x="2486" y="10197"/>
                    </a:cubicBezTo>
                    <a:cubicBezTo>
                      <a:pt x="2487" y="10202"/>
                      <a:pt x="2485" y="10204"/>
                      <a:pt x="2481" y="10204"/>
                    </a:cubicBezTo>
                    <a:cubicBezTo>
                      <a:pt x="2452" y="10204"/>
                      <a:pt x="2326" y="10101"/>
                      <a:pt x="2175" y="9950"/>
                    </a:cubicBezTo>
                    <a:cubicBezTo>
                      <a:pt x="1867" y="9638"/>
                      <a:pt x="1857" y="9622"/>
                      <a:pt x="1800" y="9241"/>
                    </a:cubicBezTo>
                    <a:cubicBezTo>
                      <a:pt x="1736" y="8821"/>
                      <a:pt x="1747" y="8804"/>
                      <a:pt x="2123" y="8682"/>
                    </a:cubicBezTo>
                    <a:cubicBezTo>
                      <a:pt x="2168" y="8668"/>
                      <a:pt x="2204" y="8660"/>
                      <a:pt x="2232" y="8660"/>
                    </a:cubicBezTo>
                    <a:close/>
                    <a:moveTo>
                      <a:pt x="8287" y="8358"/>
                    </a:moveTo>
                    <a:cubicBezTo>
                      <a:pt x="8301" y="8358"/>
                      <a:pt x="8321" y="8463"/>
                      <a:pt x="8333" y="8594"/>
                    </a:cubicBezTo>
                    <a:lnTo>
                      <a:pt x="8354" y="8829"/>
                    </a:lnTo>
                    <a:lnTo>
                      <a:pt x="7823" y="9238"/>
                    </a:lnTo>
                    <a:cubicBezTo>
                      <a:pt x="7532" y="9463"/>
                      <a:pt x="7275" y="9665"/>
                      <a:pt x="7252" y="9685"/>
                    </a:cubicBezTo>
                    <a:cubicBezTo>
                      <a:pt x="7249" y="9688"/>
                      <a:pt x="7245" y="9690"/>
                      <a:pt x="7242" y="9690"/>
                    </a:cubicBezTo>
                    <a:cubicBezTo>
                      <a:pt x="7224" y="9690"/>
                      <a:pt x="7209" y="9647"/>
                      <a:pt x="7205" y="9585"/>
                    </a:cubicBezTo>
                    <a:cubicBezTo>
                      <a:pt x="7203" y="9510"/>
                      <a:pt x="7175" y="9423"/>
                      <a:pt x="7145" y="9392"/>
                    </a:cubicBezTo>
                    <a:cubicBezTo>
                      <a:pt x="7141" y="9388"/>
                      <a:pt x="7137" y="9386"/>
                      <a:pt x="7134" y="9386"/>
                    </a:cubicBezTo>
                    <a:cubicBezTo>
                      <a:pt x="7112" y="9386"/>
                      <a:pt x="7101" y="9461"/>
                      <a:pt x="7109" y="9575"/>
                    </a:cubicBezTo>
                    <a:cubicBezTo>
                      <a:pt x="7125" y="9809"/>
                      <a:pt x="7124" y="9812"/>
                      <a:pt x="6848" y="10026"/>
                    </a:cubicBezTo>
                    <a:lnTo>
                      <a:pt x="6570" y="10244"/>
                    </a:lnTo>
                    <a:lnTo>
                      <a:pt x="6545" y="10017"/>
                    </a:lnTo>
                    <a:cubicBezTo>
                      <a:pt x="6523" y="9811"/>
                      <a:pt x="6538" y="9776"/>
                      <a:pt x="6708" y="9643"/>
                    </a:cubicBezTo>
                    <a:cubicBezTo>
                      <a:pt x="6810" y="9563"/>
                      <a:pt x="7203" y="9241"/>
                      <a:pt x="7579" y="8928"/>
                    </a:cubicBezTo>
                    <a:cubicBezTo>
                      <a:pt x="7954" y="8615"/>
                      <a:pt x="8274" y="8358"/>
                      <a:pt x="8287" y="8358"/>
                    </a:cubicBezTo>
                    <a:close/>
                    <a:moveTo>
                      <a:pt x="5344" y="8233"/>
                    </a:moveTo>
                    <a:cubicBezTo>
                      <a:pt x="5356" y="8233"/>
                      <a:pt x="5432" y="8661"/>
                      <a:pt x="5514" y="9195"/>
                    </a:cubicBezTo>
                    <a:cubicBezTo>
                      <a:pt x="5660" y="10132"/>
                      <a:pt x="5660" y="10164"/>
                      <a:pt x="5518" y="10295"/>
                    </a:cubicBezTo>
                    <a:cubicBezTo>
                      <a:pt x="5438" y="10372"/>
                      <a:pt x="5323" y="10461"/>
                      <a:pt x="5253" y="10499"/>
                    </a:cubicBezTo>
                    <a:cubicBezTo>
                      <a:pt x="5229" y="10513"/>
                      <a:pt x="5210" y="10522"/>
                      <a:pt x="5194" y="10522"/>
                    </a:cubicBezTo>
                    <a:cubicBezTo>
                      <a:pt x="5136" y="10522"/>
                      <a:pt x="5121" y="10402"/>
                      <a:pt x="5071" y="9919"/>
                    </a:cubicBezTo>
                    <a:cubicBezTo>
                      <a:pt x="4921" y="8443"/>
                      <a:pt x="4917" y="8530"/>
                      <a:pt x="5130" y="8374"/>
                    </a:cubicBezTo>
                    <a:cubicBezTo>
                      <a:pt x="5236" y="8298"/>
                      <a:pt x="5332" y="8234"/>
                      <a:pt x="5344" y="8233"/>
                    </a:cubicBezTo>
                    <a:close/>
                    <a:moveTo>
                      <a:pt x="2509" y="8650"/>
                    </a:moveTo>
                    <a:cubicBezTo>
                      <a:pt x="2549" y="8650"/>
                      <a:pt x="2598" y="8654"/>
                      <a:pt x="2644" y="8661"/>
                    </a:cubicBezTo>
                    <a:cubicBezTo>
                      <a:pt x="2962" y="8710"/>
                      <a:pt x="3005" y="8801"/>
                      <a:pt x="3111" y="9618"/>
                    </a:cubicBezTo>
                    <a:cubicBezTo>
                      <a:pt x="3210" y="10387"/>
                      <a:pt x="3210" y="10387"/>
                      <a:pt x="3039" y="10555"/>
                    </a:cubicBezTo>
                    <a:cubicBezTo>
                      <a:pt x="2949" y="10646"/>
                      <a:pt x="2902" y="10685"/>
                      <a:pt x="2863" y="10685"/>
                    </a:cubicBezTo>
                    <a:cubicBezTo>
                      <a:pt x="2836" y="10685"/>
                      <a:pt x="2813" y="10667"/>
                      <a:pt x="2782" y="10634"/>
                    </a:cubicBezTo>
                    <a:cubicBezTo>
                      <a:pt x="2735" y="10586"/>
                      <a:pt x="2670" y="10474"/>
                      <a:pt x="2639" y="10394"/>
                    </a:cubicBezTo>
                    <a:cubicBezTo>
                      <a:pt x="2551" y="10158"/>
                      <a:pt x="2375" y="8687"/>
                      <a:pt x="2432" y="8659"/>
                    </a:cubicBezTo>
                    <a:cubicBezTo>
                      <a:pt x="2444" y="8653"/>
                      <a:pt x="2472" y="8650"/>
                      <a:pt x="2509" y="8650"/>
                    </a:cubicBezTo>
                    <a:close/>
                    <a:moveTo>
                      <a:pt x="6459" y="9879"/>
                    </a:moveTo>
                    <a:lnTo>
                      <a:pt x="6482" y="10073"/>
                    </a:lnTo>
                    <a:cubicBezTo>
                      <a:pt x="6503" y="10241"/>
                      <a:pt x="6479" y="10295"/>
                      <a:pt x="6300" y="10473"/>
                    </a:cubicBezTo>
                    <a:cubicBezTo>
                      <a:pt x="6185" y="10586"/>
                      <a:pt x="6045" y="10707"/>
                      <a:pt x="5981" y="10741"/>
                    </a:cubicBezTo>
                    <a:lnTo>
                      <a:pt x="5867" y="10807"/>
                    </a:lnTo>
                    <a:lnTo>
                      <a:pt x="5833" y="10610"/>
                    </a:lnTo>
                    <a:cubicBezTo>
                      <a:pt x="5805" y="10440"/>
                      <a:pt x="5825" y="10392"/>
                      <a:pt x="5991" y="10233"/>
                    </a:cubicBezTo>
                    <a:cubicBezTo>
                      <a:pt x="6096" y="10133"/>
                      <a:pt x="6243" y="10013"/>
                      <a:pt x="6320" y="9966"/>
                    </a:cubicBezTo>
                    <a:lnTo>
                      <a:pt x="6459" y="9879"/>
                    </a:lnTo>
                    <a:close/>
                    <a:moveTo>
                      <a:pt x="4762" y="8597"/>
                    </a:moveTo>
                    <a:cubicBezTo>
                      <a:pt x="4845" y="8597"/>
                      <a:pt x="4871" y="8758"/>
                      <a:pt x="4959" y="9622"/>
                    </a:cubicBezTo>
                    <a:lnTo>
                      <a:pt x="5066" y="10674"/>
                    </a:lnTo>
                    <a:lnTo>
                      <a:pt x="4764" y="10926"/>
                    </a:lnTo>
                    <a:cubicBezTo>
                      <a:pt x="4595" y="11064"/>
                      <a:pt x="4428" y="11187"/>
                      <a:pt x="4388" y="11197"/>
                    </a:cubicBezTo>
                    <a:cubicBezTo>
                      <a:pt x="4383" y="11199"/>
                      <a:pt x="4379" y="11199"/>
                      <a:pt x="4374" y="11199"/>
                    </a:cubicBezTo>
                    <a:cubicBezTo>
                      <a:pt x="4296" y="11199"/>
                      <a:pt x="4259" y="10961"/>
                      <a:pt x="4110" y="9550"/>
                    </a:cubicBezTo>
                    <a:lnTo>
                      <a:pt x="4016" y="8666"/>
                    </a:lnTo>
                    <a:lnTo>
                      <a:pt x="4320" y="8649"/>
                    </a:lnTo>
                    <a:cubicBezTo>
                      <a:pt x="4484" y="8641"/>
                      <a:pt x="4675" y="8619"/>
                      <a:pt x="4737" y="8600"/>
                    </a:cubicBezTo>
                    <a:cubicBezTo>
                      <a:pt x="4746" y="8598"/>
                      <a:pt x="4754" y="8597"/>
                      <a:pt x="4762" y="8597"/>
                    </a:cubicBezTo>
                    <a:close/>
                    <a:moveTo>
                      <a:pt x="5682" y="10492"/>
                    </a:moveTo>
                    <a:cubicBezTo>
                      <a:pt x="5724" y="10492"/>
                      <a:pt x="5739" y="10562"/>
                      <a:pt x="5753" y="10715"/>
                    </a:cubicBezTo>
                    <a:cubicBezTo>
                      <a:pt x="5772" y="10910"/>
                      <a:pt x="5761" y="10927"/>
                      <a:pt x="5503" y="11134"/>
                    </a:cubicBezTo>
                    <a:lnTo>
                      <a:pt x="5233" y="11351"/>
                    </a:lnTo>
                    <a:lnTo>
                      <a:pt x="5202" y="11114"/>
                    </a:lnTo>
                    <a:cubicBezTo>
                      <a:pt x="5178" y="10938"/>
                      <a:pt x="5198" y="10860"/>
                      <a:pt x="5276" y="10815"/>
                    </a:cubicBezTo>
                    <a:cubicBezTo>
                      <a:pt x="5333" y="10781"/>
                      <a:pt x="5447" y="10688"/>
                      <a:pt x="5531" y="10604"/>
                    </a:cubicBezTo>
                    <a:cubicBezTo>
                      <a:pt x="5604" y="10531"/>
                      <a:pt x="5650" y="10492"/>
                      <a:pt x="5682" y="10492"/>
                    </a:cubicBezTo>
                    <a:close/>
                    <a:moveTo>
                      <a:pt x="5089" y="10975"/>
                    </a:moveTo>
                    <a:lnTo>
                      <a:pt x="5123" y="11172"/>
                    </a:lnTo>
                    <a:cubicBezTo>
                      <a:pt x="5157" y="11368"/>
                      <a:pt x="5151" y="11376"/>
                      <a:pt x="4802" y="11724"/>
                    </a:cubicBezTo>
                    <a:cubicBezTo>
                      <a:pt x="4615" y="11911"/>
                      <a:pt x="4449" y="12056"/>
                      <a:pt x="4428" y="12056"/>
                    </a:cubicBezTo>
                    <a:cubicBezTo>
                      <a:pt x="4428" y="12056"/>
                      <a:pt x="4427" y="12056"/>
                      <a:pt x="4427" y="12056"/>
                    </a:cubicBezTo>
                    <a:cubicBezTo>
                      <a:pt x="4415" y="12044"/>
                      <a:pt x="4391" y="11929"/>
                      <a:pt x="4373" y="11796"/>
                    </a:cubicBezTo>
                    <a:cubicBezTo>
                      <a:pt x="4348" y="11608"/>
                      <a:pt x="4368" y="11541"/>
                      <a:pt x="4463" y="11470"/>
                    </a:cubicBezTo>
                    <a:cubicBezTo>
                      <a:pt x="4530" y="11422"/>
                      <a:pt x="4695" y="11291"/>
                      <a:pt x="4836" y="11177"/>
                    </a:cubicBezTo>
                    <a:lnTo>
                      <a:pt x="5089" y="10975"/>
                    </a:lnTo>
                    <a:close/>
                    <a:moveTo>
                      <a:pt x="7869" y="1"/>
                    </a:moveTo>
                    <a:cubicBezTo>
                      <a:pt x="7868" y="1"/>
                      <a:pt x="7867" y="1"/>
                      <a:pt x="7866" y="2"/>
                    </a:cubicBezTo>
                    <a:cubicBezTo>
                      <a:pt x="7845" y="24"/>
                      <a:pt x="7841" y="538"/>
                      <a:pt x="7861" y="1143"/>
                    </a:cubicBezTo>
                    <a:cubicBezTo>
                      <a:pt x="7891" y="2123"/>
                      <a:pt x="7881" y="2246"/>
                      <a:pt x="7774" y="2251"/>
                    </a:cubicBezTo>
                    <a:cubicBezTo>
                      <a:pt x="7616" y="2258"/>
                      <a:pt x="7485" y="2398"/>
                      <a:pt x="7536" y="2509"/>
                    </a:cubicBezTo>
                    <a:cubicBezTo>
                      <a:pt x="7556" y="2556"/>
                      <a:pt x="7640" y="2665"/>
                      <a:pt x="7719" y="2743"/>
                    </a:cubicBezTo>
                    <a:cubicBezTo>
                      <a:pt x="7887" y="2912"/>
                      <a:pt x="7925" y="3067"/>
                      <a:pt x="7945" y="3694"/>
                    </a:cubicBezTo>
                    <a:lnTo>
                      <a:pt x="7960" y="4152"/>
                    </a:lnTo>
                    <a:lnTo>
                      <a:pt x="7689" y="3928"/>
                    </a:lnTo>
                    <a:cubicBezTo>
                      <a:pt x="7542" y="3807"/>
                      <a:pt x="7315" y="3659"/>
                      <a:pt x="7191" y="3606"/>
                    </a:cubicBezTo>
                    <a:lnTo>
                      <a:pt x="6963" y="3508"/>
                    </a:lnTo>
                    <a:lnTo>
                      <a:pt x="6894" y="2338"/>
                    </a:lnTo>
                    <a:cubicBezTo>
                      <a:pt x="6855" y="1698"/>
                      <a:pt x="6816" y="1029"/>
                      <a:pt x="6810" y="861"/>
                    </a:cubicBezTo>
                    <a:cubicBezTo>
                      <a:pt x="6802" y="687"/>
                      <a:pt x="6780" y="534"/>
                      <a:pt x="6761" y="514"/>
                    </a:cubicBezTo>
                    <a:cubicBezTo>
                      <a:pt x="6757" y="510"/>
                      <a:pt x="6754" y="508"/>
                      <a:pt x="6750" y="508"/>
                    </a:cubicBezTo>
                    <a:cubicBezTo>
                      <a:pt x="6700" y="508"/>
                      <a:pt x="6712" y="992"/>
                      <a:pt x="6791" y="2229"/>
                    </a:cubicBezTo>
                    <a:lnTo>
                      <a:pt x="6871" y="3506"/>
                    </a:lnTo>
                    <a:lnTo>
                      <a:pt x="6616" y="3523"/>
                    </a:lnTo>
                    <a:cubicBezTo>
                      <a:pt x="6475" y="3532"/>
                      <a:pt x="6297" y="3581"/>
                      <a:pt x="6223" y="3633"/>
                    </a:cubicBezTo>
                    <a:lnTo>
                      <a:pt x="6086" y="3724"/>
                    </a:lnTo>
                    <a:lnTo>
                      <a:pt x="6063" y="3496"/>
                    </a:lnTo>
                    <a:cubicBezTo>
                      <a:pt x="6053" y="3372"/>
                      <a:pt x="6030" y="2753"/>
                      <a:pt x="6018" y="2128"/>
                    </a:cubicBezTo>
                    <a:cubicBezTo>
                      <a:pt x="6005" y="1502"/>
                      <a:pt x="5974" y="988"/>
                      <a:pt x="5954" y="988"/>
                    </a:cubicBezTo>
                    <a:lnTo>
                      <a:pt x="5954" y="988"/>
                    </a:lnTo>
                    <a:cubicBezTo>
                      <a:pt x="5934" y="988"/>
                      <a:pt x="5938" y="1604"/>
                      <a:pt x="5962" y="2353"/>
                    </a:cubicBezTo>
                    <a:lnTo>
                      <a:pt x="6007" y="3717"/>
                    </a:lnTo>
                    <a:lnTo>
                      <a:pt x="5773" y="3990"/>
                    </a:lnTo>
                    <a:cubicBezTo>
                      <a:pt x="5313" y="4529"/>
                      <a:pt x="5146" y="5322"/>
                      <a:pt x="5411" y="5713"/>
                    </a:cubicBezTo>
                    <a:cubicBezTo>
                      <a:pt x="5476" y="5808"/>
                      <a:pt x="5674" y="6010"/>
                      <a:pt x="5852" y="6157"/>
                    </a:cubicBezTo>
                    <a:lnTo>
                      <a:pt x="6176" y="6429"/>
                    </a:lnTo>
                    <a:lnTo>
                      <a:pt x="6207" y="6810"/>
                    </a:lnTo>
                    <a:cubicBezTo>
                      <a:pt x="6247" y="7314"/>
                      <a:pt x="6336" y="7948"/>
                      <a:pt x="6374" y="7985"/>
                    </a:cubicBezTo>
                    <a:cubicBezTo>
                      <a:pt x="6374" y="7986"/>
                      <a:pt x="6375" y="7986"/>
                      <a:pt x="6375" y="7986"/>
                    </a:cubicBezTo>
                    <a:cubicBezTo>
                      <a:pt x="6391" y="7986"/>
                      <a:pt x="6368" y="7714"/>
                      <a:pt x="6328" y="7364"/>
                    </a:cubicBezTo>
                    <a:cubicBezTo>
                      <a:pt x="6287" y="7004"/>
                      <a:pt x="6244" y="6644"/>
                      <a:pt x="6236" y="6563"/>
                    </a:cubicBezTo>
                    <a:cubicBezTo>
                      <a:pt x="6228" y="6479"/>
                      <a:pt x="6225" y="6443"/>
                      <a:pt x="6270" y="6443"/>
                    </a:cubicBezTo>
                    <a:cubicBezTo>
                      <a:pt x="6304" y="6443"/>
                      <a:pt x="6364" y="6463"/>
                      <a:pt x="6469" y="6497"/>
                    </a:cubicBezTo>
                    <a:cubicBezTo>
                      <a:pt x="6605" y="6542"/>
                      <a:pt x="6736" y="6599"/>
                      <a:pt x="6761" y="6625"/>
                    </a:cubicBezTo>
                    <a:cubicBezTo>
                      <a:pt x="6786" y="6651"/>
                      <a:pt x="6895" y="6686"/>
                      <a:pt x="7004" y="6704"/>
                    </a:cubicBezTo>
                    <a:cubicBezTo>
                      <a:pt x="7227" y="6743"/>
                      <a:pt x="7205" y="6684"/>
                      <a:pt x="7338" y="7659"/>
                    </a:cubicBezTo>
                    <a:cubicBezTo>
                      <a:pt x="7417" y="8242"/>
                      <a:pt x="7482" y="8523"/>
                      <a:pt x="7540" y="8523"/>
                    </a:cubicBezTo>
                    <a:cubicBezTo>
                      <a:pt x="7546" y="8523"/>
                      <a:pt x="7551" y="8520"/>
                      <a:pt x="7557" y="8515"/>
                    </a:cubicBezTo>
                    <a:cubicBezTo>
                      <a:pt x="7564" y="8508"/>
                      <a:pt x="7565" y="8341"/>
                      <a:pt x="7560" y="8140"/>
                    </a:cubicBezTo>
                    <a:cubicBezTo>
                      <a:pt x="7557" y="7996"/>
                      <a:pt x="7550" y="7911"/>
                      <a:pt x="7542" y="7911"/>
                    </a:cubicBezTo>
                    <a:cubicBezTo>
                      <a:pt x="7539" y="7911"/>
                      <a:pt x="7536" y="7924"/>
                      <a:pt x="7533" y="7952"/>
                    </a:cubicBezTo>
                    <a:cubicBezTo>
                      <a:pt x="7526" y="8022"/>
                      <a:pt x="7518" y="8061"/>
                      <a:pt x="7508" y="8061"/>
                    </a:cubicBezTo>
                    <a:cubicBezTo>
                      <a:pt x="7484" y="8061"/>
                      <a:pt x="7448" y="7844"/>
                      <a:pt x="7377" y="7321"/>
                    </a:cubicBezTo>
                    <a:cubicBezTo>
                      <a:pt x="7303" y="6786"/>
                      <a:pt x="7307" y="6718"/>
                      <a:pt x="7419" y="6651"/>
                    </a:cubicBezTo>
                    <a:cubicBezTo>
                      <a:pt x="7489" y="6611"/>
                      <a:pt x="7667" y="6478"/>
                      <a:pt x="7814" y="6357"/>
                    </a:cubicBezTo>
                    <a:lnTo>
                      <a:pt x="8085" y="6136"/>
                    </a:lnTo>
                    <a:lnTo>
                      <a:pt x="8167" y="7060"/>
                    </a:lnTo>
                    <a:cubicBezTo>
                      <a:pt x="8234" y="7814"/>
                      <a:pt x="8231" y="8003"/>
                      <a:pt x="8145" y="8087"/>
                    </a:cubicBezTo>
                    <a:cubicBezTo>
                      <a:pt x="8088" y="8143"/>
                      <a:pt x="7723" y="8455"/>
                      <a:pt x="7328" y="8781"/>
                    </a:cubicBezTo>
                    <a:cubicBezTo>
                      <a:pt x="6934" y="9106"/>
                      <a:pt x="6590" y="9396"/>
                      <a:pt x="6561" y="9425"/>
                    </a:cubicBezTo>
                    <a:cubicBezTo>
                      <a:pt x="6557" y="9429"/>
                      <a:pt x="6553" y="9431"/>
                      <a:pt x="6549" y="9431"/>
                    </a:cubicBezTo>
                    <a:cubicBezTo>
                      <a:pt x="6521" y="9431"/>
                      <a:pt x="6492" y="9328"/>
                      <a:pt x="6474" y="9157"/>
                    </a:cubicBezTo>
                    <a:cubicBezTo>
                      <a:pt x="6456" y="8989"/>
                      <a:pt x="6431" y="8866"/>
                      <a:pt x="6412" y="8866"/>
                    </a:cubicBezTo>
                    <a:cubicBezTo>
                      <a:pt x="6411" y="8866"/>
                      <a:pt x="6410" y="8867"/>
                      <a:pt x="6408" y="8868"/>
                    </a:cubicBezTo>
                    <a:cubicBezTo>
                      <a:pt x="6390" y="8885"/>
                      <a:pt x="6387" y="9046"/>
                      <a:pt x="6403" y="9220"/>
                    </a:cubicBezTo>
                    <a:lnTo>
                      <a:pt x="6433" y="9539"/>
                    </a:lnTo>
                    <a:lnTo>
                      <a:pt x="6142" y="9788"/>
                    </a:lnTo>
                    <a:cubicBezTo>
                      <a:pt x="5986" y="9924"/>
                      <a:pt x="5827" y="10038"/>
                      <a:pt x="5795" y="10039"/>
                    </a:cubicBezTo>
                    <a:cubicBezTo>
                      <a:pt x="5795" y="10039"/>
                      <a:pt x="5795" y="10039"/>
                      <a:pt x="5795" y="10039"/>
                    </a:cubicBezTo>
                    <a:cubicBezTo>
                      <a:pt x="5764" y="10039"/>
                      <a:pt x="5673" y="9616"/>
                      <a:pt x="5594" y="9103"/>
                    </a:cubicBezTo>
                    <a:cubicBezTo>
                      <a:pt x="5517" y="8590"/>
                      <a:pt x="5434" y="8147"/>
                      <a:pt x="5412" y="8126"/>
                    </a:cubicBezTo>
                    <a:cubicBezTo>
                      <a:pt x="5391" y="8103"/>
                      <a:pt x="5410" y="8049"/>
                      <a:pt x="5447" y="8009"/>
                    </a:cubicBezTo>
                    <a:cubicBezTo>
                      <a:pt x="5565" y="7893"/>
                      <a:pt x="5637" y="7397"/>
                      <a:pt x="5579" y="7097"/>
                    </a:cubicBezTo>
                    <a:cubicBezTo>
                      <a:pt x="5550" y="6945"/>
                      <a:pt x="5446" y="6695"/>
                      <a:pt x="5349" y="6545"/>
                    </a:cubicBezTo>
                    <a:cubicBezTo>
                      <a:pt x="5233" y="6369"/>
                      <a:pt x="5158" y="6160"/>
                      <a:pt x="5135" y="5954"/>
                    </a:cubicBezTo>
                    <a:cubicBezTo>
                      <a:pt x="5015" y="4923"/>
                      <a:pt x="4929" y="3602"/>
                      <a:pt x="4904" y="2342"/>
                    </a:cubicBezTo>
                    <a:cubicBezTo>
                      <a:pt x="4896" y="1999"/>
                      <a:pt x="4874" y="1739"/>
                      <a:pt x="4853" y="1739"/>
                    </a:cubicBezTo>
                    <a:cubicBezTo>
                      <a:pt x="4852" y="1739"/>
                      <a:pt x="4851" y="1740"/>
                      <a:pt x="4851" y="1741"/>
                    </a:cubicBezTo>
                    <a:cubicBezTo>
                      <a:pt x="4794" y="1797"/>
                      <a:pt x="4891" y="4043"/>
                      <a:pt x="4999" y="5199"/>
                    </a:cubicBezTo>
                    <a:lnTo>
                      <a:pt x="5090" y="6157"/>
                    </a:lnTo>
                    <a:lnTo>
                      <a:pt x="4776" y="6024"/>
                    </a:lnTo>
                    <a:cubicBezTo>
                      <a:pt x="4603" y="5950"/>
                      <a:pt x="4329" y="5889"/>
                      <a:pt x="4169" y="5886"/>
                    </a:cubicBezTo>
                    <a:lnTo>
                      <a:pt x="3876" y="5881"/>
                    </a:lnTo>
                    <a:lnTo>
                      <a:pt x="3882" y="3994"/>
                    </a:lnTo>
                    <a:cubicBezTo>
                      <a:pt x="3886" y="3029"/>
                      <a:pt x="3877" y="2305"/>
                      <a:pt x="3864" y="2305"/>
                    </a:cubicBezTo>
                    <a:cubicBezTo>
                      <a:pt x="3863" y="2305"/>
                      <a:pt x="3862" y="2309"/>
                      <a:pt x="3861" y="2317"/>
                    </a:cubicBezTo>
                    <a:cubicBezTo>
                      <a:pt x="3825" y="2598"/>
                      <a:pt x="3806" y="3971"/>
                      <a:pt x="3825" y="5033"/>
                    </a:cubicBezTo>
                    <a:lnTo>
                      <a:pt x="3840" y="5902"/>
                    </a:lnTo>
                    <a:lnTo>
                      <a:pt x="3495" y="6076"/>
                    </a:lnTo>
                    <a:cubicBezTo>
                      <a:pt x="3324" y="6162"/>
                      <a:pt x="3235" y="6201"/>
                      <a:pt x="3189" y="6201"/>
                    </a:cubicBezTo>
                    <a:cubicBezTo>
                      <a:pt x="3154" y="6201"/>
                      <a:pt x="3142" y="6179"/>
                      <a:pt x="3136" y="6136"/>
                    </a:cubicBezTo>
                    <a:cubicBezTo>
                      <a:pt x="3130" y="6074"/>
                      <a:pt x="3072" y="5292"/>
                      <a:pt x="3013" y="4404"/>
                    </a:cubicBezTo>
                    <a:cubicBezTo>
                      <a:pt x="2889" y="2553"/>
                      <a:pt x="2873" y="2323"/>
                      <a:pt x="2844" y="2323"/>
                    </a:cubicBezTo>
                    <a:cubicBezTo>
                      <a:pt x="2841" y="2323"/>
                      <a:pt x="2837" y="2327"/>
                      <a:pt x="2833" y="2332"/>
                    </a:cubicBezTo>
                    <a:cubicBezTo>
                      <a:pt x="2817" y="2350"/>
                      <a:pt x="2846" y="2985"/>
                      <a:pt x="2900" y="3744"/>
                    </a:cubicBezTo>
                    <a:cubicBezTo>
                      <a:pt x="2953" y="4505"/>
                      <a:pt x="3019" y="5388"/>
                      <a:pt x="3044" y="5715"/>
                    </a:cubicBezTo>
                    <a:cubicBezTo>
                      <a:pt x="3089" y="6276"/>
                      <a:pt x="3083" y="6316"/>
                      <a:pt x="2920" y="6524"/>
                    </a:cubicBezTo>
                    <a:cubicBezTo>
                      <a:pt x="2826" y="6644"/>
                      <a:pt x="2751" y="6750"/>
                      <a:pt x="2753" y="6759"/>
                    </a:cubicBezTo>
                    <a:cubicBezTo>
                      <a:pt x="2755" y="6770"/>
                      <a:pt x="2803" y="7150"/>
                      <a:pt x="2858" y="7606"/>
                    </a:cubicBezTo>
                    <a:cubicBezTo>
                      <a:pt x="2930" y="8180"/>
                      <a:pt x="2937" y="8387"/>
                      <a:pt x="2885" y="8387"/>
                    </a:cubicBezTo>
                    <a:cubicBezTo>
                      <a:pt x="2881" y="8387"/>
                      <a:pt x="2876" y="8385"/>
                      <a:pt x="2870" y="8382"/>
                    </a:cubicBezTo>
                    <a:cubicBezTo>
                      <a:pt x="2819" y="8356"/>
                      <a:pt x="2683" y="8330"/>
                      <a:pt x="2569" y="8326"/>
                    </a:cubicBezTo>
                    <a:cubicBezTo>
                      <a:pt x="2448" y="8321"/>
                      <a:pt x="2351" y="8284"/>
                      <a:pt x="2341" y="8237"/>
                    </a:cubicBezTo>
                    <a:cubicBezTo>
                      <a:pt x="2330" y="8194"/>
                      <a:pt x="2280" y="7813"/>
                      <a:pt x="2230" y="7381"/>
                    </a:cubicBezTo>
                    <a:cubicBezTo>
                      <a:pt x="2142" y="6631"/>
                      <a:pt x="2119" y="6469"/>
                      <a:pt x="2085" y="6469"/>
                    </a:cubicBezTo>
                    <a:cubicBezTo>
                      <a:pt x="2079" y="6469"/>
                      <a:pt x="2073" y="6474"/>
                      <a:pt x="2067" y="6481"/>
                    </a:cubicBezTo>
                    <a:cubicBezTo>
                      <a:pt x="2049" y="6497"/>
                      <a:pt x="2084" y="6916"/>
                      <a:pt x="2147" y="7414"/>
                    </a:cubicBezTo>
                    <a:lnTo>
                      <a:pt x="2258" y="8317"/>
                    </a:lnTo>
                    <a:lnTo>
                      <a:pt x="2048" y="8370"/>
                    </a:lnTo>
                    <a:lnTo>
                      <a:pt x="1839" y="8427"/>
                    </a:lnTo>
                    <a:lnTo>
                      <a:pt x="1901" y="8234"/>
                    </a:lnTo>
                    <a:cubicBezTo>
                      <a:pt x="1988" y="7969"/>
                      <a:pt x="1941" y="7725"/>
                      <a:pt x="1759" y="7488"/>
                    </a:cubicBezTo>
                    <a:cubicBezTo>
                      <a:pt x="1594" y="7278"/>
                      <a:pt x="1556" y="7097"/>
                      <a:pt x="1529" y="6438"/>
                    </a:cubicBezTo>
                    <a:cubicBezTo>
                      <a:pt x="1520" y="6218"/>
                      <a:pt x="1495" y="6048"/>
                      <a:pt x="1472" y="6048"/>
                    </a:cubicBezTo>
                    <a:cubicBezTo>
                      <a:pt x="1470" y="6048"/>
                      <a:pt x="1469" y="6049"/>
                      <a:pt x="1467" y="6050"/>
                    </a:cubicBezTo>
                    <a:cubicBezTo>
                      <a:pt x="1445" y="6074"/>
                      <a:pt x="1446" y="6357"/>
                      <a:pt x="1471" y="6671"/>
                    </a:cubicBezTo>
                    <a:lnTo>
                      <a:pt x="1520" y="7246"/>
                    </a:lnTo>
                    <a:lnTo>
                      <a:pt x="1287" y="7247"/>
                    </a:lnTo>
                    <a:lnTo>
                      <a:pt x="1057" y="7250"/>
                    </a:lnTo>
                    <a:lnTo>
                      <a:pt x="1010" y="6645"/>
                    </a:lnTo>
                    <a:cubicBezTo>
                      <a:pt x="983" y="6316"/>
                      <a:pt x="966" y="5970"/>
                      <a:pt x="970" y="5883"/>
                    </a:cubicBezTo>
                    <a:cubicBezTo>
                      <a:pt x="974" y="5794"/>
                      <a:pt x="961" y="5708"/>
                      <a:pt x="939" y="5687"/>
                    </a:cubicBezTo>
                    <a:cubicBezTo>
                      <a:pt x="934" y="5681"/>
                      <a:pt x="929" y="5679"/>
                      <a:pt x="925" y="5679"/>
                    </a:cubicBezTo>
                    <a:cubicBezTo>
                      <a:pt x="879" y="5679"/>
                      <a:pt x="882" y="5963"/>
                      <a:pt x="930" y="6643"/>
                    </a:cubicBezTo>
                    <a:cubicBezTo>
                      <a:pt x="977" y="7298"/>
                      <a:pt x="973" y="7314"/>
                      <a:pt x="812" y="7406"/>
                    </a:cubicBezTo>
                    <a:cubicBezTo>
                      <a:pt x="724" y="7457"/>
                      <a:pt x="570" y="7575"/>
                      <a:pt x="479" y="7666"/>
                    </a:cubicBezTo>
                    <a:cubicBezTo>
                      <a:pt x="395" y="7749"/>
                      <a:pt x="314" y="7815"/>
                      <a:pt x="294" y="7815"/>
                    </a:cubicBezTo>
                    <a:cubicBezTo>
                      <a:pt x="293" y="7815"/>
                      <a:pt x="292" y="7815"/>
                      <a:pt x="291" y="7814"/>
                    </a:cubicBezTo>
                    <a:cubicBezTo>
                      <a:pt x="271" y="7794"/>
                      <a:pt x="94" y="6260"/>
                      <a:pt x="62" y="5856"/>
                    </a:cubicBezTo>
                    <a:cubicBezTo>
                      <a:pt x="58" y="5795"/>
                      <a:pt x="43" y="5756"/>
                      <a:pt x="27" y="5756"/>
                    </a:cubicBezTo>
                    <a:cubicBezTo>
                      <a:pt x="24" y="5756"/>
                      <a:pt x="21" y="5758"/>
                      <a:pt x="18" y="5762"/>
                    </a:cubicBezTo>
                    <a:cubicBezTo>
                      <a:pt x="1" y="5782"/>
                      <a:pt x="38" y="6278"/>
                      <a:pt x="103" y="6859"/>
                    </a:cubicBezTo>
                    <a:cubicBezTo>
                      <a:pt x="194" y="7655"/>
                      <a:pt x="201" y="7943"/>
                      <a:pt x="136" y="8008"/>
                    </a:cubicBezTo>
                    <a:cubicBezTo>
                      <a:pt x="15" y="8128"/>
                      <a:pt x="29" y="8266"/>
                      <a:pt x="174" y="8413"/>
                    </a:cubicBezTo>
                    <a:cubicBezTo>
                      <a:pt x="263" y="8503"/>
                      <a:pt x="312" y="8647"/>
                      <a:pt x="342" y="8903"/>
                    </a:cubicBezTo>
                    <a:cubicBezTo>
                      <a:pt x="418" y="9577"/>
                      <a:pt x="625" y="10851"/>
                      <a:pt x="664" y="10891"/>
                    </a:cubicBezTo>
                    <a:cubicBezTo>
                      <a:pt x="665" y="10892"/>
                      <a:pt x="666" y="10893"/>
                      <a:pt x="667" y="10893"/>
                    </a:cubicBezTo>
                    <a:cubicBezTo>
                      <a:pt x="683" y="10893"/>
                      <a:pt x="662" y="10677"/>
                      <a:pt x="616" y="10399"/>
                    </a:cubicBezTo>
                    <a:cubicBezTo>
                      <a:pt x="566" y="10105"/>
                      <a:pt x="497" y="9598"/>
                      <a:pt x="458" y="9266"/>
                    </a:cubicBezTo>
                    <a:lnTo>
                      <a:pt x="386" y="8667"/>
                    </a:lnTo>
                    <a:lnTo>
                      <a:pt x="386" y="8667"/>
                    </a:lnTo>
                    <a:lnTo>
                      <a:pt x="767" y="9026"/>
                    </a:lnTo>
                    <a:cubicBezTo>
                      <a:pt x="1121" y="9360"/>
                      <a:pt x="1151" y="9400"/>
                      <a:pt x="1173" y="9606"/>
                    </a:cubicBezTo>
                    <a:cubicBezTo>
                      <a:pt x="1319" y="10896"/>
                      <a:pt x="1500" y="12207"/>
                      <a:pt x="1536" y="12242"/>
                    </a:cubicBezTo>
                    <a:cubicBezTo>
                      <a:pt x="1541" y="12246"/>
                      <a:pt x="1546" y="12248"/>
                      <a:pt x="1550" y="12248"/>
                    </a:cubicBezTo>
                    <a:cubicBezTo>
                      <a:pt x="1568" y="12248"/>
                      <a:pt x="1573" y="12203"/>
                      <a:pt x="1562" y="12131"/>
                    </a:cubicBezTo>
                    <a:cubicBezTo>
                      <a:pt x="1481" y="11565"/>
                      <a:pt x="1262" y="9650"/>
                      <a:pt x="1272" y="9599"/>
                    </a:cubicBezTo>
                    <a:cubicBezTo>
                      <a:pt x="1273" y="9595"/>
                      <a:pt x="1276" y="9593"/>
                      <a:pt x="1280" y="9593"/>
                    </a:cubicBezTo>
                    <a:cubicBezTo>
                      <a:pt x="1311" y="9593"/>
                      <a:pt x="1423" y="9700"/>
                      <a:pt x="1585" y="9891"/>
                    </a:cubicBezTo>
                    <a:lnTo>
                      <a:pt x="1883" y="10240"/>
                    </a:lnTo>
                    <a:lnTo>
                      <a:pt x="2120" y="11616"/>
                    </a:lnTo>
                    <a:cubicBezTo>
                      <a:pt x="2346" y="12940"/>
                      <a:pt x="2373" y="13100"/>
                      <a:pt x="2394" y="13100"/>
                    </a:cubicBezTo>
                    <a:cubicBezTo>
                      <a:pt x="2397" y="13100"/>
                      <a:pt x="2401" y="13095"/>
                      <a:pt x="2405" y="13091"/>
                    </a:cubicBezTo>
                    <a:cubicBezTo>
                      <a:pt x="2417" y="13081"/>
                      <a:pt x="2329" y="12486"/>
                      <a:pt x="2208" y="11770"/>
                    </a:cubicBezTo>
                    <a:cubicBezTo>
                      <a:pt x="2089" y="11052"/>
                      <a:pt x="1990" y="10430"/>
                      <a:pt x="1990" y="10388"/>
                    </a:cubicBezTo>
                    <a:cubicBezTo>
                      <a:pt x="1991" y="10380"/>
                      <a:pt x="1994" y="10376"/>
                      <a:pt x="2000" y="10376"/>
                    </a:cubicBezTo>
                    <a:cubicBezTo>
                      <a:pt x="2070" y="10376"/>
                      <a:pt x="2505" y="10916"/>
                      <a:pt x="2576" y="11101"/>
                    </a:cubicBezTo>
                    <a:cubicBezTo>
                      <a:pt x="2608" y="11183"/>
                      <a:pt x="2718" y="11847"/>
                      <a:pt x="2823" y="12580"/>
                    </a:cubicBezTo>
                    <a:cubicBezTo>
                      <a:pt x="2926" y="13311"/>
                      <a:pt x="3039" y="13924"/>
                      <a:pt x="3072" y="13939"/>
                    </a:cubicBezTo>
                    <a:cubicBezTo>
                      <a:pt x="3073" y="13939"/>
                      <a:pt x="3075" y="13939"/>
                      <a:pt x="3076" y="13939"/>
                    </a:cubicBezTo>
                    <a:cubicBezTo>
                      <a:pt x="3104" y="13939"/>
                      <a:pt x="3097" y="13766"/>
                      <a:pt x="3057" y="13539"/>
                    </a:cubicBezTo>
                    <a:cubicBezTo>
                      <a:pt x="3017" y="13305"/>
                      <a:pt x="2922" y="12680"/>
                      <a:pt x="2846" y="12155"/>
                    </a:cubicBezTo>
                    <a:lnTo>
                      <a:pt x="2710" y="11199"/>
                    </a:lnTo>
                    <a:lnTo>
                      <a:pt x="2924" y="11042"/>
                    </a:lnTo>
                    <a:cubicBezTo>
                      <a:pt x="3043" y="10955"/>
                      <a:pt x="3167" y="10883"/>
                      <a:pt x="3203" y="10883"/>
                    </a:cubicBezTo>
                    <a:cubicBezTo>
                      <a:pt x="3238" y="10883"/>
                      <a:pt x="3345" y="11475"/>
                      <a:pt x="3438" y="12195"/>
                    </a:cubicBezTo>
                    <a:cubicBezTo>
                      <a:pt x="3697" y="14187"/>
                      <a:pt x="3743" y="14528"/>
                      <a:pt x="3808" y="14528"/>
                    </a:cubicBezTo>
                    <a:cubicBezTo>
                      <a:pt x="3821" y="14528"/>
                      <a:pt x="3834" y="14516"/>
                      <a:pt x="3849" y="14500"/>
                    </a:cubicBezTo>
                    <a:cubicBezTo>
                      <a:pt x="3872" y="14479"/>
                      <a:pt x="3869" y="14441"/>
                      <a:pt x="3846" y="14417"/>
                    </a:cubicBezTo>
                    <a:cubicBezTo>
                      <a:pt x="3822" y="14393"/>
                      <a:pt x="3726" y="13789"/>
                      <a:pt x="3631" y="13068"/>
                    </a:cubicBezTo>
                    <a:cubicBezTo>
                      <a:pt x="3313" y="10662"/>
                      <a:pt x="3321" y="10783"/>
                      <a:pt x="3467" y="10581"/>
                    </a:cubicBezTo>
                    <a:cubicBezTo>
                      <a:pt x="3648" y="10327"/>
                      <a:pt x="3841" y="9811"/>
                      <a:pt x="3848" y="9558"/>
                    </a:cubicBezTo>
                    <a:cubicBezTo>
                      <a:pt x="3854" y="9292"/>
                      <a:pt x="3634" y="8924"/>
                      <a:pt x="3303" y="8654"/>
                    </a:cubicBezTo>
                    <a:cubicBezTo>
                      <a:pt x="3067" y="8461"/>
                      <a:pt x="3052" y="8433"/>
                      <a:pt x="3012" y="8122"/>
                    </a:cubicBezTo>
                    <a:cubicBezTo>
                      <a:pt x="2985" y="7908"/>
                      <a:pt x="2983" y="7803"/>
                      <a:pt x="3009" y="7803"/>
                    </a:cubicBezTo>
                    <a:cubicBezTo>
                      <a:pt x="3026" y="7803"/>
                      <a:pt x="3055" y="7850"/>
                      <a:pt x="3098" y="7943"/>
                    </a:cubicBezTo>
                    <a:cubicBezTo>
                      <a:pt x="3196" y="8162"/>
                      <a:pt x="3481" y="8428"/>
                      <a:pt x="3733" y="8535"/>
                    </a:cubicBezTo>
                    <a:lnTo>
                      <a:pt x="3949" y="8627"/>
                    </a:lnTo>
                    <a:lnTo>
                      <a:pt x="4092" y="9972"/>
                    </a:lnTo>
                    <a:lnTo>
                      <a:pt x="4234" y="11318"/>
                    </a:lnTo>
                    <a:lnTo>
                      <a:pt x="3908" y="11640"/>
                    </a:lnTo>
                    <a:cubicBezTo>
                      <a:pt x="3646" y="11901"/>
                      <a:pt x="3594" y="11974"/>
                      <a:pt x="3640" y="12024"/>
                    </a:cubicBezTo>
                    <a:cubicBezTo>
                      <a:pt x="3651" y="12034"/>
                      <a:pt x="3664" y="12040"/>
                      <a:pt x="3682" y="12040"/>
                    </a:cubicBezTo>
                    <a:cubicBezTo>
                      <a:pt x="3736" y="12040"/>
                      <a:pt x="3830" y="11988"/>
                      <a:pt x="3985" y="11874"/>
                    </a:cubicBezTo>
                    <a:cubicBezTo>
                      <a:pt x="4132" y="11767"/>
                      <a:pt x="4265" y="11686"/>
                      <a:pt x="4290" y="11686"/>
                    </a:cubicBezTo>
                    <a:cubicBezTo>
                      <a:pt x="4291" y="11686"/>
                      <a:pt x="4292" y="11686"/>
                      <a:pt x="4293" y="11687"/>
                    </a:cubicBezTo>
                    <a:cubicBezTo>
                      <a:pt x="4304" y="11699"/>
                      <a:pt x="4317" y="11820"/>
                      <a:pt x="4321" y="11958"/>
                    </a:cubicBezTo>
                    <a:cubicBezTo>
                      <a:pt x="4328" y="12157"/>
                      <a:pt x="4296" y="12239"/>
                      <a:pt x="4169" y="12365"/>
                    </a:cubicBezTo>
                    <a:cubicBezTo>
                      <a:pt x="4042" y="12492"/>
                      <a:pt x="4027" y="12533"/>
                      <a:pt x="4088" y="12579"/>
                    </a:cubicBezTo>
                    <a:cubicBezTo>
                      <a:pt x="4107" y="12592"/>
                      <a:pt x="4133" y="12598"/>
                      <a:pt x="4162" y="12598"/>
                    </a:cubicBezTo>
                    <a:cubicBezTo>
                      <a:pt x="4201" y="12598"/>
                      <a:pt x="4244" y="12587"/>
                      <a:pt x="4281" y="12565"/>
                    </a:cubicBezTo>
                    <a:cubicBezTo>
                      <a:pt x="4310" y="12548"/>
                      <a:pt x="4331" y="12536"/>
                      <a:pt x="4348" y="12536"/>
                    </a:cubicBezTo>
                    <a:cubicBezTo>
                      <a:pt x="4397" y="12536"/>
                      <a:pt x="4413" y="12633"/>
                      <a:pt x="4460" y="12982"/>
                    </a:cubicBezTo>
                    <a:cubicBezTo>
                      <a:pt x="4594" y="13971"/>
                      <a:pt x="4809" y="15224"/>
                      <a:pt x="4851" y="15268"/>
                    </a:cubicBezTo>
                    <a:cubicBezTo>
                      <a:pt x="4853" y="15270"/>
                      <a:pt x="4855" y="15271"/>
                      <a:pt x="4857" y="15271"/>
                    </a:cubicBezTo>
                    <a:cubicBezTo>
                      <a:pt x="4874" y="15271"/>
                      <a:pt x="4868" y="15179"/>
                      <a:pt x="4844" y="15046"/>
                    </a:cubicBezTo>
                    <a:cubicBezTo>
                      <a:pt x="4816" y="14899"/>
                      <a:pt x="4716" y="14245"/>
                      <a:pt x="4622" y="13590"/>
                    </a:cubicBezTo>
                    <a:lnTo>
                      <a:pt x="4449" y="12399"/>
                    </a:lnTo>
                    <a:lnTo>
                      <a:pt x="4809" y="12041"/>
                    </a:lnTo>
                    <a:cubicBezTo>
                      <a:pt x="4999" y="11854"/>
                      <a:pt x="5138" y="11738"/>
                      <a:pt x="5174" y="11738"/>
                    </a:cubicBezTo>
                    <a:cubicBezTo>
                      <a:pt x="5179" y="11738"/>
                      <a:pt x="5182" y="11740"/>
                      <a:pt x="5184" y="11744"/>
                    </a:cubicBezTo>
                    <a:cubicBezTo>
                      <a:pt x="5192" y="11778"/>
                      <a:pt x="5279" y="12373"/>
                      <a:pt x="5376" y="13073"/>
                    </a:cubicBezTo>
                    <a:cubicBezTo>
                      <a:pt x="5566" y="14445"/>
                      <a:pt x="5841" y="15978"/>
                      <a:pt x="5898" y="15978"/>
                    </a:cubicBezTo>
                    <a:cubicBezTo>
                      <a:pt x="5915" y="15978"/>
                      <a:pt x="5878" y="15702"/>
                      <a:pt x="5815" y="15363"/>
                    </a:cubicBezTo>
                    <a:cubicBezTo>
                      <a:pt x="5752" y="15023"/>
                      <a:pt x="5601" y="14056"/>
                      <a:pt x="5479" y="13207"/>
                    </a:cubicBezTo>
                    <a:lnTo>
                      <a:pt x="5258" y="11667"/>
                    </a:lnTo>
                    <a:lnTo>
                      <a:pt x="5500" y="11455"/>
                    </a:lnTo>
                    <a:cubicBezTo>
                      <a:pt x="5636" y="11337"/>
                      <a:pt x="5762" y="11244"/>
                      <a:pt x="5787" y="11244"/>
                    </a:cubicBezTo>
                    <a:cubicBezTo>
                      <a:pt x="5788" y="11244"/>
                      <a:pt x="5788" y="11244"/>
                      <a:pt x="5788" y="11244"/>
                    </a:cubicBezTo>
                    <a:cubicBezTo>
                      <a:pt x="5813" y="11245"/>
                      <a:pt x="5939" y="11885"/>
                      <a:pt x="6067" y="12663"/>
                    </a:cubicBezTo>
                    <a:cubicBezTo>
                      <a:pt x="6436" y="14907"/>
                      <a:pt x="6801" y="16933"/>
                      <a:pt x="6838" y="16933"/>
                    </a:cubicBezTo>
                    <a:cubicBezTo>
                      <a:pt x="6838" y="16933"/>
                      <a:pt x="6838" y="16933"/>
                      <a:pt x="6838" y="16933"/>
                    </a:cubicBezTo>
                    <a:cubicBezTo>
                      <a:pt x="6860" y="16933"/>
                      <a:pt x="6820" y="16590"/>
                      <a:pt x="6751" y="16170"/>
                    </a:cubicBezTo>
                    <a:cubicBezTo>
                      <a:pt x="6683" y="15751"/>
                      <a:pt x="6467" y="14457"/>
                      <a:pt x="6275" y="13301"/>
                    </a:cubicBezTo>
                    <a:cubicBezTo>
                      <a:pt x="6081" y="12141"/>
                      <a:pt x="5928" y="11169"/>
                      <a:pt x="5935" y="11141"/>
                    </a:cubicBezTo>
                    <a:cubicBezTo>
                      <a:pt x="5953" y="11066"/>
                      <a:pt x="6443" y="10666"/>
                      <a:pt x="6510" y="10666"/>
                    </a:cubicBezTo>
                    <a:cubicBezTo>
                      <a:pt x="6512" y="10666"/>
                      <a:pt x="6514" y="10667"/>
                      <a:pt x="6515" y="10668"/>
                    </a:cubicBezTo>
                    <a:cubicBezTo>
                      <a:pt x="6530" y="10682"/>
                      <a:pt x="6573" y="10982"/>
                      <a:pt x="6608" y="11332"/>
                    </a:cubicBezTo>
                    <a:cubicBezTo>
                      <a:pt x="6716" y="12409"/>
                      <a:pt x="7037" y="14614"/>
                      <a:pt x="7243" y="15704"/>
                    </a:cubicBezTo>
                    <a:cubicBezTo>
                      <a:pt x="7467" y="16888"/>
                      <a:pt x="7504" y="17072"/>
                      <a:pt x="7530" y="17072"/>
                    </a:cubicBezTo>
                    <a:cubicBezTo>
                      <a:pt x="7532" y="17072"/>
                      <a:pt x="7534" y="17071"/>
                      <a:pt x="7536" y="17069"/>
                    </a:cubicBezTo>
                    <a:cubicBezTo>
                      <a:pt x="7549" y="17056"/>
                      <a:pt x="7505" y="16768"/>
                      <a:pt x="7439" y="16431"/>
                    </a:cubicBezTo>
                    <a:cubicBezTo>
                      <a:pt x="7137" y="14863"/>
                      <a:pt x="6782" y="12448"/>
                      <a:pt x="6656" y="11097"/>
                    </a:cubicBezTo>
                    <a:cubicBezTo>
                      <a:pt x="6609" y="10600"/>
                      <a:pt x="6614" y="10570"/>
                      <a:pt x="6775" y="10420"/>
                    </a:cubicBezTo>
                    <a:cubicBezTo>
                      <a:pt x="6868" y="10332"/>
                      <a:pt x="6998" y="10228"/>
                      <a:pt x="7070" y="10186"/>
                    </a:cubicBezTo>
                    <a:cubicBezTo>
                      <a:pt x="7091" y="10174"/>
                      <a:pt x="7108" y="10165"/>
                      <a:pt x="7124" y="10165"/>
                    </a:cubicBezTo>
                    <a:cubicBezTo>
                      <a:pt x="7205" y="10165"/>
                      <a:pt x="7242" y="10408"/>
                      <a:pt x="7433" y="11731"/>
                    </a:cubicBezTo>
                    <a:cubicBezTo>
                      <a:pt x="7946" y="15288"/>
                      <a:pt x="8598" y="19247"/>
                      <a:pt x="8669" y="19247"/>
                    </a:cubicBezTo>
                    <a:cubicBezTo>
                      <a:pt x="8672" y="19247"/>
                      <a:pt x="8674" y="19238"/>
                      <a:pt x="8675" y="19218"/>
                    </a:cubicBezTo>
                    <a:cubicBezTo>
                      <a:pt x="8676" y="19171"/>
                      <a:pt x="8509" y="18108"/>
                      <a:pt x="8306" y="16859"/>
                    </a:cubicBezTo>
                    <a:cubicBezTo>
                      <a:pt x="7926" y="14584"/>
                      <a:pt x="7259" y="10107"/>
                      <a:pt x="7282" y="10023"/>
                    </a:cubicBezTo>
                    <a:cubicBezTo>
                      <a:pt x="7291" y="9983"/>
                      <a:pt x="9095" y="8536"/>
                      <a:pt x="9349" y="8364"/>
                    </a:cubicBezTo>
                    <a:lnTo>
                      <a:pt x="9457" y="8290"/>
                    </a:lnTo>
                    <a:lnTo>
                      <a:pt x="9488" y="8514"/>
                    </a:lnTo>
                    <a:cubicBezTo>
                      <a:pt x="9504" y="8637"/>
                      <a:pt x="9535" y="8849"/>
                      <a:pt x="9556" y="8995"/>
                    </a:cubicBezTo>
                    <a:cubicBezTo>
                      <a:pt x="9575" y="9127"/>
                      <a:pt x="9601" y="9221"/>
                      <a:pt x="9619" y="9221"/>
                    </a:cubicBezTo>
                    <a:cubicBezTo>
                      <a:pt x="9621" y="9221"/>
                      <a:pt x="9623" y="9220"/>
                      <a:pt x="9624" y="9218"/>
                    </a:cubicBezTo>
                    <a:cubicBezTo>
                      <a:pt x="9642" y="9198"/>
                      <a:pt x="9622" y="8970"/>
                      <a:pt x="9578" y="8705"/>
                    </a:cubicBezTo>
                    <a:lnTo>
                      <a:pt x="9497" y="8227"/>
                    </a:lnTo>
                    <a:lnTo>
                      <a:pt x="9798" y="7975"/>
                    </a:lnTo>
                    <a:cubicBezTo>
                      <a:pt x="9964" y="7836"/>
                      <a:pt x="10352" y="7493"/>
                      <a:pt x="10659" y="7214"/>
                    </a:cubicBezTo>
                    <a:cubicBezTo>
                      <a:pt x="10966" y="6936"/>
                      <a:pt x="11300" y="6648"/>
                      <a:pt x="11400" y="6577"/>
                    </a:cubicBezTo>
                    <a:lnTo>
                      <a:pt x="11581" y="6450"/>
                    </a:lnTo>
                    <a:lnTo>
                      <a:pt x="11719" y="8234"/>
                    </a:lnTo>
                    <a:cubicBezTo>
                      <a:pt x="11796" y="9216"/>
                      <a:pt x="11870" y="10018"/>
                      <a:pt x="11886" y="10018"/>
                    </a:cubicBezTo>
                    <a:cubicBezTo>
                      <a:pt x="11902" y="10018"/>
                      <a:pt x="11851" y="9197"/>
                      <a:pt x="11772" y="8193"/>
                    </a:cubicBezTo>
                    <a:lnTo>
                      <a:pt x="11632" y="6367"/>
                    </a:lnTo>
                    <a:lnTo>
                      <a:pt x="11979" y="6061"/>
                    </a:lnTo>
                    <a:cubicBezTo>
                      <a:pt x="12169" y="5894"/>
                      <a:pt x="12433" y="5669"/>
                      <a:pt x="12560" y="5568"/>
                    </a:cubicBezTo>
                    <a:lnTo>
                      <a:pt x="12792" y="5380"/>
                    </a:lnTo>
                    <a:lnTo>
                      <a:pt x="12824" y="6115"/>
                    </a:lnTo>
                    <a:cubicBezTo>
                      <a:pt x="12889" y="7651"/>
                      <a:pt x="13006" y="8991"/>
                      <a:pt x="13073" y="8991"/>
                    </a:cubicBezTo>
                    <a:cubicBezTo>
                      <a:pt x="13095" y="8991"/>
                      <a:pt x="13092" y="8863"/>
                      <a:pt x="13066" y="8705"/>
                    </a:cubicBezTo>
                    <a:cubicBezTo>
                      <a:pt x="13016" y="8394"/>
                      <a:pt x="12909" y="6945"/>
                      <a:pt x="12862" y="5935"/>
                    </a:cubicBezTo>
                    <a:lnTo>
                      <a:pt x="12832" y="5311"/>
                    </a:lnTo>
                    <a:lnTo>
                      <a:pt x="13160" y="5027"/>
                    </a:lnTo>
                    <a:cubicBezTo>
                      <a:pt x="13373" y="4846"/>
                      <a:pt x="13481" y="4720"/>
                      <a:pt x="13470" y="4676"/>
                    </a:cubicBezTo>
                    <a:cubicBezTo>
                      <a:pt x="13463" y="4642"/>
                      <a:pt x="13440" y="4626"/>
                      <a:pt x="13407" y="4626"/>
                    </a:cubicBezTo>
                    <a:cubicBezTo>
                      <a:pt x="13344" y="4626"/>
                      <a:pt x="13244" y="4683"/>
                      <a:pt x="13139" y="4784"/>
                    </a:cubicBezTo>
                    <a:cubicBezTo>
                      <a:pt x="13049" y="4871"/>
                      <a:pt x="12985" y="4927"/>
                      <a:pt x="12938" y="4927"/>
                    </a:cubicBezTo>
                    <a:cubicBezTo>
                      <a:pt x="12829" y="4927"/>
                      <a:pt x="12818" y="4615"/>
                      <a:pt x="12804" y="3649"/>
                    </a:cubicBezTo>
                    <a:cubicBezTo>
                      <a:pt x="12795" y="3007"/>
                      <a:pt x="12790" y="2702"/>
                      <a:pt x="12786" y="2702"/>
                    </a:cubicBezTo>
                    <a:cubicBezTo>
                      <a:pt x="12782" y="2702"/>
                      <a:pt x="12779" y="2931"/>
                      <a:pt x="12774" y="3369"/>
                    </a:cubicBezTo>
                    <a:cubicBezTo>
                      <a:pt x="12767" y="3987"/>
                      <a:pt x="12741" y="4339"/>
                      <a:pt x="12699" y="4339"/>
                    </a:cubicBezTo>
                    <a:cubicBezTo>
                      <a:pt x="12697" y="4339"/>
                      <a:pt x="12694" y="4338"/>
                      <a:pt x="12692" y="4336"/>
                    </a:cubicBezTo>
                    <a:cubicBezTo>
                      <a:pt x="12670" y="4314"/>
                      <a:pt x="12641" y="4303"/>
                      <a:pt x="12605" y="4303"/>
                    </a:cubicBezTo>
                    <a:cubicBezTo>
                      <a:pt x="12496" y="4303"/>
                      <a:pt x="12325" y="4409"/>
                      <a:pt x="12116" y="4613"/>
                    </a:cubicBezTo>
                    <a:cubicBezTo>
                      <a:pt x="11991" y="4733"/>
                      <a:pt x="11803" y="4892"/>
                      <a:pt x="11704" y="4961"/>
                    </a:cubicBezTo>
                    <a:lnTo>
                      <a:pt x="11522" y="5086"/>
                    </a:lnTo>
                    <a:lnTo>
                      <a:pt x="11468" y="4351"/>
                    </a:lnTo>
                    <a:cubicBezTo>
                      <a:pt x="11438" y="3947"/>
                      <a:pt x="11436" y="3536"/>
                      <a:pt x="11463" y="3441"/>
                    </a:cubicBezTo>
                    <a:cubicBezTo>
                      <a:pt x="11489" y="3348"/>
                      <a:pt x="11483" y="3240"/>
                      <a:pt x="11451" y="3207"/>
                    </a:cubicBezTo>
                    <a:cubicBezTo>
                      <a:pt x="11420" y="3174"/>
                      <a:pt x="11370" y="2739"/>
                      <a:pt x="11344" y="2245"/>
                    </a:cubicBezTo>
                    <a:cubicBezTo>
                      <a:pt x="11317" y="1750"/>
                      <a:pt x="11287" y="1333"/>
                      <a:pt x="11273" y="1319"/>
                    </a:cubicBezTo>
                    <a:cubicBezTo>
                      <a:pt x="11273" y="1319"/>
                      <a:pt x="11272" y="1318"/>
                      <a:pt x="11271" y="1318"/>
                    </a:cubicBezTo>
                    <a:lnTo>
                      <a:pt x="11271" y="1318"/>
                    </a:lnTo>
                    <a:cubicBezTo>
                      <a:pt x="11243" y="1318"/>
                      <a:pt x="11262" y="1968"/>
                      <a:pt x="11311" y="2670"/>
                    </a:cubicBezTo>
                    <a:lnTo>
                      <a:pt x="11347" y="3165"/>
                    </a:lnTo>
                    <a:lnTo>
                      <a:pt x="10983" y="3193"/>
                    </a:lnTo>
                    <a:cubicBezTo>
                      <a:pt x="10786" y="3207"/>
                      <a:pt x="10519" y="3229"/>
                      <a:pt x="10395" y="3240"/>
                    </a:cubicBezTo>
                    <a:lnTo>
                      <a:pt x="10170" y="3258"/>
                    </a:lnTo>
                    <a:lnTo>
                      <a:pt x="10123" y="2484"/>
                    </a:lnTo>
                    <a:cubicBezTo>
                      <a:pt x="10098" y="2059"/>
                      <a:pt x="10066" y="1515"/>
                      <a:pt x="10052" y="1279"/>
                    </a:cubicBezTo>
                    <a:cubicBezTo>
                      <a:pt x="10041" y="1047"/>
                      <a:pt x="10021" y="867"/>
                      <a:pt x="10012" y="867"/>
                    </a:cubicBezTo>
                    <a:cubicBezTo>
                      <a:pt x="10011" y="867"/>
                      <a:pt x="10011" y="867"/>
                      <a:pt x="10011" y="867"/>
                    </a:cubicBezTo>
                    <a:cubicBezTo>
                      <a:pt x="9973" y="905"/>
                      <a:pt x="10027" y="2255"/>
                      <a:pt x="10105" y="3213"/>
                    </a:cubicBezTo>
                    <a:cubicBezTo>
                      <a:pt x="10106" y="3226"/>
                      <a:pt x="9870" y="3282"/>
                      <a:pt x="9576" y="3342"/>
                    </a:cubicBezTo>
                    <a:lnTo>
                      <a:pt x="9047" y="3452"/>
                    </a:lnTo>
                    <a:lnTo>
                      <a:pt x="9044" y="3108"/>
                    </a:lnTo>
                    <a:cubicBezTo>
                      <a:pt x="9044" y="2921"/>
                      <a:pt x="9082" y="2487"/>
                      <a:pt x="9128" y="2152"/>
                    </a:cubicBezTo>
                    <a:cubicBezTo>
                      <a:pt x="9200" y="1625"/>
                      <a:pt x="9181" y="1422"/>
                      <a:pt x="9049" y="1422"/>
                    </a:cubicBezTo>
                    <a:cubicBezTo>
                      <a:pt x="9036" y="1422"/>
                      <a:pt x="9023" y="1424"/>
                      <a:pt x="9008" y="1428"/>
                    </a:cubicBezTo>
                    <a:cubicBezTo>
                      <a:pt x="9007" y="1428"/>
                      <a:pt x="9006" y="1428"/>
                      <a:pt x="9005" y="1428"/>
                    </a:cubicBezTo>
                    <a:cubicBezTo>
                      <a:pt x="8963" y="1428"/>
                      <a:pt x="8937" y="1225"/>
                      <a:pt x="8936" y="902"/>
                    </a:cubicBezTo>
                    <a:cubicBezTo>
                      <a:pt x="8935" y="621"/>
                      <a:pt x="8915" y="404"/>
                      <a:pt x="8892" y="404"/>
                    </a:cubicBezTo>
                    <a:cubicBezTo>
                      <a:pt x="8890" y="404"/>
                      <a:pt x="8889" y="405"/>
                      <a:pt x="8888" y="406"/>
                    </a:cubicBezTo>
                    <a:cubicBezTo>
                      <a:pt x="8862" y="431"/>
                      <a:pt x="8856" y="691"/>
                      <a:pt x="8873" y="981"/>
                    </a:cubicBezTo>
                    <a:cubicBezTo>
                      <a:pt x="8897" y="1437"/>
                      <a:pt x="8749" y="3067"/>
                      <a:pt x="8675" y="3141"/>
                    </a:cubicBezTo>
                    <a:cubicBezTo>
                      <a:pt x="8675" y="3141"/>
                      <a:pt x="8674" y="3141"/>
                      <a:pt x="8673" y="3141"/>
                    </a:cubicBezTo>
                    <a:cubicBezTo>
                      <a:pt x="8648" y="3141"/>
                      <a:pt x="8487" y="2987"/>
                      <a:pt x="8305" y="2792"/>
                    </a:cubicBezTo>
                    <a:lnTo>
                      <a:pt x="7958" y="2418"/>
                    </a:lnTo>
                    <a:lnTo>
                      <a:pt x="7940" y="1715"/>
                    </a:lnTo>
                    <a:cubicBezTo>
                      <a:pt x="7930" y="1330"/>
                      <a:pt x="7918" y="772"/>
                      <a:pt x="7914" y="486"/>
                    </a:cubicBezTo>
                    <a:cubicBezTo>
                      <a:pt x="7910" y="212"/>
                      <a:pt x="7890" y="1"/>
                      <a:pt x="7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30"/>
              <p:cNvSpPr/>
              <p:nvPr/>
            </p:nvSpPr>
            <p:spPr>
              <a:xfrm>
                <a:off x="5836700" y="4368700"/>
                <a:ext cx="7425" cy="148075"/>
              </a:xfrm>
              <a:custGeom>
                <a:avLst/>
                <a:gdLst/>
                <a:ahLst/>
                <a:cxnLst/>
                <a:rect l="l" t="t" r="r" b="b"/>
                <a:pathLst>
                  <a:path w="297" h="5923" extrusionOk="0">
                    <a:moveTo>
                      <a:pt x="12" y="1"/>
                    </a:moveTo>
                    <a:cubicBezTo>
                      <a:pt x="12" y="1"/>
                      <a:pt x="12" y="1"/>
                      <a:pt x="12" y="1"/>
                    </a:cubicBezTo>
                    <a:cubicBezTo>
                      <a:pt x="4" y="9"/>
                      <a:pt x="0" y="518"/>
                      <a:pt x="4" y="1138"/>
                    </a:cubicBezTo>
                    <a:cubicBezTo>
                      <a:pt x="13" y="2792"/>
                      <a:pt x="142" y="5217"/>
                      <a:pt x="250" y="5799"/>
                    </a:cubicBezTo>
                    <a:cubicBezTo>
                      <a:pt x="265" y="5880"/>
                      <a:pt x="275" y="5922"/>
                      <a:pt x="281" y="5922"/>
                    </a:cubicBezTo>
                    <a:cubicBezTo>
                      <a:pt x="297" y="5922"/>
                      <a:pt x="278" y="5616"/>
                      <a:pt x="225" y="4957"/>
                    </a:cubicBezTo>
                    <a:cubicBezTo>
                      <a:pt x="138" y="3910"/>
                      <a:pt x="95" y="2947"/>
                      <a:pt x="58" y="1319"/>
                    </a:cubicBezTo>
                    <a:cubicBezTo>
                      <a:pt x="42" y="592"/>
                      <a:pt x="22" y="1"/>
                      <a:pt x="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30"/>
              <p:cNvSpPr/>
              <p:nvPr/>
            </p:nvSpPr>
            <p:spPr>
              <a:xfrm>
                <a:off x="5751550" y="4467725"/>
                <a:ext cx="9950" cy="59225"/>
              </a:xfrm>
              <a:custGeom>
                <a:avLst/>
                <a:gdLst/>
                <a:ahLst/>
                <a:cxnLst/>
                <a:rect l="l" t="t" r="r" b="b"/>
                <a:pathLst>
                  <a:path w="398" h="2369" extrusionOk="0">
                    <a:moveTo>
                      <a:pt x="18" y="1"/>
                    </a:moveTo>
                    <a:lnTo>
                      <a:pt x="18" y="1"/>
                    </a:lnTo>
                    <a:cubicBezTo>
                      <a:pt x="0" y="1"/>
                      <a:pt x="32" y="334"/>
                      <a:pt x="90" y="742"/>
                    </a:cubicBezTo>
                    <a:cubicBezTo>
                      <a:pt x="241" y="1820"/>
                      <a:pt x="337" y="2368"/>
                      <a:pt x="375" y="2368"/>
                    </a:cubicBezTo>
                    <a:cubicBezTo>
                      <a:pt x="376" y="2368"/>
                      <a:pt x="378" y="2368"/>
                      <a:pt x="379" y="2366"/>
                    </a:cubicBezTo>
                    <a:cubicBezTo>
                      <a:pt x="397" y="2346"/>
                      <a:pt x="375" y="2131"/>
                      <a:pt x="327" y="1886"/>
                    </a:cubicBezTo>
                    <a:cubicBezTo>
                      <a:pt x="280" y="1642"/>
                      <a:pt x="198" y="1119"/>
                      <a:pt x="145" y="723"/>
                    </a:cubicBezTo>
                    <a:cubicBezTo>
                      <a:pt x="92" y="323"/>
                      <a:pt x="36" y="1"/>
                      <a:pt x="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30"/>
              <p:cNvSpPr/>
              <p:nvPr/>
            </p:nvSpPr>
            <p:spPr>
              <a:xfrm>
                <a:off x="5691600" y="4542175"/>
                <a:ext cx="33550" cy="235850"/>
              </a:xfrm>
              <a:custGeom>
                <a:avLst/>
                <a:gdLst/>
                <a:ahLst/>
                <a:cxnLst/>
                <a:rect l="l" t="t" r="r" b="b"/>
                <a:pathLst>
                  <a:path w="1342" h="9434" extrusionOk="0">
                    <a:moveTo>
                      <a:pt x="20" y="0"/>
                    </a:moveTo>
                    <a:lnTo>
                      <a:pt x="20" y="0"/>
                    </a:lnTo>
                    <a:cubicBezTo>
                      <a:pt x="4" y="0"/>
                      <a:pt x="0" y="198"/>
                      <a:pt x="21" y="498"/>
                    </a:cubicBezTo>
                    <a:cubicBezTo>
                      <a:pt x="122" y="2007"/>
                      <a:pt x="392" y="4127"/>
                      <a:pt x="812" y="6716"/>
                    </a:cubicBezTo>
                    <a:cubicBezTo>
                      <a:pt x="1105" y="8524"/>
                      <a:pt x="1277" y="9433"/>
                      <a:pt x="1323" y="9433"/>
                    </a:cubicBezTo>
                    <a:cubicBezTo>
                      <a:pt x="1324" y="9433"/>
                      <a:pt x="1325" y="9433"/>
                      <a:pt x="1326" y="9432"/>
                    </a:cubicBezTo>
                    <a:cubicBezTo>
                      <a:pt x="1342" y="9416"/>
                      <a:pt x="1319" y="9218"/>
                      <a:pt x="1271" y="8998"/>
                    </a:cubicBezTo>
                    <a:cubicBezTo>
                      <a:pt x="978" y="7632"/>
                      <a:pt x="408" y="3757"/>
                      <a:pt x="221" y="1869"/>
                    </a:cubicBezTo>
                    <a:cubicBezTo>
                      <a:pt x="142" y="1062"/>
                      <a:pt x="66" y="318"/>
                      <a:pt x="55" y="201"/>
                    </a:cubicBezTo>
                    <a:cubicBezTo>
                      <a:pt x="41" y="62"/>
                      <a:pt x="28"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30"/>
              <p:cNvSpPr/>
              <p:nvPr/>
            </p:nvSpPr>
            <p:spPr>
              <a:xfrm>
                <a:off x="5711600" y="4545900"/>
                <a:ext cx="28475" cy="234125"/>
              </a:xfrm>
              <a:custGeom>
                <a:avLst/>
                <a:gdLst/>
                <a:ahLst/>
                <a:cxnLst/>
                <a:rect l="l" t="t" r="r" b="b"/>
                <a:pathLst>
                  <a:path w="1139" h="9365" extrusionOk="0">
                    <a:moveTo>
                      <a:pt x="28" y="0"/>
                    </a:moveTo>
                    <a:cubicBezTo>
                      <a:pt x="26" y="0"/>
                      <a:pt x="25" y="1"/>
                      <a:pt x="23" y="3"/>
                    </a:cubicBezTo>
                    <a:cubicBezTo>
                      <a:pt x="0" y="24"/>
                      <a:pt x="118" y="1248"/>
                      <a:pt x="284" y="2724"/>
                    </a:cubicBezTo>
                    <a:cubicBezTo>
                      <a:pt x="843" y="7705"/>
                      <a:pt x="1053" y="9365"/>
                      <a:pt x="1117" y="9365"/>
                    </a:cubicBezTo>
                    <a:cubicBezTo>
                      <a:pt x="1138" y="9365"/>
                      <a:pt x="1136" y="9230"/>
                      <a:pt x="1107" y="9058"/>
                    </a:cubicBezTo>
                    <a:cubicBezTo>
                      <a:pt x="1039" y="8625"/>
                      <a:pt x="212" y="1471"/>
                      <a:pt x="93" y="272"/>
                    </a:cubicBezTo>
                    <a:cubicBezTo>
                      <a:pt x="78" y="114"/>
                      <a:pt x="49" y="0"/>
                      <a:pt x="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30"/>
              <p:cNvSpPr/>
              <p:nvPr/>
            </p:nvSpPr>
            <p:spPr>
              <a:xfrm>
                <a:off x="5854250" y="4406325"/>
                <a:ext cx="4425" cy="109900"/>
              </a:xfrm>
              <a:custGeom>
                <a:avLst/>
                <a:gdLst/>
                <a:ahLst/>
                <a:cxnLst/>
                <a:rect l="l" t="t" r="r" b="b"/>
                <a:pathLst>
                  <a:path w="177" h="4396" extrusionOk="0">
                    <a:moveTo>
                      <a:pt x="17" y="1"/>
                    </a:moveTo>
                    <a:cubicBezTo>
                      <a:pt x="16" y="1"/>
                      <a:pt x="16" y="1"/>
                      <a:pt x="15" y="2"/>
                    </a:cubicBezTo>
                    <a:cubicBezTo>
                      <a:pt x="0" y="16"/>
                      <a:pt x="18" y="947"/>
                      <a:pt x="55" y="2070"/>
                    </a:cubicBezTo>
                    <a:cubicBezTo>
                      <a:pt x="94" y="3195"/>
                      <a:pt x="116" y="4170"/>
                      <a:pt x="110" y="4235"/>
                    </a:cubicBezTo>
                    <a:cubicBezTo>
                      <a:pt x="103" y="4301"/>
                      <a:pt x="115" y="4373"/>
                      <a:pt x="137" y="4394"/>
                    </a:cubicBezTo>
                    <a:cubicBezTo>
                      <a:pt x="137" y="4395"/>
                      <a:pt x="138" y="4396"/>
                      <a:pt x="139" y="4396"/>
                    </a:cubicBezTo>
                    <a:cubicBezTo>
                      <a:pt x="176" y="4396"/>
                      <a:pt x="161" y="3395"/>
                      <a:pt x="98" y="1654"/>
                    </a:cubicBezTo>
                    <a:cubicBezTo>
                      <a:pt x="76" y="1046"/>
                      <a:pt x="55" y="423"/>
                      <a:pt x="50" y="264"/>
                    </a:cubicBezTo>
                    <a:cubicBezTo>
                      <a:pt x="45" y="112"/>
                      <a:pt x="31" y="1"/>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30"/>
              <p:cNvSpPr/>
              <p:nvPr/>
            </p:nvSpPr>
            <p:spPr>
              <a:xfrm>
                <a:off x="5731275" y="4546025"/>
                <a:ext cx="24975" cy="237075"/>
              </a:xfrm>
              <a:custGeom>
                <a:avLst/>
                <a:gdLst/>
                <a:ahLst/>
                <a:cxnLst/>
                <a:rect l="l" t="t" r="r" b="b"/>
                <a:pathLst>
                  <a:path w="999" h="9483" extrusionOk="0">
                    <a:moveTo>
                      <a:pt x="27" y="1"/>
                    </a:moveTo>
                    <a:cubicBezTo>
                      <a:pt x="26" y="1"/>
                      <a:pt x="25" y="1"/>
                      <a:pt x="25" y="2"/>
                    </a:cubicBezTo>
                    <a:cubicBezTo>
                      <a:pt x="1" y="25"/>
                      <a:pt x="21" y="604"/>
                      <a:pt x="68" y="1282"/>
                    </a:cubicBezTo>
                    <a:cubicBezTo>
                      <a:pt x="161" y="2624"/>
                      <a:pt x="341" y="4379"/>
                      <a:pt x="627" y="6737"/>
                    </a:cubicBezTo>
                    <a:cubicBezTo>
                      <a:pt x="727" y="7568"/>
                      <a:pt x="829" y="8529"/>
                      <a:pt x="854" y="8868"/>
                    </a:cubicBezTo>
                    <a:cubicBezTo>
                      <a:pt x="877" y="9206"/>
                      <a:pt x="914" y="9483"/>
                      <a:pt x="936" y="9483"/>
                    </a:cubicBezTo>
                    <a:cubicBezTo>
                      <a:pt x="998" y="9480"/>
                      <a:pt x="914" y="8511"/>
                      <a:pt x="671" y="6418"/>
                    </a:cubicBezTo>
                    <a:cubicBezTo>
                      <a:pt x="373" y="3846"/>
                      <a:pt x="226" y="2358"/>
                      <a:pt x="135" y="1011"/>
                    </a:cubicBezTo>
                    <a:cubicBezTo>
                      <a:pt x="97" y="448"/>
                      <a:pt x="49"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30"/>
              <p:cNvSpPr/>
              <p:nvPr/>
            </p:nvSpPr>
            <p:spPr>
              <a:xfrm>
                <a:off x="5755500" y="4546950"/>
                <a:ext cx="25950" cy="248100"/>
              </a:xfrm>
              <a:custGeom>
                <a:avLst/>
                <a:gdLst/>
                <a:ahLst/>
                <a:cxnLst/>
                <a:rect l="l" t="t" r="r" b="b"/>
                <a:pathLst>
                  <a:path w="1038" h="9924" extrusionOk="0">
                    <a:moveTo>
                      <a:pt x="19" y="1"/>
                    </a:moveTo>
                    <a:cubicBezTo>
                      <a:pt x="17" y="1"/>
                      <a:pt x="16" y="1"/>
                      <a:pt x="15" y="1"/>
                    </a:cubicBezTo>
                    <a:cubicBezTo>
                      <a:pt x="14" y="1"/>
                      <a:pt x="14" y="1"/>
                      <a:pt x="13" y="1"/>
                    </a:cubicBezTo>
                    <a:lnTo>
                      <a:pt x="13" y="1"/>
                    </a:lnTo>
                    <a:cubicBezTo>
                      <a:pt x="0" y="1"/>
                      <a:pt x="59" y="791"/>
                      <a:pt x="146" y="1754"/>
                    </a:cubicBezTo>
                    <a:cubicBezTo>
                      <a:pt x="481" y="5522"/>
                      <a:pt x="949" y="9923"/>
                      <a:pt x="1012" y="9923"/>
                    </a:cubicBezTo>
                    <a:cubicBezTo>
                      <a:pt x="1035" y="9923"/>
                      <a:pt x="1038" y="9851"/>
                      <a:pt x="1023" y="9763"/>
                    </a:cubicBezTo>
                    <a:cubicBezTo>
                      <a:pt x="956" y="9390"/>
                      <a:pt x="476" y="4729"/>
                      <a:pt x="286" y="2609"/>
                    </a:cubicBezTo>
                    <a:cubicBezTo>
                      <a:pt x="54" y="49"/>
                      <a:pt x="52" y="1"/>
                      <a:pt x="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0"/>
              <p:cNvSpPr/>
              <p:nvPr/>
            </p:nvSpPr>
            <p:spPr>
              <a:xfrm>
                <a:off x="5771725" y="4529725"/>
                <a:ext cx="30950" cy="261400"/>
              </a:xfrm>
              <a:custGeom>
                <a:avLst/>
                <a:gdLst/>
                <a:ahLst/>
                <a:cxnLst/>
                <a:rect l="l" t="t" r="r" b="b"/>
                <a:pathLst>
                  <a:path w="1238" h="10456" extrusionOk="0">
                    <a:moveTo>
                      <a:pt x="20" y="0"/>
                    </a:moveTo>
                    <a:cubicBezTo>
                      <a:pt x="18" y="0"/>
                      <a:pt x="16" y="3"/>
                      <a:pt x="13" y="5"/>
                    </a:cubicBezTo>
                    <a:cubicBezTo>
                      <a:pt x="1" y="15"/>
                      <a:pt x="6" y="193"/>
                      <a:pt x="25" y="402"/>
                    </a:cubicBezTo>
                    <a:cubicBezTo>
                      <a:pt x="82" y="1086"/>
                      <a:pt x="357" y="3273"/>
                      <a:pt x="641" y="5297"/>
                    </a:cubicBezTo>
                    <a:cubicBezTo>
                      <a:pt x="958" y="7575"/>
                      <a:pt x="1002" y="7959"/>
                      <a:pt x="1101" y="9399"/>
                    </a:cubicBezTo>
                    <a:cubicBezTo>
                      <a:pt x="1140" y="9982"/>
                      <a:pt x="1188" y="10456"/>
                      <a:pt x="1204" y="10456"/>
                    </a:cubicBezTo>
                    <a:cubicBezTo>
                      <a:pt x="1238" y="10456"/>
                      <a:pt x="1186" y="9613"/>
                      <a:pt x="1072" y="8299"/>
                    </a:cubicBezTo>
                    <a:cubicBezTo>
                      <a:pt x="1032" y="7819"/>
                      <a:pt x="865" y="6479"/>
                      <a:pt x="702" y="5315"/>
                    </a:cubicBezTo>
                    <a:cubicBezTo>
                      <a:pt x="538" y="4152"/>
                      <a:pt x="330" y="2554"/>
                      <a:pt x="240" y="1758"/>
                    </a:cubicBezTo>
                    <a:cubicBezTo>
                      <a:pt x="57" y="165"/>
                      <a:pt x="39"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30"/>
              <p:cNvSpPr/>
              <p:nvPr/>
            </p:nvSpPr>
            <p:spPr>
              <a:xfrm>
                <a:off x="5875175" y="4425700"/>
                <a:ext cx="4875" cy="89625"/>
              </a:xfrm>
              <a:custGeom>
                <a:avLst/>
                <a:gdLst/>
                <a:ahLst/>
                <a:cxnLst/>
                <a:rect l="l" t="t" r="r" b="b"/>
                <a:pathLst>
                  <a:path w="195" h="3585" extrusionOk="0">
                    <a:moveTo>
                      <a:pt x="123" y="1"/>
                    </a:moveTo>
                    <a:cubicBezTo>
                      <a:pt x="97" y="1"/>
                      <a:pt x="75" y="426"/>
                      <a:pt x="75" y="948"/>
                    </a:cubicBezTo>
                    <a:cubicBezTo>
                      <a:pt x="75" y="1469"/>
                      <a:pt x="54" y="2275"/>
                      <a:pt x="30" y="2740"/>
                    </a:cubicBezTo>
                    <a:cubicBezTo>
                      <a:pt x="6" y="3208"/>
                      <a:pt x="0" y="3585"/>
                      <a:pt x="18" y="3585"/>
                    </a:cubicBezTo>
                    <a:cubicBezTo>
                      <a:pt x="87" y="3585"/>
                      <a:pt x="194" y="2"/>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30"/>
              <p:cNvSpPr/>
              <p:nvPr/>
            </p:nvSpPr>
            <p:spPr>
              <a:xfrm>
                <a:off x="5799675" y="4518300"/>
                <a:ext cx="31750" cy="282600"/>
              </a:xfrm>
              <a:custGeom>
                <a:avLst/>
                <a:gdLst/>
                <a:ahLst/>
                <a:cxnLst/>
                <a:rect l="l" t="t" r="r" b="b"/>
                <a:pathLst>
                  <a:path w="1270" h="11304" extrusionOk="0">
                    <a:moveTo>
                      <a:pt x="21" y="1"/>
                    </a:moveTo>
                    <a:cubicBezTo>
                      <a:pt x="1" y="1"/>
                      <a:pt x="94" y="1107"/>
                      <a:pt x="228" y="2465"/>
                    </a:cubicBezTo>
                    <a:cubicBezTo>
                      <a:pt x="455" y="4782"/>
                      <a:pt x="754" y="7433"/>
                      <a:pt x="1076" y="10010"/>
                    </a:cubicBezTo>
                    <a:cubicBezTo>
                      <a:pt x="1212" y="11093"/>
                      <a:pt x="1237" y="11303"/>
                      <a:pt x="1250" y="11303"/>
                    </a:cubicBezTo>
                    <a:cubicBezTo>
                      <a:pt x="1254" y="11303"/>
                      <a:pt x="1257" y="11282"/>
                      <a:pt x="1262" y="11260"/>
                    </a:cubicBezTo>
                    <a:cubicBezTo>
                      <a:pt x="1270" y="11222"/>
                      <a:pt x="1202" y="10548"/>
                      <a:pt x="1107" y="9757"/>
                    </a:cubicBezTo>
                    <a:cubicBezTo>
                      <a:pt x="739" y="6683"/>
                      <a:pt x="465" y="4201"/>
                      <a:pt x="266" y="2145"/>
                    </a:cubicBezTo>
                    <a:cubicBezTo>
                      <a:pt x="151" y="965"/>
                      <a:pt x="41" y="1"/>
                      <a:pt x="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30"/>
              <p:cNvSpPr/>
              <p:nvPr/>
            </p:nvSpPr>
            <p:spPr>
              <a:xfrm>
                <a:off x="5890875" y="4449475"/>
                <a:ext cx="2275" cy="54350"/>
              </a:xfrm>
              <a:custGeom>
                <a:avLst/>
                <a:gdLst/>
                <a:ahLst/>
                <a:cxnLst/>
                <a:rect l="l" t="t" r="r" b="b"/>
                <a:pathLst>
                  <a:path w="91" h="2174" extrusionOk="0">
                    <a:moveTo>
                      <a:pt x="37" y="1"/>
                    </a:moveTo>
                    <a:cubicBezTo>
                      <a:pt x="15" y="1"/>
                      <a:pt x="1" y="588"/>
                      <a:pt x="2" y="1311"/>
                    </a:cubicBezTo>
                    <a:cubicBezTo>
                      <a:pt x="3" y="1867"/>
                      <a:pt x="12" y="2174"/>
                      <a:pt x="25" y="2174"/>
                    </a:cubicBezTo>
                    <a:cubicBezTo>
                      <a:pt x="30" y="2174"/>
                      <a:pt x="36" y="2125"/>
                      <a:pt x="42" y="2023"/>
                    </a:cubicBezTo>
                    <a:cubicBezTo>
                      <a:pt x="90" y="1246"/>
                      <a:pt x="88" y="1"/>
                      <a:pt x="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30"/>
              <p:cNvSpPr/>
              <p:nvPr/>
            </p:nvSpPr>
            <p:spPr>
              <a:xfrm>
                <a:off x="5827600" y="4515075"/>
                <a:ext cx="24425" cy="254500"/>
              </a:xfrm>
              <a:custGeom>
                <a:avLst/>
                <a:gdLst/>
                <a:ahLst/>
                <a:cxnLst/>
                <a:rect l="l" t="t" r="r" b="b"/>
                <a:pathLst>
                  <a:path w="977" h="10180" extrusionOk="0">
                    <a:moveTo>
                      <a:pt x="47" y="0"/>
                    </a:moveTo>
                    <a:cubicBezTo>
                      <a:pt x="0" y="0"/>
                      <a:pt x="9" y="254"/>
                      <a:pt x="73" y="1009"/>
                    </a:cubicBezTo>
                    <a:cubicBezTo>
                      <a:pt x="578" y="6920"/>
                      <a:pt x="894" y="10176"/>
                      <a:pt x="959" y="10179"/>
                    </a:cubicBezTo>
                    <a:cubicBezTo>
                      <a:pt x="977" y="10179"/>
                      <a:pt x="907" y="9311"/>
                      <a:pt x="805" y="8254"/>
                    </a:cubicBezTo>
                    <a:cubicBezTo>
                      <a:pt x="705" y="7192"/>
                      <a:pt x="501" y="4911"/>
                      <a:pt x="353" y="3180"/>
                    </a:cubicBezTo>
                    <a:cubicBezTo>
                      <a:pt x="206" y="1448"/>
                      <a:pt x="78" y="24"/>
                      <a:pt x="67" y="12"/>
                    </a:cubicBezTo>
                    <a:cubicBezTo>
                      <a:pt x="60" y="5"/>
                      <a:pt x="53" y="0"/>
                      <a:pt x="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30"/>
              <p:cNvSpPr/>
              <p:nvPr/>
            </p:nvSpPr>
            <p:spPr>
              <a:xfrm>
                <a:off x="5854000" y="4515500"/>
                <a:ext cx="16825" cy="211650"/>
              </a:xfrm>
              <a:custGeom>
                <a:avLst/>
                <a:gdLst/>
                <a:ahLst/>
                <a:cxnLst/>
                <a:rect l="l" t="t" r="r" b="b"/>
                <a:pathLst>
                  <a:path w="673" h="8466" extrusionOk="0">
                    <a:moveTo>
                      <a:pt x="45" y="0"/>
                    </a:moveTo>
                    <a:cubicBezTo>
                      <a:pt x="20" y="0"/>
                      <a:pt x="0" y="112"/>
                      <a:pt x="13" y="295"/>
                    </a:cubicBezTo>
                    <a:cubicBezTo>
                      <a:pt x="25" y="457"/>
                      <a:pt x="81" y="1426"/>
                      <a:pt x="137" y="2442"/>
                    </a:cubicBezTo>
                    <a:cubicBezTo>
                      <a:pt x="268" y="4828"/>
                      <a:pt x="578" y="8464"/>
                      <a:pt x="649" y="8465"/>
                    </a:cubicBezTo>
                    <a:cubicBezTo>
                      <a:pt x="672" y="8465"/>
                      <a:pt x="600" y="7445"/>
                      <a:pt x="493" y="6195"/>
                    </a:cubicBezTo>
                    <a:cubicBezTo>
                      <a:pt x="385" y="4944"/>
                      <a:pt x="255" y="3122"/>
                      <a:pt x="204" y="2136"/>
                    </a:cubicBezTo>
                    <a:cubicBezTo>
                      <a:pt x="152" y="1153"/>
                      <a:pt x="101" y="269"/>
                      <a:pt x="93" y="176"/>
                    </a:cubicBezTo>
                    <a:cubicBezTo>
                      <a:pt x="81" y="54"/>
                      <a:pt x="62"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30"/>
              <p:cNvSpPr/>
              <p:nvPr/>
            </p:nvSpPr>
            <p:spPr>
              <a:xfrm>
                <a:off x="5883650" y="4525025"/>
                <a:ext cx="12300" cy="214900"/>
              </a:xfrm>
              <a:custGeom>
                <a:avLst/>
                <a:gdLst/>
                <a:ahLst/>
                <a:cxnLst/>
                <a:rect l="l" t="t" r="r" b="b"/>
                <a:pathLst>
                  <a:path w="492" h="8596" extrusionOk="0">
                    <a:moveTo>
                      <a:pt x="19" y="0"/>
                    </a:moveTo>
                    <a:cubicBezTo>
                      <a:pt x="18" y="0"/>
                      <a:pt x="18" y="0"/>
                      <a:pt x="17" y="1"/>
                    </a:cubicBezTo>
                    <a:cubicBezTo>
                      <a:pt x="5" y="10"/>
                      <a:pt x="1" y="223"/>
                      <a:pt x="4" y="470"/>
                    </a:cubicBezTo>
                    <a:cubicBezTo>
                      <a:pt x="12" y="978"/>
                      <a:pt x="97" y="2718"/>
                      <a:pt x="184" y="4094"/>
                    </a:cubicBezTo>
                    <a:cubicBezTo>
                      <a:pt x="216" y="4606"/>
                      <a:pt x="283" y="5826"/>
                      <a:pt x="333" y="6809"/>
                    </a:cubicBezTo>
                    <a:cubicBezTo>
                      <a:pt x="383" y="7793"/>
                      <a:pt x="438" y="8595"/>
                      <a:pt x="457" y="8595"/>
                    </a:cubicBezTo>
                    <a:cubicBezTo>
                      <a:pt x="492" y="8595"/>
                      <a:pt x="423" y="7091"/>
                      <a:pt x="266" y="4447"/>
                    </a:cubicBezTo>
                    <a:cubicBezTo>
                      <a:pt x="175" y="2921"/>
                      <a:pt x="64" y="808"/>
                      <a:pt x="45" y="233"/>
                    </a:cubicBezTo>
                    <a:cubicBezTo>
                      <a:pt x="41" y="102"/>
                      <a:pt x="30"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30"/>
              <p:cNvSpPr/>
              <p:nvPr/>
            </p:nvSpPr>
            <p:spPr>
              <a:xfrm>
                <a:off x="5920200" y="4523300"/>
                <a:ext cx="4475" cy="194700"/>
              </a:xfrm>
              <a:custGeom>
                <a:avLst/>
                <a:gdLst/>
                <a:ahLst/>
                <a:cxnLst/>
                <a:rect l="l" t="t" r="r" b="b"/>
                <a:pathLst>
                  <a:path w="179" h="7788" extrusionOk="0">
                    <a:moveTo>
                      <a:pt x="147" y="1"/>
                    </a:moveTo>
                    <a:cubicBezTo>
                      <a:pt x="117" y="1"/>
                      <a:pt x="105" y="271"/>
                      <a:pt x="66" y="1713"/>
                    </a:cubicBezTo>
                    <a:cubicBezTo>
                      <a:pt x="0" y="4124"/>
                      <a:pt x="46" y="7680"/>
                      <a:pt x="144" y="7777"/>
                    </a:cubicBezTo>
                    <a:cubicBezTo>
                      <a:pt x="149" y="7782"/>
                      <a:pt x="153" y="7788"/>
                      <a:pt x="156" y="7788"/>
                    </a:cubicBezTo>
                    <a:cubicBezTo>
                      <a:pt x="178" y="7788"/>
                      <a:pt x="170" y="7581"/>
                      <a:pt x="111" y="5805"/>
                    </a:cubicBezTo>
                    <a:cubicBezTo>
                      <a:pt x="81" y="4916"/>
                      <a:pt x="81" y="3247"/>
                      <a:pt x="111" y="2102"/>
                    </a:cubicBezTo>
                    <a:cubicBezTo>
                      <a:pt x="141" y="956"/>
                      <a:pt x="160" y="11"/>
                      <a:pt x="153" y="4"/>
                    </a:cubicBezTo>
                    <a:cubicBezTo>
                      <a:pt x="151" y="2"/>
                      <a:pt x="149"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30"/>
              <p:cNvSpPr/>
              <p:nvPr/>
            </p:nvSpPr>
            <p:spPr>
              <a:xfrm>
                <a:off x="5944100" y="4532725"/>
                <a:ext cx="6825" cy="135200"/>
              </a:xfrm>
              <a:custGeom>
                <a:avLst/>
                <a:gdLst/>
                <a:ahLst/>
                <a:cxnLst/>
                <a:rect l="l" t="t" r="r" b="b"/>
                <a:pathLst>
                  <a:path w="273" h="5408" extrusionOk="0">
                    <a:moveTo>
                      <a:pt x="25" y="0"/>
                    </a:moveTo>
                    <a:cubicBezTo>
                      <a:pt x="1" y="0"/>
                      <a:pt x="3" y="720"/>
                      <a:pt x="27" y="1594"/>
                    </a:cubicBezTo>
                    <a:cubicBezTo>
                      <a:pt x="90" y="3839"/>
                      <a:pt x="183" y="5407"/>
                      <a:pt x="252" y="5407"/>
                    </a:cubicBezTo>
                    <a:cubicBezTo>
                      <a:pt x="254" y="5407"/>
                      <a:pt x="256" y="5406"/>
                      <a:pt x="257" y="5404"/>
                    </a:cubicBezTo>
                    <a:cubicBezTo>
                      <a:pt x="272" y="5384"/>
                      <a:pt x="259" y="5042"/>
                      <a:pt x="225" y="4634"/>
                    </a:cubicBezTo>
                    <a:cubicBezTo>
                      <a:pt x="148" y="3686"/>
                      <a:pt x="85" y="2161"/>
                      <a:pt x="74" y="956"/>
                    </a:cubicBezTo>
                    <a:cubicBezTo>
                      <a:pt x="70" y="431"/>
                      <a:pt x="47" y="2"/>
                      <a:pt x="25" y="0"/>
                    </a:cubicBezTo>
                    <a:cubicBezTo>
                      <a:pt x="25" y="0"/>
                      <a:pt x="25" y="0"/>
                      <a:pt x="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30"/>
              <p:cNvSpPr/>
              <p:nvPr/>
            </p:nvSpPr>
            <p:spPr>
              <a:xfrm>
                <a:off x="5978600" y="4571325"/>
                <a:ext cx="4350" cy="86825"/>
              </a:xfrm>
              <a:custGeom>
                <a:avLst/>
                <a:gdLst/>
                <a:ahLst/>
                <a:cxnLst/>
                <a:rect l="l" t="t" r="r" b="b"/>
                <a:pathLst>
                  <a:path w="174" h="3473" extrusionOk="0">
                    <a:moveTo>
                      <a:pt x="152" y="1"/>
                    </a:moveTo>
                    <a:cubicBezTo>
                      <a:pt x="151" y="1"/>
                      <a:pt x="150" y="1"/>
                      <a:pt x="149" y="2"/>
                    </a:cubicBezTo>
                    <a:cubicBezTo>
                      <a:pt x="129" y="22"/>
                      <a:pt x="97" y="411"/>
                      <a:pt x="77" y="875"/>
                    </a:cubicBezTo>
                    <a:cubicBezTo>
                      <a:pt x="25" y="2108"/>
                      <a:pt x="1" y="3472"/>
                      <a:pt x="30" y="3472"/>
                    </a:cubicBezTo>
                    <a:cubicBezTo>
                      <a:pt x="43" y="3472"/>
                      <a:pt x="71" y="2915"/>
                      <a:pt x="94" y="2239"/>
                    </a:cubicBezTo>
                    <a:cubicBezTo>
                      <a:pt x="116" y="1561"/>
                      <a:pt x="145" y="770"/>
                      <a:pt x="158" y="485"/>
                    </a:cubicBezTo>
                    <a:cubicBezTo>
                      <a:pt x="174" y="210"/>
                      <a:pt x="170"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30"/>
              <p:cNvSpPr/>
              <p:nvPr/>
            </p:nvSpPr>
            <p:spPr>
              <a:xfrm>
                <a:off x="5991000" y="4577000"/>
                <a:ext cx="2050" cy="73300"/>
              </a:xfrm>
              <a:custGeom>
                <a:avLst/>
                <a:gdLst/>
                <a:ahLst/>
                <a:cxnLst/>
                <a:rect l="l" t="t" r="r" b="b"/>
                <a:pathLst>
                  <a:path w="82" h="2932" extrusionOk="0">
                    <a:moveTo>
                      <a:pt x="65" y="1"/>
                    </a:moveTo>
                    <a:cubicBezTo>
                      <a:pt x="64" y="1"/>
                      <a:pt x="64" y="1"/>
                      <a:pt x="64" y="1"/>
                    </a:cubicBezTo>
                    <a:cubicBezTo>
                      <a:pt x="47" y="17"/>
                      <a:pt x="23" y="632"/>
                      <a:pt x="13" y="1366"/>
                    </a:cubicBezTo>
                    <a:cubicBezTo>
                      <a:pt x="1" y="2102"/>
                      <a:pt x="9" y="2796"/>
                      <a:pt x="30" y="2906"/>
                    </a:cubicBezTo>
                    <a:cubicBezTo>
                      <a:pt x="34" y="2923"/>
                      <a:pt x="37" y="2932"/>
                      <a:pt x="40" y="2932"/>
                    </a:cubicBezTo>
                    <a:cubicBezTo>
                      <a:pt x="55" y="2932"/>
                      <a:pt x="61" y="2697"/>
                      <a:pt x="54" y="2347"/>
                    </a:cubicBezTo>
                    <a:cubicBezTo>
                      <a:pt x="46" y="1925"/>
                      <a:pt x="50" y="1225"/>
                      <a:pt x="68" y="778"/>
                    </a:cubicBezTo>
                    <a:cubicBezTo>
                      <a:pt x="82" y="343"/>
                      <a:pt x="81"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30"/>
              <p:cNvSpPr/>
              <p:nvPr/>
            </p:nvSpPr>
            <p:spPr>
              <a:xfrm>
                <a:off x="6026900" y="4606275"/>
                <a:ext cx="2300" cy="19950"/>
              </a:xfrm>
              <a:custGeom>
                <a:avLst/>
                <a:gdLst/>
                <a:ahLst/>
                <a:cxnLst/>
                <a:rect l="l" t="t" r="r" b="b"/>
                <a:pathLst>
                  <a:path w="92" h="798" extrusionOk="0">
                    <a:moveTo>
                      <a:pt x="37" y="0"/>
                    </a:moveTo>
                    <a:cubicBezTo>
                      <a:pt x="16" y="0"/>
                      <a:pt x="1" y="210"/>
                      <a:pt x="2" y="476"/>
                    </a:cubicBezTo>
                    <a:cubicBezTo>
                      <a:pt x="3" y="679"/>
                      <a:pt x="14" y="797"/>
                      <a:pt x="28" y="797"/>
                    </a:cubicBezTo>
                    <a:cubicBezTo>
                      <a:pt x="33" y="797"/>
                      <a:pt x="38" y="783"/>
                      <a:pt x="44" y="754"/>
                    </a:cubicBezTo>
                    <a:cubicBezTo>
                      <a:pt x="92" y="500"/>
                      <a:pt x="88"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30"/>
            <p:cNvGrpSpPr/>
            <p:nvPr/>
          </p:nvGrpSpPr>
          <p:grpSpPr>
            <a:xfrm>
              <a:off x="616100" y="4392675"/>
              <a:ext cx="609525" cy="580725"/>
              <a:chOff x="2923100" y="1289275"/>
              <a:chExt cx="609525" cy="580725"/>
            </a:xfrm>
          </p:grpSpPr>
          <p:sp>
            <p:nvSpPr>
              <p:cNvPr id="4560" name="Google Shape;4560;p30"/>
              <p:cNvSpPr/>
              <p:nvPr/>
            </p:nvSpPr>
            <p:spPr>
              <a:xfrm>
                <a:off x="3422675" y="1605550"/>
                <a:ext cx="600" cy="750"/>
              </a:xfrm>
              <a:custGeom>
                <a:avLst/>
                <a:gdLst/>
                <a:ahLst/>
                <a:cxnLst/>
                <a:rect l="l" t="t" r="r" b="b"/>
                <a:pathLst>
                  <a:path w="24" h="30" extrusionOk="0">
                    <a:moveTo>
                      <a:pt x="24" y="1"/>
                    </a:moveTo>
                    <a:lnTo>
                      <a:pt x="1" y="26"/>
                    </a:lnTo>
                    <a:cubicBezTo>
                      <a:pt x="4" y="27"/>
                      <a:pt x="5" y="29"/>
                      <a:pt x="8" y="30"/>
                    </a:cubicBezTo>
                    <a:lnTo>
                      <a:pt x="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30"/>
              <p:cNvSpPr/>
              <p:nvPr/>
            </p:nvSpPr>
            <p:spPr>
              <a:xfrm>
                <a:off x="2923100" y="1289275"/>
                <a:ext cx="609525" cy="580725"/>
              </a:xfrm>
              <a:custGeom>
                <a:avLst/>
                <a:gdLst/>
                <a:ahLst/>
                <a:cxnLst/>
                <a:rect l="l" t="t" r="r" b="b"/>
                <a:pathLst>
                  <a:path w="24381" h="23229" extrusionOk="0">
                    <a:moveTo>
                      <a:pt x="785" y="503"/>
                    </a:moveTo>
                    <a:cubicBezTo>
                      <a:pt x="816" y="503"/>
                      <a:pt x="874" y="521"/>
                      <a:pt x="962" y="551"/>
                    </a:cubicBezTo>
                    <a:cubicBezTo>
                      <a:pt x="1098" y="598"/>
                      <a:pt x="1243" y="677"/>
                      <a:pt x="1270" y="718"/>
                    </a:cubicBezTo>
                    <a:cubicBezTo>
                      <a:pt x="1298" y="760"/>
                      <a:pt x="1296" y="877"/>
                      <a:pt x="1266" y="967"/>
                    </a:cubicBezTo>
                    <a:cubicBezTo>
                      <a:pt x="1242" y="1040"/>
                      <a:pt x="1206" y="1076"/>
                      <a:pt x="1162" y="1076"/>
                    </a:cubicBezTo>
                    <a:cubicBezTo>
                      <a:pt x="1080" y="1076"/>
                      <a:pt x="969" y="956"/>
                      <a:pt x="846" y="726"/>
                    </a:cubicBezTo>
                    <a:cubicBezTo>
                      <a:pt x="759" y="563"/>
                      <a:pt x="729" y="503"/>
                      <a:pt x="785" y="503"/>
                    </a:cubicBezTo>
                    <a:close/>
                    <a:moveTo>
                      <a:pt x="1441" y="705"/>
                    </a:moveTo>
                    <a:lnTo>
                      <a:pt x="2210" y="1149"/>
                    </a:lnTo>
                    <a:cubicBezTo>
                      <a:pt x="2636" y="1395"/>
                      <a:pt x="2983" y="1617"/>
                      <a:pt x="2988" y="1648"/>
                    </a:cubicBezTo>
                    <a:cubicBezTo>
                      <a:pt x="2992" y="1680"/>
                      <a:pt x="2957" y="1800"/>
                      <a:pt x="2905" y="1928"/>
                    </a:cubicBezTo>
                    <a:cubicBezTo>
                      <a:pt x="2857" y="2049"/>
                      <a:pt x="2816" y="2102"/>
                      <a:pt x="2760" y="2102"/>
                    </a:cubicBezTo>
                    <a:cubicBezTo>
                      <a:pt x="2735" y="2102"/>
                      <a:pt x="2708" y="2092"/>
                      <a:pt x="2675" y="2073"/>
                    </a:cubicBezTo>
                    <a:cubicBezTo>
                      <a:pt x="2564" y="2007"/>
                      <a:pt x="2551" y="1955"/>
                      <a:pt x="2609" y="1825"/>
                    </a:cubicBezTo>
                    <a:cubicBezTo>
                      <a:pt x="2671" y="1694"/>
                      <a:pt x="2635" y="1609"/>
                      <a:pt x="2567" y="1609"/>
                    </a:cubicBezTo>
                    <a:cubicBezTo>
                      <a:pt x="2525" y="1609"/>
                      <a:pt x="2471" y="1640"/>
                      <a:pt x="2420" y="1713"/>
                    </a:cubicBezTo>
                    <a:cubicBezTo>
                      <a:pt x="2388" y="1757"/>
                      <a:pt x="2359" y="1780"/>
                      <a:pt x="2328" y="1780"/>
                    </a:cubicBezTo>
                    <a:cubicBezTo>
                      <a:pt x="2284" y="1780"/>
                      <a:pt x="2236" y="1737"/>
                      <a:pt x="2168" y="1648"/>
                    </a:cubicBezTo>
                    <a:cubicBezTo>
                      <a:pt x="2105" y="1562"/>
                      <a:pt x="2055" y="1511"/>
                      <a:pt x="2039" y="1511"/>
                    </a:cubicBezTo>
                    <a:cubicBezTo>
                      <a:pt x="2034" y="1511"/>
                      <a:pt x="2032" y="1516"/>
                      <a:pt x="2034" y="1527"/>
                    </a:cubicBezTo>
                    <a:cubicBezTo>
                      <a:pt x="2038" y="1550"/>
                      <a:pt x="2022" y="1562"/>
                      <a:pt x="1992" y="1562"/>
                    </a:cubicBezTo>
                    <a:cubicBezTo>
                      <a:pt x="1963" y="1562"/>
                      <a:pt x="1921" y="1550"/>
                      <a:pt x="1874" y="1529"/>
                    </a:cubicBezTo>
                    <a:cubicBezTo>
                      <a:pt x="1766" y="1478"/>
                      <a:pt x="1700" y="1368"/>
                      <a:pt x="1705" y="1244"/>
                    </a:cubicBezTo>
                    <a:cubicBezTo>
                      <a:pt x="1709" y="1140"/>
                      <a:pt x="1702" y="1093"/>
                      <a:pt x="1663" y="1093"/>
                    </a:cubicBezTo>
                    <a:cubicBezTo>
                      <a:pt x="1635" y="1093"/>
                      <a:pt x="1592" y="1116"/>
                      <a:pt x="1526" y="1157"/>
                    </a:cubicBezTo>
                    <a:cubicBezTo>
                      <a:pt x="1462" y="1197"/>
                      <a:pt x="1421" y="1220"/>
                      <a:pt x="1396" y="1220"/>
                    </a:cubicBezTo>
                    <a:cubicBezTo>
                      <a:pt x="1354" y="1220"/>
                      <a:pt x="1361" y="1154"/>
                      <a:pt x="1390" y="991"/>
                    </a:cubicBezTo>
                    <a:lnTo>
                      <a:pt x="1441" y="705"/>
                    </a:lnTo>
                    <a:close/>
                    <a:moveTo>
                      <a:pt x="3286" y="1785"/>
                    </a:moveTo>
                    <a:cubicBezTo>
                      <a:pt x="3323" y="1785"/>
                      <a:pt x="3364" y="1804"/>
                      <a:pt x="3405" y="1843"/>
                    </a:cubicBezTo>
                    <a:cubicBezTo>
                      <a:pt x="3452" y="1887"/>
                      <a:pt x="3445" y="2061"/>
                      <a:pt x="3392" y="2220"/>
                    </a:cubicBezTo>
                    <a:cubicBezTo>
                      <a:pt x="3338" y="2380"/>
                      <a:pt x="3263" y="2453"/>
                      <a:pt x="3200" y="2453"/>
                    </a:cubicBezTo>
                    <a:cubicBezTo>
                      <a:pt x="3116" y="2453"/>
                      <a:pt x="3053" y="2320"/>
                      <a:pt x="3092" y="2090"/>
                    </a:cubicBezTo>
                    <a:cubicBezTo>
                      <a:pt x="3127" y="1892"/>
                      <a:pt x="3198" y="1785"/>
                      <a:pt x="3286" y="1785"/>
                    </a:cubicBezTo>
                    <a:close/>
                    <a:moveTo>
                      <a:pt x="1290" y="1540"/>
                    </a:moveTo>
                    <a:cubicBezTo>
                      <a:pt x="1315" y="1540"/>
                      <a:pt x="1369" y="1570"/>
                      <a:pt x="1450" y="1618"/>
                    </a:cubicBezTo>
                    <a:cubicBezTo>
                      <a:pt x="1637" y="1726"/>
                      <a:pt x="1693" y="1839"/>
                      <a:pt x="1719" y="2130"/>
                    </a:cubicBezTo>
                    <a:cubicBezTo>
                      <a:pt x="1734" y="2326"/>
                      <a:pt x="1734" y="2484"/>
                      <a:pt x="1716" y="2484"/>
                    </a:cubicBezTo>
                    <a:cubicBezTo>
                      <a:pt x="1715" y="2484"/>
                      <a:pt x="1714" y="2484"/>
                      <a:pt x="1714" y="2483"/>
                    </a:cubicBezTo>
                    <a:cubicBezTo>
                      <a:pt x="1693" y="2471"/>
                      <a:pt x="1570" y="2237"/>
                      <a:pt x="1445" y="1970"/>
                    </a:cubicBezTo>
                    <a:cubicBezTo>
                      <a:pt x="1293" y="1651"/>
                      <a:pt x="1241" y="1540"/>
                      <a:pt x="1290" y="1540"/>
                    </a:cubicBezTo>
                    <a:close/>
                    <a:moveTo>
                      <a:pt x="1919" y="1888"/>
                    </a:moveTo>
                    <a:cubicBezTo>
                      <a:pt x="1974" y="1888"/>
                      <a:pt x="2036" y="1942"/>
                      <a:pt x="2065" y="2050"/>
                    </a:cubicBezTo>
                    <a:cubicBezTo>
                      <a:pt x="2085" y="2124"/>
                      <a:pt x="2112" y="2431"/>
                      <a:pt x="2125" y="2728"/>
                    </a:cubicBezTo>
                    <a:cubicBezTo>
                      <a:pt x="2139" y="3042"/>
                      <a:pt x="2139" y="3167"/>
                      <a:pt x="2102" y="3167"/>
                    </a:cubicBezTo>
                    <a:cubicBezTo>
                      <a:pt x="2081" y="3167"/>
                      <a:pt x="2048" y="3128"/>
                      <a:pt x="2000" y="3060"/>
                    </a:cubicBezTo>
                    <a:cubicBezTo>
                      <a:pt x="1865" y="2868"/>
                      <a:pt x="1807" y="2552"/>
                      <a:pt x="1815" y="2043"/>
                    </a:cubicBezTo>
                    <a:cubicBezTo>
                      <a:pt x="1818" y="1940"/>
                      <a:pt x="1865" y="1888"/>
                      <a:pt x="1919" y="1888"/>
                    </a:cubicBezTo>
                    <a:close/>
                    <a:moveTo>
                      <a:pt x="9002" y="6907"/>
                    </a:moveTo>
                    <a:cubicBezTo>
                      <a:pt x="9035" y="6907"/>
                      <a:pt x="9074" y="6942"/>
                      <a:pt x="9120" y="7007"/>
                    </a:cubicBezTo>
                    <a:cubicBezTo>
                      <a:pt x="9167" y="7077"/>
                      <a:pt x="9206" y="7316"/>
                      <a:pt x="9209" y="7553"/>
                    </a:cubicBezTo>
                    <a:cubicBezTo>
                      <a:pt x="9210" y="7791"/>
                      <a:pt x="9213" y="8161"/>
                      <a:pt x="9214" y="8399"/>
                    </a:cubicBezTo>
                    <a:cubicBezTo>
                      <a:pt x="9216" y="8671"/>
                      <a:pt x="9211" y="8766"/>
                      <a:pt x="9144" y="8766"/>
                    </a:cubicBezTo>
                    <a:cubicBezTo>
                      <a:pt x="9111" y="8766"/>
                      <a:pt x="9064" y="8744"/>
                      <a:pt x="8996" y="8709"/>
                    </a:cubicBezTo>
                    <a:cubicBezTo>
                      <a:pt x="8785" y="8601"/>
                      <a:pt x="8778" y="8566"/>
                      <a:pt x="8826" y="7767"/>
                    </a:cubicBezTo>
                    <a:cubicBezTo>
                      <a:pt x="8862" y="7167"/>
                      <a:pt x="8911" y="6907"/>
                      <a:pt x="9002" y="6907"/>
                    </a:cubicBezTo>
                    <a:close/>
                    <a:moveTo>
                      <a:pt x="3673" y="2039"/>
                    </a:moveTo>
                    <a:cubicBezTo>
                      <a:pt x="3700" y="2039"/>
                      <a:pt x="3733" y="2054"/>
                      <a:pt x="3774" y="2081"/>
                    </a:cubicBezTo>
                    <a:cubicBezTo>
                      <a:pt x="3860" y="2136"/>
                      <a:pt x="4817" y="2757"/>
                      <a:pt x="5914" y="3472"/>
                    </a:cubicBezTo>
                    <a:cubicBezTo>
                      <a:pt x="7008" y="4183"/>
                      <a:pt x="8995" y="5493"/>
                      <a:pt x="10344" y="6389"/>
                    </a:cubicBezTo>
                    <a:cubicBezTo>
                      <a:pt x="11693" y="7285"/>
                      <a:pt x="13421" y="8421"/>
                      <a:pt x="14200" y="8917"/>
                    </a:cubicBezTo>
                    <a:cubicBezTo>
                      <a:pt x="15254" y="9591"/>
                      <a:pt x="15611" y="9869"/>
                      <a:pt x="15613" y="10019"/>
                    </a:cubicBezTo>
                    <a:cubicBezTo>
                      <a:pt x="15613" y="10124"/>
                      <a:pt x="15647" y="10199"/>
                      <a:pt x="15691" y="10199"/>
                    </a:cubicBezTo>
                    <a:cubicBezTo>
                      <a:pt x="15694" y="10199"/>
                      <a:pt x="15697" y="10199"/>
                      <a:pt x="15701" y="10198"/>
                    </a:cubicBezTo>
                    <a:cubicBezTo>
                      <a:pt x="15748" y="10186"/>
                      <a:pt x="15774" y="10126"/>
                      <a:pt x="15760" y="10069"/>
                    </a:cubicBezTo>
                    <a:cubicBezTo>
                      <a:pt x="15748" y="10027"/>
                      <a:pt x="15758" y="10005"/>
                      <a:pt x="15791" y="10005"/>
                    </a:cubicBezTo>
                    <a:cubicBezTo>
                      <a:pt x="15817" y="10005"/>
                      <a:pt x="15857" y="10018"/>
                      <a:pt x="15913" y="10044"/>
                    </a:cubicBezTo>
                    <a:cubicBezTo>
                      <a:pt x="16042" y="10103"/>
                      <a:pt x="16074" y="10160"/>
                      <a:pt x="16023" y="10247"/>
                    </a:cubicBezTo>
                    <a:cubicBezTo>
                      <a:pt x="15945" y="10382"/>
                      <a:pt x="15952" y="10489"/>
                      <a:pt x="16004" y="10489"/>
                    </a:cubicBezTo>
                    <a:cubicBezTo>
                      <a:pt x="16029" y="10489"/>
                      <a:pt x="16065" y="10464"/>
                      <a:pt x="16107" y="10405"/>
                    </a:cubicBezTo>
                    <a:cubicBezTo>
                      <a:pt x="16164" y="10326"/>
                      <a:pt x="16207" y="10290"/>
                      <a:pt x="16267" y="10290"/>
                    </a:cubicBezTo>
                    <a:cubicBezTo>
                      <a:pt x="16305" y="10290"/>
                      <a:pt x="16350" y="10305"/>
                      <a:pt x="16410" y="10331"/>
                    </a:cubicBezTo>
                    <a:cubicBezTo>
                      <a:pt x="16581" y="10408"/>
                      <a:pt x="16582" y="10437"/>
                      <a:pt x="16430" y="10647"/>
                    </a:cubicBezTo>
                    <a:cubicBezTo>
                      <a:pt x="16372" y="10727"/>
                      <a:pt x="16332" y="10778"/>
                      <a:pt x="16252" y="10778"/>
                    </a:cubicBezTo>
                    <a:cubicBezTo>
                      <a:pt x="16103" y="10778"/>
                      <a:pt x="15813" y="10601"/>
                      <a:pt x="15000" y="10103"/>
                    </a:cubicBezTo>
                    <a:cubicBezTo>
                      <a:pt x="13101" y="8937"/>
                      <a:pt x="13013" y="8867"/>
                      <a:pt x="13120" y="8623"/>
                    </a:cubicBezTo>
                    <a:cubicBezTo>
                      <a:pt x="13160" y="8532"/>
                      <a:pt x="13178" y="8488"/>
                      <a:pt x="13169" y="8488"/>
                    </a:cubicBezTo>
                    <a:lnTo>
                      <a:pt x="13169" y="8488"/>
                    </a:lnTo>
                    <a:cubicBezTo>
                      <a:pt x="13162" y="8488"/>
                      <a:pt x="13130" y="8529"/>
                      <a:pt x="13070" y="8609"/>
                    </a:cubicBezTo>
                    <a:cubicBezTo>
                      <a:pt x="13026" y="8669"/>
                      <a:pt x="12986" y="8704"/>
                      <a:pt x="12917" y="8704"/>
                    </a:cubicBezTo>
                    <a:cubicBezTo>
                      <a:pt x="12792" y="8704"/>
                      <a:pt x="12572" y="8586"/>
                      <a:pt x="12058" y="8287"/>
                    </a:cubicBezTo>
                    <a:cubicBezTo>
                      <a:pt x="11228" y="7801"/>
                      <a:pt x="11192" y="7767"/>
                      <a:pt x="11303" y="7550"/>
                    </a:cubicBezTo>
                    <a:cubicBezTo>
                      <a:pt x="11405" y="7353"/>
                      <a:pt x="11424" y="7242"/>
                      <a:pt x="11384" y="7242"/>
                    </a:cubicBezTo>
                    <a:cubicBezTo>
                      <a:pt x="11353" y="7242"/>
                      <a:pt x="11288" y="7306"/>
                      <a:pt x="11201" y="7447"/>
                    </a:cubicBezTo>
                    <a:cubicBezTo>
                      <a:pt x="11102" y="7606"/>
                      <a:pt x="11054" y="7674"/>
                      <a:pt x="11009" y="7674"/>
                    </a:cubicBezTo>
                    <a:cubicBezTo>
                      <a:pt x="10978" y="7674"/>
                      <a:pt x="10949" y="7642"/>
                      <a:pt x="10906" y="7583"/>
                    </a:cubicBezTo>
                    <a:cubicBezTo>
                      <a:pt x="10840" y="7494"/>
                      <a:pt x="10824" y="7325"/>
                      <a:pt x="10865" y="7190"/>
                    </a:cubicBezTo>
                    <a:cubicBezTo>
                      <a:pt x="10902" y="7071"/>
                      <a:pt x="10920" y="7012"/>
                      <a:pt x="10909" y="7012"/>
                    </a:cubicBezTo>
                    <a:cubicBezTo>
                      <a:pt x="10899" y="7012"/>
                      <a:pt x="10861" y="7069"/>
                      <a:pt x="10785" y="7180"/>
                    </a:cubicBezTo>
                    <a:cubicBezTo>
                      <a:pt x="10709" y="7293"/>
                      <a:pt x="10653" y="7345"/>
                      <a:pt x="10603" y="7345"/>
                    </a:cubicBezTo>
                    <a:cubicBezTo>
                      <a:pt x="10580" y="7345"/>
                      <a:pt x="10559" y="7334"/>
                      <a:pt x="10536" y="7312"/>
                    </a:cubicBezTo>
                    <a:cubicBezTo>
                      <a:pt x="10486" y="7264"/>
                      <a:pt x="10478" y="7156"/>
                      <a:pt x="10518" y="7085"/>
                    </a:cubicBezTo>
                    <a:cubicBezTo>
                      <a:pt x="10600" y="6943"/>
                      <a:pt x="10596" y="6853"/>
                      <a:pt x="10548" y="6853"/>
                    </a:cubicBezTo>
                    <a:cubicBezTo>
                      <a:pt x="10516" y="6853"/>
                      <a:pt x="10465" y="6892"/>
                      <a:pt x="10407" y="6982"/>
                    </a:cubicBezTo>
                    <a:cubicBezTo>
                      <a:pt x="10334" y="7093"/>
                      <a:pt x="10269" y="7140"/>
                      <a:pt x="10221" y="7140"/>
                    </a:cubicBezTo>
                    <a:cubicBezTo>
                      <a:pt x="10126" y="7140"/>
                      <a:pt x="10101" y="6956"/>
                      <a:pt x="10230" y="6716"/>
                    </a:cubicBezTo>
                    <a:cubicBezTo>
                      <a:pt x="10312" y="6566"/>
                      <a:pt x="10350" y="6446"/>
                      <a:pt x="10318" y="6446"/>
                    </a:cubicBezTo>
                    <a:cubicBezTo>
                      <a:pt x="10317" y="6446"/>
                      <a:pt x="10315" y="6446"/>
                      <a:pt x="10313" y="6447"/>
                    </a:cubicBezTo>
                    <a:cubicBezTo>
                      <a:pt x="10276" y="6456"/>
                      <a:pt x="10185" y="6589"/>
                      <a:pt x="10119" y="6730"/>
                    </a:cubicBezTo>
                    <a:lnTo>
                      <a:pt x="9998" y="6995"/>
                    </a:lnTo>
                    <a:lnTo>
                      <a:pt x="9377" y="6641"/>
                    </a:lnTo>
                    <a:cubicBezTo>
                      <a:pt x="8854" y="6343"/>
                      <a:pt x="8775" y="6265"/>
                      <a:pt x="8874" y="6145"/>
                    </a:cubicBezTo>
                    <a:cubicBezTo>
                      <a:pt x="8993" y="6001"/>
                      <a:pt x="9007" y="5920"/>
                      <a:pt x="8933" y="5920"/>
                    </a:cubicBezTo>
                    <a:cubicBezTo>
                      <a:pt x="8895" y="5920"/>
                      <a:pt x="8833" y="5941"/>
                      <a:pt x="8750" y="5987"/>
                    </a:cubicBezTo>
                    <a:cubicBezTo>
                      <a:pt x="8680" y="6026"/>
                      <a:pt x="8610" y="6042"/>
                      <a:pt x="8552" y="6042"/>
                    </a:cubicBezTo>
                    <a:cubicBezTo>
                      <a:pt x="8408" y="6042"/>
                      <a:pt x="8332" y="5942"/>
                      <a:pt x="8482" y="5833"/>
                    </a:cubicBezTo>
                    <a:cubicBezTo>
                      <a:pt x="8561" y="5777"/>
                      <a:pt x="8612" y="5693"/>
                      <a:pt x="8599" y="5641"/>
                    </a:cubicBezTo>
                    <a:cubicBezTo>
                      <a:pt x="8594" y="5624"/>
                      <a:pt x="8582" y="5616"/>
                      <a:pt x="8564" y="5616"/>
                    </a:cubicBezTo>
                    <a:cubicBezTo>
                      <a:pt x="8528" y="5616"/>
                      <a:pt x="8467" y="5649"/>
                      <a:pt x="8400" y="5711"/>
                    </a:cubicBezTo>
                    <a:cubicBezTo>
                      <a:pt x="8306" y="5798"/>
                      <a:pt x="8218" y="5836"/>
                      <a:pt x="8150" y="5836"/>
                    </a:cubicBezTo>
                    <a:cubicBezTo>
                      <a:pt x="8014" y="5836"/>
                      <a:pt x="7961" y="5684"/>
                      <a:pt x="8111" y="5479"/>
                    </a:cubicBezTo>
                    <a:cubicBezTo>
                      <a:pt x="8250" y="5287"/>
                      <a:pt x="8290" y="5183"/>
                      <a:pt x="8245" y="5183"/>
                    </a:cubicBezTo>
                    <a:cubicBezTo>
                      <a:pt x="8212" y="5183"/>
                      <a:pt x="8130" y="5241"/>
                      <a:pt x="8008" y="5365"/>
                    </a:cubicBezTo>
                    <a:lnTo>
                      <a:pt x="7756" y="5620"/>
                    </a:lnTo>
                    <a:lnTo>
                      <a:pt x="7259" y="5286"/>
                    </a:lnTo>
                    <a:cubicBezTo>
                      <a:pt x="6950" y="5079"/>
                      <a:pt x="6762" y="4881"/>
                      <a:pt x="6760" y="4762"/>
                    </a:cubicBezTo>
                    <a:cubicBezTo>
                      <a:pt x="6758" y="4676"/>
                      <a:pt x="6740" y="4635"/>
                      <a:pt x="6702" y="4635"/>
                    </a:cubicBezTo>
                    <a:cubicBezTo>
                      <a:pt x="6680" y="4635"/>
                      <a:pt x="6652" y="4648"/>
                      <a:pt x="6617" y="4674"/>
                    </a:cubicBezTo>
                    <a:cubicBezTo>
                      <a:pt x="6578" y="4702"/>
                      <a:pt x="6537" y="4714"/>
                      <a:pt x="6495" y="4714"/>
                    </a:cubicBezTo>
                    <a:cubicBezTo>
                      <a:pt x="6320" y="4714"/>
                      <a:pt x="6146" y="4496"/>
                      <a:pt x="6199" y="4274"/>
                    </a:cubicBezTo>
                    <a:cubicBezTo>
                      <a:pt x="6222" y="4169"/>
                      <a:pt x="6231" y="4118"/>
                      <a:pt x="6216" y="4118"/>
                    </a:cubicBezTo>
                    <a:cubicBezTo>
                      <a:pt x="6204" y="4118"/>
                      <a:pt x="6173" y="4157"/>
                      <a:pt x="6120" y="4232"/>
                    </a:cubicBezTo>
                    <a:cubicBezTo>
                      <a:pt x="6054" y="4322"/>
                      <a:pt x="6013" y="4363"/>
                      <a:pt x="5957" y="4363"/>
                    </a:cubicBezTo>
                    <a:cubicBezTo>
                      <a:pt x="5915" y="4363"/>
                      <a:pt x="5865" y="4341"/>
                      <a:pt x="5791" y="4299"/>
                    </a:cubicBezTo>
                    <a:cubicBezTo>
                      <a:pt x="5620" y="4202"/>
                      <a:pt x="5598" y="4141"/>
                      <a:pt x="5641" y="3893"/>
                    </a:cubicBezTo>
                    <a:cubicBezTo>
                      <a:pt x="5678" y="3686"/>
                      <a:pt x="5653" y="3567"/>
                      <a:pt x="5602" y="3567"/>
                    </a:cubicBezTo>
                    <a:cubicBezTo>
                      <a:pt x="5567" y="3567"/>
                      <a:pt x="5520" y="3621"/>
                      <a:pt x="5472" y="3740"/>
                    </a:cubicBezTo>
                    <a:cubicBezTo>
                      <a:pt x="5425" y="3861"/>
                      <a:pt x="5389" y="3912"/>
                      <a:pt x="5325" y="3912"/>
                    </a:cubicBezTo>
                    <a:cubicBezTo>
                      <a:pt x="5290" y="3912"/>
                      <a:pt x="5248" y="3898"/>
                      <a:pt x="5192" y="3871"/>
                    </a:cubicBezTo>
                    <a:cubicBezTo>
                      <a:pt x="5085" y="3822"/>
                      <a:pt x="5003" y="3728"/>
                      <a:pt x="5008" y="3665"/>
                    </a:cubicBezTo>
                    <a:cubicBezTo>
                      <a:pt x="5015" y="3599"/>
                      <a:pt x="4919" y="3528"/>
                      <a:pt x="4789" y="3500"/>
                    </a:cubicBezTo>
                    <a:cubicBezTo>
                      <a:pt x="4658" y="3473"/>
                      <a:pt x="4547" y="3379"/>
                      <a:pt x="4530" y="3284"/>
                    </a:cubicBezTo>
                    <a:cubicBezTo>
                      <a:pt x="4519" y="3220"/>
                      <a:pt x="4489" y="3182"/>
                      <a:pt x="4457" y="3182"/>
                    </a:cubicBezTo>
                    <a:cubicBezTo>
                      <a:pt x="4445" y="3182"/>
                      <a:pt x="4432" y="3188"/>
                      <a:pt x="4420" y="3200"/>
                    </a:cubicBezTo>
                    <a:cubicBezTo>
                      <a:pt x="4398" y="3223"/>
                      <a:pt x="4372" y="3233"/>
                      <a:pt x="4343" y="3233"/>
                    </a:cubicBezTo>
                    <a:cubicBezTo>
                      <a:pt x="4198" y="3233"/>
                      <a:pt x="3994" y="2976"/>
                      <a:pt x="4039" y="2792"/>
                    </a:cubicBezTo>
                    <a:cubicBezTo>
                      <a:pt x="4082" y="2611"/>
                      <a:pt x="4031" y="2504"/>
                      <a:pt x="3949" y="2504"/>
                    </a:cubicBezTo>
                    <a:cubicBezTo>
                      <a:pt x="3896" y="2504"/>
                      <a:pt x="3829" y="2548"/>
                      <a:pt x="3766" y="2645"/>
                    </a:cubicBezTo>
                    <a:cubicBezTo>
                      <a:pt x="3693" y="2759"/>
                      <a:pt x="3656" y="2810"/>
                      <a:pt x="3622" y="2810"/>
                    </a:cubicBezTo>
                    <a:cubicBezTo>
                      <a:pt x="3594" y="2810"/>
                      <a:pt x="3568" y="2777"/>
                      <a:pt x="3525" y="2716"/>
                    </a:cubicBezTo>
                    <a:cubicBezTo>
                      <a:pt x="3472" y="2637"/>
                      <a:pt x="3472" y="2435"/>
                      <a:pt x="3524" y="2276"/>
                    </a:cubicBezTo>
                    <a:cubicBezTo>
                      <a:pt x="3579" y="2107"/>
                      <a:pt x="3615" y="2039"/>
                      <a:pt x="3673" y="2039"/>
                    </a:cubicBezTo>
                    <a:close/>
                    <a:moveTo>
                      <a:pt x="9427" y="7183"/>
                    </a:moveTo>
                    <a:cubicBezTo>
                      <a:pt x="9446" y="7183"/>
                      <a:pt x="9470" y="7192"/>
                      <a:pt x="9497" y="7208"/>
                    </a:cubicBezTo>
                    <a:cubicBezTo>
                      <a:pt x="9650" y="7292"/>
                      <a:pt x="9671" y="7415"/>
                      <a:pt x="9658" y="8112"/>
                    </a:cubicBezTo>
                    <a:cubicBezTo>
                      <a:pt x="9651" y="8558"/>
                      <a:pt x="9669" y="8929"/>
                      <a:pt x="9698" y="8943"/>
                    </a:cubicBezTo>
                    <a:cubicBezTo>
                      <a:pt x="9699" y="8944"/>
                      <a:pt x="9699" y="8944"/>
                      <a:pt x="9700" y="8944"/>
                    </a:cubicBezTo>
                    <a:cubicBezTo>
                      <a:pt x="9729" y="8944"/>
                      <a:pt x="9761" y="8602"/>
                      <a:pt x="9772" y="8165"/>
                    </a:cubicBezTo>
                    <a:lnTo>
                      <a:pt x="9792" y="7358"/>
                    </a:lnTo>
                    <a:lnTo>
                      <a:pt x="10237" y="7656"/>
                    </a:lnTo>
                    <a:cubicBezTo>
                      <a:pt x="10480" y="7818"/>
                      <a:pt x="11514" y="8467"/>
                      <a:pt x="12524" y="9091"/>
                    </a:cubicBezTo>
                    <a:lnTo>
                      <a:pt x="14364" y="10230"/>
                    </a:lnTo>
                    <a:lnTo>
                      <a:pt x="14464" y="11062"/>
                    </a:lnTo>
                    <a:cubicBezTo>
                      <a:pt x="14519" y="11523"/>
                      <a:pt x="14557" y="11909"/>
                      <a:pt x="14548" y="11929"/>
                    </a:cubicBezTo>
                    <a:cubicBezTo>
                      <a:pt x="14547" y="11931"/>
                      <a:pt x="14545" y="11932"/>
                      <a:pt x="14542" y="11932"/>
                    </a:cubicBezTo>
                    <a:cubicBezTo>
                      <a:pt x="14507" y="11932"/>
                      <a:pt x="14337" y="11833"/>
                      <a:pt x="14135" y="11697"/>
                    </a:cubicBezTo>
                    <a:cubicBezTo>
                      <a:pt x="13716" y="11415"/>
                      <a:pt x="13654" y="11286"/>
                      <a:pt x="13663" y="10755"/>
                    </a:cubicBezTo>
                    <a:cubicBezTo>
                      <a:pt x="13668" y="10559"/>
                      <a:pt x="13638" y="10445"/>
                      <a:pt x="13587" y="10445"/>
                    </a:cubicBezTo>
                    <a:cubicBezTo>
                      <a:pt x="13584" y="10445"/>
                      <a:pt x="13582" y="10446"/>
                      <a:pt x="13579" y="10446"/>
                    </a:cubicBezTo>
                    <a:cubicBezTo>
                      <a:pt x="13525" y="10460"/>
                      <a:pt x="13493" y="10604"/>
                      <a:pt x="13502" y="10778"/>
                    </a:cubicBezTo>
                    <a:cubicBezTo>
                      <a:pt x="13519" y="11049"/>
                      <a:pt x="13485" y="11178"/>
                      <a:pt x="13393" y="11178"/>
                    </a:cubicBezTo>
                    <a:cubicBezTo>
                      <a:pt x="13358" y="11178"/>
                      <a:pt x="13313" y="11159"/>
                      <a:pt x="13259" y="11120"/>
                    </a:cubicBezTo>
                    <a:cubicBezTo>
                      <a:pt x="13148" y="11042"/>
                      <a:pt x="13124" y="10856"/>
                      <a:pt x="13160" y="10401"/>
                    </a:cubicBezTo>
                    <a:cubicBezTo>
                      <a:pt x="13200" y="9889"/>
                      <a:pt x="13210" y="9743"/>
                      <a:pt x="13172" y="9743"/>
                    </a:cubicBezTo>
                    <a:cubicBezTo>
                      <a:pt x="13158" y="9743"/>
                      <a:pt x="13138" y="9762"/>
                      <a:pt x="13111" y="9790"/>
                    </a:cubicBezTo>
                    <a:cubicBezTo>
                      <a:pt x="13072" y="9830"/>
                      <a:pt x="13038" y="9982"/>
                      <a:pt x="13041" y="10116"/>
                    </a:cubicBezTo>
                    <a:cubicBezTo>
                      <a:pt x="13044" y="10253"/>
                      <a:pt x="13032" y="10501"/>
                      <a:pt x="13014" y="10660"/>
                    </a:cubicBezTo>
                    <a:lnTo>
                      <a:pt x="12984" y="10953"/>
                    </a:lnTo>
                    <a:lnTo>
                      <a:pt x="12129" y="10460"/>
                    </a:lnTo>
                    <a:lnTo>
                      <a:pt x="11275" y="9965"/>
                    </a:lnTo>
                    <a:lnTo>
                      <a:pt x="11182" y="9421"/>
                    </a:lnTo>
                    <a:lnTo>
                      <a:pt x="11090" y="8875"/>
                    </a:lnTo>
                    <a:lnTo>
                      <a:pt x="11099" y="9375"/>
                    </a:lnTo>
                    <a:cubicBezTo>
                      <a:pt x="11104" y="9695"/>
                      <a:pt x="11102" y="9808"/>
                      <a:pt x="11040" y="9808"/>
                    </a:cubicBezTo>
                    <a:cubicBezTo>
                      <a:pt x="11007" y="9808"/>
                      <a:pt x="10959" y="9778"/>
                      <a:pt x="10887" y="9731"/>
                    </a:cubicBezTo>
                    <a:cubicBezTo>
                      <a:pt x="10766" y="9651"/>
                      <a:pt x="10631" y="9462"/>
                      <a:pt x="10585" y="9309"/>
                    </a:cubicBezTo>
                    <a:cubicBezTo>
                      <a:pt x="10545" y="9178"/>
                      <a:pt x="10524" y="9115"/>
                      <a:pt x="10512" y="9115"/>
                    </a:cubicBezTo>
                    <a:cubicBezTo>
                      <a:pt x="10501" y="9115"/>
                      <a:pt x="10498" y="9168"/>
                      <a:pt x="10495" y="9270"/>
                    </a:cubicBezTo>
                    <a:cubicBezTo>
                      <a:pt x="10494" y="9379"/>
                      <a:pt x="10489" y="9436"/>
                      <a:pt x="10424" y="9436"/>
                    </a:cubicBezTo>
                    <a:cubicBezTo>
                      <a:pt x="10352" y="9436"/>
                      <a:pt x="10204" y="9365"/>
                      <a:pt x="9903" y="9215"/>
                    </a:cubicBezTo>
                    <a:lnTo>
                      <a:pt x="9312" y="8921"/>
                    </a:lnTo>
                    <a:lnTo>
                      <a:pt x="9317" y="8014"/>
                    </a:lnTo>
                    <a:cubicBezTo>
                      <a:pt x="9321" y="7371"/>
                      <a:pt x="9337" y="7183"/>
                      <a:pt x="9427" y="7183"/>
                    </a:cubicBezTo>
                    <a:close/>
                    <a:moveTo>
                      <a:pt x="14668" y="10511"/>
                    </a:moveTo>
                    <a:cubicBezTo>
                      <a:pt x="14845" y="10511"/>
                      <a:pt x="15289" y="10820"/>
                      <a:pt x="16311" y="11488"/>
                    </a:cubicBezTo>
                    <a:cubicBezTo>
                      <a:pt x="17720" y="12408"/>
                      <a:pt x="17632" y="12278"/>
                      <a:pt x="17601" y="13402"/>
                    </a:cubicBezTo>
                    <a:lnTo>
                      <a:pt x="17586" y="13953"/>
                    </a:lnTo>
                    <a:lnTo>
                      <a:pt x="17091" y="13576"/>
                    </a:lnTo>
                    <a:cubicBezTo>
                      <a:pt x="16625" y="13223"/>
                      <a:pt x="16595" y="13176"/>
                      <a:pt x="16597" y="12817"/>
                    </a:cubicBezTo>
                    <a:cubicBezTo>
                      <a:pt x="16598" y="12610"/>
                      <a:pt x="16567" y="12385"/>
                      <a:pt x="16530" y="12327"/>
                    </a:cubicBezTo>
                    <a:cubicBezTo>
                      <a:pt x="16524" y="12318"/>
                      <a:pt x="16519" y="12314"/>
                      <a:pt x="16514" y="12314"/>
                    </a:cubicBezTo>
                    <a:cubicBezTo>
                      <a:pt x="16487" y="12314"/>
                      <a:pt x="16479" y="12450"/>
                      <a:pt x="16496" y="12656"/>
                    </a:cubicBezTo>
                    <a:cubicBezTo>
                      <a:pt x="16521" y="12951"/>
                      <a:pt x="16487" y="13091"/>
                      <a:pt x="16427" y="13091"/>
                    </a:cubicBezTo>
                    <a:cubicBezTo>
                      <a:pt x="16355" y="13091"/>
                      <a:pt x="16245" y="12883"/>
                      <a:pt x="16159" y="12498"/>
                    </a:cubicBezTo>
                    <a:cubicBezTo>
                      <a:pt x="16093" y="12197"/>
                      <a:pt x="16042" y="12051"/>
                      <a:pt x="16005" y="12051"/>
                    </a:cubicBezTo>
                    <a:cubicBezTo>
                      <a:pt x="15994" y="12051"/>
                      <a:pt x="15985" y="12064"/>
                      <a:pt x="15976" y="12091"/>
                    </a:cubicBezTo>
                    <a:cubicBezTo>
                      <a:pt x="15947" y="12186"/>
                      <a:pt x="15955" y="12381"/>
                      <a:pt x="15995" y="12535"/>
                    </a:cubicBezTo>
                    <a:cubicBezTo>
                      <a:pt x="16038" y="12696"/>
                      <a:pt x="16038" y="12762"/>
                      <a:pt x="15984" y="12762"/>
                    </a:cubicBezTo>
                    <a:cubicBezTo>
                      <a:pt x="15967" y="12762"/>
                      <a:pt x="15944" y="12755"/>
                      <a:pt x="15915" y="12742"/>
                    </a:cubicBezTo>
                    <a:cubicBezTo>
                      <a:pt x="15812" y="12696"/>
                      <a:pt x="15720" y="12479"/>
                      <a:pt x="15626" y="12059"/>
                    </a:cubicBezTo>
                    <a:lnTo>
                      <a:pt x="15491" y="11444"/>
                    </a:lnTo>
                    <a:lnTo>
                      <a:pt x="15527" y="11994"/>
                    </a:lnTo>
                    <a:cubicBezTo>
                      <a:pt x="15550" y="12357"/>
                      <a:pt x="15557" y="12479"/>
                      <a:pt x="15490" y="12479"/>
                    </a:cubicBezTo>
                    <a:cubicBezTo>
                      <a:pt x="15457" y="12479"/>
                      <a:pt x="15408" y="12450"/>
                      <a:pt x="15334" y="12407"/>
                    </a:cubicBezTo>
                    <a:cubicBezTo>
                      <a:pt x="15120" y="12278"/>
                      <a:pt x="15107" y="12233"/>
                      <a:pt x="15104" y="11666"/>
                    </a:cubicBezTo>
                    <a:cubicBezTo>
                      <a:pt x="15102" y="11336"/>
                      <a:pt x="15068" y="11016"/>
                      <a:pt x="15032" y="10961"/>
                    </a:cubicBezTo>
                    <a:cubicBezTo>
                      <a:pt x="15029" y="10956"/>
                      <a:pt x="15026" y="10954"/>
                      <a:pt x="15022" y="10954"/>
                    </a:cubicBezTo>
                    <a:cubicBezTo>
                      <a:pt x="14993" y="10954"/>
                      <a:pt x="14979" y="11184"/>
                      <a:pt x="14992" y="11499"/>
                    </a:cubicBezTo>
                    <a:cubicBezTo>
                      <a:pt x="15007" y="11847"/>
                      <a:pt x="14989" y="12146"/>
                      <a:pt x="14952" y="12157"/>
                    </a:cubicBezTo>
                    <a:cubicBezTo>
                      <a:pt x="14940" y="12160"/>
                      <a:pt x="14928" y="12162"/>
                      <a:pt x="14916" y="12162"/>
                    </a:cubicBezTo>
                    <a:cubicBezTo>
                      <a:pt x="14772" y="12162"/>
                      <a:pt x="14696" y="11907"/>
                      <a:pt x="14616" y="11201"/>
                    </a:cubicBezTo>
                    <a:cubicBezTo>
                      <a:pt x="14567" y="10753"/>
                      <a:pt x="14512" y="10511"/>
                      <a:pt x="14668" y="10511"/>
                    </a:cubicBezTo>
                    <a:close/>
                    <a:moveTo>
                      <a:pt x="16707" y="10618"/>
                    </a:moveTo>
                    <a:cubicBezTo>
                      <a:pt x="16739" y="10618"/>
                      <a:pt x="16773" y="10627"/>
                      <a:pt x="16811" y="10644"/>
                    </a:cubicBezTo>
                    <a:cubicBezTo>
                      <a:pt x="16902" y="10686"/>
                      <a:pt x="17973" y="11368"/>
                      <a:pt x="19195" y="12162"/>
                    </a:cubicBezTo>
                    <a:cubicBezTo>
                      <a:pt x="19478" y="12347"/>
                      <a:pt x="19738" y="12514"/>
                      <a:pt x="19985" y="12677"/>
                    </a:cubicBezTo>
                    <a:lnTo>
                      <a:pt x="20008" y="12652"/>
                    </a:lnTo>
                    <a:lnTo>
                      <a:pt x="19993" y="12681"/>
                    </a:lnTo>
                    <a:cubicBezTo>
                      <a:pt x="22935" y="14597"/>
                      <a:pt x="23316" y="14870"/>
                      <a:pt x="23264" y="14960"/>
                    </a:cubicBezTo>
                    <a:cubicBezTo>
                      <a:pt x="23237" y="15006"/>
                      <a:pt x="23090" y="15104"/>
                      <a:pt x="22943" y="15174"/>
                    </a:cubicBezTo>
                    <a:cubicBezTo>
                      <a:pt x="22881" y="15203"/>
                      <a:pt x="22828" y="15222"/>
                      <a:pt x="22766" y="15222"/>
                    </a:cubicBezTo>
                    <a:cubicBezTo>
                      <a:pt x="22574" y="15222"/>
                      <a:pt x="22290" y="15037"/>
                      <a:pt x="21357" y="14391"/>
                    </a:cubicBezTo>
                    <a:cubicBezTo>
                      <a:pt x="20242" y="13620"/>
                      <a:pt x="20064" y="13461"/>
                      <a:pt x="20178" y="13347"/>
                    </a:cubicBezTo>
                    <a:cubicBezTo>
                      <a:pt x="20251" y="13273"/>
                      <a:pt x="20301" y="13166"/>
                      <a:pt x="20286" y="13112"/>
                    </a:cubicBezTo>
                    <a:cubicBezTo>
                      <a:pt x="20279" y="13085"/>
                      <a:pt x="20267" y="13071"/>
                      <a:pt x="20250" y="13071"/>
                    </a:cubicBezTo>
                    <a:cubicBezTo>
                      <a:pt x="20225" y="13071"/>
                      <a:pt x="20190" y="13102"/>
                      <a:pt x="20144" y="13165"/>
                    </a:cubicBezTo>
                    <a:cubicBezTo>
                      <a:pt x="20086" y="13242"/>
                      <a:pt x="19970" y="13300"/>
                      <a:pt x="19876" y="13300"/>
                    </a:cubicBezTo>
                    <a:cubicBezTo>
                      <a:pt x="19868" y="13300"/>
                      <a:pt x="19860" y="13300"/>
                      <a:pt x="19853" y="13299"/>
                    </a:cubicBezTo>
                    <a:cubicBezTo>
                      <a:pt x="19698" y="13280"/>
                      <a:pt x="19696" y="13241"/>
                      <a:pt x="19843" y="12966"/>
                    </a:cubicBezTo>
                    <a:lnTo>
                      <a:pt x="19993" y="12684"/>
                    </a:lnTo>
                    <a:cubicBezTo>
                      <a:pt x="19992" y="12681"/>
                      <a:pt x="19988" y="12680"/>
                      <a:pt x="19987" y="12678"/>
                    </a:cubicBezTo>
                    <a:lnTo>
                      <a:pt x="19783" y="12898"/>
                    </a:lnTo>
                    <a:lnTo>
                      <a:pt x="19557" y="13142"/>
                    </a:lnTo>
                    <a:lnTo>
                      <a:pt x="19190" y="12887"/>
                    </a:lnTo>
                    <a:cubicBezTo>
                      <a:pt x="18788" y="12610"/>
                      <a:pt x="18742" y="12545"/>
                      <a:pt x="18861" y="12419"/>
                    </a:cubicBezTo>
                    <a:cubicBezTo>
                      <a:pt x="18902" y="12373"/>
                      <a:pt x="18927" y="12278"/>
                      <a:pt x="18911" y="12221"/>
                    </a:cubicBezTo>
                    <a:cubicBezTo>
                      <a:pt x="18907" y="12203"/>
                      <a:pt x="18899" y="12194"/>
                      <a:pt x="18889" y="12194"/>
                    </a:cubicBezTo>
                    <a:cubicBezTo>
                      <a:pt x="18864" y="12194"/>
                      <a:pt x="18825" y="12247"/>
                      <a:pt x="18787" y="12337"/>
                    </a:cubicBezTo>
                    <a:cubicBezTo>
                      <a:pt x="18736" y="12456"/>
                      <a:pt x="18706" y="12508"/>
                      <a:pt x="18664" y="12508"/>
                    </a:cubicBezTo>
                    <a:cubicBezTo>
                      <a:pt x="18636" y="12508"/>
                      <a:pt x="18603" y="12485"/>
                      <a:pt x="18556" y="12444"/>
                    </a:cubicBezTo>
                    <a:cubicBezTo>
                      <a:pt x="18481" y="12379"/>
                      <a:pt x="18422" y="12232"/>
                      <a:pt x="18423" y="12117"/>
                    </a:cubicBezTo>
                    <a:cubicBezTo>
                      <a:pt x="18425" y="12028"/>
                      <a:pt x="18422" y="11984"/>
                      <a:pt x="18411" y="11984"/>
                    </a:cubicBezTo>
                    <a:cubicBezTo>
                      <a:pt x="18402" y="11984"/>
                      <a:pt x="18387" y="12017"/>
                      <a:pt x="18363" y="12082"/>
                    </a:cubicBezTo>
                    <a:cubicBezTo>
                      <a:pt x="18345" y="12130"/>
                      <a:pt x="18319" y="12157"/>
                      <a:pt x="18270" y="12157"/>
                    </a:cubicBezTo>
                    <a:cubicBezTo>
                      <a:pt x="18175" y="12157"/>
                      <a:pt x="17995" y="12055"/>
                      <a:pt x="17620" y="11812"/>
                    </a:cubicBezTo>
                    <a:cubicBezTo>
                      <a:pt x="16972" y="11393"/>
                      <a:pt x="16757" y="11161"/>
                      <a:pt x="16964" y="11106"/>
                    </a:cubicBezTo>
                    <a:cubicBezTo>
                      <a:pt x="17018" y="11091"/>
                      <a:pt x="17049" y="11031"/>
                      <a:pt x="17033" y="10973"/>
                    </a:cubicBezTo>
                    <a:cubicBezTo>
                      <a:pt x="17026" y="10946"/>
                      <a:pt x="17013" y="10933"/>
                      <a:pt x="16996" y="10933"/>
                    </a:cubicBezTo>
                    <a:cubicBezTo>
                      <a:pt x="16970" y="10933"/>
                      <a:pt x="16932" y="10964"/>
                      <a:pt x="16886" y="11027"/>
                    </a:cubicBezTo>
                    <a:cubicBezTo>
                      <a:pt x="16832" y="11099"/>
                      <a:pt x="16791" y="11134"/>
                      <a:pt x="16736" y="11134"/>
                    </a:cubicBezTo>
                    <a:cubicBezTo>
                      <a:pt x="16691" y="11134"/>
                      <a:pt x="16637" y="11111"/>
                      <a:pt x="16561" y="11067"/>
                    </a:cubicBezTo>
                    <a:cubicBezTo>
                      <a:pt x="16363" y="10951"/>
                      <a:pt x="16360" y="10935"/>
                      <a:pt x="16500" y="10757"/>
                    </a:cubicBezTo>
                    <a:cubicBezTo>
                      <a:pt x="16574" y="10662"/>
                      <a:pt x="16636" y="10618"/>
                      <a:pt x="16707" y="10618"/>
                    </a:cubicBezTo>
                    <a:close/>
                    <a:moveTo>
                      <a:pt x="7971" y="8819"/>
                    </a:moveTo>
                    <a:cubicBezTo>
                      <a:pt x="8015" y="8819"/>
                      <a:pt x="10138" y="10035"/>
                      <a:pt x="12707" y="11534"/>
                    </a:cubicBezTo>
                    <a:cubicBezTo>
                      <a:pt x="15284" y="13038"/>
                      <a:pt x="17391" y="14298"/>
                      <a:pt x="17403" y="14339"/>
                    </a:cubicBezTo>
                    <a:cubicBezTo>
                      <a:pt x="17453" y="14530"/>
                      <a:pt x="13297" y="17574"/>
                      <a:pt x="12997" y="17574"/>
                    </a:cubicBezTo>
                    <a:cubicBezTo>
                      <a:pt x="12992" y="17574"/>
                      <a:pt x="12988" y="17573"/>
                      <a:pt x="12985" y="17571"/>
                    </a:cubicBezTo>
                    <a:cubicBezTo>
                      <a:pt x="12926" y="17534"/>
                      <a:pt x="12524" y="16813"/>
                      <a:pt x="12085" y="15956"/>
                    </a:cubicBezTo>
                    <a:cubicBezTo>
                      <a:pt x="11340" y="14504"/>
                      <a:pt x="9608" y="11520"/>
                      <a:pt x="8429" y="9659"/>
                    </a:cubicBezTo>
                    <a:cubicBezTo>
                      <a:pt x="8144" y="9208"/>
                      <a:pt x="7937" y="8827"/>
                      <a:pt x="7970" y="8819"/>
                    </a:cubicBezTo>
                    <a:cubicBezTo>
                      <a:pt x="7970" y="8819"/>
                      <a:pt x="7971" y="8819"/>
                      <a:pt x="7971" y="8819"/>
                    </a:cubicBezTo>
                    <a:close/>
                    <a:moveTo>
                      <a:pt x="2284" y="2199"/>
                    </a:moveTo>
                    <a:cubicBezTo>
                      <a:pt x="2291" y="2199"/>
                      <a:pt x="2298" y="2201"/>
                      <a:pt x="2306" y="2207"/>
                    </a:cubicBezTo>
                    <a:cubicBezTo>
                      <a:pt x="2361" y="2243"/>
                      <a:pt x="2621" y="2434"/>
                      <a:pt x="2889" y="2632"/>
                    </a:cubicBezTo>
                    <a:lnTo>
                      <a:pt x="3370" y="2991"/>
                    </a:lnTo>
                    <a:lnTo>
                      <a:pt x="3278" y="4055"/>
                    </a:lnTo>
                    <a:cubicBezTo>
                      <a:pt x="3229" y="4629"/>
                      <a:pt x="3222" y="5098"/>
                      <a:pt x="3262" y="5098"/>
                    </a:cubicBezTo>
                    <a:cubicBezTo>
                      <a:pt x="3262" y="5098"/>
                      <a:pt x="3263" y="5098"/>
                      <a:pt x="3263" y="5098"/>
                    </a:cubicBezTo>
                    <a:cubicBezTo>
                      <a:pt x="3306" y="5086"/>
                      <a:pt x="3364" y="4658"/>
                      <a:pt x="3392" y="4133"/>
                    </a:cubicBezTo>
                    <a:cubicBezTo>
                      <a:pt x="3420" y="3611"/>
                      <a:pt x="3490" y="3197"/>
                      <a:pt x="3548" y="3197"/>
                    </a:cubicBezTo>
                    <a:cubicBezTo>
                      <a:pt x="3549" y="3197"/>
                      <a:pt x="3549" y="3197"/>
                      <a:pt x="3550" y="3197"/>
                    </a:cubicBezTo>
                    <a:cubicBezTo>
                      <a:pt x="3674" y="3207"/>
                      <a:pt x="3731" y="3393"/>
                      <a:pt x="3770" y="3932"/>
                    </a:cubicBezTo>
                    <a:cubicBezTo>
                      <a:pt x="3780" y="4075"/>
                      <a:pt x="3787" y="4151"/>
                      <a:pt x="3796" y="4151"/>
                    </a:cubicBezTo>
                    <a:cubicBezTo>
                      <a:pt x="3806" y="4151"/>
                      <a:pt x="3819" y="4044"/>
                      <a:pt x="3841" y="3819"/>
                    </a:cubicBezTo>
                    <a:cubicBezTo>
                      <a:pt x="3866" y="3570"/>
                      <a:pt x="3912" y="3451"/>
                      <a:pt x="3967" y="3451"/>
                    </a:cubicBezTo>
                    <a:cubicBezTo>
                      <a:pt x="4045" y="3451"/>
                      <a:pt x="4139" y="3686"/>
                      <a:pt x="4214" y="4125"/>
                    </a:cubicBezTo>
                    <a:cubicBezTo>
                      <a:pt x="4264" y="4414"/>
                      <a:pt x="4300" y="4557"/>
                      <a:pt x="4317" y="4557"/>
                    </a:cubicBezTo>
                    <a:cubicBezTo>
                      <a:pt x="4336" y="4557"/>
                      <a:pt x="4334" y="4397"/>
                      <a:pt x="4305" y="4081"/>
                    </a:cubicBezTo>
                    <a:cubicBezTo>
                      <a:pt x="4282" y="3835"/>
                      <a:pt x="4312" y="3724"/>
                      <a:pt x="4361" y="3724"/>
                    </a:cubicBezTo>
                    <a:cubicBezTo>
                      <a:pt x="4427" y="3724"/>
                      <a:pt x="4528" y="3928"/>
                      <a:pt x="4581" y="4277"/>
                    </a:cubicBezTo>
                    <a:cubicBezTo>
                      <a:pt x="4619" y="4535"/>
                      <a:pt x="4647" y="4665"/>
                      <a:pt x="4662" y="4665"/>
                    </a:cubicBezTo>
                    <a:cubicBezTo>
                      <a:pt x="4678" y="4665"/>
                      <a:pt x="4681" y="4534"/>
                      <a:pt x="4670" y="4274"/>
                    </a:cubicBezTo>
                    <a:cubicBezTo>
                      <a:pt x="4664" y="4108"/>
                      <a:pt x="4679" y="4039"/>
                      <a:pt x="4737" y="4039"/>
                    </a:cubicBezTo>
                    <a:cubicBezTo>
                      <a:pt x="4758" y="4039"/>
                      <a:pt x="4784" y="4049"/>
                      <a:pt x="4817" y="4065"/>
                    </a:cubicBezTo>
                    <a:cubicBezTo>
                      <a:pt x="4938" y="4123"/>
                      <a:pt x="4980" y="4243"/>
                      <a:pt x="4990" y="4563"/>
                    </a:cubicBezTo>
                    <a:cubicBezTo>
                      <a:pt x="4996" y="4798"/>
                      <a:pt x="5035" y="5048"/>
                      <a:pt x="5077" y="5130"/>
                    </a:cubicBezTo>
                    <a:cubicBezTo>
                      <a:pt x="5084" y="5144"/>
                      <a:pt x="5090" y="5151"/>
                      <a:pt x="5096" y="5151"/>
                    </a:cubicBezTo>
                    <a:cubicBezTo>
                      <a:pt x="5120" y="5151"/>
                      <a:pt x="5124" y="5011"/>
                      <a:pt x="5103" y="4797"/>
                    </a:cubicBezTo>
                    <a:cubicBezTo>
                      <a:pt x="5077" y="4535"/>
                      <a:pt x="5087" y="4313"/>
                      <a:pt x="5123" y="4306"/>
                    </a:cubicBezTo>
                    <a:cubicBezTo>
                      <a:pt x="5125" y="4306"/>
                      <a:pt x="5127" y="4305"/>
                      <a:pt x="5130" y="4305"/>
                    </a:cubicBezTo>
                    <a:cubicBezTo>
                      <a:pt x="5178" y="4305"/>
                      <a:pt x="5332" y="4399"/>
                      <a:pt x="5497" y="4523"/>
                    </a:cubicBezTo>
                    <a:cubicBezTo>
                      <a:pt x="5777" y="4735"/>
                      <a:pt x="5800" y="4789"/>
                      <a:pt x="5805" y="5223"/>
                    </a:cubicBezTo>
                    <a:cubicBezTo>
                      <a:pt x="5807" y="5480"/>
                      <a:pt x="5837" y="5707"/>
                      <a:pt x="5871" y="5727"/>
                    </a:cubicBezTo>
                    <a:cubicBezTo>
                      <a:pt x="5873" y="5729"/>
                      <a:pt x="5875" y="5729"/>
                      <a:pt x="5877" y="5729"/>
                    </a:cubicBezTo>
                    <a:cubicBezTo>
                      <a:pt x="5906" y="5729"/>
                      <a:pt x="5918" y="5588"/>
                      <a:pt x="5904" y="5398"/>
                    </a:cubicBezTo>
                    <a:cubicBezTo>
                      <a:pt x="5880" y="5094"/>
                      <a:pt x="5901" y="4962"/>
                      <a:pt x="6006" y="4962"/>
                    </a:cubicBezTo>
                    <a:cubicBezTo>
                      <a:pt x="6062" y="4962"/>
                      <a:pt x="6142" y="5000"/>
                      <a:pt x="6252" y="5070"/>
                    </a:cubicBezTo>
                    <a:lnTo>
                      <a:pt x="6518" y="5238"/>
                    </a:lnTo>
                    <a:lnTo>
                      <a:pt x="6479" y="6024"/>
                    </a:lnTo>
                    <a:cubicBezTo>
                      <a:pt x="6415" y="7318"/>
                      <a:pt x="6407" y="7842"/>
                      <a:pt x="6453" y="7842"/>
                    </a:cubicBezTo>
                    <a:cubicBezTo>
                      <a:pt x="6458" y="7842"/>
                      <a:pt x="6463" y="7836"/>
                      <a:pt x="6469" y="7826"/>
                    </a:cubicBezTo>
                    <a:cubicBezTo>
                      <a:pt x="6506" y="7759"/>
                      <a:pt x="6549" y="7178"/>
                      <a:pt x="6565" y="6534"/>
                    </a:cubicBezTo>
                    <a:cubicBezTo>
                      <a:pt x="6580" y="5888"/>
                      <a:pt x="6600" y="5362"/>
                      <a:pt x="6606" y="5358"/>
                    </a:cubicBezTo>
                    <a:cubicBezTo>
                      <a:pt x="6606" y="5358"/>
                      <a:pt x="6606" y="5358"/>
                      <a:pt x="6606" y="5358"/>
                    </a:cubicBezTo>
                    <a:cubicBezTo>
                      <a:pt x="6617" y="5358"/>
                      <a:pt x="7114" y="5671"/>
                      <a:pt x="7710" y="6051"/>
                    </a:cubicBezTo>
                    <a:lnTo>
                      <a:pt x="8798" y="6746"/>
                    </a:lnTo>
                    <a:lnTo>
                      <a:pt x="8739" y="7640"/>
                    </a:lnTo>
                    <a:cubicBezTo>
                      <a:pt x="8694" y="8312"/>
                      <a:pt x="8676" y="8478"/>
                      <a:pt x="8566" y="8478"/>
                    </a:cubicBezTo>
                    <a:cubicBezTo>
                      <a:pt x="8536" y="8478"/>
                      <a:pt x="8500" y="8466"/>
                      <a:pt x="8454" y="8449"/>
                    </a:cubicBezTo>
                    <a:cubicBezTo>
                      <a:pt x="8232" y="8364"/>
                      <a:pt x="8231" y="8354"/>
                      <a:pt x="8231" y="7463"/>
                    </a:cubicBezTo>
                    <a:cubicBezTo>
                      <a:pt x="8231" y="6967"/>
                      <a:pt x="8206" y="6548"/>
                      <a:pt x="8178" y="6532"/>
                    </a:cubicBezTo>
                    <a:cubicBezTo>
                      <a:pt x="8177" y="6532"/>
                      <a:pt x="8176" y="6532"/>
                      <a:pt x="8175" y="6532"/>
                    </a:cubicBezTo>
                    <a:cubicBezTo>
                      <a:pt x="8146" y="6532"/>
                      <a:pt x="8124" y="6914"/>
                      <a:pt x="8124" y="7390"/>
                    </a:cubicBezTo>
                    <a:cubicBezTo>
                      <a:pt x="8125" y="8018"/>
                      <a:pt x="8112" y="8202"/>
                      <a:pt x="8023" y="8202"/>
                    </a:cubicBezTo>
                    <a:cubicBezTo>
                      <a:pt x="8001" y="8202"/>
                      <a:pt x="7974" y="8190"/>
                      <a:pt x="7942" y="8172"/>
                    </a:cubicBezTo>
                    <a:cubicBezTo>
                      <a:pt x="7779" y="8077"/>
                      <a:pt x="7752" y="7963"/>
                      <a:pt x="7715" y="7188"/>
                    </a:cubicBezTo>
                    <a:cubicBezTo>
                      <a:pt x="7690" y="6708"/>
                      <a:pt x="7635" y="6292"/>
                      <a:pt x="7591" y="6268"/>
                    </a:cubicBezTo>
                    <a:cubicBezTo>
                      <a:pt x="7583" y="6264"/>
                      <a:pt x="7576" y="6262"/>
                      <a:pt x="7569" y="6262"/>
                    </a:cubicBezTo>
                    <a:cubicBezTo>
                      <a:pt x="7541" y="6262"/>
                      <a:pt x="7533" y="6304"/>
                      <a:pt x="7552" y="6376"/>
                    </a:cubicBezTo>
                    <a:cubicBezTo>
                      <a:pt x="7575" y="6459"/>
                      <a:pt x="7604" y="6860"/>
                      <a:pt x="7619" y="7259"/>
                    </a:cubicBezTo>
                    <a:cubicBezTo>
                      <a:pt x="7638" y="7775"/>
                      <a:pt x="7641" y="7927"/>
                      <a:pt x="7555" y="7927"/>
                    </a:cubicBezTo>
                    <a:cubicBezTo>
                      <a:pt x="7521" y="7927"/>
                      <a:pt x="7473" y="7903"/>
                      <a:pt x="7407" y="7870"/>
                    </a:cubicBezTo>
                    <a:cubicBezTo>
                      <a:pt x="7236" y="7780"/>
                      <a:pt x="7163" y="7664"/>
                      <a:pt x="7155" y="7459"/>
                    </a:cubicBezTo>
                    <a:cubicBezTo>
                      <a:pt x="7148" y="7320"/>
                      <a:pt x="7123" y="7243"/>
                      <a:pt x="7088" y="7243"/>
                    </a:cubicBezTo>
                    <a:cubicBezTo>
                      <a:pt x="7079" y="7243"/>
                      <a:pt x="7070" y="7247"/>
                      <a:pt x="7060" y="7257"/>
                    </a:cubicBezTo>
                    <a:cubicBezTo>
                      <a:pt x="7017" y="7301"/>
                      <a:pt x="6994" y="7403"/>
                      <a:pt x="7013" y="7471"/>
                    </a:cubicBezTo>
                    <a:cubicBezTo>
                      <a:pt x="7030" y="7542"/>
                      <a:pt x="6994" y="7677"/>
                      <a:pt x="6934" y="7760"/>
                    </a:cubicBezTo>
                    <a:cubicBezTo>
                      <a:pt x="6874" y="7846"/>
                      <a:pt x="6860" y="8033"/>
                      <a:pt x="6907" y="8167"/>
                    </a:cubicBezTo>
                    <a:cubicBezTo>
                      <a:pt x="6954" y="8302"/>
                      <a:pt x="6970" y="8735"/>
                      <a:pt x="6942" y="9124"/>
                    </a:cubicBezTo>
                    <a:cubicBezTo>
                      <a:pt x="6914" y="9514"/>
                      <a:pt x="6926" y="9885"/>
                      <a:pt x="6967" y="9945"/>
                    </a:cubicBezTo>
                    <a:cubicBezTo>
                      <a:pt x="6971" y="9950"/>
                      <a:pt x="6975" y="9953"/>
                      <a:pt x="6978" y="9953"/>
                    </a:cubicBezTo>
                    <a:cubicBezTo>
                      <a:pt x="7017" y="9953"/>
                      <a:pt x="7059" y="9668"/>
                      <a:pt x="7076" y="9275"/>
                    </a:cubicBezTo>
                    <a:cubicBezTo>
                      <a:pt x="7096" y="8789"/>
                      <a:pt x="7115" y="8611"/>
                      <a:pt x="7175" y="8611"/>
                    </a:cubicBezTo>
                    <a:cubicBezTo>
                      <a:pt x="7197" y="8611"/>
                      <a:pt x="7225" y="8636"/>
                      <a:pt x="7260" y="8679"/>
                    </a:cubicBezTo>
                    <a:cubicBezTo>
                      <a:pt x="7369" y="8810"/>
                      <a:pt x="7409" y="9084"/>
                      <a:pt x="7401" y="9664"/>
                    </a:cubicBezTo>
                    <a:cubicBezTo>
                      <a:pt x="7395" y="10111"/>
                      <a:pt x="7410" y="10480"/>
                      <a:pt x="7437" y="10492"/>
                    </a:cubicBezTo>
                    <a:cubicBezTo>
                      <a:pt x="7437" y="10492"/>
                      <a:pt x="7438" y="10492"/>
                      <a:pt x="7439" y="10492"/>
                    </a:cubicBezTo>
                    <a:cubicBezTo>
                      <a:pt x="7465" y="10492"/>
                      <a:pt x="7490" y="10236"/>
                      <a:pt x="7497" y="9912"/>
                    </a:cubicBezTo>
                    <a:cubicBezTo>
                      <a:pt x="7504" y="9579"/>
                      <a:pt x="7510" y="9262"/>
                      <a:pt x="7512" y="9204"/>
                    </a:cubicBezTo>
                    <a:cubicBezTo>
                      <a:pt x="7512" y="9197"/>
                      <a:pt x="7515" y="9193"/>
                      <a:pt x="7519" y="9193"/>
                    </a:cubicBezTo>
                    <a:cubicBezTo>
                      <a:pt x="7550" y="9193"/>
                      <a:pt x="7670" y="9349"/>
                      <a:pt x="7813" y="9581"/>
                    </a:cubicBezTo>
                    <a:cubicBezTo>
                      <a:pt x="7978" y="9849"/>
                      <a:pt x="8087" y="10118"/>
                      <a:pt x="8059" y="10187"/>
                    </a:cubicBezTo>
                    <a:cubicBezTo>
                      <a:pt x="7984" y="10373"/>
                      <a:pt x="7989" y="11217"/>
                      <a:pt x="8064" y="11261"/>
                    </a:cubicBezTo>
                    <a:cubicBezTo>
                      <a:pt x="8069" y="11264"/>
                      <a:pt x="8075" y="11265"/>
                      <a:pt x="8080" y="11265"/>
                    </a:cubicBezTo>
                    <a:cubicBezTo>
                      <a:pt x="8106" y="11265"/>
                      <a:pt x="8126" y="11221"/>
                      <a:pt x="8127" y="11150"/>
                    </a:cubicBezTo>
                    <a:cubicBezTo>
                      <a:pt x="8129" y="11070"/>
                      <a:pt x="8139" y="10816"/>
                      <a:pt x="8150" y="10586"/>
                    </a:cubicBezTo>
                    <a:lnTo>
                      <a:pt x="8167" y="10167"/>
                    </a:lnTo>
                    <a:lnTo>
                      <a:pt x="8404" y="10571"/>
                    </a:lnTo>
                    <a:cubicBezTo>
                      <a:pt x="8533" y="10793"/>
                      <a:pt x="9177" y="11912"/>
                      <a:pt x="9836" y="13062"/>
                    </a:cubicBezTo>
                    <a:lnTo>
                      <a:pt x="11033" y="15152"/>
                    </a:lnTo>
                    <a:lnTo>
                      <a:pt x="10942" y="16790"/>
                    </a:lnTo>
                    <a:cubicBezTo>
                      <a:pt x="10894" y="17650"/>
                      <a:pt x="10885" y="18309"/>
                      <a:pt x="10917" y="18309"/>
                    </a:cubicBezTo>
                    <a:cubicBezTo>
                      <a:pt x="10918" y="18309"/>
                      <a:pt x="10920" y="18307"/>
                      <a:pt x="10922" y="18304"/>
                    </a:cubicBezTo>
                    <a:cubicBezTo>
                      <a:pt x="10960" y="18237"/>
                      <a:pt x="11027" y="17547"/>
                      <a:pt x="11069" y="16782"/>
                    </a:cubicBezTo>
                    <a:cubicBezTo>
                      <a:pt x="11118" y="15862"/>
                      <a:pt x="11148" y="15552"/>
                      <a:pt x="11213" y="15552"/>
                    </a:cubicBezTo>
                    <a:cubicBezTo>
                      <a:pt x="11234" y="15552"/>
                      <a:pt x="11259" y="15584"/>
                      <a:pt x="11289" y="15639"/>
                    </a:cubicBezTo>
                    <a:cubicBezTo>
                      <a:pt x="11395" y="15826"/>
                      <a:pt x="11423" y="16250"/>
                      <a:pt x="11394" y="17210"/>
                    </a:cubicBezTo>
                    <a:cubicBezTo>
                      <a:pt x="11353" y="18497"/>
                      <a:pt x="11344" y="18861"/>
                      <a:pt x="11379" y="18861"/>
                    </a:cubicBezTo>
                    <a:cubicBezTo>
                      <a:pt x="11389" y="18861"/>
                      <a:pt x="11404" y="18827"/>
                      <a:pt x="11423" y="18775"/>
                    </a:cubicBezTo>
                    <a:cubicBezTo>
                      <a:pt x="11459" y="18678"/>
                      <a:pt x="11497" y="18082"/>
                      <a:pt x="11513" y="17437"/>
                    </a:cubicBezTo>
                    <a:cubicBezTo>
                      <a:pt x="11530" y="16707"/>
                      <a:pt x="11580" y="16342"/>
                      <a:pt x="11664" y="16342"/>
                    </a:cubicBezTo>
                    <a:cubicBezTo>
                      <a:pt x="11709" y="16342"/>
                      <a:pt x="11765" y="16448"/>
                      <a:pt x="11830" y="16659"/>
                    </a:cubicBezTo>
                    <a:cubicBezTo>
                      <a:pt x="11876" y="16812"/>
                      <a:pt x="11904" y="17441"/>
                      <a:pt x="11895" y="18054"/>
                    </a:cubicBezTo>
                    <a:cubicBezTo>
                      <a:pt x="11883" y="18647"/>
                      <a:pt x="11899" y="19112"/>
                      <a:pt x="11927" y="19112"/>
                    </a:cubicBezTo>
                    <a:cubicBezTo>
                      <a:pt x="11928" y="19112"/>
                      <a:pt x="11929" y="19111"/>
                      <a:pt x="11930" y="19110"/>
                    </a:cubicBezTo>
                    <a:cubicBezTo>
                      <a:pt x="11961" y="19077"/>
                      <a:pt x="11982" y="18610"/>
                      <a:pt x="11975" y="18063"/>
                    </a:cubicBezTo>
                    <a:cubicBezTo>
                      <a:pt x="11969" y="17518"/>
                      <a:pt x="11994" y="17071"/>
                      <a:pt x="12031" y="17060"/>
                    </a:cubicBezTo>
                    <a:cubicBezTo>
                      <a:pt x="12033" y="17060"/>
                      <a:pt x="12034" y="17060"/>
                      <a:pt x="12036" y="17060"/>
                    </a:cubicBezTo>
                    <a:cubicBezTo>
                      <a:pt x="12155" y="17060"/>
                      <a:pt x="12645" y="18123"/>
                      <a:pt x="12659" y="18416"/>
                    </a:cubicBezTo>
                    <a:cubicBezTo>
                      <a:pt x="12665" y="18571"/>
                      <a:pt x="12660" y="18932"/>
                      <a:pt x="12649" y="19205"/>
                    </a:cubicBezTo>
                    <a:cubicBezTo>
                      <a:pt x="12638" y="19456"/>
                      <a:pt x="12653" y="19644"/>
                      <a:pt x="12683" y="19644"/>
                    </a:cubicBezTo>
                    <a:cubicBezTo>
                      <a:pt x="12685" y="19644"/>
                      <a:pt x="12688" y="19643"/>
                      <a:pt x="12691" y="19640"/>
                    </a:cubicBezTo>
                    <a:cubicBezTo>
                      <a:pt x="12725" y="19601"/>
                      <a:pt x="12756" y="19265"/>
                      <a:pt x="12758" y="18892"/>
                    </a:cubicBezTo>
                    <a:cubicBezTo>
                      <a:pt x="12759" y="18521"/>
                      <a:pt x="12790" y="18208"/>
                      <a:pt x="12827" y="18197"/>
                    </a:cubicBezTo>
                    <a:cubicBezTo>
                      <a:pt x="12846" y="18192"/>
                      <a:pt x="12863" y="18190"/>
                      <a:pt x="12879" y="18190"/>
                    </a:cubicBezTo>
                    <a:cubicBezTo>
                      <a:pt x="13007" y="18190"/>
                      <a:pt x="13034" y="18358"/>
                      <a:pt x="13000" y="18846"/>
                    </a:cubicBezTo>
                    <a:cubicBezTo>
                      <a:pt x="12977" y="19172"/>
                      <a:pt x="12980" y="19450"/>
                      <a:pt x="13006" y="19465"/>
                    </a:cubicBezTo>
                    <a:cubicBezTo>
                      <a:pt x="13007" y="19465"/>
                      <a:pt x="13008" y="19465"/>
                      <a:pt x="13008" y="19465"/>
                    </a:cubicBezTo>
                    <a:cubicBezTo>
                      <a:pt x="13035" y="19465"/>
                      <a:pt x="13079" y="19183"/>
                      <a:pt x="13107" y="18823"/>
                    </a:cubicBezTo>
                    <a:lnTo>
                      <a:pt x="13157" y="18153"/>
                    </a:lnTo>
                    <a:lnTo>
                      <a:pt x="14160" y="17444"/>
                    </a:lnTo>
                    <a:cubicBezTo>
                      <a:pt x="14693" y="17068"/>
                      <a:pt x="15157" y="16771"/>
                      <a:pt x="15215" y="16771"/>
                    </a:cubicBezTo>
                    <a:cubicBezTo>
                      <a:pt x="15217" y="16771"/>
                      <a:pt x="15218" y="16771"/>
                      <a:pt x="15219" y="16772"/>
                    </a:cubicBezTo>
                    <a:cubicBezTo>
                      <a:pt x="15251" y="16792"/>
                      <a:pt x="15245" y="16972"/>
                      <a:pt x="15203" y="17179"/>
                    </a:cubicBezTo>
                    <a:cubicBezTo>
                      <a:pt x="15176" y="17320"/>
                      <a:pt x="15174" y="17382"/>
                      <a:pt x="15188" y="17382"/>
                    </a:cubicBezTo>
                    <a:cubicBezTo>
                      <a:pt x="15215" y="17382"/>
                      <a:pt x="15301" y="17159"/>
                      <a:pt x="15384" y="16832"/>
                    </a:cubicBezTo>
                    <a:cubicBezTo>
                      <a:pt x="15440" y="16608"/>
                      <a:pt x="15618" y="16401"/>
                      <a:pt x="15966" y="16151"/>
                    </a:cubicBezTo>
                    <a:cubicBezTo>
                      <a:pt x="16241" y="15954"/>
                      <a:pt x="16828" y="15502"/>
                      <a:pt x="17273" y="15151"/>
                    </a:cubicBezTo>
                    <a:cubicBezTo>
                      <a:pt x="17993" y="14580"/>
                      <a:pt x="18069" y="14489"/>
                      <a:pt x="17966" y="14322"/>
                    </a:cubicBezTo>
                    <a:cubicBezTo>
                      <a:pt x="17788" y="14037"/>
                      <a:pt x="17747" y="13800"/>
                      <a:pt x="17764" y="13133"/>
                    </a:cubicBezTo>
                    <a:cubicBezTo>
                      <a:pt x="17774" y="12724"/>
                      <a:pt x="17777" y="12593"/>
                      <a:pt x="17854" y="12593"/>
                    </a:cubicBezTo>
                    <a:cubicBezTo>
                      <a:pt x="17890" y="12593"/>
                      <a:pt x="17943" y="12622"/>
                      <a:pt x="18021" y="12666"/>
                    </a:cubicBezTo>
                    <a:cubicBezTo>
                      <a:pt x="18263" y="12804"/>
                      <a:pt x="18263" y="12804"/>
                      <a:pt x="18208" y="13987"/>
                    </a:cubicBezTo>
                    <a:cubicBezTo>
                      <a:pt x="18180" y="14600"/>
                      <a:pt x="18180" y="15066"/>
                      <a:pt x="18208" y="15066"/>
                    </a:cubicBezTo>
                    <a:cubicBezTo>
                      <a:pt x="18210" y="15066"/>
                      <a:pt x="18212" y="15064"/>
                      <a:pt x="18213" y="15061"/>
                    </a:cubicBezTo>
                    <a:cubicBezTo>
                      <a:pt x="18246" y="15001"/>
                      <a:pt x="18300" y="14497"/>
                      <a:pt x="18334" y="13929"/>
                    </a:cubicBezTo>
                    <a:cubicBezTo>
                      <a:pt x="18367" y="13362"/>
                      <a:pt x="18413" y="12899"/>
                      <a:pt x="18434" y="12894"/>
                    </a:cubicBezTo>
                    <a:cubicBezTo>
                      <a:pt x="18435" y="12893"/>
                      <a:pt x="18435" y="12893"/>
                      <a:pt x="18436" y="12893"/>
                    </a:cubicBezTo>
                    <a:cubicBezTo>
                      <a:pt x="18462" y="12893"/>
                      <a:pt x="18567" y="12972"/>
                      <a:pt x="18677" y="13073"/>
                    </a:cubicBezTo>
                    <a:cubicBezTo>
                      <a:pt x="18863" y="13245"/>
                      <a:pt x="18878" y="13300"/>
                      <a:pt x="18829" y="13664"/>
                    </a:cubicBezTo>
                    <a:cubicBezTo>
                      <a:pt x="18798" y="13890"/>
                      <a:pt x="18802" y="14108"/>
                      <a:pt x="18835" y="14159"/>
                    </a:cubicBezTo>
                    <a:cubicBezTo>
                      <a:pt x="18839" y="14165"/>
                      <a:pt x="18844" y="14168"/>
                      <a:pt x="18848" y="14168"/>
                    </a:cubicBezTo>
                    <a:cubicBezTo>
                      <a:pt x="18878" y="14168"/>
                      <a:pt x="18909" y="14021"/>
                      <a:pt x="18918" y="13811"/>
                    </a:cubicBezTo>
                    <a:cubicBezTo>
                      <a:pt x="18931" y="13573"/>
                      <a:pt x="18980" y="13379"/>
                      <a:pt x="19026" y="13379"/>
                    </a:cubicBezTo>
                    <a:cubicBezTo>
                      <a:pt x="19027" y="13379"/>
                      <a:pt x="19027" y="13379"/>
                      <a:pt x="19028" y="13379"/>
                    </a:cubicBezTo>
                    <a:cubicBezTo>
                      <a:pt x="19166" y="13392"/>
                      <a:pt x="21151" y="14807"/>
                      <a:pt x="21178" y="14911"/>
                    </a:cubicBezTo>
                    <a:cubicBezTo>
                      <a:pt x="21191" y="14964"/>
                      <a:pt x="21151" y="15182"/>
                      <a:pt x="21091" y="15385"/>
                    </a:cubicBezTo>
                    <a:cubicBezTo>
                      <a:pt x="21031" y="15587"/>
                      <a:pt x="21007" y="15777"/>
                      <a:pt x="21040" y="15795"/>
                    </a:cubicBezTo>
                    <a:cubicBezTo>
                      <a:pt x="21042" y="15796"/>
                      <a:pt x="21044" y="15797"/>
                      <a:pt x="21045" y="15797"/>
                    </a:cubicBezTo>
                    <a:cubicBezTo>
                      <a:pt x="21081" y="15797"/>
                      <a:pt x="21147" y="15616"/>
                      <a:pt x="21198" y="15375"/>
                    </a:cubicBezTo>
                    <a:cubicBezTo>
                      <a:pt x="21262" y="15082"/>
                      <a:pt x="21304" y="14977"/>
                      <a:pt x="21387" y="14977"/>
                    </a:cubicBezTo>
                    <a:cubicBezTo>
                      <a:pt x="21408" y="14977"/>
                      <a:pt x="21433" y="14984"/>
                      <a:pt x="21462" y="14997"/>
                    </a:cubicBezTo>
                    <a:cubicBezTo>
                      <a:pt x="21605" y="15064"/>
                      <a:pt x="21617" y="15111"/>
                      <a:pt x="21558" y="15385"/>
                    </a:cubicBezTo>
                    <a:cubicBezTo>
                      <a:pt x="21519" y="15560"/>
                      <a:pt x="21508" y="15753"/>
                      <a:pt x="21528" y="15821"/>
                    </a:cubicBezTo>
                    <a:cubicBezTo>
                      <a:pt x="21533" y="15835"/>
                      <a:pt x="21538" y="15841"/>
                      <a:pt x="21545" y="15841"/>
                    </a:cubicBezTo>
                    <a:cubicBezTo>
                      <a:pt x="21572" y="15841"/>
                      <a:pt x="21614" y="15740"/>
                      <a:pt x="21651" y="15581"/>
                    </a:cubicBezTo>
                    <a:lnTo>
                      <a:pt x="21737" y="15218"/>
                    </a:lnTo>
                    <a:lnTo>
                      <a:pt x="22030" y="15405"/>
                    </a:lnTo>
                    <a:cubicBezTo>
                      <a:pt x="22190" y="15507"/>
                      <a:pt x="22308" y="15613"/>
                      <a:pt x="22293" y="15640"/>
                    </a:cubicBezTo>
                    <a:cubicBezTo>
                      <a:pt x="22244" y="15725"/>
                      <a:pt x="20493" y="17000"/>
                      <a:pt x="20429" y="17000"/>
                    </a:cubicBezTo>
                    <a:cubicBezTo>
                      <a:pt x="20429" y="17000"/>
                      <a:pt x="20428" y="17000"/>
                      <a:pt x="20428" y="17000"/>
                    </a:cubicBezTo>
                    <a:cubicBezTo>
                      <a:pt x="20408" y="16989"/>
                      <a:pt x="20448" y="16499"/>
                      <a:pt x="20519" y="15913"/>
                    </a:cubicBezTo>
                    <a:cubicBezTo>
                      <a:pt x="20588" y="15326"/>
                      <a:pt x="20622" y="14810"/>
                      <a:pt x="20594" y="14766"/>
                    </a:cubicBezTo>
                    <a:cubicBezTo>
                      <a:pt x="20593" y="14764"/>
                      <a:pt x="20591" y="14763"/>
                      <a:pt x="20590" y="14763"/>
                    </a:cubicBezTo>
                    <a:cubicBezTo>
                      <a:pt x="20559" y="14763"/>
                      <a:pt x="20480" y="15272"/>
                      <a:pt x="20413" y="15924"/>
                    </a:cubicBezTo>
                    <a:cubicBezTo>
                      <a:pt x="20299" y="17019"/>
                      <a:pt x="20254" y="17183"/>
                      <a:pt x="20024" y="17334"/>
                    </a:cubicBezTo>
                    <a:cubicBezTo>
                      <a:pt x="19893" y="17422"/>
                      <a:pt x="19768" y="17489"/>
                      <a:pt x="19738" y="17489"/>
                    </a:cubicBezTo>
                    <a:cubicBezTo>
                      <a:pt x="19735" y="17489"/>
                      <a:pt x="19734" y="17489"/>
                      <a:pt x="19732" y="17488"/>
                    </a:cubicBezTo>
                    <a:cubicBezTo>
                      <a:pt x="19716" y="17479"/>
                      <a:pt x="19765" y="16947"/>
                      <a:pt x="19843" y="16297"/>
                    </a:cubicBezTo>
                    <a:cubicBezTo>
                      <a:pt x="19921" y="15646"/>
                      <a:pt x="19973" y="15079"/>
                      <a:pt x="19961" y="15025"/>
                    </a:cubicBezTo>
                    <a:cubicBezTo>
                      <a:pt x="19952" y="14984"/>
                      <a:pt x="19942" y="14963"/>
                      <a:pt x="19930" y="14963"/>
                    </a:cubicBezTo>
                    <a:cubicBezTo>
                      <a:pt x="19871" y="14963"/>
                      <a:pt x="19777" y="15468"/>
                      <a:pt x="19659" y="16429"/>
                    </a:cubicBezTo>
                    <a:cubicBezTo>
                      <a:pt x="19533" y="17455"/>
                      <a:pt x="19462" y="17732"/>
                      <a:pt x="19286" y="17856"/>
                    </a:cubicBezTo>
                    <a:cubicBezTo>
                      <a:pt x="19175" y="17935"/>
                      <a:pt x="19074" y="17991"/>
                      <a:pt x="19043" y="17991"/>
                    </a:cubicBezTo>
                    <a:cubicBezTo>
                      <a:pt x="19040" y="17991"/>
                      <a:pt x="19037" y="17991"/>
                      <a:pt x="19036" y="17990"/>
                    </a:cubicBezTo>
                    <a:cubicBezTo>
                      <a:pt x="19018" y="17976"/>
                      <a:pt x="19105" y="17314"/>
                      <a:pt x="19231" y="16516"/>
                    </a:cubicBezTo>
                    <a:cubicBezTo>
                      <a:pt x="19357" y="15716"/>
                      <a:pt x="19430" y="15024"/>
                      <a:pt x="19393" y="14973"/>
                    </a:cubicBezTo>
                    <a:cubicBezTo>
                      <a:pt x="19388" y="14966"/>
                      <a:pt x="19382" y="14962"/>
                      <a:pt x="19376" y="14962"/>
                    </a:cubicBezTo>
                    <a:cubicBezTo>
                      <a:pt x="19341" y="14962"/>
                      <a:pt x="19297" y="15084"/>
                      <a:pt x="19270" y="15268"/>
                    </a:cubicBezTo>
                    <a:cubicBezTo>
                      <a:pt x="18843" y="18070"/>
                      <a:pt x="18831" y="18115"/>
                      <a:pt x="18586" y="18308"/>
                    </a:cubicBezTo>
                    <a:cubicBezTo>
                      <a:pt x="18391" y="18460"/>
                      <a:pt x="18246" y="18538"/>
                      <a:pt x="18166" y="18538"/>
                    </a:cubicBezTo>
                    <a:cubicBezTo>
                      <a:pt x="18116" y="18538"/>
                      <a:pt x="18092" y="18507"/>
                      <a:pt x="18098" y="18443"/>
                    </a:cubicBezTo>
                    <a:cubicBezTo>
                      <a:pt x="18125" y="18173"/>
                      <a:pt x="18116" y="18010"/>
                      <a:pt x="18089" y="18010"/>
                    </a:cubicBezTo>
                    <a:cubicBezTo>
                      <a:pt x="18072" y="18010"/>
                      <a:pt x="18049" y="18071"/>
                      <a:pt x="18022" y="18204"/>
                    </a:cubicBezTo>
                    <a:cubicBezTo>
                      <a:pt x="17941" y="18621"/>
                      <a:pt x="17849" y="18838"/>
                      <a:pt x="17795" y="18838"/>
                    </a:cubicBezTo>
                    <a:cubicBezTo>
                      <a:pt x="17747" y="18838"/>
                      <a:pt x="17730" y="18659"/>
                      <a:pt x="17781" y="18288"/>
                    </a:cubicBezTo>
                    <a:cubicBezTo>
                      <a:pt x="17809" y="18097"/>
                      <a:pt x="17806" y="17960"/>
                      <a:pt x="17777" y="17960"/>
                    </a:cubicBezTo>
                    <a:cubicBezTo>
                      <a:pt x="17773" y="17960"/>
                      <a:pt x="17769" y="17962"/>
                      <a:pt x="17764" y="17967"/>
                    </a:cubicBezTo>
                    <a:cubicBezTo>
                      <a:pt x="17724" y="18008"/>
                      <a:pt x="17666" y="18261"/>
                      <a:pt x="17640" y="18517"/>
                    </a:cubicBezTo>
                    <a:lnTo>
                      <a:pt x="17588" y="18990"/>
                    </a:lnTo>
                    <a:lnTo>
                      <a:pt x="16530" y="19704"/>
                    </a:lnTo>
                    <a:cubicBezTo>
                      <a:pt x="15963" y="20086"/>
                      <a:pt x="15471" y="20389"/>
                      <a:pt x="15426" y="20389"/>
                    </a:cubicBezTo>
                    <a:cubicBezTo>
                      <a:pt x="15425" y="20389"/>
                      <a:pt x="15425" y="20389"/>
                      <a:pt x="15424" y="20389"/>
                    </a:cubicBezTo>
                    <a:cubicBezTo>
                      <a:pt x="15397" y="20374"/>
                      <a:pt x="15433" y="19958"/>
                      <a:pt x="15506" y="19463"/>
                    </a:cubicBezTo>
                    <a:cubicBezTo>
                      <a:pt x="15578" y="18969"/>
                      <a:pt x="15614" y="18551"/>
                      <a:pt x="15587" y="18537"/>
                    </a:cubicBezTo>
                    <a:cubicBezTo>
                      <a:pt x="15587" y="18536"/>
                      <a:pt x="15586" y="18536"/>
                      <a:pt x="15586" y="18536"/>
                    </a:cubicBezTo>
                    <a:cubicBezTo>
                      <a:pt x="15558" y="18536"/>
                      <a:pt x="15478" y="18973"/>
                      <a:pt x="15405" y="19532"/>
                    </a:cubicBezTo>
                    <a:cubicBezTo>
                      <a:pt x="15320" y="20185"/>
                      <a:pt x="15213" y="20593"/>
                      <a:pt x="15107" y="20660"/>
                    </a:cubicBezTo>
                    <a:cubicBezTo>
                      <a:pt x="15034" y="20707"/>
                      <a:pt x="14952" y="20738"/>
                      <a:pt x="14910" y="20738"/>
                    </a:cubicBezTo>
                    <a:cubicBezTo>
                      <a:pt x="14901" y="20738"/>
                      <a:pt x="14894" y="20736"/>
                      <a:pt x="14889" y="20734"/>
                    </a:cubicBezTo>
                    <a:cubicBezTo>
                      <a:pt x="14858" y="20715"/>
                      <a:pt x="14870" y="20288"/>
                      <a:pt x="14917" y="19779"/>
                    </a:cubicBezTo>
                    <a:cubicBezTo>
                      <a:pt x="14963" y="19271"/>
                      <a:pt x="14973" y="18842"/>
                      <a:pt x="14944" y="18821"/>
                    </a:cubicBezTo>
                    <a:cubicBezTo>
                      <a:pt x="14943" y="18821"/>
                      <a:pt x="14943" y="18821"/>
                      <a:pt x="14942" y="18821"/>
                    </a:cubicBezTo>
                    <a:cubicBezTo>
                      <a:pt x="14911" y="18821"/>
                      <a:pt x="14852" y="19250"/>
                      <a:pt x="14810" y="19798"/>
                    </a:cubicBezTo>
                    <a:cubicBezTo>
                      <a:pt x="14745" y="20647"/>
                      <a:pt x="14646" y="21062"/>
                      <a:pt x="14504" y="21062"/>
                    </a:cubicBezTo>
                    <a:cubicBezTo>
                      <a:pt x="14490" y="21062"/>
                      <a:pt x="14474" y="21057"/>
                      <a:pt x="14459" y="21048"/>
                    </a:cubicBezTo>
                    <a:cubicBezTo>
                      <a:pt x="14418" y="21024"/>
                      <a:pt x="14404" y="20504"/>
                      <a:pt x="14425" y="19898"/>
                    </a:cubicBezTo>
                    <a:cubicBezTo>
                      <a:pt x="14448" y="19292"/>
                      <a:pt x="14437" y="18775"/>
                      <a:pt x="14404" y="18756"/>
                    </a:cubicBezTo>
                    <a:cubicBezTo>
                      <a:pt x="14403" y="18755"/>
                      <a:pt x="14402" y="18755"/>
                      <a:pt x="14401" y="18755"/>
                    </a:cubicBezTo>
                    <a:cubicBezTo>
                      <a:pt x="14368" y="18755"/>
                      <a:pt x="14334" y="19077"/>
                      <a:pt x="14322" y="19481"/>
                    </a:cubicBezTo>
                    <a:cubicBezTo>
                      <a:pt x="14282" y="20909"/>
                      <a:pt x="14227" y="21275"/>
                      <a:pt x="14028" y="21413"/>
                    </a:cubicBezTo>
                    <a:cubicBezTo>
                      <a:pt x="13985" y="21443"/>
                      <a:pt x="13952" y="21465"/>
                      <a:pt x="13927" y="21465"/>
                    </a:cubicBezTo>
                    <a:cubicBezTo>
                      <a:pt x="13852" y="21465"/>
                      <a:pt x="13859" y="21258"/>
                      <a:pt x="13900" y="20473"/>
                    </a:cubicBezTo>
                    <a:cubicBezTo>
                      <a:pt x="13929" y="19886"/>
                      <a:pt x="13973" y="19263"/>
                      <a:pt x="13996" y="19092"/>
                    </a:cubicBezTo>
                    <a:cubicBezTo>
                      <a:pt x="14020" y="18919"/>
                      <a:pt x="14011" y="18768"/>
                      <a:pt x="13980" y="18749"/>
                    </a:cubicBezTo>
                    <a:cubicBezTo>
                      <a:pt x="13970" y="18744"/>
                      <a:pt x="13961" y="18740"/>
                      <a:pt x="13953" y="18740"/>
                    </a:cubicBezTo>
                    <a:cubicBezTo>
                      <a:pt x="13897" y="18740"/>
                      <a:pt x="13882" y="18940"/>
                      <a:pt x="13803" y="20239"/>
                    </a:cubicBezTo>
                    <a:cubicBezTo>
                      <a:pt x="13766" y="20890"/>
                      <a:pt x="13714" y="21487"/>
                      <a:pt x="13692" y="21560"/>
                    </a:cubicBezTo>
                    <a:cubicBezTo>
                      <a:pt x="13649" y="21699"/>
                      <a:pt x="12939" y="22198"/>
                      <a:pt x="12795" y="22198"/>
                    </a:cubicBezTo>
                    <a:cubicBezTo>
                      <a:pt x="12788" y="22198"/>
                      <a:pt x="12782" y="22196"/>
                      <a:pt x="12778" y="22194"/>
                    </a:cubicBezTo>
                    <a:cubicBezTo>
                      <a:pt x="12751" y="22178"/>
                      <a:pt x="12786" y="21747"/>
                      <a:pt x="12854" y="21232"/>
                    </a:cubicBezTo>
                    <a:cubicBezTo>
                      <a:pt x="12925" y="20718"/>
                      <a:pt x="12961" y="20288"/>
                      <a:pt x="12938" y="20275"/>
                    </a:cubicBezTo>
                    <a:cubicBezTo>
                      <a:pt x="12938" y="20275"/>
                      <a:pt x="12937" y="20275"/>
                      <a:pt x="12937" y="20275"/>
                    </a:cubicBezTo>
                    <a:cubicBezTo>
                      <a:pt x="12912" y="20275"/>
                      <a:pt x="12833" y="20710"/>
                      <a:pt x="12760" y="21249"/>
                    </a:cubicBezTo>
                    <a:cubicBezTo>
                      <a:pt x="12631" y="22202"/>
                      <a:pt x="12518" y="22522"/>
                      <a:pt x="12290" y="22582"/>
                    </a:cubicBezTo>
                    <a:cubicBezTo>
                      <a:pt x="12289" y="22582"/>
                      <a:pt x="12288" y="22582"/>
                      <a:pt x="12288" y="22582"/>
                    </a:cubicBezTo>
                    <a:cubicBezTo>
                      <a:pt x="12218" y="22582"/>
                      <a:pt x="11668" y="21621"/>
                      <a:pt x="10988" y="20314"/>
                    </a:cubicBezTo>
                    <a:lnTo>
                      <a:pt x="9794" y="18016"/>
                    </a:lnTo>
                    <a:lnTo>
                      <a:pt x="9836" y="17230"/>
                    </a:lnTo>
                    <a:cubicBezTo>
                      <a:pt x="9857" y="16800"/>
                      <a:pt x="9911" y="16118"/>
                      <a:pt x="9951" y="15726"/>
                    </a:cubicBezTo>
                    <a:cubicBezTo>
                      <a:pt x="9992" y="15339"/>
                      <a:pt x="9991" y="15028"/>
                      <a:pt x="9951" y="15028"/>
                    </a:cubicBezTo>
                    <a:cubicBezTo>
                      <a:pt x="9951" y="15028"/>
                      <a:pt x="9950" y="15028"/>
                      <a:pt x="9949" y="15028"/>
                    </a:cubicBezTo>
                    <a:cubicBezTo>
                      <a:pt x="9872" y="15048"/>
                      <a:pt x="9784" y="15775"/>
                      <a:pt x="9690" y="17165"/>
                    </a:cubicBezTo>
                    <a:cubicBezTo>
                      <a:pt x="9667" y="17504"/>
                      <a:pt x="9658" y="17644"/>
                      <a:pt x="9624" y="17644"/>
                    </a:cubicBezTo>
                    <a:cubicBezTo>
                      <a:pt x="9600" y="17644"/>
                      <a:pt x="9564" y="17575"/>
                      <a:pt x="9503" y="17458"/>
                    </a:cubicBezTo>
                    <a:cubicBezTo>
                      <a:pt x="9397" y="17253"/>
                      <a:pt x="9362" y="16842"/>
                      <a:pt x="9382" y="16041"/>
                    </a:cubicBezTo>
                    <a:cubicBezTo>
                      <a:pt x="9400" y="15416"/>
                      <a:pt x="9431" y="14823"/>
                      <a:pt x="9457" y="14714"/>
                    </a:cubicBezTo>
                    <a:cubicBezTo>
                      <a:pt x="9483" y="14604"/>
                      <a:pt x="9468" y="14446"/>
                      <a:pt x="9424" y="14362"/>
                    </a:cubicBezTo>
                    <a:cubicBezTo>
                      <a:pt x="9421" y="14356"/>
                      <a:pt x="9418" y="14353"/>
                      <a:pt x="9415" y="14353"/>
                    </a:cubicBezTo>
                    <a:cubicBezTo>
                      <a:pt x="9329" y="14353"/>
                      <a:pt x="9172" y="16445"/>
                      <a:pt x="9243" y="16737"/>
                    </a:cubicBezTo>
                    <a:cubicBezTo>
                      <a:pt x="9264" y="16821"/>
                      <a:pt x="9271" y="16861"/>
                      <a:pt x="9254" y="16861"/>
                    </a:cubicBezTo>
                    <a:cubicBezTo>
                      <a:pt x="9240" y="16861"/>
                      <a:pt x="9209" y="16833"/>
                      <a:pt x="9156" y="16780"/>
                    </a:cubicBezTo>
                    <a:cubicBezTo>
                      <a:pt x="8921" y="16542"/>
                      <a:pt x="8865" y="16103"/>
                      <a:pt x="8914" y="14890"/>
                    </a:cubicBezTo>
                    <a:cubicBezTo>
                      <a:pt x="8956" y="13871"/>
                      <a:pt x="8967" y="13661"/>
                      <a:pt x="8930" y="13661"/>
                    </a:cubicBezTo>
                    <a:cubicBezTo>
                      <a:pt x="8918" y="13661"/>
                      <a:pt x="8901" y="13683"/>
                      <a:pt x="8878" y="13707"/>
                    </a:cubicBezTo>
                    <a:cubicBezTo>
                      <a:pt x="8838" y="13748"/>
                      <a:pt x="8795" y="14250"/>
                      <a:pt x="8785" y="14821"/>
                    </a:cubicBezTo>
                    <a:cubicBezTo>
                      <a:pt x="8773" y="15393"/>
                      <a:pt x="8738" y="15868"/>
                      <a:pt x="8706" y="15876"/>
                    </a:cubicBezTo>
                    <a:cubicBezTo>
                      <a:pt x="8705" y="15876"/>
                      <a:pt x="8704" y="15876"/>
                      <a:pt x="8702" y="15876"/>
                    </a:cubicBezTo>
                    <a:cubicBezTo>
                      <a:pt x="8668" y="15876"/>
                      <a:pt x="8584" y="15763"/>
                      <a:pt x="8515" y="15622"/>
                    </a:cubicBezTo>
                    <a:cubicBezTo>
                      <a:pt x="8428" y="15446"/>
                      <a:pt x="8404" y="15030"/>
                      <a:pt x="8444" y="14430"/>
                    </a:cubicBezTo>
                    <a:cubicBezTo>
                      <a:pt x="8477" y="13923"/>
                      <a:pt x="8484" y="13473"/>
                      <a:pt x="8453" y="13428"/>
                    </a:cubicBezTo>
                    <a:cubicBezTo>
                      <a:pt x="8451" y="13426"/>
                      <a:pt x="8450" y="13425"/>
                      <a:pt x="8448" y="13425"/>
                    </a:cubicBezTo>
                    <a:cubicBezTo>
                      <a:pt x="8420" y="13425"/>
                      <a:pt x="8384" y="13737"/>
                      <a:pt x="8365" y="14151"/>
                    </a:cubicBezTo>
                    <a:cubicBezTo>
                      <a:pt x="8345" y="14591"/>
                      <a:pt x="8305" y="14977"/>
                      <a:pt x="8279" y="15006"/>
                    </a:cubicBezTo>
                    <a:cubicBezTo>
                      <a:pt x="8279" y="15007"/>
                      <a:pt x="8279" y="15007"/>
                      <a:pt x="8278" y="15007"/>
                    </a:cubicBezTo>
                    <a:cubicBezTo>
                      <a:pt x="8229" y="15007"/>
                      <a:pt x="7481" y="13620"/>
                      <a:pt x="6592" y="11892"/>
                    </a:cubicBezTo>
                    <a:lnTo>
                      <a:pt x="4963" y="8733"/>
                    </a:lnTo>
                    <a:lnTo>
                      <a:pt x="4984" y="7678"/>
                    </a:lnTo>
                    <a:cubicBezTo>
                      <a:pt x="4998" y="7097"/>
                      <a:pt x="5010" y="6514"/>
                      <a:pt x="5015" y="6379"/>
                    </a:cubicBezTo>
                    <a:cubicBezTo>
                      <a:pt x="5019" y="6268"/>
                      <a:pt x="5011" y="6214"/>
                      <a:pt x="4991" y="6214"/>
                    </a:cubicBezTo>
                    <a:cubicBezTo>
                      <a:pt x="4981" y="6214"/>
                      <a:pt x="4968" y="6228"/>
                      <a:pt x="4951" y="6256"/>
                    </a:cubicBezTo>
                    <a:cubicBezTo>
                      <a:pt x="4913" y="6322"/>
                      <a:pt x="4873" y="6847"/>
                      <a:pt x="4864" y="7416"/>
                    </a:cubicBezTo>
                    <a:cubicBezTo>
                      <a:pt x="4854" y="8078"/>
                      <a:pt x="4847" y="8312"/>
                      <a:pt x="4794" y="8312"/>
                    </a:cubicBezTo>
                    <a:cubicBezTo>
                      <a:pt x="4769" y="8312"/>
                      <a:pt x="4733" y="8259"/>
                      <a:pt x="4682" y="8173"/>
                    </a:cubicBezTo>
                    <a:cubicBezTo>
                      <a:pt x="4560" y="7966"/>
                      <a:pt x="4508" y="7645"/>
                      <a:pt x="4488" y="6968"/>
                    </a:cubicBezTo>
                    <a:cubicBezTo>
                      <a:pt x="4468" y="6233"/>
                      <a:pt x="4417" y="5763"/>
                      <a:pt x="4369" y="5763"/>
                    </a:cubicBezTo>
                    <a:cubicBezTo>
                      <a:pt x="4354" y="5763"/>
                      <a:pt x="4340" y="5808"/>
                      <a:pt x="4326" y="5905"/>
                    </a:cubicBezTo>
                    <a:cubicBezTo>
                      <a:pt x="4309" y="6026"/>
                      <a:pt x="4313" y="6405"/>
                      <a:pt x="4336" y="6761"/>
                    </a:cubicBezTo>
                    <a:cubicBezTo>
                      <a:pt x="4357" y="7096"/>
                      <a:pt x="4338" y="7346"/>
                      <a:pt x="4295" y="7346"/>
                    </a:cubicBezTo>
                    <a:cubicBezTo>
                      <a:pt x="4292" y="7346"/>
                      <a:pt x="4289" y="7345"/>
                      <a:pt x="4286" y="7343"/>
                    </a:cubicBezTo>
                    <a:cubicBezTo>
                      <a:pt x="4171" y="7268"/>
                      <a:pt x="3098" y="5172"/>
                      <a:pt x="3016" y="4864"/>
                    </a:cubicBezTo>
                    <a:cubicBezTo>
                      <a:pt x="2983" y="4737"/>
                      <a:pt x="2964" y="4303"/>
                      <a:pt x="2976" y="3907"/>
                    </a:cubicBezTo>
                    <a:cubicBezTo>
                      <a:pt x="2988" y="3512"/>
                      <a:pt x="2972" y="3169"/>
                      <a:pt x="2942" y="3152"/>
                    </a:cubicBezTo>
                    <a:cubicBezTo>
                      <a:pt x="2941" y="3151"/>
                      <a:pt x="2941" y="3151"/>
                      <a:pt x="2940" y="3151"/>
                    </a:cubicBezTo>
                    <a:cubicBezTo>
                      <a:pt x="2910" y="3151"/>
                      <a:pt x="2888" y="3436"/>
                      <a:pt x="2885" y="3798"/>
                    </a:cubicBezTo>
                    <a:cubicBezTo>
                      <a:pt x="2884" y="4170"/>
                      <a:pt x="2843" y="4486"/>
                      <a:pt x="2795" y="4497"/>
                    </a:cubicBezTo>
                    <a:cubicBezTo>
                      <a:pt x="2786" y="4500"/>
                      <a:pt x="2778" y="4501"/>
                      <a:pt x="2770" y="4501"/>
                    </a:cubicBezTo>
                    <a:cubicBezTo>
                      <a:pt x="2679" y="4501"/>
                      <a:pt x="2655" y="4323"/>
                      <a:pt x="2642" y="3659"/>
                    </a:cubicBezTo>
                    <a:cubicBezTo>
                      <a:pt x="2635" y="3319"/>
                      <a:pt x="2603" y="2955"/>
                      <a:pt x="2573" y="2850"/>
                    </a:cubicBezTo>
                    <a:cubicBezTo>
                      <a:pt x="2568" y="2832"/>
                      <a:pt x="2564" y="2824"/>
                      <a:pt x="2559" y="2824"/>
                    </a:cubicBezTo>
                    <a:cubicBezTo>
                      <a:pt x="2537" y="2824"/>
                      <a:pt x="2525" y="3042"/>
                      <a:pt x="2531" y="3378"/>
                    </a:cubicBezTo>
                    <a:cubicBezTo>
                      <a:pt x="2539" y="3804"/>
                      <a:pt x="2539" y="3973"/>
                      <a:pt x="2503" y="3973"/>
                    </a:cubicBezTo>
                    <a:cubicBezTo>
                      <a:pt x="2481" y="3973"/>
                      <a:pt x="2446" y="3913"/>
                      <a:pt x="2393" y="3813"/>
                    </a:cubicBezTo>
                    <a:cubicBezTo>
                      <a:pt x="2309" y="3657"/>
                      <a:pt x="2236" y="3346"/>
                      <a:pt x="2234" y="3131"/>
                    </a:cubicBezTo>
                    <a:cubicBezTo>
                      <a:pt x="2230" y="2915"/>
                      <a:pt x="2222" y="2598"/>
                      <a:pt x="2216" y="2437"/>
                    </a:cubicBezTo>
                    <a:cubicBezTo>
                      <a:pt x="2211" y="2296"/>
                      <a:pt x="2240" y="2199"/>
                      <a:pt x="2284" y="2199"/>
                    </a:cubicBezTo>
                    <a:close/>
                    <a:moveTo>
                      <a:pt x="294" y="1"/>
                    </a:moveTo>
                    <a:cubicBezTo>
                      <a:pt x="164" y="1"/>
                      <a:pt x="99" y="38"/>
                      <a:pt x="75" y="112"/>
                    </a:cubicBezTo>
                    <a:cubicBezTo>
                      <a:pt x="1" y="354"/>
                      <a:pt x="4393" y="9049"/>
                      <a:pt x="9008" y="17803"/>
                    </a:cubicBezTo>
                    <a:cubicBezTo>
                      <a:pt x="9801" y="19300"/>
                      <a:pt x="10745" y="21099"/>
                      <a:pt x="11107" y="21799"/>
                    </a:cubicBezTo>
                    <a:cubicBezTo>
                      <a:pt x="11473" y="22500"/>
                      <a:pt x="11824" y="23117"/>
                      <a:pt x="11894" y="23170"/>
                    </a:cubicBezTo>
                    <a:cubicBezTo>
                      <a:pt x="11941" y="23207"/>
                      <a:pt x="12021" y="23228"/>
                      <a:pt x="12104" y="23228"/>
                    </a:cubicBezTo>
                    <a:cubicBezTo>
                      <a:pt x="12143" y="23228"/>
                      <a:pt x="12182" y="23224"/>
                      <a:pt x="12219" y="23214"/>
                    </a:cubicBezTo>
                    <a:cubicBezTo>
                      <a:pt x="12606" y="23111"/>
                      <a:pt x="22101" y="16639"/>
                      <a:pt x="24098" y="15115"/>
                    </a:cubicBezTo>
                    <a:cubicBezTo>
                      <a:pt x="24381" y="14901"/>
                      <a:pt x="24267" y="14653"/>
                      <a:pt x="23759" y="14374"/>
                    </a:cubicBezTo>
                    <a:cubicBezTo>
                      <a:pt x="23518" y="14243"/>
                      <a:pt x="22813" y="13804"/>
                      <a:pt x="22178" y="13394"/>
                    </a:cubicBezTo>
                    <a:cubicBezTo>
                      <a:pt x="18209" y="10820"/>
                      <a:pt x="15871" y="9309"/>
                      <a:pt x="14564" y="8469"/>
                    </a:cubicBezTo>
                    <a:cubicBezTo>
                      <a:pt x="13739" y="7939"/>
                      <a:pt x="12085" y="6868"/>
                      <a:pt x="10879" y="6079"/>
                    </a:cubicBezTo>
                    <a:cubicBezTo>
                      <a:pt x="5015" y="2247"/>
                      <a:pt x="1972" y="416"/>
                      <a:pt x="1013" y="145"/>
                    </a:cubicBezTo>
                    <a:cubicBezTo>
                      <a:pt x="669" y="48"/>
                      <a:pt x="441" y="1"/>
                      <a:pt x="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30"/>
              <p:cNvSpPr/>
              <p:nvPr/>
            </p:nvSpPr>
            <p:spPr>
              <a:xfrm>
                <a:off x="3057775" y="1407925"/>
                <a:ext cx="3775" cy="17650"/>
              </a:xfrm>
              <a:custGeom>
                <a:avLst/>
                <a:gdLst/>
                <a:ahLst/>
                <a:cxnLst/>
                <a:rect l="l" t="t" r="r" b="b"/>
                <a:pathLst>
                  <a:path w="151" h="706" extrusionOk="0">
                    <a:moveTo>
                      <a:pt x="8" y="0"/>
                    </a:moveTo>
                    <a:cubicBezTo>
                      <a:pt x="0" y="0"/>
                      <a:pt x="10" y="53"/>
                      <a:pt x="31" y="159"/>
                    </a:cubicBezTo>
                    <a:cubicBezTo>
                      <a:pt x="55" y="278"/>
                      <a:pt x="65" y="457"/>
                      <a:pt x="61" y="566"/>
                    </a:cubicBezTo>
                    <a:cubicBezTo>
                      <a:pt x="56" y="659"/>
                      <a:pt x="53" y="706"/>
                      <a:pt x="60" y="706"/>
                    </a:cubicBezTo>
                    <a:cubicBezTo>
                      <a:pt x="66" y="706"/>
                      <a:pt x="82" y="656"/>
                      <a:pt x="115" y="556"/>
                    </a:cubicBezTo>
                    <a:cubicBezTo>
                      <a:pt x="151" y="445"/>
                      <a:pt x="138" y="259"/>
                      <a:pt x="85" y="150"/>
                    </a:cubicBezTo>
                    <a:cubicBezTo>
                      <a:pt x="39" y="51"/>
                      <a:pt x="15"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30"/>
              <p:cNvSpPr/>
              <p:nvPr/>
            </p:nvSpPr>
            <p:spPr>
              <a:xfrm>
                <a:off x="3093925" y="1431925"/>
                <a:ext cx="3175" cy="29625"/>
              </a:xfrm>
              <a:custGeom>
                <a:avLst/>
                <a:gdLst/>
                <a:ahLst/>
                <a:cxnLst/>
                <a:rect l="l" t="t" r="r" b="b"/>
                <a:pathLst>
                  <a:path w="127" h="1185" extrusionOk="0">
                    <a:moveTo>
                      <a:pt x="77" y="1"/>
                    </a:moveTo>
                    <a:cubicBezTo>
                      <a:pt x="47" y="1"/>
                      <a:pt x="19" y="250"/>
                      <a:pt x="9" y="563"/>
                    </a:cubicBezTo>
                    <a:cubicBezTo>
                      <a:pt x="1" y="887"/>
                      <a:pt x="17" y="1167"/>
                      <a:pt x="49" y="1183"/>
                    </a:cubicBezTo>
                    <a:cubicBezTo>
                      <a:pt x="50" y="1184"/>
                      <a:pt x="51" y="1184"/>
                      <a:pt x="52" y="1184"/>
                    </a:cubicBezTo>
                    <a:cubicBezTo>
                      <a:pt x="81" y="1184"/>
                      <a:pt x="109" y="934"/>
                      <a:pt x="117" y="622"/>
                    </a:cubicBezTo>
                    <a:cubicBezTo>
                      <a:pt x="126" y="300"/>
                      <a:pt x="108" y="17"/>
                      <a:pt x="80" y="1"/>
                    </a:cubicBezTo>
                    <a:cubicBezTo>
                      <a:pt x="79" y="1"/>
                      <a:pt x="78" y="1"/>
                      <a:pt x="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30"/>
              <p:cNvSpPr/>
              <p:nvPr/>
            </p:nvSpPr>
            <p:spPr>
              <a:xfrm>
                <a:off x="3062825" y="1453875"/>
                <a:ext cx="5100" cy="47825"/>
              </a:xfrm>
              <a:custGeom>
                <a:avLst/>
                <a:gdLst/>
                <a:ahLst/>
                <a:cxnLst/>
                <a:rect l="l" t="t" r="r" b="b"/>
                <a:pathLst>
                  <a:path w="204" h="1913" extrusionOk="0">
                    <a:moveTo>
                      <a:pt x="112" y="1"/>
                    </a:moveTo>
                    <a:cubicBezTo>
                      <a:pt x="77" y="1"/>
                      <a:pt x="41" y="262"/>
                      <a:pt x="31" y="632"/>
                    </a:cubicBezTo>
                    <a:cubicBezTo>
                      <a:pt x="1" y="1604"/>
                      <a:pt x="9" y="1912"/>
                      <a:pt x="70" y="1912"/>
                    </a:cubicBezTo>
                    <a:cubicBezTo>
                      <a:pt x="72" y="1912"/>
                      <a:pt x="74" y="1912"/>
                      <a:pt x="76" y="1911"/>
                    </a:cubicBezTo>
                    <a:cubicBezTo>
                      <a:pt x="162" y="1890"/>
                      <a:pt x="203" y="130"/>
                      <a:pt x="123" y="9"/>
                    </a:cubicBezTo>
                    <a:cubicBezTo>
                      <a:pt x="119" y="3"/>
                      <a:pt x="116" y="1"/>
                      <a:pt x="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30"/>
              <p:cNvSpPr/>
              <p:nvPr/>
            </p:nvSpPr>
            <p:spPr>
              <a:xfrm>
                <a:off x="3314700" y="1702600"/>
                <a:ext cx="3775" cy="24375"/>
              </a:xfrm>
              <a:custGeom>
                <a:avLst/>
                <a:gdLst/>
                <a:ahLst/>
                <a:cxnLst/>
                <a:rect l="l" t="t" r="r" b="b"/>
                <a:pathLst>
                  <a:path w="151" h="975" extrusionOk="0">
                    <a:moveTo>
                      <a:pt x="121" y="1"/>
                    </a:moveTo>
                    <a:cubicBezTo>
                      <a:pt x="94" y="1"/>
                      <a:pt x="53" y="205"/>
                      <a:pt x="29" y="460"/>
                    </a:cubicBezTo>
                    <a:cubicBezTo>
                      <a:pt x="3" y="727"/>
                      <a:pt x="1" y="961"/>
                      <a:pt x="23" y="974"/>
                    </a:cubicBezTo>
                    <a:cubicBezTo>
                      <a:pt x="24" y="974"/>
                      <a:pt x="25" y="975"/>
                      <a:pt x="26" y="975"/>
                    </a:cubicBezTo>
                    <a:cubicBezTo>
                      <a:pt x="50" y="975"/>
                      <a:pt x="90" y="772"/>
                      <a:pt x="118" y="514"/>
                    </a:cubicBezTo>
                    <a:cubicBezTo>
                      <a:pt x="148" y="249"/>
                      <a:pt x="150" y="17"/>
                      <a:pt x="124" y="2"/>
                    </a:cubicBezTo>
                    <a:cubicBezTo>
                      <a:pt x="123" y="1"/>
                      <a:pt x="122" y="1"/>
                      <a:pt x="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30"/>
              <p:cNvSpPr/>
              <p:nvPr/>
            </p:nvSpPr>
            <p:spPr>
              <a:xfrm>
                <a:off x="3345200" y="1714850"/>
                <a:ext cx="5075" cy="29850"/>
              </a:xfrm>
              <a:custGeom>
                <a:avLst/>
                <a:gdLst/>
                <a:ahLst/>
                <a:cxnLst/>
                <a:rect l="l" t="t" r="r" b="b"/>
                <a:pathLst>
                  <a:path w="203" h="1194" extrusionOk="0">
                    <a:moveTo>
                      <a:pt x="166" y="0"/>
                    </a:moveTo>
                    <a:cubicBezTo>
                      <a:pt x="132" y="0"/>
                      <a:pt x="78" y="258"/>
                      <a:pt x="44" y="578"/>
                    </a:cubicBezTo>
                    <a:cubicBezTo>
                      <a:pt x="0" y="984"/>
                      <a:pt x="3" y="1193"/>
                      <a:pt x="31" y="1193"/>
                    </a:cubicBezTo>
                    <a:cubicBezTo>
                      <a:pt x="56" y="1193"/>
                      <a:pt x="103" y="1009"/>
                      <a:pt x="151" y="631"/>
                    </a:cubicBezTo>
                    <a:cubicBezTo>
                      <a:pt x="194" y="298"/>
                      <a:pt x="202" y="17"/>
                      <a:pt x="169" y="1"/>
                    </a:cubicBezTo>
                    <a:cubicBezTo>
                      <a:pt x="168" y="1"/>
                      <a:pt x="167" y="0"/>
                      <a:pt x="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30"/>
              <p:cNvSpPr/>
              <p:nvPr/>
            </p:nvSpPr>
            <p:spPr>
              <a:xfrm>
                <a:off x="3329575" y="1721000"/>
                <a:ext cx="6425" cy="43525"/>
              </a:xfrm>
              <a:custGeom>
                <a:avLst/>
                <a:gdLst/>
                <a:ahLst/>
                <a:cxnLst/>
                <a:rect l="l" t="t" r="r" b="b"/>
                <a:pathLst>
                  <a:path w="257" h="1741" extrusionOk="0">
                    <a:moveTo>
                      <a:pt x="228" y="1"/>
                    </a:moveTo>
                    <a:cubicBezTo>
                      <a:pt x="200" y="1"/>
                      <a:pt x="133" y="372"/>
                      <a:pt x="78" y="841"/>
                    </a:cubicBezTo>
                    <a:cubicBezTo>
                      <a:pt x="22" y="1322"/>
                      <a:pt x="1" y="1726"/>
                      <a:pt x="30" y="1740"/>
                    </a:cubicBezTo>
                    <a:cubicBezTo>
                      <a:pt x="31" y="1740"/>
                      <a:pt x="31" y="1740"/>
                      <a:pt x="32" y="1740"/>
                    </a:cubicBezTo>
                    <a:cubicBezTo>
                      <a:pt x="63" y="1740"/>
                      <a:pt x="129" y="1370"/>
                      <a:pt x="181" y="899"/>
                    </a:cubicBezTo>
                    <a:cubicBezTo>
                      <a:pt x="235" y="419"/>
                      <a:pt x="256" y="17"/>
                      <a:pt x="229" y="1"/>
                    </a:cubicBezTo>
                    <a:cubicBezTo>
                      <a:pt x="229" y="1"/>
                      <a:pt x="22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30"/>
              <p:cNvSpPr/>
              <p:nvPr/>
            </p:nvSpPr>
            <p:spPr>
              <a:xfrm>
                <a:off x="3222800" y="1805175"/>
                <a:ext cx="5425" cy="38750"/>
              </a:xfrm>
              <a:custGeom>
                <a:avLst/>
                <a:gdLst/>
                <a:ahLst/>
                <a:cxnLst/>
                <a:rect l="l" t="t" r="r" b="b"/>
                <a:pathLst>
                  <a:path w="217" h="1550" extrusionOk="0">
                    <a:moveTo>
                      <a:pt x="185" y="0"/>
                    </a:moveTo>
                    <a:cubicBezTo>
                      <a:pt x="169" y="0"/>
                      <a:pt x="146" y="67"/>
                      <a:pt x="114" y="209"/>
                    </a:cubicBezTo>
                    <a:cubicBezTo>
                      <a:pt x="43" y="528"/>
                      <a:pt x="1" y="1512"/>
                      <a:pt x="57" y="1549"/>
                    </a:cubicBezTo>
                    <a:cubicBezTo>
                      <a:pt x="57" y="1549"/>
                      <a:pt x="58" y="1549"/>
                      <a:pt x="58" y="1549"/>
                    </a:cubicBezTo>
                    <a:cubicBezTo>
                      <a:pt x="83" y="1549"/>
                      <a:pt x="135" y="1209"/>
                      <a:pt x="171" y="784"/>
                    </a:cubicBezTo>
                    <a:cubicBezTo>
                      <a:pt x="214" y="280"/>
                      <a:pt x="216"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30"/>
              <p:cNvSpPr/>
              <p:nvPr/>
            </p:nvSpPr>
            <p:spPr>
              <a:xfrm>
                <a:off x="3239325" y="1495875"/>
                <a:ext cx="5825" cy="7450"/>
              </a:xfrm>
              <a:custGeom>
                <a:avLst/>
                <a:gdLst/>
                <a:ahLst/>
                <a:cxnLst/>
                <a:rect l="l" t="t" r="r" b="b"/>
                <a:pathLst>
                  <a:path w="233" h="298" extrusionOk="0">
                    <a:moveTo>
                      <a:pt x="186" y="1"/>
                    </a:moveTo>
                    <a:cubicBezTo>
                      <a:pt x="181" y="1"/>
                      <a:pt x="175" y="1"/>
                      <a:pt x="169" y="3"/>
                    </a:cubicBezTo>
                    <a:cubicBezTo>
                      <a:pt x="114" y="18"/>
                      <a:pt x="50" y="84"/>
                      <a:pt x="30" y="154"/>
                    </a:cubicBezTo>
                    <a:cubicBezTo>
                      <a:pt x="0" y="250"/>
                      <a:pt x="18" y="297"/>
                      <a:pt x="54" y="297"/>
                    </a:cubicBezTo>
                    <a:cubicBezTo>
                      <a:pt x="90" y="297"/>
                      <a:pt x="145" y="250"/>
                      <a:pt x="189" y="154"/>
                    </a:cubicBezTo>
                    <a:cubicBezTo>
                      <a:pt x="232" y="59"/>
                      <a:pt x="231" y="1"/>
                      <a:pt x="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30"/>
              <p:cNvSpPr/>
              <p:nvPr/>
            </p:nvSpPr>
            <p:spPr>
              <a:xfrm>
                <a:off x="3175225" y="1483075"/>
                <a:ext cx="2550" cy="21925"/>
              </a:xfrm>
              <a:custGeom>
                <a:avLst/>
                <a:gdLst/>
                <a:ahLst/>
                <a:cxnLst/>
                <a:rect l="l" t="t" r="r" b="b"/>
                <a:pathLst>
                  <a:path w="102" h="877" extrusionOk="0">
                    <a:moveTo>
                      <a:pt x="47" y="0"/>
                    </a:moveTo>
                    <a:cubicBezTo>
                      <a:pt x="22" y="0"/>
                      <a:pt x="1" y="178"/>
                      <a:pt x="1" y="408"/>
                    </a:cubicBezTo>
                    <a:cubicBezTo>
                      <a:pt x="1" y="646"/>
                      <a:pt x="25" y="857"/>
                      <a:pt x="53" y="876"/>
                    </a:cubicBezTo>
                    <a:cubicBezTo>
                      <a:pt x="54" y="877"/>
                      <a:pt x="55" y="877"/>
                      <a:pt x="56" y="877"/>
                    </a:cubicBezTo>
                    <a:cubicBezTo>
                      <a:pt x="82" y="877"/>
                      <a:pt x="101" y="697"/>
                      <a:pt x="100" y="469"/>
                    </a:cubicBezTo>
                    <a:cubicBezTo>
                      <a:pt x="98" y="233"/>
                      <a:pt x="74" y="17"/>
                      <a:pt x="50" y="1"/>
                    </a:cubicBezTo>
                    <a:cubicBezTo>
                      <a:pt x="49" y="1"/>
                      <a:pt x="48" y="0"/>
                      <a:pt x="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30"/>
              <p:cNvSpPr/>
              <p:nvPr/>
            </p:nvSpPr>
            <p:spPr>
              <a:xfrm>
                <a:off x="3209975" y="1512400"/>
                <a:ext cx="4675" cy="26200"/>
              </a:xfrm>
              <a:custGeom>
                <a:avLst/>
                <a:gdLst/>
                <a:ahLst/>
                <a:cxnLst/>
                <a:rect l="l" t="t" r="r" b="b"/>
                <a:pathLst>
                  <a:path w="187" h="1048" extrusionOk="0">
                    <a:moveTo>
                      <a:pt x="24" y="1"/>
                    </a:moveTo>
                    <a:cubicBezTo>
                      <a:pt x="23" y="1"/>
                      <a:pt x="22" y="1"/>
                      <a:pt x="22" y="1"/>
                    </a:cubicBezTo>
                    <a:cubicBezTo>
                      <a:pt x="0" y="5"/>
                      <a:pt x="4" y="258"/>
                      <a:pt x="28" y="572"/>
                    </a:cubicBezTo>
                    <a:cubicBezTo>
                      <a:pt x="51" y="853"/>
                      <a:pt x="89" y="1047"/>
                      <a:pt x="117" y="1047"/>
                    </a:cubicBezTo>
                    <a:cubicBezTo>
                      <a:pt x="121" y="1047"/>
                      <a:pt x="124" y="1044"/>
                      <a:pt x="127" y="1039"/>
                    </a:cubicBezTo>
                    <a:cubicBezTo>
                      <a:pt x="187" y="931"/>
                      <a:pt x="94" y="1"/>
                      <a:pt x="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30"/>
              <p:cNvSpPr/>
              <p:nvPr/>
            </p:nvSpPr>
            <p:spPr>
              <a:xfrm>
                <a:off x="3237225" y="1526325"/>
                <a:ext cx="4000" cy="26925"/>
              </a:xfrm>
              <a:custGeom>
                <a:avLst/>
                <a:gdLst/>
                <a:ahLst/>
                <a:cxnLst/>
                <a:rect l="l" t="t" r="r" b="b"/>
                <a:pathLst>
                  <a:path w="160" h="1077" extrusionOk="0">
                    <a:moveTo>
                      <a:pt x="110" y="0"/>
                    </a:moveTo>
                    <a:cubicBezTo>
                      <a:pt x="77" y="0"/>
                      <a:pt x="37" y="221"/>
                      <a:pt x="19" y="503"/>
                    </a:cubicBezTo>
                    <a:cubicBezTo>
                      <a:pt x="0" y="797"/>
                      <a:pt x="12" y="1057"/>
                      <a:pt x="45" y="1075"/>
                    </a:cubicBezTo>
                    <a:cubicBezTo>
                      <a:pt x="47" y="1076"/>
                      <a:pt x="48" y="1076"/>
                      <a:pt x="49" y="1076"/>
                    </a:cubicBezTo>
                    <a:cubicBezTo>
                      <a:pt x="82" y="1076"/>
                      <a:pt x="121" y="857"/>
                      <a:pt x="140" y="574"/>
                    </a:cubicBezTo>
                    <a:cubicBezTo>
                      <a:pt x="159" y="280"/>
                      <a:pt x="147" y="20"/>
                      <a:pt x="114" y="2"/>
                    </a:cubicBezTo>
                    <a:cubicBezTo>
                      <a:pt x="112" y="1"/>
                      <a:pt x="111" y="0"/>
                      <a:pt x="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30"/>
            <p:cNvGrpSpPr/>
            <p:nvPr/>
          </p:nvGrpSpPr>
          <p:grpSpPr>
            <a:xfrm>
              <a:off x="8598113" y="1441650"/>
              <a:ext cx="624950" cy="432750"/>
              <a:chOff x="1620850" y="1687900"/>
              <a:chExt cx="624950" cy="432750"/>
            </a:xfrm>
          </p:grpSpPr>
          <p:sp>
            <p:nvSpPr>
              <p:cNvPr id="4574" name="Google Shape;4574;p30"/>
              <p:cNvSpPr/>
              <p:nvPr/>
            </p:nvSpPr>
            <p:spPr>
              <a:xfrm>
                <a:off x="1620850" y="1687900"/>
                <a:ext cx="624950" cy="432750"/>
              </a:xfrm>
              <a:custGeom>
                <a:avLst/>
                <a:gdLst/>
                <a:ahLst/>
                <a:cxnLst/>
                <a:rect l="l" t="t" r="r" b="b"/>
                <a:pathLst>
                  <a:path w="24998" h="17310" extrusionOk="0">
                    <a:moveTo>
                      <a:pt x="12296" y="9226"/>
                    </a:moveTo>
                    <a:cubicBezTo>
                      <a:pt x="12301" y="9226"/>
                      <a:pt x="12304" y="9227"/>
                      <a:pt x="12307" y="9230"/>
                    </a:cubicBezTo>
                    <a:cubicBezTo>
                      <a:pt x="12320" y="9243"/>
                      <a:pt x="12250" y="9564"/>
                      <a:pt x="12151" y="9938"/>
                    </a:cubicBezTo>
                    <a:cubicBezTo>
                      <a:pt x="12053" y="10313"/>
                      <a:pt x="11966" y="10634"/>
                      <a:pt x="11955" y="10647"/>
                    </a:cubicBezTo>
                    <a:cubicBezTo>
                      <a:pt x="11954" y="10648"/>
                      <a:pt x="11952" y="10649"/>
                      <a:pt x="11949" y="10649"/>
                    </a:cubicBezTo>
                    <a:cubicBezTo>
                      <a:pt x="11923" y="10649"/>
                      <a:pt x="11819" y="10598"/>
                      <a:pt x="11695" y="10521"/>
                    </a:cubicBezTo>
                    <a:cubicBezTo>
                      <a:pt x="11458" y="10376"/>
                      <a:pt x="11454" y="10362"/>
                      <a:pt x="11572" y="10085"/>
                    </a:cubicBezTo>
                    <a:cubicBezTo>
                      <a:pt x="11676" y="9836"/>
                      <a:pt x="12198" y="9226"/>
                      <a:pt x="12296" y="9226"/>
                    </a:cubicBezTo>
                    <a:close/>
                    <a:moveTo>
                      <a:pt x="11767" y="11040"/>
                    </a:moveTo>
                    <a:cubicBezTo>
                      <a:pt x="11840" y="11040"/>
                      <a:pt x="11863" y="11147"/>
                      <a:pt x="11806" y="11300"/>
                    </a:cubicBezTo>
                    <a:cubicBezTo>
                      <a:pt x="11781" y="11363"/>
                      <a:pt x="11766" y="11395"/>
                      <a:pt x="11748" y="11395"/>
                    </a:cubicBezTo>
                    <a:cubicBezTo>
                      <a:pt x="11729" y="11395"/>
                      <a:pt x="11707" y="11360"/>
                      <a:pt x="11667" y="11289"/>
                    </a:cubicBezTo>
                    <a:cubicBezTo>
                      <a:pt x="11601" y="11175"/>
                      <a:pt x="11609" y="11119"/>
                      <a:pt x="11695" y="11066"/>
                    </a:cubicBezTo>
                    <a:cubicBezTo>
                      <a:pt x="11722" y="11048"/>
                      <a:pt x="11746" y="11040"/>
                      <a:pt x="11767" y="11040"/>
                    </a:cubicBezTo>
                    <a:close/>
                    <a:moveTo>
                      <a:pt x="15653" y="7910"/>
                    </a:moveTo>
                    <a:cubicBezTo>
                      <a:pt x="16090" y="7910"/>
                      <a:pt x="16580" y="7937"/>
                      <a:pt x="16809" y="7987"/>
                    </a:cubicBezTo>
                    <a:cubicBezTo>
                      <a:pt x="17413" y="8118"/>
                      <a:pt x="17747" y="8368"/>
                      <a:pt x="17778" y="8715"/>
                    </a:cubicBezTo>
                    <a:cubicBezTo>
                      <a:pt x="17791" y="8870"/>
                      <a:pt x="17836" y="9034"/>
                      <a:pt x="17874" y="9072"/>
                    </a:cubicBezTo>
                    <a:cubicBezTo>
                      <a:pt x="18065" y="9268"/>
                      <a:pt x="17850" y="9972"/>
                      <a:pt x="17417" y="10543"/>
                    </a:cubicBezTo>
                    <a:cubicBezTo>
                      <a:pt x="17219" y="10803"/>
                      <a:pt x="16312" y="11479"/>
                      <a:pt x="16160" y="11479"/>
                    </a:cubicBezTo>
                    <a:cubicBezTo>
                      <a:pt x="16122" y="11479"/>
                      <a:pt x="16233" y="11040"/>
                      <a:pt x="16403" y="10501"/>
                    </a:cubicBezTo>
                    <a:cubicBezTo>
                      <a:pt x="16574" y="9964"/>
                      <a:pt x="16686" y="9524"/>
                      <a:pt x="16653" y="9524"/>
                    </a:cubicBezTo>
                    <a:cubicBezTo>
                      <a:pt x="16620" y="9524"/>
                      <a:pt x="16450" y="9997"/>
                      <a:pt x="16279" y="10575"/>
                    </a:cubicBezTo>
                    <a:lnTo>
                      <a:pt x="15964" y="11626"/>
                    </a:lnTo>
                    <a:lnTo>
                      <a:pt x="15638" y="11757"/>
                    </a:lnTo>
                    <a:cubicBezTo>
                      <a:pt x="15477" y="11822"/>
                      <a:pt x="15336" y="11868"/>
                      <a:pt x="15303" y="11868"/>
                    </a:cubicBezTo>
                    <a:cubicBezTo>
                      <a:pt x="15299" y="11868"/>
                      <a:pt x="15297" y="11868"/>
                      <a:pt x="15296" y="11867"/>
                    </a:cubicBezTo>
                    <a:cubicBezTo>
                      <a:pt x="15286" y="11856"/>
                      <a:pt x="15478" y="11350"/>
                      <a:pt x="15718" y="10747"/>
                    </a:cubicBezTo>
                    <a:cubicBezTo>
                      <a:pt x="15959" y="10146"/>
                      <a:pt x="16148" y="9616"/>
                      <a:pt x="16134" y="9579"/>
                    </a:cubicBezTo>
                    <a:cubicBezTo>
                      <a:pt x="16134" y="9577"/>
                      <a:pt x="16133" y="9576"/>
                      <a:pt x="16132" y="9576"/>
                    </a:cubicBezTo>
                    <a:cubicBezTo>
                      <a:pt x="16105" y="9576"/>
                      <a:pt x="15898" y="10058"/>
                      <a:pt x="15658" y="10679"/>
                    </a:cubicBezTo>
                    <a:cubicBezTo>
                      <a:pt x="15302" y="11599"/>
                      <a:pt x="15162" y="11872"/>
                      <a:pt x="14995" y="11966"/>
                    </a:cubicBezTo>
                    <a:cubicBezTo>
                      <a:pt x="14904" y="12017"/>
                      <a:pt x="14810" y="12049"/>
                      <a:pt x="14766" y="12049"/>
                    </a:cubicBezTo>
                    <a:cubicBezTo>
                      <a:pt x="14755" y="12049"/>
                      <a:pt x="14746" y="12047"/>
                      <a:pt x="14742" y="12043"/>
                    </a:cubicBezTo>
                    <a:cubicBezTo>
                      <a:pt x="14721" y="12019"/>
                      <a:pt x="14865" y="11550"/>
                      <a:pt x="15068" y="10996"/>
                    </a:cubicBezTo>
                    <a:cubicBezTo>
                      <a:pt x="15270" y="10442"/>
                      <a:pt x="15424" y="9958"/>
                      <a:pt x="15411" y="9917"/>
                    </a:cubicBezTo>
                    <a:cubicBezTo>
                      <a:pt x="15410" y="9915"/>
                      <a:pt x="15409" y="9914"/>
                      <a:pt x="15407" y="9914"/>
                    </a:cubicBezTo>
                    <a:cubicBezTo>
                      <a:pt x="15382" y="9914"/>
                      <a:pt x="15254" y="10226"/>
                      <a:pt x="15109" y="10642"/>
                    </a:cubicBezTo>
                    <a:cubicBezTo>
                      <a:pt x="14658" y="11929"/>
                      <a:pt x="14558" y="12133"/>
                      <a:pt x="14368" y="12133"/>
                    </a:cubicBezTo>
                    <a:cubicBezTo>
                      <a:pt x="14279" y="12133"/>
                      <a:pt x="14206" y="12101"/>
                      <a:pt x="14206" y="12064"/>
                    </a:cubicBezTo>
                    <a:cubicBezTo>
                      <a:pt x="14206" y="12026"/>
                      <a:pt x="14384" y="11481"/>
                      <a:pt x="14602" y="10862"/>
                    </a:cubicBezTo>
                    <a:cubicBezTo>
                      <a:pt x="14989" y="9755"/>
                      <a:pt x="15125" y="9302"/>
                      <a:pt x="15066" y="9302"/>
                    </a:cubicBezTo>
                    <a:cubicBezTo>
                      <a:pt x="15059" y="9302"/>
                      <a:pt x="15048" y="9309"/>
                      <a:pt x="15035" y="9323"/>
                    </a:cubicBezTo>
                    <a:cubicBezTo>
                      <a:pt x="14991" y="9369"/>
                      <a:pt x="14801" y="9878"/>
                      <a:pt x="14608" y="10463"/>
                    </a:cubicBezTo>
                    <a:cubicBezTo>
                      <a:pt x="14116" y="11963"/>
                      <a:pt x="14001" y="12214"/>
                      <a:pt x="13799" y="12214"/>
                    </a:cubicBezTo>
                    <a:cubicBezTo>
                      <a:pt x="13708" y="12214"/>
                      <a:pt x="13635" y="12175"/>
                      <a:pt x="13635" y="12129"/>
                    </a:cubicBezTo>
                    <a:cubicBezTo>
                      <a:pt x="13635" y="12082"/>
                      <a:pt x="13876" y="11352"/>
                      <a:pt x="14174" y="10496"/>
                    </a:cubicBezTo>
                    <a:cubicBezTo>
                      <a:pt x="14471" y="9640"/>
                      <a:pt x="14698" y="8933"/>
                      <a:pt x="14683" y="8917"/>
                    </a:cubicBezTo>
                    <a:cubicBezTo>
                      <a:pt x="14683" y="8916"/>
                      <a:pt x="14683" y="8916"/>
                      <a:pt x="14683" y="8916"/>
                    </a:cubicBezTo>
                    <a:cubicBezTo>
                      <a:pt x="14660" y="8916"/>
                      <a:pt x="14390" y="9637"/>
                      <a:pt x="14076" y="10529"/>
                    </a:cubicBezTo>
                    <a:cubicBezTo>
                      <a:pt x="13734" y="11507"/>
                      <a:pt x="13453" y="12182"/>
                      <a:pt x="13385" y="12196"/>
                    </a:cubicBezTo>
                    <a:cubicBezTo>
                      <a:pt x="13349" y="12202"/>
                      <a:pt x="13317" y="12206"/>
                      <a:pt x="13289" y="12206"/>
                    </a:cubicBezTo>
                    <a:cubicBezTo>
                      <a:pt x="13072" y="12206"/>
                      <a:pt x="13123" y="11962"/>
                      <a:pt x="13484" y="10921"/>
                    </a:cubicBezTo>
                    <a:cubicBezTo>
                      <a:pt x="13707" y="10277"/>
                      <a:pt x="13874" y="9707"/>
                      <a:pt x="13858" y="9659"/>
                    </a:cubicBezTo>
                    <a:cubicBezTo>
                      <a:pt x="13857" y="9657"/>
                      <a:pt x="13856" y="9656"/>
                      <a:pt x="13855" y="9656"/>
                    </a:cubicBezTo>
                    <a:cubicBezTo>
                      <a:pt x="13822" y="9656"/>
                      <a:pt x="13624" y="10173"/>
                      <a:pt x="13398" y="10852"/>
                    </a:cubicBezTo>
                    <a:cubicBezTo>
                      <a:pt x="13163" y="11560"/>
                      <a:pt x="12927" y="12133"/>
                      <a:pt x="12873" y="12133"/>
                    </a:cubicBezTo>
                    <a:cubicBezTo>
                      <a:pt x="12873" y="12133"/>
                      <a:pt x="12873" y="12133"/>
                      <a:pt x="12873" y="12133"/>
                    </a:cubicBezTo>
                    <a:cubicBezTo>
                      <a:pt x="12552" y="12127"/>
                      <a:pt x="12556" y="12004"/>
                      <a:pt x="12903" y="10945"/>
                    </a:cubicBezTo>
                    <a:cubicBezTo>
                      <a:pt x="13093" y="10368"/>
                      <a:pt x="13283" y="9859"/>
                      <a:pt x="13326" y="9814"/>
                    </a:cubicBezTo>
                    <a:cubicBezTo>
                      <a:pt x="13434" y="9699"/>
                      <a:pt x="13412" y="9611"/>
                      <a:pt x="13274" y="9611"/>
                    </a:cubicBezTo>
                    <a:cubicBezTo>
                      <a:pt x="13210" y="9611"/>
                      <a:pt x="13152" y="9675"/>
                      <a:pt x="13152" y="9748"/>
                    </a:cubicBezTo>
                    <a:cubicBezTo>
                      <a:pt x="13152" y="9961"/>
                      <a:pt x="12474" y="11974"/>
                      <a:pt x="12403" y="11974"/>
                    </a:cubicBezTo>
                    <a:cubicBezTo>
                      <a:pt x="12276" y="11974"/>
                      <a:pt x="12345" y="11665"/>
                      <a:pt x="12704" y="10588"/>
                    </a:cubicBezTo>
                    <a:cubicBezTo>
                      <a:pt x="12906" y="9985"/>
                      <a:pt x="13071" y="9460"/>
                      <a:pt x="13071" y="9415"/>
                    </a:cubicBezTo>
                    <a:cubicBezTo>
                      <a:pt x="13071" y="9372"/>
                      <a:pt x="13065" y="9351"/>
                      <a:pt x="13053" y="9351"/>
                    </a:cubicBezTo>
                    <a:cubicBezTo>
                      <a:pt x="12999" y="9351"/>
                      <a:pt x="12824" y="9791"/>
                      <a:pt x="12541" y="10646"/>
                    </a:cubicBezTo>
                    <a:cubicBezTo>
                      <a:pt x="12275" y="11445"/>
                      <a:pt x="12115" y="11804"/>
                      <a:pt x="12009" y="11804"/>
                    </a:cubicBezTo>
                    <a:cubicBezTo>
                      <a:pt x="11964" y="11804"/>
                      <a:pt x="11929" y="11742"/>
                      <a:pt x="11899" y="11623"/>
                    </a:cubicBezTo>
                    <a:cubicBezTo>
                      <a:pt x="11839" y="11388"/>
                      <a:pt x="12447" y="9155"/>
                      <a:pt x="12624" y="8961"/>
                    </a:cubicBezTo>
                    <a:cubicBezTo>
                      <a:pt x="12890" y="8667"/>
                      <a:pt x="14090" y="8138"/>
                      <a:pt x="14904" y="7955"/>
                    </a:cubicBezTo>
                    <a:cubicBezTo>
                      <a:pt x="15044" y="7924"/>
                      <a:pt x="15334" y="7910"/>
                      <a:pt x="15653" y="7910"/>
                    </a:cubicBezTo>
                    <a:close/>
                    <a:moveTo>
                      <a:pt x="3582" y="11643"/>
                    </a:moveTo>
                    <a:cubicBezTo>
                      <a:pt x="3662" y="11643"/>
                      <a:pt x="3629" y="11753"/>
                      <a:pt x="3476" y="12006"/>
                    </a:cubicBezTo>
                    <a:cubicBezTo>
                      <a:pt x="3362" y="12193"/>
                      <a:pt x="3254" y="12343"/>
                      <a:pt x="3234" y="12343"/>
                    </a:cubicBezTo>
                    <a:cubicBezTo>
                      <a:pt x="3233" y="12343"/>
                      <a:pt x="3232" y="12343"/>
                      <a:pt x="3231" y="12343"/>
                    </a:cubicBezTo>
                    <a:cubicBezTo>
                      <a:pt x="3167" y="12277"/>
                      <a:pt x="3484" y="11643"/>
                      <a:pt x="3582" y="11643"/>
                    </a:cubicBezTo>
                    <a:close/>
                    <a:moveTo>
                      <a:pt x="3223" y="11807"/>
                    </a:moveTo>
                    <a:cubicBezTo>
                      <a:pt x="3264" y="11807"/>
                      <a:pt x="3289" y="11819"/>
                      <a:pt x="3289" y="11845"/>
                    </a:cubicBezTo>
                    <a:cubicBezTo>
                      <a:pt x="3289" y="11864"/>
                      <a:pt x="3185" y="12146"/>
                      <a:pt x="3060" y="12472"/>
                    </a:cubicBezTo>
                    <a:cubicBezTo>
                      <a:pt x="2870" y="12961"/>
                      <a:pt x="1814" y="15010"/>
                      <a:pt x="1760" y="15010"/>
                    </a:cubicBezTo>
                    <a:cubicBezTo>
                      <a:pt x="1756" y="15010"/>
                      <a:pt x="1757" y="15001"/>
                      <a:pt x="1763" y="14981"/>
                    </a:cubicBezTo>
                    <a:cubicBezTo>
                      <a:pt x="2487" y="12579"/>
                      <a:pt x="2689" y="12026"/>
                      <a:pt x="2881" y="11920"/>
                    </a:cubicBezTo>
                    <a:cubicBezTo>
                      <a:pt x="3013" y="11849"/>
                      <a:pt x="3146" y="11807"/>
                      <a:pt x="3223" y="11807"/>
                    </a:cubicBezTo>
                    <a:close/>
                    <a:moveTo>
                      <a:pt x="1286" y="13119"/>
                    </a:moveTo>
                    <a:cubicBezTo>
                      <a:pt x="1290" y="13119"/>
                      <a:pt x="1294" y="13121"/>
                      <a:pt x="1296" y="13124"/>
                    </a:cubicBezTo>
                    <a:cubicBezTo>
                      <a:pt x="1309" y="13137"/>
                      <a:pt x="1192" y="13609"/>
                      <a:pt x="1041" y="14163"/>
                    </a:cubicBezTo>
                    <a:cubicBezTo>
                      <a:pt x="889" y="14715"/>
                      <a:pt x="763" y="15227"/>
                      <a:pt x="763" y="15286"/>
                    </a:cubicBezTo>
                    <a:cubicBezTo>
                      <a:pt x="763" y="15329"/>
                      <a:pt x="741" y="15357"/>
                      <a:pt x="713" y="15357"/>
                    </a:cubicBezTo>
                    <a:cubicBezTo>
                      <a:pt x="703" y="15357"/>
                      <a:pt x="693" y="15354"/>
                      <a:pt x="683" y="15347"/>
                    </a:cubicBezTo>
                    <a:cubicBezTo>
                      <a:pt x="494" y="15232"/>
                      <a:pt x="661" y="14192"/>
                      <a:pt x="964" y="13597"/>
                    </a:cubicBezTo>
                    <a:cubicBezTo>
                      <a:pt x="1109" y="13312"/>
                      <a:pt x="1240" y="13119"/>
                      <a:pt x="1286" y="13119"/>
                    </a:cubicBezTo>
                    <a:close/>
                    <a:moveTo>
                      <a:pt x="1865" y="12539"/>
                    </a:moveTo>
                    <a:cubicBezTo>
                      <a:pt x="1873" y="12539"/>
                      <a:pt x="1683" y="13243"/>
                      <a:pt x="1437" y="14106"/>
                    </a:cubicBezTo>
                    <a:cubicBezTo>
                      <a:pt x="1192" y="14972"/>
                      <a:pt x="976" y="15727"/>
                      <a:pt x="955" y="15789"/>
                    </a:cubicBezTo>
                    <a:cubicBezTo>
                      <a:pt x="939" y="15837"/>
                      <a:pt x="924" y="15860"/>
                      <a:pt x="902" y="15860"/>
                    </a:cubicBezTo>
                    <a:cubicBezTo>
                      <a:pt x="883" y="15860"/>
                      <a:pt x="858" y="15843"/>
                      <a:pt x="824" y="15809"/>
                    </a:cubicBezTo>
                    <a:cubicBezTo>
                      <a:pt x="755" y="15738"/>
                      <a:pt x="768" y="15560"/>
                      <a:pt x="881" y="15080"/>
                    </a:cubicBezTo>
                    <a:cubicBezTo>
                      <a:pt x="1124" y="14029"/>
                      <a:pt x="1500" y="12920"/>
                      <a:pt x="1678" y="12726"/>
                    </a:cubicBezTo>
                    <a:cubicBezTo>
                      <a:pt x="1774" y="12619"/>
                      <a:pt x="1854" y="12539"/>
                      <a:pt x="1865" y="12539"/>
                    </a:cubicBezTo>
                    <a:close/>
                    <a:moveTo>
                      <a:pt x="2481" y="12133"/>
                    </a:moveTo>
                    <a:cubicBezTo>
                      <a:pt x="2513" y="12133"/>
                      <a:pt x="2413" y="12527"/>
                      <a:pt x="2261" y="13007"/>
                    </a:cubicBezTo>
                    <a:cubicBezTo>
                      <a:pt x="2108" y="13487"/>
                      <a:pt x="1870" y="14270"/>
                      <a:pt x="1731" y="14738"/>
                    </a:cubicBezTo>
                    <a:cubicBezTo>
                      <a:pt x="1452" y="15678"/>
                      <a:pt x="1245" y="16157"/>
                      <a:pt x="1115" y="16157"/>
                    </a:cubicBezTo>
                    <a:cubicBezTo>
                      <a:pt x="1099" y="16157"/>
                      <a:pt x="1085" y="16151"/>
                      <a:pt x="1072" y="16138"/>
                    </a:cubicBezTo>
                    <a:cubicBezTo>
                      <a:pt x="982" y="16049"/>
                      <a:pt x="1246" y="15006"/>
                      <a:pt x="1825" y="13173"/>
                    </a:cubicBezTo>
                    <a:cubicBezTo>
                      <a:pt x="2037" y="12495"/>
                      <a:pt x="2262" y="12141"/>
                      <a:pt x="2481" y="12133"/>
                    </a:cubicBezTo>
                    <a:cubicBezTo>
                      <a:pt x="2481" y="12133"/>
                      <a:pt x="2481" y="12133"/>
                      <a:pt x="2481" y="12133"/>
                    </a:cubicBezTo>
                    <a:close/>
                    <a:moveTo>
                      <a:pt x="5825" y="11162"/>
                    </a:moveTo>
                    <a:cubicBezTo>
                      <a:pt x="6214" y="11162"/>
                      <a:pt x="6439" y="11204"/>
                      <a:pt x="6673" y="11317"/>
                    </a:cubicBezTo>
                    <a:cubicBezTo>
                      <a:pt x="6861" y="11407"/>
                      <a:pt x="7096" y="11572"/>
                      <a:pt x="7203" y="11687"/>
                    </a:cubicBezTo>
                    <a:cubicBezTo>
                      <a:pt x="7382" y="11883"/>
                      <a:pt x="7389" y="11920"/>
                      <a:pt x="7299" y="12254"/>
                    </a:cubicBezTo>
                    <a:cubicBezTo>
                      <a:pt x="7180" y="12694"/>
                      <a:pt x="7239" y="12864"/>
                      <a:pt x="7509" y="12864"/>
                    </a:cubicBezTo>
                    <a:cubicBezTo>
                      <a:pt x="7515" y="12864"/>
                      <a:pt x="7520" y="12864"/>
                      <a:pt x="7526" y="12864"/>
                    </a:cubicBezTo>
                    <a:cubicBezTo>
                      <a:pt x="7703" y="12864"/>
                      <a:pt x="7709" y="12890"/>
                      <a:pt x="7671" y="13223"/>
                    </a:cubicBezTo>
                    <a:cubicBezTo>
                      <a:pt x="7620" y="13670"/>
                      <a:pt x="7367" y="14199"/>
                      <a:pt x="6996" y="14632"/>
                    </a:cubicBezTo>
                    <a:cubicBezTo>
                      <a:pt x="6463" y="15255"/>
                      <a:pt x="4763" y="16158"/>
                      <a:pt x="3428" y="16531"/>
                    </a:cubicBezTo>
                    <a:cubicBezTo>
                      <a:pt x="3048" y="16636"/>
                      <a:pt x="2621" y="16691"/>
                      <a:pt x="2308" y="16691"/>
                    </a:cubicBezTo>
                    <a:cubicBezTo>
                      <a:pt x="2064" y="16691"/>
                      <a:pt x="1889" y="16657"/>
                      <a:pt x="1861" y="16587"/>
                    </a:cubicBezTo>
                    <a:cubicBezTo>
                      <a:pt x="1828" y="16498"/>
                      <a:pt x="3265" y="13630"/>
                      <a:pt x="3343" y="13630"/>
                    </a:cubicBezTo>
                    <a:cubicBezTo>
                      <a:pt x="3344" y="13630"/>
                      <a:pt x="3345" y="13630"/>
                      <a:pt x="3345" y="13630"/>
                    </a:cubicBezTo>
                    <a:cubicBezTo>
                      <a:pt x="3354" y="13638"/>
                      <a:pt x="3198" y="14160"/>
                      <a:pt x="3000" y="14787"/>
                    </a:cubicBezTo>
                    <a:cubicBezTo>
                      <a:pt x="2674" y="15809"/>
                      <a:pt x="2587" y="16179"/>
                      <a:pt x="2680" y="16179"/>
                    </a:cubicBezTo>
                    <a:cubicBezTo>
                      <a:pt x="2690" y="16179"/>
                      <a:pt x="2704" y="16174"/>
                      <a:pt x="2719" y="16164"/>
                    </a:cubicBezTo>
                    <a:cubicBezTo>
                      <a:pt x="2763" y="16136"/>
                      <a:pt x="2801" y="16049"/>
                      <a:pt x="2801" y="15966"/>
                    </a:cubicBezTo>
                    <a:cubicBezTo>
                      <a:pt x="2801" y="15886"/>
                      <a:pt x="3021" y="15144"/>
                      <a:pt x="3289" y="14323"/>
                    </a:cubicBezTo>
                    <a:cubicBezTo>
                      <a:pt x="3677" y="13134"/>
                      <a:pt x="3873" y="12666"/>
                      <a:pt x="4244" y="12058"/>
                    </a:cubicBezTo>
                    <a:cubicBezTo>
                      <a:pt x="4769" y="11194"/>
                      <a:pt x="4795" y="11177"/>
                      <a:pt x="5732" y="11163"/>
                    </a:cubicBezTo>
                    <a:cubicBezTo>
                      <a:pt x="5764" y="11163"/>
                      <a:pt x="5795" y="11162"/>
                      <a:pt x="5825" y="11162"/>
                    </a:cubicBezTo>
                    <a:close/>
                    <a:moveTo>
                      <a:pt x="23921" y="0"/>
                    </a:moveTo>
                    <a:cubicBezTo>
                      <a:pt x="23648" y="0"/>
                      <a:pt x="23362" y="77"/>
                      <a:pt x="23042" y="230"/>
                    </a:cubicBezTo>
                    <a:cubicBezTo>
                      <a:pt x="22097" y="685"/>
                      <a:pt x="21204" y="1615"/>
                      <a:pt x="20264" y="3132"/>
                    </a:cubicBezTo>
                    <a:cubicBezTo>
                      <a:pt x="19442" y="4450"/>
                      <a:pt x="18777" y="5780"/>
                      <a:pt x="18358" y="6936"/>
                    </a:cubicBezTo>
                    <a:lnTo>
                      <a:pt x="18008" y="7898"/>
                    </a:lnTo>
                    <a:lnTo>
                      <a:pt x="17747" y="7737"/>
                    </a:lnTo>
                    <a:cubicBezTo>
                      <a:pt x="17336" y="7483"/>
                      <a:pt x="16623" y="7341"/>
                      <a:pt x="15799" y="7341"/>
                    </a:cubicBezTo>
                    <a:cubicBezTo>
                      <a:pt x="15703" y="7341"/>
                      <a:pt x="15606" y="7343"/>
                      <a:pt x="15507" y="7347"/>
                    </a:cubicBezTo>
                    <a:cubicBezTo>
                      <a:pt x="13593" y="7426"/>
                      <a:pt x="11609" y="8518"/>
                      <a:pt x="11005" y="9826"/>
                    </a:cubicBezTo>
                    <a:cubicBezTo>
                      <a:pt x="10882" y="10091"/>
                      <a:pt x="10797" y="10193"/>
                      <a:pt x="10701" y="10193"/>
                    </a:cubicBezTo>
                    <a:cubicBezTo>
                      <a:pt x="10693" y="10193"/>
                      <a:pt x="10685" y="10192"/>
                      <a:pt x="10677" y="10191"/>
                    </a:cubicBezTo>
                    <a:cubicBezTo>
                      <a:pt x="10649" y="10186"/>
                      <a:pt x="10614" y="10183"/>
                      <a:pt x="10572" y="10183"/>
                    </a:cubicBezTo>
                    <a:cubicBezTo>
                      <a:pt x="10218" y="10183"/>
                      <a:pt x="9410" y="10363"/>
                      <a:pt x="9032" y="10536"/>
                    </a:cubicBezTo>
                    <a:cubicBezTo>
                      <a:pt x="8810" y="10639"/>
                      <a:pt x="8422" y="10889"/>
                      <a:pt x="8176" y="11090"/>
                    </a:cubicBezTo>
                    <a:lnTo>
                      <a:pt x="7728" y="11456"/>
                    </a:lnTo>
                    <a:lnTo>
                      <a:pt x="7386" y="11153"/>
                    </a:lnTo>
                    <a:cubicBezTo>
                      <a:pt x="6980" y="10795"/>
                      <a:pt x="6404" y="10592"/>
                      <a:pt x="5807" y="10592"/>
                    </a:cubicBezTo>
                    <a:cubicBezTo>
                      <a:pt x="5755" y="10592"/>
                      <a:pt x="5703" y="10593"/>
                      <a:pt x="5650" y="10596"/>
                    </a:cubicBezTo>
                    <a:cubicBezTo>
                      <a:pt x="5561" y="10601"/>
                      <a:pt x="5477" y="10604"/>
                      <a:pt x="5404" y="10604"/>
                    </a:cubicBezTo>
                    <a:cubicBezTo>
                      <a:pt x="5260" y="10604"/>
                      <a:pt x="5162" y="10594"/>
                      <a:pt x="5162" y="10576"/>
                    </a:cubicBezTo>
                    <a:cubicBezTo>
                      <a:pt x="5162" y="10493"/>
                      <a:pt x="6453" y="8637"/>
                      <a:pt x="6929" y="8035"/>
                    </a:cubicBezTo>
                    <a:cubicBezTo>
                      <a:pt x="7703" y="7058"/>
                      <a:pt x="9227" y="5583"/>
                      <a:pt x="9724" y="5334"/>
                    </a:cubicBezTo>
                    <a:cubicBezTo>
                      <a:pt x="9973" y="5209"/>
                      <a:pt x="10118" y="5150"/>
                      <a:pt x="10342" y="5150"/>
                    </a:cubicBezTo>
                    <a:cubicBezTo>
                      <a:pt x="10522" y="5150"/>
                      <a:pt x="10754" y="5188"/>
                      <a:pt x="11133" y="5259"/>
                    </a:cubicBezTo>
                    <a:cubicBezTo>
                      <a:pt x="11211" y="5274"/>
                      <a:pt x="11272" y="5283"/>
                      <a:pt x="11320" y="5283"/>
                    </a:cubicBezTo>
                    <a:cubicBezTo>
                      <a:pt x="11416" y="5283"/>
                      <a:pt x="11460" y="5250"/>
                      <a:pt x="11487" y="5178"/>
                    </a:cubicBezTo>
                    <a:cubicBezTo>
                      <a:pt x="11565" y="4973"/>
                      <a:pt x="11386" y="4823"/>
                      <a:pt x="10906" y="4683"/>
                    </a:cubicBezTo>
                    <a:cubicBezTo>
                      <a:pt x="10651" y="4609"/>
                      <a:pt x="10468" y="4569"/>
                      <a:pt x="10298" y="4569"/>
                    </a:cubicBezTo>
                    <a:cubicBezTo>
                      <a:pt x="10065" y="4569"/>
                      <a:pt x="9858" y="4644"/>
                      <a:pt x="9530" y="4806"/>
                    </a:cubicBezTo>
                    <a:cubicBezTo>
                      <a:pt x="8310" y="5406"/>
                      <a:pt x="6608" y="7230"/>
                      <a:pt x="4839" y="9838"/>
                    </a:cubicBezTo>
                    <a:lnTo>
                      <a:pt x="4146" y="10856"/>
                    </a:lnTo>
                    <a:lnTo>
                      <a:pt x="3536" y="11076"/>
                    </a:lnTo>
                    <a:cubicBezTo>
                      <a:pt x="1458" y="11826"/>
                      <a:pt x="450" y="12784"/>
                      <a:pt x="125" y="14318"/>
                    </a:cubicBezTo>
                    <a:cubicBezTo>
                      <a:pt x="1" y="14895"/>
                      <a:pt x="7" y="15113"/>
                      <a:pt x="165" y="15638"/>
                    </a:cubicBezTo>
                    <a:cubicBezTo>
                      <a:pt x="268" y="15984"/>
                      <a:pt x="402" y="16179"/>
                      <a:pt x="791" y="16558"/>
                    </a:cubicBezTo>
                    <a:cubicBezTo>
                      <a:pt x="1357" y="17104"/>
                      <a:pt x="1685" y="17309"/>
                      <a:pt x="2187" y="17309"/>
                    </a:cubicBezTo>
                    <a:cubicBezTo>
                      <a:pt x="2371" y="17309"/>
                      <a:pt x="2577" y="17282"/>
                      <a:pt x="2828" y="17234"/>
                    </a:cubicBezTo>
                    <a:cubicBezTo>
                      <a:pt x="3639" y="17079"/>
                      <a:pt x="4319" y="16838"/>
                      <a:pt x="5370" y="16333"/>
                    </a:cubicBezTo>
                    <a:cubicBezTo>
                      <a:pt x="6445" y="15815"/>
                      <a:pt x="7176" y="15294"/>
                      <a:pt x="7564" y="14767"/>
                    </a:cubicBezTo>
                    <a:cubicBezTo>
                      <a:pt x="8099" y="14041"/>
                      <a:pt x="8358" y="13031"/>
                      <a:pt x="8179" y="12372"/>
                    </a:cubicBezTo>
                    <a:lnTo>
                      <a:pt x="8083" y="12012"/>
                    </a:lnTo>
                    <a:lnTo>
                      <a:pt x="8513" y="11614"/>
                    </a:lnTo>
                    <a:cubicBezTo>
                      <a:pt x="9054" y="11116"/>
                      <a:pt x="9670" y="10825"/>
                      <a:pt x="10305" y="10769"/>
                    </a:cubicBezTo>
                    <a:cubicBezTo>
                      <a:pt x="10436" y="10757"/>
                      <a:pt x="10532" y="10750"/>
                      <a:pt x="10604" y="10750"/>
                    </a:cubicBezTo>
                    <a:cubicBezTo>
                      <a:pt x="10767" y="10750"/>
                      <a:pt x="10806" y="10786"/>
                      <a:pt x="10836" y="10881"/>
                    </a:cubicBezTo>
                    <a:cubicBezTo>
                      <a:pt x="11106" y="11745"/>
                      <a:pt x="11469" y="12175"/>
                      <a:pt x="12213" y="12515"/>
                    </a:cubicBezTo>
                    <a:cubicBezTo>
                      <a:pt x="12627" y="12703"/>
                      <a:pt x="12765" y="12734"/>
                      <a:pt x="13440" y="12734"/>
                    </a:cubicBezTo>
                    <a:cubicBezTo>
                      <a:pt x="13490" y="12734"/>
                      <a:pt x="13542" y="12733"/>
                      <a:pt x="13598" y="12733"/>
                    </a:cubicBezTo>
                    <a:cubicBezTo>
                      <a:pt x="15634" y="12721"/>
                      <a:pt x="17524" y="11752"/>
                      <a:pt x="18280" y="10327"/>
                    </a:cubicBezTo>
                    <a:cubicBezTo>
                      <a:pt x="18516" y="9885"/>
                      <a:pt x="18552" y="9738"/>
                      <a:pt x="18569" y="9125"/>
                    </a:cubicBezTo>
                    <a:cubicBezTo>
                      <a:pt x="18587" y="8569"/>
                      <a:pt x="18649" y="8257"/>
                      <a:pt x="18889" y="7574"/>
                    </a:cubicBezTo>
                    <a:cubicBezTo>
                      <a:pt x="19648" y="5406"/>
                      <a:pt x="21146" y="2831"/>
                      <a:pt x="22351" y="1621"/>
                    </a:cubicBezTo>
                    <a:cubicBezTo>
                      <a:pt x="23035" y="933"/>
                      <a:pt x="23442" y="674"/>
                      <a:pt x="23885" y="674"/>
                    </a:cubicBezTo>
                    <a:cubicBezTo>
                      <a:pt x="23941" y="674"/>
                      <a:pt x="23998" y="678"/>
                      <a:pt x="24056" y="686"/>
                    </a:cubicBezTo>
                    <a:cubicBezTo>
                      <a:pt x="24399" y="730"/>
                      <a:pt x="24618" y="756"/>
                      <a:pt x="24757" y="756"/>
                    </a:cubicBezTo>
                    <a:cubicBezTo>
                      <a:pt x="24967" y="756"/>
                      <a:pt x="24997" y="699"/>
                      <a:pt x="24997" y="564"/>
                    </a:cubicBezTo>
                    <a:cubicBezTo>
                      <a:pt x="24997" y="405"/>
                      <a:pt x="24914" y="320"/>
                      <a:pt x="24631" y="178"/>
                    </a:cubicBezTo>
                    <a:cubicBezTo>
                      <a:pt x="24393" y="60"/>
                      <a:pt x="24162" y="0"/>
                      <a:pt x="23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30"/>
              <p:cNvSpPr/>
              <p:nvPr/>
            </p:nvSpPr>
            <p:spPr>
              <a:xfrm>
                <a:off x="1702725" y="2008400"/>
                <a:ext cx="27950" cy="88375"/>
              </a:xfrm>
              <a:custGeom>
                <a:avLst/>
                <a:gdLst/>
                <a:ahLst/>
                <a:cxnLst/>
                <a:rect l="l" t="t" r="r" b="b"/>
                <a:pathLst>
                  <a:path w="1118" h="3535" extrusionOk="0">
                    <a:moveTo>
                      <a:pt x="1065" y="1"/>
                    </a:moveTo>
                    <a:cubicBezTo>
                      <a:pt x="1020" y="1"/>
                      <a:pt x="902" y="256"/>
                      <a:pt x="798" y="590"/>
                    </a:cubicBezTo>
                    <a:cubicBezTo>
                      <a:pt x="428" y="1761"/>
                      <a:pt x="1" y="3393"/>
                      <a:pt x="37" y="3490"/>
                    </a:cubicBezTo>
                    <a:cubicBezTo>
                      <a:pt x="46" y="3516"/>
                      <a:pt x="54" y="3535"/>
                      <a:pt x="65" y="3535"/>
                    </a:cubicBezTo>
                    <a:cubicBezTo>
                      <a:pt x="108" y="3535"/>
                      <a:pt x="194" y="3240"/>
                      <a:pt x="577" y="1902"/>
                    </a:cubicBezTo>
                    <a:cubicBezTo>
                      <a:pt x="803" y="1111"/>
                      <a:pt x="1025" y="368"/>
                      <a:pt x="1066" y="257"/>
                    </a:cubicBezTo>
                    <a:cubicBezTo>
                      <a:pt x="1116" y="134"/>
                      <a:pt x="1117" y="33"/>
                      <a:pt x="1072" y="3"/>
                    </a:cubicBezTo>
                    <a:cubicBezTo>
                      <a:pt x="1070" y="1"/>
                      <a:pt x="1068"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30"/>
              <p:cNvSpPr/>
              <p:nvPr/>
            </p:nvSpPr>
            <p:spPr>
              <a:xfrm>
                <a:off x="1729600" y="2016300"/>
                <a:ext cx="24175" cy="72600"/>
              </a:xfrm>
              <a:custGeom>
                <a:avLst/>
                <a:gdLst/>
                <a:ahLst/>
                <a:cxnLst/>
                <a:rect l="l" t="t" r="r" b="b"/>
                <a:pathLst>
                  <a:path w="967" h="2904" extrusionOk="0">
                    <a:moveTo>
                      <a:pt x="944" y="0"/>
                    </a:moveTo>
                    <a:cubicBezTo>
                      <a:pt x="918" y="0"/>
                      <a:pt x="794" y="318"/>
                      <a:pt x="663" y="722"/>
                    </a:cubicBezTo>
                    <a:cubicBezTo>
                      <a:pt x="245" y="1992"/>
                      <a:pt x="1" y="2849"/>
                      <a:pt x="38" y="2888"/>
                    </a:cubicBezTo>
                    <a:cubicBezTo>
                      <a:pt x="46" y="2896"/>
                      <a:pt x="53" y="2904"/>
                      <a:pt x="61" y="2904"/>
                    </a:cubicBezTo>
                    <a:cubicBezTo>
                      <a:pt x="99" y="2904"/>
                      <a:pt x="160" y="2704"/>
                      <a:pt x="570" y="1373"/>
                    </a:cubicBezTo>
                    <a:cubicBezTo>
                      <a:pt x="798" y="640"/>
                      <a:pt x="966" y="21"/>
                      <a:pt x="946" y="1"/>
                    </a:cubicBezTo>
                    <a:cubicBezTo>
                      <a:pt x="945" y="0"/>
                      <a:pt x="945" y="0"/>
                      <a:pt x="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30"/>
              <p:cNvSpPr/>
              <p:nvPr/>
            </p:nvSpPr>
            <p:spPr>
              <a:xfrm>
                <a:off x="1717300" y="2017600"/>
                <a:ext cx="20350" cy="70475"/>
              </a:xfrm>
              <a:custGeom>
                <a:avLst/>
                <a:gdLst/>
                <a:ahLst/>
                <a:cxnLst/>
                <a:rect l="l" t="t" r="r" b="b"/>
                <a:pathLst>
                  <a:path w="814" h="2819" extrusionOk="0">
                    <a:moveTo>
                      <a:pt x="783" y="0"/>
                    </a:moveTo>
                    <a:cubicBezTo>
                      <a:pt x="765" y="0"/>
                      <a:pt x="702" y="168"/>
                      <a:pt x="586" y="548"/>
                    </a:cubicBezTo>
                    <a:cubicBezTo>
                      <a:pt x="308" y="1460"/>
                      <a:pt x="1" y="2642"/>
                      <a:pt x="7" y="2773"/>
                    </a:cubicBezTo>
                    <a:cubicBezTo>
                      <a:pt x="9" y="2802"/>
                      <a:pt x="12" y="2819"/>
                      <a:pt x="19" y="2819"/>
                    </a:cubicBezTo>
                    <a:cubicBezTo>
                      <a:pt x="51" y="2819"/>
                      <a:pt x="157" y="2465"/>
                      <a:pt x="487" y="1282"/>
                    </a:cubicBezTo>
                    <a:cubicBezTo>
                      <a:pt x="704" y="509"/>
                      <a:pt x="813" y="0"/>
                      <a:pt x="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30"/>
              <p:cNvSpPr/>
              <p:nvPr/>
            </p:nvSpPr>
            <p:spPr>
              <a:xfrm>
                <a:off x="1747925" y="2025900"/>
                <a:ext cx="13575" cy="46925"/>
              </a:xfrm>
              <a:custGeom>
                <a:avLst/>
                <a:gdLst/>
                <a:ahLst/>
                <a:cxnLst/>
                <a:rect l="l" t="t" r="r" b="b"/>
                <a:pathLst>
                  <a:path w="543" h="1877" extrusionOk="0">
                    <a:moveTo>
                      <a:pt x="508" y="1"/>
                    </a:moveTo>
                    <a:cubicBezTo>
                      <a:pt x="489" y="1"/>
                      <a:pt x="464" y="33"/>
                      <a:pt x="446" y="85"/>
                    </a:cubicBezTo>
                    <a:cubicBezTo>
                      <a:pt x="340" y="379"/>
                      <a:pt x="0" y="1762"/>
                      <a:pt x="7" y="1869"/>
                    </a:cubicBezTo>
                    <a:cubicBezTo>
                      <a:pt x="7" y="1874"/>
                      <a:pt x="9" y="1877"/>
                      <a:pt x="10" y="1877"/>
                    </a:cubicBezTo>
                    <a:cubicBezTo>
                      <a:pt x="31" y="1877"/>
                      <a:pt x="149" y="1514"/>
                      <a:pt x="287" y="1018"/>
                    </a:cubicBezTo>
                    <a:cubicBezTo>
                      <a:pt x="438" y="479"/>
                      <a:pt x="542" y="29"/>
                      <a:pt x="522" y="7"/>
                    </a:cubicBezTo>
                    <a:cubicBezTo>
                      <a:pt x="518" y="3"/>
                      <a:pt x="513" y="1"/>
                      <a:pt x="5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30"/>
              <p:cNvSpPr/>
              <p:nvPr/>
            </p:nvSpPr>
            <p:spPr>
              <a:xfrm>
                <a:off x="1764200" y="2032475"/>
                <a:ext cx="9800" cy="30525"/>
              </a:xfrm>
              <a:custGeom>
                <a:avLst/>
                <a:gdLst/>
                <a:ahLst/>
                <a:cxnLst/>
                <a:rect l="l" t="t" r="r" b="b"/>
                <a:pathLst>
                  <a:path w="392" h="1221" extrusionOk="0">
                    <a:moveTo>
                      <a:pt x="370" y="0"/>
                    </a:moveTo>
                    <a:cubicBezTo>
                      <a:pt x="348" y="0"/>
                      <a:pt x="259" y="236"/>
                      <a:pt x="169" y="535"/>
                    </a:cubicBezTo>
                    <a:cubicBezTo>
                      <a:pt x="76" y="844"/>
                      <a:pt x="1" y="1151"/>
                      <a:pt x="2" y="1211"/>
                    </a:cubicBezTo>
                    <a:cubicBezTo>
                      <a:pt x="2" y="1218"/>
                      <a:pt x="3" y="1221"/>
                      <a:pt x="5" y="1221"/>
                    </a:cubicBezTo>
                    <a:cubicBezTo>
                      <a:pt x="23" y="1221"/>
                      <a:pt x="108" y="993"/>
                      <a:pt x="205" y="678"/>
                    </a:cubicBezTo>
                    <a:cubicBezTo>
                      <a:pt x="315" y="327"/>
                      <a:pt x="391" y="20"/>
                      <a:pt x="372" y="1"/>
                    </a:cubicBezTo>
                    <a:cubicBezTo>
                      <a:pt x="372" y="0"/>
                      <a:pt x="371"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30"/>
            <p:cNvGrpSpPr/>
            <p:nvPr/>
          </p:nvGrpSpPr>
          <p:grpSpPr>
            <a:xfrm rot="-1771091" flipH="1">
              <a:off x="8847893" y="745028"/>
              <a:ext cx="399025" cy="851201"/>
              <a:chOff x="1087275" y="1702175"/>
              <a:chExt cx="399025" cy="851200"/>
            </a:xfrm>
          </p:grpSpPr>
          <p:sp>
            <p:nvSpPr>
              <p:cNvPr id="4581" name="Google Shape;4581;p30"/>
              <p:cNvSpPr/>
              <p:nvPr/>
            </p:nvSpPr>
            <p:spPr>
              <a:xfrm>
                <a:off x="1087275" y="1702175"/>
                <a:ext cx="399025" cy="851200"/>
              </a:xfrm>
              <a:custGeom>
                <a:avLst/>
                <a:gdLst/>
                <a:ahLst/>
                <a:cxnLst/>
                <a:rect l="l" t="t" r="r" b="b"/>
                <a:pathLst>
                  <a:path w="15961" h="34048" extrusionOk="0">
                    <a:moveTo>
                      <a:pt x="13486" y="2072"/>
                    </a:moveTo>
                    <a:cubicBezTo>
                      <a:pt x="13488" y="2072"/>
                      <a:pt x="13490" y="2072"/>
                      <a:pt x="13492" y="2073"/>
                    </a:cubicBezTo>
                    <a:cubicBezTo>
                      <a:pt x="13520" y="2081"/>
                      <a:pt x="13449" y="2182"/>
                      <a:pt x="13342" y="2292"/>
                    </a:cubicBezTo>
                    <a:cubicBezTo>
                      <a:pt x="12776" y="2868"/>
                      <a:pt x="11932" y="4258"/>
                      <a:pt x="11355" y="5575"/>
                    </a:cubicBezTo>
                    <a:cubicBezTo>
                      <a:pt x="11339" y="5610"/>
                      <a:pt x="11331" y="5626"/>
                      <a:pt x="11329" y="5626"/>
                    </a:cubicBezTo>
                    <a:cubicBezTo>
                      <a:pt x="11321" y="5626"/>
                      <a:pt x="11391" y="5419"/>
                      <a:pt x="11514" y="5088"/>
                    </a:cubicBezTo>
                    <a:cubicBezTo>
                      <a:pt x="11670" y="4663"/>
                      <a:pt x="11977" y="4018"/>
                      <a:pt x="12189" y="3664"/>
                    </a:cubicBezTo>
                    <a:cubicBezTo>
                      <a:pt x="12551" y="3060"/>
                      <a:pt x="13359" y="2072"/>
                      <a:pt x="13486" y="2072"/>
                    </a:cubicBezTo>
                    <a:close/>
                    <a:moveTo>
                      <a:pt x="13754" y="1501"/>
                    </a:moveTo>
                    <a:cubicBezTo>
                      <a:pt x="13791" y="1501"/>
                      <a:pt x="13665" y="1631"/>
                      <a:pt x="13373" y="1875"/>
                    </a:cubicBezTo>
                    <a:cubicBezTo>
                      <a:pt x="12418" y="2672"/>
                      <a:pt x="11815" y="3596"/>
                      <a:pt x="11035" y="5445"/>
                    </a:cubicBezTo>
                    <a:cubicBezTo>
                      <a:pt x="10767" y="6082"/>
                      <a:pt x="10659" y="6340"/>
                      <a:pt x="10628" y="6340"/>
                    </a:cubicBezTo>
                    <a:cubicBezTo>
                      <a:pt x="10608" y="6340"/>
                      <a:pt x="10623" y="6220"/>
                      <a:pt x="10650" y="6018"/>
                    </a:cubicBezTo>
                    <a:cubicBezTo>
                      <a:pt x="10817" y="4743"/>
                      <a:pt x="12142" y="2654"/>
                      <a:pt x="13347" y="1763"/>
                    </a:cubicBezTo>
                    <a:cubicBezTo>
                      <a:pt x="13588" y="1585"/>
                      <a:pt x="13724" y="1501"/>
                      <a:pt x="13754" y="1501"/>
                    </a:cubicBezTo>
                    <a:close/>
                    <a:moveTo>
                      <a:pt x="11868" y="2718"/>
                    </a:moveTo>
                    <a:cubicBezTo>
                      <a:pt x="11871" y="2718"/>
                      <a:pt x="11872" y="2719"/>
                      <a:pt x="11874" y="2721"/>
                    </a:cubicBezTo>
                    <a:cubicBezTo>
                      <a:pt x="11883" y="2739"/>
                      <a:pt x="11681" y="3088"/>
                      <a:pt x="11423" y="3497"/>
                    </a:cubicBezTo>
                    <a:cubicBezTo>
                      <a:pt x="10875" y="4371"/>
                      <a:pt x="10399" y="5525"/>
                      <a:pt x="10356" y="6084"/>
                    </a:cubicBezTo>
                    <a:cubicBezTo>
                      <a:pt x="10339" y="6312"/>
                      <a:pt x="10310" y="6415"/>
                      <a:pt x="10285" y="6415"/>
                    </a:cubicBezTo>
                    <a:cubicBezTo>
                      <a:pt x="10253" y="6415"/>
                      <a:pt x="10228" y="6244"/>
                      <a:pt x="10245" y="5945"/>
                    </a:cubicBezTo>
                    <a:cubicBezTo>
                      <a:pt x="10278" y="5382"/>
                      <a:pt x="10613" y="4353"/>
                      <a:pt x="10919" y="3871"/>
                    </a:cubicBezTo>
                    <a:cubicBezTo>
                      <a:pt x="11172" y="3474"/>
                      <a:pt x="11796" y="2718"/>
                      <a:pt x="11868" y="2718"/>
                    </a:cubicBezTo>
                    <a:close/>
                    <a:moveTo>
                      <a:pt x="13339" y="7365"/>
                    </a:moveTo>
                    <a:cubicBezTo>
                      <a:pt x="13348" y="7365"/>
                      <a:pt x="13355" y="7368"/>
                      <a:pt x="13359" y="7376"/>
                    </a:cubicBezTo>
                    <a:cubicBezTo>
                      <a:pt x="13378" y="7404"/>
                      <a:pt x="13328" y="7485"/>
                      <a:pt x="13252" y="7555"/>
                    </a:cubicBezTo>
                    <a:cubicBezTo>
                      <a:pt x="13193" y="7610"/>
                      <a:pt x="13155" y="7635"/>
                      <a:pt x="13138" y="7635"/>
                    </a:cubicBezTo>
                    <a:cubicBezTo>
                      <a:pt x="13109" y="7635"/>
                      <a:pt x="13140" y="7564"/>
                      <a:pt x="13234" y="7444"/>
                    </a:cubicBezTo>
                    <a:cubicBezTo>
                      <a:pt x="13273" y="7394"/>
                      <a:pt x="13313" y="7365"/>
                      <a:pt x="13339" y="7365"/>
                    </a:cubicBezTo>
                    <a:close/>
                    <a:moveTo>
                      <a:pt x="14648" y="1408"/>
                    </a:moveTo>
                    <a:cubicBezTo>
                      <a:pt x="14678" y="1408"/>
                      <a:pt x="14533" y="1583"/>
                      <a:pt x="14220" y="1904"/>
                    </a:cubicBezTo>
                    <a:cubicBezTo>
                      <a:pt x="13069" y="3088"/>
                      <a:pt x="12228" y="4509"/>
                      <a:pt x="11522" y="6460"/>
                    </a:cubicBezTo>
                    <a:cubicBezTo>
                      <a:pt x="11270" y="7157"/>
                      <a:pt x="11055" y="7644"/>
                      <a:pt x="11001" y="7644"/>
                    </a:cubicBezTo>
                    <a:cubicBezTo>
                      <a:pt x="11001" y="7644"/>
                      <a:pt x="11000" y="7644"/>
                      <a:pt x="10999" y="7644"/>
                    </a:cubicBezTo>
                    <a:cubicBezTo>
                      <a:pt x="10875" y="7605"/>
                      <a:pt x="11776" y="5156"/>
                      <a:pt x="12188" y="4414"/>
                    </a:cubicBezTo>
                    <a:cubicBezTo>
                      <a:pt x="12727" y="3437"/>
                      <a:pt x="13461" y="2489"/>
                      <a:pt x="14267" y="1728"/>
                    </a:cubicBezTo>
                    <a:cubicBezTo>
                      <a:pt x="14499" y="1510"/>
                      <a:pt x="14624" y="1408"/>
                      <a:pt x="14648" y="1408"/>
                    </a:cubicBezTo>
                    <a:close/>
                    <a:moveTo>
                      <a:pt x="14788" y="5893"/>
                    </a:moveTo>
                    <a:cubicBezTo>
                      <a:pt x="14788" y="5893"/>
                      <a:pt x="14789" y="5893"/>
                      <a:pt x="14789" y="5893"/>
                    </a:cubicBezTo>
                    <a:cubicBezTo>
                      <a:pt x="14810" y="5903"/>
                      <a:pt x="14724" y="6141"/>
                      <a:pt x="14601" y="6425"/>
                    </a:cubicBezTo>
                    <a:cubicBezTo>
                      <a:pt x="14363" y="6968"/>
                      <a:pt x="13861" y="7585"/>
                      <a:pt x="13445" y="7844"/>
                    </a:cubicBezTo>
                    <a:lnTo>
                      <a:pt x="13192" y="8002"/>
                    </a:lnTo>
                    <a:lnTo>
                      <a:pt x="13496" y="7622"/>
                    </a:lnTo>
                    <a:cubicBezTo>
                      <a:pt x="13663" y="7415"/>
                      <a:pt x="14014" y="6936"/>
                      <a:pt x="14275" y="6562"/>
                    </a:cubicBezTo>
                    <a:cubicBezTo>
                      <a:pt x="14534" y="6193"/>
                      <a:pt x="14766" y="5893"/>
                      <a:pt x="14788" y="5893"/>
                    </a:cubicBezTo>
                    <a:close/>
                    <a:moveTo>
                      <a:pt x="15260" y="1304"/>
                    </a:moveTo>
                    <a:cubicBezTo>
                      <a:pt x="15264" y="1304"/>
                      <a:pt x="15267" y="1304"/>
                      <a:pt x="15270" y="1305"/>
                    </a:cubicBezTo>
                    <a:cubicBezTo>
                      <a:pt x="15287" y="1312"/>
                      <a:pt x="15238" y="1380"/>
                      <a:pt x="15164" y="1452"/>
                    </a:cubicBezTo>
                    <a:cubicBezTo>
                      <a:pt x="14987" y="1625"/>
                      <a:pt x="13771" y="3442"/>
                      <a:pt x="13719" y="3616"/>
                    </a:cubicBezTo>
                    <a:cubicBezTo>
                      <a:pt x="13688" y="3713"/>
                      <a:pt x="13739" y="3774"/>
                      <a:pt x="13805" y="3774"/>
                    </a:cubicBezTo>
                    <a:cubicBezTo>
                      <a:pt x="13845" y="3774"/>
                      <a:pt x="13892" y="3752"/>
                      <a:pt x="13929" y="3700"/>
                    </a:cubicBezTo>
                    <a:cubicBezTo>
                      <a:pt x="13965" y="3649"/>
                      <a:pt x="14180" y="3315"/>
                      <a:pt x="14406" y="2950"/>
                    </a:cubicBezTo>
                    <a:cubicBezTo>
                      <a:pt x="14623" y="2604"/>
                      <a:pt x="14811" y="2341"/>
                      <a:pt x="14842" y="2341"/>
                    </a:cubicBezTo>
                    <a:cubicBezTo>
                      <a:pt x="14843" y="2341"/>
                      <a:pt x="14844" y="2342"/>
                      <a:pt x="14845" y="2343"/>
                    </a:cubicBezTo>
                    <a:cubicBezTo>
                      <a:pt x="14860" y="2371"/>
                      <a:pt x="14676" y="2806"/>
                      <a:pt x="14437" y="3310"/>
                    </a:cubicBezTo>
                    <a:cubicBezTo>
                      <a:pt x="13925" y="4392"/>
                      <a:pt x="13956" y="4306"/>
                      <a:pt x="14059" y="4339"/>
                    </a:cubicBezTo>
                    <a:cubicBezTo>
                      <a:pt x="14063" y="4341"/>
                      <a:pt x="14068" y="4342"/>
                      <a:pt x="14072" y="4342"/>
                    </a:cubicBezTo>
                    <a:cubicBezTo>
                      <a:pt x="14162" y="4342"/>
                      <a:pt x="14311" y="4064"/>
                      <a:pt x="14954" y="2724"/>
                    </a:cubicBezTo>
                    <a:lnTo>
                      <a:pt x="15452" y="1694"/>
                    </a:lnTo>
                    <a:lnTo>
                      <a:pt x="15095" y="2673"/>
                    </a:lnTo>
                    <a:cubicBezTo>
                      <a:pt x="14901" y="3209"/>
                      <a:pt x="14671" y="3791"/>
                      <a:pt x="14587" y="3958"/>
                    </a:cubicBezTo>
                    <a:cubicBezTo>
                      <a:pt x="14497" y="4139"/>
                      <a:pt x="14469" y="4278"/>
                      <a:pt x="14519" y="4293"/>
                    </a:cubicBezTo>
                    <a:cubicBezTo>
                      <a:pt x="14520" y="4293"/>
                      <a:pt x="14522" y="4293"/>
                      <a:pt x="14523" y="4293"/>
                    </a:cubicBezTo>
                    <a:cubicBezTo>
                      <a:pt x="14622" y="4293"/>
                      <a:pt x="14992" y="3480"/>
                      <a:pt x="15214" y="2776"/>
                    </a:cubicBezTo>
                    <a:cubicBezTo>
                      <a:pt x="15282" y="2560"/>
                      <a:pt x="15352" y="2431"/>
                      <a:pt x="15396" y="2431"/>
                    </a:cubicBezTo>
                    <a:cubicBezTo>
                      <a:pt x="15403" y="2431"/>
                      <a:pt x="15409" y="2434"/>
                      <a:pt x="15415" y="2441"/>
                    </a:cubicBezTo>
                    <a:cubicBezTo>
                      <a:pt x="15453" y="2483"/>
                      <a:pt x="15368" y="2918"/>
                      <a:pt x="15226" y="3405"/>
                    </a:cubicBezTo>
                    <a:lnTo>
                      <a:pt x="14967" y="4291"/>
                    </a:lnTo>
                    <a:lnTo>
                      <a:pt x="15218" y="3659"/>
                    </a:lnTo>
                    <a:cubicBezTo>
                      <a:pt x="15353" y="3318"/>
                      <a:pt x="15415" y="3168"/>
                      <a:pt x="15435" y="3168"/>
                    </a:cubicBezTo>
                    <a:cubicBezTo>
                      <a:pt x="15450" y="3168"/>
                      <a:pt x="15442" y="3247"/>
                      <a:pt x="15425" y="3391"/>
                    </a:cubicBezTo>
                    <a:cubicBezTo>
                      <a:pt x="15342" y="4087"/>
                      <a:pt x="14985" y="5404"/>
                      <a:pt x="14872" y="5435"/>
                    </a:cubicBezTo>
                    <a:cubicBezTo>
                      <a:pt x="14814" y="5449"/>
                      <a:pt x="14480" y="5879"/>
                      <a:pt x="14131" y="6385"/>
                    </a:cubicBezTo>
                    <a:cubicBezTo>
                      <a:pt x="13794" y="6874"/>
                      <a:pt x="13503" y="7259"/>
                      <a:pt x="13470" y="7259"/>
                    </a:cubicBezTo>
                    <a:cubicBezTo>
                      <a:pt x="13469" y="7259"/>
                      <a:pt x="13468" y="7258"/>
                      <a:pt x="13468" y="7257"/>
                    </a:cubicBezTo>
                    <a:cubicBezTo>
                      <a:pt x="13453" y="7229"/>
                      <a:pt x="13556" y="7054"/>
                      <a:pt x="13695" y="6869"/>
                    </a:cubicBezTo>
                    <a:cubicBezTo>
                      <a:pt x="14129" y="6294"/>
                      <a:pt x="14519" y="5582"/>
                      <a:pt x="14462" y="5471"/>
                    </a:cubicBezTo>
                    <a:cubicBezTo>
                      <a:pt x="14456" y="5459"/>
                      <a:pt x="14447" y="5453"/>
                      <a:pt x="14435" y="5453"/>
                    </a:cubicBezTo>
                    <a:cubicBezTo>
                      <a:pt x="14387" y="5453"/>
                      <a:pt x="14295" y="5551"/>
                      <a:pt x="14192" y="5718"/>
                    </a:cubicBezTo>
                    <a:cubicBezTo>
                      <a:pt x="13711" y="6494"/>
                      <a:pt x="13007" y="7467"/>
                      <a:pt x="12930" y="7467"/>
                    </a:cubicBezTo>
                    <a:cubicBezTo>
                      <a:pt x="12928" y="7467"/>
                      <a:pt x="12926" y="7465"/>
                      <a:pt x="12925" y="7463"/>
                    </a:cubicBezTo>
                    <a:cubicBezTo>
                      <a:pt x="12915" y="7444"/>
                      <a:pt x="13220" y="6974"/>
                      <a:pt x="13600" y="6419"/>
                    </a:cubicBezTo>
                    <a:cubicBezTo>
                      <a:pt x="13978" y="5865"/>
                      <a:pt x="14295" y="5398"/>
                      <a:pt x="14299" y="5388"/>
                    </a:cubicBezTo>
                    <a:cubicBezTo>
                      <a:pt x="14303" y="5376"/>
                      <a:pt x="14255" y="5349"/>
                      <a:pt x="14195" y="5330"/>
                    </a:cubicBezTo>
                    <a:cubicBezTo>
                      <a:pt x="14193" y="5330"/>
                      <a:pt x="14191" y="5329"/>
                      <a:pt x="14188" y="5329"/>
                    </a:cubicBezTo>
                    <a:cubicBezTo>
                      <a:pt x="14109" y="5329"/>
                      <a:pt x="13840" y="5656"/>
                      <a:pt x="13481" y="6197"/>
                    </a:cubicBezTo>
                    <a:cubicBezTo>
                      <a:pt x="13162" y="6674"/>
                      <a:pt x="12885" y="7054"/>
                      <a:pt x="12857" y="7054"/>
                    </a:cubicBezTo>
                    <a:cubicBezTo>
                      <a:pt x="12856" y="7054"/>
                      <a:pt x="12855" y="7053"/>
                      <a:pt x="12855" y="7053"/>
                    </a:cubicBezTo>
                    <a:cubicBezTo>
                      <a:pt x="12842" y="7027"/>
                      <a:pt x="13052" y="6601"/>
                      <a:pt x="13322" y="6099"/>
                    </a:cubicBezTo>
                    <a:cubicBezTo>
                      <a:pt x="13593" y="5596"/>
                      <a:pt x="13796" y="5162"/>
                      <a:pt x="13776" y="5123"/>
                    </a:cubicBezTo>
                    <a:cubicBezTo>
                      <a:pt x="13765" y="5101"/>
                      <a:pt x="13754" y="5085"/>
                      <a:pt x="13739" y="5085"/>
                    </a:cubicBezTo>
                    <a:cubicBezTo>
                      <a:pt x="13680" y="5085"/>
                      <a:pt x="13557" y="5306"/>
                      <a:pt x="13065" y="6210"/>
                    </a:cubicBezTo>
                    <a:cubicBezTo>
                      <a:pt x="12498" y="7250"/>
                      <a:pt x="11970" y="8100"/>
                      <a:pt x="11891" y="8100"/>
                    </a:cubicBezTo>
                    <a:cubicBezTo>
                      <a:pt x="11887" y="8100"/>
                      <a:pt x="11885" y="8099"/>
                      <a:pt x="11883" y="8096"/>
                    </a:cubicBezTo>
                    <a:cubicBezTo>
                      <a:pt x="11872" y="8077"/>
                      <a:pt x="12256" y="7357"/>
                      <a:pt x="12733" y="6494"/>
                    </a:cubicBezTo>
                    <a:cubicBezTo>
                      <a:pt x="13416" y="5262"/>
                      <a:pt x="13629" y="4819"/>
                      <a:pt x="13529" y="4819"/>
                    </a:cubicBezTo>
                    <a:cubicBezTo>
                      <a:pt x="13519" y="4819"/>
                      <a:pt x="13504" y="4824"/>
                      <a:pt x="13486" y="4834"/>
                    </a:cubicBezTo>
                    <a:cubicBezTo>
                      <a:pt x="13461" y="4848"/>
                      <a:pt x="13049" y="5559"/>
                      <a:pt x="12572" y="6415"/>
                    </a:cubicBezTo>
                    <a:cubicBezTo>
                      <a:pt x="12093" y="7271"/>
                      <a:pt x="11674" y="7986"/>
                      <a:pt x="11641" y="8005"/>
                    </a:cubicBezTo>
                    <a:cubicBezTo>
                      <a:pt x="11635" y="8008"/>
                      <a:pt x="11626" y="8010"/>
                      <a:pt x="11616" y="8010"/>
                    </a:cubicBezTo>
                    <a:cubicBezTo>
                      <a:pt x="11574" y="8010"/>
                      <a:pt x="11504" y="7980"/>
                      <a:pt x="11448" y="7935"/>
                    </a:cubicBezTo>
                    <a:cubicBezTo>
                      <a:pt x="11333" y="7843"/>
                      <a:pt x="11364" y="7705"/>
                      <a:pt x="11769" y="6579"/>
                    </a:cubicBezTo>
                    <a:cubicBezTo>
                      <a:pt x="12279" y="5156"/>
                      <a:pt x="12751" y="4207"/>
                      <a:pt x="13410" y="3264"/>
                    </a:cubicBezTo>
                    <a:cubicBezTo>
                      <a:pt x="13961" y="2478"/>
                      <a:pt x="15073" y="1304"/>
                      <a:pt x="15260" y="1304"/>
                    </a:cubicBezTo>
                    <a:close/>
                    <a:moveTo>
                      <a:pt x="12891" y="7887"/>
                    </a:moveTo>
                    <a:cubicBezTo>
                      <a:pt x="12899" y="7887"/>
                      <a:pt x="12906" y="7891"/>
                      <a:pt x="12911" y="7898"/>
                    </a:cubicBezTo>
                    <a:cubicBezTo>
                      <a:pt x="12927" y="7928"/>
                      <a:pt x="12879" y="8009"/>
                      <a:pt x="12802" y="8078"/>
                    </a:cubicBezTo>
                    <a:cubicBezTo>
                      <a:pt x="12744" y="8132"/>
                      <a:pt x="12706" y="8157"/>
                      <a:pt x="12689" y="8157"/>
                    </a:cubicBezTo>
                    <a:cubicBezTo>
                      <a:pt x="12660" y="8157"/>
                      <a:pt x="12690" y="8087"/>
                      <a:pt x="12784" y="7969"/>
                    </a:cubicBezTo>
                    <a:cubicBezTo>
                      <a:pt x="12824" y="7917"/>
                      <a:pt x="12865" y="7887"/>
                      <a:pt x="12891" y="7887"/>
                    </a:cubicBezTo>
                    <a:close/>
                    <a:moveTo>
                      <a:pt x="10186" y="7794"/>
                    </a:moveTo>
                    <a:cubicBezTo>
                      <a:pt x="10210" y="7794"/>
                      <a:pt x="10238" y="7805"/>
                      <a:pt x="10269" y="7830"/>
                    </a:cubicBezTo>
                    <a:cubicBezTo>
                      <a:pt x="10337" y="7883"/>
                      <a:pt x="10424" y="7936"/>
                      <a:pt x="10467" y="7951"/>
                    </a:cubicBezTo>
                    <a:cubicBezTo>
                      <a:pt x="10564" y="7979"/>
                      <a:pt x="10534" y="8076"/>
                      <a:pt x="10383" y="8207"/>
                    </a:cubicBezTo>
                    <a:cubicBezTo>
                      <a:pt x="10344" y="8239"/>
                      <a:pt x="10315" y="8257"/>
                      <a:pt x="10288" y="8257"/>
                    </a:cubicBezTo>
                    <a:cubicBezTo>
                      <a:pt x="10250" y="8257"/>
                      <a:pt x="10216" y="8222"/>
                      <a:pt x="10169" y="8146"/>
                    </a:cubicBezTo>
                    <a:cubicBezTo>
                      <a:pt x="10061" y="7980"/>
                      <a:pt x="10088" y="7794"/>
                      <a:pt x="10186" y="7794"/>
                    </a:cubicBezTo>
                    <a:close/>
                    <a:moveTo>
                      <a:pt x="10587" y="8151"/>
                    </a:moveTo>
                    <a:cubicBezTo>
                      <a:pt x="10703" y="8151"/>
                      <a:pt x="10925" y="8243"/>
                      <a:pt x="11392" y="8453"/>
                    </a:cubicBezTo>
                    <a:cubicBezTo>
                      <a:pt x="11917" y="8688"/>
                      <a:pt x="12135" y="8761"/>
                      <a:pt x="12362" y="8761"/>
                    </a:cubicBezTo>
                    <a:cubicBezTo>
                      <a:pt x="12401" y="8761"/>
                      <a:pt x="12441" y="8759"/>
                      <a:pt x="12482" y="8755"/>
                    </a:cubicBezTo>
                    <a:cubicBezTo>
                      <a:pt x="12565" y="8747"/>
                      <a:pt x="12628" y="8742"/>
                      <a:pt x="12676" y="8742"/>
                    </a:cubicBezTo>
                    <a:cubicBezTo>
                      <a:pt x="12805" y="8742"/>
                      <a:pt x="12829" y="8776"/>
                      <a:pt x="12838" y="8875"/>
                    </a:cubicBezTo>
                    <a:cubicBezTo>
                      <a:pt x="12843" y="8962"/>
                      <a:pt x="12800" y="9058"/>
                      <a:pt x="12740" y="9092"/>
                    </a:cubicBezTo>
                    <a:cubicBezTo>
                      <a:pt x="12727" y="9099"/>
                      <a:pt x="12704" y="9102"/>
                      <a:pt x="12671" y="9102"/>
                    </a:cubicBezTo>
                    <a:cubicBezTo>
                      <a:pt x="12360" y="9102"/>
                      <a:pt x="11220" y="8792"/>
                      <a:pt x="10773" y="8573"/>
                    </a:cubicBezTo>
                    <a:cubicBezTo>
                      <a:pt x="10543" y="8461"/>
                      <a:pt x="10425" y="8352"/>
                      <a:pt x="10451" y="8276"/>
                    </a:cubicBezTo>
                    <a:cubicBezTo>
                      <a:pt x="10476" y="8195"/>
                      <a:pt x="10506" y="8151"/>
                      <a:pt x="10587" y="8151"/>
                    </a:cubicBezTo>
                    <a:close/>
                    <a:moveTo>
                      <a:pt x="10250" y="8962"/>
                    </a:moveTo>
                    <a:cubicBezTo>
                      <a:pt x="10297" y="8962"/>
                      <a:pt x="10352" y="8974"/>
                      <a:pt x="10419" y="8998"/>
                    </a:cubicBezTo>
                    <a:lnTo>
                      <a:pt x="10666" y="9084"/>
                    </a:lnTo>
                    <a:lnTo>
                      <a:pt x="10256" y="9472"/>
                    </a:lnTo>
                    <a:cubicBezTo>
                      <a:pt x="10042" y="9676"/>
                      <a:pt x="9908" y="9833"/>
                      <a:pt x="9947" y="9833"/>
                    </a:cubicBezTo>
                    <a:cubicBezTo>
                      <a:pt x="9949" y="9833"/>
                      <a:pt x="9952" y="9832"/>
                      <a:pt x="9955" y="9831"/>
                    </a:cubicBezTo>
                    <a:cubicBezTo>
                      <a:pt x="10012" y="9817"/>
                      <a:pt x="10191" y="9675"/>
                      <a:pt x="10340" y="9522"/>
                    </a:cubicBezTo>
                    <a:cubicBezTo>
                      <a:pt x="10491" y="9370"/>
                      <a:pt x="10671" y="9228"/>
                      <a:pt x="10732" y="9214"/>
                    </a:cubicBezTo>
                    <a:cubicBezTo>
                      <a:pt x="10765" y="9206"/>
                      <a:pt x="10792" y="9202"/>
                      <a:pt x="10812" y="9202"/>
                    </a:cubicBezTo>
                    <a:cubicBezTo>
                      <a:pt x="10972" y="9202"/>
                      <a:pt x="10753" y="9442"/>
                      <a:pt x="10078" y="10019"/>
                    </a:cubicBezTo>
                    <a:cubicBezTo>
                      <a:pt x="9648" y="10386"/>
                      <a:pt x="9400" y="10568"/>
                      <a:pt x="9317" y="10568"/>
                    </a:cubicBezTo>
                    <a:cubicBezTo>
                      <a:pt x="9241" y="10568"/>
                      <a:pt x="9306" y="10412"/>
                      <a:pt x="9500" y="10103"/>
                    </a:cubicBezTo>
                    <a:cubicBezTo>
                      <a:pt x="9618" y="9913"/>
                      <a:pt x="9745" y="9655"/>
                      <a:pt x="9781" y="9536"/>
                    </a:cubicBezTo>
                    <a:cubicBezTo>
                      <a:pt x="9816" y="9415"/>
                      <a:pt x="9917" y="9227"/>
                      <a:pt x="10008" y="9115"/>
                    </a:cubicBezTo>
                    <a:cubicBezTo>
                      <a:pt x="10093" y="9008"/>
                      <a:pt x="10159" y="8962"/>
                      <a:pt x="10250" y="8962"/>
                    </a:cubicBezTo>
                    <a:close/>
                    <a:moveTo>
                      <a:pt x="8434" y="11866"/>
                    </a:moveTo>
                    <a:cubicBezTo>
                      <a:pt x="8443" y="11866"/>
                      <a:pt x="8453" y="11868"/>
                      <a:pt x="8464" y="11871"/>
                    </a:cubicBezTo>
                    <a:cubicBezTo>
                      <a:pt x="8514" y="11888"/>
                      <a:pt x="8539" y="11932"/>
                      <a:pt x="8521" y="11984"/>
                    </a:cubicBezTo>
                    <a:cubicBezTo>
                      <a:pt x="8509" y="12025"/>
                      <a:pt x="8478" y="12049"/>
                      <a:pt x="8440" y="12049"/>
                    </a:cubicBezTo>
                    <a:cubicBezTo>
                      <a:pt x="8430" y="12049"/>
                      <a:pt x="8419" y="12047"/>
                      <a:pt x="8407" y="12043"/>
                    </a:cubicBezTo>
                    <a:cubicBezTo>
                      <a:pt x="8357" y="12027"/>
                      <a:pt x="8333" y="11982"/>
                      <a:pt x="8350" y="11929"/>
                    </a:cubicBezTo>
                    <a:cubicBezTo>
                      <a:pt x="8363" y="11890"/>
                      <a:pt x="8395" y="11866"/>
                      <a:pt x="8434" y="11866"/>
                    </a:cubicBezTo>
                    <a:close/>
                    <a:moveTo>
                      <a:pt x="8668" y="12042"/>
                    </a:moveTo>
                    <a:cubicBezTo>
                      <a:pt x="8747" y="12042"/>
                      <a:pt x="8762" y="12117"/>
                      <a:pt x="8678" y="12242"/>
                    </a:cubicBezTo>
                    <a:cubicBezTo>
                      <a:pt x="8611" y="12340"/>
                      <a:pt x="8581" y="12385"/>
                      <a:pt x="8597" y="12385"/>
                    </a:cubicBezTo>
                    <a:cubicBezTo>
                      <a:pt x="8610" y="12385"/>
                      <a:pt x="8658" y="12352"/>
                      <a:pt x="8746" y="12292"/>
                    </a:cubicBezTo>
                    <a:cubicBezTo>
                      <a:pt x="8809" y="12249"/>
                      <a:pt x="8855" y="12231"/>
                      <a:pt x="8881" y="12231"/>
                    </a:cubicBezTo>
                    <a:cubicBezTo>
                      <a:pt x="8940" y="12231"/>
                      <a:pt x="8907" y="12318"/>
                      <a:pt x="8773" y="12432"/>
                    </a:cubicBezTo>
                    <a:cubicBezTo>
                      <a:pt x="8740" y="12460"/>
                      <a:pt x="8712" y="12474"/>
                      <a:pt x="8682" y="12474"/>
                    </a:cubicBezTo>
                    <a:cubicBezTo>
                      <a:pt x="8634" y="12474"/>
                      <a:pt x="8583" y="12438"/>
                      <a:pt x="8506" y="12363"/>
                    </a:cubicBezTo>
                    <a:cubicBezTo>
                      <a:pt x="8377" y="12232"/>
                      <a:pt x="8373" y="12189"/>
                      <a:pt x="8485" y="12114"/>
                    </a:cubicBezTo>
                    <a:cubicBezTo>
                      <a:pt x="8562" y="12065"/>
                      <a:pt x="8625" y="12042"/>
                      <a:pt x="8668" y="12042"/>
                    </a:cubicBezTo>
                    <a:close/>
                    <a:moveTo>
                      <a:pt x="11189" y="9359"/>
                    </a:moveTo>
                    <a:cubicBezTo>
                      <a:pt x="11220" y="9359"/>
                      <a:pt x="11251" y="9362"/>
                      <a:pt x="11283" y="9369"/>
                    </a:cubicBezTo>
                    <a:lnTo>
                      <a:pt x="11527" y="9422"/>
                    </a:lnTo>
                    <a:lnTo>
                      <a:pt x="11242" y="9664"/>
                    </a:lnTo>
                    <a:cubicBezTo>
                      <a:pt x="11091" y="9797"/>
                      <a:pt x="10995" y="9918"/>
                      <a:pt x="11038" y="9932"/>
                    </a:cubicBezTo>
                    <a:cubicBezTo>
                      <a:pt x="11040" y="9932"/>
                      <a:pt x="11043" y="9933"/>
                      <a:pt x="11046" y="9933"/>
                    </a:cubicBezTo>
                    <a:cubicBezTo>
                      <a:pt x="11096" y="9933"/>
                      <a:pt x="11234" y="9830"/>
                      <a:pt x="11356" y="9700"/>
                    </a:cubicBezTo>
                    <a:cubicBezTo>
                      <a:pt x="11480" y="9570"/>
                      <a:pt x="11618" y="9469"/>
                      <a:pt x="11674" y="9469"/>
                    </a:cubicBezTo>
                    <a:cubicBezTo>
                      <a:pt x="11677" y="9469"/>
                      <a:pt x="11681" y="9469"/>
                      <a:pt x="11684" y="9470"/>
                    </a:cubicBezTo>
                    <a:cubicBezTo>
                      <a:pt x="11809" y="9509"/>
                      <a:pt x="11769" y="9573"/>
                      <a:pt x="11478" y="9795"/>
                    </a:cubicBezTo>
                    <a:cubicBezTo>
                      <a:pt x="11329" y="9910"/>
                      <a:pt x="11224" y="10019"/>
                      <a:pt x="11237" y="10045"/>
                    </a:cubicBezTo>
                    <a:cubicBezTo>
                      <a:pt x="11238" y="10048"/>
                      <a:pt x="11241" y="10050"/>
                      <a:pt x="11246" y="10050"/>
                    </a:cubicBezTo>
                    <a:cubicBezTo>
                      <a:pt x="11290" y="10050"/>
                      <a:pt x="11477" y="9935"/>
                      <a:pt x="11685" y="9781"/>
                    </a:cubicBezTo>
                    <a:lnTo>
                      <a:pt x="12112" y="9464"/>
                    </a:lnTo>
                    <a:lnTo>
                      <a:pt x="11919" y="10163"/>
                    </a:lnTo>
                    <a:cubicBezTo>
                      <a:pt x="11815" y="10547"/>
                      <a:pt x="11581" y="11241"/>
                      <a:pt x="11402" y="11706"/>
                    </a:cubicBezTo>
                    <a:lnTo>
                      <a:pt x="11074" y="12551"/>
                    </a:lnTo>
                    <a:lnTo>
                      <a:pt x="10375" y="12301"/>
                    </a:lnTo>
                    <a:cubicBezTo>
                      <a:pt x="9591" y="12018"/>
                      <a:pt x="9475" y="11903"/>
                      <a:pt x="9786" y="11721"/>
                    </a:cubicBezTo>
                    <a:cubicBezTo>
                      <a:pt x="9903" y="11654"/>
                      <a:pt x="9984" y="11570"/>
                      <a:pt x="9965" y="11535"/>
                    </a:cubicBezTo>
                    <a:cubicBezTo>
                      <a:pt x="9962" y="11529"/>
                      <a:pt x="9956" y="11526"/>
                      <a:pt x="9947" y="11526"/>
                    </a:cubicBezTo>
                    <a:cubicBezTo>
                      <a:pt x="9905" y="11526"/>
                      <a:pt x="9805" y="11588"/>
                      <a:pt x="9695" y="11686"/>
                    </a:cubicBezTo>
                    <a:cubicBezTo>
                      <a:pt x="9571" y="11796"/>
                      <a:pt x="9442" y="11877"/>
                      <a:pt x="9389" y="11877"/>
                    </a:cubicBezTo>
                    <a:cubicBezTo>
                      <a:pt x="9385" y="11877"/>
                      <a:pt x="9381" y="11877"/>
                      <a:pt x="9378" y="11876"/>
                    </a:cubicBezTo>
                    <a:cubicBezTo>
                      <a:pt x="9302" y="11853"/>
                      <a:pt x="9370" y="11780"/>
                      <a:pt x="9743" y="11488"/>
                    </a:cubicBezTo>
                    <a:cubicBezTo>
                      <a:pt x="9873" y="11387"/>
                      <a:pt x="9973" y="11276"/>
                      <a:pt x="9960" y="11247"/>
                    </a:cubicBezTo>
                    <a:cubicBezTo>
                      <a:pt x="9958" y="11244"/>
                      <a:pt x="9955" y="11243"/>
                      <a:pt x="9949" y="11243"/>
                    </a:cubicBezTo>
                    <a:cubicBezTo>
                      <a:pt x="9908" y="11243"/>
                      <a:pt x="9761" y="11337"/>
                      <a:pt x="9596" y="11469"/>
                    </a:cubicBezTo>
                    <a:cubicBezTo>
                      <a:pt x="9422" y="11611"/>
                      <a:pt x="9239" y="11715"/>
                      <a:pt x="9174" y="11715"/>
                    </a:cubicBezTo>
                    <a:cubicBezTo>
                      <a:pt x="9170" y="11715"/>
                      <a:pt x="9166" y="11715"/>
                      <a:pt x="9163" y="11714"/>
                    </a:cubicBezTo>
                    <a:cubicBezTo>
                      <a:pt x="9056" y="11681"/>
                      <a:pt x="9093" y="11643"/>
                      <a:pt x="9822" y="11067"/>
                    </a:cubicBezTo>
                    <a:cubicBezTo>
                      <a:pt x="10088" y="10856"/>
                      <a:pt x="10203" y="10757"/>
                      <a:pt x="10179" y="10757"/>
                    </a:cubicBezTo>
                    <a:cubicBezTo>
                      <a:pt x="10165" y="10757"/>
                      <a:pt x="10111" y="10787"/>
                      <a:pt x="10016" y="10844"/>
                    </a:cubicBezTo>
                    <a:cubicBezTo>
                      <a:pt x="9818" y="10961"/>
                      <a:pt x="9492" y="11195"/>
                      <a:pt x="9303" y="11354"/>
                    </a:cubicBezTo>
                    <a:cubicBezTo>
                      <a:pt x="9122" y="11507"/>
                      <a:pt x="8944" y="11631"/>
                      <a:pt x="8904" y="11631"/>
                    </a:cubicBezTo>
                    <a:cubicBezTo>
                      <a:pt x="8902" y="11631"/>
                      <a:pt x="8901" y="11630"/>
                      <a:pt x="8900" y="11630"/>
                    </a:cubicBezTo>
                    <a:cubicBezTo>
                      <a:pt x="8868" y="11621"/>
                      <a:pt x="8896" y="11472"/>
                      <a:pt x="8962" y="11294"/>
                    </a:cubicBezTo>
                    <a:cubicBezTo>
                      <a:pt x="9044" y="11074"/>
                      <a:pt x="9294" y="10797"/>
                      <a:pt x="9775" y="10389"/>
                    </a:cubicBezTo>
                    <a:cubicBezTo>
                      <a:pt x="10158" y="10064"/>
                      <a:pt x="10595" y="9691"/>
                      <a:pt x="10753" y="9557"/>
                    </a:cubicBezTo>
                    <a:cubicBezTo>
                      <a:pt x="10912" y="9423"/>
                      <a:pt x="11051" y="9359"/>
                      <a:pt x="11189" y="9359"/>
                    </a:cubicBezTo>
                    <a:close/>
                    <a:moveTo>
                      <a:pt x="9073" y="12356"/>
                    </a:moveTo>
                    <a:cubicBezTo>
                      <a:pt x="9088" y="12356"/>
                      <a:pt x="9102" y="12358"/>
                      <a:pt x="9116" y="12363"/>
                    </a:cubicBezTo>
                    <a:cubicBezTo>
                      <a:pt x="9186" y="12384"/>
                      <a:pt x="9235" y="12439"/>
                      <a:pt x="9222" y="12482"/>
                    </a:cubicBezTo>
                    <a:cubicBezTo>
                      <a:pt x="9196" y="12561"/>
                      <a:pt x="9000" y="12649"/>
                      <a:pt x="8895" y="12649"/>
                    </a:cubicBezTo>
                    <a:cubicBezTo>
                      <a:pt x="8865" y="12649"/>
                      <a:pt x="8843" y="12641"/>
                      <a:pt x="8834" y="12625"/>
                    </a:cubicBezTo>
                    <a:cubicBezTo>
                      <a:pt x="8780" y="12520"/>
                      <a:pt x="8940" y="12356"/>
                      <a:pt x="9073" y="12356"/>
                    </a:cubicBezTo>
                    <a:close/>
                    <a:moveTo>
                      <a:pt x="9346" y="12576"/>
                    </a:moveTo>
                    <a:cubicBezTo>
                      <a:pt x="9776" y="12576"/>
                      <a:pt x="11036" y="12972"/>
                      <a:pt x="11047" y="13141"/>
                    </a:cubicBezTo>
                    <a:cubicBezTo>
                      <a:pt x="11051" y="13201"/>
                      <a:pt x="10964" y="13273"/>
                      <a:pt x="10861" y="13292"/>
                    </a:cubicBezTo>
                    <a:cubicBezTo>
                      <a:pt x="10852" y="13294"/>
                      <a:pt x="10841" y="13295"/>
                      <a:pt x="10827" y="13295"/>
                    </a:cubicBezTo>
                    <a:cubicBezTo>
                      <a:pt x="10523" y="13295"/>
                      <a:pt x="9159" y="12888"/>
                      <a:pt x="9100" y="12776"/>
                    </a:cubicBezTo>
                    <a:cubicBezTo>
                      <a:pt x="9076" y="12730"/>
                      <a:pt x="9132" y="12653"/>
                      <a:pt x="9227" y="12597"/>
                    </a:cubicBezTo>
                    <a:cubicBezTo>
                      <a:pt x="9251" y="12583"/>
                      <a:pt x="9292" y="12576"/>
                      <a:pt x="9346" y="12576"/>
                    </a:cubicBezTo>
                    <a:close/>
                    <a:moveTo>
                      <a:pt x="8530" y="13127"/>
                    </a:moveTo>
                    <a:cubicBezTo>
                      <a:pt x="8536" y="13127"/>
                      <a:pt x="8542" y="13128"/>
                      <a:pt x="8548" y="13130"/>
                    </a:cubicBezTo>
                    <a:cubicBezTo>
                      <a:pt x="8593" y="13144"/>
                      <a:pt x="8613" y="13193"/>
                      <a:pt x="8597" y="13245"/>
                    </a:cubicBezTo>
                    <a:cubicBezTo>
                      <a:pt x="8580" y="13295"/>
                      <a:pt x="8474" y="13411"/>
                      <a:pt x="8358" y="13507"/>
                    </a:cubicBezTo>
                    <a:cubicBezTo>
                      <a:pt x="8243" y="13604"/>
                      <a:pt x="8167" y="13708"/>
                      <a:pt x="8187" y="13743"/>
                    </a:cubicBezTo>
                    <a:cubicBezTo>
                      <a:pt x="8190" y="13748"/>
                      <a:pt x="8196" y="13751"/>
                      <a:pt x="8203" y="13751"/>
                    </a:cubicBezTo>
                    <a:cubicBezTo>
                      <a:pt x="8246" y="13751"/>
                      <a:pt x="8355" y="13668"/>
                      <a:pt x="8473" y="13545"/>
                    </a:cubicBezTo>
                    <a:cubicBezTo>
                      <a:pt x="8606" y="13404"/>
                      <a:pt x="8740" y="13301"/>
                      <a:pt x="8784" y="13301"/>
                    </a:cubicBezTo>
                    <a:cubicBezTo>
                      <a:pt x="8786" y="13301"/>
                      <a:pt x="8788" y="13301"/>
                      <a:pt x="8790" y="13301"/>
                    </a:cubicBezTo>
                    <a:cubicBezTo>
                      <a:pt x="8898" y="13335"/>
                      <a:pt x="8869" y="13384"/>
                      <a:pt x="8548" y="13709"/>
                    </a:cubicBezTo>
                    <a:cubicBezTo>
                      <a:pt x="8385" y="13875"/>
                      <a:pt x="8266" y="14025"/>
                      <a:pt x="8279" y="14053"/>
                    </a:cubicBezTo>
                    <a:cubicBezTo>
                      <a:pt x="8280" y="14055"/>
                      <a:pt x="8282" y="14056"/>
                      <a:pt x="8285" y="14056"/>
                    </a:cubicBezTo>
                    <a:cubicBezTo>
                      <a:pt x="8316" y="14056"/>
                      <a:pt x="8434" y="13949"/>
                      <a:pt x="8567" y="13802"/>
                    </a:cubicBezTo>
                    <a:cubicBezTo>
                      <a:pt x="8783" y="13559"/>
                      <a:pt x="8991" y="13411"/>
                      <a:pt x="9100" y="13411"/>
                    </a:cubicBezTo>
                    <a:cubicBezTo>
                      <a:pt x="9131" y="13411"/>
                      <a:pt x="9154" y="13423"/>
                      <a:pt x="9167" y="13449"/>
                    </a:cubicBezTo>
                    <a:cubicBezTo>
                      <a:pt x="9206" y="13523"/>
                      <a:pt x="8527" y="14165"/>
                      <a:pt x="8321" y="14248"/>
                    </a:cubicBezTo>
                    <a:cubicBezTo>
                      <a:pt x="8250" y="14276"/>
                      <a:pt x="8058" y="14429"/>
                      <a:pt x="7897" y="14585"/>
                    </a:cubicBezTo>
                    <a:lnTo>
                      <a:pt x="7602" y="14871"/>
                    </a:lnTo>
                    <a:lnTo>
                      <a:pt x="7602" y="14871"/>
                    </a:lnTo>
                    <a:lnTo>
                      <a:pt x="7803" y="14414"/>
                    </a:lnTo>
                    <a:cubicBezTo>
                      <a:pt x="7913" y="14163"/>
                      <a:pt x="8058" y="13834"/>
                      <a:pt x="8123" y="13688"/>
                    </a:cubicBezTo>
                    <a:cubicBezTo>
                      <a:pt x="8274" y="13344"/>
                      <a:pt x="8433" y="13127"/>
                      <a:pt x="8530" y="13127"/>
                    </a:cubicBezTo>
                    <a:close/>
                    <a:moveTo>
                      <a:pt x="9392" y="13617"/>
                    </a:moveTo>
                    <a:cubicBezTo>
                      <a:pt x="9411" y="13617"/>
                      <a:pt x="9427" y="13620"/>
                      <a:pt x="9443" y="13626"/>
                    </a:cubicBezTo>
                    <a:cubicBezTo>
                      <a:pt x="9527" y="13660"/>
                      <a:pt x="9594" y="13708"/>
                      <a:pt x="9587" y="13728"/>
                    </a:cubicBezTo>
                    <a:cubicBezTo>
                      <a:pt x="9580" y="13749"/>
                      <a:pt x="9389" y="13941"/>
                      <a:pt x="9170" y="14148"/>
                    </a:cubicBezTo>
                    <a:cubicBezTo>
                      <a:pt x="8952" y="14354"/>
                      <a:pt x="8753" y="14577"/>
                      <a:pt x="8736" y="14637"/>
                    </a:cubicBezTo>
                    <a:cubicBezTo>
                      <a:pt x="8732" y="14653"/>
                      <a:pt x="8736" y="14660"/>
                      <a:pt x="8747" y="14660"/>
                    </a:cubicBezTo>
                    <a:cubicBezTo>
                      <a:pt x="8779" y="14660"/>
                      <a:pt x="8867" y="14599"/>
                      <a:pt x="8976" y="14498"/>
                    </a:cubicBezTo>
                    <a:cubicBezTo>
                      <a:pt x="9092" y="14392"/>
                      <a:pt x="9154" y="14340"/>
                      <a:pt x="9171" y="14340"/>
                    </a:cubicBezTo>
                    <a:cubicBezTo>
                      <a:pt x="9185" y="14340"/>
                      <a:pt x="9168" y="14377"/>
                      <a:pt x="9123" y="14450"/>
                    </a:cubicBezTo>
                    <a:cubicBezTo>
                      <a:pt x="9058" y="14559"/>
                      <a:pt x="9031" y="14607"/>
                      <a:pt x="9050" y="14607"/>
                    </a:cubicBezTo>
                    <a:cubicBezTo>
                      <a:pt x="9066" y="14607"/>
                      <a:pt x="9109" y="14578"/>
                      <a:pt x="9184" y="14528"/>
                    </a:cubicBezTo>
                    <a:cubicBezTo>
                      <a:pt x="9371" y="14401"/>
                      <a:pt x="9456" y="14271"/>
                      <a:pt x="9364" y="14271"/>
                    </a:cubicBezTo>
                    <a:cubicBezTo>
                      <a:pt x="9352" y="14271"/>
                      <a:pt x="9336" y="14273"/>
                      <a:pt x="9318" y="14278"/>
                    </a:cubicBezTo>
                    <a:cubicBezTo>
                      <a:pt x="9293" y="14284"/>
                      <a:pt x="9274" y="14288"/>
                      <a:pt x="9260" y="14288"/>
                    </a:cubicBezTo>
                    <a:cubicBezTo>
                      <a:pt x="9193" y="14288"/>
                      <a:pt x="9253" y="14205"/>
                      <a:pt x="9484" y="13957"/>
                    </a:cubicBezTo>
                    <a:cubicBezTo>
                      <a:pt x="9614" y="13818"/>
                      <a:pt x="9747" y="13715"/>
                      <a:pt x="9796" y="13715"/>
                    </a:cubicBezTo>
                    <a:cubicBezTo>
                      <a:pt x="9799" y="13715"/>
                      <a:pt x="9801" y="13715"/>
                      <a:pt x="9804" y="13716"/>
                    </a:cubicBezTo>
                    <a:cubicBezTo>
                      <a:pt x="9842" y="13728"/>
                      <a:pt x="9833" y="13779"/>
                      <a:pt x="9785" y="13820"/>
                    </a:cubicBezTo>
                    <a:cubicBezTo>
                      <a:pt x="9735" y="13863"/>
                      <a:pt x="9644" y="14017"/>
                      <a:pt x="9588" y="14161"/>
                    </a:cubicBezTo>
                    <a:cubicBezTo>
                      <a:pt x="9417" y="14582"/>
                      <a:pt x="7945" y="16404"/>
                      <a:pt x="7046" y="17306"/>
                    </a:cubicBezTo>
                    <a:cubicBezTo>
                      <a:pt x="6569" y="17784"/>
                      <a:pt x="6364" y="17976"/>
                      <a:pt x="6304" y="17976"/>
                    </a:cubicBezTo>
                    <a:cubicBezTo>
                      <a:pt x="6275" y="17976"/>
                      <a:pt x="6278" y="17934"/>
                      <a:pt x="6300" y="17860"/>
                    </a:cubicBezTo>
                    <a:cubicBezTo>
                      <a:pt x="6352" y="17687"/>
                      <a:pt x="6676" y="17290"/>
                      <a:pt x="7156" y="16816"/>
                    </a:cubicBezTo>
                    <a:cubicBezTo>
                      <a:pt x="7584" y="16389"/>
                      <a:pt x="7918" y="16028"/>
                      <a:pt x="7905" y="16003"/>
                    </a:cubicBezTo>
                    <a:cubicBezTo>
                      <a:pt x="7904" y="16001"/>
                      <a:pt x="7903" y="16001"/>
                      <a:pt x="7901" y="16001"/>
                    </a:cubicBezTo>
                    <a:cubicBezTo>
                      <a:pt x="7862" y="16001"/>
                      <a:pt x="7574" y="16255"/>
                      <a:pt x="7236" y="16583"/>
                    </a:cubicBezTo>
                    <a:cubicBezTo>
                      <a:pt x="6942" y="16871"/>
                      <a:pt x="6709" y="17061"/>
                      <a:pt x="6656" y="17061"/>
                    </a:cubicBezTo>
                    <a:cubicBezTo>
                      <a:pt x="6646" y="17061"/>
                      <a:pt x="6643" y="17053"/>
                      <a:pt x="6648" y="17038"/>
                    </a:cubicBezTo>
                    <a:cubicBezTo>
                      <a:pt x="6678" y="16943"/>
                      <a:pt x="7044" y="16528"/>
                      <a:pt x="7467" y="16110"/>
                    </a:cubicBezTo>
                    <a:cubicBezTo>
                      <a:pt x="7857" y="15723"/>
                      <a:pt x="8115" y="15439"/>
                      <a:pt x="8080" y="15439"/>
                    </a:cubicBezTo>
                    <a:cubicBezTo>
                      <a:pt x="8077" y="15439"/>
                      <a:pt x="8072" y="15441"/>
                      <a:pt x="8065" y="15445"/>
                    </a:cubicBezTo>
                    <a:cubicBezTo>
                      <a:pt x="7972" y="15494"/>
                      <a:pt x="7675" y="15758"/>
                      <a:pt x="7390" y="16039"/>
                    </a:cubicBezTo>
                    <a:cubicBezTo>
                      <a:pt x="7106" y="16320"/>
                      <a:pt x="6854" y="16555"/>
                      <a:pt x="6820" y="16570"/>
                    </a:cubicBezTo>
                    <a:cubicBezTo>
                      <a:pt x="6812" y="16574"/>
                      <a:pt x="6806" y="16576"/>
                      <a:pt x="6802" y="16576"/>
                    </a:cubicBezTo>
                    <a:cubicBezTo>
                      <a:pt x="6792" y="16576"/>
                      <a:pt x="6805" y="16556"/>
                      <a:pt x="6839" y="16524"/>
                    </a:cubicBezTo>
                    <a:cubicBezTo>
                      <a:pt x="6883" y="16483"/>
                      <a:pt x="7018" y="16207"/>
                      <a:pt x="7142" y="15905"/>
                    </a:cubicBezTo>
                    <a:cubicBezTo>
                      <a:pt x="7347" y="15408"/>
                      <a:pt x="8164" y="14332"/>
                      <a:pt x="8323" y="14332"/>
                    </a:cubicBezTo>
                    <a:cubicBezTo>
                      <a:pt x="8330" y="14332"/>
                      <a:pt x="8336" y="14334"/>
                      <a:pt x="8341" y="14339"/>
                    </a:cubicBezTo>
                    <a:cubicBezTo>
                      <a:pt x="8342" y="14341"/>
                      <a:pt x="8345" y="14342"/>
                      <a:pt x="8349" y="14342"/>
                    </a:cubicBezTo>
                    <a:cubicBezTo>
                      <a:pt x="8398" y="14342"/>
                      <a:pt x="8606" y="14185"/>
                      <a:pt x="8834" y="13975"/>
                    </a:cubicBezTo>
                    <a:cubicBezTo>
                      <a:pt x="9099" y="13733"/>
                      <a:pt x="9279" y="13617"/>
                      <a:pt x="9392" y="13617"/>
                    </a:cubicBezTo>
                    <a:close/>
                    <a:moveTo>
                      <a:pt x="6172" y="18388"/>
                    </a:moveTo>
                    <a:cubicBezTo>
                      <a:pt x="6180" y="18388"/>
                      <a:pt x="6187" y="18391"/>
                      <a:pt x="6192" y="18399"/>
                    </a:cubicBezTo>
                    <a:cubicBezTo>
                      <a:pt x="6208" y="18428"/>
                      <a:pt x="6161" y="18507"/>
                      <a:pt x="6085" y="18577"/>
                    </a:cubicBezTo>
                    <a:cubicBezTo>
                      <a:pt x="6026" y="18631"/>
                      <a:pt x="5987" y="18656"/>
                      <a:pt x="5970" y="18656"/>
                    </a:cubicBezTo>
                    <a:cubicBezTo>
                      <a:pt x="5942" y="18656"/>
                      <a:pt x="5973" y="18586"/>
                      <a:pt x="6066" y="18468"/>
                    </a:cubicBezTo>
                    <a:cubicBezTo>
                      <a:pt x="6106" y="18418"/>
                      <a:pt x="6146" y="18388"/>
                      <a:pt x="6172" y="18388"/>
                    </a:cubicBezTo>
                    <a:close/>
                    <a:moveTo>
                      <a:pt x="10357" y="13800"/>
                    </a:moveTo>
                    <a:cubicBezTo>
                      <a:pt x="10395" y="13800"/>
                      <a:pt x="10320" y="13909"/>
                      <a:pt x="10130" y="14104"/>
                    </a:cubicBezTo>
                    <a:cubicBezTo>
                      <a:pt x="9968" y="14271"/>
                      <a:pt x="9849" y="14442"/>
                      <a:pt x="9862" y="14494"/>
                    </a:cubicBezTo>
                    <a:cubicBezTo>
                      <a:pt x="9923" y="14733"/>
                      <a:pt x="6481" y="18849"/>
                      <a:pt x="6225" y="18849"/>
                    </a:cubicBezTo>
                    <a:cubicBezTo>
                      <a:pt x="6223" y="18849"/>
                      <a:pt x="6221" y="18849"/>
                      <a:pt x="6220" y="18848"/>
                    </a:cubicBezTo>
                    <a:cubicBezTo>
                      <a:pt x="6172" y="18833"/>
                      <a:pt x="6558" y="18376"/>
                      <a:pt x="7006" y="17919"/>
                    </a:cubicBezTo>
                    <a:cubicBezTo>
                      <a:pt x="7197" y="17724"/>
                      <a:pt x="7455" y="17420"/>
                      <a:pt x="7577" y="17245"/>
                    </a:cubicBezTo>
                    <a:cubicBezTo>
                      <a:pt x="7977" y="16678"/>
                      <a:pt x="9591" y="14649"/>
                      <a:pt x="9663" y="14623"/>
                    </a:cubicBezTo>
                    <a:cubicBezTo>
                      <a:pt x="9703" y="14608"/>
                      <a:pt x="9778" y="14490"/>
                      <a:pt x="9825" y="14363"/>
                    </a:cubicBezTo>
                    <a:cubicBezTo>
                      <a:pt x="9872" y="14236"/>
                      <a:pt x="10008" y="14053"/>
                      <a:pt x="10119" y="13959"/>
                    </a:cubicBezTo>
                    <a:cubicBezTo>
                      <a:pt x="10251" y="13851"/>
                      <a:pt x="10331" y="13800"/>
                      <a:pt x="10357" y="13800"/>
                    </a:cubicBezTo>
                    <a:close/>
                    <a:moveTo>
                      <a:pt x="9618" y="15284"/>
                    </a:moveTo>
                    <a:cubicBezTo>
                      <a:pt x="9665" y="15284"/>
                      <a:pt x="9542" y="15638"/>
                      <a:pt x="9281" y="16226"/>
                    </a:cubicBezTo>
                    <a:cubicBezTo>
                      <a:pt x="8922" y="17030"/>
                      <a:pt x="8833" y="17157"/>
                      <a:pt x="7812" y="18258"/>
                    </a:cubicBezTo>
                    <a:cubicBezTo>
                      <a:pt x="7216" y="18904"/>
                      <a:pt x="6362" y="19780"/>
                      <a:pt x="5916" y="20204"/>
                    </a:cubicBezTo>
                    <a:cubicBezTo>
                      <a:pt x="5472" y="20623"/>
                      <a:pt x="5121" y="21002"/>
                      <a:pt x="5141" y="21041"/>
                    </a:cubicBezTo>
                    <a:cubicBezTo>
                      <a:pt x="5150" y="21059"/>
                      <a:pt x="5160" y="21068"/>
                      <a:pt x="5169" y="21068"/>
                    </a:cubicBezTo>
                    <a:cubicBezTo>
                      <a:pt x="5181" y="21068"/>
                      <a:pt x="5193" y="21054"/>
                      <a:pt x="5202" y="21027"/>
                    </a:cubicBezTo>
                    <a:cubicBezTo>
                      <a:pt x="5217" y="20981"/>
                      <a:pt x="5308" y="20889"/>
                      <a:pt x="5411" y="20817"/>
                    </a:cubicBezTo>
                    <a:cubicBezTo>
                      <a:pt x="5428" y="20805"/>
                      <a:pt x="5440" y="20799"/>
                      <a:pt x="5447" y="20799"/>
                    </a:cubicBezTo>
                    <a:cubicBezTo>
                      <a:pt x="5484" y="20799"/>
                      <a:pt x="5384" y="20960"/>
                      <a:pt x="5181" y="21223"/>
                    </a:cubicBezTo>
                    <a:cubicBezTo>
                      <a:pt x="4899" y="21587"/>
                      <a:pt x="4734" y="21774"/>
                      <a:pt x="4700" y="21774"/>
                    </a:cubicBezTo>
                    <a:cubicBezTo>
                      <a:pt x="4677" y="21774"/>
                      <a:pt x="4710" y="21694"/>
                      <a:pt x="4802" y="21531"/>
                    </a:cubicBezTo>
                    <a:cubicBezTo>
                      <a:pt x="4891" y="21374"/>
                      <a:pt x="5028" y="21080"/>
                      <a:pt x="5111" y="20869"/>
                    </a:cubicBezTo>
                    <a:cubicBezTo>
                      <a:pt x="5446" y="20022"/>
                      <a:pt x="5553" y="19870"/>
                      <a:pt x="6446" y="18955"/>
                    </a:cubicBezTo>
                    <a:cubicBezTo>
                      <a:pt x="7395" y="17982"/>
                      <a:pt x="9233" y="15873"/>
                      <a:pt x="9469" y="15476"/>
                    </a:cubicBezTo>
                    <a:cubicBezTo>
                      <a:pt x="9550" y="15345"/>
                      <a:pt x="9599" y="15284"/>
                      <a:pt x="9618" y="15284"/>
                    </a:cubicBezTo>
                    <a:close/>
                    <a:moveTo>
                      <a:pt x="8565" y="17782"/>
                    </a:moveTo>
                    <a:cubicBezTo>
                      <a:pt x="8565" y="17782"/>
                      <a:pt x="8565" y="17782"/>
                      <a:pt x="8565" y="17782"/>
                    </a:cubicBezTo>
                    <a:cubicBezTo>
                      <a:pt x="8580" y="17790"/>
                      <a:pt x="8510" y="17966"/>
                      <a:pt x="8407" y="18181"/>
                    </a:cubicBezTo>
                    <a:cubicBezTo>
                      <a:pt x="8306" y="18395"/>
                      <a:pt x="7824" y="18998"/>
                      <a:pt x="7335" y="19526"/>
                    </a:cubicBezTo>
                    <a:cubicBezTo>
                      <a:pt x="6846" y="20054"/>
                      <a:pt x="6185" y="20806"/>
                      <a:pt x="5864" y="21203"/>
                    </a:cubicBezTo>
                    <a:cubicBezTo>
                      <a:pt x="5546" y="21596"/>
                      <a:pt x="5095" y="22107"/>
                      <a:pt x="4869" y="22332"/>
                    </a:cubicBezTo>
                    <a:cubicBezTo>
                      <a:pt x="4643" y="22555"/>
                      <a:pt x="4467" y="22785"/>
                      <a:pt x="4477" y="22834"/>
                    </a:cubicBezTo>
                    <a:cubicBezTo>
                      <a:pt x="4491" y="22887"/>
                      <a:pt x="4368" y="23094"/>
                      <a:pt x="4203" y="23297"/>
                    </a:cubicBezTo>
                    <a:cubicBezTo>
                      <a:pt x="4070" y="23464"/>
                      <a:pt x="3966" y="23572"/>
                      <a:pt x="3942" y="23572"/>
                    </a:cubicBezTo>
                    <a:cubicBezTo>
                      <a:pt x="3937" y="23572"/>
                      <a:pt x="3935" y="23567"/>
                      <a:pt x="3939" y="23555"/>
                    </a:cubicBezTo>
                    <a:cubicBezTo>
                      <a:pt x="3955" y="23491"/>
                      <a:pt x="4067" y="23327"/>
                      <a:pt x="4195" y="23175"/>
                    </a:cubicBezTo>
                    <a:cubicBezTo>
                      <a:pt x="4322" y="23027"/>
                      <a:pt x="4411" y="22869"/>
                      <a:pt x="4397" y="22818"/>
                    </a:cubicBezTo>
                    <a:cubicBezTo>
                      <a:pt x="4362" y="22675"/>
                      <a:pt x="5095" y="21643"/>
                      <a:pt x="5607" y="21111"/>
                    </a:cubicBezTo>
                    <a:cubicBezTo>
                      <a:pt x="5867" y="20842"/>
                      <a:pt x="6065" y="20601"/>
                      <a:pt x="6047" y="20572"/>
                    </a:cubicBezTo>
                    <a:cubicBezTo>
                      <a:pt x="6031" y="20542"/>
                      <a:pt x="6158" y="20355"/>
                      <a:pt x="6329" y="20153"/>
                    </a:cubicBezTo>
                    <a:cubicBezTo>
                      <a:pt x="6786" y="19625"/>
                      <a:pt x="8523" y="17782"/>
                      <a:pt x="8565" y="17782"/>
                    </a:cubicBezTo>
                    <a:close/>
                    <a:moveTo>
                      <a:pt x="5286" y="25170"/>
                    </a:moveTo>
                    <a:cubicBezTo>
                      <a:pt x="5290" y="25170"/>
                      <a:pt x="5291" y="25178"/>
                      <a:pt x="5288" y="25195"/>
                    </a:cubicBezTo>
                    <a:cubicBezTo>
                      <a:pt x="5264" y="25316"/>
                      <a:pt x="4808" y="26341"/>
                      <a:pt x="4269" y="27481"/>
                    </a:cubicBezTo>
                    <a:cubicBezTo>
                      <a:pt x="3750" y="28583"/>
                      <a:pt x="3447" y="29168"/>
                      <a:pt x="3410" y="29168"/>
                    </a:cubicBezTo>
                    <a:cubicBezTo>
                      <a:pt x="3381" y="29168"/>
                      <a:pt x="3516" y="28809"/>
                      <a:pt x="3840" y="28058"/>
                    </a:cubicBezTo>
                    <a:cubicBezTo>
                      <a:pt x="4285" y="27022"/>
                      <a:pt x="5217" y="25170"/>
                      <a:pt x="5286" y="25170"/>
                    </a:cubicBezTo>
                    <a:close/>
                    <a:moveTo>
                      <a:pt x="6560" y="22369"/>
                    </a:moveTo>
                    <a:cubicBezTo>
                      <a:pt x="6561" y="22369"/>
                      <a:pt x="6561" y="22369"/>
                      <a:pt x="6562" y="22369"/>
                    </a:cubicBezTo>
                    <a:cubicBezTo>
                      <a:pt x="6586" y="22378"/>
                      <a:pt x="6499" y="22620"/>
                      <a:pt x="6372" y="22903"/>
                    </a:cubicBezTo>
                    <a:cubicBezTo>
                      <a:pt x="6244" y="23189"/>
                      <a:pt x="5944" y="23712"/>
                      <a:pt x="5710" y="24065"/>
                    </a:cubicBezTo>
                    <a:cubicBezTo>
                      <a:pt x="4733" y="25536"/>
                      <a:pt x="3711" y="27664"/>
                      <a:pt x="2837" y="30055"/>
                    </a:cubicBezTo>
                    <a:cubicBezTo>
                      <a:pt x="2308" y="31501"/>
                      <a:pt x="1799" y="32549"/>
                      <a:pt x="1573" y="32651"/>
                    </a:cubicBezTo>
                    <a:cubicBezTo>
                      <a:pt x="1573" y="32651"/>
                      <a:pt x="1572" y="32651"/>
                      <a:pt x="1572" y="32651"/>
                    </a:cubicBezTo>
                    <a:cubicBezTo>
                      <a:pt x="1542" y="32651"/>
                      <a:pt x="1741" y="32032"/>
                      <a:pt x="2014" y="31267"/>
                    </a:cubicBezTo>
                    <a:cubicBezTo>
                      <a:pt x="2643" y="29521"/>
                      <a:pt x="3991" y="26465"/>
                      <a:pt x="4729" y="25113"/>
                    </a:cubicBezTo>
                    <a:cubicBezTo>
                      <a:pt x="5238" y="24180"/>
                      <a:pt x="6448" y="22369"/>
                      <a:pt x="6560" y="22369"/>
                    </a:cubicBezTo>
                    <a:close/>
                    <a:moveTo>
                      <a:pt x="7940" y="19131"/>
                    </a:moveTo>
                    <a:cubicBezTo>
                      <a:pt x="7941" y="19131"/>
                      <a:pt x="7943" y="19132"/>
                      <a:pt x="7943" y="19133"/>
                    </a:cubicBezTo>
                    <a:cubicBezTo>
                      <a:pt x="7956" y="19158"/>
                      <a:pt x="7751" y="19680"/>
                      <a:pt x="7485" y="20299"/>
                    </a:cubicBezTo>
                    <a:cubicBezTo>
                      <a:pt x="7113" y="21168"/>
                      <a:pt x="6900" y="21545"/>
                      <a:pt x="6539" y="21984"/>
                    </a:cubicBezTo>
                    <a:cubicBezTo>
                      <a:pt x="5415" y="23349"/>
                      <a:pt x="4568" y="24731"/>
                      <a:pt x="3666" y="26675"/>
                    </a:cubicBezTo>
                    <a:cubicBezTo>
                      <a:pt x="2704" y="28745"/>
                      <a:pt x="2076" y="30328"/>
                      <a:pt x="1639" y="31794"/>
                    </a:cubicBezTo>
                    <a:cubicBezTo>
                      <a:pt x="1257" y="33067"/>
                      <a:pt x="1164" y="33309"/>
                      <a:pt x="1009" y="33388"/>
                    </a:cubicBezTo>
                    <a:cubicBezTo>
                      <a:pt x="952" y="33417"/>
                      <a:pt x="913" y="33435"/>
                      <a:pt x="887" y="33435"/>
                    </a:cubicBezTo>
                    <a:cubicBezTo>
                      <a:pt x="837" y="33435"/>
                      <a:pt x="837" y="33368"/>
                      <a:pt x="851" y="33191"/>
                    </a:cubicBezTo>
                    <a:cubicBezTo>
                      <a:pt x="866" y="33029"/>
                      <a:pt x="983" y="32630"/>
                      <a:pt x="1114" y="32294"/>
                    </a:cubicBezTo>
                    <a:cubicBezTo>
                      <a:pt x="1205" y="32061"/>
                      <a:pt x="1250" y="31929"/>
                      <a:pt x="1239" y="31929"/>
                    </a:cubicBezTo>
                    <a:cubicBezTo>
                      <a:pt x="1234" y="31929"/>
                      <a:pt x="1218" y="31956"/>
                      <a:pt x="1189" y="32013"/>
                    </a:cubicBezTo>
                    <a:cubicBezTo>
                      <a:pt x="1110" y="32171"/>
                      <a:pt x="1064" y="32243"/>
                      <a:pt x="1038" y="32243"/>
                    </a:cubicBezTo>
                    <a:cubicBezTo>
                      <a:pt x="1022" y="32243"/>
                      <a:pt x="1014" y="32216"/>
                      <a:pt x="1010" y="32164"/>
                    </a:cubicBezTo>
                    <a:cubicBezTo>
                      <a:pt x="983" y="31827"/>
                      <a:pt x="1335" y="30901"/>
                      <a:pt x="1732" y="30277"/>
                    </a:cubicBezTo>
                    <a:cubicBezTo>
                      <a:pt x="2063" y="29755"/>
                      <a:pt x="2217" y="29498"/>
                      <a:pt x="2197" y="29498"/>
                    </a:cubicBezTo>
                    <a:cubicBezTo>
                      <a:pt x="2182" y="29498"/>
                      <a:pt x="2055" y="29661"/>
                      <a:pt x="1820" y="29983"/>
                    </a:cubicBezTo>
                    <a:lnTo>
                      <a:pt x="1340" y="30638"/>
                    </a:lnTo>
                    <a:lnTo>
                      <a:pt x="1774" y="29400"/>
                    </a:lnTo>
                    <a:cubicBezTo>
                      <a:pt x="2013" y="28717"/>
                      <a:pt x="2312" y="27854"/>
                      <a:pt x="2441" y="27476"/>
                    </a:cubicBezTo>
                    <a:cubicBezTo>
                      <a:pt x="2643" y="26882"/>
                      <a:pt x="2774" y="26671"/>
                      <a:pt x="3409" y="25891"/>
                    </a:cubicBezTo>
                    <a:cubicBezTo>
                      <a:pt x="3807" y="25402"/>
                      <a:pt x="4132" y="24974"/>
                      <a:pt x="4122" y="24950"/>
                    </a:cubicBezTo>
                    <a:cubicBezTo>
                      <a:pt x="4121" y="24949"/>
                      <a:pt x="4121" y="24949"/>
                      <a:pt x="4120" y="24949"/>
                    </a:cubicBezTo>
                    <a:cubicBezTo>
                      <a:pt x="4092" y="24949"/>
                      <a:pt x="3792" y="25295"/>
                      <a:pt x="3432" y="25743"/>
                    </a:cubicBezTo>
                    <a:cubicBezTo>
                      <a:pt x="3063" y="26203"/>
                      <a:pt x="2756" y="26575"/>
                      <a:pt x="2743" y="26575"/>
                    </a:cubicBezTo>
                    <a:cubicBezTo>
                      <a:pt x="2743" y="26575"/>
                      <a:pt x="2743" y="26575"/>
                      <a:pt x="2743" y="26575"/>
                    </a:cubicBezTo>
                    <a:cubicBezTo>
                      <a:pt x="2734" y="26572"/>
                      <a:pt x="2815" y="26354"/>
                      <a:pt x="2925" y="26087"/>
                    </a:cubicBezTo>
                    <a:cubicBezTo>
                      <a:pt x="3064" y="25752"/>
                      <a:pt x="3319" y="25390"/>
                      <a:pt x="3754" y="24910"/>
                    </a:cubicBezTo>
                    <a:cubicBezTo>
                      <a:pt x="4104" y="24527"/>
                      <a:pt x="4396" y="24174"/>
                      <a:pt x="4412" y="24121"/>
                    </a:cubicBezTo>
                    <a:cubicBezTo>
                      <a:pt x="4413" y="24116"/>
                      <a:pt x="4412" y="24114"/>
                      <a:pt x="4409" y="24114"/>
                    </a:cubicBezTo>
                    <a:cubicBezTo>
                      <a:pt x="4378" y="24114"/>
                      <a:pt x="4134" y="24352"/>
                      <a:pt x="3821" y="24685"/>
                    </a:cubicBezTo>
                    <a:lnTo>
                      <a:pt x="3206" y="25344"/>
                    </a:lnTo>
                    <a:lnTo>
                      <a:pt x="3385" y="24927"/>
                    </a:lnTo>
                    <a:cubicBezTo>
                      <a:pt x="3504" y="24652"/>
                      <a:pt x="3820" y="24244"/>
                      <a:pt x="4318" y="23726"/>
                    </a:cubicBezTo>
                    <a:cubicBezTo>
                      <a:pt x="4730" y="23297"/>
                      <a:pt x="5078" y="22915"/>
                      <a:pt x="5089" y="22877"/>
                    </a:cubicBezTo>
                    <a:cubicBezTo>
                      <a:pt x="5089" y="22874"/>
                      <a:pt x="5088" y="22873"/>
                      <a:pt x="5086" y="22873"/>
                    </a:cubicBezTo>
                    <a:cubicBezTo>
                      <a:pt x="5062" y="22873"/>
                      <a:pt x="4866" y="23055"/>
                      <a:pt x="4623" y="23301"/>
                    </a:cubicBezTo>
                    <a:cubicBezTo>
                      <a:pt x="4365" y="23564"/>
                      <a:pt x="4133" y="23776"/>
                      <a:pt x="4102" y="23776"/>
                    </a:cubicBezTo>
                    <a:cubicBezTo>
                      <a:pt x="4101" y="23776"/>
                      <a:pt x="4101" y="23776"/>
                      <a:pt x="4100" y="23776"/>
                    </a:cubicBezTo>
                    <a:cubicBezTo>
                      <a:pt x="4075" y="23769"/>
                      <a:pt x="4202" y="23585"/>
                      <a:pt x="4381" y="23365"/>
                    </a:cubicBezTo>
                    <a:cubicBezTo>
                      <a:pt x="4560" y="23149"/>
                      <a:pt x="5054" y="22520"/>
                      <a:pt x="5476" y="21971"/>
                    </a:cubicBezTo>
                    <a:cubicBezTo>
                      <a:pt x="6255" y="20961"/>
                      <a:pt x="7843" y="19131"/>
                      <a:pt x="7940" y="19131"/>
                    </a:cubicBezTo>
                    <a:close/>
                    <a:moveTo>
                      <a:pt x="15607" y="0"/>
                    </a:moveTo>
                    <a:cubicBezTo>
                      <a:pt x="15383" y="0"/>
                      <a:pt x="15022" y="137"/>
                      <a:pt x="14469" y="416"/>
                    </a:cubicBezTo>
                    <a:cubicBezTo>
                      <a:pt x="12181" y="1569"/>
                      <a:pt x="10881" y="2703"/>
                      <a:pt x="10211" y="4133"/>
                    </a:cubicBezTo>
                    <a:cubicBezTo>
                      <a:pt x="9789" y="5035"/>
                      <a:pt x="9655" y="5913"/>
                      <a:pt x="9822" y="6694"/>
                    </a:cubicBezTo>
                    <a:cubicBezTo>
                      <a:pt x="9921" y="7152"/>
                      <a:pt x="9912" y="7272"/>
                      <a:pt x="9778" y="7422"/>
                    </a:cubicBezTo>
                    <a:cubicBezTo>
                      <a:pt x="9544" y="7678"/>
                      <a:pt x="9484" y="7959"/>
                      <a:pt x="9608" y="8220"/>
                    </a:cubicBezTo>
                    <a:cubicBezTo>
                      <a:pt x="9671" y="8354"/>
                      <a:pt x="9683" y="8518"/>
                      <a:pt x="9635" y="8604"/>
                    </a:cubicBezTo>
                    <a:cubicBezTo>
                      <a:pt x="9588" y="8687"/>
                      <a:pt x="9329" y="9234"/>
                      <a:pt x="9055" y="9829"/>
                    </a:cubicBezTo>
                    <a:cubicBezTo>
                      <a:pt x="8761" y="10467"/>
                      <a:pt x="8450" y="11019"/>
                      <a:pt x="8290" y="11181"/>
                    </a:cubicBezTo>
                    <a:cubicBezTo>
                      <a:pt x="7972" y="11508"/>
                      <a:pt x="7816" y="11952"/>
                      <a:pt x="7883" y="12343"/>
                    </a:cubicBezTo>
                    <a:cubicBezTo>
                      <a:pt x="7926" y="12591"/>
                      <a:pt x="7850" y="12805"/>
                      <a:pt x="7196" y="14231"/>
                    </a:cubicBezTo>
                    <a:cubicBezTo>
                      <a:pt x="6514" y="15720"/>
                      <a:pt x="4590" y="20306"/>
                      <a:pt x="3016" y="24192"/>
                    </a:cubicBezTo>
                    <a:cubicBezTo>
                      <a:pt x="1158" y="28777"/>
                      <a:pt x="0" y="33069"/>
                      <a:pt x="407" y="33852"/>
                    </a:cubicBezTo>
                    <a:cubicBezTo>
                      <a:pt x="483" y="33996"/>
                      <a:pt x="519" y="34048"/>
                      <a:pt x="618" y="34048"/>
                    </a:cubicBezTo>
                    <a:cubicBezTo>
                      <a:pt x="663" y="34048"/>
                      <a:pt x="720" y="34037"/>
                      <a:pt x="799" y="34020"/>
                    </a:cubicBezTo>
                    <a:cubicBezTo>
                      <a:pt x="1326" y="33908"/>
                      <a:pt x="1914" y="33170"/>
                      <a:pt x="2901" y="31382"/>
                    </a:cubicBezTo>
                    <a:cubicBezTo>
                      <a:pt x="3569" y="30170"/>
                      <a:pt x="6939" y="22961"/>
                      <a:pt x="7796" y="20908"/>
                    </a:cubicBezTo>
                    <a:cubicBezTo>
                      <a:pt x="8381" y="19507"/>
                      <a:pt x="10189" y="15367"/>
                      <a:pt x="10571" y="14553"/>
                    </a:cubicBezTo>
                    <a:cubicBezTo>
                      <a:pt x="10820" y="14024"/>
                      <a:pt x="10942" y="13856"/>
                      <a:pt x="11153" y="13755"/>
                    </a:cubicBezTo>
                    <a:cubicBezTo>
                      <a:pt x="11432" y="13620"/>
                      <a:pt x="11637" y="13216"/>
                      <a:pt x="11503" y="13062"/>
                    </a:cubicBezTo>
                    <a:cubicBezTo>
                      <a:pt x="11452" y="13002"/>
                      <a:pt x="11614" y="12451"/>
                      <a:pt x="12007" y="11341"/>
                    </a:cubicBezTo>
                    <a:lnTo>
                      <a:pt x="12586" y="9708"/>
                    </a:lnTo>
                    <a:lnTo>
                      <a:pt x="12899" y="9559"/>
                    </a:lnTo>
                    <a:cubicBezTo>
                      <a:pt x="13243" y="9395"/>
                      <a:pt x="13379" y="9131"/>
                      <a:pt x="13330" y="8728"/>
                    </a:cubicBezTo>
                    <a:cubicBezTo>
                      <a:pt x="13306" y="8522"/>
                      <a:pt x="13357" y="8453"/>
                      <a:pt x="13730" y="8191"/>
                    </a:cubicBezTo>
                    <a:cubicBezTo>
                      <a:pt x="13965" y="8025"/>
                      <a:pt x="14318" y="7692"/>
                      <a:pt x="14517" y="7451"/>
                    </a:cubicBezTo>
                    <a:cubicBezTo>
                      <a:pt x="14846" y="7050"/>
                      <a:pt x="14918" y="6884"/>
                      <a:pt x="15366" y="5461"/>
                    </a:cubicBezTo>
                    <a:cubicBezTo>
                      <a:pt x="15667" y="4503"/>
                      <a:pt x="15875" y="3696"/>
                      <a:pt x="15904" y="3355"/>
                    </a:cubicBezTo>
                    <a:cubicBezTo>
                      <a:pt x="15959" y="2755"/>
                      <a:pt x="15960" y="538"/>
                      <a:pt x="15907" y="254"/>
                    </a:cubicBezTo>
                    <a:cubicBezTo>
                      <a:pt x="15875" y="86"/>
                      <a:pt x="15784" y="0"/>
                      <a:pt x="156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30"/>
              <p:cNvSpPr/>
              <p:nvPr/>
            </p:nvSpPr>
            <p:spPr>
              <a:xfrm>
                <a:off x="1375900" y="1811975"/>
                <a:ext cx="46425" cy="86325"/>
              </a:xfrm>
              <a:custGeom>
                <a:avLst/>
                <a:gdLst/>
                <a:ahLst/>
                <a:cxnLst/>
                <a:rect l="l" t="t" r="r" b="b"/>
                <a:pathLst>
                  <a:path w="1857" h="3453" extrusionOk="0">
                    <a:moveTo>
                      <a:pt x="1771" y="1"/>
                    </a:moveTo>
                    <a:cubicBezTo>
                      <a:pt x="1755" y="1"/>
                      <a:pt x="1731" y="14"/>
                      <a:pt x="1698" y="42"/>
                    </a:cubicBezTo>
                    <a:cubicBezTo>
                      <a:pt x="1541" y="176"/>
                      <a:pt x="544" y="2040"/>
                      <a:pt x="239" y="2770"/>
                    </a:cubicBezTo>
                    <a:cubicBezTo>
                      <a:pt x="49" y="3230"/>
                      <a:pt x="1" y="3423"/>
                      <a:pt x="70" y="3446"/>
                    </a:cubicBezTo>
                    <a:cubicBezTo>
                      <a:pt x="84" y="3450"/>
                      <a:pt x="98" y="3452"/>
                      <a:pt x="111" y="3452"/>
                    </a:cubicBezTo>
                    <a:cubicBezTo>
                      <a:pt x="149" y="3452"/>
                      <a:pt x="183" y="3435"/>
                      <a:pt x="191" y="3409"/>
                    </a:cubicBezTo>
                    <a:cubicBezTo>
                      <a:pt x="274" y="3145"/>
                      <a:pt x="929" y="1791"/>
                      <a:pt x="1306" y="1104"/>
                    </a:cubicBezTo>
                    <a:cubicBezTo>
                      <a:pt x="1686" y="413"/>
                      <a:pt x="1857" y="1"/>
                      <a:pt x="1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30"/>
              <p:cNvSpPr/>
              <p:nvPr/>
            </p:nvSpPr>
            <p:spPr>
              <a:xfrm>
                <a:off x="1333275" y="1928925"/>
                <a:ext cx="13100" cy="11650"/>
              </a:xfrm>
              <a:custGeom>
                <a:avLst/>
                <a:gdLst/>
                <a:ahLst/>
                <a:cxnLst/>
                <a:rect l="l" t="t" r="r" b="b"/>
                <a:pathLst>
                  <a:path w="524" h="466" extrusionOk="0">
                    <a:moveTo>
                      <a:pt x="492" y="1"/>
                    </a:moveTo>
                    <a:cubicBezTo>
                      <a:pt x="456" y="1"/>
                      <a:pt x="365" y="66"/>
                      <a:pt x="263" y="169"/>
                    </a:cubicBezTo>
                    <a:cubicBezTo>
                      <a:pt x="76" y="357"/>
                      <a:pt x="0" y="466"/>
                      <a:pt x="35" y="466"/>
                    </a:cubicBezTo>
                    <a:cubicBezTo>
                      <a:pt x="59" y="466"/>
                      <a:pt x="136" y="414"/>
                      <a:pt x="264" y="303"/>
                    </a:cubicBezTo>
                    <a:cubicBezTo>
                      <a:pt x="417" y="170"/>
                      <a:pt x="524" y="39"/>
                      <a:pt x="506" y="8"/>
                    </a:cubicBezTo>
                    <a:cubicBezTo>
                      <a:pt x="504" y="3"/>
                      <a:pt x="499" y="1"/>
                      <a:pt x="4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30"/>
              <p:cNvSpPr/>
              <p:nvPr/>
            </p:nvSpPr>
            <p:spPr>
              <a:xfrm>
                <a:off x="1349925" y="1937250"/>
                <a:ext cx="15525" cy="13950"/>
              </a:xfrm>
              <a:custGeom>
                <a:avLst/>
                <a:gdLst/>
                <a:ahLst/>
                <a:cxnLst/>
                <a:rect l="l" t="t" r="r" b="b"/>
                <a:pathLst>
                  <a:path w="621" h="558" extrusionOk="0">
                    <a:moveTo>
                      <a:pt x="582" y="1"/>
                    </a:moveTo>
                    <a:cubicBezTo>
                      <a:pt x="543" y="1"/>
                      <a:pt x="417" y="100"/>
                      <a:pt x="274" y="248"/>
                    </a:cubicBezTo>
                    <a:cubicBezTo>
                      <a:pt x="112" y="415"/>
                      <a:pt x="1" y="553"/>
                      <a:pt x="20" y="557"/>
                    </a:cubicBezTo>
                    <a:cubicBezTo>
                      <a:pt x="21" y="557"/>
                      <a:pt x="23" y="557"/>
                      <a:pt x="25" y="557"/>
                    </a:cubicBezTo>
                    <a:cubicBezTo>
                      <a:pt x="111" y="557"/>
                      <a:pt x="621" y="65"/>
                      <a:pt x="592" y="6"/>
                    </a:cubicBezTo>
                    <a:cubicBezTo>
                      <a:pt x="590" y="2"/>
                      <a:pt x="586" y="1"/>
                      <a:pt x="5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30"/>
              <p:cNvSpPr/>
              <p:nvPr/>
            </p:nvSpPr>
            <p:spPr>
              <a:xfrm>
                <a:off x="1312475" y="1954350"/>
                <a:ext cx="38250" cy="29925"/>
              </a:xfrm>
              <a:custGeom>
                <a:avLst/>
                <a:gdLst/>
                <a:ahLst/>
                <a:cxnLst/>
                <a:rect l="l" t="t" r="r" b="b"/>
                <a:pathLst>
                  <a:path w="1530" h="1197" extrusionOk="0">
                    <a:moveTo>
                      <a:pt x="1500" y="0"/>
                    </a:moveTo>
                    <a:cubicBezTo>
                      <a:pt x="1459" y="0"/>
                      <a:pt x="1209" y="177"/>
                      <a:pt x="916" y="416"/>
                    </a:cubicBezTo>
                    <a:cubicBezTo>
                      <a:pt x="381" y="847"/>
                      <a:pt x="1" y="1197"/>
                      <a:pt x="57" y="1197"/>
                    </a:cubicBezTo>
                    <a:cubicBezTo>
                      <a:pt x="64" y="1197"/>
                      <a:pt x="77" y="1191"/>
                      <a:pt x="98" y="1180"/>
                    </a:cubicBezTo>
                    <a:cubicBezTo>
                      <a:pt x="321" y="1061"/>
                      <a:pt x="1530" y="51"/>
                      <a:pt x="1506" y="2"/>
                    </a:cubicBezTo>
                    <a:cubicBezTo>
                      <a:pt x="1505" y="1"/>
                      <a:pt x="1503"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30"/>
              <p:cNvSpPr/>
              <p:nvPr/>
            </p:nvSpPr>
            <p:spPr>
              <a:xfrm>
                <a:off x="1305325" y="2045050"/>
                <a:ext cx="16800" cy="14625"/>
              </a:xfrm>
              <a:custGeom>
                <a:avLst/>
                <a:gdLst/>
                <a:ahLst/>
                <a:cxnLst/>
                <a:rect l="l" t="t" r="r" b="b"/>
                <a:pathLst>
                  <a:path w="672" h="585" extrusionOk="0">
                    <a:moveTo>
                      <a:pt x="651" y="1"/>
                    </a:moveTo>
                    <a:cubicBezTo>
                      <a:pt x="616" y="1"/>
                      <a:pt x="483" y="99"/>
                      <a:pt x="341" y="232"/>
                    </a:cubicBezTo>
                    <a:cubicBezTo>
                      <a:pt x="103" y="456"/>
                      <a:pt x="1" y="585"/>
                      <a:pt x="35" y="585"/>
                    </a:cubicBezTo>
                    <a:cubicBezTo>
                      <a:pt x="61" y="585"/>
                      <a:pt x="163" y="513"/>
                      <a:pt x="341" y="355"/>
                    </a:cubicBezTo>
                    <a:cubicBezTo>
                      <a:pt x="531" y="187"/>
                      <a:pt x="671" y="33"/>
                      <a:pt x="659" y="5"/>
                    </a:cubicBezTo>
                    <a:cubicBezTo>
                      <a:pt x="658" y="2"/>
                      <a:pt x="655"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30"/>
              <p:cNvSpPr/>
              <p:nvPr/>
            </p:nvSpPr>
            <p:spPr>
              <a:xfrm>
                <a:off x="1268100" y="2075750"/>
                <a:ext cx="23025" cy="21550"/>
              </a:xfrm>
              <a:custGeom>
                <a:avLst/>
                <a:gdLst/>
                <a:ahLst/>
                <a:cxnLst/>
                <a:rect l="l" t="t" r="r" b="b"/>
                <a:pathLst>
                  <a:path w="921" h="862" extrusionOk="0">
                    <a:moveTo>
                      <a:pt x="902" y="1"/>
                    </a:moveTo>
                    <a:cubicBezTo>
                      <a:pt x="867" y="1"/>
                      <a:pt x="667" y="167"/>
                      <a:pt x="436" y="387"/>
                    </a:cubicBezTo>
                    <a:cubicBezTo>
                      <a:pt x="190" y="622"/>
                      <a:pt x="0" y="836"/>
                      <a:pt x="11" y="859"/>
                    </a:cubicBezTo>
                    <a:cubicBezTo>
                      <a:pt x="12" y="861"/>
                      <a:pt x="14" y="861"/>
                      <a:pt x="16" y="861"/>
                    </a:cubicBezTo>
                    <a:cubicBezTo>
                      <a:pt x="53" y="861"/>
                      <a:pt x="253" y="696"/>
                      <a:pt x="483" y="477"/>
                    </a:cubicBezTo>
                    <a:cubicBezTo>
                      <a:pt x="729" y="241"/>
                      <a:pt x="920" y="29"/>
                      <a:pt x="907" y="3"/>
                    </a:cubicBezTo>
                    <a:cubicBezTo>
                      <a:pt x="906" y="2"/>
                      <a:pt x="905" y="1"/>
                      <a:pt x="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30"/>
              <p:cNvSpPr/>
              <p:nvPr/>
            </p:nvSpPr>
            <p:spPr>
              <a:xfrm>
                <a:off x="1224075" y="2178250"/>
                <a:ext cx="34800" cy="28825"/>
              </a:xfrm>
              <a:custGeom>
                <a:avLst/>
                <a:gdLst/>
                <a:ahLst/>
                <a:cxnLst/>
                <a:rect l="l" t="t" r="r" b="b"/>
                <a:pathLst>
                  <a:path w="1392" h="1153" extrusionOk="0">
                    <a:moveTo>
                      <a:pt x="1367" y="0"/>
                    </a:moveTo>
                    <a:cubicBezTo>
                      <a:pt x="1338" y="0"/>
                      <a:pt x="1024" y="239"/>
                      <a:pt x="658" y="545"/>
                    </a:cubicBezTo>
                    <a:cubicBezTo>
                      <a:pt x="286" y="856"/>
                      <a:pt x="0" y="1124"/>
                      <a:pt x="16" y="1150"/>
                    </a:cubicBezTo>
                    <a:cubicBezTo>
                      <a:pt x="17" y="1152"/>
                      <a:pt x="19" y="1153"/>
                      <a:pt x="22" y="1153"/>
                    </a:cubicBezTo>
                    <a:cubicBezTo>
                      <a:pt x="62" y="1153"/>
                      <a:pt x="291" y="983"/>
                      <a:pt x="546" y="763"/>
                    </a:cubicBezTo>
                    <a:cubicBezTo>
                      <a:pt x="819" y="526"/>
                      <a:pt x="1130" y="256"/>
                      <a:pt x="1229" y="172"/>
                    </a:cubicBezTo>
                    <a:cubicBezTo>
                      <a:pt x="1327" y="87"/>
                      <a:pt x="1391" y="8"/>
                      <a:pt x="1368" y="0"/>
                    </a:cubicBezTo>
                    <a:cubicBezTo>
                      <a:pt x="1368" y="0"/>
                      <a:pt x="1368" y="0"/>
                      <a:pt x="1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30"/>
              <p:cNvSpPr/>
              <p:nvPr/>
            </p:nvSpPr>
            <p:spPr>
              <a:xfrm>
                <a:off x="1148050" y="2354750"/>
                <a:ext cx="31525" cy="40875"/>
              </a:xfrm>
              <a:custGeom>
                <a:avLst/>
                <a:gdLst/>
                <a:ahLst/>
                <a:cxnLst/>
                <a:rect l="l" t="t" r="r" b="b"/>
                <a:pathLst>
                  <a:path w="1261" h="1635" extrusionOk="0">
                    <a:moveTo>
                      <a:pt x="1225" y="0"/>
                    </a:moveTo>
                    <a:cubicBezTo>
                      <a:pt x="1193" y="0"/>
                      <a:pt x="1096" y="87"/>
                      <a:pt x="1007" y="196"/>
                    </a:cubicBezTo>
                    <a:cubicBezTo>
                      <a:pt x="613" y="690"/>
                      <a:pt x="30" y="1519"/>
                      <a:pt x="2" y="1626"/>
                    </a:cubicBezTo>
                    <a:cubicBezTo>
                      <a:pt x="0" y="1631"/>
                      <a:pt x="1" y="1634"/>
                      <a:pt x="3" y="1634"/>
                    </a:cubicBezTo>
                    <a:cubicBezTo>
                      <a:pt x="29" y="1634"/>
                      <a:pt x="247" y="1373"/>
                      <a:pt x="518" y="1011"/>
                    </a:cubicBezTo>
                    <a:cubicBezTo>
                      <a:pt x="818" y="611"/>
                      <a:pt x="1113" y="222"/>
                      <a:pt x="1173" y="149"/>
                    </a:cubicBezTo>
                    <a:cubicBezTo>
                      <a:pt x="1236" y="74"/>
                      <a:pt x="1260" y="12"/>
                      <a:pt x="1229" y="1"/>
                    </a:cubicBezTo>
                    <a:cubicBezTo>
                      <a:pt x="1228" y="1"/>
                      <a:pt x="1227" y="0"/>
                      <a:pt x="1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30"/>
              <p:cNvSpPr/>
              <p:nvPr/>
            </p:nvSpPr>
            <p:spPr>
              <a:xfrm>
                <a:off x="1134225" y="2396425"/>
                <a:ext cx="26525" cy="35575"/>
              </a:xfrm>
              <a:custGeom>
                <a:avLst/>
                <a:gdLst/>
                <a:ahLst/>
                <a:cxnLst/>
                <a:rect l="l" t="t" r="r" b="b"/>
                <a:pathLst>
                  <a:path w="1061" h="1423" extrusionOk="0">
                    <a:moveTo>
                      <a:pt x="1030" y="0"/>
                    </a:moveTo>
                    <a:cubicBezTo>
                      <a:pt x="1010" y="0"/>
                      <a:pt x="976" y="27"/>
                      <a:pt x="940" y="71"/>
                    </a:cubicBezTo>
                    <a:cubicBezTo>
                      <a:pt x="586" y="528"/>
                      <a:pt x="20" y="1340"/>
                      <a:pt x="1" y="1416"/>
                    </a:cubicBezTo>
                    <a:cubicBezTo>
                      <a:pt x="0" y="1420"/>
                      <a:pt x="1" y="1422"/>
                      <a:pt x="3" y="1422"/>
                    </a:cubicBezTo>
                    <a:cubicBezTo>
                      <a:pt x="26" y="1422"/>
                      <a:pt x="248" y="1151"/>
                      <a:pt x="524" y="785"/>
                    </a:cubicBezTo>
                    <a:cubicBezTo>
                      <a:pt x="824" y="385"/>
                      <a:pt x="1060" y="36"/>
                      <a:pt x="1047" y="11"/>
                    </a:cubicBezTo>
                    <a:cubicBezTo>
                      <a:pt x="1043" y="4"/>
                      <a:pt x="1038" y="0"/>
                      <a:pt x="1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30"/>
            <p:cNvGrpSpPr/>
            <p:nvPr/>
          </p:nvGrpSpPr>
          <p:grpSpPr>
            <a:xfrm>
              <a:off x="-194300" y="3737650"/>
              <a:ext cx="677000" cy="655025"/>
              <a:chOff x="1321075" y="2265125"/>
              <a:chExt cx="677000" cy="655025"/>
            </a:xfrm>
          </p:grpSpPr>
          <p:sp>
            <p:nvSpPr>
              <p:cNvPr id="4592" name="Google Shape;4592;p30"/>
              <p:cNvSpPr/>
              <p:nvPr/>
            </p:nvSpPr>
            <p:spPr>
              <a:xfrm>
                <a:off x="1321075" y="2265125"/>
                <a:ext cx="677000" cy="655025"/>
              </a:xfrm>
              <a:custGeom>
                <a:avLst/>
                <a:gdLst/>
                <a:ahLst/>
                <a:cxnLst/>
                <a:rect l="l" t="t" r="r" b="b"/>
                <a:pathLst>
                  <a:path w="27080" h="26201" extrusionOk="0">
                    <a:moveTo>
                      <a:pt x="13734" y="811"/>
                    </a:moveTo>
                    <a:cubicBezTo>
                      <a:pt x="13784" y="811"/>
                      <a:pt x="13695" y="1112"/>
                      <a:pt x="13530" y="1503"/>
                    </a:cubicBezTo>
                    <a:cubicBezTo>
                      <a:pt x="13379" y="1859"/>
                      <a:pt x="13244" y="2118"/>
                      <a:pt x="13214" y="2118"/>
                    </a:cubicBezTo>
                    <a:cubicBezTo>
                      <a:pt x="13211" y="2118"/>
                      <a:pt x="13210" y="2117"/>
                      <a:pt x="13209" y="2114"/>
                    </a:cubicBezTo>
                    <a:cubicBezTo>
                      <a:pt x="13199" y="2088"/>
                      <a:pt x="13179" y="2075"/>
                      <a:pt x="13148" y="2075"/>
                    </a:cubicBezTo>
                    <a:cubicBezTo>
                      <a:pt x="13115" y="2075"/>
                      <a:pt x="13071" y="2089"/>
                      <a:pt x="13016" y="2118"/>
                    </a:cubicBezTo>
                    <a:cubicBezTo>
                      <a:pt x="12962" y="2147"/>
                      <a:pt x="12923" y="2168"/>
                      <a:pt x="12903" y="2168"/>
                    </a:cubicBezTo>
                    <a:cubicBezTo>
                      <a:pt x="12849" y="2168"/>
                      <a:pt x="12941" y="2011"/>
                      <a:pt x="13275" y="1438"/>
                    </a:cubicBezTo>
                    <a:cubicBezTo>
                      <a:pt x="13476" y="1096"/>
                      <a:pt x="13683" y="811"/>
                      <a:pt x="13734" y="811"/>
                    </a:cubicBezTo>
                    <a:close/>
                    <a:moveTo>
                      <a:pt x="12755" y="1869"/>
                    </a:moveTo>
                    <a:cubicBezTo>
                      <a:pt x="12779" y="1869"/>
                      <a:pt x="12755" y="1942"/>
                      <a:pt x="12707" y="2033"/>
                    </a:cubicBezTo>
                    <a:cubicBezTo>
                      <a:pt x="12659" y="2122"/>
                      <a:pt x="12599" y="2195"/>
                      <a:pt x="12577" y="2195"/>
                    </a:cubicBezTo>
                    <a:cubicBezTo>
                      <a:pt x="12553" y="2195"/>
                      <a:pt x="12577" y="2122"/>
                      <a:pt x="12626" y="2033"/>
                    </a:cubicBezTo>
                    <a:cubicBezTo>
                      <a:pt x="12674" y="1942"/>
                      <a:pt x="12733" y="1869"/>
                      <a:pt x="12755" y="1869"/>
                    </a:cubicBezTo>
                    <a:close/>
                    <a:moveTo>
                      <a:pt x="12359" y="1511"/>
                    </a:moveTo>
                    <a:cubicBezTo>
                      <a:pt x="12360" y="1511"/>
                      <a:pt x="12362" y="1511"/>
                      <a:pt x="12362" y="1512"/>
                    </a:cubicBezTo>
                    <a:cubicBezTo>
                      <a:pt x="12381" y="1525"/>
                      <a:pt x="12310" y="1658"/>
                      <a:pt x="12207" y="1805"/>
                    </a:cubicBezTo>
                    <a:cubicBezTo>
                      <a:pt x="12105" y="1952"/>
                      <a:pt x="12014" y="2080"/>
                      <a:pt x="12010" y="2090"/>
                    </a:cubicBezTo>
                    <a:cubicBezTo>
                      <a:pt x="11990" y="2128"/>
                      <a:pt x="10723" y="2483"/>
                      <a:pt x="10611" y="2483"/>
                    </a:cubicBezTo>
                    <a:cubicBezTo>
                      <a:pt x="10607" y="2483"/>
                      <a:pt x="10605" y="2482"/>
                      <a:pt x="10604" y="2481"/>
                    </a:cubicBezTo>
                    <a:cubicBezTo>
                      <a:pt x="10571" y="2448"/>
                      <a:pt x="12269" y="1511"/>
                      <a:pt x="12359" y="1511"/>
                    </a:cubicBezTo>
                    <a:close/>
                    <a:moveTo>
                      <a:pt x="14213" y="811"/>
                    </a:moveTo>
                    <a:cubicBezTo>
                      <a:pt x="14286" y="811"/>
                      <a:pt x="14336" y="859"/>
                      <a:pt x="14316" y="913"/>
                    </a:cubicBezTo>
                    <a:cubicBezTo>
                      <a:pt x="14296" y="969"/>
                      <a:pt x="14155" y="1393"/>
                      <a:pt x="14006" y="1849"/>
                    </a:cubicBezTo>
                    <a:cubicBezTo>
                      <a:pt x="13798" y="2484"/>
                      <a:pt x="13699" y="2683"/>
                      <a:pt x="13595" y="2683"/>
                    </a:cubicBezTo>
                    <a:cubicBezTo>
                      <a:pt x="13369" y="2683"/>
                      <a:pt x="13357" y="2595"/>
                      <a:pt x="13521" y="2130"/>
                    </a:cubicBezTo>
                    <a:cubicBezTo>
                      <a:pt x="13804" y="1325"/>
                      <a:pt x="14075" y="811"/>
                      <a:pt x="14213" y="811"/>
                    </a:cubicBezTo>
                    <a:close/>
                    <a:moveTo>
                      <a:pt x="14699" y="884"/>
                    </a:moveTo>
                    <a:cubicBezTo>
                      <a:pt x="14726" y="884"/>
                      <a:pt x="14745" y="907"/>
                      <a:pt x="14744" y="957"/>
                    </a:cubicBezTo>
                    <a:cubicBezTo>
                      <a:pt x="14744" y="988"/>
                      <a:pt x="14581" y="1469"/>
                      <a:pt x="14384" y="2032"/>
                    </a:cubicBezTo>
                    <a:cubicBezTo>
                      <a:pt x="14168" y="2643"/>
                      <a:pt x="14045" y="2924"/>
                      <a:pt x="13988" y="2924"/>
                    </a:cubicBezTo>
                    <a:cubicBezTo>
                      <a:pt x="13979" y="2924"/>
                      <a:pt x="13971" y="2917"/>
                      <a:pt x="13965" y="2903"/>
                    </a:cubicBezTo>
                    <a:cubicBezTo>
                      <a:pt x="13917" y="2784"/>
                      <a:pt x="14117" y="2107"/>
                      <a:pt x="14490" y="1120"/>
                    </a:cubicBezTo>
                    <a:cubicBezTo>
                      <a:pt x="14541" y="982"/>
                      <a:pt x="14641" y="884"/>
                      <a:pt x="14699" y="884"/>
                    </a:cubicBezTo>
                    <a:close/>
                    <a:moveTo>
                      <a:pt x="16560" y="1148"/>
                    </a:moveTo>
                    <a:cubicBezTo>
                      <a:pt x="16568" y="1148"/>
                      <a:pt x="16576" y="1152"/>
                      <a:pt x="16584" y="1160"/>
                    </a:cubicBezTo>
                    <a:cubicBezTo>
                      <a:pt x="16605" y="1183"/>
                      <a:pt x="16503" y="1634"/>
                      <a:pt x="16358" y="2155"/>
                    </a:cubicBezTo>
                    <a:cubicBezTo>
                      <a:pt x="16199" y="2725"/>
                      <a:pt x="16099" y="3006"/>
                      <a:pt x="16074" y="3006"/>
                    </a:cubicBezTo>
                    <a:cubicBezTo>
                      <a:pt x="16047" y="3006"/>
                      <a:pt x="16101" y="2704"/>
                      <a:pt x="16252" y="2107"/>
                    </a:cubicBezTo>
                    <a:cubicBezTo>
                      <a:pt x="16443" y="1354"/>
                      <a:pt x="16506" y="1148"/>
                      <a:pt x="16560" y="1148"/>
                    </a:cubicBezTo>
                    <a:close/>
                    <a:moveTo>
                      <a:pt x="17680" y="1493"/>
                    </a:moveTo>
                    <a:cubicBezTo>
                      <a:pt x="17781" y="1493"/>
                      <a:pt x="17970" y="1569"/>
                      <a:pt x="18352" y="1738"/>
                    </a:cubicBezTo>
                    <a:lnTo>
                      <a:pt x="18743" y="1909"/>
                    </a:lnTo>
                    <a:lnTo>
                      <a:pt x="18499" y="2146"/>
                    </a:lnTo>
                    <a:lnTo>
                      <a:pt x="18255" y="2381"/>
                    </a:lnTo>
                    <a:lnTo>
                      <a:pt x="18255" y="2381"/>
                    </a:lnTo>
                    <a:lnTo>
                      <a:pt x="18302" y="2087"/>
                    </a:lnTo>
                    <a:cubicBezTo>
                      <a:pt x="18337" y="1871"/>
                      <a:pt x="18322" y="1775"/>
                      <a:pt x="18285" y="1775"/>
                    </a:cubicBezTo>
                    <a:cubicBezTo>
                      <a:pt x="18234" y="1775"/>
                      <a:pt x="18141" y="1958"/>
                      <a:pt x="18081" y="2266"/>
                    </a:cubicBezTo>
                    <a:cubicBezTo>
                      <a:pt x="18011" y="2623"/>
                      <a:pt x="17942" y="2769"/>
                      <a:pt x="17822" y="2808"/>
                    </a:cubicBezTo>
                    <a:cubicBezTo>
                      <a:pt x="17770" y="2824"/>
                      <a:pt x="17729" y="2834"/>
                      <a:pt x="17697" y="2834"/>
                    </a:cubicBezTo>
                    <a:cubicBezTo>
                      <a:pt x="17584" y="2834"/>
                      <a:pt x="17591" y="2710"/>
                      <a:pt x="17675" y="2316"/>
                    </a:cubicBezTo>
                    <a:cubicBezTo>
                      <a:pt x="17728" y="2063"/>
                      <a:pt x="17754" y="1834"/>
                      <a:pt x="17732" y="1814"/>
                    </a:cubicBezTo>
                    <a:cubicBezTo>
                      <a:pt x="17731" y="1813"/>
                      <a:pt x="17731" y="1813"/>
                      <a:pt x="17730" y="1813"/>
                    </a:cubicBezTo>
                    <a:cubicBezTo>
                      <a:pt x="17705" y="1813"/>
                      <a:pt x="17643" y="2051"/>
                      <a:pt x="17587" y="2356"/>
                    </a:cubicBezTo>
                    <a:cubicBezTo>
                      <a:pt x="17509" y="2785"/>
                      <a:pt x="17427" y="3012"/>
                      <a:pt x="17348" y="3012"/>
                    </a:cubicBezTo>
                    <a:cubicBezTo>
                      <a:pt x="17335" y="3012"/>
                      <a:pt x="17321" y="3005"/>
                      <a:pt x="17307" y="2991"/>
                    </a:cubicBezTo>
                    <a:cubicBezTo>
                      <a:pt x="17279" y="2961"/>
                      <a:pt x="17480" y="1852"/>
                      <a:pt x="17559" y="1599"/>
                    </a:cubicBezTo>
                    <a:cubicBezTo>
                      <a:pt x="17581" y="1531"/>
                      <a:pt x="17609" y="1493"/>
                      <a:pt x="17680" y="1493"/>
                    </a:cubicBezTo>
                    <a:close/>
                    <a:moveTo>
                      <a:pt x="12400" y="891"/>
                    </a:moveTo>
                    <a:cubicBezTo>
                      <a:pt x="12571" y="891"/>
                      <a:pt x="12706" y="924"/>
                      <a:pt x="12706" y="965"/>
                    </a:cubicBezTo>
                    <a:cubicBezTo>
                      <a:pt x="12706" y="1144"/>
                      <a:pt x="12339" y="1402"/>
                      <a:pt x="11215" y="2021"/>
                    </a:cubicBezTo>
                    <a:cubicBezTo>
                      <a:pt x="10261" y="2546"/>
                      <a:pt x="9840" y="2726"/>
                      <a:pt x="9202" y="2887"/>
                    </a:cubicBezTo>
                    <a:lnTo>
                      <a:pt x="8396" y="3091"/>
                    </a:lnTo>
                    <a:lnTo>
                      <a:pt x="7884" y="2920"/>
                    </a:lnTo>
                    <a:cubicBezTo>
                      <a:pt x="7598" y="2825"/>
                      <a:pt x="7342" y="2722"/>
                      <a:pt x="7305" y="2689"/>
                    </a:cubicBezTo>
                    <a:cubicBezTo>
                      <a:pt x="7213" y="2602"/>
                      <a:pt x="8120" y="2096"/>
                      <a:pt x="9016" y="1734"/>
                    </a:cubicBezTo>
                    <a:cubicBezTo>
                      <a:pt x="9642" y="1480"/>
                      <a:pt x="11417" y="973"/>
                      <a:pt x="11677" y="973"/>
                    </a:cubicBezTo>
                    <a:cubicBezTo>
                      <a:pt x="11677" y="973"/>
                      <a:pt x="11678" y="973"/>
                      <a:pt x="11679" y="973"/>
                    </a:cubicBezTo>
                    <a:cubicBezTo>
                      <a:pt x="11730" y="973"/>
                      <a:pt x="11314" y="1214"/>
                      <a:pt x="10752" y="1512"/>
                    </a:cubicBezTo>
                    <a:cubicBezTo>
                      <a:pt x="9709" y="2061"/>
                      <a:pt x="8285" y="2935"/>
                      <a:pt x="8340" y="2987"/>
                    </a:cubicBezTo>
                    <a:cubicBezTo>
                      <a:pt x="8341" y="2988"/>
                      <a:pt x="8342" y="2988"/>
                      <a:pt x="8344" y="2988"/>
                    </a:cubicBezTo>
                    <a:cubicBezTo>
                      <a:pt x="8386" y="2988"/>
                      <a:pt x="8662" y="2832"/>
                      <a:pt x="8971" y="2631"/>
                    </a:cubicBezTo>
                    <a:cubicBezTo>
                      <a:pt x="9299" y="2419"/>
                      <a:pt x="10140" y="1940"/>
                      <a:pt x="10832" y="1568"/>
                    </a:cubicBezTo>
                    <a:cubicBezTo>
                      <a:pt x="11770" y="1067"/>
                      <a:pt x="12174" y="891"/>
                      <a:pt x="12400" y="891"/>
                    </a:cubicBezTo>
                    <a:close/>
                    <a:moveTo>
                      <a:pt x="17324" y="1412"/>
                    </a:moveTo>
                    <a:cubicBezTo>
                      <a:pt x="17325" y="1412"/>
                      <a:pt x="17325" y="1412"/>
                      <a:pt x="17326" y="1413"/>
                    </a:cubicBezTo>
                    <a:cubicBezTo>
                      <a:pt x="17345" y="1432"/>
                      <a:pt x="17298" y="1787"/>
                      <a:pt x="17222" y="2213"/>
                    </a:cubicBezTo>
                    <a:cubicBezTo>
                      <a:pt x="17118" y="2798"/>
                      <a:pt x="16976" y="3192"/>
                      <a:pt x="16874" y="3192"/>
                    </a:cubicBezTo>
                    <a:cubicBezTo>
                      <a:pt x="16861" y="3192"/>
                      <a:pt x="16849" y="3186"/>
                      <a:pt x="16838" y="3173"/>
                    </a:cubicBezTo>
                    <a:cubicBezTo>
                      <a:pt x="16797" y="3125"/>
                      <a:pt x="17269" y="1412"/>
                      <a:pt x="17324" y="1412"/>
                    </a:cubicBezTo>
                    <a:close/>
                    <a:moveTo>
                      <a:pt x="16875" y="1229"/>
                    </a:moveTo>
                    <a:cubicBezTo>
                      <a:pt x="16904" y="1229"/>
                      <a:pt x="16944" y="1247"/>
                      <a:pt x="17000" y="1282"/>
                    </a:cubicBezTo>
                    <a:cubicBezTo>
                      <a:pt x="17132" y="1366"/>
                      <a:pt x="16640" y="3224"/>
                      <a:pt x="16470" y="3288"/>
                    </a:cubicBezTo>
                    <a:cubicBezTo>
                      <a:pt x="16428" y="3304"/>
                      <a:pt x="16384" y="3312"/>
                      <a:pt x="16353" y="3312"/>
                    </a:cubicBezTo>
                    <a:cubicBezTo>
                      <a:pt x="16335" y="3312"/>
                      <a:pt x="16321" y="3310"/>
                      <a:pt x="16315" y="3304"/>
                    </a:cubicBezTo>
                    <a:cubicBezTo>
                      <a:pt x="16296" y="3285"/>
                      <a:pt x="16396" y="2876"/>
                      <a:pt x="16536" y="2396"/>
                    </a:cubicBezTo>
                    <a:cubicBezTo>
                      <a:pt x="16673" y="1914"/>
                      <a:pt x="16794" y="1453"/>
                      <a:pt x="16800" y="1374"/>
                    </a:cubicBezTo>
                    <a:cubicBezTo>
                      <a:pt x="16810" y="1274"/>
                      <a:pt x="16829" y="1229"/>
                      <a:pt x="16875" y="1229"/>
                    </a:cubicBezTo>
                    <a:close/>
                    <a:moveTo>
                      <a:pt x="15174" y="891"/>
                    </a:moveTo>
                    <a:cubicBezTo>
                      <a:pt x="15265" y="891"/>
                      <a:pt x="15312" y="936"/>
                      <a:pt x="15288" y="993"/>
                    </a:cubicBezTo>
                    <a:cubicBezTo>
                      <a:pt x="15267" y="1051"/>
                      <a:pt x="15126" y="1597"/>
                      <a:pt x="14975" y="2215"/>
                    </a:cubicBezTo>
                    <a:cubicBezTo>
                      <a:pt x="14765" y="3079"/>
                      <a:pt x="14673" y="3336"/>
                      <a:pt x="14573" y="3336"/>
                    </a:cubicBezTo>
                    <a:cubicBezTo>
                      <a:pt x="14232" y="3336"/>
                      <a:pt x="14242" y="3139"/>
                      <a:pt x="14637" y="2000"/>
                    </a:cubicBezTo>
                    <a:cubicBezTo>
                      <a:pt x="14946" y="1104"/>
                      <a:pt x="15049" y="891"/>
                      <a:pt x="15174" y="891"/>
                    </a:cubicBezTo>
                    <a:close/>
                    <a:moveTo>
                      <a:pt x="6168" y="3334"/>
                    </a:moveTo>
                    <a:cubicBezTo>
                      <a:pt x="6181" y="3334"/>
                      <a:pt x="6188" y="3345"/>
                      <a:pt x="6188" y="3369"/>
                    </a:cubicBezTo>
                    <a:cubicBezTo>
                      <a:pt x="6188" y="3387"/>
                      <a:pt x="6128" y="3450"/>
                      <a:pt x="6046" y="3511"/>
                    </a:cubicBezTo>
                    <a:cubicBezTo>
                      <a:pt x="5989" y="3556"/>
                      <a:pt x="5958" y="3579"/>
                      <a:pt x="5949" y="3579"/>
                    </a:cubicBezTo>
                    <a:cubicBezTo>
                      <a:pt x="5939" y="3579"/>
                      <a:pt x="5964" y="3545"/>
                      <a:pt x="6018" y="3474"/>
                    </a:cubicBezTo>
                    <a:cubicBezTo>
                      <a:pt x="6091" y="3381"/>
                      <a:pt x="6142" y="3334"/>
                      <a:pt x="6168" y="3334"/>
                    </a:cubicBezTo>
                    <a:close/>
                    <a:moveTo>
                      <a:pt x="16172" y="1056"/>
                    </a:moveTo>
                    <a:cubicBezTo>
                      <a:pt x="16251" y="1056"/>
                      <a:pt x="16283" y="1109"/>
                      <a:pt x="16257" y="1198"/>
                    </a:cubicBezTo>
                    <a:cubicBezTo>
                      <a:pt x="16233" y="1277"/>
                      <a:pt x="16100" y="1813"/>
                      <a:pt x="15957" y="2400"/>
                    </a:cubicBezTo>
                    <a:cubicBezTo>
                      <a:pt x="15702" y="3433"/>
                      <a:pt x="15614" y="3661"/>
                      <a:pt x="15467" y="3661"/>
                    </a:cubicBezTo>
                    <a:cubicBezTo>
                      <a:pt x="15340" y="3661"/>
                      <a:pt x="15387" y="3400"/>
                      <a:pt x="15719" y="2235"/>
                    </a:cubicBezTo>
                    <a:cubicBezTo>
                      <a:pt x="15900" y="1608"/>
                      <a:pt x="16045" y="1087"/>
                      <a:pt x="16045" y="1076"/>
                    </a:cubicBezTo>
                    <a:cubicBezTo>
                      <a:pt x="16045" y="1064"/>
                      <a:pt x="16098" y="1056"/>
                      <a:pt x="16172" y="1056"/>
                    </a:cubicBezTo>
                    <a:close/>
                    <a:moveTo>
                      <a:pt x="15656" y="973"/>
                    </a:moveTo>
                    <a:cubicBezTo>
                      <a:pt x="15736" y="973"/>
                      <a:pt x="15803" y="996"/>
                      <a:pt x="15803" y="1021"/>
                    </a:cubicBezTo>
                    <a:cubicBezTo>
                      <a:pt x="15803" y="1048"/>
                      <a:pt x="15656" y="1603"/>
                      <a:pt x="15476" y="2255"/>
                    </a:cubicBezTo>
                    <a:cubicBezTo>
                      <a:pt x="15299" y="2907"/>
                      <a:pt x="15152" y="3507"/>
                      <a:pt x="15152" y="3587"/>
                    </a:cubicBezTo>
                    <a:cubicBezTo>
                      <a:pt x="15152" y="3685"/>
                      <a:pt x="15110" y="3735"/>
                      <a:pt x="15060" y="3735"/>
                    </a:cubicBezTo>
                    <a:cubicBezTo>
                      <a:pt x="15014" y="3735"/>
                      <a:pt x="14961" y="3692"/>
                      <a:pt x="14927" y="3605"/>
                    </a:cubicBezTo>
                    <a:cubicBezTo>
                      <a:pt x="14897" y="3528"/>
                      <a:pt x="15018" y="2904"/>
                      <a:pt x="15192" y="2221"/>
                    </a:cubicBezTo>
                    <a:cubicBezTo>
                      <a:pt x="15452" y="1194"/>
                      <a:pt x="15534" y="973"/>
                      <a:pt x="15656" y="973"/>
                    </a:cubicBezTo>
                    <a:close/>
                    <a:moveTo>
                      <a:pt x="19190" y="2114"/>
                    </a:moveTo>
                    <a:cubicBezTo>
                      <a:pt x="19213" y="2114"/>
                      <a:pt x="19401" y="2213"/>
                      <a:pt x="19612" y="2333"/>
                    </a:cubicBezTo>
                    <a:cubicBezTo>
                      <a:pt x="20200" y="2669"/>
                      <a:pt x="21378" y="3480"/>
                      <a:pt x="21541" y="3661"/>
                    </a:cubicBezTo>
                    <a:cubicBezTo>
                      <a:pt x="21614" y="3742"/>
                      <a:pt x="21650" y="3783"/>
                      <a:pt x="21609" y="3783"/>
                    </a:cubicBezTo>
                    <a:cubicBezTo>
                      <a:pt x="21568" y="3783"/>
                      <a:pt x="21449" y="3742"/>
                      <a:pt x="21213" y="3661"/>
                    </a:cubicBezTo>
                    <a:cubicBezTo>
                      <a:pt x="20951" y="3571"/>
                      <a:pt x="20341" y="3316"/>
                      <a:pt x="19861" y="3091"/>
                    </a:cubicBezTo>
                    <a:cubicBezTo>
                      <a:pt x="19380" y="2868"/>
                      <a:pt x="18947" y="2683"/>
                      <a:pt x="18900" y="2683"/>
                    </a:cubicBezTo>
                    <a:cubicBezTo>
                      <a:pt x="18852" y="2683"/>
                      <a:pt x="18816" y="2662"/>
                      <a:pt x="18816" y="2635"/>
                    </a:cubicBezTo>
                    <a:cubicBezTo>
                      <a:pt x="18816" y="2570"/>
                      <a:pt x="19143" y="2114"/>
                      <a:pt x="19190" y="2114"/>
                    </a:cubicBezTo>
                    <a:close/>
                    <a:moveTo>
                      <a:pt x="5820" y="3662"/>
                    </a:moveTo>
                    <a:cubicBezTo>
                      <a:pt x="5842" y="3662"/>
                      <a:pt x="5844" y="3708"/>
                      <a:pt x="5812" y="3792"/>
                    </a:cubicBezTo>
                    <a:cubicBezTo>
                      <a:pt x="5792" y="3844"/>
                      <a:pt x="5761" y="3879"/>
                      <a:pt x="5739" y="3879"/>
                    </a:cubicBezTo>
                    <a:cubicBezTo>
                      <a:pt x="5734" y="3879"/>
                      <a:pt x="5730" y="3877"/>
                      <a:pt x="5726" y="3873"/>
                    </a:cubicBezTo>
                    <a:cubicBezTo>
                      <a:pt x="5704" y="3852"/>
                      <a:pt x="5711" y="3792"/>
                      <a:pt x="5740" y="3744"/>
                    </a:cubicBezTo>
                    <a:cubicBezTo>
                      <a:pt x="5775" y="3688"/>
                      <a:pt x="5803" y="3662"/>
                      <a:pt x="5820" y="3662"/>
                    </a:cubicBezTo>
                    <a:close/>
                    <a:moveTo>
                      <a:pt x="7183" y="3270"/>
                    </a:moveTo>
                    <a:lnTo>
                      <a:pt x="7426" y="3356"/>
                    </a:lnTo>
                    <a:cubicBezTo>
                      <a:pt x="7651" y="3433"/>
                      <a:pt x="7667" y="3466"/>
                      <a:pt x="7624" y="3734"/>
                    </a:cubicBezTo>
                    <a:cubicBezTo>
                      <a:pt x="7587" y="3980"/>
                      <a:pt x="7272" y="4383"/>
                      <a:pt x="7143" y="4383"/>
                    </a:cubicBezTo>
                    <a:cubicBezTo>
                      <a:pt x="7130" y="4383"/>
                      <a:pt x="7118" y="4378"/>
                      <a:pt x="7110" y="4370"/>
                    </a:cubicBezTo>
                    <a:cubicBezTo>
                      <a:pt x="7088" y="4348"/>
                      <a:pt x="7093" y="4094"/>
                      <a:pt x="7126" y="3800"/>
                    </a:cubicBezTo>
                    <a:lnTo>
                      <a:pt x="7183" y="3270"/>
                    </a:lnTo>
                    <a:close/>
                    <a:moveTo>
                      <a:pt x="5485" y="3950"/>
                    </a:moveTo>
                    <a:cubicBezTo>
                      <a:pt x="5501" y="3950"/>
                      <a:pt x="5513" y="3959"/>
                      <a:pt x="5520" y="3979"/>
                    </a:cubicBezTo>
                    <a:cubicBezTo>
                      <a:pt x="5534" y="4022"/>
                      <a:pt x="5479" y="4162"/>
                      <a:pt x="5399" y="4285"/>
                    </a:cubicBezTo>
                    <a:cubicBezTo>
                      <a:pt x="5330" y="4392"/>
                      <a:pt x="5291" y="4443"/>
                      <a:pt x="5265" y="4443"/>
                    </a:cubicBezTo>
                    <a:cubicBezTo>
                      <a:pt x="5247" y="4443"/>
                      <a:pt x="5236" y="4415"/>
                      <a:pt x="5225" y="4362"/>
                    </a:cubicBezTo>
                    <a:cubicBezTo>
                      <a:pt x="5200" y="4231"/>
                      <a:pt x="5397" y="3950"/>
                      <a:pt x="5485" y="3950"/>
                    </a:cubicBezTo>
                    <a:close/>
                    <a:moveTo>
                      <a:pt x="5737" y="4138"/>
                    </a:moveTo>
                    <a:cubicBezTo>
                      <a:pt x="5742" y="4138"/>
                      <a:pt x="5748" y="4149"/>
                      <a:pt x="5754" y="4172"/>
                    </a:cubicBezTo>
                    <a:cubicBezTo>
                      <a:pt x="5775" y="4253"/>
                      <a:pt x="5775" y="4375"/>
                      <a:pt x="5754" y="4456"/>
                    </a:cubicBezTo>
                    <a:cubicBezTo>
                      <a:pt x="5748" y="4479"/>
                      <a:pt x="5742" y="4489"/>
                      <a:pt x="5738" y="4489"/>
                    </a:cubicBezTo>
                    <a:cubicBezTo>
                      <a:pt x="5726" y="4489"/>
                      <a:pt x="5718" y="4424"/>
                      <a:pt x="5718" y="4313"/>
                    </a:cubicBezTo>
                    <a:cubicBezTo>
                      <a:pt x="5718" y="4202"/>
                      <a:pt x="5726" y="4138"/>
                      <a:pt x="5737" y="4138"/>
                    </a:cubicBezTo>
                    <a:close/>
                    <a:moveTo>
                      <a:pt x="6837" y="3173"/>
                    </a:moveTo>
                    <a:cubicBezTo>
                      <a:pt x="6983" y="3173"/>
                      <a:pt x="6992" y="3221"/>
                      <a:pt x="6956" y="3768"/>
                    </a:cubicBezTo>
                    <a:cubicBezTo>
                      <a:pt x="6904" y="4509"/>
                      <a:pt x="6862" y="4721"/>
                      <a:pt x="6761" y="4721"/>
                    </a:cubicBezTo>
                    <a:cubicBezTo>
                      <a:pt x="6714" y="4721"/>
                      <a:pt x="6678" y="4395"/>
                      <a:pt x="6678" y="3947"/>
                    </a:cubicBezTo>
                    <a:cubicBezTo>
                      <a:pt x="6678" y="3238"/>
                      <a:pt x="6691" y="3173"/>
                      <a:pt x="6837" y="3173"/>
                    </a:cubicBezTo>
                    <a:close/>
                    <a:moveTo>
                      <a:pt x="4975" y="4434"/>
                    </a:moveTo>
                    <a:cubicBezTo>
                      <a:pt x="5000" y="4434"/>
                      <a:pt x="5025" y="4472"/>
                      <a:pt x="5038" y="4557"/>
                    </a:cubicBezTo>
                    <a:cubicBezTo>
                      <a:pt x="5053" y="4656"/>
                      <a:pt x="5025" y="4777"/>
                      <a:pt x="4977" y="4827"/>
                    </a:cubicBezTo>
                    <a:cubicBezTo>
                      <a:pt x="4956" y="4847"/>
                      <a:pt x="4939" y="4857"/>
                      <a:pt x="4926" y="4857"/>
                    </a:cubicBezTo>
                    <a:cubicBezTo>
                      <a:pt x="4899" y="4857"/>
                      <a:pt x="4887" y="4811"/>
                      <a:pt x="4887" y="4713"/>
                    </a:cubicBezTo>
                    <a:cubicBezTo>
                      <a:pt x="4886" y="4543"/>
                      <a:pt x="4932" y="4434"/>
                      <a:pt x="4975" y="4434"/>
                    </a:cubicBezTo>
                    <a:close/>
                    <a:moveTo>
                      <a:pt x="5655" y="5064"/>
                    </a:moveTo>
                    <a:cubicBezTo>
                      <a:pt x="5659" y="5064"/>
                      <a:pt x="5664" y="5067"/>
                      <a:pt x="5668" y="5072"/>
                    </a:cubicBezTo>
                    <a:cubicBezTo>
                      <a:pt x="5693" y="5098"/>
                      <a:pt x="5699" y="5171"/>
                      <a:pt x="5677" y="5228"/>
                    </a:cubicBezTo>
                    <a:cubicBezTo>
                      <a:pt x="5667" y="5255"/>
                      <a:pt x="5658" y="5268"/>
                      <a:pt x="5651" y="5268"/>
                    </a:cubicBezTo>
                    <a:cubicBezTo>
                      <a:pt x="5639" y="5268"/>
                      <a:pt x="5631" y="5237"/>
                      <a:pt x="5628" y="5179"/>
                    </a:cubicBezTo>
                    <a:cubicBezTo>
                      <a:pt x="5624" y="5111"/>
                      <a:pt x="5637" y="5064"/>
                      <a:pt x="5655" y="5064"/>
                    </a:cubicBezTo>
                    <a:close/>
                    <a:moveTo>
                      <a:pt x="5521" y="4315"/>
                    </a:moveTo>
                    <a:cubicBezTo>
                      <a:pt x="5540" y="4315"/>
                      <a:pt x="5528" y="4454"/>
                      <a:pt x="5497" y="4616"/>
                    </a:cubicBezTo>
                    <a:cubicBezTo>
                      <a:pt x="5466" y="4780"/>
                      <a:pt x="5370" y="5009"/>
                      <a:pt x="5286" y="5117"/>
                    </a:cubicBezTo>
                    <a:lnTo>
                      <a:pt x="5130" y="5316"/>
                    </a:lnTo>
                    <a:lnTo>
                      <a:pt x="5130" y="5056"/>
                    </a:lnTo>
                    <a:cubicBezTo>
                      <a:pt x="5130" y="4835"/>
                      <a:pt x="5405" y="4315"/>
                      <a:pt x="5521" y="4315"/>
                    </a:cubicBezTo>
                    <a:close/>
                    <a:moveTo>
                      <a:pt x="4691" y="4721"/>
                    </a:moveTo>
                    <a:cubicBezTo>
                      <a:pt x="4709" y="4721"/>
                      <a:pt x="4724" y="4809"/>
                      <a:pt x="4724" y="4916"/>
                    </a:cubicBezTo>
                    <a:cubicBezTo>
                      <a:pt x="4724" y="5023"/>
                      <a:pt x="4649" y="5201"/>
                      <a:pt x="4561" y="5304"/>
                    </a:cubicBezTo>
                    <a:lnTo>
                      <a:pt x="4398" y="5497"/>
                    </a:lnTo>
                    <a:lnTo>
                      <a:pt x="4448" y="5209"/>
                    </a:lnTo>
                    <a:cubicBezTo>
                      <a:pt x="4495" y="4949"/>
                      <a:pt x="4608" y="4721"/>
                      <a:pt x="4691" y="4721"/>
                    </a:cubicBezTo>
                    <a:close/>
                    <a:moveTo>
                      <a:pt x="4978" y="4993"/>
                    </a:moveTo>
                    <a:cubicBezTo>
                      <a:pt x="5054" y="4993"/>
                      <a:pt x="5066" y="5366"/>
                      <a:pt x="4979" y="5512"/>
                    </a:cubicBezTo>
                    <a:cubicBezTo>
                      <a:pt x="4953" y="5558"/>
                      <a:pt x="4934" y="5583"/>
                      <a:pt x="4921" y="5583"/>
                    </a:cubicBezTo>
                    <a:cubicBezTo>
                      <a:pt x="4900" y="5583"/>
                      <a:pt x="4894" y="5516"/>
                      <a:pt x="4891" y="5364"/>
                    </a:cubicBezTo>
                    <a:cubicBezTo>
                      <a:pt x="4890" y="5203"/>
                      <a:pt x="4917" y="5042"/>
                      <a:pt x="4951" y="5007"/>
                    </a:cubicBezTo>
                    <a:cubicBezTo>
                      <a:pt x="4961" y="4998"/>
                      <a:pt x="4970" y="4993"/>
                      <a:pt x="4978" y="4993"/>
                    </a:cubicBezTo>
                    <a:close/>
                    <a:moveTo>
                      <a:pt x="6751" y="4860"/>
                    </a:moveTo>
                    <a:cubicBezTo>
                      <a:pt x="6780" y="4860"/>
                      <a:pt x="6810" y="4960"/>
                      <a:pt x="6825" y="5177"/>
                    </a:cubicBezTo>
                    <a:cubicBezTo>
                      <a:pt x="6838" y="5390"/>
                      <a:pt x="6811" y="5598"/>
                      <a:pt x="6763" y="5645"/>
                    </a:cubicBezTo>
                    <a:cubicBezTo>
                      <a:pt x="6752" y="5657"/>
                      <a:pt x="6742" y="5662"/>
                      <a:pt x="6733" y="5662"/>
                    </a:cubicBezTo>
                    <a:cubicBezTo>
                      <a:pt x="6694" y="5662"/>
                      <a:pt x="6678" y="5555"/>
                      <a:pt x="6678" y="5323"/>
                    </a:cubicBezTo>
                    <a:cubicBezTo>
                      <a:pt x="6678" y="5026"/>
                      <a:pt x="6714" y="4860"/>
                      <a:pt x="6751" y="4860"/>
                    </a:cubicBezTo>
                    <a:close/>
                    <a:moveTo>
                      <a:pt x="14674" y="4211"/>
                    </a:moveTo>
                    <a:cubicBezTo>
                      <a:pt x="14693" y="4211"/>
                      <a:pt x="14710" y="4290"/>
                      <a:pt x="14721" y="4477"/>
                    </a:cubicBezTo>
                    <a:cubicBezTo>
                      <a:pt x="14733" y="4680"/>
                      <a:pt x="14710" y="5064"/>
                      <a:pt x="14670" y="5332"/>
                    </a:cubicBezTo>
                    <a:lnTo>
                      <a:pt x="14597" y="5823"/>
                    </a:lnTo>
                    <a:lnTo>
                      <a:pt x="14587" y="5171"/>
                    </a:lnTo>
                    <a:cubicBezTo>
                      <a:pt x="14581" y="4641"/>
                      <a:pt x="14631" y="4211"/>
                      <a:pt x="14674" y="4211"/>
                    </a:cubicBezTo>
                    <a:close/>
                    <a:moveTo>
                      <a:pt x="7458" y="4259"/>
                    </a:moveTo>
                    <a:cubicBezTo>
                      <a:pt x="7461" y="4259"/>
                      <a:pt x="7464" y="4260"/>
                      <a:pt x="7465" y="4261"/>
                    </a:cubicBezTo>
                    <a:cubicBezTo>
                      <a:pt x="7480" y="4276"/>
                      <a:pt x="7434" y="4510"/>
                      <a:pt x="7366" y="4771"/>
                    </a:cubicBezTo>
                    <a:cubicBezTo>
                      <a:pt x="7298" y="5031"/>
                      <a:pt x="7225" y="5359"/>
                      <a:pt x="7206" y="5489"/>
                    </a:cubicBezTo>
                    <a:cubicBezTo>
                      <a:pt x="7177" y="5688"/>
                      <a:pt x="7094" y="5842"/>
                      <a:pt x="7043" y="5842"/>
                    </a:cubicBezTo>
                    <a:cubicBezTo>
                      <a:pt x="7020" y="5842"/>
                      <a:pt x="7004" y="5809"/>
                      <a:pt x="7004" y="5732"/>
                    </a:cubicBezTo>
                    <a:cubicBezTo>
                      <a:pt x="7004" y="5643"/>
                      <a:pt x="7047" y="5525"/>
                      <a:pt x="7103" y="5471"/>
                    </a:cubicBezTo>
                    <a:cubicBezTo>
                      <a:pt x="7178" y="5394"/>
                      <a:pt x="7175" y="5372"/>
                      <a:pt x="7093" y="5372"/>
                    </a:cubicBezTo>
                    <a:cubicBezTo>
                      <a:pt x="6920" y="5372"/>
                      <a:pt x="7047" y="4648"/>
                      <a:pt x="7261" y="4420"/>
                    </a:cubicBezTo>
                    <a:cubicBezTo>
                      <a:pt x="7350" y="4325"/>
                      <a:pt x="7431" y="4259"/>
                      <a:pt x="7458" y="4259"/>
                    </a:cubicBezTo>
                    <a:close/>
                    <a:moveTo>
                      <a:pt x="5411" y="5319"/>
                    </a:moveTo>
                    <a:cubicBezTo>
                      <a:pt x="5421" y="5319"/>
                      <a:pt x="5431" y="5323"/>
                      <a:pt x="5439" y="5331"/>
                    </a:cubicBezTo>
                    <a:cubicBezTo>
                      <a:pt x="5458" y="5350"/>
                      <a:pt x="5449" y="5470"/>
                      <a:pt x="5419" y="5609"/>
                    </a:cubicBezTo>
                    <a:cubicBezTo>
                      <a:pt x="5389" y="5747"/>
                      <a:pt x="5316" y="5894"/>
                      <a:pt x="5249" y="5946"/>
                    </a:cubicBezTo>
                    <a:cubicBezTo>
                      <a:pt x="5216" y="5973"/>
                      <a:pt x="5191" y="5988"/>
                      <a:pt x="5174" y="5988"/>
                    </a:cubicBezTo>
                    <a:cubicBezTo>
                      <a:pt x="5140" y="5988"/>
                      <a:pt x="5132" y="5935"/>
                      <a:pt x="5132" y="5812"/>
                    </a:cubicBezTo>
                    <a:cubicBezTo>
                      <a:pt x="5131" y="5621"/>
                      <a:pt x="5314" y="5319"/>
                      <a:pt x="5411" y="5319"/>
                    </a:cubicBezTo>
                    <a:close/>
                    <a:moveTo>
                      <a:pt x="6524" y="3091"/>
                    </a:moveTo>
                    <a:cubicBezTo>
                      <a:pt x="6580" y="3091"/>
                      <a:pt x="6592" y="3177"/>
                      <a:pt x="6556" y="3316"/>
                    </a:cubicBezTo>
                    <a:cubicBezTo>
                      <a:pt x="6524" y="3439"/>
                      <a:pt x="6501" y="4055"/>
                      <a:pt x="6502" y="4692"/>
                    </a:cubicBezTo>
                    <a:cubicBezTo>
                      <a:pt x="6506" y="5735"/>
                      <a:pt x="6493" y="5859"/>
                      <a:pt x="6347" y="5988"/>
                    </a:cubicBezTo>
                    <a:cubicBezTo>
                      <a:pt x="6287" y="6041"/>
                      <a:pt x="6249" y="6074"/>
                      <a:pt x="6226" y="6074"/>
                    </a:cubicBezTo>
                    <a:cubicBezTo>
                      <a:pt x="6189" y="6074"/>
                      <a:pt x="6188" y="5989"/>
                      <a:pt x="6188" y="5767"/>
                    </a:cubicBezTo>
                    <a:cubicBezTo>
                      <a:pt x="6188" y="5572"/>
                      <a:pt x="6247" y="5323"/>
                      <a:pt x="6315" y="5225"/>
                    </a:cubicBezTo>
                    <a:cubicBezTo>
                      <a:pt x="6383" y="5128"/>
                      <a:pt x="6401" y="5048"/>
                      <a:pt x="6351" y="5048"/>
                    </a:cubicBezTo>
                    <a:cubicBezTo>
                      <a:pt x="6247" y="5048"/>
                      <a:pt x="6247" y="4503"/>
                      <a:pt x="6351" y="4436"/>
                    </a:cubicBezTo>
                    <a:cubicBezTo>
                      <a:pt x="6401" y="4407"/>
                      <a:pt x="6434" y="4355"/>
                      <a:pt x="6434" y="4305"/>
                    </a:cubicBezTo>
                    <a:cubicBezTo>
                      <a:pt x="6434" y="4274"/>
                      <a:pt x="6421" y="4257"/>
                      <a:pt x="6400" y="4257"/>
                    </a:cubicBezTo>
                    <a:cubicBezTo>
                      <a:pt x="6388" y="4257"/>
                      <a:pt x="6373" y="4262"/>
                      <a:pt x="6357" y="4273"/>
                    </a:cubicBezTo>
                    <a:cubicBezTo>
                      <a:pt x="6353" y="4276"/>
                      <a:pt x="6349" y="4277"/>
                      <a:pt x="6346" y="4277"/>
                    </a:cubicBezTo>
                    <a:cubicBezTo>
                      <a:pt x="6308" y="4277"/>
                      <a:pt x="6299" y="4130"/>
                      <a:pt x="6322" y="3891"/>
                    </a:cubicBezTo>
                    <a:cubicBezTo>
                      <a:pt x="6383" y="3264"/>
                      <a:pt x="6428" y="3091"/>
                      <a:pt x="6524" y="3091"/>
                    </a:cubicBezTo>
                    <a:close/>
                    <a:moveTo>
                      <a:pt x="6707" y="5783"/>
                    </a:moveTo>
                    <a:cubicBezTo>
                      <a:pt x="6719" y="5783"/>
                      <a:pt x="6728" y="5819"/>
                      <a:pt x="6743" y="5890"/>
                    </a:cubicBezTo>
                    <a:cubicBezTo>
                      <a:pt x="6762" y="5972"/>
                      <a:pt x="6753" y="6061"/>
                      <a:pt x="6726" y="6088"/>
                    </a:cubicBezTo>
                    <a:cubicBezTo>
                      <a:pt x="6707" y="6107"/>
                      <a:pt x="6689" y="6116"/>
                      <a:pt x="6674" y="6116"/>
                    </a:cubicBezTo>
                    <a:cubicBezTo>
                      <a:pt x="6623" y="6116"/>
                      <a:pt x="6604" y="6013"/>
                      <a:pt x="6651" y="5894"/>
                    </a:cubicBezTo>
                    <a:cubicBezTo>
                      <a:pt x="6680" y="5820"/>
                      <a:pt x="6695" y="5783"/>
                      <a:pt x="6707" y="5783"/>
                    </a:cubicBezTo>
                    <a:close/>
                    <a:moveTo>
                      <a:pt x="4672" y="5393"/>
                    </a:moveTo>
                    <a:cubicBezTo>
                      <a:pt x="4682" y="5393"/>
                      <a:pt x="4691" y="5397"/>
                      <a:pt x="4699" y="5405"/>
                    </a:cubicBezTo>
                    <a:cubicBezTo>
                      <a:pt x="4721" y="5426"/>
                      <a:pt x="4715" y="5592"/>
                      <a:pt x="4682" y="5771"/>
                    </a:cubicBezTo>
                    <a:cubicBezTo>
                      <a:pt x="4650" y="5949"/>
                      <a:pt x="4574" y="6139"/>
                      <a:pt x="4511" y="6191"/>
                    </a:cubicBezTo>
                    <a:cubicBezTo>
                      <a:pt x="4482" y="6215"/>
                      <a:pt x="4460" y="6228"/>
                      <a:pt x="4444" y="6228"/>
                    </a:cubicBezTo>
                    <a:cubicBezTo>
                      <a:pt x="4407" y="6228"/>
                      <a:pt x="4398" y="6164"/>
                      <a:pt x="4398" y="6006"/>
                    </a:cubicBezTo>
                    <a:cubicBezTo>
                      <a:pt x="4398" y="5770"/>
                      <a:pt x="4575" y="5393"/>
                      <a:pt x="4672" y="5393"/>
                    </a:cubicBezTo>
                    <a:close/>
                    <a:moveTo>
                      <a:pt x="4923" y="6042"/>
                    </a:moveTo>
                    <a:cubicBezTo>
                      <a:pt x="4927" y="6042"/>
                      <a:pt x="4931" y="6044"/>
                      <a:pt x="4935" y="6048"/>
                    </a:cubicBezTo>
                    <a:cubicBezTo>
                      <a:pt x="4962" y="6074"/>
                      <a:pt x="4965" y="6147"/>
                      <a:pt x="4943" y="6204"/>
                    </a:cubicBezTo>
                    <a:cubicBezTo>
                      <a:pt x="4933" y="6231"/>
                      <a:pt x="4924" y="6244"/>
                      <a:pt x="4917" y="6244"/>
                    </a:cubicBezTo>
                    <a:cubicBezTo>
                      <a:pt x="4905" y="6244"/>
                      <a:pt x="4898" y="6214"/>
                      <a:pt x="4895" y="6155"/>
                    </a:cubicBezTo>
                    <a:cubicBezTo>
                      <a:pt x="4892" y="6087"/>
                      <a:pt x="4904" y="6042"/>
                      <a:pt x="4923" y="6042"/>
                    </a:cubicBezTo>
                    <a:close/>
                    <a:moveTo>
                      <a:pt x="3742" y="5829"/>
                    </a:moveTo>
                    <a:cubicBezTo>
                      <a:pt x="3769" y="5829"/>
                      <a:pt x="3796" y="5893"/>
                      <a:pt x="3809" y="6033"/>
                    </a:cubicBezTo>
                    <a:cubicBezTo>
                      <a:pt x="3823" y="6180"/>
                      <a:pt x="3799" y="6331"/>
                      <a:pt x="3749" y="6379"/>
                    </a:cubicBezTo>
                    <a:cubicBezTo>
                      <a:pt x="3734" y="6394"/>
                      <a:pt x="3721" y="6402"/>
                      <a:pt x="3711" y="6402"/>
                    </a:cubicBezTo>
                    <a:cubicBezTo>
                      <a:pt x="3678" y="6402"/>
                      <a:pt x="3665" y="6332"/>
                      <a:pt x="3665" y="6180"/>
                    </a:cubicBezTo>
                    <a:cubicBezTo>
                      <a:pt x="3665" y="5959"/>
                      <a:pt x="3703" y="5829"/>
                      <a:pt x="3742" y="5829"/>
                    </a:cubicBezTo>
                    <a:close/>
                    <a:moveTo>
                      <a:pt x="6173" y="3581"/>
                    </a:moveTo>
                    <a:cubicBezTo>
                      <a:pt x="6195" y="3581"/>
                      <a:pt x="6187" y="3813"/>
                      <a:pt x="6153" y="4090"/>
                    </a:cubicBezTo>
                    <a:cubicBezTo>
                      <a:pt x="6120" y="4368"/>
                      <a:pt x="6099" y="4743"/>
                      <a:pt x="6105" y="4912"/>
                    </a:cubicBezTo>
                    <a:cubicBezTo>
                      <a:pt x="6112" y="5084"/>
                      <a:pt x="6075" y="5279"/>
                      <a:pt x="6022" y="5342"/>
                    </a:cubicBezTo>
                    <a:cubicBezTo>
                      <a:pt x="5949" y="5430"/>
                      <a:pt x="5950" y="5455"/>
                      <a:pt x="6028" y="5455"/>
                    </a:cubicBezTo>
                    <a:cubicBezTo>
                      <a:pt x="6165" y="5455"/>
                      <a:pt x="6053" y="6188"/>
                      <a:pt x="5889" y="6351"/>
                    </a:cubicBezTo>
                    <a:cubicBezTo>
                      <a:pt x="5856" y="6384"/>
                      <a:pt x="5832" y="6404"/>
                      <a:pt x="5816" y="6404"/>
                    </a:cubicBezTo>
                    <a:cubicBezTo>
                      <a:pt x="5781" y="6404"/>
                      <a:pt x="5787" y="6303"/>
                      <a:pt x="5820" y="6025"/>
                    </a:cubicBezTo>
                    <a:cubicBezTo>
                      <a:pt x="5849" y="5780"/>
                      <a:pt x="5869" y="5459"/>
                      <a:pt x="5866" y="5319"/>
                    </a:cubicBezTo>
                    <a:cubicBezTo>
                      <a:pt x="5862" y="5181"/>
                      <a:pt x="5898" y="5038"/>
                      <a:pt x="5942" y="5010"/>
                    </a:cubicBezTo>
                    <a:cubicBezTo>
                      <a:pt x="5990" y="4981"/>
                      <a:pt x="6028" y="4923"/>
                      <a:pt x="6028" y="4876"/>
                    </a:cubicBezTo>
                    <a:cubicBezTo>
                      <a:pt x="6027" y="4850"/>
                      <a:pt x="6009" y="4835"/>
                      <a:pt x="5983" y="4835"/>
                    </a:cubicBezTo>
                    <a:cubicBezTo>
                      <a:pt x="5968" y="4835"/>
                      <a:pt x="5951" y="4840"/>
                      <a:pt x="5933" y="4851"/>
                    </a:cubicBezTo>
                    <a:cubicBezTo>
                      <a:pt x="5910" y="4865"/>
                      <a:pt x="5894" y="4873"/>
                      <a:pt x="5885" y="4873"/>
                    </a:cubicBezTo>
                    <a:cubicBezTo>
                      <a:pt x="5870" y="4873"/>
                      <a:pt x="5874" y="4852"/>
                      <a:pt x="5899" y="4811"/>
                    </a:cubicBezTo>
                    <a:cubicBezTo>
                      <a:pt x="5933" y="4757"/>
                      <a:pt x="5957" y="4510"/>
                      <a:pt x="5954" y="4257"/>
                    </a:cubicBezTo>
                    <a:cubicBezTo>
                      <a:pt x="5948" y="3851"/>
                      <a:pt x="6034" y="3581"/>
                      <a:pt x="6173" y="3581"/>
                    </a:cubicBezTo>
                    <a:close/>
                    <a:moveTo>
                      <a:pt x="6449" y="6025"/>
                    </a:moveTo>
                    <a:cubicBezTo>
                      <a:pt x="6482" y="6025"/>
                      <a:pt x="6514" y="6079"/>
                      <a:pt x="6514" y="6135"/>
                    </a:cubicBezTo>
                    <a:cubicBezTo>
                      <a:pt x="6516" y="6195"/>
                      <a:pt x="6442" y="6311"/>
                      <a:pt x="6353" y="6391"/>
                    </a:cubicBezTo>
                    <a:cubicBezTo>
                      <a:pt x="6277" y="6458"/>
                      <a:pt x="6236" y="6493"/>
                      <a:pt x="6214" y="6493"/>
                    </a:cubicBezTo>
                    <a:cubicBezTo>
                      <a:pt x="6190" y="6493"/>
                      <a:pt x="6188" y="6454"/>
                      <a:pt x="6188" y="6374"/>
                    </a:cubicBezTo>
                    <a:cubicBezTo>
                      <a:pt x="6188" y="6212"/>
                      <a:pt x="6329" y="6025"/>
                      <a:pt x="6449" y="6025"/>
                    </a:cubicBezTo>
                    <a:close/>
                    <a:moveTo>
                      <a:pt x="7036" y="5966"/>
                    </a:moveTo>
                    <a:cubicBezTo>
                      <a:pt x="7046" y="5966"/>
                      <a:pt x="7056" y="5977"/>
                      <a:pt x="7064" y="6001"/>
                    </a:cubicBezTo>
                    <a:cubicBezTo>
                      <a:pt x="7079" y="6049"/>
                      <a:pt x="7057" y="6216"/>
                      <a:pt x="7016" y="6363"/>
                    </a:cubicBezTo>
                    <a:cubicBezTo>
                      <a:pt x="6978" y="6497"/>
                      <a:pt x="6959" y="6561"/>
                      <a:pt x="6948" y="6561"/>
                    </a:cubicBezTo>
                    <a:cubicBezTo>
                      <a:pt x="6938" y="6561"/>
                      <a:pt x="6934" y="6511"/>
                      <a:pt x="6930" y="6415"/>
                    </a:cubicBezTo>
                    <a:cubicBezTo>
                      <a:pt x="6924" y="6207"/>
                      <a:pt x="6987" y="5966"/>
                      <a:pt x="7036" y="5966"/>
                    </a:cubicBezTo>
                    <a:close/>
                    <a:moveTo>
                      <a:pt x="3374" y="6449"/>
                    </a:moveTo>
                    <a:cubicBezTo>
                      <a:pt x="3378" y="6449"/>
                      <a:pt x="3382" y="6451"/>
                      <a:pt x="3387" y="6456"/>
                    </a:cubicBezTo>
                    <a:cubicBezTo>
                      <a:pt x="3413" y="6482"/>
                      <a:pt x="3417" y="6555"/>
                      <a:pt x="3395" y="6612"/>
                    </a:cubicBezTo>
                    <a:cubicBezTo>
                      <a:pt x="3385" y="6639"/>
                      <a:pt x="3377" y="6652"/>
                      <a:pt x="3369" y="6652"/>
                    </a:cubicBezTo>
                    <a:cubicBezTo>
                      <a:pt x="3358" y="6652"/>
                      <a:pt x="3350" y="6621"/>
                      <a:pt x="3347" y="6563"/>
                    </a:cubicBezTo>
                    <a:cubicBezTo>
                      <a:pt x="3342" y="6494"/>
                      <a:pt x="3355" y="6449"/>
                      <a:pt x="3374" y="6449"/>
                    </a:cubicBezTo>
                    <a:close/>
                    <a:moveTo>
                      <a:pt x="4264" y="5159"/>
                    </a:moveTo>
                    <a:cubicBezTo>
                      <a:pt x="4283" y="5159"/>
                      <a:pt x="4294" y="5188"/>
                      <a:pt x="4304" y="5243"/>
                    </a:cubicBezTo>
                    <a:cubicBezTo>
                      <a:pt x="4319" y="5326"/>
                      <a:pt x="4305" y="5483"/>
                      <a:pt x="4271" y="5605"/>
                    </a:cubicBezTo>
                    <a:cubicBezTo>
                      <a:pt x="4237" y="5724"/>
                      <a:pt x="4205" y="6000"/>
                      <a:pt x="4202" y="6220"/>
                    </a:cubicBezTo>
                    <a:cubicBezTo>
                      <a:pt x="4197" y="6441"/>
                      <a:pt x="4150" y="6635"/>
                      <a:pt x="4095" y="6654"/>
                    </a:cubicBezTo>
                    <a:cubicBezTo>
                      <a:pt x="4092" y="6655"/>
                      <a:pt x="4088" y="6655"/>
                      <a:pt x="4085" y="6655"/>
                    </a:cubicBezTo>
                    <a:cubicBezTo>
                      <a:pt x="3938" y="6655"/>
                      <a:pt x="3980" y="5546"/>
                      <a:pt x="4142" y="5299"/>
                    </a:cubicBezTo>
                    <a:cubicBezTo>
                      <a:pt x="4205" y="5204"/>
                      <a:pt x="4241" y="5159"/>
                      <a:pt x="4264" y="5159"/>
                    </a:cubicBezTo>
                    <a:close/>
                    <a:moveTo>
                      <a:pt x="5636" y="5803"/>
                    </a:moveTo>
                    <a:cubicBezTo>
                      <a:pt x="5702" y="5803"/>
                      <a:pt x="5704" y="6078"/>
                      <a:pt x="5632" y="6391"/>
                    </a:cubicBezTo>
                    <a:lnTo>
                      <a:pt x="5554" y="6716"/>
                    </a:lnTo>
                    <a:lnTo>
                      <a:pt x="5546" y="6300"/>
                    </a:lnTo>
                    <a:cubicBezTo>
                      <a:pt x="5541" y="6073"/>
                      <a:pt x="5566" y="5857"/>
                      <a:pt x="5604" y="5820"/>
                    </a:cubicBezTo>
                    <a:cubicBezTo>
                      <a:pt x="5616" y="5808"/>
                      <a:pt x="5627" y="5803"/>
                      <a:pt x="5636" y="5803"/>
                    </a:cubicBezTo>
                    <a:close/>
                    <a:moveTo>
                      <a:pt x="4905" y="6357"/>
                    </a:moveTo>
                    <a:cubicBezTo>
                      <a:pt x="4931" y="6357"/>
                      <a:pt x="4943" y="6439"/>
                      <a:pt x="4943" y="6603"/>
                    </a:cubicBezTo>
                    <a:cubicBezTo>
                      <a:pt x="4943" y="6725"/>
                      <a:pt x="4937" y="6782"/>
                      <a:pt x="4917" y="6782"/>
                    </a:cubicBezTo>
                    <a:cubicBezTo>
                      <a:pt x="4905" y="6782"/>
                      <a:pt x="4888" y="6761"/>
                      <a:pt x="4866" y="6722"/>
                    </a:cubicBezTo>
                    <a:cubicBezTo>
                      <a:pt x="4824" y="6648"/>
                      <a:pt x="4810" y="6534"/>
                      <a:pt x="4832" y="6473"/>
                    </a:cubicBezTo>
                    <a:cubicBezTo>
                      <a:pt x="4863" y="6396"/>
                      <a:pt x="4888" y="6357"/>
                      <a:pt x="4905" y="6357"/>
                    </a:cubicBezTo>
                    <a:close/>
                    <a:moveTo>
                      <a:pt x="5971" y="6453"/>
                    </a:moveTo>
                    <a:cubicBezTo>
                      <a:pt x="5991" y="6453"/>
                      <a:pt x="6001" y="6487"/>
                      <a:pt x="6014" y="6555"/>
                    </a:cubicBezTo>
                    <a:cubicBezTo>
                      <a:pt x="6032" y="6635"/>
                      <a:pt x="5996" y="6728"/>
                      <a:pt x="5938" y="6766"/>
                    </a:cubicBezTo>
                    <a:cubicBezTo>
                      <a:pt x="5906" y="6785"/>
                      <a:pt x="5880" y="6794"/>
                      <a:pt x="5858" y="6794"/>
                    </a:cubicBezTo>
                    <a:cubicBezTo>
                      <a:pt x="5775" y="6794"/>
                      <a:pt x="5772" y="6667"/>
                      <a:pt x="5879" y="6537"/>
                    </a:cubicBezTo>
                    <a:cubicBezTo>
                      <a:pt x="5925" y="6482"/>
                      <a:pt x="5952" y="6453"/>
                      <a:pt x="5971" y="6453"/>
                    </a:cubicBezTo>
                    <a:close/>
                    <a:moveTo>
                      <a:pt x="6693" y="6209"/>
                    </a:moveTo>
                    <a:cubicBezTo>
                      <a:pt x="6758" y="6209"/>
                      <a:pt x="6763" y="6483"/>
                      <a:pt x="6687" y="6675"/>
                    </a:cubicBezTo>
                    <a:cubicBezTo>
                      <a:pt x="6652" y="6761"/>
                      <a:pt x="6632" y="6808"/>
                      <a:pt x="6620" y="6808"/>
                    </a:cubicBezTo>
                    <a:cubicBezTo>
                      <a:pt x="6605" y="6808"/>
                      <a:pt x="6603" y="6738"/>
                      <a:pt x="6601" y="6585"/>
                    </a:cubicBezTo>
                    <a:cubicBezTo>
                      <a:pt x="6600" y="6422"/>
                      <a:pt x="6624" y="6263"/>
                      <a:pt x="6662" y="6227"/>
                    </a:cubicBezTo>
                    <a:cubicBezTo>
                      <a:pt x="6673" y="6215"/>
                      <a:pt x="6684" y="6209"/>
                      <a:pt x="6693" y="6209"/>
                    </a:cubicBezTo>
                    <a:close/>
                    <a:moveTo>
                      <a:pt x="3784" y="6522"/>
                    </a:moveTo>
                    <a:cubicBezTo>
                      <a:pt x="3814" y="6522"/>
                      <a:pt x="3827" y="6586"/>
                      <a:pt x="3827" y="6716"/>
                    </a:cubicBezTo>
                    <a:cubicBezTo>
                      <a:pt x="3827" y="6827"/>
                      <a:pt x="3805" y="6877"/>
                      <a:pt x="3751" y="6877"/>
                    </a:cubicBezTo>
                    <a:cubicBezTo>
                      <a:pt x="3738" y="6877"/>
                      <a:pt x="3722" y="6874"/>
                      <a:pt x="3704" y="6867"/>
                    </a:cubicBezTo>
                    <a:cubicBezTo>
                      <a:pt x="3615" y="6834"/>
                      <a:pt x="3606" y="6782"/>
                      <a:pt x="3668" y="6668"/>
                    </a:cubicBezTo>
                    <a:cubicBezTo>
                      <a:pt x="3721" y="6571"/>
                      <a:pt x="3759" y="6522"/>
                      <a:pt x="3784" y="6522"/>
                    </a:cubicBezTo>
                    <a:close/>
                    <a:moveTo>
                      <a:pt x="3193" y="6625"/>
                    </a:moveTo>
                    <a:cubicBezTo>
                      <a:pt x="3212" y="6625"/>
                      <a:pt x="3229" y="6641"/>
                      <a:pt x="3241" y="6676"/>
                    </a:cubicBezTo>
                    <a:cubicBezTo>
                      <a:pt x="3260" y="6734"/>
                      <a:pt x="3236" y="6813"/>
                      <a:pt x="3185" y="6863"/>
                    </a:cubicBezTo>
                    <a:cubicBezTo>
                      <a:pt x="3156" y="6892"/>
                      <a:pt x="3136" y="6906"/>
                      <a:pt x="3122" y="6906"/>
                    </a:cubicBezTo>
                    <a:cubicBezTo>
                      <a:pt x="3103" y="6906"/>
                      <a:pt x="3095" y="6882"/>
                      <a:pt x="3095" y="6830"/>
                    </a:cubicBezTo>
                    <a:cubicBezTo>
                      <a:pt x="3094" y="6716"/>
                      <a:pt x="3148" y="6625"/>
                      <a:pt x="3193" y="6625"/>
                    </a:cubicBezTo>
                    <a:close/>
                    <a:moveTo>
                      <a:pt x="4197" y="6756"/>
                    </a:moveTo>
                    <a:cubicBezTo>
                      <a:pt x="4220" y="6756"/>
                      <a:pt x="4235" y="6789"/>
                      <a:pt x="4235" y="6839"/>
                    </a:cubicBezTo>
                    <a:cubicBezTo>
                      <a:pt x="4235" y="6886"/>
                      <a:pt x="4197" y="6921"/>
                      <a:pt x="4149" y="6921"/>
                    </a:cubicBezTo>
                    <a:cubicBezTo>
                      <a:pt x="4101" y="6921"/>
                      <a:pt x="4083" y="6886"/>
                      <a:pt x="4113" y="6839"/>
                    </a:cubicBezTo>
                    <a:cubicBezTo>
                      <a:pt x="4142" y="6790"/>
                      <a:pt x="4176" y="6756"/>
                      <a:pt x="4197" y="6756"/>
                    </a:cubicBezTo>
                    <a:close/>
                    <a:moveTo>
                      <a:pt x="4605" y="6676"/>
                    </a:moveTo>
                    <a:cubicBezTo>
                      <a:pt x="4620" y="6676"/>
                      <a:pt x="4612" y="6734"/>
                      <a:pt x="4589" y="6799"/>
                    </a:cubicBezTo>
                    <a:cubicBezTo>
                      <a:pt x="4565" y="6863"/>
                      <a:pt x="4505" y="6921"/>
                      <a:pt x="4462" y="6921"/>
                    </a:cubicBezTo>
                    <a:cubicBezTo>
                      <a:pt x="4414" y="6921"/>
                      <a:pt x="4420" y="6873"/>
                      <a:pt x="4478" y="6799"/>
                    </a:cubicBezTo>
                    <a:cubicBezTo>
                      <a:pt x="4530" y="6734"/>
                      <a:pt x="4590" y="6676"/>
                      <a:pt x="4605" y="6676"/>
                    </a:cubicBezTo>
                    <a:close/>
                    <a:moveTo>
                      <a:pt x="5309" y="6063"/>
                    </a:moveTo>
                    <a:cubicBezTo>
                      <a:pt x="5335" y="6063"/>
                      <a:pt x="5345" y="6156"/>
                      <a:pt x="5358" y="6382"/>
                    </a:cubicBezTo>
                    <a:cubicBezTo>
                      <a:pt x="5374" y="6660"/>
                      <a:pt x="5344" y="6821"/>
                      <a:pt x="5256" y="6908"/>
                    </a:cubicBezTo>
                    <a:cubicBezTo>
                      <a:pt x="5215" y="6948"/>
                      <a:pt x="5187" y="6972"/>
                      <a:pt x="5168" y="6972"/>
                    </a:cubicBezTo>
                    <a:cubicBezTo>
                      <a:pt x="5134" y="6972"/>
                      <a:pt x="5130" y="6892"/>
                      <a:pt x="5130" y="6687"/>
                    </a:cubicBezTo>
                    <a:cubicBezTo>
                      <a:pt x="5130" y="6501"/>
                      <a:pt x="5177" y="6259"/>
                      <a:pt x="5232" y="6163"/>
                    </a:cubicBezTo>
                    <a:cubicBezTo>
                      <a:pt x="5268" y="6100"/>
                      <a:pt x="5292" y="6063"/>
                      <a:pt x="5309" y="6063"/>
                    </a:cubicBezTo>
                    <a:close/>
                    <a:moveTo>
                      <a:pt x="5583" y="6766"/>
                    </a:moveTo>
                    <a:cubicBezTo>
                      <a:pt x="5606" y="6766"/>
                      <a:pt x="5620" y="6821"/>
                      <a:pt x="5620" y="6928"/>
                    </a:cubicBezTo>
                    <a:cubicBezTo>
                      <a:pt x="5620" y="7001"/>
                      <a:pt x="5597" y="7048"/>
                      <a:pt x="5565" y="7048"/>
                    </a:cubicBezTo>
                    <a:cubicBezTo>
                      <a:pt x="5558" y="7048"/>
                      <a:pt x="5551" y="7046"/>
                      <a:pt x="5544" y="7041"/>
                    </a:cubicBezTo>
                    <a:cubicBezTo>
                      <a:pt x="5498" y="7015"/>
                      <a:pt x="5485" y="6946"/>
                      <a:pt x="5510" y="6879"/>
                    </a:cubicBezTo>
                    <a:cubicBezTo>
                      <a:pt x="5539" y="6804"/>
                      <a:pt x="5565" y="6766"/>
                      <a:pt x="5583" y="6766"/>
                    </a:cubicBezTo>
                    <a:close/>
                    <a:moveTo>
                      <a:pt x="5971" y="6850"/>
                    </a:moveTo>
                    <a:cubicBezTo>
                      <a:pt x="5986" y="6850"/>
                      <a:pt x="5997" y="6869"/>
                      <a:pt x="6009" y="6909"/>
                    </a:cubicBezTo>
                    <a:cubicBezTo>
                      <a:pt x="6029" y="6966"/>
                      <a:pt x="6021" y="7031"/>
                      <a:pt x="5994" y="7060"/>
                    </a:cubicBezTo>
                    <a:cubicBezTo>
                      <a:pt x="5976" y="7078"/>
                      <a:pt x="5958" y="7086"/>
                      <a:pt x="5943" y="7086"/>
                    </a:cubicBezTo>
                    <a:cubicBezTo>
                      <a:pt x="5890" y="7086"/>
                      <a:pt x="5861" y="6996"/>
                      <a:pt x="5911" y="6913"/>
                    </a:cubicBezTo>
                    <a:cubicBezTo>
                      <a:pt x="5937" y="6871"/>
                      <a:pt x="5956" y="6850"/>
                      <a:pt x="5971" y="6850"/>
                    </a:cubicBezTo>
                    <a:close/>
                    <a:moveTo>
                      <a:pt x="6337" y="6567"/>
                    </a:moveTo>
                    <a:cubicBezTo>
                      <a:pt x="6431" y="6567"/>
                      <a:pt x="6465" y="7004"/>
                      <a:pt x="6361" y="7108"/>
                    </a:cubicBezTo>
                    <a:cubicBezTo>
                      <a:pt x="6335" y="7133"/>
                      <a:pt x="6316" y="7149"/>
                      <a:pt x="6301" y="7149"/>
                    </a:cubicBezTo>
                    <a:cubicBezTo>
                      <a:pt x="6265" y="7149"/>
                      <a:pt x="6255" y="7058"/>
                      <a:pt x="6240" y="6799"/>
                    </a:cubicBezTo>
                    <a:cubicBezTo>
                      <a:pt x="6235" y="6708"/>
                      <a:pt x="6268" y="6609"/>
                      <a:pt x="6313" y="6576"/>
                    </a:cubicBezTo>
                    <a:cubicBezTo>
                      <a:pt x="6321" y="6570"/>
                      <a:pt x="6329" y="6567"/>
                      <a:pt x="6337" y="6567"/>
                    </a:cubicBezTo>
                    <a:close/>
                    <a:moveTo>
                      <a:pt x="6801" y="7001"/>
                    </a:moveTo>
                    <a:cubicBezTo>
                      <a:pt x="6865" y="7001"/>
                      <a:pt x="6922" y="7057"/>
                      <a:pt x="6922" y="7123"/>
                    </a:cubicBezTo>
                    <a:cubicBezTo>
                      <a:pt x="6922" y="7188"/>
                      <a:pt x="6865" y="7245"/>
                      <a:pt x="6801" y="7245"/>
                    </a:cubicBezTo>
                    <a:cubicBezTo>
                      <a:pt x="6799" y="7245"/>
                      <a:pt x="6798" y="7245"/>
                      <a:pt x="6796" y="7245"/>
                    </a:cubicBezTo>
                    <a:cubicBezTo>
                      <a:pt x="6733" y="7245"/>
                      <a:pt x="6678" y="7187"/>
                      <a:pt x="6678" y="7123"/>
                    </a:cubicBezTo>
                    <a:cubicBezTo>
                      <a:pt x="6678" y="7057"/>
                      <a:pt x="6735" y="7001"/>
                      <a:pt x="6801" y="7001"/>
                    </a:cubicBezTo>
                    <a:close/>
                    <a:moveTo>
                      <a:pt x="4658" y="7409"/>
                    </a:moveTo>
                    <a:cubicBezTo>
                      <a:pt x="4708" y="7409"/>
                      <a:pt x="4699" y="7457"/>
                      <a:pt x="4638" y="7531"/>
                    </a:cubicBezTo>
                    <a:cubicBezTo>
                      <a:pt x="4595" y="7583"/>
                      <a:pt x="4544" y="7619"/>
                      <a:pt x="4514" y="7619"/>
                    </a:cubicBezTo>
                    <a:cubicBezTo>
                      <a:pt x="4507" y="7619"/>
                      <a:pt x="4501" y="7617"/>
                      <a:pt x="4497" y="7612"/>
                    </a:cubicBezTo>
                    <a:cubicBezTo>
                      <a:pt x="4442" y="7559"/>
                      <a:pt x="4561" y="7409"/>
                      <a:pt x="4658" y="7409"/>
                    </a:cubicBezTo>
                    <a:close/>
                    <a:moveTo>
                      <a:pt x="6282" y="7542"/>
                    </a:moveTo>
                    <a:cubicBezTo>
                      <a:pt x="6323" y="7542"/>
                      <a:pt x="6353" y="7588"/>
                      <a:pt x="6353" y="7686"/>
                    </a:cubicBezTo>
                    <a:cubicBezTo>
                      <a:pt x="6353" y="7745"/>
                      <a:pt x="6279" y="7858"/>
                      <a:pt x="6188" y="7940"/>
                    </a:cubicBezTo>
                    <a:cubicBezTo>
                      <a:pt x="6114" y="8008"/>
                      <a:pt x="6069" y="8046"/>
                      <a:pt x="6048" y="8046"/>
                    </a:cubicBezTo>
                    <a:cubicBezTo>
                      <a:pt x="6017" y="8046"/>
                      <a:pt x="6043" y="7958"/>
                      <a:pt x="6115" y="7751"/>
                    </a:cubicBezTo>
                    <a:cubicBezTo>
                      <a:pt x="6162" y="7616"/>
                      <a:pt x="6231" y="7542"/>
                      <a:pt x="6282" y="7542"/>
                    </a:cubicBezTo>
                    <a:close/>
                    <a:moveTo>
                      <a:pt x="4895" y="7409"/>
                    </a:moveTo>
                    <a:cubicBezTo>
                      <a:pt x="4935" y="7409"/>
                      <a:pt x="4969" y="7473"/>
                      <a:pt x="4969" y="7556"/>
                    </a:cubicBezTo>
                    <a:cubicBezTo>
                      <a:pt x="4969" y="7636"/>
                      <a:pt x="4818" y="7845"/>
                      <a:pt x="4630" y="8024"/>
                    </a:cubicBezTo>
                    <a:cubicBezTo>
                      <a:pt x="4491" y="8157"/>
                      <a:pt x="4390" y="8231"/>
                      <a:pt x="4354" y="8231"/>
                    </a:cubicBezTo>
                    <a:cubicBezTo>
                      <a:pt x="4340" y="8231"/>
                      <a:pt x="4336" y="8219"/>
                      <a:pt x="4344" y="8194"/>
                    </a:cubicBezTo>
                    <a:cubicBezTo>
                      <a:pt x="4374" y="8112"/>
                      <a:pt x="4398" y="8013"/>
                      <a:pt x="4398" y="7979"/>
                    </a:cubicBezTo>
                    <a:cubicBezTo>
                      <a:pt x="4398" y="7882"/>
                      <a:pt x="4810" y="7409"/>
                      <a:pt x="4895" y="7409"/>
                    </a:cubicBezTo>
                    <a:close/>
                    <a:moveTo>
                      <a:pt x="4356" y="7320"/>
                    </a:moveTo>
                    <a:cubicBezTo>
                      <a:pt x="4381" y="7320"/>
                      <a:pt x="4398" y="7335"/>
                      <a:pt x="4398" y="7369"/>
                    </a:cubicBezTo>
                    <a:cubicBezTo>
                      <a:pt x="4398" y="7459"/>
                      <a:pt x="3990" y="8214"/>
                      <a:pt x="3916" y="8260"/>
                    </a:cubicBezTo>
                    <a:cubicBezTo>
                      <a:pt x="3912" y="8262"/>
                      <a:pt x="3909" y="8263"/>
                      <a:pt x="3906" y="8263"/>
                    </a:cubicBezTo>
                    <a:cubicBezTo>
                      <a:pt x="3847" y="8263"/>
                      <a:pt x="4000" y="7779"/>
                      <a:pt x="4152" y="7491"/>
                    </a:cubicBezTo>
                    <a:cubicBezTo>
                      <a:pt x="4207" y="7390"/>
                      <a:pt x="4302" y="7320"/>
                      <a:pt x="4356" y="7320"/>
                    </a:cubicBezTo>
                    <a:close/>
                    <a:moveTo>
                      <a:pt x="5980" y="7590"/>
                    </a:moveTo>
                    <a:cubicBezTo>
                      <a:pt x="6011" y="7590"/>
                      <a:pt x="5988" y="7742"/>
                      <a:pt x="5898" y="8004"/>
                    </a:cubicBezTo>
                    <a:cubicBezTo>
                      <a:pt x="5823" y="8214"/>
                      <a:pt x="5731" y="8408"/>
                      <a:pt x="5685" y="8437"/>
                    </a:cubicBezTo>
                    <a:cubicBezTo>
                      <a:pt x="5676" y="8443"/>
                      <a:pt x="5668" y="8446"/>
                      <a:pt x="5662" y="8446"/>
                    </a:cubicBezTo>
                    <a:cubicBezTo>
                      <a:pt x="5609" y="8446"/>
                      <a:pt x="5667" y="8247"/>
                      <a:pt x="5841" y="7833"/>
                    </a:cubicBezTo>
                    <a:cubicBezTo>
                      <a:pt x="5910" y="7666"/>
                      <a:pt x="5959" y="7590"/>
                      <a:pt x="5980" y="7590"/>
                    </a:cubicBezTo>
                    <a:close/>
                    <a:moveTo>
                      <a:pt x="23071" y="5234"/>
                    </a:moveTo>
                    <a:cubicBezTo>
                      <a:pt x="23091" y="5234"/>
                      <a:pt x="23126" y="5251"/>
                      <a:pt x="23165" y="5283"/>
                    </a:cubicBezTo>
                    <a:cubicBezTo>
                      <a:pt x="23264" y="5359"/>
                      <a:pt x="23264" y="5458"/>
                      <a:pt x="23165" y="5962"/>
                    </a:cubicBezTo>
                    <a:cubicBezTo>
                      <a:pt x="23104" y="6287"/>
                      <a:pt x="22970" y="7009"/>
                      <a:pt x="22874" y="7564"/>
                    </a:cubicBezTo>
                    <a:cubicBezTo>
                      <a:pt x="22780" y="8091"/>
                      <a:pt x="22690" y="8497"/>
                      <a:pt x="22667" y="8497"/>
                    </a:cubicBezTo>
                    <a:cubicBezTo>
                      <a:pt x="22666" y="8497"/>
                      <a:pt x="22665" y="8496"/>
                      <a:pt x="22664" y="8494"/>
                    </a:cubicBezTo>
                    <a:cubicBezTo>
                      <a:pt x="22649" y="8448"/>
                      <a:pt x="22730" y="7719"/>
                      <a:pt x="22843" y="6863"/>
                    </a:cubicBezTo>
                    <a:cubicBezTo>
                      <a:pt x="22958" y="6008"/>
                      <a:pt x="23050" y="5290"/>
                      <a:pt x="23050" y="5255"/>
                    </a:cubicBezTo>
                    <a:cubicBezTo>
                      <a:pt x="23050" y="5241"/>
                      <a:pt x="23058" y="5234"/>
                      <a:pt x="23071" y="5234"/>
                    </a:cubicBezTo>
                    <a:close/>
                    <a:moveTo>
                      <a:pt x="21136" y="4149"/>
                    </a:moveTo>
                    <a:cubicBezTo>
                      <a:pt x="21185" y="4149"/>
                      <a:pt x="21396" y="4208"/>
                      <a:pt x="21608" y="4280"/>
                    </a:cubicBezTo>
                    <a:cubicBezTo>
                      <a:pt x="21820" y="4352"/>
                      <a:pt x="22006" y="4434"/>
                      <a:pt x="22025" y="4463"/>
                    </a:cubicBezTo>
                    <a:cubicBezTo>
                      <a:pt x="22042" y="4494"/>
                      <a:pt x="21921" y="5413"/>
                      <a:pt x="21752" y="6513"/>
                    </a:cubicBezTo>
                    <a:lnTo>
                      <a:pt x="21446" y="8508"/>
                    </a:lnTo>
                    <a:lnTo>
                      <a:pt x="21388" y="7449"/>
                    </a:lnTo>
                    <a:cubicBezTo>
                      <a:pt x="21358" y="6863"/>
                      <a:pt x="21267" y="5890"/>
                      <a:pt x="21188" y="5269"/>
                    </a:cubicBezTo>
                    <a:cubicBezTo>
                      <a:pt x="21086" y="4463"/>
                      <a:pt x="21071" y="4149"/>
                      <a:pt x="21136" y="4149"/>
                    </a:cubicBezTo>
                    <a:close/>
                    <a:moveTo>
                      <a:pt x="2932" y="7327"/>
                    </a:moveTo>
                    <a:cubicBezTo>
                      <a:pt x="3020" y="7327"/>
                      <a:pt x="3097" y="7337"/>
                      <a:pt x="3097" y="7348"/>
                    </a:cubicBezTo>
                    <a:cubicBezTo>
                      <a:pt x="3097" y="7357"/>
                      <a:pt x="2945" y="7644"/>
                      <a:pt x="2766" y="7979"/>
                    </a:cubicBezTo>
                    <a:lnTo>
                      <a:pt x="2437" y="8588"/>
                    </a:lnTo>
                    <a:lnTo>
                      <a:pt x="2489" y="8223"/>
                    </a:lnTo>
                    <a:cubicBezTo>
                      <a:pt x="2572" y="7662"/>
                      <a:pt x="2738" y="7327"/>
                      <a:pt x="2932" y="7327"/>
                    </a:cubicBezTo>
                    <a:close/>
                    <a:moveTo>
                      <a:pt x="6139" y="8158"/>
                    </a:moveTo>
                    <a:cubicBezTo>
                      <a:pt x="6146" y="8158"/>
                      <a:pt x="6152" y="8160"/>
                      <a:pt x="6157" y="8166"/>
                    </a:cubicBezTo>
                    <a:cubicBezTo>
                      <a:pt x="6180" y="8187"/>
                      <a:pt x="6135" y="8350"/>
                      <a:pt x="6060" y="8520"/>
                    </a:cubicBezTo>
                    <a:cubicBezTo>
                      <a:pt x="5992" y="8674"/>
                      <a:pt x="5950" y="8746"/>
                      <a:pt x="5921" y="8746"/>
                    </a:cubicBezTo>
                    <a:cubicBezTo>
                      <a:pt x="5906" y="8746"/>
                      <a:pt x="5895" y="8726"/>
                      <a:pt x="5886" y="8687"/>
                    </a:cubicBezTo>
                    <a:cubicBezTo>
                      <a:pt x="5854" y="8553"/>
                      <a:pt x="6052" y="8158"/>
                      <a:pt x="6139" y="8158"/>
                    </a:cubicBezTo>
                    <a:close/>
                    <a:moveTo>
                      <a:pt x="22602" y="8748"/>
                    </a:moveTo>
                    <a:cubicBezTo>
                      <a:pt x="22607" y="8748"/>
                      <a:pt x="22613" y="8756"/>
                      <a:pt x="22620" y="8773"/>
                    </a:cubicBezTo>
                    <a:cubicBezTo>
                      <a:pt x="22643" y="8829"/>
                      <a:pt x="22643" y="8920"/>
                      <a:pt x="22620" y="8976"/>
                    </a:cubicBezTo>
                    <a:cubicBezTo>
                      <a:pt x="22613" y="8993"/>
                      <a:pt x="22607" y="9001"/>
                      <a:pt x="22601" y="9001"/>
                    </a:cubicBezTo>
                    <a:cubicBezTo>
                      <a:pt x="22588" y="9001"/>
                      <a:pt x="22580" y="8956"/>
                      <a:pt x="22580" y="8875"/>
                    </a:cubicBezTo>
                    <a:cubicBezTo>
                      <a:pt x="22580" y="8794"/>
                      <a:pt x="22588" y="8748"/>
                      <a:pt x="22602" y="8748"/>
                    </a:cubicBezTo>
                    <a:close/>
                    <a:moveTo>
                      <a:pt x="5549" y="7491"/>
                    </a:moveTo>
                    <a:cubicBezTo>
                      <a:pt x="5720" y="7491"/>
                      <a:pt x="5862" y="7501"/>
                      <a:pt x="5862" y="7511"/>
                    </a:cubicBezTo>
                    <a:cubicBezTo>
                      <a:pt x="5862" y="7521"/>
                      <a:pt x="5459" y="7932"/>
                      <a:pt x="4971" y="8419"/>
                    </a:cubicBezTo>
                    <a:cubicBezTo>
                      <a:pt x="4417" y="8970"/>
                      <a:pt x="4208" y="9177"/>
                      <a:pt x="4148" y="9177"/>
                    </a:cubicBezTo>
                    <a:cubicBezTo>
                      <a:pt x="4112" y="9177"/>
                      <a:pt x="4129" y="9105"/>
                      <a:pt x="4157" y="8988"/>
                    </a:cubicBezTo>
                    <a:cubicBezTo>
                      <a:pt x="4198" y="8818"/>
                      <a:pt x="4235" y="8639"/>
                      <a:pt x="4235" y="8600"/>
                    </a:cubicBezTo>
                    <a:cubicBezTo>
                      <a:pt x="4235" y="8566"/>
                      <a:pt x="4462" y="8297"/>
                      <a:pt x="4736" y="8012"/>
                    </a:cubicBezTo>
                    <a:cubicBezTo>
                      <a:pt x="5181" y="7548"/>
                      <a:pt x="5271" y="7491"/>
                      <a:pt x="5549" y="7491"/>
                    </a:cubicBezTo>
                    <a:close/>
                    <a:moveTo>
                      <a:pt x="3432" y="7327"/>
                    </a:moveTo>
                    <a:cubicBezTo>
                      <a:pt x="3562" y="7327"/>
                      <a:pt x="3575" y="7354"/>
                      <a:pt x="3508" y="7477"/>
                    </a:cubicBezTo>
                    <a:cubicBezTo>
                      <a:pt x="3464" y="7561"/>
                      <a:pt x="3266" y="7806"/>
                      <a:pt x="3070" y="8027"/>
                    </a:cubicBezTo>
                    <a:cubicBezTo>
                      <a:pt x="2872" y="8247"/>
                      <a:pt x="2710" y="8481"/>
                      <a:pt x="2709" y="8548"/>
                    </a:cubicBezTo>
                    <a:cubicBezTo>
                      <a:pt x="2706" y="8702"/>
                      <a:pt x="2362" y="9298"/>
                      <a:pt x="2291" y="9298"/>
                    </a:cubicBezTo>
                    <a:cubicBezTo>
                      <a:pt x="2283" y="9298"/>
                      <a:pt x="2278" y="9291"/>
                      <a:pt x="2278" y="9274"/>
                    </a:cubicBezTo>
                    <a:cubicBezTo>
                      <a:pt x="2280" y="9201"/>
                      <a:pt x="2365" y="9019"/>
                      <a:pt x="2476" y="8855"/>
                    </a:cubicBezTo>
                    <a:cubicBezTo>
                      <a:pt x="2586" y="8693"/>
                      <a:pt x="2655" y="8547"/>
                      <a:pt x="2631" y="8526"/>
                    </a:cubicBezTo>
                    <a:cubicBezTo>
                      <a:pt x="2592" y="8484"/>
                      <a:pt x="3016" y="7662"/>
                      <a:pt x="3198" y="7425"/>
                    </a:cubicBezTo>
                    <a:cubicBezTo>
                      <a:pt x="3241" y="7370"/>
                      <a:pt x="3344" y="7327"/>
                      <a:pt x="3432" y="7327"/>
                    </a:cubicBezTo>
                    <a:close/>
                    <a:moveTo>
                      <a:pt x="12040" y="2526"/>
                    </a:moveTo>
                    <a:cubicBezTo>
                      <a:pt x="12048" y="2526"/>
                      <a:pt x="12053" y="2539"/>
                      <a:pt x="12053" y="2562"/>
                    </a:cubicBezTo>
                    <a:cubicBezTo>
                      <a:pt x="12053" y="2583"/>
                      <a:pt x="11866" y="2697"/>
                      <a:pt x="11631" y="2817"/>
                    </a:cubicBezTo>
                    <a:cubicBezTo>
                      <a:pt x="10970" y="3151"/>
                      <a:pt x="9024" y="4323"/>
                      <a:pt x="9065" y="4363"/>
                    </a:cubicBezTo>
                    <a:cubicBezTo>
                      <a:pt x="9065" y="4364"/>
                      <a:pt x="9067" y="4364"/>
                      <a:pt x="9068" y="4364"/>
                    </a:cubicBezTo>
                    <a:cubicBezTo>
                      <a:pt x="9114" y="4364"/>
                      <a:pt x="9498" y="4151"/>
                      <a:pt x="9944" y="3879"/>
                    </a:cubicBezTo>
                    <a:cubicBezTo>
                      <a:pt x="11167" y="3135"/>
                      <a:pt x="12170" y="2603"/>
                      <a:pt x="12354" y="2603"/>
                    </a:cubicBezTo>
                    <a:cubicBezTo>
                      <a:pt x="12440" y="2603"/>
                      <a:pt x="12811" y="2789"/>
                      <a:pt x="13186" y="3019"/>
                    </a:cubicBezTo>
                    <a:lnTo>
                      <a:pt x="13862" y="3436"/>
                    </a:lnTo>
                    <a:lnTo>
                      <a:pt x="13805" y="4181"/>
                    </a:lnTo>
                    <a:cubicBezTo>
                      <a:pt x="13774" y="4590"/>
                      <a:pt x="13678" y="5399"/>
                      <a:pt x="13595" y="5978"/>
                    </a:cubicBezTo>
                    <a:cubicBezTo>
                      <a:pt x="13490" y="6700"/>
                      <a:pt x="13453" y="7088"/>
                      <a:pt x="13488" y="7088"/>
                    </a:cubicBezTo>
                    <a:cubicBezTo>
                      <a:pt x="13500" y="7088"/>
                      <a:pt x="13520" y="7042"/>
                      <a:pt x="13550" y="6948"/>
                    </a:cubicBezTo>
                    <a:cubicBezTo>
                      <a:pt x="13631" y="6682"/>
                      <a:pt x="13834" y="5269"/>
                      <a:pt x="13884" y="4601"/>
                    </a:cubicBezTo>
                    <a:cubicBezTo>
                      <a:pt x="13941" y="3863"/>
                      <a:pt x="13974" y="3625"/>
                      <a:pt x="14052" y="3625"/>
                    </a:cubicBezTo>
                    <a:cubicBezTo>
                      <a:pt x="14073" y="3625"/>
                      <a:pt x="14097" y="3642"/>
                      <a:pt x="14126" y="3672"/>
                    </a:cubicBezTo>
                    <a:cubicBezTo>
                      <a:pt x="14217" y="3765"/>
                      <a:pt x="14224" y="4046"/>
                      <a:pt x="14163" y="5211"/>
                    </a:cubicBezTo>
                    <a:cubicBezTo>
                      <a:pt x="14123" y="5993"/>
                      <a:pt x="14072" y="6682"/>
                      <a:pt x="14052" y="6739"/>
                    </a:cubicBezTo>
                    <a:cubicBezTo>
                      <a:pt x="14031" y="6795"/>
                      <a:pt x="14044" y="6841"/>
                      <a:pt x="14082" y="6841"/>
                    </a:cubicBezTo>
                    <a:cubicBezTo>
                      <a:pt x="14166" y="6841"/>
                      <a:pt x="14234" y="6246"/>
                      <a:pt x="14304" y="4894"/>
                    </a:cubicBezTo>
                    <a:cubicBezTo>
                      <a:pt x="14343" y="4147"/>
                      <a:pt x="14370" y="3905"/>
                      <a:pt x="14431" y="3905"/>
                    </a:cubicBezTo>
                    <a:cubicBezTo>
                      <a:pt x="14441" y="3905"/>
                      <a:pt x="14452" y="3912"/>
                      <a:pt x="14464" y="3924"/>
                    </a:cubicBezTo>
                    <a:cubicBezTo>
                      <a:pt x="14547" y="4007"/>
                      <a:pt x="14554" y="4287"/>
                      <a:pt x="14492" y="5239"/>
                    </a:cubicBezTo>
                    <a:cubicBezTo>
                      <a:pt x="14451" y="5907"/>
                      <a:pt x="14432" y="6478"/>
                      <a:pt x="14456" y="6514"/>
                    </a:cubicBezTo>
                    <a:cubicBezTo>
                      <a:pt x="14511" y="6605"/>
                      <a:pt x="14270" y="8076"/>
                      <a:pt x="14189" y="8150"/>
                    </a:cubicBezTo>
                    <a:cubicBezTo>
                      <a:pt x="14087" y="8240"/>
                      <a:pt x="12974" y="8594"/>
                      <a:pt x="12806" y="8594"/>
                    </a:cubicBezTo>
                    <a:cubicBezTo>
                      <a:pt x="12797" y="8594"/>
                      <a:pt x="12791" y="8593"/>
                      <a:pt x="12787" y="8591"/>
                    </a:cubicBezTo>
                    <a:cubicBezTo>
                      <a:pt x="12774" y="8582"/>
                      <a:pt x="12760" y="8578"/>
                      <a:pt x="12748" y="8578"/>
                    </a:cubicBezTo>
                    <a:cubicBezTo>
                      <a:pt x="12725" y="8578"/>
                      <a:pt x="12705" y="8592"/>
                      <a:pt x="12694" y="8619"/>
                    </a:cubicBezTo>
                    <a:cubicBezTo>
                      <a:pt x="12679" y="8658"/>
                      <a:pt x="12136" y="8856"/>
                      <a:pt x="11492" y="9059"/>
                    </a:cubicBezTo>
                    <a:lnTo>
                      <a:pt x="10319" y="9430"/>
                    </a:lnTo>
                    <a:lnTo>
                      <a:pt x="9553" y="8818"/>
                    </a:lnTo>
                    <a:cubicBezTo>
                      <a:pt x="8730" y="8161"/>
                      <a:pt x="8756" y="8230"/>
                      <a:pt x="9158" y="7735"/>
                    </a:cubicBezTo>
                    <a:cubicBezTo>
                      <a:pt x="9193" y="7693"/>
                      <a:pt x="9204" y="7673"/>
                      <a:pt x="9196" y="7673"/>
                    </a:cubicBezTo>
                    <a:cubicBezTo>
                      <a:pt x="9181" y="7673"/>
                      <a:pt x="9111" y="7729"/>
                      <a:pt x="8999" y="7833"/>
                    </a:cubicBezTo>
                    <a:cubicBezTo>
                      <a:pt x="8810" y="8009"/>
                      <a:pt x="8729" y="8081"/>
                      <a:pt x="8655" y="8081"/>
                    </a:cubicBezTo>
                    <a:cubicBezTo>
                      <a:pt x="8605" y="8081"/>
                      <a:pt x="8558" y="8048"/>
                      <a:pt x="8483" y="7992"/>
                    </a:cubicBezTo>
                    <a:lnTo>
                      <a:pt x="8290" y="7850"/>
                    </a:lnTo>
                    <a:lnTo>
                      <a:pt x="8804" y="7402"/>
                    </a:lnTo>
                    <a:cubicBezTo>
                      <a:pt x="9387" y="6894"/>
                      <a:pt x="10548" y="6026"/>
                      <a:pt x="11517" y="5376"/>
                    </a:cubicBezTo>
                    <a:cubicBezTo>
                      <a:pt x="11869" y="5140"/>
                      <a:pt x="12133" y="4931"/>
                      <a:pt x="12112" y="4908"/>
                    </a:cubicBezTo>
                    <a:cubicBezTo>
                      <a:pt x="12110" y="4906"/>
                      <a:pt x="12105" y="4905"/>
                      <a:pt x="12099" y="4905"/>
                    </a:cubicBezTo>
                    <a:cubicBezTo>
                      <a:pt x="11898" y="4905"/>
                      <a:pt x="9778" y="6402"/>
                      <a:pt x="8772" y="7259"/>
                    </a:cubicBezTo>
                    <a:cubicBezTo>
                      <a:pt x="8463" y="7523"/>
                      <a:pt x="8219" y="7684"/>
                      <a:pt x="8124" y="7684"/>
                    </a:cubicBezTo>
                    <a:cubicBezTo>
                      <a:pt x="8116" y="7684"/>
                      <a:pt x="8109" y="7683"/>
                      <a:pt x="8103" y="7680"/>
                    </a:cubicBezTo>
                    <a:cubicBezTo>
                      <a:pt x="8039" y="7658"/>
                      <a:pt x="8000" y="7604"/>
                      <a:pt x="8022" y="7567"/>
                    </a:cubicBezTo>
                    <a:cubicBezTo>
                      <a:pt x="8046" y="7529"/>
                      <a:pt x="7900" y="7425"/>
                      <a:pt x="7695" y="7335"/>
                    </a:cubicBezTo>
                    <a:cubicBezTo>
                      <a:pt x="7492" y="7245"/>
                      <a:pt x="7330" y="7138"/>
                      <a:pt x="7330" y="7095"/>
                    </a:cubicBezTo>
                    <a:cubicBezTo>
                      <a:pt x="7330" y="7053"/>
                      <a:pt x="7460" y="6904"/>
                      <a:pt x="7615" y="6769"/>
                    </a:cubicBezTo>
                    <a:cubicBezTo>
                      <a:pt x="7771" y="6633"/>
                      <a:pt x="7901" y="6493"/>
                      <a:pt x="7901" y="6460"/>
                    </a:cubicBezTo>
                    <a:cubicBezTo>
                      <a:pt x="7901" y="6454"/>
                      <a:pt x="7898" y="6452"/>
                      <a:pt x="7893" y="6452"/>
                    </a:cubicBezTo>
                    <a:cubicBezTo>
                      <a:pt x="7865" y="6452"/>
                      <a:pt x="7772" y="6522"/>
                      <a:pt x="7656" y="6635"/>
                    </a:cubicBezTo>
                    <a:lnTo>
                      <a:pt x="7412" y="6870"/>
                    </a:lnTo>
                    <a:lnTo>
                      <a:pt x="7412" y="6635"/>
                    </a:lnTo>
                    <a:cubicBezTo>
                      <a:pt x="7412" y="6454"/>
                      <a:pt x="7523" y="6294"/>
                      <a:pt x="7880" y="5954"/>
                    </a:cubicBezTo>
                    <a:cubicBezTo>
                      <a:pt x="8072" y="5771"/>
                      <a:pt x="8170" y="5664"/>
                      <a:pt x="8147" y="5664"/>
                    </a:cubicBezTo>
                    <a:cubicBezTo>
                      <a:pt x="8138" y="5664"/>
                      <a:pt x="8115" y="5677"/>
                      <a:pt x="8075" y="5705"/>
                    </a:cubicBezTo>
                    <a:cubicBezTo>
                      <a:pt x="7928" y="5811"/>
                      <a:pt x="7734" y="5950"/>
                      <a:pt x="7656" y="6006"/>
                    </a:cubicBezTo>
                    <a:cubicBezTo>
                      <a:pt x="7605" y="6043"/>
                      <a:pt x="7572" y="6065"/>
                      <a:pt x="7554" y="6065"/>
                    </a:cubicBezTo>
                    <a:cubicBezTo>
                      <a:pt x="7523" y="6065"/>
                      <a:pt x="7535" y="6001"/>
                      <a:pt x="7571" y="5836"/>
                    </a:cubicBezTo>
                    <a:cubicBezTo>
                      <a:pt x="7652" y="5466"/>
                      <a:pt x="7673" y="5439"/>
                      <a:pt x="8145" y="5081"/>
                    </a:cubicBezTo>
                    <a:cubicBezTo>
                      <a:pt x="8373" y="4907"/>
                      <a:pt x="8535" y="4755"/>
                      <a:pt x="8515" y="4736"/>
                    </a:cubicBezTo>
                    <a:cubicBezTo>
                      <a:pt x="8514" y="4735"/>
                      <a:pt x="8511" y="4734"/>
                      <a:pt x="8508" y="4734"/>
                    </a:cubicBezTo>
                    <a:cubicBezTo>
                      <a:pt x="8470" y="4734"/>
                      <a:pt x="8302" y="4847"/>
                      <a:pt x="8120" y="4997"/>
                    </a:cubicBezTo>
                    <a:cubicBezTo>
                      <a:pt x="7925" y="5157"/>
                      <a:pt x="7739" y="5290"/>
                      <a:pt x="7713" y="5290"/>
                    </a:cubicBezTo>
                    <a:cubicBezTo>
                      <a:pt x="7578" y="5290"/>
                      <a:pt x="7801" y="4922"/>
                      <a:pt x="8087" y="4677"/>
                    </a:cubicBezTo>
                    <a:cubicBezTo>
                      <a:pt x="8274" y="4519"/>
                      <a:pt x="8389" y="4394"/>
                      <a:pt x="8348" y="4394"/>
                    </a:cubicBezTo>
                    <a:cubicBezTo>
                      <a:pt x="8306" y="4394"/>
                      <a:pt x="8193" y="4470"/>
                      <a:pt x="8087" y="4569"/>
                    </a:cubicBezTo>
                    <a:cubicBezTo>
                      <a:pt x="7998" y="4652"/>
                      <a:pt x="7912" y="4705"/>
                      <a:pt x="7872" y="4705"/>
                    </a:cubicBezTo>
                    <a:cubicBezTo>
                      <a:pt x="7864" y="4705"/>
                      <a:pt x="7859" y="4704"/>
                      <a:pt x="7854" y="4700"/>
                    </a:cubicBezTo>
                    <a:cubicBezTo>
                      <a:pt x="7830" y="4674"/>
                      <a:pt x="7873" y="4439"/>
                      <a:pt x="7953" y="4169"/>
                    </a:cubicBezTo>
                    <a:cubicBezTo>
                      <a:pt x="8068" y="3778"/>
                      <a:pt x="8141" y="3667"/>
                      <a:pt x="8322" y="3599"/>
                    </a:cubicBezTo>
                    <a:cubicBezTo>
                      <a:pt x="8391" y="3574"/>
                      <a:pt x="8448" y="3561"/>
                      <a:pt x="8480" y="3561"/>
                    </a:cubicBezTo>
                    <a:cubicBezTo>
                      <a:pt x="8506" y="3561"/>
                      <a:pt x="8516" y="3569"/>
                      <a:pt x="8506" y="3586"/>
                    </a:cubicBezTo>
                    <a:cubicBezTo>
                      <a:pt x="8475" y="3635"/>
                      <a:pt x="8485" y="3658"/>
                      <a:pt x="8520" y="3658"/>
                    </a:cubicBezTo>
                    <a:cubicBezTo>
                      <a:pt x="8567" y="3658"/>
                      <a:pt x="8657" y="3619"/>
                      <a:pt x="8762" y="3544"/>
                    </a:cubicBezTo>
                    <a:cubicBezTo>
                      <a:pt x="8856" y="3479"/>
                      <a:pt x="9463" y="3277"/>
                      <a:pt x="10106" y="3097"/>
                    </a:cubicBezTo>
                    <a:cubicBezTo>
                      <a:pt x="11044" y="2836"/>
                      <a:pt x="11863" y="2594"/>
                      <a:pt x="12037" y="2527"/>
                    </a:cubicBezTo>
                    <a:cubicBezTo>
                      <a:pt x="12038" y="2526"/>
                      <a:pt x="12039" y="2526"/>
                      <a:pt x="12040" y="2526"/>
                    </a:cubicBezTo>
                    <a:close/>
                    <a:moveTo>
                      <a:pt x="20176" y="3802"/>
                    </a:moveTo>
                    <a:cubicBezTo>
                      <a:pt x="20223" y="3802"/>
                      <a:pt x="20326" y="3841"/>
                      <a:pt x="20522" y="3922"/>
                    </a:cubicBezTo>
                    <a:cubicBezTo>
                      <a:pt x="20799" y="4038"/>
                      <a:pt x="20944" y="4149"/>
                      <a:pt x="20970" y="4265"/>
                    </a:cubicBezTo>
                    <a:cubicBezTo>
                      <a:pt x="21110" y="4903"/>
                      <a:pt x="21279" y="6708"/>
                      <a:pt x="21317" y="7996"/>
                    </a:cubicBezTo>
                    <a:cubicBezTo>
                      <a:pt x="21367" y="9634"/>
                      <a:pt x="21340" y="9771"/>
                      <a:pt x="20972" y="9771"/>
                    </a:cubicBezTo>
                    <a:cubicBezTo>
                      <a:pt x="20799" y="9771"/>
                      <a:pt x="20792" y="9738"/>
                      <a:pt x="20736" y="8776"/>
                    </a:cubicBezTo>
                    <a:cubicBezTo>
                      <a:pt x="20682" y="7838"/>
                      <a:pt x="20246" y="4198"/>
                      <a:pt x="20150" y="3888"/>
                    </a:cubicBezTo>
                    <a:cubicBezTo>
                      <a:pt x="20134" y="3831"/>
                      <a:pt x="20134" y="3802"/>
                      <a:pt x="20176" y="3802"/>
                    </a:cubicBezTo>
                    <a:close/>
                    <a:moveTo>
                      <a:pt x="5893" y="8962"/>
                    </a:moveTo>
                    <a:cubicBezTo>
                      <a:pt x="5928" y="8962"/>
                      <a:pt x="5890" y="9158"/>
                      <a:pt x="5782" y="9487"/>
                    </a:cubicBezTo>
                    <a:cubicBezTo>
                      <a:pt x="5697" y="9741"/>
                      <a:pt x="5657" y="9860"/>
                      <a:pt x="5646" y="9860"/>
                    </a:cubicBezTo>
                    <a:cubicBezTo>
                      <a:pt x="5636" y="9860"/>
                      <a:pt x="5648" y="9772"/>
                      <a:pt x="5671" y="9609"/>
                    </a:cubicBezTo>
                    <a:cubicBezTo>
                      <a:pt x="5697" y="9404"/>
                      <a:pt x="5754" y="9177"/>
                      <a:pt x="5798" y="9095"/>
                    </a:cubicBezTo>
                    <a:cubicBezTo>
                      <a:pt x="5845" y="9005"/>
                      <a:pt x="5877" y="8962"/>
                      <a:pt x="5893" y="8962"/>
                    </a:cubicBezTo>
                    <a:close/>
                    <a:moveTo>
                      <a:pt x="19193" y="3306"/>
                    </a:moveTo>
                    <a:cubicBezTo>
                      <a:pt x="19238" y="3306"/>
                      <a:pt x="19340" y="3345"/>
                      <a:pt x="19538" y="3427"/>
                    </a:cubicBezTo>
                    <a:cubicBezTo>
                      <a:pt x="19766" y="3522"/>
                      <a:pt x="19970" y="3653"/>
                      <a:pt x="19995" y="3720"/>
                    </a:cubicBezTo>
                    <a:cubicBezTo>
                      <a:pt x="20143" y="4111"/>
                      <a:pt x="20769" y="9716"/>
                      <a:pt x="20672" y="9812"/>
                    </a:cubicBezTo>
                    <a:cubicBezTo>
                      <a:pt x="20658" y="9825"/>
                      <a:pt x="20550" y="9861"/>
                      <a:pt x="20436" y="9891"/>
                    </a:cubicBezTo>
                    <a:lnTo>
                      <a:pt x="20226" y="9943"/>
                    </a:lnTo>
                    <a:lnTo>
                      <a:pt x="20170" y="9073"/>
                    </a:lnTo>
                    <a:cubicBezTo>
                      <a:pt x="20095" y="7856"/>
                      <a:pt x="19834" y="6140"/>
                      <a:pt x="19512" y="4731"/>
                    </a:cubicBezTo>
                    <a:cubicBezTo>
                      <a:pt x="19364" y="4079"/>
                      <a:pt x="19214" y="3478"/>
                      <a:pt x="19183" y="3399"/>
                    </a:cubicBezTo>
                    <a:cubicBezTo>
                      <a:pt x="19159" y="3337"/>
                      <a:pt x="19153" y="3306"/>
                      <a:pt x="19193" y="3306"/>
                    </a:cubicBezTo>
                    <a:close/>
                    <a:moveTo>
                      <a:pt x="22586" y="4624"/>
                    </a:moveTo>
                    <a:lnTo>
                      <a:pt x="22798" y="4840"/>
                    </a:lnTo>
                    <a:cubicBezTo>
                      <a:pt x="22934" y="4978"/>
                      <a:pt x="22977" y="5076"/>
                      <a:pt x="22921" y="5112"/>
                    </a:cubicBezTo>
                    <a:cubicBezTo>
                      <a:pt x="22871" y="5144"/>
                      <a:pt x="22689" y="6280"/>
                      <a:pt x="22517" y="7632"/>
                    </a:cubicBezTo>
                    <a:cubicBezTo>
                      <a:pt x="22340" y="9021"/>
                      <a:pt x="22180" y="10025"/>
                      <a:pt x="22132" y="10025"/>
                    </a:cubicBezTo>
                    <a:cubicBezTo>
                      <a:pt x="22131" y="10025"/>
                      <a:pt x="22130" y="10024"/>
                      <a:pt x="22129" y="10023"/>
                    </a:cubicBezTo>
                    <a:cubicBezTo>
                      <a:pt x="22065" y="9956"/>
                      <a:pt x="22286" y="7140"/>
                      <a:pt x="22496" y="5382"/>
                    </a:cubicBezTo>
                    <a:lnTo>
                      <a:pt x="22586" y="4624"/>
                    </a:lnTo>
                    <a:close/>
                    <a:moveTo>
                      <a:pt x="4015" y="7327"/>
                    </a:moveTo>
                    <a:cubicBezTo>
                      <a:pt x="4051" y="7327"/>
                      <a:pt x="4055" y="7409"/>
                      <a:pt x="4023" y="7505"/>
                    </a:cubicBezTo>
                    <a:cubicBezTo>
                      <a:pt x="3758" y="8338"/>
                      <a:pt x="3678" y="8467"/>
                      <a:pt x="2864" y="9331"/>
                    </a:cubicBezTo>
                    <a:cubicBezTo>
                      <a:pt x="2377" y="9847"/>
                      <a:pt x="2176" y="10052"/>
                      <a:pt x="2127" y="10052"/>
                    </a:cubicBezTo>
                    <a:cubicBezTo>
                      <a:pt x="2101" y="10052"/>
                      <a:pt x="2119" y="9994"/>
                      <a:pt x="2161" y="9892"/>
                    </a:cubicBezTo>
                    <a:cubicBezTo>
                      <a:pt x="2592" y="8826"/>
                      <a:pt x="3676" y="7327"/>
                      <a:pt x="4015" y="7327"/>
                    </a:cubicBezTo>
                    <a:close/>
                    <a:moveTo>
                      <a:pt x="4189" y="8154"/>
                    </a:moveTo>
                    <a:cubicBezTo>
                      <a:pt x="4194" y="8154"/>
                      <a:pt x="4199" y="8156"/>
                      <a:pt x="4202" y="8159"/>
                    </a:cubicBezTo>
                    <a:cubicBezTo>
                      <a:pt x="4224" y="8181"/>
                      <a:pt x="4201" y="8305"/>
                      <a:pt x="4149" y="8435"/>
                    </a:cubicBezTo>
                    <a:cubicBezTo>
                      <a:pt x="4097" y="8566"/>
                      <a:pt x="4043" y="8801"/>
                      <a:pt x="4030" y="8966"/>
                    </a:cubicBezTo>
                    <a:cubicBezTo>
                      <a:pt x="4017" y="9129"/>
                      <a:pt x="3952" y="9364"/>
                      <a:pt x="3883" y="9495"/>
                    </a:cubicBezTo>
                    <a:cubicBezTo>
                      <a:pt x="3761" y="9728"/>
                      <a:pt x="3441" y="10065"/>
                      <a:pt x="3358" y="10065"/>
                    </a:cubicBezTo>
                    <a:cubicBezTo>
                      <a:pt x="3346" y="10065"/>
                      <a:pt x="3339" y="10057"/>
                      <a:pt x="3339" y="10039"/>
                    </a:cubicBezTo>
                    <a:cubicBezTo>
                      <a:pt x="3339" y="9886"/>
                      <a:pt x="3567" y="9300"/>
                      <a:pt x="3716" y="9070"/>
                    </a:cubicBezTo>
                    <a:cubicBezTo>
                      <a:pt x="3796" y="8948"/>
                      <a:pt x="3872" y="8774"/>
                      <a:pt x="3887" y="8679"/>
                    </a:cubicBezTo>
                    <a:cubicBezTo>
                      <a:pt x="3914" y="8497"/>
                      <a:pt x="4116" y="8154"/>
                      <a:pt x="4189" y="8154"/>
                    </a:cubicBezTo>
                    <a:close/>
                    <a:moveTo>
                      <a:pt x="18674" y="3061"/>
                    </a:moveTo>
                    <a:cubicBezTo>
                      <a:pt x="18706" y="3061"/>
                      <a:pt x="18735" y="3064"/>
                      <a:pt x="18758" y="3070"/>
                    </a:cubicBezTo>
                    <a:cubicBezTo>
                      <a:pt x="18840" y="3091"/>
                      <a:pt x="18939" y="3170"/>
                      <a:pt x="18979" y="3246"/>
                    </a:cubicBezTo>
                    <a:cubicBezTo>
                      <a:pt x="19079" y="3433"/>
                      <a:pt x="19419" y="4818"/>
                      <a:pt x="19625" y="5861"/>
                    </a:cubicBezTo>
                    <a:cubicBezTo>
                      <a:pt x="19809" y="6810"/>
                      <a:pt x="20002" y="8231"/>
                      <a:pt x="20087" y="9290"/>
                    </a:cubicBezTo>
                    <a:cubicBezTo>
                      <a:pt x="20143" y="9991"/>
                      <a:pt x="20143" y="9991"/>
                      <a:pt x="19940" y="10031"/>
                    </a:cubicBezTo>
                    <a:lnTo>
                      <a:pt x="19736" y="10071"/>
                    </a:lnTo>
                    <a:lnTo>
                      <a:pt x="19682" y="9036"/>
                    </a:lnTo>
                    <a:cubicBezTo>
                      <a:pt x="19586" y="7155"/>
                      <a:pt x="19214" y="5505"/>
                      <a:pt x="18524" y="3888"/>
                    </a:cubicBezTo>
                    <a:cubicBezTo>
                      <a:pt x="18370" y="3531"/>
                      <a:pt x="18245" y="3221"/>
                      <a:pt x="18245" y="3205"/>
                    </a:cubicBezTo>
                    <a:cubicBezTo>
                      <a:pt x="18245" y="3139"/>
                      <a:pt x="18504" y="3061"/>
                      <a:pt x="18674" y="3061"/>
                    </a:cubicBezTo>
                    <a:close/>
                    <a:moveTo>
                      <a:pt x="5654" y="7909"/>
                    </a:moveTo>
                    <a:cubicBezTo>
                      <a:pt x="5655" y="7909"/>
                      <a:pt x="5657" y="7910"/>
                      <a:pt x="5657" y="7910"/>
                    </a:cubicBezTo>
                    <a:cubicBezTo>
                      <a:pt x="5681" y="7936"/>
                      <a:pt x="5645" y="8118"/>
                      <a:pt x="5574" y="8321"/>
                    </a:cubicBezTo>
                    <a:cubicBezTo>
                      <a:pt x="5486" y="8582"/>
                      <a:pt x="5217" y="8932"/>
                      <a:pt x="4648" y="9535"/>
                    </a:cubicBezTo>
                    <a:lnTo>
                      <a:pt x="3845" y="10383"/>
                    </a:lnTo>
                    <a:lnTo>
                      <a:pt x="3930" y="9955"/>
                    </a:lnTo>
                    <a:cubicBezTo>
                      <a:pt x="4009" y="9565"/>
                      <a:pt x="4086" y="9454"/>
                      <a:pt x="4815" y="8695"/>
                    </a:cubicBezTo>
                    <a:cubicBezTo>
                      <a:pt x="5237" y="8255"/>
                      <a:pt x="5607" y="7909"/>
                      <a:pt x="5654" y="7909"/>
                    </a:cubicBezTo>
                    <a:close/>
                    <a:moveTo>
                      <a:pt x="23480" y="5722"/>
                    </a:moveTo>
                    <a:cubicBezTo>
                      <a:pt x="23495" y="5722"/>
                      <a:pt x="23507" y="5758"/>
                      <a:pt x="23518" y="5820"/>
                    </a:cubicBezTo>
                    <a:cubicBezTo>
                      <a:pt x="23536" y="5914"/>
                      <a:pt x="23420" y="6671"/>
                      <a:pt x="23263" y="7496"/>
                    </a:cubicBezTo>
                    <a:cubicBezTo>
                      <a:pt x="23108" y="8318"/>
                      <a:pt x="22937" y="9312"/>
                      <a:pt x="22887" y="9690"/>
                    </a:cubicBezTo>
                    <a:cubicBezTo>
                      <a:pt x="22796" y="10388"/>
                      <a:pt x="22763" y="10566"/>
                      <a:pt x="22697" y="10566"/>
                    </a:cubicBezTo>
                    <a:cubicBezTo>
                      <a:pt x="22686" y="10566"/>
                      <a:pt x="22673" y="10561"/>
                      <a:pt x="22660" y="10553"/>
                    </a:cubicBezTo>
                    <a:cubicBezTo>
                      <a:pt x="22588" y="10507"/>
                      <a:pt x="22687" y="9837"/>
                      <a:pt x="23137" y="7287"/>
                    </a:cubicBezTo>
                    <a:cubicBezTo>
                      <a:pt x="23343" y="6134"/>
                      <a:pt x="23429" y="5722"/>
                      <a:pt x="23480" y="5722"/>
                    </a:cubicBezTo>
                    <a:close/>
                    <a:moveTo>
                      <a:pt x="25534" y="10378"/>
                    </a:moveTo>
                    <a:cubicBezTo>
                      <a:pt x="25539" y="10378"/>
                      <a:pt x="25546" y="10386"/>
                      <a:pt x="25552" y="10403"/>
                    </a:cubicBezTo>
                    <a:cubicBezTo>
                      <a:pt x="25576" y="10459"/>
                      <a:pt x="25576" y="10550"/>
                      <a:pt x="25552" y="10606"/>
                    </a:cubicBezTo>
                    <a:cubicBezTo>
                      <a:pt x="25546" y="10623"/>
                      <a:pt x="25539" y="10631"/>
                      <a:pt x="25534" y="10631"/>
                    </a:cubicBezTo>
                    <a:cubicBezTo>
                      <a:pt x="25521" y="10631"/>
                      <a:pt x="25512" y="10586"/>
                      <a:pt x="25512" y="10505"/>
                    </a:cubicBezTo>
                    <a:cubicBezTo>
                      <a:pt x="25511" y="10424"/>
                      <a:pt x="25520" y="10378"/>
                      <a:pt x="25534" y="10378"/>
                    </a:cubicBezTo>
                    <a:close/>
                    <a:moveTo>
                      <a:pt x="24045" y="6513"/>
                    </a:moveTo>
                    <a:cubicBezTo>
                      <a:pt x="24084" y="6513"/>
                      <a:pt x="24111" y="6526"/>
                      <a:pt x="24111" y="6547"/>
                    </a:cubicBezTo>
                    <a:cubicBezTo>
                      <a:pt x="24111" y="6565"/>
                      <a:pt x="24015" y="7015"/>
                      <a:pt x="23898" y="7544"/>
                    </a:cubicBezTo>
                    <a:cubicBezTo>
                      <a:pt x="23781" y="8078"/>
                      <a:pt x="23584" y="9039"/>
                      <a:pt x="23458" y="9690"/>
                    </a:cubicBezTo>
                    <a:cubicBezTo>
                      <a:pt x="23346" y="10274"/>
                      <a:pt x="23252" y="10685"/>
                      <a:pt x="23230" y="10685"/>
                    </a:cubicBezTo>
                    <a:cubicBezTo>
                      <a:pt x="23228" y="10685"/>
                      <a:pt x="23226" y="10680"/>
                      <a:pt x="23226" y="10668"/>
                    </a:cubicBezTo>
                    <a:cubicBezTo>
                      <a:pt x="23224" y="10557"/>
                      <a:pt x="23346" y="9804"/>
                      <a:pt x="23497" y="8999"/>
                    </a:cubicBezTo>
                    <a:cubicBezTo>
                      <a:pt x="23930" y="6692"/>
                      <a:pt x="23970" y="6513"/>
                      <a:pt x="24045" y="6513"/>
                    </a:cubicBezTo>
                    <a:close/>
                    <a:moveTo>
                      <a:pt x="17975" y="3262"/>
                    </a:moveTo>
                    <a:cubicBezTo>
                      <a:pt x="18046" y="3262"/>
                      <a:pt x="18132" y="3402"/>
                      <a:pt x="18277" y="3726"/>
                    </a:cubicBezTo>
                    <a:cubicBezTo>
                      <a:pt x="18675" y="4614"/>
                      <a:pt x="19058" y="5772"/>
                      <a:pt x="19218" y="6569"/>
                    </a:cubicBezTo>
                    <a:cubicBezTo>
                      <a:pt x="19415" y="7548"/>
                      <a:pt x="19572" y="9090"/>
                      <a:pt x="19538" y="9682"/>
                    </a:cubicBezTo>
                    <a:lnTo>
                      <a:pt x="19511" y="10130"/>
                    </a:lnTo>
                    <a:lnTo>
                      <a:pt x="18749" y="10351"/>
                    </a:lnTo>
                    <a:lnTo>
                      <a:pt x="17986" y="10570"/>
                    </a:lnTo>
                    <a:lnTo>
                      <a:pt x="17986" y="10570"/>
                    </a:lnTo>
                    <a:lnTo>
                      <a:pt x="18031" y="10394"/>
                    </a:lnTo>
                    <a:cubicBezTo>
                      <a:pt x="18056" y="10297"/>
                      <a:pt x="18095" y="9983"/>
                      <a:pt x="18116" y="9690"/>
                    </a:cubicBezTo>
                    <a:lnTo>
                      <a:pt x="18156" y="9161"/>
                    </a:lnTo>
                    <a:lnTo>
                      <a:pt x="18043" y="9804"/>
                    </a:lnTo>
                    <a:cubicBezTo>
                      <a:pt x="17901" y="10610"/>
                      <a:pt x="17889" y="10637"/>
                      <a:pt x="17683" y="10688"/>
                    </a:cubicBezTo>
                    <a:cubicBezTo>
                      <a:pt x="17646" y="10697"/>
                      <a:pt x="17618" y="10703"/>
                      <a:pt x="17596" y="10703"/>
                    </a:cubicBezTo>
                    <a:cubicBezTo>
                      <a:pt x="17534" y="10703"/>
                      <a:pt x="17528" y="10661"/>
                      <a:pt x="17553" y="10553"/>
                    </a:cubicBezTo>
                    <a:cubicBezTo>
                      <a:pt x="17625" y="10244"/>
                      <a:pt x="17837" y="8841"/>
                      <a:pt x="17837" y="8679"/>
                    </a:cubicBezTo>
                    <a:cubicBezTo>
                      <a:pt x="17837" y="8584"/>
                      <a:pt x="17831" y="8537"/>
                      <a:pt x="17821" y="8537"/>
                    </a:cubicBezTo>
                    <a:cubicBezTo>
                      <a:pt x="17792" y="8537"/>
                      <a:pt x="17728" y="8879"/>
                      <a:pt x="17636" y="9526"/>
                    </a:cubicBezTo>
                    <a:cubicBezTo>
                      <a:pt x="17505" y="10454"/>
                      <a:pt x="17465" y="10707"/>
                      <a:pt x="17386" y="10707"/>
                    </a:cubicBezTo>
                    <a:cubicBezTo>
                      <a:pt x="17358" y="10707"/>
                      <a:pt x="17326" y="10677"/>
                      <a:pt x="17284" y="10634"/>
                    </a:cubicBezTo>
                    <a:cubicBezTo>
                      <a:pt x="17168" y="10519"/>
                      <a:pt x="17165" y="10442"/>
                      <a:pt x="17255" y="9954"/>
                    </a:cubicBezTo>
                    <a:cubicBezTo>
                      <a:pt x="17311" y="9653"/>
                      <a:pt x="17371" y="9312"/>
                      <a:pt x="17387" y="9201"/>
                    </a:cubicBezTo>
                    <a:cubicBezTo>
                      <a:pt x="17492" y="8505"/>
                      <a:pt x="17514" y="8325"/>
                      <a:pt x="17477" y="8325"/>
                    </a:cubicBezTo>
                    <a:cubicBezTo>
                      <a:pt x="17469" y="8325"/>
                      <a:pt x="17459" y="8333"/>
                      <a:pt x="17446" y="8345"/>
                    </a:cubicBezTo>
                    <a:cubicBezTo>
                      <a:pt x="17401" y="8389"/>
                      <a:pt x="17304" y="8793"/>
                      <a:pt x="17231" y="9241"/>
                    </a:cubicBezTo>
                    <a:cubicBezTo>
                      <a:pt x="17157" y="9689"/>
                      <a:pt x="17078" y="10118"/>
                      <a:pt x="17057" y="10193"/>
                    </a:cubicBezTo>
                    <a:cubicBezTo>
                      <a:pt x="17052" y="10209"/>
                      <a:pt x="17042" y="10218"/>
                      <a:pt x="17025" y="10218"/>
                    </a:cubicBezTo>
                    <a:cubicBezTo>
                      <a:pt x="16934" y="10218"/>
                      <a:pt x="16655" y="9966"/>
                      <a:pt x="16022" y="9327"/>
                    </a:cubicBezTo>
                    <a:cubicBezTo>
                      <a:pt x="15475" y="8772"/>
                      <a:pt x="14963" y="8286"/>
                      <a:pt x="14885" y="8246"/>
                    </a:cubicBezTo>
                    <a:cubicBezTo>
                      <a:pt x="14752" y="8178"/>
                      <a:pt x="14753" y="8095"/>
                      <a:pt x="14942" y="6752"/>
                    </a:cubicBezTo>
                    <a:cubicBezTo>
                      <a:pt x="15053" y="5969"/>
                      <a:pt x="15168" y="5077"/>
                      <a:pt x="15200" y="4768"/>
                    </a:cubicBezTo>
                    <a:cubicBezTo>
                      <a:pt x="15229" y="4471"/>
                      <a:pt x="15267" y="4306"/>
                      <a:pt x="15302" y="4306"/>
                    </a:cubicBezTo>
                    <a:cubicBezTo>
                      <a:pt x="15309" y="4306"/>
                      <a:pt x="15315" y="4311"/>
                      <a:pt x="15321" y="4323"/>
                    </a:cubicBezTo>
                    <a:cubicBezTo>
                      <a:pt x="15359" y="4388"/>
                      <a:pt x="15481" y="5080"/>
                      <a:pt x="15594" y="5862"/>
                    </a:cubicBezTo>
                    <a:cubicBezTo>
                      <a:pt x="15708" y="6645"/>
                      <a:pt x="15835" y="7430"/>
                      <a:pt x="15875" y="7610"/>
                    </a:cubicBezTo>
                    <a:cubicBezTo>
                      <a:pt x="15913" y="7777"/>
                      <a:pt x="15932" y="7857"/>
                      <a:pt x="15942" y="7857"/>
                    </a:cubicBezTo>
                    <a:cubicBezTo>
                      <a:pt x="15951" y="7857"/>
                      <a:pt x="15953" y="7794"/>
                      <a:pt x="15958" y="7674"/>
                    </a:cubicBezTo>
                    <a:cubicBezTo>
                      <a:pt x="15969" y="7376"/>
                      <a:pt x="15769" y="5886"/>
                      <a:pt x="15586" y="4900"/>
                    </a:cubicBezTo>
                    <a:cubicBezTo>
                      <a:pt x="15495" y="4410"/>
                      <a:pt x="15483" y="4189"/>
                      <a:pt x="15549" y="4126"/>
                    </a:cubicBezTo>
                    <a:cubicBezTo>
                      <a:pt x="15580" y="4095"/>
                      <a:pt x="15611" y="4080"/>
                      <a:pt x="15641" y="4080"/>
                    </a:cubicBezTo>
                    <a:cubicBezTo>
                      <a:pt x="15667" y="4080"/>
                      <a:pt x="15692" y="4091"/>
                      <a:pt x="15713" y="4114"/>
                    </a:cubicBezTo>
                    <a:cubicBezTo>
                      <a:pt x="15753" y="4158"/>
                      <a:pt x="15904" y="4884"/>
                      <a:pt x="16050" y="5739"/>
                    </a:cubicBezTo>
                    <a:cubicBezTo>
                      <a:pt x="16197" y="6595"/>
                      <a:pt x="16346" y="7321"/>
                      <a:pt x="16384" y="7364"/>
                    </a:cubicBezTo>
                    <a:cubicBezTo>
                      <a:pt x="16393" y="7373"/>
                      <a:pt x="16400" y="7377"/>
                      <a:pt x="16405" y="7377"/>
                    </a:cubicBezTo>
                    <a:cubicBezTo>
                      <a:pt x="16428" y="7377"/>
                      <a:pt x="16432" y="7310"/>
                      <a:pt x="16413" y="7202"/>
                    </a:cubicBezTo>
                    <a:cubicBezTo>
                      <a:pt x="16391" y="7068"/>
                      <a:pt x="16279" y="6415"/>
                      <a:pt x="16164" y="5739"/>
                    </a:cubicBezTo>
                    <a:cubicBezTo>
                      <a:pt x="16049" y="5062"/>
                      <a:pt x="15936" y="4402"/>
                      <a:pt x="15911" y="4260"/>
                    </a:cubicBezTo>
                    <a:cubicBezTo>
                      <a:pt x="15875" y="4047"/>
                      <a:pt x="15898" y="3994"/>
                      <a:pt x="16045" y="3946"/>
                    </a:cubicBezTo>
                    <a:cubicBezTo>
                      <a:pt x="16115" y="3924"/>
                      <a:pt x="16182" y="3911"/>
                      <a:pt x="16220" y="3911"/>
                    </a:cubicBezTo>
                    <a:cubicBezTo>
                      <a:pt x="16235" y="3911"/>
                      <a:pt x="16246" y="3913"/>
                      <a:pt x="16249" y="3918"/>
                    </a:cubicBezTo>
                    <a:cubicBezTo>
                      <a:pt x="16263" y="3932"/>
                      <a:pt x="16371" y="4700"/>
                      <a:pt x="16490" y="5612"/>
                    </a:cubicBezTo>
                    <a:cubicBezTo>
                      <a:pt x="16608" y="6525"/>
                      <a:pt x="16724" y="7297"/>
                      <a:pt x="16747" y="7318"/>
                    </a:cubicBezTo>
                    <a:cubicBezTo>
                      <a:pt x="16752" y="7323"/>
                      <a:pt x="16757" y="7326"/>
                      <a:pt x="16761" y="7326"/>
                    </a:cubicBezTo>
                    <a:cubicBezTo>
                      <a:pt x="16808" y="7326"/>
                      <a:pt x="16768" y="6933"/>
                      <a:pt x="16577" y="5461"/>
                    </a:cubicBezTo>
                    <a:cubicBezTo>
                      <a:pt x="16463" y="4590"/>
                      <a:pt x="16390" y="3853"/>
                      <a:pt x="16413" y="3820"/>
                    </a:cubicBezTo>
                    <a:cubicBezTo>
                      <a:pt x="16435" y="3788"/>
                      <a:pt x="16526" y="3740"/>
                      <a:pt x="16608" y="3718"/>
                    </a:cubicBezTo>
                    <a:cubicBezTo>
                      <a:pt x="16633" y="3712"/>
                      <a:pt x="16655" y="3706"/>
                      <a:pt x="16675" y="3706"/>
                    </a:cubicBezTo>
                    <a:cubicBezTo>
                      <a:pt x="16799" y="3706"/>
                      <a:pt x="16826" y="3935"/>
                      <a:pt x="17025" y="5614"/>
                    </a:cubicBezTo>
                    <a:cubicBezTo>
                      <a:pt x="17124" y="6446"/>
                      <a:pt x="17220" y="7142"/>
                      <a:pt x="17243" y="7163"/>
                    </a:cubicBezTo>
                    <a:cubicBezTo>
                      <a:pt x="17244" y="7164"/>
                      <a:pt x="17245" y="7165"/>
                      <a:pt x="17247" y="7165"/>
                    </a:cubicBezTo>
                    <a:cubicBezTo>
                      <a:pt x="17294" y="7165"/>
                      <a:pt x="17195" y="6041"/>
                      <a:pt x="17032" y="4736"/>
                    </a:cubicBezTo>
                    <a:lnTo>
                      <a:pt x="16894" y="3645"/>
                    </a:lnTo>
                    <a:lnTo>
                      <a:pt x="17061" y="3579"/>
                    </a:lnTo>
                    <a:cubicBezTo>
                      <a:pt x="17134" y="3551"/>
                      <a:pt x="17205" y="3533"/>
                      <a:pt x="17237" y="3533"/>
                    </a:cubicBezTo>
                    <a:cubicBezTo>
                      <a:pt x="17245" y="3533"/>
                      <a:pt x="17251" y="3534"/>
                      <a:pt x="17254" y="3536"/>
                    </a:cubicBezTo>
                    <a:cubicBezTo>
                      <a:pt x="17331" y="3603"/>
                      <a:pt x="17528" y="4989"/>
                      <a:pt x="17612" y="6065"/>
                    </a:cubicBezTo>
                    <a:cubicBezTo>
                      <a:pt x="17666" y="6756"/>
                      <a:pt x="17736" y="7327"/>
                      <a:pt x="17767" y="7327"/>
                    </a:cubicBezTo>
                    <a:cubicBezTo>
                      <a:pt x="17846" y="7327"/>
                      <a:pt x="17702" y="5683"/>
                      <a:pt x="17453" y="3760"/>
                    </a:cubicBezTo>
                    <a:cubicBezTo>
                      <a:pt x="17415" y="3483"/>
                      <a:pt x="17434" y="3417"/>
                      <a:pt x="17540" y="3417"/>
                    </a:cubicBezTo>
                    <a:cubicBezTo>
                      <a:pt x="17772" y="3417"/>
                      <a:pt x="18297" y="5348"/>
                      <a:pt x="18705" y="7693"/>
                    </a:cubicBezTo>
                    <a:cubicBezTo>
                      <a:pt x="18839" y="8465"/>
                      <a:pt x="18938" y="8927"/>
                      <a:pt x="18969" y="8927"/>
                    </a:cubicBezTo>
                    <a:cubicBezTo>
                      <a:pt x="18975" y="8927"/>
                      <a:pt x="18978" y="8910"/>
                      <a:pt x="18979" y="8875"/>
                    </a:cubicBezTo>
                    <a:cubicBezTo>
                      <a:pt x="18987" y="8278"/>
                      <a:pt x="18528" y="5827"/>
                      <a:pt x="18171" y="4574"/>
                    </a:cubicBezTo>
                    <a:cubicBezTo>
                      <a:pt x="17989" y="3931"/>
                      <a:pt x="17861" y="3376"/>
                      <a:pt x="17886" y="3336"/>
                    </a:cubicBezTo>
                    <a:cubicBezTo>
                      <a:pt x="17915" y="3288"/>
                      <a:pt x="17944" y="3262"/>
                      <a:pt x="17975" y="3262"/>
                    </a:cubicBezTo>
                    <a:close/>
                    <a:moveTo>
                      <a:pt x="23747" y="6119"/>
                    </a:moveTo>
                    <a:cubicBezTo>
                      <a:pt x="23755" y="6119"/>
                      <a:pt x="23761" y="6134"/>
                      <a:pt x="23766" y="6163"/>
                    </a:cubicBezTo>
                    <a:cubicBezTo>
                      <a:pt x="23781" y="6258"/>
                      <a:pt x="23699" y="6779"/>
                      <a:pt x="23585" y="7317"/>
                    </a:cubicBezTo>
                    <a:cubicBezTo>
                      <a:pt x="23472" y="7857"/>
                      <a:pt x="23286" y="8840"/>
                      <a:pt x="23175" y="9500"/>
                    </a:cubicBezTo>
                    <a:cubicBezTo>
                      <a:pt x="23063" y="10160"/>
                      <a:pt x="22949" y="10721"/>
                      <a:pt x="22922" y="10747"/>
                    </a:cubicBezTo>
                    <a:cubicBezTo>
                      <a:pt x="22920" y="10749"/>
                      <a:pt x="22917" y="10750"/>
                      <a:pt x="22915" y="10750"/>
                    </a:cubicBezTo>
                    <a:cubicBezTo>
                      <a:pt x="22896" y="10750"/>
                      <a:pt x="22898" y="10646"/>
                      <a:pt x="22921" y="10506"/>
                    </a:cubicBezTo>
                    <a:cubicBezTo>
                      <a:pt x="23447" y="7323"/>
                      <a:pt x="23673" y="6119"/>
                      <a:pt x="23747" y="6119"/>
                    </a:cubicBezTo>
                    <a:close/>
                    <a:moveTo>
                      <a:pt x="3787" y="9798"/>
                    </a:moveTo>
                    <a:cubicBezTo>
                      <a:pt x="3793" y="9798"/>
                      <a:pt x="3799" y="9800"/>
                      <a:pt x="3803" y="9804"/>
                    </a:cubicBezTo>
                    <a:cubicBezTo>
                      <a:pt x="3827" y="9828"/>
                      <a:pt x="3801" y="10023"/>
                      <a:pt x="3746" y="10252"/>
                    </a:cubicBezTo>
                    <a:cubicBezTo>
                      <a:pt x="3688" y="10497"/>
                      <a:pt x="3539" y="10784"/>
                      <a:pt x="3373" y="10969"/>
                    </a:cubicBezTo>
                    <a:cubicBezTo>
                      <a:pt x="3255" y="11103"/>
                      <a:pt x="3178" y="11174"/>
                      <a:pt x="3138" y="11174"/>
                    </a:cubicBezTo>
                    <a:cubicBezTo>
                      <a:pt x="3082" y="11174"/>
                      <a:pt x="3097" y="11034"/>
                      <a:pt x="3167" y="10733"/>
                    </a:cubicBezTo>
                    <a:cubicBezTo>
                      <a:pt x="3231" y="10454"/>
                      <a:pt x="3675" y="9798"/>
                      <a:pt x="3787" y="9798"/>
                    </a:cubicBezTo>
                    <a:close/>
                    <a:moveTo>
                      <a:pt x="24281" y="6921"/>
                    </a:moveTo>
                    <a:cubicBezTo>
                      <a:pt x="24333" y="6921"/>
                      <a:pt x="24356" y="7015"/>
                      <a:pt x="24334" y="7144"/>
                    </a:cubicBezTo>
                    <a:cubicBezTo>
                      <a:pt x="24314" y="7269"/>
                      <a:pt x="24168" y="7972"/>
                      <a:pt x="24008" y="8713"/>
                    </a:cubicBezTo>
                    <a:cubicBezTo>
                      <a:pt x="23850" y="9454"/>
                      <a:pt x="23676" y="10320"/>
                      <a:pt x="23623" y="10646"/>
                    </a:cubicBezTo>
                    <a:cubicBezTo>
                      <a:pt x="23569" y="10973"/>
                      <a:pt x="23489" y="11236"/>
                      <a:pt x="23444" y="11236"/>
                    </a:cubicBezTo>
                    <a:cubicBezTo>
                      <a:pt x="23355" y="11236"/>
                      <a:pt x="23362" y="11196"/>
                      <a:pt x="23834" y="8826"/>
                    </a:cubicBezTo>
                    <a:cubicBezTo>
                      <a:pt x="24032" y="7832"/>
                      <a:pt x="24194" y="7003"/>
                      <a:pt x="24194" y="6973"/>
                    </a:cubicBezTo>
                    <a:cubicBezTo>
                      <a:pt x="24192" y="6944"/>
                      <a:pt x="24233" y="6921"/>
                      <a:pt x="24281" y="6921"/>
                    </a:cubicBezTo>
                    <a:close/>
                    <a:moveTo>
                      <a:pt x="24560" y="7428"/>
                    </a:moveTo>
                    <a:cubicBezTo>
                      <a:pt x="24608" y="7428"/>
                      <a:pt x="24479" y="8285"/>
                      <a:pt x="24206" y="9634"/>
                    </a:cubicBezTo>
                    <a:cubicBezTo>
                      <a:pt x="23993" y="10673"/>
                      <a:pt x="23796" y="11501"/>
                      <a:pt x="23760" y="11501"/>
                    </a:cubicBezTo>
                    <a:cubicBezTo>
                      <a:pt x="23759" y="11501"/>
                      <a:pt x="23759" y="11501"/>
                      <a:pt x="23758" y="11500"/>
                    </a:cubicBezTo>
                    <a:cubicBezTo>
                      <a:pt x="23690" y="11394"/>
                      <a:pt x="24035" y="9414"/>
                      <a:pt x="24336" y="8183"/>
                    </a:cubicBezTo>
                    <a:cubicBezTo>
                      <a:pt x="24462" y="7662"/>
                      <a:pt x="24535" y="7428"/>
                      <a:pt x="24560" y="7428"/>
                    </a:cubicBezTo>
                    <a:close/>
                    <a:moveTo>
                      <a:pt x="15105" y="9241"/>
                    </a:moveTo>
                    <a:cubicBezTo>
                      <a:pt x="15141" y="9241"/>
                      <a:pt x="15133" y="9682"/>
                      <a:pt x="15081" y="10546"/>
                    </a:cubicBezTo>
                    <a:lnTo>
                      <a:pt x="15012" y="11687"/>
                    </a:lnTo>
                    <a:lnTo>
                      <a:pt x="15000" y="10697"/>
                    </a:lnTo>
                    <a:cubicBezTo>
                      <a:pt x="14994" y="10152"/>
                      <a:pt x="15014" y="9583"/>
                      <a:pt x="15046" y="9430"/>
                    </a:cubicBezTo>
                    <a:cubicBezTo>
                      <a:pt x="15072" y="9304"/>
                      <a:pt x="15092" y="9241"/>
                      <a:pt x="15105" y="9241"/>
                    </a:cubicBezTo>
                    <a:close/>
                    <a:moveTo>
                      <a:pt x="24844" y="7979"/>
                    </a:moveTo>
                    <a:cubicBezTo>
                      <a:pt x="24893" y="7979"/>
                      <a:pt x="24927" y="8000"/>
                      <a:pt x="24927" y="8036"/>
                    </a:cubicBezTo>
                    <a:cubicBezTo>
                      <a:pt x="24927" y="8067"/>
                      <a:pt x="24796" y="8756"/>
                      <a:pt x="24636" y="9563"/>
                    </a:cubicBezTo>
                    <a:cubicBezTo>
                      <a:pt x="24479" y="10368"/>
                      <a:pt x="24309" y="11232"/>
                      <a:pt x="24262" y="11469"/>
                    </a:cubicBezTo>
                    <a:cubicBezTo>
                      <a:pt x="24215" y="11716"/>
                      <a:pt x="24169" y="11836"/>
                      <a:pt x="24122" y="11836"/>
                    </a:cubicBezTo>
                    <a:cubicBezTo>
                      <a:pt x="24113" y="11836"/>
                      <a:pt x="24104" y="11832"/>
                      <a:pt x="24095" y="11823"/>
                    </a:cubicBezTo>
                    <a:cubicBezTo>
                      <a:pt x="24040" y="11768"/>
                      <a:pt x="24135" y="11151"/>
                      <a:pt x="24389" y="9920"/>
                    </a:cubicBezTo>
                    <a:cubicBezTo>
                      <a:pt x="24595" y="8917"/>
                      <a:pt x="24763" y="8072"/>
                      <a:pt x="24763" y="8039"/>
                    </a:cubicBezTo>
                    <a:cubicBezTo>
                      <a:pt x="24762" y="8004"/>
                      <a:pt x="24794" y="7979"/>
                      <a:pt x="24844" y="7979"/>
                    </a:cubicBezTo>
                    <a:close/>
                    <a:moveTo>
                      <a:pt x="5648" y="8660"/>
                    </a:moveTo>
                    <a:cubicBezTo>
                      <a:pt x="5719" y="8660"/>
                      <a:pt x="5702" y="8897"/>
                      <a:pt x="5586" y="9126"/>
                    </a:cubicBezTo>
                    <a:cubicBezTo>
                      <a:pt x="5516" y="9264"/>
                      <a:pt x="5479" y="9412"/>
                      <a:pt x="5500" y="9468"/>
                    </a:cubicBezTo>
                    <a:cubicBezTo>
                      <a:pt x="5520" y="9522"/>
                      <a:pt x="5461" y="9876"/>
                      <a:pt x="5368" y="10259"/>
                    </a:cubicBezTo>
                    <a:cubicBezTo>
                      <a:pt x="5278" y="10641"/>
                      <a:pt x="5197" y="11013"/>
                      <a:pt x="5191" y="11089"/>
                    </a:cubicBezTo>
                    <a:cubicBezTo>
                      <a:pt x="5184" y="11158"/>
                      <a:pt x="5152" y="11213"/>
                      <a:pt x="5120" y="11213"/>
                    </a:cubicBezTo>
                    <a:cubicBezTo>
                      <a:pt x="5117" y="11213"/>
                      <a:pt x="5115" y="11213"/>
                      <a:pt x="5113" y="11212"/>
                    </a:cubicBezTo>
                    <a:cubicBezTo>
                      <a:pt x="5112" y="11212"/>
                      <a:pt x="5111" y="11212"/>
                      <a:pt x="5110" y="11212"/>
                    </a:cubicBezTo>
                    <a:cubicBezTo>
                      <a:pt x="5069" y="11212"/>
                      <a:pt x="4937" y="11381"/>
                      <a:pt x="4804" y="11603"/>
                    </a:cubicBezTo>
                    <a:cubicBezTo>
                      <a:pt x="4694" y="11786"/>
                      <a:pt x="4601" y="11901"/>
                      <a:pt x="4570" y="11901"/>
                    </a:cubicBezTo>
                    <a:cubicBezTo>
                      <a:pt x="4562" y="11901"/>
                      <a:pt x="4558" y="11894"/>
                      <a:pt x="4558" y="11881"/>
                    </a:cubicBezTo>
                    <a:cubicBezTo>
                      <a:pt x="4557" y="11636"/>
                      <a:pt x="5054" y="10055"/>
                      <a:pt x="5199" y="9851"/>
                    </a:cubicBezTo>
                    <a:cubicBezTo>
                      <a:pt x="5279" y="9737"/>
                      <a:pt x="5374" y="9594"/>
                      <a:pt x="5417" y="9525"/>
                    </a:cubicBezTo>
                    <a:cubicBezTo>
                      <a:pt x="5448" y="9472"/>
                      <a:pt x="5461" y="9447"/>
                      <a:pt x="5451" y="9447"/>
                    </a:cubicBezTo>
                    <a:cubicBezTo>
                      <a:pt x="5441" y="9447"/>
                      <a:pt x="5410" y="9470"/>
                      <a:pt x="5354" y="9515"/>
                    </a:cubicBezTo>
                    <a:cubicBezTo>
                      <a:pt x="5314" y="9548"/>
                      <a:pt x="5287" y="9568"/>
                      <a:pt x="5272" y="9568"/>
                    </a:cubicBezTo>
                    <a:cubicBezTo>
                      <a:pt x="5242" y="9568"/>
                      <a:pt x="5268" y="9478"/>
                      <a:pt x="5348" y="9229"/>
                    </a:cubicBezTo>
                    <a:cubicBezTo>
                      <a:pt x="5421" y="9008"/>
                      <a:pt x="5520" y="8782"/>
                      <a:pt x="5569" y="8720"/>
                    </a:cubicBezTo>
                    <a:cubicBezTo>
                      <a:pt x="5602" y="8678"/>
                      <a:pt x="5629" y="8660"/>
                      <a:pt x="5648" y="8660"/>
                    </a:cubicBezTo>
                    <a:close/>
                    <a:moveTo>
                      <a:pt x="16994" y="11267"/>
                    </a:moveTo>
                    <a:cubicBezTo>
                      <a:pt x="16996" y="11267"/>
                      <a:pt x="16998" y="11268"/>
                      <a:pt x="17000" y="11270"/>
                    </a:cubicBezTo>
                    <a:cubicBezTo>
                      <a:pt x="17021" y="11294"/>
                      <a:pt x="17014" y="11457"/>
                      <a:pt x="16984" y="11644"/>
                    </a:cubicBezTo>
                    <a:cubicBezTo>
                      <a:pt x="16954" y="11818"/>
                      <a:pt x="16914" y="11941"/>
                      <a:pt x="16890" y="11941"/>
                    </a:cubicBezTo>
                    <a:cubicBezTo>
                      <a:pt x="16888" y="11941"/>
                      <a:pt x="16886" y="11940"/>
                      <a:pt x="16885" y="11938"/>
                    </a:cubicBezTo>
                    <a:cubicBezTo>
                      <a:pt x="16863" y="11915"/>
                      <a:pt x="16870" y="11750"/>
                      <a:pt x="16901" y="11564"/>
                    </a:cubicBezTo>
                    <a:cubicBezTo>
                      <a:pt x="16930" y="11391"/>
                      <a:pt x="16970" y="11267"/>
                      <a:pt x="16994" y="11267"/>
                    </a:cubicBezTo>
                    <a:close/>
                    <a:moveTo>
                      <a:pt x="3556" y="8822"/>
                    </a:moveTo>
                    <a:cubicBezTo>
                      <a:pt x="3557" y="8822"/>
                      <a:pt x="3558" y="8822"/>
                      <a:pt x="3558" y="8822"/>
                    </a:cubicBezTo>
                    <a:cubicBezTo>
                      <a:pt x="3575" y="8839"/>
                      <a:pt x="3555" y="8941"/>
                      <a:pt x="3512" y="9047"/>
                    </a:cubicBezTo>
                    <a:cubicBezTo>
                      <a:pt x="3471" y="9154"/>
                      <a:pt x="3121" y="9617"/>
                      <a:pt x="2740" y="10073"/>
                    </a:cubicBezTo>
                    <a:cubicBezTo>
                      <a:pt x="2243" y="10667"/>
                      <a:pt x="1805" y="11261"/>
                      <a:pt x="1851" y="11261"/>
                    </a:cubicBezTo>
                    <a:cubicBezTo>
                      <a:pt x="1861" y="11261"/>
                      <a:pt x="1899" y="11229"/>
                      <a:pt x="1968" y="11156"/>
                    </a:cubicBezTo>
                    <a:cubicBezTo>
                      <a:pt x="2031" y="11089"/>
                      <a:pt x="2352" y="10697"/>
                      <a:pt x="2683" y="10280"/>
                    </a:cubicBezTo>
                    <a:cubicBezTo>
                      <a:pt x="3003" y="9877"/>
                      <a:pt x="3281" y="9560"/>
                      <a:pt x="3312" y="9560"/>
                    </a:cubicBezTo>
                    <a:cubicBezTo>
                      <a:pt x="3313" y="9560"/>
                      <a:pt x="3314" y="9560"/>
                      <a:pt x="3315" y="9561"/>
                    </a:cubicBezTo>
                    <a:cubicBezTo>
                      <a:pt x="3355" y="9601"/>
                      <a:pt x="3027" y="10424"/>
                      <a:pt x="2880" y="10652"/>
                    </a:cubicBezTo>
                    <a:cubicBezTo>
                      <a:pt x="2812" y="10757"/>
                      <a:pt x="2785" y="10878"/>
                      <a:pt x="2817" y="10927"/>
                    </a:cubicBezTo>
                    <a:cubicBezTo>
                      <a:pt x="2838" y="10959"/>
                      <a:pt x="2838" y="10977"/>
                      <a:pt x="2823" y="10977"/>
                    </a:cubicBezTo>
                    <a:cubicBezTo>
                      <a:pt x="2815" y="10977"/>
                      <a:pt x="2802" y="10972"/>
                      <a:pt x="2785" y="10961"/>
                    </a:cubicBezTo>
                    <a:cubicBezTo>
                      <a:pt x="2783" y="10960"/>
                      <a:pt x="2781" y="10959"/>
                      <a:pt x="2778" y="10959"/>
                    </a:cubicBezTo>
                    <a:cubicBezTo>
                      <a:pt x="2681" y="10959"/>
                      <a:pt x="2070" y="11634"/>
                      <a:pt x="1729" y="12124"/>
                    </a:cubicBezTo>
                    <a:cubicBezTo>
                      <a:pt x="1713" y="12146"/>
                      <a:pt x="1700" y="12156"/>
                      <a:pt x="1691" y="12156"/>
                    </a:cubicBezTo>
                    <a:cubicBezTo>
                      <a:pt x="1651" y="12156"/>
                      <a:pt x="1659" y="11989"/>
                      <a:pt x="1715" y="11767"/>
                    </a:cubicBezTo>
                    <a:cubicBezTo>
                      <a:pt x="1761" y="11588"/>
                      <a:pt x="1813" y="11361"/>
                      <a:pt x="1828" y="11262"/>
                    </a:cubicBezTo>
                    <a:cubicBezTo>
                      <a:pt x="1961" y="10423"/>
                      <a:pt x="1961" y="10423"/>
                      <a:pt x="2752" y="9601"/>
                    </a:cubicBezTo>
                    <a:cubicBezTo>
                      <a:pt x="3165" y="9170"/>
                      <a:pt x="3524" y="8822"/>
                      <a:pt x="3556" y="8822"/>
                    </a:cubicBezTo>
                    <a:close/>
                    <a:moveTo>
                      <a:pt x="25103" y="8597"/>
                    </a:moveTo>
                    <a:cubicBezTo>
                      <a:pt x="25121" y="8597"/>
                      <a:pt x="25133" y="8654"/>
                      <a:pt x="25143" y="8753"/>
                    </a:cubicBezTo>
                    <a:cubicBezTo>
                      <a:pt x="25158" y="8887"/>
                      <a:pt x="25030" y="9742"/>
                      <a:pt x="24860" y="10654"/>
                    </a:cubicBezTo>
                    <a:cubicBezTo>
                      <a:pt x="24646" y="11800"/>
                      <a:pt x="24546" y="12214"/>
                      <a:pt x="24478" y="12214"/>
                    </a:cubicBezTo>
                    <a:cubicBezTo>
                      <a:pt x="24472" y="12214"/>
                      <a:pt x="24466" y="12210"/>
                      <a:pt x="24460" y="12203"/>
                    </a:cubicBezTo>
                    <a:cubicBezTo>
                      <a:pt x="24393" y="12121"/>
                      <a:pt x="24452" y="11669"/>
                      <a:pt x="24689" y="10423"/>
                    </a:cubicBezTo>
                    <a:cubicBezTo>
                      <a:pt x="24946" y="9082"/>
                      <a:pt x="25050" y="8597"/>
                      <a:pt x="25103" y="8597"/>
                    </a:cubicBezTo>
                    <a:close/>
                    <a:moveTo>
                      <a:pt x="25794" y="10860"/>
                    </a:moveTo>
                    <a:cubicBezTo>
                      <a:pt x="25795" y="10860"/>
                      <a:pt x="25796" y="10861"/>
                      <a:pt x="25797" y="10862"/>
                    </a:cubicBezTo>
                    <a:cubicBezTo>
                      <a:pt x="25820" y="10884"/>
                      <a:pt x="25836" y="11188"/>
                      <a:pt x="25833" y="11540"/>
                    </a:cubicBezTo>
                    <a:cubicBezTo>
                      <a:pt x="25832" y="11880"/>
                      <a:pt x="25845" y="12047"/>
                      <a:pt x="25876" y="12047"/>
                    </a:cubicBezTo>
                    <a:cubicBezTo>
                      <a:pt x="25884" y="12047"/>
                      <a:pt x="25893" y="12035"/>
                      <a:pt x="25904" y="12012"/>
                    </a:cubicBezTo>
                    <a:cubicBezTo>
                      <a:pt x="25937" y="11939"/>
                      <a:pt x="25955" y="11901"/>
                      <a:pt x="25966" y="11901"/>
                    </a:cubicBezTo>
                    <a:cubicBezTo>
                      <a:pt x="25977" y="11901"/>
                      <a:pt x="25979" y="11944"/>
                      <a:pt x="25980" y="12032"/>
                    </a:cubicBezTo>
                    <a:cubicBezTo>
                      <a:pt x="25984" y="12182"/>
                      <a:pt x="25940" y="12215"/>
                      <a:pt x="25745" y="12215"/>
                    </a:cubicBezTo>
                    <a:cubicBezTo>
                      <a:pt x="25590" y="12215"/>
                      <a:pt x="25516" y="12178"/>
                      <a:pt x="25538" y="12112"/>
                    </a:cubicBezTo>
                    <a:cubicBezTo>
                      <a:pt x="25556" y="12057"/>
                      <a:pt x="25613" y="11743"/>
                      <a:pt x="25665" y="11417"/>
                    </a:cubicBezTo>
                    <a:cubicBezTo>
                      <a:pt x="25711" y="11105"/>
                      <a:pt x="25768" y="10860"/>
                      <a:pt x="25794" y="10860"/>
                    </a:cubicBezTo>
                    <a:close/>
                    <a:moveTo>
                      <a:pt x="25477" y="10781"/>
                    </a:moveTo>
                    <a:cubicBezTo>
                      <a:pt x="25478" y="10781"/>
                      <a:pt x="25478" y="10781"/>
                      <a:pt x="25479" y="10781"/>
                    </a:cubicBezTo>
                    <a:cubicBezTo>
                      <a:pt x="25496" y="10799"/>
                      <a:pt x="25465" y="11108"/>
                      <a:pt x="25415" y="11459"/>
                    </a:cubicBezTo>
                    <a:cubicBezTo>
                      <a:pt x="25318" y="12086"/>
                      <a:pt x="25274" y="12287"/>
                      <a:pt x="25224" y="12287"/>
                    </a:cubicBezTo>
                    <a:cubicBezTo>
                      <a:pt x="25216" y="12287"/>
                      <a:pt x="25208" y="12282"/>
                      <a:pt x="25199" y="12272"/>
                    </a:cubicBezTo>
                    <a:cubicBezTo>
                      <a:pt x="25178" y="12250"/>
                      <a:pt x="25226" y="11898"/>
                      <a:pt x="25304" y="11490"/>
                    </a:cubicBezTo>
                    <a:cubicBezTo>
                      <a:pt x="25381" y="11093"/>
                      <a:pt x="25457" y="10781"/>
                      <a:pt x="25477" y="10781"/>
                    </a:cubicBezTo>
                    <a:close/>
                    <a:moveTo>
                      <a:pt x="25380" y="9404"/>
                    </a:moveTo>
                    <a:cubicBezTo>
                      <a:pt x="25388" y="9404"/>
                      <a:pt x="25394" y="9424"/>
                      <a:pt x="25397" y="9464"/>
                    </a:cubicBezTo>
                    <a:cubicBezTo>
                      <a:pt x="25411" y="9634"/>
                      <a:pt x="25325" y="10252"/>
                      <a:pt x="25207" y="10846"/>
                    </a:cubicBezTo>
                    <a:cubicBezTo>
                      <a:pt x="24921" y="12271"/>
                      <a:pt x="24916" y="12297"/>
                      <a:pt x="24834" y="12297"/>
                    </a:cubicBezTo>
                    <a:cubicBezTo>
                      <a:pt x="24796" y="12297"/>
                      <a:pt x="24778" y="12211"/>
                      <a:pt x="24797" y="12112"/>
                    </a:cubicBezTo>
                    <a:cubicBezTo>
                      <a:pt x="24817" y="12012"/>
                      <a:pt x="24955" y="11310"/>
                      <a:pt x="25103" y="10545"/>
                    </a:cubicBezTo>
                    <a:cubicBezTo>
                      <a:pt x="25254" y="9768"/>
                      <a:pt x="25343" y="9404"/>
                      <a:pt x="25380" y="9404"/>
                    </a:cubicBezTo>
                    <a:close/>
                    <a:moveTo>
                      <a:pt x="2748" y="11030"/>
                    </a:moveTo>
                    <a:cubicBezTo>
                      <a:pt x="2750" y="11030"/>
                      <a:pt x="2752" y="11030"/>
                      <a:pt x="2753" y="11032"/>
                    </a:cubicBezTo>
                    <a:cubicBezTo>
                      <a:pt x="2772" y="11046"/>
                      <a:pt x="2719" y="11275"/>
                      <a:pt x="2639" y="11536"/>
                    </a:cubicBezTo>
                    <a:cubicBezTo>
                      <a:pt x="2558" y="11795"/>
                      <a:pt x="2401" y="12135"/>
                      <a:pt x="2292" y="12285"/>
                    </a:cubicBezTo>
                    <a:lnTo>
                      <a:pt x="2094" y="12557"/>
                    </a:lnTo>
                    <a:lnTo>
                      <a:pt x="1926" y="12390"/>
                    </a:lnTo>
                    <a:lnTo>
                      <a:pt x="1759" y="12223"/>
                    </a:lnTo>
                    <a:lnTo>
                      <a:pt x="2003" y="11914"/>
                    </a:lnTo>
                    <a:cubicBezTo>
                      <a:pt x="2138" y="11743"/>
                      <a:pt x="2354" y="11469"/>
                      <a:pt x="2484" y="11303"/>
                    </a:cubicBezTo>
                    <a:cubicBezTo>
                      <a:pt x="2603" y="11150"/>
                      <a:pt x="2720" y="11030"/>
                      <a:pt x="2748" y="11030"/>
                    </a:cubicBezTo>
                    <a:close/>
                    <a:moveTo>
                      <a:pt x="5089" y="12332"/>
                    </a:moveTo>
                    <a:cubicBezTo>
                      <a:pt x="5094" y="12332"/>
                      <a:pt x="5100" y="12340"/>
                      <a:pt x="5106" y="12357"/>
                    </a:cubicBezTo>
                    <a:cubicBezTo>
                      <a:pt x="5129" y="12416"/>
                      <a:pt x="5129" y="12504"/>
                      <a:pt x="5106" y="12560"/>
                    </a:cubicBezTo>
                    <a:cubicBezTo>
                      <a:pt x="5100" y="12577"/>
                      <a:pt x="5093" y="12585"/>
                      <a:pt x="5088" y="12585"/>
                    </a:cubicBezTo>
                    <a:cubicBezTo>
                      <a:pt x="5075" y="12585"/>
                      <a:pt x="5066" y="12539"/>
                      <a:pt x="5066" y="12458"/>
                    </a:cubicBezTo>
                    <a:cubicBezTo>
                      <a:pt x="5066" y="12378"/>
                      <a:pt x="5076" y="12332"/>
                      <a:pt x="5089" y="12332"/>
                    </a:cubicBezTo>
                    <a:close/>
                    <a:moveTo>
                      <a:pt x="2307" y="12389"/>
                    </a:moveTo>
                    <a:cubicBezTo>
                      <a:pt x="2322" y="12389"/>
                      <a:pt x="2333" y="12408"/>
                      <a:pt x="2345" y="12445"/>
                    </a:cubicBezTo>
                    <a:cubicBezTo>
                      <a:pt x="2364" y="12504"/>
                      <a:pt x="2356" y="12571"/>
                      <a:pt x="2329" y="12597"/>
                    </a:cubicBezTo>
                    <a:cubicBezTo>
                      <a:pt x="2311" y="12616"/>
                      <a:pt x="2293" y="12624"/>
                      <a:pt x="2277" y="12624"/>
                    </a:cubicBezTo>
                    <a:cubicBezTo>
                      <a:pt x="2224" y="12624"/>
                      <a:pt x="2194" y="12533"/>
                      <a:pt x="2246" y="12450"/>
                    </a:cubicBezTo>
                    <a:cubicBezTo>
                      <a:pt x="2273" y="12409"/>
                      <a:pt x="2292" y="12389"/>
                      <a:pt x="2307" y="12389"/>
                    </a:cubicBezTo>
                    <a:close/>
                    <a:moveTo>
                      <a:pt x="3063" y="10665"/>
                    </a:moveTo>
                    <a:cubicBezTo>
                      <a:pt x="3086" y="10665"/>
                      <a:pt x="3078" y="10799"/>
                      <a:pt x="3046" y="10970"/>
                    </a:cubicBezTo>
                    <a:cubicBezTo>
                      <a:pt x="3014" y="11141"/>
                      <a:pt x="2953" y="11367"/>
                      <a:pt x="2912" y="11481"/>
                    </a:cubicBezTo>
                    <a:cubicBezTo>
                      <a:pt x="2871" y="11592"/>
                      <a:pt x="2820" y="11953"/>
                      <a:pt x="2802" y="12286"/>
                    </a:cubicBezTo>
                    <a:cubicBezTo>
                      <a:pt x="2784" y="12623"/>
                      <a:pt x="2750" y="12910"/>
                      <a:pt x="2729" y="12932"/>
                    </a:cubicBezTo>
                    <a:cubicBezTo>
                      <a:pt x="2725" y="12935"/>
                      <a:pt x="2720" y="12937"/>
                      <a:pt x="2713" y="12937"/>
                    </a:cubicBezTo>
                    <a:cubicBezTo>
                      <a:pt x="2676" y="12937"/>
                      <a:pt x="2601" y="12893"/>
                      <a:pt x="2532" y="12830"/>
                    </a:cubicBezTo>
                    <a:cubicBezTo>
                      <a:pt x="2388" y="12696"/>
                      <a:pt x="2384" y="12666"/>
                      <a:pt x="2492" y="12357"/>
                    </a:cubicBezTo>
                    <a:cubicBezTo>
                      <a:pt x="2555" y="12178"/>
                      <a:pt x="2643" y="11982"/>
                      <a:pt x="2689" y="11929"/>
                    </a:cubicBezTo>
                    <a:cubicBezTo>
                      <a:pt x="2736" y="11871"/>
                      <a:pt x="2748" y="11810"/>
                      <a:pt x="2719" y="11782"/>
                    </a:cubicBezTo>
                    <a:cubicBezTo>
                      <a:pt x="2670" y="11731"/>
                      <a:pt x="2998" y="10665"/>
                      <a:pt x="3063" y="10665"/>
                    </a:cubicBezTo>
                    <a:close/>
                    <a:moveTo>
                      <a:pt x="3564" y="10947"/>
                    </a:moveTo>
                    <a:cubicBezTo>
                      <a:pt x="3565" y="10947"/>
                      <a:pt x="3566" y="10948"/>
                      <a:pt x="3567" y="10949"/>
                    </a:cubicBezTo>
                    <a:cubicBezTo>
                      <a:pt x="3581" y="10965"/>
                      <a:pt x="3515" y="11410"/>
                      <a:pt x="3422" y="11938"/>
                    </a:cubicBezTo>
                    <a:cubicBezTo>
                      <a:pt x="3232" y="13013"/>
                      <a:pt x="3199" y="13234"/>
                      <a:pt x="3112" y="13234"/>
                    </a:cubicBezTo>
                    <a:cubicBezTo>
                      <a:pt x="3084" y="13234"/>
                      <a:pt x="3051" y="13211"/>
                      <a:pt x="3006" y="13187"/>
                    </a:cubicBezTo>
                    <a:cubicBezTo>
                      <a:pt x="2689" y="13020"/>
                      <a:pt x="2872" y="11718"/>
                      <a:pt x="3282" y="11229"/>
                    </a:cubicBezTo>
                    <a:cubicBezTo>
                      <a:pt x="3419" y="11069"/>
                      <a:pt x="3539" y="10947"/>
                      <a:pt x="3564" y="10947"/>
                    </a:cubicBezTo>
                    <a:close/>
                    <a:moveTo>
                      <a:pt x="1407" y="12722"/>
                    </a:moveTo>
                    <a:cubicBezTo>
                      <a:pt x="1467" y="12722"/>
                      <a:pt x="1466" y="12937"/>
                      <a:pt x="1396" y="13234"/>
                    </a:cubicBezTo>
                    <a:lnTo>
                      <a:pt x="1319" y="13559"/>
                    </a:lnTo>
                    <a:lnTo>
                      <a:pt x="1311" y="13184"/>
                    </a:lnTo>
                    <a:cubicBezTo>
                      <a:pt x="1306" y="12980"/>
                      <a:pt x="1333" y="12779"/>
                      <a:pt x="1368" y="12745"/>
                    </a:cubicBezTo>
                    <a:cubicBezTo>
                      <a:pt x="1383" y="12730"/>
                      <a:pt x="1396" y="12722"/>
                      <a:pt x="1407" y="12722"/>
                    </a:cubicBezTo>
                    <a:close/>
                    <a:moveTo>
                      <a:pt x="723" y="12215"/>
                    </a:moveTo>
                    <a:cubicBezTo>
                      <a:pt x="743" y="12215"/>
                      <a:pt x="734" y="12390"/>
                      <a:pt x="707" y="12603"/>
                    </a:cubicBezTo>
                    <a:cubicBezTo>
                      <a:pt x="680" y="12814"/>
                      <a:pt x="580" y="13155"/>
                      <a:pt x="486" y="13356"/>
                    </a:cubicBezTo>
                    <a:cubicBezTo>
                      <a:pt x="422" y="13495"/>
                      <a:pt x="376" y="13573"/>
                      <a:pt x="360" y="13573"/>
                    </a:cubicBezTo>
                    <a:cubicBezTo>
                      <a:pt x="353" y="13573"/>
                      <a:pt x="352" y="13555"/>
                      <a:pt x="359" y="13519"/>
                    </a:cubicBezTo>
                    <a:cubicBezTo>
                      <a:pt x="472" y="12997"/>
                      <a:pt x="691" y="12215"/>
                      <a:pt x="723" y="12215"/>
                    </a:cubicBezTo>
                    <a:close/>
                    <a:moveTo>
                      <a:pt x="5265" y="9069"/>
                    </a:moveTo>
                    <a:cubicBezTo>
                      <a:pt x="5266" y="9069"/>
                      <a:pt x="5266" y="9069"/>
                      <a:pt x="5267" y="9070"/>
                    </a:cubicBezTo>
                    <a:cubicBezTo>
                      <a:pt x="5280" y="9083"/>
                      <a:pt x="5220" y="9303"/>
                      <a:pt x="5133" y="9555"/>
                    </a:cubicBezTo>
                    <a:cubicBezTo>
                      <a:pt x="5046" y="9808"/>
                      <a:pt x="4946" y="10062"/>
                      <a:pt x="4910" y="10117"/>
                    </a:cubicBezTo>
                    <a:cubicBezTo>
                      <a:pt x="4872" y="10172"/>
                      <a:pt x="4839" y="10291"/>
                      <a:pt x="4832" y="10380"/>
                    </a:cubicBezTo>
                    <a:cubicBezTo>
                      <a:pt x="4799" y="10913"/>
                      <a:pt x="3995" y="13427"/>
                      <a:pt x="3784" y="13666"/>
                    </a:cubicBezTo>
                    <a:cubicBezTo>
                      <a:pt x="3777" y="13673"/>
                      <a:pt x="3768" y="13677"/>
                      <a:pt x="3756" y="13677"/>
                    </a:cubicBezTo>
                    <a:cubicBezTo>
                      <a:pt x="3646" y="13677"/>
                      <a:pt x="3339" y="13382"/>
                      <a:pt x="3339" y="13258"/>
                    </a:cubicBezTo>
                    <a:cubicBezTo>
                      <a:pt x="3339" y="13079"/>
                      <a:pt x="4018" y="11693"/>
                      <a:pt x="4483" y="10927"/>
                    </a:cubicBezTo>
                    <a:cubicBezTo>
                      <a:pt x="4661" y="10634"/>
                      <a:pt x="4789" y="10383"/>
                      <a:pt x="4771" y="10366"/>
                    </a:cubicBezTo>
                    <a:cubicBezTo>
                      <a:pt x="4770" y="10364"/>
                      <a:pt x="4768" y="10364"/>
                      <a:pt x="4766" y="10364"/>
                    </a:cubicBezTo>
                    <a:cubicBezTo>
                      <a:pt x="4699" y="10364"/>
                      <a:pt x="4230" y="11155"/>
                      <a:pt x="3792" y="12010"/>
                    </a:cubicBezTo>
                    <a:cubicBezTo>
                      <a:pt x="3607" y="12370"/>
                      <a:pt x="3455" y="12627"/>
                      <a:pt x="3428" y="12627"/>
                    </a:cubicBezTo>
                    <a:cubicBezTo>
                      <a:pt x="3425" y="12627"/>
                      <a:pt x="3424" y="12624"/>
                      <a:pt x="3424" y="12617"/>
                    </a:cubicBezTo>
                    <a:cubicBezTo>
                      <a:pt x="3426" y="12552"/>
                      <a:pt x="3512" y="12068"/>
                      <a:pt x="3615" y="11540"/>
                    </a:cubicBezTo>
                    <a:cubicBezTo>
                      <a:pt x="3820" y="10498"/>
                      <a:pt x="3762" y="10594"/>
                      <a:pt x="4799" y="9510"/>
                    </a:cubicBezTo>
                    <a:cubicBezTo>
                      <a:pt x="5035" y="9265"/>
                      <a:pt x="5240" y="9069"/>
                      <a:pt x="5265" y="9069"/>
                    </a:cubicBezTo>
                    <a:close/>
                    <a:moveTo>
                      <a:pt x="9497" y="12809"/>
                    </a:moveTo>
                    <a:cubicBezTo>
                      <a:pt x="9498" y="12809"/>
                      <a:pt x="9499" y="12809"/>
                      <a:pt x="9500" y="12810"/>
                    </a:cubicBezTo>
                    <a:cubicBezTo>
                      <a:pt x="9521" y="12827"/>
                      <a:pt x="9511" y="13053"/>
                      <a:pt x="9482" y="13307"/>
                    </a:cubicBezTo>
                    <a:cubicBezTo>
                      <a:pt x="9446" y="13595"/>
                      <a:pt x="9421" y="13701"/>
                      <a:pt x="9375" y="13701"/>
                    </a:cubicBezTo>
                    <a:cubicBezTo>
                      <a:pt x="9359" y="13701"/>
                      <a:pt x="9339" y="13687"/>
                      <a:pt x="9315" y="13662"/>
                    </a:cubicBezTo>
                    <a:cubicBezTo>
                      <a:pt x="9221" y="13568"/>
                      <a:pt x="9224" y="13489"/>
                      <a:pt x="9333" y="13164"/>
                    </a:cubicBezTo>
                    <a:cubicBezTo>
                      <a:pt x="9400" y="12963"/>
                      <a:pt x="9474" y="12809"/>
                      <a:pt x="9497" y="12809"/>
                    </a:cubicBezTo>
                    <a:close/>
                    <a:moveTo>
                      <a:pt x="4119" y="13143"/>
                    </a:moveTo>
                    <a:cubicBezTo>
                      <a:pt x="4152" y="13143"/>
                      <a:pt x="4155" y="13273"/>
                      <a:pt x="4114" y="13519"/>
                    </a:cubicBezTo>
                    <a:cubicBezTo>
                      <a:pt x="4083" y="13704"/>
                      <a:pt x="4046" y="13795"/>
                      <a:pt x="4005" y="13795"/>
                    </a:cubicBezTo>
                    <a:cubicBezTo>
                      <a:pt x="3995" y="13795"/>
                      <a:pt x="3985" y="13790"/>
                      <a:pt x="3975" y="13780"/>
                    </a:cubicBezTo>
                    <a:cubicBezTo>
                      <a:pt x="3920" y="13723"/>
                      <a:pt x="3926" y="13600"/>
                      <a:pt x="3992" y="13396"/>
                    </a:cubicBezTo>
                    <a:cubicBezTo>
                      <a:pt x="4048" y="13224"/>
                      <a:pt x="4093" y="13143"/>
                      <a:pt x="4119" y="13143"/>
                    </a:cubicBezTo>
                    <a:close/>
                    <a:moveTo>
                      <a:pt x="9813" y="11904"/>
                    </a:moveTo>
                    <a:cubicBezTo>
                      <a:pt x="9814" y="11904"/>
                      <a:pt x="9815" y="11904"/>
                      <a:pt x="9816" y="11905"/>
                    </a:cubicBezTo>
                    <a:cubicBezTo>
                      <a:pt x="9829" y="11918"/>
                      <a:pt x="9819" y="12378"/>
                      <a:pt x="9796" y="12932"/>
                    </a:cubicBezTo>
                    <a:cubicBezTo>
                      <a:pt x="9766" y="13588"/>
                      <a:pt x="9725" y="13903"/>
                      <a:pt x="9668" y="13903"/>
                    </a:cubicBezTo>
                    <a:cubicBezTo>
                      <a:pt x="9666" y="13903"/>
                      <a:pt x="9664" y="13903"/>
                      <a:pt x="9662" y="13903"/>
                    </a:cubicBezTo>
                    <a:cubicBezTo>
                      <a:pt x="9550" y="13864"/>
                      <a:pt x="9585" y="12540"/>
                      <a:pt x="9706" y="12149"/>
                    </a:cubicBezTo>
                    <a:cubicBezTo>
                      <a:pt x="9749" y="12010"/>
                      <a:pt x="9795" y="11904"/>
                      <a:pt x="9813" y="11904"/>
                    </a:cubicBezTo>
                    <a:close/>
                    <a:moveTo>
                      <a:pt x="16371" y="10586"/>
                    </a:moveTo>
                    <a:cubicBezTo>
                      <a:pt x="16402" y="10586"/>
                      <a:pt x="16453" y="10620"/>
                      <a:pt x="16502" y="10668"/>
                    </a:cubicBezTo>
                    <a:cubicBezTo>
                      <a:pt x="16557" y="10721"/>
                      <a:pt x="16502" y="11295"/>
                      <a:pt x="16339" y="12378"/>
                    </a:cubicBezTo>
                    <a:cubicBezTo>
                      <a:pt x="16207" y="13263"/>
                      <a:pt x="16084" y="13975"/>
                      <a:pt x="16063" y="13975"/>
                    </a:cubicBezTo>
                    <a:cubicBezTo>
                      <a:pt x="16063" y="13975"/>
                      <a:pt x="16062" y="13975"/>
                      <a:pt x="16062" y="13975"/>
                    </a:cubicBezTo>
                    <a:cubicBezTo>
                      <a:pt x="16010" y="13921"/>
                      <a:pt x="16315" y="10586"/>
                      <a:pt x="16371" y="10586"/>
                    </a:cubicBezTo>
                    <a:close/>
                    <a:moveTo>
                      <a:pt x="5103" y="11345"/>
                    </a:moveTo>
                    <a:cubicBezTo>
                      <a:pt x="5105" y="11345"/>
                      <a:pt x="5106" y="11346"/>
                      <a:pt x="5108" y="11347"/>
                    </a:cubicBezTo>
                    <a:cubicBezTo>
                      <a:pt x="5130" y="11367"/>
                      <a:pt x="5068" y="11800"/>
                      <a:pt x="4967" y="12305"/>
                    </a:cubicBezTo>
                    <a:cubicBezTo>
                      <a:pt x="4739" y="13476"/>
                      <a:pt x="4577" y="14088"/>
                      <a:pt x="4497" y="14088"/>
                    </a:cubicBezTo>
                    <a:cubicBezTo>
                      <a:pt x="4462" y="14088"/>
                      <a:pt x="4363" y="14038"/>
                      <a:pt x="4281" y="13977"/>
                    </a:cubicBezTo>
                    <a:cubicBezTo>
                      <a:pt x="4140" y="13877"/>
                      <a:pt x="4137" y="13828"/>
                      <a:pt x="4235" y="13307"/>
                    </a:cubicBezTo>
                    <a:cubicBezTo>
                      <a:pt x="4293" y="12999"/>
                      <a:pt x="4388" y="12627"/>
                      <a:pt x="4446" y="12480"/>
                    </a:cubicBezTo>
                    <a:cubicBezTo>
                      <a:pt x="4505" y="12333"/>
                      <a:pt x="4531" y="12151"/>
                      <a:pt x="4509" y="12072"/>
                    </a:cubicBezTo>
                    <a:cubicBezTo>
                      <a:pt x="4491" y="12015"/>
                      <a:pt x="4486" y="11987"/>
                      <a:pt x="4496" y="11987"/>
                    </a:cubicBezTo>
                    <a:cubicBezTo>
                      <a:pt x="4502" y="11987"/>
                      <a:pt x="4516" y="12000"/>
                      <a:pt x="4537" y="12028"/>
                    </a:cubicBezTo>
                    <a:cubicBezTo>
                      <a:pt x="4547" y="12041"/>
                      <a:pt x="4558" y="12048"/>
                      <a:pt x="4572" y="12048"/>
                    </a:cubicBezTo>
                    <a:cubicBezTo>
                      <a:pt x="4628" y="12048"/>
                      <a:pt x="4715" y="11940"/>
                      <a:pt x="4839" y="11718"/>
                    </a:cubicBezTo>
                    <a:cubicBezTo>
                      <a:pt x="4959" y="11503"/>
                      <a:pt x="5072" y="11345"/>
                      <a:pt x="5103" y="11345"/>
                    </a:cubicBezTo>
                    <a:close/>
                    <a:moveTo>
                      <a:pt x="2817" y="13712"/>
                    </a:moveTo>
                    <a:cubicBezTo>
                      <a:pt x="2827" y="13712"/>
                      <a:pt x="2839" y="13720"/>
                      <a:pt x="2853" y="13734"/>
                    </a:cubicBezTo>
                    <a:cubicBezTo>
                      <a:pt x="2911" y="13790"/>
                      <a:pt x="2912" y="13884"/>
                      <a:pt x="2857" y="14015"/>
                    </a:cubicBezTo>
                    <a:cubicBezTo>
                      <a:pt x="2823" y="14096"/>
                      <a:pt x="2803" y="14139"/>
                      <a:pt x="2791" y="14139"/>
                    </a:cubicBezTo>
                    <a:cubicBezTo>
                      <a:pt x="2776" y="14139"/>
                      <a:pt x="2773" y="14073"/>
                      <a:pt x="2772" y="13929"/>
                    </a:cubicBezTo>
                    <a:cubicBezTo>
                      <a:pt x="2771" y="13782"/>
                      <a:pt x="2785" y="13712"/>
                      <a:pt x="2817" y="13712"/>
                    </a:cubicBezTo>
                    <a:close/>
                    <a:moveTo>
                      <a:pt x="6247" y="12083"/>
                    </a:moveTo>
                    <a:cubicBezTo>
                      <a:pt x="6248" y="12083"/>
                      <a:pt x="6249" y="12083"/>
                      <a:pt x="6250" y="12084"/>
                    </a:cubicBezTo>
                    <a:cubicBezTo>
                      <a:pt x="6272" y="12103"/>
                      <a:pt x="6246" y="12476"/>
                      <a:pt x="6195" y="12914"/>
                    </a:cubicBezTo>
                    <a:cubicBezTo>
                      <a:pt x="6058" y="14088"/>
                      <a:pt x="6065" y="14070"/>
                      <a:pt x="5734" y="14131"/>
                    </a:cubicBezTo>
                    <a:cubicBezTo>
                      <a:pt x="5638" y="14149"/>
                      <a:pt x="5545" y="14159"/>
                      <a:pt x="5482" y="14159"/>
                    </a:cubicBezTo>
                    <a:cubicBezTo>
                      <a:pt x="5443" y="14159"/>
                      <a:pt x="5416" y="14155"/>
                      <a:pt x="5407" y="14147"/>
                    </a:cubicBezTo>
                    <a:cubicBezTo>
                      <a:pt x="5360" y="14103"/>
                      <a:pt x="5671" y="13255"/>
                      <a:pt x="5998" y="12532"/>
                    </a:cubicBezTo>
                    <a:cubicBezTo>
                      <a:pt x="6110" y="12282"/>
                      <a:pt x="6222" y="12083"/>
                      <a:pt x="6247" y="12083"/>
                    </a:cubicBezTo>
                    <a:close/>
                    <a:moveTo>
                      <a:pt x="10149" y="11021"/>
                    </a:moveTo>
                    <a:cubicBezTo>
                      <a:pt x="10150" y="11021"/>
                      <a:pt x="10151" y="11021"/>
                      <a:pt x="10152" y="11022"/>
                    </a:cubicBezTo>
                    <a:cubicBezTo>
                      <a:pt x="10168" y="11038"/>
                      <a:pt x="10145" y="11490"/>
                      <a:pt x="10100" y="12021"/>
                    </a:cubicBezTo>
                    <a:cubicBezTo>
                      <a:pt x="10054" y="12551"/>
                      <a:pt x="10018" y="13258"/>
                      <a:pt x="10018" y="13580"/>
                    </a:cubicBezTo>
                    <a:cubicBezTo>
                      <a:pt x="10018" y="13971"/>
                      <a:pt x="9985" y="14171"/>
                      <a:pt x="9919" y="14171"/>
                    </a:cubicBezTo>
                    <a:cubicBezTo>
                      <a:pt x="9797" y="14171"/>
                      <a:pt x="9888" y="11776"/>
                      <a:pt x="10027" y="11312"/>
                    </a:cubicBezTo>
                    <a:cubicBezTo>
                      <a:pt x="10077" y="11149"/>
                      <a:pt x="10130" y="11021"/>
                      <a:pt x="10149" y="11021"/>
                    </a:cubicBezTo>
                    <a:close/>
                    <a:moveTo>
                      <a:pt x="6899" y="7581"/>
                    </a:moveTo>
                    <a:cubicBezTo>
                      <a:pt x="7061" y="7581"/>
                      <a:pt x="7253" y="7660"/>
                      <a:pt x="7469" y="7818"/>
                    </a:cubicBezTo>
                    <a:lnTo>
                      <a:pt x="7812" y="8070"/>
                    </a:lnTo>
                    <a:lnTo>
                      <a:pt x="7485" y="8364"/>
                    </a:lnTo>
                    <a:cubicBezTo>
                      <a:pt x="7252" y="8575"/>
                      <a:pt x="7171" y="8690"/>
                      <a:pt x="7219" y="8690"/>
                    </a:cubicBezTo>
                    <a:cubicBezTo>
                      <a:pt x="7259" y="8690"/>
                      <a:pt x="7388" y="8611"/>
                      <a:pt x="7592" y="8441"/>
                    </a:cubicBezTo>
                    <a:lnTo>
                      <a:pt x="7935" y="8158"/>
                    </a:lnTo>
                    <a:lnTo>
                      <a:pt x="8154" y="8321"/>
                    </a:lnTo>
                    <a:lnTo>
                      <a:pt x="8375" y="8484"/>
                    </a:lnTo>
                    <a:lnTo>
                      <a:pt x="7916" y="9102"/>
                    </a:lnTo>
                    <a:cubicBezTo>
                      <a:pt x="7495" y="9672"/>
                      <a:pt x="6777" y="10911"/>
                      <a:pt x="6866" y="10911"/>
                    </a:cubicBezTo>
                    <a:cubicBezTo>
                      <a:pt x="6889" y="10911"/>
                      <a:pt x="7056" y="10641"/>
                      <a:pt x="7234" y="10315"/>
                    </a:cubicBezTo>
                    <a:cubicBezTo>
                      <a:pt x="7592" y="9664"/>
                      <a:pt x="8293" y="8697"/>
                      <a:pt x="8440" y="8653"/>
                    </a:cubicBezTo>
                    <a:cubicBezTo>
                      <a:pt x="8442" y="8652"/>
                      <a:pt x="8444" y="8652"/>
                      <a:pt x="8447" y="8652"/>
                    </a:cubicBezTo>
                    <a:cubicBezTo>
                      <a:pt x="8518" y="8652"/>
                      <a:pt x="8841" y="8865"/>
                      <a:pt x="9177" y="9135"/>
                    </a:cubicBezTo>
                    <a:cubicBezTo>
                      <a:pt x="9617" y="9488"/>
                      <a:pt x="9824" y="9712"/>
                      <a:pt x="9840" y="9852"/>
                    </a:cubicBezTo>
                    <a:cubicBezTo>
                      <a:pt x="9868" y="10087"/>
                      <a:pt x="8690" y="13334"/>
                      <a:pt x="8514" y="13511"/>
                    </a:cubicBezTo>
                    <a:cubicBezTo>
                      <a:pt x="8465" y="13560"/>
                      <a:pt x="8434" y="13586"/>
                      <a:pt x="8416" y="13586"/>
                    </a:cubicBezTo>
                    <a:cubicBezTo>
                      <a:pt x="8394" y="13586"/>
                      <a:pt x="8388" y="13550"/>
                      <a:pt x="8387" y="13475"/>
                    </a:cubicBezTo>
                    <a:cubicBezTo>
                      <a:pt x="8385" y="13401"/>
                      <a:pt x="8383" y="13363"/>
                      <a:pt x="8374" y="13363"/>
                    </a:cubicBezTo>
                    <a:cubicBezTo>
                      <a:pt x="8365" y="13363"/>
                      <a:pt x="8347" y="13404"/>
                      <a:pt x="8313" y="13487"/>
                    </a:cubicBezTo>
                    <a:cubicBezTo>
                      <a:pt x="8260" y="13617"/>
                      <a:pt x="7946" y="13759"/>
                      <a:pt x="7772" y="13759"/>
                    </a:cubicBezTo>
                    <a:cubicBezTo>
                      <a:pt x="7728" y="13759"/>
                      <a:pt x="7694" y="13750"/>
                      <a:pt x="7674" y="13730"/>
                    </a:cubicBezTo>
                    <a:cubicBezTo>
                      <a:pt x="7652" y="13709"/>
                      <a:pt x="7751" y="13226"/>
                      <a:pt x="7894" y="12655"/>
                    </a:cubicBezTo>
                    <a:cubicBezTo>
                      <a:pt x="8039" y="12085"/>
                      <a:pt x="8141" y="11608"/>
                      <a:pt x="8122" y="11589"/>
                    </a:cubicBezTo>
                    <a:cubicBezTo>
                      <a:pt x="8121" y="11589"/>
                      <a:pt x="8121" y="11589"/>
                      <a:pt x="8121" y="11589"/>
                    </a:cubicBezTo>
                    <a:cubicBezTo>
                      <a:pt x="8086" y="11589"/>
                      <a:pt x="7790" y="12675"/>
                      <a:pt x="7594" y="13520"/>
                    </a:cubicBezTo>
                    <a:cubicBezTo>
                      <a:pt x="7537" y="13763"/>
                      <a:pt x="7492" y="13809"/>
                      <a:pt x="7271" y="13829"/>
                    </a:cubicBezTo>
                    <a:lnTo>
                      <a:pt x="7016" y="13854"/>
                    </a:lnTo>
                    <a:lnTo>
                      <a:pt x="7138" y="13556"/>
                    </a:lnTo>
                    <a:cubicBezTo>
                      <a:pt x="7198" y="13409"/>
                      <a:pt x="7219" y="13304"/>
                      <a:pt x="7189" y="13304"/>
                    </a:cubicBezTo>
                    <a:cubicBezTo>
                      <a:pt x="7186" y="13304"/>
                      <a:pt x="7182" y="13305"/>
                      <a:pt x="7178" y="13307"/>
                    </a:cubicBezTo>
                    <a:cubicBezTo>
                      <a:pt x="7132" y="13334"/>
                      <a:pt x="7053" y="13487"/>
                      <a:pt x="7003" y="13642"/>
                    </a:cubicBezTo>
                    <a:cubicBezTo>
                      <a:pt x="6936" y="13844"/>
                      <a:pt x="6875" y="13930"/>
                      <a:pt x="6832" y="13930"/>
                    </a:cubicBezTo>
                    <a:cubicBezTo>
                      <a:pt x="6755" y="13930"/>
                      <a:pt x="6736" y="13656"/>
                      <a:pt x="6845" y="13275"/>
                    </a:cubicBezTo>
                    <a:cubicBezTo>
                      <a:pt x="6890" y="13120"/>
                      <a:pt x="6906" y="12981"/>
                      <a:pt x="6884" y="12960"/>
                    </a:cubicBezTo>
                    <a:cubicBezTo>
                      <a:pt x="6873" y="12950"/>
                      <a:pt x="6862" y="12945"/>
                      <a:pt x="6851" y="12945"/>
                    </a:cubicBezTo>
                    <a:cubicBezTo>
                      <a:pt x="6774" y="12945"/>
                      <a:pt x="6691" y="13192"/>
                      <a:pt x="6643" y="13576"/>
                    </a:cubicBezTo>
                    <a:cubicBezTo>
                      <a:pt x="6605" y="13870"/>
                      <a:pt x="6555" y="14010"/>
                      <a:pt x="6476" y="14010"/>
                    </a:cubicBezTo>
                    <a:cubicBezTo>
                      <a:pt x="6468" y="14010"/>
                      <a:pt x="6460" y="14010"/>
                      <a:pt x="6453" y="14010"/>
                    </a:cubicBezTo>
                    <a:cubicBezTo>
                      <a:pt x="6325" y="14010"/>
                      <a:pt x="6335" y="13987"/>
                      <a:pt x="6565" y="13139"/>
                    </a:cubicBezTo>
                    <a:cubicBezTo>
                      <a:pt x="6682" y="12714"/>
                      <a:pt x="6759" y="12347"/>
                      <a:pt x="6739" y="12327"/>
                    </a:cubicBezTo>
                    <a:cubicBezTo>
                      <a:pt x="6739" y="12327"/>
                      <a:pt x="6738" y="12327"/>
                      <a:pt x="6737" y="12327"/>
                    </a:cubicBezTo>
                    <a:cubicBezTo>
                      <a:pt x="6713" y="12327"/>
                      <a:pt x="6596" y="12691"/>
                      <a:pt x="6476" y="13152"/>
                    </a:cubicBezTo>
                    <a:cubicBezTo>
                      <a:pt x="6352" y="13616"/>
                      <a:pt x="6240" y="13986"/>
                      <a:pt x="6224" y="13986"/>
                    </a:cubicBezTo>
                    <a:cubicBezTo>
                      <a:pt x="6223" y="13986"/>
                      <a:pt x="6223" y="13986"/>
                      <a:pt x="6223" y="13985"/>
                    </a:cubicBezTo>
                    <a:cubicBezTo>
                      <a:pt x="6141" y="13905"/>
                      <a:pt x="6464" y="11722"/>
                      <a:pt x="6603" y="11421"/>
                    </a:cubicBezTo>
                    <a:cubicBezTo>
                      <a:pt x="6735" y="11130"/>
                      <a:pt x="6778" y="11013"/>
                      <a:pt x="6738" y="11013"/>
                    </a:cubicBezTo>
                    <a:cubicBezTo>
                      <a:pt x="6721" y="11013"/>
                      <a:pt x="6688" y="11035"/>
                      <a:pt x="6639" y="11076"/>
                    </a:cubicBezTo>
                    <a:cubicBezTo>
                      <a:pt x="6608" y="11102"/>
                      <a:pt x="6584" y="11123"/>
                      <a:pt x="6569" y="11123"/>
                    </a:cubicBezTo>
                    <a:cubicBezTo>
                      <a:pt x="6524" y="11123"/>
                      <a:pt x="6553" y="10932"/>
                      <a:pt x="6678" y="10108"/>
                    </a:cubicBezTo>
                    <a:cubicBezTo>
                      <a:pt x="6738" y="9713"/>
                      <a:pt x="6740" y="9515"/>
                      <a:pt x="6686" y="9515"/>
                    </a:cubicBezTo>
                    <a:cubicBezTo>
                      <a:pt x="6676" y="9515"/>
                      <a:pt x="6663" y="9523"/>
                      <a:pt x="6648" y="9538"/>
                    </a:cubicBezTo>
                    <a:cubicBezTo>
                      <a:pt x="6629" y="9557"/>
                      <a:pt x="6555" y="9998"/>
                      <a:pt x="6481" y="10527"/>
                    </a:cubicBezTo>
                    <a:cubicBezTo>
                      <a:pt x="6370" y="11310"/>
                      <a:pt x="6288" y="11605"/>
                      <a:pt x="6029" y="12144"/>
                    </a:cubicBezTo>
                    <a:cubicBezTo>
                      <a:pt x="5854" y="12508"/>
                      <a:pt x="5594" y="13130"/>
                      <a:pt x="5451" y="13528"/>
                    </a:cubicBezTo>
                    <a:cubicBezTo>
                      <a:pt x="5307" y="13925"/>
                      <a:pt x="5160" y="14253"/>
                      <a:pt x="5121" y="14253"/>
                    </a:cubicBezTo>
                    <a:cubicBezTo>
                      <a:pt x="5084" y="14253"/>
                      <a:pt x="5073" y="14042"/>
                      <a:pt x="5100" y="13789"/>
                    </a:cubicBezTo>
                    <a:cubicBezTo>
                      <a:pt x="5224" y="12571"/>
                      <a:pt x="5292" y="12371"/>
                      <a:pt x="6083" y="10979"/>
                    </a:cubicBezTo>
                    <a:cubicBezTo>
                      <a:pt x="6276" y="10636"/>
                      <a:pt x="6438" y="10321"/>
                      <a:pt x="6438" y="10287"/>
                    </a:cubicBezTo>
                    <a:cubicBezTo>
                      <a:pt x="6438" y="10274"/>
                      <a:pt x="6435" y="10267"/>
                      <a:pt x="6429" y="10267"/>
                    </a:cubicBezTo>
                    <a:cubicBezTo>
                      <a:pt x="6384" y="10267"/>
                      <a:pt x="6174" y="10621"/>
                      <a:pt x="5788" y="11347"/>
                    </a:cubicBezTo>
                    <a:cubicBezTo>
                      <a:pt x="5559" y="11778"/>
                      <a:pt x="5359" y="12120"/>
                      <a:pt x="5336" y="12120"/>
                    </a:cubicBezTo>
                    <a:cubicBezTo>
                      <a:pt x="5336" y="12120"/>
                      <a:pt x="5335" y="12120"/>
                      <a:pt x="5335" y="12120"/>
                    </a:cubicBezTo>
                    <a:cubicBezTo>
                      <a:pt x="5320" y="12107"/>
                      <a:pt x="5389" y="11710"/>
                      <a:pt x="5492" y="11229"/>
                    </a:cubicBezTo>
                    <a:cubicBezTo>
                      <a:pt x="5652" y="10473"/>
                      <a:pt x="5719" y="10304"/>
                      <a:pt x="6024" y="9898"/>
                    </a:cubicBezTo>
                    <a:cubicBezTo>
                      <a:pt x="6215" y="9645"/>
                      <a:pt x="6358" y="9419"/>
                      <a:pt x="6338" y="9401"/>
                    </a:cubicBezTo>
                    <a:cubicBezTo>
                      <a:pt x="6337" y="9400"/>
                      <a:pt x="6335" y="9400"/>
                      <a:pt x="6333" y="9400"/>
                    </a:cubicBezTo>
                    <a:cubicBezTo>
                      <a:pt x="6303" y="9400"/>
                      <a:pt x="6192" y="9527"/>
                      <a:pt x="6075" y="9696"/>
                    </a:cubicBezTo>
                    <a:cubicBezTo>
                      <a:pt x="5957" y="9862"/>
                      <a:pt x="5847" y="9989"/>
                      <a:pt x="5818" y="9989"/>
                    </a:cubicBezTo>
                    <a:cubicBezTo>
                      <a:pt x="5817" y="9989"/>
                      <a:pt x="5815" y="9988"/>
                      <a:pt x="5814" y="9987"/>
                    </a:cubicBezTo>
                    <a:cubicBezTo>
                      <a:pt x="5747" y="9923"/>
                      <a:pt x="6424" y="7894"/>
                      <a:pt x="6563" y="7739"/>
                    </a:cubicBezTo>
                    <a:cubicBezTo>
                      <a:pt x="6653" y="7634"/>
                      <a:pt x="6766" y="7581"/>
                      <a:pt x="6899" y="7581"/>
                    </a:cubicBezTo>
                    <a:close/>
                    <a:moveTo>
                      <a:pt x="5010" y="13111"/>
                    </a:moveTo>
                    <a:cubicBezTo>
                      <a:pt x="5023" y="13111"/>
                      <a:pt x="5017" y="13354"/>
                      <a:pt x="4993" y="13655"/>
                    </a:cubicBezTo>
                    <a:cubicBezTo>
                      <a:pt x="4964" y="14032"/>
                      <a:pt x="4884" y="14331"/>
                      <a:pt x="4839" y="14331"/>
                    </a:cubicBezTo>
                    <a:cubicBezTo>
                      <a:pt x="4819" y="14331"/>
                      <a:pt x="4806" y="14275"/>
                      <a:pt x="4806" y="14145"/>
                    </a:cubicBezTo>
                    <a:cubicBezTo>
                      <a:pt x="4806" y="13924"/>
                      <a:pt x="4966" y="13111"/>
                      <a:pt x="5010" y="13111"/>
                    </a:cubicBezTo>
                    <a:close/>
                    <a:moveTo>
                      <a:pt x="10513" y="10112"/>
                    </a:moveTo>
                    <a:cubicBezTo>
                      <a:pt x="10558" y="10112"/>
                      <a:pt x="10580" y="10239"/>
                      <a:pt x="10552" y="10487"/>
                    </a:cubicBezTo>
                    <a:cubicBezTo>
                      <a:pt x="10527" y="10699"/>
                      <a:pt x="10473" y="11656"/>
                      <a:pt x="10429" y="12611"/>
                    </a:cubicBezTo>
                    <a:cubicBezTo>
                      <a:pt x="10387" y="13563"/>
                      <a:pt x="10332" y="14372"/>
                      <a:pt x="10307" y="14397"/>
                    </a:cubicBezTo>
                    <a:cubicBezTo>
                      <a:pt x="10299" y="14406"/>
                      <a:pt x="10288" y="14410"/>
                      <a:pt x="10275" y="14410"/>
                    </a:cubicBezTo>
                    <a:cubicBezTo>
                      <a:pt x="10245" y="14410"/>
                      <a:pt x="10204" y="14388"/>
                      <a:pt x="10165" y="14349"/>
                    </a:cubicBezTo>
                    <a:cubicBezTo>
                      <a:pt x="10054" y="14238"/>
                      <a:pt x="10212" y="11034"/>
                      <a:pt x="10356" y="10447"/>
                    </a:cubicBezTo>
                    <a:cubicBezTo>
                      <a:pt x="10412" y="10222"/>
                      <a:pt x="10472" y="10112"/>
                      <a:pt x="10513" y="10112"/>
                    </a:cubicBezTo>
                    <a:close/>
                    <a:moveTo>
                      <a:pt x="16002" y="14159"/>
                    </a:moveTo>
                    <a:cubicBezTo>
                      <a:pt x="16007" y="14159"/>
                      <a:pt x="16012" y="14169"/>
                      <a:pt x="16018" y="14191"/>
                    </a:cubicBezTo>
                    <a:cubicBezTo>
                      <a:pt x="16038" y="14272"/>
                      <a:pt x="16038" y="14395"/>
                      <a:pt x="16018" y="14476"/>
                    </a:cubicBezTo>
                    <a:cubicBezTo>
                      <a:pt x="16012" y="14498"/>
                      <a:pt x="16007" y="14508"/>
                      <a:pt x="16002" y="14508"/>
                    </a:cubicBezTo>
                    <a:cubicBezTo>
                      <a:pt x="15990" y="14508"/>
                      <a:pt x="15982" y="14444"/>
                      <a:pt x="15982" y="14334"/>
                    </a:cubicBezTo>
                    <a:cubicBezTo>
                      <a:pt x="15982" y="14223"/>
                      <a:pt x="15990" y="14159"/>
                      <a:pt x="16002" y="14159"/>
                    </a:cubicBezTo>
                    <a:close/>
                    <a:moveTo>
                      <a:pt x="15313" y="9411"/>
                    </a:moveTo>
                    <a:lnTo>
                      <a:pt x="15476" y="9575"/>
                    </a:lnTo>
                    <a:cubicBezTo>
                      <a:pt x="15637" y="9734"/>
                      <a:pt x="15637" y="9757"/>
                      <a:pt x="15514" y="10874"/>
                    </a:cubicBezTo>
                    <a:cubicBezTo>
                      <a:pt x="15443" y="11497"/>
                      <a:pt x="15320" y="12726"/>
                      <a:pt x="15238" y="13599"/>
                    </a:cubicBezTo>
                    <a:cubicBezTo>
                      <a:pt x="15167" y="14356"/>
                      <a:pt x="15120" y="14722"/>
                      <a:pt x="15097" y="14722"/>
                    </a:cubicBezTo>
                    <a:cubicBezTo>
                      <a:pt x="15062" y="14722"/>
                      <a:pt x="15091" y="13770"/>
                      <a:pt x="15188" y="11970"/>
                    </a:cubicBezTo>
                    <a:cubicBezTo>
                      <a:pt x="15252" y="10781"/>
                      <a:pt x="15307" y="9722"/>
                      <a:pt x="15308" y="9611"/>
                    </a:cubicBezTo>
                    <a:lnTo>
                      <a:pt x="15313" y="9411"/>
                    </a:lnTo>
                    <a:close/>
                    <a:moveTo>
                      <a:pt x="10848" y="9934"/>
                    </a:moveTo>
                    <a:cubicBezTo>
                      <a:pt x="10907" y="9935"/>
                      <a:pt x="10919" y="10045"/>
                      <a:pt x="10886" y="10240"/>
                    </a:cubicBezTo>
                    <a:cubicBezTo>
                      <a:pt x="10855" y="10407"/>
                      <a:pt x="10808" y="11508"/>
                      <a:pt x="10780" y="12687"/>
                    </a:cubicBezTo>
                    <a:cubicBezTo>
                      <a:pt x="10737" y="14362"/>
                      <a:pt x="10724" y="14727"/>
                      <a:pt x="10647" y="14727"/>
                    </a:cubicBezTo>
                    <a:cubicBezTo>
                      <a:pt x="10630" y="14727"/>
                      <a:pt x="10609" y="14709"/>
                      <a:pt x="10585" y="14683"/>
                    </a:cubicBezTo>
                    <a:cubicBezTo>
                      <a:pt x="10453" y="14547"/>
                      <a:pt x="10447" y="14397"/>
                      <a:pt x="10513" y="12786"/>
                    </a:cubicBezTo>
                    <a:cubicBezTo>
                      <a:pt x="10616" y="10220"/>
                      <a:pt x="10652" y="9934"/>
                      <a:pt x="10848" y="9934"/>
                    </a:cubicBezTo>
                    <a:close/>
                    <a:moveTo>
                      <a:pt x="16775" y="10954"/>
                    </a:moveTo>
                    <a:cubicBezTo>
                      <a:pt x="16776" y="10954"/>
                      <a:pt x="16776" y="10954"/>
                      <a:pt x="16776" y="10954"/>
                    </a:cubicBezTo>
                    <a:cubicBezTo>
                      <a:pt x="16806" y="10973"/>
                      <a:pt x="16725" y="11680"/>
                      <a:pt x="16600" y="12519"/>
                    </a:cubicBezTo>
                    <a:cubicBezTo>
                      <a:pt x="16475" y="13358"/>
                      <a:pt x="16358" y="14214"/>
                      <a:pt x="16339" y="14412"/>
                    </a:cubicBezTo>
                    <a:cubicBezTo>
                      <a:pt x="16323" y="14609"/>
                      <a:pt x="16261" y="14790"/>
                      <a:pt x="16209" y="14807"/>
                    </a:cubicBezTo>
                    <a:cubicBezTo>
                      <a:pt x="16199" y="14810"/>
                      <a:pt x="16190" y="14811"/>
                      <a:pt x="16182" y="14811"/>
                    </a:cubicBezTo>
                    <a:cubicBezTo>
                      <a:pt x="16140" y="14811"/>
                      <a:pt x="16129" y="14770"/>
                      <a:pt x="16152" y="14689"/>
                    </a:cubicBezTo>
                    <a:cubicBezTo>
                      <a:pt x="16175" y="14605"/>
                      <a:pt x="16311" y="13722"/>
                      <a:pt x="16458" y="12730"/>
                    </a:cubicBezTo>
                    <a:cubicBezTo>
                      <a:pt x="16602" y="11748"/>
                      <a:pt x="16744" y="10954"/>
                      <a:pt x="16775" y="10954"/>
                    </a:cubicBezTo>
                    <a:close/>
                    <a:moveTo>
                      <a:pt x="11177" y="9852"/>
                    </a:moveTo>
                    <a:cubicBezTo>
                      <a:pt x="11253" y="9852"/>
                      <a:pt x="11325" y="9900"/>
                      <a:pt x="11296" y="9975"/>
                    </a:cubicBezTo>
                    <a:cubicBezTo>
                      <a:pt x="11250" y="10098"/>
                      <a:pt x="11037" y="12580"/>
                      <a:pt x="10950" y="14031"/>
                    </a:cubicBezTo>
                    <a:cubicBezTo>
                      <a:pt x="10923" y="14498"/>
                      <a:pt x="10881" y="14872"/>
                      <a:pt x="10858" y="14872"/>
                    </a:cubicBezTo>
                    <a:cubicBezTo>
                      <a:pt x="10858" y="14872"/>
                      <a:pt x="10857" y="14871"/>
                      <a:pt x="10856" y="14871"/>
                    </a:cubicBezTo>
                    <a:cubicBezTo>
                      <a:pt x="10807" y="14820"/>
                      <a:pt x="10993" y="10009"/>
                      <a:pt x="11048" y="9918"/>
                    </a:cubicBezTo>
                    <a:cubicBezTo>
                      <a:pt x="11076" y="9872"/>
                      <a:pt x="11127" y="9852"/>
                      <a:pt x="11177" y="9852"/>
                    </a:cubicBezTo>
                    <a:close/>
                    <a:moveTo>
                      <a:pt x="14868" y="14387"/>
                    </a:moveTo>
                    <a:cubicBezTo>
                      <a:pt x="14872" y="14387"/>
                      <a:pt x="14877" y="14403"/>
                      <a:pt x="14881" y="14436"/>
                    </a:cubicBezTo>
                    <a:cubicBezTo>
                      <a:pt x="14899" y="14559"/>
                      <a:pt x="14899" y="14777"/>
                      <a:pt x="14881" y="14924"/>
                    </a:cubicBezTo>
                    <a:cubicBezTo>
                      <a:pt x="14876" y="14970"/>
                      <a:pt x="14871" y="14991"/>
                      <a:pt x="14866" y="14991"/>
                    </a:cubicBezTo>
                    <a:cubicBezTo>
                      <a:pt x="14856" y="14991"/>
                      <a:pt x="14848" y="14886"/>
                      <a:pt x="14848" y="14700"/>
                    </a:cubicBezTo>
                    <a:cubicBezTo>
                      <a:pt x="14848" y="14503"/>
                      <a:pt x="14857" y="14387"/>
                      <a:pt x="14868" y="14387"/>
                    </a:cubicBezTo>
                    <a:close/>
                    <a:moveTo>
                      <a:pt x="16066" y="10181"/>
                    </a:moveTo>
                    <a:cubicBezTo>
                      <a:pt x="16077" y="10181"/>
                      <a:pt x="16090" y="10190"/>
                      <a:pt x="16104" y="10204"/>
                    </a:cubicBezTo>
                    <a:cubicBezTo>
                      <a:pt x="16201" y="10300"/>
                      <a:pt x="16188" y="10644"/>
                      <a:pt x="16002" y="12631"/>
                    </a:cubicBezTo>
                    <a:cubicBezTo>
                      <a:pt x="15883" y="13903"/>
                      <a:pt x="15773" y="14959"/>
                      <a:pt x="15755" y="14978"/>
                    </a:cubicBezTo>
                    <a:cubicBezTo>
                      <a:pt x="15742" y="14991"/>
                      <a:pt x="15732" y="14998"/>
                      <a:pt x="15723" y="14998"/>
                    </a:cubicBezTo>
                    <a:cubicBezTo>
                      <a:pt x="15670" y="14998"/>
                      <a:pt x="15683" y="14736"/>
                      <a:pt x="15769" y="13927"/>
                    </a:cubicBezTo>
                    <a:cubicBezTo>
                      <a:pt x="15828" y="13366"/>
                      <a:pt x="15902" y="12272"/>
                      <a:pt x="15934" y="11500"/>
                    </a:cubicBezTo>
                    <a:cubicBezTo>
                      <a:pt x="15975" y="10467"/>
                      <a:pt x="16000" y="10181"/>
                      <a:pt x="16066" y="10181"/>
                    </a:cubicBezTo>
                    <a:close/>
                    <a:moveTo>
                      <a:pt x="1574" y="13366"/>
                    </a:moveTo>
                    <a:cubicBezTo>
                      <a:pt x="1580" y="13366"/>
                      <a:pt x="1586" y="13369"/>
                      <a:pt x="1592" y="13376"/>
                    </a:cubicBezTo>
                    <a:cubicBezTo>
                      <a:pt x="1616" y="13401"/>
                      <a:pt x="1610" y="13808"/>
                      <a:pt x="1580" y="14288"/>
                    </a:cubicBezTo>
                    <a:cubicBezTo>
                      <a:pt x="1545" y="14794"/>
                      <a:pt x="1501" y="15083"/>
                      <a:pt x="1456" y="15083"/>
                    </a:cubicBezTo>
                    <a:cubicBezTo>
                      <a:pt x="1452" y="15083"/>
                      <a:pt x="1449" y="15081"/>
                      <a:pt x="1445" y="15078"/>
                    </a:cubicBezTo>
                    <a:cubicBezTo>
                      <a:pt x="1396" y="15030"/>
                      <a:pt x="1400" y="14736"/>
                      <a:pt x="1458" y="14281"/>
                    </a:cubicBezTo>
                    <a:cubicBezTo>
                      <a:pt x="1508" y="13881"/>
                      <a:pt x="1547" y="13508"/>
                      <a:pt x="1547" y="13445"/>
                    </a:cubicBezTo>
                    <a:cubicBezTo>
                      <a:pt x="1547" y="13396"/>
                      <a:pt x="1557" y="13366"/>
                      <a:pt x="1574" y="13366"/>
                    </a:cubicBezTo>
                    <a:close/>
                    <a:moveTo>
                      <a:pt x="15758" y="10422"/>
                    </a:moveTo>
                    <a:cubicBezTo>
                      <a:pt x="15770" y="10422"/>
                      <a:pt x="15778" y="10510"/>
                      <a:pt x="15784" y="10668"/>
                    </a:cubicBezTo>
                    <a:cubicBezTo>
                      <a:pt x="15797" y="11005"/>
                      <a:pt x="15751" y="12029"/>
                      <a:pt x="15680" y="12948"/>
                    </a:cubicBezTo>
                    <a:cubicBezTo>
                      <a:pt x="15531" y="14839"/>
                      <a:pt x="15489" y="15148"/>
                      <a:pt x="15368" y="15148"/>
                    </a:cubicBezTo>
                    <a:cubicBezTo>
                      <a:pt x="15279" y="15148"/>
                      <a:pt x="15303" y="14740"/>
                      <a:pt x="15577" y="11930"/>
                    </a:cubicBezTo>
                    <a:cubicBezTo>
                      <a:pt x="15682" y="10857"/>
                      <a:pt x="15731" y="10422"/>
                      <a:pt x="15758" y="10422"/>
                    </a:cubicBezTo>
                    <a:close/>
                    <a:moveTo>
                      <a:pt x="11509" y="9772"/>
                    </a:moveTo>
                    <a:cubicBezTo>
                      <a:pt x="11562" y="9772"/>
                      <a:pt x="11572" y="9976"/>
                      <a:pt x="11538" y="10359"/>
                    </a:cubicBezTo>
                    <a:cubicBezTo>
                      <a:pt x="11423" y="11637"/>
                      <a:pt x="11328" y="13441"/>
                      <a:pt x="11324" y="14357"/>
                    </a:cubicBezTo>
                    <a:cubicBezTo>
                      <a:pt x="11323" y="15057"/>
                      <a:pt x="11313" y="15252"/>
                      <a:pt x="11251" y="15252"/>
                    </a:cubicBezTo>
                    <a:cubicBezTo>
                      <a:pt x="11237" y="15252"/>
                      <a:pt x="11220" y="15243"/>
                      <a:pt x="11200" y="15226"/>
                    </a:cubicBezTo>
                    <a:cubicBezTo>
                      <a:pt x="11036" y="15093"/>
                      <a:pt x="11036" y="14023"/>
                      <a:pt x="11200" y="11996"/>
                    </a:cubicBezTo>
                    <a:cubicBezTo>
                      <a:pt x="11350" y="10130"/>
                      <a:pt x="11401" y="9772"/>
                      <a:pt x="11509" y="9772"/>
                    </a:cubicBezTo>
                    <a:close/>
                    <a:moveTo>
                      <a:pt x="14512" y="8714"/>
                    </a:moveTo>
                    <a:cubicBezTo>
                      <a:pt x="14578" y="8714"/>
                      <a:pt x="14590" y="8922"/>
                      <a:pt x="14551" y="9424"/>
                    </a:cubicBezTo>
                    <a:cubicBezTo>
                      <a:pt x="14520" y="9816"/>
                      <a:pt x="14439" y="11295"/>
                      <a:pt x="14369" y="12704"/>
                    </a:cubicBezTo>
                    <a:cubicBezTo>
                      <a:pt x="14297" y="14114"/>
                      <a:pt x="14206" y="15344"/>
                      <a:pt x="14170" y="15434"/>
                    </a:cubicBezTo>
                    <a:cubicBezTo>
                      <a:pt x="14160" y="15457"/>
                      <a:pt x="14152" y="15469"/>
                      <a:pt x="14144" y="15469"/>
                    </a:cubicBezTo>
                    <a:cubicBezTo>
                      <a:pt x="14061" y="15469"/>
                      <a:pt x="14099" y="14116"/>
                      <a:pt x="14256" y="11524"/>
                    </a:cubicBezTo>
                    <a:cubicBezTo>
                      <a:pt x="14344" y="10042"/>
                      <a:pt x="14417" y="8808"/>
                      <a:pt x="14417" y="8774"/>
                    </a:cubicBezTo>
                    <a:cubicBezTo>
                      <a:pt x="14417" y="8742"/>
                      <a:pt x="14462" y="8714"/>
                      <a:pt x="14511" y="8714"/>
                    </a:cubicBezTo>
                    <a:cubicBezTo>
                      <a:pt x="14511" y="8714"/>
                      <a:pt x="14511" y="8714"/>
                      <a:pt x="14512" y="8714"/>
                    </a:cubicBezTo>
                    <a:close/>
                    <a:moveTo>
                      <a:pt x="14767" y="9233"/>
                    </a:moveTo>
                    <a:cubicBezTo>
                      <a:pt x="14777" y="9233"/>
                      <a:pt x="14792" y="9447"/>
                      <a:pt x="14803" y="9811"/>
                    </a:cubicBezTo>
                    <a:cubicBezTo>
                      <a:pt x="14819" y="10304"/>
                      <a:pt x="14792" y="11588"/>
                      <a:pt x="14741" y="12663"/>
                    </a:cubicBezTo>
                    <a:cubicBezTo>
                      <a:pt x="14638" y="14919"/>
                      <a:pt x="14586" y="15472"/>
                      <a:pt x="14480" y="15472"/>
                    </a:cubicBezTo>
                    <a:cubicBezTo>
                      <a:pt x="14429" y="15472"/>
                      <a:pt x="14419" y="15220"/>
                      <a:pt x="14452" y="14796"/>
                    </a:cubicBezTo>
                    <a:cubicBezTo>
                      <a:pt x="14500" y="14197"/>
                      <a:pt x="14714" y="10351"/>
                      <a:pt x="14758" y="9323"/>
                    </a:cubicBezTo>
                    <a:cubicBezTo>
                      <a:pt x="14761" y="9262"/>
                      <a:pt x="14764" y="9233"/>
                      <a:pt x="14767" y="9233"/>
                    </a:cubicBezTo>
                    <a:close/>
                    <a:moveTo>
                      <a:pt x="11868" y="9604"/>
                    </a:moveTo>
                    <a:cubicBezTo>
                      <a:pt x="11920" y="9604"/>
                      <a:pt x="11954" y="9690"/>
                      <a:pt x="11930" y="9828"/>
                    </a:cubicBezTo>
                    <a:cubicBezTo>
                      <a:pt x="11845" y="10332"/>
                      <a:pt x="11728" y="12223"/>
                      <a:pt x="11677" y="13884"/>
                    </a:cubicBezTo>
                    <a:cubicBezTo>
                      <a:pt x="11638" y="15147"/>
                      <a:pt x="11608" y="15550"/>
                      <a:pt x="11545" y="15550"/>
                    </a:cubicBezTo>
                    <a:cubicBezTo>
                      <a:pt x="11538" y="15550"/>
                      <a:pt x="11532" y="15547"/>
                      <a:pt x="11525" y="15539"/>
                    </a:cubicBezTo>
                    <a:cubicBezTo>
                      <a:pt x="11365" y="15367"/>
                      <a:pt x="11591" y="9976"/>
                      <a:pt x="11772" y="9682"/>
                    </a:cubicBezTo>
                    <a:cubicBezTo>
                      <a:pt x="11806" y="9628"/>
                      <a:pt x="11839" y="9604"/>
                      <a:pt x="11868" y="9604"/>
                    </a:cubicBezTo>
                    <a:close/>
                    <a:moveTo>
                      <a:pt x="14214" y="8816"/>
                    </a:moveTo>
                    <a:cubicBezTo>
                      <a:pt x="14218" y="8816"/>
                      <a:pt x="14221" y="8817"/>
                      <a:pt x="14222" y="8818"/>
                    </a:cubicBezTo>
                    <a:cubicBezTo>
                      <a:pt x="14230" y="8826"/>
                      <a:pt x="14206" y="9290"/>
                      <a:pt x="14169" y="9852"/>
                    </a:cubicBezTo>
                    <a:cubicBezTo>
                      <a:pt x="14098" y="10864"/>
                      <a:pt x="13848" y="15367"/>
                      <a:pt x="13848" y="15595"/>
                    </a:cubicBezTo>
                    <a:cubicBezTo>
                      <a:pt x="13848" y="15661"/>
                      <a:pt x="13797" y="15719"/>
                      <a:pt x="13741" y="15719"/>
                    </a:cubicBezTo>
                    <a:cubicBezTo>
                      <a:pt x="13607" y="15719"/>
                      <a:pt x="13977" y="8945"/>
                      <a:pt x="14117" y="8859"/>
                    </a:cubicBezTo>
                    <a:cubicBezTo>
                      <a:pt x="14156" y="8833"/>
                      <a:pt x="14196" y="8816"/>
                      <a:pt x="14214" y="8816"/>
                    </a:cubicBezTo>
                    <a:close/>
                    <a:moveTo>
                      <a:pt x="1926" y="13077"/>
                    </a:moveTo>
                    <a:cubicBezTo>
                      <a:pt x="1944" y="13077"/>
                      <a:pt x="1965" y="13094"/>
                      <a:pt x="1989" y="13119"/>
                    </a:cubicBezTo>
                    <a:cubicBezTo>
                      <a:pt x="2082" y="13214"/>
                      <a:pt x="2062" y="13469"/>
                      <a:pt x="1870" y="14658"/>
                    </a:cubicBezTo>
                    <a:cubicBezTo>
                      <a:pt x="1749" y="15404"/>
                      <a:pt x="1675" y="15777"/>
                      <a:pt x="1648" y="15777"/>
                    </a:cubicBezTo>
                    <a:cubicBezTo>
                      <a:pt x="1618" y="15777"/>
                      <a:pt x="1639" y="15369"/>
                      <a:pt x="1710" y="14552"/>
                    </a:cubicBezTo>
                    <a:cubicBezTo>
                      <a:pt x="1812" y="13378"/>
                      <a:pt x="1847" y="13077"/>
                      <a:pt x="1926" y="13077"/>
                    </a:cubicBezTo>
                    <a:close/>
                    <a:moveTo>
                      <a:pt x="13812" y="8975"/>
                    </a:moveTo>
                    <a:cubicBezTo>
                      <a:pt x="13814" y="8975"/>
                      <a:pt x="13816" y="8975"/>
                      <a:pt x="13817" y="8976"/>
                    </a:cubicBezTo>
                    <a:cubicBezTo>
                      <a:pt x="13829" y="8988"/>
                      <a:pt x="13749" y="10517"/>
                      <a:pt x="13642" y="12365"/>
                    </a:cubicBezTo>
                    <a:cubicBezTo>
                      <a:pt x="13535" y="14214"/>
                      <a:pt x="13428" y="15752"/>
                      <a:pt x="13406" y="15775"/>
                    </a:cubicBezTo>
                    <a:cubicBezTo>
                      <a:pt x="13397" y="15784"/>
                      <a:pt x="13383" y="15788"/>
                      <a:pt x="13366" y="15788"/>
                    </a:cubicBezTo>
                    <a:cubicBezTo>
                      <a:pt x="13338" y="15788"/>
                      <a:pt x="13302" y="15776"/>
                      <a:pt x="13267" y="15755"/>
                    </a:cubicBezTo>
                    <a:cubicBezTo>
                      <a:pt x="13148" y="15680"/>
                      <a:pt x="13213" y="13307"/>
                      <a:pt x="13400" y="10788"/>
                    </a:cubicBezTo>
                    <a:cubicBezTo>
                      <a:pt x="13497" y="9462"/>
                      <a:pt x="13547" y="9141"/>
                      <a:pt x="13658" y="9059"/>
                    </a:cubicBezTo>
                    <a:cubicBezTo>
                      <a:pt x="13724" y="9011"/>
                      <a:pt x="13792" y="8975"/>
                      <a:pt x="13812" y="8975"/>
                    </a:cubicBezTo>
                    <a:close/>
                    <a:moveTo>
                      <a:pt x="13249" y="9201"/>
                    </a:moveTo>
                    <a:cubicBezTo>
                      <a:pt x="13350" y="9201"/>
                      <a:pt x="13366" y="9274"/>
                      <a:pt x="13326" y="9591"/>
                    </a:cubicBezTo>
                    <a:cubicBezTo>
                      <a:pt x="13253" y="10173"/>
                      <a:pt x="13116" y="12378"/>
                      <a:pt x="13036" y="14236"/>
                    </a:cubicBezTo>
                    <a:cubicBezTo>
                      <a:pt x="12997" y="15148"/>
                      <a:pt x="12945" y="15910"/>
                      <a:pt x="12918" y="15939"/>
                    </a:cubicBezTo>
                    <a:cubicBezTo>
                      <a:pt x="12917" y="15941"/>
                      <a:pt x="12916" y="15941"/>
                      <a:pt x="12914" y="15941"/>
                    </a:cubicBezTo>
                    <a:cubicBezTo>
                      <a:pt x="12782" y="15941"/>
                      <a:pt x="12927" y="9518"/>
                      <a:pt x="13067" y="9290"/>
                    </a:cubicBezTo>
                    <a:cubicBezTo>
                      <a:pt x="13099" y="9240"/>
                      <a:pt x="13175" y="9201"/>
                      <a:pt x="13249" y="9201"/>
                    </a:cubicBezTo>
                    <a:close/>
                    <a:moveTo>
                      <a:pt x="12818" y="9375"/>
                    </a:moveTo>
                    <a:cubicBezTo>
                      <a:pt x="12822" y="9375"/>
                      <a:pt x="12825" y="9377"/>
                      <a:pt x="12829" y="9380"/>
                    </a:cubicBezTo>
                    <a:cubicBezTo>
                      <a:pt x="12846" y="9397"/>
                      <a:pt x="12829" y="10125"/>
                      <a:pt x="12789" y="10995"/>
                    </a:cubicBezTo>
                    <a:cubicBezTo>
                      <a:pt x="12749" y="11867"/>
                      <a:pt x="12714" y="13342"/>
                      <a:pt x="12712" y="14270"/>
                    </a:cubicBezTo>
                    <a:cubicBezTo>
                      <a:pt x="12708" y="15736"/>
                      <a:pt x="12690" y="15961"/>
                      <a:pt x="12581" y="15961"/>
                    </a:cubicBezTo>
                    <a:cubicBezTo>
                      <a:pt x="12581" y="15961"/>
                      <a:pt x="12580" y="15961"/>
                      <a:pt x="12580" y="15961"/>
                    </a:cubicBezTo>
                    <a:cubicBezTo>
                      <a:pt x="12472" y="15961"/>
                      <a:pt x="12460" y="15832"/>
                      <a:pt x="12499" y="15046"/>
                    </a:cubicBezTo>
                    <a:cubicBezTo>
                      <a:pt x="12524" y="14542"/>
                      <a:pt x="12580" y="13160"/>
                      <a:pt x="12627" y="11970"/>
                    </a:cubicBezTo>
                    <a:cubicBezTo>
                      <a:pt x="12701" y="10071"/>
                      <a:pt x="12750" y="9375"/>
                      <a:pt x="12818" y="9375"/>
                    </a:cubicBezTo>
                    <a:close/>
                    <a:moveTo>
                      <a:pt x="12218" y="9529"/>
                    </a:moveTo>
                    <a:cubicBezTo>
                      <a:pt x="12274" y="9529"/>
                      <a:pt x="12291" y="9650"/>
                      <a:pt x="12262" y="9871"/>
                    </a:cubicBezTo>
                    <a:cubicBezTo>
                      <a:pt x="12222" y="10173"/>
                      <a:pt x="12057" y="14865"/>
                      <a:pt x="12057" y="15745"/>
                    </a:cubicBezTo>
                    <a:cubicBezTo>
                      <a:pt x="12057" y="15932"/>
                      <a:pt x="12050" y="16005"/>
                      <a:pt x="12012" y="16005"/>
                    </a:cubicBezTo>
                    <a:cubicBezTo>
                      <a:pt x="11991" y="16005"/>
                      <a:pt x="11962" y="15985"/>
                      <a:pt x="11921" y="15951"/>
                    </a:cubicBezTo>
                    <a:cubicBezTo>
                      <a:pt x="11799" y="15852"/>
                      <a:pt x="11791" y="15645"/>
                      <a:pt x="11835" y="13927"/>
                    </a:cubicBezTo>
                    <a:cubicBezTo>
                      <a:pt x="11879" y="12157"/>
                      <a:pt x="12020" y="9870"/>
                      <a:pt x="12097" y="9625"/>
                    </a:cubicBezTo>
                    <a:cubicBezTo>
                      <a:pt x="12116" y="9569"/>
                      <a:pt x="12166" y="9529"/>
                      <a:pt x="12218" y="9529"/>
                    </a:cubicBezTo>
                    <a:close/>
                    <a:moveTo>
                      <a:pt x="4858" y="15152"/>
                    </a:moveTo>
                    <a:cubicBezTo>
                      <a:pt x="4863" y="15152"/>
                      <a:pt x="4868" y="15159"/>
                      <a:pt x="4871" y="15174"/>
                    </a:cubicBezTo>
                    <a:cubicBezTo>
                      <a:pt x="4887" y="15260"/>
                      <a:pt x="4878" y="15489"/>
                      <a:pt x="4846" y="15693"/>
                    </a:cubicBezTo>
                    <a:cubicBezTo>
                      <a:pt x="4816" y="15882"/>
                      <a:pt x="4777" y="16022"/>
                      <a:pt x="4752" y="16022"/>
                    </a:cubicBezTo>
                    <a:cubicBezTo>
                      <a:pt x="4750" y="16022"/>
                      <a:pt x="4748" y="16021"/>
                      <a:pt x="4747" y="16019"/>
                    </a:cubicBezTo>
                    <a:cubicBezTo>
                      <a:pt x="4725" y="15995"/>
                      <a:pt x="4737" y="15761"/>
                      <a:pt x="4772" y="15501"/>
                    </a:cubicBezTo>
                    <a:cubicBezTo>
                      <a:pt x="4803" y="15289"/>
                      <a:pt x="4836" y="15152"/>
                      <a:pt x="4858" y="15152"/>
                    </a:cubicBezTo>
                    <a:close/>
                    <a:moveTo>
                      <a:pt x="12560" y="9444"/>
                    </a:moveTo>
                    <a:cubicBezTo>
                      <a:pt x="12614" y="9444"/>
                      <a:pt x="12624" y="9709"/>
                      <a:pt x="12588" y="10239"/>
                    </a:cubicBezTo>
                    <a:cubicBezTo>
                      <a:pt x="12560" y="10677"/>
                      <a:pt x="12486" y="12141"/>
                      <a:pt x="12426" y="13500"/>
                    </a:cubicBezTo>
                    <a:cubicBezTo>
                      <a:pt x="12366" y="14860"/>
                      <a:pt x="12294" y="15990"/>
                      <a:pt x="12267" y="16017"/>
                    </a:cubicBezTo>
                    <a:cubicBezTo>
                      <a:pt x="12260" y="16024"/>
                      <a:pt x="12254" y="16029"/>
                      <a:pt x="12249" y="16029"/>
                    </a:cubicBezTo>
                    <a:cubicBezTo>
                      <a:pt x="12204" y="16029"/>
                      <a:pt x="12215" y="15664"/>
                      <a:pt x="12299" y="12906"/>
                    </a:cubicBezTo>
                    <a:cubicBezTo>
                      <a:pt x="12386" y="10063"/>
                      <a:pt x="12433" y="9444"/>
                      <a:pt x="12560" y="9444"/>
                    </a:cubicBezTo>
                    <a:close/>
                    <a:moveTo>
                      <a:pt x="3947" y="15835"/>
                    </a:moveTo>
                    <a:cubicBezTo>
                      <a:pt x="3953" y="15835"/>
                      <a:pt x="3959" y="15843"/>
                      <a:pt x="3966" y="15860"/>
                    </a:cubicBezTo>
                    <a:cubicBezTo>
                      <a:pt x="3988" y="15916"/>
                      <a:pt x="3988" y="16007"/>
                      <a:pt x="3966" y="16064"/>
                    </a:cubicBezTo>
                    <a:cubicBezTo>
                      <a:pt x="3959" y="16081"/>
                      <a:pt x="3952" y="16089"/>
                      <a:pt x="3947" y="16089"/>
                    </a:cubicBezTo>
                    <a:cubicBezTo>
                      <a:pt x="3934" y="16089"/>
                      <a:pt x="3926" y="16043"/>
                      <a:pt x="3926" y="15962"/>
                    </a:cubicBezTo>
                    <a:cubicBezTo>
                      <a:pt x="3926" y="15882"/>
                      <a:pt x="3934" y="15835"/>
                      <a:pt x="3947" y="15835"/>
                    </a:cubicBezTo>
                    <a:close/>
                    <a:moveTo>
                      <a:pt x="2985" y="14714"/>
                    </a:moveTo>
                    <a:cubicBezTo>
                      <a:pt x="2988" y="14714"/>
                      <a:pt x="2991" y="14717"/>
                      <a:pt x="2994" y="14725"/>
                    </a:cubicBezTo>
                    <a:cubicBezTo>
                      <a:pt x="3012" y="14784"/>
                      <a:pt x="2983" y="15206"/>
                      <a:pt x="2924" y="15661"/>
                    </a:cubicBezTo>
                    <a:cubicBezTo>
                      <a:pt x="2874" y="16049"/>
                      <a:pt x="2822" y="16313"/>
                      <a:pt x="2796" y="16313"/>
                    </a:cubicBezTo>
                    <a:cubicBezTo>
                      <a:pt x="2791" y="16313"/>
                      <a:pt x="2788" y="16305"/>
                      <a:pt x="2785" y="16288"/>
                    </a:cubicBezTo>
                    <a:cubicBezTo>
                      <a:pt x="2748" y="16056"/>
                      <a:pt x="2924" y="14714"/>
                      <a:pt x="2985" y="14714"/>
                    </a:cubicBezTo>
                    <a:close/>
                    <a:moveTo>
                      <a:pt x="3361" y="14099"/>
                    </a:moveTo>
                    <a:cubicBezTo>
                      <a:pt x="3369" y="14099"/>
                      <a:pt x="3378" y="14105"/>
                      <a:pt x="3387" y="14114"/>
                    </a:cubicBezTo>
                    <a:cubicBezTo>
                      <a:pt x="3411" y="14135"/>
                      <a:pt x="3345" y="14692"/>
                      <a:pt x="3245" y="15351"/>
                    </a:cubicBezTo>
                    <a:cubicBezTo>
                      <a:pt x="3135" y="16072"/>
                      <a:pt x="3059" y="16430"/>
                      <a:pt x="3034" y="16430"/>
                    </a:cubicBezTo>
                    <a:cubicBezTo>
                      <a:pt x="3008" y="16430"/>
                      <a:pt x="3034" y="16061"/>
                      <a:pt x="3130" y="15327"/>
                    </a:cubicBezTo>
                    <a:cubicBezTo>
                      <a:pt x="3253" y="14369"/>
                      <a:pt x="3300" y="14099"/>
                      <a:pt x="3361" y="14099"/>
                    </a:cubicBezTo>
                    <a:close/>
                    <a:moveTo>
                      <a:pt x="4683" y="16164"/>
                    </a:moveTo>
                    <a:cubicBezTo>
                      <a:pt x="4688" y="16164"/>
                      <a:pt x="4693" y="16171"/>
                      <a:pt x="4699" y="16187"/>
                    </a:cubicBezTo>
                    <a:cubicBezTo>
                      <a:pt x="4723" y="16244"/>
                      <a:pt x="4723" y="16348"/>
                      <a:pt x="4699" y="16430"/>
                    </a:cubicBezTo>
                    <a:cubicBezTo>
                      <a:pt x="4691" y="16457"/>
                      <a:pt x="4684" y="16470"/>
                      <a:pt x="4678" y="16470"/>
                    </a:cubicBezTo>
                    <a:cubicBezTo>
                      <a:pt x="4666" y="16470"/>
                      <a:pt x="4658" y="16420"/>
                      <a:pt x="4658" y="16328"/>
                    </a:cubicBezTo>
                    <a:cubicBezTo>
                      <a:pt x="4658" y="16225"/>
                      <a:pt x="4669" y="16164"/>
                      <a:pt x="4683" y="16164"/>
                    </a:cubicBezTo>
                    <a:close/>
                    <a:moveTo>
                      <a:pt x="2303" y="13362"/>
                    </a:moveTo>
                    <a:cubicBezTo>
                      <a:pt x="2354" y="13362"/>
                      <a:pt x="2323" y="13691"/>
                      <a:pt x="2205" y="14464"/>
                    </a:cubicBezTo>
                    <a:cubicBezTo>
                      <a:pt x="2116" y="15043"/>
                      <a:pt x="2020" y="15820"/>
                      <a:pt x="1988" y="16191"/>
                    </a:cubicBezTo>
                    <a:cubicBezTo>
                      <a:pt x="1957" y="16543"/>
                      <a:pt x="1907" y="16805"/>
                      <a:pt x="1873" y="16805"/>
                    </a:cubicBezTo>
                    <a:cubicBezTo>
                      <a:pt x="1871" y="16805"/>
                      <a:pt x="1868" y="16804"/>
                      <a:pt x="1866" y="16802"/>
                    </a:cubicBezTo>
                    <a:cubicBezTo>
                      <a:pt x="1775" y="16708"/>
                      <a:pt x="2128" y="13615"/>
                      <a:pt x="2254" y="13413"/>
                    </a:cubicBezTo>
                    <a:cubicBezTo>
                      <a:pt x="2275" y="13379"/>
                      <a:pt x="2291" y="13362"/>
                      <a:pt x="2303" y="13362"/>
                    </a:cubicBezTo>
                    <a:close/>
                    <a:moveTo>
                      <a:pt x="2967" y="16876"/>
                    </a:moveTo>
                    <a:cubicBezTo>
                      <a:pt x="2971" y="16876"/>
                      <a:pt x="2976" y="16878"/>
                      <a:pt x="2980" y="16883"/>
                    </a:cubicBezTo>
                    <a:cubicBezTo>
                      <a:pt x="3006" y="16909"/>
                      <a:pt x="3011" y="16979"/>
                      <a:pt x="2990" y="17038"/>
                    </a:cubicBezTo>
                    <a:cubicBezTo>
                      <a:pt x="2979" y="17065"/>
                      <a:pt x="2970" y="17078"/>
                      <a:pt x="2963" y="17078"/>
                    </a:cubicBezTo>
                    <a:cubicBezTo>
                      <a:pt x="2951" y="17078"/>
                      <a:pt x="2943" y="17048"/>
                      <a:pt x="2940" y="16990"/>
                    </a:cubicBezTo>
                    <a:cubicBezTo>
                      <a:pt x="2937" y="16922"/>
                      <a:pt x="2950" y="16876"/>
                      <a:pt x="2967" y="16876"/>
                    </a:cubicBezTo>
                    <a:close/>
                    <a:moveTo>
                      <a:pt x="6551" y="14504"/>
                    </a:moveTo>
                    <a:cubicBezTo>
                      <a:pt x="6590" y="14504"/>
                      <a:pt x="6601" y="14707"/>
                      <a:pt x="6573" y="14964"/>
                    </a:cubicBezTo>
                    <a:cubicBezTo>
                      <a:pt x="6547" y="15224"/>
                      <a:pt x="6434" y="15888"/>
                      <a:pt x="6323" y="16451"/>
                    </a:cubicBezTo>
                    <a:lnTo>
                      <a:pt x="6125" y="17469"/>
                    </a:lnTo>
                    <a:lnTo>
                      <a:pt x="6119" y="16207"/>
                    </a:lnTo>
                    <a:cubicBezTo>
                      <a:pt x="6109" y="14618"/>
                      <a:pt x="6125" y="14559"/>
                      <a:pt x="6549" y="14504"/>
                    </a:cubicBezTo>
                    <a:cubicBezTo>
                      <a:pt x="6550" y="14504"/>
                      <a:pt x="6550" y="14504"/>
                      <a:pt x="6551" y="14504"/>
                    </a:cubicBezTo>
                    <a:close/>
                    <a:moveTo>
                      <a:pt x="2564" y="13494"/>
                    </a:moveTo>
                    <a:cubicBezTo>
                      <a:pt x="2612" y="13494"/>
                      <a:pt x="2553" y="14087"/>
                      <a:pt x="2407" y="15010"/>
                    </a:cubicBezTo>
                    <a:cubicBezTo>
                      <a:pt x="2292" y="15735"/>
                      <a:pt x="2163" y="16585"/>
                      <a:pt x="2120" y="16899"/>
                    </a:cubicBezTo>
                    <a:lnTo>
                      <a:pt x="2043" y="17470"/>
                    </a:lnTo>
                    <a:lnTo>
                      <a:pt x="2087" y="16818"/>
                    </a:lnTo>
                    <a:cubicBezTo>
                      <a:pt x="2134" y="16109"/>
                      <a:pt x="2421" y="13901"/>
                      <a:pt x="2499" y="13640"/>
                    </a:cubicBezTo>
                    <a:cubicBezTo>
                      <a:pt x="2529" y="13541"/>
                      <a:pt x="2551" y="13494"/>
                      <a:pt x="2564" y="13494"/>
                    </a:cubicBezTo>
                    <a:close/>
                    <a:moveTo>
                      <a:pt x="25137" y="12726"/>
                    </a:moveTo>
                    <a:cubicBezTo>
                      <a:pt x="25139" y="12726"/>
                      <a:pt x="25141" y="12726"/>
                      <a:pt x="25142" y="12727"/>
                    </a:cubicBezTo>
                    <a:cubicBezTo>
                      <a:pt x="25157" y="12741"/>
                      <a:pt x="25115" y="13507"/>
                      <a:pt x="25048" y="14419"/>
                    </a:cubicBezTo>
                    <a:cubicBezTo>
                      <a:pt x="24981" y="15332"/>
                      <a:pt x="24889" y="16378"/>
                      <a:pt x="24844" y="16732"/>
                    </a:cubicBezTo>
                    <a:cubicBezTo>
                      <a:pt x="24800" y="17090"/>
                      <a:pt x="24762" y="17418"/>
                      <a:pt x="24762" y="17465"/>
                    </a:cubicBezTo>
                    <a:cubicBezTo>
                      <a:pt x="24762" y="17470"/>
                      <a:pt x="24761" y="17472"/>
                      <a:pt x="24758" y="17472"/>
                    </a:cubicBezTo>
                    <a:cubicBezTo>
                      <a:pt x="24736" y="17472"/>
                      <a:pt x="24624" y="17302"/>
                      <a:pt x="24487" y="17053"/>
                    </a:cubicBezTo>
                    <a:lnTo>
                      <a:pt x="24208" y="16557"/>
                    </a:lnTo>
                    <a:lnTo>
                      <a:pt x="24443" y="15181"/>
                    </a:lnTo>
                    <a:cubicBezTo>
                      <a:pt x="24743" y="13413"/>
                      <a:pt x="24836" y="13020"/>
                      <a:pt x="24991" y="12843"/>
                    </a:cubicBezTo>
                    <a:cubicBezTo>
                      <a:pt x="25051" y="12776"/>
                      <a:pt x="25115" y="12726"/>
                      <a:pt x="25137" y="12726"/>
                    </a:cubicBezTo>
                    <a:close/>
                    <a:moveTo>
                      <a:pt x="4032" y="17037"/>
                    </a:moveTo>
                    <a:cubicBezTo>
                      <a:pt x="4037" y="17037"/>
                      <a:pt x="4042" y="17052"/>
                      <a:pt x="4047" y="17082"/>
                    </a:cubicBezTo>
                    <a:cubicBezTo>
                      <a:pt x="4066" y="17180"/>
                      <a:pt x="4066" y="17351"/>
                      <a:pt x="4047" y="17448"/>
                    </a:cubicBezTo>
                    <a:cubicBezTo>
                      <a:pt x="4042" y="17478"/>
                      <a:pt x="4037" y="17492"/>
                      <a:pt x="4032" y="17492"/>
                    </a:cubicBezTo>
                    <a:cubicBezTo>
                      <a:pt x="4021" y="17492"/>
                      <a:pt x="4014" y="17408"/>
                      <a:pt x="4014" y="17264"/>
                    </a:cubicBezTo>
                    <a:cubicBezTo>
                      <a:pt x="4014" y="17120"/>
                      <a:pt x="4021" y="17037"/>
                      <a:pt x="4032" y="17037"/>
                    </a:cubicBezTo>
                    <a:close/>
                    <a:moveTo>
                      <a:pt x="21215" y="10188"/>
                    </a:moveTo>
                    <a:cubicBezTo>
                      <a:pt x="21328" y="10188"/>
                      <a:pt x="21334" y="10282"/>
                      <a:pt x="21293" y="10886"/>
                    </a:cubicBezTo>
                    <a:cubicBezTo>
                      <a:pt x="21247" y="11628"/>
                      <a:pt x="21116" y="12781"/>
                      <a:pt x="21045" y="13068"/>
                    </a:cubicBezTo>
                    <a:cubicBezTo>
                      <a:pt x="21027" y="13137"/>
                      <a:pt x="21023" y="13170"/>
                      <a:pt x="21032" y="13170"/>
                    </a:cubicBezTo>
                    <a:cubicBezTo>
                      <a:pt x="21040" y="13170"/>
                      <a:pt x="21055" y="13149"/>
                      <a:pt x="21079" y="13108"/>
                    </a:cubicBezTo>
                    <a:cubicBezTo>
                      <a:pt x="21177" y="12952"/>
                      <a:pt x="21339" y="11830"/>
                      <a:pt x="21339" y="11326"/>
                    </a:cubicBezTo>
                    <a:cubicBezTo>
                      <a:pt x="21339" y="11113"/>
                      <a:pt x="21364" y="10759"/>
                      <a:pt x="21392" y="10551"/>
                    </a:cubicBezTo>
                    <a:cubicBezTo>
                      <a:pt x="21424" y="10318"/>
                      <a:pt x="21440" y="10229"/>
                      <a:pt x="21484" y="10229"/>
                    </a:cubicBezTo>
                    <a:cubicBezTo>
                      <a:pt x="21509" y="10229"/>
                      <a:pt x="21544" y="10258"/>
                      <a:pt x="21596" y="10307"/>
                    </a:cubicBezTo>
                    <a:cubicBezTo>
                      <a:pt x="21701" y="10403"/>
                      <a:pt x="21747" y="10560"/>
                      <a:pt x="21747" y="10820"/>
                    </a:cubicBezTo>
                    <a:cubicBezTo>
                      <a:pt x="21747" y="11446"/>
                      <a:pt x="21580" y="12612"/>
                      <a:pt x="21372" y="13427"/>
                    </a:cubicBezTo>
                    <a:cubicBezTo>
                      <a:pt x="21265" y="13849"/>
                      <a:pt x="21190" y="14214"/>
                      <a:pt x="21208" y="14232"/>
                    </a:cubicBezTo>
                    <a:cubicBezTo>
                      <a:pt x="21209" y="14233"/>
                      <a:pt x="21210" y="14233"/>
                      <a:pt x="21211" y="14233"/>
                    </a:cubicBezTo>
                    <a:cubicBezTo>
                      <a:pt x="21278" y="14233"/>
                      <a:pt x="21608" y="12891"/>
                      <a:pt x="21716" y="12172"/>
                    </a:cubicBezTo>
                    <a:cubicBezTo>
                      <a:pt x="21779" y="11764"/>
                      <a:pt x="21827" y="11267"/>
                      <a:pt x="21827" y="11053"/>
                    </a:cubicBezTo>
                    <a:cubicBezTo>
                      <a:pt x="21827" y="10808"/>
                      <a:pt x="21863" y="10665"/>
                      <a:pt x="21926" y="10665"/>
                    </a:cubicBezTo>
                    <a:cubicBezTo>
                      <a:pt x="22110" y="10665"/>
                      <a:pt x="22398" y="11016"/>
                      <a:pt x="22398" y="11243"/>
                    </a:cubicBezTo>
                    <a:cubicBezTo>
                      <a:pt x="22398" y="11435"/>
                      <a:pt x="21906" y="13532"/>
                      <a:pt x="21772" y="13907"/>
                    </a:cubicBezTo>
                    <a:cubicBezTo>
                      <a:pt x="21751" y="13965"/>
                      <a:pt x="21748" y="14003"/>
                      <a:pt x="21763" y="14003"/>
                    </a:cubicBezTo>
                    <a:cubicBezTo>
                      <a:pt x="21767" y="14003"/>
                      <a:pt x="21772" y="14000"/>
                      <a:pt x="21779" y="13995"/>
                    </a:cubicBezTo>
                    <a:cubicBezTo>
                      <a:pt x="21856" y="13924"/>
                      <a:pt x="22201" y="12692"/>
                      <a:pt x="22368" y="11887"/>
                    </a:cubicBezTo>
                    <a:cubicBezTo>
                      <a:pt x="22447" y="11504"/>
                      <a:pt x="22521" y="11180"/>
                      <a:pt x="22533" y="11161"/>
                    </a:cubicBezTo>
                    <a:cubicBezTo>
                      <a:pt x="22533" y="11161"/>
                      <a:pt x="22534" y="11161"/>
                      <a:pt x="22534" y="11161"/>
                    </a:cubicBezTo>
                    <a:cubicBezTo>
                      <a:pt x="22564" y="11161"/>
                      <a:pt x="22976" y="11522"/>
                      <a:pt x="23461" y="11972"/>
                    </a:cubicBezTo>
                    <a:cubicBezTo>
                      <a:pt x="24259" y="12712"/>
                      <a:pt x="24364" y="12839"/>
                      <a:pt x="24321" y="13024"/>
                    </a:cubicBezTo>
                    <a:cubicBezTo>
                      <a:pt x="24294" y="13138"/>
                      <a:pt x="24155" y="13960"/>
                      <a:pt x="24012" y="14849"/>
                    </a:cubicBezTo>
                    <a:cubicBezTo>
                      <a:pt x="23774" y="16323"/>
                      <a:pt x="23734" y="16474"/>
                      <a:pt x="23564" y="16552"/>
                    </a:cubicBezTo>
                    <a:cubicBezTo>
                      <a:pt x="23481" y="16589"/>
                      <a:pt x="23406" y="16611"/>
                      <a:pt x="23369" y="16611"/>
                    </a:cubicBezTo>
                    <a:cubicBezTo>
                      <a:pt x="23359" y="16611"/>
                      <a:pt x="23351" y="16609"/>
                      <a:pt x="23347" y="16605"/>
                    </a:cubicBezTo>
                    <a:cubicBezTo>
                      <a:pt x="23317" y="16569"/>
                      <a:pt x="23581" y="13853"/>
                      <a:pt x="23652" y="13493"/>
                    </a:cubicBezTo>
                    <a:cubicBezTo>
                      <a:pt x="23680" y="13354"/>
                      <a:pt x="23656" y="13279"/>
                      <a:pt x="23617" y="13279"/>
                    </a:cubicBezTo>
                    <a:cubicBezTo>
                      <a:pt x="23584" y="13279"/>
                      <a:pt x="23540" y="13335"/>
                      <a:pt x="23510" y="13453"/>
                    </a:cubicBezTo>
                    <a:cubicBezTo>
                      <a:pt x="23485" y="13547"/>
                      <a:pt x="23401" y="14304"/>
                      <a:pt x="23323" y="15127"/>
                    </a:cubicBezTo>
                    <a:cubicBezTo>
                      <a:pt x="23187" y="16562"/>
                      <a:pt x="23172" y="16634"/>
                      <a:pt x="22993" y="16716"/>
                    </a:cubicBezTo>
                    <a:cubicBezTo>
                      <a:pt x="22923" y="16748"/>
                      <a:pt x="22853" y="16765"/>
                      <a:pt x="22805" y="16765"/>
                    </a:cubicBezTo>
                    <a:cubicBezTo>
                      <a:pt x="22781" y="16765"/>
                      <a:pt x="22763" y="16761"/>
                      <a:pt x="22752" y="16752"/>
                    </a:cubicBezTo>
                    <a:cubicBezTo>
                      <a:pt x="22723" y="16725"/>
                      <a:pt x="22778" y="16021"/>
                      <a:pt x="22875" y="15181"/>
                    </a:cubicBezTo>
                    <a:cubicBezTo>
                      <a:pt x="22970" y="14343"/>
                      <a:pt x="23036" y="13643"/>
                      <a:pt x="23017" y="13624"/>
                    </a:cubicBezTo>
                    <a:cubicBezTo>
                      <a:pt x="23015" y="13623"/>
                      <a:pt x="23013" y="13622"/>
                      <a:pt x="23011" y="13622"/>
                    </a:cubicBezTo>
                    <a:cubicBezTo>
                      <a:pt x="22972" y="13622"/>
                      <a:pt x="22920" y="14010"/>
                      <a:pt x="22752" y="15514"/>
                    </a:cubicBezTo>
                    <a:cubicBezTo>
                      <a:pt x="22677" y="16191"/>
                      <a:pt x="22596" y="16759"/>
                      <a:pt x="22569" y="16790"/>
                    </a:cubicBezTo>
                    <a:cubicBezTo>
                      <a:pt x="22542" y="16819"/>
                      <a:pt x="22399" y="16867"/>
                      <a:pt x="22243" y="16899"/>
                    </a:cubicBezTo>
                    <a:lnTo>
                      <a:pt x="21967" y="16957"/>
                    </a:lnTo>
                    <a:lnTo>
                      <a:pt x="22021" y="16517"/>
                    </a:lnTo>
                    <a:cubicBezTo>
                      <a:pt x="22105" y="15836"/>
                      <a:pt x="22178" y="14499"/>
                      <a:pt x="22131" y="14499"/>
                    </a:cubicBezTo>
                    <a:cubicBezTo>
                      <a:pt x="22131" y="14499"/>
                      <a:pt x="22130" y="14500"/>
                      <a:pt x="22129" y="14500"/>
                    </a:cubicBezTo>
                    <a:cubicBezTo>
                      <a:pt x="22108" y="14520"/>
                      <a:pt x="22049" y="15011"/>
                      <a:pt x="21997" y="15597"/>
                    </a:cubicBezTo>
                    <a:cubicBezTo>
                      <a:pt x="21879" y="16982"/>
                      <a:pt x="21874" y="17000"/>
                      <a:pt x="21616" y="17049"/>
                    </a:cubicBezTo>
                    <a:lnTo>
                      <a:pt x="21395" y="17088"/>
                    </a:lnTo>
                    <a:lnTo>
                      <a:pt x="21395" y="17088"/>
                    </a:lnTo>
                    <a:lnTo>
                      <a:pt x="21448" y="16552"/>
                    </a:lnTo>
                    <a:cubicBezTo>
                      <a:pt x="21535" y="15682"/>
                      <a:pt x="21583" y="14859"/>
                      <a:pt x="21548" y="14859"/>
                    </a:cubicBezTo>
                    <a:cubicBezTo>
                      <a:pt x="21546" y="14859"/>
                      <a:pt x="21544" y="14861"/>
                      <a:pt x="21542" y="14865"/>
                    </a:cubicBezTo>
                    <a:cubicBezTo>
                      <a:pt x="21519" y="14911"/>
                      <a:pt x="21448" y="15415"/>
                      <a:pt x="21384" y="15985"/>
                    </a:cubicBezTo>
                    <a:cubicBezTo>
                      <a:pt x="21319" y="16556"/>
                      <a:pt x="21244" y="17060"/>
                      <a:pt x="21217" y="17105"/>
                    </a:cubicBezTo>
                    <a:cubicBezTo>
                      <a:pt x="21190" y="17151"/>
                      <a:pt x="21074" y="17185"/>
                      <a:pt x="20959" y="17185"/>
                    </a:cubicBezTo>
                    <a:cubicBezTo>
                      <a:pt x="20789" y="17185"/>
                      <a:pt x="20758" y="17153"/>
                      <a:pt x="20797" y="17004"/>
                    </a:cubicBezTo>
                    <a:cubicBezTo>
                      <a:pt x="20823" y="16901"/>
                      <a:pt x="20863" y="16584"/>
                      <a:pt x="20890" y="16291"/>
                    </a:cubicBezTo>
                    <a:cubicBezTo>
                      <a:pt x="20914" y="16018"/>
                      <a:pt x="20907" y="15899"/>
                      <a:pt x="20886" y="15899"/>
                    </a:cubicBezTo>
                    <a:cubicBezTo>
                      <a:pt x="20851" y="15899"/>
                      <a:pt x="20779" y="16196"/>
                      <a:pt x="20730" y="16651"/>
                    </a:cubicBezTo>
                    <a:cubicBezTo>
                      <a:pt x="20680" y="17124"/>
                      <a:pt x="20642" y="17218"/>
                      <a:pt x="20475" y="17288"/>
                    </a:cubicBezTo>
                    <a:cubicBezTo>
                      <a:pt x="20402" y="17321"/>
                      <a:pt x="20325" y="17340"/>
                      <a:pt x="20276" y="17340"/>
                    </a:cubicBezTo>
                    <a:cubicBezTo>
                      <a:pt x="20255" y="17340"/>
                      <a:pt x="20238" y="17336"/>
                      <a:pt x="20230" y="17329"/>
                    </a:cubicBezTo>
                    <a:cubicBezTo>
                      <a:pt x="20204" y="17304"/>
                      <a:pt x="20225" y="16934"/>
                      <a:pt x="20278" y="16510"/>
                    </a:cubicBezTo>
                    <a:cubicBezTo>
                      <a:pt x="20332" y="16088"/>
                      <a:pt x="20361" y="15686"/>
                      <a:pt x="20341" y="15626"/>
                    </a:cubicBezTo>
                    <a:cubicBezTo>
                      <a:pt x="20340" y="15622"/>
                      <a:pt x="20338" y="15620"/>
                      <a:pt x="20336" y="15620"/>
                    </a:cubicBezTo>
                    <a:cubicBezTo>
                      <a:pt x="20312" y="15620"/>
                      <a:pt x="20253" y="15968"/>
                      <a:pt x="20198" y="16437"/>
                    </a:cubicBezTo>
                    <a:cubicBezTo>
                      <a:pt x="20141" y="16941"/>
                      <a:pt x="20070" y="17369"/>
                      <a:pt x="20043" y="17386"/>
                    </a:cubicBezTo>
                    <a:cubicBezTo>
                      <a:pt x="20016" y="17401"/>
                      <a:pt x="19868" y="17441"/>
                      <a:pt x="19722" y="17472"/>
                    </a:cubicBezTo>
                    <a:lnTo>
                      <a:pt x="19449" y="17528"/>
                    </a:lnTo>
                    <a:lnTo>
                      <a:pt x="19503" y="16848"/>
                    </a:lnTo>
                    <a:cubicBezTo>
                      <a:pt x="19532" y="16474"/>
                      <a:pt x="19574" y="16085"/>
                      <a:pt x="19592" y="15983"/>
                    </a:cubicBezTo>
                    <a:cubicBezTo>
                      <a:pt x="19612" y="15886"/>
                      <a:pt x="19590" y="15801"/>
                      <a:pt x="19547" y="15801"/>
                    </a:cubicBezTo>
                    <a:cubicBezTo>
                      <a:pt x="19502" y="15801"/>
                      <a:pt x="19465" y="15943"/>
                      <a:pt x="19465" y="16114"/>
                    </a:cubicBezTo>
                    <a:cubicBezTo>
                      <a:pt x="19465" y="16287"/>
                      <a:pt x="19441" y="16656"/>
                      <a:pt x="19412" y="16933"/>
                    </a:cubicBezTo>
                    <a:lnTo>
                      <a:pt x="19358" y="17438"/>
                    </a:lnTo>
                    <a:lnTo>
                      <a:pt x="18881" y="16970"/>
                    </a:lnTo>
                    <a:cubicBezTo>
                      <a:pt x="18620" y="16715"/>
                      <a:pt x="18405" y="16451"/>
                      <a:pt x="18405" y="16391"/>
                    </a:cubicBezTo>
                    <a:cubicBezTo>
                      <a:pt x="18405" y="16346"/>
                      <a:pt x="18384" y="16316"/>
                      <a:pt x="18359" y="16316"/>
                    </a:cubicBezTo>
                    <a:cubicBezTo>
                      <a:pt x="18353" y="16316"/>
                      <a:pt x="18346" y="16318"/>
                      <a:pt x="18339" y="16322"/>
                    </a:cubicBezTo>
                    <a:cubicBezTo>
                      <a:pt x="18338" y="16322"/>
                      <a:pt x="18337" y="16323"/>
                      <a:pt x="18334" y="16323"/>
                    </a:cubicBezTo>
                    <a:cubicBezTo>
                      <a:pt x="18278" y="16323"/>
                      <a:pt x="17938" y="16027"/>
                      <a:pt x="17553" y="15641"/>
                    </a:cubicBezTo>
                    <a:lnTo>
                      <a:pt x="16832" y="14920"/>
                    </a:lnTo>
                    <a:lnTo>
                      <a:pt x="16889" y="14492"/>
                    </a:lnTo>
                    <a:cubicBezTo>
                      <a:pt x="16921" y="14257"/>
                      <a:pt x="17086" y="13511"/>
                      <a:pt x="17260" y="12834"/>
                    </a:cubicBezTo>
                    <a:cubicBezTo>
                      <a:pt x="17433" y="12157"/>
                      <a:pt x="17587" y="11517"/>
                      <a:pt x="17603" y="11409"/>
                    </a:cubicBezTo>
                    <a:cubicBezTo>
                      <a:pt x="17617" y="11302"/>
                      <a:pt x="17682" y="11196"/>
                      <a:pt x="17742" y="11176"/>
                    </a:cubicBezTo>
                    <a:cubicBezTo>
                      <a:pt x="17754" y="11172"/>
                      <a:pt x="17766" y="11170"/>
                      <a:pt x="17775" y="11170"/>
                    </a:cubicBezTo>
                    <a:cubicBezTo>
                      <a:pt x="17827" y="11170"/>
                      <a:pt x="17832" y="11233"/>
                      <a:pt x="17802" y="11391"/>
                    </a:cubicBezTo>
                    <a:cubicBezTo>
                      <a:pt x="17713" y="11845"/>
                      <a:pt x="17681" y="12068"/>
                      <a:pt x="17705" y="12068"/>
                    </a:cubicBezTo>
                    <a:cubicBezTo>
                      <a:pt x="17712" y="12068"/>
                      <a:pt x="17724" y="12049"/>
                      <a:pt x="17740" y="12010"/>
                    </a:cubicBezTo>
                    <a:cubicBezTo>
                      <a:pt x="17778" y="11918"/>
                      <a:pt x="17835" y="11681"/>
                      <a:pt x="17867" y="11469"/>
                    </a:cubicBezTo>
                    <a:cubicBezTo>
                      <a:pt x="17921" y="11112"/>
                      <a:pt x="17944" y="11084"/>
                      <a:pt x="18286" y="10965"/>
                    </a:cubicBezTo>
                    <a:cubicBezTo>
                      <a:pt x="18436" y="10912"/>
                      <a:pt x="18532" y="10886"/>
                      <a:pt x="18587" y="10886"/>
                    </a:cubicBezTo>
                    <a:cubicBezTo>
                      <a:pt x="18631" y="10886"/>
                      <a:pt x="18650" y="10903"/>
                      <a:pt x="18650" y="10935"/>
                    </a:cubicBezTo>
                    <a:cubicBezTo>
                      <a:pt x="18650" y="10989"/>
                      <a:pt x="18525" y="11518"/>
                      <a:pt x="18373" y="12112"/>
                    </a:cubicBezTo>
                    <a:cubicBezTo>
                      <a:pt x="18219" y="12707"/>
                      <a:pt x="18130" y="13213"/>
                      <a:pt x="18170" y="13235"/>
                    </a:cubicBezTo>
                    <a:cubicBezTo>
                      <a:pt x="18180" y="13242"/>
                      <a:pt x="18191" y="13245"/>
                      <a:pt x="18201" y="13245"/>
                    </a:cubicBezTo>
                    <a:cubicBezTo>
                      <a:pt x="18296" y="13245"/>
                      <a:pt x="18392" y="12961"/>
                      <a:pt x="18652" y="11970"/>
                    </a:cubicBezTo>
                    <a:cubicBezTo>
                      <a:pt x="18799" y="11409"/>
                      <a:pt x="18948" y="10894"/>
                      <a:pt x="18985" y="10822"/>
                    </a:cubicBezTo>
                    <a:cubicBezTo>
                      <a:pt x="19047" y="10702"/>
                      <a:pt x="19775" y="10483"/>
                      <a:pt x="20080" y="10483"/>
                    </a:cubicBezTo>
                    <a:cubicBezTo>
                      <a:pt x="20100" y="10483"/>
                      <a:pt x="20118" y="10484"/>
                      <a:pt x="20134" y="10486"/>
                    </a:cubicBezTo>
                    <a:cubicBezTo>
                      <a:pt x="20146" y="10487"/>
                      <a:pt x="20157" y="10488"/>
                      <a:pt x="20167" y="10488"/>
                    </a:cubicBezTo>
                    <a:cubicBezTo>
                      <a:pt x="20234" y="10488"/>
                      <a:pt x="20281" y="10461"/>
                      <a:pt x="20281" y="10423"/>
                    </a:cubicBezTo>
                    <a:cubicBezTo>
                      <a:pt x="20281" y="10378"/>
                      <a:pt x="20375" y="10340"/>
                      <a:pt x="20490" y="10340"/>
                    </a:cubicBezTo>
                    <a:lnTo>
                      <a:pt x="20697" y="10340"/>
                    </a:lnTo>
                    <a:lnTo>
                      <a:pt x="20657" y="11094"/>
                    </a:lnTo>
                    <a:cubicBezTo>
                      <a:pt x="20637" y="11471"/>
                      <a:pt x="20634" y="11644"/>
                      <a:pt x="20651" y="11644"/>
                    </a:cubicBezTo>
                    <a:cubicBezTo>
                      <a:pt x="20659" y="11644"/>
                      <a:pt x="20671" y="11602"/>
                      <a:pt x="20689" y="11522"/>
                    </a:cubicBezTo>
                    <a:cubicBezTo>
                      <a:pt x="20729" y="11346"/>
                      <a:pt x="20764" y="10985"/>
                      <a:pt x="20765" y="10732"/>
                    </a:cubicBezTo>
                    <a:cubicBezTo>
                      <a:pt x="20771" y="10259"/>
                      <a:pt x="20804" y="10217"/>
                      <a:pt x="21193" y="10189"/>
                    </a:cubicBezTo>
                    <a:cubicBezTo>
                      <a:pt x="21201" y="10188"/>
                      <a:pt x="21208" y="10188"/>
                      <a:pt x="21215" y="10188"/>
                    </a:cubicBezTo>
                    <a:close/>
                    <a:moveTo>
                      <a:pt x="7457" y="15295"/>
                    </a:moveTo>
                    <a:cubicBezTo>
                      <a:pt x="7473" y="15295"/>
                      <a:pt x="7489" y="15311"/>
                      <a:pt x="7505" y="15340"/>
                    </a:cubicBezTo>
                    <a:cubicBezTo>
                      <a:pt x="7556" y="15427"/>
                      <a:pt x="7536" y="15854"/>
                      <a:pt x="7449" y="16554"/>
                    </a:cubicBezTo>
                    <a:cubicBezTo>
                      <a:pt x="7373" y="17147"/>
                      <a:pt x="7305" y="17640"/>
                      <a:pt x="7293" y="17652"/>
                    </a:cubicBezTo>
                    <a:cubicBezTo>
                      <a:pt x="7292" y="17652"/>
                      <a:pt x="7292" y="17653"/>
                      <a:pt x="7292" y="17653"/>
                    </a:cubicBezTo>
                    <a:cubicBezTo>
                      <a:pt x="7279" y="17653"/>
                      <a:pt x="7224" y="17446"/>
                      <a:pt x="7168" y="17184"/>
                    </a:cubicBezTo>
                    <a:cubicBezTo>
                      <a:pt x="7057" y="16663"/>
                      <a:pt x="7076" y="16427"/>
                      <a:pt x="7290" y="15686"/>
                    </a:cubicBezTo>
                    <a:cubicBezTo>
                      <a:pt x="7370" y="15408"/>
                      <a:pt x="7415" y="15295"/>
                      <a:pt x="7457" y="15295"/>
                    </a:cubicBezTo>
                    <a:close/>
                    <a:moveTo>
                      <a:pt x="25819" y="12639"/>
                    </a:moveTo>
                    <a:cubicBezTo>
                      <a:pt x="26020" y="12639"/>
                      <a:pt x="25998" y="12850"/>
                      <a:pt x="25959" y="13820"/>
                    </a:cubicBezTo>
                    <a:cubicBezTo>
                      <a:pt x="25907" y="15143"/>
                      <a:pt x="25789" y="15789"/>
                      <a:pt x="25359" y="17133"/>
                    </a:cubicBezTo>
                    <a:cubicBezTo>
                      <a:pt x="25164" y="17741"/>
                      <a:pt x="25095" y="17933"/>
                      <a:pt x="25028" y="17933"/>
                    </a:cubicBezTo>
                    <a:cubicBezTo>
                      <a:pt x="25005" y="17933"/>
                      <a:pt x="24982" y="17909"/>
                      <a:pt x="24953" y="17871"/>
                    </a:cubicBezTo>
                    <a:cubicBezTo>
                      <a:pt x="24882" y="17775"/>
                      <a:pt x="24850" y="17613"/>
                      <a:pt x="24876" y="17468"/>
                    </a:cubicBezTo>
                    <a:cubicBezTo>
                      <a:pt x="24940" y="17085"/>
                      <a:pt x="25091" y="15472"/>
                      <a:pt x="25195" y="14047"/>
                    </a:cubicBezTo>
                    <a:lnTo>
                      <a:pt x="25290" y="12743"/>
                    </a:lnTo>
                    <a:lnTo>
                      <a:pt x="25534" y="12690"/>
                    </a:lnTo>
                    <a:cubicBezTo>
                      <a:pt x="25659" y="12663"/>
                      <a:pt x="25752" y="12639"/>
                      <a:pt x="25819" y="12639"/>
                    </a:cubicBezTo>
                    <a:close/>
                    <a:moveTo>
                      <a:pt x="2644" y="14891"/>
                    </a:moveTo>
                    <a:cubicBezTo>
                      <a:pt x="2686" y="14891"/>
                      <a:pt x="2646" y="15454"/>
                      <a:pt x="2528" y="16384"/>
                    </a:cubicBezTo>
                    <a:cubicBezTo>
                      <a:pt x="2436" y="17119"/>
                      <a:pt x="2358" y="17829"/>
                      <a:pt x="2356" y="17961"/>
                    </a:cubicBezTo>
                    <a:cubicBezTo>
                      <a:pt x="2353" y="18080"/>
                      <a:pt x="2350" y="18135"/>
                      <a:pt x="2336" y="18135"/>
                    </a:cubicBezTo>
                    <a:cubicBezTo>
                      <a:pt x="2325" y="18135"/>
                      <a:pt x="2307" y="18101"/>
                      <a:pt x="2280" y="18037"/>
                    </a:cubicBezTo>
                    <a:cubicBezTo>
                      <a:pt x="2181" y="17804"/>
                      <a:pt x="2177" y="17386"/>
                      <a:pt x="2267" y="17386"/>
                    </a:cubicBezTo>
                    <a:cubicBezTo>
                      <a:pt x="2273" y="17386"/>
                      <a:pt x="2280" y="17388"/>
                      <a:pt x="2288" y="17393"/>
                    </a:cubicBezTo>
                    <a:cubicBezTo>
                      <a:pt x="2303" y="17402"/>
                      <a:pt x="2316" y="17407"/>
                      <a:pt x="2326" y="17407"/>
                    </a:cubicBezTo>
                    <a:cubicBezTo>
                      <a:pt x="2359" y="17407"/>
                      <a:pt x="2361" y="17355"/>
                      <a:pt x="2334" y="17250"/>
                    </a:cubicBezTo>
                    <a:cubicBezTo>
                      <a:pt x="2285" y="17060"/>
                      <a:pt x="2451" y="15579"/>
                      <a:pt x="2578" y="15074"/>
                    </a:cubicBezTo>
                    <a:cubicBezTo>
                      <a:pt x="2609" y="14950"/>
                      <a:pt x="2631" y="14891"/>
                      <a:pt x="2644" y="14891"/>
                    </a:cubicBezTo>
                    <a:close/>
                    <a:moveTo>
                      <a:pt x="3708" y="17642"/>
                    </a:moveTo>
                    <a:cubicBezTo>
                      <a:pt x="3712" y="17642"/>
                      <a:pt x="3716" y="17659"/>
                      <a:pt x="3721" y="17694"/>
                    </a:cubicBezTo>
                    <a:cubicBezTo>
                      <a:pt x="3740" y="17815"/>
                      <a:pt x="3740" y="18019"/>
                      <a:pt x="3721" y="18142"/>
                    </a:cubicBezTo>
                    <a:cubicBezTo>
                      <a:pt x="3716" y="18177"/>
                      <a:pt x="3711" y="18193"/>
                      <a:pt x="3706" y="18193"/>
                    </a:cubicBezTo>
                    <a:cubicBezTo>
                      <a:pt x="3696" y="18193"/>
                      <a:pt x="3689" y="18092"/>
                      <a:pt x="3689" y="17918"/>
                    </a:cubicBezTo>
                    <a:cubicBezTo>
                      <a:pt x="3689" y="17744"/>
                      <a:pt x="3697" y="17642"/>
                      <a:pt x="3708" y="17642"/>
                    </a:cubicBezTo>
                    <a:close/>
                    <a:moveTo>
                      <a:pt x="2734" y="16604"/>
                    </a:moveTo>
                    <a:cubicBezTo>
                      <a:pt x="2764" y="16604"/>
                      <a:pt x="2768" y="16910"/>
                      <a:pt x="2730" y="17419"/>
                    </a:cubicBezTo>
                    <a:cubicBezTo>
                      <a:pt x="2697" y="17867"/>
                      <a:pt x="2638" y="18337"/>
                      <a:pt x="2598" y="18462"/>
                    </a:cubicBezTo>
                    <a:cubicBezTo>
                      <a:pt x="2591" y="18483"/>
                      <a:pt x="2585" y="18493"/>
                      <a:pt x="2581" y="18493"/>
                    </a:cubicBezTo>
                    <a:cubicBezTo>
                      <a:pt x="2532" y="18493"/>
                      <a:pt x="2578" y="17472"/>
                      <a:pt x="2659" y="16915"/>
                    </a:cubicBezTo>
                    <a:cubicBezTo>
                      <a:pt x="2691" y="16702"/>
                      <a:pt x="2717" y="16604"/>
                      <a:pt x="2734" y="16604"/>
                    </a:cubicBezTo>
                    <a:close/>
                    <a:moveTo>
                      <a:pt x="3958" y="17929"/>
                    </a:moveTo>
                    <a:cubicBezTo>
                      <a:pt x="3961" y="17929"/>
                      <a:pt x="3966" y="17958"/>
                      <a:pt x="3970" y="18019"/>
                    </a:cubicBezTo>
                    <a:cubicBezTo>
                      <a:pt x="3984" y="18230"/>
                      <a:pt x="3984" y="18581"/>
                      <a:pt x="3970" y="18794"/>
                    </a:cubicBezTo>
                    <a:cubicBezTo>
                      <a:pt x="3966" y="18855"/>
                      <a:pt x="3961" y="18884"/>
                      <a:pt x="3958" y="18884"/>
                    </a:cubicBezTo>
                    <a:cubicBezTo>
                      <a:pt x="3948" y="18884"/>
                      <a:pt x="3942" y="18708"/>
                      <a:pt x="3942" y="18406"/>
                    </a:cubicBezTo>
                    <a:cubicBezTo>
                      <a:pt x="3942" y="18104"/>
                      <a:pt x="3948" y="17929"/>
                      <a:pt x="3958" y="17929"/>
                    </a:cubicBezTo>
                    <a:close/>
                    <a:moveTo>
                      <a:pt x="3619" y="18638"/>
                    </a:moveTo>
                    <a:cubicBezTo>
                      <a:pt x="3624" y="18638"/>
                      <a:pt x="3630" y="18649"/>
                      <a:pt x="3635" y="18671"/>
                    </a:cubicBezTo>
                    <a:cubicBezTo>
                      <a:pt x="3656" y="18751"/>
                      <a:pt x="3656" y="18874"/>
                      <a:pt x="3635" y="18956"/>
                    </a:cubicBezTo>
                    <a:cubicBezTo>
                      <a:pt x="3630" y="18978"/>
                      <a:pt x="3624" y="18988"/>
                      <a:pt x="3620" y="18988"/>
                    </a:cubicBezTo>
                    <a:cubicBezTo>
                      <a:pt x="3608" y="18988"/>
                      <a:pt x="3599" y="18924"/>
                      <a:pt x="3599" y="18814"/>
                    </a:cubicBezTo>
                    <a:cubicBezTo>
                      <a:pt x="3599" y="18703"/>
                      <a:pt x="3607" y="18638"/>
                      <a:pt x="3619" y="18638"/>
                    </a:cubicBezTo>
                    <a:close/>
                    <a:moveTo>
                      <a:pt x="9407" y="18621"/>
                    </a:moveTo>
                    <a:cubicBezTo>
                      <a:pt x="9521" y="18621"/>
                      <a:pt x="9837" y="18991"/>
                      <a:pt x="9886" y="19237"/>
                    </a:cubicBezTo>
                    <a:cubicBezTo>
                      <a:pt x="9914" y="19376"/>
                      <a:pt x="9926" y="19500"/>
                      <a:pt x="9911" y="19512"/>
                    </a:cubicBezTo>
                    <a:cubicBezTo>
                      <a:pt x="9909" y="19514"/>
                      <a:pt x="9906" y="19515"/>
                      <a:pt x="9903" y="19515"/>
                    </a:cubicBezTo>
                    <a:cubicBezTo>
                      <a:pt x="9822" y="19515"/>
                      <a:pt x="9365" y="18816"/>
                      <a:pt x="9365" y="18683"/>
                    </a:cubicBezTo>
                    <a:cubicBezTo>
                      <a:pt x="9365" y="18639"/>
                      <a:pt x="9381" y="18621"/>
                      <a:pt x="9407" y="18621"/>
                    </a:cubicBezTo>
                    <a:close/>
                    <a:moveTo>
                      <a:pt x="3137" y="17189"/>
                    </a:moveTo>
                    <a:cubicBezTo>
                      <a:pt x="3151" y="17189"/>
                      <a:pt x="3161" y="17307"/>
                      <a:pt x="3177" y="17510"/>
                    </a:cubicBezTo>
                    <a:cubicBezTo>
                      <a:pt x="3198" y="17801"/>
                      <a:pt x="3197" y="18406"/>
                      <a:pt x="3171" y="18854"/>
                    </a:cubicBezTo>
                    <a:cubicBezTo>
                      <a:pt x="3144" y="19363"/>
                      <a:pt x="3130" y="19548"/>
                      <a:pt x="3095" y="19548"/>
                    </a:cubicBezTo>
                    <a:cubicBezTo>
                      <a:pt x="3077" y="19548"/>
                      <a:pt x="3054" y="19501"/>
                      <a:pt x="3020" y="19424"/>
                    </a:cubicBezTo>
                    <a:cubicBezTo>
                      <a:pt x="2933" y="19222"/>
                      <a:pt x="2933" y="18992"/>
                      <a:pt x="3026" y="18080"/>
                    </a:cubicBezTo>
                    <a:cubicBezTo>
                      <a:pt x="3089" y="17451"/>
                      <a:pt x="3117" y="17189"/>
                      <a:pt x="3137" y="17189"/>
                    </a:cubicBezTo>
                    <a:close/>
                    <a:moveTo>
                      <a:pt x="3736" y="14298"/>
                    </a:moveTo>
                    <a:cubicBezTo>
                      <a:pt x="3762" y="14298"/>
                      <a:pt x="3792" y="14310"/>
                      <a:pt x="3831" y="14330"/>
                    </a:cubicBezTo>
                    <a:cubicBezTo>
                      <a:pt x="3943" y="14391"/>
                      <a:pt x="3971" y="14470"/>
                      <a:pt x="3943" y="14631"/>
                    </a:cubicBezTo>
                    <a:cubicBezTo>
                      <a:pt x="3784" y="15566"/>
                      <a:pt x="3559" y="17533"/>
                      <a:pt x="3480" y="18675"/>
                    </a:cubicBezTo>
                    <a:cubicBezTo>
                      <a:pt x="3430" y="19399"/>
                      <a:pt x="3371" y="19963"/>
                      <a:pt x="3344" y="19963"/>
                    </a:cubicBezTo>
                    <a:cubicBezTo>
                      <a:pt x="3343" y="19963"/>
                      <a:pt x="3342" y="19963"/>
                      <a:pt x="3341" y="19961"/>
                    </a:cubicBezTo>
                    <a:cubicBezTo>
                      <a:pt x="3258" y="19828"/>
                      <a:pt x="3413" y="17754"/>
                      <a:pt x="3629" y="16132"/>
                    </a:cubicBezTo>
                    <a:cubicBezTo>
                      <a:pt x="3793" y="14899"/>
                      <a:pt x="3826" y="14479"/>
                      <a:pt x="3745" y="14479"/>
                    </a:cubicBezTo>
                    <a:cubicBezTo>
                      <a:pt x="3734" y="14479"/>
                      <a:pt x="3720" y="14487"/>
                      <a:pt x="3704" y="14503"/>
                    </a:cubicBezTo>
                    <a:cubicBezTo>
                      <a:pt x="3682" y="14524"/>
                      <a:pt x="3574" y="15149"/>
                      <a:pt x="3468" y="15883"/>
                    </a:cubicBezTo>
                    <a:cubicBezTo>
                      <a:pt x="3361" y="16619"/>
                      <a:pt x="3309" y="16931"/>
                      <a:pt x="3285" y="16931"/>
                    </a:cubicBezTo>
                    <a:cubicBezTo>
                      <a:pt x="3273" y="16931"/>
                      <a:pt x="3268" y="16858"/>
                      <a:pt x="3266" y="16725"/>
                    </a:cubicBezTo>
                    <a:cubicBezTo>
                      <a:pt x="3258" y="16221"/>
                      <a:pt x="3442" y="14991"/>
                      <a:pt x="3594" y="14518"/>
                    </a:cubicBezTo>
                    <a:cubicBezTo>
                      <a:pt x="3645" y="14360"/>
                      <a:pt x="3678" y="14298"/>
                      <a:pt x="3736" y="14298"/>
                    </a:cubicBezTo>
                    <a:close/>
                    <a:moveTo>
                      <a:pt x="3537" y="20053"/>
                    </a:moveTo>
                    <a:cubicBezTo>
                      <a:pt x="3541" y="20053"/>
                      <a:pt x="3546" y="20056"/>
                      <a:pt x="3550" y="20060"/>
                    </a:cubicBezTo>
                    <a:cubicBezTo>
                      <a:pt x="3578" y="20086"/>
                      <a:pt x="3581" y="20158"/>
                      <a:pt x="3559" y="20214"/>
                    </a:cubicBezTo>
                    <a:cubicBezTo>
                      <a:pt x="3549" y="20241"/>
                      <a:pt x="3540" y="20254"/>
                      <a:pt x="3532" y="20254"/>
                    </a:cubicBezTo>
                    <a:cubicBezTo>
                      <a:pt x="3521" y="20254"/>
                      <a:pt x="3513" y="20224"/>
                      <a:pt x="3510" y="20166"/>
                    </a:cubicBezTo>
                    <a:cubicBezTo>
                      <a:pt x="3506" y="20100"/>
                      <a:pt x="3519" y="20053"/>
                      <a:pt x="3537" y="20053"/>
                    </a:cubicBezTo>
                    <a:close/>
                    <a:moveTo>
                      <a:pt x="9938" y="19115"/>
                    </a:moveTo>
                    <a:lnTo>
                      <a:pt x="10280" y="19400"/>
                    </a:lnTo>
                    <a:cubicBezTo>
                      <a:pt x="10556" y="19631"/>
                      <a:pt x="10640" y="19766"/>
                      <a:pt x="10716" y="20109"/>
                    </a:cubicBezTo>
                    <a:lnTo>
                      <a:pt x="10810" y="20534"/>
                    </a:lnTo>
                    <a:lnTo>
                      <a:pt x="10810" y="20534"/>
                    </a:lnTo>
                    <a:lnTo>
                      <a:pt x="10573" y="20306"/>
                    </a:lnTo>
                    <a:cubicBezTo>
                      <a:pt x="10221" y="19972"/>
                      <a:pt x="10051" y="19701"/>
                      <a:pt x="9991" y="19392"/>
                    </a:cubicBezTo>
                    <a:lnTo>
                      <a:pt x="9938" y="19115"/>
                    </a:lnTo>
                    <a:close/>
                    <a:moveTo>
                      <a:pt x="8595" y="13861"/>
                    </a:moveTo>
                    <a:cubicBezTo>
                      <a:pt x="8651" y="13861"/>
                      <a:pt x="8779" y="13950"/>
                      <a:pt x="9065" y="14163"/>
                    </a:cubicBezTo>
                    <a:cubicBezTo>
                      <a:pt x="9300" y="14340"/>
                      <a:pt x="9578" y="14556"/>
                      <a:pt x="9692" y="14653"/>
                    </a:cubicBezTo>
                    <a:cubicBezTo>
                      <a:pt x="10767" y="15567"/>
                      <a:pt x="11239" y="16010"/>
                      <a:pt x="11239" y="16101"/>
                    </a:cubicBezTo>
                    <a:cubicBezTo>
                      <a:pt x="11239" y="16156"/>
                      <a:pt x="11292" y="16205"/>
                      <a:pt x="11350" y="16205"/>
                    </a:cubicBezTo>
                    <a:cubicBezTo>
                      <a:pt x="11411" y="16205"/>
                      <a:pt x="11513" y="16268"/>
                      <a:pt x="11585" y="16348"/>
                    </a:cubicBezTo>
                    <a:cubicBezTo>
                      <a:pt x="11699" y="16477"/>
                      <a:pt x="11685" y="16655"/>
                      <a:pt x="11435" y="18162"/>
                    </a:cubicBezTo>
                    <a:cubicBezTo>
                      <a:pt x="11283" y="19083"/>
                      <a:pt x="11137" y="19978"/>
                      <a:pt x="11110" y="20158"/>
                    </a:cubicBezTo>
                    <a:cubicBezTo>
                      <a:pt x="11072" y="20418"/>
                      <a:pt x="11024" y="20549"/>
                      <a:pt x="10971" y="20549"/>
                    </a:cubicBezTo>
                    <a:cubicBezTo>
                      <a:pt x="10929" y="20549"/>
                      <a:pt x="10884" y="20468"/>
                      <a:pt x="10838" y="20305"/>
                    </a:cubicBezTo>
                    <a:cubicBezTo>
                      <a:pt x="10745" y="19967"/>
                      <a:pt x="10725" y="19823"/>
                      <a:pt x="10782" y="19823"/>
                    </a:cubicBezTo>
                    <a:cubicBezTo>
                      <a:pt x="10802" y="19823"/>
                      <a:pt x="10832" y="19841"/>
                      <a:pt x="10871" y="19875"/>
                    </a:cubicBezTo>
                    <a:cubicBezTo>
                      <a:pt x="10922" y="19918"/>
                      <a:pt x="10981" y="19946"/>
                      <a:pt x="11016" y="19946"/>
                    </a:cubicBezTo>
                    <a:cubicBezTo>
                      <a:pt x="11025" y="19946"/>
                      <a:pt x="11033" y="19944"/>
                      <a:pt x="11038" y="19939"/>
                    </a:cubicBezTo>
                    <a:cubicBezTo>
                      <a:pt x="11064" y="19917"/>
                      <a:pt x="10990" y="19837"/>
                      <a:pt x="10875" y="19764"/>
                    </a:cubicBezTo>
                    <a:cubicBezTo>
                      <a:pt x="10761" y="19690"/>
                      <a:pt x="10668" y="19564"/>
                      <a:pt x="10668" y="19487"/>
                    </a:cubicBezTo>
                    <a:cubicBezTo>
                      <a:pt x="10668" y="19405"/>
                      <a:pt x="10629" y="19292"/>
                      <a:pt x="10580" y="19223"/>
                    </a:cubicBezTo>
                    <a:cubicBezTo>
                      <a:pt x="10548" y="19180"/>
                      <a:pt x="10528" y="19157"/>
                      <a:pt x="10518" y="19157"/>
                    </a:cubicBezTo>
                    <a:cubicBezTo>
                      <a:pt x="10505" y="19157"/>
                      <a:pt x="10510" y="19196"/>
                      <a:pt x="10529" y="19280"/>
                    </a:cubicBezTo>
                    <a:cubicBezTo>
                      <a:pt x="10554" y="19391"/>
                      <a:pt x="10552" y="19448"/>
                      <a:pt x="10512" y="19448"/>
                    </a:cubicBezTo>
                    <a:cubicBezTo>
                      <a:pt x="10465" y="19448"/>
                      <a:pt x="10366" y="19372"/>
                      <a:pt x="10196" y="19217"/>
                    </a:cubicBezTo>
                    <a:cubicBezTo>
                      <a:pt x="9998" y="19035"/>
                      <a:pt x="9918" y="18877"/>
                      <a:pt x="9859" y="18551"/>
                    </a:cubicBezTo>
                    <a:cubicBezTo>
                      <a:pt x="9821" y="18340"/>
                      <a:pt x="9802" y="18239"/>
                      <a:pt x="9795" y="18239"/>
                    </a:cubicBezTo>
                    <a:cubicBezTo>
                      <a:pt x="9789" y="18239"/>
                      <a:pt x="9793" y="18318"/>
                      <a:pt x="9801" y="18470"/>
                    </a:cubicBezTo>
                    <a:cubicBezTo>
                      <a:pt x="9812" y="18658"/>
                      <a:pt x="9800" y="18817"/>
                      <a:pt x="9773" y="18817"/>
                    </a:cubicBezTo>
                    <a:cubicBezTo>
                      <a:pt x="9617" y="18817"/>
                      <a:pt x="9325" y="18351"/>
                      <a:pt x="9272" y="18017"/>
                    </a:cubicBezTo>
                    <a:cubicBezTo>
                      <a:pt x="9246" y="17854"/>
                      <a:pt x="9232" y="17768"/>
                      <a:pt x="9225" y="17768"/>
                    </a:cubicBezTo>
                    <a:cubicBezTo>
                      <a:pt x="9218" y="17768"/>
                      <a:pt x="9222" y="17888"/>
                      <a:pt x="9232" y="18144"/>
                    </a:cubicBezTo>
                    <a:cubicBezTo>
                      <a:pt x="9242" y="18421"/>
                      <a:pt x="9240" y="18652"/>
                      <a:pt x="9226" y="18652"/>
                    </a:cubicBezTo>
                    <a:cubicBezTo>
                      <a:pt x="9133" y="18652"/>
                      <a:pt x="8986" y="18171"/>
                      <a:pt x="8903" y="17593"/>
                    </a:cubicBezTo>
                    <a:cubicBezTo>
                      <a:pt x="8851" y="17235"/>
                      <a:pt x="8826" y="17066"/>
                      <a:pt x="8819" y="17066"/>
                    </a:cubicBezTo>
                    <a:cubicBezTo>
                      <a:pt x="8813" y="17066"/>
                      <a:pt x="8821" y="17199"/>
                      <a:pt x="8836" y="17452"/>
                    </a:cubicBezTo>
                    <a:cubicBezTo>
                      <a:pt x="8852" y="17752"/>
                      <a:pt x="8851" y="18001"/>
                      <a:pt x="8832" y="18001"/>
                    </a:cubicBezTo>
                    <a:cubicBezTo>
                      <a:pt x="8812" y="18001"/>
                      <a:pt x="8637" y="17683"/>
                      <a:pt x="8443" y="17292"/>
                    </a:cubicBezTo>
                    <a:cubicBezTo>
                      <a:pt x="8141" y="16684"/>
                      <a:pt x="7961" y="16257"/>
                      <a:pt x="7497" y="15035"/>
                    </a:cubicBezTo>
                    <a:cubicBezTo>
                      <a:pt x="7487" y="15009"/>
                      <a:pt x="7477" y="14996"/>
                      <a:pt x="7464" y="14996"/>
                    </a:cubicBezTo>
                    <a:cubicBezTo>
                      <a:pt x="7419" y="14996"/>
                      <a:pt x="7352" y="15173"/>
                      <a:pt x="7239" y="15581"/>
                    </a:cubicBezTo>
                    <a:cubicBezTo>
                      <a:pt x="7131" y="15971"/>
                      <a:pt x="7023" y="16289"/>
                      <a:pt x="6996" y="16289"/>
                    </a:cubicBezTo>
                    <a:cubicBezTo>
                      <a:pt x="6933" y="16289"/>
                      <a:pt x="6759" y="15254"/>
                      <a:pt x="6759" y="14880"/>
                    </a:cubicBezTo>
                    <a:cubicBezTo>
                      <a:pt x="6759" y="14524"/>
                      <a:pt x="6858" y="14444"/>
                      <a:pt x="7370" y="14379"/>
                    </a:cubicBezTo>
                    <a:cubicBezTo>
                      <a:pt x="7598" y="14351"/>
                      <a:pt x="7858" y="14310"/>
                      <a:pt x="7960" y="14290"/>
                    </a:cubicBezTo>
                    <a:cubicBezTo>
                      <a:pt x="7989" y="14284"/>
                      <a:pt x="8014" y="14280"/>
                      <a:pt x="8035" y="14280"/>
                    </a:cubicBezTo>
                    <a:cubicBezTo>
                      <a:pt x="8142" y="14280"/>
                      <a:pt x="8146" y="14406"/>
                      <a:pt x="8161" y="15129"/>
                    </a:cubicBezTo>
                    <a:lnTo>
                      <a:pt x="8177" y="16005"/>
                    </a:lnTo>
                    <a:lnTo>
                      <a:pt x="8206" y="15129"/>
                    </a:lnTo>
                    <a:cubicBezTo>
                      <a:pt x="8230" y="14356"/>
                      <a:pt x="8253" y="14244"/>
                      <a:pt x="8393" y="14169"/>
                    </a:cubicBezTo>
                    <a:cubicBezTo>
                      <a:pt x="8482" y="14119"/>
                      <a:pt x="8551" y="14032"/>
                      <a:pt x="8551" y="13968"/>
                    </a:cubicBezTo>
                    <a:cubicBezTo>
                      <a:pt x="8551" y="13900"/>
                      <a:pt x="8557" y="13861"/>
                      <a:pt x="8595" y="13861"/>
                    </a:cubicBezTo>
                    <a:close/>
                    <a:moveTo>
                      <a:pt x="7633" y="15855"/>
                    </a:moveTo>
                    <a:cubicBezTo>
                      <a:pt x="7671" y="15855"/>
                      <a:pt x="7800" y="16086"/>
                      <a:pt x="7935" y="16396"/>
                    </a:cubicBezTo>
                    <a:lnTo>
                      <a:pt x="8201" y="17004"/>
                    </a:lnTo>
                    <a:lnTo>
                      <a:pt x="8241" y="18824"/>
                    </a:lnTo>
                    <a:lnTo>
                      <a:pt x="8281" y="20643"/>
                    </a:lnTo>
                    <a:lnTo>
                      <a:pt x="8046" y="19952"/>
                    </a:lnTo>
                    <a:cubicBezTo>
                      <a:pt x="7817" y="19284"/>
                      <a:pt x="7810" y="19214"/>
                      <a:pt x="7833" y="17944"/>
                    </a:cubicBezTo>
                    <a:cubicBezTo>
                      <a:pt x="7847" y="17251"/>
                      <a:pt x="7834" y="16719"/>
                      <a:pt x="7803" y="16719"/>
                    </a:cubicBezTo>
                    <a:cubicBezTo>
                      <a:pt x="7801" y="16719"/>
                      <a:pt x="7800" y="16721"/>
                      <a:pt x="7798" y="16723"/>
                    </a:cubicBezTo>
                    <a:cubicBezTo>
                      <a:pt x="7765" y="16775"/>
                      <a:pt x="7733" y="17314"/>
                      <a:pt x="7727" y="17916"/>
                    </a:cubicBezTo>
                    <a:lnTo>
                      <a:pt x="7719" y="19016"/>
                    </a:lnTo>
                    <a:lnTo>
                      <a:pt x="7549" y="18507"/>
                    </a:lnTo>
                    <a:cubicBezTo>
                      <a:pt x="7385" y="18021"/>
                      <a:pt x="7384" y="17948"/>
                      <a:pt x="7479" y="16963"/>
                    </a:cubicBezTo>
                    <a:cubicBezTo>
                      <a:pt x="7536" y="16394"/>
                      <a:pt x="7600" y="15896"/>
                      <a:pt x="7626" y="15859"/>
                    </a:cubicBezTo>
                    <a:cubicBezTo>
                      <a:pt x="7628" y="15856"/>
                      <a:pt x="7630" y="15855"/>
                      <a:pt x="7633" y="15855"/>
                    </a:cubicBezTo>
                    <a:close/>
                    <a:moveTo>
                      <a:pt x="3800" y="19441"/>
                    </a:moveTo>
                    <a:cubicBezTo>
                      <a:pt x="3808" y="19441"/>
                      <a:pt x="3817" y="19449"/>
                      <a:pt x="3827" y="19464"/>
                    </a:cubicBezTo>
                    <a:cubicBezTo>
                      <a:pt x="3871" y="19531"/>
                      <a:pt x="3908" y="19864"/>
                      <a:pt x="3908" y="20198"/>
                    </a:cubicBezTo>
                    <a:cubicBezTo>
                      <a:pt x="3908" y="20547"/>
                      <a:pt x="3892" y="20709"/>
                      <a:pt x="3854" y="20709"/>
                    </a:cubicBezTo>
                    <a:cubicBezTo>
                      <a:pt x="3846" y="20709"/>
                      <a:pt x="3837" y="20701"/>
                      <a:pt x="3827" y="20686"/>
                    </a:cubicBezTo>
                    <a:cubicBezTo>
                      <a:pt x="3781" y="20619"/>
                      <a:pt x="3746" y="20286"/>
                      <a:pt x="3746" y="19952"/>
                    </a:cubicBezTo>
                    <a:cubicBezTo>
                      <a:pt x="3746" y="19605"/>
                      <a:pt x="3763" y="19441"/>
                      <a:pt x="3800" y="19441"/>
                    </a:cubicBezTo>
                    <a:close/>
                    <a:moveTo>
                      <a:pt x="10116" y="20000"/>
                    </a:moveTo>
                    <a:cubicBezTo>
                      <a:pt x="10198" y="20000"/>
                      <a:pt x="10752" y="20588"/>
                      <a:pt x="10752" y="20688"/>
                    </a:cubicBezTo>
                    <a:cubicBezTo>
                      <a:pt x="10752" y="20737"/>
                      <a:pt x="10400" y="20931"/>
                      <a:pt x="10312" y="20931"/>
                    </a:cubicBezTo>
                    <a:cubicBezTo>
                      <a:pt x="10275" y="20931"/>
                      <a:pt x="10101" y="20149"/>
                      <a:pt x="10106" y="20011"/>
                    </a:cubicBezTo>
                    <a:cubicBezTo>
                      <a:pt x="10107" y="20004"/>
                      <a:pt x="10110" y="20000"/>
                      <a:pt x="10116" y="20000"/>
                    </a:cubicBezTo>
                    <a:close/>
                    <a:moveTo>
                      <a:pt x="18327" y="17144"/>
                    </a:moveTo>
                    <a:lnTo>
                      <a:pt x="18650" y="17470"/>
                    </a:lnTo>
                    <a:lnTo>
                      <a:pt x="18971" y="17795"/>
                    </a:lnTo>
                    <a:lnTo>
                      <a:pt x="18813" y="18569"/>
                    </a:lnTo>
                    <a:cubicBezTo>
                      <a:pt x="18618" y="19528"/>
                      <a:pt x="18243" y="21079"/>
                      <a:pt x="18205" y="21079"/>
                    </a:cubicBezTo>
                    <a:cubicBezTo>
                      <a:pt x="18205" y="21079"/>
                      <a:pt x="18205" y="21078"/>
                      <a:pt x="18204" y="21078"/>
                    </a:cubicBezTo>
                    <a:cubicBezTo>
                      <a:pt x="18191" y="21065"/>
                      <a:pt x="18211" y="20557"/>
                      <a:pt x="18250" y="19953"/>
                    </a:cubicBezTo>
                    <a:cubicBezTo>
                      <a:pt x="18289" y="19352"/>
                      <a:pt x="18322" y="18468"/>
                      <a:pt x="18323" y="18000"/>
                    </a:cubicBezTo>
                    <a:lnTo>
                      <a:pt x="18327" y="17144"/>
                    </a:lnTo>
                    <a:close/>
                    <a:moveTo>
                      <a:pt x="9408" y="19058"/>
                    </a:moveTo>
                    <a:cubicBezTo>
                      <a:pt x="9422" y="19058"/>
                      <a:pt x="9559" y="19233"/>
                      <a:pt x="9713" y="19445"/>
                    </a:cubicBezTo>
                    <a:cubicBezTo>
                      <a:pt x="9886" y="19681"/>
                      <a:pt x="10017" y="19975"/>
                      <a:pt x="10051" y="20200"/>
                    </a:cubicBezTo>
                    <a:cubicBezTo>
                      <a:pt x="10084" y="20403"/>
                      <a:pt x="10126" y="20676"/>
                      <a:pt x="10150" y="20815"/>
                    </a:cubicBezTo>
                    <a:cubicBezTo>
                      <a:pt x="10185" y="21027"/>
                      <a:pt x="10158" y="21078"/>
                      <a:pt x="9971" y="21164"/>
                    </a:cubicBezTo>
                    <a:cubicBezTo>
                      <a:pt x="9868" y="21212"/>
                      <a:pt x="9777" y="21245"/>
                      <a:pt x="9746" y="21245"/>
                    </a:cubicBezTo>
                    <a:cubicBezTo>
                      <a:pt x="9741" y="21245"/>
                      <a:pt x="9737" y="21243"/>
                      <a:pt x="9736" y="21241"/>
                    </a:cubicBezTo>
                    <a:cubicBezTo>
                      <a:pt x="9724" y="21228"/>
                      <a:pt x="9656" y="20816"/>
                      <a:pt x="9578" y="20320"/>
                    </a:cubicBezTo>
                    <a:cubicBezTo>
                      <a:pt x="9384" y="19064"/>
                      <a:pt x="9383" y="19058"/>
                      <a:pt x="9408" y="19058"/>
                    </a:cubicBezTo>
                    <a:close/>
                    <a:moveTo>
                      <a:pt x="11651" y="20407"/>
                    </a:moveTo>
                    <a:cubicBezTo>
                      <a:pt x="11796" y="20407"/>
                      <a:pt x="12212" y="20736"/>
                      <a:pt x="12254" y="20907"/>
                    </a:cubicBezTo>
                    <a:cubicBezTo>
                      <a:pt x="12279" y="21005"/>
                      <a:pt x="12318" y="21132"/>
                      <a:pt x="12346" y="21204"/>
                    </a:cubicBezTo>
                    <a:cubicBezTo>
                      <a:pt x="12359" y="21239"/>
                      <a:pt x="12353" y="21257"/>
                      <a:pt x="12324" y="21257"/>
                    </a:cubicBezTo>
                    <a:cubicBezTo>
                      <a:pt x="12276" y="21257"/>
                      <a:pt x="12166" y="21209"/>
                      <a:pt x="11980" y="21110"/>
                    </a:cubicBezTo>
                    <a:cubicBezTo>
                      <a:pt x="11645" y="20932"/>
                      <a:pt x="11564" y="20848"/>
                      <a:pt x="11564" y="20678"/>
                    </a:cubicBezTo>
                    <a:cubicBezTo>
                      <a:pt x="11565" y="20566"/>
                      <a:pt x="11589" y="20446"/>
                      <a:pt x="11615" y="20419"/>
                    </a:cubicBezTo>
                    <a:cubicBezTo>
                      <a:pt x="11623" y="20410"/>
                      <a:pt x="11636" y="20407"/>
                      <a:pt x="11651" y="20407"/>
                    </a:cubicBezTo>
                    <a:close/>
                    <a:moveTo>
                      <a:pt x="8975" y="18448"/>
                    </a:moveTo>
                    <a:lnTo>
                      <a:pt x="9125" y="18635"/>
                    </a:lnTo>
                    <a:cubicBezTo>
                      <a:pt x="9209" y="18738"/>
                      <a:pt x="9297" y="18992"/>
                      <a:pt x="9325" y="19205"/>
                    </a:cubicBezTo>
                    <a:cubicBezTo>
                      <a:pt x="9352" y="19413"/>
                      <a:pt x="9439" y="19987"/>
                      <a:pt x="9518" y="20468"/>
                    </a:cubicBezTo>
                    <a:cubicBezTo>
                      <a:pt x="9657" y="21324"/>
                      <a:pt x="9657" y="21351"/>
                      <a:pt x="9506" y="21432"/>
                    </a:cubicBezTo>
                    <a:cubicBezTo>
                      <a:pt x="9446" y="21466"/>
                      <a:pt x="9382" y="21486"/>
                      <a:pt x="9344" y="21486"/>
                    </a:cubicBezTo>
                    <a:cubicBezTo>
                      <a:pt x="9330" y="21486"/>
                      <a:pt x="9320" y="21484"/>
                      <a:pt x="9315" y="21478"/>
                    </a:cubicBezTo>
                    <a:cubicBezTo>
                      <a:pt x="9279" y="21439"/>
                      <a:pt x="9208" y="20801"/>
                      <a:pt x="9011" y="18814"/>
                    </a:cubicBezTo>
                    <a:lnTo>
                      <a:pt x="8975" y="18448"/>
                    </a:lnTo>
                    <a:close/>
                    <a:moveTo>
                      <a:pt x="4908" y="16199"/>
                    </a:moveTo>
                    <a:cubicBezTo>
                      <a:pt x="4925" y="16199"/>
                      <a:pt x="4935" y="16291"/>
                      <a:pt x="4945" y="16491"/>
                    </a:cubicBezTo>
                    <a:cubicBezTo>
                      <a:pt x="4957" y="16716"/>
                      <a:pt x="5037" y="17542"/>
                      <a:pt x="5124" y="18323"/>
                    </a:cubicBezTo>
                    <a:cubicBezTo>
                      <a:pt x="5333" y="20201"/>
                      <a:pt x="5414" y="21498"/>
                      <a:pt x="5325" y="21498"/>
                    </a:cubicBezTo>
                    <a:cubicBezTo>
                      <a:pt x="5325" y="21498"/>
                      <a:pt x="5325" y="21498"/>
                      <a:pt x="5324" y="21498"/>
                    </a:cubicBezTo>
                    <a:cubicBezTo>
                      <a:pt x="5180" y="21486"/>
                      <a:pt x="4367" y="21049"/>
                      <a:pt x="4382" y="20988"/>
                    </a:cubicBezTo>
                    <a:cubicBezTo>
                      <a:pt x="4390" y="20958"/>
                      <a:pt x="4400" y="20610"/>
                      <a:pt x="4404" y="20218"/>
                    </a:cubicBezTo>
                    <a:lnTo>
                      <a:pt x="4414" y="19506"/>
                    </a:lnTo>
                    <a:lnTo>
                      <a:pt x="4518" y="20181"/>
                    </a:lnTo>
                    <a:cubicBezTo>
                      <a:pt x="4577" y="20555"/>
                      <a:pt x="4649" y="20883"/>
                      <a:pt x="4677" y="20915"/>
                    </a:cubicBezTo>
                    <a:cubicBezTo>
                      <a:pt x="4679" y="20917"/>
                      <a:pt x="4681" y="20918"/>
                      <a:pt x="4683" y="20918"/>
                    </a:cubicBezTo>
                    <a:cubicBezTo>
                      <a:pt x="4704" y="20918"/>
                      <a:pt x="4698" y="20749"/>
                      <a:pt x="4664" y="20523"/>
                    </a:cubicBezTo>
                    <a:cubicBezTo>
                      <a:pt x="4521" y="19546"/>
                      <a:pt x="4636" y="17145"/>
                      <a:pt x="4870" y="16288"/>
                    </a:cubicBezTo>
                    <a:cubicBezTo>
                      <a:pt x="4885" y="16230"/>
                      <a:pt x="4898" y="16199"/>
                      <a:pt x="4908" y="16199"/>
                    </a:cubicBezTo>
                    <a:close/>
                    <a:moveTo>
                      <a:pt x="5492" y="21356"/>
                    </a:moveTo>
                    <a:cubicBezTo>
                      <a:pt x="5496" y="21356"/>
                      <a:pt x="5500" y="21358"/>
                      <a:pt x="5505" y="21363"/>
                    </a:cubicBezTo>
                    <a:cubicBezTo>
                      <a:pt x="5532" y="21390"/>
                      <a:pt x="5534" y="21462"/>
                      <a:pt x="5513" y="21518"/>
                    </a:cubicBezTo>
                    <a:cubicBezTo>
                      <a:pt x="5503" y="21544"/>
                      <a:pt x="5494" y="21557"/>
                      <a:pt x="5487" y="21557"/>
                    </a:cubicBezTo>
                    <a:cubicBezTo>
                      <a:pt x="5476" y="21557"/>
                      <a:pt x="5468" y="21528"/>
                      <a:pt x="5465" y="21470"/>
                    </a:cubicBezTo>
                    <a:cubicBezTo>
                      <a:pt x="5460" y="21403"/>
                      <a:pt x="5473" y="21356"/>
                      <a:pt x="5492" y="21356"/>
                    </a:cubicBezTo>
                    <a:close/>
                    <a:moveTo>
                      <a:pt x="8327" y="17345"/>
                    </a:moveTo>
                    <a:cubicBezTo>
                      <a:pt x="8327" y="17345"/>
                      <a:pt x="8327" y="17346"/>
                      <a:pt x="8328" y="17346"/>
                    </a:cubicBezTo>
                    <a:cubicBezTo>
                      <a:pt x="8353" y="17370"/>
                      <a:pt x="8486" y="17579"/>
                      <a:pt x="8626" y="17814"/>
                    </a:cubicBezTo>
                    <a:cubicBezTo>
                      <a:pt x="8860" y="18208"/>
                      <a:pt x="8888" y="18343"/>
                      <a:pt x="9000" y="19564"/>
                    </a:cubicBezTo>
                    <a:cubicBezTo>
                      <a:pt x="9067" y="20289"/>
                      <a:pt x="9143" y="21047"/>
                      <a:pt x="9170" y="21239"/>
                    </a:cubicBezTo>
                    <a:cubicBezTo>
                      <a:pt x="9210" y="21525"/>
                      <a:pt x="9190" y="21612"/>
                      <a:pt x="9065" y="21705"/>
                    </a:cubicBezTo>
                    <a:cubicBezTo>
                      <a:pt x="8980" y="21769"/>
                      <a:pt x="8914" y="21805"/>
                      <a:pt x="8858" y="21805"/>
                    </a:cubicBezTo>
                    <a:cubicBezTo>
                      <a:pt x="8741" y="21805"/>
                      <a:pt x="8666" y="21650"/>
                      <a:pt x="8548" y="21271"/>
                    </a:cubicBezTo>
                    <a:cubicBezTo>
                      <a:pt x="8409" y="20821"/>
                      <a:pt x="8373" y="20435"/>
                      <a:pt x="8333" y="19016"/>
                    </a:cubicBezTo>
                    <a:cubicBezTo>
                      <a:pt x="8307" y="18085"/>
                      <a:pt x="8305" y="17345"/>
                      <a:pt x="8327" y="17345"/>
                    </a:cubicBezTo>
                    <a:close/>
                    <a:moveTo>
                      <a:pt x="5898" y="14668"/>
                    </a:moveTo>
                    <a:cubicBezTo>
                      <a:pt x="6017" y="14668"/>
                      <a:pt x="6016" y="14720"/>
                      <a:pt x="5966" y="15046"/>
                    </a:cubicBezTo>
                    <a:cubicBezTo>
                      <a:pt x="5933" y="15258"/>
                      <a:pt x="5909" y="15545"/>
                      <a:pt x="5913" y="15678"/>
                    </a:cubicBezTo>
                    <a:cubicBezTo>
                      <a:pt x="5989" y="17861"/>
                      <a:pt x="6087" y="21796"/>
                      <a:pt x="6065" y="21819"/>
                    </a:cubicBezTo>
                    <a:cubicBezTo>
                      <a:pt x="6062" y="21822"/>
                      <a:pt x="6058" y="21823"/>
                      <a:pt x="6051" y="21823"/>
                    </a:cubicBezTo>
                    <a:cubicBezTo>
                      <a:pt x="6016" y="21823"/>
                      <a:pt x="5929" y="21783"/>
                      <a:pt x="5839" y="21724"/>
                    </a:cubicBezTo>
                    <a:cubicBezTo>
                      <a:pt x="5411" y="21444"/>
                      <a:pt x="5340" y="19064"/>
                      <a:pt x="5700" y="16957"/>
                    </a:cubicBezTo>
                    <a:cubicBezTo>
                      <a:pt x="5794" y="16402"/>
                      <a:pt x="5857" y="15932"/>
                      <a:pt x="5839" y="15914"/>
                    </a:cubicBezTo>
                    <a:cubicBezTo>
                      <a:pt x="5838" y="15913"/>
                      <a:pt x="5838" y="15913"/>
                      <a:pt x="5837" y="15913"/>
                    </a:cubicBezTo>
                    <a:cubicBezTo>
                      <a:pt x="5784" y="15913"/>
                      <a:pt x="5551" y="17274"/>
                      <a:pt x="5449" y="18202"/>
                    </a:cubicBezTo>
                    <a:cubicBezTo>
                      <a:pt x="5399" y="18650"/>
                      <a:pt x="5347" y="19028"/>
                      <a:pt x="5334" y="19041"/>
                    </a:cubicBezTo>
                    <a:cubicBezTo>
                      <a:pt x="5333" y="19042"/>
                      <a:pt x="5332" y="19042"/>
                      <a:pt x="5332" y="19042"/>
                    </a:cubicBezTo>
                    <a:cubicBezTo>
                      <a:pt x="5273" y="19042"/>
                      <a:pt x="5090" y="16694"/>
                      <a:pt x="5090" y="15914"/>
                    </a:cubicBezTo>
                    <a:cubicBezTo>
                      <a:pt x="5090" y="14805"/>
                      <a:pt x="5147" y="14712"/>
                      <a:pt x="5847" y="14670"/>
                    </a:cubicBezTo>
                    <a:cubicBezTo>
                      <a:pt x="5866" y="14669"/>
                      <a:pt x="5883" y="14668"/>
                      <a:pt x="5898" y="14668"/>
                    </a:cubicBezTo>
                    <a:close/>
                    <a:moveTo>
                      <a:pt x="12411" y="20877"/>
                    </a:moveTo>
                    <a:cubicBezTo>
                      <a:pt x="12435" y="20877"/>
                      <a:pt x="12473" y="20896"/>
                      <a:pt x="12532" y="20928"/>
                    </a:cubicBezTo>
                    <a:cubicBezTo>
                      <a:pt x="12599" y="20965"/>
                      <a:pt x="12675" y="20986"/>
                      <a:pt x="12731" y="20986"/>
                    </a:cubicBezTo>
                    <a:cubicBezTo>
                      <a:pt x="12755" y="20986"/>
                      <a:pt x="12775" y="20982"/>
                      <a:pt x="12789" y="20974"/>
                    </a:cubicBezTo>
                    <a:cubicBezTo>
                      <a:pt x="12810" y="20961"/>
                      <a:pt x="12827" y="20955"/>
                      <a:pt x="12839" y="20955"/>
                    </a:cubicBezTo>
                    <a:cubicBezTo>
                      <a:pt x="12855" y="20955"/>
                      <a:pt x="12863" y="20967"/>
                      <a:pt x="12858" y="20990"/>
                    </a:cubicBezTo>
                    <a:cubicBezTo>
                      <a:pt x="12852" y="21023"/>
                      <a:pt x="12866" y="21110"/>
                      <a:pt x="12892" y="21176"/>
                    </a:cubicBezTo>
                    <a:cubicBezTo>
                      <a:pt x="13029" y="21542"/>
                      <a:pt x="13110" y="21856"/>
                      <a:pt x="13074" y="21892"/>
                    </a:cubicBezTo>
                    <a:cubicBezTo>
                      <a:pt x="13067" y="21899"/>
                      <a:pt x="13059" y="21902"/>
                      <a:pt x="13049" y="21902"/>
                    </a:cubicBezTo>
                    <a:cubicBezTo>
                      <a:pt x="12912" y="21902"/>
                      <a:pt x="12460" y="21353"/>
                      <a:pt x="12412" y="21110"/>
                    </a:cubicBezTo>
                    <a:cubicBezTo>
                      <a:pt x="12378" y="20942"/>
                      <a:pt x="12369" y="20877"/>
                      <a:pt x="12411" y="20877"/>
                    </a:cubicBezTo>
                    <a:close/>
                    <a:moveTo>
                      <a:pt x="6151" y="19520"/>
                    </a:moveTo>
                    <a:cubicBezTo>
                      <a:pt x="6177" y="19520"/>
                      <a:pt x="6237" y="19941"/>
                      <a:pt x="6350" y="20811"/>
                    </a:cubicBezTo>
                    <a:cubicBezTo>
                      <a:pt x="6433" y="21436"/>
                      <a:pt x="6484" y="21966"/>
                      <a:pt x="6468" y="21986"/>
                    </a:cubicBezTo>
                    <a:cubicBezTo>
                      <a:pt x="6464" y="21990"/>
                      <a:pt x="6459" y="21992"/>
                      <a:pt x="6452" y="21992"/>
                    </a:cubicBezTo>
                    <a:cubicBezTo>
                      <a:pt x="6423" y="21992"/>
                      <a:pt x="6368" y="21958"/>
                      <a:pt x="6309" y="21900"/>
                    </a:cubicBezTo>
                    <a:cubicBezTo>
                      <a:pt x="6210" y="21806"/>
                      <a:pt x="6175" y="21502"/>
                      <a:pt x="6149" y="20526"/>
                    </a:cubicBezTo>
                    <a:cubicBezTo>
                      <a:pt x="6132" y="19862"/>
                      <a:pt x="6128" y="19520"/>
                      <a:pt x="6151" y="19520"/>
                    </a:cubicBezTo>
                    <a:close/>
                    <a:moveTo>
                      <a:pt x="6629" y="15272"/>
                    </a:moveTo>
                    <a:lnTo>
                      <a:pt x="6777" y="16006"/>
                    </a:lnTo>
                    <a:cubicBezTo>
                      <a:pt x="6916" y="16701"/>
                      <a:pt x="6917" y="16788"/>
                      <a:pt x="6790" y="17675"/>
                    </a:cubicBezTo>
                    <a:cubicBezTo>
                      <a:pt x="6650" y="18662"/>
                      <a:pt x="6600" y="20765"/>
                      <a:pt x="6696" y="21666"/>
                    </a:cubicBezTo>
                    <a:cubicBezTo>
                      <a:pt x="6723" y="21929"/>
                      <a:pt x="6726" y="22067"/>
                      <a:pt x="6704" y="22067"/>
                    </a:cubicBezTo>
                    <a:cubicBezTo>
                      <a:pt x="6697" y="22067"/>
                      <a:pt x="6689" y="22055"/>
                      <a:pt x="6678" y="22032"/>
                    </a:cubicBezTo>
                    <a:cubicBezTo>
                      <a:pt x="6638" y="21941"/>
                      <a:pt x="6506" y="21078"/>
                      <a:pt x="6387" y="20118"/>
                    </a:cubicBezTo>
                    <a:cubicBezTo>
                      <a:pt x="6145" y="18170"/>
                      <a:pt x="6152" y="17747"/>
                      <a:pt x="6449" y="16208"/>
                    </a:cubicBezTo>
                    <a:lnTo>
                      <a:pt x="6629" y="15272"/>
                    </a:lnTo>
                    <a:close/>
                    <a:moveTo>
                      <a:pt x="7908" y="19994"/>
                    </a:moveTo>
                    <a:lnTo>
                      <a:pt x="8153" y="20646"/>
                    </a:lnTo>
                    <a:cubicBezTo>
                      <a:pt x="8286" y="21005"/>
                      <a:pt x="8419" y="21469"/>
                      <a:pt x="8447" y="21677"/>
                    </a:cubicBezTo>
                    <a:cubicBezTo>
                      <a:pt x="8490" y="22011"/>
                      <a:pt x="8473" y="22066"/>
                      <a:pt x="8313" y="22153"/>
                    </a:cubicBezTo>
                    <a:cubicBezTo>
                      <a:pt x="8228" y="22198"/>
                      <a:pt x="8147" y="22230"/>
                      <a:pt x="8118" y="22230"/>
                    </a:cubicBezTo>
                    <a:cubicBezTo>
                      <a:pt x="8113" y="22230"/>
                      <a:pt x="8110" y="22229"/>
                      <a:pt x="8108" y="22227"/>
                    </a:cubicBezTo>
                    <a:cubicBezTo>
                      <a:pt x="8062" y="22171"/>
                      <a:pt x="7900" y="20696"/>
                      <a:pt x="7905" y="20353"/>
                    </a:cubicBezTo>
                    <a:lnTo>
                      <a:pt x="7908" y="19994"/>
                    </a:lnTo>
                    <a:close/>
                    <a:moveTo>
                      <a:pt x="16453" y="15308"/>
                    </a:moveTo>
                    <a:cubicBezTo>
                      <a:pt x="16475" y="15308"/>
                      <a:pt x="16897" y="15712"/>
                      <a:pt x="17382" y="16201"/>
                    </a:cubicBezTo>
                    <a:lnTo>
                      <a:pt x="18270" y="17092"/>
                    </a:lnTo>
                    <a:lnTo>
                      <a:pt x="18215" y="18745"/>
                    </a:lnTo>
                    <a:cubicBezTo>
                      <a:pt x="18155" y="20546"/>
                      <a:pt x="18047" y="21740"/>
                      <a:pt x="17936" y="21816"/>
                    </a:cubicBezTo>
                    <a:cubicBezTo>
                      <a:pt x="17894" y="21846"/>
                      <a:pt x="17821" y="21950"/>
                      <a:pt x="17766" y="22054"/>
                    </a:cubicBezTo>
                    <a:cubicBezTo>
                      <a:pt x="17720" y="22142"/>
                      <a:pt x="17660" y="22196"/>
                      <a:pt x="17614" y="22196"/>
                    </a:cubicBezTo>
                    <a:cubicBezTo>
                      <a:pt x="17604" y="22196"/>
                      <a:pt x="17595" y="22194"/>
                      <a:pt x="17587" y="22188"/>
                    </a:cubicBezTo>
                    <a:cubicBezTo>
                      <a:pt x="17573" y="22180"/>
                      <a:pt x="17557" y="22176"/>
                      <a:pt x="17538" y="22176"/>
                    </a:cubicBezTo>
                    <a:cubicBezTo>
                      <a:pt x="17489" y="22176"/>
                      <a:pt x="17427" y="22201"/>
                      <a:pt x="17374" y="22245"/>
                    </a:cubicBezTo>
                    <a:cubicBezTo>
                      <a:pt x="17342" y="22273"/>
                      <a:pt x="17318" y="22290"/>
                      <a:pt x="17301" y="22290"/>
                    </a:cubicBezTo>
                    <a:cubicBezTo>
                      <a:pt x="17255" y="22290"/>
                      <a:pt x="17262" y="22166"/>
                      <a:pt x="17298" y="21785"/>
                    </a:cubicBezTo>
                    <a:cubicBezTo>
                      <a:pt x="17327" y="21471"/>
                      <a:pt x="17386" y="20597"/>
                      <a:pt x="17431" y="19830"/>
                    </a:cubicBezTo>
                    <a:cubicBezTo>
                      <a:pt x="17476" y="19064"/>
                      <a:pt x="17533" y="18327"/>
                      <a:pt x="17556" y="18182"/>
                    </a:cubicBezTo>
                    <a:cubicBezTo>
                      <a:pt x="17581" y="18035"/>
                      <a:pt x="17569" y="17916"/>
                      <a:pt x="17528" y="17916"/>
                    </a:cubicBezTo>
                    <a:cubicBezTo>
                      <a:pt x="17436" y="17916"/>
                      <a:pt x="17385" y="18414"/>
                      <a:pt x="17266" y="20400"/>
                    </a:cubicBezTo>
                    <a:cubicBezTo>
                      <a:pt x="17218" y="21205"/>
                      <a:pt x="17164" y="21911"/>
                      <a:pt x="17145" y="21965"/>
                    </a:cubicBezTo>
                    <a:cubicBezTo>
                      <a:pt x="17134" y="21997"/>
                      <a:pt x="17108" y="22013"/>
                      <a:pt x="17057" y="22013"/>
                    </a:cubicBezTo>
                    <a:cubicBezTo>
                      <a:pt x="16995" y="22013"/>
                      <a:pt x="16896" y="21988"/>
                      <a:pt x="16743" y="21937"/>
                    </a:cubicBezTo>
                    <a:lnTo>
                      <a:pt x="16371" y="21811"/>
                    </a:lnTo>
                    <a:lnTo>
                      <a:pt x="16371" y="20107"/>
                    </a:lnTo>
                    <a:cubicBezTo>
                      <a:pt x="16371" y="19024"/>
                      <a:pt x="16342" y="18406"/>
                      <a:pt x="16290" y="18406"/>
                    </a:cubicBezTo>
                    <a:cubicBezTo>
                      <a:pt x="16237" y="18406"/>
                      <a:pt x="16208" y="19021"/>
                      <a:pt x="16208" y="20081"/>
                    </a:cubicBezTo>
                    <a:lnTo>
                      <a:pt x="16208" y="21753"/>
                    </a:lnTo>
                    <a:lnTo>
                      <a:pt x="16029" y="21699"/>
                    </a:lnTo>
                    <a:cubicBezTo>
                      <a:pt x="15263" y="21459"/>
                      <a:pt x="15272" y="21478"/>
                      <a:pt x="15180" y="20012"/>
                    </a:cubicBezTo>
                    <a:cubicBezTo>
                      <a:pt x="15149" y="19532"/>
                      <a:pt x="15095" y="19116"/>
                      <a:pt x="15062" y="19096"/>
                    </a:cubicBezTo>
                    <a:cubicBezTo>
                      <a:pt x="15060" y="19095"/>
                      <a:pt x="15057" y="19094"/>
                      <a:pt x="15055" y="19094"/>
                    </a:cubicBezTo>
                    <a:cubicBezTo>
                      <a:pt x="15027" y="19094"/>
                      <a:pt x="15019" y="19210"/>
                      <a:pt x="15035" y="19360"/>
                    </a:cubicBezTo>
                    <a:cubicBezTo>
                      <a:pt x="15121" y="20094"/>
                      <a:pt x="15206" y="21301"/>
                      <a:pt x="15176" y="21332"/>
                    </a:cubicBezTo>
                    <a:cubicBezTo>
                      <a:pt x="15170" y="21338"/>
                      <a:pt x="15158" y="21341"/>
                      <a:pt x="15140" y="21341"/>
                    </a:cubicBezTo>
                    <a:cubicBezTo>
                      <a:pt x="14992" y="21341"/>
                      <a:pt x="14477" y="21145"/>
                      <a:pt x="14447" y="21063"/>
                    </a:cubicBezTo>
                    <a:cubicBezTo>
                      <a:pt x="14429" y="21014"/>
                      <a:pt x="14363" y="20574"/>
                      <a:pt x="14297" y="20078"/>
                    </a:cubicBezTo>
                    <a:cubicBezTo>
                      <a:pt x="14249" y="19714"/>
                      <a:pt x="14221" y="19531"/>
                      <a:pt x="14212" y="19531"/>
                    </a:cubicBezTo>
                    <a:cubicBezTo>
                      <a:pt x="14207" y="19531"/>
                      <a:pt x="14209" y="19605"/>
                      <a:pt x="14220" y="19752"/>
                    </a:cubicBezTo>
                    <a:cubicBezTo>
                      <a:pt x="14244" y="20068"/>
                      <a:pt x="14282" y="20495"/>
                      <a:pt x="14310" y="20713"/>
                    </a:cubicBezTo>
                    <a:lnTo>
                      <a:pt x="14359" y="21103"/>
                    </a:lnTo>
                    <a:lnTo>
                      <a:pt x="14138" y="21018"/>
                    </a:lnTo>
                    <a:cubicBezTo>
                      <a:pt x="14063" y="20989"/>
                      <a:pt x="14011" y="20975"/>
                      <a:pt x="13983" y="20975"/>
                    </a:cubicBezTo>
                    <a:cubicBezTo>
                      <a:pt x="13957" y="20975"/>
                      <a:pt x="13952" y="20988"/>
                      <a:pt x="13968" y="21014"/>
                    </a:cubicBezTo>
                    <a:cubicBezTo>
                      <a:pt x="13996" y="21061"/>
                      <a:pt x="14064" y="21095"/>
                      <a:pt x="14131" y="21095"/>
                    </a:cubicBezTo>
                    <a:cubicBezTo>
                      <a:pt x="14286" y="21095"/>
                      <a:pt x="14417" y="21356"/>
                      <a:pt x="14417" y="21665"/>
                    </a:cubicBezTo>
                    <a:lnTo>
                      <a:pt x="14417" y="21926"/>
                    </a:lnTo>
                    <a:lnTo>
                      <a:pt x="14075" y="21723"/>
                    </a:lnTo>
                    <a:cubicBezTo>
                      <a:pt x="13755" y="21533"/>
                      <a:pt x="13722" y="21478"/>
                      <a:pt x="13584" y="20924"/>
                    </a:cubicBezTo>
                    <a:cubicBezTo>
                      <a:pt x="13428" y="20294"/>
                      <a:pt x="13378" y="20125"/>
                      <a:pt x="13335" y="20125"/>
                    </a:cubicBezTo>
                    <a:cubicBezTo>
                      <a:pt x="13329" y="20125"/>
                      <a:pt x="13323" y="20128"/>
                      <a:pt x="13317" y="20134"/>
                    </a:cubicBezTo>
                    <a:cubicBezTo>
                      <a:pt x="13300" y="20153"/>
                      <a:pt x="13354" y="20436"/>
                      <a:pt x="13440" y="20769"/>
                    </a:cubicBezTo>
                    <a:cubicBezTo>
                      <a:pt x="13524" y="21103"/>
                      <a:pt x="13583" y="21384"/>
                      <a:pt x="13570" y="21402"/>
                    </a:cubicBezTo>
                    <a:cubicBezTo>
                      <a:pt x="13568" y="21403"/>
                      <a:pt x="13566" y="21404"/>
                      <a:pt x="13562" y="21404"/>
                    </a:cubicBezTo>
                    <a:cubicBezTo>
                      <a:pt x="13529" y="21404"/>
                      <a:pt x="13399" y="21343"/>
                      <a:pt x="13253" y="21256"/>
                    </a:cubicBezTo>
                    <a:cubicBezTo>
                      <a:pt x="12934" y="21069"/>
                      <a:pt x="12918" y="21030"/>
                      <a:pt x="12658" y="19921"/>
                    </a:cubicBezTo>
                    <a:cubicBezTo>
                      <a:pt x="12580" y="19591"/>
                      <a:pt x="12503" y="19337"/>
                      <a:pt x="12481" y="19337"/>
                    </a:cubicBezTo>
                    <a:cubicBezTo>
                      <a:pt x="12480" y="19337"/>
                      <a:pt x="12479" y="19338"/>
                      <a:pt x="12478" y="19338"/>
                    </a:cubicBezTo>
                    <a:cubicBezTo>
                      <a:pt x="12460" y="19358"/>
                      <a:pt x="12527" y="19710"/>
                      <a:pt x="12626" y="20118"/>
                    </a:cubicBezTo>
                    <a:cubicBezTo>
                      <a:pt x="12725" y="20526"/>
                      <a:pt x="12785" y="20880"/>
                      <a:pt x="12759" y="20903"/>
                    </a:cubicBezTo>
                    <a:cubicBezTo>
                      <a:pt x="12755" y="20907"/>
                      <a:pt x="12748" y="20909"/>
                      <a:pt x="12738" y="20909"/>
                    </a:cubicBezTo>
                    <a:cubicBezTo>
                      <a:pt x="12692" y="20909"/>
                      <a:pt x="12590" y="20860"/>
                      <a:pt x="12484" y="20784"/>
                    </a:cubicBezTo>
                    <a:cubicBezTo>
                      <a:pt x="12303" y="20660"/>
                      <a:pt x="12218" y="20492"/>
                      <a:pt x="12100" y="20044"/>
                    </a:cubicBezTo>
                    <a:cubicBezTo>
                      <a:pt x="12017" y="19726"/>
                      <a:pt x="11924" y="19449"/>
                      <a:pt x="11891" y="19429"/>
                    </a:cubicBezTo>
                    <a:cubicBezTo>
                      <a:pt x="11890" y="19428"/>
                      <a:pt x="11889" y="19428"/>
                      <a:pt x="11888" y="19428"/>
                    </a:cubicBezTo>
                    <a:cubicBezTo>
                      <a:pt x="11863" y="19428"/>
                      <a:pt x="11906" y="19645"/>
                      <a:pt x="11985" y="19933"/>
                    </a:cubicBezTo>
                    <a:cubicBezTo>
                      <a:pt x="12069" y="20234"/>
                      <a:pt x="12117" y="20494"/>
                      <a:pt x="12096" y="20515"/>
                    </a:cubicBezTo>
                    <a:cubicBezTo>
                      <a:pt x="12090" y="20521"/>
                      <a:pt x="12082" y="20523"/>
                      <a:pt x="12071" y="20523"/>
                    </a:cubicBezTo>
                    <a:cubicBezTo>
                      <a:pt x="11966" y="20523"/>
                      <a:pt x="11646" y="20270"/>
                      <a:pt x="11648" y="20174"/>
                    </a:cubicBezTo>
                    <a:cubicBezTo>
                      <a:pt x="11649" y="19995"/>
                      <a:pt x="12214" y="16756"/>
                      <a:pt x="12250" y="16721"/>
                    </a:cubicBezTo>
                    <a:cubicBezTo>
                      <a:pt x="12266" y="16703"/>
                      <a:pt x="12420" y="16665"/>
                      <a:pt x="12584" y="16639"/>
                    </a:cubicBezTo>
                    <a:cubicBezTo>
                      <a:pt x="12650" y="16628"/>
                      <a:pt x="12706" y="16623"/>
                      <a:pt x="12754" y="16623"/>
                    </a:cubicBezTo>
                    <a:cubicBezTo>
                      <a:pt x="12858" y="16623"/>
                      <a:pt x="12921" y="16649"/>
                      <a:pt x="12955" y="16704"/>
                    </a:cubicBezTo>
                    <a:cubicBezTo>
                      <a:pt x="12977" y="16742"/>
                      <a:pt x="12999" y="16762"/>
                      <a:pt x="13026" y="16762"/>
                    </a:cubicBezTo>
                    <a:cubicBezTo>
                      <a:pt x="13065" y="16762"/>
                      <a:pt x="13115" y="16721"/>
                      <a:pt x="13195" y="16634"/>
                    </a:cubicBezTo>
                    <a:cubicBezTo>
                      <a:pt x="13287" y="16537"/>
                      <a:pt x="13421" y="16450"/>
                      <a:pt x="13484" y="16450"/>
                    </a:cubicBezTo>
                    <a:cubicBezTo>
                      <a:pt x="13550" y="16450"/>
                      <a:pt x="13797" y="16382"/>
                      <a:pt x="14042" y="16295"/>
                    </a:cubicBezTo>
                    <a:lnTo>
                      <a:pt x="14480" y="16140"/>
                    </a:lnTo>
                    <a:lnTo>
                      <a:pt x="14534" y="16315"/>
                    </a:lnTo>
                    <a:cubicBezTo>
                      <a:pt x="14557" y="16391"/>
                      <a:pt x="14572" y="16432"/>
                      <a:pt x="14589" y="16432"/>
                    </a:cubicBezTo>
                    <a:cubicBezTo>
                      <a:pt x="14610" y="16432"/>
                      <a:pt x="14635" y="16376"/>
                      <a:pt x="14685" y="16257"/>
                    </a:cubicBezTo>
                    <a:cubicBezTo>
                      <a:pt x="14764" y="16073"/>
                      <a:pt x="14946" y="15954"/>
                      <a:pt x="15597" y="15666"/>
                    </a:cubicBezTo>
                    <a:cubicBezTo>
                      <a:pt x="16045" y="15468"/>
                      <a:pt x="16430" y="15308"/>
                      <a:pt x="16453" y="15308"/>
                    </a:cubicBezTo>
                    <a:close/>
                    <a:moveTo>
                      <a:pt x="6968" y="17104"/>
                    </a:moveTo>
                    <a:cubicBezTo>
                      <a:pt x="6983" y="17104"/>
                      <a:pt x="7048" y="17296"/>
                      <a:pt x="7115" y="17532"/>
                    </a:cubicBezTo>
                    <a:cubicBezTo>
                      <a:pt x="7190" y="17806"/>
                      <a:pt x="7250" y="18547"/>
                      <a:pt x="7282" y="19590"/>
                    </a:cubicBezTo>
                    <a:cubicBezTo>
                      <a:pt x="7309" y="20486"/>
                      <a:pt x="7366" y="21471"/>
                      <a:pt x="7412" y="21780"/>
                    </a:cubicBezTo>
                    <a:cubicBezTo>
                      <a:pt x="7456" y="22088"/>
                      <a:pt x="7479" y="22354"/>
                      <a:pt x="7460" y="22374"/>
                    </a:cubicBezTo>
                    <a:cubicBezTo>
                      <a:pt x="7457" y="22377"/>
                      <a:pt x="7451" y="22378"/>
                      <a:pt x="7442" y="22378"/>
                    </a:cubicBezTo>
                    <a:cubicBezTo>
                      <a:pt x="7396" y="22378"/>
                      <a:pt x="7273" y="22342"/>
                      <a:pt x="7143" y="22288"/>
                    </a:cubicBezTo>
                    <a:cubicBezTo>
                      <a:pt x="6865" y="22173"/>
                      <a:pt x="6855" y="22155"/>
                      <a:pt x="6790" y="21609"/>
                    </a:cubicBezTo>
                    <a:cubicBezTo>
                      <a:pt x="6690" y="20777"/>
                      <a:pt x="6711" y="18878"/>
                      <a:pt x="6831" y="17934"/>
                    </a:cubicBezTo>
                    <a:cubicBezTo>
                      <a:pt x="6890" y="17478"/>
                      <a:pt x="6952" y="17104"/>
                      <a:pt x="6968" y="17104"/>
                    </a:cubicBezTo>
                    <a:close/>
                    <a:moveTo>
                      <a:pt x="14579" y="21281"/>
                    </a:moveTo>
                    <a:cubicBezTo>
                      <a:pt x="14658" y="21281"/>
                      <a:pt x="14792" y="21329"/>
                      <a:pt x="15012" y="21411"/>
                    </a:cubicBezTo>
                    <a:cubicBezTo>
                      <a:pt x="15176" y="21473"/>
                      <a:pt x="15214" y="21553"/>
                      <a:pt x="15253" y="21921"/>
                    </a:cubicBezTo>
                    <a:cubicBezTo>
                      <a:pt x="15276" y="22157"/>
                      <a:pt x="15287" y="22371"/>
                      <a:pt x="15273" y="22386"/>
                    </a:cubicBezTo>
                    <a:cubicBezTo>
                      <a:pt x="15272" y="22387"/>
                      <a:pt x="15270" y="22388"/>
                      <a:pt x="15267" y="22388"/>
                    </a:cubicBezTo>
                    <a:cubicBezTo>
                      <a:pt x="15233" y="22388"/>
                      <a:pt x="15070" y="22308"/>
                      <a:pt x="14881" y="22199"/>
                    </a:cubicBezTo>
                    <a:cubicBezTo>
                      <a:pt x="14547" y="22001"/>
                      <a:pt x="14512" y="21950"/>
                      <a:pt x="14484" y="21617"/>
                    </a:cubicBezTo>
                    <a:cubicBezTo>
                      <a:pt x="14465" y="21381"/>
                      <a:pt x="14464" y="21281"/>
                      <a:pt x="14579" y="21281"/>
                    </a:cubicBezTo>
                    <a:close/>
                    <a:moveTo>
                      <a:pt x="5070" y="22007"/>
                    </a:moveTo>
                    <a:cubicBezTo>
                      <a:pt x="5089" y="22007"/>
                      <a:pt x="5137" y="22029"/>
                      <a:pt x="5212" y="22072"/>
                    </a:cubicBezTo>
                    <a:cubicBezTo>
                      <a:pt x="5303" y="22121"/>
                      <a:pt x="5377" y="22199"/>
                      <a:pt x="5377" y="22244"/>
                    </a:cubicBezTo>
                    <a:cubicBezTo>
                      <a:pt x="5377" y="22275"/>
                      <a:pt x="5390" y="22292"/>
                      <a:pt x="5412" y="22292"/>
                    </a:cubicBezTo>
                    <a:cubicBezTo>
                      <a:pt x="5425" y="22292"/>
                      <a:pt x="5440" y="22287"/>
                      <a:pt x="5457" y="22278"/>
                    </a:cubicBezTo>
                    <a:cubicBezTo>
                      <a:pt x="5467" y="22271"/>
                      <a:pt x="5477" y="22268"/>
                      <a:pt x="5486" y="22268"/>
                    </a:cubicBezTo>
                    <a:cubicBezTo>
                      <a:pt x="5517" y="22268"/>
                      <a:pt x="5538" y="22307"/>
                      <a:pt x="5538" y="22371"/>
                    </a:cubicBezTo>
                    <a:cubicBezTo>
                      <a:pt x="5538" y="22416"/>
                      <a:pt x="5530" y="22440"/>
                      <a:pt x="5508" y="22440"/>
                    </a:cubicBezTo>
                    <a:cubicBezTo>
                      <a:pt x="5475" y="22440"/>
                      <a:pt x="5410" y="22388"/>
                      <a:pt x="5294" y="22274"/>
                    </a:cubicBezTo>
                    <a:cubicBezTo>
                      <a:pt x="5106" y="22091"/>
                      <a:pt x="5034" y="22007"/>
                      <a:pt x="5070" y="22007"/>
                    </a:cubicBezTo>
                    <a:close/>
                    <a:moveTo>
                      <a:pt x="23793" y="16946"/>
                    </a:moveTo>
                    <a:cubicBezTo>
                      <a:pt x="23819" y="16946"/>
                      <a:pt x="23737" y="17633"/>
                      <a:pt x="23612" y="18469"/>
                    </a:cubicBezTo>
                    <a:cubicBezTo>
                      <a:pt x="23398" y="19900"/>
                      <a:pt x="23322" y="20434"/>
                      <a:pt x="23341" y="20434"/>
                    </a:cubicBezTo>
                    <a:cubicBezTo>
                      <a:pt x="23349" y="20434"/>
                      <a:pt x="23376" y="20331"/>
                      <a:pt x="23417" y="20155"/>
                    </a:cubicBezTo>
                    <a:cubicBezTo>
                      <a:pt x="23480" y="19885"/>
                      <a:pt x="23609" y="19122"/>
                      <a:pt x="23704" y="18445"/>
                    </a:cubicBezTo>
                    <a:cubicBezTo>
                      <a:pt x="23844" y="17448"/>
                      <a:pt x="23900" y="17045"/>
                      <a:pt x="24006" y="17045"/>
                    </a:cubicBezTo>
                    <a:cubicBezTo>
                      <a:pt x="24078" y="17045"/>
                      <a:pt x="24173" y="17233"/>
                      <a:pt x="24333" y="17549"/>
                    </a:cubicBezTo>
                    <a:cubicBezTo>
                      <a:pt x="24643" y="18162"/>
                      <a:pt x="24660" y="18228"/>
                      <a:pt x="24595" y="18634"/>
                    </a:cubicBezTo>
                    <a:cubicBezTo>
                      <a:pt x="24519" y="19103"/>
                      <a:pt x="24229" y="19659"/>
                      <a:pt x="23646" y="20459"/>
                    </a:cubicBezTo>
                    <a:cubicBezTo>
                      <a:pt x="23145" y="21142"/>
                      <a:pt x="22270" y="22120"/>
                      <a:pt x="21961" y="22339"/>
                    </a:cubicBezTo>
                    <a:cubicBezTo>
                      <a:pt x="21843" y="22422"/>
                      <a:pt x="21783" y="22462"/>
                      <a:pt x="21760" y="22462"/>
                    </a:cubicBezTo>
                    <a:cubicBezTo>
                      <a:pt x="21738" y="22462"/>
                      <a:pt x="21749" y="22427"/>
                      <a:pt x="21776" y="22358"/>
                    </a:cubicBezTo>
                    <a:cubicBezTo>
                      <a:pt x="21870" y="22114"/>
                      <a:pt x="22378" y="19278"/>
                      <a:pt x="22510" y="18253"/>
                    </a:cubicBezTo>
                    <a:cubicBezTo>
                      <a:pt x="22576" y="17747"/>
                      <a:pt x="22643" y="17322"/>
                      <a:pt x="22657" y="17311"/>
                    </a:cubicBezTo>
                    <a:cubicBezTo>
                      <a:pt x="22673" y="17299"/>
                      <a:pt x="22788" y="17266"/>
                      <a:pt x="22910" y="17238"/>
                    </a:cubicBezTo>
                    <a:cubicBezTo>
                      <a:pt x="22971" y="17223"/>
                      <a:pt x="23016" y="17213"/>
                      <a:pt x="23047" y="17213"/>
                    </a:cubicBezTo>
                    <a:cubicBezTo>
                      <a:pt x="23126" y="17213"/>
                      <a:pt x="23120" y="17277"/>
                      <a:pt x="23091" y="17493"/>
                    </a:cubicBezTo>
                    <a:cubicBezTo>
                      <a:pt x="23012" y="18055"/>
                      <a:pt x="22644" y="21169"/>
                      <a:pt x="22644" y="21264"/>
                    </a:cubicBezTo>
                    <a:cubicBezTo>
                      <a:pt x="22644" y="21304"/>
                      <a:pt x="22655" y="21326"/>
                      <a:pt x="22672" y="21326"/>
                    </a:cubicBezTo>
                    <a:cubicBezTo>
                      <a:pt x="22679" y="21326"/>
                      <a:pt x="22688" y="21321"/>
                      <a:pt x="22697" y="21312"/>
                    </a:cubicBezTo>
                    <a:cubicBezTo>
                      <a:pt x="22726" y="21285"/>
                      <a:pt x="22867" y="20339"/>
                      <a:pt x="23008" y="19215"/>
                    </a:cubicBezTo>
                    <a:lnTo>
                      <a:pt x="23263" y="17165"/>
                    </a:lnTo>
                    <a:lnTo>
                      <a:pt x="23504" y="17060"/>
                    </a:lnTo>
                    <a:cubicBezTo>
                      <a:pt x="23633" y="17004"/>
                      <a:pt x="23766" y="16950"/>
                      <a:pt x="23793" y="16946"/>
                    </a:cubicBezTo>
                    <a:cubicBezTo>
                      <a:pt x="23793" y="16946"/>
                      <a:pt x="23793" y="16946"/>
                      <a:pt x="23793" y="16946"/>
                    </a:cubicBezTo>
                    <a:close/>
                    <a:moveTo>
                      <a:pt x="7346" y="18488"/>
                    </a:moveTo>
                    <a:cubicBezTo>
                      <a:pt x="7373" y="18488"/>
                      <a:pt x="7476" y="18723"/>
                      <a:pt x="7571" y="19009"/>
                    </a:cubicBezTo>
                    <a:cubicBezTo>
                      <a:pt x="7667" y="19298"/>
                      <a:pt x="7778" y="19925"/>
                      <a:pt x="7820" y="20415"/>
                    </a:cubicBezTo>
                    <a:cubicBezTo>
                      <a:pt x="7860" y="20904"/>
                      <a:pt x="7919" y="21542"/>
                      <a:pt x="7951" y="21840"/>
                    </a:cubicBezTo>
                    <a:cubicBezTo>
                      <a:pt x="8004" y="22354"/>
                      <a:pt x="7997" y="22386"/>
                      <a:pt x="7824" y="22439"/>
                    </a:cubicBezTo>
                    <a:cubicBezTo>
                      <a:pt x="7749" y="22462"/>
                      <a:pt x="7675" y="22476"/>
                      <a:pt x="7639" y="22476"/>
                    </a:cubicBezTo>
                    <a:cubicBezTo>
                      <a:pt x="7627" y="22476"/>
                      <a:pt x="7619" y="22475"/>
                      <a:pt x="7616" y="22471"/>
                    </a:cubicBezTo>
                    <a:cubicBezTo>
                      <a:pt x="7487" y="22340"/>
                      <a:pt x="7226" y="18488"/>
                      <a:pt x="7346" y="18488"/>
                    </a:cubicBezTo>
                    <a:close/>
                    <a:moveTo>
                      <a:pt x="16493" y="21948"/>
                    </a:moveTo>
                    <a:cubicBezTo>
                      <a:pt x="16571" y="21948"/>
                      <a:pt x="16699" y="21995"/>
                      <a:pt x="16919" y="22077"/>
                    </a:cubicBezTo>
                    <a:cubicBezTo>
                      <a:pt x="17215" y="22188"/>
                      <a:pt x="17137" y="22368"/>
                      <a:pt x="16731" y="22509"/>
                    </a:cubicBezTo>
                    <a:cubicBezTo>
                      <a:pt x="16546" y="22573"/>
                      <a:pt x="16380" y="22616"/>
                      <a:pt x="16330" y="22616"/>
                    </a:cubicBezTo>
                    <a:cubicBezTo>
                      <a:pt x="16323" y="22616"/>
                      <a:pt x="16318" y="22615"/>
                      <a:pt x="16316" y="22613"/>
                    </a:cubicBezTo>
                    <a:cubicBezTo>
                      <a:pt x="16298" y="22598"/>
                      <a:pt x="16310" y="22431"/>
                      <a:pt x="16339" y="22241"/>
                    </a:cubicBezTo>
                    <a:cubicBezTo>
                      <a:pt x="16373" y="22036"/>
                      <a:pt x="16387" y="21948"/>
                      <a:pt x="16493" y="21948"/>
                    </a:cubicBezTo>
                    <a:close/>
                    <a:moveTo>
                      <a:pt x="19124" y="19419"/>
                    </a:moveTo>
                    <a:cubicBezTo>
                      <a:pt x="19124" y="19419"/>
                      <a:pt x="19125" y="19419"/>
                      <a:pt x="19126" y="19420"/>
                    </a:cubicBezTo>
                    <a:cubicBezTo>
                      <a:pt x="19144" y="19440"/>
                      <a:pt x="19115" y="19782"/>
                      <a:pt x="19064" y="20174"/>
                    </a:cubicBezTo>
                    <a:cubicBezTo>
                      <a:pt x="18963" y="20948"/>
                      <a:pt x="18662" y="22580"/>
                      <a:pt x="18612" y="22628"/>
                    </a:cubicBezTo>
                    <a:cubicBezTo>
                      <a:pt x="18611" y="22629"/>
                      <a:pt x="18610" y="22630"/>
                      <a:pt x="18608" y="22630"/>
                    </a:cubicBezTo>
                    <a:cubicBezTo>
                      <a:pt x="18585" y="22630"/>
                      <a:pt x="18516" y="22531"/>
                      <a:pt x="18450" y="22402"/>
                    </a:cubicBezTo>
                    <a:cubicBezTo>
                      <a:pt x="18323" y="22157"/>
                      <a:pt x="18329" y="22112"/>
                      <a:pt x="18559" y="21396"/>
                    </a:cubicBezTo>
                    <a:cubicBezTo>
                      <a:pt x="18692" y="20980"/>
                      <a:pt x="18865" y="20365"/>
                      <a:pt x="18947" y="20015"/>
                    </a:cubicBezTo>
                    <a:cubicBezTo>
                      <a:pt x="19027" y="19677"/>
                      <a:pt x="19103" y="19419"/>
                      <a:pt x="19124" y="19419"/>
                    </a:cubicBezTo>
                    <a:close/>
                    <a:moveTo>
                      <a:pt x="13074" y="21267"/>
                    </a:moveTo>
                    <a:cubicBezTo>
                      <a:pt x="13119" y="21267"/>
                      <a:pt x="13215" y="21320"/>
                      <a:pt x="13389" y="21424"/>
                    </a:cubicBezTo>
                    <a:cubicBezTo>
                      <a:pt x="13554" y="21522"/>
                      <a:pt x="13685" y="21640"/>
                      <a:pt x="13687" y="21692"/>
                    </a:cubicBezTo>
                    <a:cubicBezTo>
                      <a:pt x="13690" y="21744"/>
                      <a:pt x="13743" y="22006"/>
                      <a:pt x="13805" y="22267"/>
                    </a:cubicBezTo>
                    <a:lnTo>
                      <a:pt x="13919" y="22748"/>
                    </a:lnTo>
                    <a:lnTo>
                      <a:pt x="13919" y="22748"/>
                    </a:lnTo>
                    <a:lnTo>
                      <a:pt x="13634" y="22473"/>
                    </a:lnTo>
                    <a:cubicBezTo>
                      <a:pt x="13357" y="22207"/>
                      <a:pt x="13166" y="21859"/>
                      <a:pt x="13061" y="21444"/>
                    </a:cubicBezTo>
                    <a:cubicBezTo>
                      <a:pt x="13033" y="21325"/>
                      <a:pt x="13026" y="21267"/>
                      <a:pt x="13074" y="21267"/>
                    </a:cubicBezTo>
                    <a:close/>
                    <a:moveTo>
                      <a:pt x="5801" y="22322"/>
                    </a:moveTo>
                    <a:cubicBezTo>
                      <a:pt x="5837" y="22322"/>
                      <a:pt x="5890" y="22373"/>
                      <a:pt x="5946" y="22479"/>
                    </a:cubicBezTo>
                    <a:cubicBezTo>
                      <a:pt x="5989" y="22560"/>
                      <a:pt x="6028" y="22700"/>
                      <a:pt x="6028" y="22774"/>
                    </a:cubicBezTo>
                    <a:cubicBezTo>
                      <a:pt x="6027" y="22832"/>
                      <a:pt x="6010" y="22858"/>
                      <a:pt x="5983" y="22858"/>
                    </a:cubicBezTo>
                    <a:cubicBezTo>
                      <a:pt x="5918" y="22858"/>
                      <a:pt x="5799" y="22700"/>
                      <a:pt x="5766" y="22520"/>
                    </a:cubicBezTo>
                    <a:cubicBezTo>
                      <a:pt x="5741" y="22389"/>
                      <a:pt x="5759" y="22322"/>
                      <a:pt x="5801" y="22322"/>
                    </a:cubicBezTo>
                    <a:close/>
                    <a:moveTo>
                      <a:pt x="15288" y="21510"/>
                    </a:moveTo>
                    <a:lnTo>
                      <a:pt x="15748" y="21680"/>
                    </a:lnTo>
                    <a:lnTo>
                      <a:pt x="16208" y="21851"/>
                    </a:lnTo>
                    <a:lnTo>
                      <a:pt x="16208" y="22295"/>
                    </a:lnTo>
                    <a:cubicBezTo>
                      <a:pt x="16208" y="22626"/>
                      <a:pt x="16199" y="22710"/>
                      <a:pt x="16116" y="22710"/>
                    </a:cubicBezTo>
                    <a:cubicBezTo>
                      <a:pt x="16096" y="22710"/>
                      <a:pt x="16073" y="22706"/>
                      <a:pt x="16045" y="22699"/>
                    </a:cubicBezTo>
                    <a:cubicBezTo>
                      <a:pt x="16025" y="22694"/>
                      <a:pt x="16005" y="22692"/>
                      <a:pt x="15986" y="22692"/>
                    </a:cubicBezTo>
                    <a:cubicBezTo>
                      <a:pt x="15910" y="22692"/>
                      <a:pt x="15840" y="22728"/>
                      <a:pt x="15801" y="22792"/>
                    </a:cubicBezTo>
                    <a:cubicBezTo>
                      <a:pt x="15765" y="22852"/>
                      <a:pt x="15742" y="22881"/>
                      <a:pt x="15718" y="22881"/>
                    </a:cubicBezTo>
                    <a:cubicBezTo>
                      <a:pt x="15697" y="22881"/>
                      <a:pt x="15677" y="22858"/>
                      <a:pt x="15648" y="22812"/>
                    </a:cubicBezTo>
                    <a:cubicBezTo>
                      <a:pt x="15618" y="22765"/>
                      <a:pt x="15573" y="22738"/>
                      <a:pt x="15533" y="22738"/>
                    </a:cubicBezTo>
                    <a:cubicBezTo>
                      <a:pt x="15517" y="22738"/>
                      <a:pt x="15502" y="22742"/>
                      <a:pt x="15489" y="22751"/>
                    </a:cubicBezTo>
                    <a:cubicBezTo>
                      <a:pt x="15477" y="22758"/>
                      <a:pt x="15467" y="22761"/>
                      <a:pt x="15458" y="22761"/>
                    </a:cubicBezTo>
                    <a:cubicBezTo>
                      <a:pt x="15426" y="22761"/>
                      <a:pt x="15406" y="22724"/>
                      <a:pt x="15407" y="22661"/>
                    </a:cubicBezTo>
                    <a:cubicBezTo>
                      <a:pt x="15408" y="22582"/>
                      <a:pt x="15383" y="22292"/>
                      <a:pt x="15349" y="22014"/>
                    </a:cubicBezTo>
                    <a:lnTo>
                      <a:pt x="15288" y="21510"/>
                    </a:lnTo>
                    <a:close/>
                    <a:moveTo>
                      <a:pt x="19895" y="17925"/>
                    </a:moveTo>
                    <a:cubicBezTo>
                      <a:pt x="20012" y="17925"/>
                      <a:pt x="20026" y="17976"/>
                      <a:pt x="20002" y="18096"/>
                    </a:cubicBezTo>
                    <a:cubicBezTo>
                      <a:pt x="19982" y="18200"/>
                      <a:pt x="19888" y="18757"/>
                      <a:pt x="19792" y="19344"/>
                    </a:cubicBezTo>
                    <a:cubicBezTo>
                      <a:pt x="19608" y="20460"/>
                      <a:pt x="19157" y="22340"/>
                      <a:pt x="18956" y="22814"/>
                    </a:cubicBezTo>
                    <a:cubicBezTo>
                      <a:pt x="18895" y="22956"/>
                      <a:pt x="18848" y="23023"/>
                      <a:pt x="18817" y="23023"/>
                    </a:cubicBezTo>
                    <a:cubicBezTo>
                      <a:pt x="18738" y="23023"/>
                      <a:pt x="18758" y="22591"/>
                      <a:pt x="18890" y="21900"/>
                    </a:cubicBezTo>
                    <a:cubicBezTo>
                      <a:pt x="18984" y="21410"/>
                      <a:pt x="19140" y="20329"/>
                      <a:pt x="19239" y="19506"/>
                    </a:cubicBezTo>
                    <a:cubicBezTo>
                      <a:pt x="19404" y="18136"/>
                      <a:pt x="19433" y="18004"/>
                      <a:pt x="19582" y="17973"/>
                    </a:cubicBezTo>
                    <a:cubicBezTo>
                      <a:pt x="19728" y="17942"/>
                      <a:pt x="19829" y="17925"/>
                      <a:pt x="19895" y="17925"/>
                    </a:cubicBezTo>
                    <a:close/>
                    <a:moveTo>
                      <a:pt x="6220" y="22518"/>
                    </a:moveTo>
                    <a:cubicBezTo>
                      <a:pt x="6231" y="22518"/>
                      <a:pt x="6247" y="22561"/>
                      <a:pt x="6272" y="22640"/>
                    </a:cubicBezTo>
                    <a:cubicBezTo>
                      <a:pt x="6309" y="22754"/>
                      <a:pt x="6341" y="22907"/>
                      <a:pt x="6346" y="22990"/>
                    </a:cubicBezTo>
                    <a:cubicBezTo>
                      <a:pt x="6348" y="23057"/>
                      <a:pt x="6328" y="23097"/>
                      <a:pt x="6297" y="23097"/>
                    </a:cubicBezTo>
                    <a:cubicBezTo>
                      <a:pt x="6290" y="23097"/>
                      <a:pt x="6281" y="23095"/>
                      <a:pt x="6272" y="23089"/>
                    </a:cubicBezTo>
                    <a:cubicBezTo>
                      <a:pt x="6228" y="23063"/>
                      <a:pt x="6195" y="22902"/>
                      <a:pt x="6199" y="22739"/>
                    </a:cubicBezTo>
                    <a:cubicBezTo>
                      <a:pt x="6203" y="22587"/>
                      <a:pt x="6207" y="22518"/>
                      <a:pt x="6220" y="22518"/>
                    </a:cubicBezTo>
                    <a:close/>
                    <a:moveTo>
                      <a:pt x="14579" y="22147"/>
                    </a:moveTo>
                    <a:lnTo>
                      <a:pt x="14926" y="22334"/>
                    </a:lnTo>
                    <a:cubicBezTo>
                      <a:pt x="15212" y="22487"/>
                      <a:pt x="15276" y="22568"/>
                      <a:pt x="15296" y="22786"/>
                    </a:cubicBezTo>
                    <a:cubicBezTo>
                      <a:pt x="15312" y="22951"/>
                      <a:pt x="15303" y="23014"/>
                      <a:pt x="15248" y="23014"/>
                    </a:cubicBezTo>
                    <a:cubicBezTo>
                      <a:pt x="15234" y="23014"/>
                      <a:pt x="15216" y="23009"/>
                      <a:pt x="15194" y="23001"/>
                    </a:cubicBezTo>
                    <a:cubicBezTo>
                      <a:pt x="15171" y="22992"/>
                      <a:pt x="15150" y="22988"/>
                      <a:pt x="15132" y="22988"/>
                    </a:cubicBezTo>
                    <a:cubicBezTo>
                      <a:pt x="15092" y="22988"/>
                      <a:pt x="15067" y="23008"/>
                      <a:pt x="15067" y="23046"/>
                    </a:cubicBezTo>
                    <a:cubicBezTo>
                      <a:pt x="15067" y="23097"/>
                      <a:pt x="14986" y="23169"/>
                      <a:pt x="14888" y="23207"/>
                    </a:cubicBezTo>
                    <a:cubicBezTo>
                      <a:pt x="14852" y="23220"/>
                      <a:pt x="14819" y="23228"/>
                      <a:pt x="14791" y="23228"/>
                    </a:cubicBezTo>
                    <a:cubicBezTo>
                      <a:pt x="14646" y="23228"/>
                      <a:pt x="14597" y="23042"/>
                      <a:pt x="14587" y="22538"/>
                    </a:cubicBezTo>
                    <a:lnTo>
                      <a:pt x="14579" y="22147"/>
                    </a:lnTo>
                    <a:close/>
                    <a:moveTo>
                      <a:pt x="22434" y="17364"/>
                    </a:moveTo>
                    <a:cubicBezTo>
                      <a:pt x="22534" y="17364"/>
                      <a:pt x="22542" y="17427"/>
                      <a:pt x="22517" y="17577"/>
                    </a:cubicBezTo>
                    <a:cubicBezTo>
                      <a:pt x="22497" y="17698"/>
                      <a:pt x="22423" y="18220"/>
                      <a:pt x="22355" y="18734"/>
                    </a:cubicBezTo>
                    <a:cubicBezTo>
                      <a:pt x="22286" y="19249"/>
                      <a:pt x="22098" y="20339"/>
                      <a:pt x="21939" y="21152"/>
                    </a:cubicBezTo>
                    <a:lnTo>
                      <a:pt x="21650" y="22635"/>
                    </a:lnTo>
                    <a:lnTo>
                      <a:pt x="21231" y="22960"/>
                    </a:lnTo>
                    <a:cubicBezTo>
                      <a:pt x="21012" y="23129"/>
                      <a:pt x="20820" y="23265"/>
                      <a:pt x="20797" y="23265"/>
                    </a:cubicBezTo>
                    <a:cubicBezTo>
                      <a:pt x="20796" y="23265"/>
                      <a:pt x="20795" y="23265"/>
                      <a:pt x="20795" y="23264"/>
                    </a:cubicBezTo>
                    <a:cubicBezTo>
                      <a:pt x="20785" y="23254"/>
                      <a:pt x="20923" y="22659"/>
                      <a:pt x="21099" y="21950"/>
                    </a:cubicBezTo>
                    <a:cubicBezTo>
                      <a:pt x="21277" y="21239"/>
                      <a:pt x="21543" y="19937"/>
                      <a:pt x="21691" y="19066"/>
                    </a:cubicBezTo>
                    <a:cubicBezTo>
                      <a:pt x="21947" y="17544"/>
                      <a:pt x="21966" y="17474"/>
                      <a:pt x="22155" y="17423"/>
                    </a:cubicBezTo>
                    <a:cubicBezTo>
                      <a:pt x="22287" y="17386"/>
                      <a:pt x="22376" y="17364"/>
                      <a:pt x="22434" y="17364"/>
                    </a:cubicBezTo>
                    <a:close/>
                    <a:moveTo>
                      <a:pt x="13786" y="21677"/>
                    </a:moveTo>
                    <a:cubicBezTo>
                      <a:pt x="13901" y="21677"/>
                      <a:pt x="14430" y="22069"/>
                      <a:pt x="14454" y="22193"/>
                    </a:cubicBezTo>
                    <a:cubicBezTo>
                      <a:pt x="14544" y="22641"/>
                      <a:pt x="14573" y="23290"/>
                      <a:pt x="14506" y="23330"/>
                    </a:cubicBezTo>
                    <a:cubicBezTo>
                      <a:pt x="14496" y="23336"/>
                      <a:pt x="14485" y="23339"/>
                      <a:pt x="14473" y="23339"/>
                    </a:cubicBezTo>
                    <a:cubicBezTo>
                      <a:pt x="14314" y="23339"/>
                      <a:pt x="14013" y="22807"/>
                      <a:pt x="13892" y="22291"/>
                    </a:cubicBezTo>
                    <a:cubicBezTo>
                      <a:pt x="13822" y="21987"/>
                      <a:pt x="13764" y="21717"/>
                      <a:pt x="13764" y="21696"/>
                    </a:cubicBezTo>
                    <a:cubicBezTo>
                      <a:pt x="13764" y="21683"/>
                      <a:pt x="13771" y="21677"/>
                      <a:pt x="13786" y="21677"/>
                    </a:cubicBezTo>
                    <a:close/>
                    <a:moveTo>
                      <a:pt x="17696" y="22702"/>
                    </a:moveTo>
                    <a:cubicBezTo>
                      <a:pt x="17705" y="22702"/>
                      <a:pt x="17719" y="22762"/>
                      <a:pt x="17732" y="22866"/>
                    </a:cubicBezTo>
                    <a:cubicBezTo>
                      <a:pt x="17750" y="23013"/>
                      <a:pt x="17726" y="23194"/>
                      <a:pt x="17675" y="23271"/>
                    </a:cubicBezTo>
                    <a:cubicBezTo>
                      <a:pt x="17646" y="23317"/>
                      <a:pt x="17628" y="23342"/>
                      <a:pt x="17618" y="23342"/>
                    </a:cubicBezTo>
                    <a:cubicBezTo>
                      <a:pt x="17602" y="23342"/>
                      <a:pt x="17607" y="23279"/>
                      <a:pt x="17629" y="23140"/>
                    </a:cubicBezTo>
                    <a:cubicBezTo>
                      <a:pt x="17655" y="22984"/>
                      <a:pt x="17680" y="22806"/>
                      <a:pt x="17687" y="22732"/>
                    </a:cubicBezTo>
                    <a:cubicBezTo>
                      <a:pt x="17689" y="22711"/>
                      <a:pt x="17692" y="22702"/>
                      <a:pt x="17696" y="22702"/>
                    </a:cubicBezTo>
                    <a:close/>
                    <a:moveTo>
                      <a:pt x="6514" y="22641"/>
                    </a:moveTo>
                    <a:cubicBezTo>
                      <a:pt x="6551" y="22641"/>
                      <a:pt x="6601" y="22755"/>
                      <a:pt x="6629" y="22894"/>
                    </a:cubicBezTo>
                    <a:cubicBezTo>
                      <a:pt x="6689" y="23195"/>
                      <a:pt x="6693" y="23359"/>
                      <a:pt x="6647" y="23359"/>
                    </a:cubicBezTo>
                    <a:cubicBezTo>
                      <a:pt x="6637" y="23359"/>
                      <a:pt x="6624" y="23351"/>
                      <a:pt x="6609" y="23335"/>
                    </a:cubicBezTo>
                    <a:cubicBezTo>
                      <a:pt x="6512" y="23228"/>
                      <a:pt x="6433" y="22641"/>
                      <a:pt x="6514" y="22641"/>
                    </a:cubicBezTo>
                    <a:close/>
                    <a:moveTo>
                      <a:pt x="7330" y="22966"/>
                    </a:moveTo>
                    <a:cubicBezTo>
                      <a:pt x="7376" y="22966"/>
                      <a:pt x="7410" y="23068"/>
                      <a:pt x="7406" y="23190"/>
                    </a:cubicBezTo>
                    <a:cubicBezTo>
                      <a:pt x="7405" y="23314"/>
                      <a:pt x="7370" y="23489"/>
                      <a:pt x="7330" y="23577"/>
                    </a:cubicBezTo>
                    <a:cubicBezTo>
                      <a:pt x="7312" y="23618"/>
                      <a:pt x="7298" y="23640"/>
                      <a:pt x="7287" y="23640"/>
                    </a:cubicBezTo>
                    <a:cubicBezTo>
                      <a:pt x="7264" y="23640"/>
                      <a:pt x="7254" y="23551"/>
                      <a:pt x="7253" y="23354"/>
                    </a:cubicBezTo>
                    <a:cubicBezTo>
                      <a:pt x="7251" y="23141"/>
                      <a:pt x="7286" y="22966"/>
                      <a:pt x="7330" y="22966"/>
                    </a:cubicBezTo>
                    <a:close/>
                    <a:moveTo>
                      <a:pt x="7001" y="22849"/>
                    </a:moveTo>
                    <a:cubicBezTo>
                      <a:pt x="7014" y="22849"/>
                      <a:pt x="7029" y="22853"/>
                      <a:pt x="7045" y="22859"/>
                    </a:cubicBezTo>
                    <a:cubicBezTo>
                      <a:pt x="7131" y="22890"/>
                      <a:pt x="7168" y="23026"/>
                      <a:pt x="7168" y="23311"/>
                    </a:cubicBezTo>
                    <a:cubicBezTo>
                      <a:pt x="7166" y="23563"/>
                      <a:pt x="7157" y="23656"/>
                      <a:pt x="7113" y="23656"/>
                    </a:cubicBezTo>
                    <a:cubicBezTo>
                      <a:pt x="7096" y="23656"/>
                      <a:pt x="7074" y="23642"/>
                      <a:pt x="7045" y="23619"/>
                    </a:cubicBezTo>
                    <a:cubicBezTo>
                      <a:pt x="6972" y="23561"/>
                      <a:pt x="6924" y="23378"/>
                      <a:pt x="6924" y="23168"/>
                    </a:cubicBezTo>
                    <a:cubicBezTo>
                      <a:pt x="6924" y="22931"/>
                      <a:pt x="6940" y="22849"/>
                      <a:pt x="7001" y="22849"/>
                    </a:cubicBezTo>
                    <a:close/>
                    <a:moveTo>
                      <a:pt x="21702" y="17520"/>
                    </a:moveTo>
                    <a:cubicBezTo>
                      <a:pt x="21793" y="17520"/>
                      <a:pt x="21813" y="17586"/>
                      <a:pt x="21791" y="17731"/>
                    </a:cubicBezTo>
                    <a:cubicBezTo>
                      <a:pt x="21772" y="17855"/>
                      <a:pt x="21677" y="18456"/>
                      <a:pt x="21581" y="19058"/>
                    </a:cubicBezTo>
                    <a:cubicBezTo>
                      <a:pt x="21411" y="20133"/>
                      <a:pt x="20968" y="22201"/>
                      <a:pt x="20732" y="23008"/>
                    </a:cubicBezTo>
                    <a:cubicBezTo>
                      <a:pt x="20627" y="23377"/>
                      <a:pt x="20567" y="23445"/>
                      <a:pt x="20102" y="23730"/>
                    </a:cubicBezTo>
                    <a:cubicBezTo>
                      <a:pt x="19816" y="23904"/>
                      <a:pt x="19564" y="24049"/>
                      <a:pt x="19532" y="24056"/>
                    </a:cubicBezTo>
                    <a:cubicBezTo>
                      <a:pt x="19532" y="24056"/>
                      <a:pt x="19531" y="24056"/>
                      <a:pt x="19531" y="24056"/>
                    </a:cubicBezTo>
                    <a:cubicBezTo>
                      <a:pt x="19495" y="24056"/>
                      <a:pt x="19345" y="23865"/>
                      <a:pt x="19198" y="23632"/>
                    </a:cubicBezTo>
                    <a:lnTo>
                      <a:pt x="18920" y="23196"/>
                    </a:lnTo>
                    <a:lnTo>
                      <a:pt x="19193" y="22352"/>
                    </a:lnTo>
                    <a:cubicBezTo>
                      <a:pt x="19344" y="21890"/>
                      <a:pt x="19465" y="21455"/>
                      <a:pt x="19465" y="21388"/>
                    </a:cubicBezTo>
                    <a:cubicBezTo>
                      <a:pt x="19465" y="21330"/>
                      <a:pt x="19495" y="21300"/>
                      <a:pt x="19547" y="21300"/>
                    </a:cubicBezTo>
                    <a:cubicBezTo>
                      <a:pt x="19565" y="21300"/>
                      <a:pt x="19585" y="21304"/>
                      <a:pt x="19607" y="21311"/>
                    </a:cubicBezTo>
                    <a:cubicBezTo>
                      <a:pt x="19648" y="21324"/>
                      <a:pt x="19674" y="21330"/>
                      <a:pt x="19686" y="21330"/>
                    </a:cubicBezTo>
                    <a:cubicBezTo>
                      <a:pt x="19706" y="21330"/>
                      <a:pt x="19689" y="21313"/>
                      <a:pt x="19639" y="21277"/>
                    </a:cubicBezTo>
                    <a:cubicBezTo>
                      <a:pt x="19547" y="21213"/>
                      <a:pt x="19559" y="21054"/>
                      <a:pt x="19695" y="20353"/>
                    </a:cubicBezTo>
                    <a:cubicBezTo>
                      <a:pt x="19788" y="19888"/>
                      <a:pt x="19905" y="19230"/>
                      <a:pt x="19953" y="18893"/>
                    </a:cubicBezTo>
                    <a:cubicBezTo>
                      <a:pt x="20107" y="17867"/>
                      <a:pt x="20109" y="17859"/>
                      <a:pt x="20328" y="17815"/>
                    </a:cubicBezTo>
                    <a:cubicBezTo>
                      <a:pt x="20363" y="17808"/>
                      <a:pt x="20393" y="17805"/>
                      <a:pt x="20418" y="17805"/>
                    </a:cubicBezTo>
                    <a:cubicBezTo>
                      <a:pt x="20495" y="17805"/>
                      <a:pt x="20523" y="17840"/>
                      <a:pt x="20523" y="17924"/>
                    </a:cubicBezTo>
                    <a:cubicBezTo>
                      <a:pt x="20523" y="18476"/>
                      <a:pt x="19745" y="22403"/>
                      <a:pt x="19499" y="23089"/>
                    </a:cubicBezTo>
                    <a:cubicBezTo>
                      <a:pt x="19473" y="23163"/>
                      <a:pt x="19467" y="23200"/>
                      <a:pt x="19484" y="23200"/>
                    </a:cubicBezTo>
                    <a:cubicBezTo>
                      <a:pt x="19493" y="23200"/>
                      <a:pt x="19508" y="23189"/>
                      <a:pt x="19531" y="23168"/>
                    </a:cubicBezTo>
                    <a:cubicBezTo>
                      <a:pt x="19679" y="23029"/>
                      <a:pt x="20109" y="21206"/>
                      <a:pt x="20404" y="19464"/>
                    </a:cubicBezTo>
                    <a:cubicBezTo>
                      <a:pt x="20567" y="18503"/>
                      <a:pt x="20730" y="17774"/>
                      <a:pt x="20792" y="17735"/>
                    </a:cubicBezTo>
                    <a:cubicBezTo>
                      <a:pt x="20855" y="17696"/>
                      <a:pt x="20996" y="17669"/>
                      <a:pt x="21088" y="17669"/>
                    </a:cubicBezTo>
                    <a:cubicBezTo>
                      <a:pt x="21139" y="17669"/>
                      <a:pt x="21176" y="17677"/>
                      <a:pt x="21176" y="17696"/>
                    </a:cubicBezTo>
                    <a:cubicBezTo>
                      <a:pt x="21176" y="17855"/>
                      <a:pt x="20902" y="19718"/>
                      <a:pt x="20775" y="20417"/>
                    </a:cubicBezTo>
                    <a:cubicBezTo>
                      <a:pt x="20578" y="21501"/>
                      <a:pt x="20424" y="22129"/>
                      <a:pt x="20143" y="22992"/>
                    </a:cubicBezTo>
                    <a:cubicBezTo>
                      <a:pt x="20030" y="23343"/>
                      <a:pt x="19955" y="23646"/>
                      <a:pt x="19979" y="23670"/>
                    </a:cubicBezTo>
                    <a:cubicBezTo>
                      <a:pt x="19980" y="23671"/>
                      <a:pt x="19982" y="23672"/>
                      <a:pt x="19984" y="23672"/>
                    </a:cubicBezTo>
                    <a:cubicBezTo>
                      <a:pt x="20074" y="23672"/>
                      <a:pt x="20591" y="21963"/>
                      <a:pt x="20768" y="21070"/>
                    </a:cubicBezTo>
                    <a:cubicBezTo>
                      <a:pt x="20863" y="20591"/>
                      <a:pt x="21023" y="19625"/>
                      <a:pt x="21124" y="18924"/>
                    </a:cubicBezTo>
                    <a:cubicBezTo>
                      <a:pt x="21279" y="17841"/>
                      <a:pt x="21329" y="17640"/>
                      <a:pt x="21461" y="17587"/>
                    </a:cubicBezTo>
                    <a:cubicBezTo>
                      <a:pt x="21570" y="17543"/>
                      <a:pt x="21649" y="17520"/>
                      <a:pt x="21702" y="17520"/>
                    </a:cubicBezTo>
                    <a:close/>
                    <a:moveTo>
                      <a:pt x="14848" y="23782"/>
                    </a:moveTo>
                    <a:cubicBezTo>
                      <a:pt x="14867" y="23782"/>
                      <a:pt x="14861" y="23900"/>
                      <a:pt x="14837" y="24045"/>
                    </a:cubicBezTo>
                    <a:cubicBezTo>
                      <a:pt x="14818" y="24154"/>
                      <a:pt x="14799" y="24210"/>
                      <a:pt x="14783" y="24210"/>
                    </a:cubicBezTo>
                    <a:cubicBezTo>
                      <a:pt x="14774" y="24210"/>
                      <a:pt x="14767" y="24195"/>
                      <a:pt x="14760" y="24164"/>
                    </a:cubicBezTo>
                    <a:cubicBezTo>
                      <a:pt x="14730" y="24025"/>
                      <a:pt x="14786" y="23782"/>
                      <a:pt x="14848" y="23782"/>
                    </a:cubicBezTo>
                    <a:close/>
                    <a:moveTo>
                      <a:pt x="12874" y="22526"/>
                    </a:moveTo>
                    <a:cubicBezTo>
                      <a:pt x="12890" y="22526"/>
                      <a:pt x="12913" y="22536"/>
                      <a:pt x="12942" y="22552"/>
                    </a:cubicBezTo>
                    <a:cubicBezTo>
                      <a:pt x="13027" y="22596"/>
                      <a:pt x="13242" y="22812"/>
                      <a:pt x="13416" y="23024"/>
                    </a:cubicBezTo>
                    <a:cubicBezTo>
                      <a:pt x="13979" y="23716"/>
                      <a:pt x="13956" y="23655"/>
                      <a:pt x="13769" y="24025"/>
                    </a:cubicBezTo>
                    <a:cubicBezTo>
                      <a:pt x="13681" y="24198"/>
                      <a:pt x="13624" y="24290"/>
                      <a:pt x="13569" y="24290"/>
                    </a:cubicBezTo>
                    <a:cubicBezTo>
                      <a:pt x="13502" y="24290"/>
                      <a:pt x="13437" y="24154"/>
                      <a:pt x="13322" y="23863"/>
                    </a:cubicBezTo>
                    <a:cubicBezTo>
                      <a:pt x="12888" y="22758"/>
                      <a:pt x="12800" y="22526"/>
                      <a:pt x="12874" y="22526"/>
                    </a:cubicBezTo>
                    <a:close/>
                    <a:moveTo>
                      <a:pt x="8025" y="22961"/>
                    </a:moveTo>
                    <a:cubicBezTo>
                      <a:pt x="8082" y="22961"/>
                      <a:pt x="8138" y="23068"/>
                      <a:pt x="8171" y="23310"/>
                    </a:cubicBezTo>
                    <a:cubicBezTo>
                      <a:pt x="8197" y="23504"/>
                      <a:pt x="8245" y="23818"/>
                      <a:pt x="8276" y="24013"/>
                    </a:cubicBezTo>
                    <a:lnTo>
                      <a:pt x="8333" y="24368"/>
                    </a:lnTo>
                    <a:lnTo>
                      <a:pt x="8333" y="24368"/>
                    </a:lnTo>
                    <a:lnTo>
                      <a:pt x="8075" y="24234"/>
                    </a:lnTo>
                    <a:cubicBezTo>
                      <a:pt x="7853" y="24118"/>
                      <a:pt x="7820" y="24060"/>
                      <a:pt x="7820" y="23791"/>
                    </a:cubicBezTo>
                    <a:cubicBezTo>
                      <a:pt x="7820" y="23288"/>
                      <a:pt x="7925" y="22961"/>
                      <a:pt x="8025" y="22961"/>
                    </a:cubicBezTo>
                    <a:close/>
                    <a:moveTo>
                      <a:pt x="18289" y="22990"/>
                    </a:moveTo>
                    <a:cubicBezTo>
                      <a:pt x="18297" y="22990"/>
                      <a:pt x="18306" y="22994"/>
                      <a:pt x="18318" y="23001"/>
                    </a:cubicBezTo>
                    <a:cubicBezTo>
                      <a:pt x="18369" y="23033"/>
                      <a:pt x="18408" y="23171"/>
                      <a:pt x="18408" y="23318"/>
                    </a:cubicBezTo>
                    <a:cubicBezTo>
                      <a:pt x="18408" y="23443"/>
                      <a:pt x="18418" y="23504"/>
                      <a:pt x="18440" y="23504"/>
                    </a:cubicBezTo>
                    <a:cubicBezTo>
                      <a:pt x="18450" y="23504"/>
                      <a:pt x="18462" y="23492"/>
                      <a:pt x="18476" y="23469"/>
                    </a:cubicBezTo>
                    <a:cubicBezTo>
                      <a:pt x="18486" y="23452"/>
                      <a:pt x="18499" y="23443"/>
                      <a:pt x="18515" y="23443"/>
                    </a:cubicBezTo>
                    <a:cubicBezTo>
                      <a:pt x="18571" y="23443"/>
                      <a:pt x="18663" y="23561"/>
                      <a:pt x="18813" y="23823"/>
                    </a:cubicBezTo>
                    <a:cubicBezTo>
                      <a:pt x="19032" y="24198"/>
                      <a:pt x="19063" y="24301"/>
                      <a:pt x="18971" y="24360"/>
                    </a:cubicBezTo>
                    <a:cubicBezTo>
                      <a:pt x="18904" y="24402"/>
                      <a:pt x="18855" y="24427"/>
                      <a:pt x="18816" y="24427"/>
                    </a:cubicBezTo>
                    <a:cubicBezTo>
                      <a:pt x="18724" y="24427"/>
                      <a:pt x="18691" y="24282"/>
                      <a:pt x="18626" y="23865"/>
                    </a:cubicBezTo>
                    <a:cubicBezTo>
                      <a:pt x="18621" y="23833"/>
                      <a:pt x="18616" y="23817"/>
                      <a:pt x="18611" y="23817"/>
                    </a:cubicBezTo>
                    <a:cubicBezTo>
                      <a:pt x="18599" y="23817"/>
                      <a:pt x="18588" y="23916"/>
                      <a:pt x="18583" y="24085"/>
                    </a:cubicBezTo>
                    <a:cubicBezTo>
                      <a:pt x="18576" y="24321"/>
                      <a:pt x="18537" y="24528"/>
                      <a:pt x="18497" y="24555"/>
                    </a:cubicBezTo>
                    <a:cubicBezTo>
                      <a:pt x="18495" y="24556"/>
                      <a:pt x="18492" y="24557"/>
                      <a:pt x="18490" y="24557"/>
                    </a:cubicBezTo>
                    <a:cubicBezTo>
                      <a:pt x="18422" y="24557"/>
                      <a:pt x="18335" y="24007"/>
                      <a:pt x="18350" y="23662"/>
                    </a:cubicBezTo>
                    <a:cubicBezTo>
                      <a:pt x="18356" y="23571"/>
                      <a:pt x="18330" y="23375"/>
                      <a:pt x="18294" y="23222"/>
                    </a:cubicBezTo>
                    <a:cubicBezTo>
                      <a:pt x="18255" y="23063"/>
                      <a:pt x="18254" y="22990"/>
                      <a:pt x="18289" y="22990"/>
                    </a:cubicBezTo>
                    <a:close/>
                    <a:moveTo>
                      <a:pt x="8597" y="22643"/>
                    </a:moveTo>
                    <a:cubicBezTo>
                      <a:pt x="8620" y="22643"/>
                      <a:pt x="8634" y="22654"/>
                      <a:pt x="8634" y="22675"/>
                    </a:cubicBezTo>
                    <a:cubicBezTo>
                      <a:pt x="8634" y="22715"/>
                      <a:pt x="8944" y="24246"/>
                      <a:pt x="9004" y="24500"/>
                    </a:cubicBezTo>
                    <a:lnTo>
                      <a:pt x="9049" y="24687"/>
                    </a:lnTo>
                    <a:lnTo>
                      <a:pt x="8730" y="24524"/>
                    </a:lnTo>
                    <a:cubicBezTo>
                      <a:pt x="8427" y="24368"/>
                      <a:pt x="8409" y="24337"/>
                      <a:pt x="8321" y="23791"/>
                    </a:cubicBezTo>
                    <a:cubicBezTo>
                      <a:pt x="8197" y="23026"/>
                      <a:pt x="8205" y="22883"/>
                      <a:pt x="8373" y="22754"/>
                    </a:cubicBezTo>
                    <a:cubicBezTo>
                      <a:pt x="8465" y="22683"/>
                      <a:pt x="8550" y="22643"/>
                      <a:pt x="8597" y="22643"/>
                    </a:cubicBezTo>
                    <a:close/>
                    <a:moveTo>
                      <a:pt x="18091" y="22619"/>
                    </a:moveTo>
                    <a:cubicBezTo>
                      <a:pt x="18093" y="22619"/>
                      <a:pt x="18095" y="22620"/>
                      <a:pt x="18096" y="22621"/>
                    </a:cubicBezTo>
                    <a:cubicBezTo>
                      <a:pt x="18135" y="22660"/>
                      <a:pt x="18183" y="23129"/>
                      <a:pt x="18207" y="23676"/>
                    </a:cubicBezTo>
                    <a:cubicBezTo>
                      <a:pt x="18241" y="24539"/>
                      <a:pt x="18228" y="24668"/>
                      <a:pt x="18111" y="24711"/>
                    </a:cubicBezTo>
                    <a:cubicBezTo>
                      <a:pt x="18062" y="24729"/>
                      <a:pt x="18013" y="24739"/>
                      <a:pt x="17981" y="24739"/>
                    </a:cubicBezTo>
                    <a:cubicBezTo>
                      <a:pt x="17965" y="24739"/>
                      <a:pt x="17954" y="24737"/>
                      <a:pt x="17949" y="24731"/>
                    </a:cubicBezTo>
                    <a:cubicBezTo>
                      <a:pt x="17934" y="24715"/>
                      <a:pt x="17944" y="24223"/>
                      <a:pt x="17974" y="23628"/>
                    </a:cubicBezTo>
                    <a:cubicBezTo>
                      <a:pt x="18001" y="23057"/>
                      <a:pt x="18053" y="22619"/>
                      <a:pt x="18091" y="22619"/>
                    </a:cubicBezTo>
                    <a:close/>
                    <a:moveTo>
                      <a:pt x="17723" y="23537"/>
                    </a:moveTo>
                    <a:cubicBezTo>
                      <a:pt x="17740" y="23537"/>
                      <a:pt x="17755" y="23830"/>
                      <a:pt x="17755" y="24190"/>
                    </a:cubicBezTo>
                    <a:cubicBezTo>
                      <a:pt x="17756" y="24572"/>
                      <a:pt x="17723" y="24841"/>
                      <a:pt x="17675" y="24841"/>
                    </a:cubicBezTo>
                    <a:cubicBezTo>
                      <a:pt x="17629" y="24841"/>
                      <a:pt x="17593" y="24662"/>
                      <a:pt x="17593" y="24441"/>
                    </a:cubicBezTo>
                    <a:cubicBezTo>
                      <a:pt x="17593" y="24044"/>
                      <a:pt x="17667" y="23537"/>
                      <a:pt x="17723" y="23537"/>
                    </a:cubicBezTo>
                    <a:close/>
                    <a:moveTo>
                      <a:pt x="9192" y="22262"/>
                    </a:moveTo>
                    <a:cubicBezTo>
                      <a:pt x="9273" y="22262"/>
                      <a:pt x="9332" y="22355"/>
                      <a:pt x="9351" y="22529"/>
                    </a:cubicBezTo>
                    <a:cubicBezTo>
                      <a:pt x="9364" y="22660"/>
                      <a:pt x="9447" y="23190"/>
                      <a:pt x="9537" y="23711"/>
                    </a:cubicBezTo>
                    <a:cubicBezTo>
                      <a:pt x="9694" y="24655"/>
                      <a:pt x="9733" y="24875"/>
                      <a:pt x="9623" y="24875"/>
                    </a:cubicBezTo>
                    <a:cubicBezTo>
                      <a:pt x="9588" y="24875"/>
                      <a:pt x="9538" y="24853"/>
                      <a:pt x="9472" y="24825"/>
                    </a:cubicBezTo>
                    <a:cubicBezTo>
                      <a:pt x="9351" y="24773"/>
                      <a:pt x="9216" y="24702"/>
                      <a:pt x="9181" y="24674"/>
                    </a:cubicBezTo>
                    <a:cubicBezTo>
                      <a:pt x="9118" y="24622"/>
                      <a:pt x="8716" y="22830"/>
                      <a:pt x="8716" y="22601"/>
                    </a:cubicBezTo>
                    <a:cubicBezTo>
                      <a:pt x="8716" y="22520"/>
                      <a:pt x="8736" y="22482"/>
                      <a:pt x="8771" y="22482"/>
                    </a:cubicBezTo>
                    <a:cubicBezTo>
                      <a:pt x="8831" y="22482"/>
                      <a:pt x="8935" y="22601"/>
                      <a:pt x="9043" y="22814"/>
                    </a:cubicBezTo>
                    <a:cubicBezTo>
                      <a:pt x="9131" y="22987"/>
                      <a:pt x="9216" y="23111"/>
                      <a:pt x="9247" y="23111"/>
                    </a:cubicBezTo>
                    <a:cubicBezTo>
                      <a:pt x="9249" y="23111"/>
                      <a:pt x="9251" y="23110"/>
                      <a:pt x="9253" y="23108"/>
                    </a:cubicBezTo>
                    <a:cubicBezTo>
                      <a:pt x="9277" y="23084"/>
                      <a:pt x="9222" y="22923"/>
                      <a:pt x="9131" y="22746"/>
                    </a:cubicBezTo>
                    <a:cubicBezTo>
                      <a:pt x="9008" y="22501"/>
                      <a:pt x="8991" y="22402"/>
                      <a:pt x="9058" y="22334"/>
                    </a:cubicBezTo>
                    <a:cubicBezTo>
                      <a:pt x="9106" y="22285"/>
                      <a:pt x="9152" y="22262"/>
                      <a:pt x="9192" y="22262"/>
                    </a:cubicBezTo>
                    <a:close/>
                    <a:moveTo>
                      <a:pt x="17361" y="22806"/>
                    </a:moveTo>
                    <a:cubicBezTo>
                      <a:pt x="17407" y="22806"/>
                      <a:pt x="17426" y="22862"/>
                      <a:pt x="17399" y="22935"/>
                    </a:cubicBezTo>
                    <a:cubicBezTo>
                      <a:pt x="17373" y="23008"/>
                      <a:pt x="17351" y="23497"/>
                      <a:pt x="17351" y="24027"/>
                    </a:cubicBezTo>
                    <a:cubicBezTo>
                      <a:pt x="17351" y="24841"/>
                      <a:pt x="17331" y="24996"/>
                      <a:pt x="17218" y="25036"/>
                    </a:cubicBezTo>
                    <a:cubicBezTo>
                      <a:pt x="17164" y="25055"/>
                      <a:pt x="17112" y="25067"/>
                      <a:pt x="17084" y="25067"/>
                    </a:cubicBezTo>
                    <a:cubicBezTo>
                      <a:pt x="17072" y="25067"/>
                      <a:pt x="17064" y="25065"/>
                      <a:pt x="17061" y="25062"/>
                    </a:cubicBezTo>
                    <a:cubicBezTo>
                      <a:pt x="17034" y="25032"/>
                      <a:pt x="17185" y="23214"/>
                      <a:pt x="17234" y="22984"/>
                    </a:cubicBezTo>
                    <a:cubicBezTo>
                      <a:pt x="17254" y="22886"/>
                      <a:pt x="17312" y="22806"/>
                      <a:pt x="17361" y="22806"/>
                    </a:cubicBezTo>
                    <a:close/>
                    <a:moveTo>
                      <a:pt x="9731" y="21926"/>
                    </a:moveTo>
                    <a:cubicBezTo>
                      <a:pt x="9735" y="21926"/>
                      <a:pt x="9738" y="21928"/>
                      <a:pt x="9740" y="21930"/>
                    </a:cubicBezTo>
                    <a:cubicBezTo>
                      <a:pt x="9753" y="21945"/>
                      <a:pt x="9915" y="22649"/>
                      <a:pt x="10100" y="23489"/>
                    </a:cubicBezTo>
                    <a:cubicBezTo>
                      <a:pt x="10281" y="24328"/>
                      <a:pt x="10419" y="25035"/>
                      <a:pt x="10402" y="25054"/>
                    </a:cubicBezTo>
                    <a:cubicBezTo>
                      <a:pt x="10387" y="25069"/>
                      <a:pt x="10359" y="25075"/>
                      <a:pt x="10322" y="25075"/>
                    </a:cubicBezTo>
                    <a:cubicBezTo>
                      <a:pt x="10164" y="25075"/>
                      <a:pt x="9850" y="24949"/>
                      <a:pt x="9817" y="24849"/>
                    </a:cubicBezTo>
                    <a:cubicBezTo>
                      <a:pt x="9793" y="24773"/>
                      <a:pt x="9684" y="24144"/>
                      <a:pt x="9573" y="23452"/>
                    </a:cubicBezTo>
                    <a:lnTo>
                      <a:pt x="9375" y="22193"/>
                    </a:lnTo>
                    <a:lnTo>
                      <a:pt x="9545" y="22046"/>
                    </a:lnTo>
                    <a:cubicBezTo>
                      <a:pt x="9630" y="21974"/>
                      <a:pt x="9703" y="21926"/>
                      <a:pt x="9731" y="21926"/>
                    </a:cubicBezTo>
                    <a:close/>
                    <a:moveTo>
                      <a:pt x="16902" y="23117"/>
                    </a:moveTo>
                    <a:cubicBezTo>
                      <a:pt x="16937" y="23117"/>
                      <a:pt x="16933" y="23503"/>
                      <a:pt x="16883" y="24221"/>
                    </a:cubicBezTo>
                    <a:cubicBezTo>
                      <a:pt x="16836" y="24873"/>
                      <a:pt x="16790" y="25119"/>
                      <a:pt x="16705" y="25149"/>
                    </a:cubicBezTo>
                    <a:cubicBezTo>
                      <a:pt x="16699" y="25151"/>
                      <a:pt x="16693" y="25152"/>
                      <a:pt x="16687" y="25152"/>
                    </a:cubicBezTo>
                    <a:cubicBezTo>
                      <a:pt x="16580" y="25152"/>
                      <a:pt x="16607" y="24744"/>
                      <a:pt x="16794" y="23577"/>
                    </a:cubicBezTo>
                    <a:cubicBezTo>
                      <a:pt x="16844" y="23266"/>
                      <a:pt x="16881" y="23117"/>
                      <a:pt x="16902" y="23117"/>
                    </a:cubicBezTo>
                    <a:close/>
                    <a:moveTo>
                      <a:pt x="16560" y="23061"/>
                    </a:moveTo>
                    <a:cubicBezTo>
                      <a:pt x="16571" y="23061"/>
                      <a:pt x="16581" y="23066"/>
                      <a:pt x="16592" y="23076"/>
                    </a:cubicBezTo>
                    <a:cubicBezTo>
                      <a:pt x="16613" y="23096"/>
                      <a:pt x="16569" y="23591"/>
                      <a:pt x="16490" y="24178"/>
                    </a:cubicBezTo>
                    <a:cubicBezTo>
                      <a:pt x="16386" y="24952"/>
                      <a:pt x="16315" y="25254"/>
                      <a:pt x="16225" y="25286"/>
                    </a:cubicBezTo>
                    <a:cubicBezTo>
                      <a:pt x="16206" y="25293"/>
                      <a:pt x="16189" y="25297"/>
                      <a:pt x="16176" y="25297"/>
                    </a:cubicBezTo>
                    <a:cubicBezTo>
                      <a:pt x="16121" y="25297"/>
                      <a:pt x="16119" y="25228"/>
                      <a:pt x="16152" y="25026"/>
                    </a:cubicBezTo>
                    <a:cubicBezTo>
                      <a:pt x="16179" y="24856"/>
                      <a:pt x="16244" y="24393"/>
                      <a:pt x="16298" y="23987"/>
                    </a:cubicBezTo>
                    <a:cubicBezTo>
                      <a:pt x="16375" y="23398"/>
                      <a:pt x="16472" y="23061"/>
                      <a:pt x="16560" y="23061"/>
                    </a:cubicBezTo>
                    <a:close/>
                    <a:moveTo>
                      <a:pt x="16015" y="23288"/>
                    </a:moveTo>
                    <a:cubicBezTo>
                      <a:pt x="16065" y="23288"/>
                      <a:pt x="16130" y="23382"/>
                      <a:pt x="16129" y="23514"/>
                    </a:cubicBezTo>
                    <a:cubicBezTo>
                      <a:pt x="16128" y="23937"/>
                      <a:pt x="15895" y="25269"/>
                      <a:pt x="15809" y="25354"/>
                    </a:cubicBezTo>
                    <a:cubicBezTo>
                      <a:pt x="15784" y="25380"/>
                      <a:pt x="15765" y="25396"/>
                      <a:pt x="15751" y="25396"/>
                    </a:cubicBezTo>
                    <a:cubicBezTo>
                      <a:pt x="15702" y="25396"/>
                      <a:pt x="15727" y="25180"/>
                      <a:pt x="15840" y="24353"/>
                    </a:cubicBezTo>
                    <a:cubicBezTo>
                      <a:pt x="15903" y="23880"/>
                      <a:pt x="15957" y="23454"/>
                      <a:pt x="15958" y="23401"/>
                    </a:cubicBezTo>
                    <a:cubicBezTo>
                      <a:pt x="15960" y="23322"/>
                      <a:pt x="15985" y="23288"/>
                      <a:pt x="16015" y="23288"/>
                    </a:cubicBezTo>
                    <a:close/>
                    <a:moveTo>
                      <a:pt x="15666" y="23456"/>
                    </a:moveTo>
                    <a:cubicBezTo>
                      <a:pt x="15698" y="23456"/>
                      <a:pt x="15723" y="23490"/>
                      <a:pt x="15723" y="23563"/>
                    </a:cubicBezTo>
                    <a:cubicBezTo>
                      <a:pt x="15721" y="23718"/>
                      <a:pt x="15561" y="25005"/>
                      <a:pt x="15514" y="25233"/>
                    </a:cubicBezTo>
                    <a:cubicBezTo>
                      <a:pt x="15494" y="25330"/>
                      <a:pt x="15420" y="25411"/>
                      <a:pt x="15355" y="25411"/>
                    </a:cubicBezTo>
                    <a:cubicBezTo>
                      <a:pt x="15256" y="25411"/>
                      <a:pt x="15242" y="25342"/>
                      <a:pt x="15287" y="25066"/>
                    </a:cubicBezTo>
                    <a:cubicBezTo>
                      <a:pt x="15315" y="24878"/>
                      <a:pt x="15372" y="24685"/>
                      <a:pt x="15408" y="24642"/>
                    </a:cubicBezTo>
                    <a:cubicBezTo>
                      <a:pt x="15447" y="24599"/>
                      <a:pt x="15479" y="24398"/>
                      <a:pt x="15479" y="24194"/>
                    </a:cubicBezTo>
                    <a:cubicBezTo>
                      <a:pt x="15479" y="23991"/>
                      <a:pt x="15502" y="23739"/>
                      <a:pt x="15529" y="23636"/>
                    </a:cubicBezTo>
                    <a:cubicBezTo>
                      <a:pt x="15560" y="23522"/>
                      <a:pt x="15621" y="23456"/>
                      <a:pt x="15666" y="23456"/>
                    </a:cubicBezTo>
                    <a:close/>
                    <a:moveTo>
                      <a:pt x="10915" y="21261"/>
                    </a:moveTo>
                    <a:cubicBezTo>
                      <a:pt x="10939" y="21261"/>
                      <a:pt x="11171" y="21934"/>
                      <a:pt x="11437" y="22766"/>
                    </a:cubicBezTo>
                    <a:cubicBezTo>
                      <a:pt x="11699" y="23585"/>
                      <a:pt x="11925" y="24240"/>
                      <a:pt x="11949" y="24240"/>
                    </a:cubicBezTo>
                    <a:cubicBezTo>
                      <a:pt x="11950" y="24240"/>
                      <a:pt x="11950" y="24240"/>
                      <a:pt x="11950" y="24239"/>
                    </a:cubicBezTo>
                    <a:cubicBezTo>
                      <a:pt x="11966" y="24221"/>
                      <a:pt x="11796" y="23632"/>
                      <a:pt x="11570" y="22930"/>
                    </a:cubicBezTo>
                    <a:cubicBezTo>
                      <a:pt x="11344" y="22231"/>
                      <a:pt x="11159" y="21605"/>
                      <a:pt x="11159" y="21541"/>
                    </a:cubicBezTo>
                    <a:cubicBezTo>
                      <a:pt x="11159" y="21451"/>
                      <a:pt x="11204" y="21409"/>
                      <a:pt x="11285" y="21409"/>
                    </a:cubicBezTo>
                    <a:cubicBezTo>
                      <a:pt x="11449" y="21409"/>
                      <a:pt x="11758" y="21584"/>
                      <a:pt x="12128" y="21904"/>
                    </a:cubicBezTo>
                    <a:cubicBezTo>
                      <a:pt x="12593" y="22303"/>
                      <a:pt x="12715" y="22463"/>
                      <a:pt x="12833" y="22820"/>
                    </a:cubicBezTo>
                    <a:cubicBezTo>
                      <a:pt x="12910" y="23056"/>
                      <a:pt x="13096" y="23537"/>
                      <a:pt x="13241" y="23880"/>
                    </a:cubicBezTo>
                    <a:lnTo>
                      <a:pt x="13504" y="24507"/>
                    </a:lnTo>
                    <a:lnTo>
                      <a:pt x="13249" y="25000"/>
                    </a:lnTo>
                    <a:lnTo>
                      <a:pt x="12992" y="25494"/>
                    </a:lnTo>
                    <a:lnTo>
                      <a:pt x="12584" y="25491"/>
                    </a:lnTo>
                    <a:cubicBezTo>
                      <a:pt x="12104" y="25490"/>
                      <a:pt x="10689" y="25226"/>
                      <a:pt x="10588" y="25119"/>
                    </a:cubicBezTo>
                    <a:cubicBezTo>
                      <a:pt x="10529" y="25056"/>
                      <a:pt x="9855" y="22088"/>
                      <a:pt x="9855" y="21892"/>
                    </a:cubicBezTo>
                    <a:cubicBezTo>
                      <a:pt x="9855" y="21860"/>
                      <a:pt x="9958" y="21781"/>
                      <a:pt x="10088" y="21713"/>
                    </a:cubicBezTo>
                    <a:lnTo>
                      <a:pt x="10320" y="21592"/>
                    </a:lnTo>
                    <a:lnTo>
                      <a:pt x="10467" y="22219"/>
                    </a:lnTo>
                    <a:cubicBezTo>
                      <a:pt x="10673" y="23097"/>
                      <a:pt x="11068" y="24338"/>
                      <a:pt x="11160" y="24397"/>
                    </a:cubicBezTo>
                    <a:cubicBezTo>
                      <a:pt x="11162" y="24398"/>
                      <a:pt x="11163" y="24399"/>
                      <a:pt x="11165" y="24399"/>
                    </a:cubicBezTo>
                    <a:cubicBezTo>
                      <a:pt x="11195" y="24399"/>
                      <a:pt x="11136" y="24159"/>
                      <a:pt x="11029" y="23849"/>
                    </a:cubicBezTo>
                    <a:cubicBezTo>
                      <a:pt x="10804" y="23196"/>
                      <a:pt x="10427" y="21791"/>
                      <a:pt x="10427" y="21617"/>
                    </a:cubicBezTo>
                    <a:cubicBezTo>
                      <a:pt x="10427" y="21526"/>
                      <a:pt x="10776" y="21272"/>
                      <a:pt x="10915" y="21261"/>
                    </a:cubicBezTo>
                    <a:cubicBezTo>
                      <a:pt x="10915" y="21261"/>
                      <a:pt x="10915" y="21261"/>
                      <a:pt x="10915" y="21261"/>
                    </a:cubicBezTo>
                    <a:close/>
                    <a:moveTo>
                      <a:pt x="15200" y="23619"/>
                    </a:moveTo>
                    <a:cubicBezTo>
                      <a:pt x="15229" y="23619"/>
                      <a:pt x="15232" y="23815"/>
                      <a:pt x="15200" y="24051"/>
                    </a:cubicBezTo>
                    <a:cubicBezTo>
                      <a:pt x="15066" y="25086"/>
                      <a:pt x="14967" y="25494"/>
                      <a:pt x="14857" y="25494"/>
                    </a:cubicBezTo>
                    <a:cubicBezTo>
                      <a:pt x="14842" y="25494"/>
                      <a:pt x="14829" y="25494"/>
                      <a:pt x="14817" y="25494"/>
                    </a:cubicBezTo>
                    <a:cubicBezTo>
                      <a:pt x="14720" y="25494"/>
                      <a:pt x="14735" y="25449"/>
                      <a:pt x="14911" y="24614"/>
                    </a:cubicBezTo>
                    <a:cubicBezTo>
                      <a:pt x="15101" y="23702"/>
                      <a:pt x="15125" y="23619"/>
                      <a:pt x="15200" y="23619"/>
                    </a:cubicBezTo>
                    <a:close/>
                    <a:moveTo>
                      <a:pt x="14623" y="24363"/>
                    </a:moveTo>
                    <a:cubicBezTo>
                      <a:pt x="14638" y="24363"/>
                      <a:pt x="14650" y="24388"/>
                      <a:pt x="14661" y="24433"/>
                    </a:cubicBezTo>
                    <a:cubicBezTo>
                      <a:pt x="14688" y="24544"/>
                      <a:pt x="14677" y="24816"/>
                      <a:pt x="14633" y="25054"/>
                    </a:cubicBezTo>
                    <a:cubicBezTo>
                      <a:pt x="14578" y="25354"/>
                      <a:pt x="14512" y="25488"/>
                      <a:pt x="14409" y="25516"/>
                    </a:cubicBezTo>
                    <a:cubicBezTo>
                      <a:pt x="14365" y="25529"/>
                      <a:pt x="14332" y="25540"/>
                      <a:pt x="14308" y="25540"/>
                    </a:cubicBezTo>
                    <a:cubicBezTo>
                      <a:pt x="14233" y="25540"/>
                      <a:pt x="14270" y="25423"/>
                      <a:pt x="14433" y="24856"/>
                    </a:cubicBezTo>
                    <a:cubicBezTo>
                      <a:pt x="14533" y="24509"/>
                      <a:pt x="14587" y="24363"/>
                      <a:pt x="14623" y="24363"/>
                    </a:cubicBezTo>
                    <a:close/>
                    <a:moveTo>
                      <a:pt x="13666" y="25168"/>
                    </a:moveTo>
                    <a:cubicBezTo>
                      <a:pt x="13678" y="25168"/>
                      <a:pt x="13685" y="25188"/>
                      <a:pt x="13685" y="25230"/>
                    </a:cubicBezTo>
                    <a:cubicBezTo>
                      <a:pt x="13683" y="25269"/>
                      <a:pt x="13631" y="25367"/>
                      <a:pt x="13562" y="25456"/>
                    </a:cubicBezTo>
                    <a:cubicBezTo>
                      <a:pt x="13511" y="25522"/>
                      <a:pt x="13483" y="25557"/>
                      <a:pt x="13475" y="25557"/>
                    </a:cubicBezTo>
                    <a:cubicBezTo>
                      <a:pt x="13465" y="25557"/>
                      <a:pt x="13487" y="25503"/>
                      <a:pt x="13536" y="25387"/>
                    </a:cubicBezTo>
                    <a:cubicBezTo>
                      <a:pt x="13598" y="25243"/>
                      <a:pt x="13642" y="25168"/>
                      <a:pt x="13666" y="25168"/>
                    </a:cubicBezTo>
                    <a:close/>
                    <a:moveTo>
                      <a:pt x="14491" y="23863"/>
                    </a:moveTo>
                    <a:cubicBezTo>
                      <a:pt x="14531" y="23863"/>
                      <a:pt x="14445" y="24242"/>
                      <a:pt x="14304" y="24699"/>
                    </a:cubicBezTo>
                    <a:cubicBezTo>
                      <a:pt x="14119" y="25286"/>
                      <a:pt x="14002" y="25542"/>
                      <a:pt x="13904" y="25560"/>
                    </a:cubicBezTo>
                    <a:cubicBezTo>
                      <a:pt x="13876" y="25566"/>
                      <a:pt x="13852" y="25570"/>
                      <a:pt x="13833" y="25570"/>
                    </a:cubicBezTo>
                    <a:cubicBezTo>
                      <a:pt x="13728" y="25570"/>
                      <a:pt x="13765" y="25457"/>
                      <a:pt x="13981" y="24907"/>
                    </a:cubicBezTo>
                    <a:cubicBezTo>
                      <a:pt x="14096" y="24615"/>
                      <a:pt x="14217" y="24406"/>
                      <a:pt x="14270" y="24406"/>
                    </a:cubicBezTo>
                    <a:cubicBezTo>
                      <a:pt x="14273" y="24406"/>
                      <a:pt x="14276" y="24406"/>
                      <a:pt x="14278" y="24408"/>
                    </a:cubicBezTo>
                    <a:cubicBezTo>
                      <a:pt x="14289" y="24414"/>
                      <a:pt x="14299" y="24418"/>
                      <a:pt x="14306" y="24418"/>
                    </a:cubicBezTo>
                    <a:cubicBezTo>
                      <a:pt x="14330" y="24418"/>
                      <a:pt x="14331" y="24381"/>
                      <a:pt x="14306" y="24319"/>
                    </a:cubicBezTo>
                    <a:cubicBezTo>
                      <a:pt x="14252" y="24172"/>
                      <a:pt x="14376" y="23863"/>
                      <a:pt x="14491" y="23863"/>
                    </a:cubicBezTo>
                    <a:close/>
                    <a:moveTo>
                      <a:pt x="13493" y="0"/>
                    </a:moveTo>
                    <a:cubicBezTo>
                      <a:pt x="13420" y="0"/>
                      <a:pt x="13338" y="50"/>
                      <a:pt x="13249" y="148"/>
                    </a:cubicBezTo>
                    <a:cubicBezTo>
                      <a:pt x="13148" y="258"/>
                      <a:pt x="12945" y="308"/>
                      <a:pt x="12414" y="349"/>
                    </a:cubicBezTo>
                    <a:cubicBezTo>
                      <a:pt x="6905" y="774"/>
                      <a:pt x="2084" y="5109"/>
                      <a:pt x="977" y="10632"/>
                    </a:cubicBezTo>
                    <a:cubicBezTo>
                      <a:pt x="879" y="11117"/>
                      <a:pt x="651" y="12065"/>
                      <a:pt x="472" y="12724"/>
                    </a:cubicBezTo>
                    <a:cubicBezTo>
                      <a:pt x="292" y="13384"/>
                      <a:pt x="164" y="13951"/>
                      <a:pt x="185" y="13975"/>
                    </a:cubicBezTo>
                    <a:cubicBezTo>
                      <a:pt x="208" y="13999"/>
                      <a:pt x="175" y="14170"/>
                      <a:pt x="112" y="14349"/>
                    </a:cubicBezTo>
                    <a:cubicBezTo>
                      <a:pt x="50" y="14527"/>
                      <a:pt x="1" y="14738"/>
                      <a:pt x="2" y="14808"/>
                    </a:cubicBezTo>
                    <a:cubicBezTo>
                      <a:pt x="2" y="14815"/>
                      <a:pt x="4" y="14818"/>
                      <a:pt x="6" y="14818"/>
                    </a:cubicBezTo>
                    <a:cubicBezTo>
                      <a:pt x="30" y="14818"/>
                      <a:pt x="152" y="14529"/>
                      <a:pt x="296" y="14125"/>
                    </a:cubicBezTo>
                    <a:cubicBezTo>
                      <a:pt x="456" y="13677"/>
                      <a:pt x="613" y="13281"/>
                      <a:pt x="647" y="13246"/>
                    </a:cubicBezTo>
                    <a:cubicBezTo>
                      <a:pt x="648" y="13244"/>
                      <a:pt x="650" y="13243"/>
                      <a:pt x="652" y="13243"/>
                    </a:cubicBezTo>
                    <a:cubicBezTo>
                      <a:pt x="725" y="13243"/>
                      <a:pt x="830" y="14911"/>
                      <a:pt x="834" y="16203"/>
                    </a:cubicBezTo>
                    <a:lnTo>
                      <a:pt x="838" y="17139"/>
                    </a:lnTo>
                    <a:lnTo>
                      <a:pt x="886" y="16446"/>
                    </a:lnTo>
                    <a:lnTo>
                      <a:pt x="934" y="15755"/>
                    </a:lnTo>
                    <a:lnTo>
                      <a:pt x="1121" y="16489"/>
                    </a:lnTo>
                    <a:cubicBezTo>
                      <a:pt x="1361" y="17425"/>
                      <a:pt x="1861" y="18676"/>
                      <a:pt x="2322" y="19493"/>
                    </a:cubicBezTo>
                    <a:cubicBezTo>
                      <a:pt x="2595" y="19979"/>
                      <a:pt x="2690" y="20236"/>
                      <a:pt x="2699" y="20515"/>
                    </a:cubicBezTo>
                    <a:cubicBezTo>
                      <a:pt x="2706" y="20708"/>
                      <a:pt x="2710" y="20798"/>
                      <a:pt x="2720" y="20798"/>
                    </a:cubicBezTo>
                    <a:cubicBezTo>
                      <a:pt x="2728" y="20798"/>
                      <a:pt x="2741" y="20731"/>
                      <a:pt x="2762" y="20606"/>
                    </a:cubicBezTo>
                    <a:lnTo>
                      <a:pt x="2810" y="20320"/>
                    </a:lnTo>
                    <a:lnTo>
                      <a:pt x="3054" y="20685"/>
                    </a:lnTo>
                    <a:cubicBezTo>
                      <a:pt x="3190" y="20888"/>
                      <a:pt x="3471" y="21256"/>
                      <a:pt x="3686" y="21507"/>
                    </a:cubicBezTo>
                    <a:cubicBezTo>
                      <a:pt x="3900" y="21760"/>
                      <a:pt x="4074" y="22006"/>
                      <a:pt x="4074" y="22056"/>
                    </a:cubicBezTo>
                    <a:cubicBezTo>
                      <a:pt x="4074" y="22105"/>
                      <a:pt x="4116" y="22149"/>
                      <a:pt x="4162" y="22149"/>
                    </a:cubicBezTo>
                    <a:cubicBezTo>
                      <a:pt x="4210" y="22149"/>
                      <a:pt x="4562" y="22442"/>
                      <a:pt x="4937" y="22796"/>
                    </a:cubicBezTo>
                    <a:cubicBezTo>
                      <a:pt x="6493" y="24267"/>
                      <a:pt x="8699" y="25423"/>
                      <a:pt x="10842" y="25883"/>
                    </a:cubicBezTo>
                    <a:cubicBezTo>
                      <a:pt x="11826" y="26094"/>
                      <a:pt x="12776" y="26201"/>
                      <a:pt x="13712" y="26201"/>
                    </a:cubicBezTo>
                    <a:cubicBezTo>
                      <a:pt x="15303" y="26201"/>
                      <a:pt x="16853" y="25893"/>
                      <a:pt x="18457" y="25270"/>
                    </a:cubicBezTo>
                    <a:cubicBezTo>
                      <a:pt x="21178" y="24214"/>
                      <a:pt x="23734" y="21938"/>
                      <a:pt x="25082" y="19372"/>
                    </a:cubicBezTo>
                    <a:cubicBezTo>
                      <a:pt x="26767" y="16161"/>
                      <a:pt x="27079" y="12626"/>
                      <a:pt x="25980" y="9262"/>
                    </a:cubicBezTo>
                    <a:cubicBezTo>
                      <a:pt x="24476" y="4661"/>
                      <a:pt x="20585" y="1294"/>
                      <a:pt x="15828" y="478"/>
                    </a:cubicBezTo>
                    <a:cubicBezTo>
                      <a:pt x="15315" y="390"/>
                      <a:pt x="14639" y="318"/>
                      <a:pt x="14333" y="318"/>
                    </a:cubicBezTo>
                    <a:cubicBezTo>
                      <a:pt x="13861" y="318"/>
                      <a:pt x="13762" y="292"/>
                      <a:pt x="13689" y="156"/>
                    </a:cubicBezTo>
                    <a:cubicBezTo>
                      <a:pt x="13634" y="52"/>
                      <a:pt x="13568" y="0"/>
                      <a:pt x="13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30"/>
              <p:cNvSpPr/>
              <p:nvPr/>
            </p:nvSpPr>
            <p:spPr>
              <a:xfrm>
                <a:off x="1550925" y="2340475"/>
                <a:ext cx="99200" cy="58325"/>
              </a:xfrm>
              <a:custGeom>
                <a:avLst/>
                <a:gdLst/>
                <a:ahLst/>
                <a:cxnLst/>
                <a:rect l="l" t="t" r="r" b="b"/>
                <a:pathLst>
                  <a:path w="3968" h="2333" extrusionOk="0">
                    <a:moveTo>
                      <a:pt x="3892" y="0"/>
                    </a:moveTo>
                    <a:cubicBezTo>
                      <a:pt x="3886" y="0"/>
                      <a:pt x="3878" y="0"/>
                      <a:pt x="3869" y="1"/>
                    </a:cubicBezTo>
                    <a:cubicBezTo>
                      <a:pt x="3829" y="2"/>
                      <a:pt x="3470" y="188"/>
                      <a:pt x="3064" y="418"/>
                    </a:cubicBezTo>
                    <a:cubicBezTo>
                      <a:pt x="2037" y="999"/>
                      <a:pt x="0" y="2290"/>
                      <a:pt x="42" y="2332"/>
                    </a:cubicBezTo>
                    <a:cubicBezTo>
                      <a:pt x="42" y="2332"/>
                      <a:pt x="44" y="2333"/>
                      <a:pt x="46" y="2333"/>
                    </a:cubicBezTo>
                    <a:cubicBezTo>
                      <a:pt x="91" y="2333"/>
                      <a:pt x="467" y="2112"/>
                      <a:pt x="906" y="1828"/>
                    </a:cubicBezTo>
                    <a:cubicBezTo>
                      <a:pt x="1362" y="1533"/>
                      <a:pt x="2216" y="1013"/>
                      <a:pt x="2803" y="674"/>
                    </a:cubicBezTo>
                    <a:cubicBezTo>
                      <a:pt x="3880" y="51"/>
                      <a:pt x="3968" y="0"/>
                      <a:pt x="3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30"/>
              <p:cNvSpPr/>
              <p:nvPr/>
            </p:nvSpPr>
            <p:spPr>
              <a:xfrm>
                <a:off x="1554775" y="2358650"/>
                <a:ext cx="104375" cy="62600"/>
              </a:xfrm>
              <a:custGeom>
                <a:avLst/>
                <a:gdLst/>
                <a:ahLst/>
                <a:cxnLst/>
                <a:rect l="l" t="t" r="r" b="b"/>
                <a:pathLst>
                  <a:path w="4175" h="2504" extrusionOk="0">
                    <a:moveTo>
                      <a:pt x="4128" y="0"/>
                    </a:moveTo>
                    <a:cubicBezTo>
                      <a:pt x="4081" y="0"/>
                      <a:pt x="3497" y="321"/>
                      <a:pt x="2828" y="714"/>
                    </a:cubicBezTo>
                    <a:cubicBezTo>
                      <a:pt x="1412" y="1549"/>
                      <a:pt x="0" y="2454"/>
                      <a:pt x="44" y="2503"/>
                    </a:cubicBezTo>
                    <a:cubicBezTo>
                      <a:pt x="45" y="2504"/>
                      <a:pt x="45" y="2504"/>
                      <a:pt x="47" y="2504"/>
                    </a:cubicBezTo>
                    <a:cubicBezTo>
                      <a:pt x="90" y="2504"/>
                      <a:pt x="629" y="2183"/>
                      <a:pt x="1265" y="1777"/>
                    </a:cubicBezTo>
                    <a:cubicBezTo>
                      <a:pt x="1916" y="1363"/>
                      <a:pt x="2851" y="789"/>
                      <a:pt x="3334" y="511"/>
                    </a:cubicBezTo>
                    <a:cubicBezTo>
                      <a:pt x="3815" y="233"/>
                      <a:pt x="4175"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30"/>
              <p:cNvSpPr/>
              <p:nvPr/>
            </p:nvSpPr>
            <p:spPr>
              <a:xfrm>
                <a:off x="1498725" y="2512125"/>
                <a:ext cx="31825" cy="64125"/>
              </a:xfrm>
              <a:custGeom>
                <a:avLst/>
                <a:gdLst/>
                <a:ahLst/>
                <a:cxnLst/>
                <a:rect l="l" t="t" r="r" b="b"/>
                <a:pathLst>
                  <a:path w="1273" h="2565" extrusionOk="0">
                    <a:moveTo>
                      <a:pt x="1253" y="1"/>
                    </a:moveTo>
                    <a:cubicBezTo>
                      <a:pt x="1231" y="1"/>
                      <a:pt x="1097" y="209"/>
                      <a:pt x="953" y="478"/>
                    </a:cubicBezTo>
                    <a:cubicBezTo>
                      <a:pt x="695" y="951"/>
                      <a:pt x="171" y="2078"/>
                      <a:pt x="32" y="2457"/>
                    </a:cubicBezTo>
                    <a:cubicBezTo>
                      <a:pt x="6" y="2528"/>
                      <a:pt x="0" y="2565"/>
                      <a:pt x="15" y="2565"/>
                    </a:cubicBezTo>
                    <a:cubicBezTo>
                      <a:pt x="23" y="2565"/>
                      <a:pt x="35" y="2556"/>
                      <a:pt x="53" y="2538"/>
                    </a:cubicBezTo>
                    <a:cubicBezTo>
                      <a:pt x="98" y="2493"/>
                      <a:pt x="212" y="2252"/>
                      <a:pt x="306" y="2009"/>
                    </a:cubicBezTo>
                    <a:cubicBezTo>
                      <a:pt x="401" y="1761"/>
                      <a:pt x="656" y="1218"/>
                      <a:pt x="881" y="795"/>
                    </a:cubicBezTo>
                    <a:cubicBezTo>
                      <a:pt x="1103" y="372"/>
                      <a:pt x="1273" y="16"/>
                      <a:pt x="1255" y="2"/>
                    </a:cubicBezTo>
                    <a:cubicBezTo>
                      <a:pt x="1255" y="1"/>
                      <a:pt x="1254" y="1"/>
                      <a:pt x="1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30"/>
              <p:cNvSpPr/>
              <p:nvPr/>
            </p:nvSpPr>
            <p:spPr>
              <a:xfrm>
                <a:off x="1883725" y="2562325"/>
                <a:ext cx="13125" cy="59125"/>
              </a:xfrm>
              <a:custGeom>
                <a:avLst/>
                <a:gdLst/>
                <a:ahLst/>
                <a:cxnLst/>
                <a:rect l="l" t="t" r="r" b="b"/>
                <a:pathLst>
                  <a:path w="525" h="2365" extrusionOk="0">
                    <a:moveTo>
                      <a:pt x="459" y="1"/>
                    </a:moveTo>
                    <a:cubicBezTo>
                      <a:pt x="412" y="1"/>
                      <a:pt x="383" y="29"/>
                      <a:pt x="383" y="70"/>
                    </a:cubicBezTo>
                    <a:cubicBezTo>
                      <a:pt x="383" y="109"/>
                      <a:pt x="292" y="632"/>
                      <a:pt x="182" y="1227"/>
                    </a:cubicBezTo>
                    <a:cubicBezTo>
                      <a:pt x="74" y="1822"/>
                      <a:pt x="0" y="2334"/>
                      <a:pt x="20" y="2356"/>
                    </a:cubicBezTo>
                    <a:cubicBezTo>
                      <a:pt x="26" y="2361"/>
                      <a:pt x="31" y="2364"/>
                      <a:pt x="36" y="2364"/>
                    </a:cubicBezTo>
                    <a:cubicBezTo>
                      <a:pt x="82" y="2364"/>
                      <a:pt x="135" y="2125"/>
                      <a:pt x="304" y="1183"/>
                    </a:cubicBezTo>
                    <a:cubicBezTo>
                      <a:pt x="401" y="644"/>
                      <a:pt x="492" y="160"/>
                      <a:pt x="508" y="102"/>
                    </a:cubicBezTo>
                    <a:cubicBezTo>
                      <a:pt x="524" y="46"/>
                      <a:pt x="503" y="1"/>
                      <a:pt x="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30"/>
              <p:cNvSpPr/>
              <p:nvPr/>
            </p:nvSpPr>
            <p:spPr>
              <a:xfrm>
                <a:off x="1789550" y="2571075"/>
                <a:ext cx="21925" cy="65850"/>
              </a:xfrm>
              <a:custGeom>
                <a:avLst/>
                <a:gdLst/>
                <a:ahLst/>
                <a:cxnLst/>
                <a:rect l="l" t="t" r="r" b="b"/>
                <a:pathLst>
                  <a:path w="877" h="2634" extrusionOk="0">
                    <a:moveTo>
                      <a:pt x="858" y="1"/>
                    </a:moveTo>
                    <a:cubicBezTo>
                      <a:pt x="834" y="1"/>
                      <a:pt x="634" y="571"/>
                      <a:pt x="407" y="1283"/>
                    </a:cubicBezTo>
                    <a:cubicBezTo>
                      <a:pt x="175" y="2008"/>
                      <a:pt x="0" y="2614"/>
                      <a:pt x="16" y="2633"/>
                    </a:cubicBezTo>
                    <a:cubicBezTo>
                      <a:pt x="17" y="2633"/>
                      <a:pt x="17" y="2633"/>
                      <a:pt x="17" y="2633"/>
                    </a:cubicBezTo>
                    <a:cubicBezTo>
                      <a:pt x="37" y="2633"/>
                      <a:pt x="238" y="2062"/>
                      <a:pt x="468" y="1350"/>
                    </a:cubicBezTo>
                    <a:cubicBezTo>
                      <a:pt x="701" y="626"/>
                      <a:pt x="876" y="20"/>
                      <a:pt x="859" y="1"/>
                    </a:cubicBezTo>
                    <a:cubicBezTo>
                      <a:pt x="858" y="1"/>
                      <a:pt x="858"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30"/>
              <p:cNvSpPr/>
              <p:nvPr/>
            </p:nvSpPr>
            <p:spPr>
              <a:xfrm>
                <a:off x="1799900" y="2613250"/>
                <a:ext cx="25775" cy="50500"/>
              </a:xfrm>
              <a:custGeom>
                <a:avLst/>
                <a:gdLst/>
                <a:ahLst/>
                <a:cxnLst/>
                <a:rect l="l" t="t" r="r" b="b"/>
                <a:pathLst>
                  <a:path w="1031" h="2020" extrusionOk="0">
                    <a:moveTo>
                      <a:pt x="1008" y="0"/>
                    </a:moveTo>
                    <a:cubicBezTo>
                      <a:pt x="984" y="0"/>
                      <a:pt x="747" y="440"/>
                      <a:pt x="474" y="987"/>
                    </a:cubicBezTo>
                    <a:cubicBezTo>
                      <a:pt x="200" y="1533"/>
                      <a:pt x="1" y="1991"/>
                      <a:pt x="25" y="2017"/>
                    </a:cubicBezTo>
                    <a:cubicBezTo>
                      <a:pt x="26" y="2018"/>
                      <a:pt x="28" y="2019"/>
                      <a:pt x="30" y="2019"/>
                    </a:cubicBezTo>
                    <a:cubicBezTo>
                      <a:pt x="64" y="2019"/>
                      <a:pt x="168" y="1840"/>
                      <a:pt x="274" y="1602"/>
                    </a:cubicBezTo>
                    <a:cubicBezTo>
                      <a:pt x="387" y="1347"/>
                      <a:pt x="603" y="890"/>
                      <a:pt x="763" y="571"/>
                    </a:cubicBezTo>
                    <a:cubicBezTo>
                      <a:pt x="922" y="253"/>
                      <a:pt x="1030"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30"/>
              <p:cNvSpPr/>
              <p:nvPr/>
            </p:nvSpPr>
            <p:spPr>
              <a:xfrm>
                <a:off x="1540250" y="2659125"/>
                <a:ext cx="7575" cy="24650"/>
              </a:xfrm>
              <a:custGeom>
                <a:avLst/>
                <a:gdLst/>
                <a:ahLst/>
                <a:cxnLst/>
                <a:rect l="l" t="t" r="r" b="b"/>
                <a:pathLst>
                  <a:path w="303" h="986" extrusionOk="0">
                    <a:moveTo>
                      <a:pt x="26" y="0"/>
                    </a:moveTo>
                    <a:cubicBezTo>
                      <a:pt x="1" y="0"/>
                      <a:pt x="33" y="218"/>
                      <a:pt x="98" y="491"/>
                    </a:cubicBezTo>
                    <a:cubicBezTo>
                      <a:pt x="165" y="766"/>
                      <a:pt x="235" y="985"/>
                      <a:pt x="255" y="985"/>
                    </a:cubicBezTo>
                    <a:cubicBezTo>
                      <a:pt x="256" y="985"/>
                      <a:pt x="257" y="985"/>
                      <a:pt x="257" y="984"/>
                    </a:cubicBezTo>
                    <a:cubicBezTo>
                      <a:pt x="303" y="939"/>
                      <a:pt x="94" y="41"/>
                      <a:pt x="30" y="1"/>
                    </a:cubicBezTo>
                    <a:cubicBezTo>
                      <a:pt x="29" y="0"/>
                      <a:pt x="28"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30"/>
              <p:cNvSpPr/>
              <p:nvPr/>
            </p:nvSpPr>
            <p:spPr>
              <a:xfrm>
                <a:off x="1575600" y="2702775"/>
                <a:ext cx="6300" cy="6150"/>
              </a:xfrm>
              <a:custGeom>
                <a:avLst/>
                <a:gdLst/>
                <a:ahLst/>
                <a:cxnLst/>
                <a:rect l="l" t="t" r="r" b="b"/>
                <a:pathLst>
                  <a:path w="252" h="246" extrusionOk="0">
                    <a:moveTo>
                      <a:pt x="20" y="1"/>
                    </a:moveTo>
                    <a:cubicBezTo>
                      <a:pt x="7" y="1"/>
                      <a:pt x="0" y="12"/>
                      <a:pt x="0" y="35"/>
                    </a:cubicBezTo>
                    <a:cubicBezTo>
                      <a:pt x="0" y="54"/>
                      <a:pt x="60" y="115"/>
                      <a:pt x="143" y="178"/>
                    </a:cubicBezTo>
                    <a:cubicBezTo>
                      <a:pt x="201" y="223"/>
                      <a:pt x="233" y="246"/>
                      <a:pt x="241" y="246"/>
                    </a:cubicBezTo>
                    <a:cubicBezTo>
                      <a:pt x="251" y="246"/>
                      <a:pt x="227" y="212"/>
                      <a:pt x="171" y="141"/>
                    </a:cubicBezTo>
                    <a:cubicBezTo>
                      <a:pt x="99" y="49"/>
                      <a:pt x="47" y="1"/>
                      <a:pt x="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30"/>
              <p:cNvSpPr/>
              <p:nvPr/>
            </p:nvSpPr>
            <p:spPr>
              <a:xfrm>
                <a:off x="1887150" y="2733400"/>
                <a:ext cx="3825" cy="4100"/>
              </a:xfrm>
              <a:custGeom>
                <a:avLst/>
                <a:gdLst/>
                <a:ahLst/>
                <a:cxnLst/>
                <a:rect l="l" t="t" r="r" b="b"/>
                <a:pathLst>
                  <a:path w="153" h="164" extrusionOk="0">
                    <a:moveTo>
                      <a:pt x="38" y="0"/>
                    </a:moveTo>
                    <a:cubicBezTo>
                      <a:pt x="16" y="0"/>
                      <a:pt x="1" y="34"/>
                      <a:pt x="1" y="83"/>
                    </a:cubicBezTo>
                    <a:cubicBezTo>
                      <a:pt x="1" y="127"/>
                      <a:pt x="38" y="163"/>
                      <a:pt x="87" y="163"/>
                    </a:cubicBezTo>
                    <a:cubicBezTo>
                      <a:pt x="135" y="163"/>
                      <a:pt x="152" y="127"/>
                      <a:pt x="124" y="83"/>
                    </a:cubicBezTo>
                    <a:cubicBezTo>
                      <a:pt x="93" y="34"/>
                      <a:pt x="60" y="0"/>
                      <a:pt x="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30"/>
            <p:cNvGrpSpPr/>
            <p:nvPr/>
          </p:nvGrpSpPr>
          <p:grpSpPr>
            <a:xfrm>
              <a:off x="7889213" y="211663"/>
              <a:ext cx="541550" cy="655675"/>
              <a:chOff x="3647275" y="1398825"/>
              <a:chExt cx="541550" cy="655675"/>
            </a:xfrm>
          </p:grpSpPr>
          <p:sp>
            <p:nvSpPr>
              <p:cNvPr id="4603" name="Google Shape;4603;p30"/>
              <p:cNvSpPr/>
              <p:nvPr/>
            </p:nvSpPr>
            <p:spPr>
              <a:xfrm>
                <a:off x="3647275" y="1398825"/>
                <a:ext cx="541550" cy="655675"/>
              </a:xfrm>
              <a:custGeom>
                <a:avLst/>
                <a:gdLst/>
                <a:ahLst/>
                <a:cxnLst/>
                <a:rect l="l" t="t" r="r" b="b"/>
                <a:pathLst>
                  <a:path w="21662" h="26227" extrusionOk="0">
                    <a:moveTo>
                      <a:pt x="17620" y="559"/>
                    </a:moveTo>
                    <a:cubicBezTo>
                      <a:pt x="17633" y="559"/>
                      <a:pt x="17645" y="564"/>
                      <a:pt x="17654" y="574"/>
                    </a:cubicBezTo>
                    <a:cubicBezTo>
                      <a:pt x="17674" y="595"/>
                      <a:pt x="17558" y="841"/>
                      <a:pt x="17395" y="1130"/>
                    </a:cubicBezTo>
                    <a:cubicBezTo>
                      <a:pt x="17230" y="1419"/>
                      <a:pt x="17036" y="1649"/>
                      <a:pt x="16955" y="1649"/>
                    </a:cubicBezTo>
                    <a:cubicBezTo>
                      <a:pt x="16828" y="1649"/>
                      <a:pt x="16828" y="1620"/>
                      <a:pt x="16960" y="1415"/>
                    </a:cubicBezTo>
                    <a:cubicBezTo>
                      <a:pt x="17040" y="1289"/>
                      <a:pt x="17187" y="1058"/>
                      <a:pt x="17276" y="918"/>
                    </a:cubicBezTo>
                    <a:cubicBezTo>
                      <a:pt x="17420" y="692"/>
                      <a:pt x="17548" y="559"/>
                      <a:pt x="17620" y="559"/>
                    </a:cubicBezTo>
                    <a:close/>
                    <a:moveTo>
                      <a:pt x="17227" y="669"/>
                    </a:moveTo>
                    <a:cubicBezTo>
                      <a:pt x="17313" y="669"/>
                      <a:pt x="17245" y="794"/>
                      <a:pt x="16999" y="1172"/>
                    </a:cubicBezTo>
                    <a:cubicBezTo>
                      <a:pt x="16770" y="1523"/>
                      <a:pt x="16528" y="1739"/>
                      <a:pt x="16379" y="1739"/>
                    </a:cubicBezTo>
                    <a:cubicBezTo>
                      <a:pt x="16346" y="1739"/>
                      <a:pt x="16317" y="1728"/>
                      <a:pt x="16294" y="1705"/>
                    </a:cubicBezTo>
                    <a:cubicBezTo>
                      <a:pt x="16226" y="1636"/>
                      <a:pt x="16913" y="773"/>
                      <a:pt x="17090" y="706"/>
                    </a:cubicBezTo>
                    <a:cubicBezTo>
                      <a:pt x="17152" y="683"/>
                      <a:pt x="17198" y="669"/>
                      <a:pt x="17227" y="669"/>
                    </a:cubicBezTo>
                    <a:close/>
                    <a:moveTo>
                      <a:pt x="17808" y="804"/>
                    </a:moveTo>
                    <a:cubicBezTo>
                      <a:pt x="17839" y="804"/>
                      <a:pt x="17857" y="835"/>
                      <a:pt x="17857" y="901"/>
                    </a:cubicBezTo>
                    <a:cubicBezTo>
                      <a:pt x="17857" y="948"/>
                      <a:pt x="17771" y="1135"/>
                      <a:pt x="17662" y="1323"/>
                    </a:cubicBezTo>
                    <a:cubicBezTo>
                      <a:pt x="17553" y="1510"/>
                      <a:pt x="17483" y="1676"/>
                      <a:pt x="17503" y="1697"/>
                    </a:cubicBezTo>
                    <a:cubicBezTo>
                      <a:pt x="17505" y="1699"/>
                      <a:pt x="17506" y="1699"/>
                      <a:pt x="17509" y="1699"/>
                    </a:cubicBezTo>
                    <a:cubicBezTo>
                      <a:pt x="17537" y="1699"/>
                      <a:pt x="17625" y="1577"/>
                      <a:pt x="17713" y="1411"/>
                    </a:cubicBezTo>
                    <a:cubicBezTo>
                      <a:pt x="17809" y="1234"/>
                      <a:pt x="17924" y="1089"/>
                      <a:pt x="17971" y="1089"/>
                    </a:cubicBezTo>
                    <a:cubicBezTo>
                      <a:pt x="18087" y="1089"/>
                      <a:pt x="18063" y="1182"/>
                      <a:pt x="17849" y="1529"/>
                    </a:cubicBezTo>
                    <a:cubicBezTo>
                      <a:pt x="17728" y="1725"/>
                      <a:pt x="17651" y="1800"/>
                      <a:pt x="17544" y="1800"/>
                    </a:cubicBezTo>
                    <a:cubicBezTo>
                      <a:pt x="17514" y="1800"/>
                      <a:pt x="17482" y="1794"/>
                      <a:pt x="17446" y="1783"/>
                    </a:cubicBezTo>
                    <a:cubicBezTo>
                      <a:pt x="17166" y="1696"/>
                      <a:pt x="17166" y="1696"/>
                      <a:pt x="17435" y="1237"/>
                    </a:cubicBezTo>
                    <a:cubicBezTo>
                      <a:pt x="17597" y="960"/>
                      <a:pt x="17737" y="804"/>
                      <a:pt x="17808" y="804"/>
                    </a:cubicBezTo>
                    <a:close/>
                    <a:moveTo>
                      <a:pt x="16653" y="808"/>
                    </a:moveTo>
                    <a:cubicBezTo>
                      <a:pt x="16707" y="808"/>
                      <a:pt x="16718" y="855"/>
                      <a:pt x="16679" y="920"/>
                    </a:cubicBezTo>
                    <a:cubicBezTo>
                      <a:pt x="16552" y="1135"/>
                      <a:pt x="16044" y="1785"/>
                      <a:pt x="15951" y="1852"/>
                    </a:cubicBezTo>
                    <a:cubicBezTo>
                      <a:pt x="15914" y="1879"/>
                      <a:pt x="15878" y="1894"/>
                      <a:pt x="15851" y="1894"/>
                    </a:cubicBezTo>
                    <a:cubicBezTo>
                      <a:pt x="15838" y="1894"/>
                      <a:pt x="15827" y="1890"/>
                      <a:pt x="15820" y="1883"/>
                    </a:cubicBezTo>
                    <a:cubicBezTo>
                      <a:pt x="15755" y="1819"/>
                      <a:pt x="16539" y="808"/>
                      <a:pt x="16653" y="808"/>
                    </a:cubicBezTo>
                    <a:close/>
                    <a:moveTo>
                      <a:pt x="18077" y="1401"/>
                    </a:moveTo>
                    <a:cubicBezTo>
                      <a:pt x="18103" y="1401"/>
                      <a:pt x="18132" y="1418"/>
                      <a:pt x="18166" y="1452"/>
                    </a:cubicBezTo>
                    <a:cubicBezTo>
                      <a:pt x="18240" y="1526"/>
                      <a:pt x="18224" y="1649"/>
                      <a:pt x="18105" y="1892"/>
                    </a:cubicBezTo>
                    <a:cubicBezTo>
                      <a:pt x="18013" y="2083"/>
                      <a:pt x="17960" y="2162"/>
                      <a:pt x="17900" y="2162"/>
                    </a:cubicBezTo>
                    <a:cubicBezTo>
                      <a:pt x="17872" y="2162"/>
                      <a:pt x="17842" y="2144"/>
                      <a:pt x="17805" y="2113"/>
                    </a:cubicBezTo>
                    <a:cubicBezTo>
                      <a:pt x="17689" y="2013"/>
                      <a:pt x="17686" y="1967"/>
                      <a:pt x="17792" y="1800"/>
                    </a:cubicBezTo>
                    <a:cubicBezTo>
                      <a:pt x="17861" y="1689"/>
                      <a:pt x="17946" y="1550"/>
                      <a:pt x="17990" y="1478"/>
                    </a:cubicBezTo>
                    <a:cubicBezTo>
                      <a:pt x="18019" y="1426"/>
                      <a:pt x="18046" y="1401"/>
                      <a:pt x="18077" y="1401"/>
                    </a:cubicBezTo>
                    <a:close/>
                    <a:moveTo>
                      <a:pt x="16233" y="959"/>
                    </a:moveTo>
                    <a:cubicBezTo>
                      <a:pt x="16244" y="959"/>
                      <a:pt x="16250" y="960"/>
                      <a:pt x="16253" y="962"/>
                    </a:cubicBezTo>
                    <a:cubicBezTo>
                      <a:pt x="16272" y="975"/>
                      <a:pt x="16190" y="1125"/>
                      <a:pt x="16074" y="1295"/>
                    </a:cubicBezTo>
                    <a:cubicBezTo>
                      <a:pt x="15747" y="1771"/>
                      <a:pt x="15500" y="2025"/>
                      <a:pt x="15360" y="2025"/>
                    </a:cubicBezTo>
                    <a:cubicBezTo>
                      <a:pt x="15269" y="2025"/>
                      <a:pt x="15302" y="1918"/>
                      <a:pt x="15467" y="1673"/>
                    </a:cubicBezTo>
                    <a:cubicBezTo>
                      <a:pt x="15600" y="1476"/>
                      <a:pt x="15706" y="1281"/>
                      <a:pt x="15706" y="1229"/>
                    </a:cubicBezTo>
                    <a:cubicBezTo>
                      <a:pt x="15706" y="1223"/>
                      <a:pt x="15704" y="1220"/>
                      <a:pt x="15700" y="1220"/>
                    </a:cubicBezTo>
                    <a:cubicBezTo>
                      <a:pt x="15671" y="1220"/>
                      <a:pt x="15539" y="1382"/>
                      <a:pt x="15384" y="1612"/>
                    </a:cubicBezTo>
                    <a:cubicBezTo>
                      <a:pt x="15206" y="1874"/>
                      <a:pt x="14974" y="2112"/>
                      <a:pt x="14869" y="2140"/>
                    </a:cubicBezTo>
                    <a:cubicBezTo>
                      <a:pt x="14810" y="2156"/>
                      <a:pt x="14756" y="2164"/>
                      <a:pt x="14719" y="2164"/>
                    </a:cubicBezTo>
                    <a:cubicBezTo>
                      <a:pt x="14693" y="2164"/>
                      <a:pt x="14676" y="2160"/>
                      <a:pt x="14676" y="2150"/>
                    </a:cubicBezTo>
                    <a:cubicBezTo>
                      <a:pt x="14676" y="2126"/>
                      <a:pt x="14822" y="1892"/>
                      <a:pt x="15004" y="1622"/>
                    </a:cubicBezTo>
                    <a:cubicBezTo>
                      <a:pt x="15289" y="1201"/>
                      <a:pt x="15392" y="1122"/>
                      <a:pt x="15777" y="1037"/>
                    </a:cubicBezTo>
                    <a:cubicBezTo>
                      <a:pt x="15984" y="991"/>
                      <a:pt x="16172" y="959"/>
                      <a:pt x="16233" y="959"/>
                    </a:cubicBezTo>
                    <a:close/>
                    <a:moveTo>
                      <a:pt x="15098" y="1191"/>
                    </a:moveTo>
                    <a:cubicBezTo>
                      <a:pt x="15133" y="1191"/>
                      <a:pt x="15146" y="1204"/>
                      <a:pt x="15146" y="1229"/>
                    </a:cubicBezTo>
                    <a:cubicBezTo>
                      <a:pt x="15146" y="1370"/>
                      <a:pt x="14374" y="2304"/>
                      <a:pt x="14256" y="2304"/>
                    </a:cubicBezTo>
                    <a:cubicBezTo>
                      <a:pt x="14085" y="2304"/>
                      <a:pt x="14659" y="1301"/>
                      <a:pt x="14865" y="1242"/>
                    </a:cubicBezTo>
                    <a:cubicBezTo>
                      <a:pt x="14985" y="1208"/>
                      <a:pt x="15057" y="1191"/>
                      <a:pt x="15098" y="1191"/>
                    </a:cubicBezTo>
                    <a:close/>
                    <a:moveTo>
                      <a:pt x="14513" y="1313"/>
                    </a:moveTo>
                    <a:cubicBezTo>
                      <a:pt x="14536" y="1313"/>
                      <a:pt x="14557" y="1319"/>
                      <a:pt x="14575" y="1331"/>
                    </a:cubicBezTo>
                    <a:cubicBezTo>
                      <a:pt x="14589" y="1341"/>
                      <a:pt x="14453" y="1583"/>
                      <a:pt x="14266" y="1872"/>
                    </a:cubicBezTo>
                    <a:cubicBezTo>
                      <a:pt x="14078" y="2164"/>
                      <a:pt x="13866" y="2398"/>
                      <a:pt x="13790" y="2398"/>
                    </a:cubicBezTo>
                    <a:cubicBezTo>
                      <a:pt x="13593" y="2398"/>
                      <a:pt x="13601" y="2368"/>
                      <a:pt x="13957" y="1836"/>
                    </a:cubicBezTo>
                    <a:cubicBezTo>
                      <a:pt x="14179" y="1503"/>
                      <a:pt x="14383" y="1313"/>
                      <a:pt x="14513" y="1313"/>
                    </a:cubicBezTo>
                    <a:close/>
                    <a:moveTo>
                      <a:pt x="13992" y="1454"/>
                    </a:moveTo>
                    <a:cubicBezTo>
                      <a:pt x="14013" y="1454"/>
                      <a:pt x="14024" y="1472"/>
                      <a:pt x="14024" y="1510"/>
                    </a:cubicBezTo>
                    <a:cubicBezTo>
                      <a:pt x="14024" y="1622"/>
                      <a:pt x="13434" y="2491"/>
                      <a:pt x="13359" y="2491"/>
                    </a:cubicBezTo>
                    <a:cubicBezTo>
                      <a:pt x="13227" y="2491"/>
                      <a:pt x="13252" y="2426"/>
                      <a:pt x="13577" y="1930"/>
                    </a:cubicBezTo>
                    <a:cubicBezTo>
                      <a:pt x="13775" y="1627"/>
                      <a:pt x="13929" y="1454"/>
                      <a:pt x="13992" y="1454"/>
                    </a:cubicBezTo>
                    <a:close/>
                    <a:moveTo>
                      <a:pt x="18276" y="1788"/>
                    </a:moveTo>
                    <a:cubicBezTo>
                      <a:pt x="18304" y="1788"/>
                      <a:pt x="18336" y="1825"/>
                      <a:pt x="18386" y="1892"/>
                    </a:cubicBezTo>
                    <a:cubicBezTo>
                      <a:pt x="18457" y="1986"/>
                      <a:pt x="18513" y="2128"/>
                      <a:pt x="18513" y="2211"/>
                    </a:cubicBezTo>
                    <a:cubicBezTo>
                      <a:pt x="18513" y="2288"/>
                      <a:pt x="18453" y="2445"/>
                      <a:pt x="18386" y="2538"/>
                    </a:cubicBezTo>
                    <a:cubicBezTo>
                      <a:pt x="18329" y="2618"/>
                      <a:pt x="18296" y="2660"/>
                      <a:pt x="18267" y="2660"/>
                    </a:cubicBezTo>
                    <a:cubicBezTo>
                      <a:pt x="18233" y="2660"/>
                      <a:pt x="18203" y="2608"/>
                      <a:pt x="18144" y="2501"/>
                    </a:cubicBezTo>
                    <a:cubicBezTo>
                      <a:pt x="18050" y="2328"/>
                      <a:pt x="18050" y="2231"/>
                      <a:pt x="18144" y="2005"/>
                    </a:cubicBezTo>
                    <a:cubicBezTo>
                      <a:pt x="18206" y="1855"/>
                      <a:pt x="18238" y="1788"/>
                      <a:pt x="18276" y="1788"/>
                    </a:cubicBezTo>
                    <a:close/>
                    <a:moveTo>
                      <a:pt x="13729" y="1471"/>
                    </a:moveTo>
                    <a:cubicBezTo>
                      <a:pt x="13744" y="1471"/>
                      <a:pt x="13688" y="1574"/>
                      <a:pt x="13598" y="1710"/>
                    </a:cubicBezTo>
                    <a:cubicBezTo>
                      <a:pt x="13509" y="1846"/>
                      <a:pt x="13352" y="2098"/>
                      <a:pt x="13256" y="2267"/>
                    </a:cubicBezTo>
                    <a:cubicBezTo>
                      <a:pt x="13121" y="2498"/>
                      <a:pt x="12923" y="2667"/>
                      <a:pt x="12806" y="2667"/>
                    </a:cubicBezTo>
                    <a:cubicBezTo>
                      <a:pt x="12781" y="2667"/>
                      <a:pt x="12759" y="2659"/>
                      <a:pt x="12743" y="2643"/>
                    </a:cubicBezTo>
                    <a:cubicBezTo>
                      <a:pt x="12668" y="2568"/>
                      <a:pt x="13388" y="1563"/>
                      <a:pt x="13546" y="1522"/>
                    </a:cubicBezTo>
                    <a:cubicBezTo>
                      <a:pt x="13631" y="1498"/>
                      <a:pt x="13711" y="1476"/>
                      <a:pt x="13728" y="1471"/>
                    </a:cubicBezTo>
                    <a:cubicBezTo>
                      <a:pt x="13729" y="1471"/>
                      <a:pt x="13729" y="1471"/>
                      <a:pt x="13729" y="1471"/>
                    </a:cubicBezTo>
                    <a:close/>
                    <a:moveTo>
                      <a:pt x="13060" y="1643"/>
                    </a:moveTo>
                    <a:cubicBezTo>
                      <a:pt x="13129" y="1643"/>
                      <a:pt x="13116" y="1784"/>
                      <a:pt x="12962" y="2043"/>
                    </a:cubicBezTo>
                    <a:cubicBezTo>
                      <a:pt x="12661" y="2548"/>
                      <a:pt x="12464" y="2772"/>
                      <a:pt x="12329" y="2772"/>
                    </a:cubicBezTo>
                    <a:cubicBezTo>
                      <a:pt x="12269" y="2772"/>
                      <a:pt x="12296" y="2665"/>
                      <a:pt x="12392" y="2514"/>
                    </a:cubicBezTo>
                    <a:cubicBezTo>
                      <a:pt x="12483" y="2368"/>
                      <a:pt x="12640" y="2126"/>
                      <a:pt x="12748" y="1958"/>
                    </a:cubicBezTo>
                    <a:cubicBezTo>
                      <a:pt x="12886" y="1743"/>
                      <a:pt x="13002" y="1643"/>
                      <a:pt x="13060" y="1643"/>
                    </a:cubicBezTo>
                    <a:close/>
                    <a:moveTo>
                      <a:pt x="12617" y="1744"/>
                    </a:moveTo>
                    <a:cubicBezTo>
                      <a:pt x="12673" y="1744"/>
                      <a:pt x="12715" y="1758"/>
                      <a:pt x="12715" y="1789"/>
                    </a:cubicBezTo>
                    <a:cubicBezTo>
                      <a:pt x="12715" y="1816"/>
                      <a:pt x="12563" y="2070"/>
                      <a:pt x="12382" y="2351"/>
                    </a:cubicBezTo>
                    <a:cubicBezTo>
                      <a:pt x="12165" y="2687"/>
                      <a:pt x="11987" y="2866"/>
                      <a:pt x="11867" y="2866"/>
                    </a:cubicBezTo>
                    <a:cubicBezTo>
                      <a:pt x="11700" y="2866"/>
                      <a:pt x="11710" y="2823"/>
                      <a:pt x="11984" y="2374"/>
                    </a:cubicBezTo>
                    <a:cubicBezTo>
                      <a:pt x="12149" y="2104"/>
                      <a:pt x="12328" y="1851"/>
                      <a:pt x="12387" y="1812"/>
                    </a:cubicBezTo>
                    <a:cubicBezTo>
                      <a:pt x="12450" y="1768"/>
                      <a:pt x="12546" y="1744"/>
                      <a:pt x="12617" y="1744"/>
                    </a:cubicBezTo>
                    <a:close/>
                    <a:moveTo>
                      <a:pt x="12105" y="1845"/>
                    </a:moveTo>
                    <a:cubicBezTo>
                      <a:pt x="12135" y="1845"/>
                      <a:pt x="12153" y="1861"/>
                      <a:pt x="12153" y="1884"/>
                    </a:cubicBezTo>
                    <a:cubicBezTo>
                      <a:pt x="12153" y="2043"/>
                      <a:pt x="11476" y="2961"/>
                      <a:pt x="11359" y="2961"/>
                    </a:cubicBezTo>
                    <a:cubicBezTo>
                      <a:pt x="11246" y="2961"/>
                      <a:pt x="11270" y="2856"/>
                      <a:pt x="11474" y="2446"/>
                    </a:cubicBezTo>
                    <a:cubicBezTo>
                      <a:pt x="11697" y="1997"/>
                      <a:pt x="11801" y="1892"/>
                      <a:pt x="12087" y="1847"/>
                    </a:cubicBezTo>
                    <a:cubicBezTo>
                      <a:pt x="12093" y="1846"/>
                      <a:pt x="12099" y="1845"/>
                      <a:pt x="12105" y="1845"/>
                    </a:cubicBezTo>
                    <a:close/>
                    <a:moveTo>
                      <a:pt x="11523" y="1968"/>
                    </a:moveTo>
                    <a:cubicBezTo>
                      <a:pt x="11621" y="1968"/>
                      <a:pt x="11568" y="2097"/>
                      <a:pt x="11320" y="2529"/>
                    </a:cubicBezTo>
                    <a:cubicBezTo>
                      <a:pt x="11118" y="2883"/>
                      <a:pt x="10963" y="3053"/>
                      <a:pt x="10838" y="3053"/>
                    </a:cubicBezTo>
                    <a:cubicBezTo>
                      <a:pt x="10670" y="3053"/>
                      <a:pt x="10674" y="3024"/>
                      <a:pt x="10895" y="2668"/>
                    </a:cubicBezTo>
                    <a:cubicBezTo>
                      <a:pt x="11028" y="2454"/>
                      <a:pt x="11117" y="2268"/>
                      <a:pt x="11095" y="2247"/>
                    </a:cubicBezTo>
                    <a:cubicBezTo>
                      <a:pt x="11094" y="2246"/>
                      <a:pt x="11093" y="2245"/>
                      <a:pt x="11091" y="2245"/>
                    </a:cubicBezTo>
                    <a:cubicBezTo>
                      <a:pt x="11058" y="2245"/>
                      <a:pt x="10921" y="2428"/>
                      <a:pt x="10768" y="2676"/>
                    </a:cubicBezTo>
                    <a:cubicBezTo>
                      <a:pt x="10604" y="2939"/>
                      <a:pt x="10433" y="3144"/>
                      <a:pt x="10374" y="3144"/>
                    </a:cubicBezTo>
                    <a:cubicBezTo>
                      <a:pt x="10374" y="3144"/>
                      <a:pt x="10374" y="3144"/>
                      <a:pt x="10373" y="3144"/>
                    </a:cubicBezTo>
                    <a:cubicBezTo>
                      <a:pt x="10101" y="3144"/>
                      <a:pt x="10779" y="2133"/>
                      <a:pt x="11106" y="2061"/>
                    </a:cubicBezTo>
                    <a:cubicBezTo>
                      <a:pt x="11246" y="2031"/>
                      <a:pt x="11400" y="1994"/>
                      <a:pt x="11452" y="1981"/>
                    </a:cubicBezTo>
                    <a:cubicBezTo>
                      <a:pt x="11481" y="1973"/>
                      <a:pt x="11504" y="1968"/>
                      <a:pt x="11523" y="1968"/>
                    </a:cubicBezTo>
                    <a:close/>
                    <a:moveTo>
                      <a:pt x="10575" y="2153"/>
                    </a:moveTo>
                    <a:cubicBezTo>
                      <a:pt x="10602" y="2153"/>
                      <a:pt x="10626" y="2160"/>
                      <a:pt x="10647" y="2175"/>
                    </a:cubicBezTo>
                    <a:cubicBezTo>
                      <a:pt x="10669" y="2188"/>
                      <a:pt x="10548" y="2411"/>
                      <a:pt x="10381" y="2673"/>
                    </a:cubicBezTo>
                    <a:cubicBezTo>
                      <a:pt x="10213" y="2935"/>
                      <a:pt x="10019" y="3147"/>
                      <a:pt x="9946" y="3147"/>
                    </a:cubicBezTo>
                    <a:cubicBezTo>
                      <a:pt x="9767" y="3147"/>
                      <a:pt x="9778" y="3100"/>
                      <a:pt x="10052" y="2632"/>
                    </a:cubicBezTo>
                    <a:cubicBezTo>
                      <a:pt x="10222" y="2341"/>
                      <a:pt x="10433" y="2153"/>
                      <a:pt x="10575" y="2153"/>
                    </a:cubicBezTo>
                    <a:close/>
                    <a:moveTo>
                      <a:pt x="18617" y="2414"/>
                    </a:moveTo>
                    <a:cubicBezTo>
                      <a:pt x="18660" y="2414"/>
                      <a:pt x="18703" y="2454"/>
                      <a:pt x="18739" y="2548"/>
                    </a:cubicBezTo>
                    <a:cubicBezTo>
                      <a:pt x="18768" y="2626"/>
                      <a:pt x="18737" y="2819"/>
                      <a:pt x="18666" y="2988"/>
                    </a:cubicBezTo>
                    <a:cubicBezTo>
                      <a:pt x="18600" y="3145"/>
                      <a:pt x="18568" y="3217"/>
                      <a:pt x="18542" y="3217"/>
                    </a:cubicBezTo>
                    <a:cubicBezTo>
                      <a:pt x="18520" y="3217"/>
                      <a:pt x="18502" y="3166"/>
                      <a:pt x="18471" y="3070"/>
                    </a:cubicBezTo>
                    <a:cubicBezTo>
                      <a:pt x="18373" y="2769"/>
                      <a:pt x="18491" y="2414"/>
                      <a:pt x="18617" y="2414"/>
                    </a:cubicBezTo>
                    <a:close/>
                    <a:moveTo>
                      <a:pt x="10136" y="2221"/>
                    </a:moveTo>
                    <a:cubicBezTo>
                      <a:pt x="10172" y="2221"/>
                      <a:pt x="10111" y="2370"/>
                      <a:pt x="9993" y="2561"/>
                    </a:cubicBezTo>
                    <a:cubicBezTo>
                      <a:pt x="9873" y="2756"/>
                      <a:pt x="9735" y="2984"/>
                      <a:pt x="9680" y="3076"/>
                    </a:cubicBezTo>
                    <a:cubicBezTo>
                      <a:pt x="9627" y="3163"/>
                      <a:pt x="9485" y="3240"/>
                      <a:pt x="9371" y="3240"/>
                    </a:cubicBezTo>
                    <a:cubicBezTo>
                      <a:pt x="9160" y="3240"/>
                      <a:pt x="9160" y="3240"/>
                      <a:pt x="9445" y="2782"/>
                    </a:cubicBezTo>
                    <a:cubicBezTo>
                      <a:pt x="9700" y="2371"/>
                      <a:pt x="9827" y="2265"/>
                      <a:pt x="10134" y="2221"/>
                    </a:cubicBezTo>
                    <a:cubicBezTo>
                      <a:pt x="10135" y="2221"/>
                      <a:pt x="10135" y="2221"/>
                      <a:pt x="10136" y="2221"/>
                    </a:cubicBezTo>
                    <a:close/>
                    <a:moveTo>
                      <a:pt x="3896" y="2866"/>
                    </a:moveTo>
                    <a:cubicBezTo>
                      <a:pt x="3983" y="2866"/>
                      <a:pt x="4015" y="2922"/>
                      <a:pt x="3978" y="3016"/>
                    </a:cubicBezTo>
                    <a:cubicBezTo>
                      <a:pt x="3948" y="3100"/>
                      <a:pt x="3922" y="3210"/>
                      <a:pt x="3922" y="3268"/>
                    </a:cubicBezTo>
                    <a:cubicBezTo>
                      <a:pt x="3922" y="3291"/>
                      <a:pt x="3913" y="3302"/>
                      <a:pt x="3896" y="3302"/>
                    </a:cubicBezTo>
                    <a:cubicBezTo>
                      <a:pt x="3869" y="3302"/>
                      <a:pt x="3825" y="3274"/>
                      <a:pt x="3774" y="3222"/>
                    </a:cubicBezTo>
                    <a:cubicBezTo>
                      <a:pt x="3607" y="3053"/>
                      <a:pt x="3671" y="2866"/>
                      <a:pt x="3896" y="2866"/>
                    </a:cubicBezTo>
                    <a:close/>
                    <a:moveTo>
                      <a:pt x="9518" y="2307"/>
                    </a:moveTo>
                    <a:cubicBezTo>
                      <a:pt x="9591" y="2307"/>
                      <a:pt x="9608" y="2353"/>
                      <a:pt x="9567" y="2427"/>
                    </a:cubicBezTo>
                    <a:cubicBezTo>
                      <a:pt x="9251" y="2969"/>
                      <a:pt x="8937" y="3335"/>
                      <a:pt x="8786" y="3335"/>
                    </a:cubicBezTo>
                    <a:cubicBezTo>
                      <a:pt x="8621" y="3335"/>
                      <a:pt x="8624" y="3307"/>
                      <a:pt x="8845" y="2914"/>
                    </a:cubicBezTo>
                    <a:cubicBezTo>
                      <a:pt x="9079" y="2491"/>
                      <a:pt x="9279" y="2311"/>
                      <a:pt x="9515" y="2307"/>
                    </a:cubicBezTo>
                    <a:cubicBezTo>
                      <a:pt x="9516" y="2307"/>
                      <a:pt x="9517" y="2307"/>
                      <a:pt x="9518" y="2307"/>
                    </a:cubicBezTo>
                    <a:close/>
                    <a:moveTo>
                      <a:pt x="8786" y="2398"/>
                    </a:moveTo>
                    <a:cubicBezTo>
                      <a:pt x="8890" y="2398"/>
                      <a:pt x="8973" y="2431"/>
                      <a:pt x="8973" y="2473"/>
                    </a:cubicBezTo>
                    <a:cubicBezTo>
                      <a:pt x="8973" y="2649"/>
                      <a:pt x="8410" y="3427"/>
                      <a:pt x="8282" y="3427"/>
                    </a:cubicBezTo>
                    <a:cubicBezTo>
                      <a:pt x="8090" y="3427"/>
                      <a:pt x="8094" y="3409"/>
                      <a:pt x="8365" y="2866"/>
                    </a:cubicBezTo>
                    <a:cubicBezTo>
                      <a:pt x="8529" y="2538"/>
                      <a:pt x="8656" y="2398"/>
                      <a:pt x="8786" y="2398"/>
                    </a:cubicBezTo>
                    <a:close/>
                    <a:moveTo>
                      <a:pt x="8254" y="2491"/>
                    </a:moveTo>
                    <a:cubicBezTo>
                      <a:pt x="8336" y="2491"/>
                      <a:pt x="8411" y="2511"/>
                      <a:pt x="8411" y="2533"/>
                    </a:cubicBezTo>
                    <a:cubicBezTo>
                      <a:pt x="8411" y="2556"/>
                      <a:pt x="8322" y="2762"/>
                      <a:pt x="8208" y="2996"/>
                    </a:cubicBezTo>
                    <a:cubicBezTo>
                      <a:pt x="8058" y="3308"/>
                      <a:pt x="7837" y="3519"/>
                      <a:pt x="7689" y="3519"/>
                    </a:cubicBezTo>
                    <a:cubicBezTo>
                      <a:pt x="7654" y="3519"/>
                      <a:pt x="7623" y="3507"/>
                      <a:pt x="7598" y="3482"/>
                    </a:cubicBezTo>
                    <a:cubicBezTo>
                      <a:pt x="7502" y="3387"/>
                      <a:pt x="8094" y="2491"/>
                      <a:pt x="8254" y="2491"/>
                    </a:cubicBezTo>
                    <a:close/>
                    <a:moveTo>
                      <a:pt x="4344" y="2866"/>
                    </a:moveTo>
                    <a:cubicBezTo>
                      <a:pt x="4453" y="2866"/>
                      <a:pt x="4451" y="2930"/>
                      <a:pt x="4319" y="3287"/>
                    </a:cubicBezTo>
                    <a:cubicBezTo>
                      <a:pt x="4229" y="3532"/>
                      <a:pt x="4181" y="3630"/>
                      <a:pt x="4122" y="3630"/>
                    </a:cubicBezTo>
                    <a:cubicBezTo>
                      <a:pt x="4096" y="3630"/>
                      <a:pt x="4069" y="3611"/>
                      <a:pt x="4035" y="3577"/>
                    </a:cubicBezTo>
                    <a:cubicBezTo>
                      <a:pt x="3924" y="3468"/>
                      <a:pt x="3929" y="3401"/>
                      <a:pt x="4057" y="3156"/>
                    </a:cubicBezTo>
                    <a:cubicBezTo>
                      <a:pt x="4144" y="2996"/>
                      <a:pt x="4271" y="2866"/>
                      <a:pt x="4344" y="2866"/>
                    </a:cubicBezTo>
                    <a:close/>
                    <a:moveTo>
                      <a:pt x="7872" y="2505"/>
                    </a:moveTo>
                    <a:cubicBezTo>
                      <a:pt x="7910" y="2505"/>
                      <a:pt x="7834" y="2714"/>
                      <a:pt x="7701" y="2982"/>
                    </a:cubicBezTo>
                    <a:cubicBezTo>
                      <a:pt x="7568" y="3254"/>
                      <a:pt x="7453" y="3481"/>
                      <a:pt x="7445" y="3488"/>
                    </a:cubicBezTo>
                    <a:cubicBezTo>
                      <a:pt x="7435" y="3494"/>
                      <a:pt x="7308" y="3532"/>
                      <a:pt x="7168" y="3568"/>
                    </a:cubicBezTo>
                    <a:lnTo>
                      <a:pt x="6907" y="3632"/>
                    </a:lnTo>
                    <a:lnTo>
                      <a:pt x="7165" y="3109"/>
                    </a:lnTo>
                    <a:cubicBezTo>
                      <a:pt x="7398" y="2632"/>
                      <a:pt x="7461" y="2578"/>
                      <a:pt x="7870" y="2505"/>
                    </a:cubicBezTo>
                    <a:cubicBezTo>
                      <a:pt x="7870" y="2505"/>
                      <a:pt x="7871" y="2505"/>
                      <a:pt x="7872" y="2505"/>
                    </a:cubicBezTo>
                    <a:close/>
                    <a:moveTo>
                      <a:pt x="7098" y="2585"/>
                    </a:moveTo>
                    <a:cubicBezTo>
                      <a:pt x="7273" y="2585"/>
                      <a:pt x="7272" y="2602"/>
                      <a:pt x="7059" y="3061"/>
                    </a:cubicBezTo>
                    <a:cubicBezTo>
                      <a:pt x="6839" y="3538"/>
                      <a:pt x="6693" y="3698"/>
                      <a:pt x="6476" y="3703"/>
                    </a:cubicBezTo>
                    <a:cubicBezTo>
                      <a:pt x="6474" y="3703"/>
                      <a:pt x="6471" y="3703"/>
                      <a:pt x="6469" y="3703"/>
                    </a:cubicBezTo>
                    <a:cubicBezTo>
                      <a:pt x="6306" y="3703"/>
                      <a:pt x="6333" y="3614"/>
                      <a:pt x="6640" y="3070"/>
                    </a:cubicBezTo>
                    <a:cubicBezTo>
                      <a:pt x="6825" y="2743"/>
                      <a:pt x="6977" y="2585"/>
                      <a:pt x="7098" y="2585"/>
                    </a:cubicBezTo>
                    <a:close/>
                    <a:moveTo>
                      <a:pt x="6686" y="2626"/>
                    </a:moveTo>
                    <a:cubicBezTo>
                      <a:pt x="6698" y="2626"/>
                      <a:pt x="6707" y="2628"/>
                      <a:pt x="6710" y="2632"/>
                    </a:cubicBezTo>
                    <a:cubicBezTo>
                      <a:pt x="6725" y="2647"/>
                      <a:pt x="6624" y="2894"/>
                      <a:pt x="6486" y="3173"/>
                    </a:cubicBezTo>
                    <a:cubicBezTo>
                      <a:pt x="6306" y="3543"/>
                      <a:pt x="6060" y="3792"/>
                      <a:pt x="5901" y="3792"/>
                    </a:cubicBezTo>
                    <a:cubicBezTo>
                      <a:pt x="5867" y="3792"/>
                      <a:pt x="5837" y="3781"/>
                      <a:pt x="5813" y="3756"/>
                    </a:cubicBezTo>
                    <a:cubicBezTo>
                      <a:pt x="5729" y="3675"/>
                      <a:pt x="6317" y="2741"/>
                      <a:pt x="6495" y="2675"/>
                    </a:cubicBezTo>
                    <a:cubicBezTo>
                      <a:pt x="6572" y="2644"/>
                      <a:pt x="6648" y="2626"/>
                      <a:pt x="6686" y="2626"/>
                    </a:cubicBezTo>
                    <a:close/>
                    <a:moveTo>
                      <a:pt x="6084" y="2674"/>
                    </a:moveTo>
                    <a:cubicBezTo>
                      <a:pt x="6133" y="2674"/>
                      <a:pt x="6168" y="2690"/>
                      <a:pt x="6168" y="2725"/>
                    </a:cubicBezTo>
                    <a:cubicBezTo>
                      <a:pt x="6168" y="2750"/>
                      <a:pt x="6051" y="3006"/>
                      <a:pt x="5915" y="3287"/>
                    </a:cubicBezTo>
                    <a:cubicBezTo>
                      <a:pt x="5754" y="3615"/>
                      <a:pt x="5603" y="3802"/>
                      <a:pt x="5499" y="3802"/>
                    </a:cubicBezTo>
                    <a:cubicBezTo>
                      <a:pt x="5346" y="3802"/>
                      <a:pt x="5349" y="3770"/>
                      <a:pt x="5532" y="3357"/>
                    </a:cubicBezTo>
                    <a:cubicBezTo>
                      <a:pt x="5638" y="3115"/>
                      <a:pt x="5770" y="2859"/>
                      <a:pt x="5823" y="2792"/>
                    </a:cubicBezTo>
                    <a:cubicBezTo>
                      <a:pt x="5878" y="2720"/>
                      <a:pt x="6001" y="2674"/>
                      <a:pt x="6084" y="2674"/>
                    </a:cubicBezTo>
                    <a:close/>
                    <a:moveTo>
                      <a:pt x="5617" y="2715"/>
                    </a:moveTo>
                    <a:cubicBezTo>
                      <a:pt x="5641" y="2715"/>
                      <a:pt x="5664" y="2721"/>
                      <a:pt x="5682" y="2733"/>
                    </a:cubicBezTo>
                    <a:cubicBezTo>
                      <a:pt x="5697" y="2743"/>
                      <a:pt x="5583" y="3004"/>
                      <a:pt x="5425" y="3323"/>
                    </a:cubicBezTo>
                    <a:cubicBezTo>
                      <a:pt x="5266" y="3641"/>
                      <a:pt x="5078" y="3893"/>
                      <a:pt x="4999" y="3893"/>
                    </a:cubicBezTo>
                    <a:cubicBezTo>
                      <a:pt x="4848" y="3893"/>
                      <a:pt x="4873" y="3799"/>
                      <a:pt x="5233" y="3033"/>
                    </a:cubicBezTo>
                    <a:cubicBezTo>
                      <a:pt x="5316" y="2855"/>
                      <a:pt x="5496" y="2715"/>
                      <a:pt x="5617" y="2715"/>
                    </a:cubicBezTo>
                    <a:close/>
                    <a:moveTo>
                      <a:pt x="18894" y="2874"/>
                    </a:moveTo>
                    <a:cubicBezTo>
                      <a:pt x="18948" y="2874"/>
                      <a:pt x="18997" y="2949"/>
                      <a:pt x="19034" y="3100"/>
                    </a:cubicBezTo>
                    <a:cubicBezTo>
                      <a:pt x="19066" y="3228"/>
                      <a:pt x="19040" y="3464"/>
                      <a:pt x="18975" y="3623"/>
                    </a:cubicBezTo>
                    <a:lnTo>
                      <a:pt x="18859" y="3913"/>
                    </a:lnTo>
                    <a:lnTo>
                      <a:pt x="18747" y="3645"/>
                    </a:lnTo>
                    <a:cubicBezTo>
                      <a:pt x="18672" y="3469"/>
                      <a:pt x="18664" y="3291"/>
                      <a:pt x="18724" y="3117"/>
                    </a:cubicBezTo>
                    <a:cubicBezTo>
                      <a:pt x="18779" y="2956"/>
                      <a:pt x="18839" y="2874"/>
                      <a:pt x="18894" y="2874"/>
                    </a:cubicBezTo>
                    <a:close/>
                    <a:moveTo>
                      <a:pt x="4766" y="2772"/>
                    </a:moveTo>
                    <a:cubicBezTo>
                      <a:pt x="4824" y="2772"/>
                      <a:pt x="4851" y="2842"/>
                      <a:pt x="4812" y="2967"/>
                    </a:cubicBezTo>
                    <a:cubicBezTo>
                      <a:pt x="4649" y="3477"/>
                      <a:pt x="4409" y="3931"/>
                      <a:pt x="4308" y="3931"/>
                    </a:cubicBezTo>
                    <a:cubicBezTo>
                      <a:pt x="4300" y="3931"/>
                      <a:pt x="4292" y="3928"/>
                      <a:pt x="4286" y="3922"/>
                    </a:cubicBezTo>
                    <a:cubicBezTo>
                      <a:pt x="4198" y="3833"/>
                      <a:pt x="4412" y="3136"/>
                      <a:pt x="4607" y="2883"/>
                    </a:cubicBezTo>
                    <a:cubicBezTo>
                      <a:pt x="4667" y="2807"/>
                      <a:pt x="4724" y="2772"/>
                      <a:pt x="4766" y="2772"/>
                    </a:cubicBezTo>
                    <a:close/>
                    <a:moveTo>
                      <a:pt x="5129" y="2772"/>
                    </a:moveTo>
                    <a:cubicBezTo>
                      <a:pt x="5186" y="2772"/>
                      <a:pt x="5231" y="2788"/>
                      <a:pt x="5231" y="2808"/>
                    </a:cubicBezTo>
                    <a:cubicBezTo>
                      <a:pt x="5231" y="2830"/>
                      <a:pt x="5122" y="3080"/>
                      <a:pt x="4988" y="3370"/>
                    </a:cubicBezTo>
                    <a:cubicBezTo>
                      <a:pt x="4800" y="3777"/>
                      <a:pt x="4655" y="3987"/>
                      <a:pt x="4566" y="3987"/>
                    </a:cubicBezTo>
                    <a:cubicBezTo>
                      <a:pt x="4551" y="3987"/>
                      <a:pt x="4537" y="3981"/>
                      <a:pt x="4525" y="3969"/>
                    </a:cubicBezTo>
                    <a:cubicBezTo>
                      <a:pt x="4465" y="3905"/>
                      <a:pt x="5035" y="2772"/>
                      <a:pt x="5129" y="2772"/>
                    </a:cubicBezTo>
                    <a:close/>
                    <a:moveTo>
                      <a:pt x="19163" y="3537"/>
                    </a:moveTo>
                    <a:cubicBezTo>
                      <a:pt x="19226" y="3537"/>
                      <a:pt x="19302" y="3664"/>
                      <a:pt x="19399" y="3922"/>
                    </a:cubicBezTo>
                    <a:cubicBezTo>
                      <a:pt x="19516" y="4231"/>
                      <a:pt x="19528" y="4385"/>
                      <a:pt x="19450" y="4586"/>
                    </a:cubicBezTo>
                    <a:cubicBezTo>
                      <a:pt x="19363" y="4814"/>
                      <a:pt x="19341" y="4969"/>
                      <a:pt x="19372" y="4969"/>
                    </a:cubicBezTo>
                    <a:cubicBezTo>
                      <a:pt x="19390" y="4969"/>
                      <a:pt x="19427" y="4915"/>
                      <a:pt x="19481" y="4791"/>
                    </a:cubicBezTo>
                    <a:lnTo>
                      <a:pt x="19597" y="4520"/>
                    </a:lnTo>
                    <a:lnTo>
                      <a:pt x="19718" y="4900"/>
                    </a:lnTo>
                    <a:cubicBezTo>
                      <a:pt x="19823" y="5226"/>
                      <a:pt x="19818" y="5344"/>
                      <a:pt x="19681" y="5756"/>
                    </a:cubicBezTo>
                    <a:cubicBezTo>
                      <a:pt x="19594" y="6018"/>
                      <a:pt x="19497" y="6233"/>
                      <a:pt x="19466" y="6233"/>
                    </a:cubicBezTo>
                    <a:cubicBezTo>
                      <a:pt x="19414" y="6233"/>
                      <a:pt x="19490" y="5437"/>
                      <a:pt x="19582" y="5019"/>
                    </a:cubicBezTo>
                    <a:cubicBezTo>
                      <a:pt x="19594" y="4966"/>
                      <a:pt x="19596" y="4940"/>
                      <a:pt x="19589" y="4940"/>
                    </a:cubicBezTo>
                    <a:lnTo>
                      <a:pt x="19589" y="4940"/>
                    </a:lnTo>
                    <a:cubicBezTo>
                      <a:pt x="19578" y="4940"/>
                      <a:pt x="19547" y="4999"/>
                      <a:pt x="19502" y="5111"/>
                    </a:cubicBezTo>
                    <a:cubicBezTo>
                      <a:pt x="19443" y="5261"/>
                      <a:pt x="19407" y="5331"/>
                      <a:pt x="19387" y="5331"/>
                    </a:cubicBezTo>
                    <a:cubicBezTo>
                      <a:pt x="19372" y="5331"/>
                      <a:pt x="19365" y="5298"/>
                      <a:pt x="19362" y="5234"/>
                    </a:cubicBezTo>
                    <a:cubicBezTo>
                      <a:pt x="19356" y="5122"/>
                      <a:pt x="19315" y="5003"/>
                      <a:pt x="19268" y="4975"/>
                    </a:cubicBezTo>
                    <a:cubicBezTo>
                      <a:pt x="19125" y="4885"/>
                      <a:pt x="18961" y="4103"/>
                      <a:pt x="19025" y="3811"/>
                    </a:cubicBezTo>
                    <a:cubicBezTo>
                      <a:pt x="19065" y="3629"/>
                      <a:pt x="19110" y="3537"/>
                      <a:pt x="19163" y="3537"/>
                    </a:cubicBezTo>
                    <a:close/>
                    <a:moveTo>
                      <a:pt x="19927" y="5536"/>
                    </a:moveTo>
                    <a:cubicBezTo>
                      <a:pt x="19930" y="5536"/>
                      <a:pt x="19932" y="5536"/>
                      <a:pt x="19934" y="5538"/>
                    </a:cubicBezTo>
                    <a:cubicBezTo>
                      <a:pt x="19984" y="5568"/>
                      <a:pt x="20004" y="5709"/>
                      <a:pt x="19978" y="5838"/>
                    </a:cubicBezTo>
                    <a:cubicBezTo>
                      <a:pt x="19908" y="6186"/>
                      <a:pt x="19658" y="6761"/>
                      <a:pt x="19579" y="6761"/>
                    </a:cubicBezTo>
                    <a:cubicBezTo>
                      <a:pt x="19576" y="6761"/>
                      <a:pt x="19572" y="6760"/>
                      <a:pt x="19569" y="6757"/>
                    </a:cubicBezTo>
                    <a:cubicBezTo>
                      <a:pt x="19485" y="6674"/>
                      <a:pt x="19824" y="5536"/>
                      <a:pt x="19927" y="5536"/>
                    </a:cubicBezTo>
                    <a:close/>
                    <a:moveTo>
                      <a:pt x="20050" y="6134"/>
                    </a:moveTo>
                    <a:cubicBezTo>
                      <a:pt x="20068" y="6134"/>
                      <a:pt x="20079" y="6165"/>
                      <a:pt x="20088" y="6222"/>
                    </a:cubicBezTo>
                    <a:cubicBezTo>
                      <a:pt x="20105" y="6344"/>
                      <a:pt x="20045" y="6643"/>
                      <a:pt x="19957" y="6875"/>
                    </a:cubicBezTo>
                    <a:cubicBezTo>
                      <a:pt x="19869" y="7109"/>
                      <a:pt x="19755" y="7348"/>
                      <a:pt x="19709" y="7400"/>
                    </a:cubicBezTo>
                    <a:cubicBezTo>
                      <a:pt x="19689" y="7423"/>
                      <a:pt x="19672" y="7434"/>
                      <a:pt x="19660" y="7434"/>
                    </a:cubicBezTo>
                    <a:cubicBezTo>
                      <a:pt x="19583" y="7434"/>
                      <a:pt x="19664" y="7015"/>
                      <a:pt x="19847" y="6539"/>
                    </a:cubicBezTo>
                    <a:cubicBezTo>
                      <a:pt x="19955" y="6259"/>
                      <a:pt x="20015" y="6134"/>
                      <a:pt x="20050" y="6134"/>
                    </a:cubicBezTo>
                    <a:close/>
                    <a:moveTo>
                      <a:pt x="20214" y="6606"/>
                    </a:moveTo>
                    <a:cubicBezTo>
                      <a:pt x="20244" y="6606"/>
                      <a:pt x="20298" y="6799"/>
                      <a:pt x="20331" y="7033"/>
                    </a:cubicBezTo>
                    <a:cubicBezTo>
                      <a:pt x="20379" y="7370"/>
                      <a:pt x="20338" y="7617"/>
                      <a:pt x="20131" y="8224"/>
                    </a:cubicBezTo>
                    <a:cubicBezTo>
                      <a:pt x="19995" y="8623"/>
                      <a:pt x="19901" y="8806"/>
                      <a:pt x="19859" y="8806"/>
                    </a:cubicBezTo>
                    <a:cubicBezTo>
                      <a:pt x="19801" y="8806"/>
                      <a:pt x="19843" y="8461"/>
                      <a:pt x="20013" y="7860"/>
                    </a:cubicBezTo>
                    <a:cubicBezTo>
                      <a:pt x="20124" y="7467"/>
                      <a:pt x="20194" y="7129"/>
                      <a:pt x="20172" y="7108"/>
                    </a:cubicBezTo>
                    <a:cubicBezTo>
                      <a:pt x="20171" y="7106"/>
                      <a:pt x="20169" y="7106"/>
                      <a:pt x="20168" y="7106"/>
                    </a:cubicBezTo>
                    <a:cubicBezTo>
                      <a:pt x="20141" y="7106"/>
                      <a:pt x="20071" y="7285"/>
                      <a:pt x="20009" y="7514"/>
                    </a:cubicBezTo>
                    <a:cubicBezTo>
                      <a:pt x="19915" y="7861"/>
                      <a:pt x="19815" y="8078"/>
                      <a:pt x="19763" y="8078"/>
                    </a:cubicBezTo>
                    <a:cubicBezTo>
                      <a:pt x="19741" y="8078"/>
                      <a:pt x="19728" y="8039"/>
                      <a:pt x="19728" y="7954"/>
                    </a:cubicBezTo>
                    <a:cubicBezTo>
                      <a:pt x="19728" y="7728"/>
                      <a:pt x="20132" y="6606"/>
                      <a:pt x="20214" y="6606"/>
                    </a:cubicBezTo>
                    <a:close/>
                    <a:moveTo>
                      <a:pt x="20426" y="7802"/>
                    </a:moveTo>
                    <a:cubicBezTo>
                      <a:pt x="20453" y="7802"/>
                      <a:pt x="20474" y="7868"/>
                      <a:pt x="20505" y="7977"/>
                    </a:cubicBezTo>
                    <a:cubicBezTo>
                      <a:pt x="20576" y="8219"/>
                      <a:pt x="20536" y="8417"/>
                      <a:pt x="20276" y="9099"/>
                    </a:cubicBezTo>
                    <a:cubicBezTo>
                      <a:pt x="20092" y="9586"/>
                      <a:pt x="20016" y="9782"/>
                      <a:pt x="19978" y="9782"/>
                    </a:cubicBezTo>
                    <a:cubicBezTo>
                      <a:pt x="19954" y="9782"/>
                      <a:pt x="19946" y="9704"/>
                      <a:pt x="19935" y="9572"/>
                    </a:cubicBezTo>
                    <a:cubicBezTo>
                      <a:pt x="19918" y="9359"/>
                      <a:pt x="20010" y="8907"/>
                      <a:pt x="20164" y="8450"/>
                    </a:cubicBezTo>
                    <a:cubicBezTo>
                      <a:pt x="20319" y="7983"/>
                      <a:pt x="20381" y="7802"/>
                      <a:pt x="20426" y="7802"/>
                    </a:cubicBezTo>
                    <a:close/>
                    <a:moveTo>
                      <a:pt x="20579" y="8758"/>
                    </a:moveTo>
                    <a:cubicBezTo>
                      <a:pt x="20625" y="8758"/>
                      <a:pt x="20667" y="8939"/>
                      <a:pt x="20672" y="9155"/>
                    </a:cubicBezTo>
                    <a:cubicBezTo>
                      <a:pt x="20678" y="9378"/>
                      <a:pt x="20699" y="9806"/>
                      <a:pt x="20719" y="10123"/>
                    </a:cubicBezTo>
                    <a:cubicBezTo>
                      <a:pt x="20749" y="10584"/>
                      <a:pt x="20696" y="10872"/>
                      <a:pt x="20444" y="11619"/>
                    </a:cubicBezTo>
                    <a:lnTo>
                      <a:pt x="20131" y="12545"/>
                    </a:lnTo>
                    <a:lnTo>
                      <a:pt x="20127" y="11705"/>
                    </a:lnTo>
                    <a:cubicBezTo>
                      <a:pt x="20124" y="11067"/>
                      <a:pt x="20178" y="10691"/>
                      <a:pt x="20346" y="10162"/>
                    </a:cubicBezTo>
                    <a:cubicBezTo>
                      <a:pt x="20468" y="9779"/>
                      <a:pt x="20567" y="9395"/>
                      <a:pt x="20561" y="9321"/>
                    </a:cubicBezTo>
                    <a:cubicBezTo>
                      <a:pt x="20561" y="9312"/>
                      <a:pt x="20559" y="9308"/>
                      <a:pt x="20556" y="9308"/>
                    </a:cubicBezTo>
                    <a:cubicBezTo>
                      <a:pt x="20531" y="9308"/>
                      <a:pt x="20421" y="9583"/>
                      <a:pt x="20291" y="9974"/>
                    </a:cubicBezTo>
                    <a:cubicBezTo>
                      <a:pt x="20147" y="10411"/>
                      <a:pt x="20079" y="10594"/>
                      <a:pt x="20046" y="10594"/>
                    </a:cubicBezTo>
                    <a:cubicBezTo>
                      <a:pt x="20028" y="10594"/>
                      <a:pt x="20021" y="10540"/>
                      <a:pt x="20018" y="10443"/>
                    </a:cubicBezTo>
                    <a:cubicBezTo>
                      <a:pt x="20005" y="10084"/>
                      <a:pt x="20448" y="8758"/>
                      <a:pt x="20579" y="8758"/>
                    </a:cubicBezTo>
                    <a:close/>
                    <a:moveTo>
                      <a:pt x="20785" y="11084"/>
                    </a:moveTo>
                    <a:cubicBezTo>
                      <a:pt x="20807" y="11084"/>
                      <a:pt x="20823" y="11120"/>
                      <a:pt x="20830" y="11198"/>
                    </a:cubicBezTo>
                    <a:cubicBezTo>
                      <a:pt x="20850" y="11425"/>
                      <a:pt x="20750" y="11815"/>
                      <a:pt x="20519" y="12395"/>
                    </a:cubicBezTo>
                    <a:cubicBezTo>
                      <a:pt x="20330" y="12871"/>
                      <a:pt x="20196" y="13273"/>
                      <a:pt x="20219" y="13297"/>
                    </a:cubicBezTo>
                    <a:cubicBezTo>
                      <a:pt x="20220" y="13298"/>
                      <a:pt x="20221" y="13299"/>
                      <a:pt x="20222" y="13299"/>
                    </a:cubicBezTo>
                    <a:cubicBezTo>
                      <a:pt x="20253" y="13299"/>
                      <a:pt x="20383" y="13008"/>
                      <a:pt x="20524" y="12629"/>
                    </a:cubicBezTo>
                    <a:cubicBezTo>
                      <a:pt x="20668" y="12239"/>
                      <a:pt x="20779" y="12024"/>
                      <a:pt x="20837" y="12024"/>
                    </a:cubicBezTo>
                    <a:cubicBezTo>
                      <a:pt x="20846" y="12024"/>
                      <a:pt x="20853" y="12029"/>
                      <a:pt x="20859" y="12039"/>
                    </a:cubicBezTo>
                    <a:cubicBezTo>
                      <a:pt x="20918" y="12134"/>
                      <a:pt x="20271" y="14133"/>
                      <a:pt x="20141" y="14264"/>
                    </a:cubicBezTo>
                    <a:cubicBezTo>
                      <a:pt x="20141" y="14265"/>
                      <a:pt x="20140" y="14265"/>
                      <a:pt x="20140" y="14265"/>
                    </a:cubicBezTo>
                    <a:cubicBezTo>
                      <a:pt x="20121" y="14265"/>
                      <a:pt x="20123" y="13935"/>
                      <a:pt x="20143" y="13515"/>
                    </a:cubicBezTo>
                    <a:cubicBezTo>
                      <a:pt x="20185" y="12687"/>
                      <a:pt x="20634" y="11084"/>
                      <a:pt x="20785" y="11084"/>
                    </a:cubicBezTo>
                    <a:close/>
                    <a:moveTo>
                      <a:pt x="18659" y="21782"/>
                    </a:moveTo>
                    <a:cubicBezTo>
                      <a:pt x="18660" y="21782"/>
                      <a:pt x="18660" y="21783"/>
                      <a:pt x="18661" y="21783"/>
                    </a:cubicBezTo>
                    <a:cubicBezTo>
                      <a:pt x="18683" y="21804"/>
                      <a:pt x="18609" y="22111"/>
                      <a:pt x="18503" y="22467"/>
                    </a:cubicBezTo>
                    <a:cubicBezTo>
                      <a:pt x="18358" y="22940"/>
                      <a:pt x="18218" y="23258"/>
                      <a:pt x="18163" y="23258"/>
                    </a:cubicBezTo>
                    <a:cubicBezTo>
                      <a:pt x="18147" y="23258"/>
                      <a:pt x="18138" y="23233"/>
                      <a:pt x="18138" y="23178"/>
                    </a:cubicBezTo>
                    <a:cubicBezTo>
                      <a:pt x="18138" y="23022"/>
                      <a:pt x="18603" y="21782"/>
                      <a:pt x="18659" y="21782"/>
                    </a:cubicBezTo>
                    <a:close/>
                    <a:moveTo>
                      <a:pt x="20893" y="12590"/>
                    </a:moveTo>
                    <a:cubicBezTo>
                      <a:pt x="20913" y="12591"/>
                      <a:pt x="20928" y="13189"/>
                      <a:pt x="20930" y="13929"/>
                    </a:cubicBezTo>
                    <a:cubicBezTo>
                      <a:pt x="20932" y="14668"/>
                      <a:pt x="20890" y="15493"/>
                      <a:pt x="20837" y="15777"/>
                    </a:cubicBezTo>
                    <a:cubicBezTo>
                      <a:pt x="20781" y="16058"/>
                      <a:pt x="20744" y="16508"/>
                      <a:pt x="20751" y="16781"/>
                    </a:cubicBezTo>
                    <a:cubicBezTo>
                      <a:pt x="20759" y="17056"/>
                      <a:pt x="20700" y="17524"/>
                      <a:pt x="20619" y="17832"/>
                    </a:cubicBezTo>
                    <a:cubicBezTo>
                      <a:pt x="20539" y="18141"/>
                      <a:pt x="20500" y="18462"/>
                      <a:pt x="20531" y="18553"/>
                    </a:cubicBezTo>
                    <a:cubicBezTo>
                      <a:pt x="20553" y="18618"/>
                      <a:pt x="20559" y="18650"/>
                      <a:pt x="20549" y="18650"/>
                    </a:cubicBezTo>
                    <a:cubicBezTo>
                      <a:pt x="20542" y="18650"/>
                      <a:pt x="20527" y="18633"/>
                      <a:pt x="20502" y="18600"/>
                    </a:cubicBezTo>
                    <a:cubicBezTo>
                      <a:pt x="20500" y="18596"/>
                      <a:pt x="20497" y="18594"/>
                      <a:pt x="20493" y="18594"/>
                    </a:cubicBezTo>
                    <a:cubicBezTo>
                      <a:pt x="20415" y="18594"/>
                      <a:pt x="20094" y="19333"/>
                      <a:pt x="19537" y="20782"/>
                    </a:cubicBezTo>
                    <a:cubicBezTo>
                      <a:pt x="19054" y="22044"/>
                      <a:pt x="18604" y="23154"/>
                      <a:pt x="18538" y="23242"/>
                    </a:cubicBezTo>
                    <a:cubicBezTo>
                      <a:pt x="18496" y="23298"/>
                      <a:pt x="18465" y="23325"/>
                      <a:pt x="18445" y="23325"/>
                    </a:cubicBezTo>
                    <a:cubicBezTo>
                      <a:pt x="18268" y="23325"/>
                      <a:pt x="18960" y="21186"/>
                      <a:pt x="20165" y="18034"/>
                    </a:cubicBezTo>
                    <a:cubicBezTo>
                      <a:pt x="20448" y="17296"/>
                      <a:pt x="20659" y="16679"/>
                      <a:pt x="20636" y="16655"/>
                    </a:cubicBezTo>
                    <a:cubicBezTo>
                      <a:pt x="20636" y="16655"/>
                      <a:pt x="20636" y="16655"/>
                      <a:pt x="20635" y="16655"/>
                    </a:cubicBezTo>
                    <a:cubicBezTo>
                      <a:pt x="20603" y="16655"/>
                      <a:pt x="20233" y="17577"/>
                      <a:pt x="19808" y="18713"/>
                    </a:cubicBezTo>
                    <a:cubicBezTo>
                      <a:pt x="19382" y="19853"/>
                      <a:pt x="19017" y="20782"/>
                      <a:pt x="18999" y="20782"/>
                    </a:cubicBezTo>
                    <a:cubicBezTo>
                      <a:pt x="18998" y="20782"/>
                      <a:pt x="18998" y="20782"/>
                      <a:pt x="18998" y="20782"/>
                    </a:cubicBezTo>
                    <a:cubicBezTo>
                      <a:pt x="18973" y="20754"/>
                      <a:pt x="19236" y="19775"/>
                      <a:pt x="19677" y="18248"/>
                    </a:cubicBezTo>
                    <a:cubicBezTo>
                      <a:pt x="19814" y="17783"/>
                      <a:pt x="19937" y="17137"/>
                      <a:pt x="19954" y="16800"/>
                    </a:cubicBezTo>
                    <a:cubicBezTo>
                      <a:pt x="19977" y="16360"/>
                      <a:pt x="20108" y="15873"/>
                      <a:pt x="20426" y="15041"/>
                    </a:cubicBezTo>
                    <a:cubicBezTo>
                      <a:pt x="20670" y="14406"/>
                      <a:pt x="20849" y="13874"/>
                      <a:pt x="20830" y="13854"/>
                    </a:cubicBezTo>
                    <a:cubicBezTo>
                      <a:pt x="20829" y="13853"/>
                      <a:pt x="20829" y="13853"/>
                      <a:pt x="20828" y="13853"/>
                    </a:cubicBezTo>
                    <a:cubicBezTo>
                      <a:pt x="20798" y="13853"/>
                      <a:pt x="20642" y="14213"/>
                      <a:pt x="20469" y="14676"/>
                    </a:cubicBezTo>
                    <a:cubicBezTo>
                      <a:pt x="20277" y="15186"/>
                      <a:pt x="20199" y="15391"/>
                      <a:pt x="20161" y="15391"/>
                    </a:cubicBezTo>
                    <a:cubicBezTo>
                      <a:pt x="20136" y="15391"/>
                      <a:pt x="20128" y="15304"/>
                      <a:pt x="20117" y="15158"/>
                    </a:cubicBezTo>
                    <a:cubicBezTo>
                      <a:pt x="20099" y="14895"/>
                      <a:pt x="20210" y="14442"/>
                      <a:pt x="20477" y="13685"/>
                    </a:cubicBezTo>
                    <a:cubicBezTo>
                      <a:pt x="20690" y="13086"/>
                      <a:pt x="20878" y="12590"/>
                      <a:pt x="20893" y="12590"/>
                    </a:cubicBezTo>
                    <a:close/>
                    <a:moveTo>
                      <a:pt x="20458" y="18812"/>
                    </a:moveTo>
                    <a:cubicBezTo>
                      <a:pt x="20458" y="18812"/>
                      <a:pt x="20458" y="18812"/>
                      <a:pt x="20458" y="18812"/>
                    </a:cubicBezTo>
                    <a:cubicBezTo>
                      <a:pt x="20478" y="18832"/>
                      <a:pt x="20446" y="18987"/>
                      <a:pt x="20389" y="19167"/>
                    </a:cubicBezTo>
                    <a:cubicBezTo>
                      <a:pt x="20329" y="19343"/>
                      <a:pt x="20306" y="19550"/>
                      <a:pt x="20338" y="19635"/>
                    </a:cubicBezTo>
                    <a:cubicBezTo>
                      <a:pt x="20395" y="19783"/>
                      <a:pt x="19689" y="22871"/>
                      <a:pt x="19526" y="23188"/>
                    </a:cubicBezTo>
                    <a:cubicBezTo>
                      <a:pt x="19474" y="23288"/>
                      <a:pt x="19344" y="23354"/>
                      <a:pt x="19256" y="23354"/>
                    </a:cubicBezTo>
                    <a:cubicBezTo>
                      <a:pt x="19205" y="23354"/>
                      <a:pt x="19168" y="23332"/>
                      <a:pt x="19168" y="23281"/>
                    </a:cubicBezTo>
                    <a:cubicBezTo>
                      <a:pt x="19168" y="23245"/>
                      <a:pt x="19422" y="22420"/>
                      <a:pt x="19735" y="21448"/>
                    </a:cubicBezTo>
                    <a:cubicBezTo>
                      <a:pt x="20045" y="20474"/>
                      <a:pt x="20283" y="19664"/>
                      <a:pt x="20263" y="19643"/>
                    </a:cubicBezTo>
                    <a:cubicBezTo>
                      <a:pt x="20263" y="19642"/>
                      <a:pt x="20263" y="19642"/>
                      <a:pt x="20262" y="19642"/>
                    </a:cubicBezTo>
                    <a:cubicBezTo>
                      <a:pt x="20235" y="19642"/>
                      <a:pt x="19953" y="20459"/>
                      <a:pt x="19631" y="21476"/>
                    </a:cubicBezTo>
                    <a:cubicBezTo>
                      <a:pt x="19153" y="22982"/>
                      <a:pt x="19005" y="23347"/>
                      <a:pt x="18868" y="23347"/>
                    </a:cubicBezTo>
                    <a:cubicBezTo>
                      <a:pt x="18775" y="23347"/>
                      <a:pt x="18700" y="23321"/>
                      <a:pt x="18700" y="23292"/>
                    </a:cubicBezTo>
                    <a:cubicBezTo>
                      <a:pt x="18700" y="23161"/>
                      <a:pt x="20408" y="18812"/>
                      <a:pt x="20458" y="18812"/>
                    </a:cubicBezTo>
                    <a:close/>
                    <a:moveTo>
                      <a:pt x="16895" y="2315"/>
                    </a:moveTo>
                    <a:cubicBezTo>
                      <a:pt x="17008" y="2315"/>
                      <a:pt x="17220" y="2440"/>
                      <a:pt x="17373" y="2596"/>
                    </a:cubicBezTo>
                    <a:cubicBezTo>
                      <a:pt x="18002" y="3239"/>
                      <a:pt x="18568" y="4710"/>
                      <a:pt x="18884" y="6515"/>
                    </a:cubicBezTo>
                    <a:cubicBezTo>
                      <a:pt x="18986" y="7103"/>
                      <a:pt x="19072" y="7676"/>
                      <a:pt x="19072" y="7777"/>
                    </a:cubicBezTo>
                    <a:cubicBezTo>
                      <a:pt x="19072" y="7879"/>
                      <a:pt x="19133" y="8451"/>
                      <a:pt x="19208" y="9040"/>
                    </a:cubicBezTo>
                    <a:cubicBezTo>
                      <a:pt x="19407" y="10603"/>
                      <a:pt x="19497" y="14731"/>
                      <a:pt x="19360" y="16008"/>
                    </a:cubicBezTo>
                    <a:cubicBezTo>
                      <a:pt x="19129" y="18140"/>
                      <a:pt x="18090" y="21852"/>
                      <a:pt x="17226" y="23621"/>
                    </a:cubicBezTo>
                    <a:lnTo>
                      <a:pt x="17060" y="23958"/>
                    </a:lnTo>
                    <a:lnTo>
                      <a:pt x="15751" y="24065"/>
                    </a:lnTo>
                    <a:cubicBezTo>
                      <a:pt x="15031" y="24125"/>
                      <a:pt x="13517" y="24300"/>
                      <a:pt x="12386" y="24458"/>
                    </a:cubicBezTo>
                    <a:cubicBezTo>
                      <a:pt x="9570" y="24842"/>
                      <a:pt x="4340" y="25386"/>
                      <a:pt x="3510" y="25386"/>
                    </a:cubicBezTo>
                    <a:cubicBezTo>
                      <a:pt x="3445" y="25386"/>
                      <a:pt x="3407" y="25382"/>
                      <a:pt x="3399" y="25375"/>
                    </a:cubicBezTo>
                    <a:cubicBezTo>
                      <a:pt x="3379" y="25355"/>
                      <a:pt x="3293" y="24832"/>
                      <a:pt x="3207" y="24225"/>
                    </a:cubicBezTo>
                    <a:cubicBezTo>
                      <a:pt x="3123" y="23617"/>
                      <a:pt x="3022" y="23079"/>
                      <a:pt x="2988" y="23036"/>
                    </a:cubicBezTo>
                    <a:cubicBezTo>
                      <a:pt x="2986" y="23035"/>
                      <a:pt x="2985" y="23034"/>
                      <a:pt x="2984" y="23034"/>
                    </a:cubicBezTo>
                    <a:cubicBezTo>
                      <a:pt x="2955" y="23034"/>
                      <a:pt x="3002" y="23502"/>
                      <a:pt x="3089" y="24112"/>
                    </a:cubicBezTo>
                    <a:cubicBezTo>
                      <a:pt x="3183" y="24747"/>
                      <a:pt x="3260" y="25294"/>
                      <a:pt x="3263" y="25332"/>
                    </a:cubicBezTo>
                    <a:cubicBezTo>
                      <a:pt x="3266" y="25370"/>
                      <a:pt x="3147" y="25402"/>
                      <a:pt x="2998" y="25402"/>
                    </a:cubicBezTo>
                    <a:cubicBezTo>
                      <a:pt x="2731" y="25402"/>
                      <a:pt x="2726" y="25393"/>
                      <a:pt x="2578" y="24588"/>
                    </a:cubicBezTo>
                    <a:cubicBezTo>
                      <a:pt x="2374" y="23475"/>
                      <a:pt x="2378" y="23438"/>
                      <a:pt x="2802" y="22353"/>
                    </a:cubicBezTo>
                    <a:cubicBezTo>
                      <a:pt x="4311" y="18491"/>
                      <a:pt x="4727" y="12028"/>
                      <a:pt x="3727" y="8017"/>
                    </a:cubicBezTo>
                    <a:cubicBezTo>
                      <a:pt x="3532" y="7241"/>
                      <a:pt x="3073" y="6014"/>
                      <a:pt x="2715" y="5314"/>
                    </a:cubicBezTo>
                    <a:lnTo>
                      <a:pt x="2528" y="4949"/>
                    </a:lnTo>
                    <a:lnTo>
                      <a:pt x="2958" y="4889"/>
                    </a:lnTo>
                    <a:cubicBezTo>
                      <a:pt x="3235" y="4850"/>
                      <a:pt x="3421" y="4830"/>
                      <a:pt x="3538" y="4830"/>
                    </a:cubicBezTo>
                    <a:cubicBezTo>
                      <a:pt x="3693" y="4830"/>
                      <a:pt x="3723" y="4866"/>
                      <a:pt x="3678" y="4941"/>
                    </a:cubicBezTo>
                    <a:cubicBezTo>
                      <a:pt x="3657" y="4976"/>
                      <a:pt x="3654" y="4993"/>
                      <a:pt x="3667" y="4993"/>
                    </a:cubicBezTo>
                    <a:cubicBezTo>
                      <a:pt x="3682" y="4993"/>
                      <a:pt x="3717" y="4971"/>
                      <a:pt x="3771" y="4928"/>
                    </a:cubicBezTo>
                    <a:cubicBezTo>
                      <a:pt x="3865" y="4853"/>
                      <a:pt x="4029" y="4777"/>
                      <a:pt x="4142" y="4761"/>
                    </a:cubicBezTo>
                    <a:cubicBezTo>
                      <a:pt x="4251" y="4742"/>
                      <a:pt x="5895" y="4495"/>
                      <a:pt x="7802" y="4211"/>
                    </a:cubicBezTo>
                    <a:cubicBezTo>
                      <a:pt x="11720" y="3625"/>
                      <a:pt x="12733" y="3425"/>
                      <a:pt x="15049" y="2780"/>
                    </a:cubicBezTo>
                    <a:cubicBezTo>
                      <a:pt x="15947" y="2529"/>
                      <a:pt x="16776" y="2320"/>
                      <a:pt x="16888" y="2315"/>
                    </a:cubicBezTo>
                    <a:cubicBezTo>
                      <a:pt x="16890" y="2315"/>
                      <a:pt x="16893" y="2315"/>
                      <a:pt x="16895" y="2315"/>
                    </a:cubicBezTo>
                    <a:close/>
                    <a:moveTo>
                      <a:pt x="1602" y="24861"/>
                    </a:moveTo>
                    <a:cubicBezTo>
                      <a:pt x="1656" y="24861"/>
                      <a:pt x="1677" y="24964"/>
                      <a:pt x="1677" y="25169"/>
                    </a:cubicBezTo>
                    <a:cubicBezTo>
                      <a:pt x="1678" y="25469"/>
                      <a:pt x="1656" y="25498"/>
                      <a:pt x="1398" y="25498"/>
                    </a:cubicBezTo>
                    <a:lnTo>
                      <a:pt x="1117" y="25498"/>
                    </a:lnTo>
                    <a:lnTo>
                      <a:pt x="1328" y="25169"/>
                    </a:lnTo>
                    <a:cubicBezTo>
                      <a:pt x="1461" y="24964"/>
                      <a:pt x="1548" y="24861"/>
                      <a:pt x="1602" y="24861"/>
                    </a:cubicBezTo>
                    <a:close/>
                    <a:moveTo>
                      <a:pt x="1899" y="24309"/>
                    </a:moveTo>
                    <a:cubicBezTo>
                      <a:pt x="1915" y="24309"/>
                      <a:pt x="1932" y="24318"/>
                      <a:pt x="1950" y="24338"/>
                    </a:cubicBezTo>
                    <a:cubicBezTo>
                      <a:pt x="1991" y="24384"/>
                      <a:pt x="2050" y="24660"/>
                      <a:pt x="2080" y="24959"/>
                    </a:cubicBezTo>
                    <a:cubicBezTo>
                      <a:pt x="2130" y="25435"/>
                      <a:pt x="2117" y="25498"/>
                      <a:pt x="1963" y="25498"/>
                    </a:cubicBezTo>
                    <a:cubicBezTo>
                      <a:pt x="1826" y="25498"/>
                      <a:pt x="1783" y="25403"/>
                      <a:pt x="1751" y="25048"/>
                    </a:cubicBezTo>
                    <a:cubicBezTo>
                      <a:pt x="1716" y="24661"/>
                      <a:pt x="1796" y="24309"/>
                      <a:pt x="1899" y="24309"/>
                    </a:cubicBezTo>
                    <a:close/>
                    <a:moveTo>
                      <a:pt x="2280" y="23638"/>
                    </a:moveTo>
                    <a:cubicBezTo>
                      <a:pt x="2283" y="23638"/>
                      <a:pt x="2285" y="23639"/>
                      <a:pt x="2287" y="23641"/>
                    </a:cubicBezTo>
                    <a:cubicBezTo>
                      <a:pt x="2303" y="23660"/>
                      <a:pt x="2383" y="24038"/>
                      <a:pt x="2465" y="24477"/>
                    </a:cubicBezTo>
                    <a:cubicBezTo>
                      <a:pt x="2651" y="25488"/>
                      <a:pt x="2648" y="25498"/>
                      <a:pt x="2427" y="25498"/>
                    </a:cubicBezTo>
                    <a:cubicBezTo>
                      <a:pt x="2298" y="25498"/>
                      <a:pt x="2237" y="25413"/>
                      <a:pt x="2203" y="25188"/>
                    </a:cubicBezTo>
                    <a:cubicBezTo>
                      <a:pt x="2064" y="24281"/>
                      <a:pt x="2052" y="23989"/>
                      <a:pt x="2152" y="23804"/>
                    </a:cubicBezTo>
                    <a:cubicBezTo>
                      <a:pt x="2207" y="23705"/>
                      <a:pt x="2258" y="23638"/>
                      <a:pt x="2280" y="23638"/>
                    </a:cubicBezTo>
                    <a:close/>
                    <a:moveTo>
                      <a:pt x="18081" y="1"/>
                    </a:moveTo>
                    <a:cubicBezTo>
                      <a:pt x="17948" y="1"/>
                      <a:pt x="17734" y="51"/>
                      <a:pt x="17400" y="151"/>
                    </a:cubicBezTo>
                    <a:cubicBezTo>
                      <a:pt x="16518" y="415"/>
                      <a:pt x="10778" y="1612"/>
                      <a:pt x="9581" y="1784"/>
                    </a:cubicBezTo>
                    <a:cubicBezTo>
                      <a:pt x="8648" y="1918"/>
                      <a:pt x="3714" y="2395"/>
                      <a:pt x="3270" y="2395"/>
                    </a:cubicBezTo>
                    <a:cubicBezTo>
                      <a:pt x="3085" y="2395"/>
                      <a:pt x="2708" y="2871"/>
                      <a:pt x="2708" y="3105"/>
                    </a:cubicBezTo>
                    <a:cubicBezTo>
                      <a:pt x="2708" y="3161"/>
                      <a:pt x="2858" y="3405"/>
                      <a:pt x="3036" y="3639"/>
                    </a:cubicBezTo>
                    <a:cubicBezTo>
                      <a:pt x="3414" y="4138"/>
                      <a:pt x="3457" y="4099"/>
                      <a:pt x="2344" y="4238"/>
                    </a:cubicBezTo>
                    <a:cubicBezTo>
                      <a:pt x="1681" y="4319"/>
                      <a:pt x="1454" y="4505"/>
                      <a:pt x="1654" y="4799"/>
                    </a:cubicBezTo>
                    <a:cubicBezTo>
                      <a:pt x="1945" y="5223"/>
                      <a:pt x="2621" y="6745"/>
                      <a:pt x="2875" y="7539"/>
                    </a:cubicBezTo>
                    <a:cubicBezTo>
                      <a:pt x="3660" y="10007"/>
                      <a:pt x="3803" y="13580"/>
                      <a:pt x="3267" y="17310"/>
                    </a:cubicBezTo>
                    <a:cubicBezTo>
                      <a:pt x="2784" y="20668"/>
                      <a:pt x="2112" y="22601"/>
                      <a:pt x="653" y="24839"/>
                    </a:cubicBezTo>
                    <a:cubicBezTo>
                      <a:pt x="74" y="25727"/>
                      <a:pt x="0" y="25883"/>
                      <a:pt x="91" y="26055"/>
                    </a:cubicBezTo>
                    <a:cubicBezTo>
                      <a:pt x="157" y="26183"/>
                      <a:pt x="202" y="26226"/>
                      <a:pt x="553" y="26226"/>
                    </a:cubicBezTo>
                    <a:cubicBezTo>
                      <a:pt x="719" y="26226"/>
                      <a:pt x="953" y="26217"/>
                      <a:pt x="1288" y="26202"/>
                    </a:cubicBezTo>
                    <a:cubicBezTo>
                      <a:pt x="3922" y="26083"/>
                      <a:pt x="8668" y="25633"/>
                      <a:pt x="12126" y="25175"/>
                    </a:cubicBezTo>
                    <a:cubicBezTo>
                      <a:pt x="14756" y="24830"/>
                      <a:pt x="15972" y="24690"/>
                      <a:pt x="16547" y="24690"/>
                    </a:cubicBezTo>
                    <a:cubicBezTo>
                      <a:pt x="16776" y="24690"/>
                      <a:pt x="16903" y="24712"/>
                      <a:pt x="16979" y="24752"/>
                    </a:cubicBezTo>
                    <a:cubicBezTo>
                      <a:pt x="17071" y="24800"/>
                      <a:pt x="17149" y="24826"/>
                      <a:pt x="17218" y="24826"/>
                    </a:cubicBezTo>
                    <a:cubicBezTo>
                      <a:pt x="17392" y="24826"/>
                      <a:pt x="17509" y="24662"/>
                      <a:pt x="17645" y="24281"/>
                    </a:cubicBezTo>
                    <a:lnTo>
                      <a:pt x="17811" y="23813"/>
                    </a:lnTo>
                    <a:lnTo>
                      <a:pt x="18279" y="23874"/>
                    </a:lnTo>
                    <a:cubicBezTo>
                      <a:pt x="18541" y="23907"/>
                      <a:pt x="18772" y="23974"/>
                      <a:pt x="18807" y="24022"/>
                    </a:cubicBezTo>
                    <a:cubicBezTo>
                      <a:pt x="18825" y="24048"/>
                      <a:pt x="18844" y="24061"/>
                      <a:pt x="18864" y="24061"/>
                    </a:cubicBezTo>
                    <a:cubicBezTo>
                      <a:pt x="18886" y="24061"/>
                      <a:pt x="18908" y="24044"/>
                      <a:pt x="18927" y="24009"/>
                    </a:cubicBezTo>
                    <a:cubicBezTo>
                      <a:pt x="18961" y="23951"/>
                      <a:pt x="19109" y="23904"/>
                      <a:pt x="19260" y="23904"/>
                    </a:cubicBezTo>
                    <a:cubicBezTo>
                      <a:pt x="19815" y="23904"/>
                      <a:pt x="19985" y="23614"/>
                      <a:pt x="20385" y="21988"/>
                    </a:cubicBezTo>
                    <a:cubicBezTo>
                      <a:pt x="21332" y="18134"/>
                      <a:pt x="21662" y="14553"/>
                      <a:pt x="21406" y="10952"/>
                    </a:cubicBezTo>
                    <a:cubicBezTo>
                      <a:pt x="21112" y="6800"/>
                      <a:pt x="20549" y="4684"/>
                      <a:pt x="18902" y="1553"/>
                    </a:cubicBezTo>
                    <a:cubicBezTo>
                      <a:pt x="18563" y="908"/>
                      <a:pt x="18285" y="301"/>
                      <a:pt x="18284" y="198"/>
                    </a:cubicBezTo>
                    <a:cubicBezTo>
                      <a:pt x="18281" y="65"/>
                      <a:pt x="18232" y="1"/>
                      <a:pt x="18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30"/>
              <p:cNvSpPr/>
              <p:nvPr/>
            </p:nvSpPr>
            <p:spPr>
              <a:xfrm>
                <a:off x="3907125" y="1513700"/>
                <a:ext cx="23325" cy="22825"/>
              </a:xfrm>
              <a:custGeom>
                <a:avLst/>
                <a:gdLst/>
                <a:ahLst/>
                <a:cxnLst/>
                <a:rect l="l" t="t" r="r" b="b"/>
                <a:pathLst>
                  <a:path w="933" h="913" extrusionOk="0">
                    <a:moveTo>
                      <a:pt x="899" y="0"/>
                    </a:moveTo>
                    <a:cubicBezTo>
                      <a:pt x="854" y="0"/>
                      <a:pt x="698" y="127"/>
                      <a:pt x="541" y="298"/>
                    </a:cubicBezTo>
                    <a:cubicBezTo>
                      <a:pt x="176" y="693"/>
                      <a:pt x="0" y="912"/>
                      <a:pt x="34" y="912"/>
                    </a:cubicBezTo>
                    <a:cubicBezTo>
                      <a:pt x="57" y="912"/>
                      <a:pt x="178" y="810"/>
                      <a:pt x="403" y="591"/>
                    </a:cubicBezTo>
                    <a:cubicBezTo>
                      <a:pt x="702" y="301"/>
                      <a:pt x="932" y="32"/>
                      <a:pt x="908" y="4"/>
                    </a:cubicBezTo>
                    <a:cubicBezTo>
                      <a:pt x="906" y="2"/>
                      <a:pt x="903" y="0"/>
                      <a:pt x="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30"/>
              <p:cNvSpPr/>
              <p:nvPr/>
            </p:nvSpPr>
            <p:spPr>
              <a:xfrm>
                <a:off x="3913050" y="1513650"/>
                <a:ext cx="29225" cy="31625"/>
              </a:xfrm>
              <a:custGeom>
                <a:avLst/>
                <a:gdLst/>
                <a:ahLst/>
                <a:cxnLst/>
                <a:rect l="l" t="t" r="r" b="b"/>
                <a:pathLst>
                  <a:path w="1169" h="1265" extrusionOk="0">
                    <a:moveTo>
                      <a:pt x="1124" y="0"/>
                    </a:moveTo>
                    <a:cubicBezTo>
                      <a:pt x="1089" y="0"/>
                      <a:pt x="894" y="193"/>
                      <a:pt x="679" y="442"/>
                    </a:cubicBezTo>
                    <a:cubicBezTo>
                      <a:pt x="211" y="985"/>
                      <a:pt x="0" y="1264"/>
                      <a:pt x="63" y="1264"/>
                    </a:cubicBezTo>
                    <a:cubicBezTo>
                      <a:pt x="138" y="1264"/>
                      <a:pt x="1169" y="42"/>
                      <a:pt x="1129" y="2"/>
                    </a:cubicBezTo>
                    <a:cubicBezTo>
                      <a:pt x="1128" y="1"/>
                      <a:pt x="1126"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30"/>
              <p:cNvSpPr/>
              <p:nvPr/>
            </p:nvSpPr>
            <p:spPr>
              <a:xfrm>
                <a:off x="3937050" y="1516000"/>
                <a:ext cx="33425" cy="37475"/>
              </a:xfrm>
              <a:custGeom>
                <a:avLst/>
                <a:gdLst/>
                <a:ahLst/>
                <a:cxnLst/>
                <a:rect l="l" t="t" r="r" b="b"/>
                <a:pathLst>
                  <a:path w="1337" h="1499" extrusionOk="0">
                    <a:moveTo>
                      <a:pt x="1289" y="1"/>
                    </a:moveTo>
                    <a:cubicBezTo>
                      <a:pt x="1254" y="1"/>
                      <a:pt x="959" y="313"/>
                      <a:pt x="618" y="714"/>
                    </a:cubicBezTo>
                    <a:cubicBezTo>
                      <a:pt x="269" y="1125"/>
                      <a:pt x="0" y="1478"/>
                      <a:pt x="20" y="1498"/>
                    </a:cubicBezTo>
                    <a:cubicBezTo>
                      <a:pt x="21" y="1498"/>
                      <a:pt x="22" y="1499"/>
                      <a:pt x="23" y="1499"/>
                    </a:cubicBezTo>
                    <a:cubicBezTo>
                      <a:pt x="104" y="1499"/>
                      <a:pt x="1337" y="46"/>
                      <a:pt x="1292" y="1"/>
                    </a:cubicBezTo>
                    <a:cubicBezTo>
                      <a:pt x="1291" y="1"/>
                      <a:pt x="1291" y="1"/>
                      <a:pt x="1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30"/>
              <p:cNvSpPr/>
              <p:nvPr/>
            </p:nvSpPr>
            <p:spPr>
              <a:xfrm>
                <a:off x="3757500" y="1521875"/>
                <a:ext cx="66800" cy="53375"/>
              </a:xfrm>
              <a:custGeom>
                <a:avLst/>
                <a:gdLst/>
                <a:ahLst/>
                <a:cxnLst/>
                <a:rect l="l" t="t" r="r" b="b"/>
                <a:pathLst>
                  <a:path w="2672" h="2135" extrusionOk="0">
                    <a:moveTo>
                      <a:pt x="2590" y="0"/>
                    </a:moveTo>
                    <a:cubicBezTo>
                      <a:pt x="2561" y="0"/>
                      <a:pt x="1960" y="473"/>
                      <a:pt x="1258" y="1049"/>
                    </a:cubicBezTo>
                    <a:cubicBezTo>
                      <a:pt x="556" y="1624"/>
                      <a:pt x="0" y="2113"/>
                      <a:pt x="20" y="2133"/>
                    </a:cubicBezTo>
                    <a:cubicBezTo>
                      <a:pt x="21" y="2134"/>
                      <a:pt x="21" y="2134"/>
                      <a:pt x="22" y="2134"/>
                    </a:cubicBezTo>
                    <a:cubicBezTo>
                      <a:pt x="65" y="2134"/>
                      <a:pt x="575" y="1744"/>
                      <a:pt x="1170" y="1255"/>
                    </a:cubicBezTo>
                    <a:cubicBezTo>
                      <a:pt x="2376" y="261"/>
                      <a:pt x="2672" y="0"/>
                      <a:pt x="2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30"/>
              <p:cNvSpPr/>
              <p:nvPr/>
            </p:nvSpPr>
            <p:spPr>
              <a:xfrm>
                <a:off x="3778325" y="1529150"/>
                <a:ext cx="56550" cy="47425"/>
              </a:xfrm>
              <a:custGeom>
                <a:avLst/>
                <a:gdLst/>
                <a:ahLst/>
                <a:cxnLst/>
                <a:rect l="l" t="t" r="r" b="b"/>
                <a:pathLst>
                  <a:path w="2262" h="1897" extrusionOk="0">
                    <a:moveTo>
                      <a:pt x="2239" y="0"/>
                    </a:moveTo>
                    <a:cubicBezTo>
                      <a:pt x="2203" y="0"/>
                      <a:pt x="1795" y="319"/>
                      <a:pt x="1113" y="892"/>
                    </a:cubicBezTo>
                    <a:cubicBezTo>
                      <a:pt x="524" y="1386"/>
                      <a:pt x="20" y="1838"/>
                      <a:pt x="3" y="1888"/>
                    </a:cubicBezTo>
                    <a:cubicBezTo>
                      <a:pt x="1" y="1894"/>
                      <a:pt x="2" y="1896"/>
                      <a:pt x="6" y="1896"/>
                    </a:cubicBezTo>
                    <a:cubicBezTo>
                      <a:pt x="80" y="1896"/>
                      <a:pt x="1072" y="1087"/>
                      <a:pt x="1815" y="417"/>
                    </a:cubicBezTo>
                    <a:cubicBezTo>
                      <a:pt x="2129" y="133"/>
                      <a:pt x="2262" y="0"/>
                      <a:pt x="2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30"/>
              <p:cNvSpPr/>
              <p:nvPr/>
            </p:nvSpPr>
            <p:spPr>
              <a:xfrm>
                <a:off x="3792525" y="1531525"/>
                <a:ext cx="273325" cy="175375"/>
              </a:xfrm>
              <a:custGeom>
                <a:avLst/>
                <a:gdLst/>
                <a:ahLst/>
                <a:cxnLst/>
                <a:rect l="l" t="t" r="r" b="b"/>
                <a:pathLst>
                  <a:path w="10933" h="7015" extrusionOk="0">
                    <a:moveTo>
                      <a:pt x="9015" y="1277"/>
                    </a:moveTo>
                    <a:cubicBezTo>
                      <a:pt x="9156" y="1277"/>
                      <a:pt x="9166" y="1459"/>
                      <a:pt x="9080" y="1952"/>
                    </a:cubicBezTo>
                    <a:cubicBezTo>
                      <a:pt x="9016" y="2326"/>
                      <a:pt x="8979" y="2376"/>
                      <a:pt x="8742" y="2404"/>
                    </a:cubicBezTo>
                    <a:cubicBezTo>
                      <a:pt x="8694" y="2410"/>
                      <a:pt x="8654" y="2413"/>
                      <a:pt x="8622" y="2413"/>
                    </a:cubicBezTo>
                    <a:cubicBezTo>
                      <a:pt x="8511" y="2413"/>
                      <a:pt x="8492" y="2373"/>
                      <a:pt x="8521" y="2264"/>
                    </a:cubicBezTo>
                    <a:cubicBezTo>
                      <a:pt x="8545" y="2169"/>
                      <a:pt x="8595" y="1932"/>
                      <a:pt x="8630" y="1735"/>
                    </a:cubicBezTo>
                    <a:cubicBezTo>
                      <a:pt x="8671" y="1493"/>
                      <a:pt x="8754" y="1358"/>
                      <a:pt x="8896" y="1305"/>
                    </a:cubicBezTo>
                    <a:cubicBezTo>
                      <a:pt x="8943" y="1287"/>
                      <a:pt x="8983" y="1277"/>
                      <a:pt x="9015" y="1277"/>
                    </a:cubicBezTo>
                    <a:close/>
                    <a:moveTo>
                      <a:pt x="8460" y="1398"/>
                    </a:moveTo>
                    <a:cubicBezTo>
                      <a:pt x="8571" y="1398"/>
                      <a:pt x="8588" y="1483"/>
                      <a:pt x="8551" y="1671"/>
                    </a:cubicBezTo>
                    <a:cubicBezTo>
                      <a:pt x="8519" y="1830"/>
                      <a:pt x="8470" y="2074"/>
                      <a:pt x="8438" y="2233"/>
                    </a:cubicBezTo>
                    <a:cubicBezTo>
                      <a:pt x="8392" y="2467"/>
                      <a:pt x="8338" y="2514"/>
                      <a:pt x="8111" y="2514"/>
                    </a:cubicBezTo>
                    <a:cubicBezTo>
                      <a:pt x="7816" y="2514"/>
                      <a:pt x="7807" y="2485"/>
                      <a:pt x="7902" y="1915"/>
                    </a:cubicBezTo>
                    <a:cubicBezTo>
                      <a:pt x="7942" y="1672"/>
                      <a:pt x="8024" y="1536"/>
                      <a:pt x="8157" y="1483"/>
                    </a:cubicBezTo>
                    <a:cubicBezTo>
                      <a:pt x="8296" y="1428"/>
                      <a:pt x="8395" y="1398"/>
                      <a:pt x="8460" y="1398"/>
                    </a:cubicBezTo>
                    <a:close/>
                    <a:moveTo>
                      <a:pt x="10188" y="2620"/>
                    </a:moveTo>
                    <a:cubicBezTo>
                      <a:pt x="10254" y="2620"/>
                      <a:pt x="10268" y="2666"/>
                      <a:pt x="10268" y="2768"/>
                    </a:cubicBezTo>
                    <a:cubicBezTo>
                      <a:pt x="10262" y="3311"/>
                      <a:pt x="10146" y="3619"/>
                      <a:pt x="9923" y="3678"/>
                    </a:cubicBezTo>
                    <a:cubicBezTo>
                      <a:pt x="9842" y="3699"/>
                      <a:pt x="9764" y="3710"/>
                      <a:pt x="9710" y="3710"/>
                    </a:cubicBezTo>
                    <a:cubicBezTo>
                      <a:pt x="9677" y="3710"/>
                      <a:pt x="9652" y="3706"/>
                      <a:pt x="9642" y="3697"/>
                    </a:cubicBezTo>
                    <a:cubicBezTo>
                      <a:pt x="9619" y="3673"/>
                      <a:pt x="9628" y="3458"/>
                      <a:pt x="9667" y="3216"/>
                    </a:cubicBezTo>
                    <a:cubicBezTo>
                      <a:pt x="9719" y="2888"/>
                      <a:pt x="9788" y="2756"/>
                      <a:pt x="9933" y="2697"/>
                    </a:cubicBezTo>
                    <a:cubicBezTo>
                      <a:pt x="10058" y="2647"/>
                      <a:pt x="10138" y="2620"/>
                      <a:pt x="10188" y="2620"/>
                    </a:cubicBezTo>
                    <a:close/>
                    <a:moveTo>
                      <a:pt x="9562" y="2713"/>
                    </a:moveTo>
                    <a:cubicBezTo>
                      <a:pt x="9606" y="2713"/>
                      <a:pt x="9615" y="2911"/>
                      <a:pt x="9582" y="3150"/>
                    </a:cubicBezTo>
                    <a:cubicBezTo>
                      <a:pt x="9517" y="3609"/>
                      <a:pt x="9344" y="3824"/>
                      <a:pt x="9037" y="3824"/>
                    </a:cubicBezTo>
                    <a:cubicBezTo>
                      <a:pt x="8880" y="3824"/>
                      <a:pt x="8866" y="3772"/>
                      <a:pt x="8920" y="3379"/>
                    </a:cubicBezTo>
                    <a:cubicBezTo>
                      <a:pt x="8953" y="3137"/>
                      <a:pt x="9011" y="2907"/>
                      <a:pt x="9047" y="2869"/>
                    </a:cubicBezTo>
                    <a:cubicBezTo>
                      <a:pt x="9100" y="2816"/>
                      <a:pt x="9345" y="2741"/>
                      <a:pt x="9560" y="2713"/>
                    </a:cubicBezTo>
                    <a:cubicBezTo>
                      <a:pt x="9561" y="2713"/>
                      <a:pt x="9562" y="2713"/>
                      <a:pt x="9562" y="2713"/>
                    </a:cubicBezTo>
                    <a:close/>
                    <a:moveTo>
                      <a:pt x="8664" y="2888"/>
                    </a:moveTo>
                    <a:cubicBezTo>
                      <a:pt x="8886" y="2888"/>
                      <a:pt x="8893" y="2907"/>
                      <a:pt x="8837" y="3328"/>
                    </a:cubicBezTo>
                    <a:cubicBezTo>
                      <a:pt x="8777" y="3767"/>
                      <a:pt x="8668" y="3910"/>
                      <a:pt x="8392" y="3914"/>
                    </a:cubicBezTo>
                    <a:cubicBezTo>
                      <a:pt x="8390" y="3914"/>
                      <a:pt x="8389" y="3914"/>
                      <a:pt x="8388" y="3914"/>
                    </a:cubicBezTo>
                    <a:cubicBezTo>
                      <a:pt x="8262" y="3914"/>
                      <a:pt x="8256" y="3846"/>
                      <a:pt x="8337" y="3403"/>
                    </a:cubicBezTo>
                    <a:cubicBezTo>
                      <a:pt x="8421" y="2944"/>
                      <a:pt x="8456" y="2888"/>
                      <a:pt x="8664" y="2888"/>
                    </a:cubicBezTo>
                    <a:close/>
                    <a:moveTo>
                      <a:pt x="8026" y="2982"/>
                    </a:moveTo>
                    <a:cubicBezTo>
                      <a:pt x="8307" y="2982"/>
                      <a:pt x="8307" y="2982"/>
                      <a:pt x="8248" y="3384"/>
                    </a:cubicBezTo>
                    <a:cubicBezTo>
                      <a:pt x="8186" y="3813"/>
                      <a:pt x="8009" y="4011"/>
                      <a:pt x="7688" y="4011"/>
                    </a:cubicBezTo>
                    <a:cubicBezTo>
                      <a:pt x="7498" y="4011"/>
                      <a:pt x="7489" y="3983"/>
                      <a:pt x="7572" y="3609"/>
                    </a:cubicBezTo>
                    <a:cubicBezTo>
                      <a:pt x="7701" y="3010"/>
                      <a:pt x="7722" y="2982"/>
                      <a:pt x="8026" y="2982"/>
                    </a:cubicBezTo>
                    <a:close/>
                    <a:moveTo>
                      <a:pt x="8830" y="1"/>
                    </a:moveTo>
                    <a:cubicBezTo>
                      <a:pt x="8798" y="1"/>
                      <a:pt x="8773" y="95"/>
                      <a:pt x="8773" y="216"/>
                    </a:cubicBezTo>
                    <a:cubicBezTo>
                      <a:pt x="8773" y="506"/>
                      <a:pt x="8672" y="635"/>
                      <a:pt x="8389" y="704"/>
                    </a:cubicBezTo>
                    <a:cubicBezTo>
                      <a:pt x="8327" y="720"/>
                      <a:pt x="8279" y="730"/>
                      <a:pt x="8242" y="730"/>
                    </a:cubicBezTo>
                    <a:cubicBezTo>
                      <a:pt x="8147" y="730"/>
                      <a:pt x="8121" y="669"/>
                      <a:pt x="8095" y="501"/>
                    </a:cubicBezTo>
                    <a:cubicBezTo>
                      <a:pt x="8074" y="373"/>
                      <a:pt x="8064" y="308"/>
                      <a:pt x="8057" y="308"/>
                    </a:cubicBezTo>
                    <a:cubicBezTo>
                      <a:pt x="8049" y="308"/>
                      <a:pt x="8045" y="380"/>
                      <a:pt x="8037" y="529"/>
                    </a:cubicBezTo>
                    <a:lnTo>
                      <a:pt x="8024" y="823"/>
                    </a:lnTo>
                    <a:lnTo>
                      <a:pt x="6224" y="1258"/>
                    </a:lnTo>
                    <a:cubicBezTo>
                      <a:pt x="5232" y="1497"/>
                      <a:pt x="3563" y="1861"/>
                      <a:pt x="2506" y="2067"/>
                    </a:cubicBezTo>
                    <a:cubicBezTo>
                      <a:pt x="1450" y="2273"/>
                      <a:pt x="498" y="2460"/>
                      <a:pt x="384" y="2485"/>
                    </a:cubicBezTo>
                    <a:cubicBezTo>
                      <a:pt x="105" y="2530"/>
                      <a:pt x="0" y="2887"/>
                      <a:pt x="217" y="3044"/>
                    </a:cubicBezTo>
                    <a:cubicBezTo>
                      <a:pt x="294" y="3101"/>
                      <a:pt x="407" y="3134"/>
                      <a:pt x="507" y="3134"/>
                    </a:cubicBezTo>
                    <a:cubicBezTo>
                      <a:pt x="533" y="3134"/>
                      <a:pt x="558" y="3132"/>
                      <a:pt x="581" y="3127"/>
                    </a:cubicBezTo>
                    <a:cubicBezTo>
                      <a:pt x="689" y="3103"/>
                      <a:pt x="1572" y="2935"/>
                      <a:pt x="2555" y="2748"/>
                    </a:cubicBezTo>
                    <a:cubicBezTo>
                      <a:pt x="3537" y="2562"/>
                      <a:pt x="5022" y="2246"/>
                      <a:pt x="5875" y="2042"/>
                    </a:cubicBezTo>
                    <a:cubicBezTo>
                      <a:pt x="6725" y="1838"/>
                      <a:pt x="7516" y="1650"/>
                      <a:pt x="7639" y="1623"/>
                    </a:cubicBezTo>
                    <a:cubicBezTo>
                      <a:pt x="7691" y="1611"/>
                      <a:pt x="7731" y="1602"/>
                      <a:pt x="7760" y="1602"/>
                    </a:cubicBezTo>
                    <a:cubicBezTo>
                      <a:pt x="7851" y="1602"/>
                      <a:pt x="7841" y="1687"/>
                      <a:pt x="7792" y="2020"/>
                    </a:cubicBezTo>
                    <a:cubicBezTo>
                      <a:pt x="7756" y="2265"/>
                      <a:pt x="7699" y="2499"/>
                      <a:pt x="7667" y="2534"/>
                    </a:cubicBezTo>
                    <a:cubicBezTo>
                      <a:pt x="7633" y="2570"/>
                      <a:pt x="7204" y="2667"/>
                      <a:pt x="6717" y="2749"/>
                    </a:cubicBezTo>
                    <a:cubicBezTo>
                      <a:pt x="4324" y="3151"/>
                      <a:pt x="394" y="3954"/>
                      <a:pt x="273" y="4067"/>
                    </a:cubicBezTo>
                    <a:cubicBezTo>
                      <a:pt x="170" y="4164"/>
                      <a:pt x="161" y="4227"/>
                      <a:pt x="234" y="4301"/>
                    </a:cubicBezTo>
                    <a:cubicBezTo>
                      <a:pt x="249" y="4316"/>
                      <a:pt x="289" y="4324"/>
                      <a:pt x="358" y="4324"/>
                    </a:cubicBezTo>
                    <a:cubicBezTo>
                      <a:pt x="658" y="4324"/>
                      <a:pt x="1519" y="4180"/>
                      <a:pt x="3313" y="3839"/>
                    </a:cubicBezTo>
                    <a:cubicBezTo>
                      <a:pt x="6473" y="3237"/>
                      <a:pt x="7352" y="3077"/>
                      <a:pt x="7493" y="3077"/>
                    </a:cubicBezTo>
                    <a:cubicBezTo>
                      <a:pt x="7603" y="3077"/>
                      <a:pt x="7474" y="3849"/>
                      <a:pt x="7344" y="3972"/>
                    </a:cubicBezTo>
                    <a:cubicBezTo>
                      <a:pt x="7282" y="4031"/>
                      <a:pt x="5763" y="4277"/>
                      <a:pt x="3959" y="4522"/>
                    </a:cubicBezTo>
                    <a:cubicBezTo>
                      <a:pt x="2153" y="4767"/>
                      <a:pt x="594" y="4987"/>
                      <a:pt x="481" y="5014"/>
                    </a:cubicBezTo>
                    <a:cubicBezTo>
                      <a:pt x="275" y="5061"/>
                      <a:pt x="188" y="5355"/>
                      <a:pt x="348" y="5454"/>
                    </a:cubicBezTo>
                    <a:cubicBezTo>
                      <a:pt x="351" y="5455"/>
                      <a:pt x="358" y="5456"/>
                      <a:pt x="370" y="5456"/>
                    </a:cubicBezTo>
                    <a:cubicBezTo>
                      <a:pt x="570" y="5456"/>
                      <a:pt x="2059" y="5272"/>
                      <a:pt x="3814" y="5028"/>
                    </a:cubicBezTo>
                    <a:cubicBezTo>
                      <a:pt x="5565" y="4784"/>
                      <a:pt x="7039" y="4599"/>
                      <a:pt x="7227" y="4599"/>
                    </a:cubicBezTo>
                    <a:cubicBezTo>
                      <a:pt x="7239" y="4599"/>
                      <a:pt x="7245" y="4599"/>
                      <a:pt x="7247" y="4601"/>
                    </a:cubicBezTo>
                    <a:cubicBezTo>
                      <a:pt x="7268" y="4626"/>
                      <a:pt x="7251" y="4868"/>
                      <a:pt x="7205" y="5129"/>
                    </a:cubicBezTo>
                    <a:cubicBezTo>
                      <a:pt x="7163" y="5371"/>
                      <a:pt x="7149" y="5554"/>
                      <a:pt x="7171" y="5554"/>
                    </a:cubicBezTo>
                    <a:cubicBezTo>
                      <a:pt x="7173" y="5554"/>
                      <a:pt x="7175" y="5553"/>
                      <a:pt x="7177" y="5550"/>
                    </a:cubicBezTo>
                    <a:cubicBezTo>
                      <a:pt x="7207" y="5517"/>
                      <a:pt x="7275" y="5270"/>
                      <a:pt x="7326" y="5009"/>
                    </a:cubicBezTo>
                    <a:cubicBezTo>
                      <a:pt x="7414" y="4551"/>
                      <a:pt x="7434" y="4526"/>
                      <a:pt x="7736" y="4499"/>
                    </a:cubicBezTo>
                    <a:cubicBezTo>
                      <a:pt x="7802" y="4494"/>
                      <a:pt x="7854" y="4490"/>
                      <a:pt x="7894" y="4490"/>
                    </a:cubicBezTo>
                    <a:cubicBezTo>
                      <a:pt x="8033" y="4490"/>
                      <a:pt x="8039" y="4533"/>
                      <a:pt x="8002" y="4687"/>
                    </a:cubicBezTo>
                    <a:cubicBezTo>
                      <a:pt x="7910" y="5066"/>
                      <a:pt x="7878" y="5327"/>
                      <a:pt x="7903" y="5327"/>
                    </a:cubicBezTo>
                    <a:cubicBezTo>
                      <a:pt x="7918" y="5327"/>
                      <a:pt x="7952" y="5241"/>
                      <a:pt x="8004" y="5042"/>
                    </a:cubicBezTo>
                    <a:cubicBezTo>
                      <a:pt x="8149" y="4501"/>
                      <a:pt x="8194" y="4432"/>
                      <a:pt x="8414" y="4407"/>
                    </a:cubicBezTo>
                    <a:lnTo>
                      <a:pt x="8663" y="4379"/>
                    </a:lnTo>
                    <a:lnTo>
                      <a:pt x="8531" y="5010"/>
                    </a:lnTo>
                    <a:cubicBezTo>
                      <a:pt x="8458" y="5357"/>
                      <a:pt x="8416" y="5685"/>
                      <a:pt x="8432" y="5742"/>
                    </a:cubicBezTo>
                    <a:cubicBezTo>
                      <a:pt x="8433" y="5747"/>
                      <a:pt x="8436" y="5749"/>
                      <a:pt x="8438" y="5749"/>
                    </a:cubicBezTo>
                    <a:cubicBezTo>
                      <a:pt x="8463" y="5749"/>
                      <a:pt x="8522" y="5535"/>
                      <a:pt x="8579" y="5231"/>
                    </a:cubicBezTo>
                    <a:cubicBezTo>
                      <a:pt x="8753" y="4305"/>
                      <a:pt x="8758" y="4297"/>
                      <a:pt x="9064" y="4297"/>
                    </a:cubicBezTo>
                    <a:cubicBezTo>
                      <a:pt x="9298" y="4297"/>
                      <a:pt x="9328" y="4326"/>
                      <a:pt x="9286" y="4513"/>
                    </a:cubicBezTo>
                    <a:cubicBezTo>
                      <a:pt x="9029" y="5624"/>
                      <a:pt x="8953" y="6012"/>
                      <a:pt x="8989" y="6045"/>
                    </a:cubicBezTo>
                    <a:cubicBezTo>
                      <a:pt x="8990" y="6046"/>
                      <a:pt x="8991" y="6046"/>
                      <a:pt x="8992" y="6046"/>
                    </a:cubicBezTo>
                    <a:cubicBezTo>
                      <a:pt x="9023" y="6046"/>
                      <a:pt x="9134" y="5655"/>
                      <a:pt x="9246" y="5156"/>
                    </a:cubicBezTo>
                    <a:cubicBezTo>
                      <a:pt x="9448" y="4259"/>
                      <a:pt x="9467" y="4220"/>
                      <a:pt x="9718" y="4180"/>
                    </a:cubicBezTo>
                    <a:cubicBezTo>
                      <a:pt x="9770" y="4172"/>
                      <a:pt x="9813" y="4165"/>
                      <a:pt x="9849" y="4165"/>
                    </a:cubicBezTo>
                    <a:cubicBezTo>
                      <a:pt x="10041" y="4165"/>
                      <a:pt x="10009" y="4345"/>
                      <a:pt x="9801" y="5371"/>
                    </a:cubicBezTo>
                    <a:cubicBezTo>
                      <a:pt x="9699" y="5877"/>
                      <a:pt x="9631" y="6305"/>
                      <a:pt x="9651" y="6326"/>
                    </a:cubicBezTo>
                    <a:cubicBezTo>
                      <a:pt x="9652" y="6327"/>
                      <a:pt x="9653" y="6327"/>
                      <a:pt x="9654" y="6327"/>
                    </a:cubicBezTo>
                    <a:cubicBezTo>
                      <a:pt x="9706" y="6327"/>
                      <a:pt x="9970" y="5191"/>
                      <a:pt x="10048" y="4614"/>
                    </a:cubicBezTo>
                    <a:cubicBezTo>
                      <a:pt x="10092" y="4302"/>
                      <a:pt x="10180" y="4103"/>
                      <a:pt x="10265" y="4103"/>
                    </a:cubicBezTo>
                    <a:cubicBezTo>
                      <a:pt x="10282" y="4103"/>
                      <a:pt x="10299" y="4111"/>
                      <a:pt x="10316" y="4128"/>
                    </a:cubicBezTo>
                    <a:cubicBezTo>
                      <a:pt x="10337" y="4148"/>
                      <a:pt x="10250" y="4628"/>
                      <a:pt x="10123" y="5189"/>
                    </a:cubicBezTo>
                    <a:cubicBezTo>
                      <a:pt x="9999" y="5751"/>
                      <a:pt x="9872" y="6319"/>
                      <a:pt x="9842" y="6448"/>
                    </a:cubicBezTo>
                    <a:cubicBezTo>
                      <a:pt x="9819" y="6558"/>
                      <a:pt x="9809" y="6611"/>
                      <a:pt x="9818" y="6611"/>
                    </a:cubicBezTo>
                    <a:cubicBezTo>
                      <a:pt x="9826" y="6611"/>
                      <a:pt x="9849" y="6571"/>
                      <a:pt x="9889" y="6494"/>
                    </a:cubicBezTo>
                    <a:cubicBezTo>
                      <a:pt x="9945" y="6392"/>
                      <a:pt x="10090" y="5831"/>
                      <a:pt x="10215" y="5242"/>
                    </a:cubicBezTo>
                    <a:cubicBezTo>
                      <a:pt x="10393" y="4401"/>
                      <a:pt x="10531" y="4004"/>
                      <a:pt x="10639" y="4004"/>
                    </a:cubicBezTo>
                    <a:cubicBezTo>
                      <a:pt x="10654" y="4004"/>
                      <a:pt x="10668" y="4011"/>
                      <a:pt x="10682" y="4026"/>
                    </a:cubicBezTo>
                    <a:cubicBezTo>
                      <a:pt x="10702" y="4046"/>
                      <a:pt x="10598" y="4713"/>
                      <a:pt x="10451" y="5509"/>
                    </a:cubicBezTo>
                    <a:cubicBezTo>
                      <a:pt x="10304" y="6305"/>
                      <a:pt x="10203" y="6973"/>
                      <a:pt x="10226" y="6996"/>
                    </a:cubicBezTo>
                    <a:cubicBezTo>
                      <a:pt x="10238" y="7008"/>
                      <a:pt x="10248" y="7014"/>
                      <a:pt x="10255" y="7014"/>
                    </a:cubicBezTo>
                    <a:cubicBezTo>
                      <a:pt x="10263" y="7014"/>
                      <a:pt x="10268" y="7007"/>
                      <a:pt x="10268" y="6992"/>
                    </a:cubicBezTo>
                    <a:cubicBezTo>
                      <a:pt x="10268" y="6967"/>
                      <a:pt x="10397" y="6299"/>
                      <a:pt x="10558" y="5505"/>
                    </a:cubicBezTo>
                    <a:cubicBezTo>
                      <a:pt x="10718" y="4709"/>
                      <a:pt x="10869" y="3950"/>
                      <a:pt x="10895" y="3807"/>
                    </a:cubicBezTo>
                    <a:cubicBezTo>
                      <a:pt x="10932" y="3591"/>
                      <a:pt x="10909" y="3550"/>
                      <a:pt x="10749" y="3550"/>
                    </a:cubicBezTo>
                    <a:cubicBezTo>
                      <a:pt x="10583" y="3550"/>
                      <a:pt x="10563" y="3508"/>
                      <a:pt x="10601" y="3245"/>
                    </a:cubicBezTo>
                    <a:cubicBezTo>
                      <a:pt x="10618" y="3113"/>
                      <a:pt x="10626" y="3046"/>
                      <a:pt x="10620" y="3046"/>
                    </a:cubicBezTo>
                    <a:lnTo>
                      <a:pt x="10620" y="3046"/>
                    </a:lnTo>
                    <a:cubicBezTo>
                      <a:pt x="10612" y="3046"/>
                      <a:pt x="10588" y="3126"/>
                      <a:pt x="10540" y="3292"/>
                    </a:cubicBezTo>
                    <a:cubicBezTo>
                      <a:pt x="10483" y="3490"/>
                      <a:pt x="10396" y="3644"/>
                      <a:pt x="10342" y="3644"/>
                    </a:cubicBezTo>
                    <a:cubicBezTo>
                      <a:pt x="10195" y="3644"/>
                      <a:pt x="10361" y="2681"/>
                      <a:pt x="10530" y="2559"/>
                    </a:cubicBezTo>
                    <a:cubicBezTo>
                      <a:pt x="10625" y="2488"/>
                      <a:pt x="10647" y="2400"/>
                      <a:pt x="10595" y="2280"/>
                    </a:cubicBezTo>
                    <a:cubicBezTo>
                      <a:pt x="10555" y="2186"/>
                      <a:pt x="10527" y="2058"/>
                      <a:pt x="10535" y="2008"/>
                    </a:cubicBezTo>
                    <a:cubicBezTo>
                      <a:pt x="10538" y="1990"/>
                      <a:pt x="10534" y="1982"/>
                      <a:pt x="10526" y="1982"/>
                    </a:cubicBezTo>
                    <a:cubicBezTo>
                      <a:pt x="10509" y="1982"/>
                      <a:pt x="10471" y="2016"/>
                      <a:pt x="10423" y="2079"/>
                    </a:cubicBezTo>
                    <a:cubicBezTo>
                      <a:pt x="10353" y="2171"/>
                      <a:pt x="10203" y="2242"/>
                      <a:pt x="10082" y="2242"/>
                    </a:cubicBezTo>
                    <a:cubicBezTo>
                      <a:pt x="9885" y="2242"/>
                      <a:pt x="9872" y="2214"/>
                      <a:pt x="9923" y="1906"/>
                    </a:cubicBezTo>
                    <a:cubicBezTo>
                      <a:pt x="9955" y="1715"/>
                      <a:pt x="9951" y="1624"/>
                      <a:pt x="9930" y="1624"/>
                    </a:cubicBezTo>
                    <a:cubicBezTo>
                      <a:pt x="9906" y="1624"/>
                      <a:pt x="9856" y="1749"/>
                      <a:pt x="9809" y="1981"/>
                    </a:cubicBezTo>
                    <a:cubicBezTo>
                      <a:pt x="9754" y="2249"/>
                      <a:pt x="9705" y="2294"/>
                      <a:pt x="9433" y="2320"/>
                    </a:cubicBezTo>
                    <a:lnTo>
                      <a:pt x="9120" y="2348"/>
                    </a:lnTo>
                    <a:lnTo>
                      <a:pt x="9120" y="2348"/>
                    </a:lnTo>
                    <a:lnTo>
                      <a:pt x="9180" y="1908"/>
                    </a:lnTo>
                    <a:cubicBezTo>
                      <a:pt x="9214" y="1664"/>
                      <a:pt x="9241" y="1417"/>
                      <a:pt x="9241" y="1352"/>
                    </a:cubicBezTo>
                    <a:cubicBezTo>
                      <a:pt x="9241" y="1289"/>
                      <a:pt x="9532" y="1139"/>
                      <a:pt x="9876" y="1024"/>
                    </a:cubicBezTo>
                    <a:cubicBezTo>
                      <a:pt x="10607" y="783"/>
                      <a:pt x="10737" y="695"/>
                      <a:pt x="10737" y="449"/>
                    </a:cubicBezTo>
                    <a:cubicBezTo>
                      <a:pt x="10737" y="290"/>
                      <a:pt x="10652" y="213"/>
                      <a:pt x="10442" y="213"/>
                    </a:cubicBezTo>
                    <a:cubicBezTo>
                      <a:pt x="10297" y="213"/>
                      <a:pt x="10091" y="250"/>
                      <a:pt x="9812" y="322"/>
                    </a:cubicBezTo>
                    <a:cubicBezTo>
                      <a:pt x="9278" y="459"/>
                      <a:pt x="9023" y="529"/>
                      <a:pt x="8908" y="529"/>
                    </a:cubicBezTo>
                    <a:cubicBezTo>
                      <a:pt x="8788" y="529"/>
                      <a:pt x="8820" y="452"/>
                      <a:pt x="8843" y="292"/>
                    </a:cubicBezTo>
                    <a:cubicBezTo>
                      <a:pt x="8866" y="133"/>
                      <a:pt x="8860" y="1"/>
                      <a:pt x="8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30"/>
              <p:cNvSpPr/>
              <p:nvPr/>
            </p:nvSpPr>
            <p:spPr>
              <a:xfrm>
                <a:off x="3822400" y="1533550"/>
                <a:ext cx="31000" cy="27975"/>
              </a:xfrm>
              <a:custGeom>
                <a:avLst/>
                <a:gdLst/>
                <a:ahLst/>
                <a:cxnLst/>
                <a:rect l="l" t="t" r="r" b="b"/>
                <a:pathLst>
                  <a:path w="1240" h="1119" extrusionOk="0">
                    <a:moveTo>
                      <a:pt x="1216" y="0"/>
                    </a:moveTo>
                    <a:cubicBezTo>
                      <a:pt x="1192" y="0"/>
                      <a:pt x="902" y="249"/>
                      <a:pt x="567" y="556"/>
                    </a:cubicBezTo>
                    <a:cubicBezTo>
                      <a:pt x="228" y="867"/>
                      <a:pt x="1" y="1115"/>
                      <a:pt x="56" y="1118"/>
                    </a:cubicBezTo>
                    <a:cubicBezTo>
                      <a:pt x="56" y="1118"/>
                      <a:pt x="57" y="1118"/>
                      <a:pt x="57" y="1118"/>
                    </a:cubicBezTo>
                    <a:cubicBezTo>
                      <a:pt x="117" y="1118"/>
                      <a:pt x="405" y="868"/>
                      <a:pt x="706" y="562"/>
                    </a:cubicBezTo>
                    <a:cubicBezTo>
                      <a:pt x="1009" y="254"/>
                      <a:pt x="1239" y="0"/>
                      <a:pt x="1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30"/>
              <p:cNvSpPr/>
              <p:nvPr/>
            </p:nvSpPr>
            <p:spPr>
              <a:xfrm>
                <a:off x="3787275" y="1639500"/>
                <a:ext cx="298800" cy="228150"/>
              </a:xfrm>
              <a:custGeom>
                <a:avLst/>
                <a:gdLst/>
                <a:ahLst/>
                <a:cxnLst/>
                <a:rect l="l" t="t" r="r" b="b"/>
                <a:pathLst>
                  <a:path w="11952" h="9126" extrusionOk="0">
                    <a:moveTo>
                      <a:pt x="5674" y="5065"/>
                    </a:moveTo>
                    <a:cubicBezTo>
                      <a:pt x="5713" y="5065"/>
                      <a:pt x="5668" y="5208"/>
                      <a:pt x="5517" y="5478"/>
                    </a:cubicBezTo>
                    <a:cubicBezTo>
                      <a:pt x="5396" y="5695"/>
                      <a:pt x="5268" y="5864"/>
                      <a:pt x="5225" y="5864"/>
                    </a:cubicBezTo>
                    <a:cubicBezTo>
                      <a:pt x="5107" y="5864"/>
                      <a:pt x="5134" y="5789"/>
                      <a:pt x="5395" y="5395"/>
                    </a:cubicBezTo>
                    <a:cubicBezTo>
                      <a:pt x="5542" y="5172"/>
                      <a:pt x="5639" y="5065"/>
                      <a:pt x="5674" y="5065"/>
                    </a:cubicBezTo>
                    <a:close/>
                    <a:moveTo>
                      <a:pt x="4431" y="5124"/>
                    </a:moveTo>
                    <a:cubicBezTo>
                      <a:pt x="4472" y="5124"/>
                      <a:pt x="4406" y="5295"/>
                      <a:pt x="4278" y="5516"/>
                    </a:cubicBezTo>
                    <a:cubicBezTo>
                      <a:pt x="4121" y="5786"/>
                      <a:pt x="3930" y="5940"/>
                      <a:pt x="3789" y="5940"/>
                    </a:cubicBezTo>
                    <a:cubicBezTo>
                      <a:pt x="3714" y="5940"/>
                      <a:pt x="3653" y="5897"/>
                      <a:pt x="3618" y="5806"/>
                    </a:cubicBezTo>
                    <a:cubicBezTo>
                      <a:pt x="3586" y="5723"/>
                      <a:pt x="3640" y="5555"/>
                      <a:pt x="3743" y="5422"/>
                    </a:cubicBezTo>
                    <a:cubicBezTo>
                      <a:pt x="3838" y="5301"/>
                      <a:pt x="3897" y="5243"/>
                      <a:pt x="3919" y="5243"/>
                    </a:cubicBezTo>
                    <a:cubicBezTo>
                      <a:pt x="3949" y="5243"/>
                      <a:pt x="3905" y="5356"/>
                      <a:pt x="3782" y="5563"/>
                    </a:cubicBezTo>
                    <a:lnTo>
                      <a:pt x="3634" y="5815"/>
                    </a:lnTo>
                    <a:lnTo>
                      <a:pt x="3830" y="5581"/>
                    </a:lnTo>
                    <a:cubicBezTo>
                      <a:pt x="3940" y="5450"/>
                      <a:pt x="4026" y="5318"/>
                      <a:pt x="4026" y="5282"/>
                    </a:cubicBezTo>
                    <a:cubicBezTo>
                      <a:pt x="4026" y="5227"/>
                      <a:pt x="4213" y="5153"/>
                      <a:pt x="4428" y="5124"/>
                    </a:cubicBezTo>
                    <a:cubicBezTo>
                      <a:pt x="4429" y="5124"/>
                      <a:pt x="4430" y="5124"/>
                      <a:pt x="4431" y="5124"/>
                    </a:cubicBezTo>
                    <a:close/>
                    <a:moveTo>
                      <a:pt x="5370" y="5079"/>
                    </a:moveTo>
                    <a:cubicBezTo>
                      <a:pt x="5396" y="5079"/>
                      <a:pt x="5413" y="5079"/>
                      <a:pt x="5418" y="5081"/>
                    </a:cubicBezTo>
                    <a:cubicBezTo>
                      <a:pt x="5436" y="5089"/>
                      <a:pt x="5352" y="5263"/>
                      <a:pt x="5236" y="5469"/>
                    </a:cubicBezTo>
                    <a:cubicBezTo>
                      <a:pt x="5022" y="5838"/>
                      <a:pt x="4794" y="5957"/>
                      <a:pt x="4300" y="5957"/>
                    </a:cubicBezTo>
                    <a:cubicBezTo>
                      <a:pt x="4139" y="5957"/>
                      <a:pt x="4147" y="5916"/>
                      <a:pt x="4375" y="5541"/>
                    </a:cubicBezTo>
                    <a:cubicBezTo>
                      <a:pt x="4602" y="5167"/>
                      <a:pt x="4666" y="5121"/>
                      <a:pt x="5007" y="5096"/>
                    </a:cubicBezTo>
                    <a:cubicBezTo>
                      <a:pt x="5158" y="5085"/>
                      <a:pt x="5299" y="5079"/>
                      <a:pt x="5370" y="5079"/>
                    </a:cubicBezTo>
                    <a:close/>
                    <a:moveTo>
                      <a:pt x="9687" y="5770"/>
                    </a:moveTo>
                    <a:cubicBezTo>
                      <a:pt x="9818" y="5770"/>
                      <a:pt x="9921" y="5779"/>
                      <a:pt x="9921" y="5793"/>
                    </a:cubicBezTo>
                    <a:cubicBezTo>
                      <a:pt x="9921" y="5806"/>
                      <a:pt x="9864" y="6004"/>
                      <a:pt x="9794" y="6238"/>
                    </a:cubicBezTo>
                    <a:cubicBezTo>
                      <a:pt x="9690" y="6583"/>
                      <a:pt x="9623" y="6665"/>
                      <a:pt x="9424" y="6686"/>
                    </a:cubicBezTo>
                    <a:lnTo>
                      <a:pt x="9182" y="6714"/>
                    </a:lnTo>
                    <a:lnTo>
                      <a:pt x="9317" y="6266"/>
                    </a:lnTo>
                    <a:cubicBezTo>
                      <a:pt x="9390" y="6023"/>
                      <a:pt x="9453" y="5806"/>
                      <a:pt x="9453" y="5793"/>
                    </a:cubicBezTo>
                    <a:cubicBezTo>
                      <a:pt x="9453" y="5779"/>
                      <a:pt x="9555" y="5770"/>
                      <a:pt x="9687" y="5770"/>
                    </a:cubicBezTo>
                    <a:close/>
                    <a:moveTo>
                      <a:pt x="9290" y="5809"/>
                    </a:moveTo>
                    <a:cubicBezTo>
                      <a:pt x="9362" y="5809"/>
                      <a:pt x="9337" y="5898"/>
                      <a:pt x="9209" y="6266"/>
                    </a:cubicBezTo>
                    <a:cubicBezTo>
                      <a:pt x="9070" y="6669"/>
                      <a:pt x="9035" y="6699"/>
                      <a:pt x="8667" y="6751"/>
                    </a:cubicBezTo>
                    <a:cubicBezTo>
                      <a:pt x="8169" y="6820"/>
                      <a:pt x="6276" y="6947"/>
                      <a:pt x="5825" y="6947"/>
                    </a:cubicBezTo>
                    <a:cubicBezTo>
                      <a:pt x="5768" y="6947"/>
                      <a:pt x="5733" y="6945"/>
                      <a:pt x="5729" y="6940"/>
                    </a:cubicBezTo>
                    <a:cubicBezTo>
                      <a:pt x="5713" y="6925"/>
                      <a:pt x="5804" y="6747"/>
                      <a:pt x="5931" y="6541"/>
                    </a:cubicBezTo>
                    <a:lnTo>
                      <a:pt x="6160" y="6172"/>
                    </a:lnTo>
                    <a:lnTo>
                      <a:pt x="7643" y="6009"/>
                    </a:lnTo>
                    <a:cubicBezTo>
                      <a:pt x="8457" y="5918"/>
                      <a:pt x="9167" y="5835"/>
                      <a:pt x="9219" y="5822"/>
                    </a:cubicBezTo>
                    <a:cubicBezTo>
                      <a:pt x="9249" y="5814"/>
                      <a:pt x="9272" y="5809"/>
                      <a:pt x="9290" y="5809"/>
                    </a:cubicBezTo>
                    <a:close/>
                    <a:moveTo>
                      <a:pt x="9822" y="7079"/>
                    </a:moveTo>
                    <a:cubicBezTo>
                      <a:pt x="9969" y="7079"/>
                      <a:pt x="9976" y="7116"/>
                      <a:pt x="9888" y="7453"/>
                    </a:cubicBezTo>
                    <a:cubicBezTo>
                      <a:pt x="9818" y="7716"/>
                      <a:pt x="9738" y="7828"/>
                      <a:pt x="9620" y="7828"/>
                    </a:cubicBezTo>
                    <a:cubicBezTo>
                      <a:pt x="9423" y="7828"/>
                      <a:pt x="9416" y="7770"/>
                      <a:pt x="9556" y="7369"/>
                    </a:cubicBezTo>
                    <a:cubicBezTo>
                      <a:pt x="9618" y="7193"/>
                      <a:pt x="9722" y="7079"/>
                      <a:pt x="9822" y="7079"/>
                    </a:cubicBezTo>
                    <a:close/>
                    <a:moveTo>
                      <a:pt x="9386" y="7080"/>
                    </a:moveTo>
                    <a:cubicBezTo>
                      <a:pt x="9517" y="7080"/>
                      <a:pt x="9540" y="7127"/>
                      <a:pt x="9488" y="7296"/>
                    </a:cubicBezTo>
                    <a:cubicBezTo>
                      <a:pt x="9316" y="7845"/>
                      <a:pt x="9262" y="7921"/>
                      <a:pt x="9031" y="7921"/>
                    </a:cubicBezTo>
                    <a:cubicBezTo>
                      <a:pt x="9010" y="7921"/>
                      <a:pt x="8990" y="7922"/>
                      <a:pt x="8973" y="7922"/>
                    </a:cubicBezTo>
                    <a:cubicBezTo>
                      <a:pt x="8768" y="7922"/>
                      <a:pt x="8783" y="7907"/>
                      <a:pt x="8906" y="7538"/>
                    </a:cubicBezTo>
                    <a:cubicBezTo>
                      <a:pt x="9025" y="7183"/>
                      <a:pt x="9131" y="7080"/>
                      <a:pt x="9386" y="7080"/>
                    </a:cubicBezTo>
                    <a:close/>
                    <a:moveTo>
                      <a:pt x="9548" y="8906"/>
                    </a:moveTo>
                    <a:lnTo>
                      <a:pt x="9548" y="8906"/>
                    </a:lnTo>
                    <a:lnTo>
                      <a:pt x="9548" y="8906"/>
                    </a:lnTo>
                    <a:close/>
                    <a:moveTo>
                      <a:pt x="11561" y="0"/>
                    </a:moveTo>
                    <a:cubicBezTo>
                      <a:pt x="11536" y="0"/>
                      <a:pt x="11498" y="100"/>
                      <a:pt x="11474" y="227"/>
                    </a:cubicBezTo>
                    <a:cubicBezTo>
                      <a:pt x="11444" y="373"/>
                      <a:pt x="11309" y="1064"/>
                      <a:pt x="11169" y="1774"/>
                    </a:cubicBezTo>
                    <a:lnTo>
                      <a:pt x="10916" y="3062"/>
                    </a:lnTo>
                    <a:lnTo>
                      <a:pt x="10581" y="3062"/>
                    </a:lnTo>
                    <a:cubicBezTo>
                      <a:pt x="10395" y="3062"/>
                      <a:pt x="9590" y="3144"/>
                      <a:pt x="8794" y="3244"/>
                    </a:cubicBezTo>
                    <a:cubicBezTo>
                      <a:pt x="7998" y="3344"/>
                      <a:pt x="5847" y="3578"/>
                      <a:pt x="4026" y="3764"/>
                    </a:cubicBezTo>
                    <a:cubicBezTo>
                      <a:pt x="2202" y="3950"/>
                      <a:pt x="652" y="4118"/>
                      <a:pt x="589" y="4139"/>
                    </a:cubicBezTo>
                    <a:cubicBezTo>
                      <a:pt x="526" y="4159"/>
                      <a:pt x="471" y="4264"/>
                      <a:pt x="471" y="4367"/>
                    </a:cubicBezTo>
                    <a:cubicBezTo>
                      <a:pt x="471" y="4520"/>
                      <a:pt x="537" y="4560"/>
                      <a:pt x="789" y="4560"/>
                    </a:cubicBezTo>
                    <a:cubicBezTo>
                      <a:pt x="1101" y="4560"/>
                      <a:pt x="3528" y="4327"/>
                      <a:pt x="4306" y="4221"/>
                    </a:cubicBezTo>
                    <a:lnTo>
                      <a:pt x="4717" y="4167"/>
                    </a:lnTo>
                    <a:lnTo>
                      <a:pt x="4571" y="4386"/>
                    </a:lnTo>
                    <a:cubicBezTo>
                      <a:pt x="4491" y="4508"/>
                      <a:pt x="4389" y="4607"/>
                      <a:pt x="4342" y="4607"/>
                    </a:cubicBezTo>
                    <a:cubicBezTo>
                      <a:pt x="4297" y="4607"/>
                      <a:pt x="4213" y="4637"/>
                      <a:pt x="4155" y="4676"/>
                    </a:cubicBezTo>
                    <a:cubicBezTo>
                      <a:pt x="4099" y="4715"/>
                      <a:pt x="3239" y="4815"/>
                      <a:pt x="2238" y="4901"/>
                    </a:cubicBezTo>
                    <a:cubicBezTo>
                      <a:pt x="1239" y="4985"/>
                      <a:pt x="372" y="5101"/>
                      <a:pt x="311" y="5157"/>
                    </a:cubicBezTo>
                    <a:cubicBezTo>
                      <a:pt x="241" y="5222"/>
                      <a:pt x="231" y="5311"/>
                      <a:pt x="284" y="5397"/>
                    </a:cubicBezTo>
                    <a:cubicBezTo>
                      <a:pt x="320" y="5454"/>
                      <a:pt x="390" y="5483"/>
                      <a:pt x="617" y="5483"/>
                    </a:cubicBezTo>
                    <a:cubicBezTo>
                      <a:pt x="860" y="5483"/>
                      <a:pt x="1283" y="5450"/>
                      <a:pt x="2033" y="5383"/>
                    </a:cubicBezTo>
                    <a:cubicBezTo>
                      <a:pt x="2864" y="5307"/>
                      <a:pt x="3566" y="5255"/>
                      <a:pt x="3698" y="5255"/>
                    </a:cubicBezTo>
                    <a:cubicBezTo>
                      <a:pt x="3712" y="5255"/>
                      <a:pt x="3719" y="5255"/>
                      <a:pt x="3721" y="5256"/>
                    </a:cubicBezTo>
                    <a:cubicBezTo>
                      <a:pt x="3734" y="5270"/>
                      <a:pt x="3658" y="5391"/>
                      <a:pt x="3555" y="5524"/>
                    </a:cubicBezTo>
                    <a:cubicBezTo>
                      <a:pt x="3394" y="5731"/>
                      <a:pt x="3335" y="5854"/>
                      <a:pt x="3390" y="5854"/>
                    </a:cubicBezTo>
                    <a:cubicBezTo>
                      <a:pt x="3407" y="5854"/>
                      <a:pt x="3434" y="5843"/>
                      <a:pt x="3473" y="5818"/>
                    </a:cubicBezTo>
                    <a:cubicBezTo>
                      <a:pt x="3498" y="5803"/>
                      <a:pt x="3516" y="5796"/>
                      <a:pt x="3527" y="5796"/>
                    </a:cubicBezTo>
                    <a:cubicBezTo>
                      <a:pt x="3546" y="5796"/>
                      <a:pt x="3544" y="5817"/>
                      <a:pt x="3520" y="5857"/>
                    </a:cubicBezTo>
                    <a:cubicBezTo>
                      <a:pt x="3494" y="5899"/>
                      <a:pt x="3446" y="5926"/>
                      <a:pt x="3407" y="5926"/>
                    </a:cubicBezTo>
                    <a:cubicBezTo>
                      <a:pt x="3394" y="5926"/>
                      <a:pt x="3382" y="5923"/>
                      <a:pt x="3372" y="5917"/>
                    </a:cubicBezTo>
                    <a:cubicBezTo>
                      <a:pt x="3354" y="5907"/>
                      <a:pt x="3336" y="5903"/>
                      <a:pt x="3319" y="5903"/>
                    </a:cubicBezTo>
                    <a:cubicBezTo>
                      <a:pt x="3286" y="5903"/>
                      <a:pt x="3256" y="5920"/>
                      <a:pt x="3237" y="5953"/>
                    </a:cubicBezTo>
                    <a:cubicBezTo>
                      <a:pt x="3209" y="6000"/>
                      <a:pt x="2516" y="6067"/>
                      <a:pt x="1701" y="6104"/>
                    </a:cubicBezTo>
                    <a:cubicBezTo>
                      <a:pt x="888" y="6139"/>
                      <a:pt x="164" y="6202"/>
                      <a:pt x="97" y="6245"/>
                    </a:cubicBezTo>
                    <a:cubicBezTo>
                      <a:pt x="29" y="6286"/>
                      <a:pt x="1" y="6385"/>
                      <a:pt x="33" y="6468"/>
                    </a:cubicBezTo>
                    <a:cubicBezTo>
                      <a:pt x="64" y="6556"/>
                      <a:pt x="131" y="6590"/>
                      <a:pt x="327" y="6590"/>
                    </a:cubicBezTo>
                    <a:cubicBezTo>
                      <a:pt x="405" y="6590"/>
                      <a:pt x="504" y="6585"/>
                      <a:pt x="630" y="6575"/>
                    </a:cubicBezTo>
                    <a:cubicBezTo>
                      <a:pt x="1502" y="6506"/>
                      <a:pt x="2143" y="6471"/>
                      <a:pt x="2495" y="6471"/>
                    </a:cubicBezTo>
                    <a:cubicBezTo>
                      <a:pt x="2699" y="6471"/>
                      <a:pt x="2806" y="6483"/>
                      <a:pt x="2805" y="6507"/>
                    </a:cubicBezTo>
                    <a:cubicBezTo>
                      <a:pt x="2803" y="6541"/>
                      <a:pt x="2611" y="6825"/>
                      <a:pt x="2383" y="7123"/>
                    </a:cubicBezTo>
                    <a:cubicBezTo>
                      <a:pt x="2159" y="7423"/>
                      <a:pt x="1968" y="7718"/>
                      <a:pt x="1968" y="7769"/>
                    </a:cubicBezTo>
                    <a:cubicBezTo>
                      <a:pt x="1968" y="7773"/>
                      <a:pt x="1969" y="7775"/>
                      <a:pt x="1972" y="7775"/>
                    </a:cubicBezTo>
                    <a:cubicBezTo>
                      <a:pt x="2005" y="7775"/>
                      <a:pt x="2222" y="7514"/>
                      <a:pt x="2477" y="7161"/>
                    </a:cubicBezTo>
                    <a:cubicBezTo>
                      <a:pt x="2941" y="6524"/>
                      <a:pt x="3019" y="6459"/>
                      <a:pt x="3320" y="6449"/>
                    </a:cubicBezTo>
                    <a:cubicBezTo>
                      <a:pt x="3335" y="6449"/>
                      <a:pt x="3351" y="6449"/>
                      <a:pt x="3366" y="6449"/>
                    </a:cubicBezTo>
                    <a:cubicBezTo>
                      <a:pt x="3530" y="6449"/>
                      <a:pt x="3652" y="6468"/>
                      <a:pt x="3652" y="6497"/>
                    </a:cubicBezTo>
                    <a:cubicBezTo>
                      <a:pt x="3652" y="6547"/>
                      <a:pt x="2584" y="8312"/>
                      <a:pt x="2168" y="8947"/>
                    </a:cubicBezTo>
                    <a:cubicBezTo>
                      <a:pt x="2097" y="9055"/>
                      <a:pt x="2074" y="9125"/>
                      <a:pt x="2103" y="9125"/>
                    </a:cubicBezTo>
                    <a:cubicBezTo>
                      <a:pt x="2109" y="9125"/>
                      <a:pt x="2117" y="9122"/>
                      <a:pt x="2128" y="9116"/>
                    </a:cubicBezTo>
                    <a:cubicBezTo>
                      <a:pt x="2190" y="9080"/>
                      <a:pt x="2588" y="8479"/>
                      <a:pt x="3008" y="7786"/>
                    </a:cubicBezTo>
                    <a:cubicBezTo>
                      <a:pt x="3426" y="7095"/>
                      <a:pt x="3830" y="6480"/>
                      <a:pt x="3897" y="6426"/>
                    </a:cubicBezTo>
                    <a:cubicBezTo>
                      <a:pt x="3953" y="6381"/>
                      <a:pt x="4096" y="6353"/>
                      <a:pt x="4248" y="6353"/>
                    </a:cubicBezTo>
                    <a:cubicBezTo>
                      <a:pt x="4282" y="6353"/>
                      <a:pt x="4316" y="6354"/>
                      <a:pt x="4349" y="6357"/>
                    </a:cubicBezTo>
                    <a:lnTo>
                      <a:pt x="4681" y="6385"/>
                    </a:lnTo>
                    <a:lnTo>
                      <a:pt x="3975" y="7445"/>
                    </a:lnTo>
                    <a:cubicBezTo>
                      <a:pt x="3590" y="8026"/>
                      <a:pt x="3286" y="8527"/>
                      <a:pt x="3306" y="8549"/>
                    </a:cubicBezTo>
                    <a:cubicBezTo>
                      <a:pt x="3307" y="8549"/>
                      <a:pt x="3307" y="8550"/>
                      <a:pt x="3308" y="8550"/>
                    </a:cubicBezTo>
                    <a:cubicBezTo>
                      <a:pt x="3343" y="8550"/>
                      <a:pt x="3687" y="8066"/>
                      <a:pt x="4082" y="7464"/>
                    </a:cubicBezTo>
                    <a:cubicBezTo>
                      <a:pt x="4487" y="6848"/>
                      <a:pt x="4877" y="6338"/>
                      <a:pt x="4948" y="6338"/>
                    </a:cubicBezTo>
                    <a:cubicBezTo>
                      <a:pt x="5043" y="6338"/>
                      <a:pt x="5030" y="6412"/>
                      <a:pt x="4889" y="6646"/>
                    </a:cubicBezTo>
                    <a:cubicBezTo>
                      <a:pt x="4432" y="7412"/>
                      <a:pt x="4102" y="8039"/>
                      <a:pt x="4139" y="8077"/>
                    </a:cubicBezTo>
                    <a:cubicBezTo>
                      <a:pt x="4140" y="8077"/>
                      <a:pt x="4140" y="8077"/>
                      <a:pt x="4141" y="8077"/>
                    </a:cubicBezTo>
                    <a:cubicBezTo>
                      <a:pt x="4173" y="8077"/>
                      <a:pt x="4410" y="7694"/>
                      <a:pt x="4686" y="7202"/>
                    </a:cubicBezTo>
                    <a:lnTo>
                      <a:pt x="5196" y="6291"/>
                    </a:lnTo>
                    <a:lnTo>
                      <a:pt x="5598" y="6257"/>
                    </a:lnTo>
                    <a:lnTo>
                      <a:pt x="6001" y="6227"/>
                    </a:lnTo>
                    <a:lnTo>
                      <a:pt x="5785" y="6607"/>
                    </a:lnTo>
                    <a:cubicBezTo>
                      <a:pt x="5637" y="6869"/>
                      <a:pt x="5505" y="6987"/>
                      <a:pt x="5356" y="6987"/>
                    </a:cubicBezTo>
                    <a:cubicBezTo>
                      <a:pt x="5130" y="6987"/>
                      <a:pt x="5081" y="7159"/>
                      <a:pt x="5252" y="7333"/>
                    </a:cubicBezTo>
                    <a:cubicBezTo>
                      <a:pt x="5336" y="7416"/>
                      <a:pt x="5324" y="7504"/>
                      <a:pt x="5210" y="7683"/>
                    </a:cubicBezTo>
                    <a:cubicBezTo>
                      <a:pt x="5127" y="7815"/>
                      <a:pt x="5095" y="7923"/>
                      <a:pt x="5141" y="7923"/>
                    </a:cubicBezTo>
                    <a:cubicBezTo>
                      <a:pt x="5185" y="7923"/>
                      <a:pt x="5275" y="7801"/>
                      <a:pt x="5332" y="7661"/>
                    </a:cubicBezTo>
                    <a:lnTo>
                      <a:pt x="5439" y="7400"/>
                    </a:lnTo>
                    <a:lnTo>
                      <a:pt x="7133" y="7282"/>
                    </a:lnTo>
                    <a:cubicBezTo>
                      <a:pt x="7900" y="7228"/>
                      <a:pt x="8558" y="7194"/>
                      <a:pt x="8777" y="7194"/>
                    </a:cubicBezTo>
                    <a:cubicBezTo>
                      <a:pt x="8825" y="7194"/>
                      <a:pt x="8851" y="7196"/>
                      <a:pt x="8854" y="7199"/>
                    </a:cubicBezTo>
                    <a:cubicBezTo>
                      <a:pt x="8869" y="7217"/>
                      <a:pt x="8833" y="7391"/>
                      <a:pt x="8775" y="7578"/>
                    </a:cubicBezTo>
                    <a:cubicBezTo>
                      <a:pt x="8654" y="7971"/>
                      <a:pt x="8714" y="7958"/>
                      <a:pt x="6506" y="8115"/>
                    </a:cubicBezTo>
                    <a:cubicBezTo>
                      <a:pt x="5739" y="8170"/>
                      <a:pt x="5078" y="8236"/>
                      <a:pt x="5038" y="8260"/>
                    </a:cubicBezTo>
                    <a:cubicBezTo>
                      <a:pt x="4996" y="8287"/>
                      <a:pt x="4963" y="8372"/>
                      <a:pt x="4963" y="8458"/>
                    </a:cubicBezTo>
                    <a:cubicBezTo>
                      <a:pt x="4963" y="8541"/>
                      <a:pt x="5004" y="8576"/>
                      <a:pt x="5202" y="8576"/>
                    </a:cubicBezTo>
                    <a:cubicBezTo>
                      <a:pt x="5311" y="8576"/>
                      <a:pt x="5467" y="8565"/>
                      <a:pt x="5689" y="8546"/>
                    </a:cubicBezTo>
                    <a:cubicBezTo>
                      <a:pt x="6086" y="8513"/>
                      <a:pt x="6890" y="8458"/>
                      <a:pt x="7470" y="8424"/>
                    </a:cubicBezTo>
                    <a:cubicBezTo>
                      <a:pt x="7832" y="8403"/>
                      <a:pt x="8070" y="8390"/>
                      <a:pt x="8223" y="8390"/>
                    </a:cubicBezTo>
                    <a:cubicBezTo>
                      <a:pt x="8499" y="8390"/>
                      <a:pt x="8504" y="8432"/>
                      <a:pt x="8466" y="8541"/>
                    </a:cubicBezTo>
                    <a:cubicBezTo>
                      <a:pt x="8444" y="8608"/>
                      <a:pt x="8436" y="8642"/>
                      <a:pt x="8447" y="8642"/>
                    </a:cubicBezTo>
                    <a:cubicBezTo>
                      <a:pt x="8459" y="8642"/>
                      <a:pt x="8495" y="8598"/>
                      <a:pt x="8560" y="8507"/>
                    </a:cubicBezTo>
                    <a:cubicBezTo>
                      <a:pt x="8648" y="8387"/>
                      <a:pt x="8813" y="8297"/>
                      <a:pt x="8945" y="8297"/>
                    </a:cubicBezTo>
                    <a:cubicBezTo>
                      <a:pt x="9148" y="8297"/>
                      <a:pt x="9168" y="8329"/>
                      <a:pt x="9127" y="8601"/>
                    </a:cubicBezTo>
                    <a:lnTo>
                      <a:pt x="9080" y="8906"/>
                    </a:lnTo>
                    <a:lnTo>
                      <a:pt x="9179" y="8601"/>
                    </a:lnTo>
                    <a:cubicBezTo>
                      <a:pt x="9246" y="8396"/>
                      <a:pt x="9336" y="8297"/>
                      <a:pt x="9460" y="8297"/>
                    </a:cubicBezTo>
                    <a:cubicBezTo>
                      <a:pt x="9610" y="8297"/>
                      <a:pt x="9632" y="8349"/>
                      <a:pt x="9595" y="8601"/>
                    </a:cubicBezTo>
                    <a:lnTo>
                      <a:pt x="9548" y="8906"/>
                    </a:lnTo>
                    <a:lnTo>
                      <a:pt x="9650" y="8616"/>
                    </a:lnTo>
                    <a:cubicBezTo>
                      <a:pt x="9754" y="8321"/>
                      <a:pt x="9941" y="8213"/>
                      <a:pt x="10352" y="8210"/>
                    </a:cubicBezTo>
                    <a:cubicBezTo>
                      <a:pt x="10547" y="8208"/>
                      <a:pt x="10712" y="7999"/>
                      <a:pt x="10603" y="7887"/>
                    </a:cubicBezTo>
                    <a:cubicBezTo>
                      <a:pt x="10573" y="7857"/>
                      <a:pt x="10407" y="7831"/>
                      <a:pt x="10238" y="7831"/>
                    </a:cubicBezTo>
                    <a:cubicBezTo>
                      <a:pt x="9883" y="7831"/>
                      <a:pt x="9883" y="7831"/>
                      <a:pt x="10019" y="7344"/>
                    </a:cubicBezTo>
                    <a:cubicBezTo>
                      <a:pt x="10090" y="7091"/>
                      <a:pt x="10171" y="6989"/>
                      <a:pt x="10322" y="6968"/>
                    </a:cubicBezTo>
                    <a:cubicBezTo>
                      <a:pt x="10565" y="6935"/>
                      <a:pt x="10666" y="6614"/>
                      <a:pt x="10433" y="6614"/>
                    </a:cubicBezTo>
                    <a:cubicBezTo>
                      <a:pt x="10306" y="6614"/>
                      <a:pt x="10286" y="6554"/>
                      <a:pt x="10336" y="6309"/>
                    </a:cubicBezTo>
                    <a:lnTo>
                      <a:pt x="10396" y="6005"/>
                    </a:lnTo>
                    <a:lnTo>
                      <a:pt x="10256" y="6309"/>
                    </a:lnTo>
                    <a:cubicBezTo>
                      <a:pt x="10178" y="6479"/>
                      <a:pt x="10046" y="6614"/>
                      <a:pt x="9961" y="6614"/>
                    </a:cubicBezTo>
                    <a:cubicBezTo>
                      <a:pt x="9834" y="6614"/>
                      <a:pt x="9818" y="6556"/>
                      <a:pt x="9875" y="6306"/>
                    </a:cubicBezTo>
                    <a:cubicBezTo>
                      <a:pt x="9977" y="5827"/>
                      <a:pt x="10062" y="5738"/>
                      <a:pt x="10490" y="5636"/>
                    </a:cubicBezTo>
                    <a:cubicBezTo>
                      <a:pt x="10713" y="5583"/>
                      <a:pt x="10911" y="5482"/>
                      <a:pt x="10934" y="5409"/>
                    </a:cubicBezTo>
                    <a:cubicBezTo>
                      <a:pt x="10955" y="5340"/>
                      <a:pt x="10917" y="5310"/>
                      <a:pt x="10738" y="5310"/>
                    </a:cubicBezTo>
                    <a:cubicBezTo>
                      <a:pt x="10633" y="5310"/>
                      <a:pt x="10481" y="5320"/>
                      <a:pt x="10265" y="5338"/>
                    </a:cubicBezTo>
                    <a:lnTo>
                      <a:pt x="9555" y="5400"/>
                    </a:lnTo>
                    <a:lnTo>
                      <a:pt x="9650" y="5148"/>
                    </a:lnTo>
                    <a:cubicBezTo>
                      <a:pt x="9698" y="5020"/>
                      <a:pt x="9707" y="4959"/>
                      <a:pt x="9688" y="4959"/>
                    </a:cubicBezTo>
                    <a:cubicBezTo>
                      <a:pt x="9665" y="4959"/>
                      <a:pt x="9598" y="5055"/>
                      <a:pt x="9511" y="5231"/>
                    </a:cubicBezTo>
                    <a:cubicBezTo>
                      <a:pt x="9416" y="5424"/>
                      <a:pt x="9293" y="5457"/>
                      <a:pt x="8330" y="5555"/>
                    </a:cubicBezTo>
                    <a:cubicBezTo>
                      <a:pt x="7739" y="5612"/>
                      <a:pt x="7050" y="5690"/>
                      <a:pt x="6806" y="5723"/>
                    </a:cubicBezTo>
                    <a:cubicBezTo>
                      <a:pt x="6654" y="5743"/>
                      <a:pt x="6554" y="5756"/>
                      <a:pt x="6492" y="5756"/>
                    </a:cubicBezTo>
                    <a:cubicBezTo>
                      <a:pt x="6378" y="5756"/>
                      <a:pt x="6393" y="5713"/>
                      <a:pt x="6454" y="5596"/>
                    </a:cubicBezTo>
                    <a:cubicBezTo>
                      <a:pt x="6507" y="5492"/>
                      <a:pt x="6549" y="5375"/>
                      <a:pt x="6548" y="5334"/>
                    </a:cubicBezTo>
                    <a:cubicBezTo>
                      <a:pt x="6547" y="5327"/>
                      <a:pt x="6545" y="5324"/>
                      <a:pt x="6541" y="5324"/>
                    </a:cubicBezTo>
                    <a:cubicBezTo>
                      <a:pt x="6523" y="5324"/>
                      <a:pt x="6466" y="5400"/>
                      <a:pt x="6402" y="5516"/>
                    </a:cubicBezTo>
                    <a:cubicBezTo>
                      <a:pt x="6326" y="5656"/>
                      <a:pt x="6207" y="5773"/>
                      <a:pt x="6140" y="5773"/>
                    </a:cubicBezTo>
                    <a:cubicBezTo>
                      <a:pt x="6071" y="5773"/>
                      <a:pt x="5887" y="5799"/>
                      <a:pt x="5718" y="5833"/>
                    </a:cubicBezTo>
                    <a:lnTo>
                      <a:pt x="5419" y="5893"/>
                    </a:lnTo>
                    <a:lnTo>
                      <a:pt x="5630" y="5464"/>
                    </a:lnTo>
                    <a:cubicBezTo>
                      <a:pt x="5817" y="5081"/>
                      <a:pt x="5883" y="5028"/>
                      <a:pt x="6224" y="4984"/>
                    </a:cubicBezTo>
                    <a:cubicBezTo>
                      <a:pt x="7028" y="4881"/>
                      <a:pt x="9812" y="4565"/>
                      <a:pt x="10451" y="4506"/>
                    </a:cubicBezTo>
                    <a:lnTo>
                      <a:pt x="11125" y="4445"/>
                    </a:lnTo>
                    <a:lnTo>
                      <a:pt x="11125" y="4445"/>
                    </a:lnTo>
                    <a:lnTo>
                      <a:pt x="11031" y="4790"/>
                    </a:lnTo>
                    <a:cubicBezTo>
                      <a:pt x="10980" y="4977"/>
                      <a:pt x="10954" y="5156"/>
                      <a:pt x="10975" y="5178"/>
                    </a:cubicBezTo>
                    <a:cubicBezTo>
                      <a:pt x="10976" y="5179"/>
                      <a:pt x="10978" y="5180"/>
                      <a:pt x="10979" y="5180"/>
                    </a:cubicBezTo>
                    <a:cubicBezTo>
                      <a:pt x="11003" y="5180"/>
                      <a:pt x="11064" y="5013"/>
                      <a:pt x="11121" y="4795"/>
                    </a:cubicBezTo>
                    <a:cubicBezTo>
                      <a:pt x="11181" y="4561"/>
                      <a:pt x="11275" y="4369"/>
                      <a:pt x="11332" y="4369"/>
                    </a:cubicBezTo>
                    <a:cubicBezTo>
                      <a:pt x="11394" y="4369"/>
                      <a:pt x="11412" y="4280"/>
                      <a:pt x="11379" y="4151"/>
                    </a:cubicBezTo>
                    <a:cubicBezTo>
                      <a:pt x="11347" y="4030"/>
                      <a:pt x="11467" y="3304"/>
                      <a:pt x="11644" y="2537"/>
                    </a:cubicBezTo>
                    <a:cubicBezTo>
                      <a:pt x="11822" y="1770"/>
                      <a:pt x="11951" y="1130"/>
                      <a:pt x="11934" y="1110"/>
                    </a:cubicBezTo>
                    <a:cubicBezTo>
                      <a:pt x="11932" y="1108"/>
                      <a:pt x="11930" y="1107"/>
                      <a:pt x="11928" y="1107"/>
                    </a:cubicBezTo>
                    <a:cubicBezTo>
                      <a:pt x="11884" y="1107"/>
                      <a:pt x="11784" y="1495"/>
                      <a:pt x="11462" y="2891"/>
                    </a:cubicBezTo>
                    <a:lnTo>
                      <a:pt x="11209" y="3986"/>
                    </a:lnTo>
                    <a:lnTo>
                      <a:pt x="10585" y="4045"/>
                    </a:lnTo>
                    <a:cubicBezTo>
                      <a:pt x="9734" y="4124"/>
                      <a:pt x="5846" y="4541"/>
                      <a:pt x="5356" y="4608"/>
                    </a:cubicBezTo>
                    <a:cubicBezTo>
                      <a:pt x="5244" y="4623"/>
                      <a:pt x="5164" y="4632"/>
                      <a:pt x="5109" y="4632"/>
                    </a:cubicBezTo>
                    <a:cubicBezTo>
                      <a:pt x="4993" y="4632"/>
                      <a:pt x="4985" y="4593"/>
                      <a:pt x="5018" y="4493"/>
                    </a:cubicBezTo>
                    <a:cubicBezTo>
                      <a:pt x="5046" y="4411"/>
                      <a:pt x="5059" y="4370"/>
                      <a:pt x="5049" y="4370"/>
                    </a:cubicBezTo>
                    <a:cubicBezTo>
                      <a:pt x="5038" y="4370"/>
                      <a:pt x="5004" y="4413"/>
                      <a:pt x="4935" y="4498"/>
                    </a:cubicBezTo>
                    <a:cubicBezTo>
                      <a:pt x="4868" y="4582"/>
                      <a:pt x="4755" y="4641"/>
                      <a:pt x="4675" y="4641"/>
                    </a:cubicBezTo>
                    <a:cubicBezTo>
                      <a:pt x="4666" y="4641"/>
                      <a:pt x="4657" y="4640"/>
                      <a:pt x="4649" y="4639"/>
                    </a:cubicBezTo>
                    <a:cubicBezTo>
                      <a:pt x="4527" y="4609"/>
                      <a:pt x="4532" y="4573"/>
                      <a:pt x="4673" y="4405"/>
                    </a:cubicBezTo>
                    <a:cubicBezTo>
                      <a:pt x="4821" y="4228"/>
                      <a:pt x="5047" y="4179"/>
                      <a:pt x="6514" y="4001"/>
                    </a:cubicBezTo>
                    <a:cubicBezTo>
                      <a:pt x="7430" y="3891"/>
                      <a:pt x="8845" y="3705"/>
                      <a:pt x="9637" y="3590"/>
                    </a:cubicBezTo>
                    <a:cubicBezTo>
                      <a:pt x="11067" y="3383"/>
                      <a:pt x="11087" y="3376"/>
                      <a:pt x="11073" y="3150"/>
                    </a:cubicBezTo>
                    <a:cubicBezTo>
                      <a:pt x="11065" y="3023"/>
                      <a:pt x="11181" y="2276"/>
                      <a:pt x="11333" y="1480"/>
                    </a:cubicBezTo>
                    <a:cubicBezTo>
                      <a:pt x="11487" y="687"/>
                      <a:pt x="11590" y="23"/>
                      <a:pt x="11567" y="2"/>
                    </a:cubicBezTo>
                    <a:cubicBezTo>
                      <a:pt x="11565" y="1"/>
                      <a:pt x="11563" y="0"/>
                      <a:pt x="11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30"/>
              <p:cNvSpPr/>
              <p:nvPr/>
            </p:nvSpPr>
            <p:spPr>
              <a:xfrm>
                <a:off x="3806075" y="1676650"/>
                <a:ext cx="79650" cy="22150"/>
              </a:xfrm>
              <a:custGeom>
                <a:avLst/>
                <a:gdLst/>
                <a:ahLst/>
                <a:cxnLst/>
                <a:rect l="l" t="t" r="r" b="b"/>
                <a:pathLst>
                  <a:path w="3186" h="886" extrusionOk="0">
                    <a:moveTo>
                      <a:pt x="2859" y="1"/>
                    </a:moveTo>
                    <a:cubicBezTo>
                      <a:pt x="2641" y="1"/>
                      <a:pt x="2262" y="58"/>
                      <a:pt x="1591" y="175"/>
                    </a:cubicBezTo>
                    <a:cubicBezTo>
                      <a:pt x="1048" y="271"/>
                      <a:pt x="473" y="373"/>
                      <a:pt x="305" y="405"/>
                    </a:cubicBezTo>
                    <a:cubicBezTo>
                      <a:pt x="80" y="446"/>
                      <a:pt x="0" y="509"/>
                      <a:pt x="0" y="647"/>
                    </a:cubicBezTo>
                    <a:cubicBezTo>
                      <a:pt x="0" y="750"/>
                      <a:pt x="56" y="854"/>
                      <a:pt x="123" y="879"/>
                    </a:cubicBezTo>
                    <a:cubicBezTo>
                      <a:pt x="134" y="883"/>
                      <a:pt x="155" y="885"/>
                      <a:pt x="185" y="885"/>
                    </a:cubicBezTo>
                    <a:cubicBezTo>
                      <a:pt x="627" y="885"/>
                      <a:pt x="3009" y="471"/>
                      <a:pt x="3114" y="366"/>
                    </a:cubicBezTo>
                    <a:cubicBezTo>
                      <a:pt x="3167" y="315"/>
                      <a:pt x="3185" y="207"/>
                      <a:pt x="3155" y="132"/>
                    </a:cubicBezTo>
                    <a:cubicBezTo>
                      <a:pt x="3121" y="45"/>
                      <a:pt x="3053" y="1"/>
                      <a:pt x="2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30"/>
              <p:cNvSpPr/>
              <p:nvPr/>
            </p:nvSpPr>
            <p:spPr>
              <a:xfrm>
                <a:off x="3803825" y="1707075"/>
                <a:ext cx="81550" cy="17300"/>
              </a:xfrm>
              <a:custGeom>
                <a:avLst/>
                <a:gdLst/>
                <a:ahLst/>
                <a:cxnLst/>
                <a:rect l="l" t="t" r="r" b="b"/>
                <a:pathLst>
                  <a:path w="3262" h="692" extrusionOk="0">
                    <a:moveTo>
                      <a:pt x="2800" y="0"/>
                    </a:moveTo>
                    <a:cubicBezTo>
                      <a:pt x="2547" y="0"/>
                      <a:pt x="2135" y="46"/>
                      <a:pt x="1497" y="138"/>
                    </a:cubicBezTo>
                    <a:cubicBezTo>
                      <a:pt x="37" y="351"/>
                      <a:pt x="0" y="359"/>
                      <a:pt x="0" y="505"/>
                    </a:cubicBezTo>
                    <a:cubicBezTo>
                      <a:pt x="0" y="631"/>
                      <a:pt x="62" y="691"/>
                      <a:pt x="336" y="691"/>
                    </a:cubicBezTo>
                    <a:cubicBezTo>
                      <a:pt x="574" y="691"/>
                      <a:pt x="971" y="646"/>
                      <a:pt x="1627" y="558"/>
                    </a:cubicBezTo>
                    <a:cubicBezTo>
                      <a:pt x="2974" y="378"/>
                      <a:pt x="3262" y="287"/>
                      <a:pt x="3135" y="84"/>
                    </a:cubicBezTo>
                    <a:cubicBezTo>
                      <a:pt x="3100" y="28"/>
                      <a:pt x="2999" y="0"/>
                      <a:pt x="2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30"/>
              <p:cNvSpPr/>
              <p:nvPr/>
            </p:nvSpPr>
            <p:spPr>
              <a:xfrm>
                <a:off x="4070575" y="1718275"/>
                <a:ext cx="18625" cy="60675"/>
              </a:xfrm>
              <a:custGeom>
                <a:avLst/>
                <a:gdLst/>
                <a:ahLst/>
                <a:cxnLst/>
                <a:rect l="l" t="t" r="r" b="b"/>
                <a:pathLst>
                  <a:path w="745" h="2427" extrusionOk="0">
                    <a:moveTo>
                      <a:pt x="681" y="1"/>
                    </a:moveTo>
                    <a:cubicBezTo>
                      <a:pt x="654" y="1"/>
                      <a:pt x="618" y="53"/>
                      <a:pt x="596" y="118"/>
                    </a:cubicBezTo>
                    <a:cubicBezTo>
                      <a:pt x="578" y="181"/>
                      <a:pt x="451" y="655"/>
                      <a:pt x="317" y="1169"/>
                    </a:cubicBezTo>
                    <a:cubicBezTo>
                      <a:pt x="183" y="1684"/>
                      <a:pt x="51" y="2190"/>
                      <a:pt x="23" y="2291"/>
                    </a:cubicBezTo>
                    <a:cubicBezTo>
                      <a:pt x="0" y="2373"/>
                      <a:pt x="0" y="2427"/>
                      <a:pt x="19" y="2427"/>
                    </a:cubicBezTo>
                    <a:cubicBezTo>
                      <a:pt x="24" y="2427"/>
                      <a:pt x="29" y="2423"/>
                      <a:pt x="36" y="2417"/>
                    </a:cubicBezTo>
                    <a:cubicBezTo>
                      <a:pt x="119" y="2337"/>
                      <a:pt x="745" y="1"/>
                      <a:pt x="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30"/>
              <p:cNvSpPr/>
              <p:nvPr/>
            </p:nvSpPr>
            <p:spPr>
              <a:xfrm>
                <a:off x="3848025" y="1803075"/>
                <a:ext cx="19050" cy="29725"/>
              </a:xfrm>
              <a:custGeom>
                <a:avLst/>
                <a:gdLst/>
                <a:ahLst/>
                <a:cxnLst/>
                <a:rect l="l" t="t" r="r" b="b"/>
                <a:pathLst>
                  <a:path w="762" h="1189" extrusionOk="0">
                    <a:moveTo>
                      <a:pt x="715" y="1"/>
                    </a:moveTo>
                    <a:cubicBezTo>
                      <a:pt x="685" y="1"/>
                      <a:pt x="573" y="156"/>
                      <a:pt x="452" y="366"/>
                    </a:cubicBezTo>
                    <a:cubicBezTo>
                      <a:pt x="119" y="947"/>
                      <a:pt x="0" y="1189"/>
                      <a:pt x="46" y="1189"/>
                    </a:cubicBezTo>
                    <a:cubicBezTo>
                      <a:pt x="46" y="1189"/>
                      <a:pt x="46" y="1189"/>
                      <a:pt x="46" y="1189"/>
                    </a:cubicBezTo>
                    <a:cubicBezTo>
                      <a:pt x="113" y="1189"/>
                      <a:pt x="761" y="44"/>
                      <a:pt x="720" y="3"/>
                    </a:cubicBezTo>
                    <a:cubicBezTo>
                      <a:pt x="718" y="1"/>
                      <a:pt x="717"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30"/>
              <p:cNvSpPr/>
              <p:nvPr/>
            </p:nvSpPr>
            <p:spPr>
              <a:xfrm>
                <a:off x="4062100" y="1803325"/>
                <a:ext cx="15875" cy="40150"/>
              </a:xfrm>
              <a:custGeom>
                <a:avLst/>
                <a:gdLst/>
                <a:ahLst/>
                <a:cxnLst/>
                <a:rect l="l" t="t" r="r" b="b"/>
                <a:pathLst>
                  <a:path w="635" h="1606" extrusionOk="0">
                    <a:moveTo>
                      <a:pt x="580" y="1"/>
                    </a:moveTo>
                    <a:cubicBezTo>
                      <a:pt x="546" y="1"/>
                      <a:pt x="401" y="358"/>
                      <a:pt x="244" y="822"/>
                    </a:cubicBezTo>
                    <a:cubicBezTo>
                      <a:pt x="96" y="1268"/>
                      <a:pt x="1" y="1606"/>
                      <a:pt x="23" y="1606"/>
                    </a:cubicBezTo>
                    <a:cubicBezTo>
                      <a:pt x="24" y="1606"/>
                      <a:pt x="26" y="1604"/>
                      <a:pt x="29" y="1601"/>
                    </a:cubicBezTo>
                    <a:cubicBezTo>
                      <a:pt x="147" y="1470"/>
                      <a:pt x="635" y="54"/>
                      <a:pt x="582" y="2"/>
                    </a:cubicBezTo>
                    <a:cubicBezTo>
                      <a:pt x="582" y="1"/>
                      <a:pt x="581"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30"/>
              <p:cNvSpPr/>
              <p:nvPr/>
            </p:nvSpPr>
            <p:spPr>
              <a:xfrm>
                <a:off x="4074875" y="1814125"/>
                <a:ext cx="15900" cy="36425"/>
              </a:xfrm>
              <a:custGeom>
                <a:avLst/>
                <a:gdLst/>
                <a:ahLst/>
                <a:cxnLst/>
                <a:rect l="l" t="t" r="r" b="b"/>
                <a:pathLst>
                  <a:path w="636" h="1457" extrusionOk="0">
                    <a:moveTo>
                      <a:pt x="594" y="0"/>
                    </a:moveTo>
                    <a:cubicBezTo>
                      <a:pt x="554" y="0"/>
                      <a:pt x="398" y="317"/>
                      <a:pt x="248" y="700"/>
                    </a:cubicBezTo>
                    <a:cubicBezTo>
                      <a:pt x="100" y="1085"/>
                      <a:pt x="1" y="1427"/>
                      <a:pt x="29" y="1454"/>
                    </a:cubicBezTo>
                    <a:cubicBezTo>
                      <a:pt x="30" y="1456"/>
                      <a:pt x="32" y="1457"/>
                      <a:pt x="35" y="1457"/>
                    </a:cubicBezTo>
                    <a:cubicBezTo>
                      <a:pt x="69" y="1457"/>
                      <a:pt x="159" y="1264"/>
                      <a:pt x="244" y="1010"/>
                    </a:cubicBezTo>
                    <a:cubicBezTo>
                      <a:pt x="332" y="739"/>
                      <a:pt x="467" y="398"/>
                      <a:pt x="539" y="257"/>
                    </a:cubicBezTo>
                    <a:cubicBezTo>
                      <a:pt x="610" y="117"/>
                      <a:pt x="636" y="0"/>
                      <a:pt x="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30"/>
              <p:cNvSpPr/>
              <p:nvPr/>
            </p:nvSpPr>
            <p:spPr>
              <a:xfrm>
                <a:off x="3904525" y="1868950"/>
                <a:ext cx="141250" cy="12500"/>
              </a:xfrm>
              <a:custGeom>
                <a:avLst/>
                <a:gdLst/>
                <a:ahLst/>
                <a:cxnLst/>
                <a:rect l="l" t="t" r="r" b="b"/>
                <a:pathLst>
                  <a:path w="5650" h="500" extrusionOk="0">
                    <a:moveTo>
                      <a:pt x="5178" y="0"/>
                    </a:moveTo>
                    <a:cubicBezTo>
                      <a:pt x="4761" y="0"/>
                      <a:pt x="3987" y="52"/>
                      <a:pt x="2564" y="156"/>
                    </a:cubicBezTo>
                    <a:cubicBezTo>
                      <a:pt x="1131" y="259"/>
                      <a:pt x="100" y="374"/>
                      <a:pt x="43" y="434"/>
                    </a:cubicBezTo>
                    <a:cubicBezTo>
                      <a:pt x="1" y="478"/>
                      <a:pt x="108" y="500"/>
                      <a:pt x="424" y="500"/>
                    </a:cubicBezTo>
                    <a:cubicBezTo>
                      <a:pt x="649" y="500"/>
                      <a:pt x="980" y="489"/>
                      <a:pt x="1439" y="467"/>
                    </a:cubicBezTo>
                    <a:cubicBezTo>
                      <a:pt x="2265" y="430"/>
                      <a:pt x="3549" y="372"/>
                      <a:pt x="4295" y="343"/>
                    </a:cubicBezTo>
                    <a:cubicBezTo>
                      <a:pt x="5416" y="296"/>
                      <a:pt x="5650" y="263"/>
                      <a:pt x="5650" y="145"/>
                    </a:cubicBezTo>
                    <a:cubicBezTo>
                      <a:pt x="5650" y="49"/>
                      <a:pt x="5582" y="0"/>
                      <a:pt x="51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30"/>
              <p:cNvSpPr/>
              <p:nvPr/>
            </p:nvSpPr>
            <p:spPr>
              <a:xfrm>
                <a:off x="3749375" y="1879875"/>
                <a:ext cx="70650" cy="87350"/>
              </a:xfrm>
              <a:custGeom>
                <a:avLst/>
                <a:gdLst/>
                <a:ahLst/>
                <a:cxnLst/>
                <a:rect l="l" t="t" r="r" b="b"/>
                <a:pathLst>
                  <a:path w="2826" h="3494" extrusionOk="0">
                    <a:moveTo>
                      <a:pt x="2225" y="850"/>
                    </a:moveTo>
                    <a:lnTo>
                      <a:pt x="2253" y="1323"/>
                    </a:lnTo>
                    <a:cubicBezTo>
                      <a:pt x="2268" y="1584"/>
                      <a:pt x="2257" y="1853"/>
                      <a:pt x="2231" y="1925"/>
                    </a:cubicBezTo>
                    <a:cubicBezTo>
                      <a:pt x="2201" y="2000"/>
                      <a:pt x="1895" y="2053"/>
                      <a:pt x="1669" y="2053"/>
                    </a:cubicBezTo>
                    <a:cubicBezTo>
                      <a:pt x="1535" y="2053"/>
                      <a:pt x="1430" y="2034"/>
                      <a:pt x="1430" y="1991"/>
                    </a:cubicBezTo>
                    <a:cubicBezTo>
                      <a:pt x="1430" y="1958"/>
                      <a:pt x="1609" y="1691"/>
                      <a:pt x="1827" y="1391"/>
                    </a:cubicBezTo>
                    <a:lnTo>
                      <a:pt x="2225" y="850"/>
                    </a:lnTo>
                    <a:close/>
                    <a:moveTo>
                      <a:pt x="2516" y="1"/>
                    </a:moveTo>
                    <a:cubicBezTo>
                      <a:pt x="2395" y="1"/>
                      <a:pt x="2186" y="228"/>
                      <a:pt x="1844" y="663"/>
                    </a:cubicBezTo>
                    <a:cubicBezTo>
                      <a:pt x="1550" y="1037"/>
                      <a:pt x="1145" y="1544"/>
                      <a:pt x="948" y="1785"/>
                    </a:cubicBezTo>
                    <a:cubicBezTo>
                      <a:pt x="749" y="2027"/>
                      <a:pt x="589" y="2245"/>
                      <a:pt x="589" y="2271"/>
                    </a:cubicBezTo>
                    <a:cubicBezTo>
                      <a:pt x="589" y="2295"/>
                      <a:pt x="456" y="2505"/>
                      <a:pt x="300" y="2729"/>
                    </a:cubicBezTo>
                    <a:cubicBezTo>
                      <a:pt x="16" y="3131"/>
                      <a:pt x="0" y="3356"/>
                      <a:pt x="250" y="3356"/>
                    </a:cubicBezTo>
                    <a:cubicBezTo>
                      <a:pt x="313" y="3356"/>
                      <a:pt x="520" y="3145"/>
                      <a:pt x="714" y="2882"/>
                    </a:cubicBezTo>
                    <a:lnTo>
                      <a:pt x="1065" y="2409"/>
                    </a:lnTo>
                    <a:lnTo>
                      <a:pt x="1636" y="2437"/>
                    </a:lnTo>
                    <a:lnTo>
                      <a:pt x="2205" y="2467"/>
                    </a:lnTo>
                    <a:lnTo>
                      <a:pt x="2215" y="2981"/>
                    </a:lnTo>
                    <a:cubicBezTo>
                      <a:pt x="2224" y="3429"/>
                      <a:pt x="2248" y="3494"/>
                      <a:pt x="2411" y="3494"/>
                    </a:cubicBezTo>
                    <a:cubicBezTo>
                      <a:pt x="2572" y="3494"/>
                      <a:pt x="2601" y="3424"/>
                      <a:pt x="2626" y="2984"/>
                    </a:cubicBezTo>
                    <a:cubicBezTo>
                      <a:pt x="2641" y="2703"/>
                      <a:pt x="2699" y="2420"/>
                      <a:pt x="2753" y="2353"/>
                    </a:cubicBezTo>
                    <a:cubicBezTo>
                      <a:pt x="2826" y="2263"/>
                      <a:pt x="2822" y="2194"/>
                      <a:pt x="2739" y="2089"/>
                    </a:cubicBezTo>
                    <a:cubicBezTo>
                      <a:pt x="2660" y="1995"/>
                      <a:pt x="2636" y="1663"/>
                      <a:pt x="2660" y="998"/>
                    </a:cubicBezTo>
                    <a:cubicBezTo>
                      <a:pt x="2683" y="323"/>
                      <a:pt x="2661" y="1"/>
                      <a:pt x="25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30"/>
              <p:cNvSpPr/>
              <p:nvPr/>
            </p:nvSpPr>
            <p:spPr>
              <a:xfrm>
                <a:off x="3925575" y="1897525"/>
                <a:ext cx="80750" cy="75525"/>
              </a:xfrm>
              <a:custGeom>
                <a:avLst/>
                <a:gdLst/>
                <a:ahLst/>
                <a:cxnLst/>
                <a:rect l="l" t="t" r="r" b="b"/>
                <a:pathLst>
                  <a:path w="3230" h="3021" extrusionOk="0">
                    <a:moveTo>
                      <a:pt x="3170" y="0"/>
                    </a:moveTo>
                    <a:cubicBezTo>
                      <a:pt x="3121" y="0"/>
                      <a:pt x="2395" y="664"/>
                      <a:pt x="1541" y="1492"/>
                    </a:cubicBezTo>
                    <a:cubicBezTo>
                      <a:pt x="674" y="2330"/>
                      <a:pt x="1" y="3020"/>
                      <a:pt x="47" y="3020"/>
                    </a:cubicBezTo>
                    <a:cubicBezTo>
                      <a:pt x="47" y="3020"/>
                      <a:pt x="47" y="3020"/>
                      <a:pt x="47" y="3020"/>
                    </a:cubicBezTo>
                    <a:cubicBezTo>
                      <a:pt x="170" y="3012"/>
                      <a:pt x="3230" y="54"/>
                      <a:pt x="3172" y="1"/>
                    </a:cubicBezTo>
                    <a:cubicBezTo>
                      <a:pt x="3172" y="0"/>
                      <a:pt x="3171" y="0"/>
                      <a:pt x="3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30"/>
              <p:cNvSpPr/>
              <p:nvPr/>
            </p:nvSpPr>
            <p:spPr>
              <a:xfrm>
                <a:off x="3937200" y="1899400"/>
                <a:ext cx="49200" cy="44475"/>
              </a:xfrm>
              <a:custGeom>
                <a:avLst/>
                <a:gdLst/>
                <a:ahLst/>
                <a:cxnLst/>
                <a:rect l="l" t="t" r="r" b="b"/>
                <a:pathLst>
                  <a:path w="1968" h="1779" extrusionOk="0">
                    <a:moveTo>
                      <a:pt x="1937" y="0"/>
                    </a:moveTo>
                    <a:cubicBezTo>
                      <a:pt x="1907" y="0"/>
                      <a:pt x="1483" y="362"/>
                      <a:pt x="977" y="816"/>
                    </a:cubicBezTo>
                    <a:cubicBezTo>
                      <a:pt x="462" y="1279"/>
                      <a:pt x="24" y="1707"/>
                      <a:pt x="4" y="1766"/>
                    </a:cubicBezTo>
                    <a:cubicBezTo>
                      <a:pt x="1" y="1774"/>
                      <a:pt x="3" y="1779"/>
                      <a:pt x="9" y="1779"/>
                    </a:cubicBezTo>
                    <a:cubicBezTo>
                      <a:pt x="45" y="1779"/>
                      <a:pt x="231" y="1631"/>
                      <a:pt x="472" y="1413"/>
                    </a:cubicBezTo>
                    <a:cubicBezTo>
                      <a:pt x="1594" y="390"/>
                      <a:pt x="1968" y="30"/>
                      <a:pt x="1939" y="1"/>
                    </a:cubicBezTo>
                    <a:cubicBezTo>
                      <a:pt x="1938" y="0"/>
                      <a:pt x="1938" y="0"/>
                      <a:pt x="1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30"/>
              <p:cNvSpPr/>
              <p:nvPr/>
            </p:nvSpPr>
            <p:spPr>
              <a:xfrm>
                <a:off x="3939525" y="1898425"/>
                <a:ext cx="87575" cy="78350"/>
              </a:xfrm>
              <a:custGeom>
                <a:avLst/>
                <a:gdLst/>
                <a:ahLst/>
                <a:cxnLst/>
                <a:rect l="l" t="t" r="r" b="b"/>
                <a:pathLst>
                  <a:path w="3503" h="3134" extrusionOk="0">
                    <a:moveTo>
                      <a:pt x="3422" y="0"/>
                    </a:moveTo>
                    <a:cubicBezTo>
                      <a:pt x="3418" y="0"/>
                      <a:pt x="3413" y="1"/>
                      <a:pt x="3409" y="1"/>
                    </a:cubicBezTo>
                    <a:cubicBezTo>
                      <a:pt x="3358" y="2"/>
                      <a:pt x="2577" y="684"/>
                      <a:pt x="1680" y="1511"/>
                    </a:cubicBezTo>
                    <a:cubicBezTo>
                      <a:pt x="781" y="2336"/>
                      <a:pt x="27" y="3062"/>
                      <a:pt x="4" y="3118"/>
                    </a:cubicBezTo>
                    <a:cubicBezTo>
                      <a:pt x="1" y="3128"/>
                      <a:pt x="3" y="3133"/>
                      <a:pt x="10" y="3133"/>
                    </a:cubicBezTo>
                    <a:cubicBezTo>
                      <a:pt x="41" y="3133"/>
                      <a:pt x="172" y="3036"/>
                      <a:pt x="332" y="2889"/>
                    </a:cubicBezTo>
                    <a:cubicBezTo>
                      <a:pt x="532" y="2706"/>
                      <a:pt x="1220" y="2080"/>
                      <a:pt x="1867" y="1493"/>
                    </a:cubicBezTo>
                    <a:cubicBezTo>
                      <a:pt x="3401" y="96"/>
                      <a:pt x="3503" y="0"/>
                      <a:pt x="3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30"/>
              <p:cNvSpPr/>
              <p:nvPr/>
            </p:nvSpPr>
            <p:spPr>
              <a:xfrm>
                <a:off x="3947250" y="1913650"/>
                <a:ext cx="86925" cy="75625"/>
              </a:xfrm>
              <a:custGeom>
                <a:avLst/>
                <a:gdLst/>
                <a:ahLst/>
                <a:cxnLst/>
                <a:rect l="l" t="t" r="r" b="b"/>
                <a:pathLst>
                  <a:path w="3477" h="3025" extrusionOk="0">
                    <a:moveTo>
                      <a:pt x="3412" y="0"/>
                    </a:moveTo>
                    <a:cubicBezTo>
                      <a:pt x="3361" y="0"/>
                      <a:pt x="3190" y="134"/>
                      <a:pt x="3016" y="313"/>
                    </a:cubicBezTo>
                    <a:cubicBezTo>
                      <a:pt x="2818" y="515"/>
                      <a:pt x="2061" y="1196"/>
                      <a:pt x="1323" y="1832"/>
                    </a:cubicBezTo>
                    <a:cubicBezTo>
                      <a:pt x="583" y="2470"/>
                      <a:pt x="0" y="3004"/>
                      <a:pt x="19" y="3024"/>
                    </a:cubicBezTo>
                    <a:cubicBezTo>
                      <a:pt x="19" y="3024"/>
                      <a:pt x="20" y="3024"/>
                      <a:pt x="21" y="3024"/>
                    </a:cubicBezTo>
                    <a:cubicBezTo>
                      <a:pt x="59" y="3024"/>
                      <a:pt x="625" y="2561"/>
                      <a:pt x="1296" y="1978"/>
                    </a:cubicBezTo>
                    <a:cubicBezTo>
                      <a:pt x="3212" y="307"/>
                      <a:pt x="3477" y="61"/>
                      <a:pt x="3423" y="4"/>
                    </a:cubicBezTo>
                    <a:cubicBezTo>
                      <a:pt x="3421" y="2"/>
                      <a:pt x="3417" y="0"/>
                      <a:pt x="3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30"/>
              <p:cNvSpPr/>
              <p:nvPr/>
            </p:nvSpPr>
            <p:spPr>
              <a:xfrm>
                <a:off x="3854425" y="1923275"/>
                <a:ext cx="10000" cy="61425"/>
              </a:xfrm>
              <a:custGeom>
                <a:avLst/>
                <a:gdLst/>
                <a:ahLst/>
                <a:cxnLst/>
                <a:rect l="l" t="t" r="r" b="b"/>
                <a:pathLst>
                  <a:path w="400" h="2457" extrusionOk="0">
                    <a:moveTo>
                      <a:pt x="31" y="1"/>
                    </a:moveTo>
                    <a:cubicBezTo>
                      <a:pt x="0" y="1"/>
                      <a:pt x="46" y="510"/>
                      <a:pt x="132" y="1158"/>
                    </a:cubicBezTo>
                    <a:cubicBezTo>
                      <a:pt x="222" y="1832"/>
                      <a:pt x="325" y="2415"/>
                      <a:pt x="361" y="2449"/>
                    </a:cubicBezTo>
                    <a:cubicBezTo>
                      <a:pt x="366" y="2454"/>
                      <a:pt x="370" y="2456"/>
                      <a:pt x="374" y="2456"/>
                    </a:cubicBezTo>
                    <a:cubicBezTo>
                      <a:pt x="399" y="2456"/>
                      <a:pt x="400" y="2367"/>
                      <a:pt x="375" y="2230"/>
                    </a:cubicBezTo>
                    <a:cubicBezTo>
                      <a:pt x="346" y="2073"/>
                      <a:pt x="272" y="1526"/>
                      <a:pt x="211" y="1013"/>
                    </a:cubicBezTo>
                    <a:cubicBezTo>
                      <a:pt x="149" y="498"/>
                      <a:pt x="69" y="43"/>
                      <a:pt x="34" y="3"/>
                    </a:cubicBezTo>
                    <a:cubicBezTo>
                      <a:pt x="33" y="2"/>
                      <a:pt x="32"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30"/>
              <p:cNvSpPr/>
              <p:nvPr/>
            </p:nvSpPr>
            <p:spPr>
              <a:xfrm>
                <a:off x="3864600" y="1921725"/>
                <a:ext cx="11675" cy="51025"/>
              </a:xfrm>
              <a:custGeom>
                <a:avLst/>
                <a:gdLst/>
                <a:ahLst/>
                <a:cxnLst/>
                <a:rect l="l" t="t" r="r" b="b"/>
                <a:pathLst>
                  <a:path w="467" h="2041" extrusionOk="0">
                    <a:moveTo>
                      <a:pt x="24" y="0"/>
                    </a:moveTo>
                    <a:cubicBezTo>
                      <a:pt x="0" y="0"/>
                      <a:pt x="6" y="119"/>
                      <a:pt x="38" y="279"/>
                    </a:cubicBezTo>
                    <a:cubicBezTo>
                      <a:pt x="75" y="458"/>
                      <a:pt x="158" y="916"/>
                      <a:pt x="225" y="1289"/>
                    </a:cubicBezTo>
                    <a:cubicBezTo>
                      <a:pt x="292" y="1663"/>
                      <a:pt x="376" y="1999"/>
                      <a:pt x="412" y="2032"/>
                    </a:cubicBezTo>
                    <a:cubicBezTo>
                      <a:pt x="418" y="2037"/>
                      <a:pt x="423" y="2040"/>
                      <a:pt x="427" y="2040"/>
                    </a:cubicBezTo>
                    <a:cubicBezTo>
                      <a:pt x="466" y="2040"/>
                      <a:pt x="421" y="1757"/>
                      <a:pt x="227" y="747"/>
                    </a:cubicBezTo>
                    <a:cubicBezTo>
                      <a:pt x="152" y="363"/>
                      <a:pt x="66" y="32"/>
                      <a:pt x="33" y="4"/>
                    </a:cubicBezTo>
                    <a:cubicBezTo>
                      <a:pt x="30" y="1"/>
                      <a:pt x="27"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30"/>
              <p:cNvSpPr/>
              <p:nvPr/>
            </p:nvSpPr>
            <p:spPr>
              <a:xfrm>
                <a:off x="3951250" y="1928825"/>
                <a:ext cx="80825" cy="76150"/>
              </a:xfrm>
              <a:custGeom>
                <a:avLst/>
                <a:gdLst/>
                <a:ahLst/>
                <a:cxnLst/>
                <a:rect l="l" t="t" r="r" b="b"/>
                <a:pathLst>
                  <a:path w="3233" h="3046" extrusionOk="0">
                    <a:moveTo>
                      <a:pt x="3198" y="0"/>
                    </a:moveTo>
                    <a:cubicBezTo>
                      <a:pt x="3198" y="0"/>
                      <a:pt x="3198" y="0"/>
                      <a:pt x="3198" y="0"/>
                    </a:cubicBezTo>
                    <a:cubicBezTo>
                      <a:pt x="3159" y="3"/>
                      <a:pt x="2436" y="662"/>
                      <a:pt x="1585" y="1467"/>
                    </a:cubicBezTo>
                    <a:cubicBezTo>
                      <a:pt x="735" y="2275"/>
                      <a:pt x="26" y="2977"/>
                      <a:pt x="3" y="3033"/>
                    </a:cubicBezTo>
                    <a:cubicBezTo>
                      <a:pt x="0" y="3041"/>
                      <a:pt x="1" y="3046"/>
                      <a:pt x="6" y="3046"/>
                    </a:cubicBezTo>
                    <a:cubicBezTo>
                      <a:pt x="66" y="3046"/>
                      <a:pt x="719" y="2444"/>
                      <a:pt x="2220" y="1001"/>
                    </a:cubicBezTo>
                    <a:cubicBezTo>
                      <a:pt x="2798" y="447"/>
                      <a:pt x="3233" y="0"/>
                      <a:pt x="3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30"/>
              <p:cNvSpPr/>
              <p:nvPr/>
            </p:nvSpPr>
            <p:spPr>
              <a:xfrm>
                <a:off x="3965975" y="1935800"/>
                <a:ext cx="83575" cy="70225"/>
              </a:xfrm>
              <a:custGeom>
                <a:avLst/>
                <a:gdLst/>
                <a:ahLst/>
                <a:cxnLst/>
                <a:rect l="l" t="t" r="r" b="b"/>
                <a:pathLst>
                  <a:path w="3343" h="2809" extrusionOk="0">
                    <a:moveTo>
                      <a:pt x="3232" y="1"/>
                    </a:moveTo>
                    <a:cubicBezTo>
                      <a:pt x="3232" y="1"/>
                      <a:pt x="3231" y="1"/>
                      <a:pt x="3231" y="1"/>
                    </a:cubicBezTo>
                    <a:cubicBezTo>
                      <a:pt x="3211" y="4"/>
                      <a:pt x="2549" y="567"/>
                      <a:pt x="1753" y="1259"/>
                    </a:cubicBezTo>
                    <a:cubicBezTo>
                      <a:pt x="680" y="2189"/>
                      <a:pt x="1" y="2809"/>
                      <a:pt x="42" y="2809"/>
                    </a:cubicBezTo>
                    <a:cubicBezTo>
                      <a:pt x="52" y="2809"/>
                      <a:pt x="103" y="2773"/>
                      <a:pt x="201" y="2698"/>
                    </a:cubicBezTo>
                    <a:cubicBezTo>
                      <a:pt x="1039" y="2051"/>
                      <a:pt x="3342" y="1"/>
                      <a:pt x="3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30"/>
              <p:cNvSpPr/>
              <p:nvPr/>
            </p:nvSpPr>
            <p:spPr>
              <a:xfrm>
                <a:off x="3737375" y="1981650"/>
                <a:ext cx="10975" cy="47000"/>
              </a:xfrm>
              <a:custGeom>
                <a:avLst/>
                <a:gdLst/>
                <a:ahLst/>
                <a:cxnLst/>
                <a:rect l="l" t="t" r="r" b="b"/>
                <a:pathLst>
                  <a:path w="439" h="1880" extrusionOk="0">
                    <a:moveTo>
                      <a:pt x="30" y="1"/>
                    </a:moveTo>
                    <a:cubicBezTo>
                      <a:pt x="1" y="1"/>
                      <a:pt x="21" y="236"/>
                      <a:pt x="80" y="562"/>
                    </a:cubicBezTo>
                    <a:cubicBezTo>
                      <a:pt x="146" y="918"/>
                      <a:pt x="227" y="1362"/>
                      <a:pt x="262" y="1562"/>
                    </a:cubicBezTo>
                    <a:cubicBezTo>
                      <a:pt x="295" y="1743"/>
                      <a:pt x="341" y="1879"/>
                      <a:pt x="368" y="1879"/>
                    </a:cubicBezTo>
                    <a:cubicBezTo>
                      <a:pt x="370" y="1879"/>
                      <a:pt x="373" y="1878"/>
                      <a:pt x="374" y="1876"/>
                    </a:cubicBezTo>
                    <a:cubicBezTo>
                      <a:pt x="439" y="1814"/>
                      <a:pt x="132" y="109"/>
                      <a:pt x="39" y="7"/>
                    </a:cubicBezTo>
                    <a:cubicBezTo>
                      <a:pt x="35" y="3"/>
                      <a:pt x="32"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30"/>
              <p:cNvSpPr/>
              <p:nvPr/>
            </p:nvSpPr>
            <p:spPr>
              <a:xfrm>
                <a:off x="4152125" y="1653725"/>
                <a:ext cx="11800" cy="33275"/>
              </a:xfrm>
              <a:custGeom>
                <a:avLst/>
                <a:gdLst/>
                <a:ahLst/>
                <a:cxnLst/>
                <a:rect l="l" t="t" r="r" b="b"/>
                <a:pathLst>
                  <a:path w="472" h="1331" extrusionOk="0">
                    <a:moveTo>
                      <a:pt x="448" y="1"/>
                    </a:moveTo>
                    <a:cubicBezTo>
                      <a:pt x="422" y="1"/>
                      <a:pt x="312" y="276"/>
                      <a:pt x="197" y="629"/>
                    </a:cubicBezTo>
                    <a:cubicBezTo>
                      <a:pt x="81" y="991"/>
                      <a:pt x="1" y="1308"/>
                      <a:pt x="20" y="1330"/>
                    </a:cubicBezTo>
                    <a:cubicBezTo>
                      <a:pt x="20" y="1330"/>
                      <a:pt x="21" y="1331"/>
                      <a:pt x="22" y="1331"/>
                    </a:cubicBezTo>
                    <a:cubicBezTo>
                      <a:pt x="49" y="1331"/>
                      <a:pt x="157" y="1055"/>
                      <a:pt x="272" y="703"/>
                    </a:cubicBezTo>
                    <a:cubicBezTo>
                      <a:pt x="391" y="339"/>
                      <a:pt x="472" y="22"/>
                      <a:pt x="450" y="2"/>
                    </a:cubicBezTo>
                    <a:cubicBezTo>
                      <a:pt x="450" y="1"/>
                      <a:pt x="449"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30"/>
              <p:cNvSpPr/>
              <p:nvPr/>
            </p:nvSpPr>
            <p:spPr>
              <a:xfrm>
                <a:off x="4147325" y="1774700"/>
                <a:ext cx="20575" cy="50175"/>
              </a:xfrm>
              <a:custGeom>
                <a:avLst/>
                <a:gdLst/>
                <a:ahLst/>
                <a:cxnLst/>
                <a:rect l="l" t="t" r="r" b="b"/>
                <a:pathLst>
                  <a:path w="823" h="2007" extrusionOk="0">
                    <a:moveTo>
                      <a:pt x="795" y="0"/>
                    </a:moveTo>
                    <a:cubicBezTo>
                      <a:pt x="768" y="0"/>
                      <a:pt x="713" y="96"/>
                      <a:pt x="662" y="231"/>
                    </a:cubicBezTo>
                    <a:cubicBezTo>
                      <a:pt x="605" y="382"/>
                      <a:pt x="428" y="830"/>
                      <a:pt x="269" y="1232"/>
                    </a:cubicBezTo>
                    <a:cubicBezTo>
                      <a:pt x="110" y="1635"/>
                      <a:pt x="0" y="1981"/>
                      <a:pt x="27" y="2005"/>
                    </a:cubicBezTo>
                    <a:cubicBezTo>
                      <a:pt x="28" y="2006"/>
                      <a:pt x="28" y="2006"/>
                      <a:pt x="29" y="2006"/>
                    </a:cubicBezTo>
                    <a:cubicBezTo>
                      <a:pt x="62" y="2006"/>
                      <a:pt x="252" y="1585"/>
                      <a:pt x="456" y="1047"/>
                    </a:cubicBezTo>
                    <a:cubicBezTo>
                      <a:pt x="668" y="496"/>
                      <a:pt x="823" y="28"/>
                      <a:pt x="803" y="4"/>
                    </a:cubicBezTo>
                    <a:cubicBezTo>
                      <a:pt x="800" y="1"/>
                      <a:pt x="798" y="0"/>
                      <a:pt x="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4091" cy="5143648"/>
            <a:chOff x="0" y="0"/>
            <a:chExt cx="7440875" cy="4152456"/>
          </a:xfrm>
        </p:grpSpPr>
        <p:sp>
          <p:nvSpPr>
            <p:cNvPr id="10" name="Google Shape;10;p2"/>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502465" y="399924"/>
            <a:ext cx="8139069" cy="4343656"/>
            <a:chOff x="916986" y="2500875"/>
            <a:chExt cx="2280618" cy="1217119"/>
          </a:xfrm>
        </p:grpSpPr>
        <p:sp>
          <p:nvSpPr>
            <p:cNvPr id="73" name="Google Shape;73;p2"/>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2"/>
          <p:cNvSpPr txBox="1">
            <a:spLocks noGrp="1"/>
          </p:cNvSpPr>
          <p:nvPr>
            <p:ph type="ctrTitle"/>
          </p:nvPr>
        </p:nvSpPr>
        <p:spPr>
          <a:xfrm>
            <a:off x="1920100" y="1584325"/>
            <a:ext cx="5304000" cy="18072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79" name="Google Shape;79;p2"/>
          <p:cNvSpPr txBox="1">
            <a:spLocks noGrp="1"/>
          </p:cNvSpPr>
          <p:nvPr>
            <p:ph type="subTitle" idx="1"/>
          </p:nvPr>
        </p:nvSpPr>
        <p:spPr>
          <a:xfrm>
            <a:off x="1920025" y="3432600"/>
            <a:ext cx="5304000" cy="3732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0" name="Google Shape;80;p2"/>
          <p:cNvSpPr/>
          <p:nvPr/>
        </p:nvSpPr>
        <p:spPr>
          <a:xfrm>
            <a:off x="152091" y="213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52091" y="470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782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82"/>
        <p:cNvGrpSpPr/>
        <p:nvPr/>
      </p:nvGrpSpPr>
      <p:grpSpPr>
        <a:xfrm>
          <a:off x="0" y="0"/>
          <a:ext cx="0" cy="0"/>
          <a:chOff x="0" y="0"/>
          <a:chExt cx="0" cy="0"/>
        </a:xfrm>
      </p:grpSpPr>
      <p:grpSp>
        <p:nvGrpSpPr>
          <p:cNvPr id="83" name="Google Shape;83;p3"/>
          <p:cNvGrpSpPr/>
          <p:nvPr/>
        </p:nvGrpSpPr>
        <p:grpSpPr>
          <a:xfrm>
            <a:off x="0" y="0"/>
            <a:ext cx="9144091" cy="5143648"/>
            <a:chOff x="0" y="0"/>
            <a:chExt cx="7440875" cy="4152456"/>
          </a:xfrm>
        </p:grpSpPr>
        <p:sp>
          <p:nvSpPr>
            <p:cNvPr id="84" name="Google Shape;84;p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3"/>
          <p:cNvGrpSpPr/>
          <p:nvPr/>
        </p:nvGrpSpPr>
        <p:grpSpPr>
          <a:xfrm>
            <a:off x="502465" y="399924"/>
            <a:ext cx="8139069" cy="4343656"/>
            <a:chOff x="916986" y="2500875"/>
            <a:chExt cx="2280618" cy="1217119"/>
          </a:xfrm>
        </p:grpSpPr>
        <p:sp>
          <p:nvSpPr>
            <p:cNvPr id="147" name="Google Shape;147;p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3"/>
          <p:cNvSpPr txBox="1">
            <a:spLocks noGrp="1"/>
          </p:cNvSpPr>
          <p:nvPr>
            <p:ph type="title"/>
          </p:nvPr>
        </p:nvSpPr>
        <p:spPr>
          <a:xfrm>
            <a:off x="1291500" y="2400500"/>
            <a:ext cx="4320000" cy="915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3" name="Google Shape;153;p3"/>
          <p:cNvSpPr txBox="1">
            <a:spLocks noGrp="1"/>
          </p:cNvSpPr>
          <p:nvPr>
            <p:ph type="title" idx="2" hasCustomPrompt="1"/>
          </p:nvPr>
        </p:nvSpPr>
        <p:spPr>
          <a:xfrm>
            <a:off x="1291500" y="12415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4" name="Google Shape;154;p3"/>
          <p:cNvSpPr txBox="1">
            <a:spLocks noGrp="1"/>
          </p:cNvSpPr>
          <p:nvPr>
            <p:ph type="subTitle" idx="1"/>
          </p:nvPr>
        </p:nvSpPr>
        <p:spPr>
          <a:xfrm>
            <a:off x="1291500" y="3360725"/>
            <a:ext cx="43200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3"/>
          <p:cNvSpPr/>
          <p:nvPr/>
        </p:nvSpPr>
        <p:spPr>
          <a:xfrm>
            <a:off x="1190841" y="48768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12841" y="44457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072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157"/>
        <p:cNvGrpSpPr/>
        <p:nvPr/>
      </p:nvGrpSpPr>
      <p:grpSpPr>
        <a:xfrm>
          <a:off x="0" y="0"/>
          <a:ext cx="0" cy="0"/>
          <a:chOff x="0" y="0"/>
          <a:chExt cx="0" cy="0"/>
        </a:xfrm>
      </p:grpSpPr>
      <p:grpSp>
        <p:nvGrpSpPr>
          <p:cNvPr id="158" name="Google Shape;158;p4"/>
          <p:cNvGrpSpPr/>
          <p:nvPr/>
        </p:nvGrpSpPr>
        <p:grpSpPr>
          <a:xfrm>
            <a:off x="0" y="0"/>
            <a:ext cx="9144091" cy="5143648"/>
            <a:chOff x="0" y="0"/>
            <a:chExt cx="7440875" cy="4152456"/>
          </a:xfrm>
        </p:grpSpPr>
        <p:sp>
          <p:nvSpPr>
            <p:cNvPr id="159" name="Google Shape;159;p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4"/>
          <p:cNvGrpSpPr/>
          <p:nvPr/>
        </p:nvGrpSpPr>
        <p:grpSpPr>
          <a:xfrm>
            <a:off x="192408" y="135664"/>
            <a:ext cx="8759169" cy="4872494"/>
            <a:chOff x="916986" y="2500875"/>
            <a:chExt cx="2280618" cy="1217119"/>
          </a:xfrm>
        </p:grpSpPr>
        <p:sp>
          <p:nvSpPr>
            <p:cNvPr id="222" name="Google Shape;222;p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4"/>
          <p:cNvSpPr txBox="1">
            <a:spLocks noGrp="1"/>
          </p:cNvSpPr>
          <p:nvPr>
            <p:ph type="title"/>
          </p:nvPr>
        </p:nvSpPr>
        <p:spPr>
          <a:xfrm>
            <a:off x="720000" y="445025"/>
            <a:ext cx="700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4"/>
          <p:cNvSpPr txBox="1">
            <a:spLocks noGrp="1"/>
          </p:cNvSpPr>
          <p:nvPr>
            <p:ph type="body" idx="1"/>
          </p:nvPr>
        </p:nvSpPr>
        <p:spPr>
          <a:xfrm>
            <a:off x="720000" y="1215750"/>
            <a:ext cx="7002600" cy="382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extLst>
      <p:ext uri="{BB962C8B-B14F-4D97-AF65-F5344CB8AC3E}">
        <p14:creationId xmlns:p14="http://schemas.microsoft.com/office/powerpoint/2010/main" val="976703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2"/>
        </a:solidFill>
        <a:effectLst/>
      </p:bgPr>
    </p:bg>
    <p:spTree>
      <p:nvGrpSpPr>
        <p:cNvPr id="1" name="Shape 304"/>
        <p:cNvGrpSpPr/>
        <p:nvPr/>
      </p:nvGrpSpPr>
      <p:grpSpPr>
        <a:xfrm>
          <a:off x="0" y="0"/>
          <a:ext cx="0" cy="0"/>
          <a:chOff x="0" y="0"/>
          <a:chExt cx="0" cy="0"/>
        </a:xfrm>
      </p:grpSpPr>
      <p:grpSp>
        <p:nvGrpSpPr>
          <p:cNvPr id="305" name="Google Shape;305;p6"/>
          <p:cNvGrpSpPr/>
          <p:nvPr/>
        </p:nvGrpSpPr>
        <p:grpSpPr>
          <a:xfrm>
            <a:off x="0" y="0"/>
            <a:ext cx="9144091" cy="5143648"/>
            <a:chOff x="0" y="0"/>
            <a:chExt cx="7440875" cy="4152456"/>
          </a:xfrm>
        </p:grpSpPr>
        <p:sp>
          <p:nvSpPr>
            <p:cNvPr id="306" name="Google Shape;306;p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6"/>
          <p:cNvGrpSpPr/>
          <p:nvPr/>
        </p:nvGrpSpPr>
        <p:grpSpPr>
          <a:xfrm>
            <a:off x="192408" y="135664"/>
            <a:ext cx="8759169" cy="4872494"/>
            <a:chOff x="916986" y="2500875"/>
            <a:chExt cx="2280618" cy="1217119"/>
          </a:xfrm>
        </p:grpSpPr>
        <p:sp>
          <p:nvSpPr>
            <p:cNvPr id="369" name="Google Shape;369;p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9788311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dk2"/>
        </a:solidFill>
        <a:effectLst/>
      </p:bgPr>
    </p:bg>
    <p:spTree>
      <p:nvGrpSpPr>
        <p:cNvPr id="1" name="Shape 375"/>
        <p:cNvGrpSpPr/>
        <p:nvPr/>
      </p:nvGrpSpPr>
      <p:grpSpPr>
        <a:xfrm>
          <a:off x="0" y="0"/>
          <a:ext cx="0" cy="0"/>
          <a:chOff x="0" y="0"/>
          <a:chExt cx="0" cy="0"/>
        </a:xfrm>
      </p:grpSpPr>
      <p:grpSp>
        <p:nvGrpSpPr>
          <p:cNvPr id="376" name="Google Shape;376;p7"/>
          <p:cNvGrpSpPr/>
          <p:nvPr/>
        </p:nvGrpSpPr>
        <p:grpSpPr>
          <a:xfrm>
            <a:off x="0" y="0"/>
            <a:ext cx="9144091" cy="5143648"/>
            <a:chOff x="0" y="0"/>
            <a:chExt cx="7440875" cy="4152456"/>
          </a:xfrm>
        </p:grpSpPr>
        <p:sp>
          <p:nvSpPr>
            <p:cNvPr id="377" name="Google Shape;377;p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7"/>
          <p:cNvGrpSpPr/>
          <p:nvPr/>
        </p:nvGrpSpPr>
        <p:grpSpPr>
          <a:xfrm>
            <a:off x="192408" y="135664"/>
            <a:ext cx="8759169" cy="4872494"/>
            <a:chOff x="916986" y="2500875"/>
            <a:chExt cx="2280618" cy="1217119"/>
          </a:xfrm>
        </p:grpSpPr>
        <p:sp>
          <p:nvSpPr>
            <p:cNvPr id="440" name="Google Shape;440;p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6" name="Google Shape;446;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extLst>
      <p:ext uri="{BB962C8B-B14F-4D97-AF65-F5344CB8AC3E}">
        <p14:creationId xmlns:p14="http://schemas.microsoft.com/office/powerpoint/2010/main" val="2764025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447"/>
        <p:cNvGrpSpPr/>
        <p:nvPr/>
      </p:nvGrpSpPr>
      <p:grpSpPr>
        <a:xfrm>
          <a:off x="0" y="0"/>
          <a:ext cx="0" cy="0"/>
          <a:chOff x="0" y="0"/>
          <a:chExt cx="0" cy="0"/>
        </a:xfrm>
      </p:grpSpPr>
      <p:grpSp>
        <p:nvGrpSpPr>
          <p:cNvPr id="448" name="Google Shape;448;p8"/>
          <p:cNvGrpSpPr/>
          <p:nvPr/>
        </p:nvGrpSpPr>
        <p:grpSpPr>
          <a:xfrm>
            <a:off x="0" y="0"/>
            <a:ext cx="9144091" cy="5143648"/>
            <a:chOff x="0" y="0"/>
            <a:chExt cx="7440875" cy="4152456"/>
          </a:xfrm>
        </p:grpSpPr>
        <p:sp>
          <p:nvSpPr>
            <p:cNvPr id="449" name="Google Shape;449;p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8"/>
          <p:cNvGrpSpPr/>
          <p:nvPr/>
        </p:nvGrpSpPr>
        <p:grpSpPr>
          <a:xfrm>
            <a:off x="502465" y="399924"/>
            <a:ext cx="8139069" cy="4343656"/>
            <a:chOff x="916986" y="2500875"/>
            <a:chExt cx="2280618" cy="1217119"/>
          </a:xfrm>
        </p:grpSpPr>
        <p:sp>
          <p:nvSpPr>
            <p:cNvPr id="512" name="Google Shape;512;p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8"/>
          <p:cNvSpPr txBox="1">
            <a:spLocks noGrp="1"/>
          </p:cNvSpPr>
          <p:nvPr>
            <p:ph type="title"/>
          </p:nvPr>
        </p:nvSpPr>
        <p:spPr>
          <a:xfrm>
            <a:off x="1768500" y="2388325"/>
            <a:ext cx="5607000" cy="1658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8" name="Google Shape;518;p8"/>
          <p:cNvSpPr/>
          <p:nvPr/>
        </p:nvSpPr>
        <p:spPr>
          <a:xfrm>
            <a:off x="152091" y="213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152091" y="470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747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7"/>
        <p:cNvGrpSpPr/>
        <p:nvPr/>
      </p:nvGrpSpPr>
      <p:grpSpPr>
        <a:xfrm>
          <a:off x="0" y="0"/>
          <a:ext cx="0" cy="0"/>
          <a:chOff x="0" y="0"/>
          <a:chExt cx="0" cy="0"/>
        </a:xfrm>
      </p:grpSpPr>
      <p:pic>
        <p:nvPicPr>
          <p:cNvPr id="228" name="Google Shape;228;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9" name="Google Shape;229;p3"/>
          <p:cNvSpPr txBox="1">
            <a:spLocks noGrp="1"/>
          </p:cNvSpPr>
          <p:nvPr>
            <p:ph type="title"/>
          </p:nvPr>
        </p:nvSpPr>
        <p:spPr>
          <a:xfrm>
            <a:off x="2436450" y="2090850"/>
            <a:ext cx="4271100" cy="1511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0" name="Google Shape;230;p3"/>
          <p:cNvSpPr txBox="1">
            <a:spLocks noGrp="1"/>
          </p:cNvSpPr>
          <p:nvPr>
            <p:ph type="title" idx="2" hasCustomPrompt="1"/>
          </p:nvPr>
        </p:nvSpPr>
        <p:spPr>
          <a:xfrm>
            <a:off x="3745950" y="1098750"/>
            <a:ext cx="1652100" cy="9159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1" name="Google Shape;231;p3"/>
          <p:cNvSpPr txBox="1">
            <a:spLocks noGrp="1"/>
          </p:cNvSpPr>
          <p:nvPr>
            <p:ph type="subTitle" idx="1"/>
          </p:nvPr>
        </p:nvSpPr>
        <p:spPr>
          <a:xfrm>
            <a:off x="2436450" y="3602250"/>
            <a:ext cx="4271100" cy="4425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2" name="Google Shape;232;p3"/>
          <p:cNvGrpSpPr/>
          <p:nvPr/>
        </p:nvGrpSpPr>
        <p:grpSpPr>
          <a:xfrm>
            <a:off x="-227521" y="-52887"/>
            <a:ext cx="9550946" cy="5378400"/>
            <a:chOff x="-227521" y="-52887"/>
            <a:chExt cx="9550946" cy="5378400"/>
          </a:xfrm>
        </p:grpSpPr>
        <p:cxnSp>
          <p:nvCxnSpPr>
            <p:cNvPr id="233" name="Google Shape;233;p3"/>
            <p:cNvCxnSpPr/>
            <p:nvPr/>
          </p:nvCxnSpPr>
          <p:spPr>
            <a:xfrm>
              <a:off x="713225" y="1679000"/>
              <a:ext cx="0" cy="2925000"/>
            </a:xfrm>
            <a:prstGeom prst="straightConnector1">
              <a:avLst/>
            </a:prstGeom>
            <a:noFill/>
            <a:ln w="9525" cap="flat" cmpd="sng">
              <a:solidFill>
                <a:schemeClr val="accent2"/>
              </a:solidFill>
              <a:prstDash val="solid"/>
              <a:round/>
              <a:headEnd type="none" w="med" len="med"/>
              <a:tailEnd type="none" w="med" len="med"/>
            </a:ln>
          </p:spPr>
        </p:cxnSp>
        <p:cxnSp>
          <p:nvCxnSpPr>
            <p:cNvPr id="234" name="Google Shape;234;p3"/>
            <p:cNvCxnSpPr/>
            <p:nvPr/>
          </p:nvCxnSpPr>
          <p:spPr>
            <a:xfrm>
              <a:off x="8430775" y="539500"/>
              <a:ext cx="0" cy="2925000"/>
            </a:xfrm>
            <a:prstGeom prst="straightConnector1">
              <a:avLst/>
            </a:prstGeom>
            <a:noFill/>
            <a:ln w="9525" cap="flat" cmpd="sng">
              <a:solidFill>
                <a:schemeClr val="accent2"/>
              </a:solidFill>
              <a:prstDash val="solid"/>
              <a:round/>
              <a:headEnd type="none" w="med" len="med"/>
              <a:tailEnd type="none" w="med" len="med"/>
            </a:ln>
          </p:spPr>
        </p:cxnSp>
        <p:grpSp>
          <p:nvGrpSpPr>
            <p:cNvPr id="235" name="Google Shape;235;p3"/>
            <p:cNvGrpSpPr/>
            <p:nvPr/>
          </p:nvGrpSpPr>
          <p:grpSpPr>
            <a:xfrm flipH="1">
              <a:off x="0" y="0"/>
              <a:ext cx="9144000" cy="5143500"/>
              <a:chOff x="0" y="0"/>
              <a:chExt cx="9144000" cy="5143500"/>
            </a:xfrm>
          </p:grpSpPr>
          <p:sp>
            <p:nvSpPr>
              <p:cNvPr id="236" name="Google Shape;236;p3"/>
              <p:cNvSpPr/>
              <p:nvPr/>
            </p:nvSpPr>
            <p:spPr>
              <a:xfrm>
                <a:off x="0" y="0"/>
                <a:ext cx="268800" cy="2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237" name="Google Shape;237;p3"/>
              <p:cNvSpPr/>
              <p:nvPr/>
            </p:nvSpPr>
            <p:spPr>
              <a:xfrm>
                <a:off x="268800" y="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238" name="Google Shape;238;p3"/>
              <p:cNvSpPr/>
              <p:nvPr/>
            </p:nvSpPr>
            <p:spPr>
              <a:xfrm>
                <a:off x="0" y="2688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239" name="Google Shape;239;p3"/>
              <p:cNvSpPr/>
              <p:nvPr/>
            </p:nvSpPr>
            <p:spPr>
              <a:xfrm rot="10800000">
                <a:off x="8875200" y="4874700"/>
                <a:ext cx="268800" cy="2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240" name="Google Shape;240;p3"/>
              <p:cNvSpPr/>
              <p:nvPr/>
            </p:nvSpPr>
            <p:spPr>
              <a:xfrm rot="10800000">
                <a:off x="8606400" y="48747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241" name="Google Shape;241;p3"/>
              <p:cNvSpPr/>
              <p:nvPr/>
            </p:nvSpPr>
            <p:spPr>
              <a:xfrm rot="10800000">
                <a:off x="8875200" y="46059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grpSp>
          <p:nvGrpSpPr>
            <p:cNvPr id="242" name="Google Shape;242;p3"/>
            <p:cNvGrpSpPr/>
            <p:nvPr/>
          </p:nvGrpSpPr>
          <p:grpSpPr>
            <a:xfrm rot="7052639">
              <a:off x="-53909" y="739772"/>
              <a:ext cx="270958" cy="555890"/>
              <a:chOff x="619400" y="3823263"/>
              <a:chExt cx="270975" cy="555925"/>
            </a:xfrm>
          </p:grpSpPr>
          <p:sp>
            <p:nvSpPr>
              <p:cNvPr id="243" name="Google Shape;243;p3"/>
              <p:cNvSpPr/>
              <p:nvPr/>
            </p:nvSpPr>
            <p:spPr>
              <a:xfrm>
                <a:off x="619400" y="3823263"/>
                <a:ext cx="270975" cy="555925"/>
              </a:xfrm>
              <a:custGeom>
                <a:avLst/>
                <a:gdLst/>
                <a:ahLst/>
                <a:cxnLst/>
                <a:rect l="l" t="t" r="r" b="b"/>
                <a:pathLst>
                  <a:path w="10839" h="22237" extrusionOk="0">
                    <a:moveTo>
                      <a:pt x="6385" y="779"/>
                    </a:moveTo>
                    <a:cubicBezTo>
                      <a:pt x="6418" y="779"/>
                      <a:pt x="6511" y="982"/>
                      <a:pt x="6599" y="1238"/>
                    </a:cubicBezTo>
                    <a:cubicBezTo>
                      <a:pt x="6884" y="2076"/>
                      <a:pt x="6860" y="2780"/>
                      <a:pt x="6521" y="3380"/>
                    </a:cubicBezTo>
                    <a:lnTo>
                      <a:pt x="6221" y="3910"/>
                    </a:lnTo>
                    <a:lnTo>
                      <a:pt x="6153" y="3589"/>
                    </a:lnTo>
                    <a:cubicBezTo>
                      <a:pt x="6114" y="3414"/>
                      <a:pt x="6102" y="3073"/>
                      <a:pt x="6126" y="2832"/>
                    </a:cubicBezTo>
                    <a:cubicBezTo>
                      <a:pt x="6253" y="1505"/>
                      <a:pt x="6341" y="795"/>
                      <a:pt x="6382" y="779"/>
                    </a:cubicBezTo>
                    <a:cubicBezTo>
                      <a:pt x="6382" y="779"/>
                      <a:pt x="6383" y="779"/>
                      <a:pt x="6385" y="779"/>
                    </a:cubicBezTo>
                    <a:close/>
                    <a:moveTo>
                      <a:pt x="5712" y="877"/>
                    </a:moveTo>
                    <a:cubicBezTo>
                      <a:pt x="5728" y="877"/>
                      <a:pt x="5739" y="886"/>
                      <a:pt x="5746" y="904"/>
                    </a:cubicBezTo>
                    <a:cubicBezTo>
                      <a:pt x="5778" y="974"/>
                      <a:pt x="5459" y="4059"/>
                      <a:pt x="5407" y="4198"/>
                    </a:cubicBezTo>
                    <a:cubicBezTo>
                      <a:pt x="5395" y="4228"/>
                      <a:pt x="5383" y="4242"/>
                      <a:pt x="5370" y="4242"/>
                    </a:cubicBezTo>
                    <a:cubicBezTo>
                      <a:pt x="5275" y="4242"/>
                      <a:pt x="5149" y="3501"/>
                      <a:pt x="5190" y="3048"/>
                    </a:cubicBezTo>
                    <a:cubicBezTo>
                      <a:pt x="5213" y="2765"/>
                      <a:pt x="5203" y="2522"/>
                      <a:pt x="5165" y="2508"/>
                    </a:cubicBezTo>
                    <a:cubicBezTo>
                      <a:pt x="5163" y="2508"/>
                      <a:pt x="5162" y="2507"/>
                      <a:pt x="5160" y="2507"/>
                    </a:cubicBezTo>
                    <a:cubicBezTo>
                      <a:pt x="5123" y="2507"/>
                      <a:pt x="5083" y="2680"/>
                      <a:pt x="5070" y="2896"/>
                    </a:cubicBezTo>
                    <a:lnTo>
                      <a:pt x="5044" y="3311"/>
                    </a:lnTo>
                    <a:lnTo>
                      <a:pt x="4842" y="2867"/>
                    </a:lnTo>
                    <a:cubicBezTo>
                      <a:pt x="4610" y="2356"/>
                      <a:pt x="4665" y="2151"/>
                      <a:pt x="5233" y="1400"/>
                    </a:cubicBezTo>
                    <a:cubicBezTo>
                      <a:pt x="5514" y="1028"/>
                      <a:pt x="5650" y="877"/>
                      <a:pt x="5712" y="877"/>
                    </a:cubicBezTo>
                    <a:close/>
                    <a:moveTo>
                      <a:pt x="6063" y="3829"/>
                    </a:moveTo>
                    <a:cubicBezTo>
                      <a:pt x="6071" y="3829"/>
                      <a:pt x="6079" y="3833"/>
                      <a:pt x="6087" y="3843"/>
                    </a:cubicBezTo>
                    <a:cubicBezTo>
                      <a:pt x="6133" y="3891"/>
                      <a:pt x="6133" y="4026"/>
                      <a:pt x="6089" y="4140"/>
                    </a:cubicBezTo>
                    <a:cubicBezTo>
                      <a:pt x="6054" y="4230"/>
                      <a:pt x="6035" y="4278"/>
                      <a:pt x="6023" y="4278"/>
                    </a:cubicBezTo>
                    <a:cubicBezTo>
                      <a:pt x="6009" y="4278"/>
                      <a:pt x="6008" y="4206"/>
                      <a:pt x="6007" y="4051"/>
                    </a:cubicBezTo>
                    <a:cubicBezTo>
                      <a:pt x="6007" y="3915"/>
                      <a:pt x="6030" y="3829"/>
                      <a:pt x="6063" y="3829"/>
                    </a:cubicBezTo>
                    <a:close/>
                    <a:moveTo>
                      <a:pt x="6790" y="3324"/>
                    </a:moveTo>
                    <a:cubicBezTo>
                      <a:pt x="6803" y="3324"/>
                      <a:pt x="6808" y="3534"/>
                      <a:pt x="6799" y="3785"/>
                    </a:cubicBezTo>
                    <a:cubicBezTo>
                      <a:pt x="6788" y="4178"/>
                      <a:pt x="6815" y="4273"/>
                      <a:pt x="6962" y="4347"/>
                    </a:cubicBezTo>
                    <a:cubicBezTo>
                      <a:pt x="7018" y="4375"/>
                      <a:pt x="7068" y="4391"/>
                      <a:pt x="7122" y="4391"/>
                    </a:cubicBezTo>
                    <a:cubicBezTo>
                      <a:pt x="7278" y="4391"/>
                      <a:pt x="7465" y="4254"/>
                      <a:pt x="7901" y="3871"/>
                    </a:cubicBezTo>
                    <a:cubicBezTo>
                      <a:pt x="8249" y="3566"/>
                      <a:pt x="8586" y="3377"/>
                      <a:pt x="8756" y="3377"/>
                    </a:cubicBezTo>
                    <a:cubicBezTo>
                      <a:pt x="8807" y="3377"/>
                      <a:pt x="8843" y="3395"/>
                      <a:pt x="8859" y="3431"/>
                    </a:cubicBezTo>
                    <a:cubicBezTo>
                      <a:pt x="8875" y="3470"/>
                      <a:pt x="8674" y="3734"/>
                      <a:pt x="8413" y="4018"/>
                    </a:cubicBezTo>
                    <a:cubicBezTo>
                      <a:pt x="8149" y="4300"/>
                      <a:pt x="7637" y="5009"/>
                      <a:pt x="7275" y="5587"/>
                    </a:cubicBezTo>
                    <a:cubicBezTo>
                      <a:pt x="6928" y="6139"/>
                      <a:pt x="6626" y="6570"/>
                      <a:pt x="6587" y="6570"/>
                    </a:cubicBezTo>
                    <a:cubicBezTo>
                      <a:pt x="6585" y="6570"/>
                      <a:pt x="6584" y="6570"/>
                      <a:pt x="6583" y="6568"/>
                    </a:cubicBezTo>
                    <a:cubicBezTo>
                      <a:pt x="6567" y="6531"/>
                      <a:pt x="6489" y="6036"/>
                      <a:pt x="6412" y="5472"/>
                    </a:cubicBezTo>
                    <a:cubicBezTo>
                      <a:pt x="6281" y="4523"/>
                      <a:pt x="6289" y="4402"/>
                      <a:pt x="6517" y="3891"/>
                    </a:cubicBezTo>
                    <a:cubicBezTo>
                      <a:pt x="6653" y="3585"/>
                      <a:pt x="6775" y="3331"/>
                      <a:pt x="6789" y="3324"/>
                    </a:cubicBezTo>
                    <a:cubicBezTo>
                      <a:pt x="6790" y="3324"/>
                      <a:pt x="6790" y="3324"/>
                      <a:pt x="6790" y="3324"/>
                    </a:cubicBezTo>
                    <a:close/>
                    <a:moveTo>
                      <a:pt x="4491" y="2728"/>
                    </a:moveTo>
                    <a:lnTo>
                      <a:pt x="4789" y="3517"/>
                    </a:lnTo>
                    <a:cubicBezTo>
                      <a:pt x="4951" y="3948"/>
                      <a:pt x="5058" y="4350"/>
                      <a:pt x="5024" y="4400"/>
                    </a:cubicBezTo>
                    <a:cubicBezTo>
                      <a:pt x="4965" y="4490"/>
                      <a:pt x="4915" y="6290"/>
                      <a:pt x="4952" y="6944"/>
                    </a:cubicBezTo>
                    <a:cubicBezTo>
                      <a:pt x="4961" y="7110"/>
                      <a:pt x="4973" y="7183"/>
                      <a:pt x="4986" y="7183"/>
                    </a:cubicBezTo>
                    <a:cubicBezTo>
                      <a:pt x="5020" y="7183"/>
                      <a:pt x="5057" y="6648"/>
                      <a:pt x="5054" y="5976"/>
                    </a:cubicBezTo>
                    <a:cubicBezTo>
                      <a:pt x="5052" y="5433"/>
                      <a:pt x="5063" y="4858"/>
                      <a:pt x="5076" y="4708"/>
                    </a:cubicBezTo>
                    <a:lnTo>
                      <a:pt x="5100" y="4437"/>
                    </a:lnTo>
                    <a:lnTo>
                      <a:pt x="5228" y="4711"/>
                    </a:lnTo>
                    <a:cubicBezTo>
                      <a:pt x="5306" y="4880"/>
                      <a:pt x="5326" y="5548"/>
                      <a:pt x="5280" y="6469"/>
                    </a:cubicBezTo>
                    <a:lnTo>
                      <a:pt x="5205" y="7953"/>
                    </a:lnTo>
                    <a:lnTo>
                      <a:pt x="4766" y="6941"/>
                    </a:lnTo>
                    <a:lnTo>
                      <a:pt x="4329" y="5930"/>
                    </a:lnTo>
                    <a:lnTo>
                      <a:pt x="4405" y="4922"/>
                    </a:lnTo>
                    <a:cubicBezTo>
                      <a:pt x="4448" y="4370"/>
                      <a:pt x="4451" y="3903"/>
                      <a:pt x="4412" y="3888"/>
                    </a:cubicBezTo>
                    <a:cubicBezTo>
                      <a:pt x="4411" y="3888"/>
                      <a:pt x="4410" y="3888"/>
                      <a:pt x="4410" y="3888"/>
                    </a:cubicBezTo>
                    <a:cubicBezTo>
                      <a:pt x="4372" y="3888"/>
                      <a:pt x="4318" y="4327"/>
                      <a:pt x="4290" y="4864"/>
                    </a:cubicBezTo>
                    <a:lnTo>
                      <a:pt x="4238" y="5867"/>
                    </a:lnTo>
                    <a:lnTo>
                      <a:pt x="3896" y="5270"/>
                    </a:lnTo>
                    <a:cubicBezTo>
                      <a:pt x="3706" y="4939"/>
                      <a:pt x="3289" y="4277"/>
                      <a:pt x="2960" y="3784"/>
                    </a:cubicBezTo>
                    <a:cubicBezTo>
                      <a:pt x="2555" y="3174"/>
                      <a:pt x="2404" y="2887"/>
                      <a:pt x="2519" y="2887"/>
                    </a:cubicBezTo>
                    <a:cubicBezTo>
                      <a:pt x="2597" y="2887"/>
                      <a:pt x="2801" y="3022"/>
                      <a:pt x="3132" y="3280"/>
                    </a:cubicBezTo>
                    <a:cubicBezTo>
                      <a:pt x="3399" y="3487"/>
                      <a:pt x="3592" y="3593"/>
                      <a:pt x="3754" y="3593"/>
                    </a:cubicBezTo>
                    <a:cubicBezTo>
                      <a:pt x="3951" y="3593"/>
                      <a:pt x="4101" y="3435"/>
                      <a:pt x="4282" y="3107"/>
                    </a:cubicBezTo>
                    <a:lnTo>
                      <a:pt x="4491" y="2728"/>
                    </a:lnTo>
                    <a:close/>
                    <a:moveTo>
                      <a:pt x="6176" y="4539"/>
                    </a:moveTo>
                    <a:cubicBezTo>
                      <a:pt x="6186" y="4539"/>
                      <a:pt x="6226" y="4764"/>
                      <a:pt x="6265" y="5046"/>
                    </a:cubicBezTo>
                    <a:cubicBezTo>
                      <a:pt x="6305" y="5328"/>
                      <a:pt x="6376" y="5861"/>
                      <a:pt x="6423" y="6218"/>
                    </a:cubicBezTo>
                    <a:cubicBezTo>
                      <a:pt x="6470" y="6573"/>
                      <a:pt x="6462" y="6979"/>
                      <a:pt x="6403" y="7107"/>
                    </a:cubicBezTo>
                    <a:cubicBezTo>
                      <a:pt x="6358" y="7209"/>
                      <a:pt x="6324" y="7268"/>
                      <a:pt x="6296" y="7268"/>
                    </a:cubicBezTo>
                    <a:cubicBezTo>
                      <a:pt x="6240" y="7268"/>
                      <a:pt x="6208" y="7031"/>
                      <a:pt x="6154" y="6432"/>
                    </a:cubicBezTo>
                    <a:cubicBezTo>
                      <a:pt x="6118" y="6018"/>
                      <a:pt x="6059" y="5653"/>
                      <a:pt x="6022" y="5611"/>
                    </a:cubicBezTo>
                    <a:cubicBezTo>
                      <a:pt x="6020" y="5609"/>
                      <a:pt x="6019" y="5608"/>
                      <a:pt x="6018" y="5608"/>
                    </a:cubicBezTo>
                    <a:cubicBezTo>
                      <a:pt x="5988" y="5608"/>
                      <a:pt x="6013" y="6044"/>
                      <a:pt x="6077" y="6607"/>
                    </a:cubicBezTo>
                    <a:cubicBezTo>
                      <a:pt x="6182" y="7555"/>
                      <a:pt x="6173" y="7729"/>
                      <a:pt x="5984" y="8095"/>
                    </a:cubicBezTo>
                    <a:lnTo>
                      <a:pt x="5770" y="8510"/>
                    </a:lnTo>
                    <a:lnTo>
                      <a:pt x="5770" y="8510"/>
                    </a:lnTo>
                    <a:lnTo>
                      <a:pt x="5786" y="7516"/>
                    </a:lnTo>
                    <a:cubicBezTo>
                      <a:pt x="5815" y="5882"/>
                      <a:pt x="5974" y="4672"/>
                      <a:pt x="6176" y="4539"/>
                    </a:cubicBezTo>
                    <a:cubicBezTo>
                      <a:pt x="6176" y="4539"/>
                      <a:pt x="6176" y="4539"/>
                      <a:pt x="6176" y="4539"/>
                    </a:cubicBezTo>
                    <a:close/>
                    <a:moveTo>
                      <a:pt x="9083" y="3689"/>
                    </a:moveTo>
                    <a:cubicBezTo>
                      <a:pt x="9142" y="3689"/>
                      <a:pt x="9193" y="3713"/>
                      <a:pt x="9211" y="3756"/>
                    </a:cubicBezTo>
                    <a:cubicBezTo>
                      <a:pt x="9438" y="4269"/>
                      <a:pt x="9277" y="5319"/>
                      <a:pt x="8703" y="7052"/>
                    </a:cubicBezTo>
                    <a:cubicBezTo>
                      <a:pt x="8452" y="7814"/>
                      <a:pt x="8272" y="8483"/>
                      <a:pt x="8302" y="8551"/>
                    </a:cubicBezTo>
                    <a:cubicBezTo>
                      <a:pt x="8353" y="8668"/>
                      <a:pt x="8455" y="8727"/>
                      <a:pt x="8604" y="8727"/>
                    </a:cubicBezTo>
                    <a:cubicBezTo>
                      <a:pt x="8726" y="8727"/>
                      <a:pt x="8879" y="8687"/>
                      <a:pt x="9061" y="8609"/>
                    </a:cubicBezTo>
                    <a:lnTo>
                      <a:pt x="9457" y="8437"/>
                    </a:lnTo>
                    <a:lnTo>
                      <a:pt x="9170" y="8733"/>
                    </a:lnTo>
                    <a:cubicBezTo>
                      <a:pt x="9010" y="8896"/>
                      <a:pt x="8633" y="9297"/>
                      <a:pt x="8329" y="9625"/>
                    </a:cubicBezTo>
                    <a:cubicBezTo>
                      <a:pt x="8025" y="9954"/>
                      <a:pt x="7764" y="10227"/>
                      <a:pt x="7751" y="10233"/>
                    </a:cubicBezTo>
                    <a:cubicBezTo>
                      <a:pt x="7751" y="10233"/>
                      <a:pt x="7751" y="10233"/>
                      <a:pt x="7750" y="10233"/>
                    </a:cubicBezTo>
                    <a:cubicBezTo>
                      <a:pt x="7735" y="10233"/>
                      <a:pt x="7659" y="9907"/>
                      <a:pt x="7580" y="9495"/>
                    </a:cubicBezTo>
                    <a:cubicBezTo>
                      <a:pt x="7502" y="9081"/>
                      <a:pt x="7399" y="8670"/>
                      <a:pt x="7355" y="8574"/>
                    </a:cubicBezTo>
                    <a:cubicBezTo>
                      <a:pt x="7350" y="8564"/>
                      <a:pt x="7346" y="8559"/>
                      <a:pt x="7343" y="8559"/>
                    </a:cubicBezTo>
                    <a:cubicBezTo>
                      <a:pt x="7320" y="8559"/>
                      <a:pt x="7366" y="8895"/>
                      <a:pt x="7455" y="9368"/>
                    </a:cubicBezTo>
                    <a:cubicBezTo>
                      <a:pt x="7569" y="9969"/>
                      <a:pt x="7597" y="10405"/>
                      <a:pt x="7532" y="10520"/>
                    </a:cubicBezTo>
                    <a:cubicBezTo>
                      <a:pt x="7455" y="10652"/>
                      <a:pt x="7393" y="10718"/>
                      <a:pt x="7345" y="10718"/>
                    </a:cubicBezTo>
                    <a:cubicBezTo>
                      <a:pt x="7299" y="10718"/>
                      <a:pt x="7265" y="10660"/>
                      <a:pt x="7243" y="10542"/>
                    </a:cubicBezTo>
                    <a:cubicBezTo>
                      <a:pt x="7102" y="9817"/>
                      <a:pt x="7014" y="9463"/>
                      <a:pt x="6971" y="9447"/>
                    </a:cubicBezTo>
                    <a:cubicBezTo>
                      <a:pt x="6969" y="9446"/>
                      <a:pt x="6967" y="9446"/>
                      <a:pt x="6965" y="9446"/>
                    </a:cubicBezTo>
                    <a:cubicBezTo>
                      <a:pt x="6919" y="9446"/>
                      <a:pt x="6957" y="9693"/>
                      <a:pt x="7104" y="10331"/>
                    </a:cubicBezTo>
                    <a:cubicBezTo>
                      <a:pt x="7195" y="10731"/>
                      <a:pt x="7185" y="10926"/>
                      <a:pt x="7068" y="11112"/>
                    </a:cubicBezTo>
                    <a:cubicBezTo>
                      <a:pt x="6986" y="11242"/>
                      <a:pt x="6896" y="11341"/>
                      <a:pt x="6865" y="11341"/>
                    </a:cubicBezTo>
                    <a:cubicBezTo>
                      <a:pt x="6863" y="11341"/>
                      <a:pt x="6862" y="11341"/>
                      <a:pt x="6860" y="11341"/>
                    </a:cubicBezTo>
                    <a:cubicBezTo>
                      <a:pt x="6831" y="11331"/>
                      <a:pt x="6769" y="11025"/>
                      <a:pt x="6720" y="10659"/>
                    </a:cubicBezTo>
                    <a:cubicBezTo>
                      <a:pt x="6673" y="10320"/>
                      <a:pt x="6615" y="10069"/>
                      <a:pt x="6582" y="10069"/>
                    </a:cubicBezTo>
                    <a:cubicBezTo>
                      <a:pt x="6579" y="10069"/>
                      <a:pt x="6576" y="10071"/>
                      <a:pt x="6574" y="10074"/>
                    </a:cubicBezTo>
                    <a:cubicBezTo>
                      <a:pt x="6543" y="10116"/>
                      <a:pt x="6574" y="10451"/>
                      <a:pt x="6641" y="10819"/>
                    </a:cubicBezTo>
                    <a:cubicBezTo>
                      <a:pt x="6740" y="11372"/>
                      <a:pt x="6683" y="11930"/>
                      <a:pt x="6535" y="11930"/>
                    </a:cubicBezTo>
                    <a:cubicBezTo>
                      <a:pt x="6527" y="11930"/>
                      <a:pt x="6519" y="11928"/>
                      <a:pt x="6511" y="11925"/>
                    </a:cubicBezTo>
                    <a:cubicBezTo>
                      <a:pt x="6435" y="11894"/>
                      <a:pt x="6086" y="8551"/>
                      <a:pt x="6139" y="8359"/>
                    </a:cubicBezTo>
                    <a:cubicBezTo>
                      <a:pt x="6166" y="8265"/>
                      <a:pt x="6191" y="8218"/>
                      <a:pt x="6214" y="8218"/>
                    </a:cubicBezTo>
                    <a:cubicBezTo>
                      <a:pt x="6254" y="8218"/>
                      <a:pt x="6287" y="8370"/>
                      <a:pt x="6311" y="8670"/>
                    </a:cubicBezTo>
                    <a:cubicBezTo>
                      <a:pt x="6340" y="9028"/>
                      <a:pt x="6353" y="9148"/>
                      <a:pt x="6385" y="9148"/>
                    </a:cubicBezTo>
                    <a:cubicBezTo>
                      <a:pt x="6398" y="9148"/>
                      <a:pt x="6414" y="9127"/>
                      <a:pt x="6436" y="9094"/>
                    </a:cubicBezTo>
                    <a:cubicBezTo>
                      <a:pt x="6468" y="9047"/>
                      <a:pt x="6454" y="8797"/>
                      <a:pt x="6403" y="8535"/>
                    </a:cubicBezTo>
                    <a:cubicBezTo>
                      <a:pt x="6353" y="8274"/>
                      <a:pt x="6368" y="7933"/>
                      <a:pt x="6436" y="7774"/>
                    </a:cubicBezTo>
                    <a:cubicBezTo>
                      <a:pt x="6499" y="7629"/>
                      <a:pt x="6536" y="7545"/>
                      <a:pt x="6563" y="7545"/>
                    </a:cubicBezTo>
                    <a:cubicBezTo>
                      <a:pt x="6601" y="7545"/>
                      <a:pt x="6618" y="7722"/>
                      <a:pt x="6656" y="8150"/>
                    </a:cubicBezTo>
                    <a:cubicBezTo>
                      <a:pt x="6682" y="8472"/>
                      <a:pt x="6729" y="8744"/>
                      <a:pt x="6756" y="8756"/>
                    </a:cubicBezTo>
                    <a:cubicBezTo>
                      <a:pt x="6756" y="8756"/>
                      <a:pt x="6757" y="8756"/>
                      <a:pt x="6757" y="8756"/>
                    </a:cubicBezTo>
                    <a:cubicBezTo>
                      <a:pt x="6784" y="8756"/>
                      <a:pt x="6771" y="8406"/>
                      <a:pt x="6731" y="7980"/>
                    </a:cubicBezTo>
                    <a:cubicBezTo>
                      <a:pt x="6657" y="7206"/>
                      <a:pt x="6668" y="7166"/>
                      <a:pt x="7077" y="6433"/>
                    </a:cubicBezTo>
                    <a:cubicBezTo>
                      <a:pt x="7632" y="5442"/>
                      <a:pt x="8785" y="3799"/>
                      <a:pt x="8989" y="3709"/>
                    </a:cubicBezTo>
                    <a:cubicBezTo>
                      <a:pt x="9020" y="3695"/>
                      <a:pt x="9053" y="3689"/>
                      <a:pt x="9083" y="3689"/>
                    </a:cubicBezTo>
                    <a:close/>
                    <a:moveTo>
                      <a:pt x="1092" y="11829"/>
                    </a:moveTo>
                    <a:cubicBezTo>
                      <a:pt x="1136" y="11829"/>
                      <a:pt x="1183" y="11869"/>
                      <a:pt x="1211" y="11933"/>
                    </a:cubicBezTo>
                    <a:cubicBezTo>
                      <a:pt x="1243" y="12006"/>
                      <a:pt x="1227" y="12055"/>
                      <a:pt x="1171" y="12055"/>
                    </a:cubicBezTo>
                    <a:cubicBezTo>
                      <a:pt x="1167" y="12055"/>
                      <a:pt x="1163" y="12055"/>
                      <a:pt x="1158" y="12055"/>
                    </a:cubicBezTo>
                    <a:cubicBezTo>
                      <a:pt x="1094" y="12047"/>
                      <a:pt x="1034" y="12008"/>
                      <a:pt x="1013" y="11958"/>
                    </a:cubicBezTo>
                    <a:cubicBezTo>
                      <a:pt x="991" y="11908"/>
                      <a:pt x="1011" y="11859"/>
                      <a:pt x="1063" y="11835"/>
                    </a:cubicBezTo>
                    <a:cubicBezTo>
                      <a:pt x="1073" y="11831"/>
                      <a:pt x="1082" y="11829"/>
                      <a:pt x="1092" y="11829"/>
                    </a:cubicBezTo>
                    <a:close/>
                    <a:moveTo>
                      <a:pt x="1330" y="11772"/>
                    </a:moveTo>
                    <a:cubicBezTo>
                      <a:pt x="1346" y="11772"/>
                      <a:pt x="1367" y="11776"/>
                      <a:pt x="1392" y="11783"/>
                    </a:cubicBezTo>
                    <a:cubicBezTo>
                      <a:pt x="1482" y="11809"/>
                      <a:pt x="1578" y="11933"/>
                      <a:pt x="1609" y="12064"/>
                    </a:cubicBezTo>
                    <a:cubicBezTo>
                      <a:pt x="1643" y="12209"/>
                      <a:pt x="1622" y="12278"/>
                      <a:pt x="1574" y="12278"/>
                    </a:cubicBezTo>
                    <a:cubicBezTo>
                      <a:pt x="1519" y="12278"/>
                      <a:pt x="1428" y="12182"/>
                      <a:pt x="1348" y="12002"/>
                    </a:cubicBezTo>
                    <a:cubicBezTo>
                      <a:pt x="1273" y="11834"/>
                      <a:pt x="1264" y="11772"/>
                      <a:pt x="1330" y="11772"/>
                    </a:cubicBezTo>
                    <a:close/>
                    <a:moveTo>
                      <a:pt x="2203" y="3210"/>
                    </a:moveTo>
                    <a:lnTo>
                      <a:pt x="2771" y="4058"/>
                    </a:lnTo>
                    <a:cubicBezTo>
                      <a:pt x="3084" y="4523"/>
                      <a:pt x="3552" y="5357"/>
                      <a:pt x="3806" y="5903"/>
                    </a:cubicBezTo>
                    <a:cubicBezTo>
                      <a:pt x="4060" y="6450"/>
                      <a:pt x="4273" y="6997"/>
                      <a:pt x="4274" y="7111"/>
                    </a:cubicBezTo>
                    <a:cubicBezTo>
                      <a:pt x="4275" y="7199"/>
                      <a:pt x="4279" y="7242"/>
                      <a:pt x="4286" y="7242"/>
                    </a:cubicBezTo>
                    <a:cubicBezTo>
                      <a:pt x="4293" y="7242"/>
                      <a:pt x="4304" y="7208"/>
                      <a:pt x="4320" y="7142"/>
                    </a:cubicBezTo>
                    <a:cubicBezTo>
                      <a:pt x="4326" y="7118"/>
                      <a:pt x="4334" y="7105"/>
                      <a:pt x="4346" y="7105"/>
                    </a:cubicBezTo>
                    <a:cubicBezTo>
                      <a:pt x="4400" y="7105"/>
                      <a:pt x="4525" y="7377"/>
                      <a:pt x="4808" y="8078"/>
                    </a:cubicBezTo>
                    <a:cubicBezTo>
                      <a:pt x="5199" y="9057"/>
                      <a:pt x="5256" y="9277"/>
                      <a:pt x="5266" y="9916"/>
                    </a:cubicBezTo>
                    <a:cubicBezTo>
                      <a:pt x="5273" y="10320"/>
                      <a:pt x="5317" y="11017"/>
                      <a:pt x="5363" y="11478"/>
                    </a:cubicBezTo>
                    <a:cubicBezTo>
                      <a:pt x="5406" y="11934"/>
                      <a:pt x="5426" y="12297"/>
                      <a:pt x="5406" y="12297"/>
                    </a:cubicBezTo>
                    <a:cubicBezTo>
                      <a:pt x="5406" y="12297"/>
                      <a:pt x="5406" y="12297"/>
                      <a:pt x="5405" y="12297"/>
                    </a:cubicBezTo>
                    <a:cubicBezTo>
                      <a:pt x="5332" y="12269"/>
                      <a:pt x="4869" y="9602"/>
                      <a:pt x="4802" y="8825"/>
                    </a:cubicBezTo>
                    <a:cubicBezTo>
                      <a:pt x="4768" y="8411"/>
                      <a:pt x="4715" y="8070"/>
                      <a:pt x="4687" y="8058"/>
                    </a:cubicBezTo>
                    <a:cubicBezTo>
                      <a:pt x="4686" y="8057"/>
                      <a:pt x="4686" y="8057"/>
                      <a:pt x="4685" y="8057"/>
                    </a:cubicBezTo>
                    <a:cubicBezTo>
                      <a:pt x="4602" y="8057"/>
                      <a:pt x="4818" y="9887"/>
                      <a:pt x="5046" y="11105"/>
                    </a:cubicBezTo>
                    <a:cubicBezTo>
                      <a:pt x="5170" y="11763"/>
                      <a:pt x="5253" y="12331"/>
                      <a:pt x="5233" y="12380"/>
                    </a:cubicBezTo>
                    <a:cubicBezTo>
                      <a:pt x="5232" y="12383"/>
                      <a:pt x="5230" y="12384"/>
                      <a:pt x="5227" y="12384"/>
                    </a:cubicBezTo>
                    <a:cubicBezTo>
                      <a:pt x="5194" y="12384"/>
                      <a:pt x="5059" y="12093"/>
                      <a:pt x="4911" y="11699"/>
                    </a:cubicBezTo>
                    <a:cubicBezTo>
                      <a:pt x="4695" y="11121"/>
                      <a:pt x="4582" y="10552"/>
                      <a:pt x="4447" y="9365"/>
                    </a:cubicBezTo>
                    <a:cubicBezTo>
                      <a:pt x="4349" y="8506"/>
                      <a:pt x="4245" y="7817"/>
                      <a:pt x="4216" y="7817"/>
                    </a:cubicBezTo>
                    <a:cubicBezTo>
                      <a:pt x="4216" y="7817"/>
                      <a:pt x="4216" y="7817"/>
                      <a:pt x="4215" y="7817"/>
                    </a:cubicBezTo>
                    <a:cubicBezTo>
                      <a:pt x="4186" y="7830"/>
                      <a:pt x="4262" y="8593"/>
                      <a:pt x="4386" y="9522"/>
                    </a:cubicBezTo>
                    <a:cubicBezTo>
                      <a:pt x="4509" y="10451"/>
                      <a:pt x="4578" y="11219"/>
                      <a:pt x="4540" y="11235"/>
                    </a:cubicBezTo>
                    <a:cubicBezTo>
                      <a:pt x="4535" y="11237"/>
                      <a:pt x="4530" y="11238"/>
                      <a:pt x="4524" y="11238"/>
                    </a:cubicBezTo>
                    <a:cubicBezTo>
                      <a:pt x="4378" y="11238"/>
                      <a:pt x="4130" y="10421"/>
                      <a:pt x="3973" y="9402"/>
                    </a:cubicBezTo>
                    <a:cubicBezTo>
                      <a:pt x="3878" y="8795"/>
                      <a:pt x="3767" y="8260"/>
                      <a:pt x="3728" y="8217"/>
                    </a:cubicBezTo>
                    <a:cubicBezTo>
                      <a:pt x="3727" y="8215"/>
                      <a:pt x="3725" y="8214"/>
                      <a:pt x="3724" y="8214"/>
                    </a:cubicBezTo>
                    <a:cubicBezTo>
                      <a:pt x="3693" y="8214"/>
                      <a:pt x="3750" y="8677"/>
                      <a:pt x="3852" y="9273"/>
                    </a:cubicBezTo>
                    <a:cubicBezTo>
                      <a:pt x="3958" y="9896"/>
                      <a:pt x="4019" y="10419"/>
                      <a:pt x="3985" y="10435"/>
                    </a:cubicBezTo>
                    <a:cubicBezTo>
                      <a:pt x="3978" y="10439"/>
                      <a:pt x="3970" y="10440"/>
                      <a:pt x="3962" y="10440"/>
                    </a:cubicBezTo>
                    <a:cubicBezTo>
                      <a:pt x="3788" y="10440"/>
                      <a:pt x="3471" y="9683"/>
                      <a:pt x="3345" y="8948"/>
                    </a:cubicBezTo>
                    <a:cubicBezTo>
                      <a:pt x="3267" y="8502"/>
                      <a:pt x="3183" y="8130"/>
                      <a:pt x="3151" y="8118"/>
                    </a:cubicBezTo>
                    <a:cubicBezTo>
                      <a:pt x="3150" y="8118"/>
                      <a:pt x="3150" y="8118"/>
                      <a:pt x="3149" y="8118"/>
                    </a:cubicBezTo>
                    <a:cubicBezTo>
                      <a:pt x="3120" y="8118"/>
                      <a:pt x="3155" y="8428"/>
                      <a:pt x="3230" y="8827"/>
                    </a:cubicBezTo>
                    <a:cubicBezTo>
                      <a:pt x="3305" y="9233"/>
                      <a:pt x="3338" y="9570"/>
                      <a:pt x="3305" y="9586"/>
                    </a:cubicBezTo>
                    <a:cubicBezTo>
                      <a:pt x="3297" y="9590"/>
                      <a:pt x="3288" y="9591"/>
                      <a:pt x="3279" y="9591"/>
                    </a:cubicBezTo>
                    <a:cubicBezTo>
                      <a:pt x="3132" y="9591"/>
                      <a:pt x="2899" y="9102"/>
                      <a:pt x="2795" y="8554"/>
                    </a:cubicBezTo>
                    <a:cubicBezTo>
                      <a:pt x="2731" y="8217"/>
                      <a:pt x="2655" y="7928"/>
                      <a:pt x="2625" y="7916"/>
                    </a:cubicBezTo>
                    <a:cubicBezTo>
                      <a:pt x="2624" y="7916"/>
                      <a:pt x="2623" y="7915"/>
                      <a:pt x="2622" y="7915"/>
                    </a:cubicBezTo>
                    <a:cubicBezTo>
                      <a:pt x="2566" y="7915"/>
                      <a:pt x="2666" y="8595"/>
                      <a:pt x="2759" y="8832"/>
                    </a:cubicBezTo>
                    <a:cubicBezTo>
                      <a:pt x="2781" y="8888"/>
                      <a:pt x="2783" y="8917"/>
                      <a:pt x="2764" y="8917"/>
                    </a:cubicBezTo>
                    <a:cubicBezTo>
                      <a:pt x="2738" y="8917"/>
                      <a:pt x="2673" y="8867"/>
                      <a:pt x="2564" y="8766"/>
                    </a:cubicBezTo>
                    <a:cubicBezTo>
                      <a:pt x="2358" y="8577"/>
                      <a:pt x="2276" y="8423"/>
                      <a:pt x="2197" y="8070"/>
                    </a:cubicBezTo>
                    <a:cubicBezTo>
                      <a:pt x="2148" y="7848"/>
                      <a:pt x="2085" y="7687"/>
                      <a:pt x="2051" y="7687"/>
                    </a:cubicBezTo>
                    <a:cubicBezTo>
                      <a:pt x="2047" y="7687"/>
                      <a:pt x="2044" y="7690"/>
                      <a:pt x="2041" y="7694"/>
                    </a:cubicBezTo>
                    <a:cubicBezTo>
                      <a:pt x="2013" y="7734"/>
                      <a:pt x="2021" y="7849"/>
                      <a:pt x="2061" y="7936"/>
                    </a:cubicBezTo>
                    <a:cubicBezTo>
                      <a:pt x="2119" y="8067"/>
                      <a:pt x="2124" y="8131"/>
                      <a:pt x="2081" y="8131"/>
                    </a:cubicBezTo>
                    <a:cubicBezTo>
                      <a:pt x="2006" y="8131"/>
                      <a:pt x="1787" y="7938"/>
                      <a:pt x="1451" y="7568"/>
                    </a:cubicBezTo>
                    <a:cubicBezTo>
                      <a:pt x="1003" y="7075"/>
                      <a:pt x="926" y="6953"/>
                      <a:pt x="1010" y="6869"/>
                    </a:cubicBezTo>
                    <a:cubicBezTo>
                      <a:pt x="1064" y="6815"/>
                      <a:pt x="1158" y="6790"/>
                      <a:pt x="1277" y="6790"/>
                    </a:cubicBezTo>
                    <a:cubicBezTo>
                      <a:pt x="1544" y="6790"/>
                      <a:pt x="1936" y="6917"/>
                      <a:pt x="2270" y="7132"/>
                    </a:cubicBezTo>
                    <a:cubicBezTo>
                      <a:pt x="2505" y="7283"/>
                      <a:pt x="2667" y="7354"/>
                      <a:pt x="2783" y="7354"/>
                    </a:cubicBezTo>
                    <a:cubicBezTo>
                      <a:pt x="2824" y="7354"/>
                      <a:pt x="2859" y="7345"/>
                      <a:pt x="2890" y="7328"/>
                    </a:cubicBezTo>
                    <a:cubicBezTo>
                      <a:pt x="3043" y="7241"/>
                      <a:pt x="3024" y="7142"/>
                      <a:pt x="2661" y="6203"/>
                    </a:cubicBezTo>
                    <a:cubicBezTo>
                      <a:pt x="2224" y="5066"/>
                      <a:pt x="2123" y="4560"/>
                      <a:pt x="2171" y="3749"/>
                    </a:cubicBezTo>
                    <a:lnTo>
                      <a:pt x="2203" y="3210"/>
                    </a:lnTo>
                    <a:close/>
                    <a:moveTo>
                      <a:pt x="5962" y="8838"/>
                    </a:moveTo>
                    <a:cubicBezTo>
                      <a:pt x="5965" y="8838"/>
                      <a:pt x="5968" y="8839"/>
                      <a:pt x="5971" y="8840"/>
                    </a:cubicBezTo>
                    <a:cubicBezTo>
                      <a:pt x="5991" y="8849"/>
                      <a:pt x="6094" y="9593"/>
                      <a:pt x="6202" y="10498"/>
                    </a:cubicBezTo>
                    <a:cubicBezTo>
                      <a:pt x="6365" y="11873"/>
                      <a:pt x="6372" y="12194"/>
                      <a:pt x="6240" y="12468"/>
                    </a:cubicBezTo>
                    <a:lnTo>
                      <a:pt x="6081" y="12795"/>
                    </a:lnTo>
                    <a:lnTo>
                      <a:pt x="6049" y="12557"/>
                    </a:lnTo>
                    <a:cubicBezTo>
                      <a:pt x="5834" y="11014"/>
                      <a:pt x="5787" y="8838"/>
                      <a:pt x="5962" y="8838"/>
                    </a:cubicBezTo>
                    <a:close/>
                    <a:moveTo>
                      <a:pt x="1069" y="12400"/>
                    </a:moveTo>
                    <a:cubicBezTo>
                      <a:pt x="1093" y="12400"/>
                      <a:pt x="1130" y="12413"/>
                      <a:pt x="1181" y="12433"/>
                    </a:cubicBezTo>
                    <a:cubicBezTo>
                      <a:pt x="1348" y="12496"/>
                      <a:pt x="1415" y="12616"/>
                      <a:pt x="1561" y="13098"/>
                    </a:cubicBezTo>
                    <a:cubicBezTo>
                      <a:pt x="1659" y="13426"/>
                      <a:pt x="1694" y="13562"/>
                      <a:pt x="1665" y="13562"/>
                    </a:cubicBezTo>
                    <a:cubicBezTo>
                      <a:pt x="1649" y="13562"/>
                      <a:pt x="1614" y="13521"/>
                      <a:pt x="1560" y="13449"/>
                    </a:cubicBezTo>
                    <a:cubicBezTo>
                      <a:pt x="1462" y="13320"/>
                      <a:pt x="1291" y="13017"/>
                      <a:pt x="1180" y="12783"/>
                    </a:cubicBezTo>
                    <a:cubicBezTo>
                      <a:pt x="1043" y="12492"/>
                      <a:pt x="1006" y="12400"/>
                      <a:pt x="1069" y="12400"/>
                    </a:cubicBezTo>
                    <a:close/>
                    <a:moveTo>
                      <a:pt x="1625" y="12692"/>
                    </a:moveTo>
                    <a:cubicBezTo>
                      <a:pt x="1645" y="12692"/>
                      <a:pt x="1675" y="12706"/>
                      <a:pt x="1717" y="12730"/>
                    </a:cubicBezTo>
                    <a:cubicBezTo>
                      <a:pt x="1830" y="12795"/>
                      <a:pt x="1942" y="13017"/>
                      <a:pt x="2080" y="13449"/>
                    </a:cubicBezTo>
                    <a:cubicBezTo>
                      <a:pt x="2188" y="13788"/>
                      <a:pt x="2311" y="14154"/>
                      <a:pt x="2351" y="14252"/>
                    </a:cubicBezTo>
                    <a:cubicBezTo>
                      <a:pt x="2389" y="14342"/>
                      <a:pt x="2400" y="14383"/>
                      <a:pt x="2376" y="14383"/>
                    </a:cubicBezTo>
                    <a:cubicBezTo>
                      <a:pt x="2360" y="14383"/>
                      <a:pt x="2330" y="14366"/>
                      <a:pt x="2282" y="14335"/>
                    </a:cubicBezTo>
                    <a:cubicBezTo>
                      <a:pt x="2117" y="14228"/>
                      <a:pt x="1729" y="13407"/>
                      <a:pt x="1626" y="12949"/>
                    </a:cubicBezTo>
                    <a:cubicBezTo>
                      <a:pt x="1585" y="12764"/>
                      <a:pt x="1578" y="12692"/>
                      <a:pt x="1625" y="12692"/>
                    </a:cubicBezTo>
                    <a:close/>
                    <a:moveTo>
                      <a:pt x="9607" y="12991"/>
                    </a:moveTo>
                    <a:cubicBezTo>
                      <a:pt x="9635" y="12991"/>
                      <a:pt x="9652" y="13008"/>
                      <a:pt x="9664" y="13036"/>
                    </a:cubicBezTo>
                    <a:cubicBezTo>
                      <a:pt x="9711" y="13143"/>
                      <a:pt x="9234" y="14189"/>
                      <a:pt x="8980" y="14537"/>
                    </a:cubicBezTo>
                    <a:cubicBezTo>
                      <a:pt x="8887" y="14662"/>
                      <a:pt x="8828" y="14733"/>
                      <a:pt x="8783" y="14733"/>
                    </a:cubicBezTo>
                    <a:cubicBezTo>
                      <a:pt x="8715" y="14733"/>
                      <a:pt x="8680" y="14573"/>
                      <a:pt x="8616" y="14193"/>
                    </a:cubicBezTo>
                    <a:cubicBezTo>
                      <a:pt x="8548" y="13788"/>
                      <a:pt x="8561" y="13761"/>
                      <a:pt x="8985" y="13419"/>
                    </a:cubicBezTo>
                    <a:cubicBezTo>
                      <a:pt x="9372" y="13107"/>
                      <a:pt x="9531" y="12991"/>
                      <a:pt x="9607" y="12991"/>
                    </a:cubicBezTo>
                    <a:close/>
                    <a:moveTo>
                      <a:pt x="2095" y="12936"/>
                    </a:moveTo>
                    <a:cubicBezTo>
                      <a:pt x="2109" y="12936"/>
                      <a:pt x="2126" y="12940"/>
                      <a:pt x="2147" y="12948"/>
                    </a:cubicBezTo>
                    <a:cubicBezTo>
                      <a:pt x="2295" y="13004"/>
                      <a:pt x="2369" y="13163"/>
                      <a:pt x="2615" y="13955"/>
                    </a:cubicBezTo>
                    <a:cubicBezTo>
                      <a:pt x="2802" y="14562"/>
                      <a:pt x="2849" y="14858"/>
                      <a:pt x="2796" y="14858"/>
                    </a:cubicBezTo>
                    <a:cubicBezTo>
                      <a:pt x="2738" y="14858"/>
                      <a:pt x="2563" y="14514"/>
                      <a:pt x="2320" y="13845"/>
                    </a:cubicBezTo>
                    <a:cubicBezTo>
                      <a:pt x="2057" y="13127"/>
                      <a:pt x="2004" y="12936"/>
                      <a:pt x="2095" y="12936"/>
                    </a:cubicBezTo>
                    <a:close/>
                    <a:moveTo>
                      <a:pt x="2526" y="13123"/>
                    </a:moveTo>
                    <a:cubicBezTo>
                      <a:pt x="2544" y="13123"/>
                      <a:pt x="2575" y="13142"/>
                      <a:pt x="2620" y="13177"/>
                    </a:cubicBezTo>
                    <a:cubicBezTo>
                      <a:pt x="2710" y="13243"/>
                      <a:pt x="2823" y="13464"/>
                      <a:pt x="2881" y="13678"/>
                    </a:cubicBezTo>
                    <a:cubicBezTo>
                      <a:pt x="3193" y="14821"/>
                      <a:pt x="3275" y="15192"/>
                      <a:pt x="3199" y="15192"/>
                    </a:cubicBezTo>
                    <a:cubicBezTo>
                      <a:pt x="3190" y="15192"/>
                      <a:pt x="3179" y="15187"/>
                      <a:pt x="3166" y="15177"/>
                    </a:cubicBezTo>
                    <a:cubicBezTo>
                      <a:pt x="3053" y="15091"/>
                      <a:pt x="2796" y="14345"/>
                      <a:pt x="2549" y="13387"/>
                    </a:cubicBezTo>
                    <a:cubicBezTo>
                      <a:pt x="2501" y="13199"/>
                      <a:pt x="2489" y="13123"/>
                      <a:pt x="2526" y="13123"/>
                    </a:cubicBezTo>
                    <a:close/>
                    <a:moveTo>
                      <a:pt x="8409" y="13931"/>
                    </a:moveTo>
                    <a:cubicBezTo>
                      <a:pt x="8460" y="13931"/>
                      <a:pt x="8497" y="13968"/>
                      <a:pt x="8500" y="14046"/>
                    </a:cubicBezTo>
                    <a:cubicBezTo>
                      <a:pt x="8505" y="14138"/>
                      <a:pt x="8549" y="14375"/>
                      <a:pt x="8603" y="14581"/>
                    </a:cubicBezTo>
                    <a:cubicBezTo>
                      <a:pt x="8665" y="14807"/>
                      <a:pt x="8652" y="15017"/>
                      <a:pt x="8572" y="15121"/>
                    </a:cubicBezTo>
                    <a:cubicBezTo>
                      <a:pt x="8504" y="15209"/>
                      <a:pt x="8436" y="15273"/>
                      <a:pt x="8410" y="15273"/>
                    </a:cubicBezTo>
                    <a:cubicBezTo>
                      <a:pt x="8408" y="15273"/>
                      <a:pt x="8406" y="15273"/>
                      <a:pt x="8405" y="15272"/>
                    </a:cubicBezTo>
                    <a:cubicBezTo>
                      <a:pt x="8308" y="15235"/>
                      <a:pt x="8117" y="14201"/>
                      <a:pt x="8185" y="14098"/>
                    </a:cubicBezTo>
                    <a:cubicBezTo>
                      <a:pt x="8259" y="13988"/>
                      <a:pt x="8345" y="13931"/>
                      <a:pt x="8409" y="13931"/>
                    </a:cubicBezTo>
                    <a:close/>
                    <a:moveTo>
                      <a:pt x="840" y="7424"/>
                    </a:moveTo>
                    <a:cubicBezTo>
                      <a:pt x="865" y="7424"/>
                      <a:pt x="1171" y="7746"/>
                      <a:pt x="1518" y="8139"/>
                    </a:cubicBezTo>
                    <a:cubicBezTo>
                      <a:pt x="2276" y="8999"/>
                      <a:pt x="2343" y="9135"/>
                      <a:pt x="2569" y="10261"/>
                    </a:cubicBezTo>
                    <a:cubicBezTo>
                      <a:pt x="2663" y="10732"/>
                      <a:pt x="2763" y="11128"/>
                      <a:pt x="2792" y="11141"/>
                    </a:cubicBezTo>
                    <a:cubicBezTo>
                      <a:pt x="2793" y="11142"/>
                      <a:pt x="2794" y="11142"/>
                      <a:pt x="2794" y="11142"/>
                    </a:cubicBezTo>
                    <a:cubicBezTo>
                      <a:pt x="2820" y="11142"/>
                      <a:pt x="2771" y="10812"/>
                      <a:pt x="2685" y="10409"/>
                    </a:cubicBezTo>
                    <a:cubicBezTo>
                      <a:pt x="2530" y="9672"/>
                      <a:pt x="2483" y="9367"/>
                      <a:pt x="2553" y="9367"/>
                    </a:cubicBezTo>
                    <a:cubicBezTo>
                      <a:pt x="2587" y="9367"/>
                      <a:pt x="2648" y="9438"/>
                      <a:pt x="2738" y="9567"/>
                    </a:cubicBezTo>
                    <a:cubicBezTo>
                      <a:pt x="2886" y="9783"/>
                      <a:pt x="3017" y="10150"/>
                      <a:pt x="3131" y="10687"/>
                    </a:cubicBezTo>
                    <a:cubicBezTo>
                      <a:pt x="3224" y="11127"/>
                      <a:pt x="3330" y="11494"/>
                      <a:pt x="3363" y="11506"/>
                    </a:cubicBezTo>
                    <a:cubicBezTo>
                      <a:pt x="3364" y="11507"/>
                      <a:pt x="3365" y="11507"/>
                      <a:pt x="3365" y="11507"/>
                    </a:cubicBezTo>
                    <a:cubicBezTo>
                      <a:pt x="3396" y="11507"/>
                      <a:pt x="3358" y="11245"/>
                      <a:pt x="3281" y="10919"/>
                    </a:cubicBezTo>
                    <a:cubicBezTo>
                      <a:pt x="3153" y="10384"/>
                      <a:pt x="3124" y="10125"/>
                      <a:pt x="3196" y="10125"/>
                    </a:cubicBezTo>
                    <a:cubicBezTo>
                      <a:pt x="3234" y="10125"/>
                      <a:pt x="3299" y="10196"/>
                      <a:pt x="3393" y="10336"/>
                    </a:cubicBezTo>
                    <a:cubicBezTo>
                      <a:pt x="3507" y="10507"/>
                      <a:pt x="3753" y="10831"/>
                      <a:pt x="3929" y="11046"/>
                    </a:cubicBezTo>
                    <a:cubicBezTo>
                      <a:pt x="4221" y="11395"/>
                      <a:pt x="4269" y="11510"/>
                      <a:pt x="4357" y="12047"/>
                    </a:cubicBezTo>
                    <a:cubicBezTo>
                      <a:pt x="4413" y="12377"/>
                      <a:pt x="4504" y="12709"/>
                      <a:pt x="4562" y="12778"/>
                    </a:cubicBezTo>
                    <a:cubicBezTo>
                      <a:pt x="4595" y="12819"/>
                      <a:pt x="4616" y="12840"/>
                      <a:pt x="4624" y="12840"/>
                    </a:cubicBezTo>
                    <a:cubicBezTo>
                      <a:pt x="4636" y="12840"/>
                      <a:pt x="4625" y="12802"/>
                      <a:pt x="4596" y="12726"/>
                    </a:cubicBezTo>
                    <a:cubicBezTo>
                      <a:pt x="4558" y="12628"/>
                      <a:pt x="4504" y="12369"/>
                      <a:pt x="4477" y="12151"/>
                    </a:cubicBezTo>
                    <a:lnTo>
                      <a:pt x="4428" y="11754"/>
                    </a:lnTo>
                    <a:lnTo>
                      <a:pt x="4727" y="12250"/>
                    </a:lnTo>
                    <a:cubicBezTo>
                      <a:pt x="4891" y="12523"/>
                      <a:pt x="5155" y="12963"/>
                      <a:pt x="5312" y="13226"/>
                    </a:cubicBezTo>
                    <a:cubicBezTo>
                      <a:pt x="5536" y="13602"/>
                      <a:pt x="5625" y="13885"/>
                      <a:pt x="5714" y="14515"/>
                    </a:cubicBezTo>
                    <a:cubicBezTo>
                      <a:pt x="5808" y="15184"/>
                      <a:pt x="5822" y="15464"/>
                      <a:pt x="5742" y="15464"/>
                    </a:cubicBezTo>
                    <a:cubicBezTo>
                      <a:pt x="5710" y="15464"/>
                      <a:pt x="5664" y="15422"/>
                      <a:pt x="5603" y="15343"/>
                    </a:cubicBezTo>
                    <a:cubicBezTo>
                      <a:pt x="5478" y="15181"/>
                      <a:pt x="5179" y="14054"/>
                      <a:pt x="4968" y="12932"/>
                    </a:cubicBezTo>
                    <a:cubicBezTo>
                      <a:pt x="4948" y="12829"/>
                      <a:pt x="4932" y="12779"/>
                      <a:pt x="4917" y="12779"/>
                    </a:cubicBezTo>
                    <a:cubicBezTo>
                      <a:pt x="4906" y="12779"/>
                      <a:pt x="4896" y="12802"/>
                      <a:pt x="4885" y="12848"/>
                    </a:cubicBezTo>
                    <a:cubicBezTo>
                      <a:pt x="4868" y="12932"/>
                      <a:pt x="4953" y="13431"/>
                      <a:pt x="5078" y="13940"/>
                    </a:cubicBezTo>
                    <a:cubicBezTo>
                      <a:pt x="5202" y="14452"/>
                      <a:pt x="5277" y="14890"/>
                      <a:pt x="5244" y="14903"/>
                    </a:cubicBezTo>
                    <a:cubicBezTo>
                      <a:pt x="5235" y="14907"/>
                      <a:pt x="5225" y="14909"/>
                      <a:pt x="5215" y="14909"/>
                    </a:cubicBezTo>
                    <a:cubicBezTo>
                      <a:pt x="5048" y="14909"/>
                      <a:pt x="4750" y="14360"/>
                      <a:pt x="4604" y="13772"/>
                    </a:cubicBezTo>
                    <a:cubicBezTo>
                      <a:pt x="4467" y="13211"/>
                      <a:pt x="4360" y="12896"/>
                      <a:pt x="4331" y="12896"/>
                    </a:cubicBezTo>
                    <a:cubicBezTo>
                      <a:pt x="4308" y="12896"/>
                      <a:pt x="4331" y="13082"/>
                      <a:pt x="4420" y="13487"/>
                    </a:cubicBezTo>
                    <a:cubicBezTo>
                      <a:pt x="4536" y="14017"/>
                      <a:pt x="4573" y="14199"/>
                      <a:pt x="4519" y="14199"/>
                    </a:cubicBezTo>
                    <a:cubicBezTo>
                      <a:pt x="4493" y="14199"/>
                      <a:pt x="4444" y="14154"/>
                      <a:pt x="4370" y="14085"/>
                    </a:cubicBezTo>
                    <a:cubicBezTo>
                      <a:pt x="4190" y="13913"/>
                      <a:pt x="4114" y="13738"/>
                      <a:pt x="3983" y="13209"/>
                    </a:cubicBezTo>
                    <a:cubicBezTo>
                      <a:pt x="3893" y="12838"/>
                      <a:pt x="3815" y="12484"/>
                      <a:pt x="3809" y="12404"/>
                    </a:cubicBezTo>
                    <a:cubicBezTo>
                      <a:pt x="3805" y="12353"/>
                      <a:pt x="3790" y="12327"/>
                      <a:pt x="3772" y="12327"/>
                    </a:cubicBezTo>
                    <a:cubicBezTo>
                      <a:pt x="3760" y="12327"/>
                      <a:pt x="3746" y="12337"/>
                      <a:pt x="3733" y="12358"/>
                    </a:cubicBezTo>
                    <a:cubicBezTo>
                      <a:pt x="3695" y="12413"/>
                      <a:pt x="3734" y="12678"/>
                      <a:pt x="3815" y="12945"/>
                    </a:cubicBezTo>
                    <a:cubicBezTo>
                      <a:pt x="3956" y="13406"/>
                      <a:pt x="3983" y="13623"/>
                      <a:pt x="3890" y="13623"/>
                    </a:cubicBezTo>
                    <a:cubicBezTo>
                      <a:pt x="3847" y="13623"/>
                      <a:pt x="3778" y="13577"/>
                      <a:pt x="3683" y="13485"/>
                    </a:cubicBezTo>
                    <a:cubicBezTo>
                      <a:pt x="3492" y="13300"/>
                      <a:pt x="3421" y="13146"/>
                      <a:pt x="3319" y="12688"/>
                    </a:cubicBezTo>
                    <a:cubicBezTo>
                      <a:pt x="3248" y="12374"/>
                      <a:pt x="3171" y="12111"/>
                      <a:pt x="3144" y="12101"/>
                    </a:cubicBezTo>
                    <a:cubicBezTo>
                      <a:pt x="3143" y="12101"/>
                      <a:pt x="3143" y="12101"/>
                      <a:pt x="3142" y="12101"/>
                    </a:cubicBezTo>
                    <a:cubicBezTo>
                      <a:pt x="3119" y="12101"/>
                      <a:pt x="3146" y="12339"/>
                      <a:pt x="3206" y="12630"/>
                    </a:cubicBezTo>
                    <a:lnTo>
                      <a:pt x="3318" y="13178"/>
                    </a:lnTo>
                    <a:lnTo>
                      <a:pt x="3068" y="13052"/>
                    </a:lnTo>
                    <a:cubicBezTo>
                      <a:pt x="2921" y="12979"/>
                      <a:pt x="2787" y="12826"/>
                      <a:pt x="2742" y="12679"/>
                    </a:cubicBezTo>
                    <a:cubicBezTo>
                      <a:pt x="2715" y="12595"/>
                      <a:pt x="2696" y="12551"/>
                      <a:pt x="2690" y="12551"/>
                    </a:cubicBezTo>
                    <a:cubicBezTo>
                      <a:pt x="2686" y="12551"/>
                      <a:pt x="2688" y="12568"/>
                      <a:pt x="2695" y="12606"/>
                    </a:cubicBezTo>
                    <a:cubicBezTo>
                      <a:pt x="2721" y="12751"/>
                      <a:pt x="2694" y="12816"/>
                      <a:pt x="2638" y="12816"/>
                    </a:cubicBezTo>
                    <a:cubicBezTo>
                      <a:pt x="2544" y="12816"/>
                      <a:pt x="2370" y="12635"/>
                      <a:pt x="2223" y="12334"/>
                    </a:cubicBezTo>
                    <a:lnTo>
                      <a:pt x="2088" y="12057"/>
                    </a:lnTo>
                    <a:lnTo>
                      <a:pt x="2143" y="12347"/>
                    </a:lnTo>
                    <a:cubicBezTo>
                      <a:pt x="2174" y="12513"/>
                      <a:pt x="2185" y="12582"/>
                      <a:pt x="2151" y="12582"/>
                    </a:cubicBezTo>
                    <a:cubicBezTo>
                      <a:pt x="2128" y="12582"/>
                      <a:pt x="2083" y="12549"/>
                      <a:pt x="2008" y="12491"/>
                    </a:cubicBezTo>
                    <a:cubicBezTo>
                      <a:pt x="1799" y="12331"/>
                      <a:pt x="1613" y="11977"/>
                      <a:pt x="1668" y="11843"/>
                    </a:cubicBezTo>
                    <a:cubicBezTo>
                      <a:pt x="1677" y="11821"/>
                      <a:pt x="1727" y="11810"/>
                      <a:pt x="1801" y="11810"/>
                    </a:cubicBezTo>
                    <a:cubicBezTo>
                      <a:pt x="1866" y="11810"/>
                      <a:pt x="1950" y="11819"/>
                      <a:pt x="2042" y="11837"/>
                    </a:cubicBezTo>
                    <a:cubicBezTo>
                      <a:pt x="2133" y="11854"/>
                      <a:pt x="2204" y="11864"/>
                      <a:pt x="2262" y="11864"/>
                    </a:cubicBezTo>
                    <a:cubicBezTo>
                      <a:pt x="2374" y="11864"/>
                      <a:pt x="2437" y="11829"/>
                      <a:pt x="2488" y="11752"/>
                    </a:cubicBezTo>
                    <a:cubicBezTo>
                      <a:pt x="2603" y="11580"/>
                      <a:pt x="2544" y="11446"/>
                      <a:pt x="1808" y="10223"/>
                    </a:cubicBezTo>
                    <a:cubicBezTo>
                      <a:pt x="1184" y="9180"/>
                      <a:pt x="610" y="7527"/>
                      <a:pt x="839" y="7424"/>
                    </a:cubicBezTo>
                    <a:cubicBezTo>
                      <a:pt x="839" y="7424"/>
                      <a:pt x="839" y="7424"/>
                      <a:pt x="840" y="7424"/>
                    </a:cubicBezTo>
                    <a:close/>
                    <a:moveTo>
                      <a:pt x="9970" y="8498"/>
                    </a:moveTo>
                    <a:cubicBezTo>
                      <a:pt x="9981" y="8498"/>
                      <a:pt x="9990" y="8500"/>
                      <a:pt x="9999" y="8503"/>
                    </a:cubicBezTo>
                    <a:cubicBezTo>
                      <a:pt x="10064" y="8526"/>
                      <a:pt x="10123" y="8737"/>
                      <a:pt x="10136" y="9014"/>
                    </a:cubicBezTo>
                    <a:cubicBezTo>
                      <a:pt x="10160" y="9491"/>
                      <a:pt x="9844" y="10491"/>
                      <a:pt x="9462" y="11140"/>
                    </a:cubicBezTo>
                    <a:cubicBezTo>
                      <a:pt x="9357" y="11319"/>
                      <a:pt x="9307" y="11397"/>
                      <a:pt x="9279" y="11397"/>
                    </a:cubicBezTo>
                    <a:cubicBezTo>
                      <a:pt x="9259" y="11397"/>
                      <a:pt x="9250" y="11358"/>
                      <a:pt x="9240" y="11287"/>
                    </a:cubicBezTo>
                    <a:cubicBezTo>
                      <a:pt x="9227" y="11185"/>
                      <a:pt x="9175" y="10950"/>
                      <a:pt x="9127" y="10772"/>
                    </a:cubicBezTo>
                    <a:cubicBezTo>
                      <a:pt x="9088" y="10629"/>
                      <a:pt x="9064" y="10560"/>
                      <a:pt x="9050" y="10560"/>
                    </a:cubicBezTo>
                    <a:cubicBezTo>
                      <a:pt x="9040" y="10560"/>
                      <a:pt x="9035" y="10593"/>
                      <a:pt x="9033" y="10657"/>
                    </a:cubicBezTo>
                    <a:cubicBezTo>
                      <a:pt x="9029" y="10775"/>
                      <a:pt x="9067" y="11018"/>
                      <a:pt x="9116" y="11207"/>
                    </a:cubicBezTo>
                    <a:cubicBezTo>
                      <a:pt x="9196" y="11509"/>
                      <a:pt x="9093" y="11992"/>
                      <a:pt x="8959" y="11992"/>
                    </a:cubicBezTo>
                    <a:cubicBezTo>
                      <a:pt x="8952" y="11992"/>
                      <a:pt x="8944" y="11991"/>
                      <a:pt x="8937" y="11988"/>
                    </a:cubicBezTo>
                    <a:cubicBezTo>
                      <a:pt x="8902" y="11974"/>
                      <a:pt x="8817" y="11668"/>
                      <a:pt x="8748" y="11312"/>
                    </a:cubicBezTo>
                    <a:cubicBezTo>
                      <a:pt x="8679" y="10957"/>
                      <a:pt x="8600" y="10652"/>
                      <a:pt x="8572" y="10643"/>
                    </a:cubicBezTo>
                    <a:cubicBezTo>
                      <a:pt x="8571" y="10642"/>
                      <a:pt x="8570" y="10642"/>
                      <a:pt x="8569" y="10642"/>
                    </a:cubicBezTo>
                    <a:cubicBezTo>
                      <a:pt x="8492" y="10642"/>
                      <a:pt x="8758" y="11975"/>
                      <a:pt x="8849" y="12039"/>
                    </a:cubicBezTo>
                    <a:cubicBezTo>
                      <a:pt x="8895" y="12069"/>
                      <a:pt x="8863" y="12200"/>
                      <a:pt x="8776" y="12334"/>
                    </a:cubicBezTo>
                    <a:cubicBezTo>
                      <a:pt x="8618" y="12578"/>
                      <a:pt x="8708" y="12979"/>
                      <a:pt x="8915" y="12979"/>
                    </a:cubicBezTo>
                    <a:cubicBezTo>
                      <a:pt x="8919" y="12979"/>
                      <a:pt x="8923" y="12979"/>
                      <a:pt x="8928" y="12979"/>
                    </a:cubicBezTo>
                    <a:cubicBezTo>
                      <a:pt x="8938" y="12978"/>
                      <a:pt x="8948" y="12978"/>
                      <a:pt x="8956" y="12978"/>
                    </a:cubicBezTo>
                    <a:cubicBezTo>
                      <a:pt x="9103" y="12978"/>
                      <a:pt x="9033" y="13082"/>
                      <a:pt x="8743" y="13296"/>
                    </a:cubicBezTo>
                    <a:lnTo>
                      <a:pt x="8474" y="13492"/>
                    </a:lnTo>
                    <a:lnTo>
                      <a:pt x="8381" y="13124"/>
                    </a:lnTo>
                    <a:cubicBezTo>
                      <a:pt x="8251" y="12620"/>
                      <a:pt x="8169" y="12351"/>
                      <a:pt x="8150" y="12351"/>
                    </a:cubicBezTo>
                    <a:cubicBezTo>
                      <a:pt x="8137" y="12351"/>
                      <a:pt x="8156" y="12489"/>
                      <a:pt x="8215" y="12778"/>
                    </a:cubicBezTo>
                    <a:cubicBezTo>
                      <a:pt x="8318" y="13289"/>
                      <a:pt x="8329" y="13580"/>
                      <a:pt x="8248" y="13690"/>
                    </a:cubicBezTo>
                    <a:cubicBezTo>
                      <a:pt x="8189" y="13770"/>
                      <a:pt x="8144" y="13816"/>
                      <a:pt x="8104" y="13816"/>
                    </a:cubicBezTo>
                    <a:cubicBezTo>
                      <a:pt x="8025" y="13816"/>
                      <a:pt x="7966" y="13643"/>
                      <a:pt x="7860" y="13219"/>
                    </a:cubicBezTo>
                    <a:cubicBezTo>
                      <a:pt x="7783" y="12898"/>
                      <a:pt x="7691" y="12624"/>
                      <a:pt x="7660" y="12614"/>
                    </a:cubicBezTo>
                    <a:cubicBezTo>
                      <a:pt x="7659" y="12613"/>
                      <a:pt x="7659" y="12613"/>
                      <a:pt x="7658" y="12613"/>
                    </a:cubicBezTo>
                    <a:cubicBezTo>
                      <a:pt x="7631" y="12613"/>
                      <a:pt x="7680" y="12906"/>
                      <a:pt x="7767" y="13266"/>
                    </a:cubicBezTo>
                    <a:cubicBezTo>
                      <a:pt x="7905" y="13834"/>
                      <a:pt x="7905" y="13971"/>
                      <a:pt x="7760" y="14114"/>
                    </a:cubicBezTo>
                    <a:cubicBezTo>
                      <a:pt x="7665" y="14208"/>
                      <a:pt x="7576" y="14292"/>
                      <a:pt x="7556" y="14300"/>
                    </a:cubicBezTo>
                    <a:cubicBezTo>
                      <a:pt x="7555" y="14300"/>
                      <a:pt x="7555" y="14300"/>
                      <a:pt x="7554" y="14300"/>
                    </a:cubicBezTo>
                    <a:cubicBezTo>
                      <a:pt x="7534" y="14300"/>
                      <a:pt x="7495" y="14110"/>
                      <a:pt x="7463" y="13868"/>
                    </a:cubicBezTo>
                    <a:cubicBezTo>
                      <a:pt x="7435" y="13646"/>
                      <a:pt x="7394" y="13491"/>
                      <a:pt x="7366" y="13491"/>
                    </a:cubicBezTo>
                    <a:cubicBezTo>
                      <a:pt x="7362" y="13491"/>
                      <a:pt x="7359" y="13493"/>
                      <a:pt x="7356" y="13497"/>
                    </a:cubicBezTo>
                    <a:cubicBezTo>
                      <a:pt x="7330" y="13539"/>
                      <a:pt x="7339" y="13766"/>
                      <a:pt x="7382" y="14000"/>
                    </a:cubicBezTo>
                    <a:cubicBezTo>
                      <a:pt x="7422" y="14234"/>
                      <a:pt x="7399" y="14483"/>
                      <a:pt x="7331" y="14550"/>
                    </a:cubicBezTo>
                    <a:cubicBezTo>
                      <a:pt x="7271" y="14608"/>
                      <a:pt x="7229" y="14640"/>
                      <a:pt x="7196" y="14640"/>
                    </a:cubicBezTo>
                    <a:cubicBezTo>
                      <a:pt x="7139" y="14640"/>
                      <a:pt x="7113" y="14538"/>
                      <a:pt x="7081" y="14292"/>
                    </a:cubicBezTo>
                    <a:cubicBezTo>
                      <a:pt x="7055" y="14105"/>
                      <a:pt x="6997" y="13880"/>
                      <a:pt x="6949" y="13785"/>
                    </a:cubicBezTo>
                    <a:cubicBezTo>
                      <a:pt x="6941" y="13769"/>
                      <a:pt x="6934" y="13762"/>
                      <a:pt x="6930" y="13762"/>
                    </a:cubicBezTo>
                    <a:cubicBezTo>
                      <a:pt x="6908" y="13762"/>
                      <a:pt x="6926" y="13943"/>
                      <a:pt x="6978" y="14216"/>
                    </a:cubicBezTo>
                    <a:cubicBezTo>
                      <a:pt x="7055" y="14613"/>
                      <a:pt x="7049" y="14878"/>
                      <a:pt x="6961" y="14990"/>
                    </a:cubicBezTo>
                    <a:cubicBezTo>
                      <a:pt x="6909" y="15055"/>
                      <a:pt x="6873" y="15096"/>
                      <a:pt x="6845" y="15096"/>
                    </a:cubicBezTo>
                    <a:cubicBezTo>
                      <a:pt x="6788" y="15096"/>
                      <a:pt x="6758" y="14934"/>
                      <a:pt x="6686" y="14479"/>
                    </a:cubicBezTo>
                    <a:cubicBezTo>
                      <a:pt x="6641" y="14185"/>
                      <a:pt x="6581" y="13941"/>
                      <a:pt x="6553" y="13931"/>
                    </a:cubicBezTo>
                    <a:cubicBezTo>
                      <a:pt x="6552" y="13930"/>
                      <a:pt x="6551" y="13930"/>
                      <a:pt x="6550" y="13930"/>
                    </a:cubicBezTo>
                    <a:cubicBezTo>
                      <a:pt x="6524" y="13930"/>
                      <a:pt x="6535" y="14113"/>
                      <a:pt x="6574" y="14340"/>
                    </a:cubicBezTo>
                    <a:cubicBezTo>
                      <a:pt x="6709" y="15138"/>
                      <a:pt x="6720" y="15391"/>
                      <a:pt x="6617" y="15493"/>
                    </a:cubicBezTo>
                    <a:cubicBezTo>
                      <a:pt x="6583" y="15527"/>
                      <a:pt x="6555" y="15550"/>
                      <a:pt x="6532" y="15550"/>
                    </a:cubicBezTo>
                    <a:cubicBezTo>
                      <a:pt x="6457" y="15550"/>
                      <a:pt x="6417" y="15320"/>
                      <a:pt x="6295" y="14506"/>
                    </a:cubicBezTo>
                    <a:cubicBezTo>
                      <a:pt x="6182" y="13758"/>
                      <a:pt x="6192" y="13499"/>
                      <a:pt x="6333" y="13152"/>
                    </a:cubicBezTo>
                    <a:lnTo>
                      <a:pt x="6510" y="12723"/>
                    </a:lnTo>
                    <a:lnTo>
                      <a:pt x="6637" y="13139"/>
                    </a:lnTo>
                    <a:lnTo>
                      <a:pt x="6764" y="13554"/>
                    </a:lnTo>
                    <a:lnTo>
                      <a:pt x="6689" y="13104"/>
                    </a:lnTo>
                    <a:cubicBezTo>
                      <a:pt x="6604" y="12594"/>
                      <a:pt x="6673" y="12249"/>
                      <a:pt x="6789" y="12249"/>
                    </a:cubicBezTo>
                    <a:cubicBezTo>
                      <a:pt x="6853" y="12249"/>
                      <a:pt x="6930" y="12353"/>
                      <a:pt x="7003" y="12588"/>
                    </a:cubicBezTo>
                    <a:lnTo>
                      <a:pt x="7124" y="12975"/>
                    </a:lnTo>
                    <a:lnTo>
                      <a:pt x="7045" y="12537"/>
                    </a:lnTo>
                    <a:cubicBezTo>
                      <a:pt x="6957" y="12053"/>
                      <a:pt x="6985" y="11875"/>
                      <a:pt x="7184" y="11621"/>
                    </a:cubicBezTo>
                    <a:cubicBezTo>
                      <a:pt x="7230" y="11564"/>
                      <a:pt x="7261" y="11530"/>
                      <a:pt x="7289" y="11530"/>
                    </a:cubicBezTo>
                    <a:cubicBezTo>
                      <a:pt x="7337" y="11530"/>
                      <a:pt x="7373" y="11634"/>
                      <a:pt x="7457" y="11905"/>
                    </a:cubicBezTo>
                    <a:cubicBezTo>
                      <a:pt x="7506" y="12067"/>
                      <a:pt x="7538" y="12145"/>
                      <a:pt x="7551" y="12145"/>
                    </a:cubicBezTo>
                    <a:cubicBezTo>
                      <a:pt x="7573" y="12145"/>
                      <a:pt x="7542" y="11922"/>
                      <a:pt x="7458" y="11505"/>
                    </a:cubicBezTo>
                    <a:cubicBezTo>
                      <a:pt x="7430" y="11361"/>
                      <a:pt x="7483" y="11171"/>
                      <a:pt x="7586" y="11056"/>
                    </a:cubicBezTo>
                    <a:cubicBezTo>
                      <a:pt x="7670" y="10962"/>
                      <a:pt x="7716" y="10916"/>
                      <a:pt x="7743" y="10916"/>
                    </a:cubicBezTo>
                    <a:cubicBezTo>
                      <a:pt x="7768" y="10916"/>
                      <a:pt x="7778" y="10954"/>
                      <a:pt x="7788" y="11029"/>
                    </a:cubicBezTo>
                    <a:cubicBezTo>
                      <a:pt x="7802" y="11124"/>
                      <a:pt x="7865" y="11367"/>
                      <a:pt x="7925" y="11571"/>
                    </a:cubicBezTo>
                    <a:cubicBezTo>
                      <a:pt x="7951" y="11656"/>
                      <a:pt x="7967" y="11699"/>
                      <a:pt x="7974" y="11699"/>
                    </a:cubicBezTo>
                    <a:cubicBezTo>
                      <a:pt x="7986" y="11699"/>
                      <a:pt x="7972" y="11579"/>
                      <a:pt x="7931" y="11347"/>
                    </a:cubicBezTo>
                    <a:lnTo>
                      <a:pt x="7826" y="10756"/>
                    </a:lnTo>
                    <a:lnTo>
                      <a:pt x="8563" y="9890"/>
                    </a:lnTo>
                    <a:cubicBezTo>
                      <a:pt x="9402" y="8897"/>
                      <a:pt x="9806" y="8498"/>
                      <a:pt x="9970" y="8498"/>
                    </a:cubicBezTo>
                    <a:close/>
                    <a:moveTo>
                      <a:pt x="2968" y="13402"/>
                    </a:moveTo>
                    <a:cubicBezTo>
                      <a:pt x="2996" y="13402"/>
                      <a:pt x="3106" y="13472"/>
                      <a:pt x="3218" y="13560"/>
                    </a:cubicBezTo>
                    <a:cubicBezTo>
                      <a:pt x="3405" y="13711"/>
                      <a:pt x="3468" y="13868"/>
                      <a:pt x="3654" y="14656"/>
                    </a:cubicBezTo>
                    <a:cubicBezTo>
                      <a:pt x="3843" y="15453"/>
                      <a:pt x="3901" y="15697"/>
                      <a:pt x="3833" y="15697"/>
                    </a:cubicBezTo>
                    <a:cubicBezTo>
                      <a:pt x="3803" y="15697"/>
                      <a:pt x="3749" y="15650"/>
                      <a:pt x="3671" y="15582"/>
                    </a:cubicBezTo>
                    <a:cubicBezTo>
                      <a:pt x="3488" y="15423"/>
                      <a:pt x="3408" y="15248"/>
                      <a:pt x="3234" y="14622"/>
                    </a:cubicBezTo>
                    <a:cubicBezTo>
                      <a:pt x="2998" y="13773"/>
                      <a:pt x="2919" y="13420"/>
                      <a:pt x="2964" y="13403"/>
                    </a:cubicBezTo>
                    <a:cubicBezTo>
                      <a:pt x="2965" y="13402"/>
                      <a:pt x="2966" y="13402"/>
                      <a:pt x="2968" y="13402"/>
                    </a:cubicBezTo>
                    <a:close/>
                    <a:moveTo>
                      <a:pt x="7937" y="14335"/>
                    </a:moveTo>
                    <a:cubicBezTo>
                      <a:pt x="8008" y="14335"/>
                      <a:pt x="8066" y="14416"/>
                      <a:pt x="8104" y="14577"/>
                    </a:cubicBezTo>
                    <a:cubicBezTo>
                      <a:pt x="8140" y="14738"/>
                      <a:pt x="8197" y="14984"/>
                      <a:pt x="8234" y="15149"/>
                    </a:cubicBezTo>
                    <a:cubicBezTo>
                      <a:pt x="8278" y="15339"/>
                      <a:pt x="8231" y="15519"/>
                      <a:pt x="8097" y="15687"/>
                    </a:cubicBezTo>
                    <a:cubicBezTo>
                      <a:pt x="7987" y="15821"/>
                      <a:pt x="7884" y="15920"/>
                      <a:pt x="7848" y="15920"/>
                    </a:cubicBezTo>
                    <a:cubicBezTo>
                      <a:pt x="7846" y="15920"/>
                      <a:pt x="7845" y="15920"/>
                      <a:pt x="7843" y="15919"/>
                    </a:cubicBezTo>
                    <a:cubicBezTo>
                      <a:pt x="7724" y="15874"/>
                      <a:pt x="7593" y="14742"/>
                      <a:pt x="7687" y="14578"/>
                    </a:cubicBezTo>
                    <a:cubicBezTo>
                      <a:pt x="7780" y="14416"/>
                      <a:pt x="7866" y="14335"/>
                      <a:pt x="7937" y="14335"/>
                    </a:cubicBezTo>
                    <a:close/>
                    <a:moveTo>
                      <a:pt x="3607" y="13851"/>
                    </a:moveTo>
                    <a:cubicBezTo>
                      <a:pt x="3634" y="13851"/>
                      <a:pt x="3754" y="13945"/>
                      <a:pt x="3882" y="14068"/>
                    </a:cubicBezTo>
                    <a:cubicBezTo>
                      <a:pt x="4094" y="14269"/>
                      <a:pt x="4155" y="14424"/>
                      <a:pt x="4334" y="15204"/>
                    </a:cubicBezTo>
                    <a:cubicBezTo>
                      <a:pt x="4448" y="15699"/>
                      <a:pt x="4548" y="16128"/>
                      <a:pt x="4555" y="16153"/>
                    </a:cubicBezTo>
                    <a:cubicBezTo>
                      <a:pt x="4563" y="16179"/>
                      <a:pt x="4557" y="16190"/>
                      <a:pt x="4541" y="16190"/>
                    </a:cubicBezTo>
                    <a:cubicBezTo>
                      <a:pt x="4460" y="16190"/>
                      <a:pt x="4128" y="15908"/>
                      <a:pt x="4060" y="15756"/>
                    </a:cubicBezTo>
                    <a:cubicBezTo>
                      <a:pt x="3932" y="15466"/>
                      <a:pt x="3551" y="13875"/>
                      <a:pt x="3604" y="13852"/>
                    </a:cubicBezTo>
                    <a:cubicBezTo>
                      <a:pt x="3605" y="13852"/>
                      <a:pt x="3606" y="13851"/>
                      <a:pt x="3607" y="13851"/>
                    </a:cubicBezTo>
                    <a:close/>
                    <a:moveTo>
                      <a:pt x="7470" y="14793"/>
                    </a:moveTo>
                    <a:cubicBezTo>
                      <a:pt x="7471" y="14793"/>
                      <a:pt x="7471" y="14793"/>
                      <a:pt x="7471" y="14793"/>
                    </a:cubicBezTo>
                    <a:cubicBezTo>
                      <a:pt x="7482" y="14796"/>
                      <a:pt x="7550" y="15094"/>
                      <a:pt x="7622" y="15450"/>
                    </a:cubicBezTo>
                    <a:cubicBezTo>
                      <a:pt x="7713" y="15899"/>
                      <a:pt x="7713" y="16148"/>
                      <a:pt x="7620" y="16271"/>
                    </a:cubicBezTo>
                    <a:cubicBezTo>
                      <a:pt x="7565" y="16344"/>
                      <a:pt x="7531" y="16380"/>
                      <a:pt x="7508" y="16380"/>
                    </a:cubicBezTo>
                    <a:cubicBezTo>
                      <a:pt x="7485" y="16380"/>
                      <a:pt x="7472" y="16342"/>
                      <a:pt x="7459" y="16264"/>
                    </a:cubicBezTo>
                    <a:cubicBezTo>
                      <a:pt x="7443" y="16164"/>
                      <a:pt x="7388" y="15856"/>
                      <a:pt x="7332" y="15577"/>
                    </a:cubicBezTo>
                    <a:cubicBezTo>
                      <a:pt x="7279" y="15297"/>
                      <a:pt x="7283" y="15007"/>
                      <a:pt x="7343" y="14928"/>
                    </a:cubicBezTo>
                    <a:cubicBezTo>
                      <a:pt x="7401" y="14853"/>
                      <a:pt x="7457" y="14793"/>
                      <a:pt x="7470" y="14793"/>
                    </a:cubicBezTo>
                    <a:close/>
                    <a:moveTo>
                      <a:pt x="4336" y="14556"/>
                    </a:moveTo>
                    <a:cubicBezTo>
                      <a:pt x="4366" y="14556"/>
                      <a:pt x="4419" y="14600"/>
                      <a:pt x="4497" y="14664"/>
                    </a:cubicBezTo>
                    <a:cubicBezTo>
                      <a:pt x="4698" y="14828"/>
                      <a:pt x="4777" y="14980"/>
                      <a:pt x="4923" y="15491"/>
                    </a:cubicBezTo>
                    <a:cubicBezTo>
                      <a:pt x="5019" y="15828"/>
                      <a:pt x="5122" y="16095"/>
                      <a:pt x="5156" y="16095"/>
                    </a:cubicBezTo>
                    <a:cubicBezTo>
                      <a:pt x="5156" y="16095"/>
                      <a:pt x="5157" y="16095"/>
                      <a:pt x="5158" y="16094"/>
                    </a:cubicBezTo>
                    <a:cubicBezTo>
                      <a:pt x="5190" y="16081"/>
                      <a:pt x="5153" y="15851"/>
                      <a:pt x="5076" y="15580"/>
                    </a:cubicBezTo>
                    <a:lnTo>
                      <a:pt x="4937" y="15091"/>
                    </a:lnTo>
                    <a:lnTo>
                      <a:pt x="5211" y="15379"/>
                    </a:lnTo>
                    <a:cubicBezTo>
                      <a:pt x="5433" y="15612"/>
                      <a:pt x="5512" y="15780"/>
                      <a:pt x="5626" y="16264"/>
                    </a:cubicBezTo>
                    <a:cubicBezTo>
                      <a:pt x="5717" y="16643"/>
                      <a:pt x="5744" y="16811"/>
                      <a:pt x="5630" y="16811"/>
                    </a:cubicBezTo>
                    <a:cubicBezTo>
                      <a:pt x="5544" y="16811"/>
                      <a:pt x="5377" y="16716"/>
                      <a:pt x="5096" y="16542"/>
                    </a:cubicBezTo>
                    <a:lnTo>
                      <a:pt x="4701" y="16299"/>
                    </a:lnTo>
                    <a:lnTo>
                      <a:pt x="4476" y="15382"/>
                    </a:lnTo>
                    <a:cubicBezTo>
                      <a:pt x="4323" y="14756"/>
                      <a:pt x="4274" y="14556"/>
                      <a:pt x="4336" y="14556"/>
                    </a:cubicBezTo>
                    <a:close/>
                    <a:moveTo>
                      <a:pt x="7136" y="15226"/>
                    </a:moveTo>
                    <a:cubicBezTo>
                      <a:pt x="7169" y="15226"/>
                      <a:pt x="7192" y="15258"/>
                      <a:pt x="7195" y="15327"/>
                    </a:cubicBezTo>
                    <a:cubicBezTo>
                      <a:pt x="7197" y="15403"/>
                      <a:pt x="7251" y="15695"/>
                      <a:pt x="7315" y="15993"/>
                    </a:cubicBezTo>
                    <a:cubicBezTo>
                      <a:pt x="7403" y="16402"/>
                      <a:pt x="7391" y="16566"/>
                      <a:pt x="7259" y="16719"/>
                    </a:cubicBezTo>
                    <a:cubicBezTo>
                      <a:pt x="7181" y="16808"/>
                      <a:pt x="7104" y="16875"/>
                      <a:pt x="7078" y="16875"/>
                    </a:cubicBezTo>
                    <a:cubicBezTo>
                      <a:pt x="7074" y="16875"/>
                      <a:pt x="7072" y="16873"/>
                      <a:pt x="7070" y="16870"/>
                    </a:cubicBezTo>
                    <a:cubicBezTo>
                      <a:pt x="6974" y="16652"/>
                      <a:pt x="6878" y="15559"/>
                      <a:pt x="6944" y="15430"/>
                    </a:cubicBezTo>
                    <a:cubicBezTo>
                      <a:pt x="7012" y="15298"/>
                      <a:pt x="7086" y="15226"/>
                      <a:pt x="7136" y="15226"/>
                    </a:cubicBezTo>
                    <a:close/>
                    <a:moveTo>
                      <a:pt x="5721" y="15908"/>
                    </a:moveTo>
                    <a:cubicBezTo>
                      <a:pt x="5722" y="15908"/>
                      <a:pt x="5723" y="15908"/>
                      <a:pt x="5724" y="15908"/>
                    </a:cubicBezTo>
                    <a:cubicBezTo>
                      <a:pt x="5772" y="15915"/>
                      <a:pt x="5852" y="16009"/>
                      <a:pt x="5897" y="16114"/>
                    </a:cubicBezTo>
                    <a:cubicBezTo>
                      <a:pt x="6030" y="16418"/>
                      <a:pt x="6100" y="17026"/>
                      <a:pt x="6005" y="17026"/>
                    </a:cubicBezTo>
                    <a:cubicBezTo>
                      <a:pt x="6001" y="17026"/>
                      <a:pt x="5998" y="17025"/>
                      <a:pt x="5994" y="17024"/>
                    </a:cubicBezTo>
                    <a:cubicBezTo>
                      <a:pt x="5862" y="16969"/>
                      <a:pt x="5603" y="15908"/>
                      <a:pt x="5721" y="15908"/>
                    </a:cubicBezTo>
                    <a:close/>
                    <a:moveTo>
                      <a:pt x="6725" y="15759"/>
                    </a:moveTo>
                    <a:cubicBezTo>
                      <a:pt x="6782" y="15759"/>
                      <a:pt x="6821" y="15932"/>
                      <a:pt x="6878" y="16339"/>
                    </a:cubicBezTo>
                    <a:cubicBezTo>
                      <a:pt x="6958" y="16921"/>
                      <a:pt x="6940" y="17190"/>
                      <a:pt x="6817" y="17244"/>
                    </a:cubicBezTo>
                    <a:cubicBezTo>
                      <a:pt x="6815" y="17245"/>
                      <a:pt x="6813" y="17246"/>
                      <a:pt x="6811" y="17246"/>
                    </a:cubicBezTo>
                    <a:cubicBezTo>
                      <a:pt x="6702" y="17246"/>
                      <a:pt x="6528" y="16064"/>
                      <a:pt x="6616" y="15894"/>
                    </a:cubicBezTo>
                    <a:cubicBezTo>
                      <a:pt x="6661" y="15807"/>
                      <a:pt x="6696" y="15759"/>
                      <a:pt x="6725" y="15759"/>
                    </a:cubicBezTo>
                    <a:close/>
                    <a:moveTo>
                      <a:pt x="6199" y="0"/>
                    </a:moveTo>
                    <a:cubicBezTo>
                      <a:pt x="5805" y="0"/>
                      <a:pt x="5338" y="298"/>
                      <a:pt x="4850" y="881"/>
                    </a:cubicBezTo>
                    <a:cubicBezTo>
                      <a:pt x="4583" y="1199"/>
                      <a:pt x="4210" y="1774"/>
                      <a:pt x="4008" y="2179"/>
                    </a:cubicBezTo>
                    <a:lnTo>
                      <a:pt x="3644" y="2907"/>
                    </a:lnTo>
                    <a:lnTo>
                      <a:pt x="3294" y="2654"/>
                    </a:lnTo>
                    <a:cubicBezTo>
                      <a:pt x="3021" y="2456"/>
                      <a:pt x="2629" y="2334"/>
                      <a:pt x="2333" y="2334"/>
                    </a:cubicBezTo>
                    <a:cubicBezTo>
                      <a:pt x="2231" y="2334"/>
                      <a:pt x="2140" y="2349"/>
                      <a:pt x="2069" y="2380"/>
                    </a:cubicBezTo>
                    <a:cubicBezTo>
                      <a:pt x="1794" y="2500"/>
                      <a:pt x="1552" y="3373"/>
                      <a:pt x="1581" y="4125"/>
                    </a:cubicBezTo>
                    <a:cubicBezTo>
                      <a:pt x="1596" y="4511"/>
                      <a:pt x="1708" y="5175"/>
                      <a:pt x="1828" y="5603"/>
                    </a:cubicBezTo>
                    <a:lnTo>
                      <a:pt x="2048" y="6379"/>
                    </a:lnTo>
                    <a:lnTo>
                      <a:pt x="1653" y="6291"/>
                    </a:lnTo>
                    <a:cubicBezTo>
                      <a:pt x="1566" y="6272"/>
                      <a:pt x="1476" y="6262"/>
                      <a:pt x="1387" y="6262"/>
                    </a:cubicBezTo>
                    <a:cubicBezTo>
                      <a:pt x="964" y="6262"/>
                      <a:pt x="544" y="6471"/>
                      <a:pt x="376" y="6790"/>
                    </a:cubicBezTo>
                    <a:cubicBezTo>
                      <a:pt x="0" y="7501"/>
                      <a:pt x="579" y="9474"/>
                      <a:pt x="1629" y="11052"/>
                    </a:cubicBezTo>
                    <a:lnTo>
                      <a:pt x="1814" y="11326"/>
                    </a:lnTo>
                    <a:lnTo>
                      <a:pt x="1538" y="11272"/>
                    </a:lnTo>
                    <a:cubicBezTo>
                      <a:pt x="1490" y="11263"/>
                      <a:pt x="1440" y="11259"/>
                      <a:pt x="1389" y="11259"/>
                    </a:cubicBezTo>
                    <a:cubicBezTo>
                      <a:pt x="1022" y="11259"/>
                      <a:pt x="618" y="11497"/>
                      <a:pt x="463" y="11827"/>
                    </a:cubicBezTo>
                    <a:cubicBezTo>
                      <a:pt x="317" y="12136"/>
                      <a:pt x="325" y="12179"/>
                      <a:pt x="680" y="12964"/>
                    </a:cubicBezTo>
                    <a:cubicBezTo>
                      <a:pt x="932" y="13522"/>
                      <a:pt x="1207" y="13974"/>
                      <a:pt x="1553" y="14395"/>
                    </a:cubicBezTo>
                    <a:cubicBezTo>
                      <a:pt x="2254" y="15248"/>
                      <a:pt x="3865" y="16553"/>
                      <a:pt x="4936" y="17137"/>
                    </a:cubicBezTo>
                    <a:cubicBezTo>
                      <a:pt x="5433" y="17409"/>
                      <a:pt x="5931" y="17683"/>
                      <a:pt x="6047" y="17750"/>
                    </a:cubicBezTo>
                    <a:cubicBezTo>
                      <a:pt x="6238" y="17858"/>
                      <a:pt x="6299" y="18084"/>
                      <a:pt x="6666" y="20016"/>
                    </a:cubicBezTo>
                    <a:cubicBezTo>
                      <a:pt x="6987" y="21708"/>
                      <a:pt x="7105" y="22175"/>
                      <a:pt x="7225" y="22219"/>
                    </a:cubicBezTo>
                    <a:cubicBezTo>
                      <a:pt x="7256" y="22231"/>
                      <a:pt x="7285" y="22237"/>
                      <a:pt x="7313" y="22237"/>
                    </a:cubicBezTo>
                    <a:cubicBezTo>
                      <a:pt x="7500" y="22237"/>
                      <a:pt x="7605" y="21969"/>
                      <a:pt x="7557" y="21569"/>
                    </a:cubicBezTo>
                    <a:cubicBezTo>
                      <a:pt x="7530" y="21356"/>
                      <a:pt x="7379" y="20506"/>
                      <a:pt x="7223" y="19685"/>
                    </a:cubicBezTo>
                    <a:lnTo>
                      <a:pt x="6935" y="18190"/>
                    </a:lnTo>
                    <a:lnTo>
                      <a:pt x="7687" y="17240"/>
                    </a:lnTo>
                    <a:cubicBezTo>
                      <a:pt x="9414" y="15062"/>
                      <a:pt x="10143" y="13861"/>
                      <a:pt x="10185" y="13132"/>
                    </a:cubicBezTo>
                    <a:cubicBezTo>
                      <a:pt x="10207" y="12714"/>
                      <a:pt x="10159" y="12642"/>
                      <a:pt x="9750" y="12495"/>
                    </a:cubicBezTo>
                    <a:lnTo>
                      <a:pt x="9389" y="12364"/>
                    </a:lnTo>
                    <a:lnTo>
                      <a:pt x="9733" y="11771"/>
                    </a:lnTo>
                    <a:cubicBezTo>
                      <a:pt x="10515" y="10418"/>
                      <a:pt x="10838" y="9065"/>
                      <a:pt x="10538" y="8388"/>
                    </a:cubicBezTo>
                    <a:cubicBezTo>
                      <a:pt x="10398" y="8072"/>
                      <a:pt x="10066" y="7886"/>
                      <a:pt x="9712" y="7886"/>
                    </a:cubicBezTo>
                    <a:cubicBezTo>
                      <a:pt x="9573" y="7886"/>
                      <a:pt x="9431" y="7915"/>
                      <a:pt x="9295" y="7975"/>
                    </a:cubicBezTo>
                    <a:lnTo>
                      <a:pt x="8928" y="8138"/>
                    </a:lnTo>
                    <a:lnTo>
                      <a:pt x="8928" y="8138"/>
                    </a:lnTo>
                    <a:lnTo>
                      <a:pt x="9131" y="7503"/>
                    </a:lnTo>
                    <a:cubicBezTo>
                      <a:pt x="9825" y="5340"/>
                      <a:pt x="9972" y="4285"/>
                      <a:pt x="9676" y="3615"/>
                    </a:cubicBezTo>
                    <a:cubicBezTo>
                      <a:pt x="9461" y="3128"/>
                      <a:pt x="9146" y="2881"/>
                      <a:pt x="8749" y="2881"/>
                    </a:cubicBezTo>
                    <a:cubicBezTo>
                      <a:pt x="8589" y="2881"/>
                      <a:pt x="8416" y="2921"/>
                      <a:pt x="8231" y="3002"/>
                    </a:cubicBezTo>
                    <a:cubicBezTo>
                      <a:pt x="8001" y="3102"/>
                      <a:pt x="7736" y="3264"/>
                      <a:pt x="7633" y="3368"/>
                    </a:cubicBezTo>
                    <a:cubicBezTo>
                      <a:pt x="7556" y="3445"/>
                      <a:pt x="7481" y="3492"/>
                      <a:pt x="7441" y="3492"/>
                    </a:cubicBezTo>
                    <a:cubicBezTo>
                      <a:pt x="7429" y="3492"/>
                      <a:pt x="7419" y="3487"/>
                      <a:pt x="7415" y="3476"/>
                    </a:cubicBezTo>
                    <a:cubicBezTo>
                      <a:pt x="7376" y="3388"/>
                      <a:pt x="7384" y="2463"/>
                      <a:pt x="7429" y="2202"/>
                    </a:cubicBezTo>
                    <a:cubicBezTo>
                      <a:pt x="7443" y="2108"/>
                      <a:pt x="7430" y="1951"/>
                      <a:pt x="7399" y="1848"/>
                    </a:cubicBezTo>
                    <a:cubicBezTo>
                      <a:pt x="7122" y="945"/>
                      <a:pt x="6950" y="496"/>
                      <a:pt x="6816" y="326"/>
                    </a:cubicBezTo>
                    <a:cubicBezTo>
                      <a:pt x="6645" y="108"/>
                      <a:pt x="6435" y="0"/>
                      <a:pt x="6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734500" y="3933588"/>
                <a:ext cx="2700" cy="50350"/>
              </a:xfrm>
              <a:custGeom>
                <a:avLst/>
                <a:gdLst/>
                <a:ahLst/>
                <a:cxnLst/>
                <a:rect l="l" t="t" r="r" b="b"/>
                <a:pathLst>
                  <a:path w="108" h="2014" extrusionOk="0">
                    <a:moveTo>
                      <a:pt x="53" y="1"/>
                    </a:moveTo>
                    <a:cubicBezTo>
                      <a:pt x="24" y="1"/>
                      <a:pt x="0" y="440"/>
                      <a:pt x="0" y="989"/>
                    </a:cubicBezTo>
                    <a:cubicBezTo>
                      <a:pt x="0" y="1544"/>
                      <a:pt x="24" y="2004"/>
                      <a:pt x="53" y="2013"/>
                    </a:cubicBezTo>
                    <a:cubicBezTo>
                      <a:pt x="53" y="2013"/>
                      <a:pt x="53" y="2013"/>
                      <a:pt x="54" y="2013"/>
                    </a:cubicBezTo>
                    <a:cubicBezTo>
                      <a:pt x="81" y="2013"/>
                      <a:pt x="105" y="1576"/>
                      <a:pt x="106" y="1025"/>
                    </a:cubicBezTo>
                    <a:cubicBezTo>
                      <a:pt x="107" y="470"/>
                      <a:pt x="85" y="11"/>
                      <a:pt x="54" y="1"/>
                    </a:cubicBezTo>
                    <a:cubicBezTo>
                      <a:pt x="54" y="1"/>
                      <a:pt x="53" y="1"/>
                      <a:pt x="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709425" y="4094188"/>
                <a:ext cx="8075" cy="29300"/>
              </a:xfrm>
              <a:custGeom>
                <a:avLst/>
                <a:gdLst/>
                <a:ahLst/>
                <a:cxnLst/>
                <a:rect l="l" t="t" r="r" b="b"/>
                <a:pathLst>
                  <a:path w="323" h="1172" extrusionOk="0">
                    <a:moveTo>
                      <a:pt x="24" y="0"/>
                    </a:moveTo>
                    <a:cubicBezTo>
                      <a:pt x="1" y="0"/>
                      <a:pt x="36" y="248"/>
                      <a:pt x="107" y="562"/>
                    </a:cubicBezTo>
                    <a:cubicBezTo>
                      <a:pt x="181" y="885"/>
                      <a:pt x="265" y="1157"/>
                      <a:pt x="295" y="1171"/>
                    </a:cubicBezTo>
                    <a:cubicBezTo>
                      <a:pt x="295" y="1171"/>
                      <a:pt x="296" y="1171"/>
                      <a:pt x="297" y="1171"/>
                    </a:cubicBezTo>
                    <a:cubicBezTo>
                      <a:pt x="322" y="1171"/>
                      <a:pt x="286" y="925"/>
                      <a:pt x="213" y="609"/>
                    </a:cubicBezTo>
                    <a:cubicBezTo>
                      <a:pt x="140" y="287"/>
                      <a:pt x="55" y="14"/>
                      <a:pt x="26" y="1"/>
                    </a:cubicBezTo>
                    <a:cubicBezTo>
                      <a:pt x="25" y="0"/>
                      <a:pt x="25" y="0"/>
                      <a:pt x="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
            <p:cNvGrpSpPr/>
            <p:nvPr/>
          </p:nvGrpSpPr>
          <p:grpSpPr>
            <a:xfrm>
              <a:off x="1324138" y="45100"/>
              <a:ext cx="207000" cy="297425"/>
              <a:chOff x="5134175" y="1342925"/>
              <a:chExt cx="207000" cy="297425"/>
            </a:xfrm>
          </p:grpSpPr>
          <p:sp>
            <p:nvSpPr>
              <p:cNvPr id="247" name="Google Shape;247;p3"/>
              <p:cNvSpPr/>
              <p:nvPr/>
            </p:nvSpPr>
            <p:spPr>
              <a:xfrm>
                <a:off x="5134175" y="1342925"/>
                <a:ext cx="207000" cy="297425"/>
              </a:xfrm>
              <a:custGeom>
                <a:avLst/>
                <a:gdLst/>
                <a:ahLst/>
                <a:cxnLst/>
                <a:rect l="l" t="t" r="r" b="b"/>
                <a:pathLst>
                  <a:path w="8280" h="11897" extrusionOk="0">
                    <a:moveTo>
                      <a:pt x="2766" y="673"/>
                    </a:moveTo>
                    <a:cubicBezTo>
                      <a:pt x="2866" y="673"/>
                      <a:pt x="2976" y="679"/>
                      <a:pt x="3118" y="686"/>
                    </a:cubicBezTo>
                    <a:cubicBezTo>
                      <a:pt x="3527" y="708"/>
                      <a:pt x="3840" y="815"/>
                      <a:pt x="4281" y="1081"/>
                    </a:cubicBezTo>
                    <a:cubicBezTo>
                      <a:pt x="5197" y="1634"/>
                      <a:pt x="5724" y="2580"/>
                      <a:pt x="5609" y="3465"/>
                    </a:cubicBezTo>
                    <a:cubicBezTo>
                      <a:pt x="5544" y="3964"/>
                      <a:pt x="5015" y="4578"/>
                      <a:pt x="4281" y="5007"/>
                    </a:cubicBezTo>
                    <a:cubicBezTo>
                      <a:pt x="3463" y="5487"/>
                      <a:pt x="3537" y="5851"/>
                      <a:pt x="4396" y="5851"/>
                    </a:cubicBezTo>
                    <a:cubicBezTo>
                      <a:pt x="4477" y="5851"/>
                      <a:pt x="4565" y="5848"/>
                      <a:pt x="4660" y="5841"/>
                    </a:cubicBezTo>
                    <a:cubicBezTo>
                      <a:pt x="4782" y="5833"/>
                      <a:pt x="4898" y="5828"/>
                      <a:pt x="5008" y="5828"/>
                    </a:cubicBezTo>
                    <a:cubicBezTo>
                      <a:pt x="5652" y="5828"/>
                      <a:pt x="6097" y="5979"/>
                      <a:pt x="6513" y="6327"/>
                    </a:cubicBezTo>
                    <a:cubicBezTo>
                      <a:pt x="7588" y="7229"/>
                      <a:pt x="7588" y="8833"/>
                      <a:pt x="6512" y="9909"/>
                    </a:cubicBezTo>
                    <a:cubicBezTo>
                      <a:pt x="5905" y="10515"/>
                      <a:pt x="5208" y="10808"/>
                      <a:pt x="3915" y="10996"/>
                    </a:cubicBezTo>
                    <a:cubicBezTo>
                      <a:pt x="3554" y="11050"/>
                      <a:pt x="3152" y="11074"/>
                      <a:pt x="2776" y="11074"/>
                    </a:cubicBezTo>
                    <a:cubicBezTo>
                      <a:pt x="2098" y="11074"/>
                      <a:pt x="1508" y="10994"/>
                      <a:pt x="1420" y="10856"/>
                    </a:cubicBezTo>
                    <a:cubicBezTo>
                      <a:pt x="1372" y="10780"/>
                      <a:pt x="1330" y="10468"/>
                      <a:pt x="1327" y="10166"/>
                    </a:cubicBezTo>
                    <a:cubicBezTo>
                      <a:pt x="1326" y="9519"/>
                      <a:pt x="823" y="2185"/>
                      <a:pt x="739" y="1589"/>
                    </a:cubicBezTo>
                    <a:lnTo>
                      <a:pt x="683" y="1192"/>
                    </a:lnTo>
                    <a:lnTo>
                      <a:pt x="1405" y="978"/>
                    </a:lnTo>
                    <a:cubicBezTo>
                      <a:pt x="2229" y="733"/>
                      <a:pt x="2442" y="673"/>
                      <a:pt x="2766" y="673"/>
                    </a:cubicBezTo>
                    <a:close/>
                    <a:moveTo>
                      <a:pt x="2933" y="0"/>
                    </a:moveTo>
                    <a:cubicBezTo>
                      <a:pt x="2659" y="0"/>
                      <a:pt x="2368" y="42"/>
                      <a:pt x="2029" y="121"/>
                    </a:cubicBezTo>
                    <a:cubicBezTo>
                      <a:pt x="1220" y="309"/>
                      <a:pt x="201" y="669"/>
                      <a:pt x="88" y="807"/>
                    </a:cubicBezTo>
                    <a:cubicBezTo>
                      <a:pt x="14" y="896"/>
                      <a:pt x="1" y="1239"/>
                      <a:pt x="48" y="1745"/>
                    </a:cubicBezTo>
                    <a:cubicBezTo>
                      <a:pt x="89" y="2183"/>
                      <a:pt x="203" y="3802"/>
                      <a:pt x="298" y="5332"/>
                    </a:cubicBezTo>
                    <a:cubicBezTo>
                      <a:pt x="710" y="11883"/>
                      <a:pt x="668" y="11447"/>
                      <a:pt x="910" y="11689"/>
                    </a:cubicBezTo>
                    <a:cubicBezTo>
                      <a:pt x="1083" y="11861"/>
                      <a:pt x="1220" y="11896"/>
                      <a:pt x="2082" y="11896"/>
                    </a:cubicBezTo>
                    <a:cubicBezTo>
                      <a:pt x="2190" y="11896"/>
                      <a:pt x="2308" y="11896"/>
                      <a:pt x="2440" y="11895"/>
                    </a:cubicBezTo>
                    <a:cubicBezTo>
                      <a:pt x="4648" y="11878"/>
                      <a:pt x="6065" y="11435"/>
                      <a:pt x="7049" y="10448"/>
                    </a:cubicBezTo>
                    <a:cubicBezTo>
                      <a:pt x="7977" y="9519"/>
                      <a:pt x="8280" y="7970"/>
                      <a:pt x="7753" y="6840"/>
                    </a:cubicBezTo>
                    <a:cubicBezTo>
                      <a:pt x="7408" y="6095"/>
                      <a:pt x="6682" y="5454"/>
                      <a:pt x="5984" y="5272"/>
                    </a:cubicBezTo>
                    <a:cubicBezTo>
                      <a:pt x="5671" y="5191"/>
                      <a:pt x="5423" y="5097"/>
                      <a:pt x="5423" y="5056"/>
                    </a:cubicBezTo>
                    <a:cubicBezTo>
                      <a:pt x="5423" y="5018"/>
                      <a:pt x="5542" y="4876"/>
                      <a:pt x="5692" y="4735"/>
                    </a:cubicBezTo>
                    <a:cubicBezTo>
                      <a:pt x="6100" y="4356"/>
                      <a:pt x="6325" y="3651"/>
                      <a:pt x="6255" y="2972"/>
                    </a:cubicBezTo>
                    <a:cubicBezTo>
                      <a:pt x="6140" y="1847"/>
                      <a:pt x="5477" y="956"/>
                      <a:pt x="4325" y="377"/>
                    </a:cubicBezTo>
                    <a:cubicBezTo>
                      <a:pt x="3814" y="120"/>
                      <a:pt x="3399" y="0"/>
                      <a:pt x="2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5186225" y="1402350"/>
                <a:ext cx="47600" cy="35325"/>
              </a:xfrm>
              <a:custGeom>
                <a:avLst/>
                <a:gdLst/>
                <a:ahLst/>
                <a:cxnLst/>
                <a:rect l="l" t="t" r="r" b="b"/>
                <a:pathLst>
                  <a:path w="1904" h="1413" extrusionOk="0">
                    <a:moveTo>
                      <a:pt x="1099" y="1"/>
                    </a:moveTo>
                    <a:cubicBezTo>
                      <a:pt x="882" y="1"/>
                      <a:pt x="657" y="87"/>
                      <a:pt x="485" y="258"/>
                    </a:cubicBezTo>
                    <a:cubicBezTo>
                      <a:pt x="1" y="737"/>
                      <a:pt x="220" y="1412"/>
                      <a:pt x="847" y="1412"/>
                    </a:cubicBezTo>
                    <a:cubicBezTo>
                      <a:pt x="856" y="1412"/>
                      <a:pt x="864" y="1412"/>
                      <a:pt x="873" y="1412"/>
                    </a:cubicBezTo>
                    <a:cubicBezTo>
                      <a:pt x="1142" y="1405"/>
                      <a:pt x="1318" y="1314"/>
                      <a:pt x="1537" y="1068"/>
                    </a:cubicBezTo>
                    <a:cubicBezTo>
                      <a:pt x="1886" y="680"/>
                      <a:pt x="1904" y="493"/>
                      <a:pt x="1616" y="207"/>
                    </a:cubicBezTo>
                    <a:cubicBezTo>
                      <a:pt x="1478" y="69"/>
                      <a:pt x="1292" y="1"/>
                      <a:pt x="10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5213150" y="1536725"/>
                <a:ext cx="59600" cy="48325"/>
              </a:xfrm>
              <a:custGeom>
                <a:avLst/>
                <a:gdLst/>
                <a:ahLst/>
                <a:cxnLst/>
                <a:rect l="l" t="t" r="r" b="b"/>
                <a:pathLst>
                  <a:path w="2384" h="1933" extrusionOk="0">
                    <a:moveTo>
                      <a:pt x="1368" y="446"/>
                    </a:moveTo>
                    <a:cubicBezTo>
                      <a:pt x="1474" y="446"/>
                      <a:pt x="1559" y="495"/>
                      <a:pt x="1659" y="594"/>
                    </a:cubicBezTo>
                    <a:cubicBezTo>
                      <a:pt x="1862" y="796"/>
                      <a:pt x="1872" y="908"/>
                      <a:pt x="1723" y="1188"/>
                    </a:cubicBezTo>
                    <a:cubicBezTo>
                      <a:pt x="1651" y="1322"/>
                      <a:pt x="1503" y="1389"/>
                      <a:pt x="1340" y="1389"/>
                    </a:cubicBezTo>
                    <a:cubicBezTo>
                      <a:pt x="1176" y="1389"/>
                      <a:pt x="997" y="1322"/>
                      <a:pt x="862" y="1188"/>
                    </a:cubicBezTo>
                    <a:cubicBezTo>
                      <a:pt x="618" y="943"/>
                      <a:pt x="668" y="722"/>
                      <a:pt x="1002" y="561"/>
                    </a:cubicBezTo>
                    <a:cubicBezTo>
                      <a:pt x="1159" y="485"/>
                      <a:pt x="1272" y="446"/>
                      <a:pt x="1368" y="446"/>
                    </a:cubicBezTo>
                    <a:close/>
                    <a:moveTo>
                      <a:pt x="1347" y="1"/>
                    </a:moveTo>
                    <a:cubicBezTo>
                      <a:pt x="1068" y="1"/>
                      <a:pt x="777" y="97"/>
                      <a:pt x="551" y="286"/>
                    </a:cubicBezTo>
                    <a:cubicBezTo>
                      <a:pt x="0" y="749"/>
                      <a:pt x="130" y="1506"/>
                      <a:pt x="809" y="1789"/>
                    </a:cubicBezTo>
                    <a:cubicBezTo>
                      <a:pt x="1039" y="1884"/>
                      <a:pt x="1226" y="1933"/>
                      <a:pt x="1391" y="1933"/>
                    </a:cubicBezTo>
                    <a:cubicBezTo>
                      <a:pt x="1612" y="1933"/>
                      <a:pt x="1791" y="1844"/>
                      <a:pt x="1973" y="1662"/>
                    </a:cubicBezTo>
                    <a:cubicBezTo>
                      <a:pt x="2361" y="1275"/>
                      <a:pt x="2383" y="583"/>
                      <a:pt x="2017" y="241"/>
                    </a:cubicBezTo>
                    <a:cubicBezTo>
                      <a:pt x="1844" y="80"/>
                      <a:pt x="1601" y="1"/>
                      <a:pt x="1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
            <p:cNvGrpSpPr/>
            <p:nvPr/>
          </p:nvGrpSpPr>
          <p:grpSpPr>
            <a:xfrm>
              <a:off x="1279175" y="463575"/>
              <a:ext cx="296950" cy="392900"/>
              <a:chOff x="5408825" y="1515175"/>
              <a:chExt cx="296950" cy="392900"/>
            </a:xfrm>
          </p:grpSpPr>
          <p:sp>
            <p:nvSpPr>
              <p:cNvPr id="251" name="Google Shape;251;p3"/>
              <p:cNvSpPr/>
              <p:nvPr/>
            </p:nvSpPr>
            <p:spPr>
              <a:xfrm>
                <a:off x="5408825" y="1515175"/>
                <a:ext cx="296950" cy="392900"/>
              </a:xfrm>
              <a:custGeom>
                <a:avLst/>
                <a:gdLst/>
                <a:ahLst/>
                <a:cxnLst/>
                <a:rect l="l" t="t" r="r" b="b"/>
                <a:pathLst>
                  <a:path w="11878" h="15716" extrusionOk="0">
                    <a:moveTo>
                      <a:pt x="9842" y="2174"/>
                    </a:moveTo>
                    <a:cubicBezTo>
                      <a:pt x="9992" y="2174"/>
                      <a:pt x="10052" y="2198"/>
                      <a:pt x="9977" y="2228"/>
                    </a:cubicBezTo>
                    <a:cubicBezTo>
                      <a:pt x="9940" y="2243"/>
                      <a:pt x="9891" y="2251"/>
                      <a:pt x="9843" y="2251"/>
                    </a:cubicBezTo>
                    <a:cubicBezTo>
                      <a:pt x="9794" y="2251"/>
                      <a:pt x="9746" y="2243"/>
                      <a:pt x="9708" y="2228"/>
                    </a:cubicBezTo>
                    <a:cubicBezTo>
                      <a:pt x="9631" y="2198"/>
                      <a:pt x="9690" y="2174"/>
                      <a:pt x="9842" y="2174"/>
                    </a:cubicBezTo>
                    <a:close/>
                    <a:moveTo>
                      <a:pt x="9033" y="1532"/>
                    </a:moveTo>
                    <a:cubicBezTo>
                      <a:pt x="9207" y="1532"/>
                      <a:pt x="8954" y="1619"/>
                      <a:pt x="8225" y="1790"/>
                    </a:cubicBezTo>
                    <a:cubicBezTo>
                      <a:pt x="7601" y="1936"/>
                      <a:pt x="6768" y="2143"/>
                      <a:pt x="6367" y="2250"/>
                    </a:cubicBezTo>
                    <a:cubicBezTo>
                      <a:pt x="6044" y="2335"/>
                      <a:pt x="5854" y="2376"/>
                      <a:pt x="5750" y="2376"/>
                    </a:cubicBezTo>
                    <a:cubicBezTo>
                      <a:pt x="5669" y="2376"/>
                      <a:pt x="5639" y="2352"/>
                      <a:pt x="5639" y="2304"/>
                    </a:cubicBezTo>
                    <a:cubicBezTo>
                      <a:pt x="5639" y="2091"/>
                      <a:pt x="5749" y="2059"/>
                      <a:pt x="7331" y="1782"/>
                    </a:cubicBezTo>
                    <a:cubicBezTo>
                      <a:pt x="8280" y="1615"/>
                      <a:pt x="8862" y="1532"/>
                      <a:pt x="9033" y="1532"/>
                    </a:cubicBezTo>
                    <a:close/>
                    <a:moveTo>
                      <a:pt x="9382" y="2252"/>
                    </a:moveTo>
                    <a:cubicBezTo>
                      <a:pt x="9484" y="2252"/>
                      <a:pt x="9545" y="2266"/>
                      <a:pt x="9508" y="2298"/>
                    </a:cubicBezTo>
                    <a:cubicBezTo>
                      <a:pt x="9484" y="2318"/>
                      <a:pt x="9270" y="2364"/>
                      <a:pt x="9033" y="2400"/>
                    </a:cubicBezTo>
                    <a:cubicBezTo>
                      <a:pt x="8920" y="2417"/>
                      <a:pt x="8837" y="2426"/>
                      <a:pt x="8785" y="2426"/>
                    </a:cubicBezTo>
                    <a:cubicBezTo>
                      <a:pt x="8704" y="2426"/>
                      <a:pt x="8697" y="2405"/>
                      <a:pt x="8764" y="2361"/>
                    </a:cubicBezTo>
                    <a:cubicBezTo>
                      <a:pt x="8862" y="2300"/>
                      <a:pt x="9192" y="2252"/>
                      <a:pt x="9382" y="2252"/>
                    </a:cubicBezTo>
                    <a:close/>
                    <a:moveTo>
                      <a:pt x="7149" y="2158"/>
                    </a:moveTo>
                    <a:cubicBezTo>
                      <a:pt x="7173" y="2158"/>
                      <a:pt x="7080" y="2246"/>
                      <a:pt x="6932" y="2360"/>
                    </a:cubicBezTo>
                    <a:cubicBezTo>
                      <a:pt x="6675" y="2558"/>
                      <a:pt x="5973" y="2738"/>
                      <a:pt x="5666" y="2738"/>
                    </a:cubicBezTo>
                    <a:cubicBezTo>
                      <a:pt x="5536" y="2738"/>
                      <a:pt x="5477" y="2705"/>
                      <a:pt x="5555" y="2627"/>
                    </a:cubicBezTo>
                    <a:cubicBezTo>
                      <a:pt x="5608" y="2574"/>
                      <a:pt x="6975" y="2171"/>
                      <a:pt x="7148" y="2158"/>
                    </a:cubicBezTo>
                    <a:cubicBezTo>
                      <a:pt x="7148" y="2158"/>
                      <a:pt x="7149" y="2158"/>
                      <a:pt x="7149" y="2158"/>
                    </a:cubicBezTo>
                    <a:close/>
                    <a:moveTo>
                      <a:pt x="6485" y="2707"/>
                    </a:moveTo>
                    <a:cubicBezTo>
                      <a:pt x="6529" y="2707"/>
                      <a:pt x="6496" y="2749"/>
                      <a:pt x="6393" y="2848"/>
                    </a:cubicBezTo>
                    <a:cubicBezTo>
                      <a:pt x="6248" y="2988"/>
                      <a:pt x="5828" y="3103"/>
                      <a:pt x="5591" y="3103"/>
                    </a:cubicBezTo>
                    <a:cubicBezTo>
                      <a:pt x="5491" y="3103"/>
                      <a:pt x="5424" y="3083"/>
                      <a:pt x="5424" y="3035"/>
                    </a:cubicBezTo>
                    <a:cubicBezTo>
                      <a:pt x="5424" y="2968"/>
                      <a:pt x="5602" y="2887"/>
                      <a:pt x="5829" y="2847"/>
                    </a:cubicBezTo>
                    <a:cubicBezTo>
                      <a:pt x="6054" y="2808"/>
                      <a:pt x="6280" y="2761"/>
                      <a:pt x="6340" y="2742"/>
                    </a:cubicBezTo>
                    <a:cubicBezTo>
                      <a:pt x="6413" y="2720"/>
                      <a:pt x="6460" y="2707"/>
                      <a:pt x="6485" y="2707"/>
                    </a:cubicBezTo>
                    <a:close/>
                    <a:moveTo>
                      <a:pt x="5809" y="3337"/>
                    </a:moveTo>
                    <a:cubicBezTo>
                      <a:pt x="6011" y="3337"/>
                      <a:pt x="6072" y="3387"/>
                      <a:pt x="6050" y="3527"/>
                    </a:cubicBezTo>
                    <a:cubicBezTo>
                      <a:pt x="6032" y="3628"/>
                      <a:pt x="5904" y="3731"/>
                      <a:pt x="5776" y="3748"/>
                    </a:cubicBezTo>
                    <a:cubicBezTo>
                      <a:pt x="5747" y="3751"/>
                      <a:pt x="5721" y="3753"/>
                      <a:pt x="5698" y="3753"/>
                    </a:cubicBezTo>
                    <a:cubicBezTo>
                      <a:pt x="5574" y="3753"/>
                      <a:pt x="5532" y="3699"/>
                      <a:pt x="5532" y="3558"/>
                    </a:cubicBezTo>
                    <a:cubicBezTo>
                      <a:pt x="5532" y="3395"/>
                      <a:pt x="5603" y="3337"/>
                      <a:pt x="5809" y="3337"/>
                    </a:cubicBezTo>
                    <a:close/>
                    <a:moveTo>
                      <a:pt x="8037" y="774"/>
                    </a:moveTo>
                    <a:cubicBezTo>
                      <a:pt x="8262" y="774"/>
                      <a:pt x="8495" y="799"/>
                      <a:pt x="8819" y="849"/>
                    </a:cubicBezTo>
                    <a:cubicBezTo>
                      <a:pt x="9120" y="896"/>
                      <a:pt x="9287" y="942"/>
                      <a:pt x="9195" y="958"/>
                    </a:cubicBezTo>
                    <a:cubicBezTo>
                      <a:pt x="9107" y="975"/>
                      <a:pt x="9227" y="1044"/>
                      <a:pt x="9464" y="1116"/>
                    </a:cubicBezTo>
                    <a:cubicBezTo>
                      <a:pt x="9801" y="1217"/>
                      <a:pt x="9984" y="1376"/>
                      <a:pt x="10293" y="1826"/>
                    </a:cubicBezTo>
                    <a:cubicBezTo>
                      <a:pt x="10632" y="2322"/>
                      <a:pt x="11100" y="3616"/>
                      <a:pt x="10981" y="3733"/>
                    </a:cubicBezTo>
                    <a:cubicBezTo>
                      <a:pt x="10965" y="3751"/>
                      <a:pt x="10638" y="3789"/>
                      <a:pt x="10259" y="3815"/>
                    </a:cubicBezTo>
                    <a:lnTo>
                      <a:pt x="9571" y="3863"/>
                    </a:lnTo>
                    <a:lnTo>
                      <a:pt x="9571" y="3863"/>
                    </a:lnTo>
                    <a:lnTo>
                      <a:pt x="10131" y="3731"/>
                    </a:lnTo>
                    <a:cubicBezTo>
                      <a:pt x="10647" y="3609"/>
                      <a:pt x="10837" y="3524"/>
                      <a:pt x="10697" y="3524"/>
                    </a:cubicBezTo>
                    <a:cubicBezTo>
                      <a:pt x="10617" y="3524"/>
                      <a:pt x="10433" y="3551"/>
                      <a:pt x="10142" y="3614"/>
                    </a:cubicBezTo>
                    <a:cubicBezTo>
                      <a:pt x="9685" y="3712"/>
                      <a:pt x="9388" y="3761"/>
                      <a:pt x="9235" y="3761"/>
                    </a:cubicBezTo>
                    <a:cubicBezTo>
                      <a:pt x="9107" y="3761"/>
                      <a:pt x="9081" y="3726"/>
                      <a:pt x="9149" y="3657"/>
                    </a:cubicBezTo>
                    <a:cubicBezTo>
                      <a:pt x="9215" y="3591"/>
                      <a:pt x="9576" y="3490"/>
                      <a:pt x="9952" y="3431"/>
                    </a:cubicBezTo>
                    <a:cubicBezTo>
                      <a:pt x="10330" y="3371"/>
                      <a:pt x="10663" y="3295"/>
                      <a:pt x="10696" y="3259"/>
                    </a:cubicBezTo>
                    <a:cubicBezTo>
                      <a:pt x="10712" y="3241"/>
                      <a:pt x="10683" y="3232"/>
                      <a:pt x="10624" y="3232"/>
                    </a:cubicBezTo>
                    <a:cubicBezTo>
                      <a:pt x="10566" y="3232"/>
                      <a:pt x="10480" y="3241"/>
                      <a:pt x="10378" y="3257"/>
                    </a:cubicBezTo>
                    <a:cubicBezTo>
                      <a:pt x="9676" y="3373"/>
                      <a:pt x="9345" y="3424"/>
                      <a:pt x="9205" y="3424"/>
                    </a:cubicBezTo>
                    <a:cubicBezTo>
                      <a:pt x="9102" y="3424"/>
                      <a:pt x="9101" y="3397"/>
                      <a:pt x="9132" y="3347"/>
                    </a:cubicBezTo>
                    <a:cubicBezTo>
                      <a:pt x="9173" y="3277"/>
                      <a:pt x="9268" y="3228"/>
                      <a:pt x="9354" y="3228"/>
                    </a:cubicBezTo>
                    <a:cubicBezTo>
                      <a:pt x="9601" y="3228"/>
                      <a:pt x="10607" y="2994"/>
                      <a:pt x="10560" y="2948"/>
                    </a:cubicBezTo>
                    <a:cubicBezTo>
                      <a:pt x="10556" y="2944"/>
                      <a:pt x="10543" y="2943"/>
                      <a:pt x="10522" y="2943"/>
                    </a:cubicBezTo>
                    <a:cubicBezTo>
                      <a:pt x="10418" y="2943"/>
                      <a:pt x="10128" y="2986"/>
                      <a:pt x="9807" y="3050"/>
                    </a:cubicBezTo>
                    <a:cubicBezTo>
                      <a:pt x="9503" y="3112"/>
                      <a:pt x="9323" y="3144"/>
                      <a:pt x="9214" y="3144"/>
                    </a:cubicBezTo>
                    <a:cubicBezTo>
                      <a:pt x="9102" y="3144"/>
                      <a:pt x="9063" y="3111"/>
                      <a:pt x="9038" y="3046"/>
                    </a:cubicBezTo>
                    <a:cubicBezTo>
                      <a:pt x="8946" y="2803"/>
                      <a:pt x="8954" y="2797"/>
                      <a:pt x="9386" y="2786"/>
                    </a:cubicBezTo>
                    <a:cubicBezTo>
                      <a:pt x="9601" y="2781"/>
                      <a:pt x="9932" y="2736"/>
                      <a:pt x="10108" y="2689"/>
                    </a:cubicBezTo>
                    <a:cubicBezTo>
                      <a:pt x="10222" y="2659"/>
                      <a:pt x="10173" y="2642"/>
                      <a:pt x="10001" y="2642"/>
                    </a:cubicBezTo>
                    <a:cubicBezTo>
                      <a:pt x="9898" y="2642"/>
                      <a:pt x="9751" y="2648"/>
                      <a:pt x="9569" y="2661"/>
                    </a:cubicBezTo>
                    <a:cubicBezTo>
                      <a:pt x="9380" y="2674"/>
                      <a:pt x="9226" y="2680"/>
                      <a:pt x="9107" y="2680"/>
                    </a:cubicBezTo>
                    <a:cubicBezTo>
                      <a:pt x="8620" y="2680"/>
                      <a:pt x="8739" y="2578"/>
                      <a:pt x="9482" y="2428"/>
                    </a:cubicBezTo>
                    <a:cubicBezTo>
                      <a:pt x="10193" y="2285"/>
                      <a:pt x="10360" y="2082"/>
                      <a:pt x="9922" y="2082"/>
                    </a:cubicBezTo>
                    <a:cubicBezTo>
                      <a:pt x="9829" y="2082"/>
                      <a:pt x="9707" y="2091"/>
                      <a:pt x="9557" y="2113"/>
                    </a:cubicBezTo>
                    <a:cubicBezTo>
                      <a:pt x="9167" y="2169"/>
                      <a:pt x="8834" y="2197"/>
                      <a:pt x="8575" y="2197"/>
                    </a:cubicBezTo>
                    <a:cubicBezTo>
                      <a:pt x="8280" y="2197"/>
                      <a:pt x="8082" y="2160"/>
                      <a:pt x="8010" y="2087"/>
                    </a:cubicBezTo>
                    <a:cubicBezTo>
                      <a:pt x="7928" y="2006"/>
                      <a:pt x="8187" y="1909"/>
                      <a:pt x="8866" y="1770"/>
                    </a:cubicBezTo>
                    <a:cubicBezTo>
                      <a:pt x="9501" y="1639"/>
                      <a:pt x="9841" y="1523"/>
                      <a:pt x="9841" y="1431"/>
                    </a:cubicBezTo>
                    <a:cubicBezTo>
                      <a:pt x="9841" y="1356"/>
                      <a:pt x="9729" y="1295"/>
                      <a:pt x="9601" y="1295"/>
                    </a:cubicBezTo>
                    <a:cubicBezTo>
                      <a:pt x="9600" y="1295"/>
                      <a:pt x="9599" y="1295"/>
                      <a:pt x="9597" y="1295"/>
                    </a:cubicBezTo>
                    <a:cubicBezTo>
                      <a:pt x="9370" y="1301"/>
                      <a:pt x="9369" y="1308"/>
                      <a:pt x="9571" y="1396"/>
                    </a:cubicBezTo>
                    <a:cubicBezTo>
                      <a:pt x="9717" y="1460"/>
                      <a:pt x="9754" y="1492"/>
                      <a:pt x="9679" y="1492"/>
                    </a:cubicBezTo>
                    <a:cubicBezTo>
                      <a:pt x="9604" y="1492"/>
                      <a:pt x="9419" y="1460"/>
                      <a:pt x="9119" y="1397"/>
                    </a:cubicBezTo>
                    <a:cubicBezTo>
                      <a:pt x="8976" y="1367"/>
                      <a:pt x="8848" y="1350"/>
                      <a:pt x="8700" y="1350"/>
                    </a:cubicBezTo>
                    <a:cubicBezTo>
                      <a:pt x="8396" y="1350"/>
                      <a:pt x="8006" y="1422"/>
                      <a:pt x="7222" y="1596"/>
                    </a:cubicBezTo>
                    <a:cubicBezTo>
                      <a:pt x="6600" y="1734"/>
                      <a:pt x="6144" y="1811"/>
                      <a:pt x="5965" y="1811"/>
                    </a:cubicBezTo>
                    <a:cubicBezTo>
                      <a:pt x="5906" y="1811"/>
                      <a:pt x="5878" y="1803"/>
                      <a:pt x="5884" y="1785"/>
                    </a:cubicBezTo>
                    <a:cubicBezTo>
                      <a:pt x="5937" y="1626"/>
                      <a:pt x="8114" y="1229"/>
                      <a:pt x="8857" y="1229"/>
                    </a:cubicBezTo>
                    <a:cubicBezTo>
                      <a:pt x="8904" y="1229"/>
                      <a:pt x="8945" y="1231"/>
                      <a:pt x="8980" y="1234"/>
                    </a:cubicBezTo>
                    <a:cubicBezTo>
                      <a:pt x="9151" y="1250"/>
                      <a:pt x="9260" y="1259"/>
                      <a:pt x="9312" y="1259"/>
                    </a:cubicBezTo>
                    <a:cubicBezTo>
                      <a:pt x="9401" y="1259"/>
                      <a:pt x="9327" y="1232"/>
                      <a:pt x="9120" y="1160"/>
                    </a:cubicBezTo>
                    <a:cubicBezTo>
                      <a:pt x="9016" y="1125"/>
                      <a:pt x="8904" y="1106"/>
                      <a:pt x="8749" y="1106"/>
                    </a:cubicBezTo>
                    <a:cubicBezTo>
                      <a:pt x="8497" y="1106"/>
                      <a:pt x="8132" y="1157"/>
                      <a:pt x="7510" y="1269"/>
                    </a:cubicBezTo>
                    <a:cubicBezTo>
                      <a:pt x="6902" y="1378"/>
                      <a:pt x="6381" y="1451"/>
                      <a:pt x="6236" y="1451"/>
                    </a:cubicBezTo>
                    <a:cubicBezTo>
                      <a:pt x="6214" y="1451"/>
                      <a:pt x="6200" y="1449"/>
                      <a:pt x="6197" y="1445"/>
                    </a:cubicBezTo>
                    <a:cubicBezTo>
                      <a:pt x="6171" y="1421"/>
                      <a:pt x="6234" y="1397"/>
                      <a:pt x="6332" y="1397"/>
                    </a:cubicBezTo>
                    <a:cubicBezTo>
                      <a:pt x="6428" y="1397"/>
                      <a:pt x="6484" y="1348"/>
                      <a:pt x="6451" y="1289"/>
                    </a:cubicBezTo>
                    <a:cubicBezTo>
                      <a:pt x="6367" y="1150"/>
                      <a:pt x="6785" y="936"/>
                      <a:pt x="7311" y="848"/>
                    </a:cubicBezTo>
                    <a:cubicBezTo>
                      <a:pt x="7599" y="799"/>
                      <a:pt x="7814" y="774"/>
                      <a:pt x="8037" y="774"/>
                    </a:cubicBezTo>
                    <a:close/>
                    <a:moveTo>
                      <a:pt x="10146" y="3924"/>
                    </a:moveTo>
                    <a:cubicBezTo>
                      <a:pt x="10628" y="3924"/>
                      <a:pt x="11027" y="3956"/>
                      <a:pt x="11027" y="3994"/>
                    </a:cubicBezTo>
                    <a:cubicBezTo>
                      <a:pt x="11027" y="4076"/>
                      <a:pt x="10369" y="4233"/>
                      <a:pt x="9474" y="4367"/>
                    </a:cubicBezTo>
                    <a:cubicBezTo>
                      <a:pt x="9314" y="4392"/>
                      <a:pt x="9201" y="4405"/>
                      <a:pt x="9124" y="4405"/>
                    </a:cubicBezTo>
                    <a:cubicBezTo>
                      <a:pt x="9001" y="4405"/>
                      <a:pt x="8974" y="4371"/>
                      <a:pt x="9001" y="4296"/>
                    </a:cubicBezTo>
                    <a:cubicBezTo>
                      <a:pt x="9029" y="4213"/>
                      <a:pt x="9173" y="4129"/>
                      <a:pt x="9314" y="4106"/>
                    </a:cubicBezTo>
                    <a:cubicBezTo>
                      <a:pt x="9517" y="4077"/>
                      <a:pt x="9534" y="4055"/>
                      <a:pt x="9389" y="3999"/>
                    </a:cubicBezTo>
                    <a:cubicBezTo>
                      <a:pt x="9288" y="3961"/>
                      <a:pt x="9621" y="3927"/>
                      <a:pt x="10116" y="3924"/>
                    </a:cubicBezTo>
                    <a:cubicBezTo>
                      <a:pt x="10126" y="3924"/>
                      <a:pt x="10136" y="3924"/>
                      <a:pt x="10146" y="3924"/>
                    </a:cubicBezTo>
                    <a:close/>
                    <a:moveTo>
                      <a:pt x="10645" y="4450"/>
                    </a:moveTo>
                    <a:cubicBezTo>
                      <a:pt x="10811" y="4450"/>
                      <a:pt x="10917" y="4468"/>
                      <a:pt x="10917" y="4511"/>
                    </a:cubicBezTo>
                    <a:cubicBezTo>
                      <a:pt x="10918" y="4572"/>
                      <a:pt x="10741" y="4651"/>
                      <a:pt x="10513" y="4691"/>
                    </a:cubicBezTo>
                    <a:cubicBezTo>
                      <a:pt x="10290" y="4728"/>
                      <a:pt x="9797" y="4824"/>
                      <a:pt x="9409" y="4902"/>
                    </a:cubicBezTo>
                    <a:cubicBezTo>
                      <a:pt x="9096" y="4966"/>
                      <a:pt x="8891" y="4999"/>
                      <a:pt x="8775" y="4999"/>
                    </a:cubicBezTo>
                    <a:cubicBezTo>
                      <a:pt x="8620" y="4999"/>
                      <a:pt x="8625" y="4939"/>
                      <a:pt x="8748" y="4814"/>
                    </a:cubicBezTo>
                    <a:cubicBezTo>
                      <a:pt x="8912" y="4649"/>
                      <a:pt x="10100" y="4450"/>
                      <a:pt x="10645" y="4450"/>
                    </a:cubicBezTo>
                    <a:close/>
                    <a:moveTo>
                      <a:pt x="10774" y="4750"/>
                    </a:moveTo>
                    <a:cubicBezTo>
                      <a:pt x="10833" y="4750"/>
                      <a:pt x="10810" y="4778"/>
                      <a:pt x="10757" y="4828"/>
                    </a:cubicBezTo>
                    <a:cubicBezTo>
                      <a:pt x="10698" y="4886"/>
                      <a:pt x="10357" y="4958"/>
                      <a:pt x="10002" y="4992"/>
                    </a:cubicBezTo>
                    <a:lnTo>
                      <a:pt x="9355" y="5052"/>
                    </a:lnTo>
                    <a:lnTo>
                      <a:pt x="10002" y="4906"/>
                    </a:lnTo>
                    <a:cubicBezTo>
                      <a:pt x="10479" y="4798"/>
                      <a:pt x="10697" y="4750"/>
                      <a:pt x="10774" y="4750"/>
                    </a:cubicBezTo>
                    <a:close/>
                    <a:moveTo>
                      <a:pt x="9935" y="5095"/>
                    </a:moveTo>
                    <a:cubicBezTo>
                      <a:pt x="10388" y="5095"/>
                      <a:pt x="10678" y="5127"/>
                      <a:pt x="10627" y="5180"/>
                    </a:cubicBezTo>
                    <a:cubicBezTo>
                      <a:pt x="10573" y="5234"/>
                      <a:pt x="9976" y="5393"/>
                      <a:pt x="9296" y="5534"/>
                    </a:cubicBezTo>
                    <a:cubicBezTo>
                      <a:pt x="8618" y="5676"/>
                      <a:pt x="8145" y="5798"/>
                      <a:pt x="8247" y="5805"/>
                    </a:cubicBezTo>
                    <a:cubicBezTo>
                      <a:pt x="8251" y="5805"/>
                      <a:pt x="8256" y="5805"/>
                      <a:pt x="8262" y="5805"/>
                    </a:cubicBezTo>
                    <a:cubicBezTo>
                      <a:pt x="8456" y="5805"/>
                      <a:pt x="9414" y="5629"/>
                      <a:pt x="10273" y="5434"/>
                    </a:cubicBezTo>
                    <a:cubicBezTo>
                      <a:pt x="10359" y="5415"/>
                      <a:pt x="10416" y="5404"/>
                      <a:pt x="10446" y="5404"/>
                    </a:cubicBezTo>
                    <a:cubicBezTo>
                      <a:pt x="10500" y="5404"/>
                      <a:pt x="10473" y="5438"/>
                      <a:pt x="10382" y="5522"/>
                    </a:cubicBezTo>
                    <a:cubicBezTo>
                      <a:pt x="10237" y="5657"/>
                      <a:pt x="8403" y="5992"/>
                      <a:pt x="7926" y="5992"/>
                    </a:cubicBezTo>
                    <a:cubicBezTo>
                      <a:pt x="7867" y="5992"/>
                      <a:pt x="7829" y="5987"/>
                      <a:pt x="7817" y="5976"/>
                    </a:cubicBezTo>
                    <a:cubicBezTo>
                      <a:pt x="7789" y="5948"/>
                      <a:pt x="7850" y="5922"/>
                      <a:pt x="7946" y="5922"/>
                    </a:cubicBezTo>
                    <a:cubicBezTo>
                      <a:pt x="8043" y="5922"/>
                      <a:pt x="8102" y="5877"/>
                      <a:pt x="8070" y="5825"/>
                    </a:cubicBezTo>
                    <a:cubicBezTo>
                      <a:pt x="7969" y="5660"/>
                      <a:pt x="8550" y="5280"/>
                      <a:pt x="8915" y="5272"/>
                    </a:cubicBezTo>
                    <a:cubicBezTo>
                      <a:pt x="9141" y="5267"/>
                      <a:pt x="9189" y="5240"/>
                      <a:pt x="9066" y="5188"/>
                    </a:cubicBezTo>
                    <a:cubicBezTo>
                      <a:pt x="8966" y="5147"/>
                      <a:pt x="9299" y="5107"/>
                      <a:pt x="9805" y="5096"/>
                    </a:cubicBezTo>
                    <a:cubicBezTo>
                      <a:pt x="9849" y="5095"/>
                      <a:pt x="9893" y="5095"/>
                      <a:pt x="9935" y="5095"/>
                    </a:cubicBezTo>
                    <a:close/>
                    <a:moveTo>
                      <a:pt x="9482" y="6256"/>
                    </a:moveTo>
                    <a:cubicBezTo>
                      <a:pt x="9572" y="6256"/>
                      <a:pt x="9625" y="6280"/>
                      <a:pt x="9593" y="6311"/>
                    </a:cubicBezTo>
                    <a:cubicBezTo>
                      <a:pt x="9573" y="6331"/>
                      <a:pt x="9535" y="6341"/>
                      <a:pt x="9491" y="6341"/>
                    </a:cubicBezTo>
                    <a:cubicBezTo>
                      <a:pt x="9458" y="6341"/>
                      <a:pt x="9421" y="6335"/>
                      <a:pt x="9389" y="6322"/>
                    </a:cubicBezTo>
                    <a:cubicBezTo>
                      <a:pt x="9300" y="6289"/>
                      <a:pt x="9323" y="6263"/>
                      <a:pt x="9454" y="6257"/>
                    </a:cubicBezTo>
                    <a:cubicBezTo>
                      <a:pt x="9464" y="6256"/>
                      <a:pt x="9473" y="6256"/>
                      <a:pt x="9482" y="6256"/>
                    </a:cubicBezTo>
                    <a:close/>
                    <a:moveTo>
                      <a:pt x="9954" y="5829"/>
                    </a:moveTo>
                    <a:cubicBezTo>
                      <a:pt x="10121" y="5829"/>
                      <a:pt x="10159" y="5864"/>
                      <a:pt x="10089" y="5934"/>
                    </a:cubicBezTo>
                    <a:cubicBezTo>
                      <a:pt x="9986" y="6037"/>
                      <a:pt x="7407" y="6638"/>
                      <a:pt x="7101" y="6638"/>
                    </a:cubicBezTo>
                    <a:cubicBezTo>
                      <a:pt x="7086" y="6638"/>
                      <a:pt x="7076" y="6637"/>
                      <a:pt x="7073" y="6634"/>
                    </a:cubicBezTo>
                    <a:cubicBezTo>
                      <a:pt x="7054" y="6618"/>
                      <a:pt x="7137" y="6513"/>
                      <a:pt x="7256" y="6409"/>
                    </a:cubicBezTo>
                    <a:cubicBezTo>
                      <a:pt x="7390" y="6289"/>
                      <a:pt x="7870" y="6143"/>
                      <a:pt x="8517" y="6028"/>
                    </a:cubicBezTo>
                    <a:cubicBezTo>
                      <a:pt x="9267" y="5894"/>
                      <a:pt x="9728" y="5829"/>
                      <a:pt x="9954" y="5829"/>
                    </a:cubicBezTo>
                    <a:close/>
                    <a:moveTo>
                      <a:pt x="9301" y="6477"/>
                    </a:moveTo>
                    <a:cubicBezTo>
                      <a:pt x="9437" y="6477"/>
                      <a:pt x="9383" y="6531"/>
                      <a:pt x="9280" y="6634"/>
                    </a:cubicBezTo>
                    <a:cubicBezTo>
                      <a:pt x="9139" y="6775"/>
                      <a:pt x="6548" y="7387"/>
                      <a:pt x="6142" y="7387"/>
                    </a:cubicBezTo>
                    <a:cubicBezTo>
                      <a:pt x="6115" y="7387"/>
                      <a:pt x="6097" y="7384"/>
                      <a:pt x="6091" y="7378"/>
                    </a:cubicBezTo>
                    <a:cubicBezTo>
                      <a:pt x="6072" y="7361"/>
                      <a:pt x="6232" y="7241"/>
                      <a:pt x="6447" y="7108"/>
                    </a:cubicBezTo>
                    <a:cubicBezTo>
                      <a:pt x="6689" y="6960"/>
                      <a:pt x="7267" y="6798"/>
                      <a:pt x="7986" y="6676"/>
                    </a:cubicBezTo>
                    <a:cubicBezTo>
                      <a:pt x="8775" y="6542"/>
                      <a:pt x="9152" y="6477"/>
                      <a:pt x="9301" y="6477"/>
                    </a:cubicBezTo>
                    <a:close/>
                    <a:moveTo>
                      <a:pt x="7471" y="7776"/>
                    </a:moveTo>
                    <a:cubicBezTo>
                      <a:pt x="7562" y="7776"/>
                      <a:pt x="7524" y="7821"/>
                      <a:pt x="7363" y="7909"/>
                    </a:cubicBezTo>
                    <a:cubicBezTo>
                      <a:pt x="7214" y="7990"/>
                      <a:pt x="6803" y="8083"/>
                      <a:pt x="6447" y="8117"/>
                    </a:cubicBezTo>
                    <a:lnTo>
                      <a:pt x="5800" y="8175"/>
                    </a:lnTo>
                    <a:lnTo>
                      <a:pt x="6554" y="7976"/>
                    </a:lnTo>
                    <a:cubicBezTo>
                      <a:pt x="7058" y="7842"/>
                      <a:pt x="7360" y="7776"/>
                      <a:pt x="7471" y="7776"/>
                    </a:cubicBezTo>
                    <a:close/>
                    <a:moveTo>
                      <a:pt x="8418" y="7130"/>
                    </a:moveTo>
                    <a:cubicBezTo>
                      <a:pt x="8560" y="7130"/>
                      <a:pt x="8508" y="7185"/>
                      <a:pt x="8332" y="7320"/>
                    </a:cubicBezTo>
                    <a:cubicBezTo>
                      <a:pt x="8185" y="7433"/>
                      <a:pt x="7697" y="7608"/>
                      <a:pt x="7256" y="7706"/>
                    </a:cubicBezTo>
                    <a:cubicBezTo>
                      <a:pt x="5468" y="8101"/>
                      <a:pt x="5242" y="8167"/>
                      <a:pt x="5586" y="8192"/>
                    </a:cubicBezTo>
                    <a:cubicBezTo>
                      <a:pt x="5845" y="8212"/>
                      <a:pt x="5862" y="8224"/>
                      <a:pt x="5673" y="8258"/>
                    </a:cubicBezTo>
                    <a:cubicBezTo>
                      <a:pt x="5638" y="8265"/>
                      <a:pt x="5600" y="8268"/>
                      <a:pt x="5561" y="8268"/>
                    </a:cubicBezTo>
                    <a:cubicBezTo>
                      <a:pt x="5451" y="8268"/>
                      <a:pt x="5332" y="8245"/>
                      <a:pt x="5263" y="8208"/>
                    </a:cubicBezTo>
                    <a:cubicBezTo>
                      <a:pt x="4839" y="7974"/>
                      <a:pt x="6298" y="7419"/>
                      <a:pt x="7957" y="7181"/>
                    </a:cubicBezTo>
                    <a:cubicBezTo>
                      <a:pt x="8186" y="7149"/>
                      <a:pt x="8335" y="7130"/>
                      <a:pt x="8418" y="7130"/>
                    </a:cubicBezTo>
                    <a:close/>
                    <a:moveTo>
                      <a:pt x="5996" y="8632"/>
                    </a:moveTo>
                    <a:cubicBezTo>
                      <a:pt x="6064" y="8632"/>
                      <a:pt x="6046" y="8658"/>
                      <a:pt x="5909" y="8713"/>
                    </a:cubicBezTo>
                    <a:cubicBezTo>
                      <a:pt x="5789" y="8760"/>
                      <a:pt x="5477" y="8829"/>
                      <a:pt x="5209" y="8864"/>
                    </a:cubicBezTo>
                    <a:lnTo>
                      <a:pt x="4723" y="8930"/>
                    </a:lnTo>
                    <a:lnTo>
                      <a:pt x="5262" y="8784"/>
                    </a:lnTo>
                    <a:cubicBezTo>
                      <a:pt x="5619" y="8686"/>
                      <a:pt x="5898" y="8632"/>
                      <a:pt x="5996" y="8632"/>
                    </a:cubicBezTo>
                    <a:close/>
                    <a:moveTo>
                      <a:pt x="6698" y="8218"/>
                    </a:moveTo>
                    <a:cubicBezTo>
                      <a:pt x="6811" y="8218"/>
                      <a:pt x="6750" y="8260"/>
                      <a:pt x="6555" y="8341"/>
                    </a:cubicBezTo>
                    <a:cubicBezTo>
                      <a:pt x="6379" y="8415"/>
                      <a:pt x="5770" y="8566"/>
                      <a:pt x="5209" y="8676"/>
                    </a:cubicBezTo>
                    <a:cubicBezTo>
                      <a:pt x="4422" y="8829"/>
                      <a:pt x="4247" y="8892"/>
                      <a:pt x="4454" y="8950"/>
                    </a:cubicBezTo>
                    <a:cubicBezTo>
                      <a:pt x="4670" y="9010"/>
                      <a:pt x="4680" y="9027"/>
                      <a:pt x="4508" y="9034"/>
                    </a:cubicBezTo>
                    <a:cubicBezTo>
                      <a:pt x="4499" y="9034"/>
                      <a:pt x="4489" y="9035"/>
                      <a:pt x="4479" y="9035"/>
                    </a:cubicBezTo>
                    <a:cubicBezTo>
                      <a:pt x="4364" y="9035"/>
                      <a:pt x="4218" y="8999"/>
                      <a:pt x="4141" y="8950"/>
                    </a:cubicBezTo>
                    <a:cubicBezTo>
                      <a:pt x="3894" y="8792"/>
                      <a:pt x="4401" y="8589"/>
                      <a:pt x="5531" y="8391"/>
                    </a:cubicBezTo>
                    <a:cubicBezTo>
                      <a:pt x="6199" y="8275"/>
                      <a:pt x="6567" y="8218"/>
                      <a:pt x="6698" y="8218"/>
                    </a:cubicBezTo>
                    <a:close/>
                    <a:moveTo>
                      <a:pt x="3986" y="9057"/>
                    </a:moveTo>
                    <a:cubicBezTo>
                      <a:pt x="4078" y="9057"/>
                      <a:pt x="4129" y="9081"/>
                      <a:pt x="4099" y="9112"/>
                    </a:cubicBezTo>
                    <a:cubicBezTo>
                      <a:pt x="4079" y="9131"/>
                      <a:pt x="4042" y="9141"/>
                      <a:pt x="3999" y="9141"/>
                    </a:cubicBezTo>
                    <a:cubicBezTo>
                      <a:pt x="3965" y="9141"/>
                      <a:pt x="3928" y="9135"/>
                      <a:pt x="3894" y="9121"/>
                    </a:cubicBezTo>
                    <a:cubicBezTo>
                      <a:pt x="3806" y="9087"/>
                      <a:pt x="3830" y="9065"/>
                      <a:pt x="3958" y="9058"/>
                    </a:cubicBezTo>
                    <a:cubicBezTo>
                      <a:pt x="3968" y="9058"/>
                      <a:pt x="3977" y="9057"/>
                      <a:pt x="3986" y="9057"/>
                    </a:cubicBezTo>
                    <a:close/>
                    <a:moveTo>
                      <a:pt x="5324" y="9161"/>
                    </a:moveTo>
                    <a:cubicBezTo>
                      <a:pt x="5468" y="9161"/>
                      <a:pt x="5421" y="9191"/>
                      <a:pt x="5155" y="9366"/>
                    </a:cubicBezTo>
                    <a:cubicBezTo>
                      <a:pt x="4976" y="9481"/>
                      <a:pt x="4422" y="9676"/>
                      <a:pt x="3917" y="9802"/>
                    </a:cubicBezTo>
                    <a:cubicBezTo>
                      <a:pt x="3410" y="9927"/>
                      <a:pt x="2903" y="10057"/>
                      <a:pt x="2784" y="10093"/>
                    </a:cubicBezTo>
                    <a:cubicBezTo>
                      <a:pt x="2717" y="10113"/>
                      <a:pt x="2673" y="10125"/>
                      <a:pt x="2648" y="10125"/>
                    </a:cubicBezTo>
                    <a:cubicBezTo>
                      <a:pt x="2603" y="10125"/>
                      <a:pt x="2630" y="10083"/>
                      <a:pt x="2719" y="9974"/>
                    </a:cubicBezTo>
                    <a:cubicBezTo>
                      <a:pt x="2807" y="9868"/>
                      <a:pt x="2966" y="9736"/>
                      <a:pt x="3097" y="9666"/>
                    </a:cubicBezTo>
                    <a:cubicBezTo>
                      <a:pt x="3359" y="9522"/>
                      <a:pt x="4821" y="9173"/>
                      <a:pt x="5209" y="9164"/>
                    </a:cubicBezTo>
                    <a:cubicBezTo>
                      <a:pt x="5255" y="9162"/>
                      <a:pt x="5294" y="9161"/>
                      <a:pt x="5324" y="9161"/>
                    </a:cubicBezTo>
                    <a:close/>
                    <a:moveTo>
                      <a:pt x="4446" y="9808"/>
                    </a:moveTo>
                    <a:cubicBezTo>
                      <a:pt x="4512" y="9808"/>
                      <a:pt x="4545" y="9850"/>
                      <a:pt x="4513" y="9899"/>
                    </a:cubicBezTo>
                    <a:cubicBezTo>
                      <a:pt x="4481" y="9950"/>
                      <a:pt x="4137" y="10081"/>
                      <a:pt x="3759" y="10184"/>
                    </a:cubicBezTo>
                    <a:cubicBezTo>
                      <a:pt x="3382" y="10286"/>
                      <a:pt x="3082" y="10402"/>
                      <a:pt x="3102" y="10437"/>
                    </a:cubicBezTo>
                    <a:cubicBezTo>
                      <a:pt x="3123" y="10471"/>
                      <a:pt x="2918" y="10509"/>
                      <a:pt x="2661" y="10518"/>
                    </a:cubicBezTo>
                    <a:cubicBezTo>
                      <a:pt x="2614" y="10520"/>
                      <a:pt x="2569" y="10521"/>
                      <a:pt x="2526" y="10521"/>
                    </a:cubicBezTo>
                    <a:cubicBezTo>
                      <a:pt x="2339" y="10521"/>
                      <a:pt x="2212" y="10505"/>
                      <a:pt x="2236" y="10479"/>
                    </a:cubicBezTo>
                    <a:cubicBezTo>
                      <a:pt x="2307" y="10410"/>
                      <a:pt x="4251" y="9815"/>
                      <a:pt x="4434" y="9808"/>
                    </a:cubicBezTo>
                    <a:cubicBezTo>
                      <a:pt x="4438" y="9808"/>
                      <a:pt x="4442" y="9808"/>
                      <a:pt x="4446" y="9808"/>
                    </a:cubicBezTo>
                    <a:close/>
                    <a:moveTo>
                      <a:pt x="2372" y="11426"/>
                    </a:moveTo>
                    <a:cubicBezTo>
                      <a:pt x="2461" y="11426"/>
                      <a:pt x="2514" y="11451"/>
                      <a:pt x="2483" y="11481"/>
                    </a:cubicBezTo>
                    <a:cubicBezTo>
                      <a:pt x="2464" y="11501"/>
                      <a:pt x="2426" y="11511"/>
                      <a:pt x="2384" y="11511"/>
                    </a:cubicBezTo>
                    <a:cubicBezTo>
                      <a:pt x="2350" y="11511"/>
                      <a:pt x="2313" y="11505"/>
                      <a:pt x="2280" y="11492"/>
                    </a:cubicBezTo>
                    <a:cubicBezTo>
                      <a:pt x="2192" y="11458"/>
                      <a:pt x="2215" y="11434"/>
                      <a:pt x="2346" y="11426"/>
                    </a:cubicBezTo>
                    <a:cubicBezTo>
                      <a:pt x="2355" y="11426"/>
                      <a:pt x="2363" y="11426"/>
                      <a:pt x="2372" y="11426"/>
                    </a:cubicBezTo>
                    <a:close/>
                    <a:moveTo>
                      <a:pt x="3615" y="10693"/>
                    </a:moveTo>
                    <a:cubicBezTo>
                      <a:pt x="3716" y="10693"/>
                      <a:pt x="3654" y="10753"/>
                      <a:pt x="3550" y="10869"/>
                    </a:cubicBezTo>
                    <a:cubicBezTo>
                      <a:pt x="3405" y="11027"/>
                      <a:pt x="1857" y="11515"/>
                      <a:pt x="1544" y="11515"/>
                    </a:cubicBezTo>
                    <a:cubicBezTo>
                      <a:pt x="1517" y="11515"/>
                      <a:pt x="1500" y="11511"/>
                      <a:pt x="1492" y="11504"/>
                    </a:cubicBezTo>
                    <a:cubicBezTo>
                      <a:pt x="1474" y="11485"/>
                      <a:pt x="1518" y="11390"/>
                      <a:pt x="1594" y="11283"/>
                    </a:cubicBezTo>
                    <a:cubicBezTo>
                      <a:pt x="1674" y="11171"/>
                      <a:pt x="2096" y="11012"/>
                      <a:pt x="2634" y="10891"/>
                    </a:cubicBezTo>
                    <a:cubicBezTo>
                      <a:pt x="3229" y="10758"/>
                      <a:pt x="3510" y="10693"/>
                      <a:pt x="3615" y="10693"/>
                    </a:cubicBezTo>
                    <a:close/>
                    <a:moveTo>
                      <a:pt x="2762" y="11314"/>
                    </a:moveTo>
                    <a:cubicBezTo>
                      <a:pt x="2856" y="11314"/>
                      <a:pt x="2964" y="11356"/>
                      <a:pt x="2995" y="11406"/>
                    </a:cubicBezTo>
                    <a:cubicBezTo>
                      <a:pt x="3088" y="11557"/>
                      <a:pt x="2914" y="11640"/>
                      <a:pt x="2053" y="11862"/>
                    </a:cubicBezTo>
                    <a:cubicBezTo>
                      <a:pt x="1530" y="11998"/>
                      <a:pt x="1285" y="12058"/>
                      <a:pt x="1188" y="12058"/>
                    </a:cubicBezTo>
                    <a:cubicBezTo>
                      <a:pt x="1121" y="12058"/>
                      <a:pt x="1124" y="12029"/>
                      <a:pt x="1155" y="11979"/>
                    </a:cubicBezTo>
                    <a:cubicBezTo>
                      <a:pt x="1186" y="11925"/>
                      <a:pt x="1611" y="11791"/>
                      <a:pt x="2096" y="11682"/>
                    </a:cubicBezTo>
                    <a:cubicBezTo>
                      <a:pt x="2721" y="11541"/>
                      <a:pt x="2919" y="11458"/>
                      <a:pt x="2775" y="11401"/>
                    </a:cubicBezTo>
                    <a:cubicBezTo>
                      <a:pt x="2602" y="11333"/>
                      <a:pt x="2600" y="11319"/>
                      <a:pt x="2753" y="11314"/>
                    </a:cubicBezTo>
                    <a:cubicBezTo>
                      <a:pt x="2756" y="11314"/>
                      <a:pt x="2759" y="11314"/>
                      <a:pt x="2762" y="11314"/>
                    </a:cubicBezTo>
                    <a:close/>
                    <a:moveTo>
                      <a:pt x="2713" y="11855"/>
                    </a:moveTo>
                    <a:cubicBezTo>
                      <a:pt x="2830" y="11855"/>
                      <a:pt x="2841" y="11887"/>
                      <a:pt x="2761" y="11966"/>
                    </a:cubicBezTo>
                    <a:cubicBezTo>
                      <a:pt x="2653" y="12077"/>
                      <a:pt x="1225" y="12449"/>
                      <a:pt x="957" y="12449"/>
                    </a:cubicBezTo>
                    <a:cubicBezTo>
                      <a:pt x="935" y="12449"/>
                      <a:pt x="921" y="12446"/>
                      <a:pt x="916" y="12441"/>
                    </a:cubicBezTo>
                    <a:cubicBezTo>
                      <a:pt x="864" y="12389"/>
                      <a:pt x="2441" y="11866"/>
                      <a:pt x="2676" y="11855"/>
                    </a:cubicBezTo>
                    <a:cubicBezTo>
                      <a:pt x="2689" y="11855"/>
                      <a:pt x="2701" y="11855"/>
                      <a:pt x="2713" y="11855"/>
                    </a:cubicBezTo>
                    <a:close/>
                    <a:moveTo>
                      <a:pt x="2750" y="12293"/>
                    </a:moveTo>
                    <a:cubicBezTo>
                      <a:pt x="2822" y="12293"/>
                      <a:pt x="2838" y="12322"/>
                      <a:pt x="2787" y="12370"/>
                    </a:cubicBezTo>
                    <a:cubicBezTo>
                      <a:pt x="2685" y="12464"/>
                      <a:pt x="1492" y="12702"/>
                      <a:pt x="1142" y="12702"/>
                    </a:cubicBezTo>
                    <a:cubicBezTo>
                      <a:pt x="1128" y="12702"/>
                      <a:pt x="1116" y="12701"/>
                      <a:pt x="1105" y="12701"/>
                    </a:cubicBezTo>
                    <a:cubicBezTo>
                      <a:pt x="950" y="12690"/>
                      <a:pt x="2419" y="12321"/>
                      <a:pt x="2721" y="12294"/>
                    </a:cubicBezTo>
                    <a:cubicBezTo>
                      <a:pt x="2732" y="12293"/>
                      <a:pt x="2741" y="12293"/>
                      <a:pt x="2750" y="12293"/>
                    </a:cubicBezTo>
                    <a:close/>
                    <a:moveTo>
                      <a:pt x="2949" y="12517"/>
                    </a:moveTo>
                    <a:cubicBezTo>
                      <a:pt x="3033" y="12517"/>
                      <a:pt x="2838" y="12605"/>
                      <a:pt x="2515" y="12711"/>
                    </a:cubicBezTo>
                    <a:cubicBezTo>
                      <a:pt x="2128" y="12840"/>
                      <a:pt x="1684" y="12923"/>
                      <a:pt x="1472" y="12923"/>
                    </a:cubicBezTo>
                    <a:cubicBezTo>
                      <a:pt x="1365" y="12923"/>
                      <a:pt x="1316" y="12902"/>
                      <a:pt x="1363" y="12856"/>
                    </a:cubicBezTo>
                    <a:cubicBezTo>
                      <a:pt x="1434" y="12785"/>
                      <a:pt x="2667" y="12523"/>
                      <a:pt x="2947" y="12517"/>
                    </a:cubicBezTo>
                    <a:cubicBezTo>
                      <a:pt x="2948" y="12517"/>
                      <a:pt x="2949" y="12517"/>
                      <a:pt x="2949" y="12517"/>
                    </a:cubicBezTo>
                    <a:close/>
                    <a:moveTo>
                      <a:pt x="3315" y="12721"/>
                    </a:moveTo>
                    <a:cubicBezTo>
                      <a:pt x="3432" y="12721"/>
                      <a:pt x="3492" y="12739"/>
                      <a:pt x="3453" y="12777"/>
                    </a:cubicBezTo>
                    <a:cubicBezTo>
                      <a:pt x="3418" y="12812"/>
                      <a:pt x="3056" y="12896"/>
                      <a:pt x="2634" y="12968"/>
                    </a:cubicBezTo>
                    <a:cubicBezTo>
                      <a:pt x="2324" y="13020"/>
                      <a:pt x="2118" y="13045"/>
                      <a:pt x="2020" y="13045"/>
                    </a:cubicBezTo>
                    <a:cubicBezTo>
                      <a:pt x="1860" y="13045"/>
                      <a:pt x="1994" y="12978"/>
                      <a:pt x="2441" y="12857"/>
                    </a:cubicBezTo>
                    <a:cubicBezTo>
                      <a:pt x="2753" y="12772"/>
                      <a:pt x="3116" y="12721"/>
                      <a:pt x="3315" y="12721"/>
                    </a:cubicBezTo>
                    <a:close/>
                    <a:moveTo>
                      <a:pt x="2579" y="13149"/>
                    </a:moveTo>
                    <a:cubicBezTo>
                      <a:pt x="2675" y="13149"/>
                      <a:pt x="2731" y="13174"/>
                      <a:pt x="2700" y="13205"/>
                    </a:cubicBezTo>
                    <a:cubicBezTo>
                      <a:pt x="2680" y="13224"/>
                      <a:pt x="2641" y="13235"/>
                      <a:pt x="2598" y="13235"/>
                    </a:cubicBezTo>
                    <a:cubicBezTo>
                      <a:pt x="2564" y="13235"/>
                      <a:pt x="2527" y="13228"/>
                      <a:pt x="2494" y="13215"/>
                    </a:cubicBezTo>
                    <a:cubicBezTo>
                      <a:pt x="2406" y="13182"/>
                      <a:pt x="2428" y="13157"/>
                      <a:pt x="2557" y="13150"/>
                    </a:cubicBezTo>
                    <a:cubicBezTo>
                      <a:pt x="2565" y="13150"/>
                      <a:pt x="2572" y="13149"/>
                      <a:pt x="2579" y="13149"/>
                    </a:cubicBezTo>
                    <a:close/>
                    <a:moveTo>
                      <a:pt x="5963" y="13917"/>
                    </a:moveTo>
                    <a:cubicBezTo>
                      <a:pt x="6113" y="13917"/>
                      <a:pt x="6173" y="13940"/>
                      <a:pt x="6098" y="13971"/>
                    </a:cubicBezTo>
                    <a:cubicBezTo>
                      <a:pt x="6060" y="13986"/>
                      <a:pt x="6012" y="13993"/>
                      <a:pt x="5963" y="13993"/>
                    </a:cubicBezTo>
                    <a:cubicBezTo>
                      <a:pt x="5915" y="13993"/>
                      <a:pt x="5866" y="13986"/>
                      <a:pt x="5829" y="13971"/>
                    </a:cubicBezTo>
                    <a:cubicBezTo>
                      <a:pt x="5753" y="13940"/>
                      <a:pt x="5812" y="13917"/>
                      <a:pt x="5963" y="13917"/>
                    </a:cubicBezTo>
                    <a:close/>
                    <a:moveTo>
                      <a:pt x="5281" y="13484"/>
                    </a:moveTo>
                    <a:cubicBezTo>
                      <a:pt x="5486" y="13484"/>
                      <a:pt x="5665" y="13510"/>
                      <a:pt x="5792" y="13560"/>
                    </a:cubicBezTo>
                    <a:cubicBezTo>
                      <a:pt x="5994" y="13641"/>
                      <a:pt x="5991" y="13651"/>
                      <a:pt x="5743" y="13706"/>
                    </a:cubicBezTo>
                    <a:cubicBezTo>
                      <a:pt x="5598" y="13740"/>
                      <a:pt x="5091" y="13801"/>
                      <a:pt x="4619" y="13847"/>
                    </a:cubicBezTo>
                    <a:cubicBezTo>
                      <a:pt x="4026" y="13901"/>
                      <a:pt x="3825" y="13955"/>
                      <a:pt x="3972" y="14014"/>
                    </a:cubicBezTo>
                    <a:cubicBezTo>
                      <a:pt x="4112" y="14069"/>
                      <a:pt x="4131" y="14101"/>
                      <a:pt x="4025" y="14101"/>
                    </a:cubicBezTo>
                    <a:cubicBezTo>
                      <a:pt x="3934" y="14101"/>
                      <a:pt x="3744" y="14038"/>
                      <a:pt x="3593" y="13955"/>
                    </a:cubicBezTo>
                    <a:lnTo>
                      <a:pt x="3324" y="13810"/>
                    </a:lnTo>
                    <a:lnTo>
                      <a:pt x="3754" y="13733"/>
                    </a:lnTo>
                    <a:cubicBezTo>
                      <a:pt x="3992" y="13691"/>
                      <a:pt x="4354" y="13618"/>
                      <a:pt x="4563" y="13571"/>
                    </a:cubicBezTo>
                    <a:cubicBezTo>
                      <a:pt x="4813" y="13513"/>
                      <a:pt x="5062" y="13484"/>
                      <a:pt x="5281" y="13484"/>
                    </a:cubicBezTo>
                    <a:close/>
                    <a:moveTo>
                      <a:pt x="5424" y="14022"/>
                    </a:moveTo>
                    <a:cubicBezTo>
                      <a:pt x="5666" y="14022"/>
                      <a:pt x="5659" y="14031"/>
                      <a:pt x="5370" y="14109"/>
                    </a:cubicBezTo>
                    <a:cubicBezTo>
                      <a:pt x="5187" y="14160"/>
                      <a:pt x="4930" y="14196"/>
                      <a:pt x="4777" y="14196"/>
                    </a:cubicBezTo>
                    <a:cubicBezTo>
                      <a:pt x="4535" y="14196"/>
                      <a:pt x="4540" y="14188"/>
                      <a:pt x="4830" y="14109"/>
                    </a:cubicBezTo>
                    <a:cubicBezTo>
                      <a:pt x="5013" y="14061"/>
                      <a:pt x="5270" y="14022"/>
                      <a:pt x="5424" y="14022"/>
                    </a:cubicBezTo>
                    <a:close/>
                    <a:moveTo>
                      <a:pt x="6826" y="14134"/>
                    </a:moveTo>
                    <a:cubicBezTo>
                      <a:pt x="6911" y="14134"/>
                      <a:pt x="6905" y="14163"/>
                      <a:pt x="6772" y="14221"/>
                    </a:cubicBezTo>
                    <a:cubicBezTo>
                      <a:pt x="6657" y="14271"/>
                      <a:pt x="6457" y="14310"/>
                      <a:pt x="6308" y="14310"/>
                    </a:cubicBezTo>
                    <a:cubicBezTo>
                      <a:pt x="6300" y="14310"/>
                      <a:pt x="6293" y="14309"/>
                      <a:pt x="6286" y="14309"/>
                    </a:cubicBezTo>
                    <a:cubicBezTo>
                      <a:pt x="6044" y="14305"/>
                      <a:pt x="6050" y="14296"/>
                      <a:pt x="6340" y="14221"/>
                    </a:cubicBezTo>
                    <a:cubicBezTo>
                      <a:pt x="6567" y="14163"/>
                      <a:pt x="6741" y="14134"/>
                      <a:pt x="6826" y="14134"/>
                    </a:cubicBezTo>
                    <a:close/>
                    <a:moveTo>
                      <a:pt x="4309" y="14227"/>
                    </a:moveTo>
                    <a:cubicBezTo>
                      <a:pt x="4400" y="14227"/>
                      <a:pt x="4453" y="14252"/>
                      <a:pt x="4422" y="14283"/>
                    </a:cubicBezTo>
                    <a:cubicBezTo>
                      <a:pt x="4403" y="14303"/>
                      <a:pt x="4365" y="14313"/>
                      <a:pt x="4323" y="14313"/>
                    </a:cubicBezTo>
                    <a:cubicBezTo>
                      <a:pt x="4289" y="14313"/>
                      <a:pt x="4252" y="14306"/>
                      <a:pt x="4219" y="14293"/>
                    </a:cubicBezTo>
                    <a:cubicBezTo>
                      <a:pt x="4131" y="14260"/>
                      <a:pt x="4155" y="14234"/>
                      <a:pt x="4282" y="14228"/>
                    </a:cubicBezTo>
                    <a:cubicBezTo>
                      <a:pt x="4291" y="14227"/>
                      <a:pt x="4300" y="14227"/>
                      <a:pt x="4309" y="14227"/>
                    </a:cubicBezTo>
                    <a:close/>
                    <a:moveTo>
                      <a:pt x="6649" y="14460"/>
                    </a:moveTo>
                    <a:cubicBezTo>
                      <a:pt x="6763" y="14460"/>
                      <a:pt x="6722" y="14505"/>
                      <a:pt x="6447" y="14594"/>
                    </a:cubicBezTo>
                    <a:cubicBezTo>
                      <a:pt x="6210" y="14673"/>
                      <a:pt x="5870" y="14735"/>
                      <a:pt x="5693" y="14735"/>
                    </a:cubicBezTo>
                    <a:cubicBezTo>
                      <a:pt x="5441" y="14735"/>
                      <a:pt x="5489" y="14702"/>
                      <a:pt x="5909" y="14595"/>
                    </a:cubicBezTo>
                    <a:cubicBezTo>
                      <a:pt x="6260" y="14506"/>
                      <a:pt x="6533" y="14460"/>
                      <a:pt x="6649" y="14460"/>
                    </a:cubicBezTo>
                    <a:close/>
                    <a:moveTo>
                      <a:pt x="6482" y="14769"/>
                    </a:moveTo>
                    <a:cubicBezTo>
                      <a:pt x="6564" y="14769"/>
                      <a:pt x="6609" y="14801"/>
                      <a:pt x="6609" y="14864"/>
                    </a:cubicBezTo>
                    <a:cubicBezTo>
                      <a:pt x="6609" y="14923"/>
                      <a:pt x="6462" y="14967"/>
                      <a:pt x="6275" y="14967"/>
                    </a:cubicBezTo>
                    <a:cubicBezTo>
                      <a:pt x="6269" y="14967"/>
                      <a:pt x="6264" y="14967"/>
                      <a:pt x="6258" y="14967"/>
                    </a:cubicBezTo>
                    <a:cubicBezTo>
                      <a:pt x="5967" y="14962"/>
                      <a:pt x="5944" y="14944"/>
                      <a:pt x="6125" y="14868"/>
                    </a:cubicBezTo>
                    <a:cubicBezTo>
                      <a:pt x="6277" y="14802"/>
                      <a:pt x="6398" y="14769"/>
                      <a:pt x="6482" y="14769"/>
                    </a:cubicBezTo>
                    <a:close/>
                    <a:moveTo>
                      <a:pt x="8064" y="1"/>
                    </a:moveTo>
                    <a:cubicBezTo>
                      <a:pt x="7599" y="1"/>
                      <a:pt x="7132" y="76"/>
                      <a:pt x="6738" y="227"/>
                    </a:cubicBezTo>
                    <a:cubicBezTo>
                      <a:pt x="5615" y="659"/>
                      <a:pt x="4873" y="1733"/>
                      <a:pt x="4797" y="3035"/>
                    </a:cubicBezTo>
                    <a:cubicBezTo>
                      <a:pt x="4769" y="3542"/>
                      <a:pt x="4799" y="3821"/>
                      <a:pt x="4896" y="3942"/>
                    </a:cubicBezTo>
                    <a:cubicBezTo>
                      <a:pt x="4976" y="4039"/>
                      <a:pt x="5083" y="4211"/>
                      <a:pt x="5148" y="4339"/>
                    </a:cubicBezTo>
                    <a:cubicBezTo>
                      <a:pt x="5242" y="4528"/>
                      <a:pt x="5491" y="4625"/>
                      <a:pt x="5759" y="4625"/>
                    </a:cubicBezTo>
                    <a:cubicBezTo>
                      <a:pt x="6009" y="4625"/>
                      <a:pt x="6275" y="4541"/>
                      <a:pt x="6447" y="4370"/>
                    </a:cubicBezTo>
                    <a:cubicBezTo>
                      <a:pt x="6593" y="4225"/>
                      <a:pt x="6716" y="3973"/>
                      <a:pt x="6716" y="3823"/>
                    </a:cubicBezTo>
                    <a:cubicBezTo>
                      <a:pt x="6716" y="3507"/>
                      <a:pt x="7288" y="2852"/>
                      <a:pt x="7654" y="2748"/>
                    </a:cubicBezTo>
                    <a:cubicBezTo>
                      <a:pt x="7685" y="2739"/>
                      <a:pt x="7716" y="2735"/>
                      <a:pt x="7748" y="2735"/>
                    </a:cubicBezTo>
                    <a:cubicBezTo>
                      <a:pt x="8009" y="2735"/>
                      <a:pt x="8301" y="3017"/>
                      <a:pt x="8392" y="3382"/>
                    </a:cubicBezTo>
                    <a:cubicBezTo>
                      <a:pt x="8580" y="4116"/>
                      <a:pt x="7276" y="5542"/>
                      <a:pt x="4799" y="7313"/>
                    </a:cubicBezTo>
                    <a:cubicBezTo>
                      <a:pt x="3032" y="8575"/>
                      <a:pt x="2122" y="9348"/>
                      <a:pt x="1403" y="10200"/>
                    </a:cubicBezTo>
                    <a:cubicBezTo>
                      <a:pt x="574" y="11180"/>
                      <a:pt x="116" y="11992"/>
                      <a:pt x="60" y="12580"/>
                    </a:cubicBezTo>
                    <a:cubicBezTo>
                      <a:pt x="0" y="13218"/>
                      <a:pt x="112" y="13329"/>
                      <a:pt x="1331" y="13817"/>
                    </a:cubicBezTo>
                    <a:cubicBezTo>
                      <a:pt x="1832" y="14018"/>
                      <a:pt x="2763" y="14454"/>
                      <a:pt x="3389" y="14776"/>
                    </a:cubicBezTo>
                    <a:cubicBezTo>
                      <a:pt x="4566" y="15386"/>
                      <a:pt x="5604" y="15715"/>
                      <a:pt x="6282" y="15715"/>
                    </a:cubicBezTo>
                    <a:cubicBezTo>
                      <a:pt x="6541" y="15715"/>
                      <a:pt x="6747" y="15667"/>
                      <a:pt x="6889" y="15569"/>
                    </a:cubicBezTo>
                    <a:cubicBezTo>
                      <a:pt x="7186" y="15362"/>
                      <a:pt x="7710" y="14185"/>
                      <a:pt x="7664" y="13828"/>
                    </a:cubicBezTo>
                    <a:cubicBezTo>
                      <a:pt x="7624" y="13518"/>
                      <a:pt x="7537" y="13474"/>
                      <a:pt x="5155" y="12618"/>
                    </a:cubicBezTo>
                    <a:cubicBezTo>
                      <a:pt x="4239" y="12289"/>
                      <a:pt x="3743" y="12056"/>
                      <a:pt x="3723" y="11942"/>
                    </a:cubicBezTo>
                    <a:cubicBezTo>
                      <a:pt x="3673" y="11686"/>
                      <a:pt x="5295" y="10126"/>
                      <a:pt x="6308" y="9454"/>
                    </a:cubicBezTo>
                    <a:cubicBezTo>
                      <a:pt x="6799" y="9130"/>
                      <a:pt x="7763" y="8495"/>
                      <a:pt x="8441" y="8050"/>
                    </a:cubicBezTo>
                    <a:cubicBezTo>
                      <a:pt x="10897" y="6442"/>
                      <a:pt x="11877" y="4945"/>
                      <a:pt x="11572" y="3273"/>
                    </a:cubicBezTo>
                    <a:cubicBezTo>
                      <a:pt x="11312" y="1850"/>
                      <a:pt x="10409" y="612"/>
                      <a:pt x="9346" y="214"/>
                    </a:cubicBezTo>
                    <a:cubicBezTo>
                      <a:pt x="8964" y="72"/>
                      <a:pt x="8515" y="1"/>
                      <a:pt x="8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5572425" y="1537175"/>
                <a:ext cx="45725" cy="9875"/>
              </a:xfrm>
              <a:custGeom>
                <a:avLst/>
                <a:gdLst/>
                <a:ahLst/>
                <a:cxnLst/>
                <a:rect l="l" t="t" r="r" b="b"/>
                <a:pathLst>
                  <a:path w="1829" h="395" extrusionOk="0">
                    <a:moveTo>
                      <a:pt x="1681" y="1"/>
                    </a:moveTo>
                    <a:cubicBezTo>
                      <a:pt x="1532" y="1"/>
                      <a:pt x="1078" y="87"/>
                      <a:pt x="658" y="195"/>
                    </a:cubicBezTo>
                    <a:cubicBezTo>
                      <a:pt x="238" y="303"/>
                      <a:pt x="0" y="390"/>
                      <a:pt x="119" y="394"/>
                    </a:cubicBezTo>
                    <a:cubicBezTo>
                      <a:pt x="121" y="394"/>
                      <a:pt x="123" y="394"/>
                      <a:pt x="125" y="394"/>
                    </a:cubicBezTo>
                    <a:cubicBezTo>
                      <a:pt x="252" y="394"/>
                      <a:pt x="708" y="307"/>
                      <a:pt x="1144" y="200"/>
                    </a:cubicBezTo>
                    <a:cubicBezTo>
                      <a:pt x="1585" y="91"/>
                      <a:pt x="1828" y="1"/>
                      <a:pt x="1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3"/>
            <p:cNvGrpSpPr/>
            <p:nvPr/>
          </p:nvGrpSpPr>
          <p:grpSpPr>
            <a:xfrm>
              <a:off x="604063" y="-52887"/>
              <a:ext cx="596800" cy="750250"/>
              <a:chOff x="3078850" y="2174800"/>
              <a:chExt cx="596800" cy="750250"/>
            </a:xfrm>
          </p:grpSpPr>
          <p:sp>
            <p:nvSpPr>
              <p:cNvPr id="254" name="Google Shape;254;p3"/>
              <p:cNvSpPr/>
              <p:nvPr/>
            </p:nvSpPr>
            <p:spPr>
              <a:xfrm>
                <a:off x="3078850" y="2174800"/>
                <a:ext cx="596800" cy="750250"/>
              </a:xfrm>
              <a:custGeom>
                <a:avLst/>
                <a:gdLst/>
                <a:ahLst/>
                <a:cxnLst/>
                <a:rect l="l" t="t" r="r" b="b"/>
                <a:pathLst>
                  <a:path w="23872" h="30010" extrusionOk="0">
                    <a:moveTo>
                      <a:pt x="17026" y="698"/>
                    </a:moveTo>
                    <a:cubicBezTo>
                      <a:pt x="17112" y="698"/>
                      <a:pt x="17199" y="703"/>
                      <a:pt x="17287" y="715"/>
                    </a:cubicBezTo>
                    <a:lnTo>
                      <a:pt x="17683" y="767"/>
                    </a:lnTo>
                    <a:lnTo>
                      <a:pt x="17922" y="1691"/>
                    </a:lnTo>
                    <a:cubicBezTo>
                      <a:pt x="18054" y="2199"/>
                      <a:pt x="18184" y="2622"/>
                      <a:pt x="18211" y="2630"/>
                    </a:cubicBezTo>
                    <a:cubicBezTo>
                      <a:pt x="18211" y="2630"/>
                      <a:pt x="18211" y="2630"/>
                      <a:pt x="18212" y="2630"/>
                    </a:cubicBezTo>
                    <a:cubicBezTo>
                      <a:pt x="18236" y="2630"/>
                      <a:pt x="18153" y="2233"/>
                      <a:pt x="18029" y="1748"/>
                    </a:cubicBezTo>
                    <a:cubicBezTo>
                      <a:pt x="17855" y="1079"/>
                      <a:pt x="17828" y="904"/>
                      <a:pt x="17931" y="904"/>
                    </a:cubicBezTo>
                    <a:cubicBezTo>
                      <a:pt x="17947" y="904"/>
                      <a:pt x="17966" y="908"/>
                      <a:pt x="17988" y="915"/>
                    </a:cubicBezTo>
                    <a:cubicBezTo>
                      <a:pt x="18175" y="976"/>
                      <a:pt x="18275" y="1246"/>
                      <a:pt x="18581" y="2532"/>
                    </a:cubicBezTo>
                    <a:cubicBezTo>
                      <a:pt x="18593" y="2585"/>
                      <a:pt x="18605" y="2611"/>
                      <a:pt x="18615" y="2611"/>
                    </a:cubicBezTo>
                    <a:cubicBezTo>
                      <a:pt x="18625" y="2611"/>
                      <a:pt x="18633" y="2591"/>
                      <a:pt x="18641" y="2551"/>
                    </a:cubicBezTo>
                    <a:cubicBezTo>
                      <a:pt x="18655" y="2480"/>
                      <a:pt x="18596" y="2170"/>
                      <a:pt x="18512" y="1870"/>
                    </a:cubicBezTo>
                    <a:cubicBezTo>
                      <a:pt x="18384" y="1409"/>
                      <a:pt x="18366" y="1188"/>
                      <a:pt x="18465" y="1188"/>
                    </a:cubicBezTo>
                    <a:cubicBezTo>
                      <a:pt x="18498" y="1188"/>
                      <a:pt x="18545" y="1213"/>
                      <a:pt x="18605" y="1263"/>
                    </a:cubicBezTo>
                    <a:cubicBezTo>
                      <a:pt x="18704" y="1343"/>
                      <a:pt x="18810" y="1624"/>
                      <a:pt x="18870" y="1961"/>
                    </a:cubicBezTo>
                    <a:cubicBezTo>
                      <a:pt x="18925" y="2266"/>
                      <a:pt x="19004" y="2527"/>
                      <a:pt x="19043" y="2536"/>
                    </a:cubicBezTo>
                    <a:cubicBezTo>
                      <a:pt x="19043" y="2536"/>
                      <a:pt x="19043" y="2536"/>
                      <a:pt x="19044" y="2536"/>
                    </a:cubicBezTo>
                    <a:cubicBezTo>
                      <a:pt x="19080" y="2536"/>
                      <a:pt x="19062" y="2327"/>
                      <a:pt x="19000" y="2049"/>
                    </a:cubicBezTo>
                    <a:cubicBezTo>
                      <a:pt x="18930" y="1732"/>
                      <a:pt x="18942" y="1567"/>
                      <a:pt x="19009" y="1567"/>
                    </a:cubicBezTo>
                    <a:cubicBezTo>
                      <a:pt x="19066" y="1567"/>
                      <a:pt x="19162" y="1685"/>
                      <a:pt x="19279" y="1929"/>
                    </a:cubicBezTo>
                    <a:cubicBezTo>
                      <a:pt x="19376" y="2130"/>
                      <a:pt x="19446" y="2232"/>
                      <a:pt x="19488" y="2232"/>
                    </a:cubicBezTo>
                    <a:cubicBezTo>
                      <a:pt x="19499" y="2232"/>
                      <a:pt x="19508" y="2225"/>
                      <a:pt x="19515" y="2211"/>
                    </a:cubicBezTo>
                    <a:cubicBezTo>
                      <a:pt x="19520" y="2199"/>
                      <a:pt x="19528" y="2194"/>
                      <a:pt x="19538" y="2194"/>
                    </a:cubicBezTo>
                    <a:cubicBezTo>
                      <a:pt x="19723" y="2194"/>
                      <a:pt x="20619" y="4137"/>
                      <a:pt x="21343" y="6130"/>
                    </a:cubicBezTo>
                    <a:cubicBezTo>
                      <a:pt x="21825" y="7462"/>
                      <a:pt x="22684" y="10863"/>
                      <a:pt x="22904" y="12312"/>
                    </a:cubicBezTo>
                    <a:cubicBezTo>
                      <a:pt x="23076" y="13491"/>
                      <a:pt x="23149" y="15655"/>
                      <a:pt x="23065" y="17335"/>
                    </a:cubicBezTo>
                    <a:cubicBezTo>
                      <a:pt x="23018" y="18298"/>
                      <a:pt x="22553" y="21634"/>
                      <a:pt x="22456" y="21696"/>
                    </a:cubicBezTo>
                    <a:cubicBezTo>
                      <a:pt x="22451" y="21699"/>
                      <a:pt x="22446" y="21702"/>
                      <a:pt x="22441" y="21702"/>
                    </a:cubicBezTo>
                    <a:cubicBezTo>
                      <a:pt x="22411" y="21702"/>
                      <a:pt x="22406" y="21588"/>
                      <a:pt x="22400" y="21016"/>
                    </a:cubicBezTo>
                    <a:cubicBezTo>
                      <a:pt x="22397" y="20801"/>
                      <a:pt x="22370" y="20634"/>
                      <a:pt x="22340" y="20634"/>
                    </a:cubicBezTo>
                    <a:cubicBezTo>
                      <a:pt x="22338" y="20634"/>
                      <a:pt x="22336" y="20634"/>
                      <a:pt x="22335" y="20635"/>
                    </a:cubicBezTo>
                    <a:cubicBezTo>
                      <a:pt x="22301" y="20657"/>
                      <a:pt x="22292" y="21061"/>
                      <a:pt x="22315" y="21538"/>
                    </a:cubicBezTo>
                    <a:cubicBezTo>
                      <a:pt x="22354" y="22390"/>
                      <a:pt x="22176" y="23621"/>
                      <a:pt x="21926" y="24230"/>
                    </a:cubicBezTo>
                    <a:cubicBezTo>
                      <a:pt x="21876" y="24351"/>
                      <a:pt x="21843" y="24432"/>
                      <a:pt x="21823" y="24432"/>
                    </a:cubicBezTo>
                    <a:cubicBezTo>
                      <a:pt x="21783" y="24432"/>
                      <a:pt x="21794" y="24110"/>
                      <a:pt x="21827" y="23136"/>
                    </a:cubicBezTo>
                    <a:cubicBezTo>
                      <a:pt x="21847" y="22542"/>
                      <a:pt x="21837" y="22049"/>
                      <a:pt x="21807" y="22043"/>
                    </a:cubicBezTo>
                    <a:cubicBezTo>
                      <a:pt x="21806" y="22043"/>
                      <a:pt x="21806" y="22043"/>
                      <a:pt x="21806" y="22043"/>
                    </a:cubicBezTo>
                    <a:cubicBezTo>
                      <a:pt x="21774" y="22043"/>
                      <a:pt x="21734" y="22645"/>
                      <a:pt x="21714" y="23394"/>
                    </a:cubicBezTo>
                    <a:cubicBezTo>
                      <a:pt x="21685" y="24541"/>
                      <a:pt x="21638" y="24830"/>
                      <a:pt x="21413" y="25237"/>
                    </a:cubicBezTo>
                    <a:cubicBezTo>
                      <a:pt x="21266" y="25505"/>
                      <a:pt x="21106" y="25745"/>
                      <a:pt x="21050" y="25781"/>
                    </a:cubicBezTo>
                    <a:cubicBezTo>
                      <a:pt x="21048" y="25782"/>
                      <a:pt x="21047" y="25782"/>
                      <a:pt x="21046" y="25782"/>
                    </a:cubicBezTo>
                    <a:cubicBezTo>
                      <a:pt x="20996" y="25782"/>
                      <a:pt x="21021" y="25044"/>
                      <a:pt x="21106" y="24123"/>
                    </a:cubicBezTo>
                    <a:cubicBezTo>
                      <a:pt x="21193" y="23179"/>
                      <a:pt x="21242" y="22362"/>
                      <a:pt x="21213" y="22318"/>
                    </a:cubicBezTo>
                    <a:cubicBezTo>
                      <a:pt x="21201" y="22298"/>
                      <a:pt x="21191" y="22283"/>
                      <a:pt x="21181" y="22283"/>
                    </a:cubicBezTo>
                    <a:cubicBezTo>
                      <a:pt x="21140" y="22283"/>
                      <a:pt x="21116" y="22586"/>
                      <a:pt x="20990" y="24203"/>
                    </a:cubicBezTo>
                    <a:cubicBezTo>
                      <a:pt x="20861" y="25834"/>
                      <a:pt x="20748" y="26388"/>
                      <a:pt x="20535" y="26433"/>
                    </a:cubicBezTo>
                    <a:cubicBezTo>
                      <a:pt x="20534" y="26434"/>
                      <a:pt x="20534" y="26434"/>
                      <a:pt x="20533" y="26434"/>
                    </a:cubicBezTo>
                    <a:cubicBezTo>
                      <a:pt x="20484" y="26434"/>
                      <a:pt x="20471" y="25973"/>
                      <a:pt x="20507" y="25386"/>
                    </a:cubicBezTo>
                    <a:cubicBezTo>
                      <a:pt x="20567" y="24354"/>
                      <a:pt x="20570" y="23962"/>
                      <a:pt x="20513" y="23962"/>
                    </a:cubicBezTo>
                    <a:cubicBezTo>
                      <a:pt x="20511" y="23962"/>
                      <a:pt x="20507" y="23963"/>
                      <a:pt x="20504" y="23965"/>
                    </a:cubicBezTo>
                    <a:cubicBezTo>
                      <a:pt x="20487" y="23976"/>
                      <a:pt x="20443" y="24589"/>
                      <a:pt x="20408" y="25318"/>
                    </a:cubicBezTo>
                    <a:cubicBezTo>
                      <a:pt x="20353" y="26447"/>
                      <a:pt x="20308" y="26686"/>
                      <a:pt x="20114" y="26871"/>
                    </a:cubicBezTo>
                    <a:cubicBezTo>
                      <a:pt x="19990" y="26990"/>
                      <a:pt x="19867" y="27081"/>
                      <a:pt x="19834" y="27081"/>
                    </a:cubicBezTo>
                    <a:cubicBezTo>
                      <a:pt x="19833" y="27081"/>
                      <a:pt x="19832" y="27081"/>
                      <a:pt x="19832" y="27081"/>
                    </a:cubicBezTo>
                    <a:cubicBezTo>
                      <a:pt x="19801" y="27074"/>
                      <a:pt x="19825" y="26527"/>
                      <a:pt x="19882" y="25852"/>
                    </a:cubicBezTo>
                    <a:cubicBezTo>
                      <a:pt x="19940" y="25178"/>
                      <a:pt x="19960" y="24630"/>
                      <a:pt x="19926" y="24623"/>
                    </a:cubicBezTo>
                    <a:cubicBezTo>
                      <a:pt x="19926" y="24623"/>
                      <a:pt x="19926" y="24623"/>
                      <a:pt x="19926" y="24623"/>
                    </a:cubicBezTo>
                    <a:cubicBezTo>
                      <a:pt x="19893" y="24623"/>
                      <a:pt x="19827" y="25156"/>
                      <a:pt x="19781" y="25808"/>
                    </a:cubicBezTo>
                    <a:cubicBezTo>
                      <a:pt x="19734" y="26464"/>
                      <a:pt x="19654" y="27106"/>
                      <a:pt x="19606" y="27226"/>
                    </a:cubicBezTo>
                    <a:cubicBezTo>
                      <a:pt x="19493" y="27503"/>
                      <a:pt x="18990" y="27819"/>
                      <a:pt x="17935" y="28273"/>
                    </a:cubicBezTo>
                    <a:cubicBezTo>
                      <a:pt x="16256" y="28996"/>
                      <a:pt x="15053" y="29310"/>
                      <a:pt x="13855" y="29310"/>
                    </a:cubicBezTo>
                    <a:cubicBezTo>
                      <a:pt x="13586" y="29310"/>
                      <a:pt x="13316" y="29294"/>
                      <a:pt x="13041" y="29263"/>
                    </a:cubicBezTo>
                    <a:cubicBezTo>
                      <a:pt x="9876" y="28907"/>
                      <a:pt x="7410" y="27456"/>
                      <a:pt x="5125" y="24603"/>
                    </a:cubicBezTo>
                    <a:cubicBezTo>
                      <a:pt x="2773" y="21666"/>
                      <a:pt x="616" y="14846"/>
                      <a:pt x="867" y="11149"/>
                    </a:cubicBezTo>
                    <a:cubicBezTo>
                      <a:pt x="1006" y="9112"/>
                      <a:pt x="1743" y="7000"/>
                      <a:pt x="2648" y="6049"/>
                    </a:cubicBezTo>
                    <a:cubicBezTo>
                      <a:pt x="3076" y="5597"/>
                      <a:pt x="3919" y="5196"/>
                      <a:pt x="4634" y="5105"/>
                    </a:cubicBezTo>
                    <a:cubicBezTo>
                      <a:pt x="4785" y="5085"/>
                      <a:pt x="4941" y="5075"/>
                      <a:pt x="5106" y="5075"/>
                    </a:cubicBezTo>
                    <a:cubicBezTo>
                      <a:pt x="5861" y="5075"/>
                      <a:pt x="6789" y="5286"/>
                      <a:pt x="8132" y="5749"/>
                    </a:cubicBezTo>
                    <a:cubicBezTo>
                      <a:pt x="9090" y="6081"/>
                      <a:pt x="9729" y="6233"/>
                      <a:pt x="10345" y="6233"/>
                    </a:cubicBezTo>
                    <a:cubicBezTo>
                      <a:pt x="10706" y="6233"/>
                      <a:pt x="11058" y="6181"/>
                      <a:pt x="11462" y="6082"/>
                    </a:cubicBezTo>
                    <a:cubicBezTo>
                      <a:pt x="12122" y="5922"/>
                      <a:pt x="12236" y="5867"/>
                      <a:pt x="12659" y="5493"/>
                    </a:cubicBezTo>
                    <a:cubicBezTo>
                      <a:pt x="13286" y="4938"/>
                      <a:pt x="13876" y="4139"/>
                      <a:pt x="14262" y="3321"/>
                    </a:cubicBezTo>
                    <a:cubicBezTo>
                      <a:pt x="15106" y="1538"/>
                      <a:pt x="15988" y="698"/>
                      <a:pt x="17026" y="698"/>
                    </a:cubicBezTo>
                    <a:close/>
                    <a:moveTo>
                      <a:pt x="16972" y="0"/>
                    </a:moveTo>
                    <a:cubicBezTo>
                      <a:pt x="16869" y="0"/>
                      <a:pt x="16769" y="7"/>
                      <a:pt x="16672" y="19"/>
                    </a:cubicBezTo>
                    <a:cubicBezTo>
                      <a:pt x="15550" y="165"/>
                      <a:pt x="14610" y="1040"/>
                      <a:pt x="13698" y="2778"/>
                    </a:cubicBezTo>
                    <a:cubicBezTo>
                      <a:pt x="12642" y="4791"/>
                      <a:pt x="11696" y="5564"/>
                      <a:pt x="10250" y="5564"/>
                    </a:cubicBezTo>
                    <a:cubicBezTo>
                      <a:pt x="10194" y="5564"/>
                      <a:pt x="10137" y="5563"/>
                      <a:pt x="10079" y="5561"/>
                    </a:cubicBezTo>
                    <a:cubicBezTo>
                      <a:pt x="9840" y="5550"/>
                      <a:pt x="9136" y="5355"/>
                      <a:pt x="8501" y="5121"/>
                    </a:cubicBezTo>
                    <a:cubicBezTo>
                      <a:pt x="7084" y="4599"/>
                      <a:pt x="6027" y="4352"/>
                      <a:pt x="5129" y="4352"/>
                    </a:cubicBezTo>
                    <a:cubicBezTo>
                      <a:pt x="4726" y="4352"/>
                      <a:pt x="4354" y="4402"/>
                      <a:pt x="3996" y="4499"/>
                    </a:cubicBezTo>
                    <a:cubicBezTo>
                      <a:pt x="3346" y="4677"/>
                      <a:pt x="2585" y="5116"/>
                      <a:pt x="2133" y="5581"/>
                    </a:cubicBezTo>
                    <a:cubicBezTo>
                      <a:pt x="1699" y="6026"/>
                      <a:pt x="1125" y="7077"/>
                      <a:pt x="807" y="8011"/>
                    </a:cubicBezTo>
                    <a:cubicBezTo>
                      <a:pt x="1" y="10395"/>
                      <a:pt x="1" y="12936"/>
                      <a:pt x="811" y="16180"/>
                    </a:cubicBezTo>
                    <a:cubicBezTo>
                      <a:pt x="1587" y="19286"/>
                      <a:pt x="2409" y="21395"/>
                      <a:pt x="3666" y="23500"/>
                    </a:cubicBezTo>
                    <a:cubicBezTo>
                      <a:pt x="4440" y="24797"/>
                      <a:pt x="4697" y="25159"/>
                      <a:pt x="5360" y="25896"/>
                    </a:cubicBezTo>
                    <a:cubicBezTo>
                      <a:pt x="7338" y="28092"/>
                      <a:pt x="9227" y="29222"/>
                      <a:pt x="11790" y="29750"/>
                    </a:cubicBezTo>
                    <a:cubicBezTo>
                      <a:pt x="12622" y="29921"/>
                      <a:pt x="13311" y="30010"/>
                      <a:pt x="13961" y="30010"/>
                    </a:cubicBezTo>
                    <a:cubicBezTo>
                      <a:pt x="14943" y="30010"/>
                      <a:pt x="15833" y="29807"/>
                      <a:pt x="16983" y="29375"/>
                    </a:cubicBezTo>
                    <a:cubicBezTo>
                      <a:pt x="19089" y="28584"/>
                      <a:pt x="20219" y="27846"/>
                      <a:pt x="21232" y="26598"/>
                    </a:cubicBezTo>
                    <a:cubicBezTo>
                      <a:pt x="22380" y="25183"/>
                      <a:pt x="22709" y="24204"/>
                      <a:pt x="23290" y="20490"/>
                    </a:cubicBezTo>
                    <a:cubicBezTo>
                      <a:pt x="23834" y="17001"/>
                      <a:pt x="23871" y="13959"/>
                      <a:pt x="23403" y="11364"/>
                    </a:cubicBezTo>
                    <a:cubicBezTo>
                      <a:pt x="22554" y="6672"/>
                      <a:pt x="20881" y="2279"/>
                      <a:pt x="19470" y="1036"/>
                    </a:cubicBezTo>
                    <a:cubicBezTo>
                      <a:pt x="18736" y="391"/>
                      <a:pt x="17783" y="0"/>
                      <a:pt x="16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127825" y="2397525"/>
                <a:ext cx="142800" cy="221475"/>
              </a:xfrm>
              <a:custGeom>
                <a:avLst/>
                <a:gdLst/>
                <a:ahLst/>
                <a:cxnLst/>
                <a:rect l="l" t="t" r="r" b="b"/>
                <a:pathLst>
                  <a:path w="5712" h="8859" extrusionOk="0">
                    <a:moveTo>
                      <a:pt x="2466" y="455"/>
                    </a:moveTo>
                    <a:cubicBezTo>
                      <a:pt x="2477" y="455"/>
                      <a:pt x="2487" y="455"/>
                      <a:pt x="2497" y="455"/>
                    </a:cubicBezTo>
                    <a:cubicBezTo>
                      <a:pt x="2718" y="462"/>
                      <a:pt x="2993" y="527"/>
                      <a:pt x="3124" y="603"/>
                    </a:cubicBezTo>
                    <a:cubicBezTo>
                      <a:pt x="3421" y="778"/>
                      <a:pt x="3695" y="1218"/>
                      <a:pt x="3614" y="1387"/>
                    </a:cubicBezTo>
                    <a:cubicBezTo>
                      <a:pt x="3526" y="1566"/>
                      <a:pt x="3454" y="3292"/>
                      <a:pt x="3534" y="3292"/>
                    </a:cubicBezTo>
                    <a:cubicBezTo>
                      <a:pt x="3535" y="3292"/>
                      <a:pt x="3536" y="3292"/>
                      <a:pt x="3538" y="3291"/>
                    </a:cubicBezTo>
                    <a:cubicBezTo>
                      <a:pt x="3555" y="3279"/>
                      <a:pt x="3584" y="2879"/>
                      <a:pt x="3602" y="2390"/>
                    </a:cubicBezTo>
                    <a:cubicBezTo>
                      <a:pt x="3619" y="1906"/>
                      <a:pt x="3658" y="1523"/>
                      <a:pt x="3686" y="1523"/>
                    </a:cubicBezTo>
                    <a:cubicBezTo>
                      <a:pt x="3687" y="1523"/>
                      <a:pt x="3687" y="1523"/>
                      <a:pt x="3687" y="1523"/>
                    </a:cubicBezTo>
                    <a:cubicBezTo>
                      <a:pt x="3718" y="1529"/>
                      <a:pt x="3834" y="1928"/>
                      <a:pt x="3952" y="2414"/>
                    </a:cubicBezTo>
                    <a:cubicBezTo>
                      <a:pt x="4068" y="2901"/>
                      <a:pt x="4321" y="3659"/>
                      <a:pt x="4520" y="4114"/>
                    </a:cubicBezTo>
                    <a:cubicBezTo>
                      <a:pt x="4818" y="4801"/>
                      <a:pt x="4937" y="5125"/>
                      <a:pt x="4875" y="5125"/>
                    </a:cubicBezTo>
                    <a:cubicBezTo>
                      <a:pt x="4830" y="5125"/>
                      <a:pt x="4693" y="4959"/>
                      <a:pt x="4460" y="4642"/>
                    </a:cubicBezTo>
                    <a:lnTo>
                      <a:pt x="3976" y="3981"/>
                    </a:lnTo>
                    <a:lnTo>
                      <a:pt x="4460" y="4779"/>
                    </a:lnTo>
                    <a:cubicBezTo>
                      <a:pt x="4903" y="5511"/>
                      <a:pt x="4938" y="5606"/>
                      <a:pt x="4881" y="5933"/>
                    </a:cubicBezTo>
                    <a:cubicBezTo>
                      <a:pt x="4849" y="6114"/>
                      <a:pt x="4829" y="6196"/>
                      <a:pt x="4806" y="6196"/>
                    </a:cubicBezTo>
                    <a:cubicBezTo>
                      <a:pt x="4792" y="6196"/>
                      <a:pt x="4777" y="6164"/>
                      <a:pt x="4757" y="6105"/>
                    </a:cubicBezTo>
                    <a:cubicBezTo>
                      <a:pt x="4630" y="5717"/>
                      <a:pt x="4189" y="4749"/>
                      <a:pt x="4030" y="4515"/>
                    </a:cubicBezTo>
                    <a:cubicBezTo>
                      <a:pt x="4013" y="4489"/>
                      <a:pt x="4002" y="4477"/>
                      <a:pt x="3997" y="4477"/>
                    </a:cubicBezTo>
                    <a:cubicBezTo>
                      <a:pt x="3975" y="4477"/>
                      <a:pt x="4054" y="4693"/>
                      <a:pt x="4204" y="5031"/>
                    </a:cubicBezTo>
                    <a:cubicBezTo>
                      <a:pt x="4705" y="6159"/>
                      <a:pt x="4770" y="6379"/>
                      <a:pt x="4634" y="6467"/>
                    </a:cubicBezTo>
                    <a:cubicBezTo>
                      <a:pt x="4608" y="6483"/>
                      <a:pt x="4585" y="6492"/>
                      <a:pt x="4565" y="6492"/>
                    </a:cubicBezTo>
                    <a:cubicBezTo>
                      <a:pt x="4516" y="6492"/>
                      <a:pt x="4481" y="6442"/>
                      <a:pt x="4448" y="6335"/>
                    </a:cubicBezTo>
                    <a:cubicBezTo>
                      <a:pt x="4335" y="5974"/>
                      <a:pt x="3649" y="4571"/>
                      <a:pt x="3576" y="4553"/>
                    </a:cubicBezTo>
                    <a:cubicBezTo>
                      <a:pt x="3576" y="4553"/>
                      <a:pt x="3575" y="4553"/>
                      <a:pt x="3574" y="4553"/>
                    </a:cubicBezTo>
                    <a:cubicBezTo>
                      <a:pt x="3545" y="4553"/>
                      <a:pt x="3629" y="4774"/>
                      <a:pt x="3761" y="5046"/>
                    </a:cubicBezTo>
                    <a:cubicBezTo>
                      <a:pt x="3896" y="5322"/>
                      <a:pt x="4118" y="5810"/>
                      <a:pt x="4245" y="6115"/>
                    </a:cubicBezTo>
                    <a:lnTo>
                      <a:pt x="4483" y="6677"/>
                    </a:lnTo>
                    <a:lnTo>
                      <a:pt x="4122" y="6907"/>
                    </a:lnTo>
                    <a:cubicBezTo>
                      <a:pt x="3950" y="7015"/>
                      <a:pt x="3856" y="7066"/>
                      <a:pt x="3799" y="7066"/>
                    </a:cubicBezTo>
                    <a:cubicBezTo>
                      <a:pt x="3753" y="7066"/>
                      <a:pt x="3731" y="7034"/>
                      <a:pt x="3713" y="6971"/>
                    </a:cubicBezTo>
                    <a:cubicBezTo>
                      <a:pt x="3481" y="6185"/>
                      <a:pt x="3021" y="4854"/>
                      <a:pt x="2977" y="4844"/>
                    </a:cubicBezTo>
                    <a:cubicBezTo>
                      <a:pt x="2977" y="4844"/>
                      <a:pt x="2977" y="4844"/>
                      <a:pt x="2977" y="4844"/>
                    </a:cubicBezTo>
                    <a:cubicBezTo>
                      <a:pt x="2950" y="4844"/>
                      <a:pt x="3045" y="5203"/>
                      <a:pt x="3191" y="5654"/>
                    </a:cubicBezTo>
                    <a:cubicBezTo>
                      <a:pt x="3336" y="6107"/>
                      <a:pt x="3505" y="6634"/>
                      <a:pt x="3566" y="6828"/>
                    </a:cubicBezTo>
                    <a:cubicBezTo>
                      <a:pt x="3642" y="7075"/>
                      <a:pt x="3630" y="7189"/>
                      <a:pt x="3523" y="7211"/>
                    </a:cubicBezTo>
                    <a:cubicBezTo>
                      <a:pt x="3513" y="7213"/>
                      <a:pt x="3503" y="7214"/>
                      <a:pt x="3492" y="7214"/>
                    </a:cubicBezTo>
                    <a:cubicBezTo>
                      <a:pt x="3278" y="7214"/>
                      <a:pt x="3051" y="6745"/>
                      <a:pt x="2868" y="5915"/>
                    </a:cubicBezTo>
                    <a:cubicBezTo>
                      <a:pt x="2773" y="5485"/>
                      <a:pt x="2674" y="5048"/>
                      <a:pt x="2650" y="4937"/>
                    </a:cubicBezTo>
                    <a:cubicBezTo>
                      <a:pt x="2642" y="4905"/>
                      <a:pt x="2635" y="4890"/>
                      <a:pt x="2631" y="4890"/>
                    </a:cubicBezTo>
                    <a:cubicBezTo>
                      <a:pt x="2619" y="4890"/>
                      <a:pt x="2616" y="4979"/>
                      <a:pt x="2626" y="5135"/>
                    </a:cubicBezTo>
                    <a:cubicBezTo>
                      <a:pt x="2659" y="5694"/>
                      <a:pt x="2918" y="6689"/>
                      <a:pt x="3111" y="6991"/>
                    </a:cubicBezTo>
                    <a:cubicBezTo>
                      <a:pt x="3224" y="7171"/>
                      <a:pt x="3242" y="7224"/>
                      <a:pt x="3150" y="7224"/>
                    </a:cubicBezTo>
                    <a:cubicBezTo>
                      <a:pt x="3129" y="7224"/>
                      <a:pt x="3104" y="7222"/>
                      <a:pt x="3072" y="7217"/>
                    </a:cubicBezTo>
                    <a:cubicBezTo>
                      <a:pt x="2663" y="7165"/>
                      <a:pt x="2211" y="5718"/>
                      <a:pt x="2282" y="4682"/>
                    </a:cubicBezTo>
                    <a:cubicBezTo>
                      <a:pt x="2289" y="4550"/>
                      <a:pt x="2278" y="4449"/>
                      <a:pt x="2255" y="4449"/>
                    </a:cubicBezTo>
                    <a:cubicBezTo>
                      <a:pt x="2253" y="4449"/>
                      <a:pt x="2252" y="4449"/>
                      <a:pt x="2250" y="4450"/>
                    </a:cubicBezTo>
                    <a:cubicBezTo>
                      <a:pt x="2108" y="4541"/>
                      <a:pt x="2204" y="5778"/>
                      <a:pt x="2402" y="6381"/>
                    </a:cubicBezTo>
                    <a:cubicBezTo>
                      <a:pt x="2565" y="6881"/>
                      <a:pt x="2594" y="7023"/>
                      <a:pt x="2505" y="7023"/>
                    </a:cubicBezTo>
                    <a:cubicBezTo>
                      <a:pt x="2490" y="7023"/>
                      <a:pt x="2471" y="7019"/>
                      <a:pt x="2449" y="7011"/>
                    </a:cubicBezTo>
                    <a:cubicBezTo>
                      <a:pt x="1998" y="6868"/>
                      <a:pt x="1767" y="5270"/>
                      <a:pt x="2008" y="3989"/>
                    </a:cubicBezTo>
                    <a:cubicBezTo>
                      <a:pt x="2092" y="3541"/>
                      <a:pt x="2128" y="3185"/>
                      <a:pt x="2090" y="3185"/>
                    </a:cubicBezTo>
                    <a:cubicBezTo>
                      <a:pt x="2088" y="3185"/>
                      <a:pt x="2087" y="3186"/>
                      <a:pt x="2085" y="3187"/>
                    </a:cubicBezTo>
                    <a:cubicBezTo>
                      <a:pt x="1982" y="3252"/>
                      <a:pt x="1817" y="4247"/>
                      <a:pt x="1790" y="4957"/>
                    </a:cubicBezTo>
                    <a:cubicBezTo>
                      <a:pt x="1780" y="5238"/>
                      <a:pt x="1838" y="5757"/>
                      <a:pt x="1921" y="6105"/>
                    </a:cubicBezTo>
                    <a:cubicBezTo>
                      <a:pt x="2050" y="6653"/>
                      <a:pt x="2081" y="6832"/>
                      <a:pt x="2015" y="6832"/>
                    </a:cubicBezTo>
                    <a:cubicBezTo>
                      <a:pt x="1994" y="6832"/>
                      <a:pt x="1964" y="6814"/>
                      <a:pt x="1924" y="6784"/>
                    </a:cubicBezTo>
                    <a:cubicBezTo>
                      <a:pt x="1750" y="6654"/>
                      <a:pt x="1508" y="5490"/>
                      <a:pt x="1492" y="4702"/>
                    </a:cubicBezTo>
                    <a:cubicBezTo>
                      <a:pt x="1482" y="4321"/>
                      <a:pt x="1546" y="3631"/>
                      <a:pt x="1629" y="3179"/>
                    </a:cubicBezTo>
                    <a:cubicBezTo>
                      <a:pt x="1710" y="2744"/>
                      <a:pt x="1739" y="2407"/>
                      <a:pt x="1699" y="2407"/>
                    </a:cubicBezTo>
                    <a:cubicBezTo>
                      <a:pt x="1697" y="2407"/>
                      <a:pt x="1696" y="2407"/>
                      <a:pt x="1694" y="2409"/>
                    </a:cubicBezTo>
                    <a:cubicBezTo>
                      <a:pt x="1549" y="2501"/>
                      <a:pt x="1365" y="4223"/>
                      <a:pt x="1411" y="5024"/>
                    </a:cubicBezTo>
                    <a:cubicBezTo>
                      <a:pt x="1435" y="5440"/>
                      <a:pt x="1512" y="5968"/>
                      <a:pt x="1580" y="6200"/>
                    </a:cubicBezTo>
                    <a:cubicBezTo>
                      <a:pt x="1647" y="6428"/>
                      <a:pt x="1669" y="6637"/>
                      <a:pt x="1629" y="6662"/>
                    </a:cubicBezTo>
                    <a:cubicBezTo>
                      <a:pt x="1617" y="6670"/>
                      <a:pt x="1605" y="6674"/>
                      <a:pt x="1593" y="6674"/>
                    </a:cubicBezTo>
                    <a:cubicBezTo>
                      <a:pt x="1500" y="6674"/>
                      <a:pt x="1404" y="6422"/>
                      <a:pt x="1207" y="5687"/>
                    </a:cubicBezTo>
                    <a:cubicBezTo>
                      <a:pt x="959" y="4763"/>
                      <a:pt x="997" y="3490"/>
                      <a:pt x="1298" y="2605"/>
                    </a:cubicBezTo>
                    <a:cubicBezTo>
                      <a:pt x="1644" y="1587"/>
                      <a:pt x="1738" y="1302"/>
                      <a:pt x="1718" y="1302"/>
                    </a:cubicBezTo>
                    <a:cubicBezTo>
                      <a:pt x="1713" y="1302"/>
                      <a:pt x="1703" y="1316"/>
                      <a:pt x="1688" y="1340"/>
                    </a:cubicBezTo>
                    <a:cubicBezTo>
                      <a:pt x="1482" y="1678"/>
                      <a:pt x="1161" y="2644"/>
                      <a:pt x="1040" y="3291"/>
                    </a:cubicBezTo>
                    <a:cubicBezTo>
                      <a:pt x="881" y="4132"/>
                      <a:pt x="898" y="4828"/>
                      <a:pt x="1101" y="5724"/>
                    </a:cubicBezTo>
                    <a:lnTo>
                      <a:pt x="1252" y="6389"/>
                    </a:lnTo>
                    <a:lnTo>
                      <a:pt x="945" y="5849"/>
                    </a:lnTo>
                    <a:cubicBezTo>
                      <a:pt x="498" y="5048"/>
                      <a:pt x="459" y="4366"/>
                      <a:pt x="783" y="2990"/>
                    </a:cubicBezTo>
                    <a:cubicBezTo>
                      <a:pt x="1054" y="1824"/>
                      <a:pt x="1516" y="825"/>
                      <a:pt x="1894" y="581"/>
                    </a:cubicBezTo>
                    <a:cubicBezTo>
                      <a:pt x="2005" y="507"/>
                      <a:pt x="2252" y="455"/>
                      <a:pt x="2466" y="455"/>
                    </a:cubicBezTo>
                    <a:close/>
                    <a:moveTo>
                      <a:pt x="2534" y="1"/>
                    </a:moveTo>
                    <a:cubicBezTo>
                      <a:pt x="1979" y="1"/>
                      <a:pt x="1407" y="327"/>
                      <a:pt x="1025" y="964"/>
                    </a:cubicBezTo>
                    <a:cubicBezTo>
                      <a:pt x="867" y="1225"/>
                      <a:pt x="620" y="1834"/>
                      <a:pt x="469" y="2330"/>
                    </a:cubicBezTo>
                    <a:cubicBezTo>
                      <a:pt x="34" y="3746"/>
                      <a:pt x="1" y="4916"/>
                      <a:pt x="364" y="5818"/>
                    </a:cubicBezTo>
                    <a:cubicBezTo>
                      <a:pt x="449" y="6027"/>
                      <a:pt x="497" y="6554"/>
                      <a:pt x="477" y="7057"/>
                    </a:cubicBezTo>
                    <a:cubicBezTo>
                      <a:pt x="440" y="7989"/>
                      <a:pt x="439" y="8189"/>
                      <a:pt x="484" y="8189"/>
                    </a:cubicBezTo>
                    <a:cubicBezTo>
                      <a:pt x="488" y="8189"/>
                      <a:pt x="492" y="8187"/>
                      <a:pt x="497" y="8184"/>
                    </a:cubicBezTo>
                    <a:cubicBezTo>
                      <a:pt x="517" y="8169"/>
                      <a:pt x="549" y="7757"/>
                      <a:pt x="565" y="7256"/>
                    </a:cubicBezTo>
                    <a:cubicBezTo>
                      <a:pt x="585" y="6672"/>
                      <a:pt x="600" y="6472"/>
                      <a:pt x="661" y="6472"/>
                    </a:cubicBezTo>
                    <a:cubicBezTo>
                      <a:pt x="685" y="6472"/>
                      <a:pt x="716" y="6503"/>
                      <a:pt x="758" y="6554"/>
                    </a:cubicBezTo>
                    <a:cubicBezTo>
                      <a:pt x="856" y="6678"/>
                      <a:pt x="957" y="7128"/>
                      <a:pt x="1018" y="7728"/>
                    </a:cubicBezTo>
                    <a:cubicBezTo>
                      <a:pt x="1073" y="8260"/>
                      <a:pt x="1139" y="8726"/>
                      <a:pt x="1160" y="8758"/>
                    </a:cubicBezTo>
                    <a:cubicBezTo>
                      <a:pt x="1161" y="8759"/>
                      <a:pt x="1162" y="8759"/>
                      <a:pt x="1162" y="8759"/>
                    </a:cubicBezTo>
                    <a:cubicBezTo>
                      <a:pt x="1183" y="8759"/>
                      <a:pt x="1162" y="8367"/>
                      <a:pt x="1115" y="7870"/>
                    </a:cubicBezTo>
                    <a:cubicBezTo>
                      <a:pt x="1066" y="7354"/>
                      <a:pt x="1078" y="6923"/>
                      <a:pt x="1140" y="6923"/>
                    </a:cubicBezTo>
                    <a:cubicBezTo>
                      <a:pt x="1141" y="6923"/>
                      <a:pt x="1141" y="6923"/>
                      <a:pt x="1142" y="6923"/>
                    </a:cubicBezTo>
                    <a:cubicBezTo>
                      <a:pt x="1318" y="6923"/>
                      <a:pt x="1378" y="7104"/>
                      <a:pt x="1480" y="7946"/>
                    </a:cubicBezTo>
                    <a:cubicBezTo>
                      <a:pt x="1533" y="8391"/>
                      <a:pt x="1605" y="8766"/>
                      <a:pt x="1639" y="8774"/>
                    </a:cubicBezTo>
                    <a:cubicBezTo>
                      <a:pt x="1639" y="8774"/>
                      <a:pt x="1639" y="8774"/>
                      <a:pt x="1640" y="8774"/>
                    </a:cubicBezTo>
                    <a:cubicBezTo>
                      <a:pt x="1672" y="8774"/>
                      <a:pt x="1645" y="8429"/>
                      <a:pt x="1580" y="8009"/>
                    </a:cubicBezTo>
                    <a:cubicBezTo>
                      <a:pt x="1514" y="7582"/>
                      <a:pt x="1485" y="7215"/>
                      <a:pt x="1514" y="7196"/>
                    </a:cubicBezTo>
                    <a:cubicBezTo>
                      <a:pt x="1521" y="7192"/>
                      <a:pt x="1531" y="7190"/>
                      <a:pt x="1543" y="7190"/>
                    </a:cubicBezTo>
                    <a:cubicBezTo>
                      <a:pt x="1592" y="7190"/>
                      <a:pt x="1683" y="7217"/>
                      <a:pt x="1772" y="7259"/>
                    </a:cubicBezTo>
                    <a:cubicBezTo>
                      <a:pt x="1948" y="7343"/>
                      <a:pt x="1988" y="7465"/>
                      <a:pt x="2053" y="8106"/>
                    </a:cubicBezTo>
                    <a:cubicBezTo>
                      <a:pt x="2095" y="8507"/>
                      <a:pt x="2151" y="8814"/>
                      <a:pt x="2185" y="8814"/>
                    </a:cubicBezTo>
                    <a:cubicBezTo>
                      <a:pt x="2186" y="8814"/>
                      <a:pt x="2187" y="8813"/>
                      <a:pt x="2188" y="8812"/>
                    </a:cubicBezTo>
                    <a:cubicBezTo>
                      <a:pt x="2220" y="8788"/>
                      <a:pt x="2204" y="8455"/>
                      <a:pt x="2151" y="8066"/>
                    </a:cubicBezTo>
                    <a:cubicBezTo>
                      <a:pt x="2086" y="7580"/>
                      <a:pt x="2073" y="7433"/>
                      <a:pt x="2148" y="7433"/>
                    </a:cubicBezTo>
                    <a:cubicBezTo>
                      <a:pt x="2175" y="7433"/>
                      <a:pt x="2213" y="7452"/>
                      <a:pt x="2265" y="7482"/>
                    </a:cubicBezTo>
                    <a:cubicBezTo>
                      <a:pt x="2438" y="7582"/>
                      <a:pt x="2491" y="7703"/>
                      <a:pt x="2588" y="8233"/>
                    </a:cubicBezTo>
                    <a:cubicBezTo>
                      <a:pt x="2664" y="8650"/>
                      <a:pt x="2723" y="8859"/>
                      <a:pt x="2746" y="8859"/>
                    </a:cubicBezTo>
                    <a:cubicBezTo>
                      <a:pt x="2770" y="8859"/>
                      <a:pt x="2757" y="8656"/>
                      <a:pt x="2691" y="8247"/>
                    </a:cubicBezTo>
                    <a:lnTo>
                      <a:pt x="2588" y="7606"/>
                    </a:lnTo>
                    <a:lnTo>
                      <a:pt x="2937" y="7672"/>
                    </a:lnTo>
                    <a:cubicBezTo>
                      <a:pt x="3097" y="7702"/>
                      <a:pt x="3231" y="7719"/>
                      <a:pt x="3354" y="7719"/>
                    </a:cubicBezTo>
                    <a:cubicBezTo>
                      <a:pt x="3660" y="7719"/>
                      <a:pt x="3901" y="7614"/>
                      <a:pt x="4323" y="7344"/>
                    </a:cubicBezTo>
                    <a:cubicBezTo>
                      <a:pt x="5531" y="6570"/>
                      <a:pt x="5712" y="5623"/>
                      <a:pt x="4959" y="3981"/>
                    </a:cubicBezTo>
                    <a:cubicBezTo>
                      <a:pt x="4770" y="3572"/>
                      <a:pt x="4494" y="2763"/>
                      <a:pt x="4347" y="2196"/>
                    </a:cubicBezTo>
                    <a:cubicBezTo>
                      <a:pt x="4187" y="1592"/>
                      <a:pt x="3970" y="996"/>
                      <a:pt x="3822" y="764"/>
                    </a:cubicBezTo>
                    <a:cubicBezTo>
                      <a:pt x="3497" y="252"/>
                      <a:pt x="3022" y="1"/>
                      <a:pt x="2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466925" y="2274875"/>
                <a:ext cx="9075" cy="39525"/>
              </a:xfrm>
              <a:custGeom>
                <a:avLst/>
                <a:gdLst/>
                <a:ahLst/>
                <a:cxnLst/>
                <a:rect l="l" t="t" r="r" b="b"/>
                <a:pathLst>
                  <a:path w="363" h="1581" extrusionOk="0">
                    <a:moveTo>
                      <a:pt x="39" y="1"/>
                    </a:moveTo>
                    <a:cubicBezTo>
                      <a:pt x="9" y="1"/>
                      <a:pt x="1" y="101"/>
                      <a:pt x="25" y="227"/>
                    </a:cubicBezTo>
                    <a:cubicBezTo>
                      <a:pt x="52" y="362"/>
                      <a:pt x="119" y="715"/>
                      <a:pt x="177" y="1019"/>
                    </a:cubicBezTo>
                    <a:cubicBezTo>
                      <a:pt x="233" y="1325"/>
                      <a:pt x="304" y="1574"/>
                      <a:pt x="333" y="1581"/>
                    </a:cubicBezTo>
                    <a:cubicBezTo>
                      <a:pt x="333" y="1581"/>
                      <a:pt x="334" y="1581"/>
                      <a:pt x="334" y="1581"/>
                    </a:cubicBezTo>
                    <a:cubicBezTo>
                      <a:pt x="363" y="1581"/>
                      <a:pt x="323" y="1231"/>
                      <a:pt x="246" y="806"/>
                    </a:cubicBezTo>
                    <a:cubicBezTo>
                      <a:pt x="170" y="376"/>
                      <a:pt x="76" y="9"/>
                      <a:pt x="43" y="1"/>
                    </a:cubicBezTo>
                    <a:cubicBezTo>
                      <a:pt x="42" y="1"/>
                      <a:pt x="40"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479625" y="2269325"/>
                <a:ext cx="13475" cy="59350"/>
              </a:xfrm>
              <a:custGeom>
                <a:avLst/>
                <a:gdLst/>
                <a:ahLst/>
                <a:cxnLst/>
                <a:rect l="l" t="t" r="r" b="b"/>
                <a:pathLst>
                  <a:path w="539" h="2374" extrusionOk="0">
                    <a:moveTo>
                      <a:pt x="32" y="1"/>
                    </a:moveTo>
                    <a:cubicBezTo>
                      <a:pt x="32" y="1"/>
                      <a:pt x="31" y="1"/>
                      <a:pt x="31" y="1"/>
                    </a:cubicBezTo>
                    <a:cubicBezTo>
                      <a:pt x="0" y="20"/>
                      <a:pt x="86" y="554"/>
                      <a:pt x="219" y="1197"/>
                    </a:cubicBezTo>
                    <a:cubicBezTo>
                      <a:pt x="353" y="1840"/>
                      <a:pt x="484" y="2366"/>
                      <a:pt x="511" y="2374"/>
                    </a:cubicBezTo>
                    <a:cubicBezTo>
                      <a:pt x="511" y="2374"/>
                      <a:pt x="511" y="2374"/>
                      <a:pt x="511" y="2374"/>
                    </a:cubicBezTo>
                    <a:cubicBezTo>
                      <a:pt x="538" y="2374"/>
                      <a:pt x="453" y="1841"/>
                      <a:pt x="321" y="1177"/>
                    </a:cubicBezTo>
                    <a:cubicBezTo>
                      <a:pt x="192" y="521"/>
                      <a:pt x="64" y="1"/>
                      <a:pt x="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488225" y="2266550"/>
                <a:ext cx="15100" cy="48500"/>
              </a:xfrm>
              <a:custGeom>
                <a:avLst/>
                <a:gdLst/>
                <a:ahLst/>
                <a:cxnLst/>
                <a:rect l="l" t="t" r="r" b="b"/>
                <a:pathLst>
                  <a:path w="604" h="1940" extrusionOk="0">
                    <a:moveTo>
                      <a:pt x="31" y="1"/>
                    </a:moveTo>
                    <a:cubicBezTo>
                      <a:pt x="0" y="1"/>
                      <a:pt x="86" y="411"/>
                      <a:pt x="227" y="935"/>
                    </a:cubicBezTo>
                    <a:cubicBezTo>
                      <a:pt x="374" y="1480"/>
                      <a:pt x="515" y="1935"/>
                      <a:pt x="536" y="1939"/>
                    </a:cubicBezTo>
                    <a:cubicBezTo>
                      <a:pt x="536" y="1939"/>
                      <a:pt x="537" y="1939"/>
                      <a:pt x="537" y="1939"/>
                    </a:cubicBezTo>
                    <a:cubicBezTo>
                      <a:pt x="603" y="1939"/>
                      <a:pt x="122" y="72"/>
                      <a:pt x="36" y="3"/>
                    </a:cubicBezTo>
                    <a:cubicBezTo>
                      <a:pt x="34" y="1"/>
                      <a:pt x="33" y="1"/>
                      <a:pt x="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499525" y="2268350"/>
                <a:ext cx="8975" cy="25825"/>
              </a:xfrm>
              <a:custGeom>
                <a:avLst/>
                <a:gdLst/>
                <a:ahLst/>
                <a:cxnLst/>
                <a:rect l="l" t="t" r="r" b="b"/>
                <a:pathLst>
                  <a:path w="359" h="1033" extrusionOk="0">
                    <a:moveTo>
                      <a:pt x="19" y="0"/>
                    </a:moveTo>
                    <a:cubicBezTo>
                      <a:pt x="0" y="0"/>
                      <a:pt x="3" y="82"/>
                      <a:pt x="39" y="256"/>
                    </a:cubicBezTo>
                    <a:cubicBezTo>
                      <a:pt x="67" y="388"/>
                      <a:pt x="160" y="651"/>
                      <a:pt x="246" y="836"/>
                    </a:cubicBezTo>
                    <a:cubicBezTo>
                      <a:pt x="305" y="962"/>
                      <a:pt x="345" y="1032"/>
                      <a:pt x="354" y="1032"/>
                    </a:cubicBezTo>
                    <a:cubicBezTo>
                      <a:pt x="359" y="1032"/>
                      <a:pt x="356" y="1016"/>
                      <a:pt x="346" y="983"/>
                    </a:cubicBezTo>
                    <a:cubicBezTo>
                      <a:pt x="314" y="876"/>
                      <a:pt x="236" y="609"/>
                      <a:pt x="171" y="379"/>
                    </a:cubicBezTo>
                    <a:cubicBezTo>
                      <a:pt x="103" y="134"/>
                      <a:pt x="43"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314650" y="2387925"/>
                <a:ext cx="131825" cy="174300"/>
              </a:xfrm>
              <a:custGeom>
                <a:avLst/>
                <a:gdLst/>
                <a:ahLst/>
                <a:cxnLst/>
                <a:rect l="l" t="t" r="r" b="b"/>
                <a:pathLst>
                  <a:path w="5273" h="6972" extrusionOk="0">
                    <a:moveTo>
                      <a:pt x="2627" y="514"/>
                    </a:moveTo>
                    <a:cubicBezTo>
                      <a:pt x="2660" y="514"/>
                      <a:pt x="2692" y="515"/>
                      <a:pt x="2724" y="518"/>
                    </a:cubicBezTo>
                    <a:cubicBezTo>
                      <a:pt x="4171" y="645"/>
                      <a:pt x="4928" y="2411"/>
                      <a:pt x="4064" y="3650"/>
                    </a:cubicBezTo>
                    <a:cubicBezTo>
                      <a:pt x="3710" y="4157"/>
                      <a:pt x="2924" y="4563"/>
                      <a:pt x="2335" y="4563"/>
                    </a:cubicBezTo>
                    <a:cubicBezTo>
                      <a:pt x="2288" y="4563"/>
                      <a:pt x="2243" y="4560"/>
                      <a:pt x="2200" y="4555"/>
                    </a:cubicBezTo>
                    <a:cubicBezTo>
                      <a:pt x="1912" y="4519"/>
                      <a:pt x="1122" y="4004"/>
                      <a:pt x="956" y="3743"/>
                    </a:cubicBezTo>
                    <a:cubicBezTo>
                      <a:pt x="544" y="3095"/>
                      <a:pt x="608" y="1957"/>
                      <a:pt x="1094" y="1322"/>
                    </a:cubicBezTo>
                    <a:cubicBezTo>
                      <a:pt x="1451" y="855"/>
                      <a:pt x="2107" y="514"/>
                      <a:pt x="2627" y="514"/>
                    </a:cubicBezTo>
                    <a:close/>
                    <a:moveTo>
                      <a:pt x="2689" y="1"/>
                    </a:moveTo>
                    <a:cubicBezTo>
                      <a:pt x="2315" y="1"/>
                      <a:pt x="1931" y="114"/>
                      <a:pt x="1540" y="340"/>
                    </a:cubicBezTo>
                    <a:cubicBezTo>
                      <a:pt x="1216" y="530"/>
                      <a:pt x="895" y="785"/>
                      <a:pt x="754" y="969"/>
                    </a:cubicBezTo>
                    <a:cubicBezTo>
                      <a:pt x="171" y="1735"/>
                      <a:pt x="0" y="2811"/>
                      <a:pt x="341" y="3576"/>
                    </a:cubicBezTo>
                    <a:cubicBezTo>
                      <a:pt x="419" y="3749"/>
                      <a:pt x="661" y="4411"/>
                      <a:pt x="883" y="5054"/>
                    </a:cubicBezTo>
                    <a:cubicBezTo>
                      <a:pt x="1341" y="6381"/>
                      <a:pt x="1459" y="6705"/>
                      <a:pt x="1499" y="6705"/>
                    </a:cubicBezTo>
                    <a:cubicBezTo>
                      <a:pt x="1506" y="6705"/>
                      <a:pt x="1510" y="6696"/>
                      <a:pt x="1514" y="6681"/>
                    </a:cubicBezTo>
                    <a:cubicBezTo>
                      <a:pt x="1523" y="6637"/>
                      <a:pt x="1373" y="6156"/>
                      <a:pt x="1179" y="5618"/>
                    </a:cubicBezTo>
                    <a:cubicBezTo>
                      <a:pt x="987" y="5079"/>
                      <a:pt x="826" y="4572"/>
                      <a:pt x="825" y="4499"/>
                    </a:cubicBezTo>
                    <a:cubicBezTo>
                      <a:pt x="824" y="4442"/>
                      <a:pt x="838" y="4416"/>
                      <a:pt x="863" y="4416"/>
                    </a:cubicBezTo>
                    <a:cubicBezTo>
                      <a:pt x="973" y="4416"/>
                      <a:pt x="1305" y="4925"/>
                      <a:pt x="1583" y="5555"/>
                    </a:cubicBezTo>
                    <a:cubicBezTo>
                      <a:pt x="1784" y="6010"/>
                      <a:pt x="2029" y="6498"/>
                      <a:pt x="2132" y="6654"/>
                    </a:cubicBezTo>
                    <a:cubicBezTo>
                      <a:pt x="2149" y="6680"/>
                      <a:pt x="2160" y="6692"/>
                      <a:pt x="2165" y="6692"/>
                    </a:cubicBezTo>
                    <a:cubicBezTo>
                      <a:pt x="2190" y="6692"/>
                      <a:pt x="2066" y="6384"/>
                      <a:pt x="1849" y="5922"/>
                    </a:cubicBezTo>
                    <a:cubicBezTo>
                      <a:pt x="1591" y="5368"/>
                      <a:pt x="1384" y="4883"/>
                      <a:pt x="1391" y="4847"/>
                    </a:cubicBezTo>
                    <a:cubicBezTo>
                      <a:pt x="1397" y="4814"/>
                      <a:pt x="1411" y="4797"/>
                      <a:pt x="1434" y="4797"/>
                    </a:cubicBezTo>
                    <a:cubicBezTo>
                      <a:pt x="1542" y="4797"/>
                      <a:pt x="1836" y="5182"/>
                      <a:pt x="2256" y="5880"/>
                    </a:cubicBezTo>
                    <a:lnTo>
                      <a:pt x="2828" y="6835"/>
                    </a:lnTo>
                    <a:lnTo>
                      <a:pt x="2376" y="5983"/>
                    </a:lnTo>
                    <a:cubicBezTo>
                      <a:pt x="1948" y="5180"/>
                      <a:pt x="1877" y="5067"/>
                      <a:pt x="1982" y="5067"/>
                    </a:cubicBezTo>
                    <a:cubicBezTo>
                      <a:pt x="2008" y="5067"/>
                      <a:pt x="2045" y="5074"/>
                      <a:pt x="2090" y="5079"/>
                    </a:cubicBezTo>
                    <a:cubicBezTo>
                      <a:pt x="2232" y="5097"/>
                      <a:pt x="2414" y="5315"/>
                      <a:pt x="2891" y="6037"/>
                    </a:cubicBezTo>
                    <a:lnTo>
                      <a:pt x="3508" y="6971"/>
                    </a:lnTo>
                    <a:lnTo>
                      <a:pt x="2974" y="6034"/>
                    </a:lnTo>
                    <a:cubicBezTo>
                      <a:pt x="2526" y="5248"/>
                      <a:pt x="2467" y="5097"/>
                      <a:pt x="2606" y="5094"/>
                    </a:cubicBezTo>
                    <a:cubicBezTo>
                      <a:pt x="2713" y="5094"/>
                      <a:pt x="2929" y="5300"/>
                      <a:pt x="3228" y="5689"/>
                    </a:cubicBezTo>
                    <a:lnTo>
                      <a:pt x="3688" y="6287"/>
                    </a:lnTo>
                    <a:lnTo>
                      <a:pt x="3323" y="5721"/>
                    </a:lnTo>
                    <a:cubicBezTo>
                      <a:pt x="3120" y="5405"/>
                      <a:pt x="2975" y="5127"/>
                      <a:pt x="2999" y="5094"/>
                    </a:cubicBezTo>
                    <a:cubicBezTo>
                      <a:pt x="3026" y="5053"/>
                      <a:pt x="3056" y="5031"/>
                      <a:pt x="3097" y="5031"/>
                    </a:cubicBezTo>
                    <a:cubicBezTo>
                      <a:pt x="3193" y="5031"/>
                      <a:pt x="3350" y="5153"/>
                      <a:pt x="3663" y="5448"/>
                    </a:cubicBezTo>
                    <a:cubicBezTo>
                      <a:pt x="3832" y="5608"/>
                      <a:pt x="3932" y="5692"/>
                      <a:pt x="3949" y="5692"/>
                    </a:cubicBezTo>
                    <a:cubicBezTo>
                      <a:pt x="3961" y="5692"/>
                      <a:pt x="3940" y="5660"/>
                      <a:pt x="3885" y="5593"/>
                    </a:cubicBezTo>
                    <a:cubicBezTo>
                      <a:pt x="3748" y="5428"/>
                      <a:pt x="3565" y="5225"/>
                      <a:pt x="3477" y="5139"/>
                    </a:cubicBezTo>
                    <a:cubicBezTo>
                      <a:pt x="3342" y="5010"/>
                      <a:pt x="3350" y="4966"/>
                      <a:pt x="3520" y="4857"/>
                    </a:cubicBezTo>
                    <a:cubicBezTo>
                      <a:pt x="3586" y="4814"/>
                      <a:pt x="3639" y="4792"/>
                      <a:pt x="3690" y="4792"/>
                    </a:cubicBezTo>
                    <a:cubicBezTo>
                      <a:pt x="3764" y="4792"/>
                      <a:pt x="3834" y="4838"/>
                      <a:pt x="3934" y="4936"/>
                    </a:cubicBezTo>
                    <a:cubicBezTo>
                      <a:pt x="4036" y="5035"/>
                      <a:pt x="4140" y="5099"/>
                      <a:pt x="4196" y="5099"/>
                    </a:cubicBezTo>
                    <a:cubicBezTo>
                      <a:pt x="4206" y="5099"/>
                      <a:pt x="4215" y="5097"/>
                      <a:pt x="4222" y="5093"/>
                    </a:cubicBezTo>
                    <a:cubicBezTo>
                      <a:pt x="4270" y="5060"/>
                      <a:pt x="4231" y="5006"/>
                      <a:pt x="4117" y="4943"/>
                    </a:cubicBezTo>
                    <a:cubicBezTo>
                      <a:pt x="3815" y="4772"/>
                      <a:pt x="3816" y="4699"/>
                      <a:pt x="4131" y="4421"/>
                    </a:cubicBezTo>
                    <a:cubicBezTo>
                      <a:pt x="5167" y="3507"/>
                      <a:pt x="5273" y="1787"/>
                      <a:pt x="4355" y="824"/>
                    </a:cubicBezTo>
                    <a:cubicBezTo>
                      <a:pt x="3831" y="276"/>
                      <a:pt x="3272" y="1"/>
                      <a:pt x="2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3530325" y="2328550"/>
                <a:ext cx="76975" cy="178000"/>
              </a:xfrm>
              <a:custGeom>
                <a:avLst/>
                <a:gdLst/>
                <a:ahLst/>
                <a:cxnLst/>
                <a:rect l="l" t="t" r="r" b="b"/>
                <a:pathLst>
                  <a:path w="3079" h="7120" extrusionOk="0">
                    <a:moveTo>
                      <a:pt x="724" y="584"/>
                    </a:moveTo>
                    <a:cubicBezTo>
                      <a:pt x="748" y="584"/>
                      <a:pt x="764" y="602"/>
                      <a:pt x="766" y="637"/>
                    </a:cubicBezTo>
                    <a:cubicBezTo>
                      <a:pt x="788" y="951"/>
                      <a:pt x="798" y="2121"/>
                      <a:pt x="776" y="2136"/>
                    </a:cubicBezTo>
                    <a:cubicBezTo>
                      <a:pt x="775" y="2137"/>
                      <a:pt x="774" y="2137"/>
                      <a:pt x="772" y="2137"/>
                    </a:cubicBezTo>
                    <a:cubicBezTo>
                      <a:pt x="720" y="2137"/>
                      <a:pt x="631" y="1574"/>
                      <a:pt x="616" y="1118"/>
                    </a:cubicBezTo>
                    <a:cubicBezTo>
                      <a:pt x="605" y="863"/>
                      <a:pt x="633" y="628"/>
                      <a:pt x="679" y="601"/>
                    </a:cubicBezTo>
                    <a:cubicBezTo>
                      <a:pt x="696" y="590"/>
                      <a:pt x="711" y="584"/>
                      <a:pt x="724" y="584"/>
                    </a:cubicBezTo>
                    <a:close/>
                    <a:moveTo>
                      <a:pt x="967" y="594"/>
                    </a:moveTo>
                    <a:cubicBezTo>
                      <a:pt x="971" y="594"/>
                      <a:pt x="975" y="596"/>
                      <a:pt x="980" y="600"/>
                    </a:cubicBezTo>
                    <a:cubicBezTo>
                      <a:pt x="1036" y="644"/>
                      <a:pt x="1085" y="1225"/>
                      <a:pt x="1089" y="1885"/>
                    </a:cubicBezTo>
                    <a:cubicBezTo>
                      <a:pt x="1093" y="2543"/>
                      <a:pt x="1120" y="3094"/>
                      <a:pt x="1149" y="3100"/>
                    </a:cubicBezTo>
                    <a:cubicBezTo>
                      <a:pt x="1150" y="3100"/>
                      <a:pt x="1150" y="3100"/>
                      <a:pt x="1150" y="3100"/>
                    </a:cubicBezTo>
                    <a:cubicBezTo>
                      <a:pt x="1180" y="3100"/>
                      <a:pt x="1196" y="2690"/>
                      <a:pt x="1192" y="2186"/>
                    </a:cubicBezTo>
                    <a:cubicBezTo>
                      <a:pt x="1180" y="1236"/>
                      <a:pt x="1176" y="916"/>
                      <a:pt x="1249" y="916"/>
                    </a:cubicBezTo>
                    <a:cubicBezTo>
                      <a:pt x="1285" y="916"/>
                      <a:pt x="1340" y="995"/>
                      <a:pt x="1422" y="1116"/>
                    </a:cubicBezTo>
                    <a:cubicBezTo>
                      <a:pt x="1540" y="1283"/>
                      <a:pt x="1629" y="1532"/>
                      <a:pt x="1628" y="1671"/>
                    </a:cubicBezTo>
                    <a:cubicBezTo>
                      <a:pt x="1624" y="1877"/>
                      <a:pt x="1642" y="1986"/>
                      <a:pt x="1677" y="1986"/>
                    </a:cubicBezTo>
                    <a:cubicBezTo>
                      <a:pt x="1693" y="1986"/>
                      <a:pt x="1712" y="1964"/>
                      <a:pt x="1734" y="1919"/>
                    </a:cubicBezTo>
                    <a:cubicBezTo>
                      <a:pt x="1741" y="1905"/>
                      <a:pt x="1748" y="1898"/>
                      <a:pt x="1755" y="1898"/>
                    </a:cubicBezTo>
                    <a:cubicBezTo>
                      <a:pt x="1823" y="1898"/>
                      <a:pt x="1908" y="2464"/>
                      <a:pt x="1909" y="2996"/>
                    </a:cubicBezTo>
                    <a:cubicBezTo>
                      <a:pt x="1910" y="3257"/>
                      <a:pt x="1949" y="3489"/>
                      <a:pt x="1993" y="3512"/>
                    </a:cubicBezTo>
                    <a:cubicBezTo>
                      <a:pt x="2104" y="3564"/>
                      <a:pt x="2237" y="4268"/>
                      <a:pt x="2191" y="4559"/>
                    </a:cubicBezTo>
                    <a:cubicBezTo>
                      <a:pt x="2174" y="4673"/>
                      <a:pt x="2215" y="4801"/>
                      <a:pt x="2281" y="4833"/>
                    </a:cubicBezTo>
                    <a:cubicBezTo>
                      <a:pt x="2352" y="4868"/>
                      <a:pt x="2354" y="4893"/>
                      <a:pt x="2283" y="4893"/>
                    </a:cubicBezTo>
                    <a:cubicBezTo>
                      <a:pt x="2218" y="4893"/>
                      <a:pt x="2156" y="5049"/>
                      <a:pt x="2148" y="5236"/>
                    </a:cubicBezTo>
                    <a:cubicBezTo>
                      <a:pt x="2134" y="5502"/>
                      <a:pt x="2152" y="5648"/>
                      <a:pt x="2180" y="5648"/>
                    </a:cubicBezTo>
                    <a:cubicBezTo>
                      <a:pt x="2203" y="5648"/>
                      <a:pt x="2233" y="5552"/>
                      <a:pt x="2257" y="5348"/>
                    </a:cubicBezTo>
                    <a:cubicBezTo>
                      <a:pt x="2278" y="5171"/>
                      <a:pt x="2312" y="5055"/>
                      <a:pt x="2344" y="5055"/>
                    </a:cubicBezTo>
                    <a:cubicBezTo>
                      <a:pt x="2349" y="5055"/>
                      <a:pt x="2354" y="5059"/>
                      <a:pt x="2360" y="5066"/>
                    </a:cubicBezTo>
                    <a:cubicBezTo>
                      <a:pt x="2437" y="5177"/>
                      <a:pt x="2315" y="5632"/>
                      <a:pt x="2176" y="5751"/>
                    </a:cubicBezTo>
                    <a:cubicBezTo>
                      <a:pt x="2116" y="5803"/>
                      <a:pt x="2056" y="5827"/>
                      <a:pt x="2002" y="5827"/>
                    </a:cubicBezTo>
                    <a:cubicBezTo>
                      <a:pt x="1852" y="5827"/>
                      <a:pt x="1739" y="5641"/>
                      <a:pt x="1728" y="5329"/>
                    </a:cubicBezTo>
                    <a:cubicBezTo>
                      <a:pt x="1718" y="5022"/>
                      <a:pt x="1703" y="4890"/>
                      <a:pt x="1669" y="4890"/>
                    </a:cubicBezTo>
                    <a:cubicBezTo>
                      <a:pt x="1653" y="4890"/>
                      <a:pt x="1634" y="4916"/>
                      <a:pt x="1609" y="4966"/>
                    </a:cubicBezTo>
                    <a:cubicBezTo>
                      <a:pt x="1599" y="4987"/>
                      <a:pt x="1589" y="4997"/>
                      <a:pt x="1580" y="4997"/>
                    </a:cubicBezTo>
                    <a:cubicBezTo>
                      <a:pt x="1496" y="4997"/>
                      <a:pt x="1441" y="4182"/>
                      <a:pt x="1433" y="2795"/>
                    </a:cubicBezTo>
                    <a:cubicBezTo>
                      <a:pt x="1428" y="1933"/>
                      <a:pt x="1401" y="1225"/>
                      <a:pt x="1373" y="1223"/>
                    </a:cubicBezTo>
                    <a:cubicBezTo>
                      <a:pt x="1373" y="1223"/>
                      <a:pt x="1372" y="1223"/>
                      <a:pt x="1372" y="1223"/>
                    </a:cubicBezTo>
                    <a:cubicBezTo>
                      <a:pt x="1343" y="1223"/>
                      <a:pt x="1326" y="1853"/>
                      <a:pt x="1330" y="2632"/>
                    </a:cubicBezTo>
                    <a:cubicBezTo>
                      <a:pt x="1336" y="3579"/>
                      <a:pt x="1325" y="4067"/>
                      <a:pt x="1298" y="4067"/>
                    </a:cubicBezTo>
                    <a:cubicBezTo>
                      <a:pt x="1286" y="4067"/>
                      <a:pt x="1271" y="3963"/>
                      <a:pt x="1252" y="3751"/>
                    </a:cubicBezTo>
                    <a:cubicBezTo>
                      <a:pt x="1235" y="3568"/>
                      <a:pt x="1175" y="3405"/>
                      <a:pt x="1109" y="3376"/>
                    </a:cubicBezTo>
                    <a:cubicBezTo>
                      <a:pt x="1038" y="3342"/>
                      <a:pt x="1046" y="3322"/>
                      <a:pt x="1139" y="3322"/>
                    </a:cubicBezTo>
                    <a:cubicBezTo>
                      <a:pt x="1239" y="3322"/>
                      <a:pt x="1235" y="3283"/>
                      <a:pt x="1128" y="3191"/>
                    </a:cubicBezTo>
                    <a:cubicBezTo>
                      <a:pt x="1033" y="3108"/>
                      <a:pt x="959" y="2843"/>
                      <a:pt x="927" y="2476"/>
                    </a:cubicBezTo>
                    <a:cubicBezTo>
                      <a:pt x="850" y="1542"/>
                      <a:pt x="872" y="594"/>
                      <a:pt x="967" y="594"/>
                    </a:cubicBezTo>
                    <a:close/>
                    <a:moveTo>
                      <a:pt x="714" y="0"/>
                    </a:moveTo>
                    <a:cubicBezTo>
                      <a:pt x="432" y="0"/>
                      <a:pt x="283" y="172"/>
                      <a:pt x="161" y="589"/>
                    </a:cubicBezTo>
                    <a:cubicBezTo>
                      <a:pt x="1" y="1141"/>
                      <a:pt x="163" y="2053"/>
                      <a:pt x="803" y="4199"/>
                    </a:cubicBezTo>
                    <a:cubicBezTo>
                      <a:pt x="1252" y="5702"/>
                      <a:pt x="1359" y="5970"/>
                      <a:pt x="1760" y="6569"/>
                    </a:cubicBezTo>
                    <a:cubicBezTo>
                      <a:pt x="1969" y="6880"/>
                      <a:pt x="2138" y="7092"/>
                      <a:pt x="2175" y="7092"/>
                    </a:cubicBezTo>
                    <a:cubicBezTo>
                      <a:pt x="2182" y="7092"/>
                      <a:pt x="2184" y="7085"/>
                      <a:pt x="2182" y="7070"/>
                    </a:cubicBezTo>
                    <a:cubicBezTo>
                      <a:pt x="2164" y="6975"/>
                      <a:pt x="2101" y="6812"/>
                      <a:pt x="2041" y="6716"/>
                    </a:cubicBezTo>
                    <a:cubicBezTo>
                      <a:pt x="1942" y="6552"/>
                      <a:pt x="1962" y="6526"/>
                      <a:pt x="2230" y="6465"/>
                    </a:cubicBezTo>
                    <a:cubicBezTo>
                      <a:pt x="2308" y="6446"/>
                      <a:pt x="2367" y="6434"/>
                      <a:pt x="2414" y="6434"/>
                    </a:cubicBezTo>
                    <a:cubicBezTo>
                      <a:pt x="2536" y="6434"/>
                      <a:pt x="2584" y="6513"/>
                      <a:pt x="2702" y="6759"/>
                    </a:cubicBezTo>
                    <a:lnTo>
                      <a:pt x="2876" y="7120"/>
                    </a:lnTo>
                    <a:lnTo>
                      <a:pt x="2746" y="6731"/>
                    </a:lnTo>
                    <a:cubicBezTo>
                      <a:pt x="2652" y="6449"/>
                      <a:pt x="2659" y="6296"/>
                      <a:pt x="2769" y="6181"/>
                    </a:cubicBezTo>
                    <a:cubicBezTo>
                      <a:pt x="3079" y="5854"/>
                      <a:pt x="3072" y="5300"/>
                      <a:pt x="2729" y="3570"/>
                    </a:cubicBezTo>
                    <a:cubicBezTo>
                      <a:pt x="2230" y="1062"/>
                      <a:pt x="1806" y="224"/>
                      <a:pt x="934" y="27"/>
                    </a:cubicBezTo>
                    <a:cubicBezTo>
                      <a:pt x="853" y="10"/>
                      <a:pt x="780" y="0"/>
                      <a:pt x="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3485225" y="2412650"/>
                <a:ext cx="57575" cy="74375"/>
              </a:xfrm>
              <a:custGeom>
                <a:avLst/>
                <a:gdLst/>
                <a:ahLst/>
                <a:cxnLst/>
                <a:rect l="l" t="t" r="r" b="b"/>
                <a:pathLst>
                  <a:path w="2303" h="2975" extrusionOk="0">
                    <a:moveTo>
                      <a:pt x="613" y="706"/>
                    </a:moveTo>
                    <a:cubicBezTo>
                      <a:pt x="622" y="706"/>
                      <a:pt x="643" y="718"/>
                      <a:pt x="675" y="742"/>
                    </a:cubicBezTo>
                    <a:cubicBezTo>
                      <a:pt x="730" y="785"/>
                      <a:pt x="772" y="908"/>
                      <a:pt x="772" y="1023"/>
                    </a:cubicBezTo>
                    <a:cubicBezTo>
                      <a:pt x="772" y="1125"/>
                      <a:pt x="771" y="1175"/>
                      <a:pt x="764" y="1175"/>
                    </a:cubicBezTo>
                    <a:cubicBezTo>
                      <a:pt x="758" y="1175"/>
                      <a:pt x="746" y="1131"/>
                      <a:pt x="724" y="1047"/>
                    </a:cubicBezTo>
                    <a:cubicBezTo>
                      <a:pt x="699" y="948"/>
                      <a:pt x="655" y="819"/>
                      <a:pt x="628" y="767"/>
                    </a:cubicBezTo>
                    <a:cubicBezTo>
                      <a:pt x="606" y="726"/>
                      <a:pt x="600" y="706"/>
                      <a:pt x="613" y="706"/>
                    </a:cubicBezTo>
                    <a:close/>
                    <a:moveTo>
                      <a:pt x="855" y="645"/>
                    </a:moveTo>
                    <a:cubicBezTo>
                      <a:pt x="858" y="645"/>
                      <a:pt x="861" y="647"/>
                      <a:pt x="865" y="650"/>
                    </a:cubicBezTo>
                    <a:cubicBezTo>
                      <a:pt x="910" y="687"/>
                      <a:pt x="986" y="920"/>
                      <a:pt x="1037" y="1174"/>
                    </a:cubicBezTo>
                    <a:cubicBezTo>
                      <a:pt x="1087" y="1425"/>
                      <a:pt x="1156" y="1635"/>
                      <a:pt x="1192" y="1643"/>
                    </a:cubicBezTo>
                    <a:cubicBezTo>
                      <a:pt x="1193" y="1643"/>
                      <a:pt x="1194" y="1643"/>
                      <a:pt x="1195" y="1643"/>
                    </a:cubicBezTo>
                    <a:cubicBezTo>
                      <a:pt x="1229" y="1643"/>
                      <a:pt x="1212" y="1476"/>
                      <a:pt x="1160" y="1265"/>
                    </a:cubicBezTo>
                    <a:cubicBezTo>
                      <a:pt x="1093" y="995"/>
                      <a:pt x="1105" y="821"/>
                      <a:pt x="1153" y="821"/>
                    </a:cubicBezTo>
                    <a:cubicBezTo>
                      <a:pt x="1184" y="821"/>
                      <a:pt x="1230" y="892"/>
                      <a:pt x="1279" y="1053"/>
                    </a:cubicBezTo>
                    <a:cubicBezTo>
                      <a:pt x="1323" y="1196"/>
                      <a:pt x="1426" y="1409"/>
                      <a:pt x="1513" y="1536"/>
                    </a:cubicBezTo>
                    <a:cubicBezTo>
                      <a:pt x="1599" y="1663"/>
                      <a:pt x="1621" y="1719"/>
                      <a:pt x="1580" y="1719"/>
                    </a:cubicBezTo>
                    <a:cubicBezTo>
                      <a:pt x="1567" y="1719"/>
                      <a:pt x="1547" y="1713"/>
                      <a:pt x="1521" y="1702"/>
                    </a:cubicBezTo>
                    <a:cubicBezTo>
                      <a:pt x="1490" y="1689"/>
                      <a:pt x="1469" y="1682"/>
                      <a:pt x="1457" y="1682"/>
                    </a:cubicBezTo>
                    <a:cubicBezTo>
                      <a:pt x="1428" y="1682"/>
                      <a:pt x="1453" y="1720"/>
                      <a:pt x="1532" y="1797"/>
                    </a:cubicBezTo>
                    <a:cubicBezTo>
                      <a:pt x="1615" y="1880"/>
                      <a:pt x="1640" y="1956"/>
                      <a:pt x="1587" y="1956"/>
                    </a:cubicBezTo>
                    <a:cubicBezTo>
                      <a:pt x="1533" y="1957"/>
                      <a:pt x="1513" y="2009"/>
                      <a:pt x="1545" y="2067"/>
                    </a:cubicBezTo>
                    <a:cubicBezTo>
                      <a:pt x="1553" y="2082"/>
                      <a:pt x="1553" y="2089"/>
                      <a:pt x="1547" y="2089"/>
                    </a:cubicBezTo>
                    <a:cubicBezTo>
                      <a:pt x="1527" y="2089"/>
                      <a:pt x="1442" y="2016"/>
                      <a:pt x="1325" y="1900"/>
                    </a:cubicBezTo>
                    <a:cubicBezTo>
                      <a:pt x="1119" y="1697"/>
                      <a:pt x="1010" y="1484"/>
                      <a:pt x="913" y="1103"/>
                    </a:cubicBezTo>
                    <a:cubicBezTo>
                      <a:pt x="847" y="839"/>
                      <a:pt x="823" y="645"/>
                      <a:pt x="855" y="645"/>
                    </a:cubicBezTo>
                    <a:close/>
                    <a:moveTo>
                      <a:pt x="702" y="0"/>
                    </a:moveTo>
                    <a:cubicBezTo>
                      <a:pt x="358" y="0"/>
                      <a:pt x="80" y="207"/>
                      <a:pt x="46" y="560"/>
                    </a:cubicBezTo>
                    <a:cubicBezTo>
                      <a:pt x="1" y="1012"/>
                      <a:pt x="315" y="1769"/>
                      <a:pt x="810" y="2399"/>
                    </a:cubicBezTo>
                    <a:cubicBezTo>
                      <a:pt x="1160" y="2847"/>
                      <a:pt x="1283" y="2944"/>
                      <a:pt x="1531" y="2967"/>
                    </a:cubicBezTo>
                    <a:cubicBezTo>
                      <a:pt x="1582" y="2972"/>
                      <a:pt x="1625" y="2975"/>
                      <a:pt x="1662" y="2975"/>
                    </a:cubicBezTo>
                    <a:cubicBezTo>
                      <a:pt x="1816" y="2975"/>
                      <a:pt x="1868" y="2923"/>
                      <a:pt x="1973" y="2744"/>
                    </a:cubicBezTo>
                    <a:cubicBezTo>
                      <a:pt x="2302" y="2179"/>
                      <a:pt x="2237" y="1527"/>
                      <a:pt x="1785" y="814"/>
                    </a:cubicBezTo>
                    <a:cubicBezTo>
                      <a:pt x="1599" y="521"/>
                      <a:pt x="1351" y="223"/>
                      <a:pt x="1239" y="157"/>
                    </a:cubicBezTo>
                    <a:cubicBezTo>
                      <a:pt x="1058" y="50"/>
                      <a:pt x="872" y="0"/>
                      <a:pt x="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3218000" y="2621775"/>
                <a:ext cx="133525" cy="158775"/>
              </a:xfrm>
              <a:custGeom>
                <a:avLst/>
                <a:gdLst/>
                <a:ahLst/>
                <a:cxnLst/>
                <a:rect l="l" t="t" r="r" b="b"/>
                <a:pathLst>
                  <a:path w="5341" h="6351" extrusionOk="0">
                    <a:moveTo>
                      <a:pt x="4093" y="804"/>
                    </a:moveTo>
                    <a:cubicBezTo>
                      <a:pt x="4118" y="804"/>
                      <a:pt x="4173" y="902"/>
                      <a:pt x="4259" y="1114"/>
                    </a:cubicBezTo>
                    <a:cubicBezTo>
                      <a:pt x="4450" y="1584"/>
                      <a:pt x="4779" y="3050"/>
                      <a:pt x="4765" y="3355"/>
                    </a:cubicBezTo>
                    <a:cubicBezTo>
                      <a:pt x="4758" y="3478"/>
                      <a:pt x="4747" y="3542"/>
                      <a:pt x="4730" y="3542"/>
                    </a:cubicBezTo>
                    <a:cubicBezTo>
                      <a:pt x="4699" y="3542"/>
                      <a:pt x="4646" y="3324"/>
                      <a:pt x="4555" y="2851"/>
                    </a:cubicBezTo>
                    <a:cubicBezTo>
                      <a:pt x="4488" y="2502"/>
                      <a:pt x="4345" y="1914"/>
                      <a:pt x="4232" y="1530"/>
                    </a:cubicBezTo>
                    <a:cubicBezTo>
                      <a:pt x="4098" y="1070"/>
                      <a:pt x="4054" y="804"/>
                      <a:pt x="4093" y="804"/>
                    </a:cubicBezTo>
                    <a:close/>
                    <a:moveTo>
                      <a:pt x="3197" y="3353"/>
                    </a:moveTo>
                    <a:cubicBezTo>
                      <a:pt x="3225" y="3353"/>
                      <a:pt x="3304" y="3535"/>
                      <a:pt x="3409" y="3896"/>
                    </a:cubicBezTo>
                    <a:cubicBezTo>
                      <a:pt x="3494" y="4191"/>
                      <a:pt x="3536" y="4432"/>
                      <a:pt x="3500" y="4432"/>
                    </a:cubicBezTo>
                    <a:cubicBezTo>
                      <a:pt x="3499" y="4432"/>
                      <a:pt x="3499" y="4432"/>
                      <a:pt x="3498" y="4432"/>
                    </a:cubicBezTo>
                    <a:cubicBezTo>
                      <a:pt x="3461" y="4425"/>
                      <a:pt x="3363" y="4176"/>
                      <a:pt x="3283" y="3874"/>
                    </a:cubicBezTo>
                    <a:cubicBezTo>
                      <a:pt x="3190" y="3525"/>
                      <a:pt x="3169" y="3353"/>
                      <a:pt x="3197" y="3353"/>
                    </a:cubicBezTo>
                    <a:close/>
                    <a:moveTo>
                      <a:pt x="3467" y="400"/>
                    </a:moveTo>
                    <a:cubicBezTo>
                      <a:pt x="3542" y="400"/>
                      <a:pt x="3598" y="576"/>
                      <a:pt x="3839" y="1343"/>
                    </a:cubicBezTo>
                    <a:cubicBezTo>
                      <a:pt x="3989" y="1816"/>
                      <a:pt x="4131" y="2203"/>
                      <a:pt x="4159" y="2211"/>
                    </a:cubicBezTo>
                    <a:cubicBezTo>
                      <a:pt x="4159" y="2211"/>
                      <a:pt x="4160" y="2211"/>
                      <a:pt x="4160" y="2211"/>
                    </a:cubicBezTo>
                    <a:cubicBezTo>
                      <a:pt x="4210" y="2211"/>
                      <a:pt x="3961" y="1342"/>
                      <a:pt x="3788" y="908"/>
                    </a:cubicBezTo>
                    <a:cubicBezTo>
                      <a:pt x="3718" y="737"/>
                      <a:pt x="3696" y="579"/>
                      <a:pt x="3736" y="554"/>
                    </a:cubicBezTo>
                    <a:cubicBezTo>
                      <a:pt x="3744" y="549"/>
                      <a:pt x="3752" y="546"/>
                      <a:pt x="3760" y="546"/>
                    </a:cubicBezTo>
                    <a:cubicBezTo>
                      <a:pt x="3846" y="546"/>
                      <a:pt x="3946" y="850"/>
                      <a:pt x="4204" y="1851"/>
                    </a:cubicBezTo>
                    <a:cubicBezTo>
                      <a:pt x="4540" y="3153"/>
                      <a:pt x="4666" y="3835"/>
                      <a:pt x="4580" y="3890"/>
                    </a:cubicBezTo>
                    <a:cubicBezTo>
                      <a:pt x="4557" y="3905"/>
                      <a:pt x="4539" y="3916"/>
                      <a:pt x="4523" y="3916"/>
                    </a:cubicBezTo>
                    <a:cubicBezTo>
                      <a:pt x="4467" y="3916"/>
                      <a:pt x="4437" y="3780"/>
                      <a:pt x="4317" y="3194"/>
                    </a:cubicBezTo>
                    <a:cubicBezTo>
                      <a:pt x="4239" y="2820"/>
                      <a:pt x="4152" y="2513"/>
                      <a:pt x="4124" y="2509"/>
                    </a:cubicBezTo>
                    <a:cubicBezTo>
                      <a:pt x="4124" y="2509"/>
                      <a:pt x="4124" y="2509"/>
                      <a:pt x="4123" y="2509"/>
                    </a:cubicBezTo>
                    <a:cubicBezTo>
                      <a:pt x="4094" y="2509"/>
                      <a:pt x="4145" y="2854"/>
                      <a:pt x="4232" y="3280"/>
                    </a:cubicBezTo>
                    <a:cubicBezTo>
                      <a:pt x="4323" y="3714"/>
                      <a:pt x="4357" y="4089"/>
                      <a:pt x="4310" y="4120"/>
                    </a:cubicBezTo>
                    <a:cubicBezTo>
                      <a:pt x="4260" y="4150"/>
                      <a:pt x="4216" y="4214"/>
                      <a:pt x="4204" y="4267"/>
                    </a:cubicBezTo>
                    <a:cubicBezTo>
                      <a:pt x="4190" y="4339"/>
                      <a:pt x="3923" y="4411"/>
                      <a:pt x="3763" y="4411"/>
                    </a:cubicBezTo>
                    <a:cubicBezTo>
                      <a:pt x="3707" y="4411"/>
                      <a:pt x="3664" y="4402"/>
                      <a:pt x="3651" y="4381"/>
                    </a:cubicBezTo>
                    <a:cubicBezTo>
                      <a:pt x="3635" y="4354"/>
                      <a:pt x="3548" y="4064"/>
                      <a:pt x="3458" y="3734"/>
                    </a:cubicBezTo>
                    <a:cubicBezTo>
                      <a:pt x="3350" y="3336"/>
                      <a:pt x="3304" y="3205"/>
                      <a:pt x="3244" y="3205"/>
                    </a:cubicBezTo>
                    <a:cubicBezTo>
                      <a:pt x="3225" y="3205"/>
                      <a:pt x="3205" y="3218"/>
                      <a:pt x="3180" y="3240"/>
                    </a:cubicBezTo>
                    <a:cubicBezTo>
                      <a:pt x="3109" y="3302"/>
                      <a:pt x="3117" y="3563"/>
                      <a:pt x="3200" y="3900"/>
                    </a:cubicBezTo>
                    <a:cubicBezTo>
                      <a:pt x="3275" y="4203"/>
                      <a:pt x="3303" y="4476"/>
                      <a:pt x="3263" y="4503"/>
                    </a:cubicBezTo>
                    <a:cubicBezTo>
                      <a:pt x="3244" y="4514"/>
                      <a:pt x="3228" y="4522"/>
                      <a:pt x="3212" y="4522"/>
                    </a:cubicBezTo>
                    <a:cubicBezTo>
                      <a:pt x="3145" y="4522"/>
                      <a:pt x="3096" y="4387"/>
                      <a:pt x="2959" y="3909"/>
                    </a:cubicBezTo>
                    <a:cubicBezTo>
                      <a:pt x="2879" y="3629"/>
                      <a:pt x="2787" y="3391"/>
                      <a:pt x="2756" y="3382"/>
                    </a:cubicBezTo>
                    <a:cubicBezTo>
                      <a:pt x="2756" y="3382"/>
                      <a:pt x="2755" y="3382"/>
                      <a:pt x="2755" y="3382"/>
                    </a:cubicBezTo>
                    <a:cubicBezTo>
                      <a:pt x="2728" y="3382"/>
                      <a:pt x="2782" y="3634"/>
                      <a:pt x="2876" y="3956"/>
                    </a:cubicBezTo>
                    <a:cubicBezTo>
                      <a:pt x="2973" y="4277"/>
                      <a:pt x="3021" y="4531"/>
                      <a:pt x="2988" y="4531"/>
                    </a:cubicBezTo>
                    <a:cubicBezTo>
                      <a:pt x="2987" y="4531"/>
                      <a:pt x="2987" y="4531"/>
                      <a:pt x="2986" y="4531"/>
                    </a:cubicBezTo>
                    <a:cubicBezTo>
                      <a:pt x="2949" y="4523"/>
                      <a:pt x="2842" y="4251"/>
                      <a:pt x="2745" y="3926"/>
                    </a:cubicBezTo>
                    <a:cubicBezTo>
                      <a:pt x="2648" y="3600"/>
                      <a:pt x="2533" y="3331"/>
                      <a:pt x="2486" y="3322"/>
                    </a:cubicBezTo>
                    <a:cubicBezTo>
                      <a:pt x="2482" y="3321"/>
                      <a:pt x="2479" y="3321"/>
                      <a:pt x="2475" y="3321"/>
                    </a:cubicBezTo>
                    <a:cubicBezTo>
                      <a:pt x="2440" y="3321"/>
                      <a:pt x="2437" y="3360"/>
                      <a:pt x="2469" y="3413"/>
                    </a:cubicBezTo>
                    <a:cubicBezTo>
                      <a:pt x="2649" y="3696"/>
                      <a:pt x="2823" y="4555"/>
                      <a:pt x="2715" y="4623"/>
                    </a:cubicBezTo>
                    <a:cubicBezTo>
                      <a:pt x="2678" y="4646"/>
                      <a:pt x="2643" y="4659"/>
                      <a:pt x="2610" y="4659"/>
                    </a:cubicBezTo>
                    <a:cubicBezTo>
                      <a:pt x="2468" y="4659"/>
                      <a:pt x="2341" y="4441"/>
                      <a:pt x="2148" y="3901"/>
                    </a:cubicBezTo>
                    <a:cubicBezTo>
                      <a:pt x="2025" y="3556"/>
                      <a:pt x="1896" y="3262"/>
                      <a:pt x="1867" y="3254"/>
                    </a:cubicBezTo>
                    <a:cubicBezTo>
                      <a:pt x="1867" y="3254"/>
                      <a:pt x="1866" y="3254"/>
                      <a:pt x="1866" y="3254"/>
                    </a:cubicBezTo>
                    <a:cubicBezTo>
                      <a:pt x="1840" y="3254"/>
                      <a:pt x="1933" y="3578"/>
                      <a:pt x="2079" y="3991"/>
                    </a:cubicBezTo>
                    <a:cubicBezTo>
                      <a:pt x="2228" y="4409"/>
                      <a:pt x="2319" y="4762"/>
                      <a:pt x="2281" y="4785"/>
                    </a:cubicBezTo>
                    <a:cubicBezTo>
                      <a:pt x="2273" y="4790"/>
                      <a:pt x="2263" y="4793"/>
                      <a:pt x="2254" y="4793"/>
                    </a:cubicBezTo>
                    <a:cubicBezTo>
                      <a:pt x="2160" y="4793"/>
                      <a:pt x="2034" y="4514"/>
                      <a:pt x="1849" y="3900"/>
                    </a:cubicBezTo>
                    <a:cubicBezTo>
                      <a:pt x="1750" y="3572"/>
                      <a:pt x="1653" y="3330"/>
                      <a:pt x="1623" y="3330"/>
                    </a:cubicBezTo>
                    <a:cubicBezTo>
                      <a:pt x="1620" y="3330"/>
                      <a:pt x="1618" y="3331"/>
                      <a:pt x="1617" y="3334"/>
                    </a:cubicBezTo>
                    <a:cubicBezTo>
                      <a:pt x="1597" y="3375"/>
                      <a:pt x="1677" y="3700"/>
                      <a:pt x="1803" y="4064"/>
                    </a:cubicBezTo>
                    <a:cubicBezTo>
                      <a:pt x="1926" y="4430"/>
                      <a:pt x="1993" y="4739"/>
                      <a:pt x="1952" y="4766"/>
                    </a:cubicBezTo>
                    <a:cubicBezTo>
                      <a:pt x="1945" y="4771"/>
                      <a:pt x="1938" y="4773"/>
                      <a:pt x="1931" y="4773"/>
                    </a:cubicBezTo>
                    <a:cubicBezTo>
                      <a:pt x="1854" y="4773"/>
                      <a:pt x="1759" y="4515"/>
                      <a:pt x="1542" y="3730"/>
                    </a:cubicBezTo>
                    <a:cubicBezTo>
                      <a:pt x="1452" y="3410"/>
                      <a:pt x="1357" y="3143"/>
                      <a:pt x="1328" y="3136"/>
                    </a:cubicBezTo>
                    <a:cubicBezTo>
                      <a:pt x="1328" y="3136"/>
                      <a:pt x="1327" y="3136"/>
                      <a:pt x="1327" y="3136"/>
                    </a:cubicBezTo>
                    <a:cubicBezTo>
                      <a:pt x="1269" y="3136"/>
                      <a:pt x="1603" y="4377"/>
                      <a:pt x="1704" y="4536"/>
                    </a:cubicBezTo>
                    <a:cubicBezTo>
                      <a:pt x="1745" y="4600"/>
                      <a:pt x="1740" y="4671"/>
                      <a:pt x="1696" y="4701"/>
                    </a:cubicBezTo>
                    <a:cubicBezTo>
                      <a:pt x="1680" y="4710"/>
                      <a:pt x="1665" y="4715"/>
                      <a:pt x="1651" y="4715"/>
                    </a:cubicBezTo>
                    <a:cubicBezTo>
                      <a:pt x="1532" y="4715"/>
                      <a:pt x="1425" y="4397"/>
                      <a:pt x="1269" y="3604"/>
                    </a:cubicBezTo>
                    <a:cubicBezTo>
                      <a:pt x="1125" y="2869"/>
                      <a:pt x="1055" y="2537"/>
                      <a:pt x="1037" y="2537"/>
                    </a:cubicBezTo>
                    <a:lnTo>
                      <a:pt x="1037" y="2537"/>
                    </a:lnTo>
                    <a:cubicBezTo>
                      <a:pt x="1025" y="2537"/>
                      <a:pt x="1038" y="2697"/>
                      <a:pt x="1067" y="2993"/>
                    </a:cubicBezTo>
                    <a:cubicBezTo>
                      <a:pt x="1102" y="3346"/>
                      <a:pt x="1196" y="3865"/>
                      <a:pt x="1276" y="4146"/>
                    </a:cubicBezTo>
                    <a:cubicBezTo>
                      <a:pt x="1369" y="4475"/>
                      <a:pt x="1374" y="4639"/>
                      <a:pt x="1288" y="4639"/>
                    </a:cubicBezTo>
                    <a:cubicBezTo>
                      <a:pt x="1230" y="4639"/>
                      <a:pt x="1132" y="4565"/>
                      <a:pt x="994" y="4417"/>
                    </a:cubicBezTo>
                    <a:cubicBezTo>
                      <a:pt x="837" y="4250"/>
                      <a:pt x="760" y="4048"/>
                      <a:pt x="728" y="3727"/>
                    </a:cubicBezTo>
                    <a:cubicBezTo>
                      <a:pt x="702" y="3480"/>
                      <a:pt x="650" y="3262"/>
                      <a:pt x="614" y="3252"/>
                    </a:cubicBezTo>
                    <a:cubicBezTo>
                      <a:pt x="613" y="3252"/>
                      <a:pt x="612" y="3252"/>
                      <a:pt x="611" y="3252"/>
                    </a:cubicBezTo>
                    <a:cubicBezTo>
                      <a:pt x="577" y="3252"/>
                      <a:pt x="583" y="3467"/>
                      <a:pt x="623" y="3730"/>
                    </a:cubicBezTo>
                    <a:cubicBezTo>
                      <a:pt x="674" y="4038"/>
                      <a:pt x="671" y="4203"/>
                      <a:pt x="634" y="4203"/>
                    </a:cubicBezTo>
                    <a:cubicBezTo>
                      <a:pt x="603" y="4203"/>
                      <a:pt x="551" y="4097"/>
                      <a:pt x="486" y="3876"/>
                    </a:cubicBezTo>
                    <a:cubicBezTo>
                      <a:pt x="381" y="3531"/>
                      <a:pt x="476" y="2824"/>
                      <a:pt x="623" y="2820"/>
                    </a:cubicBezTo>
                    <a:cubicBezTo>
                      <a:pt x="623" y="2820"/>
                      <a:pt x="623" y="2820"/>
                      <a:pt x="624" y="2820"/>
                    </a:cubicBezTo>
                    <a:cubicBezTo>
                      <a:pt x="673" y="2820"/>
                      <a:pt x="768" y="3144"/>
                      <a:pt x="833" y="3535"/>
                    </a:cubicBezTo>
                    <a:cubicBezTo>
                      <a:pt x="897" y="3925"/>
                      <a:pt x="982" y="4298"/>
                      <a:pt x="1018" y="4357"/>
                    </a:cubicBezTo>
                    <a:cubicBezTo>
                      <a:pt x="1021" y="4361"/>
                      <a:pt x="1023" y="4363"/>
                      <a:pt x="1025" y="4363"/>
                    </a:cubicBezTo>
                    <a:cubicBezTo>
                      <a:pt x="1051" y="4363"/>
                      <a:pt x="1023" y="4055"/>
                      <a:pt x="956" y="3634"/>
                    </a:cubicBezTo>
                    <a:cubicBezTo>
                      <a:pt x="887" y="3176"/>
                      <a:pt x="788" y="2742"/>
                      <a:pt x="741" y="2665"/>
                    </a:cubicBezTo>
                    <a:cubicBezTo>
                      <a:pt x="653" y="2525"/>
                      <a:pt x="824" y="2294"/>
                      <a:pt x="1189" y="2062"/>
                    </a:cubicBezTo>
                    <a:cubicBezTo>
                      <a:pt x="1288" y="1999"/>
                      <a:pt x="1351" y="1961"/>
                      <a:pt x="1392" y="1961"/>
                    </a:cubicBezTo>
                    <a:cubicBezTo>
                      <a:pt x="1460" y="1961"/>
                      <a:pt x="1472" y="2063"/>
                      <a:pt x="1495" y="2323"/>
                    </a:cubicBezTo>
                    <a:cubicBezTo>
                      <a:pt x="1513" y="2520"/>
                      <a:pt x="1535" y="2612"/>
                      <a:pt x="1552" y="2612"/>
                    </a:cubicBezTo>
                    <a:cubicBezTo>
                      <a:pt x="1574" y="2612"/>
                      <a:pt x="1588" y="2467"/>
                      <a:pt x="1579" y="2200"/>
                    </a:cubicBezTo>
                    <a:cubicBezTo>
                      <a:pt x="1571" y="1947"/>
                      <a:pt x="1603" y="1817"/>
                      <a:pt x="1642" y="1817"/>
                    </a:cubicBezTo>
                    <a:cubicBezTo>
                      <a:pt x="1678" y="1817"/>
                      <a:pt x="1720" y="1931"/>
                      <a:pt x="1740" y="2165"/>
                    </a:cubicBezTo>
                    <a:cubicBezTo>
                      <a:pt x="1757" y="2359"/>
                      <a:pt x="1800" y="2517"/>
                      <a:pt x="1837" y="2525"/>
                    </a:cubicBezTo>
                    <a:cubicBezTo>
                      <a:pt x="1838" y="2525"/>
                      <a:pt x="1839" y="2525"/>
                      <a:pt x="1840" y="2525"/>
                    </a:cubicBezTo>
                    <a:cubicBezTo>
                      <a:pt x="1874" y="2525"/>
                      <a:pt x="1885" y="2341"/>
                      <a:pt x="1863" y="2110"/>
                    </a:cubicBezTo>
                    <a:cubicBezTo>
                      <a:pt x="1823" y="1697"/>
                      <a:pt x="1862" y="1468"/>
                      <a:pt x="1970" y="1468"/>
                    </a:cubicBezTo>
                    <a:cubicBezTo>
                      <a:pt x="1977" y="1468"/>
                      <a:pt x="1984" y="1469"/>
                      <a:pt x="1991" y="1471"/>
                    </a:cubicBezTo>
                    <a:cubicBezTo>
                      <a:pt x="2026" y="1481"/>
                      <a:pt x="2074" y="1685"/>
                      <a:pt x="2098" y="1923"/>
                    </a:cubicBezTo>
                    <a:cubicBezTo>
                      <a:pt x="2121" y="2159"/>
                      <a:pt x="2161" y="2386"/>
                      <a:pt x="2186" y="2419"/>
                    </a:cubicBezTo>
                    <a:cubicBezTo>
                      <a:pt x="2188" y="2421"/>
                      <a:pt x="2189" y="2422"/>
                      <a:pt x="2191" y="2422"/>
                    </a:cubicBezTo>
                    <a:cubicBezTo>
                      <a:pt x="2211" y="2422"/>
                      <a:pt x="2205" y="2183"/>
                      <a:pt x="2177" y="1868"/>
                    </a:cubicBezTo>
                    <a:cubicBezTo>
                      <a:pt x="2139" y="1436"/>
                      <a:pt x="2158" y="1217"/>
                      <a:pt x="2207" y="1217"/>
                    </a:cubicBezTo>
                    <a:cubicBezTo>
                      <a:pt x="2255" y="1217"/>
                      <a:pt x="2330" y="1417"/>
                      <a:pt x="2412" y="1819"/>
                    </a:cubicBezTo>
                    <a:cubicBezTo>
                      <a:pt x="2487" y="2183"/>
                      <a:pt x="2578" y="2490"/>
                      <a:pt x="2609" y="2498"/>
                    </a:cubicBezTo>
                    <a:cubicBezTo>
                      <a:pt x="2610" y="2498"/>
                      <a:pt x="2611" y="2499"/>
                      <a:pt x="2612" y="2499"/>
                    </a:cubicBezTo>
                    <a:cubicBezTo>
                      <a:pt x="2642" y="2499"/>
                      <a:pt x="2641" y="2410"/>
                      <a:pt x="2609" y="2287"/>
                    </a:cubicBezTo>
                    <a:cubicBezTo>
                      <a:pt x="2494" y="1853"/>
                      <a:pt x="2380" y="947"/>
                      <a:pt x="2440" y="947"/>
                    </a:cubicBezTo>
                    <a:cubicBezTo>
                      <a:pt x="2441" y="947"/>
                      <a:pt x="2441" y="947"/>
                      <a:pt x="2442" y="947"/>
                    </a:cubicBezTo>
                    <a:cubicBezTo>
                      <a:pt x="2479" y="956"/>
                      <a:pt x="2568" y="1221"/>
                      <a:pt x="2642" y="1537"/>
                    </a:cubicBezTo>
                    <a:cubicBezTo>
                      <a:pt x="2744" y="1964"/>
                      <a:pt x="2820" y="2186"/>
                      <a:pt x="2844" y="2186"/>
                    </a:cubicBezTo>
                    <a:cubicBezTo>
                      <a:pt x="2866" y="2186"/>
                      <a:pt x="2846" y="2005"/>
                      <a:pt x="2767" y="1629"/>
                    </a:cubicBezTo>
                    <a:cubicBezTo>
                      <a:pt x="2698" y="1304"/>
                      <a:pt x="2673" y="1157"/>
                      <a:pt x="2694" y="1157"/>
                    </a:cubicBezTo>
                    <a:cubicBezTo>
                      <a:pt x="2706" y="1157"/>
                      <a:pt x="2735" y="1211"/>
                      <a:pt x="2780" y="1313"/>
                    </a:cubicBezTo>
                    <a:cubicBezTo>
                      <a:pt x="2863" y="1498"/>
                      <a:pt x="2950" y="1724"/>
                      <a:pt x="2974" y="1816"/>
                    </a:cubicBezTo>
                    <a:cubicBezTo>
                      <a:pt x="2991" y="1884"/>
                      <a:pt x="3002" y="1917"/>
                      <a:pt x="3008" y="1917"/>
                    </a:cubicBezTo>
                    <a:cubicBezTo>
                      <a:pt x="3014" y="1917"/>
                      <a:pt x="3016" y="1882"/>
                      <a:pt x="3017" y="1811"/>
                    </a:cubicBezTo>
                    <a:cubicBezTo>
                      <a:pt x="3017" y="1717"/>
                      <a:pt x="2942" y="1422"/>
                      <a:pt x="2847" y="1149"/>
                    </a:cubicBezTo>
                    <a:cubicBezTo>
                      <a:pt x="2743" y="849"/>
                      <a:pt x="2723" y="629"/>
                      <a:pt x="2792" y="586"/>
                    </a:cubicBezTo>
                    <a:cubicBezTo>
                      <a:pt x="2811" y="574"/>
                      <a:pt x="2828" y="568"/>
                      <a:pt x="2845" y="568"/>
                    </a:cubicBezTo>
                    <a:cubicBezTo>
                      <a:pt x="2903" y="568"/>
                      <a:pt x="2954" y="642"/>
                      <a:pt x="3020" y="812"/>
                    </a:cubicBezTo>
                    <a:cubicBezTo>
                      <a:pt x="3082" y="974"/>
                      <a:pt x="3193" y="1347"/>
                      <a:pt x="3262" y="1632"/>
                    </a:cubicBezTo>
                    <a:cubicBezTo>
                      <a:pt x="3324" y="1890"/>
                      <a:pt x="3390" y="2076"/>
                      <a:pt x="3417" y="2076"/>
                    </a:cubicBezTo>
                    <a:cubicBezTo>
                      <a:pt x="3420" y="2076"/>
                      <a:pt x="3423" y="2074"/>
                      <a:pt x="3425" y="2069"/>
                    </a:cubicBezTo>
                    <a:cubicBezTo>
                      <a:pt x="3445" y="2022"/>
                      <a:pt x="3362" y="1642"/>
                      <a:pt x="3238" y="1220"/>
                    </a:cubicBezTo>
                    <a:cubicBezTo>
                      <a:pt x="3114" y="799"/>
                      <a:pt x="3049" y="454"/>
                      <a:pt x="3090" y="452"/>
                    </a:cubicBezTo>
                    <a:cubicBezTo>
                      <a:pt x="3091" y="452"/>
                      <a:pt x="3091" y="452"/>
                      <a:pt x="3092" y="452"/>
                    </a:cubicBezTo>
                    <a:cubicBezTo>
                      <a:pt x="3165" y="452"/>
                      <a:pt x="3339" y="850"/>
                      <a:pt x="3735" y="1925"/>
                    </a:cubicBezTo>
                    <a:cubicBezTo>
                      <a:pt x="3768" y="2016"/>
                      <a:pt x="3792" y="2062"/>
                      <a:pt x="3807" y="2062"/>
                    </a:cubicBezTo>
                    <a:cubicBezTo>
                      <a:pt x="3817" y="2062"/>
                      <a:pt x="3823" y="2038"/>
                      <a:pt x="3825" y="1991"/>
                    </a:cubicBezTo>
                    <a:cubicBezTo>
                      <a:pt x="3826" y="1903"/>
                      <a:pt x="3704" y="1527"/>
                      <a:pt x="3556" y="1166"/>
                    </a:cubicBezTo>
                    <a:cubicBezTo>
                      <a:pt x="3381" y="741"/>
                      <a:pt x="3320" y="479"/>
                      <a:pt x="3389" y="436"/>
                    </a:cubicBezTo>
                    <a:cubicBezTo>
                      <a:pt x="3420" y="416"/>
                      <a:pt x="3444" y="400"/>
                      <a:pt x="3467" y="400"/>
                    </a:cubicBezTo>
                    <a:close/>
                    <a:moveTo>
                      <a:pt x="3404" y="1"/>
                    </a:moveTo>
                    <a:cubicBezTo>
                      <a:pt x="2971" y="1"/>
                      <a:pt x="2496" y="270"/>
                      <a:pt x="2011" y="811"/>
                    </a:cubicBezTo>
                    <a:cubicBezTo>
                      <a:pt x="1827" y="1014"/>
                      <a:pt x="1402" y="1390"/>
                      <a:pt x="1062" y="1646"/>
                    </a:cubicBezTo>
                    <a:cubicBezTo>
                      <a:pt x="314" y="2209"/>
                      <a:pt x="31" y="2684"/>
                      <a:pt x="12" y="3401"/>
                    </a:cubicBezTo>
                    <a:cubicBezTo>
                      <a:pt x="0" y="3827"/>
                      <a:pt x="54" y="3989"/>
                      <a:pt x="380" y="4535"/>
                    </a:cubicBezTo>
                    <a:cubicBezTo>
                      <a:pt x="587" y="4880"/>
                      <a:pt x="786" y="5266"/>
                      <a:pt x="816" y="5384"/>
                    </a:cubicBezTo>
                    <a:cubicBezTo>
                      <a:pt x="841" y="5479"/>
                      <a:pt x="864" y="5526"/>
                      <a:pt x="888" y="5526"/>
                    </a:cubicBezTo>
                    <a:cubicBezTo>
                      <a:pt x="901" y="5526"/>
                      <a:pt x="914" y="5512"/>
                      <a:pt x="927" y="5484"/>
                    </a:cubicBezTo>
                    <a:cubicBezTo>
                      <a:pt x="956" y="5420"/>
                      <a:pt x="913" y="5265"/>
                      <a:pt x="824" y="5127"/>
                    </a:cubicBezTo>
                    <a:cubicBezTo>
                      <a:pt x="737" y="4989"/>
                      <a:pt x="720" y="4882"/>
                      <a:pt x="782" y="4880"/>
                    </a:cubicBezTo>
                    <a:cubicBezTo>
                      <a:pt x="783" y="4880"/>
                      <a:pt x="783" y="4880"/>
                      <a:pt x="783" y="4880"/>
                    </a:cubicBezTo>
                    <a:cubicBezTo>
                      <a:pt x="845" y="4880"/>
                      <a:pt x="1115" y="5207"/>
                      <a:pt x="1385" y="5614"/>
                    </a:cubicBezTo>
                    <a:lnTo>
                      <a:pt x="1876" y="6351"/>
                    </a:lnTo>
                    <a:lnTo>
                      <a:pt x="1876" y="6351"/>
                    </a:lnTo>
                    <a:lnTo>
                      <a:pt x="1496" y="5691"/>
                    </a:lnTo>
                    <a:lnTo>
                      <a:pt x="1118" y="5032"/>
                    </a:lnTo>
                    <a:lnTo>
                      <a:pt x="1118" y="5032"/>
                    </a:lnTo>
                    <a:lnTo>
                      <a:pt x="1436" y="5092"/>
                    </a:lnTo>
                    <a:cubicBezTo>
                      <a:pt x="1685" y="5139"/>
                      <a:pt x="1813" y="5240"/>
                      <a:pt x="2027" y="5559"/>
                    </a:cubicBezTo>
                    <a:lnTo>
                      <a:pt x="2304" y="5966"/>
                    </a:lnTo>
                    <a:lnTo>
                      <a:pt x="2114" y="5595"/>
                    </a:lnTo>
                    <a:cubicBezTo>
                      <a:pt x="1966" y="5304"/>
                      <a:pt x="1958" y="5213"/>
                      <a:pt x="2079" y="5163"/>
                    </a:cubicBezTo>
                    <a:cubicBezTo>
                      <a:pt x="2097" y="5156"/>
                      <a:pt x="2115" y="5152"/>
                      <a:pt x="2133" y="5152"/>
                    </a:cubicBezTo>
                    <a:cubicBezTo>
                      <a:pt x="2242" y="5152"/>
                      <a:pt x="2377" y="5295"/>
                      <a:pt x="2689" y="5720"/>
                    </a:cubicBezTo>
                    <a:lnTo>
                      <a:pt x="3147" y="6341"/>
                    </a:lnTo>
                    <a:lnTo>
                      <a:pt x="2787" y="5740"/>
                    </a:lnTo>
                    <a:cubicBezTo>
                      <a:pt x="2471" y="5211"/>
                      <a:pt x="2447" y="5130"/>
                      <a:pt x="2586" y="5074"/>
                    </a:cubicBezTo>
                    <a:cubicBezTo>
                      <a:pt x="2610" y="5065"/>
                      <a:pt x="2633" y="5059"/>
                      <a:pt x="2654" y="5059"/>
                    </a:cubicBezTo>
                    <a:cubicBezTo>
                      <a:pt x="2750" y="5059"/>
                      <a:pt x="2832" y="5160"/>
                      <a:pt x="3010" y="5465"/>
                    </a:cubicBezTo>
                    <a:lnTo>
                      <a:pt x="3275" y="5919"/>
                    </a:lnTo>
                    <a:lnTo>
                      <a:pt x="3275" y="5919"/>
                    </a:lnTo>
                    <a:lnTo>
                      <a:pt x="3123" y="5512"/>
                    </a:lnTo>
                    <a:cubicBezTo>
                      <a:pt x="2949" y="5052"/>
                      <a:pt x="2949" y="4989"/>
                      <a:pt x="3116" y="4985"/>
                    </a:cubicBezTo>
                    <a:cubicBezTo>
                      <a:pt x="3116" y="4985"/>
                      <a:pt x="3116" y="4985"/>
                      <a:pt x="3116" y="4985"/>
                    </a:cubicBezTo>
                    <a:cubicBezTo>
                      <a:pt x="3185" y="4985"/>
                      <a:pt x="3412" y="5239"/>
                      <a:pt x="3625" y="5558"/>
                    </a:cubicBezTo>
                    <a:lnTo>
                      <a:pt x="4013" y="6130"/>
                    </a:lnTo>
                    <a:lnTo>
                      <a:pt x="3712" y="5559"/>
                    </a:lnTo>
                    <a:cubicBezTo>
                      <a:pt x="3470" y="5098"/>
                      <a:pt x="3442" y="4987"/>
                      <a:pt x="3569" y="4984"/>
                    </a:cubicBezTo>
                    <a:cubicBezTo>
                      <a:pt x="3570" y="4984"/>
                      <a:pt x="3570" y="4984"/>
                      <a:pt x="3571" y="4984"/>
                    </a:cubicBezTo>
                    <a:cubicBezTo>
                      <a:pt x="3655" y="4984"/>
                      <a:pt x="3845" y="5107"/>
                      <a:pt x="3985" y="5254"/>
                    </a:cubicBezTo>
                    <a:cubicBezTo>
                      <a:pt x="4108" y="5385"/>
                      <a:pt x="4171" y="5450"/>
                      <a:pt x="4183" y="5450"/>
                    </a:cubicBezTo>
                    <a:cubicBezTo>
                      <a:pt x="4195" y="5450"/>
                      <a:pt x="4162" y="5390"/>
                      <a:pt x="4092" y="5272"/>
                    </a:cubicBezTo>
                    <a:cubicBezTo>
                      <a:pt x="3940" y="5014"/>
                      <a:pt x="3940" y="5014"/>
                      <a:pt x="4353" y="4805"/>
                    </a:cubicBezTo>
                    <a:cubicBezTo>
                      <a:pt x="4821" y="4571"/>
                      <a:pt x="5159" y="4100"/>
                      <a:pt x="5262" y="3540"/>
                    </a:cubicBezTo>
                    <a:cubicBezTo>
                      <a:pt x="5341" y="3120"/>
                      <a:pt x="4975" y="1628"/>
                      <a:pt x="4628" y="959"/>
                    </a:cubicBezTo>
                    <a:cubicBezTo>
                      <a:pt x="4299" y="321"/>
                      <a:pt x="3877" y="1"/>
                      <a:pt x="3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427225" y="2579075"/>
                <a:ext cx="48475" cy="51350"/>
              </a:xfrm>
              <a:custGeom>
                <a:avLst/>
                <a:gdLst/>
                <a:ahLst/>
                <a:cxnLst/>
                <a:rect l="l" t="t" r="r" b="b"/>
                <a:pathLst>
                  <a:path w="1939" h="2054" extrusionOk="0">
                    <a:moveTo>
                      <a:pt x="1242" y="633"/>
                    </a:moveTo>
                    <a:cubicBezTo>
                      <a:pt x="1243" y="633"/>
                      <a:pt x="1245" y="633"/>
                      <a:pt x="1247" y="633"/>
                    </a:cubicBezTo>
                    <a:cubicBezTo>
                      <a:pt x="1290" y="640"/>
                      <a:pt x="1307" y="717"/>
                      <a:pt x="1287" y="811"/>
                    </a:cubicBezTo>
                    <a:cubicBezTo>
                      <a:pt x="1274" y="874"/>
                      <a:pt x="1262" y="906"/>
                      <a:pt x="1251" y="906"/>
                    </a:cubicBezTo>
                    <a:cubicBezTo>
                      <a:pt x="1238" y="906"/>
                      <a:pt x="1226" y="870"/>
                      <a:pt x="1211" y="798"/>
                    </a:cubicBezTo>
                    <a:cubicBezTo>
                      <a:pt x="1189" y="702"/>
                      <a:pt x="1203" y="633"/>
                      <a:pt x="1242" y="633"/>
                    </a:cubicBezTo>
                    <a:close/>
                    <a:moveTo>
                      <a:pt x="888" y="480"/>
                    </a:moveTo>
                    <a:cubicBezTo>
                      <a:pt x="939" y="480"/>
                      <a:pt x="1032" y="612"/>
                      <a:pt x="1116" y="824"/>
                    </a:cubicBezTo>
                    <a:cubicBezTo>
                      <a:pt x="1184" y="997"/>
                      <a:pt x="1216" y="1195"/>
                      <a:pt x="1187" y="1256"/>
                    </a:cubicBezTo>
                    <a:cubicBezTo>
                      <a:pt x="1178" y="1276"/>
                      <a:pt x="1167" y="1287"/>
                      <a:pt x="1155" y="1287"/>
                    </a:cubicBezTo>
                    <a:cubicBezTo>
                      <a:pt x="1118" y="1287"/>
                      <a:pt x="1067" y="1199"/>
                      <a:pt x="993" y="1014"/>
                    </a:cubicBezTo>
                    <a:cubicBezTo>
                      <a:pt x="918" y="823"/>
                      <a:pt x="853" y="617"/>
                      <a:pt x="851" y="569"/>
                    </a:cubicBezTo>
                    <a:cubicBezTo>
                      <a:pt x="851" y="508"/>
                      <a:pt x="865" y="480"/>
                      <a:pt x="888" y="480"/>
                    </a:cubicBezTo>
                    <a:close/>
                    <a:moveTo>
                      <a:pt x="672" y="608"/>
                    </a:moveTo>
                    <a:cubicBezTo>
                      <a:pt x="718" y="608"/>
                      <a:pt x="809" y="766"/>
                      <a:pt x="885" y="982"/>
                    </a:cubicBezTo>
                    <a:cubicBezTo>
                      <a:pt x="989" y="1273"/>
                      <a:pt x="998" y="1465"/>
                      <a:pt x="935" y="1465"/>
                    </a:cubicBezTo>
                    <a:cubicBezTo>
                      <a:pt x="905" y="1465"/>
                      <a:pt x="860" y="1424"/>
                      <a:pt x="802" y="1331"/>
                    </a:cubicBezTo>
                    <a:cubicBezTo>
                      <a:pt x="663" y="1112"/>
                      <a:pt x="576" y="665"/>
                      <a:pt x="663" y="610"/>
                    </a:cubicBezTo>
                    <a:cubicBezTo>
                      <a:pt x="666" y="609"/>
                      <a:pt x="669" y="608"/>
                      <a:pt x="672" y="608"/>
                    </a:cubicBezTo>
                    <a:close/>
                    <a:moveTo>
                      <a:pt x="926" y="1"/>
                    </a:moveTo>
                    <a:cubicBezTo>
                      <a:pt x="890" y="1"/>
                      <a:pt x="853" y="3"/>
                      <a:pt x="816" y="7"/>
                    </a:cubicBezTo>
                    <a:cubicBezTo>
                      <a:pt x="425" y="54"/>
                      <a:pt x="394" y="72"/>
                      <a:pt x="211" y="328"/>
                    </a:cubicBezTo>
                    <a:cubicBezTo>
                      <a:pt x="6" y="616"/>
                      <a:pt x="1" y="1144"/>
                      <a:pt x="201" y="1462"/>
                    </a:cubicBezTo>
                    <a:cubicBezTo>
                      <a:pt x="388" y="1755"/>
                      <a:pt x="879" y="2053"/>
                      <a:pt x="1153" y="2053"/>
                    </a:cubicBezTo>
                    <a:cubicBezTo>
                      <a:pt x="1174" y="2053"/>
                      <a:pt x="1194" y="2052"/>
                      <a:pt x="1212" y="2048"/>
                    </a:cubicBezTo>
                    <a:cubicBezTo>
                      <a:pt x="1401" y="2012"/>
                      <a:pt x="1719" y="1482"/>
                      <a:pt x="1821" y="1032"/>
                    </a:cubicBezTo>
                    <a:cubicBezTo>
                      <a:pt x="1939" y="507"/>
                      <a:pt x="1481" y="1"/>
                      <a:pt x="9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605000" y="2482700"/>
                <a:ext cx="6050" cy="8775"/>
              </a:xfrm>
              <a:custGeom>
                <a:avLst/>
                <a:gdLst/>
                <a:ahLst/>
                <a:cxnLst/>
                <a:rect l="l" t="t" r="r" b="b"/>
                <a:pathLst>
                  <a:path w="242" h="351" extrusionOk="0">
                    <a:moveTo>
                      <a:pt x="19" y="0"/>
                    </a:moveTo>
                    <a:cubicBezTo>
                      <a:pt x="0" y="0"/>
                      <a:pt x="32" y="72"/>
                      <a:pt x="105" y="189"/>
                    </a:cubicBezTo>
                    <a:cubicBezTo>
                      <a:pt x="172" y="292"/>
                      <a:pt x="219" y="351"/>
                      <a:pt x="234" y="351"/>
                    </a:cubicBezTo>
                    <a:cubicBezTo>
                      <a:pt x="242" y="351"/>
                      <a:pt x="242" y="337"/>
                      <a:pt x="232" y="307"/>
                    </a:cubicBezTo>
                    <a:cubicBezTo>
                      <a:pt x="203" y="213"/>
                      <a:pt x="124" y="90"/>
                      <a:pt x="52" y="23"/>
                    </a:cubicBezTo>
                    <a:cubicBezTo>
                      <a:pt x="35" y="8"/>
                      <a:pt x="24"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3509325" y="2539975"/>
                <a:ext cx="122425" cy="143275"/>
              </a:xfrm>
              <a:custGeom>
                <a:avLst/>
                <a:gdLst/>
                <a:ahLst/>
                <a:cxnLst/>
                <a:rect l="l" t="t" r="r" b="b"/>
                <a:pathLst>
                  <a:path w="4897" h="5731" extrusionOk="0">
                    <a:moveTo>
                      <a:pt x="3527" y="1706"/>
                    </a:moveTo>
                    <a:cubicBezTo>
                      <a:pt x="3536" y="1706"/>
                      <a:pt x="3552" y="1714"/>
                      <a:pt x="3573" y="1729"/>
                    </a:cubicBezTo>
                    <a:cubicBezTo>
                      <a:pt x="3625" y="1771"/>
                      <a:pt x="3697" y="1977"/>
                      <a:pt x="3733" y="2192"/>
                    </a:cubicBezTo>
                    <a:cubicBezTo>
                      <a:pt x="3771" y="2407"/>
                      <a:pt x="3911" y="2807"/>
                      <a:pt x="4050" y="3084"/>
                    </a:cubicBezTo>
                    <a:cubicBezTo>
                      <a:pt x="4188" y="3362"/>
                      <a:pt x="4293" y="3679"/>
                      <a:pt x="4285" y="3795"/>
                    </a:cubicBezTo>
                    <a:cubicBezTo>
                      <a:pt x="4278" y="3902"/>
                      <a:pt x="4271" y="3951"/>
                      <a:pt x="4252" y="3951"/>
                    </a:cubicBezTo>
                    <a:cubicBezTo>
                      <a:pt x="4238" y="3951"/>
                      <a:pt x="4215" y="3921"/>
                      <a:pt x="4180" y="3866"/>
                    </a:cubicBezTo>
                    <a:cubicBezTo>
                      <a:pt x="4002" y="3601"/>
                      <a:pt x="3718" y="2759"/>
                      <a:pt x="3665" y="2338"/>
                    </a:cubicBezTo>
                    <a:cubicBezTo>
                      <a:pt x="3634" y="2094"/>
                      <a:pt x="3582" y="1851"/>
                      <a:pt x="3543" y="1783"/>
                    </a:cubicBezTo>
                    <a:cubicBezTo>
                      <a:pt x="3515" y="1732"/>
                      <a:pt x="3511" y="1706"/>
                      <a:pt x="3527" y="1706"/>
                    </a:cubicBezTo>
                    <a:close/>
                    <a:moveTo>
                      <a:pt x="2208" y="475"/>
                    </a:moveTo>
                    <a:cubicBezTo>
                      <a:pt x="2254" y="475"/>
                      <a:pt x="2293" y="639"/>
                      <a:pt x="2440" y="1232"/>
                    </a:cubicBezTo>
                    <a:cubicBezTo>
                      <a:pt x="2539" y="1637"/>
                      <a:pt x="2643" y="1998"/>
                      <a:pt x="2675" y="2043"/>
                    </a:cubicBezTo>
                    <a:cubicBezTo>
                      <a:pt x="2678" y="2047"/>
                      <a:pt x="2680" y="2049"/>
                      <a:pt x="2681" y="2049"/>
                    </a:cubicBezTo>
                    <a:cubicBezTo>
                      <a:pt x="2700" y="2049"/>
                      <a:pt x="2655" y="1790"/>
                      <a:pt x="2575" y="1442"/>
                    </a:cubicBezTo>
                    <a:cubicBezTo>
                      <a:pt x="2446" y="882"/>
                      <a:pt x="2413" y="536"/>
                      <a:pt x="2482" y="536"/>
                    </a:cubicBezTo>
                    <a:cubicBezTo>
                      <a:pt x="2500" y="536"/>
                      <a:pt x="2524" y="560"/>
                      <a:pt x="2556" y="610"/>
                    </a:cubicBezTo>
                    <a:cubicBezTo>
                      <a:pt x="2600" y="677"/>
                      <a:pt x="2695" y="990"/>
                      <a:pt x="2770" y="1305"/>
                    </a:cubicBezTo>
                    <a:cubicBezTo>
                      <a:pt x="2847" y="1623"/>
                      <a:pt x="2948" y="1936"/>
                      <a:pt x="2998" y="2005"/>
                    </a:cubicBezTo>
                    <a:cubicBezTo>
                      <a:pt x="3003" y="2011"/>
                      <a:pt x="3007" y="2014"/>
                      <a:pt x="3010" y="2014"/>
                    </a:cubicBezTo>
                    <a:cubicBezTo>
                      <a:pt x="3038" y="2014"/>
                      <a:pt x="2985" y="1736"/>
                      <a:pt x="2883" y="1348"/>
                    </a:cubicBezTo>
                    <a:cubicBezTo>
                      <a:pt x="2780" y="958"/>
                      <a:pt x="2740" y="677"/>
                      <a:pt x="2782" y="677"/>
                    </a:cubicBezTo>
                    <a:cubicBezTo>
                      <a:pt x="2786" y="677"/>
                      <a:pt x="2791" y="680"/>
                      <a:pt x="2797" y="686"/>
                    </a:cubicBezTo>
                    <a:cubicBezTo>
                      <a:pt x="2864" y="750"/>
                      <a:pt x="2998" y="1094"/>
                      <a:pt x="3097" y="1451"/>
                    </a:cubicBezTo>
                    <a:cubicBezTo>
                      <a:pt x="3196" y="1811"/>
                      <a:pt x="3303" y="2106"/>
                      <a:pt x="3336" y="2113"/>
                    </a:cubicBezTo>
                    <a:cubicBezTo>
                      <a:pt x="3336" y="2113"/>
                      <a:pt x="3337" y="2113"/>
                      <a:pt x="3337" y="2113"/>
                    </a:cubicBezTo>
                    <a:cubicBezTo>
                      <a:pt x="3367" y="2113"/>
                      <a:pt x="3320" y="1873"/>
                      <a:pt x="3230" y="1571"/>
                    </a:cubicBezTo>
                    <a:cubicBezTo>
                      <a:pt x="3099" y="1132"/>
                      <a:pt x="3055" y="924"/>
                      <a:pt x="3106" y="924"/>
                    </a:cubicBezTo>
                    <a:cubicBezTo>
                      <a:pt x="3141" y="924"/>
                      <a:pt x="3219" y="1019"/>
                      <a:pt x="3343" y="1204"/>
                    </a:cubicBezTo>
                    <a:cubicBezTo>
                      <a:pt x="3465" y="1385"/>
                      <a:pt x="3514" y="1484"/>
                      <a:pt x="3485" y="1484"/>
                    </a:cubicBezTo>
                    <a:cubicBezTo>
                      <a:pt x="3476" y="1484"/>
                      <a:pt x="3460" y="1475"/>
                      <a:pt x="3438" y="1458"/>
                    </a:cubicBezTo>
                    <a:cubicBezTo>
                      <a:pt x="3395" y="1425"/>
                      <a:pt x="3366" y="1407"/>
                      <a:pt x="3350" y="1407"/>
                    </a:cubicBezTo>
                    <a:cubicBezTo>
                      <a:pt x="3316" y="1407"/>
                      <a:pt x="3338" y="1485"/>
                      <a:pt x="3411" y="1669"/>
                    </a:cubicBezTo>
                    <a:cubicBezTo>
                      <a:pt x="3483" y="1851"/>
                      <a:pt x="3529" y="2090"/>
                      <a:pt x="3508" y="2188"/>
                    </a:cubicBezTo>
                    <a:cubicBezTo>
                      <a:pt x="3486" y="2291"/>
                      <a:pt x="3618" y="2756"/>
                      <a:pt x="3800" y="3231"/>
                    </a:cubicBezTo>
                    <a:cubicBezTo>
                      <a:pt x="4087" y="3982"/>
                      <a:pt x="4110" y="4107"/>
                      <a:pt x="3966" y="4210"/>
                    </a:cubicBezTo>
                    <a:cubicBezTo>
                      <a:pt x="3896" y="4259"/>
                      <a:pt x="3830" y="4285"/>
                      <a:pt x="3766" y="4285"/>
                    </a:cubicBezTo>
                    <a:cubicBezTo>
                      <a:pt x="3550" y="4285"/>
                      <a:pt x="3359" y="3990"/>
                      <a:pt x="3123" y="3330"/>
                    </a:cubicBezTo>
                    <a:cubicBezTo>
                      <a:pt x="2986" y="2937"/>
                      <a:pt x="2855" y="2642"/>
                      <a:pt x="2825" y="2642"/>
                    </a:cubicBezTo>
                    <a:cubicBezTo>
                      <a:pt x="2823" y="2642"/>
                      <a:pt x="2821" y="2644"/>
                      <a:pt x="2820" y="2646"/>
                    </a:cubicBezTo>
                    <a:cubicBezTo>
                      <a:pt x="2800" y="2689"/>
                      <a:pt x="2887" y="2981"/>
                      <a:pt x="3014" y="3296"/>
                    </a:cubicBezTo>
                    <a:cubicBezTo>
                      <a:pt x="3263" y="3921"/>
                      <a:pt x="3304" y="4166"/>
                      <a:pt x="3151" y="4166"/>
                    </a:cubicBezTo>
                    <a:cubicBezTo>
                      <a:pt x="3137" y="4166"/>
                      <a:pt x="3121" y="4164"/>
                      <a:pt x="3105" y="4160"/>
                    </a:cubicBezTo>
                    <a:cubicBezTo>
                      <a:pt x="3011" y="4140"/>
                      <a:pt x="2897" y="3877"/>
                      <a:pt x="2722" y="3282"/>
                    </a:cubicBezTo>
                    <a:cubicBezTo>
                      <a:pt x="2586" y="2810"/>
                      <a:pt x="2452" y="2428"/>
                      <a:pt x="2423" y="2424"/>
                    </a:cubicBezTo>
                    <a:cubicBezTo>
                      <a:pt x="2422" y="2424"/>
                      <a:pt x="2422" y="2424"/>
                      <a:pt x="2422" y="2424"/>
                    </a:cubicBezTo>
                    <a:cubicBezTo>
                      <a:pt x="2395" y="2424"/>
                      <a:pt x="2470" y="2756"/>
                      <a:pt x="2588" y="3168"/>
                    </a:cubicBezTo>
                    <a:cubicBezTo>
                      <a:pt x="2796" y="3888"/>
                      <a:pt x="2863" y="4127"/>
                      <a:pt x="2819" y="4127"/>
                    </a:cubicBezTo>
                    <a:cubicBezTo>
                      <a:pt x="2799" y="4127"/>
                      <a:pt x="2756" y="4078"/>
                      <a:pt x="2693" y="4001"/>
                    </a:cubicBezTo>
                    <a:cubicBezTo>
                      <a:pt x="2592" y="3882"/>
                      <a:pt x="2428" y="3485"/>
                      <a:pt x="2322" y="3109"/>
                    </a:cubicBezTo>
                    <a:cubicBezTo>
                      <a:pt x="2215" y="2733"/>
                      <a:pt x="2108" y="2428"/>
                      <a:pt x="2079" y="2422"/>
                    </a:cubicBezTo>
                    <a:cubicBezTo>
                      <a:pt x="2079" y="2422"/>
                      <a:pt x="2078" y="2422"/>
                      <a:pt x="2078" y="2422"/>
                    </a:cubicBezTo>
                    <a:cubicBezTo>
                      <a:pt x="2022" y="2422"/>
                      <a:pt x="2387" y="3752"/>
                      <a:pt x="2485" y="3906"/>
                    </a:cubicBezTo>
                    <a:cubicBezTo>
                      <a:pt x="2522" y="3964"/>
                      <a:pt x="2515" y="4034"/>
                      <a:pt x="2472" y="4064"/>
                    </a:cubicBezTo>
                    <a:cubicBezTo>
                      <a:pt x="2457" y="4074"/>
                      <a:pt x="2441" y="4079"/>
                      <a:pt x="2426" y="4079"/>
                    </a:cubicBezTo>
                    <a:cubicBezTo>
                      <a:pt x="2311" y="4079"/>
                      <a:pt x="2201" y="3779"/>
                      <a:pt x="2020" y="3008"/>
                    </a:cubicBezTo>
                    <a:cubicBezTo>
                      <a:pt x="1924" y="2590"/>
                      <a:pt x="1825" y="2277"/>
                      <a:pt x="1795" y="2277"/>
                    </a:cubicBezTo>
                    <a:cubicBezTo>
                      <a:pt x="1793" y="2277"/>
                      <a:pt x="1792" y="2278"/>
                      <a:pt x="1790" y="2281"/>
                    </a:cubicBezTo>
                    <a:cubicBezTo>
                      <a:pt x="1767" y="2330"/>
                      <a:pt x="1833" y="2681"/>
                      <a:pt x="1937" y="3070"/>
                    </a:cubicBezTo>
                    <a:cubicBezTo>
                      <a:pt x="2042" y="3461"/>
                      <a:pt x="2119" y="3821"/>
                      <a:pt x="2108" y="3883"/>
                    </a:cubicBezTo>
                    <a:cubicBezTo>
                      <a:pt x="2103" y="3923"/>
                      <a:pt x="2091" y="3942"/>
                      <a:pt x="2075" y="3942"/>
                    </a:cubicBezTo>
                    <a:cubicBezTo>
                      <a:pt x="1993" y="3942"/>
                      <a:pt x="1792" y="3450"/>
                      <a:pt x="1686" y="2943"/>
                    </a:cubicBezTo>
                    <a:cubicBezTo>
                      <a:pt x="1552" y="2298"/>
                      <a:pt x="1498" y="2050"/>
                      <a:pt x="1480" y="2050"/>
                    </a:cubicBezTo>
                    <a:cubicBezTo>
                      <a:pt x="1470" y="2050"/>
                      <a:pt x="1470" y="2123"/>
                      <a:pt x="1473" y="2247"/>
                    </a:cubicBezTo>
                    <a:cubicBezTo>
                      <a:pt x="1480" y="2434"/>
                      <a:pt x="1553" y="2868"/>
                      <a:pt x="1640" y="3223"/>
                    </a:cubicBezTo>
                    <a:cubicBezTo>
                      <a:pt x="1738" y="3618"/>
                      <a:pt x="1755" y="3778"/>
                      <a:pt x="1696" y="3778"/>
                    </a:cubicBezTo>
                    <a:cubicBezTo>
                      <a:pt x="1683" y="3778"/>
                      <a:pt x="1666" y="3770"/>
                      <a:pt x="1646" y="3755"/>
                    </a:cubicBezTo>
                    <a:cubicBezTo>
                      <a:pt x="1450" y="3615"/>
                      <a:pt x="1295" y="3066"/>
                      <a:pt x="1226" y="2279"/>
                    </a:cubicBezTo>
                    <a:cubicBezTo>
                      <a:pt x="1198" y="1944"/>
                      <a:pt x="1143" y="1657"/>
                      <a:pt x="1105" y="1649"/>
                    </a:cubicBezTo>
                    <a:cubicBezTo>
                      <a:pt x="1105" y="1649"/>
                      <a:pt x="1105" y="1649"/>
                      <a:pt x="1104" y="1649"/>
                    </a:cubicBezTo>
                    <a:cubicBezTo>
                      <a:pt x="1031" y="1649"/>
                      <a:pt x="1204" y="3147"/>
                      <a:pt x="1297" y="3291"/>
                    </a:cubicBezTo>
                    <a:cubicBezTo>
                      <a:pt x="1333" y="3349"/>
                      <a:pt x="1330" y="3418"/>
                      <a:pt x="1291" y="3443"/>
                    </a:cubicBezTo>
                    <a:cubicBezTo>
                      <a:pt x="1288" y="3446"/>
                      <a:pt x="1284" y="3447"/>
                      <a:pt x="1278" y="3447"/>
                    </a:cubicBezTo>
                    <a:cubicBezTo>
                      <a:pt x="1224" y="3447"/>
                      <a:pt x="1078" y="3327"/>
                      <a:pt x="938" y="3168"/>
                    </a:cubicBezTo>
                    <a:cubicBezTo>
                      <a:pt x="583" y="2755"/>
                      <a:pt x="458" y="2118"/>
                      <a:pt x="645" y="1657"/>
                    </a:cubicBezTo>
                    <a:lnTo>
                      <a:pt x="785" y="1317"/>
                    </a:lnTo>
                    <a:lnTo>
                      <a:pt x="771" y="1611"/>
                    </a:lnTo>
                    <a:cubicBezTo>
                      <a:pt x="750" y="2058"/>
                      <a:pt x="831" y="2914"/>
                      <a:pt x="905" y="3030"/>
                    </a:cubicBezTo>
                    <a:cubicBezTo>
                      <a:pt x="909" y="3037"/>
                      <a:pt x="913" y="3040"/>
                      <a:pt x="916" y="3040"/>
                    </a:cubicBezTo>
                    <a:cubicBezTo>
                      <a:pt x="942" y="3040"/>
                      <a:pt x="940" y="2834"/>
                      <a:pt x="908" y="2539"/>
                    </a:cubicBezTo>
                    <a:cubicBezTo>
                      <a:pt x="811" y="1677"/>
                      <a:pt x="912" y="1085"/>
                      <a:pt x="1180" y="903"/>
                    </a:cubicBezTo>
                    <a:cubicBezTo>
                      <a:pt x="1269" y="844"/>
                      <a:pt x="1324" y="812"/>
                      <a:pt x="1358" y="812"/>
                    </a:cubicBezTo>
                    <a:cubicBezTo>
                      <a:pt x="1401" y="812"/>
                      <a:pt x="1412" y="862"/>
                      <a:pt x="1418" y="971"/>
                    </a:cubicBezTo>
                    <a:cubicBezTo>
                      <a:pt x="1424" y="1075"/>
                      <a:pt x="1456" y="1147"/>
                      <a:pt x="1493" y="1147"/>
                    </a:cubicBezTo>
                    <a:cubicBezTo>
                      <a:pt x="1499" y="1147"/>
                      <a:pt x="1505" y="1146"/>
                      <a:pt x="1511" y="1142"/>
                    </a:cubicBezTo>
                    <a:cubicBezTo>
                      <a:pt x="1552" y="1115"/>
                      <a:pt x="1559" y="1008"/>
                      <a:pt x="1524" y="904"/>
                    </a:cubicBezTo>
                    <a:cubicBezTo>
                      <a:pt x="1491" y="801"/>
                      <a:pt x="1519" y="679"/>
                      <a:pt x="1591" y="634"/>
                    </a:cubicBezTo>
                    <a:cubicBezTo>
                      <a:pt x="1620" y="616"/>
                      <a:pt x="1642" y="605"/>
                      <a:pt x="1661" y="605"/>
                    </a:cubicBezTo>
                    <a:cubicBezTo>
                      <a:pt x="1716" y="605"/>
                      <a:pt x="1735" y="700"/>
                      <a:pt x="1762" y="980"/>
                    </a:cubicBezTo>
                    <a:cubicBezTo>
                      <a:pt x="1788" y="1245"/>
                      <a:pt x="1817" y="1376"/>
                      <a:pt x="1838" y="1376"/>
                    </a:cubicBezTo>
                    <a:cubicBezTo>
                      <a:pt x="1858" y="1376"/>
                      <a:pt x="1870" y="1237"/>
                      <a:pt x="1860" y="963"/>
                    </a:cubicBezTo>
                    <a:cubicBezTo>
                      <a:pt x="1851" y="709"/>
                      <a:pt x="1870" y="586"/>
                      <a:pt x="1905" y="586"/>
                    </a:cubicBezTo>
                    <a:cubicBezTo>
                      <a:pt x="1947" y="586"/>
                      <a:pt x="2012" y="765"/>
                      <a:pt x="2079" y="1109"/>
                    </a:cubicBezTo>
                    <a:cubicBezTo>
                      <a:pt x="2135" y="1403"/>
                      <a:pt x="2211" y="1677"/>
                      <a:pt x="2247" y="1730"/>
                    </a:cubicBezTo>
                    <a:cubicBezTo>
                      <a:pt x="2251" y="1736"/>
                      <a:pt x="2254" y="1738"/>
                      <a:pt x="2257" y="1738"/>
                    </a:cubicBezTo>
                    <a:cubicBezTo>
                      <a:pt x="2280" y="1738"/>
                      <a:pt x="2254" y="1525"/>
                      <a:pt x="2194" y="1224"/>
                    </a:cubicBezTo>
                    <a:cubicBezTo>
                      <a:pt x="2127" y="889"/>
                      <a:pt x="2106" y="583"/>
                      <a:pt x="2144" y="535"/>
                    </a:cubicBezTo>
                    <a:cubicBezTo>
                      <a:pt x="2171" y="501"/>
                      <a:pt x="2190" y="475"/>
                      <a:pt x="2208" y="475"/>
                    </a:cubicBezTo>
                    <a:close/>
                    <a:moveTo>
                      <a:pt x="2283" y="0"/>
                    </a:moveTo>
                    <a:cubicBezTo>
                      <a:pt x="2166" y="0"/>
                      <a:pt x="2040" y="9"/>
                      <a:pt x="1904" y="26"/>
                    </a:cubicBezTo>
                    <a:cubicBezTo>
                      <a:pt x="1322" y="95"/>
                      <a:pt x="922" y="316"/>
                      <a:pt x="587" y="749"/>
                    </a:cubicBezTo>
                    <a:cubicBezTo>
                      <a:pt x="191" y="1257"/>
                      <a:pt x="1" y="1771"/>
                      <a:pt x="21" y="2272"/>
                    </a:cubicBezTo>
                    <a:cubicBezTo>
                      <a:pt x="40" y="2745"/>
                      <a:pt x="108" y="2889"/>
                      <a:pt x="728" y="3782"/>
                    </a:cubicBezTo>
                    <a:cubicBezTo>
                      <a:pt x="782" y="3857"/>
                      <a:pt x="865" y="4036"/>
                      <a:pt x="924" y="4192"/>
                    </a:cubicBezTo>
                    <a:lnTo>
                      <a:pt x="1025" y="4470"/>
                    </a:lnTo>
                    <a:lnTo>
                      <a:pt x="985" y="4164"/>
                    </a:lnTo>
                    <a:lnTo>
                      <a:pt x="945" y="3859"/>
                    </a:lnTo>
                    <a:lnTo>
                      <a:pt x="1159" y="4053"/>
                    </a:lnTo>
                    <a:cubicBezTo>
                      <a:pt x="1278" y="4160"/>
                      <a:pt x="1384" y="4267"/>
                      <a:pt x="1396" y="4291"/>
                    </a:cubicBezTo>
                    <a:cubicBezTo>
                      <a:pt x="1406" y="4314"/>
                      <a:pt x="1511" y="4525"/>
                      <a:pt x="1631" y="4769"/>
                    </a:cubicBezTo>
                    <a:lnTo>
                      <a:pt x="1844" y="5203"/>
                    </a:lnTo>
                    <a:lnTo>
                      <a:pt x="1693" y="4741"/>
                    </a:lnTo>
                    <a:lnTo>
                      <a:pt x="1543" y="4279"/>
                    </a:lnTo>
                    <a:lnTo>
                      <a:pt x="1543" y="4279"/>
                    </a:lnTo>
                    <a:lnTo>
                      <a:pt x="1806" y="4401"/>
                    </a:lnTo>
                    <a:cubicBezTo>
                      <a:pt x="2028" y="4504"/>
                      <a:pt x="2108" y="4607"/>
                      <a:pt x="2296" y="5047"/>
                    </a:cubicBezTo>
                    <a:cubicBezTo>
                      <a:pt x="2419" y="5334"/>
                      <a:pt x="2559" y="5623"/>
                      <a:pt x="2606" y="5687"/>
                    </a:cubicBezTo>
                    <a:cubicBezTo>
                      <a:pt x="2628" y="5717"/>
                      <a:pt x="2642" y="5731"/>
                      <a:pt x="2651" y="5731"/>
                    </a:cubicBezTo>
                    <a:cubicBezTo>
                      <a:pt x="2700" y="5731"/>
                      <a:pt x="2543" y="5277"/>
                      <a:pt x="2388" y="5016"/>
                    </a:cubicBezTo>
                    <a:cubicBezTo>
                      <a:pt x="2201" y="4701"/>
                      <a:pt x="2189" y="4579"/>
                      <a:pt x="2377" y="4579"/>
                    </a:cubicBezTo>
                    <a:cubicBezTo>
                      <a:pt x="2420" y="4579"/>
                      <a:pt x="2475" y="4585"/>
                      <a:pt x="2540" y="4597"/>
                    </a:cubicBezTo>
                    <a:cubicBezTo>
                      <a:pt x="2800" y="4646"/>
                      <a:pt x="2876" y="4725"/>
                      <a:pt x="3150" y="5210"/>
                    </a:cubicBezTo>
                    <a:cubicBezTo>
                      <a:pt x="3270" y="5423"/>
                      <a:pt x="3342" y="5543"/>
                      <a:pt x="3349" y="5543"/>
                    </a:cubicBezTo>
                    <a:cubicBezTo>
                      <a:pt x="3353" y="5543"/>
                      <a:pt x="3342" y="5518"/>
                      <a:pt x="3316" y="5464"/>
                    </a:cubicBezTo>
                    <a:cubicBezTo>
                      <a:pt x="3087" y="4995"/>
                      <a:pt x="3011" y="4747"/>
                      <a:pt x="3082" y="4702"/>
                    </a:cubicBezTo>
                    <a:cubicBezTo>
                      <a:pt x="3087" y="4699"/>
                      <a:pt x="3094" y="4697"/>
                      <a:pt x="3103" y="4697"/>
                    </a:cubicBezTo>
                    <a:cubicBezTo>
                      <a:pt x="3234" y="4697"/>
                      <a:pt x="3751" y="5042"/>
                      <a:pt x="3963" y="5281"/>
                    </a:cubicBezTo>
                    <a:cubicBezTo>
                      <a:pt x="4017" y="5341"/>
                      <a:pt x="4048" y="5372"/>
                      <a:pt x="4057" y="5372"/>
                    </a:cubicBezTo>
                    <a:cubicBezTo>
                      <a:pt x="4069" y="5372"/>
                      <a:pt x="4038" y="5313"/>
                      <a:pt x="3964" y="5189"/>
                    </a:cubicBezTo>
                    <a:cubicBezTo>
                      <a:pt x="3833" y="4962"/>
                      <a:pt x="3888" y="4818"/>
                      <a:pt x="4014" y="4818"/>
                    </a:cubicBezTo>
                    <a:cubicBezTo>
                      <a:pt x="4093" y="4818"/>
                      <a:pt x="4201" y="4875"/>
                      <a:pt x="4308" y="5003"/>
                    </a:cubicBezTo>
                    <a:cubicBezTo>
                      <a:pt x="4400" y="5113"/>
                      <a:pt x="4447" y="5169"/>
                      <a:pt x="4462" y="5169"/>
                    </a:cubicBezTo>
                    <a:cubicBezTo>
                      <a:pt x="4477" y="5169"/>
                      <a:pt x="4458" y="5110"/>
                      <a:pt x="4420" y="4989"/>
                    </a:cubicBezTo>
                    <a:cubicBezTo>
                      <a:pt x="4371" y="4833"/>
                      <a:pt x="4424" y="4627"/>
                      <a:pt x="4582" y="4374"/>
                    </a:cubicBezTo>
                    <a:cubicBezTo>
                      <a:pt x="4896" y="3877"/>
                      <a:pt x="4895" y="3447"/>
                      <a:pt x="4576" y="2796"/>
                    </a:cubicBezTo>
                    <a:cubicBezTo>
                      <a:pt x="4431" y="2502"/>
                      <a:pt x="4264" y="2100"/>
                      <a:pt x="4197" y="1887"/>
                    </a:cubicBezTo>
                    <a:cubicBezTo>
                      <a:pt x="3938" y="1074"/>
                      <a:pt x="3789" y="794"/>
                      <a:pt x="3439" y="467"/>
                    </a:cubicBezTo>
                    <a:cubicBezTo>
                      <a:pt x="3090" y="141"/>
                      <a:pt x="2754"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3374250" y="2670550"/>
                <a:ext cx="162650" cy="212475"/>
              </a:xfrm>
              <a:custGeom>
                <a:avLst/>
                <a:gdLst/>
                <a:ahLst/>
                <a:cxnLst/>
                <a:rect l="l" t="t" r="r" b="b"/>
                <a:pathLst>
                  <a:path w="6506" h="8499" extrusionOk="0">
                    <a:moveTo>
                      <a:pt x="2524" y="607"/>
                    </a:moveTo>
                    <a:cubicBezTo>
                      <a:pt x="2542" y="607"/>
                      <a:pt x="2557" y="609"/>
                      <a:pt x="2569" y="615"/>
                    </a:cubicBezTo>
                    <a:cubicBezTo>
                      <a:pt x="2624" y="645"/>
                      <a:pt x="2629" y="693"/>
                      <a:pt x="2581" y="722"/>
                    </a:cubicBezTo>
                    <a:cubicBezTo>
                      <a:pt x="2533" y="753"/>
                      <a:pt x="2300" y="1077"/>
                      <a:pt x="2065" y="1443"/>
                    </a:cubicBezTo>
                    <a:cubicBezTo>
                      <a:pt x="1842" y="1788"/>
                      <a:pt x="1644" y="2047"/>
                      <a:pt x="1603" y="2047"/>
                    </a:cubicBezTo>
                    <a:cubicBezTo>
                      <a:pt x="1600" y="2047"/>
                      <a:pt x="1598" y="2046"/>
                      <a:pt x="1597" y="2044"/>
                    </a:cubicBezTo>
                    <a:cubicBezTo>
                      <a:pt x="1547" y="1963"/>
                      <a:pt x="1712" y="1343"/>
                      <a:pt x="1848" y="1093"/>
                    </a:cubicBezTo>
                    <a:cubicBezTo>
                      <a:pt x="1968" y="874"/>
                      <a:pt x="2355" y="607"/>
                      <a:pt x="2524" y="607"/>
                    </a:cubicBezTo>
                    <a:close/>
                    <a:moveTo>
                      <a:pt x="3107" y="455"/>
                    </a:moveTo>
                    <a:cubicBezTo>
                      <a:pt x="3142" y="455"/>
                      <a:pt x="3179" y="462"/>
                      <a:pt x="3218" y="474"/>
                    </a:cubicBezTo>
                    <a:cubicBezTo>
                      <a:pt x="3355" y="518"/>
                      <a:pt x="3309" y="621"/>
                      <a:pt x="2957" y="1054"/>
                    </a:cubicBezTo>
                    <a:cubicBezTo>
                      <a:pt x="2439" y="1691"/>
                      <a:pt x="1878" y="2532"/>
                      <a:pt x="1959" y="2550"/>
                    </a:cubicBezTo>
                    <a:cubicBezTo>
                      <a:pt x="1960" y="2551"/>
                      <a:pt x="1961" y="2551"/>
                      <a:pt x="1962" y="2551"/>
                    </a:cubicBezTo>
                    <a:cubicBezTo>
                      <a:pt x="2002" y="2551"/>
                      <a:pt x="2128" y="2393"/>
                      <a:pt x="2245" y="2193"/>
                    </a:cubicBezTo>
                    <a:cubicBezTo>
                      <a:pt x="2470" y="1812"/>
                      <a:pt x="3363" y="678"/>
                      <a:pt x="3512" y="583"/>
                    </a:cubicBezTo>
                    <a:cubicBezTo>
                      <a:pt x="3523" y="577"/>
                      <a:pt x="3535" y="574"/>
                      <a:pt x="3550" y="574"/>
                    </a:cubicBezTo>
                    <a:cubicBezTo>
                      <a:pt x="3724" y="574"/>
                      <a:pt x="4154" y="1003"/>
                      <a:pt x="4305" y="1348"/>
                    </a:cubicBezTo>
                    <a:cubicBezTo>
                      <a:pt x="4389" y="1545"/>
                      <a:pt x="4567" y="2077"/>
                      <a:pt x="4697" y="2528"/>
                    </a:cubicBezTo>
                    <a:cubicBezTo>
                      <a:pt x="4866" y="3115"/>
                      <a:pt x="5060" y="3548"/>
                      <a:pt x="5371" y="4036"/>
                    </a:cubicBezTo>
                    <a:cubicBezTo>
                      <a:pt x="5653" y="4483"/>
                      <a:pt x="5816" y="4832"/>
                      <a:pt x="5833" y="5034"/>
                    </a:cubicBezTo>
                    <a:cubicBezTo>
                      <a:pt x="5879" y="5552"/>
                      <a:pt x="5110" y="6582"/>
                      <a:pt x="4656" y="6606"/>
                    </a:cubicBezTo>
                    <a:cubicBezTo>
                      <a:pt x="4651" y="6606"/>
                      <a:pt x="4645" y="6607"/>
                      <a:pt x="4640" y="6607"/>
                    </a:cubicBezTo>
                    <a:cubicBezTo>
                      <a:pt x="4500" y="6607"/>
                      <a:pt x="4521" y="6479"/>
                      <a:pt x="4757" y="5848"/>
                    </a:cubicBezTo>
                    <a:cubicBezTo>
                      <a:pt x="4908" y="5442"/>
                      <a:pt x="5009" y="5120"/>
                      <a:pt x="4980" y="5120"/>
                    </a:cubicBezTo>
                    <a:cubicBezTo>
                      <a:pt x="4980" y="5120"/>
                      <a:pt x="4979" y="5120"/>
                      <a:pt x="4977" y="5120"/>
                    </a:cubicBezTo>
                    <a:cubicBezTo>
                      <a:pt x="4943" y="5145"/>
                      <a:pt x="4774" y="5534"/>
                      <a:pt x="4603" y="5984"/>
                    </a:cubicBezTo>
                    <a:cubicBezTo>
                      <a:pt x="4428" y="6457"/>
                      <a:pt x="4268" y="6754"/>
                      <a:pt x="4195" y="6754"/>
                    </a:cubicBezTo>
                    <a:cubicBezTo>
                      <a:pt x="4191" y="6754"/>
                      <a:pt x="4188" y="6754"/>
                      <a:pt x="4184" y="6752"/>
                    </a:cubicBezTo>
                    <a:cubicBezTo>
                      <a:pt x="4053" y="6689"/>
                      <a:pt x="4107" y="6351"/>
                      <a:pt x="4340" y="5801"/>
                    </a:cubicBezTo>
                    <a:cubicBezTo>
                      <a:pt x="4434" y="5574"/>
                      <a:pt x="4485" y="5373"/>
                      <a:pt x="4449" y="5365"/>
                    </a:cubicBezTo>
                    <a:cubicBezTo>
                      <a:pt x="4449" y="5365"/>
                      <a:pt x="4448" y="5365"/>
                      <a:pt x="4448" y="5365"/>
                    </a:cubicBezTo>
                    <a:cubicBezTo>
                      <a:pt x="4410" y="5365"/>
                      <a:pt x="4286" y="5652"/>
                      <a:pt x="4168" y="6016"/>
                    </a:cubicBezTo>
                    <a:cubicBezTo>
                      <a:pt x="4004" y="6533"/>
                      <a:pt x="3901" y="6757"/>
                      <a:pt x="3824" y="6757"/>
                    </a:cubicBezTo>
                    <a:cubicBezTo>
                      <a:pt x="3806" y="6757"/>
                      <a:pt x="3789" y="6744"/>
                      <a:pt x="3773" y="6718"/>
                    </a:cubicBezTo>
                    <a:cubicBezTo>
                      <a:pt x="3750" y="6682"/>
                      <a:pt x="3831" y="6264"/>
                      <a:pt x="3952" y="5790"/>
                    </a:cubicBezTo>
                    <a:cubicBezTo>
                      <a:pt x="4036" y="5459"/>
                      <a:pt x="4073" y="5268"/>
                      <a:pt x="4054" y="5268"/>
                    </a:cubicBezTo>
                    <a:cubicBezTo>
                      <a:pt x="4047" y="5268"/>
                      <a:pt x="4029" y="5303"/>
                      <a:pt x="4001" y="5376"/>
                    </a:cubicBezTo>
                    <a:cubicBezTo>
                      <a:pt x="3908" y="5623"/>
                      <a:pt x="3797" y="6008"/>
                      <a:pt x="3752" y="6229"/>
                    </a:cubicBezTo>
                    <a:cubicBezTo>
                      <a:pt x="3710" y="6450"/>
                      <a:pt x="3644" y="6652"/>
                      <a:pt x="3609" y="6673"/>
                    </a:cubicBezTo>
                    <a:cubicBezTo>
                      <a:pt x="3589" y="6686"/>
                      <a:pt x="3571" y="6692"/>
                      <a:pt x="3556" y="6692"/>
                    </a:cubicBezTo>
                    <a:cubicBezTo>
                      <a:pt x="3446" y="6692"/>
                      <a:pt x="3441" y="6393"/>
                      <a:pt x="3545" y="5860"/>
                    </a:cubicBezTo>
                    <a:lnTo>
                      <a:pt x="3671" y="5211"/>
                    </a:lnTo>
                    <a:lnTo>
                      <a:pt x="3489" y="5911"/>
                    </a:lnTo>
                    <a:cubicBezTo>
                      <a:pt x="3362" y="6402"/>
                      <a:pt x="3235" y="6650"/>
                      <a:pt x="3167" y="6650"/>
                    </a:cubicBezTo>
                    <a:cubicBezTo>
                      <a:pt x="3100" y="6650"/>
                      <a:pt x="3089" y="6415"/>
                      <a:pt x="3184" y="5940"/>
                    </a:cubicBezTo>
                    <a:cubicBezTo>
                      <a:pt x="3254" y="5596"/>
                      <a:pt x="3271" y="5432"/>
                      <a:pt x="3250" y="5432"/>
                    </a:cubicBezTo>
                    <a:cubicBezTo>
                      <a:pt x="3223" y="5432"/>
                      <a:pt x="3134" y="5694"/>
                      <a:pt x="3010" y="6181"/>
                    </a:cubicBezTo>
                    <a:cubicBezTo>
                      <a:pt x="2910" y="6577"/>
                      <a:pt x="2834" y="6706"/>
                      <a:pt x="2696" y="6717"/>
                    </a:cubicBezTo>
                    <a:cubicBezTo>
                      <a:pt x="2691" y="6717"/>
                      <a:pt x="2686" y="6718"/>
                      <a:pt x="2682" y="6718"/>
                    </a:cubicBezTo>
                    <a:cubicBezTo>
                      <a:pt x="2547" y="6718"/>
                      <a:pt x="2553" y="6578"/>
                      <a:pt x="2711" y="5944"/>
                    </a:cubicBezTo>
                    <a:cubicBezTo>
                      <a:pt x="2822" y="5507"/>
                      <a:pt x="2887" y="5154"/>
                      <a:pt x="2862" y="5149"/>
                    </a:cubicBezTo>
                    <a:cubicBezTo>
                      <a:pt x="2862" y="5149"/>
                      <a:pt x="2861" y="5148"/>
                      <a:pt x="2861" y="5148"/>
                    </a:cubicBezTo>
                    <a:cubicBezTo>
                      <a:pt x="2834" y="5148"/>
                      <a:pt x="2706" y="5544"/>
                      <a:pt x="2573" y="6028"/>
                    </a:cubicBezTo>
                    <a:lnTo>
                      <a:pt x="2328" y="6918"/>
                    </a:lnTo>
                    <a:lnTo>
                      <a:pt x="1942" y="6866"/>
                    </a:lnTo>
                    <a:cubicBezTo>
                      <a:pt x="1926" y="6863"/>
                      <a:pt x="1908" y="6859"/>
                      <a:pt x="1891" y="6855"/>
                    </a:cubicBezTo>
                    <a:lnTo>
                      <a:pt x="1884" y="6880"/>
                    </a:lnTo>
                    <a:lnTo>
                      <a:pt x="1888" y="6855"/>
                    </a:lnTo>
                    <a:cubicBezTo>
                      <a:pt x="1699" y="6824"/>
                      <a:pt x="1521" y="6760"/>
                      <a:pt x="1486" y="6705"/>
                    </a:cubicBezTo>
                    <a:cubicBezTo>
                      <a:pt x="1447" y="6644"/>
                      <a:pt x="1525" y="6264"/>
                      <a:pt x="1661" y="5849"/>
                    </a:cubicBezTo>
                    <a:cubicBezTo>
                      <a:pt x="1875" y="5195"/>
                      <a:pt x="1954" y="4931"/>
                      <a:pt x="1926" y="4931"/>
                    </a:cubicBezTo>
                    <a:cubicBezTo>
                      <a:pt x="1916" y="4931"/>
                      <a:pt x="1890" y="4968"/>
                      <a:pt x="1851" y="5036"/>
                    </a:cubicBezTo>
                    <a:cubicBezTo>
                      <a:pt x="1792" y="5141"/>
                      <a:pt x="1646" y="5522"/>
                      <a:pt x="1531" y="5877"/>
                    </a:cubicBezTo>
                    <a:cubicBezTo>
                      <a:pt x="1362" y="6397"/>
                      <a:pt x="1299" y="6563"/>
                      <a:pt x="1208" y="6563"/>
                    </a:cubicBezTo>
                    <a:cubicBezTo>
                      <a:pt x="1173" y="6563"/>
                      <a:pt x="1134" y="6538"/>
                      <a:pt x="1082" y="6499"/>
                    </a:cubicBezTo>
                    <a:cubicBezTo>
                      <a:pt x="899" y="6364"/>
                      <a:pt x="911" y="6316"/>
                      <a:pt x="1345" y="5314"/>
                    </a:cubicBezTo>
                    <a:cubicBezTo>
                      <a:pt x="1563" y="4813"/>
                      <a:pt x="1712" y="4404"/>
                      <a:pt x="1678" y="4394"/>
                    </a:cubicBezTo>
                    <a:cubicBezTo>
                      <a:pt x="1678" y="4394"/>
                      <a:pt x="1678" y="4394"/>
                      <a:pt x="1678" y="4394"/>
                    </a:cubicBezTo>
                    <a:cubicBezTo>
                      <a:pt x="1642" y="4394"/>
                      <a:pt x="1455" y="4776"/>
                      <a:pt x="1259" y="5248"/>
                    </a:cubicBezTo>
                    <a:cubicBezTo>
                      <a:pt x="1062" y="5724"/>
                      <a:pt x="879" y="6127"/>
                      <a:pt x="855" y="6143"/>
                    </a:cubicBezTo>
                    <a:cubicBezTo>
                      <a:pt x="852" y="6145"/>
                      <a:pt x="850" y="6146"/>
                      <a:pt x="846" y="6146"/>
                    </a:cubicBezTo>
                    <a:cubicBezTo>
                      <a:pt x="817" y="6146"/>
                      <a:pt x="756" y="6086"/>
                      <a:pt x="704" y="6004"/>
                    </a:cubicBezTo>
                    <a:cubicBezTo>
                      <a:pt x="627" y="5884"/>
                      <a:pt x="725" y="5559"/>
                      <a:pt x="1065" y="4818"/>
                    </a:cubicBezTo>
                    <a:cubicBezTo>
                      <a:pt x="1553" y="3755"/>
                      <a:pt x="1704" y="3149"/>
                      <a:pt x="1617" y="2631"/>
                    </a:cubicBezTo>
                    <a:cubicBezTo>
                      <a:pt x="1563" y="2320"/>
                      <a:pt x="1677" y="2105"/>
                      <a:pt x="2422" y="1093"/>
                    </a:cubicBezTo>
                    <a:cubicBezTo>
                      <a:pt x="2777" y="612"/>
                      <a:pt x="2934" y="455"/>
                      <a:pt x="3107" y="455"/>
                    </a:cubicBezTo>
                    <a:close/>
                    <a:moveTo>
                      <a:pt x="3112" y="1"/>
                    </a:moveTo>
                    <a:cubicBezTo>
                      <a:pt x="2471" y="1"/>
                      <a:pt x="1780" y="302"/>
                      <a:pt x="1439" y="807"/>
                    </a:cubicBezTo>
                    <a:cubicBezTo>
                      <a:pt x="1190" y="1177"/>
                      <a:pt x="1078" y="1815"/>
                      <a:pt x="1133" y="2553"/>
                    </a:cubicBezTo>
                    <a:cubicBezTo>
                      <a:pt x="1186" y="3263"/>
                      <a:pt x="1095" y="3616"/>
                      <a:pt x="562" y="4733"/>
                    </a:cubicBezTo>
                    <a:cubicBezTo>
                      <a:pt x="0" y="5911"/>
                      <a:pt x="139" y="6431"/>
                      <a:pt x="1169" y="7017"/>
                    </a:cubicBezTo>
                    <a:cubicBezTo>
                      <a:pt x="1517" y="7213"/>
                      <a:pt x="1705" y="7404"/>
                      <a:pt x="2026" y="7883"/>
                    </a:cubicBezTo>
                    <a:lnTo>
                      <a:pt x="2441" y="8498"/>
                    </a:lnTo>
                    <a:lnTo>
                      <a:pt x="2116" y="7890"/>
                    </a:lnTo>
                    <a:lnTo>
                      <a:pt x="1792" y="7281"/>
                    </a:lnTo>
                    <a:lnTo>
                      <a:pt x="2061" y="7311"/>
                    </a:lnTo>
                    <a:cubicBezTo>
                      <a:pt x="2243" y="7331"/>
                      <a:pt x="2413" y="7446"/>
                      <a:pt x="2589" y="7675"/>
                    </a:cubicBezTo>
                    <a:lnTo>
                      <a:pt x="2849" y="8010"/>
                    </a:lnTo>
                    <a:lnTo>
                      <a:pt x="2636" y="7649"/>
                    </a:lnTo>
                    <a:cubicBezTo>
                      <a:pt x="2466" y="7360"/>
                      <a:pt x="2455" y="7281"/>
                      <a:pt x="2584" y="7255"/>
                    </a:cubicBezTo>
                    <a:cubicBezTo>
                      <a:pt x="2675" y="7237"/>
                      <a:pt x="2760" y="7213"/>
                      <a:pt x="2778" y="7201"/>
                    </a:cubicBezTo>
                    <a:cubicBezTo>
                      <a:pt x="2778" y="7201"/>
                      <a:pt x="2779" y="7201"/>
                      <a:pt x="2780" y="7201"/>
                    </a:cubicBezTo>
                    <a:cubicBezTo>
                      <a:pt x="2804" y="7201"/>
                      <a:pt x="2921" y="7341"/>
                      <a:pt x="3042" y="7519"/>
                    </a:cubicBezTo>
                    <a:lnTo>
                      <a:pt x="3272" y="7855"/>
                    </a:lnTo>
                    <a:lnTo>
                      <a:pt x="3125" y="7515"/>
                    </a:lnTo>
                    <a:cubicBezTo>
                      <a:pt x="3004" y="7235"/>
                      <a:pt x="2987" y="7187"/>
                      <a:pt x="3143" y="7187"/>
                    </a:cubicBezTo>
                    <a:cubicBezTo>
                      <a:pt x="3171" y="7187"/>
                      <a:pt x="3204" y="7188"/>
                      <a:pt x="3243" y="7191"/>
                    </a:cubicBezTo>
                    <a:cubicBezTo>
                      <a:pt x="3385" y="7197"/>
                      <a:pt x="3564" y="7285"/>
                      <a:pt x="3625" y="7380"/>
                    </a:cubicBezTo>
                    <a:cubicBezTo>
                      <a:pt x="3690" y="7475"/>
                      <a:pt x="3826" y="7606"/>
                      <a:pt x="3924" y="7669"/>
                    </a:cubicBezTo>
                    <a:cubicBezTo>
                      <a:pt x="3970" y="7699"/>
                      <a:pt x="3999" y="7714"/>
                      <a:pt x="4010" y="7714"/>
                    </a:cubicBezTo>
                    <a:cubicBezTo>
                      <a:pt x="4031" y="7714"/>
                      <a:pt x="3989" y="7659"/>
                      <a:pt x="3881" y="7542"/>
                    </a:cubicBezTo>
                    <a:lnTo>
                      <a:pt x="3660" y="7301"/>
                    </a:lnTo>
                    <a:lnTo>
                      <a:pt x="4031" y="7328"/>
                    </a:lnTo>
                    <a:cubicBezTo>
                      <a:pt x="4233" y="7344"/>
                      <a:pt x="4448" y="7431"/>
                      <a:pt x="4507" y="7522"/>
                    </a:cubicBezTo>
                    <a:cubicBezTo>
                      <a:pt x="4563" y="7612"/>
                      <a:pt x="4687" y="7720"/>
                      <a:pt x="4774" y="7756"/>
                    </a:cubicBezTo>
                    <a:cubicBezTo>
                      <a:pt x="4806" y="7770"/>
                      <a:pt x="4829" y="7777"/>
                      <a:pt x="4842" y="7777"/>
                    </a:cubicBezTo>
                    <a:cubicBezTo>
                      <a:pt x="4878" y="7777"/>
                      <a:pt x="4841" y="7723"/>
                      <a:pt x="4729" y="7602"/>
                    </a:cubicBezTo>
                    <a:lnTo>
                      <a:pt x="4520" y="7382"/>
                    </a:lnTo>
                    <a:lnTo>
                      <a:pt x="4981" y="7141"/>
                    </a:lnTo>
                    <a:cubicBezTo>
                      <a:pt x="5863" y="6682"/>
                      <a:pt x="6506" y="5601"/>
                      <a:pt x="6361" y="4824"/>
                    </a:cubicBezTo>
                    <a:cubicBezTo>
                      <a:pt x="6311" y="4545"/>
                      <a:pt x="6133" y="4166"/>
                      <a:pt x="5833" y="3695"/>
                    </a:cubicBezTo>
                    <a:cubicBezTo>
                      <a:pt x="5512" y="3190"/>
                      <a:pt x="5308" y="2738"/>
                      <a:pt x="5122" y="2125"/>
                    </a:cubicBezTo>
                    <a:cubicBezTo>
                      <a:pt x="4794" y="1047"/>
                      <a:pt x="4472" y="526"/>
                      <a:pt x="3932" y="206"/>
                    </a:cubicBezTo>
                    <a:cubicBezTo>
                      <a:pt x="3696" y="66"/>
                      <a:pt x="3410" y="1"/>
                      <a:pt x="3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3179400" y="2410600"/>
                <a:ext cx="8000" cy="37450"/>
              </a:xfrm>
              <a:custGeom>
                <a:avLst/>
                <a:gdLst/>
                <a:ahLst/>
                <a:cxnLst/>
                <a:rect l="l" t="t" r="r" b="b"/>
                <a:pathLst>
                  <a:path w="320" h="1498" extrusionOk="0">
                    <a:moveTo>
                      <a:pt x="302" y="0"/>
                    </a:moveTo>
                    <a:cubicBezTo>
                      <a:pt x="284" y="0"/>
                      <a:pt x="225" y="234"/>
                      <a:pt x="133" y="703"/>
                    </a:cubicBezTo>
                    <a:cubicBezTo>
                      <a:pt x="23" y="1267"/>
                      <a:pt x="1" y="1498"/>
                      <a:pt x="58" y="1498"/>
                    </a:cubicBezTo>
                    <a:cubicBezTo>
                      <a:pt x="65" y="1498"/>
                      <a:pt x="72" y="1495"/>
                      <a:pt x="80" y="1490"/>
                    </a:cubicBezTo>
                    <a:cubicBezTo>
                      <a:pt x="93" y="1482"/>
                      <a:pt x="157" y="1131"/>
                      <a:pt x="222" y="715"/>
                    </a:cubicBezTo>
                    <a:cubicBezTo>
                      <a:pt x="296" y="239"/>
                      <a:pt x="319" y="0"/>
                      <a:pt x="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3187175" y="2410800"/>
                <a:ext cx="8750" cy="53775"/>
              </a:xfrm>
              <a:custGeom>
                <a:avLst/>
                <a:gdLst/>
                <a:ahLst/>
                <a:cxnLst/>
                <a:rect l="l" t="t" r="r" b="b"/>
                <a:pathLst>
                  <a:path w="350" h="2151" extrusionOk="0">
                    <a:moveTo>
                      <a:pt x="312" y="0"/>
                    </a:moveTo>
                    <a:cubicBezTo>
                      <a:pt x="310" y="0"/>
                      <a:pt x="307" y="1"/>
                      <a:pt x="305" y="3"/>
                    </a:cubicBezTo>
                    <a:cubicBezTo>
                      <a:pt x="257" y="32"/>
                      <a:pt x="181" y="354"/>
                      <a:pt x="131" y="716"/>
                    </a:cubicBezTo>
                    <a:cubicBezTo>
                      <a:pt x="20" y="1561"/>
                      <a:pt x="0" y="2132"/>
                      <a:pt x="80" y="2150"/>
                    </a:cubicBezTo>
                    <a:cubicBezTo>
                      <a:pt x="81" y="2151"/>
                      <a:pt x="82" y="2151"/>
                      <a:pt x="83" y="2151"/>
                    </a:cubicBezTo>
                    <a:cubicBezTo>
                      <a:pt x="118" y="2151"/>
                      <a:pt x="142" y="1968"/>
                      <a:pt x="137" y="1737"/>
                    </a:cubicBezTo>
                    <a:cubicBezTo>
                      <a:pt x="131" y="1502"/>
                      <a:pt x="187" y="1006"/>
                      <a:pt x="258" y="629"/>
                    </a:cubicBezTo>
                    <a:cubicBezTo>
                      <a:pt x="327" y="272"/>
                      <a:pt x="350"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197275" y="2419250"/>
                <a:ext cx="5300" cy="54875"/>
              </a:xfrm>
              <a:custGeom>
                <a:avLst/>
                <a:gdLst/>
                <a:ahLst/>
                <a:cxnLst/>
                <a:rect l="l" t="t" r="r" b="b"/>
                <a:pathLst>
                  <a:path w="212" h="2195" extrusionOk="0">
                    <a:moveTo>
                      <a:pt x="180" y="0"/>
                    </a:moveTo>
                    <a:cubicBezTo>
                      <a:pt x="153" y="0"/>
                      <a:pt x="99" y="444"/>
                      <a:pt x="58" y="989"/>
                    </a:cubicBezTo>
                    <a:cubicBezTo>
                      <a:pt x="15" y="1538"/>
                      <a:pt x="0" y="2073"/>
                      <a:pt x="21" y="2172"/>
                    </a:cubicBezTo>
                    <a:cubicBezTo>
                      <a:pt x="25" y="2187"/>
                      <a:pt x="29" y="2194"/>
                      <a:pt x="33" y="2194"/>
                    </a:cubicBezTo>
                    <a:cubicBezTo>
                      <a:pt x="56" y="2194"/>
                      <a:pt x="84" y="1974"/>
                      <a:pt x="102" y="1644"/>
                    </a:cubicBezTo>
                    <a:cubicBezTo>
                      <a:pt x="124" y="1253"/>
                      <a:pt x="162" y="728"/>
                      <a:pt x="186" y="475"/>
                    </a:cubicBezTo>
                    <a:cubicBezTo>
                      <a:pt x="211" y="221"/>
                      <a:pt x="207" y="8"/>
                      <a:pt x="181" y="0"/>
                    </a:cubicBezTo>
                    <a:cubicBezTo>
                      <a:pt x="180" y="0"/>
                      <a:pt x="180"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204725" y="2426025"/>
                <a:ext cx="5200" cy="51800"/>
              </a:xfrm>
              <a:custGeom>
                <a:avLst/>
                <a:gdLst/>
                <a:ahLst/>
                <a:cxnLst/>
                <a:rect l="l" t="t" r="r" b="b"/>
                <a:pathLst>
                  <a:path w="208" h="2072" extrusionOk="0">
                    <a:moveTo>
                      <a:pt x="151" y="1"/>
                    </a:moveTo>
                    <a:cubicBezTo>
                      <a:pt x="123" y="1"/>
                      <a:pt x="76" y="406"/>
                      <a:pt x="51" y="909"/>
                    </a:cubicBezTo>
                    <a:cubicBezTo>
                      <a:pt x="4" y="1839"/>
                      <a:pt x="0" y="2072"/>
                      <a:pt x="43" y="2072"/>
                    </a:cubicBezTo>
                    <a:cubicBezTo>
                      <a:pt x="47" y="2072"/>
                      <a:pt x="50" y="2071"/>
                      <a:pt x="54" y="2068"/>
                    </a:cubicBezTo>
                    <a:cubicBezTo>
                      <a:pt x="110" y="2032"/>
                      <a:pt x="208" y="13"/>
                      <a:pt x="151" y="1"/>
                    </a:cubicBezTo>
                    <a:cubicBezTo>
                      <a:pt x="151" y="1"/>
                      <a:pt x="151" y="1"/>
                      <a:pt x="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209425" y="2515150"/>
                <a:ext cx="20725" cy="53050"/>
              </a:xfrm>
              <a:custGeom>
                <a:avLst/>
                <a:gdLst/>
                <a:ahLst/>
                <a:cxnLst/>
                <a:rect l="l" t="t" r="r" b="b"/>
                <a:pathLst>
                  <a:path w="829" h="2122" extrusionOk="0">
                    <a:moveTo>
                      <a:pt x="21" y="0"/>
                    </a:moveTo>
                    <a:cubicBezTo>
                      <a:pt x="20" y="0"/>
                      <a:pt x="20" y="1"/>
                      <a:pt x="20" y="1"/>
                    </a:cubicBezTo>
                    <a:cubicBezTo>
                      <a:pt x="1" y="10"/>
                      <a:pt x="1" y="74"/>
                      <a:pt x="20" y="143"/>
                    </a:cubicBezTo>
                    <a:cubicBezTo>
                      <a:pt x="36" y="210"/>
                      <a:pt x="176" y="584"/>
                      <a:pt x="327" y="966"/>
                    </a:cubicBezTo>
                    <a:cubicBezTo>
                      <a:pt x="477" y="1349"/>
                      <a:pt x="641" y="1787"/>
                      <a:pt x="689" y="1933"/>
                    </a:cubicBezTo>
                    <a:cubicBezTo>
                      <a:pt x="727" y="2047"/>
                      <a:pt x="768" y="2122"/>
                      <a:pt x="788" y="2122"/>
                    </a:cubicBezTo>
                    <a:cubicBezTo>
                      <a:pt x="793" y="2122"/>
                      <a:pt x="797" y="2117"/>
                      <a:pt x="799" y="2108"/>
                    </a:cubicBezTo>
                    <a:cubicBezTo>
                      <a:pt x="828" y="2009"/>
                      <a:pt x="85"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570975" y="2380000"/>
                <a:ext cx="2575" cy="69150"/>
              </a:xfrm>
              <a:custGeom>
                <a:avLst/>
                <a:gdLst/>
                <a:ahLst/>
                <a:cxnLst/>
                <a:rect l="l" t="t" r="r" b="b"/>
                <a:pathLst>
                  <a:path w="103" h="2766" extrusionOk="0">
                    <a:moveTo>
                      <a:pt x="54" y="0"/>
                    </a:moveTo>
                    <a:cubicBezTo>
                      <a:pt x="27" y="0"/>
                      <a:pt x="3" y="612"/>
                      <a:pt x="2" y="1371"/>
                    </a:cubicBezTo>
                    <a:cubicBezTo>
                      <a:pt x="1" y="2135"/>
                      <a:pt x="22" y="2761"/>
                      <a:pt x="50" y="2766"/>
                    </a:cubicBezTo>
                    <a:cubicBezTo>
                      <a:pt x="50" y="2766"/>
                      <a:pt x="50" y="2766"/>
                      <a:pt x="50" y="2766"/>
                    </a:cubicBezTo>
                    <a:cubicBezTo>
                      <a:pt x="80" y="2766"/>
                      <a:pt x="102" y="2156"/>
                      <a:pt x="102" y="1395"/>
                    </a:cubicBezTo>
                    <a:cubicBezTo>
                      <a:pt x="102" y="630"/>
                      <a:pt x="81" y="9"/>
                      <a:pt x="54" y="1"/>
                    </a:cubicBezTo>
                    <a:cubicBezTo>
                      <a:pt x="54" y="0"/>
                      <a:pt x="54" y="0"/>
                      <a:pt x="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577025" y="2418200"/>
                <a:ext cx="3550" cy="53100"/>
              </a:xfrm>
              <a:custGeom>
                <a:avLst/>
                <a:gdLst/>
                <a:ahLst/>
                <a:cxnLst/>
                <a:rect l="l" t="t" r="r" b="b"/>
                <a:pathLst>
                  <a:path w="142" h="2124" extrusionOk="0">
                    <a:moveTo>
                      <a:pt x="102" y="1"/>
                    </a:moveTo>
                    <a:cubicBezTo>
                      <a:pt x="74" y="1"/>
                      <a:pt x="34" y="472"/>
                      <a:pt x="18" y="1047"/>
                    </a:cubicBezTo>
                    <a:cubicBezTo>
                      <a:pt x="1" y="1627"/>
                      <a:pt x="7" y="2115"/>
                      <a:pt x="34" y="2123"/>
                    </a:cubicBezTo>
                    <a:cubicBezTo>
                      <a:pt x="34" y="2123"/>
                      <a:pt x="35" y="2123"/>
                      <a:pt x="35" y="2123"/>
                    </a:cubicBezTo>
                    <a:cubicBezTo>
                      <a:pt x="62" y="2123"/>
                      <a:pt x="101" y="1656"/>
                      <a:pt x="121" y="1077"/>
                    </a:cubicBezTo>
                    <a:cubicBezTo>
                      <a:pt x="141" y="496"/>
                      <a:pt x="135" y="9"/>
                      <a:pt x="102" y="1"/>
                    </a:cubicBezTo>
                    <a:cubicBezTo>
                      <a:pt x="102" y="1"/>
                      <a:pt x="102"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232225" y="2694050"/>
                <a:ext cx="2975" cy="6850"/>
              </a:xfrm>
              <a:custGeom>
                <a:avLst/>
                <a:gdLst/>
                <a:ahLst/>
                <a:cxnLst/>
                <a:rect l="l" t="t" r="r" b="b"/>
                <a:pathLst>
                  <a:path w="119" h="274" extrusionOk="0">
                    <a:moveTo>
                      <a:pt x="37" y="0"/>
                    </a:moveTo>
                    <a:cubicBezTo>
                      <a:pt x="16" y="0"/>
                      <a:pt x="0" y="44"/>
                      <a:pt x="1" y="134"/>
                    </a:cubicBezTo>
                    <a:cubicBezTo>
                      <a:pt x="1" y="202"/>
                      <a:pt x="32" y="266"/>
                      <a:pt x="68" y="273"/>
                    </a:cubicBezTo>
                    <a:cubicBezTo>
                      <a:pt x="70" y="274"/>
                      <a:pt x="72" y="274"/>
                      <a:pt x="74" y="274"/>
                    </a:cubicBezTo>
                    <a:cubicBezTo>
                      <a:pt x="105" y="274"/>
                      <a:pt x="119" y="212"/>
                      <a:pt x="104" y="137"/>
                    </a:cubicBezTo>
                    <a:cubicBezTo>
                      <a:pt x="84" y="46"/>
                      <a:pt x="58" y="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3271650" y="2706600"/>
                <a:ext cx="9875" cy="28575"/>
              </a:xfrm>
              <a:custGeom>
                <a:avLst/>
                <a:gdLst/>
                <a:ahLst/>
                <a:cxnLst/>
                <a:rect l="l" t="t" r="r" b="b"/>
                <a:pathLst>
                  <a:path w="395" h="1143" extrusionOk="0">
                    <a:moveTo>
                      <a:pt x="30" y="1"/>
                    </a:moveTo>
                    <a:cubicBezTo>
                      <a:pt x="0" y="1"/>
                      <a:pt x="42" y="226"/>
                      <a:pt x="121" y="501"/>
                    </a:cubicBezTo>
                    <a:cubicBezTo>
                      <a:pt x="201" y="781"/>
                      <a:pt x="308" y="1066"/>
                      <a:pt x="356" y="1131"/>
                    </a:cubicBezTo>
                    <a:cubicBezTo>
                      <a:pt x="362" y="1139"/>
                      <a:pt x="366" y="1142"/>
                      <a:pt x="370" y="1142"/>
                    </a:cubicBezTo>
                    <a:cubicBezTo>
                      <a:pt x="395" y="1142"/>
                      <a:pt x="352" y="929"/>
                      <a:pt x="266" y="631"/>
                    </a:cubicBezTo>
                    <a:cubicBezTo>
                      <a:pt x="169" y="295"/>
                      <a:pt x="61" y="6"/>
                      <a:pt x="31" y="1"/>
                    </a:cubicBezTo>
                    <a:cubicBezTo>
                      <a:pt x="31" y="1"/>
                      <a:pt x="30" y="1"/>
                      <a:pt x="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3307600" y="2691625"/>
                <a:ext cx="11225" cy="35450"/>
              </a:xfrm>
              <a:custGeom>
                <a:avLst/>
                <a:gdLst/>
                <a:ahLst/>
                <a:cxnLst/>
                <a:rect l="l" t="t" r="r" b="b"/>
                <a:pathLst>
                  <a:path w="449" h="1418" extrusionOk="0">
                    <a:moveTo>
                      <a:pt x="22" y="1"/>
                    </a:moveTo>
                    <a:cubicBezTo>
                      <a:pt x="8" y="1"/>
                      <a:pt x="0" y="34"/>
                      <a:pt x="1" y="103"/>
                    </a:cubicBezTo>
                    <a:cubicBezTo>
                      <a:pt x="4" y="224"/>
                      <a:pt x="362" y="1330"/>
                      <a:pt x="428" y="1415"/>
                    </a:cubicBezTo>
                    <a:cubicBezTo>
                      <a:pt x="429" y="1417"/>
                      <a:pt x="431" y="1418"/>
                      <a:pt x="432" y="1418"/>
                    </a:cubicBezTo>
                    <a:cubicBezTo>
                      <a:pt x="449" y="1418"/>
                      <a:pt x="388" y="1129"/>
                      <a:pt x="286" y="753"/>
                    </a:cubicBezTo>
                    <a:cubicBezTo>
                      <a:pt x="158" y="270"/>
                      <a:pt x="62" y="1"/>
                      <a:pt x="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3314900" y="2688250"/>
                <a:ext cx="10350" cy="34775"/>
              </a:xfrm>
              <a:custGeom>
                <a:avLst/>
                <a:gdLst/>
                <a:ahLst/>
                <a:cxnLst/>
                <a:rect l="l" t="t" r="r" b="b"/>
                <a:pathLst>
                  <a:path w="414" h="1391" extrusionOk="0">
                    <a:moveTo>
                      <a:pt x="27" y="1"/>
                    </a:moveTo>
                    <a:cubicBezTo>
                      <a:pt x="1" y="1"/>
                      <a:pt x="57" y="306"/>
                      <a:pt x="153" y="686"/>
                    </a:cubicBezTo>
                    <a:cubicBezTo>
                      <a:pt x="251" y="1067"/>
                      <a:pt x="356" y="1385"/>
                      <a:pt x="384" y="1390"/>
                    </a:cubicBezTo>
                    <a:cubicBezTo>
                      <a:pt x="385" y="1390"/>
                      <a:pt x="385" y="1390"/>
                      <a:pt x="385" y="1390"/>
                    </a:cubicBezTo>
                    <a:cubicBezTo>
                      <a:pt x="414" y="1390"/>
                      <a:pt x="357" y="1085"/>
                      <a:pt x="260" y="707"/>
                    </a:cubicBezTo>
                    <a:cubicBezTo>
                      <a:pt x="161" y="326"/>
                      <a:pt x="56" y="6"/>
                      <a:pt x="27" y="1"/>
                    </a:cubicBezTo>
                    <a:cubicBezTo>
                      <a:pt x="27" y="1"/>
                      <a:pt x="27" y="1"/>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3303250" y="2697950"/>
                <a:ext cx="9550" cy="26475"/>
              </a:xfrm>
              <a:custGeom>
                <a:avLst/>
                <a:gdLst/>
                <a:ahLst/>
                <a:cxnLst/>
                <a:rect l="l" t="t" r="r" b="b"/>
                <a:pathLst>
                  <a:path w="382" h="1059" extrusionOk="0">
                    <a:moveTo>
                      <a:pt x="34" y="1"/>
                    </a:moveTo>
                    <a:cubicBezTo>
                      <a:pt x="1" y="1"/>
                      <a:pt x="26" y="164"/>
                      <a:pt x="87" y="361"/>
                    </a:cubicBezTo>
                    <a:cubicBezTo>
                      <a:pt x="223" y="794"/>
                      <a:pt x="336" y="1059"/>
                      <a:pt x="363" y="1059"/>
                    </a:cubicBezTo>
                    <a:cubicBezTo>
                      <a:pt x="382" y="1059"/>
                      <a:pt x="362" y="942"/>
                      <a:pt x="288" y="679"/>
                    </a:cubicBezTo>
                    <a:cubicBezTo>
                      <a:pt x="182" y="311"/>
                      <a:pt x="71" y="6"/>
                      <a:pt x="35" y="1"/>
                    </a:cubicBezTo>
                    <a:cubicBezTo>
                      <a:pt x="34" y="1"/>
                      <a:pt x="34" y="1"/>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3588175" y="2605175"/>
                <a:ext cx="18025" cy="38200"/>
              </a:xfrm>
              <a:custGeom>
                <a:avLst/>
                <a:gdLst/>
                <a:ahLst/>
                <a:cxnLst/>
                <a:rect l="l" t="t" r="r" b="b"/>
                <a:pathLst>
                  <a:path w="721" h="1528" extrusionOk="0">
                    <a:moveTo>
                      <a:pt x="100" y="78"/>
                    </a:moveTo>
                    <a:cubicBezTo>
                      <a:pt x="102" y="78"/>
                      <a:pt x="105" y="78"/>
                      <a:pt x="107" y="79"/>
                    </a:cubicBezTo>
                    <a:cubicBezTo>
                      <a:pt x="150" y="87"/>
                      <a:pt x="201" y="155"/>
                      <a:pt x="214" y="227"/>
                    </a:cubicBezTo>
                    <a:cubicBezTo>
                      <a:pt x="222" y="266"/>
                      <a:pt x="219" y="286"/>
                      <a:pt x="208" y="286"/>
                    </a:cubicBezTo>
                    <a:cubicBezTo>
                      <a:pt x="194" y="286"/>
                      <a:pt x="169" y="261"/>
                      <a:pt x="134" y="211"/>
                    </a:cubicBezTo>
                    <a:cubicBezTo>
                      <a:pt x="80" y="137"/>
                      <a:pt x="66" y="78"/>
                      <a:pt x="100" y="78"/>
                    </a:cubicBezTo>
                    <a:close/>
                    <a:moveTo>
                      <a:pt x="239" y="455"/>
                    </a:moveTo>
                    <a:cubicBezTo>
                      <a:pt x="239" y="455"/>
                      <a:pt x="240" y="456"/>
                      <a:pt x="241" y="456"/>
                    </a:cubicBezTo>
                    <a:cubicBezTo>
                      <a:pt x="272" y="462"/>
                      <a:pt x="361" y="619"/>
                      <a:pt x="435" y="797"/>
                    </a:cubicBezTo>
                    <a:cubicBezTo>
                      <a:pt x="507" y="973"/>
                      <a:pt x="540" y="1115"/>
                      <a:pt x="512" y="1115"/>
                    </a:cubicBezTo>
                    <a:cubicBezTo>
                      <a:pt x="511" y="1115"/>
                      <a:pt x="510" y="1115"/>
                      <a:pt x="510" y="1115"/>
                    </a:cubicBezTo>
                    <a:cubicBezTo>
                      <a:pt x="477" y="1108"/>
                      <a:pt x="388" y="953"/>
                      <a:pt x="316" y="773"/>
                    </a:cubicBezTo>
                    <a:cubicBezTo>
                      <a:pt x="242" y="596"/>
                      <a:pt x="209" y="455"/>
                      <a:pt x="239" y="455"/>
                    </a:cubicBezTo>
                    <a:close/>
                    <a:moveTo>
                      <a:pt x="91" y="0"/>
                    </a:moveTo>
                    <a:cubicBezTo>
                      <a:pt x="35" y="0"/>
                      <a:pt x="0" y="33"/>
                      <a:pt x="0" y="88"/>
                    </a:cubicBezTo>
                    <a:cubicBezTo>
                      <a:pt x="1" y="239"/>
                      <a:pt x="399" y="1361"/>
                      <a:pt x="502" y="1501"/>
                    </a:cubicBezTo>
                    <a:cubicBezTo>
                      <a:pt x="515" y="1519"/>
                      <a:pt x="525" y="1528"/>
                      <a:pt x="532" y="1528"/>
                    </a:cubicBezTo>
                    <a:cubicBezTo>
                      <a:pt x="551" y="1528"/>
                      <a:pt x="548" y="1472"/>
                      <a:pt x="522" y="1374"/>
                    </a:cubicBezTo>
                    <a:cubicBezTo>
                      <a:pt x="489" y="1251"/>
                      <a:pt x="473" y="1189"/>
                      <a:pt x="487" y="1189"/>
                    </a:cubicBezTo>
                    <a:cubicBezTo>
                      <a:pt x="501" y="1189"/>
                      <a:pt x="544" y="1248"/>
                      <a:pt x="629" y="1364"/>
                    </a:cubicBezTo>
                    <a:cubicBezTo>
                      <a:pt x="655" y="1400"/>
                      <a:pt x="674" y="1418"/>
                      <a:pt x="685" y="1418"/>
                    </a:cubicBezTo>
                    <a:cubicBezTo>
                      <a:pt x="720" y="1418"/>
                      <a:pt x="669" y="1219"/>
                      <a:pt x="531" y="815"/>
                    </a:cubicBezTo>
                    <a:cubicBezTo>
                      <a:pt x="353" y="301"/>
                      <a:pt x="217" y="25"/>
                      <a:pt x="130" y="5"/>
                    </a:cubicBezTo>
                    <a:cubicBezTo>
                      <a:pt x="116" y="2"/>
                      <a:pt x="103" y="0"/>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3429900" y="2695950"/>
                <a:ext cx="39275" cy="50825"/>
              </a:xfrm>
              <a:custGeom>
                <a:avLst/>
                <a:gdLst/>
                <a:ahLst/>
                <a:cxnLst/>
                <a:rect l="l" t="t" r="r" b="b"/>
                <a:pathLst>
                  <a:path w="1571" h="2033" extrusionOk="0">
                    <a:moveTo>
                      <a:pt x="1530" y="1"/>
                    </a:moveTo>
                    <a:cubicBezTo>
                      <a:pt x="1526" y="1"/>
                      <a:pt x="1521" y="3"/>
                      <a:pt x="1514" y="7"/>
                    </a:cubicBezTo>
                    <a:cubicBezTo>
                      <a:pt x="1425" y="65"/>
                      <a:pt x="1111" y="446"/>
                      <a:pt x="806" y="863"/>
                    </a:cubicBezTo>
                    <a:cubicBezTo>
                      <a:pt x="502" y="1280"/>
                      <a:pt x="195" y="1704"/>
                      <a:pt x="113" y="1815"/>
                    </a:cubicBezTo>
                    <a:cubicBezTo>
                      <a:pt x="34" y="1923"/>
                      <a:pt x="1" y="2024"/>
                      <a:pt x="41" y="2032"/>
                    </a:cubicBezTo>
                    <a:cubicBezTo>
                      <a:pt x="42" y="2032"/>
                      <a:pt x="44" y="2032"/>
                      <a:pt x="46" y="2032"/>
                    </a:cubicBezTo>
                    <a:cubicBezTo>
                      <a:pt x="87" y="2032"/>
                      <a:pt x="171" y="1941"/>
                      <a:pt x="236" y="1822"/>
                    </a:cubicBezTo>
                    <a:cubicBezTo>
                      <a:pt x="304" y="1696"/>
                      <a:pt x="655" y="1216"/>
                      <a:pt x="1018" y="749"/>
                    </a:cubicBezTo>
                    <a:cubicBezTo>
                      <a:pt x="1356" y="317"/>
                      <a:pt x="1571" y="1"/>
                      <a:pt x="1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3439500" y="2706850"/>
                <a:ext cx="39600" cy="53975"/>
              </a:xfrm>
              <a:custGeom>
                <a:avLst/>
                <a:gdLst/>
                <a:ahLst/>
                <a:cxnLst/>
                <a:rect l="l" t="t" r="r" b="b"/>
                <a:pathLst>
                  <a:path w="1584" h="2159" extrusionOk="0">
                    <a:moveTo>
                      <a:pt x="1540" y="1"/>
                    </a:moveTo>
                    <a:cubicBezTo>
                      <a:pt x="1530" y="1"/>
                      <a:pt x="1508" y="14"/>
                      <a:pt x="1479" y="31"/>
                    </a:cubicBezTo>
                    <a:cubicBezTo>
                      <a:pt x="1414" y="75"/>
                      <a:pt x="1049" y="565"/>
                      <a:pt x="668" y="1128"/>
                    </a:cubicBezTo>
                    <a:cubicBezTo>
                      <a:pt x="287" y="1693"/>
                      <a:pt x="1" y="2152"/>
                      <a:pt x="31" y="2159"/>
                    </a:cubicBezTo>
                    <a:cubicBezTo>
                      <a:pt x="31" y="2159"/>
                      <a:pt x="32" y="2159"/>
                      <a:pt x="32" y="2159"/>
                    </a:cubicBezTo>
                    <a:cubicBezTo>
                      <a:pt x="64" y="2159"/>
                      <a:pt x="376" y="1747"/>
                      <a:pt x="725" y="1243"/>
                    </a:cubicBezTo>
                    <a:cubicBezTo>
                      <a:pt x="1432" y="220"/>
                      <a:pt x="1583" y="1"/>
                      <a:pt x="1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3457150" y="2719500"/>
                <a:ext cx="23350" cy="47025"/>
              </a:xfrm>
              <a:custGeom>
                <a:avLst/>
                <a:gdLst/>
                <a:ahLst/>
                <a:cxnLst/>
                <a:rect l="l" t="t" r="r" b="b"/>
                <a:pathLst>
                  <a:path w="934" h="1881" extrusionOk="0">
                    <a:moveTo>
                      <a:pt x="903" y="0"/>
                    </a:moveTo>
                    <a:cubicBezTo>
                      <a:pt x="902" y="0"/>
                      <a:pt x="901" y="0"/>
                      <a:pt x="899" y="1"/>
                    </a:cubicBezTo>
                    <a:cubicBezTo>
                      <a:pt x="858" y="31"/>
                      <a:pt x="630" y="465"/>
                      <a:pt x="398" y="960"/>
                    </a:cubicBezTo>
                    <a:cubicBezTo>
                      <a:pt x="166" y="1455"/>
                      <a:pt x="1" y="1873"/>
                      <a:pt x="33" y="1880"/>
                    </a:cubicBezTo>
                    <a:cubicBezTo>
                      <a:pt x="33" y="1880"/>
                      <a:pt x="33" y="1880"/>
                      <a:pt x="34" y="1880"/>
                    </a:cubicBezTo>
                    <a:cubicBezTo>
                      <a:pt x="71" y="1880"/>
                      <a:pt x="293" y="1451"/>
                      <a:pt x="535" y="923"/>
                    </a:cubicBezTo>
                    <a:cubicBezTo>
                      <a:pt x="770" y="408"/>
                      <a:pt x="933"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3480175" y="2741700"/>
                <a:ext cx="6050" cy="26625"/>
              </a:xfrm>
              <a:custGeom>
                <a:avLst/>
                <a:gdLst/>
                <a:ahLst/>
                <a:cxnLst/>
                <a:rect l="l" t="t" r="r" b="b"/>
                <a:pathLst>
                  <a:path w="242" h="1065" extrusionOk="0">
                    <a:moveTo>
                      <a:pt x="226" y="1"/>
                    </a:moveTo>
                    <a:cubicBezTo>
                      <a:pt x="210" y="1"/>
                      <a:pt x="162" y="177"/>
                      <a:pt x="88" y="528"/>
                    </a:cubicBezTo>
                    <a:cubicBezTo>
                      <a:pt x="25" y="817"/>
                      <a:pt x="1" y="1059"/>
                      <a:pt x="32" y="1064"/>
                    </a:cubicBezTo>
                    <a:cubicBezTo>
                      <a:pt x="32" y="1064"/>
                      <a:pt x="32" y="1064"/>
                      <a:pt x="33" y="1064"/>
                    </a:cubicBezTo>
                    <a:cubicBezTo>
                      <a:pt x="64" y="1064"/>
                      <a:pt x="128" y="819"/>
                      <a:pt x="172" y="517"/>
                    </a:cubicBezTo>
                    <a:cubicBezTo>
                      <a:pt x="225" y="173"/>
                      <a:pt x="241" y="1"/>
                      <a:pt x="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3489000" y="2756850"/>
                <a:ext cx="3250" cy="14475"/>
              </a:xfrm>
              <a:custGeom>
                <a:avLst/>
                <a:gdLst/>
                <a:ahLst/>
                <a:cxnLst/>
                <a:rect l="l" t="t" r="r" b="b"/>
                <a:pathLst>
                  <a:path w="130" h="579" extrusionOk="0">
                    <a:moveTo>
                      <a:pt x="36" y="1"/>
                    </a:moveTo>
                    <a:cubicBezTo>
                      <a:pt x="9" y="1"/>
                      <a:pt x="0" y="119"/>
                      <a:pt x="20" y="263"/>
                    </a:cubicBezTo>
                    <a:cubicBezTo>
                      <a:pt x="50" y="470"/>
                      <a:pt x="83" y="579"/>
                      <a:pt x="104" y="579"/>
                    </a:cubicBezTo>
                    <a:cubicBezTo>
                      <a:pt x="122" y="579"/>
                      <a:pt x="130" y="497"/>
                      <a:pt x="117" y="326"/>
                    </a:cubicBezTo>
                    <a:cubicBezTo>
                      <a:pt x="107" y="152"/>
                      <a:pt x="72" y="5"/>
                      <a:pt x="38" y="1"/>
                    </a:cubicBezTo>
                    <a:cubicBezTo>
                      <a:pt x="38" y="1"/>
                      <a:pt x="37" y="1"/>
                      <a:pt x="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3421425" y="2794175"/>
                <a:ext cx="13750" cy="47825"/>
              </a:xfrm>
              <a:custGeom>
                <a:avLst/>
                <a:gdLst/>
                <a:ahLst/>
                <a:cxnLst/>
                <a:rect l="l" t="t" r="r" b="b"/>
                <a:pathLst>
                  <a:path w="550" h="1913" extrusionOk="0">
                    <a:moveTo>
                      <a:pt x="517" y="0"/>
                    </a:moveTo>
                    <a:cubicBezTo>
                      <a:pt x="464" y="0"/>
                      <a:pt x="387" y="259"/>
                      <a:pt x="215" y="993"/>
                    </a:cubicBezTo>
                    <a:lnTo>
                      <a:pt x="0" y="1913"/>
                    </a:lnTo>
                    <a:lnTo>
                      <a:pt x="1" y="1913"/>
                    </a:lnTo>
                    <a:lnTo>
                      <a:pt x="276" y="990"/>
                    </a:lnTo>
                    <a:cubicBezTo>
                      <a:pt x="433" y="464"/>
                      <a:pt x="550" y="34"/>
                      <a:pt x="542" y="19"/>
                    </a:cubicBezTo>
                    <a:cubicBezTo>
                      <a:pt x="534" y="7"/>
                      <a:pt x="526"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3421275" y="2842000"/>
                <a:ext cx="200" cy="675"/>
              </a:xfrm>
              <a:custGeom>
                <a:avLst/>
                <a:gdLst/>
                <a:ahLst/>
                <a:cxnLst/>
                <a:rect l="l" t="t" r="r" b="b"/>
                <a:pathLst>
                  <a:path w="8" h="27" extrusionOk="0">
                    <a:moveTo>
                      <a:pt x="6" y="1"/>
                    </a:moveTo>
                    <a:lnTo>
                      <a:pt x="1" y="26"/>
                    </a:lnTo>
                    <a:lnTo>
                      <a:pt x="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3490325" y="2789275"/>
                <a:ext cx="24625" cy="44075"/>
              </a:xfrm>
              <a:custGeom>
                <a:avLst/>
                <a:gdLst/>
                <a:ahLst/>
                <a:cxnLst/>
                <a:rect l="l" t="t" r="r" b="b"/>
                <a:pathLst>
                  <a:path w="985" h="1763" extrusionOk="0">
                    <a:moveTo>
                      <a:pt x="943" y="1"/>
                    </a:moveTo>
                    <a:cubicBezTo>
                      <a:pt x="916" y="1"/>
                      <a:pt x="867" y="84"/>
                      <a:pt x="687" y="392"/>
                    </a:cubicBezTo>
                    <a:cubicBezTo>
                      <a:pt x="360" y="952"/>
                      <a:pt x="0" y="1747"/>
                      <a:pt x="67" y="1762"/>
                    </a:cubicBezTo>
                    <a:cubicBezTo>
                      <a:pt x="67" y="1762"/>
                      <a:pt x="68" y="1762"/>
                      <a:pt x="69" y="1762"/>
                    </a:cubicBezTo>
                    <a:cubicBezTo>
                      <a:pt x="100" y="1762"/>
                      <a:pt x="201" y="1583"/>
                      <a:pt x="297" y="1360"/>
                    </a:cubicBezTo>
                    <a:cubicBezTo>
                      <a:pt x="392" y="1134"/>
                      <a:pt x="591" y="747"/>
                      <a:pt x="734" y="507"/>
                    </a:cubicBezTo>
                    <a:cubicBezTo>
                      <a:pt x="879" y="266"/>
                      <a:pt x="984" y="49"/>
                      <a:pt x="970" y="28"/>
                    </a:cubicBezTo>
                    <a:cubicBezTo>
                      <a:pt x="960" y="12"/>
                      <a:pt x="953" y="1"/>
                      <a:pt x="9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3"/>
            <p:cNvGrpSpPr/>
            <p:nvPr/>
          </p:nvGrpSpPr>
          <p:grpSpPr>
            <a:xfrm>
              <a:off x="523850" y="808000"/>
              <a:ext cx="293825" cy="419450"/>
              <a:chOff x="5137750" y="4627575"/>
              <a:chExt cx="293825" cy="419450"/>
            </a:xfrm>
          </p:grpSpPr>
          <p:sp>
            <p:nvSpPr>
              <p:cNvPr id="290" name="Google Shape;290;p3"/>
              <p:cNvSpPr/>
              <p:nvPr/>
            </p:nvSpPr>
            <p:spPr>
              <a:xfrm>
                <a:off x="5137750" y="4627575"/>
                <a:ext cx="293825" cy="419450"/>
              </a:xfrm>
              <a:custGeom>
                <a:avLst/>
                <a:gdLst/>
                <a:ahLst/>
                <a:cxnLst/>
                <a:rect l="l" t="t" r="r" b="b"/>
                <a:pathLst>
                  <a:path w="11753" h="16778" extrusionOk="0">
                    <a:moveTo>
                      <a:pt x="4347" y="254"/>
                    </a:moveTo>
                    <a:cubicBezTo>
                      <a:pt x="4832" y="254"/>
                      <a:pt x="5295" y="264"/>
                      <a:pt x="5422" y="286"/>
                    </a:cubicBezTo>
                    <a:cubicBezTo>
                      <a:pt x="5560" y="309"/>
                      <a:pt x="5669" y="364"/>
                      <a:pt x="5669" y="407"/>
                    </a:cubicBezTo>
                    <a:cubicBezTo>
                      <a:pt x="5669" y="493"/>
                      <a:pt x="5330" y="527"/>
                      <a:pt x="3598" y="612"/>
                    </a:cubicBezTo>
                    <a:cubicBezTo>
                      <a:pt x="3333" y="625"/>
                      <a:pt x="3148" y="632"/>
                      <a:pt x="3019" y="632"/>
                    </a:cubicBezTo>
                    <a:cubicBezTo>
                      <a:pt x="2786" y="632"/>
                      <a:pt x="2738" y="609"/>
                      <a:pt x="2738" y="555"/>
                    </a:cubicBezTo>
                    <a:cubicBezTo>
                      <a:pt x="2738" y="431"/>
                      <a:pt x="2861" y="330"/>
                      <a:pt x="3063" y="293"/>
                    </a:cubicBezTo>
                    <a:cubicBezTo>
                      <a:pt x="3199" y="268"/>
                      <a:pt x="3787" y="254"/>
                      <a:pt x="4347" y="254"/>
                    </a:cubicBezTo>
                    <a:close/>
                    <a:moveTo>
                      <a:pt x="5463" y="643"/>
                    </a:moveTo>
                    <a:cubicBezTo>
                      <a:pt x="5727" y="643"/>
                      <a:pt x="5665" y="680"/>
                      <a:pt x="5636" y="774"/>
                    </a:cubicBezTo>
                    <a:cubicBezTo>
                      <a:pt x="5611" y="860"/>
                      <a:pt x="5573" y="943"/>
                      <a:pt x="5548" y="967"/>
                    </a:cubicBezTo>
                    <a:cubicBezTo>
                      <a:pt x="5524" y="990"/>
                      <a:pt x="4906" y="1019"/>
                      <a:pt x="4177" y="1028"/>
                    </a:cubicBezTo>
                    <a:cubicBezTo>
                      <a:pt x="3813" y="1034"/>
                      <a:pt x="3549" y="1038"/>
                      <a:pt x="3356" y="1038"/>
                    </a:cubicBezTo>
                    <a:cubicBezTo>
                      <a:pt x="2847" y="1038"/>
                      <a:pt x="2834" y="1009"/>
                      <a:pt x="2796" y="907"/>
                    </a:cubicBezTo>
                    <a:cubicBezTo>
                      <a:pt x="2748" y="774"/>
                      <a:pt x="2762" y="762"/>
                      <a:pt x="2986" y="753"/>
                    </a:cubicBezTo>
                    <a:cubicBezTo>
                      <a:pt x="3119" y="748"/>
                      <a:pt x="3649" y="722"/>
                      <a:pt x="4170" y="698"/>
                    </a:cubicBezTo>
                    <a:cubicBezTo>
                      <a:pt x="4884" y="664"/>
                      <a:pt x="5265" y="643"/>
                      <a:pt x="5463" y="643"/>
                    </a:cubicBezTo>
                    <a:close/>
                    <a:moveTo>
                      <a:pt x="3756" y="1349"/>
                    </a:moveTo>
                    <a:cubicBezTo>
                      <a:pt x="3829" y="1349"/>
                      <a:pt x="3837" y="1376"/>
                      <a:pt x="3789" y="1460"/>
                    </a:cubicBezTo>
                    <a:cubicBezTo>
                      <a:pt x="3677" y="1654"/>
                      <a:pt x="3519" y="1837"/>
                      <a:pt x="3471" y="1837"/>
                    </a:cubicBezTo>
                    <a:cubicBezTo>
                      <a:pt x="3463" y="1837"/>
                      <a:pt x="3458" y="1831"/>
                      <a:pt x="3458" y="1819"/>
                    </a:cubicBezTo>
                    <a:cubicBezTo>
                      <a:pt x="3455" y="1662"/>
                      <a:pt x="3654" y="1349"/>
                      <a:pt x="3756" y="1349"/>
                    </a:cubicBezTo>
                    <a:close/>
                    <a:moveTo>
                      <a:pt x="4016" y="1343"/>
                    </a:moveTo>
                    <a:cubicBezTo>
                      <a:pt x="4033" y="1343"/>
                      <a:pt x="4042" y="1358"/>
                      <a:pt x="4042" y="1389"/>
                    </a:cubicBezTo>
                    <a:cubicBezTo>
                      <a:pt x="4042" y="1411"/>
                      <a:pt x="3986" y="1507"/>
                      <a:pt x="3919" y="1605"/>
                    </a:cubicBezTo>
                    <a:cubicBezTo>
                      <a:pt x="3772" y="1817"/>
                      <a:pt x="3713" y="1923"/>
                      <a:pt x="3729" y="1923"/>
                    </a:cubicBezTo>
                    <a:cubicBezTo>
                      <a:pt x="3745" y="1923"/>
                      <a:pt x="3838" y="1814"/>
                      <a:pt x="3995" y="1598"/>
                    </a:cubicBezTo>
                    <a:cubicBezTo>
                      <a:pt x="4128" y="1416"/>
                      <a:pt x="4207" y="1364"/>
                      <a:pt x="4349" y="1364"/>
                    </a:cubicBezTo>
                    <a:cubicBezTo>
                      <a:pt x="4355" y="1364"/>
                      <a:pt x="4360" y="1364"/>
                      <a:pt x="4366" y="1364"/>
                    </a:cubicBezTo>
                    <a:cubicBezTo>
                      <a:pt x="4477" y="1368"/>
                      <a:pt x="4561" y="1383"/>
                      <a:pt x="4561" y="1396"/>
                    </a:cubicBezTo>
                    <a:cubicBezTo>
                      <a:pt x="4561" y="1411"/>
                      <a:pt x="4487" y="1519"/>
                      <a:pt x="4399" y="1637"/>
                    </a:cubicBezTo>
                    <a:cubicBezTo>
                      <a:pt x="4311" y="1753"/>
                      <a:pt x="4236" y="1876"/>
                      <a:pt x="4236" y="1904"/>
                    </a:cubicBezTo>
                    <a:cubicBezTo>
                      <a:pt x="4236" y="1907"/>
                      <a:pt x="4237" y="1909"/>
                      <a:pt x="4239" y="1909"/>
                    </a:cubicBezTo>
                    <a:cubicBezTo>
                      <a:pt x="4258" y="1909"/>
                      <a:pt x="4350" y="1805"/>
                      <a:pt x="4459" y="1659"/>
                    </a:cubicBezTo>
                    <a:cubicBezTo>
                      <a:pt x="4645" y="1413"/>
                      <a:pt x="4702" y="1370"/>
                      <a:pt x="4895" y="1370"/>
                    </a:cubicBezTo>
                    <a:cubicBezTo>
                      <a:pt x="4911" y="1370"/>
                      <a:pt x="4929" y="1370"/>
                      <a:pt x="4947" y="1371"/>
                    </a:cubicBezTo>
                    <a:cubicBezTo>
                      <a:pt x="5092" y="1375"/>
                      <a:pt x="5212" y="1395"/>
                      <a:pt x="5212" y="1412"/>
                    </a:cubicBezTo>
                    <a:cubicBezTo>
                      <a:pt x="5212" y="1433"/>
                      <a:pt x="5155" y="1534"/>
                      <a:pt x="5081" y="1643"/>
                    </a:cubicBezTo>
                    <a:cubicBezTo>
                      <a:pt x="5008" y="1753"/>
                      <a:pt x="4951" y="1867"/>
                      <a:pt x="4951" y="1904"/>
                    </a:cubicBezTo>
                    <a:cubicBezTo>
                      <a:pt x="4951" y="1910"/>
                      <a:pt x="4953" y="1913"/>
                      <a:pt x="4957" y="1913"/>
                    </a:cubicBezTo>
                    <a:cubicBezTo>
                      <a:pt x="4974" y="1913"/>
                      <a:pt x="5032" y="1845"/>
                      <a:pt x="5098" y="1742"/>
                    </a:cubicBezTo>
                    <a:lnTo>
                      <a:pt x="5246" y="1515"/>
                    </a:lnTo>
                    <a:lnTo>
                      <a:pt x="5287" y="2589"/>
                    </a:lnTo>
                    <a:cubicBezTo>
                      <a:pt x="5310" y="3181"/>
                      <a:pt x="5362" y="3790"/>
                      <a:pt x="5402" y="3945"/>
                    </a:cubicBezTo>
                    <a:cubicBezTo>
                      <a:pt x="5621" y="4791"/>
                      <a:pt x="6091" y="5282"/>
                      <a:pt x="7291" y="5916"/>
                    </a:cubicBezTo>
                    <a:cubicBezTo>
                      <a:pt x="9153" y="6900"/>
                      <a:pt x="10124" y="7693"/>
                      <a:pt x="10737" y="8732"/>
                    </a:cubicBezTo>
                    <a:cubicBezTo>
                      <a:pt x="11204" y="9521"/>
                      <a:pt x="11290" y="9735"/>
                      <a:pt x="11160" y="9786"/>
                    </a:cubicBezTo>
                    <a:cubicBezTo>
                      <a:pt x="11098" y="9810"/>
                      <a:pt x="10994" y="9822"/>
                      <a:pt x="10907" y="9822"/>
                    </a:cubicBezTo>
                    <a:cubicBezTo>
                      <a:pt x="10820" y="9822"/>
                      <a:pt x="10750" y="9810"/>
                      <a:pt x="10750" y="9787"/>
                    </a:cubicBezTo>
                    <a:cubicBezTo>
                      <a:pt x="10750" y="9766"/>
                      <a:pt x="10779" y="9689"/>
                      <a:pt x="10818" y="9619"/>
                    </a:cubicBezTo>
                    <a:cubicBezTo>
                      <a:pt x="10855" y="9546"/>
                      <a:pt x="10875" y="9453"/>
                      <a:pt x="10859" y="9409"/>
                    </a:cubicBezTo>
                    <a:cubicBezTo>
                      <a:pt x="10857" y="9401"/>
                      <a:pt x="10852" y="9397"/>
                      <a:pt x="10847" y="9397"/>
                    </a:cubicBezTo>
                    <a:cubicBezTo>
                      <a:pt x="10823" y="9397"/>
                      <a:pt x="10773" y="9475"/>
                      <a:pt x="10723" y="9599"/>
                    </a:cubicBezTo>
                    <a:cubicBezTo>
                      <a:pt x="10612" y="9863"/>
                      <a:pt x="10609" y="9866"/>
                      <a:pt x="10120" y="9948"/>
                    </a:cubicBezTo>
                    <a:cubicBezTo>
                      <a:pt x="9905" y="9983"/>
                      <a:pt x="9717" y="10005"/>
                      <a:pt x="9639" y="10005"/>
                    </a:cubicBezTo>
                    <a:cubicBezTo>
                      <a:pt x="9617" y="10005"/>
                      <a:pt x="9604" y="10003"/>
                      <a:pt x="9601" y="10000"/>
                    </a:cubicBezTo>
                    <a:cubicBezTo>
                      <a:pt x="9586" y="9982"/>
                      <a:pt x="9606" y="9879"/>
                      <a:pt x="9648" y="9762"/>
                    </a:cubicBezTo>
                    <a:cubicBezTo>
                      <a:pt x="9703" y="9602"/>
                      <a:pt x="9706" y="9521"/>
                      <a:pt x="9679" y="9521"/>
                    </a:cubicBezTo>
                    <a:cubicBezTo>
                      <a:pt x="9653" y="9521"/>
                      <a:pt x="9600" y="9596"/>
                      <a:pt x="9539" y="9748"/>
                    </a:cubicBezTo>
                    <a:cubicBezTo>
                      <a:pt x="9484" y="9887"/>
                      <a:pt x="9419" y="9982"/>
                      <a:pt x="9383" y="9982"/>
                    </a:cubicBezTo>
                    <a:cubicBezTo>
                      <a:pt x="9380" y="9982"/>
                      <a:pt x="9376" y="9981"/>
                      <a:pt x="9374" y="9980"/>
                    </a:cubicBezTo>
                    <a:cubicBezTo>
                      <a:pt x="9363" y="9973"/>
                      <a:pt x="9353" y="9970"/>
                      <a:pt x="9345" y="9970"/>
                    </a:cubicBezTo>
                    <a:cubicBezTo>
                      <a:pt x="9327" y="9970"/>
                      <a:pt x="9315" y="9985"/>
                      <a:pt x="9315" y="10010"/>
                    </a:cubicBezTo>
                    <a:cubicBezTo>
                      <a:pt x="9315" y="10049"/>
                      <a:pt x="9287" y="10080"/>
                      <a:pt x="9250" y="10080"/>
                    </a:cubicBezTo>
                    <a:cubicBezTo>
                      <a:pt x="9214" y="10080"/>
                      <a:pt x="9288" y="9874"/>
                      <a:pt x="9415" y="9620"/>
                    </a:cubicBezTo>
                    <a:cubicBezTo>
                      <a:pt x="9545" y="9366"/>
                      <a:pt x="9628" y="9132"/>
                      <a:pt x="9606" y="9094"/>
                    </a:cubicBezTo>
                    <a:cubicBezTo>
                      <a:pt x="9590" y="9070"/>
                      <a:pt x="9574" y="9056"/>
                      <a:pt x="9556" y="9056"/>
                    </a:cubicBezTo>
                    <a:cubicBezTo>
                      <a:pt x="9496" y="9056"/>
                      <a:pt x="9411" y="9201"/>
                      <a:pt x="9228" y="9589"/>
                    </a:cubicBezTo>
                    <a:cubicBezTo>
                      <a:pt x="9056" y="9954"/>
                      <a:pt x="8905" y="10155"/>
                      <a:pt x="8809" y="10155"/>
                    </a:cubicBezTo>
                    <a:cubicBezTo>
                      <a:pt x="8792" y="10155"/>
                      <a:pt x="8776" y="10148"/>
                      <a:pt x="8762" y="10135"/>
                    </a:cubicBezTo>
                    <a:cubicBezTo>
                      <a:pt x="8744" y="10117"/>
                      <a:pt x="8863" y="9803"/>
                      <a:pt x="9023" y="9439"/>
                    </a:cubicBezTo>
                    <a:cubicBezTo>
                      <a:pt x="9321" y="8763"/>
                      <a:pt x="9357" y="8645"/>
                      <a:pt x="9264" y="8645"/>
                    </a:cubicBezTo>
                    <a:cubicBezTo>
                      <a:pt x="9232" y="8645"/>
                      <a:pt x="9079" y="8938"/>
                      <a:pt x="8926" y="9298"/>
                    </a:cubicBezTo>
                    <a:cubicBezTo>
                      <a:pt x="8595" y="10067"/>
                      <a:pt x="8506" y="10208"/>
                      <a:pt x="8352" y="10208"/>
                    </a:cubicBezTo>
                    <a:cubicBezTo>
                      <a:pt x="8257" y="10208"/>
                      <a:pt x="8310" y="10051"/>
                      <a:pt x="8649" y="9361"/>
                    </a:cubicBezTo>
                    <a:cubicBezTo>
                      <a:pt x="8877" y="8891"/>
                      <a:pt x="9041" y="8482"/>
                      <a:pt x="9018" y="8442"/>
                    </a:cubicBezTo>
                    <a:cubicBezTo>
                      <a:pt x="9004" y="8419"/>
                      <a:pt x="8991" y="8405"/>
                      <a:pt x="8974" y="8405"/>
                    </a:cubicBezTo>
                    <a:cubicBezTo>
                      <a:pt x="8912" y="8405"/>
                      <a:pt x="8804" y="8608"/>
                      <a:pt x="8443" y="9340"/>
                    </a:cubicBezTo>
                    <a:cubicBezTo>
                      <a:pt x="8145" y="9941"/>
                      <a:pt x="7980" y="10207"/>
                      <a:pt x="7883" y="10238"/>
                    </a:cubicBezTo>
                    <a:cubicBezTo>
                      <a:pt x="7827" y="10255"/>
                      <a:pt x="7787" y="10265"/>
                      <a:pt x="7760" y="10265"/>
                    </a:cubicBezTo>
                    <a:cubicBezTo>
                      <a:pt x="7684" y="10265"/>
                      <a:pt x="7719" y="10187"/>
                      <a:pt x="7860" y="9980"/>
                    </a:cubicBezTo>
                    <a:cubicBezTo>
                      <a:pt x="8160" y="9536"/>
                      <a:pt x="8813" y="7993"/>
                      <a:pt x="8711" y="7993"/>
                    </a:cubicBezTo>
                    <a:cubicBezTo>
                      <a:pt x="8705" y="7993"/>
                      <a:pt x="8696" y="7999"/>
                      <a:pt x="8684" y="8011"/>
                    </a:cubicBezTo>
                    <a:cubicBezTo>
                      <a:pt x="8662" y="8034"/>
                      <a:pt x="8486" y="8410"/>
                      <a:pt x="8296" y="8846"/>
                    </a:cubicBezTo>
                    <a:cubicBezTo>
                      <a:pt x="8104" y="9282"/>
                      <a:pt x="7857" y="9779"/>
                      <a:pt x="7750" y="9948"/>
                    </a:cubicBezTo>
                    <a:cubicBezTo>
                      <a:pt x="7513" y="10317"/>
                      <a:pt x="7642" y="10291"/>
                      <a:pt x="5147" y="10436"/>
                    </a:cubicBezTo>
                    <a:cubicBezTo>
                      <a:pt x="4196" y="10489"/>
                      <a:pt x="3333" y="10548"/>
                      <a:pt x="3224" y="10564"/>
                    </a:cubicBezTo>
                    <a:cubicBezTo>
                      <a:pt x="3115" y="10581"/>
                      <a:pt x="2709" y="10612"/>
                      <a:pt x="2313" y="10636"/>
                    </a:cubicBezTo>
                    <a:cubicBezTo>
                      <a:pt x="2092" y="10649"/>
                      <a:pt x="1937" y="10656"/>
                      <a:pt x="1835" y="10656"/>
                    </a:cubicBezTo>
                    <a:cubicBezTo>
                      <a:pt x="1665" y="10656"/>
                      <a:pt x="1636" y="10637"/>
                      <a:pt x="1678" y="10595"/>
                    </a:cubicBezTo>
                    <a:cubicBezTo>
                      <a:pt x="1770" y="10499"/>
                      <a:pt x="1783" y="10446"/>
                      <a:pt x="1747" y="10446"/>
                    </a:cubicBezTo>
                    <a:cubicBezTo>
                      <a:pt x="1717" y="10446"/>
                      <a:pt x="1655" y="10481"/>
                      <a:pt x="1576" y="10556"/>
                    </a:cubicBezTo>
                    <a:cubicBezTo>
                      <a:pt x="1479" y="10650"/>
                      <a:pt x="1357" y="10731"/>
                      <a:pt x="1315" y="10731"/>
                    </a:cubicBezTo>
                    <a:cubicBezTo>
                      <a:pt x="1194" y="10731"/>
                      <a:pt x="1334" y="10503"/>
                      <a:pt x="1679" y="10131"/>
                    </a:cubicBezTo>
                    <a:cubicBezTo>
                      <a:pt x="1838" y="9962"/>
                      <a:pt x="1939" y="9819"/>
                      <a:pt x="1900" y="9819"/>
                    </a:cubicBezTo>
                    <a:cubicBezTo>
                      <a:pt x="1822" y="9819"/>
                      <a:pt x="1408" y="10289"/>
                      <a:pt x="1249" y="10556"/>
                    </a:cubicBezTo>
                    <a:cubicBezTo>
                      <a:pt x="1156" y="10711"/>
                      <a:pt x="1104" y="10731"/>
                      <a:pt x="799" y="10731"/>
                    </a:cubicBezTo>
                    <a:cubicBezTo>
                      <a:pt x="486" y="10731"/>
                      <a:pt x="454" y="10718"/>
                      <a:pt x="454" y="10588"/>
                    </a:cubicBezTo>
                    <a:cubicBezTo>
                      <a:pt x="462" y="10260"/>
                      <a:pt x="674" y="9564"/>
                      <a:pt x="924" y="9057"/>
                    </a:cubicBezTo>
                    <a:cubicBezTo>
                      <a:pt x="1148" y="8602"/>
                      <a:pt x="1336" y="8367"/>
                      <a:pt x="2187" y="7467"/>
                    </a:cubicBezTo>
                    <a:cubicBezTo>
                      <a:pt x="3440" y="6145"/>
                      <a:pt x="3535" y="5980"/>
                      <a:pt x="3571" y="5064"/>
                    </a:cubicBezTo>
                    <a:cubicBezTo>
                      <a:pt x="3587" y="4686"/>
                      <a:pt x="3567" y="3862"/>
                      <a:pt x="3527" y="3223"/>
                    </a:cubicBezTo>
                    <a:lnTo>
                      <a:pt x="3455" y="2066"/>
                    </a:lnTo>
                    <a:lnTo>
                      <a:pt x="3692" y="1709"/>
                    </a:lnTo>
                    <a:cubicBezTo>
                      <a:pt x="3847" y="1475"/>
                      <a:pt x="3966" y="1343"/>
                      <a:pt x="4016" y="1343"/>
                    </a:cubicBezTo>
                    <a:close/>
                    <a:moveTo>
                      <a:pt x="10953" y="10014"/>
                    </a:moveTo>
                    <a:cubicBezTo>
                      <a:pt x="10984" y="10014"/>
                      <a:pt x="11012" y="10085"/>
                      <a:pt x="11012" y="10170"/>
                    </a:cubicBezTo>
                    <a:cubicBezTo>
                      <a:pt x="11012" y="10254"/>
                      <a:pt x="10969" y="10428"/>
                      <a:pt x="10918" y="10544"/>
                    </a:cubicBezTo>
                    <a:lnTo>
                      <a:pt x="10823" y="10763"/>
                    </a:lnTo>
                    <a:lnTo>
                      <a:pt x="10820" y="10536"/>
                    </a:lnTo>
                    <a:cubicBezTo>
                      <a:pt x="10819" y="10250"/>
                      <a:pt x="10878" y="10014"/>
                      <a:pt x="10953" y="10014"/>
                    </a:cubicBezTo>
                    <a:close/>
                    <a:moveTo>
                      <a:pt x="9681" y="10208"/>
                    </a:moveTo>
                    <a:cubicBezTo>
                      <a:pt x="9733" y="10208"/>
                      <a:pt x="9773" y="10246"/>
                      <a:pt x="9772" y="10294"/>
                    </a:cubicBezTo>
                    <a:cubicBezTo>
                      <a:pt x="9773" y="10380"/>
                      <a:pt x="9499" y="10850"/>
                      <a:pt x="9458" y="10850"/>
                    </a:cubicBezTo>
                    <a:cubicBezTo>
                      <a:pt x="9454" y="10850"/>
                      <a:pt x="9453" y="10847"/>
                      <a:pt x="9452" y="10841"/>
                    </a:cubicBezTo>
                    <a:cubicBezTo>
                      <a:pt x="9446" y="10658"/>
                      <a:pt x="9609" y="10208"/>
                      <a:pt x="9681" y="10208"/>
                    </a:cubicBezTo>
                    <a:close/>
                    <a:moveTo>
                      <a:pt x="8770" y="10339"/>
                    </a:moveTo>
                    <a:cubicBezTo>
                      <a:pt x="8837" y="10339"/>
                      <a:pt x="8805" y="10453"/>
                      <a:pt x="8653" y="10758"/>
                    </a:cubicBezTo>
                    <a:cubicBezTo>
                      <a:pt x="8543" y="10981"/>
                      <a:pt x="8443" y="11160"/>
                      <a:pt x="8425" y="11160"/>
                    </a:cubicBezTo>
                    <a:cubicBezTo>
                      <a:pt x="8425" y="11160"/>
                      <a:pt x="8424" y="11159"/>
                      <a:pt x="8424" y="11159"/>
                    </a:cubicBezTo>
                    <a:cubicBezTo>
                      <a:pt x="8369" y="11104"/>
                      <a:pt x="8692" y="10339"/>
                      <a:pt x="8770" y="10339"/>
                    </a:cubicBezTo>
                    <a:close/>
                    <a:moveTo>
                      <a:pt x="512" y="10924"/>
                    </a:moveTo>
                    <a:cubicBezTo>
                      <a:pt x="549" y="10924"/>
                      <a:pt x="564" y="10972"/>
                      <a:pt x="543" y="11056"/>
                    </a:cubicBezTo>
                    <a:cubicBezTo>
                      <a:pt x="525" y="11128"/>
                      <a:pt x="485" y="11202"/>
                      <a:pt x="452" y="11222"/>
                    </a:cubicBezTo>
                    <a:cubicBezTo>
                      <a:pt x="446" y="11225"/>
                      <a:pt x="441" y="11227"/>
                      <a:pt x="436" y="11227"/>
                    </a:cubicBezTo>
                    <a:cubicBezTo>
                      <a:pt x="384" y="11227"/>
                      <a:pt x="374" y="11029"/>
                      <a:pt x="433" y="10971"/>
                    </a:cubicBezTo>
                    <a:cubicBezTo>
                      <a:pt x="464" y="10939"/>
                      <a:pt x="492" y="10924"/>
                      <a:pt x="512" y="10924"/>
                    </a:cubicBezTo>
                    <a:close/>
                    <a:moveTo>
                      <a:pt x="9990" y="10150"/>
                    </a:moveTo>
                    <a:cubicBezTo>
                      <a:pt x="10009" y="10150"/>
                      <a:pt x="10003" y="10283"/>
                      <a:pt x="9959" y="10567"/>
                    </a:cubicBezTo>
                    <a:cubicBezTo>
                      <a:pt x="9904" y="10936"/>
                      <a:pt x="9794" y="11301"/>
                      <a:pt x="9742" y="11301"/>
                    </a:cubicBezTo>
                    <a:cubicBezTo>
                      <a:pt x="9739" y="11301"/>
                      <a:pt x="9736" y="11300"/>
                      <a:pt x="9733" y="11297"/>
                    </a:cubicBezTo>
                    <a:cubicBezTo>
                      <a:pt x="9720" y="11283"/>
                      <a:pt x="9752" y="11069"/>
                      <a:pt x="9801" y="10821"/>
                    </a:cubicBezTo>
                    <a:cubicBezTo>
                      <a:pt x="9892" y="10388"/>
                      <a:pt x="9964" y="10150"/>
                      <a:pt x="9990" y="10150"/>
                    </a:cubicBezTo>
                    <a:close/>
                    <a:moveTo>
                      <a:pt x="9184" y="10269"/>
                    </a:moveTo>
                    <a:cubicBezTo>
                      <a:pt x="9217" y="10269"/>
                      <a:pt x="9200" y="10401"/>
                      <a:pt x="9117" y="10613"/>
                    </a:cubicBezTo>
                    <a:cubicBezTo>
                      <a:pt x="8967" y="10993"/>
                      <a:pt x="8673" y="11552"/>
                      <a:pt x="8626" y="11552"/>
                    </a:cubicBezTo>
                    <a:cubicBezTo>
                      <a:pt x="8624" y="11552"/>
                      <a:pt x="8623" y="11552"/>
                      <a:pt x="8622" y="11551"/>
                    </a:cubicBezTo>
                    <a:cubicBezTo>
                      <a:pt x="8599" y="11531"/>
                      <a:pt x="8867" y="10861"/>
                      <a:pt x="9059" y="10450"/>
                    </a:cubicBezTo>
                    <a:cubicBezTo>
                      <a:pt x="9119" y="10325"/>
                      <a:pt x="9162" y="10269"/>
                      <a:pt x="9184" y="10269"/>
                    </a:cubicBezTo>
                    <a:close/>
                    <a:moveTo>
                      <a:pt x="752" y="10925"/>
                    </a:moveTo>
                    <a:cubicBezTo>
                      <a:pt x="809" y="10925"/>
                      <a:pt x="781" y="11052"/>
                      <a:pt x="663" y="11320"/>
                    </a:cubicBezTo>
                    <a:cubicBezTo>
                      <a:pt x="571" y="11529"/>
                      <a:pt x="521" y="11621"/>
                      <a:pt x="493" y="11621"/>
                    </a:cubicBezTo>
                    <a:cubicBezTo>
                      <a:pt x="481" y="11621"/>
                      <a:pt x="473" y="11604"/>
                      <a:pt x="468" y="11571"/>
                    </a:cubicBezTo>
                    <a:cubicBezTo>
                      <a:pt x="440" y="11389"/>
                      <a:pt x="643" y="10925"/>
                      <a:pt x="752" y="10925"/>
                    </a:cubicBezTo>
                    <a:close/>
                    <a:moveTo>
                      <a:pt x="9495" y="10233"/>
                    </a:moveTo>
                    <a:cubicBezTo>
                      <a:pt x="9496" y="10233"/>
                      <a:pt x="9498" y="10234"/>
                      <a:pt x="9499" y="10235"/>
                    </a:cubicBezTo>
                    <a:cubicBezTo>
                      <a:pt x="9514" y="10248"/>
                      <a:pt x="9460" y="10496"/>
                      <a:pt x="9382" y="10775"/>
                    </a:cubicBezTo>
                    <a:cubicBezTo>
                      <a:pt x="9267" y="11191"/>
                      <a:pt x="8812" y="12151"/>
                      <a:pt x="8740" y="12151"/>
                    </a:cubicBezTo>
                    <a:cubicBezTo>
                      <a:pt x="8734" y="12151"/>
                      <a:pt x="8731" y="12145"/>
                      <a:pt x="8730" y="12131"/>
                    </a:cubicBezTo>
                    <a:cubicBezTo>
                      <a:pt x="8726" y="11915"/>
                      <a:pt x="9406" y="10233"/>
                      <a:pt x="9495" y="10233"/>
                    </a:cubicBezTo>
                    <a:close/>
                    <a:moveTo>
                      <a:pt x="9625" y="10861"/>
                    </a:moveTo>
                    <a:cubicBezTo>
                      <a:pt x="9638" y="10861"/>
                      <a:pt x="9629" y="11001"/>
                      <a:pt x="9605" y="11170"/>
                    </a:cubicBezTo>
                    <a:cubicBezTo>
                      <a:pt x="9579" y="11338"/>
                      <a:pt x="9531" y="11552"/>
                      <a:pt x="9499" y="11642"/>
                    </a:cubicBezTo>
                    <a:cubicBezTo>
                      <a:pt x="9414" y="11874"/>
                      <a:pt x="9138" y="12342"/>
                      <a:pt x="9088" y="12342"/>
                    </a:cubicBezTo>
                    <a:cubicBezTo>
                      <a:pt x="9086" y="12342"/>
                      <a:pt x="9085" y="12341"/>
                      <a:pt x="9083" y="12340"/>
                    </a:cubicBezTo>
                    <a:cubicBezTo>
                      <a:pt x="8992" y="12249"/>
                      <a:pt x="9499" y="10861"/>
                      <a:pt x="9625" y="10861"/>
                    </a:cubicBezTo>
                    <a:close/>
                    <a:moveTo>
                      <a:pt x="9793" y="11527"/>
                    </a:moveTo>
                    <a:cubicBezTo>
                      <a:pt x="9814" y="11527"/>
                      <a:pt x="9801" y="11630"/>
                      <a:pt x="9760" y="11852"/>
                    </a:cubicBezTo>
                    <a:cubicBezTo>
                      <a:pt x="9705" y="12151"/>
                      <a:pt x="9547" y="12555"/>
                      <a:pt x="9486" y="12555"/>
                    </a:cubicBezTo>
                    <a:cubicBezTo>
                      <a:pt x="9442" y="12555"/>
                      <a:pt x="9622" y="11806"/>
                      <a:pt x="9700" y="11663"/>
                    </a:cubicBezTo>
                    <a:cubicBezTo>
                      <a:pt x="9748" y="11575"/>
                      <a:pt x="9778" y="11527"/>
                      <a:pt x="9793" y="11527"/>
                    </a:cubicBezTo>
                    <a:close/>
                    <a:moveTo>
                      <a:pt x="1593" y="10864"/>
                    </a:moveTo>
                    <a:cubicBezTo>
                      <a:pt x="1617" y="10864"/>
                      <a:pt x="1632" y="10872"/>
                      <a:pt x="1632" y="10890"/>
                    </a:cubicBezTo>
                    <a:cubicBezTo>
                      <a:pt x="1632" y="10904"/>
                      <a:pt x="1503" y="11162"/>
                      <a:pt x="1344" y="11460"/>
                    </a:cubicBezTo>
                    <a:cubicBezTo>
                      <a:pt x="1184" y="11759"/>
                      <a:pt x="973" y="12209"/>
                      <a:pt x="874" y="12460"/>
                    </a:cubicBezTo>
                    <a:lnTo>
                      <a:pt x="694" y="12914"/>
                    </a:lnTo>
                    <a:lnTo>
                      <a:pt x="633" y="12704"/>
                    </a:lnTo>
                    <a:cubicBezTo>
                      <a:pt x="549" y="12415"/>
                      <a:pt x="615" y="12145"/>
                      <a:pt x="917" y="11544"/>
                    </a:cubicBezTo>
                    <a:cubicBezTo>
                      <a:pt x="1057" y="11263"/>
                      <a:pt x="1163" y="11017"/>
                      <a:pt x="1147" y="11004"/>
                    </a:cubicBezTo>
                    <a:cubicBezTo>
                      <a:pt x="1147" y="11004"/>
                      <a:pt x="1146" y="11003"/>
                      <a:pt x="1145" y="11003"/>
                    </a:cubicBezTo>
                    <a:cubicBezTo>
                      <a:pt x="1122" y="11003"/>
                      <a:pt x="978" y="11260"/>
                      <a:pt x="822" y="11584"/>
                    </a:cubicBezTo>
                    <a:cubicBezTo>
                      <a:pt x="653" y="11930"/>
                      <a:pt x="538" y="12093"/>
                      <a:pt x="497" y="12093"/>
                    </a:cubicBezTo>
                    <a:cubicBezTo>
                      <a:pt x="449" y="12093"/>
                      <a:pt x="504" y="11868"/>
                      <a:pt x="695" y="11453"/>
                    </a:cubicBezTo>
                    <a:cubicBezTo>
                      <a:pt x="899" y="11009"/>
                      <a:pt x="944" y="10937"/>
                      <a:pt x="1076" y="10937"/>
                    </a:cubicBezTo>
                    <a:cubicBezTo>
                      <a:pt x="1087" y="10937"/>
                      <a:pt x="1099" y="10938"/>
                      <a:pt x="1111" y="10938"/>
                    </a:cubicBezTo>
                    <a:lnTo>
                      <a:pt x="1287" y="10952"/>
                    </a:lnTo>
                    <a:lnTo>
                      <a:pt x="1167" y="11217"/>
                    </a:lnTo>
                    <a:cubicBezTo>
                      <a:pt x="1102" y="11360"/>
                      <a:pt x="1049" y="11540"/>
                      <a:pt x="1053" y="11611"/>
                    </a:cubicBezTo>
                    <a:cubicBezTo>
                      <a:pt x="1055" y="11659"/>
                      <a:pt x="1059" y="11683"/>
                      <a:pt x="1066" y="11683"/>
                    </a:cubicBezTo>
                    <a:cubicBezTo>
                      <a:pt x="1074" y="11683"/>
                      <a:pt x="1088" y="11650"/>
                      <a:pt x="1110" y="11579"/>
                    </a:cubicBezTo>
                    <a:cubicBezTo>
                      <a:pt x="1182" y="11345"/>
                      <a:pt x="1382" y="10968"/>
                      <a:pt x="1464" y="10912"/>
                    </a:cubicBezTo>
                    <a:cubicBezTo>
                      <a:pt x="1510" y="10881"/>
                      <a:pt x="1559" y="10864"/>
                      <a:pt x="1593" y="10864"/>
                    </a:cubicBezTo>
                    <a:close/>
                    <a:moveTo>
                      <a:pt x="10316" y="10080"/>
                    </a:moveTo>
                    <a:cubicBezTo>
                      <a:pt x="10350" y="10080"/>
                      <a:pt x="10364" y="10538"/>
                      <a:pt x="10354" y="11104"/>
                    </a:cubicBezTo>
                    <a:lnTo>
                      <a:pt x="10330" y="12131"/>
                    </a:lnTo>
                    <a:lnTo>
                      <a:pt x="10009" y="12639"/>
                    </a:lnTo>
                    <a:cubicBezTo>
                      <a:pt x="9840" y="12910"/>
                      <a:pt x="9686" y="13116"/>
                      <a:pt x="9661" y="13116"/>
                    </a:cubicBezTo>
                    <a:cubicBezTo>
                      <a:pt x="9660" y="13116"/>
                      <a:pt x="9659" y="13116"/>
                      <a:pt x="9658" y="13115"/>
                    </a:cubicBezTo>
                    <a:cubicBezTo>
                      <a:pt x="9582" y="13038"/>
                      <a:pt x="9793" y="12405"/>
                      <a:pt x="10034" y="11988"/>
                    </a:cubicBezTo>
                    <a:cubicBezTo>
                      <a:pt x="10180" y="11734"/>
                      <a:pt x="10295" y="11500"/>
                      <a:pt x="10295" y="11460"/>
                    </a:cubicBezTo>
                    <a:cubicBezTo>
                      <a:pt x="10295" y="11407"/>
                      <a:pt x="10280" y="11382"/>
                      <a:pt x="10255" y="11382"/>
                    </a:cubicBezTo>
                    <a:cubicBezTo>
                      <a:pt x="10207" y="11382"/>
                      <a:pt x="10120" y="11479"/>
                      <a:pt x="10037" y="11643"/>
                    </a:cubicBezTo>
                    <a:cubicBezTo>
                      <a:pt x="9963" y="11786"/>
                      <a:pt x="9890" y="11904"/>
                      <a:pt x="9872" y="11904"/>
                    </a:cubicBezTo>
                    <a:cubicBezTo>
                      <a:pt x="9788" y="11904"/>
                      <a:pt x="9939" y="11312"/>
                      <a:pt x="10108" y="10977"/>
                    </a:cubicBezTo>
                    <a:cubicBezTo>
                      <a:pt x="10262" y="10673"/>
                      <a:pt x="10319" y="10497"/>
                      <a:pt x="10273" y="10497"/>
                    </a:cubicBezTo>
                    <a:cubicBezTo>
                      <a:pt x="10253" y="10497"/>
                      <a:pt x="10213" y="10530"/>
                      <a:pt x="10154" y="10600"/>
                    </a:cubicBezTo>
                    <a:lnTo>
                      <a:pt x="10017" y="10762"/>
                    </a:lnTo>
                    <a:lnTo>
                      <a:pt x="10017" y="10762"/>
                    </a:lnTo>
                    <a:lnTo>
                      <a:pt x="10062" y="10469"/>
                    </a:lnTo>
                    <a:cubicBezTo>
                      <a:pt x="10102" y="10202"/>
                      <a:pt x="10181" y="10083"/>
                      <a:pt x="10316" y="10080"/>
                    </a:cubicBezTo>
                    <a:cubicBezTo>
                      <a:pt x="10316" y="10080"/>
                      <a:pt x="10316" y="10080"/>
                      <a:pt x="10316" y="10080"/>
                    </a:cubicBezTo>
                    <a:close/>
                    <a:moveTo>
                      <a:pt x="1904" y="10862"/>
                    </a:moveTo>
                    <a:cubicBezTo>
                      <a:pt x="2000" y="10862"/>
                      <a:pt x="1972" y="10944"/>
                      <a:pt x="1734" y="11336"/>
                    </a:cubicBezTo>
                    <a:cubicBezTo>
                      <a:pt x="1578" y="11594"/>
                      <a:pt x="1306" y="12139"/>
                      <a:pt x="1135" y="12543"/>
                    </a:cubicBezTo>
                    <a:cubicBezTo>
                      <a:pt x="935" y="13012"/>
                      <a:pt x="842" y="13193"/>
                      <a:pt x="792" y="13193"/>
                    </a:cubicBezTo>
                    <a:cubicBezTo>
                      <a:pt x="782" y="13193"/>
                      <a:pt x="774" y="13187"/>
                      <a:pt x="767" y="13174"/>
                    </a:cubicBezTo>
                    <a:cubicBezTo>
                      <a:pt x="728" y="13102"/>
                      <a:pt x="787" y="12877"/>
                      <a:pt x="956" y="12447"/>
                    </a:cubicBezTo>
                    <a:cubicBezTo>
                      <a:pt x="1079" y="12131"/>
                      <a:pt x="1193" y="11905"/>
                      <a:pt x="1223" y="11905"/>
                    </a:cubicBezTo>
                    <a:cubicBezTo>
                      <a:pt x="1225" y="11905"/>
                      <a:pt x="1227" y="11907"/>
                      <a:pt x="1229" y="11911"/>
                    </a:cubicBezTo>
                    <a:cubicBezTo>
                      <a:pt x="1230" y="11915"/>
                      <a:pt x="1232" y="11917"/>
                      <a:pt x="1236" y="11917"/>
                    </a:cubicBezTo>
                    <a:cubicBezTo>
                      <a:pt x="1295" y="11917"/>
                      <a:pt x="1630" y="11231"/>
                      <a:pt x="1630" y="11096"/>
                    </a:cubicBezTo>
                    <a:cubicBezTo>
                      <a:pt x="1630" y="10984"/>
                      <a:pt x="1773" y="10862"/>
                      <a:pt x="1904" y="10862"/>
                    </a:cubicBezTo>
                    <a:close/>
                    <a:moveTo>
                      <a:pt x="2198" y="10861"/>
                    </a:moveTo>
                    <a:cubicBezTo>
                      <a:pt x="2243" y="10861"/>
                      <a:pt x="2284" y="10876"/>
                      <a:pt x="2284" y="10892"/>
                    </a:cubicBezTo>
                    <a:cubicBezTo>
                      <a:pt x="2284" y="10910"/>
                      <a:pt x="2137" y="11186"/>
                      <a:pt x="1957" y="11504"/>
                    </a:cubicBezTo>
                    <a:cubicBezTo>
                      <a:pt x="1682" y="11998"/>
                      <a:pt x="1370" y="12657"/>
                      <a:pt x="1035" y="13464"/>
                    </a:cubicBezTo>
                    <a:cubicBezTo>
                      <a:pt x="1002" y="13544"/>
                      <a:pt x="981" y="13581"/>
                      <a:pt x="960" y="13581"/>
                    </a:cubicBezTo>
                    <a:cubicBezTo>
                      <a:pt x="945" y="13581"/>
                      <a:pt x="929" y="13560"/>
                      <a:pt x="908" y="13522"/>
                    </a:cubicBezTo>
                    <a:cubicBezTo>
                      <a:pt x="866" y="13446"/>
                      <a:pt x="920" y="13248"/>
                      <a:pt x="1089" y="12844"/>
                    </a:cubicBezTo>
                    <a:cubicBezTo>
                      <a:pt x="1210" y="12561"/>
                      <a:pt x="1321" y="12354"/>
                      <a:pt x="1354" y="12354"/>
                    </a:cubicBezTo>
                    <a:cubicBezTo>
                      <a:pt x="1357" y="12354"/>
                      <a:pt x="1359" y="12356"/>
                      <a:pt x="1361" y="12360"/>
                    </a:cubicBezTo>
                    <a:cubicBezTo>
                      <a:pt x="1363" y="12366"/>
                      <a:pt x="1366" y="12368"/>
                      <a:pt x="1369" y="12368"/>
                    </a:cubicBezTo>
                    <a:cubicBezTo>
                      <a:pt x="1395" y="12368"/>
                      <a:pt x="1460" y="12227"/>
                      <a:pt x="1528" y="12020"/>
                    </a:cubicBezTo>
                    <a:cubicBezTo>
                      <a:pt x="1686" y="11532"/>
                      <a:pt x="2074" y="10861"/>
                      <a:pt x="2198" y="10861"/>
                    </a:cubicBezTo>
                    <a:close/>
                    <a:moveTo>
                      <a:pt x="9535" y="12863"/>
                    </a:moveTo>
                    <a:cubicBezTo>
                      <a:pt x="9579" y="12863"/>
                      <a:pt x="9581" y="13017"/>
                      <a:pt x="9518" y="13257"/>
                    </a:cubicBezTo>
                    <a:cubicBezTo>
                      <a:pt x="9479" y="13402"/>
                      <a:pt x="9400" y="13557"/>
                      <a:pt x="9340" y="13605"/>
                    </a:cubicBezTo>
                    <a:cubicBezTo>
                      <a:pt x="9304" y="13634"/>
                      <a:pt x="9281" y="13651"/>
                      <a:pt x="9268" y="13651"/>
                    </a:cubicBezTo>
                    <a:cubicBezTo>
                      <a:pt x="9245" y="13651"/>
                      <a:pt x="9253" y="13598"/>
                      <a:pt x="9281" y="13464"/>
                    </a:cubicBezTo>
                    <a:cubicBezTo>
                      <a:pt x="9308" y="13341"/>
                      <a:pt x="9375" y="13131"/>
                      <a:pt x="9431" y="13008"/>
                    </a:cubicBezTo>
                    <a:cubicBezTo>
                      <a:pt x="9476" y="12908"/>
                      <a:pt x="9512" y="12863"/>
                      <a:pt x="9535" y="12863"/>
                    </a:cubicBezTo>
                    <a:close/>
                    <a:moveTo>
                      <a:pt x="2614" y="10797"/>
                    </a:moveTo>
                    <a:cubicBezTo>
                      <a:pt x="2702" y="10797"/>
                      <a:pt x="2659" y="10904"/>
                      <a:pt x="2399" y="11336"/>
                    </a:cubicBezTo>
                    <a:cubicBezTo>
                      <a:pt x="2221" y="11627"/>
                      <a:pt x="1969" y="12079"/>
                      <a:pt x="1845" y="12328"/>
                    </a:cubicBezTo>
                    <a:cubicBezTo>
                      <a:pt x="1743" y="12533"/>
                      <a:pt x="1677" y="12640"/>
                      <a:pt x="1656" y="12640"/>
                    </a:cubicBezTo>
                    <a:cubicBezTo>
                      <a:pt x="1648" y="12640"/>
                      <a:pt x="1646" y="12623"/>
                      <a:pt x="1652" y="12589"/>
                    </a:cubicBezTo>
                    <a:lnTo>
                      <a:pt x="1689" y="12393"/>
                    </a:lnTo>
                    <a:lnTo>
                      <a:pt x="1596" y="12589"/>
                    </a:lnTo>
                    <a:cubicBezTo>
                      <a:pt x="1544" y="12700"/>
                      <a:pt x="1504" y="12849"/>
                      <a:pt x="1501" y="12935"/>
                    </a:cubicBezTo>
                    <a:cubicBezTo>
                      <a:pt x="1497" y="13103"/>
                      <a:pt x="1247" y="13864"/>
                      <a:pt x="1168" y="13951"/>
                    </a:cubicBezTo>
                    <a:cubicBezTo>
                      <a:pt x="1163" y="13957"/>
                      <a:pt x="1156" y="13960"/>
                      <a:pt x="1150" y="13960"/>
                    </a:cubicBezTo>
                    <a:cubicBezTo>
                      <a:pt x="1124" y="13960"/>
                      <a:pt x="1093" y="13916"/>
                      <a:pt x="1075" y="13844"/>
                    </a:cubicBezTo>
                    <a:cubicBezTo>
                      <a:pt x="1023" y="13638"/>
                      <a:pt x="1315" y="12900"/>
                      <a:pt x="1869" y="11838"/>
                    </a:cubicBezTo>
                    <a:cubicBezTo>
                      <a:pt x="2330" y="10952"/>
                      <a:pt x="2441" y="10797"/>
                      <a:pt x="2614" y="10797"/>
                    </a:cubicBezTo>
                    <a:close/>
                    <a:moveTo>
                      <a:pt x="10147" y="12710"/>
                    </a:moveTo>
                    <a:cubicBezTo>
                      <a:pt x="10147" y="12710"/>
                      <a:pt x="10148" y="12710"/>
                      <a:pt x="10148" y="12710"/>
                    </a:cubicBezTo>
                    <a:cubicBezTo>
                      <a:pt x="10156" y="12717"/>
                      <a:pt x="10109" y="12920"/>
                      <a:pt x="10043" y="13154"/>
                    </a:cubicBezTo>
                    <a:cubicBezTo>
                      <a:pt x="9975" y="13402"/>
                      <a:pt x="9834" y="13697"/>
                      <a:pt x="9712" y="13851"/>
                    </a:cubicBezTo>
                    <a:cubicBezTo>
                      <a:pt x="9593" y="14001"/>
                      <a:pt x="9493" y="14118"/>
                      <a:pt x="9483" y="14118"/>
                    </a:cubicBezTo>
                    <a:cubicBezTo>
                      <a:pt x="9474" y="14118"/>
                      <a:pt x="9493" y="13978"/>
                      <a:pt x="9522" y="13809"/>
                    </a:cubicBezTo>
                    <a:cubicBezTo>
                      <a:pt x="9555" y="13624"/>
                      <a:pt x="9688" y="13339"/>
                      <a:pt x="9855" y="13098"/>
                    </a:cubicBezTo>
                    <a:cubicBezTo>
                      <a:pt x="10004" y="12880"/>
                      <a:pt x="10135" y="12710"/>
                      <a:pt x="10147" y="12710"/>
                    </a:cubicBezTo>
                    <a:close/>
                    <a:moveTo>
                      <a:pt x="3142" y="10795"/>
                    </a:moveTo>
                    <a:lnTo>
                      <a:pt x="2939" y="11132"/>
                    </a:lnTo>
                    <a:cubicBezTo>
                      <a:pt x="2712" y="11511"/>
                      <a:pt x="2004" y="12954"/>
                      <a:pt x="1932" y="13185"/>
                    </a:cubicBezTo>
                    <a:cubicBezTo>
                      <a:pt x="1905" y="13271"/>
                      <a:pt x="1858" y="13336"/>
                      <a:pt x="1825" y="13336"/>
                    </a:cubicBezTo>
                    <a:cubicBezTo>
                      <a:pt x="1792" y="13336"/>
                      <a:pt x="1763" y="13382"/>
                      <a:pt x="1763" y="13432"/>
                    </a:cubicBezTo>
                    <a:cubicBezTo>
                      <a:pt x="1763" y="13489"/>
                      <a:pt x="1686" y="13723"/>
                      <a:pt x="1591" y="13965"/>
                    </a:cubicBezTo>
                    <a:cubicBezTo>
                      <a:pt x="1481" y="14233"/>
                      <a:pt x="1436" y="14332"/>
                      <a:pt x="1392" y="14332"/>
                    </a:cubicBezTo>
                    <a:cubicBezTo>
                      <a:pt x="1372" y="14332"/>
                      <a:pt x="1353" y="14311"/>
                      <a:pt x="1327" y="14277"/>
                    </a:cubicBezTo>
                    <a:cubicBezTo>
                      <a:pt x="1281" y="14212"/>
                      <a:pt x="1241" y="14120"/>
                      <a:pt x="1241" y="14078"/>
                    </a:cubicBezTo>
                    <a:cubicBezTo>
                      <a:pt x="1241" y="13879"/>
                      <a:pt x="2030" y="12131"/>
                      <a:pt x="2405" y="11499"/>
                    </a:cubicBezTo>
                    <a:cubicBezTo>
                      <a:pt x="2753" y="10912"/>
                      <a:pt x="2849" y="10795"/>
                      <a:pt x="2982" y="10795"/>
                    </a:cubicBezTo>
                    <a:close/>
                    <a:moveTo>
                      <a:pt x="3462" y="10730"/>
                    </a:moveTo>
                    <a:cubicBezTo>
                      <a:pt x="3591" y="10730"/>
                      <a:pt x="3594" y="10737"/>
                      <a:pt x="3495" y="10888"/>
                    </a:cubicBezTo>
                    <a:cubicBezTo>
                      <a:pt x="3061" y="11552"/>
                      <a:pt x="1695" y="14347"/>
                      <a:pt x="1695" y="14574"/>
                    </a:cubicBezTo>
                    <a:cubicBezTo>
                      <a:pt x="1696" y="14614"/>
                      <a:pt x="1679" y="14631"/>
                      <a:pt x="1655" y="14631"/>
                    </a:cubicBezTo>
                    <a:cubicBezTo>
                      <a:pt x="1606" y="14631"/>
                      <a:pt x="1525" y="14556"/>
                      <a:pt x="1511" y="14462"/>
                    </a:cubicBezTo>
                    <a:cubicBezTo>
                      <a:pt x="1489" y="14322"/>
                      <a:pt x="2146" y="12801"/>
                      <a:pt x="2649" y="11825"/>
                    </a:cubicBezTo>
                    <a:cubicBezTo>
                      <a:pt x="3039" y="11069"/>
                      <a:pt x="3289" y="10730"/>
                      <a:pt x="3462" y="10730"/>
                    </a:cubicBezTo>
                    <a:close/>
                    <a:moveTo>
                      <a:pt x="11232" y="9948"/>
                    </a:moveTo>
                    <a:cubicBezTo>
                      <a:pt x="11284" y="9948"/>
                      <a:pt x="11354" y="10071"/>
                      <a:pt x="11397" y="10234"/>
                    </a:cubicBezTo>
                    <a:cubicBezTo>
                      <a:pt x="11625" y="11150"/>
                      <a:pt x="11325" y="13049"/>
                      <a:pt x="10782" y="14118"/>
                    </a:cubicBezTo>
                    <a:cubicBezTo>
                      <a:pt x="10596" y="14483"/>
                      <a:pt x="10481" y="14672"/>
                      <a:pt x="10452" y="14672"/>
                    </a:cubicBezTo>
                    <a:cubicBezTo>
                      <a:pt x="10429" y="14672"/>
                      <a:pt x="10461" y="14550"/>
                      <a:pt x="10557" y="14300"/>
                    </a:cubicBezTo>
                    <a:cubicBezTo>
                      <a:pt x="10798" y="13673"/>
                      <a:pt x="10923" y="13102"/>
                      <a:pt x="11077" y="11948"/>
                    </a:cubicBezTo>
                    <a:cubicBezTo>
                      <a:pt x="11143" y="11460"/>
                      <a:pt x="11231" y="11012"/>
                      <a:pt x="11276" y="10958"/>
                    </a:cubicBezTo>
                    <a:cubicBezTo>
                      <a:pt x="11319" y="10906"/>
                      <a:pt x="11337" y="10839"/>
                      <a:pt x="11311" y="10815"/>
                    </a:cubicBezTo>
                    <a:cubicBezTo>
                      <a:pt x="11304" y="10808"/>
                      <a:pt x="11295" y="10805"/>
                      <a:pt x="11285" y="10805"/>
                    </a:cubicBezTo>
                    <a:cubicBezTo>
                      <a:pt x="11259" y="10805"/>
                      <a:pt x="11228" y="10826"/>
                      <a:pt x="11204" y="10864"/>
                    </a:cubicBezTo>
                    <a:cubicBezTo>
                      <a:pt x="11198" y="10874"/>
                      <a:pt x="11192" y="10878"/>
                      <a:pt x="11186" y="10878"/>
                    </a:cubicBezTo>
                    <a:cubicBezTo>
                      <a:pt x="11157" y="10878"/>
                      <a:pt x="11143" y="10738"/>
                      <a:pt x="11143" y="10452"/>
                    </a:cubicBezTo>
                    <a:cubicBezTo>
                      <a:pt x="11143" y="10068"/>
                      <a:pt x="11164" y="9948"/>
                      <a:pt x="11232" y="9948"/>
                    </a:cubicBezTo>
                    <a:close/>
                    <a:moveTo>
                      <a:pt x="3785" y="10731"/>
                    </a:moveTo>
                    <a:cubicBezTo>
                      <a:pt x="3864" y="10731"/>
                      <a:pt x="3718" y="11075"/>
                      <a:pt x="3198" y="12115"/>
                    </a:cubicBezTo>
                    <a:cubicBezTo>
                      <a:pt x="2818" y="12877"/>
                      <a:pt x="2379" y="13807"/>
                      <a:pt x="2219" y="14184"/>
                    </a:cubicBezTo>
                    <a:cubicBezTo>
                      <a:pt x="2059" y="14561"/>
                      <a:pt x="1920" y="14881"/>
                      <a:pt x="1911" y="14897"/>
                    </a:cubicBezTo>
                    <a:cubicBezTo>
                      <a:pt x="1909" y="14900"/>
                      <a:pt x="1905" y="14901"/>
                      <a:pt x="1901" y="14901"/>
                    </a:cubicBezTo>
                    <a:cubicBezTo>
                      <a:pt x="1881" y="14901"/>
                      <a:pt x="1838" y="14872"/>
                      <a:pt x="1790" y="14826"/>
                    </a:cubicBezTo>
                    <a:cubicBezTo>
                      <a:pt x="1699" y="14735"/>
                      <a:pt x="1742" y="14606"/>
                      <a:pt x="2185" y="13624"/>
                    </a:cubicBezTo>
                    <a:cubicBezTo>
                      <a:pt x="2927" y="11975"/>
                      <a:pt x="3615" y="10731"/>
                      <a:pt x="3785" y="10731"/>
                    </a:cubicBezTo>
                    <a:close/>
                    <a:moveTo>
                      <a:pt x="4217" y="10667"/>
                    </a:moveTo>
                    <a:cubicBezTo>
                      <a:pt x="4301" y="10667"/>
                      <a:pt x="4367" y="10678"/>
                      <a:pt x="4367" y="10694"/>
                    </a:cubicBezTo>
                    <a:cubicBezTo>
                      <a:pt x="4367" y="10707"/>
                      <a:pt x="4264" y="10876"/>
                      <a:pt x="4138" y="11064"/>
                    </a:cubicBezTo>
                    <a:cubicBezTo>
                      <a:pt x="3866" y="11476"/>
                      <a:pt x="2338" y="14493"/>
                      <a:pt x="2222" y="14848"/>
                    </a:cubicBezTo>
                    <a:cubicBezTo>
                      <a:pt x="2167" y="15017"/>
                      <a:pt x="2122" y="15093"/>
                      <a:pt x="2072" y="15093"/>
                    </a:cubicBezTo>
                    <a:cubicBezTo>
                      <a:pt x="2052" y="15093"/>
                      <a:pt x="2032" y="15081"/>
                      <a:pt x="2009" y="15060"/>
                    </a:cubicBezTo>
                    <a:cubicBezTo>
                      <a:pt x="1944" y="14997"/>
                      <a:pt x="2072" y="14685"/>
                      <a:pt x="2749" y="13245"/>
                    </a:cubicBezTo>
                    <a:cubicBezTo>
                      <a:pt x="3665" y="11298"/>
                      <a:pt x="4026" y="10667"/>
                      <a:pt x="4217" y="10667"/>
                    </a:cubicBezTo>
                    <a:close/>
                    <a:moveTo>
                      <a:pt x="4608" y="10664"/>
                    </a:moveTo>
                    <a:cubicBezTo>
                      <a:pt x="4653" y="10664"/>
                      <a:pt x="4693" y="10684"/>
                      <a:pt x="4693" y="10707"/>
                    </a:cubicBezTo>
                    <a:cubicBezTo>
                      <a:pt x="4693" y="10730"/>
                      <a:pt x="4564" y="10971"/>
                      <a:pt x="4404" y="11245"/>
                    </a:cubicBezTo>
                    <a:cubicBezTo>
                      <a:pt x="3918" y="12075"/>
                      <a:pt x="2982" y="14065"/>
                      <a:pt x="2538" y="15211"/>
                    </a:cubicBezTo>
                    <a:cubicBezTo>
                      <a:pt x="2506" y="15292"/>
                      <a:pt x="2484" y="15326"/>
                      <a:pt x="2443" y="15326"/>
                    </a:cubicBezTo>
                    <a:cubicBezTo>
                      <a:pt x="2418" y="15326"/>
                      <a:pt x="2386" y="15313"/>
                      <a:pt x="2340" y="15288"/>
                    </a:cubicBezTo>
                    <a:cubicBezTo>
                      <a:pt x="2147" y="15184"/>
                      <a:pt x="2183" y="15089"/>
                      <a:pt x="3035" y="13368"/>
                    </a:cubicBezTo>
                    <a:cubicBezTo>
                      <a:pt x="3821" y="11778"/>
                      <a:pt x="4470" y="10664"/>
                      <a:pt x="4608" y="10664"/>
                    </a:cubicBezTo>
                    <a:close/>
                    <a:moveTo>
                      <a:pt x="4953" y="10600"/>
                    </a:moveTo>
                    <a:cubicBezTo>
                      <a:pt x="4991" y="10600"/>
                      <a:pt x="5018" y="10615"/>
                      <a:pt x="5018" y="10635"/>
                    </a:cubicBezTo>
                    <a:cubicBezTo>
                      <a:pt x="5018" y="10655"/>
                      <a:pt x="4610" y="11499"/>
                      <a:pt x="4112" y="12507"/>
                    </a:cubicBezTo>
                    <a:cubicBezTo>
                      <a:pt x="3614" y="13517"/>
                      <a:pt x="3095" y="14613"/>
                      <a:pt x="2959" y="14943"/>
                    </a:cubicBezTo>
                    <a:cubicBezTo>
                      <a:pt x="2798" y="15337"/>
                      <a:pt x="2715" y="15488"/>
                      <a:pt x="2656" y="15488"/>
                    </a:cubicBezTo>
                    <a:cubicBezTo>
                      <a:pt x="2647" y="15488"/>
                      <a:pt x="2639" y="15485"/>
                      <a:pt x="2631" y="15478"/>
                    </a:cubicBezTo>
                    <a:cubicBezTo>
                      <a:pt x="2567" y="15429"/>
                      <a:pt x="2609" y="15270"/>
                      <a:pt x="2812" y="14782"/>
                    </a:cubicBezTo>
                    <a:cubicBezTo>
                      <a:pt x="3514" y="13089"/>
                      <a:pt x="4787" y="10600"/>
                      <a:pt x="4953" y="10600"/>
                    </a:cubicBezTo>
                    <a:close/>
                    <a:moveTo>
                      <a:pt x="10984" y="10728"/>
                    </a:moveTo>
                    <a:cubicBezTo>
                      <a:pt x="11005" y="10728"/>
                      <a:pt x="11006" y="11028"/>
                      <a:pt x="10986" y="11398"/>
                    </a:cubicBezTo>
                    <a:cubicBezTo>
                      <a:pt x="10890" y="13212"/>
                      <a:pt x="10422" y="14846"/>
                      <a:pt x="9846" y="15387"/>
                    </a:cubicBezTo>
                    <a:lnTo>
                      <a:pt x="9636" y="15583"/>
                    </a:lnTo>
                    <a:lnTo>
                      <a:pt x="9930" y="14917"/>
                    </a:lnTo>
                    <a:cubicBezTo>
                      <a:pt x="10549" y="13523"/>
                      <a:pt x="10815" y="12515"/>
                      <a:pt x="10815" y="11563"/>
                    </a:cubicBezTo>
                    <a:cubicBezTo>
                      <a:pt x="10815" y="11099"/>
                      <a:pt x="10890" y="10728"/>
                      <a:pt x="10984" y="10728"/>
                    </a:cubicBezTo>
                    <a:close/>
                    <a:moveTo>
                      <a:pt x="5310" y="10601"/>
                    </a:moveTo>
                    <a:cubicBezTo>
                      <a:pt x="5362" y="10601"/>
                      <a:pt x="5409" y="10613"/>
                      <a:pt x="5409" y="10628"/>
                    </a:cubicBezTo>
                    <a:cubicBezTo>
                      <a:pt x="5409" y="10643"/>
                      <a:pt x="5296" y="10837"/>
                      <a:pt x="5159" y="11064"/>
                    </a:cubicBezTo>
                    <a:cubicBezTo>
                      <a:pt x="4771" y="11701"/>
                      <a:pt x="4459" y="12348"/>
                      <a:pt x="3180" y="15175"/>
                    </a:cubicBezTo>
                    <a:cubicBezTo>
                      <a:pt x="3070" y="15414"/>
                      <a:pt x="2940" y="15616"/>
                      <a:pt x="2892" y="15616"/>
                    </a:cubicBezTo>
                    <a:cubicBezTo>
                      <a:pt x="2847" y="15616"/>
                      <a:pt x="2802" y="15601"/>
                      <a:pt x="2802" y="15584"/>
                    </a:cubicBezTo>
                    <a:cubicBezTo>
                      <a:pt x="2802" y="15409"/>
                      <a:pt x="4725" y="11382"/>
                      <a:pt x="5078" y="10815"/>
                    </a:cubicBezTo>
                    <a:cubicBezTo>
                      <a:pt x="5152" y="10698"/>
                      <a:pt x="5256" y="10601"/>
                      <a:pt x="5310" y="10601"/>
                    </a:cubicBezTo>
                    <a:close/>
                    <a:moveTo>
                      <a:pt x="10689" y="10015"/>
                    </a:moveTo>
                    <a:cubicBezTo>
                      <a:pt x="10727" y="10015"/>
                      <a:pt x="10753" y="10065"/>
                      <a:pt x="10731" y="10156"/>
                    </a:cubicBezTo>
                    <a:cubicBezTo>
                      <a:pt x="10711" y="10240"/>
                      <a:pt x="10676" y="10379"/>
                      <a:pt x="10649" y="10469"/>
                    </a:cubicBezTo>
                    <a:cubicBezTo>
                      <a:pt x="10629" y="10543"/>
                      <a:pt x="10624" y="10578"/>
                      <a:pt x="10634" y="10578"/>
                    </a:cubicBezTo>
                    <a:cubicBezTo>
                      <a:pt x="10640" y="10578"/>
                      <a:pt x="10652" y="10566"/>
                      <a:pt x="10669" y="10541"/>
                    </a:cubicBezTo>
                    <a:cubicBezTo>
                      <a:pt x="10673" y="10536"/>
                      <a:pt x="10676" y="10534"/>
                      <a:pt x="10680" y="10534"/>
                    </a:cubicBezTo>
                    <a:cubicBezTo>
                      <a:pt x="10762" y="10534"/>
                      <a:pt x="10766" y="11968"/>
                      <a:pt x="10679" y="12456"/>
                    </a:cubicBezTo>
                    <a:cubicBezTo>
                      <a:pt x="10554" y="13169"/>
                      <a:pt x="10216" y="14144"/>
                      <a:pt x="9761" y="15108"/>
                    </a:cubicBezTo>
                    <a:cubicBezTo>
                      <a:pt x="9583" y="15490"/>
                      <a:pt x="9423" y="15730"/>
                      <a:pt x="9377" y="15730"/>
                    </a:cubicBezTo>
                    <a:cubicBezTo>
                      <a:pt x="9349" y="15730"/>
                      <a:pt x="9365" y="15639"/>
                      <a:pt x="9446" y="15434"/>
                    </a:cubicBezTo>
                    <a:cubicBezTo>
                      <a:pt x="9511" y="15264"/>
                      <a:pt x="9658" y="14812"/>
                      <a:pt x="9768" y="14427"/>
                    </a:cubicBezTo>
                    <a:cubicBezTo>
                      <a:pt x="9906" y="13951"/>
                      <a:pt x="10043" y="13625"/>
                      <a:pt x="10197" y="13411"/>
                    </a:cubicBezTo>
                    <a:cubicBezTo>
                      <a:pt x="10324" y="13236"/>
                      <a:pt x="10425" y="13078"/>
                      <a:pt x="10425" y="13055"/>
                    </a:cubicBezTo>
                    <a:cubicBezTo>
                      <a:pt x="10425" y="13023"/>
                      <a:pt x="10414" y="13008"/>
                      <a:pt x="10395" y="13008"/>
                    </a:cubicBezTo>
                    <a:cubicBezTo>
                      <a:pt x="10356" y="13008"/>
                      <a:pt x="10283" y="13077"/>
                      <a:pt x="10213" y="13192"/>
                    </a:cubicBezTo>
                    <a:cubicBezTo>
                      <a:pt x="10165" y="13271"/>
                      <a:pt x="10133" y="13312"/>
                      <a:pt x="10118" y="13312"/>
                    </a:cubicBezTo>
                    <a:cubicBezTo>
                      <a:pt x="10088" y="13312"/>
                      <a:pt x="10126" y="13147"/>
                      <a:pt x="10233" y="12782"/>
                    </a:cubicBezTo>
                    <a:cubicBezTo>
                      <a:pt x="10398" y="12222"/>
                      <a:pt x="10398" y="12222"/>
                      <a:pt x="10411" y="11024"/>
                    </a:cubicBezTo>
                    <a:cubicBezTo>
                      <a:pt x="10417" y="10445"/>
                      <a:pt x="10440" y="10134"/>
                      <a:pt x="10475" y="10134"/>
                    </a:cubicBezTo>
                    <a:cubicBezTo>
                      <a:pt x="10478" y="10134"/>
                      <a:pt x="10481" y="10136"/>
                      <a:pt x="10485" y="10141"/>
                    </a:cubicBezTo>
                    <a:cubicBezTo>
                      <a:pt x="10511" y="10181"/>
                      <a:pt x="10528" y="10202"/>
                      <a:pt x="10542" y="10202"/>
                    </a:cubicBezTo>
                    <a:cubicBezTo>
                      <a:pt x="10557" y="10202"/>
                      <a:pt x="10569" y="10177"/>
                      <a:pt x="10589" y="10125"/>
                    </a:cubicBezTo>
                    <a:cubicBezTo>
                      <a:pt x="10617" y="10050"/>
                      <a:pt x="10658" y="10015"/>
                      <a:pt x="10689" y="10015"/>
                    </a:cubicBezTo>
                    <a:close/>
                    <a:moveTo>
                      <a:pt x="5708" y="10600"/>
                    </a:moveTo>
                    <a:cubicBezTo>
                      <a:pt x="5760" y="10600"/>
                      <a:pt x="5800" y="10608"/>
                      <a:pt x="5800" y="10620"/>
                    </a:cubicBezTo>
                    <a:cubicBezTo>
                      <a:pt x="5800" y="10630"/>
                      <a:pt x="5649" y="10918"/>
                      <a:pt x="5469" y="11258"/>
                    </a:cubicBezTo>
                    <a:cubicBezTo>
                      <a:pt x="5113" y="11924"/>
                      <a:pt x="3895" y="14502"/>
                      <a:pt x="3569" y="15276"/>
                    </a:cubicBezTo>
                    <a:cubicBezTo>
                      <a:pt x="3415" y="15643"/>
                      <a:pt x="3307" y="15806"/>
                      <a:pt x="3208" y="15806"/>
                    </a:cubicBezTo>
                    <a:cubicBezTo>
                      <a:pt x="3177" y="15806"/>
                      <a:pt x="3146" y="15790"/>
                      <a:pt x="3115" y="15759"/>
                    </a:cubicBezTo>
                    <a:cubicBezTo>
                      <a:pt x="3070" y="15715"/>
                      <a:pt x="3202" y="15371"/>
                      <a:pt x="3538" y="14661"/>
                    </a:cubicBezTo>
                    <a:cubicBezTo>
                      <a:pt x="3808" y="14094"/>
                      <a:pt x="4164" y="13320"/>
                      <a:pt x="4331" y="12944"/>
                    </a:cubicBezTo>
                    <a:cubicBezTo>
                      <a:pt x="4887" y="11687"/>
                      <a:pt x="5528" y="10600"/>
                      <a:pt x="5708" y="10600"/>
                    </a:cubicBezTo>
                    <a:close/>
                    <a:moveTo>
                      <a:pt x="9809" y="13924"/>
                    </a:moveTo>
                    <a:cubicBezTo>
                      <a:pt x="9815" y="13924"/>
                      <a:pt x="9763" y="14126"/>
                      <a:pt x="9696" y="14367"/>
                    </a:cubicBezTo>
                    <a:cubicBezTo>
                      <a:pt x="9367" y="15551"/>
                      <a:pt x="9186" y="15942"/>
                      <a:pt x="8966" y="15942"/>
                    </a:cubicBezTo>
                    <a:cubicBezTo>
                      <a:pt x="8947" y="15942"/>
                      <a:pt x="8974" y="15829"/>
                      <a:pt x="9024" y="15684"/>
                    </a:cubicBezTo>
                    <a:cubicBezTo>
                      <a:pt x="9074" y="15542"/>
                      <a:pt x="9180" y="15187"/>
                      <a:pt x="9259" y="14887"/>
                    </a:cubicBezTo>
                    <a:cubicBezTo>
                      <a:pt x="9361" y="14495"/>
                      <a:pt x="9458" y="14288"/>
                      <a:pt x="9601" y="14134"/>
                    </a:cubicBezTo>
                    <a:cubicBezTo>
                      <a:pt x="9712" y="14018"/>
                      <a:pt x="9803" y="13924"/>
                      <a:pt x="9809" y="13924"/>
                    </a:cubicBezTo>
                    <a:close/>
                    <a:moveTo>
                      <a:pt x="6077" y="10549"/>
                    </a:moveTo>
                    <a:cubicBezTo>
                      <a:pt x="6088" y="10549"/>
                      <a:pt x="6097" y="10553"/>
                      <a:pt x="6105" y="10561"/>
                    </a:cubicBezTo>
                    <a:cubicBezTo>
                      <a:pt x="6124" y="10579"/>
                      <a:pt x="5934" y="11069"/>
                      <a:pt x="5683" y="11655"/>
                    </a:cubicBezTo>
                    <a:cubicBezTo>
                      <a:pt x="5430" y="12241"/>
                      <a:pt x="5105" y="12995"/>
                      <a:pt x="4954" y="13336"/>
                    </a:cubicBezTo>
                    <a:cubicBezTo>
                      <a:pt x="4533" y="14294"/>
                      <a:pt x="3697" y="16006"/>
                      <a:pt x="3650" y="16006"/>
                    </a:cubicBezTo>
                    <a:cubicBezTo>
                      <a:pt x="3629" y="16006"/>
                      <a:pt x="3565" y="15970"/>
                      <a:pt x="3507" y="15925"/>
                    </a:cubicBezTo>
                    <a:cubicBezTo>
                      <a:pt x="3415" y="15853"/>
                      <a:pt x="3487" y="15661"/>
                      <a:pt x="4164" y="14183"/>
                    </a:cubicBezTo>
                    <a:cubicBezTo>
                      <a:pt x="5337" y="11619"/>
                      <a:pt x="5900" y="10549"/>
                      <a:pt x="6077" y="10549"/>
                    </a:cubicBezTo>
                    <a:close/>
                    <a:moveTo>
                      <a:pt x="6461" y="10529"/>
                    </a:moveTo>
                    <a:cubicBezTo>
                      <a:pt x="6494" y="10529"/>
                      <a:pt x="6517" y="10549"/>
                      <a:pt x="6517" y="10593"/>
                    </a:cubicBezTo>
                    <a:cubicBezTo>
                      <a:pt x="6517" y="10658"/>
                      <a:pt x="6028" y="11746"/>
                      <a:pt x="4799" y="14411"/>
                    </a:cubicBezTo>
                    <a:cubicBezTo>
                      <a:pt x="4207" y="15695"/>
                      <a:pt x="4019" y="16044"/>
                      <a:pt x="3915" y="16059"/>
                    </a:cubicBezTo>
                    <a:cubicBezTo>
                      <a:pt x="3890" y="16062"/>
                      <a:pt x="3867" y="16064"/>
                      <a:pt x="3847" y="16064"/>
                    </a:cubicBezTo>
                    <a:cubicBezTo>
                      <a:pt x="3808" y="16064"/>
                      <a:pt x="3781" y="16058"/>
                      <a:pt x="3781" y="16045"/>
                    </a:cubicBezTo>
                    <a:cubicBezTo>
                      <a:pt x="3781" y="16027"/>
                      <a:pt x="4042" y="15492"/>
                      <a:pt x="4360" y="14854"/>
                    </a:cubicBezTo>
                    <a:cubicBezTo>
                      <a:pt x="4679" y="14217"/>
                      <a:pt x="5212" y="13062"/>
                      <a:pt x="5540" y="12293"/>
                    </a:cubicBezTo>
                    <a:cubicBezTo>
                      <a:pt x="5869" y="11524"/>
                      <a:pt x="6179" y="10814"/>
                      <a:pt x="6230" y="10716"/>
                    </a:cubicBezTo>
                    <a:cubicBezTo>
                      <a:pt x="6287" y="10605"/>
                      <a:pt x="6395" y="10529"/>
                      <a:pt x="6461" y="10529"/>
                    </a:cubicBezTo>
                    <a:close/>
                    <a:moveTo>
                      <a:pt x="9407" y="13746"/>
                    </a:moveTo>
                    <a:cubicBezTo>
                      <a:pt x="9418" y="13746"/>
                      <a:pt x="9428" y="13751"/>
                      <a:pt x="9438" y="13760"/>
                    </a:cubicBezTo>
                    <a:cubicBezTo>
                      <a:pt x="9450" y="13776"/>
                      <a:pt x="9419" y="13943"/>
                      <a:pt x="9365" y="14132"/>
                    </a:cubicBezTo>
                    <a:cubicBezTo>
                      <a:pt x="9312" y="14322"/>
                      <a:pt x="9186" y="14795"/>
                      <a:pt x="9086" y="15187"/>
                    </a:cubicBezTo>
                    <a:cubicBezTo>
                      <a:pt x="8916" y="15850"/>
                      <a:pt x="8766" y="16138"/>
                      <a:pt x="8595" y="16138"/>
                    </a:cubicBezTo>
                    <a:cubicBezTo>
                      <a:pt x="8555" y="16138"/>
                      <a:pt x="8539" y="16096"/>
                      <a:pt x="8559" y="16044"/>
                    </a:cubicBezTo>
                    <a:cubicBezTo>
                      <a:pt x="8579" y="15992"/>
                      <a:pt x="8720" y="15512"/>
                      <a:pt x="8869" y="14986"/>
                    </a:cubicBezTo>
                    <a:cubicBezTo>
                      <a:pt x="9088" y="14216"/>
                      <a:pt x="9293" y="13746"/>
                      <a:pt x="9407" y="13746"/>
                    </a:cubicBezTo>
                    <a:close/>
                    <a:moveTo>
                      <a:pt x="6794" y="10536"/>
                    </a:moveTo>
                    <a:cubicBezTo>
                      <a:pt x="6890" y="10536"/>
                      <a:pt x="6906" y="10567"/>
                      <a:pt x="6870" y="10682"/>
                    </a:cubicBezTo>
                    <a:cubicBezTo>
                      <a:pt x="6845" y="10765"/>
                      <a:pt x="6781" y="10914"/>
                      <a:pt x="6723" y="11024"/>
                    </a:cubicBezTo>
                    <a:cubicBezTo>
                      <a:pt x="6603" y="11258"/>
                      <a:pt x="5208" y="14359"/>
                      <a:pt x="4740" y="15434"/>
                    </a:cubicBezTo>
                    <a:cubicBezTo>
                      <a:pt x="4507" y="15966"/>
                      <a:pt x="4374" y="16203"/>
                      <a:pt x="4303" y="16203"/>
                    </a:cubicBezTo>
                    <a:cubicBezTo>
                      <a:pt x="4104" y="16203"/>
                      <a:pt x="4113" y="16124"/>
                      <a:pt x="4383" y="15591"/>
                    </a:cubicBezTo>
                    <a:cubicBezTo>
                      <a:pt x="4675" y="15008"/>
                      <a:pt x="6271" y="11512"/>
                      <a:pt x="6519" y="10914"/>
                    </a:cubicBezTo>
                    <a:cubicBezTo>
                      <a:pt x="6631" y="10640"/>
                      <a:pt x="6707" y="10536"/>
                      <a:pt x="6794" y="10536"/>
                    </a:cubicBezTo>
                    <a:close/>
                    <a:moveTo>
                      <a:pt x="7202" y="10469"/>
                    </a:moveTo>
                    <a:cubicBezTo>
                      <a:pt x="7266" y="10469"/>
                      <a:pt x="7195" y="10675"/>
                      <a:pt x="6979" y="11136"/>
                    </a:cubicBezTo>
                    <a:cubicBezTo>
                      <a:pt x="6805" y="11504"/>
                      <a:pt x="6457" y="12273"/>
                      <a:pt x="6208" y="12847"/>
                    </a:cubicBezTo>
                    <a:cubicBezTo>
                      <a:pt x="5058" y="15478"/>
                      <a:pt x="4671" y="16333"/>
                      <a:pt x="4621" y="16333"/>
                    </a:cubicBezTo>
                    <a:cubicBezTo>
                      <a:pt x="4474" y="16333"/>
                      <a:pt x="4546" y="16111"/>
                      <a:pt x="5058" y="14990"/>
                    </a:cubicBezTo>
                    <a:cubicBezTo>
                      <a:pt x="5367" y="14314"/>
                      <a:pt x="5834" y="13263"/>
                      <a:pt x="6096" y="12653"/>
                    </a:cubicBezTo>
                    <a:cubicBezTo>
                      <a:pt x="6543" y="11616"/>
                      <a:pt x="6944" y="10742"/>
                      <a:pt x="7059" y="10555"/>
                    </a:cubicBezTo>
                    <a:cubicBezTo>
                      <a:pt x="7088" y="10507"/>
                      <a:pt x="7148" y="10469"/>
                      <a:pt x="7202" y="10469"/>
                    </a:cubicBezTo>
                    <a:close/>
                    <a:moveTo>
                      <a:pt x="9361" y="12229"/>
                    </a:moveTo>
                    <a:cubicBezTo>
                      <a:pt x="9380" y="12229"/>
                      <a:pt x="9375" y="12369"/>
                      <a:pt x="9352" y="12539"/>
                    </a:cubicBezTo>
                    <a:cubicBezTo>
                      <a:pt x="9328" y="12706"/>
                      <a:pt x="9221" y="12991"/>
                      <a:pt x="9118" y="13161"/>
                    </a:cubicBezTo>
                    <a:cubicBezTo>
                      <a:pt x="8958" y="13422"/>
                      <a:pt x="8900" y="13567"/>
                      <a:pt x="8950" y="13567"/>
                    </a:cubicBezTo>
                    <a:cubicBezTo>
                      <a:pt x="8970" y="13567"/>
                      <a:pt x="9010" y="13542"/>
                      <a:pt x="9067" y="13490"/>
                    </a:cubicBezTo>
                    <a:cubicBezTo>
                      <a:pt x="9135" y="13430"/>
                      <a:pt x="9169" y="13400"/>
                      <a:pt x="9182" y="13400"/>
                    </a:cubicBezTo>
                    <a:cubicBezTo>
                      <a:pt x="9195" y="13400"/>
                      <a:pt x="9185" y="13432"/>
                      <a:pt x="9165" y="13498"/>
                    </a:cubicBezTo>
                    <a:cubicBezTo>
                      <a:pt x="9144" y="13570"/>
                      <a:pt x="9020" y="14006"/>
                      <a:pt x="8891" y="14474"/>
                    </a:cubicBezTo>
                    <a:cubicBezTo>
                      <a:pt x="8379" y="16333"/>
                      <a:pt x="8416" y="16257"/>
                      <a:pt x="7995" y="16360"/>
                    </a:cubicBezTo>
                    <a:cubicBezTo>
                      <a:pt x="7938" y="16374"/>
                      <a:pt x="7899" y="16382"/>
                      <a:pt x="7875" y="16382"/>
                    </a:cubicBezTo>
                    <a:cubicBezTo>
                      <a:pt x="7832" y="16382"/>
                      <a:pt x="7839" y="16355"/>
                      <a:pt x="7874" y="16287"/>
                    </a:cubicBezTo>
                    <a:cubicBezTo>
                      <a:pt x="7975" y="16099"/>
                      <a:pt x="8383" y="14802"/>
                      <a:pt x="8653" y="13812"/>
                    </a:cubicBezTo>
                    <a:cubicBezTo>
                      <a:pt x="8823" y="13194"/>
                      <a:pt x="8976" y="12780"/>
                      <a:pt x="9118" y="12559"/>
                    </a:cubicBezTo>
                    <a:cubicBezTo>
                      <a:pt x="9234" y="12376"/>
                      <a:pt x="9345" y="12229"/>
                      <a:pt x="9361" y="12229"/>
                    </a:cubicBezTo>
                    <a:close/>
                    <a:moveTo>
                      <a:pt x="7532" y="10470"/>
                    </a:moveTo>
                    <a:cubicBezTo>
                      <a:pt x="7590" y="10470"/>
                      <a:pt x="7620" y="10507"/>
                      <a:pt x="7600" y="10553"/>
                    </a:cubicBezTo>
                    <a:cubicBezTo>
                      <a:pt x="7580" y="10597"/>
                      <a:pt x="7313" y="11219"/>
                      <a:pt x="7005" y="11937"/>
                    </a:cubicBezTo>
                    <a:cubicBezTo>
                      <a:pt x="5450" y="15557"/>
                      <a:pt x="5065" y="16398"/>
                      <a:pt x="4953" y="16398"/>
                    </a:cubicBezTo>
                    <a:cubicBezTo>
                      <a:pt x="4894" y="16398"/>
                      <a:pt x="4826" y="16381"/>
                      <a:pt x="4806" y="16364"/>
                    </a:cubicBezTo>
                    <a:cubicBezTo>
                      <a:pt x="4786" y="16343"/>
                      <a:pt x="5012" y="15793"/>
                      <a:pt x="5307" y="15141"/>
                    </a:cubicBezTo>
                    <a:cubicBezTo>
                      <a:pt x="5603" y="14489"/>
                      <a:pt x="6043" y="13502"/>
                      <a:pt x="6285" y="12947"/>
                    </a:cubicBezTo>
                    <a:cubicBezTo>
                      <a:pt x="7031" y="11233"/>
                      <a:pt x="7414" y="10470"/>
                      <a:pt x="7532" y="10470"/>
                    </a:cubicBezTo>
                    <a:close/>
                    <a:moveTo>
                      <a:pt x="8193" y="10410"/>
                    </a:moveTo>
                    <a:cubicBezTo>
                      <a:pt x="8236" y="10410"/>
                      <a:pt x="8275" y="10443"/>
                      <a:pt x="8301" y="10511"/>
                    </a:cubicBezTo>
                    <a:cubicBezTo>
                      <a:pt x="8317" y="10551"/>
                      <a:pt x="8314" y="10577"/>
                      <a:pt x="8296" y="10577"/>
                    </a:cubicBezTo>
                    <a:cubicBezTo>
                      <a:pt x="8291" y="10577"/>
                      <a:pt x="8285" y="10575"/>
                      <a:pt x="8278" y="10571"/>
                    </a:cubicBezTo>
                    <a:cubicBezTo>
                      <a:pt x="8277" y="10570"/>
                      <a:pt x="8276" y="10570"/>
                      <a:pt x="8274" y="10570"/>
                    </a:cubicBezTo>
                    <a:cubicBezTo>
                      <a:pt x="8195" y="10570"/>
                      <a:pt x="7747" y="11736"/>
                      <a:pt x="6814" y="14379"/>
                    </a:cubicBezTo>
                    <a:lnTo>
                      <a:pt x="6089" y="16432"/>
                    </a:lnTo>
                    <a:lnTo>
                      <a:pt x="5881" y="16450"/>
                    </a:lnTo>
                    <a:cubicBezTo>
                      <a:pt x="5842" y="16454"/>
                      <a:pt x="5806" y="16455"/>
                      <a:pt x="5775" y="16455"/>
                    </a:cubicBezTo>
                    <a:cubicBezTo>
                      <a:pt x="5711" y="16455"/>
                      <a:pt x="5668" y="16449"/>
                      <a:pt x="5668" y="16437"/>
                    </a:cubicBezTo>
                    <a:cubicBezTo>
                      <a:pt x="5668" y="16418"/>
                      <a:pt x="5782" y="16144"/>
                      <a:pt x="5918" y="15831"/>
                    </a:cubicBezTo>
                    <a:cubicBezTo>
                      <a:pt x="6056" y="15516"/>
                      <a:pt x="6392" y="14672"/>
                      <a:pt x="6663" y="13957"/>
                    </a:cubicBezTo>
                    <a:cubicBezTo>
                      <a:pt x="7115" y="12757"/>
                      <a:pt x="7816" y="11016"/>
                      <a:pt x="8015" y="10588"/>
                    </a:cubicBezTo>
                    <a:cubicBezTo>
                      <a:pt x="8069" y="10471"/>
                      <a:pt x="8135" y="10410"/>
                      <a:pt x="8193" y="10410"/>
                    </a:cubicBezTo>
                    <a:close/>
                    <a:moveTo>
                      <a:pt x="8762" y="11588"/>
                    </a:moveTo>
                    <a:cubicBezTo>
                      <a:pt x="8763" y="11588"/>
                      <a:pt x="8764" y="11589"/>
                      <a:pt x="8765" y="11590"/>
                    </a:cubicBezTo>
                    <a:cubicBezTo>
                      <a:pt x="8776" y="11599"/>
                      <a:pt x="8686" y="11960"/>
                      <a:pt x="8566" y="12389"/>
                    </a:cubicBezTo>
                    <a:cubicBezTo>
                      <a:pt x="8211" y="13660"/>
                      <a:pt x="7274" y="16408"/>
                      <a:pt x="7182" y="16444"/>
                    </a:cubicBezTo>
                    <a:cubicBezTo>
                      <a:pt x="7154" y="16455"/>
                      <a:pt x="7131" y="16461"/>
                      <a:pt x="7112" y="16461"/>
                    </a:cubicBezTo>
                    <a:cubicBezTo>
                      <a:pt x="7024" y="16461"/>
                      <a:pt x="7047" y="16318"/>
                      <a:pt x="7184" y="15929"/>
                    </a:cubicBezTo>
                    <a:cubicBezTo>
                      <a:pt x="7336" y="15498"/>
                      <a:pt x="8203" y="12748"/>
                      <a:pt x="8310" y="12359"/>
                    </a:cubicBezTo>
                    <a:cubicBezTo>
                      <a:pt x="8355" y="12200"/>
                      <a:pt x="8714" y="11588"/>
                      <a:pt x="8762" y="11588"/>
                    </a:cubicBezTo>
                    <a:close/>
                    <a:moveTo>
                      <a:pt x="9103" y="11791"/>
                    </a:moveTo>
                    <a:cubicBezTo>
                      <a:pt x="9103" y="11791"/>
                      <a:pt x="9103" y="11791"/>
                      <a:pt x="9103" y="11792"/>
                    </a:cubicBezTo>
                    <a:cubicBezTo>
                      <a:pt x="9110" y="11798"/>
                      <a:pt x="9061" y="12004"/>
                      <a:pt x="8992" y="12250"/>
                    </a:cubicBezTo>
                    <a:cubicBezTo>
                      <a:pt x="8924" y="12498"/>
                      <a:pt x="8836" y="12737"/>
                      <a:pt x="8793" y="12788"/>
                    </a:cubicBezTo>
                    <a:cubicBezTo>
                      <a:pt x="8753" y="12836"/>
                      <a:pt x="8737" y="12924"/>
                      <a:pt x="8757" y="12976"/>
                    </a:cubicBezTo>
                    <a:cubicBezTo>
                      <a:pt x="8797" y="13079"/>
                      <a:pt x="8201" y="15230"/>
                      <a:pt x="7933" y="15940"/>
                    </a:cubicBezTo>
                    <a:cubicBezTo>
                      <a:pt x="7810" y="16267"/>
                      <a:pt x="7734" y="16380"/>
                      <a:pt x="7600" y="16426"/>
                    </a:cubicBezTo>
                    <a:cubicBezTo>
                      <a:pt x="7537" y="16449"/>
                      <a:pt x="7476" y="16461"/>
                      <a:pt x="7435" y="16461"/>
                    </a:cubicBezTo>
                    <a:cubicBezTo>
                      <a:pt x="7413" y="16461"/>
                      <a:pt x="7397" y="16458"/>
                      <a:pt x="7389" y="16450"/>
                    </a:cubicBezTo>
                    <a:cubicBezTo>
                      <a:pt x="7368" y="16428"/>
                      <a:pt x="7572" y="15770"/>
                      <a:pt x="7842" y="14988"/>
                    </a:cubicBezTo>
                    <a:cubicBezTo>
                      <a:pt x="8111" y="14205"/>
                      <a:pt x="8396" y="13336"/>
                      <a:pt x="8471" y="13055"/>
                    </a:cubicBezTo>
                    <a:cubicBezTo>
                      <a:pt x="8546" y="12776"/>
                      <a:pt x="8717" y="12375"/>
                      <a:pt x="8849" y="12162"/>
                    </a:cubicBezTo>
                    <a:cubicBezTo>
                      <a:pt x="8977" y="11957"/>
                      <a:pt x="9092" y="11791"/>
                      <a:pt x="9103" y="11791"/>
                    </a:cubicBezTo>
                    <a:close/>
                    <a:moveTo>
                      <a:pt x="7850" y="10406"/>
                    </a:moveTo>
                    <a:cubicBezTo>
                      <a:pt x="7869" y="10406"/>
                      <a:pt x="7864" y="10500"/>
                      <a:pt x="7841" y="10618"/>
                    </a:cubicBezTo>
                    <a:cubicBezTo>
                      <a:pt x="7817" y="10735"/>
                      <a:pt x="7587" y="11357"/>
                      <a:pt x="7329" y="12002"/>
                    </a:cubicBezTo>
                    <a:cubicBezTo>
                      <a:pt x="7072" y="12647"/>
                      <a:pt x="6678" y="13673"/>
                      <a:pt x="6452" y="14281"/>
                    </a:cubicBezTo>
                    <a:cubicBezTo>
                      <a:pt x="5938" y="15682"/>
                      <a:pt x="5581" y="16464"/>
                      <a:pt x="5454" y="16464"/>
                    </a:cubicBezTo>
                    <a:cubicBezTo>
                      <a:pt x="5180" y="16464"/>
                      <a:pt x="5143" y="16397"/>
                      <a:pt x="5272" y="16144"/>
                    </a:cubicBezTo>
                    <a:cubicBezTo>
                      <a:pt x="5463" y="15766"/>
                      <a:pt x="6426" y="13583"/>
                      <a:pt x="6848" y="12569"/>
                    </a:cubicBezTo>
                    <a:cubicBezTo>
                      <a:pt x="7299" y="11480"/>
                      <a:pt x="7797" y="10406"/>
                      <a:pt x="7850" y="10406"/>
                    </a:cubicBezTo>
                    <a:close/>
                    <a:moveTo>
                      <a:pt x="8450" y="10689"/>
                    </a:moveTo>
                    <a:cubicBezTo>
                      <a:pt x="8451" y="10689"/>
                      <a:pt x="8452" y="10689"/>
                      <a:pt x="8452" y="10690"/>
                    </a:cubicBezTo>
                    <a:cubicBezTo>
                      <a:pt x="8463" y="10700"/>
                      <a:pt x="8272" y="11277"/>
                      <a:pt x="8027" y="11973"/>
                    </a:cubicBezTo>
                    <a:cubicBezTo>
                      <a:pt x="7781" y="12667"/>
                      <a:pt x="7336" y="13962"/>
                      <a:pt x="7037" y="14850"/>
                    </a:cubicBezTo>
                    <a:cubicBezTo>
                      <a:pt x="6505" y="16420"/>
                      <a:pt x="6485" y="16464"/>
                      <a:pt x="6318" y="16464"/>
                    </a:cubicBezTo>
                    <a:lnTo>
                      <a:pt x="6145" y="16464"/>
                    </a:lnTo>
                    <a:lnTo>
                      <a:pt x="6821" y="14554"/>
                    </a:lnTo>
                    <a:cubicBezTo>
                      <a:pt x="7877" y="11571"/>
                      <a:pt x="8027" y="11174"/>
                      <a:pt x="8114" y="11143"/>
                    </a:cubicBezTo>
                    <a:cubicBezTo>
                      <a:pt x="8157" y="11126"/>
                      <a:pt x="8245" y="11016"/>
                      <a:pt x="8312" y="10892"/>
                    </a:cubicBezTo>
                    <a:cubicBezTo>
                      <a:pt x="8375" y="10775"/>
                      <a:pt x="8435" y="10689"/>
                      <a:pt x="8450" y="10689"/>
                    </a:cubicBezTo>
                    <a:close/>
                    <a:moveTo>
                      <a:pt x="8546" y="11329"/>
                    </a:moveTo>
                    <a:cubicBezTo>
                      <a:pt x="8567" y="11329"/>
                      <a:pt x="8501" y="11545"/>
                      <a:pt x="8330" y="12052"/>
                    </a:cubicBezTo>
                    <a:cubicBezTo>
                      <a:pt x="8197" y="12452"/>
                      <a:pt x="7820" y="13613"/>
                      <a:pt x="7493" y="14621"/>
                    </a:cubicBezTo>
                    <a:cubicBezTo>
                      <a:pt x="6921" y="16400"/>
                      <a:pt x="6894" y="16464"/>
                      <a:pt x="6734" y="16464"/>
                    </a:cubicBezTo>
                    <a:cubicBezTo>
                      <a:pt x="6631" y="16464"/>
                      <a:pt x="6579" y="16432"/>
                      <a:pt x="6597" y="16381"/>
                    </a:cubicBezTo>
                    <a:cubicBezTo>
                      <a:pt x="6614" y="16337"/>
                      <a:pt x="6992" y="15235"/>
                      <a:pt x="7435" y="13939"/>
                    </a:cubicBezTo>
                    <a:cubicBezTo>
                      <a:pt x="7908" y="12559"/>
                      <a:pt x="8276" y="11578"/>
                      <a:pt x="8321" y="11578"/>
                    </a:cubicBezTo>
                    <a:cubicBezTo>
                      <a:pt x="8364" y="11578"/>
                      <a:pt x="8431" y="11519"/>
                      <a:pt x="8470" y="11447"/>
                    </a:cubicBezTo>
                    <a:cubicBezTo>
                      <a:pt x="8511" y="11370"/>
                      <a:pt x="8536" y="11329"/>
                      <a:pt x="8546" y="11329"/>
                    </a:cubicBezTo>
                    <a:close/>
                    <a:moveTo>
                      <a:pt x="4039" y="0"/>
                    </a:moveTo>
                    <a:cubicBezTo>
                      <a:pt x="3577" y="0"/>
                      <a:pt x="3216" y="8"/>
                      <a:pt x="3161" y="23"/>
                    </a:cubicBezTo>
                    <a:cubicBezTo>
                      <a:pt x="3087" y="40"/>
                      <a:pt x="2966" y="70"/>
                      <a:pt x="2881" y="86"/>
                    </a:cubicBezTo>
                    <a:cubicBezTo>
                      <a:pt x="2619" y="140"/>
                      <a:pt x="2477" y="348"/>
                      <a:pt x="2477" y="673"/>
                    </a:cubicBezTo>
                    <a:cubicBezTo>
                      <a:pt x="2477" y="1142"/>
                      <a:pt x="2669" y="1416"/>
                      <a:pt x="2999" y="1416"/>
                    </a:cubicBezTo>
                    <a:cubicBezTo>
                      <a:pt x="3103" y="1416"/>
                      <a:pt x="3121" y="1516"/>
                      <a:pt x="3170" y="2443"/>
                    </a:cubicBezTo>
                    <a:cubicBezTo>
                      <a:pt x="3201" y="3007"/>
                      <a:pt x="3224" y="3950"/>
                      <a:pt x="3222" y="4544"/>
                    </a:cubicBezTo>
                    <a:cubicBezTo>
                      <a:pt x="3220" y="5880"/>
                      <a:pt x="3230" y="5854"/>
                      <a:pt x="2058" y="7078"/>
                    </a:cubicBezTo>
                    <a:cubicBezTo>
                      <a:pt x="1120" y="8055"/>
                      <a:pt x="913" y="8322"/>
                      <a:pt x="603" y="8942"/>
                    </a:cubicBezTo>
                    <a:cubicBezTo>
                      <a:pt x="351" y="9446"/>
                      <a:pt x="220" y="9913"/>
                      <a:pt x="131" y="10635"/>
                    </a:cubicBezTo>
                    <a:cubicBezTo>
                      <a:pt x="1" y="11665"/>
                      <a:pt x="226" y="12896"/>
                      <a:pt x="728" y="13918"/>
                    </a:cubicBezTo>
                    <a:cubicBezTo>
                      <a:pt x="1084" y="14640"/>
                      <a:pt x="1865" y="15444"/>
                      <a:pt x="2634" y="15877"/>
                    </a:cubicBezTo>
                    <a:cubicBezTo>
                      <a:pt x="3364" y="16287"/>
                      <a:pt x="4471" y="16646"/>
                      <a:pt x="5292" y="16734"/>
                    </a:cubicBezTo>
                    <a:cubicBezTo>
                      <a:pt x="5567" y="16764"/>
                      <a:pt x="5911" y="16778"/>
                      <a:pt x="6266" y="16778"/>
                    </a:cubicBezTo>
                    <a:cubicBezTo>
                      <a:pt x="6989" y="16778"/>
                      <a:pt x="7762" y="16721"/>
                      <a:pt x="8111" y="16626"/>
                    </a:cubicBezTo>
                    <a:cubicBezTo>
                      <a:pt x="8665" y="16475"/>
                      <a:pt x="9582" y="15977"/>
                      <a:pt x="10014" y="15592"/>
                    </a:cubicBezTo>
                    <a:cubicBezTo>
                      <a:pt x="10996" y="14719"/>
                      <a:pt x="11620" y="13137"/>
                      <a:pt x="11704" y="11318"/>
                    </a:cubicBezTo>
                    <a:cubicBezTo>
                      <a:pt x="11752" y="10326"/>
                      <a:pt x="11671" y="9945"/>
                      <a:pt x="11216" y="9003"/>
                    </a:cubicBezTo>
                    <a:cubicBezTo>
                      <a:pt x="10528" y="7578"/>
                      <a:pt x="9741" y="6856"/>
                      <a:pt x="7616" y="5699"/>
                    </a:cubicBezTo>
                    <a:cubicBezTo>
                      <a:pt x="6549" y="5118"/>
                      <a:pt x="6172" y="4814"/>
                      <a:pt x="5954" y="4365"/>
                    </a:cubicBezTo>
                    <a:cubicBezTo>
                      <a:pt x="5750" y="3949"/>
                      <a:pt x="5613" y="3180"/>
                      <a:pt x="5604" y="2424"/>
                    </a:cubicBezTo>
                    <a:cubicBezTo>
                      <a:pt x="5601" y="2098"/>
                      <a:pt x="5574" y="1717"/>
                      <a:pt x="5546" y="1569"/>
                    </a:cubicBezTo>
                    <a:cubicBezTo>
                      <a:pt x="5500" y="1328"/>
                      <a:pt x="5510" y="1290"/>
                      <a:pt x="5643" y="1229"/>
                    </a:cubicBezTo>
                    <a:cubicBezTo>
                      <a:pt x="5917" y="1103"/>
                      <a:pt x="6021" y="435"/>
                      <a:pt x="5808" y="171"/>
                    </a:cubicBezTo>
                    <a:cubicBezTo>
                      <a:pt x="5684" y="17"/>
                      <a:pt x="5660" y="13"/>
                      <a:pt x="4486" y="3"/>
                    </a:cubicBezTo>
                    <a:cubicBezTo>
                      <a:pt x="4332" y="1"/>
                      <a:pt x="4181" y="0"/>
                      <a:pt x="4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5237700" y="4662925"/>
                <a:ext cx="10250" cy="11650"/>
              </a:xfrm>
              <a:custGeom>
                <a:avLst/>
                <a:gdLst/>
                <a:ahLst/>
                <a:cxnLst/>
                <a:rect l="l" t="t" r="r" b="b"/>
                <a:pathLst>
                  <a:path w="410" h="466" extrusionOk="0">
                    <a:moveTo>
                      <a:pt x="349" y="1"/>
                    </a:moveTo>
                    <a:cubicBezTo>
                      <a:pt x="337" y="1"/>
                      <a:pt x="273" y="77"/>
                      <a:pt x="200" y="176"/>
                    </a:cubicBezTo>
                    <a:cubicBezTo>
                      <a:pt x="63" y="364"/>
                      <a:pt x="1" y="466"/>
                      <a:pt x="18" y="466"/>
                    </a:cubicBezTo>
                    <a:cubicBezTo>
                      <a:pt x="30" y="466"/>
                      <a:pt x="76" y="421"/>
                      <a:pt x="159" y="327"/>
                    </a:cubicBezTo>
                    <a:cubicBezTo>
                      <a:pt x="338" y="124"/>
                      <a:pt x="409"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5251500" y="4663500"/>
                <a:ext cx="6800" cy="8575"/>
              </a:xfrm>
              <a:custGeom>
                <a:avLst/>
                <a:gdLst/>
                <a:ahLst/>
                <a:cxnLst/>
                <a:rect l="l" t="t" r="r" b="b"/>
                <a:pathLst>
                  <a:path w="272" h="343" extrusionOk="0">
                    <a:moveTo>
                      <a:pt x="247" y="1"/>
                    </a:moveTo>
                    <a:cubicBezTo>
                      <a:pt x="223" y="1"/>
                      <a:pt x="171" y="54"/>
                      <a:pt x="121" y="134"/>
                    </a:cubicBezTo>
                    <a:cubicBezTo>
                      <a:pt x="32" y="268"/>
                      <a:pt x="0" y="343"/>
                      <a:pt x="20" y="343"/>
                    </a:cubicBezTo>
                    <a:cubicBezTo>
                      <a:pt x="35" y="343"/>
                      <a:pt x="78" y="302"/>
                      <a:pt x="147" y="213"/>
                    </a:cubicBezTo>
                    <a:cubicBezTo>
                      <a:pt x="223" y="117"/>
                      <a:pt x="272" y="23"/>
                      <a:pt x="256" y="5"/>
                    </a:cubicBezTo>
                    <a:cubicBezTo>
                      <a:pt x="253" y="2"/>
                      <a:pt x="250"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5256700" y="4662850"/>
                <a:ext cx="8200" cy="11000"/>
              </a:xfrm>
              <a:custGeom>
                <a:avLst/>
                <a:gdLst/>
                <a:ahLst/>
                <a:cxnLst/>
                <a:rect l="l" t="t" r="r" b="b"/>
                <a:pathLst>
                  <a:path w="328" h="440" extrusionOk="0">
                    <a:moveTo>
                      <a:pt x="314" y="1"/>
                    </a:moveTo>
                    <a:cubicBezTo>
                      <a:pt x="288" y="1"/>
                      <a:pt x="226" y="67"/>
                      <a:pt x="136" y="192"/>
                    </a:cubicBezTo>
                    <a:cubicBezTo>
                      <a:pt x="61" y="297"/>
                      <a:pt x="1" y="405"/>
                      <a:pt x="1" y="433"/>
                    </a:cubicBezTo>
                    <a:cubicBezTo>
                      <a:pt x="1" y="438"/>
                      <a:pt x="2" y="440"/>
                      <a:pt x="5" y="440"/>
                    </a:cubicBezTo>
                    <a:cubicBezTo>
                      <a:pt x="22" y="440"/>
                      <a:pt x="84" y="369"/>
                      <a:pt x="163" y="265"/>
                    </a:cubicBezTo>
                    <a:cubicBezTo>
                      <a:pt x="254" y="140"/>
                      <a:pt x="327" y="33"/>
                      <a:pt x="327" y="24"/>
                    </a:cubicBezTo>
                    <a:cubicBezTo>
                      <a:pt x="327" y="8"/>
                      <a:pt x="322"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5292700" y="4786725"/>
                <a:ext cx="9550" cy="27700"/>
              </a:xfrm>
              <a:custGeom>
                <a:avLst/>
                <a:gdLst/>
                <a:ahLst/>
                <a:cxnLst/>
                <a:rect l="l" t="t" r="r" b="b"/>
                <a:pathLst>
                  <a:path w="382" h="1108" extrusionOk="0">
                    <a:moveTo>
                      <a:pt x="319" y="0"/>
                    </a:moveTo>
                    <a:cubicBezTo>
                      <a:pt x="287" y="0"/>
                      <a:pt x="244" y="57"/>
                      <a:pt x="218" y="177"/>
                    </a:cubicBezTo>
                    <a:cubicBezTo>
                      <a:pt x="148" y="483"/>
                      <a:pt x="54" y="872"/>
                      <a:pt x="20" y="991"/>
                    </a:cubicBezTo>
                    <a:cubicBezTo>
                      <a:pt x="1" y="1056"/>
                      <a:pt x="14" y="1108"/>
                      <a:pt x="52" y="1108"/>
                    </a:cubicBezTo>
                    <a:cubicBezTo>
                      <a:pt x="117" y="1108"/>
                      <a:pt x="259" y="685"/>
                      <a:pt x="354" y="216"/>
                    </a:cubicBezTo>
                    <a:cubicBezTo>
                      <a:pt x="382" y="76"/>
                      <a:pt x="357"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5299025" y="4788600"/>
                <a:ext cx="8900" cy="27100"/>
              </a:xfrm>
              <a:custGeom>
                <a:avLst/>
                <a:gdLst/>
                <a:ahLst/>
                <a:cxnLst/>
                <a:rect l="l" t="t" r="r" b="b"/>
                <a:pathLst>
                  <a:path w="356" h="1084" extrusionOk="0">
                    <a:moveTo>
                      <a:pt x="282" y="0"/>
                    </a:moveTo>
                    <a:cubicBezTo>
                      <a:pt x="264" y="0"/>
                      <a:pt x="244" y="22"/>
                      <a:pt x="233" y="62"/>
                    </a:cubicBezTo>
                    <a:cubicBezTo>
                      <a:pt x="192" y="198"/>
                      <a:pt x="1" y="1019"/>
                      <a:pt x="1" y="1065"/>
                    </a:cubicBezTo>
                    <a:cubicBezTo>
                      <a:pt x="1" y="1077"/>
                      <a:pt x="7" y="1083"/>
                      <a:pt x="19" y="1083"/>
                    </a:cubicBezTo>
                    <a:cubicBezTo>
                      <a:pt x="29" y="1083"/>
                      <a:pt x="43" y="1078"/>
                      <a:pt x="60" y="1067"/>
                    </a:cubicBezTo>
                    <a:cubicBezTo>
                      <a:pt x="138" y="1019"/>
                      <a:pt x="355" y="63"/>
                      <a:pt x="300" y="8"/>
                    </a:cubicBezTo>
                    <a:cubicBezTo>
                      <a:pt x="295" y="3"/>
                      <a:pt x="289" y="0"/>
                      <a:pt x="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5301025" y="4791600"/>
                <a:ext cx="14350" cy="38750"/>
              </a:xfrm>
              <a:custGeom>
                <a:avLst/>
                <a:gdLst/>
                <a:ahLst/>
                <a:cxnLst/>
                <a:rect l="l" t="t" r="r" b="b"/>
                <a:pathLst>
                  <a:path w="574" h="1550" extrusionOk="0">
                    <a:moveTo>
                      <a:pt x="514" y="1"/>
                    </a:moveTo>
                    <a:cubicBezTo>
                      <a:pt x="482" y="1"/>
                      <a:pt x="407" y="192"/>
                      <a:pt x="349" y="426"/>
                    </a:cubicBezTo>
                    <a:cubicBezTo>
                      <a:pt x="290" y="660"/>
                      <a:pt x="185" y="1004"/>
                      <a:pt x="116" y="1185"/>
                    </a:cubicBezTo>
                    <a:cubicBezTo>
                      <a:pt x="28" y="1416"/>
                      <a:pt x="0" y="1550"/>
                      <a:pt x="27" y="1550"/>
                    </a:cubicBezTo>
                    <a:cubicBezTo>
                      <a:pt x="44" y="1550"/>
                      <a:pt x="83" y="1496"/>
                      <a:pt x="143" y="1381"/>
                    </a:cubicBezTo>
                    <a:cubicBezTo>
                      <a:pt x="223" y="1224"/>
                      <a:pt x="573" y="124"/>
                      <a:pt x="573" y="27"/>
                    </a:cubicBezTo>
                    <a:cubicBezTo>
                      <a:pt x="573" y="10"/>
                      <a:pt x="549"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5307075" y="4798450"/>
                <a:ext cx="14825" cy="39325"/>
              </a:xfrm>
              <a:custGeom>
                <a:avLst/>
                <a:gdLst/>
                <a:ahLst/>
                <a:cxnLst/>
                <a:rect l="l" t="t" r="r" b="b"/>
                <a:pathLst>
                  <a:path w="593" h="1573" extrusionOk="0">
                    <a:moveTo>
                      <a:pt x="552" y="1"/>
                    </a:moveTo>
                    <a:cubicBezTo>
                      <a:pt x="541" y="1"/>
                      <a:pt x="530" y="18"/>
                      <a:pt x="518" y="52"/>
                    </a:cubicBezTo>
                    <a:cubicBezTo>
                      <a:pt x="239" y="780"/>
                      <a:pt x="1" y="1508"/>
                      <a:pt x="21" y="1569"/>
                    </a:cubicBezTo>
                    <a:cubicBezTo>
                      <a:pt x="22" y="1572"/>
                      <a:pt x="23" y="1573"/>
                      <a:pt x="24" y="1573"/>
                    </a:cubicBezTo>
                    <a:cubicBezTo>
                      <a:pt x="49" y="1573"/>
                      <a:pt x="180" y="1276"/>
                      <a:pt x="325" y="883"/>
                    </a:cubicBezTo>
                    <a:cubicBezTo>
                      <a:pt x="478" y="466"/>
                      <a:pt x="592" y="88"/>
                      <a:pt x="579" y="42"/>
                    </a:cubicBezTo>
                    <a:cubicBezTo>
                      <a:pt x="570" y="14"/>
                      <a:pt x="561"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5310900" y="4802825"/>
                <a:ext cx="18625" cy="42225"/>
              </a:xfrm>
              <a:custGeom>
                <a:avLst/>
                <a:gdLst/>
                <a:ahLst/>
                <a:cxnLst/>
                <a:rect l="l" t="t" r="r" b="b"/>
                <a:pathLst>
                  <a:path w="745" h="1689" extrusionOk="0">
                    <a:moveTo>
                      <a:pt x="724" y="0"/>
                    </a:moveTo>
                    <a:cubicBezTo>
                      <a:pt x="694" y="0"/>
                      <a:pt x="534" y="316"/>
                      <a:pt x="323" y="835"/>
                    </a:cubicBezTo>
                    <a:cubicBezTo>
                      <a:pt x="138" y="1290"/>
                      <a:pt x="0" y="1674"/>
                      <a:pt x="14" y="1687"/>
                    </a:cubicBezTo>
                    <a:cubicBezTo>
                      <a:pt x="15" y="1688"/>
                      <a:pt x="16" y="1689"/>
                      <a:pt x="17" y="1689"/>
                    </a:cubicBezTo>
                    <a:cubicBezTo>
                      <a:pt x="68" y="1689"/>
                      <a:pt x="388" y="996"/>
                      <a:pt x="594" y="444"/>
                    </a:cubicBezTo>
                    <a:cubicBezTo>
                      <a:pt x="708" y="137"/>
                      <a:pt x="744" y="0"/>
                      <a:pt x="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5313675" y="4810350"/>
                <a:ext cx="21425" cy="46125"/>
              </a:xfrm>
              <a:custGeom>
                <a:avLst/>
                <a:gdLst/>
                <a:ahLst/>
                <a:cxnLst/>
                <a:rect l="l" t="t" r="r" b="b"/>
                <a:pathLst>
                  <a:path w="857" h="1845" extrusionOk="0">
                    <a:moveTo>
                      <a:pt x="810" y="1"/>
                    </a:moveTo>
                    <a:cubicBezTo>
                      <a:pt x="785" y="1"/>
                      <a:pt x="735" y="77"/>
                      <a:pt x="686" y="195"/>
                    </a:cubicBezTo>
                    <a:cubicBezTo>
                      <a:pt x="629" y="338"/>
                      <a:pt x="446" y="754"/>
                      <a:pt x="283" y="1126"/>
                    </a:cubicBezTo>
                    <a:cubicBezTo>
                      <a:pt x="88" y="1565"/>
                      <a:pt x="1" y="1844"/>
                      <a:pt x="36" y="1844"/>
                    </a:cubicBezTo>
                    <a:cubicBezTo>
                      <a:pt x="56" y="1844"/>
                      <a:pt x="117" y="1752"/>
                      <a:pt x="222" y="1544"/>
                    </a:cubicBezTo>
                    <a:cubicBezTo>
                      <a:pt x="499" y="997"/>
                      <a:pt x="856" y="93"/>
                      <a:pt x="824" y="13"/>
                    </a:cubicBezTo>
                    <a:cubicBezTo>
                      <a:pt x="821" y="5"/>
                      <a:pt x="816"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5186675" y="4813775"/>
                <a:ext cx="26425" cy="17000"/>
              </a:xfrm>
              <a:custGeom>
                <a:avLst/>
                <a:gdLst/>
                <a:ahLst/>
                <a:cxnLst/>
                <a:rect l="l" t="t" r="r" b="b"/>
                <a:pathLst>
                  <a:path w="1057" h="680" extrusionOk="0">
                    <a:moveTo>
                      <a:pt x="1025" y="0"/>
                    </a:moveTo>
                    <a:cubicBezTo>
                      <a:pt x="973" y="0"/>
                      <a:pt x="748" y="121"/>
                      <a:pt x="498" y="285"/>
                    </a:cubicBezTo>
                    <a:cubicBezTo>
                      <a:pt x="224" y="464"/>
                      <a:pt x="0" y="639"/>
                      <a:pt x="0" y="673"/>
                    </a:cubicBezTo>
                    <a:cubicBezTo>
                      <a:pt x="0" y="677"/>
                      <a:pt x="3" y="679"/>
                      <a:pt x="9" y="679"/>
                    </a:cubicBezTo>
                    <a:cubicBezTo>
                      <a:pt x="51" y="679"/>
                      <a:pt x="238" y="571"/>
                      <a:pt x="462" y="418"/>
                    </a:cubicBezTo>
                    <a:cubicBezTo>
                      <a:pt x="716" y="241"/>
                      <a:pt x="958" y="86"/>
                      <a:pt x="999" y="71"/>
                    </a:cubicBezTo>
                    <a:cubicBezTo>
                      <a:pt x="1038" y="58"/>
                      <a:pt x="1057" y="24"/>
                      <a:pt x="1035" y="3"/>
                    </a:cubicBezTo>
                    <a:cubicBezTo>
                      <a:pt x="1033" y="1"/>
                      <a:pt x="1030" y="0"/>
                      <a:pt x="1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5317025" y="4815850"/>
                <a:ext cx="24350" cy="51875"/>
              </a:xfrm>
              <a:custGeom>
                <a:avLst/>
                <a:gdLst/>
                <a:ahLst/>
                <a:cxnLst/>
                <a:rect l="l" t="t" r="r" b="b"/>
                <a:pathLst>
                  <a:path w="974" h="2075" extrusionOk="0">
                    <a:moveTo>
                      <a:pt x="942" y="0"/>
                    </a:moveTo>
                    <a:cubicBezTo>
                      <a:pt x="902" y="0"/>
                      <a:pt x="832" y="68"/>
                      <a:pt x="804" y="157"/>
                    </a:cubicBezTo>
                    <a:cubicBezTo>
                      <a:pt x="778" y="236"/>
                      <a:pt x="583" y="696"/>
                      <a:pt x="371" y="1170"/>
                    </a:cubicBezTo>
                    <a:cubicBezTo>
                      <a:pt x="161" y="1646"/>
                      <a:pt x="0" y="2054"/>
                      <a:pt x="20" y="2073"/>
                    </a:cubicBezTo>
                    <a:cubicBezTo>
                      <a:pt x="21" y="2074"/>
                      <a:pt x="23" y="2074"/>
                      <a:pt x="25" y="2074"/>
                    </a:cubicBezTo>
                    <a:cubicBezTo>
                      <a:pt x="51" y="2074"/>
                      <a:pt x="134" y="1952"/>
                      <a:pt x="214" y="1792"/>
                    </a:cubicBezTo>
                    <a:cubicBezTo>
                      <a:pt x="401" y="1420"/>
                      <a:pt x="974" y="103"/>
                      <a:pt x="974" y="47"/>
                    </a:cubicBezTo>
                    <a:cubicBezTo>
                      <a:pt x="974" y="14"/>
                      <a:pt x="961" y="0"/>
                      <a:pt x="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5178350" y="4824125"/>
                <a:ext cx="31150" cy="19600"/>
              </a:xfrm>
              <a:custGeom>
                <a:avLst/>
                <a:gdLst/>
                <a:ahLst/>
                <a:cxnLst/>
                <a:rect l="l" t="t" r="r" b="b"/>
                <a:pathLst>
                  <a:path w="1246" h="784" extrusionOk="0">
                    <a:moveTo>
                      <a:pt x="1205" y="1"/>
                    </a:moveTo>
                    <a:cubicBezTo>
                      <a:pt x="1165" y="1"/>
                      <a:pt x="914" y="145"/>
                      <a:pt x="646" y="319"/>
                    </a:cubicBezTo>
                    <a:cubicBezTo>
                      <a:pt x="169" y="632"/>
                      <a:pt x="0" y="783"/>
                      <a:pt x="131" y="783"/>
                    </a:cubicBezTo>
                    <a:cubicBezTo>
                      <a:pt x="166" y="783"/>
                      <a:pt x="216" y="750"/>
                      <a:pt x="241" y="712"/>
                    </a:cubicBezTo>
                    <a:cubicBezTo>
                      <a:pt x="266" y="673"/>
                      <a:pt x="508" y="498"/>
                      <a:pt x="783" y="320"/>
                    </a:cubicBezTo>
                    <a:cubicBezTo>
                      <a:pt x="1057" y="144"/>
                      <a:pt x="1245" y="1"/>
                      <a:pt x="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5321825" y="4824125"/>
                <a:ext cx="27375" cy="50875"/>
              </a:xfrm>
              <a:custGeom>
                <a:avLst/>
                <a:gdLst/>
                <a:ahLst/>
                <a:cxnLst/>
                <a:rect l="l" t="t" r="r" b="b"/>
                <a:pathLst>
                  <a:path w="1095" h="2035" extrusionOk="0">
                    <a:moveTo>
                      <a:pt x="978" y="1"/>
                    </a:moveTo>
                    <a:cubicBezTo>
                      <a:pt x="942" y="1"/>
                      <a:pt x="887" y="66"/>
                      <a:pt x="855" y="145"/>
                    </a:cubicBezTo>
                    <a:cubicBezTo>
                      <a:pt x="586" y="829"/>
                      <a:pt x="478" y="1071"/>
                      <a:pt x="252" y="1495"/>
                    </a:cubicBezTo>
                    <a:cubicBezTo>
                      <a:pt x="78" y="1818"/>
                      <a:pt x="0" y="2034"/>
                      <a:pt x="43" y="2034"/>
                    </a:cubicBezTo>
                    <a:cubicBezTo>
                      <a:pt x="61" y="2034"/>
                      <a:pt x="99" y="1998"/>
                      <a:pt x="158" y="1917"/>
                    </a:cubicBezTo>
                    <a:cubicBezTo>
                      <a:pt x="434" y="1545"/>
                      <a:pt x="1095" y="1"/>
                      <a:pt x="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5170550" y="4839000"/>
                <a:ext cx="27600" cy="22900"/>
              </a:xfrm>
              <a:custGeom>
                <a:avLst/>
                <a:gdLst/>
                <a:ahLst/>
                <a:cxnLst/>
                <a:rect l="l" t="t" r="r" b="b"/>
                <a:pathLst>
                  <a:path w="1104" h="916" extrusionOk="0">
                    <a:moveTo>
                      <a:pt x="1090" y="0"/>
                    </a:moveTo>
                    <a:cubicBezTo>
                      <a:pt x="1057" y="0"/>
                      <a:pt x="920" y="108"/>
                      <a:pt x="546" y="413"/>
                    </a:cubicBezTo>
                    <a:cubicBezTo>
                      <a:pt x="259" y="647"/>
                      <a:pt x="15" y="870"/>
                      <a:pt x="2" y="910"/>
                    </a:cubicBezTo>
                    <a:cubicBezTo>
                      <a:pt x="1" y="914"/>
                      <a:pt x="2" y="915"/>
                      <a:pt x="5" y="915"/>
                    </a:cubicBezTo>
                    <a:cubicBezTo>
                      <a:pt x="69" y="915"/>
                      <a:pt x="1057" y="127"/>
                      <a:pt x="1089" y="45"/>
                    </a:cubicBezTo>
                    <a:cubicBezTo>
                      <a:pt x="1100" y="17"/>
                      <a:pt x="1103" y="0"/>
                      <a:pt x="1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5390400" y="4841950"/>
                <a:ext cx="11150" cy="22950"/>
              </a:xfrm>
              <a:custGeom>
                <a:avLst/>
                <a:gdLst/>
                <a:ahLst/>
                <a:cxnLst/>
                <a:rect l="l" t="t" r="r" b="b"/>
                <a:pathLst>
                  <a:path w="446" h="918" extrusionOk="0">
                    <a:moveTo>
                      <a:pt x="421" y="0"/>
                    </a:moveTo>
                    <a:cubicBezTo>
                      <a:pt x="383" y="0"/>
                      <a:pt x="284" y="141"/>
                      <a:pt x="202" y="351"/>
                    </a:cubicBezTo>
                    <a:cubicBezTo>
                      <a:pt x="129" y="541"/>
                      <a:pt x="50" y="741"/>
                      <a:pt x="24" y="804"/>
                    </a:cubicBezTo>
                    <a:cubicBezTo>
                      <a:pt x="0" y="868"/>
                      <a:pt x="8" y="918"/>
                      <a:pt x="44" y="918"/>
                    </a:cubicBezTo>
                    <a:cubicBezTo>
                      <a:pt x="105" y="918"/>
                      <a:pt x="312" y="489"/>
                      <a:pt x="412" y="156"/>
                    </a:cubicBezTo>
                    <a:cubicBezTo>
                      <a:pt x="446" y="47"/>
                      <a:pt x="444" y="0"/>
                      <a:pt x="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5395350" y="4853775"/>
                <a:ext cx="9825" cy="19250"/>
              </a:xfrm>
              <a:custGeom>
                <a:avLst/>
                <a:gdLst/>
                <a:ahLst/>
                <a:cxnLst/>
                <a:rect l="l" t="t" r="r" b="b"/>
                <a:pathLst>
                  <a:path w="393" h="770" extrusionOk="0">
                    <a:moveTo>
                      <a:pt x="340" y="1"/>
                    </a:moveTo>
                    <a:cubicBezTo>
                      <a:pt x="326" y="1"/>
                      <a:pt x="308" y="15"/>
                      <a:pt x="293" y="41"/>
                    </a:cubicBezTo>
                    <a:cubicBezTo>
                      <a:pt x="199" y="191"/>
                      <a:pt x="0" y="770"/>
                      <a:pt x="43" y="770"/>
                    </a:cubicBezTo>
                    <a:cubicBezTo>
                      <a:pt x="94" y="770"/>
                      <a:pt x="392" y="44"/>
                      <a:pt x="355" y="8"/>
                    </a:cubicBezTo>
                    <a:cubicBezTo>
                      <a:pt x="350" y="3"/>
                      <a:pt x="345"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5165475" y="4856700"/>
                <a:ext cx="25975" cy="25100"/>
              </a:xfrm>
              <a:custGeom>
                <a:avLst/>
                <a:gdLst/>
                <a:ahLst/>
                <a:cxnLst/>
                <a:rect l="l" t="t" r="r" b="b"/>
                <a:pathLst>
                  <a:path w="1039" h="1004" extrusionOk="0">
                    <a:moveTo>
                      <a:pt x="991" y="0"/>
                    </a:moveTo>
                    <a:cubicBezTo>
                      <a:pt x="945" y="0"/>
                      <a:pt x="703" y="206"/>
                      <a:pt x="454" y="454"/>
                    </a:cubicBezTo>
                    <a:cubicBezTo>
                      <a:pt x="206" y="701"/>
                      <a:pt x="1" y="944"/>
                      <a:pt x="1" y="991"/>
                    </a:cubicBezTo>
                    <a:cubicBezTo>
                      <a:pt x="1" y="1000"/>
                      <a:pt x="4" y="1004"/>
                      <a:pt x="11" y="1004"/>
                    </a:cubicBezTo>
                    <a:cubicBezTo>
                      <a:pt x="40" y="1004"/>
                      <a:pt x="129" y="922"/>
                      <a:pt x="232" y="800"/>
                    </a:cubicBezTo>
                    <a:cubicBezTo>
                      <a:pt x="360" y="646"/>
                      <a:pt x="600" y="407"/>
                      <a:pt x="769" y="261"/>
                    </a:cubicBezTo>
                    <a:cubicBezTo>
                      <a:pt x="938" y="118"/>
                      <a:pt x="1038" y="0"/>
                      <a:pt x="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5170475" y="4938550"/>
                <a:ext cx="1475" cy="4025"/>
              </a:xfrm>
              <a:custGeom>
                <a:avLst/>
                <a:gdLst/>
                <a:ahLst/>
                <a:cxnLst/>
                <a:rect l="l" t="t" r="r" b="b"/>
                <a:pathLst>
                  <a:path w="59" h="161" extrusionOk="0">
                    <a:moveTo>
                      <a:pt x="24" y="0"/>
                    </a:moveTo>
                    <a:cubicBezTo>
                      <a:pt x="9" y="0"/>
                      <a:pt x="0" y="36"/>
                      <a:pt x="2" y="89"/>
                    </a:cubicBezTo>
                    <a:cubicBezTo>
                      <a:pt x="5" y="137"/>
                      <a:pt x="11" y="161"/>
                      <a:pt x="20" y="161"/>
                    </a:cubicBezTo>
                    <a:cubicBezTo>
                      <a:pt x="26" y="161"/>
                      <a:pt x="33" y="150"/>
                      <a:pt x="41" y="130"/>
                    </a:cubicBezTo>
                    <a:cubicBezTo>
                      <a:pt x="59" y="84"/>
                      <a:pt x="56" y="28"/>
                      <a:pt x="35" y="6"/>
                    </a:cubicBezTo>
                    <a:cubicBezTo>
                      <a:pt x="31" y="2"/>
                      <a:pt x="27"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3"/>
            <p:cNvGrpSpPr/>
            <p:nvPr/>
          </p:nvGrpSpPr>
          <p:grpSpPr>
            <a:xfrm>
              <a:off x="101650" y="91138"/>
              <a:ext cx="335525" cy="765325"/>
              <a:chOff x="5755025" y="2746175"/>
              <a:chExt cx="335525" cy="765325"/>
            </a:xfrm>
          </p:grpSpPr>
          <p:sp>
            <p:nvSpPr>
              <p:cNvPr id="310" name="Google Shape;310;p3"/>
              <p:cNvSpPr/>
              <p:nvPr/>
            </p:nvSpPr>
            <p:spPr>
              <a:xfrm>
                <a:off x="5755025" y="2746175"/>
                <a:ext cx="335525" cy="765325"/>
              </a:xfrm>
              <a:custGeom>
                <a:avLst/>
                <a:gdLst/>
                <a:ahLst/>
                <a:cxnLst/>
                <a:rect l="l" t="t" r="r" b="b"/>
                <a:pathLst>
                  <a:path w="13421" h="30613" extrusionOk="0">
                    <a:moveTo>
                      <a:pt x="11519" y="1385"/>
                    </a:moveTo>
                    <a:lnTo>
                      <a:pt x="11748" y="1422"/>
                    </a:lnTo>
                    <a:cubicBezTo>
                      <a:pt x="11873" y="1442"/>
                      <a:pt x="12006" y="1468"/>
                      <a:pt x="12039" y="1482"/>
                    </a:cubicBezTo>
                    <a:cubicBezTo>
                      <a:pt x="12106" y="1507"/>
                      <a:pt x="12253" y="2316"/>
                      <a:pt x="12309" y="2977"/>
                    </a:cubicBezTo>
                    <a:lnTo>
                      <a:pt x="12341" y="3336"/>
                    </a:lnTo>
                    <a:lnTo>
                      <a:pt x="12341" y="3336"/>
                    </a:lnTo>
                    <a:lnTo>
                      <a:pt x="12008" y="3300"/>
                    </a:lnTo>
                    <a:cubicBezTo>
                      <a:pt x="11353" y="3231"/>
                      <a:pt x="10826" y="3151"/>
                      <a:pt x="10760" y="3108"/>
                    </a:cubicBezTo>
                    <a:cubicBezTo>
                      <a:pt x="10709" y="3076"/>
                      <a:pt x="10796" y="2855"/>
                      <a:pt x="11105" y="2224"/>
                    </a:cubicBezTo>
                    <a:lnTo>
                      <a:pt x="11519" y="1385"/>
                    </a:lnTo>
                    <a:close/>
                    <a:moveTo>
                      <a:pt x="3767" y="3278"/>
                    </a:moveTo>
                    <a:cubicBezTo>
                      <a:pt x="3768" y="3278"/>
                      <a:pt x="3769" y="3278"/>
                      <a:pt x="3770" y="3279"/>
                    </a:cubicBezTo>
                    <a:cubicBezTo>
                      <a:pt x="3778" y="3287"/>
                      <a:pt x="3763" y="3518"/>
                      <a:pt x="3738" y="3788"/>
                    </a:cubicBezTo>
                    <a:cubicBezTo>
                      <a:pt x="3688" y="4335"/>
                      <a:pt x="3771" y="5111"/>
                      <a:pt x="3922" y="5469"/>
                    </a:cubicBezTo>
                    <a:cubicBezTo>
                      <a:pt x="3976" y="5596"/>
                      <a:pt x="3992" y="5656"/>
                      <a:pt x="3980" y="5656"/>
                    </a:cubicBezTo>
                    <a:cubicBezTo>
                      <a:pt x="3964" y="5656"/>
                      <a:pt x="3897" y="5551"/>
                      <a:pt x="3799" y="5358"/>
                    </a:cubicBezTo>
                    <a:cubicBezTo>
                      <a:pt x="3572" y="4905"/>
                      <a:pt x="3468" y="4490"/>
                      <a:pt x="3502" y="4188"/>
                    </a:cubicBezTo>
                    <a:cubicBezTo>
                      <a:pt x="3531" y="3949"/>
                      <a:pt x="3728" y="3278"/>
                      <a:pt x="3767" y="3278"/>
                    </a:cubicBezTo>
                    <a:close/>
                    <a:moveTo>
                      <a:pt x="3433" y="5421"/>
                    </a:moveTo>
                    <a:cubicBezTo>
                      <a:pt x="3446" y="5421"/>
                      <a:pt x="3510" y="5517"/>
                      <a:pt x="3585" y="5656"/>
                    </a:cubicBezTo>
                    <a:cubicBezTo>
                      <a:pt x="3671" y="5812"/>
                      <a:pt x="3783" y="5987"/>
                      <a:pt x="3833" y="6046"/>
                    </a:cubicBezTo>
                    <a:cubicBezTo>
                      <a:pt x="3883" y="6104"/>
                      <a:pt x="3905" y="6130"/>
                      <a:pt x="3900" y="6130"/>
                    </a:cubicBezTo>
                    <a:cubicBezTo>
                      <a:pt x="3896" y="6130"/>
                      <a:pt x="3873" y="6113"/>
                      <a:pt x="3831" y="6080"/>
                    </a:cubicBezTo>
                    <a:cubicBezTo>
                      <a:pt x="3728" y="6000"/>
                      <a:pt x="3430" y="5513"/>
                      <a:pt x="3430" y="5425"/>
                    </a:cubicBezTo>
                    <a:cubicBezTo>
                      <a:pt x="3430" y="5422"/>
                      <a:pt x="3431" y="5421"/>
                      <a:pt x="3433" y="5421"/>
                    </a:cubicBezTo>
                    <a:close/>
                    <a:moveTo>
                      <a:pt x="4392" y="3647"/>
                    </a:moveTo>
                    <a:cubicBezTo>
                      <a:pt x="4397" y="3647"/>
                      <a:pt x="4403" y="3650"/>
                      <a:pt x="4410" y="3659"/>
                    </a:cubicBezTo>
                    <a:cubicBezTo>
                      <a:pt x="4437" y="3687"/>
                      <a:pt x="4594" y="3898"/>
                      <a:pt x="4758" y="4127"/>
                    </a:cubicBezTo>
                    <a:cubicBezTo>
                      <a:pt x="5240" y="4803"/>
                      <a:pt x="5460" y="5299"/>
                      <a:pt x="5540" y="5895"/>
                    </a:cubicBezTo>
                    <a:cubicBezTo>
                      <a:pt x="5560" y="6040"/>
                      <a:pt x="5586" y="6201"/>
                      <a:pt x="5601" y="6260"/>
                    </a:cubicBezTo>
                    <a:cubicBezTo>
                      <a:pt x="5607" y="6285"/>
                      <a:pt x="5606" y="6297"/>
                      <a:pt x="5598" y="6297"/>
                    </a:cubicBezTo>
                    <a:cubicBezTo>
                      <a:pt x="5546" y="6297"/>
                      <a:pt x="5214" y="5782"/>
                      <a:pt x="5016" y="5376"/>
                    </a:cubicBezTo>
                    <a:cubicBezTo>
                      <a:pt x="4712" y="4751"/>
                      <a:pt x="4319" y="3647"/>
                      <a:pt x="4392" y="3647"/>
                    </a:cubicBezTo>
                    <a:close/>
                    <a:moveTo>
                      <a:pt x="5163" y="4319"/>
                    </a:moveTo>
                    <a:lnTo>
                      <a:pt x="5163" y="4319"/>
                    </a:lnTo>
                    <a:cubicBezTo>
                      <a:pt x="5170" y="4319"/>
                      <a:pt x="5192" y="4342"/>
                      <a:pt x="5229" y="4386"/>
                    </a:cubicBezTo>
                    <a:cubicBezTo>
                      <a:pt x="5301" y="4470"/>
                      <a:pt x="5431" y="4662"/>
                      <a:pt x="5515" y="4807"/>
                    </a:cubicBezTo>
                    <a:cubicBezTo>
                      <a:pt x="5804" y="5306"/>
                      <a:pt x="5958" y="5925"/>
                      <a:pt x="5881" y="6289"/>
                    </a:cubicBezTo>
                    <a:cubicBezTo>
                      <a:pt x="5871" y="6338"/>
                      <a:pt x="5862" y="6365"/>
                      <a:pt x="5852" y="6365"/>
                    </a:cubicBezTo>
                    <a:cubicBezTo>
                      <a:pt x="5832" y="6365"/>
                      <a:pt x="5807" y="6244"/>
                      <a:pt x="5758" y="5940"/>
                    </a:cubicBezTo>
                    <a:cubicBezTo>
                      <a:pt x="5662" y="5342"/>
                      <a:pt x="5535" y="4975"/>
                      <a:pt x="5276" y="4536"/>
                    </a:cubicBezTo>
                    <a:cubicBezTo>
                      <a:pt x="5189" y="4388"/>
                      <a:pt x="5153" y="4319"/>
                      <a:pt x="5163" y="4319"/>
                    </a:cubicBezTo>
                    <a:close/>
                    <a:moveTo>
                      <a:pt x="4293" y="4237"/>
                    </a:moveTo>
                    <a:cubicBezTo>
                      <a:pt x="4311" y="4237"/>
                      <a:pt x="4380" y="4390"/>
                      <a:pt x="4488" y="4671"/>
                    </a:cubicBezTo>
                    <a:cubicBezTo>
                      <a:pt x="4614" y="4999"/>
                      <a:pt x="4794" y="5422"/>
                      <a:pt x="4886" y="5607"/>
                    </a:cubicBezTo>
                    <a:cubicBezTo>
                      <a:pt x="4980" y="5794"/>
                      <a:pt x="5155" y="6091"/>
                      <a:pt x="5281" y="6269"/>
                    </a:cubicBezTo>
                    <a:cubicBezTo>
                      <a:pt x="5433" y="6488"/>
                      <a:pt x="5482" y="6595"/>
                      <a:pt x="5429" y="6595"/>
                    </a:cubicBezTo>
                    <a:cubicBezTo>
                      <a:pt x="5183" y="6595"/>
                      <a:pt x="4401" y="5004"/>
                      <a:pt x="4291" y="4282"/>
                    </a:cubicBezTo>
                    <a:cubicBezTo>
                      <a:pt x="4287" y="4251"/>
                      <a:pt x="4287" y="4237"/>
                      <a:pt x="4293" y="4237"/>
                    </a:cubicBezTo>
                    <a:close/>
                    <a:moveTo>
                      <a:pt x="1072" y="5195"/>
                    </a:moveTo>
                    <a:cubicBezTo>
                      <a:pt x="1106" y="5195"/>
                      <a:pt x="1260" y="5377"/>
                      <a:pt x="1419" y="5598"/>
                    </a:cubicBezTo>
                    <a:cubicBezTo>
                      <a:pt x="1724" y="6024"/>
                      <a:pt x="1925" y="6341"/>
                      <a:pt x="1925" y="6399"/>
                    </a:cubicBezTo>
                    <a:cubicBezTo>
                      <a:pt x="1925" y="6415"/>
                      <a:pt x="1836" y="6445"/>
                      <a:pt x="1727" y="6466"/>
                    </a:cubicBezTo>
                    <a:cubicBezTo>
                      <a:pt x="1550" y="6496"/>
                      <a:pt x="791" y="6710"/>
                      <a:pt x="599" y="6786"/>
                    </a:cubicBezTo>
                    <a:cubicBezTo>
                      <a:pt x="594" y="6788"/>
                      <a:pt x="589" y="6789"/>
                      <a:pt x="584" y="6789"/>
                    </a:cubicBezTo>
                    <a:cubicBezTo>
                      <a:pt x="528" y="6789"/>
                      <a:pt x="520" y="6657"/>
                      <a:pt x="520" y="6084"/>
                    </a:cubicBezTo>
                    <a:lnTo>
                      <a:pt x="520" y="5353"/>
                    </a:lnTo>
                    <a:lnTo>
                      <a:pt x="768" y="5275"/>
                    </a:lnTo>
                    <a:cubicBezTo>
                      <a:pt x="903" y="5233"/>
                      <a:pt x="1039" y="5196"/>
                      <a:pt x="1071" y="5195"/>
                    </a:cubicBezTo>
                    <a:cubicBezTo>
                      <a:pt x="1072" y="5195"/>
                      <a:pt x="1072" y="5195"/>
                      <a:pt x="1072" y="5195"/>
                    </a:cubicBezTo>
                    <a:close/>
                    <a:moveTo>
                      <a:pt x="5791" y="7175"/>
                    </a:moveTo>
                    <a:cubicBezTo>
                      <a:pt x="5819" y="7175"/>
                      <a:pt x="5824" y="7181"/>
                      <a:pt x="5824" y="7190"/>
                    </a:cubicBezTo>
                    <a:cubicBezTo>
                      <a:pt x="5824" y="7201"/>
                      <a:pt x="5837" y="7245"/>
                      <a:pt x="5856" y="7292"/>
                    </a:cubicBezTo>
                    <a:cubicBezTo>
                      <a:pt x="5880" y="7357"/>
                      <a:pt x="5831" y="7373"/>
                      <a:pt x="5496" y="7373"/>
                    </a:cubicBezTo>
                    <a:cubicBezTo>
                      <a:pt x="5452" y="7373"/>
                      <a:pt x="5404" y="7373"/>
                      <a:pt x="5350" y="7372"/>
                    </a:cubicBezTo>
                    <a:cubicBezTo>
                      <a:pt x="4766" y="7369"/>
                      <a:pt x="4774" y="7312"/>
                      <a:pt x="5371" y="7228"/>
                    </a:cubicBezTo>
                    <a:cubicBezTo>
                      <a:pt x="5633" y="7190"/>
                      <a:pt x="5744" y="7175"/>
                      <a:pt x="5791" y="7175"/>
                    </a:cubicBezTo>
                    <a:close/>
                    <a:moveTo>
                      <a:pt x="5595" y="7675"/>
                    </a:moveTo>
                    <a:cubicBezTo>
                      <a:pt x="5755" y="7675"/>
                      <a:pt x="5871" y="7680"/>
                      <a:pt x="5884" y="7689"/>
                    </a:cubicBezTo>
                    <a:cubicBezTo>
                      <a:pt x="5903" y="7702"/>
                      <a:pt x="5943" y="7852"/>
                      <a:pt x="5976" y="8023"/>
                    </a:cubicBezTo>
                    <a:cubicBezTo>
                      <a:pt x="6008" y="8195"/>
                      <a:pt x="6032" y="8359"/>
                      <a:pt x="6032" y="8392"/>
                    </a:cubicBezTo>
                    <a:cubicBezTo>
                      <a:pt x="6032" y="8431"/>
                      <a:pt x="5884" y="8465"/>
                      <a:pt x="5630" y="8486"/>
                    </a:cubicBezTo>
                    <a:cubicBezTo>
                      <a:pt x="5407" y="8505"/>
                      <a:pt x="5135" y="8533"/>
                      <a:pt x="5020" y="8552"/>
                    </a:cubicBezTo>
                    <a:lnTo>
                      <a:pt x="4812" y="8582"/>
                    </a:lnTo>
                    <a:lnTo>
                      <a:pt x="4825" y="8138"/>
                    </a:lnTo>
                    <a:lnTo>
                      <a:pt x="4841" y="7693"/>
                    </a:lnTo>
                    <a:lnTo>
                      <a:pt x="5346" y="7678"/>
                    </a:lnTo>
                    <a:cubicBezTo>
                      <a:pt x="5435" y="7676"/>
                      <a:pt x="5520" y="7675"/>
                      <a:pt x="5595" y="7675"/>
                    </a:cubicBezTo>
                    <a:close/>
                    <a:moveTo>
                      <a:pt x="9012" y="7110"/>
                    </a:moveTo>
                    <a:lnTo>
                      <a:pt x="9325" y="7125"/>
                    </a:lnTo>
                    <a:lnTo>
                      <a:pt x="9636" y="7141"/>
                    </a:lnTo>
                    <a:lnTo>
                      <a:pt x="9707" y="7375"/>
                    </a:lnTo>
                    <a:cubicBezTo>
                      <a:pt x="9774" y="7598"/>
                      <a:pt x="9987" y="8625"/>
                      <a:pt x="9987" y="8727"/>
                    </a:cubicBezTo>
                    <a:cubicBezTo>
                      <a:pt x="9987" y="8756"/>
                      <a:pt x="9663" y="8779"/>
                      <a:pt x="9200" y="8779"/>
                    </a:cubicBezTo>
                    <a:cubicBezTo>
                      <a:pt x="8770" y="8779"/>
                      <a:pt x="8423" y="8760"/>
                      <a:pt x="8433" y="8736"/>
                    </a:cubicBezTo>
                    <a:cubicBezTo>
                      <a:pt x="8442" y="8715"/>
                      <a:pt x="8576" y="8340"/>
                      <a:pt x="8731" y="7903"/>
                    </a:cubicBezTo>
                    <a:lnTo>
                      <a:pt x="9012" y="7110"/>
                    </a:lnTo>
                    <a:close/>
                    <a:moveTo>
                      <a:pt x="5783" y="8795"/>
                    </a:moveTo>
                    <a:cubicBezTo>
                      <a:pt x="5991" y="8795"/>
                      <a:pt x="6113" y="8828"/>
                      <a:pt x="6126" y="8894"/>
                    </a:cubicBezTo>
                    <a:cubicBezTo>
                      <a:pt x="6145" y="8988"/>
                      <a:pt x="6090" y="8994"/>
                      <a:pt x="5019" y="9009"/>
                    </a:cubicBezTo>
                    <a:cubicBezTo>
                      <a:pt x="5011" y="9009"/>
                      <a:pt x="5003" y="9009"/>
                      <a:pt x="4995" y="9009"/>
                    </a:cubicBezTo>
                    <a:cubicBezTo>
                      <a:pt x="4692" y="9009"/>
                      <a:pt x="4815" y="8907"/>
                      <a:pt x="5201" y="8848"/>
                    </a:cubicBezTo>
                    <a:cubicBezTo>
                      <a:pt x="5435" y="8812"/>
                      <a:pt x="5632" y="8795"/>
                      <a:pt x="5783" y="8795"/>
                    </a:cubicBezTo>
                    <a:close/>
                    <a:moveTo>
                      <a:pt x="10763" y="3470"/>
                    </a:moveTo>
                    <a:cubicBezTo>
                      <a:pt x="10811" y="3470"/>
                      <a:pt x="10875" y="3488"/>
                      <a:pt x="10961" y="3512"/>
                    </a:cubicBezTo>
                    <a:cubicBezTo>
                      <a:pt x="11059" y="3538"/>
                      <a:pt x="11075" y="3570"/>
                      <a:pt x="11052" y="3680"/>
                    </a:cubicBezTo>
                    <a:cubicBezTo>
                      <a:pt x="11035" y="3755"/>
                      <a:pt x="10977" y="4236"/>
                      <a:pt x="10920" y="4751"/>
                    </a:cubicBezTo>
                    <a:cubicBezTo>
                      <a:pt x="10817" y="5691"/>
                      <a:pt x="10753" y="6483"/>
                      <a:pt x="10554" y="9381"/>
                    </a:cubicBezTo>
                    <a:cubicBezTo>
                      <a:pt x="10496" y="10238"/>
                      <a:pt x="10439" y="10963"/>
                      <a:pt x="10429" y="10992"/>
                    </a:cubicBezTo>
                    <a:cubicBezTo>
                      <a:pt x="10429" y="10993"/>
                      <a:pt x="10428" y="10993"/>
                      <a:pt x="10428" y="10993"/>
                    </a:cubicBezTo>
                    <a:cubicBezTo>
                      <a:pt x="10418" y="10993"/>
                      <a:pt x="10409" y="10623"/>
                      <a:pt x="10405" y="10151"/>
                    </a:cubicBezTo>
                    <a:cubicBezTo>
                      <a:pt x="10402" y="9528"/>
                      <a:pt x="10439" y="8919"/>
                      <a:pt x="10527" y="8124"/>
                    </a:cubicBezTo>
                    <a:cubicBezTo>
                      <a:pt x="10598" y="7499"/>
                      <a:pt x="10681" y="6483"/>
                      <a:pt x="10714" y="5870"/>
                    </a:cubicBezTo>
                    <a:cubicBezTo>
                      <a:pt x="10746" y="5257"/>
                      <a:pt x="10790" y="4497"/>
                      <a:pt x="10808" y="4190"/>
                    </a:cubicBezTo>
                    <a:cubicBezTo>
                      <a:pt x="10826" y="3882"/>
                      <a:pt x="10825" y="3600"/>
                      <a:pt x="10805" y="3566"/>
                    </a:cubicBezTo>
                    <a:cubicBezTo>
                      <a:pt x="10796" y="3550"/>
                      <a:pt x="10786" y="3542"/>
                      <a:pt x="10777" y="3542"/>
                    </a:cubicBezTo>
                    <a:cubicBezTo>
                      <a:pt x="10721" y="3542"/>
                      <a:pt x="10671" y="3850"/>
                      <a:pt x="10639" y="4414"/>
                    </a:cubicBezTo>
                    <a:cubicBezTo>
                      <a:pt x="10619" y="4770"/>
                      <a:pt x="10580" y="5476"/>
                      <a:pt x="10554" y="5973"/>
                    </a:cubicBezTo>
                    <a:cubicBezTo>
                      <a:pt x="10485" y="7271"/>
                      <a:pt x="10356" y="8545"/>
                      <a:pt x="10297" y="8545"/>
                    </a:cubicBezTo>
                    <a:cubicBezTo>
                      <a:pt x="10293" y="8545"/>
                      <a:pt x="10288" y="8537"/>
                      <a:pt x="10285" y="8521"/>
                    </a:cubicBezTo>
                    <a:cubicBezTo>
                      <a:pt x="10262" y="8421"/>
                      <a:pt x="10255" y="8255"/>
                      <a:pt x="10270" y="8157"/>
                    </a:cubicBezTo>
                    <a:cubicBezTo>
                      <a:pt x="10283" y="8057"/>
                      <a:pt x="10342" y="7272"/>
                      <a:pt x="10400" y="6415"/>
                    </a:cubicBezTo>
                    <a:cubicBezTo>
                      <a:pt x="10457" y="5558"/>
                      <a:pt x="10531" y="4544"/>
                      <a:pt x="10564" y="4163"/>
                    </a:cubicBezTo>
                    <a:cubicBezTo>
                      <a:pt x="10613" y="3613"/>
                      <a:pt x="10625" y="3470"/>
                      <a:pt x="10763" y="3470"/>
                    </a:cubicBezTo>
                    <a:close/>
                    <a:moveTo>
                      <a:pt x="823" y="7010"/>
                    </a:moveTo>
                    <a:cubicBezTo>
                      <a:pt x="825" y="7010"/>
                      <a:pt x="828" y="7010"/>
                      <a:pt x="831" y="7010"/>
                    </a:cubicBezTo>
                    <a:cubicBezTo>
                      <a:pt x="860" y="7010"/>
                      <a:pt x="898" y="7075"/>
                      <a:pt x="916" y="7152"/>
                    </a:cubicBezTo>
                    <a:cubicBezTo>
                      <a:pt x="935" y="7230"/>
                      <a:pt x="1051" y="7690"/>
                      <a:pt x="1177" y="8180"/>
                    </a:cubicBezTo>
                    <a:cubicBezTo>
                      <a:pt x="1799" y="10611"/>
                      <a:pt x="2032" y="11548"/>
                      <a:pt x="2011" y="11567"/>
                    </a:cubicBezTo>
                    <a:cubicBezTo>
                      <a:pt x="2011" y="11567"/>
                      <a:pt x="2011" y="11567"/>
                      <a:pt x="2010" y="11567"/>
                    </a:cubicBezTo>
                    <a:cubicBezTo>
                      <a:pt x="1977" y="11567"/>
                      <a:pt x="1639" y="10353"/>
                      <a:pt x="1351" y="9195"/>
                    </a:cubicBezTo>
                    <a:cubicBezTo>
                      <a:pt x="1235" y="8721"/>
                      <a:pt x="1057" y="8053"/>
                      <a:pt x="958" y="7702"/>
                    </a:cubicBezTo>
                    <a:cubicBezTo>
                      <a:pt x="765" y="7023"/>
                      <a:pt x="761" y="7010"/>
                      <a:pt x="823" y="7010"/>
                    </a:cubicBezTo>
                    <a:close/>
                    <a:moveTo>
                      <a:pt x="2049" y="11651"/>
                    </a:moveTo>
                    <a:cubicBezTo>
                      <a:pt x="2052" y="11651"/>
                      <a:pt x="2055" y="11652"/>
                      <a:pt x="2058" y="11655"/>
                    </a:cubicBezTo>
                    <a:cubicBezTo>
                      <a:pt x="2077" y="11671"/>
                      <a:pt x="2078" y="11717"/>
                      <a:pt x="2064" y="11754"/>
                    </a:cubicBezTo>
                    <a:cubicBezTo>
                      <a:pt x="2057" y="11771"/>
                      <a:pt x="2051" y="11779"/>
                      <a:pt x="2046" y="11779"/>
                    </a:cubicBezTo>
                    <a:cubicBezTo>
                      <a:pt x="2038" y="11779"/>
                      <a:pt x="2033" y="11760"/>
                      <a:pt x="2032" y="11722"/>
                    </a:cubicBezTo>
                    <a:cubicBezTo>
                      <a:pt x="2030" y="11680"/>
                      <a:pt x="2037" y="11651"/>
                      <a:pt x="2049" y="11651"/>
                    </a:cubicBezTo>
                    <a:close/>
                    <a:moveTo>
                      <a:pt x="2094" y="11867"/>
                    </a:moveTo>
                    <a:cubicBezTo>
                      <a:pt x="2101" y="11867"/>
                      <a:pt x="2114" y="11886"/>
                      <a:pt x="2132" y="11925"/>
                    </a:cubicBezTo>
                    <a:cubicBezTo>
                      <a:pt x="2157" y="11983"/>
                      <a:pt x="2179" y="12064"/>
                      <a:pt x="2179" y="12109"/>
                    </a:cubicBezTo>
                    <a:cubicBezTo>
                      <a:pt x="2179" y="12130"/>
                      <a:pt x="2175" y="12140"/>
                      <a:pt x="2170" y="12140"/>
                    </a:cubicBezTo>
                    <a:cubicBezTo>
                      <a:pt x="2162" y="12140"/>
                      <a:pt x="2149" y="12121"/>
                      <a:pt x="2132" y="12082"/>
                    </a:cubicBezTo>
                    <a:cubicBezTo>
                      <a:pt x="2106" y="12024"/>
                      <a:pt x="2085" y="11943"/>
                      <a:pt x="2085" y="11899"/>
                    </a:cubicBezTo>
                    <a:cubicBezTo>
                      <a:pt x="2085" y="11878"/>
                      <a:pt x="2088" y="11867"/>
                      <a:pt x="2094" y="11867"/>
                    </a:cubicBezTo>
                    <a:close/>
                    <a:moveTo>
                      <a:pt x="2206" y="12222"/>
                    </a:moveTo>
                    <a:cubicBezTo>
                      <a:pt x="2208" y="12222"/>
                      <a:pt x="2211" y="12223"/>
                      <a:pt x="2213" y="12226"/>
                    </a:cubicBezTo>
                    <a:cubicBezTo>
                      <a:pt x="2232" y="12244"/>
                      <a:pt x="2233" y="12289"/>
                      <a:pt x="2220" y="12325"/>
                    </a:cubicBezTo>
                    <a:cubicBezTo>
                      <a:pt x="2214" y="12342"/>
                      <a:pt x="2208" y="12350"/>
                      <a:pt x="2203" y="12350"/>
                    </a:cubicBezTo>
                    <a:cubicBezTo>
                      <a:pt x="2196" y="12350"/>
                      <a:pt x="2190" y="12332"/>
                      <a:pt x="2188" y="12293"/>
                    </a:cubicBezTo>
                    <a:cubicBezTo>
                      <a:pt x="2186" y="12251"/>
                      <a:pt x="2194" y="12222"/>
                      <a:pt x="2206" y="12222"/>
                    </a:cubicBezTo>
                    <a:close/>
                    <a:moveTo>
                      <a:pt x="2258" y="12431"/>
                    </a:moveTo>
                    <a:cubicBezTo>
                      <a:pt x="2261" y="12431"/>
                      <a:pt x="2264" y="12433"/>
                      <a:pt x="2267" y="12436"/>
                    </a:cubicBezTo>
                    <a:cubicBezTo>
                      <a:pt x="2284" y="12452"/>
                      <a:pt x="2286" y="12498"/>
                      <a:pt x="2272" y="12534"/>
                    </a:cubicBezTo>
                    <a:cubicBezTo>
                      <a:pt x="2265" y="12551"/>
                      <a:pt x="2259" y="12560"/>
                      <a:pt x="2254" y="12560"/>
                    </a:cubicBezTo>
                    <a:cubicBezTo>
                      <a:pt x="2247" y="12560"/>
                      <a:pt x="2242" y="12541"/>
                      <a:pt x="2240" y="12503"/>
                    </a:cubicBezTo>
                    <a:cubicBezTo>
                      <a:pt x="2238" y="12461"/>
                      <a:pt x="2246" y="12431"/>
                      <a:pt x="2258" y="12431"/>
                    </a:cubicBezTo>
                    <a:close/>
                    <a:moveTo>
                      <a:pt x="2310" y="12639"/>
                    </a:moveTo>
                    <a:cubicBezTo>
                      <a:pt x="2313" y="12639"/>
                      <a:pt x="2316" y="12640"/>
                      <a:pt x="2319" y="12643"/>
                    </a:cubicBezTo>
                    <a:cubicBezTo>
                      <a:pt x="2335" y="12660"/>
                      <a:pt x="2338" y="12706"/>
                      <a:pt x="2324" y="12741"/>
                    </a:cubicBezTo>
                    <a:cubicBezTo>
                      <a:pt x="2317" y="12758"/>
                      <a:pt x="2311" y="12767"/>
                      <a:pt x="2306" y="12767"/>
                    </a:cubicBezTo>
                    <a:cubicBezTo>
                      <a:pt x="2299" y="12767"/>
                      <a:pt x="2294" y="12748"/>
                      <a:pt x="2292" y="12710"/>
                    </a:cubicBezTo>
                    <a:cubicBezTo>
                      <a:pt x="2289" y="12668"/>
                      <a:pt x="2297" y="12639"/>
                      <a:pt x="2310" y="12639"/>
                    </a:cubicBezTo>
                    <a:close/>
                    <a:moveTo>
                      <a:pt x="2416" y="13003"/>
                    </a:moveTo>
                    <a:cubicBezTo>
                      <a:pt x="2419" y="13003"/>
                      <a:pt x="2422" y="13004"/>
                      <a:pt x="2425" y="13007"/>
                    </a:cubicBezTo>
                    <a:cubicBezTo>
                      <a:pt x="2441" y="13025"/>
                      <a:pt x="2442" y="13069"/>
                      <a:pt x="2429" y="13106"/>
                    </a:cubicBezTo>
                    <a:cubicBezTo>
                      <a:pt x="2422" y="13123"/>
                      <a:pt x="2416" y="13132"/>
                      <a:pt x="2411" y="13132"/>
                    </a:cubicBezTo>
                    <a:cubicBezTo>
                      <a:pt x="2404" y="13132"/>
                      <a:pt x="2400" y="13113"/>
                      <a:pt x="2398" y="13074"/>
                    </a:cubicBezTo>
                    <a:cubicBezTo>
                      <a:pt x="2395" y="13031"/>
                      <a:pt x="2403" y="13003"/>
                      <a:pt x="2416" y="13003"/>
                    </a:cubicBezTo>
                    <a:close/>
                    <a:moveTo>
                      <a:pt x="12118" y="3635"/>
                    </a:moveTo>
                    <a:cubicBezTo>
                      <a:pt x="12167" y="3635"/>
                      <a:pt x="12232" y="3645"/>
                      <a:pt x="12311" y="3667"/>
                    </a:cubicBezTo>
                    <a:cubicBezTo>
                      <a:pt x="12458" y="3705"/>
                      <a:pt x="12464" y="3595"/>
                      <a:pt x="12188" y="6408"/>
                    </a:cubicBezTo>
                    <a:cubicBezTo>
                      <a:pt x="11982" y="8502"/>
                      <a:pt x="11736" y="11480"/>
                      <a:pt x="11619" y="13303"/>
                    </a:cubicBezTo>
                    <a:cubicBezTo>
                      <a:pt x="11574" y="14005"/>
                      <a:pt x="11528" y="14606"/>
                      <a:pt x="11518" y="14643"/>
                    </a:cubicBezTo>
                    <a:cubicBezTo>
                      <a:pt x="11504" y="14685"/>
                      <a:pt x="11381" y="14707"/>
                      <a:pt x="11158" y="14707"/>
                    </a:cubicBezTo>
                    <a:lnTo>
                      <a:pt x="10820" y="14707"/>
                    </a:lnTo>
                    <a:lnTo>
                      <a:pt x="10844" y="14566"/>
                    </a:lnTo>
                    <a:cubicBezTo>
                      <a:pt x="10900" y="14235"/>
                      <a:pt x="11068" y="12872"/>
                      <a:pt x="11125" y="12316"/>
                    </a:cubicBezTo>
                    <a:cubicBezTo>
                      <a:pt x="11155" y="11986"/>
                      <a:pt x="11252" y="11146"/>
                      <a:pt x="11336" y="10444"/>
                    </a:cubicBezTo>
                    <a:cubicBezTo>
                      <a:pt x="11421" y="9743"/>
                      <a:pt x="11548" y="8467"/>
                      <a:pt x="11621" y="7610"/>
                    </a:cubicBezTo>
                    <a:cubicBezTo>
                      <a:pt x="11766" y="5873"/>
                      <a:pt x="11889" y="4609"/>
                      <a:pt x="11962" y="4100"/>
                    </a:cubicBezTo>
                    <a:cubicBezTo>
                      <a:pt x="11988" y="3913"/>
                      <a:pt x="12010" y="3734"/>
                      <a:pt x="12010" y="3700"/>
                    </a:cubicBezTo>
                    <a:cubicBezTo>
                      <a:pt x="12010" y="3657"/>
                      <a:pt x="12048" y="3635"/>
                      <a:pt x="12118" y="3635"/>
                    </a:cubicBezTo>
                    <a:close/>
                    <a:moveTo>
                      <a:pt x="11606" y="3599"/>
                    </a:moveTo>
                    <a:cubicBezTo>
                      <a:pt x="11624" y="3599"/>
                      <a:pt x="11659" y="3605"/>
                      <a:pt x="11700" y="3616"/>
                    </a:cubicBezTo>
                    <a:cubicBezTo>
                      <a:pt x="11756" y="3629"/>
                      <a:pt x="11803" y="3673"/>
                      <a:pt x="11803" y="3710"/>
                    </a:cubicBezTo>
                    <a:cubicBezTo>
                      <a:pt x="11803" y="3747"/>
                      <a:pt x="11758" y="4170"/>
                      <a:pt x="11701" y="4655"/>
                    </a:cubicBezTo>
                    <a:cubicBezTo>
                      <a:pt x="11646" y="5138"/>
                      <a:pt x="11539" y="6242"/>
                      <a:pt x="11466" y="7117"/>
                    </a:cubicBezTo>
                    <a:cubicBezTo>
                      <a:pt x="11391" y="7991"/>
                      <a:pt x="11261" y="9310"/>
                      <a:pt x="11177" y="10053"/>
                    </a:cubicBezTo>
                    <a:cubicBezTo>
                      <a:pt x="11091" y="10797"/>
                      <a:pt x="10987" y="11816"/>
                      <a:pt x="10945" y="12316"/>
                    </a:cubicBezTo>
                    <a:cubicBezTo>
                      <a:pt x="10903" y="12815"/>
                      <a:pt x="10829" y="13561"/>
                      <a:pt x="10782" y="13967"/>
                    </a:cubicBezTo>
                    <a:cubicBezTo>
                      <a:pt x="10705" y="14623"/>
                      <a:pt x="10685" y="14707"/>
                      <a:pt x="10603" y="14707"/>
                    </a:cubicBezTo>
                    <a:cubicBezTo>
                      <a:pt x="10593" y="14707"/>
                      <a:pt x="10583" y="14707"/>
                      <a:pt x="10575" y="14707"/>
                    </a:cubicBezTo>
                    <a:cubicBezTo>
                      <a:pt x="10484" y="14707"/>
                      <a:pt x="10495" y="14659"/>
                      <a:pt x="10635" y="13533"/>
                    </a:cubicBezTo>
                    <a:cubicBezTo>
                      <a:pt x="10786" y="12305"/>
                      <a:pt x="10976" y="10283"/>
                      <a:pt x="11153" y="7947"/>
                    </a:cubicBezTo>
                    <a:cubicBezTo>
                      <a:pt x="11293" y="6112"/>
                      <a:pt x="11400" y="5003"/>
                      <a:pt x="11519" y="4156"/>
                    </a:cubicBezTo>
                    <a:cubicBezTo>
                      <a:pt x="11561" y="3861"/>
                      <a:pt x="11595" y="3609"/>
                      <a:pt x="11595" y="3603"/>
                    </a:cubicBezTo>
                    <a:cubicBezTo>
                      <a:pt x="11595" y="3600"/>
                      <a:pt x="11599" y="3599"/>
                      <a:pt x="11606" y="3599"/>
                    </a:cubicBezTo>
                    <a:close/>
                    <a:moveTo>
                      <a:pt x="11312" y="3580"/>
                    </a:moveTo>
                    <a:cubicBezTo>
                      <a:pt x="11353" y="3580"/>
                      <a:pt x="11391" y="3624"/>
                      <a:pt x="11391" y="3675"/>
                    </a:cubicBezTo>
                    <a:cubicBezTo>
                      <a:pt x="11391" y="3728"/>
                      <a:pt x="11357" y="4016"/>
                      <a:pt x="11314" y="4311"/>
                    </a:cubicBezTo>
                    <a:cubicBezTo>
                      <a:pt x="11193" y="5190"/>
                      <a:pt x="11094" y="6241"/>
                      <a:pt x="10846" y="9298"/>
                    </a:cubicBezTo>
                    <a:cubicBezTo>
                      <a:pt x="10558" y="12840"/>
                      <a:pt x="10396" y="14676"/>
                      <a:pt x="10369" y="14703"/>
                    </a:cubicBezTo>
                    <a:cubicBezTo>
                      <a:pt x="10364" y="14707"/>
                      <a:pt x="10358" y="14709"/>
                      <a:pt x="10352" y="14709"/>
                    </a:cubicBezTo>
                    <a:cubicBezTo>
                      <a:pt x="10341" y="14709"/>
                      <a:pt x="10328" y="14704"/>
                      <a:pt x="10317" y="14692"/>
                    </a:cubicBezTo>
                    <a:cubicBezTo>
                      <a:pt x="10277" y="14656"/>
                      <a:pt x="10423" y="12585"/>
                      <a:pt x="10558" y="11249"/>
                    </a:cubicBezTo>
                    <a:cubicBezTo>
                      <a:pt x="10671" y="10127"/>
                      <a:pt x="10769" y="8965"/>
                      <a:pt x="10920" y="6934"/>
                    </a:cubicBezTo>
                    <a:cubicBezTo>
                      <a:pt x="10979" y="6159"/>
                      <a:pt x="11072" y="5126"/>
                      <a:pt x="11130" y="4630"/>
                    </a:cubicBezTo>
                    <a:cubicBezTo>
                      <a:pt x="11186" y="4136"/>
                      <a:pt x="11233" y="3695"/>
                      <a:pt x="11233" y="3655"/>
                    </a:cubicBezTo>
                    <a:cubicBezTo>
                      <a:pt x="11233" y="3615"/>
                      <a:pt x="11270" y="3580"/>
                      <a:pt x="11312" y="3580"/>
                    </a:cubicBezTo>
                    <a:close/>
                    <a:moveTo>
                      <a:pt x="9426" y="9093"/>
                    </a:moveTo>
                    <a:lnTo>
                      <a:pt x="9388" y="9262"/>
                    </a:lnTo>
                    <a:cubicBezTo>
                      <a:pt x="9366" y="9355"/>
                      <a:pt x="9329" y="10620"/>
                      <a:pt x="9307" y="12083"/>
                    </a:cubicBezTo>
                    <a:cubicBezTo>
                      <a:pt x="9285" y="13543"/>
                      <a:pt x="9265" y="14740"/>
                      <a:pt x="9261" y="14747"/>
                    </a:cubicBezTo>
                    <a:cubicBezTo>
                      <a:pt x="9258" y="14754"/>
                      <a:pt x="9168" y="14760"/>
                      <a:pt x="9060" y="14760"/>
                    </a:cubicBezTo>
                    <a:lnTo>
                      <a:pt x="8865" y="14760"/>
                    </a:lnTo>
                    <a:lnTo>
                      <a:pt x="8879" y="11991"/>
                    </a:lnTo>
                    <a:cubicBezTo>
                      <a:pt x="8887" y="10468"/>
                      <a:pt x="8905" y="9193"/>
                      <a:pt x="8917" y="9157"/>
                    </a:cubicBezTo>
                    <a:cubicBezTo>
                      <a:pt x="8928" y="9120"/>
                      <a:pt x="9037" y="9093"/>
                      <a:pt x="9182" y="9093"/>
                    </a:cubicBezTo>
                    <a:close/>
                    <a:moveTo>
                      <a:pt x="9684" y="9140"/>
                    </a:moveTo>
                    <a:lnTo>
                      <a:pt x="9872" y="9155"/>
                    </a:lnTo>
                    <a:lnTo>
                      <a:pt x="10061" y="9169"/>
                    </a:lnTo>
                    <a:lnTo>
                      <a:pt x="10088" y="9559"/>
                    </a:lnTo>
                    <a:cubicBezTo>
                      <a:pt x="10102" y="9775"/>
                      <a:pt x="10095" y="10485"/>
                      <a:pt x="10071" y="11146"/>
                    </a:cubicBezTo>
                    <a:cubicBezTo>
                      <a:pt x="10048" y="11805"/>
                      <a:pt x="10013" y="12877"/>
                      <a:pt x="9993" y="13537"/>
                    </a:cubicBezTo>
                    <a:lnTo>
                      <a:pt x="9956" y="14734"/>
                    </a:lnTo>
                    <a:lnTo>
                      <a:pt x="9754" y="14750"/>
                    </a:lnTo>
                    <a:lnTo>
                      <a:pt x="9551" y="14764"/>
                    </a:lnTo>
                    <a:lnTo>
                      <a:pt x="9584" y="12253"/>
                    </a:lnTo>
                    <a:cubicBezTo>
                      <a:pt x="9603" y="10869"/>
                      <a:pt x="9634" y="9605"/>
                      <a:pt x="9651" y="9441"/>
                    </a:cubicBezTo>
                    <a:lnTo>
                      <a:pt x="9684" y="9140"/>
                    </a:lnTo>
                    <a:close/>
                    <a:moveTo>
                      <a:pt x="8498" y="9143"/>
                    </a:moveTo>
                    <a:cubicBezTo>
                      <a:pt x="8596" y="9143"/>
                      <a:pt x="8620" y="9180"/>
                      <a:pt x="8649" y="9357"/>
                    </a:cubicBezTo>
                    <a:cubicBezTo>
                      <a:pt x="8686" y="9584"/>
                      <a:pt x="8645" y="13402"/>
                      <a:pt x="8597" y="14282"/>
                    </a:cubicBezTo>
                    <a:lnTo>
                      <a:pt x="8566" y="14811"/>
                    </a:lnTo>
                    <a:lnTo>
                      <a:pt x="8183" y="14811"/>
                    </a:lnTo>
                    <a:lnTo>
                      <a:pt x="8223" y="14435"/>
                    </a:lnTo>
                    <a:cubicBezTo>
                      <a:pt x="8244" y="14228"/>
                      <a:pt x="8276" y="13288"/>
                      <a:pt x="8292" y="12343"/>
                    </a:cubicBezTo>
                    <a:cubicBezTo>
                      <a:pt x="8310" y="11396"/>
                      <a:pt x="8336" y="10294"/>
                      <a:pt x="8353" y="9885"/>
                    </a:cubicBezTo>
                    <a:cubicBezTo>
                      <a:pt x="8382" y="9156"/>
                      <a:pt x="8383" y="9143"/>
                      <a:pt x="8498" y="9143"/>
                    </a:cubicBezTo>
                    <a:close/>
                    <a:moveTo>
                      <a:pt x="6228" y="9456"/>
                    </a:moveTo>
                    <a:lnTo>
                      <a:pt x="6337" y="10171"/>
                    </a:lnTo>
                    <a:cubicBezTo>
                      <a:pt x="6398" y="10565"/>
                      <a:pt x="6471" y="11060"/>
                      <a:pt x="6499" y="11275"/>
                    </a:cubicBezTo>
                    <a:cubicBezTo>
                      <a:pt x="6566" y="11769"/>
                      <a:pt x="6622" y="14766"/>
                      <a:pt x="6566" y="14842"/>
                    </a:cubicBezTo>
                    <a:cubicBezTo>
                      <a:pt x="6543" y="14874"/>
                      <a:pt x="6285" y="14915"/>
                      <a:pt x="5992" y="14937"/>
                    </a:cubicBezTo>
                    <a:lnTo>
                      <a:pt x="5463" y="14973"/>
                    </a:lnTo>
                    <a:lnTo>
                      <a:pt x="5411" y="14775"/>
                    </a:lnTo>
                    <a:cubicBezTo>
                      <a:pt x="5139" y="13717"/>
                      <a:pt x="4912" y="11963"/>
                      <a:pt x="4854" y="10465"/>
                    </a:cubicBezTo>
                    <a:lnTo>
                      <a:pt x="4821" y="9576"/>
                    </a:lnTo>
                    <a:lnTo>
                      <a:pt x="5361" y="9524"/>
                    </a:lnTo>
                    <a:cubicBezTo>
                      <a:pt x="5657" y="9496"/>
                      <a:pt x="5976" y="9469"/>
                      <a:pt x="6065" y="9464"/>
                    </a:cubicBezTo>
                    <a:lnTo>
                      <a:pt x="6228" y="9456"/>
                    </a:lnTo>
                    <a:close/>
                    <a:moveTo>
                      <a:pt x="1934" y="6710"/>
                    </a:moveTo>
                    <a:cubicBezTo>
                      <a:pt x="2016" y="6710"/>
                      <a:pt x="2050" y="6757"/>
                      <a:pt x="2106" y="6891"/>
                    </a:cubicBezTo>
                    <a:cubicBezTo>
                      <a:pt x="2252" y="7241"/>
                      <a:pt x="2699" y="8763"/>
                      <a:pt x="3222" y="10702"/>
                    </a:cubicBezTo>
                    <a:cubicBezTo>
                      <a:pt x="3638" y="12242"/>
                      <a:pt x="4314" y="14483"/>
                      <a:pt x="4497" y="14925"/>
                    </a:cubicBezTo>
                    <a:cubicBezTo>
                      <a:pt x="4525" y="14994"/>
                      <a:pt x="4497" y="15020"/>
                      <a:pt x="4357" y="15046"/>
                    </a:cubicBezTo>
                    <a:cubicBezTo>
                      <a:pt x="4290" y="15059"/>
                      <a:pt x="4197" y="15066"/>
                      <a:pt x="4114" y="15066"/>
                    </a:cubicBezTo>
                    <a:cubicBezTo>
                      <a:pt x="4075" y="15066"/>
                      <a:pt x="4037" y="15065"/>
                      <a:pt x="4005" y="15061"/>
                    </a:cubicBezTo>
                    <a:lnTo>
                      <a:pt x="3831" y="15044"/>
                    </a:lnTo>
                    <a:lnTo>
                      <a:pt x="3638" y="14315"/>
                    </a:lnTo>
                    <a:cubicBezTo>
                      <a:pt x="3315" y="13102"/>
                      <a:pt x="2935" y="11727"/>
                      <a:pt x="2601" y="10545"/>
                    </a:cubicBezTo>
                    <a:cubicBezTo>
                      <a:pt x="2197" y="9120"/>
                      <a:pt x="2017" y="8402"/>
                      <a:pt x="1851" y="7539"/>
                    </a:cubicBezTo>
                    <a:cubicBezTo>
                      <a:pt x="1696" y="6729"/>
                      <a:pt x="1696" y="6761"/>
                      <a:pt x="1810" y="6730"/>
                    </a:cubicBezTo>
                    <a:cubicBezTo>
                      <a:pt x="1862" y="6718"/>
                      <a:pt x="1902" y="6710"/>
                      <a:pt x="1934" y="6710"/>
                    </a:cubicBezTo>
                    <a:close/>
                    <a:moveTo>
                      <a:pt x="1499" y="6804"/>
                    </a:moveTo>
                    <a:cubicBezTo>
                      <a:pt x="1530" y="6804"/>
                      <a:pt x="1570" y="6893"/>
                      <a:pt x="1589" y="7002"/>
                    </a:cubicBezTo>
                    <a:cubicBezTo>
                      <a:pt x="1816" y="8308"/>
                      <a:pt x="2132" y="9534"/>
                      <a:pt x="3331" y="13771"/>
                    </a:cubicBezTo>
                    <a:cubicBezTo>
                      <a:pt x="3603" y="14727"/>
                      <a:pt x="3676" y="15050"/>
                      <a:pt x="3629" y="15080"/>
                    </a:cubicBezTo>
                    <a:cubicBezTo>
                      <a:pt x="3602" y="15097"/>
                      <a:pt x="3579" y="15107"/>
                      <a:pt x="3558" y="15107"/>
                    </a:cubicBezTo>
                    <a:cubicBezTo>
                      <a:pt x="3480" y="15107"/>
                      <a:pt x="3432" y="14972"/>
                      <a:pt x="3338" y="14572"/>
                    </a:cubicBezTo>
                    <a:cubicBezTo>
                      <a:pt x="3178" y="13890"/>
                      <a:pt x="2406" y="10807"/>
                      <a:pt x="2113" y="9690"/>
                    </a:cubicBezTo>
                    <a:cubicBezTo>
                      <a:pt x="1923" y="8961"/>
                      <a:pt x="1662" y="7838"/>
                      <a:pt x="1482" y="6975"/>
                    </a:cubicBezTo>
                    <a:cubicBezTo>
                      <a:pt x="1459" y="6871"/>
                      <a:pt x="1466" y="6804"/>
                      <a:pt x="1499" y="6804"/>
                    </a:cubicBezTo>
                    <a:close/>
                    <a:moveTo>
                      <a:pt x="2455" y="13210"/>
                    </a:moveTo>
                    <a:cubicBezTo>
                      <a:pt x="2467" y="13210"/>
                      <a:pt x="2527" y="13391"/>
                      <a:pt x="2830" y="14322"/>
                    </a:cubicBezTo>
                    <a:cubicBezTo>
                      <a:pt x="2961" y="14720"/>
                      <a:pt x="3068" y="15066"/>
                      <a:pt x="3068" y="15088"/>
                    </a:cubicBezTo>
                    <a:cubicBezTo>
                      <a:pt x="3068" y="15105"/>
                      <a:pt x="3045" y="15115"/>
                      <a:pt x="3014" y="15115"/>
                    </a:cubicBezTo>
                    <a:cubicBezTo>
                      <a:pt x="3004" y="15115"/>
                      <a:pt x="2993" y="15114"/>
                      <a:pt x="2982" y="15112"/>
                    </a:cubicBezTo>
                    <a:cubicBezTo>
                      <a:pt x="2917" y="15101"/>
                      <a:pt x="2841" y="14874"/>
                      <a:pt x="2672" y="14188"/>
                    </a:cubicBezTo>
                    <a:cubicBezTo>
                      <a:pt x="2549" y="13688"/>
                      <a:pt x="2449" y="13253"/>
                      <a:pt x="2451" y="13225"/>
                    </a:cubicBezTo>
                    <a:cubicBezTo>
                      <a:pt x="2452" y="13216"/>
                      <a:pt x="2452" y="13210"/>
                      <a:pt x="2455" y="13210"/>
                    </a:cubicBezTo>
                    <a:close/>
                    <a:moveTo>
                      <a:pt x="1184" y="6908"/>
                    </a:moveTo>
                    <a:cubicBezTo>
                      <a:pt x="1261" y="6908"/>
                      <a:pt x="1317" y="7103"/>
                      <a:pt x="1545" y="8142"/>
                    </a:cubicBezTo>
                    <a:cubicBezTo>
                      <a:pt x="1693" y="8824"/>
                      <a:pt x="1959" y="9914"/>
                      <a:pt x="2137" y="10573"/>
                    </a:cubicBezTo>
                    <a:cubicBezTo>
                      <a:pt x="2636" y="12435"/>
                      <a:pt x="3314" y="15123"/>
                      <a:pt x="3282" y="15123"/>
                    </a:cubicBezTo>
                    <a:cubicBezTo>
                      <a:pt x="3236" y="15123"/>
                      <a:pt x="2696" y="13288"/>
                      <a:pt x="2371" y="12030"/>
                    </a:cubicBezTo>
                    <a:cubicBezTo>
                      <a:pt x="1404" y="8307"/>
                      <a:pt x="1091" y="7075"/>
                      <a:pt x="1091" y="6996"/>
                    </a:cubicBezTo>
                    <a:cubicBezTo>
                      <a:pt x="1091" y="6947"/>
                      <a:pt x="1130" y="6908"/>
                      <a:pt x="1184" y="6908"/>
                    </a:cubicBezTo>
                    <a:close/>
                    <a:moveTo>
                      <a:pt x="1466" y="15599"/>
                    </a:moveTo>
                    <a:cubicBezTo>
                      <a:pt x="1488" y="15599"/>
                      <a:pt x="1383" y="15830"/>
                      <a:pt x="1236" y="16108"/>
                    </a:cubicBezTo>
                    <a:cubicBezTo>
                      <a:pt x="1096" y="16368"/>
                      <a:pt x="967" y="16565"/>
                      <a:pt x="934" y="16565"/>
                    </a:cubicBezTo>
                    <a:cubicBezTo>
                      <a:pt x="932" y="16565"/>
                      <a:pt x="930" y="16564"/>
                      <a:pt x="928" y="16562"/>
                    </a:cubicBezTo>
                    <a:cubicBezTo>
                      <a:pt x="910" y="16529"/>
                      <a:pt x="880" y="16370"/>
                      <a:pt x="861" y="16215"/>
                    </a:cubicBezTo>
                    <a:cubicBezTo>
                      <a:pt x="835" y="15991"/>
                      <a:pt x="847" y="15906"/>
                      <a:pt x="914" y="15826"/>
                    </a:cubicBezTo>
                    <a:cubicBezTo>
                      <a:pt x="953" y="15777"/>
                      <a:pt x="974" y="15753"/>
                      <a:pt x="981" y="15753"/>
                    </a:cubicBezTo>
                    <a:lnTo>
                      <a:pt x="981" y="15753"/>
                    </a:lnTo>
                    <a:cubicBezTo>
                      <a:pt x="987" y="15753"/>
                      <a:pt x="982" y="15774"/>
                      <a:pt x="968" y="15815"/>
                    </a:cubicBezTo>
                    <a:cubicBezTo>
                      <a:pt x="914" y="15983"/>
                      <a:pt x="895" y="16084"/>
                      <a:pt x="910" y="16084"/>
                    </a:cubicBezTo>
                    <a:cubicBezTo>
                      <a:pt x="919" y="16084"/>
                      <a:pt x="938" y="16053"/>
                      <a:pt x="968" y="15982"/>
                    </a:cubicBezTo>
                    <a:cubicBezTo>
                      <a:pt x="1069" y="15748"/>
                      <a:pt x="1223" y="15629"/>
                      <a:pt x="1466" y="15599"/>
                    </a:cubicBezTo>
                    <a:cubicBezTo>
                      <a:pt x="1466" y="15599"/>
                      <a:pt x="1466" y="15599"/>
                      <a:pt x="1466" y="15599"/>
                    </a:cubicBezTo>
                    <a:close/>
                    <a:moveTo>
                      <a:pt x="1731" y="15592"/>
                    </a:moveTo>
                    <a:cubicBezTo>
                      <a:pt x="1814" y="15592"/>
                      <a:pt x="1872" y="15613"/>
                      <a:pt x="1864" y="15639"/>
                    </a:cubicBezTo>
                    <a:cubicBezTo>
                      <a:pt x="1733" y="15982"/>
                      <a:pt x="1208" y="16992"/>
                      <a:pt x="1158" y="16993"/>
                    </a:cubicBezTo>
                    <a:cubicBezTo>
                      <a:pt x="1158" y="16993"/>
                      <a:pt x="1157" y="16994"/>
                      <a:pt x="1156" y="16994"/>
                    </a:cubicBezTo>
                    <a:cubicBezTo>
                      <a:pt x="1120" y="16994"/>
                      <a:pt x="1064" y="16937"/>
                      <a:pt x="1034" y="16870"/>
                    </a:cubicBezTo>
                    <a:cubicBezTo>
                      <a:pt x="983" y="16762"/>
                      <a:pt x="1015" y="16672"/>
                      <a:pt x="1277" y="16168"/>
                    </a:cubicBezTo>
                    <a:cubicBezTo>
                      <a:pt x="1555" y="15639"/>
                      <a:pt x="1592" y="15592"/>
                      <a:pt x="1731" y="15592"/>
                    </a:cubicBezTo>
                    <a:close/>
                    <a:moveTo>
                      <a:pt x="2568" y="15496"/>
                    </a:moveTo>
                    <a:cubicBezTo>
                      <a:pt x="2588" y="15496"/>
                      <a:pt x="2565" y="15556"/>
                      <a:pt x="2514" y="15632"/>
                    </a:cubicBezTo>
                    <a:cubicBezTo>
                      <a:pt x="2282" y="15987"/>
                      <a:pt x="2094" y="16323"/>
                      <a:pt x="1925" y="16693"/>
                    </a:cubicBezTo>
                    <a:cubicBezTo>
                      <a:pt x="1744" y="17090"/>
                      <a:pt x="1739" y="17094"/>
                      <a:pt x="1550" y="17096"/>
                    </a:cubicBezTo>
                    <a:cubicBezTo>
                      <a:pt x="1547" y="17096"/>
                      <a:pt x="1544" y="17096"/>
                      <a:pt x="1541" y="17096"/>
                    </a:cubicBezTo>
                    <a:cubicBezTo>
                      <a:pt x="1440" y="17096"/>
                      <a:pt x="1342" y="17076"/>
                      <a:pt x="1325" y="17050"/>
                    </a:cubicBezTo>
                    <a:cubicBezTo>
                      <a:pt x="1309" y="17023"/>
                      <a:pt x="1459" y="16671"/>
                      <a:pt x="1662" y="16271"/>
                    </a:cubicBezTo>
                    <a:lnTo>
                      <a:pt x="2028" y="15543"/>
                    </a:lnTo>
                    <a:lnTo>
                      <a:pt x="2275" y="15525"/>
                    </a:lnTo>
                    <a:cubicBezTo>
                      <a:pt x="2411" y="15514"/>
                      <a:pt x="2542" y="15501"/>
                      <a:pt x="2566" y="15496"/>
                    </a:cubicBezTo>
                    <a:cubicBezTo>
                      <a:pt x="2567" y="15496"/>
                      <a:pt x="2568" y="15496"/>
                      <a:pt x="2568" y="15496"/>
                    </a:cubicBezTo>
                    <a:close/>
                    <a:moveTo>
                      <a:pt x="12885" y="15026"/>
                    </a:moveTo>
                    <a:cubicBezTo>
                      <a:pt x="13035" y="15026"/>
                      <a:pt x="13058" y="15049"/>
                      <a:pt x="13085" y="15151"/>
                    </a:cubicBezTo>
                    <a:cubicBezTo>
                      <a:pt x="13157" y="15441"/>
                      <a:pt x="12919" y="16013"/>
                      <a:pt x="12645" y="16208"/>
                    </a:cubicBezTo>
                    <a:cubicBezTo>
                      <a:pt x="12380" y="16397"/>
                      <a:pt x="12063" y="16445"/>
                      <a:pt x="9567" y="16679"/>
                    </a:cubicBezTo>
                    <a:cubicBezTo>
                      <a:pt x="8683" y="16763"/>
                      <a:pt x="7156" y="16919"/>
                      <a:pt x="6276" y="17016"/>
                    </a:cubicBezTo>
                    <a:cubicBezTo>
                      <a:pt x="6224" y="17022"/>
                      <a:pt x="6176" y="17024"/>
                      <a:pt x="6140" y="17024"/>
                    </a:cubicBezTo>
                    <a:cubicBezTo>
                      <a:pt x="6105" y="17024"/>
                      <a:pt x="6083" y="17022"/>
                      <a:pt x="6083" y="17016"/>
                    </a:cubicBezTo>
                    <a:cubicBezTo>
                      <a:pt x="6083" y="16959"/>
                      <a:pt x="6321" y="16528"/>
                      <a:pt x="6534" y="16200"/>
                    </a:cubicBezTo>
                    <a:cubicBezTo>
                      <a:pt x="6660" y="16008"/>
                      <a:pt x="6739" y="15850"/>
                      <a:pt x="6713" y="15850"/>
                    </a:cubicBezTo>
                    <a:cubicBezTo>
                      <a:pt x="6650" y="15850"/>
                      <a:pt x="6218" y="16531"/>
                      <a:pt x="6099" y="16818"/>
                    </a:cubicBezTo>
                    <a:cubicBezTo>
                      <a:pt x="6004" y="17047"/>
                      <a:pt x="6004" y="17047"/>
                      <a:pt x="5745" y="17047"/>
                    </a:cubicBezTo>
                    <a:cubicBezTo>
                      <a:pt x="5599" y="17047"/>
                      <a:pt x="5399" y="17063"/>
                      <a:pt x="5290" y="17080"/>
                    </a:cubicBezTo>
                    <a:cubicBezTo>
                      <a:pt x="5244" y="17089"/>
                      <a:pt x="5206" y="17093"/>
                      <a:pt x="5176" y="17093"/>
                    </a:cubicBezTo>
                    <a:cubicBezTo>
                      <a:pt x="5123" y="17093"/>
                      <a:pt x="5095" y="17081"/>
                      <a:pt x="5095" y="17058"/>
                    </a:cubicBezTo>
                    <a:cubicBezTo>
                      <a:pt x="5095" y="17026"/>
                      <a:pt x="5284" y="16719"/>
                      <a:pt x="5519" y="16370"/>
                    </a:cubicBezTo>
                    <a:cubicBezTo>
                      <a:pt x="5753" y="16023"/>
                      <a:pt x="5932" y="15730"/>
                      <a:pt x="5917" y="15716"/>
                    </a:cubicBezTo>
                    <a:cubicBezTo>
                      <a:pt x="5916" y="15715"/>
                      <a:pt x="5915" y="15715"/>
                      <a:pt x="5914" y="15715"/>
                    </a:cubicBezTo>
                    <a:cubicBezTo>
                      <a:pt x="5865" y="15715"/>
                      <a:pt x="5546" y="16150"/>
                      <a:pt x="5175" y="16725"/>
                    </a:cubicBezTo>
                    <a:lnTo>
                      <a:pt x="4935" y="17099"/>
                    </a:lnTo>
                    <a:lnTo>
                      <a:pt x="4600" y="17099"/>
                    </a:lnTo>
                    <a:cubicBezTo>
                      <a:pt x="4418" y="17099"/>
                      <a:pt x="4265" y="17084"/>
                      <a:pt x="4265" y="17067"/>
                    </a:cubicBezTo>
                    <a:cubicBezTo>
                      <a:pt x="4265" y="16959"/>
                      <a:pt x="4681" y="16277"/>
                      <a:pt x="4943" y="15954"/>
                    </a:cubicBezTo>
                    <a:cubicBezTo>
                      <a:pt x="5111" y="15744"/>
                      <a:pt x="5238" y="15561"/>
                      <a:pt x="5222" y="15544"/>
                    </a:cubicBezTo>
                    <a:cubicBezTo>
                      <a:pt x="5219" y="15541"/>
                      <a:pt x="5215" y="15540"/>
                      <a:pt x="5210" y="15540"/>
                    </a:cubicBezTo>
                    <a:cubicBezTo>
                      <a:pt x="5080" y="15540"/>
                      <a:pt x="4325" y="16570"/>
                      <a:pt x="4211" y="16917"/>
                    </a:cubicBezTo>
                    <a:lnTo>
                      <a:pt x="4151" y="17099"/>
                    </a:lnTo>
                    <a:lnTo>
                      <a:pt x="3375" y="17099"/>
                    </a:lnTo>
                    <a:lnTo>
                      <a:pt x="3543" y="16800"/>
                    </a:lnTo>
                    <a:cubicBezTo>
                      <a:pt x="3634" y="16635"/>
                      <a:pt x="3868" y="16254"/>
                      <a:pt x="4067" y="15948"/>
                    </a:cubicBezTo>
                    <a:lnTo>
                      <a:pt x="4426" y="15394"/>
                    </a:lnTo>
                    <a:lnTo>
                      <a:pt x="4670" y="15363"/>
                    </a:lnTo>
                    <a:cubicBezTo>
                      <a:pt x="5137" y="15306"/>
                      <a:pt x="7669" y="15190"/>
                      <a:pt x="8339" y="15190"/>
                    </a:cubicBezTo>
                    <a:cubicBezTo>
                      <a:pt x="8407" y="15190"/>
                      <a:pt x="8455" y="15191"/>
                      <a:pt x="8481" y="15194"/>
                    </a:cubicBezTo>
                    <a:cubicBezTo>
                      <a:pt x="8551" y="15201"/>
                      <a:pt x="8619" y="15204"/>
                      <a:pt x="8675" y="15204"/>
                    </a:cubicBezTo>
                    <a:cubicBezTo>
                      <a:pt x="8747" y="15204"/>
                      <a:pt x="8800" y="15198"/>
                      <a:pt x="8811" y="15187"/>
                    </a:cubicBezTo>
                    <a:cubicBezTo>
                      <a:pt x="8833" y="15167"/>
                      <a:pt x="9684" y="15125"/>
                      <a:pt x="10703" y="15093"/>
                    </a:cubicBezTo>
                    <a:cubicBezTo>
                      <a:pt x="11722" y="15061"/>
                      <a:pt x="12666" y="15033"/>
                      <a:pt x="12804" y="15028"/>
                    </a:cubicBezTo>
                    <a:cubicBezTo>
                      <a:pt x="12834" y="15027"/>
                      <a:pt x="12861" y="15026"/>
                      <a:pt x="12885" y="15026"/>
                    </a:cubicBezTo>
                    <a:close/>
                    <a:moveTo>
                      <a:pt x="3285" y="15444"/>
                    </a:moveTo>
                    <a:cubicBezTo>
                      <a:pt x="3323" y="15444"/>
                      <a:pt x="3327" y="15453"/>
                      <a:pt x="3327" y="15472"/>
                    </a:cubicBezTo>
                    <a:cubicBezTo>
                      <a:pt x="3327" y="15489"/>
                      <a:pt x="3238" y="15643"/>
                      <a:pt x="3127" y="15821"/>
                    </a:cubicBezTo>
                    <a:cubicBezTo>
                      <a:pt x="3016" y="15996"/>
                      <a:pt x="2806" y="16364"/>
                      <a:pt x="2653" y="16644"/>
                    </a:cubicBezTo>
                    <a:lnTo>
                      <a:pt x="2381" y="17151"/>
                    </a:lnTo>
                    <a:lnTo>
                      <a:pt x="2126" y="17151"/>
                    </a:lnTo>
                    <a:cubicBezTo>
                      <a:pt x="1986" y="17151"/>
                      <a:pt x="1872" y="17138"/>
                      <a:pt x="1872" y="17119"/>
                    </a:cubicBezTo>
                    <a:cubicBezTo>
                      <a:pt x="1872" y="17038"/>
                      <a:pt x="2375" y="16107"/>
                      <a:pt x="2572" y="15823"/>
                    </a:cubicBezTo>
                    <a:cubicBezTo>
                      <a:pt x="2759" y="15555"/>
                      <a:pt x="2815" y="15509"/>
                      <a:pt x="2994" y="15481"/>
                    </a:cubicBezTo>
                    <a:cubicBezTo>
                      <a:pt x="3159" y="15456"/>
                      <a:pt x="3243" y="15444"/>
                      <a:pt x="3285" y="15444"/>
                    </a:cubicBezTo>
                    <a:close/>
                    <a:moveTo>
                      <a:pt x="4157" y="15395"/>
                    </a:moveTo>
                    <a:cubicBezTo>
                      <a:pt x="4229" y="15395"/>
                      <a:pt x="4265" y="15400"/>
                      <a:pt x="4265" y="15412"/>
                    </a:cubicBezTo>
                    <a:cubicBezTo>
                      <a:pt x="4265" y="15422"/>
                      <a:pt x="4123" y="15647"/>
                      <a:pt x="3952" y="15908"/>
                    </a:cubicBezTo>
                    <a:cubicBezTo>
                      <a:pt x="3781" y="16168"/>
                      <a:pt x="3552" y="16544"/>
                      <a:pt x="3446" y="16737"/>
                    </a:cubicBezTo>
                    <a:cubicBezTo>
                      <a:pt x="3276" y="17050"/>
                      <a:pt x="3234" y="17094"/>
                      <a:pt x="3073" y="17120"/>
                    </a:cubicBezTo>
                    <a:cubicBezTo>
                      <a:pt x="2949" y="17141"/>
                      <a:pt x="2831" y="17152"/>
                      <a:pt x="2738" y="17152"/>
                    </a:cubicBezTo>
                    <a:cubicBezTo>
                      <a:pt x="2624" y="17152"/>
                      <a:pt x="2548" y="17136"/>
                      <a:pt x="2548" y="17106"/>
                    </a:cubicBezTo>
                    <a:cubicBezTo>
                      <a:pt x="2548" y="17044"/>
                      <a:pt x="2901" y="16412"/>
                      <a:pt x="3240" y="15867"/>
                    </a:cubicBezTo>
                    <a:cubicBezTo>
                      <a:pt x="3492" y="15461"/>
                      <a:pt x="3516" y="15440"/>
                      <a:pt x="3712" y="15422"/>
                    </a:cubicBezTo>
                    <a:cubicBezTo>
                      <a:pt x="3919" y="15404"/>
                      <a:pt x="4067" y="15395"/>
                      <a:pt x="4157" y="15395"/>
                    </a:cubicBezTo>
                    <a:close/>
                    <a:moveTo>
                      <a:pt x="2224" y="17515"/>
                    </a:moveTo>
                    <a:lnTo>
                      <a:pt x="2141" y="17776"/>
                    </a:lnTo>
                    <a:cubicBezTo>
                      <a:pt x="2098" y="17913"/>
                      <a:pt x="2071" y="17983"/>
                      <a:pt x="2040" y="17983"/>
                    </a:cubicBezTo>
                    <a:cubicBezTo>
                      <a:pt x="2008" y="17983"/>
                      <a:pt x="1970" y="17901"/>
                      <a:pt x="1904" y="17734"/>
                    </a:cubicBezTo>
                    <a:lnTo>
                      <a:pt x="1819" y="17515"/>
                    </a:lnTo>
                    <a:close/>
                    <a:moveTo>
                      <a:pt x="2552" y="17515"/>
                    </a:moveTo>
                    <a:cubicBezTo>
                      <a:pt x="2660" y="17515"/>
                      <a:pt x="2754" y="17534"/>
                      <a:pt x="2754" y="17554"/>
                    </a:cubicBezTo>
                    <a:cubicBezTo>
                      <a:pt x="2754" y="17575"/>
                      <a:pt x="2635" y="17839"/>
                      <a:pt x="2489" y="18139"/>
                    </a:cubicBezTo>
                    <a:lnTo>
                      <a:pt x="2224" y="18685"/>
                    </a:lnTo>
                    <a:lnTo>
                      <a:pt x="2151" y="18478"/>
                    </a:lnTo>
                    <a:cubicBezTo>
                      <a:pt x="2080" y="18283"/>
                      <a:pt x="2084" y="18248"/>
                      <a:pt x="2212" y="17893"/>
                    </a:cubicBezTo>
                    <a:lnTo>
                      <a:pt x="2348" y="17515"/>
                    </a:lnTo>
                    <a:close/>
                    <a:moveTo>
                      <a:pt x="12441" y="16686"/>
                    </a:moveTo>
                    <a:cubicBezTo>
                      <a:pt x="12463" y="16686"/>
                      <a:pt x="12478" y="16714"/>
                      <a:pt x="12478" y="16753"/>
                    </a:cubicBezTo>
                    <a:cubicBezTo>
                      <a:pt x="12481" y="16797"/>
                      <a:pt x="12444" y="17141"/>
                      <a:pt x="12402" y="17526"/>
                    </a:cubicBezTo>
                    <a:cubicBezTo>
                      <a:pt x="12357" y="17908"/>
                      <a:pt x="12301" y="18935"/>
                      <a:pt x="12272" y="19804"/>
                    </a:cubicBezTo>
                    <a:cubicBezTo>
                      <a:pt x="12127" y="24301"/>
                      <a:pt x="11867" y="26738"/>
                      <a:pt x="11286" y="29034"/>
                    </a:cubicBezTo>
                    <a:cubicBezTo>
                      <a:pt x="11105" y="29750"/>
                      <a:pt x="11051" y="29821"/>
                      <a:pt x="10544" y="29989"/>
                    </a:cubicBezTo>
                    <a:cubicBezTo>
                      <a:pt x="10003" y="30168"/>
                      <a:pt x="9458" y="30216"/>
                      <a:pt x="7876" y="30221"/>
                    </a:cubicBezTo>
                    <a:cubicBezTo>
                      <a:pt x="7825" y="30221"/>
                      <a:pt x="7775" y="30221"/>
                      <a:pt x="7726" y="30221"/>
                    </a:cubicBezTo>
                    <a:cubicBezTo>
                      <a:pt x="6460" y="30221"/>
                      <a:pt x="5773" y="30172"/>
                      <a:pt x="5677" y="30071"/>
                    </a:cubicBezTo>
                    <a:cubicBezTo>
                      <a:pt x="5663" y="30058"/>
                      <a:pt x="5772" y="29635"/>
                      <a:pt x="5919" y="29135"/>
                    </a:cubicBezTo>
                    <a:cubicBezTo>
                      <a:pt x="6066" y="28637"/>
                      <a:pt x="6186" y="28186"/>
                      <a:pt x="6186" y="28138"/>
                    </a:cubicBezTo>
                    <a:cubicBezTo>
                      <a:pt x="6186" y="28091"/>
                      <a:pt x="6181" y="28068"/>
                      <a:pt x="6171" y="28068"/>
                    </a:cubicBezTo>
                    <a:cubicBezTo>
                      <a:pt x="6132" y="28068"/>
                      <a:pt x="6020" y="28399"/>
                      <a:pt x="5817" y="29101"/>
                    </a:cubicBezTo>
                    <a:lnTo>
                      <a:pt x="5542" y="30057"/>
                    </a:lnTo>
                    <a:lnTo>
                      <a:pt x="5359" y="30022"/>
                    </a:lnTo>
                    <a:cubicBezTo>
                      <a:pt x="5000" y="29955"/>
                      <a:pt x="4697" y="29756"/>
                      <a:pt x="4582" y="29515"/>
                    </a:cubicBezTo>
                    <a:cubicBezTo>
                      <a:pt x="4262" y="28847"/>
                      <a:pt x="3801" y="26916"/>
                      <a:pt x="3482" y="24899"/>
                    </a:cubicBezTo>
                    <a:cubicBezTo>
                      <a:pt x="3175" y="22964"/>
                      <a:pt x="2941" y="21725"/>
                      <a:pt x="2648" y="20480"/>
                    </a:cubicBezTo>
                    <a:cubicBezTo>
                      <a:pt x="2505" y="19866"/>
                      <a:pt x="2358" y="19237"/>
                      <a:pt x="2326" y="19085"/>
                    </a:cubicBezTo>
                    <a:lnTo>
                      <a:pt x="2266" y="18809"/>
                    </a:lnTo>
                    <a:lnTo>
                      <a:pt x="2588" y="18162"/>
                    </a:lnTo>
                    <a:lnTo>
                      <a:pt x="2910" y="17515"/>
                    </a:lnTo>
                    <a:lnTo>
                      <a:pt x="3171" y="17515"/>
                    </a:lnTo>
                    <a:cubicBezTo>
                      <a:pt x="3317" y="17515"/>
                      <a:pt x="3430" y="17526"/>
                      <a:pt x="3430" y="17539"/>
                    </a:cubicBezTo>
                    <a:cubicBezTo>
                      <a:pt x="3430" y="17552"/>
                      <a:pt x="3264" y="17881"/>
                      <a:pt x="3064" y="18273"/>
                    </a:cubicBezTo>
                    <a:cubicBezTo>
                      <a:pt x="2863" y="18662"/>
                      <a:pt x="2711" y="18997"/>
                      <a:pt x="2728" y="19013"/>
                    </a:cubicBezTo>
                    <a:cubicBezTo>
                      <a:pt x="2736" y="19021"/>
                      <a:pt x="2742" y="19027"/>
                      <a:pt x="2750" y="19027"/>
                    </a:cubicBezTo>
                    <a:cubicBezTo>
                      <a:pt x="2784" y="19027"/>
                      <a:pt x="2847" y="18907"/>
                      <a:pt x="3179" y="18269"/>
                    </a:cubicBezTo>
                    <a:cubicBezTo>
                      <a:pt x="3541" y="17578"/>
                      <a:pt x="3569" y="17540"/>
                      <a:pt x="3730" y="17526"/>
                    </a:cubicBezTo>
                    <a:cubicBezTo>
                      <a:pt x="3762" y="17523"/>
                      <a:pt x="3792" y="17522"/>
                      <a:pt x="3818" y="17522"/>
                    </a:cubicBezTo>
                    <a:cubicBezTo>
                      <a:pt x="3866" y="17522"/>
                      <a:pt x="3898" y="17526"/>
                      <a:pt x="3898" y="17535"/>
                    </a:cubicBezTo>
                    <a:cubicBezTo>
                      <a:pt x="3898" y="17548"/>
                      <a:pt x="3747" y="17868"/>
                      <a:pt x="3560" y="18248"/>
                    </a:cubicBezTo>
                    <a:cubicBezTo>
                      <a:pt x="3238" y="18903"/>
                      <a:pt x="3165" y="19126"/>
                      <a:pt x="3275" y="19126"/>
                    </a:cubicBezTo>
                    <a:cubicBezTo>
                      <a:pt x="3299" y="19126"/>
                      <a:pt x="3497" y="18763"/>
                      <a:pt x="3711" y="18321"/>
                    </a:cubicBezTo>
                    <a:lnTo>
                      <a:pt x="4100" y="17515"/>
                    </a:lnTo>
                    <a:lnTo>
                      <a:pt x="4532" y="17515"/>
                    </a:lnTo>
                    <a:lnTo>
                      <a:pt x="4435" y="17661"/>
                    </a:lnTo>
                    <a:cubicBezTo>
                      <a:pt x="4044" y="18253"/>
                      <a:pt x="3636" y="19018"/>
                      <a:pt x="3636" y="19158"/>
                    </a:cubicBezTo>
                    <a:cubicBezTo>
                      <a:pt x="3636" y="19205"/>
                      <a:pt x="3646" y="19229"/>
                      <a:pt x="3665" y="19229"/>
                    </a:cubicBezTo>
                    <a:cubicBezTo>
                      <a:pt x="3720" y="19229"/>
                      <a:pt x="3854" y="19042"/>
                      <a:pt x="4077" y="18658"/>
                    </a:cubicBezTo>
                    <a:cubicBezTo>
                      <a:pt x="4660" y="17655"/>
                      <a:pt x="4786" y="17492"/>
                      <a:pt x="4983" y="17473"/>
                    </a:cubicBezTo>
                    <a:cubicBezTo>
                      <a:pt x="5013" y="17471"/>
                      <a:pt x="5037" y="17469"/>
                      <a:pt x="5058" y="17469"/>
                    </a:cubicBezTo>
                    <a:cubicBezTo>
                      <a:pt x="5131" y="17469"/>
                      <a:pt x="5149" y="17487"/>
                      <a:pt x="5131" y="17531"/>
                    </a:cubicBezTo>
                    <a:cubicBezTo>
                      <a:pt x="5115" y="17571"/>
                      <a:pt x="4866" y="17983"/>
                      <a:pt x="4579" y="18447"/>
                    </a:cubicBezTo>
                    <a:cubicBezTo>
                      <a:pt x="3957" y="19445"/>
                      <a:pt x="3932" y="19491"/>
                      <a:pt x="3995" y="19491"/>
                    </a:cubicBezTo>
                    <a:cubicBezTo>
                      <a:pt x="4048" y="19491"/>
                      <a:pt x="5249" y="17599"/>
                      <a:pt x="5249" y="17515"/>
                    </a:cubicBezTo>
                    <a:cubicBezTo>
                      <a:pt x="5249" y="17487"/>
                      <a:pt x="5376" y="17464"/>
                      <a:pt x="5538" y="17464"/>
                    </a:cubicBezTo>
                    <a:lnTo>
                      <a:pt x="5827" y="17464"/>
                    </a:lnTo>
                    <a:lnTo>
                      <a:pt x="5571" y="17843"/>
                    </a:lnTo>
                    <a:cubicBezTo>
                      <a:pt x="5127" y="18503"/>
                      <a:pt x="4817" y="19079"/>
                      <a:pt x="4874" y="19138"/>
                    </a:cubicBezTo>
                    <a:cubicBezTo>
                      <a:pt x="4878" y="19142"/>
                      <a:pt x="4882" y="19144"/>
                      <a:pt x="4887" y="19144"/>
                    </a:cubicBezTo>
                    <a:cubicBezTo>
                      <a:pt x="4932" y="19144"/>
                      <a:pt x="5035" y="19008"/>
                      <a:pt x="5201" y="18732"/>
                    </a:cubicBezTo>
                    <a:cubicBezTo>
                      <a:pt x="5562" y="18129"/>
                      <a:pt x="6026" y="17461"/>
                      <a:pt x="6107" y="17432"/>
                    </a:cubicBezTo>
                    <a:cubicBezTo>
                      <a:pt x="6133" y="17423"/>
                      <a:pt x="6196" y="17418"/>
                      <a:pt x="6266" y="17418"/>
                    </a:cubicBezTo>
                    <a:cubicBezTo>
                      <a:pt x="6300" y="17418"/>
                      <a:pt x="6335" y="17419"/>
                      <a:pt x="6368" y="17421"/>
                    </a:cubicBezTo>
                    <a:lnTo>
                      <a:pt x="6561" y="17437"/>
                    </a:lnTo>
                    <a:lnTo>
                      <a:pt x="6452" y="17578"/>
                    </a:lnTo>
                    <a:cubicBezTo>
                      <a:pt x="6392" y="17654"/>
                      <a:pt x="6165" y="17994"/>
                      <a:pt x="5951" y="18327"/>
                    </a:cubicBezTo>
                    <a:cubicBezTo>
                      <a:pt x="5682" y="18743"/>
                      <a:pt x="5576" y="18952"/>
                      <a:pt x="5615" y="18991"/>
                    </a:cubicBezTo>
                    <a:cubicBezTo>
                      <a:pt x="5631" y="19007"/>
                      <a:pt x="5642" y="19020"/>
                      <a:pt x="5657" y="19020"/>
                    </a:cubicBezTo>
                    <a:cubicBezTo>
                      <a:pt x="5709" y="19020"/>
                      <a:pt x="5809" y="18869"/>
                      <a:pt x="6285" y="18154"/>
                    </a:cubicBezTo>
                    <a:cubicBezTo>
                      <a:pt x="6725" y="17494"/>
                      <a:pt x="6836" y="17358"/>
                      <a:pt x="6940" y="17358"/>
                    </a:cubicBezTo>
                    <a:cubicBezTo>
                      <a:pt x="7094" y="17358"/>
                      <a:pt x="7097" y="17379"/>
                      <a:pt x="6973" y="17555"/>
                    </a:cubicBezTo>
                    <a:cubicBezTo>
                      <a:pt x="6779" y="17832"/>
                      <a:pt x="6291" y="18714"/>
                      <a:pt x="6291" y="18788"/>
                    </a:cubicBezTo>
                    <a:cubicBezTo>
                      <a:pt x="6291" y="18840"/>
                      <a:pt x="6307" y="18864"/>
                      <a:pt x="6333" y="18864"/>
                    </a:cubicBezTo>
                    <a:cubicBezTo>
                      <a:pt x="6382" y="18864"/>
                      <a:pt x="6465" y="18783"/>
                      <a:pt x="6546" y="18642"/>
                    </a:cubicBezTo>
                    <a:cubicBezTo>
                      <a:pt x="6646" y="18464"/>
                      <a:pt x="7314" y="17375"/>
                      <a:pt x="7358" y="17317"/>
                    </a:cubicBezTo>
                    <a:cubicBezTo>
                      <a:pt x="7376" y="17292"/>
                      <a:pt x="7717" y="17260"/>
                      <a:pt x="7876" y="17260"/>
                    </a:cubicBezTo>
                    <a:cubicBezTo>
                      <a:pt x="7924" y="17260"/>
                      <a:pt x="7955" y="17263"/>
                      <a:pt x="7955" y="17270"/>
                    </a:cubicBezTo>
                    <a:cubicBezTo>
                      <a:pt x="7955" y="17286"/>
                      <a:pt x="7764" y="17566"/>
                      <a:pt x="7534" y="17888"/>
                    </a:cubicBezTo>
                    <a:cubicBezTo>
                      <a:pt x="7030" y="18590"/>
                      <a:pt x="6876" y="18866"/>
                      <a:pt x="6989" y="18866"/>
                    </a:cubicBezTo>
                    <a:cubicBezTo>
                      <a:pt x="7030" y="18866"/>
                      <a:pt x="7094" y="18811"/>
                      <a:pt x="7126" y="18749"/>
                    </a:cubicBezTo>
                    <a:cubicBezTo>
                      <a:pt x="7160" y="18685"/>
                      <a:pt x="7411" y="18315"/>
                      <a:pt x="7684" y="17929"/>
                    </a:cubicBezTo>
                    <a:cubicBezTo>
                      <a:pt x="7958" y="17546"/>
                      <a:pt x="8184" y="17223"/>
                      <a:pt x="8185" y="17218"/>
                    </a:cubicBezTo>
                    <a:cubicBezTo>
                      <a:pt x="8187" y="17213"/>
                      <a:pt x="8584" y="17170"/>
                      <a:pt x="9072" y="17120"/>
                    </a:cubicBezTo>
                    <a:cubicBezTo>
                      <a:pt x="9560" y="17074"/>
                      <a:pt x="10205" y="17007"/>
                      <a:pt x="10513" y="16972"/>
                    </a:cubicBezTo>
                    <a:cubicBezTo>
                      <a:pt x="10765" y="16945"/>
                      <a:pt x="10978" y="16926"/>
                      <a:pt x="11048" y="16926"/>
                    </a:cubicBezTo>
                    <a:cubicBezTo>
                      <a:pt x="11064" y="16926"/>
                      <a:pt x="11072" y="16927"/>
                      <a:pt x="11072" y="16929"/>
                    </a:cubicBezTo>
                    <a:cubicBezTo>
                      <a:pt x="11072" y="16939"/>
                      <a:pt x="11000" y="17051"/>
                      <a:pt x="10915" y="17177"/>
                    </a:cubicBezTo>
                    <a:cubicBezTo>
                      <a:pt x="10811" y="17328"/>
                      <a:pt x="10784" y="17401"/>
                      <a:pt x="10808" y="17401"/>
                    </a:cubicBezTo>
                    <a:cubicBezTo>
                      <a:pt x="10834" y="17401"/>
                      <a:pt x="10922" y="17315"/>
                      <a:pt x="11040" y="17150"/>
                    </a:cubicBezTo>
                    <a:cubicBezTo>
                      <a:pt x="11205" y="16920"/>
                      <a:pt x="11249" y="16892"/>
                      <a:pt x="11474" y="16860"/>
                    </a:cubicBezTo>
                    <a:cubicBezTo>
                      <a:pt x="11613" y="16842"/>
                      <a:pt x="11875" y="16797"/>
                      <a:pt x="12062" y="16759"/>
                    </a:cubicBezTo>
                    <a:cubicBezTo>
                      <a:pt x="12249" y="16723"/>
                      <a:pt x="12416" y="16690"/>
                      <a:pt x="12439" y="16686"/>
                    </a:cubicBezTo>
                    <a:cubicBezTo>
                      <a:pt x="12440" y="16686"/>
                      <a:pt x="12440" y="16686"/>
                      <a:pt x="12441" y="16686"/>
                    </a:cubicBezTo>
                    <a:close/>
                    <a:moveTo>
                      <a:pt x="11978" y="1"/>
                    </a:moveTo>
                    <a:cubicBezTo>
                      <a:pt x="11898" y="1"/>
                      <a:pt x="11809" y="71"/>
                      <a:pt x="11721" y="210"/>
                    </a:cubicBezTo>
                    <a:cubicBezTo>
                      <a:pt x="11642" y="334"/>
                      <a:pt x="11352" y="927"/>
                      <a:pt x="11068" y="1535"/>
                    </a:cubicBezTo>
                    <a:cubicBezTo>
                      <a:pt x="10789" y="2144"/>
                      <a:pt x="10499" y="2757"/>
                      <a:pt x="10424" y="2906"/>
                    </a:cubicBezTo>
                    <a:cubicBezTo>
                      <a:pt x="10328" y="3098"/>
                      <a:pt x="10304" y="3192"/>
                      <a:pt x="10344" y="3239"/>
                    </a:cubicBezTo>
                    <a:cubicBezTo>
                      <a:pt x="10382" y="3284"/>
                      <a:pt x="10376" y="3524"/>
                      <a:pt x="10322" y="4026"/>
                    </a:cubicBezTo>
                    <a:cubicBezTo>
                      <a:pt x="10281" y="4426"/>
                      <a:pt x="10210" y="5238"/>
                      <a:pt x="10163" y="5841"/>
                    </a:cubicBezTo>
                    <a:cubicBezTo>
                      <a:pt x="10118" y="6445"/>
                      <a:pt x="10067" y="7015"/>
                      <a:pt x="10048" y="7115"/>
                    </a:cubicBezTo>
                    <a:lnTo>
                      <a:pt x="10016" y="7297"/>
                    </a:lnTo>
                    <a:lnTo>
                      <a:pt x="9942" y="7063"/>
                    </a:lnTo>
                    <a:cubicBezTo>
                      <a:pt x="9902" y="6934"/>
                      <a:pt x="9799" y="6527"/>
                      <a:pt x="9712" y="6154"/>
                    </a:cubicBezTo>
                    <a:cubicBezTo>
                      <a:pt x="9552" y="5472"/>
                      <a:pt x="9500" y="5349"/>
                      <a:pt x="9378" y="5349"/>
                    </a:cubicBezTo>
                    <a:cubicBezTo>
                      <a:pt x="9299" y="5349"/>
                      <a:pt x="9218" y="5560"/>
                      <a:pt x="8680" y="7142"/>
                    </a:cubicBezTo>
                    <a:cubicBezTo>
                      <a:pt x="8457" y="7803"/>
                      <a:pt x="8230" y="8466"/>
                      <a:pt x="8171" y="8625"/>
                    </a:cubicBezTo>
                    <a:cubicBezTo>
                      <a:pt x="8077" y="8883"/>
                      <a:pt x="8062" y="9113"/>
                      <a:pt x="8009" y="11043"/>
                    </a:cubicBezTo>
                    <a:cubicBezTo>
                      <a:pt x="7935" y="13777"/>
                      <a:pt x="7894" y="14685"/>
                      <a:pt x="7842" y="14772"/>
                    </a:cubicBezTo>
                    <a:cubicBezTo>
                      <a:pt x="7815" y="14816"/>
                      <a:pt x="7653" y="14846"/>
                      <a:pt x="7367" y="14858"/>
                    </a:cubicBezTo>
                    <a:lnTo>
                      <a:pt x="6932" y="14877"/>
                    </a:lnTo>
                    <a:lnTo>
                      <a:pt x="6932" y="14877"/>
                    </a:lnTo>
                    <a:lnTo>
                      <a:pt x="6954" y="14002"/>
                    </a:lnTo>
                    <a:cubicBezTo>
                      <a:pt x="6995" y="12293"/>
                      <a:pt x="6875" y="11136"/>
                      <a:pt x="6360" y="8298"/>
                    </a:cubicBezTo>
                    <a:cubicBezTo>
                      <a:pt x="6085" y="6768"/>
                      <a:pt x="6082" y="6737"/>
                      <a:pt x="6164" y="6500"/>
                    </a:cubicBezTo>
                    <a:cubicBezTo>
                      <a:pt x="6225" y="6320"/>
                      <a:pt x="6237" y="6159"/>
                      <a:pt x="6212" y="5868"/>
                    </a:cubicBezTo>
                    <a:cubicBezTo>
                      <a:pt x="6145" y="5124"/>
                      <a:pt x="5761" y="4413"/>
                      <a:pt x="4927" y="3486"/>
                    </a:cubicBezTo>
                    <a:cubicBezTo>
                      <a:pt x="4513" y="3029"/>
                      <a:pt x="4158" y="2431"/>
                      <a:pt x="4158" y="2196"/>
                    </a:cubicBezTo>
                    <a:cubicBezTo>
                      <a:pt x="4158" y="2113"/>
                      <a:pt x="4137" y="2072"/>
                      <a:pt x="4097" y="2072"/>
                    </a:cubicBezTo>
                    <a:cubicBezTo>
                      <a:pt x="3995" y="2072"/>
                      <a:pt x="3762" y="2343"/>
                      <a:pt x="3410" y="2878"/>
                    </a:cubicBezTo>
                    <a:cubicBezTo>
                      <a:pt x="2988" y="3520"/>
                      <a:pt x="2830" y="4179"/>
                      <a:pt x="2917" y="4948"/>
                    </a:cubicBezTo>
                    <a:cubicBezTo>
                      <a:pt x="3020" y="5846"/>
                      <a:pt x="3509" y="6575"/>
                      <a:pt x="4273" y="6963"/>
                    </a:cubicBezTo>
                    <a:cubicBezTo>
                      <a:pt x="4381" y="7018"/>
                      <a:pt x="4473" y="7091"/>
                      <a:pt x="4477" y="7125"/>
                    </a:cubicBezTo>
                    <a:cubicBezTo>
                      <a:pt x="4504" y="7411"/>
                      <a:pt x="4453" y="9074"/>
                      <a:pt x="4417" y="9111"/>
                    </a:cubicBezTo>
                    <a:cubicBezTo>
                      <a:pt x="4352" y="9177"/>
                      <a:pt x="4353" y="9438"/>
                      <a:pt x="4420" y="9478"/>
                    </a:cubicBezTo>
                    <a:cubicBezTo>
                      <a:pt x="4448" y="9497"/>
                      <a:pt x="4472" y="9730"/>
                      <a:pt x="4472" y="10000"/>
                    </a:cubicBezTo>
                    <a:cubicBezTo>
                      <a:pt x="4472" y="11429"/>
                      <a:pt x="4749" y="13796"/>
                      <a:pt x="5020" y="14691"/>
                    </a:cubicBezTo>
                    <a:cubicBezTo>
                      <a:pt x="5060" y="14826"/>
                      <a:pt x="5095" y="14960"/>
                      <a:pt x="5095" y="14981"/>
                    </a:cubicBezTo>
                    <a:cubicBezTo>
                      <a:pt x="5096" y="15011"/>
                      <a:pt x="5062" y="15025"/>
                      <a:pt x="5018" y="15025"/>
                    </a:cubicBezTo>
                    <a:cubicBezTo>
                      <a:pt x="4941" y="15025"/>
                      <a:pt x="4833" y="14986"/>
                      <a:pt x="4809" y="14930"/>
                    </a:cubicBezTo>
                    <a:cubicBezTo>
                      <a:pt x="4587" y="14390"/>
                      <a:pt x="3956" y="12345"/>
                      <a:pt x="3557" y="10885"/>
                    </a:cubicBezTo>
                    <a:cubicBezTo>
                      <a:pt x="3040" y="8975"/>
                      <a:pt x="2569" y="7384"/>
                      <a:pt x="2389" y="6907"/>
                    </a:cubicBezTo>
                    <a:cubicBezTo>
                      <a:pt x="2328" y="6750"/>
                      <a:pt x="2294" y="6577"/>
                      <a:pt x="2311" y="6516"/>
                    </a:cubicBezTo>
                    <a:cubicBezTo>
                      <a:pt x="2348" y="6363"/>
                      <a:pt x="2152" y="5971"/>
                      <a:pt x="1760" y="5424"/>
                    </a:cubicBezTo>
                    <a:cubicBezTo>
                      <a:pt x="1576" y="5164"/>
                      <a:pt x="1392" y="4908"/>
                      <a:pt x="1351" y="4847"/>
                    </a:cubicBezTo>
                    <a:cubicBezTo>
                      <a:pt x="1190" y="4613"/>
                      <a:pt x="688" y="3966"/>
                      <a:pt x="579" y="3854"/>
                    </a:cubicBezTo>
                    <a:cubicBezTo>
                      <a:pt x="503" y="3775"/>
                      <a:pt x="413" y="3735"/>
                      <a:pt x="337" y="3735"/>
                    </a:cubicBezTo>
                    <a:cubicBezTo>
                      <a:pt x="264" y="3735"/>
                      <a:pt x="203" y="3773"/>
                      <a:pt x="179" y="3849"/>
                    </a:cubicBezTo>
                    <a:cubicBezTo>
                      <a:pt x="159" y="3913"/>
                      <a:pt x="145" y="4182"/>
                      <a:pt x="147" y="4453"/>
                    </a:cubicBezTo>
                    <a:cubicBezTo>
                      <a:pt x="151" y="4817"/>
                      <a:pt x="133" y="4975"/>
                      <a:pt x="73" y="5065"/>
                    </a:cubicBezTo>
                    <a:cubicBezTo>
                      <a:pt x="0" y="5178"/>
                      <a:pt x="0" y="5203"/>
                      <a:pt x="75" y="5318"/>
                    </a:cubicBezTo>
                    <a:cubicBezTo>
                      <a:pt x="145" y="5422"/>
                      <a:pt x="159" y="5599"/>
                      <a:pt x="159" y="6301"/>
                    </a:cubicBezTo>
                    <a:cubicBezTo>
                      <a:pt x="159" y="7082"/>
                      <a:pt x="167" y="7162"/>
                      <a:pt x="258" y="7229"/>
                    </a:cubicBezTo>
                    <a:cubicBezTo>
                      <a:pt x="365" y="7305"/>
                      <a:pt x="1091" y="9839"/>
                      <a:pt x="1432" y="11322"/>
                    </a:cubicBezTo>
                    <a:cubicBezTo>
                      <a:pt x="1713" y="12545"/>
                      <a:pt x="1856" y="13089"/>
                      <a:pt x="2171" y="14156"/>
                    </a:cubicBezTo>
                    <a:cubicBezTo>
                      <a:pt x="2364" y="14816"/>
                      <a:pt x="2439" y="15145"/>
                      <a:pt x="2401" y="15171"/>
                    </a:cubicBezTo>
                    <a:cubicBezTo>
                      <a:pt x="2369" y="15191"/>
                      <a:pt x="2024" y="15235"/>
                      <a:pt x="1633" y="15272"/>
                    </a:cubicBezTo>
                    <a:cubicBezTo>
                      <a:pt x="1244" y="15309"/>
                      <a:pt x="903" y="15351"/>
                      <a:pt x="876" y="15366"/>
                    </a:cubicBezTo>
                    <a:cubicBezTo>
                      <a:pt x="851" y="15381"/>
                      <a:pt x="760" y="15492"/>
                      <a:pt x="676" y="15605"/>
                    </a:cubicBezTo>
                    <a:cubicBezTo>
                      <a:pt x="546" y="15786"/>
                      <a:pt x="522" y="15862"/>
                      <a:pt x="522" y="16138"/>
                    </a:cubicBezTo>
                    <a:cubicBezTo>
                      <a:pt x="522" y="16570"/>
                      <a:pt x="693" y="17116"/>
                      <a:pt x="871" y="17258"/>
                    </a:cubicBezTo>
                    <a:cubicBezTo>
                      <a:pt x="944" y="17317"/>
                      <a:pt x="1105" y="17391"/>
                      <a:pt x="1225" y="17420"/>
                    </a:cubicBezTo>
                    <a:lnTo>
                      <a:pt x="1444" y="17475"/>
                    </a:lnTo>
                    <a:lnTo>
                      <a:pt x="1637" y="18059"/>
                    </a:lnTo>
                    <a:cubicBezTo>
                      <a:pt x="2134" y="19572"/>
                      <a:pt x="2629" y="21892"/>
                      <a:pt x="3155" y="25161"/>
                    </a:cubicBezTo>
                    <a:cubicBezTo>
                      <a:pt x="3417" y="26799"/>
                      <a:pt x="3702" y="28063"/>
                      <a:pt x="4039" y="29098"/>
                    </a:cubicBezTo>
                    <a:cubicBezTo>
                      <a:pt x="4307" y="29924"/>
                      <a:pt x="4455" y="30095"/>
                      <a:pt x="5080" y="30315"/>
                    </a:cubicBezTo>
                    <a:cubicBezTo>
                      <a:pt x="5628" y="30505"/>
                      <a:pt x="6694" y="30612"/>
                      <a:pt x="7929" y="30612"/>
                    </a:cubicBezTo>
                    <a:cubicBezTo>
                      <a:pt x="8326" y="30612"/>
                      <a:pt x="8741" y="30601"/>
                      <a:pt x="9162" y="30578"/>
                    </a:cubicBezTo>
                    <a:cubicBezTo>
                      <a:pt x="10000" y="30531"/>
                      <a:pt x="10249" y="30499"/>
                      <a:pt x="10591" y="30390"/>
                    </a:cubicBezTo>
                    <a:cubicBezTo>
                      <a:pt x="11097" y="30229"/>
                      <a:pt x="11312" y="30101"/>
                      <a:pt x="11446" y="29883"/>
                    </a:cubicBezTo>
                    <a:cubicBezTo>
                      <a:pt x="11547" y="29714"/>
                      <a:pt x="11954" y="28126"/>
                      <a:pt x="12093" y="27346"/>
                    </a:cubicBezTo>
                    <a:cubicBezTo>
                      <a:pt x="12371" y="25775"/>
                      <a:pt x="12594" y="23269"/>
                      <a:pt x="12690" y="20587"/>
                    </a:cubicBezTo>
                    <a:cubicBezTo>
                      <a:pt x="12721" y="19771"/>
                      <a:pt x="12771" y="18521"/>
                      <a:pt x="12804" y="17805"/>
                    </a:cubicBezTo>
                    <a:lnTo>
                      <a:pt x="12864" y="16504"/>
                    </a:lnTo>
                    <a:lnTo>
                      <a:pt x="13062" y="16254"/>
                    </a:lnTo>
                    <a:cubicBezTo>
                      <a:pt x="13291" y="15966"/>
                      <a:pt x="13421" y="15588"/>
                      <a:pt x="13421" y="15214"/>
                    </a:cubicBezTo>
                    <a:cubicBezTo>
                      <a:pt x="13417" y="14770"/>
                      <a:pt x="13284" y="14633"/>
                      <a:pt x="12717" y="14633"/>
                    </a:cubicBezTo>
                    <a:cubicBezTo>
                      <a:pt x="12626" y="14633"/>
                      <a:pt x="12525" y="14636"/>
                      <a:pt x="12411" y="14643"/>
                    </a:cubicBezTo>
                    <a:cubicBezTo>
                      <a:pt x="12252" y="14651"/>
                      <a:pt x="12137" y="14655"/>
                      <a:pt x="12054" y="14655"/>
                    </a:cubicBezTo>
                    <a:cubicBezTo>
                      <a:pt x="11892" y="14655"/>
                      <a:pt x="11855" y="14637"/>
                      <a:pt x="11855" y="14593"/>
                    </a:cubicBezTo>
                    <a:cubicBezTo>
                      <a:pt x="11855" y="14552"/>
                      <a:pt x="11879" y="14328"/>
                      <a:pt x="11907" y="14105"/>
                    </a:cubicBezTo>
                    <a:cubicBezTo>
                      <a:pt x="11935" y="13880"/>
                      <a:pt x="12041" y="12677"/>
                      <a:pt x="12137" y="11433"/>
                    </a:cubicBezTo>
                    <a:cubicBezTo>
                      <a:pt x="12236" y="10191"/>
                      <a:pt x="12428" y="7946"/>
                      <a:pt x="12563" y="6453"/>
                    </a:cubicBezTo>
                    <a:lnTo>
                      <a:pt x="12811" y="3735"/>
                    </a:lnTo>
                    <a:lnTo>
                      <a:pt x="12696" y="2919"/>
                    </a:lnTo>
                    <a:cubicBezTo>
                      <a:pt x="12565" y="1989"/>
                      <a:pt x="12240" y="345"/>
                      <a:pt x="12149" y="149"/>
                    </a:cubicBezTo>
                    <a:cubicBezTo>
                      <a:pt x="12103" y="50"/>
                      <a:pt x="12044" y="1"/>
                      <a:pt x="11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5932900" y="3146975"/>
                <a:ext cx="12225" cy="18925"/>
              </a:xfrm>
              <a:custGeom>
                <a:avLst/>
                <a:gdLst/>
                <a:ahLst/>
                <a:cxnLst/>
                <a:rect l="l" t="t" r="r" b="b"/>
                <a:pathLst>
                  <a:path w="489" h="757" extrusionOk="0">
                    <a:moveTo>
                      <a:pt x="461" y="0"/>
                    </a:moveTo>
                    <a:cubicBezTo>
                      <a:pt x="445" y="0"/>
                      <a:pt x="415" y="29"/>
                      <a:pt x="391" y="70"/>
                    </a:cubicBezTo>
                    <a:cubicBezTo>
                      <a:pt x="235" y="320"/>
                      <a:pt x="1" y="757"/>
                      <a:pt x="25" y="757"/>
                    </a:cubicBezTo>
                    <a:cubicBezTo>
                      <a:pt x="61" y="757"/>
                      <a:pt x="489" y="24"/>
                      <a:pt x="467" y="3"/>
                    </a:cubicBezTo>
                    <a:cubicBezTo>
                      <a:pt x="466" y="1"/>
                      <a:pt x="463" y="0"/>
                      <a:pt x="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5991575" y="3172300"/>
                <a:ext cx="20800" cy="21875"/>
              </a:xfrm>
              <a:custGeom>
                <a:avLst/>
                <a:gdLst/>
                <a:ahLst/>
                <a:cxnLst/>
                <a:rect l="l" t="t" r="r" b="b"/>
                <a:pathLst>
                  <a:path w="832" h="875" extrusionOk="0">
                    <a:moveTo>
                      <a:pt x="815" y="1"/>
                    </a:moveTo>
                    <a:cubicBezTo>
                      <a:pt x="783" y="1"/>
                      <a:pt x="620" y="154"/>
                      <a:pt x="378" y="419"/>
                    </a:cubicBezTo>
                    <a:cubicBezTo>
                      <a:pt x="173" y="642"/>
                      <a:pt x="0" y="848"/>
                      <a:pt x="0" y="871"/>
                    </a:cubicBezTo>
                    <a:cubicBezTo>
                      <a:pt x="0" y="873"/>
                      <a:pt x="2" y="875"/>
                      <a:pt x="4" y="875"/>
                    </a:cubicBezTo>
                    <a:cubicBezTo>
                      <a:pt x="51" y="875"/>
                      <a:pt x="607" y="327"/>
                      <a:pt x="736" y="148"/>
                    </a:cubicBezTo>
                    <a:cubicBezTo>
                      <a:pt x="809" y="47"/>
                      <a:pt x="832" y="1"/>
                      <a:pt x="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5969525" y="3174775"/>
                <a:ext cx="25975" cy="28800"/>
              </a:xfrm>
              <a:custGeom>
                <a:avLst/>
                <a:gdLst/>
                <a:ahLst/>
                <a:cxnLst/>
                <a:rect l="l" t="t" r="r" b="b"/>
                <a:pathLst>
                  <a:path w="1039" h="1152" extrusionOk="0">
                    <a:moveTo>
                      <a:pt x="1013" y="1"/>
                    </a:moveTo>
                    <a:cubicBezTo>
                      <a:pt x="950" y="1"/>
                      <a:pt x="775" y="170"/>
                      <a:pt x="507" y="497"/>
                    </a:cubicBezTo>
                    <a:cubicBezTo>
                      <a:pt x="146" y="936"/>
                      <a:pt x="0" y="1152"/>
                      <a:pt x="64" y="1152"/>
                    </a:cubicBezTo>
                    <a:cubicBezTo>
                      <a:pt x="70" y="1152"/>
                      <a:pt x="78" y="1150"/>
                      <a:pt x="87" y="1147"/>
                    </a:cubicBezTo>
                    <a:cubicBezTo>
                      <a:pt x="150" y="1124"/>
                      <a:pt x="1039" y="87"/>
                      <a:pt x="1039" y="39"/>
                    </a:cubicBezTo>
                    <a:cubicBezTo>
                      <a:pt x="1039" y="13"/>
                      <a:pt x="1030"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5948725" y="3176825"/>
                <a:ext cx="24000" cy="31675"/>
              </a:xfrm>
              <a:custGeom>
                <a:avLst/>
                <a:gdLst/>
                <a:ahLst/>
                <a:cxnLst/>
                <a:rect l="l" t="t" r="r" b="b"/>
                <a:pathLst>
                  <a:path w="960" h="1267" extrusionOk="0">
                    <a:moveTo>
                      <a:pt x="901" y="0"/>
                    </a:moveTo>
                    <a:cubicBezTo>
                      <a:pt x="858" y="0"/>
                      <a:pt x="791" y="42"/>
                      <a:pt x="716" y="124"/>
                    </a:cubicBezTo>
                    <a:cubicBezTo>
                      <a:pt x="494" y="362"/>
                      <a:pt x="0" y="1102"/>
                      <a:pt x="0" y="1196"/>
                    </a:cubicBezTo>
                    <a:cubicBezTo>
                      <a:pt x="0" y="1236"/>
                      <a:pt x="26" y="1267"/>
                      <a:pt x="59" y="1267"/>
                    </a:cubicBezTo>
                    <a:cubicBezTo>
                      <a:pt x="64" y="1267"/>
                      <a:pt x="68" y="1266"/>
                      <a:pt x="72" y="1265"/>
                    </a:cubicBezTo>
                    <a:cubicBezTo>
                      <a:pt x="157" y="1245"/>
                      <a:pt x="946" y="195"/>
                      <a:pt x="955" y="92"/>
                    </a:cubicBezTo>
                    <a:cubicBezTo>
                      <a:pt x="959" y="31"/>
                      <a:pt x="939" y="0"/>
                      <a:pt x="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5838225" y="3236550"/>
                <a:ext cx="26975" cy="56025"/>
              </a:xfrm>
              <a:custGeom>
                <a:avLst/>
                <a:gdLst/>
                <a:ahLst/>
                <a:cxnLst/>
                <a:rect l="l" t="t" r="r" b="b"/>
                <a:pathLst>
                  <a:path w="1079" h="2241" extrusionOk="0">
                    <a:moveTo>
                      <a:pt x="1023" y="0"/>
                    </a:moveTo>
                    <a:cubicBezTo>
                      <a:pt x="998" y="0"/>
                      <a:pt x="966" y="27"/>
                      <a:pt x="943" y="69"/>
                    </a:cubicBezTo>
                    <a:cubicBezTo>
                      <a:pt x="743" y="447"/>
                      <a:pt x="1" y="2188"/>
                      <a:pt x="19" y="2237"/>
                    </a:cubicBezTo>
                    <a:cubicBezTo>
                      <a:pt x="20" y="2239"/>
                      <a:pt x="22" y="2240"/>
                      <a:pt x="23" y="2240"/>
                    </a:cubicBezTo>
                    <a:cubicBezTo>
                      <a:pt x="46" y="2240"/>
                      <a:pt x="146" y="2066"/>
                      <a:pt x="260" y="1825"/>
                    </a:cubicBezTo>
                    <a:cubicBezTo>
                      <a:pt x="836" y="600"/>
                      <a:pt x="1078" y="31"/>
                      <a:pt x="1040" y="5"/>
                    </a:cubicBezTo>
                    <a:cubicBezTo>
                      <a:pt x="1035" y="2"/>
                      <a:pt x="1029" y="0"/>
                      <a:pt x="1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5913525" y="3236300"/>
                <a:ext cx="83325" cy="201125"/>
              </a:xfrm>
              <a:custGeom>
                <a:avLst/>
                <a:gdLst/>
                <a:ahLst/>
                <a:cxnLst/>
                <a:rect l="l" t="t" r="r" b="b"/>
                <a:pathLst>
                  <a:path w="3333" h="8045" extrusionOk="0">
                    <a:moveTo>
                      <a:pt x="3049" y="302"/>
                    </a:moveTo>
                    <a:cubicBezTo>
                      <a:pt x="3061" y="302"/>
                      <a:pt x="3056" y="374"/>
                      <a:pt x="3040" y="468"/>
                    </a:cubicBezTo>
                    <a:cubicBezTo>
                      <a:pt x="2975" y="802"/>
                      <a:pt x="2653" y="2018"/>
                      <a:pt x="2221" y="3552"/>
                    </a:cubicBezTo>
                    <a:cubicBezTo>
                      <a:pt x="1979" y="4411"/>
                      <a:pt x="1670" y="5519"/>
                      <a:pt x="1534" y="6017"/>
                    </a:cubicBezTo>
                    <a:cubicBezTo>
                      <a:pt x="1396" y="6517"/>
                      <a:pt x="1331" y="6787"/>
                      <a:pt x="1264" y="6787"/>
                    </a:cubicBezTo>
                    <a:cubicBezTo>
                      <a:pt x="1188" y="6787"/>
                      <a:pt x="1108" y="6441"/>
                      <a:pt x="913" y="5690"/>
                    </a:cubicBezTo>
                    <a:cubicBezTo>
                      <a:pt x="425" y="3803"/>
                      <a:pt x="186" y="1583"/>
                      <a:pt x="407" y="984"/>
                    </a:cubicBezTo>
                    <a:cubicBezTo>
                      <a:pt x="427" y="928"/>
                      <a:pt x="438" y="899"/>
                      <a:pt x="458" y="899"/>
                    </a:cubicBezTo>
                    <a:cubicBezTo>
                      <a:pt x="480" y="899"/>
                      <a:pt x="514" y="939"/>
                      <a:pt x="588" y="1026"/>
                    </a:cubicBezTo>
                    <a:cubicBezTo>
                      <a:pt x="754" y="1220"/>
                      <a:pt x="927" y="1733"/>
                      <a:pt x="1196" y="2842"/>
                    </a:cubicBezTo>
                    <a:cubicBezTo>
                      <a:pt x="1309" y="3310"/>
                      <a:pt x="1416" y="3712"/>
                      <a:pt x="1435" y="3740"/>
                    </a:cubicBezTo>
                    <a:cubicBezTo>
                      <a:pt x="1454" y="3771"/>
                      <a:pt x="1505" y="3788"/>
                      <a:pt x="1548" y="3788"/>
                    </a:cubicBezTo>
                    <a:cubicBezTo>
                      <a:pt x="1585" y="3788"/>
                      <a:pt x="1616" y="3776"/>
                      <a:pt x="1618" y="3751"/>
                    </a:cubicBezTo>
                    <a:cubicBezTo>
                      <a:pt x="1619" y="3727"/>
                      <a:pt x="1629" y="3549"/>
                      <a:pt x="1637" y="3344"/>
                    </a:cubicBezTo>
                    <a:cubicBezTo>
                      <a:pt x="1666" y="2682"/>
                      <a:pt x="1971" y="1857"/>
                      <a:pt x="2477" y="1071"/>
                    </a:cubicBezTo>
                    <a:cubicBezTo>
                      <a:pt x="2723" y="687"/>
                      <a:pt x="3011" y="302"/>
                      <a:pt x="3049" y="302"/>
                    </a:cubicBezTo>
                    <a:close/>
                    <a:moveTo>
                      <a:pt x="3098" y="0"/>
                    </a:moveTo>
                    <a:cubicBezTo>
                      <a:pt x="3024" y="0"/>
                      <a:pt x="2928" y="71"/>
                      <a:pt x="2795" y="214"/>
                    </a:cubicBezTo>
                    <a:cubicBezTo>
                      <a:pt x="2360" y="683"/>
                      <a:pt x="1785" y="1670"/>
                      <a:pt x="1591" y="2279"/>
                    </a:cubicBezTo>
                    <a:cubicBezTo>
                      <a:pt x="1542" y="2434"/>
                      <a:pt x="1483" y="2582"/>
                      <a:pt x="1462" y="2606"/>
                    </a:cubicBezTo>
                    <a:cubicBezTo>
                      <a:pt x="1460" y="2607"/>
                      <a:pt x="1459" y="2608"/>
                      <a:pt x="1458" y="2608"/>
                    </a:cubicBezTo>
                    <a:cubicBezTo>
                      <a:pt x="1433" y="2608"/>
                      <a:pt x="1366" y="2415"/>
                      <a:pt x="1304" y="2162"/>
                    </a:cubicBezTo>
                    <a:cubicBezTo>
                      <a:pt x="1046" y="1109"/>
                      <a:pt x="766" y="614"/>
                      <a:pt x="431" y="614"/>
                    </a:cubicBezTo>
                    <a:cubicBezTo>
                      <a:pt x="221" y="614"/>
                      <a:pt x="170" y="690"/>
                      <a:pt x="74" y="1138"/>
                    </a:cubicBezTo>
                    <a:cubicBezTo>
                      <a:pt x="4" y="1471"/>
                      <a:pt x="0" y="1633"/>
                      <a:pt x="54" y="2329"/>
                    </a:cubicBezTo>
                    <a:cubicBezTo>
                      <a:pt x="171" y="3854"/>
                      <a:pt x="437" y="5217"/>
                      <a:pt x="936" y="6839"/>
                    </a:cubicBezTo>
                    <a:cubicBezTo>
                      <a:pt x="1119" y="7430"/>
                      <a:pt x="1141" y="7550"/>
                      <a:pt x="1102" y="7759"/>
                    </a:cubicBezTo>
                    <a:cubicBezTo>
                      <a:pt x="1068" y="7945"/>
                      <a:pt x="1083" y="8045"/>
                      <a:pt x="1144" y="8045"/>
                    </a:cubicBezTo>
                    <a:cubicBezTo>
                      <a:pt x="1159" y="8045"/>
                      <a:pt x="1178" y="8038"/>
                      <a:pt x="1200" y="8025"/>
                    </a:cubicBezTo>
                    <a:cubicBezTo>
                      <a:pt x="1226" y="8009"/>
                      <a:pt x="1250" y="7958"/>
                      <a:pt x="1250" y="7923"/>
                    </a:cubicBezTo>
                    <a:cubicBezTo>
                      <a:pt x="1250" y="7884"/>
                      <a:pt x="1284" y="7738"/>
                      <a:pt x="1327" y="7598"/>
                    </a:cubicBezTo>
                    <a:cubicBezTo>
                      <a:pt x="1631" y="6554"/>
                      <a:pt x="1976" y="5337"/>
                      <a:pt x="2271" y="4255"/>
                    </a:cubicBezTo>
                    <a:cubicBezTo>
                      <a:pt x="3294" y="507"/>
                      <a:pt x="3332" y="336"/>
                      <a:pt x="3236" y="126"/>
                    </a:cubicBezTo>
                    <a:cubicBezTo>
                      <a:pt x="3198" y="42"/>
                      <a:pt x="3154" y="0"/>
                      <a:pt x="3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5842700" y="3243725"/>
                <a:ext cx="31900" cy="56075"/>
              </a:xfrm>
              <a:custGeom>
                <a:avLst/>
                <a:gdLst/>
                <a:ahLst/>
                <a:cxnLst/>
                <a:rect l="l" t="t" r="r" b="b"/>
                <a:pathLst>
                  <a:path w="1276" h="2243" extrusionOk="0">
                    <a:moveTo>
                      <a:pt x="1235" y="1"/>
                    </a:moveTo>
                    <a:cubicBezTo>
                      <a:pt x="1172" y="1"/>
                      <a:pt x="1037" y="151"/>
                      <a:pt x="859" y="428"/>
                    </a:cubicBezTo>
                    <a:cubicBezTo>
                      <a:pt x="451" y="1067"/>
                      <a:pt x="1" y="2129"/>
                      <a:pt x="97" y="2226"/>
                    </a:cubicBezTo>
                    <a:cubicBezTo>
                      <a:pt x="107" y="2237"/>
                      <a:pt x="117" y="2243"/>
                      <a:pt x="128" y="2243"/>
                    </a:cubicBezTo>
                    <a:cubicBezTo>
                      <a:pt x="182" y="2243"/>
                      <a:pt x="259" y="2093"/>
                      <a:pt x="473" y="1603"/>
                    </a:cubicBezTo>
                    <a:cubicBezTo>
                      <a:pt x="607" y="1296"/>
                      <a:pt x="846" y="840"/>
                      <a:pt x="998" y="598"/>
                    </a:cubicBezTo>
                    <a:cubicBezTo>
                      <a:pt x="1151" y="353"/>
                      <a:pt x="1275" y="119"/>
                      <a:pt x="1275" y="79"/>
                    </a:cubicBezTo>
                    <a:cubicBezTo>
                      <a:pt x="1275" y="26"/>
                      <a:pt x="1261"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5839975" y="3264050"/>
                <a:ext cx="38350" cy="66650"/>
              </a:xfrm>
              <a:custGeom>
                <a:avLst/>
                <a:gdLst/>
                <a:ahLst/>
                <a:cxnLst/>
                <a:rect l="l" t="t" r="r" b="b"/>
                <a:pathLst>
                  <a:path w="1534" h="2666" extrusionOk="0">
                    <a:moveTo>
                      <a:pt x="1412" y="1"/>
                    </a:moveTo>
                    <a:cubicBezTo>
                      <a:pt x="1385" y="1"/>
                      <a:pt x="1358" y="20"/>
                      <a:pt x="1323" y="60"/>
                    </a:cubicBezTo>
                    <a:cubicBezTo>
                      <a:pt x="950" y="476"/>
                      <a:pt x="0" y="2563"/>
                      <a:pt x="143" y="2650"/>
                    </a:cubicBezTo>
                    <a:cubicBezTo>
                      <a:pt x="157" y="2659"/>
                      <a:pt x="170" y="2665"/>
                      <a:pt x="183" y="2665"/>
                    </a:cubicBezTo>
                    <a:cubicBezTo>
                      <a:pt x="245" y="2665"/>
                      <a:pt x="312" y="2523"/>
                      <a:pt x="606" y="1868"/>
                    </a:cubicBezTo>
                    <a:cubicBezTo>
                      <a:pt x="786" y="1471"/>
                      <a:pt x="1062" y="921"/>
                      <a:pt x="1220" y="648"/>
                    </a:cubicBezTo>
                    <a:cubicBezTo>
                      <a:pt x="1376" y="377"/>
                      <a:pt x="1514" y="139"/>
                      <a:pt x="1523" y="120"/>
                    </a:cubicBezTo>
                    <a:cubicBezTo>
                      <a:pt x="1534" y="102"/>
                      <a:pt x="1509" y="59"/>
                      <a:pt x="1471" y="28"/>
                    </a:cubicBezTo>
                    <a:cubicBezTo>
                      <a:pt x="1449" y="10"/>
                      <a:pt x="1430" y="1"/>
                      <a:pt x="1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5848625" y="3281525"/>
                <a:ext cx="32075" cy="67875"/>
              </a:xfrm>
              <a:custGeom>
                <a:avLst/>
                <a:gdLst/>
                <a:ahLst/>
                <a:cxnLst/>
                <a:rect l="l" t="t" r="r" b="b"/>
                <a:pathLst>
                  <a:path w="1283" h="2715" extrusionOk="0">
                    <a:moveTo>
                      <a:pt x="1144" y="0"/>
                    </a:moveTo>
                    <a:cubicBezTo>
                      <a:pt x="1112" y="0"/>
                      <a:pt x="914" y="360"/>
                      <a:pt x="703" y="797"/>
                    </a:cubicBezTo>
                    <a:cubicBezTo>
                      <a:pt x="323" y="1582"/>
                      <a:pt x="1" y="2415"/>
                      <a:pt x="1" y="2607"/>
                    </a:cubicBezTo>
                    <a:cubicBezTo>
                      <a:pt x="0" y="2680"/>
                      <a:pt x="13" y="2715"/>
                      <a:pt x="35" y="2715"/>
                    </a:cubicBezTo>
                    <a:cubicBezTo>
                      <a:pt x="88" y="2715"/>
                      <a:pt x="199" y="2513"/>
                      <a:pt x="327" y="2164"/>
                    </a:cubicBezTo>
                    <a:cubicBezTo>
                      <a:pt x="435" y="1864"/>
                      <a:pt x="688" y="1289"/>
                      <a:pt x="890" y="880"/>
                    </a:cubicBezTo>
                    <a:cubicBezTo>
                      <a:pt x="1229" y="189"/>
                      <a:pt x="1283"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5847425" y="3302350"/>
                <a:ext cx="39875" cy="79150"/>
              </a:xfrm>
              <a:custGeom>
                <a:avLst/>
                <a:gdLst/>
                <a:ahLst/>
                <a:cxnLst/>
                <a:rect l="l" t="t" r="r" b="b"/>
                <a:pathLst>
                  <a:path w="1595" h="3166" extrusionOk="0">
                    <a:moveTo>
                      <a:pt x="1500" y="0"/>
                    </a:moveTo>
                    <a:cubicBezTo>
                      <a:pt x="1438" y="0"/>
                      <a:pt x="1359" y="61"/>
                      <a:pt x="1291" y="173"/>
                    </a:cubicBezTo>
                    <a:cubicBezTo>
                      <a:pt x="916" y="771"/>
                      <a:pt x="0" y="3043"/>
                      <a:pt x="95" y="3136"/>
                    </a:cubicBezTo>
                    <a:cubicBezTo>
                      <a:pt x="115" y="3156"/>
                      <a:pt x="135" y="3166"/>
                      <a:pt x="153" y="3166"/>
                    </a:cubicBezTo>
                    <a:cubicBezTo>
                      <a:pt x="169" y="3166"/>
                      <a:pt x="184" y="3158"/>
                      <a:pt x="197" y="3143"/>
                    </a:cubicBezTo>
                    <a:cubicBezTo>
                      <a:pt x="222" y="3116"/>
                      <a:pt x="423" y="2661"/>
                      <a:pt x="644" y="2132"/>
                    </a:cubicBezTo>
                    <a:cubicBezTo>
                      <a:pt x="864" y="1602"/>
                      <a:pt x="1172" y="928"/>
                      <a:pt x="1327" y="633"/>
                    </a:cubicBezTo>
                    <a:cubicBezTo>
                      <a:pt x="1481" y="336"/>
                      <a:pt x="1594" y="74"/>
                      <a:pt x="1578" y="47"/>
                    </a:cubicBezTo>
                    <a:cubicBezTo>
                      <a:pt x="1558" y="16"/>
                      <a:pt x="1531" y="0"/>
                      <a:pt x="1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5853300" y="3327050"/>
                <a:ext cx="35425" cy="81250"/>
              </a:xfrm>
              <a:custGeom>
                <a:avLst/>
                <a:gdLst/>
                <a:ahLst/>
                <a:cxnLst/>
                <a:rect l="l" t="t" r="r" b="b"/>
                <a:pathLst>
                  <a:path w="1417" h="3250" extrusionOk="0">
                    <a:moveTo>
                      <a:pt x="1321" y="1"/>
                    </a:moveTo>
                    <a:cubicBezTo>
                      <a:pt x="1260" y="1"/>
                      <a:pt x="1189" y="71"/>
                      <a:pt x="1136" y="197"/>
                    </a:cubicBezTo>
                    <a:cubicBezTo>
                      <a:pt x="513" y="1668"/>
                      <a:pt x="48" y="2877"/>
                      <a:pt x="13" y="3124"/>
                    </a:cubicBezTo>
                    <a:cubicBezTo>
                      <a:pt x="1" y="3209"/>
                      <a:pt x="19" y="3250"/>
                      <a:pt x="72" y="3250"/>
                    </a:cubicBezTo>
                    <a:cubicBezTo>
                      <a:pt x="121" y="3250"/>
                      <a:pt x="292" y="2885"/>
                      <a:pt x="570" y="2183"/>
                    </a:cubicBezTo>
                    <a:cubicBezTo>
                      <a:pt x="803" y="1597"/>
                      <a:pt x="1091" y="890"/>
                      <a:pt x="1211" y="609"/>
                    </a:cubicBezTo>
                    <a:cubicBezTo>
                      <a:pt x="1331" y="328"/>
                      <a:pt x="1417" y="77"/>
                      <a:pt x="1399" y="53"/>
                    </a:cubicBezTo>
                    <a:cubicBezTo>
                      <a:pt x="1378" y="18"/>
                      <a:pt x="1350" y="1"/>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5862625" y="3350875"/>
                <a:ext cx="29100" cy="78700"/>
              </a:xfrm>
              <a:custGeom>
                <a:avLst/>
                <a:gdLst/>
                <a:ahLst/>
                <a:cxnLst/>
                <a:rect l="l" t="t" r="r" b="b"/>
                <a:pathLst>
                  <a:path w="1164" h="3148" extrusionOk="0">
                    <a:moveTo>
                      <a:pt x="1080" y="1"/>
                    </a:moveTo>
                    <a:cubicBezTo>
                      <a:pt x="1064" y="1"/>
                      <a:pt x="1044" y="9"/>
                      <a:pt x="1020" y="24"/>
                    </a:cubicBezTo>
                    <a:cubicBezTo>
                      <a:pt x="863" y="120"/>
                      <a:pt x="108" y="2297"/>
                      <a:pt x="26" y="2885"/>
                    </a:cubicBezTo>
                    <a:cubicBezTo>
                      <a:pt x="1" y="3062"/>
                      <a:pt x="13" y="3111"/>
                      <a:pt x="84" y="3138"/>
                    </a:cubicBezTo>
                    <a:cubicBezTo>
                      <a:pt x="101" y="3145"/>
                      <a:pt x="119" y="3147"/>
                      <a:pt x="137" y="3147"/>
                    </a:cubicBezTo>
                    <a:cubicBezTo>
                      <a:pt x="234" y="3147"/>
                      <a:pt x="317" y="3057"/>
                      <a:pt x="235" y="3007"/>
                    </a:cubicBezTo>
                    <a:cubicBezTo>
                      <a:pt x="147" y="2952"/>
                      <a:pt x="485" y="1789"/>
                      <a:pt x="878" y="801"/>
                    </a:cubicBezTo>
                    <a:cubicBezTo>
                      <a:pt x="1102" y="236"/>
                      <a:pt x="1163" y="1"/>
                      <a:pt x="1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5954025" y="3350450"/>
                <a:ext cx="46700" cy="76600"/>
              </a:xfrm>
              <a:custGeom>
                <a:avLst/>
                <a:gdLst/>
                <a:ahLst/>
                <a:cxnLst/>
                <a:rect l="l" t="t" r="r" b="b"/>
                <a:pathLst>
                  <a:path w="1868" h="3064" extrusionOk="0">
                    <a:moveTo>
                      <a:pt x="1827" y="1"/>
                    </a:moveTo>
                    <a:cubicBezTo>
                      <a:pt x="1792" y="1"/>
                      <a:pt x="1740" y="41"/>
                      <a:pt x="1692" y="114"/>
                    </a:cubicBezTo>
                    <a:cubicBezTo>
                      <a:pt x="776" y="1554"/>
                      <a:pt x="1" y="2981"/>
                      <a:pt x="98" y="3041"/>
                    </a:cubicBezTo>
                    <a:cubicBezTo>
                      <a:pt x="116" y="3052"/>
                      <a:pt x="128" y="3063"/>
                      <a:pt x="141" y="3063"/>
                    </a:cubicBezTo>
                    <a:cubicBezTo>
                      <a:pt x="179" y="3063"/>
                      <a:pt x="227" y="2964"/>
                      <a:pt x="483" y="2464"/>
                    </a:cubicBezTo>
                    <a:cubicBezTo>
                      <a:pt x="644" y="2152"/>
                      <a:pt x="1021" y="1497"/>
                      <a:pt x="1321" y="1012"/>
                    </a:cubicBezTo>
                    <a:cubicBezTo>
                      <a:pt x="1620" y="529"/>
                      <a:pt x="1867" y="101"/>
                      <a:pt x="1867" y="62"/>
                    </a:cubicBezTo>
                    <a:cubicBezTo>
                      <a:pt x="1867" y="20"/>
                      <a:pt x="1851"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5874575" y="3379700"/>
                <a:ext cx="23250" cy="73325"/>
              </a:xfrm>
              <a:custGeom>
                <a:avLst/>
                <a:gdLst/>
                <a:ahLst/>
                <a:cxnLst/>
                <a:rect l="l" t="t" r="r" b="b"/>
                <a:pathLst>
                  <a:path w="930" h="2933" extrusionOk="0">
                    <a:moveTo>
                      <a:pt x="857" y="0"/>
                    </a:moveTo>
                    <a:cubicBezTo>
                      <a:pt x="836" y="0"/>
                      <a:pt x="813" y="13"/>
                      <a:pt x="793" y="37"/>
                    </a:cubicBezTo>
                    <a:cubicBezTo>
                      <a:pt x="627" y="240"/>
                      <a:pt x="0" y="2400"/>
                      <a:pt x="0" y="2767"/>
                    </a:cubicBezTo>
                    <a:cubicBezTo>
                      <a:pt x="0" y="2877"/>
                      <a:pt x="10" y="2932"/>
                      <a:pt x="30" y="2932"/>
                    </a:cubicBezTo>
                    <a:cubicBezTo>
                      <a:pt x="69" y="2932"/>
                      <a:pt x="147" y="2711"/>
                      <a:pt x="261" y="2274"/>
                    </a:cubicBezTo>
                    <a:cubicBezTo>
                      <a:pt x="357" y="1909"/>
                      <a:pt x="547" y="1267"/>
                      <a:pt x="689" y="842"/>
                    </a:cubicBezTo>
                    <a:cubicBezTo>
                      <a:pt x="855" y="347"/>
                      <a:pt x="930" y="50"/>
                      <a:pt x="899" y="19"/>
                    </a:cubicBezTo>
                    <a:cubicBezTo>
                      <a:pt x="886" y="7"/>
                      <a:pt x="872"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5961725" y="3382950"/>
                <a:ext cx="33825" cy="57250"/>
              </a:xfrm>
              <a:custGeom>
                <a:avLst/>
                <a:gdLst/>
                <a:ahLst/>
                <a:cxnLst/>
                <a:rect l="l" t="t" r="r" b="b"/>
                <a:pathLst>
                  <a:path w="1353" h="2290" extrusionOk="0">
                    <a:moveTo>
                      <a:pt x="1279" y="0"/>
                    </a:moveTo>
                    <a:cubicBezTo>
                      <a:pt x="1239" y="0"/>
                      <a:pt x="1066" y="240"/>
                      <a:pt x="894" y="538"/>
                    </a:cubicBezTo>
                    <a:cubicBezTo>
                      <a:pt x="606" y="1030"/>
                      <a:pt x="0" y="2203"/>
                      <a:pt x="0" y="2264"/>
                    </a:cubicBezTo>
                    <a:cubicBezTo>
                      <a:pt x="0" y="2278"/>
                      <a:pt x="24" y="2290"/>
                      <a:pt x="57" y="2290"/>
                    </a:cubicBezTo>
                    <a:cubicBezTo>
                      <a:pt x="58" y="2290"/>
                      <a:pt x="60" y="2290"/>
                      <a:pt x="62" y="2290"/>
                    </a:cubicBezTo>
                    <a:cubicBezTo>
                      <a:pt x="125" y="2287"/>
                      <a:pt x="1351" y="164"/>
                      <a:pt x="1351" y="54"/>
                    </a:cubicBezTo>
                    <a:cubicBezTo>
                      <a:pt x="1352" y="23"/>
                      <a:pt x="1320" y="0"/>
                      <a:pt x="1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5972125" y="3405100"/>
                <a:ext cx="24675" cy="43050"/>
              </a:xfrm>
              <a:custGeom>
                <a:avLst/>
                <a:gdLst/>
                <a:ahLst/>
                <a:cxnLst/>
                <a:rect l="l" t="t" r="r" b="b"/>
                <a:pathLst>
                  <a:path w="987" h="1722" extrusionOk="0">
                    <a:moveTo>
                      <a:pt x="952" y="0"/>
                    </a:moveTo>
                    <a:cubicBezTo>
                      <a:pt x="911" y="0"/>
                      <a:pt x="836" y="78"/>
                      <a:pt x="744" y="222"/>
                    </a:cubicBezTo>
                    <a:cubicBezTo>
                      <a:pt x="540" y="544"/>
                      <a:pt x="0" y="1582"/>
                      <a:pt x="0" y="1651"/>
                    </a:cubicBezTo>
                    <a:cubicBezTo>
                      <a:pt x="0" y="1699"/>
                      <a:pt x="14" y="1722"/>
                      <a:pt x="36" y="1722"/>
                    </a:cubicBezTo>
                    <a:cubicBezTo>
                      <a:pt x="90" y="1722"/>
                      <a:pt x="195" y="1594"/>
                      <a:pt x="289" y="1392"/>
                    </a:cubicBezTo>
                    <a:cubicBezTo>
                      <a:pt x="373" y="1214"/>
                      <a:pt x="564" y="862"/>
                      <a:pt x="713" y="605"/>
                    </a:cubicBezTo>
                    <a:cubicBezTo>
                      <a:pt x="864" y="350"/>
                      <a:pt x="986" y="111"/>
                      <a:pt x="986" y="71"/>
                    </a:cubicBezTo>
                    <a:cubicBezTo>
                      <a:pt x="987" y="23"/>
                      <a:pt x="975" y="0"/>
                      <a:pt x="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5884100" y="3410150"/>
                <a:ext cx="25600" cy="62550"/>
              </a:xfrm>
              <a:custGeom>
                <a:avLst/>
                <a:gdLst/>
                <a:ahLst/>
                <a:cxnLst/>
                <a:rect l="l" t="t" r="r" b="b"/>
                <a:pathLst>
                  <a:path w="1024" h="2502" extrusionOk="0">
                    <a:moveTo>
                      <a:pt x="965" y="1"/>
                    </a:moveTo>
                    <a:cubicBezTo>
                      <a:pt x="943" y="1"/>
                      <a:pt x="918" y="14"/>
                      <a:pt x="902" y="41"/>
                    </a:cubicBezTo>
                    <a:cubicBezTo>
                      <a:pt x="718" y="337"/>
                      <a:pt x="0" y="2429"/>
                      <a:pt x="63" y="2489"/>
                    </a:cubicBezTo>
                    <a:cubicBezTo>
                      <a:pt x="71" y="2497"/>
                      <a:pt x="78" y="2501"/>
                      <a:pt x="87" y="2501"/>
                    </a:cubicBezTo>
                    <a:cubicBezTo>
                      <a:pt x="139" y="2501"/>
                      <a:pt x="212" y="2328"/>
                      <a:pt x="377" y="1825"/>
                    </a:cubicBezTo>
                    <a:cubicBezTo>
                      <a:pt x="484" y="1497"/>
                      <a:pt x="674" y="981"/>
                      <a:pt x="799" y="682"/>
                    </a:cubicBezTo>
                    <a:cubicBezTo>
                      <a:pt x="923" y="381"/>
                      <a:pt x="1023" y="105"/>
                      <a:pt x="1023" y="68"/>
                    </a:cubicBezTo>
                    <a:cubicBezTo>
                      <a:pt x="1023" y="25"/>
                      <a:pt x="996" y="1"/>
                      <a:pt x="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5971950" y="3430200"/>
                <a:ext cx="24775" cy="43775"/>
              </a:xfrm>
              <a:custGeom>
                <a:avLst/>
                <a:gdLst/>
                <a:ahLst/>
                <a:cxnLst/>
                <a:rect l="l" t="t" r="r" b="b"/>
                <a:pathLst>
                  <a:path w="991" h="1751" extrusionOk="0">
                    <a:moveTo>
                      <a:pt x="975" y="1"/>
                    </a:moveTo>
                    <a:cubicBezTo>
                      <a:pt x="955" y="1"/>
                      <a:pt x="832" y="194"/>
                      <a:pt x="696" y="434"/>
                    </a:cubicBezTo>
                    <a:cubicBezTo>
                      <a:pt x="321" y="1099"/>
                      <a:pt x="0" y="1750"/>
                      <a:pt x="49" y="1750"/>
                    </a:cubicBezTo>
                    <a:cubicBezTo>
                      <a:pt x="73" y="1750"/>
                      <a:pt x="177" y="1570"/>
                      <a:pt x="288" y="1346"/>
                    </a:cubicBezTo>
                    <a:cubicBezTo>
                      <a:pt x="396" y="1124"/>
                      <a:pt x="601" y="738"/>
                      <a:pt x="743" y="484"/>
                    </a:cubicBezTo>
                    <a:cubicBezTo>
                      <a:pt x="884" y="229"/>
                      <a:pt x="990" y="13"/>
                      <a:pt x="977" y="1"/>
                    </a:cubicBezTo>
                    <a:cubicBezTo>
                      <a:pt x="976" y="1"/>
                      <a:pt x="976" y="1"/>
                      <a:pt x="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5933200" y="3455750"/>
                <a:ext cx="14675" cy="30400"/>
              </a:xfrm>
              <a:custGeom>
                <a:avLst/>
                <a:gdLst/>
                <a:ahLst/>
                <a:cxnLst/>
                <a:rect l="l" t="t" r="r" b="b"/>
                <a:pathLst>
                  <a:path w="587" h="1216" extrusionOk="0">
                    <a:moveTo>
                      <a:pt x="539" y="1"/>
                    </a:moveTo>
                    <a:cubicBezTo>
                      <a:pt x="535" y="1"/>
                      <a:pt x="532" y="1"/>
                      <a:pt x="528" y="1"/>
                    </a:cubicBezTo>
                    <a:cubicBezTo>
                      <a:pt x="502" y="1"/>
                      <a:pt x="370" y="262"/>
                      <a:pt x="236" y="579"/>
                    </a:cubicBezTo>
                    <a:cubicBezTo>
                      <a:pt x="102" y="897"/>
                      <a:pt x="1" y="1180"/>
                      <a:pt x="11" y="1212"/>
                    </a:cubicBezTo>
                    <a:cubicBezTo>
                      <a:pt x="12" y="1214"/>
                      <a:pt x="13" y="1215"/>
                      <a:pt x="14" y="1215"/>
                    </a:cubicBezTo>
                    <a:cubicBezTo>
                      <a:pt x="36" y="1215"/>
                      <a:pt x="150" y="996"/>
                      <a:pt x="279" y="703"/>
                    </a:cubicBezTo>
                    <a:cubicBezTo>
                      <a:pt x="574" y="24"/>
                      <a:pt x="586"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6000000" y="3456700"/>
                <a:ext cx="18125" cy="30975"/>
              </a:xfrm>
              <a:custGeom>
                <a:avLst/>
                <a:gdLst/>
                <a:ahLst/>
                <a:cxnLst/>
                <a:rect l="l" t="t" r="r" b="b"/>
                <a:pathLst>
                  <a:path w="725" h="1239" extrusionOk="0">
                    <a:moveTo>
                      <a:pt x="681" y="0"/>
                    </a:moveTo>
                    <a:cubicBezTo>
                      <a:pt x="654" y="0"/>
                      <a:pt x="590" y="67"/>
                      <a:pt x="490" y="222"/>
                    </a:cubicBezTo>
                    <a:cubicBezTo>
                      <a:pt x="284" y="539"/>
                      <a:pt x="184" y="728"/>
                      <a:pt x="62" y="1018"/>
                    </a:cubicBezTo>
                    <a:cubicBezTo>
                      <a:pt x="1" y="1164"/>
                      <a:pt x="1" y="1238"/>
                      <a:pt x="34" y="1238"/>
                    </a:cubicBezTo>
                    <a:cubicBezTo>
                      <a:pt x="66" y="1238"/>
                      <a:pt x="128" y="1167"/>
                      <a:pt x="192" y="1022"/>
                    </a:cubicBezTo>
                    <a:cubicBezTo>
                      <a:pt x="252" y="887"/>
                      <a:pt x="395" y="623"/>
                      <a:pt x="506" y="440"/>
                    </a:cubicBezTo>
                    <a:cubicBezTo>
                      <a:pt x="669" y="177"/>
                      <a:pt x="724"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3"/>
            <p:cNvGrpSpPr/>
            <p:nvPr/>
          </p:nvGrpSpPr>
          <p:grpSpPr>
            <a:xfrm>
              <a:off x="8551025" y="2886250"/>
              <a:ext cx="772400" cy="787850"/>
              <a:chOff x="1634875" y="4002400"/>
              <a:chExt cx="772400" cy="787850"/>
            </a:xfrm>
          </p:grpSpPr>
          <p:sp>
            <p:nvSpPr>
              <p:cNvPr id="332" name="Google Shape;332;p3"/>
              <p:cNvSpPr/>
              <p:nvPr/>
            </p:nvSpPr>
            <p:spPr>
              <a:xfrm>
                <a:off x="1634875" y="4002400"/>
                <a:ext cx="772400" cy="787850"/>
              </a:xfrm>
              <a:custGeom>
                <a:avLst/>
                <a:gdLst/>
                <a:ahLst/>
                <a:cxnLst/>
                <a:rect l="l" t="t" r="r" b="b"/>
                <a:pathLst>
                  <a:path w="30896" h="31514" extrusionOk="0">
                    <a:moveTo>
                      <a:pt x="18171" y="3514"/>
                    </a:moveTo>
                    <a:cubicBezTo>
                      <a:pt x="18228" y="3514"/>
                      <a:pt x="18260" y="3536"/>
                      <a:pt x="18268" y="3578"/>
                    </a:cubicBezTo>
                    <a:cubicBezTo>
                      <a:pt x="18281" y="3664"/>
                      <a:pt x="16668" y="4560"/>
                      <a:pt x="16501" y="4561"/>
                    </a:cubicBezTo>
                    <a:cubicBezTo>
                      <a:pt x="16396" y="4561"/>
                      <a:pt x="16310" y="4546"/>
                      <a:pt x="16307" y="4525"/>
                    </a:cubicBezTo>
                    <a:cubicBezTo>
                      <a:pt x="16306" y="4505"/>
                      <a:pt x="16687" y="4259"/>
                      <a:pt x="17150" y="3983"/>
                    </a:cubicBezTo>
                    <a:cubicBezTo>
                      <a:pt x="17674" y="3671"/>
                      <a:pt x="18015" y="3514"/>
                      <a:pt x="18171" y="3514"/>
                    </a:cubicBezTo>
                    <a:close/>
                    <a:moveTo>
                      <a:pt x="18733" y="3609"/>
                    </a:moveTo>
                    <a:cubicBezTo>
                      <a:pt x="18745" y="3609"/>
                      <a:pt x="18757" y="3610"/>
                      <a:pt x="18766" y="3612"/>
                    </a:cubicBezTo>
                    <a:cubicBezTo>
                      <a:pt x="18895" y="3637"/>
                      <a:pt x="19010" y="3669"/>
                      <a:pt x="19030" y="3682"/>
                    </a:cubicBezTo>
                    <a:cubicBezTo>
                      <a:pt x="19115" y="3743"/>
                      <a:pt x="17464" y="4530"/>
                      <a:pt x="17210" y="4550"/>
                    </a:cubicBezTo>
                    <a:cubicBezTo>
                      <a:pt x="17100" y="4558"/>
                      <a:pt x="17024" y="4564"/>
                      <a:pt x="16976" y="4564"/>
                    </a:cubicBezTo>
                    <a:cubicBezTo>
                      <a:pt x="16865" y="4564"/>
                      <a:pt x="16911" y="4533"/>
                      <a:pt x="17064" y="4431"/>
                    </a:cubicBezTo>
                    <a:cubicBezTo>
                      <a:pt x="17780" y="3960"/>
                      <a:pt x="18492" y="3609"/>
                      <a:pt x="18733" y="3609"/>
                    </a:cubicBezTo>
                    <a:close/>
                    <a:moveTo>
                      <a:pt x="17618" y="3451"/>
                    </a:moveTo>
                    <a:cubicBezTo>
                      <a:pt x="17666" y="3451"/>
                      <a:pt x="17694" y="3466"/>
                      <a:pt x="17699" y="3497"/>
                    </a:cubicBezTo>
                    <a:cubicBezTo>
                      <a:pt x="17714" y="3587"/>
                      <a:pt x="16075" y="4530"/>
                      <a:pt x="15811" y="4584"/>
                    </a:cubicBezTo>
                    <a:cubicBezTo>
                      <a:pt x="15731" y="4599"/>
                      <a:pt x="15656" y="4607"/>
                      <a:pt x="15604" y="4607"/>
                    </a:cubicBezTo>
                    <a:cubicBezTo>
                      <a:pt x="15559" y="4607"/>
                      <a:pt x="15530" y="4601"/>
                      <a:pt x="15528" y="4590"/>
                    </a:cubicBezTo>
                    <a:cubicBezTo>
                      <a:pt x="15522" y="4565"/>
                      <a:pt x="15908" y="4307"/>
                      <a:pt x="16382" y="4019"/>
                    </a:cubicBezTo>
                    <a:cubicBezTo>
                      <a:pt x="16973" y="3663"/>
                      <a:pt x="17437" y="3451"/>
                      <a:pt x="17618" y="3451"/>
                    </a:cubicBezTo>
                    <a:close/>
                    <a:moveTo>
                      <a:pt x="19367" y="3726"/>
                    </a:moveTo>
                    <a:cubicBezTo>
                      <a:pt x="19394" y="3726"/>
                      <a:pt x="19416" y="3730"/>
                      <a:pt x="19435" y="3737"/>
                    </a:cubicBezTo>
                    <a:cubicBezTo>
                      <a:pt x="19531" y="3776"/>
                      <a:pt x="19604" y="3815"/>
                      <a:pt x="19596" y="3825"/>
                    </a:cubicBezTo>
                    <a:cubicBezTo>
                      <a:pt x="19586" y="3838"/>
                      <a:pt x="19323" y="4006"/>
                      <a:pt x="19000" y="4205"/>
                    </a:cubicBezTo>
                    <a:cubicBezTo>
                      <a:pt x="18617" y="4444"/>
                      <a:pt x="18082" y="4628"/>
                      <a:pt x="17843" y="4628"/>
                    </a:cubicBezTo>
                    <a:cubicBezTo>
                      <a:pt x="17771" y="4628"/>
                      <a:pt x="17725" y="4612"/>
                      <a:pt x="17719" y="4574"/>
                    </a:cubicBezTo>
                    <a:cubicBezTo>
                      <a:pt x="17714" y="4550"/>
                      <a:pt x="18058" y="4336"/>
                      <a:pt x="18486" y="4097"/>
                    </a:cubicBezTo>
                    <a:cubicBezTo>
                      <a:pt x="18946" y="3843"/>
                      <a:pt x="19219" y="3726"/>
                      <a:pt x="19367" y="3726"/>
                    </a:cubicBezTo>
                    <a:close/>
                    <a:moveTo>
                      <a:pt x="19876" y="3888"/>
                    </a:moveTo>
                    <a:cubicBezTo>
                      <a:pt x="19916" y="3888"/>
                      <a:pt x="19953" y="3894"/>
                      <a:pt x="19990" y="3904"/>
                    </a:cubicBezTo>
                    <a:cubicBezTo>
                      <a:pt x="20120" y="3942"/>
                      <a:pt x="20228" y="4002"/>
                      <a:pt x="20235" y="4038"/>
                    </a:cubicBezTo>
                    <a:cubicBezTo>
                      <a:pt x="20240" y="4073"/>
                      <a:pt x="20019" y="4240"/>
                      <a:pt x="19749" y="4403"/>
                    </a:cubicBezTo>
                    <a:cubicBezTo>
                      <a:pt x="19421" y="4601"/>
                      <a:pt x="19192" y="4683"/>
                      <a:pt x="18955" y="4683"/>
                    </a:cubicBezTo>
                    <a:cubicBezTo>
                      <a:pt x="18934" y="4683"/>
                      <a:pt x="18912" y="4683"/>
                      <a:pt x="18891" y="4681"/>
                    </a:cubicBezTo>
                    <a:cubicBezTo>
                      <a:pt x="18689" y="4672"/>
                      <a:pt x="18523" y="4647"/>
                      <a:pt x="18518" y="4625"/>
                    </a:cubicBezTo>
                    <a:cubicBezTo>
                      <a:pt x="18514" y="4604"/>
                      <a:pt x="18791" y="4418"/>
                      <a:pt x="19132" y="4212"/>
                    </a:cubicBezTo>
                    <a:cubicBezTo>
                      <a:pt x="19519" y="3978"/>
                      <a:pt x="19718" y="3888"/>
                      <a:pt x="19876" y="3888"/>
                    </a:cubicBezTo>
                    <a:close/>
                    <a:moveTo>
                      <a:pt x="20530" y="4165"/>
                    </a:moveTo>
                    <a:cubicBezTo>
                      <a:pt x="20565" y="4165"/>
                      <a:pt x="20593" y="4172"/>
                      <a:pt x="20613" y="4187"/>
                    </a:cubicBezTo>
                    <a:cubicBezTo>
                      <a:pt x="20728" y="4269"/>
                      <a:pt x="20705" y="4293"/>
                      <a:pt x="20326" y="4493"/>
                    </a:cubicBezTo>
                    <a:cubicBezTo>
                      <a:pt x="20098" y="4613"/>
                      <a:pt x="19830" y="4725"/>
                      <a:pt x="19725" y="4740"/>
                    </a:cubicBezTo>
                    <a:cubicBezTo>
                      <a:pt x="19662" y="4750"/>
                      <a:pt x="19612" y="4755"/>
                      <a:pt x="19573" y="4755"/>
                    </a:cubicBezTo>
                    <a:cubicBezTo>
                      <a:pt x="19374" y="4755"/>
                      <a:pt x="19503" y="4624"/>
                      <a:pt x="19946" y="4387"/>
                    </a:cubicBezTo>
                    <a:cubicBezTo>
                      <a:pt x="20225" y="4238"/>
                      <a:pt x="20416" y="4165"/>
                      <a:pt x="20530" y="4165"/>
                    </a:cubicBezTo>
                    <a:close/>
                    <a:moveTo>
                      <a:pt x="20894" y="4367"/>
                    </a:moveTo>
                    <a:cubicBezTo>
                      <a:pt x="20904" y="4367"/>
                      <a:pt x="20913" y="4368"/>
                      <a:pt x="20921" y="4370"/>
                    </a:cubicBezTo>
                    <a:cubicBezTo>
                      <a:pt x="21096" y="4415"/>
                      <a:pt x="21073" y="4442"/>
                      <a:pt x="20673" y="4649"/>
                    </a:cubicBezTo>
                    <a:cubicBezTo>
                      <a:pt x="20482" y="4750"/>
                      <a:pt x="20268" y="4808"/>
                      <a:pt x="20120" y="4808"/>
                    </a:cubicBezTo>
                    <a:cubicBezTo>
                      <a:pt x="20065" y="4808"/>
                      <a:pt x="20019" y="4800"/>
                      <a:pt x="19987" y="4783"/>
                    </a:cubicBezTo>
                    <a:cubicBezTo>
                      <a:pt x="19974" y="4776"/>
                      <a:pt x="20150" y="4673"/>
                      <a:pt x="20378" y="4553"/>
                    </a:cubicBezTo>
                    <a:cubicBezTo>
                      <a:pt x="20582" y="4445"/>
                      <a:pt x="20800" y="4367"/>
                      <a:pt x="20894" y="4367"/>
                    </a:cubicBezTo>
                    <a:close/>
                    <a:moveTo>
                      <a:pt x="15214" y="3685"/>
                    </a:moveTo>
                    <a:cubicBezTo>
                      <a:pt x="15223" y="3685"/>
                      <a:pt x="15229" y="3686"/>
                      <a:pt x="15232" y="3689"/>
                    </a:cubicBezTo>
                    <a:cubicBezTo>
                      <a:pt x="15247" y="3698"/>
                      <a:pt x="14783" y="4010"/>
                      <a:pt x="14193" y="4383"/>
                    </a:cubicBezTo>
                    <a:cubicBezTo>
                      <a:pt x="13600" y="4757"/>
                      <a:pt x="13321" y="4917"/>
                      <a:pt x="13246" y="4917"/>
                    </a:cubicBezTo>
                    <a:cubicBezTo>
                      <a:pt x="13217" y="4917"/>
                      <a:pt x="13218" y="4893"/>
                      <a:pt x="13244" y="4848"/>
                    </a:cubicBezTo>
                    <a:cubicBezTo>
                      <a:pt x="13308" y="4733"/>
                      <a:pt x="13519" y="4524"/>
                      <a:pt x="13714" y="4380"/>
                    </a:cubicBezTo>
                    <a:cubicBezTo>
                      <a:pt x="14011" y="4164"/>
                      <a:pt x="15050" y="3685"/>
                      <a:pt x="15214" y="3685"/>
                    </a:cubicBezTo>
                    <a:close/>
                    <a:moveTo>
                      <a:pt x="21228" y="4532"/>
                    </a:moveTo>
                    <a:cubicBezTo>
                      <a:pt x="21239" y="4532"/>
                      <a:pt x="21246" y="4534"/>
                      <a:pt x="21251" y="4537"/>
                    </a:cubicBezTo>
                    <a:cubicBezTo>
                      <a:pt x="21283" y="4560"/>
                      <a:pt x="21329" y="4633"/>
                      <a:pt x="21358" y="4708"/>
                    </a:cubicBezTo>
                    <a:cubicBezTo>
                      <a:pt x="21402" y="4814"/>
                      <a:pt x="21341" y="4852"/>
                      <a:pt x="21046" y="4905"/>
                    </a:cubicBezTo>
                    <a:cubicBezTo>
                      <a:pt x="20936" y="4923"/>
                      <a:pt x="20840" y="4932"/>
                      <a:pt x="20762" y="4932"/>
                    </a:cubicBezTo>
                    <a:cubicBezTo>
                      <a:pt x="20591" y="4932"/>
                      <a:pt x="20510" y="4889"/>
                      <a:pt x="20565" y="4810"/>
                    </a:cubicBezTo>
                    <a:cubicBezTo>
                      <a:pt x="20623" y="4727"/>
                      <a:pt x="21106" y="4532"/>
                      <a:pt x="21228" y="4532"/>
                    </a:cubicBezTo>
                    <a:close/>
                    <a:moveTo>
                      <a:pt x="16932" y="3452"/>
                    </a:moveTo>
                    <a:cubicBezTo>
                      <a:pt x="16947" y="3452"/>
                      <a:pt x="16959" y="3453"/>
                      <a:pt x="16968" y="3454"/>
                    </a:cubicBezTo>
                    <a:cubicBezTo>
                      <a:pt x="17131" y="3471"/>
                      <a:pt x="17126" y="3483"/>
                      <a:pt x="16877" y="3630"/>
                    </a:cubicBezTo>
                    <a:cubicBezTo>
                      <a:pt x="16731" y="3717"/>
                      <a:pt x="16310" y="3971"/>
                      <a:pt x="15932" y="4203"/>
                    </a:cubicBezTo>
                    <a:cubicBezTo>
                      <a:pt x="15520" y="4453"/>
                      <a:pt x="15085" y="4641"/>
                      <a:pt x="14843" y="4679"/>
                    </a:cubicBezTo>
                    <a:lnTo>
                      <a:pt x="14438" y="4740"/>
                    </a:lnTo>
                    <a:lnTo>
                      <a:pt x="15291" y="4205"/>
                    </a:lnTo>
                    <a:cubicBezTo>
                      <a:pt x="15758" y="3912"/>
                      <a:pt x="16140" y="3648"/>
                      <a:pt x="16139" y="3618"/>
                    </a:cubicBezTo>
                    <a:cubicBezTo>
                      <a:pt x="16138" y="3612"/>
                      <a:pt x="16132" y="3609"/>
                      <a:pt x="16122" y="3609"/>
                    </a:cubicBezTo>
                    <a:cubicBezTo>
                      <a:pt x="16092" y="3609"/>
                      <a:pt x="16023" y="3638"/>
                      <a:pt x="15948" y="3688"/>
                    </a:cubicBezTo>
                    <a:cubicBezTo>
                      <a:pt x="14816" y="4417"/>
                      <a:pt x="14160" y="4792"/>
                      <a:pt x="13872" y="4879"/>
                    </a:cubicBezTo>
                    <a:cubicBezTo>
                      <a:pt x="13712" y="4928"/>
                      <a:pt x="13566" y="4962"/>
                      <a:pt x="13517" y="4962"/>
                    </a:cubicBezTo>
                    <a:cubicBezTo>
                      <a:pt x="13509" y="4962"/>
                      <a:pt x="13504" y="4961"/>
                      <a:pt x="13502" y="4959"/>
                    </a:cubicBezTo>
                    <a:cubicBezTo>
                      <a:pt x="13486" y="4947"/>
                      <a:pt x="13640" y="4827"/>
                      <a:pt x="13840" y="4699"/>
                    </a:cubicBezTo>
                    <a:cubicBezTo>
                      <a:pt x="15259" y="3779"/>
                      <a:pt x="15461" y="3677"/>
                      <a:pt x="16119" y="3557"/>
                    </a:cubicBezTo>
                    <a:cubicBezTo>
                      <a:pt x="16455" y="3496"/>
                      <a:pt x="16797" y="3452"/>
                      <a:pt x="16932" y="3452"/>
                    </a:cubicBezTo>
                    <a:close/>
                    <a:moveTo>
                      <a:pt x="21478" y="4884"/>
                    </a:moveTo>
                    <a:cubicBezTo>
                      <a:pt x="21543" y="4884"/>
                      <a:pt x="21624" y="4913"/>
                      <a:pt x="21692" y="4965"/>
                    </a:cubicBezTo>
                    <a:cubicBezTo>
                      <a:pt x="21863" y="5092"/>
                      <a:pt x="21862" y="5100"/>
                      <a:pt x="21672" y="5103"/>
                    </a:cubicBezTo>
                    <a:cubicBezTo>
                      <a:pt x="21666" y="5103"/>
                      <a:pt x="21659" y="5103"/>
                      <a:pt x="21652" y="5103"/>
                    </a:cubicBezTo>
                    <a:cubicBezTo>
                      <a:pt x="21390" y="5103"/>
                      <a:pt x="21253" y="5000"/>
                      <a:pt x="21397" y="4905"/>
                    </a:cubicBezTo>
                    <a:cubicBezTo>
                      <a:pt x="21418" y="4891"/>
                      <a:pt x="21446" y="4884"/>
                      <a:pt x="21478" y="4884"/>
                    </a:cubicBezTo>
                    <a:close/>
                    <a:moveTo>
                      <a:pt x="21455" y="5547"/>
                    </a:moveTo>
                    <a:cubicBezTo>
                      <a:pt x="21529" y="5547"/>
                      <a:pt x="21501" y="5558"/>
                      <a:pt x="21371" y="5596"/>
                    </a:cubicBezTo>
                    <a:cubicBezTo>
                      <a:pt x="21291" y="5620"/>
                      <a:pt x="21231" y="5632"/>
                      <a:pt x="21194" y="5632"/>
                    </a:cubicBezTo>
                    <a:cubicBezTo>
                      <a:pt x="21150" y="5632"/>
                      <a:pt x="21138" y="5615"/>
                      <a:pt x="21163" y="5583"/>
                    </a:cubicBezTo>
                    <a:cubicBezTo>
                      <a:pt x="21175" y="5568"/>
                      <a:pt x="21263" y="5553"/>
                      <a:pt x="21370" y="5549"/>
                    </a:cubicBezTo>
                    <a:cubicBezTo>
                      <a:pt x="21406" y="5548"/>
                      <a:pt x="21434" y="5547"/>
                      <a:pt x="21455" y="5547"/>
                    </a:cubicBezTo>
                    <a:close/>
                    <a:moveTo>
                      <a:pt x="20552" y="5380"/>
                    </a:moveTo>
                    <a:cubicBezTo>
                      <a:pt x="20605" y="5380"/>
                      <a:pt x="20658" y="5384"/>
                      <a:pt x="20709" y="5391"/>
                    </a:cubicBezTo>
                    <a:cubicBezTo>
                      <a:pt x="20907" y="5422"/>
                      <a:pt x="21076" y="5469"/>
                      <a:pt x="21081" y="5496"/>
                    </a:cubicBezTo>
                    <a:cubicBezTo>
                      <a:pt x="21095" y="5583"/>
                      <a:pt x="20318" y="5825"/>
                      <a:pt x="19605" y="5956"/>
                    </a:cubicBezTo>
                    <a:cubicBezTo>
                      <a:pt x="19247" y="6020"/>
                      <a:pt x="18936" y="6067"/>
                      <a:pt x="18867" y="6067"/>
                    </a:cubicBezTo>
                    <a:cubicBezTo>
                      <a:pt x="18859" y="6067"/>
                      <a:pt x="18855" y="6067"/>
                      <a:pt x="18853" y="6065"/>
                    </a:cubicBezTo>
                    <a:cubicBezTo>
                      <a:pt x="18837" y="6056"/>
                      <a:pt x="19000" y="5968"/>
                      <a:pt x="19205" y="5874"/>
                    </a:cubicBezTo>
                    <a:cubicBezTo>
                      <a:pt x="19415" y="5778"/>
                      <a:pt x="19756" y="5619"/>
                      <a:pt x="19966" y="5518"/>
                    </a:cubicBezTo>
                    <a:cubicBezTo>
                      <a:pt x="20158" y="5428"/>
                      <a:pt x="20361" y="5380"/>
                      <a:pt x="20552" y="5380"/>
                    </a:cubicBezTo>
                    <a:close/>
                    <a:moveTo>
                      <a:pt x="19968" y="5254"/>
                    </a:moveTo>
                    <a:cubicBezTo>
                      <a:pt x="20035" y="5254"/>
                      <a:pt x="20073" y="5272"/>
                      <a:pt x="20080" y="5311"/>
                    </a:cubicBezTo>
                    <a:cubicBezTo>
                      <a:pt x="20104" y="5458"/>
                      <a:pt x="18172" y="6256"/>
                      <a:pt x="17835" y="6256"/>
                    </a:cubicBezTo>
                    <a:cubicBezTo>
                      <a:pt x="17815" y="6256"/>
                      <a:pt x="17801" y="6253"/>
                      <a:pt x="17793" y="6247"/>
                    </a:cubicBezTo>
                    <a:cubicBezTo>
                      <a:pt x="17781" y="6239"/>
                      <a:pt x="18185" y="6016"/>
                      <a:pt x="18689" y="5750"/>
                    </a:cubicBezTo>
                    <a:cubicBezTo>
                      <a:pt x="19287" y="5434"/>
                      <a:pt x="19762" y="5254"/>
                      <a:pt x="19968" y="5254"/>
                    </a:cubicBezTo>
                    <a:close/>
                    <a:moveTo>
                      <a:pt x="18718" y="5158"/>
                    </a:moveTo>
                    <a:cubicBezTo>
                      <a:pt x="18732" y="5158"/>
                      <a:pt x="18745" y="5158"/>
                      <a:pt x="18757" y="5160"/>
                    </a:cubicBezTo>
                    <a:cubicBezTo>
                      <a:pt x="18930" y="5181"/>
                      <a:pt x="18770" y="5286"/>
                      <a:pt x="17905" y="5723"/>
                    </a:cubicBezTo>
                    <a:cubicBezTo>
                      <a:pt x="16834" y="6263"/>
                      <a:pt x="16564" y="6417"/>
                      <a:pt x="16620" y="6456"/>
                    </a:cubicBezTo>
                    <a:cubicBezTo>
                      <a:pt x="16621" y="6456"/>
                      <a:pt x="16621" y="6456"/>
                      <a:pt x="16622" y="6456"/>
                    </a:cubicBezTo>
                    <a:cubicBezTo>
                      <a:pt x="16664" y="6456"/>
                      <a:pt x="17228" y="6176"/>
                      <a:pt x="17904" y="5821"/>
                    </a:cubicBezTo>
                    <a:cubicBezTo>
                      <a:pt x="18571" y="5468"/>
                      <a:pt x="19172" y="5195"/>
                      <a:pt x="19280" y="5195"/>
                    </a:cubicBezTo>
                    <a:cubicBezTo>
                      <a:pt x="19284" y="5195"/>
                      <a:pt x="19287" y="5195"/>
                      <a:pt x="19289" y="5196"/>
                    </a:cubicBezTo>
                    <a:cubicBezTo>
                      <a:pt x="19368" y="5216"/>
                      <a:pt x="19415" y="5248"/>
                      <a:pt x="19398" y="5270"/>
                    </a:cubicBezTo>
                    <a:cubicBezTo>
                      <a:pt x="19383" y="5290"/>
                      <a:pt x="18851" y="5569"/>
                      <a:pt x="18222" y="5883"/>
                    </a:cubicBezTo>
                    <a:cubicBezTo>
                      <a:pt x="17520" y="6236"/>
                      <a:pt x="16925" y="6473"/>
                      <a:pt x="16684" y="6497"/>
                    </a:cubicBezTo>
                    <a:cubicBezTo>
                      <a:pt x="16531" y="6512"/>
                      <a:pt x="16389" y="6520"/>
                      <a:pt x="16315" y="6520"/>
                    </a:cubicBezTo>
                    <a:cubicBezTo>
                      <a:pt x="16286" y="6520"/>
                      <a:pt x="16268" y="6519"/>
                      <a:pt x="16263" y="6516"/>
                    </a:cubicBezTo>
                    <a:cubicBezTo>
                      <a:pt x="16248" y="6504"/>
                      <a:pt x="16515" y="6329"/>
                      <a:pt x="16848" y="6128"/>
                    </a:cubicBezTo>
                    <a:cubicBezTo>
                      <a:pt x="18130" y="5355"/>
                      <a:pt x="18508" y="5158"/>
                      <a:pt x="18718" y="5158"/>
                    </a:cubicBezTo>
                    <a:close/>
                    <a:moveTo>
                      <a:pt x="17119" y="5027"/>
                    </a:moveTo>
                    <a:cubicBezTo>
                      <a:pt x="17135" y="5027"/>
                      <a:pt x="17151" y="5028"/>
                      <a:pt x="17166" y="5029"/>
                    </a:cubicBezTo>
                    <a:cubicBezTo>
                      <a:pt x="17324" y="5044"/>
                      <a:pt x="17433" y="5088"/>
                      <a:pt x="17407" y="5123"/>
                    </a:cubicBezTo>
                    <a:cubicBezTo>
                      <a:pt x="17380" y="5160"/>
                      <a:pt x="16914" y="5450"/>
                      <a:pt x="16374" y="5764"/>
                    </a:cubicBezTo>
                    <a:cubicBezTo>
                      <a:pt x="15834" y="6080"/>
                      <a:pt x="15393" y="6365"/>
                      <a:pt x="15397" y="6393"/>
                    </a:cubicBezTo>
                    <a:cubicBezTo>
                      <a:pt x="15397" y="6397"/>
                      <a:pt x="15401" y="6399"/>
                      <a:pt x="15408" y="6399"/>
                    </a:cubicBezTo>
                    <a:cubicBezTo>
                      <a:pt x="15450" y="6399"/>
                      <a:pt x="15608" y="6324"/>
                      <a:pt x="15786" y="6216"/>
                    </a:cubicBezTo>
                    <a:cubicBezTo>
                      <a:pt x="17189" y="5369"/>
                      <a:pt x="17717" y="5097"/>
                      <a:pt x="17982" y="5090"/>
                    </a:cubicBezTo>
                    <a:cubicBezTo>
                      <a:pt x="17992" y="5090"/>
                      <a:pt x="18002" y="5090"/>
                      <a:pt x="18012" y="5090"/>
                    </a:cubicBezTo>
                    <a:cubicBezTo>
                      <a:pt x="18157" y="5090"/>
                      <a:pt x="18269" y="5108"/>
                      <a:pt x="18272" y="5133"/>
                    </a:cubicBezTo>
                    <a:cubicBezTo>
                      <a:pt x="18272" y="5160"/>
                      <a:pt x="17734" y="5497"/>
                      <a:pt x="17076" y="5883"/>
                    </a:cubicBezTo>
                    <a:lnTo>
                      <a:pt x="15879" y="6585"/>
                    </a:lnTo>
                    <a:lnTo>
                      <a:pt x="15105" y="6599"/>
                    </a:lnTo>
                    <a:cubicBezTo>
                      <a:pt x="15003" y="6600"/>
                      <a:pt x="14904" y="6601"/>
                      <a:pt x="14811" y="6601"/>
                    </a:cubicBezTo>
                    <a:cubicBezTo>
                      <a:pt x="13382" y="6601"/>
                      <a:pt x="12958" y="6441"/>
                      <a:pt x="12849" y="5909"/>
                    </a:cubicBezTo>
                    <a:cubicBezTo>
                      <a:pt x="12776" y="5544"/>
                      <a:pt x="12805" y="5494"/>
                      <a:pt x="13130" y="5456"/>
                    </a:cubicBezTo>
                    <a:cubicBezTo>
                      <a:pt x="13265" y="5441"/>
                      <a:pt x="13555" y="5374"/>
                      <a:pt x="13760" y="5311"/>
                    </a:cubicBezTo>
                    <a:cubicBezTo>
                      <a:pt x="13912" y="5265"/>
                      <a:pt x="14018" y="5243"/>
                      <a:pt x="14078" y="5243"/>
                    </a:cubicBezTo>
                    <a:cubicBezTo>
                      <a:pt x="14205" y="5243"/>
                      <a:pt x="14130" y="5341"/>
                      <a:pt x="13848" y="5521"/>
                    </a:cubicBezTo>
                    <a:cubicBezTo>
                      <a:pt x="13678" y="5628"/>
                      <a:pt x="13513" y="5756"/>
                      <a:pt x="13480" y="5807"/>
                    </a:cubicBezTo>
                    <a:cubicBezTo>
                      <a:pt x="13476" y="5814"/>
                      <a:pt x="13477" y="5817"/>
                      <a:pt x="13482" y="5817"/>
                    </a:cubicBezTo>
                    <a:cubicBezTo>
                      <a:pt x="13516" y="5817"/>
                      <a:pt x="13727" y="5698"/>
                      <a:pt x="13997" y="5522"/>
                    </a:cubicBezTo>
                    <a:cubicBezTo>
                      <a:pt x="14375" y="5276"/>
                      <a:pt x="14782" y="5108"/>
                      <a:pt x="14959" y="5108"/>
                    </a:cubicBezTo>
                    <a:cubicBezTo>
                      <a:pt x="15011" y="5108"/>
                      <a:pt x="15044" y="5123"/>
                      <a:pt x="15049" y="5155"/>
                    </a:cubicBezTo>
                    <a:cubicBezTo>
                      <a:pt x="15053" y="5180"/>
                      <a:pt x="14835" y="5342"/>
                      <a:pt x="14570" y="5509"/>
                    </a:cubicBezTo>
                    <a:cubicBezTo>
                      <a:pt x="14307" y="5676"/>
                      <a:pt x="14089" y="5837"/>
                      <a:pt x="14093" y="5863"/>
                    </a:cubicBezTo>
                    <a:cubicBezTo>
                      <a:pt x="14093" y="5865"/>
                      <a:pt x="14095" y="5866"/>
                      <a:pt x="14098" y="5866"/>
                    </a:cubicBezTo>
                    <a:cubicBezTo>
                      <a:pt x="14139" y="5866"/>
                      <a:pt x="14422" y="5704"/>
                      <a:pt x="14766" y="5484"/>
                    </a:cubicBezTo>
                    <a:cubicBezTo>
                      <a:pt x="15161" y="5230"/>
                      <a:pt x="15515" y="5062"/>
                      <a:pt x="15657" y="5062"/>
                    </a:cubicBezTo>
                    <a:cubicBezTo>
                      <a:pt x="15658" y="5062"/>
                      <a:pt x="15660" y="5062"/>
                      <a:pt x="15661" y="5062"/>
                    </a:cubicBezTo>
                    <a:lnTo>
                      <a:pt x="15891" y="5069"/>
                    </a:lnTo>
                    <a:lnTo>
                      <a:pt x="15446" y="5369"/>
                    </a:lnTo>
                    <a:cubicBezTo>
                      <a:pt x="15204" y="5532"/>
                      <a:pt x="14759" y="5823"/>
                      <a:pt x="14465" y="6010"/>
                    </a:cubicBezTo>
                    <a:cubicBezTo>
                      <a:pt x="14189" y="6186"/>
                      <a:pt x="14023" y="6319"/>
                      <a:pt x="14075" y="6319"/>
                    </a:cubicBezTo>
                    <a:cubicBezTo>
                      <a:pt x="14079" y="6319"/>
                      <a:pt x="14083" y="6318"/>
                      <a:pt x="14089" y="6317"/>
                    </a:cubicBezTo>
                    <a:cubicBezTo>
                      <a:pt x="14177" y="6297"/>
                      <a:pt x="14641" y="6016"/>
                      <a:pt x="15113" y="5695"/>
                    </a:cubicBezTo>
                    <a:cubicBezTo>
                      <a:pt x="15587" y="5374"/>
                      <a:pt x="16108" y="5084"/>
                      <a:pt x="16267" y="5056"/>
                    </a:cubicBezTo>
                    <a:cubicBezTo>
                      <a:pt x="16339" y="5043"/>
                      <a:pt x="16393" y="5036"/>
                      <a:pt x="16431" y="5036"/>
                    </a:cubicBezTo>
                    <a:cubicBezTo>
                      <a:pt x="16599" y="5036"/>
                      <a:pt x="16420" y="5171"/>
                      <a:pt x="15826" y="5516"/>
                    </a:cubicBezTo>
                    <a:cubicBezTo>
                      <a:pt x="15486" y="5711"/>
                      <a:pt x="15227" y="5882"/>
                      <a:pt x="15246" y="5895"/>
                    </a:cubicBezTo>
                    <a:cubicBezTo>
                      <a:pt x="15246" y="5896"/>
                      <a:pt x="15247" y="5896"/>
                      <a:pt x="15249" y="5896"/>
                    </a:cubicBezTo>
                    <a:cubicBezTo>
                      <a:pt x="15290" y="5896"/>
                      <a:pt x="15656" y="5704"/>
                      <a:pt x="16080" y="5461"/>
                    </a:cubicBezTo>
                    <a:cubicBezTo>
                      <a:pt x="16621" y="5148"/>
                      <a:pt x="16912" y="5027"/>
                      <a:pt x="17119" y="5027"/>
                    </a:cubicBezTo>
                    <a:close/>
                    <a:moveTo>
                      <a:pt x="22644" y="7672"/>
                    </a:moveTo>
                    <a:cubicBezTo>
                      <a:pt x="22665" y="7672"/>
                      <a:pt x="22646" y="7720"/>
                      <a:pt x="22592" y="7796"/>
                    </a:cubicBezTo>
                    <a:cubicBezTo>
                      <a:pt x="22547" y="7857"/>
                      <a:pt x="22514" y="7890"/>
                      <a:pt x="22500" y="7890"/>
                    </a:cubicBezTo>
                    <a:cubicBezTo>
                      <a:pt x="22491" y="7890"/>
                      <a:pt x="22489" y="7879"/>
                      <a:pt x="22495" y="7856"/>
                    </a:cubicBezTo>
                    <a:cubicBezTo>
                      <a:pt x="22511" y="7794"/>
                      <a:pt x="22564" y="7717"/>
                      <a:pt x="22619" y="7683"/>
                    </a:cubicBezTo>
                    <a:cubicBezTo>
                      <a:pt x="22630" y="7676"/>
                      <a:pt x="22639" y="7672"/>
                      <a:pt x="22644" y="7672"/>
                    </a:cubicBezTo>
                    <a:close/>
                    <a:moveTo>
                      <a:pt x="23212" y="7855"/>
                    </a:moveTo>
                    <a:cubicBezTo>
                      <a:pt x="23229" y="7855"/>
                      <a:pt x="23248" y="7874"/>
                      <a:pt x="23262" y="7908"/>
                    </a:cubicBezTo>
                    <a:cubicBezTo>
                      <a:pt x="23282" y="7956"/>
                      <a:pt x="23262" y="8054"/>
                      <a:pt x="23217" y="8117"/>
                    </a:cubicBezTo>
                    <a:cubicBezTo>
                      <a:pt x="23183" y="8164"/>
                      <a:pt x="23163" y="8189"/>
                      <a:pt x="23152" y="8189"/>
                    </a:cubicBezTo>
                    <a:cubicBezTo>
                      <a:pt x="23138" y="8189"/>
                      <a:pt x="23137" y="8155"/>
                      <a:pt x="23139" y="8082"/>
                    </a:cubicBezTo>
                    <a:cubicBezTo>
                      <a:pt x="23142" y="8000"/>
                      <a:pt x="23162" y="7903"/>
                      <a:pt x="23183" y="7873"/>
                    </a:cubicBezTo>
                    <a:cubicBezTo>
                      <a:pt x="23192" y="7861"/>
                      <a:pt x="23202" y="7855"/>
                      <a:pt x="23212" y="7855"/>
                    </a:cubicBezTo>
                    <a:close/>
                    <a:moveTo>
                      <a:pt x="23306" y="8206"/>
                    </a:moveTo>
                    <a:cubicBezTo>
                      <a:pt x="23379" y="8206"/>
                      <a:pt x="23366" y="8430"/>
                      <a:pt x="23241" y="8634"/>
                    </a:cubicBezTo>
                    <a:cubicBezTo>
                      <a:pt x="23150" y="8781"/>
                      <a:pt x="23106" y="8852"/>
                      <a:pt x="23088" y="8852"/>
                    </a:cubicBezTo>
                    <a:cubicBezTo>
                      <a:pt x="23072" y="8852"/>
                      <a:pt x="23077" y="8790"/>
                      <a:pt x="23088" y="8672"/>
                    </a:cubicBezTo>
                    <a:cubicBezTo>
                      <a:pt x="23100" y="8534"/>
                      <a:pt x="23150" y="8372"/>
                      <a:pt x="23199" y="8300"/>
                    </a:cubicBezTo>
                    <a:cubicBezTo>
                      <a:pt x="23245" y="8234"/>
                      <a:pt x="23281" y="8206"/>
                      <a:pt x="23306" y="8206"/>
                    </a:cubicBezTo>
                    <a:close/>
                    <a:moveTo>
                      <a:pt x="23416" y="8647"/>
                    </a:moveTo>
                    <a:cubicBezTo>
                      <a:pt x="23432" y="8647"/>
                      <a:pt x="23443" y="8661"/>
                      <a:pt x="23448" y="8688"/>
                    </a:cubicBezTo>
                    <a:cubicBezTo>
                      <a:pt x="23466" y="8792"/>
                      <a:pt x="23098" y="9231"/>
                      <a:pt x="23002" y="9231"/>
                    </a:cubicBezTo>
                    <a:cubicBezTo>
                      <a:pt x="22997" y="9231"/>
                      <a:pt x="22993" y="9230"/>
                      <a:pt x="22989" y="9228"/>
                    </a:cubicBezTo>
                    <a:cubicBezTo>
                      <a:pt x="22975" y="9216"/>
                      <a:pt x="23066" y="9062"/>
                      <a:pt x="23194" y="8881"/>
                    </a:cubicBezTo>
                    <a:cubicBezTo>
                      <a:pt x="23307" y="8722"/>
                      <a:pt x="23378" y="8647"/>
                      <a:pt x="23416" y="8647"/>
                    </a:cubicBezTo>
                    <a:close/>
                    <a:moveTo>
                      <a:pt x="22629" y="8033"/>
                    </a:moveTo>
                    <a:cubicBezTo>
                      <a:pt x="22630" y="8033"/>
                      <a:pt x="22630" y="8033"/>
                      <a:pt x="22631" y="8034"/>
                    </a:cubicBezTo>
                    <a:cubicBezTo>
                      <a:pt x="22642" y="8042"/>
                      <a:pt x="22619" y="8191"/>
                      <a:pt x="22579" y="8363"/>
                    </a:cubicBezTo>
                    <a:cubicBezTo>
                      <a:pt x="22504" y="8693"/>
                      <a:pt x="21807" y="9746"/>
                      <a:pt x="21670" y="9746"/>
                    </a:cubicBezTo>
                    <a:cubicBezTo>
                      <a:pt x="21666" y="9746"/>
                      <a:pt x="21662" y="9745"/>
                      <a:pt x="21659" y="9743"/>
                    </a:cubicBezTo>
                    <a:cubicBezTo>
                      <a:pt x="21624" y="9719"/>
                      <a:pt x="21712" y="9489"/>
                      <a:pt x="21858" y="9226"/>
                    </a:cubicBezTo>
                    <a:cubicBezTo>
                      <a:pt x="22134" y="8725"/>
                      <a:pt x="22582" y="8033"/>
                      <a:pt x="22629" y="8033"/>
                    </a:cubicBezTo>
                    <a:close/>
                    <a:moveTo>
                      <a:pt x="16424" y="9347"/>
                    </a:moveTo>
                    <a:cubicBezTo>
                      <a:pt x="16521" y="9347"/>
                      <a:pt x="16575" y="9371"/>
                      <a:pt x="16536" y="9426"/>
                    </a:cubicBezTo>
                    <a:cubicBezTo>
                      <a:pt x="16474" y="9513"/>
                      <a:pt x="15766" y="9781"/>
                      <a:pt x="15624" y="9781"/>
                    </a:cubicBezTo>
                    <a:cubicBezTo>
                      <a:pt x="15610" y="9781"/>
                      <a:pt x="15601" y="9778"/>
                      <a:pt x="15600" y="9772"/>
                    </a:cubicBezTo>
                    <a:cubicBezTo>
                      <a:pt x="15595" y="9745"/>
                      <a:pt x="15673" y="9646"/>
                      <a:pt x="15782" y="9546"/>
                    </a:cubicBezTo>
                    <a:cubicBezTo>
                      <a:pt x="15903" y="9433"/>
                      <a:pt x="16240" y="9347"/>
                      <a:pt x="16424" y="9347"/>
                    </a:cubicBezTo>
                    <a:close/>
                    <a:moveTo>
                      <a:pt x="23487" y="8926"/>
                    </a:moveTo>
                    <a:lnTo>
                      <a:pt x="23531" y="9172"/>
                    </a:lnTo>
                    <a:cubicBezTo>
                      <a:pt x="23570" y="9386"/>
                      <a:pt x="23531" y="9465"/>
                      <a:pt x="23234" y="9785"/>
                    </a:cubicBezTo>
                    <a:lnTo>
                      <a:pt x="22893" y="10153"/>
                    </a:lnTo>
                    <a:lnTo>
                      <a:pt x="22893" y="10153"/>
                    </a:lnTo>
                    <a:lnTo>
                      <a:pt x="22955" y="9768"/>
                    </a:lnTo>
                    <a:cubicBezTo>
                      <a:pt x="23000" y="9478"/>
                      <a:pt x="23072" y="9327"/>
                      <a:pt x="23250" y="9154"/>
                    </a:cubicBezTo>
                    <a:lnTo>
                      <a:pt x="23487" y="8926"/>
                    </a:lnTo>
                    <a:close/>
                    <a:moveTo>
                      <a:pt x="15470" y="9348"/>
                    </a:moveTo>
                    <a:cubicBezTo>
                      <a:pt x="15471" y="9348"/>
                      <a:pt x="15472" y="9348"/>
                      <a:pt x="15473" y="9348"/>
                    </a:cubicBezTo>
                    <a:cubicBezTo>
                      <a:pt x="15805" y="9351"/>
                      <a:pt x="15818" y="9394"/>
                      <a:pt x="15567" y="9653"/>
                    </a:cubicBezTo>
                    <a:cubicBezTo>
                      <a:pt x="15381" y="9846"/>
                      <a:pt x="14750" y="10178"/>
                      <a:pt x="14600" y="10178"/>
                    </a:cubicBezTo>
                    <a:cubicBezTo>
                      <a:pt x="14581" y="10178"/>
                      <a:pt x="14570" y="10172"/>
                      <a:pt x="14568" y="10161"/>
                    </a:cubicBezTo>
                    <a:cubicBezTo>
                      <a:pt x="14564" y="10136"/>
                      <a:pt x="14717" y="9941"/>
                      <a:pt x="14906" y="9732"/>
                    </a:cubicBezTo>
                    <a:cubicBezTo>
                      <a:pt x="15164" y="9448"/>
                      <a:pt x="15309" y="9348"/>
                      <a:pt x="15470" y="9348"/>
                    </a:cubicBezTo>
                    <a:close/>
                    <a:moveTo>
                      <a:pt x="14984" y="9326"/>
                    </a:moveTo>
                    <a:cubicBezTo>
                      <a:pt x="14991" y="9326"/>
                      <a:pt x="14997" y="9327"/>
                      <a:pt x="15002" y="9328"/>
                    </a:cubicBezTo>
                    <a:cubicBezTo>
                      <a:pt x="15107" y="9355"/>
                      <a:pt x="15062" y="9440"/>
                      <a:pt x="14753" y="9795"/>
                    </a:cubicBezTo>
                    <a:cubicBezTo>
                      <a:pt x="14458" y="10138"/>
                      <a:pt x="14125" y="10412"/>
                      <a:pt x="14021" y="10412"/>
                    </a:cubicBezTo>
                    <a:cubicBezTo>
                      <a:pt x="14003" y="10412"/>
                      <a:pt x="13992" y="10404"/>
                      <a:pt x="13989" y="10387"/>
                    </a:cubicBezTo>
                    <a:cubicBezTo>
                      <a:pt x="13983" y="10362"/>
                      <a:pt x="14182" y="10102"/>
                      <a:pt x="14426" y="9819"/>
                    </a:cubicBezTo>
                    <a:cubicBezTo>
                      <a:pt x="14713" y="9483"/>
                      <a:pt x="14891" y="9326"/>
                      <a:pt x="14984" y="9326"/>
                    </a:cubicBezTo>
                    <a:close/>
                    <a:moveTo>
                      <a:pt x="23558" y="9652"/>
                    </a:moveTo>
                    <a:cubicBezTo>
                      <a:pt x="23646" y="9652"/>
                      <a:pt x="23490" y="9943"/>
                      <a:pt x="23189" y="10282"/>
                    </a:cubicBezTo>
                    <a:cubicBezTo>
                      <a:pt x="23010" y="10483"/>
                      <a:pt x="22887" y="10577"/>
                      <a:pt x="22837" y="10577"/>
                    </a:cubicBezTo>
                    <a:cubicBezTo>
                      <a:pt x="22773" y="10577"/>
                      <a:pt x="22828" y="10425"/>
                      <a:pt x="23034" y="10149"/>
                    </a:cubicBezTo>
                    <a:cubicBezTo>
                      <a:pt x="23146" y="9999"/>
                      <a:pt x="23314" y="9814"/>
                      <a:pt x="23408" y="9739"/>
                    </a:cubicBezTo>
                    <a:cubicBezTo>
                      <a:pt x="23482" y="9679"/>
                      <a:pt x="23531" y="9652"/>
                      <a:pt x="23558" y="9652"/>
                    </a:cubicBezTo>
                    <a:close/>
                    <a:moveTo>
                      <a:pt x="14456" y="9340"/>
                    </a:moveTo>
                    <a:cubicBezTo>
                      <a:pt x="14466" y="9340"/>
                      <a:pt x="14477" y="9340"/>
                      <a:pt x="14487" y="9340"/>
                    </a:cubicBezTo>
                    <a:lnTo>
                      <a:pt x="14719" y="9351"/>
                    </a:lnTo>
                    <a:lnTo>
                      <a:pt x="14231" y="9931"/>
                    </a:lnTo>
                    <a:cubicBezTo>
                      <a:pt x="13935" y="10284"/>
                      <a:pt x="13653" y="10549"/>
                      <a:pt x="13511" y="10604"/>
                    </a:cubicBezTo>
                    <a:lnTo>
                      <a:pt x="13279" y="10693"/>
                    </a:lnTo>
                    <a:lnTo>
                      <a:pt x="13392" y="10483"/>
                    </a:lnTo>
                    <a:cubicBezTo>
                      <a:pt x="13455" y="10367"/>
                      <a:pt x="13673" y="10062"/>
                      <a:pt x="13880" y="9801"/>
                    </a:cubicBezTo>
                    <a:cubicBezTo>
                      <a:pt x="14186" y="9415"/>
                      <a:pt x="14275" y="9340"/>
                      <a:pt x="14456" y="9340"/>
                    </a:cubicBezTo>
                    <a:close/>
                    <a:moveTo>
                      <a:pt x="16663" y="9854"/>
                    </a:moveTo>
                    <a:cubicBezTo>
                      <a:pt x="16680" y="9854"/>
                      <a:pt x="16689" y="9859"/>
                      <a:pt x="16691" y="9870"/>
                    </a:cubicBezTo>
                    <a:cubicBezTo>
                      <a:pt x="16698" y="9912"/>
                      <a:pt x="15446" y="10790"/>
                      <a:pt x="15376" y="10790"/>
                    </a:cubicBezTo>
                    <a:cubicBezTo>
                      <a:pt x="15375" y="10790"/>
                      <a:pt x="15374" y="10790"/>
                      <a:pt x="15374" y="10790"/>
                    </a:cubicBezTo>
                    <a:cubicBezTo>
                      <a:pt x="15363" y="10782"/>
                      <a:pt x="15478" y="10644"/>
                      <a:pt x="15632" y="10483"/>
                    </a:cubicBezTo>
                    <a:cubicBezTo>
                      <a:pt x="15854" y="10249"/>
                      <a:pt x="16518" y="9854"/>
                      <a:pt x="16663" y="9854"/>
                    </a:cubicBezTo>
                    <a:close/>
                    <a:moveTo>
                      <a:pt x="22245" y="10133"/>
                    </a:moveTo>
                    <a:cubicBezTo>
                      <a:pt x="22259" y="10133"/>
                      <a:pt x="22170" y="10272"/>
                      <a:pt x="22003" y="10509"/>
                    </a:cubicBezTo>
                    <a:cubicBezTo>
                      <a:pt x="21842" y="10734"/>
                      <a:pt x="21741" y="10862"/>
                      <a:pt x="21728" y="10862"/>
                    </a:cubicBezTo>
                    <a:cubicBezTo>
                      <a:pt x="21722" y="10862"/>
                      <a:pt x="21733" y="10837"/>
                      <a:pt x="21765" y="10783"/>
                    </a:cubicBezTo>
                    <a:cubicBezTo>
                      <a:pt x="21862" y="10615"/>
                      <a:pt x="22056" y="10343"/>
                      <a:pt x="22184" y="10195"/>
                    </a:cubicBezTo>
                    <a:cubicBezTo>
                      <a:pt x="22220" y="10153"/>
                      <a:pt x="22240" y="10133"/>
                      <a:pt x="22245" y="10133"/>
                    </a:cubicBezTo>
                    <a:close/>
                    <a:moveTo>
                      <a:pt x="22535" y="8919"/>
                    </a:moveTo>
                    <a:cubicBezTo>
                      <a:pt x="22541" y="8919"/>
                      <a:pt x="22544" y="8924"/>
                      <a:pt x="22544" y="8932"/>
                    </a:cubicBezTo>
                    <a:cubicBezTo>
                      <a:pt x="22537" y="9093"/>
                      <a:pt x="21183" y="11010"/>
                      <a:pt x="21062" y="11030"/>
                    </a:cubicBezTo>
                    <a:cubicBezTo>
                      <a:pt x="21059" y="11031"/>
                      <a:pt x="21056" y="11031"/>
                      <a:pt x="21053" y="11031"/>
                    </a:cubicBezTo>
                    <a:cubicBezTo>
                      <a:pt x="20910" y="11031"/>
                      <a:pt x="21310" y="10367"/>
                      <a:pt x="21926" y="9589"/>
                    </a:cubicBezTo>
                    <a:cubicBezTo>
                      <a:pt x="22250" y="9181"/>
                      <a:pt x="22487" y="8919"/>
                      <a:pt x="22535" y="8919"/>
                    </a:cubicBezTo>
                    <a:close/>
                    <a:moveTo>
                      <a:pt x="17677" y="11120"/>
                    </a:moveTo>
                    <a:cubicBezTo>
                      <a:pt x="17688" y="11120"/>
                      <a:pt x="17698" y="11130"/>
                      <a:pt x="17707" y="11152"/>
                    </a:cubicBezTo>
                    <a:cubicBezTo>
                      <a:pt x="17731" y="11207"/>
                      <a:pt x="17730" y="11267"/>
                      <a:pt x="17703" y="11305"/>
                    </a:cubicBezTo>
                    <a:cubicBezTo>
                      <a:pt x="17680" y="11338"/>
                      <a:pt x="17660" y="11353"/>
                      <a:pt x="17646" y="11353"/>
                    </a:cubicBezTo>
                    <a:cubicBezTo>
                      <a:pt x="17617" y="11353"/>
                      <a:pt x="17611" y="11293"/>
                      <a:pt x="17637" y="11192"/>
                    </a:cubicBezTo>
                    <a:cubicBezTo>
                      <a:pt x="17647" y="11145"/>
                      <a:pt x="17662" y="11120"/>
                      <a:pt x="17677" y="11120"/>
                    </a:cubicBezTo>
                    <a:close/>
                    <a:moveTo>
                      <a:pt x="23564" y="10048"/>
                    </a:moveTo>
                    <a:cubicBezTo>
                      <a:pt x="23592" y="10048"/>
                      <a:pt x="23596" y="10095"/>
                      <a:pt x="23595" y="10177"/>
                    </a:cubicBezTo>
                    <a:cubicBezTo>
                      <a:pt x="23594" y="10356"/>
                      <a:pt x="23502" y="10509"/>
                      <a:pt x="23142" y="10930"/>
                    </a:cubicBezTo>
                    <a:cubicBezTo>
                      <a:pt x="22883" y="11234"/>
                      <a:pt x="22773" y="11362"/>
                      <a:pt x="22733" y="11362"/>
                    </a:cubicBezTo>
                    <a:cubicBezTo>
                      <a:pt x="22705" y="11362"/>
                      <a:pt x="22712" y="11298"/>
                      <a:pt x="22727" y="11187"/>
                    </a:cubicBezTo>
                    <a:cubicBezTo>
                      <a:pt x="22755" y="10982"/>
                      <a:pt x="22862" y="10806"/>
                      <a:pt x="23181" y="10437"/>
                    </a:cubicBezTo>
                    <a:cubicBezTo>
                      <a:pt x="23418" y="10161"/>
                      <a:pt x="23520" y="10048"/>
                      <a:pt x="23564" y="10048"/>
                    </a:cubicBezTo>
                    <a:close/>
                    <a:moveTo>
                      <a:pt x="14054" y="9344"/>
                    </a:moveTo>
                    <a:cubicBezTo>
                      <a:pt x="14068" y="9344"/>
                      <a:pt x="14078" y="9345"/>
                      <a:pt x="14081" y="9347"/>
                    </a:cubicBezTo>
                    <a:cubicBezTo>
                      <a:pt x="14102" y="9362"/>
                      <a:pt x="13863" y="9699"/>
                      <a:pt x="13553" y="10094"/>
                    </a:cubicBezTo>
                    <a:cubicBezTo>
                      <a:pt x="13153" y="10602"/>
                      <a:pt x="12904" y="10853"/>
                      <a:pt x="12702" y="10949"/>
                    </a:cubicBezTo>
                    <a:cubicBezTo>
                      <a:pt x="12562" y="11015"/>
                      <a:pt x="12434" y="11060"/>
                      <a:pt x="12391" y="11060"/>
                    </a:cubicBezTo>
                    <a:cubicBezTo>
                      <a:pt x="12385" y="11060"/>
                      <a:pt x="12381" y="11059"/>
                      <a:pt x="12379" y="11057"/>
                    </a:cubicBezTo>
                    <a:cubicBezTo>
                      <a:pt x="12357" y="11042"/>
                      <a:pt x="12606" y="10691"/>
                      <a:pt x="12932" y="10276"/>
                    </a:cubicBezTo>
                    <a:cubicBezTo>
                      <a:pt x="13204" y="9930"/>
                      <a:pt x="13327" y="9765"/>
                      <a:pt x="13312" y="9765"/>
                    </a:cubicBezTo>
                    <a:cubicBezTo>
                      <a:pt x="13304" y="9765"/>
                      <a:pt x="13248" y="9822"/>
                      <a:pt x="13146" y="9933"/>
                    </a:cubicBezTo>
                    <a:cubicBezTo>
                      <a:pt x="12938" y="10160"/>
                      <a:pt x="12633" y="10524"/>
                      <a:pt x="12463" y="10751"/>
                    </a:cubicBezTo>
                    <a:cubicBezTo>
                      <a:pt x="12292" y="10973"/>
                      <a:pt x="12054" y="11203"/>
                      <a:pt x="11931" y="11258"/>
                    </a:cubicBezTo>
                    <a:cubicBezTo>
                      <a:pt x="11880" y="11281"/>
                      <a:pt x="11843" y="11296"/>
                      <a:pt x="11823" y="11296"/>
                    </a:cubicBezTo>
                    <a:cubicBezTo>
                      <a:pt x="11764" y="11296"/>
                      <a:pt x="11863" y="11161"/>
                      <a:pt x="12209" y="10724"/>
                    </a:cubicBezTo>
                    <a:lnTo>
                      <a:pt x="12709" y="10089"/>
                    </a:lnTo>
                    <a:lnTo>
                      <a:pt x="12070" y="10795"/>
                    </a:lnTo>
                    <a:cubicBezTo>
                      <a:pt x="11587" y="11326"/>
                      <a:pt x="11322" y="11576"/>
                      <a:pt x="11233" y="11576"/>
                    </a:cubicBezTo>
                    <a:cubicBezTo>
                      <a:pt x="11214" y="11576"/>
                      <a:pt x="11203" y="11564"/>
                      <a:pt x="11199" y="11541"/>
                    </a:cubicBezTo>
                    <a:cubicBezTo>
                      <a:pt x="11195" y="11517"/>
                      <a:pt x="11559" y="11056"/>
                      <a:pt x="12004" y="10518"/>
                    </a:cubicBezTo>
                    <a:lnTo>
                      <a:pt x="12817" y="9541"/>
                    </a:lnTo>
                    <a:lnTo>
                      <a:pt x="13431" y="9431"/>
                    </a:lnTo>
                    <a:cubicBezTo>
                      <a:pt x="13717" y="9378"/>
                      <a:pt x="13971" y="9344"/>
                      <a:pt x="14054" y="9344"/>
                    </a:cubicBezTo>
                    <a:close/>
                    <a:moveTo>
                      <a:pt x="15678" y="10251"/>
                    </a:moveTo>
                    <a:cubicBezTo>
                      <a:pt x="15755" y="10251"/>
                      <a:pt x="15634" y="10376"/>
                      <a:pt x="15306" y="10701"/>
                    </a:cubicBezTo>
                    <a:cubicBezTo>
                      <a:pt x="14989" y="11015"/>
                      <a:pt x="13964" y="11773"/>
                      <a:pt x="13866" y="11773"/>
                    </a:cubicBezTo>
                    <a:cubicBezTo>
                      <a:pt x="13862" y="11773"/>
                      <a:pt x="13859" y="11772"/>
                      <a:pt x="13859" y="11769"/>
                    </a:cubicBezTo>
                    <a:cubicBezTo>
                      <a:pt x="13855" y="11748"/>
                      <a:pt x="14096" y="11464"/>
                      <a:pt x="14391" y="11131"/>
                    </a:cubicBezTo>
                    <a:cubicBezTo>
                      <a:pt x="14826" y="10648"/>
                      <a:pt x="15013" y="10496"/>
                      <a:pt x="15354" y="10359"/>
                    </a:cubicBezTo>
                    <a:cubicBezTo>
                      <a:pt x="15525" y="10292"/>
                      <a:pt x="15634" y="10251"/>
                      <a:pt x="15678" y="10251"/>
                    </a:cubicBezTo>
                    <a:close/>
                    <a:moveTo>
                      <a:pt x="22445" y="9513"/>
                    </a:moveTo>
                    <a:cubicBezTo>
                      <a:pt x="22492" y="9513"/>
                      <a:pt x="22334" y="9787"/>
                      <a:pt x="21930" y="10354"/>
                    </a:cubicBezTo>
                    <a:cubicBezTo>
                      <a:pt x="21345" y="11176"/>
                      <a:pt x="20783" y="11848"/>
                      <a:pt x="20692" y="11848"/>
                    </a:cubicBezTo>
                    <a:cubicBezTo>
                      <a:pt x="20678" y="11848"/>
                      <a:pt x="20675" y="11834"/>
                      <a:pt x="20683" y="11805"/>
                    </a:cubicBezTo>
                    <a:cubicBezTo>
                      <a:pt x="20709" y="11707"/>
                      <a:pt x="21117" y="11123"/>
                      <a:pt x="21592" y="10501"/>
                    </a:cubicBezTo>
                    <a:cubicBezTo>
                      <a:pt x="22090" y="9850"/>
                      <a:pt x="22393" y="9513"/>
                      <a:pt x="22445" y="9513"/>
                    </a:cubicBezTo>
                    <a:close/>
                    <a:moveTo>
                      <a:pt x="21092" y="11611"/>
                    </a:moveTo>
                    <a:cubicBezTo>
                      <a:pt x="21109" y="11611"/>
                      <a:pt x="21086" y="11660"/>
                      <a:pt x="21026" y="11746"/>
                    </a:cubicBezTo>
                    <a:cubicBezTo>
                      <a:pt x="20968" y="11825"/>
                      <a:pt x="20925" y="11871"/>
                      <a:pt x="20908" y="11871"/>
                    </a:cubicBezTo>
                    <a:cubicBezTo>
                      <a:pt x="20901" y="11871"/>
                      <a:pt x="20899" y="11861"/>
                      <a:pt x="20903" y="11841"/>
                    </a:cubicBezTo>
                    <a:cubicBezTo>
                      <a:pt x="20919" y="11778"/>
                      <a:pt x="20982" y="11688"/>
                      <a:pt x="21053" y="11633"/>
                    </a:cubicBezTo>
                    <a:cubicBezTo>
                      <a:pt x="21072" y="11618"/>
                      <a:pt x="21085" y="11611"/>
                      <a:pt x="21092" y="11611"/>
                    </a:cubicBezTo>
                    <a:close/>
                    <a:moveTo>
                      <a:pt x="12573" y="9578"/>
                    </a:moveTo>
                    <a:cubicBezTo>
                      <a:pt x="12655" y="9578"/>
                      <a:pt x="12640" y="9614"/>
                      <a:pt x="12577" y="9701"/>
                    </a:cubicBezTo>
                    <a:cubicBezTo>
                      <a:pt x="12404" y="9943"/>
                      <a:pt x="11073" y="11506"/>
                      <a:pt x="10930" y="11639"/>
                    </a:cubicBezTo>
                    <a:cubicBezTo>
                      <a:pt x="10808" y="11750"/>
                      <a:pt x="10296" y="11990"/>
                      <a:pt x="10198" y="11990"/>
                    </a:cubicBezTo>
                    <a:cubicBezTo>
                      <a:pt x="10187" y="11990"/>
                      <a:pt x="10181" y="11988"/>
                      <a:pt x="10182" y="11981"/>
                    </a:cubicBezTo>
                    <a:cubicBezTo>
                      <a:pt x="10182" y="11960"/>
                      <a:pt x="10572" y="11432"/>
                      <a:pt x="11048" y="10810"/>
                    </a:cubicBezTo>
                    <a:lnTo>
                      <a:pt x="11915" y="9678"/>
                    </a:lnTo>
                    <a:lnTo>
                      <a:pt x="12301" y="9614"/>
                    </a:lnTo>
                    <a:cubicBezTo>
                      <a:pt x="12436" y="9592"/>
                      <a:pt x="12522" y="9578"/>
                      <a:pt x="12573" y="9578"/>
                    </a:cubicBezTo>
                    <a:close/>
                    <a:moveTo>
                      <a:pt x="17619" y="11506"/>
                    </a:moveTo>
                    <a:cubicBezTo>
                      <a:pt x="17632" y="11506"/>
                      <a:pt x="17641" y="11512"/>
                      <a:pt x="17647" y="11527"/>
                    </a:cubicBezTo>
                    <a:cubicBezTo>
                      <a:pt x="17670" y="11577"/>
                      <a:pt x="17583" y="11761"/>
                      <a:pt x="17451" y="11940"/>
                    </a:cubicBezTo>
                    <a:cubicBezTo>
                      <a:pt x="17342" y="12088"/>
                      <a:pt x="17281" y="12159"/>
                      <a:pt x="17257" y="12159"/>
                    </a:cubicBezTo>
                    <a:cubicBezTo>
                      <a:pt x="17242" y="12159"/>
                      <a:pt x="17241" y="12132"/>
                      <a:pt x="17251" y="12080"/>
                    </a:cubicBezTo>
                    <a:cubicBezTo>
                      <a:pt x="17271" y="11981"/>
                      <a:pt x="17360" y="11793"/>
                      <a:pt x="17447" y="11666"/>
                    </a:cubicBezTo>
                    <a:cubicBezTo>
                      <a:pt x="17520" y="11562"/>
                      <a:pt x="17582" y="11506"/>
                      <a:pt x="17619" y="11506"/>
                    </a:cubicBezTo>
                    <a:close/>
                    <a:moveTo>
                      <a:pt x="14654" y="10629"/>
                    </a:moveTo>
                    <a:cubicBezTo>
                      <a:pt x="14673" y="10629"/>
                      <a:pt x="14684" y="10633"/>
                      <a:pt x="14685" y="10643"/>
                    </a:cubicBezTo>
                    <a:cubicBezTo>
                      <a:pt x="14701" y="10730"/>
                      <a:pt x="13488" y="11981"/>
                      <a:pt x="13240" y="12138"/>
                    </a:cubicBezTo>
                    <a:cubicBezTo>
                      <a:pt x="13154" y="12191"/>
                      <a:pt x="13096" y="12218"/>
                      <a:pt x="13066" y="12218"/>
                    </a:cubicBezTo>
                    <a:cubicBezTo>
                      <a:pt x="12973" y="12218"/>
                      <a:pt x="13141" y="11965"/>
                      <a:pt x="13574" y="11448"/>
                    </a:cubicBezTo>
                    <a:cubicBezTo>
                      <a:pt x="13930" y="11024"/>
                      <a:pt x="14173" y="10800"/>
                      <a:pt x="14380" y="10711"/>
                    </a:cubicBezTo>
                    <a:cubicBezTo>
                      <a:pt x="14498" y="10659"/>
                      <a:pt x="14603" y="10629"/>
                      <a:pt x="14654" y="10629"/>
                    </a:cubicBezTo>
                    <a:close/>
                    <a:moveTo>
                      <a:pt x="20650" y="12085"/>
                    </a:moveTo>
                    <a:cubicBezTo>
                      <a:pt x="20668" y="12085"/>
                      <a:pt x="20659" y="12116"/>
                      <a:pt x="20621" y="12176"/>
                    </a:cubicBezTo>
                    <a:cubicBezTo>
                      <a:pt x="20589" y="12228"/>
                      <a:pt x="20555" y="12259"/>
                      <a:pt x="20537" y="12259"/>
                    </a:cubicBezTo>
                    <a:cubicBezTo>
                      <a:pt x="20529" y="12259"/>
                      <a:pt x="20524" y="12253"/>
                      <a:pt x="20522" y="12242"/>
                    </a:cubicBezTo>
                    <a:cubicBezTo>
                      <a:pt x="20516" y="12203"/>
                      <a:pt x="20556" y="12140"/>
                      <a:pt x="20609" y="12104"/>
                    </a:cubicBezTo>
                    <a:cubicBezTo>
                      <a:pt x="20628" y="12091"/>
                      <a:pt x="20642" y="12085"/>
                      <a:pt x="20650" y="12085"/>
                    </a:cubicBezTo>
                    <a:close/>
                    <a:moveTo>
                      <a:pt x="23603" y="10577"/>
                    </a:moveTo>
                    <a:lnTo>
                      <a:pt x="23543" y="10890"/>
                    </a:lnTo>
                    <a:cubicBezTo>
                      <a:pt x="23498" y="11120"/>
                      <a:pt x="23369" y="11345"/>
                      <a:pt x="23047" y="11752"/>
                    </a:cubicBezTo>
                    <a:cubicBezTo>
                      <a:pt x="22813" y="12048"/>
                      <a:pt x="22608" y="12286"/>
                      <a:pt x="22588" y="12286"/>
                    </a:cubicBezTo>
                    <a:cubicBezTo>
                      <a:pt x="22587" y="12286"/>
                      <a:pt x="22587" y="12286"/>
                      <a:pt x="22587" y="12286"/>
                    </a:cubicBezTo>
                    <a:cubicBezTo>
                      <a:pt x="22574" y="12275"/>
                      <a:pt x="22580" y="12146"/>
                      <a:pt x="22602" y="11983"/>
                    </a:cubicBezTo>
                    <a:cubicBezTo>
                      <a:pt x="22642" y="11692"/>
                      <a:pt x="22955" y="11211"/>
                      <a:pt x="23362" y="10812"/>
                    </a:cubicBezTo>
                    <a:lnTo>
                      <a:pt x="23603" y="10577"/>
                    </a:lnTo>
                    <a:close/>
                    <a:moveTo>
                      <a:pt x="11567" y="9807"/>
                    </a:moveTo>
                    <a:cubicBezTo>
                      <a:pt x="11663" y="9807"/>
                      <a:pt x="11507" y="10044"/>
                      <a:pt x="10819" y="10956"/>
                    </a:cubicBezTo>
                    <a:cubicBezTo>
                      <a:pt x="10096" y="11913"/>
                      <a:pt x="9891" y="12140"/>
                      <a:pt x="9687" y="12221"/>
                    </a:cubicBezTo>
                    <a:cubicBezTo>
                      <a:pt x="9575" y="12263"/>
                      <a:pt x="9485" y="12289"/>
                      <a:pt x="9451" y="12289"/>
                    </a:cubicBezTo>
                    <a:cubicBezTo>
                      <a:pt x="9442" y="12289"/>
                      <a:pt x="9436" y="12287"/>
                      <a:pt x="9437" y="12282"/>
                    </a:cubicBezTo>
                    <a:cubicBezTo>
                      <a:pt x="9438" y="12263"/>
                      <a:pt x="9882" y="11707"/>
                      <a:pt x="10425" y="11038"/>
                    </a:cubicBezTo>
                    <a:cubicBezTo>
                      <a:pt x="11081" y="10233"/>
                      <a:pt x="11459" y="9822"/>
                      <a:pt x="11555" y="9808"/>
                    </a:cubicBezTo>
                    <a:cubicBezTo>
                      <a:pt x="11559" y="9808"/>
                      <a:pt x="11563" y="9807"/>
                      <a:pt x="11567" y="9807"/>
                    </a:cubicBezTo>
                    <a:close/>
                    <a:moveTo>
                      <a:pt x="11114" y="9995"/>
                    </a:moveTo>
                    <a:lnTo>
                      <a:pt x="10839" y="10375"/>
                    </a:lnTo>
                    <a:cubicBezTo>
                      <a:pt x="10295" y="11133"/>
                      <a:pt x="9160" y="12440"/>
                      <a:pt x="9014" y="12476"/>
                    </a:cubicBezTo>
                    <a:cubicBezTo>
                      <a:pt x="8961" y="12489"/>
                      <a:pt x="8916" y="12496"/>
                      <a:pt x="8889" y="12496"/>
                    </a:cubicBezTo>
                    <a:cubicBezTo>
                      <a:pt x="8873" y="12496"/>
                      <a:pt x="8863" y="12494"/>
                      <a:pt x="8862" y="12488"/>
                    </a:cubicBezTo>
                    <a:cubicBezTo>
                      <a:pt x="8862" y="12473"/>
                      <a:pt x="9254" y="11941"/>
                      <a:pt x="9735" y="11303"/>
                    </a:cubicBezTo>
                    <a:cubicBezTo>
                      <a:pt x="10486" y="10304"/>
                      <a:pt x="10644" y="10136"/>
                      <a:pt x="10861" y="10070"/>
                    </a:cubicBezTo>
                    <a:lnTo>
                      <a:pt x="11114" y="9995"/>
                    </a:lnTo>
                    <a:close/>
                    <a:moveTo>
                      <a:pt x="17613" y="11953"/>
                    </a:moveTo>
                    <a:cubicBezTo>
                      <a:pt x="17628" y="11953"/>
                      <a:pt x="17635" y="11968"/>
                      <a:pt x="17634" y="11997"/>
                    </a:cubicBezTo>
                    <a:cubicBezTo>
                      <a:pt x="17626" y="12163"/>
                      <a:pt x="17298" y="12636"/>
                      <a:pt x="17059" y="12832"/>
                    </a:cubicBezTo>
                    <a:cubicBezTo>
                      <a:pt x="16985" y="12892"/>
                      <a:pt x="16944" y="12926"/>
                      <a:pt x="16929" y="12926"/>
                    </a:cubicBezTo>
                    <a:cubicBezTo>
                      <a:pt x="16909" y="12926"/>
                      <a:pt x="16935" y="12868"/>
                      <a:pt x="16996" y="12733"/>
                    </a:cubicBezTo>
                    <a:cubicBezTo>
                      <a:pt x="17055" y="12602"/>
                      <a:pt x="17223" y="12353"/>
                      <a:pt x="17372" y="12176"/>
                    </a:cubicBezTo>
                    <a:cubicBezTo>
                      <a:pt x="17497" y="12027"/>
                      <a:pt x="17577" y="11953"/>
                      <a:pt x="17613" y="11953"/>
                    </a:cubicBezTo>
                    <a:close/>
                    <a:moveTo>
                      <a:pt x="10308" y="10312"/>
                    </a:moveTo>
                    <a:cubicBezTo>
                      <a:pt x="10314" y="10312"/>
                      <a:pt x="10319" y="10313"/>
                      <a:pt x="10322" y="10315"/>
                    </a:cubicBezTo>
                    <a:cubicBezTo>
                      <a:pt x="10385" y="10362"/>
                      <a:pt x="8672" y="12588"/>
                      <a:pt x="8478" y="12710"/>
                    </a:cubicBezTo>
                    <a:cubicBezTo>
                      <a:pt x="8471" y="12714"/>
                      <a:pt x="8466" y="12716"/>
                      <a:pt x="8462" y="12716"/>
                    </a:cubicBezTo>
                    <a:cubicBezTo>
                      <a:pt x="8411" y="12716"/>
                      <a:pt x="8629" y="12342"/>
                      <a:pt x="9049" y="11707"/>
                    </a:cubicBezTo>
                    <a:lnTo>
                      <a:pt x="9776" y="10608"/>
                    </a:lnTo>
                    <a:lnTo>
                      <a:pt x="8965" y="11719"/>
                    </a:lnTo>
                    <a:cubicBezTo>
                      <a:pt x="8268" y="12670"/>
                      <a:pt x="8024" y="12962"/>
                      <a:pt x="7904" y="12962"/>
                    </a:cubicBezTo>
                    <a:cubicBezTo>
                      <a:pt x="7889" y="12962"/>
                      <a:pt x="7876" y="12958"/>
                      <a:pt x="7864" y="12949"/>
                    </a:cubicBezTo>
                    <a:cubicBezTo>
                      <a:pt x="7837" y="12931"/>
                      <a:pt x="8009" y="12567"/>
                      <a:pt x="8240" y="12146"/>
                    </a:cubicBezTo>
                    <a:cubicBezTo>
                      <a:pt x="8471" y="11726"/>
                      <a:pt x="8719" y="11301"/>
                      <a:pt x="8781" y="11211"/>
                    </a:cubicBezTo>
                    <a:cubicBezTo>
                      <a:pt x="8906" y="11037"/>
                      <a:pt x="10144" y="10312"/>
                      <a:pt x="10308" y="10312"/>
                    </a:cubicBezTo>
                    <a:close/>
                    <a:moveTo>
                      <a:pt x="13800" y="10935"/>
                    </a:moveTo>
                    <a:cubicBezTo>
                      <a:pt x="13814" y="10935"/>
                      <a:pt x="13825" y="10937"/>
                      <a:pt x="13833" y="10943"/>
                    </a:cubicBezTo>
                    <a:cubicBezTo>
                      <a:pt x="13907" y="10997"/>
                      <a:pt x="12692" y="12408"/>
                      <a:pt x="12466" y="12528"/>
                    </a:cubicBezTo>
                    <a:cubicBezTo>
                      <a:pt x="12154" y="12696"/>
                      <a:pt x="11496" y="12972"/>
                      <a:pt x="11410" y="12972"/>
                    </a:cubicBezTo>
                    <a:cubicBezTo>
                      <a:pt x="11407" y="12972"/>
                      <a:pt x="11404" y="12972"/>
                      <a:pt x="11402" y="12971"/>
                    </a:cubicBezTo>
                    <a:cubicBezTo>
                      <a:pt x="11388" y="12961"/>
                      <a:pt x="11636" y="12627"/>
                      <a:pt x="11963" y="12221"/>
                    </a:cubicBezTo>
                    <a:cubicBezTo>
                      <a:pt x="12440" y="11629"/>
                      <a:pt x="12874" y="11245"/>
                      <a:pt x="13056" y="11245"/>
                    </a:cubicBezTo>
                    <a:cubicBezTo>
                      <a:pt x="13076" y="11245"/>
                      <a:pt x="13093" y="11250"/>
                      <a:pt x="13106" y="11259"/>
                    </a:cubicBezTo>
                    <a:cubicBezTo>
                      <a:pt x="13130" y="11276"/>
                      <a:pt x="12900" y="11599"/>
                      <a:pt x="12603" y="11972"/>
                    </a:cubicBezTo>
                    <a:cubicBezTo>
                      <a:pt x="12352" y="12285"/>
                      <a:pt x="12238" y="12436"/>
                      <a:pt x="12254" y="12436"/>
                    </a:cubicBezTo>
                    <a:cubicBezTo>
                      <a:pt x="12262" y="12436"/>
                      <a:pt x="12306" y="12395"/>
                      <a:pt x="12385" y="12313"/>
                    </a:cubicBezTo>
                    <a:cubicBezTo>
                      <a:pt x="12566" y="12126"/>
                      <a:pt x="12844" y="11794"/>
                      <a:pt x="13006" y="11575"/>
                    </a:cubicBezTo>
                    <a:cubicBezTo>
                      <a:pt x="13232" y="11268"/>
                      <a:pt x="13654" y="10935"/>
                      <a:pt x="13800" y="10935"/>
                    </a:cubicBezTo>
                    <a:close/>
                    <a:moveTo>
                      <a:pt x="16364" y="12664"/>
                    </a:moveTo>
                    <a:cubicBezTo>
                      <a:pt x="16379" y="12664"/>
                      <a:pt x="16344" y="12728"/>
                      <a:pt x="16267" y="12838"/>
                    </a:cubicBezTo>
                    <a:cubicBezTo>
                      <a:pt x="16192" y="12947"/>
                      <a:pt x="16139" y="13010"/>
                      <a:pt x="16125" y="13010"/>
                    </a:cubicBezTo>
                    <a:cubicBezTo>
                      <a:pt x="16119" y="13010"/>
                      <a:pt x="16119" y="12998"/>
                      <a:pt x="16128" y="12975"/>
                    </a:cubicBezTo>
                    <a:cubicBezTo>
                      <a:pt x="16156" y="12898"/>
                      <a:pt x="16247" y="12769"/>
                      <a:pt x="16322" y="12695"/>
                    </a:cubicBezTo>
                    <a:cubicBezTo>
                      <a:pt x="16344" y="12674"/>
                      <a:pt x="16358" y="12664"/>
                      <a:pt x="16364" y="12664"/>
                    </a:cubicBezTo>
                    <a:close/>
                    <a:moveTo>
                      <a:pt x="23447" y="11385"/>
                    </a:moveTo>
                    <a:lnTo>
                      <a:pt x="23393" y="11766"/>
                    </a:lnTo>
                    <a:cubicBezTo>
                      <a:pt x="23344" y="12114"/>
                      <a:pt x="23302" y="12187"/>
                      <a:pt x="22882" y="12639"/>
                    </a:cubicBezTo>
                    <a:cubicBezTo>
                      <a:pt x="22623" y="12919"/>
                      <a:pt x="22511" y="13037"/>
                      <a:pt x="22470" y="13037"/>
                    </a:cubicBezTo>
                    <a:cubicBezTo>
                      <a:pt x="22441" y="13037"/>
                      <a:pt x="22445" y="12981"/>
                      <a:pt x="22459" y="12884"/>
                    </a:cubicBezTo>
                    <a:cubicBezTo>
                      <a:pt x="22480" y="12710"/>
                      <a:pt x="22638" y="12441"/>
                      <a:pt x="22968" y="12009"/>
                    </a:cubicBezTo>
                    <a:lnTo>
                      <a:pt x="23447" y="11385"/>
                    </a:lnTo>
                    <a:close/>
                    <a:moveTo>
                      <a:pt x="8424" y="11507"/>
                    </a:moveTo>
                    <a:cubicBezTo>
                      <a:pt x="8427" y="11507"/>
                      <a:pt x="8429" y="11509"/>
                      <a:pt x="8430" y="11513"/>
                    </a:cubicBezTo>
                    <a:cubicBezTo>
                      <a:pt x="8450" y="11635"/>
                      <a:pt x="7676" y="13046"/>
                      <a:pt x="7565" y="13091"/>
                    </a:cubicBezTo>
                    <a:cubicBezTo>
                      <a:pt x="7552" y="13096"/>
                      <a:pt x="7542" y="13099"/>
                      <a:pt x="7533" y="13099"/>
                    </a:cubicBezTo>
                    <a:cubicBezTo>
                      <a:pt x="7398" y="13099"/>
                      <a:pt x="7638" y="12527"/>
                      <a:pt x="8003" y="12013"/>
                    </a:cubicBezTo>
                    <a:cubicBezTo>
                      <a:pt x="8210" y="11721"/>
                      <a:pt x="8389" y="11507"/>
                      <a:pt x="8424" y="11507"/>
                    </a:cubicBezTo>
                    <a:close/>
                    <a:moveTo>
                      <a:pt x="12379" y="11556"/>
                    </a:moveTo>
                    <a:lnTo>
                      <a:pt x="11781" y="12315"/>
                    </a:lnTo>
                    <a:cubicBezTo>
                      <a:pt x="11360" y="12850"/>
                      <a:pt x="11114" y="13100"/>
                      <a:pt x="10950" y="13165"/>
                    </a:cubicBezTo>
                    <a:cubicBezTo>
                      <a:pt x="10889" y="13188"/>
                      <a:pt x="10845" y="13204"/>
                      <a:pt x="10821" y="13204"/>
                    </a:cubicBezTo>
                    <a:cubicBezTo>
                      <a:pt x="10755" y="13204"/>
                      <a:pt x="10829" y="13088"/>
                      <a:pt x="11091" y="12690"/>
                    </a:cubicBezTo>
                    <a:cubicBezTo>
                      <a:pt x="11295" y="12377"/>
                      <a:pt x="11546" y="12044"/>
                      <a:pt x="11648" y="11944"/>
                    </a:cubicBezTo>
                    <a:cubicBezTo>
                      <a:pt x="11754" y="11842"/>
                      <a:pt x="11953" y="11719"/>
                      <a:pt x="12107" y="11660"/>
                    </a:cubicBezTo>
                    <a:lnTo>
                      <a:pt x="12379" y="11556"/>
                    </a:lnTo>
                    <a:close/>
                    <a:moveTo>
                      <a:pt x="16904" y="11488"/>
                    </a:moveTo>
                    <a:cubicBezTo>
                      <a:pt x="16920" y="11488"/>
                      <a:pt x="16844" y="11588"/>
                      <a:pt x="16663" y="11815"/>
                    </a:cubicBezTo>
                    <a:cubicBezTo>
                      <a:pt x="16507" y="12009"/>
                      <a:pt x="16421" y="12134"/>
                      <a:pt x="16436" y="12134"/>
                    </a:cubicBezTo>
                    <a:cubicBezTo>
                      <a:pt x="16439" y="12134"/>
                      <a:pt x="16448" y="12127"/>
                      <a:pt x="16464" y="12112"/>
                    </a:cubicBezTo>
                    <a:cubicBezTo>
                      <a:pt x="16527" y="12055"/>
                      <a:pt x="16593" y="12029"/>
                      <a:pt x="16640" y="12029"/>
                    </a:cubicBezTo>
                    <a:cubicBezTo>
                      <a:pt x="16704" y="12029"/>
                      <a:pt x="16733" y="12076"/>
                      <a:pt x="16674" y="12159"/>
                    </a:cubicBezTo>
                    <a:cubicBezTo>
                      <a:pt x="16465" y="12450"/>
                      <a:pt x="15611" y="13307"/>
                      <a:pt x="15534" y="13307"/>
                    </a:cubicBezTo>
                    <a:cubicBezTo>
                      <a:pt x="15532" y="13307"/>
                      <a:pt x="15531" y="13307"/>
                      <a:pt x="15530" y="13306"/>
                    </a:cubicBezTo>
                    <a:cubicBezTo>
                      <a:pt x="15494" y="13282"/>
                      <a:pt x="15699" y="12943"/>
                      <a:pt x="15978" y="12555"/>
                    </a:cubicBezTo>
                    <a:cubicBezTo>
                      <a:pt x="16255" y="12168"/>
                      <a:pt x="16607" y="11742"/>
                      <a:pt x="16749" y="11615"/>
                    </a:cubicBezTo>
                    <a:cubicBezTo>
                      <a:pt x="16840" y="11533"/>
                      <a:pt x="16893" y="11488"/>
                      <a:pt x="16904" y="11488"/>
                    </a:cubicBezTo>
                    <a:close/>
                    <a:moveTo>
                      <a:pt x="11378" y="11998"/>
                    </a:moveTo>
                    <a:cubicBezTo>
                      <a:pt x="11456" y="11998"/>
                      <a:pt x="11368" y="12129"/>
                      <a:pt x="11013" y="12624"/>
                    </a:cubicBezTo>
                    <a:cubicBezTo>
                      <a:pt x="10592" y="13211"/>
                      <a:pt x="10490" y="13310"/>
                      <a:pt x="10224" y="13399"/>
                    </a:cubicBezTo>
                    <a:cubicBezTo>
                      <a:pt x="10108" y="13437"/>
                      <a:pt x="10036" y="13457"/>
                      <a:pt x="9999" y="13457"/>
                    </a:cubicBezTo>
                    <a:cubicBezTo>
                      <a:pt x="9949" y="13457"/>
                      <a:pt x="9957" y="13422"/>
                      <a:pt x="9996" y="13345"/>
                    </a:cubicBezTo>
                    <a:cubicBezTo>
                      <a:pt x="10038" y="13260"/>
                      <a:pt x="10290" y="12949"/>
                      <a:pt x="10557" y="12648"/>
                    </a:cubicBezTo>
                    <a:cubicBezTo>
                      <a:pt x="10830" y="12341"/>
                      <a:pt x="11139" y="12071"/>
                      <a:pt x="11267" y="12027"/>
                    </a:cubicBezTo>
                    <a:cubicBezTo>
                      <a:pt x="11317" y="12010"/>
                      <a:pt x="11355" y="11998"/>
                      <a:pt x="11378" y="11998"/>
                    </a:cubicBezTo>
                    <a:close/>
                    <a:moveTo>
                      <a:pt x="10624" y="12310"/>
                    </a:moveTo>
                    <a:cubicBezTo>
                      <a:pt x="10714" y="12310"/>
                      <a:pt x="9978" y="13259"/>
                      <a:pt x="9723" y="13463"/>
                    </a:cubicBezTo>
                    <a:cubicBezTo>
                      <a:pt x="9648" y="13522"/>
                      <a:pt x="9601" y="13551"/>
                      <a:pt x="9580" y="13551"/>
                    </a:cubicBezTo>
                    <a:cubicBezTo>
                      <a:pt x="9521" y="13551"/>
                      <a:pt x="9672" y="13323"/>
                      <a:pt x="9997" y="12937"/>
                    </a:cubicBezTo>
                    <a:cubicBezTo>
                      <a:pt x="10259" y="12623"/>
                      <a:pt x="10537" y="12344"/>
                      <a:pt x="10613" y="12313"/>
                    </a:cubicBezTo>
                    <a:cubicBezTo>
                      <a:pt x="10618" y="12311"/>
                      <a:pt x="10621" y="12310"/>
                      <a:pt x="10624" y="12310"/>
                    </a:cubicBezTo>
                    <a:close/>
                    <a:moveTo>
                      <a:pt x="7574" y="13443"/>
                    </a:moveTo>
                    <a:cubicBezTo>
                      <a:pt x="7583" y="13443"/>
                      <a:pt x="7593" y="13443"/>
                      <a:pt x="7603" y="13444"/>
                    </a:cubicBezTo>
                    <a:cubicBezTo>
                      <a:pt x="7660" y="13449"/>
                      <a:pt x="7680" y="13483"/>
                      <a:pt x="7650" y="13524"/>
                    </a:cubicBezTo>
                    <a:cubicBezTo>
                      <a:pt x="7633" y="13550"/>
                      <a:pt x="7606" y="13564"/>
                      <a:pt x="7579" y="13564"/>
                    </a:cubicBezTo>
                    <a:cubicBezTo>
                      <a:pt x="7562" y="13564"/>
                      <a:pt x="7545" y="13558"/>
                      <a:pt x="7530" y="13547"/>
                    </a:cubicBezTo>
                    <a:cubicBezTo>
                      <a:pt x="7488" y="13518"/>
                      <a:pt x="7470" y="13486"/>
                      <a:pt x="7483" y="13467"/>
                    </a:cubicBezTo>
                    <a:cubicBezTo>
                      <a:pt x="7494" y="13452"/>
                      <a:pt x="7529" y="13443"/>
                      <a:pt x="7574" y="13443"/>
                    </a:cubicBezTo>
                    <a:close/>
                    <a:moveTo>
                      <a:pt x="10240" y="12459"/>
                    </a:moveTo>
                    <a:cubicBezTo>
                      <a:pt x="10243" y="12459"/>
                      <a:pt x="10245" y="12459"/>
                      <a:pt x="10246" y="12460"/>
                    </a:cubicBezTo>
                    <a:cubicBezTo>
                      <a:pt x="10262" y="12468"/>
                      <a:pt x="10068" y="12722"/>
                      <a:pt x="9822" y="13018"/>
                    </a:cubicBezTo>
                    <a:cubicBezTo>
                      <a:pt x="9528" y="13372"/>
                      <a:pt x="9302" y="13575"/>
                      <a:pt x="9169" y="13607"/>
                    </a:cubicBezTo>
                    <a:cubicBezTo>
                      <a:pt x="9130" y="13617"/>
                      <a:pt x="9099" y="13623"/>
                      <a:pt x="9078" y="13623"/>
                    </a:cubicBezTo>
                    <a:cubicBezTo>
                      <a:pt x="8996" y="13623"/>
                      <a:pt x="9048" y="13532"/>
                      <a:pt x="9275" y="13181"/>
                    </a:cubicBezTo>
                    <a:cubicBezTo>
                      <a:pt x="9526" y="12797"/>
                      <a:pt x="9643" y="12682"/>
                      <a:pt x="9902" y="12575"/>
                    </a:cubicBezTo>
                    <a:cubicBezTo>
                      <a:pt x="10063" y="12507"/>
                      <a:pt x="10207" y="12459"/>
                      <a:pt x="10240" y="12459"/>
                    </a:cubicBezTo>
                    <a:close/>
                    <a:moveTo>
                      <a:pt x="9442" y="12770"/>
                    </a:moveTo>
                    <a:lnTo>
                      <a:pt x="9114" y="13231"/>
                    </a:lnTo>
                    <a:cubicBezTo>
                      <a:pt x="8840" y="13614"/>
                      <a:pt x="8764" y="13685"/>
                      <a:pt x="8584" y="13685"/>
                    </a:cubicBezTo>
                    <a:cubicBezTo>
                      <a:pt x="8575" y="13685"/>
                      <a:pt x="8566" y="13685"/>
                      <a:pt x="8557" y="13685"/>
                    </a:cubicBezTo>
                    <a:cubicBezTo>
                      <a:pt x="8434" y="13681"/>
                      <a:pt x="8324" y="13666"/>
                      <a:pt x="8323" y="13653"/>
                    </a:cubicBezTo>
                    <a:cubicBezTo>
                      <a:pt x="8320" y="13639"/>
                      <a:pt x="8457" y="13472"/>
                      <a:pt x="8630" y="13272"/>
                    </a:cubicBezTo>
                    <a:cubicBezTo>
                      <a:pt x="8804" y="13072"/>
                      <a:pt x="9053" y="12884"/>
                      <a:pt x="9192" y="12842"/>
                    </a:cubicBezTo>
                    <a:lnTo>
                      <a:pt x="9442" y="12770"/>
                    </a:lnTo>
                    <a:close/>
                    <a:moveTo>
                      <a:pt x="8084" y="13267"/>
                    </a:moveTo>
                    <a:cubicBezTo>
                      <a:pt x="8129" y="13267"/>
                      <a:pt x="8099" y="13332"/>
                      <a:pt x="7991" y="13486"/>
                    </a:cubicBezTo>
                    <a:cubicBezTo>
                      <a:pt x="7901" y="13614"/>
                      <a:pt x="7804" y="13702"/>
                      <a:pt x="7754" y="13702"/>
                    </a:cubicBezTo>
                    <a:cubicBezTo>
                      <a:pt x="7748" y="13702"/>
                      <a:pt x="7742" y="13700"/>
                      <a:pt x="7737" y="13697"/>
                    </a:cubicBezTo>
                    <a:cubicBezTo>
                      <a:pt x="7701" y="13669"/>
                      <a:pt x="7721" y="13574"/>
                      <a:pt x="7779" y="13491"/>
                    </a:cubicBezTo>
                    <a:cubicBezTo>
                      <a:pt x="7837" y="13407"/>
                      <a:pt x="7958" y="13310"/>
                      <a:pt x="8033" y="13280"/>
                    </a:cubicBezTo>
                    <a:cubicBezTo>
                      <a:pt x="8055" y="13271"/>
                      <a:pt x="8072" y="13267"/>
                      <a:pt x="8084" y="13267"/>
                    </a:cubicBezTo>
                    <a:close/>
                    <a:moveTo>
                      <a:pt x="8603" y="13102"/>
                    </a:moveTo>
                    <a:cubicBezTo>
                      <a:pt x="8697" y="13102"/>
                      <a:pt x="8679" y="13129"/>
                      <a:pt x="8553" y="13234"/>
                    </a:cubicBezTo>
                    <a:cubicBezTo>
                      <a:pt x="8461" y="13312"/>
                      <a:pt x="8323" y="13463"/>
                      <a:pt x="8249" y="13566"/>
                    </a:cubicBezTo>
                    <a:cubicBezTo>
                      <a:pt x="8187" y="13653"/>
                      <a:pt x="8110" y="13712"/>
                      <a:pt x="8065" y="13712"/>
                    </a:cubicBezTo>
                    <a:cubicBezTo>
                      <a:pt x="8057" y="13712"/>
                      <a:pt x="8049" y="13710"/>
                      <a:pt x="8043" y="13706"/>
                    </a:cubicBezTo>
                    <a:cubicBezTo>
                      <a:pt x="8006" y="13679"/>
                      <a:pt x="8063" y="13532"/>
                      <a:pt x="8166" y="13387"/>
                    </a:cubicBezTo>
                    <a:cubicBezTo>
                      <a:pt x="8285" y="13219"/>
                      <a:pt x="8430" y="13112"/>
                      <a:pt x="8541" y="13104"/>
                    </a:cubicBezTo>
                    <a:cubicBezTo>
                      <a:pt x="8565" y="13103"/>
                      <a:pt x="8586" y="13102"/>
                      <a:pt x="8603" y="13102"/>
                    </a:cubicBezTo>
                    <a:close/>
                    <a:moveTo>
                      <a:pt x="17520" y="12481"/>
                    </a:moveTo>
                    <a:lnTo>
                      <a:pt x="17444" y="12844"/>
                    </a:lnTo>
                    <a:cubicBezTo>
                      <a:pt x="17378" y="13157"/>
                      <a:pt x="17304" y="13277"/>
                      <a:pt x="16910" y="13697"/>
                    </a:cubicBezTo>
                    <a:cubicBezTo>
                      <a:pt x="16680" y="13942"/>
                      <a:pt x="16539" y="14066"/>
                      <a:pt x="16484" y="14066"/>
                    </a:cubicBezTo>
                    <a:cubicBezTo>
                      <a:pt x="16425" y="14066"/>
                      <a:pt x="16468" y="13921"/>
                      <a:pt x="16611" y="13630"/>
                    </a:cubicBezTo>
                    <a:cubicBezTo>
                      <a:pt x="16694" y="13460"/>
                      <a:pt x="16928" y="13139"/>
                      <a:pt x="17139" y="12904"/>
                    </a:cubicBezTo>
                    <a:lnTo>
                      <a:pt x="17520" y="12481"/>
                    </a:lnTo>
                    <a:close/>
                    <a:moveTo>
                      <a:pt x="23218" y="12436"/>
                    </a:moveTo>
                    <a:cubicBezTo>
                      <a:pt x="23269" y="12436"/>
                      <a:pt x="23203" y="12649"/>
                      <a:pt x="23005" y="13286"/>
                    </a:cubicBezTo>
                    <a:cubicBezTo>
                      <a:pt x="22508" y="14872"/>
                      <a:pt x="21966" y="15846"/>
                      <a:pt x="21370" y="16224"/>
                    </a:cubicBezTo>
                    <a:cubicBezTo>
                      <a:pt x="21335" y="16246"/>
                      <a:pt x="21309" y="16259"/>
                      <a:pt x="21293" y="16259"/>
                    </a:cubicBezTo>
                    <a:cubicBezTo>
                      <a:pt x="21231" y="16259"/>
                      <a:pt x="21307" y="16076"/>
                      <a:pt x="21579" y="15511"/>
                    </a:cubicBezTo>
                    <a:cubicBezTo>
                      <a:pt x="21802" y="15054"/>
                      <a:pt x="22067" y="14394"/>
                      <a:pt x="22171" y="14049"/>
                    </a:cubicBezTo>
                    <a:cubicBezTo>
                      <a:pt x="22365" y="13404"/>
                      <a:pt x="22604" y="13000"/>
                      <a:pt x="23054" y="12570"/>
                    </a:cubicBezTo>
                    <a:cubicBezTo>
                      <a:pt x="23137" y="12489"/>
                      <a:pt x="23192" y="12436"/>
                      <a:pt x="23218" y="12436"/>
                    </a:cubicBezTo>
                    <a:close/>
                    <a:moveTo>
                      <a:pt x="17296" y="13470"/>
                    </a:moveTo>
                    <a:cubicBezTo>
                      <a:pt x="17299" y="13470"/>
                      <a:pt x="17301" y="13471"/>
                      <a:pt x="17302" y="13473"/>
                    </a:cubicBezTo>
                    <a:cubicBezTo>
                      <a:pt x="17317" y="13507"/>
                      <a:pt x="17246" y="13841"/>
                      <a:pt x="17144" y="14208"/>
                    </a:cubicBezTo>
                    <a:lnTo>
                      <a:pt x="16957" y="14878"/>
                    </a:lnTo>
                    <a:lnTo>
                      <a:pt x="16322" y="15585"/>
                    </a:lnTo>
                    <a:cubicBezTo>
                      <a:pt x="15973" y="15973"/>
                      <a:pt x="15647" y="16307"/>
                      <a:pt x="15599" y="16327"/>
                    </a:cubicBezTo>
                    <a:cubicBezTo>
                      <a:pt x="15596" y="16328"/>
                      <a:pt x="15594" y="16329"/>
                      <a:pt x="15592" y="16329"/>
                    </a:cubicBezTo>
                    <a:cubicBezTo>
                      <a:pt x="15555" y="16329"/>
                      <a:pt x="15605" y="16137"/>
                      <a:pt x="15708" y="15894"/>
                    </a:cubicBezTo>
                    <a:cubicBezTo>
                      <a:pt x="15859" y="15539"/>
                      <a:pt x="16021" y="15303"/>
                      <a:pt x="16374" y="14918"/>
                    </a:cubicBezTo>
                    <a:cubicBezTo>
                      <a:pt x="16630" y="14641"/>
                      <a:pt x="16916" y="14295"/>
                      <a:pt x="17005" y="14158"/>
                    </a:cubicBezTo>
                    <a:cubicBezTo>
                      <a:pt x="17027" y="14125"/>
                      <a:pt x="17034" y="14110"/>
                      <a:pt x="17027" y="14110"/>
                    </a:cubicBezTo>
                    <a:cubicBezTo>
                      <a:pt x="17004" y="14110"/>
                      <a:pt x="16840" y="14274"/>
                      <a:pt x="16598" y="14541"/>
                    </a:cubicBezTo>
                    <a:cubicBezTo>
                      <a:pt x="16266" y="14908"/>
                      <a:pt x="16127" y="15063"/>
                      <a:pt x="16090" y="15063"/>
                    </a:cubicBezTo>
                    <a:cubicBezTo>
                      <a:pt x="16063" y="15063"/>
                      <a:pt x="16091" y="14981"/>
                      <a:pt x="16139" y="14839"/>
                    </a:cubicBezTo>
                    <a:cubicBezTo>
                      <a:pt x="16227" y="14581"/>
                      <a:pt x="16370" y="14377"/>
                      <a:pt x="16763" y="13959"/>
                    </a:cubicBezTo>
                    <a:cubicBezTo>
                      <a:pt x="17026" y="13677"/>
                      <a:pt x="17253" y="13470"/>
                      <a:pt x="17296" y="13470"/>
                    </a:cubicBezTo>
                    <a:close/>
                    <a:moveTo>
                      <a:pt x="22354" y="10290"/>
                    </a:moveTo>
                    <a:lnTo>
                      <a:pt x="22311" y="10609"/>
                    </a:lnTo>
                    <a:cubicBezTo>
                      <a:pt x="22270" y="10910"/>
                      <a:pt x="22226" y="10972"/>
                      <a:pt x="21489" y="11782"/>
                    </a:cubicBezTo>
                    <a:cubicBezTo>
                      <a:pt x="21062" y="12250"/>
                      <a:pt x="20715" y="12662"/>
                      <a:pt x="20720" y="12690"/>
                    </a:cubicBezTo>
                    <a:cubicBezTo>
                      <a:pt x="20720" y="12691"/>
                      <a:pt x="20721" y="12692"/>
                      <a:pt x="20723" y="12692"/>
                    </a:cubicBezTo>
                    <a:cubicBezTo>
                      <a:pt x="20751" y="12692"/>
                      <a:pt x="21006" y="12433"/>
                      <a:pt x="21317" y="12087"/>
                    </a:cubicBezTo>
                    <a:cubicBezTo>
                      <a:pt x="21897" y="11439"/>
                      <a:pt x="22111" y="11214"/>
                      <a:pt x="22180" y="11214"/>
                    </a:cubicBezTo>
                    <a:cubicBezTo>
                      <a:pt x="22204" y="11214"/>
                      <a:pt x="22210" y="11243"/>
                      <a:pt x="22207" y="11291"/>
                    </a:cubicBezTo>
                    <a:cubicBezTo>
                      <a:pt x="22198" y="11481"/>
                      <a:pt x="21731" y="12111"/>
                      <a:pt x="21016" y="12905"/>
                    </a:cubicBezTo>
                    <a:cubicBezTo>
                      <a:pt x="20699" y="13256"/>
                      <a:pt x="20474" y="13538"/>
                      <a:pt x="20510" y="13538"/>
                    </a:cubicBezTo>
                    <a:cubicBezTo>
                      <a:pt x="20510" y="13538"/>
                      <a:pt x="20511" y="13538"/>
                      <a:pt x="20512" y="13538"/>
                    </a:cubicBezTo>
                    <a:cubicBezTo>
                      <a:pt x="20554" y="13528"/>
                      <a:pt x="20942" y="13114"/>
                      <a:pt x="21367" y="12623"/>
                    </a:cubicBezTo>
                    <a:cubicBezTo>
                      <a:pt x="21830" y="12089"/>
                      <a:pt x="22034" y="11874"/>
                      <a:pt x="22090" y="11874"/>
                    </a:cubicBezTo>
                    <a:cubicBezTo>
                      <a:pt x="22107" y="11874"/>
                      <a:pt x="22110" y="11894"/>
                      <a:pt x="22103" y="11930"/>
                    </a:cubicBezTo>
                    <a:cubicBezTo>
                      <a:pt x="22073" y="12069"/>
                      <a:pt x="21849" y="12370"/>
                      <a:pt x="21402" y="12866"/>
                    </a:cubicBezTo>
                    <a:cubicBezTo>
                      <a:pt x="21041" y="13268"/>
                      <a:pt x="20747" y="13622"/>
                      <a:pt x="20752" y="13651"/>
                    </a:cubicBezTo>
                    <a:cubicBezTo>
                      <a:pt x="20752" y="13653"/>
                      <a:pt x="20753" y="13653"/>
                      <a:pt x="20755" y="13653"/>
                    </a:cubicBezTo>
                    <a:cubicBezTo>
                      <a:pt x="20783" y="13653"/>
                      <a:pt x="21064" y="13368"/>
                      <a:pt x="21403" y="12993"/>
                    </a:cubicBezTo>
                    <a:lnTo>
                      <a:pt x="22047" y="12283"/>
                    </a:lnTo>
                    <a:lnTo>
                      <a:pt x="22047" y="12283"/>
                    </a:lnTo>
                    <a:lnTo>
                      <a:pt x="21996" y="12643"/>
                    </a:lnTo>
                    <a:cubicBezTo>
                      <a:pt x="21942" y="13009"/>
                      <a:pt x="21682" y="13380"/>
                      <a:pt x="20926" y="14168"/>
                    </a:cubicBezTo>
                    <a:cubicBezTo>
                      <a:pt x="20831" y="14267"/>
                      <a:pt x="20788" y="14312"/>
                      <a:pt x="20798" y="14312"/>
                    </a:cubicBezTo>
                    <a:cubicBezTo>
                      <a:pt x="20806" y="14312"/>
                      <a:pt x="20849" y="14282"/>
                      <a:pt x="20926" y="14226"/>
                    </a:cubicBezTo>
                    <a:cubicBezTo>
                      <a:pt x="21028" y="14153"/>
                      <a:pt x="21290" y="13889"/>
                      <a:pt x="21505" y="13647"/>
                    </a:cubicBezTo>
                    <a:lnTo>
                      <a:pt x="21902" y="13203"/>
                    </a:lnTo>
                    <a:lnTo>
                      <a:pt x="21819" y="13538"/>
                    </a:lnTo>
                    <a:cubicBezTo>
                      <a:pt x="21746" y="13836"/>
                      <a:pt x="21686" y="13916"/>
                      <a:pt x="21244" y="14313"/>
                    </a:cubicBezTo>
                    <a:cubicBezTo>
                      <a:pt x="20972" y="14557"/>
                      <a:pt x="20756" y="14779"/>
                      <a:pt x="20763" y="14811"/>
                    </a:cubicBezTo>
                    <a:cubicBezTo>
                      <a:pt x="20764" y="14813"/>
                      <a:pt x="20766" y="14815"/>
                      <a:pt x="20769" y="14815"/>
                    </a:cubicBezTo>
                    <a:cubicBezTo>
                      <a:pt x="20804" y="14815"/>
                      <a:pt x="20982" y="14673"/>
                      <a:pt x="21189" y="14478"/>
                    </a:cubicBezTo>
                    <a:cubicBezTo>
                      <a:pt x="21404" y="14276"/>
                      <a:pt x="21601" y="14122"/>
                      <a:pt x="21645" y="14122"/>
                    </a:cubicBezTo>
                    <a:cubicBezTo>
                      <a:pt x="21647" y="14122"/>
                      <a:pt x="21649" y="14122"/>
                      <a:pt x="21651" y="14123"/>
                    </a:cubicBezTo>
                    <a:cubicBezTo>
                      <a:pt x="21696" y="14157"/>
                      <a:pt x="21280" y="15133"/>
                      <a:pt x="20965" y="15725"/>
                    </a:cubicBezTo>
                    <a:cubicBezTo>
                      <a:pt x="20865" y="15915"/>
                      <a:pt x="20740" y="16165"/>
                      <a:pt x="20684" y="16287"/>
                    </a:cubicBezTo>
                    <a:cubicBezTo>
                      <a:pt x="20636" y="16394"/>
                      <a:pt x="20596" y="16451"/>
                      <a:pt x="20549" y="16451"/>
                    </a:cubicBezTo>
                    <a:cubicBezTo>
                      <a:pt x="20481" y="16451"/>
                      <a:pt x="20401" y="16333"/>
                      <a:pt x="20268" y="16078"/>
                    </a:cubicBezTo>
                    <a:cubicBezTo>
                      <a:pt x="19999" y="15558"/>
                      <a:pt x="19931" y="14650"/>
                      <a:pt x="20094" y="13765"/>
                    </a:cubicBezTo>
                    <a:cubicBezTo>
                      <a:pt x="20274" y="12798"/>
                      <a:pt x="20389" y="12595"/>
                      <a:pt x="21497" y="11295"/>
                    </a:cubicBezTo>
                    <a:lnTo>
                      <a:pt x="22354" y="10290"/>
                    </a:lnTo>
                    <a:close/>
                    <a:moveTo>
                      <a:pt x="10316" y="15926"/>
                    </a:moveTo>
                    <a:cubicBezTo>
                      <a:pt x="10402" y="15926"/>
                      <a:pt x="10418" y="15948"/>
                      <a:pt x="10379" y="16001"/>
                    </a:cubicBezTo>
                    <a:cubicBezTo>
                      <a:pt x="10288" y="16125"/>
                      <a:pt x="9966" y="16277"/>
                      <a:pt x="9833" y="16277"/>
                    </a:cubicBezTo>
                    <a:cubicBezTo>
                      <a:pt x="9805" y="16277"/>
                      <a:pt x="9785" y="16269"/>
                      <a:pt x="9778" y="16254"/>
                    </a:cubicBezTo>
                    <a:cubicBezTo>
                      <a:pt x="9770" y="16235"/>
                      <a:pt x="9756" y="16227"/>
                      <a:pt x="9740" y="16227"/>
                    </a:cubicBezTo>
                    <a:cubicBezTo>
                      <a:pt x="9712" y="16227"/>
                      <a:pt x="9675" y="16252"/>
                      <a:pt x="9641" y="16300"/>
                    </a:cubicBezTo>
                    <a:cubicBezTo>
                      <a:pt x="9586" y="16377"/>
                      <a:pt x="9369" y="16534"/>
                      <a:pt x="9155" y="16653"/>
                    </a:cubicBezTo>
                    <a:lnTo>
                      <a:pt x="8767" y="16867"/>
                    </a:lnTo>
                    <a:lnTo>
                      <a:pt x="8985" y="16520"/>
                    </a:lnTo>
                    <a:cubicBezTo>
                      <a:pt x="9168" y="16223"/>
                      <a:pt x="9248" y="16164"/>
                      <a:pt x="9533" y="16112"/>
                    </a:cubicBezTo>
                    <a:cubicBezTo>
                      <a:pt x="9617" y="16096"/>
                      <a:pt x="9683" y="16088"/>
                      <a:pt x="9732" y="16088"/>
                    </a:cubicBezTo>
                    <a:cubicBezTo>
                      <a:pt x="9825" y="16088"/>
                      <a:pt x="9860" y="16117"/>
                      <a:pt x="9857" y="16176"/>
                    </a:cubicBezTo>
                    <a:cubicBezTo>
                      <a:pt x="9854" y="16209"/>
                      <a:pt x="9861" y="16225"/>
                      <a:pt x="9874" y="16225"/>
                    </a:cubicBezTo>
                    <a:cubicBezTo>
                      <a:pt x="9895" y="16225"/>
                      <a:pt x="9931" y="16190"/>
                      <a:pt x="9982" y="16120"/>
                    </a:cubicBezTo>
                    <a:cubicBezTo>
                      <a:pt x="10056" y="16016"/>
                      <a:pt x="10183" y="15933"/>
                      <a:pt x="10276" y="15927"/>
                    </a:cubicBezTo>
                    <a:cubicBezTo>
                      <a:pt x="10291" y="15926"/>
                      <a:pt x="10304" y="15926"/>
                      <a:pt x="10316" y="15926"/>
                    </a:cubicBezTo>
                    <a:close/>
                    <a:moveTo>
                      <a:pt x="8979" y="16200"/>
                    </a:moveTo>
                    <a:cubicBezTo>
                      <a:pt x="8980" y="16200"/>
                      <a:pt x="8980" y="16200"/>
                      <a:pt x="8981" y="16200"/>
                    </a:cubicBezTo>
                    <a:cubicBezTo>
                      <a:pt x="9118" y="16209"/>
                      <a:pt x="8715" y="16754"/>
                      <a:pt x="8372" y="17021"/>
                    </a:cubicBezTo>
                    <a:lnTo>
                      <a:pt x="8090" y="17240"/>
                    </a:lnTo>
                    <a:lnTo>
                      <a:pt x="8190" y="16997"/>
                    </a:lnTo>
                    <a:cubicBezTo>
                      <a:pt x="8237" y="16885"/>
                      <a:pt x="8259" y="16828"/>
                      <a:pt x="8247" y="16828"/>
                    </a:cubicBezTo>
                    <a:cubicBezTo>
                      <a:pt x="8234" y="16828"/>
                      <a:pt x="8183" y="16892"/>
                      <a:pt x="8082" y="17024"/>
                    </a:cubicBezTo>
                    <a:cubicBezTo>
                      <a:pt x="7967" y="17174"/>
                      <a:pt x="7764" y="17355"/>
                      <a:pt x="7629" y="17432"/>
                    </a:cubicBezTo>
                    <a:cubicBezTo>
                      <a:pt x="7559" y="17471"/>
                      <a:pt x="7512" y="17496"/>
                      <a:pt x="7492" y="17496"/>
                    </a:cubicBezTo>
                    <a:cubicBezTo>
                      <a:pt x="7447" y="17496"/>
                      <a:pt x="7541" y="17368"/>
                      <a:pt x="7828" y="17000"/>
                    </a:cubicBezTo>
                    <a:lnTo>
                      <a:pt x="8272" y="16429"/>
                    </a:lnTo>
                    <a:lnTo>
                      <a:pt x="7734" y="17037"/>
                    </a:lnTo>
                    <a:cubicBezTo>
                      <a:pt x="7440" y="17370"/>
                      <a:pt x="7093" y="17712"/>
                      <a:pt x="6968" y="17797"/>
                    </a:cubicBezTo>
                    <a:cubicBezTo>
                      <a:pt x="6905" y="17838"/>
                      <a:pt x="6862" y="17864"/>
                      <a:pt x="6843" y="17864"/>
                    </a:cubicBezTo>
                    <a:cubicBezTo>
                      <a:pt x="6798" y="17864"/>
                      <a:pt x="6877" y="17726"/>
                      <a:pt x="7122" y="17331"/>
                    </a:cubicBezTo>
                    <a:lnTo>
                      <a:pt x="7504" y="16716"/>
                    </a:lnTo>
                    <a:lnTo>
                      <a:pt x="7504" y="16716"/>
                    </a:lnTo>
                    <a:lnTo>
                      <a:pt x="7012" y="17378"/>
                    </a:lnTo>
                    <a:cubicBezTo>
                      <a:pt x="6632" y="17888"/>
                      <a:pt x="6243" y="18268"/>
                      <a:pt x="6108" y="18268"/>
                    </a:cubicBezTo>
                    <a:cubicBezTo>
                      <a:pt x="6096" y="18268"/>
                      <a:pt x="6087" y="18265"/>
                      <a:pt x="6079" y="18259"/>
                    </a:cubicBezTo>
                    <a:cubicBezTo>
                      <a:pt x="6067" y="18251"/>
                      <a:pt x="6318" y="17882"/>
                      <a:pt x="6639" y="17430"/>
                    </a:cubicBezTo>
                    <a:lnTo>
                      <a:pt x="7218" y="16619"/>
                    </a:lnTo>
                    <a:lnTo>
                      <a:pt x="7936" y="16455"/>
                    </a:lnTo>
                    <a:lnTo>
                      <a:pt x="8653" y="16294"/>
                    </a:lnTo>
                    <a:lnTo>
                      <a:pt x="8525" y="16561"/>
                    </a:lnTo>
                    <a:cubicBezTo>
                      <a:pt x="8467" y="16680"/>
                      <a:pt x="8439" y="16742"/>
                      <a:pt x="8449" y="16742"/>
                    </a:cubicBezTo>
                    <a:cubicBezTo>
                      <a:pt x="8461" y="16742"/>
                      <a:pt x="8519" y="16667"/>
                      <a:pt x="8638" y="16510"/>
                    </a:cubicBezTo>
                    <a:cubicBezTo>
                      <a:pt x="8771" y="16337"/>
                      <a:pt x="8923" y="16200"/>
                      <a:pt x="8979" y="16200"/>
                    </a:cubicBezTo>
                    <a:close/>
                    <a:moveTo>
                      <a:pt x="10161" y="17378"/>
                    </a:moveTo>
                    <a:cubicBezTo>
                      <a:pt x="10176" y="17378"/>
                      <a:pt x="10175" y="17409"/>
                      <a:pt x="10164" y="17469"/>
                    </a:cubicBezTo>
                    <a:cubicBezTo>
                      <a:pt x="10144" y="17569"/>
                      <a:pt x="9992" y="17837"/>
                      <a:pt x="9827" y="18064"/>
                    </a:cubicBezTo>
                    <a:cubicBezTo>
                      <a:pt x="9672" y="18277"/>
                      <a:pt x="9599" y="18377"/>
                      <a:pt x="9584" y="18377"/>
                    </a:cubicBezTo>
                    <a:cubicBezTo>
                      <a:pt x="9572" y="18377"/>
                      <a:pt x="9605" y="18301"/>
                      <a:pt x="9667" y="18158"/>
                    </a:cubicBezTo>
                    <a:cubicBezTo>
                      <a:pt x="9743" y="17981"/>
                      <a:pt x="9894" y="17714"/>
                      <a:pt x="10002" y="17563"/>
                    </a:cubicBezTo>
                    <a:cubicBezTo>
                      <a:pt x="10091" y="17437"/>
                      <a:pt x="10141" y="17378"/>
                      <a:pt x="10161" y="17378"/>
                    </a:cubicBezTo>
                    <a:close/>
                    <a:moveTo>
                      <a:pt x="8375" y="17543"/>
                    </a:moveTo>
                    <a:cubicBezTo>
                      <a:pt x="8439" y="17543"/>
                      <a:pt x="8273" y="17730"/>
                      <a:pt x="7895" y="18060"/>
                    </a:cubicBezTo>
                    <a:cubicBezTo>
                      <a:pt x="7626" y="18295"/>
                      <a:pt x="7502" y="18401"/>
                      <a:pt x="7473" y="18401"/>
                    </a:cubicBezTo>
                    <a:cubicBezTo>
                      <a:pt x="7451" y="18401"/>
                      <a:pt x="7485" y="18339"/>
                      <a:pt x="7554" y="18226"/>
                    </a:cubicBezTo>
                    <a:cubicBezTo>
                      <a:pt x="7648" y="18071"/>
                      <a:pt x="7876" y="17840"/>
                      <a:pt x="8058" y="17718"/>
                    </a:cubicBezTo>
                    <a:cubicBezTo>
                      <a:pt x="8235" y="17599"/>
                      <a:pt x="8339" y="17543"/>
                      <a:pt x="8375" y="17543"/>
                    </a:cubicBezTo>
                    <a:close/>
                    <a:moveTo>
                      <a:pt x="6888" y="16750"/>
                    </a:moveTo>
                    <a:cubicBezTo>
                      <a:pt x="6957" y="16750"/>
                      <a:pt x="6858" y="16913"/>
                      <a:pt x="6492" y="17458"/>
                    </a:cubicBezTo>
                    <a:cubicBezTo>
                      <a:pt x="6151" y="17965"/>
                      <a:pt x="5870" y="18306"/>
                      <a:pt x="5683" y="18447"/>
                    </a:cubicBezTo>
                    <a:cubicBezTo>
                      <a:pt x="5599" y="18509"/>
                      <a:pt x="5542" y="18549"/>
                      <a:pt x="5521" y="18549"/>
                    </a:cubicBezTo>
                    <a:cubicBezTo>
                      <a:pt x="5473" y="18549"/>
                      <a:pt x="5604" y="18350"/>
                      <a:pt x="6004" y="17762"/>
                    </a:cubicBezTo>
                    <a:cubicBezTo>
                      <a:pt x="6435" y="17128"/>
                      <a:pt x="6673" y="16837"/>
                      <a:pt x="6814" y="16774"/>
                    </a:cubicBezTo>
                    <a:cubicBezTo>
                      <a:pt x="6847" y="16759"/>
                      <a:pt x="6872" y="16750"/>
                      <a:pt x="6888" y="16750"/>
                    </a:cubicBezTo>
                    <a:close/>
                    <a:moveTo>
                      <a:pt x="10868" y="16686"/>
                    </a:moveTo>
                    <a:cubicBezTo>
                      <a:pt x="10893" y="16686"/>
                      <a:pt x="10910" y="16874"/>
                      <a:pt x="10920" y="17255"/>
                    </a:cubicBezTo>
                    <a:cubicBezTo>
                      <a:pt x="10938" y="17925"/>
                      <a:pt x="10877" y="18139"/>
                      <a:pt x="10579" y="18421"/>
                    </a:cubicBezTo>
                    <a:cubicBezTo>
                      <a:pt x="10495" y="18501"/>
                      <a:pt x="10441" y="18552"/>
                      <a:pt x="10417" y="18552"/>
                    </a:cubicBezTo>
                    <a:cubicBezTo>
                      <a:pt x="10373" y="18552"/>
                      <a:pt x="10421" y="18391"/>
                      <a:pt x="10553" y="17945"/>
                    </a:cubicBezTo>
                    <a:cubicBezTo>
                      <a:pt x="10670" y="17556"/>
                      <a:pt x="10779" y="17111"/>
                      <a:pt x="10805" y="16942"/>
                    </a:cubicBezTo>
                    <a:cubicBezTo>
                      <a:pt x="10830" y="16772"/>
                      <a:pt x="10851" y="16686"/>
                      <a:pt x="10868" y="16686"/>
                    </a:cubicBezTo>
                    <a:close/>
                    <a:moveTo>
                      <a:pt x="6337" y="16967"/>
                    </a:moveTo>
                    <a:cubicBezTo>
                      <a:pt x="6426" y="16967"/>
                      <a:pt x="6319" y="17132"/>
                      <a:pt x="5826" y="17826"/>
                    </a:cubicBezTo>
                    <a:cubicBezTo>
                      <a:pt x="5429" y="18390"/>
                      <a:pt x="5087" y="18802"/>
                      <a:pt x="4928" y="18909"/>
                    </a:cubicBezTo>
                    <a:cubicBezTo>
                      <a:pt x="4862" y="18955"/>
                      <a:pt x="4816" y="18984"/>
                      <a:pt x="4795" y="18984"/>
                    </a:cubicBezTo>
                    <a:cubicBezTo>
                      <a:pt x="4740" y="18984"/>
                      <a:pt x="4850" y="18792"/>
                      <a:pt x="5211" y="18198"/>
                    </a:cubicBezTo>
                    <a:cubicBezTo>
                      <a:pt x="5509" y="17710"/>
                      <a:pt x="5820" y="17252"/>
                      <a:pt x="5906" y="17179"/>
                    </a:cubicBezTo>
                    <a:cubicBezTo>
                      <a:pt x="5993" y="17107"/>
                      <a:pt x="6157" y="17018"/>
                      <a:pt x="6268" y="16982"/>
                    </a:cubicBezTo>
                    <a:cubicBezTo>
                      <a:pt x="6297" y="16973"/>
                      <a:pt x="6321" y="16967"/>
                      <a:pt x="6337" y="16967"/>
                    </a:cubicBezTo>
                    <a:close/>
                    <a:moveTo>
                      <a:pt x="7532" y="17987"/>
                    </a:moveTo>
                    <a:cubicBezTo>
                      <a:pt x="7568" y="17987"/>
                      <a:pt x="7545" y="18055"/>
                      <a:pt x="7438" y="18207"/>
                    </a:cubicBezTo>
                    <a:cubicBezTo>
                      <a:pt x="7242" y="18488"/>
                      <a:pt x="6674" y="19032"/>
                      <a:pt x="6581" y="19032"/>
                    </a:cubicBezTo>
                    <a:cubicBezTo>
                      <a:pt x="6577" y="19032"/>
                      <a:pt x="6575" y="19031"/>
                      <a:pt x="6572" y="19030"/>
                    </a:cubicBezTo>
                    <a:cubicBezTo>
                      <a:pt x="6548" y="19014"/>
                      <a:pt x="6709" y="18794"/>
                      <a:pt x="6927" y="18542"/>
                    </a:cubicBezTo>
                    <a:cubicBezTo>
                      <a:pt x="7220" y="18202"/>
                      <a:pt x="7469" y="17987"/>
                      <a:pt x="7532" y="17987"/>
                    </a:cubicBezTo>
                    <a:close/>
                    <a:moveTo>
                      <a:pt x="16898" y="15138"/>
                    </a:moveTo>
                    <a:cubicBezTo>
                      <a:pt x="16966" y="15138"/>
                      <a:pt x="16306" y="16924"/>
                      <a:pt x="16047" y="17437"/>
                    </a:cubicBezTo>
                    <a:cubicBezTo>
                      <a:pt x="15680" y="18162"/>
                      <a:pt x="14865" y="19084"/>
                      <a:pt x="14631" y="19084"/>
                    </a:cubicBezTo>
                    <a:cubicBezTo>
                      <a:pt x="14605" y="19084"/>
                      <a:pt x="14586" y="19072"/>
                      <a:pt x="14576" y="19047"/>
                    </a:cubicBezTo>
                    <a:cubicBezTo>
                      <a:pt x="14557" y="19002"/>
                      <a:pt x="14637" y="18666"/>
                      <a:pt x="14751" y="18308"/>
                    </a:cubicBezTo>
                    <a:cubicBezTo>
                      <a:pt x="15152" y="17059"/>
                      <a:pt x="15318" y="16772"/>
                      <a:pt x="16128" y="15918"/>
                    </a:cubicBezTo>
                    <a:cubicBezTo>
                      <a:pt x="16529" y="15493"/>
                      <a:pt x="16877" y="15142"/>
                      <a:pt x="16897" y="15138"/>
                    </a:cubicBezTo>
                    <a:cubicBezTo>
                      <a:pt x="16897" y="15138"/>
                      <a:pt x="16898" y="15138"/>
                      <a:pt x="16898" y="15138"/>
                    </a:cubicBezTo>
                    <a:close/>
                    <a:moveTo>
                      <a:pt x="16226" y="13110"/>
                    </a:moveTo>
                    <a:cubicBezTo>
                      <a:pt x="16226" y="13110"/>
                      <a:pt x="16227" y="13110"/>
                      <a:pt x="16227" y="13110"/>
                    </a:cubicBezTo>
                    <a:cubicBezTo>
                      <a:pt x="16353" y="13118"/>
                      <a:pt x="15799" y="13844"/>
                      <a:pt x="15132" y="14537"/>
                    </a:cubicBezTo>
                    <a:cubicBezTo>
                      <a:pt x="14687" y="15002"/>
                      <a:pt x="14378" y="15362"/>
                      <a:pt x="14409" y="15362"/>
                    </a:cubicBezTo>
                    <a:cubicBezTo>
                      <a:pt x="14422" y="15362"/>
                      <a:pt x="14491" y="15303"/>
                      <a:pt x="14628" y="15169"/>
                    </a:cubicBezTo>
                    <a:cubicBezTo>
                      <a:pt x="14782" y="15017"/>
                      <a:pt x="15143" y="14648"/>
                      <a:pt x="15437" y="14336"/>
                    </a:cubicBezTo>
                    <a:cubicBezTo>
                      <a:pt x="15720" y="14037"/>
                      <a:pt x="15861" y="13905"/>
                      <a:pt x="15905" y="13905"/>
                    </a:cubicBezTo>
                    <a:cubicBezTo>
                      <a:pt x="15924" y="13905"/>
                      <a:pt x="15925" y="13928"/>
                      <a:pt x="15913" y="13971"/>
                    </a:cubicBezTo>
                    <a:cubicBezTo>
                      <a:pt x="15878" y="14091"/>
                      <a:pt x="15526" y="14515"/>
                      <a:pt x="14997" y="15077"/>
                    </a:cubicBezTo>
                    <a:cubicBezTo>
                      <a:pt x="14525" y="15577"/>
                      <a:pt x="14124" y="16033"/>
                      <a:pt x="14108" y="16088"/>
                    </a:cubicBezTo>
                    <a:cubicBezTo>
                      <a:pt x="14107" y="16092"/>
                      <a:pt x="14107" y="16093"/>
                      <a:pt x="14110" y="16093"/>
                    </a:cubicBezTo>
                    <a:cubicBezTo>
                      <a:pt x="14142" y="16093"/>
                      <a:pt x="14469" y="15773"/>
                      <a:pt x="14872" y="15344"/>
                    </a:cubicBezTo>
                    <a:lnTo>
                      <a:pt x="15668" y="14502"/>
                    </a:lnTo>
                    <a:lnTo>
                      <a:pt x="15537" y="14876"/>
                    </a:lnTo>
                    <a:cubicBezTo>
                      <a:pt x="15410" y="15232"/>
                      <a:pt x="15080" y="15617"/>
                      <a:pt x="14148" y="16498"/>
                    </a:cubicBezTo>
                    <a:cubicBezTo>
                      <a:pt x="14070" y="16572"/>
                      <a:pt x="14042" y="16606"/>
                      <a:pt x="14063" y="16606"/>
                    </a:cubicBezTo>
                    <a:cubicBezTo>
                      <a:pt x="14073" y="16606"/>
                      <a:pt x="14093" y="16599"/>
                      <a:pt x="14122" y="16585"/>
                    </a:cubicBezTo>
                    <a:cubicBezTo>
                      <a:pt x="14196" y="16552"/>
                      <a:pt x="14485" y="16291"/>
                      <a:pt x="14770" y="16004"/>
                    </a:cubicBezTo>
                    <a:lnTo>
                      <a:pt x="15283" y="15482"/>
                    </a:lnTo>
                    <a:lnTo>
                      <a:pt x="15151" y="15858"/>
                    </a:lnTo>
                    <a:cubicBezTo>
                      <a:pt x="15045" y="16157"/>
                      <a:pt x="14929" y="16326"/>
                      <a:pt x="14578" y="16681"/>
                    </a:cubicBezTo>
                    <a:cubicBezTo>
                      <a:pt x="14338" y="16928"/>
                      <a:pt x="14144" y="17158"/>
                      <a:pt x="14150" y="17191"/>
                    </a:cubicBezTo>
                    <a:cubicBezTo>
                      <a:pt x="14151" y="17194"/>
                      <a:pt x="14154" y="17196"/>
                      <a:pt x="14158" y="17196"/>
                    </a:cubicBezTo>
                    <a:cubicBezTo>
                      <a:pt x="14191" y="17196"/>
                      <a:pt x="14330" y="17070"/>
                      <a:pt x="14497" y="16889"/>
                    </a:cubicBezTo>
                    <a:cubicBezTo>
                      <a:pt x="14666" y="16704"/>
                      <a:pt x="14753" y="16622"/>
                      <a:pt x="14790" y="16622"/>
                    </a:cubicBezTo>
                    <a:cubicBezTo>
                      <a:pt x="14811" y="16622"/>
                      <a:pt x="14816" y="16649"/>
                      <a:pt x="14810" y="16700"/>
                    </a:cubicBezTo>
                    <a:cubicBezTo>
                      <a:pt x="14798" y="16796"/>
                      <a:pt x="14665" y="17057"/>
                      <a:pt x="14514" y="17283"/>
                    </a:cubicBezTo>
                    <a:cubicBezTo>
                      <a:pt x="14362" y="17509"/>
                      <a:pt x="14271" y="17695"/>
                      <a:pt x="14311" y="17698"/>
                    </a:cubicBezTo>
                    <a:cubicBezTo>
                      <a:pt x="14354" y="17702"/>
                      <a:pt x="14364" y="17773"/>
                      <a:pt x="14340" y="17858"/>
                    </a:cubicBezTo>
                    <a:cubicBezTo>
                      <a:pt x="14293" y="18011"/>
                      <a:pt x="14057" y="18983"/>
                      <a:pt x="14013" y="19202"/>
                    </a:cubicBezTo>
                    <a:cubicBezTo>
                      <a:pt x="14006" y="19235"/>
                      <a:pt x="13988" y="19252"/>
                      <a:pt x="13959" y="19252"/>
                    </a:cubicBezTo>
                    <a:cubicBezTo>
                      <a:pt x="13922" y="19252"/>
                      <a:pt x="13869" y="19226"/>
                      <a:pt x="13796" y="19174"/>
                    </a:cubicBezTo>
                    <a:cubicBezTo>
                      <a:pt x="13654" y="19072"/>
                      <a:pt x="13579" y="18872"/>
                      <a:pt x="13511" y="18417"/>
                    </a:cubicBezTo>
                    <a:cubicBezTo>
                      <a:pt x="13365" y="17429"/>
                      <a:pt x="13587" y="16516"/>
                      <a:pt x="14296" y="15204"/>
                    </a:cubicBezTo>
                    <a:cubicBezTo>
                      <a:pt x="14731" y="14396"/>
                      <a:pt x="15191" y="13774"/>
                      <a:pt x="15665" y="13350"/>
                    </a:cubicBezTo>
                    <a:cubicBezTo>
                      <a:pt x="15823" y="13209"/>
                      <a:pt x="15911" y="13143"/>
                      <a:pt x="15933" y="13143"/>
                    </a:cubicBezTo>
                    <a:cubicBezTo>
                      <a:pt x="15980" y="13143"/>
                      <a:pt x="15758" y="13419"/>
                      <a:pt x="15307" y="13911"/>
                    </a:cubicBezTo>
                    <a:cubicBezTo>
                      <a:pt x="15030" y="14213"/>
                      <a:pt x="14790" y="14509"/>
                      <a:pt x="14772" y="14567"/>
                    </a:cubicBezTo>
                    <a:cubicBezTo>
                      <a:pt x="14771" y="14572"/>
                      <a:pt x="14772" y="14575"/>
                      <a:pt x="14775" y="14575"/>
                    </a:cubicBezTo>
                    <a:cubicBezTo>
                      <a:pt x="14807" y="14575"/>
                      <a:pt x="15086" y="14286"/>
                      <a:pt x="15439" y="13888"/>
                    </a:cubicBezTo>
                    <a:cubicBezTo>
                      <a:pt x="15823" y="13457"/>
                      <a:pt x="16171" y="13110"/>
                      <a:pt x="16226" y="13110"/>
                    </a:cubicBezTo>
                    <a:close/>
                    <a:moveTo>
                      <a:pt x="6897" y="18338"/>
                    </a:moveTo>
                    <a:cubicBezTo>
                      <a:pt x="6961" y="18338"/>
                      <a:pt x="6880" y="18453"/>
                      <a:pt x="6588" y="18801"/>
                    </a:cubicBezTo>
                    <a:cubicBezTo>
                      <a:pt x="6353" y="19082"/>
                      <a:pt x="6091" y="19355"/>
                      <a:pt x="6004" y="19408"/>
                    </a:cubicBezTo>
                    <a:cubicBezTo>
                      <a:pt x="5953" y="19439"/>
                      <a:pt x="5919" y="19457"/>
                      <a:pt x="5902" y="19457"/>
                    </a:cubicBezTo>
                    <a:cubicBezTo>
                      <a:pt x="5870" y="19457"/>
                      <a:pt x="5888" y="19401"/>
                      <a:pt x="5945" y="19262"/>
                    </a:cubicBezTo>
                    <a:cubicBezTo>
                      <a:pt x="6000" y="19130"/>
                      <a:pt x="6126" y="18909"/>
                      <a:pt x="6221" y="18781"/>
                    </a:cubicBezTo>
                    <a:lnTo>
                      <a:pt x="6397" y="18542"/>
                    </a:lnTo>
                    <a:lnTo>
                      <a:pt x="6247" y="18853"/>
                    </a:lnTo>
                    <a:cubicBezTo>
                      <a:pt x="6179" y="18997"/>
                      <a:pt x="6143" y="19072"/>
                      <a:pt x="6155" y="19072"/>
                    </a:cubicBezTo>
                    <a:cubicBezTo>
                      <a:pt x="6168" y="19072"/>
                      <a:pt x="6238" y="18980"/>
                      <a:pt x="6384" y="18788"/>
                    </a:cubicBezTo>
                    <a:cubicBezTo>
                      <a:pt x="6542" y="18578"/>
                      <a:pt x="6745" y="18385"/>
                      <a:pt x="6840" y="18352"/>
                    </a:cubicBezTo>
                    <a:cubicBezTo>
                      <a:pt x="6865" y="18343"/>
                      <a:pt x="6884" y="18338"/>
                      <a:pt x="6897" y="18338"/>
                    </a:cubicBezTo>
                    <a:close/>
                    <a:moveTo>
                      <a:pt x="5605" y="17262"/>
                    </a:moveTo>
                    <a:cubicBezTo>
                      <a:pt x="5708" y="17262"/>
                      <a:pt x="4657" y="18940"/>
                      <a:pt x="4452" y="19103"/>
                    </a:cubicBezTo>
                    <a:cubicBezTo>
                      <a:pt x="4203" y="19301"/>
                      <a:pt x="3912" y="19486"/>
                      <a:pt x="3851" y="19486"/>
                    </a:cubicBezTo>
                    <a:cubicBezTo>
                      <a:pt x="3848" y="19486"/>
                      <a:pt x="3845" y="19486"/>
                      <a:pt x="3843" y="19484"/>
                    </a:cubicBezTo>
                    <a:cubicBezTo>
                      <a:pt x="3824" y="19471"/>
                      <a:pt x="4194" y="18967"/>
                      <a:pt x="4660" y="18369"/>
                    </a:cubicBezTo>
                    <a:cubicBezTo>
                      <a:pt x="5127" y="17773"/>
                      <a:pt x="5552" y="17271"/>
                      <a:pt x="5603" y="17262"/>
                    </a:cubicBezTo>
                    <a:cubicBezTo>
                      <a:pt x="5604" y="17262"/>
                      <a:pt x="5605" y="17262"/>
                      <a:pt x="5605" y="17262"/>
                    </a:cubicBezTo>
                    <a:close/>
                    <a:moveTo>
                      <a:pt x="9919" y="18199"/>
                    </a:moveTo>
                    <a:cubicBezTo>
                      <a:pt x="9930" y="18199"/>
                      <a:pt x="9933" y="18213"/>
                      <a:pt x="9927" y="18239"/>
                    </a:cubicBezTo>
                    <a:cubicBezTo>
                      <a:pt x="9907" y="18341"/>
                      <a:pt x="9691" y="18699"/>
                      <a:pt x="9446" y="19046"/>
                    </a:cubicBezTo>
                    <a:cubicBezTo>
                      <a:pt x="9218" y="19362"/>
                      <a:pt x="9083" y="19524"/>
                      <a:pt x="9046" y="19524"/>
                    </a:cubicBezTo>
                    <a:cubicBezTo>
                      <a:pt x="9035" y="19524"/>
                      <a:pt x="9033" y="19511"/>
                      <a:pt x="9038" y="19484"/>
                    </a:cubicBezTo>
                    <a:cubicBezTo>
                      <a:pt x="9058" y="19383"/>
                      <a:pt x="9272" y="19026"/>
                      <a:pt x="9520" y="18679"/>
                    </a:cubicBezTo>
                    <a:cubicBezTo>
                      <a:pt x="9745" y="18362"/>
                      <a:pt x="9881" y="18199"/>
                      <a:pt x="9919" y="18199"/>
                    </a:cubicBezTo>
                    <a:close/>
                    <a:moveTo>
                      <a:pt x="3433" y="18759"/>
                    </a:moveTo>
                    <a:cubicBezTo>
                      <a:pt x="3445" y="18759"/>
                      <a:pt x="3331" y="18930"/>
                      <a:pt x="3118" y="19228"/>
                    </a:cubicBezTo>
                    <a:cubicBezTo>
                      <a:pt x="2904" y="19528"/>
                      <a:pt x="2773" y="19700"/>
                      <a:pt x="2761" y="19700"/>
                    </a:cubicBezTo>
                    <a:cubicBezTo>
                      <a:pt x="2756" y="19700"/>
                      <a:pt x="2771" y="19672"/>
                      <a:pt x="2808" y="19611"/>
                    </a:cubicBezTo>
                    <a:cubicBezTo>
                      <a:pt x="2937" y="19403"/>
                      <a:pt x="3181" y="19062"/>
                      <a:pt x="3351" y="18850"/>
                    </a:cubicBezTo>
                    <a:cubicBezTo>
                      <a:pt x="3402" y="18788"/>
                      <a:pt x="3428" y="18759"/>
                      <a:pt x="3433" y="18759"/>
                    </a:cubicBezTo>
                    <a:close/>
                    <a:moveTo>
                      <a:pt x="10874" y="18305"/>
                    </a:moveTo>
                    <a:cubicBezTo>
                      <a:pt x="10903" y="18305"/>
                      <a:pt x="10909" y="18348"/>
                      <a:pt x="10910" y="18428"/>
                    </a:cubicBezTo>
                    <a:cubicBezTo>
                      <a:pt x="10912" y="18636"/>
                      <a:pt x="10196" y="19703"/>
                      <a:pt x="10067" y="19703"/>
                    </a:cubicBezTo>
                    <a:cubicBezTo>
                      <a:pt x="10059" y="19703"/>
                      <a:pt x="10054" y="19699"/>
                      <a:pt x="10051" y="19692"/>
                    </a:cubicBezTo>
                    <a:cubicBezTo>
                      <a:pt x="10032" y="19645"/>
                      <a:pt x="10088" y="19429"/>
                      <a:pt x="10176" y="19210"/>
                    </a:cubicBezTo>
                    <a:cubicBezTo>
                      <a:pt x="10270" y="18973"/>
                      <a:pt x="10450" y="18693"/>
                      <a:pt x="10620" y="18520"/>
                    </a:cubicBezTo>
                    <a:cubicBezTo>
                      <a:pt x="10766" y="18373"/>
                      <a:pt x="10838" y="18305"/>
                      <a:pt x="10874" y="18305"/>
                    </a:cubicBezTo>
                    <a:close/>
                    <a:moveTo>
                      <a:pt x="5135" y="17509"/>
                    </a:moveTo>
                    <a:cubicBezTo>
                      <a:pt x="5208" y="17509"/>
                      <a:pt x="5048" y="17733"/>
                      <a:pt x="4428" y="18542"/>
                    </a:cubicBezTo>
                    <a:cubicBezTo>
                      <a:pt x="3764" y="19409"/>
                      <a:pt x="3288" y="19925"/>
                      <a:pt x="3156" y="19925"/>
                    </a:cubicBezTo>
                    <a:cubicBezTo>
                      <a:pt x="3148" y="19925"/>
                      <a:pt x="3141" y="19923"/>
                      <a:pt x="3136" y="19919"/>
                    </a:cubicBezTo>
                    <a:cubicBezTo>
                      <a:pt x="3129" y="19915"/>
                      <a:pt x="3512" y="19397"/>
                      <a:pt x="3985" y="18774"/>
                    </a:cubicBezTo>
                    <a:cubicBezTo>
                      <a:pt x="4581" y="17988"/>
                      <a:pt x="4914" y="17608"/>
                      <a:pt x="5064" y="17533"/>
                    </a:cubicBezTo>
                    <a:cubicBezTo>
                      <a:pt x="5096" y="17518"/>
                      <a:pt x="5120" y="17509"/>
                      <a:pt x="5135" y="17509"/>
                    </a:cubicBezTo>
                    <a:close/>
                    <a:moveTo>
                      <a:pt x="6025" y="18798"/>
                    </a:moveTo>
                    <a:lnTo>
                      <a:pt x="5735" y="19249"/>
                    </a:lnTo>
                    <a:cubicBezTo>
                      <a:pt x="5501" y="19611"/>
                      <a:pt x="5377" y="19730"/>
                      <a:pt x="5084" y="19869"/>
                    </a:cubicBezTo>
                    <a:lnTo>
                      <a:pt x="4722" y="20039"/>
                    </a:lnTo>
                    <a:lnTo>
                      <a:pt x="4980" y="19634"/>
                    </a:lnTo>
                    <a:cubicBezTo>
                      <a:pt x="5176" y="19324"/>
                      <a:pt x="5331" y="19175"/>
                      <a:pt x="5632" y="19014"/>
                    </a:cubicBezTo>
                    <a:lnTo>
                      <a:pt x="6025" y="18798"/>
                    </a:lnTo>
                    <a:close/>
                    <a:moveTo>
                      <a:pt x="4986" y="19339"/>
                    </a:moveTo>
                    <a:cubicBezTo>
                      <a:pt x="5038" y="19339"/>
                      <a:pt x="4983" y="19444"/>
                      <a:pt x="4799" y="19705"/>
                    </a:cubicBezTo>
                    <a:cubicBezTo>
                      <a:pt x="4632" y="19943"/>
                      <a:pt x="4460" y="20138"/>
                      <a:pt x="4406" y="20146"/>
                    </a:cubicBezTo>
                    <a:cubicBezTo>
                      <a:pt x="4404" y="20147"/>
                      <a:pt x="4402" y="20147"/>
                      <a:pt x="4399" y="20147"/>
                    </a:cubicBezTo>
                    <a:cubicBezTo>
                      <a:pt x="4281" y="20147"/>
                      <a:pt x="4758" y="19433"/>
                      <a:pt x="4936" y="19355"/>
                    </a:cubicBezTo>
                    <a:cubicBezTo>
                      <a:pt x="4958" y="19344"/>
                      <a:pt x="4975" y="19339"/>
                      <a:pt x="4986" y="19339"/>
                    </a:cubicBezTo>
                    <a:close/>
                    <a:moveTo>
                      <a:pt x="4412" y="17950"/>
                    </a:moveTo>
                    <a:cubicBezTo>
                      <a:pt x="4480" y="17950"/>
                      <a:pt x="4311" y="18181"/>
                      <a:pt x="3692" y="18995"/>
                    </a:cubicBezTo>
                    <a:cubicBezTo>
                      <a:pt x="3212" y="19625"/>
                      <a:pt x="2776" y="20154"/>
                      <a:pt x="2716" y="20178"/>
                    </a:cubicBezTo>
                    <a:cubicBezTo>
                      <a:pt x="2714" y="20179"/>
                      <a:pt x="2713" y="20179"/>
                      <a:pt x="2712" y="20179"/>
                    </a:cubicBezTo>
                    <a:cubicBezTo>
                      <a:pt x="2669" y="20179"/>
                      <a:pt x="2933" y="19743"/>
                      <a:pt x="3312" y="19189"/>
                    </a:cubicBezTo>
                    <a:cubicBezTo>
                      <a:pt x="3870" y="18374"/>
                      <a:pt x="4074" y="18126"/>
                      <a:pt x="4288" y="18005"/>
                    </a:cubicBezTo>
                    <a:cubicBezTo>
                      <a:pt x="4348" y="17972"/>
                      <a:pt x="4391" y="17950"/>
                      <a:pt x="4412" y="17950"/>
                    </a:cubicBezTo>
                    <a:close/>
                    <a:moveTo>
                      <a:pt x="9640" y="19049"/>
                    </a:moveTo>
                    <a:cubicBezTo>
                      <a:pt x="9654" y="19049"/>
                      <a:pt x="9659" y="19063"/>
                      <a:pt x="9656" y="19091"/>
                    </a:cubicBezTo>
                    <a:cubicBezTo>
                      <a:pt x="9637" y="19271"/>
                      <a:pt x="8868" y="20204"/>
                      <a:pt x="8753" y="20204"/>
                    </a:cubicBezTo>
                    <a:cubicBezTo>
                      <a:pt x="8745" y="20204"/>
                      <a:pt x="8740" y="20199"/>
                      <a:pt x="8739" y="20190"/>
                    </a:cubicBezTo>
                    <a:cubicBezTo>
                      <a:pt x="8732" y="20138"/>
                      <a:pt x="8938" y="19836"/>
                      <a:pt x="9200" y="19511"/>
                    </a:cubicBezTo>
                    <a:cubicBezTo>
                      <a:pt x="9458" y="19195"/>
                      <a:pt x="9595" y="19049"/>
                      <a:pt x="9640" y="19049"/>
                    </a:cubicBezTo>
                    <a:close/>
                    <a:moveTo>
                      <a:pt x="3656" y="20048"/>
                    </a:moveTo>
                    <a:cubicBezTo>
                      <a:pt x="3678" y="20048"/>
                      <a:pt x="3663" y="20086"/>
                      <a:pt x="3624" y="20164"/>
                    </a:cubicBezTo>
                    <a:cubicBezTo>
                      <a:pt x="3570" y="20268"/>
                      <a:pt x="3447" y="20340"/>
                      <a:pt x="3344" y="20340"/>
                    </a:cubicBezTo>
                    <a:cubicBezTo>
                      <a:pt x="3313" y="20340"/>
                      <a:pt x="3284" y="20333"/>
                      <a:pt x="3259" y="20319"/>
                    </a:cubicBezTo>
                    <a:cubicBezTo>
                      <a:pt x="3251" y="20313"/>
                      <a:pt x="3350" y="20238"/>
                      <a:pt x="3477" y="20153"/>
                    </a:cubicBezTo>
                    <a:cubicBezTo>
                      <a:pt x="3580" y="20083"/>
                      <a:pt x="3636" y="20048"/>
                      <a:pt x="3656" y="20048"/>
                    </a:cubicBezTo>
                    <a:close/>
                    <a:moveTo>
                      <a:pt x="4587" y="19543"/>
                    </a:moveTo>
                    <a:lnTo>
                      <a:pt x="4367" y="19864"/>
                    </a:lnTo>
                    <a:cubicBezTo>
                      <a:pt x="4234" y="20059"/>
                      <a:pt x="4057" y="20216"/>
                      <a:pt x="3907" y="20265"/>
                    </a:cubicBezTo>
                    <a:lnTo>
                      <a:pt x="3665" y="20349"/>
                    </a:lnTo>
                    <a:lnTo>
                      <a:pt x="3778" y="20146"/>
                    </a:lnTo>
                    <a:cubicBezTo>
                      <a:pt x="3840" y="20034"/>
                      <a:pt x="4045" y="19856"/>
                      <a:pt x="4239" y="19744"/>
                    </a:cubicBezTo>
                    <a:lnTo>
                      <a:pt x="4587" y="19543"/>
                    </a:lnTo>
                    <a:close/>
                    <a:moveTo>
                      <a:pt x="10895" y="18951"/>
                    </a:moveTo>
                    <a:cubicBezTo>
                      <a:pt x="10967" y="18951"/>
                      <a:pt x="10742" y="19361"/>
                      <a:pt x="10259" y="20045"/>
                    </a:cubicBezTo>
                    <a:cubicBezTo>
                      <a:pt x="9981" y="20438"/>
                      <a:pt x="9799" y="20672"/>
                      <a:pt x="9776" y="20672"/>
                    </a:cubicBezTo>
                    <a:cubicBezTo>
                      <a:pt x="9769" y="20672"/>
                      <a:pt x="9776" y="20650"/>
                      <a:pt x="9800" y="20605"/>
                    </a:cubicBezTo>
                    <a:cubicBezTo>
                      <a:pt x="9882" y="20444"/>
                      <a:pt x="9923" y="20340"/>
                      <a:pt x="9903" y="20340"/>
                    </a:cubicBezTo>
                    <a:cubicBezTo>
                      <a:pt x="9899" y="20340"/>
                      <a:pt x="9893" y="20344"/>
                      <a:pt x="9885" y="20352"/>
                    </a:cubicBezTo>
                    <a:cubicBezTo>
                      <a:pt x="9871" y="20366"/>
                      <a:pt x="9861" y="20372"/>
                      <a:pt x="9854" y="20372"/>
                    </a:cubicBezTo>
                    <a:cubicBezTo>
                      <a:pt x="9834" y="20372"/>
                      <a:pt x="9838" y="20322"/>
                      <a:pt x="9869" y="20236"/>
                    </a:cubicBezTo>
                    <a:cubicBezTo>
                      <a:pt x="9911" y="20119"/>
                      <a:pt x="10159" y="19764"/>
                      <a:pt x="10429" y="19433"/>
                    </a:cubicBezTo>
                    <a:cubicBezTo>
                      <a:pt x="10699" y="19101"/>
                      <a:pt x="10851" y="18951"/>
                      <a:pt x="10895" y="18951"/>
                    </a:cubicBezTo>
                    <a:close/>
                    <a:moveTo>
                      <a:pt x="9497" y="19677"/>
                    </a:moveTo>
                    <a:cubicBezTo>
                      <a:pt x="9517" y="19677"/>
                      <a:pt x="9494" y="19720"/>
                      <a:pt x="9435" y="19819"/>
                    </a:cubicBezTo>
                    <a:cubicBezTo>
                      <a:pt x="9247" y="20136"/>
                      <a:pt x="8612" y="20946"/>
                      <a:pt x="8465" y="21060"/>
                    </a:cubicBezTo>
                    <a:cubicBezTo>
                      <a:pt x="8424" y="21091"/>
                      <a:pt x="8396" y="21105"/>
                      <a:pt x="8379" y="21105"/>
                    </a:cubicBezTo>
                    <a:cubicBezTo>
                      <a:pt x="8278" y="21105"/>
                      <a:pt x="8538" y="20629"/>
                      <a:pt x="8868" y="20252"/>
                    </a:cubicBezTo>
                    <a:cubicBezTo>
                      <a:pt x="9073" y="20022"/>
                      <a:pt x="9304" y="19791"/>
                      <a:pt x="9390" y="19736"/>
                    </a:cubicBezTo>
                    <a:cubicBezTo>
                      <a:pt x="9448" y="19698"/>
                      <a:pt x="9483" y="19677"/>
                      <a:pt x="9497" y="19677"/>
                    </a:cubicBezTo>
                    <a:close/>
                    <a:moveTo>
                      <a:pt x="10841" y="19519"/>
                    </a:moveTo>
                    <a:lnTo>
                      <a:pt x="10817" y="19899"/>
                    </a:lnTo>
                    <a:cubicBezTo>
                      <a:pt x="10793" y="20249"/>
                      <a:pt x="10753" y="20324"/>
                      <a:pt x="10317" y="20848"/>
                    </a:cubicBezTo>
                    <a:cubicBezTo>
                      <a:pt x="10055" y="21162"/>
                      <a:pt x="9735" y="21529"/>
                      <a:pt x="9603" y="21665"/>
                    </a:cubicBezTo>
                    <a:lnTo>
                      <a:pt x="9363" y="21913"/>
                    </a:lnTo>
                    <a:lnTo>
                      <a:pt x="9429" y="21616"/>
                    </a:lnTo>
                    <a:cubicBezTo>
                      <a:pt x="9477" y="21399"/>
                      <a:pt x="9684" y="21065"/>
                      <a:pt x="10168" y="20418"/>
                    </a:cubicBezTo>
                    <a:lnTo>
                      <a:pt x="10841" y="19519"/>
                    </a:lnTo>
                    <a:close/>
                    <a:moveTo>
                      <a:pt x="10698" y="20626"/>
                    </a:moveTo>
                    <a:cubicBezTo>
                      <a:pt x="10714" y="20626"/>
                      <a:pt x="10721" y="20638"/>
                      <a:pt x="10718" y="20664"/>
                    </a:cubicBezTo>
                    <a:cubicBezTo>
                      <a:pt x="10692" y="20895"/>
                      <a:pt x="9349" y="22583"/>
                      <a:pt x="9205" y="22583"/>
                    </a:cubicBezTo>
                    <a:cubicBezTo>
                      <a:pt x="9199" y="22583"/>
                      <a:pt x="9195" y="22580"/>
                      <a:pt x="9193" y="22572"/>
                    </a:cubicBezTo>
                    <a:cubicBezTo>
                      <a:pt x="9181" y="22497"/>
                      <a:pt x="9339" y="22216"/>
                      <a:pt x="9560" y="21914"/>
                    </a:cubicBezTo>
                    <a:cubicBezTo>
                      <a:pt x="10098" y="21181"/>
                      <a:pt x="10593" y="20626"/>
                      <a:pt x="10698" y="20626"/>
                    </a:cubicBezTo>
                    <a:close/>
                    <a:moveTo>
                      <a:pt x="8629" y="22612"/>
                    </a:moveTo>
                    <a:cubicBezTo>
                      <a:pt x="8643" y="22612"/>
                      <a:pt x="8600" y="22688"/>
                      <a:pt x="8507" y="22817"/>
                    </a:cubicBezTo>
                    <a:cubicBezTo>
                      <a:pt x="8424" y="22933"/>
                      <a:pt x="8369" y="22998"/>
                      <a:pt x="8356" y="22998"/>
                    </a:cubicBezTo>
                    <a:cubicBezTo>
                      <a:pt x="8350" y="22998"/>
                      <a:pt x="8354" y="22983"/>
                      <a:pt x="8368" y="22952"/>
                    </a:cubicBezTo>
                    <a:cubicBezTo>
                      <a:pt x="8414" y="22858"/>
                      <a:pt x="8518" y="22712"/>
                      <a:pt x="8592" y="22640"/>
                    </a:cubicBezTo>
                    <a:cubicBezTo>
                      <a:pt x="8611" y="22621"/>
                      <a:pt x="8623" y="22612"/>
                      <a:pt x="8629" y="22612"/>
                    </a:cubicBezTo>
                    <a:close/>
                    <a:moveTo>
                      <a:pt x="10654" y="21108"/>
                    </a:moveTo>
                    <a:cubicBezTo>
                      <a:pt x="10683" y="21108"/>
                      <a:pt x="10676" y="21174"/>
                      <a:pt x="10664" y="21288"/>
                    </a:cubicBezTo>
                    <a:cubicBezTo>
                      <a:pt x="10640" y="21506"/>
                      <a:pt x="10453" y="21823"/>
                      <a:pt x="9783" y="22786"/>
                    </a:cubicBezTo>
                    <a:lnTo>
                      <a:pt x="8933" y="24007"/>
                    </a:lnTo>
                    <a:lnTo>
                      <a:pt x="9009" y="23540"/>
                    </a:lnTo>
                    <a:cubicBezTo>
                      <a:pt x="9069" y="23180"/>
                      <a:pt x="9167" y="22961"/>
                      <a:pt x="9433" y="22589"/>
                    </a:cubicBezTo>
                    <a:cubicBezTo>
                      <a:pt x="9623" y="22322"/>
                      <a:pt x="9984" y="21858"/>
                      <a:pt x="10236" y="21557"/>
                    </a:cubicBezTo>
                    <a:cubicBezTo>
                      <a:pt x="10502" y="21240"/>
                      <a:pt x="10614" y="21108"/>
                      <a:pt x="10654" y="21108"/>
                    </a:cubicBezTo>
                    <a:close/>
                    <a:moveTo>
                      <a:pt x="9212" y="20395"/>
                    </a:moveTo>
                    <a:cubicBezTo>
                      <a:pt x="9237" y="20395"/>
                      <a:pt x="9229" y="20451"/>
                      <a:pt x="9208" y="20547"/>
                    </a:cubicBezTo>
                    <a:cubicBezTo>
                      <a:pt x="9163" y="20763"/>
                      <a:pt x="9048" y="20928"/>
                      <a:pt x="8657" y="21350"/>
                    </a:cubicBezTo>
                    <a:cubicBezTo>
                      <a:pt x="8387" y="21639"/>
                      <a:pt x="8166" y="21902"/>
                      <a:pt x="8172" y="21929"/>
                    </a:cubicBezTo>
                    <a:cubicBezTo>
                      <a:pt x="8172" y="21931"/>
                      <a:pt x="8174" y="21932"/>
                      <a:pt x="8176" y="21932"/>
                    </a:cubicBezTo>
                    <a:cubicBezTo>
                      <a:pt x="8201" y="21932"/>
                      <a:pt x="8323" y="21823"/>
                      <a:pt x="8461" y="21675"/>
                    </a:cubicBezTo>
                    <a:cubicBezTo>
                      <a:pt x="8717" y="21401"/>
                      <a:pt x="8871" y="21270"/>
                      <a:pt x="8917" y="21270"/>
                    </a:cubicBezTo>
                    <a:cubicBezTo>
                      <a:pt x="8974" y="21270"/>
                      <a:pt x="8860" y="21476"/>
                      <a:pt x="8561" y="21862"/>
                    </a:cubicBezTo>
                    <a:lnTo>
                      <a:pt x="8042" y="22534"/>
                    </a:lnTo>
                    <a:lnTo>
                      <a:pt x="8042" y="22534"/>
                    </a:lnTo>
                    <a:lnTo>
                      <a:pt x="8463" y="22105"/>
                    </a:lnTo>
                    <a:cubicBezTo>
                      <a:pt x="8696" y="21868"/>
                      <a:pt x="8800" y="21763"/>
                      <a:pt x="8836" y="21763"/>
                    </a:cubicBezTo>
                    <a:cubicBezTo>
                      <a:pt x="8865" y="21763"/>
                      <a:pt x="8851" y="21828"/>
                      <a:pt x="8824" y="21945"/>
                    </a:cubicBezTo>
                    <a:cubicBezTo>
                      <a:pt x="8791" y="22092"/>
                      <a:pt x="8543" y="22538"/>
                      <a:pt x="8276" y="22933"/>
                    </a:cubicBezTo>
                    <a:cubicBezTo>
                      <a:pt x="7998" y="23341"/>
                      <a:pt x="7881" y="23541"/>
                      <a:pt x="7928" y="23541"/>
                    </a:cubicBezTo>
                    <a:cubicBezTo>
                      <a:pt x="7964" y="23541"/>
                      <a:pt x="8103" y="23416"/>
                      <a:pt x="8344" y="23170"/>
                    </a:cubicBezTo>
                    <a:lnTo>
                      <a:pt x="8645" y="22862"/>
                    </a:lnTo>
                    <a:lnTo>
                      <a:pt x="8573" y="23228"/>
                    </a:lnTo>
                    <a:cubicBezTo>
                      <a:pt x="8533" y="23429"/>
                      <a:pt x="8435" y="23690"/>
                      <a:pt x="8358" y="23808"/>
                    </a:cubicBezTo>
                    <a:cubicBezTo>
                      <a:pt x="8285" y="23917"/>
                      <a:pt x="8259" y="23966"/>
                      <a:pt x="8282" y="23966"/>
                    </a:cubicBezTo>
                    <a:cubicBezTo>
                      <a:pt x="8294" y="23966"/>
                      <a:pt x="8321" y="23951"/>
                      <a:pt x="8362" y="23924"/>
                    </a:cubicBezTo>
                    <a:cubicBezTo>
                      <a:pt x="8375" y="23915"/>
                      <a:pt x="8386" y="23911"/>
                      <a:pt x="8396" y="23911"/>
                    </a:cubicBezTo>
                    <a:cubicBezTo>
                      <a:pt x="8485" y="23911"/>
                      <a:pt x="8436" y="24270"/>
                      <a:pt x="8239" y="25099"/>
                    </a:cubicBezTo>
                    <a:cubicBezTo>
                      <a:pt x="8229" y="25140"/>
                      <a:pt x="8207" y="25159"/>
                      <a:pt x="8177" y="25159"/>
                    </a:cubicBezTo>
                    <a:cubicBezTo>
                      <a:pt x="8108" y="25159"/>
                      <a:pt x="7995" y="25060"/>
                      <a:pt x="7879" y="24884"/>
                    </a:cubicBezTo>
                    <a:cubicBezTo>
                      <a:pt x="7573" y="24419"/>
                      <a:pt x="7597" y="23388"/>
                      <a:pt x="7939" y="22272"/>
                    </a:cubicBezTo>
                    <a:cubicBezTo>
                      <a:pt x="8137" y="21632"/>
                      <a:pt x="8178" y="21558"/>
                      <a:pt x="8708" y="20935"/>
                    </a:cubicBezTo>
                    <a:cubicBezTo>
                      <a:pt x="9035" y="20550"/>
                      <a:pt x="9170" y="20395"/>
                      <a:pt x="9212" y="20395"/>
                    </a:cubicBezTo>
                    <a:close/>
                    <a:moveTo>
                      <a:pt x="10429" y="22154"/>
                    </a:moveTo>
                    <a:cubicBezTo>
                      <a:pt x="10452" y="22154"/>
                      <a:pt x="10435" y="22226"/>
                      <a:pt x="10404" y="22342"/>
                    </a:cubicBezTo>
                    <a:cubicBezTo>
                      <a:pt x="10286" y="22777"/>
                      <a:pt x="9714" y="24201"/>
                      <a:pt x="9473" y="24655"/>
                    </a:cubicBezTo>
                    <a:cubicBezTo>
                      <a:pt x="9327" y="24927"/>
                      <a:pt x="9227" y="25023"/>
                      <a:pt x="8966" y="25130"/>
                    </a:cubicBezTo>
                    <a:lnTo>
                      <a:pt x="8640" y="25264"/>
                    </a:lnTo>
                    <a:lnTo>
                      <a:pt x="8744" y="24773"/>
                    </a:lnTo>
                    <a:cubicBezTo>
                      <a:pt x="8842" y="24317"/>
                      <a:pt x="8909" y="24199"/>
                      <a:pt x="9675" y="23138"/>
                    </a:cubicBezTo>
                    <a:cubicBezTo>
                      <a:pt x="10192" y="22416"/>
                      <a:pt x="10384" y="22154"/>
                      <a:pt x="10429" y="22154"/>
                    </a:cubicBezTo>
                    <a:close/>
                    <a:moveTo>
                      <a:pt x="5190" y="23422"/>
                    </a:moveTo>
                    <a:lnTo>
                      <a:pt x="5150" y="23655"/>
                    </a:lnTo>
                    <a:cubicBezTo>
                      <a:pt x="5126" y="23785"/>
                      <a:pt x="5118" y="23955"/>
                      <a:pt x="5131" y="24039"/>
                    </a:cubicBezTo>
                    <a:cubicBezTo>
                      <a:pt x="5184" y="24409"/>
                      <a:pt x="5114" y="24528"/>
                      <a:pt x="4518" y="25044"/>
                    </a:cubicBezTo>
                    <a:cubicBezTo>
                      <a:pt x="4249" y="25276"/>
                      <a:pt x="4064" y="25412"/>
                      <a:pt x="4021" y="25412"/>
                    </a:cubicBezTo>
                    <a:cubicBezTo>
                      <a:pt x="4009" y="25412"/>
                      <a:pt x="4008" y="25401"/>
                      <a:pt x="4020" y="25379"/>
                    </a:cubicBezTo>
                    <a:cubicBezTo>
                      <a:pt x="4068" y="25281"/>
                      <a:pt x="4318" y="25015"/>
                      <a:pt x="4572" y="24790"/>
                    </a:cubicBezTo>
                    <a:cubicBezTo>
                      <a:pt x="4825" y="24564"/>
                      <a:pt x="5028" y="24352"/>
                      <a:pt x="5021" y="24322"/>
                    </a:cubicBezTo>
                    <a:cubicBezTo>
                      <a:pt x="5020" y="24318"/>
                      <a:pt x="5017" y="24316"/>
                      <a:pt x="5012" y="24316"/>
                    </a:cubicBezTo>
                    <a:cubicBezTo>
                      <a:pt x="4981" y="24316"/>
                      <a:pt x="4879" y="24393"/>
                      <a:pt x="4767" y="24500"/>
                    </a:cubicBezTo>
                    <a:cubicBezTo>
                      <a:pt x="4565" y="24698"/>
                      <a:pt x="4438" y="24792"/>
                      <a:pt x="4395" y="24792"/>
                    </a:cubicBezTo>
                    <a:cubicBezTo>
                      <a:pt x="4342" y="24792"/>
                      <a:pt x="4421" y="24646"/>
                      <a:pt x="4647" y="24373"/>
                    </a:cubicBezTo>
                    <a:cubicBezTo>
                      <a:pt x="4881" y="24091"/>
                      <a:pt x="5016" y="23876"/>
                      <a:pt x="4977" y="23848"/>
                    </a:cubicBezTo>
                    <a:cubicBezTo>
                      <a:pt x="4942" y="23822"/>
                      <a:pt x="4976" y="23715"/>
                      <a:pt x="5051" y="23614"/>
                    </a:cubicBezTo>
                    <a:lnTo>
                      <a:pt x="5190" y="23422"/>
                    </a:lnTo>
                    <a:close/>
                    <a:moveTo>
                      <a:pt x="5028" y="24803"/>
                    </a:moveTo>
                    <a:cubicBezTo>
                      <a:pt x="5037" y="24803"/>
                      <a:pt x="5042" y="24806"/>
                      <a:pt x="5043" y="24813"/>
                    </a:cubicBezTo>
                    <a:cubicBezTo>
                      <a:pt x="5057" y="24900"/>
                      <a:pt x="4052" y="25872"/>
                      <a:pt x="3724" y="26087"/>
                    </a:cubicBezTo>
                    <a:cubicBezTo>
                      <a:pt x="3689" y="26110"/>
                      <a:pt x="3666" y="26122"/>
                      <a:pt x="3653" y="26122"/>
                    </a:cubicBezTo>
                    <a:cubicBezTo>
                      <a:pt x="3631" y="26122"/>
                      <a:pt x="3639" y="26089"/>
                      <a:pt x="3671" y="26013"/>
                    </a:cubicBezTo>
                    <a:cubicBezTo>
                      <a:pt x="3704" y="25930"/>
                      <a:pt x="4020" y="25605"/>
                      <a:pt x="4378" y="25285"/>
                    </a:cubicBezTo>
                    <a:cubicBezTo>
                      <a:pt x="4694" y="25001"/>
                      <a:pt x="4964" y="24803"/>
                      <a:pt x="5028" y="24803"/>
                    </a:cubicBezTo>
                    <a:close/>
                    <a:moveTo>
                      <a:pt x="5038" y="25147"/>
                    </a:moveTo>
                    <a:cubicBezTo>
                      <a:pt x="5079" y="25147"/>
                      <a:pt x="5050" y="25217"/>
                      <a:pt x="4948" y="25361"/>
                    </a:cubicBezTo>
                    <a:cubicBezTo>
                      <a:pt x="4719" y="25685"/>
                      <a:pt x="3459" y="26745"/>
                      <a:pt x="3316" y="26745"/>
                    </a:cubicBezTo>
                    <a:cubicBezTo>
                      <a:pt x="3308" y="26745"/>
                      <a:pt x="3304" y="26742"/>
                      <a:pt x="3303" y="26736"/>
                    </a:cubicBezTo>
                    <a:cubicBezTo>
                      <a:pt x="3290" y="26658"/>
                      <a:pt x="3586" y="26343"/>
                      <a:pt x="4132" y="25855"/>
                    </a:cubicBezTo>
                    <a:cubicBezTo>
                      <a:pt x="4653" y="25387"/>
                      <a:pt x="4963" y="25147"/>
                      <a:pt x="5038" y="25147"/>
                    </a:cubicBezTo>
                    <a:close/>
                    <a:moveTo>
                      <a:pt x="4944" y="25664"/>
                    </a:moveTo>
                    <a:cubicBezTo>
                      <a:pt x="4950" y="25664"/>
                      <a:pt x="4953" y="25665"/>
                      <a:pt x="4954" y="25669"/>
                    </a:cubicBezTo>
                    <a:cubicBezTo>
                      <a:pt x="5003" y="25785"/>
                      <a:pt x="4960" y="25829"/>
                      <a:pt x="3894" y="26815"/>
                    </a:cubicBezTo>
                    <a:cubicBezTo>
                      <a:pt x="3354" y="27312"/>
                      <a:pt x="3004" y="27597"/>
                      <a:pt x="2935" y="27597"/>
                    </a:cubicBezTo>
                    <a:cubicBezTo>
                      <a:pt x="2927" y="27597"/>
                      <a:pt x="2923" y="27593"/>
                      <a:pt x="2923" y="27584"/>
                    </a:cubicBezTo>
                    <a:cubicBezTo>
                      <a:pt x="2927" y="27512"/>
                      <a:pt x="3002" y="27347"/>
                      <a:pt x="3090" y="27223"/>
                    </a:cubicBezTo>
                    <a:cubicBezTo>
                      <a:pt x="3313" y="26908"/>
                      <a:pt x="4802" y="25664"/>
                      <a:pt x="4944" y="25664"/>
                    </a:cubicBezTo>
                    <a:close/>
                    <a:moveTo>
                      <a:pt x="3880" y="24490"/>
                    </a:moveTo>
                    <a:cubicBezTo>
                      <a:pt x="3891" y="24490"/>
                      <a:pt x="3898" y="24494"/>
                      <a:pt x="3902" y="24503"/>
                    </a:cubicBezTo>
                    <a:cubicBezTo>
                      <a:pt x="3961" y="24639"/>
                      <a:pt x="3594" y="25078"/>
                      <a:pt x="3113" y="25446"/>
                    </a:cubicBezTo>
                    <a:cubicBezTo>
                      <a:pt x="2858" y="25640"/>
                      <a:pt x="2624" y="25844"/>
                      <a:pt x="2588" y="25904"/>
                    </a:cubicBezTo>
                    <a:cubicBezTo>
                      <a:pt x="2580" y="25916"/>
                      <a:pt x="2581" y="25921"/>
                      <a:pt x="2587" y="25921"/>
                    </a:cubicBezTo>
                    <a:cubicBezTo>
                      <a:pt x="2616" y="25921"/>
                      <a:pt x="2763" y="25821"/>
                      <a:pt x="2962" y="25666"/>
                    </a:cubicBezTo>
                    <a:cubicBezTo>
                      <a:pt x="3205" y="25474"/>
                      <a:pt x="3426" y="25313"/>
                      <a:pt x="3453" y="25307"/>
                    </a:cubicBezTo>
                    <a:cubicBezTo>
                      <a:pt x="3453" y="25306"/>
                      <a:pt x="3453" y="25306"/>
                      <a:pt x="3454" y="25306"/>
                    </a:cubicBezTo>
                    <a:cubicBezTo>
                      <a:pt x="3476" y="25306"/>
                      <a:pt x="3326" y="25591"/>
                      <a:pt x="3117" y="25938"/>
                    </a:cubicBezTo>
                    <a:cubicBezTo>
                      <a:pt x="2776" y="26505"/>
                      <a:pt x="2657" y="26638"/>
                      <a:pt x="2113" y="27066"/>
                    </a:cubicBezTo>
                    <a:cubicBezTo>
                      <a:pt x="1770" y="27334"/>
                      <a:pt x="1480" y="27593"/>
                      <a:pt x="1464" y="27643"/>
                    </a:cubicBezTo>
                    <a:cubicBezTo>
                      <a:pt x="1462" y="27648"/>
                      <a:pt x="1464" y="27651"/>
                      <a:pt x="1469" y="27651"/>
                    </a:cubicBezTo>
                    <a:cubicBezTo>
                      <a:pt x="1507" y="27651"/>
                      <a:pt x="1752" y="27473"/>
                      <a:pt x="2053" y="27221"/>
                    </a:cubicBezTo>
                    <a:cubicBezTo>
                      <a:pt x="2364" y="26962"/>
                      <a:pt x="2637" y="26767"/>
                      <a:pt x="2687" y="26767"/>
                    </a:cubicBezTo>
                    <a:cubicBezTo>
                      <a:pt x="2691" y="26767"/>
                      <a:pt x="2693" y="26768"/>
                      <a:pt x="2694" y="26771"/>
                    </a:cubicBezTo>
                    <a:cubicBezTo>
                      <a:pt x="2704" y="26802"/>
                      <a:pt x="2609" y="27024"/>
                      <a:pt x="2475" y="27266"/>
                    </a:cubicBezTo>
                    <a:cubicBezTo>
                      <a:pt x="2289" y="27605"/>
                      <a:pt x="2132" y="27782"/>
                      <a:pt x="1757" y="28068"/>
                    </a:cubicBezTo>
                    <a:cubicBezTo>
                      <a:pt x="1494" y="28268"/>
                      <a:pt x="1278" y="28461"/>
                      <a:pt x="1282" y="28493"/>
                    </a:cubicBezTo>
                    <a:cubicBezTo>
                      <a:pt x="1283" y="28496"/>
                      <a:pt x="1285" y="28498"/>
                      <a:pt x="1289" y="28498"/>
                    </a:cubicBezTo>
                    <a:cubicBezTo>
                      <a:pt x="1324" y="28498"/>
                      <a:pt x="1498" y="28382"/>
                      <a:pt x="1710" y="28215"/>
                    </a:cubicBezTo>
                    <a:cubicBezTo>
                      <a:pt x="1980" y="28000"/>
                      <a:pt x="2144" y="27898"/>
                      <a:pt x="2238" y="27898"/>
                    </a:cubicBezTo>
                    <a:cubicBezTo>
                      <a:pt x="2299" y="27898"/>
                      <a:pt x="2331" y="27940"/>
                      <a:pt x="2345" y="28020"/>
                    </a:cubicBezTo>
                    <a:cubicBezTo>
                      <a:pt x="2359" y="28103"/>
                      <a:pt x="2241" y="28243"/>
                      <a:pt x="1954" y="28488"/>
                    </a:cubicBezTo>
                    <a:cubicBezTo>
                      <a:pt x="1735" y="28673"/>
                      <a:pt x="1597" y="28815"/>
                      <a:pt x="1635" y="28815"/>
                    </a:cubicBezTo>
                    <a:cubicBezTo>
                      <a:pt x="1637" y="28815"/>
                      <a:pt x="1639" y="28815"/>
                      <a:pt x="1641" y="28814"/>
                    </a:cubicBezTo>
                    <a:cubicBezTo>
                      <a:pt x="1793" y="28778"/>
                      <a:pt x="2693" y="28028"/>
                      <a:pt x="3754" y="27050"/>
                    </a:cubicBezTo>
                    <a:cubicBezTo>
                      <a:pt x="4298" y="26550"/>
                      <a:pt x="4783" y="26128"/>
                      <a:pt x="4829" y="26116"/>
                    </a:cubicBezTo>
                    <a:cubicBezTo>
                      <a:pt x="4831" y="26115"/>
                      <a:pt x="4833" y="26115"/>
                      <a:pt x="4834" y="26115"/>
                    </a:cubicBezTo>
                    <a:cubicBezTo>
                      <a:pt x="4874" y="26115"/>
                      <a:pt x="4861" y="26259"/>
                      <a:pt x="4802" y="26447"/>
                    </a:cubicBezTo>
                    <a:cubicBezTo>
                      <a:pt x="4700" y="26772"/>
                      <a:pt x="4629" y="26851"/>
                      <a:pt x="3943" y="27438"/>
                    </a:cubicBezTo>
                    <a:cubicBezTo>
                      <a:pt x="3529" y="27790"/>
                      <a:pt x="2835" y="28338"/>
                      <a:pt x="2386" y="28666"/>
                    </a:cubicBezTo>
                    <a:cubicBezTo>
                      <a:pt x="1938" y="28993"/>
                      <a:pt x="1594" y="29271"/>
                      <a:pt x="1618" y="29289"/>
                    </a:cubicBezTo>
                    <a:cubicBezTo>
                      <a:pt x="1619" y="29290"/>
                      <a:pt x="1621" y="29290"/>
                      <a:pt x="1623" y="29290"/>
                    </a:cubicBezTo>
                    <a:cubicBezTo>
                      <a:pt x="1720" y="29290"/>
                      <a:pt x="2936" y="28383"/>
                      <a:pt x="3826" y="27645"/>
                    </a:cubicBezTo>
                    <a:cubicBezTo>
                      <a:pt x="4252" y="27292"/>
                      <a:pt x="4628" y="26999"/>
                      <a:pt x="4668" y="26993"/>
                    </a:cubicBezTo>
                    <a:cubicBezTo>
                      <a:pt x="4670" y="26992"/>
                      <a:pt x="4672" y="26992"/>
                      <a:pt x="4674" y="26992"/>
                    </a:cubicBezTo>
                    <a:cubicBezTo>
                      <a:pt x="4778" y="26992"/>
                      <a:pt x="4332" y="27533"/>
                      <a:pt x="3806" y="28049"/>
                    </a:cubicBezTo>
                    <a:cubicBezTo>
                      <a:pt x="3510" y="28339"/>
                      <a:pt x="2950" y="28822"/>
                      <a:pt x="2559" y="29128"/>
                    </a:cubicBezTo>
                    <a:cubicBezTo>
                      <a:pt x="2168" y="29433"/>
                      <a:pt x="1853" y="29703"/>
                      <a:pt x="1859" y="29730"/>
                    </a:cubicBezTo>
                    <a:cubicBezTo>
                      <a:pt x="1859" y="29733"/>
                      <a:pt x="1862" y="29735"/>
                      <a:pt x="1866" y="29735"/>
                    </a:cubicBezTo>
                    <a:cubicBezTo>
                      <a:pt x="1967" y="29735"/>
                      <a:pt x="3074" y="28857"/>
                      <a:pt x="3590" y="28363"/>
                    </a:cubicBezTo>
                    <a:cubicBezTo>
                      <a:pt x="3873" y="28095"/>
                      <a:pt x="4206" y="27780"/>
                      <a:pt x="4329" y="27668"/>
                    </a:cubicBezTo>
                    <a:lnTo>
                      <a:pt x="4555" y="27463"/>
                    </a:lnTo>
                    <a:lnTo>
                      <a:pt x="4555" y="27463"/>
                    </a:lnTo>
                    <a:lnTo>
                      <a:pt x="4421" y="27906"/>
                    </a:lnTo>
                    <a:cubicBezTo>
                      <a:pt x="4292" y="28335"/>
                      <a:pt x="4271" y="28362"/>
                      <a:pt x="3736" y="28827"/>
                    </a:cubicBezTo>
                    <a:cubicBezTo>
                      <a:pt x="3433" y="29091"/>
                      <a:pt x="2942" y="29479"/>
                      <a:pt x="2642" y="29691"/>
                    </a:cubicBezTo>
                    <a:cubicBezTo>
                      <a:pt x="2341" y="29905"/>
                      <a:pt x="2102" y="30098"/>
                      <a:pt x="2106" y="30125"/>
                    </a:cubicBezTo>
                    <a:cubicBezTo>
                      <a:pt x="2107" y="30131"/>
                      <a:pt x="2111" y="30134"/>
                      <a:pt x="2119" y="30134"/>
                    </a:cubicBezTo>
                    <a:cubicBezTo>
                      <a:pt x="2213" y="30134"/>
                      <a:pt x="2788" y="29725"/>
                      <a:pt x="3495" y="29152"/>
                    </a:cubicBezTo>
                    <a:cubicBezTo>
                      <a:pt x="3816" y="28892"/>
                      <a:pt x="4051" y="28729"/>
                      <a:pt x="4098" y="28729"/>
                    </a:cubicBezTo>
                    <a:cubicBezTo>
                      <a:pt x="4110" y="28729"/>
                      <a:pt x="4110" y="28738"/>
                      <a:pt x="4099" y="28758"/>
                    </a:cubicBezTo>
                    <a:cubicBezTo>
                      <a:pt x="4037" y="28862"/>
                      <a:pt x="3933" y="29037"/>
                      <a:pt x="3861" y="29164"/>
                    </a:cubicBezTo>
                    <a:cubicBezTo>
                      <a:pt x="3791" y="29289"/>
                      <a:pt x="3552" y="29644"/>
                      <a:pt x="3326" y="29963"/>
                    </a:cubicBezTo>
                    <a:cubicBezTo>
                      <a:pt x="2811" y="30693"/>
                      <a:pt x="2466" y="30908"/>
                      <a:pt x="1641" y="31015"/>
                    </a:cubicBezTo>
                    <a:cubicBezTo>
                      <a:pt x="1453" y="31039"/>
                      <a:pt x="1321" y="31053"/>
                      <a:pt x="1220" y="31053"/>
                    </a:cubicBezTo>
                    <a:cubicBezTo>
                      <a:pt x="1030" y="31053"/>
                      <a:pt x="951" y="31003"/>
                      <a:pt x="817" y="30875"/>
                    </a:cubicBezTo>
                    <a:cubicBezTo>
                      <a:pt x="694" y="30754"/>
                      <a:pt x="555" y="30542"/>
                      <a:pt x="511" y="30403"/>
                    </a:cubicBezTo>
                    <a:cubicBezTo>
                      <a:pt x="386" y="30006"/>
                      <a:pt x="495" y="29374"/>
                      <a:pt x="838" y="28523"/>
                    </a:cubicBezTo>
                    <a:cubicBezTo>
                      <a:pt x="1246" y="27508"/>
                      <a:pt x="1466" y="27217"/>
                      <a:pt x="2248" y="26656"/>
                    </a:cubicBezTo>
                    <a:cubicBezTo>
                      <a:pt x="2604" y="26398"/>
                      <a:pt x="2929" y="26138"/>
                      <a:pt x="2970" y="26078"/>
                    </a:cubicBezTo>
                    <a:cubicBezTo>
                      <a:pt x="2976" y="26070"/>
                      <a:pt x="2975" y="26066"/>
                      <a:pt x="2970" y="26066"/>
                    </a:cubicBezTo>
                    <a:cubicBezTo>
                      <a:pt x="2937" y="26066"/>
                      <a:pt x="2708" y="26218"/>
                      <a:pt x="2411" y="26438"/>
                    </a:cubicBezTo>
                    <a:cubicBezTo>
                      <a:pt x="1991" y="26748"/>
                      <a:pt x="1757" y="26903"/>
                      <a:pt x="1702" y="26903"/>
                    </a:cubicBezTo>
                    <a:cubicBezTo>
                      <a:pt x="1655" y="26903"/>
                      <a:pt x="1732" y="26796"/>
                      <a:pt x="1927" y="26584"/>
                    </a:cubicBezTo>
                    <a:cubicBezTo>
                      <a:pt x="2102" y="26392"/>
                      <a:pt x="2434" y="25994"/>
                      <a:pt x="2662" y="25697"/>
                    </a:cubicBezTo>
                    <a:cubicBezTo>
                      <a:pt x="3113" y="25113"/>
                      <a:pt x="3748" y="24490"/>
                      <a:pt x="3880" y="24490"/>
                    </a:cubicBezTo>
                    <a:close/>
                    <a:moveTo>
                      <a:pt x="30602" y="0"/>
                    </a:moveTo>
                    <a:cubicBezTo>
                      <a:pt x="30554" y="0"/>
                      <a:pt x="30504" y="11"/>
                      <a:pt x="30455" y="36"/>
                    </a:cubicBezTo>
                    <a:cubicBezTo>
                      <a:pt x="29954" y="286"/>
                      <a:pt x="24337" y="4090"/>
                      <a:pt x="23284" y="4894"/>
                    </a:cubicBezTo>
                    <a:lnTo>
                      <a:pt x="22789" y="5271"/>
                    </a:lnTo>
                    <a:lnTo>
                      <a:pt x="22420" y="4993"/>
                    </a:lnTo>
                    <a:cubicBezTo>
                      <a:pt x="22216" y="4836"/>
                      <a:pt x="21795" y="4515"/>
                      <a:pt x="21477" y="4271"/>
                    </a:cubicBezTo>
                    <a:cubicBezTo>
                      <a:pt x="20640" y="3625"/>
                      <a:pt x="20001" y="3365"/>
                      <a:pt x="18736" y="3162"/>
                    </a:cubicBezTo>
                    <a:cubicBezTo>
                      <a:pt x="18145" y="3067"/>
                      <a:pt x="17581" y="3019"/>
                      <a:pt x="17044" y="3019"/>
                    </a:cubicBezTo>
                    <a:cubicBezTo>
                      <a:pt x="15853" y="3019"/>
                      <a:pt x="14804" y="3254"/>
                      <a:pt x="13932" y="3718"/>
                    </a:cubicBezTo>
                    <a:cubicBezTo>
                      <a:pt x="12784" y="4331"/>
                      <a:pt x="12252" y="5068"/>
                      <a:pt x="12344" y="5918"/>
                    </a:cubicBezTo>
                    <a:cubicBezTo>
                      <a:pt x="12389" y="6351"/>
                      <a:pt x="12428" y="6421"/>
                      <a:pt x="12753" y="6698"/>
                    </a:cubicBezTo>
                    <a:cubicBezTo>
                      <a:pt x="13185" y="7062"/>
                      <a:pt x="13566" y="7139"/>
                      <a:pt x="14975" y="7143"/>
                    </a:cubicBezTo>
                    <a:cubicBezTo>
                      <a:pt x="14986" y="7143"/>
                      <a:pt x="14996" y="7143"/>
                      <a:pt x="15006" y="7143"/>
                    </a:cubicBezTo>
                    <a:cubicBezTo>
                      <a:pt x="15985" y="7143"/>
                      <a:pt x="16871" y="7014"/>
                      <a:pt x="19807" y="6444"/>
                    </a:cubicBezTo>
                    <a:cubicBezTo>
                      <a:pt x="20735" y="6262"/>
                      <a:pt x="21495" y="6130"/>
                      <a:pt x="21600" y="6130"/>
                    </a:cubicBezTo>
                    <a:cubicBezTo>
                      <a:pt x="21609" y="6130"/>
                      <a:pt x="21614" y="6131"/>
                      <a:pt x="21612" y="6134"/>
                    </a:cubicBezTo>
                    <a:cubicBezTo>
                      <a:pt x="21595" y="6160"/>
                      <a:pt x="21210" y="6464"/>
                      <a:pt x="20763" y="6802"/>
                    </a:cubicBezTo>
                    <a:cubicBezTo>
                      <a:pt x="20318" y="7143"/>
                      <a:pt x="19570" y="7752"/>
                      <a:pt x="19109" y="8155"/>
                    </a:cubicBezTo>
                    <a:lnTo>
                      <a:pt x="18268" y="8887"/>
                    </a:lnTo>
                    <a:lnTo>
                      <a:pt x="17603" y="8919"/>
                    </a:lnTo>
                    <a:cubicBezTo>
                      <a:pt x="17455" y="8926"/>
                      <a:pt x="17207" y="8930"/>
                      <a:pt x="16908" y="8930"/>
                    </a:cubicBezTo>
                    <a:cubicBezTo>
                      <a:pt x="16464" y="8930"/>
                      <a:pt x="15908" y="8922"/>
                      <a:pt x="15399" y="8907"/>
                    </a:cubicBezTo>
                    <a:cubicBezTo>
                      <a:pt x="15217" y="8902"/>
                      <a:pt x="15038" y="8899"/>
                      <a:pt x="14864" y="8899"/>
                    </a:cubicBezTo>
                    <a:cubicBezTo>
                      <a:pt x="12957" y="8899"/>
                      <a:pt x="11527" y="9206"/>
                      <a:pt x="9937" y="9938"/>
                    </a:cubicBezTo>
                    <a:cubicBezTo>
                      <a:pt x="8089" y="10791"/>
                      <a:pt x="6828" y="12315"/>
                      <a:pt x="7022" y="13467"/>
                    </a:cubicBezTo>
                    <a:cubicBezTo>
                      <a:pt x="7073" y="13776"/>
                      <a:pt x="7146" y="13901"/>
                      <a:pt x="7368" y="14059"/>
                    </a:cubicBezTo>
                    <a:cubicBezTo>
                      <a:pt x="7545" y="14186"/>
                      <a:pt x="7679" y="14231"/>
                      <a:pt x="8016" y="14231"/>
                    </a:cubicBezTo>
                    <a:cubicBezTo>
                      <a:pt x="8130" y="14231"/>
                      <a:pt x="8268" y="14226"/>
                      <a:pt x="8439" y="14217"/>
                    </a:cubicBezTo>
                    <a:cubicBezTo>
                      <a:pt x="10244" y="14126"/>
                      <a:pt x="12206" y="13440"/>
                      <a:pt x="14356" y="12155"/>
                    </a:cubicBezTo>
                    <a:cubicBezTo>
                      <a:pt x="14518" y="12058"/>
                      <a:pt x="14635" y="11984"/>
                      <a:pt x="14662" y="11984"/>
                    </a:cubicBezTo>
                    <a:cubicBezTo>
                      <a:pt x="14717" y="11984"/>
                      <a:pt x="14376" y="12308"/>
                      <a:pt x="13214" y="13428"/>
                    </a:cubicBezTo>
                    <a:cubicBezTo>
                      <a:pt x="12579" y="14042"/>
                      <a:pt x="11921" y="14694"/>
                      <a:pt x="11745" y="14883"/>
                    </a:cubicBezTo>
                    <a:cubicBezTo>
                      <a:pt x="11447" y="15204"/>
                      <a:pt x="11360" y="15239"/>
                      <a:pt x="10314" y="15454"/>
                    </a:cubicBezTo>
                    <a:cubicBezTo>
                      <a:pt x="6770" y="16183"/>
                      <a:pt x="5864" y="16460"/>
                      <a:pt x="4524" y="17223"/>
                    </a:cubicBezTo>
                    <a:cubicBezTo>
                      <a:pt x="2864" y="18168"/>
                      <a:pt x="1769" y="19649"/>
                      <a:pt x="2101" y="20501"/>
                    </a:cubicBezTo>
                    <a:cubicBezTo>
                      <a:pt x="2218" y="20804"/>
                      <a:pt x="2560" y="20942"/>
                      <a:pt x="3194" y="20942"/>
                    </a:cubicBezTo>
                    <a:cubicBezTo>
                      <a:pt x="3245" y="20942"/>
                      <a:pt x="3298" y="20941"/>
                      <a:pt x="3354" y="20939"/>
                    </a:cubicBezTo>
                    <a:cubicBezTo>
                      <a:pt x="4488" y="20902"/>
                      <a:pt x="5932" y="20299"/>
                      <a:pt x="7484" y="19211"/>
                    </a:cubicBezTo>
                    <a:cubicBezTo>
                      <a:pt x="7901" y="18920"/>
                      <a:pt x="8096" y="18789"/>
                      <a:pt x="8133" y="18789"/>
                    </a:cubicBezTo>
                    <a:cubicBezTo>
                      <a:pt x="8159" y="18789"/>
                      <a:pt x="8112" y="18850"/>
                      <a:pt x="8011" y="18961"/>
                    </a:cubicBezTo>
                    <a:cubicBezTo>
                      <a:pt x="7490" y="19542"/>
                      <a:pt x="5967" y="21451"/>
                      <a:pt x="5453" y="22171"/>
                    </a:cubicBezTo>
                    <a:cubicBezTo>
                      <a:pt x="5061" y="22720"/>
                      <a:pt x="4770" y="23032"/>
                      <a:pt x="4140" y="23574"/>
                    </a:cubicBezTo>
                    <a:cubicBezTo>
                      <a:pt x="2999" y="24556"/>
                      <a:pt x="2420" y="25186"/>
                      <a:pt x="1566" y="26375"/>
                    </a:cubicBezTo>
                    <a:cubicBezTo>
                      <a:pt x="792" y="27453"/>
                      <a:pt x="584" y="27857"/>
                      <a:pt x="198" y="29036"/>
                    </a:cubicBezTo>
                    <a:cubicBezTo>
                      <a:pt x="33" y="29544"/>
                      <a:pt x="0" y="29813"/>
                      <a:pt x="58" y="30199"/>
                    </a:cubicBezTo>
                    <a:cubicBezTo>
                      <a:pt x="164" y="30924"/>
                      <a:pt x="576" y="31418"/>
                      <a:pt x="1141" y="31498"/>
                    </a:cubicBezTo>
                    <a:cubicBezTo>
                      <a:pt x="1216" y="31509"/>
                      <a:pt x="1297" y="31514"/>
                      <a:pt x="1382" y="31514"/>
                    </a:cubicBezTo>
                    <a:cubicBezTo>
                      <a:pt x="1818" y="31514"/>
                      <a:pt x="2360" y="31378"/>
                      <a:pt x="2771" y="31156"/>
                    </a:cubicBezTo>
                    <a:cubicBezTo>
                      <a:pt x="3136" y="30958"/>
                      <a:pt x="3316" y="30793"/>
                      <a:pt x="3720" y="30276"/>
                    </a:cubicBezTo>
                    <a:cubicBezTo>
                      <a:pt x="4321" y="29509"/>
                      <a:pt x="4662" y="28817"/>
                      <a:pt x="4999" y="27679"/>
                    </a:cubicBezTo>
                    <a:cubicBezTo>
                      <a:pt x="5338" y="26531"/>
                      <a:pt x="5533" y="25418"/>
                      <a:pt x="5666" y="23870"/>
                    </a:cubicBezTo>
                    <a:cubicBezTo>
                      <a:pt x="5765" y="22719"/>
                      <a:pt x="5800" y="22565"/>
                      <a:pt x="6038" y="22232"/>
                    </a:cubicBezTo>
                    <a:cubicBezTo>
                      <a:pt x="6408" y="21715"/>
                      <a:pt x="8144" y="19575"/>
                      <a:pt x="8495" y="19202"/>
                    </a:cubicBezTo>
                    <a:lnTo>
                      <a:pt x="8790" y="18889"/>
                    </a:lnTo>
                    <a:lnTo>
                      <a:pt x="8495" y="19567"/>
                    </a:lnTo>
                    <a:cubicBezTo>
                      <a:pt x="7042" y="22906"/>
                      <a:pt x="6857" y="24772"/>
                      <a:pt x="7910" y="25522"/>
                    </a:cubicBezTo>
                    <a:cubicBezTo>
                      <a:pt x="8116" y="25670"/>
                      <a:pt x="8236" y="25725"/>
                      <a:pt x="8425" y="25725"/>
                    </a:cubicBezTo>
                    <a:cubicBezTo>
                      <a:pt x="8489" y="25725"/>
                      <a:pt x="8560" y="25719"/>
                      <a:pt x="8645" y="25708"/>
                    </a:cubicBezTo>
                    <a:cubicBezTo>
                      <a:pt x="8863" y="25680"/>
                      <a:pt x="9153" y="25602"/>
                      <a:pt x="9280" y="25539"/>
                    </a:cubicBezTo>
                    <a:cubicBezTo>
                      <a:pt x="9962" y="25194"/>
                      <a:pt x="10928" y="23017"/>
                      <a:pt x="11227" y="21149"/>
                    </a:cubicBezTo>
                    <a:cubicBezTo>
                      <a:pt x="11409" y="20010"/>
                      <a:pt x="11497" y="18667"/>
                      <a:pt x="11480" y="17277"/>
                    </a:cubicBezTo>
                    <a:lnTo>
                      <a:pt x="11463" y="15926"/>
                    </a:lnTo>
                    <a:lnTo>
                      <a:pt x="12444" y="14944"/>
                    </a:lnTo>
                    <a:cubicBezTo>
                      <a:pt x="13439" y="13950"/>
                      <a:pt x="15933" y="11581"/>
                      <a:pt x="15997" y="11568"/>
                    </a:cubicBezTo>
                    <a:cubicBezTo>
                      <a:pt x="15997" y="11568"/>
                      <a:pt x="15997" y="11568"/>
                      <a:pt x="15997" y="11568"/>
                    </a:cubicBezTo>
                    <a:cubicBezTo>
                      <a:pt x="16014" y="11568"/>
                      <a:pt x="15658" y="12131"/>
                      <a:pt x="15200" y="12826"/>
                    </a:cubicBezTo>
                    <a:cubicBezTo>
                      <a:pt x="13279" y="15748"/>
                      <a:pt x="12812" y="16988"/>
                      <a:pt x="13049" y="18534"/>
                    </a:cubicBezTo>
                    <a:cubicBezTo>
                      <a:pt x="13178" y="19371"/>
                      <a:pt x="13483" y="19772"/>
                      <a:pt x="14013" y="19772"/>
                    </a:cubicBezTo>
                    <a:cubicBezTo>
                      <a:pt x="14166" y="19772"/>
                      <a:pt x="14337" y="19738"/>
                      <a:pt x="14529" y="19673"/>
                    </a:cubicBezTo>
                    <a:cubicBezTo>
                      <a:pt x="15435" y="19364"/>
                      <a:pt x="16290" y="18340"/>
                      <a:pt x="16909" y="16817"/>
                    </a:cubicBezTo>
                    <a:cubicBezTo>
                      <a:pt x="17499" y="15367"/>
                      <a:pt x="18130" y="12642"/>
                      <a:pt x="18327" y="10703"/>
                    </a:cubicBezTo>
                    <a:lnTo>
                      <a:pt x="18448" y="9494"/>
                    </a:lnTo>
                    <a:lnTo>
                      <a:pt x="19349" y="8717"/>
                    </a:lnTo>
                    <a:cubicBezTo>
                      <a:pt x="20542" y="7688"/>
                      <a:pt x="22373" y="6301"/>
                      <a:pt x="22526" y="6301"/>
                    </a:cubicBezTo>
                    <a:cubicBezTo>
                      <a:pt x="22534" y="6301"/>
                      <a:pt x="22537" y="6304"/>
                      <a:pt x="22536" y="6311"/>
                    </a:cubicBezTo>
                    <a:cubicBezTo>
                      <a:pt x="22507" y="6531"/>
                      <a:pt x="21813" y="8157"/>
                      <a:pt x="21088" y="9707"/>
                    </a:cubicBezTo>
                    <a:cubicBezTo>
                      <a:pt x="20017" y="11993"/>
                      <a:pt x="19584" y="13372"/>
                      <a:pt x="19545" y="14614"/>
                    </a:cubicBezTo>
                    <a:cubicBezTo>
                      <a:pt x="19514" y="15565"/>
                      <a:pt x="19832" y="16481"/>
                      <a:pt x="20311" y="16822"/>
                    </a:cubicBezTo>
                    <a:cubicBezTo>
                      <a:pt x="20404" y="16889"/>
                      <a:pt x="20527" y="16920"/>
                      <a:pt x="20668" y="16920"/>
                    </a:cubicBezTo>
                    <a:cubicBezTo>
                      <a:pt x="21184" y="16920"/>
                      <a:pt x="21938" y="16504"/>
                      <a:pt x="22350" y="15927"/>
                    </a:cubicBezTo>
                    <a:cubicBezTo>
                      <a:pt x="22694" y="15446"/>
                      <a:pt x="23181" y="14359"/>
                      <a:pt x="23483" y="13393"/>
                    </a:cubicBezTo>
                    <a:cubicBezTo>
                      <a:pt x="23730" y="12580"/>
                      <a:pt x="24138" y="10605"/>
                      <a:pt x="24086" y="10429"/>
                    </a:cubicBezTo>
                    <a:cubicBezTo>
                      <a:pt x="24077" y="10393"/>
                      <a:pt x="24066" y="10140"/>
                      <a:pt x="24066" y="9856"/>
                    </a:cubicBezTo>
                    <a:cubicBezTo>
                      <a:pt x="24065" y="9573"/>
                      <a:pt x="24046" y="9260"/>
                      <a:pt x="24022" y="9152"/>
                    </a:cubicBezTo>
                    <a:cubicBezTo>
                      <a:pt x="23999" y="9045"/>
                      <a:pt x="24026" y="8888"/>
                      <a:pt x="24082" y="8812"/>
                    </a:cubicBezTo>
                    <a:cubicBezTo>
                      <a:pt x="24135" y="8737"/>
                      <a:pt x="24147" y="8703"/>
                      <a:pt x="24116" y="8703"/>
                    </a:cubicBezTo>
                    <a:cubicBezTo>
                      <a:pt x="24104" y="8703"/>
                      <a:pt x="24085" y="8709"/>
                      <a:pt x="24059" y="8718"/>
                    </a:cubicBezTo>
                    <a:cubicBezTo>
                      <a:pt x="24048" y="8722"/>
                      <a:pt x="24038" y="8725"/>
                      <a:pt x="24029" y="8725"/>
                    </a:cubicBezTo>
                    <a:cubicBezTo>
                      <a:pt x="23958" y="8725"/>
                      <a:pt x="23918" y="8606"/>
                      <a:pt x="23884" y="8305"/>
                    </a:cubicBezTo>
                    <a:cubicBezTo>
                      <a:pt x="23857" y="8067"/>
                      <a:pt x="23824" y="7878"/>
                      <a:pt x="23810" y="7878"/>
                    </a:cubicBezTo>
                    <a:cubicBezTo>
                      <a:pt x="23809" y="7878"/>
                      <a:pt x="23808" y="7878"/>
                      <a:pt x="23808" y="7879"/>
                    </a:cubicBezTo>
                    <a:cubicBezTo>
                      <a:pt x="23807" y="7880"/>
                      <a:pt x="23806" y="7880"/>
                      <a:pt x="23805" y="7880"/>
                    </a:cubicBezTo>
                    <a:cubicBezTo>
                      <a:pt x="23744" y="7880"/>
                      <a:pt x="23256" y="6258"/>
                      <a:pt x="23229" y="5962"/>
                    </a:cubicBezTo>
                    <a:lnTo>
                      <a:pt x="23203" y="5683"/>
                    </a:lnTo>
                    <a:lnTo>
                      <a:pt x="24376" y="4848"/>
                    </a:lnTo>
                    <a:cubicBezTo>
                      <a:pt x="25415" y="4106"/>
                      <a:pt x="29417" y="1397"/>
                      <a:pt x="30474" y="718"/>
                    </a:cubicBezTo>
                    <a:cubicBezTo>
                      <a:pt x="30743" y="544"/>
                      <a:pt x="30863" y="421"/>
                      <a:pt x="30876" y="306"/>
                    </a:cubicBezTo>
                    <a:cubicBezTo>
                      <a:pt x="30896" y="128"/>
                      <a:pt x="30763" y="0"/>
                      <a:pt x="3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1684300" y="4736750"/>
                <a:ext cx="41525" cy="30700"/>
              </a:xfrm>
              <a:custGeom>
                <a:avLst/>
                <a:gdLst/>
                <a:ahLst/>
                <a:cxnLst/>
                <a:rect l="l" t="t" r="r" b="b"/>
                <a:pathLst>
                  <a:path w="1661" h="1228" extrusionOk="0">
                    <a:moveTo>
                      <a:pt x="1655" y="1"/>
                    </a:moveTo>
                    <a:cubicBezTo>
                      <a:pt x="1627" y="1"/>
                      <a:pt x="1461" y="126"/>
                      <a:pt x="1238" y="319"/>
                    </a:cubicBezTo>
                    <a:cubicBezTo>
                      <a:pt x="965" y="553"/>
                      <a:pt x="566" y="848"/>
                      <a:pt x="362" y="974"/>
                    </a:cubicBezTo>
                    <a:cubicBezTo>
                      <a:pt x="156" y="1098"/>
                      <a:pt x="1" y="1213"/>
                      <a:pt x="21" y="1227"/>
                    </a:cubicBezTo>
                    <a:cubicBezTo>
                      <a:pt x="22" y="1227"/>
                      <a:pt x="24" y="1228"/>
                      <a:pt x="26" y="1228"/>
                    </a:cubicBezTo>
                    <a:cubicBezTo>
                      <a:pt x="62" y="1228"/>
                      <a:pt x="232" y="1141"/>
                      <a:pt x="418" y="1031"/>
                    </a:cubicBezTo>
                    <a:cubicBezTo>
                      <a:pt x="837" y="775"/>
                      <a:pt x="1527" y="212"/>
                      <a:pt x="1652" y="19"/>
                    </a:cubicBezTo>
                    <a:cubicBezTo>
                      <a:pt x="1660" y="7"/>
                      <a:pt x="1661"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1663350" y="4685750"/>
                <a:ext cx="30500" cy="25975"/>
              </a:xfrm>
              <a:custGeom>
                <a:avLst/>
                <a:gdLst/>
                <a:ahLst/>
                <a:cxnLst/>
                <a:rect l="l" t="t" r="r" b="b"/>
                <a:pathLst>
                  <a:path w="1220" h="1039" extrusionOk="0">
                    <a:moveTo>
                      <a:pt x="1207" y="1"/>
                    </a:moveTo>
                    <a:cubicBezTo>
                      <a:pt x="1169" y="1"/>
                      <a:pt x="907" y="202"/>
                      <a:pt x="599" y="468"/>
                    </a:cubicBezTo>
                    <a:cubicBezTo>
                      <a:pt x="268" y="754"/>
                      <a:pt x="0" y="1012"/>
                      <a:pt x="4" y="1036"/>
                    </a:cubicBezTo>
                    <a:cubicBezTo>
                      <a:pt x="5" y="1038"/>
                      <a:pt x="6" y="1038"/>
                      <a:pt x="8" y="1038"/>
                    </a:cubicBezTo>
                    <a:cubicBezTo>
                      <a:pt x="42" y="1038"/>
                      <a:pt x="303" y="839"/>
                      <a:pt x="618" y="572"/>
                    </a:cubicBezTo>
                    <a:cubicBezTo>
                      <a:pt x="954" y="290"/>
                      <a:pt x="1220" y="36"/>
                      <a:pt x="1212" y="4"/>
                    </a:cubicBezTo>
                    <a:cubicBezTo>
                      <a:pt x="1211" y="2"/>
                      <a:pt x="1210" y="1"/>
                      <a:pt x="1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3"/>
            <p:cNvGrpSpPr/>
            <p:nvPr/>
          </p:nvGrpSpPr>
          <p:grpSpPr>
            <a:xfrm>
              <a:off x="8874300" y="3674100"/>
              <a:ext cx="323350" cy="484400"/>
              <a:chOff x="4573900" y="2075150"/>
              <a:chExt cx="323350" cy="484400"/>
            </a:xfrm>
          </p:grpSpPr>
          <p:sp>
            <p:nvSpPr>
              <p:cNvPr id="336" name="Google Shape;336;p3"/>
              <p:cNvSpPr/>
              <p:nvPr/>
            </p:nvSpPr>
            <p:spPr>
              <a:xfrm>
                <a:off x="4573900" y="2075150"/>
                <a:ext cx="323350" cy="484400"/>
              </a:xfrm>
              <a:custGeom>
                <a:avLst/>
                <a:gdLst/>
                <a:ahLst/>
                <a:cxnLst/>
                <a:rect l="l" t="t" r="r" b="b"/>
                <a:pathLst>
                  <a:path w="12934" h="19376" extrusionOk="0">
                    <a:moveTo>
                      <a:pt x="6035" y="751"/>
                    </a:moveTo>
                    <a:cubicBezTo>
                      <a:pt x="6045" y="751"/>
                      <a:pt x="6052" y="754"/>
                      <a:pt x="6058" y="760"/>
                    </a:cubicBezTo>
                    <a:cubicBezTo>
                      <a:pt x="6086" y="791"/>
                      <a:pt x="6046" y="900"/>
                      <a:pt x="5971" y="994"/>
                    </a:cubicBezTo>
                    <a:cubicBezTo>
                      <a:pt x="5911" y="1069"/>
                      <a:pt x="5840" y="1120"/>
                      <a:pt x="5800" y="1120"/>
                    </a:cubicBezTo>
                    <a:cubicBezTo>
                      <a:pt x="5790" y="1120"/>
                      <a:pt x="5782" y="1117"/>
                      <a:pt x="5777" y="1110"/>
                    </a:cubicBezTo>
                    <a:cubicBezTo>
                      <a:pt x="5748" y="1080"/>
                      <a:pt x="5789" y="970"/>
                      <a:pt x="5864" y="876"/>
                    </a:cubicBezTo>
                    <a:cubicBezTo>
                      <a:pt x="5924" y="801"/>
                      <a:pt x="5995" y="751"/>
                      <a:pt x="6035" y="751"/>
                    </a:cubicBezTo>
                    <a:close/>
                    <a:moveTo>
                      <a:pt x="6498" y="816"/>
                    </a:moveTo>
                    <a:cubicBezTo>
                      <a:pt x="6499" y="816"/>
                      <a:pt x="6499" y="816"/>
                      <a:pt x="6499" y="816"/>
                    </a:cubicBezTo>
                    <a:cubicBezTo>
                      <a:pt x="6534" y="816"/>
                      <a:pt x="6627" y="863"/>
                      <a:pt x="6702" y="915"/>
                    </a:cubicBezTo>
                    <a:cubicBezTo>
                      <a:pt x="6801" y="986"/>
                      <a:pt x="6649" y="1168"/>
                      <a:pt x="6186" y="1534"/>
                    </a:cubicBezTo>
                    <a:cubicBezTo>
                      <a:pt x="5703" y="1916"/>
                      <a:pt x="5465" y="2087"/>
                      <a:pt x="5391" y="2087"/>
                    </a:cubicBezTo>
                    <a:cubicBezTo>
                      <a:pt x="5344" y="2087"/>
                      <a:pt x="5362" y="2019"/>
                      <a:pt x="5424" y="1893"/>
                    </a:cubicBezTo>
                    <a:cubicBezTo>
                      <a:pt x="5539" y="1659"/>
                      <a:pt x="6380" y="816"/>
                      <a:pt x="6498" y="816"/>
                    </a:cubicBezTo>
                    <a:close/>
                    <a:moveTo>
                      <a:pt x="7420" y="1168"/>
                    </a:moveTo>
                    <a:cubicBezTo>
                      <a:pt x="7460" y="1168"/>
                      <a:pt x="7481" y="1188"/>
                      <a:pt x="7481" y="1228"/>
                    </a:cubicBezTo>
                    <a:cubicBezTo>
                      <a:pt x="7481" y="1367"/>
                      <a:pt x="6198" y="2319"/>
                      <a:pt x="6013" y="2319"/>
                    </a:cubicBezTo>
                    <a:cubicBezTo>
                      <a:pt x="6010" y="2319"/>
                      <a:pt x="6007" y="2318"/>
                      <a:pt x="6004" y="2318"/>
                    </a:cubicBezTo>
                    <a:cubicBezTo>
                      <a:pt x="5877" y="2291"/>
                      <a:pt x="6036" y="2109"/>
                      <a:pt x="6522" y="1725"/>
                    </a:cubicBezTo>
                    <a:cubicBezTo>
                      <a:pt x="6985" y="1360"/>
                      <a:pt x="7296" y="1168"/>
                      <a:pt x="7420" y="1168"/>
                    </a:cubicBezTo>
                    <a:close/>
                    <a:moveTo>
                      <a:pt x="9415" y="1878"/>
                    </a:moveTo>
                    <a:cubicBezTo>
                      <a:pt x="9416" y="1878"/>
                      <a:pt x="9417" y="1878"/>
                      <a:pt x="9418" y="1878"/>
                    </a:cubicBezTo>
                    <a:cubicBezTo>
                      <a:pt x="9508" y="1882"/>
                      <a:pt x="9678" y="1926"/>
                      <a:pt x="9795" y="1977"/>
                    </a:cubicBezTo>
                    <a:cubicBezTo>
                      <a:pt x="10005" y="2069"/>
                      <a:pt x="10005" y="2073"/>
                      <a:pt x="9758" y="2216"/>
                    </a:cubicBezTo>
                    <a:cubicBezTo>
                      <a:pt x="9617" y="2296"/>
                      <a:pt x="9529" y="2387"/>
                      <a:pt x="9559" y="2419"/>
                    </a:cubicBezTo>
                    <a:cubicBezTo>
                      <a:pt x="9564" y="2425"/>
                      <a:pt x="9573" y="2428"/>
                      <a:pt x="9585" y="2428"/>
                    </a:cubicBezTo>
                    <a:cubicBezTo>
                      <a:pt x="9642" y="2428"/>
                      <a:pt x="9765" y="2367"/>
                      <a:pt x="9898" y="2274"/>
                    </a:cubicBezTo>
                    <a:cubicBezTo>
                      <a:pt x="10029" y="2181"/>
                      <a:pt x="10150" y="2123"/>
                      <a:pt x="10208" y="2123"/>
                    </a:cubicBezTo>
                    <a:cubicBezTo>
                      <a:pt x="10222" y="2123"/>
                      <a:pt x="10232" y="2126"/>
                      <a:pt x="10238" y="2133"/>
                    </a:cubicBezTo>
                    <a:cubicBezTo>
                      <a:pt x="10267" y="2169"/>
                      <a:pt x="10071" y="2338"/>
                      <a:pt x="9802" y="2508"/>
                    </a:cubicBezTo>
                    <a:cubicBezTo>
                      <a:pt x="9532" y="2679"/>
                      <a:pt x="9335" y="2866"/>
                      <a:pt x="9365" y="2922"/>
                    </a:cubicBezTo>
                    <a:cubicBezTo>
                      <a:pt x="9391" y="2978"/>
                      <a:pt x="9358" y="3067"/>
                      <a:pt x="9294" y="3109"/>
                    </a:cubicBezTo>
                    <a:cubicBezTo>
                      <a:pt x="9263" y="3130"/>
                      <a:pt x="9242" y="3141"/>
                      <a:pt x="9230" y="3141"/>
                    </a:cubicBezTo>
                    <a:cubicBezTo>
                      <a:pt x="9209" y="3141"/>
                      <a:pt x="9218" y="3108"/>
                      <a:pt x="9256" y="3040"/>
                    </a:cubicBezTo>
                    <a:cubicBezTo>
                      <a:pt x="9297" y="2968"/>
                      <a:pt x="9299" y="2934"/>
                      <a:pt x="9256" y="2934"/>
                    </a:cubicBezTo>
                    <a:cubicBezTo>
                      <a:pt x="9233" y="2934"/>
                      <a:pt x="9197" y="2944"/>
                      <a:pt x="9148" y="2962"/>
                    </a:cubicBezTo>
                    <a:cubicBezTo>
                      <a:pt x="9090" y="2985"/>
                      <a:pt x="9052" y="2998"/>
                      <a:pt x="9031" y="2998"/>
                    </a:cubicBezTo>
                    <a:cubicBezTo>
                      <a:pt x="8994" y="2998"/>
                      <a:pt x="9016" y="2957"/>
                      <a:pt x="9088" y="2862"/>
                    </a:cubicBezTo>
                    <a:cubicBezTo>
                      <a:pt x="9187" y="2734"/>
                      <a:pt x="9190" y="2688"/>
                      <a:pt x="9100" y="2688"/>
                    </a:cubicBezTo>
                    <a:cubicBezTo>
                      <a:pt x="9034" y="2688"/>
                      <a:pt x="9006" y="2632"/>
                      <a:pt x="9040" y="2572"/>
                    </a:cubicBezTo>
                    <a:cubicBezTo>
                      <a:pt x="9077" y="2501"/>
                      <a:pt x="9148" y="2454"/>
                      <a:pt x="9211" y="2454"/>
                    </a:cubicBezTo>
                    <a:cubicBezTo>
                      <a:pt x="9276" y="2454"/>
                      <a:pt x="9294" y="2501"/>
                      <a:pt x="9255" y="2572"/>
                    </a:cubicBezTo>
                    <a:cubicBezTo>
                      <a:pt x="9216" y="2640"/>
                      <a:pt x="9234" y="2688"/>
                      <a:pt x="9298" y="2688"/>
                    </a:cubicBezTo>
                    <a:cubicBezTo>
                      <a:pt x="9362" y="2688"/>
                      <a:pt x="9432" y="2641"/>
                      <a:pt x="9470" y="2572"/>
                    </a:cubicBezTo>
                    <a:cubicBezTo>
                      <a:pt x="9509" y="2504"/>
                      <a:pt x="9482" y="2454"/>
                      <a:pt x="9407" y="2454"/>
                    </a:cubicBezTo>
                    <a:cubicBezTo>
                      <a:pt x="9329" y="2454"/>
                      <a:pt x="9357" y="2361"/>
                      <a:pt x="9474" y="2220"/>
                    </a:cubicBezTo>
                    <a:cubicBezTo>
                      <a:pt x="9602" y="2069"/>
                      <a:pt x="9645" y="1996"/>
                      <a:pt x="9614" y="1996"/>
                    </a:cubicBezTo>
                    <a:cubicBezTo>
                      <a:pt x="9572" y="1996"/>
                      <a:pt x="9389" y="2135"/>
                      <a:pt x="9095" y="2401"/>
                    </a:cubicBezTo>
                    <a:cubicBezTo>
                      <a:pt x="8819" y="2650"/>
                      <a:pt x="8624" y="2777"/>
                      <a:pt x="8520" y="2777"/>
                    </a:cubicBezTo>
                    <a:cubicBezTo>
                      <a:pt x="8461" y="2777"/>
                      <a:pt x="8432" y="2736"/>
                      <a:pt x="8434" y="2653"/>
                    </a:cubicBezTo>
                    <a:cubicBezTo>
                      <a:pt x="8435" y="2502"/>
                      <a:pt x="9227" y="1878"/>
                      <a:pt x="9415" y="1878"/>
                    </a:cubicBezTo>
                    <a:close/>
                    <a:moveTo>
                      <a:pt x="5728" y="2595"/>
                    </a:moveTo>
                    <a:cubicBezTo>
                      <a:pt x="5762" y="2595"/>
                      <a:pt x="5721" y="2650"/>
                      <a:pt x="5635" y="2759"/>
                    </a:cubicBezTo>
                    <a:cubicBezTo>
                      <a:pt x="5559" y="2854"/>
                      <a:pt x="5362" y="3012"/>
                      <a:pt x="5201" y="3105"/>
                    </a:cubicBezTo>
                    <a:cubicBezTo>
                      <a:pt x="5080" y="3175"/>
                      <a:pt x="5008" y="3209"/>
                      <a:pt x="4972" y="3209"/>
                    </a:cubicBezTo>
                    <a:cubicBezTo>
                      <a:pt x="4938" y="3209"/>
                      <a:pt x="4937" y="3178"/>
                      <a:pt x="4957" y="3116"/>
                    </a:cubicBezTo>
                    <a:cubicBezTo>
                      <a:pt x="4988" y="3027"/>
                      <a:pt x="5162" y="2878"/>
                      <a:pt x="5356" y="2774"/>
                    </a:cubicBezTo>
                    <a:cubicBezTo>
                      <a:pt x="5580" y="2654"/>
                      <a:pt x="5694" y="2595"/>
                      <a:pt x="5728" y="2595"/>
                    </a:cubicBezTo>
                    <a:close/>
                    <a:moveTo>
                      <a:pt x="10655" y="2279"/>
                    </a:moveTo>
                    <a:cubicBezTo>
                      <a:pt x="10728" y="2279"/>
                      <a:pt x="10753" y="2338"/>
                      <a:pt x="10727" y="2457"/>
                    </a:cubicBezTo>
                    <a:cubicBezTo>
                      <a:pt x="10715" y="2517"/>
                      <a:pt x="10741" y="2551"/>
                      <a:pt x="10791" y="2551"/>
                    </a:cubicBezTo>
                    <a:cubicBezTo>
                      <a:pt x="10808" y="2551"/>
                      <a:pt x="10828" y="2547"/>
                      <a:pt x="10850" y="2538"/>
                    </a:cubicBezTo>
                    <a:cubicBezTo>
                      <a:pt x="10884" y="2525"/>
                      <a:pt x="10940" y="2519"/>
                      <a:pt x="11009" y="2519"/>
                    </a:cubicBezTo>
                    <a:cubicBezTo>
                      <a:pt x="11113" y="2519"/>
                      <a:pt x="11244" y="2533"/>
                      <a:pt x="11367" y="2561"/>
                    </a:cubicBezTo>
                    <a:lnTo>
                      <a:pt x="11732" y="2641"/>
                    </a:lnTo>
                    <a:lnTo>
                      <a:pt x="10957" y="3071"/>
                    </a:lnTo>
                    <a:cubicBezTo>
                      <a:pt x="10426" y="3365"/>
                      <a:pt x="10093" y="3504"/>
                      <a:pt x="9988" y="3504"/>
                    </a:cubicBezTo>
                    <a:cubicBezTo>
                      <a:pt x="9858" y="3504"/>
                      <a:pt x="10071" y="3295"/>
                      <a:pt x="10678" y="2908"/>
                    </a:cubicBezTo>
                    <a:cubicBezTo>
                      <a:pt x="10997" y="2703"/>
                      <a:pt x="11150" y="2565"/>
                      <a:pt x="11092" y="2565"/>
                    </a:cubicBezTo>
                    <a:cubicBezTo>
                      <a:pt x="11060" y="2565"/>
                      <a:pt x="10964" y="2607"/>
                      <a:pt x="10797" y="2704"/>
                    </a:cubicBezTo>
                    <a:cubicBezTo>
                      <a:pt x="10716" y="2751"/>
                      <a:pt x="10667" y="2774"/>
                      <a:pt x="10644" y="2774"/>
                    </a:cubicBezTo>
                    <a:cubicBezTo>
                      <a:pt x="10621" y="2774"/>
                      <a:pt x="10625" y="2750"/>
                      <a:pt x="10651" y="2700"/>
                    </a:cubicBezTo>
                    <a:cubicBezTo>
                      <a:pt x="10697" y="2616"/>
                      <a:pt x="10703" y="2574"/>
                      <a:pt x="10670" y="2574"/>
                    </a:cubicBezTo>
                    <a:cubicBezTo>
                      <a:pt x="10614" y="2574"/>
                      <a:pt x="10444" y="2697"/>
                      <a:pt x="10171" y="2936"/>
                    </a:cubicBezTo>
                    <a:cubicBezTo>
                      <a:pt x="9961" y="3121"/>
                      <a:pt x="9711" y="3259"/>
                      <a:pt x="9588" y="3259"/>
                    </a:cubicBezTo>
                    <a:cubicBezTo>
                      <a:pt x="9579" y="3259"/>
                      <a:pt x="9570" y="3258"/>
                      <a:pt x="9563" y="3257"/>
                    </a:cubicBezTo>
                    <a:cubicBezTo>
                      <a:pt x="9410" y="3226"/>
                      <a:pt x="9504" y="3099"/>
                      <a:pt x="9956" y="2720"/>
                    </a:cubicBezTo>
                    <a:cubicBezTo>
                      <a:pt x="10305" y="2426"/>
                      <a:pt x="10541" y="2279"/>
                      <a:pt x="10655" y="2279"/>
                    </a:cubicBezTo>
                    <a:close/>
                    <a:moveTo>
                      <a:pt x="11231" y="3048"/>
                    </a:moveTo>
                    <a:cubicBezTo>
                      <a:pt x="11249" y="3048"/>
                      <a:pt x="11249" y="3063"/>
                      <a:pt x="11249" y="3085"/>
                    </a:cubicBezTo>
                    <a:cubicBezTo>
                      <a:pt x="11249" y="3206"/>
                      <a:pt x="10544" y="3666"/>
                      <a:pt x="10380" y="3666"/>
                    </a:cubicBezTo>
                    <a:cubicBezTo>
                      <a:pt x="10369" y="3666"/>
                      <a:pt x="10361" y="3664"/>
                      <a:pt x="10356" y="3660"/>
                    </a:cubicBezTo>
                    <a:cubicBezTo>
                      <a:pt x="10297" y="3622"/>
                      <a:pt x="10464" y="3465"/>
                      <a:pt x="10721" y="3317"/>
                    </a:cubicBezTo>
                    <a:cubicBezTo>
                      <a:pt x="11077" y="3114"/>
                      <a:pt x="11193" y="3048"/>
                      <a:pt x="11231" y="3048"/>
                    </a:cubicBezTo>
                    <a:close/>
                    <a:moveTo>
                      <a:pt x="11973" y="2973"/>
                    </a:moveTo>
                    <a:cubicBezTo>
                      <a:pt x="11975" y="2973"/>
                      <a:pt x="11976" y="2974"/>
                      <a:pt x="11976" y="2974"/>
                    </a:cubicBezTo>
                    <a:cubicBezTo>
                      <a:pt x="11991" y="2992"/>
                      <a:pt x="11976" y="3085"/>
                      <a:pt x="11940" y="3192"/>
                    </a:cubicBezTo>
                    <a:cubicBezTo>
                      <a:pt x="11904" y="3293"/>
                      <a:pt x="11707" y="3517"/>
                      <a:pt x="11515" y="3676"/>
                    </a:cubicBezTo>
                    <a:cubicBezTo>
                      <a:pt x="11319" y="3838"/>
                      <a:pt x="11186" y="3910"/>
                      <a:pt x="11060" y="3910"/>
                    </a:cubicBezTo>
                    <a:cubicBezTo>
                      <a:pt x="11014" y="3910"/>
                      <a:pt x="10968" y="3900"/>
                      <a:pt x="10921" y="3881"/>
                    </a:cubicBezTo>
                    <a:cubicBezTo>
                      <a:pt x="10713" y="3795"/>
                      <a:pt x="10750" y="3749"/>
                      <a:pt x="11320" y="3365"/>
                    </a:cubicBezTo>
                    <a:cubicBezTo>
                      <a:pt x="11651" y="3145"/>
                      <a:pt x="11938" y="2973"/>
                      <a:pt x="11973" y="2973"/>
                    </a:cubicBezTo>
                    <a:close/>
                    <a:moveTo>
                      <a:pt x="4655" y="4448"/>
                    </a:moveTo>
                    <a:cubicBezTo>
                      <a:pt x="4669" y="4448"/>
                      <a:pt x="4676" y="4461"/>
                      <a:pt x="4676" y="4488"/>
                    </a:cubicBezTo>
                    <a:cubicBezTo>
                      <a:pt x="4676" y="4507"/>
                      <a:pt x="4563" y="4627"/>
                      <a:pt x="4434" y="4746"/>
                    </a:cubicBezTo>
                    <a:lnTo>
                      <a:pt x="4192" y="4967"/>
                    </a:lnTo>
                    <a:lnTo>
                      <a:pt x="4394" y="4711"/>
                    </a:lnTo>
                    <a:cubicBezTo>
                      <a:pt x="4532" y="4535"/>
                      <a:pt x="4618" y="4448"/>
                      <a:pt x="4655" y="4448"/>
                    </a:cubicBezTo>
                    <a:close/>
                    <a:moveTo>
                      <a:pt x="7942" y="1287"/>
                    </a:moveTo>
                    <a:cubicBezTo>
                      <a:pt x="7999" y="1287"/>
                      <a:pt x="7957" y="1403"/>
                      <a:pt x="7844" y="1544"/>
                    </a:cubicBezTo>
                    <a:lnTo>
                      <a:pt x="7664" y="1770"/>
                    </a:lnTo>
                    <a:cubicBezTo>
                      <a:pt x="7649" y="1760"/>
                      <a:pt x="7630" y="1752"/>
                      <a:pt x="7597" y="1752"/>
                    </a:cubicBezTo>
                    <a:cubicBezTo>
                      <a:pt x="7543" y="1752"/>
                      <a:pt x="7434" y="1842"/>
                      <a:pt x="7355" y="1946"/>
                    </a:cubicBezTo>
                    <a:cubicBezTo>
                      <a:pt x="7282" y="2042"/>
                      <a:pt x="7251" y="2087"/>
                      <a:pt x="7276" y="2087"/>
                    </a:cubicBezTo>
                    <a:cubicBezTo>
                      <a:pt x="7295" y="2087"/>
                      <a:pt x="7350" y="2058"/>
                      <a:pt x="7447" y="2002"/>
                    </a:cubicBezTo>
                    <a:cubicBezTo>
                      <a:pt x="7625" y="1898"/>
                      <a:pt x="7705" y="1815"/>
                      <a:pt x="7677" y="1776"/>
                    </a:cubicBezTo>
                    <a:lnTo>
                      <a:pt x="7965" y="1596"/>
                    </a:lnTo>
                    <a:cubicBezTo>
                      <a:pt x="8094" y="1514"/>
                      <a:pt x="8167" y="1468"/>
                      <a:pt x="8183" y="1468"/>
                    </a:cubicBezTo>
                    <a:cubicBezTo>
                      <a:pt x="8203" y="1468"/>
                      <a:pt x="8116" y="1553"/>
                      <a:pt x="7911" y="1748"/>
                    </a:cubicBezTo>
                    <a:lnTo>
                      <a:pt x="7535" y="2104"/>
                    </a:lnTo>
                    <a:lnTo>
                      <a:pt x="7535" y="2104"/>
                    </a:lnTo>
                    <a:lnTo>
                      <a:pt x="7842" y="2052"/>
                    </a:lnTo>
                    <a:cubicBezTo>
                      <a:pt x="8015" y="2022"/>
                      <a:pt x="8229" y="1922"/>
                      <a:pt x="8331" y="1819"/>
                    </a:cubicBezTo>
                    <a:cubicBezTo>
                      <a:pt x="8450" y="1702"/>
                      <a:pt x="8638" y="1638"/>
                      <a:pt x="8792" y="1638"/>
                    </a:cubicBezTo>
                    <a:cubicBezTo>
                      <a:pt x="8904" y="1638"/>
                      <a:pt x="8998" y="1671"/>
                      <a:pt x="9037" y="1741"/>
                    </a:cubicBezTo>
                    <a:cubicBezTo>
                      <a:pt x="9096" y="1844"/>
                      <a:pt x="8275" y="2572"/>
                      <a:pt x="8104" y="2572"/>
                    </a:cubicBezTo>
                    <a:cubicBezTo>
                      <a:pt x="8060" y="2572"/>
                      <a:pt x="7958" y="2494"/>
                      <a:pt x="7862" y="2391"/>
                    </a:cubicBezTo>
                    <a:cubicBezTo>
                      <a:pt x="7791" y="2315"/>
                      <a:pt x="7709" y="2273"/>
                      <a:pt x="7641" y="2273"/>
                    </a:cubicBezTo>
                    <a:cubicBezTo>
                      <a:pt x="7614" y="2273"/>
                      <a:pt x="7590" y="2279"/>
                      <a:pt x="7570" y="2292"/>
                    </a:cubicBezTo>
                    <a:cubicBezTo>
                      <a:pt x="7541" y="2313"/>
                      <a:pt x="7519" y="2322"/>
                      <a:pt x="7507" y="2322"/>
                    </a:cubicBezTo>
                    <a:cubicBezTo>
                      <a:pt x="7488" y="2322"/>
                      <a:pt x="7489" y="2300"/>
                      <a:pt x="7511" y="2258"/>
                    </a:cubicBezTo>
                    <a:cubicBezTo>
                      <a:pt x="7563" y="2167"/>
                      <a:pt x="7524" y="2127"/>
                      <a:pt x="7437" y="2127"/>
                    </a:cubicBezTo>
                    <a:cubicBezTo>
                      <a:pt x="7272" y="2127"/>
                      <a:pt x="6937" y="2267"/>
                      <a:pt x="6713" y="2473"/>
                    </a:cubicBezTo>
                    <a:cubicBezTo>
                      <a:pt x="6525" y="2644"/>
                      <a:pt x="6453" y="2742"/>
                      <a:pt x="6511" y="2742"/>
                    </a:cubicBezTo>
                    <a:cubicBezTo>
                      <a:pt x="6523" y="2742"/>
                      <a:pt x="6540" y="2738"/>
                      <a:pt x="6562" y="2730"/>
                    </a:cubicBezTo>
                    <a:cubicBezTo>
                      <a:pt x="6617" y="2711"/>
                      <a:pt x="6654" y="2700"/>
                      <a:pt x="6673" y="2700"/>
                    </a:cubicBezTo>
                    <a:cubicBezTo>
                      <a:pt x="6717" y="2700"/>
                      <a:pt x="6666" y="2757"/>
                      <a:pt x="6508" y="2901"/>
                    </a:cubicBezTo>
                    <a:cubicBezTo>
                      <a:pt x="6347" y="3048"/>
                      <a:pt x="6298" y="3148"/>
                      <a:pt x="6385" y="3154"/>
                    </a:cubicBezTo>
                    <a:cubicBezTo>
                      <a:pt x="6504" y="3159"/>
                      <a:pt x="6504" y="3194"/>
                      <a:pt x="6391" y="3346"/>
                    </a:cubicBezTo>
                    <a:cubicBezTo>
                      <a:pt x="6312" y="3450"/>
                      <a:pt x="6238" y="3610"/>
                      <a:pt x="6225" y="3709"/>
                    </a:cubicBezTo>
                    <a:cubicBezTo>
                      <a:pt x="6173" y="4072"/>
                      <a:pt x="5818" y="4467"/>
                      <a:pt x="4936" y="5146"/>
                    </a:cubicBezTo>
                    <a:cubicBezTo>
                      <a:pt x="4450" y="5519"/>
                      <a:pt x="4027" y="5812"/>
                      <a:pt x="3971" y="5812"/>
                    </a:cubicBezTo>
                    <a:cubicBezTo>
                      <a:pt x="3969" y="5812"/>
                      <a:pt x="3967" y="5812"/>
                      <a:pt x="3966" y="5811"/>
                    </a:cubicBezTo>
                    <a:cubicBezTo>
                      <a:pt x="3863" y="5701"/>
                      <a:pt x="4064" y="5419"/>
                      <a:pt x="4461" y="5113"/>
                    </a:cubicBezTo>
                    <a:cubicBezTo>
                      <a:pt x="4699" y="4931"/>
                      <a:pt x="4869" y="4734"/>
                      <a:pt x="4837" y="4675"/>
                    </a:cubicBezTo>
                    <a:cubicBezTo>
                      <a:pt x="4807" y="4618"/>
                      <a:pt x="5118" y="4273"/>
                      <a:pt x="5538" y="3898"/>
                    </a:cubicBezTo>
                    <a:cubicBezTo>
                      <a:pt x="5957" y="3524"/>
                      <a:pt x="6268" y="3203"/>
                      <a:pt x="6238" y="3175"/>
                    </a:cubicBezTo>
                    <a:cubicBezTo>
                      <a:pt x="6210" y="3147"/>
                      <a:pt x="6241" y="3047"/>
                      <a:pt x="6304" y="2964"/>
                    </a:cubicBezTo>
                    <a:cubicBezTo>
                      <a:pt x="6373" y="2870"/>
                      <a:pt x="6379" y="2807"/>
                      <a:pt x="6313" y="2807"/>
                    </a:cubicBezTo>
                    <a:cubicBezTo>
                      <a:pt x="6153" y="2807"/>
                      <a:pt x="5960" y="3107"/>
                      <a:pt x="6052" y="3216"/>
                    </a:cubicBezTo>
                    <a:cubicBezTo>
                      <a:pt x="6079" y="3247"/>
                      <a:pt x="6084" y="3262"/>
                      <a:pt x="6069" y="3262"/>
                    </a:cubicBezTo>
                    <a:cubicBezTo>
                      <a:pt x="6058" y="3262"/>
                      <a:pt x="6036" y="3253"/>
                      <a:pt x="6003" y="3234"/>
                    </a:cubicBezTo>
                    <a:cubicBezTo>
                      <a:pt x="5996" y="3229"/>
                      <a:pt x="5986" y="3227"/>
                      <a:pt x="5975" y="3227"/>
                    </a:cubicBezTo>
                    <a:cubicBezTo>
                      <a:pt x="5869" y="3227"/>
                      <a:pt x="5593" y="3404"/>
                      <a:pt x="5302" y="3659"/>
                    </a:cubicBezTo>
                    <a:cubicBezTo>
                      <a:pt x="4805" y="4097"/>
                      <a:pt x="4582" y="4284"/>
                      <a:pt x="4523" y="4284"/>
                    </a:cubicBezTo>
                    <a:cubicBezTo>
                      <a:pt x="4486" y="4284"/>
                      <a:pt x="4514" y="4211"/>
                      <a:pt x="4580" y="4080"/>
                    </a:cubicBezTo>
                    <a:cubicBezTo>
                      <a:pt x="4656" y="3929"/>
                      <a:pt x="4714" y="3765"/>
                      <a:pt x="4706" y="3723"/>
                    </a:cubicBezTo>
                    <a:cubicBezTo>
                      <a:pt x="4696" y="3682"/>
                      <a:pt x="4769" y="3576"/>
                      <a:pt x="4866" y="3489"/>
                    </a:cubicBezTo>
                    <a:cubicBezTo>
                      <a:pt x="4934" y="3429"/>
                      <a:pt x="4973" y="3399"/>
                      <a:pt x="4987" y="3399"/>
                    </a:cubicBezTo>
                    <a:cubicBezTo>
                      <a:pt x="5000" y="3399"/>
                      <a:pt x="4991" y="3423"/>
                      <a:pt x="4964" y="3472"/>
                    </a:cubicBezTo>
                    <a:cubicBezTo>
                      <a:pt x="4910" y="3567"/>
                      <a:pt x="4897" y="3615"/>
                      <a:pt x="4929" y="3615"/>
                    </a:cubicBezTo>
                    <a:cubicBezTo>
                      <a:pt x="4990" y="3615"/>
                      <a:pt x="5219" y="3431"/>
                      <a:pt x="5626" y="3056"/>
                    </a:cubicBezTo>
                    <a:cubicBezTo>
                      <a:pt x="6337" y="2399"/>
                      <a:pt x="7795" y="1287"/>
                      <a:pt x="7942" y="1287"/>
                    </a:cubicBezTo>
                    <a:close/>
                    <a:moveTo>
                      <a:pt x="3719" y="7014"/>
                    </a:moveTo>
                    <a:cubicBezTo>
                      <a:pt x="3782" y="7014"/>
                      <a:pt x="3801" y="7061"/>
                      <a:pt x="3763" y="7132"/>
                    </a:cubicBezTo>
                    <a:cubicBezTo>
                      <a:pt x="3724" y="7201"/>
                      <a:pt x="3653" y="7248"/>
                      <a:pt x="3591" y="7248"/>
                    </a:cubicBezTo>
                    <a:cubicBezTo>
                      <a:pt x="3525" y="7248"/>
                      <a:pt x="3508" y="7201"/>
                      <a:pt x="3546" y="7132"/>
                    </a:cubicBezTo>
                    <a:cubicBezTo>
                      <a:pt x="3585" y="7061"/>
                      <a:pt x="3656" y="7014"/>
                      <a:pt x="3719" y="7014"/>
                    </a:cubicBezTo>
                    <a:close/>
                    <a:moveTo>
                      <a:pt x="5594" y="4955"/>
                    </a:moveTo>
                    <a:cubicBezTo>
                      <a:pt x="5649" y="4955"/>
                      <a:pt x="5616" y="5087"/>
                      <a:pt x="5476" y="5319"/>
                    </a:cubicBezTo>
                    <a:cubicBezTo>
                      <a:pt x="5376" y="5486"/>
                      <a:pt x="5007" y="5839"/>
                      <a:pt x="4662" y="6102"/>
                    </a:cubicBezTo>
                    <a:cubicBezTo>
                      <a:pt x="4315" y="6364"/>
                      <a:pt x="4055" y="6606"/>
                      <a:pt x="4085" y="6638"/>
                    </a:cubicBezTo>
                    <a:cubicBezTo>
                      <a:pt x="4113" y="6669"/>
                      <a:pt x="4081" y="6773"/>
                      <a:pt x="4021" y="6856"/>
                    </a:cubicBezTo>
                    <a:cubicBezTo>
                      <a:pt x="3942" y="6961"/>
                      <a:pt x="3941" y="7013"/>
                      <a:pt x="4017" y="7013"/>
                    </a:cubicBezTo>
                    <a:cubicBezTo>
                      <a:pt x="4081" y="7013"/>
                      <a:pt x="4155" y="6966"/>
                      <a:pt x="4188" y="6902"/>
                    </a:cubicBezTo>
                    <a:cubicBezTo>
                      <a:pt x="4220" y="6842"/>
                      <a:pt x="4458" y="6621"/>
                      <a:pt x="4707" y="6423"/>
                    </a:cubicBezTo>
                    <a:cubicBezTo>
                      <a:pt x="4870" y="6292"/>
                      <a:pt x="4961" y="6222"/>
                      <a:pt x="4976" y="6222"/>
                    </a:cubicBezTo>
                    <a:cubicBezTo>
                      <a:pt x="4997" y="6222"/>
                      <a:pt x="4867" y="6359"/>
                      <a:pt x="4572" y="6661"/>
                    </a:cubicBezTo>
                    <a:cubicBezTo>
                      <a:pt x="4249" y="6993"/>
                      <a:pt x="3833" y="7382"/>
                      <a:pt x="3656" y="7516"/>
                    </a:cubicBezTo>
                    <a:lnTo>
                      <a:pt x="3333" y="7762"/>
                    </a:lnTo>
                    <a:lnTo>
                      <a:pt x="3593" y="7446"/>
                    </a:lnTo>
                    <a:cubicBezTo>
                      <a:pt x="3875" y="7106"/>
                      <a:pt x="3965" y="6809"/>
                      <a:pt x="3808" y="6809"/>
                    </a:cubicBezTo>
                    <a:cubicBezTo>
                      <a:pt x="3787" y="6809"/>
                      <a:pt x="3761" y="6814"/>
                      <a:pt x="3731" y="6826"/>
                    </a:cubicBezTo>
                    <a:cubicBezTo>
                      <a:pt x="3725" y="6828"/>
                      <a:pt x="3721" y="6829"/>
                      <a:pt x="3717" y="6829"/>
                    </a:cubicBezTo>
                    <a:cubicBezTo>
                      <a:pt x="3658" y="6829"/>
                      <a:pt x="3905" y="6531"/>
                      <a:pt x="4302" y="6124"/>
                    </a:cubicBezTo>
                    <a:cubicBezTo>
                      <a:pt x="4613" y="5806"/>
                      <a:pt x="4770" y="5625"/>
                      <a:pt x="4738" y="5625"/>
                    </a:cubicBezTo>
                    <a:cubicBezTo>
                      <a:pt x="4726" y="5625"/>
                      <a:pt x="4686" y="5652"/>
                      <a:pt x="4615" y="5709"/>
                    </a:cubicBezTo>
                    <a:cubicBezTo>
                      <a:pt x="4366" y="5910"/>
                      <a:pt x="4113" y="6142"/>
                      <a:pt x="4040" y="6240"/>
                    </a:cubicBezTo>
                    <a:cubicBezTo>
                      <a:pt x="3949" y="6360"/>
                      <a:pt x="3855" y="6424"/>
                      <a:pt x="3791" y="6424"/>
                    </a:cubicBezTo>
                    <a:cubicBezTo>
                      <a:pt x="3742" y="6424"/>
                      <a:pt x="3711" y="6387"/>
                      <a:pt x="3711" y="6311"/>
                    </a:cubicBezTo>
                    <a:cubicBezTo>
                      <a:pt x="3711" y="6163"/>
                      <a:pt x="4853" y="5328"/>
                      <a:pt x="5043" y="5328"/>
                    </a:cubicBezTo>
                    <a:cubicBezTo>
                      <a:pt x="5049" y="5328"/>
                      <a:pt x="5054" y="5329"/>
                      <a:pt x="5058" y="5331"/>
                    </a:cubicBezTo>
                    <a:cubicBezTo>
                      <a:pt x="5065" y="5333"/>
                      <a:pt x="5073" y="5335"/>
                      <a:pt x="5083" y="5335"/>
                    </a:cubicBezTo>
                    <a:cubicBezTo>
                      <a:pt x="5155" y="5335"/>
                      <a:pt x="5277" y="5255"/>
                      <a:pt x="5374" y="5142"/>
                    </a:cubicBezTo>
                    <a:cubicBezTo>
                      <a:pt x="5482" y="5014"/>
                      <a:pt x="5557" y="4955"/>
                      <a:pt x="5594" y="4955"/>
                    </a:cubicBezTo>
                    <a:close/>
                    <a:moveTo>
                      <a:pt x="4667" y="6899"/>
                    </a:moveTo>
                    <a:cubicBezTo>
                      <a:pt x="4685" y="6899"/>
                      <a:pt x="4608" y="7067"/>
                      <a:pt x="4495" y="7276"/>
                    </a:cubicBezTo>
                    <a:cubicBezTo>
                      <a:pt x="4381" y="7489"/>
                      <a:pt x="4071" y="7835"/>
                      <a:pt x="3789" y="8061"/>
                    </a:cubicBezTo>
                    <a:cubicBezTo>
                      <a:pt x="3466" y="8322"/>
                      <a:pt x="3334" y="8496"/>
                      <a:pt x="3418" y="8551"/>
                    </a:cubicBezTo>
                    <a:cubicBezTo>
                      <a:pt x="3435" y="8562"/>
                      <a:pt x="3457" y="8568"/>
                      <a:pt x="3484" y="8568"/>
                    </a:cubicBezTo>
                    <a:cubicBezTo>
                      <a:pt x="3562" y="8568"/>
                      <a:pt x="3671" y="8519"/>
                      <a:pt x="3751" y="8440"/>
                    </a:cubicBezTo>
                    <a:cubicBezTo>
                      <a:pt x="3832" y="8360"/>
                      <a:pt x="3881" y="8321"/>
                      <a:pt x="3904" y="8321"/>
                    </a:cubicBezTo>
                    <a:cubicBezTo>
                      <a:pt x="3923" y="8321"/>
                      <a:pt x="3923" y="8349"/>
                      <a:pt x="3908" y="8405"/>
                    </a:cubicBezTo>
                    <a:cubicBezTo>
                      <a:pt x="3881" y="8493"/>
                      <a:pt x="3740" y="8656"/>
                      <a:pt x="3600" y="8757"/>
                    </a:cubicBezTo>
                    <a:cubicBezTo>
                      <a:pt x="3514" y="8819"/>
                      <a:pt x="3453" y="8851"/>
                      <a:pt x="3426" y="8851"/>
                    </a:cubicBezTo>
                    <a:cubicBezTo>
                      <a:pt x="3405" y="8851"/>
                      <a:pt x="3403" y="8833"/>
                      <a:pt x="3423" y="8798"/>
                    </a:cubicBezTo>
                    <a:cubicBezTo>
                      <a:pt x="3468" y="8716"/>
                      <a:pt x="3465" y="8652"/>
                      <a:pt x="3413" y="8652"/>
                    </a:cubicBezTo>
                    <a:cubicBezTo>
                      <a:pt x="3363" y="8652"/>
                      <a:pt x="3251" y="8718"/>
                      <a:pt x="3164" y="8798"/>
                    </a:cubicBezTo>
                    <a:cubicBezTo>
                      <a:pt x="3102" y="8857"/>
                      <a:pt x="3068" y="8886"/>
                      <a:pt x="3062" y="8886"/>
                    </a:cubicBezTo>
                    <a:cubicBezTo>
                      <a:pt x="3056" y="8886"/>
                      <a:pt x="3080" y="8853"/>
                      <a:pt x="3132" y="8786"/>
                    </a:cubicBezTo>
                    <a:cubicBezTo>
                      <a:pt x="3203" y="8696"/>
                      <a:pt x="3232" y="8559"/>
                      <a:pt x="3203" y="8465"/>
                    </a:cubicBezTo>
                    <a:cubicBezTo>
                      <a:pt x="3173" y="8378"/>
                      <a:pt x="3219" y="8208"/>
                      <a:pt x="3298" y="8103"/>
                    </a:cubicBezTo>
                    <a:cubicBezTo>
                      <a:pt x="3438" y="7915"/>
                      <a:pt x="4595" y="6899"/>
                      <a:pt x="4667" y="6899"/>
                    </a:cubicBezTo>
                    <a:cubicBezTo>
                      <a:pt x="4667" y="6899"/>
                      <a:pt x="4667" y="6899"/>
                      <a:pt x="4667" y="6899"/>
                    </a:cubicBezTo>
                    <a:close/>
                    <a:moveTo>
                      <a:pt x="3256" y="9124"/>
                    </a:moveTo>
                    <a:cubicBezTo>
                      <a:pt x="3285" y="9124"/>
                      <a:pt x="3254" y="9180"/>
                      <a:pt x="3165" y="9293"/>
                    </a:cubicBezTo>
                    <a:cubicBezTo>
                      <a:pt x="3107" y="9367"/>
                      <a:pt x="3039" y="9415"/>
                      <a:pt x="2998" y="9415"/>
                    </a:cubicBezTo>
                    <a:cubicBezTo>
                      <a:pt x="2986" y="9415"/>
                      <a:pt x="2977" y="9411"/>
                      <a:pt x="2970" y="9404"/>
                    </a:cubicBezTo>
                    <a:cubicBezTo>
                      <a:pt x="2938" y="9370"/>
                      <a:pt x="2988" y="9290"/>
                      <a:pt x="3072" y="9227"/>
                    </a:cubicBezTo>
                    <a:cubicBezTo>
                      <a:pt x="3171" y="9158"/>
                      <a:pt x="3232" y="9124"/>
                      <a:pt x="3256" y="9124"/>
                    </a:cubicBezTo>
                    <a:close/>
                    <a:moveTo>
                      <a:pt x="3688" y="9056"/>
                    </a:moveTo>
                    <a:cubicBezTo>
                      <a:pt x="3692" y="9056"/>
                      <a:pt x="3695" y="9057"/>
                      <a:pt x="3698" y="9060"/>
                    </a:cubicBezTo>
                    <a:cubicBezTo>
                      <a:pt x="3727" y="9092"/>
                      <a:pt x="3561" y="9328"/>
                      <a:pt x="3331" y="9587"/>
                    </a:cubicBezTo>
                    <a:cubicBezTo>
                      <a:pt x="3119" y="9823"/>
                      <a:pt x="2919" y="10000"/>
                      <a:pt x="2867" y="10000"/>
                    </a:cubicBezTo>
                    <a:cubicBezTo>
                      <a:pt x="2863" y="10000"/>
                      <a:pt x="2860" y="9999"/>
                      <a:pt x="2858" y="9996"/>
                    </a:cubicBezTo>
                    <a:cubicBezTo>
                      <a:pt x="2828" y="9963"/>
                      <a:pt x="2992" y="9726"/>
                      <a:pt x="3224" y="9468"/>
                    </a:cubicBezTo>
                    <a:cubicBezTo>
                      <a:pt x="3439" y="9231"/>
                      <a:pt x="3636" y="9056"/>
                      <a:pt x="3688" y="9056"/>
                    </a:cubicBezTo>
                    <a:close/>
                    <a:moveTo>
                      <a:pt x="3771" y="9407"/>
                    </a:moveTo>
                    <a:cubicBezTo>
                      <a:pt x="3783" y="9407"/>
                      <a:pt x="3793" y="9411"/>
                      <a:pt x="3799" y="9418"/>
                    </a:cubicBezTo>
                    <a:cubicBezTo>
                      <a:pt x="3833" y="9453"/>
                      <a:pt x="3789" y="9532"/>
                      <a:pt x="3703" y="9594"/>
                    </a:cubicBezTo>
                    <a:cubicBezTo>
                      <a:pt x="3640" y="9638"/>
                      <a:pt x="3636" y="9660"/>
                      <a:pt x="3693" y="9660"/>
                    </a:cubicBezTo>
                    <a:cubicBezTo>
                      <a:pt x="3732" y="9660"/>
                      <a:pt x="3800" y="9650"/>
                      <a:pt x="3897" y="9628"/>
                    </a:cubicBezTo>
                    <a:cubicBezTo>
                      <a:pt x="4000" y="9606"/>
                      <a:pt x="4093" y="9595"/>
                      <a:pt x="4156" y="9595"/>
                    </a:cubicBezTo>
                    <a:cubicBezTo>
                      <a:pt x="4212" y="9595"/>
                      <a:pt x="4246" y="9604"/>
                      <a:pt x="4246" y="9622"/>
                    </a:cubicBezTo>
                    <a:cubicBezTo>
                      <a:pt x="4246" y="9746"/>
                      <a:pt x="3145" y="10639"/>
                      <a:pt x="2996" y="10639"/>
                    </a:cubicBezTo>
                    <a:cubicBezTo>
                      <a:pt x="2687" y="10638"/>
                      <a:pt x="2847" y="10213"/>
                      <a:pt x="3235" y="10010"/>
                    </a:cubicBezTo>
                    <a:cubicBezTo>
                      <a:pt x="3450" y="9899"/>
                      <a:pt x="3593" y="9778"/>
                      <a:pt x="3557" y="9739"/>
                    </a:cubicBezTo>
                    <a:cubicBezTo>
                      <a:pt x="3524" y="9702"/>
                      <a:pt x="3552" y="9594"/>
                      <a:pt x="3617" y="9512"/>
                    </a:cubicBezTo>
                    <a:cubicBezTo>
                      <a:pt x="3666" y="9449"/>
                      <a:pt x="3731" y="9407"/>
                      <a:pt x="3771" y="9407"/>
                    </a:cubicBezTo>
                    <a:close/>
                    <a:moveTo>
                      <a:pt x="4846" y="9817"/>
                    </a:moveTo>
                    <a:cubicBezTo>
                      <a:pt x="4944" y="9817"/>
                      <a:pt x="5001" y="9855"/>
                      <a:pt x="5001" y="9936"/>
                    </a:cubicBezTo>
                    <a:cubicBezTo>
                      <a:pt x="5001" y="10007"/>
                      <a:pt x="4969" y="10055"/>
                      <a:pt x="4921" y="10059"/>
                    </a:cubicBezTo>
                    <a:cubicBezTo>
                      <a:pt x="4876" y="10062"/>
                      <a:pt x="4626" y="10276"/>
                      <a:pt x="4355" y="10538"/>
                    </a:cubicBezTo>
                    <a:cubicBezTo>
                      <a:pt x="4099" y="10789"/>
                      <a:pt x="3997" y="10910"/>
                      <a:pt x="4030" y="10910"/>
                    </a:cubicBezTo>
                    <a:cubicBezTo>
                      <a:pt x="4070" y="10910"/>
                      <a:pt x="4309" y="10731"/>
                      <a:pt x="4710" y="10388"/>
                    </a:cubicBezTo>
                    <a:cubicBezTo>
                      <a:pt x="5061" y="10089"/>
                      <a:pt x="5284" y="9949"/>
                      <a:pt x="5428" y="9949"/>
                    </a:cubicBezTo>
                    <a:cubicBezTo>
                      <a:pt x="5501" y="9949"/>
                      <a:pt x="5553" y="9985"/>
                      <a:pt x="5592" y="10054"/>
                    </a:cubicBezTo>
                    <a:cubicBezTo>
                      <a:pt x="5653" y="10159"/>
                      <a:pt x="4527" y="11221"/>
                      <a:pt x="4354" y="11221"/>
                    </a:cubicBezTo>
                    <a:cubicBezTo>
                      <a:pt x="4226" y="11221"/>
                      <a:pt x="3276" y="10781"/>
                      <a:pt x="3276" y="10718"/>
                    </a:cubicBezTo>
                    <a:cubicBezTo>
                      <a:pt x="3276" y="10686"/>
                      <a:pt x="3557" y="10468"/>
                      <a:pt x="3890" y="10241"/>
                    </a:cubicBezTo>
                    <a:cubicBezTo>
                      <a:pt x="4287" y="9970"/>
                      <a:pt x="4648" y="9817"/>
                      <a:pt x="4846" y="9817"/>
                    </a:cubicBezTo>
                    <a:close/>
                    <a:moveTo>
                      <a:pt x="5976" y="10238"/>
                    </a:moveTo>
                    <a:cubicBezTo>
                      <a:pt x="6011" y="10238"/>
                      <a:pt x="6045" y="10243"/>
                      <a:pt x="6079" y="10252"/>
                    </a:cubicBezTo>
                    <a:cubicBezTo>
                      <a:pt x="6230" y="10290"/>
                      <a:pt x="6359" y="10330"/>
                      <a:pt x="6371" y="10341"/>
                    </a:cubicBezTo>
                    <a:cubicBezTo>
                      <a:pt x="6408" y="10372"/>
                      <a:pt x="5023" y="11574"/>
                      <a:pt x="4948" y="11574"/>
                    </a:cubicBezTo>
                    <a:cubicBezTo>
                      <a:pt x="4912" y="11574"/>
                      <a:pt x="4811" y="11501"/>
                      <a:pt x="4727" y="11411"/>
                    </a:cubicBezTo>
                    <a:cubicBezTo>
                      <a:pt x="4591" y="11269"/>
                      <a:pt x="4651" y="11177"/>
                      <a:pt x="5190" y="10716"/>
                    </a:cubicBezTo>
                    <a:cubicBezTo>
                      <a:pt x="5596" y="10365"/>
                      <a:pt x="5796" y="10238"/>
                      <a:pt x="5976" y="10238"/>
                    </a:cubicBezTo>
                    <a:close/>
                    <a:moveTo>
                      <a:pt x="6662" y="10527"/>
                    </a:moveTo>
                    <a:cubicBezTo>
                      <a:pt x="6754" y="10527"/>
                      <a:pt x="6833" y="10567"/>
                      <a:pt x="6833" y="10615"/>
                    </a:cubicBezTo>
                    <a:cubicBezTo>
                      <a:pt x="6833" y="10778"/>
                      <a:pt x="5551" y="11805"/>
                      <a:pt x="5345" y="11805"/>
                    </a:cubicBezTo>
                    <a:cubicBezTo>
                      <a:pt x="5095" y="11805"/>
                      <a:pt x="6392" y="10534"/>
                      <a:pt x="6649" y="10527"/>
                    </a:cubicBezTo>
                    <a:cubicBezTo>
                      <a:pt x="6653" y="10527"/>
                      <a:pt x="6658" y="10527"/>
                      <a:pt x="6662" y="10527"/>
                    </a:cubicBezTo>
                    <a:close/>
                    <a:moveTo>
                      <a:pt x="7021" y="10812"/>
                    </a:moveTo>
                    <a:cubicBezTo>
                      <a:pt x="7024" y="10812"/>
                      <a:pt x="7027" y="10813"/>
                      <a:pt x="7029" y="10815"/>
                    </a:cubicBezTo>
                    <a:cubicBezTo>
                      <a:pt x="7055" y="10845"/>
                      <a:pt x="6789" y="11160"/>
                      <a:pt x="6446" y="11505"/>
                    </a:cubicBezTo>
                    <a:cubicBezTo>
                      <a:pt x="6118" y="11828"/>
                      <a:pt x="5806" y="12084"/>
                      <a:pt x="5739" y="12084"/>
                    </a:cubicBezTo>
                    <a:cubicBezTo>
                      <a:pt x="5735" y="12084"/>
                      <a:pt x="5732" y="12084"/>
                      <a:pt x="5730" y="12082"/>
                    </a:cubicBezTo>
                    <a:cubicBezTo>
                      <a:pt x="5685" y="12053"/>
                      <a:pt x="5945" y="11745"/>
                      <a:pt x="6312" y="11392"/>
                    </a:cubicBezTo>
                    <a:cubicBezTo>
                      <a:pt x="6657" y="11062"/>
                      <a:pt x="6962" y="10812"/>
                      <a:pt x="7021" y="10812"/>
                    </a:cubicBezTo>
                    <a:close/>
                    <a:moveTo>
                      <a:pt x="7209" y="10987"/>
                    </a:moveTo>
                    <a:cubicBezTo>
                      <a:pt x="7243" y="10987"/>
                      <a:pt x="7237" y="11053"/>
                      <a:pt x="7200" y="11123"/>
                    </a:cubicBezTo>
                    <a:cubicBezTo>
                      <a:pt x="7167" y="11181"/>
                      <a:pt x="7168" y="11209"/>
                      <a:pt x="7206" y="11209"/>
                    </a:cubicBezTo>
                    <a:cubicBezTo>
                      <a:pt x="7230" y="11209"/>
                      <a:pt x="7268" y="11198"/>
                      <a:pt x="7323" y="11176"/>
                    </a:cubicBezTo>
                    <a:cubicBezTo>
                      <a:pt x="7332" y="11172"/>
                      <a:pt x="7339" y="11170"/>
                      <a:pt x="7344" y="11170"/>
                    </a:cubicBezTo>
                    <a:cubicBezTo>
                      <a:pt x="7401" y="11170"/>
                      <a:pt x="7207" y="11408"/>
                      <a:pt x="6881" y="11737"/>
                    </a:cubicBezTo>
                    <a:cubicBezTo>
                      <a:pt x="6526" y="12093"/>
                      <a:pt x="6206" y="12382"/>
                      <a:pt x="6165" y="12383"/>
                    </a:cubicBezTo>
                    <a:cubicBezTo>
                      <a:pt x="6160" y="12383"/>
                      <a:pt x="6155" y="12384"/>
                      <a:pt x="6150" y="12384"/>
                    </a:cubicBezTo>
                    <a:cubicBezTo>
                      <a:pt x="5978" y="12384"/>
                      <a:pt x="6146" y="12168"/>
                      <a:pt x="6627" y="11767"/>
                    </a:cubicBezTo>
                    <a:cubicBezTo>
                      <a:pt x="6919" y="11525"/>
                      <a:pt x="7149" y="11291"/>
                      <a:pt x="7142" y="11245"/>
                    </a:cubicBezTo>
                    <a:cubicBezTo>
                      <a:pt x="7121" y="11105"/>
                      <a:pt x="7150" y="10987"/>
                      <a:pt x="7209" y="10987"/>
                    </a:cubicBezTo>
                    <a:close/>
                    <a:moveTo>
                      <a:pt x="8213" y="12165"/>
                    </a:moveTo>
                    <a:cubicBezTo>
                      <a:pt x="8227" y="12165"/>
                      <a:pt x="8233" y="12179"/>
                      <a:pt x="8233" y="12205"/>
                    </a:cubicBezTo>
                    <a:cubicBezTo>
                      <a:pt x="8233" y="12223"/>
                      <a:pt x="8098" y="12367"/>
                      <a:pt x="7938" y="12521"/>
                    </a:cubicBezTo>
                    <a:lnTo>
                      <a:pt x="7641" y="12802"/>
                    </a:lnTo>
                    <a:lnTo>
                      <a:pt x="7641" y="12802"/>
                    </a:lnTo>
                    <a:lnTo>
                      <a:pt x="7898" y="12486"/>
                    </a:lnTo>
                    <a:cubicBezTo>
                      <a:pt x="8079" y="12264"/>
                      <a:pt x="8174" y="12165"/>
                      <a:pt x="8213" y="12165"/>
                    </a:cubicBezTo>
                    <a:close/>
                    <a:moveTo>
                      <a:pt x="7849" y="11573"/>
                    </a:moveTo>
                    <a:cubicBezTo>
                      <a:pt x="7891" y="11573"/>
                      <a:pt x="7910" y="11605"/>
                      <a:pt x="7910" y="11666"/>
                    </a:cubicBezTo>
                    <a:cubicBezTo>
                      <a:pt x="7910" y="11717"/>
                      <a:pt x="7618" y="12072"/>
                      <a:pt x="7275" y="12437"/>
                    </a:cubicBezTo>
                    <a:cubicBezTo>
                      <a:pt x="6913" y="12823"/>
                      <a:pt x="6709" y="12996"/>
                      <a:pt x="6612" y="12996"/>
                    </a:cubicBezTo>
                    <a:cubicBezTo>
                      <a:pt x="6587" y="12996"/>
                      <a:pt x="6570" y="12985"/>
                      <a:pt x="6558" y="12963"/>
                    </a:cubicBezTo>
                    <a:cubicBezTo>
                      <a:pt x="6504" y="12863"/>
                      <a:pt x="6681" y="12604"/>
                      <a:pt x="7090" y="12192"/>
                    </a:cubicBezTo>
                    <a:cubicBezTo>
                      <a:pt x="7507" y="11770"/>
                      <a:pt x="7746" y="11573"/>
                      <a:pt x="7849" y="11573"/>
                    </a:cubicBezTo>
                    <a:close/>
                    <a:moveTo>
                      <a:pt x="8536" y="13217"/>
                    </a:moveTo>
                    <a:cubicBezTo>
                      <a:pt x="8550" y="13217"/>
                      <a:pt x="8556" y="13230"/>
                      <a:pt x="8556" y="13256"/>
                    </a:cubicBezTo>
                    <a:cubicBezTo>
                      <a:pt x="8556" y="13275"/>
                      <a:pt x="8421" y="13418"/>
                      <a:pt x="8260" y="13572"/>
                    </a:cubicBezTo>
                    <a:lnTo>
                      <a:pt x="7965" y="13853"/>
                    </a:lnTo>
                    <a:lnTo>
                      <a:pt x="8221" y="13538"/>
                    </a:lnTo>
                    <a:cubicBezTo>
                      <a:pt x="8404" y="13317"/>
                      <a:pt x="8498" y="13217"/>
                      <a:pt x="8536" y="13217"/>
                    </a:cubicBezTo>
                    <a:close/>
                    <a:moveTo>
                      <a:pt x="8320" y="12392"/>
                    </a:moveTo>
                    <a:cubicBezTo>
                      <a:pt x="8343" y="12392"/>
                      <a:pt x="8106" y="12709"/>
                      <a:pt x="7785" y="13104"/>
                    </a:cubicBezTo>
                    <a:cubicBezTo>
                      <a:pt x="7465" y="13502"/>
                      <a:pt x="7126" y="13928"/>
                      <a:pt x="7022" y="14068"/>
                    </a:cubicBezTo>
                    <a:cubicBezTo>
                      <a:pt x="6945" y="14171"/>
                      <a:pt x="6893" y="14222"/>
                      <a:pt x="6864" y="14222"/>
                    </a:cubicBezTo>
                    <a:cubicBezTo>
                      <a:pt x="6843" y="14222"/>
                      <a:pt x="6833" y="14196"/>
                      <a:pt x="6832" y="14146"/>
                    </a:cubicBezTo>
                    <a:cubicBezTo>
                      <a:pt x="6832" y="14005"/>
                      <a:pt x="8199" y="12392"/>
                      <a:pt x="8320" y="12392"/>
                    </a:cubicBezTo>
                    <a:cubicBezTo>
                      <a:pt x="8320" y="12392"/>
                      <a:pt x="8320" y="12392"/>
                      <a:pt x="8320" y="12392"/>
                    </a:cubicBezTo>
                    <a:close/>
                    <a:moveTo>
                      <a:pt x="7890" y="14036"/>
                    </a:moveTo>
                    <a:cubicBezTo>
                      <a:pt x="7904" y="14036"/>
                      <a:pt x="7910" y="14049"/>
                      <a:pt x="7910" y="14075"/>
                    </a:cubicBezTo>
                    <a:cubicBezTo>
                      <a:pt x="7910" y="14093"/>
                      <a:pt x="7775" y="14236"/>
                      <a:pt x="7612" y="14390"/>
                    </a:cubicBezTo>
                    <a:lnTo>
                      <a:pt x="7317" y="14670"/>
                    </a:lnTo>
                    <a:lnTo>
                      <a:pt x="7576" y="14355"/>
                    </a:lnTo>
                    <a:cubicBezTo>
                      <a:pt x="7757" y="14134"/>
                      <a:pt x="7852" y="14036"/>
                      <a:pt x="7890" y="14036"/>
                    </a:cubicBezTo>
                    <a:close/>
                    <a:moveTo>
                      <a:pt x="8424" y="12735"/>
                    </a:moveTo>
                    <a:cubicBezTo>
                      <a:pt x="8429" y="12735"/>
                      <a:pt x="8432" y="12738"/>
                      <a:pt x="8434" y="12743"/>
                    </a:cubicBezTo>
                    <a:cubicBezTo>
                      <a:pt x="8454" y="12807"/>
                      <a:pt x="8125" y="13304"/>
                      <a:pt x="7705" y="13843"/>
                    </a:cubicBezTo>
                    <a:cubicBezTo>
                      <a:pt x="7285" y="14380"/>
                      <a:pt x="6860" y="14896"/>
                      <a:pt x="6762" y="14983"/>
                    </a:cubicBezTo>
                    <a:cubicBezTo>
                      <a:pt x="6697" y="15041"/>
                      <a:pt x="6657" y="15074"/>
                      <a:pt x="6642" y="15074"/>
                    </a:cubicBezTo>
                    <a:cubicBezTo>
                      <a:pt x="6620" y="15074"/>
                      <a:pt x="6653" y="15001"/>
                      <a:pt x="6738" y="14826"/>
                    </a:cubicBezTo>
                    <a:cubicBezTo>
                      <a:pt x="6957" y="14373"/>
                      <a:pt x="8288" y="12735"/>
                      <a:pt x="8424" y="12735"/>
                    </a:cubicBezTo>
                    <a:close/>
                    <a:moveTo>
                      <a:pt x="1082" y="14846"/>
                    </a:moveTo>
                    <a:cubicBezTo>
                      <a:pt x="1152" y="14846"/>
                      <a:pt x="1236" y="14951"/>
                      <a:pt x="1264" y="15080"/>
                    </a:cubicBezTo>
                    <a:cubicBezTo>
                      <a:pt x="1289" y="15192"/>
                      <a:pt x="1283" y="15256"/>
                      <a:pt x="1248" y="15256"/>
                    </a:cubicBezTo>
                    <a:cubicBezTo>
                      <a:pt x="1239" y="15256"/>
                      <a:pt x="1228" y="15252"/>
                      <a:pt x="1216" y="15243"/>
                    </a:cubicBezTo>
                    <a:cubicBezTo>
                      <a:pt x="1208" y="15238"/>
                      <a:pt x="1197" y="15235"/>
                      <a:pt x="1184" y="15235"/>
                    </a:cubicBezTo>
                    <a:cubicBezTo>
                      <a:pt x="1111" y="15235"/>
                      <a:pt x="969" y="15318"/>
                      <a:pt x="849" y="15437"/>
                    </a:cubicBezTo>
                    <a:cubicBezTo>
                      <a:pt x="722" y="15563"/>
                      <a:pt x="655" y="15623"/>
                      <a:pt x="621" y="15623"/>
                    </a:cubicBezTo>
                    <a:cubicBezTo>
                      <a:pt x="590" y="15623"/>
                      <a:pt x="585" y="15577"/>
                      <a:pt x="585" y="15489"/>
                    </a:cubicBezTo>
                    <a:cubicBezTo>
                      <a:pt x="585" y="15231"/>
                      <a:pt x="883" y="14846"/>
                      <a:pt x="1082" y="14846"/>
                    </a:cubicBezTo>
                    <a:close/>
                    <a:moveTo>
                      <a:pt x="1375" y="15544"/>
                    </a:moveTo>
                    <a:cubicBezTo>
                      <a:pt x="1419" y="15544"/>
                      <a:pt x="1446" y="15579"/>
                      <a:pt x="1446" y="15651"/>
                    </a:cubicBezTo>
                    <a:cubicBezTo>
                      <a:pt x="1446" y="15710"/>
                      <a:pt x="1268" y="15911"/>
                      <a:pt x="1041" y="16107"/>
                    </a:cubicBezTo>
                    <a:lnTo>
                      <a:pt x="637" y="16459"/>
                    </a:lnTo>
                    <a:lnTo>
                      <a:pt x="622" y="16173"/>
                    </a:lnTo>
                    <a:cubicBezTo>
                      <a:pt x="613" y="16016"/>
                      <a:pt x="643" y="15935"/>
                      <a:pt x="707" y="15935"/>
                    </a:cubicBezTo>
                    <a:cubicBezTo>
                      <a:pt x="719" y="15935"/>
                      <a:pt x="733" y="15938"/>
                      <a:pt x="748" y="15944"/>
                    </a:cubicBezTo>
                    <a:cubicBezTo>
                      <a:pt x="759" y="15949"/>
                      <a:pt x="772" y="15951"/>
                      <a:pt x="787" y="15951"/>
                    </a:cubicBezTo>
                    <a:cubicBezTo>
                      <a:pt x="868" y="15951"/>
                      <a:pt x="991" y="15878"/>
                      <a:pt x="1079" y="15769"/>
                    </a:cubicBezTo>
                    <a:cubicBezTo>
                      <a:pt x="1201" y="15622"/>
                      <a:pt x="1308" y="15544"/>
                      <a:pt x="1375" y="15544"/>
                    </a:cubicBezTo>
                    <a:close/>
                    <a:moveTo>
                      <a:pt x="1505" y="16004"/>
                    </a:moveTo>
                    <a:cubicBezTo>
                      <a:pt x="1533" y="16004"/>
                      <a:pt x="1554" y="16018"/>
                      <a:pt x="1569" y="16046"/>
                    </a:cubicBezTo>
                    <a:cubicBezTo>
                      <a:pt x="1620" y="16137"/>
                      <a:pt x="1498" y="16360"/>
                      <a:pt x="1257" y="16629"/>
                    </a:cubicBezTo>
                    <a:cubicBezTo>
                      <a:pt x="1038" y="16875"/>
                      <a:pt x="825" y="17067"/>
                      <a:pt x="777" y="17067"/>
                    </a:cubicBezTo>
                    <a:cubicBezTo>
                      <a:pt x="577" y="17067"/>
                      <a:pt x="706" y="16765"/>
                      <a:pt x="1089" y="16344"/>
                    </a:cubicBezTo>
                    <a:cubicBezTo>
                      <a:pt x="1297" y="16111"/>
                      <a:pt x="1428" y="16004"/>
                      <a:pt x="1505" y="16004"/>
                    </a:cubicBezTo>
                    <a:close/>
                    <a:moveTo>
                      <a:pt x="1920" y="16482"/>
                    </a:moveTo>
                    <a:cubicBezTo>
                      <a:pt x="1981" y="16482"/>
                      <a:pt x="1886" y="16646"/>
                      <a:pt x="1712" y="16845"/>
                    </a:cubicBezTo>
                    <a:cubicBezTo>
                      <a:pt x="1538" y="17043"/>
                      <a:pt x="1297" y="17260"/>
                      <a:pt x="1178" y="17324"/>
                    </a:cubicBezTo>
                    <a:cubicBezTo>
                      <a:pt x="1160" y="17334"/>
                      <a:pt x="1146" y="17339"/>
                      <a:pt x="1137" y="17339"/>
                    </a:cubicBezTo>
                    <a:cubicBezTo>
                      <a:pt x="1088" y="17339"/>
                      <a:pt x="1185" y="17189"/>
                      <a:pt x="1387" y="16962"/>
                    </a:cubicBezTo>
                    <a:cubicBezTo>
                      <a:pt x="1626" y="16693"/>
                      <a:pt x="1860" y="16482"/>
                      <a:pt x="1920" y="16482"/>
                    </a:cubicBezTo>
                    <a:close/>
                    <a:moveTo>
                      <a:pt x="2167" y="16717"/>
                    </a:moveTo>
                    <a:cubicBezTo>
                      <a:pt x="2199" y="16717"/>
                      <a:pt x="2205" y="16748"/>
                      <a:pt x="2181" y="16812"/>
                    </a:cubicBezTo>
                    <a:cubicBezTo>
                      <a:pt x="2110" y="17001"/>
                      <a:pt x="1299" y="17727"/>
                      <a:pt x="1167" y="17727"/>
                    </a:cubicBezTo>
                    <a:cubicBezTo>
                      <a:pt x="1161" y="17727"/>
                      <a:pt x="1156" y="17726"/>
                      <a:pt x="1153" y="17723"/>
                    </a:cubicBezTo>
                    <a:cubicBezTo>
                      <a:pt x="1119" y="17684"/>
                      <a:pt x="1307" y="17442"/>
                      <a:pt x="1565" y="17188"/>
                    </a:cubicBezTo>
                    <a:cubicBezTo>
                      <a:pt x="1874" y="16884"/>
                      <a:pt x="2091" y="16717"/>
                      <a:pt x="2167" y="16717"/>
                    </a:cubicBezTo>
                    <a:close/>
                    <a:moveTo>
                      <a:pt x="8612" y="14760"/>
                    </a:moveTo>
                    <a:cubicBezTo>
                      <a:pt x="8615" y="14760"/>
                      <a:pt x="8618" y="14762"/>
                      <a:pt x="8621" y="14765"/>
                    </a:cubicBezTo>
                    <a:cubicBezTo>
                      <a:pt x="8651" y="14795"/>
                      <a:pt x="8619" y="15056"/>
                      <a:pt x="8550" y="15338"/>
                    </a:cubicBezTo>
                    <a:cubicBezTo>
                      <a:pt x="8371" y="16076"/>
                      <a:pt x="8061" y="16680"/>
                      <a:pt x="7569" y="17256"/>
                    </a:cubicBezTo>
                    <a:cubicBezTo>
                      <a:pt x="7279" y="17596"/>
                      <a:pt x="7107" y="17760"/>
                      <a:pt x="7029" y="17760"/>
                    </a:cubicBezTo>
                    <a:cubicBezTo>
                      <a:pt x="6983" y="17760"/>
                      <a:pt x="6970" y="17704"/>
                      <a:pt x="6984" y="17596"/>
                    </a:cubicBezTo>
                    <a:cubicBezTo>
                      <a:pt x="7005" y="17442"/>
                      <a:pt x="7179" y="17192"/>
                      <a:pt x="7242" y="17192"/>
                    </a:cubicBezTo>
                    <a:cubicBezTo>
                      <a:pt x="7256" y="17192"/>
                      <a:pt x="7264" y="17205"/>
                      <a:pt x="7264" y="17233"/>
                    </a:cubicBezTo>
                    <a:cubicBezTo>
                      <a:pt x="7264" y="17251"/>
                      <a:pt x="7274" y="17260"/>
                      <a:pt x="7291" y="17260"/>
                    </a:cubicBezTo>
                    <a:cubicBezTo>
                      <a:pt x="7321" y="17260"/>
                      <a:pt x="7372" y="17234"/>
                      <a:pt x="7427" y="17186"/>
                    </a:cubicBezTo>
                    <a:cubicBezTo>
                      <a:pt x="7511" y="17110"/>
                      <a:pt x="7588" y="16990"/>
                      <a:pt x="7588" y="16928"/>
                    </a:cubicBezTo>
                    <a:cubicBezTo>
                      <a:pt x="7588" y="16902"/>
                      <a:pt x="7574" y="16890"/>
                      <a:pt x="7552" y="16890"/>
                    </a:cubicBezTo>
                    <a:cubicBezTo>
                      <a:pt x="7522" y="16890"/>
                      <a:pt x="7476" y="16913"/>
                      <a:pt x="7427" y="16959"/>
                    </a:cubicBezTo>
                    <a:cubicBezTo>
                      <a:pt x="7344" y="17033"/>
                      <a:pt x="7294" y="17065"/>
                      <a:pt x="7275" y="17065"/>
                    </a:cubicBezTo>
                    <a:cubicBezTo>
                      <a:pt x="7235" y="17065"/>
                      <a:pt x="7318" y="16935"/>
                      <a:pt x="7490" y="16769"/>
                    </a:cubicBezTo>
                    <a:cubicBezTo>
                      <a:pt x="7568" y="16695"/>
                      <a:pt x="7624" y="16655"/>
                      <a:pt x="7646" y="16655"/>
                    </a:cubicBezTo>
                    <a:cubicBezTo>
                      <a:pt x="7660" y="16655"/>
                      <a:pt x="7660" y="16672"/>
                      <a:pt x="7641" y="16706"/>
                    </a:cubicBezTo>
                    <a:cubicBezTo>
                      <a:pt x="7600" y="16782"/>
                      <a:pt x="7591" y="16819"/>
                      <a:pt x="7614" y="16819"/>
                    </a:cubicBezTo>
                    <a:cubicBezTo>
                      <a:pt x="7626" y="16819"/>
                      <a:pt x="7648" y="16808"/>
                      <a:pt x="7678" y="16788"/>
                    </a:cubicBezTo>
                    <a:cubicBezTo>
                      <a:pt x="7743" y="16744"/>
                      <a:pt x="7775" y="16653"/>
                      <a:pt x="7743" y="16594"/>
                    </a:cubicBezTo>
                    <a:cubicBezTo>
                      <a:pt x="7711" y="16532"/>
                      <a:pt x="7836" y="16273"/>
                      <a:pt x="8023" y="16015"/>
                    </a:cubicBezTo>
                    <a:cubicBezTo>
                      <a:pt x="8211" y="15758"/>
                      <a:pt x="8409" y="15358"/>
                      <a:pt x="8465" y="15126"/>
                    </a:cubicBezTo>
                    <a:cubicBezTo>
                      <a:pt x="8516" y="14912"/>
                      <a:pt x="8577" y="14760"/>
                      <a:pt x="8612" y="14760"/>
                    </a:cubicBezTo>
                    <a:close/>
                    <a:moveTo>
                      <a:pt x="2815" y="17174"/>
                    </a:moveTo>
                    <a:cubicBezTo>
                      <a:pt x="2836" y="17174"/>
                      <a:pt x="2847" y="17188"/>
                      <a:pt x="2847" y="17220"/>
                    </a:cubicBezTo>
                    <a:cubicBezTo>
                      <a:pt x="2847" y="17240"/>
                      <a:pt x="2696" y="17404"/>
                      <a:pt x="2502" y="17598"/>
                    </a:cubicBezTo>
                    <a:lnTo>
                      <a:pt x="2158" y="17945"/>
                    </a:lnTo>
                    <a:lnTo>
                      <a:pt x="2421" y="17570"/>
                    </a:lnTo>
                    <a:cubicBezTo>
                      <a:pt x="2589" y="17329"/>
                      <a:pt x="2749" y="17174"/>
                      <a:pt x="2815" y="17174"/>
                    </a:cubicBezTo>
                    <a:close/>
                    <a:moveTo>
                      <a:pt x="2474" y="16954"/>
                    </a:moveTo>
                    <a:cubicBezTo>
                      <a:pt x="2508" y="16954"/>
                      <a:pt x="2524" y="16992"/>
                      <a:pt x="2524" y="17067"/>
                    </a:cubicBezTo>
                    <a:cubicBezTo>
                      <a:pt x="2524" y="17260"/>
                      <a:pt x="1797" y="18169"/>
                      <a:pt x="1654" y="18169"/>
                    </a:cubicBezTo>
                    <a:cubicBezTo>
                      <a:pt x="1649" y="18169"/>
                      <a:pt x="1644" y="18168"/>
                      <a:pt x="1641" y="18165"/>
                    </a:cubicBezTo>
                    <a:cubicBezTo>
                      <a:pt x="1594" y="18133"/>
                      <a:pt x="1735" y="17851"/>
                      <a:pt x="1958" y="17535"/>
                    </a:cubicBezTo>
                    <a:cubicBezTo>
                      <a:pt x="2235" y="17141"/>
                      <a:pt x="2398" y="16954"/>
                      <a:pt x="2474" y="16954"/>
                    </a:cubicBezTo>
                    <a:close/>
                    <a:moveTo>
                      <a:pt x="8640" y="14245"/>
                    </a:moveTo>
                    <a:cubicBezTo>
                      <a:pt x="8642" y="14245"/>
                      <a:pt x="8643" y="14246"/>
                      <a:pt x="8644" y="14248"/>
                    </a:cubicBezTo>
                    <a:cubicBezTo>
                      <a:pt x="8660" y="14307"/>
                      <a:pt x="8316" y="14882"/>
                      <a:pt x="7878" y="15524"/>
                    </a:cubicBezTo>
                    <a:cubicBezTo>
                      <a:pt x="7438" y="16167"/>
                      <a:pt x="6875" y="17035"/>
                      <a:pt x="6626" y="17454"/>
                    </a:cubicBezTo>
                    <a:cubicBezTo>
                      <a:pt x="6312" y="17980"/>
                      <a:pt x="6011" y="18339"/>
                      <a:pt x="5905" y="18339"/>
                    </a:cubicBezTo>
                    <a:cubicBezTo>
                      <a:pt x="5878" y="18339"/>
                      <a:pt x="5864" y="18317"/>
                      <a:pt x="5864" y="18271"/>
                    </a:cubicBezTo>
                    <a:cubicBezTo>
                      <a:pt x="5864" y="18087"/>
                      <a:pt x="8517" y="14245"/>
                      <a:pt x="8640" y="14245"/>
                    </a:cubicBezTo>
                    <a:close/>
                    <a:moveTo>
                      <a:pt x="3873" y="17325"/>
                    </a:moveTo>
                    <a:cubicBezTo>
                      <a:pt x="3905" y="17325"/>
                      <a:pt x="3814" y="17495"/>
                      <a:pt x="3587" y="17839"/>
                    </a:cubicBezTo>
                    <a:cubicBezTo>
                      <a:pt x="3386" y="18144"/>
                      <a:pt x="3151" y="18414"/>
                      <a:pt x="3062" y="18447"/>
                    </a:cubicBezTo>
                    <a:cubicBezTo>
                      <a:pt x="3057" y="18449"/>
                      <a:pt x="3053" y="18450"/>
                      <a:pt x="3049" y="18450"/>
                    </a:cubicBezTo>
                    <a:cubicBezTo>
                      <a:pt x="2991" y="18450"/>
                      <a:pt x="3124" y="18218"/>
                      <a:pt x="3362" y="17910"/>
                    </a:cubicBezTo>
                    <a:cubicBezTo>
                      <a:pt x="3662" y="17522"/>
                      <a:pt x="3839" y="17325"/>
                      <a:pt x="3873" y="17325"/>
                    </a:cubicBezTo>
                    <a:close/>
                    <a:moveTo>
                      <a:pt x="3473" y="17307"/>
                    </a:moveTo>
                    <a:cubicBezTo>
                      <a:pt x="3549" y="17307"/>
                      <a:pt x="3405" y="17560"/>
                      <a:pt x="3145" y="17886"/>
                    </a:cubicBezTo>
                    <a:cubicBezTo>
                      <a:pt x="2836" y="18277"/>
                      <a:pt x="2643" y="18470"/>
                      <a:pt x="2564" y="18470"/>
                    </a:cubicBezTo>
                    <a:cubicBezTo>
                      <a:pt x="2537" y="18470"/>
                      <a:pt x="2524" y="18447"/>
                      <a:pt x="2524" y="18401"/>
                    </a:cubicBezTo>
                    <a:cubicBezTo>
                      <a:pt x="2524" y="18248"/>
                      <a:pt x="3337" y="17311"/>
                      <a:pt x="3472" y="17307"/>
                    </a:cubicBezTo>
                    <a:cubicBezTo>
                      <a:pt x="3472" y="17307"/>
                      <a:pt x="3472" y="17307"/>
                      <a:pt x="3473" y="17307"/>
                    </a:cubicBezTo>
                    <a:close/>
                    <a:moveTo>
                      <a:pt x="4397" y="17235"/>
                    </a:moveTo>
                    <a:cubicBezTo>
                      <a:pt x="4500" y="17235"/>
                      <a:pt x="4381" y="17419"/>
                      <a:pt x="3972" y="17935"/>
                    </a:cubicBezTo>
                    <a:cubicBezTo>
                      <a:pt x="3695" y="18278"/>
                      <a:pt x="3453" y="18543"/>
                      <a:pt x="3412" y="18543"/>
                    </a:cubicBezTo>
                    <a:cubicBezTo>
                      <a:pt x="3410" y="18543"/>
                      <a:pt x="3408" y="18542"/>
                      <a:pt x="3407" y="18541"/>
                    </a:cubicBezTo>
                    <a:cubicBezTo>
                      <a:pt x="3341" y="18467"/>
                      <a:pt x="4119" y="17328"/>
                      <a:pt x="4281" y="17267"/>
                    </a:cubicBezTo>
                    <a:cubicBezTo>
                      <a:pt x="4333" y="17246"/>
                      <a:pt x="4372" y="17235"/>
                      <a:pt x="4397" y="17235"/>
                    </a:cubicBezTo>
                    <a:close/>
                    <a:moveTo>
                      <a:pt x="5421" y="16720"/>
                    </a:moveTo>
                    <a:cubicBezTo>
                      <a:pt x="5436" y="16720"/>
                      <a:pt x="5208" y="17021"/>
                      <a:pt x="4909" y="17395"/>
                    </a:cubicBezTo>
                    <a:cubicBezTo>
                      <a:pt x="4317" y="18136"/>
                      <a:pt x="3890" y="18582"/>
                      <a:pt x="3782" y="18582"/>
                    </a:cubicBezTo>
                    <a:cubicBezTo>
                      <a:pt x="3774" y="18582"/>
                      <a:pt x="3768" y="18579"/>
                      <a:pt x="3763" y="18574"/>
                    </a:cubicBezTo>
                    <a:cubicBezTo>
                      <a:pt x="3640" y="18443"/>
                      <a:pt x="5162" y="16740"/>
                      <a:pt x="5421" y="16720"/>
                    </a:cubicBezTo>
                    <a:cubicBezTo>
                      <a:pt x="5421" y="16720"/>
                      <a:pt x="5421" y="16720"/>
                      <a:pt x="5421" y="16720"/>
                    </a:cubicBezTo>
                    <a:close/>
                    <a:moveTo>
                      <a:pt x="8642" y="13617"/>
                    </a:moveTo>
                    <a:cubicBezTo>
                      <a:pt x="8643" y="13617"/>
                      <a:pt x="8644" y="13618"/>
                      <a:pt x="8645" y="13619"/>
                    </a:cubicBezTo>
                    <a:cubicBezTo>
                      <a:pt x="8668" y="13644"/>
                      <a:pt x="7931" y="14741"/>
                      <a:pt x="7003" y="16063"/>
                    </a:cubicBezTo>
                    <a:cubicBezTo>
                      <a:pt x="5516" y="18181"/>
                      <a:pt x="5192" y="18584"/>
                      <a:pt x="4759" y="18584"/>
                    </a:cubicBezTo>
                    <a:cubicBezTo>
                      <a:pt x="4703" y="18584"/>
                      <a:pt x="4645" y="18577"/>
                      <a:pt x="4581" y="18566"/>
                    </a:cubicBezTo>
                    <a:cubicBezTo>
                      <a:pt x="4398" y="18534"/>
                      <a:pt x="4515" y="18331"/>
                      <a:pt x="5368" y="17184"/>
                    </a:cubicBezTo>
                    <a:cubicBezTo>
                      <a:pt x="5915" y="16447"/>
                      <a:pt x="6598" y="15576"/>
                      <a:pt x="6875" y="15255"/>
                    </a:cubicBezTo>
                    <a:cubicBezTo>
                      <a:pt x="6927" y="15195"/>
                      <a:pt x="6956" y="15166"/>
                      <a:pt x="6962" y="15166"/>
                    </a:cubicBezTo>
                    <a:lnTo>
                      <a:pt x="6962" y="15166"/>
                    </a:lnTo>
                    <a:cubicBezTo>
                      <a:pt x="6990" y="15166"/>
                      <a:pt x="6607" y="15705"/>
                      <a:pt x="5979" y="16540"/>
                    </a:cubicBezTo>
                    <a:cubicBezTo>
                      <a:pt x="4980" y="17874"/>
                      <a:pt x="4566" y="18478"/>
                      <a:pt x="4662" y="18478"/>
                    </a:cubicBezTo>
                    <a:cubicBezTo>
                      <a:pt x="4689" y="18478"/>
                      <a:pt x="4756" y="18431"/>
                      <a:pt x="4861" y="18339"/>
                    </a:cubicBezTo>
                    <a:cubicBezTo>
                      <a:pt x="4936" y="18272"/>
                      <a:pt x="4977" y="18239"/>
                      <a:pt x="4991" y="18239"/>
                    </a:cubicBezTo>
                    <a:cubicBezTo>
                      <a:pt x="5005" y="18239"/>
                      <a:pt x="4991" y="18273"/>
                      <a:pt x="4953" y="18340"/>
                    </a:cubicBezTo>
                    <a:cubicBezTo>
                      <a:pt x="4907" y="18424"/>
                      <a:pt x="4904" y="18467"/>
                      <a:pt x="4944" y="18467"/>
                    </a:cubicBezTo>
                    <a:cubicBezTo>
                      <a:pt x="4954" y="18467"/>
                      <a:pt x="4968" y="18464"/>
                      <a:pt x="4984" y="18458"/>
                    </a:cubicBezTo>
                    <a:cubicBezTo>
                      <a:pt x="5054" y="18433"/>
                      <a:pt x="5531" y="17804"/>
                      <a:pt x="6052" y="17055"/>
                    </a:cubicBezTo>
                    <a:cubicBezTo>
                      <a:pt x="7190" y="15423"/>
                      <a:pt x="8550" y="13617"/>
                      <a:pt x="8642" y="13617"/>
                    </a:cubicBezTo>
                    <a:close/>
                    <a:moveTo>
                      <a:pt x="5830" y="0"/>
                    </a:moveTo>
                    <a:cubicBezTo>
                      <a:pt x="5784" y="0"/>
                      <a:pt x="5625" y="127"/>
                      <a:pt x="5484" y="281"/>
                    </a:cubicBezTo>
                    <a:cubicBezTo>
                      <a:pt x="4870" y="949"/>
                      <a:pt x="3263" y="5155"/>
                      <a:pt x="2586" y="7869"/>
                    </a:cubicBezTo>
                    <a:cubicBezTo>
                      <a:pt x="1965" y="10359"/>
                      <a:pt x="1986" y="10958"/>
                      <a:pt x="2707" y="11301"/>
                    </a:cubicBezTo>
                    <a:cubicBezTo>
                      <a:pt x="5162" y="12477"/>
                      <a:pt x="5790" y="12922"/>
                      <a:pt x="6090" y="13702"/>
                    </a:cubicBezTo>
                    <a:cubicBezTo>
                      <a:pt x="6261" y="14152"/>
                      <a:pt x="6093" y="14777"/>
                      <a:pt x="5619" y="15444"/>
                    </a:cubicBezTo>
                    <a:cubicBezTo>
                      <a:pt x="5143" y="16114"/>
                      <a:pt x="4473" y="16483"/>
                      <a:pt x="3730" y="16483"/>
                    </a:cubicBezTo>
                    <a:cubicBezTo>
                      <a:pt x="2728" y="16483"/>
                      <a:pt x="2180" y="16052"/>
                      <a:pt x="1875" y="15023"/>
                    </a:cubicBezTo>
                    <a:cubicBezTo>
                      <a:pt x="1717" y="14487"/>
                      <a:pt x="1476" y="14147"/>
                      <a:pt x="1250" y="14147"/>
                    </a:cubicBezTo>
                    <a:cubicBezTo>
                      <a:pt x="938" y="14147"/>
                      <a:pt x="269" y="14654"/>
                      <a:pt x="141" y="14989"/>
                    </a:cubicBezTo>
                    <a:cubicBezTo>
                      <a:pt x="68" y="15177"/>
                      <a:pt x="8" y="15737"/>
                      <a:pt x="6" y="16240"/>
                    </a:cubicBezTo>
                    <a:cubicBezTo>
                      <a:pt x="0" y="17023"/>
                      <a:pt x="40" y="17228"/>
                      <a:pt x="290" y="17689"/>
                    </a:cubicBezTo>
                    <a:cubicBezTo>
                      <a:pt x="448" y="17981"/>
                      <a:pt x="738" y="18352"/>
                      <a:pt x="926" y="18505"/>
                    </a:cubicBezTo>
                    <a:cubicBezTo>
                      <a:pt x="1547" y="19005"/>
                      <a:pt x="2994" y="19376"/>
                      <a:pt x="4191" y="19376"/>
                    </a:cubicBezTo>
                    <a:cubicBezTo>
                      <a:pt x="4370" y="19376"/>
                      <a:pt x="4543" y="19367"/>
                      <a:pt x="4707" y="19350"/>
                    </a:cubicBezTo>
                    <a:cubicBezTo>
                      <a:pt x="7164" y="19089"/>
                      <a:pt x="8731" y="17690"/>
                      <a:pt x="9250" y="15294"/>
                    </a:cubicBezTo>
                    <a:cubicBezTo>
                      <a:pt x="9466" y="14299"/>
                      <a:pt x="9453" y="13612"/>
                      <a:pt x="9199" y="12721"/>
                    </a:cubicBezTo>
                    <a:cubicBezTo>
                      <a:pt x="8735" y="11093"/>
                      <a:pt x="7563" y="9874"/>
                      <a:pt x="5904" y="9293"/>
                    </a:cubicBezTo>
                    <a:cubicBezTo>
                      <a:pt x="5376" y="9110"/>
                      <a:pt x="4930" y="8917"/>
                      <a:pt x="4914" y="8869"/>
                    </a:cubicBezTo>
                    <a:cubicBezTo>
                      <a:pt x="4904" y="8840"/>
                      <a:pt x="4872" y="8825"/>
                      <a:pt x="4828" y="8825"/>
                    </a:cubicBezTo>
                    <a:cubicBezTo>
                      <a:pt x="4795" y="8825"/>
                      <a:pt x="4756" y="8834"/>
                      <a:pt x="4715" y="8851"/>
                    </a:cubicBezTo>
                    <a:cubicBezTo>
                      <a:pt x="4703" y="8856"/>
                      <a:pt x="4693" y="8859"/>
                      <a:pt x="4684" y="8859"/>
                    </a:cubicBezTo>
                    <a:cubicBezTo>
                      <a:pt x="4612" y="8859"/>
                      <a:pt x="4671" y="8678"/>
                      <a:pt x="4869" y="8290"/>
                    </a:cubicBezTo>
                    <a:cubicBezTo>
                      <a:pt x="5665" y="6724"/>
                      <a:pt x="7129" y="3664"/>
                      <a:pt x="7197" y="3428"/>
                    </a:cubicBezTo>
                    <a:cubicBezTo>
                      <a:pt x="7241" y="3275"/>
                      <a:pt x="7311" y="3159"/>
                      <a:pt x="7360" y="3159"/>
                    </a:cubicBezTo>
                    <a:cubicBezTo>
                      <a:pt x="7407" y="3159"/>
                      <a:pt x="8145" y="3495"/>
                      <a:pt x="8998" y="3904"/>
                    </a:cubicBezTo>
                    <a:cubicBezTo>
                      <a:pt x="10487" y="4619"/>
                      <a:pt x="11169" y="4895"/>
                      <a:pt x="11486" y="4895"/>
                    </a:cubicBezTo>
                    <a:cubicBezTo>
                      <a:pt x="11539" y="4895"/>
                      <a:pt x="11581" y="4887"/>
                      <a:pt x="11615" y="4873"/>
                    </a:cubicBezTo>
                    <a:cubicBezTo>
                      <a:pt x="11828" y="4786"/>
                      <a:pt x="12595" y="3509"/>
                      <a:pt x="12760" y="2972"/>
                    </a:cubicBezTo>
                    <a:cubicBezTo>
                      <a:pt x="12934" y="2398"/>
                      <a:pt x="12725" y="2184"/>
                      <a:pt x="11637" y="1819"/>
                    </a:cubicBezTo>
                    <a:cubicBezTo>
                      <a:pt x="8588" y="795"/>
                      <a:pt x="7859" y="559"/>
                      <a:pt x="6940" y="295"/>
                    </a:cubicBezTo>
                    <a:cubicBezTo>
                      <a:pt x="6380" y="133"/>
                      <a:pt x="5877" y="0"/>
                      <a:pt x="5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4696775" y="2165850"/>
                <a:ext cx="33000" cy="25550"/>
              </a:xfrm>
              <a:custGeom>
                <a:avLst/>
                <a:gdLst/>
                <a:ahLst/>
                <a:cxnLst/>
                <a:rect l="l" t="t" r="r" b="b"/>
                <a:pathLst>
                  <a:path w="1320" h="1022" extrusionOk="0">
                    <a:moveTo>
                      <a:pt x="1233" y="1"/>
                    </a:moveTo>
                    <a:cubicBezTo>
                      <a:pt x="1225" y="1"/>
                      <a:pt x="1216" y="1"/>
                      <a:pt x="1206" y="2"/>
                    </a:cubicBezTo>
                    <a:cubicBezTo>
                      <a:pt x="1152" y="3"/>
                      <a:pt x="857" y="222"/>
                      <a:pt x="544" y="487"/>
                    </a:cubicBezTo>
                    <a:cubicBezTo>
                      <a:pt x="231" y="752"/>
                      <a:pt x="1" y="990"/>
                      <a:pt x="26" y="1018"/>
                    </a:cubicBezTo>
                    <a:cubicBezTo>
                      <a:pt x="28" y="1020"/>
                      <a:pt x="31" y="1021"/>
                      <a:pt x="36" y="1021"/>
                    </a:cubicBezTo>
                    <a:cubicBezTo>
                      <a:pt x="92" y="1021"/>
                      <a:pt x="333" y="850"/>
                      <a:pt x="590" y="625"/>
                    </a:cubicBezTo>
                    <a:cubicBezTo>
                      <a:pt x="1263" y="49"/>
                      <a:pt x="1319" y="1"/>
                      <a:pt x="1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4694150" y="2332575"/>
                <a:ext cx="29025" cy="25575"/>
              </a:xfrm>
              <a:custGeom>
                <a:avLst/>
                <a:gdLst/>
                <a:ahLst/>
                <a:cxnLst/>
                <a:rect l="l" t="t" r="r" b="b"/>
                <a:pathLst>
                  <a:path w="1161" h="1023" extrusionOk="0">
                    <a:moveTo>
                      <a:pt x="1142" y="0"/>
                    </a:moveTo>
                    <a:cubicBezTo>
                      <a:pt x="1100" y="0"/>
                      <a:pt x="965" y="113"/>
                      <a:pt x="547" y="472"/>
                    </a:cubicBezTo>
                    <a:cubicBezTo>
                      <a:pt x="234" y="738"/>
                      <a:pt x="0" y="987"/>
                      <a:pt x="30" y="1020"/>
                    </a:cubicBezTo>
                    <a:cubicBezTo>
                      <a:pt x="31" y="1022"/>
                      <a:pt x="33" y="1022"/>
                      <a:pt x="36" y="1022"/>
                    </a:cubicBezTo>
                    <a:cubicBezTo>
                      <a:pt x="135" y="1022"/>
                      <a:pt x="1161" y="129"/>
                      <a:pt x="1161" y="39"/>
                    </a:cubicBezTo>
                    <a:cubicBezTo>
                      <a:pt x="1161" y="15"/>
                      <a:pt x="1158" y="0"/>
                      <a:pt x="11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
            <p:cNvSpPr/>
            <p:nvPr/>
          </p:nvSpPr>
          <p:spPr>
            <a:xfrm>
              <a:off x="7612950" y="3939333"/>
              <a:ext cx="296944" cy="273844"/>
            </a:xfrm>
            <a:custGeom>
              <a:avLst/>
              <a:gdLst/>
              <a:ahLst/>
              <a:cxnLst/>
              <a:rect l="l" t="t" r="r" b="b"/>
              <a:pathLst>
                <a:path w="7173" h="6615" extrusionOk="0">
                  <a:moveTo>
                    <a:pt x="2590" y="531"/>
                  </a:moveTo>
                  <a:cubicBezTo>
                    <a:pt x="2594" y="531"/>
                    <a:pt x="2598" y="532"/>
                    <a:pt x="2602" y="534"/>
                  </a:cubicBezTo>
                  <a:cubicBezTo>
                    <a:pt x="2626" y="547"/>
                    <a:pt x="2600" y="618"/>
                    <a:pt x="2543" y="692"/>
                  </a:cubicBezTo>
                  <a:cubicBezTo>
                    <a:pt x="2500" y="747"/>
                    <a:pt x="2484" y="775"/>
                    <a:pt x="2495" y="775"/>
                  </a:cubicBezTo>
                  <a:cubicBezTo>
                    <a:pt x="2507" y="775"/>
                    <a:pt x="2562" y="731"/>
                    <a:pt x="2656" y="643"/>
                  </a:cubicBezTo>
                  <a:cubicBezTo>
                    <a:pt x="2679" y="622"/>
                    <a:pt x="2700" y="611"/>
                    <a:pt x="2715" y="611"/>
                  </a:cubicBezTo>
                  <a:cubicBezTo>
                    <a:pt x="2725" y="611"/>
                    <a:pt x="2733" y="616"/>
                    <a:pt x="2735" y="627"/>
                  </a:cubicBezTo>
                  <a:cubicBezTo>
                    <a:pt x="2742" y="653"/>
                    <a:pt x="2660" y="761"/>
                    <a:pt x="2552" y="868"/>
                  </a:cubicBezTo>
                  <a:cubicBezTo>
                    <a:pt x="2456" y="964"/>
                    <a:pt x="2407" y="1011"/>
                    <a:pt x="2388" y="1011"/>
                  </a:cubicBezTo>
                  <a:cubicBezTo>
                    <a:pt x="2371" y="1011"/>
                    <a:pt x="2377" y="975"/>
                    <a:pt x="2393" y="908"/>
                  </a:cubicBezTo>
                  <a:cubicBezTo>
                    <a:pt x="2442" y="707"/>
                    <a:pt x="2534" y="531"/>
                    <a:pt x="2590" y="531"/>
                  </a:cubicBezTo>
                  <a:close/>
                  <a:moveTo>
                    <a:pt x="2864" y="719"/>
                  </a:moveTo>
                  <a:cubicBezTo>
                    <a:pt x="2916" y="719"/>
                    <a:pt x="2926" y="782"/>
                    <a:pt x="2866" y="906"/>
                  </a:cubicBezTo>
                  <a:cubicBezTo>
                    <a:pt x="2835" y="970"/>
                    <a:pt x="2818" y="1003"/>
                    <a:pt x="2815" y="1003"/>
                  </a:cubicBezTo>
                  <a:cubicBezTo>
                    <a:pt x="2812" y="1003"/>
                    <a:pt x="2824" y="965"/>
                    <a:pt x="2848" y="888"/>
                  </a:cubicBezTo>
                  <a:cubicBezTo>
                    <a:pt x="2863" y="838"/>
                    <a:pt x="2867" y="812"/>
                    <a:pt x="2850" y="812"/>
                  </a:cubicBezTo>
                  <a:cubicBezTo>
                    <a:pt x="2826" y="812"/>
                    <a:pt x="2757" y="872"/>
                    <a:pt x="2619" y="1004"/>
                  </a:cubicBezTo>
                  <a:cubicBezTo>
                    <a:pt x="2495" y="1124"/>
                    <a:pt x="2424" y="1177"/>
                    <a:pt x="2404" y="1177"/>
                  </a:cubicBezTo>
                  <a:cubicBezTo>
                    <a:pt x="2375" y="1177"/>
                    <a:pt x="2456" y="1061"/>
                    <a:pt x="2642" y="868"/>
                  </a:cubicBezTo>
                  <a:cubicBezTo>
                    <a:pt x="2738" y="768"/>
                    <a:pt x="2818" y="719"/>
                    <a:pt x="2864" y="719"/>
                  </a:cubicBezTo>
                  <a:close/>
                  <a:moveTo>
                    <a:pt x="3093" y="818"/>
                  </a:moveTo>
                  <a:cubicBezTo>
                    <a:pt x="3107" y="818"/>
                    <a:pt x="3112" y="831"/>
                    <a:pt x="3107" y="859"/>
                  </a:cubicBezTo>
                  <a:cubicBezTo>
                    <a:pt x="3100" y="893"/>
                    <a:pt x="2997" y="1008"/>
                    <a:pt x="2877" y="1115"/>
                  </a:cubicBezTo>
                  <a:lnTo>
                    <a:pt x="2662" y="1309"/>
                  </a:lnTo>
                  <a:lnTo>
                    <a:pt x="2824" y="1093"/>
                  </a:lnTo>
                  <a:cubicBezTo>
                    <a:pt x="2947" y="923"/>
                    <a:pt x="3054" y="818"/>
                    <a:pt x="3093" y="818"/>
                  </a:cubicBezTo>
                  <a:close/>
                  <a:moveTo>
                    <a:pt x="2741" y="993"/>
                  </a:moveTo>
                  <a:cubicBezTo>
                    <a:pt x="2744" y="993"/>
                    <a:pt x="2747" y="995"/>
                    <a:pt x="2747" y="998"/>
                  </a:cubicBezTo>
                  <a:cubicBezTo>
                    <a:pt x="2753" y="1022"/>
                    <a:pt x="2687" y="1126"/>
                    <a:pt x="2595" y="1236"/>
                  </a:cubicBezTo>
                  <a:cubicBezTo>
                    <a:pt x="2517" y="1332"/>
                    <a:pt x="2448" y="1397"/>
                    <a:pt x="2428" y="1397"/>
                  </a:cubicBezTo>
                  <a:cubicBezTo>
                    <a:pt x="2425" y="1397"/>
                    <a:pt x="2423" y="1395"/>
                    <a:pt x="2422" y="1392"/>
                  </a:cubicBezTo>
                  <a:cubicBezTo>
                    <a:pt x="2416" y="1368"/>
                    <a:pt x="2483" y="1263"/>
                    <a:pt x="2574" y="1153"/>
                  </a:cubicBezTo>
                  <a:cubicBezTo>
                    <a:pt x="2653" y="1057"/>
                    <a:pt x="2720" y="993"/>
                    <a:pt x="2741" y="993"/>
                  </a:cubicBezTo>
                  <a:close/>
                  <a:moveTo>
                    <a:pt x="2605" y="1329"/>
                  </a:moveTo>
                  <a:cubicBezTo>
                    <a:pt x="2609" y="1329"/>
                    <a:pt x="2613" y="1333"/>
                    <a:pt x="2615" y="1340"/>
                  </a:cubicBezTo>
                  <a:cubicBezTo>
                    <a:pt x="2623" y="1367"/>
                    <a:pt x="2599" y="1415"/>
                    <a:pt x="2563" y="1443"/>
                  </a:cubicBezTo>
                  <a:cubicBezTo>
                    <a:pt x="2549" y="1454"/>
                    <a:pt x="2539" y="1460"/>
                    <a:pt x="2534" y="1460"/>
                  </a:cubicBezTo>
                  <a:cubicBezTo>
                    <a:pt x="2522" y="1460"/>
                    <a:pt x="2527" y="1437"/>
                    <a:pt x="2550" y="1394"/>
                  </a:cubicBezTo>
                  <a:cubicBezTo>
                    <a:pt x="2569" y="1354"/>
                    <a:pt x="2591" y="1329"/>
                    <a:pt x="2605" y="1329"/>
                  </a:cubicBezTo>
                  <a:close/>
                  <a:moveTo>
                    <a:pt x="3180" y="956"/>
                  </a:moveTo>
                  <a:cubicBezTo>
                    <a:pt x="3183" y="956"/>
                    <a:pt x="3184" y="957"/>
                    <a:pt x="3185" y="959"/>
                  </a:cubicBezTo>
                  <a:cubicBezTo>
                    <a:pt x="3190" y="978"/>
                    <a:pt x="3035" y="1162"/>
                    <a:pt x="2837" y="1375"/>
                  </a:cubicBezTo>
                  <a:cubicBezTo>
                    <a:pt x="2607" y="1623"/>
                    <a:pt x="2441" y="1771"/>
                    <a:pt x="2410" y="1771"/>
                  </a:cubicBezTo>
                  <a:cubicBezTo>
                    <a:pt x="2392" y="1771"/>
                    <a:pt x="2420" y="1721"/>
                    <a:pt x="2508" y="1610"/>
                  </a:cubicBezTo>
                  <a:cubicBezTo>
                    <a:pt x="2686" y="1389"/>
                    <a:pt x="3130" y="956"/>
                    <a:pt x="3180" y="956"/>
                  </a:cubicBezTo>
                  <a:close/>
                  <a:moveTo>
                    <a:pt x="3353" y="985"/>
                  </a:moveTo>
                  <a:cubicBezTo>
                    <a:pt x="3375" y="985"/>
                    <a:pt x="3384" y="1008"/>
                    <a:pt x="3397" y="1042"/>
                  </a:cubicBezTo>
                  <a:cubicBezTo>
                    <a:pt x="3417" y="1091"/>
                    <a:pt x="3498" y="1156"/>
                    <a:pt x="3585" y="1192"/>
                  </a:cubicBezTo>
                  <a:lnTo>
                    <a:pt x="3737" y="1253"/>
                  </a:lnTo>
                  <a:lnTo>
                    <a:pt x="3205" y="1809"/>
                  </a:lnTo>
                  <a:cubicBezTo>
                    <a:pt x="2781" y="2255"/>
                    <a:pt x="2661" y="2378"/>
                    <a:pt x="2618" y="2378"/>
                  </a:cubicBezTo>
                  <a:cubicBezTo>
                    <a:pt x="2604" y="2378"/>
                    <a:pt x="2598" y="2365"/>
                    <a:pt x="2592" y="2346"/>
                  </a:cubicBezTo>
                  <a:cubicBezTo>
                    <a:pt x="2583" y="2319"/>
                    <a:pt x="2773" y="2074"/>
                    <a:pt x="3015" y="1796"/>
                  </a:cubicBezTo>
                  <a:cubicBezTo>
                    <a:pt x="3257" y="1519"/>
                    <a:pt x="3459" y="1263"/>
                    <a:pt x="3468" y="1225"/>
                  </a:cubicBezTo>
                  <a:cubicBezTo>
                    <a:pt x="3469" y="1222"/>
                    <a:pt x="3468" y="1220"/>
                    <a:pt x="3466" y="1220"/>
                  </a:cubicBezTo>
                  <a:cubicBezTo>
                    <a:pt x="3445" y="1220"/>
                    <a:pt x="3283" y="1393"/>
                    <a:pt x="3083" y="1626"/>
                  </a:cubicBezTo>
                  <a:cubicBezTo>
                    <a:pt x="2759" y="2009"/>
                    <a:pt x="2599" y="2176"/>
                    <a:pt x="2544" y="2176"/>
                  </a:cubicBezTo>
                  <a:cubicBezTo>
                    <a:pt x="2522" y="2176"/>
                    <a:pt x="2517" y="2149"/>
                    <a:pt x="2525" y="2097"/>
                  </a:cubicBezTo>
                  <a:cubicBezTo>
                    <a:pt x="2535" y="2034"/>
                    <a:pt x="2734" y="1796"/>
                    <a:pt x="2963" y="1574"/>
                  </a:cubicBezTo>
                  <a:cubicBezTo>
                    <a:pt x="3191" y="1351"/>
                    <a:pt x="3377" y="1153"/>
                    <a:pt x="3371" y="1136"/>
                  </a:cubicBezTo>
                  <a:cubicBezTo>
                    <a:pt x="3370" y="1135"/>
                    <a:pt x="3369" y="1134"/>
                    <a:pt x="3368" y="1134"/>
                  </a:cubicBezTo>
                  <a:cubicBezTo>
                    <a:pt x="3347" y="1134"/>
                    <a:pt x="3191" y="1271"/>
                    <a:pt x="3004" y="1454"/>
                  </a:cubicBezTo>
                  <a:cubicBezTo>
                    <a:pt x="2680" y="1772"/>
                    <a:pt x="2492" y="1930"/>
                    <a:pt x="2460" y="1930"/>
                  </a:cubicBezTo>
                  <a:cubicBezTo>
                    <a:pt x="2427" y="1930"/>
                    <a:pt x="2557" y="1766"/>
                    <a:pt x="2868" y="1440"/>
                  </a:cubicBezTo>
                  <a:cubicBezTo>
                    <a:pt x="3201" y="1094"/>
                    <a:pt x="3306" y="985"/>
                    <a:pt x="3353" y="985"/>
                  </a:cubicBezTo>
                  <a:close/>
                  <a:moveTo>
                    <a:pt x="6714" y="3171"/>
                  </a:moveTo>
                  <a:cubicBezTo>
                    <a:pt x="6724" y="3171"/>
                    <a:pt x="6734" y="3174"/>
                    <a:pt x="6744" y="3180"/>
                  </a:cubicBezTo>
                  <a:cubicBezTo>
                    <a:pt x="6775" y="3199"/>
                    <a:pt x="6792" y="3220"/>
                    <a:pt x="6784" y="3235"/>
                  </a:cubicBezTo>
                  <a:cubicBezTo>
                    <a:pt x="6775" y="3247"/>
                    <a:pt x="6742" y="3258"/>
                    <a:pt x="6699" y="3259"/>
                  </a:cubicBezTo>
                  <a:cubicBezTo>
                    <a:pt x="6698" y="3259"/>
                    <a:pt x="6697" y="3259"/>
                    <a:pt x="6696" y="3259"/>
                  </a:cubicBezTo>
                  <a:cubicBezTo>
                    <a:pt x="6658" y="3259"/>
                    <a:pt x="6641" y="3237"/>
                    <a:pt x="6659" y="3206"/>
                  </a:cubicBezTo>
                  <a:cubicBezTo>
                    <a:pt x="6671" y="3184"/>
                    <a:pt x="6692" y="3171"/>
                    <a:pt x="6714" y="3171"/>
                  </a:cubicBezTo>
                  <a:close/>
                  <a:moveTo>
                    <a:pt x="5541" y="666"/>
                  </a:moveTo>
                  <a:cubicBezTo>
                    <a:pt x="5549" y="666"/>
                    <a:pt x="5557" y="668"/>
                    <a:pt x="5564" y="673"/>
                  </a:cubicBezTo>
                  <a:cubicBezTo>
                    <a:pt x="5596" y="692"/>
                    <a:pt x="5609" y="718"/>
                    <a:pt x="5596" y="741"/>
                  </a:cubicBezTo>
                  <a:cubicBezTo>
                    <a:pt x="5525" y="869"/>
                    <a:pt x="3209" y="3300"/>
                    <a:pt x="3161" y="3300"/>
                  </a:cubicBezTo>
                  <a:cubicBezTo>
                    <a:pt x="3160" y="3300"/>
                    <a:pt x="3160" y="3299"/>
                    <a:pt x="3161" y="3298"/>
                  </a:cubicBezTo>
                  <a:cubicBezTo>
                    <a:pt x="3197" y="3188"/>
                    <a:pt x="4192" y="2044"/>
                    <a:pt x="4894" y="1301"/>
                  </a:cubicBezTo>
                  <a:cubicBezTo>
                    <a:pt x="5141" y="1041"/>
                    <a:pt x="5340" y="793"/>
                    <a:pt x="5338" y="746"/>
                  </a:cubicBezTo>
                  <a:cubicBezTo>
                    <a:pt x="5337" y="718"/>
                    <a:pt x="5341" y="704"/>
                    <a:pt x="5349" y="704"/>
                  </a:cubicBezTo>
                  <a:cubicBezTo>
                    <a:pt x="5355" y="704"/>
                    <a:pt x="5365" y="714"/>
                    <a:pt x="5376" y="734"/>
                  </a:cubicBezTo>
                  <a:cubicBezTo>
                    <a:pt x="5388" y="754"/>
                    <a:pt x="5401" y="764"/>
                    <a:pt x="5415" y="764"/>
                  </a:cubicBezTo>
                  <a:cubicBezTo>
                    <a:pt x="5432" y="764"/>
                    <a:pt x="5449" y="751"/>
                    <a:pt x="5463" y="725"/>
                  </a:cubicBezTo>
                  <a:cubicBezTo>
                    <a:pt x="5484" y="688"/>
                    <a:pt x="5514" y="666"/>
                    <a:pt x="5541" y="666"/>
                  </a:cubicBezTo>
                  <a:close/>
                  <a:moveTo>
                    <a:pt x="6562" y="3083"/>
                  </a:moveTo>
                  <a:cubicBezTo>
                    <a:pt x="6571" y="3083"/>
                    <a:pt x="6580" y="3086"/>
                    <a:pt x="6588" y="3091"/>
                  </a:cubicBezTo>
                  <a:cubicBezTo>
                    <a:pt x="6621" y="3108"/>
                    <a:pt x="6604" y="3159"/>
                    <a:pt x="6540" y="3222"/>
                  </a:cubicBezTo>
                  <a:cubicBezTo>
                    <a:pt x="6485" y="3275"/>
                    <a:pt x="6397" y="3333"/>
                    <a:pt x="6351" y="3345"/>
                  </a:cubicBezTo>
                  <a:cubicBezTo>
                    <a:pt x="6338" y="3348"/>
                    <a:pt x="6327" y="3350"/>
                    <a:pt x="6320" y="3350"/>
                  </a:cubicBezTo>
                  <a:cubicBezTo>
                    <a:pt x="6295" y="3350"/>
                    <a:pt x="6307" y="3330"/>
                    <a:pt x="6357" y="3287"/>
                  </a:cubicBezTo>
                  <a:cubicBezTo>
                    <a:pt x="6405" y="3244"/>
                    <a:pt x="6466" y="3173"/>
                    <a:pt x="6490" y="3133"/>
                  </a:cubicBezTo>
                  <a:cubicBezTo>
                    <a:pt x="6508" y="3102"/>
                    <a:pt x="6536" y="3083"/>
                    <a:pt x="6562" y="3083"/>
                  </a:cubicBezTo>
                  <a:close/>
                  <a:moveTo>
                    <a:pt x="6350" y="2970"/>
                  </a:moveTo>
                  <a:cubicBezTo>
                    <a:pt x="6369" y="2970"/>
                    <a:pt x="6387" y="2976"/>
                    <a:pt x="6407" y="2988"/>
                  </a:cubicBezTo>
                  <a:cubicBezTo>
                    <a:pt x="6470" y="3024"/>
                    <a:pt x="6457" y="3068"/>
                    <a:pt x="6353" y="3185"/>
                  </a:cubicBezTo>
                  <a:cubicBezTo>
                    <a:pt x="6278" y="3268"/>
                    <a:pt x="6143" y="3358"/>
                    <a:pt x="6050" y="3382"/>
                  </a:cubicBezTo>
                  <a:cubicBezTo>
                    <a:pt x="5992" y="3398"/>
                    <a:pt x="5955" y="3409"/>
                    <a:pt x="5936" y="3409"/>
                  </a:cubicBezTo>
                  <a:cubicBezTo>
                    <a:pt x="5900" y="3409"/>
                    <a:pt x="5932" y="3371"/>
                    <a:pt x="6024" y="3262"/>
                  </a:cubicBezTo>
                  <a:cubicBezTo>
                    <a:pt x="6211" y="3044"/>
                    <a:pt x="6286" y="2970"/>
                    <a:pt x="6350" y="2970"/>
                  </a:cubicBezTo>
                  <a:close/>
                  <a:moveTo>
                    <a:pt x="6173" y="2860"/>
                  </a:moveTo>
                  <a:cubicBezTo>
                    <a:pt x="6180" y="2860"/>
                    <a:pt x="6187" y="2862"/>
                    <a:pt x="6192" y="2865"/>
                  </a:cubicBezTo>
                  <a:cubicBezTo>
                    <a:pt x="6244" y="2894"/>
                    <a:pt x="6231" y="2943"/>
                    <a:pt x="6145" y="3037"/>
                  </a:cubicBezTo>
                  <a:cubicBezTo>
                    <a:pt x="5832" y="3386"/>
                    <a:pt x="5705" y="3502"/>
                    <a:pt x="5641" y="3505"/>
                  </a:cubicBezTo>
                  <a:cubicBezTo>
                    <a:pt x="5640" y="3505"/>
                    <a:pt x="5640" y="3505"/>
                    <a:pt x="5639" y="3505"/>
                  </a:cubicBezTo>
                  <a:cubicBezTo>
                    <a:pt x="5551" y="3505"/>
                    <a:pt x="5606" y="3416"/>
                    <a:pt x="5886" y="3093"/>
                  </a:cubicBezTo>
                  <a:cubicBezTo>
                    <a:pt x="6016" y="2943"/>
                    <a:pt x="6119" y="2860"/>
                    <a:pt x="6173" y="2860"/>
                  </a:cubicBezTo>
                  <a:close/>
                  <a:moveTo>
                    <a:pt x="5978" y="2743"/>
                  </a:moveTo>
                  <a:cubicBezTo>
                    <a:pt x="5980" y="2743"/>
                    <a:pt x="5982" y="2743"/>
                    <a:pt x="5983" y="2744"/>
                  </a:cubicBezTo>
                  <a:cubicBezTo>
                    <a:pt x="6020" y="2766"/>
                    <a:pt x="6033" y="2816"/>
                    <a:pt x="6010" y="2851"/>
                  </a:cubicBezTo>
                  <a:cubicBezTo>
                    <a:pt x="5838" y="3138"/>
                    <a:pt x="5364" y="3567"/>
                    <a:pt x="5242" y="3567"/>
                  </a:cubicBezTo>
                  <a:cubicBezTo>
                    <a:pt x="5228" y="3567"/>
                    <a:pt x="5218" y="3561"/>
                    <a:pt x="5215" y="3548"/>
                  </a:cubicBezTo>
                  <a:cubicBezTo>
                    <a:pt x="5194" y="3469"/>
                    <a:pt x="5887" y="2743"/>
                    <a:pt x="5978" y="2743"/>
                  </a:cubicBezTo>
                  <a:close/>
                  <a:moveTo>
                    <a:pt x="5750" y="2616"/>
                  </a:moveTo>
                  <a:cubicBezTo>
                    <a:pt x="5756" y="2616"/>
                    <a:pt x="5761" y="2618"/>
                    <a:pt x="5766" y="2620"/>
                  </a:cubicBezTo>
                  <a:cubicBezTo>
                    <a:pt x="5807" y="2644"/>
                    <a:pt x="5823" y="2691"/>
                    <a:pt x="5799" y="2727"/>
                  </a:cubicBezTo>
                  <a:cubicBezTo>
                    <a:pt x="5778" y="2763"/>
                    <a:pt x="5594" y="2980"/>
                    <a:pt x="5391" y="3211"/>
                  </a:cubicBezTo>
                  <a:cubicBezTo>
                    <a:pt x="5130" y="3507"/>
                    <a:pt x="4947" y="3666"/>
                    <a:pt x="4871" y="3666"/>
                  </a:cubicBezTo>
                  <a:cubicBezTo>
                    <a:pt x="4851" y="3666"/>
                    <a:pt x="4839" y="3656"/>
                    <a:pt x="4833" y="3635"/>
                  </a:cubicBezTo>
                  <a:cubicBezTo>
                    <a:pt x="4828" y="3616"/>
                    <a:pt x="5021" y="3371"/>
                    <a:pt x="5257" y="3091"/>
                  </a:cubicBezTo>
                  <a:cubicBezTo>
                    <a:pt x="5536" y="2763"/>
                    <a:pt x="5686" y="2616"/>
                    <a:pt x="5750" y="2616"/>
                  </a:cubicBezTo>
                  <a:close/>
                  <a:moveTo>
                    <a:pt x="5410" y="1085"/>
                  </a:moveTo>
                  <a:cubicBezTo>
                    <a:pt x="5424" y="1085"/>
                    <a:pt x="5420" y="1108"/>
                    <a:pt x="5407" y="1158"/>
                  </a:cubicBezTo>
                  <a:cubicBezTo>
                    <a:pt x="5391" y="1213"/>
                    <a:pt x="5042" y="1600"/>
                    <a:pt x="4629" y="2021"/>
                  </a:cubicBezTo>
                  <a:cubicBezTo>
                    <a:pt x="4217" y="2442"/>
                    <a:pt x="3613" y="3072"/>
                    <a:pt x="3284" y="3429"/>
                  </a:cubicBezTo>
                  <a:cubicBezTo>
                    <a:pt x="2848" y="3900"/>
                    <a:pt x="2650" y="4105"/>
                    <a:pt x="2610" y="4105"/>
                  </a:cubicBezTo>
                  <a:cubicBezTo>
                    <a:pt x="2586" y="4105"/>
                    <a:pt x="2622" y="4027"/>
                    <a:pt x="2701" y="3886"/>
                  </a:cubicBezTo>
                  <a:cubicBezTo>
                    <a:pt x="2770" y="3759"/>
                    <a:pt x="2812" y="3697"/>
                    <a:pt x="2829" y="3697"/>
                  </a:cubicBezTo>
                  <a:cubicBezTo>
                    <a:pt x="2838" y="3697"/>
                    <a:pt x="2840" y="3712"/>
                    <a:pt x="2837" y="3742"/>
                  </a:cubicBezTo>
                  <a:cubicBezTo>
                    <a:pt x="2834" y="3770"/>
                    <a:pt x="2837" y="3784"/>
                    <a:pt x="2844" y="3784"/>
                  </a:cubicBezTo>
                  <a:cubicBezTo>
                    <a:pt x="2858" y="3784"/>
                    <a:pt x="2891" y="3728"/>
                    <a:pt x="2941" y="3621"/>
                  </a:cubicBezTo>
                  <a:cubicBezTo>
                    <a:pt x="2985" y="3529"/>
                    <a:pt x="3012" y="3477"/>
                    <a:pt x="3017" y="3477"/>
                  </a:cubicBezTo>
                  <a:lnTo>
                    <a:pt x="3017" y="3477"/>
                  </a:lnTo>
                  <a:cubicBezTo>
                    <a:pt x="3020" y="3477"/>
                    <a:pt x="3017" y="3491"/>
                    <a:pt x="3007" y="3518"/>
                  </a:cubicBezTo>
                  <a:cubicBezTo>
                    <a:pt x="3004" y="3526"/>
                    <a:pt x="3005" y="3530"/>
                    <a:pt x="3009" y="3530"/>
                  </a:cubicBezTo>
                  <a:cubicBezTo>
                    <a:pt x="3053" y="3530"/>
                    <a:pt x="3468" y="3115"/>
                    <a:pt x="4114" y="2422"/>
                  </a:cubicBezTo>
                  <a:cubicBezTo>
                    <a:pt x="4755" y="1736"/>
                    <a:pt x="5310" y="1152"/>
                    <a:pt x="5355" y="1118"/>
                  </a:cubicBezTo>
                  <a:cubicBezTo>
                    <a:pt x="5383" y="1097"/>
                    <a:pt x="5401" y="1085"/>
                    <a:pt x="5410" y="1085"/>
                  </a:cubicBezTo>
                  <a:close/>
                  <a:moveTo>
                    <a:pt x="5287" y="1467"/>
                  </a:moveTo>
                  <a:lnTo>
                    <a:pt x="5157" y="1729"/>
                  </a:lnTo>
                  <a:cubicBezTo>
                    <a:pt x="5070" y="1907"/>
                    <a:pt x="4816" y="2204"/>
                    <a:pt x="4368" y="2656"/>
                  </a:cubicBezTo>
                  <a:cubicBezTo>
                    <a:pt x="4006" y="3020"/>
                    <a:pt x="3566" y="3476"/>
                    <a:pt x="3392" y="3668"/>
                  </a:cubicBezTo>
                  <a:cubicBezTo>
                    <a:pt x="3139" y="3948"/>
                    <a:pt x="2880" y="4153"/>
                    <a:pt x="2793" y="4153"/>
                  </a:cubicBezTo>
                  <a:cubicBezTo>
                    <a:pt x="2777" y="4153"/>
                    <a:pt x="2767" y="4147"/>
                    <a:pt x="2763" y="4134"/>
                  </a:cubicBezTo>
                  <a:cubicBezTo>
                    <a:pt x="2747" y="4073"/>
                    <a:pt x="4438" y="2265"/>
                    <a:pt x="5029" y="1708"/>
                  </a:cubicBezTo>
                  <a:lnTo>
                    <a:pt x="5287" y="1467"/>
                  </a:lnTo>
                  <a:close/>
                  <a:moveTo>
                    <a:pt x="5032" y="2131"/>
                  </a:moveTo>
                  <a:cubicBezTo>
                    <a:pt x="5096" y="2131"/>
                    <a:pt x="4825" y="2444"/>
                    <a:pt x="4085" y="3242"/>
                  </a:cubicBezTo>
                  <a:cubicBezTo>
                    <a:pt x="3469" y="3903"/>
                    <a:pt x="3113" y="4248"/>
                    <a:pt x="3053" y="4248"/>
                  </a:cubicBezTo>
                  <a:cubicBezTo>
                    <a:pt x="3051" y="4248"/>
                    <a:pt x="3050" y="4248"/>
                    <a:pt x="3048" y="4247"/>
                  </a:cubicBezTo>
                  <a:cubicBezTo>
                    <a:pt x="3011" y="4225"/>
                    <a:pt x="2988" y="4200"/>
                    <a:pt x="2995" y="4187"/>
                  </a:cubicBezTo>
                  <a:cubicBezTo>
                    <a:pt x="3058" y="4075"/>
                    <a:pt x="4880" y="2209"/>
                    <a:pt x="4981" y="2152"/>
                  </a:cubicBezTo>
                  <a:cubicBezTo>
                    <a:pt x="5005" y="2138"/>
                    <a:pt x="5022" y="2131"/>
                    <a:pt x="5032" y="2131"/>
                  </a:cubicBezTo>
                  <a:close/>
                  <a:moveTo>
                    <a:pt x="5238" y="792"/>
                  </a:moveTo>
                  <a:cubicBezTo>
                    <a:pt x="5249" y="792"/>
                    <a:pt x="5255" y="797"/>
                    <a:pt x="5257" y="807"/>
                  </a:cubicBezTo>
                  <a:cubicBezTo>
                    <a:pt x="5263" y="825"/>
                    <a:pt x="5157" y="947"/>
                    <a:pt x="5019" y="1079"/>
                  </a:cubicBezTo>
                  <a:cubicBezTo>
                    <a:pt x="4692" y="1399"/>
                    <a:pt x="3308" y="2974"/>
                    <a:pt x="2782" y="3627"/>
                  </a:cubicBezTo>
                  <a:cubicBezTo>
                    <a:pt x="2496" y="3981"/>
                    <a:pt x="2306" y="4168"/>
                    <a:pt x="2194" y="4207"/>
                  </a:cubicBezTo>
                  <a:lnTo>
                    <a:pt x="2028" y="4263"/>
                  </a:lnTo>
                  <a:lnTo>
                    <a:pt x="2138" y="4142"/>
                  </a:lnTo>
                  <a:cubicBezTo>
                    <a:pt x="2198" y="4075"/>
                    <a:pt x="2806" y="3373"/>
                    <a:pt x="3491" y="2585"/>
                  </a:cubicBezTo>
                  <a:cubicBezTo>
                    <a:pt x="4475" y="1450"/>
                    <a:pt x="5119" y="792"/>
                    <a:pt x="5238" y="792"/>
                  </a:cubicBezTo>
                  <a:close/>
                  <a:moveTo>
                    <a:pt x="4463" y="1261"/>
                  </a:moveTo>
                  <a:cubicBezTo>
                    <a:pt x="4480" y="1261"/>
                    <a:pt x="4485" y="1277"/>
                    <a:pt x="4479" y="1309"/>
                  </a:cubicBezTo>
                  <a:cubicBezTo>
                    <a:pt x="4470" y="1352"/>
                    <a:pt x="3901" y="2029"/>
                    <a:pt x="3218" y="2810"/>
                  </a:cubicBezTo>
                  <a:cubicBezTo>
                    <a:pt x="2230" y="3940"/>
                    <a:pt x="1938" y="4242"/>
                    <a:pt x="1802" y="4277"/>
                  </a:cubicBezTo>
                  <a:lnTo>
                    <a:pt x="1634" y="4322"/>
                  </a:lnTo>
                  <a:lnTo>
                    <a:pt x="1758" y="4184"/>
                  </a:lnTo>
                  <a:cubicBezTo>
                    <a:pt x="1826" y="4110"/>
                    <a:pt x="2408" y="3452"/>
                    <a:pt x="3050" y="2724"/>
                  </a:cubicBezTo>
                  <a:cubicBezTo>
                    <a:pt x="3961" y="1693"/>
                    <a:pt x="4374" y="1261"/>
                    <a:pt x="4463" y="1261"/>
                  </a:cubicBezTo>
                  <a:close/>
                  <a:moveTo>
                    <a:pt x="3809" y="1318"/>
                  </a:moveTo>
                  <a:cubicBezTo>
                    <a:pt x="3861" y="1318"/>
                    <a:pt x="3909" y="1345"/>
                    <a:pt x="3887" y="1382"/>
                  </a:cubicBezTo>
                  <a:cubicBezTo>
                    <a:pt x="3765" y="1601"/>
                    <a:pt x="1373" y="4235"/>
                    <a:pt x="1216" y="4330"/>
                  </a:cubicBezTo>
                  <a:cubicBezTo>
                    <a:pt x="1193" y="4344"/>
                    <a:pt x="1176" y="4351"/>
                    <a:pt x="1166" y="4351"/>
                  </a:cubicBezTo>
                  <a:cubicBezTo>
                    <a:pt x="1106" y="4351"/>
                    <a:pt x="1324" y="4075"/>
                    <a:pt x="1881" y="3433"/>
                  </a:cubicBezTo>
                  <a:cubicBezTo>
                    <a:pt x="2230" y="3032"/>
                    <a:pt x="2541" y="2659"/>
                    <a:pt x="2575" y="2602"/>
                  </a:cubicBezTo>
                  <a:cubicBezTo>
                    <a:pt x="2630" y="2510"/>
                    <a:pt x="3578" y="1481"/>
                    <a:pt x="3733" y="1343"/>
                  </a:cubicBezTo>
                  <a:cubicBezTo>
                    <a:pt x="3753" y="1325"/>
                    <a:pt x="3782" y="1318"/>
                    <a:pt x="3809" y="1318"/>
                  </a:cubicBezTo>
                  <a:close/>
                  <a:moveTo>
                    <a:pt x="4007" y="1411"/>
                  </a:moveTo>
                  <a:cubicBezTo>
                    <a:pt x="4009" y="1411"/>
                    <a:pt x="4012" y="1411"/>
                    <a:pt x="4014" y="1412"/>
                  </a:cubicBezTo>
                  <a:cubicBezTo>
                    <a:pt x="4045" y="1428"/>
                    <a:pt x="4054" y="1460"/>
                    <a:pt x="4038" y="1489"/>
                  </a:cubicBezTo>
                  <a:cubicBezTo>
                    <a:pt x="3958" y="1633"/>
                    <a:pt x="1727" y="4128"/>
                    <a:pt x="1576" y="4245"/>
                  </a:cubicBezTo>
                  <a:cubicBezTo>
                    <a:pt x="1481" y="4318"/>
                    <a:pt x="1424" y="4355"/>
                    <a:pt x="1405" y="4355"/>
                  </a:cubicBezTo>
                  <a:cubicBezTo>
                    <a:pt x="1354" y="4355"/>
                    <a:pt x="1557" y="4107"/>
                    <a:pt x="2011" y="3612"/>
                  </a:cubicBezTo>
                  <a:cubicBezTo>
                    <a:pt x="2358" y="3232"/>
                    <a:pt x="2846" y="2687"/>
                    <a:pt x="3091" y="2402"/>
                  </a:cubicBezTo>
                  <a:cubicBezTo>
                    <a:pt x="3341" y="2112"/>
                    <a:pt x="3635" y="1769"/>
                    <a:pt x="3752" y="1633"/>
                  </a:cubicBezTo>
                  <a:cubicBezTo>
                    <a:pt x="3861" y="1505"/>
                    <a:pt x="3970" y="1411"/>
                    <a:pt x="4007" y="1411"/>
                  </a:cubicBezTo>
                  <a:close/>
                  <a:moveTo>
                    <a:pt x="1987" y="3149"/>
                  </a:moveTo>
                  <a:lnTo>
                    <a:pt x="1987" y="3149"/>
                  </a:lnTo>
                  <a:cubicBezTo>
                    <a:pt x="2013" y="3149"/>
                    <a:pt x="1838" y="3378"/>
                    <a:pt x="1504" y="3774"/>
                  </a:cubicBezTo>
                  <a:cubicBezTo>
                    <a:pt x="1228" y="4096"/>
                    <a:pt x="981" y="4365"/>
                    <a:pt x="949" y="4376"/>
                  </a:cubicBezTo>
                  <a:cubicBezTo>
                    <a:pt x="946" y="4376"/>
                    <a:pt x="944" y="4377"/>
                    <a:pt x="942" y="4377"/>
                  </a:cubicBezTo>
                  <a:cubicBezTo>
                    <a:pt x="920" y="4377"/>
                    <a:pt x="947" y="4323"/>
                    <a:pt x="1010" y="4249"/>
                  </a:cubicBezTo>
                  <a:cubicBezTo>
                    <a:pt x="1077" y="4170"/>
                    <a:pt x="1244" y="3966"/>
                    <a:pt x="1386" y="3794"/>
                  </a:cubicBezTo>
                  <a:cubicBezTo>
                    <a:pt x="1529" y="3620"/>
                    <a:pt x="1719" y="3402"/>
                    <a:pt x="1817" y="3304"/>
                  </a:cubicBezTo>
                  <a:cubicBezTo>
                    <a:pt x="1920" y="3199"/>
                    <a:pt x="1975" y="3149"/>
                    <a:pt x="1987" y="3149"/>
                  </a:cubicBezTo>
                  <a:close/>
                  <a:moveTo>
                    <a:pt x="1355" y="3667"/>
                  </a:moveTo>
                  <a:cubicBezTo>
                    <a:pt x="1378" y="3667"/>
                    <a:pt x="1296" y="3794"/>
                    <a:pt x="1109" y="4028"/>
                  </a:cubicBezTo>
                  <a:cubicBezTo>
                    <a:pt x="962" y="4214"/>
                    <a:pt x="802" y="4372"/>
                    <a:pt x="754" y="4384"/>
                  </a:cubicBezTo>
                  <a:cubicBezTo>
                    <a:pt x="743" y="4386"/>
                    <a:pt x="735" y="4387"/>
                    <a:pt x="728" y="4387"/>
                  </a:cubicBezTo>
                  <a:cubicBezTo>
                    <a:pt x="693" y="4387"/>
                    <a:pt x="706" y="4357"/>
                    <a:pt x="770" y="4287"/>
                  </a:cubicBezTo>
                  <a:cubicBezTo>
                    <a:pt x="829" y="4223"/>
                    <a:pt x="984" y="4049"/>
                    <a:pt x="1117" y="3900"/>
                  </a:cubicBezTo>
                  <a:cubicBezTo>
                    <a:pt x="1259" y="3741"/>
                    <a:pt x="1338" y="3667"/>
                    <a:pt x="1355" y="3667"/>
                  </a:cubicBezTo>
                  <a:close/>
                  <a:moveTo>
                    <a:pt x="822" y="4106"/>
                  </a:moveTo>
                  <a:cubicBezTo>
                    <a:pt x="823" y="4106"/>
                    <a:pt x="824" y="4107"/>
                    <a:pt x="824" y="4107"/>
                  </a:cubicBezTo>
                  <a:cubicBezTo>
                    <a:pt x="837" y="4114"/>
                    <a:pt x="790" y="4178"/>
                    <a:pt x="727" y="4249"/>
                  </a:cubicBezTo>
                  <a:cubicBezTo>
                    <a:pt x="648" y="4335"/>
                    <a:pt x="517" y="4421"/>
                    <a:pt x="480" y="4421"/>
                  </a:cubicBezTo>
                  <a:cubicBezTo>
                    <a:pt x="469" y="4421"/>
                    <a:pt x="467" y="4413"/>
                    <a:pt x="477" y="4396"/>
                  </a:cubicBezTo>
                  <a:cubicBezTo>
                    <a:pt x="509" y="4338"/>
                    <a:pt x="789" y="4106"/>
                    <a:pt x="822" y="4106"/>
                  </a:cubicBezTo>
                  <a:close/>
                  <a:moveTo>
                    <a:pt x="5192" y="2221"/>
                  </a:moveTo>
                  <a:cubicBezTo>
                    <a:pt x="5268" y="2221"/>
                    <a:pt x="4994" y="2567"/>
                    <a:pt x="4244" y="3426"/>
                  </a:cubicBezTo>
                  <a:cubicBezTo>
                    <a:pt x="3729" y="4015"/>
                    <a:pt x="3268" y="4535"/>
                    <a:pt x="3222" y="4579"/>
                  </a:cubicBezTo>
                  <a:cubicBezTo>
                    <a:pt x="3195" y="4605"/>
                    <a:pt x="3171" y="4616"/>
                    <a:pt x="3152" y="4616"/>
                  </a:cubicBezTo>
                  <a:cubicBezTo>
                    <a:pt x="3080" y="4616"/>
                    <a:pt x="3075" y="4453"/>
                    <a:pt x="3175" y="4331"/>
                  </a:cubicBezTo>
                  <a:cubicBezTo>
                    <a:pt x="3408" y="4048"/>
                    <a:pt x="5069" y="2279"/>
                    <a:pt x="5137" y="2243"/>
                  </a:cubicBezTo>
                  <a:cubicBezTo>
                    <a:pt x="5162" y="2229"/>
                    <a:pt x="5181" y="2221"/>
                    <a:pt x="5192" y="2221"/>
                  </a:cubicBezTo>
                  <a:close/>
                  <a:moveTo>
                    <a:pt x="5354" y="2388"/>
                  </a:moveTo>
                  <a:cubicBezTo>
                    <a:pt x="5356" y="2388"/>
                    <a:pt x="5358" y="2389"/>
                    <a:pt x="5360" y="2390"/>
                  </a:cubicBezTo>
                  <a:cubicBezTo>
                    <a:pt x="5443" y="2437"/>
                    <a:pt x="5423" y="2471"/>
                    <a:pt x="5104" y="2826"/>
                  </a:cubicBezTo>
                  <a:cubicBezTo>
                    <a:pt x="4914" y="3038"/>
                    <a:pt x="4539" y="3481"/>
                    <a:pt x="4270" y="3814"/>
                  </a:cubicBezTo>
                  <a:cubicBezTo>
                    <a:pt x="4000" y="4147"/>
                    <a:pt x="3662" y="4563"/>
                    <a:pt x="3512" y="4743"/>
                  </a:cubicBezTo>
                  <a:cubicBezTo>
                    <a:pt x="3355" y="4936"/>
                    <a:pt x="3261" y="5028"/>
                    <a:pt x="3212" y="5028"/>
                  </a:cubicBezTo>
                  <a:cubicBezTo>
                    <a:pt x="3175" y="5028"/>
                    <a:pt x="3162" y="4977"/>
                    <a:pt x="3165" y="4877"/>
                  </a:cubicBezTo>
                  <a:cubicBezTo>
                    <a:pt x="3171" y="4665"/>
                    <a:pt x="5176" y="2388"/>
                    <a:pt x="5354" y="2388"/>
                  </a:cubicBezTo>
                  <a:close/>
                  <a:moveTo>
                    <a:pt x="5523" y="2500"/>
                  </a:moveTo>
                  <a:cubicBezTo>
                    <a:pt x="5577" y="2500"/>
                    <a:pt x="5629" y="2539"/>
                    <a:pt x="5605" y="2580"/>
                  </a:cubicBezTo>
                  <a:cubicBezTo>
                    <a:pt x="5592" y="2602"/>
                    <a:pt x="5208" y="3054"/>
                    <a:pt x="4756" y="3580"/>
                  </a:cubicBezTo>
                  <a:cubicBezTo>
                    <a:pt x="4305" y="4104"/>
                    <a:pt x="3792" y="4713"/>
                    <a:pt x="3623" y="4927"/>
                  </a:cubicBezTo>
                  <a:cubicBezTo>
                    <a:pt x="3440" y="5158"/>
                    <a:pt x="3297" y="5293"/>
                    <a:pt x="3254" y="5293"/>
                  </a:cubicBezTo>
                  <a:cubicBezTo>
                    <a:pt x="3229" y="5293"/>
                    <a:pt x="3240" y="5244"/>
                    <a:pt x="3301" y="5138"/>
                  </a:cubicBezTo>
                  <a:cubicBezTo>
                    <a:pt x="3443" y="4886"/>
                    <a:pt x="5356" y="2577"/>
                    <a:pt x="5475" y="2512"/>
                  </a:cubicBezTo>
                  <a:cubicBezTo>
                    <a:pt x="5490" y="2503"/>
                    <a:pt x="5506" y="2500"/>
                    <a:pt x="5523" y="2500"/>
                  </a:cubicBezTo>
                  <a:close/>
                  <a:moveTo>
                    <a:pt x="4363" y="4165"/>
                  </a:moveTo>
                  <a:cubicBezTo>
                    <a:pt x="4379" y="4165"/>
                    <a:pt x="4372" y="4203"/>
                    <a:pt x="4351" y="4290"/>
                  </a:cubicBezTo>
                  <a:cubicBezTo>
                    <a:pt x="4327" y="4384"/>
                    <a:pt x="4114" y="4685"/>
                    <a:pt x="3845" y="5004"/>
                  </a:cubicBezTo>
                  <a:cubicBezTo>
                    <a:pt x="3558" y="5345"/>
                    <a:pt x="3373" y="5530"/>
                    <a:pt x="3327" y="5530"/>
                  </a:cubicBezTo>
                  <a:cubicBezTo>
                    <a:pt x="3301" y="5530"/>
                    <a:pt x="3321" y="5468"/>
                    <a:pt x="3395" y="5340"/>
                  </a:cubicBezTo>
                  <a:cubicBezTo>
                    <a:pt x="3496" y="5161"/>
                    <a:pt x="4126" y="4376"/>
                    <a:pt x="4295" y="4216"/>
                  </a:cubicBezTo>
                  <a:cubicBezTo>
                    <a:pt x="4330" y="4183"/>
                    <a:pt x="4352" y="4165"/>
                    <a:pt x="4363" y="4165"/>
                  </a:cubicBezTo>
                  <a:close/>
                  <a:moveTo>
                    <a:pt x="4184" y="4750"/>
                  </a:moveTo>
                  <a:cubicBezTo>
                    <a:pt x="4226" y="4750"/>
                    <a:pt x="4147" y="4900"/>
                    <a:pt x="3950" y="5197"/>
                  </a:cubicBezTo>
                  <a:cubicBezTo>
                    <a:pt x="3792" y="5432"/>
                    <a:pt x="3610" y="5667"/>
                    <a:pt x="3539" y="5725"/>
                  </a:cubicBezTo>
                  <a:cubicBezTo>
                    <a:pt x="3484" y="5770"/>
                    <a:pt x="3453" y="5793"/>
                    <a:pt x="3437" y="5793"/>
                  </a:cubicBezTo>
                  <a:cubicBezTo>
                    <a:pt x="3420" y="5793"/>
                    <a:pt x="3422" y="5765"/>
                    <a:pt x="3429" y="5705"/>
                  </a:cubicBezTo>
                  <a:cubicBezTo>
                    <a:pt x="3444" y="5592"/>
                    <a:pt x="3927" y="4944"/>
                    <a:pt x="4105" y="4798"/>
                  </a:cubicBezTo>
                  <a:cubicBezTo>
                    <a:pt x="4144" y="4766"/>
                    <a:pt x="4171" y="4750"/>
                    <a:pt x="4184" y="4750"/>
                  </a:cubicBezTo>
                  <a:close/>
                  <a:moveTo>
                    <a:pt x="3871" y="5493"/>
                  </a:moveTo>
                  <a:cubicBezTo>
                    <a:pt x="3874" y="5493"/>
                    <a:pt x="3876" y="5494"/>
                    <a:pt x="3879" y="5495"/>
                  </a:cubicBezTo>
                  <a:cubicBezTo>
                    <a:pt x="3904" y="5511"/>
                    <a:pt x="3872" y="5613"/>
                    <a:pt x="3810" y="5718"/>
                  </a:cubicBezTo>
                  <a:cubicBezTo>
                    <a:pt x="3698" y="5906"/>
                    <a:pt x="3573" y="6035"/>
                    <a:pt x="3518" y="6035"/>
                  </a:cubicBezTo>
                  <a:cubicBezTo>
                    <a:pt x="3501" y="6035"/>
                    <a:pt x="3490" y="6022"/>
                    <a:pt x="3490" y="5994"/>
                  </a:cubicBezTo>
                  <a:cubicBezTo>
                    <a:pt x="3486" y="5889"/>
                    <a:pt x="3793" y="5493"/>
                    <a:pt x="3871" y="5493"/>
                  </a:cubicBezTo>
                  <a:close/>
                  <a:moveTo>
                    <a:pt x="3662" y="6038"/>
                  </a:moveTo>
                  <a:cubicBezTo>
                    <a:pt x="3668" y="6038"/>
                    <a:pt x="3670" y="6046"/>
                    <a:pt x="3669" y="6062"/>
                  </a:cubicBezTo>
                  <a:cubicBezTo>
                    <a:pt x="3662" y="6109"/>
                    <a:pt x="3629" y="6167"/>
                    <a:pt x="3591" y="6196"/>
                  </a:cubicBezTo>
                  <a:cubicBezTo>
                    <a:pt x="3583" y="6202"/>
                    <a:pt x="3577" y="6205"/>
                    <a:pt x="3572" y="6205"/>
                  </a:cubicBezTo>
                  <a:cubicBezTo>
                    <a:pt x="3559" y="6205"/>
                    <a:pt x="3569" y="6171"/>
                    <a:pt x="3603" y="6114"/>
                  </a:cubicBezTo>
                  <a:cubicBezTo>
                    <a:pt x="3630" y="6065"/>
                    <a:pt x="3652" y="6038"/>
                    <a:pt x="3662" y="6038"/>
                  </a:cubicBezTo>
                  <a:close/>
                  <a:moveTo>
                    <a:pt x="5969" y="0"/>
                  </a:moveTo>
                  <a:cubicBezTo>
                    <a:pt x="5862" y="0"/>
                    <a:pt x="5612" y="145"/>
                    <a:pt x="5005" y="550"/>
                  </a:cubicBezTo>
                  <a:lnTo>
                    <a:pt x="4106" y="1148"/>
                  </a:lnTo>
                  <a:lnTo>
                    <a:pt x="3276" y="611"/>
                  </a:lnTo>
                  <a:cubicBezTo>
                    <a:pt x="2754" y="275"/>
                    <a:pt x="2470" y="100"/>
                    <a:pt x="2310" y="100"/>
                  </a:cubicBezTo>
                  <a:cubicBezTo>
                    <a:pt x="2132" y="100"/>
                    <a:pt x="2106" y="315"/>
                    <a:pt x="2075" y="765"/>
                  </a:cubicBezTo>
                  <a:cubicBezTo>
                    <a:pt x="2044" y="1226"/>
                    <a:pt x="2175" y="2338"/>
                    <a:pt x="2267" y="2391"/>
                  </a:cubicBezTo>
                  <a:cubicBezTo>
                    <a:pt x="2349" y="2438"/>
                    <a:pt x="2246" y="2536"/>
                    <a:pt x="1176" y="3413"/>
                  </a:cubicBezTo>
                  <a:cubicBezTo>
                    <a:pt x="593" y="3890"/>
                    <a:pt x="93" y="4323"/>
                    <a:pt x="65" y="4374"/>
                  </a:cubicBezTo>
                  <a:cubicBezTo>
                    <a:pt x="1" y="4485"/>
                    <a:pt x="41" y="4650"/>
                    <a:pt x="148" y="4710"/>
                  </a:cubicBezTo>
                  <a:cubicBezTo>
                    <a:pt x="167" y="4720"/>
                    <a:pt x="228" y="4725"/>
                    <a:pt x="322" y="4725"/>
                  </a:cubicBezTo>
                  <a:cubicBezTo>
                    <a:pt x="674" y="4725"/>
                    <a:pt x="1476" y="4658"/>
                    <a:pt x="2164" y="4563"/>
                  </a:cubicBezTo>
                  <a:lnTo>
                    <a:pt x="2754" y="4481"/>
                  </a:lnTo>
                  <a:lnTo>
                    <a:pt x="3016" y="5380"/>
                  </a:lnTo>
                  <a:cubicBezTo>
                    <a:pt x="3289" y="6313"/>
                    <a:pt x="3425" y="6614"/>
                    <a:pt x="3589" y="6614"/>
                  </a:cubicBezTo>
                  <a:cubicBezTo>
                    <a:pt x="3602" y="6614"/>
                    <a:pt x="3615" y="6612"/>
                    <a:pt x="3629" y="6609"/>
                  </a:cubicBezTo>
                  <a:cubicBezTo>
                    <a:pt x="3758" y="6574"/>
                    <a:pt x="3909" y="6246"/>
                    <a:pt x="4454" y="4816"/>
                  </a:cubicBezTo>
                  <a:lnTo>
                    <a:pt x="4756" y="4021"/>
                  </a:lnTo>
                  <a:lnTo>
                    <a:pt x="5842" y="3750"/>
                  </a:lnTo>
                  <a:cubicBezTo>
                    <a:pt x="6858" y="3500"/>
                    <a:pt x="7172" y="3359"/>
                    <a:pt x="7123" y="3184"/>
                  </a:cubicBezTo>
                  <a:cubicBezTo>
                    <a:pt x="7111" y="3141"/>
                    <a:pt x="6710" y="2863"/>
                    <a:pt x="6232" y="2564"/>
                  </a:cubicBezTo>
                  <a:cubicBezTo>
                    <a:pt x="5755" y="2264"/>
                    <a:pt x="5370" y="2003"/>
                    <a:pt x="5380" y="1987"/>
                  </a:cubicBezTo>
                  <a:cubicBezTo>
                    <a:pt x="5431" y="1896"/>
                    <a:pt x="6066" y="277"/>
                    <a:pt x="6086" y="182"/>
                  </a:cubicBezTo>
                  <a:cubicBezTo>
                    <a:pt x="6100" y="118"/>
                    <a:pt x="6066" y="43"/>
                    <a:pt x="6008" y="10"/>
                  </a:cubicBezTo>
                  <a:cubicBezTo>
                    <a:pt x="5997" y="4"/>
                    <a:pt x="5985" y="0"/>
                    <a:pt x="5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
            <p:cNvGrpSpPr/>
            <p:nvPr/>
          </p:nvGrpSpPr>
          <p:grpSpPr>
            <a:xfrm>
              <a:off x="7863050" y="3423163"/>
              <a:ext cx="382625" cy="188925"/>
              <a:chOff x="3219200" y="4743025"/>
              <a:chExt cx="382625" cy="188925"/>
            </a:xfrm>
          </p:grpSpPr>
          <p:sp>
            <p:nvSpPr>
              <p:cNvPr id="341" name="Google Shape;341;p3"/>
              <p:cNvSpPr/>
              <p:nvPr/>
            </p:nvSpPr>
            <p:spPr>
              <a:xfrm>
                <a:off x="3219200" y="4743025"/>
                <a:ext cx="72875" cy="112375"/>
              </a:xfrm>
              <a:custGeom>
                <a:avLst/>
                <a:gdLst/>
                <a:ahLst/>
                <a:cxnLst/>
                <a:rect l="l" t="t" r="r" b="b"/>
                <a:pathLst>
                  <a:path w="2915" h="4495" extrusionOk="0">
                    <a:moveTo>
                      <a:pt x="1758" y="0"/>
                    </a:moveTo>
                    <a:cubicBezTo>
                      <a:pt x="1590" y="0"/>
                      <a:pt x="1402" y="50"/>
                      <a:pt x="1184" y="149"/>
                    </a:cubicBezTo>
                    <a:cubicBezTo>
                      <a:pt x="626" y="403"/>
                      <a:pt x="312" y="978"/>
                      <a:pt x="444" y="1504"/>
                    </a:cubicBezTo>
                    <a:cubicBezTo>
                      <a:pt x="490" y="1688"/>
                      <a:pt x="615" y="1773"/>
                      <a:pt x="741" y="1773"/>
                    </a:cubicBezTo>
                    <a:cubicBezTo>
                      <a:pt x="904" y="1773"/>
                      <a:pt x="1069" y="1631"/>
                      <a:pt x="1069" y="1379"/>
                    </a:cubicBezTo>
                    <a:cubicBezTo>
                      <a:pt x="1069" y="1072"/>
                      <a:pt x="1444" y="659"/>
                      <a:pt x="1709" y="659"/>
                    </a:cubicBezTo>
                    <a:cubicBezTo>
                      <a:pt x="1721" y="659"/>
                      <a:pt x="1732" y="660"/>
                      <a:pt x="1743" y="661"/>
                    </a:cubicBezTo>
                    <a:cubicBezTo>
                      <a:pt x="1898" y="683"/>
                      <a:pt x="1937" y="747"/>
                      <a:pt x="1957" y="1017"/>
                    </a:cubicBezTo>
                    <a:cubicBezTo>
                      <a:pt x="1989" y="1430"/>
                      <a:pt x="1752" y="1766"/>
                      <a:pt x="1003" y="2378"/>
                    </a:cubicBezTo>
                    <a:cubicBezTo>
                      <a:pt x="379" y="2889"/>
                      <a:pt x="0" y="3389"/>
                      <a:pt x="0" y="3699"/>
                    </a:cubicBezTo>
                    <a:cubicBezTo>
                      <a:pt x="0" y="3889"/>
                      <a:pt x="59" y="3964"/>
                      <a:pt x="272" y="4059"/>
                    </a:cubicBezTo>
                    <a:cubicBezTo>
                      <a:pt x="598" y="4202"/>
                      <a:pt x="2085" y="4494"/>
                      <a:pt x="2442" y="4494"/>
                    </a:cubicBezTo>
                    <a:cubicBezTo>
                      <a:pt x="2473" y="4494"/>
                      <a:pt x="2495" y="4492"/>
                      <a:pt x="2508" y="4487"/>
                    </a:cubicBezTo>
                    <a:cubicBezTo>
                      <a:pt x="2577" y="4460"/>
                      <a:pt x="2632" y="4351"/>
                      <a:pt x="2632" y="4234"/>
                    </a:cubicBezTo>
                    <a:cubicBezTo>
                      <a:pt x="2632" y="4003"/>
                      <a:pt x="2485" y="3947"/>
                      <a:pt x="1398" y="3773"/>
                    </a:cubicBezTo>
                    <a:cubicBezTo>
                      <a:pt x="519" y="3631"/>
                      <a:pt x="500" y="3613"/>
                      <a:pt x="876" y="3231"/>
                    </a:cubicBezTo>
                    <a:cubicBezTo>
                      <a:pt x="1054" y="3054"/>
                      <a:pt x="1415" y="2742"/>
                      <a:pt x="1695" y="2529"/>
                    </a:cubicBezTo>
                    <a:cubicBezTo>
                      <a:pt x="2632" y="1818"/>
                      <a:pt x="2914" y="763"/>
                      <a:pt x="2311" y="225"/>
                    </a:cubicBezTo>
                    <a:cubicBezTo>
                      <a:pt x="2142" y="75"/>
                      <a:pt x="1965"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3312875" y="4770850"/>
                <a:ext cx="72950" cy="78550"/>
              </a:xfrm>
              <a:custGeom>
                <a:avLst/>
                <a:gdLst/>
                <a:ahLst/>
                <a:cxnLst/>
                <a:rect l="l" t="t" r="r" b="b"/>
                <a:pathLst>
                  <a:path w="2918" h="3142" extrusionOk="0">
                    <a:moveTo>
                      <a:pt x="895" y="0"/>
                    </a:moveTo>
                    <a:cubicBezTo>
                      <a:pt x="848" y="0"/>
                      <a:pt x="800" y="14"/>
                      <a:pt x="750" y="42"/>
                    </a:cubicBezTo>
                    <a:cubicBezTo>
                      <a:pt x="555" y="151"/>
                      <a:pt x="572" y="277"/>
                      <a:pt x="872" y="886"/>
                    </a:cubicBezTo>
                    <a:lnTo>
                      <a:pt x="1137" y="1420"/>
                    </a:lnTo>
                    <a:lnTo>
                      <a:pt x="679" y="1938"/>
                    </a:lnTo>
                    <a:cubicBezTo>
                      <a:pt x="94" y="2604"/>
                      <a:pt x="0" y="2778"/>
                      <a:pt x="116" y="2992"/>
                    </a:cubicBezTo>
                    <a:cubicBezTo>
                      <a:pt x="170" y="3090"/>
                      <a:pt x="229" y="3141"/>
                      <a:pt x="307" y="3141"/>
                    </a:cubicBezTo>
                    <a:cubicBezTo>
                      <a:pt x="439" y="3141"/>
                      <a:pt x="624" y="2990"/>
                      <a:pt x="924" y="2663"/>
                    </a:cubicBezTo>
                    <a:cubicBezTo>
                      <a:pt x="1173" y="2390"/>
                      <a:pt x="1400" y="2169"/>
                      <a:pt x="1434" y="2169"/>
                    </a:cubicBezTo>
                    <a:cubicBezTo>
                      <a:pt x="1466" y="2169"/>
                      <a:pt x="1554" y="2332"/>
                      <a:pt x="1633" y="2538"/>
                    </a:cubicBezTo>
                    <a:cubicBezTo>
                      <a:pt x="1770" y="2899"/>
                      <a:pt x="1958" y="3101"/>
                      <a:pt x="2142" y="3101"/>
                    </a:cubicBezTo>
                    <a:cubicBezTo>
                      <a:pt x="2185" y="3101"/>
                      <a:pt x="2228" y="3089"/>
                      <a:pt x="2271" y="3067"/>
                    </a:cubicBezTo>
                    <a:cubicBezTo>
                      <a:pt x="2477" y="2957"/>
                      <a:pt x="2457" y="2803"/>
                      <a:pt x="2156" y="2152"/>
                    </a:cubicBezTo>
                    <a:lnTo>
                      <a:pt x="1894" y="1586"/>
                    </a:lnTo>
                    <a:lnTo>
                      <a:pt x="2407" y="1126"/>
                    </a:lnTo>
                    <a:cubicBezTo>
                      <a:pt x="2828" y="750"/>
                      <a:pt x="2918" y="625"/>
                      <a:pt x="2898" y="451"/>
                    </a:cubicBezTo>
                    <a:cubicBezTo>
                      <a:pt x="2879" y="286"/>
                      <a:pt x="2804" y="204"/>
                      <a:pt x="2681" y="204"/>
                    </a:cubicBezTo>
                    <a:cubicBezTo>
                      <a:pt x="2531" y="204"/>
                      <a:pt x="2310" y="326"/>
                      <a:pt x="2034" y="567"/>
                    </a:cubicBezTo>
                    <a:lnTo>
                      <a:pt x="1606" y="944"/>
                    </a:lnTo>
                    <a:lnTo>
                      <a:pt x="1399" y="533"/>
                    </a:lnTo>
                    <a:cubicBezTo>
                      <a:pt x="1216" y="169"/>
                      <a:pt x="1059" y="0"/>
                      <a:pt x="8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3384000" y="4770200"/>
                <a:ext cx="78150" cy="117400"/>
              </a:xfrm>
              <a:custGeom>
                <a:avLst/>
                <a:gdLst/>
                <a:ahLst/>
                <a:cxnLst/>
                <a:rect l="l" t="t" r="r" b="b"/>
                <a:pathLst>
                  <a:path w="3126" h="4696" extrusionOk="0">
                    <a:moveTo>
                      <a:pt x="2156" y="0"/>
                    </a:moveTo>
                    <a:cubicBezTo>
                      <a:pt x="2005" y="0"/>
                      <a:pt x="1844" y="42"/>
                      <a:pt x="1671" y="124"/>
                    </a:cubicBezTo>
                    <a:cubicBezTo>
                      <a:pt x="1235" y="331"/>
                      <a:pt x="1040" y="565"/>
                      <a:pt x="1025" y="898"/>
                    </a:cubicBezTo>
                    <a:cubicBezTo>
                      <a:pt x="1016" y="1136"/>
                      <a:pt x="1041" y="1172"/>
                      <a:pt x="1236" y="1194"/>
                    </a:cubicBezTo>
                    <a:cubicBezTo>
                      <a:pt x="1261" y="1197"/>
                      <a:pt x="1284" y="1198"/>
                      <a:pt x="1305" y="1198"/>
                    </a:cubicBezTo>
                    <a:cubicBezTo>
                      <a:pt x="1432" y="1198"/>
                      <a:pt x="1498" y="1142"/>
                      <a:pt x="1583" y="980"/>
                    </a:cubicBezTo>
                    <a:cubicBezTo>
                      <a:pt x="1693" y="768"/>
                      <a:pt x="2010" y="583"/>
                      <a:pt x="2225" y="583"/>
                    </a:cubicBezTo>
                    <a:cubicBezTo>
                      <a:pt x="2260" y="583"/>
                      <a:pt x="2293" y="588"/>
                      <a:pt x="2321" y="599"/>
                    </a:cubicBezTo>
                    <a:cubicBezTo>
                      <a:pt x="2382" y="623"/>
                      <a:pt x="2480" y="750"/>
                      <a:pt x="2532" y="873"/>
                    </a:cubicBezTo>
                    <a:cubicBezTo>
                      <a:pt x="2671" y="1206"/>
                      <a:pt x="2477" y="1608"/>
                      <a:pt x="1992" y="1995"/>
                    </a:cubicBezTo>
                    <a:cubicBezTo>
                      <a:pt x="594" y="3111"/>
                      <a:pt x="1" y="4177"/>
                      <a:pt x="685" y="4348"/>
                    </a:cubicBezTo>
                    <a:cubicBezTo>
                      <a:pt x="1318" y="4504"/>
                      <a:pt x="2439" y="4695"/>
                      <a:pt x="2700" y="4695"/>
                    </a:cubicBezTo>
                    <a:cubicBezTo>
                      <a:pt x="2724" y="4695"/>
                      <a:pt x="2740" y="4694"/>
                      <a:pt x="2749" y="4691"/>
                    </a:cubicBezTo>
                    <a:cubicBezTo>
                      <a:pt x="2812" y="4665"/>
                      <a:pt x="2864" y="4555"/>
                      <a:pt x="2864" y="4448"/>
                    </a:cubicBezTo>
                    <a:cubicBezTo>
                      <a:pt x="2864" y="4206"/>
                      <a:pt x="2693" y="4130"/>
                      <a:pt x="1779" y="3970"/>
                    </a:cubicBezTo>
                    <a:cubicBezTo>
                      <a:pt x="1425" y="3908"/>
                      <a:pt x="1115" y="3841"/>
                      <a:pt x="1097" y="3823"/>
                    </a:cubicBezTo>
                    <a:cubicBezTo>
                      <a:pt x="1010" y="3738"/>
                      <a:pt x="1581" y="3079"/>
                      <a:pt x="2107" y="2659"/>
                    </a:cubicBezTo>
                    <a:cubicBezTo>
                      <a:pt x="2822" y="2088"/>
                      <a:pt x="3050" y="1733"/>
                      <a:pt x="3094" y="1119"/>
                    </a:cubicBezTo>
                    <a:cubicBezTo>
                      <a:pt x="3126" y="683"/>
                      <a:pt x="3107" y="629"/>
                      <a:pt x="2846" y="346"/>
                    </a:cubicBezTo>
                    <a:cubicBezTo>
                      <a:pt x="2633" y="115"/>
                      <a:pt x="2408" y="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3543900" y="4805625"/>
                <a:ext cx="57925" cy="126325"/>
              </a:xfrm>
              <a:custGeom>
                <a:avLst/>
                <a:gdLst/>
                <a:ahLst/>
                <a:cxnLst/>
                <a:rect l="l" t="t" r="r" b="b"/>
                <a:pathLst>
                  <a:path w="2317" h="5053" extrusionOk="0">
                    <a:moveTo>
                      <a:pt x="1761" y="1"/>
                    </a:moveTo>
                    <a:cubicBezTo>
                      <a:pt x="1705" y="1"/>
                      <a:pt x="1658" y="33"/>
                      <a:pt x="1593" y="104"/>
                    </a:cubicBezTo>
                    <a:cubicBezTo>
                      <a:pt x="1163" y="580"/>
                      <a:pt x="1" y="2308"/>
                      <a:pt x="1" y="2473"/>
                    </a:cubicBezTo>
                    <a:cubicBezTo>
                      <a:pt x="1" y="2711"/>
                      <a:pt x="240" y="2866"/>
                      <a:pt x="806" y="2998"/>
                    </a:cubicBezTo>
                    <a:cubicBezTo>
                      <a:pt x="1045" y="3053"/>
                      <a:pt x="1234" y="3114"/>
                      <a:pt x="1234" y="3138"/>
                    </a:cubicBezTo>
                    <a:cubicBezTo>
                      <a:pt x="1234" y="3161"/>
                      <a:pt x="1120" y="3545"/>
                      <a:pt x="978" y="3997"/>
                    </a:cubicBezTo>
                    <a:cubicBezTo>
                      <a:pt x="779" y="4648"/>
                      <a:pt x="748" y="4839"/>
                      <a:pt x="830" y="4938"/>
                    </a:cubicBezTo>
                    <a:cubicBezTo>
                      <a:pt x="894" y="5015"/>
                      <a:pt x="981" y="5053"/>
                      <a:pt x="1066" y="5053"/>
                    </a:cubicBezTo>
                    <a:cubicBezTo>
                      <a:pt x="1164" y="5053"/>
                      <a:pt x="1259" y="5002"/>
                      <a:pt x="1311" y="4905"/>
                    </a:cubicBezTo>
                    <a:cubicBezTo>
                      <a:pt x="1481" y="4584"/>
                      <a:pt x="2317" y="1928"/>
                      <a:pt x="2290" y="1789"/>
                    </a:cubicBezTo>
                    <a:cubicBezTo>
                      <a:pt x="2269" y="1680"/>
                      <a:pt x="2162" y="1616"/>
                      <a:pt x="2047" y="1616"/>
                    </a:cubicBezTo>
                    <a:cubicBezTo>
                      <a:pt x="1980" y="1616"/>
                      <a:pt x="1910" y="1638"/>
                      <a:pt x="1853" y="1686"/>
                    </a:cubicBezTo>
                    <a:cubicBezTo>
                      <a:pt x="1788" y="1737"/>
                      <a:pt x="1675" y="1967"/>
                      <a:pt x="1601" y="2189"/>
                    </a:cubicBezTo>
                    <a:cubicBezTo>
                      <a:pt x="1504" y="2482"/>
                      <a:pt x="1472" y="2563"/>
                      <a:pt x="1361" y="2563"/>
                    </a:cubicBezTo>
                    <a:cubicBezTo>
                      <a:pt x="1322" y="2563"/>
                      <a:pt x="1274" y="2553"/>
                      <a:pt x="1211" y="2539"/>
                    </a:cubicBezTo>
                    <a:cubicBezTo>
                      <a:pt x="625" y="2411"/>
                      <a:pt x="621" y="2448"/>
                      <a:pt x="1365" y="1403"/>
                    </a:cubicBezTo>
                    <a:cubicBezTo>
                      <a:pt x="1746" y="868"/>
                      <a:pt x="2056" y="365"/>
                      <a:pt x="2056" y="282"/>
                    </a:cubicBezTo>
                    <a:cubicBezTo>
                      <a:pt x="2056" y="198"/>
                      <a:pt x="1982" y="90"/>
                      <a:pt x="1893" y="43"/>
                    </a:cubicBezTo>
                    <a:cubicBezTo>
                      <a:pt x="1840" y="15"/>
                      <a:pt x="1798" y="1"/>
                      <a:pt x="1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3479525" y="4820950"/>
                <a:ext cx="57625" cy="24375"/>
              </a:xfrm>
              <a:custGeom>
                <a:avLst/>
                <a:gdLst/>
                <a:ahLst/>
                <a:cxnLst/>
                <a:rect l="l" t="t" r="r" b="b"/>
                <a:pathLst>
                  <a:path w="2305" h="975" extrusionOk="0">
                    <a:moveTo>
                      <a:pt x="309" y="1"/>
                    </a:moveTo>
                    <a:cubicBezTo>
                      <a:pt x="296" y="1"/>
                      <a:pt x="229" y="58"/>
                      <a:pt x="157" y="133"/>
                    </a:cubicBezTo>
                    <a:cubicBezTo>
                      <a:pt x="3" y="292"/>
                      <a:pt x="0" y="339"/>
                      <a:pt x="134" y="512"/>
                    </a:cubicBezTo>
                    <a:cubicBezTo>
                      <a:pt x="241" y="651"/>
                      <a:pt x="1617" y="974"/>
                      <a:pt x="2025" y="974"/>
                    </a:cubicBezTo>
                    <a:cubicBezTo>
                      <a:pt x="2066" y="974"/>
                      <a:pt x="2098" y="971"/>
                      <a:pt x="2117" y="964"/>
                    </a:cubicBezTo>
                    <a:cubicBezTo>
                      <a:pt x="2304" y="893"/>
                      <a:pt x="2283" y="520"/>
                      <a:pt x="2084" y="414"/>
                    </a:cubicBezTo>
                    <a:cubicBezTo>
                      <a:pt x="1967" y="348"/>
                      <a:pt x="465" y="1"/>
                      <a:pt x="3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3466850" y="4847600"/>
                <a:ext cx="68425" cy="24550"/>
              </a:xfrm>
              <a:custGeom>
                <a:avLst/>
                <a:gdLst/>
                <a:ahLst/>
                <a:cxnLst/>
                <a:rect l="l" t="t" r="r" b="b"/>
                <a:pathLst>
                  <a:path w="2737" h="982" extrusionOk="0">
                    <a:moveTo>
                      <a:pt x="380" y="0"/>
                    </a:moveTo>
                    <a:cubicBezTo>
                      <a:pt x="272" y="0"/>
                      <a:pt x="197" y="14"/>
                      <a:pt x="159" y="42"/>
                    </a:cubicBezTo>
                    <a:cubicBezTo>
                      <a:pt x="0" y="158"/>
                      <a:pt x="27" y="411"/>
                      <a:pt x="209" y="502"/>
                    </a:cubicBezTo>
                    <a:cubicBezTo>
                      <a:pt x="344" y="570"/>
                      <a:pt x="1911" y="918"/>
                      <a:pt x="2330" y="973"/>
                    </a:cubicBezTo>
                    <a:cubicBezTo>
                      <a:pt x="2375" y="979"/>
                      <a:pt x="2414" y="982"/>
                      <a:pt x="2448" y="982"/>
                    </a:cubicBezTo>
                    <a:cubicBezTo>
                      <a:pt x="2560" y="982"/>
                      <a:pt x="2613" y="947"/>
                      <a:pt x="2644" y="867"/>
                    </a:cubicBezTo>
                    <a:cubicBezTo>
                      <a:pt x="2736" y="622"/>
                      <a:pt x="2550" y="462"/>
                      <a:pt x="2009" y="315"/>
                    </a:cubicBezTo>
                    <a:cubicBezTo>
                      <a:pt x="1257" y="109"/>
                      <a:pt x="686" y="0"/>
                      <a:pt x="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
            <p:cNvGrpSpPr/>
            <p:nvPr/>
          </p:nvGrpSpPr>
          <p:grpSpPr>
            <a:xfrm>
              <a:off x="7612950" y="4361738"/>
              <a:ext cx="817825" cy="703675"/>
              <a:chOff x="2770300" y="4078150"/>
              <a:chExt cx="817825" cy="703675"/>
            </a:xfrm>
          </p:grpSpPr>
          <p:sp>
            <p:nvSpPr>
              <p:cNvPr id="348" name="Google Shape;348;p3"/>
              <p:cNvSpPr/>
              <p:nvPr/>
            </p:nvSpPr>
            <p:spPr>
              <a:xfrm>
                <a:off x="2770300" y="4078150"/>
                <a:ext cx="767350" cy="703675"/>
              </a:xfrm>
              <a:custGeom>
                <a:avLst/>
                <a:gdLst/>
                <a:ahLst/>
                <a:cxnLst/>
                <a:rect l="l" t="t" r="r" b="b"/>
                <a:pathLst>
                  <a:path w="30694" h="28147" extrusionOk="0">
                    <a:moveTo>
                      <a:pt x="22314" y="1"/>
                    </a:moveTo>
                    <a:cubicBezTo>
                      <a:pt x="22023" y="1"/>
                      <a:pt x="20857" y="1062"/>
                      <a:pt x="19673" y="2400"/>
                    </a:cubicBezTo>
                    <a:cubicBezTo>
                      <a:pt x="19311" y="2809"/>
                      <a:pt x="19251" y="2841"/>
                      <a:pt x="18142" y="3210"/>
                    </a:cubicBezTo>
                    <a:cubicBezTo>
                      <a:pt x="16864" y="3636"/>
                      <a:pt x="16416" y="3838"/>
                      <a:pt x="16463" y="3969"/>
                    </a:cubicBezTo>
                    <a:cubicBezTo>
                      <a:pt x="16467" y="3980"/>
                      <a:pt x="16485" y="3985"/>
                      <a:pt x="16517" y="3985"/>
                    </a:cubicBezTo>
                    <a:cubicBezTo>
                      <a:pt x="16644" y="3985"/>
                      <a:pt x="16985" y="3898"/>
                      <a:pt x="17480" y="3737"/>
                    </a:cubicBezTo>
                    <a:cubicBezTo>
                      <a:pt x="18021" y="3562"/>
                      <a:pt x="18268" y="3486"/>
                      <a:pt x="18389" y="3486"/>
                    </a:cubicBezTo>
                    <a:cubicBezTo>
                      <a:pt x="18474" y="3486"/>
                      <a:pt x="18497" y="3524"/>
                      <a:pt x="18517" y="3590"/>
                    </a:cubicBezTo>
                    <a:cubicBezTo>
                      <a:pt x="18550" y="3703"/>
                      <a:pt x="18352" y="4042"/>
                      <a:pt x="17947" y="4573"/>
                    </a:cubicBezTo>
                    <a:cubicBezTo>
                      <a:pt x="17127" y="5647"/>
                      <a:pt x="16057" y="7202"/>
                      <a:pt x="15060" y="8773"/>
                    </a:cubicBezTo>
                    <a:cubicBezTo>
                      <a:pt x="14466" y="9708"/>
                      <a:pt x="14185" y="10068"/>
                      <a:pt x="14006" y="10120"/>
                    </a:cubicBezTo>
                    <a:cubicBezTo>
                      <a:pt x="13699" y="10208"/>
                      <a:pt x="13543" y="10484"/>
                      <a:pt x="13630" y="10786"/>
                    </a:cubicBezTo>
                    <a:cubicBezTo>
                      <a:pt x="13677" y="10950"/>
                      <a:pt x="13515" y="11358"/>
                      <a:pt x="13027" y="12294"/>
                    </a:cubicBezTo>
                    <a:cubicBezTo>
                      <a:pt x="11689" y="14860"/>
                      <a:pt x="10368" y="18326"/>
                      <a:pt x="9313" y="22044"/>
                    </a:cubicBezTo>
                    <a:lnTo>
                      <a:pt x="8697" y="24211"/>
                    </a:lnTo>
                    <a:lnTo>
                      <a:pt x="8414" y="23432"/>
                    </a:lnTo>
                    <a:cubicBezTo>
                      <a:pt x="7728" y="21541"/>
                      <a:pt x="6968" y="19036"/>
                      <a:pt x="7050" y="18947"/>
                    </a:cubicBezTo>
                    <a:cubicBezTo>
                      <a:pt x="7158" y="18827"/>
                      <a:pt x="7075" y="18555"/>
                      <a:pt x="6899" y="18460"/>
                    </a:cubicBezTo>
                    <a:cubicBezTo>
                      <a:pt x="6697" y="18350"/>
                      <a:pt x="5659" y="15479"/>
                      <a:pt x="5729" y="15225"/>
                    </a:cubicBezTo>
                    <a:cubicBezTo>
                      <a:pt x="5768" y="15088"/>
                      <a:pt x="5747" y="15025"/>
                      <a:pt x="5661" y="15001"/>
                    </a:cubicBezTo>
                    <a:cubicBezTo>
                      <a:pt x="5594" y="14982"/>
                      <a:pt x="5428" y="14695"/>
                      <a:pt x="5293" y="14360"/>
                    </a:cubicBezTo>
                    <a:cubicBezTo>
                      <a:pt x="5009" y="13658"/>
                      <a:pt x="5037" y="13591"/>
                      <a:pt x="5675" y="13405"/>
                    </a:cubicBezTo>
                    <a:cubicBezTo>
                      <a:pt x="6155" y="13266"/>
                      <a:pt x="6363" y="13135"/>
                      <a:pt x="6321" y="12992"/>
                    </a:cubicBezTo>
                    <a:cubicBezTo>
                      <a:pt x="6317" y="12977"/>
                      <a:pt x="6297" y="12970"/>
                      <a:pt x="6263" y="12970"/>
                    </a:cubicBezTo>
                    <a:cubicBezTo>
                      <a:pt x="6165" y="12970"/>
                      <a:pt x="5950" y="13030"/>
                      <a:pt x="5635" y="13146"/>
                    </a:cubicBezTo>
                    <a:lnTo>
                      <a:pt x="4976" y="13391"/>
                    </a:lnTo>
                    <a:lnTo>
                      <a:pt x="4805" y="13018"/>
                    </a:lnTo>
                    <a:cubicBezTo>
                      <a:pt x="4571" y="12507"/>
                      <a:pt x="4569" y="12309"/>
                      <a:pt x="4799" y="12206"/>
                    </a:cubicBezTo>
                    <a:cubicBezTo>
                      <a:pt x="4940" y="12143"/>
                      <a:pt x="4973" y="12062"/>
                      <a:pt x="4926" y="11898"/>
                    </a:cubicBezTo>
                    <a:cubicBezTo>
                      <a:pt x="4893" y="11778"/>
                      <a:pt x="4830" y="11709"/>
                      <a:pt x="4763" y="11709"/>
                    </a:cubicBezTo>
                    <a:cubicBezTo>
                      <a:pt x="4755" y="11709"/>
                      <a:pt x="4746" y="11710"/>
                      <a:pt x="4737" y="11713"/>
                    </a:cubicBezTo>
                    <a:cubicBezTo>
                      <a:pt x="4696" y="11724"/>
                      <a:pt x="4658" y="11731"/>
                      <a:pt x="4622" y="11731"/>
                    </a:cubicBezTo>
                    <a:cubicBezTo>
                      <a:pt x="4377" y="11731"/>
                      <a:pt x="4220" y="11423"/>
                      <a:pt x="3850" y="10350"/>
                    </a:cubicBezTo>
                    <a:cubicBezTo>
                      <a:pt x="3486" y="9288"/>
                      <a:pt x="3445" y="9101"/>
                      <a:pt x="3529" y="8923"/>
                    </a:cubicBezTo>
                    <a:cubicBezTo>
                      <a:pt x="3621" y="8729"/>
                      <a:pt x="3616" y="8713"/>
                      <a:pt x="3421" y="8645"/>
                    </a:cubicBezTo>
                    <a:cubicBezTo>
                      <a:pt x="3238" y="8582"/>
                      <a:pt x="3171" y="8438"/>
                      <a:pt x="2838" y="7407"/>
                    </a:cubicBezTo>
                    <a:lnTo>
                      <a:pt x="2462" y="6239"/>
                    </a:lnTo>
                    <a:lnTo>
                      <a:pt x="2719" y="6115"/>
                    </a:lnTo>
                    <a:cubicBezTo>
                      <a:pt x="3084" y="5937"/>
                      <a:pt x="2983" y="5634"/>
                      <a:pt x="2560" y="5630"/>
                    </a:cubicBezTo>
                    <a:cubicBezTo>
                      <a:pt x="2181" y="5627"/>
                      <a:pt x="2089" y="5454"/>
                      <a:pt x="1640" y="3898"/>
                    </a:cubicBezTo>
                    <a:cubicBezTo>
                      <a:pt x="1417" y="3129"/>
                      <a:pt x="1323" y="2835"/>
                      <a:pt x="1515" y="2835"/>
                    </a:cubicBezTo>
                    <a:cubicBezTo>
                      <a:pt x="1639" y="2835"/>
                      <a:pt x="1882" y="2957"/>
                      <a:pt x="2288" y="3154"/>
                    </a:cubicBezTo>
                    <a:cubicBezTo>
                      <a:pt x="2567" y="3290"/>
                      <a:pt x="2777" y="3358"/>
                      <a:pt x="2912" y="3358"/>
                    </a:cubicBezTo>
                    <a:cubicBezTo>
                      <a:pt x="3069" y="3358"/>
                      <a:pt x="3125" y="3266"/>
                      <a:pt x="3072" y="3083"/>
                    </a:cubicBezTo>
                    <a:cubicBezTo>
                      <a:pt x="3000" y="2836"/>
                      <a:pt x="2523" y="2541"/>
                      <a:pt x="1817" y="2307"/>
                    </a:cubicBezTo>
                    <a:cubicBezTo>
                      <a:pt x="1492" y="2198"/>
                      <a:pt x="1202" y="2043"/>
                      <a:pt x="1180" y="1964"/>
                    </a:cubicBezTo>
                    <a:cubicBezTo>
                      <a:pt x="1127" y="1785"/>
                      <a:pt x="996" y="1696"/>
                      <a:pt x="856" y="1696"/>
                    </a:cubicBezTo>
                    <a:cubicBezTo>
                      <a:pt x="713" y="1696"/>
                      <a:pt x="559" y="1789"/>
                      <a:pt x="470" y="1972"/>
                    </a:cubicBezTo>
                    <a:cubicBezTo>
                      <a:pt x="412" y="2086"/>
                      <a:pt x="383" y="2257"/>
                      <a:pt x="403" y="2331"/>
                    </a:cubicBezTo>
                    <a:cubicBezTo>
                      <a:pt x="424" y="2407"/>
                      <a:pt x="337" y="2962"/>
                      <a:pt x="209" y="3568"/>
                    </a:cubicBezTo>
                    <a:cubicBezTo>
                      <a:pt x="10" y="4502"/>
                      <a:pt x="0" y="4862"/>
                      <a:pt x="209" y="4862"/>
                    </a:cubicBezTo>
                    <a:cubicBezTo>
                      <a:pt x="250" y="4862"/>
                      <a:pt x="299" y="4848"/>
                      <a:pt x="357" y="4822"/>
                    </a:cubicBezTo>
                    <a:cubicBezTo>
                      <a:pt x="503" y="4755"/>
                      <a:pt x="603" y="4524"/>
                      <a:pt x="725" y="3958"/>
                    </a:cubicBezTo>
                    <a:lnTo>
                      <a:pt x="893" y="3184"/>
                    </a:lnTo>
                    <a:lnTo>
                      <a:pt x="1308" y="4520"/>
                    </a:lnTo>
                    <a:cubicBezTo>
                      <a:pt x="1657" y="5644"/>
                      <a:pt x="1706" y="5876"/>
                      <a:pt x="1609" y="5971"/>
                    </a:cubicBezTo>
                    <a:cubicBezTo>
                      <a:pt x="1438" y="6141"/>
                      <a:pt x="1552" y="6453"/>
                      <a:pt x="1781" y="6453"/>
                    </a:cubicBezTo>
                    <a:cubicBezTo>
                      <a:pt x="1783" y="6453"/>
                      <a:pt x="1786" y="6453"/>
                      <a:pt x="1788" y="6453"/>
                    </a:cubicBezTo>
                    <a:cubicBezTo>
                      <a:pt x="1792" y="6453"/>
                      <a:pt x="1796" y="6453"/>
                      <a:pt x="1800" y="6453"/>
                    </a:cubicBezTo>
                    <a:cubicBezTo>
                      <a:pt x="1965" y="6453"/>
                      <a:pt x="2010" y="6543"/>
                      <a:pt x="2221" y="7276"/>
                    </a:cubicBezTo>
                    <a:cubicBezTo>
                      <a:pt x="2351" y="7729"/>
                      <a:pt x="2529" y="8248"/>
                      <a:pt x="2610" y="8419"/>
                    </a:cubicBezTo>
                    <a:cubicBezTo>
                      <a:pt x="2745" y="8704"/>
                      <a:pt x="2739" y="8744"/>
                      <a:pt x="2552" y="8827"/>
                    </a:cubicBezTo>
                    <a:cubicBezTo>
                      <a:pt x="2299" y="8940"/>
                      <a:pt x="2358" y="9181"/>
                      <a:pt x="2645" y="9220"/>
                    </a:cubicBezTo>
                    <a:cubicBezTo>
                      <a:pt x="2843" y="9247"/>
                      <a:pt x="2906" y="9348"/>
                      <a:pt x="3164" y="10060"/>
                    </a:cubicBezTo>
                    <a:cubicBezTo>
                      <a:pt x="3747" y="11666"/>
                      <a:pt x="3806" y="11898"/>
                      <a:pt x="3665" y="12040"/>
                    </a:cubicBezTo>
                    <a:cubicBezTo>
                      <a:pt x="3484" y="12220"/>
                      <a:pt x="3591" y="12531"/>
                      <a:pt x="3828" y="12531"/>
                    </a:cubicBezTo>
                    <a:cubicBezTo>
                      <a:pt x="3830" y="12531"/>
                      <a:pt x="3833" y="12531"/>
                      <a:pt x="3835" y="12531"/>
                    </a:cubicBezTo>
                    <a:cubicBezTo>
                      <a:pt x="3839" y="12531"/>
                      <a:pt x="3843" y="12531"/>
                      <a:pt x="3846" y="12531"/>
                    </a:cubicBezTo>
                    <a:cubicBezTo>
                      <a:pt x="3987" y="12531"/>
                      <a:pt x="4055" y="12608"/>
                      <a:pt x="4129" y="12855"/>
                    </a:cubicBezTo>
                    <a:cubicBezTo>
                      <a:pt x="4184" y="13036"/>
                      <a:pt x="4323" y="13440"/>
                      <a:pt x="4441" y="13760"/>
                    </a:cubicBezTo>
                    <a:cubicBezTo>
                      <a:pt x="4557" y="14081"/>
                      <a:pt x="4751" y="14613"/>
                      <a:pt x="4876" y="14958"/>
                    </a:cubicBezTo>
                    <a:cubicBezTo>
                      <a:pt x="4997" y="15299"/>
                      <a:pt x="5278" y="16038"/>
                      <a:pt x="5493" y="16595"/>
                    </a:cubicBezTo>
                    <a:cubicBezTo>
                      <a:pt x="5994" y="17882"/>
                      <a:pt x="6242" y="18733"/>
                      <a:pt x="6126" y="18766"/>
                    </a:cubicBezTo>
                    <a:cubicBezTo>
                      <a:pt x="5988" y="18806"/>
                      <a:pt x="6126" y="19173"/>
                      <a:pt x="6302" y="19244"/>
                    </a:cubicBezTo>
                    <a:cubicBezTo>
                      <a:pt x="6502" y="19324"/>
                      <a:pt x="7202" y="21397"/>
                      <a:pt x="7045" y="21442"/>
                    </a:cubicBezTo>
                    <a:cubicBezTo>
                      <a:pt x="6891" y="21486"/>
                      <a:pt x="6795" y="21724"/>
                      <a:pt x="6883" y="21842"/>
                    </a:cubicBezTo>
                    <a:cubicBezTo>
                      <a:pt x="6919" y="21891"/>
                      <a:pt x="6986" y="21919"/>
                      <a:pt x="7055" y="21919"/>
                    </a:cubicBezTo>
                    <a:cubicBezTo>
                      <a:pt x="7078" y="21919"/>
                      <a:pt x="7102" y="21916"/>
                      <a:pt x="7125" y="21909"/>
                    </a:cubicBezTo>
                    <a:cubicBezTo>
                      <a:pt x="7137" y="21905"/>
                      <a:pt x="7149" y="21903"/>
                      <a:pt x="7160" y="21903"/>
                    </a:cubicBezTo>
                    <a:cubicBezTo>
                      <a:pt x="7284" y="21903"/>
                      <a:pt x="7380" y="22151"/>
                      <a:pt x="7840" y="23536"/>
                    </a:cubicBezTo>
                    <a:cubicBezTo>
                      <a:pt x="8461" y="25398"/>
                      <a:pt x="8462" y="25347"/>
                      <a:pt x="7787" y="25547"/>
                    </a:cubicBezTo>
                    <a:cubicBezTo>
                      <a:pt x="7299" y="25692"/>
                      <a:pt x="7133" y="25850"/>
                      <a:pt x="7276" y="26034"/>
                    </a:cubicBezTo>
                    <a:cubicBezTo>
                      <a:pt x="7311" y="26079"/>
                      <a:pt x="7348" y="26103"/>
                      <a:pt x="7407" y="26103"/>
                    </a:cubicBezTo>
                    <a:cubicBezTo>
                      <a:pt x="7486" y="26103"/>
                      <a:pt x="7604" y="26060"/>
                      <a:pt x="7808" y="25969"/>
                    </a:cubicBezTo>
                    <a:cubicBezTo>
                      <a:pt x="8007" y="25880"/>
                      <a:pt x="8175" y="25825"/>
                      <a:pt x="8236" y="25825"/>
                    </a:cubicBezTo>
                    <a:cubicBezTo>
                      <a:pt x="8250" y="25825"/>
                      <a:pt x="8258" y="25828"/>
                      <a:pt x="8260" y="25834"/>
                    </a:cubicBezTo>
                    <a:cubicBezTo>
                      <a:pt x="8269" y="25866"/>
                      <a:pt x="8199" y="26322"/>
                      <a:pt x="8105" y="26839"/>
                    </a:cubicBezTo>
                    <a:cubicBezTo>
                      <a:pt x="7989" y="27472"/>
                      <a:pt x="7971" y="27807"/>
                      <a:pt x="8047" y="27851"/>
                    </a:cubicBezTo>
                    <a:cubicBezTo>
                      <a:pt x="8080" y="27869"/>
                      <a:pt x="8111" y="27878"/>
                      <a:pt x="8140" y="27878"/>
                    </a:cubicBezTo>
                    <a:cubicBezTo>
                      <a:pt x="8294" y="27878"/>
                      <a:pt x="8415" y="27636"/>
                      <a:pt x="8548" y="27089"/>
                    </a:cubicBezTo>
                    <a:lnTo>
                      <a:pt x="8701" y="26445"/>
                    </a:lnTo>
                    <a:lnTo>
                      <a:pt x="8985" y="27220"/>
                    </a:lnTo>
                    <a:cubicBezTo>
                      <a:pt x="9172" y="27735"/>
                      <a:pt x="9326" y="28029"/>
                      <a:pt x="9442" y="28092"/>
                    </a:cubicBezTo>
                    <a:cubicBezTo>
                      <a:pt x="9507" y="28127"/>
                      <a:pt x="9561" y="28146"/>
                      <a:pt x="9602" y="28146"/>
                    </a:cubicBezTo>
                    <a:cubicBezTo>
                      <a:pt x="9789" y="28146"/>
                      <a:pt x="9726" y="27752"/>
                      <a:pt x="9405" y="26703"/>
                    </a:cubicBezTo>
                    <a:lnTo>
                      <a:pt x="9032" y="25486"/>
                    </a:lnTo>
                    <a:lnTo>
                      <a:pt x="9452" y="25305"/>
                    </a:lnTo>
                    <a:cubicBezTo>
                      <a:pt x="9679" y="25208"/>
                      <a:pt x="9998" y="25071"/>
                      <a:pt x="10148" y="25006"/>
                    </a:cubicBezTo>
                    <a:cubicBezTo>
                      <a:pt x="10247" y="24964"/>
                      <a:pt x="10315" y="24942"/>
                      <a:pt x="10365" y="24942"/>
                    </a:cubicBezTo>
                    <a:cubicBezTo>
                      <a:pt x="10435" y="24942"/>
                      <a:pt x="10471" y="24985"/>
                      <a:pt x="10513" y="25078"/>
                    </a:cubicBezTo>
                    <a:cubicBezTo>
                      <a:pt x="10561" y="25184"/>
                      <a:pt x="10643" y="25232"/>
                      <a:pt x="10722" y="25232"/>
                    </a:cubicBezTo>
                    <a:cubicBezTo>
                      <a:pt x="10841" y="25232"/>
                      <a:pt x="10953" y="25123"/>
                      <a:pt x="10928" y="24947"/>
                    </a:cubicBezTo>
                    <a:cubicBezTo>
                      <a:pt x="10896" y="24717"/>
                      <a:pt x="10980" y="24658"/>
                      <a:pt x="11797" y="24332"/>
                    </a:cubicBezTo>
                    <a:cubicBezTo>
                      <a:pt x="12087" y="24217"/>
                      <a:pt x="12448" y="24063"/>
                      <a:pt x="12601" y="23990"/>
                    </a:cubicBezTo>
                    <a:cubicBezTo>
                      <a:pt x="12702" y="23940"/>
                      <a:pt x="12770" y="23914"/>
                      <a:pt x="12823" y="23914"/>
                    </a:cubicBezTo>
                    <a:cubicBezTo>
                      <a:pt x="12895" y="23914"/>
                      <a:pt x="12939" y="23964"/>
                      <a:pt x="13003" y="24075"/>
                    </a:cubicBezTo>
                    <a:cubicBezTo>
                      <a:pt x="13074" y="24198"/>
                      <a:pt x="13153" y="24255"/>
                      <a:pt x="13216" y="24255"/>
                    </a:cubicBezTo>
                    <a:cubicBezTo>
                      <a:pt x="13301" y="24255"/>
                      <a:pt x="13356" y="24151"/>
                      <a:pt x="13324" y="23963"/>
                    </a:cubicBezTo>
                    <a:cubicBezTo>
                      <a:pt x="13277" y="23686"/>
                      <a:pt x="13244" y="23706"/>
                      <a:pt x="15008" y="23024"/>
                    </a:cubicBezTo>
                    <a:cubicBezTo>
                      <a:pt x="15358" y="22888"/>
                      <a:pt x="15525" y="22824"/>
                      <a:pt x="15623" y="22824"/>
                    </a:cubicBezTo>
                    <a:cubicBezTo>
                      <a:pt x="15712" y="22824"/>
                      <a:pt x="15744" y="22878"/>
                      <a:pt x="15805" y="22981"/>
                    </a:cubicBezTo>
                    <a:cubicBezTo>
                      <a:pt x="15879" y="23108"/>
                      <a:pt x="15976" y="23164"/>
                      <a:pt x="16060" y="23164"/>
                    </a:cubicBezTo>
                    <a:cubicBezTo>
                      <a:pt x="16184" y="23164"/>
                      <a:pt x="16277" y="23039"/>
                      <a:pt x="16218" y="22833"/>
                    </a:cubicBezTo>
                    <a:cubicBezTo>
                      <a:pt x="16143" y="22572"/>
                      <a:pt x="16146" y="22569"/>
                      <a:pt x="16780" y="22318"/>
                    </a:cubicBezTo>
                    <a:cubicBezTo>
                      <a:pt x="17133" y="22180"/>
                      <a:pt x="17623" y="21981"/>
                      <a:pt x="17877" y="21874"/>
                    </a:cubicBezTo>
                    <a:cubicBezTo>
                      <a:pt x="18091" y="21784"/>
                      <a:pt x="18208" y="21740"/>
                      <a:pt x="18277" y="21740"/>
                    </a:cubicBezTo>
                    <a:cubicBezTo>
                      <a:pt x="18344" y="21740"/>
                      <a:pt x="18367" y="21782"/>
                      <a:pt x="18391" y="21863"/>
                    </a:cubicBezTo>
                    <a:cubicBezTo>
                      <a:pt x="18427" y="21990"/>
                      <a:pt x="18558" y="22070"/>
                      <a:pt x="18676" y="22070"/>
                    </a:cubicBezTo>
                    <a:cubicBezTo>
                      <a:pt x="18736" y="22070"/>
                      <a:pt x="18793" y="22050"/>
                      <a:pt x="18833" y="22005"/>
                    </a:cubicBezTo>
                    <a:cubicBezTo>
                      <a:pt x="18870" y="21968"/>
                      <a:pt x="18871" y="21827"/>
                      <a:pt x="18837" y="21710"/>
                    </a:cubicBezTo>
                    <a:cubicBezTo>
                      <a:pt x="18804" y="21591"/>
                      <a:pt x="18825" y="21473"/>
                      <a:pt x="18886" y="21455"/>
                    </a:cubicBezTo>
                    <a:cubicBezTo>
                      <a:pt x="18947" y="21437"/>
                      <a:pt x="19586" y="21180"/>
                      <a:pt x="20295" y="20887"/>
                    </a:cubicBezTo>
                    <a:lnTo>
                      <a:pt x="21592" y="20351"/>
                    </a:lnTo>
                    <a:lnTo>
                      <a:pt x="21781" y="20503"/>
                    </a:lnTo>
                    <a:cubicBezTo>
                      <a:pt x="21853" y="20561"/>
                      <a:pt x="21926" y="20587"/>
                      <a:pt x="21989" y="20587"/>
                    </a:cubicBezTo>
                    <a:cubicBezTo>
                      <a:pt x="22119" y="20587"/>
                      <a:pt x="22207" y="20477"/>
                      <a:pt x="22159" y="20305"/>
                    </a:cubicBezTo>
                    <a:cubicBezTo>
                      <a:pt x="22134" y="20216"/>
                      <a:pt x="22143" y="20124"/>
                      <a:pt x="22182" y="20113"/>
                    </a:cubicBezTo>
                    <a:cubicBezTo>
                      <a:pt x="22222" y="20102"/>
                      <a:pt x="22725" y="19890"/>
                      <a:pt x="23293" y="19648"/>
                    </a:cubicBezTo>
                    <a:cubicBezTo>
                      <a:pt x="24158" y="19277"/>
                      <a:pt x="24493" y="19137"/>
                      <a:pt x="24654" y="19137"/>
                    </a:cubicBezTo>
                    <a:cubicBezTo>
                      <a:pt x="24744" y="19137"/>
                      <a:pt x="24779" y="19182"/>
                      <a:pt x="24823" y="19254"/>
                    </a:cubicBezTo>
                    <a:cubicBezTo>
                      <a:pt x="24881" y="19351"/>
                      <a:pt x="24943" y="19395"/>
                      <a:pt x="24992" y="19395"/>
                    </a:cubicBezTo>
                    <a:cubicBezTo>
                      <a:pt x="25064" y="19395"/>
                      <a:pt x="25105" y="19299"/>
                      <a:pt x="25058" y="19137"/>
                    </a:cubicBezTo>
                    <a:cubicBezTo>
                      <a:pt x="25003" y="18948"/>
                      <a:pt x="25043" y="18899"/>
                      <a:pt x="25364" y="18754"/>
                    </a:cubicBezTo>
                    <a:cubicBezTo>
                      <a:pt x="25569" y="18662"/>
                      <a:pt x="26469" y="18252"/>
                      <a:pt x="27378" y="17836"/>
                    </a:cubicBezTo>
                    <a:cubicBezTo>
                      <a:pt x="28277" y="17423"/>
                      <a:pt x="29019" y="17096"/>
                      <a:pt x="29053" y="17096"/>
                    </a:cubicBezTo>
                    <a:cubicBezTo>
                      <a:pt x="29053" y="17096"/>
                      <a:pt x="29054" y="17096"/>
                      <a:pt x="29054" y="17096"/>
                    </a:cubicBezTo>
                    <a:cubicBezTo>
                      <a:pt x="29078" y="17106"/>
                      <a:pt x="28901" y="17374"/>
                      <a:pt x="28670" y="17695"/>
                    </a:cubicBezTo>
                    <a:cubicBezTo>
                      <a:pt x="28417" y="18044"/>
                      <a:pt x="28269" y="18346"/>
                      <a:pt x="28298" y="18449"/>
                    </a:cubicBezTo>
                    <a:cubicBezTo>
                      <a:pt x="28325" y="18540"/>
                      <a:pt x="28364" y="18587"/>
                      <a:pt x="28422" y="18587"/>
                    </a:cubicBezTo>
                    <a:cubicBezTo>
                      <a:pt x="28546" y="18587"/>
                      <a:pt x="28756" y="18366"/>
                      <a:pt x="29107" y="17885"/>
                    </a:cubicBezTo>
                    <a:cubicBezTo>
                      <a:pt x="29375" y="17521"/>
                      <a:pt x="29821" y="17007"/>
                      <a:pt x="30102" y="16742"/>
                    </a:cubicBezTo>
                    <a:cubicBezTo>
                      <a:pt x="30614" y="16260"/>
                      <a:pt x="30693" y="16055"/>
                      <a:pt x="30319" y="16055"/>
                    </a:cubicBezTo>
                    <a:cubicBezTo>
                      <a:pt x="30220" y="16055"/>
                      <a:pt x="30088" y="16070"/>
                      <a:pt x="29924" y="16097"/>
                    </a:cubicBezTo>
                    <a:cubicBezTo>
                      <a:pt x="29614" y="16149"/>
                      <a:pt x="28960" y="16220"/>
                      <a:pt x="28460" y="16258"/>
                    </a:cubicBezTo>
                    <a:cubicBezTo>
                      <a:pt x="27539" y="16326"/>
                      <a:pt x="27314" y="16395"/>
                      <a:pt x="27372" y="16599"/>
                    </a:cubicBezTo>
                    <a:cubicBezTo>
                      <a:pt x="27411" y="16737"/>
                      <a:pt x="27547" y="16803"/>
                      <a:pt x="27808" y="16803"/>
                    </a:cubicBezTo>
                    <a:cubicBezTo>
                      <a:pt x="27902" y="16803"/>
                      <a:pt x="28012" y="16795"/>
                      <a:pt x="28139" y="16778"/>
                    </a:cubicBezTo>
                    <a:cubicBezTo>
                      <a:pt x="28252" y="16763"/>
                      <a:pt x="28353" y="16755"/>
                      <a:pt x="28427" y="16755"/>
                    </a:cubicBezTo>
                    <a:cubicBezTo>
                      <a:pt x="28515" y="16755"/>
                      <a:pt x="28566" y="16766"/>
                      <a:pt x="28555" y="16786"/>
                    </a:cubicBezTo>
                    <a:cubicBezTo>
                      <a:pt x="28522" y="16846"/>
                      <a:pt x="25264" y="18332"/>
                      <a:pt x="24941" y="18433"/>
                    </a:cubicBezTo>
                    <a:cubicBezTo>
                      <a:pt x="24925" y="18438"/>
                      <a:pt x="24909" y="18441"/>
                      <a:pt x="24893" y="18441"/>
                    </a:cubicBezTo>
                    <a:cubicBezTo>
                      <a:pt x="24816" y="18441"/>
                      <a:pt x="24744" y="18383"/>
                      <a:pt x="24697" y="18282"/>
                    </a:cubicBezTo>
                    <a:cubicBezTo>
                      <a:pt x="24648" y="18172"/>
                      <a:pt x="24580" y="18122"/>
                      <a:pt x="24520" y="18122"/>
                    </a:cubicBezTo>
                    <a:cubicBezTo>
                      <a:pt x="24429" y="18122"/>
                      <a:pt x="24356" y="18234"/>
                      <a:pt x="24387" y="18420"/>
                    </a:cubicBezTo>
                    <a:cubicBezTo>
                      <a:pt x="24412" y="18560"/>
                      <a:pt x="24403" y="18691"/>
                      <a:pt x="24368" y="18699"/>
                    </a:cubicBezTo>
                    <a:cubicBezTo>
                      <a:pt x="24333" y="18710"/>
                      <a:pt x="23833" y="18920"/>
                      <a:pt x="23258" y="19168"/>
                    </a:cubicBezTo>
                    <a:cubicBezTo>
                      <a:pt x="22475" y="19504"/>
                      <a:pt x="22184" y="19633"/>
                      <a:pt x="22055" y="19633"/>
                    </a:cubicBezTo>
                    <a:cubicBezTo>
                      <a:pt x="21969" y="19633"/>
                      <a:pt x="21953" y="19577"/>
                      <a:pt x="21913" y="19487"/>
                    </a:cubicBezTo>
                    <a:cubicBezTo>
                      <a:pt x="21864" y="19378"/>
                      <a:pt x="21779" y="19329"/>
                      <a:pt x="21698" y="19329"/>
                    </a:cubicBezTo>
                    <a:cubicBezTo>
                      <a:pt x="21579" y="19329"/>
                      <a:pt x="21469" y="19435"/>
                      <a:pt x="21493" y="19609"/>
                    </a:cubicBezTo>
                    <a:cubicBezTo>
                      <a:pt x="21533" y="19884"/>
                      <a:pt x="21541" y="19878"/>
                      <a:pt x="20221" y="20437"/>
                    </a:cubicBezTo>
                    <a:cubicBezTo>
                      <a:pt x="19258" y="20842"/>
                      <a:pt x="18860" y="21003"/>
                      <a:pt x="18660" y="21003"/>
                    </a:cubicBezTo>
                    <a:cubicBezTo>
                      <a:pt x="18542" y="21003"/>
                      <a:pt x="18493" y="20947"/>
                      <a:pt x="18439" y="20854"/>
                    </a:cubicBezTo>
                    <a:cubicBezTo>
                      <a:pt x="18376" y="20745"/>
                      <a:pt x="18249" y="20646"/>
                      <a:pt x="18162" y="20638"/>
                    </a:cubicBezTo>
                    <a:cubicBezTo>
                      <a:pt x="18157" y="20638"/>
                      <a:pt x="18151" y="20638"/>
                      <a:pt x="18146" y="20638"/>
                    </a:cubicBezTo>
                    <a:cubicBezTo>
                      <a:pt x="17948" y="20638"/>
                      <a:pt x="17838" y="20926"/>
                      <a:pt x="17964" y="21139"/>
                    </a:cubicBezTo>
                    <a:cubicBezTo>
                      <a:pt x="18081" y="21331"/>
                      <a:pt x="17970" y="21402"/>
                      <a:pt x="16995" y="21760"/>
                    </a:cubicBezTo>
                    <a:cubicBezTo>
                      <a:pt x="16579" y="21914"/>
                      <a:pt x="16182" y="22076"/>
                      <a:pt x="16106" y="22127"/>
                    </a:cubicBezTo>
                    <a:cubicBezTo>
                      <a:pt x="16079" y="22144"/>
                      <a:pt x="16051" y="22153"/>
                      <a:pt x="16024" y="22153"/>
                    </a:cubicBezTo>
                    <a:cubicBezTo>
                      <a:pt x="15966" y="22153"/>
                      <a:pt x="15910" y="22114"/>
                      <a:pt x="15865" y="22040"/>
                    </a:cubicBezTo>
                    <a:cubicBezTo>
                      <a:pt x="15817" y="21959"/>
                      <a:pt x="15734" y="21925"/>
                      <a:pt x="15652" y="21925"/>
                    </a:cubicBezTo>
                    <a:cubicBezTo>
                      <a:pt x="15505" y="21925"/>
                      <a:pt x="15359" y="22035"/>
                      <a:pt x="15417" y="22188"/>
                    </a:cubicBezTo>
                    <a:cubicBezTo>
                      <a:pt x="15450" y="22277"/>
                      <a:pt x="15473" y="22350"/>
                      <a:pt x="15466" y="22355"/>
                    </a:cubicBezTo>
                    <a:cubicBezTo>
                      <a:pt x="15460" y="22359"/>
                      <a:pt x="14945" y="22569"/>
                      <a:pt x="14312" y="22825"/>
                    </a:cubicBezTo>
                    <a:cubicBezTo>
                      <a:pt x="13603" y="23113"/>
                      <a:pt x="13311" y="23219"/>
                      <a:pt x="13169" y="23219"/>
                    </a:cubicBezTo>
                    <a:cubicBezTo>
                      <a:pt x="13118" y="23219"/>
                      <a:pt x="13087" y="23205"/>
                      <a:pt x="13062" y="23180"/>
                    </a:cubicBezTo>
                    <a:cubicBezTo>
                      <a:pt x="13010" y="23130"/>
                      <a:pt x="12952" y="23106"/>
                      <a:pt x="12899" y="23106"/>
                    </a:cubicBezTo>
                    <a:cubicBezTo>
                      <a:pt x="12798" y="23106"/>
                      <a:pt x="12714" y="23187"/>
                      <a:pt x="12716" y="23320"/>
                    </a:cubicBezTo>
                    <a:cubicBezTo>
                      <a:pt x="12720" y="23461"/>
                      <a:pt x="12554" y="23567"/>
                      <a:pt x="11857" y="23866"/>
                    </a:cubicBezTo>
                    <a:cubicBezTo>
                      <a:pt x="11205" y="24145"/>
                      <a:pt x="10917" y="24272"/>
                      <a:pt x="10773" y="24272"/>
                    </a:cubicBezTo>
                    <a:cubicBezTo>
                      <a:pt x="10651" y="24272"/>
                      <a:pt x="10633" y="24181"/>
                      <a:pt x="10586" y="24014"/>
                    </a:cubicBezTo>
                    <a:cubicBezTo>
                      <a:pt x="10533" y="23833"/>
                      <a:pt x="10438" y="23701"/>
                      <a:pt x="10356" y="23694"/>
                    </a:cubicBezTo>
                    <a:cubicBezTo>
                      <a:pt x="10343" y="23693"/>
                      <a:pt x="10332" y="23693"/>
                      <a:pt x="10321" y="23693"/>
                    </a:cubicBezTo>
                    <a:cubicBezTo>
                      <a:pt x="10150" y="23693"/>
                      <a:pt x="10132" y="23805"/>
                      <a:pt x="10235" y="24162"/>
                    </a:cubicBezTo>
                    <a:lnTo>
                      <a:pt x="10333" y="24498"/>
                    </a:lnTo>
                    <a:lnTo>
                      <a:pt x="9758" y="24732"/>
                    </a:lnTo>
                    <a:cubicBezTo>
                      <a:pt x="9475" y="24847"/>
                      <a:pt x="9212" y="24930"/>
                      <a:pt x="9132" y="24930"/>
                    </a:cubicBezTo>
                    <a:cubicBezTo>
                      <a:pt x="9123" y="24930"/>
                      <a:pt x="9116" y="24929"/>
                      <a:pt x="9112" y="24927"/>
                    </a:cubicBezTo>
                    <a:cubicBezTo>
                      <a:pt x="8943" y="24833"/>
                      <a:pt x="10697" y="19253"/>
                      <a:pt x="11826" y="16288"/>
                    </a:cubicBezTo>
                    <a:cubicBezTo>
                      <a:pt x="12605" y="14249"/>
                      <a:pt x="13925" y="11517"/>
                      <a:pt x="14165" y="11446"/>
                    </a:cubicBezTo>
                    <a:cubicBezTo>
                      <a:pt x="14167" y="11446"/>
                      <a:pt x="14168" y="11446"/>
                      <a:pt x="14169" y="11446"/>
                    </a:cubicBezTo>
                    <a:cubicBezTo>
                      <a:pt x="14238" y="11446"/>
                      <a:pt x="14438" y="11880"/>
                      <a:pt x="14714" y="12616"/>
                    </a:cubicBezTo>
                    <a:cubicBezTo>
                      <a:pt x="14962" y="13280"/>
                      <a:pt x="15220" y="13847"/>
                      <a:pt x="15290" y="13887"/>
                    </a:cubicBezTo>
                    <a:cubicBezTo>
                      <a:pt x="15321" y="13904"/>
                      <a:pt x="15347" y="13913"/>
                      <a:pt x="15368" y="13913"/>
                    </a:cubicBezTo>
                    <a:cubicBezTo>
                      <a:pt x="15505" y="13913"/>
                      <a:pt x="15404" y="13517"/>
                      <a:pt x="15033" y="12560"/>
                    </a:cubicBezTo>
                    <a:cubicBezTo>
                      <a:pt x="14627" y="11511"/>
                      <a:pt x="14620" y="11477"/>
                      <a:pt x="14746" y="11220"/>
                    </a:cubicBezTo>
                    <a:cubicBezTo>
                      <a:pt x="14838" y="11033"/>
                      <a:pt x="14841" y="10879"/>
                      <a:pt x="14754" y="10690"/>
                    </a:cubicBezTo>
                    <a:cubicBezTo>
                      <a:pt x="14641" y="10442"/>
                      <a:pt x="14685" y="10334"/>
                      <a:pt x="15306" y="9324"/>
                    </a:cubicBezTo>
                    <a:cubicBezTo>
                      <a:pt x="16273" y="7749"/>
                      <a:pt x="17235" y="6291"/>
                      <a:pt x="18035" y="5192"/>
                    </a:cubicBezTo>
                    <a:cubicBezTo>
                      <a:pt x="18722" y="4245"/>
                      <a:pt x="18733" y="4233"/>
                      <a:pt x="19172" y="4167"/>
                    </a:cubicBezTo>
                    <a:cubicBezTo>
                      <a:pt x="19556" y="4106"/>
                      <a:pt x="19638" y="4062"/>
                      <a:pt x="19808" y="3806"/>
                    </a:cubicBezTo>
                    <a:cubicBezTo>
                      <a:pt x="19950" y="3592"/>
                      <a:pt x="19979" y="3428"/>
                      <a:pt x="19910" y="3193"/>
                    </a:cubicBezTo>
                    <a:cubicBezTo>
                      <a:pt x="19826" y="2899"/>
                      <a:pt x="19859" y="2825"/>
                      <a:pt x="20303" y="2325"/>
                    </a:cubicBezTo>
                    <a:cubicBezTo>
                      <a:pt x="20571" y="2024"/>
                      <a:pt x="21160" y="1441"/>
                      <a:pt x="21619" y="1027"/>
                    </a:cubicBezTo>
                    <a:cubicBezTo>
                      <a:pt x="22443" y="281"/>
                      <a:pt x="22618" y="27"/>
                      <a:pt x="22324" y="1"/>
                    </a:cubicBezTo>
                    <a:cubicBezTo>
                      <a:pt x="22321" y="1"/>
                      <a:pt x="22317" y="1"/>
                      <a:pt x="22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2854600" y="4097150"/>
                <a:ext cx="76425" cy="104350"/>
              </a:xfrm>
              <a:custGeom>
                <a:avLst/>
                <a:gdLst/>
                <a:ahLst/>
                <a:cxnLst/>
                <a:rect l="l" t="t" r="r" b="b"/>
                <a:pathLst>
                  <a:path w="3057" h="4174" extrusionOk="0">
                    <a:moveTo>
                      <a:pt x="1966" y="0"/>
                    </a:moveTo>
                    <a:cubicBezTo>
                      <a:pt x="1953" y="0"/>
                      <a:pt x="1940" y="2"/>
                      <a:pt x="1926" y="6"/>
                    </a:cubicBezTo>
                    <a:cubicBezTo>
                      <a:pt x="1854" y="27"/>
                      <a:pt x="1799" y="171"/>
                      <a:pt x="1807" y="315"/>
                    </a:cubicBezTo>
                    <a:cubicBezTo>
                      <a:pt x="1881" y="1421"/>
                      <a:pt x="1691" y="2233"/>
                      <a:pt x="1332" y="2334"/>
                    </a:cubicBezTo>
                    <a:cubicBezTo>
                      <a:pt x="1331" y="2335"/>
                      <a:pt x="1330" y="2335"/>
                      <a:pt x="1328" y="2335"/>
                    </a:cubicBezTo>
                    <a:cubicBezTo>
                      <a:pt x="1224" y="2335"/>
                      <a:pt x="733" y="1481"/>
                      <a:pt x="625" y="1107"/>
                    </a:cubicBezTo>
                    <a:cubicBezTo>
                      <a:pt x="502" y="678"/>
                      <a:pt x="394" y="505"/>
                      <a:pt x="233" y="505"/>
                    </a:cubicBezTo>
                    <a:cubicBezTo>
                      <a:pt x="208" y="505"/>
                      <a:pt x="180" y="510"/>
                      <a:pt x="152" y="518"/>
                    </a:cubicBezTo>
                    <a:cubicBezTo>
                      <a:pt x="2" y="562"/>
                      <a:pt x="1" y="641"/>
                      <a:pt x="141" y="1129"/>
                    </a:cubicBezTo>
                    <a:cubicBezTo>
                      <a:pt x="358" y="1879"/>
                      <a:pt x="839" y="2647"/>
                      <a:pt x="1156" y="2743"/>
                    </a:cubicBezTo>
                    <a:cubicBezTo>
                      <a:pt x="1223" y="2764"/>
                      <a:pt x="1288" y="2774"/>
                      <a:pt x="1352" y="2774"/>
                    </a:cubicBezTo>
                    <a:cubicBezTo>
                      <a:pt x="1665" y="2774"/>
                      <a:pt x="1934" y="2532"/>
                      <a:pt x="2092" y="2095"/>
                    </a:cubicBezTo>
                    <a:lnTo>
                      <a:pt x="2252" y="1647"/>
                    </a:lnTo>
                    <a:lnTo>
                      <a:pt x="2367" y="2045"/>
                    </a:lnTo>
                    <a:cubicBezTo>
                      <a:pt x="2655" y="3034"/>
                      <a:pt x="2413" y="3576"/>
                      <a:pt x="1649" y="3663"/>
                    </a:cubicBezTo>
                    <a:cubicBezTo>
                      <a:pt x="1298" y="3703"/>
                      <a:pt x="1282" y="3717"/>
                      <a:pt x="1343" y="3932"/>
                    </a:cubicBezTo>
                    <a:cubicBezTo>
                      <a:pt x="1379" y="4059"/>
                      <a:pt x="1480" y="4165"/>
                      <a:pt x="1569" y="4171"/>
                    </a:cubicBezTo>
                    <a:cubicBezTo>
                      <a:pt x="1586" y="4173"/>
                      <a:pt x="1604" y="4173"/>
                      <a:pt x="1622" y="4173"/>
                    </a:cubicBezTo>
                    <a:cubicBezTo>
                      <a:pt x="1943" y="4173"/>
                      <a:pt x="2405" y="3976"/>
                      <a:pt x="2628" y="3733"/>
                    </a:cubicBezTo>
                    <a:cubicBezTo>
                      <a:pt x="3049" y="3277"/>
                      <a:pt x="3056" y="2937"/>
                      <a:pt x="2672" y="1605"/>
                    </a:cubicBezTo>
                    <a:cubicBezTo>
                      <a:pt x="2324" y="399"/>
                      <a:pt x="2152" y="0"/>
                      <a:pt x="1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3101575" y="4183850"/>
                <a:ext cx="60175" cy="23125"/>
              </a:xfrm>
              <a:custGeom>
                <a:avLst/>
                <a:gdLst/>
                <a:ahLst/>
                <a:cxnLst/>
                <a:rect l="l" t="t" r="r" b="b"/>
                <a:pathLst>
                  <a:path w="2407" h="925" extrusionOk="0">
                    <a:moveTo>
                      <a:pt x="2325" y="1"/>
                    </a:moveTo>
                    <a:cubicBezTo>
                      <a:pt x="2190" y="1"/>
                      <a:pt x="1866" y="81"/>
                      <a:pt x="1239" y="262"/>
                    </a:cubicBezTo>
                    <a:cubicBezTo>
                      <a:pt x="597" y="448"/>
                      <a:pt x="48" y="634"/>
                      <a:pt x="25" y="677"/>
                    </a:cubicBezTo>
                    <a:cubicBezTo>
                      <a:pt x="4" y="714"/>
                      <a:pt x="1" y="810"/>
                      <a:pt x="18" y="873"/>
                    </a:cubicBezTo>
                    <a:cubicBezTo>
                      <a:pt x="27" y="907"/>
                      <a:pt x="60" y="924"/>
                      <a:pt x="127" y="924"/>
                    </a:cubicBezTo>
                    <a:cubicBezTo>
                      <a:pt x="248" y="924"/>
                      <a:pt x="481" y="868"/>
                      <a:pt x="893" y="746"/>
                    </a:cubicBezTo>
                    <a:cubicBezTo>
                      <a:pt x="1888" y="451"/>
                      <a:pt x="2397" y="214"/>
                      <a:pt x="2405" y="43"/>
                    </a:cubicBezTo>
                    <a:cubicBezTo>
                      <a:pt x="2407" y="15"/>
                      <a:pt x="2383" y="1"/>
                      <a:pt x="2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3009925" y="4211850"/>
                <a:ext cx="66300" cy="29525"/>
              </a:xfrm>
              <a:custGeom>
                <a:avLst/>
                <a:gdLst/>
                <a:ahLst/>
                <a:cxnLst/>
                <a:rect l="l" t="t" r="r" b="b"/>
                <a:pathLst>
                  <a:path w="2652" h="1181" extrusionOk="0">
                    <a:moveTo>
                      <a:pt x="2392" y="1"/>
                    </a:moveTo>
                    <a:cubicBezTo>
                      <a:pt x="2327" y="1"/>
                      <a:pt x="2250" y="13"/>
                      <a:pt x="2167" y="39"/>
                    </a:cubicBezTo>
                    <a:cubicBezTo>
                      <a:pt x="2009" y="92"/>
                      <a:pt x="1522" y="286"/>
                      <a:pt x="1077" y="478"/>
                    </a:cubicBezTo>
                    <a:cubicBezTo>
                      <a:pt x="274" y="823"/>
                      <a:pt x="0" y="1049"/>
                      <a:pt x="230" y="1176"/>
                    </a:cubicBezTo>
                    <a:cubicBezTo>
                      <a:pt x="235" y="1179"/>
                      <a:pt x="244" y="1180"/>
                      <a:pt x="255" y="1180"/>
                    </a:cubicBezTo>
                    <a:cubicBezTo>
                      <a:pt x="526" y="1180"/>
                      <a:pt x="2483" y="367"/>
                      <a:pt x="2578" y="207"/>
                    </a:cubicBezTo>
                    <a:cubicBezTo>
                      <a:pt x="2652" y="81"/>
                      <a:pt x="2560" y="1"/>
                      <a:pt x="2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2929925" y="4243375"/>
                <a:ext cx="55450" cy="18425"/>
              </a:xfrm>
              <a:custGeom>
                <a:avLst/>
                <a:gdLst/>
                <a:ahLst/>
                <a:cxnLst/>
                <a:rect l="l" t="t" r="r" b="b"/>
                <a:pathLst>
                  <a:path w="2218" h="737" extrusionOk="0">
                    <a:moveTo>
                      <a:pt x="2015" y="1"/>
                    </a:moveTo>
                    <a:cubicBezTo>
                      <a:pt x="1750" y="1"/>
                      <a:pt x="747" y="293"/>
                      <a:pt x="324" y="508"/>
                    </a:cubicBezTo>
                    <a:cubicBezTo>
                      <a:pt x="27" y="658"/>
                      <a:pt x="0" y="737"/>
                      <a:pt x="174" y="737"/>
                    </a:cubicBezTo>
                    <a:cubicBezTo>
                      <a:pt x="322" y="737"/>
                      <a:pt x="613" y="680"/>
                      <a:pt x="1007" y="564"/>
                    </a:cubicBezTo>
                    <a:cubicBezTo>
                      <a:pt x="1913" y="296"/>
                      <a:pt x="2217" y="140"/>
                      <a:pt x="2076" y="13"/>
                    </a:cubicBezTo>
                    <a:cubicBezTo>
                      <a:pt x="2067" y="4"/>
                      <a:pt x="2046" y="1"/>
                      <a:pt x="2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2859900" y="4268350"/>
                <a:ext cx="50325" cy="24225"/>
              </a:xfrm>
              <a:custGeom>
                <a:avLst/>
                <a:gdLst/>
                <a:ahLst/>
                <a:cxnLst/>
                <a:rect l="l" t="t" r="r" b="b"/>
                <a:pathLst>
                  <a:path w="2013" h="969" extrusionOk="0">
                    <a:moveTo>
                      <a:pt x="1910" y="0"/>
                    </a:moveTo>
                    <a:cubicBezTo>
                      <a:pt x="1744" y="0"/>
                      <a:pt x="1309" y="160"/>
                      <a:pt x="650" y="463"/>
                    </a:cubicBezTo>
                    <a:cubicBezTo>
                      <a:pt x="283" y="634"/>
                      <a:pt x="4" y="816"/>
                      <a:pt x="3" y="890"/>
                    </a:cubicBezTo>
                    <a:cubicBezTo>
                      <a:pt x="0" y="940"/>
                      <a:pt x="16" y="969"/>
                      <a:pt x="71" y="969"/>
                    </a:cubicBezTo>
                    <a:cubicBezTo>
                      <a:pt x="174" y="969"/>
                      <a:pt x="414" y="871"/>
                      <a:pt x="933" y="638"/>
                    </a:cubicBezTo>
                    <a:cubicBezTo>
                      <a:pt x="1802" y="248"/>
                      <a:pt x="2012" y="128"/>
                      <a:pt x="1984" y="33"/>
                    </a:cubicBezTo>
                    <a:cubicBezTo>
                      <a:pt x="1978" y="11"/>
                      <a:pt x="1953" y="0"/>
                      <a:pt x="1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3261625" y="4200300"/>
                <a:ext cx="26125" cy="59050"/>
              </a:xfrm>
              <a:custGeom>
                <a:avLst/>
                <a:gdLst/>
                <a:ahLst/>
                <a:cxnLst/>
                <a:rect l="l" t="t" r="r" b="b"/>
                <a:pathLst>
                  <a:path w="1045" h="2362" extrusionOk="0">
                    <a:moveTo>
                      <a:pt x="283" y="1"/>
                    </a:moveTo>
                    <a:cubicBezTo>
                      <a:pt x="262" y="1"/>
                      <a:pt x="239" y="5"/>
                      <a:pt x="214" y="12"/>
                    </a:cubicBezTo>
                    <a:cubicBezTo>
                      <a:pt x="114" y="40"/>
                      <a:pt x="27" y="138"/>
                      <a:pt x="20" y="226"/>
                    </a:cubicBezTo>
                    <a:cubicBezTo>
                      <a:pt x="0" y="467"/>
                      <a:pt x="661" y="2260"/>
                      <a:pt x="796" y="2335"/>
                    </a:cubicBezTo>
                    <a:cubicBezTo>
                      <a:pt x="828" y="2353"/>
                      <a:pt x="857" y="2361"/>
                      <a:pt x="882" y="2361"/>
                    </a:cubicBezTo>
                    <a:cubicBezTo>
                      <a:pt x="1025" y="2361"/>
                      <a:pt x="1044" y="2076"/>
                      <a:pt x="938" y="1539"/>
                    </a:cubicBezTo>
                    <a:cubicBezTo>
                      <a:pt x="869" y="1205"/>
                      <a:pt x="722" y="719"/>
                      <a:pt x="606" y="448"/>
                    </a:cubicBezTo>
                    <a:cubicBezTo>
                      <a:pt x="459" y="106"/>
                      <a:pt x="390" y="1"/>
                      <a:pt x="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3288400" y="4276425"/>
                <a:ext cx="32575" cy="64000"/>
              </a:xfrm>
              <a:custGeom>
                <a:avLst/>
                <a:gdLst/>
                <a:ahLst/>
                <a:cxnLst/>
                <a:rect l="l" t="t" r="r" b="b"/>
                <a:pathLst>
                  <a:path w="1303" h="2560" extrusionOk="0">
                    <a:moveTo>
                      <a:pt x="167" y="0"/>
                    </a:moveTo>
                    <a:cubicBezTo>
                      <a:pt x="102" y="0"/>
                      <a:pt x="46" y="47"/>
                      <a:pt x="19" y="146"/>
                    </a:cubicBezTo>
                    <a:cubicBezTo>
                      <a:pt x="0" y="211"/>
                      <a:pt x="179" y="738"/>
                      <a:pt x="415" y="1316"/>
                    </a:cubicBezTo>
                    <a:cubicBezTo>
                      <a:pt x="759" y="2163"/>
                      <a:pt x="988" y="2560"/>
                      <a:pt x="1137" y="2560"/>
                    </a:cubicBezTo>
                    <a:cubicBezTo>
                      <a:pt x="1175" y="2560"/>
                      <a:pt x="1208" y="2534"/>
                      <a:pt x="1236" y="2483"/>
                    </a:cubicBezTo>
                    <a:cubicBezTo>
                      <a:pt x="1303" y="2361"/>
                      <a:pt x="882" y="1182"/>
                      <a:pt x="434" y="243"/>
                    </a:cubicBezTo>
                    <a:cubicBezTo>
                      <a:pt x="358" y="85"/>
                      <a:pt x="254"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3058200" y="4339975"/>
                <a:ext cx="51200" cy="22100"/>
              </a:xfrm>
              <a:custGeom>
                <a:avLst/>
                <a:gdLst/>
                <a:ahLst/>
                <a:cxnLst/>
                <a:rect l="l" t="t" r="r" b="b"/>
                <a:pathLst>
                  <a:path w="2048" h="884" extrusionOk="0">
                    <a:moveTo>
                      <a:pt x="1711" y="1"/>
                    </a:moveTo>
                    <a:cubicBezTo>
                      <a:pt x="1680" y="1"/>
                      <a:pt x="1650" y="5"/>
                      <a:pt x="1622" y="16"/>
                    </a:cubicBezTo>
                    <a:cubicBezTo>
                      <a:pt x="1509" y="60"/>
                      <a:pt x="1098" y="210"/>
                      <a:pt x="708" y="352"/>
                    </a:cubicBezTo>
                    <a:cubicBezTo>
                      <a:pt x="122" y="566"/>
                      <a:pt x="0" y="640"/>
                      <a:pt x="14" y="784"/>
                    </a:cubicBezTo>
                    <a:cubicBezTo>
                      <a:pt x="19" y="848"/>
                      <a:pt x="33" y="884"/>
                      <a:pt x="105" y="884"/>
                    </a:cubicBezTo>
                    <a:cubicBezTo>
                      <a:pt x="214" y="884"/>
                      <a:pt x="454" y="801"/>
                      <a:pt x="994" y="607"/>
                    </a:cubicBezTo>
                    <a:cubicBezTo>
                      <a:pt x="1526" y="416"/>
                      <a:pt x="1970" y="243"/>
                      <a:pt x="1985" y="219"/>
                    </a:cubicBezTo>
                    <a:cubicBezTo>
                      <a:pt x="2047" y="123"/>
                      <a:pt x="1869" y="1"/>
                      <a:pt x="17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2998475" y="4361475"/>
                <a:ext cx="49575" cy="21375"/>
              </a:xfrm>
              <a:custGeom>
                <a:avLst/>
                <a:gdLst/>
                <a:ahLst/>
                <a:cxnLst/>
                <a:rect l="l" t="t" r="r" b="b"/>
                <a:pathLst>
                  <a:path w="1983" h="855" extrusionOk="0">
                    <a:moveTo>
                      <a:pt x="1770" y="1"/>
                    </a:moveTo>
                    <a:cubicBezTo>
                      <a:pt x="1747" y="1"/>
                      <a:pt x="1722" y="5"/>
                      <a:pt x="1698" y="16"/>
                    </a:cubicBezTo>
                    <a:cubicBezTo>
                      <a:pt x="1640" y="39"/>
                      <a:pt x="1293" y="178"/>
                      <a:pt x="924" y="323"/>
                    </a:cubicBezTo>
                    <a:cubicBezTo>
                      <a:pt x="194" y="612"/>
                      <a:pt x="1" y="747"/>
                      <a:pt x="183" y="848"/>
                    </a:cubicBezTo>
                    <a:cubicBezTo>
                      <a:pt x="191" y="852"/>
                      <a:pt x="205" y="855"/>
                      <a:pt x="224" y="855"/>
                    </a:cubicBezTo>
                    <a:cubicBezTo>
                      <a:pt x="492" y="855"/>
                      <a:pt x="1744" y="400"/>
                      <a:pt x="1889" y="239"/>
                    </a:cubicBezTo>
                    <a:cubicBezTo>
                      <a:pt x="1983" y="137"/>
                      <a:pt x="1894" y="1"/>
                      <a:pt x="1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2937950" y="4383500"/>
                <a:ext cx="41125" cy="17575"/>
              </a:xfrm>
              <a:custGeom>
                <a:avLst/>
                <a:gdLst/>
                <a:ahLst/>
                <a:cxnLst/>
                <a:rect l="l" t="t" r="r" b="b"/>
                <a:pathLst>
                  <a:path w="1645" h="703" extrusionOk="0">
                    <a:moveTo>
                      <a:pt x="1549" y="0"/>
                    </a:moveTo>
                    <a:cubicBezTo>
                      <a:pt x="1363" y="0"/>
                      <a:pt x="924" y="139"/>
                      <a:pt x="444" y="362"/>
                    </a:cubicBezTo>
                    <a:cubicBezTo>
                      <a:pt x="73" y="536"/>
                      <a:pt x="0" y="703"/>
                      <a:pt x="210" y="703"/>
                    </a:cubicBezTo>
                    <a:cubicBezTo>
                      <a:pt x="274" y="703"/>
                      <a:pt x="363" y="688"/>
                      <a:pt x="478" y="653"/>
                    </a:cubicBezTo>
                    <a:cubicBezTo>
                      <a:pt x="1107" y="459"/>
                      <a:pt x="1636" y="186"/>
                      <a:pt x="1642" y="48"/>
                    </a:cubicBezTo>
                    <a:cubicBezTo>
                      <a:pt x="1644" y="15"/>
                      <a:pt x="1610" y="0"/>
                      <a:pt x="1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3320075" y="4357725"/>
                <a:ext cx="32100" cy="59375"/>
              </a:xfrm>
              <a:custGeom>
                <a:avLst/>
                <a:gdLst/>
                <a:ahLst/>
                <a:cxnLst/>
                <a:rect l="l" t="t" r="r" b="b"/>
                <a:pathLst>
                  <a:path w="1284" h="2375" extrusionOk="0">
                    <a:moveTo>
                      <a:pt x="256" y="1"/>
                    </a:moveTo>
                    <a:cubicBezTo>
                      <a:pt x="231" y="1"/>
                      <a:pt x="204" y="6"/>
                      <a:pt x="175" y="15"/>
                    </a:cubicBezTo>
                    <a:cubicBezTo>
                      <a:pt x="1" y="64"/>
                      <a:pt x="8" y="103"/>
                      <a:pt x="296" y="883"/>
                    </a:cubicBezTo>
                    <a:cubicBezTo>
                      <a:pt x="750" y="2097"/>
                      <a:pt x="895" y="2374"/>
                      <a:pt x="1091" y="2374"/>
                    </a:cubicBezTo>
                    <a:cubicBezTo>
                      <a:pt x="1097" y="2374"/>
                      <a:pt x="1104" y="2374"/>
                      <a:pt x="1111" y="2374"/>
                    </a:cubicBezTo>
                    <a:cubicBezTo>
                      <a:pt x="1283" y="2359"/>
                      <a:pt x="1273" y="2304"/>
                      <a:pt x="930" y="1345"/>
                    </a:cubicBezTo>
                    <a:cubicBezTo>
                      <a:pt x="536" y="244"/>
                      <a:pt x="429" y="1"/>
                      <a:pt x="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3154175" y="4444175"/>
                <a:ext cx="25525" cy="57000"/>
              </a:xfrm>
              <a:custGeom>
                <a:avLst/>
                <a:gdLst/>
                <a:ahLst/>
                <a:cxnLst/>
                <a:rect l="l" t="t" r="r" b="b"/>
                <a:pathLst>
                  <a:path w="1021" h="2280" extrusionOk="0">
                    <a:moveTo>
                      <a:pt x="130" y="0"/>
                    </a:moveTo>
                    <a:cubicBezTo>
                      <a:pt x="98" y="0"/>
                      <a:pt x="69" y="28"/>
                      <a:pt x="40" y="79"/>
                    </a:cubicBezTo>
                    <a:cubicBezTo>
                      <a:pt x="0" y="152"/>
                      <a:pt x="110" y="550"/>
                      <a:pt x="332" y="1151"/>
                    </a:cubicBezTo>
                    <a:cubicBezTo>
                      <a:pt x="679" y="2086"/>
                      <a:pt x="768" y="2279"/>
                      <a:pt x="893" y="2279"/>
                    </a:cubicBezTo>
                    <a:cubicBezTo>
                      <a:pt x="907" y="2279"/>
                      <a:pt x="923" y="2277"/>
                      <a:pt x="939" y="2272"/>
                    </a:cubicBezTo>
                    <a:cubicBezTo>
                      <a:pt x="1021" y="2248"/>
                      <a:pt x="954" y="1964"/>
                      <a:pt x="676" y="1161"/>
                    </a:cubicBezTo>
                    <a:cubicBezTo>
                      <a:pt x="390" y="331"/>
                      <a:pt x="242" y="0"/>
                      <a:pt x="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2225" y="4432450"/>
                <a:ext cx="27025" cy="61550"/>
              </a:xfrm>
              <a:custGeom>
                <a:avLst/>
                <a:gdLst/>
                <a:ahLst/>
                <a:cxnLst/>
                <a:rect l="l" t="t" r="r" b="b"/>
                <a:pathLst>
                  <a:path w="1081" h="2462" extrusionOk="0">
                    <a:moveTo>
                      <a:pt x="158" y="1"/>
                    </a:moveTo>
                    <a:cubicBezTo>
                      <a:pt x="141" y="1"/>
                      <a:pt x="123" y="4"/>
                      <a:pt x="104" y="9"/>
                    </a:cubicBezTo>
                    <a:cubicBezTo>
                      <a:pt x="0" y="40"/>
                      <a:pt x="32" y="227"/>
                      <a:pt x="267" y="1012"/>
                    </a:cubicBezTo>
                    <a:cubicBezTo>
                      <a:pt x="590" y="2085"/>
                      <a:pt x="760" y="2461"/>
                      <a:pt x="932" y="2461"/>
                    </a:cubicBezTo>
                    <a:cubicBezTo>
                      <a:pt x="943" y="2461"/>
                      <a:pt x="955" y="2460"/>
                      <a:pt x="967" y="2456"/>
                    </a:cubicBezTo>
                    <a:cubicBezTo>
                      <a:pt x="1081" y="2423"/>
                      <a:pt x="1048" y="2246"/>
                      <a:pt x="761" y="1340"/>
                    </a:cubicBezTo>
                    <a:cubicBezTo>
                      <a:pt x="415" y="249"/>
                      <a:pt x="313"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3185600" y="4527475"/>
                <a:ext cx="27225" cy="47400"/>
              </a:xfrm>
              <a:custGeom>
                <a:avLst/>
                <a:gdLst/>
                <a:ahLst/>
                <a:cxnLst/>
                <a:rect l="l" t="t" r="r" b="b"/>
                <a:pathLst>
                  <a:path w="1089" h="1896" extrusionOk="0">
                    <a:moveTo>
                      <a:pt x="160" y="1"/>
                    </a:moveTo>
                    <a:cubicBezTo>
                      <a:pt x="155" y="1"/>
                      <a:pt x="151" y="1"/>
                      <a:pt x="146" y="2"/>
                    </a:cubicBezTo>
                    <a:cubicBezTo>
                      <a:pt x="39" y="12"/>
                      <a:pt x="0" y="73"/>
                      <a:pt x="32" y="182"/>
                    </a:cubicBezTo>
                    <a:cubicBezTo>
                      <a:pt x="81" y="351"/>
                      <a:pt x="508" y="1289"/>
                      <a:pt x="722" y="1697"/>
                    </a:cubicBezTo>
                    <a:cubicBezTo>
                      <a:pt x="791" y="1832"/>
                      <a:pt x="887" y="1896"/>
                      <a:pt x="958" y="1896"/>
                    </a:cubicBezTo>
                    <a:cubicBezTo>
                      <a:pt x="1038" y="1896"/>
                      <a:pt x="1089" y="1816"/>
                      <a:pt x="1042" y="1667"/>
                    </a:cubicBezTo>
                    <a:cubicBezTo>
                      <a:pt x="1007" y="1550"/>
                      <a:pt x="828" y="1129"/>
                      <a:pt x="642" y="721"/>
                    </a:cubicBezTo>
                    <a:cubicBezTo>
                      <a:pt x="391" y="171"/>
                      <a:pt x="280" y="1"/>
                      <a:pt x="1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3525250" y="4517825"/>
                <a:ext cx="62875" cy="87050"/>
              </a:xfrm>
              <a:custGeom>
                <a:avLst/>
                <a:gdLst/>
                <a:ahLst/>
                <a:cxnLst/>
                <a:rect l="l" t="t" r="r" b="b"/>
                <a:pathLst>
                  <a:path w="2515" h="3482" extrusionOk="0">
                    <a:moveTo>
                      <a:pt x="1511" y="0"/>
                    </a:moveTo>
                    <a:cubicBezTo>
                      <a:pt x="1397" y="0"/>
                      <a:pt x="1384" y="44"/>
                      <a:pt x="1322" y="257"/>
                    </a:cubicBezTo>
                    <a:cubicBezTo>
                      <a:pt x="1283" y="388"/>
                      <a:pt x="1227" y="628"/>
                      <a:pt x="1196" y="793"/>
                    </a:cubicBezTo>
                    <a:lnTo>
                      <a:pt x="1141" y="1094"/>
                    </a:lnTo>
                    <a:lnTo>
                      <a:pt x="816" y="785"/>
                    </a:lnTo>
                    <a:cubicBezTo>
                      <a:pt x="592" y="572"/>
                      <a:pt x="455" y="472"/>
                      <a:pt x="345" y="472"/>
                    </a:cubicBezTo>
                    <a:cubicBezTo>
                      <a:pt x="265" y="472"/>
                      <a:pt x="199" y="525"/>
                      <a:pt x="123" y="626"/>
                    </a:cubicBezTo>
                    <a:cubicBezTo>
                      <a:pt x="0" y="789"/>
                      <a:pt x="18" y="818"/>
                      <a:pt x="485" y="1304"/>
                    </a:cubicBezTo>
                    <a:lnTo>
                      <a:pt x="974" y="1809"/>
                    </a:lnTo>
                    <a:lnTo>
                      <a:pt x="827" y="2543"/>
                    </a:lnTo>
                    <a:cubicBezTo>
                      <a:pt x="747" y="2950"/>
                      <a:pt x="719" y="3327"/>
                      <a:pt x="765" y="3390"/>
                    </a:cubicBezTo>
                    <a:cubicBezTo>
                      <a:pt x="812" y="3452"/>
                      <a:pt x="864" y="3481"/>
                      <a:pt x="918" y="3481"/>
                    </a:cubicBezTo>
                    <a:cubicBezTo>
                      <a:pt x="1061" y="3481"/>
                      <a:pt x="1214" y="3276"/>
                      <a:pt x="1302" y="2931"/>
                    </a:cubicBezTo>
                    <a:cubicBezTo>
                      <a:pt x="1383" y="2608"/>
                      <a:pt x="1483" y="2413"/>
                      <a:pt x="1552" y="2413"/>
                    </a:cubicBezTo>
                    <a:cubicBezTo>
                      <a:pt x="1576" y="2413"/>
                      <a:pt x="1596" y="2437"/>
                      <a:pt x="1610" y="2487"/>
                    </a:cubicBezTo>
                    <a:cubicBezTo>
                      <a:pt x="1654" y="2633"/>
                      <a:pt x="2059" y="2838"/>
                      <a:pt x="2254" y="2838"/>
                    </a:cubicBezTo>
                    <a:cubicBezTo>
                      <a:pt x="2288" y="2838"/>
                      <a:pt x="2316" y="2831"/>
                      <a:pt x="2334" y="2817"/>
                    </a:cubicBezTo>
                    <a:cubicBezTo>
                      <a:pt x="2514" y="2680"/>
                      <a:pt x="2414" y="2442"/>
                      <a:pt x="1980" y="1959"/>
                    </a:cubicBezTo>
                    <a:lnTo>
                      <a:pt x="1602" y="1539"/>
                    </a:lnTo>
                    <a:lnTo>
                      <a:pt x="1743" y="949"/>
                    </a:lnTo>
                    <a:cubicBezTo>
                      <a:pt x="1899" y="297"/>
                      <a:pt x="1863" y="24"/>
                      <a:pt x="1621" y="7"/>
                    </a:cubicBezTo>
                    <a:cubicBezTo>
                      <a:pt x="1576" y="3"/>
                      <a:pt x="1541" y="0"/>
                      <a:pt x="15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3"/>
            <p:cNvGrpSpPr/>
            <p:nvPr/>
          </p:nvGrpSpPr>
          <p:grpSpPr>
            <a:xfrm>
              <a:off x="8033600" y="3674100"/>
              <a:ext cx="717000" cy="740450"/>
              <a:chOff x="5372950" y="4135425"/>
              <a:chExt cx="717000" cy="740450"/>
            </a:xfrm>
          </p:grpSpPr>
          <p:sp>
            <p:nvSpPr>
              <p:cNvPr id="365" name="Google Shape;365;p3"/>
              <p:cNvSpPr/>
              <p:nvPr/>
            </p:nvSpPr>
            <p:spPr>
              <a:xfrm>
                <a:off x="5372950" y="4135425"/>
                <a:ext cx="717000" cy="740450"/>
              </a:xfrm>
              <a:custGeom>
                <a:avLst/>
                <a:gdLst/>
                <a:ahLst/>
                <a:cxnLst/>
                <a:rect l="l" t="t" r="r" b="b"/>
                <a:pathLst>
                  <a:path w="28680" h="29618" extrusionOk="0">
                    <a:moveTo>
                      <a:pt x="13173" y="2007"/>
                    </a:moveTo>
                    <a:cubicBezTo>
                      <a:pt x="13187" y="2007"/>
                      <a:pt x="13200" y="2012"/>
                      <a:pt x="13211" y="2024"/>
                    </a:cubicBezTo>
                    <a:cubicBezTo>
                      <a:pt x="13236" y="2047"/>
                      <a:pt x="13244" y="2071"/>
                      <a:pt x="13235" y="2080"/>
                    </a:cubicBezTo>
                    <a:cubicBezTo>
                      <a:pt x="13229" y="2086"/>
                      <a:pt x="13217" y="2089"/>
                      <a:pt x="13201" y="2089"/>
                    </a:cubicBezTo>
                    <a:cubicBezTo>
                      <a:pt x="13187" y="2089"/>
                      <a:pt x="13170" y="2087"/>
                      <a:pt x="13152" y="2082"/>
                    </a:cubicBezTo>
                    <a:cubicBezTo>
                      <a:pt x="13116" y="2074"/>
                      <a:pt x="13108" y="2048"/>
                      <a:pt x="13130" y="2025"/>
                    </a:cubicBezTo>
                    <a:cubicBezTo>
                      <a:pt x="13143" y="2013"/>
                      <a:pt x="13158" y="2007"/>
                      <a:pt x="13173" y="2007"/>
                    </a:cubicBezTo>
                    <a:close/>
                    <a:moveTo>
                      <a:pt x="13367" y="2130"/>
                    </a:moveTo>
                    <a:cubicBezTo>
                      <a:pt x="13385" y="2130"/>
                      <a:pt x="13404" y="2138"/>
                      <a:pt x="13419" y="2154"/>
                    </a:cubicBezTo>
                    <a:cubicBezTo>
                      <a:pt x="13446" y="2182"/>
                      <a:pt x="13522" y="2238"/>
                      <a:pt x="13589" y="2281"/>
                    </a:cubicBezTo>
                    <a:cubicBezTo>
                      <a:pt x="13635" y="2310"/>
                      <a:pt x="13652" y="2325"/>
                      <a:pt x="13638" y="2325"/>
                    </a:cubicBezTo>
                    <a:cubicBezTo>
                      <a:pt x="13624" y="2325"/>
                      <a:pt x="13583" y="2312"/>
                      <a:pt x="13513" y="2286"/>
                    </a:cubicBezTo>
                    <a:cubicBezTo>
                      <a:pt x="13288" y="2202"/>
                      <a:pt x="13277" y="2195"/>
                      <a:pt x="13331" y="2144"/>
                    </a:cubicBezTo>
                    <a:cubicBezTo>
                      <a:pt x="13340" y="2135"/>
                      <a:pt x="13353" y="2130"/>
                      <a:pt x="13367" y="2130"/>
                    </a:cubicBezTo>
                    <a:close/>
                    <a:moveTo>
                      <a:pt x="13093" y="2630"/>
                    </a:moveTo>
                    <a:cubicBezTo>
                      <a:pt x="13227" y="2630"/>
                      <a:pt x="13559" y="2744"/>
                      <a:pt x="13903" y="2917"/>
                    </a:cubicBezTo>
                    <a:cubicBezTo>
                      <a:pt x="14505" y="3222"/>
                      <a:pt x="14815" y="3470"/>
                      <a:pt x="15873" y="4486"/>
                    </a:cubicBezTo>
                    <a:cubicBezTo>
                      <a:pt x="16923" y="5493"/>
                      <a:pt x="17829" y="6504"/>
                      <a:pt x="18713" y="7643"/>
                    </a:cubicBezTo>
                    <a:cubicBezTo>
                      <a:pt x="18945" y="7942"/>
                      <a:pt x="19054" y="8091"/>
                      <a:pt x="19042" y="8091"/>
                    </a:cubicBezTo>
                    <a:cubicBezTo>
                      <a:pt x="19036" y="8091"/>
                      <a:pt x="18999" y="8054"/>
                      <a:pt x="18931" y="7979"/>
                    </a:cubicBezTo>
                    <a:cubicBezTo>
                      <a:pt x="18765" y="7795"/>
                      <a:pt x="18273" y="7243"/>
                      <a:pt x="17837" y="6754"/>
                    </a:cubicBezTo>
                    <a:cubicBezTo>
                      <a:pt x="16798" y="5585"/>
                      <a:pt x="14755" y="3598"/>
                      <a:pt x="14260" y="3270"/>
                    </a:cubicBezTo>
                    <a:cubicBezTo>
                      <a:pt x="13836" y="2990"/>
                      <a:pt x="13485" y="2821"/>
                      <a:pt x="13229" y="2774"/>
                    </a:cubicBezTo>
                    <a:cubicBezTo>
                      <a:pt x="13129" y="2755"/>
                      <a:pt x="13041" y="2709"/>
                      <a:pt x="13031" y="2670"/>
                    </a:cubicBezTo>
                    <a:cubicBezTo>
                      <a:pt x="13025" y="2643"/>
                      <a:pt x="13048" y="2630"/>
                      <a:pt x="13093" y="2630"/>
                    </a:cubicBezTo>
                    <a:close/>
                    <a:moveTo>
                      <a:pt x="19360" y="8483"/>
                    </a:moveTo>
                    <a:cubicBezTo>
                      <a:pt x="19386" y="8483"/>
                      <a:pt x="19422" y="8516"/>
                      <a:pt x="19439" y="8554"/>
                    </a:cubicBezTo>
                    <a:cubicBezTo>
                      <a:pt x="19449" y="8576"/>
                      <a:pt x="19450" y="8588"/>
                      <a:pt x="19442" y="8588"/>
                    </a:cubicBezTo>
                    <a:cubicBezTo>
                      <a:pt x="19434" y="8588"/>
                      <a:pt x="19417" y="8576"/>
                      <a:pt x="19393" y="8554"/>
                    </a:cubicBezTo>
                    <a:cubicBezTo>
                      <a:pt x="19350" y="8516"/>
                      <a:pt x="19335" y="8483"/>
                      <a:pt x="19360" y="8483"/>
                    </a:cubicBezTo>
                    <a:close/>
                    <a:moveTo>
                      <a:pt x="13079" y="1153"/>
                    </a:moveTo>
                    <a:cubicBezTo>
                      <a:pt x="13127" y="1153"/>
                      <a:pt x="13115" y="1229"/>
                      <a:pt x="13041" y="1430"/>
                    </a:cubicBezTo>
                    <a:lnTo>
                      <a:pt x="12928" y="1731"/>
                    </a:lnTo>
                    <a:lnTo>
                      <a:pt x="12233" y="2167"/>
                    </a:lnTo>
                    <a:cubicBezTo>
                      <a:pt x="11494" y="2630"/>
                      <a:pt x="8644" y="4558"/>
                      <a:pt x="7522" y="5351"/>
                    </a:cubicBezTo>
                    <a:cubicBezTo>
                      <a:pt x="6680" y="5949"/>
                      <a:pt x="3373" y="8510"/>
                      <a:pt x="2996" y="8855"/>
                    </a:cubicBezTo>
                    <a:cubicBezTo>
                      <a:pt x="2991" y="8859"/>
                      <a:pt x="2987" y="8861"/>
                      <a:pt x="2984" y="8861"/>
                    </a:cubicBezTo>
                    <a:cubicBezTo>
                      <a:pt x="2948" y="8861"/>
                      <a:pt x="3122" y="8437"/>
                      <a:pt x="3206" y="8342"/>
                    </a:cubicBezTo>
                    <a:cubicBezTo>
                      <a:pt x="3226" y="8318"/>
                      <a:pt x="3481" y="8114"/>
                      <a:pt x="3775" y="7886"/>
                    </a:cubicBezTo>
                    <a:cubicBezTo>
                      <a:pt x="4068" y="7662"/>
                      <a:pt x="4639" y="7251"/>
                      <a:pt x="5040" y="6981"/>
                    </a:cubicBezTo>
                    <a:cubicBezTo>
                      <a:pt x="5441" y="6710"/>
                      <a:pt x="6042" y="6292"/>
                      <a:pt x="6369" y="6054"/>
                    </a:cubicBezTo>
                    <a:cubicBezTo>
                      <a:pt x="6698" y="5816"/>
                      <a:pt x="7284" y="5411"/>
                      <a:pt x="7679" y="5149"/>
                    </a:cubicBezTo>
                    <a:cubicBezTo>
                      <a:pt x="8068" y="4888"/>
                      <a:pt x="8704" y="4435"/>
                      <a:pt x="9089" y="4146"/>
                    </a:cubicBezTo>
                    <a:cubicBezTo>
                      <a:pt x="9472" y="3857"/>
                      <a:pt x="10041" y="3433"/>
                      <a:pt x="10350" y="3211"/>
                    </a:cubicBezTo>
                    <a:cubicBezTo>
                      <a:pt x="10661" y="2990"/>
                      <a:pt x="11230" y="2544"/>
                      <a:pt x="11617" y="2227"/>
                    </a:cubicBezTo>
                    <a:cubicBezTo>
                      <a:pt x="12396" y="1584"/>
                      <a:pt x="12918" y="1196"/>
                      <a:pt x="13058" y="1156"/>
                    </a:cubicBezTo>
                    <a:cubicBezTo>
                      <a:pt x="13066" y="1154"/>
                      <a:pt x="13073" y="1153"/>
                      <a:pt x="13079" y="1153"/>
                    </a:cubicBezTo>
                    <a:close/>
                    <a:moveTo>
                      <a:pt x="13366" y="1184"/>
                    </a:moveTo>
                    <a:lnTo>
                      <a:pt x="15061" y="2822"/>
                    </a:lnTo>
                    <a:cubicBezTo>
                      <a:pt x="15993" y="3724"/>
                      <a:pt x="17793" y="5503"/>
                      <a:pt x="19064" y="6781"/>
                    </a:cubicBezTo>
                    <a:cubicBezTo>
                      <a:pt x="20334" y="8058"/>
                      <a:pt x="21471" y="9234"/>
                      <a:pt x="21592" y="9396"/>
                    </a:cubicBezTo>
                    <a:cubicBezTo>
                      <a:pt x="21617" y="9429"/>
                      <a:pt x="21626" y="9447"/>
                      <a:pt x="21618" y="9447"/>
                    </a:cubicBezTo>
                    <a:cubicBezTo>
                      <a:pt x="21575" y="9447"/>
                      <a:pt x="20997" y="8893"/>
                      <a:pt x="19597" y="7521"/>
                    </a:cubicBezTo>
                    <a:cubicBezTo>
                      <a:pt x="16025" y="4018"/>
                      <a:pt x="14703" y="2805"/>
                      <a:pt x="13763" y="2179"/>
                    </a:cubicBezTo>
                    <a:cubicBezTo>
                      <a:pt x="13497" y="2001"/>
                      <a:pt x="13255" y="1839"/>
                      <a:pt x="13225" y="1819"/>
                    </a:cubicBezTo>
                    <a:cubicBezTo>
                      <a:pt x="13168" y="1779"/>
                      <a:pt x="13318" y="1619"/>
                      <a:pt x="13498" y="1531"/>
                    </a:cubicBezTo>
                    <a:cubicBezTo>
                      <a:pt x="13572" y="1494"/>
                      <a:pt x="13597" y="1458"/>
                      <a:pt x="13569" y="1428"/>
                    </a:cubicBezTo>
                    <a:cubicBezTo>
                      <a:pt x="13558" y="1417"/>
                      <a:pt x="13540" y="1412"/>
                      <a:pt x="13518" y="1412"/>
                    </a:cubicBezTo>
                    <a:cubicBezTo>
                      <a:pt x="13489" y="1412"/>
                      <a:pt x="13455" y="1421"/>
                      <a:pt x="13423" y="1440"/>
                    </a:cubicBezTo>
                    <a:cubicBezTo>
                      <a:pt x="13380" y="1465"/>
                      <a:pt x="13347" y="1477"/>
                      <a:pt x="13324" y="1477"/>
                    </a:cubicBezTo>
                    <a:cubicBezTo>
                      <a:pt x="13275" y="1477"/>
                      <a:pt x="13271" y="1422"/>
                      <a:pt x="13314" y="1315"/>
                    </a:cubicBezTo>
                    <a:lnTo>
                      <a:pt x="13366" y="1184"/>
                    </a:lnTo>
                    <a:close/>
                    <a:moveTo>
                      <a:pt x="12862" y="1932"/>
                    </a:moveTo>
                    <a:cubicBezTo>
                      <a:pt x="12870" y="1932"/>
                      <a:pt x="12848" y="2025"/>
                      <a:pt x="12815" y="2135"/>
                    </a:cubicBezTo>
                    <a:cubicBezTo>
                      <a:pt x="12753" y="2336"/>
                      <a:pt x="12741" y="2348"/>
                      <a:pt x="11904" y="2903"/>
                    </a:cubicBezTo>
                    <a:cubicBezTo>
                      <a:pt x="11437" y="3211"/>
                      <a:pt x="10241" y="4061"/>
                      <a:pt x="9250" y="4785"/>
                    </a:cubicBezTo>
                    <a:cubicBezTo>
                      <a:pt x="8258" y="5510"/>
                      <a:pt x="6819" y="6548"/>
                      <a:pt x="6057" y="7089"/>
                    </a:cubicBezTo>
                    <a:cubicBezTo>
                      <a:pt x="5293" y="7631"/>
                      <a:pt x="4283" y="8365"/>
                      <a:pt x="3814" y="8723"/>
                    </a:cubicBezTo>
                    <a:cubicBezTo>
                      <a:pt x="3341" y="9081"/>
                      <a:pt x="2867" y="9440"/>
                      <a:pt x="2755" y="9526"/>
                    </a:cubicBezTo>
                    <a:lnTo>
                      <a:pt x="2553" y="9680"/>
                    </a:lnTo>
                    <a:lnTo>
                      <a:pt x="2661" y="9430"/>
                    </a:lnTo>
                    <a:cubicBezTo>
                      <a:pt x="2804" y="9102"/>
                      <a:pt x="2779" y="9126"/>
                      <a:pt x="3892" y="8245"/>
                    </a:cubicBezTo>
                    <a:cubicBezTo>
                      <a:pt x="5289" y="7142"/>
                      <a:pt x="6510" y="6212"/>
                      <a:pt x="7308" y="5648"/>
                    </a:cubicBezTo>
                    <a:cubicBezTo>
                      <a:pt x="8665" y="4686"/>
                      <a:pt x="12781" y="1932"/>
                      <a:pt x="12862" y="1932"/>
                    </a:cubicBezTo>
                    <a:close/>
                    <a:moveTo>
                      <a:pt x="12742" y="2521"/>
                    </a:moveTo>
                    <a:cubicBezTo>
                      <a:pt x="12743" y="2521"/>
                      <a:pt x="12743" y="2521"/>
                      <a:pt x="12743" y="2521"/>
                    </a:cubicBezTo>
                    <a:cubicBezTo>
                      <a:pt x="12860" y="2523"/>
                      <a:pt x="12677" y="2715"/>
                      <a:pt x="12482" y="2797"/>
                    </a:cubicBezTo>
                    <a:cubicBezTo>
                      <a:pt x="12360" y="2849"/>
                      <a:pt x="12160" y="2991"/>
                      <a:pt x="12035" y="3115"/>
                    </a:cubicBezTo>
                    <a:cubicBezTo>
                      <a:pt x="11912" y="3237"/>
                      <a:pt x="11336" y="3670"/>
                      <a:pt x="10758" y="4073"/>
                    </a:cubicBezTo>
                    <a:cubicBezTo>
                      <a:pt x="10180" y="4475"/>
                      <a:pt x="9264" y="5133"/>
                      <a:pt x="8728" y="5530"/>
                    </a:cubicBezTo>
                    <a:cubicBezTo>
                      <a:pt x="8191" y="5929"/>
                      <a:pt x="7054" y="6754"/>
                      <a:pt x="6209" y="7362"/>
                    </a:cubicBezTo>
                    <a:cubicBezTo>
                      <a:pt x="5363" y="7971"/>
                      <a:pt x="4191" y="8833"/>
                      <a:pt x="3611" y="9273"/>
                    </a:cubicBezTo>
                    <a:cubicBezTo>
                      <a:pt x="3032" y="9713"/>
                      <a:pt x="2500" y="10109"/>
                      <a:pt x="2433" y="10150"/>
                    </a:cubicBezTo>
                    <a:lnTo>
                      <a:pt x="2312" y="10228"/>
                    </a:lnTo>
                    <a:lnTo>
                      <a:pt x="2379" y="10057"/>
                    </a:lnTo>
                    <a:cubicBezTo>
                      <a:pt x="2473" y="9813"/>
                      <a:pt x="2546" y="9749"/>
                      <a:pt x="3787" y="8821"/>
                    </a:cubicBezTo>
                    <a:cubicBezTo>
                      <a:pt x="4404" y="8362"/>
                      <a:pt x="5580" y="7515"/>
                      <a:pt x="6395" y="6942"/>
                    </a:cubicBezTo>
                    <a:cubicBezTo>
                      <a:pt x="7211" y="6371"/>
                      <a:pt x="8538" y="5425"/>
                      <a:pt x="9346" y="4840"/>
                    </a:cubicBezTo>
                    <a:cubicBezTo>
                      <a:pt x="10760" y="3818"/>
                      <a:pt x="12658" y="2521"/>
                      <a:pt x="12742" y="2521"/>
                    </a:cubicBezTo>
                    <a:close/>
                    <a:moveTo>
                      <a:pt x="11285" y="3857"/>
                    </a:moveTo>
                    <a:lnTo>
                      <a:pt x="10745" y="4353"/>
                    </a:lnTo>
                    <a:cubicBezTo>
                      <a:pt x="9342" y="5644"/>
                      <a:pt x="5260" y="8701"/>
                      <a:pt x="2767" y="10329"/>
                    </a:cubicBezTo>
                    <a:cubicBezTo>
                      <a:pt x="2320" y="10621"/>
                      <a:pt x="2145" y="10733"/>
                      <a:pt x="2094" y="10733"/>
                    </a:cubicBezTo>
                    <a:cubicBezTo>
                      <a:pt x="2067" y="10733"/>
                      <a:pt x="2075" y="10700"/>
                      <a:pt x="2097" y="10646"/>
                    </a:cubicBezTo>
                    <a:cubicBezTo>
                      <a:pt x="2187" y="10432"/>
                      <a:pt x="2096" y="10517"/>
                      <a:pt x="3105" y="9740"/>
                    </a:cubicBezTo>
                    <a:cubicBezTo>
                      <a:pt x="4099" y="8974"/>
                      <a:pt x="4262" y="8855"/>
                      <a:pt x="6385" y="7341"/>
                    </a:cubicBezTo>
                    <a:cubicBezTo>
                      <a:pt x="7227" y="6742"/>
                      <a:pt x="8402" y="5895"/>
                      <a:pt x="9006" y="5454"/>
                    </a:cubicBezTo>
                    <a:cubicBezTo>
                      <a:pt x="9610" y="5013"/>
                      <a:pt x="10369" y="4472"/>
                      <a:pt x="10695" y="4255"/>
                    </a:cubicBezTo>
                    <a:lnTo>
                      <a:pt x="11285" y="3857"/>
                    </a:lnTo>
                    <a:close/>
                    <a:moveTo>
                      <a:pt x="21691" y="11388"/>
                    </a:moveTo>
                    <a:cubicBezTo>
                      <a:pt x="21695" y="11388"/>
                      <a:pt x="21700" y="11389"/>
                      <a:pt x="21707" y="11393"/>
                    </a:cubicBezTo>
                    <a:cubicBezTo>
                      <a:pt x="21745" y="11409"/>
                      <a:pt x="21789" y="11453"/>
                      <a:pt x="21805" y="11490"/>
                    </a:cubicBezTo>
                    <a:cubicBezTo>
                      <a:pt x="21812" y="11507"/>
                      <a:pt x="21811" y="11514"/>
                      <a:pt x="21805" y="11514"/>
                    </a:cubicBezTo>
                    <a:cubicBezTo>
                      <a:pt x="21795" y="11514"/>
                      <a:pt x="21770" y="11496"/>
                      <a:pt x="21735" y="11462"/>
                    </a:cubicBezTo>
                    <a:cubicBezTo>
                      <a:pt x="21691" y="11417"/>
                      <a:pt x="21674" y="11388"/>
                      <a:pt x="21691" y="11388"/>
                    </a:cubicBezTo>
                    <a:close/>
                    <a:moveTo>
                      <a:pt x="2315" y="8372"/>
                    </a:moveTo>
                    <a:cubicBezTo>
                      <a:pt x="2326" y="8372"/>
                      <a:pt x="2323" y="8400"/>
                      <a:pt x="2312" y="8460"/>
                    </a:cubicBezTo>
                    <a:cubicBezTo>
                      <a:pt x="2294" y="8582"/>
                      <a:pt x="2185" y="8777"/>
                      <a:pt x="1621" y="9694"/>
                    </a:cubicBezTo>
                    <a:cubicBezTo>
                      <a:pt x="1455" y="9963"/>
                      <a:pt x="1197" y="10475"/>
                      <a:pt x="1050" y="10827"/>
                    </a:cubicBezTo>
                    <a:cubicBezTo>
                      <a:pt x="902" y="11179"/>
                      <a:pt x="745" y="11522"/>
                      <a:pt x="701" y="11588"/>
                    </a:cubicBezTo>
                    <a:cubicBezTo>
                      <a:pt x="656" y="11655"/>
                      <a:pt x="627" y="11784"/>
                      <a:pt x="634" y="11887"/>
                    </a:cubicBezTo>
                    <a:cubicBezTo>
                      <a:pt x="645" y="12014"/>
                      <a:pt x="602" y="12124"/>
                      <a:pt x="492" y="12259"/>
                    </a:cubicBezTo>
                    <a:lnTo>
                      <a:pt x="340" y="12452"/>
                    </a:lnTo>
                    <a:lnTo>
                      <a:pt x="353" y="12132"/>
                    </a:lnTo>
                    <a:cubicBezTo>
                      <a:pt x="373" y="11652"/>
                      <a:pt x="553" y="11159"/>
                      <a:pt x="972" y="10430"/>
                    </a:cubicBezTo>
                    <a:cubicBezTo>
                      <a:pt x="1368" y="9741"/>
                      <a:pt x="2120" y="8566"/>
                      <a:pt x="2253" y="8425"/>
                    </a:cubicBezTo>
                    <a:cubicBezTo>
                      <a:pt x="2287" y="8390"/>
                      <a:pt x="2306" y="8372"/>
                      <a:pt x="2315" y="8372"/>
                    </a:cubicBezTo>
                    <a:close/>
                    <a:moveTo>
                      <a:pt x="18911" y="7047"/>
                    </a:moveTo>
                    <a:cubicBezTo>
                      <a:pt x="18988" y="7047"/>
                      <a:pt x="21189" y="9171"/>
                      <a:pt x="22110" y="10144"/>
                    </a:cubicBezTo>
                    <a:cubicBezTo>
                      <a:pt x="22589" y="10649"/>
                      <a:pt x="23145" y="11264"/>
                      <a:pt x="23352" y="11514"/>
                    </a:cubicBezTo>
                    <a:cubicBezTo>
                      <a:pt x="24291" y="12658"/>
                      <a:pt x="25346" y="13856"/>
                      <a:pt x="26377" y="14952"/>
                    </a:cubicBezTo>
                    <a:cubicBezTo>
                      <a:pt x="27627" y="16281"/>
                      <a:pt x="27627" y="16281"/>
                      <a:pt x="27488" y="16713"/>
                    </a:cubicBezTo>
                    <a:cubicBezTo>
                      <a:pt x="27449" y="16838"/>
                      <a:pt x="27404" y="16955"/>
                      <a:pt x="27393" y="16965"/>
                    </a:cubicBezTo>
                    <a:cubicBezTo>
                      <a:pt x="27393" y="16965"/>
                      <a:pt x="27392" y="16965"/>
                      <a:pt x="27392" y="16965"/>
                    </a:cubicBezTo>
                    <a:cubicBezTo>
                      <a:pt x="27313" y="16965"/>
                      <a:pt x="24579" y="13759"/>
                      <a:pt x="23661" y="12585"/>
                    </a:cubicBezTo>
                    <a:cubicBezTo>
                      <a:pt x="22472" y="11068"/>
                      <a:pt x="20859" y="9167"/>
                      <a:pt x="19883" y="8135"/>
                    </a:cubicBezTo>
                    <a:cubicBezTo>
                      <a:pt x="19437" y="7663"/>
                      <a:pt x="19007" y="7188"/>
                      <a:pt x="18925" y="7076"/>
                    </a:cubicBezTo>
                    <a:cubicBezTo>
                      <a:pt x="18910" y="7057"/>
                      <a:pt x="18906" y="7047"/>
                      <a:pt x="18911" y="7047"/>
                    </a:cubicBezTo>
                    <a:close/>
                    <a:moveTo>
                      <a:pt x="13134" y="2294"/>
                    </a:moveTo>
                    <a:cubicBezTo>
                      <a:pt x="13187" y="2294"/>
                      <a:pt x="13281" y="2316"/>
                      <a:pt x="13378" y="2356"/>
                    </a:cubicBezTo>
                    <a:cubicBezTo>
                      <a:pt x="13779" y="2521"/>
                      <a:pt x="14391" y="2903"/>
                      <a:pt x="14826" y="3261"/>
                    </a:cubicBezTo>
                    <a:cubicBezTo>
                      <a:pt x="15499" y="3812"/>
                      <a:pt x="18471" y="6746"/>
                      <a:pt x="19586" y="7957"/>
                    </a:cubicBezTo>
                    <a:cubicBezTo>
                      <a:pt x="20680" y="9147"/>
                      <a:pt x="22245" y="10995"/>
                      <a:pt x="23513" y="12592"/>
                    </a:cubicBezTo>
                    <a:cubicBezTo>
                      <a:pt x="24184" y="13440"/>
                      <a:pt x="25742" y="15299"/>
                      <a:pt x="26918" y="16656"/>
                    </a:cubicBezTo>
                    <a:cubicBezTo>
                      <a:pt x="27241" y="17029"/>
                      <a:pt x="27270" y="17077"/>
                      <a:pt x="27213" y="17172"/>
                    </a:cubicBezTo>
                    <a:cubicBezTo>
                      <a:pt x="27178" y="17231"/>
                      <a:pt x="27135" y="17276"/>
                      <a:pt x="27113" y="17276"/>
                    </a:cubicBezTo>
                    <a:cubicBezTo>
                      <a:pt x="27113" y="17276"/>
                      <a:pt x="27113" y="17276"/>
                      <a:pt x="27112" y="17276"/>
                    </a:cubicBezTo>
                    <a:cubicBezTo>
                      <a:pt x="27091" y="17276"/>
                      <a:pt x="26640" y="16776"/>
                      <a:pt x="26109" y="16166"/>
                    </a:cubicBezTo>
                    <a:cubicBezTo>
                      <a:pt x="25580" y="15557"/>
                      <a:pt x="24729" y="14602"/>
                      <a:pt x="24219" y="14046"/>
                    </a:cubicBezTo>
                    <a:cubicBezTo>
                      <a:pt x="22718" y="12408"/>
                      <a:pt x="21602" y="11077"/>
                      <a:pt x="19505" y="8433"/>
                    </a:cubicBezTo>
                    <a:cubicBezTo>
                      <a:pt x="17886" y="6391"/>
                      <a:pt x="17470" y="5907"/>
                      <a:pt x="16412" y="4843"/>
                    </a:cubicBezTo>
                    <a:cubicBezTo>
                      <a:pt x="15004" y="3425"/>
                      <a:pt x="14299" y="2889"/>
                      <a:pt x="13481" y="2610"/>
                    </a:cubicBezTo>
                    <a:cubicBezTo>
                      <a:pt x="13232" y="2525"/>
                      <a:pt x="13152" y="2479"/>
                      <a:pt x="13209" y="2453"/>
                    </a:cubicBezTo>
                    <a:cubicBezTo>
                      <a:pt x="13308" y="2409"/>
                      <a:pt x="13268" y="2356"/>
                      <a:pt x="13136" y="2354"/>
                    </a:cubicBezTo>
                    <a:cubicBezTo>
                      <a:pt x="13061" y="2354"/>
                      <a:pt x="13050" y="2345"/>
                      <a:pt x="13090" y="2305"/>
                    </a:cubicBezTo>
                    <a:cubicBezTo>
                      <a:pt x="13097" y="2298"/>
                      <a:pt x="13112" y="2294"/>
                      <a:pt x="13134" y="2294"/>
                    </a:cubicBezTo>
                    <a:close/>
                    <a:moveTo>
                      <a:pt x="21933" y="11691"/>
                    </a:moveTo>
                    <a:cubicBezTo>
                      <a:pt x="21947" y="11691"/>
                      <a:pt x="22298" y="12092"/>
                      <a:pt x="22718" y="12583"/>
                    </a:cubicBezTo>
                    <a:cubicBezTo>
                      <a:pt x="23137" y="13071"/>
                      <a:pt x="23916" y="13948"/>
                      <a:pt x="24447" y="14524"/>
                    </a:cubicBezTo>
                    <a:cubicBezTo>
                      <a:pt x="25311" y="15464"/>
                      <a:pt x="25915" y="16150"/>
                      <a:pt x="26737" y="17117"/>
                    </a:cubicBezTo>
                    <a:lnTo>
                      <a:pt x="27003" y="17431"/>
                    </a:lnTo>
                    <a:lnTo>
                      <a:pt x="26845" y="17587"/>
                    </a:lnTo>
                    <a:lnTo>
                      <a:pt x="26688" y="17742"/>
                    </a:lnTo>
                    <a:lnTo>
                      <a:pt x="26523" y="17532"/>
                    </a:lnTo>
                    <a:cubicBezTo>
                      <a:pt x="26430" y="17414"/>
                      <a:pt x="26112" y="17037"/>
                      <a:pt x="25807" y="16684"/>
                    </a:cubicBezTo>
                    <a:cubicBezTo>
                      <a:pt x="25505" y="16334"/>
                      <a:pt x="24965" y="15682"/>
                      <a:pt x="24604" y="15237"/>
                    </a:cubicBezTo>
                    <a:cubicBezTo>
                      <a:pt x="23926" y="14396"/>
                      <a:pt x="21888" y="11691"/>
                      <a:pt x="21933" y="11691"/>
                    </a:cubicBezTo>
                    <a:close/>
                    <a:moveTo>
                      <a:pt x="13351" y="349"/>
                    </a:moveTo>
                    <a:cubicBezTo>
                      <a:pt x="13501" y="349"/>
                      <a:pt x="13650" y="390"/>
                      <a:pt x="13800" y="474"/>
                    </a:cubicBezTo>
                    <a:cubicBezTo>
                      <a:pt x="14078" y="629"/>
                      <a:pt x="15334" y="1790"/>
                      <a:pt x="17757" y="4131"/>
                    </a:cubicBezTo>
                    <a:cubicBezTo>
                      <a:pt x="21850" y="8088"/>
                      <a:pt x="23117" y="9355"/>
                      <a:pt x="24049" y="10431"/>
                    </a:cubicBezTo>
                    <a:cubicBezTo>
                      <a:pt x="24522" y="10978"/>
                      <a:pt x="25572" y="12113"/>
                      <a:pt x="26384" y="12953"/>
                    </a:cubicBezTo>
                    <a:cubicBezTo>
                      <a:pt x="27197" y="13796"/>
                      <a:pt x="27939" y="14595"/>
                      <a:pt x="28035" y="14729"/>
                    </a:cubicBezTo>
                    <a:cubicBezTo>
                      <a:pt x="28272" y="15059"/>
                      <a:pt x="28335" y="15499"/>
                      <a:pt x="28241" y="16145"/>
                    </a:cubicBezTo>
                    <a:cubicBezTo>
                      <a:pt x="28162" y="16696"/>
                      <a:pt x="28007" y="17076"/>
                      <a:pt x="27606" y="17706"/>
                    </a:cubicBezTo>
                    <a:cubicBezTo>
                      <a:pt x="27346" y="18112"/>
                      <a:pt x="27246" y="18252"/>
                      <a:pt x="27164" y="18252"/>
                    </a:cubicBezTo>
                    <a:cubicBezTo>
                      <a:pt x="27132" y="18252"/>
                      <a:pt x="27103" y="18230"/>
                      <a:pt x="27068" y="18195"/>
                    </a:cubicBezTo>
                    <a:cubicBezTo>
                      <a:pt x="26944" y="18071"/>
                      <a:pt x="26956" y="18043"/>
                      <a:pt x="27309" y="17659"/>
                    </a:cubicBezTo>
                    <a:cubicBezTo>
                      <a:pt x="27475" y="17477"/>
                      <a:pt x="27560" y="17402"/>
                      <a:pt x="27607" y="17402"/>
                    </a:cubicBezTo>
                    <a:cubicBezTo>
                      <a:pt x="27617" y="17402"/>
                      <a:pt x="27625" y="17406"/>
                      <a:pt x="27632" y="17413"/>
                    </a:cubicBezTo>
                    <a:cubicBezTo>
                      <a:pt x="27649" y="17429"/>
                      <a:pt x="27671" y="17438"/>
                      <a:pt x="27690" y="17438"/>
                    </a:cubicBezTo>
                    <a:cubicBezTo>
                      <a:pt x="27703" y="17438"/>
                      <a:pt x="27716" y="17434"/>
                      <a:pt x="27725" y="17425"/>
                    </a:cubicBezTo>
                    <a:cubicBezTo>
                      <a:pt x="27746" y="17403"/>
                      <a:pt x="27741" y="17362"/>
                      <a:pt x="27713" y="17335"/>
                    </a:cubicBezTo>
                    <a:cubicBezTo>
                      <a:pt x="27685" y="17306"/>
                      <a:pt x="27719" y="17144"/>
                      <a:pt x="27789" y="16975"/>
                    </a:cubicBezTo>
                    <a:cubicBezTo>
                      <a:pt x="27935" y="16629"/>
                      <a:pt x="27932" y="16169"/>
                      <a:pt x="27784" y="15946"/>
                    </a:cubicBezTo>
                    <a:cubicBezTo>
                      <a:pt x="27622" y="15705"/>
                      <a:pt x="26770" y="14721"/>
                      <a:pt x="25544" y="13360"/>
                    </a:cubicBezTo>
                    <a:cubicBezTo>
                      <a:pt x="24895" y="12639"/>
                      <a:pt x="23855" y="11450"/>
                      <a:pt x="23237" y="10721"/>
                    </a:cubicBezTo>
                    <a:cubicBezTo>
                      <a:pt x="21453" y="8621"/>
                      <a:pt x="20385" y="7467"/>
                      <a:pt x="18806" y="5935"/>
                    </a:cubicBezTo>
                    <a:cubicBezTo>
                      <a:pt x="18022" y="5175"/>
                      <a:pt x="16515" y="3705"/>
                      <a:pt x="15460" y="2670"/>
                    </a:cubicBezTo>
                    <a:cubicBezTo>
                      <a:pt x="13828" y="1068"/>
                      <a:pt x="13533" y="769"/>
                      <a:pt x="13312" y="769"/>
                    </a:cubicBezTo>
                    <a:cubicBezTo>
                      <a:pt x="13251" y="769"/>
                      <a:pt x="13195" y="792"/>
                      <a:pt x="13118" y="817"/>
                    </a:cubicBezTo>
                    <a:cubicBezTo>
                      <a:pt x="12856" y="901"/>
                      <a:pt x="12273" y="1299"/>
                      <a:pt x="11594" y="1854"/>
                    </a:cubicBezTo>
                    <a:cubicBezTo>
                      <a:pt x="10770" y="2528"/>
                      <a:pt x="8720" y="4045"/>
                      <a:pt x="7541" y="4850"/>
                    </a:cubicBezTo>
                    <a:cubicBezTo>
                      <a:pt x="7049" y="5187"/>
                      <a:pt x="6229" y="5752"/>
                      <a:pt x="5717" y="6112"/>
                    </a:cubicBezTo>
                    <a:cubicBezTo>
                      <a:pt x="5206" y="6470"/>
                      <a:pt x="4555" y="6925"/>
                      <a:pt x="4273" y="7120"/>
                    </a:cubicBezTo>
                    <a:cubicBezTo>
                      <a:pt x="3989" y="7317"/>
                      <a:pt x="3563" y="7650"/>
                      <a:pt x="3318" y="7868"/>
                    </a:cubicBezTo>
                    <a:lnTo>
                      <a:pt x="2877" y="8257"/>
                    </a:lnTo>
                    <a:lnTo>
                      <a:pt x="2554" y="8924"/>
                    </a:lnTo>
                    <a:cubicBezTo>
                      <a:pt x="2025" y="10018"/>
                      <a:pt x="1900" y="10279"/>
                      <a:pt x="1826" y="10455"/>
                    </a:cubicBezTo>
                    <a:cubicBezTo>
                      <a:pt x="1617" y="10943"/>
                      <a:pt x="1379" y="11344"/>
                      <a:pt x="1257" y="11415"/>
                    </a:cubicBezTo>
                    <a:cubicBezTo>
                      <a:pt x="1213" y="11442"/>
                      <a:pt x="1185" y="11459"/>
                      <a:pt x="1170" y="11459"/>
                    </a:cubicBezTo>
                    <a:cubicBezTo>
                      <a:pt x="1142" y="11459"/>
                      <a:pt x="1163" y="11400"/>
                      <a:pt x="1225" y="11240"/>
                    </a:cubicBezTo>
                    <a:cubicBezTo>
                      <a:pt x="1410" y="10760"/>
                      <a:pt x="1760" y="10071"/>
                      <a:pt x="2040" y="9639"/>
                    </a:cubicBezTo>
                    <a:cubicBezTo>
                      <a:pt x="2501" y="8928"/>
                      <a:pt x="2649" y="8594"/>
                      <a:pt x="2639" y="8297"/>
                    </a:cubicBezTo>
                    <a:cubicBezTo>
                      <a:pt x="2628" y="8044"/>
                      <a:pt x="2639" y="8023"/>
                      <a:pt x="2854" y="7850"/>
                    </a:cubicBezTo>
                    <a:cubicBezTo>
                      <a:pt x="2980" y="7750"/>
                      <a:pt x="3329" y="7460"/>
                      <a:pt x="3638" y="7199"/>
                    </a:cubicBezTo>
                    <a:cubicBezTo>
                      <a:pt x="4350" y="6599"/>
                      <a:pt x="5320" y="5858"/>
                      <a:pt x="6352" y="5126"/>
                    </a:cubicBezTo>
                    <a:cubicBezTo>
                      <a:pt x="6797" y="4809"/>
                      <a:pt x="7522" y="4287"/>
                      <a:pt x="7961" y="3964"/>
                    </a:cubicBezTo>
                    <a:cubicBezTo>
                      <a:pt x="8402" y="3639"/>
                      <a:pt x="9164" y="3111"/>
                      <a:pt x="9666" y="2782"/>
                    </a:cubicBezTo>
                    <a:cubicBezTo>
                      <a:pt x="10845" y="2008"/>
                      <a:pt x="10987" y="1908"/>
                      <a:pt x="11883" y="1204"/>
                    </a:cubicBezTo>
                    <a:cubicBezTo>
                      <a:pt x="12300" y="877"/>
                      <a:pt x="12756" y="548"/>
                      <a:pt x="12904" y="469"/>
                    </a:cubicBezTo>
                    <a:cubicBezTo>
                      <a:pt x="13055" y="389"/>
                      <a:pt x="13204" y="349"/>
                      <a:pt x="13351" y="349"/>
                    </a:cubicBezTo>
                    <a:close/>
                    <a:moveTo>
                      <a:pt x="12609" y="3117"/>
                    </a:moveTo>
                    <a:cubicBezTo>
                      <a:pt x="12641" y="3117"/>
                      <a:pt x="12673" y="3161"/>
                      <a:pt x="12676" y="3211"/>
                    </a:cubicBezTo>
                    <a:cubicBezTo>
                      <a:pt x="12683" y="3286"/>
                      <a:pt x="12723" y="3324"/>
                      <a:pt x="12777" y="3324"/>
                    </a:cubicBezTo>
                    <a:cubicBezTo>
                      <a:pt x="12829" y="3324"/>
                      <a:pt x="12893" y="3289"/>
                      <a:pt x="12950" y="3218"/>
                    </a:cubicBezTo>
                    <a:cubicBezTo>
                      <a:pt x="13000" y="3156"/>
                      <a:pt x="13035" y="3127"/>
                      <a:pt x="13097" y="3127"/>
                    </a:cubicBezTo>
                    <a:cubicBezTo>
                      <a:pt x="13147" y="3127"/>
                      <a:pt x="13216" y="3147"/>
                      <a:pt x="13326" y="3183"/>
                    </a:cubicBezTo>
                    <a:cubicBezTo>
                      <a:pt x="13791" y="3341"/>
                      <a:pt x="14239" y="3682"/>
                      <a:pt x="15253" y="4654"/>
                    </a:cubicBezTo>
                    <a:cubicBezTo>
                      <a:pt x="17189" y="6510"/>
                      <a:pt x="19568" y="9313"/>
                      <a:pt x="22262" y="12917"/>
                    </a:cubicBezTo>
                    <a:cubicBezTo>
                      <a:pt x="23784" y="14955"/>
                      <a:pt x="24604" y="15975"/>
                      <a:pt x="25849" y="17399"/>
                    </a:cubicBezTo>
                    <a:cubicBezTo>
                      <a:pt x="26347" y="17970"/>
                      <a:pt x="26865" y="18568"/>
                      <a:pt x="27000" y="18734"/>
                    </a:cubicBezTo>
                    <a:lnTo>
                      <a:pt x="27246" y="19033"/>
                    </a:lnTo>
                    <a:lnTo>
                      <a:pt x="26802" y="19419"/>
                    </a:lnTo>
                    <a:cubicBezTo>
                      <a:pt x="26557" y="19633"/>
                      <a:pt x="26242" y="19924"/>
                      <a:pt x="26096" y="20067"/>
                    </a:cubicBezTo>
                    <a:lnTo>
                      <a:pt x="25834" y="20328"/>
                    </a:lnTo>
                    <a:lnTo>
                      <a:pt x="25834" y="20328"/>
                    </a:lnTo>
                    <a:lnTo>
                      <a:pt x="25863" y="19923"/>
                    </a:lnTo>
                    <a:cubicBezTo>
                      <a:pt x="25914" y="19250"/>
                      <a:pt x="25948" y="18302"/>
                      <a:pt x="25924" y="18244"/>
                    </a:cubicBezTo>
                    <a:cubicBezTo>
                      <a:pt x="25923" y="18243"/>
                      <a:pt x="25923" y="18243"/>
                      <a:pt x="25922" y="18243"/>
                    </a:cubicBezTo>
                    <a:cubicBezTo>
                      <a:pt x="25909" y="18243"/>
                      <a:pt x="25878" y="18646"/>
                      <a:pt x="25853" y="19163"/>
                    </a:cubicBezTo>
                    <a:cubicBezTo>
                      <a:pt x="25790" y="20388"/>
                      <a:pt x="25788" y="20397"/>
                      <a:pt x="25573" y="20542"/>
                    </a:cubicBezTo>
                    <a:lnTo>
                      <a:pt x="25398" y="20659"/>
                    </a:lnTo>
                    <a:lnTo>
                      <a:pt x="25391" y="19752"/>
                    </a:lnTo>
                    <a:cubicBezTo>
                      <a:pt x="25387" y="19250"/>
                      <a:pt x="25374" y="18655"/>
                      <a:pt x="25362" y="18425"/>
                    </a:cubicBezTo>
                    <a:cubicBezTo>
                      <a:pt x="25360" y="18383"/>
                      <a:pt x="25358" y="18363"/>
                      <a:pt x="25356" y="18363"/>
                    </a:cubicBezTo>
                    <a:cubicBezTo>
                      <a:pt x="25348" y="18363"/>
                      <a:pt x="25343" y="18764"/>
                      <a:pt x="25346" y="19381"/>
                    </a:cubicBezTo>
                    <a:lnTo>
                      <a:pt x="25351" y="20756"/>
                    </a:lnTo>
                    <a:lnTo>
                      <a:pt x="24379" y="21625"/>
                    </a:lnTo>
                    <a:cubicBezTo>
                      <a:pt x="23847" y="22104"/>
                      <a:pt x="23006" y="22845"/>
                      <a:pt x="22511" y="23274"/>
                    </a:cubicBezTo>
                    <a:cubicBezTo>
                      <a:pt x="22016" y="23702"/>
                      <a:pt x="21099" y="24527"/>
                      <a:pt x="20470" y="25108"/>
                    </a:cubicBezTo>
                    <a:cubicBezTo>
                      <a:pt x="18566" y="26870"/>
                      <a:pt x="16729" y="28336"/>
                      <a:pt x="15806" y="28831"/>
                    </a:cubicBezTo>
                    <a:lnTo>
                      <a:pt x="15533" y="28977"/>
                    </a:lnTo>
                    <a:lnTo>
                      <a:pt x="15266" y="28708"/>
                    </a:lnTo>
                    <a:cubicBezTo>
                      <a:pt x="14807" y="28247"/>
                      <a:pt x="12749" y="25781"/>
                      <a:pt x="11519" y="24218"/>
                    </a:cubicBezTo>
                    <a:cubicBezTo>
                      <a:pt x="10622" y="23080"/>
                      <a:pt x="10067" y="22443"/>
                      <a:pt x="8640" y="20923"/>
                    </a:cubicBezTo>
                    <a:cubicBezTo>
                      <a:pt x="7914" y="20147"/>
                      <a:pt x="7106" y="19265"/>
                      <a:pt x="6845" y="18960"/>
                    </a:cubicBezTo>
                    <a:cubicBezTo>
                      <a:pt x="6585" y="18654"/>
                      <a:pt x="5962" y="17938"/>
                      <a:pt x="5456" y="17366"/>
                    </a:cubicBezTo>
                    <a:lnTo>
                      <a:pt x="4540" y="16328"/>
                    </a:lnTo>
                    <a:lnTo>
                      <a:pt x="4480" y="16009"/>
                    </a:lnTo>
                    <a:cubicBezTo>
                      <a:pt x="4370" y="15430"/>
                      <a:pt x="4204" y="14106"/>
                      <a:pt x="4103" y="12970"/>
                    </a:cubicBezTo>
                    <a:cubicBezTo>
                      <a:pt x="4024" y="12108"/>
                      <a:pt x="3978" y="11677"/>
                      <a:pt x="3964" y="11677"/>
                    </a:cubicBezTo>
                    <a:cubicBezTo>
                      <a:pt x="3959" y="11677"/>
                      <a:pt x="3959" y="11746"/>
                      <a:pt x="3964" y="11886"/>
                    </a:cubicBezTo>
                    <a:cubicBezTo>
                      <a:pt x="3984" y="12436"/>
                      <a:pt x="4199" y="14554"/>
                      <a:pt x="4321" y="15372"/>
                    </a:cubicBezTo>
                    <a:cubicBezTo>
                      <a:pt x="4386" y="15812"/>
                      <a:pt x="4428" y="16176"/>
                      <a:pt x="4417" y="16178"/>
                    </a:cubicBezTo>
                    <a:cubicBezTo>
                      <a:pt x="4404" y="16178"/>
                      <a:pt x="4259" y="16019"/>
                      <a:pt x="4093" y="15820"/>
                    </a:cubicBezTo>
                    <a:lnTo>
                      <a:pt x="3795" y="15463"/>
                    </a:lnTo>
                    <a:lnTo>
                      <a:pt x="3678" y="14651"/>
                    </a:lnTo>
                    <a:cubicBezTo>
                      <a:pt x="3615" y="14203"/>
                      <a:pt x="3528" y="13425"/>
                      <a:pt x="3484" y="12916"/>
                    </a:cubicBezTo>
                    <a:cubicBezTo>
                      <a:pt x="3441" y="12405"/>
                      <a:pt x="3389" y="11990"/>
                      <a:pt x="3367" y="11990"/>
                    </a:cubicBezTo>
                    <a:lnTo>
                      <a:pt x="3367" y="11990"/>
                    </a:lnTo>
                    <a:cubicBezTo>
                      <a:pt x="3321" y="11990"/>
                      <a:pt x="3457" y="13533"/>
                      <a:pt x="3583" y="14435"/>
                    </a:cubicBezTo>
                    <a:cubicBezTo>
                      <a:pt x="3639" y="14836"/>
                      <a:pt x="3686" y="15197"/>
                      <a:pt x="3686" y="15238"/>
                    </a:cubicBezTo>
                    <a:cubicBezTo>
                      <a:pt x="3686" y="15248"/>
                      <a:pt x="3683" y="15253"/>
                      <a:pt x="3676" y="15253"/>
                    </a:cubicBezTo>
                    <a:cubicBezTo>
                      <a:pt x="3647" y="15253"/>
                      <a:pt x="3551" y="15166"/>
                      <a:pt x="3406" y="15004"/>
                    </a:cubicBezTo>
                    <a:lnTo>
                      <a:pt x="3123" y="14691"/>
                    </a:lnTo>
                    <a:lnTo>
                      <a:pt x="3012" y="13858"/>
                    </a:lnTo>
                    <a:cubicBezTo>
                      <a:pt x="2949" y="13398"/>
                      <a:pt x="2873" y="12791"/>
                      <a:pt x="2839" y="12509"/>
                    </a:cubicBezTo>
                    <a:cubicBezTo>
                      <a:pt x="2807" y="12238"/>
                      <a:pt x="2769" y="12027"/>
                      <a:pt x="2749" y="12027"/>
                    </a:cubicBezTo>
                    <a:cubicBezTo>
                      <a:pt x="2748" y="12027"/>
                      <a:pt x="2748" y="12027"/>
                      <a:pt x="2747" y="12028"/>
                    </a:cubicBezTo>
                    <a:cubicBezTo>
                      <a:pt x="2731" y="12044"/>
                      <a:pt x="2788" y="12617"/>
                      <a:pt x="2878" y="13294"/>
                    </a:cubicBezTo>
                    <a:lnTo>
                      <a:pt x="3040" y="14530"/>
                    </a:lnTo>
                    <a:lnTo>
                      <a:pt x="2779" y="14293"/>
                    </a:lnTo>
                    <a:cubicBezTo>
                      <a:pt x="2478" y="14019"/>
                      <a:pt x="2470" y="13992"/>
                      <a:pt x="2338" y="12877"/>
                    </a:cubicBezTo>
                    <a:cubicBezTo>
                      <a:pt x="2294" y="12502"/>
                      <a:pt x="2249" y="12184"/>
                      <a:pt x="2240" y="12176"/>
                    </a:cubicBezTo>
                    <a:cubicBezTo>
                      <a:pt x="2232" y="12168"/>
                      <a:pt x="2224" y="12165"/>
                      <a:pt x="2217" y="12165"/>
                    </a:cubicBezTo>
                    <a:cubicBezTo>
                      <a:pt x="2178" y="12165"/>
                      <a:pt x="2151" y="12261"/>
                      <a:pt x="2183" y="12329"/>
                    </a:cubicBezTo>
                    <a:cubicBezTo>
                      <a:pt x="2223" y="12414"/>
                      <a:pt x="2383" y="13566"/>
                      <a:pt x="2383" y="13769"/>
                    </a:cubicBezTo>
                    <a:cubicBezTo>
                      <a:pt x="2383" y="13776"/>
                      <a:pt x="2380" y="13779"/>
                      <a:pt x="2375" y="13779"/>
                    </a:cubicBezTo>
                    <a:cubicBezTo>
                      <a:pt x="2296" y="13779"/>
                      <a:pt x="1667" y="13050"/>
                      <a:pt x="1418" y="12662"/>
                    </a:cubicBezTo>
                    <a:cubicBezTo>
                      <a:pt x="1023" y="12042"/>
                      <a:pt x="1017" y="12140"/>
                      <a:pt x="1482" y="11732"/>
                    </a:cubicBezTo>
                    <a:cubicBezTo>
                      <a:pt x="1704" y="11536"/>
                      <a:pt x="2374" y="11052"/>
                      <a:pt x="2973" y="10652"/>
                    </a:cubicBezTo>
                    <a:cubicBezTo>
                      <a:pt x="6430" y="8350"/>
                      <a:pt x="9557" y="5958"/>
                      <a:pt x="11429" y="4180"/>
                    </a:cubicBezTo>
                    <a:cubicBezTo>
                      <a:pt x="12046" y="3595"/>
                      <a:pt x="12575" y="3117"/>
                      <a:pt x="12609" y="3117"/>
                    </a:cubicBezTo>
                    <a:close/>
                    <a:moveTo>
                      <a:pt x="859" y="12427"/>
                    </a:moveTo>
                    <a:cubicBezTo>
                      <a:pt x="887" y="12427"/>
                      <a:pt x="915" y="12457"/>
                      <a:pt x="956" y="12521"/>
                    </a:cubicBezTo>
                    <a:cubicBezTo>
                      <a:pt x="1002" y="12592"/>
                      <a:pt x="1089" y="12732"/>
                      <a:pt x="1145" y="12825"/>
                    </a:cubicBezTo>
                    <a:cubicBezTo>
                      <a:pt x="1285" y="13053"/>
                      <a:pt x="1827" y="13726"/>
                      <a:pt x="2310" y="14273"/>
                    </a:cubicBezTo>
                    <a:cubicBezTo>
                      <a:pt x="2525" y="14515"/>
                      <a:pt x="3161" y="15249"/>
                      <a:pt x="3726" y="15902"/>
                    </a:cubicBezTo>
                    <a:cubicBezTo>
                      <a:pt x="5897" y="18414"/>
                      <a:pt x="7751" y="20500"/>
                      <a:pt x="8696" y="21497"/>
                    </a:cubicBezTo>
                    <a:cubicBezTo>
                      <a:pt x="9733" y="22590"/>
                      <a:pt x="10608" y="23604"/>
                      <a:pt x="11555" y="24810"/>
                    </a:cubicBezTo>
                    <a:cubicBezTo>
                      <a:pt x="12307" y="25764"/>
                      <a:pt x="13610" y="27327"/>
                      <a:pt x="14470" y="28303"/>
                    </a:cubicBezTo>
                    <a:cubicBezTo>
                      <a:pt x="14849" y="28732"/>
                      <a:pt x="15156" y="29096"/>
                      <a:pt x="15156" y="29112"/>
                    </a:cubicBezTo>
                    <a:cubicBezTo>
                      <a:pt x="15156" y="29155"/>
                      <a:pt x="15039" y="29177"/>
                      <a:pt x="14895" y="29177"/>
                    </a:cubicBezTo>
                    <a:cubicBezTo>
                      <a:pt x="14748" y="29177"/>
                      <a:pt x="14572" y="29155"/>
                      <a:pt x="14460" y="29111"/>
                    </a:cubicBezTo>
                    <a:cubicBezTo>
                      <a:pt x="14231" y="29022"/>
                      <a:pt x="14153" y="28957"/>
                      <a:pt x="13756" y="28508"/>
                    </a:cubicBezTo>
                    <a:cubicBezTo>
                      <a:pt x="13225" y="27910"/>
                      <a:pt x="11768" y="26143"/>
                      <a:pt x="10406" y="24451"/>
                    </a:cubicBezTo>
                    <a:cubicBezTo>
                      <a:pt x="9874" y="23789"/>
                      <a:pt x="9109" y="22859"/>
                      <a:pt x="8711" y="22387"/>
                    </a:cubicBezTo>
                    <a:cubicBezTo>
                      <a:pt x="8068" y="21630"/>
                      <a:pt x="7518" y="21000"/>
                      <a:pt x="4913" y="18043"/>
                    </a:cubicBezTo>
                    <a:cubicBezTo>
                      <a:pt x="4176" y="17205"/>
                      <a:pt x="1148" y="14007"/>
                      <a:pt x="1077" y="13989"/>
                    </a:cubicBezTo>
                    <a:cubicBezTo>
                      <a:pt x="1010" y="13975"/>
                      <a:pt x="559" y="13298"/>
                      <a:pt x="514" y="13146"/>
                    </a:cubicBezTo>
                    <a:cubicBezTo>
                      <a:pt x="480" y="13032"/>
                      <a:pt x="652" y="12627"/>
                      <a:pt x="803" y="12462"/>
                    </a:cubicBezTo>
                    <a:cubicBezTo>
                      <a:pt x="824" y="12439"/>
                      <a:pt x="842" y="12427"/>
                      <a:pt x="859" y="12427"/>
                    </a:cubicBezTo>
                    <a:close/>
                    <a:moveTo>
                      <a:pt x="13312" y="0"/>
                    </a:moveTo>
                    <a:cubicBezTo>
                      <a:pt x="12924" y="0"/>
                      <a:pt x="12526" y="228"/>
                      <a:pt x="11456" y="1048"/>
                    </a:cubicBezTo>
                    <a:cubicBezTo>
                      <a:pt x="10972" y="1417"/>
                      <a:pt x="10130" y="2008"/>
                      <a:pt x="9573" y="2368"/>
                    </a:cubicBezTo>
                    <a:cubicBezTo>
                      <a:pt x="9017" y="2727"/>
                      <a:pt x="8148" y="3328"/>
                      <a:pt x="7633" y="3709"/>
                    </a:cubicBezTo>
                    <a:cubicBezTo>
                      <a:pt x="7120" y="4087"/>
                      <a:pt x="6443" y="4582"/>
                      <a:pt x="6123" y="4809"/>
                    </a:cubicBezTo>
                    <a:cubicBezTo>
                      <a:pt x="4745" y="5796"/>
                      <a:pt x="2727" y="7475"/>
                      <a:pt x="2359" y="7937"/>
                    </a:cubicBezTo>
                    <a:cubicBezTo>
                      <a:pt x="2273" y="8047"/>
                      <a:pt x="2171" y="8136"/>
                      <a:pt x="2131" y="8136"/>
                    </a:cubicBezTo>
                    <a:cubicBezTo>
                      <a:pt x="2130" y="8136"/>
                      <a:pt x="2128" y="8135"/>
                      <a:pt x="2126" y="8135"/>
                    </a:cubicBezTo>
                    <a:cubicBezTo>
                      <a:pt x="2122" y="8134"/>
                      <a:pt x="2117" y="8133"/>
                      <a:pt x="2111" y="8133"/>
                    </a:cubicBezTo>
                    <a:cubicBezTo>
                      <a:pt x="2022" y="8133"/>
                      <a:pt x="1878" y="8312"/>
                      <a:pt x="1535" y="8845"/>
                    </a:cubicBezTo>
                    <a:cubicBezTo>
                      <a:pt x="511" y="10432"/>
                      <a:pt x="79" y="11346"/>
                      <a:pt x="34" y="12020"/>
                    </a:cubicBezTo>
                    <a:cubicBezTo>
                      <a:pt x="0" y="12536"/>
                      <a:pt x="158" y="13267"/>
                      <a:pt x="379" y="13618"/>
                    </a:cubicBezTo>
                    <a:cubicBezTo>
                      <a:pt x="502" y="13813"/>
                      <a:pt x="1035" y="14409"/>
                      <a:pt x="1951" y="15376"/>
                    </a:cubicBezTo>
                    <a:cubicBezTo>
                      <a:pt x="3811" y="17339"/>
                      <a:pt x="4123" y="17684"/>
                      <a:pt x="6337" y="20232"/>
                    </a:cubicBezTo>
                    <a:cubicBezTo>
                      <a:pt x="8414" y="22619"/>
                      <a:pt x="8925" y="23230"/>
                      <a:pt x="10328" y="25000"/>
                    </a:cubicBezTo>
                    <a:cubicBezTo>
                      <a:pt x="12099" y="27239"/>
                      <a:pt x="13097" y="28445"/>
                      <a:pt x="13604" y="28965"/>
                    </a:cubicBezTo>
                    <a:cubicBezTo>
                      <a:pt x="14057" y="29430"/>
                      <a:pt x="14139" y="29493"/>
                      <a:pt x="14361" y="29561"/>
                    </a:cubicBezTo>
                    <a:cubicBezTo>
                      <a:pt x="14485" y="29599"/>
                      <a:pt x="14616" y="29618"/>
                      <a:pt x="14753" y="29618"/>
                    </a:cubicBezTo>
                    <a:cubicBezTo>
                      <a:pt x="14927" y="29618"/>
                      <a:pt x="15111" y="29587"/>
                      <a:pt x="15302" y="29527"/>
                    </a:cubicBezTo>
                    <a:cubicBezTo>
                      <a:pt x="15377" y="29503"/>
                      <a:pt x="15455" y="29490"/>
                      <a:pt x="15511" y="29490"/>
                    </a:cubicBezTo>
                    <a:cubicBezTo>
                      <a:pt x="15550" y="29490"/>
                      <a:pt x="15579" y="29496"/>
                      <a:pt x="15591" y="29508"/>
                    </a:cubicBezTo>
                    <a:cubicBezTo>
                      <a:pt x="15619" y="29536"/>
                      <a:pt x="15674" y="29553"/>
                      <a:pt x="15730" y="29553"/>
                    </a:cubicBezTo>
                    <a:cubicBezTo>
                      <a:pt x="15739" y="29553"/>
                      <a:pt x="15748" y="29553"/>
                      <a:pt x="15757" y="29552"/>
                    </a:cubicBezTo>
                    <a:cubicBezTo>
                      <a:pt x="15844" y="29544"/>
                      <a:pt x="15877" y="29511"/>
                      <a:pt x="15910" y="29400"/>
                    </a:cubicBezTo>
                    <a:cubicBezTo>
                      <a:pt x="15945" y="29283"/>
                      <a:pt x="16044" y="29203"/>
                      <a:pt x="16506" y="28911"/>
                    </a:cubicBezTo>
                    <a:cubicBezTo>
                      <a:pt x="17440" y="28322"/>
                      <a:pt x="19209" y="26853"/>
                      <a:pt x="21140" y="25066"/>
                    </a:cubicBezTo>
                    <a:cubicBezTo>
                      <a:pt x="21810" y="24445"/>
                      <a:pt x="22419" y="23896"/>
                      <a:pt x="22491" y="23845"/>
                    </a:cubicBezTo>
                    <a:cubicBezTo>
                      <a:pt x="22641" y="23742"/>
                      <a:pt x="25596" y="21087"/>
                      <a:pt x="26738" y="20030"/>
                    </a:cubicBezTo>
                    <a:lnTo>
                      <a:pt x="27532" y="19296"/>
                    </a:lnTo>
                    <a:lnTo>
                      <a:pt x="27525" y="19009"/>
                    </a:lnTo>
                    <a:cubicBezTo>
                      <a:pt x="27521" y="18856"/>
                      <a:pt x="27484" y="18690"/>
                      <a:pt x="27444" y="18650"/>
                    </a:cubicBezTo>
                    <a:cubicBezTo>
                      <a:pt x="27389" y="18595"/>
                      <a:pt x="27402" y="18528"/>
                      <a:pt x="27496" y="18401"/>
                    </a:cubicBezTo>
                    <a:cubicBezTo>
                      <a:pt x="27870" y="17890"/>
                      <a:pt x="28032" y="17636"/>
                      <a:pt x="28207" y="17291"/>
                    </a:cubicBezTo>
                    <a:cubicBezTo>
                      <a:pt x="28314" y="17081"/>
                      <a:pt x="28436" y="16875"/>
                      <a:pt x="28482" y="16830"/>
                    </a:cubicBezTo>
                    <a:cubicBezTo>
                      <a:pt x="28579" y="16733"/>
                      <a:pt x="28680" y="15854"/>
                      <a:pt x="28654" y="15319"/>
                    </a:cubicBezTo>
                    <a:cubicBezTo>
                      <a:pt x="28623" y="14689"/>
                      <a:pt x="28591" y="14646"/>
                      <a:pt x="26691" y="12652"/>
                    </a:cubicBezTo>
                    <a:cubicBezTo>
                      <a:pt x="25775" y="11693"/>
                      <a:pt x="24636" y="10454"/>
                      <a:pt x="24149" y="9892"/>
                    </a:cubicBezTo>
                    <a:cubicBezTo>
                      <a:pt x="23217" y="8816"/>
                      <a:pt x="21710" y="7315"/>
                      <a:pt x="19790" y="5546"/>
                    </a:cubicBezTo>
                    <a:cubicBezTo>
                      <a:pt x="19292" y="5089"/>
                      <a:pt x="18055" y="3918"/>
                      <a:pt x="17047" y="2948"/>
                    </a:cubicBezTo>
                    <a:cubicBezTo>
                      <a:pt x="14259" y="267"/>
                      <a:pt x="13945" y="18"/>
                      <a:pt x="13343" y="1"/>
                    </a:cubicBezTo>
                    <a:cubicBezTo>
                      <a:pt x="13333" y="1"/>
                      <a:pt x="13323" y="0"/>
                      <a:pt x="1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5538250" y="4354275"/>
                <a:ext cx="5450" cy="77725"/>
              </a:xfrm>
              <a:custGeom>
                <a:avLst/>
                <a:gdLst/>
                <a:ahLst/>
                <a:cxnLst/>
                <a:rect l="l" t="t" r="r" b="b"/>
                <a:pathLst>
                  <a:path w="218" h="3109" extrusionOk="0">
                    <a:moveTo>
                      <a:pt x="21" y="0"/>
                    </a:moveTo>
                    <a:cubicBezTo>
                      <a:pt x="21" y="0"/>
                      <a:pt x="21" y="0"/>
                      <a:pt x="21" y="0"/>
                    </a:cubicBezTo>
                    <a:cubicBezTo>
                      <a:pt x="1" y="0"/>
                      <a:pt x="13" y="573"/>
                      <a:pt x="48" y="1273"/>
                    </a:cubicBezTo>
                    <a:cubicBezTo>
                      <a:pt x="110" y="2541"/>
                      <a:pt x="151" y="3054"/>
                      <a:pt x="193" y="3099"/>
                    </a:cubicBezTo>
                    <a:cubicBezTo>
                      <a:pt x="198" y="3103"/>
                      <a:pt x="202" y="3108"/>
                      <a:pt x="205" y="3108"/>
                    </a:cubicBezTo>
                    <a:cubicBezTo>
                      <a:pt x="217" y="3108"/>
                      <a:pt x="210" y="3008"/>
                      <a:pt x="164" y="2307"/>
                    </a:cubicBezTo>
                    <a:cubicBezTo>
                      <a:pt x="140" y="1945"/>
                      <a:pt x="105" y="1269"/>
                      <a:pt x="88" y="821"/>
                    </a:cubicBezTo>
                    <a:cubicBezTo>
                      <a:pt x="72" y="373"/>
                      <a:pt x="41"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5527900" y="4367575"/>
                <a:ext cx="1750" cy="52850"/>
              </a:xfrm>
              <a:custGeom>
                <a:avLst/>
                <a:gdLst/>
                <a:ahLst/>
                <a:cxnLst/>
                <a:rect l="l" t="t" r="r" b="b"/>
                <a:pathLst>
                  <a:path w="70" h="2114" extrusionOk="0">
                    <a:moveTo>
                      <a:pt x="19" y="0"/>
                    </a:moveTo>
                    <a:cubicBezTo>
                      <a:pt x="19" y="0"/>
                      <a:pt x="19" y="0"/>
                      <a:pt x="19" y="0"/>
                    </a:cubicBezTo>
                    <a:cubicBezTo>
                      <a:pt x="12" y="7"/>
                      <a:pt x="4" y="497"/>
                      <a:pt x="3" y="1082"/>
                    </a:cubicBezTo>
                    <a:cubicBezTo>
                      <a:pt x="0" y="1656"/>
                      <a:pt x="16" y="2114"/>
                      <a:pt x="38" y="2114"/>
                    </a:cubicBezTo>
                    <a:cubicBezTo>
                      <a:pt x="38" y="2114"/>
                      <a:pt x="39" y="2114"/>
                      <a:pt x="39" y="2113"/>
                    </a:cubicBezTo>
                    <a:cubicBezTo>
                      <a:pt x="60" y="2092"/>
                      <a:pt x="70" y="1602"/>
                      <a:pt x="56" y="1030"/>
                    </a:cubicBezTo>
                    <a:cubicBezTo>
                      <a:pt x="44" y="462"/>
                      <a:pt x="27"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5489850" y="4281450"/>
                <a:ext cx="337025" cy="481200"/>
              </a:xfrm>
              <a:custGeom>
                <a:avLst/>
                <a:gdLst/>
                <a:ahLst/>
                <a:cxnLst/>
                <a:rect l="l" t="t" r="r" b="b"/>
                <a:pathLst>
                  <a:path w="13481" h="19248" extrusionOk="0">
                    <a:moveTo>
                      <a:pt x="6031" y="4194"/>
                    </a:moveTo>
                    <a:lnTo>
                      <a:pt x="6039" y="4402"/>
                    </a:lnTo>
                    <a:cubicBezTo>
                      <a:pt x="6045" y="4515"/>
                      <a:pt x="6065" y="4890"/>
                      <a:pt x="6085" y="5225"/>
                    </a:cubicBezTo>
                    <a:cubicBezTo>
                      <a:pt x="6106" y="5558"/>
                      <a:pt x="6106" y="5854"/>
                      <a:pt x="6086" y="5874"/>
                    </a:cubicBezTo>
                    <a:cubicBezTo>
                      <a:pt x="6084" y="5876"/>
                      <a:pt x="6081" y="5877"/>
                      <a:pt x="6076" y="5877"/>
                    </a:cubicBezTo>
                    <a:cubicBezTo>
                      <a:pt x="6043" y="5877"/>
                      <a:pt x="5949" y="5808"/>
                      <a:pt x="5855" y="5713"/>
                    </a:cubicBezTo>
                    <a:cubicBezTo>
                      <a:pt x="5690" y="5546"/>
                      <a:pt x="5658" y="5477"/>
                      <a:pt x="5644" y="5243"/>
                    </a:cubicBezTo>
                    <a:cubicBezTo>
                      <a:pt x="5626" y="4954"/>
                      <a:pt x="5780" y="4456"/>
                      <a:pt x="5939" y="4291"/>
                    </a:cubicBezTo>
                    <a:lnTo>
                      <a:pt x="6031" y="4194"/>
                    </a:lnTo>
                    <a:close/>
                    <a:moveTo>
                      <a:pt x="12759" y="4371"/>
                    </a:moveTo>
                    <a:lnTo>
                      <a:pt x="12762" y="4727"/>
                    </a:lnTo>
                    <a:lnTo>
                      <a:pt x="12766" y="5084"/>
                    </a:lnTo>
                    <a:lnTo>
                      <a:pt x="12264" y="5532"/>
                    </a:lnTo>
                    <a:cubicBezTo>
                      <a:pt x="11989" y="5776"/>
                      <a:pt x="11724" y="5989"/>
                      <a:pt x="11678" y="6002"/>
                    </a:cubicBezTo>
                    <a:cubicBezTo>
                      <a:pt x="11671" y="6004"/>
                      <a:pt x="11665" y="6005"/>
                      <a:pt x="11659" y="6005"/>
                    </a:cubicBezTo>
                    <a:cubicBezTo>
                      <a:pt x="11610" y="6005"/>
                      <a:pt x="11590" y="5936"/>
                      <a:pt x="11577" y="5745"/>
                    </a:cubicBezTo>
                    <a:lnTo>
                      <a:pt x="11557" y="5465"/>
                    </a:lnTo>
                    <a:lnTo>
                      <a:pt x="11997" y="5078"/>
                    </a:lnTo>
                    <a:cubicBezTo>
                      <a:pt x="12237" y="4868"/>
                      <a:pt x="12510" y="4618"/>
                      <a:pt x="12598" y="4531"/>
                    </a:cubicBezTo>
                    <a:lnTo>
                      <a:pt x="12759" y="4371"/>
                    </a:lnTo>
                    <a:close/>
                    <a:moveTo>
                      <a:pt x="11218" y="3506"/>
                    </a:moveTo>
                    <a:cubicBezTo>
                      <a:pt x="11280" y="3506"/>
                      <a:pt x="11320" y="3510"/>
                      <a:pt x="11328" y="3518"/>
                    </a:cubicBezTo>
                    <a:cubicBezTo>
                      <a:pt x="11348" y="3538"/>
                      <a:pt x="11388" y="3927"/>
                      <a:pt x="11416" y="4380"/>
                    </a:cubicBezTo>
                    <a:lnTo>
                      <a:pt x="11467" y="5205"/>
                    </a:lnTo>
                    <a:lnTo>
                      <a:pt x="11087" y="5532"/>
                    </a:lnTo>
                    <a:cubicBezTo>
                      <a:pt x="10877" y="5711"/>
                      <a:pt x="10638" y="5926"/>
                      <a:pt x="10552" y="6009"/>
                    </a:cubicBezTo>
                    <a:lnTo>
                      <a:pt x="10397" y="6163"/>
                    </a:lnTo>
                    <a:lnTo>
                      <a:pt x="10373" y="5966"/>
                    </a:lnTo>
                    <a:cubicBezTo>
                      <a:pt x="10277" y="5136"/>
                      <a:pt x="10201" y="3614"/>
                      <a:pt x="10258" y="3601"/>
                    </a:cubicBezTo>
                    <a:cubicBezTo>
                      <a:pt x="10297" y="3591"/>
                      <a:pt x="10546" y="3560"/>
                      <a:pt x="10809" y="3532"/>
                    </a:cubicBezTo>
                    <a:cubicBezTo>
                      <a:pt x="10971" y="3515"/>
                      <a:pt x="11121" y="3506"/>
                      <a:pt x="11218" y="3506"/>
                    </a:cubicBezTo>
                    <a:close/>
                    <a:moveTo>
                      <a:pt x="6708" y="3787"/>
                    </a:moveTo>
                    <a:cubicBezTo>
                      <a:pt x="6873" y="3787"/>
                      <a:pt x="6900" y="4007"/>
                      <a:pt x="7014" y="5033"/>
                    </a:cubicBezTo>
                    <a:lnTo>
                      <a:pt x="7149" y="6255"/>
                    </a:lnTo>
                    <a:lnTo>
                      <a:pt x="7149" y="6255"/>
                    </a:lnTo>
                    <a:lnTo>
                      <a:pt x="6909" y="6234"/>
                    </a:lnTo>
                    <a:cubicBezTo>
                      <a:pt x="6775" y="6222"/>
                      <a:pt x="6561" y="6165"/>
                      <a:pt x="6430" y="6105"/>
                    </a:cubicBezTo>
                    <a:cubicBezTo>
                      <a:pt x="6201" y="6001"/>
                      <a:pt x="6193" y="5993"/>
                      <a:pt x="6182" y="5834"/>
                    </a:cubicBezTo>
                    <a:cubicBezTo>
                      <a:pt x="6178" y="5744"/>
                      <a:pt x="6154" y="5351"/>
                      <a:pt x="6132" y="4963"/>
                    </a:cubicBezTo>
                    <a:cubicBezTo>
                      <a:pt x="6108" y="4577"/>
                      <a:pt x="6093" y="4210"/>
                      <a:pt x="6098" y="4156"/>
                    </a:cubicBezTo>
                    <a:cubicBezTo>
                      <a:pt x="6109" y="4049"/>
                      <a:pt x="6327" y="3887"/>
                      <a:pt x="6546" y="3821"/>
                    </a:cubicBezTo>
                    <a:cubicBezTo>
                      <a:pt x="6612" y="3802"/>
                      <a:pt x="6664" y="3787"/>
                      <a:pt x="6708" y="3787"/>
                    </a:cubicBezTo>
                    <a:close/>
                    <a:moveTo>
                      <a:pt x="7068" y="3879"/>
                    </a:moveTo>
                    <a:cubicBezTo>
                      <a:pt x="7109" y="3879"/>
                      <a:pt x="7264" y="3987"/>
                      <a:pt x="7415" y="4121"/>
                    </a:cubicBezTo>
                    <a:cubicBezTo>
                      <a:pt x="8065" y="4697"/>
                      <a:pt x="8117" y="5713"/>
                      <a:pt x="7517" y="6155"/>
                    </a:cubicBezTo>
                    <a:cubicBezTo>
                      <a:pt x="7419" y="6228"/>
                      <a:pt x="7326" y="6277"/>
                      <a:pt x="7293" y="6277"/>
                    </a:cubicBezTo>
                    <a:cubicBezTo>
                      <a:pt x="7288" y="6277"/>
                      <a:pt x="7284" y="6276"/>
                      <a:pt x="7282" y="6274"/>
                    </a:cubicBezTo>
                    <a:cubicBezTo>
                      <a:pt x="7250" y="6240"/>
                      <a:pt x="7068" y="4804"/>
                      <a:pt x="7017" y="4177"/>
                    </a:cubicBezTo>
                    <a:cubicBezTo>
                      <a:pt x="7002" y="3987"/>
                      <a:pt x="7021" y="3879"/>
                      <a:pt x="7068" y="3879"/>
                    </a:cubicBezTo>
                    <a:close/>
                    <a:moveTo>
                      <a:pt x="11509" y="5574"/>
                    </a:moveTo>
                    <a:lnTo>
                      <a:pt x="11525" y="5862"/>
                    </a:lnTo>
                    <a:cubicBezTo>
                      <a:pt x="11542" y="6147"/>
                      <a:pt x="11541" y="6151"/>
                      <a:pt x="11300" y="6346"/>
                    </a:cubicBezTo>
                    <a:cubicBezTo>
                      <a:pt x="11166" y="6454"/>
                      <a:pt x="10927" y="6649"/>
                      <a:pt x="10766" y="6782"/>
                    </a:cubicBezTo>
                    <a:lnTo>
                      <a:pt x="10474" y="7020"/>
                    </a:lnTo>
                    <a:lnTo>
                      <a:pt x="10447" y="6778"/>
                    </a:lnTo>
                    <a:lnTo>
                      <a:pt x="10420" y="6537"/>
                    </a:lnTo>
                    <a:lnTo>
                      <a:pt x="10821" y="6148"/>
                    </a:lnTo>
                    <a:cubicBezTo>
                      <a:pt x="11042" y="5933"/>
                      <a:pt x="11285" y="5717"/>
                      <a:pt x="11364" y="5667"/>
                    </a:cubicBezTo>
                    <a:lnTo>
                      <a:pt x="11509" y="5574"/>
                    </a:lnTo>
                    <a:close/>
                    <a:moveTo>
                      <a:pt x="10025" y="3625"/>
                    </a:moveTo>
                    <a:cubicBezTo>
                      <a:pt x="10067" y="3625"/>
                      <a:pt x="10095" y="3628"/>
                      <a:pt x="10103" y="3635"/>
                    </a:cubicBezTo>
                    <a:cubicBezTo>
                      <a:pt x="10121" y="3655"/>
                      <a:pt x="10163" y="4041"/>
                      <a:pt x="10193" y="4501"/>
                    </a:cubicBezTo>
                    <a:cubicBezTo>
                      <a:pt x="10222" y="4958"/>
                      <a:pt x="10268" y="5528"/>
                      <a:pt x="10294" y="5774"/>
                    </a:cubicBezTo>
                    <a:lnTo>
                      <a:pt x="10343" y="6219"/>
                    </a:lnTo>
                    <a:lnTo>
                      <a:pt x="10084" y="6434"/>
                    </a:lnTo>
                    <a:cubicBezTo>
                      <a:pt x="9941" y="6553"/>
                      <a:pt x="9719" y="6734"/>
                      <a:pt x="9592" y="6837"/>
                    </a:cubicBezTo>
                    <a:lnTo>
                      <a:pt x="9361" y="7024"/>
                    </a:lnTo>
                    <a:lnTo>
                      <a:pt x="9325" y="6683"/>
                    </a:lnTo>
                    <a:cubicBezTo>
                      <a:pt x="9305" y="6494"/>
                      <a:pt x="9251" y="5915"/>
                      <a:pt x="9205" y="5387"/>
                    </a:cubicBezTo>
                    <a:lnTo>
                      <a:pt x="9119" y="4431"/>
                    </a:lnTo>
                    <a:lnTo>
                      <a:pt x="9270" y="4558"/>
                    </a:lnTo>
                    <a:cubicBezTo>
                      <a:pt x="9352" y="4628"/>
                      <a:pt x="9437" y="4741"/>
                      <a:pt x="9456" y="4808"/>
                    </a:cubicBezTo>
                    <a:cubicBezTo>
                      <a:pt x="9497" y="4952"/>
                      <a:pt x="9565" y="5023"/>
                      <a:pt x="9660" y="5023"/>
                    </a:cubicBezTo>
                    <a:cubicBezTo>
                      <a:pt x="9681" y="5023"/>
                      <a:pt x="9703" y="5020"/>
                      <a:pt x="9727" y="5013"/>
                    </a:cubicBezTo>
                    <a:cubicBezTo>
                      <a:pt x="9996" y="4932"/>
                      <a:pt x="9937" y="4669"/>
                      <a:pt x="9546" y="4212"/>
                    </a:cubicBezTo>
                    <a:cubicBezTo>
                      <a:pt x="9195" y="3802"/>
                      <a:pt x="9190" y="3789"/>
                      <a:pt x="9354" y="3740"/>
                    </a:cubicBezTo>
                    <a:cubicBezTo>
                      <a:pt x="9429" y="3716"/>
                      <a:pt x="9624" y="3674"/>
                      <a:pt x="9780" y="3649"/>
                    </a:cubicBezTo>
                    <a:cubicBezTo>
                      <a:pt x="9873" y="3633"/>
                      <a:pt x="9964" y="3625"/>
                      <a:pt x="10025" y="3625"/>
                    </a:cubicBezTo>
                    <a:close/>
                    <a:moveTo>
                      <a:pt x="8006" y="3131"/>
                    </a:moveTo>
                    <a:lnTo>
                      <a:pt x="8006" y="3131"/>
                    </a:lnTo>
                    <a:cubicBezTo>
                      <a:pt x="8024" y="3131"/>
                      <a:pt x="8265" y="3387"/>
                      <a:pt x="8540" y="3696"/>
                    </a:cubicBezTo>
                    <a:lnTo>
                      <a:pt x="9043" y="4262"/>
                    </a:lnTo>
                    <a:lnTo>
                      <a:pt x="9115" y="5125"/>
                    </a:lnTo>
                    <a:cubicBezTo>
                      <a:pt x="9155" y="5598"/>
                      <a:pt x="9217" y="6239"/>
                      <a:pt x="9250" y="6541"/>
                    </a:cubicBezTo>
                    <a:lnTo>
                      <a:pt x="9313" y="7095"/>
                    </a:lnTo>
                    <a:lnTo>
                      <a:pt x="9118" y="7246"/>
                    </a:lnTo>
                    <a:cubicBezTo>
                      <a:pt x="9009" y="7330"/>
                      <a:pt x="8822" y="7497"/>
                      <a:pt x="8700" y="7619"/>
                    </a:cubicBezTo>
                    <a:cubicBezTo>
                      <a:pt x="8558" y="7760"/>
                      <a:pt x="8467" y="7846"/>
                      <a:pt x="8404" y="7846"/>
                    </a:cubicBezTo>
                    <a:cubicBezTo>
                      <a:pt x="8298" y="7846"/>
                      <a:pt x="8274" y="7597"/>
                      <a:pt x="8223" y="6948"/>
                    </a:cubicBezTo>
                    <a:cubicBezTo>
                      <a:pt x="8186" y="6433"/>
                      <a:pt x="8178" y="5925"/>
                      <a:pt x="8207" y="5826"/>
                    </a:cubicBezTo>
                    <a:cubicBezTo>
                      <a:pt x="8313" y="5478"/>
                      <a:pt x="8299" y="5063"/>
                      <a:pt x="8168" y="4665"/>
                    </a:cubicBezTo>
                    <a:cubicBezTo>
                      <a:pt x="8051" y="4301"/>
                      <a:pt x="7926" y="3133"/>
                      <a:pt x="8006" y="3131"/>
                    </a:cubicBezTo>
                    <a:close/>
                    <a:moveTo>
                      <a:pt x="10337" y="6584"/>
                    </a:moveTo>
                    <a:cubicBezTo>
                      <a:pt x="10352" y="6584"/>
                      <a:pt x="10379" y="6694"/>
                      <a:pt x="10395" y="6834"/>
                    </a:cubicBezTo>
                    <a:lnTo>
                      <a:pt x="10425" y="7083"/>
                    </a:lnTo>
                    <a:lnTo>
                      <a:pt x="9980" y="7476"/>
                    </a:lnTo>
                    <a:cubicBezTo>
                      <a:pt x="9737" y="7688"/>
                      <a:pt x="9521" y="7868"/>
                      <a:pt x="9504" y="7870"/>
                    </a:cubicBezTo>
                    <a:cubicBezTo>
                      <a:pt x="9504" y="7870"/>
                      <a:pt x="9504" y="7870"/>
                      <a:pt x="9504" y="7870"/>
                    </a:cubicBezTo>
                    <a:cubicBezTo>
                      <a:pt x="9488" y="7870"/>
                      <a:pt x="9454" y="7769"/>
                      <a:pt x="9429" y="7636"/>
                    </a:cubicBezTo>
                    <a:lnTo>
                      <a:pt x="9384" y="7400"/>
                    </a:lnTo>
                    <a:lnTo>
                      <a:pt x="9846" y="6992"/>
                    </a:lnTo>
                    <a:cubicBezTo>
                      <a:pt x="10103" y="6764"/>
                      <a:pt x="10321" y="6584"/>
                      <a:pt x="10337" y="6584"/>
                    </a:cubicBezTo>
                    <a:close/>
                    <a:moveTo>
                      <a:pt x="4101" y="6239"/>
                    </a:moveTo>
                    <a:cubicBezTo>
                      <a:pt x="4238" y="6239"/>
                      <a:pt x="4430" y="6259"/>
                      <a:pt x="4528" y="6292"/>
                    </a:cubicBezTo>
                    <a:cubicBezTo>
                      <a:pt x="4714" y="6353"/>
                      <a:pt x="5044" y="6702"/>
                      <a:pt x="5143" y="6942"/>
                    </a:cubicBezTo>
                    <a:cubicBezTo>
                      <a:pt x="5300" y="7323"/>
                      <a:pt x="5249" y="7727"/>
                      <a:pt x="5015" y="7961"/>
                    </a:cubicBezTo>
                    <a:lnTo>
                      <a:pt x="4888" y="8088"/>
                    </a:lnTo>
                    <a:lnTo>
                      <a:pt x="4857" y="7733"/>
                    </a:lnTo>
                    <a:cubicBezTo>
                      <a:pt x="4836" y="7478"/>
                      <a:pt x="4810" y="7352"/>
                      <a:pt x="4792" y="7352"/>
                    </a:cubicBezTo>
                    <a:cubicBezTo>
                      <a:pt x="4774" y="7352"/>
                      <a:pt x="4765" y="7485"/>
                      <a:pt x="4778" y="7747"/>
                    </a:cubicBezTo>
                    <a:lnTo>
                      <a:pt x="4800" y="8191"/>
                    </a:lnTo>
                    <a:lnTo>
                      <a:pt x="4551" y="8273"/>
                    </a:lnTo>
                    <a:cubicBezTo>
                      <a:pt x="4450" y="8307"/>
                      <a:pt x="4321" y="8327"/>
                      <a:pt x="4225" y="8327"/>
                    </a:cubicBezTo>
                    <a:cubicBezTo>
                      <a:pt x="4192" y="8327"/>
                      <a:pt x="4163" y="8325"/>
                      <a:pt x="4141" y="8320"/>
                    </a:cubicBezTo>
                    <a:cubicBezTo>
                      <a:pt x="3981" y="8286"/>
                      <a:pt x="3975" y="8269"/>
                      <a:pt x="3925" y="7719"/>
                    </a:cubicBezTo>
                    <a:cubicBezTo>
                      <a:pt x="3877" y="7181"/>
                      <a:pt x="3854" y="7019"/>
                      <a:pt x="3824" y="7019"/>
                    </a:cubicBezTo>
                    <a:cubicBezTo>
                      <a:pt x="3821" y="7019"/>
                      <a:pt x="3818" y="7021"/>
                      <a:pt x="3814" y="7024"/>
                    </a:cubicBezTo>
                    <a:cubicBezTo>
                      <a:pt x="3805" y="7036"/>
                      <a:pt x="3818" y="7305"/>
                      <a:pt x="3846" y="7624"/>
                    </a:cubicBezTo>
                    <a:cubicBezTo>
                      <a:pt x="3874" y="7944"/>
                      <a:pt x="3872" y="8211"/>
                      <a:pt x="3840" y="8218"/>
                    </a:cubicBezTo>
                    <a:cubicBezTo>
                      <a:pt x="3837" y="8219"/>
                      <a:pt x="3835" y="8219"/>
                      <a:pt x="3832" y="8219"/>
                    </a:cubicBezTo>
                    <a:cubicBezTo>
                      <a:pt x="3726" y="8219"/>
                      <a:pt x="3357" y="7808"/>
                      <a:pt x="3265" y="7585"/>
                    </a:cubicBezTo>
                    <a:cubicBezTo>
                      <a:pt x="3218" y="7470"/>
                      <a:pt x="3180" y="7212"/>
                      <a:pt x="3183" y="7009"/>
                    </a:cubicBezTo>
                    <a:cubicBezTo>
                      <a:pt x="3186" y="6631"/>
                      <a:pt x="3186" y="6631"/>
                      <a:pt x="3591" y="6394"/>
                    </a:cubicBezTo>
                    <a:cubicBezTo>
                      <a:pt x="3688" y="6335"/>
                      <a:pt x="3782" y="6298"/>
                      <a:pt x="3823" y="6298"/>
                    </a:cubicBezTo>
                    <a:cubicBezTo>
                      <a:pt x="3831" y="6298"/>
                      <a:pt x="3838" y="6300"/>
                      <a:pt x="3841" y="6303"/>
                    </a:cubicBezTo>
                    <a:cubicBezTo>
                      <a:pt x="3860" y="6323"/>
                      <a:pt x="3889" y="6502"/>
                      <a:pt x="3907" y="6700"/>
                    </a:cubicBezTo>
                    <a:cubicBezTo>
                      <a:pt x="3923" y="6895"/>
                      <a:pt x="3953" y="7059"/>
                      <a:pt x="3973" y="7061"/>
                    </a:cubicBezTo>
                    <a:cubicBezTo>
                      <a:pt x="3992" y="7061"/>
                      <a:pt x="3988" y="6889"/>
                      <a:pt x="3963" y="6676"/>
                    </a:cubicBezTo>
                    <a:cubicBezTo>
                      <a:pt x="3939" y="6464"/>
                      <a:pt x="3932" y="6279"/>
                      <a:pt x="3948" y="6260"/>
                    </a:cubicBezTo>
                    <a:cubicBezTo>
                      <a:pt x="3963" y="6246"/>
                      <a:pt x="4023" y="6239"/>
                      <a:pt x="4101" y="6239"/>
                    </a:cubicBezTo>
                    <a:close/>
                    <a:moveTo>
                      <a:pt x="964" y="7701"/>
                    </a:moveTo>
                    <a:cubicBezTo>
                      <a:pt x="966" y="7701"/>
                      <a:pt x="969" y="7702"/>
                      <a:pt x="970" y="7703"/>
                    </a:cubicBezTo>
                    <a:cubicBezTo>
                      <a:pt x="987" y="7721"/>
                      <a:pt x="1017" y="7910"/>
                      <a:pt x="1033" y="8128"/>
                    </a:cubicBezTo>
                    <a:cubicBezTo>
                      <a:pt x="1066" y="8522"/>
                      <a:pt x="1085" y="8682"/>
                      <a:pt x="1030" y="8682"/>
                    </a:cubicBezTo>
                    <a:cubicBezTo>
                      <a:pt x="990" y="8682"/>
                      <a:pt x="910" y="8596"/>
                      <a:pt x="767" y="8452"/>
                    </a:cubicBezTo>
                    <a:lnTo>
                      <a:pt x="463" y="8146"/>
                    </a:lnTo>
                    <a:lnTo>
                      <a:pt x="700" y="7908"/>
                    </a:lnTo>
                    <a:cubicBezTo>
                      <a:pt x="820" y="7789"/>
                      <a:pt x="933" y="7701"/>
                      <a:pt x="964" y="7701"/>
                    </a:cubicBezTo>
                    <a:close/>
                    <a:moveTo>
                      <a:pt x="9315" y="7455"/>
                    </a:moveTo>
                    <a:cubicBezTo>
                      <a:pt x="9320" y="7455"/>
                      <a:pt x="9323" y="7456"/>
                      <a:pt x="9325" y="7458"/>
                    </a:cubicBezTo>
                    <a:cubicBezTo>
                      <a:pt x="9345" y="7479"/>
                      <a:pt x="9369" y="7598"/>
                      <a:pt x="9380" y="7727"/>
                    </a:cubicBezTo>
                    <a:lnTo>
                      <a:pt x="9398" y="7961"/>
                    </a:lnTo>
                    <a:lnTo>
                      <a:pt x="8995" y="8309"/>
                    </a:lnTo>
                    <a:cubicBezTo>
                      <a:pt x="8674" y="8584"/>
                      <a:pt x="8528" y="8706"/>
                      <a:pt x="8454" y="8706"/>
                    </a:cubicBezTo>
                    <a:cubicBezTo>
                      <a:pt x="8398" y="8706"/>
                      <a:pt x="8384" y="8634"/>
                      <a:pt x="8367" y="8505"/>
                    </a:cubicBezTo>
                    <a:cubicBezTo>
                      <a:pt x="8338" y="8267"/>
                      <a:pt x="8338" y="8267"/>
                      <a:pt x="8626" y="8032"/>
                    </a:cubicBezTo>
                    <a:cubicBezTo>
                      <a:pt x="8782" y="7904"/>
                      <a:pt x="9000" y="7713"/>
                      <a:pt x="9102" y="7611"/>
                    </a:cubicBezTo>
                    <a:cubicBezTo>
                      <a:pt x="9193" y="7520"/>
                      <a:pt x="9283" y="7455"/>
                      <a:pt x="9315" y="7455"/>
                    </a:cubicBezTo>
                    <a:close/>
                    <a:moveTo>
                      <a:pt x="1267" y="7576"/>
                    </a:moveTo>
                    <a:cubicBezTo>
                      <a:pt x="1339" y="7576"/>
                      <a:pt x="1428" y="7607"/>
                      <a:pt x="1467" y="7647"/>
                    </a:cubicBezTo>
                    <a:cubicBezTo>
                      <a:pt x="1580" y="7759"/>
                      <a:pt x="1616" y="8075"/>
                      <a:pt x="1538" y="8251"/>
                    </a:cubicBezTo>
                    <a:cubicBezTo>
                      <a:pt x="1454" y="8441"/>
                      <a:pt x="1225" y="8790"/>
                      <a:pt x="1185" y="8790"/>
                    </a:cubicBezTo>
                    <a:cubicBezTo>
                      <a:pt x="1183" y="8790"/>
                      <a:pt x="1182" y="8790"/>
                      <a:pt x="1181" y="8789"/>
                    </a:cubicBezTo>
                    <a:cubicBezTo>
                      <a:pt x="1153" y="8761"/>
                      <a:pt x="1066" y="7626"/>
                      <a:pt x="1092" y="7603"/>
                    </a:cubicBezTo>
                    <a:cubicBezTo>
                      <a:pt x="1101" y="7592"/>
                      <a:pt x="1175" y="7579"/>
                      <a:pt x="1251" y="7576"/>
                    </a:cubicBezTo>
                    <a:cubicBezTo>
                      <a:pt x="1256" y="7576"/>
                      <a:pt x="1262" y="7576"/>
                      <a:pt x="1267" y="7576"/>
                    </a:cubicBezTo>
                    <a:close/>
                    <a:moveTo>
                      <a:pt x="1650" y="8919"/>
                    </a:moveTo>
                    <a:cubicBezTo>
                      <a:pt x="1652" y="8919"/>
                      <a:pt x="1654" y="8920"/>
                      <a:pt x="1656" y="8920"/>
                    </a:cubicBezTo>
                    <a:cubicBezTo>
                      <a:pt x="1685" y="8925"/>
                      <a:pt x="1716" y="9062"/>
                      <a:pt x="1728" y="9222"/>
                    </a:cubicBezTo>
                    <a:lnTo>
                      <a:pt x="1750" y="9512"/>
                    </a:lnTo>
                    <a:lnTo>
                      <a:pt x="1560" y="9325"/>
                    </a:lnTo>
                    <a:cubicBezTo>
                      <a:pt x="1375" y="9145"/>
                      <a:pt x="1374" y="9135"/>
                      <a:pt x="1488" y="9023"/>
                    </a:cubicBezTo>
                    <a:cubicBezTo>
                      <a:pt x="1548" y="8964"/>
                      <a:pt x="1618" y="8919"/>
                      <a:pt x="1650" y="8919"/>
                    </a:cubicBezTo>
                    <a:close/>
                    <a:moveTo>
                      <a:pt x="3166" y="8997"/>
                    </a:moveTo>
                    <a:cubicBezTo>
                      <a:pt x="3178" y="8997"/>
                      <a:pt x="3195" y="9007"/>
                      <a:pt x="3217" y="9023"/>
                    </a:cubicBezTo>
                    <a:cubicBezTo>
                      <a:pt x="3277" y="9070"/>
                      <a:pt x="3378" y="9182"/>
                      <a:pt x="3434" y="9268"/>
                    </a:cubicBezTo>
                    <a:cubicBezTo>
                      <a:pt x="3501" y="9368"/>
                      <a:pt x="3531" y="9510"/>
                      <a:pt x="3511" y="9649"/>
                    </a:cubicBezTo>
                    <a:cubicBezTo>
                      <a:pt x="3477" y="9885"/>
                      <a:pt x="3361" y="10185"/>
                      <a:pt x="3301" y="10185"/>
                    </a:cubicBezTo>
                    <a:cubicBezTo>
                      <a:pt x="3279" y="10185"/>
                      <a:pt x="3226" y="9904"/>
                      <a:pt x="3183" y="9562"/>
                    </a:cubicBezTo>
                    <a:cubicBezTo>
                      <a:pt x="3129" y="9128"/>
                      <a:pt x="3119" y="8997"/>
                      <a:pt x="3166" y="8997"/>
                    </a:cubicBezTo>
                    <a:close/>
                    <a:moveTo>
                      <a:pt x="2232" y="8660"/>
                    </a:moveTo>
                    <a:cubicBezTo>
                      <a:pt x="2274" y="8660"/>
                      <a:pt x="2297" y="8677"/>
                      <a:pt x="2302" y="8710"/>
                    </a:cubicBezTo>
                    <a:cubicBezTo>
                      <a:pt x="2309" y="8756"/>
                      <a:pt x="2351" y="9095"/>
                      <a:pt x="2398" y="9459"/>
                    </a:cubicBezTo>
                    <a:cubicBezTo>
                      <a:pt x="2445" y="9824"/>
                      <a:pt x="2485" y="10157"/>
                      <a:pt x="2486" y="10197"/>
                    </a:cubicBezTo>
                    <a:cubicBezTo>
                      <a:pt x="2487" y="10202"/>
                      <a:pt x="2485" y="10204"/>
                      <a:pt x="2481" y="10204"/>
                    </a:cubicBezTo>
                    <a:cubicBezTo>
                      <a:pt x="2452" y="10204"/>
                      <a:pt x="2326" y="10101"/>
                      <a:pt x="2175" y="9950"/>
                    </a:cubicBezTo>
                    <a:cubicBezTo>
                      <a:pt x="1867" y="9638"/>
                      <a:pt x="1857" y="9622"/>
                      <a:pt x="1800" y="9241"/>
                    </a:cubicBezTo>
                    <a:cubicBezTo>
                      <a:pt x="1736" y="8821"/>
                      <a:pt x="1747" y="8804"/>
                      <a:pt x="2123" y="8682"/>
                    </a:cubicBezTo>
                    <a:cubicBezTo>
                      <a:pt x="2168" y="8668"/>
                      <a:pt x="2204" y="8660"/>
                      <a:pt x="2232" y="8660"/>
                    </a:cubicBezTo>
                    <a:close/>
                    <a:moveTo>
                      <a:pt x="8287" y="8358"/>
                    </a:moveTo>
                    <a:cubicBezTo>
                      <a:pt x="8301" y="8358"/>
                      <a:pt x="8321" y="8463"/>
                      <a:pt x="8333" y="8594"/>
                    </a:cubicBezTo>
                    <a:lnTo>
                      <a:pt x="8354" y="8829"/>
                    </a:lnTo>
                    <a:lnTo>
                      <a:pt x="7823" y="9238"/>
                    </a:lnTo>
                    <a:cubicBezTo>
                      <a:pt x="7532" y="9463"/>
                      <a:pt x="7275" y="9665"/>
                      <a:pt x="7252" y="9685"/>
                    </a:cubicBezTo>
                    <a:cubicBezTo>
                      <a:pt x="7249" y="9688"/>
                      <a:pt x="7245" y="9690"/>
                      <a:pt x="7242" y="9690"/>
                    </a:cubicBezTo>
                    <a:cubicBezTo>
                      <a:pt x="7224" y="9690"/>
                      <a:pt x="7209" y="9647"/>
                      <a:pt x="7205" y="9585"/>
                    </a:cubicBezTo>
                    <a:cubicBezTo>
                      <a:pt x="7203" y="9510"/>
                      <a:pt x="7175" y="9423"/>
                      <a:pt x="7145" y="9392"/>
                    </a:cubicBezTo>
                    <a:cubicBezTo>
                      <a:pt x="7141" y="9388"/>
                      <a:pt x="7137" y="9386"/>
                      <a:pt x="7134" y="9386"/>
                    </a:cubicBezTo>
                    <a:cubicBezTo>
                      <a:pt x="7112" y="9386"/>
                      <a:pt x="7101" y="9461"/>
                      <a:pt x="7109" y="9575"/>
                    </a:cubicBezTo>
                    <a:cubicBezTo>
                      <a:pt x="7125" y="9809"/>
                      <a:pt x="7124" y="9812"/>
                      <a:pt x="6848" y="10026"/>
                    </a:cubicBezTo>
                    <a:lnTo>
                      <a:pt x="6570" y="10244"/>
                    </a:lnTo>
                    <a:lnTo>
                      <a:pt x="6545" y="10017"/>
                    </a:lnTo>
                    <a:cubicBezTo>
                      <a:pt x="6523" y="9811"/>
                      <a:pt x="6538" y="9776"/>
                      <a:pt x="6708" y="9643"/>
                    </a:cubicBezTo>
                    <a:cubicBezTo>
                      <a:pt x="6810" y="9563"/>
                      <a:pt x="7203" y="9241"/>
                      <a:pt x="7579" y="8928"/>
                    </a:cubicBezTo>
                    <a:cubicBezTo>
                      <a:pt x="7954" y="8615"/>
                      <a:pt x="8274" y="8358"/>
                      <a:pt x="8287" y="8358"/>
                    </a:cubicBezTo>
                    <a:close/>
                    <a:moveTo>
                      <a:pt x="5344" y="8233"/>
                    </a:moveTo>
                    <a:cubicBezTo>
                      <a:pt x="5356" y="8233"/>
                      <a:pt x="5432" y="8661"/>
                      <a:pt x="5514" y="9195"/>
                    </a:cubicBezTo>
                    <a:cubicBezTo>
                      <a:pt x="5660" y="10132"/>
                      <a:pt x="5660" y="10164"/>
                      <a:pt x="5518" y="10295"/>
                    </a:cubicBezTo>
                    <a:cubicBezTo>
                      <a:pt x="5438" y="10372"/>
                      <a:pt x="5323" y="10461"/>
                      <a:pt x="5253" y="10499"/>
                    </a:cubicBezTo>
                    <a:cubicBezTo>
                      <a:pt x="5229" y="10513"/>
                      <a:pt x="5210" y="10522"/>
                      <a:pt x="5194" y="10522"/>
                    </a:cubicBezTo>
                    <a:cubicBezTo>
                      <a:pt x="5136" y="10522"/>
                      <a:pt x="5121" y="10402"/>
                      <a:pt x="5071" y="9919"/>
                    </a:cubicBezTo>
                    <a:cubicBezTo>
                      <a:pt x="4921" y="8443"/>
                      <a:pt x="4917" y="8530"/>
                      <a:pt x="5130" y="8374"/>
                    </a:cubicBezTo>
                    <a:cubicBezTo>
                      <a:pt x="5236" y="8298"/>
                      <a:pt x="5332" y="8234"/>
                      <a:pt x="5344" y="8233"/>
                    </a:cubicBezTo>
                    <a:close/>
                    <a:moveTo>
                      <a:pt x="2509" y="8650"/>
                    </a:moveTo>
                    <a:cubicBezTo>
                      <a:pt x="2549" y="8650"/>
                      <a:pt x="2598" y="8654"/>
                      <a:pt x="2644" y="8661"/>
                    </a:cubicBezTo>
                    <a:cubicBezTo>
                      <a:pt x="2962" y="8710"/>
                      <a:pt x="3005" y="8801"/>
                      <a:pt x="3111" y="9618"/>
                    </a:cubicBezTo>
                    <a:cubicBezTo>
                      <a:pt x="3210" y="10387"/>
                      <a:pt x="3210" y="10387"/>
                      <a:pt x="3039" y="10555"/>
                    </a:cubicBezTo>
                    <a:cubicBezTo>
                      <a:pt x="2949" y="10646"/>
                      <a:pt x="2902" y="10685"/>
                      <a:pt x="2863" y="10685"/>
                    </a:cubicBezTo>
                    <a:cubicBezTo>
                      <a:pt x="2836" y="10685"/>
                      <a:pt x="2813" y="10667"/>
                      <a:pt x="2782" y="10634"/>
                    </a:cubicBezTo>
                    <a:cubicBezTo>
                      <a:pt x="2735" y="10586"/>
                      <a:pt x="2670" y="10474"/>
                      <a:pt x="2639" y="10394"/>
                    </a:cubicBezTo>
                    <a:cubicBezTo>
                      <a:pt x="2551" y="10158"/>
                      <a:pt x="2375" y="8687"/>
                      <a:pt x="2432" y="8659"/>
                    </a:cubicBezTo>
                    <a:cubicBezTo>
                      <a:pt x="2444" y="8653"/>
                      <a:pt x="2472" y="8650"/>
                      <a:pt x="2509" y="8650"/>
                    </a:cubicBezTo>
                    <a:close/>
                    <a:moveTo>
                      <a:pt x="6459" y="9879"/>
                    </a:moveTo>
                    <a:lnTo>
                      <a:pt x="6482" y="10073"/>
                    </a:lnTo>
                    <a:cubicBezTo>
                      <a:pt x="6503" y="10241"/>
                      <a:pt x="6479" y="10295"/>
                      <a:pt x="6300" y="10473"/>
                    </a:cubicBezTo>
                    <a:cubicBezTo>
                      <a:pt x="6185" y="10586"/>
                      <a:pt x="6045" y="10707"/>
                      <a:pt x="5981" y="10741"/>
                    </a:cubicBezTo>
                    <a:lnTo>
                      <a:pt x="5867" y="10807"/>
                    </a:lnTo>
                    <a:lnTo>
                      <a:pt x="5833" y="10610"/>
                    </a:lnTo>
                    <a:cubicBezTo>
                      <a:pt x="5805" y="10440"/>
                      <a:pt x="5825" y="10392"/>
                      <a:pt x="5991" y="10233"/>
                    </a:cubicBezTo>
                    <a:cubicBezTo>
                      <a:pt x="6096" y="10133"/>
                      <a:pt x="6243" y="10013"/>
                      <a:pt x="6320" y="9966"/>
                    </a:cubicBezTo>
                    <a:lnTo>
                      <a:pt x="6459" y="9879"/>
                    </a:lnTo>
                    <a:close/>
                    <a:moveTo>
                      <a:pt x="4762" y="8597"/>
                    </a:moveTo>
                    <a:cubicBezTo>
                      <a:pt x="4845" y="8597"/>
                      <a:pt x="4871" y="8758"/>
                      <a:pt x="4959" y="9622"/>
                    </a:cubicBezTo>
                    <a:lnTo>
                      <a:pt x="5066" y="10674"/>
                    </a:lnTo>
                    <a:lnTo>
                      <a:pt x="4764" y="10926"/>
                    </a:lnTo>
                    <a:cubicBezTo>
                      <a:pt x="4595" y="11064"/>
                      <a:pt x="4428" y="11187"/>
                      <a:pt x="4388" y="11197"/>
                    </a:cubicBezTo>
                    <a:cubicBezTo>
                      <a:pt x="4383" y="11199"/>
                      <a:pt x="4379" y="11199"/>
                      <a:pt x="4374" y="11199"/>
                    </a:cubicBezTo>
                    <a:cubicBezTo>
                      <a:pt x="4296" y="11199"/>
                      <a:pt x="4259" y="10961"/>
                      <a:pt x="4110" y="9550"/>
                    </a:cubicBezTo>
                    <a:lnTo>
                      <a:pt x="4016" y="8666"/>
                    </a:lnTo>
                    <a:lnTo>
                      <a:pt x="4320" y="8649"/>
                    </a:lnTo>
                    <a:cubicBezTo>
                      <a:pt x="4484" y="8641"/>
                      <a:pt x="4675" y="8619"/>
                      <a:pt x="4737" y="8600"/>
                    </a:cubicBezTo>
                    <a:cubicBezTo>
                      <a:pt x="4746" y="8598"/>
                      <a:pt x="4754" y="8597"/>
                      <a:pt x="4762" y="8597"/>
                    </a:cubicBezTo>
                    <a:close/>
                    <a:moveTo>
                      <a:pt x="5682" y="10492"/>
                    </a:moveTo>
                    <a:cubicBezTo>
                      <a:pt x="5724" y="10492"/>
                      <a:pt x="5739" y="10562"/>
                      <a:pt x="5753" y="10715"/>
                    </a:cubicBezTo>
                    <a:cubicBezTo>
                      <a:pt x="5772" y="10910"/>
                      <a:pt x="5761" y="10927"/>
                      <a:pt x="5503" y="11134"/>
                    </a:cubicBezTo>
                    <a:lnTo>
                      <a:pt x="5233" y="11351"/>
                    </a:lnTo>
                    <a:lnTo>
                      <a:pt x="5202" y="11114"/>
                    </a:lnTo>
                    <a:cubicBezTo>
                      <a:pt x="5178" y="10938"/>
                      <a:pt x="5198" y="10860"/>
                      <a:pt x="5276" y="10815"/>
                    </a:cubicBezTo>
                    <a:cubicBezTo>
                      <a:pt x="5333" y="10781"/>
                      <a:pt x="5447" y="10688"/>
                      <a:pt x="5531" y="10604"/>
                    </a:cubicBezTo>
                    <a:cubicBezTo>
                      <a:pt x="5604" y="10531"/>
                      <a:pt x="5650" y="10492"/>
                      <a:pt x="5682" y="10492"/>
                    </a:cubicBezTo>
                    <a:close/>
                    <a:moveTo>
                      <a:pt x="5089" y="10975"/>
                    </a:moveTo>
                    <a:lnTo>
                      <a:pt x="5123" y="11172"/>
                    </a:lnTo>
                    <a:cubicBezTo>
                      <a:pt x="5157" y="11368"/>
                      <a:pt x="5151" y="11376"/>
                      <a:pt x="4802" y="11724"/>
                    </a:cubicBezTo>
                    <a:cubicBezTo>
                      <a:pt x="4615" y="11911"/>
                      <a:pt x="4449" y="12056"/>
                      <a:pt x="4428" y="12056"/>
                    </a:cubicBezTo>
                    <a:cubicBezTo>
                      <a:pt x="4428" y="12056"/>
                      <a:pt x="4427" y="12056"/>
                      <a:pt x="4427" y="12056"/>
                    </a:cubicBezTo>
                    <a:cubicBezTo>
                      <a:pt x="4415" y="12044"/>
                      <a:pt x="4391" y="11929"/>
                      <a:pt x="4373" y="11796"/>
                    </a:cubicBezTo>
                    <a:cubicBezTo>
                      <a:pt x="4348" y="11608"/>
                      <a:pt x="4368" y="11541"/>
                      <a:pt x="4463" y="11470"/>
                    </a:cubicBezTo>
                    <a:cubicBezTo>
                      <a:pt x="4530" y="11422"/>
                      <a:pt x="4695" y="11291"/>
                      <a:pt x="4836" y="11177"/>
                    </a:cubicBezTo>
                    <a:lnTo>
                      <a:pt x="5089" y="10975"/>
                    </a:lnTo>
                    <a:close/>
                    <a:moveTo>
                      <a:pt x="7869" y="1"/>
                    </a:moveTo>
                    <a:cubicBezTo>
                      <a:pt x="7868" y="1"/>
                      <a:pt x="7867" y="1"/>
                      <a:pt x="7866" y="2"/>
                    </a:cubicBezTo>
                    <a:cubicBezTo>
                      <a:pt x="7845" y="24"/>
                      <a:pt x="7841" y="538"/>
                      <a:pt x="7861" y="1143"/>
                    </a:cubicBezTo>
                    <a:cubicBezTo>
                      <a:pt x="7891" y="2123"/>
                      <a:pt x="7881" y="2246"/>
                      <a:pt x="7774" y="2251"/>
                    </a:cubicBezTo>
                    <a:cubicBezTo>
                      <a:pt x="7616" y="2258"/>
                      <a:pt x="7485" y="2398"/>
                      <a:pt x="7536" y="2509"/>
                    </a:cubicBezTo>
                    <a:cubicBezTo>
                      <a:pt x="7556" y="2556"/>
                      <a:pt x="7640" y="2665"/>
                      <a:pt x="7719" y="2743"/>
                    </a:cubicBezTo>
                    <a:cubicBezTo>
                      <a:pt x="7887" y="2912"/>
                      <a:pt x="7925" y="3067"/>
                      <a:pt x="7945" y="3694"/>
                    </a:cubicBezTo>
                    <a:lnTo>
                      <a:pt x="7960" y="4152"/>
                    </a:lnTo>
                    <a:lnTo>
                      <a:pt x="7689" y="3928"/>
                    </a:lnTo>
                    <a:cubicBezTo>
                      <a:pt x="7542" y="3807"/>
                      <a:pt x="7315" y="3659"/>
                      <a:pt x="7191" y="3606"/>
                    </a:cubicBezTo>
                    <a:lnTo>
                      <a:pt x="6963" y="3508"/>
                    </a:lnTo>
                    <a:lnTo>
                      <a:pt x="6894" y="2338"/>
                    </a:lnTo>
                    <a:cubicBezTo>
                      <a:pt x="6855" y="1698"/>
                      <a:pt x="6816" y="1029"/>
                      <a:pt x="6810" y="861"/>
                    </a:cubicBezTo>
                    <a:cubicBezTo>
                      <a:pt x="6802" y="687"/>
                      <a:pt x="6780" y="534"/>
                      <a:pt x="6761" y="514"/>
                    </a:cubicBezTo>
                    <a:cubicBezTo>
                      <a:pt x="6757" y="510"/>
                      <a:pt x="6754" y="508"/>
                      <a:pt x="6750" y="508"/>
                    </a:cubicBezTo>
                    <a:cubicBezTo>
                      <a:pt x="6700" y="508"/>
                      <a:pt x="6712" y="992"/>
                      <a:pt x="6791" y="2229"/>
                    </a:cubicBezTo>
                    <a:lnTo>
                      <a:pt x="6871" y="3506"/>
                    </a:lnTo>
                    <a:lnTo>
                      <a:pt x="6616" y="3523"/>
                    </a:lnTo>
                    <a:cubicBezTo>
                      <a:pt x="6475" y="3532"/>
                      <a:pt x="6297" y="3581"/>
                      <a:pt x="6223" y="3633"/>
                    </a:cubicBezTo>
                    <a:lnTo>
                      <a:pt x="6086" y="3724"/>
                    </a:lnTo>
                    <a:lnTo>
                      <a:pt x="6063" y="3496"/>
                    </a:lnTo>
                    <a:cubicBezTo>
                      <a:pt x="6053" y="3372"/>
                      <a:pt x="6030" y="2753"/>
                      <a:pt x="6018" y="2128"/>
                    </a:cubicBezTo>
                    <a:cubicBezTo>
                      <a:pt x="6005" y="1502"/>
                      <a:pt x="5974" y="988"/>
                      <a:pt x="5954" y="988"/>
                    </a:cubicBezTo>
                    <a:lnTo>
                      <a:pt x="5954" y="988"/>
                    </a:lnTo>
                    <a:cubicBezTo>
                      <a:pt x="5934" y="988"/>
                      <a:pt x="5938" y="1604"/>
                      <a:pt x="5962" y="2353"/>
                    </a:cubicBezTo>
                    <a:lnTo>
                      <a:pt x="6007" y="3717"/>
                    </a:lnTo>
                    <a:lnTo>
                      <a:pt x="5773" y="3990"/>
                    </a:lnTo>
                    <a:cubicBezTo>
                      <a:pt x="5313" y="4529"/>
                      <a:pt x="5146" y="5322"/>
                      <a:pt x="5411" y="5713"/>
                    </a:cubicBezTo>
                    <a:cubicBezTo>
                      <a:pt x="5476" y="5808"/>
                      <a:pt x="5674" y="6010"/>
                      <a:pt x="5852" y="6157"/>
                    </a:cubicBezTo>
                    <a:lnTo>
                      <a:pt x="6176" y="6429"/>
                    </a:lnTo>
                    <a:lnTo>
                      <a:pt x="6207" y="6810"/>
                    </a:lnTo>
                    <a:cubicBezTo>
                      <a:pt x="6247" y="7314"/>
                      <a:pt x="6336" y="7948"/>
                      <a:pt x="6374" y="7985"/>
                    </a:cubicBezTo>
                    <a:cubicBezTo>
                      <a:pt x="6374" y="7986"/>
                      <a:pt x="6375" y="7986"/>
                      <a:pt x="6375" y="7986"/>
                    </a:cubicBezTo>
                    <a:cubicBezTo>
                      <a:pt x="6391" y="7986"/>
                      <a:pt x="6368" y="7714"/>
                      <a:pt x="6328" y="7364"/>
                    </a:cubicBezTo>
                    <a:cubicBezTo>
                      <a:pt x="6287" y="7004"/>
                      <a:pt x="6244" y="6644"/>
                      <a:pt x="6236" y="6563"/>
                    </a:cubicBezTo>
                    <a:cubicBezTo>
                      <a:pt x="6228" y="6479"/>
                      <a:pt x="6225" y="6443"/>
                      <a:pt x="6270" y="6443"/>
                    </a:cubicBezTo>
                    <a:cubicBezTo>
                      <a:pt x="6304" y="6443"/>
                      <a:pt x="6364" y="6463"/>
                      <a:pt x="6469" y="6497"/>
                    </a:cubicBezTo>
                    <a:cubicBezTo>
                      <a:pt x="6605" y="6542"/>
                      <a:pt x="6736" y="6599"/>
                      <a:pt x="6761" y="6625"/>
                    </a:cubicBezTo>
                    <a:cubicBezTo>
                      <a:pt x="6786" y="6651"/>
                      <a:pt x="6895" y="6686"/>
                      <a:pt x="7004" y="6704"/>
                    </a:cubicBezTo>
                    <a:cubicBezTo>
                      <a:pt x="7227" y="6743"/>
                      <a:pt x="7205" y="6684"/>
                      <a:pt x="7338" y="7659"/>
                    </a:cubicBezTo>
                    <a:cubicBezTo>
                      <a:pt x="7417" y="8242"/>
                      <a:pt x="7482" y="8523"/>
                      <a:pt x="7540" y="8523"/>
                    </a:cubicBezTo>
                    <a:cubicBezTo>
                      <a:pt x="7546" y="8523"/>
                      <a:pt x="7551" y="8520"/>
                      <a:pt x="7557" y="8515"/>
                    </a:cubicBezTo>
                    <a:cubicBezTo>
                      <a:pt x="7564" y="8508"/>
                      <a:pt x="7565" y="8341"/>
                      <a:pt x="7560" y="8140"/>
                    </a:cubicBezTo>
                    <a:cubicBezTo>
                      <a:pt x="7557" y="7996"/>
                      <a:pt x="7550" y="7911"/>
                      <a:pt x="7542" y="7911"/>
                    </a:cubicBezTo>
                    <a:cubicBezTo>
                      <a:pt x="7539" y="7911"/>
                      <a:pt x="7536" y="7924"/>
                      <a:pt x="7533" y="7952"/>
                    </a:cubicBezTo>
                    <a:cubicBezTo>
                      <a:pt x="7526" y="8022"/>
                      <a:pt x="7518" y="8061"/>
                      <a:pt x="7508" y="8061"/>
                    </a:cubicBezTo>
                    <a:cubicBezTo>
                      <a:pt x="7484" y="8061"/>
                      <a:pt x="7448" y="7844"/>
                      <a:pt x="7377" y="7321"/>
                    </a:cubicBezTo>
                    <a:cubicBezTo>
                      <a:pt x="7303" y="6786"/>
                      <a:pt x="7307" y="6718"/>
                      <a:pt x="7419" y="6651"/>
                    </a:cubicBezTo>
                    <a:cubicBezTo>
                      <a:pt x="7489" y="6611"/>
                      <a:pt x="7667" y="6478"/>
                      <a:pt x="7814" y="6357"/>
                    </a:cubicBezTo>
                    <a:lnTo>
                      <a:pt x="8085" y="6136"/>
                    </a:lnTo>
                    <a:lnTo>
                      <a:pt x="8167" y="7060"/>
                    </a:lnTo>
                    <a:cubicBezTo>
                      <a:pt x="8234" y="7814"/>
                      <a:pt x="8231" y="8003"/>
                      <a:pt x="8145" y="8087"/>
                    </a:cubicBezTo>
                    <a:cubicBezTo>
                      <a:pt x="8088" y="8143"/>
                      <a:pt x="7723" y="8455"/>
                      <a:pt x="7328" y="8781"/>
                    </a:cubicBezTo>
                    <a:cubicBezTo>
                      <a:pt x="6934" y="9106"/>
                      <a:pt x="6590" y="9396"/>
                      <a:pt x="6561" y="9425"/>
                    </a:cubicBezTo>
                    <a:cubicBezTo>
                      <a:pt x="6557" y="9429"/>
                      <a:pt x="6553" y="9431"/>
                      <a:pt x="6549" y="9431"/>
                    </a:cubicBezTo>
                    <a:cubicBezTo>
                      <a:pt x="6521" y="9431"/>
                      <a:pt x="6492" y="9328"/>
                      <a:pt x="6474" y="9157"/>
                    </a:cubicBezTo>
                    <a:cubicBezTo>
                      <a:pt x="6456" y="8989"/>
                      <a:pt x="6431" y="8866"/>
                      <a:pt x="6412" y="8866"/>
                    </a:cubicBezTo>
                    <a:cubicBezTo>
                      <a:pt x="6411" y="8866"/>
                      <a:pt x="6410" y="8867"/>
                      <a:pt x="6408" y="8868"/>
                    </a:cubicBezTo>
                    <a:cubicBezTo>
                      <a:pt x="6390" y="8885"/>
                      <a:pt x="6387" y="9046"/>
                      <a:pt x="6403" y="9220"/>
                    </a:cubicBezTo>
                    <a:lnTo>
                      <a:pt x="6433" y="9539"/>
                    </a:lnTo>
                    <a:lnTo>
                      <a:pt x="6142" y="9788"/>
                    </a:lnTo>
                    <a:cubicBezTo>
                      <a:pt x="5986" y="9924"/>
                      <a:pt x="5827" y="10038"/>
                      <a:pt x="5795" y="10039"/>
                    </a:cubicBezTo>
                    <a:cubicBezTo>
                      <a:pt x="5795" y="10039"/>
                      <a:pt x="5795" y="10039"/>
                      <a:pt x="5795" y="10039"/>
                    </a:cubicBezTo>
                    <a:cubicBezTo>
                      <a:pt x="5764" y="10039"/>
                      <a:pt x="5673" y="9616"/>
                      <a:pt x="5594" y="9103"/>
                    </a:cubicBezTo>
                    <a:cubicBezTo>
                      <a:pt x="5517" y="8590"/>
                      <a:pt x="5434" y="8147"/>
                      <a:pt x="5412" y="8126"/>
                    </a:cubicBezTo>
                    <a:cubicBezTo>
                      <a:pt x="5391" y="8103"/>
                      <a:pt x="5410" y="8049"/>
                      <a:pt x="5447" y="8009"/>
                    </a:cubicBezTo>
                    <a:cubicBezTo>
                      <a:pt x="5565" y="7893"/>
                      <a:pt x="5637" y="7397"/>
                      <a:pt x="5579" y="7097"/>
                    </a:cubicBezTo>
                    <a:cubicBezTo>
                      <a:pt x="5550" y="6945"/>
                      <a:pt x="5446" y="6695"/>
                      <a:pt x="5349" y="6545"/>
                    </a:cubicBezTo>
                    <a:cubicBezTo>
                      <a:pt x="5233" y="6369"/>
                      <a:pt x="5158" y="6160"/>
                      <a:pt x="5135" y="5954"/>
                    </a:cubicBezTo>
                    <a:cubicBezTo>
                      <a:pt x="5015" y="4923"/>
                      <a:pt x="4929" y="3602"/>
                      <a:pt x="4904" y="2342"/>
                    </a:cubicBezTo>
                    <a:cubicBezTo>
                      <a:pt x="4896" y="1999"/>
                      <a:pt x="4874" y="1739"/>
                      <a:pt x="4853" y="1739"/>
                    </a:cubicBezTo>
                    <a:cubicBezTo>
                      <a:pt x="4852" y="1739"/>
                      <a:pt x="4851" y="1740"/>
                      <a:pt x="4851" y="1741"/>
                    </a:cubicBezTo>
                    <a:cubicBezTo>
                      <a:pt x="4794" y="1797"/>
                      <a:pt x="4891" y="4043"/>
                      <a:pt x="4999" y="5199"/>
                    </a:cubicBezTo>
                    <a:lnTo>
                      <a:pt x="5090" y="6157"/>
                    </a:lnTo>
                    <a:lnTo>
                      <a:pt x="4776" y="6024"/>
                    </a:lnTo>
                    <a:cubicBezTo>
                      <a:pt x="4603" y="5950"/>
                      <a:pt x="4329" y="5889"/>
                      <a:pt x="4169" y="5886"/>
                    </a:cubicBezTo>
                    <a:lnTo>
                      <a:pt x="3876" y="5881"/>
                    </a:lnTo>
                    <a:lnTo>
                      <a:pt x="3882" y="3994"/>
                    </a:lnTo>
                    <a:cubicBezTo>
                      <a:pt x="3886" y="3029"/>
                      <a:pt x="3877" y="2305"/>
                      <a:pt x="3864" y="2305"/>
                    </a:cubicBezTo>
                    <a:cubicBezTo>
                      <a:pt x="3863" y="2305"/>
                      <a:pt x="3862" y="2309"/>
                      <a:pt x="3861" y="2317"/>
                    </a:cubicBezTo>
                    <a:cubicBezTo>
                      <a:pt x="3825" y="2598"/>
                      <a:pt x="3806" y="3971"/>
                      <a:pt x="3825" y="5033"/>
                    </a:cubicBezTo>
                    <a:lnTo>
                      <a:pt x="3840" y="5902"/>
                    </a:lnTo>
                    <a:lnTo>
                      <a:pt x="3495" y="6076"/>
                    </a:lnTo>
                    <a:cubicBezTo>
                      <a:pt x="3324" y="6162"/>
                      <a:pt x="3235" y="6201"/>
                      <a:pt x="3189" y="6201"/>
                    </a:cubicBezTo>
                    <a:cubicBezTo>
                      <a:pt x="3154" y="6201"/>
                      <a:pt x="3142" y="6179"/>
                      <a:pt x="3136" y="6136"/>
                    </a:cubicBezTo>
                    <a:cubicBezTo>
                      <a:pt x="3130" y="6074"/>
                      <a:pt x="3072" y="5292"/>
                      <a:pt x="3013" y="4404"/>
                    </a:cubicBezTo>
                    <a:cubicBezTo>
                      <a:pt x="2889" y="2553"/>
                      <a:pt x="2873" y="2323"/>
                      <a:pt x="2844" y="2323"/>
                    </a:cubicBezTo>
                    <a:cubicBezTo>
                      <a:pt x="2841" y="2323"/>
                      <a:pt x="2837" y="2327"/>
                      <a:pt x="2833" y="2332"/>
                    </a:cubicBezTo>
                    <a:cubicBezTo>
                      <a:pt x="2817" y="2350"/>
                      <a:pt x="2846" y="2985"/>
                      <a:pt x="2900" y="3744"/>
                    </a:cubicBezTo>
                    <a:cubicBezTo>
                      <a:pt x="2953" y="4505"/>
                      <a:pt x="3019" y="5388"/>
                      <a:pt x="3044" y="5715"/>
                    </a:cubicBezTo>
                    <a:cubicBezTo>
                      <a:pt x="3089" y="6276"/>
                      <a:pt x="3083" y="6316"/>
                      <a:pt x="2920" y="6524"/>
                    </a:cubicBezTo>
                    <a:cubicBezTo>
                      <a:pt x="2826" y="6644"/>
                      <a:pt x="2751" y="6750"/>
                      <a:pt x="2753" y="6759"/>
                    </a:cubicBezTo>
                    <a:cubicBezTo>
                      <a:pt x="2755" y="6770"/>
                      <a:pt x="2803" y="7150"/>
                      <a:pt x="2858" y="7606"/>
                    </a:cubicBezTo>
                    <a:cubicBezTo>
                      <a:pt x="2930" y="8180"/>
                      <a:pt x="2937" y="8387"/>
                      <a:pt x="2885" y="8387"/>
                    </a:cubicBezTo>
                    <a:cubicBezTo>
                      <a:pt x="2881" y="8387"/>
                      <a:pt x="2876" y="8385"/>
                      <a:pt x="2870" y="8382"/>
                    </a:cubicBezTo>
                    <a:cubicBezTo>
                      <a:pt x="2819" y="8356"/>
                      <a:pt x="2683" y="8330"/>
                      <a:pt x="2569" y="8326"/>
                    </a:cubicBezTo>
                    <a:cubicBezTo>
                      <a:pt x="2448" y="8321"/>
                      <a:pt x="2351" y="8284"/>
                      <a:pt x="2341" y="8237"/>
                    </a:cubicBezTo>
                    <a:cubicBezTo>
                      <a:pt x="2330" y="8194"/>
                      <a:pt x="2280" y="7813"/>
                      <a:pt x="2230" y="7381"/>
                    </a:cubicBezTo>
                    <a:cubicBezTo>
                      <a:pt x="2142" y="6631"/>
                      <a:pt x="2119" y="6469"/>
                      <a:pt x="2085" y="6469"/>
                    </a:cubicBezTo>
                    <a:cubicBezTo>
                      <a:pt x="2079" y="6469"/>
                      <a:pt x="2073" y="6474"/>
                      <a:pt x="2067" y="6481"/>
                    </a:cubicBezTo>
                    <a:cubicBezTo>
                      <a:pt x="2049" y="6497"/>
                      <a:pt x="2084" y="6916"/>
                      <a:pt x="2147" y="7414"/>
                    </a:cubicBezTo>
                    <a:lnTo>
                      <a:pt x="2258" y="8317"/>
                    </a:lnTo>
                    <a:lnTo>
                      <a:pt x="2048" y="8370"/>
                    </a:lnTo>
                    <a:lnTo>
                      <a:pt x="1839" y="8427"/>
                    </a:lnTo>
                    <a:lnTo>
                      <a:pt x="1901" y="8234"/>
                    </a:lnTo>
                    <a:cubicBezTo>
                      <a:pt x="1988" y="7969"/>
                      <a:pt x="1941" y="7725"/>
                      <a:pt x="1759" y="7488"/>
                    </a:cubicBezTo>
                    <a:cubicBezTo>
                      <a:pt x="1594" y="7278"/>
                      <a:pt x="1556" y="7097"/>
                      <a:pt x="1529" y="6438"/>
                    </a:cubicBezTo>
                    <a:cubicBezTo>
                      <a:pt x="1520" y="6218"/>
                      <a:pt x="1495" y="6048"/>
                      <a:pt x="1472" y="6048"/>
                    </a:cubicBezTo>
                    <a:cubicBezTo>
                      <a:pt x="1470" y="6048"/>
                      <a:pt x="1469" y="6049"/>
                      <a:pt x="1467" y="6050"/>
                    </a:cubicBezTo>
                    <a:cubicBezTo>
                      <a:pt x="1445" y="6074"/>
                      <a:pt x="1446" y="6357"/>
                      <a:pt x="1471" y="6671"/>
                    </a:cubicBezTo>
                    <a:lnTo>
                      <a:pt x="1520" y="7246"/>
                    </a:lnTo>
                    <a:lnTo>
                      <a:pt x="1287" y="7247"/>
                    </a:lnTo>
                    <a:lnTo>
                      <a:pt x="1057" y="7250"/>
                    </a:lnTo>
                    <a:lnTo>
                      <a:pt x="1010" y="6645"/>
                    </a:lnTo>
                    <a:cubicBezTo>
                      <a:pt x="983" y="6316"/>
                      <a:pt x="966" y="5970"/>
                      <a:pt x="970" y="5883"/>
                    </a:cubicBezTo>
                    <a:cubicBezTo>
                      <a:pt x="974" y="5794"/>
                      <a:pt x="961" y="5708"/>
                      <a:pt x="939" y="5687"/>
                    </a:cubicBezTo>
                    <a:cubicBezTo>
                      <a:pt x="934" y="5681"/>
                      <a:pt x="929" y="5679"/>
                      <a:pt x="925" y="5679"/>
                    </a:cubicBezTo>
                    <a:cubicBezTo>
                      <a:pt x="879" y="5679"/>
                      <a:pt x="882" y="5963"/>
                      <a:pt x="930" y="6643"/>
                    </a:cubicBezTo>
                    <a:cubicBezTo>
                      <a:pt x="977" y="7298"/>
                      <a:pt x="973" y="7314"/>
                      <a:pt x="812" y="7406"/>
                    </a:cubicBezTo>
                    <a:cubicBezTo>
                      <a:pt x="724" y="7457"/>
                      <a:pt x="570" y="7575"/>
                      <a:pt x="479" y="7666"/>
                    </a:cubicBezTo>
                    <a:cubicBezTo>
                      <a:pt x="395" y="7749"/>
                      <a:pt x="314" y="7815"/>
                      <a:pt x="294" y="7815"/>
                    </a:cubicBezTo>
                    <a:cubicBezTo>
                      <a:pt x="293" y="7815"/>
                      <a:pt x="292" y="7815"/>
                      <a:pt x="291" y="7814"/>
                    </a:cubicBezTo>
                    <a:cubicBezTo>
                      <a:pt x="271" y="7794"/>
                      <a:pt x="94" y="6260"/>
                      <a:pt x="62" y="5856"/>
                    </a:cubicBezTo>
                    <a:cubicBezTo>
                      <a:pt x="58" y="5795"/>
                      <a:pt x="43" y="5756"/>
                      <a:pt x="27" y="5756"/>
                    </a:cubicBezTo>
                    <a:cubicBezTo>
                      <a:pt x="24" y="5756"/>
                      <a:pt x="21" y="5758"/>
                      <a:pt x="18" y="5762"/>
                    </a:cubicBezTo>
                    <a:cubicBezTo>
                      <a:pt x="1" y="5782"/>
                      <a:pt x="38" y="6278"/>
                      <a:pt x="103" y="6859"/>
                    </a:cubicBezTo>
                    <a:cubicBezTo>
                      <a:pt x="194" y="7655"/>
                      <a:pt x="201" y="7943"/>
                      <a:pt x="136" y="8008"/>
                    </a:cubicBezTo>
                    <a:cubicBezTo>
                      <a:pt x="15" y="8128"/>
                      <a:pt x="29" y="8266"/>
                      <a:pt x="174" y="8413"/>
                    </a:cubicBezTo>
                    <a:cubicBezTo>
                      <a:pt x="263" y="8503"/>
                      <a:pt x="312" y="8647"/>
                      <a:pt x="342" y="8903"/>
                    </a:cubicBezTo>
                    <a:cubicBezTo>
                      <a:pt x="418" y="9577"/>
                      <a:pt x="625" y="10851"/>
                      <a:pt x="664" y="10891"/>
                    </a:cubicBezTo>
                    <a:cubicBezTo>
                      <a:pt x="665" y="10892"/>
                      <a:pt x="666" y="10893"/>
                      <a:pt x="667" y="10893"/>
                    </a:cubicBezTo>
                    <a:cubicBezTo>
                      <a:pt x="683" y="10893"/>
                      <a:pt x="662" y="10677"/>
                      <a:pt x="616" y="10399"/>
                    </a:cubicBezTo>
                    <a:cubicBezTo>
                      <a:pt x="566" y="10105"/>
                      <a:pt x="497" y="9598"/>
                      <a:pt x="458" y="9266"/>
                    </a:cubicBezTo>
                    <a:lnTo>
                      <a:pt x="386" y="8667"/>
                    </a:lnTo>
                    <a:lnTo>
                      <a:pt x="386" y="8667"/>
                    </a:lnTo>
                    <a:lnTo>
                      <a:pt x="767" y="9026"/>
                    </a:lnTo>
                    <a:cubicBezTo>
                      <a:pt x="1121" y="9360"/>
                      <a:pt x="1151" y="9400"/>
                      <a:pt x="1173" y="9606"/>
                    </a:cubicBezTo>
                    <a:cubicBezTo>
                      <a:pt x="1319" y="10896"/>
                      <a:pt x="1500" y="12207"/>
                      <a:pt x="1536" y="12242"/>
                    </a:cubicBezTo>
                    <a:cubicBezTo>
                      <a:pt x="1541" y="12246"/>
                      <a:pt x="1546" y="12248"/>
                      <a:pt x="1550" y="12248"/>
                    </a:cubicBezTo>
                    <a:cubicBezTo>
                      <a:pt x="1568" y="12248"/>
                      <a:pt x="1573" y="12203"/>
                      <a:pt x="1562" y="12131"/>
                    </a:cubicBezTo>
                    <a:cubicBezTo>
                      <a:pt x="1481" y="11565"/>
                      <a:pt x="1262" y="9650"/>
                      <a:pt x="1272" y="9599"/>
                    </a:cubicBezTo>
                    <a:cubicBezTo>
                      <a:pt x="1273" y="9595"/>
                      <a:pt x="1276" y="9593"/>
                      <a:pt x="1280" y="9593"/>
                    </a:cubicBezTo>
                    <a:cubicBezTo>
                      <a:pt x="1311" y="9593"/>
                      <a:pt x="1423" y="9700"/>
                      <a:pt x="1585" y="9891"/>
                    </a:cubicBezTo>
                    <a:lnTo>
                      <a:pt x="1883" y="10240"/>
                    </a:lnTo>
                    <a:lnTo>
                      <a:pt x="2120" y="11616"/>
                    </a:lnTo>
                    <a:cubicBezTo>
                      <a:pt x="2346" y="12940"/>
                      <a:pt x="2373" y="13100"/>
                      <a:pt x="2394" y="13100"/>
                    </a:cubicBezTo>
                    <a:cubicBezTo>
                      <a:pt x="2397" y="13100"/>
                      <a:pt x="2401" y="13095"/>
                      <a:pt x="2405" y="13091"/>
                    </a:cubicBezTo>
                    <a:cubicBezTo>
                      <a:pt x="2417" y="13081"/>
                      <a:pt x="2329" y="12486"/>
                      <a:pt x="2208" y="11770"/>
                    </a:cubicBezTo>
                    <a:cubicBezTo>
                      <a:pt x="2089" y="11052"/>
                      <a:pt x="1990" y="10430"/>
                      <a:pt x="1990" y="10388"/>
                    </a:cubicBezTo>
                    <a:cubicBezTo>
                      <a:pt x="1991" y="10380"/>
                      <a:pt x="1994" y="10376"/>
                      <a:pt x="2000" y="10376"/>
                    </a:cubicBezTo>
                    <a:cubicBezTo>
                      <a:pt x="2070" y="10376"/>
                      <a:pt x="2505" y="10916"/>
                      <a:pt x="2576" y="11101"/>
                    </a:cubicBezTo>
                    <a:cubicBezTo>
                      <a:pt x="2608" y="11183"/>
                      <a:pt x="2718" y="11847"/>
                      <a:pt x="2823" y="12580"/>
                    </a:cubicBezTo>
                    <a:cubicBezTo>
                      <a:pt x="2926" y="13311"/>
                      <a:pt x="3039" y="13924"/>
                      <a:pt x="3072" y="13939"/>
                    </a:cubicBezTo>
                    <a:cubicBezTo>
                      <a:pt x="3073" y="13939"/>
                      <a:pt x="3075" y="13939"/>
                      <a:pt x="3076" y="13939"/>
                    </a:cubicBezTo>
                    <a:cubicBezTo>
                      <a:pt x="3104" y="13939"/>
                      <a:pt x="3097" y="13766"/>
                      <a:pt x="3057" y="13539"/>
                    </a:cubicBezTo>
                    <a:cubicBezTo>
                      <a:pt x="3017" y="13305"/>
                      <a:pt x="2922" y="12680"/>
                      <a:pt x="2846" y="12155"/>
                    </a:cubicBezTo>
                    <a:lnTo>
                      <a:pt x="2710" y="11199"/>
                    </a:lnTo>
                    <a:lnTo>
                      <a:pt x="2924" y="11042"/>
                    </a:lnTo>
                    <a:cubicBezTo>
                      <a:pt x="3043" y="10955"/>
                      <a:pt x="3167" y="10883"/>
                      <a:pt x="3203" y="10883"/>
                    </a:cubicBezTo>
                    <a:cubicBezTo>
                      <a:pt x="3238" y="10883"/>
                      <a:pt x="3345" y="11475"/>
                      <a:pt x="3438" y="12195"/>
                    </a:cubicBezTo>
                    <a:cubicBezTo>
                      <a:pt x="3697" y="14187"/>
                      <a:pt x="3743" y="14528"/>
                      <a:pt x="3808" y="14528"/>
                    </a:cubicBezTo>
                    <a:cubicBezTo>
                      <a:pt x="3821" y="14528"/>
                      <a:pt x="3834" y="14516"/>
                      <a:pt x="3849" y="14500"/>
                    </a:cubicBezTo>
                    <a:cubicBezTo>
                      <a:pt x="3872" y="14479"/>
                      <a:pt x="3869" y="14441"/>
                      <a:pt x="3846" y="14417"/>
                    </a:cubicBezTo>
                    <a:cubicBezTo>
                      <a:pt x="3822" y="14393"/>
                      <a:pt x="3726" y="13789"/>
                      <a:pt x="3631" y="13068"/>
                    </a:cubicBezTo>
                    <a:cubicBezTo>
                      <a:pt x="3313" y="10662"/>
                      <a:pt x="3321" y="10783"/>
                      <a:pt x="3467" y="10581"/>
                    </a:cubicBezTo>
                    <a:cubicBezTo>
                      <a:pt x="3648" y="10327"/>
                      <a:pt x="3841" y="9811"/>
                      <a:pt x="3848" y="9558"/>
                    </a:cubicBezTo>
                    <a:cubicBezTo>
                      <a:pt x="3854" y="9292"/>
                      <a:pt x="3634" y="8924"/>
                      <a:pt x="3303" y="8654"/>
                    </a:cubicBezTo>
                    <a:cubicBezTo>
                      <a:pt x="3067" y="8461"/>
                      <a:pt x="3052" y="8433"/>
                      <a:pt x="3012" y="8122"/>
                    </a:cubicBezTo>
                    <a:cubicBezTo>
                      <a:pt x="2985" y="7908"/>
                      <a:pt x="2983" y="7803"/>
                      <a:pt x="3009" y="7803"/>
                    </a:cubicBezTo>
                    <a:cubicBezTo>
                      <a:pt x="3026" y="7803"/>
                      <a:pt x="3055" y="7850"/>
                      <a:pt x="3098" y="7943"/>
                    </a:cubicBezTo>
                    <a:cubicBezTo>
                      <a:pt x="3196" y="8162"/>
                      <a:pt x="3481" y="8428"/>
                      <a:pt x="3733" y="8535"/>
                    </a:cubicBezTo>
                    <a:lnTo>
                      <a:pt x="3949" y="8627"/>
                    </a:lnTo>
                    <a:lnTo>
                      <a:pt x="4092" y="9972"/>
                    </a:lnTo>
                    <a:lnTo>
                      <a:pt x="4234" y="11318"/>
                    </a:lnTo>
                    <a:lnTo>
                      <a:pt x="3908" y="11640"/>
                    </a:lnTo>
                    <a:cubicBezTo>
                      <a:pt x="3646" y="11901"/>
                      <a:pt x="3594" y="11974"/>
                      <a:pt x="3640" y="12024"/>
                    </a:cubicBezTo>
                    <a:cubicBezTo>
                      <a:pt x="3651" y="12034"/>
                      <a:pt x="3664" y="12040"/>
                      <a:pt x="3682" y="12040"/>
                    </a:cubicBezTo>
                    <a:cubicBezTo>
                      <a:pt x="3736" y="12040"/>
                      <a:pt x="3830" y="11988"/>
                      <a:pt x="3985" y="11874"/>
                    </a:cubicBezTo>
                    <a:cubicBezTo>
                      <a:pt x="4132" y="11767"/>
                      <a:pt x="4265" y="11686"/>
                      <a:pt x="4290" y="11686"/>
                    </a:cubicBezTo>
                    <a:cubicBezTo>
                      <a:pt x="4291" y="11686"/>
                      <a:pt x="4292" y="11686"/>
                      <a:pt x="4293" y="11687"/>
                    </a:cubicBezTo>
                    <a:cubicBezTo>
                      <a:pt x="4304" y="11699"/>
                      <a:pt x="4317" y="11820"/>
                      <a:pt x="4321" y="11958"/>
                    </a:cubicBezTo>
                    <a:cubicBezTo>
                      <a:pt x="4328" y="12157"/>
                      <a:pt x="4296" y="12239"/>
                      <a:pt x="4169" y="12365"/>
                    </a:cubicBezTo>
                    <a:cubicBezTo>
                      <a:pt x="4042" y="12492"/>
                      <a:pt x="4027" y="12533"/>
                      <a:pt x="4088" y="12579"/>
                    </a:cubicBezTo>
                    <a:cubicBezTo>
                      <a:pt x="4107" y="12592"/>
                      <a:pt x="4133" y="12598"/>
                      <a:pt x="4162" y="12598"/>
                    </a:cubicBezTo>
                    <a:cubicBezTo>
                      <a:pt x="4201" y="12598"/>
                      <a:pt x="4244" y="12587"/>
                      <a:pt x="4281" y="12565"/>
                    </a:cubicBezTo>
                    <a:cubicBezTo>
                      <a:pt x="4310" y="12548"/>
                      <a:pt x="4331" y="12536"/>
                      <a:pt x="4348" y="12536"/>
                    </a:cubicBezTo>
                    <a:cubicBezTo>
                      <a:pt x="4397" y="12536"/>
                      <a:pt x="4413" y="12633"/>
                      <a:pt x="4460" y="12982"/>
                    </a:cubicBezTo>
                    <a:cubicBezTo>
                      <a:pt x="4594" y="13971"/>
                      <a:pt x="4809" y="15224"/>
                      <a:pt x="4851" y="15268"/>
                    </a:cubicBezTo>
                    <a:cubicBezTo>
                      <a:pt x="4853" y="15270"/>
                      <a:pt x="4855" y="15271"/>
                      <a:pt x="4857" y="15271"/>
                    </a:cubicBezTo>
                    <a:cubicBezTo>
                      <a:pt x="4874" y="15271"/>
                      <a:pt x="4868" y="15179"/>
                      <a:pt x="4844" y="15046"/>
                    </a:cubicBezTo>
                    <a:cubicBezTo>
                      <a:pt x="4816" y="14899"/>
                      <a:pt x="4716" y="14245"/>
                      <a:pt x="4622" y="13590"/>
                    </a:cubicBezTo>
                    <a:lnTo>
                      <a:pt x="4449" y="12399"/>
                    </a:lnTo>
                    <a:lnTo>
                      <a:pt x="4809" y="12041"/>
                    </a:lnTo>
                    <a:cubicBezTo>
                      <a:pt x="4999" y="11854"/>
                      <a:pt x="5138" y="11738"/>
                      <a:pt x="5174" y="11738"/>
                    </a:cubicBezTo>
                    <a:cubicBezTo>
                      <a:pt x="5179" y="11738"/>
                      <a:pt x="5182" y="11740"/>
                      <a:pt x="5184" y="11744"/>
                    </a:cubicBezTo>
                    <a:cubicBezTo>
                      <a:pt x="5192" y="11778"/>
                      <a:pt x="5279" y="12373"/>
                      <a:pt x="5376" y="13073"/>
                    </a:cubicBezTo>
                    <a:cubicBezTo>
                      <a:pt x="5566" y="14445"/>
                      <a:pt x="5841" y="15978"/>
                      <a:pt x="5898" y="15978"/>
                    </a:cubicBezTo>
                    <a:cubicBezTo>
                      <a:pt x="5915" y="15978"/>
                      <a:pt x="5878" y="15702"/>
                      <a:pt x="5815" y="15363"/>
                    </a:cubicBezTo>
                    <a:cubicBezTo>
                      <a:pt x="5752" y="15023"/>
                      <a:pt x="5601" y="14056"/>
                      <a:pt x="5479" y="13207"/>
                    </a:cubicBezTo>
                    <a:lnTo>
                      <a:pt x="5258" y="11667"/>
                    </a:lnTo>
                    <a:lnTo>
                      <a:pt x="5500" y="11455"/>
                    </a:lnTo>
                    <a:cubicBezTo>
                      <a:pt x="5636" y="11337"/>
                      <a:pt x="5762" y="11244"/>
                      <a:pt x="5787" y="11244"/>
                    </a:cubicBezTo>
                    <a:cubicBezTo>
                      <a:pt x="5788" y="11244"/>
                      <a:pt x="5788" y="11244"/>
                      <a:pt x="5788" y="11244"/>
                    </a:cubicBezTo>
                    <a:cubicBezTo>
                      <a:pt x="5813" y="11245"/>
                      <a:pt x="5939" y="11885"/>
                      <a:pt x="6067" y="12663"/>
                    </a:cubicBezTo>
                    <a:cubicBezTo>
                      <a:pt x="6436" y="14907"/>
                      <a:pt x="6801" y="16933"/>
                      <a:pt x="6838" y="16933"/>
                    </a:cubicBezTo>
                    <a:cubicBezTo>
                      <a:pt x="6838" y="16933"/>
                      <a:pt x="6838" y="16933"/>
                      <a:pt x="6838" y="16933"/>
                    </a:cubicBezTo>
                    <a:cubicBezTo>
                      <a:pt x="6860" y="16933"/>
                      <a:pt x="6820" y="16590"/>
                      <a:pt x="6751" y="16170"/>
                    </a:cubicBezTo>
                    <a:cubicBezTo>
                      <a:pt x="6683" y="15751"/>
                      <a:pt x="6467" y="14457"/>
                      <a:pt x="6275" y="13301"/>
                    </a:cubicBezTo>
                    <a:cubicBezTo>
                      <a:pt x="6081" y="12141"/>
                      <a:pt x="5928" y="11169"/>
                      <a:pt x="5935" y="11141"/>
                    </a:cubicBezTo>
                    <a:cubicBezTo>
                      <a:pt x="5953" y="11066"/>
                      <a:pt x="6443" y="10666"/>
                      <a:pt x="6510" y="10666"/>
                    </a:cubicBezTo>
                    <a:cubicBezTo>
                      <a:pt x="6512" y="10666"/>
                      <a:pt x="6514" y="10667"/>
                      <a:pt x="6515" y="10668"/>
                    </a:cubicBezTo>
                    <a:cubicBezTo>
                      <a:pt x="6530" y="10682"/>
                      <a:pt x="6573" y="10982"/>
                      <a:pt x="6608" y="11332"/>
                    </a:cubicBezTo>
                    <a:cubicBezTo>
                      <a:pt x="6716" y="12409"/>
                      <a:pt x="7037" y="14614"/>
                      <a:pt x="7243" y="15704"/>
                    </a:cubicBezTo>
                    <a:cubicBezTo>
                      <a:pt x="7467" y="16888"/>
                      <a:pt x="7504" y="17072"/>
                      <a:pt x="7530" y="17072"/>
                    </a:cubicBezTo>
                    <a:cubicBezTo>
                      <a:pt x="7532" y="17072"/>
                      <a:pt x="7534" y="17071"/>
                      <a:pt x="7536" y="17069"/>
                    </a:cubicBezTo>
                    <a:cubicBezTo>
                      <a:pt x="7549" y="17056"/>
                      <a:pt x="7505" y="16768"/>
                      <a:pt x="7439" y="16431"/>
                    </a:cubicBezTo>
                    <a:cubicBezTo>
                      <a:pt x="7137" y="14863"/>
                      <a:pt x="6782" y="12448"/>
                      <a:pt x="6656" y="11097"/>
                    </a:cubicBezTo>
                    <a:cubicBezTo>
                      <a:pt x="6609" y="10600"/>
                      <a:pt x="6614" y="10570"/>
                      <a:pt x="6775" y="10420"/>
                    </a:cubicBezTo>
                    <a:cubicBezTo>
                      <a:pt x="6868" y="10332"/>
                      <a:pt x="6998" y="10228"/>
                      <a:pt x="7070" y="10186"/>
                    </a:cubicBezTo>
                    <a:cubicBezTo>
                      <a:pt x="7091" y="10174"/>
                      <a:pt x="7108" y="10165"/>
                      <a:pt x="7124" y="10165"/>
                    </a:cubicBezTo>
                    <a:cubicBezTo>
                      <a:pt x="7205" y="10165"/>
                      <a:pt x="7242" y="10408"/>
                      <a:pt x="7433" y="11731"/>
                    </a:cubicBezTo>
                    <a:cubicBezTo>
                      <a:pt x="7946" y="15288"/>
                      <a:pt x="8598" y="19247"/>
                      <a:pt x="8669" y="19247"/>
                    </a:cubicBezTo>
                    <a:cubicBezTo>
                      <a:pt x="8672" y="19247"/>
                      <a:pt x="8674" y="19238"/>
                      <a:pt x="8675" y="19218"/>
                    </a:cubicBezTo>
                    <a:cubicBezTo>
                      <a:pt x="8676" y="19171"/>
                      <a:pt x="8509" y="18108"/>
                      <a:pt x="8306" y="16859"/>
                    </a:cubicBezTo>
                    <a:cubicBezTo>
                      <a:pt x="7926" y="14584"/>
                      <a:pt x="7259" y="10107"/>
                      <a:pt x="7282" y="10023"/>
                    </a:cubicBezTo>
                    <a:cubicBezTo>
                      <a:pt x="7291" y="9983"/>
                      <a:pt x="9095" y="8536"/>
                      <a:pt x="9349" y="8364"/>
                    </a:cubicBezTo>
                    <a:lnTo>
                      <a:pt x="9457" y="8290"/>
                    </a:lnTo>
                    <a:lnTo>
                      <a:pt x="9488" y="8514"/>
                    </a:lnTo>
                    <a:cubicBezTo>
                      <a:pt x="9504" y="8637"/>
                      <a:pt x="9535" y="8849"/>
                      <a:pt x="9556" y="8995"/>
                    </a:cubicBezTo>
                    <a:cubicBezTo>
                      <a:pt x="9575" y="9127"/>
                      <a:pt x="9601" y="9221"/>
                      <a:pt x="9619" y="9221"/>
                    </a:cubicBezTo>
                    <a:cubicBezTo>
                      <a:pt x="9621" y="9221"/>
                      <a:pt x="9623" y="9220"/>
                      <a:pt x="9624" y="9218"/>
                    </a:cubicBezTo>
                    <a:cubicBezTo>
                      <a:pt x="9642" y="9198"/>
                      <a:pt x="9622" y="8970"/>
                      <a:pt x="9578" y="8705"/>
                    </a:cubicBezTo>
                    <a:lnTo>
                      <a:pt x="9497" y="8227"/>
                    </a:lnTo>
                    <a:lnTo>
                      <a:pt x="9798" y="7975"/>
                    </a:lnTo>
                    <a:cubicBezTo>
                      <a:pt x="9964" y="7836"/>
                      <a:pt x="10352" y="7493"/>
                      <a:pt x="10659" y="7214"/>
                    </a:cubicBezTo>
                    <a:cubicBezTo>
                      <a:pt x="10966" y="6936"/>
                      <a:pt x="11300" y="6648"/>
                      <a:pt x="11400" y="6577"/>
                    </a:cubicBezTo>
                    <a:lnTo>
                      <a:pt x="11581" y="6450"/>
                    </a:lnTo>
                    <a:lnTo>
                      <a:pt x="11719" y="8234"/>
                    </a:lnTo>
                    <a:cubicBezTo>
                      <a:pt x="11796" y="9216"/>
                      <a:pt x="11870" y="10018"/>
                      <a:pt x="11886" y="10018"/>
                    </a:cubicBezTo>
                    <a:cubicBezTo>
                      <a:pt x="11902" y="10018"/>
                      <a:pt x="11851" y="9197"/>
                      <a:pt x="11772" y="8193"/>
                    </a:cubicBezTo>
                    <a:lnTo>
                      <a:pt x="11632" y="6367"/>
                    </a:lnTo>
                    <a:lnTo>
                      <a:pt x="11979" y="6061"/>
                    </a:lnTo>
                    <a:cubicBezTo>
                      <a:pt x="12169" y="5894"/>
                      <a:pt x="12433" y="5669"/>
                      <a:pt x="12560" y="5568"/>
                    </a:cubicBezTo>
                    <a:lnTo>
                      <a:pt x="12792" y="5380"/>
                    </a:lnTo>
                    <a:lnTo>
                      <a:pt x="12824" y="6115"/>
                    </a:lnTo>
                    <a:cubicBezTo>
                      <a:pt x="12889" y="7651"/>
                      <a:pt x="13006" y="8991"/>
                      <a:pt x="13073" y="8991"/>
                    </a:cubicBezTo>
                    <a:cubicBezTo>
                      <a:pt x="13095" y="8991"/>
                      <a:pt x="13092" y="8863"/>
                      <a:pt x="13066" y="8705"/>
                    </a:cubicBezTo>
                    <a:cubicBezTo>
                      <a:pt x="13016" y="8394"/>
                      <a:pt x="12909" y="6945"/>
                      <a:pt x="12862" y="5935"/>
                    </a:cubicBezTo>
                    <a:lnTo>
                      <a:pt x="12832" y="5311"/>
                    </a:lnTo>
                    <a:lnTo>
                      <a:pt x="13160" y="5027"/>
                    </a:lnTo>
                    <a:cubicBezTo>
                      <a:pt x="13373" y="4846"/>
                      <a:pt x="13481" y="4720"/>
                      <a:pt x="13470" y="4676"/>
                    </a:cubicBezTo>
                    <a:cubicBezTo>
                      <a:pt x="13463" y="4642"/>
                      <a:pt x="13440" y="4626"/>
                      <a:pt x="13407" y="4626"/>
                    </a:cubicBezTo>
                    <a:cubicBezTo>
                      <a:pt x="13344" y="4626"/>
                      <a:pt x="13244" y="4683"/>
                      <a:pt x="13139" y="4784"/>
                    </a:cubicBezTo>
                    <a:cubicBezTo>
                      <a:pt x="13049" y="4871"/>
                      <a:pt x="12985" y="4927"/>
                      <a:pt x="12938" y="4927"/>
                    </a:cubicBezTo>
                    <a:cubicBezTo>
                      <a:pt x="12829" y="4927"/>
                      <a:pt x="12818" y="4615"/>
                      <a:pt x="12804" y="3649"/>
                    </a:cubicBezTo>
                    <a:cubicBezTo>
                      <a:pt x="12795" y="3007"/>
                      <a:pt x="12790" y="2702"/>
                      <a:pt x="12786" y="2702"/>
                    </a:cubicBezTo>
                    <a:cubicBezTo>
                      <a:pt x="12782" y="2702"/>
                      <a:pt x="12779" y="2931"/>
                      <a:pt x="12774" y="3369"/>
                    </a:cubicBezTo>
                    <a:cubicBezTo>
                      <a:pt x="12767" y="3987"/>
                      <a:pt x="12741" y="4339"/>
                      <a:pt x="12699" y="4339"/>
                    </a:cubicBezTo>
                    <a:cubicBezTo>
                      <a:pt x="12697" y="4339"/>
                      <a:pt x="12694" y="4338"/>
                      <a:pt x="12692" y="4336"/>
                    </a:cubicBezTo>
                    <a:cubicBezTo>
                      <a:pt x="12670" y="4314"/>
                      <a:pt x="12641" y="4303"/>
                      <a:pt x="12605" y="4303"/>
                    </a:cubicBezTo>
                    <a:cubicBezTo>
                      <a:pt x="12496" y="4303"/>
                      <a:pt x="12325" y="4409"/>
                      <a:pt x="12116" y="4613"/>
                    </a:cubicBezTo>
                    <a:cubicBezTo>
                      <a:pt x="11991" y="4733"/>
                      <a:pt x="11803" y="4892"/>
                      <a:pt x="11704" y="4961"/>
                    </a:cubicBezTo>
                    <a:lnTo>
                      <a:pt x="11522" y="5086"/>
                    </a:lnTo>
                    <a:lnTo>
                      <a:pt x="11468" y="4351"/>
                    </a:lnTo>
                    <a:cubicBezTo>
                      <a:pt x="11438" y="3947"/>
                      <a:pt x="11436" y="3536"/>
                      <a:pt x="11463" y="3441"/>
                    </a:cubicBezTo>
                    <a:cubicBezTo>
                      <a:pt x="11489" y="3348"/>
                      <a:pt x="11483" y="3240"/>
                      <a:pt x="11451" y="3207"/>
                    </a:cubicBezTo>
                    <a:cubicBezTo>
                      <a:pt x="11420" y="3174"/>
                      <a:pt x="11370" y="2739"/>
                      <a:pt x="11344" y="2245"/>
                    </a:cubicBezTo>
                    <a:cubicBezTo>
                      <a:pt x="11317" y="1750"/>
                      <a:pt x="11287" y="1333"/>
                      <a:pt x="11273" y="1319"/>
                    </a:cubicBezTo>
                    <a:cubicBezTo>
                      <a:pt x="11273" y="1319"/>
                      <a:pt x="11272" y="1318"/>
                      <a:pt x="11271" y="1318"/>
                    </a:cubicBezTo>
                    <a:lnTo>
                      <a:pt x="11271" y="1318"/>
                    </a:lnTo>
                    <a:cubicBezTo>
                      <a:pt x="11243" y="1318"/>
                      <a:pt x="11262" y="1968"/>
                      <a:pt x="11311" y="2670"/>
                    </a:cubicBezTo>
                    <a:lnTo>
                      <a:pt x="11347" y="3165"/>
                    </a:lnTo>
                    <a:lnTo>
                      <a:pt x="10983" y="3193"/>
                    </a:lnTo>
                    <a:cubicBezTo>
                      <a:pt x="10786" y="3207"/>
                      <a:pt x="10519" y="3229"/>
                      <a:pt x="10395" y="3240"/>
                    </a:cubicBezTo>
                    <a:lnTo>
                      <a:pt x="10170" y="3258"/>
                    </a:lnTo>
                    <a:lnTo>
                      <a:pt x="10123" y="2484"/>
                    </a:lnTo>
                    <a:cubicBezTo>
                      <a:pt x="10098" y="2059"/>
                      <a:pt x="10066" y="1515"/>
                      <a:pt x="10052" y="1279"/>
                    </a:cubicBezTo>
                    <a:cubicBezTo>
                      <a:pt x="10041" y="1047"/>
                      <a:pt x="10021" y="867"/>
                      <a:pt x="10012" y="867"/>
                    </a:cubicBezTo>
                    <a:cubicBezTo>
                      <a:pt x="10011" y="867"/>
                      <a:pt x="10011" y="867"/>
                      <a:pt x="10011" y="867"/>
                    </a:cubicBezTo>
                    <a:cubicBezTo>
                      <a:pt x="9973" y="905"/>
                      <a:pt x="10027" y="2255"/>
                      <a:pt x="10105" y="3213"/>
                    </a:cubicBezTo>
                    <a:cubicBezTo>
                      <a:pt x="10106" y="3226"/>
                      <a:pt x="9870" y="3282"/>
                      <a:pt x="9576" y="3342"/>
                    </a:cubicBezTo>
                    <a:lnTo>
                      <a:pt x="9047" y="3452"/>
                    </a:lnTo>
                    <a:lnTo>
                      <a:pt x="9044" y="3108"/>
                    </a:lnTo>
                    <a:cubicBezTo>
                      <a:pt x="9044" y="2921"/>
                      <a:pt x="9082" y="2487"/>
                      <a:pt x="9128" y="2152"/>
                    </a:cubicBezTo>
                    <a:cubicBezTo>
                      <a:pt x="9200" y="1625"/>
                      <a:pt x="9181" y="1422"/>
                      <a:pt x="9049" y="1422"/>
                    </a:cubicBezTo>
                    <a:cubicBezTo>
                      <a:pt x="9036" y="1422"/>
                      <a:pt x="9023" y="1424"/>
                      <a:pt x="9008" y="1428"/>
                    </a:cubicBezTo>
                    <a:cubicBezTo>
                      <a:pt x="9007" y="1428"/>
                      <a:pt x="9006" y="1428"/>
                      <a:pt x="9005" y="1428"/>
                    </a:cubicBezTo>
                    <a:cubicBezTo>
                      <a:pt x="8963" y="1428"/>
                      <a:pt x="8937" y="1225"/>
                      <a:pt x="8936" y="902"/>
                    </a:cubicBezTo>
                    <a:cubicBezTo>
                      <a:pt x="8935" y="621"/>
                      <a:pt x="8915" y="404"/>
                      <a:pt x="8892" y="404"/>
                    </a:cubicBezTo>
                    <a:cubicBezTo>
                      <a:pt x="8890" y="404"/>
                      <a:pt x="8889" y="405"/>
                      <a:pt x="8888" y="406"/>
                    </a:cubicBezTo>
                    <a:cubicBezTo>
                      <a:pt x="8862" y="431"/>
                      <a:pt x="8856" y="691"/>
                      <a:pt x="8873" y="981"/>
                    </a:cubicBezTo>
                    <a:cubicBezTo>
                      <a:pt x="8897" y="1437"/>
                      <a:pt x="8749" y="3067"/>
                      <a:pt x="8675" y="3141"/>
                    </a:cubicBezTo>
                    <a:cubicBezTo>
                      <a:pt x="8675" y="3141"/>
                      <a:pt x="8674" y="3141"/>
                      <a:pt x="8673" y="3141"/>
                    </a:cubicBezTo>
                    <a:cubicBezTo>
                      <a:pt x="8648" y="3141"/>
                      <a:pt x="8487" y="2987"/>
                      <a:pt x="8305" y="2792"/>
                    </a:cubicBezTo>
                    <a:lnTo>
                      <a:pt x="7958" y="2418"/>
                    </a:lnTo>
                    <a:lnTo>
                      <a:pt x="7940" y="1715"/>
                    </a:lnTo>
                    <a:cubicBezTo>
                      <a:pt x="7930" y="1330"/>
                      <a:pt x="7918" y="772"/>
                      <a:pt x="7914" y="486"/>
                    </a:cubicBezTo>
                    <a:cubicBezTo>
                      <a:pt x="7910" y="212"/>
                      <a:pt x="7890" y="1"/>
                      <a:pt x="7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5836700" y="4368700"/>
                <a:ext cx="7425" cy="148075"/>
              </a:xfrm>
              <a:custGeom>
                <a:avLst/>
                <a:gdLst/>
                <a:ahLst/>
                <a:cxnLst/>
                <a:rect l="l" t="t" r="r" b="b"/>
                <a:pathLst>
                  <a:path w="297" h="5923" extrusionOk="0">
                    <a:moveTo>
                      <a:pt x="12" y="1"/>
                    </a:moveTo>
                    <a:cubicBezTo>
                      <a:pt x="12" y="1"/>
                      <a:pt x="12" y="1"/>
                      <a:pt x="12" y="1"/>
                    </a:cubicBezTo>
                    <a:cubicBezTo>
                      <a:pt x="4" y="9"/>
                      <a:pt x="0" y="518"/>
                      <a:pt x="4" y="1138"/>
                    </a:cubicBezTo>
                    <a:cubicBezTo>
                      <a:pt x="13" y="2792"/>
                      <a:pt x="142" y="5217"/>
                      <a:pt x="250" y="5799"/>
                    </a:cubicBezTo>
                    <a:cubicBezTo>
                      <a:pt x="265" y="5880"/>
                      <a:pt x="275" y="5922"/>
                      <a:pt x="281" y="5922"/>
                    </a:cubicBezTo>
                    <a:cubicBezTo>
                      <a:pt x="297" y="5922"/>
                      <a:pt x="278" y="5616"/>
                      <a:pt x="225" y="4957"/>
                    </a:cubicBezTo>
                    <a:cubicBezTo>
                      <a:pt x="138" y="3910"/>
                      <a:pt x="95" y="2947"/>
                      <a:pt x="58" y="1319"/>
                    </a:cubicBezTo>
                    <a:cubicBezTo>
                      <a:pt x="42" y="592"/>
                      <a:pt x="22" y="1"/>
                      <a:pt x="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5751550" y="4467725"/>
                <a:ext cx="9950" cy="59225"/>
              </a:xfrm>
              <a:custGeom>
                <a:avLst/>
                <a:gdLst/>
                <a:ahLst/>
                <a:cxnLst/>
                <a:rect l="l" t="t" r="r" b="b"/>
                <a:pathLst>
                  <a:path w="398" h="2369" extrusionOk="0">
                    <a:moveTo>
                      <a:pt x="18" y="1"/>
                    </a:moveTo>
                    <a:lnTo>
                      <a:pt x="18" y="1"/>
                    </a:lnTo>
                    <a:cubicBezTo>
                      <a:pt x="0" y="1"/>
                      <a:pt x="32" y="334"/>
                      <a:pt x="90" y="742"/>
                    </a:cubicBezTo>
                    <a:cubicBezTo>
                      <a:pt x="241" y="1820"/>
                      <a:pt x="337" y="2368"/>
                      <a:pt x="375" y="2368"/>
                    </a:cubicBezTo>
                    <a:cubicBezTo>
                      <a:pt x="376" y="2368"/>
                      <a:pt x="378" y="2368"/>
                      <a:pt x="379" y="2366"/>
                    </a:cubicBezTo>
                    <a:cubicBezTo>
                      <a:pt x="397" y="2346"/>
                      <a:pt x="375" y="2131"/>
                      <a:pt x="327" y="1886"/>
                    </a:cubicBezTo>
                    <a:cubicBezTo>
                      <a:pt x="280" y="1642"/>
                      <a:pt x="198" y="1119"/>
                      <a:pt x="145" y="723"/>
                    </a:cubicBezTo>
                    <a:cubicBezTo>
                      <a:pt x="92" y="323"/>
                      <a:pt x="36" y="1"/>
                      <a:pt x="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5691600" y="4542175"/>
                <a:ext cx="33550" cy="235850"/>
              </a:xfrm>
              <a:custGeom>
                <a:avLst/>
                <a:gdLst/>
                <a:ahLst/>
                <a:cxnLst/>
                <a:rect l="l" t="t" r="r" b="b"/>
                <a:pathLst>
                  <a:path w="1342" h="9434" extrusionOk="0">
                    <a:moveTo>
                      <a:pt x="20" y="0"/>
                    </a:moveTo>
                    <a:lnTo>
                      <a:pt x="20" y="0"/>
                    </a:lnTo>
                    <a:cubicBezTo>
                      <a:pt x="4" y="0"/>
                      <a:pt x="0" y="198"/>
                      <a:pt x="21" y="498"/>
                    </a:cubicBezTo>
                    <a:cubicBezTo>
                      <a:pt x="122" y="2007"/>
                      <a:pt x="392" y="4127"/>
                      <a:pt x="812" y="6716"/>
                    </a:cubicBezTo>
                    <a:cubicBezTo>
                      <a:pt x="1105" y="8524"/>
                      <a:pt x="1277" y="9433"/>
                      <a:pt x="1323" y="9433"/>
                    </a:cubicBezTo>
                    <a:cubicBezTo>
                      <a:pt x="1324" y="9433"/>
                      <a:pt x="1325" y="9433"/>
                      <a:pt x="1326" y="9432"/>
                    </a:cubicBezTo>
                    <a:cubicBezTo>
                      <a:pt x="1342" y="9416"/>
                      <a:pt x="1319" y="9218"/>
                      <a:pt x="1271" y="8998"/>
                    </a:cubicBezTo>
                    <a:cubicBezTo>
                      <a:pt x="978" y="7632"/>
                      <a:pt x="408" y="3757"/>
                      <a:pt x="221" y="1869"/>
                    </a:cubicBezTo>
                    <a:cubicBezTo>
                      <a:pt x="142" y="1062"/>
                      <a:pt x="66" y="318"/>
                      <a:pt x="55" y="201"/>
                    </a:cubicBezTo>
                    <a:cubicBezTo>
                      <a:pt x="41" y="62"/>
                      <a:pt x="28"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5711600" y="4545900"/>
                <a:ext cx="28475" cy="234125"/>
              </a:xfrm>
              <a:custGeom>
                <a:avLst/>
                <a:gdLst/>
                <a:ahLst/>
                <a:cxnLst/>
                <a:rect l="l" t="t" r="r" b="b"/>
                <a:pathLst>
                  <a:path w="1139" h="9365" extrusionOk="0">
                    <a:moveTo>
                      <a:pt x="28" y="0"/>
                    </a:moveTo>
                    <a:cubicBezTo>
                      <a:pt x="26" y="0"/>
                      <a:pt x="25" y="1"/>
                      <a:pt x="23" y="3"/>
                    </a:cubicBezTo>
                    <a:cubicBezTo>
                      <a:pt x="0" y="24"/>
                      <a:pt x="118" y="1248"/>
                      <a:pt x="284" y="2724"/>
                    </a:cubicBezTo>
                    <a:cubicBezTo>
                      <a:pt x="843" y="7705"/>
                      <a:pt x="1053" y="9365"/>
                      <a:pt x="1117" y="9365"/>
                    </a:cubicBezTo>
                    <a:cubicBezTo>
                      <a:pt x="1138" y="9365"/>
                      <a:pt x="1136" y="9230"/>
                      <a:pt x="1107" y="9058"/>
                    </a:cubicBezTo>
                    <a:cubicBezTo>
                      <a:pt x="1039" y="8625"/>
                      <a:pt x="212" y="1471"/>
                      <a:pt x="93" y="272"/>
                    </a:cubicBezTo>
                    <a:cubicBezTo>
                      <a:pt x="78" y="114"/>
                      <a:pt x="49" y="0"/>
                      <a:pt x="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5854250" y="4406325"/>
                <a:ext cx="4425" cy="109900"/>
              </a:xfrm>
              <a:custGeom>
                <a:avLst/>
                <a:gdLst/>
                <a:ahLst/>
                <a:cxnLst/>
                <a:rect l="l" t="t" r="r" b="b"/>
                <a:pathLst>
                  <a:path w="177" h="4396" extrusionOk="0">
                    <a:moveTo>
                      <a:pt x="17" y="1"/>
                    </a:moveTo>
                    <a:cubicBezTo>
                      <a:pt x="16" y="1"/>
                      <a:pt x="16" y="1"/>
                      <a:pt x="15" y="2"/>
                    </a:cubicBezTo>
                    <a:cubicBezTo>
                      <a:pt x="0" y="16"/>
                      <a:pt x="18" y="947"/>
                      <a:pt x="55" y="2070"/>
                    </a:cubicBezTo>
                    <a:cubicBezTo>
                      <a:pt x="94" y="3195"/>
                      <a:pt x="116" y="4170"/>
                      <a:pt x="110" y="4235"/>
                    </a:cubicBezTo>
                    <a:cubicBezTo>
                      <a:pt x="103" y="4301"/>
                      <a:pt x="115" y="4373"/>
                      <a:pt x="137" y="4394"/>
                    </a:cubicBezTo>
                    <a:cubicBezTo>
                      <a:pt x="137" y="4395"/>
                      <a:pt x="138" y="4396"/>
                      <a:pt x="139" y="4396"/>
                    </a:cubicBezTo>
                    <a:cubicBezTo>
                      <a:pt x="176" y="4396"/>
                      <a:pt x="161" y="3395"/>
                      <a:pt x="98" y="1654"/>
                    </a:cubicBezTo>
                    <a:cubicBezTo>
                      <a:pt x="76" y="1046"/>
                      <a:pt x="55" y="423"/>
                      <a:pt x="50" y="264"/>
                    </a:cubicBezTo>
                    <a:cubicBezTo>
                      <a:pt x="45" y="112"/>
                      <a:pt x="31" y="1"/>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5731275" y="4546025"/>
                <a:ext cx="24975" cy="237075"/>
              </a:xfrm>
              <a:custGeom>
                <a:avLst/>
                <a:gdLst/>
                <a:ahLst/>
                <a:cxnLst/>
                <a:rect l="l" t="t" r="r" b="b"/>
                <a:pathLst>
                  <a:path w="999" h="9483" extrusionOk="0">
                    <a:moveTo>
                      <a:pt x="27" y="1"/>
                    </a:moveTo>
                    <a:cubicBezTo>
                      <a:pt x="26" y="1"/>
                      <a:pt x="25" y="1"/>
                      <a:pt x="25" y="2"/>
                    </a:cubicBezTo>
                    <a:cubicBezTo>
                      <a:pt x="1" y="25"/>
                      <a:pt x="21" y="604"/>
                      <a:pt x="68" y="1282"/>
                    </a:cubicBezTo>
                    <a:cubicBezTo>
                      <a:pt x="161" y="2624"/>
                      <a:pt x="341" y="4379"/>
                      <a:pt x="627" y="6737"/>
                    </a:cubicBezTo>
                    <a:cubicBezTo>
                      <a:pt x="727" y="7568"/>
                      <a:pt x="829" y="8529"/>
                      <a:pt x="854" y="8868"/>
                    </a:cubicBezTo>
                    <a:cubicBezTo>
                      <a:pt x="877" y="9206"/>
                      <a:pt x="914" y="9483"/>
                      <a:pt x="936" y="9483"/>
                    </a:cubicBezTo>
                    <a:cubicBezTo>
                      <a:pt x="998" y="9480"/>
                      <a:pt x="914" y="8511"/>
                      <a:pt x="671" y="6418"/>
                    </a:cubicBezTo>
                    <a:cubicBezTo>
                      <a:pt x="373" y="3846"/>
                      <a:pt x="226" y="2358"/>
                      <a:pt x="135" y="1011"/>
                    </a:cubicBezTo>
                    <a:cubicBezTo>
                      <a:pt x="97" y="448"/>
                      <a:pt x="49"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5755500" y="4546950"/>
                <a:ext cx="25950" cy="248100"/>
              </a:xfrm>
              <a:custGeom>
                <a:avLst/>
                <a:gdLst/>
                <a:ahLst/>
                <a:cxnLst/>
                <a:rect l="l" t="t" r="r" b="b"/>
                <a:pathLst>
                  <a:path w="1038" h="9924" extrusionOk="0">
                    <a:moveTo>
                      <a:pt x="19" y="1"/>
                    </a:moveTo>
                    <a:cubicBezTo>
                      <a:pt x="17" y="1"/>
                      <a:pt x="16" y="1"/>
                      <a:pt x="15" y="1"/>
                    </a:cubicBezTo>
                    <a:cubicBezTo>
                      <a:pt x="14" y="1"/>
                      <a:pt x="14" y="1"/>
                      <a:pt x="13" y="1"/>
                    </a:cubicBezTo>
                    <a:lnTo>
                      <a:pt x="13" y="1"/>
                    </a:lnTo>
                    <a:cubicBezTo>
                      <a:pt x="0" y="1"/>
                      <a:pt x="59" y="791"/>
                      <a:pt x="146" y="1754"/>
                    </a:cubicBezTo>
                    <a:cubicBezTo>
                      <a:pt x="481" y="5522"/>
                      <a:pt x="949" y="9923"/>
                      <a:pt x="1012" y="9923"/>
                    </a:cubicBezTo>
                    <a:cubicBezTo>
                      <a:pt x="1035" y="9923"/>
                      <a:pt x="1038" y="9851"/>
                      <a:pt x="1023" y="9763"/>
                    </a:cubicBezTo>
                    <a:cubicBezTo>
                      <a:pt x="956" y="9390"/>
                      <a:pt x="476" y="4729"/>
                      <a:pt x="286" y="2609"/>
                    </a:cubicBezTo>
                    <a:cubicBezTo>
                      <a:pt x="54" y="49"/>
                      <a:pt x="52" y="1"/>
                      <a:pt x="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5771725" y="4529725"/>
                <a:ext cx="30950" cy="261400"/>
              </a:xfrm>
              <a:custGeom>
                <a:avLst/>
                <a:gdLst/>
                <a:ahLst/>
                <a:cxnLst/>
                <a:rect l="l" t="t" r="r" b="b"/>
                <a:pathLst>
                  <a:path w="1238" h="10456" extrusionOk="0">
                    <a:moveTo>
                      <a:pt x="20" y="0"/>
                    </a:moveTo>
                    <a:cubicBezTo>
                      <a:pt x="18" y="0"/>
                      <a:pt x="16" y="3"/>
                      <a:pt x="13" y="5"/>
                    </a:cubicBezTo>
                    <a:cubicBezTo>
                      <a:pt x="1" y="15"/>
                      <a:pt x="6" y="193"/>
                      <a:pt x="25" y="402"/>
                    </a:cubicBezTo>
                    <a:cubicBezTo>
                      <a:pt x="82" y="1086"/>
                      <a:pt x="357" y="3273"/>
                      <a:pt x="641" y="5297"/>
                    </a:cubicBezTo>
                    <a:cubicBezTo>
                      <a:pt x="958" y="7575"/>
                      <a:pt x="1002" y="7959"/>
                      <a:pt x="1101" y="9399"/>
                    </a:cubicBezTo>
                    <a:cubicBezTo>
                      <a:pt x="1140" y="9982"/>
                      <a:pt x="1188" y="10456"/>
                      <a:pt x="1204" y="10456"/>
                    </a:cubicBezTo>
                    <a:cubicBezTo>
                      <a:pt x="1238" y="10456"/>
                      <a:pt x="1186" y="9613"/>
                      <a:pt x="1072" y="8299"/>
                    </a:cubicBezTo>
                    <a:cubicBezTo>
                      <a:pt x="1032" y="7819"/>
                      <a:pt x="865" y="6479"/>
                      <a:pt x="702" y="5315"/>
                    </a:cubicBezTo>
                    <a:cubicBezTo>
                      <a:pt x="538" y="4152"/>
                      <a:pt x="330" y="2554"/>
                      <a:pt x="240" y="1758"/>
                    </a:cubicBezTo>
                    <a:cubicBezTo>
                      <a:pt x="57" y="165"/>
                      <a:pt x="39"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5875175" y="4425700"/>
                <a:ext cx="4875" cy="89625"/>
              </a:xfrm>
              <a:custGeom>
                <a:avLst/>
                <a:gdLst/>
                <a:ahLst/>
                <a:cxnLst/>
                <a:rect l="l" t="t" r="r" b="b"/>
                <a:pathLst>
                  <a:path w="195" h="3585" extrusionOk="0">
                    <a:moveTo>
                      <a:pt x="123" y="1"/>
                    </a:moveTo>
                    <a:cubicBezTo>
                      <a:pt x="97" y="1"/>
                      <a:pt x="75" y="426"/>
                      <a:pt x="75" y="948"/>
                    </a:cubicBezTo>
                    <a:cubicBezTo>
                      <a:pt x="75" y="1469"/>
                      <a:pt x="54" y="2275"/>
                      <a:pt x="30" y="2740"/>
                    </a:cubicBezTo>
                    <a:cubicBezTo>
                      <a:pt x="6" y="3208"/>
                      <a:pt x="0" y="3585"/>
                      <a:pt x="18" y="3585"/>
                    </a:cubicBezTo>
                    <a:cubicBezTo>
                      <a:pt x="87" y="3585"/>
                      <a:pt x="194" y="2"/>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5799675" y="4518300"/>
                <a:ext cx="31750" cy="282600"/>
              </a:xfrm>
              <a:custGeom>
                <a:avLst/>
                <a:gdLst/>
                <a:ahLst/>
                <a:cxnLst/>
                <a:rect l="l" t="t" r="r" b="b"/>
                <a:pathLst>
                  <a:path w="1270" h="11304" extrusionOk="0">
                    <a:moveTo>
                      <a:pt x="21" y="1"/>
                    </a:moveTo>
                    <a:cubicBezTo>
                      <a:pt x="1" y="1"/>
                      <a:pt x="94" y="1107"/>
                      <a:pt x="228" y="2465"/>
                    </a:cubicBezTo>
                    <a:cubicBezTo>
                      <a:pt x="455" y="4782"/>
                      <a:pt x="754" y="7433"/>
                      <a:pt x="1076" y="10010"/>
                    </a:cubicBezTo>
                    <a:cubicBezTo>
                      <a:pt x="1212" y="11093"/>
                      <a:pt x="1237" y="11303"/>
                      <a:pt x="1250" y="11303"/>
                    </a:cubicBezTo>
                    <a:cubicBezTo>
                      <a:pt x="1254" y="11303"/>
                      <a:pt x="1257" y="11282"/>
                      <a:pt x="1262" y="11260"/>
                    </a:cubicBezTo>
                    <a:cubicBezTo>
                      <a:pt x="1270" y="11222"/>
                      <a:pt x="1202" y="10548"/>
                      <a:pt x="1107" y="9757"/>
                    </a:cubicBezTo>
                    <a:cubicBezTo>
                      <a:pt x="739" y="6683"/>
                      <a:pt x="465" y="4201"/>
                      <a:pt x="266" y="2145"/>
                    </a:cubicBezTo>
                    <a:cubicBezTo>
                      <a:pt x="151" y="965"/>
                      <a:pt x="41" y="1"/>
                      <a:pt x="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5890875" y="4449475"/>
                <a:ext cx="2275" cy="54350"/>
              </a:xfrm>
              <a:custGeom>
                <a:avLst/>
                <a:gdLst/>
                <a:ahLst/>
                <a:cxnLst/>
                <a:rect l="l" t="t" r="r" b="b"/>
                <a:pathLst>
                  <a:path w="91" h="2174" extrusionOk="0">
                    <a:moveTo>
                      <a:pt x="37" y="1"/>
                    </a:moveTo>
                    <a:cubicBezTo>
                      <a:pt x="15" y="1"/>
                      <a:pt x="1" y="588"/>
                      <a:pt x="2" y="1311"/>
                    </a:cubicBezTo>
                    <a:cubicBezTo>
                      <a:pt x="3" y="1867"/>
                      <a:pt x="12" y="2174"/>
                      <a:pt x="25" y="2174"/>
                    </a:cubicBezTo>
                    <a:cubicBezTo>
                      <a:pt x="30" y="2174"/>
                      <a:pt x="36" y="2125"/>
                      <a:pt x="42" y="2023"/>
                    </a:cubicBezTo>
                    <a:cubicBezTo>
                      <a:pt x="90" y="1246"/>
                      <a:pt x="88" y="1"/>
                      <a:pt x="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5827600" y="4515075"/>
                <a:ext cx="24425" cy="254500"/>
              </a:xfrm>
              <a:custGeom>
                <a:avLst/>
                <a:gdLst/>
                <a:ahLst/>
                <a:cxnLst/>
                <a:rect l="l" t="t" r="r" b="b"/>
                <a:pathLst>
                  <a:path w="977" h="10180" extrusionOk="0">
                    <a:moveTo>
                      <a:pt x="47" y="0"/>
                    </a:moveTo>
                    <a:cubicBezTo>
                      <a:pt x="0" y="0"/>
                      <a:pt x="9" y="254"/>
                      <a:pt x="73" y="1009"/>
                    </a:cubicBezTo>
                    <a:cubicBezTo>
                      <a:pt x="578" y="6920"/>
                      <a:pt x="894" y="10176"/>
                      <a:pt x="959" y="10179"/>
                    </a:cubicBezTo>
                    <a:cubicBezTo>
                      <a:pt x="977" y="10179"/>
                      <a:pt x="907" y="9311"/>
                      <a:pt x="805" y="8254"/>
                    </a:cubicBezTo>
                    <a:cubicBezTo>
                      <a:pt x="705" y="7192"/>
                      <a:pt x="501" y="4911"/>
                      <a:pt x="353" y="3180"/>
                    </a:cubicBezTo>
                    <a:cubicBezTo>
                      <a:pt x="206" y="1448"/>
                      <a:pt x="78" y="24"/>
                      <a:pt x="67" y="12"/>
                    </a:cubicBezTo>
                    <a:cubicBezTo>
                      <a:pt x="60" y="5"/>
                      <a:pt x="53" y="0"/>
                      <a:pt x="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5854000" y="4515500"/>
                <a:ext cx="16825" cy="211650"/>
              </a:xfrm>
              <a:custGeom>
                <a:avLst/>
                <a:gdLst/>
                <a:ahLst/>
                <a:cxnLst/>
                <a:rect l="l" t="t" r="r" b="b"/>
                <a:pathLst>
                  <a:path w="673" h="8466" extrusionOk="0">
                    <a:moveTo>
                      <a:pt x="45" y="0"/>
                    </a:moveTo>
                    <a:cubicBezTo>
                      <a:pt x="20" y="0"/>
                      <a:pt x="0" y="112"/>
                      <a:pt x="13" y="295"/>
                    </a:cubicBezTo>
                    <a:cubicBezTo>
                      <a:pt x="25" y="457"/>
                      <a:pt x="81" y="1426"/>
                      <a:pt x="137" y="2442"/>
                    </a:cubicBezTo>
                    <a:cubicBezTo>
                      <a:pt x="268" y="4828"/>
                      <a:pt x="578" y="8464"/>
                      <a:pt x="649" y="8465"/>
                    </a:cubicBezTo>
                    <a:cubicBezTo>
                      <a:pt x="672" y="8465"/>
                      <a:pt x="600" y="7445"/>
                      <a:pt x="493" y="6195"/>
                    </a:cubicBezTo>
                    <a:cubicBezTo>
                      <a:pt x="385" y="4944"/>
                      <a:pt x="255" y="3122"/>
                      <a:pt x="204" y="2136"/>
                    </a:cubicBezTo>
                    <a:cubicBezTo>
                      <a:pt x="152" y="1153"/>
                      <a:pt x="101" y="269"/>
                      <a:pt x="93" y="176"/>
                    </a:cubicBezTo>
                    <a:cubicBezTo>
                      <a:pt x="81" y="54"/>
                      <a:pt x="62"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5883650" y="4525025"/>
                <a:ext cx="12300" cy="214900"/>
              </a:xfrm>
              <a:custGeom>
                <a:avLst/>
                <a:gdLst/>
                <a:ahLst/>
                <a:cxnLst/>
                <a:rect l="l" t="t" r="r" b="b"/>
                <a:pathLst>
                  <a:path w="492" h="8596" extrusionOk="0">
                    <a:moveTo>
                      <a:pt x="19" y="0"/>
                    </a:moveTo>
                    <a:cubicBezTo>
                      <a:pt x="18" y="0"/>
                      <a:pt x="18" y="0"/>
                      <a:pt x="17" y="1"/>
                    </a:cubicBezTo>
                    <a:cubicBezTo>
                      <a:pt x="5" y="10"/>
                      <a:pt x="1" y="223"/>
                      <a:pt x="4" y="470"/>
                    </a:cubicBezTo>
                    <a:cubicBezTo>
                      <a:pt x="12" y="978"/>
                      <a:pt x="97" y="2718"/>
                      <a:pt x="184" y="4094"/>
                    </a:cubicBezTo>
                    <a:cubicBezTo>
                      <a:pt x="216" y="4606"/>
                      <a:pt x="283" y="5826"/>
                      <a:pt x="333" y="6809"/>
                    </a:cubicBezTo>
                    <a:cubicBezTo>
                      <a:pt x="383" y="7793"/>
                      <a:pt x="438" y="8595"/>
                      <a:pt x="457" y="8595"/>
                    </a:cubicBezTo>
                    <a:cubicBezTo>
                      <a:pt x="492" y="8595"/>
                      <a:pt x="423" y="7091"/>
                      <a:pt x="266" y="4447"/>
                    </a:cubicBezTo>
                    <a:cubicBezTo>
                      <a:pt x="175" y="2921"/>
                      <a:pt x="64" y="808"/>
                      <a:pt x="45" y="233"/>
                    </a:cubicBezTo>
                    <a:cubicBezTo>
                      <a:pt x="41" y="102"/>
                      <a:pt x="30"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5920200" y="4523300"/>
                <a:ext cx="4475" cy="194700"/>
              </a:xfrm>
              <a:custGeom>
                <a:avLst/>
                <a:gdLst/>
                <a:ahLst/>
                <a:cxnLst/>
                <a:rect l="l" t="t" r="r" b="b"/>
                <a:pathLst>
                  <a:path w="179" h="7788" extrusionOk="0">
                    <a:moveTo>
                      <a:pt x="147" y="1"/>
                    </a:moveTo>
                    <a:cubicBezTo>
                      <a:pt x="117" y="1"/>
                      <a:pt x="105" y="271"/>
                      <a:pt x="66" y="1713"/>
                    </a:cubicBezTo>
                    <a:cubicBezTo>
                      <a:pt x="0" y="4124"/>
                      <a:pt x="46" y="7680"/>
                      <a:pt x="144" y="7777"/>
                    </a:cubicBezTo>
                    <a:cubicBezTo>
                      <a:pt x="149" y="7782"/>
                      <a:pt x="153" y="7788"/>
                      <a:pt x="156" y="7788"/>
                    </a:cubicBezTo>
                    <a:cubicBezTo>
                      <a:pt x="178" y="7788"/>
                      <a:pt x="170" y="7581"/>
                      <a:pt x="111" y="5805"/>
                    </a:cubicBezTo>
                    <a:cubicBezTo>
                      <a:pt x="81" y="4916"/>
                      <a:pt x="81" y="3247"/>
                      <a:pt x="111" y="2102"/>
                    </a:cubicBezTo>
                    <a:cubicBezTo>
                      <a:pt x="141" y="956"/>
                      <a:pt x="160" y="11"/>
                      <a:pt x="153" y="4"/>
                    </a:cubicBezTo>
                    <a:cubicBezTo>
                      <a:pt x="151" y="2"/>
                      <a:pt x="149"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5944100" y="4532725"/>
                <a:ext cx="6825" cy="135200"/>
              </a:xfrm>
              <a:custGeom>
                <a:avLst/>
                <a:gdLst/>
                <a:ahLst/>
                <a:cxnLst/>
                <a:rect l="l" t="t" r="r" b="b"/>
                <a:pathLst>
                  <a:path w="273" h="5408" extrusionOk="0">
                    <a:moveTo>
                      <a:pt x="25" y="0"/>
                    </a:moveTo>
                    <a:cubicBezTo>
                      <a:pt x="1" y="0"/>
                      <a:pt x="3" y="720"/>
                      <a:pt x="27" y="1594"/>
                    </a:cubicBezTo>
                    <a:cubicBezTo>
                      <a:pt x="90" y="3839"/>
                      <a:pt x="183" y="5407"/>
                      <a:pt x="252" y="5407"/>
                    </a:cubicBezTo>
                    <a:cubicBezTo>
                      <a:pt x="254" y="5407"/>
                      <a:pt x="256" y="5406"/>
                      <a:pt x="257" y="5404"/>
                    </a:cubicBezTo>
                    <a:cubicBezTo>
                      <a:pt x="272" y="5384"/>
                      <a:pt x="259" y="5042"/>
                      <a:pt x="225" y="4634"/>
                    </a:cubicBezTo>
                    <a:cubicBezTo>
                      <a:pt x="148" y="3686"/>
                      <a:pt x="85" y="2161"/>
                      <a:pt x="74" y="956"/>
                    </a:cubicBezTo>
                    <a:cubicBezTo>
                      <a:pt x="70" y="431"/>
                      <a:pt x="47" y="2"/>
                      <a:pt x="25" y="0"/>
                    </a:cubicBezTo>
                    <a:cubicBezTo>
                      <a:pt x="25" y="0"/>
                      <a:pt x="25" y="0"/>
                      <a:pt x="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5978600" y="4571325"/>
                <a:ext cx="4350" cy="86825"/>
              </a:xfrm>
              <a:custGeom>
                <a:avLst/>
                <a:gdLst/>
                <a:ahLst/>
                <a:cxnLst/>
                <a:rect l="l" t="t" r="r" b="b"/>
                <a:pathLst>
                  <a:path w="174" h="3473" extrusionOk="0">
                    <a:moveTo>
                      <a:pt x="152" y="1"/>
                    </a:moveTo>
                    <a:cubicBezTo>
                      <a:pt x="151" y="1"/>
                      <a:pt x="150" y="1"/>
                      <a:pt x="149" y="2"/>
                    </a:cubicBezTo>
                    <a:cubicBezTo>
                      <a:pt x="129" y="22"/>
                      <a:pt x="97" y="411"/>
                      <a:pt x="77" y="875"/>
                    </a:cubicBezTo>
                    <a:cubicBezTo>
                      <a:pt x="25" y="2108"/>
                      <a:pt x="1" y="3472"/>
                      <a:pt x="30" y="3472"/>
                    </a:cubicBezTo>
                    <a:cubicBezTo>
                      <a:pt x="43" y="3472"/>
                      <a:pt x="71" y="2915"/>
                      <a:pt x="94" y="2239"/>
                    </a:cubicBezTo>
                    <a:cubicBezTo>
                      <a:pt x="116" y="1561"/>
                      <a:pt x="145" y="770"/>
                      <a:pt x="158" y="485"/>
                    </a:cubicBezTo>
                    <a:cubicBezTo>
                      <a:pt x="174" y="210"/>
                      <a:pt x="170"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5991000" y="4577000"/>
                <a:ext cx="2050" cy="73300"/>
              </a:xfrm>
              <a:custGeom>
                <a:avLst/>
                <a:gdLst/>
                <a:ahLst/>
                <a:cxnLst/>
                <a:rect l="l" t="t" r="r" b="b"/>
                <a:pathLst>
                  <a:path w="82" h="2932" extrusionOk="0">
                    <a:moveTo>
                      <a:pt x="65" y="1"/>
                    </a:moveTo>
                    <a:cubicBezTo>
                      <a:pt x="64" y="1"/>
                      <a:pt x="64" y="1"/>
                      <a:pt x="64" y="1"/>
                    </a:cubicBezTo>
                    <a:cubicBezTo>
                      <a:pt x="47" y="17"/>
                      <a:pt x="23" y="632"/>
                      <a:pt x="13" y="1366"/>
                    </a:cubicBezTo>
                    <a:cubicBezTo>
                      <a:pt x="1" y="2102"/>
                      <a:pt x="9" y="2796"/>
                      <a:pt x="30" y="2906"/>
                    </a:cubicBezTo>
                    <a:cubicBezTo>
                      <a:pt x="34" y="2923"/>
                      <a:pt x="37" y="2932"/>
                      <a:pt x="40" y="2932"/>
                    </a:cubicBezTo>
                    <a:cubicBezTo>
                      <a:pt x="55" y="2932"/>
                      <a:pt x="61" y="2697"/>
                      <a:pt x="54" y="2347"/>
                    </a:cubicBezTo>
                    <a:cubicBezTo>
                      <a:pt x="46" y="1925"/>
                      <a:pt x="50" y="1225"/>
                      <a:pt x="68" y="778"/>
                    </a:cubicBezTo>
                    <a:cubicBezTo>
                      <a:pt x="82" y="343"/>
                      <a:pt x="81"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6026900" y="4606275"/>
                <a:ext cx="2300" cy="19950"/>
              </a:xfrm>
              <a:custGeom>
                <a:avLst/>
                <a:gdLst/>
                <a:ahLst/>
                <a:cxnLst/>
                <a:rect l="l" t="t" r="r" b="b"/>
                <a:pathLst>
                  <a:path w="92" h="798" extrusionOk="0">
                    <a:moveTo>
                      <a:pt x="37" y="0"/>
                    </a:moveTo>
                    <a:cubicBezTo>
                      <a:pt x="16" y="0"/>
                      <a:pt x="1" y="210"/>
                      <a:pt x="2" y="476"/>
                    </a:cubicBezTo>
                    <a:cubicBezTo>
                      <a:pt x="3" y="679"/>
                      <a:pt x="14" y="797"/>
                      <a:pt x="28" y="797"/>
                    </a:cubicBezTo>
                    <a:cubicBezTo>
                      <a:pt x="33" y="797"/>
                      <a:pt x="38" y="783"/>
                      <a:pt x="44" y="754"/>
                    </a:cubicBezTo>
                    <a:cubicBezTo>
                      <a:pt x="92" y="500"/>
                      <a:pt x="88"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
            <p:cNvGrpSpPr/>
            <p:nvPr/>
          </p:nvGrpSpPr>
          <p:grpSpPr>
            <a:xfrm>
              <a:off x="8484975" y="4284038"/>
              <a:ext cx="766300" cy="1041475"/>
              <a:chOff x="2178600" y="1758925"/>
              <a:chExt cx="766300" cy="1041475"/>
            </a:xfrm>
          </p:grpSpPr>
          <p:sp>
            <p:nvSpPr>
              <p:cNvPr id="389" name="Google Shape;389;p3"/>
              <p:cNvSpPr/>
              <p:nvPr/>
            </p:nvSpPr>
            <p:spPr>
              <a:xfrm>
                <a:off x="2178600" y="1758925"/>
                <a:ext cx="766300" cy="1041475"/>
              </a:xfrm>
              <a:custGeom>
                <a:avLst/>
                <a:gdLst/>
                <a:ahLst/>
                <a:cxnLst/>
                <a:rect l="l" t="t" r="r" b="b"/>
                <a:pathLst>
                  <a:path w="30652" h="41659" extrusionOk="0">
                    <a:moveTo>
                      <a:pt x="17181" y="2262"/>
                    </a:moveTo>
                    <a:cubicBezTo>
                      <a:pt x="17192" y="2262"/>
                      <a:pt x="17202" y="2270"/>
                      <a:pt x="17212" y="2285"/>
                    </a:cubicBezTo>
                    <a:cubicBezTo>
                      <a:pt x="17250" y="2342"/>
                      <a:pt x="17239" y="2412"/>
                      <a:pt x="17187" y="2444"/>
                    </a:cubicBezTo>
                    <a:cubicBezTo>
                      <a:pt x="17139" y="2476"/>
                      <a:pt x="17102" y="2619"/>
                      <a:pt x="17105" y="2766"/>
                    </a:cubicBezTo>
                    <a:cubicBezTo>
                      <a:pt x="17109" y="2901"/>
                      <a:pt x="17096" y="2967"/>
                      <a:pt x="17065" y="2967"/>
                    </a:cubicBezTo>
                    <a:cubicBezTo>
                      <a:pt x="17055" y="2967"/>
                      <a:pt x="17043" y="2960"/>
                      <a:pt x="17029" y="2945"/>
                    </a:cubicBezTo>
                    <a:cubicBezTo>
                      <a:pt x="16971" y="2886"/>
                      <a:pt x="16977" y="2750"/>
                      <a:pt x="17045" y="2520"/>
                    </a:cubicBezTo>
                    <a:cubicBezTo>
                      <a:pt x="17097" y="2349"/>
                      <a:pt x="17143" y="2262"/>
                      <a:pt x="17181" y="2262"/>
                    </a:cubicBezTo>
                    <a:close/>
                    <a:moveTo>
                      <a:pt x="15820" y="2639"/>
                    </a:moveTo>
                    <a:lnTo>
                      <a:pt x="15946" y="2912"/>
                    </a:lnTo>
                    <a:cubicBezTo>
                      <a:pt x="16014" y="3059"/>
                      <a:pt x="16050" y="3207"/>
                      <a:pt x="16026" y="3234"/>
                    </a:cubicBezTo>
                    <a:cubicBezTo>
                      <a:pt x="16010" y="3251"/>
                      <a:pt x="15996" y="3259"/>
                      <a:pt x="15982" y="3259"/>
                    </a:cubicBezTo>
                    <a:cubicBezTo>
                      <a:pt x="15933" y="3259"/>
                      <a:pt x="15897" y="3152"/>
                      <a:pt x="15861" y="2917"/>
                    </a:cubicBezTo>
                    <a:lnTo>
                      <a:pt x="15820" y="2639"/>
                    </a:lnTo>
                    <a:close/>
                    <a:moveTo>
                      <a:pt x="16023" y="2249"/>
                    </a:moveTo>
                    <a:cubicBezTo>
                      <a:pt x="16064" y="2249"/>
                      <a:pt x="16134" y="2448"/>
                      <a:pt x="16223" y="2826"/>
                    </a:cubicBezTo>
                    <a:cubicBezTo>
                      <a:pt x="16277" y="3062"/>
                      <a:pt x="16301" y="3281"/>
                      <a:pt x="16275" y="3308"/>
                    </a:cubicBezTo>
                    <a:cubicBezTo>
                      <a:pt x="16270" y="3313"/>
                      <a:pt x="16264" y="3315"/>
                      <a:pt x="16258" y="3315"/>
                    </a:cubicBezTo>
                    <a:cubicBezTo>
                      <a:pt x="16168" y="3315"/>
                      <a:pt x="15982" y="2759"/>
                      <a:pt x="15983" y="2460"/>
                    </a:cubicBezTo>
                    <a:cubicBezTo>
                      <a:pt x="15985" y="2318"/>
                      <a:pt x="15999" y="2249"/>
                      <a:pt x="16023" y="2249"/>
                    </a:cubicBezTo>
                    <a:close/>
                    <a:moveTo>
                      <a:pt x="16164" y="1855"/>
                    </a:moveTo>
                    <a:cubicBezTo>
                      <a:pt x="16206" y="1855"/>
                      <a:pt x="16313" y="2109"/>
                      <a:pt x="16458" y="2623"/>
                    </a:cubicBezTo>
                    <a:cubicBezTo>
                      <a:pt x="16557" y="2972"/>
                      <a:pt x="16622" y="3285"/>
                      <a:pt x="16601" y="3306"/>
                    </a:cubicBezTo>
                    <a:cubicBezTo>
                      <a:pt x="16584" y="3323"/>
                      <a:pt x="16567" y="3332"/>
                      <a:pt x="16549" y="3332"/>
                    </a:cubicBezTo>
                    <a:cubicBezTo>
                      <a:pt x="16461" y="3332"/>
                      <a:pt x="16368" y="3115"/>
                      <a:pt x="16268" y="2679"/>
                    </a:cubicBezTo>
                    <a:cubicBezTo>
                      <a:pt x="16144" y="2133"/>
                      <a:pt x="16119" y="1855"/>
                      <a:pt x="16164" y="1855"/>
                    </a:cubicBezTo>
                    <a:close/>
                    <a:moveTo>
                      <a:pt x="16388" y="1922"/>
                    </a:moveTo>
                    <a:cubicBezTo>
                      <a:pt x="16412" y="1922"/>
                      <a:pt x="16517" y="2207"/>
                      <a:pt x="16684" y="2763"/>
                    </a:cubicBezTo>
                    <a:cubicBezTo>
                      <a:pt x="16772" y="3057"/>
                      <a:pt x="16849" y="3263"/>
                      <a:pt x="16868" y="3263"/>
                    </a:cubicBezTo>
                    <a:cubicBezTo>
                      <a:pt x="16871" y="3263"/>
                      <a:pt x="16872" y="3260"/>
                      <a:pt x="16872" y="3251"/>
                    </a:cubicBezTo>
                    <a:cubicBezTo>
                      <a:pt x="16876" y="3182"/>
                      <a:pt x="16806" y="2892"/>
                      <a:pt x="16715" y="2599"/>
                    </a:cubicBezTo>
                    <a:cubicBezTo>
                      <a:pt x="16560" y="2100"/>
                      <a:pt x="16527" y="1979"/>
                      <a:pt x="16594" y="1979"/>
                    </a:cubicBezTo>
                    <a:cubicBezTo>
                      <a:pt x="16611" y="1979"/>
                      <a:pt x="16635" y="1987"/>
                      <a:pt x="16665" y="1999"/>
                    </a:cubicBezTo>
                    <a:cubicBezTo>
                      <a:pt x="16792" y="2048"/>
                      <a:pt x="17006" y="3194"/>
                      <a:pt x="16917" y="3341"/>
                    </a:cubicBezTo>
                    <a:cubicBezTo>
                      <a:pt x="16896" y="3374"/>
                      <a:pt x="16876" y="3391"/>
                      <a:pt x="16855" y="3391"/>
                    </a:cubicBezTo>
                    <a:cubicBezTo>
                      <a:pt x="16782" y="3391"/>
                      <a:pt x="16697" y="3181"/>
                      <a:pt x="16558" y="2680"/>
                    </a:cubicBezTo>
                    <a:cubicBezTo>
                      <a:pt x="16417" y="2171"/>
                      <a:pt x="16367" y="1922"/>
                      <a:pt x="16388" y="1922"/>
                    </a:cubicBezTo>
                    <a:close/>
                    <a:moveTo>
                      <a:pt x="14472" y="3686"/>
                    </a:moveTo>
                    <a:cubicBezTo>
                      <a:pt x="14485" y="3686"/>
                      <a:pt x="14497" y="3691"/>
                      <a:pt x="14508" y="3701"/>
                    </a:cubicBezTo>
                    <a:cubicBezTo>
                      <a:pt x="14531" y="3724"/>
                      <a:pt x="14508" y="3781"/>
                      <a:pt x="14451" y="3837"/>
                    </a:cubicBezTo>
                    <a:cubicBezTo>
                      <a:pt x="14419" y="3869"/>
                      <a:pt x="14393" y="3886"/>
                      <a:pt x="14376" y="3886"/>
                    </a:cubicBezTo>
                    <a:cubicBezTo>
                      <a:pt x="14362" y="3886"/>
                      <a:pt x="14354" y="3875"/>
                      <a:pt x="14354" y="3855"/>
                    </a:cubicBezTo>
                    <a:cubicBezTo>
                      <a:pt x="14352" y="3768"/>
                      <a:pt x="14417" y="3686"/>
                      <a:pt x="14472" y="3686"/>
                    </a:cubicBezTo>
                    <a:close/>
                    <a:moveTo>
                      <a:pt x="12438" y="3756"/>
                    </a:moveTo>
                    <a:cubicBezTo>
                      <a:pt x="12528" y="3756"/>
                      <a:pt x="12565" y="3770"/>
                      <a:pt x="12520" y="3789"/>
                    </a:cubicBezTo>
                    <a:cubicBezTo>
                      <a:pt x="12272" y="3889"/>
                      <a:pt x="11857" y="3992"/>
                      <a:pt x="11739" y="3992"/>
                    </a:cubicBezTo>
                    <a:cubicBezTo>
                      <a:pt x="11713" y="3992"/>
                      <a:pt x="11701" y="3987"/>
                      <a:pt x="11708" y="3976"/>
                    </a:cubicBezTo>
                    <a:cubicBezTo>
                      <a:pt x="11759" y="3891"/>
                      <a:pt x="12211" y="3756"/>
                      <a:pt x="12438" y="3756"/>
                    </a:cubicBezTo>
                    <a:close/>
                    <a:moveTo>
                      <a:pt x="14804" y="3657"/>
                    </a:moveTo>
                    <a:cubicBezTo>
                      <a:pt x="14829" y="3657"/>
                      <a:pt x="14843" y="3673"/>
                      <a:pt x="14843" y="3707"/>
                    </a:cubicBezTo>
                    <a:cubicBezTo>
                      <a:pt x="14843" y="3797"/>
                      <a:pt x="14338" y="4391"/>
                      <a:pt x="14264" y="4391"/>
                    </a:cubicBezTo>
                    <a:cubicBezTo>
                      <a:pt x="14127" y="4391"/>
                      <a:pt x="14189" y="4236"/>
                      <a:pt x="14439" y="3951"/>
                    </a:cubicBezTo>
                    <a:cubicBezTo>
                      <a:pt x="14605" y="3763"/>
                      <a:pt x="14741" y="3657"/>
                      <a:pt x="14804" y="3657"/>
                    </a:cubicBezTo>
                    <a:close/>
                    <a:moveTo>
                      <a:pt x="11056" y="3995"/>
                    </a:moveTo>
                    <a:cubicBezTo>
                      <a:pt x="11100" y="3995"/>
                      <a:pt x="11053" y="4061"/>
                      <a:pt x="10949" y="4149"/>
                    </a:cubicBezTo>
                    <a:cubicBezTo>
                      <a:pt x="10713" y="4344"/>
                      <a:pt x="9383" y="4745"/>
                      <a:pt x="9053" y="4745"/>
                    </a:cubicBezTo>
                    <a:cubicBezTo>
                      <a:pt x="9006" y="4745"/>
                      <a:pt x="8979" y="4737"/>
                      <a:pt x="8979" y="4718"/>
                    </a:cubicBezTo>
                    <a:cubicBezTo>
                      <a:pt x="8976" y="4626"/>
                      <a:pt x="10768" y="4003"/>
                      <a:pt x="11054" y="3995"/>
                    </a:cubicBezTo>
                    <a:cubicBezTo>
                      <a:pt x="11055" y="3995"/>
                      <a:pt x="11055" y="3995"/>
                      <a:pt x="11056" y="3995"/>
                    </a:cubicBezTo>
                    <a:close/>
                    <a:moveTo>
                      <a:pt x="10426" y="4491"/>
                    </a:moveTo>
                    <a:cubicBezTo>
                      <a:pt x="10470" y="4491"/>
                      <a:pt x="10414" y="4539"/>
                      <a:pt x="10297" y="4637"/>
                    </a:cubicBezTo>
                    <a:cubicBezTo>
                      <a:pt x="10178" y="4734"/>
                      <a:pt x="10007" y="4791"/>
                      <a:pt x="9828" y="4791"/>
                    </a:cubicBezTo>
                    <a:cubicBezTo>
                      <a:pt x="9820" y="4791"/>
                      <a:pt x="9812" y="4791"/>
                      <a:pt x="9804" y="4791"/>
                    </a:cubicBezTo>
                    <a:cubicBezTo>
                      <a:pt x="9511" y="4783"/>
                      <a:pt x="9515" y="4780"/>
                      <a:pt x="9954" y="4633"/>
                    </a:cubicBezTo>
                    <a:cubicBezTo>
                      <a:pt x="10238" y="4538"/>
                      <a:pt x="10381" y="4491"/>
                      <a:pt x="10426" y="4491"/>
                    </a:cubicBezTo>
                    <a:close/>
                    <a:moveTo>
                      <a:pt x="13846" y="3665"/>
                    </a:moveTo>
                    <a:cubicBezTo>
                      <a:pt x="13961" y="3665"/>
                      <a:pt x="14028" y="3683"/>
                      <a:pt x="14028" y="3722"/>
                    </a:cubicBezTo>
                    <a:cubicBezTo>
                      <a:pt x="14028" y="3931"/>
                      <a:pt x="13660" y="4081"/>
                      <a:pt x="12179" y="4470"/>
                    </a:cubicBezTo>
                    <a:cubicBezTo>
                      <a:pt x="11327" y="4693"/>
                      <a:pt x="10605" y="4859"/>
                      <a:pt x="10492" y="4859"/>
                    </a:cubicBezTo>
                    <a:cubicBezTo>
                      <a:pt x="10485" y="4859"/>
                      <a:pt x="10480" y="4858"/>
                      <a:pt x="10478" y="4856"/>
                    </a:cubicBezTo>
                    <a:cubicBezTo>
                      <a:pt x="10384" y="4763"/>
                      <a:pt x="11146" y="4546"/>
                      <a:pt x="13687" y="3941"/>
                    </a:cubicBezTo>
                    <a:cubicBezTo>
                      <a:pt x="13793" y="3916"/>
                      <a:pt x="13868" y="3880"/>
                      <a:pt x="13849" y="3863"/>
                    </a:cubicBezTo>
                    <a:cubicBezTo>
                      <a:pt x="13848" y="3862"/>
                      <a:pt x="13846" y="3862"/>
                      <a:pt x="13843" y="3862"/>
                    </a:cubicBezTo>
                    <a:cubicBezTo>
                      <a:pt x="13709" y="3862"/>
                      <a:pt x="11576" y="4354"/>
                      <a:pt x="10974" y="4525"/>
                    </a:cubicBezTo>
                    <a:cubicBezTo>
                      <a:pt x="10935" y="4536"/>
                      <a:pt x="10909" y="4542"/>
                      <a:pt x="10895" y="4542"/>
                    </a:cubicBezTo>
                    <a:cubicBezTo>
                      <a:pt x="10862" y="4542"/>
                      <a:pt x="10900" y="4507"/>
                      <a:pt x="11014" y="4423"/>
                    </a:cubicBezTo>
                    <a:cubicBezTo>
                      <a:pt x="11422" y="4123"/>
                      <a:pt x="13257" y="3665"/>
                      <a:pt x="13846" y="3665"/>
                    </a:cubicBezTo>
                    <a:close/>
                    <a:moveTo>
                      <a:pt x="18947" y="4656"/>
                    </a:moveTo>
                    <a:cubicBezTo>
                      <a:pt x="18962" y="4656"/>
                      <a:pt x="18983" y="4671"/>
                      <a:pt x="19012" y="4700"/>
                    </a:cubicBezTo>
                    <a:cubicBezTo>
                      <a:pt x="19086" y="4773"/>
                      <a:pt x="19086" y="4823"/>
                      <a:pt x="19012" y="4896"/>
                    </a:cubicBezTo>
                    <a:cubicBezTo>
                      <a:pt x="18984" y="4924"/>
                      <a:pt x="18963" y="4939"/>
                      <a:pt x="18948" y="4939"/>
                    </a:cubicBezTo>
                    <a:cubicBezTo>
                      <a:pt x="18922" y="4939"/>
                      <a:pt x="18913" y="4895"/>
                      <a:pt x="18913" y="4797"/>
                    </a:cubicBezTo>
                    <a:cubicBezTo>
                      <a:pt x="18913" y="4700"/>
                      <a:pt x="18921" y="4656"/>
                      <a:pt x="18947" y="4656"/>
                    </a:cubicBezTo>
                    <a:close/>
                    <a:moveTo>
                      <a:pt x="13735" y="4151"/>
                    </a:moveTo>
                    <a:cubicBezTo>
                      <a:pt x="13836" y="4151"/>
                      <a:pt x="13865" y="4194"/>
                      <a:pt x="13848" y="4321"/>
                    </a:cubicBezTo>
                    <a:cubicBezTo>
                      <a:pt x="13826" y="4475"/>
                      <a:pt x="13701" y="4523"/>
                      <a:pt x="12805" y="4724"/>
                    </a:cubicBezTo>
                    <a:cubicBezTo>
                      <a:pt x="12108" y="4879"/>
                      <a:pt x="11640" y="4955"/>
                      <a:pt x="11378" y="4955"/>
                    </a:cubicBezTo>
                    <a:cubicBezTo>
                      <a:pt x="11254" y="4955"/>
                      <a:pt x="11176" y="4938"/>
                      <a:pt x="11142" y="4904"/>
                    </a:cubicBezTo>
                    <a:cubicBezTo>
                      <a:pt x="11086" y="4847"/>
                      <a:pt x="13432" y="4165"/>
                      <a:pt x="13726" y="4151"/>
                    </a:cubicBezTo>
                    <a:cubicBezTo>
                      <a:pt x="13729" y="4151"/>
                      <a:pt x="13732" y="4151"/>
                      <a:pt x="13735" y="4151"/>
                    </a:cubicBezTo>
                    <a:close/>
                    <a:moveTo>
                      <a:pt x="8774" y="4809"/>
                    </a:moveTo>
                    <a:cubicBezTo>
                      <a:pt x="8815" y="4809"/>
                      <a:pt x="8809" y="4833"/>
                      <a:pt x="8733" y="4883"/>
                    </a:cubicBezTo>
                    <a:cubicBezTo>
                      <a:pt x="8668" y="4924"/>
                      <a:pt x="8558" y="4958"/>
                      <a:pt x="8492" y="4958"/>
                    </a:cubicBezTo>
                    <a:cubicBezTo>
                      <a:pt x="8491" y="4958"/>
                      <a:pt x="8489" y="4958"/>
                      <a:pt x="8488" y="4958"/>
                    </a:cubicBezTo>
                    <a:cubicBezTo>
                      <a:pt x="8408" y="4954"/>
                      <a:pt x="8424" y="4927"/>
                      <a:pt x="8528" y="4883"/>
                    </a:cubicBezTo>
                    <a:cubicBezTo>
                      <a:pt x="8643" y="4833"/>
                      <a:pt x="8732" y="4809"/>
                      <a:pt x="8774" y="4809"/>
                    </a:cubicBezTo>
                    <a:close/>
                    <a:moveTo>
                      <a:pt x="18460" y="4471"/>
                    </a:moveTo>
                    <a:cubicBezTo>
                      <a:pt x="18516" y="4471"/>
                      <a:pt x="18588" y="4492"/>
                      <a:pt x="18615" y="4519"/>
                    </a:cubicBezTo>
                    <a:cubicBezTo>
                      <a:pt x="18675" y="4583"/>
                      <a:pt x="18524" y="5008"/>
                      <a:pt x="18445" y="5008"/>
                    </a:cubicBezTo>
                    <a:cubicBezTo>
                      <a:pt x="18442" y="5008"/>
                      <a:pt x="18438" y="5007"/>
                      <a:pt x="18434" y="5005"/>
                    </a:cubicBezTo>
                    <a:cubicBezTo>
                      <a:pt x="18323" y="4936"/>
                      <a:pt x="18345" y="4471"/>
                      <a:pt x="18460" y="4471"/>
                    </a:cubicBezTo>
                    <a:close/>
                    <a:moveTo>
                      <a:pt x="13556" y="4648"/>
                    </a:moveTo>
                    <a:cubicBezTo>
                      <a:pt x="13625" y="4648"/>
                      <a:pt x="13607" y="4682"/>
                      <a:pt x="13501" y="4760"/>
                    </a:cubicBezTo>
                    <a:cubicBezTo>
                      <a:pt x="13416" y="4824"/>
                      <a:pt x="13266" y="4880"/>
                      <a:pt x="13175" y="4883"/>
                    </a:cubicBezTo>
                    <a:cubicBezTo>
                      <a:pt x="13037" y="4887"/>
                      <a:pt x="13032" y="4898"/>
                      <a:pt x="13147" y="4944"/>
                    </a:cubicBezTo>
                    <a:cubicBezTo>
                      <a:pt x="13225" y="4976"/>
                      <a:pt x="13048" y="5006"/>
                      <a:pt x="12756" y="5013"/>
                    </a:cubicBezTo>
                    <a:cubicBezTo>
                      <a:pt x="12712" y="5014"/>
                      <a:pt x="12669" y="5014"/>
                      <a:pt x="12628" y="5014"/>
                    </a:cubicBezTo>
                    <a:cubicBezTo>
                      <a:pt x="12403" y="5014"/>
                      <a:pt x="12252" y="4999"/>
                      <a:pt x="12272" y="4976"/>
                    </a:cubicBezTo>
                    <a:cubicBezTo>
                      <a:pt x="12326" y="4919"/>
                      <a:pt x="13334" y="4658"/>
                      <a:pt x="13539" y="4649"/>
                    </a:cubicBezTo>
                    <a:cubicBezTo>
                      <a:pt x="13545" y="4648"/>
                      <a:pt x="13551" y="4648"/>
                      <a:pt x="13556" y="4648"/>
                    </a:cubicBezTo>
                    <a:close/>
                    <a:moveTo>
                      <a:pt x="13803" y="4670"/>
                    </a:moveTo>
                    <a:cubicBezTo>
                      <a:pt x="13826" y="4670"/>
                      <a:pt x="13850" y="4690"/>
                      <a:pt x="13876" y="4730"/>
                    </a:cubicBezTo>
                    <a:cubicBezTo>
                      <a:pt x="13923" y="4803"/>
                      <a:pt x="13889" y="4886"/>
                      <a:pt x="13774" y="4980"/>
                    </a:cubicBezTo>
                    <a:cubicBezTo>
                      <a:pt x="13663" y="5074"/>
                      <a:pt x="13542" y="5124"/>
                      <a:pt x="13463" y="5124"/>
                    </a:cubicBezTo>
                    <a:cubicBezTo>
                      <a:pt x="13409" y="5124"/>
                      <a:pt x="13374" y="5101"/>
                      <a:pt x="13374" y="5051"/>
                    </a:cubicBezTo>
                    <a:cubicBezTo>
                      <a:pt x="13374" y="5006"/>
                      <a:pt x="13493" y="4936"/>
                      <a:pt x="13639" y="4892"/>
                    </a:cubicBezTo>
                    <a:cubicBezTo>
                      <a:pt x="13786" y="4849"/>
                      <a:pt x="13856" y="4812"/>
                      <a:pt x="13797" y="4807"/>
                    </a:cubicBezTo>
                    <a:cubicBezTo>
                      <a:pt x="13741" y="4804"/>
                      <a:pt x="13717" y="4757"/>
                      <a:pt x="13749" y="4710"/>
                    </a:cubicBezTo>
                    <a:cubicBezTo>
                      <a:pt x="13766" y="4683"/>
                      <a:pt x="13784" y="4670"/>
                      <a:pt x="13803" y="4670"/>
                    </a:cubicBezTo>
                    <a:close/>
                    <a:moveTo>
                      <a:pt x="14145" y="5043"/>
                    </a:moveTo>
                    <a:cubicBezTo>
                      <a:pt x="14167" y="5043"/>
                      <a:pt x="14202" y="5074"/>
                      <a:pt x="14230" y="5125"/>
                    </a:cubicBezTo>
                    <a:cubicBezTo>
                      <a:pt x="14258" y="5172"/>
                      <a:pt x="14242" y="5205"/>
                      <a:pt x="14194" y="5205"/>
                    </a:cubicBezTo>
                    <a:cubicBezTo>
                      <a:pt x="14145" y="5205"/>
                      <a:pt x="14108" y="5170"/>
                      <a:pt x="14108" y="5125"/>
                    </a:cubicBezTo>
                    <a:cubicBezTo>
                      <a:pt x="14108" y="5074"/>
                      <a:pt x="14123" y="5043"/>
                      <a:pt x="14145" y="5043"/>
                    </a:cubicBezTo>
                    <a:close/>
                    <a:moveTo>
                      <a:pt x="18712" y="4816"/>
                    </a:moveTo>
                    <a:cubicBezTo>
                      <a:pt x="18717" y="4816"/>
                      <a:pt x="18723" y="4818"/>
                      <a:pt x="18727" y="4823"/>
                    </a:cubicBezTo>
                    <a:cubicBezTo>
                      <a:pt x="18745" y="4840"/>
                      <a:pt x="18718" y="4960"/>
                      <a:pt x="18667" y="5091"/>
                    </a:cubicBezTo>
                    <a:cubicBezTo>
                      <a:pt x="18627" y="5190"/>
                      <a:pt x="18584" y="5250"/>
                      <a:pt x="18557" y="5250"/>
                    </a:cubicBezTo>
                    <a:cubicBezTo>
                      <a:pt x="18548" y="5250"/>
                      <a:pt x="18541" y="5244"/>
                      <a:pt x="18536" y="5231"/>
                    </a:cubicBezTo>
                    <a:cubicBezTo>
                      <a:pt x="18499" y="5133"/>
                      <a:pt x="18642" y="4816"/>
                      <a:pt x="18712" y="4816"/>
                    </a:cubicBezTo>
                    <a:close/>
                    <a:moveTo>
                      <a:pt x="15395" y="3749"/>
                    </a:moveTo>
                    <a:cubicBezTo>
                      <a:pt x="15541" y="3749"/>
                      <a:pt x="15740" y="3779"/>
                      <a:pt x="16038" y="3830"/>
                    </a:cubicBezTo>
                    <a:cubicBezTo>
                      <a:pt x="16324" y="3880"/>
                      <a:pt x="16551" y="3944"/>
                      <a:pt x="16551" y="3976"/>
                    </a:cubicBezTo>
                    <a:cubicBezTo>
                      <a:pt x="16551" y="4189"/>
                      <a:pt x="16283" y="4874"/>
                      <a:pt x="16121" y="5077"/>
                    </a:cubicBezTo>
                    <a:cubicBezTo>
                      <a:pt x="15977" y="5257"/>
                      <a:pt x="15910" y="5304"/>
                      <a:pt x="15676" y="5304"/>
                    </a:cubicBezTo>
                    <a:cubicBezTo>
                      <a:pt x="15622" y="5304"/>
                      <a:pt x="15559" y="5301"/>
                      <a:pt x="15483" y="5297"/>
                    </a:cubicBezTo>
                    <a:cubicBezTo>
                      <a:pt x="15240" y="5283"/>
                      <a:pt x="15028" y="5260"/>
                      <a:pt x="15011" y="5244"/>
                    </a:cubicBezTo>
                    <a:cubicBezTo>
                      <a:pt x="14992" y="5228"/>
                      <a:pt x="15069" y="5093"/>
                      <a:pt x="15178" y="4946"/>
                    </a:cubicBezTo>
                    <a:cubicBezTo>
                      <a:pt x="15428" y="4611"/>
                      <a:pt x="15510" y="4472"/>
                      <a:pt x="15456" y="4472"/>
                    </a:cubicBezTo>
                    <a:cubicBezTo>
                      <a:pt x="15435" y="4472"/>
                      <a:pt x="15300" y="4634"/>
                      <a:pt x="15154" y="4839"/>
                    </a:cubicBezTo>
                    <a:cubicBezTo>
                      <a:pt x="14988" y="5071"/>
                      <a:pt x="14809" y="5223"/>
                      <a:pt x="14724" y="5223"/>
                    </a:cubicBezTo>
                    <a:cubicBezTo>
                      <a:pt x="14692" y="5223"/>
                      <a:pt x="14674" y="5202"/>
                      <a:pt x="14674" y="5157"/>
                    </a:cubicBezTo>
                    <a:cubicBezTo>
                      <a:pt x="14674" y="5125"/>
                      <a:pt x="14897" y="4823"/>
                      <a:pt x="15171" y="4479"/>
                    </a:cubicBezTo>
                    <a:lnTo>
                      <a:pt x="15668" y="3861"/>
                    </a:lnTo>
                    <a:lnTo>
                      <a:pt x="15151" y="4419"/>
                    </a:lnTo>
                    <a:lnTo>
                      <a:pt x="14634" y="4978"/>
                    </a:lnTo>
                    <a:lnTo>
                      <a:pt x="14471" y="4799"/>
                    </a:lnTo>
                    <a:cubicBezTo>
                      <a:pt x="14309" y="4619"/>
                      <a:pt x="14309" y="4619"/>
                      <a:pt x="14467" y="4506"/>
                    </a:cubicBezTo>
                    <a:cubicBezTo>
                      <a:pt x="14552" y="4444"/>
                      <a:pt x="14703" y="4388"/>
                      <a:pt x="14793" y="4384"/>
                    </a:cubicBezTo>
                    <a:cubicBezTo>
                      <a:pt x="14932" y="4377"/>
                      <a:pt x="14935" y="4369"/>
                      <a:pt x="14818" y="4339"/>
                    </a:cubicBezTo>
                    <a:cubicBezTo>
                      <a:pt x="14693" y="4308"/>
                      <a:pt x="14701" y="4270"/>
                      <a:pt x="14899" y="4027"/>
                    </a:cubicBezTo>
                    <a:cubicBezTo>
                      <a:pt x="15057" y="3830"/>
                      <a:pt x="15154" y="3749"/>
                      <a:pt x="15395" y="3749"/>
                    </a:cubicBezTo>
                    <a:close/>
                    <a:moveTo>
                      <a:pt x="16276" y="5043"/>
                    </a:moveTo>
                    <a:cubicBezTo>
                      <a:pt x="16284" y="5043"/>
                      <a:pt x="16272" y="5117"/>
                      <a:pt x="16249" y="5205"/>
                    </a:cubicBezTo>
                    <a:cubicBezTo>
                      <a:pt x="16223" y="5305"/>
                      <a:pt x="16154" y="5373"/>
                      <a:pt x="16108" y="5373"/>
                    </a:cubicBezTo>
                    <a:cubicBezTo>
                      <a:pt x="16082" y="5373"/>
                      <a:pt x="16063" y="5352"/>
                      <a:pt x="16063" y="5304"/>
                    </a:cubicBezTo>
                    <a:cubicBezTo>
                      <a:pt x="16063" y="5247"/>
                      <a:pt x="16229" y="5043"/>
                      <a:pt x="16276" y="5043"/>
                    </a:cubicBezTo>
                    <a:close/>
                    <a:moveTo>
                      <a:pt x="14028" y="5287"/>
                    </a:moveTo>
                    <a:cubicBezTo>
                      <a:pt x="14167" y="5287"/>
                      <a:pt x="14272" y="5300"/>
                      <a:pt x="14272" y="5319"/>
                    </a:cubicBezTo>
                    <a:cubicBezTo>
                      <a:pt x="14272" y="5338"/>
                      <a:pt x="14165" y="5367"/>
                      <a:pt x="14028" y="5388"/>
                    </a:cubicBezTo>
                    <a:cubicBezTo>
                      <a:pt x="13985" y="5395"/>
                      <a:pt x="13945" y="5398"/>
                      <a:pt x="13911" y="5398"/>
                    </a:cubicBezTo>
                    <a:cubicBezTo>
                      <a:pt x="13834" y="5398"/>
                      <a:pt x="13783" y="5383"/>
                      <a:pt x="13783" y="5355"/>
                    </a:cubicBezTo>
                    <a:cubicBezTo>
                      <a:pt x="13783" y="5315"/>
                      <a:pt x="13889" y="5287"/>
                      <a:pt x="14028" y="5287"/>
                    </a:cubicBezTo>
                    <a:close/>
                    <a:moveTo>
                      <a:pt x="10752" y="4963"/>
                    </a:moveTo>
                    <a:cubicBezTo>
                      <a:pt x="10848" y="4963"/>
                      <a:pt x="10985" y="4986"/>
                      <a:pt x="11057" y="5014"/>
                    </a:cubicBezTo>
                    <a:cubicBezTo>
                      <a:pt x="11153" y="5049"/>
                      <a:pt x="10973" y="5132"/>
                      <a:pt x="10517" y="5259"/>
                    </a:cubicBezTo>
                    <a:cubicBezTo>
                      <a:pt x="10061" y="5386"/>
                      <a:pt x="9882" y="5438"/>
                      <a:pt x="9826" y="5438"/>
                    </a:cubicBezTo>
                    <a:cubicBezTo>
                      <a:pt x="9783" y="5438"/>
                      <a:pt x="9809" y="5409"/>
                      <a:pt x="9839" y="5360"/>
                    </a:cubicBezTo>
                    <a:cubicBezTo>
                      <a:pt x="9916" y="5235"/>
                      <a:pt x="10525" y="4964"/>
                      <a:pt x="10737" y="4963"/>
                    </a:cubicBezTo>
                    <a:cubicBezTo>
                      <a:pt x="10742" y="4963"/>
                      <a:pt x="10747" y="4963"/>
                      <a:pt x="10752" y="4963"/>
                    </a:cubicBezTo>
                    <a:close/>
                    <a:moveTo>
                      <a:pt x="19281" y="4797"/>
                    </a:moveTo>
                    <a:cubicBezTo>
                      <a:pt x="19346" y="4797"/>
                      <a:pt x="19404" y="4837"/>
                      <a:pt x="19404" y="4883"/>
                    </a:cubicBezTo>
                    <a:cubicBezTo>
                      <a:pt x="19404" y="4930"/>
                      <a:pt x="19342" y="5108"/>
                      <a:pt x="19269" y="5271"/>
                    </a:cubicBezTo>
                    <a:cubicBezTo>
                      <a:pt x="19199" y="5426"/>
                      <a:pt x="19164" y="5497"/>
                      <a:pt x="19141" y="5497"/>
                    </a:cubicBezTo>
                    <a:cubicBezTo>
                      <a:pt x="19123" y="5497"/>
                      <a:pt x="19113" y="5454"/>
                      <a:pt x="19099" y="5375"/>
                    </a:cubicBezTo>
                    <a:cubicBezTo>
                      <a:pt x="19049" y="5098"/>
                      <a:pt x="19144" y="4797"/>
                      <a:pt x="19281" y="4797"/>
                    </a:cubicBezTo>
                    <a:close/>
                    <a:moveTo>
                      <a:pt x="16819" y="3984"/>
                    </a:moveTo>
                    <a:cubicBezTo>
                      <a:pt x="16883" y="3984"/>
                      <a:pt x="17056" y="4023"/>
                      <a:pt x="17211" y="4071"/>
                    </a:cubicBezTo>
                    <a:cubicBezTo>
                      <a:pt x="17902" y="4290"/>
                      <a:pt x="17936" y="4313"/>
                      <a:pt x="17936" y="4586"/>
                    </a:cubicBezTo>
                    <a:cubicBezTo>
                      <a:pt x="17936" y="4724"/>
                      <a:pt x="17973" y="4970"/>
                      <a:pt x="18017" y="5125"/>
                    </a:cubicBezTo>
                    <a:cubicBezTo>
                      <a:pt x="18098" y="5404"/>
                      <a:pt x="18063" y="5513"/>
                      <a:pt x="17846" y="5513"/>
                    </a:cubicBezTo>
                    <a:cubicBezTo>
                      <a:pt x="17785" y="5513"/>
                      <a:pt x="17710" y="5504"/>
                      <a:pt x="17619" y="5489"/>
                    </a:cubicBezTo>
                    <a:lnTo>
                      <a:pt x="17292" y="5434"/>
                    </a:lnTo>
                    <a:lnTo>
                      <a:pt x="17480" y="5054"/>
                    </a:lnTo>
                    <a:cubicBezTo>
                      <a:pt x="17585" y="4843"/>
                      <a:pt x="17689" y="4586"/>
                      <a:pt x="17720" y="4472"/>
                    </a:cubicBezTo>
                    <a:cubicBezTo>
                      <a:pt x="17726" y="4449"/>
                      <a:pt x="17727" y="4437"/>
                      <a:pt x="17722" y="4437"/>
                    </a:cubicBezTo>
                    <a:cubicBezTo>
                      <a:pt x="17705" y="4437"/>
                      <a:pt x="17617" y="4598"/>
                      <a:pt x="17494" y="4856"/>
                    </a:cubicBezTo>
                    <a:cubicBezTo>
                      <a:pt x="17280" y="5307"/>
                      <a:pt x="17170" y="5463"/>
                      <a:pt x="16929" y="5463"/>
                    </a:cubicBezTo>
                    <a:cubicBezTo>
                      <a:pt x="16835" y="5463"/>
                      <a:pt x="16722" y="5439"/>
                      <a:pt x="16576" y="5400"/>
                    </a:cubicBezTo>
                    <a:lnTo>
                      <a:pt x="16396" y="5352"/>
                    </a:lnTo>
                    <a:lnTo>
                      <a:pt x="16580" y="5059"/>
                    </a:lnTo>
                    <a:cubicBezTo>
                      <a:pt x="16843" y="4644"/>
                      <a:pt x="16973" y="4391"/>
                      <a:pt x="16926" y="4391"/>
                    </a:cubicBezTo>
                    <a:cubicBezTo>
                      <a:pt x="16903" y="4391"/>
                      <a:pt x="16792" y="4546"/>
                      <a:pt x="16676" y="4742"/>
                    </a:cubicBezTo>
                    <a:cubicBezTo>
                      <a:pt x="16591" y="4884"/>
                      <a:pt x="16524" y="4948"/>
                      <a:pt x="16489" y="4948"/>
                    </a:cubicBezTo>
                    <a:cubicBezTo>
                      <a:pt x="16439" y="4948"/>
                      <a:pt x="16452" y="4821"/>
                      <a:pt x="16565" y="4611"/>
                    </a:cubicBezTo>
                    <a:cubicBezTo>
                      <a:pt x="16617" y="4512"/>
                      <a:pt x="16664" y="4371"/>
                      <a:pt x="16673" y="4277"/>
                    </a:cubicBezTo>
                    <a:cubicBezTo>
                      <a:pt x="16704" y="3991"/>
                      <a:pt x="16709" y="3984"/>
                      <a:pt x="16819" y="3984"/>
                    </a:cubicBezTo>
                    <a:close/>
                    <a:moveTo>
                      <a:pt x="18785" y="5003"/>
                    </a:moveTo>
                    <a:lnTo>
                      <a:pt x="18818" y="5235"/>
                    </a:lnTo>
                    <a:cubicBezTo>
                      <a:pt x="18835" y="5364"/>
                      <a:pt x="18827" y="5487"/>
                      <a:pt x="18801" y="5514"/>
                    </a:cubicBezTo>
                    <a:cubicBezTo>
                      <a:pt x="18780" y="5534"/>
                      <a:pt x="18761" y="5544"/>
                      <a:pt x="18745" y="5544"/>
                    </a:cubicBezTo>
                    <a:cubicBezTo>
                      <a:pt x="18683" y="5544"/>
                      <a:pt x="18664" y="5405"/>
                      <a:pt x="18716" y="5231"/>
                    </a:cubicBezTo>
                    <a:lnTo>
                      <a:pt x="18785" y="5003"/>
                    </a:lnTo>
                    <a:close/>
                    <a:moveTo>
                      <a:pt x="19623" y="4960"/>
                    </a:moveTo>
                    <a:cubicBezTo>
                      <a:pt x="19679" y="4960"/>
                      <a:pt x="19727" y="4979"/>
                      <a:pt x="19727" y="5001"/>
                    </a:cubicBezTo>
                    <a:cubicBezTo>
                      <a:pt x="19730" y="5140"/>
                      <a:pt x="19433" y="5613"/>
                      <a:pt x="19346" y="5613"/>
                    </a:cubicBezTo>
                    <a:cubicBezTo>
                      <a:pt x="19215" y="5613"/>
                      <a:pt x="19217" y="5596"/>
                      <a:pt x="19382" y="5247"/>
                    </a:cubicBezTo>
                    <a:cubicBezTo>
                      <a:pt x="19456" y="5091"/>
                      <a:pt x="19566" y="4960"/>
                      <a:pt x="19623" y="4960"/>
                    </a:cubicBezTo>
                    <a:close/>
                    <a:moveTo>
                      <a:pt x="19850" y="5063"/>
                    </a:moveTo>
                    <a:cubicBezTo>
                      <a:pt x="19853" y="5063"/>
                      <a:pt x="19856" y="5064"/>
                      <a:pt x="19858" y="5066"/>
                    </a:cubicBezTo>
                    <a:cubicBezTo>
                      <a:pt x="19881" y="5087"/>
                      <a:pt x="19874" y="5205"/>
                      <a:pt x="19846" y="5319"/>
                    </a:cubicBezTo>
                    <a:cubicBezTo>
                      <a:pt x="19803" y="5494"/>
                      <a:pt x="19661" y="5676"/>
                      <a:pt x="19597" y="5676"/>
                    </a:cubicBezTo>
                    <a:cubicBezTo>
                      <a:pt x="19578" y="5676"/>
                      <a:pt x="19566" y="5660"/>
                      <a:pt x="19566" y="5621"/>
                    </a:cubicBezTo>
                    <a:cubicBezTo>
                      <a:pt x="19566" y="5489"/>
                      <a:pt x="19789" y="5063"/>
                      <a:pt x="19850" y="5063"/>
                    </a:cubicBezTo>
                    <a:close/>
                    <a:moveTo>
                      <a:pt x="11909" y="5051"/>
                    </a:moveTo>
                    <a:cubicBezTo>
                      <a:pt x="12019" y="5051"/>
                      <a:pt x="12065" y="5076"/>
                      <a:pt x="12034" y="5125"/>
                    </a:cubicBezTo>
                    <a:cubicBezTo>
                      <a:pt x="12005" y="5172"/>
                      <a:pt x="11922" y="5205"/>
                      <a:pt x="11840" y="5205"/>
                    </a:cubicBezTo>
                    <a:cubicBezTo>
                      <a:pt x="11762" y="5205"/>
                      <a:pt x="11196" y="5328"/>
                      <a:pt x="10586" y="5478"/>
                    </a:cubicBezTo>
                    <a:cubicBezTo>
                      <a:pt x="10065" y="5606"/>
                      <a:pt x="9635" y="5693"/>
                      <a:pt x="9533" y="5693"/>
                    </a:cubicBezTo>
                    <a:cubicBezTo>
                      <a:pt x="9516" y="5693"/>
                      <a:pt x="9508" y="5690"/>
                      <a:pt x="9511" y="5685"/>
                    </a:cubicBezTo>
                    <a:cubicBezTo>
                      <a:pt x="9553" y="5612"/>
                      <a:pt x="9986" y="5474"/>
                      <a:pt x="11013" y="5213"/>
                    </a:cubicBezTo>
                    <a:cubicBezTo>
                      <a:pt x="11429" y="5107"/>
                      <a:pt x="11743" y="5051"/>
                      <a:pt x="11909" y="5051"/>
                    </a:cubicBezTo>
                    <a:close/>
                    <a:moveTo>
                      <a:pt x="14411" y="5498"/>
                    </a:moveTo>
                    <a:cubicBezTo>
                      <a:pt x="14469" y="5498"/>
                      <a:pt x="14516" y="5542"/>
                      <a:pt x="14516" y="5621"/>
                    </a:cubicBezTo>
                    <a:cubicBezTo>
                      <a:pt x="14516" y="5662"/>
                      <a:pt x="14443" y="5695"/>
                      <a:pt x="14345" y="5695"/>
                    </a:cubicBezTo>
                    <a:cubicBezTo>
                      <a:pt x="14207" y="5695"/>
                      <a:pt x="14194" y="5672"/>
                      <a:pt x="14276" y="5573"/>
                    </a:cubicBezTo>
                    <a:cubicBezTo>
                      <a:pt x="14318" y="5522"/>
                      <a:pt x="14367" y="5498"/>
                      <a:pt x="14411" y="5498"/>
                    </a:cubicBezTo>
                    <a:close/>
                    <a:moveTo>
                      <a:pt x="20287" y="5334"/>
                    </a:moveTo>
                    <a:cubicBezTo>
                      <a:pt x="20372" y="5334"/>
                      <a:pt x="20462" y="5413"/>
                      <a:pt x="20462" y="5539"/>
                    </a:cubicBezTo>
                    <a:cubicBezTo>
                      <a:pt x="20462" y="5648"/>
                      <a:pt x="20401" y="5695"/>
                      <a:pt x="20254" y="5695"/>
                    </a:cubicBezTo>
                    <a:cubicBezTo>
                      <a:pt x="20141" y="5695"/>
                      <a:pt x="20060" y="5666"/>
                      <a:pt x="20079" y="5633"/>
                    </a:cubicBezTo>
                    <a:cubicBezTo>
                      <a:pt x="20095" y="5601"/>
                      <a:pt x="20134" y="5507"/>
                      <a:pt x="20161" y="5434"/>
                    </a:cubicBezTo>
                    <a:cubicBezTo>
                      <a:pt x="20185" y="5365"/>
                      <a:pt x="20235" y="5334"/>
                      <a:pt x="20287" y="5334"/>
                    </a:cubicBezTo>
                    <a:close/>
                    <a:moveTo>
                      <a:pt x="20069" y="5200"/>
                    </a:moveTo>
                    <a:cubicBezTo>
                      <a:pt x="20112" y="5200"/>
                      <a:pt x="20133" y="5259"/>
                      <a:pt x="20095" y="5384"/>
                    </a:cubicBezTo>
                    <a:cubicBezTo>
                      <a:pt x="20064" y="5489"/>
                      <a:pt x="20008" y="5602"/>
                      <a:pt x="19971" y="5645"/>
                    </a:cubicBezTo>
                    <a:cubicBezTo>
                      <a:pt x="19937" y="5680"/>
                      <a:pt x="19909" y="5697"/>
                      <a:pt x="19889" y="5697"/>
                    </a:cubicBezTo>
                    <a:cubicBezTo>
                      <a:pt x="19833" y="5697"/>
                      <a:pt x="19827" y="5582"/>
                      <a:pt x="19891" y="5415"/>
                    </a:cubicBezTo>
                    <a:cubicBezTo>
                      <a:pt x="19944" y="5274"/>
                      <a:pt x="20020" y="5200"/>
                      <a:pt x="20069" y="5200"/>
                    </a:cubicBezTo>
                    <a:close/>
                    <a:moveTo>
                      <a:pt x="20625" y="5531"/>
                    </a:moveTo>
                    <a:cubicBezTo>
                      <a:pt x="20671" y="5531"/>
                      <a:pt x="20708" y="5568"/>
                      <a:pt x="20708" y="5616"/>
                    </a:cubicBezTo>
                    <a:cubicBezTo>
                      <a:pt x="20708" y="5651"/>
                      <a:pt x="20722" y="5671"/>
                      <a:pt x="20743" y="5671"/>
                    </a:cubicBezTo>
                    <a:cubicBezTo>
                      <a:pt x="20752" y="5671"/>
                      <a:pt x="20761" y="5668"/>
                      <a:pt x="20772" y="5661"/>
                    </a:cubicBezTo>
                    <a:cubicBezTo>
                      <a:pt x="20783" y="5654"/>
                      <a:pt x="20799" y="5650"/>
                      <a:pt x="20817" y="5650"/>
                    </a:cubicBezTo>
                    <a:cubicBezTo>
                      <a:pt x="20858" y="5650"/>
                      <a:pt x="20911" y="5668"/>
                      <a:pt x="20956" y="5697"/>
                    </a:cubicBezTo>
                    <a:cubicBezTo>
                      <a:pt x="21024" y="5743"/>
                      <a:pt x="21008" y="5763"/>
                      <a:pt x="20898" y="5763"/>
                    </a:cubicBezTo>
                    <a:cubicBezTo>
                      <a:pt x="20873" y="5763"/>
                      <a:pt x="20844" y="5762"/>
                      <a:pt x="20809" y="5760"/>
                    </a:cubicBezTo>
                    <a:cubicBezTo>
                      <a:pt x="20654" y="5749"/>
                      <a:pt x="20543" y="5699"/>
                      <a:pt x="20543" y="5636"/>
                    </a:cubicBezTo>
                    <a:cubicBezTo>
                      <a:pt x="20543" y="5580"/>
                      <a:pt x="20582" y="5531"/>
                      <a:pt x="20625" y="5531"/>
                    </a:cubicBezTo>
                    <a:close/>
                    <a:moveTo>
                      <a:pt x="14073" y="5455"/>
                    </a:moveTo>
                    <a:cubicBezTo>
                      <a:pt x="14168" y="5455"/>
                      <a:pt x="14176" y="5490"/>
                      <a:pt x="14115" y="5605"/>
                    </a:cubicBezTo>
                    <a:cubicBezTo>
                      <a:pt x="14054" y="5717"/>
                      <a:pt x="13727" y="5843"/>
                      <a:pt x="13559" y="5843"/>
                    </a:cubicBezTo>
                    <a:cubicBezTo>
                      <a:pt x="13520" y="5843"/>
                      <a:pt x="13489" y="5836"/>
                      <a:pt x="13473" y="5820"/>
                    </a:cubicBezTo>
                    <a:cubicBezTo>
                      <a:pt x="13362" y="5712"/>
                      <a:pt x="13750" y="5467"/>
                      <a:pt x="14051" y="5455"/>
                    </a:cubicBezTo>
                    <a:cubicBezTo>
                      <a:pt x="14059" y="5455"/>
                      <a:pt x="14066" y="5455"/>
                      <a:pt x="14073" y="5455"/>
                    </a:cubicBezTo>
                    <a:close/>
                    <a:moveTo>
                      <a:pt x="13198" y="5623"/>
                    </a:moveTo>
                    <a:cubicBezTo>
                      <a:pt x="13277" y="5623"/>
                      <a:pt x="13280" y="5657"/>
                      <a:pt x="13222" y="5763"/>
                    </a:cubicBezTo>
                    <a:cubicBezTo>
                      <a:pt x="13168" y="5859"/>
                      <a:pt x="12985" y="5943"/>
                      <a:pt x="12724" y="5995"/>
                    </a:cubicBezTo>
                    <a:lnTo>
                      <a:pt x="12310" y="6077"/>
                    </a:lnTo>
                    <a:lnTo>
                      <a:pt x="12490" y="5890"/>
                    </a:lnTo>
                    <a:cubicBezTo>
                      <a:pt x="12658" y="5716"/>
                      <a:pt x="12814" y="5653"/>
                      <a:pt x="13158" y="5625"/>
                    </a:cubicBezTo>
                    <a:cubicBezTo>
                      <a:pt x="13173" y="5624"/>
                      <a:pt x="13186" y="5623"/>
                      <a:pt x="13198" y="5623"/>
                    </a:cubicBezTo>
                    <a:close/>
                    <a:moveTo>
                      <a:pt x="12925" y="5136"/>
                    </a:moveTo>
                    <a:cubicBezTo>
                      <a:pt x="13019" y="5136"/>
                      <a:pt x="13042" y="5154"/>
                      <a:pt x="12968" y="5194"/>
                    </a:cubicBezTo>
                    <a:cubicBezTo>
                      <a:pt x="12901" y="5232"/>
                      <a:pt x="12611" y="5307"/>
                      <a:pt x="12317" y="5362"/>
                    </a:cubicBezTo>
                    <a:cubicBezTo>
                      <a:pt x="11835" y="5453"/>
                      <a:pt x="9706" y="5963"/>
                      <a:pt x="9368" y="6070"/>
                    </a:cubicBezTo>
                    <a:cubicBezTo>
                      <a:pt x="9329" y="6083"/>
                      <a:pt x="9298" y="6088"/>
                      <a:pt x="9274" y="6088"/>
                    </a:cubicBezTo>
                    <a:cubicBezTo>
                      <a:pt x="9160" y="6088"/>
                      <a:pt x="9238" y="5956"/>
                      <a:pt x="9442" y="5872"/>
                    </a:cubicBezTo>
                    <a:cubicBezTo>
                      <a:pt x="10069" y="5613"/>
                      <a:pt x="12441" y="5136"/>
                      <a:pt x="12925" y="5136"/>
                    </a:cubicBezTo>
                    <a:close/>
                    <a:moveTo>
                      <a:pt x="14237" y="5778"/>
                    </a:moveTo>
                    <a:cubicBezTo>
                      <a:pt x="14391" y="5778"/>
                      <a:pt x="14602" y="5837"/>
                      <a:pt x="14630" y="5910"/>
                    </a:cubicBezTo>
                    <a:cubicBezTo>
                      <a:pt x="14651" y="5970"/>
                      <a:pt x="14657" y="6020"/>
                      <a:pt x="14642" y="6020"/>
                    </a:cubicBezTo>
                    <a:cubicBezTo>
                      <a:pt x="14625" y="6020"/>
                      <a:pt x="14556" y="6041"/>
                      <a:pt x="14483" y="6068"/>
                    </a:cubicBezTo>
                    <a:cubicBezTo>
                      <a:pt x="14455" y="6078"/>
                      <a:pt x="14434" y="6083"/>
                      <a:pt x="14418" y="6083"/>
                    </a:cubicBezTo>
                    <a:cubicBezTo>
                      <a:pt x="14378" y="6083"/>
                      <a:pt x="14376" y="6048"/>
                      <a:pt x="14405" y="5966"/>
                    </a:cubicBezTo>
                    <a:cubicBezTo>
                      <a:pt x="14426" y="5908"/>
                      <a:pt x="14432" y="5878"/>
                      <a:pt x="14418" y="5878"/>
                    </a:cubicBezTo>
                    <a:cubicBezTo>
                      <a:pt x="14402" y="5878"/>
                      <a:pt x="14360" y="5916"/>
                      <a:pt x="14284" y="5994"/>
                    </a:cubicBezTo>
                    <a:cubicBezTo>
                      <a:pt x="14165" y="6116"/>
                      <a:pt x="14023" y="6181"/>
                      <a:pt x="13929" y="6181"/>
                    </a:cubicBezTo>
                    <a:cubicBezTo>
                      <a:pt x="13848" y="6181"/>
                      <a:pt x="13803" y="6134"/>
                      <a:pt x="13838" y="6034"/>
                    </a:cubicBezTo>
                    <a:cubicBezTo>
                      <a:pt x="13858" y="5981"/>
                      <a:pt x="13863" y="5953"/>
                      <a:pt x="13847" y="5953"/>
                    </a:cubicBezTo>
                    <a:cubicBezTo>
                      <a:pt x="13828" y="5953"/>
                      <a:pt x="13779" y="5990"/>
                      <a:pt x="13691" y="6068"/>
                    </a:cubicBezTo>
                    <a:cubicBezTo>
                      <a:pt x="13539" y="6203"/>
                      <a:pt x="13300" y="6309"/>
                      <a:pt x="13190" y="6309"/>
                    </a:cubicBezTo>
                    <a:cubicBezTo>
                      <a:pt x="13152" y="6309"/>
                      <a:pt x="13130" y="6297"/>
                      <a:pt x="13130" y="6270"/>
                    </a:cubicBezTo>
                    <a:cubicBezTo>
                      <a:pt x="13130" y="6128"/>
                      <a:pt x="13440" y="5937"/>
                      <a:pt x="13734" y="5901"/>
                    </a:cubicBezTo>
                    <a:cubicBezTo>
                      <a:pt x="13904" y="5879"/>
                      <a:pt x="14064" y="5840"/>
                      <a:pt x="14091" y="5814"/>
                    </a:cubicBezTo>
                    <a:cubicBezTo>
                      <a:pt x="14117" y="5788"/>
                      <a:pt x="14172" y="5778"/>
                      <a:pt x="14237" y="5778"/>
                    </a:cubicBezTo>
                    <a:close/>
                    <a:moveTo>
                      <a:pt x="9306" y="4896"/>
                    </a:moveTo>
                    <a:cubicBezTo>
                      <a:pt x="9449" y="4896"/>
                      <a:pt x="9580" y="4915"/>
                      <a:pt x="9709" y="4951"/>
                    </a:cubicBezTo>
                    <a:cubicBezTo>
                      <a:pt x="9864" y="4994"/>
                      <a:pt x="9884" y="5026"/>
                      <a:pt x="9797" y="5078"/>
                    </a:cubicBezTo>
                    <a:cubicBezTo>
                      <a:pt x="9660" y="5163"/>
                      <a:pt x="6254" y="6309"/>
                      <a:pt x="6143" y="6309"/>
                    </a:cubicBezTo>
                    <a:cubicBezTo>
                      <a:pt x="6141" y="6309"/>
                      <a:pt x="6140" y="6309"/>
                      <a:pt x="6140" y="6308"/>
                    </a:cubicBezTo>
                    <a:cubicBezTo>
                      <a:pt x="6128" y="6298"/>
                      <a:pt x="6298" y="6173"/>
                      <a:pt x="6508" y="6036"/>
                    </a:cubicBezTo>
                    <a:cubicBezTo>
                      <a:pt x="6743" y="5883"/>
                      <a:pt x="7437" y="5621"/>
                      <a:pt x="8243" y="5375"/>
                    </a:cubicBezTo>
                    <a:cubicBezTo>
                      <a:pt x="8984" y="5152"/>
                      <a:pt x="9536" y="4966"/>
                      <a:pt x="9474" y="4964"/>
                    </a:cubicBezTo>
                    <a:cubicBezTo>
                      <a:pt x="9473" y="4964"/>
                      <a:pt x="9473" y="4964"/>
                      <a:pt x="9473" y="4964"/>
                    </a:cubicBezTo>
                    <a:cubicBezTo>
                      <a:pt x="9404" y="4964"/>
                      <a:pt x="8917" y="5092"/>
                      <a:pt x="8381" y="5253"/>
                    </a:cubicBezTo>
                    <a:cubicBezTo>
                      <a:pt x="7845" y="5415"/>
                      <a:pt x="7345" y="5565"/>
                      <a:pt x="7274" y="5585"/>
                    </a:cubicBezTo>
                    <a:cubicBezTo>
                      <a:pt x="7222" y="5600"/>
                      <a:pt x="7191" y="5607"/>
                      <a:pt x="7176" y="5607"/>
                    </a:cubicBezTo>
                    <a:cubicBezTo>
                      <a:pt x="7075" y="5607"/>
                      <a:pt x="7806" y="5271"/>
                      <a:pt x="8282" y="5110"/>
                    </a:cubicBezTo>
                    <a:cubicBezTo>
                      <a:pt x="8711" y="4965"/>
                      <a:pt x="9031" y="4896"/>
                      <a:pt x="9306" y="4896"/>
                    </a:cubicBezTo>
                    <a:close/>
                    <a:moveTo>
                      <a:pt x="19576" y="5781"/>
                    </a:moveTo>
                    <a:cubicBezTo>
                      <a:pt x="19627" y="5781"/>
                      <a:pt x="19608" y="5884"/>
                      <a:pt x="19519" y="6093"/>
                    </a:cubicBezTo>
                    <a:cubicBezTo>
                      <a:pt x="19456" y="6242"/>
                      <a:pt x="19418" y="6319"/>
                      <a:pt x="19388" y="6319"/>
                    </a:cubicBezTo>
                    <a:cubicBezTo>
                      <a:pt x="19355" y="6319"/>
                      <a:pt x="19333" y="6222"/>
                      <a:pt x="19298" y="6020"/>
                    </a:cubicBezTo>
                    <a:cubicBezTo>
                      <a:pt x="19277" y="5898"/>
                      <a:pt x="19272" y="5821"/>
                      <a:pt x="19281" y="5821"/>
                    </a:cubicBezTo>
                    <a:cubicBezTo>
                      <a:pt x="19284" y="5821"/>
                      <a:pt x="19288" y="5827"/>
                      <a:pt x="19293" y="5840"/>
                    </a:cubicBezTo>
                    <a:cubicBezTo>
                      <a:pt x="19312" y="5884"/>
                      <a:pt x="19330" y="5905"/>
                      <a:pt x="19356" y="5905"/>
                    </a:cubicBezTo>
                    <a:cubicBezTo>
                      <a:pt x="19379" y="5905"/>
                      <a:pt x="19409" y="5887"/>
                      <a:pt x="19452" y="5852"/>
                    </a:cubicBezTo>
                    <a:cubicBezTo>
                      <a:pt x="19510" y="5805"/>
                      <a:pt x="19551" y="5781"/>
                      <a:pt x="19576" y="5781"/>
                    </a:cubicBezTo>
                    <a:close/>
                    <a:moveTo>
                      <a:pt x="15001" y="5370"/>
                    </a:moveTo>
                    <a:cubicBezTo>
                      <a:pt x="15191" y="5370"/>
                      <a:pt x="15501" y="5398"/>
                      <a:pt x="15633" y="5435"/>
                    </a:cubicBezTo>
                    <a:cubicBezTo>
                      <a:pt x="15820" y="5491"/>
                      <a:pt x="15820" y="5491"/>
                      <a:pt x="15529" y="5896"/>
                    </a:cubicBezTo>
                    <a:cubicBezTo>
                      <a:pt x="15324" y="6185"/>
                      <a:pt x="15189" y="6330"/>
                      <a:pt x="15128" y="6330"/>
                    </a:cubicBezTo>
                    <a:cubicBezTo>
                      <a:pt x="15088" y="6330"/>
                      <a:pt x="15079" y="6270"/>
                      <a:pt x="15102" y="6149"/>
                    </a:cubicBezTo>
                    <a:cubicBezTo>
                      <a:pt x="15125" y="6036"/>
                      <a:pt x="15113" y="5937"/>
                      <a:pt x="15078" y="5937"/>
                    </a:cubicBezTo>
                    <a:cubicBezTo>
                      <a:pt x="15030" y="5937"/>
                      <a:pt x="14841" y="5506"/>
                      <a:pt x="14841" y="5392"/>
                    </a:cubicBezTo>
                    <a:cubicBezTo>
                      <a:pt x="14841" y="5377"/>
                      <a:pt x="14906" y="5370"/>
                      <a:pt x="15001" y="5370"/>
                    </a:cubicBezTo>
                    <a:close/>
                    <a:moveTo>
                      <a:pt x="9400" y="5366"/>
                    </a:moveTo>
                    <a:cubicBezTo>
                      <a:pt x="9444" y="5366"/>
                      <a:pt x="9464" y="5377"/>
                      <a:pt x="9464" y="5399"/>
                    </a:cubicBezTo>
                    <a:cubicBezTo>
                      <a:pt x="9467" y="5485"/>
                      <a:pt x="9107" y="5625"/>
                      <a:pt x="8106" y="5933"/>
                    </a:cubicBezTo>
                    <a:cubicBezTo>
                      <a:pt x="7528" y="6110"/>
                      <a:pt x="6984" y="6282"/>
                      <a:pt x="6895" y="6311"/>
                    </a:cubicBezTo>
                    <a:cubicBezTo>
                      <a:pt x="6846" y="6329"/>
                      <a:pt x="6813" y="6339"/>
                      <a:pt x="6797" y="6339"/>
                    </a:cubicBezTo>
                    <a:cubicBezTo>
                      <a:pt x="6772" y="6339"/>
                      <a:pt x="6787" y="6314"/>
                      <a:pt x="6839" y="6258"/>
                    </a:cubicBezTo>
                    <a:cubicBezTo>
                      <a:pt x="6895" y="6197"/>
                      <a:pt x="7445" y="5974"/>
                      <a:pt x="8064" y="5760"/>
                    </a:cubicBezTo>
                    <a:cubicBezTo>
                      <a:pt x="8861" y="5485"/>
                      <a:pt x="9257" y="5366"/>
                      <a:pt x="9400" y="5366"/>
                    </a:cubicBezTo>
                    <a:close/>
                    <a:moveTo>
                      <a:pt x="16020" y="6045"/>
                    </a:moveTo>
                    <a:cubicBezTo>
                      <a:pt x="16052" y="6045"/>
                      <a:pt x="16058" y="6105"/>
                      <a:pt x="16015" y="6215"/>
                    </a:cubicBezTo>
                    <a:cubicBezTo>
                      <a:pt x="15987" y="6288"/>
                      <a:pt x="15932" y="6344"/>
                      <a:pt x="15888" y="6344"/>
                    </a:cubicBezTo>
                    <a:cubicBezTo>
                      <a:pt x="15844" y="6344"/>
                      <a:pt x="15849" y="6271"/>
                      <a:pt x="15903" y="6175"/>
                    </a:cubicBezTo>
                    <a:cubicBezTo>
                      <a:pt x="15950" y="6086"/>
                      <a:pt x="15994" y="6045"/>
                      <a:pt x="16020" y="6045"/>
                    </a:cubicBezTo>
                    <a:close/>
                    <a:moveTo>
                      <a:pt x="16086" y="5447"/>
                    </a:moveTo>
                    <a:cubicBezTo>
                      <a:pt x="16125" y="5447"/>
                      <a:pt x="16145" y="5483"/>
                      <a:pt x="16144" y="5556"/>
                    </a:cubicBezTo>
                    <a:cubicBezTo>
                      <a:pt x="16138" y="5792"/>
                      <a:pt x="15661" y="6409"/>
                      <a:pt x="15452" y="6447"/>
                    </a:cubicBezTo>
                    <a:cubicBezTo>
                      <a:pt x="15397" y="6457"/>
                      <a:pt x="15353" y="6466"/>
                      <a:pt x="15324" y="6466"/>
                    </a:cubicBezTo>
                    <a:cubicBezTo>
                      <a:pt x="15224" y="6466"/>
                      <a:pt x="15295" y="6369"/>
                      <a:pt x="15618" y="5914"/>
                    </a:cubicBezTo>
                    <a:cubicBezTo>
                      <a:pt x="15831" y="5613"/>
                      <a:pt x="16001" y="5447"/>
                      <a:pt x="16086" y="5447"/>
                    </a:cubicBezTo>
                    <a:close/>
                    <a:moveTo>
                      <a:pt x="19846" y="5858"/>
                    </a:moveTo>
                    <a:cubicBezTo>
                      <a:pt x="19880" y="5858"/>
                      <a:pt x="19887" y="5917"/>
                      <a:pt x="19848" y="6044"/>
                    </a:cubicBezTo>
                    <a:cubicBezTo>
                      <a:pt x="19731" y="6419"/>
                      <a:pt x="19671" y="6559"/>
                      <a:pt x="19608" y="6559"/>
                    </a:cubicBezTo>
                    <a:cubicBezTo>
                      <a:pt x="19592" y="6559"/>
                      <a:pt x="19575" y="6549"/>
                      <a:pt x="19558" y="6532"/>
                    </a:cubicBezTo>
                    <a:cubicBezTo>
                      <a:pt x="19503" y="6477"/>
                      <a:pt x="19523" y="6354"/>
                      <a:pt x="19619" y="6149"/>
                    </a:cubicBezTo>
                    <a:cubicBezTo>
                      <a:pt x="19709" y="5963"/>
                      <a:pt x="19801" y="5858"/>
                      <a:pt x="19846" y="5858"/>
                    </a:cubicBezTo>
                    <a:close/>
                    <a:moveTo>
                      <a:pt x="12945" y="6033"/>
                    </a:moveTo>
                    <a:cubicBezTo>
                      <a:pt x="13037" y="6033"/>
                      <a:pt x="13011" y="6091"/>
                      <a:pt x="12928" y="6215"/>
                    </a:cubicBezTo>
                    <a:cubicBezTo>
                      <a:pt x="12831" y="6361"/>
                      <a:pt x="12672" y="6435"/>
                      <a:pt x="12304" y="6504"/>
                    </a:cubicBezTo>
                    <a:cubicBezTo>
                      <a:pt x="12094" y="6544"/>
                      <a:pt x="11901" y="6570"/>
                      <a:pt x="11820" y="6570"/>
                    </a:cubicBezTo>
                    <a:cubicBezTo>
                      <a:pt x="11798" y="6570"/>
                      <a:pt x="11784" y="6568"/>
                      <a:pt x="11780" y="6564"/>
                    </a:cubicBezTo>
                    <a:cubicBezTo>
                      <a:pt x="11703" y="6488"/>
                      <a:pt x="12097" y="6240"/>
                      <a:pt x="12457" y="6141"/>
                    </a:cubicBezTo>
                    <a:cubicBezTo>
                      <a:pt x="12718" y="6071"/>
                      <a:pt x="12870" y="6033"/>
                      <a:pt x="12945" y="6033"/>
                    </a:cubicBezTo>
                    <a:close/>
                    <a:moveTo>
                      <a:pt x="13549" y="5204"/>
                    </a:moveTo>
                    <a:cubicBezTo>
                      <a:pt x="13647" y="5204"/>
                      <a:pt x="13627" y="5223"/>
                      <a:pt x="13488" y="5355"/>
                    </a:cubicBezTo>
                    <a:cubicBezTo>
                      <a:pt x="13365" y="5478"/>
                      <a:pt x="13062" y="5579"/>
                      <a:pt x="12920" y="5579"/>
                    </a:cubicBezTo>
                    <a:cubicBezTo>
                      <a:pt x="12857" y="5579"/>
                      <a:pt x="12826" y="5559"/>
                      <a:pt x="12854" y="5514"/>
                    </a:cubicBezTo>
                    <a:cubicBezTo>
                      <a:pt x="12866" y="5496"/>
                      <a:pt x="12861" y="5487"/>
                      <a:pt x="12844" y="5487"/>
                    </a:cubicBezTo>
                    <a:cubicBezTo>
                      <a:pt x="12816" y="5487"/>
                      <a:pt x="12754" y="5510"/>
                      <a:pt x="12674" y="5554"/>
                    </a:cubicBezTo>
                    <a:cubicBezTo>
                      <a:pt x="12544" y="5626"/>
                      <a:pt x="12070" y="5765"/>
                      <a:pt x="11623" y="5863"/>
                    </a:cubicBezTo>
                    <a:cubicBezTo>
                      <a:pt x="11173" y="5962"/>
                      <a:pt x="10375" y="6167"/>
                      <a:pt x="9848" y="6315"/>
                    </a:cubicBezTo>
                    <a:cubicBezTo>
                      <a:pt x="9320" y="6464"/>
                      <a:pt x="8848" y="6584"/>
                      <a:pt x="8789" y="6584"/>
                    </a:cubicBezTo>
                    <a:cubicBezTo>
                      <a:pt x="8788" y="6584"/>
                      <a:pt x="8788" y="6584"/>
                      <a:pt x="8788" y="6584"/>
                    </a:cubicBezTo>
                    <a:cubicBezTo>
                      <a:pt x="8734" y="6582"/>
                      <a:pt x="8788" y="6496"/>
                      <a:pt x="8909" y="6389"/>
                    </a:cubicBezTo>
                    <a:cubicBezTo>
                      <a:pt x="9074" y="6247"/>
                      <a:pt x="9528" y="6100"/>
                      <a:pt x="10701" y="5814"/>
                    </a:cubicBezTo>
                    <a:cubicBezTo>
                      <a:pt x="11566" y="5602"/>
                      <a:pt x="12419" y="5419"/>
                      <a:pt x="12599" y="5406"/>
                    </a:cubicBezTo>
                    <a:cubicBezTo>
                      <a:pt x="12778" y="5392"/>
                      <a:pt x="13017" y="5342"/>
                      <a:pt x="13128" y="5295"/>
                    </a:cubicBezTo>
                    <a:cubicBezTo>
                      <a:pt x="13242" y="5247"/>
                      <a:pt x="13402" y="5208"/>
                      <a:pt x="13492" y="5205"/>
                    </a:cubicBezTo>
                    <a:cubicBezTo>
                      <a:pt x="13514" y="5205"/>
                      <a:pt x="13533" y="5204"/>
                      <a:pt x="13549" y="5204"/>
                    </a:cubicBezTo>
                    <a:close/>
                    <a:moveTo>
                      <a:pt x="13840" y="6261"/>
                    </a:moveTo>
                    <a:cubicBezTo>
                      <a:pt x="13933" y="6261"/>
                      <a:pt x="14028" y="6293"/>
                      <a:pt x="14028" y="6347"/>
                    </a:cubicBezTo>
                    <a:cubicBezTo>
                      <a:pt x="14028" y="6420"/>
                      <a:pt x="13783" y="6505"/>
                      <a:pt x="13606" y="6505"/>
                    </a:cubicBezTo>
                    <a:cubicBezTo>
                      <a:pt x="13579" y="6505"/>
                      <a:pt x="13553" y="6503"/>
                      <a:pt x="13529" y="6498"/>
                    </a:cubicBezTo>
                    <a:cubicBezTo>
                      <a:pt x="13520" y="6496"/>
                      <a:pt x="13510" y="6495"/>
                      <a:pt x="13499" y="6495"/>
                    </a:cubicBezTo>
                    <a:cubicBezTo>
                      <a:pt x="13429" y="6495"/>
                      <a:pt x="13319" y="6529"/>
                      <a:pt x="13229" y="6578"/>
                    </a:cubicBezTo>
                    <a:cubicBezTo>
                      <a:pt x="13133" y="6631"/>
                      <a:pt x="13054" y="6656"/>
                      <a:pt x="13001" y="6656"/>
                    </a:cubicBezTo>
                    <a:cubicBezTo>
                      <a:pt x="12927" y="6656"/>
                      <a:pt x="12904" y="6607"/>
                      <a:pt x="12960" y="6517"/>
                    </a:cubicBezTo>
                    <a:cubicBezTo>
                      <a:pt x="12996" y="6457"/>
                      <a:pt x="13159" y="6398"/>
                      <a:pt x="13330" y="6383"/>
                    </a:cubicBezTo>
                    <a:cubicBezTo>
                      <a:pt x="13501" y="6367"/>
                      <a:pt x="13659" y="6334"/>
                      <a:pt x="13685" y="6307"/>
                    </a:cubicBezTo>
                    <a:cubicBezTo>
                      <a:pt x="13717" y="6275"/>
                      <a:pt x="13778" y="6261"/>
                      <a:pt x="13840" y="6261"/>
                    </a:cubicBezTo>
                    <a:close/>
                    <a:moveTo>
                      <a:pt x="8994" y="5784"/>
                    </a:moveTo>
                    <a:cubicBezTo>
                      <a:pt x="9052" y="5784"/>
                      <a:pt x="9056" y="5807"/>
                      <a:pt x="9008" y="5851"/>
                    </a:cubicBezTo>
                    <a:cubicBezTo>
                      <a:pt x="8968" y="5890"/>
                      <a:pt x="8584" y="6018"/>
                      <a:pt x="8160" y="6137"/>
                    </a:cubicBezTo>
                    <a:cubicBezTo>
                      <a:pt x="7738" y="6256"/>
                      <a:pt x="7129" y="6445"/>
                      <a:pt x="6817" y="6557"/>
                    </a:cubicBezTo>
                    <a:cubicBezTo>
                      <a:pt x="6593" y="6637"/>
                      <a:pt x="6424" y="6684"/>
                      <a:pt x="6363" y="6684"/>
                    </a:cubicBezTo>
                    <a:cubicBezTo>
                      <a:pt x="6338" y="6684"/>
                      <a:pt x="6332" y="6676"/>
                      <a:pt x="6349" y="6659"/>
                    </a:cubicBezTo>
                    <a:cubicBezTo>
                      <a:pt x="6406" y="6604"/>
                      <a:pt x="6973" y="6385"/>
                      <a:pt x="7608" y="6175"/>
                    </a:cubicBezTo>
                    <a:cubicBezTo>
                      <a:pt x="8409" y="5911"/>
                      <a:pt x="8855" y="5784"/>
                      <a:pt x="8994" y="5784"/>
                    </a:cubicBezTo>
                    <a:close/>
                    <a:moveTo>
                      <a:pt x="6610" y="6274"/>
                    </a:moveTo>
                    <a:cubicBezTo>
                      <a:pt x="6636" y="6274"/>
                      <a:pt x="6611" y="6300"/>
                      <a:pt x="6567" y="6344"/>
                    </a:cubicBezTo>
                    <a:cubicBezTo>
                      <a:pt x="6516" y="6395"/>
                      <a:pt x="6282" y="6509"/>
                      <a:pt x="6037" y="6601"/>
                    </a:cubicBezTo>
                    <a:cubicBezTo>
                      <a:pt x="5867" y="6666"/>
                      <a:pt x="5755" y="6699"/>
                      <a:pt x="5709" y="6699"/>
                    </a:cubicBezTo>
                    <a:cubicBezTo>
                      <a:pt x="5679" y="6699"/>
                      <a:pt x="5677" y="6686"/>
                      <a:pt x="5703" y="6659"/>
                    </a:cubicBezTo>
                    <a:cubicBezTo>
                      <a:pt x="5760" y="6599"/>
                      <a:pt x="5979" y="6489"/>
                      <a:pt x="6192" y="6411"/>
                    </a:cubicBezTo>
                    <a:cubicBezTo>
                      <a:pt x="6459" y="6316"/>
                      <a:pt x="6577" y="6274"/>
                      <a:pt x="6610" y="6274"/>
                    </a:cubicBezTo>
                    <a:close/>
                    <a:moveTo>
                      <a:pt x="20234" y="5847"/>
                    </a:moveTo>
                    <a:cubicBezTo>
                      <a:pt x="20273" y="5847"/>
                      <a:pt x="20300" y="5860"/>
                      <a:pt x="20300" y="5890"/>
                    </a:cubicBezTo>
                    <a:cubicBezTo>
                      <a:pt x="20300" y="6040"/>
                      <a:pt x="19893" y="6796"/>
                      <a:pt x="19816" y="6796"/>
                    </a:cubicBezTo>
                    <a:cubicBezTo>
                      <a:pt x="19815" y="6796"/>
                      <a:pt x="19813" y="6796"/>
                      <a:pt x="19812" y="6795"/>
                    </a:cubicBezTo>
                    <a:cubicBezTo>
                      <a:pt x="19763" y="6764"/>
                      <a:pt x="19786" y="6659"/>
                      <a:pt x="19872" y="6529"/>
                    </a:cubicBezTo>
                    <a:cubicBezTo>
                      <a:pt x="19947" y="6415"/>
                      <a:pt x="19971" y="6363"/>
                      <a:pt x="19945" y="6363"/>
                    </a:cubicBezTo>
                    <a:cubicBezTo>
                      <a:pt x="19936" y="6363"/>
                      <a:pt x="19921" y="6369"/>
                      <a:pt x="19900" y="6382"/>
                    </a:cubicBezTo>
                    <a:cubicBezTo>
                      <a:pt x="19869" y="6401"/>
                      <a:pt x="19847" y="6411"/>
                      <a:pt x="19834" y="6411"/>
                    </a:cubicBezTo>
                    <a:cubicBezTo>
                      <a:pt x="19810" y="6411"/>
                      <a:pt x="19816" y="6376"/>
                      <a:pt x="19846" y="6296"/>
                    </a:cubicBezTo>
                    <a:cubicBezTo>
                      <a:pt x="19878" y="6215"/>
                      <a:pt x="19927" y="6076"/>
                      <a:pt x="19948" y="6003"/>
                    </a:cubicBezTo>
                    <a:cubicBezTo>
                      <a:pt x="19972" y="5923"/>
                      <a:pt x="20139" y="5847"/>
                      <a:pt x="20234" y="5847"/>
                    </a:cubicBezTo>
                    <a:close/>
                    <a:moveTo>
                      <a:pt x="14559" y="6136"/>
                    </a:moveTo>
                    <a:cubicBezTo>
                      <a:pt x="14587" y="6136"/>
                      <a:pt x="14613" y="6138"/>
                      <a:pt x="14638" y="6143"/>
                    </a:cubicBezTo>
                    <a:cubicBezTo>
                      <a:pt x="14682" y="6151"/>
                      <a:pt x="14730" y="6256"/>
                      <a:pt x="14744" y="6370"/>
                    </a:cubicBezTo>
                    <a:cubicBezTo>
                      <a:pt x="14768" y="6588"/>
                      <a:pt x="14760" y="6592"/>
                      <a:pt x="13955" y="6779"/>
                    </a:cubicBezTo>
                    <a:cubicBezTo>
                      <a:pt x="13888" y="6795"/>
                      <a:pt x="13845" y="6804"/>
                      <a:pt x="13823" y="6804"/>
                    </a:cubicBezTo>
                    <a:cubicBezTo>
                      <a:pt x="13782" y="6804"/>
                      <a:pt x="13811" y="6773"/>
                      <a:pt x="13894" y="6688"/>
                    </a:cubicBezTo>
                    <a:cubicBezTo>
                      <a:pt x="13969" y="6611"/>
                      <a:pt x="14163" y="6508"/>
                      <a:pt x="14333" y="6451"/>
                    </a:cubicBezTo>
                    <a:cubicBezTo>
                      <a:pt x="14508" y="6396"/>
                      <a:pt x="14577" y="6373"/>
                      <a:pt x="14547" y="6373"/>
                    </a:cubicBezTo>
                    <a:cubicBezTo>
                      <a:pt x="14528" y="6373"/>
                      <a:pt x="14469" y="6382"/>
                      <a:pt x="14373" y="6398"/>
                    </a:cubicBezTo>
                    <a:cubicBezTo>
                      <a:pt x="14306" y="6410"/>
                      <a:pt x="14255" y="6416"/>
                      <a:pt x="14219" y="6416"/>
                    </a:cubicBezTo>
                    <a:cubicBezTo>
                      <a:pt x="14142" y="6416"/>
                      <a:pt x="14130" y="6387"/>
                      <a:pt x="14157" y="6322"/>
                    </a:cubicBezTo>
                    <a:cubicBezTo>
                      <a:pt x="14197" y="6219"/>
                      <a:pt x="14392" y="6136"/>
                      <a:pt x="14559" y="6136"/>
                    </a:cubicBezTo>
                    <a:close/>
                    <a:moveTo>
                      <a:pt x="20479" y="5856"/>
                    </a:moveTo>
                    <a:cubicBezTo>
                      <a:pt x="20516" y="5856"/>
                      <a:pt x="20543" y="5870"/>
                      <a:pt x="20543" y="5890"/>
                    </a:cubicBezTo>
                    <a:cubicBezTo>
                      <a:pt x="20543" y="6001"/>
                      <a:pt x="20054" y="6966"/>
                      <a:pt x="20000" y="6966"/>
                    </a:cubicBezTo>
                    <a:cubicBezTo>
                      <a:pt x="19999" y="6966"/>
                      <a:pt x="19998" y="6966"/>
                      <a:pt x="19997" y="6965"/>
                    </a:cubicBezTo>
                    <a:cubicBezTo>
                      <a:pt x="19935" y="6902"/>
                      <a:pt x="20388" y="5856"/>
                      <a:pt x="20479" y="5856"/>
                    </a:cubicBezTo>
                    <a:close/>
                    <a:moveTo>
                      <a:pt x="13650" y="6596"/>
                    </a:moveTo>
                    <a:cubicBezTo>
                      <a:pt x="13722" y="6596"/>
                      <a:pt x="13761" y="6629"/>
                      <a:pt x="13731" y="6704"/>
                    </a:cubicBezTo>
                    <a:cubicBezTo>
                      <a:pt x="13707" y="6771"/>
                      <a:pt x="13603" y="6850"/>
                      <a:pt x="13504" y="6878"/>
                    </a:cubicBezTo>
                    <a:cubicBezTo>
                      <a:pt x="13246" y="6953"/>
                      <a:pt x="13121" y="6991"/>
                      <a:pt x="13076" y="6991"/>
                    </a:cubicBezTo>
                    <a:cubicBezTo>
                      <a:pt x="13030" y="6991"/>
                      <a:pt x="13066" y="6953"/>
                      <a:pt x="13130" y="6875"/>
                    </a:cubicBezTo>
                    <a:cubicBezTo>
                      <a:pt x="13266" y="6711"/>
                      <a:pt x="13516" y="6596"/>
                      <a:pt x="13650" y="6596"/>
                    </a:cubicBezTo>
                    <a:close/>
                    <a:moveTo>
                      <a:pt x="12963" y="6757"/>
                    </a:moveTo>
                    <a:cubicBezTo>
                      <a:pt x="13012" y="6757"/>
                      <a:pt x="13048" y="6781"/>
                      <a:pt x="13048" y="6835"/>
                    </a:cubicBezTo>
                    <a:cubicBezTo>
                      <a:pt x="13051" y="6905"/>
                      <a:pt x="12790" y="7079"/>
                      <a:pt x="12683" y="7079"/>
                    </a:cubicBezTo>
                    <a:cubicBezTo>
                      <a:pt x="12656" y="7079"/>
                      <a:pt x="12672" y="7005"/>
                      <a:pt x="12720" y="6917"/>
                    </a:cubicBezTo>
                    <a:cubicBezTo>
                      <a:pt x="12774" y="6818"/>
                      <a:pt x="12885" y="6757"/>
                      <a:pt x="12963" y="6757"/>
                    </a:cubicBezTo>
                    <a:close/>
                    <a:moveTo>
                      <a:pt x="14743" y="6687"/>
                    </a:moveTo>
                    <a:cubicBezTo>
                      <a:pt x="14829" y="6687"/>
                      <a:pt x="14841" y="6723"/>
                      <a:pt x="14841" y="6795"/>
                    </a:cubicBezTo>
                    <a:cubicBezTo>
                      <a:pt x="14843" y="6859"/>
                      <a:pt x="14740" y="6938"/>
                      <a:pt x="14618" y="6965"/>
                    </a:cubicBezTo>
                    <a:cubicBezTo>
                      <a:pt x="14496" y="6992"/>
                      <a:pt x="14264" y="7046"/>
                      <a:pt x="14108" y="7087"/>
                    </a:cubicBezTo>
                    <a:cubicBezTo>
                      <a:pt x="13952" y="7127"/>
                      <a:pt x="13749" y="7160"/>
                      <a:pt x="13660" y="7160"/>
                    </a:cubicBezTo>
                    <a:cubicBezTo>
                      <a:pt x="13357" y="7160"/>
                      <a:pt x="13725" y="6911"/>
                      <a:pt x="14198" y="6796"/>
                    </a:cubicBezTo>
                    <a:cubicBezTo>
                      <a:pt x="14496" y="6723"/>
                      <a:pt x="14657" y="6687"/>
                      <a:pt x="14743" y="6687"/>
                    </a:cubicBezTo>
                    <a:close/>
                    <a:moveTo>
                      <a:pt x="15481" y="6510"/>
                    </a:moveTo>
                    <a:cubicBezTo>
                      <a:pt x="15558" y="6510"/>
                      <a:pt x="15553" y="6563"/>
                      <a:pt x="15466" y="6732"/>
                    </a:cubicBezTo>
                    <a:cubicBezTo>
                      <a:pt x="15400" y="6855"/>
                      <a:pt x="15295" y="7025"/>
                      <a:pt x="15233" y="7107"/>
                    </a:cubicBezTo>
                    <a:cubicBezTo>
                      <a:pt x="15193" y="7160"/>
                      <a:pt x="15168" y="7190"/>
                      <a:pt x="15153" y="7190"/>
                    </a:cubicBezTo>
                    <a:cubicBezTo>
                      <a:pt x="15131" y="7190"/>
                      <a:pt x="15135" y="7117"/>
                      <a:pt x="15153" y="6949"/>
                    </a:cubicBezTo>
                    <a:cubicBezTo>
                      <a:pt x="15186" y="6639"/>
                      <a:pt x="15278" y="6514"/>
                      <a:pt x="15478" y="6510"/>
                    </a:cubicBezTo>
                    <a:cubicBezTo>
                      <a:pt x="15479" y="6510"/>
                      <a:pt x="15480" y="6510"/>
                      <a:pt x="15481" y="6510"/>
                    </a:cubicBezTo>
                    <a:close/>
                    <a:moveTo>
                      <a:pt x="12300" y="5799"/>
                    </a:moveTo>
                    <a:cubicBezTo>
                      <a:pt x="12404" y="5799"/>
                      <a:pt x="12348" y="5860"/>
                      <a:pt x="12218" y="5973"/>
                    </a:cubicBezTo>
                    <a:cubicBezTo>
                      <a:pt x="12091" y="6082"/>
                      <a:pt x="11724" y="6228"/>
                      <a:pt x="11302" y="6334"/>
                    </a:cubicBezTo>
                    <a:cubicBezTo>
                      <a:pt x="10914" y="6430"/>
                      <a:pt x="10063" y="6676"/>
                      <a:pt x="9413" y="6878"/>
                    </a:cubicBezTo>
                    <a:cubicBezTo>
                      <a:pt x="8795" y="7073"/>
                      <a:pt x="8270" y="7222"/>
                      <a:pt x="8201" y="7222"/>
                    </a:cubicBezTo>
                    <a:cubicBezTo>
                      <a:pt x="8197" y="7222"/>
                      <a:pt x="8195" y="7221"/>
                      <a:pt x="8194" y="7220"/>
                    </a:cubicBezTo>
                    <a:cubicBezTo>
                      <a:pt x="8177" y="7206"/>
                      <a:pt x="8267" y="7092"/>
                      <a:pt x="8398" y="6969"/>
                    </a:cubicBezTo>
                    <a:cubicBezTo>
                      <a:pt x="8639" y="6739"/>
                      <a:pt x="8976" y="6625"/>
                      <a:pt x="11013" y="6096"/>
                    </a:cubicBezTo>
                    <a:cubicBezTo>
                      <a:pt x="11797" y="5892"/>
                      <a:pt x="12171" y="5799"/>
                      <a:pt x="12300" y="5799"/>
                    </a:cubicBezTo>
                    <a:close/>
                    <a:moveTo>
                      <a:pt x="8807" y="6026"/>
                    </a:moveTo>
                    <a:cubicBezTo>
                      <a:pt x="8823" y="6026"/>
                      <a:pt x="8769" y="6091"/>
                      <a:pt x="8682" y="6175"/>
                    </a:cubicBezTo>
                    <a:cubicBezTo>
                      <a:pt x="8526" y="6324"/>
                      <a:pt x="7334" y="6728"/>
                      <a:pt x="7086" y="6728"/>
                    </a:cubicBezTo>
                    <a:cubicBezTo>
                      <a:pt x="7064" y="6728"/>
                      <a:pt x="7050" y="6725"/>
                      <a:pt x="7044" y="6719"/>
                    </a:cubicBezTo>
                    <a:cubicBezTo>
                      <a:pt x="7037" y="6712"/>
                      <a:pt x="7027" y="6708"/>
                      <a:pt x="7015" y="6708"/>
                    </a:cubicBezTo>
                    <a:cubicBezTo>
                      <a:pt x="6978" y="6708"/>
                      <a:pt x="6921" y="6737"/>
                      <a:pt x="6866" y="6784"/>
                    </a:cubicBezTo>
                    <a:cubicBezTo>
                      <a:pt x="6794" y="6846"/>
                      <a:pt x="6458" y="6997"/>
                      <a:pt x="6125" y="7113"/>
                    </a:cubicBezTo>
                    <a:cubicBezTo>
                      <a:pt x="5817" y="7222"/>
                      <a:pt x="5666" y="7274"/>
                      <a:pt x="5617" y="7274"/>
                    </a:cubicBezTo>
                    <a:cubicBezTo>
                      <a:pt x="5574" y="7274"/>
                      <a:pt x="5609" y="7234"/>
                      <a:pt x="5684" y="7159"/>
                    </a:cubicBezTo>
                    <a:cubicBezTo>
                      <a:pt x="5862" y="6981"/>
                      <a:pt x="6746" y="6628"/>
                      <a:pt x="6982" y="6628"/>
                    </a:cubicBezTo>
                    <a:cubicBezTo>
                      <a:pt x="7003" y="6628"/>
                      <a:pt x="7019" y="6631"/>
                      <a:pt x="7029" y="6637"/>
                    </a:cubicBezTo>
                    <a:cubicBezTo>
                      <a:pt x="7039" y="6643"/>
                      <a:pt x="7053" y="6646"/>
                      <a:pt x="7068" y="6646"/>
                    </a:cubicBezTo>
                    <a:cubicBezTo>
                      <a:pt x="7119" y="6646"/>
                      <a:pt x="7192" y="6614"/>
                      <a:pt x="7248" y="6564"/>
                    </a:cubicBezTo>
                    <a:cubicBezTo>
                      <a:pt x="7351" y="6470"/>
                      <a:pt x="8519" y="6068"/>
                      <a:pt x="8805" y="6026"/>
                    </a:cubicBezTo>
                    <a:cubicBezTo>
                      <a:pt x="8806" y="6026"/>
                      <a:pt x="8806" y="6026"/>
                      <a:pt x="8807" y="6026"/>
                    </a:cubicBezTo>
                    <a:close/>
                    <a:moveTo>
                      <a:pt x="13342" y="7014"/>
                    </a:moveTo>
                    <a:cubicBezTo>
                      <a:pt x="13410" y="7014"/>
                      <a:pt x="13456" y="7033"/>
                      <a:pt x="13456" y="7079"/>
                    </a:cubicBezTo>
                    <a:cubicBezTo>
                      <a:pt x="13456" y="7171"/>
                      <a:pt x="13253" y="7283"/>
                      <a:pt x="12952" y="7353"/>
                    </a:cubicBezTo>
                    <a:cubicBezTo>
                      <a:pt x="12894" y="7366"/>
                      <a:pt x="12851" y="7374"/>
                      <a:pt x="12821" y="7374"/>
                    </a:cubicBezTo>
                    <a:cubicBezTo>
                      <a:pt x="12763" y="7374"/>
                      <a:pt x="12755" y="7346"/>
                      <a:pt x="12778" y="7283"/>
                    </a:cubicBezTo>
                    <a:cubicBezTo>
                      <a:pt x="12830" y="7147"/>
                      <a:pt x="13163" y="7014"/>
                      <a:pt x="13342" y="7014"/>
                    </a:cubicBezTo>
                    <a:close/>
                    <a:moveTo>
                      <a:pt x="12689" y="7151"/>
                    </a:moveTo>
                    <a:cubicBezTo>
                      <a:pt x="12711" y="7151"/>
                      <a:pt x="12724" y="7164"/>
                      <a:pt x="12724" y="7192"/>
                    </a:cubicBezTo>
                    <a:cubicBezTo>
                      <a:pt x="12724" y="7206"/>
                      <a:pt x="12647" y="7285"/>
                      <a:pt x="12549" y="7371"/>
                    </a:cubicBezTo>
                    <a:cubicBezTo>
                      <a:pt x="12465" y="7445"/>
                      <a:pt x="12421" y="7484"/>
                      <a:pt x="12409" y="7484"/>
                    </a:cubicBezTo>
                    <a:cubicBezTo>
                      <a:pt x="12395" y="7484"/>
                      <a:pt x="12420" y="7437"/>
                      <a:pt x="12472" y="7339"/>
                    </a:cubicBezTo>
                    <a:cubicBezTo>
                      <a:pt x="12527" y="7234"/>
                      <a:pt x="12634" y="7151"/>
                      <a:pt x="12689" y="7151"/>
                    </a:cubicBezTo>
                    <a:close/>
                    <a:moveTo>
                      <a:pt x="6073" y="6692"/>
                    </a:moveTo>
                    <a:cubicBezTo>
                      <a:pt x="6120" y="6692"/>
                      <a:pt x="6047" y="6740"/>
                      <a:pt x="5842" y="6837"/>
                    </a:cubicBezTo>
                    <a:cubicBezTo>
                      <a:pt x="5664" y="6919"/>
                      <a:pt x="5550" y="6990"/>
                      <a:pt x="5590" y="6992"/>
                    </a:cubicBezTo>
                    <a:cubicBezTo>
                      <a:pt x="5735" y="6996"/>
                      <a:pt x="5297" y="7393"/>
                      <a:pt x="5053" y="7478"/>
                    </a:cubicBezTo>
                    <a:cubicBezTo>
                      <a:pt x="4974" y="7506"/>
                      <a:pt x="4917" y="7518"/>
                      <a:pt x="4882" y="7518"/>
                    </a:cubicBezTo>
                    <a:cubicBezTo>
                      <a:pt x="4749" y="7518"/>
                      <a:pt x="4895" y="7354"/>
                      <a:pt x="5223" y="7187"/>
                    </a:cubicBezTo>
                    <a:cubicBezTo>
                      <a:pt x="5475" y="7059"/>
                      <a:pt x="5525" y="7005"/>
                      <a:pt x="5418" y="6980"/>
                    </a:cubicBezTo>
                    <a:cubicBezTo>
                      <a:pt x="5323" y="6958"/>
                      <a:pt x="5402" y="6902"/>
                      <a:pt x="5638" y="6819"/>
                    </a:cubicBezTo>
                    <a:cubicBezTo>
                      <a:pt x="5882" y="6734"/>
                      <a:pt x="6030" y="6692"/>
                      <a:pt x="6073" y="6692"/>
                    </a:cubicBezTo>
                    <a:close/>
                    <a:moveTo>
                      <a:pt x="6994" y="7258"/>
                    </a:moveTo>
                    <a:cubicBezTo>
                      <a:pt x="7039" y="7258"/>
                      <a:pt x="6990" y="7305"/>
                      <a:pt x="6893" y="7404"/>
                    </a:cubicBezTo>
                    <a:cubicBezTo>
                      <a:pt x="6789" y="7506"/>
                      <a:pt x="6680" y="7551"/>
                      <a:pt x="6531" y="7551"/>
                    </a:cubicBezTo>
                    <a:cubicBezTo>
                      <a:pt x="6503" y="7551"/>
                      <a:pt x="6473" y="7550"/>
                      <a:pt x="6442" y="7547"/>
                    </a:cubicBezTo>
                    <a:lnTo>
                      <a:pt x="6167" y="7519"/>
                    </a:lnTo>
                    <a:lnTo>
                      <a:pt x="6575" y="7383"/>
                    </a:lnTo>
                    <a:cubicBezTo>
                      <a:pt x="6825" y="7301"/>
                      <a:pt x="6952" y="7258"/>
                      <a:pt x="6994" y="7258"/>
                    </a:cubicBezTo>
                    <a:close/>
                    <a:moveTo>
                      <a:pt x="8443" y="6434"/>
                    </a:moveTo>
                    <a:cubicBezTo>
                      <a:pt x="8480" y="6434"/>
                      <a:pt x="8446" y="6504"/>
                      <a:pt x="8361" y="6599"/>
                    </a:cubicBezTo>
                    <a:cubicBezTo>
                      <a:pt x="8209" y="6770"/>
                      <a:pt x="8099" y="6829"/>
                      <a:pt x="7683" y="6956"/>
                    </a:cubicBezTo>
                    <a:cubicBezTo>
                      <a:pt x="7623" y="6973"/>
                      <a:pt x="7582" y="6983"/>
                      <a:pt x="7558" y="6983"/>
                    </a:cubicBezTo>
                    <a:cubicBezTo>
                      <a:pt x="7518" y="6983"/>
                      <a:pt x="7520" y="6958"/>
                      <a:pt x="7552" y="6905"/>
                    </a:cubicBezTo>
                    <a:cubicBezTo>
                      <a:pt x="7568" y="6879"/>
                      <a:pt x="7570" y="6866"/>
                      <a:pt x="7560" y="6866"/>
                    </a:cubicBezTo>
                    <a:cubicBezTo>
                      <a:pt x="7547" y="6866"/>
                      <a:pt x="7511" y="6890"/>
                      <a:pt x="7458" y="6937"/>
                    </a:cubicBezTo>
                    <a:cubicBezTo>
                      <a:pt x="7372" y="7016"/>
                      <a:pt x="7121" y="7133"/>
                      <a:pt x="6901" y="7199"/>
                    </a:cubicBezTo>
                    <a:cubicBezTo>
                      <a:pt x="6652" y="7274"/>
                      <a:pt x="6536" y="7311"/>
                      <a:pt x="6492" y="7311"/>
                    </a:cubicBezTo>
                    <a:cubicBezTo>
                      <a:pt x="6451" y="7311"/>
                      <a:pt x="6473" y="7279"/>
                      <a:pt x="6509" y="7218"/>
                    </a:cubicBezTo>
                    <a:cubicBezTo>
                      <a:pt x="6518" y="7202"/>
                      <a:pt x="6518" y="7194"/>
                      <a:pt x="6509" y="7194"/>
                    </a:cubicBezTo>
                    <a:cubicBezTo>
                      <a:pt x="6488" y="7194"/>
                      <a:pt x="6424" y="7234"/>
                      <a:pt x="6339" y="7301"/>
                    </a:cubicBezTo>
                    <a:cubicBezTo>
                      <a:pt x="6141" y="7456"/>
                      <a:pt x="5813" y="7564"/>
                      <a:pt x="5563" y="7564"/>
                    </a:cubicBezTo>
                    <a:cubicBezTo>
                      <a:pt x="5514" y="7564"/>
                      <a:pt x="5467" y="7559"/>
                      <a:pt x="5426" y="7551"/>
                    </a:cubicBezTo>
                    <a:cubicBezTo>
                      <a:pt x="5269" y="7517"/>
                      <a:pt x="6093" y="7166"/>
                      <a:pt x="6410" y="7131"/>
                    </a:cubicBezTo>
                    <a:cubicBezTo>
                      <a:pt x="6502" y="7120"/>
                      <a:pt x="6663" y="7063"/>
                      <a:pt x="6778" y="7000"/>
                    </a:cubicBezTo>
                    <a:cubicBezTo>
                      <a:pt x="6974" y="6893"/>
                      <a:pt x="8282" y="6447"/>
                      <a:pt x="8440" y="6434"/>
                    </a:cubicBezTo>
                    <a:cubicBezTo>
                      <a:pt x="8441" y="6434"/>
                      <a:pt x="8442" y="6434"/>
                      <a:pt x="8443" y="6434"/>
                    </a:cubicBezTo>
                    <a:close/>
                    <a:moveTo>
                      <a:pt x="8034" y="6922"/>
                    </a:moveTo>
                    <a:cubicBezTo>
                      <a:pt x="8065" y="6922"/>
                      <a:pt x="8010" y="7025"/>
                      <a:pt x="7909" y="7152"/>
                    </a:cubicBezTo>
                    <a:cubicBezTo>
                      <a:pt x="7711" y="7398"/>
                      <a:pt x="7372" y="7568"/>
                      <a:pt x="7079" y="7568"/>
                    </a:cubicBezTo>
                    <a:cubicBezTo>
                      <a:pt x="6922" y="7567"/>
                      <a:pt x="6924" y="7560"/>
                      <a:pt x="7107" y="7365"/>
                    </a:cubicBezTo>
                    <a:cubicBezTo>
                      <a:pt x="7265" y="7194"/>
                      <a:pt x="7789" y="6945"/>
                      <a:pt x="8032" y="6922"/>
                    </a:cubicBezTo>
                    <a:cubicBezTo>
                      <a:pt x="8033" y="6922"/>
                      <a:pt x="8033" y="6922"/>
                      <a:pt x="8034" y="6922"/>
                    </a:cubicBezTo>
                    <a:close/>
                    <a:moveTo>
                      <a:pt x="21254" y="5939"/>
                    </a:moveTo>
                    <a:cubicBezTo>
                      <a:pt x="21311" y="5939"/>
                      <a:pt x="21359" y="5949"/>
                      <a:pt x="21359" y="5959"/>
                    </a:cubicBezTo>
                    <a:cubicBezTo>
                      <a:pt x="21359" y="5970"/>
                      <a:pt x="21168" y="6354"/>
                      <a:pt x="20931" y="6810"/>
                    </a:cubicBezTo>
                    <a:lnTo>
                      <a:pt x="20503" y="7640"/>
                    </a:lnTo>
                    <a:lnTo>
                      <a:pt x="20320" y="7359"/>
                    </a:lnTo>
                    <a:cubicBezTo>
                      <a:pt x="20219" y="7204"/>
                      <a:pt x="20135" y="7064"/>
                      <a:pt x="20135" y="7045"/>
                    </a:cubicBezTo>
                    <a:cubicBezTo>
                      <a:pt x="20135" y="7029"/>
                      <a:pt x="20246" y="6770"/>
                      <a:pt x="20376" y="6476"/>
                    </a:cubicBezTo>
                    <a:cubicBezTo>
                      <a:pt x="20581" y="6020"/>
                      <a:pt x="20647" y="5939"/>
                      <a:pt x="20821" y="5939"/>
                    </a:cubicBezTo>
                    <a:cubicBezTo>
                      <a:pt x="21022" y="5939"/>
                      <a:pt x="21023" y="5943"/>
                      <a:pt x="20897" y="6244"/>
                    </a:cubicBezTo>
                    <a:cubicBezTo>
                      <a:pt x="20828" y="6415"/>
                      <a:pt x="20682" y="6726"/>
                      <a:pt x="20572" y="6945"/>
                    </a:cubicBezTo>
                    <a:cubicBezTo>
                      <a:pt x="20462" y="7164"/>
                      <a:pt x="20385" y="7353"/>
                      <a:pt x="20401" y="7367"/>
                    </a:cubicBezTo>
                    <a:cubicBezTo>
                      <a:pt x="20402" y="7368"/>
                      <a:pt x="20402" y="7368"/>
                      <a:pt x="20403" y="7368"/>
                    </a:cubicBezTo>
                    <a:cubicBezTo>
                      <a:pt x="20427" y="7368"/>
                      <a:pt x="20597" y="7056"/>
                      <a:pt x="20789" y="6668"/>
                    </a:cubicBezTo>
                    <a:cubicBezTo>
                      <a:pt x="20984" y="6268"/>
                      <a:pt x="21196" y="5939"/>
                      <a:pt x="21254" y="5939"/>
                    </a:cubicBezTo>
                    <a:close/>
                    <a:moveTo>
                      <a:pt x="11834" y="6290"/>
                    </a:moveTo>
                    <a:cubicBezTo>
                      <a:pt x="11922" y="6290"/>
                      <a:pt x="11846" y="6357"/>
                      <a:pt x="11681" y="6489"/>
                    </a:cubicBezTo>
                    <a:cubicBezTo>
                      <a:pt x="11491" y="6641"/>
                      <a:pt x="10923" y="6845"/>
                      <a:pt x="9768" y="7178"/>
                    </a:cubicBezTo>
                    <a:cubicBezTo>
                      <a:pt x="8626" y="7506"/>
                      <a:pt x="8116" y="7641"/>
                      <a:pt x="7944" y="7641"/>
                    </a:cubicBezTo>
                    <a:cubicBezTo>
                      <a:pt x="7850" y="7641"/>
                      <a:pt x="7857" y="7600"/>
                      <a:pt x="7917" y="7528"/>
                    </a:cubicBezTo>
                    <a:cubicBezTo>
                      <a:pt x="8019" y="7405"/>
                      <a:pt x="9433" y="6930"/>
                      <a:pt x="10973" y="6502"/>
                    </a:cubicBezTo>
                    <a:cubicBezTo>
                      <a:pt x="11484" y="6360"/>
                      <a:pt x="11745" y="6290"/>
                      <a:pt x="11834" y="6290"/>
                    </a:cubicBezTo>
                    <a:close/>
                    <a:moveTo>
                      <a:pt x="12616" y="6519"/>
                    </a:moveTo>
                    <a:cubicBezTo>
                      <a:pt x="12692" y="6519"/>
                      <a:pt x="12702" y="6553"/>
                      <a:pt x="12674" y="6623"/>
                    </a:cubicBezTo>
                    <a:cubicBezTo>
                      <a:pt x="12647" y="6688"/>
                      <a:pt x="12506" y="6768"/>
                      <a:pt x="12369" y="6792"/>
                    </a:cubicBezTo>
                    <a:cubicBezTo>
                      <a:pt x="12226" y="6819"/>
                      <a:pt x="11346" y="7044"/>
                      <a:pt x="10410" y="7289"/>
                    </a:cubicBezTo>
                    <a:cubicBezTo>
                      <a:pt x="9486" y="7531"/>
                      <a:pt x="8851" y="7671"/>
                      <a:pt x="8679" y="7671"/>
                    </a:cubicBezTo>
                    <a:cubicBezTo>
                      <a:pt x="8655" y="7671"/>
                      <a:pt x="8639" y="7669"/>
                      <a:pt x="8634" y="7663"/>
                    </a:cubicBezTo>
                    <a:cubicBezTo>
                      <a:pt x="8566" y="7595"/>
                      <a:pt x="11355" y="6751"/>
                      <a:pt x="11648" y="6751"/>
                    </a:cubicBezTo>
                    <a:cubicBezTo>
                      <a:pt x="11704" y="6751"/>
                      <a:pt x="11734" y="6718"/>
                      <a:pt x="11708" y="6677"/>
                    </a:cubicBezTo>
                    <a:cubicBezTo>
                      <a:pt x="11691" y="6649"/>
                      <a:pt x="11711" y="6632"/>
                      <a:pt x="11754" y="6632"/>
                    </a:cubicBezTo>
                    <a:cubicBezTo>
                      <a:pt x="11771" y="6632"/>
                      <a:pt x="11791" y="6634"/>
                      <a:pt x="11814" y="6640"/>
                    </a:cubicBezTo>
                    <a:cubicBezTo>
                      <a:pt x="11837" y="6646"/>
                      <a:pt x="11868" y="6648"/>
                      <a:pt x="11905" y="6648"/>
                    </a:cubicBezTo>
                    <a:cubicBezTo>
                      <a:pt x="11999" y="6648"/>
                      <a:pt x="12129" y="6630"/>
                      <a:pt x="12242" y="6599"/>
                    </a:cubicBezTo>
                    <a:cubicBezTo>
                      <a:pt x="12431" y="6546"/>
                      <a:pt x="12549" y="6519"/>
                      <a:pt x="12616" y="6519"/>
                    </a:cubicBezTo>
                    <a:close/>
                    <a:moveTo>
                      <a:pt x="12461" y="6838"/>
                    </a:moveTo>
                    <a:cubicBezTo>
                      <a:pt x="12472" y="6838"/>
                      <a:pt x="12480" y="6858"/>
                      <a:pt x="12478" y="6891"/>
                    </a:cubicBezTo>
                    <a:cubicBezTo>
                      <a:pt x="12472" y="7083"/>
                      <a:pt x="12243" y="7187"/>
                      <a:pt x="11274" y="7445"/>
                    </a:cubicBezTo>
                    <a:cubicBezTo>
                      <a:pt x="10608" y="7622"/>
                      <a:pt x="10057" y="7722"/>
                      <a:pt x="9754" y="7722"/>
                    </a:cubicBezTo>
                    <a:cubicBezTo>
                      <a:pt x="9746" y="7722"/>
                      <a:pt x="9738" y="7722"/>
                      <a:pt x="9730" y="7722"/>
                    </a:cubicBezTo>
                    <a:lnTo>
                      <a:pt x="9262" y="7714"/>
                    </a:lnTo>
                    <a:lnTo>
                      <a:pt x="9670" y="7588"/>
                    </a:lnTo>
                    <a:cubicBezTo>
                      <a:pt x="9894" y="7520"/>
                      <a:pt x="10606" y="7325"/>
                      <a:pt x="11257" y="7152"/>
                    </a:cubicBezTo>
                    <a:cubicBezTo>
                      <a:pt x="11910" y="6982"/>
                      <a:pt x="12448" y="6842"/>
                      <a:pt x="12460" y="6838"/>
                    </a:cubicBezTo>
                    <a:cubicBezTo>
                      <a:pt x="12460" y="6838"/>
                      <a:pt x="12460" y="6838"/>
                      <a:pt x="12461" y="6838"/>
                    </a:cubicBezTo>
                    <a:close/>
                    <a:moveTo>
                      <a:pt x="12106" y="7337"/>
                    </a:moveTo>
                    <a:cubicBezTo>
                      <a:pt x="12200" y="7337"/>
                      <a:pt x="12211" y="7375"/>
                      <a:pt x="12184" y="7445"/>
                    </a:cubicBezTo>
                    <a:cubicBezTo>
                      <a:pt x="12120" y="7609"/>
                      <a:pt x="11436" y="7797"/>
                      <a:pt x="10933" y="7797"/>
                    </a:cubicBezTo>
                    <a:cubicBezTo>
                      <a:pt x="10899" y="7797"/>
                      <a:pt x="10866" y="7796"/>
                      <a:pt x="10834" y="7794"/>
                    </a:cubicBezTo>
                    <a:lnTo>
                      <a:pt x="10403" y="7771"/>
                    </a:lnTo>
                    <a:lnTo>
                      <a:pt x="11176" y="7553"/>
                    </a:lnTo>
                    <a:cubicBezTo>
                      <a:pt x="11705" y="7406"/>
                      <a:pt x="11980" y="7337"/>
                      <a:pt x="12106" y="7337"/>
                    </a:cubicBezTo>
                    <a:close/>
                    <a:moveTo>
                      <a:pt x="11894" y="7740"/>
                    </a:moveTo>
                    <a:cubicBezTo>
                      <a:pt x="11956" y="7740"/>
                      <a:pt x="11990" y="7764"/>
                      <a:pt x="11990" y="7811"/>
                    </a:cubicBezTo>
                    <a:cubicBezTo>
                      <a:pt x="11990" y="7856"/>
                      <a:pt x="11878" y="7889"/>
                      <a:pt x="11734" y="7889"/>
                    </a:cubicBezTo>
                    <a:cubicBezTo>
                      <a:pt x="11731" y="7889"/>
                      <a:pt x="11728" y="7889"/>
                      <a:pt x="11725" y="7889"/>
                    </a:cubicBezTo>
                    <a:cubicBezTo>
                      <a:pt x="11506" y="7886"/>
                      <a:pt x="11489" y="7873"/>
                      <a:pt x="11624" y="7814"/>
                    </a:cubicBezTo>
                    <a:cubicBezTo>
                      <a:pt x="11738" y="7764"/>
                      <a:pt x="11830" y="7740"/>
                      <a:pt x="11894" y="7740"/>
                    </a:cubicBezTo>
                    <a:close/>
                    <a:moveTo>
                      <a:pt x="14490" y="7112"/>
                    </a:moveTo>
                    <a:cubicBezTo>
                      <a:pt x="14657" y="7112"/>
                      <a:pt x="14717" y="7165"/>
                      <a:pt x="14717" y="7277"/>
                    </a:cubicBezTo>
                    <a:cubicBezTo>
                      <a:pt x="14720" y="7357"/>
                      <a:pt x="14667" y="7446"/>
                      <a:pt x="14610" y="7465"/>
                    </a:cubicBezTo>
                    <a:cubicBezTo>
                      <a:pt x="14590" y="7472"/>
                      <a:pt x="14574" y="7475"/>
                      <a:pt x="14563" y="7475"/>
                    </a:cubicBezTo>
                    <a:cubicBezTo>
                      <a:pt x="14524" y="7475"/>
                      <a:pt x="14537" y="7431"/>
                      <a:pt x="14600" y="7311"/>
                    </a:cubicBezTo>
                    <a:cubicBezTo>
                      <a:pt x="14648" y="7222"/>
                      <a:pt x="14672" y="7176"/>
                      <a:pt x="14658" y="7176"/>
                    </a:cubicBezTo>
                    <a:cubicBezTo>
                      <a:pt x="14643" y="7176"/>
                      <a:pt x="14585" y="7229"/>
                      <a:pt x="14465" y="7339"/>
                    </a:cubicBezTo>
                    <a:cubicBezTo>
                      <a:pt x="14249" y="7544"/>
                      <a:pt x="13709" y="7728"/>
                      <a:pt x="12974" y="7856"/>
                    </a:cubicBezTo>
                    <a:cubicBezTo>
                      <a:pt x="12726" y="7899"/>
                      <a:pt x="12650" y="7913"/>
                      <a:pt x="12572" y="7913"/>
                    </a:cubicBezTo>
                    <a:cubicBezTo>
                      <a:pt x="12538" y="7913"/>
                      <a:pt x="12503" y="7910"/>
                      <a:pt x="12453" y="7906"/>
                    </a:cubicBezTo>
                    <a:cubicBezTo>
                      <a:pt x="12096" y="7880"/>
                      <a:pt x="12485" y="7527"/>
                      <a:pt x="12974" y="7433"/>
                    </a:cubicBezTo>
                    <a:cubicBezTo>
                      <a:pt x="13070" y="7414"/>
                      <a:pt x="13132" y="7403"/>
                      <a:pt x="13166" y="7403"/>
                    </a:cubicBezTo>
                    <a:cubicBezTo>
                      <a:pt x="13229" y="7403"/>
                      <a:pt x="13198" y="7441"/>
                      <a:pt x="13108" y="7544"/>
                    </a:cubicBezTo>
                    <a:cubicBezTo>
                      <a:pt x="13029" y="7632"/>
                      <a:pt x="12968" y="7739"/>
                      <a:pt x="12969" y="7779"/>
                    </a:cubicBezTo>
                    <a:cubicBezTo>
                      <a:pt x="12970" y="7786"/>
                      <a:pt x="12972" y="7789"/>
                      <a:pt x="12978" y="7789"/>
                    </a:cubicBezTo>
                    <a:cubicBezTo>
                      <a:pt x="13005" y="7789"/>
                      <a:pt x="13095" y="7703"/>
                      <a:pt x="13196" y="7580"/>
                    </a:cubicBezTo>
                    <a:cubicBezTo>
                      <a:pt x="13370" y="7367"/>
                      <a:pt x="13527" y="7285"/>
                      <a:pt x="13902" y="7203"/>
                    </a:cubicBezTo>
                    <a:cubicBezTo>
                      <a:pt x="14174" y="7143"/>
                      <a:pt x="14363" y="7112"/>
                      <a:pt x="14490" y="7112"/>
                    </a:cubicBezTo>
                    <a:close/>
                    <a:moveTo>
                      <a:pt x="14586" y="7584"/>
                    </a:moveTo>
                    <a:cubicBezTo>
                      <a:pt x="14687" y="7584"/>
                      <a:pt x="14657" y="7639"/>
                      <a:pt x="14584" y="7747"/>
                    </a:cubicBezTo>
                    <a:cubicBezTo>
                      <a:pt x="14465" y="7929"/>
                      <a:pt x="14250" y="8016"/>
                      <a:pt x="13915" y="8016"/>
                    </a:cubicBezTo>
                    <a:cubicBezTo>
                      <a:pt x="13806" y="8016"/>
                      <a:pt x="13683" y="8006"/>
                      <a:pt x="13547" y="7988"/>
                    </a:cubicBezTo>
                    <a:lnTo>
                      <a:pt x="13091" y="7926"/>
                    </a:lnTo>
                    <a:lnTo>
                      <a:pt x="13782" y="7755"/>
                    </a:lnTo>
                    <a:cubicBezTo>
                      <a:pt x="14247" y="7641"/>
                      <a:pt x="14484" y="7584"/>
                      <a:pt x="14586" y="7584"/>
                    </a:cubicBezTo>
                    <a:close/>
                    <a:moveTo>
                      <a:pt x="21551" y="6107"/>
                    </a:moveTo>
                    <a:cubicBezTo>
                      <a:pt x="21593" y="6107"/>
                      <a:pt x="21625" y="6144"/>
                      <a:pt x="21652" y="6215"/>
                    </a:cubicBezTo>
                    <a:cubicBezTo>
                      <a:pt x="21702" y="6347"/>
                      <a:pt x="21141" y="7478"/>
                      <a:pt x="20837" y="7853"/>
                    </a:cubicBezTo>
                    <a:cubicBezTo>
                      <a:pt x="20736" y="7979"/>
                      <a:pt x="20685" y="8036"/>
                      <a:pt x="20649" y="8036"/>
                    </a:cubicBezTo>
                    <a:cubicBezTo>
                      <a:pt x="20622" y="8036"/>
                      <a:pt x="20604" y="8004"/>
                      <a:pt x="20581" y="7946"/>
                    </a:cubicBezTo>
                    <a:cubicBezTo>
                      <a:pt x="20539" y="7842"/>
                      <a:pt x="20655" y="7535"/>
                      <a:pt x="20962" y="6949"/>
                    </a:cubicBezTo>
                    <a:cubicBezTo>
                      <a:pt x="21266" y="6364"/>
                      <a:pt x="21441" y="6107"/>
                      <a:pt x="21551" y="6107"/>
                    </a:cubicBezTo>
                    <a:close/>
                    <a:moveTo>
                      <a:pt x="23063" y="7409"/>
                    </a:moveTo>
                    <a:cubicBezTo>
                      <a:pt x="23103" y="7409"/>
                      <a:pt x="23163" y="7447"/>
                      <a:pt x="23230" y="7527"/>
                    </a:cubicBezTo>
                    <a:cubicBezTo>
                      <a:pt x="23284" y="7595"/>
                      <a:pt x="23308" y="7739"/>
                      <a:pt x="23280" y="7853"/>
                    </a:cubicBezTo>
                    <a:cubicBezTo>
                      <a:pt x="23247" y="7985"/>
                      <a:pt x="23186" y="8058"/>
                      <a:pt x="23138" y="8058"/>
                    </a:cubicBezTo>
                    <a:cubicBezTo>
                      <a:pt x="23101" y="8058"/>
                      <a:pt x="23072" y="8013"/>
                      <a:pt x="23070" y="7918"/>
                    </a:cubicBezTo>
                    <a:cubicBezTo>
                      <a:pt x="23069" y="7838"/>
                      <a:pt x="23048" y="7690"/>
                      <a:pt x="23021" y="7592"/>
                    </a:cubicBezTo>
                    <a:cubicBezTo>
                      <a:pt x="22988" y="7472"/>
                      <a:pt x="23010" y="7409"/>
                      <a:pt x="23063" y="7409"/>
                    </a:cubicBezTo>
                    <a:close/>
                    <a:moveTo>
                      <a:pt x="8299" y="7740"/>
                    </a:moveTo>
                    <a:cubicBezTo>
                      <a:pt x="8364" y="7740"/>
                      <a:pt x="8407" y="7754"/>
                      <a:pt x="8407" y="7787"/>
                    </a:cubicBezTo>
                    <a:cubicBezTo>
                      <a:pt x="8407" y="7823"/>
                      <a:pt x="8206" y="7910"/>
                      <a:pt x="7953" y="7988"/>
                    </a:cubicBezTo>
                    <a:cubicBezTo>
                      <a:pt x="7772" y="8041"/>
                      <a:pt x="7648" y="8068"/>
                      <a:pt x="7583" y="8068"/>
                    </a:cubicBezTo>
                    <a:cubicBezTo>
                      <a:pt x="7540" y="8068"/>
                      <a:pt x="7523" y="8056"/>
                      <a:pt x="7531" y="8033"/>
                    </a:cubicBezTo>
                    <a:cubicBezTo>
                      <a:pt x="7572" y="7906"/>
                      <a:pt x="8074" y="7740"/>
                      <a:pt x="8299" y="7740"/>
                    </a:cubicBezTo>
                    <a:close/>
                    <a:moveTo>
                      <a:pt x="6342" y="7647"/>
                    </a:moveTo>
                    <a:cubicBezTo>
                      <a:pt x="6488" y="7648"/>
                      <a:pt x="6615" y="7667"/>
                      <a:pt x="6615" y="7688"/>
                    </a:cubicBezTo>
                    <a:cubicBezTo>
                      <a:pt x="6615" y="7738"/>
                      <a:pt x="6215" y="7913"/>
                      <a:pt x="5883" y="8012"/>
                    </a:cubicBezTo>
                    <a:lnTo>
                      <a:pt x="5679" y="8072"/>
                    </a:lnTo>
                    <a:lnTo>
                      <a:pt x="5874" y="7860"/>
                    </a:lnTo>
                    <a:cubicBezTo>
                      <a:pt x="6008" y="7714"/>
                      <a:pt x="6155" y="7647"/>
                      <a:pt x="6342" y="7647"/>
                    </a:cubicBezTo>
                    <a:close/>
                    <a:moveTo>
                      <a:pt x="15849" y="6441"/>
                    </a:moveTo>
                    <a:cubicBezTo>
                      <a:pt x="15928" y="6441"/>
                      <a:pt x="15891" y="6711"/>
                      <a:pt x="15756" y="7250"/>
                    </a:cubicBezTo>
                    <a:cubicBezTo>
                      <a:pt x="15642" y="7706"/>
                      <a:pt x="15502" y="8090"/>
                      <a:pt x="15440" y="8114"/>
                    </a:cubicBezTo>
                    <a:cubicBezTo>
                      <a:pt x="15415" y="8122"/>
                      <a:pt x="15371" y="8127"/>
                      <a:pt x="15316" y="8127"/>
                    </a:cubicBezTo>
                    <a:cubicBezTo>
                      <a:pt x="15239" y="8127"/>
                      <a:pt x="15141" y="8118"/>
                      <a:pt x="15050" y="8102"/>
                    </a:cubicBezTo>
                    <a:lnTo>
                      <a:pt x="14769" y="8048"/>
                    </a:lnTo>
                    <a:lnTo>
                      <a:pt x="15257" y="7240"/>
                    </a:lnTo>
                    <a:cubicBezTo>
                      <a:pt x="15578" y="6707"/>
                      <a:pt x="15770" y="6441"/>
                      <a:pt x="15849" y="6441"/>
                    </a:cubicBezTo>
                    <a:close/>
                    <a:moveTo>
                      <a:pt x="16671" y="5531"/>
                    </a:moveTo>
                    <a:cubicBezTo>
                      <a:pt x="16858" y="5531"/>
                      <a:pt x="17038" y="5553"/>
                      <a:pt x="17061" y="5580"/>
                    </a:cubicBezTo>
                    <a:cubicBezTo>
                      <a:pt x="17120" y="5641"/>
                      <a:pt x="16879" y="6133"/>
                      <a:pt x="16264" y="7200"/>
                    </a:cubicBezTo>
                    <a:cubicBezTo>
                      <a:pt x="16021" y="7626"/>
                      <a:pt x="15820" y="8005"/>
                      <a:pt x="15821" y="8040"/>
                    </a:cubicBezTo>
                    <a:cubicBezTo>
                      <a:pt x="15822" y="8046"/>
                      <a:pt x="15823" y="8049"/>
                      <a:pt x="15826" y="8049"/>
                    </a:cubicBezTo>
                    <a:cubicBezTo>
                      <a:pt x="15879" y="8049"/>
                      <a:pt x="16332" y="7289"/>
                      <a:pt x="16776" y="6451"/>
                    </a:cubicBezTo>
                    <a:lnTo>
                      <a:pt x="17219" y="5613"/>
                    </a:lnTo>
                    <a:lnTo>
                      <a:pt x="17586" y="5613"/>
                    </a:lnTo>
                    <a:cubicBezTo>
                      <a:pt x="17944" y="5613"/>
                      <a:pt x="17953" y="5618"/>
                      <a:pt x="17901" y="5834"/>
                    </a:cubicBezTo>
                    <a:cubicBezTo>
                      <a:pt x="17873" y="5955"/>
                      <a:pt x="17604" y="6530"/>
                      <a:pt x="17303" y="7117"/>
                    </a:cubicBezTo>
                    <a:lnTo>
                      <a:pt x="16757" y="8180"/>
                    </a:lnTo>
                    <a:lnTo>
                      <a:pt x="16309" y="8152"/>
                    </a:lnTo>
                    <a:cubicBezTo>
                      <a:pt x="16065" y="8136"/>
                      <a:pt x="15831" y="8095"/>
                      <a:pt x="15796" y="8063"/>
                    </a:cubicBezTo>
                    <a:cubicBezTo>
                      <a:pt x="15761" y="8029"/>
                      <a:pt x="15791" y="7766"/>
                      <a:pt x="15861" y="7480"/>
                    </a:cubicBezTo>
                    <a:cubicBezTo>
                      <a:pt x="16161" y="6291"/>
                      <a:pt x="16134" y="6348"/>
                      <a:pt x="16375" y="6335"/>
                    </a:cubicBezTo>
                    <a:lnTo>
                      <a:pt x="16596" y="6323"/>
                    </a:lnTo>
                    <a:lnTo>
                      <a:pt x="16368" y="6291"/>
                    </a:lnTo>
                    <a:cubicBezTo>
                      <a:pt x="16197" y="6267"/>
                      <a:pt x="16150" y="6224"/>
                      <a:pt x="16181" y="6121"/>
                    </a:cubicBezTo>
                    <a:cubicBezTo>
                      <a:pt x="16202" y="6046"/>
                      <a:pt x="16245" y="5880"/>
                      <a:pt x="16275" y="5759"/>
                    </a:cubicBezTo>
                    <a:cubicBezTo>
                      <a:pt x="16317" y="5554"/>
                      <a:pt x="16362" y="5531"/>
                      <a:pt x="16671" y="5531"/>
                    </a:cubicBezTo>
                    <a:close/>
                    <a:moveTo>
                      <a:pt x="18188" y="5693"/>
                    </a:moveTo>
                    <a:cubicBezTo>
                      <a:pt x="18330" y="5693"/>
                      <a:pt x="18354" y="5733"/>
                      <a:pt x="18327" y="5937"/>
                    </a:cubicBezTo>
                    <a:cubicBezTo>
                      <a:pt x="18310" y="6071"/>
                      <a:pt x="18311" y="6128"/>
                      <a:pt x="18341" y="6128"/>
                    </a:cubicBezTo>
                    <a:cubicBezTo>
                      <a:pt x="18354" y="6128"/>
                      <a:pt x="18374" y="6116"/>
                      <a:pt x="18401" y="6093"/>
                    </a:cubicBezTo>
                    <a:cubicBezTo>
                      <a:pt x="18447" y="6054"/>
                      <a:pt x="18482" y="6035"/>
                      <a:pt x="18506" y="6035"/>
                    </a:cubicBezTo>
                    <a:cubicBezTo>
                      <a:pt x="18622" y="6035"/>
                      <a:pt x="18499" y="6462"/>
                      <a:pt x="18161" y="7210"/>
                    </a:cubicBezTo>
                    <a:lnTo>
                      <a:pt x="17724" y="8179"/>
                    </a:lnTo>
                    <a:lnTo>
                      <a:pt x="17300" y="8203"/>
                    </a:lnTo>
                    <a:cubicBezTo>
                      <a:pt x="17193" y="8209"/>
                      <a:pt x="17096" y="8212"/>
                      <a:pt x="17022" y="8212"/>
                    </a:cubicBezTo>
                    <a:cubicBezTo>
                      <a:pt x="16933" y="8212"/>
                      <a:pt x="16878" y="8208"/>
                      <a:pt x="16878" y="8199"/>
                    </a:cubicBezTo>
                    <a:cubicBezTo>
                      <a:pt x="16878" y="8183"/>
                      <a:pt x="17133" y="7662"/>
                      <a:pt x="17447" y="7033"/>
                    </a:cubicBezTo>
                    <a:cubicBezTo>
                      <a:pt x="17762" y="6407"/>
                      <a:pt x="18018" y="5852"/>
                      <a:pt x="18018" y="5795"/>
                    </a:cubicBezTo>
                    <a:cubicBezTo>
                      <a:pt x="18018" y="5736"/>
                      <a:pt x="18092" y="5693"/>
                      <a:pt x="18188" y="5693"/>
                    </a:cubicBezTo>
                    <a:close/>
                    <a:moveTo>
                      <a:pt x="19191" y="6810"/>
                    </a:moveTo>
                    <a:lnTo>
                      <a:pt x="19253" y="7029"/>
                    </a:lnTo>
                    <a:cubicBezTo>
                      <a:pt x="19301" y="7206"/>
                      <a:pt x="19250" y="7351"/>
                      <a:pt x="18984" y="7774"/>
                    </a:cubicBezTo>
                    <a:cubicBezTo>
                      <a:pt x="18728" y="8182"/>
                      <a:pt x="18609" y="8298"/>
                      <a:pt x="18454" y="8298"/>
                    </a:cubicBezTo>
                    <a:cubicBezTo>
                      <a:pt x="18256" y="8298"/>
                      <a:pt x="18256" y="8295"/>
                      <a:pt x="18556" y="7830"/>
                    </a:cubicBezTo>
                    <a:cubicBezTo>
                      <a:pt x="18723" y="7569"/>
                      <a:pt x="18932" y="7239"/>
                      <a:pt x="19024" y="7085"/>
                    </a:cubicBezTo>
                    <a:lnTo>
                      <a:pt x="19191" y="6810"/>
                    </a:lnTo>
                    <a:close/>
                    <a:moveTo>
                      <a:pt x="7070" y="8092"/>
                    </a:moveTo>
                    <a:cubicBezTo>
                      <a:pt x="7107" y="8092"/>
                      <a:pt x="7117" y="8134"/>
                      <a:pt x="7069" y="8210"/>
                    </a:cubicBezTo>
                    <a:cubicBezTo>
                      <a:pt x="7040" y="8258"/>
                      <a:pt x="6974" y="8299"/>
                      <a:pt x="6928" y="8299"/>
                    </a:cubicBezTo>
                    <a:cubicBezTo>
                      <a:pt x="6875" y="8299"/>
                      <a:pt x="6882" y="8250"/>
                      <a:pt x="6944" y="8176"/>
                    </a:cubicBezTo>
                    <a:cubicBezTo>
                      <a:pt x="6993" y="8119"/>
                      <a:pt x="7040" y="8092"/>
                      <a:pt x="7070" y="8092"/>
                    </a:cubicBezTo>
                    <a:close/>
                    <a:moveTo>
                      <a:pt x="18711" y="6264"/>
                    </a:moveTo>
                    <a:cubicBezTo>
                      <a:pt x="18742" y="6264"/>
                      <a:pt x="18751" y="6339"/>
                      <a:pt x="18716" y="6482"/>
                    </a:cubicBezTo>
                    <a:cubicBezTo>
                      <a:pt x="18688" y="6600"/>
                      <a:pt x="18683" y="6653"/>
                      <a:pt x="18704" y="6653"/>
                    </a:cubicBezTo>
                    <a:cubicBezTo>
                      <a:pt x="18714" y="6653"/>
                      <a:pt x="18732" y="6638"/>
                      <a:pt x="18758" y="6612"/>
                    </a:cubicBezTo>
                    <a:cubicBezTo>
                      <a:pt x="18795" y="6577"/>
                      <a:pt x="18824" y="6559"/>
                      <a:pt x="18853" y="6559"/>
                    </a:cubicBezTo>
                    <a:cubicBezTo>
                      <a:pt x="18886" y="6559"/>
                      <a:pt x="18921" y="6583"/>
                      <a:pt x="18968" y="6631"/>
                    </a:cubicBezTo>
                    <a:cubicBezTo>
                      <a:pt x="19031" y="6696"/>
                      <a:pt x="19077" y="6770"/>
                      <a:pt x="19077" y="6802"/>
                    </a:cubicBezTo>
                    <a:cubicBezTo>
                      <a:pt x="19077" y="6833"/>
                      <a:pt x="18874" y="7180"/>
                      <a:pt x="18621" y="7579"/>
                    </a:cubicBezTo>
                    <a:cubicBezTo>
                      <a:pt x="18255" y="8156"/>
                      <a:pt x="18127" y="8299"/>
                      <a:pt x="17969" y="8299"/>
                    </a:cubicBezTo>
                    <a:cubicBezTo>
                      <a:pt x="17865" y="8299"/>
                      <a:pt x="17774" y="8283"/>
                      <a:pt x="17774" y="8267"/>
                    </a:cubicBezTo>
                    <a:cubicBezTo>
                      <a:pt x="17774" y="8249"/>
                      <a:pt x="17942" y="7873"/>
                      <a:pt x="18148" y="7432"/>
                    </a:cubicBezTo>
                    <a:cubicBezTo>
                      <a:pt x="18354" y="6992"/>
                      <a:pt x="18556" y="6544"/>
                      <a:pt x="18595" y="6442"/>
                    </a:cubicBezTo>
                    <a:cubicBezTo>
                      <a:pt x="18641" y="6322"/>
                      <a:pt x="18685" y="6264"/>
                      <a:pt x="18711" y="6264"/>
                    </a:cubicBezTo>
                    <a:close/>
                    <a:moveTo>
                      <a:pt x="20745" y="8137"/>
                    </a:moveTo>
                    <a:cubicBezTo>
                      <a:pt x="20768" y="8137"/>
                      <a:pt x="20769" y="8183"/>
                      <a:pt x="20737" y="8267"/>
                    </a:cubicBezTo>
                    <a:cubicBezTo>
                      <a:pt x="20717" y="8319"/>
                      <a:pt x="20687" y="8355"/>
                      <a:pt x="20664" y="8355"/>
                    </a:cubicBezTo>
                    <a:cubicBezTo>
                      <a:pt x="20659" y="8355"/>
                      <a:pt x="20654" y="8353"/>
                      <a:pt x="20650" y="8349"/>
                    </a:cubicBezTo>
                    <a:cubicBezTo>
                      <a:pt x="20627" y="8328"/>
                      <a:pt x="20634" y="8269"/>
                      <a:pt x="20666" y="8219"/>
                    </a:cubicBezTo>
                    <a:cubicBezTo>
                      <a:pt x="20700" y="8163"/>
                      <a:pt x="20729" y="8137"/>
                      <a:pt x="20745" y="8137"/>
                    </a:cubicBezTo>
                    <a:close/>
                    <a:moveTo>
                      <a:pt x="19275" y="7570"/>
                    </a:moveTo>
                    <a:cubicBezTo>
                      <a:pt x="19345" y="7570"/>
                      <a:pt x="19384" y="7722"/>
                      <a:pt x="19432" y="8040"/>
                    </a:cubicBezTo>
                    <a:lnTo>
                      <a:pt x="19484" y="8382"/>
                    </a:lnTo>
                    <a:lnTo>
                      <a:pt x="19118" y="8382"/>
                    </a:lnTo>
                    <a:cubicBezTo>
                      <a:pt x="18914" y="8382"/>
                      <a:pt x="18751" y="8364"/>
                      <a:pt x="18751" y="8342"/>
                    </a:cubicBezTo>
                    <a:cubicBezTo>
                      <a:pt x="18751" y="8321"/>
                      <a:pt x="18868" y="8115"/>
                      <a:pt x="19008" y="7886"/>
                    </a:cubicBezTo>
                    <a:cubicBezTo>
                      <a:pt x="19135" y="7679"/>
                      <a:pt x="19216" y="7570"/>
                      <a:pt x="19275" y="7570"/>
                    </a:cubicBezTo>
                    <a:close/>
                    <a:moveTo>
                      <a:pt x="19522" y="7181"/>
                    </a:moveTo>
                    <a:cubicBezTo>
                      <a:pt x="19530" y="7181"/>
                      <a:pt x="19541" y="7185"/>
                      <a:pt x="19552" y="7192"/>
                    </a:cubicBezTo>
                    <a:cubicBezTo>
                      <a:pt x="19602" y="7223"/>
                      <a:pt x="19646" y="7306"/>
                      <a:pt x="19646" y="7371"/>
                    </a:cubicBezTo>
                    <a:cubicBezTo>
                      <a:pt x="19646" y="7422"/>
                      <a:pt x="19668" y="7453"/>
                      <a:pt x="19698" y="7453"/>
                    </a:cubicBezTo>
                    <a:cubicBezTo>
                      <a:pt x="19707" y="7453"/>
                      <a:pt x="19717" y="7450"/>
                      <a:pt x="19727" y="7444"/>
                    </a:cubicBezTo>
                    <a:cubicBezTo>
                      <a:pt x="19737" y="7437"/>
                      <a:pt x="19748" y="7434"/>
                      <a:pt x="19759" y="7434"/>
                    </a:cubicBezTo>
                    <a:cubicBezTo>
                      <a:pt x="19874" y="7434"/>
                      <a:pt x="20038" y="7755"/>
                      <a:pt x="20095" y="8112"/>
                    </a:cubicBezTo>
                    <a:cubicBezTo>
                      <a:pt x="20153" y="8464"/>
                      <a:pt x="20153" y="8464"/>
                      <a:pt x="19900" y="8464"/>
                    </a:cubicBezTo>
                    <a:cubicBezTo>
                      <a:pt x="19607" y="8464"/>
                      <a:pt x="19582" y="8350"/>
                      <a:pt x="19812" y="8056"/>
                    </a:cubicBezTo>
                    <a:cubicBezTo>
                      <a:pt x="19952" y="7876"/>
                      <a:pt x="19997" y="7764"/>
                      <a:pt x="19959" y="7764"/>
                    </a:cubicBezTo>
                    <a:cubicBezTo>
                      <a:pt x="19934" y="7764"/>
                      <a:pt x="19871" y="7816"/>
                      <a:pt x="19774" y="7934"/>
                    </a:cubicBezTo>
                    <a:lnTo>
                      <a:pt x="19574" y="8179"/>
                    </a:lnTo>
                    <a:lnTo>
                      <a:pt x="19568" y="7975"/>
                    </a:lnTo>
                    <a:cubicBezTo>
                      <a:pt x="19567" y="7865"/>
                      <a:pt x="19540" y="7626"/>
                      <a:pt x="19512" y="7453"/>
                    </a:cubicBezTo>
                    <a:cubicBezTo>
                      <a:pt x="19480" y="7264"/>
                      <a:pt x="19483" y="7181"/>
                      <a:pt x="19522" y="7181"/>
                    </a:cubicBezTo>
                    <a:close/>
                    <a:moveTo>
                      <a:pt x="12853" y="8074"/>
                    </a:moveTo>
                    <a:cubicBezTo>
                      <a:pt x="13108" y="8074"/>
                      <a:pt x="13310" y="8097"/>
                      <a:pt x="13330" y="8130"/>
                    </a:cubicBezTo>
                    <a:cubicBezTo>
                      <a:pt x="13356" y="8170"/>
                      <a:pt x="13237" y="8229"/>
                      <a:pt x="13075" y="8261"/>
                    </a:cubicBezTo>
                    <a:cubicBezTo>
                      <a:pt x="12998" y="8275"/>
                      <a:pt x="12934" y="8283"/>
                      <a:pt x="12883" y="8283"/>
                    </a:cubicBezTo>
                    <a:cubicBezTo>
                      <a:pt x="12801" y="8283"/>
                      <a:pt x="12754" y="8263"/>
                      <a:pt x="12740" y="8223"/>
                    </a:cubicBezTo>
                    <a:cubicBezTo>
                      <a:pt x="12732" y="8200"/>
                      <a:pt x="12718" y="8189"/>
                      <a:pt x="12697" y="8189"/>
                    </a:cubicBezTo>
                    <a:cubicBezTo>
                      <a:pt x="12662" y="8189"/>
                      <a:pt x="12608" y="8221"/>
                      <a:pt x="12537" y="8286"/>
                    </a:cubicBezTo>
                    <a:cubicBezTo>
                      <a:pt x="12381" y="8428"/>
                      <a:pt x="12115" y="8526"/>
                      <a:pt x="11971" y="8526"/>
                    </a:cubicBezTo>
                    <a:cubicBezTo>
                      <a:pt x="11896" y="8526"/>
                      <a:pt x="11855" y="8500"/>
                      <a:pt x="11878" y="8440"/>
                    </a:cubicBezTo>
                    <a:cubicBezTo>
                      <a:pt x="11903" y="8374"/>
                      <a:pt x="11982" y="8294"/>
                      <a:pt x="12044" y="8269"/>
                    </a:cubicBezTo>
                    <a:cubicBezTo>
                      <a:pt x="12109" y="8242"/>
                      <a:pt x="12145" y="8191"/>
                      <a:pt x="12124" y="8158"/>
                    </a:cubicBezTo>
                    <a:cubicBezTo>
                      <a:pt x="12104" y="8124"/>
                      <a:pt x="12359" y="8088"/>
                      <a:pt x="12686" y="8077"/>
                    </a:cubicBezTo>
                    <a:cubicBezTo>
                      <a:pt x="12743" y="8075"/>
                      <a:pt x="12799" y="8074"/>
                      <a:pt x="12853" y="8074"/>
                    </a:cubicBezTo>
                    <a:close/>
                    <a:moveTo>
                      <a:pt x="5971" y="7674"/>
                    </a:moveTo>
                    <a:lnTo>
                      <a:pt x="5753" y="7901"/>
                    </a:lnTo>
                    <a:cubicBezTo>
                      <a:pt x="5580" y="8082"/>
                      <a:pt x="4539" y="8529"/>
                      <a:pt x="4322" y="8529"/>
                    </a:cubicBezTo>
                    <a:cubicBezTo>
                      <a:pt x="4305" y="8529"/>
                      <a:pt x="4293" y="8526"/>
                      <a:pt x="4287" y="8520"/>
                    </a:cubicBezTo>
                    <a:cubicBezTo>
                      <a:pt x="4220" y="8453"/>
                      <a:pt x="4824" y="7965"/>
                      <a:pt x="5109" y="7854"/>
                    </a:cubicBezTo>
                    <a:cubicBezTo>
                      <a:pt x="5269" y="7794"/>
                      <a:pt x="5328" y="7763"/>
                      <a:pt x="5287" y="7763"/>
                    </a:cubicBezTo>
                    <a:cubicBezTo>
                      <a:pt x="5272" y="7763"/>
                      <a:pt x="5243" y="7767"/>
                      <a:pt x="5201" y="7775"/>
                    </a:cubicBezTo>
                    <a:cubicBezTo>
                      <a:pt x="5156" y="7784"/>
                      <a:pt x="5116" y="7788"/>
                      <a:pt x="5085" y="7788"/>
                    </a:cubicBezTo>
                    <a:cubicBezTo>
                      <a:pt x="5027" y="7788"/>
                      <a:pt x="4997" y="7773"/>
                      <a:pt x="5014" y="7747"/>
                    </a:cubicBezTo>
                    <a:cubicBezTo>
                      <a:pt x="5038" y="7707"/>
                      <a:pt x="5263" y="7674"/>
                      <a:pt x="5515" y="7674"/>
                    </a:cubicBezTo>
                    <a:close/>
                    <a:moveTo>
                      <a:pt x="21839" y="6344"/>
                    </a:moveTo>
                    <a:cubicBezTo>
                      <a:pt x="21878" y="6344"/>
                      <a:pt x="21957" y="6398"/>
                      <a:pt x="22001" y="6455"/>
                    </a:cubicBezTo>
                    <a:cubicBezTo>
                      <a:pt x="22070" y="6541"/>
                      <a:pt x="21981" y="6798"/>
                      <a:pt x="21624" y="7555"/>
                    </a:cubicBezTo>
                    <a:cubicBezTo>
                      <a:pt x="21188" y="8476"/>
                      <a:pt x="21138" y="8544"/>
                      <a:pt x="20927" y="8544"/>
                    </a:cubicBezTo>
                    <a:cubicBezTo>
                      <a:pt x="20804" y="8544"/>
                      <a:pt x="20716" y="8516"/>
                      <a:pt x="20736" y="8483"/>
                    </a:cubicBezTo>
                    <a:cubicBezTo>
                      <a:pt x="20756" y="8449"/>
                      <a:pt x="20996" y="7953"/>
                      <a:pt x="21269" y="7383"/>
                    </a:cubicBezTo>
                    <a:cubicBezTo>
                      <a:pt x="21542" y="6812"/>
                      <a:pt x="21799" y="6344"/>
                      <a:pt x="21839" y="6344"/>
                    </a:cubicBezTo>
                    <a:close/>
                    <a:moveTo>
                      <a:pt x="6752" y="8153"/>
                    </a:moveTo>
                    <a:cubicBezTo>
                      <a:pt x="6786" y="8153"/>
                      <a:pt x="6751" y="8193"/>
                      <a:pt x="6688" y="8269"/>
                    </a:cubicBezTo>
                    <a:cubicBezTo>
                      <a:pt x="6576" y="8402"/>
                      <a:pt x="6354" y="8504"/>
                      <a:pt x="5979" y="8595"/>
                    </a:cubicBezTo>
                    <a:cubicBezTo>
                      <a:pt x="5922" y="8609"/>
                      <a:pt x="5880" y="8615"/>
                      <a:pt x="5853" y="8615"/>
                    </a:cubicBezTo>
                    <a:cubicBezTo>
                      <a:pt x="5716" y="8615"/>
                      <a:pt x="5944" y="8457"/>
                      <a:pt x="6338" y="8302"/>
                    </a:cubicBezTo>
                    <a:cubicBezTo>
                      <a:pt x="6594" y="8201"/>
                      <a:pt x="6714" y="8153"/>
                      <a:pt x="6752" y="8153"/>
                    </a:cubicBezTo>
                    <a:close/>
                    <a:moveTo>
                      <a:pt x="9252" y="7819"/>
                    </a:moveTo>
                    <a:cubicBezTo>
                      <a:pt x="9473" y="7819"/>
                      <a:pt x="9632" y="7834"/>
                      <a:pt x="9611" y="7853"/>
                    </a:cubicBezTo>
                    <a:cubicBezTo>
                      <a:pt x="9570" y="7894"/>
                      <a:pt x="7234" y="8627"/>
                      <a:pt x="7143" y="8627"/>
                    </a:cubicBezTo>
                    <a:cubicBezTo>
                      <a:pt x="7115" y="8627"/>
                      <a:pt x="7150" y="8547"/>
                      <a:pt x="7223" y="8440"/>
                    </a:cubicBezTo>
                    <a:cubicBezTo>
                      <a:pt x="7392" y="8194"/>
                      <a:pt x="8538" y="7829"/>
                      <a:pt x="9173" y="7819"/>
                    </a:cubicBezTo>
                    <a:cubicBezTo>
                      <a:pt x="9200" y="7819"/>
                      <a:pt x="9226" y="7819"/>
                      <a:pt x="9252" y="7819"/>
                    </a:cubicBezTo>
                    <a:close/>
                    <a:moveTo>
                      <a:pt x="4847" y="7659"/>
                    </a:moveTo>
                    <a:cubicBezTo>
                      <a:pt x="4893" y="7659"/>
                      <a:pt x="4874" y="7711"/>
                      <a:pt x="4781" y="7813"/>
                    </a:cubicBezTo>
                    <a:cubicBezTo>
                      <a:pt x="4701" y="7902"/>
                      <a:pt x="4579" y="7976"/>
                      <a:pt x="4510" y="7976"/>
                    </a:cubicBezTo>
                    <a:cubicBezTo>
                      <a:pt x="4446" y="7976"/>
                      <a:pt x="4412" y="8001"/>
                      <a:pt x="4436" y="8029"/>
                    </a:cubicBezTo>
                    <a:cubicBezTo>
                      <a:pt x="4463" y="8057"/>
                      <a:pt x="4410" y="8188"/>
                      <a:pt x="4319" y="8320"/>
                    </a:cubicBezTo>
                    <a:cubicBezTo>
                      <a:pt x="4172" y="8525"/>
                      <a:pt x="3946" y="8694"/>
                      <a:pt x="3834" y="8694"/>
                    </a:cubicBezTo>
                    <a:cubicBezTo>
                      <a:pt x="3813" y="8694"/>
                      <a:pt x="3797" y="8688"/>
                      <a:pt x="3785" y="8677"/>
                    </a:cubicBezTo>
                    <a:cubicBezTo>
                      <a:pt x="3714" y="8603"/>
                      <a:pt x="4180" y="8140"/>
                      <a:pt x="4325" y="8139"/>
                    </a:cubicBezTo>
                    <a:cubicBezTo>
                      <a:pt x="4430" y="8136"/>
                      <a:pt x="4434" y="8123"/>
                      <a:pt x="4341" y="8065"/>
                    </a:cubicBezTo>
                    <a:cubicBezTo>
                      <a:pt x="4252" y="8007"/>
                      <a:pt x="4285" y="7956"/>
                      <a:pt x="4503" y="7822"/>
                    </a:cubicBezTo>
                    <a:cubicBezTo>
                      <a:pt x="4682" y="7714"/>
                      <a:pt x="4799" y="7659"/>
                      <a:pt x="4847" y="7659"/>
                    </a:cubicBezTo>
                    <a:close/>
                    <a:moveTo>
                      <a:pt x="22780" y="7405"/>
                    </a:moveTo>
                    <a:cubicBezTo>
                      <a:pt x="22810" y="7405"/>
                      <a:pt x="22826" y="7445"/>
                      <a:pt x="22826" y="7528"/>
                    </a:cubicBezTo>
                    <a:cubicBezTo>
                      <a:pt x="22826" y="7739"/>
                      <a:pt x="22304" y="8709"/>
                      <a:pt x="22191" y="8709"/>
                    </a:cubicBezTo>
                    <a:cubicBezTo>
                      <a:pt x="22125" y="8709"/>
                      <a:pt x="22086" y="8681"/>
                      <a:pt x="22101" y="8643"/>
                    </a:cubicBezTo>
                    <a:cubicBezTo>
                      <a:pt x="22415" y="7874"/>
                      <a:pt x="22678" y="7405"/>
                      <a:pt x="22780" y="7405"/>
                    </a:cubicBezTo>
                    <a:close/>
                    <a:moveTo>
                      <a:pt x="22170" y="6565"/>
                    </a:moveTo>
                    <a:lnTo>
                      <a:pt x="22414" y="6798"/>
                    </a:lnTo>
                    <a:cubicBezTo>
                      <a:pt x="22553" y="6930"/>
                      <a:pt x="22659" y="7069"/>
                      <a:pt x="22660" y="7119"/>
                    </a:cubicBezTo>
                    <a:cubicBezTo>
                      <a:pt x="22665" y="7240"/>
                      <a:pt x="21995" y="8709"/>
                      <a:pt x="21937" y="8709"/>
                    </a:cubicBezTo>
                    <a:cubicBezTo>
                      <a:pt x="21937" y="8709"/>
                      <a:pt x="21936" y="8709"/>
                      <a:pt x="21936" y="8709"/>
                    </a:cubicBezTo>
                    <a:cubicBezTo>
                      <a:pt x="21911" y="8709"/>
                      <a:pt x="21833" y="8674"/>
                      <a:pt x="21777" y="8638"/>
                    </a:cubicBezTo>
                    <a:cubicBezTo>
                      <a:pt x="21690" y="8584"/>
                      <a:pt x="21751" y="8389"/>
                      <a:pt x="22050" y="7738"/>
                    </a:cubicBezTo>
                    <a:cubicBezTo>
                      <a:pt x="22260" y="7281"/>
                      <a:pt x="22415" y="6889"/>
                      <a:pt x="22395" y="6866"/>
                    </a:cubicBezTo>
                    <a:cubicBezTo>
                      <a:pt x="22394" y="6865"/>
                      <a:pt x="22393" y="6864"/>
                      <a:pt x="22391" y="6864"/>
                    </a:cubicBezTo>
                    <a:cubicBezTo>
                      <a:pt x="22364" y="6864"/>
                      <a:pt x="22269" y="7033"/>
                      <a:pt x="22174" y="7258"/>
                    </a:cubicBezTo>
                    <a:cubicBezTo>
                      <a:pt x="22074" y="7493"/>
                      <a:pt x="21872" y="7838"/>
                      <a:pt x="21729" y="8015"/>
                    </a:cubicBezTo>
                    <a:cubicBezTo>
                      <a:pt x="21511" y="8287"/>
                      <a:pt x="21377" y="8492"/>
                      <a:pt x="21402" y="8492"/>
                    </a:cubicBezTo>
                    <a:cubicBezTo>
                      <a:pt x="21414" y="8492"/>
                      <a:pt x="21462" y="8447"/>
                      <a:pt x="21553" y="8341"/>
                    </a:cubicBezTo>
                    <a:lnTo>
                      <a:pt x="21764" y="8096"/>
                    </a:lnTo>
                    <a:lnTo>
                      <a:pt x="21662" y="8366"/>
                    </a:lnTo>
                    <a:cubicBezTo>
                      <a:pt x="21597" y="8538"/>
                      <a:pt x="21511" y="8632"/>
                      <a:pt x="21433" y="8632"/>
                    </a:cubicBezTo>
                    <a:cubicBezTo>
                      <a:pt x="21392" y="8632"/>
                      <a:pt x="21354" y="8607"/>
                      <a:pt x="21323" y="8554"/>
                    </a:cubicBezTo>
                    <a:cubicBezTo>
                      <a:pt x="21296" y="8509"/>
                      <a:pt x="21478" y="8040"/>
                      <a:pt x="21722" y="7519"/>
                    </a:cubicBezTo>
                    <a:lnTo>
                      <a:pt x="22170" y="6565"/>
                    </a:lnTo>
                    <a:close/>
                    <a:moveTo>
                      <a:pt x="23450" y="7865"/>
                    </a:moveTo>
                    <a:cubicBezTo>
                      <a:pt x="23470" y="7865"/>
                      <a:pt x="23490" y="7872"/>
                      <a:pt x="23509" y="7888"/>
                    </a:cubicBezTo>
                    <a:cubicBezTo>
                      <a:pt x="23604" y="7968"/>
                      <a:pt x="23596" y="8048"/>
                      <a:pt x="23452" y="8397"/>
                    </a:cubicBezTo>
                    <a:cubicBezTo>
                      <a:pt x="23354" y="8635"/>
                      <a:pt x="23312" y="8737"/>
                      <a:pt x="23280" y="8737"/>
                    </a:cubicBezTo>
                    <a:cubicBezTo>
                      <a:pt x="23256" y="8737"/>
                      <a:pt x="23237" y="8681"/>
                      <a:pt x="23204" y="8584"/>
                    </a:cubicBezTo>
                    <a:cubicBezTo>
                      <a:pt x="23115" y="8317"/>
                      <a:pt x="23290" y="7865"/>
                      <a:pt x="23450" y="7865"/>
                    </a:cubicBezTo>
                    <a:close/>
                    <a:moveTo>
                      <a:pt x="22859" y="7773"/>
                    </a:moveTo>
                    <a:lnTo>
                      <a:pt x="22927" y="8098"/>
                    </a:lnTo>
                    <a:cubicBezTo>
                      <a:pt x="22969" y="8301"/>
                      <a:pt x="22966" y="8489"/>
                      <a:pt x="22914" y="8602"/>
                    </a:cubicBezTo>
                    <a:cubicBezTo>
                      <a:pt x="22859" y="8723"/>
                      <a:pt x="22788" y="8783"/>
                      <a:pt x="22697" y="8783"/>
                    </a:cubicBezTo>
                    <a:cubicBezTo>
                      <a:pt x="22642" y="8783"/>
                      <a:pt x="22579" y="8761"/>
                      <a:pt x="22507" y="8717"/>
                    </a:cubicBezTo>
                    <a:cubicBezTo>
                      <a:pt x="22422" y="8665"/>
                      <a:pt x="22447" y="8562"/>
                      <a:pt x="22629" y="8211"/>
                    </a:cubicBezTo>
                    <a:lnTo>
                      <a:pt x="22859" y="7773"/>
                    </a:lnTo>
                    <a:close/>
                    <a:moveTo>
                      <a:pt x="23741" y="8148"/>
                    </a:moveTo>
                    <a:cubicBezTo>
                      <a:pt x="23782" y="8148"/>
                      <a:pt x="23826" y="8186"/>
                      <a:pt x="23886" y="8258"/>
                    </a:cubicBezTo>
                    <a:cubicBezTo>
                      <a:pt x="24027" y="8431"/>
                      <a:pt x="23843" y="8870"/>
                      <a:pt x="23631" y="8870"/>
                    </a:cubicBezTo>
                    <a:cubicBezTo>
                      <a:pt x="23405" y="8870"/>
                      <a:pt x="23381" y="8749"/>
                      <a:pt x="23534" y="8422"/>
                    </a:cubicBezTo>
                    <a:cubicBezTo>
                      <a:pt x="23624" y="8233"/>
                      <a:pt x="23679" y="8148"/>
                      <a:pt x="23741" y="8148"/>
                    </a:cubicBezTo>
                    <a:close/>
                    <a:moveTo>
                      <a:pt x="24081" y="8587"/>
                    </a:moveTo>
                    <a:cubicBezTo>
                      <a:pt x="24106" y="8587"/>
                      <a:pt x="24135" y="8602"/>
                      <a:pt x="24171" y="8630"/>
                    </a:cubicBezTo>
                    <a:cubicBezTo>
                      <a:pt x="24235" y="8682"/>
                      <a:pt x="24290" y="8757"/>
                      <a:pt x="24290" y="8797"/>
                    </a:cubicBezTo>
                    <a:cubicBezTo>
                      <a:pt x="24291" y="8837"/>
                      <a:pt x="24198" y="8870"/>
                      <a:pt x="24083" y="8870"/>
                    </a:cubicBezTo>
                    <a:cubicBezTo>
                      <a:pt x="23895" y="8870"/>
                      <a:pt x="23883" y="8854"/>
                      <a:pt x="23964" y="8703"/>
                    </a:cubicBezTo>
                    <a:cubicBezTo>
                      <a:pt x="24006" y="8624"/>
                      <a:pt x="24040" y="8587"/>
                      <a:pt x="24081" y="8587"/>
                    </a:cubicBezTo>
                    <a:close/>
                    <a:moveTo>
                      <a:pt x="5626" y="8549"/>
                    </a:moveTo>
                    <a:cubicBezTo>
                      <a:pt x="5687" y="8549"/>
                      <a:pt x="5707" y="8577"/>
                      <a:pt x="5673" y="8634"/>
                    </a:cubicBezTo>
                    <a:cubicBezTo>
                      <a:pt x="5622" y="8718"/>
                      <a:pt x="5466" y="8792"/>
                      <a:pt x="5076" y="8915"/>
                    </a:cubicBezTo>
                    <a:cubicBezTo>
                      <a:pt x="5029" y="8929"/>
                      <a:pt x="4994" y="8936"/>
                      <a:pt x="4970" y="8936"/>
                    </a:cubicBezTo>
                    <a:cubicBezTo>
                      <a:pt x="4850" y="8936"/>
                      <a:pt x="4998" y="8775"/>
                      <a:pt x="5263" y="8658"/>
                    </a:cubicBezTo>
                    <a:cubicBezTo>
                      <a:pt x="5428" y="8586"/>
                      <a:pt x="5555" y="8549"/>
                      <a:pt x="5626" y="8549"/>
                    </a:cubicBezTo>
                    <a:close/>
                    <a:moveTo>
                      <a:pt x="6777" y="8456"/>
                    </a:moveTo>
                    <a:cubicBezTo>
                      <a:pt x="6831" y="8456"/>
                      <a:pt x="6842" y="8510"/>
                      <a:pt x="6780" y="8626"/>
                    </a:cubicBezTo>
                    <a:cubicBezTo>
                      <a:pt x="6703" y="8772"/>
                      <a:pt x="6395" y="8952"/>
                      <a:pt x="6224" y="8952"/>
                    </a:cubicBezTo>
                    <a:cubicBezTo>
                      <a:pt x="6195" y="8952"/>
                      <a:pt x="6275" y="8846"/>
                      <a:pt x="6409" y="8709"/>
                    </a:cubicBezTo>
                    <a:cubicBezTo>
                      <a:pt x="6566" y="8544"/>
                      <a:pt x="6707" y="8456"/>
                      <a:pt x="6777" y="8456"/>
                    </a:cubicBezTo>
                    <a:close/>
                    <a:moveTo>
                      <a:pt x="12214" y="8562"/>
                    </a:moveTo>
                    <a:cubicBezTo>
                      <a:pt x="12276" y="8562"/>
                      <a:pt x="12317" y="8579"/>
                      <a:pt x="12317" y="8618"/>
                    </a:cubicBezTo>
                    <a:cubicBezTo>
                      <a:pt x="12317" y="8735"/>
                      <a:pt x="12038" y="8937"/>
                      <a:pt x="11803" y="8996"/>
                    </a:cubicBezTo>
                    <a:cubicBezTo>
                      <a:pt x="11747" y="9010"/>
                      <a:pt x="11702" y="9016"/>
                      <a:pt x="11668" y="9016"/>
                    </a:cubicBezTo>
                    <a:cubicBezTo>
                      <a:pt x="11562" y="9016"/>
                      <a:pt x="11556" y="8952"/>
                      <a:pt x="11644" y="8814"/>
                    </a:cubicBezTo>
                    <a:cubicBezTo>
                      <a:pt x="11727" y="8684"/>
                      <a:pt x="12047" y="8562"/>
                      <a:pt x="12214" y="8562"/>
                    </a:cubicBezTo>
                    <a:close/>
                    <a:moveTo>
                      <a:pt x="7103" y="7737"/>
                    </a:moveTo>
                    <a:cubicBezTo>
                      <a:pt x="7200" y="7737"/>
                      <a:pt x="7185" y="7759"/>
                      <a:pt x="7069" y="7888"/>
                    </a:cubicBezTo>
                    <a:cubicBezTo>
                      <a:pt x="6956" y="8014"/>
                      <a:pt x="6451" y="8214"/>
                      <a:pt x="6266" y="8214"/>
                    </a:cubicBezTo>
                    <a:cubicBezTo>
                      <a:pt x="6253" y="8214"/>
                      <a:pt x="6242" y="8213"/>
                      <a:pt x="6232" y="8211"/>
                    </a:cubicBezTo>
                    <a:cubicBezTo>
                      <a:pt x="6231" y="8211"/>
                      <a:pt x="6230" y="8211"/>
                      <a:pt x="6228" y="8211"/>
                    </a:cubicBezTo>
                    <a:cubicBezTo>
                      <a:pt x="6182" y="8211"/>
                      <a:pt x="5975" y="8286"/>
                      <a:pt x="5764" y="8385"/>
                    </a:cubicBezTo>
                    <a:cubicBezTo>
                      <a:pt x="5579" y="8471"/>
                      <a:pt x="5460" y="8512"/>
                      <a:pt x="5393" y="8512"/>
                    </a:cubicBezTo>
                    <a:cubicBezTo>
                      <a:pt x="5357" y="8512"/>
                      <a:pt x="5335" y="8500"/>
                      <a:pt x="5327" y="8476"/>
                    </a:cubicBezTo>
                    <a:cubicBezTo>
                      <a:pt x="5319" y="8450"/>
                      <a:pt x="5304" y="8437"/>
                      <a:pt x="5281" y="8437"/>
                    </a:cubicBezTo>
                    <a:cubicBezTo>
                      <a:pt x="5245" y="8437"/>
                      <a:pt x="5191" y="8471"/>
                      <a:pt x="5116" y="8537"/>
                    </a:cubicBezTo>
                    <a:cubicBezTo>
                      <a:pt x="4950" y="8685"/>
                      <a:pt x="4084" y="9030"/>
                      <a:pt x="3905" y="9030"/>
                    </a:cubicBezTo>
                    <a:cubicBezTo>
                      <a:pt x="3891" y="9030"/>
                      <a:pt x="3881" y="9028"/>
                      <a:pt x="3876" y="9023"/>
                    </a:cubicBezTo>
                    <a:cubicBezTo>
                      <a:pt x="3748" y="8888"/>
                      <a:pt x="4708" y="8408"/>
                      <a:pt x="5229" y="8341"/>
                    </a:cubicBezTo>
                    <a:cubicBezTo>
                      <a:pt x="5296" y="8333"/>
                      <a:pt x="5482" y="8269"/>
                      <a:pt x="5637" y="8202"/>
                    </a:cubicBezTo>
                    <a:cubicBezTo>
                      <a:pt x="5946" y="8068"/>
                      <a:pt x="6133" y="8002"/>
                      <a:pt x="6213" y="8002"/>
                    </a:cubicBezTo>
                    <a:cubicBezTo>
                      <a:pt x="6261" y="8002"/>
                      <a:pt x="6270" y="8026"/>
                      <a:pt x="6243" y="8073"/>
                    </a:cubicBezTo>
                    <a:cubicBezTo>
                      <a:pt x="6228" y="8099"/>
                      <a:pt x="6227" y="8112"/>
                      <a:pt x="6237" y="8112"/>
                    </a:cubicBezTo>
                    <a:cubicBezTo>
                      <a:pt x="6251" y="8112"/>
                      <a:pt x="6286" y="8088"/>
                      <a:pt x="6338" y="8043"/>
                    </a:cubicBezTo>
                    <a:cubicBezTo>
                      <a:pt x="6522" y="7880"/>
                      <a:pt x="6842" y="7742"/>
                      <a:pt x="7055" y="7738"/>
                    </a:cubicBezTo>
                    <a:cubicBezTo>
                      <a:pt x="7073" y="7737"/>
                      <a:pt x="7089" y="7737"/>
                      <a:pt x="7103" y="7737"/>
                    </a:cubicBezTo>
                    <a:close/>
                    <a:moveTo>
                      <a:pt x="10369" y="7898"/>
                    </a:moveTo>
                    <a:cubicBezTo>
                      <a:pt x="10601" y="7898"/>
                      <a:pt x="10773" y="7913"/>
                      <a:pt x="10757" y="7932"/>
                    </a:cubicBezTo>
                    <a:cubicBezTo>
                      <a:pt x="10737" y="7952"/>
                      <a:pt x="9832" y="8239"/>
                      <a:pt x="8741" y="8570"/>
                    </a:cubicBezTo>
                    <a:cubicBezTo>
                      <a:pt x="7542" y="8935"/>
                      <a:pt x="7071" y="9078"/>
                      <a:pt x="6941" y="9078"/>
                    </a:cubicBezTo>
                    <a:cubicBezTo>
                      <a:pt x="6859" y="9078"/>
                      <a:pt x="6913" y="9021"/>
                      <a:pt x="7006" y="8927"/>
                    </a:cubicBezTo>
                    <a:cubicBezTo>
                      <a:pt x="7323" y="8610"/>
                      <a:pt x="9589" y="7905"/>
                      <a:pt x="10312" y="7898"/>
                    </a:cubicBezTo>
                    <a:cubicBezTo>
                      <a:pt x="10331" y="7898"/>
                      <a:pt x="10350" y="7898"/>
                      <a:pt x="10369" y="7898"/>
                    </a:cubicBezTo>
                    <a:close/>
                    <a:moveTo>
                      <a:pt x="3834" y="8797"/>
                    </a:moveTo>
                    <a:cubicBezTo>
                      <a:pt x="3847" y="8797"/>
                      <a:pt x="3805" y="8876"/>
                      <a:pt x="3744" y="8972"/>
                    </a:cubicBezTo>
                    <a:cubicBezTo>
                      <a:pt x="3679" y="9070"/>
                      <a:pt x="3560" y="9170"/>
                      <a:pt x="3487" y="9185"/>
                    </a:cubicBezTo>
                    <a:cubicBezTo>
                      <a:pt x="3458" y="9191"/>
                      <a:pt x="3435" y="9194"/>
                      <a:pt x="3419" y="9194"/>
                    </a:cubicBezTo>
                    <a:cubicBezTo>
                      <a:pt x="3368" y="9194"/>
                      <a:pt x="3382" y="9158"/>
                      <a:pt x="3451" y="9046"/>
                    </a:cubicBezTo>
                    <a:cubicBezTo>
                      <a:pt x="3506" y="8957"/>
                      <a:pt x="3611" y="8862"/>
                      <a:pt x="3678" y="8842"/>
                    </a:cubicBezTo>
                    <a:cubicBezTo>
                      <a:pt x="3752" y="8821"/>
                      <a:pt x="3817" y="8802"/>
                      <a:pt x="3833" y="8797"/>
                    </a:cubicBezTo>
                    <a:cubicBezTo>
                      <a:pt x="3833" y="8797"/>
                      <a:pt x="3834" y="8797"/>
                      <a:pt x="3834" y="8797"/>
                    </a:cubicBezTo>
                    <a:close/>
                    <a:moveTo>
                      <a:pt x="19804" y="8547"/>
                    </a:moveTo>
                    <a:cubicBezTo>
                      <a:pt x="19900" y="8547"/>
                      <a:pt x="19973" y="8576"/>
                      <a:pt x="19973" y="8618"/>
                    </a:cubicBezTo>
                    <a:cubicBezTo>
                      <a:pt x="19973" y="8658"/>
                      <a:pt x="19995" y="8761"/>
                      <a:pt x="20022" y="8842"/>
                    </a:cubicBezTo>
                    <a:cubicBezTo>
                      <a:pt x="20043" y="8908"/>
                      <a:pt x="20051" y="8940"/>
                      <a:pt x="20042" y="8940"/>
                    </a:cubicBezTo>
                    <a:cubicBezTo>
                      <a:pt x="20034" y="8940"/>
                      <a:pt x="20015" y="8916"/>
                      <a:pt x="19981" y="8870"/>
                    </a:cubicBezTo>
                    <a:cubicBezTo>
                      <a:pt x="19943" y="8818"/>
                      <a:pt x="19921" y="8791"/>
                      <a:pt x="19907" y="8791"/>
                    </a:cubicBezTo>
                    <a:cubicBezTo>
                      <a:pt x="19893" y="8791"/>
                      <a:pt x="19888" y="8818"/>
                      <a:pt x="19884" y="8870"/>
                    </a:cubicBezTo>
                    <a:cubicBezTo>
                      <a:pt x="19880" y="8936"/>
                      <a:pt x="19881" y="9036"/>
                      <a:pt x="19888" y="9086"/>
                    </a:cubicBezTo>
                    <a:cubicBezTo>
                      <a:pt x="19895" y="9134"/>
                      <a:pt x="19860" y="9205"/>
                      <a:pt x="19814" y="9233"/>
                    </a:cubicBezTo>
                    <a:cubicBezTo>
                      <a:pt x="19806" y="9238"/>
                      <a:pt x="19797" y="9241"/>
                      <a:pt x="19790" y="9241"/>
                    </a:cubicBezTo>
                    <a:cubicBezTo>
                      <a:pt x="19754" y="9241"/>
                      <a:pt x="19730" y="9186"/>
                      <a:pt x="19730" y="9099"/>
                    </a:cubicBezTo>
                    <a:cubicBezTo>
                      <a:pt x="19730" y="8993"/>
                      <a:pt x="19707" y="8832"/>
                      <a:pt x="19681" y="8729"/>
                    </a:cubicBezTo>
                    <a:cubicBezTo>
                      <a:pt x="19640" y="8582"/>
                      <a:pt x="19666" y="8547"/>
                      <a:pt x="19804" y="8547"/>
                    </a:cubicBezTo>
                    <a:close/>
                    <a:moveTo>
                      <a:pt x="6381" y="8567"/>
                    </a:moveTo>
                    <a:cubicBezTo>
                      <a:pt x="6451" y="8567"/>
                      <a:pt x="6398" y="8637"/>
                      <a:pt x="6251" y="8790"/>
                    </a:cubicBezTo>
                    <a:cubicBezTo>
                      <a:pt x="6074" y="8974"/>
                      <a:pt x="5471" y="9263"/>
                      <a:pt x="5294" y="9263"/>
                    </a:cubicBezTo>
                    <a:cubicBezTo>
                      <a:pt x="5274" y="9263"/>
                      <a:pt x="5260" y="9259"/>
                      <a:pt x="5252" y="9252"/>
                    </a:cubicBezTo>
                    <a:cubicBezTo>
                      <a:pt x="5188" y="9185"/>
                      <a:pt x="5711" y="8788"/>
                      <a:pt x="6004" y="8681"/>
                    </a:cubicBezTo>
                    <a:cubicBezTo>
                      <a:pt x="6206" y="8606"/>
                      <a:pt x="6328" y="8567"/>
                      <a:pt x="6381" y="8567"/>
                    </a:cubicBezTo>
                    <a:close/>
                    <a:moveTo>
                      <a:pt x="14056" y="8148"/>
                    </a:moveTo>
                    <a:cubicBezTo>
                      <a:pt x="14145" y="8148"/>
                      <a:pt x="14190" y="8166"/>
                      <a:pt x="14190" y="8202"/>
                    </a:cubicBezTo>
                    <a:cubicBezTo>
                      <a:pt x="14190" y="8370"/>
                      <a:pt x="13269" y="8802"/>
                      <a:pt x="12512" y="8988"/>
                    </a:cubicBezTo>
                    <a:cubicBezTo>
                      <a:pt x="12056" y="9099"/>
                      <a:pt x="11620" y="9213"/>
                      <a:pt x="11534" y="9245"/>
                    </a:cubicBezTo>
                    <a:cubicBezTo>
                      <a:pt x="11495" y="9260"/>
                      <a:pt x="11467" y="9267"/>
                      <a:pt x="11451" y="9267"/>
                    </a:cubicBezTo>
                    <a:cubicBezTo>
                      <a:pt x="11428" y="9267"/>
                      <a:pt x="11430" y="9252"/>
                      <a:pt x="11461" y="9222"/>
                    </a:cubicBezTo>
                    <a:cubicBezTo>
                      <a:pt x="11506" y="9177"/>
                      <a:pt x="11762" y="9083"/>
                      <a:pt x="12030" y="9015"/>
                    </a:cubicBezTo>
                    <a:cubicBezTo>
                      <a:pt x="12299" y="8945"/>
                      <a:pt x="12679" y="8845"/>
                      <a:pt x="12874" y="8794"/>
                    </a:cubicBezTo>
                    <a:cubicBezTo>
                      <a:pt x="13071" y="8742"/>
                      <a:pt x="13214" y="8685"/>
                      <a:pt x="13195" y="8667"/>
                    </a:cubicBezTo>
                    <a:cubicBezTo>
                      <a:pt x="13192" y="8664"/>
                      <a:pt x="13183" y="8662"/>
                      <a:pt x="13170" y="8662"/>
                    </a:cubicBezTo>
                    <a:cubicBezTo>
                      <a:pt x="13104" y="8662"/>
                      <a:pt x="12922" y="8698"/>
                      <a:pt x="12719" y="8751"/>
                    </a:cubicBezTo>
                    <a:cubicBezTo>
                      <a:pt x="12476" y="8817"/>
                      <a:pt x="12264" y="8869"/>
                      <a:pt x="12251" y="8869"/>
                    </a:cubicBezTo>
                    <a:cubicBezTo>
                      <a:pt x="12238" y="8869"/>
                      <a:pt x="12295" y="8776"/>
                      <a:pt x="12373" y="8670"/>
                    </a:cubicBezTo>
                    <a:cubicBezTo>
                      <a:pt x="12450" y="8563"/>
                      <a:pt x="12569" y="8468"/>
                      <a:pt x="12625" y="8467"/>
                    </a:cubicBezTo>
                    <a:cubicBezTo>
                      <a:pt x="12683" y="8464"/>
                      <a:pt x="12711" y="8428"/>
                      <a:pt x="12687" y="8389"/>
                    </a:cubicBezTo>
                    <a:cubicBezTo>
                      <a:pt x="12669" y="8359"/>
                      <a:pt x="12687" y="8341"/>
                      <a:pt x="12729" y="8341"/>
                    </a:cubicBezTo>
                    <a:cubicBezTo>
                      <a:pt x="12745" y="8341"/>
                      <a:pt x="12764" y="8344"/>
                      <a:pt x="12786" y="8349"/>
                    </a:cubicBezTo>
                    <a:cubicBezTo>
                      <a:pt x="12800" y="8352"/>
                      <a:pt x="12819" y="8354"/>
                      <a:pt x="12843" y="8354"/>
                    </a:cubicBezTo>
                    <a:cubicBezTo>
                      <a:pt x="12957" y="8354"/>
                      <a:pt x="13175" y="8319"/>
                      <a:pt x="13376" y="8269"/>
                    </a:cubicBezTo>
                    <a:cubicBezTo>
                      <a:pt x="13694" y="8188"/>
                      <a:pt x="13924" y="8148"/>
                      <a:pt x="14056" y="8148"/>
                    </a:cubicBezTo>
                    <a:close/>
                    <a:moveTo>
                      <a:pt x="4691" y="8881"/>
                    </a:moveTo>
                    <a:cubicBezTo>
                      <a:pt x="4735" y="8881"/>
                      <a:pt x="4741" y="8904"/>
                      <a:pt x="4741" y="8944"/>
                    </a:cubicBezTo>
                    <a:cubicBezTo>
                      <a:pt x="4741" y="9016"/>
                      <a:pt x="4196" y="9252"/>
                      <a:pt x="3681" y="9401"/>
                    </a:cubicBezTo>
                    <a:cubicBezTo>
                      <a:pt x="3618" y="9420"/>
                      <a:pt x="3575" y="9428"/>
                      <a:pt x="3549" y="9428"/>
                    </a:cubicBezTo>
                    <a:cubicBezTo>
                      <a:pt x="3407" y="9428"/>
                      <a:pt x="3771" y="9184"/>
                      <a:pt x="4170" y="9042"/>
                    </a:cubicBezTo>
                    <a:cubicBezTo>
                      <a:pt x="4485" y="8929"/>
                      <a:pt x="4627" y="8881"/>
                      <a:pt x="4691" y="8881"/>
                    </a:cubicBezTo>
                    <a:close/>
                    <a:moveTo>
                      <a:pt x="6458" y="8960"/>
                    </a:moveTo>
                    <a:cubicBezTo>
                      <a:pt x="6514" y="8960"/>
                      <a:pt x="6502" y="9011"/>
                      <a:pt x="6442" y="9123"/>
                    </a:cubicBezTo>
                    <a:cubicBezTo>
                      <a:pt x="6369" y="9265"/>
                      <a:pt x="5923" y="9523"/>
                      <a:pt x="5751" y="9523"/>
                    </a:cubicBezTo>
                    <a:cubicBezTo>
                      <a:pt x="5651" y="9523"/>
                      <a:pt x="6076" y="9099"/>
                      <a:pt x="6247" y="9027"/>
                    </a:cubicBezTo>
                    <a:cubicBezTo>
                      <a:pt x="6352" y="8983"/>
                      <a:pt x="6420" y="8960"/>
                      <a:pt x="6458" y="8960"/>
                    </a:cubicBezTo>
                    <a:close/>
                    <a:moveTo>
                      <a:pt x="3394" y="9315"/>
                    </a:moveTo>
                    <a:cubicBezTo>
                      <a:pt x="3453" y="9315"/>
                      <a:pt x="3444" y="9387"/>
                      <a:pt x="3332" y="9499"/>
                    </a:cubicBezTo>
                    <a:cubicBezTo>
                      <a:pt x="3278" y="9553"/>
                      <a:pt x="3213" y="9585"/>
                      <a:pt x="3169" y="9585"/>
                    </a:cubicBezTo>
                    <a:cubicBezTo>
                      <a:pt x="3153" y="9585"/>
                      <a:pt x="3140" y="9581"/>
                      <a:pt x="3131" y="9573"/>
                    </a:cubicBezTo>
                    <a:cubicBezTo>
                      <a:pt x="3099" y="9538"/>
                      <a:pt x="3145" y="9452"/>
                      <a:pt x="3226" y="9393"/>
                    </a:cubicBezTo>
                    <a:cubicBezTo>
                      <a:pt x="3301" y="9339"/>
                      <a:pt x="3359" y="9315"/>
                      <a:pt x="3394" y="9315"/>
                    </a:cubicBezTo>
                    <a:close/>
                    <a:moveTo>
                      <a:pt x="23730" y="8952"/>
                    </a:moveTo>
                    <a:lnTo>
                      <a:pt x="23541" y="9278"/>
                    </a:lnTo>
                    <a:lnTo>
                      <a:pt x="23354" y="9605"/>
                    </a:lnTo>
                    <a:lnTo>
                      <a:pt x="23308" y="9344"/>
                    </a:lnTo>
                    <a:cubicBezTo>
                      <a:pt x="23248" y="9000"/>
                      <a:pt x="23275" y="8952"/>
                      <a:pt x="23525" y="8952"/>
                    </a:cubicBezTo>
                    <a:close/>
                    <a:moveTo>
                      <a:pt x="19435" y="8625"/>
                    </a:moveTo>
                    <a:cubicBezTo>
                      <a:pt x="19461" y="8625"/>
                      <a:pt x="19477" y="8664"/>
                      <a:pt x="19497" y="8731"/>
                    </a:cubicBezTo>
                    <a:cubicBezTo>
                      <a:pt x="19525" y="8830"/>
                      <a:pt x="19554" y="9052"/>
                      <a:pt x="19559" y="9225"/>
                    </a:cubicBezTo>
                    <a:cubicBezTo>
                      <a:pt x="19564" y="9444"/>
                      <a:pt x="19554" y="9510"/>
                      <a:pt x="19478" y="9510"/>
                    </a:cubicBezTo>
                    <a:cubicBezTo>
                      <a:pt x="19458" y="9510"/>
                      <a:pt x="19434" y="9505"/>
                      <a:pt x="19404" y="9498"/>
                    </a:cubicBezTo>
                    <a:cubicBezTo>
                      <a:pt x="19371" y="9490"/>
                      <a:pt x="19341" y="9486"/>
                      <a:pt x="19315" y="9486"/>
                    </a:cubicBezTo>
                    <a:cubicBezTo>
                      <a:pt x="19270" y="9486"/>
                      <a:pt x="19239" y="9498"/>
                      <a:pt x="19239" y="9520"/>
                    </a:cubicBezTo>
                    <a:cubicBezTo>
                      <a:pt x="19239" y="9556"/>
                      <a:pt x="19166" y="9605"/>
                      <a:pt x="19084" y="9626"/>
                    </a:cubicBezTo>
                    <a:cubicBezTo>
                      <a:pt x="19067" y="9631"/>
                      <a:pt x="19051" y="9633"/>
                      <a:pt x="19037" y="9633"/>
                    </a:cubicBezTo>
                    <a:cubicBezTo>
                      <a:pt x="18866" y="9633"/>
                      <a:pt x="18935" y="9303"/>
                      <a:pt x="19206" y="8903"/>
                    </a:cubicBezTo>
                    <a:cubicBezTo>
                      <a:pt x="19337" y="8708"/>
                      <a:pt x="19397" y="8625"/>
                      <a:pt x="19435" y="8625"/>
                    </a:cubicBezTo>
                    <a:close/>
                    <a:moveTo>
                      <a:pt x="11473" y="7983"/>
                    </a:moveTo>
                    <a:cubicBezTo>
                      <a:pt x="11679" y="7983"/>
                      <a:pt x="11828" y="8006"/>
                      <a:pt x="11828" y="8056"/>
                    </a:cubicBezTo>
                    <a:cubicBezTo>
                      <a:pt x="11828" y="8183"/>
                      <a:pt x="11601" y="8263"/>
                      <a:pt x="10118" y="8658"/>
                    </a:cubicBezTo>
                    <a:cubicBezTo>
                      <a:pt x="9377" y="8856"/>
                      <a:pt x="8392" y="9133"/>
                      <a:pt x="7918" y="9277"/>
                    </a:cubicBezTo>
                    <a:cubicBezTo>
                      <a:pt x="6858" y="9600"/>
                      <a:pt x="6601" y="9677"/>
                      <a:pt x="6521" y="9677"/>
                    </a:cubicBezTo>
                    <a:cubicBezTo>
                      <a:pt x="6500" y="9677"/>
                      <a:pt x="6491" y="9672"/>
                      <a:pt x="6484" y="9665"/>
                    </a:cubicBezTo>
                    <a:cubicBezTo>
                      <a:pt x="6462" y="9645"/>
                      <a:pt x="6509" y="9546"/>
                      <a:pt x="6589" y="9449"/>
                    </a:cubicBezTo>
                    <a:cubicBezTo>
                      <a:pt x="6696" y="9318"/>
                      <a:pt x="7202" y="9127"/>
                      <a:pt x="8447" y="8749"/>
                    </a:cubicBezTo>
                    <a:cubicBezTo>
                      <a:pt x="9391" y="8461"/>
                      <a:pt x="10321" y="8175"/>
                      <a:pt x="10525" y="8110"/>
                    </a:cubicBezTo>
                    <a:cubicBezTo>
                      <a:pt x="10777" y="8029"/>
                      <a:pt x="11181" y="7983"/>
                      <a:pt x="11473" y="7983"/>
                    </a:cubicBezTo>
                    <a:close/>
                    <a:moveTo>
                      <a:pt x="18930" y="8464"/>
                    </a:moveTo>
                    <a:cubicBezTo>
                      <a:pt x="19092" y="8464"/>
                      <a:pt x="19253" y="8497"/>
                      <a:pt x="19277" y="8537"/>
                    </a:cubicBezTo>
                    <a:cubicBezTo>
                      <a:pt x="19301" y="8578"/>
                      <a:pt x="19211" y="8762"/>
                      <a:pt x="19072" y="8949"/>
                    </a:cubicBezTo>
                    <a:cubicBezTo>
                      <a:pt x="18936" y="9137"/>
                      <a:pt x="18845" y="9322"/>
                      <a:pt x="18874" y="9364"/>
                    </a:cubicBezTo>
                    <a:cubicBezTo>
                      <a:pt x="18895" y="9398"/>
                      <a:pt x="18882" y="9422"/>
                      <a:pt x="18849" y="9422"/>
                    </a:cubicBezTo>
                    <a:cubicBezTo>
                      <a:pt x="18843" y="9422"/>
                      <a:pt x="18836" y="9422"/>
                      <a:pt x="18829" y="9420"/>
                    </a:cubicBezTo>
                    <a:cubicBezTo>
                      <a:pt x="18823" y="9419"/>
                      <a:pt x="18817" y="9418"/>
                      <a:pt x="18811" y="9418"/>
                    </a:cubicBezTo>
                    <a:cubicBezTo>
                      <a:pt x="18763" y="9418"/>
                      <a:pt x="18713" y="9455"/>
                      <a:pt x="18690" y="9514"/>
                    </a:cubicBezTo>
                    <a:cubicBezTo>
                      <a:pt x="18670" y="9564"/>
                      <a:pt x="18670" y="9589"/>
                      <a:pt x="18693" y="9589"/>
                    </a:cubicBezTo>
                    <a:cubicBezTo>
                      <a:pt x="18707" y="9589"/>
                      <a:pt x="18729" y="9580"/>
                      <a:pt x="18761" y="9562"/>
                    </a:cubicBezTo>
                    <a:cubicBezTo>
                      <a:pt x="18790" y="9545"/>
                      <a:pt x="18810" y="9537"/>
                      <a:pt x="18820" y="9537"/>
                    </a:cubicBezTo>
                    <a:cubicBezTo>
                      <a:pt x="18831" y="9537"/>
                      <a:pt x="18828" y="9548"/>
                      <a:pt x="18809" y="9571"/>
                    </a:cubicBezTo>
                    <a:cubicBezTo>
                      <a:pt x="18745" y="9643"/>
                      <a:pt x="18662" y="9665"/>
                      <a:pt x="18148" y="9745"/>
                    </a:cubicBezTo>
                    <a:cubicBezTo>
                      <a:pt x="18065" y="9758"/>
                      <a:pt x="18001" y="9769"/>
                      <a:pt x="17957" y="9769"/>
                    </a:cubicBezTo>
                    <a:cubicBezTo>
                      <a:pt x="17811" y="9769"/>
                      <a:pt x="17893" y="9645"/>
                      <a:pt x="18263" y="9050"/>
                    </a:cubicBezTo>
                    <a:cubicBezTo>
                      <a:pt x="18609" y="8496"/>
                      <a:pt x="18646" y="8464"/>
                      <a:pt x="18930" y="8464"/>
                    </a:cubicBezTo>
                    <a:close/>
                    <a:moveTo>
                      <a:pt x="3111" y="9685"/>
                    </a:moveTo>
                    <a:cubicBezTo>
                      <a:pt x="3159" y="9685"/>
                      <a:pt x="3193" y="9700"/>
                      <a:pt x="3193" y="9721"/>
                    </a:cubicBezTo>
                    <a:cubicBezTo>
                      <a:pt x="3193" y="9744"/>
                      <a:pt x="3159" y="9778"/>
                      <a:pt x="3111" y="9807"/>
                    </a:cubicBezTo>
                    <a:cubicBezTo>
                      <a:pt x="3096" y="9816"/>
                      <a:pt x="3081" y="9820"/>
                      <a:pt x="3069" y="9820"/>
                    </a:cubicBezTo>
                    <a:cubicBezTo>
                      <a:pt x="3045" y="9820"/>
                      <a:pt x="3030" y="9803"/>
                      <a:pt x="3030" y="9770"/>
                    </a:cubicBezTo>
                    <a:cubicBezTo>
                      <a:pt x="3031" y="9721"/>
                      <a:pt x="3064" y="9685"/>
                      <a:pt x="3111" y="9685"/>
                    </a:cubicBezTo>
                    <a:close/>
                    <a:moveTo>
                      <a:pt x="5753" y="9202"/>
                    </a:moveTo>
                    <a:cubicBezTo>
                      <a:pt x="5789" y="9202"/>
                      <a:pt x="5731" y="9295"/>
                      <a:pt x="5626" y="9409"/>
                    </a:cubicBezTo>
                    <a:cubicBezTo>
                      <a:pt x="5437" y="9613"/>
                      <a:pt x="5319" y="9678"/>
                      <a:pt x="4903" y="9808"/>
                    </a:cubicBezTo>
                    <a:lnTo>
                      <a:pt x="4700" y="9872"/>
                    </a:lnTo>
                    <a:lnTo>
                      <a:pt x="4863" y="9685"/>
                    </a:lnTo>
                    <a:cubicBezTo>
                      <a:pt x="5011" y="9516"/>
                      <a:pt x="5564" y="9215"/>
                      <a:pt x="5751" y="9202"/>
                    </a:cubicBezTo>
                    <a:cubicBezTo>
                      <a:pt x="5752" y="9202"/>
                      <a:pt x="5752" y="9202"/>
                      <a:pt x="5753" y="9202"/>
                    </a:cubicBezTo>
                    <a:close/>
                    <a:moveTo>
                      <a:pt x="11638" y="8340"/>
                    </a:moveTo>
                    <a:cubicBezTo>
                      <a:pt x="11641" y="8340"/>
                      <a:pt x="11643" y="8340"/>
                      <a:pt x="11644" y="8341"/>
                    </a:cubicBezTo>
                    <a:cubicBezTo>
                      <a:pt x="11655" y="8349"/>
                      <a:pt x="11641" y="8417"/>
                      <a:pt x="11616" y="8491"/>
                    </a:cubicBezTo>
                    <a:cubicBezTo>
                      <a:pt x="11588" y="8571"/>
                      <a:pt x="11343" y="8690"/>
                      <a:pt x="11026" y="8781"/>
                    </a:cubicBezTo>
                    <a:cubicBezTo>
                      <a:pt x="10728" y="8865"/>
                      <a:pt x="9768" y="9143"/>
                      <a:pt x="8896" y="9396"/>
                    </a:cubicBezTo>
                    <a:cubicBezTo>
                      <a:pt x="8025" y="9647"/>
                      <a:pt x="7235" y="9873"/>
                      <a:pt x="7144" y="9897"/>
                    </a:cubicBezTo>
                    <a:cubicBezTo>
                      <a:pt x="7118" y="9904"/>
                      <a:pt x="7097" y="9907"/>
                      <a:pt x="7083" y="9907"/>
                    </a:cubicBezTo>
                    <a:cubicBezTo>
                      <a:pt x="7029" y="9907"/>
                      <a:pt x="7070" y="9855"/>
                      <a:pt x="7224" y="9710"/>
                    </a:cubicBezTo>
                    <a:cubicBezTo>
                      <a:pt x="7412" y="9536"/>
                      <a:pt x="7755" y="9403"/>
                      <a:pt x="8691" y="9138"/>
                    </a:cubicBezTo>
                    <a:cubicBezTo>
                      <a:pt x="10746" y="8560"/>
                      <a:pt x="11562" y="8340"/>
                      <a:pt x="11638" y="8340"/>
                    </a:cubicBezTo>
                    <a:close/>
                    <a:moveTo>
                      <a:pt x="5247" y="8965"/>
                    </a:moveTo>
                    <a:cubicBezTo>
                      <a:pt x="5306" y="8965"/>
                      <a:pt x="5286" y="9016"/>
                      <a:pt x="5231" y="9115"/>
                    </a:cubicBezTo>
                    <a:cubicBezTo>
                      <a:pt x="5141" y="9278"/>
                      <a:pt x="4855" y="9453"/>
                      <a:pt x="4495" y="9564"/>
                    </a:cubicBezTo>
                    <a:cubicBezTo>
                      <a:pt x="4422" y="9586"/>
                      <a:pt x="4376" y="9599"/>
                      <a:pt x="4354" y="9599"/>
                    </a:cubicBezTo>
                    <a:cubicBezTo>
                      <a:pt x="4320" y="9599"/>
                      <a:pt x="4343" y="9568"/>
                      <a:pt x="4407" y="9492"/>
                    </a:cubicBezTo>
                    <a:cubicBezTo>
                      <a:pt x="4468" y="9419"/>
                      <a:pt x="4501" y="9336"/>
                      <a:pt x="4475" y="9310"/>
                    </a:cubicBezTo>
                    <a:cubicBezTo>
                      <a:pt x="4471" y="9306"/>
                      <a:pt x="4466" y="9304"/>
                      <a:pt x="4460" y="9304"/>
                    </a:cubicBezTo>
                    <a:cubicBezTo>
                      <a:pt x="4426" y="9304"/>
                      <a:pt x="4361" y="9368"/>
                      <a:pt x="4296" y="9466"/>
                    </a:cubicBezTo>
                    <a:cubicBezTo>
                      <a:pt x="4180" y="9642"/>
                      <a:pt x="3467" y="9995"/>
                      <a:pt x="3263" y="9995"/>
                    </a:cubicBezTo>
                    <a:cubicBezTo>
                      <a:pt x="3241" y="9995"/>
                      <a:pt x="3225" y="9991"/>
                      <a:pt x="3217" y="9982"/>
                    </a:cubicBezTo>
                    <a:cubicBezTo>
                      <a:pt x="3059" y="9825"/>
                      <a:pt x="3802" y="9369"/>
                      <a:pt x="4423" y="9244"/>
                    </a:cubicBezTo>
                    <a:cubicBezTo>
                      <a:pt x="4487" y="9230"/>
                      <a:pt x="4628" y="9185"/>
                      <a:pt x="4741" y="9139"/>
                    </a:cubicBezTo>
                    <a:cubicBezTo>
                      <a:pt x="5034" y="9022"/>
                      <a:pt x="5185" y="8965"/>
                      <a:pt x="5247" y="8965"/>
                    </a:cubicBezTo>
                    <a:close/>
                    <a:moveTo>
                      <a:pt x="6211" y="9455"/>
                    </a:moveTo>
                    <a:cubicBezTo>
                      <a:pt x="6273" y="9455"/>
                      <a:pt x="6243" y="9513"/>
                      <a:pt x="6161" y="9637"/>
                    </a:cubicBezTo>
                    <a:cubicBezTo>
                      <a:pt x="6058" y="9795"/>
                      <a:pt x="5435" y="10089"/>
                      <a:pt x="5240" y="10089"/>
                    </a:cubicBezTo>
                    <a:cubicBezTo>
                      <a:pt x="5216" y="10089"/>
                      <a:pt x="5199" y="10085"/>
                      <a:pt x="5189" y="10075"/>
                    </a:cubicBezTo>
                    <a:cubicBezTo>
                      <a:pt x="5117" y="10006"/>
                      <a:pt x="5532" y="9683"/>
                      <a:pt x="5840" y="9570"/>
                    </a:cubicBezTo>
                    <a:cubicBezTo>
                      <a:pt x="6044" y="9495"/>
                      <a:pt x="6159" y="9455"/>
                      <a:pt x="6211" y="9455"/>
                    </a:cubicBezTo>
                    <a:close/>
                    <a:moveTo>
                      <a:pt x="17958" y="8399"/>
                    </a:moveTo>
                    <a:cubicBezTo>
                      <a:pt x="18044" y="8399"/>
                      <a:pt x="18150" y="8422"/>
                      <a:pt x="18294" y="8455"/>
                    </a:cubicBezTo>
                    <a:lnTo>
                      <a:pt x="18521" y="8507"/>
                    </a:lnTo>
                    <a:lnTo>
                      <a:pt x="18107" y="9139"/>
                    </a:lnTo>
                    <a:cubicBezTo>
                      <a:pt x="17799" y="9607"/>
                      <a:pt x="17502" y="9907"/>
                      <a:pt x="17355" y="9907"/>
                    </a:cubicBezTo>
                    <a:cubicBezTo>
                      <a:pt x="17334" y="9907"/>
                      <a:pt x="17315" y="9900"/>
                      <a:pt x="17300" y="9887"/>
                    </a:cubicBezTo>
                    <a:cubicBezTo>
                      <a:pt x="17283" y="9871"/>
                      <a:pt x="17458" y="9559"/>
                      <a:pt x="17692" y="9193"/>
                    </a:cubicBezTo>
                    <a:cubicBezTo>
                      <a:pt x="17926" y="8828"/>
                      <a:pt x="18101" y="8516"/>
                      <a:pt x="18083" y="8501"/>
                    </a:cubicBezTo>
                    <a:cubicBezTo>
                      <a:pt x="18082" y="8501"/>
                      <a:pt x="18082" y="8501"/>
                      <a:pt x="18081" y="8501"/>
                    </a:cubicBezTo>
                    <a:cubicBezTo>
                      <a:pt x="18054" y="8501"/>
                      <a:pt x="17813" y="8845"/>
                      <a:pt x="17533" y="9284"/>
                    </a:cubicBezTo>
                    <a:cubicBezTo>
                      <a:pt x="17247" y="9732"/>
                      <a:pt x="16985" y="10094"/>
                      <a:pt x="16946" y="10094"/>
                    </a:cubicBezTo>
                    <a:cubicBezTo>
                      <a:pt x="16907" y="10094"/>
                      <a:pt x="17069" y="9712"/>
                      <a:pt x="17304" y="9238"/>
                    </a:cubicBezTo>
                    <a:cubicBezTo>
                      <a:pt x="17635" y="8576"/>
                      <a:pt x="17723" y="8399"/>
                      <a:pt x="17958" y="8399"/>
                    </a:cubicBezTo>
                    <a:close/>
                    <a:moveTo>
                      <a:pt x="7089" y="9611"/>
                    </a:moveTo>
                    <a:cubicBezTo>
                      <a:pt x="7100" y="9611"/>
                      <a:pt x="7072" y="9681"/>
                      <a:pt x="7024" y="9768"/>
                    </a:cubicBezTo>
                    <a:cubicBezTo>
                      <a:pt x="6928" y="9944"/>
                      <a:pt x="6760" y="10042"/>
                      <a:pt x="6419" y="10126"/>
                    </a:cubicBezTo>
                    <a:cubicBezTo>
                      <a:pt x="6341" y="10145"/>
                      <a:pt x="6290" y="10157"/>
                      <a:pt x="6260" y="10157"/>
                    </a:cubicBezTo>
                    <a:cubicBezTo>
                      <a:pt x="6203" y="10157"/>
                      <a:pt x="6228" y="10114"/>
                      <a:pt x="6306" y="9995"/>
                    </a:cubicBezTo>
                    <a:cubicBezTo>
                      <a:pt x="6403" y="9845"/>
                      <a:pt x="6631" y="9733"/>
                      <a:pt x="7088" y="9611"/>
                    </a:cubicBezTo>
                    <a:cubicBezTo>
                      <a:pt x="7088" y="9611"/>
                      <a:pt x="7089" y="9611"/>
                      <a:pt x="7089" y="9611"/>
                    </a:cubicBezTo>
                    <a:close/>
                    <a:moveTo>
                      <a:pt x="4772" y="9566"/>
                    </a:moveTo>
                    <a:cubicBezTo>
                      <a:pt x="4792" y="9566"/>
                      <a:pt x="4806" y="9569"/>
                      <a:pt x="4815" y="9577"/>
                    </a:cubicBezTo>
                    <a:cubicBezTo>
                      <a:pt x="4833" y="9591"/>
                      <a:pt x="4781" y="9677"/>
                      <a:pt x="4700" y="9766"/>
                    </a:cubicBezTo>
                    <a:cubicBezTo>
                      <a:pt x="4567" y="9910"/>
                      <a:pt x="4179" y="10078"/>
                      <a:pt x="4015" y="10078"/>
                    </a:cubicBezTo>
                    <a:cubicBezTo>
                      <a:pt x="3986" y="10078"/>
                      <a:pt x="3963" y="10073"/>
                      <a:pt x="3951" y="10061"/>
                    </a:cubicBezTo>
                    <a:cubicBezTo>
                      <a:pt x="3945" y="10055"/>
                      <a:pt x="3935" y="10052"/>
                      <a:pt x="3924" y="10052"/>
                    </a:cubicBezTo>
                    <a:cubicBezTo>
                      <a:pt x="3885" y="10052"/>
                      <a:pt x="3820" y="10086"/>
                      <a:pt x="3764" y="10135"/>
                    </a:cubicBezTo>
                    <a:cubicBezTo>
                      <a:pt x="3708" y="10186"/>
                      <a:pt x="3625" y="10209"/>
                      <a:pt x="3549" y="10209"/>
                    </a:cubicBezTo>
                    <a:cubicBezTo>
                      <a:pt x="3447" y="10209"/>
                      <a:pt x="3356" y="10167"/>
                      <a:pt x="3356" y="10094"/>
                    </a:cubicBezTo>
                    <a:cubicBezTo>
                      <a:pt x="3357" y="10061"/>
                      <a:pt x="3487" y="9996"/>
                      <a:pt x="3641" y="9951"/>
                    </a:cubicBezTo>
                    <a:cubicBezTo>
                      <a:pt x="3743" y="9920"/>
                      <a:pt x="3815" y="9904"/>
                      <a:pt x="3860" y="9904"/>
                    </a:cubicBezTo>
                    <a:cubicBezTo>
                      <a:pt x="3906" y="9904"/>
                      <a:pt x="3927" y="9920"/>
                      <a:pt x="3927" y="9951"/>
                    </a:cubicBezTo>
                    <a:cubicBezTo>
                      <a:pt x="3927" y="9965"/>
                      <a:pt x="3934" y="9972"/>
                      <a:pt x="3947" y="9972"/>
                    </a:cubicBezTo>
                    <a:cubicBezTo>
                      <a:pt x="3977" y="9972"/>
                      <a:pt x="4038" y="9935"/>
                      <a:pt x="4106" y="9873"/>
                    </a:cubicBezTo>
                    <a:cubicBezTo>
                      <a:pt x="4263" y="9732"/>
                      <a:pt x="4635" y="9566"/>
                      <a:pt x="4772" y="9566"/>
                    </a:cubicBezTo>
                    <a:close/>
                    <a:moveTo>
                      <a:pt x="5273" y="9773"/>
                    </a:moveTo>
                    <a:cubicBezTo>
                      <a:pt x="5316" y="9773"/>
                      <a:pt x="5244" y="9870"/>
                      <a:pt x="5109" y="10002"/>
                    </a:cubicBezTo>
                    <a:cubicBezTo>
                      <a:pt x="4970" y="10135"/>
                      <a:pt x="4761" y="10261"/>
                      <a:pt x="4628" y="10292"/>
                    </a:cubicBezTo>
                    <a:cubicBezTo>
                      <a:pt x="4550" y="10309"/>
                      <a:pt x="4498" y="10320"/>
                      <a:pt x="4468" y="10320"/>
                    </a:cubicBezTo>
                    <a:cubicBezTo>
                      <a:pt x="4411" y="10320"/>
                      <a:pt x="4434" y="10280"/>
                      <a:pt x="4510" y="10166"/>
                    </a:cubicBezTo>
                    <a:cubicBezTo>
                      <a:pt x="4616" y="10004"/>
                      <a:pt x="5027" y="9793"/>
                      <a:pt x="5271" y="9773"/>
                    </a:cubicBezTo>
                    <a:cubicBezTo>
                      <a:pt x="5271" y="9773"/>
                      <a:pt x="5272" y="9773"/>
                      <a:pt x="5273" y="9773"/>
                    </a:cubicBezTo>
                    <a:close/>
                    <a:moveTo>
                      <a:pt x="23976" y="8966"/>
                    </a:moveTo>
                    <a:cubicBezTo>
                      <a:pt x="23983" y="8966"/>
                      <a:pt x="23991" y="8967"/>
                      <a:pt x="23998" y="8968"/>
                    </a:cubicBezTo>
                    <a:cubicBezTo>
                      <a:pt x="24097" y="8983"/>
                      <a:pt x="24159" y="9028"/>
                      <a:pt x="24146" y="9075"/>
                    </a:cubicBezTo>
                    <a:cubicBezTo>
                      <a:pt x="24132" y="9119"/>
                      <a:pt x="23965" y="9432"/>
                      <a:pt x="23779" y="9766"/>
                    </a:cubicBezTo>
                    <a:lnTo>
                      <a:pt x="23435" y="10376"/>
                    </a:lnTo>
                    <a:lnTo>
                      <a:pt x="23411" y="10035"/>
                    </a:lnTo>
                    <a:cubicBezTo>
                      <a:pt x="23382" y="9592"/>
                      <a:pt x="23716" y="8966"/>
                      <a:pt x="23976" y="8966"/>
                    </a:cubicBezTo>
                    <a:close/>
                    <a:moveTo>
                      <a:pt x="4317" y="10095"/>
                    </a:moveTo>
                    <a:cubicBezTo>
                      <a:pt x="4397" y="10095"/>
                      <a:pt x="4391" y="10147"/>
                      <a:pt x="4335" y="10254"/>
                    </a:cubicBezTo>
                    <a:cubicBezTo>
                      <a:pt x="4282" y="10357"/>
                      <a:pt x="4225" y="10405"/>
                      <a:pt x="4134" y="10405"/>
                    </a:cubicBezTo>
                    <a:cubicBezTo>
                      <a:pt x="4071" y="10405"/>
                      <a:pt x="3992" y="10382"/>
                      <a:pt x="3885" y="10339"/>
                    </a:cubicBezTo>
                    <a:cubicBezTo>
                      <a:pt x="3754" y="10285"/>
                      <a:pt x="3746" y="10263"/>
                      <a:pt x="3845" y="10228"/>
                    </a:cubicBezTo>
                    <a:cubicBezTo>
                      <a:pt x="4096" y="10140"/>
                      <a:pt x="4243" y="10095"/>
                      <a:pt x="4317" y="10095"/>
                    </a:cubicBezTo>
                    <a:close/>
                    <a:moveTo>
                      <a:pt x="11331" y="8799"/>
                    </a:moveTo>
                    <a:cubicBezTo>
                      <a:pt x="11419" y="8799"/>
                      <a:pt x="11401" y="8852"/>
                      <a:pt x="11327" y="8961"/>
                    </a:cubicBezTo>
                    <a:cubicBezTo>
                      <a:pt x="11233" y="9094"/>
                      <a:pt x="10723" y="9270"/>
                      <a:pt x="8973" y="9772"/>
                    </a:cubicBezTo>
                    <a:cubicBezTo>
                      <a:pt x="7743" y="10122"/>
                      <a:pt x="6700" y="10412"/>
                      <a:pt x="6656" y="10415"/>
                    </a:cubicBezTo>
                    <a:cubicBezTo>
                      <a:pt x="6656" y="10415"/>
                      <a:pt x="6655" y="10415"/>
                      <a:pt x="6655" y="10415"/>
                    </a:cubicBezTo>
                    <a:cubicBezTo>
                      <a:pt x="6612" y="10415"/>
                      <a:pt x="6665" y="10334"/>
                      <a:pt x="6778" y="10228"/>
                    </a:cubicBezTo>
                    <a:cubicBezTo>
                      <a:pt x="6924" y="10089"/>
                      <a:pt x="7462" y="9896"/>
                      <a:pt x="8693" y="9539"/>
                    </a:cubicBezTo>
                    <a:cubicBezTo>
                      <a:pt x="9637" y="9265"/>
                      <a:pt x="10586" y="8989"/>
                      <a:pt x="10809" y="8923"/>
                    </a:cubicBezTo>
                    <a:cubicBezTo>
                      <a:pt x="11090" y="8841"/>
                      <a:pt x="11253" y="8799"/>
                      <a:pt x="11331" y="8799"/>
                    </a:cubicBezTo>
                    <a:close/>
                    <a:moveTo>
                      <a:pt x="6624" y="10181"/>
                    </a:moveTo>
                    <a:cubicBezTo>
                      <a:pt x="6694" y="10181"/>
                      <a:pt x="6666" y="10241"/>
                      <a:pt x="6533" y="10369"/>
                    </a:cubicBezTo>
                    <a:cubicBezTo>
                      <a:pt x="6419" y="10479"/>
                      <a:pt x="6246" y="10590"/>
                      <a:pt x="6139" y="10622"/>
                    </a:cubicBezTo>
                    <a:cubicBezTo>
                      <a:pt x="6076" y="10641"/>
                      <a:pt x="6034" y="10652"/>
                      <a:pt x="6011" y="10652"/>
                    </a:cubicBezTo>
                    <a:cubicBezTo>
                      <a:pt x="5966" y="10652"/>
                      <a:pt x="5983" y="10613"/>
                      <a:pt x="6040" y="10509"/>
                    </a:cubicBezTo>
                    <a:cubicBezTo>
                      <a:pt x="6133" y="10335"/>
                      <a:pt x="6387" y="10192"/>
                      <a:pt x="6615" y="10181"/>
                    </a:cubicBezTo>
                    <a:cubicBezTo>
                      <a:pt x="6618" y="10181"/>
                      <a:pt x="6621" y="10181"/>
                      <a:pt x="6624" y="10181"/>
                    </a:cubicBezTo>
                    <a:close/>
                    <a:moveTo>
                      <a:pt x="5792" y="10015"/>
                    </a:moveTo>
                    <a:cubicBezTo>
                      <a:pt x="5806" y="10015"/>
                      <a:pt x="5739" y="10102"/>
                      <a:pt x="5633" y="10214"/>
                    </a:cubicBezTo>
                    <a:cubicBezTo>
                      <a:pt x="5459" y="10402"/>
                      <a:pt x="5126" y="10551"/>
                      <a:pt x="4944" y="10551"/>
                    </a:cubicBezTo>
                    <a:cubicBezTo>
                      <a:pt x="4888" y="10551"/>
                      <a:pt x="4847" y="10538"/>
                      <a:pt x="4828" y="10507"/>
                    </a:cubicBezTo>
                    <a:cubicBezTo>
                      <a:pt x="4815" y="10486"/>
                      <a:pt x="4799" y="10476"/>
                      <a:pt x="4779" y="10476"/>
                    </a:cubicBezTo>
                    <a:cubicBezTo>
                      <a:pt x="4741" y="10476"/>
                      <a:pt x="4691" y="10513"/>
                      <a:pt x="4629" y="10589"/>
                    </a:cubicBezTo>
                    <a:cubicBezTo>
                      <a:pt x="4561" y="10671"/>
                      <a:pt x="4515" y="10709"/>
                      <a:pt x="4469" y="10709"/>
                    </a:cubicBezTo>
                    <a:cubicBezTo>
                      <a:pt x="4437" y="10709"/>
                      <a:pt x="4405" y="10691"/>
                      <a:pt x="4365" y="10657"/>
                    </a:cubicBezTo>
                    <a:cubicBezTo>
                      <a:pt x="4181" y="10503"/>
                      <a:pt x="4268" y="10390"/>
                      <a:pt x="4577" y="10383"/>
                    </a:cubicBezTo>
                    <a:cubicBezTo>
                      <a:pt x="4733" y="10380"/>
                      <a:pt x="4915" y="10345"/>
                      <a:pt x="4977" y="10305"/>
                    </a:cubicBezTo>
                    <a:cubicBezTo>
                      <a:pt x="5066" y="10248"/>
                      <a:pt x="5660" y="10038"/>
                      <a:pt x="5791" y="10015"/>
                    </a:cubicBezTo>
                    <a:cubicBezTo>
                      <a:pt x="5791" y="10015"/>
                      <a:pt x="5791" y="10015"/>
                      <a:pt x="5792" y="10015"/>
                    </a:cubicBezTo>
                    <a:close/>
                    <a:moveTo>
                      <a:pt x="11078" y="9300"/>
                    </a:moveTo>
                    <a:cubicBezTo>
                      <a:pt x="11158" y="9300"/>
                      <a:pt x="11150" y="9337"/>
                      <a:pt x="11125" y="9400"/>
                    </a:cubicBezTo>
                    <a:cubicBezTo>
                      <a:pt x="11098" y="9464"/>
                      <a:pt x="10890" y="9567"/>
                      <a:pt x="10654" y="9637"/>
                    </a:cubicBezTo>
                    <a:cubicBezTo>
                      <a:pt x="7866" y="10440"/>
                      <a:pt x="6528" y="10811"/>
                      <a:pt x="6410" y="10811"/>
                    </a:cubicBezTo>
                    <a:cubicBezTo>
                      <a:pt x="6406" y="10811"/>
                      <a:pt x="6403" y="10810"/>
                      <a:pt x="6402" y="10809"/>
                    </a:cubicBezTo>
                    <a:cubicBezTo>
                      <a:pt x="6252" y="10660"/>
                      <a:pt x="6893" y="10434"/>
                      <a:pt x="9685" y="9651"/>
                    </a:cubicBezTo>
                    <a:cubicBezTo>
                      <a:pt x="10587" y="9399"/>
                      <a:pt x="10949" y="9300"/>
                      <a:pt x="11078" y="9300"/>
                    </a:cubicBezTo>
                    <a:close/>
                    <a:moveTo>
                      <a:pt x="5712" y="10418"/>
                    </a:moveTo>
                    <a:cubicBezTo>
                      <a:pt x="5760" y="10418"/>
                      <a:pt x="5764" y="10483"/>
                      <a:pt x="5704" y="10614"/>
                    </a:cubicBezTo>
                    <a:cubicBezTo>
                      <a:pt x="5643" y="10749"/>
                      <a:pt x="5424" y="10893"/>
                      <a:pt x="5309" y="10893"/>
                    </a:cubicBezTo>
                    <a:cubicBezTo>
                      <a:pt x="5286" y="10893"/>
                      <a:pt x="5267" y="10888"/>
                      <a:pt x="5255" y="10875"/>
                    </a:cubicBezTo>
                    <a:cubicBezTo>
                      <a:pt x="5241" y="10862"/>
                      <a:pt x="5319" y="10753"/>
                      <a:pt x="5431" y="10630"/>
                    </a:cubicBezTo>
                    <a:cubicBezTo>
                      <a:pt x="5561" y="10489"/>
                      <a:pt x="5661" y="10418"/>
                      <a:pt x="5712" y="10418"/>
                    </a:cubicBezTo>
                    <a:close/>
                    <a:moveTo>
                      <a:pt x="6226" y="10668"/>
                    </a:moveTo>
                    <a:cubicBezTo>
                      <a:pt x="6266" y="10668"/>
                      <a:pt x="6288" y="10693"/>
                      <a:pt x="6288" y="10744"/>
                    </a:cubicBezTo>
                    <a:cubicBezTo>
                      <a:pt x="6288" y="10835"/>
                      <a:pt x="6029" y="10983"/>
                      <a:pt x="5874" y="10983"/>
                    </a:cubicBezTo>
                    <a:cubicBezTo>
                      <a:pt x="5871" y="10983"/>
                      <a:pt x="5868" y="10983"/>
                      <a:pt x="5866" y="10983"/>
                    </a:cubicBezTo>
                    <a:cubicBezTo>
                      <a:pt x="5804" y="10982"/>
                      <a:pt x="5840" y="10914"/>
                      <a:pt x="5954" y="10817"/>
                    </a:cubicBezTo>
                    <a:cubicBezTo>
                      <a:pt x="6074" y="10719"/>
                      <a:pt x="6168" y="10668"/>
                      <a:pt x="6226" y="10668"/>
                    </a:cubicBezTo>
                    <a:close/>
                    <a:moveTo>
                      <a:pt x="5189" y="10600"/>
                    </a:moveTo>
                    <a:cubicBezTo>
                      <a:pt x="5315" y="10600"/>
                      <a:pt x="5298" y="10632"/>
                      <a:pt x="5209" y="10764"/>
                    </a:cubicBezTo>
                    <a:cubicBezTo>
                      <a:pt x="5145" y="10858"/>
                      <a:pt x="4973" y="10989"/>
                      <a:pt x="4835" y="11045"/>
                    </a:cubicBezTo>
                    <a:cubicBezTo>
                      <a:pt x="4734" y="11086"/>
                      <a:pt x="4672" y="11110"/>
                      <a:pt x="4635" y="11110"/>
                    </a:cubicBezTo>
                    <a:cubicBezTo>
                      <a:pt x="4581" y="11110"/>
                      <a:pt x="4577" y="11062"/>
                      <a:pt x="4577" y="10947"/>
                    </a:cubicBezTo>
                    <a:cubicBezTo>
                      <a:pt x="4577" y="10817"/>
                      <a:pt x="4624" y="10744"/>
                      <a:pt x="4704" y="10744"/>
                    </a:cubicBezTo>
                    <a:cubicBezTo>
                      <a:pt x="4777" y="10744"/>
                      <a:pt x="4815" y="10720"/>
                      <a:pt x="4795" y="10682"/>
                    </a:cubicBezTo>
                    <a:cubicBezTo>
                      <a:pt x="4775" y="10649"/>
                      <a:pt x="4888" y="10614"/>
                      <a:pt x="5042" y="10606"/>
                    </a:cubicBezTo>
                    <a:cubicBezTo>
                      <a:pt x="5104" y="10602"/>
                      <a:pt x="5153" y="10600"/>
                      <a:pt x="5189" y="10600"/>
                    </a:cubicBezTo>
                    <a:close/>
                    <a:moveTo>
                      <a:pt x="5508" y="10911"/>
                    </a:moveTo>
                    <a:cubicBezTo>
                      <a:pt x="5550" y="10911"/>
                      <a:pt x="5531" y="10963"/>
                      <a:pt x="5466" y="11023"/>
                    </a:cubicBezTo>
                    <a:cubicBezTo>
                      <a:pt x="5356" y="11129"/>
                      <a:pt x="5152" y="11211"/>
                      <a:pt x="5059" y="11211"/>
                    </a:cubicBezTo>
                    <a:cubicBezTo>
                      <a:pt x="5016" y="11211"/>
                      <a:pt x="4997" y="11193"/>
                      <a:pt x="5022" y="11152"/>
                    </a:cubicBezTo>
                    <a:cubicBezTo>
                      <a:pt x="5081" y="11054"/>
                      <a:pt x="5352" y="10920"/>
                      <a:pt x="5506" y="10911"/>
                    </a:cubicBezTo>
                    <a:cubicBezTo>
                      <a:pt x="5507" y="10911"/>
                      <a:pt x="5507" y="10911"/>
                      <a:pt x="5508" y="10911"/>
                    </a:cubicBezTo>
                    <a:close/>
                    <a:moveTo>
                      <a:pt x="24446" y="9040"/>
                    </a:moveTo>
                    <a:cubicBezTo>
                      <a:pt x="24500" y="9040"/>
                      <a:pt x="24540" y="9094"/>
                      <a:pt x="24572" y="9197"/>
                    </a:cubicBezTo>
                    <a:cubicBezTo>
                      <a:pt x="24611" y="9312"/>
                      <a:pt x="24461" y="9641"/>
                      <a:pt x="24071" y="10316"/>
                    </a:cubicBezTo>
                    <a:lnTo>
                      <a:pt x="23516" y="11275"/>
                    </a:lnTo>
                    <a:lnTo>
                      <a:pt x="23490" y="10883"/>
                    </a:lnTo>
                    <a:cubicBezTo>
                      <a:pt x="23469" y="10541"/>
                      <a:pt x="23517" y="10402"/>
                      <a:pt x="23885" y="9758"/>
                    </a:cubicBezTo>
                    <a:cubicBezTo>
                      <a:pt x="24167" y="9265"/>
                      <a:pt x="24336" y="9040"/>
                      <a:pt x="24446" y="9040"/>
                    </a:cubicBezTo>
                    <a:close/>
                    <a:moveTo>
                      <a:pt x="8867" y="10832"/>
                    </a:moveTo>
                    <a:cubicBezTo>
                      <a:pt x="8875" y="10832"/>
                      <a:pt x="8900" y="10880"/>
                      <a:pt x="8928" y="10951"/>
                    </a:cubicBezTo>
                    <a:cubicBezTo>
                      <a:pt x="8949" y="11007"/>
                      <a:pt x="8947" y="11039"/>
                      <a:pt x="8923" y="11039"/>
                    </a:cubicBezTo>
                    <a:cubicBezTo>
                      <a:pt x="8916" y="11039"/>
                      <a:pt x="8906" y="11036"/>
                      <a:pt x="8895" y="11029"/>
                    </a:cubicBezTo>
                    <a:cubicBezTo>
                      <a:pt x="8877" y="11018"/>
                      <a:pt x="8862" y="11012"/>
                      <a:pt x="8849" y="11012"/>
                    </a:cubicBezTo>
                    <a:cubicBezTo>
                      <a:pt x="8827" y="11012"/>
                      <a:pt x="8813" y="11030"/>
                      <a:pt x="8813" y="11062"/>
                    </a:cubicBezTo>
                    <a:cubicBezTo>
                      <a:pt x="8814" y="11146"/>
                      <a:pt x="8417" y="11298"/>
                      <a:pt x="8250" y="11298"/>
                    </a:cubicBezTo>
                    <a:cubicBezTo>
                      <a:pt x="8220" y="11298"/>
                      <a:pt x="8197" y="11293"/>
                      <a:pt x="8186" y="11281"/>
                    </a:cubicBezTo>
                    <a:cubicBezTo>
                      <a:pt x="8110" y="11204"/>
                      <a:pt x="8300" y="11041"/>
                      <a:pt x="8594" y="10935"/>
                    </a:cubicBezTo>
                    <a:cubicBezTo>
                      <a:pt x="8741" y="10882"/>
                      <a:pt x="8860" y="10838"/>
                      <a:pt x="8867" y="10832"/>
                    </a:cubicBezTo>
                    <a:cubicBezTo>
                      <a:pt x="8867" y="10832"/>
                      <a:pt x="8867" y="10832"/>
                      <a:pt x="8867" y="10832"/>
                    </a:cubicBezTo>
                    <a:close/>
                    <a:moveTo>
                      <a:pt x="20727" y="8655"/>
                    </a:moveTo>
                    <a:cubicBezTo>
                      <a:pt x="20751" y="8655"/>
                      <a:pt x="20779" y="8661"/>
                      <a:pt x="20813" y="8671"/>
                    </a:cubicBezTo>
                    <a:cubicBezTo>
                      <a:pt x="20911" y="8701"/>
                      <a:pt x="21007" y="8741"/>
                      <a:pt x="21024" y="8757"/>
                    </a:cubicBezTo>
                    <a:cubicBezTo>
                      <a:pt x="21043" y="8776"/>
                      <a:pt x="20952" y="8949"/>
                      <a:pt x="20829" y="9137"/>
                    </a:cubicBezTo>
                    <a:cubicBezTo>
                      <a:pt x="20706" y="9324"/>
                      <a:pt x="20602" y="9527"/>
                      <a:pt x="20602" y="9579"/>
                    </a:cubicBezTo>
                    <a:cubicBezTo>
                      <a:pt x="20602" y="9624"/>
                      <a:pt x="20588" y="9650"/>
                      <a:pt x="20566" y="9650"/>
                    </a:cubicBezTo>
                    <a:cubicBezTo>
                      <a:pt x="20560" y="9650"/>
                      <a:pt x="20553" y="9648"/>
                      <a:pt x="20546" y="9643"/>
                    </a:cubicBezTo>
                    <a:cubicBezTo>
                      <a:pt x="20544" y="9642"/>
                      <a:pt x="20541" y="9642"/>
                      <a:pt x="20539" y="9642"/>
                    </a:cubicBezTo>
                    <a:cubicBezTo>
                      <a:pt x="20439" y="9642"/>
                      <a:pt x="19859" y="10409"/>
                      <a:pt x="19919" y="10468"/>
                    </a:cubicBezTo>
                    <a:cubicBezTo>
                      <a:pt x="19921" y="10471"/>
                      <a:pt x="19924" y="10472"/>
                      <a:pt x="19927" y="10472"/>
                    </a:cubicBezTo>
                    <a:cubicBezTo>
                      <a:pt x="19959" y="10472"/>
                      <a:pt x="20043" y="10373"/>
                      <a:pt x="20129" y="10233"/>
                    </a:cubicBezTo>
                    <a:cubicBezTo>
                      <a:pt x="20289" y="9972"/>
                      <a:pt x="20387" y="9850"/>
                      <a:pt x="20421" y="9850"/>
                    </a:cubicBezTo>
                    <a:cubicBezTo>
                      <a:pt x="20467" y="9850"/>
                      <a:pt x="20390" y="10081"/>
                      <a:pt x="20181" y="10501"/>
                    </a:cubicBezTo>
                    <a:cubicBezTo>
                      <a:pt x="19968" y="10924"/>
                      <a:pt x="19777" y="11292"/>
                      <a:pt x="19754" y="11315"/>
                    </a:cubicBezTo>
                    <a:cubicBezTo>
                      <a:pt x="19753" y="11316"/>
                      <a:pt x="19751" y="11317"/>
                      <a:pt x="19750" y="11317"/>
                    </a:cubicBezTo>
                    <a:cubicBezTo>
                      <a:pt x="19732" y="11317"/>
                      <a:pt x="19739" y="11178"/>
                      <a:pt x="19763" y="10989"/>
                    </a:cubicBezTo>
                    <a:cubicBezTo>
                      <a:pt x="19790" y="10784"/>
                      <a:pt x="19813" y="10554"/>
                      <a:pt x="19814" y="10467"/>
                    </a:cubicBezTo>
                    <a:cubicBezTo>
                      <a:pt x="19820" y="10272"/>
                      <a:pt x="20087" y="9745"/>
                      <a:pt x="20252" y="9607"/>
                    </a:cubicBezTo>
                    <a:cubicBezTo>
                      <a:pt x="20318" y="9551"/>
                      <a:pt x="20432" y="9305"/>
                      <a:pt x="20503" y="9062"/>
                    </a:cubicBezTo>
                    <a:cubicBezTo>
                      <a:pt x="20596" y="8746"/>
                      <a:pt x="20634" y="8655"/>
                      <a:pt x="20727" y="8655"/>
                    </a:cubicBezTo>
                    <a:close/>
                    <a:moveTo>
                      <a:pt x="4837" y="11152"/>
                    </a:moveTo>
                    <a:cubicBezTo>
                      <a:pt x="4887" y="11152"/>
                      <a:pt x="4878" y="11200"/>
                      <a:pt x="4817" y="11275"/>
                    </a:cubicBezTo>
                    <a:cubicBezTo>
                      <a:pt x="4774" y="11327"/>
                      <a:pt x="4721" y="11362"/>
                      <a:pt x="4692" y="11362"/>
                    </a:cubicBezTo>
                    <a:cubicBezTo>
                      <a:pt x="4685" y="11362"/>
                      <a:pt x="4679" y="11360"/>
                      <a:pt x="4676" y="11356"/>
                    </a:cubicBezTo>
                    <a:cubicBezTo>
                      <a:pt x="4621" y="11300"/>
                      <a:pt x="4741" y="11152"/>
                      <a:pt x="4837" y="11152"/>
                    </a:cubicBezTo>
                    <a:close/>
                    <a:moveTo>
                      <a:pt x="16701" y="10833"/>
                    </a:moveTo>
                    <a:cubicBezTo>
                      <a:pt x="16715" y="10833"/>
                      <a:pt x="16703" y="10865"/>
                      <a:pt x="16664" y="10931"/>
                    </a:cubicBezTo>
                    <a:cubicBezTo>
                      <a:pt x="16478" y="11241"/>
                      <a:pt x="16385" y="11362"/>
                      <a:pt x="16328" y="11362"/>
                    </a:cubicBezTo>
                    <a:cubicBezTo>
                      <a:pt x="16321" y="11362"/>
                      <a:pt x="16314" y="11360"/>
                      <a:pt x="16308" y="11356"/>
                    </a:cubicBezTo>
                    <a:cubicBezTo>
                      <a:pt x="16271" y="11332"/>
                      <a:pt x="16336" y="11209"/>
                      <a:pt x="16458" y="11070"/>
                    </a:cubicBezTo>
                    <a:cubicBezTo>
                      <a:pt x="16595" y="10915"/>
                      <a:pt x="16680" y="10833"/>
                      <a:pt x="16701" y="10833"/>
                    </a:cubicBezTo>
                    <a:close/>
                    <a:moveTo>
                      <a:pt x="10564" y="9780"/>
                    </a:moveTo>
                    <a:cubicBezTo>
                      <a:pt x="10613" y="9780"/>
                      <a:pt x="10588" y="9806"/>
                      <a:pt x="10507" y="9852"/>
                    </a:cubicBezTo>
                    <a:cubicBezTo>
                      <a:pt x="10432" y="9895"/>
                      <a:pt x="10026" y="10038"/>
                      <a:pt x="9611" y="10168"/>
                    </a:cubicBezTo>
                    <a:cubicBezTo>
                      <a:pt x="9194" y="10299"/>
                      <a:pt x="8257" y="10593"/>
                      <a:pt x="7523" y="10823"/>
                    </a:cubicBezTo>
                    <a:cubicBezTo>
                      <a:pt x="6830" y="11041"/>
                      <a:pt x="6215" y="11204"/>
                      <a:pt x="6096" y="11204"/>
                    </a:cubicBezTo>
                    <a:cubicBezTo>
                      <a:pt x="6089" y="11204"/>
                      <a:pt x="6083" y="11204"/>
                      <a:pt x="6080" y="11203"/>
                    </a:cubicBezTo>
                    <a:cubicBezTo>
                      <a:pt x="6066" y="11197"/>
                      <a:pt x="6050" y="11195"/>
                      <a:pt x="6034" y="11195"/>
                    </a:cubicBezTo>
                    <a:cubicBezTo>
                      <a:pt x="5980" y="11195"/>
                      <a:pt x="5918" y="11225"/>
                      <a:pt x="5877" y="11276"/>
                    </a:cubicBezTo>
                    <a:cubicBezTo>
                      <a:pt x="5809" y="11357"/>
                      <a:pt x="5750" y="11395"/>
                      <a:pt x="5715" y="11395"/>
                    </a:cubicBezTo>
                    <a:cubicBezTo>
                      <a:pt x="5671" y="11395"/>
                      <a:pt x="5664" y="11336"/>
                      <a:pt x="5723" y="11228"/>
                    </a:cubicBezTo>
                    <a:cubicBezTo>
                      <a:pt x="5773" y="11134"/>
                      <a:pt x="5834" y="11087"/>
                      <a:pt x="5908" y="11087"/>
                    </a:cubicBezTo>
                    <a:cubicBezTo>
                      <a:pt x="5927" y="11087"/>
                      <a:pt x="5946" y="11090"/>
                      <a:pt x="5966" y="11096"/>
                    </a:cubicBezTo>
                    <a:cubicBezTo>
                      <a:pt x="5983" y="11100"/>
                      <a:pt x="6001" y="11102"/>
                      <a:pt x="6019" y="11102"/>
                    </a:cubicBezTo>
                    <a:cubicBezTo>
                      <a:pt x="6091" y="11102"/>
                      <a:pt x="6170" y="11071"/>
                      <a:pt x="6211" y="11022"/>
                    </a:cubicBezTo>
                    <a:cubicBezTo>
                      <a:pt x="6264" y="10957"/>
                      <a:pt x="6346" y="10908"/>
                      <a:pt x="6402" y="10908"/>
                    </a:cubicBezTo>
                    <a:cubicBezTo>
                      <a:pt x="6456" y="10908"/>
                      <a:pt x="7381" y="10654"/>
                      <a:pt x="8455" y="10343"/>
                    </a:cubicBezTo>
                    <a:cubicBezTo>
                      <a:pt x="9835" y="9944"/>
                      <a:pt x="10439" y="9780"/>
                      <a:pt x="10564" y="9780"/>
                    </a:cubicBezTo>
                    <a:close/>
                    <a:moveTo>
                      <a:pt x="2833" y="10089"/>
                    </a:moveTo>
                    <a:cubicBezTo>
                      <a:pt x="2856" y="10089"/>
                      <a:pt x="2868" y="10120"/>
                      <a:pt x="2868" y="10182"/>
                    </a:cubicBezTo>
                    <a:cubicBezTo>
                      <a:pt x="2868" y="10329"/>
                      <a:pt x="2287" y="11396"/>
                      <a:pt x="2207" y="11396"/>
                    </a:cubicBezTo>
                    <a:cubicBezTo>
                      <a:pt x="2098" y="11396"/>
                      <a:pt x="2106" y="11371"/>
                      <a:pt x="2436" y="10704"/>
                    </a:cubicBezTo>
                    <a:cubicBezTo>
                      <a:pt x="2638" y="10298"/>
                      <a:pt x="2773" y="10089"/>
                      <a:pt x="2833" y="10089"/>
                    </a:cubicBezTo>
                    <a:close/>
                    <a:moveTo>
                      <a:pt x="2964" y="10264"/>
                    </a:moveTo>
                    <a:lnTo>
                      <a:pt x="3182" y="10398"/>
                    </a:lnTo>
                    <a:cubicBezTo>
                      <a:pt x="3304" y="10475"/>
                      <a:pt x="3409" y="10538"/>
                      <a:pt x="3421" y="10549"/>
                    </a:cubicBezTo>
                    <a:cubicBezTo>
                      <a:pt x="3484" y="10589"/>
                      <a:pt x="2836" y="11478"/>
                      <a:pt x="2745" y="11478"/>
                    </a:cubicBezTo>
                    <a:cubicBezTo>
                      <a:pt x="2385" y="11478"/>
                      <a:pt x="2377" y="11388"/>
                      <a:pt x="2675" y="10817"/>
                    </a:cubicBezTo>
                    <a:lnTo>
                      <a:pt x="2964" y="10264"/>
                    </a:lnTo>
                    <a:close/>
                    <a:moveTo>
                      <a:pt x="3652" y="10620"/>
                    </a:moveTo>
                    <a:cubicBezTo>
                      <a:pt x="3672" y="10620"/>
                      <a:pt x="3692" y="10624"/>
                      <a:pt x="3714" y="10630"/>
                    </a:cubicBezTo>
                    <a:cubicBezTo>
                      <a:pt x="3813" y="10660"/>
                      <a:pt x="3900" y="10693"/>
                      <a:pt x="3919" y="10710"/>
                    </a:cubicBezTo>
                    <a:cubicBezTo>
                      <a:pt x="3966" y="10756"/>
                      <a:pt x="3788" y="11081"/>
                      <a:pt x="3572" y="11339"/>
                    </a:cubicBezTo>
                    <a:cubicBezTo>
                      <a:pt x="3468" y="11467"/>
                      <a:pt x="3392" y="11519"/>
                      <a:pt x="3283" y="11519"/>
                    </a:cubicBezTo>
                    <a:cubicBezTo>
                      <a:pt x="3251" y="11519"/>
                      <a:pt x="3217" y="11514"/>
                      <a:pt x="3178" y="11506"/>
                    </a:cubicBezTo>
                    <a:lnTo>
                      <a:pt x="2957" y="11462"/>
                    </a:lnTo>
                    <a:lnTo>
                      <a:pt x="3252" y="11022"/>
                    </a:lnTo>
                    <a:cubicBezTo>
                      <a:pt x="3452" y="10719"/>
                      <a:pt x="3545" y="10620"/>
                      <a:pt x="3652" y="10620"/>
                    </a:cubicBezTo>
                    <a:close/>
                    <a:moveTo>
                      <a:pt x="17187" y="10501"/>
                    </a:moveTo>
                    <a:cubicBezTo>
                      <a:pt x="17200" y="10501"/>
                      <a:pt x="17077" y="10713"/>
                      <a:pt x="16917" y="10965"/>
                    </a:cubicBezTo>
                    <a:cubicBezTo>
                      <a:pt x="16651" y="11380"/>
                      <a:pt x="16533" y="11547"/>
                      <a:pt x="16490" y="11547"/>
                    </a:cubicBezTo>
                    <a:cubicBezTo>
                      <a:pt x="16476" y="11547"/>
                      <a:pt x="16470" y="11529"/>
                      <a:pt x="16470" y="11495"/>
                    </a:cubicBezTo>
                    <a:cubicBezTo>
                      <a:pt x="16470" y="11298"/>
                      <a:pt x="17046" y="10501"/>
                      <a:pt x="17187" y="10501"/>
                    </a:cubicBezTo>
                    <a:close/>
                    <a:moveTo>
                      <a:pt x="4046" y="10870"/>
                    </a:moveTo>
                    <a:cubicBezTo>
                      <a:pt x="4077" y="10870"/>
                      <a:pt x="4107" y="10892"/>
                      <a:pt x="4146" y="10931"/>
                    </a:cubicBezTo>
                    <a:cubicBezTo>
                      <a:pt x="4256" y="11042"/>
                      <a:pt x="4249" y="11078"/>
                      <a:pt x="4081" y="11306"/>
                    </a:cubicBezTo>
                    <a:cubicBezTo>
                      <a:pt x="3979" y="11445"/>
                      <a:pt x="3828" y="11558"/>
                      <a:pt x="3746" y="11558"/>
                    </a:cubicBezTo>
                    <a:cubicBezTo>
                      <a:pt x="3552" y="11558"/>
                      <a:pt x="3563" y="11493"/>
                      <a:pt x="3815" y="11118"/>
                    </a:cubicBezTo>
                    <a:cubicBezTo>
                      <a:pt x="3934" y="10941"/>
                      <a:pt x="3992" y="10870"/>
                      <a:pt x="4046" y="10870"/>
                    </a:cubicBezTo>
                    <a:close/>
                    <a:moveTo>
                      <a:pt x="8525" y="11333"/>
                    </a:moveTo>
                    <a:cubicBezTo>
                      <a:pt x="8599" y="11333"/>
                      <a:pt x="8650" y="11351"/>
                      <a:pt x="8650" y="11396"/>
                    </a:cubicBezTo>
                    <a:cubicBezTo>
                      <a:pt x="8650" y="11437"/>
                      <a:pt x="8578" y="11490"/>
                      <a:pt x="8487" y="11515"/>
                    </a:cubicBezTo>
                    <a:cubicBezTo>
                      <a:pt x="8393" y="11540"/>
                      <a:pt x="8251" y="11580"/>
                      <a:pt x="8152" y="11609"/>
                    </a:cubicBezTo>
                    <a:cubicBezTo>
                      <a:pt x="8113" y="11620"/>
                      <a:pt x="8082" y="11626"/>
                      <a:pt x="8059" y="11626"/>
                    </a:cubicBezTo>
                    <a:cubicBezTo>
                      <a:pt x="8012" y="11626"/>
                      <a:pt x="8000" y="11602"/>
                      <a:pt x="8017" y="11552"/>
                    </a:cubicBezTo>
                    <a:cubicBezTo>
                      <a:pt x="8056" y="11437"/>
                      <a:pt x="8352" y="11333"/>
                      <a:pt x="8525" y="11333"/>
                    </a:cubicBezTo>
                    <a:close/>
                    <a:moveTo>
                      <a:pt x="5296" y="11240"/>
                    </a:moveTo>
                    <a:cubicBezTo>
                      <a:pt x="5354" y="11240"/>
                      <a:pt x="5392" y="11259"/>
                      <a:pt x="5392" y="11306"/>
                    </a:cubicBezTo>
                    <a:cubicBezTo>
                      <a:pt x="5392" y="11417"/>
                      <a:pt x="5215" y="11538"/>
                      <a:pt x="4954" y="11604"/>
                    </a:cubicBezTo>
                    <a:cubicBezTo>
                      <a:pt x="4886" y="11621"/>
                      <a:pt x="4837" y="11630"/>
                      <a:pt x="4804" y="11630"/>
                    </a:cubicBezTo>
                    <a:cubicBezTo>
                      <a:pt x="4748" y="11630"/>
                      <a:pt x="4737" y="11605"/>
                      <a:pt x="4755" y="11550"/>
                    </a:cubicBezTo>
                    <a:cubicBezTo>
                      <a:pt x="4804" y="11399"/>
                      <a:pt x="5130" y="11240"/>
                      <a:pt x="5296" y="11240"/>
                    </a:cubicBezTo>
                    <a:close/>
                    <a:moveTo>
                      <a:pt x="9127" y="10442"/>
                    </a:moveTo>
                    <a:cubicBezTo>
                      <a:pt x="9201" y="10442"/>
                      <a:pt x="9193" y="10480"/>
                      <a:pt x="9170" y="10541"/>
                    </a:cubicBezTo>
                    <a:cubicBezTo>
                      <a:pt x="9117" y="10684"/>
                      <a:pt x="8798" y="10797"/>
                      <a:pt x="7224" y="11239"/>
                    </a:cubicBezTo>
                    <a:cubicBezTo>
                      <a:pt x="6549" y="11430"/>
                      <a:pt x="5953" y="11600"/>
                      <a:pt x="5890" y="11624"/>
                    </a:cubicBezTo>
                    <a:cubicBezTo>
                      <a:pt x="5871" y="11631"/>
                      <a:pt x="5856" y="11634"/>
                      <a:pt x="5843" y="11634"/>
                    </a:cubicBezTo>
                    <a:cubicBezTo>
                      <a:pt x="5807" y="11634"/>
                      <a:pt x="5797" y="11605"/>
                      <a:pt x="5816" y="11550"/>
                    </a:cubicBezTo>
                    <a:cubicBezTo>
                      <a:pt x="5839" y="11483"/>
                      <a:pt x="6508" y="11229"/>
                      <a:pt x="7437" y="10934"/>
                    </a:cubicBezTo>
                    <a:cubicBezTo>
                      <a:pt x="8570" y="10573"/>
                      <a:pt x="8990" y="10442"/>
                      <a:pt x="9127" y="10442"/>
                    </a:cubicBezTo>
                    <a:close/>
                    <a:moveTo>
                      <a:pt x="4259" y="11241"/>
                    </a:moveTo>
                    <a:cubicBezTo>
                      <a:pt x="4301" y="11241"/>
                      <a:pt x="4330" y="11306"/>
                      <a:pt x="4353" y="11437"/>
                    </a:cubicBezTo>
                    <a:cubicBezTo>
                      <a:pt x="4382" y="11592"/>
                      <a:pt x="4356" y="11640"/>
                      <a:pt x="4253" y="11640"/>
                    </a:cubicBezTo>
                    <a:cubicBezTo>
                      <a:pt x="4049" y="11640"/>
                      <a:pt x="4007" y="11564"/>
                      <a:pt x="4115" y="11388"/>
                    </a:cubicBezTo>
                    <a:cubicBezTo>
                      <a:pt x="4176" y="11291"/>
                      <a:pt x="4223" y="11241"/>
                      <a:pt x="4259" y="11241"/>
                    </a:cubicBezTo>
                    <a:close/>
                    <a:moveTo>
                      <a:pt x="17861" y="10256"/>
                    </a:moveTo>
                    <a:cubicBezTo>
                      <a:pt x="18020" y="10256"/>
                      <a:pt x="18021" y="10268"/>
                      <a:pt x="17889" y="10521"/>
                    </a:cubicBezTo>
                    <a:cubicBezTo>
                      <a:pt x="17812" y="10665"/>
                      <a:pt x="17608" y="10997"/>
                      <a:pt x="17433" y="11257"/>
                    </a:cubicBezTo>
                    <a:cubicBezTo>
                      <a:pt x="17211" y="11588"/>
                      <a:pt x="17119" y="11690"/>
                      <a:pt x="17010" y="11690"/>
                    </a:cubicBezTo>
                    <a:cubicBezTo>
                      <a:pt x="16987" y="11690"/>
                      <a:pt x="16963" y="11685"/>
                      <a:pt x="16937" y="11677"/>
                    </a:cubicBezTo>
                    <a:cubicBezTo>
                      <a:pt x="16838" y="11649"/>
                      <a:pt x="16743" y="11610"/>
                      <a:pt x="16724" y="11596"/>
                    </a:cubicBezTo>
                    <a:cubicBezTo>
                      <a:pt x="16681" y="11556"/>
                      <a:pt x="17351" y="10442"/>
                      <a:pt x="17457" y="10379"/>
                    </a:cubicBezTo>
                    <a:cubicBezTo>
                      <a:pt x="17480" y="10364"/>
                      <a:pt x="17498" y="10356"/>
                      <a:pt x="17510" y="10356"/>
                    </a:cubicBezTo>
                    <a:cubicBezTo>
                      <a:pt x="17559" y="10356"/>
                      <a:pt x="17493" y="10508"/>
                      <a:pt x="17250" y="10989"/>
                    </a:cubicBezTo>
                    <a:cubicBezTo>
                      <a:pt x="17089" y="11306"/>
                      <a:pt x="16962" y="11585"/>
                      <a:pt x="16963" y="11620"/>
                    </a:cubicBezTo>
                    <a:cubicBezTo>
                      <a:pt x="16963" y="11622"/>
                      <a:pt x="16964" y="11622"/>
                      <a:pt x="16965" y="11622"/>
                    </a:cubicBezTo>
                    <a:cubicBezTo>
                      <a:pt x="16982" y="11622"/>
                      <a:pt x="17141" y="11339"/>
                      <a:pt x="17331" y="10969"/>
                    </a:cubicBezTo>
                    <a:cubicBezTo>
                      <a:pt x="17604" y="10430"/>
                      <a:pt x="17734" y="10256"/>
                      <a:pt x="17861" y="10256"/>
                    </a:cubicBezTo>
                    <a:close/>
                    <a:moveTo>
                      <a:pt x="5698" y="11475"/>
                    </a:moveTo>
                    <a:cubicBezTo>
                      <a:pt x="5711" y="11475"/>
                      <a:pt x="5717" y="11486"/>
                      <a:pt x="5717" y="11510"/>
                    </a:cubicBezTo>
                    <a:cubicBezTo>
                      <a:pt x="5717" y="11529"/>
                      <a:pt x="5657" y="11590"/>
                      <a:pt x="5574" y="11652"/>
                    </a:cubicBezTo>
                    <a:cubicBezTo>
                      <a:pt x="5518" y="11697"/>
                      <a:pt x="5486" y="11720"/>
                      <a:pt x="5478" y="11720"/>
                    </a:cubicBezTo>
                    <a:cubicBezTo>
                      <a:pt x="5468" y="11720"/>
                      <a:pt x="5492" y="11687"/>
                      <a:pt x="5546" y="11616"/>
                    </a:cubicBezTo>
                    <a:cubicBezTo>
                      <a:pt x="5620" y="11523"/>
                      <a:pt x="5671" y="11475"/>
                      <a:pt x="5698" y="11475"/>
                    </a:cubicBezTo>
                    <a:close/>
                    <a:moveTo>
                      <a:pt x="18413" y="10185"/>
                    </a:moveTo>
                    <a:cubicBezTo>
                      <a:pt x="18470" y="10185"/>
                      <a:pt x="18471" y="10273"/>
                      <a:pt x="18400" y="10442"/>
                    </a:cubicBezTo>
                    <a:cubicBezTo>
                      <a:pt x="18339" y="10586"/>
                      <a:pt x="18163" y="10951"/>
                      <a:pt x="18014" y="11252"/>
                    </a:cubicBezTo>
                    <a:cubicBezTo>
                      <a:pt x="17795" y="11692"/>
                      <a:pt x="17704" y="11802"/>
                      <a:pt x="17554" y="11802"/>
                    </a:cubicBezTo>
                    <a:cubicBezTo>
                      <a:pt x="17450" y="11802"/>
                      <a:pt x="17367" y="11767"/>
                      <a:pt x="17367" y="11720"/>
                    </a:cubicBezTo>
                    <a:cubicBezTo>
                      <a:pt x="17367" y="11613"/>
                      <a:pt x="18022" y="10531"/>
                      <a:pt x="18206" y="10335"/>
                    </a:cubicBezTo>
                    <a:cubicBezTo>
                      <a:pt x="18300" y="10233"/>
                      <a:pt x="18372" y="10185"/>
                      <a:pt x="18413" y="10185"/>
                    </a:cubicBezTo>
                    <a:close/>
                    <a:moveTo>
                      <a:pt x="18771" y="10173"/>
                    </a:moveTo>
                    <a:cubicBezTo>
                      <a:pt x="18854" y="10173"/>
                      <a:pt x="18914" y="10193"/>
                      <a:pt x="18914" y="10221"/>
                    </a:cubicBezTo>
                    <a:cubicBezTo>
                      <a:pt x="18914" y="10309"/>
                      <a:pt x="18644" y="10791"/>
                      <a:pt x="18449" y="11051"/>
                    </a:cubicBezTo>
                    <a:cubicBezTo>
                      <a:pt x="18341" y="11200"/>
                      <a:pt x="18281" y="11356"/>
                      <a:pt x="18311" y="11409"/>
                    </a:cubicBezTo>
                    <a:cubicBezTo>
                      <a:pt x="18335" y="11445"/>
                      <a:pt x="18338" y="11466"/>
                      <a:pt x="18322" y="11466"/>
                    </a:cubicBezTo>
                    <a:cubicBezTo>
                      <a:pt x="18314" y="11466"/>
                      <a:pt x="18301" y="11460"/>
                      <a:pt x="18283" y="11449"/>
                    </a:cubicBezTo>
                    <a:cubicBezTo>
                      <a:pt x="18276" y="11444"/>
                      <a:pt x="18268" y="11442"/>
                      <a:pt x="18259" y="11442"/>
                    </a:cubicBezTo>
                    <a:cubicBezTo>
                      <a:pt x="18207" y="11442"/>
                      <a:pt x="18124" y="11510"/>
                      <a:pt x="18060" y="11606"/>
                    </a:cubicBezTo>
                    <a:cubicBezTo>
                      <a:pt x="17973" y="11740"/>
                      <a:pt x="17920" y="11802"/>
                      <a:pt x="17901" y="11802"/>
                    </a:cubicBezTo>
                    <a:cubicBezTo>
                      <a:pt x="17855" y="11802"/>
                      <a:pt x="17980" y="11478"/>
                      <a:pt x="18240" y="10955"/>
                    </a:cubicBezTo>
                    <a:cubicBezTo>
                      <a:pt x="18511" y="10408"/>
                      <a:pt x="18674" y="10173"/>
                      <a:pt x="18771" y="10173"/>
                    </a:cubicBezTo>
                    <a:close/>
                    <a:moveTo>
                      <a:pt x="7984" y="11176"/>
                    </a:moveTo>
                    <a:cubicBezTo>
                      <a:pt x="8111" y="11176"/>
                      <a:pt x="8122" y="11224"/>
                      <a:pt x="8023" y="11319"/>
                    </a:cubicBezTo>
                    <a:cubicBezTo>
                      <a:pt x="7845" y="11492"/>
                      <a:pt x="6360" y="11810"/>
                      <a:pt x="5923" y="11810"/>
                    </a:cubicBezTo>
                    <a:cubicBezTo>
                      <a:pt x="5822" y="11810"/>
                      <a:pt x="5777" y="11793"/>
                      <a:pt x="5816" y="11754"/>
                    </a:cubicBezTo>
                    <a:cubicBezTo>
                      <a:pt x="5838" y="11732"/>
                      <a:pt x="6346" y="11576"/>
                      <a:pt x="6948" y="11403"/>
                    </a:cubicBezTo>
                    <a:cubicBezTo>
                      <a:pt x="7483" y="11251"/>
                      <a:pt x="7825" y="11176"/>
                      <a:pt x="7984" y="11176"/>
                    </a:cubicBezTo>
                    <a:close/>
                    <a:moveTo>
                      <a:pt x="18220" y="11564"/>
                    </a:moveTo>
                    <a:cubicBezTo>
                      <a:pt x="18243" y="11564"/>
                      <a:pt x="18224" y="11633"/>
                      <a:pt x="18163" y="11771"/>
                    </a:cubicBezTo>
                    <a:cubicBezTo>
                      <a:pt x="18124" y="11856"/>
                      <a:pt x="18082" y="11908"/>
                      <a:pt x="18055" y="11908"/>
                    </a:cubicBezTo>
                    <a:cubicBezTo>
                      <a:pt x="18046" y="11908"/>
                      <a:pt x="18039" y="11902"/>
                      <a:pt x="18034" y="11890"/>
                    </a:cubicBezTo>
                    <a:cubicBezTo>
                      <a:pt x="18018" y="11839"/>
                      <a:pt x="18049" y="11739"/>
                      <a:pt x="18105" y="11673"/>
                    </a:cubicBezTo>
                    <a:cubicBezTo>
                      <a:pt x="18165" y="11600"/>
                      <a:pt x="18204" y="11564"/>
                      <a:pt x="18220" y="11564"/>
                    </a:cubicBezTo>
                    <a:close/>
                    <a:moveTo>
                      <a:pt x="7868" y="11495"/>
                    </a:moveTo>
                    <a:cubicBezTo>
                      <a:pt x="7920" y="11495"/>
                      <a:pt x="7916" y="11524"/>
                      <a:pt x="7900" y="11576"/>
                    </a:cubicBezTo>
                    <a:cubicBezTo>
                      <a:pt x="7884" y="11629"/>
                      <a:pt x="7743" y="11716"/>
                      <a:pt x="7588" y="11766"/>
                    </a:cubicBezTo>
                    <a:cubicBezTo>
                      <a:pt x="7409" y="11826"/>
                      <a:pt x="7350" y="11874"/>
                      <a:pt x="7429" y="11901"/>
                    </a:cubicBezTo>
                    <a:cubicBezTo>
                      <a:pt x="7470" y="11915"/>
                      <a:pt x="7479" y="11922"/>
                      <a:pt x="7459" y="11922"/>
                    </a:cubicBezTo>
                    <a:cubicBezTo>
                      <a:pt x="7447" y="11922"/>
                      <a:pt x="7423" y="11919"/>
                      <a:pt x="7389" y="11913"/>
                    </a:cubicBezTo>
                    <a:cubicBezTo>
                      <a:pt x="7301" y="11898"/>
                      <a:pt x="7096" y="11881"/>
                      <a:pt x="6941" y="11877"/>
                    </a:cubicBezTo>
                    <a:cubicBezTo>
                      <a:pt x="6688" y="11870"/>
                      <a:pt x="6720" y="11846"/>
                      <a:pt x="7224" y="11680"/>
                    </a:cubicBezTo>
                    <a:cubicBezTo>
                      <a:pt x="7619" y="11551"/>
                      <a:pt x="7796" y="11495"/>
                      <a:pt x="7868" y="11495"/>
                    </a:cubicBezTo>
                    <a:close/>
                    <a:moveTo>
                      <a:pt x="8554" y="11566"/>
                    </a:moveTo>
                    <a:cubicBezTo>
                      <a:pt x="8564" y="11566"/>
                      <a:pt x="8548" y="11601"/>
                      <a:pt x="8522" y="11649"/>
                    </a:cubicBezTo>
                    <a:cubicBezTo>
                      <a:pt x="8467" y="11738"/>
                      <a:pt x="8013" y="11956"/>
                      <a:pt x="7899" y="11956"/>
                    </a:cubicBezTo>
                    <a:cubicBezTo>
                      <a:pt x="7889" y="11956"/>
                      <a:pt x="7881" y="11954"/>
                      <a:pt x="7877" y="11950"/>
                    </a:cubicBezTo>
                    <a:cubicBezTo>
                      <a:pt x="7809" y="11881"/>
                      <a:pt x="7981" y="11745"/>
                      <a:pt x="8243" y="11664"/>
                    </a:cubicBezTo>
                    <a:cubicBezTo>
                      <a:pt x="8398" y="11616"/>
                      <a:pt x="8540" y="11572"/>
                      <a:pt x="8552" y="11566"/>
                    </a:cubicBezTo>
                    <a:cubicBezTo>
                      <a:pt x="8553" y="11566"/>
                      <a:pt x="8554" y="11566"/>
                      <a:pt x="8554" y="11566"/>
                    </a:cubicBezTo>
                    <a:close/>
                    <a:moveTo>
                      <a:pt x="5744" y="11885"/>
                    </a:moveTo>
                    <a:cubicBezTo>
                      <a:pt x="5891" y="11885"/>
                      <a:pt x="5901" y="11899"/>
                      <a:pt x="5800" y="11965"/>
                    </a:cubicBezTo>
                    <a:cubicBezTo>
                      <a:pt x="5718" y="12019"/>
                      <a:pt x="5630" y="12046"/>
                      <a:pt x="5571" y="12046"/>
                    </a:cubicBezTo>
                    <a:cubicBezTo>
                      <a:pt x="5513" y="12046"/>
                      <a:pt x="5483" y="12019"/>
                      <a:pt x="5515" y="11966"/>
                    </a:cubicBezTo>
                    <a:cubicBezTo>
                      <a:pt x="5542" y="11921"/>
                      <a:pt x="5645" y="11885"/>
                      <a:pt x="5744" y="11885"/>
                    </a:cubicBezTo>
                    <a:close/>
                    <a:moveTo>
                      <a:pt x="19285" y="10110"/>
                    </a:moveTo>
                    <a:cubicBezTo>
                      <a:pt x="19389" y="10110"/>
                      <a:pt x="19368" y="10163"/>
                      <a:pt x="19209" y="10523"/>
                    </a:cubicBezTo>
                    <a:cubicBezTo>
                      <a:pt x="19106" y="10756"/>
                      <a:pt x="18876" y="11236"/>
                      <a:pt x="18698" y="11586"/>
                    </a:cubicBezTo>
                    <a:cubicBezTo>
                      <a:pt x="18491" y="12000"/>
                      <a:pt x="18402" y="12146"/>
                      <a:pt x="18335" y="12146"/>
                    </a:cubicBezTo>
                    <a:cubicBezTo>
                      <a:pt x="18316" y="12146"/>
                      <a:pt x="18298" y="12134"/>
                      <a:pt x="18281" y="12113"/>
                    </a:cubicBezTo>
                    <a:cubicBezTo>
                      <a:pt x="18155" y="11965"/>
                      <a:pt x="18449" y="11241"/>
                      <a:pt x="18876" y="10648"/>
                    </a:cubicBezTo>
                    <a:cubicBezTo>
                      <a:pt x="19101" y="10330"/>
                      <a:pt x="19182" y="10192"/>
                      <a:pt x="19134" y="10192"/>
                    </a:cubicBezTo>
                    <a:cubicBezTo>
                      <a:pt x="19120" y="10192"/>
                      <a:pt x="19096" y="10203"/>
                      <a:pt x="19061" y="10225"/>
                    </a:cubicBezTo>
                    <a:cubicBezTo>
                      <a:pt x="19042" y="10237"/>
                      <a:pt x="19027" y="10242"/>
                      <a:pt x="19018" y="10242"/>
                    </a:cubicBezTo>
                    <a:cubicBezTo>
                      <a:pt x="19003" y="10242"/>
                      <a:pt x="19001" y="10228"/>
                      <a:pt x="19016" y="10202"/>
                    </a:cubicBezTo>
                    <a:cubicBezTo>
                      <a:pt x="19039" y="10161"/>
                      <a:pt x="19138" y="10119"/>
                      <a:pt x="19229" y="10113"/>
                    </a:cubicBezTo>
                    <a:cubicBezTo>
                      <a:pt x="19250" y="10111"/>
                      <a:pt x="19269" y="10110"/>
                      <a:pt x="19285" y="10110"/>
                    </a:cubicBezTo>
                    <a:close/>
                    <a:moveTo>
                      <a:pt x="6394" y="11966"/>
                    </a:moveTo>
                    <a:cubicBezTo>
                      <a:pt x="6533" y="11966"/>
                      <a:pt x="6621" y="11984"/>
                      <a:pt x="6597" y="12006"/>
                    </a:cubicBezTo>
                    <a:cubicBezTo>
                      <a:pt x="6532" y="12071"/>
                      <a:pt x="6222" y="12154"/>
                      <a:pt x="6097" y="12154"/>
                    </a:cubicBezTo>
                    <a:cubicBezTo>
                      <a:pt x="6065" y="12154"/>
                      <a:pt x="6045" y="12149"/>
                      <a:pt x="6045" y="12136"/>
                    </a:cubicBezTo>
                    <a:cubicBezTo>
                      <a:pt x="6045" y="12018"/>
                      <a:pt x="6151" y="11966"/>
                      <a:pt x="6394" y="11966"/>
                    </a:cubicBezTo>
                    <a:close/>
                    <a:moveTo>
                      <a:pt x="10741" y="10128"/>
                    </a:moveTo>
                    <a:cubicBezTo>
                      <a:pt x="10744" y="10128"/>
                      <a:pt x="10747" y="10129"/>
                      <a:pt x="10748" y="10130"/>
                    </a:cubicBezTo>
                    <a:cubicBezTo>
                      <a:pt x="10760" y="10142"/>
                      <a:pt x="10626" y="10460"/>
                      <a:pt x="10454" y="10835"/>
                    </a:cubicBezTo>
                    <a:cubicBezTo>
                      <a:pt x="10284" y="11209"/>
                      <a:pt x="10097" y="11659"/>
                      <a:pt x="10042" y="11827"/>
                    </a:cubicBezTo>
                    <a:cubicBezTo>
                      <a:pt x="9952" y="12106"/>
                      <a:pt x="9892" y="12199"/>
                      <a:pt x="9734" y="12199"/>
                    </a:cubicBezTo>
                    <a:cubicBezTo>
                      <a:pt x="9683" y="12199"/>
                      <a:pt x="9622" y="12190"/>
                      <a:pt x="9547" y="12173"/>
                    </a:cubicBezTo>
                    <a:lnTo>
                      <a:pt x="9302" y="12120"/>
                    </a:lnTo>
                    <a:lnTo>
                      <a:pt x="9551" y="11616"/>
                    </a:lnTo>
                    <a:cubicBezTo>
                      <a:pt x="9670" y="11373"/>
                      <a:pt x="9719" y="11254"/>
                      <a:pt x="9698" y="11254"/>
                    </a:cubicBezTo>
                    <a:cubicBezTo>
                      <a:pt x="9689" y="11254"/>
                      <a:pt x="9669" y="11274"/>
                      <a:pt x="9637" y="11315"/>
                    </a:cubicBezTo>
                    <a:cubicBezTo>
                      <a:pt x="9544" y="11429"/>
                      <a:pt x="9413" y="11652"/>
                      <a:pt x="9336" y="11824"/>
                    </a:cubicBezTo>
                    <a:cubicBezTo>
                      <a:pt x="9225" y="12068"/>
                      <a:pt x="9154" y="12131"/>
                      <a:pt x="8979" y="12131"/>
                    </a:cubicBezTo>
                    <a:cubicBezTo>
                      <a:pt x="8669" y="12131"/>
                      <a:pt x="8650" y="12065"/>
                      <a:pt x="8892" y="11820"/>
                    </a:cubicBezTo>
                    <a:cubicBezTo>
                      <a:pt x="9014" y="11697"/>
                      <a:pt x="9174" y="11422"/>
                      <a:pt x="9260" y="11195"/>
                    </a:cubicBezTo>
                    <a:cubicBezTo>
                      <a:pt x="9458" y="10656"/>
                      <a:pt x="9562" y="10546"/>
                      <a:pt x="9979" y="10423"/>
                    </a:cubicBezTo>
                    <a:cubicBezTo>
                      <a:pt x="10166" y="10368"/>
                      <a:pt x="10414" y="10275"/>
                      <a:pt x="10525" y="10216"/>
                    </a:cubicBezTo>
                    <a:cubicBezTo>
                      <a:pt x="10626" y="10165"/>
                      <a:pt x="10715" y="10128"/>
                      <a:pt x="10741" y="10128"/>
                    </a:cubicBezTo>
                    <a:close/>
                    <a:moveTo>
                      <a:pt x="21384" y="8711"/>
                    </a:moveTo>
                    <a:cubicBezTo>
                      <a:pt x="21418" y="8711"/>
                      <a:pt x="21439" y="8734"/>
                      <a:pt x="21439" y="8781"/>
                    </a:cubicBezTo>
                    <a:cubicBezTo>
                      <a:pt x="21439" y="8945"/>
                      <a:pt x="20449" y="10931"/>
                      <a:pt x="20141" y="11388"/>
                    </a:cubicBezTo>
                    <a:cubicBezTo>
                      <a:pt x="19952" y="11665"/>
                      <a:pt x="19825" y="11921"/>
                      <a:pt x="19852" y="11966"/>
                    </a:cubicBezTo>
                    <a:cubicBezTo>
                      <a:pt x="19878" y="12010"/>
                      <a:pt x="19865" y="12108"/>
                      <a:pt x="19824" y="12181"/>
                    </a:cubicBezTo>
                    <a:cubicBezTo>
                      <a:pt x="19806" y="12212"/>
                      <a:pt x="19791" y="12228"/>
                      <a:pt x="19780" y="12228"/>
                    </a:cubicBezTo>
                    <a:cubicBezTo>
                      <a:pt x="19754" y="12228"/>
                      <a:pt x="19744" y="12145"/>
                      <a:pt x="19741" y="11958"/>
                    </a:cubicBezTo>
                    <a:cubicBezTo>
                      <a:pt x="19738" y="11664"/>
                      <a:pt x="19857" y="11363"/>
                      <a:pt x="20393" y="10296"/>
                    </a:cubicBezTo>
                    <a:cubicBezTo>
                      <a:pt x="20754" y="9579"/>
                      <a:pt x="21105" y="8931"/>
                      <a:pt x="21172" y="8854"/>
                    </a:cubicBezTo>
                    <a:cubicBezTo>
                      <a:pt x="21254" y="8761"/>
                      <a:pt x="21333" y="8711"/>
                      <a:pt x="21384" y="8711"/>
                    </a:cubicBezTo>
                    <a:close/>
                    <a:moveTo>
                      <a:pt x="19534" y="10214"/>
                    </a:moveTo>
                    <a:cubicBezTo>
                      <a:pt x="19542" y="10214"/>
                      <a:pt x="19546" y="10221"/>
                      <a:pt x="19548" y="10234"/>
                    </a:cubicBezTo>
                    <a:cubicBezTo>
                      <a:pt x="19563" y="10327"/>
                      <a:pt x="19390" y="10768"/>
                      <a:pt x="19170" y="11209"/>
                    </a:cubicBezTo>
                    <a:cubicBezTo>
                      <a:pt x="18822" y="11899"/>
                      <a:pt x="18593" y="12285"/>
                      <a:pt x="18529" y="12285"/>
                    </a:cubicBezTo>
                    <a:cubicBezTo>
                      <a:pt x="18518" y="12285"/>
                      <a:pt x="18512" y="12274"/>
                      <a:pt x="18511" y="12252"/>
                    </a:cubicBezTo>
                    <a:cubicBezTo>
                      <a:pt x="18509" y="12207"/>
                      <a:pt x="18736" y="11697"/>
                      <a:pt x="19016" y="11118"/>
                    </a:cubicBezTo>
                    <a:cubicBezTo>
                      <a:pt x="19302" y="10528"/>
                      <a:pt x="19483" y="10214"/>
                      <a:pt x="19534" y="10214"/>
                    </a:cubicBezTo>
                    <a:close/>
                    <a:moveTo>
                      <a:pt x="5878" y="12050"/>
                    </a:moveTo>
                    <a:cubicBezTo>
                      <a:pt x="5954" y="12050"/>
                      <a:pt x="5956" y="12076"/>
                      <a:pt x="5886" y="12160"/>
                    </a:cubicBezTo>
                    <a:cubicBezTo>
                      <a:pt x="5802" y="12263"/>
                      <a:pt x="5505" y="12364"/>
                      <a:pt x="5345" y="12364"/>
                    </a:cubicBezTo>
                    <a:cubicBezTo>
                      <a:pt x="5301" y="12364"/>
                      <a:pt x="5267" y="12356"/>
                      <a:pt x="5251" y="12339"/>
                    </a:cubicBezTo>
                    <a:cubicBezTo>
                      <a:pt x="5199" y="12288"/>
                      <a:pt x="5693" y="12054"/>
                      <a:pt x="5866" y="12050"/>
                    </a:cubicBezTo>
                    <a:cubicBezTo>
                      <a:pt x="5870" y="12050"/>
                      <a:pt x="5874" y="12050"/>
                      <a:pt x="5878" y="12050"/>
                    </a:cubicBezTo>
                    <a:close/>
                    <a:moveTo>
                      <a:pt x="19046" y="11814"/>
                    </a:moveTo>
                    <a:cubicBezTo>
                      <a:pt x="19063" y="11814"/>
                      <a:pt x="19044" y="11881"/>
                      <a:pt x="18995" y="12014"/>
                    </a:cubicBezTo>
                    <a:cubicBezTo>
                      <a:pt x="18870" y="12342"/>
                      <a:pt x="18768" y="12507"/>
                      <a:pt x="18695" y="12507"/>
                    </a:cubicBezTo>
                    <a:cubicBezTo>
                      <a:pt x="18686" y="12507"/>
                      <a:pt x="18678" y="12504"/>
                      <a:pt x="18670" y="12500"/>
                    </a:cubicBezTo>
                    <a:cubicBezTo>
                      <a:pt x="18630" y="12474"/>
                      <a:pt x="18694" y="12307"/>
                      <a:pt x="18810" y="12128"/>
                    </a:cubicBezTo>
                    <a:cubicBezTo>
                      <a:pt x="18950" y="11917"/>
                      <a:pt x="19025" y="11814"/>
                      <a:pt x="19046" y="11814"/>
                    </a:cubicBezTo>
                    <a:close/>
                    <a:moveTo>
                      <a:pt x="6868" y="12069"/>
                    </a:moveTo>
                    <a:cubicBezTo>
                      <a:pt x="6934" y="12069"/>
                      <a:pt x="6833" y="12128"/>
                      <a:pt x="6573" y="12248"/>
                    </a:cubicBezTo>
                    <a:cubicBezTo>
                      <a:pt x="6191" y="12426"/>
                      <a:pt x="5968" y="12511"/>
                      <a:pt x="5872" y="12511"/>
                    </a:cubicBezTo>
                    <a:cubicBezTo>
                      <a:pt x="5820" y="12511"/>
                      <a:pt x="5805" y="12487"/>
                      <a:pt x="5820" y="12439"/>
                    </a:cubicBezTo>
                    <a:cubicBezTo>
                      <a:pt x="5840" y="12381"/>
                      <a:pt x="6076" y="12270"/>
                      <a:pt x="6338" y="12197"/>
                    </a:cubicBezTo>
                    <a:cubicBezTo>
                      <a:pt x="6637" y="12112"/>
                      <a:pt x="6813" y="12069"/>
                      <a:pt x="6868" y="12069"/>
                    </a:cubicBezTo>
                    <a:close/>
                    <a:moveTo>
                      <a:pt x="26198" y="12311"/>
                    </a:moveTo>
                    <a:cubicBezTo>
                      <a:pt x="26202" y="12311"/>
                      <a:pt x="26207" y="12313"/>
                      <a:pt x="26212" y="12318"/>
                    </a:cubicBezTo>
                    <a:cubicBezTo>
                      <a:pt x="26238" y="12345"/>
                      <a:pt x="26242" y="12415"/>
                      <a:pt x="26220" y="12473"/>
                    </a:cubicBezTo>
                    <a:cubicBezTo>
                      <a:pt x="26210" y="12498"/>
                      <a:pt x="26202" y="12511"/>
                      <a:pt x="26194" y="12511"/>
                    </a:cubicBezTo>
                    <a:cubicBezTo>
                      <a:pt x="26183" y="12511"/>
                      <a:pt x="26175" y="12481"/>
                      <a:pt x="26171" y="12422"/>
                    </a:cubicBezTo>
                    <a:cubicBezTo>
                      <a:pt x="26169" y="12356"/>
                      <a:pt x="26180" y="12311"/>
                      <a:pt x="26198" y="12311"/>
                    </a:cubicBezTo>
                    <a:close/>
                    <a:moveTo>
                      <a:pt x="5664" y="12382"/>
                    </a:moveTo>
                    <a:cubicBezTo>
                      <a:pt x="5699" y="12382"/>
                      <a:pt x="5685" y="12431"/>
                      <a:pt x="5633" y="12494"/>
                    </a:cubicBezTo>
                    <a:cubicBezTo>
                      <a:pt x="5571" y="12570"/>
                      <a:pt x="5473" y="12613"/>
                      <a:pt x="5401" y="12613"/>
                    </a:cubicBezTo>
                    <a:cubicBezTo>
                      <a:pt x="5349" y="12613"/>
                      <a:pt x="5311" y="12590"/>
                      <a:pt x="5311" y="12542"/>
                    </a:cubicBezTo>
                    <a:cubicBezTo>
                      <a:pt x="5311" y="12476"/>
                      <a:pt x="5450" y="12413"/>
                      <a:pt x="5660" y="12382"/>
                    </a:cubicBezTo>
                    <a:cubicBezTo>
                      <a:pt x="5661" y="12382"/>
                      <a:pt x="5663" y="12382"/>
                      <a:pt x="5664" y="12382"/>
                    </a:cubicBezTo>
                    <a:close/>
                    <a:moveTo>
                      <a:pt x="15055" y="8214"/>
                    </a:moveTo>
                    <a:cubicBezTo>
                      <a:pt x="15356" y="8214"/>
                      <a:pt x="15492" y="8247"/>
                      <a:pt x="15492" y="8318"/>
                    </a:cubicBezTo>
                    <a:cubicBezTo>
                      <a:pt x="15492" y="8384"/>
                      <a:pt x="15391" y="8592"/>
                      <a:pt x="15264" y="8797"/>
                    </a:cubicBezTo>
                    <a:cubicBezTo>
                      <a:pt x="15045" y="9143"/>
                      <a:pt x="14951" y="9307"/>
                      <a:pt x="14973" y="9307"/>
                    </a:cubicBezTo>
                    <a:cubicBezTo>
                      <a:pt x="14985" y="9307"/>
                      <a:pt x="15030" y="9261"/>
                      <a:pt x="15106" y="9171"/>
                    </a:cubicBezTo>
                    <a:cubicBezTo>
                      <a:pt x="15151" y="9118"/>
                      <a:pt x="15185" y="9082"/>
                      <a:pt x="15205" y="9082"/>
                    </a:cubicBezTo>
                    <a:cubicBezTo>
                      <a:pt x="15268" y="9082"/>
                      <a:pt x="15184" y="9450"/>
                      <a:pt x="14859" y="10796"/>
                    </a:cubicBezTo>
                    <a:cubicBezTo>
                      <a:pt x="14611" y="11822"/>
                      <a:pt x="14401" y="12668"/>
                      <a:pt x="14391" y="12682"/>
                    </a:cubicBezTo>
                    <a:cubicBezTo>
                      <a:pt x="14390" y="12683"/>
                      <a:pt x="14383" y="12683"/>
                      <a:pt x="14372" y="12683"/>
                    </a:cubicBezTo>
                    <a:cubicBezTo>
                      <a:pt x="14147" y="12683"/>
                      <a:pt x="11965" y="12438"/>
                      <a:pt x="11918" y="12406"/>
                    </a:cubicBezTo>
                    <a:cubicBezTo>
                      <a:pt x="11905" y="12395"/>
                      <a:pt x="11938" y="12307"/>
                      <a:pt x="11992" y="12208"/>
                    </a:cubicBezTo>
                    <a:cubicBezTo>
                      <a:pt x="12045" y="12112"/>
                      <a:pt x="12069" y="12010"/>
                      <a:pt x="12045" y="11985"/>
                    </a:cubicBezTo>
                    <a:cubicBezTo>
                      <a:pt x="12042" y="11981"/>
                      <a:pt x="12038" y="11980"/>
                      <a:pt x="12034" y="11980"/>
                    </a:cubicBezTo>
                    <a:cubicBezTo>
                      <a:pt x="12006" y="11980"/>
                      <a:pt x="11957" y="12049"/>
                      <a:pt x="11915" y="12155"/>
                    </a:cubicBezTo>
                    <a:cubicBezTo>
                      <a:pt x="11838" y="12349"/>
                      <a:pt x="11788" y="12370"/>
                      <a:pt x="11422" y="12370"/>
                    </a:cubicBezTo>
                    <a:cubicBezTo>
                      <a:pt x="11195" y="12370"/>
                      <a:pt x="11014" y="12351"/>
                      <a:pt x="11014" y="12326"/>
                    </a:cubicBezTo>
                    <a:cubicBezTo>
                      <a:pt x="11014" y="12300"/>
                      <a:pt x="11106" y="12097"/>
                      <a:pt x="11221" y="11869"/>
                    </a:cubicBezTo>
                    <a:cubicBezTo>
                      <a:pt x="11336" y="11641"/>
                      <a:pt x="11414" y="11441"/>
                      <a:pt x="11397" y="11421"/>
                    </a:cubicBezTo>
                    <a:cubicBezTo>
                      <a:pt x="11396" y="11420"/>
                      <a:pt x="11394" y="11419"/>
                      <a:pt x="11393" y="11419"/>
                    </a:cubicBezTo>
                    <a:cubicBezTo>
                      <a:pt x="11366" y="11419"/>
                      <a:pt x="11253" y="11596"/>
                      <a:pt x="11128" y="11835"/>
                    </a:cubicBezTo>
                    <a:cubicBezTo>
                      <a:pt x="10915" y="12243"/>
                      <a:pt x="10866" y="12287"/>
                      <a:pt x="10632" y="12287"/>
                    </a:cubicBezTo>
                    <a:cubicBezTo>
                      <a:pt x="10110" y="12287"/>
                      <a:pt x="10103" y="12262"/>
                      <a:pt x="10439" y="11449"/>
                    </a:cubicBezTo>
                    <a:cubicBezTo>
                      <a:pt x="11064" y="9934"/>
                      <a:pt x="11152" y="9786"/>
                      <a:pt x="11534" y="9599"/>
                    </a:cubicBezTo>
                    <a:cubicBezTo>
                      <a:pt x="11728" y="9504"/>
                      <a:pt x="12152" y="9373"/>
                      <a:pt x="12486" y="9305"/>
                    </a:cubicBezTo>
                    <a:cubicBezTo>
                      <a:pt x="13170" y="9166"/>
                      <a:pt x="14142" y="8722"/>
                      <a:pt x="14429" y="8417"/>
                    </a:cubicBezTo>
                    <a:cubicBezTo>
                      <a:pt x="14586" y="8250"/>
                      <a:pt x="14698" y="8214"/>
                      <a:pt x="15055" y="8214"/>
                    </a:cubicBezTo>
                    <a:close/>
                    <a:moveTo>
                      <a:pt x="6328" y="12461"/>
                    </a:moveTo>
                    <a:cubicBezTo>
                      <a:pt x="6358" y="12461"/>
                      <a:pt x="6369" y="12473"/>
                      <a:pt x="6369" y="12494"/>
                    </a:cubicBezTo>
                    <a:cubicBezTo>
                      <a:pt x="6369" y="12546"/>
                      <a:pt x="5979" y="12746"/>
                      <a:pt x="5733" y="12822"/>
                    </a:cubicBezTo>
                    <a:cubicBezTo>
                      <a:pt x="5671" y="12841"/>
                      <a:pt x="5625" y="12849"/>
                      <a:pt x="5594" y="12849"/>
                    </a:cubicBezTo>
                    <a:cubicBezTo>
                      <a:pt x="5460" y="12849"/>
                      <a:pt x="5611" y="12692"/>
                      <a:pt x="5895" y="12589"/>
                    </a:cubicBezTo>
                    <a:cubicBezTo>
                      <a:pt x="6149" y="12500"/>
                      <a:pt x="6272" y="12461"/>
                      <a:pt x="6328" y="12461"/>
                    </a:cubicBezTo>
                    <a:close/>
                    <a:moveTo>
                      <a:pt x="15896" y="8270"/>
                    </a:moveTo>
                    <a:cubicBezTo>
                      <a:pt x="15961" y="8270"/>
                      <a:pt x="16045" y="8277"/>
                      <a:pt x="16158" y="8287"/>
                    </a:cubicBezTo>
                    <a:cubicBezTo>
                      <a:pt x="16395" y="8309"/>
                      <a:pt x="16610" y="8341"/>
                      <a:pt x="16626" y="8357"/>
                    </a:cubicBezTo>
                    <a:cubicBezTo>
                      <a:pt x="16660" y="8388"/>
                      <a:pt x="15978" y="9510"/>
                      <a:pt x="15677" y="9918"/>
                    </a:cubicBezTo>
                    <a:cubicBezTo>
                      <a:pt x="15569" y="10065"/>
                      <a:pt x="15496" y="10205"/>
                      <a:pt x="15520" y="10226"/>
                    </a:cubicBezTo>
                    <a:cubicBezTo>
                      <a:pt x="15521" y="10227"/>
                      <a:pt x="15522" y="10227"/>
                      <a:pt x="15523" y="10227"/>
                    </a:cubicBezTo>
                    <a:cubicBezTo>
                      <a:pt x="15554" y="10227"/>
                      <a:pt x="15804" y="9876"/>
                      <a:pt x="16093" y="9425"/>
                    </a:cubicBezTo>
                    <a:cubicBezTo>
                      <a:pt x="16681" y="8497"/>
                      <a:pt x="16780" y="8311"/>
                      <a:pt x="16973" y="8311"/>
                    </a:cubicBezTo>
                    <a:cubicBezTo>
                      <a:pt x="17037" y="8311"/>
                      <a:pt x="17113" y="8332"/>
                      <a:pt x="17220" y="8353"/>
                    </a:cubicBezTo>
                    <a:lnTo>
                      <a:pt x="17595" y="8424"/>
                    </a:lnTo>
                    <a:lnTo>
                      <a:pt x="17196" y="9280"/>
                    </a:lnTo>
                    <a:cubicBezTo>
                      <a:pt x="16870" y="9980"/>
                      <a:pt x="16708" y="10218"/>
                      <a:pt x="16308" y="10593"/>
                    </a:cubicBezTo>
                    <a:cubicBezTo>
                      <a:pt x="15729" y="11132"/>
                      <a:pt x="15676" y="11370"/>
                      <a:pt x="16055" y="11713"/>
                    </a:cubicBezTo>
                    <a:lnTo>
                      <a:pt x="16291" y="11930"/>
                    </a:lnTo>
                    <a:lnTo>
                      <a:pt x="16047" y="12295"/>
                    </a:lnTo>
                    <a:cubicBezTo>
                      <a:pt x="15922" y="12483"/>
                      <a:pt x="15867" y="12568"/>
                      <a:pt x="15878" y="12568"/>
                    </a:cubicBezTo>
                    <a:cubicBezTo>
                      <a:pt x="15887" y="12568"/>
                      <a:pt x="15931" y="12522"/>
                      <a:pt x="16010" y="12437"/>
                    </a:cubicBezTo>
                    <a:cubicBezTo>
                      <a:pt x="16124" y="12315"/>
                      <a:pt x="16249" y="12156"/>
                      <a:pt x="16288" y="12086"/>
                    </a:cubicBezTo>
                    <a:cubicBezTo>
                      <a:pt x="16321" y="12025"/>
                      <a:pt x="16373" y="11996"/>
                      <a:pt x="16453" y="11996"/>
                    </a:cubicBezTo>
                    <a:cubicBezTo>
                      <a:pt x="16488" y="11996"/>
                      <a:pt x="16529" y="12001"/>
                      <a:pt x="16577" y="12013"/>
                    </a:cubicBezTo>
                    <a:cubicBezTo>
                      <a:pt x="16699" y="12044"/>
                      <a:pt x="16798" y="12092"/>
                      <a:pt x="16798" y="12124"/>
                    </a:cubicBezTo>
                    <a:cubicBezTo>
                      <a:pt x="16798" y="12155"/>
                      <a:pt x="16683" y="12335"/>
                      <a:pt x="16537" y="12532"/>
                    </a:cubicBezTo>
                    <a:lnTo>
                      <a:pt x="16276" y="12882"/>
                    </a:lnTo>
                    <a:lnTo>
                      <a:pt x="15499" y="12829"/>
                    </a:lnTo>
                    <a:cubicBezTo>
                      <a:pt x="15067" y="12801"/>
                      <a:pt x="14697" y="12750"/>
                      <a:pt x="14665" y="12719"/>
                    </a:cubicBezTo>
                    <a:cubicBezTo>
                      <a:pt x="14611" y="12665"/>
                      <a:pt x="15480" y="8874"/>
                      <a:pt x="15641" y="8457"/>
                    </a:cubicBezTo>
                    <a:cubicBezTo>
                      <a:pt x="15697" y="8316"/>
                      <a:pt x="15730" y="8270"/>
                      <a:pt x="15896" y="8270"/>
                    </a:cubicBezTo>
                    <a:close/>
                    <a:moveTo>
                      <a:pt x="17040" y="12164"/>
                    </a:moveTo>
                    <a:cubicBezTo>
                      <a:pt x="17085" y="12164"/>
                      <a:pt x="17138" y="12172"/>
                      <a:pt x="17204" y="12184"/>
                    </a:cubicBezTo>
                    <a:cubicBezTo>
                      <a:pt x="17359" y="12212"/>
                      <a:pt x="17504" y="12247"/>
                      <a:pt x="17521" y="12262"/>
                    </a:cubicBezTo>
                    <a:cubicBezTo>
                      <a:pt x="17540" y="12276"/>
                      <a:pt x="17451" y="12437"/>
                      <a:pt x="17326" y="12616"/>
                    </a:cubicBezTo>
                    <a:cubicBezTo>
                      <a:pt x="17116" y="12917"/>
                      <a:pt x="17069" y="12942"/>
                      <a:pt x="16736" y="12942"/>
                    </a:cubicBezTo>
                    <a:lnTo>
                      <a:pt x="16374" y="12942"/>
                    </a:lnTo>
                    <a:lnTo>
                      <a:pt x="16518" y="12714"/>
                    </a:lnTo>
                    <a:cubicBezTo>
                      <a:pt x="16804" y="12270"/>
                      <a:pt x="16878" y="12164"/>
                      <a:pt x="17040" y="12164"/>
                    </a:cubicBezTo>
                    <a:close/>
                    <a:moveTo>
                      <a:pt x="6169" y="12778"/>
                    </a:moveTo>
                    <a:cubicBezTo>
                      <a:pt x="6218" y="12778"/>
                      <a:pt x="6216" y="12800"/>
                      <a:pt x="6125" y="12850"/>
                    </a:cubicBezTo>
                    <a:cubicBezTo>
                      <a:pt x="6054" y="12889"/>
                      <a:pt x="5897" y="12940"/>
                      <a:pt x="5757" y="12968"/>
                    </a:cubicBezTo>
                    <a:lnTo>
                      <a:pt x="5513" y="13016"/>
                    </a:lnTo>
                    <a:lnTo>
                      <a:pt x="5757" y="12901"/>
                    </a:lnTo>
                    <a:cubicBezTo>
                      <a:pt x="5923" y="12824"/>
                      <a:pt x="6098" y="12778"/>
                      <a:pt x="6169" y="12778"/>
                    </a:cubicBezTo>
                    <a:close/>
                    <a:moveTo>
                      <a:pt x="17752" y="12294"/>
                    </a:moveTo>
                    <a:cubicBezTo>
                      <a:pt x="17807" y="12294"/>
                      <a:pt x="17947" y="12376"/>
                      <a:pt x="18068" y="12480"/>
                    </a:cubicBezTo>
                    <a:cubicBezTo>
                      <a:pt x="18255" y="12639"/>
                      <a:pt x="18274" y="12694"/>
                      <a:pt x="18190" y="12846"/>
                    </a:cubicBezTo>
                    <a:cubicBezTo>
                      <a:pt x="18108" y="12997"/>
                      <a:pt x="18022" y="13024"/>
                      <a:pt x="17648" y="13024"/>
                    </a:cubicBezTo>
                    <a:cubicBezTo>
                      <a:pt x="17405" y="13024"/>
                      <a:pt x="17204" y="13002"/>
                      <a:pt x="17204" y="12976"/>
                    </a:cubicBezTo>
                    <a:cubicBezTo>
                      <a:pt x="17204" y="12862"/>
                      <a:pt x="17657" y="12294"/>
                      <a:pt x="17751" y="12294"/>
                    </a:cubicBezTo>
                    <a:cubicBezTo>
                      <a:pt x="17751" y="12294"/>
                      <a:pt x="17752" y="12294"/>
                      <a:pt x="17752" y="12294"/>
                    </a:cubicBezTo>
                    <a:close/>
                    <a:moveTo>
                      <a:pt x="19511" y="11140"/>
                    </a:moveTo>
                    <a:cubicBezTo>
                      <a:pt x="19534" y="11140"/>
                      <a:pt x="19541" y="11210"/>
                      <a:pt x="19551" y="11328"/>
                    </a:cubicBezTo>
                    <a:cubicBezTo>
                      <a:pt x="19567" y="11533"/>
                      <a:pt x="19497" y="11779"/>
                      <a:pt x="19324" y="12121"/>
                    </a:cubicBezTo>
                    <a:cubicBezTo>
                      <a:pt x="19152" y="12461"/>
                      <a:pt x="19062" y="12691"/>
                      <a:pt x="19084" y="12691"/>
                    </a:cubicBezTo>
                    <a:cubicBezTo>
                      <a:pt x="19097" y="12691"/>
                      <a:pt x="19149" y="12613"/>
                      <a:pt x="19245" y="12431"/>
                    </a:cubicBezTo>
                    <a:cubicBezTo>
                      <a:pt x="19332" y="12267"/>
                      <a:pt x="19417" y="12131"/>
                      <a:pt x="19432" y="12131"/>
                    </a:cubicBezTo>
                    <a:cubicBezTo>
                      <a:pt x="19447" y="12131"/>
                      <a:pt x="19465" y="12308"/>
                      <a:pt x="19471" y="12521"/>
                    </a:cubicBezTo>
                    <a:cubicBezTo>
                      <a:pt x="19479" y="12886"/>
                      <a:pt x="19420" y="13090"/>
                      <a:pt x="19313" y="13090"/>
                    </a:cubicBezTo>
                    <a:cubicBezTo>
                      <a:pt x="19294" y="13090"/>
                      <a:pt x="19273" y="13083"/>
                      <a:pt x="19250" y="13069"/>
                    </a:cubicBezTo>
                    <a:cubicBezTo>
                      <a:pt x="19176" y="13024"/>
                      <a:pt x="19184" y="12961"/>
                      <a:pt x="19279" y="12814"/>
                    </a:cubicBezTo>
                    <a:cubicBezTo>
                      <a:pt x="19384" y="12652"/>
                      <a:pt x="19418" y="12554"/>
                      <a:pt x="19389" y="12554"/>
                    </a:cubicBezTo>
                    <a:cubicBezTo>
                      <a:pt x="19369" y="12554"/>
                      <a:pt x="19322" y="12597"/>
                      <a:pt x="19250" y="12692"/>
                    </a:cubicBezTo>
                    <a:cubicBezTo>
                      <a:pt x="19170" y="12795"/>
                      <a:pt x="19123" y="12841"/>
                      <a:pt x="19073" y="12841"/>
                    </a:cubicBezTo>
                    <a:cubicBezTo>
                      <a:pt x="19041" y="12841"/>
                      <a:pt x="19007" y="12822"/>
                      <a:pt x="18964" y="12787"/>
                    </a:cubicBezTo>
                    <a:cubicBezTo>
                      <a:pt x="18805" y="12655"/>
                      <a:pt x="18827" y="12569"/>
                      <a:pt x="19230" y="11683"/>
                    </a:cubicBezTo>
                    <a:cubicBezTo>
                      <a:pt x="19405" y="11296"/>
                      <a:pt x="19476" y="11140"/>
                      <a:pt x="19511" y="11140"/>
                    </a:cubicBezTo>
                    <a:close/>
                    <a:moveTo>
                      <a:pt x="18400" y="12816"/>
                    </a:moveTo>
                    <a:cubicBezTo>
                      <a:pt x="18412" y="12816"/>
                      <a:pt x="18424" y="12819"/>
                      <a:pt x="18434" y="12826"/>
                    </a:cubicBezTo>
                    <a:cubicBezTo>
                      <a:pt x="18474" y="12850"/>
                      <a:pt x="18508" y="12929"/>
                      <a:pt x="18508" y="12994"/>
                    </a:cubicBezTo>
                    <a:cubicBezTo>
                      <a:pt x="18508" y="13070"/>
                      <a:pt x="18443" y="13114"/>
                      <a:pt x="18370" y="13114"/>
                    </a:cubicBezTo>
                    <a:cubicBezTo>
                      <a:pt x="18325" y="13114"/>
                      <a:pt x="18278" y="13097"/>
                      <a:pt x="18240" y="13060"/>
                    </a:cubicBezTo>
                    <a:cubicBezTo>
                      <a:pt x="18175" y="12991"/>
                      <a:pt x="18306" y="12816"/>
                      <a:pt x="18400" y="12816"/>
                    </a:cubicBezTo>
                    <a:close/>
                    <a:moveTo>
                      <a:pt x="21777" y="8791"/>
                    </a:moveTo>
                    <a:cubicBezTo>
                      <a:pt x="21925" y="8791"/>
                      <a:pt x="21926" y="8813"/>
                      <a:pt x="21832" y="8944"/>
                    </a:cubicBezTo>
                    <a:cubicBezTo>
                      <a:pt x="21339" y="9619"/>
                      <a:pt x="20924" y="10256"/>
                      <a:pt x="20975" y="10256"/>
                    </a:cubicBezTo>
                    <a:cubicBezTo>
                      <a:pt x="20994" y="10256"/>
                      <a:pt x="21105" y="10109"/>
                      <a:pt x="21230" y="9922"/>
                    </a:cubicBezTo>
                    <a:cubicBezTo>
                      <a:pt x="21367" y="9716"/>
                      <a:pt x="21447" y="9616"/>
                      <a:pt x="21472" y="9616"/>
                    </a:cubicBezTo>
                    <a:cubicBezTo>
                      <a:pt x="21531" y="9616"/>
                      <a:pt x="21271" y="10193"/>
                      <a:pt x="20716" y="11291"/>
                    </a:cubicBezTo>
                    <a:cubicBezTo>
                      <a:pt x="20266" y="12179"/>
                      <a:pt x="19845" y="12976"/>
                      <a:pt x="19778" y="13065"/>
                    </a:cubicBezTo>
                    <a:cubicBezTo>
                      <a:pt x="19725" y="13136"/>
                      <a:pt x="19695" y="13175"/>
                      <a:pt x="19677" y="13175"/>
                    </a:cubicBezTo>
                    <a:cubicBezTo>
                      <a:pt x="19656" y="13175"/>
                      <a:pt x="19653" y="13115"/>
                      <a:pt x="19651" y="12984"/>
                    </a:cubicBezTo>
                    <a:cubicBezTo>
                      <a:pt x="19648" y="12853"/>
                      <a:pt x="19719" y="12581"/>
                      <a:pt x="19806" y="12394"/>
                    </a:cubicBezTo>
                    <a:cubicBezTo>
                      <a:pt x="19893" y="12207"/>
                      <a:pt x="19947" y="11996"/>
                      <a:pt x="19925" y="11934"/>
                    </a:cubicBezTo>
                    <a:cubicBezTo>
                      <a:pt x="19901" y="11869"/>
                      <a:pt x="19921" y="11798"/>
                      <a:pt x="19969" y="11767"/>
                    </a:cubicBezTo>
                    <a:cubicBezTo>
                      <a:pt x="19982" y="11759"/>
                      <a:pt x="19992" y="11756"/>
                      <a:pt x="20000" y="11756"/>
                    </a:cubicBezTo>
                    <a:cubicBezTo>
                      <a:pt x="20026" y="11756"/>
                      <a:pt x="20029" y="11793"/>
                      <a:pt x="20007" y="11860"/>
                    </a:cubicBezTo>
                    <a:cubicBezTo>
                      <a:pt x="20003" y="11872"/>
                      <a:pt x="20002" y="11878"/>
                      <a:pt x="20005" y="11878"/>
                    </a:cubicBezTo>
                    <a:cubicBezTo>
                      <a:pt x="20020" y="11878"/>
                      <a:pt x="20140" y="11685"/>
                      <a:pt x="20301" y="11400"/>
                    </a:cubicBezTo>
                    <a:cubicBezTo>
                      <a:pt x="20490" y="11066"/>
                      <a:pt x="20713" y="10694"/>
                      <a:pt x="20797" y="10570"/>
                    </a:cubicBezTo>
                    <a:cubicBezTo>
                      <a:pt x="20883" y="10448"/>
                      <a:pt x="20943" y="10316"/>
                      <a:pt x="20934" y="10281"/>
                    </a:cubicBezTo>
                    <a:cubicBezTo>
                      <a:pt x="20922" y="10245"/>
                      <a:pt x="21057" y="9895"/>
                      <a:pt x="21230" y="9504"/>
                    </a:cubicBezTo>
                    <a:cubicBezTo>
                      <a:pt x="21506" y="8885"/>
                      <a:pt x="21575" y="8792"/>
                      <a:pt x="21747" y="8792"/>
                    </a:cubicBezTo>
                    <a:cubicBezTo>
                      <a:pt x="21757" y="8791"/>
                      <a:pt x="21768" y="8791"/>
                      <a:pt x="21777" y="8791"/>
                    </a:cubicBezTo>
                    <a:close/>
                    <a:moveTo>
                      <a:pt x="22137" y="8786"/>
                    </a:moveTo>
                    <a:cubicBezTo>
                      <a:pt x="22160" y="8786"/>
                      <a:pt x="22173" y="8813"/>
                      <a:pt x="22173" y="8870"/>
                    </a:cubicBezTo>
                    <a:cubicBezTo>
                      <a:pt x="22173" y="9018"/>
                      <a:pt x="20868" y="11665"/>
                      <a:pt x="20663" y="11933"/>
                    </a:cubicBezTo>
                    <a:cubicBezTo>
                      <a:pt x="20497" y="12152"/>
                      <a:pt x="20432" y="12277"/>
                      <a:pt x="20481" y="12277"/>
                    </a:cubicBezTo>
                    <a:cubicBezTo>
                      <a:pt x="20494" y="12277"/>
                      <a:pt x="20515" y="12268"/>
                      <a:pt x="20543" y="12251"/>
                    </a:cubicBezTo>
                    <a:cubicBezTo>
                      <a:pt x="20553" y="12244"/>
                      <a:pt x="20562" y="12241"/>
                      <a:pt x="20569" y="12241"/>
                    </a:cubicBezTo>
                    <a:cubicBezTo>
                      <a:pt x="20593" y="12241"/>
                      <a:pt x="20593" y="12280"/>
                      <a:pt x="20568" y="12345"/>
                    </a:cubicBezTo>
                    <a:cubicBezTo>
                      <a:pt x="20547" y="12398"/>
                      <a:pt x="20527" y="12426"/>
                      <a:pt x="20510" y="12426"/>
                    </a:cubicBezTo>
                    <a:cubicBezTo>
                      <a:pt x="20498" y="12426"/>
                      <a:pt x="20488" y="12414"/>
                      <a:pt x="20480" y="12389"/>
                    </a:cubicBezTo>
                    <a:cubicBezTo>
                      <a:pt x="20468" y="12350"/>
                      <a:pt x="20440" y="12333"/>
                      <a:pt x="20411" y="12333"/>
                    </a:cubicBezTo>
                    <a:cubicBezTo>
                      <a:pt x="20359" y="12333"/>
                      <a:pt x="20300" y="12385"/>
                      <a:pt x="20300" y="12462"/>
                    </a:cubicBezTo>
                    <a:cubicBezTo>
                      <a:pt x="20300" y="12493"/>
                      <a:pt x="20314" y="12510"/>
                      <a:pt x="20336" y="12510"/>
                    </a:cubicBezTo>
                    <a:cubicBezTo>
                      <a:pt x="20349" y="12510"/>
                      <a:pt x="20364" y="12505"/>
                      <a:pt x="20381" y="12494"/>
                    </a:cubicBezTo>
                    <a:cubicBezTo>
                      <a:pt x="20407" y="12478"/>
                      <a:pt x="20427" y="12470"/>
                      <a:pt x="20439" y="12470"/>
                    </a:cubicBezTo>
                    <a:cubicBezTo>
                      <a:pt x="20485" y="12470"/>
                      <a:pt x="20443" y="12581"/>
                      <a:pt x="20301" y="12862"/>
                    </a:cubicBezTo>
                    <a:cubicBezTo>
                      <a:pt x="20211" y="13041"/>
                      <a:pt x="20079" y="13188"/>
                      <a:pt x="20007" y="13188"/>
                    </a:cubicBezTo>
                    <a:cubicBezTo>
                      <a:pt x="19903" y="13188"/>
                      <a:pt x="19920" y="13131"/>
                      <a:pt x="20087" y="12912"/>
                    </a:cubicBezTo>
                    <a:cubicBezTo>
                      <a:pt x="20261" y="12683"/>
                      <a:pt x="20332" y="12552"/>
                      <a:pt x="20284" y="12552"/>
                    </a:cubicBezTo>
                    <a:cubicBezTo>
                      <a:pt x="20272" y="12552"/>
                      <a:pt x="20253" y="12560"/>
                      <a:pt x="20227" y="12576"/>
                    </a:cubicBezTo>
                    <a:cubicBezTo>
                      <a:pt x="20227" y="12576"/>
                      <a:pt x="20226" y="12577"/>
                      <a:pt x="20225" y="12577"/>
                    </a:cubicBezTo>
                    <a:cubicBezTo>
                      <a:pt x="20195" y="12577"/>
                      <a:pt x="20482" y="11957"/>
                      <a:pt x="20876" y="11177"/>
                    </a:cubicBezTo>
                    <a:cubicBezTo>
                      <a:pt x="21293" y="10347"/>
                      <a:pt x="21585" y="9669"/>
                      <a:pt x="21559" y="9593"/>
                    </a:cubicBezTo>
                    <a:cubicBezTo>
                      <a:pt x="21534" y="9519"/>
                      <a:pt x="21554" y="9433"/>
                      <a:pt x="21599" y="9405"/>
                    </a:cubicBezTo>
                    <a:cubicBezTo>
                      <a:pt x="21612" y="9398"/>
                      <a:pt x="21622" y="9394"/>
                      <a:pt x="21631" y="9394"/>
                    </a:cubicBezTo>
                    <a:cubicBezTo>
                      <a:pt x="21657" y="9394"/>
                      <a:pt x="21661" y="9432"/>
                      <a:pt x="21640" y="9499"/>
                    </a:cubicBezTo>
                    <a:cubicBezTo>
                      <a:pt x="21634" y="9516"/>
                      <a:pt x="21634" y="9524"/>
                      <a:pt x="21637" y="9524"/>
                    </a:cubicBezTo>
                    <a:cubicBezTo>
                      <a:pt x="21649" y="9524"/>
                      <a:pt x="21719" y="9409"/>
                      <a:pt x="21817" y="9221"/>
                    </a:cubicBezTo>
                    <a:cubicBezTo>
                      <a:pt x="21965" y="8940"/>
                      <a:pt x="22081" y="8786"/>
                      <a:pt x="22137" y="8786"/>
                    </a:cubicBezTo>
                    <a:close/>
                    <a:moveTo>
                      <a:pt x="23088" y="9440"/>
                    </a:moveTo>
                    <a:cubicBezTo>
                      <a:pt x="23121" y="9440"/>
                      <a:pt x="23149" y="9554"/>
                      <a:pt x="23149" y="9693"/>
                    </a:cubicBezTo>
                    <a:cubicBezTo>
                      <a:pt x="23149" y="9991"/>
                      <a:pt x="22934" y="10426"/>
                      <a:pt x="22388" y="11232"/>
                    </a:cubicBezTo>
                    <a:cubicBezTo>
                      <a:pt x="22164" y="11566"/>
                      <a:pt x="21979" y="11917"/>
                      <a:pt x="21985" y="12006"/>
                    </a:cubicBezTo>
                    <a:cubicBezTo>
                      <a:pt x="21988" y="12064"/>
                      <a:pt x="21983" y="12095"/>
                      <a:pt x="21973" y="12095"/>
                    </a:cubicBezTo>
                    <a:cubicBezTo>
                      <a:pt x="21967" y="12095"/>
                      <a:pt x="21960" y="12085"/>
                      <a:pt x="21952" y="12064"/>
                    </a:cubicBezTo>
                    <a:cubicBezTo>
                      <a:pt x="21937" y="12021"/>
                      <a:pt x="21906" y="12003"/>
                      <a:pt x="21875" y="12003"/>
                    </a:cubicBezTo>
                    <a:cubicBezTo>
                      <a:pt x="21822" y="12003"/>
                      <a:pt x="21765" y="12055"/>
                      <a:pt x="21765" y="12137"/>
                    </a:cubicBezTo>
                    <a:cubicBezTo>
                      <a:pt x="21765" y="12168"/>
                      <a:pt x="21779" y="12185"/>
                      <a:pt x="21801" y="12185"/>
                    </a:cubicBezTo>
                    <a:cubicBezTo>
                      <a:pt x="21814" y="12185"/>
                      <a:pt x="21829" y="12179"/>
                      <a:pt x="21847" y="12168"/>
                    </a:cubicBezTo>
                    <a:cubicBezTo>
                      <a:pt x="21873" y="12152"/>
                      <a:pt x="21892" y="12144"/>
                      <a:pt x="21905" y="12144"/>
                    </a:cubicBezTo>
                    <a:cubicBezTo>
                      <a:pt x="21959" y="12144"/>
                      <a:pt x="21883" y="12304"/>
                      <a:pt x="21636" y="12748"/>
                    </a:cubicBezTo>
                    <a:cubicBezTo>
                      <a:pt x="21475" y="13035"/>
                      <a:pt x="21288" y="13270"/>
                      <a:pt x="21221" y="13270"/>
                    </a:cubicBezTo>
                    <a:cubicBezTo>
                      <a:pt x="21087" y="13270"/>
                      <a:pt x="21164" y="13115"/>
                      <a:pt x="21573" y="12561"/>
                    </a:cubicBezTo>
                    <a:cubicBezTo>
                      <a:pt x="21732" y="12346"/>
                      <a:pt x="21791" y="12227"/>
                      <a:pt x="21744" y="12227"/>
                    </a:cubicBezTo>
                    <a:cubicBezTo>
                      <a:pt x="21730" y="12227"/>
                      <a:pt x="21707" y="12237"/>
                      <a:pt x="21676" y="12258"/>
                    </a:cubicBezTo>
                    <a:cubicBezTo>
                      <a:pt x="21675" y="12258"/>
                      <a:pt x="21674" y="12259"/>
                      <a:pt x="21673" y="12259"/>
                    </a:cubicBezTo>
                    <a:cubicBezTo>
                      <a:pt x="21643" y="12259"/>
                      <a:pt x="21925" y="11648"/>
                      <a:pt x="22311" y="10875"/>
                    </a:cubicBezTo>
                    <a:cubicBezTo>
                      <a:pt x="22705" y="10085"/>
                      <a:pt x="23054" y="9440"/>
                      <a:pt x="23088" y="9440"/>
                    </a:cubicBezTo>
                    <a:close/>
                    <a:moveTo>
                      <a:pt x="23144" y="10174"/>
                    </a:moveTo>
                    <a:cubicBezTo>
                      <a:pt x="23194" y="10174"/>
                      <a:pt x="23234" y="10274"/>
                      <a:pt x="23234" y="10454"/>
                    </a:cubicBezTo>
                    <a:cubicBezTo>
                      <a:pt x="23231" y="10649"/>
                      <a:pt x="23028" y="11118"/>
                      <a:pt x="22560" y="12000"/>
                    </a:cubicBezTo>
                    <a:cubicBezTo>
                      <a:pt x="21947" y="13148"/>
                      <a:pt x="21867" y="13262"/>
                      <a:pt x="21666" y="13267"/>
                    </a:cubicBezTo>
                    <a:lnTo>
                      <a:pt x="21448" y="13270"/>
                    </a:lnTo>
                    <a:lnTo>
                      <a:pt x="21773" y="12660"/>
                    </a:lnTo>
                    <a:cubicBezTo>
                      <a:pt x="21952" y="12326"/>
                      <a:pt x="22073" y="12006"/>
                      <a:pt x="22043" y="11955"/>
                    </a:cubicBezTo>
                    <a:cubicBezTo>
                      <a:pt x="22019" y="11918"/>
                      <a:pt x="22016" y="11898"/>
                      <a:pt x="22031" y="11898"/>
                    </a:cubicBezTo>
                    <a:cubicBezTo>
                      <a:pt x="22039" y="11898"/>
                      <a:pt x="22051" y="11903"/>
                      <a:pt x="22067" y="11913"/>
                    </a:cubicBezTo>
                    <a:cubicBezTo>
                      <a:pt x="22069" y="11913"/>
                      <a:pt x="22070" y="11914"/>
                      <a:pt x="22072" y="11914"/>
                    </a:cubicBezTo>
                    <a:cubicBezTo>
                      <a:pt x="22166" y="11914"/>
                      <a:pt x="22879" y="10731"/>
                      <a:pt x="23036" y="10315"/>
                    </a:cubicBezTo>
                    <a:cubicBezTo>
                      <a:pt x="23071" y="10219"/>
                      <a:pt x="23110" y="10174"/>
                      <a:pt x="23144" y="10174"/>
                    </a:cubicBezTo>
                    <a:close/>
                    <a:moveTo>
                      <a:pt x="22519" y="8872"/>
                    </a:moveTo>
                    <a:cubicBezTo>
                      <a:pt x="22641" y="8872"/>
                      <a:pt x="22743" y="8909"/>
                      <a:pt x="22743" y="8955"/>
                    </a:cubicBezTo>
                    <a:cubicBezTo>
                      <a:pt x="22743" y="9083"/>
                      <a:pt x="20627" y="13270"/>
                      <a:pt x="20560" y="13270"/>
                    </a:cubicBezTo>
                    <a:cubicBezTo>
                      <a:pt x="20560" y="13270"/>
                      <a:pt x="20560" y="13270"/>
                      <a:pt x="20560" y="13270"/>
                    </a:cubicBezTo>
                    <a:cubicBezTo>
                      <a:pt x="20530" y="13270"/>
                      <a:pt x="20447" y="13234"/>
                      <a:pt x="20381" y="13191"/>
                    </a:cubicBezTo>
                    <a:cubicBezTo>
                      <a:pt x="20278" y="13127"/>
                      <a:pt x="20308" y="13016"/>
                      <a:pt x="20574" y="12480"/>
                    </a:cubicBezTo>
                    <a:cubicBezTo>
                      <a:pt x="20746" y="12131"/>
                      <a:pt x="20984" y="11679"/>
                      <a:pt x="21103" y="11478"/>
                    </a:cubicBezTo>
                    <a:cubicBezTo>
                      <a:pt x="21224" y="11275"/>
                      <a:pt x="21319" y="11074"/>
                      <a:pt x="21319" y="11027"/>
                    </a:cubicBezTo>
                    <a:cubicBezTo>
                      <a:pt x="21319" y="10981"/>
                      <a:pt x="21538" y="10476"/>
                      <a:pt x="21807" y="9907"/>
                    </a:cubicBezTo>
                    <a:cubicBezTo>
                      <a:pt x="22259" y="8955"/>
                      <a:pt x="22314" y="8872"/>
                      <a:pt x="22519" y="8872"/>
                    </a:cubicBezTo>
                    <a:close/>
                    <a:moveTo>
                      <a:pt x="23024" y="8943"/>
                    </a:moveTo>
                    <a:cubicBezTo>
                      <a:pt x="23056" y="8943"/>
                      <a:pt x="23069" y="8992"/>
                      <a:pt x="23069" y="9083"/>
                    </a:cubicBezTo>
                    <a:cubicBezTo>
                      <a:pt x="23069" y="9245"/>
                      <a:pt x="21261" y="12846"/>
                      <a:pt x="21049" y="13105"/>
                    </a:cubicBezTo>
                    <a:cubicBezTo>
                      <a:pt x="20955" y="13220"/>
                      <a:pt x="20894" y="13280"/>
                      <a:pt x="20867" y="13280"/>
                    </a:cubicBezTo>
                    <a:cubicBezTo>
                      <a:pt x="20775" y="13280"/>
                      <a:pt x="21080" y="12587"/>
                      <a:pt x="21846" y="11037"/>
                    </a:cubicBezTo>
                    <a:cubicBezTo>
                      <a:pt x="22586" y="9537"/>
                      <a:pt x="22914" y="8943"/>
                      <a:pt x="23024" y="8943"/>
                    </a:cubicBezTo>
                    <a:close/>
                    <a:moveTo>
                      <a:pt x="23196" y="11119"/>
                    </a:moveTo>
                    <a:cubicBezTo>
                      <a:pt x="23222" y="11119"/>
                      <a:pt x="23238" y="11155"/>
                      <a:pt x="23254" y="11212"/>
                    </a:cubicBezTo>
                    <a:cubicBezTo>
                      <a:pt x="23284" y="11334"/>
                      <a:pt x="23294" y="11491"/>
                      <a:pt x="23270" y="11558"/>
                    </a:cubicBezTo>
                    <a:cubicBezTo>
                      <a:pt x="23160" y="11867"/>
                      <a:pt x="22205" y="13350"/>
                      <a:pt x="22117" y="13350"/>
                    </a:cubicBezTo>
                    <a:cubicBezTo>
                      <a:pt x="22059" y="13350"/>
                      <a:pt x="22011" y="13311"/>
                      <a:pt x="22011" y="13269"/>
                    </a:cubicBezTo>
                    <a:cubicBezTo>
                      <a:pt x="22011" y="13223"/>
                      <a:pt x="22279" y="12690"/>
                      <a:pt x="22601" y="12088"/>
                    </a:cubicBezTo>
                    <a:cubicBezTo>
                      <a:pt x="22993" y="11359"/>
                      <a:pt x="23129" y="11119"/>
                      <a:pt x="23196" y="11119"/>
                    </a:cubicBezTo>
                    <a:close/>
                    <a:moveTo>
                      <a:pt x="23266" y="11994"/>
                    </a:moveTo>
                    <a:cubicBezTo>
                      <a:pt x="23327" y="11994"/>
                      <a:pt x="23237" y="12297"/>
                      <a:pt x="23013" y="12740"/>
                    </a:cubicBezTo>
                    <a:cubicBezTo>
                      <a:pt x="22796" y="13163"/>
                      <a:pt x="22656" y="13350"/>
                      <a:pt x="22554" y="13350"/>
                    </a:cubicBezTo>
                    <a:cubicBezTo>
                      <a:pt x="22400" y="13350"/>
                      <a:pt x="22471" y="13195"/>
                      <a:pt x="23056" y="12251"/>
                    </a:cubicBezTo>
                    <a:cubicBezTo>
                      <a:pt x="23166" y="12073"/>
                      <a:pt x="23236" y="11994"/>
                      <a:pt x="23266" y="11994"/>
                    </a:cubicBezTo>
                    <a:close/>
                    <a:moveTo>
                      <a:pt x="6168" y="12970"/>
                    </a:moveTo>
                    <a:cubicBezTo>
                      <a:pt x="6173" y="12970"/>
                      <a:pt x="6177" y="12972"/>
                      <a:pt x="6181" y="12976"/>
                    </a:cubicBezTo>
                    <a:cubicBezTo>
                      <a:pt x="6204" y="12997"/>
                      <a:pt x="6200" y="13077"/>
                      <a:pt x="6173" y="13151"/>
                    </a:cubicBezTo>
                    <a:cubicBezTo>
                      <a:pt x="6152" y="13212"/>
                      <a:pt x="6101" y="13253"/>
                      <a:pt x="6052" y="13253"/>
                    </a:cubicBezTo>
                    <a:cubicBezTo>
                      <a:pt x="6042" y="13253"/>
                      <a:pt x="6033" y="13252"/>
                      <a:pt x="6024" y="13249"/>
                    </a:cubicBezTo>
                    <a:cubicBezTo>
                      <a:pt x="6014" y="13245"/>
                      <a:pt x="6002" y="13243"/>
                      <a:pt x="5989" y="13243"/>
                    </a:cubicBezTo>
                    <a:cubicBezTo>
                      <a:pt x="5929" y="13243"/>
                      <a:pt x="5842" y="13281"/>
                      <a:pt x="5774" y="13338"/>
                    </a:cubicBezTo>
                    <a:cubicBezTo>
                      <a:pt x="5707" y="13396"/>
                      <a:pt x="5668" y="13424"/>
                      <a:pt x="5636" y="13424"/>
                    </a:cubicBezTo>
                    <a:cubicBezTo>
                      <a:pt x="5607" y="13424"/>
                      <a:pt x="5585" y="13399"/>
                      <a:pt x="5553" y="13350"/>
                    </a:cubicBezTo>
                    <a:cubicBezTo>
                      <a:pt x="5431" y="13164"/>
                      <a:pt x="5449" y="13130"/>
                      <a:pt x="5684" y="13071"/>
                    </a:cubicBezTo>
                    <a:cubicBezTo>
                      <a:pt x="5731" y="13059"/>
                      <a:pt x="5773" y="13053"/>
                      <a:pt x="5811" y="13053"/>
                    </a:cubicBezTo>
                    <a:cubicBezTo>
                      <a:pt x="5886" y="13053"/>
                      <a:pt x="5942" y="13076"/>
                      <a:pt x="5970" y="13117"/>
                    </a:cubicBezTo>
                    <a:cubicBezTo>
                      <a:pt x="5991" y="13150"/>
                      <a:pt x="6008" y="13166"/>
                      <a:pt x="6024" y="13166"/>
                    </a:cubicBezTo>
                    <a:cubicBezTo>
                      <a:pt x="6046" y="13166"/>
                      <a:pt x="6065" y="13137"/>
                      <a:pt x="6088" y="13077"/>
                    </a:cubicBezTo>
                    <a:cubicBezTo>
                      <a:pt x="6113" y="13010"/>
                      <a:pt x="6145" y="12970"/>
                      <a:pt x="6168" y="12970"/>
                    </a:cubicBezTo>
                    <a:close/>
                    <a:moveTo>
                      <a:pt x="23259" y="12568"/>
                    </a:moveTo>
                    <a:cubicBezTo>
                      <a:pt x="23282" y="12568"/>
                      <a:pt x="23289" y="12626"/>
                      <a:pt x="23300" y="12728"/>
                    </a:cubicBezTo>
                    <a:cubicBezTo>
                      <a:pt x="23316" y="12857"/>
                      <a:pt x="23284" y="13065"/>
                      <a:pt x="23231" y="13196"/>
                    </a:cubicBezTo>
                    <a:cubicBezTo>
                      <a:pt x="23175" y="13335"/>
                      <a:pt x="23070" y="13432"/>
                      <a:pt x="22979" y="13432"/>
                    </a:cubicBezTo>
                    <a:cubicBezTo>
                      <a:pt x="22768" y="13432"/>
                      <a:pt x="22783" y="13310"/>
                      <a:pt x="23048" y="12870"/>
                    </a:cubicBezTo>
                    <a:cubicBezTo>
                      <a:pt x="23174" y="12661"/>
                      <a:pt x="23230" y="12568"/>
                      <a:pt x="23259" y="12568"/>
                    </a:cubicBezTo>
                    <a:close/>
                    <a:moveTo>
                      <a:pt x="24709" y="9440"/>
                    </a:moveTo>
                    <a:cubicBezTo>
                      <a:pt x="24742" y="9440"/>
                      <a:pt x="24882" y="9624"/>
                      <a:pt x="25023" y="9851"/>
                    </a:cubicBezTo>
                    <a:lnTo>
                      <a:pt x="25279" y="10261"/>
                    </a:lnTo>
                    <a:lnTo>
                      <a:pt x="24453" y="11847"/>
                    </a:lnTo>
                    <a:cubicBezTo>
                      <a:pt x="24000" y="12720"/>
                      <a:pt x="23597" y="13432"/>
                      <a:pt x="23557" y="13432"/>
                    </a:cubicBezTo>
                    <a:cubicBezTo>
                      <a:pt x="23434" y="13432"/>
                      <a:pt x="23465" y="13325"/>
                      <a:pt x="23691" y="12993"/>
                    </a:cubicBezTo>
                    <a:cubicBezTo>
                      <a:pt x="23806" y="12822"/>
                      <a:pt x="23883" y="12667"/>
                      <a:pt x="23863" y="12647"/>
                    </a:cubicBezTo>
                    <a:cubicBezTo>
                      <a:pt x="23861" y="12645"/>
                      <a:pt x="23858" y="12644"/>
                      <a:pt x="23855" y="12644"/>
                    </a:cubicBezTo>
                    <a:cubicBezTo>
                      <a:pt x="23825" y="12644"/>
                      <a:pt x="23756" y="12716"/>
                      <a:pt x="23684" y="12826"/>
                    </a:cubicBezTo>
                    <a:cubicBezTo>
                      <a:pt x="23613" y="12933"/>
                      <a:pt x="23543" y="13005"/>
                      <a:pt x="23511" y="13005"/>
                    </a:cubicBezTo>
                    <a:cubicBezTo>
                      <a:pt x="23507" y="13005"/>
                      <a:pt x="23504" y="13004"/>
                      <a:pt x="23501" y="13001"/>
                    </a:cubicBezTo>
                    <a:cubicBezTo>
                      <a:pt x="23478" y="12980"/>
                      <a:pt x="23793" y="12333"/>
                      <a:pt x="24206" y="11558"/>
                    </a:cubicBezTo>
                    <a:cubicBezTo>
                      <a:pt x="24618" y="10784"/>
                      <a:pt x="24938" y="10142"/>
                      <a:pt x="24922" y="10125"/>
                    </a:cubicBezTo>
                    <a:cubicBezTo>
                      <a:pt x="24922" y="10124"/>
                      <a:pt x="24922" y="10124"/>
                      <a:pt x="24921" y="10124"/>
                    </a:cubicBezTo>
                    <a:cubicBezTo>
                      <a:pt x="24897" y="10124"/>
                      <a:pt x="24581" y="10677"/>
                      <a:pt x="24206" y="11375"/>
                    </a:cubicBezTo>
                    <a:cubicBezTo>
                      <a:pt x="23756" y="12214"/>
                      <a:pt x="23596" y="12497"/>
                      <a:pt x="23534" y="12497"/>
                    </a:cubicBezTo>
                    <a:cubicBezTo>
                      <a:pt x="23510" y="12497"/>
                      <a:pt x="23500" y="12454"/>
                      <a:pt x="23494" y="12385"/>
                    </a:cubicBezTo>
                    <a:cubicBezTo>
                      <a:pt x="23476" y="12169"/>
                      <a:pt x="23604" y="11867"/>
                      <a:pt x="24092" y="10970"/>
                    </a:cubicBezTo>
                    <a:cubicBezTo>
                      <a:pt x="24434" y="10343"/>
                      <a:pt x="24702" y="9816"/>
                      <a:pt x="24687" y="9801"/>
                    </a:cubicBezTo>
                    <a:cubicBezTo>
                      <a:pt x="24687" y="9801"/>
                      <a:pt x="24686" y="9801"/>
                      <a:pt x="24686" y="9801"/>
                    </a:cubicBezTo>
                    <a:cubicBezTo>
                      <a:pt x="24662" y="9801"/>
                      <a:pt x="24398" y="10248"/>
                      <a:pt x="24089" y="10808"/>
                    </a:cubicBezTo>
                    <a:cubicBezTo>
                      <a:pt x="23773" y="11382"/>
                      <a:pt x="23559" y="11711"/>
                      <a:pt x="23504" y="11711"/>
                    </a:cubicBezTo>
                    <a:cubicBezTo>
                      <a:pt x="23497" y="11711"/>
                      <a:pt x="23492" y="11706"/>
                      <a:pt x="23490" y="11696"/>
                    </a:cubicBezTo>
                    <a:cubicBezTo>
                      <a:pt x="23462" y="11549"/>
                      <a:pt x="24599" y="9445"/>
                      <a:pt x="24708" y="9440"/>
                    </a:cubicBezTo>
                    <a:cubicBezTo>
                      <a:pt x="24709" y="9440"/>
                      <a:pt x="24709" y="9440"/>
                      <a:pt x="24709" y="9440"/>
                    </a:cubicBezTo>
                    <a:close/>
                    <a:moveTo>
                      <a:pt x="19892" y="13350"/>
                    </a:moveTo>
                    <a:cubicBezTo>
                      <a:pt x="20047" y="13350"/>
                      <a:pt x="20067" y="13370"/>
                      <a:pt x="19988" y="13449"/>
                    </a:cubicBezTo>
                    <a:cubicBezTo>
                      <a:pt x="19951" y="13486"/>
                      <a:pt x="19921" y="13504"/>
                      <a:pt x="19891" y="13504"/>
                    </a:cubicBezTo>
                    <a:cubicBezTo>
                      <a:pt x="19860" y="13504"/>
                      <a:pt x="19830" y="13486"/>
                      <a:pt x="19793" y="13449"/>
                    </a:cubicBezTo>
                    <a:cubicBezTo>
                      <a:pt x="19715" y="13372"/>
                      <a:pt x="19738" y="13350"/>
                      <a:pt x="19892" y="13350"/>
                    </a:cubicBezTo>
                    <a:close/>
                    <a:moveTo>
                      <a:pt x="25328" y="10416"/>
                    </a:moveTo>
                    <a:cubicBezTo>
                      <a:pt x="25341" y="10416"/>
                      <a:pt x="25441" y="10593"/>
                      <a:pt x="25551" y="10813"/>
                    </a:cubicBezTo>
                    <a:lnTo>
                      <a:pt x="25750" y="11208"/>
                    </a:lnTo>
                    <a:lnTo>
                      <a:pt x="25456" y="11689"/>
                    </a:lnTo>
                    <a:cubicBezTo>
                      <a:pt x="25296" y="11951"/>
                      <a:pt x="24999" y="12474"/>
                      <a:pt x="24801" y="12842"/>
                    </a:cubicBezTo>
                    <a:cubicBezTo>
                      <a:pt x="24499" y="13404"/>
                      <a:pt x="24406" y="13515"/>
                      <a:pt x="24239" y="13515"/>
                    </a:cubicBezTo>
                    <a:cubicBezTo>
                      <a:pt x="24047" y="13515"/>
                      <a:pt x="24065" y="13465"/>
                      <a:pt x="24733" y="12153"/>
                    </a:cubicBezTo>
                    <a:cubicBezTo>
                      <a:pt x="25114" y="11403"/>
                      <a:pt x="25409" y="10777"/>
                      <a:pt x="25393" y="10760"/>
                    </a:cubicBezTo>
                    <a:cubicBezTo>
                      <a:pt x="25393" y="10760"/>
                      <a:pt x="25393" y="10760"/>
                      <a:pt x="25392" y="10760"/>
                    </a:cubicBezTo>
                    <a:cubicBezTo>
                      <a:pt x="25365" y="10760"/>
                      <a:pt x="25041" y="11366"/>
                      <a:pt x="24664" y="12120"/>
                    </a:cubicBezTo>
                    <a:cubicBezTo>
                      <a:pt x="24227" y="12990"/>
                      <a:pt x="23922" y="13512"/>
                      <a:pt x="23845" y="13512"/>
                    </a:cubicBezTo>
                    <a:cubicBezTo>
                      <a:pt x="23779" y="13512"/>
                      <a:pt x="23723" y="13495"/>
                      <a:pt x="23723" y="13472"/>
                    </a:cubicBezTo>
                    <a:cubicBezTo>
                      <a:pt x="23723" y="13408"/>
                      <a:pt x="25292" y="10416"/>
                      <a:pt x="25328" y="10416"/>
                    </a:cubicBezTo>
                    <a:close/>
                    <a:moveTo>
                      <a:pt x="25955" y="12556"/>
                    </a:moveTo>
                    <a:cubicBezTo>
                      <a:pt x="25973" y="12556"/>
                      <a:pt x="25983" y="12579"/>
                      <a:pt x="25990" y="12621"/>
                    </a:cubicBezTo>
                    <a:cubicBezTo>
                      <a:pt x="26004" y="12723"/>
                      <a:pt x="25936" y="12980"/>
                      <a:pt x="25834" y="13200"/>
                    </a:cubicBezTo>
                    <a:cubicBezTo>
                      <a:pt x="25710" y="13469"/>
                      <a:pt x="25602" y="13595"/>
                      <a:pt x="25496" y="13595"/>
                    </a:cubicBezTo>
                    <a:cubicBezTo>
                      <a:pt x="25360" y="13595"/>
                      <a:pt x="25376" y="13529"/>
                      <a:pt x="25651" y="13016"/>
                    </a:cubicBezTo>
                    <a:cubicBezTo>
                      <a:pt x="25825" y="12692"/>
                      <a:pt x="25912" y="12556"/>
                      <a:pt x="25955" y="12556"/>
                    </a:cubicBezTo>
                    <a:close/>
                    <a:moveTo>
                      <a:pt x="25771" y="11341"/>
                    </a:moveTo>
                    <a:cubicBezTo>
                      <a:pt x="25796" y="11341"/>
                      <a:pt x="25831" y="11380"/>
                      <a:pt x="25859" y="11445"/>
                    </a:cubicBezTo>
                    <a:cubicBezTo>
                      <a:pt x="25912" y="11573"/>
                      <a:pt x="25804" y="11819"/>
                      <a:pt x="25346" y="12601"/>
                    </a:cubicBezTo>
                    <a:cubicBezTo>
                      <a:pt x="25027" y="13147"/>
                      <a:pt x="24726" y="13596"/>
                      <a:pt x="24682" y="13596"/>
                    </a:cubicBezTo>
                    <a:cubicBezTo>
                      <a:pt x="24635" y="13596"/>
                      <a:pt x="24626" y="13535"/>
                      <a:pt x="24658" y="13454"/>
                    </a:cubicBezTo>
                    <a:cubicBezTo>
                      <a:pt x="24691" y="13372"/>
                      <a:pt x="24726" y="13258"/>
                      <a:pt x="24741" y="13188"/>
                    </a:cubicBezTo>
                    <a:cubicBezTo>
                      <a:pt x="24762" y="13089"/>
                      <a:pt x="25235" y="12227"/>
                      <a:pt x="25748" y="11356"/>
                    </a:cubicBezTo>
                    <a:cubicBezTo>
                      <a:pt x="25754" y="11346"/>
                      <a:pt x="25761" y="11341"/>
                      <a:pt x="25771" y="11341"/>
                    </a:cubicBezTo>
                    <a:close/>
                    <a:moveTo>
                      <a:pt x="25924" y="11886"/>
                    </a:moveTo>
                    <a:cubicBezTo>
                      <a:pt x="25965" y="11886"/>
                      <a:pt x="26002" y="11997"/>
                      <a:pt x="26002" y="12127"/>
                    </a:cubicBezTo>
                    <a:cubicBezTo>
                      <a:pt x="26002" y="12255"/>
                      <a:pt x="25965" y="12387"/>
                      <a:pt x="25924" y="12414"/>
                    </a:cubicBezTo>
                    <a:cubicBezTo>
                      <a:pt x="25883" y="12441"/>
                      <a:pt x="25711" y="12720"/>
                      <a:pt x="25550" y="13029"/>
                    </a:cubicBezTo>
                    <a:cubicBezTo>
                      <a:pt x="25306" y="13495"/>
                      <a:pt x="25215" y="13596"/>
                      <a:pt x="25048" y="13596"/>
                    </a:cubicBezTo>
                    <a:lnTo>
                      <a:pt x="24845" y="13596"/>
                    </a:lnTo>
                    <a:lnTo>
                      <a:pt x="25003" y="13331"/>
                    </a:lnTo>
                    <a:cubicBezTo>
                      <a:pt x="25090" y="13187"/>
                      <a:pt x="25316" y="12802"/>
                      <a:pt x="25504" y="12476"/>
                    </a:cubicBezTo>
                    <a:cubicBezTo>
                      <a:pt x="25694" y="12151"/>
                      <a:pt x="25881" y="11886"/>
                      <a:pt x="25924" y="11886"/>
                    </a:cubicBezTo>
                    <a:close/>
                    <a:moveTo>
                      <a:pt x="25969" y="13117"/>
                    </a:moveTo>
                    <a:cubicBezTo>
                      <a:pt x="25996" y="13117"/>
                      <a:pt x="26003" y="13206"/>
                      <a:pt x="26003" y="13390"/>
                    </a:cubicBezTo>
                    <a:cubicBezTo>
                      <a:pt x="26002" y="13588"/>
                      <a:pt x="25963" y="13676"/>
                      <a:pt x="25879" y="13676"/>
                    </a:cubicBezTo>
                    <a:cubicBezTo>
                      <a:pt x="25731" y="13676"/>
                      <a:pt x="25725" y="13585"/>
                      <a:pt x="25852" y="13309"/>
                    </a:cubicBezTo>
                    <a:cubicBezTo>
                      <a:pt x="25910" y="13182"/>
                      <a:pt x="25946" y="13117"/>
                      <a:pt x="25969" y="13117"/>
                    </a:cubicBezTo>
                    <a:close/>
                    <a:moveTo>
                      <a:pt x="26293" y="12619"/>
                    </a:moveTo>
                    <a:cubicBezTo>
                      <a:pt x="26306" y="12619"/>
                      <a:pt x="26353" y="12756"/>
                      <a:pt x="26399" y="12928"/>
                    </a:cubicBezTo>
                    <a:cubicBezTo>
                      <a:pt x="26593" y="13669"/>
                      <a:pt x="26597" y="13676"/>
                      <a:pt x="26418" y="13676"/>
                    </a:cubicBezTo>
                    <a:cubicBezTo>
                      <a:pt x="26415" y="13676"/>
                      <a:pt x="26411" y="13676"/>
                      <a:pt x="26407" y="13676"/>
                    </a:cubicBezTo>
                    <a:cubicBezTo>
                      <a:pt x="26269" y="13676"/>
                      <a:pt x="26240" y="13644"/>
                      <a:pt x="26284" y="13537"/>
                    </a:cubicBezTo>
                    <a:cubicBezTo>
                      <a:pt x="26370" y="13319"/>
                      <a:pt x="26403" y="13223"/>
                      <a:pt x="26383" y="13223"/>
                    </a:cubicBezTo>
                    <a:cubicBezTo>
                      <a:pt x="26372" y="13223"/>
                      <a:pt x="26344" y="13254"/>
                      <a:pt x="26300" y="13310"/>
                    </a:cubicBezTo>
                    <a:cubicBezTo>
                      <a:pt x="26252" y="13370"/>
                      <a:pt x="26222" y="13406"/>
                      <a:pt x="26203" y="13406"/>
                    </a:cubicBezTo>
                    <a:cubicBezTo>
                      <a:pt x="26173" y="13406"/>
                      <a:pt x="26170" y="13317"/>
                      <a:pt x="26169" y="13097"/>
                    </a:cubicBezTo>
                    <a:cubicBezTo>
                      <a:pt x="26165" y="12771"/>
                      <a:pt x="26206" y="12619"/>
                      <a:pt x="26293" y="12619"/>
                    </a:cubicBezTo>
                    <a:close/>
                    <a:moveTo>
                      <a:pt x="6106" y="13437"/>
                    </a:moveTo>
                    <a:cubicBezTo>
                      <a:pt x="6117" y="13437"/>
                      <a:pt x="6125" y="13483"/>
                      <a:pt x="6125" y="13548"/>
                    </a:cubicBezTo>
                    <a:cubicBezTo>
                      <a:pt x="6125" y="13650"/>
                      <a:pt x="5965" y="13736"/>
                      <a:pt x="5827" y="13736"/>
                    </a:cubicBezTo>
                    <a:cubicBezTo>
                      <a:pt x="5781" y="13736"/>
                      <a:pt x="5737" y="13726"/>
                      <a:pt x="5703" y="13705"/>
                    </a:cubicBezTo>
                    <a:cubicBezTo>
                      <a:pt x="5636" y="13663"/>
                      <a:pt x="5683" y="13611"/>
                      <a:pt x="5844" y="13543"/>
                    </a:cubicBezTo>
                    <a:cubicBezTo>
                      <a:pt x="5974" y="13488"/>
                      <a:pt x="6094" y="13438"/>
                      <a:pt x="6105" y="13437"/>
                    </a:cubicBezTo>
                    <a:cubicBezTo>
                      <a:pt x="6105" y="13437"/>
                      <a:pt x="6106" y="13437"/>
                      <a:pt x="6106" y="13437"/>
                    </a:cubicBezTo>
                    <a:close/>
                    <a:moveTo>
                      <a:pt x="5067" y="12921"/>
                    </a:moveTo>
                    <a:cubicBezTo>
                      <a:pt x="5075" y="12921"/>
                      <a:pt x="5081" y="12924"/>
                      <a:pt x="5088" y="12930"/>
                    </a:cubicBezTo>
                    <a:cubicBezTo>
                      <a:pt x="5129" y="12972"/>
                      <a:pt x="5142" y="13077"/>
                      <a:pt x="5116" y="13158"/>
                    </a:cubicBezTo>
                    <a:cubicBezTo>
                      <a:pt x="5088" y="13243"/>
                      <a:pt x="4979" y="13414"/>
                      <a:pt x="4867" y="13552"/>
                    </a:cubicBezTo>
                    <a:lnTo>
                      <a:pt x="4666" y="13797"/>
                    </a:lnTo>
                    <a:lnTo>
                      <a:pt x="4836" y="13323"/>
                    </a:lnTo>
                    <a:cubicBezTo>
                      <a:pt x="4931" y="13069"/>
                      <a:pt x="5015" y="12921"/>
                      <a:pt x="5067" y="12921"/>
                    </a:cubicBezTo>
                    <a:close/>
                    <a:moveTo>
                      <a:pt x="20348" y="13350"/>
                    </a:moveTo>
                    <a:cubicBezTo>
                      <a:pt x="20453" y="13350"/>
                      <a:pt x="20543" y="13384"/>
                      <a:pt x="20543" y="13424"/>
                    </a:cubicBezTo>
                    <a:cubicBezTo>
                      <a:pt x="20543" y="13464"/>
                      <a:pt x="20476" y="13579"/>
                      <a:pt x="20396" y="13676"/>
                    </a:cubicBezTo>
                    <a:cubicBezTo>
                      <a:pt x="20325" y="13763"/>
                      <a:pt x="20283" y="13804"/>
                      <a:pt x="20245" y="13804"/>
                    </a:cubicBezTo>
                    <a:cubicBezTo>
                      <a:pt x="20215" y="13804"/>
                      <a:pt x="20187" y="13779"/>
                      <a:pt x="20149" y="13733"/>
                    </a:cubicBezTo>
                    <a:cubicBezTo>
                      <a:pt x="20011" y="13564"/>
                      <a:pt x="20121" y="13350"/>
                      <a:pt x="20348" y="13350"/>
                    </a:cubicBezTo>
                    <a:close/>
                    <a:moveTo>
                      <a:pt x="6054" y="13765"/>
                    </a:moveTo>
                    <a:cubicBezTo>
                      <a:pt x="6060" y="13765"/>
                      <a:pt x="6065" y="13766"/>
                      <a:pt x="6070" y="13766"/>
                    </a:cubicBezTo>
                    <a:cubicBezTo>
                      <a:pt x="6135" y="13771"/>
                      <a:pt x="6131" y="13789"/>
                      <a:pt x="6057" y="13814"/>
                    </a:cubicBezTo>
                    <a:cubicBezTo>
                      <a:pt x="5966" y="13849"/>
                      <a:pt x="5966" y="13869"/>
                      <a:pt x="6053" y="13925"/>
                    </a:cubicBezTo>
                    <a:cubicBezTo>
                      <a:pt x="6109" y="13961"/>
                      <a:pt x="6131" y="14024"/>
                      <a:pt x="6094" y="14059"/>
                    </a:cubicBezTo>
                    <a:cubicBezTo>
                      <a:pt x="6084" y="14070"/>
                      <a:pt x="6071" y="14074"/>
                      <a:pt x="6058" y="14074"/>
                    </a:cubicBezTo>
                    <a:cubicBezTo>
                      <a:pt x="5981" y="14074"/>
                      <a:pt x="5881" y="13906"/>
                      <a:pt x="5933" y="13824"/>
                    </a:cubicBezTo>
                    <a:cubicBezTo>
                      <a:pt x="5955" y="13788"/>
                      <a:pt x="6003" y="13765"/>
                      <a:pt x="6054" y="13765"/>
                    </a:cubicBezTo>
                    <a:close/>
                    <a:moveTo>
                      <a:pt x="8211" y="12220"/>
                    </a:moveTo>
                    <a:cubicBezTo>
                      <a:pt x="8256" y="12220"/>
                      <a:pt x="8126" y="12638"/>
                      <a:pt x="7920" y="13148"/>
                    </a:cubicBezTo>
                    <a:cubicBezTo>
                      <a:pt x="7713" y="13662"/>
                      <a:pt x="7519" y="14106"/>
                      <a:pt x="7492" y="14130"/>
                    </a:cubicBezTo>
                    <a:cubicBezTo>
                      <a:pt x="7482" y="14139"/>
                      <a:pt x="7456" y="14143"/>
                      <a:pt x="7420" y="14143"/>
                    </a:cubicBezTo>
                    <a:cubicBezTo>
                      <a:pt x="7363" y="14143"/>
                      <a:pt x="7280" y="14132"/>
                      <a:pt x="7195" y="14110"/>
                    </a:cubicBezTo>
                    <a:lnTo>
                      <a:pt x="6945" y="14044"/>
                    </a:lnTo>
                    <a:lnTo>
                      <a:pt x="7298" y="13188"/>
                    </a:lnTo>
                    <a:cubicBezTo>
                      <a:pt x="7659" y="12308"/>
                      <a:pt x="7691" y="12274"/>
                      <a:pt x="8210" y="12220"/>
                    </a:cubicBezTo>
                    <a:cubicBezTo>
                      <a:pt x="8210" y="12220"/>
                      <a:pt x="8211" y="12220"/>
                      <a:pt x="8211" y="12220"/>
                    </a:cubicBezTo>
                    <a:close/>
                    <a:moveTo>
                      <a:pt x="23719" y="13676"/>
                    </a:moveTo>
                    <a:cubicBezTo>
                      <a:pt x="23878" y="13676"/>
                      <a:pt x="23878" y="13690"/>
                      <a:pt x="23699" y="14056"/>
                    </a:cubicBezTo>
                    <a:cubicBezTo>
                      <a:pt x="23604" y="14251"/>
                      <a:pt x="23554" y="14338"/>
                      <a:pt x="23524" y="14338"/>
                    </a:cubicBezTo>
                    <a:cubicBezTo>
                      <a:pt x="23507" y="14338"/>
                      <a:pt x="23497" y="14308"/>
                      <a:pt x="23489" y="14254"/>
                    </a:cubicBezTo>
                    <a:cubicBezTo>
                      <a:pt x="23441" y="13937"/>
                      <a:pt x="23545" y="13676"/>
                      <a:pt x="23719" y="13676"/>
                    </a:cubicBezTo>
                    <a:close/>
                    <a:moveTo>
                      <a:pt x="8593" y="12219"/>
                    </a:moveTo>
                    <a:cubicBezTo>
                      <a:pt x="8629" y="12219"/>
                      <a:pt x="8670" y="12223"/>
                      <a:pt x="8718" y="12227"/>
                    </a:cubicBezTo>
                    <a:cubicBezTo>
                      <a:pt x="8929" y="12244"/>
                      <a:pt x="9015" y="12287"/>
                      <a:pt x="9006" y="12373"/>
                    </a:cubicBezTo>
                    <a:cubicBezTo>
                      <a:pt x="8974" y="12626"/>
                      <a:pt x="8176" y="14364"/>
                      <a:pt x="8090" y="14364"/>
                    </a:cubicBezTo>
                    <a:cubicBezTo>
                      <a:pt x="8090" y="14364"/>
                      <a:pt x="8090" y="14364"/>
                      <a:pt x="8090" y="14364"/>
                    </a:cubicBezTo>
                    <a:cubicBezTo>
                      <a:pt x="7565" y="14314"/>
                      <a:pt x="7551" y="14271"/>
                      <a:pt x="7826" y="13585"/>
                    </a:cubicBezTo>
                    <a:cubicBezTo>
                      <a:pt x="8315" y="12366"/>
                      <a:pt x="8369" y="12219"/>
                      <a:pt x="8593" y="12219"/>
                    </a:cubicBezTo>
                    <a:close/>
                    <a:moveTo>
                      <a:pt x="21986" y="13920"/>
                    </a:moveTo>
                    <a:cubicBezTo>
                      <a:pt x="22005" y="13920"/>
                      <a:pt x="21954" y="14031"/>
                      <a:pt x="21876" y="14160"/>
                    </a:cubicBezTo>
                    <a:cubicBezTo>
                      <a:pt x="21805" y="14280"/>
                      <a:pt x="21732" y="14370"/>
                      <a:pt x="21706" y="14370"/>
                    </a:cubicBezTo>
                    <a:cubicBezTo>
                      <a:pt x="21703" y="14370"/>
                      <a:pt x="21701" y="14369"/>
                      <a:pt x="21700" y="14368"/>
                    </a:cubicBezTo>
                    <a:cubicBezTo>
                      <a:pt x="21665" y="14333"/>
                      <a:pt x="21927" y="13920"/>
                      <a:pt x="21986" y="13920"/>
                    </a:cubicBezTo>
                    <a:close/>
                    <a:moveTo>
                      <a:pt x="7265" y="12373"/>
                    </a:moveTo>
                    <a:cubicBezTo>
                      <a:pt x="7477" y="12373"/>
                      <a:pt x="7516" y="12401"/>
                      <a:pt x="7470" y="12520"/>
                    </a:cubicBezTo>
                    <a:cubicBezTo>
                      <a:pt x="7009" y="13758"/>
                      <a:pt x="6894" y="13989"/>
                      <a:pt x="6596" y="14278"/>
                    </a:cubicBezTo>
                    <a:cubicBezTo>
                      <a:pt x="6421" y="14451"/>
                      <a:pt x="6307" y="14537"/>
                      <a:pt x="6259" y="14537"/>
                    </a:cubicBezTo>
                    <a:cubicBezTo>
                      <a:pt x="6208" y="14537"/>
                      <a:pt x="6229" y="14442"/>
                      <a:pt x="6326" y="14254"/>
                    </a:cubicBezTo>
                    <a:cubicBezTo>
                      <a:pt x="6394" y="14123"/>
                      <a:pt x="6452" y="13872"/>
                      <a:pt x="6452" y="13710"/>
                    </a:cubicBezTo>
                    <a:cubicBezTo>
                      <a:pt x="6452" y="13523"/>
                      <a:pt x="6505" y="13368"/>
                      <a:pt x="6593" y="13298"/>
                    </a:cubicBezTo>
                    <a:cubicBezTo>
                      <a:pt x="6665" y="13243"/>
                      <a:pt x="6689" y="13206"/>
                      <a:pt x="6658" y="13206"/>
                    </a:cubicBezTo>
                    <a:cubicBezTo>
                      <a:pt x="6653" y="13206"/>
                      <a:pt x="6648" y="13207"/>
                      <a:pt x="6641" y="13208"/>
                    </a:cubicBezTo>
                    <a:cubicBezTo>
                      <a:pt x="6633" y="13210"/>
                      <a:pt x="6625" y="13211"/>
                      <a:pt x="6618" y="13211"/>
                    </a:cubicBezTo>
                    <a:cubicBezTo>
                      <a:pt x="6578" y="13211"/>
                      <a:pt x="6543" y="13192"/>
                      <a:pt x="6540" y="13163"/>
                    </a:cubicBezTo>
                    <a:cubicBezTo>
                      <a:pt x="6489" y="12793"/>
                      <a:pt x="6874" y="12373"/>
                      <a:pt x="7265" y="12373"/>
                    </a:cubicBezTo>
                    <a:close/>
                    <a:moveTo>
                      <a:pt x="9468" y="12291"/>
                    </a:moveTo>
                    <a:cubicBezTo>
                      <a:pt x="9607" y="12291"/>
                      <a:pt x="9737" y="12342"/>
                      <a:pt x="9761" y="12409"/>
                    </a:cubicBezTo>
                    <a:cubicBezTo>
                      <a:pt x="9785" y="12474"/>
                      <a:pt x="9657" y="12897"/>
                      <a:pt x="9475" y="13347"/>
                    </a:cubicBezTo>
                    <a:cubicBezTo>
                      <a:pt x="9297" y="13795"/>
                      <a:pt x="9169" y="14230"/>
                      <a:pt x="9193" y="14308"/>
                    </a:cubicBezTo>
                    <a:cubicBezTo>
                      <a:pt x="9212" y="14369"/>
                      <a:pt x="9218" y="14399"/>
                      <a:pt x="9210" y="14399"/>
                    </a:cubicBezTo>
                    <a:cubicBezTo>
                      <a:pt x="9203" y="14399"/>
                      <a:pt x="9185" y="14378"/>
                      <a:pt x="9155" y="14337"/>
                    </a:cubicBezTo>
                    <a:cubicBezTo>
                      <a:pt x="9128" y="14299"/>
                      <a:pt x="9108" y="14279"/>
                      <a:pt x="9090" y="14279"/>
                    </a:cubicBezTo>
                    <a:cubicBezTo>
                      <a:pt x="9064" y="14279"/>
                      <a:pt x="9044" y="14320"/>
                      <a:pt x="9016" y="14407"/>
                    </a:cubicBezTo>
                    <a:cubicBezTo>
                      <a:pt x="8983" y="14516"/>
                      <a:pt x="8951" y="14557"/>
                      <a:pt x="8853" y="14557"/>
                    </a:cubicBezTo>
                    <a:cubicBezTo>
                      <a:pt x="8807" y="14557"/>
                      <a:pt x="8745" y="14548"/>
                      <a:pt x="8662" y="14532"/>
                    </a:cubicBezTo>
                    <a:cubicBezTo>
                      <a:pt x="8500" y="14500"/>
                      <a:pt x="8340" y="14451"/>
                      <a:pt x="8308" y="14420"/>
                    </a:cubicBezTo>
                    <a:cubicBezTo>
                      <a:pt x="8253" y="14366"/>
                      <a:pt x="8689" y="13302"/>
                      <a:pt x="9035" y="12641"/>
                    </a:cubicBezTo>
                    <a:cubicBezTo>
                      <a:pt x="9189" y="12347"/>
                      <a:pt x="9260" y="12291"/>
                      <a:pt x="9468" y="12291"/>
                    </a:cubicBezTo>
                    <a:close/>
                    <a:moveTo>
                      <a:pt x="5158" y="13354"/>
                    </a:moveTo>
                    <a:cubicBezTo>
                      <a:pt x="5181" y="13354"/>
                      <a:pt x="5241" y="13467"/>
                      <a:pt x="5296" y="13612"/>
                    </a:cubicBezTo>
                    <a:cubicBezTo>
                      <a:pt x="5384" y="13849"/>
                      <a:pt x="5374" y="13902"/>
                      <a:pt x="5203" y="14162"/>
                    </a:cubicBezTo>
                    <a:cubicBezTo>
                      <a:pt x="5082" y="14345"/>
                      <a:pt x="4902" y="14485"/>
                      <a:pt x="4714" y="14542"/>
                    </a:cubicBezTo>
                    <a:cubicBezTo>
                      <a:pt x="4578" y="14582"/>
                      <a:pt x="4460" y="14610"/>
                      <a:pt x="4426" y="14610"/>
                    </a:cubicBezTo>
                    <a:cubicBezTo>
                      <a:pt x="4420" y="14610"/>
                      <a:pt x="4416" y="14609"/>
                      <a:pt x="4416" y="14607"/>
                    </a:cubicBezTo>
                    <a:cubicBezTo>
                      <a:pt x="4415" y="14427"/>
                      <a:pt x="5047" y="13358"/>
                      <a:pt x="5157" y="13354"/>
                    </a:cubicBezTo>
                    <a:cubicBezTo>
                      <a:pt x="5157" y="13354"/>
                      <a:pt x="5158" y="13354"/>
                      <a:pt x="5158" y="13354"/>
                    </a:cubicBezTo>
                    <a:close/>
                    <a:moveTo>
                      <a:pt x="5454" y="14012"/>
                    </a:moveTo>
                    <a:cubicBezTo>
                      <a:pt x="5516" y="14012"/>
                      <a:pt x="5593" y="14074"/>
                      <a:pt x="5716" y="14206"/>
                    </a:cubicBezTo>
                    <a:cubicBezTo>
                      <a:pt x="5823" y="14320"/>
                      <a:pt x="5953" y="14409"/>
                      <a:pt x="6012" y="14409"/>
                    </a:cubicBezTo>
                    <a:cubicBezTo>
                      <a:pt x="6151" y="14409"/>
                      <a:pt x="6153" y="14528"/>
                      <a:pt x="6020" y="14641"/>
                    </a:cubicBezTo>
                    <a:cubicBezTo>
                      <a:pt x="5976" y="14677"/>
                      <a:pt x="5920" y="14695"/>
                      <a:pt x="5833" y="14695"/>
                    </a:cubicBezTo>
                    <a:cubicBezTo>
                      <a:pt x="5749" y="14695"/>
                      <a:pt x="5637" y="14679"/>
                      <a:pt x="5482" y="14646"/>
                    </a:cubicBezTo>
                    <a:cubicBezTo>
                      <a:pt x="5074" y="14560"/>
                      <a:pt x="5062" y="14551"/>
                      <a:pt x="5168" y="14381"/>
                    </a:cubicBezTo>
                    <a:cubicBezTo>
                      <a:pt x="5229" y="14284"/>
                      <a:pt x="5303" y="14162"/>
                      <a:pt x="5336" y="14108"/>
                    </a:cubicBezTo>
                    <a:cubicBezTo>
                      <a:pt x="5374" y="14045"/>
                      <a:pt x="5410" y="14012"/>
                      <a:pt x="5454" y="14012"/>
                    </a:cubicBezTo>
                    <a:close/>
                    <a:moveTo>
                      <a:pt x="19641" y="13879"/>
                    </a:moveTo>
                    <a:cubicBezTo>
                      <a:pt x="19647" y="13879"/>
                      <a:pt x="19653" y="13881"/>
                      <a:pt x="19659" y="13885"/>
                    </a:cubicBezTo>
                    <a:cubicBezTo>
                      <a:pt x="19707" y="13916"/>
                      <a:pt x="19725" y="14016"/>
                      <a:pt x="19699" y="14112"/>
                    </a:cubicBezTo>
                    <a:cubicBezTo>
                      <a:pt x="19677" y="14200"/>
                      <a:pt x="19667" y="14244"/>
                      <a:pt x="19678" y="14244"/>
                    </a:cubicBezTo>
                    <a:cubicBezTo>
                      <a:pt x="19689" y="14244"/>
                      <a:pt x="19718" y="14205"/>
                      <a:pt x="19774" y="14130"/>
                    </a:cubicBezTo>
                    <a:cubicBezTo>
                      <a:pt x="19833" y="14051"/>
                      <a:pt x="19862" y="14012"/>
                      <a:pt x="19878" y="14012"/>
                    </a:cubicBezTo>
                    <a:cubicBezTo>
                      <a:pt x="19893" y="14012"/>
                      <a:pt x="19893" y="14054"/>
                      <a:pt x="19893" y="14140"/>
                    </a:cubicBezTo>
                    <a:cubicBezTo>
                      <a:pt x="19893" y="14312"/>
                      <a:pt x="19604" y="14736"/>
                      <a:pt x="19485" y="14736"/>
                    </a:cubicBezTo>
                    <a:cubicBezTo>
                      <a:pt x="19449" y="14736"/>
                      <a:pt x="19432" y="14674"/>
                      <a:pt x="19449" y="14594"/>
                    </a:cubicBezTo>
                    <a:cubicBezTo>
                      <a:pt x="19465" y="14515"/>
                      <a:pt x="19499" y="14313"/>
                      <a:pt x="19525" y="14140"/>
                    </a:cubicBezTo>
                    <a:cubicBezTo>
                      <a:pt x="19552" y="13976"/>
                      <a:pt x="19597" y="13879"/>
                      <a:pt x="19641" y="13879"/>
                    </a:cubicBezTo>
                    <a:close/>
                    <a:moveTo>
                      <a:pt x="10254" y="12400"/>
                    </a:moveTo>
                    <a:cubicBezTo>
                      <a:pt x="10301" y="12400"/>
                      <a:pt x="10357" y="12411"/>
                      <a:pt x="10427" y="12423"/>
                    </a:cubicBezTo>
                    <a:cubicBezTo>
                      <a:pt x="10590" y="12454"/>
                      <a:pt x="10739" y="12488"/>
                      <a:pt x="10748" y="12496"/>
                    </a:cubicBezTo>
                    <a:cubicBezTo>
                      <a:pt x="10760" y="12504"/>
                      <a:pt x="10507" y="13049"/>
                      <a:pt x="10190" y="13702"/>
                    </a:cubicBezTo>
                    <a:cubicBezTo>
                      <a:pt x="9793" y="14521"/>
                      <a:pt x="9598" y="14848"/>
                      <a:pt x="9509" y="14848"/>
                    </a:cubicBezTo>
                    <a:cubicBezTo>
                      <a:pt x="9505" y="14848"/>
                      <a:pt x="9501" y="14848"/>
                      <a:pt x="9498" y="14846"/>
                    </a:cubicBezTo>
                    <a:cubicBezTo>
                      <a:pt x="9328" y="14780"/>
                      <a:pt x="9353" y="14614"/>
                      <a:pt x="9678" y="13588"/>
                    </a:cubicBezTo>
                    <a:cubicBezTo>
                      <a:pt x="9996" y="12588"/>
                      <a:pt x="10053" y="12400"/>
                      <a:pt x="10254" y="12400"/>
                    </a:cubicBezTo>
                    <a:close/>
                    <a:moveTo>
                      <a:pt x="24123" y="13678"/>
                    </a:moveTo>
                    <a:cubicBezTo>
                      <a:pt x="24211" y="13678"/>
                      <a:pt x="24290" y="13699"/>
                      <a:pt x="24290" y="13726"/>
                    </a:cubicBezTo>
                    <a:cubicBezTo>
                      <a:pt x="24291" y="13753"/>
                      <a:pt x="24099" y="14092"/>
                      <a:pt x="23866" y="14475"/>
                    </a:cubicBezTo>
                    <a:cubicBezTo>
                      <a:pt x="23633" y="14860"/>
                      <a:pt x="23481" y="15045"/>
                      <a:pt x="23426" y="15045"/>
                    </a:cubicBezTo>
                    <a:cubicBezTo>
                      <a:pt x="23360" y="15045"/>
                      <a:pt x="23432" y="14781"/>
                      <a:pt x="23669" y="14280"/>
                    </a:cubicBezTo>
                    <a:cubicBezTo>
                      <a:pt x="23890" y="13815"/>
                      <a:pt x="23993" y="13678"/>
                      <a:pt x="24123" y="13678"/>
                    </a:cubicBezTo>
                    <a:close/>
                    <a:moveTo>
                      <a:pt x="11262" y="12511"/>
                    </a:moveTo>
                    <a:cubicBezTo>
                      <a:pt x="11463" y="12511"/>
                      <a:pt x="11673" y="12529"/>
                      <a:pt x="11723" y="12567"/>
                    </a:cubicBezTo>
                    <a:cubicBezTo>
                      <a:pt x="11731" y="12571"/>
                      <a:pt x="11501" y="13123"/>
                      <a:pt x="11207" y="13798"/>
                    </a:cubicBezTo>
                    <a:cubicBezTo>
                      <a:pt x="10783" y="14769"/>
                      <a:pt x="10605" y="15109"/>
                      <a:pt x="10498" y="15109"/>
                    </a:cubicBezTo>
                    <a:cubicBezTo>
                      <a:pt x="10479" y="15109"/>
                      <a:pt x="10462" y="15098"/>
                      <a:pt x="10446" y="15076"/>
                    </a:cubicBezTo>
                    <a:cubicBezTo>
                      <a:pt x="10423" y="15046"/>
                      <a:pt x="10265" y="15016"/>
                      <a:pt x="10093" y="15012"/>
                    </a:cubicBezTo>
                    <a:cubicBezTo>
                      <a:pt x="9923" y="15007"/>
                      <a:pt x="9765" y="14986"/>
                      <a:pt x="9744" y="14963"/>
                    </a:cubicBezTo>
                    <a:cubicBezTo>
                      <a:pt x="9705" y="14925"/>
                      <a:pt x="10727" y="12732"/>
                      <a:pt x="10864" y="12561"/>
                    </a:cubicBezTo>
                    <a:cubicBezTo>
                      <a:pt x="10892" y="12527"/>
                      <a:pt x="11072" y="12511"/>
                      <a:pt x="11262" y="12511"/>
                    </a:cubicBezTo>
                    <a:close/>
                    <a:moveTo>
                      <a:pt x="11828" y="12569"/>
                    </a:moveTo>
                    <a:lnTo>
                      <a:pt x="12115" y="12601"/>
                    </a:lnTo>
                    <a:cubicBezTo>
                      <a:pt x="12270" y="12620"/>
                      <a:pt x="12399" y="12663"/>
                      <a:pt x="12399" y="12700"/>
                    </a:cubicBezTo>
                    <a:cubicBezTo>
                      <a:pt x="12398" y="12879"/>
                      <a:pt x="11566" y="15106"/>
                      <a:pt x="11477" y="15162"/>
                    </a:cubicBezTo>
                    <a:cubicBezTo>
                      <a:pt x="11415" y="15201"/>
                      <a:pt x="11304" y="15221"/>
                      <a:pt x="11189" y="15221"/>
                    </a:cubicBezTo>
                    <a:cubicBezTo>
                      <a:pt x="11062" y="15221"/>
                      <a:pt x="10931" y="15197"/>
                      <a:pt x="10859" y="15149"/>
                    </a:cubicBezTo>
                    <a:cubicBezTo>
                      <a:pt x="10733" y="15067"/>
                      <a:pt x="10715" y="15118"/>
                      <a:pt x="11473" y="13384"/>
                    </a:cubicBezTo>
                    <a:lnTo>
                      <a:pt x="11828" y="12569"/>
                    </a:lnTo>
                    <a:close/>
                    <a:moveTo>
                      <a:pt x="3972" y="15090"/>
                    </a:moveTo>
                    <a:cubicBezTo>
                      <a:pt x="3977" y="15090"/>
                      <a:pt x="3981" y="15092"/>
                      <a:pt x="3984" y="15095"/>
                    </a:cubicBezTo>
                    <a:cubicBezTo>
                      <a:pt x="4006" y="15115"/>
                      <a:pt x="4000" y="15200"/>
                      <a:pt x="3975" y="15273"/>
                    </a:cubicBezTo>
                    <a:cubicBezTo>
                      <a:pt x="3955" y="15333"/>
                      <a:pt x="3921" y="15376"/>
                      <a:pt x="3899" y="15376"/>
                    </a:cubicBezTo>
                    <a:cubicBezTo>
                      <a:pt x="3894" y="15376"/>
                      <a:pt x="3890" y="15375"/>
                      <a:pt x="3887" y="15371"/>
                    </a:cubicBezTo>
                    <a:cubicBezTo>
                      <a:pt x="3867" y="15349"/>
                      <a:pt x="3868" y="15265"/>
                      <a:pt x="3895" y="15193"/>
                    </a:cubicBezTo>
                    <a:cubicBezTo>
                      <a:pt x="3916" y="15132"/>
                      <a:pt x="3950" y="15090"/>
                      <a:pt x="3972" y="15090"/>
                    </a:cubicBezTo>
                    <a:close/>
                    <a:moveTo>
                      <a:pt x="2496" y="11558"/>
                    </a:moveTo>
                    <a:cubicBezTo>
                      <a:pt x="2610" y="11558"/>
                      <a:pt x="2703" y="11580"/>
                      <a:pt x="2703" y="11606"/>
                    </a:cubicBezTo>
                    <a:cubicBezTo>
                      <a:pt x="2703" y="11633"/>
                      <a:pt x="2390" y="12168"/>
                      <a:pt x="2008" y="12795"/>
                    </a:cubicBezTo>
                    <a:cubicBezTo>
                      <a:pt x="1626" y="13422"/>
                      <a:pt x="1326" y="13951"/>
                      <a:pt x="1345" y="13968"/>
                    </a:cubicBezTo>
                    <a:cubicBezTo>
                      <a:pt x="1345" y="13968"/>
                      <a:pt x="1345" y="13968"/>
                      <a:pt x="1346" y="13968"/>
                    </a:cubicBezTo>
                    <a:cubicBezTo>
                      <a:pt x="1374" y="13968"/>
                      <a:pt x="1707" y="13460"/>
                      <a:pt x="2098" y="12821"/>
                    </a:cubicBezTo>
                    <a:cubicBezTo>
                      <a:pt x="2784" y="11695"/>
                      <a:pt x="2832" y="11639"/>
                      <a:pt x="3079" y="11639"/>
                    </a:cubicBezTo>
                    <a:lnTo>
                      <a:pt x="3340" y="11639"/>
                    </a:lnTo>
                    <a:lnTo>
                      <a:pt x="2797" y="12714"/>
                    </a:lnTo>
                    <a:cubicBezTo>
                      <a:pt x="2341" y="13618"/>
                      <a:pt x="1822" y="14806"/>
                      <a:pt x="1667" y="15304"/>
                    </a:cubicBezTo>
                    <a:cubicBezTo>
                      <a:pt x="1650" y="15357"/>
                      <a:pt x="1644" y="15383"/>
                      <a:pt x="1651" y="15383"/>
                    </a:cubicBezTo>
                    <a:cubicBezTo>
                      <a:pt x="1658" y="15383"/>
                      <a:pt x="1680" y="15357"/>
                      <a:pt x="1719" y="15304"/>
                    </a:cubicBezTo>
                    <a:cubicBezTo>
                      <a:pt x="1757" y="15251"/>
                      <a:pt x="1779" y="15225"/>
                      <a:pt x="1792" y="15225"/>
                    </a:cubicBezTo>
                    <a:cubicBezTo>
                      <a:pt x="1805" y="15225"/>
                      <a:pt x="1807" y="15253"/>
                      <a:pt x="1807" y="15312"/>
                    </a:cubicBezTo>
                    <a:cubicBezTo>
                      <a:pt x="1807" y="15544"/>
                      <a:pt x="1670" y="15673"/>
                      <a:pt x="1435" y="15673"/>
                    </a:cubicBezTo>
                    <a:cubicBezTo>
                      <a:pt x="1397" y="15673"/>
                      <a:pt x="1355" y="15669"/>
                      <a:pt x="1311" y="15662"/>
                    </a:cubicBezTo>
                    <a:lnTo>
                      <a:pt x="1017" y="15613"/>
                    </a:lnTo>
                    <a:lnTo>
                      <a:pt x="1056" y="15237"/>
                    </a:lnTo>
                    <a:cubicBezTo>
                      <a:pt x="1076" y="15026"/>
                      <a:pt x="1125" y="14714"/>
                      <a:pt x="1170" y="14532"/>
                    </a:cubicBezTo>
                    <a:cubicBezTo>
                      <a:pt x="1211" y="14353"/>
                      <a:pt x="1260" y="14067"/>
                      <a:pt x="1281" y="13897"/>
                    </a:cubicBezTo>
                    <a:cubicBezTo>
                      <a:pt x="1326" y="13489"/>
                      <a:pt x="1972" y="11558"/>
                      <a:pt x="2061" y="11558"/>
                    </a:cubicBezTo>
                    <a:cubicBezTo>
                      <a:pt x="2106" y="11558"/>
                      <a:pt x="2135" y="11573"/>
                      <a:pt x="2135" y="11596"/>
                    </a:cubicBezTo>
                    <a:cubicBezTo>
                      <a:pt x="2135" y="11616"/>
                      <a:pt x="2041" y="11844"/>
                      <a:pt x="1929" y="12097"/>
                    </a:cubicBezTo>
                    <a:cubicBezTo>
                      <a:pt x="1771" y="12454"/>
                      <a:pt x="1710" y="12636"/>
                      <a:pt x="1733" y="12636"/>
                    </a:cubicBezTo>
                    <a:cubicBezTo>
                      <a:pt x="1755" y="12636"/>
                      <a:pt x="1850" y="12475"/>
                      <a:pt x="2008" y="12145"/>
                    </a:cubicBezTo>
                    <a:cubicBezTo>
                      <a:pt x="2245" y="11649"/>
                      <a:pt x="2321" y="11558"/>
                      <a:pt x="2496" y="11558"/>
                    </a:cubicBezTo>
                    <a:close/>
                    <a:moveTo>
                      <a:pt x="3604" y="11686"/>
                    </a:moveTo>
                    <a:cubicBezTo>
                      <a:pt x="3618" y="11686"/>
                      <a:pt x="3630" y="11688"/>
                      <a:pt x="3641" y="11693"/>
                    </a:cubicBezTo>
                    <a:cubicBezTo>
                      <a:pt x="3714" y="11724"/>
                      <a:pt x="3614" y="11934"/>
                      <a:pt x="3304" y="12389"/>
                    </a:cubicBezTo>
                    <a:cubicBezTo>
                      <a:pt x="2731" y="13228"/>
                      <a:pt x="1806" y="15087"/>
                      <a:pt x="1908" y="15190"/>
                    </a:cubicBezTo>
                    <a:cubicBezTo>
                      <a:pt x="1908" y="15191"/>
                      <a:pt x="1909" y="15191"/>
                      <a:pt x="1909" y="15191"/>
                    </a:cubicBezTo>
                    <a:cubicBezTo>
                      <a:pt x="1934" y="15191"/>
                      <a:pt x="2121" y="14808"/>
                      <a:pt x="2330" y="14332"/>
                    </a:cubicBezTo>
                    <a:cubicBezTo>
                      <a:pt x="2544" y="13842"/>
                      <a:pt x="2977" y="13051"/>
                      <a:pt x="3289" y="12580"/>
                    </a:cubicBezTo>
                    <a:cubicBezTo>
                      <a:pt x="3831" y="11758"/>
                      <a:pt x="3867" y="11720"/>
                      <a:pt x="4147" y="11720"/>
                    </a:cubicBezTo>
                    <a:cubicBezTo>
                      <a:pt x="4167" y="11720"/>
                      <a:pt x="4185" y="11720"/>
                      <a:pt x="4201" y="11720"/>
                    </a:cubicBezTo>
                    <a:cubicBezTo>
                      <a:pt x="4499" y="11720"/>
                      <a:pt x="4470" y="11750"/>
                      <a:pt x="3773" y="12861"/>
                    </a:cubicBezTo>
                    <a:cubicBezTo>
                      <a:pt x="3456" y="13365"/>
                      <a:pt x="2972" y="14217"/>
                      <a:pt x="2702" y="14746"/>
                    </a:cubicBezTo>
                    <a:cubicBezTo>
                      <a:pt x="2277" y="15577"/>
                      <a:pt x="2182" y="15712"/>
                      <a:pt x="2013" y="15712"/>
                    </a:cubicBezTo>
                    <a:cubicBezTo>
                      <a:pt x="1831" y="15712"/>
                      <a:pt x="1819" y="15688"/>
                      <a:pt x="1847" y="15321"/>
                    </a:cubicBezTo>
                    <a:cubicBezTo>
                      <a:pt x="1889" y="14776"/>
                      <a:pt x="2995" y="12287"/>
                      <a:pt x="3419" y="11786"/>
                    </a:cubicBezTo>
                    <a:cubicBezTo>
                      <a:pt x="3469" y="11727"/>
                      <a:pt x="3546" y="11686"/>
                      <a:pt x="3604" y="11686"/>
                    </a:cubicBezTo>
                    <a:close/>
                    <a:moveTo>
                      <a:pt x="4537" y="11885"/>
                    </a:moveTo>
                    <a:cubicBezTo>
                      <a:pt x="4555" y="11885"/>
                      <a:pt x="4648" y="11994"/>
                      <a:pt x="4745" y="12133"/>
                    </a:cubicBezTo>
                    <a:cubicBezTo>
                      <a:pt x="4878" y="12320"/>
                      <a:pt x="4898" y="12407"/>
                      <a:pt x="4831" y="12488"/>
                    </a:cubicBezTo>
                    <a:cubicBezTo>
                      <a:pt x="4783" y="12544"/>
                      <a:pt x="4764" y="12616"/>
                      <a:pt x="4791" y="12641"/>
                    </a:cubicBezTo>
                    <a:cubicBezTo>
                      <a:pt x="4827" y="12675"/>
                      <a:pt x="3183" y="15527"/>
                      <a:pt x="2977" y="15785"/>
                    </a:cubicBezTo>
                    <a:cubicBezTo>
                      <a:pt x="2975" y="15789"/>
                      <a:pt x="2963" y="15790"/>
                      <a:pt x="2943" y="15790"/>
                    </a:cubicBezTo>
                    <a:cubicBezTo>
                      <a:pt x="2887" y="15790"/>
                      <a:pt x="2766" y="15776"/>
                      <a:pt x="2632" y="15754"/>
                    </a:cubicBezTo>
                    <a:lnTo>
                      <a:pt x="2307" y="15697"/>
                    </a:lnTo>
                    <a:lnTo>
                      <a:pt x="2599" y="15110"/>
                    </a:lnTo>
                    <a:cubicBezTo>
                      <a:pt x="3165" y="13987"/>
                      <a:pt x="4427" y="11885"/>
                      <a:pt x="4537" y="11885"/>
                    </a:cubicBezTo>
                    <a:close/>
                    <a:moveTo>
                      <a:pt x="4455" y="13512"/>
                    </a:moveTo>
                    <a:cubicBezTo>
                      <a:pt x="4468" y="13512"/>
                      <a:pt x="4399" y="13773"/>
                      <a:pt x="4296" y="14099"/>
                    </a:cubicBezTo>
                    <a:cubicBezTo>
                      <a:pt x="4094" y="14752"/>
                      <a:pt x="3847" y="15226"/>
                      <a:pt x="3527" y="15574"/>
                    </a:cubicBezTo>
                    <a:cubicBezTo>
                      <a:pt x="3404" y="15711"/>
                      <a:pt x="3238" y="15804"/>
                      <a:pt x="3160" y="15804"/>
                    </a:cubicBezTo>
                    <a:cubicBezTo>
                      <a:pt x="3122" y="15804"/>
                      <a:pt x="3105" y="15781"/>
                      <a:pt x="3125" y="15729"/>
                    </a:cubicBezTo>
                    <a:cubicBezTo>
                      <a:pt x="3170" y="15615"/>
                      <a:pt x="4432" y="13512"/>
                      <a:pt x="4455" y="13512"/>
                    </a:cubicBezTo>
                    <a:close/>
                    <a:moveTo>
                      <a:pt x="24084" y="15632"/>
                    </a:moveTo>
                    <a:cubicBezTo>
                      <a:pt x="24107" y="15632"/>
                      <a:pt x="24109" y="15678"/>
                      <a:pt x="24077" y="15762"/>
                    </a:cubicBezTo>
                    <a:cubicBezTo>
                      <a:pt x="24057" y="15815"/>
                      <a:pt x="24027" y="15850"/>
                      <a:pt x="24005" y="15850"/>
                    </a:cubicBezTo>
                    <a:cubicBezTo>
                      <a:pt x="23999" y="15850"/>
                      <a:pt x="23995" y="15848"/>
                      <a:pt x="23990" y="15844"/>
                    </a:cubicBezTo>
                    <a:cubicBezTo>
                      <a:pt x="23969" y="15823"/>
                      <a:pt x="23976" y="15762"/>
                      <a:pt x="24005" y="15713"/>
                    </a:cubicBezTo>
                    <a:cubicBezTo>
                      <a:pt x="24039" y="15658"/>
                      <a:pt x="24068" y="15632"/>
                      <a:pt x="24084" y="15632"/>
                    </a:cubicBezTo>
                    <a:close/>
                    <a:moveTo>
                      <a:pt x="10405" y="15572"/>
                    </a:moveTo>
                    <a:cubicBezTo>
                      <a:pt x="10409" y="15572"/>
                      <a:pt x="10414" y="15574"/>
                      <a:pt x="10418" y="15578"/>
                    </a:cubicBezTo>
                    <a:cubicBezTo>
                      <a:pt x="10439" y="15598"/>
                      <a:pt x="10420" y="15680"/>
                      <a:pt x="10374" y="15762"/>
                    </a:cubicBezTo>
                    <a:cubicBezTo>
                      <a:pt x="10335" y="15830"/>
                      <a:pt x="10308" y="15861"/>
                      <a:pt x="10295" y="15861"/>
                    </a:cubicBezTo>
                    <a:cubicBezTo>
                      <a:pt x="10275" y="15861"/>
                      <a:pt x="10284" y="15793"/>
                      <a:pt x="10329" y="15672"/>
                    </a:cubicBezTo>
                    <a:cubicBezTo>
                      <a:pt x="10351" y="15611"/>
                      <a:pt x="10382" y="15572"/>
                      <a:pt x="10405" y="15572"/>
                    </a:cubicBezTo>
                    <a:close/>
                    <a:moveTo>
                      <a:pt x="8237" y="14817"/>
                    </a:moveTo>
                    <a:cubicBezTo>
                      <a:pt x="8285" y="14818"/>
                      <a:pt x="8211" y="15044"/>
                      <a:pt x="8071" y="15323"/>
                    </a:cubicBezTo>
                    <a:cubicBezTo>
                      <a:pt x="7883" y="15695"/>
                      <a:pt x="7785" y="15871"/>
                      <a:pt x="7763" y="15871"/>
                    </a:cubicBezTo>
                    <a:cubicBezTo>
                      <a:pt x="7750" y="15871"/>
                      <a:pt x="7760" y="15817"/>
                      <a:pt x="7791" y="15713"/>
                    </a:cubicBezTo>
                    <a:cubicBezTo>
                      <a:pt x="7913" y="15297"/>
                      <a:pt x="8152" y="14817"/>
                      <a:pt x="8237" y="14817"/>
                    </a:cubicBezTo>
                    <a:close/>
                    <a:moveTo>
                      <a:pt x="4289" y="15575"/>
                    </a:moveTo>
                    <a:cubicBezTo>
                      <a:pt x="4321" y="15575"/>
                      <a:pt x="4328" y="15635"/>
                      <a:pt x="4285" y="15745"/>
                    </a:cubicBezTo>
                    <a:cubicBezTo>
                      <a:pt x="4256" y="15819"/>
                      <a:pt x="4201" y="15876"/>
                      <a:pt x="4157" y="15876"/>
                    </a:cubicBezTo>
                    <a:cubicBezTo>
                      <a:pt x="4114" y="15876"/>
                      <a:pt x="4121" y="15803"/>
                      <a:pt x="4173" y="15705"/>
                    </a:cubicBezTo>
                    <a:cubicBezTo>
                      <a:pt x="4220" y="15617"/>
                      <a:pt x="4263" y="15575"/>
                      <a:pt x="4289" y="15575"/>
                    </a:cubicBezTo>
                    <a:close/>
                    <a:moveTo>
                      <a:pt x="5012" y="14908"/>
                    </a:moveTo>
                    <a:cubicBezTo>
                      <a:pt x="5018" y="14908"/>
                      <a:pt x="5024" y="14911"/>
                      <a:pt x="5030" y="14917"/>
                    </a:cubicBezTo>
                    <a:cubicBezTo>
                      <a:pt x="5054" y="14941"/>
                      <a:pt x="5018" y="15089"/>
                      <a:pt x="4954" y="15236"/>
                    </a:cubicBezTo>
                    <a:cubicBezTo>
                      <a:pt x="4892" y="15373"/>
                      <a:pt x="4861" y="15440"/>
                      <a:pt x="4853" y="15440"/>
                    </a:cubicBezTo>
                    <a:cubicBezTo>
                      <a:pt x="4845" y="15440"/>
                      <a:pt x="4856" y="15381"/>
                      <a:pt x="4880" y="15264"/>
                    </a:cubicBezTo>
                    <a:cubicBezTo>
                      <a:pt x="4904" y="15146"/>
                      <a:pt x="4900" y="15073"/>
                      <a:pt x="4876" y="15073"/>
                    </a:cubicBezTo>
                    <a:cubicBezTo>
                      <a:pt x="4871" y="15073"/>
                      <a:pt x="4866" y="15075"/>
                      <a:pt x="4860" y="15081"/>
                    </a:cubicBezTo>
                    <a:cubicBezTo>
                      <a:pt x="4821" y="15114"/>
                      <a:pt x="4783" y="15316"/>
                      <a:pt x="4775" y="15528"/>
                    </a:cubicBezTo>
                    <a:lnTo>
                      <a:pt x="4757" y="15916"/>
                    </a:lnTo>
                    <a:lnTo>
                      <a:pt x="4880" y="15630"/>
                    </a:lnTo>
                    <a:cubicBezTo>
                      <a:pt x="4947" y="15475"/>
                      <a:pt x="5035" y="15258"/>
                      <a:pt x="5074" y="15157"/>
                    </a:cubicBezTo>
                    <a:cubicBezTo>
                      <a:pt x="5116" y="15047"/>
                      <a:pt x="5226" y="14979"/>
                      <a:pt x="5305" y="14979"/>
                    </a:cubicBezTo>
                    <a:cubicBezTo>
                      <a:pt x="5355" y="14979"/>
                      <a:pt x="5392" y="15006"/>
                      <a:pt x="5392" y="15068"/>
                    </a:cubicBezTo>
                    <a:cubicBezTo>
                      <a:pt x="5392" y="15114"/>
                      <a:pt x="5302" y="15332"/>
                      <a:pt x="5189" y="15553"/>
                    </a:cubicBezTo>
                    <a:cubicBezTo>
                      <a:pt x="5034" y="15863"/>
                      <a:pt x="4961" y="15943"/>
                      <a:pt x="4818" y="15943"/>
                    </a:cubicBezTo>
                    <a:cubicBezTo>
                      <a:pt x="4807" y="15943"/>
                      <a:pt x="4794" y="15943"/>
                      <a:pt x="4781" y="15942"/>
                    </a:cubicBezTo>
                    <a:cubicBezTo>
                      <a:pt x="4650" y="15931"/>
                      <a:pt x="4591" y="15888"/>
                      <a:pt x="4620" y="15819"/>
                    </a:cubicBezTo>
                    <a:cubicBezTo>
                      <a:pt x="4688" y="15645"/>
                      <a:pt x="4712" y="15550"/>
                      <a:pt x="4695" y="15550"/>
                    </a:cubicBezTo>
                    <a:cubicBezTo>
                      <a:pt x="4684" y="15550"/>
                      <a:pt x="4653" y="15595"/>
                      <a:pt x="4603" y="15689"/>
                    </a:cubicBezTo>
                    <a:cubicBezTo>
                      <a:pt x="4502" y="15881"/>
                      <a:pt x="4440" y="15964"/>
                      <a:pt x="4417" y="15964"/>
                    </a:cubicBezTo>
                    <a:cubicBezTo>
                      <a:pt x="4381" y="15964"/>
                      <a:pt x="4443" y="15753"/>
                      <a:pt x="4603" y="15428"/>
                    </a:cubicBezTo>
                    <a:cubicBezTo>
                      <a:pt x="4744" y="15147"/>
                      <a:pt x="4851" y="14990"/>
                      <a:pt x="4902" y="14990"/>
                    </a:cubicBezTo>
                    <a:cubicBezTo>
                      <a:pt x="4911" y="14990"/>
                      <a:pt x="4918" y="14995"/>
                      <a:pt x="4923" y="15003"/>
                    </a:cubicBezTo>
                    <a:cubicBezTo>
                      <a:pt x="4944" y="15036"/>
                      <a:pt x="4958" y="15052"/>
                      <a:pt x="4968" y="15052"/>
                    </a:cubicBezTo>
                    <a:cubicBezTo>
                      <a:pt x="4980" y="15052"/>
                      <a:pt x="4985" y="15031"/>
                      <a:pt x="4985" y="14987"/>
                    </a:cubicBezTo>
                    <a:cubicBezTo>
                      <a:pt x="4985" y="14937"/>
                      <a:pt x="4995" y="14908"/>
                      <a:pt x="5012" y="14908"/>
                    </a:cubicBezTo>
                    <a:close/>
                    <a:moveTo>
                      <a:pt x="5594" y="15074"/>
                    </a:moveTo>
                    <a:cubicBezTo>
                      <a:pt x="5612" y="15074"/>
                      <a:pt x="5573" y="15194"/>
                      <a:pt x="5465" y="15444"/>
                    </a:cubicBezTo>
                    <a:cubicBezTo>
                      <a:pt x="5372" y="15657"/>
                      <a:pt x="5239" y="15891"/>
                      <a:pt x="5172" y="15958"/>
                    </a:cubicBezTo>
                    <a:cubicBezTo>
                      <a:pt x="5162" y="15967"/>
                      <a:pt x="5155" y="15972"/>
                      <a:pt x="5151" y="15972"/>
                    </a:cubicBezTo>
                    <a:cubicBezTo>
                      <a:pt x="5124" y="15972"/>
                      <a:pt x="5184" y="15810"/>
                      <a:pt x="5307" y="15567"/>
                    </a:cubicBezTo>
                    <a:cubicBezTo>
                      <a:pt x="5469" y="15244"/>
                      <a:pt x="5572" y="15074"/>
                      <a:pt x="5594" y="15074"/>
                    </a:cubicBezTo>
                    <a:close/>
                    <a:moveTo>
                      <a:pt x="19693" y="15171"/>
                    </a:moveTo>
                    <a:cubicBezTo>
                      <a:pt x="19698" y="15171"/>
                      <a:pt x="19702" y="15173"/>
                      <a:pt x="19706" y="15177"/>
                    </a:cubicBezTo>
                    <a:cubicBezTo>
                      <a:pt x="19727" y="15200"/>
                      <a:pt x="19643" y="15409"/>
                      <a:pt x="19519" y="15637"/>
                    </a:cubicBezTo>
                    <a:cubicBezTo>
                      <a:pt x="19412" y="15836"/>
                      <a:pt x="19308" y="15973"/>
                      <a:pt x="19270" y="15973"/>
                    </a:cubicBezTo>
                    <a:cubicBezTo>
                      <a:pt x="19265" y="15973"/>
                      <a:pt x="19260" y="15970"/>
                      <a:pt x="19258" y="15963"/>
                    </a:cubicBezTo>
                    <a:cubicBezTo>
                      <a:pt x="19239" y="15911"/>
                      <a:pt x="19285" y="15779"/>
                      <a:pt x="19356" y="15674"/>
                    </a:cubicBezTo>
                    <a:cubicBezTo>
                      <a:pt x="19470" y="15497"/>
                      <a:pt x="19507" y="15403"/>
                      <a:pt x="19464" y="15403"/>
                    </a:cubicBezTo>
                    <a:cubicBezTo>
                      <a:pt x="19451" y="15403"/>
                      <a:pt x="19431" y="15411"/>
                      <a:pt x="19404" y="15428"/>
                    </a:cubicBezTo>
                    <a:cubicBezTo>
                      <a:pt x="19387" y="15439"/>
                      <a:pt x="19371" y="15444"/>
                      <a:pt x="19359" y="15444"/>
                    </a:cubicBezTo>
                    <a:cubicBezTo>
                      <a:pt x="19336" y="15444"/>
                      <a:pt x="19322" y="15427"/>
                      <a:pt x="19322" y="15396"/>
                    </a:cubicBezTo>
                    <a:cubicBezTo>
                      <a:pt x="19322" y="15315"/>
                      <a:pt x="19379" y="15262"/>
                      <a:pt x="19432" y="15262"/>
                    </a:cubicBezTo>
                    <a:cubicBezTo>
                      <a:pt x="19464" y="15262"/>
                      <a:pt x="19494" y="15280"/>
                      <a:pt x="19511" y="15323"/>
                    </a:cubicBezTo>
                    <a:cubicBezTo>
                      <a:pt x="19522" y="15352"/>
                      <a:pt x="19534" y="15367"/>
                      <a:pt x="19547" y="15367"/>
                    </a:cubicBezTo>
                    <a:cubicBezTo>
                      <a:pt x="19565" y="15367"/>
                      <a:pt x="19585" y="15339"/>
                      <a:pt x="19607" y="15282"/>
                    </a:cubicBezTo>
                    <a:cubicBezTo>
                      <a:pt x="19634" y="15215"/>
                      <a:pt x="19669" y="15171"/>
                      <a:pt x="19693" y="15171"/>
                    </a:cubicBezTo>
                    <a:close/>
                    <a:moveTo>
                      <a:pt x="19031" y="15497"/>
                    </a:moveTo>
                    <a:cubicBezTo>
                      <a:pt x="19069" y="15497"/>
                      <a:pt x="19052" y="15592"/>
                      <a:pt x="18984" y="15785"/>
                    </a:cubicBezTo>
                    <a:cubicBezTo>
                      <a:pt x="18934" y="15926"/>
                      <a:pt x="18906" y="15988"/>
                      <a:pt x="18876" y="15988"/>
                    </a:cubicBezTo>
                    <a:cubicBezTo>
                      <a:pt x="18857" y="15988"/>
                      <a:pt x="18839" y="15965"/>
                      <a:pt x="18814" y="15922"/>
                    </a:cubicBezTo>
                    <a:cubicBezTo>
                      <a:pt x="18761" y="15828"/>
                      <a:pt x="18781" y="15737"/>
                      <a:pt x="18882" y="15623"/>
                    </a:cubicBezTo>
                    <a:cubicBezTo>
                      <a:pt x="18957" y="15540"/>
                      <a:pt x="19006" y="15497"/>
                      <a:pt x="19031" y="15497"/>
                    </a:cubicBezTo>
                    <a:close/>
                    <a:moveTo>
                      <a:pt x="9331" y="15139"/>
                    </a:moveTo>
                    <a:cubicBezTo>
                      <a:pt x="9358" y="15139"/>
                      <a:pt x="9384" y="15158"/>
                      <a:pt x="9409" y="15198"/>
                    </a:cubicBezTo>
                    <a:cubicBezTo>
                      <a:pt x="9431" y="15236"/>
                      <a:pt x="9341" y="15468"/>
                      <a:pt x="9210" y="15713"/>
                    </a:cubicBezTo>
                    <a:cubicBezTo>
                      <a:pt x="9106" y="15911"/>
                      <a:pt x="9046" y="16018"/>
                      <a:pt x="9028" y="16018"/>
                    </a:cubicBezTo>
                    <a:cubicBezTo>
                      <a:pt x="9004" y="16018"/>
                      <a:pt x="9044" y="15851"/>
                      <a:pt x="9138" y="15484"/>
                    </a:cubicBezTo>
                    <a:cubicBezTo>
                      <a:pt x="9195" y="15259"/>
                      <a:pt x="9265" y="15139"/>
                      <a:pt x="9331" y="15139"/>
                    </a:cubicBezTo>
                    <a:close/>
                    <a:moveTo>
                      <a:pt x="6476" y="14907"/>
                    </a:moveTo>
                    <a:cubicBezTo>
                      <a:pt x="6506" y="14907"/>
                      <a:pt x="6399" y="15171"/>
                      <a:pt x="6235" y="15503"/>
                    </a:cubicBezTo>
                    <a:cubicBezTo>
                      <a:pt x="6055" y="15871"/>
                      <a:pt x="5918" y="16067"/>
                      <a:pt x="5845" y="16067"/>
                    </a:cubicBezTo>
                    <a:cubicBezTo>
                      <a:pt x="5841" y="16067"/>
                      <a:pt x="5836" y="16066"/>
                      <a:pt x="5832" y="16065"/>
                    </a:cubicBezTo>
                    <a:cubicBezTo>
                      <a:pt x="5749" y="16033"/>
                      <a:pt x="5760" y="15955"/>
                      <a:pt x="5886" y="15710"/>
                    </a:cubicBezTo>
                    <a:cubicBezTo>
                      <a:pt x="5973" y="15541"/>
                      <a:pt x="6042" y="15349"/>
                      <a:pt x="6041" y="15290"/>
                    </a:cubicBezTo>
                    <a:cubicBezTo>
                      <a:pt x="6041" y="15281"/>
                      <a:pt x="6038" y="15277"/>
                      <a:pt x="6034" y="15277"/>
                    </a:cubicBezTo>
                    <a:cubicBezTo>
                      <a:pt x="6010" y="15277"/>
                      <a:pt x="5931" y="15411"/>
                      <a:pt x="5840" y="15611"/>
                    </a:cubicBezTo>
                    <a:cubicBezTo>
                      <a:pt x="5692" y="15938"/>
                      <a:pt x="5604" y="16039"/>
                      <a:pt x="5470" y="16039"/>
                    </a:cubicBezTo>
                    <a:cubicBezTo>
                      <a:pt x="5296" y="16039"/>
                      <a:pt x="5297" y="16037"/>
                      <a:pt x="5518" y="15654"/>
                    </a:cubicBezTo>
                    <a:cubicBezTo>
                      <a:pt x="5640" y="15442"/>
                      <a:pt x="5775" y="15229"/>
                      <a:pt x="5816" y="15186"/>
                    </a:cubicBezTo>
                    <a:cubicBezTo>
                      <a:pt x="5886" y="15109"/>
                      <a:pt x="6328" y="14920"/>
                      <a:pt x="6476" y="14907"/>
                    </a:cubicBezTo>
                    <a:cubicBezTo>
                      <a:pt x="6476" y="14907"/>
                      <a:pt x="6476" y="14907"/>
                      <a:pt x="6476" y="14907"/>
                    </a:cubicBezTo>
                    <a:close/>
                    <a:moveTo>
                      <a:pt x="7063" y="14524"/>
                    </a:moveTo>
                    <a:cubicBezTo>
                      <a:pt x="7169" y="14524"/>
                      <a:pt x="7270" y="14554"/>
                      <a:pt x="7279" y="14606"/>
                    </a:cubicBezTo>
                    <a:cubicBezTo>
                      <a:pt x="7286" y="14641"/>
                      <a:pt x="7132" y="14996"/>
                      <a:pt x="6937" y="15396"/>
                    </a:cubicBezTo>
                    <a:cubicBezTo>
                      <a:pt x="6697" y="15890"/>
                      <a:pt x="6549" y="16113"/>
                      <a:pt x="6449" y="16113"/>
                    </a:cubicBezTo>
                    <a:cubicBezTo>
                      <a:pt x="6406" y="16113"/>
                      <a:pt x="6372" y="16074"/>
                      <a:pt x="6343" y="15999"/>
                    </a:cubicBezTo>
                    <a:cubicBezTo>
                      <a:pt x="6288" y="15859"/>
                      <a:pt x="6732" y="14651"/>
                      <a:pt x="6867" y="14568"/>
                    </a:cubicBezTo>
                    <a:cubicBezTo>
                      <a:pt x="6917" y="14538"/>
                      <a:pt x="6991" y="14524"/>
                      <a:pt x="7063" y="14524"/>
                    </a:cubicBezTo>
                    <a:close/>
                    <a:moveTo>
                      <a:pt x="7511" y="14655"/>
                    </a:moveTo>
                    <a:cubicBezTo>
                      <a:pt x="7559" y="14655"/>
                      <a:pt x="7592" y="14674"/>
                      <a:pt x="7592" y="14703"/>
                    </a:cubicBezTo>
                    <a:cubicBezTo>
                      <a:pt x="7592" y="14875"/>
                      <a:pt x="6977" y="16121"/>
                      <a:pt x="6891" y="16121"/>
                    </a:cubicBezTo>
                    <a:cubicBezTo>
                      <a:pt x="6750" y="16121"/>
                      <a:pt x="6756" y="15966"/>
                      <a:pt x="6909" y="15716"/>
                    </a:cubicBezTo>
                    <a:lnTo>
                      <a:pt x="7031" y="15511"/>
                    </a:lnTo>
                    <a:lnTo>
                      <a:pt x="6982" y="15716"/>
                    </a:lnTo>
                    <a:cubicBezTo>
                      <a:pt x="6957" y="15813"/>
                      <a:pt x="6948" y="15859"/>
                      <a:pt x="6959" y="15859"/>
                    </a:cubicBezTo>
                    <a:cubicBezTo>
                      <a:pt x="6967" y="15859"/>
                      <a:pt x="6989" y="15828"/>
                      <a:pt x="7027" y="15771"/>
                    </a:cubicBezTo>
                    <a:cubicBezTo>
                      <a:pt x="7077" y="15689"/>
                      <a:pt x="7097" y="15570"/>
                      <a:pt x="7071" y="15502"/>
                    </a:cubicBezTo>
                    <a:cubicBezTo>
                      <a:pt x="7050" y="15450"/>
                      <a:pt x="7053" y="15416"/>
                      <a:pt x="7074" y="15416"/>
                    </a:cubicBezTo>
                    <a:cubicBezTo>
                      <a:pt x="7080" y="15416"/>
                      <a:pt x="7087" y="15419"/>
                      <a:pt x="7096" y="15424"/>
                    </a:cubicBezTo>
                    <a:cubicBezTo>
                      <a:pt x="7102" y="15428"/>
                      <a:pt x="7107" y="15429"/>
                      <a:pt x="7113" y="15429"/>
                    </a:cubicBezTo>
                    <a:cubicBezTo>
                      <a:pt x="7151" y="15429"/>
                      <a:pt x="7195" y="15363"/>
                      <a:pt x="7219" y="15265"/>
                    </a:cubicBezTo>
                    <a:cubicBezTo>
                      <a:pt x="7313" y="14892"/>
                      <a:pt x="7425" y="14655"/>
                      <a:pt x="7511" y="14655"/>
                    </a:cubicBezTo>
                    <a:close/>
                    <a:moveTo>
                      <a:pt x="7849" y="14736"/>
                    </a:moveTo>
                    <a:cubicBezTo>
                      <a:pt x="7930" y="14736"/>
                      <a:pt x="7999" y="14756"/>
                      <a:pt x="7999" y="14781"/>
                    </a:cubicBezTo>
                    <a:cubicBezTo>
                      <a:pt x="7999" y="14806"/>
                      <a:pt x="7885" y="15095"/>
                      <a:pt x="7746" y="15430"/>
                    </a:cubicBezTo>
                    <a:cubicBezTo>
                      <a:pt x="7606" y="15764"/>
                      <a:pt x="7515" y="16063"/>
                      <a:pt x="7539" y="16101"/>
                    </a:cubicBezTo>
                    <a:cubicBezTo>
                      <a:pt x="7563" y="16138"/>
                      <a:pt x="7474" y="16178"/>
                      <a:pt x="7343" y="16186"/>
                    </a:cubicBezTo>
                    <a:cubicBezTo>
                      <a:pt x="7325" y="16188"/>
                      <a:pt x="7307" y="16188"/>
                      <a:pt x="7290" y="16188"/>
                    </a:cubicBezTo>
                    <a:cubicBezTo>
                      <a:pt x="7185" y="16188"/>
                      <a:pt x="7103" y="16165"/>
                      <a:pt x="7103" y="16130"/>
                    </a:cubicBezTo>
                    <a:cubicBezTo>
                      <a:pt x="7103" y="16089"/>
                      <a:pt x="7235" y="15762"/>
                      <a:pt x="7401" y="15396"/>
                    </a:cubicBezTo>
                    <a:cubicBezTo>
                      <a:pt x="7618" y="14915"/>
                      <a:pt x="7738" y="14736"/>
                      <a:pt x="7849" y="14736"/>
                    </a:cubicBezTo>
                    <a:close/>
                    <a:moveTo>
                      <a:pt x="8535" y="14900"/>
                    </a:moveTo>
                    <a:cubicBezTo>
                      <a:pt x="8600" y="14900"/>
                      <a:pt x="8649" y="14913"/>
                      <a:pt x="8649" y="14931"/>
                    </a:cubicBezTo>
                    <a:cubicBezTo>
                      <a:pt x="8649" y="14949"/>
                      <a:pt x="8671" y="15034"/>
                      <a:pt x="8698" y="15115"/>
                    </a:cubicBezTo>
                    <a:cubicBezTo>
                      <a:pt x="8718" y="15177"/>
                      <a:pt x="8723" y="15208"/>
                      <a:pt x="8714" y="15208"/>
                    </a:cubicBezTo>
                    <a:cubicBezTo>
                      <a:pt x="8708" y="15208"/>
                      <a:pt x="8694" y="15193"/>
                      <a:pt x="8673" y="15163"/>
                    </a:cubicBezTo>
                    <a:cubicBezTo>
                      <a:pt x="8664" y="15151"/>
                      <a:pt x="8654" y="15145"/>
                      <a:pt x="8642" y="15145"/>
                    </a:cubicBezTo>
                    <a:cubicBezTo>
                      <a:pt x="8583" y="15145"/>
                      <a:pt x="8484" y="15298"/>
                      <a:pt x="8321" y="15631"/>
                    </a:cubicBezTo>
                    <a:cubicBezTo>
                      <a:pt x="8135" y="16014"/>
                      <a:pt x="7997" y="16201"/>
                      <a:pt x="7901" y="16201"/>
                    </a:cubicBezTo>
                    <a:cubicBezTo>
                      <a:pt x="7898" y="16201"/>
                      <a:pt x="7895" y="16201"/>
                      <a:pt x="7893" y="16201"/>
                    </a:cubicBezTo>
                    <a:cubicBezTo>
                      <a:pt x="7773" y="16201"/>
                      <a:pt x="7776" y="16169"/>
                      <a:pt x="7929" y="15828"/>
                    </a:cubicBezTo>
                    <a:cubicBezTo>
                      <a:pt x="8190" y="15241"/>
                      <a:pt x="8413" y="14900"/>
                      <a:pt x="8535" y="14900"/>
                    </a:cubicBezTo>
                    <a:close/>
                    <a:moveTo>
                      <a:pt x="8641" y="15225"/>
                    </a:moveTo>
                    <a:cubicBezTo>
                      <a:pt x="8655" y="15225"/>
                      <a:pt x="8646" y="15281"/>
                      <a:pt x="8608" y="15396"/>
                    </a:cubicBezTo>
                    <a:cubicBezTo>
                      <a:pt x="8496" y="15755"/>
                      <a:pt x="8247" y="16251"/>
                      <a:pt x="8185" y="16251"/>
                    </a:cubicBezTo>
                    <a:cubicBezTo>
                      <a:pt x="8182" y="16251"/>
                      <a:pt x="8180" y="16250"/>
                      <a:pt x="8178" y="16248"/>
                    </a:cubicBezTo>
                    <a:cubicBezTo>
                      <a:pt x="8151" y="16224"/>
                      <a:pt x="8234" y="15980"/>
                      <a:pt x="8365" y="15713"/>
                    </a:cubicBezTo>
                    <a:cubicBezTo>
                      <a:pt x="8518" y="15397"/>
                      <a:pt x="8616" y="15225"/>
                      <a:pt x="8641" y="15225"/>
                    </a:cubicBezTo>
                    <a:close/>
                    <a:moveTo>
                      <a:pt x="8928" y="14994"/>
                    </a:moveTo>
                    <a:cubicBezTo>
                      <a:pt x="8969" y="14994"/>
                      <a:pt x="8959" y="15141"/>
                      <a:pt x="8881" y="15363"/>
                    </a:cubicBezTo>
                    <a:cubicBezTo>
                      <a:pt x="8821" y="15532"/>
                      <a:pt x="8769" y="15728"/>
                      <a:pt x="8765" y="15795"/>
                    </a:cubicBezTo>
                    <a:cubicBezTo>
                      <a:pt x="8761" y="15859"/>
                      <a:pt x="8752" y="16001"/>
                      <a:pt x="8745" y="16099"/>
                    </a:cubicBezTo>
                    <a:cubicBezTo>
                      <a:pt x="8738" y="16197"/>
                      <a:pt x="8691" y="16281"/>
                      <a:pt x="8642" y="16281"/>
                    </a:cubicBezTo>
                    <a:cubicBezTo>
                      <a:pt x="8594" y="16281"/>
                      <a:pt x="8575" y="16225"/>
                      <a:pt x="8600" y="16160"/>
                    </a:cubicBezTo>
                    <a:cubicBezTo>
                      <a:pt x="8676" y="15974"/>
                      <a:pt x="8705" y="15873"/>
                      <a:pt x="8689" y="15873"/>
                    </a:cubicBezTo>
                    <a:cubicBezTo>
                      <a:pt x="8678" y="15873"/>
                      <a:pt x="8648" y="15919"/>
                      <a:pt x="8598" y="16014"/>
                    </a:cubicBezTo>
                    <a:cubicBezTo>
                      <a:pt x="8501" y="16197"/>
                      <a:pt x="8438" y="16281"/>
                      <a:pt x="8411" y="16281"/>
                    </a:cubicBezTo>
                    <a:cubicBezTo>
                      <a:pt x="8371" y="16281"/>
                      <a:pt x="8411" y="16098"/>
                      <a:pt x="8540" y="15779"/>
                    </a:cubicBezTo>
                    <a:cubicBezTo>
                      <a:pt x="8655" y="15492"/>
                      <a:pt x="8782" y="15201"/>
                      <a:pt x="8826" y="15118"/>
                    </a:cubicBezTo>
                    <a:cubicBezTo>
                      <a:pt x="8872" y="15032"/>
                      <a:pt x="8906" y="14994"/>
                      <a:pt x="8928" y="14994"/>
                    </a:cubicBezTo>
                    <a:close/>
                    <a:moveTo>
                      <a:pt x="9645" y="15312"/>
                    </a:moveTo>
                    <a:cubicBezTo>
                      <a:pt x="9673" y="15312"/>
                      <a:pt x="9700" y="15327"/>
                      <a:pt x="9728" y="15355"/>
                    </a:cubicBezTo>
                    <a:cubicBezTo>
                      <a:pt x="9804" y="15431"/>
                      <a:pt x="9360" y="16366"/>
                      <a:pt x="9246" y="16366"/>
                    </a:cubicBezTo>
                    <a:cubicBezTo>
                      <a:pt x="9094" y="16366"/>
                      <a:pt x="9107" y="16276"/>
                      <a:pt x="9337" y="15756"/>
                    </a:cubicBezTo>
                    <a:cubicBezTo>
                      <a:pt x="9475" y="15444"/>
                      <a:pt x="9563" y="15312"/>
                      <a:pt x="9645" y="15312"/>
                    </a:cubicBezTo>
                    <a:close/>
                    <a:moveTo>
                      <a:pt x="9995" y="15381"/>
                    </a:moveTo>
                    <a:cubicBezTo>
                      <a:pt x="10020" y="15381"/>
                      <a:pt x="10035" y="15412"/>
                      <a:pt x="10035" y="15478"/>
                    </a:cubicBezTo>
                    <a:cubicBezTo>
                      <a:pt x="10037" y="15680"/>
                      <a:pt x="9684" y="16366"/>
                      <a:pt x="9581" y="16366"/>
                    </a:cubicBezTo>
                    <a:cubicBezTo>
                      <a:pt x="9576" y="16366"/>
                      <a:pt x="9572" y="16366"/>
                      <a:pt x="9569" y="16366"/>
                    </a:cubicBezTo>
                    <a:cubicBezTo>
                      <a:pt x="9440" y="16366"/>
                      <a:pt x="9445" y="16358"/>
                      <a:pt x="9678" y="15844"/>
                    </a:cubicBezTo>
                    <a:cubicBezTo>
                      <a:pt x="9812" y="15553"/>
                      <a:pt x="9934" y="15381"/>
                      <a:pt x="9995" y="15381"/>
                    </a:cubicBezTo>
                    <a:close/>
                    <a:moveTo>
                      <a:pt x="10257" y="15989"/>
                    </a:moveTo>
                    <a:cubicBezTo>
                      <a:pt x="10259" y="15989"/>
                      <a:pt x="10261" y="15990"/>
                      <a:pt x="10263" y="15991"/>
                    </a:cubicBezTo>
                    <a:cubicBezTo>
                      <a:pt x="10283" y="16009"/>
                      <a:pt x="10240" y="16125"/>
                      <a:pt x="10170" y="16256"/>
                    </a:cubicBezTo>
                    <a:cubicBezTo>
                      <a:pt x="10109" y="16366"/>
                      <a:pt x="10060" y="16438"/>
                      <a:pt x="10045" y="16438"/>
                    </a:cubicBezTo>
                    <a:cubicBezTo>
                      <a:pt x="10042" y="16438"/>
                      <a:pt x="10040" y="16436"/>
                      <a:pt x="10039" y="16431"/>
                    </a:cubicBezTo>
                    <a:cubicBezTo>
                      <a:pt x="10035" y="16337"/>
                      <a:pt x="10210" y="15989"/>
                      <a:pt x="10257" y="15989"/>
                    </a:cubicBezTo>
                    <a:close/>
                    <a:moveTo>
                      <a:pt x="10614" y="15550"/>
                    </a:moveTo>
                    <a:cubicBezTo>
                      <a:pt x="10654" y="15550"/>
                      <a:pt x="10632" y="15684"/>
                      <a:pt x="10558" y="15856"/>
                    </a:cubicBezTo>
                    <a:cubicBezTo>
                      <a:pt x="10485" y="16026"/>
                      <a:pt x="10410" y="16224"/>
                      <a:pt x="10387" y="16304"/>
                    </a:cubicBezTo>
                    <a:cubicBezTo>
                      <a:pt x="10364" y="16386"/>
                      <a:pt x="10312" y="16446"/>
                      <a:pt x="10265" y="16446"/>
                    </a:cubicBezTo>
                    <a:cubicBezTo>
                      <a:pt x="10221" y="16446"/>
                      <a:pt x="10204" y="16398"/>
                      <a:pt x="10226" y="16340"/>
                    </a:cubicBezTo>
                    <a:cubicBezTo>
                      <a:pt x="10479" y="15705"/>
                      <a:pt x="10554" y="15550"/>
                      <a:pt x="10614" y="15550"/>
                    </a:cubicBezTo>
                    <a:close/>
                    <a:moveTo>
                      <a:pt x="10249" y="15493"/>
                    </a:moveTo>
                    <a:cubicBezTo>
                      <a:pt x="10251" y="15493"/>
                      <a:pt x="10253" y="15494"/>
                      <a:pt x="10255" y="15495"/>
                    </a:cubicBezTo>
                    <a:cubicBezTo>
                      <a:pt x="10283" y="15520"/>
                      <a:pt x="10221" y="15745"/>
                      <a:pt x="10118" y="15998"/>
                    </a:cubicBezTo>
                    <a:cubicBezTo>
                      <a:pt x="10001" y="16286"/>
                      <a:pt x="9886" y="16461"/>
                      <a:pt x="9828" y="16461"/>
                    </a:cubicBezTo>
                    <a:cubicBezTo>
                      <a:pt x="9804" y="16461"/>
                      <a:pt x="9791" y="16430"/>
                      <a:pt x="9791" y="16366"/>
                    </a:cubicBezTo>
                    <a:cubicBezTo>
                      <a:pt x="9791" y="16231"/>
                      <a:pt x="10181" y="15493"/>
                      <a:pt x="10249" y="15493"/>
                    </a:cubicBezTo>
                    <a:close/>
                    <a:moveTo>
                      <a:pt x="11474" y="15742"/>
                    </a:moveTo>
                    <a:cubicBezTo>
                      <a:pt x="11477" y="15742"/>
                      <a:pt x="11479" y="15743"/>
                      <a:pt x="11482" y="15745"/>
                    </a:cubicBezTo>
                    <a:cubicBezTo>
                      <a:pt x="11506" y="15768"/>
                      <a:pt x="11479" y="15902"/>
                      <a:pt x="11421" y="16038"/>
                    </a:cubicBezTo>
                    <a:cubicBezTo>
                      <a:pt x="11367" y="16165"/>
                      <a:pt x="11328" y="16224"/>
                      <a:pt x="11291" y="16224"/>
                    </a:cubicBezTo>
                    <a:cubicBezTo>
                      <a:pt x="11273" y="16224"/>
                      <a:pt x="11255" y="16210"/>
                      <a:pt x="11236" y="16185"/>
                    </a:cubicBezTo>
                    <a:cubicBezTo>
                      <a:pt x="11221" y="16164"/>
                      <a:pt x="11209" y="16153"/>
                      <a:pt x="11201" y="16153"/>
                    </a:cubicBezTo>
                    <a:cubicBezTo>
                      <a:pt x="11184" y="16153"/>
                      <a:pt x="11187" y="16210"/>
                      <a:pt x="11213" y="16324"/>
                    </a:cubicBezTo>
                    <a:cubicBezTo>
                      <a:pt x="11238" y="16440"/>
                      <a:pt x="11243" y="16495"/>
                      <a:pt x="11227" y="16495"/>
                    </a:cubicBezTo>
                    <a:cubicBezTo>
                      <a:pt x="11218" y="16495"/>
                      <a:pt x="11202" y="16478"/>
                      <a:pt x="11180" y="16446"/>
                    </a:cubicBezTo>
                    <a:cubicBezTo>
                      <a:pt x="11145" y="16395"/>
                      <a:pt x="11124" y="16371"/>
                      <a:pt x="11111" y="16371"/>
                    </a:cubicBezTo>
                    <a:cubicBezTo>
                      <a:pt x="11098" y="16371"/>
                      <a:pt x="11094" y="16393"/>
                      <a:pt x="11094" y="16438"/>
                    </a:cubicBezTo>
                    <a:cubicBezTo>
                      <a:pt x="11094" y="16486"/>
                      <a:pt x="11083" y="16514"/>
                      <a:pt x="11064" y="16514"/>
                    </a:cubicBezTo>
                    <a:cubicBezTo>
                      <a:pt x="11057" y="16514"/>
                      <a:pt x="11049" y="16511"/>
                      <a:pt x="11041" y="16503"/>
                    </a:cubicBezTo>
                    <a:cubicBezTo>
                      <a:pt x="11013" y="16477"/>
                      <a:pt x="11035" y="16340"/>
                      <a:pt x="11094" y="16202"/>
                    </a:cubicBezTo>
                    <a:cubicBezTo>
                      <a:pt x="11146" y="16081"/>
                      <a:pt x="11188" y="16022"/>
                      <a:pt x="11224" y="16022"/>
                    </a:cubicBezTo>
                    <a:cubicBezTo>
                      <a:pt x="11239" y="16022"/>
                      <a:pt x="11253" y="16031"/>
                      <a:pt x="11265" y="16051"/>
                    </a:cubicBezTo>
                    <a:cubicBezTo>
                      <a:pt x="11280" y="16074"/>
                      <a:pt x="11293" y="16086"/>
                      <a:pt x="11306" y="16086"/>
                    </a:cubicBezTo>
                    <a:cubicBezTo>
                      <a:pt x="11334" y="16086"/>
                      <a:pt x="11359" y="16035"/>
                      <a:pt x="11383" y="15930"/>
                    </a:cubicBezTo>
                    <a:cubicBezTo>
                      <a:pt x="11409" y="15821"/>
                      <a:pt x="11448" y="15742"/>
                      <a:pt x="11474" y="15742"/>
                    </a:cubicBezTo>
                    <a:close/>
                    <a:moveTo>
                      <a:pt x="10890" y="15550"/>
                    </a:moveTo>
                    <a:cubicBezTo>
                      <a:pt x="10955" y="15550"/>
                      <a:pt x="11013" y="15569"/>
                      <a:pt x="11013" y="15590"/>
                    </a:cubicBezTo>
                    <a:cubicBezTo>
                      <a:pt x="11013" y="15613"/>
                      <a:pt x="10912" y="15836"/>
                      <a:pt x="10792" y="16079"/>
                    </a:cubicBezTo>
                    <a:cubicBezTo>
                      <a:pt x="10652" y="16365"/>
                      <a:pt x="10528" y="16530"/>
                      <a:pt x="10476" y="16530"/>
                    </a:cubicBezTo>
                    <a:cubicBezTo>
                      <a:pt x="10445" y="16530"/>
                      <a:pt x="10440" y="16470"/>
                      <a:pt x="10473" y="16340"/>
                    </a:cubicBezTo>
                    <a:cubicBezTo>
                      <a:pt x="10574" y="15932"/>
                      <a:pt x="10779" y="15550"/>
                      <a:pt x="10890" y="15550"/>
                    </a:cubicBezTo>
                    <a:close/>
                    <a:moveTo>
                      <a:pt x="11213" y="15647"/>
                    </a:moveTo>
                    <a:cubicBezTo>
                      <a:pt x="11258" y="15647"/>
                      <a:pt x="11292" y="15690"/>
                      <a:pt x="11311" y="15780"/>
                    </a:cubicBezTo>
                    <a:cubicBezTo>
                      <a:pt x="11318" y="15815"/>
                      <a:pt x="11320" y="15833"/>
                      <a:pt x="11315" y="15833"/>
                    </a:cubicBezTo>
                    <a:cubicBezTo>
                      <a:pt x="11311" y="15833"/>
                      <a:pt x="11300" y="15815"/>
                      <a:pt x="11282" y="15779"/>
                    </a:cubicBezTo>
                    <a:cubicBezTo>
                      <a:pt x="11278" y="15771"/>
                      <a:pt x="11272" y="15767"/>
                      <a:pt x="11265" y="15767"/>
                    </a:cubicBezTo>
                    <a:cubicBezTo>
                      <a:pt x="11225" y="15767"/>
                      <a:pt x="11134" y="15902"/>
                      <a:pt x="11046" y="16105"/>
                    </a:cubicBezTo>
                    <a:cubicBezTo>
                      <a:pt x="10928" y="16371"/>
                      <a:pt x="10791" y="16546"/>
                      <a:pt x="10740" y="16546"/>
                    </a:cubicBezTo>
                    <a:cubicBezTo>
                      <a:pt x="10708" y="16546"/>
                      <a:pt x="10709" y="16479"/>
                      <a:pt x="10768" y="16325"/>
                    </a:cubicBezTo>
                    <a:cubicBezTo>
                      <a:pt x="10930" y="15898"/>
                      <a:pt x="11103" y="15647"/>
                      <a:pt x="11213" y="15647"/>
                    </a:cubicBezTo>
                    <a:close/>
                    <a:moveTo>
                      <a:pt x="11685" y="16229"/>
                    </a:moveTo>
                    <a:cubicBezTo>
                      <a:pt x="11695" y="16229"/>
                      <a:pt x="11709" y="16259"/>
                      <a:pt x="11723" y="16312"/>
                    </a:cubicBezTo>
                    <a:cubicBezTo>
                      <a:pt x="11744" y="16394"/>
                      <a:pt x="11717" y="16506"/>
                      <a:pt x="11663" y="16555"/>
                    </a:cubicBezTo>
                    <a:cubicBezTo>
                      <a:pt x="11630" y="16584"/>
                      <a:pt x="11609" y="16599"/>
                      <a:pt x="11599" y="16599"/>
                    </a:cubicBezTo>
                    <a:cubicBezTo>
                      <a:pt x="11583" y="16599"/>
                      <a:pt x="11589" y="16567"/>
                      <a:pt x="11613" y="16499"/>
                    </a:cubicBezTo>
                    <a:cubicBezTo>
                      <a:pt x="11641" y="16418"/>
                      <a:pt x="11669" y="16305"/>
                      <a:pt x="11675" y="16255"/>
                    </a:cubicBezTo>
                    <a:cubicBezTo>
                      <a:pt x="11677" y="16237"/>
                      <a:pt x="11680" y="16229"/>
                      <a:pt x="11685" y="16229"/>
                    </a:cubicBezTo>
                    <a:close/>
                    <a:moveTo>
                      <a:pt x="11645" y="15916"/>
                    </a:moveTo>
                    <a:cubicBezTo>
                      <a:pt x="11652" y="15916"/>
                      <a:pt x="11659" y="15919"/>
                      <a:pt x="11664" y="15924"/>
                    </a:cubicBezTo>
                    <a:cubicBezTo>
                      <a:pt x="11717" y="15978"/>
                      <a:pt x="11697" y="16111"/>
                      <a:pt x="11608" y="16307"/>
                    </a:cubicBezTo>
                    <a:cubicBezTo>
                      <a:pt x="11520" y="16499"/>
                      <a:pt x="11429" y="16613"/>
                      <a:pt x="11378" y="16613"/>
                    </a:cubicBezTo>
                    <a:cubicBezTo>
                      <a:pt x="11354" y="16613"/>
                      <a:pt x="11339" y="16586"/>
                      <a:pt x="11339" y="16527"/>
                    </a:cubicBezTo>
                    <a:cubicBezTo>
                      <a:pt x="11339" y="16330"/>
                      <a:pt x="11554" y="15916"/>
                      <a:pt x="11645" y="15916"/>
                    </a:cubicBezTo>
                    <a:close/>
                    <a:moveTo>
                      <a:pt x="4349" y="16038"/>
                    </a:moveTo>
                    <a:cubicBezTo>
                      <a:pt x="4388" y="16038"/>
                      <a:pt x="4414" y="16065"/>
                      <a:pt x="4412" y="16103"/>
                    </a:cubicBezTo>
                    <a:cubicBezTo>
                      <a:pt x="4407" y="16194"/>
                      <a:pt x="4139" y="16667"/>
                      <a:pt x="4098" y="16667"/>
                    </a:cubicBezTo>
                    <a:cubicBezTo>
                      <a:pt x="4095" y="16667"/>
                      <a:pt x="4093" y="16664"/>
                      <a:pt x="4093" y="16658"/>
                    </a:cubicBezTo>
                    <a:cubicBezTo>
                      <a:pt x="4086" y="16519"/>
                      <a:pt x="4287" y="16038"/>
                      <a:pt x="4349" y="16038"/>
                    </a:cubicBezTo>
                    <a:close/>
                    <a:moveTo>
                      <a:pt x="12671" y="12645"/>
                    </a:moveTo>
                    <a:cubicBezTo>
                      <a:pt x="12710" y="12645"/>
                      <a:pt x="12757" y="12657"/>
                      <a:pt x="12819" y="12665"/>
                    </a:cubicBezTo>
                    <a:cubicBezTo>
                      <a:pt x="12965" y="12686"/>
                      <a:pt x="13361" y="12736"/>
                      <a:pt x="13687" y="12779"/>
                    </a:cubicBezTo>
                    <a:cubicBezTo>
                      <a:pt x="14012" y="12821"/>
                      <a:pt x="14300" y="12870"/>
                      <a:pt x="14318" y="12889"/>
                    </a:cubicBezTo>
                    <a:cubicBezTo>
                      <a:pt x="14338" y="12904"/>
                      <a:pt x="14151" y="13774"/>
                      <a:pt x="13904" y="14825"/>
                    </a:cubicBezTo>
                    <a:cubicBezTo>
                      <a:pt x="13656" y="15876"/>
                      <a:pt x="13456" y="16741"/>
                      <a:pt x="13456" y="16755"/>
                    </a:cubicBezTo>
                    <a:cubicBezTo>
                      <a:pt x="13456" y="16768"/>
                      <a:pt x="13398" y="16775"/>
                      <a:pt x="13306" y="16775"/>
                    </a:cubicBezTo>
                    <a:cubicBezTo>
                      <a:pt x="13140" y="16775"/>
                      <a:pt x="12861" y="16754"/>
                      <a:pt x="12609" y="16719"/>
                    </a:cubicBezTo>
                    <a:cubicBezTo>
                      <a:pt x="12405" y="16691"/>
                      <a:pt x="12235" y="16621"/>
                      <a:pt x="12235" y="16567"/>
                    </a:cubicBezTo>
                    <a:cubicBezTo>
                      <a:pt x="12235" y="16440"/>
                      <a:pt x="12763" y="15134"/>
                      <a:pt x="13013" y="14638"/>
                    </a:cubicBezTo>
                    <a:cubicBezTo>
                      <a:pt x="13120" y="14425"/>
                      <a:pt x="13182" y="14246"/>
                      <a:pt x="13146" y="14246"/>
                    </a:cubicBezTo>
                    <a:cubicBezTo>
                      <a:pt x="13111" y="14246"/>
                      <a:pt x="12930" y="14604"/>
                      <a:pt x="12747" y="15036"/>
                    </a:cubicBezTo>
                    <a:cubicBezTo>
                      <a:pt x="12320" y="16052"/>
                      <a:pt x="12208" y="16325"/>
                      <a:pt x="12175" y="16325"/>
                    </a:cubicBezTo>
                    <a:cubicBezTo>
                      <a:pt x="12162" y="16325"/>
                      <a:pt x="12162" y="16278"/>
                      <a:pt x="12160" y="16218"/>
                    </a:cubicBezTo>
                    <a:cubicBezTo>
                      <a:pt x="12152" y="15966"/>
                      <a:pt x="11950" y="15587"/>
                      <a:pt x="11754" y="15447"/>
                    </a:cubicBezTo>
                    <a:cubicBezTo>
                      <a:pt x="11594" y="15335"/>
                      <a:pt x="11600" y="15308"/>
                      <a:pt x="11985" y="14199"/>
                    </a:cubicBezTo>
                    <a:cubicBezTo>
                      <a:pt x="12463" y="12834"/>
                      <a:pt x="12513" y="12645"/>
                      <a:pt x="12671" y="12645"/>
                    </a:cubicBezTo>
                    <a:close/>
                    <a:moveTo>
                      <a:pt x="4541" y="16061"/>
                    </a:moveTo>
                    <a:cubicBezTo>
                      <a:pt x="4543" y="16061"/>
                      <a:pt x="4544" y="16062"/>
                      <a:pt x="4546" y="16063"/>
                    </a:cubicBezTo>
                    <a:cubicBezTo>
                      <a:pt x="4563" y="16082"/>
                      <a:pt x="4497" y="16307"/>
                      <a:pt x="4400" y="16567"/>
                    </a:cubicBezTo>
                    <a:cubicBezTo>
                      <a:pt x="4313" y="16797"/>
                      <a:pt x="4230" y="16959"/>
                      <a:pt x="4200" y="16959"/>
                    </a:cubicBezTo>
                    <a:cubicBezTo>
                      <a:pt x="4196" y="16959"/>
                      <a:pt x="4194" y="16956"/>
                      <a:pt x="4192" y="16950"/>
                    </a:cubicBezTo>
                    <a:cubicBezTo>
                      <a:pt x="4159" y="16856"/>
                      <a:pt x="4474" y="16061"/>
                      <a:pt x="4541" y="16061"/>
                    </a:cubicBezTo>
                    <a:close/>
                    <a:moveTo>
                      <a:pt x="5076" y="16120"/>
                    </a:moveTo>
                    <a:cubicBezTo>
                      <a:pt x="5105" y="16120"/>
                      <a:pt x="5021" y="16324"/>
                      <a:pt x="4888" y="16567"/>
                    </a:cubicBezTo>
                    <a:cubicBezTo>
                      <a:pt x="4755" y="16812"/>
                      <a:pt x="4629" y="17015"/>
                      <a:pt x="4610" y="17015"/>
                    </a:cubicBezTo>
                    <a:cubicBezTo>
                      <a:pt x="4594" y="17015"/>
                      <a:pt x="4677" y="16812"/>
                      <a:pt x="4797" y="16567"/>
                    </a:cubicBezTo>
                    <a:cubicBezTo>
                      <a:pt x="4918" y="16324"/>
                      <a:pt x="5043" y="16120"/>
                      <a:pt x="5076" y="16120"/>
                    </a:cubicBezTo>
                    <a:close/>
                    <a:moveTo>
                      <a:pt x="8350" y="16366"/>
                    </a:moveTo>
                    <a:cubicBezTo>
                      <a:pt x="8381" y="16366"/>
                      <a:pt x="8326" y="16527"/>
                      <a:pt x="8227" y="16732"/>
                    </a:cubicBezTo>
                    <a:cubicBezTo>
                      <a:pt x="8134" y="16927"/>
                      <a:pt x="8046" y="17075"/>
                      <a:pt x="8026" y="17075"/>
                    </a:cubicBezTo>
                    <a:cubicBezTo>
                      <a:pt x="8025" y="17075"/>
                      <a:pt x="8025" y="17075"/>
                      <a:pt x="8024" y="17074"/>
                    </a:cubicBezTo>
                    <a:cubicBezTo>
                      <a:pt x="7979" y="17029"/>
                      <a:pt x="8285" y="16367"/>
                      <a:pt x="8350" y="16366"/>
                    </a:cubicBezTo>
                    <a:close/>
                    <a:moveTo>
                      <a:pt x="14708" y="12878"/>
                    </a:moveTo>
                    <a:cubicBezTo>
                      <a:pt x="14741" y="12878"/>
                      <a:pt x="14778" y="12882"/>
                      <a:pt x="14820" y="12890"/>
                    </a:cubicBezTo>
                    <a:cubicBezTo>
                      <a:pt x="14944" y="12916"/>
                      <a:pt x="15288" y="12960"/>
                      <a:pt x="15589" y="12988"/>
                    </a:cubicBezTo>
                    <a:cubicBezTo>
                      <a:pt x="16176" y="13044"/>
                      <a:pt x="16164" y="13021"/>
                      <a:pt x="15849" y="13515"/>
                    </a:cubicBezTo>
                    <a:cubicBezTo>
                      <a:pt x="15826" y="13552"/>
                      <a:pt x="15821" y="13570"/>
                      <a:pt x="15830" y="13570"/>
                    </a:cubicBezTo>
                    <a:cubicBezTo>
                      <a:pt x="15849" y="13570"/>
                      <a:pt x="15924" y="13504"/>
                      <a:pt x="16035" y="13388"/>
                    </a:cubicBezTo>
                    <a:cubicBezTo>
                      <a:pt x="16257" y="13154"/>
                      <a:pt x="16339" y="13087"/>
                      <a:pt x="16493" y="13087"/>
                    </a:cubicBezTo>
                    <a:cubicBezTo>
                      <a:pt x="16538" y="13087"/>
                      <a:pt x="16588" y="13092"/>
                      <a:pt x="16650" y="13101"/>
                    </a:cubicBezTo>
                    <a:lnTo>
                      <a:pt x="16951" y="13146"/>
                    </a:lnTo>
                    <a:lnTo>
                      <a:pt x="16215" y="14193"/>
                    </a:lnTo>
                    <a:cubicBezTo>
                      <a:pt x="15807" y="14772"/>
                      <a:pt x="15494" y="15254"/>
                      <a:pt x="15514" y="15273"/>
                    </a:cubicBezTo>
                    <a:cubicBezTo>
                      <a:pt x="15514" y="15273"/>
                      <a:pt x="15515" y="15274"/>
                      <a:pt x="15515" y="15274"/>
                    </a:cubicBezTo>
                    <a:cubicBezTo>
                      <a:pt x="15547" y="15274"/>
                      <a:pt x="15902" y="14797"/>
                      <a:pt x="16313" y="14206"/>
                    </a:cubicBezTo>
                    <a:cubicBezTo>
                      <a:pt x="16747" y="13581"/>
                      <a:pt x="17127" y="13111"/>
                      <a:pt x="17199" y="13111"/>
                    </a:cubicBezTo>
                    <a:cubicBezTo>
                      <a:pt x="17200" y="13111"/>
                      <a:pt x="17200" y="13111"/>
                      <a:pt x="17200" y="13111"/>
                    </a:cubicBezTo>
                    <a:cubicBezTo>
                      <a:pt x="17271" y="13113"/>
                      <a:pt x="17465" y="13142"/>
                      <a:pt x="17637" y="13171"/>
                    </a:cubicBezTo>
                    <a:lnTo>
                      <a:pt x="17946" y="13228"/>
                    </a:lnTo>
                    <a:lnTo>
                      <a:pt x="17082" y="14439"/>
                    </a:lnTo>
                    <a:cubicBezTo>
                      <a:pt x="16605" y="15107"/>
                      <a:pt x="16233" y="15665"/>
                      <a:pt x="16251" y="15685"/>
                    </a:cubicBezTo>
                    <a:cubicBezTo>
                      <a:pt x="16251" y="15685"/>
                      <a:pt x="16251" y="15685"/>
                      <a:pt x="16252" y="15685"/>
                    </a:cubicBezTo>
                    <a:cubicBezTo>
                      <a:pt x="16284" y="15685"/>
                      <a:pt x="16692" y="15135"/>
                      <a:pt x="17172" y="14447"/>
                    </a:cubicBezTo>
                    <a:lnTo>
                      <a:pt x="18060" y="13171"/>
                    </a:lnTo>
                    <a:lnTo>
                      <a:pt x="18417" y="13219"/>
                    </a:lnTo>
                    <a:cubicBezTo>
                      <a:pt x="18613" y="13246"/>
                      <a:pt x="18897" y="13345"/>
                      <a:pt x="19044" y="13436"/>
                    </a:cubicBezTo>
                    <a:lnTo>
                      <a:pt x="19313" y="13603"/>
                    </a:lnTo>
                    <a:lnTo>
                      <a:pt x="19277" y="14189"/>
                    </a:lnTo>
                    <a:cubicBezTo>
                      <a:pt x="19245" y="14710"/>
                      <a:pt x="19215" y="14794"/>
                      <a:pt x="19019" y="14936"/>
                    </a:cubicBezTo>
                    <a:cubicBezTo>
                      <a:pt x="18359" y="15419"/>
                      <a:pt x="18236" y="15710"/>
                      <a:pt x="18464" y="16251"/>
                    </a:cubicBezTo>
                    <a:cubicBezTo>
                      <a:pt x="18584" y="16535"/>
                      <a:pt x="18581" y="16551"/>
                      <a:pt x="18347" y="16836"/>
                    </a:cubicBezTo>
                    <a:cubicBezTo>
                      <a:pt x="18162" y="17063"/>
                      <a:pt x="18108" y="17114"/>
                      <a:pt x="17843" y="17114"/>
                    </a:cubicBezTo>
                    <a:cubicBezTo>
                      <a:pt x="17776" y="17114"/>
                      <a:pt x="17694" y="17111"/>
                      <a:pt x="17593" y="17106"/>
                    </a:cubicBezTo>
                    <a:cubicBezTo>
                      <a:pt x="17307" y="17093"/>
                      <a:pt x="17065" y="17068"/>
                      <a:pt x="17049" y="17049"/>
                    </a:cubicBezTo>
                    <a:cubicBezTo>
                      <a:pt x="17030" y="17033"/>
                      <a:pt x="17125" y="16879"/>
                      <a:pt x="17256" y="16715"/>
                    </a:cubicBezTo>
                    <a:cubicBezTo>
                      <a:pt x="17905" y="15899"/>
                      <a:pt x="19251" y="14071"/>
                      <a:pt x="19223" y="14043"/>
                    </a:cubicBezTo>
                    <a:cubicBezTo>
                      <a:pt x="19223" y="14043"/>
                      <a:pt x="19223" y="14042"/>
                      <a:pt x="19222" y="14042"/>
                    </a:cubicBezTo>
                    <a:cubicBezTo>
                      <a:pt x="19190" y="14042"/>
                      <a:pt x="18669" y="14703"/>
                      <a:pt x="18059" y="15514"/>
                    </a:cubicBezTo>
                    <a:cubicBezTo>
                      <a:pt x="16978" y="16947"/>
                      <a:pt x="16913" y="17015"/>
                      <a:pt x="16649" y="17015"/>
                    </a:cubicBezTo>
                    <a:cubicBezTo>
                      <a:pt x="16494" y="17015"/>
                      <a:pt x="16384" y="16987"/>
                      <a:pt x="16400" y="16951"/>
                    </a:cubicBezTo>
                    <a:cubicBezTo>
                      <a:pt x="16415" y="16915"/>
                      <a:pt x="16971" y="16109"/>
                      <a:pt x="17639" y="15155"/>
                    </a:cubicBezTo>
                    <a:cubicBezTo>
                      <a:pt x="18306" y="14203"/>
                      <a:pt x="18835" y="13409"/>
                      <a:pt x="18821" y="13392"/>
                    </a:cubicBezTo>
                    <a:cubicBezTo>
                      <a:pt x="18821" y="13391"/>
                      <a:pt x="18820" y="13391"/>
                      <a:pt x="18820" y="13391"/>
                    </a:cubicBezTo>
                    <a:cubicBezTo>
                      <a:pt x="18792" y="13391"/>
                      <a:pt x="18225" y="14174"/>
                      <a:pt x="17545" y="15147"/>
                    </a:cubicBezTo>
                    <a:cubicBezTo>
                      <a:pt x="16858" y="16133"/>
                      <a:pt x="16273" y="16947"/>
                      <a:pt x="16241" y="16962"/>
                    </a:cubicBezTo>
                    <a:cubicBezTo>
                      <a:pt x="16228" y="16968"/>
                      <a:pt x="16183" y="16971"/>
                      <a:pt x="16113" y="16971"/>
                    </a:cubicBezTo>
                    <a:cubicBezTo>
                      <a:pt x="15590" y="16971"/>
                      <a:pt x="13701" y="16812"/>
                      <a:pt x="13701" y="16757"/>
                    </a:cubicBezTo>
                    <a:cubicBezTo>
                      <a:pt x="13701" y="16670"/>
                      <a:pt x="14506" y="13091"/>
                      <a:pt x="14558" y="12953"/>
                    </a:cubicBezTo>
                    <a:cubicBezTo>
                      <a:pt x="14576" y="12903"/>
                      <a:pt x="14628" y="12878"/>
                      <a:pt x="14708" y="12878"/>
                    </a:cubicBezTo>
                    <a:close/>
                    <a:moveTo>
                      <a:pt x="20756" y="13350"/>
                    </a:moveTo>
                    <a:cubicBezTo>
                      <a:pt x="20769" y="13350"/>
                      <a:pt x="20777" y="13469"/>
                      <a:pt x="20773" y="13614"/>
                    </a:cubicBezTo>
                    <a:cubicBezTo>
                      <a:pt x="20769" y="13728"/>
                      <a:pt x="20757" y="13798"/>
                      <a:pt x="20743" y="13798"/>
                    </a:cubicBezTo>
                    <a:cubicBezTo>
                      <a:pt x="20739" y="13798"/>
                      <a:pt x="20734" y="13793"/>
                      <a:pt x="20730" y="13781"/>
                    </a:cubicBezTo>
                    <a:cubicBezTo>
                      <a:pt x="20715" y="13736"/>
                      <a:pt x="20684" y="13716"/>
                      <a:pt x="20652" y="13716"/>
                    </a:cubicBezTo>
                    <a:cubicBezTo>
                      <a:pt x="20600" y="13716"/>
                      <a:pt x="20546" y="13767"/>
                      <a:pt x="20546" y="13846"/>
                    </a:cubicBezTo>
                    <a:cubicBezTo>
                      <a:pt x="20544" y="13875"/>
                      <a:pt x="20560" y="13890"/>
                      <a:pt x="20584" y="13890"/>
                    </a:cubicBezTo>
                    <a:cubicBezTo>
                      <a:pt x="20598" y="13890"/>
                      <a:pt x="20615" y="13885"/>
                      <a:pt x="20634" y="13873"/>
                    </a:cubicBezTo>
                    <a:cubicBezTo>
                      <a:pt x="20658" y="13858"/>
                      <a:pt x="20679" y="13843"/>
                      <a:pt x="20689" y="13843"/>
                    </a:cubicBezTo>
                    <a:cubicBezTo>
                      <a:pt x="20725" y="13843"/>
                      <a:pt x="20620" y="14045"/>
                      <a:pt x="20035" y="15201"/>
                    </a:cubicBezTo>
                    <a:cubicBezTo>
                      <a:pt x="19690" y="15884"/>
                      <a:pt x="19405" y="16493"/>
                      <a:pt x="19405" y="16549"/>
                    </a:cubicBezTo>
                    <a:cubicBezTo>
                      <a:pt x="19405" y="16551"/>
                      <a:pt x="19406" y="16552"/>
                      <a:pt x="19407" y="16552"/>
                    </a:cubicBezTo>
                    <a:cubicBezTo>
                      <a:pt x="19434" y="16552"/>
                      <a:pt x="19787" y="15900"/>
                      <a:pt x="20211" y="15062"/>
                    </a:cubicBezTo>
                    <a:cubicBezTo>
                      <a:pt x="20744" y="14011"/>
                      <a:pt x="21067" y="13464"/>
                      <a:pt x="21161" y="13445"/>
                    </a:cubicBezTo>
                    <a:cubicBezTo>
                      <a:pt x="21179" y="13442"/>
                      <a:pt x="21194" y="13440"/>
                      <a:pt x="21206" y="13440"/>
                    </a:cubicBezTo>
                    <a:cubicBezTo>
                      <a:pt x="21278" y="13440"/>
                      <a:pt x="21248" y="13510"/>
                      <a:pt x="21094" y="13774"/>
                    </a:cubicBezTo>
                    <a:cubicBezTo>
                      <a:pt x="20788" y="14296"/>
                      <a:pt x="19484" y="16899"/>
                      <a:pt x="19485" y="16983"/>
                    </a:cubicBezTo>
                    <a:cubicBezTo>
                      <a:pt x="19485" y="16984"/>
                      <a:pt x="19486" y="16985"/>
                      <a:pt x="19486" y="16985"/>
                    </a:cubicBezTo>
                    <a:cubicBezTo>
                      <a:pt x="19508" y="16985"/>
                      <a:pt x="19917" y="16227"/>
                      <a:pt x="20412" y="15265"/>
                    </a:cubicBezTo>
                    <a:cubicBezTo>
                      <a:pt x="21248" y="13644"/>
                      <a:pt x="21357" y="13472"/>
                      <a:pt x="21557" y="13449"/>
                    </a:cubicBezTo>
                    <a:lnTo>
                      <a:pt x="21776" y="13424"/>
                    </a:lnTo>
                    <a:lnTo>
                      <a:pt x="21573" y="13824"/>
                    </a:lnTo>
                    <a:cubicBezTo>
                      <a:pt x="21371" y="14222"/>
                      <a:pt x="19743" y="17106"/>
                      <a:pt x="19682" y="17171"/>
                    </a:cubicBezTo>
                    <a:cubicBezTo>
                      <a:pt x="19679" y="17174"/>
                      <a:pt x="19675" y="17176"/>
                      <a:pt x="19669" y="17176"/>
                    </a:cubicBezTo>
                    <a:cubicBezTo>
                      <a:pt x="19578" y="17176"/>
                      <a:pt x="19162" y="16740"/>
                      <a:pt x="19162" y="16633"/>
                    </a:cubicBezTo>
                    <a:cubicBezTo>
                      <a:pt x="19162" y="16486"/>
                      <a:pt x="19751" y="15321"/>
                      <a:pt x="20191" y="14596"/>
                    </a:cubicBezTo>
                    <a:cubicBezTo>
                      <a:pt x="20474" y="14130"/>
                      <a:pt x="20574" y="13942"/>
                      <a:pt x="20525" y="13942"/>
                    </a:cubicBezTo>
                    <a:cubicBezTo>
                      <a:pt x="20507" y="13942"/>
                      <a:pt x="20470" y="13966"/>
                      <a:pt x="20415" y="14012"/>
                    </a:cubicBezTo>
                    <a:cubicBezTo>
                      <a:pt x="20371" y="14048"/>
                      <a:pt x="20343" y="14068"/>
                      <a:pt x="20331" y="14068"/>
                    </a:cubicBezTo>
                    <a:cubicBezTo>
                      <a:pt x="20309" y="14068"/>
                      <a:pt x="20338" y="14002"/>
                      <a:pt x="20420" y="13840"/>
                    </a:cubicBezTo>
                    <a:cubicBezTo>
                      <a:pt x="20563" y="13553"/>
                      <a:pt x="20704" y="13350"/>
                      <a:pt x="20756" y="13350"/>
                    </a:cubicBezTo>
                    <a:close/>
                    <a:moveTo>
                      <a:pt x="18606" y="16703"/>
                    </a:moveTo>
                    <a:cubicBezTo>
                      <a:pt x="18653" y="16703"/>
                      <a:pt x="18695" y="16754"/>
                      <a:pt x="18749" y="16854"/>
                    </a:cubicBezTo>
                    <a:cubicBezTo>
                      <a:pt x="18865" y="17073"/>
                      <a:pt x="18783" y="17180"/>
                      <a:pt x="18500" y="17180"/>
                    </a:cubicBezTo>
                    <a:cubicBezTo>
                      <a:pt x="18222" y="17180"/>
                      <a:pt x="18214" y="17156"/>
                      <a:pt x="18402" y="16894"/>
                    </a:cubicBezTo>
                    <a:cubicBezTo>
                      <a:pt x="18494" y="16765"/>
                      <a:pt x="18554" y="16703"/>
                      <a:pt x="18606" y="16703"/>
                    </a:cubicBezTo>
                    <a:close/>
                    <a:moveTo>
                      <a:pt x="4789" y="16120"/>
                    </a:moveTo>
                    <a:cubicBezTo>
                      <a:pt x="4855" y="16120"/>
                      <a:pt x="4903" y="16138"/>
                      <a:pt x="4903" y="16160"/>
                    </a:cubicBezTo>
                    <a:cubicBezTo>
                      <a:pt x="4903" y="16274"/>
                      <a:pt x="4337" y="17311"/>
                      <a:pt x="4279" y="17311"/>
                    </a:cubicBezTo>
                    <a:cubicBezTo>
                      <a:pt x="4278" y="17311"/>
                      <a:pt x="4277" y="17310"/>
                      <a:pt x="4276" y="17310"/>
                    </a:cubicBezTo>
                    <a:cubicBezTo>
                      <a:pt x="4190" y="17224"/>
                      <a:pt x="4668" y="16120"/>
                      <a:pt x="4789" y="16120"/>
                    </a:cubicBezTo>
                    <a:close/>
                    <a:moveTo>
                      <a:pt x="21979" y="13476"/>
                    </a:moveTo>
                    <a:cubicBezTo>
                      <a:pt x="22025" y="13476"/>
                      <a:pt x="22049" y="13545"/>
                      <a:pt x="22058" y="13674"/>
                    </a:cubicBezTo>
                    <a:cubicBezTo>
                      <a:pt x="22064" y="13751"/>
                      <a:pt x="22043" y="13814"/>
                      <a:pt x="22011" y="13814"/>
                    </a:cubicBezTo>
                    <a:cubicBezTo>
                      <a:pt x="22009" y="13814"/>
                      <a:pt x="22007" y="13813"/>
                      <a:pt x="22005" y="13813"/>
                    </a:cubicBezTo>
                    <a:cubicBezTo>
                      <a:pt x="22004" y="13813"/>
                      <a:pt x="22004" y="13813"/>
                      <a:pt x="22004" y="13813"/>
                    </a:cubicBezTo>
                    <a:cubicBezTo>
                      <a:pt x="21928" y="13813"/>
                      <a:pt x="20769" y="15551"/>
                      <a:pt x="20815" y="15598"/>
                    </a:cubicBezTo>
                    <a:cubicBezTo>
                      <a:pt x="20815" y="15599"/>
                      <a:pt x="20816" y="15599"/>
                      <a:pt x="20817" y="15599"/>
                    </a:cubicBezTo>
                    <a:cubicBezTo>
                      <a:pt x="20846" y="15599"/>
                      <a:pt x="21029" y="15343"/>
                      <a:pt x="21237" y="15011"/>
                    </a:cubicBezTo>
                    <a:cubicBezTo>
                      <a:pt x="21490" y="14612"/>
                      <a:pt x="21623" y="14429"/>
                      <a:pt x="21648" y="14429"/>
                    </a:cubicBezTo>
                    <a:cubicBezTo>
                      <a:pt x="21693" y="14429"/>
                      <a:pt x="21420" y="14973"/>
                      <a:pt x="20895" y="15891"/>
                    </a:cubicBezTo>
                    <a:cubicBezTo>
                      <a:pt x="20276" y="16974"/>
                      <a:pt x="20047" y="17306"/>
                      <a:pt x="19911" y="17326"/>
                    </a:cubicBezTo>
                    <a:cubicBezTo>
                      <a:pt x="19883" y="17329"/>
                      <a:pt x="19857" y="17331"/>
                      <a:pt x="19834" y="17331"/>
                    </a:cubicBezTo>
                    <a:cubicBezTo>
                      <a:pt x="19774" y="17331"/>
                      <a:pt x="19731" y="17320"/>
                      <a:pt x="19731" y="17300"/>
                    </a:cubicBezTo>
                    <a:cubicBezTo>
                      <a:pt x="19731" y="17274"/>
                      <a:pt x="19933" y="16962"/>
                      <a:pt x="20182" y="16604"/>
                    </a:cubicBezTo>
                    <a:cubicBezTo>
                      <a:pt x="20432" y="16247"/>
                      <a:pt x="20610" y="15922"/>
                      <a:pt x="20585" y="15876"/>
                    </a:cubicBezTo>
                    <a:cubicBezTo>
                      <a:pt x="20561" y="15837"/>
                      <a:pt x="20571" y="15812"/>
                      <a:pt x="20609" y="15812"/>
                    </a:cubicBezTo>
                    <a:cubicBezTo>
                      <a:pt x="20616" y="15812"/>
                      <a:pt x="20625" y="15813"/>
                      <a:pt x="20634" y="15815"/>
                    </a:cubicBezTo>
                    <a:cubicBezTo>
                      <a:pt x="20640" y="15816"/>
                      <a:pt x="20646" y="15816"/>
                      <a:pt x="20652" y="15816"/>
                    </a:cubicBezTo>
                    <a:cubicBezTo>
                      <a:pt x="20701" y="15816"/>
                      <a:pt x="20751" y="15778"/>
                      <a:pt x="20772" y="15721"/>
                    </a:cubicBezTo>
                    <a:cubicBezTo>
                      <a:pt x="20790" y="15670"/>
                      <a:pt x="20790" y="15646"/>
                      <a:pt x="20769" y="15646"/>
                    </a:cubicBezTo>
                    <a:cubicBezTo>
                      <a:pt x="20756" y="15646"/>
                      <a:pt x="20734" y="15656"/>
                      <a:pt x="20704" y="15676"/>
                    </a:cubicBezTo>
                    <a:cubicBezTo>
                      <a:pt x="20697" y="15680"/>
                      <a:pt x="20692" y="15681"/>
                      <a:pt x="20688" y="15681"/>
                    </a:cubicBezTo>
                    <a:cubicBezTo>
                      <a:pt x="20654" y="15681"/>
                      <a:pt x="20701" y="15555"/>
                      <a:pt x="20802" y="15381"/>
                    </a:cubicBezTo>
                    <a:cubicBezTo>
                      <a:pt x="20917" y="15178"/>
                      <a:pt x="21149" y="14766"/>
                      <a:pt x="21323" y="14448"/>
                    </a:cubicBezTo>
                    <a:cubicBezTo>
                      <a:pt x="21691" y="13773"/>
                      <a:pt x="21884" y="13476"/>
                      <a:pt x="21979" y="13476"/>
                    </a:cubicBezTo>
                    <a:close/>
                    <a:moveTo>
                      <a:pt x="22461" y="13515"/>
                    </a:moveTo>
                    <a:cubicBezTo>
                      <a:pt x="22558" y="13515"/>
                      <a:pt x="22548" y="13579"/>
                      <a:pt x="22407" y="13857"/>
                    </a:cubicBezTo>
                    <a:cubicBezTo>
                      <a:pt x="21779" y="15102"/>
                      <a:pt x="20428" y="17426"/>
                      <a:pt x="20332" y="17426"/>
                    </a:cubicBezTo>
                    <a:cubicBezTo>
                      <a:pt x="20266" y="17426"/>
                      <a:pt x="20217" y="17390"/>
                      <a:pt x="20217" y="17343"/>
                    </a:cubicBezTo>
                    <a:cubicBezTo>
                      <a:pt x="20217" y="17276"/>
                      <a:pt x="21164" y="15569"/>
                      <a:pt x="22146" y="13857"/>
                    </a:cubicBezTo>
                    <a:cubicBezTo>
                      <a:pt x="22253" y="13670"/>
                      <a:pt x="22396" y="13515"/>
                      <a:pt x="22461" y="13515"/>
                    </a:cubicBezTo>
                    <a:close/>
                    <a:moveTo>
                      <a:pt x="22771" y="13530"/>
                    </a:moveTo>
                    <a:cubicBezTo>
                      <a:pt x="22804" y="13530"/>
                      <a:pt x="22841" y="13553"/>
                      <a:pt x="22893" y="13585"/>
                    </a:cubicBezTo>
                    <a:cubicBezTo>
                      <a:pt x="23020" y="13666"/>
                      <a:pt x="22759" y="14186"/>
                      <a:pt x="22077" y="15204"/>
                    </a:cubicBezTo>
                    <a:cubicBezTo>
                      <a:pt x="21856" y="15527"/>
                      <a:pt x="21698" y="15831"/>
                      <a:pt x="21725" y="15876"/>
                    </a:cubicBezTo>
                    <a:cubicBezTo>
                      <a:pt x="21750" y="15915"/>
                      <a:pt x="21746" y="15939"/>
                      <a:pt x="21717" y="15939"/>
                    </a:cubicBezTo>
                    <a:cubicBezTo>
                      <a:pt x="21710" y="15939"/>
                      <a:pt x="21702" y="15937"/>
                      <a:pt x="21693" y="15935"/>
                    </a:cubicBezTo>
                    <a:cubicBezTo>
                      <a:pt x="21692" y="15935"/>
                      <a:pt x="21692" y="15935"/>
                      <a:pt x="21691" y="15935"/>
                    </a:cubicBezTo>
                    <a:cubicBezTo>
                      <a:pt x="21614" y="15935"/>
                      <a:pt x="20954" y="16732"/>
                      <a:pt x="20954" y="16828"/>
                    </a:cubicBezTo>
                    <a:cubicBezTo>
                      <a:pt x="20954" y="16847"/>
                      <a:pt x="20959" y="16856"/>
                      <a:pt x="20968" y="16856"/>
                    </a:cubicBezTo>
                    <a:cubicBezTo>
                      <a:pt x="21005" y="16856"/>
                      <a:pt x="21107" y="16735"/>
                      <a:pt x="21285" y="16487"/>
                    </a:cubicBezTo>
                    <a:cubicBezTo>
                      <a:pt x="21423" y="16295"/>
                      <a:pt x="21548" y="16152"/>
                      <a:pt x="21576" y="16152"/>
                    </a:cubicBezTo>
                    <a:cubicBezTo>
                      <a:pt x="21577" y="16152"/>
                      <a:pt x="21578" y="16152"/>
                      <a:pt x="21579" y="16153"/>
                    </a:cubicBezTo>
                    <a:cubicBezTo>
                      <a:pt x="21598" y="16172"/>
                      <a:pt x="21456" y="16463"/>
                      <a:pt x="21262" y="16806"/>
                    </a:cubicBezTo>
                    <a:cubicBezTo>
                      <a:pt x="21037" y="17205"/>
                      <a:pt x="20860" y="17426"/>
                      <a:pt x="20766" y="17426"/>
                    </a:cubicBezTo>
                    <a:cubicBezTo>
                      <a:pt x="20581" y="17426"/>
                      <a:pt x="20587" y="17323"/>
                      <a:pt x="20782" y="17148"/>
                    </a:cubicBezTo>
                    <a:cubicBezTo>
                      <a:pt x="20871" y="17068"/>
                      <a:pt x="20940" y="16939"/>
                      <a:pt x="20934" y="16864"/>
                    </a:cubicBezTo>
                    <a:cubicBezTo>
                      <a:pt x="20927" y="16788"/>
                      <a:pt x="21197" y="16232"/>
                      <a:pt x="21537" y="15630"/>
                    </a:cubicBezTo>
                    <a:cubicBezTo>
                      <a:pt x="21874" y="15027"/>
                      <a:pt x="22275" y="14304"/>
                      <a:pt x="22427" y="14023"/>
                    </a:cubicBezTo>
                    <a:cubicBezTo>
                      <a:pt x="22628" y="13648"/>
                      <a:pt x="22693" y="13530"/>
                      <a:pt x="22771" y="13530"/>
                    </a:cubicBezTo>
                    <a:close/>
                    <a:moveTo>
                      <a:pt x="1093" y="15729"/>
                    </a:moveTo>
                    <a:cubicBezTo>
                      <a:pt x="1116" y="15729"/>
                      <a:pt x="1143" y="15736"/>
                      <a:pt x="1178" y="15745"/>
                    </a:cubicBezTo>
                    <a:cubicBezTo>
                      <a:pt x="1276" y="15772"/>
                      <a:pt x="1428" y="15795"/>
                      <a:pt x="1506" y="15795"/>
                    </a:cubicBezTo>
                    <a:cubicBezTo>
                      <a:pt x="1596" y="15795"/>
                      <a:pt x="1630" y="15828"/>
                      <a:pt x="1596" y="15883"/>
                    </a:cubicBezTo>
                    <a:cubicBezTo>
                      <a:pt x="1565" y="15931"/>
                      <a:pt x="1418" y="16311"/>
                      <a:pt x="1271" y="16719"/>
                    </a:cubicBezTo>
                    <a:lnTo>
                      <a:pt x="1002" y="17463"/>
                    </a:lnTo>
                    <a:lnTo>
                      <a:pt x="998" y="16580"/>
                    </a:lnTo>
                    <a:cubicBezTo>
                      <a:pt x="994" y="15865"/>
                      <a:pt x="995" y="15729"/>
                      <a:pt x="1093" y="15729"/>
                    </a:cubicBezTo>
                    <a:close/>
                    <a:moveTo>
                      <a:pt x="23094" y="13609"/>
                    </a:moveTo>
                    <a:cubicBezTo>
                      <a:pt x="23143" y="13609"/>
                      <a:pt x="23229" y="13816"/>
                      <a:pt x="23230" y="13996"/>
                    </a:cubicBezTo>
                    <a:cubicBezTo>
                      <a:pt x="23231" y="14183"/>
                      <a:pt x="22707" y="15233"/>
                      <a:pt x="21829" y="16797"/>
                    </a:cubicBezTo>
                    <a:cubicBezTo>
                      <a:pt x="21499" y="17383"/>
                      <a:pt x="21398" y="17505"/>
                      <a:pt x="21232" y="17505"/>
                    </a:cubicBezTo>
                    <a:cubicBezTo>
                      <a:pt x="21127" y="17505"/>
                      <a:pt x="21034" y="17481"/>
                      <a:pt x="21034" y="17451"/>
                    </a:cubicBezTo>
                    <a:cubicBezTo>
                      <a:pt x="21034" y="17423"/>
                      <a:pt x="21181" y="17132"/>
                      <a:pt x="21363" y="16797"/>
                    </a:cubicBezTo>
                    <a:cubicBezTo>
                      <a:pt x="21545" y="16463"/>
                      <a:pt x="21666" y="16156"/>
                      <a:pt x="21636" y="16105"/>
                    </a:cubicBezTo>
                    <a:cubicBezTo>
                      <a:pt x="21615" y="16073"/>
                      <a:pt x="21614" y="16054"/>
                      <a:pt x="21629" y="16054"/>
                    </a:cubicBezTo>
                    <a:cubicBezTo>
                      <a:pt x="21636" y="16054"/>
                      <a:pt x="21648" y="16059"/>
                      <a:pt x="21664" y="16069"/>
                    </a:cubicBezTo>
                    <a:cubicBezTo>
                      <a:pt x="21666" y="16070"/>
                      <a:pt x="21669" y="16071"/>
                      <a:pt x="21673" y="16071"/>
                    </a:cubicBezTo>
                    <a:cubicBezTo>
                      <a:pt x="21733" y="16071"/>
                      <a:pt x="21905" y="15836"/>
                      <a:pt x="22094" y="15490"/>
                    </a:cubicBezTo>
                    <a:cubicBezTo>
                      <a:pt x="22287" y="15141"/>
                      <a:pt x="22581" y="14653"/>
                      <a:pt x="22755" y="14395"/>
                    </a:cubicBezTo>
                    <a:cubicBezTo>
                      <a:pt x="22926" y="14142"/>
                      <a:pt x="23064" y="13902"/>
                      <a:pt x="23061" y="13865"/>
                    </a:cubicBezTo>
                    <a:cubicBezTo>
                      <a:pt x="23056" y="13830"/>
                      <a:pt x="23057" y="13743"/>
                      <a:pt x="23062" y="13678"/>
                    </a:cubicBezTo>
                    <a:cubicBezTo>
                      <a:pt x="23067" y="13630"/>
                      <a:pt x="23079" y="13609"/>
                      <a:pt x="23094" y="13609"/>
                    </a:cubicBezTo>
                    <a:close/>
                    <a:moveTo>
                      <a:pt x="23127" y="15388"/>
                    </a:moveTo>
                    <a:cubicBezTo>
                      <a:pt x="23147" y="15388"/>
                      <a:pt x="23141" y="15445"/>
                      <a:pt x="23103" y="15567"/>
                    </a:cubicBezTo>
                    <a:cubicBezTo>
                      <a:pt x="23070" y="15672"/>
                      <a:pt x="23041" y="15828"/>
                      <a:pt x="23036" y="15924"/>
                    </a:cubicBezTo>
                    <a:cubicBezTo>
                      <a:pt x="23030" y="16018"/>
                      <a:pt x="22846" y="16434"/>
                      <a:pt x="22625" y="16842"/>
                    </a:cubicBezTo>
                    <a:cubicBezTo>
                      <a:pt x="22339" y="17371"/>
                      <a:pt x="22177" y="17588"/>
                      <a:pt x="22066" y="17588"/>
                    </a:cubicBezTo>
                    <a:cubicBezTo>
                      <a:pt x="21926" y="17588"/>
                      <a:pt x="21932" y="17550"/>
                      <a:pt x="22134" y="17200"/>
                    </a:cubicBezTo>
                    <a:cubicBezTo>
                      <a:pt x="22257" y="16987"/>
                      <a:pt x="22466" y="16677"/>
                      <a:pt x="22593" y="16511"/>
                    </a:cubicBezTo>
                    <a:cubicBezTo>
                      <a:pt x="22783" y="16268"/>
                      <a:pt x="22858" y="16132"/>
                      <a:pt x="22809" y="16132"/>
                    </a:cubicBezTo>
                    <a:cubicBezTo>
                      <a:pt x="22795" y="16132"/>
                      <a:pt x="22773" y="16142"/>
                      <a:pt x="22741" y="16162"/>
                    </a:cubicBezTo>
                    <a:cubicBezTo>
                      <a:pt x="22738" y="16165"/>
                      <a:pt x="22734" y="16166"/>
                      <a:pt x="22732" y="16166"/>
                    </a:cubicBezTo>
                    <a:cubicBezTo>
                      <a:pt x="22702" y="16166"/>
                      <a:pt x="22756" y="16013"/>
                      <a:pt x="22862" y="15803"/>
                    </a:cubicBezTo>
                    <a:cubicBezTo>
                      <a:pt x="22996" y="15536"/>
                      <a:pt x="23095" y="15388"/>
                      <a:pt x="23127" y="15388"/>
                    </a:cubicBezTo>
                    <a:close/>
                    <a:moveTo>
                      <a:pt x="23200" y="14491"/>
                    </a:moveTo>
                    <a:cubicBezTo>
                      <a:pt x="23227" y="14491"/>
                      <a:pt x="23223" y="14629"/>
                      <a:pt x="23193" y="14793"/>
                    </a:cubicBezTo>
                    <a:cubicBezTo>
                      <a:pt x="23090" y="15337"/>
                      <a:pt x="21977" y="17368"/>
                      <a:pt x="21676" y="17554"/>
                    </a:cubicBezTo>
                    <a:cubicBezTo>
                      <a:pt x="21639" y="17577"/>
                      <a:pt x="21611" y="17589"/>
                      <a:pt x="21592" y="17589"/>
                    </a:cubicBezTo>
                    <a:cubicBezTo>
                      <a:pt x="21502" y="17589"/>
                      <a:pt x="21638" y="17298"/>
                      <a:pt x="22073" y="16519"/>
                    </a:cubicBezTo>
                    <a:cubicBezTo>
                      <a:pt x="22382" y="15964"/>
                      <a:pt x="22753" y="15280"/>
                      <a:pt x="22894" y="15000"/>
                    </a:cubicBezTo>
                    <a:cubicBezTo>
                      <a:pt x="23033" y="14722"/>
                      <a:pt x="23173" y="14491"/>
                      <a:pt x="23200" y="14491"/>
                    </a:cubicBezTo>
                    <a:close/>
                    <a:moveTo>
                      <a:pt x="20115" y="17506"/>
                    </a:moveTo>
                    <a:cubicBezTo>
                      <a:pt x="20214" y="17506"/>
                      <a:pt x="20298" y="17544"/>
                      <a:pt x="20298" y="17588"/>
                    </a:cubicBezTo>
                    <a:cubicBezTo>
                      <a:pt x="20298" y="17636"/>
                      <a:pt x="20276" y="17660"/>
                      <a:pt x="20235" y="17660"/>
                    </a:cubicBezTo>
                    <a:cubicBezTo>
                      <a:pt x="20193" y="17660"/>
                      <a:pt x="20131" y="17635"/>
                      <a:pt x="20054" y="17585"/>
                    </a:cubicBezTo>
                    <a:cubicBezTo>
                      <a:pt x="19957" y="17521"/>
                      <a:pt x="19971" y="17506"/>
                      <a:pt x="20115" y="17506"/>
                    </a:cubicBezTo>
                    <a:close/>
                    <a:moveTo>
                      <a:pt x="22970" y="16446"/>
                    </a:moveTo>
                    <a:cubicBezTo>
                      <a:pt x="22989" y="16446"/>
                      <a:pt x="22977" y="16585"/>
                      <a:pt x="22946" y="16755"/>
                    </a:cubicBezTo>
                    <a:cubicBezTo>
                      <a:pt x="22875" y="17138"/>
                      <a:pt x="22582" y="17668"/>
                      <a:pt x="22442" y="17668"/>
                    </a:cubicBezTo>
                    <a:cubicBezTo>
                      <a:pt x="22386" y="17668"/>
                      <a:pt x="22335" y="17635"/>
                      <a:pt x="22335" y="17594"/>
                    </a:cubicBezTo>
                    <a:cubicBezTo>
                      <a:pt x="22335" y="17506"/>
                      <a:pt x="22921" y="16446"/>
                      <a:pt x="22970" y="16446"/>
                    </a:cubicBezTo>
                    <a:close/>
                    <a:moveTo>
                      <a:pt x="22788" y="17504"/>
                    </a:moveTo>
                    <a:cubicBezTo>
                      <a:pt x="22810" y="17506"/>
                      <a:pt x="22826" y="17537"/>
                      <a:pt x="22826" y="17585"/>
                    </a:cubicBezTo>
                    <a:cubicBezTo>
                      <a:pt x="22826" y="17633"/>
                      <a:pt x="22788" y="17668"/>
                      <a:pt x="22740" y="17668"/>
                    </a:cubicBezTo>
                    <a:cubicBezTo>
                      <a:pt x="22692" y="17668"/>
                      <a:pt x="22675" y="17632"/>
                      <a:pt x="22703" y="17585"/>
                    </a:cubicBezTo>
                    <a:cubicBezTo>
                      <a:pt x="22733" y="17537"/>
                      <a:pt x="22767" y="17504"/>
                      <a:pt x="22788" y="17504"/>
                    </a:cubicBezTo>
                    <a:close/>
                    <a:moveTo>
                      <a:pt x="24639" y="13678"/>
                    </a:moveTo>
                    <a:cubicBezTo>
                      <a:pt x="24679" y="13678"/>
                      <a:pt x="24607" y="13865"/>
                      <a:pt x="24474" y="14100"/>
                    </a:cubicBezTo>
                    <a:cubicBezTo>
                      <a:pt x="23882" y="15161"/>
                      <a:pt x="23378" y="16132"/>
                      <a:pt x="23409" y="16162"/>
                    </a:cubicBezTo>
                    <a:cubicBezTo>
                      <a:pt x="23409" y="16163"/>
                      <a:pt x="23410" y="16163"/>
                      <a:pt x="23410" y="16163"/>
                    </a:cubicBezTo>
                    <a:cubicBezTo>
                      <a:pt x="23438" y="16163"/>
                      <a:pt x="23677" y="15753"/>
                      <a:pt x="23956" y="15233"/>
                    </a:cubicBezTo>
                    <a:cubicBezTo>
                      <a:pt x="24674" y="13880"/>
                      <a:pt x="24755" y="13758"/>
                      <a:pt x="24943" y="13758"/>
                    </a:cubicBezTo>
                    <a:cubicBezTo>
                      <a:pt x="25033" y="13758"/>
                      <a:pt x="25106" y="13786"/>
                      <a:pt x="25106" y="13824"/>
                    </a:cubicBezTo>
                    <a:cubicBezTo>
                      <a:pt x="25106" y="13924"/>
                      <a:pt x="24279" y="15224"/>
                      <a:pt x="23793" y="15892"/>
                    </a:cubicBezTo>
                    <a:cubicBezTo>
                      <a:pt x="23563" y="16210"/>
                      <a:pt x="23394" y="16478"/>
                      <a:pt x="23414" y="16497"/>
                    </a:cubicBezTo>
                    <a:cubicBezTo>
                      <a:pt x="23415" y="16498"/>
                      <a:pt x="23417" y="16498"/>
                      <a:pt x="23419" y="16498"/>
                    </a:cubicBezTo>
                    <a:cubicBezTo>
                      <a:pt x="23448" y="16498"/>
                      <a:pt x="23559" y="16372"/>
                      <a:pt x="23676" y="16202"/>
                    </a:cubicBezTo>
                    <a:cubicBezTo>
                      <a:pt x="23814" y="16003"/>
                      <a:pt x="23895" y="15909"/>
                      <a:pt x="23920" y="15909"/>
                    </a:cubicBezTo>
                    <a:cubicBezTo>
                      <a:pt x="23964" y="15909"/>
                      <a:pt x="23838" y="16202"/>
                      <a:pt x="23552" y="16732"/>
                    </a:cubicBezTo>
                    <a:cubicBezTo>
                      <a:pt x="23320" y="17163"/>
                      <a:pt x="23144" y="17529"/>
                      <a:pt x="23160" y="17548"/>
                    </a:cubicBezTo>
                    <a:cubicBezTo>
                      <a:pt x="23160" y="17548"/>
                      <a:pt x="23161" y="17548"/>
                      <a:pt x="23161" y="17548"/>
                    </a:cubicBezTo>
                    <a:cubicBezTo>
                      <a:pt x="23186" y="17548"/>
                      <a:pt x="23450" y="17088"/>
                      <a:pt x="23758" y="16505"/>
                    </a:cubicBezTo>
                    <a:cubicBezTo>
                      <a:pt x="24073" y="15910"/>
                      <a:pt x="24497" y="15149"/>
                      <a:pt x="24707" y="14801"/>
                    </a:cubicBezTo>
                    <a:cubicBezTo>
                      <a:pt x="24914" y="14459"/>
                      <a:pt x="25108" y="14079"/>
                      <a:pt x="25135" y="13965"/>
                    </a:cubicBezTo>
                    <a:cubicBezTo>
                      <a:pt x="25167" y="13826"/>
                      <a:pt x="25239" y="13758"/>
                      <a:pt x="25348" y="13758"/>
                    </a:cubicBezTo>
                    <a:cubicBezTo>
                      <a:pt x="25353" y="13758"/>
                      <a:pt x="25359" y="13758"/>
                      <a:pt x="25364" y="13758"/>
                    </a:cubicBezTo>
                    <a:cubicBezTo>
                      <a:pt x="25537" y="13758"/>
                      <a:pt x="25522" y="13782"/>
                      <a:pt x="24655" y="15388"/>
                    </a:cubicBezTo>
                    <a:cubicBezTo>
                      <a:pt x="24380" y="15902"/>
                      <a:pt x="23977" y="16646"/>
                      <a:pt x="23768" y="17038"/>
                    </a:cubicBezTo>
                    <a:cubicBezTo>
                      <a:pt x="23495" y="17546"/>
                      <a:pt x="23406" y="17691"/>
                      <a:pt x="23307" y="17691"/>
                    </a:cubicBezTo>
                    <a:cubicBezTo>
                      <a:pt x="23279" y="17691"/>
                      <a:pt x="23251" y="17679"/>
                      <a:pt x="23218" y="17661"/>
                    </a:cubicBezTo>
                    <a:cubicBezTo>
                      <a:pt x="23081" y="17588"/>
                      <a:pt x="23061" y="17520"/>
                      <a:pt x="23104" y="17274"/>
                    </a:cubicBezTo>
                    <a:cubicBezTo>
                      <a:pt x="23133" y="17112"/>
                      <a:pt x="23211" y="16895"/>
                      <a:pt x="23275" y="16797"/>
                    </a:cubicBezTo>
                    <a:cubicBezTo>
                      <a:pt x="23383" y="16632"/>
                      <a:pt x="23416" y="16545"/>
                      <a:pt x="23371" y="16545"/>
                    </a:cubicBezTo>
                    <a:cubicBezTo>
                      <a:pt x="23357" y="16545"/>
                      <a:pt x="23334" y="16555"/>
                      <a:pt x="23303" y="16573"/>
                    </a:cubicBezTo>
                    <a:cubicBezTo>
                      <a:pt x="23286" y="16583"/>
                      <a:pt x="23273" y="16588"/>
                      <a:pt x="23265" y="16588"/>
                    </a:cubicBezTo>
                    <a:cubicBezTo>
                      <a:pt x="23243" y="16588"/>
                      <a:pt x="23253" y="16552"/>
                      <a:pt x="23295" y="16477"/>
                    </a:cubicBezTo>
                    <a:cubicBezTo>
                      <a:pt x="23341" y="16392"/>
                      <a:pt x="23358" y="16212"/>
                      <a:pt x="23335" y="16073"/>
                    </a:cubicBezTo>
                    <a:cubicBezTo>
                      <a:pt x="23294" y="15808"/>
                      <a:pt x="23470" y="15389"/>
                      <a:pt x="24025" y="14452"/>
                    </a:cubicBezTo>
                    <a:cubicBezTo>
                      <a:pt x="24358" y="13890"/>
                      <a:pt x="24525" y="13678"/>
                      <a:pt x="24639" y="13678"/>
                    </a:cubicBezTo>
                    <a:close/>
                    <a:moveTo>
                      <a:pt x="10174" y="16639"/>
                    </a:moveTo>
                    <a:cubicBezTo>
                      <a:pt x="10176" y="16639"/>
                      <a:pt x="10177" y="16640"/>
                      <a:pt x="10178" y="16641"/>
                    </a:cubicBezTo>
                    <a:cubicBezTo>
                      <a:pt x="10202" y="16665"/>
                      <a:pt x="10118" y="16927"/>
                      <a:pt x="9995" y="17220"/>
                    </a:cubicBezTo>
                    <a:cubicBezTo>
                      <a:pt x="9855" y="17549"/>
                      <a:pt x="9770" y="17708"/>
                      <a:pt x="9749" y="17708"/>
                    </a:cubicBezTo>
                    <a:cubicBezTo>
                      <a:pt x="9727" y="17708"/>
                      <a:pt x="9780" y="17517"/>
                      <a:pt x="9923" y="17147"/>
                    </a:cubicBezTo>
                    <a:cubicBezTo>
                      <a:pt x="10034" y="16860"/>
                      <a:pt x="10142" y="16639"/>
                      <a:pt x="10174" y="16639"/>
                    </a:cubicBezTo>
                    <a:close/>
                    <a:moveTo>
                      <a:pt x="24511" y="16446"/>
                    </a:moveTo>
                    <a:cubicBezTo>
                      <a:pt x="24528" y="16446"/>
                      <a:pt x="24385" y="16739"/>
                      <a:pt x="24192" y="17098"/>
                    </a:cubicBezTo>
                    <a:cubicBezTo>
                      <a:pt x="24000" y="17455"/>
                      <a:pt x="23793" y="17750"/>
                      <a:pt x="23732" y="17750"/>
                    </a:cubicBezTo>
                    <a:cubicBezTo>
                      <a:pt x="23657" y="17750"/>
                      <a:pt x="23641" y="17704"/>
                      <a:pt x="23679" y="17608"/>
                    </a:cubicBezTo>
                    <a:cubicBezTo>
                      <a:pt x="23711" y="17526"/>
                      <a:pt x="23738" y="17423"/>
                      <a:pt x="23742" y="17367"/>
                    </a:cubicBezTo>
                    <a:cubicBezTo>
                      <a:pt x="23743" y="17323"/>
                      <a:pt x="23759" y="17299"/>
                      <a:pt x="23783" y="17299"/>
                    </a:cubicBezTo>
                    <a:cubicBezTo>
                      <a:pt x="23790" y="17299"/>
                      <a:pt x="23798" y="17301"/>
                      <a:pt x="23806" y="17306"/>
                    </a:cubicBezTo>
                    <a:cubicBezTo>
                      <a:pt x="23808" y="17307"/>
                      <a:pt x="23809" y="17307"/>
                      <a:pt x="23812" y="17307"/>
                    </a:cubicBezTo>
                    <a:cubicBezTo>
                      <a:pt x="23856" y="17307"/>
                      <a:pt x="24015" y="17126"/>
                      <a:pt x="24172" y="16894"/>
                    </a:cubicBezTo>
                    <a:cubicBezTo>
                      <a:pt x="24339" y="16649"/>
                      <a:pt x="24493" y="16446"/>
                      <a:pt x="24511" y="16446"/>
                    </a:cubicBezTo>
                    <a:close/>
                    <a:moveTo>
                      <a:pt x="25771" y="13774"/>
                    </a:moveTo>
                    <a:cubicBezTo>
                      <a:pt x="25777" y="13774"/>
                      <a:pt x="25783" y="13774"/>
                      <a:pt x="25789" y="13775"/>
                    </a:cubicBezTo>
                    <a:cubicBezTo>
                      <a:pt x="25925" y="13795"/>
                      <a:pt x="25957" y="13873"/>
                      <a:pt x="25984" y="14263"/>
                    </a:cubicBezTo>
                    <a:cubicBezTo>
                      <a:pt x="26015" y="14698"/>
                      <a:pt x="25986" y="14785"/>
                      <a:pt x="25548" y="15607"/>
                    </a:cubicBezTo>
                    <a:cubicBezTo>
                      <a:pt x="25293" y="16089"/>
                      <a:pt x="24968" y="16649"/>
                      <a:pt x="24836" y="16846"/>
                    </a:cubicBezTo>
                    <a:cubicBezTo>
                      <a:pt x="24702" y="17041"/>
                      <a:pt x="24592" y="17252"/>
                      <a:pt x="24592" y="17310"/>
                    </a:cubicBezTo>
                    <a:cubicBezTo>
                      <a:pt x="24592" y="17355"/>
                      <a:pt x="24574" y="17385"/>
                      <a:pt x="24551" y="17385"/>
                    </a:cubicBezTo>
                    <a:cubicBezTo>
                      <a:pt x="24545" y="17385"/>
                      <a:pt x="24538" y="17383"/>
                      <a:pt x="24532" y="17379"/>
                    </a:cubicBezTo>
                    <a:cubicBezTo>
                      <a:pt x="24528" y="17377"/>
                      <a:pt x="24524" y="17376"/>
                      <a:pt x="24519" y="17376"/>
                    </a:cubicBezTo>
                    <a:cubicBezTo>
                      <a:pt x="24478" y="17376"/>
                      <a:pt x="24403" y="17445"/>
                      <a:pt x="24337" y="17546"/>
                    </a:cubicBezTo>
                    <a:cubicBezTo>
                      <a:pt x="24257" y="17667"/>
                      <a:pt x="24103" y="17759"/>
                      <a:pt x="24020" y="17759"/>
                    </a:cubicBezTo>
                    <a:cubicBezTo>
                      <a:pt x="23986" y="17759"/>
                      <a:pt x="23964" y="17744"/>
                      <a:pt x="23964" y="17708"/>
                    </a:cubicBezTo>
                    <a:cubicBezTo>
                      <a:pt x="23964" y="17685"/>
                      <a:pt x="24404" y="16874"/>
                      <a:pt x="24941" y="15904"/>
                    </a:cubicBezTo>
                    <a:cubicBezTo>
                      <a:pt x="25477" y="14935"/>
                      <a:pt x="25904" y="14126"/>
                      <a:pt x="25885" y="14107"/>
                    </a:cubicBezTo>
                    <a:cubicBezTo>
                      <a:pt x="25885" y="14107"/>
                      <a:pt x="25884" y="14106"/>
                      <a:pt x="25884" y="14106"/>
                    </a:cubicBezTo>
                    <a:cubicBezTo>
                      <a:pt x="25858" y="14106"/>
                      <a:pt x="25670" y="14411"/>
                      <a:pt x="25463" y="14793"/>
                    </a:cubicBezTo>
                    <a:cubicBezTo>
                      <a:pt x="25250" y="15183"/>
                      <a:pt x="24949" y="15670"/>
                      <a:pt x="24802" y="15864"/>
                    </a:cubicBezTo>
                    <a:cubicBezTo>
                      <a:pt x="24654" y="16059"/>
                      <a:pt x="24557" y="16257"/>
                      <a:pt x="24587" y="16304"/>
                    </a:cubicBezTo>
                    <a:cubicBezTo>
                      <a:pt x="24607" y="16335"/>
                      <a:pt x="24609" y="16353"/>
                      <a:pt x="24595" y="16353"/>
                    </a:cubicBezTo>
                    <a:cubicBezTo>
                      <a:pt x="24587" y="16353"/>
                      <a:pt x="24575" y="16348"/>
                      <a:pt x="24559" y="16337"/>
                    </a:cubicBezTo>
                    <a:cubicBezTo>
                      <a:pt x="24556" y="16336"/>
                      <a:pt x="24552" y="16335"/>
                      <a:pt x="24548" y="16335"/>
                    </a:cubicBezTo>
                    <a:cubicBezTo>
                      <a:pt x="24490" y="16335"/>
                      <a:pt x="24329" y="16504"/>
                      <a:pt x="24179" y="16732"/>
                    </a:cubicBezTo>
                    <a:cubicBezTo>
                      <a:pt x="24017" y="16975"/>
                      <a:pt x="23859" y="17180"/>
                      <a:pt x="23833" y="17180"/>
                    </a:cubicBezTo>
                    <a:cubicBezTo>
                      <a:pt x="23806" y="17180"/>
                      <a:pt x="23929" y="16915"/>
                      <a:pt x="24105" y="16590"/>
                    </a:cubicBezTo>
                    <a:cubicBezTo>
                      <a:pt x="24283" y="16264"/>
                      <a:pt x="24698" y="15495"/>
                      <a:pt x="25027" y="14875"/>
                    </a:cubicBezTo>
                    <a:cubicBezTo>
                      <a:pt x="25499" y="13987"/>
                      <a:pt x="25641" y="13774"/>
                      <a:pt x="25771" y="13774"/>
                    </a:cubicBezTo>
                    <a:close/>
                    <a:moveTo>
                      <a:pt x="25978" y="15060"/>
                    </a:moveTo>
                    <a:cubicBezTo>
                      <a:pt x="26004" y="15060"/>
                      <a:pt x="26004" y="15244"/>
                      <a:pt x="25978" y="15471"/>
                    </a:cubicBezTo>
                    <a:cubicBezTo>
                      <a:pt x="25943" y="15756"/>
                      <a:pt x="25769" y="16190"/>
                      <a:pt x="25420" y="16858"/>
                    </a:cubicBezTo>
                    <a:cubicBezTo>
                      <a:pt x="24993" y="17671"/>
                      <a:pt x="24880" y="17830"/>
                      <a:pt x="24722" y="17830"/>
                    </a:cubicBezTo>
                    <a:cubicBezTo>
                      <a:pt x="24618" y="17830"/>
                      <a:pt x="24535" y="17808"/>
                      <a:pt x="24535" y="17782"/>
                    </a:cubicBezTo>
                    <a:cubicBezTo>
                      <a:pt x="24535" y="17691"/>
                      <a:pt x="25929" y="15060"/>
                      <a:pt x="25978" y="15060"/>
                    </a:cubicBezTo>
                    <a:close/>
                    <a:moveTo>
                      <a:pt x="24501" y="17506"/>
                    </a:moveTo>
                    <a:cubicBezTo>
                      <a:pt x="24524" y="17506"/>
                      <a:pt x="24501" y="17580"/>
                      <a:pt x="24453" y="17668"/>
                    </a:cubicBezTo>
                    <a:cubicBezTo>
                      <a:pt x="24405" y="17758"/>
                      <a:pt x="24346" y="17830"/>
                      <a:pt x="24323" y="17830"/>
                    </a:cubicBezTo>
                    <a:cubicBezTo>
                      <a:pt x="24323" y="17830"/>
                      <a:pt x="24323" y="17830"/>
                      <a:pt x="24323" y="17830"/>
                    </a:cubicBezTo>
                    <a:cubicBezTo>
                      <a:pt x="24301" y="17830"/>
                      <a:pt x="24324" y="17757"/>
                      <a:pt x="24372" y="17668"/>
                    </a:cubicBezTo>
                    <a:cubicBezTo>
                      <a:pt x="24421" y="17580"/>
                      <a:pt x="24480" y="17506"/>
                      <a:pt x="24501" y="17506"/>
                    </a:cubicBezTo>
                    <a:close/>
                    <a:moveTo>
                      <a:pt x="9176" y="16437"/>
                    </a:moveTo>
                    <a:cubicBezTo>
                      <a:pt x="9204" y="16437"/>
                      <a:pt x="9221" y="16463"/>
                      <a:pt x="9221" y="16521"/>
                    </a:cubicBezTo>
                    <a:cubicBezTo>
                      <a:pt x="9221" y="16625"/>
                      <a:pt x="8641" y="17889"/>
                      <a:pt x="8595" y="17889"/>
                    </a:cubicBezTo>
                    <a:cubicBezTo>
                      <a:pt x="8595" y="17889"/>
                      <a:pt x="8594" y="17889"/>
                      <a:pt x="8594" y="17889"/>
                    </a:cubicBezTo>
                    <a:cubicBezTo>
                      <a:pt x="8559" y="17851"/>
                      <a:pt x="8776" y="17122"/>
                      <a:pt x="8936" y="16740"/>
                    </a:cubicBezTo>
                    <a:cubicBezTo>
                      <a:pt x="9014" y="16557"/>
                      <a:pt x="9118" y="16437"/>
                      <a:pt x="9176" y="16437"/>
                    </a:cubicBezTo>
                    <a:close/>
                    <a:moveTo>
                      <a:pt x="25872" y="16248"/>
                    </a:moveTo>
                    <a:cubicBezTo>
                      <a:pt x="25889" y="16248"/>
                      <a:pt x="25898" y="16271"/>
                      <a:pt x="25903" y="16312"/>
                    </a:cubicBezTo>
                    <a:cubicBezTo>
                      <a:pt x="25916" y="16427"/>
                      <a:pt x="25852" y="16692"/>
                      <a:pt x="25761" y="16902"/>
                    </a:cubicBezTo>
                    <a:cubicBezTo>
                      <a:pt x="25669" y="17114"/>
                      <a:pt x="25522" y="17336"/>
                      <a:pt x="25431" y="17401"/>
                    </a:cubicBezTo>
                    <a:cubicBezTo>
                      <a:pt x="25297" y="17494"/>
                      <a:pt x="25223" y="17654"/>
                      <a:pt x="25287" y="17654"/>
                    </a:cubicBezTo>
                    <a:cubicBezTo>
                      <a:pt x="25301" y="17654"/>
                      <a:pt x="25321" y="17647"/>
                      <a:pt x="25349" y="17629"/>
                    </a:cubicBezTo>
                    <a:cubicBezTo>
                      <a:pt x="25358" y="17623"/>
                      <a:pt x="25367" y="17621"/>
                      <a:pt x="25374" y="17621"/>
                    </a:cubicBezTo>
                    <a:cubicBezTo>
                      <a:pt x="25399" y="17621"/>
                      <a:pt x="25406" y="17661"/>
                      <a:pt x="25386" y="17724"/>
                    </a:cubicBezTo>
                    <a:cubicBezTo>
                      <a:pt x="25382" y="17740"/>
                      <a:pt x="25381" y="17747"/>
                      <a:pt x="25384" y="17747"/>
                    </a:cubicBezTo>
                    <a:cubicBezTo>
                      <a:pt x="25398" y="17747"/>
                      <a:pt x="25479" y="17620"/>
                      <a:pt x="25584" y="17423"/>
                    </a:cubicBezTo>
                    <a:cubicBezTo>
                      <a:pt x="25720" y="17177"/>
                      <a:pt x="25780" y="17069"/>
                      <a:pt x="25808" y="17069"/>
                    </a:cubicBezTo>
                    <a:cubicBezTo>
                      <a:pt x="25829" y="17069"/>
                      <a:pt x="25831" y="17129"/>
                      <a:pt x="25833" y="17236"/>
                    </a:cubicBezTo>
                    <a:cubicBezTo>
                      <a:pt x="25836" y="17383"/>
                      <a:pt x="25804" y="17588"/>
                      <a:pt x="25760" y="17704"/>
                    </a:cubicBezTo>
                    <a:cubicBezTo>
                      <a:pt x="25704" y="17853"/>
                      <a:pt x="25657" y="17896"/>
                      <a:pt x="25480" y="17896"/>
                    </a:cubicBezTo>
                    <a:cubicBezTo>
                      <a:pt x="25444" y="17896"/>
                      <a:pt x="25402" y="17895"/>
                      <a:pt x="25353" y="17891"/>
                    </a:cubicBezTo>
                    <a:cubicBezTo>
                      <a:pt x="25174" y="17881"/>
                      <a:pt x="25023" y="17862"/>
                      <a:pt x="25023" y="17851"/>
                    </a:cubicBezTo>
                    <a:cubicBezTo>
                      <a:pt x="25023" y="17841"/>
                      <a:pt x="25217" y="17441"/>
                      <a:pt x="25451" y="16967"/>
                    </a:cubicBezTo>
                    <a:cubicBezTo>
                      <a:pt x="25706" y="16454"/>
                      <a:pt x="25822" y="16248"/>
                      <a:pt x="25872" y="16248"/>
                    </a:cubicBezTo>
                    <a:close/>
                    <a:moveTo>
                      <a:pt x="20632" y="17586"/>
                    </a:moveTo>
                    <a:cubicBezTo>
                      <a:pt x="20719" y="17586"/>
                      <a:pt x="20785" y="17615"/>
                      <a:pt x="20784" y="17648"/>
                    </a:cubicBezTo>
                    <a:cubicBezTo>
                      <a:pt x="20782" y="17683"/>
                      <a:pt x="20729" y="17778"/>
                      <a:pt x="20662" y="17869"/>
                    </a:cubicBezTo>
                    <a:cubicBezTo>
                      <a:pt x="20609" y="17940"/>
                      <a:pt x="20566" y="17974"/>
                      <a:pt x="20526" y="17974"/>
                    </a:cubicBezTo>
                    <a:cubicBezTo>
                      <a:pt x="20502" y="17974"/>
                      <a:pt x="20478" y="17961"/>
                      <a:pt x="20455" y="17937"/>
                    </a:cubicBezTo>
                    <a:cubicBezTo>
                      <a:pt x="20322" y="17804"/>
                      <a:pt x="20429" y="17586"/>
                      <a:pt x="20626" y="17586"/>
                    </a:cubicBezTo>
                    <a:cubicBezTo>
                      <a:pt x="20628" y="17586"/>
                      <a:pt x="20630" y="17586"/>
                      <a:pt x="20632" y="17586"/>
                    </a:cubicBezTo>
                    <a:close/>
                    <a:moveTo>
                      <a:pt x="26868" y="17586"/>
                    </a:moveTo>
                    <a:cubicBezTo>
                      <a:pt x="26885" y="17586"/>
                      <a:pt x="26898" y="17675"/>
                      <a:pt x="26898" y="17790"/>
                    </a:cubicBezTo>
                    <a:cubicBezTo>
                      <a:pt x="26898" y="17911"/>
                      <a:pt x="26848" y="17994"/>
                      <a:pt x="26774" y="17994"/>
                    </a:cubicBezTo>
                    <a:cubicBezTo>
                      <a:pt x="26672" y="17994"/>
                      <a:pt x="26668" y="17961"/>
                      <a:pt x="26746" y="17790"/>
                    </a:cubicBezTo>
                    <a:cubicBezTo>
                      <a:pt x="26799" y="17676"/>
                      <a:pt x="26853" y="17586"/>
                      <a:pt x="26868" y="17586"/>
                    </a:cubicBezTo>
                    <a:close/>
                    <a:moveTo>
                      <a:pt x="26316" y="13855"/>
                    </a:moveTo>
                    <a:cubicBezTo>
                      <a:pt x="26341" y="13855"/>
                      <a:pt x="26370" y="13856"/>
                      <a:pt x="26403" y="13858"/>
                    </a:cubicBezTo>
                    <a:cubicBezTo>
                      <a:pt x="26590" y="13870"/>
                      <a:pt x="26651" y="13918"/>
                      <a:pt x="26685" y="14078"/>
                    </a:cubicBezTo>
                    <a:cubicBezTo>
                      <a:pt x="26815" y="14705"/>
                      <a:pt x="26906" y="15488"/>
                      <a:pt x="26898" y="15918"/>
                    </a:cubicBezTo>
                    <a:cubicBezTo>
                      <a:pt x="26892" y="16186"/>
                      <a:pt x="26887" y="16620"/>
                      <a:pt x="26887" y="16879"/>
                    </a:cubicBezTo>
                    <a:cubicBezTo>
                      <a:pt x="26887" y="17497"/>
                      <a:pt x="26654" y="17996"/>
                      <a:pt x="26365" y="17996"/>
                    </a:cubicBezTo>
                    <a:cubicBezTo>
                      <a:pt x="26252" y="17996"/>
                      <a:pt x="26162" y="17974"/>
                      <a:pt x="26162" y="17947"/>
                    </a:cubicBezTo>
                    <a:cubicBezTo>
                      <a:pt x="26162" y="17921"/>
                      <a:pt x="26313" y="17573"/>
                      <a:pt x="26499" y="17173"/>
                    </a:cubicBezTo>
                    <a:cubicBezTo>
                      <a:pt x="26685" y="16773"/>
                      <a:pt x="26821" y="16431"/>
                      <a:pt x="26805" y="16411"/>
                    </a:cubicBezTo>
                    <a:cubicBezTo>
                      <a:pt x="26805" y="16410"/>
                      <a:pt x="26804" y="16410"/>
                      <a:pt x="26803" y="16410"/>
                    </a:cubicBezTo>
                    <a:cubicBezTo>
                      <a:pt x="26776" y="16410"/>
                      <a:pt x="26614" y="16720"/>
                      <a:pt x="26429" y="17122"/>
                    </a:cubicBezTo>
                    <a:cubicBezTo>
                      <a:pt x="26197" y="17629"/>
                      <a:pt x="26047" y="17890"/>
                      <a:pt x="25991" y="17890"/>
                    </a:cubicBezTo>
                    <a:cubicBezTo>
                      <a:pt x="25959" y="17890"/>
                      <a:pt x="25959" y="17798"/>
                      <a:pt x="25996" y="17611"/>
                    </a:cubicBezTo>
                    <a:cubicBezTo>
                      <a:pt x="26064" y="17268"/>
                      <a:pt x="26109" y="17155"/>
                      <a:pt x="26514" y="16267"/>
                    </a:cubicBezTo>
                    <a:cubicBezTo>
                      <a:pt x="26678" y="15916"/>
                      <a:pt x="26773" y="15631"/>
                      <a:pt x="26730" y="15631"/>
                    </a:cubicBezTo>
                    <a:cubicBezTo>
                      <a:pt x="26686" y="15631"/>
                      <a:pt x="26651" y="15677"/>
                      <a:pt x="26647" y="15734"/>
                    </a:cubicBezTo>
                    <a:cubicBezTo>
                      <a:pt x="26646" y="15789"/>
                      <a:pt x="26503" y="16129"/>
                      <a:pt x="26331" y="16487"/>
                    </a:cubicBezTo>
                    <a:cubicBezTo>
                      <a:pt x="26154" y="16856"/>
                      <a:pt x="26077" y="17015"/>
                      <a:pt x="26052" y="17015"/>
                    </a:cubicBezTo>
                    <a:cubicBezTo>
                      <a:pt x="26033" y="17015"/>
                      <a:pt x="26043" y="16927"/>
                      <a:pt x="26062" y="16772"/>
                    </a:cubicBezTo>
                    <a:cubicBezTo>
                      <a:pt x="26086" y="16571"/>
                      <a:pt x="26212" y="16170"/>
                      <a:pt x="26339" y="15884"/>
                    </a:cubicBezTo>
                    <a:cubicBezTo>
                      <a:pt x="26503" y="15516"/>
                      <a:pt x="26574" y="15327"/>
                      <a:pt x="26555" y="15327"/>
                    </a:cubicBezTo>
                    <a:cubicBezTo>
                      <a:pt x="26539" y="15327"/>
                      <a:pt x="26462" y="15454"/>
                      <a:pt x="26324" y="15714"/>
                    </a:cubicBezTo>
                    <a:cubicBezTo>
                      <a:pt x="26204" y="15942"/>
                      <a:pt x="26130" y="16040"/>
                      <a:pt x="26101" y="16040"/>
                    </a:cubicBezTo>
                    <a:cubicBezTo>
                      <a:pt x="26047" y="16040"/>
                      <a:pt x="26141" y="15710"/>
                      <a:pt x="26367" y="15241"/>
                    </a:cubicBezTo>
                    <a:cubicBezTo>
                      <a:pt x="26566" y="14826"/>
                      <a:pt x="26660" y="14596"/>
                      <a:pt x="26638" y="14596"/>
                    </a:cubicBezTo>
                    <a:cubicBezTo>
                      <a:pt x="26623" y="14596"/>
                      <a:pt x="26553" y="14705"/>
                      <a:pt x="26425" y="14940"/>
                    </a:cubicBezTo>
                    <a:lnTo>
                      <a:pt x="26205" y="15348"/>
                    </a:lnTo>
                    <a:lnTo>
                      <a:pt x="26179" y="14986"/>
                    </a:lnTo>
                    <a:cubicBezTo>
                      <a:pt x="26163" y="14725"/>
                      <a:pt x="26205" y="14535"/>
                      <a:pt x="26331" y="14310"/>
                    </a:cubicBezTo>
                    <a:cubicBezTo>
                      <a:pt x="26425" y="14139"/>
                      <a:pt x="26487" y="13976"/>
                      <a:pt x="26464" y="13952"/>
                    </a:cubicBezTo>
                    <a:cubicBezTo>
                      <a:pt x="26461" y="13949"/>
                      <a:pt x="26458" y="13947"/>
                      <a:pt x="26453" y="13947"/>
                    </a:cubicBezTo>
                    <a:cubicBezTo>
                      <a:pt x="26423" y="13947"/>
                      <a:pt x="26361" y="14025"/>
                      <a:pt x="26297" y="14139"/>
                    </a:cubicBezTo>
                    <a:lnTo>
                      <a:pt x="26170" y="14372"/>
                    </a:lnTo>
                    <a:lnTo>
                      <a:pt x="26166" y="14107"/>
                    </a:lnTo>
                    <a:cubicBezTo>
                      <a:pt x="26164" y="13900"/>
                      <a:pt x="26177" y="13855"/>
                      <a:pt x="26316" y="13855"/>
                    </a:cubicBezTo>
                    <a:close/>
                    <a:moveTo>
                      <a:pt x="21068" y="17636"/>
                    </a:moveTo>
                    <a:cubicBezTo>
                      <a:pt x="21081" y="17636"/>
                      <a:pt x="21094" y="17638"/>
                      <a:pt x="21107" y="17641"/>
                    </a:cubicBezTo>
                    <a:cubicBezTo>
                      <a:pt x="21205" y="17667"/>
                      <a:pt x="21277" y="17695"/>
                      <a:pt x="21277" y="17709"/>
                    </a:cubicBezTo>
                    <a:cubicBezTo>
                      <a:pt x="21277" y="17790"/>
                      <a:pt x="20924" y="18319"/>
                      <a:pt x="20869" y="18319"/>
                    </a:cubicBezTo>
                    <a:cubicBezTo>
                      <a:pt x="20835" y="18319"/>
                      <a:pt x="20764" y="18271"/>
                      <a:pt x="20717" y="18215"/>
                    </a:cubicBezTo>
                    <a:cubicBezTo>
                      <a:pt x="20583" y="18054"/>
                      <a:pt x="20851" y="17636"/>
                      <a:pt x="21068" y="17636"/>
                    </a:cubicBezTo>
                    <a:close/>
                    <a:moveTo>
                      <a:pt x="19040" y="17394"/>
                    </a:moveTo>
                    <a:cubicBezTo>
                      <a:pt x="19150" y="17394"/>
                      <a:pt x="19321" y="17494"/>
                      <a:pt x="19321" y="17594"/>
                    </a:cubicBezTo>
                    <a:cubicBezTo>
                      <a:pt x="19322" y="17705"/>
                      <a:pt x="18854" y="18377"/>
                      <a:pt x="18782" y="18377"/>
                    </a:cubicBezTo>
                    <a:cubicBezTo>
                      <a:pt x="18780" y="18377"/>
                      <a:pt x="18778" y="18377"/>
                      <a:pt x="18777" y="18375"/>
                    </a:cubicBezTo>
                    <a:cubicBezTo>
                      <a:pt x="18743" y="18343"/>
                      <a:pt x="18872" y="17676"/>
                      <a:pt x="18956" y="17441"/>
                    </a:cubicBezTo>
                    <a:cubicBezTo>
                      <a:pt x="18967" y="17408"/>
                      <a:pt x="18999" y="17394"/>
                      <a:pt x="19040" y="17394"/>
                    </a:cubicBezTo>
                    <a:close/>
                    <a:moveTo>
                      <a:pt x="23255" y="17813"/>
                    </a:moveTo>
                    <a:cubicBezTo>
                      <a:pt x="23288" y="17813"/>
                      <a:pt x="23311" y="17831"/>
                      <a:pt x="23311" y="17874"/>
                    </a:cubicBezTo>
                    <a:cubicBezTo>
                      <a:pt x="23314" y="17898"/>
                      <a:pt x="23220" y="18058"/>
                      <a:pt x="23108" y="18223"/>
                    </a:cubicBezTo>
                    <a:cubicBezTo>
                      <a:pt x="23024" y="18347"/>
                      <a:pt x="22963" y="18405"/>
                      <a:pt x="22930" y="18405"/>
                    </a:cubicBezTo>
                    <a:cubicBezTo>
                      <a:pt x="22881" y="18405"/>
                      <a:pt x="22894" y="18277"/>
                      <a:pt x="22982" y="18044"/>
                    </a:cubicBezTo>
                    <a:cubicBezTo>
                      <a:pt x="23030" y="17917"/>
                      <a:pt x="23174" y="17813"/>
                      <a:pt x="23255" y="17813"/>
                    </a:cubicBezTo>
                    <a:close/>
                    <a:moveTo>
                      <a:pt x="21547" y="17703"/>
                    </a:moveTo>
                    <a:cubicBezTo>
                      <a:pt x="21602" y="17703"/>
                      <a:pt x="21644" y="17747"/>
                      <a:pt x="21669" y="17838"/>
                    </a:cubicBezTo>
                    <a:cubicBezTo>
                      <a:pt x="21682" y="17885"/>
                      <a:pt x="21685" y="17909"/>
                      <a:pt x="21678" y="17909"/>
                    </a:cubicBezTo>
                    <a:cubicBezTo>
                      <a:pt x="21671" y="17909"/>
                      <a:pt x="21654" y="17889"/>
                      <a:pt x="21626" y="17851"/>
                    </a:cubicBezTo>
                    <a:cubicBezTo>
                      <a:pt x="21613" y="17833"/>
                      <a:pt x="21598" y="17823"/>
                      <a:pt x="21579" y="17823"/>
                    </a:cubicBezTo>
                    <a:cubicBezTo>
                      <a:pt x="21522" y="17823"/>
                      <a:pt x="21435" y="17913"/>
                      <a:pt x="21289" y="18116"/>
                    </a:cubicBezTo>
                    <a:cubicBezTo>
                      <a:pt x="21117" y="18355"/>
                      <a:pt x="21006" y="18483"/>
                      <a:pt x="20978" y="18483"/>
                    </a:cubicBezTo>
                    <a:cubicBezTo>
                      <a:pt x="20959" y="18483"/>
                      <a:pt x="20978" y="18425"/>
                      <a:pt x="21042" y="18303"/>
                    </a:cubicBezTo>
                    <a:cubicBezTo>
                      <a:pt x="21247" y="17913"/>
                      <a:pt x="21428" y="17703"/>
                      <a:pt x="21547" y="17703"/>
                    </a:cubicBezTo>
                    <a:close/>
                    <a:moveTo>
                      <a:pt x="11387" y="17965"/>
                    </a:moveTo>
                    <a:cubicBezTo>
                      <a:pt x="11392" y="17965"/>
                      <a:pt x="11396" y="17969"/>
                      <a:pt x="11399" y="17977"/>
                    </a:cubicBezTo>
                    <a:cubicBezTo>
                      <a:pt x="11417" y="18029"/>
                      <a:pt x="11374" y="18172"/>
                      <a:pt x="11302" y="18311"/>
                    </a:cubicBezTo>
                    <a:cubicBezTo>
                      <a:pt x="11218" y="18474"/>
                      <a:pt x="11166" y="18553"/>
                      <a:pt x="11148" y="18553"/>
                    </a:cubicBezTo>
                    <a:cubicBezTo>
                      <a:pt x="11127" y="18553"/>
                      <a:pt x="11155" y="18439"/>
                      <a:pt x="11240" y="18222"/>
                    </a:cubicBezTo>
                    <a:cubicBezTo>
                      <a:pt x="11302" y="18065"/>
                      <a:pt x="11359" y="17965"/>
                      <a:pt x="11387" y="17965"/>
                    </a:cubicBezTo>
                    <a:close/>
                    <a:moveTo>
                      <a:pt x="5402" y="16118"/>
                    </a:moveTo>
                    <a:cubicBezTo>
                      <a:pt x="5483" y="16118"/>
                      <a:pt x="5557" y="16133"/>
                      <a:pt x="5557" y="16152"/>
                    </a:cubicBezTo>
                    <a:cubicBezTo>
                      <a:pt x="5557" y="16170"/>
                      <a:pt x="5355" y="16637"/>
                      <a:pt x="5109" y="17183"/>
                    </a:cubicBezTo>
                    <a:cubicBezTo>
                      <a:pt x="4863" y="17730"/>
                      <a:pt x="4677" y="18199"/>
                      <a:pt x="4697" y="18222"/>
                    </a:cubicBezTo>
                    <a:cubicBezTo>
                      <a:pt x="4700" y="18224"/>
                      <a:pt x="4702" y="18225"/>
                      <a:pt x="4706" y="18225"/>
                    </a:cubicBezTo>
                    <a:cubicBezTo>
                      <a:pt x="4730" y="18225"/>
                      <a:pt x="4774" y="18159"/>
                      <a:pt x="4809" y="18065"/>
                    </a:cubicBezTo>
                    <a:cubicBezTo>
                      <a:pt x="5109" y="17292"/>
                      <a:pt x="5651" y="16236"/>
                      <a:pt x="5759" y="16213"/>
                    </a:cubicBezTo>
                    <a:cubicBezTo>
                      <a:pt x="5786" y="16208"/>
                      <a:pt x="5809" y="16204"/>
                      <a:pt x="5827" y="16204"/>
                    </a:cubicBezTo>
                    <a:cubicBezTo>
                      <a:pt x="5919" y="16204"/>
                      <a:pt x="5873" y="16310"/>
                      <a:pt x="5613" y="16835"/>
                    </a:cubicBezTo>
                    <a:cubicBezTo>
                      <a:pt x="5466" y="17134"/>
                      <a:pt x="5217" y="17703"/>
                      <a:pt x="5063" y="18095"/>
                    </a:cubicBezTo>
                    <a:cubicBezTo>
                      <a:pt x="4910" y="18485"/>
                      <a:pt x="4761" y="18806"/>
                      <a:pt x="4735" y="18806"/>
                    </a:cubicBezTo>
                    <a:cubicBezTo>
                      <a:pt x="4734" y="18806"/>
                      <a:pt x="4734" y="18806"/>
                      <a:pt x="4734" y="18806"/>
                    </a:cubicBezTo>
                    <a:cubicBezTo>
                      <a:pt x="4666" y="18806"/>
                      <a:pt x="4507" y="17937"/>
                      <a:pt x="4523" y="17660"/>
                    </a:cubicBezTo>
                    <a:cubicBezTo>
                      <a:pt x="4529" y="17552"/>
                      <a:pt x="4560" y="17479"/>
                      <a:pt x="4595" y="17479"/>
                    </a:cubicBezTo>
                    <a:cubicBezTo>
                      <a:pt x="4600" y="17479"/>
                      <a:pt x="4605" y="17481"/>
                      <a:pt x="4610" y="17483"/>
                    </a:cubicBezTo>
                    <a:cubicBezTo>
                      <a:pt x="4617" y="17488"/>
                      <a:pt x="4624" y="17490"/>
                      <a:pt x="4629" y="17490"/>
                    </a:cubicBezTo>
                    <a:cubicBezTo>
                      <a:pt x="4651" y="17490"/>
                      <a:pt x="4653" y="17450"/>
                      <a:pt x="4630" y="17390"/>
                    </a:cubicBezTo>
                    <a:cubicBezTo>
                      <a:pt x="4607" y="17329"/>
                      <a:pt x="4608" y="17286"/>
                      <a:pt x="4631" y="17286"/>
                    </a:cubicBezTo>
                    <a:cubicBezTo>
                      <a:pt x="4636" y="17286"/>
                      <a:pt x="4641" y="17288"/>
                      <a:pt x="4648" y="17292"/>
                    </a:cubicBezTo>
                    <a:cubicBezTo>
                      <a:pt x="4649" y="17293"/>
                      <a:pt x="4651" y="17294"/>
                      <a:pt x="4653" y="17294"/>
                    </a:cubicBezTo>
                    <a:cubicBezTo>
                      <a:pt x="4698" y="17294"/>
                      <a:pt x="4842" y="17046"/>
                      <a:pt x="4982" y="16725"/>
                    </a:cubicBezTo>
                    <a:cubicBezTo>
                      <a:pt x="5177" y="16277"/>
                      <a:pt x="5288" y="16118"/>
                      <a:pt x="5402" y="16118"/>
                    </a:cubicBezTo>
                    <a:close/>
                    <a:moveTo>
                      <a:pt x="11565" y="16771"/>
                    </a:moveTo>
                    <a:cubicBezTo>
                      <a:pt x="11611" y="16771"/>
                      <a:pt x="11610" y="16905"/>
                      <a:pt x="11529" y="17156"/>
                    </a:cubicBezTo>
                    <a:cubicBezTo>
                      <a:pt x="11221" y="18108"/>
                      <a:pt x="10969" y="18703"/>
                      <a:pt x="10792" y="18889"/>
                    </a:cubicBezTo>
                    <a:cubicBezTo>
                      <a:pt x="10715" y="18971"/>
                      <a:pt x="10662" y="19016"/>
                      <a:pt x="10637" y="19016"/>
                    </a:cubicBezTo>
                    <a:cubicBezTo>
                      <a:pt x="10577" y="19016"/>
                      <a:pt x="10665" y="18766"/>
                      <a:pt x="10922" y="18149"/>
                    </a:cubicBezTo>
                    <a:cubicBezTo>
                      <a:pt x="11098" y="17724"/>
                      <a:pt x="11296" y="17244"/>
                      <a:pt x="11368" y="17074"/>
                    </a:cubicBezTo>
                    <a:cubicBezTo>
                      <a:pt x="11453" y="16869"/>
                      <a:pt x="11526" y="16771"/>
                      <a:pt x="11565" y="16771"/>
                    </a:cubicBezTo>
                    <a:close/>
                    <a:moveTo>
                      <a:pt x="23940" y="17911"/>
                    </a:moveTo>
                    <a:cubicBezTo>
                      <a:pt x="23997" y="17911"/>
                      <a:pt x="24045" y="17934"/>
                      <a:pt x="24045" y="17960"/>
                    </a:cubicBezTo>
                    <a:cubicBezTo>
                      <a:pt x="24045" y="18017"/>
                      <a:pt x="23335" y="19043"/>
                      <a:pt x="23207" y="19174"/>
                    </a:cubicBezTo>
                    <a:cubicBezTo>
                      <a:pt x="23204" y="19177"/>
                      <a:pt x="23201" y="19178"/>
                      <a:pt x="23200" y="19178"/>
                    </a:cubicBezTo>
                    <a:cubicBezTo>
                      <a:pt x="23181" y="19178"/>
                      <a:pt x="23301" y="18924"/>
                      <a:pt x="23481" y="18584"/>
                    </a:cubicBezTo>
                    <a:cubicBezTo>
                      <a:pt x="23672" y="18218"/>
                      <a:pt x="23883" y="17911"/>
                      <a:pt x="23940" y="17911"/>
                    </a:cubicBezTo>
                    <a:close/>
                    <a:moveTo>
                      <a:pt x="9450" y="16527"/>
                    </a:moveTo>
                    <a:cubicBezTo>
                      <a:pt x="9515" y="16527"/>
                      <a:pt x="9544" y="16573"/>
                      <a:pt x="9518" y="16633"/>
                    </a:cubicBezTo>
                    <a:cubicBezTo>
                      <a:pt x="8804" y="18273"/>
                      <a:pt x="8388" y="19199"/>
                      <a:pt x="8367" y="19199"/>
                    </a:cubicBezTo>
                    <a:cubicBezTo>
                      <a:pt x="8367" y="19199"/>
                      <a:pt x="8367" y="19199"/>
                      <a:pt x="8366" y="19199"/>
                    </a:cubicBezTo>
                    <a:cubicBezTo>
                      <a:pt x="8214" y="19048"/>
                      <a:pt x="9237" y="16527"/>
                      <a:pt x="9450" y="16527"/>
                    </a:cubicBezTo>
                    <a:close/>
                    <a:moveTo>
                      <a:pt x="6070" y="16281"/>
                    </a:moveTo>
                    <a:cubicBezTo>
                      <a:pt x="6112" y="16281"/>
                      <a:pt x="6127" y="16321"/>
                      <a:pt x="6104" y="16380"/>
                    </a:cubicBezTo>
                    <a:cubicBezTo>
                      <a:pt x="5804" y="17129"/>
                      <a:pt x="4961" y="19107"/>
                      <a:pt x="4896" y="19207"/>
                    </a:cubicBezTo>
                    <a:cubicBezTo>
                      <a:pt x="4877" y="19238"/>
                      <a:pt x="4862" y="19255"/>
                      <a:pt x="4853" y="19255"/>
                    </a:cubicBezTo>
                    <a:cubicBezTo>
                      <a:pt x="4831" y="19255"/>
                      <a:pt x="4832" y="19178"/>
                      <a:pt x="4851" y="19012"/>
                    </a:cubicBezTo>
                    <a:cubicBezTo>
                      <a:pt x="4894" y="18646"/>
                      <a:pt x="5946" y="16281"/>
                      <a:pt x="6070" y="16281"/>
                    </a:cubicBezTo>
                    <a:close/>
                    <a:moveTo>
                      <a:pt x="3853" y="17262"/>
                    </a:moveTo>
                    <a:cubicBezTo>
                      <a:pt x="3885" y="17262"/>
                      <a:pt x="3952" y="17435"/>
                      <a:pt x="4003" y="17656"/>
                    </a:cubicBezTo>
                    <a:cubicBezTo>
                      <a:pt x="4093" y="18030"/>
                      <a:pt x="4085" y="18084"/>
                      <a:pt x="3833" y="18671"/>
                    </a:cubicBezTo>
                    <a:cubicBezTo>
                      <a:pt x="3690" y="19005"/>
                      <a:pt x="3564" y="19266"/>
                      <a:pt x="3546" y="19266"/>
                    </a:cubicBezTo>
                    <a:cubicBezTo>
                      <a:pt x="3545" y="19266"/>
                      <a:pt x="3545" y="19266"/>
                      <a:pt x="3544" y="19266"/>
                    </a:cubicBezTo>
                    <a:cubicBezTo>
                      <a:pt x="3494" y="19215"/>
                      <a:pt x="3797" y="17262"/>
                      <a:pt x="3853" y="17262"/>
                    </a:cubicBezTo>
                    <a:close/>
                    <a:moveTo>
                      <a:pt x="21977" y="17748"/>
                    </a:moveTo>
                    <a:cubicBezTo>
                      <a:pt x="22041" y="17748"/>
                      <a:pt x="22090" y="17762"/>
                      <a:pt x="22090" y="17782"/>
                    </a:cubicBezTo>
                    <a:cubicBezTo>
                      <a:pt x="22092" y="17855"/>
                      <a:pt x="21254" y="19301"/>
                      <a:pt x="21188" y="19341"/>
                    </a:cubicBezTo>
                    <a:cubicBezTo>
                      <a:pt x="21183" y="19343"/>
                      <a:pt x="21179" y="19345"/>
                      <a:pt x="21174" y="19345"/>
                    </a:cubicBezTo>
                    <a:cubicBezTo>
                      <a:pt x="21140" y="19345"/>
                      <a:pt x="21114" y="19267"/>
                      <a:pt x="21114" y="19159"/>
                    </a:cubicBezTo>
                    <a:cubicBezTo>
                      <a:pt x="21114" y="19037"/>
                      <a:pt x="21091" y="18854"/>
                      <a:pt x="21069" y="18767"/>
                    </a:cubicBezTo>
                    <a:cubicBezTo>
                      <a:pt x="21038" y="18663"/>
                      <a:pt x="21114" y="18484"/>
                      <a:pt x="21281" y="18255"/>
                    </a:cubicBezTo>
                    <a:cubicBezTo>
                      <a:pt x="21430" y="18052"/>
                      <a:pt x="21533" y="17951"/>
                      <a:pt x="21570" y="17951"/>
                    </a:cubicBezTo>
                    <a:cubicBezTo>
                      <a:pt x="21608" y="17951"/>
                      <a:pt x="21573" y="18062"/>
                      <a:pt x="21439" y="18279"/>
                    </a:cubicBezTo>
                    <a:cubicBezTo>
                      <a:pt x="21339" y="18444"/>
                      <a:pt x="21279" y="18592"/>
                      <a:pt x="21304" y="18617"/>
                    </a:cubicBezTo>
                    <a:cubicBezTo>
                      <a:pt x="21306" y="18619"/>
                      <a:pt x="21309" y="18620"/>
                      <a:pt x="21311" y="18620"/>
                    </a:cubicBezTo>
                    <a:cubicBezTo>
                      <a:pt x="21345" y="18620"/>
                      <a:pt x="21434" y="18491"/>
                      <a:pt x="21525" y="18311"/>
                    </a:cubicBezTo>
                    <a:cubicBezTo>
                      <a:pt x="21753" y="17855"/>
                      <a:pt x="21837" y="17748"/>
                      <a:pt x="21977" y="17748"/>
                    </a:cubicBezTo>
                    <a:close/>
                    <a:moveTo>
                      <a:pt x="11367" y="16690"/>
                    </a:moveTo>
                    <a:cubicBezTo>
                      <a:pt x="11405" y="16690"/>
                      <a:pt x="11426" y="16721"/>
                      <a:pt x="11399" y="16788"/>
                    </a:cubicBezTo>
                    <a:cubicBezTo>
                      <a:pt x="10712" y="18548"/>
                      <a:pt x="10295" y="19432"/>
                      <a:pt x="10155" y="19432"/>
                    </a:cubicBezTo>
                    <a:cubicBezTo>
                      <a:pt x="10147" y="19432"/>
                      <a:pt x="10139" y="19429"/>
                      <a:pt x="10133" y="19422"/>
                    </a:cubicBezTo>
                    <a:cubicBezTo>
                      <a:pt x="10099" y="19392"/>
                      <a:pt x="10982" y="17220"/>
                      <a:pt x="11185" y="16838"/>
                    </a:cubicBezTo>
                    <a:cubicBezTo>
                      <a:pt x="11233" y="16744"/>
                      <a:pt x="11316" y="16690"/>
                      <a:pt x="11367" y="16690"/>
                    </a:cubicBezTo>
                    <a:close/>
                    <a:moveTo>
                      <a:pt x="1933" y="15795"/>
                    </a:moveTo>
                    <a:cubicBezTo>
                      <a:pt x="2047" y="15795"/>
                      <a:pt x="2136" y="15808"/>
                      <a:pt x="2136" y="15825"/>
                    </a:cubicBezTo>
                    <a:cubicBezTo>
                      <a:pt x="2136" y="15844"/>
                      <a:pt x="2007" y="16160"/>
                      <a:pt x="1846" y="16534"/>
                    </a:cubicBezTo>
                    <a:cubicBezTo>
                      <a:pt x="1508" y="17316"/>
                      <a:pt x="1232" y="18089"/>
                      <a:pt x="1274" y="18131"/>
                    </a:cubicBezTo>
                    <a:cubicBezTo>
                      <a:pt x="1274" y="18131"/>
                      <a:pt x="1274" y="18131"/>
                      <a:pt x="1275" y="18131"/>
                    </a:cubicBezTo>
                    <a:cubicBezTo>
                      <a:pt x="1293" y="18131"/>
                      <a:pt x="1440" y="17788"/>
                      <a:pt x="1601" y="17366"/>
                    </a:cubicBezTo>
                    <a:cubicBezTo>
                      <a:pt x="1961" y="16431"/>
                      <a:pt x="2233" y="15864"/>
                      <a:pt x="2323" y="15864"/>
                    </a:cubicBezTo>
                    <a:cubicBezTo>
                      <a:pt x="2324" y="15864"/>
                      <a:pt x="2325" y="15864"/>
                      <a:pt x="2326" y="15864"/>
                    </a:cubicBezTo>
                    <a:cubicBezTo>
                      <a:pt x="2356" y="15869"/>
                      <a:pt x="2513" y="15875"/>
                      <a:pt x="2669" y="15875"/>
                    </a:cubicBezTo>
                    <a:lnTo>
                      <a:pt x="2952" y="15875"/>
                    </a:lnTo>
                    <a:lnTo>
                      <a:pt x="2432" y="16917"/>
                    </a:lnTo>
                    <a:cubicBezTo>
                      <a:pt x="1913" y="17960"/>
                      <a:pt x="1512" y="18941"/>
                      <a:pt x="1579" y="19009"/>
                    </a:cubicBezTo>
                    <a:cubicBezTo>
                      <a:pt x="1580" y="19011"/>
                      <a:pt x="1581" y="19011"/>
                      <a:pt x="1583" y="19011"/>
                    </a:cubicBezTo>
                    <a:cubicBezTo>
                      <a:pt x="1609" y="19011"/>
                      <a:pt x="1682" y="18848"/>
                      <a:pt x="1753" y="18627"/>
                    </a:cubicBezTo>
                    <a:cubicBezTo>
                      <a:pt x="1984" y="17895"/>
                      <a:pt x="3016" y="15875"/>
                      <a:pt x="3157" y="15875"/>
                    </a:cubicBezTo>
                    <a:cubicBezTo>
                      <a:pt x="3355" y="15875"/>
                      <a:pt x="3305" y="16110"/>
                      <a:pt x="2925" y="16974"/>
                    </a:cubicBezTo>
                    <a:cubicBezTo>
                      <a:pt x="2543" y="17845"/>
                      <a:pt x="2056" y="19167"/>
                      <a:pt x="2061" y="19321"/>
                    </a:cubicBezTo>
                    <a:cubicBezTo>
                      <a:pt x="2062" y="19325"/>
                      <a:pt x="2062" y="19326"/>
                      <a:pt x="2064" y="19326"/>
                    </a:cubicBezTo>
                    <a:cubicBezTo>
                      <a:pt x="2083" y="19326"/>
                      <a:pt x="2218" y="19002"/>
                      <a:pt x="2377" y="18564"/>
                    </a:cubicBezTo>
                    <a:cubicBezTo>
                      <a:pt x="2797" y="17415"/>
                      <a:pt x="3265" y="16343"/>
                      <a:pt x="3377" y="16272"/>
                    </a:cubicBezTo>
                    <a:cubicBezTo>
                      <a:pt x="3412" y="16249"/>
                      <a:pt x="3451" y="16237"/>
                      <a:pt x="3485" y="16237"/>
                    </a:cubicBezTo>
                    <a:cubicBezTo>
                      <a:pt x="3506" y="16237"/>
                      <a:pt x="3525" y="16241"/>
                      <a:pt x="3539" y="16251"/>
                    </a:cubicBezTo>
                    <a:cubicBezTo>
                      <a:pt x="3658" y="16324"/>
                      <a:pt x="3607" y="16934"/>
                      <a:pt x="3451" y="17367"/>
                    </a:cubicBezTo>
                    <a:cubicBezTo>
                      <a:pt x="3104" y="18311"/>
                      <a:pt x="2646" y="19468"/>
                      <a:pt x="2599" y="19516"/>
                    </a:cubicBezTo>
                    <a:cubicBezTo>
                      <a:pt x="2592" y="19524"/>
                      <a:pt x="2563" y="19527"/>
                      <a:pt x="2515" y="19527"/>
                    </a:cubicBezTo>
                    <a:cubicBezTo>
                      <a:pt x="2396" y="19527"/>
                      <a:pt x="2163" y="19504"/>
                      <a:pt x="1906" y="19463"/>
                    </a:cubicBezTo>
                    <a:cubicBezTo>
                      <a:pt x="1267" y="19365"/>
                      <a:pt x="1254" y="19357"/>
                      <a:pt x="1207" y="19111"/>
                    </a:cubicBezTo>
                    <a:cubicBezTo>
                      <a:pt x="1077" y="18426"/>
                      <a:pt x="1000" y="17553"/>
                      <a:pt x="1064" y="17473"/>
                    </a:cubicBezTo>
                    <a:cubicBezTo>
                      <a:pt x="1103" y="17423"/>
                      <a:pt x="1236" y="17089"/>
                      <a:pt x="1361" y="16731"/>
                    </a:cubicBezTo>
                    <a:cubicBezTo>
                      <a:pt x="1667" y="15851"/>
                      <a:pt x="1702" y="15795"/>
                      <a:pt x="1933" y="15795"/>
                    </a:cubicBezTo>
                    <a:close/>
                    <a:moveTo>
                      <a:pt x="3419" y="17780"/>
                    </a:moveTo>
                    <a:cubicBezTo>
                      <a:pt x="3420" y="17780"/>
                      <a:pt x="3421" y="17781"/>
                      <a:pt x="3421" y="17782"/>
                    </a:cubicBezTo>
                    <a:cubicBezTo>
                      <a:pt x="3439" y="17800"/>
                      <a:pt x="3396" y="18202"/>
                      <a:pt x="3324" y="18683"/>
                    </a:cubicBezTo>
                    <a:cubicBezTo>
                      <a:pt x="3252" y="19164"/>
                      <a:pt x="3193" y="19568"/>
                      <a:pt x="3193" y="19590"/>
                    </a:cubicBezTo>
                    <a:cubicBezTo>
                      <a:pt x="3193" y="19614"/>
                      <a:pt x="3134" y="19624"/>
                      <a:pt x="3060" y="19624"/>
                    </a:cubicBezTo>
                    <a:cubicBezTo>
                      <a:pt x="2941" y="19624"/>
                      <a:pt x="2781" y="19597"/>
                      <a:pt x="2757" y="19556"/>
                    </a:cubicBezTo>
                    <a:cubicBezTo>
                      <a:pt x="2712" y="19484"/>
                      <a:pt x="3348" y="17780"/>
                      <a:pt x="3419" y="17780"/>
                    </a:cubicBezTo>
                    <a:close/>
                    <a:moveTo>
                      <a:pt x="6435" y="16202"/>
                    </a:moveTo>
                    <a:cubicBezTo>
                      <a:pt x="6486" y="16202"/>
                      <a:pt x="6531" y="16242"/>
                      <a:pt x="6563" y="16324"/>
                    </a:cubicBezTo>
                    <a:cubicBezTo>
                      <a:pt x="6586" y="16382"/>
                      <a:pt x="6584" y="16417"/>
                      <a:pt x="6562" y="16417"/>
                    </a:cubicBezTo>
                    <a:cubicBezTo>
                      <a:pt x="6557" y="16417"/>
                      <a:pt x="6549" y="16415"/>
                      <a:pt x="6541" y="16410"/>
                    </a:cubicBezTo>
                    <a:cubicBezTo>
                      <a:pt x="6540" y="16409"/>
                      <a:pt x="6539" y="16409"/>
                      <a:pt x="6537" y="16409"/>
                    </a:cubicBezTo>
                    <a:cubicBezTo>
                      <a:pt x="6447" y="16409"/>
                      <a:pt x="5773" y="17801"/>
                      <a:pt x="5306" y="18954"/>
                    </a:cubicBezTo>
                    <a:cubicBezTo>
                      <a:pt x="5129" y="19392"/>
                      <a:pt x="4992" y="19638"/>
                      <a:pt x="4934" y="19638"/>
                    </a:cubicBezTo>
                    <a:cubicBezTo>
                      <a:pt x="4914" y="19638"/>
                      <a:pt x="4903" y="19609"/>
                      <a:pt x="4903" y="19549"/>
                    </a:cubicBezTo>
                    <a:cubicBezTo>
                      <a:pt x="4903" y="19481"/>
                      <a:pt x="5633" y="17693"/>
                      <a:pt x="6113" y="16585"/>
                    </a:cubicBezTo>
                    <a:cubicBezTo>
                      <a:pt x="6221" y="16337"/>
                      <a:pt x="6340" y="16202"/>
                      <a:pt x="6435" y="16202"/>
                    </a:cubicBezTo>
                    <a:close/>
                    <a:moveTo>
                      <a:pt x="4144" y="18261"/>
                    </a:moveTo>
                    <a:cubicBezTo>
                      <a:pt x="4145" y="18261"/>
                      <a:pt x="4146" y="18261"/>
                      <a:pt x="4146" y="18262"/>
                    </a:cubicBezTo>
                    <a:cubicBezTo>
                      <a:pt x="4165" y="18279"/>
                      <a:pt x="4249" y="18547"/>
                      <a:pt x="4337" y="18857"/>
                    </a:cubicBezTo>
                    <a:cubicBezTo>
                      <a:pt x="4543" y="19582"/>
                      <a:pt x="4503" y="19703"/>
                      <a:pt x="4065" y="19703"/>
                    </a:cubicBezTo>
                    <a:cubicBezTo>
                      <a:pt x="3507" y="19703"/>
                      <a:pt x="3496" y="19663"/>
                      <a:pt x="3821" y="18905"/>
                    </a:cubicBezTo>
                    <a:cubicBezTo>
                      <a:pt x="3979" y="18542"/>
                      <a:pt x="4119" y="18261"/>
                      <a:pt x="4144" y="18261"/>
                    </a:cubicBezTo>
                    <a:close/>
                    <a:moveTo>
                      <a:pt x="6794" y="16284"/>
                    </a:moveTo>
                    <a:cubicBezTo>
                      <a:pt x="6834" y="16284"/>
                      <a:pt x="6859" y="16312"/>
                      <a:pt x="6859" y="16352"/>
                    </a:cubicBezTo>
                    <a:cubicBezTo>
                      <a:pt x="6859" y="16391"/>
                      <a:pt x="6710" y="16764"/>
                      <a:pt x="6525" y="17188"/>
                    </a:cubicBezTo>
                    <a:cubicBezTo>
                      <a:pt x="6342" y="17608"/>
                      <a:pt x="6025" y="18370"/>
                      <a:pt x="5824" y="18874"/>
                    </a:cubicBezTo>
                    <a:cubicBezTo>
                      <a:pt x="5630" y="19363"/>
                      <a:pt x="5449" y="19747"/>
                      <a:pt x="5412" y="19747"/>
                    </a:cubicBezTo>
                    <a:cubicBezTo>
                      <a:pt x="5410" y="19747"/>
                      <a:pt x="5409" y="19747"/>
                      <a:pt x="5408" y="19746"/>
                    </a:cubicBezTo>
                    <a:cubicBezTo>
                      <a:pt x="5351" y="19687"/>
                      <a:pt x="6711" y="16284"/>
                      <a:pt x="6794" y="16284"/>
                    </a:cubicBezTo>
                    <a:close/>
                    <a:moveTo>
                      <a:pt x="7483" y="16338"/>
                    </a:moveTo>
                    <a:cubicBezTo>
                      <a:pt x="7484" y="16338"/>
                      <a:pt x="7485" y="16338"/>
                      <a:pt x="7485" y="16340"/>
                    </a:cubicBezTo>
                    <a:cubicBezTo>
                      <a:pt x="7499" y="16380"/>
                      <a:pt x="7240" y="17037"/>
                      <a:pt x="6910" y="17795"/>
                    </a:cubicBezTo>
                    <a:cubicBezTo>
                      <a:pt x="6583" y="18552"/>
                      <a:pt x="6264" y="19322"/>
                      <a:pt x="6207" y="19501"/>
                    </a:cubicBezTo>
                    <a:cubicBezTo>
                      <a:pt x="6158" y="19650"/>
                      <a:pt x="6107" y="19749"/>
                      <a:pt x="6081" y="19749"/>
                    </a:cubicBezTo>
                    <a:cubicBezTo>
                      <a:pt x="6075" y="19749"/>
                      <a:pt x="6071" y="19745"/>
                      <a:pt x="6068" y="19737"/>
                    </a:cubicBezTo>
                    <a:cubicBezTo>
                      <a:pt x="6052" y="19689"/>
                      <a:pt x="6152" y="19354"/>
                      <a:pt x="6291" y="19004"/>
                    </a:cubicBezTo>
                    <a:cubicBezTo>
                      <a:pt x="6716" y="17928"/>
                      <a:pt x="7429" y="16338"/>
                      <a:pt x="7483" y="16338"/>
                    </a:cubicBezTo>
                    <a:close/>
                    <a:moveTo>
                      <a:pt x="7262" y="16277"/>
                    </a:moveTo>
                    <a:cubicBezTo>
                      <a:pt x="7323" y="16277"/>
                      <a:pt x="7356" y="16310"/>
                      <a:pt x="7323" y="16390"/>
                    </a:cubicBezTo>
                    <a:cubicBezTo>
                      <a:pt x="7302" y="16443"/>
                      <a:pt x="7048" y="17033"/>
                      <a:pt x="6756" y="17708"/>
                    </a:cubicBezTo>
                    <a:cubicBezTo>
                      <a:pt x="6466" y="18385"/>
                      <a:pt x="6160" y="19112"/>
                      <a:pt x="6073" y="19338"/>
                    </a:cubicBezTo>
                    <a:cubicBezTo>
                      <a:pt x="5959" y="19630"/>
                      <a:pt x="5864" y="19753"/>
                      <a:pt x="5736" y="19769"/>
                    </a:cubicBezTo>
                    <a:cubicBezTo>
                      <a:pt x="5702" y="19773"/>
                      <a:pt x="5670" y="19776"/>
                      <a:pt x="5643" y="19776"/>
                    </a:cubicBezTo>
                    <a:cubicBezTo>
                      <a:pt x="5591" y="19776"/>
                      <a:pt x="5557" y="19768"/>
                      <a:pt x="5557" y="19753"/>
                    </a:cubicBezTo>
                    <a:cubicBezTo>
                      <a:pt x="5556" y="19694"/>
                      <a:pt x="6775" y="16772"/>
                      <a:pt x="6909" y="16511"/>
                    </a:cubicBezTo>
                    <a:cubicBezTo>
                      <a:pt x="6979" y="16373"/>
                      <a:pt x="7159" y="16277"/>
                      <a:pt x="7262" y="16277"/>
                    </a:cubicBezTo>
                    <a:close/>
                    <a:moveTo>
                      <a:pt x="6492" y="16545"/>
                    </a:moveTo>
                    <a:cubicBezTo>
                      <a:pt x="6523" y="16545"/>
                      <a:pt x="6321" y="17101"/>
                      <a:pt x="5897" y="18182"/>
                    </a:cubicBezTo>
                    <a:cubicBezTo>
                      <a:pt x="5552" y="19060"/>
                      <a:pt x="5224" y="19779"/>
                      <a:pt x="5169" y="19782"/>
                    </a:cubicBezTo>
                    <a:cubicBezTo>
                      <a:pt x="5167" y="19782"/>
                      <a:pt x="5164" y="19782"/>
                      <a:pt x="5162" y="19782"/>
                    </a:cubicBezTo>
                    <a:cubicBezTo>
                      <a:pt x="5108" y="19782"/>
                      <a:pt x="5067" y="19768"/>
                      <a:pt x="5067" y="19746"/>
                    </a:cubicBezTo>
                    <a:cubicBezTo>
                      <a:pt x="5067" y="19699"/>
                      <a:pt x="6131" y="17253"/>
                      <a:pt x="6331" y="16838"/>
                    </a:cubicBezTo>
                    <a:cubicBezTo>
                      <a:pt x="6426" y="16642"/>
                      <a:pt x="6479" y="16545"/>
                      <a:pt x="6492" y="16545"/>
                    </a:cubicBezTo>
                    <a:close/>
                    <a:moveTo>
                      <a:pt x="8141" y="16352"/>
                    </a:moveTo>
                    <a:cubicBezTo>
                      <a:pt x="8156" y="16352"/>
                      <a:pt x="8163" y="16372"/>
                      <a:pt x="8163" y="16412"/>
                    </a:cubicBezTo>
                    <a:cubicBezTo>
                      <a:pt x="8163" y="16434"/>
                      <a:pt x="8067" y="16676"/>
                      <a:pt x="7956" y="16946"/>
                    </a:cubicBezTo>
                    <a:cubicBezTo>
                      <a:pt x="7842" y="17215"/>
                      <a:pt x="7765" y="17455"/>
                      <a:pt x="7785" y="17475"/>
                    </a:cubicBezTo>
                    <a:cubicBezTo>
                      <a:pt x="7805" y="17496"/>
                      <a:pt x="7585" y="18033"/>
                      <a:pt x="7301" y="18668"/>
                    </a:cubicBezTo>
                    <a:cubicBezTo>
                      <a:pt x="6902" y="19549"/>
                      <a:pt x="6739" y="19833"/>
                      <a:pt x="6615" y="19850"/>
                    </a:cubicBezTo>
                    <a:cubicBezTo>
                      <a:pt x="6588" y="19854"/>
                      <a:pt x="6565" y="19857"/>
                      <a:pt x="6548" y="19857"/>
                    </a:cubicBezTo>
                    <a:cubicBezTo>
                      <a:pt x="6462" y="19857"/>
                      <a:pt x="6493" y="19785"/>
                      <a:pt x="6660" y="19406"/>
                    </a:cubicBezTo>
                    <a:cubicBezTo>
                      <a:pt x="6775" y="19146"/>
                      <a:pt x="6847" y="18889"/>
                      <a:pt x="6822" y="18827"/>
                    </a:cubicBezTo>
                    <a:cubicBezTo>
                      <a:pt x="6804" y="18783"/>
                      <a:pt x="6806" y="18753"/>
                      <a:pt x="6824" y="18753"/>
                    </a:cubicBezTo>
                    <a:cubicBezTo>
                      <a:pt x="6829" y="18753"/>
                      <a:pt x="6835" y="18755"/>
                      <a:pt x="6842" y="18759"/>
                    </a:cubicBezTo>
                    <a:cubicBezTo>
                      <a:pt x="6843" y="18760"/>
                      <a:pt x="6843" y="18760"/>
                      <a:pt x="6844" y="18760"/>
                    </a:cubicBezTo>
                    <a:cubicBezTo>
                      <a:pt x="6888" y="18760"/>
                      <a:pt x="7168" y="18241"/>
                      <a:pt x="7472" y="17585"/>
                    </a:cubicBezTo>
                    <a:cubicBezTo>
                      <a:pt x="7864" y="16743"/>
                      <a:pt x="8076" y="16352"/>
                      <a:pt x="8141" y="16352"/>
                    </a:cubicBezTo>
                    <a:close/>
                    <a:moveTo>
                      <a:pt x="22319" y="17748"/>
                    </a:moveTo>
                    <a:cubicBezTo>
                      <a:pt x="22384" y="17750"/>
                      <a:pt x="22404" y="17788"/>
                      <a:pt x="22368" y="17851"/>
                    </a:cubicBezTo>
                    <a:cubicBezTo>
                      <a:pt x="22339" y="17907"/>
                      <a:pt x="22212" y="18084"/>
                      <a:pt x="22093" y="18238"/>
                    </a:cubicBezTo>
                    <a:cubicBezTo>
                      <a:pt x="21887" y="18507"/>
                      <a:pt x="21792" y="18660"/>
                      <a:pt x="21820" y="18660"/>
                    </a:cubicBezTo>
                    <a:cubicBezTo>
                      <a:pt x="21838" y="18660"/>
                      <a:pt x="21900" y="18604"/>
                      <a:pt x="22011" y="18482"/>
                    </a:cubicBezTo>
                    <a:cubicBezTo>
                      <a:pt x="22093" y="18392"/>
                      <a:pt x="22145" y="18339"/>
                      <a:pt x="22161" y="18339"/>
                    </a:cubicBezTo>
                    <a:cubicBezTo>
                      <a:pt x="22192" y="18339"/>
                      <a:pt x="22097" y="18527"/>
                      <a:pt x="21844" y="19012"/>
                    </a:cubicBezTo>
                    <a:cubicBezTo>
                      <a:pt x="21497" y="19674"/>
                      <a:pt x="21403" y="19859"/>
                      <a:pt x="21346" y="19859"/>
                    </a:cubicBezTo>
                    <a:cubicBezTo>
                      <a:pt x="21321" y="19859"/>
                      <a:pt x="21303" y="19824"/>
                      <a:pt x="21275" y="19777"/>
                    </a:cubicBezTo>
                    <a:cubicBezTo>
                      <a:pt x="21165" y="19606"/>
                      <a:pt x="21174" y="19582"/>
                      <a:pt x="21483" y="19174"/>
                    </a:cubicBezTo>
                    <a:cubicBezTo>
                      <a:pt x="21644" y="18961"/>
                      <a:pt x="21751" y="18770"/>
                      <a:pt x="21724" y="18743"/>
                    </a:cubicBezTo>
                    <a:cubicBezTo>
                      <a:pt x="21652" y="18671"/>
                      <a:pt x="22205" y="17748"/>
                      <a:pt x="22319" y="17748"/>
                    </a:cubicBezTo>
                    <a:close/>
                    <a:moveTo>
                      <a:pt x="7771" y="16284"/>
                    </a:moveTo>
                    <a:cubicBezTo>
                      <a:pt x="7805" y="16284"/>
                      <a:pt x="7846" y="16315"/>
                      <a:pt x="7873" y="16360"/>
                    </a:cubicBezTo>
                    <a:cubicBezTo>
                      <a:pt x="7898" y="16404"/>
                      <a:pt x="7683" y="16939"/>
                      <a:pt x="7397" y="17550"/>
                    </a:cubicBezTo>
                    <a:cubicBezTo>
                      <a:pt x="7128" y="18125"/>
                      <a:pt x="6904" y="18526"/>
                      <a:pt x="6856" y="18526"/>
                    </a:cubicBezTo>
                    <a:cubicBezTo>
                      <a:pt x="6852" y="18526"/>
                      <a:pt x="6849" y="18523"/>
                      <a:pt x="6847" y="18516"/>
                    </a:cubicBezTo>
                    <a:cubicBezTo>
                      <a:pt x="6846" y="18506"/>
                      <a:pt x="6842" y="18502"/>
                      <a:pt x="6838" y="18502"/>
                    </a:cubicBezTo>
                    <a:cubicBezTo>
                      <a:pt x="6804" y="18502"/>
                      <a:pt x="6696" y="18753"/>
                      <a:pt x="6579" y="19119"/>
                    </a:cubicBezTo>
                    <a:cubicBezTo>
                      <a:pt x="6445" y="19533"/>
                      <a:pt x="6308" y="19868"/>
                      <a:pt x="6272" y="19868"/>
                    </a:cubicBezTo>
                    <a:cubicBezTo>
                      <a:pt x="6160" y="19868"/>
                      <a:pt x="6193" y="19737"/>
                      <a:pt x="6505" y="18964"/>
                    </a:cubicBezTo>
                    <a:cubicBezTo>
                      <a:pt x="6665" y="18564"/>
                      <a:pt x="6800" y="18311"/>
                      <a:pt x="6850" y="18311"/>
                    </a:cubicBezTo>
                    <a:cubicBezTo>
                      <a:pt x="6855" y="18311"/>
                      <a:pt x="6859" y="18314"/>
                      <a:pt x="6862" y="18319"/>
                    </a:cubicBezTo>
                    <a:cubicBezTo>
                      <a:pt x="6866" y="18325"/>
                      <a:pt x="6870" y="18328"/>
                      <a:pt x="6876" y="18328"/>
                    </a:cubicBezTo>
                    <a:cubicBezTo>
                      <a:pt x="6956" y="18328"/>
                      <a:pt x="7203" y="17690"/>
                      <a:pt x="7219" y="17415"/>
                    </a:cubicBezTo>
                    <a:cubicBezTo>
                      <a:pt x="7230" y="17245"/>
                      <a:pt x="7698" y="16284"/>
                      <a:pt x="7771" y="16284"/>
                    </a:cubicBezTo>
                    <a:close/>
                    <a:moveTo>
                      <a:pt x="10961" y="16692"/>
                    </a:moveTo>
                    <a:cubicBezTo>
                      <a:pt x="11001" y="16692"/>
                      <a:pt x="11007" y="16753"/>
                      <a:pt x="10978" y="16834"/>
                    </a:cubicBezTo>
                    <a:cubicBezTo>
                      <a:pt x="10949" y="16912"/>
                      <a:pt x="10801" y="17327"/>
                      <a:pt x="10653" y="17750"/>
                    </a:cubicBezTo>
                    <a:cubicBezTo>
                      <a:pt x="10349" y="18613"/>
                      <a:pt x="9970" y="19529"/>
                      <a:pt x="9849" y="19689"/>
                    </a:cubicBezTo>
                    <a:cubicBezTo>
                      <a:pt x="9803" y="19749"/>
                      <a:pt x="9708" y="19826"/>
                      <a:pt x="9627" y="19868"/>
                    </a:cubicBezTo>
                    <a:cubicBezTo>
                      <a:pt x="9623" y="19870"/>
                      <a:pt x="9619" y="19871"/>
                      <a:pt x="9616" y="19871"/>
                    </a:cubicBezTo>
                    <a:cubicBezTo>
                      <a:pt x="9545" y="19871"/>
                      <a:pt x="9735" y="19361"/>
                      <a:pt x="10186" y="18317"/>
                    </a:cubicBezTo>
                    <a:cubicBezTo>
                      <a:pt x="10574" y="17421"/>
                      <a:pt x="10922" y="16692"/>
                      <a:pt x="10961" y="16692"/>
                    </a:cubicBezTo>
                    <a:close/>
                    <a:moveTo>
                      <a:pt x="19471" y="17669"/>
                    </a:moveTo>
                    <a:cubicBezTo>
                      <a:pt x="19499" y="17669"/>
                      <a:pt x="19600" y="17747"/>
                      <a:pt x="19706" y="17845"/>
                    </a:cubicBezTo>
                    <a:cubicBezTo>
                      <a:pt x="19812" y="17942"/>
                      <a:pt x="19892" y="18050"/>
                      <a:pt x="19892" y="18092"/>
                    </a:cubicBezTo>
                    <a:cubicBezTo>
                      <a:pt x="19892" y="18181"/>
                      <a:pt x="18449" y="19934"/>
                      <a:pt x="18379" y="19934"/>
                    </a:cubicBezTo>
                    <a:cubicBezTo>
                      <a:pt x="18378" y="19934"/>
                      <a:pt x="18377" y="19934"/>
                      <a:pt x="18377" y="19933"/>
                    </a:cubicBezTo>
                    <a:cubicBezTo>
                      <a:pt x="18358" y="19916"/>
                      <a:pt x="18416" y="19648"/>
                      <a:pt x="18498" y="19348"/>
                    </a:cubicBezTo>
                    <a:cubicBezTo>
                      <a:pt x="18635" y="18858"/>
                      <a:pt x="19324" y="17669"/>
                      <a:pt x="19471" y="17669"/>
                    </a:cubicBezTo>
                    <a:close/>
                    <a:moveTo>
                      <a:pt x="8290" y="17937"/>
                    </a:moveTo>
                    <a:cubicBezTo>
                      <a:pt x="8291" y="17937"/>
                      <a:pt x="8292" y="17937"/>
                      <a:pt x="8293" y="17938"/>
                    </a:cubicBezTo>
                    <a:cubicBezTo>
                      <a:pt x="8312" y="17957"/>
                      <a:pt x="8267" y="18239"/>
                      <a:pt x="8194" y="18573"/>
                    </a:cubicBezTo>
                    <a:cubicBezTo>
                      <a:pt x="8070" y="19152"/>
                      <a:pt x="8033" y="19373"/>
                      <a:pt x="8011" y="19770"/>
                    </a:cubicBezTo>
                    <a:cubicBezTo>
                      <a:pt x="8004" y="19869"/>
                      <a:pt x="7959" y="19949"/>
                      <a:pt x="7910" y="19949"/>
                    </a:cubicBezTo>
                    <a:cubicBezTo>
                      <a:pt x="7823" y="19949"/>
                      <a:pt x="7832" y="19868"/>
                      <a:pt x="7953" y="19501"/>
                    </a:cubicBezTo>
                    <a:cubicBezTo>
                      <a:pt x="7963" y="19474"/>
                      <a:pt x="7964" y="19461"/>
                      <a:pt x="7959" y="19461"/>
                    </a:cubicBezTo>
                    <a:cubicBezTo>
                      <a:pt x="7948" y="19461"/>
                      <a:pt x="7903" y="19529"/>
                      <a:pt x="7837" y="19648"/>
                    </a:cubicBezTo>
                    <a:cubicBezTo>
                      <a:pt x="7736" y="19829"/>
                      <a:pt x="7642" y="19922"/>
                      <a:pt x="7567" y="19922"/>
                    </a:cubicBezTo>
                    <a:cubicBezTo>
                      <a:pt x="7515" y="19922"/>
                      <a:pt x="7472" y="19875"/>
                      <a:pt x="7445" y="19779"/>
                    </a:cubicBezTo>
                    <a:cubicBezTo>
                      <a:pt x="7433" y="19733"/>
                      <a:pt x="7429" y="19710"/>
                      <a:pt x="7437" y="19710"/>
                    </a:cubicBezTo>
                    <a:cubicBezTo>
                      <a:pt x="7444" y="19710"/>
                      <a:pt x="7461" y="19730"/>
                      <a:pt x="7491" y="19770"/>
                    </a:cubicBezTo>
                    <a:cubicBezTo>
                      <a:pt x="7504" y="19788"/>
                      <a:pt x="7517" y="19797"/>
                      <a:pt x="7530" y="19797"/>
                    </a:cubicBezTo>
                    <a:cubicBezTo>
                      <a:pt x="7572" y="19797"/>
                      <a:pt x="7617" y="19710"/>
                      <a:pt x="7671" y="19527"/>
                    </a:cubicBezTo>
                    <a:cubicBezTo>
                      <a:pt x="7827" y="18991"/>
                      <a:pt x="8239" y="17937"/>
                      <a:pt x="8290" y="17937"/>
                    </a:cubicBezTo>
                    <a:close/>
                    <a:moveTo>
                      <a:pt x="8596" y="16369"/>
                    </a:moveTo>
                    <a:cubicBezTo>
                      <a:pt x="8638" y="16369"/>
                      <a:pt x="8650" y="16441"/>
                      <a:pt x="8614" y="16594"/>
                    </a:cubicBezTo>
                    <a:cubicBezTo>
                      <a:pt x="8468" y="17204"/>
                      <a:pt x="8313" y="17669"/>
                      <a:pt x="8253" y="17669"/>
                    </a:cubicBezTo>
                    <a:cubicBezTo>
                      <a:pt x="8215" y="17669"/>
                      <a:pt x="8092" y="17938"/>
                      <a:pt x="7972" y="18272"/>
                    </a:cubicBezTo>
                    <a:cubicBezTo>
                      <a:pt x="7666" y="19128"/>
                      <a:pt x="7285" y="19951"/>
                      <a:pt x="7192" y="19951"/>
                    </a:cubicBezTo>
                    <a:cubicBezTo>
                      <a:pt x="6873" y="19949"/>
                      <a:pt x="6866" y="19858"/>
                      <a:pt x="7135" y="19233"/>
                    </a:cubicBezTo>
                    <a:cubicBezTo>
                      <a:pt x="7282" y="18889"/>
                      <a:pt x="7541" y="18333"/>
                      <a:pt x="7706" y="18006"/>
                    </a:cubicBezTo>
                    <a:cubicBezTo>
                      <a:pt x="7870" y="17681"/>
                      <a:pt x="7987" y="17355"/>
                      <a:pt x="7963" y="17290"/>
                    </a:cubicBezTo>
                    <a:cubicBezTo>
                      <a:pt x="7943" y="17239"/>
                      <a:pt x="7944" y="17206"/>
                      <a:pt x="7963" y="17206"/>
                    </a:cubicBezTo>
                    <a:cubicBezTo>
                      <a:pt x="7968" y="17206"/>
                      <a:pt x="7974" y="17208"/>
                      <a:pt x="7981" y="17213"/>
                    </a:cubicBezTo>
                    <a:cubicBezTo>
                      <a:pt x="7983" y="17215"/>
                      <a:pt x="7986" y="17215"/>
                      <a:pt x="7988" y="17215"/>
                    </a:cubicBezTo>
                    <a:cubicBezTo>
                      <a:pt x="8032" y="17215"/>
                      <a:pt x="8151" y="17044"/>
                      <a:pt x="8265" y="16814"/>
                    </a:cubicBezTo>
                    <a:cubicBezTo>
                      <a:pt x="8404" y="16530"/>
                      <a:pt x="8534" y="16369"/>
                      <a:pt x="8596" y="16369"/>
                    </a:cubicBezTo>
                    <a:close/>
                    <a:moveTo>
                      <a:pt x="9776" y="16527"/>
                    </a:moveTo>
                    <a:cubicBezTo>
                      <a:pt x="9840" y="16527"/>
                      <a:pt x="9877" y="16558"/>
                      <a:pt x="9861" y="16597"/>
                    </a:cubicBezTo>
                    <a:cubicBezTo>
                      <a:pt x="9845" y="16634"/>
                      <a:pt x="9540" y="17350"/>
                      <a:pt x="9186" y="18182"/>
                    </a:cubicBezTo>
                    <a:cubicBezTo>
                      <a:pt x="8785" y="19118"/>
                      <a:pt x="8542" y="19604"/>
                      <a:pt x="8478" y="19604"/>
                    </a:cubicBezTo>
                    <a:cubicBezTo>
                      <a:pt x="8474" y="19604"/>
                      <a:pt x="8471" y="19603"/>
                      <a:pt x="8468" y="19599"/>
                    </a:cubicBezTo>
                    <a:cubicBezTo>
                      <a:pt x="8455" y="19581"/>
                      <a:pt x="8446" y="19573"/>
                      <a:pt x="8440" y="19573"/>
                    </a:cubicBezTo>
                    <a:cubicBezTo>
                      <a:pt x="8425" y="19573"/>
                      <a:pt x="8427" y="19618"/>
                      <a:pt x="8448" y="19703"/>
                    </a:cubicBezTo>
                    <a:cubicBezTo>
                      <a:pt x="8472" y="19801"/>
                      <a:pt x="8478" y="19846"/>
                      <a:pt x="8464" y="19846"/>
                    </a:cubicBezTo>
                    <a:cubicBezTo>
                      <a:pt x="8454" y="19846"/>
                      <a:pt x="8434" y="19825"/>
                      <a:pt x="8404" y="19786"/>
                    </a:cubicBezTo>
                    <a:cubicBezTo>
                      <a:pt x="8371" y="19743"/>
                      <a:pt x="8350" y="19720"/>
                      <a:pt x="8340" y="19720"/>
                    </a:cubicBezTo>
                    <a:cubicBezTo>
                      <a:pt x="8326" y="19720"/>
                      <a:pt x="8333" y="19764"/>
                      <a:pt x="8354" y="19860"/>
                    </a:cubicBezTo>
                    <a:cubicBezTo>
                      <a:pt x="8376" y="19955"/>
                      <a:pt x="8379" y="19999"/>
                      <a:pt x="8359" y="19999"/>
                    </a:cubicBezTo>
                    <a:cubicBezTo>
                      <a:pt x="8349" y="19999"/>
                      <a:pt x="8331" y="19986"/>
                      <a:pt x="8306" y="19961"/>
                    </a:cubicBezTo>
                    <a:cubicBezTo>
                      <a:pt x="8234" y="19890"/>
                      <a:pt x="8285" y="19689"/>
                      <a:pt x="8505" y="19151"/>
                    </a:cubicBezTo>
                    <a:cubicBezTo>
                      <a:pt x="9099" y="17700"/>
                      <a:pt x="9668" y="16527"/>
                      <a:pt x="9776" y="16527"/>
                    </a:cubicBezTo>
                    <a:close/>
                    <a:moveTo>
                      <a:pt x="9998" y="16608"/>
                    </a:moveTo>
                    <a:cubicBezTo>
                      <a:pt x="10018" y="16608"/>
                      <a:pt x="9942" y="16852"/>
                      <a:pt x="9828" y="17153"/>
                    </a:cubicBezTo>
                    <a:cubicBezTo>
                      <a:pt x="9712" y="17454"/>
                      <a:pt x="9638" y="17744"/>
                      <a:pt x="9661" y="17802"/>
                    </a:cubicBezTo>
                    <a:cubicBezTo>
                      <a:pt x="9682" y="17857"/>
                      <a:pt x="9503" y="18377"/>
                      <a:pt x="9266" y="18946"/>
                    </a:cubicBezTo>
                    <a:cubicBezTo>
                      <a:pt x="8917" y="19777"/>
                      <a:pt x="8794" y="19996"/>
                      <a:pt x="8654" y="20018"/>
                    </a:cubicBezTo>
                    <a:cubicBezTo>
                      <a:pt x="8615" y="20024"/>
                      <a:pt x="8585" y="20029"/>
                      <a:pt x="8563" y="20029"/>
                    </a:cubicBezTo>
                    <a:cubicBezTo>
                      <a:pt x="8491" y="20029"/>
                      <a:pt x="8509" y="19978"/>
                      <a:pt x="8592" y="19777"/>
                    </a:cubicBezTo>
                    <a:cubicBezTo>
                      <a:pt x="8980" y="18855"/>
                      <a:pt x="9895" y="16725"/>
                      <a:pt x="9924" y="16673"/>
                    </a:cubicBezTo>
                    <a:cubicBezTo>
                      <a:pt x="9946" y="16634"/>
                      <a:pt x="9976" y="16608"/>
                      <a:pt x="9998" y="16608"/>
                    </a:cubicBezTo>
                    <a:close/>
                    <a:moveTo>
                      <a:pt x="10731" y="16615"/>
                    </a:moveTo>
                    <a:cubicBezTo>
                      <a:pt x="10799" y="16615"/>
                      <a:pt x="10642" y="17065"/>
                      <a:pt x="10276" y="17921"/>
                    </a:cubicBezTo>
                    <a:cubicBezTo>
                      <a:pt x="9728" y="19199"/>
                      <a:pt x="9555" y="19559"/>
                      <a:pt x="9467" y="19623"/>
                    </a:cubicBezTo>
                    <a:cubicBezTo>
                      <a:pt x="9435" y="19647"/>
                      <a:pt x="9353" y="19770"/>
                      <a:pt x="9280" y="19908"/>
                    </a:cubicBezTo>
                    <a:cubicBezTo>
                      <a:pt x="9225" y="20011"/>
                      <a:pt x="9179" y="20070"/>
                      <a:pt x="9158" y="20070"/>
                    </a:cubicBezTo>
                    <a:cubicBezTo>
                      <a:pt x="9151" y="20070"/>
                      <a:pt x="9146" y="20063"/>
                      <a:pt x="9146" y="20047"/>
                    </a:cubicBezTo>
                    <a:cubicBezTo>
                      <a:pt x="9141" y="19928"/>
                      <a:pt x="10507" y="16862"/>
                      <a:pt x="10638" y="16699"/>
                    </a:cubicBezTo>
                    <a:cubicBezTo>
                      <a:pt x="10683" y="16642"/>
                      <a:pt x="10714" y="16615"/>
                      <a:pt x="10731" y="16615"/>
                    </a:cubicBezTo>
                    <a:close/>
                    <a:moveTo>
                      <a:pt x="10431" y="16608"/>
                    </a:moveTo>
                    <a:cubicBezTo>
                      <a:pt x="10487" y="16608"/>
                      <a:pt x="10521" y="16660"/>
                      <a:pt x="10499" y="16715"/>
                    </a:cubicBezTo>
                    <a:cubicBezTo>
                      <a:pt x="10307" y="17211"/>
                      <a:pt x="9023" y="20004"/>
                      <a:pt x="8960" y="20066"/>
                    </a:cubicBezTo>
                    <a:cubicBezTo>
                      <a:pt x="8938" y="20087"/>
                      <a:pt x="8921" y="20104"/>
                      <a:pt x="8912" y="20104"/>
                    </a:cubicBezTo>
                    <a:cubicBezTo>
                      <a:pt x="8876" y="20104"/>
                      <a:pt x="9001" y="19801"/>
                      <a:pt x="9643" y="18246"/>
                    </a:cubicBezTo>
                    <a:cubicBezTo>
                      <a:pt x="10051" y="17260"/>
                      <a:pt x="10364" y="16608"/>
                      <a:pt x="10431" y="16608"/>
                    </a:cubicBezTo>
                    <a:close/>
                    <a:moveTo>
                      <a:pt x="23583" y="17911"/>
                    </a:moveTo>
                    <a:cubicBezTo>
                      <a:pt x="23715" y="17911"/>
                      <a:pt x="23661" y="18053"/>
                      <a:pt x="23228" y="18870"/>
                    </a:cubicBezTo>
                    <a:cubicBezTo>
                      <a:pt x="22946" y="19400"/>
                      <a:pt x="22667" y="19900"/>
                      <a:pt x="22601" y="19989"/>
                    </a:cubicBezTo>
                    <a:cubicBezTo>
                      <a:pt x="22542" y="20070"/>
                      <a:pt x="22512" y="20111"/>
                      <a:pt x="22503" y="20111"/>
                    </a:cubicBezTo>
                    <a:cubicBezTo>
                      <a:pt x="22493" y="20111"/>
                      <a:pt x="22505" y="20070"/>
                      <a:pt x="22528" y="19989"/>
                    </a:cubicBezTo>
                    <a:cubicBezTo>
                      <a:pt x="22553" y="19900"/>
                      <a:pt x="22614" y="19663"/>
                      <a:pt x="22667" y="19460"/>
                    </a:cubicBezTo>
                    <a:cubicBezTo>
                      <a:pt x="22808" y="18906"/>
                      <a:pt x="23397" y="17911"/>
                      <a:pt x="23583" y="17911"/>
                    </a:cubicBezTo>
                    <a:close/>
                    <a:moveTo>
                      <a:pt x="22700" y="17838"/>
                    </a:moveTo>
                    <a:cubicBezTo>
                      <a:pt x="22730" y="17838"/>
                      <a:pt x="22742" y="17883"/>
                      <a:pt x="22740" y="17970"/>
                    </a:cubicBezTo>
                    <a:cubicBezTo>
                      <a:pt x="22739" y="18052"/>
                      <a:pt x="22685" y="18259"/>
                      <a:pt x="22621" y="18438"/>
                    </a:cubicBezTo>
                    <a:cubicBezTo>
                      <a:pt x="22558" y="18617"/>
                      <a:pt x="22529" y="18794"/>
                      <a:pt x="22556" y="18838"/>
                    </a:cubicBezTo>
                    <a:cubicBezTo>
                      <a:pt x="22572" y="18864"/>
                      <a:pt x="22572" y="18878"/>
                      <a:pt x="22557" y="18878"/>
                    </a:cubicBezTo>
                    <a:cubicBezTo>
                      <a:pt x="22548" y="18878"/>
                      <a:pt x="22534" y="18873"/>
                      <a:pt x="22515" y="18862"/>
                    </a:cubicBezTo>
                    <a:cubicBezTo>
                      <a:pt x="22512" y="18860"/>
                      <a:pt x="22508" y="18859"/>
                      <a:pt x="22504" y="18859"/>
                    </a:cubicBezTo>
                    <a:cubicBezTo>
                      <a:pt x="22441" y="18859"/>
                      <a:pt x="22294" y="19061"/>
                      <a:pt x="22128" y="19373"/>
                    </a:cubicBezTo>
                    <a:cubicBezTo>
                      <a:pt x="21965" y="19682"/>
                      <a:pt x="21763" y="19997"/>
                      <a:pt x="21677" y="20076"/>
                    </a:cubicBezTo>
                    <a:cubicBezTo>
                      <a:pt x="21606" y="20141"/>
                      <a:pt x="21565" y="20173"/>
                      <a:pt x="21537" y="20173"/>
                    </a:cubicBezTo>
                    <a:cubicBezTo>
                      <a:pt x="21510" y="20173"/>
                      <a:pt x="21494" y="20144"/>
                      <a:pt x="21472" y="20088"/>
                    </a:cubicBezTo>
                    <a:cubicBezTo>
                      <a:pt x="21443" y="20009"/>
                      <a:pt x="21657" y="19535"/>
                      <a:pt x="22010" y="18892"/>
                    </a:cubicBezTo>
                    <a:cubicBezTo>
                      <a:pt x="22410" y="18163"/>
                      <a:pt x="22619" y="17838"/>
                      <a:pt x="22700" y="17838"/>
                    </a:cubicBezTo>
                    <a:close/>
                    <a:moveTo>
                      <a:pt x="12266" y="16796"/>
                    </a:moveTo>
                    <a:cubicBezTo>
                      <a:pt x="12289" y="16796"/>
                      <a:pt x="12313" y="16800"/>
                      <a:pt x="12339" y="16807"/>
                    </a:cubicBezTo>
                    <a:cubicBezTo>
                      <a:pt x="12438" y="16834"/>
                      <a:pt x="12666" y="16854"/>
                      <a:pt x="12845" y="16854"/>
                    </a:cubicBezTo>
                    <a:cubicBezTo>
                      <a:pt x="13023" y="16854"/>
                      <a:pt x="13214" y="16884"/>
                      <a:pt x="13269" y="16919"/>
                    </a:cubicBezTo>
                    <a:cubicBezTo>
                      <a:pt x="13340" y="16966"/>
                      <a:pt x="13203" y="17403"/>
                      <a:pt x="12765" y="18527"/>
                    </a:cubicBezTo>
                    <a:cubicBezTo>
                      <a:pt x="12433" y="19374"/>
                      <a:pt x="12143" y="20138"/>
                      <a:pt x="12120" y="20222"/>
                    </a:cubicBezTo>
                    <a:cubicBezTo>
                      <a:pt x="12098" y="20307"/>
                      <a:pt x="12062" y="20342"/>
                      <a:pt x="11977" y="20342"/>
                    </a:cubicBezTo>
                    <a:cubicBezTo>
                      <a:pt x="11944" y="20342"/>
                      <a:pt x="11902" y="20337"/>
                      <a:pt x="11851" y="20326"/>
                    </a:cubicBezTo>
                    <a:cubicBezTo>
                      <a:pt x="11725" y="20302"/>
                      <a:pt x="11244" y="20257"/>
                      <a:pt x="10788" y="20225"/>
                    </a:cubicBezTo>
                    <a:cubicBezTo>
                      <a:pt x="10332" y="20193"/>
                      <a:pt x="9956" y="20146"/>
                      <a:pt x="9958" y="20118"/>
                    </a:cubicBezTo>
                    <a:cubicBezTo>
                      <a:pt x="9962" y="20092"/>
                      <a:pt x="10272" y="19822"/>
                      <a:pt x="10646" y="19521"/>
                    </a:cubicBezTo>
                    <a:lnTo>
                      <a:pt x="11330" y="18972"/>
                    </a:lnTo>
                    <a:lnTo>
                      <a:pt x="11172" y="19432"/>
                    </a:lnTo>
                    <a:cubicBezTo>
                      <a:pt x="11085" y="19683"/>
                      <a:pt x="11014" y="19951"/>
                      <a:pt x="11015" y="20022"/>
                    </a:cubicBezTo>
                    <a:cubicBezTo>
                      <a:pt x="11016" y="20030"/>
                      <a:pt x="11017" y="20034"/>
                      <a:pt x="11020" y="20034"/>
                    </a:cubicBezTo>
                    <a:cubicBezTo>
                      <a:pt x="11042" y="20034"/>
                      <a:pt x="11136" y="19798"/>
                      <a:pt x="11248" y="19460"/>
                    </a:cubicBezTo>
                    <a:cubicBezTo>
                      <a:pt x="11374" y="19077"/>
                      <a:pt x="11532" y="18659"/>
                      <a:pt x="11602" y="18524"/>
                    </a:cubicBezTo>
                    <a:cubicBezTo>
                      <a:pt x="11672" y="18387"/>
                      <a:pt x="11783" y="18042"/>
                      <a:pt x="11851" y="17750"/>
                    </a:cubicBezTo>
                    <a:cubicBezTo>
                      <a:pt x="12026" y="16999"/>
                      <a:pt x="12105" y="16796"/>
                      <a:pt x="12266" y="16796"/>
                    </a:cubicBezTo>
                    <a:close/>
                    <a:moveTo>
                      <a:pt x="13109" y="17943"/>
                    </a:moveTo>
                    <a:cubicBezTo>
                      <a:pt x="13110" y="17943"/>
                      <a:pt x="13110" y="17943"/>
                      <a:pt x="13111" y="17943"/>
                    </a:cubicBezTo>
                    <a:cubicBezTo>
                      <a:pt x="13127" y="17957"/>
                      <a:pt x="13001" y="18504"/>
                      <a:pt x="12829" y="19162"/>
                    </a:cubicBezTo>
                    <a:cubicBezTo>
                      <a:pt x="12549" y="20248"/>
                      <a:pt x="12504" y="20356"/>
                      <a:pt x="12342" y="20356"/>
                    </a:cubicBezTo>
                    <a:lnTo>
                      <a:pt x="12163" y="20356"/>
                    </a:lnTo>
                    <a:lnTo>
                      <a:pt x="12397" y="19721"/>
                    </a:lnTo>
                    <a:cubicBezTo>
                      <a:pt x="12806" y="18608"/>
                      <a:pt x="13074" y="17943"/>
                      <a:pt x="13109" y="17943"/>
                    </a:cubicBezTo>
                    <a:close/>
                    <a:moveTo>
                      <a:pt x="8846" y="20276"/>
                    </a:moveTo>
                    <a:cubicBezTo>
                      <a:pt x="8865" y="20276"/>
                      <a:pt x="8860" y="20349"/>
                      <a:pt x="8836" y="20437"/>
                    </a:cubicBezTo>
                    <a:cubicBezTo>
                      <a:pt x="8805" y="20557"/>
                      <a:pt x="8712" y="20678"/>
                      <a:pt x="8670" y="20678"/>
                    </a:cubicBezTo>
                    <a:cubicBezTo>
                      <a:pt x="8658" y="20678"/>
                      <a:pt x="8650" y="20667"/>
                      <a:pt x="8650" y="20642"/>
                    </a:cubicBezTo>
                    <a:cubicBezTo>
                      <a:pt x="8650" y="20568"/>
                      <a:pt x="8808" y="20276"/>
                      <a:pt x="8846" y="20276"/>
                    </a:cubicBezTo>
                    <a:close/>
                    <a:moveTo>
                      <a:pt x="13630" y="16927"/>
                    </a:moveTo>
                    <a:lnTo>
                      <a:pt x="14175" y="16973"/>
                    </a:lnTo>
                    <a:cubicBezTo>
                      <a:pt x="14475" y="16997"/>
                      <a:pt x="15043" y="17040"/>
                      <a:pt x="15434" y="17066"/>
                    </a:cubicBezTo>
                    <a:cubicBezTo>
                      <a:pt x="16126" y="17113"/>
                      <a:pt x="16144" y="17120"/>
                      <a:pt x="16061" y="17290"/>
                    </a:cubicBezTo>
                    <a:cubicBezTo>
                      <a:pt x="16019" y="17372"/>
                      <a:pt x="15999" y="17413"/>
                      <a:pt x="16008" y="17413"/>
                    </a:cubicBezTo>
                    <a:cubicBezTo>
                      <a:pt x="16017" y="17413"/>
                      <a:pt x="16057" y="17368"/>
                      <a:pt x="16137" y="17276"/>
                    </a:cubicBezTo>
                    <a:cubicBezTo>
                      <a:pt x="16229" y="17171"/>
                      <a:pt x="16301" y="17127"/>
                      <a:pt x="16395" y="17127"/>
                    </a:cubicBezTo>
                    <a:cubicBezTo>
                      <a:pt x="16428" y="17127"/>
                      <a:pt x="16463" y="17132"/>
                      <a:pt x="16503" y="17142"/>
                    </a:cubicBezTo>
                    <a:cubicBezTo>
                      <a:pt x="16748" y="17207"/>
                      <a:pt x="16768" y="17279"/>
                      <a:pt x="16585" y="17429"/>
                    </a:cubicBezTo>
                    <a:cubicBezTo>
                      <a:pt x="16518" y="17483"/>
                      <a:pt x="16388" y="17643"/>
                      <a:pt x="16296" y="17782"/>
                    </a:cubicBezTo>
                    <a:cubicBezTo>
                      <a:pt x="16266" y="17826"/>
                      <a:pt x="16258" y="17847"/>
                      <a:pt x="16267" y="17847"/>
                    </a:cubicBezTo>
                    <a:cubicBezTo>
                      <a:pt x="16287" y="17847"/>
                      <a:pt x="16383" y="17757"/>
                      <a:pt x="16529" y="17597"/>
                    </a:cubicBezTo>
                    <a:lnTo>
                      <a:pt x="16927" y="17161"/>
                    </a:lnTo>
                    <a:lnTo>
                      <a:pt x="17473" y="17217"/>
                    </a:lnTo>
                    <a:lnTo>
                      <a:pt x="18020" y="17275"/>
                    </a:lnTo>
                    <a:lnTo>
                      <a:pt x="17652" y="17739"/>
                    </a:lnTo>
                    <a:cubicBezTo>
                      <a:pt x="16851" y="18752"/>
                      <a:pt x="16612" y="19062"/>
                      <a:pt x="16641" y="19062"/>
                    </a:cubicBezTo>
                    <a:cubicBezTo>
                      <a:pt x="16648" y="19062"/>
                      <a:pt x="16668" y="19047"/>
                      <a:pt x="16699" y="19020"/>
                    </a:cubicBezTo>
                    <a:cubicBezTo>
                      <a:pt x="16798" y="18933"/>
                      <a:pt x="17153" y="18510"/>
                      <a:pt x="17498" y="18071"/>
                    </a:cubicBezTo>
                    <a:cubicBezTo>
                      <a:pt x="17996" y="17431"/>
                      <a:pt x="18094" y="17306"/>
                      <a:pt x="18270" y="17306"/>
                    </a:cubicBezTo>
                    <a:cubicBezTo>
                      <a:pt x="18312" y="17306"/>
                      <a:pt x="18358" y="17313"/>
                      <a:pt x="18414" y="17322"/>
                    </a:cubicBezTo>
                    <a:cubicBezTo>
                      <a:pt x="18576" y="17347"/>
                      <a:pt x="18718" y="17371"/>
                      <a:pt x="18728" y="17378"/>
                    </a:cubicBezTo>
                    <a:cubicBezTo>
                      <a:pt x="18775" y="17414"/>
                      <a:pt x="18329" y="19093"/>
                      <a:pt x="18247" y="19190"/>
                    </a:cubicBezTo>
                    <a:cubicBezTo>
                      <a:pt x="18198" y="19247"/>
                      <a:pt x="18176" y="19314"/>
                      <a:pt x="18198" y="19337"/>
                    </a:cubicBezTo>
                    <a:cubicBezTo>
                      <a:pt x="18256" y="19396"/>
                      <a:pt x="18033" y="20250"/>
                      <a:pt x="17886" y="20534"/>
                    </a:cubicBezTo>
                    <a:cubicBezTo>
                      <a:pt x="17796" y="20705"/>
                      <a:pt x="17706" y="20764"/>
                      <a:pt x="17528" y="20764"/>
                    </a:cubicBezTo>
                    <a:cubicBezTo>
                      <a:pt x="17398" y="20764"/>
                      <a:pt x="17287" y="20740"/>
                      <a:pt x="17287" y="20710"/>
                    </a:cubicBezTo>
                    <a:cubicBezTo>
                      <a:pt x="17287" y="20681"/>
                      <a:pt x="17466" y="20412"/>
                      <a:pt x="17681" y="20119"/>
                    </a:cubicBezTo>
                    <a:cubicBezTo>
                      <a:pt x="18123" y="19516"/>
                      <a:pt x="18212" y="19380"/>
                      <a:pt x="18152" y="19380"/>
                    </a:cubicBezTo>
                    <a:cubicBezTo>
                      <a:pt x="18129" y="19380"/>
                      <a:pt x="17901" y="19671"/>
                      <a:pt x="17639" y="20039"/>
                    </a:cubicBezTo>
                    <a:lnTo>
                      <a:pt x="17165" y="20699"/>
                    </a:lnTo>
                    <a:lnTo>
                      <a:pt x="16556" y="20646"/>
                    </a:lnTo>
                    <a:cubicBezTo>
                      <a:pt x="16221" y="20618"/>
                      <a:pt x="15526" y="20571"/>
                      <a:pt x="15019" y="20544"/>
                    </a:cubicBezTo>
                    <a:cubicBezTo>
                      <a:pt x="14131" y="20498"/>
                      <a:pt x="14096" y="20490"/>
                      <a:pt x="14143" y="20324"/>
                    </a:cubicBezTo>
                    <a:cubicBezTo>
                      <a:pt x="14218" y="20062"/>
                      <a:pt x="14247" y="19912"/>
                      <a:pt x="14229" y="19912"/>
                    </a:cubicBezTo>
                    <a:cubicBezTo>
                      <a:pt x="14218" y="19912"/>
                      <a:pt x="14190" y="19968"/>
                      <a:pt x="14145" y="20088"/>
                    </a:cubicBezTo>
                    <a:cubicBezTo>
                      <a:pt x="14013" y="20437"/>
                      <a:pt x="14013" y="20437"/>
                      <a:pt x="13614" y="20437"/>
                    </a:cubicBezTo>
                    <a:cubicBezTo>
                      <a:pt x="13394" y="20437"/>
                      <a:pt x="13214" y="20400"/>
                      <a:pt x="13214" y="20356"/>
                    </a:cubicBezTo>
                    <a:cubicBezTo>
                      <a:pt x="13214" y="20310"/>
                      <a:pt x="13338" y="19948"/>
                      <a:pt x="13492" y="19541"/>
                    </a:cubicBezTo>
                    <a:cubicBezTo>
                      <a:pt x="13646" y="19134"/>
                      <a:pt x="13746" y="18807"/>
                      <a:pt x="13715" y="18807"/>
                    </a:cubicBezTo>
                    <a:cubicBezTo>
                      <a:pt x="13686" y="18807"/>
                      <a:pt x="13535" y="19159"/>
                      <a:pt x="13378" y="19590"/>
                    </a:cubicBezTo>
                    <a:cubicBezTo>
                      <a:pt x="13220" y="20022"/>
                      <a:pt x="13060" y="20392"/>
                      <a:pt x="13020" y="20417"/>
                    </a:cubicBezTo>
                    <a:cubicBezTo>
                      <a:pt x="12992" y="20435"/>
                      <a:pt x="12967" y="20444"/>
                      <a:pt x="12947" y="20444"/>
                    </a:cubicBezTo>
                    <a:cubicBezTo>
                      <a:pt x="12755" y="20444"/>
                      <a:pt x="12912" y="19641"/>
                      <a:pt x="13548" y="17236"/>
                    </a:cubicBezTo>
                    <a:lnTo>
                      <a:pt x="13630" y="16927"/>
                    </a:lnTo>
                    <a:close/>
                    <a:moveTo>
                      <a:pt x="20071" y="18230"/>
                    </a:moveTo>
                    <a:cubicBezTo>
                      <a:pt x="20104" y="18230"/>
                      <a:pt x="20133" y="18244"/>
                      <a:pt x="20166" y="18266"/>
                    </a:cubicBezTo>
                    <a:cubicBezTo>
                      <a:pt x="20258" y="18326"/>
                      <a:pt x="20403" y="18470"/>
                      <a:pt x="20487" y="18584"/>
                    </a:cubicBezTo>
                    <a:cubicBezTo>
                      <a:pt x="20577" y="18706"/>
                      <a:pt x="20622" y="18853"/>
                      <a:pt x="20593" y="18941"/>
                    </a:cubicBezTo>
                    <a:cubicBezTo>
                      <a:pt x="20566" y="19025"/>
                      <a:pt x="20202" y="19496"/>
                      <a:pt x="19790" y="19984"/>
                    </a:cubicBezTo>
                    <a:lnTo>
                      <a:pt x="19036" y="20877"/>
                    </a:lnTo>
                    <a:lnTo>
                      <a:pt x="18588" y="20852"/>
                    </a:lnTo>
                    <a:cubicBezTo>
                      <a:pt x="18343" y="20839"/>
                      <a:pt x="18125" y="20813"/>
                      <a:pt x="18107" y="20794"/>
                    </a:cubicBezTo>
                    <a:cubicBezTo>
                      <a:pt x="18006" y="20694"/>
                      <a:pt x="18367" y="20135"/>
                      <a:pt x="19124" y="19215"/>
                    </a:cubicBezTo>
                    <a:cubicBezTo>
                      <a:pt x="19772" y="18432"/>
                      <a:pt x="19948" y="18230"/>
                      <a:pt x="20071" y="18230"/>
                    </a:cubicBezTo>
                    <a:close/>
                    <a:moveTo>
                      <a:pt x="22380" y="19414"/>
                    </a:moveTo>
                    <a:cubicBezTo>
                      <a:pt x="22436" y="19414"/>
                      <a:pt x="22419" y="19545"/>
                      <a:pt x="22295" y="19788"/>
                    </a:cubicBezTo>
                    <a:cubicBezTo>
                      <a:pt x="22224" y="19925"/>
                      <a:pt x="22185" y="20071"/>
                      <a:pt x="22211" y="20108"/>
                    </a:cubicBezTo>
                    <a:cubicBezTo>
                      <a:pt x="22235" y="20146"/>
                      <a:pt x="22197" y="20372"/>
                      <a:pt x="22125" y="20610"/>
                    </a:cubicBezTo>
                    <a:cubicBezTo>
                      <a:pt x="22052" y="20853"/>
                      <a:pt x="22010" y="20953"/>
                      <a:pt x="21971" y="20953"/>
                    </a:cubicBezTo>
                    <a:cubicBezTo>
                      <a:pt x="21953" y="20953"/>
                      <a:pt x="21937" y="20934"/>
                      <a:pt x="21918" y="20899"/>
                    </a:cubicBezTo>
                    <a:cubicBezTo>
                      <a:pt x="21863" y="20794"/>
                      <a:pt x="21887" y="20675"/>
                      <a:pt x="22011" y="20463"/>
                    </a:cubicBezTo>
                    <a:cubicBezTo>
                      <a:pt x="22106" y="20300"/>
                      <a:pt x="22165" y="20153"/>
                      <a:pt x="22141" y="20133"/>
                    </a:cubicBezTo>
                    <a:cubicBezTo>
                      <a:pt x="22139" y="20131"/>
                      <a:pt x="22137" y="20130"/>
                      <a:pt x="22134" y="20130"/>
                    </a:cubicBezTo>
                    <a:cubicBezTo>
                      <a:pt x="22105" y="20130"/>
                      <a:pt x="22034" y="20224"/>
                      <a:pt x="21966" y="20357"/>
                    </a:cubicBezTo>
                    <a:cubicBezTo>
                      <a:pt x="21898" y="20488"/>
                      <a:pt x="21839" y="20555"/>
                      <a:pt x="21791" y="20555"/>
                    </a:cubicBezTo>
                    <a:cubicBezTo>
                      <a:pt x="21776" y="20555"/>
                      <a:pt x="21763" y="20549"/>
                      <a:pt x="21751" y="20536"/>
                    </a:cubicBezTo>
                    <a:cubicBezTo>
                      <a:pt x="21658" y="20444"/>
                      <a:pt x="21732" y="20276"/>
                      <a:pt x="22118" y="19689"/>
                    </a:cubicBezTo>
                    <a:cubicBezTo>
                      <a:pt x="22241" y="19502"/>
                      <a:pt x="22335" y="19414"/>
                      <a:pt x="22380" y="19414"/>
                    </a:cubicBezTo>
                    <a:close/>
                    <a:moveTo>
                      <a:pt x="20652" y="19165"/>
                    </a:moveTo>
                    <a:cubicBezTo>
                      <a:pt x="20687" y="19165"/>
                      <a:pt x="20701" y="19209"/>
                      <a:pt x="20717" y="19278"/>
                    </a:cubicBezTo>
                    <a:cubicBezTo>
                      <a:pt x="20746" y="19400"/>
                      <a:pt x="20774" y="19596"/>
                      <a:pt x="20780" y="19709"/>
                    </a:cubicBezTo>
                    <a:cubicBezTo>
                      <a:pt x="20784" y="19842"/>
                      <a:pt x="20641" y="20108"/>
                      <a:pt x="20372" y="20457"/>
                    </a:cubicBezTo>
                    <a:lnTo>
                      <a:pt x="19957" y="20999"/>
                    </a:lnTo>
                    <a:lnTo>
                      <a:pt x="19578" y="20951"/>
                    </a:lnTo>
                    <a:cubicBezTo>
                      <a:pt x="19365" y="20923"/>
                      <a:pt x="19190" y="20893"/>
                      <a:pt x="19178" y="20885"/>
                    </a:cubicBezTo>
                    <a:cubicBezTo>
                      <a:pt x="19166" y="20877"/>
                      <a:pt x="19499" y="20457"/>
                      <a:pt x="19912" y="19961"/>
                    </a:cubicBezTo>
                    <a:cubicBezTo>
                      <a:pt x="20404" y="19368"/>
                      <a:pt x="20577" y="19165"/>
                      <a:pt x="20652" y="19165"/>
                    </a:cubicBezTo>
                    <a:close/>
                    <a:moveTo>
                      <a:pt x="20877" y="20031"/>
                    </a:moveTo>
                    <a:cubicBezTo>
                      <a:pt x="20913" y="20031"/>
                      <a:pt x="20970" y="20116"/>
                      <a:pt x="21000" y="20213"/>
                    </a:cubicBezTo>
                    <a:cubicBezTo>
                      <a:pt x="21030" y="20310"/>
                      <a:pt x="21114" y="20439"/>
                      <a:pt x="21178" y="20486"/>
                    </a:cubicBezTo>
                    <a:cubicBezTo>
                      <a:pt x="21283" y="20560"/>
                      <a:pt x="21264" y="20617"/>
                      <a:pt x="21065" y="20837"/>
                    </a:cubicBezTo>
                    <a:cubicBezTo>
                      <a:pt x="20909" y="21009"/>
                      <a:pt x="20843" y="21066"/>
                      <a:pt x="20692" y="21066"/>
                    </a:cubicBezTo>
                    <a:cubicBezTo>
                      <a:pt x="20630" y="21066"/>
                      <a:pt x="20552" y="21056"/>
                      <a:pt x="20447" y="21040"/>
                    </a:cubicBezTo>
                    <a:lnTo>
                      <a:pt x="20064" y="20984"/>
                    </a:lnTo>
                    <a:lnTo>
                      <a:pt x="20439" y="20508"/>
                    </a:lnTo>
                    <a:cubicBezTo>
                      <a:pt x="20643" y="20246"/>
                      <a:pt x="20843" y="20031"/>
                      <a:pt x="20877" y="20031"/>
                    </a:cubicBezTo>
                    <a:close/>
                    <a:moveTo>
                      <a:pt x="5530" y="19966"/>
                    </a:moveTo>
                    <a:cubicBezTo>
                      <a:pt x="5686" y="19966"/>
                      <a:pt x="5799" y="19980"/>
                      <a:pt x="5799" y="19999"/>
                    </a:cubicBezTo>
                    <a:cubicBezTo>
                      <a:pt x="5799" y="20024"/>
                      <a:pt x="5700" y="20320"/>
                      <a:pt x="5584" y="20654"/>
                    </a:cubicBezTo>
                    <a:cubicBezTo>
                      <a:pt x="5453" y="21025"/>
                      <a:pt x="5387" y="21169"/>
                      <a:pt x="5336" y="21169"/>
                    </a:cubicBezTo>
                    <a:cubicBezTo>
                      <a:pt x="5319" y="21169"/>
                      <a:pt x="5304" y="21154"/>
                      <a:pt x="5289" y="21127"/>
                    </a:cubicBezTo>
                    <a:cubicBezTo>
                      <a:pt x="5213" y="20995"/>
                      <a:pt x="5236" y="20663"/>
                      <a:pt x="5351" y="20190"/>
                    </a:cubicBezTo>
                    <a:cubicBezTo>
                      <a:pt x="5372" y="20109"/>
                      <a:pt x="5380" y="20067"/>
                      <a:pt x="5373" y="20067"/>
                    </a:cubicBezTo>
                    <a:cubicBezTo>
                      <a:pt x="5364" y="20067"/>
                      <a:pt x="5335" y="20121"/>
                      <a:pt x="5279" y="20234"/>
                    </a:cubicBezTo>
                    <a:lnTo>
                      <a:pt x="5157" y="20478"/>
                    </a:lnTo>
                    <a:lnTo>
                      <a:pt x="5157" y="20478"/>
                    </a:lnTo>
                    <a:lnTo>
                      <a:pt x="5203" y="20234"/>
                    </a:lnTo>
                    <a:cubicBezTo>
                      <a:pt x="5225" y="20115"/>
                      <a:pt x="5228" y="20059"/>
                      <a:pt x="5210" y="20059"/>
                    </a:cubicBezTo>
                    <a:cubicBezTo>
                      <a:pt x="5200" y="20059"/>
                      <a:pt x="5182" y="20077"/>
                      <a:pt x="5157" y="20111"/>
                    </a:cubicBezTo>
                    <a:cubicBezTo>
                      <a:pt x="5117" y="20166"/>
                      <a:pt x="5094" y="20194"/>
                      <a:pt x="5082" y="20194"/>
                    </a:cubicBezTo>
                    <a:cubicBezTo>
                      <a:pt x="5070" y="20194"/>
                      <a:pt x="5067" y="20165"/>
                      <a:pt x="5067" y="20107"/>
                    </a:cubicBezTo>
                    <a:cubicBezTo>
                      <a:pt x="5067" y="20015"/>
                      <a:pt x="5165" y="19976"/>
                      <a:pt x="5433" y="19968"/>
                    </a:cubicBezTo>
                    <a:cubicBezTo>
                      <a:pt x="5466" y="19967"/>
                      <a:pt x="5499" y="19966"/>
                      <a:pt x="5530" y="19966"/>
                    </a:cubicBezTo>
                    <a:close/>
                    <a:moveTo>
                      <a:pt x="21317" y="20735"/>
                    </a:moveTo>
                    <a:cubicBezTo>
                      <a:pt x="21380" y="20735"/>
                      <a:pt x="21425" y="20817"/>
                      <a:pt x="21476" y="20992"/>
                    </a:cubicBezTo>
                    <a:cubicBezTo>
                      <a:pt x="21518" y="21129"/>
                      <a:pt x="21497" y="21172"/>
                      <a:pt x="21383" y="21172"/>
                    </a:cubicBezTo>
                    <a:cubicBezTo>
                      <a:pt x="21301" y="21172"/>
                      <a:pt x="21184" y="21135"/>
                      <a:pt x="21118" y="21093"/>
                    </a:cubicBezTo>
                    <a:cubicBezTo>
                      <a:pt x="21016" y="21027"/>
                      <a:pt x="21023" y="20991"/>
                      <a:pt x="21157" y="20845"/>
                    </a:cubicBezTo>
                    <a:cubicBezTo>
                      <a:pt x="21223" y="20773"/>
                      <a:pt x="21274" y="20735"/>
                      <a:pt x="21317" y="20735"/>
                    </a:cubicBezTo>
                    <a:close/>
                    <a:moveTo>
                      <a:pt x="8606" y="20207"/>
                    </a:moveTo>
                    <a:cubicBezTo>
                      <a:pt x="8681" y="20207"/>
                      <a:pt x="8733" y="20214"/>
                      <a:pt x="8733" y="20226"/>
                    </a:cubicBezTo>
                    <a:cubicBezTo>
                      <a:pt x="8733" y="20312"/>
                      <a:pt x="8393" y="20984"/>
                      <a:pt x="8275" y="21131"/>
                    </a:cubicBezTo>
                    <a:cubicBezTo>
                      <a:pt x="8229" y="21190"/>
                      <a:pt x="8199" y="21224"/>
                      <a:pt x="8183" y="21224"/>
                    </a:cubicBezTo>
                    <a:cubicBezTo>
                      <a:pt x="8158" y="21224"/>
                      <a:pt x="8168" y="21138"/>
                      <a:pt x="8199" y="20927"/>
                    </a:cubicBezTo>
                    <a:cubicBezTo>
                      <a:pt x="8229" y="20724"/>
                      <a:pt x="8259" y="20486"/>
                      <a:pt x="8267" y="20395"/>
                    </a:cubicBezTo>
                    <a:cubicBezTo>
                      <a:pt x="8279" y="20272"/>
                      <a:pt x="8345" y="20222"/>
                      <a:pt x="8508" y="20210"/>
                    </a:cubicBezTo>
                    <a:cubicBezTo>
                      <a:pt x="8543" y="20208"/>
                      <a:pt x="8576" y="20207"/>
                      <a:pt x="8606" y="20207"/>
                    </a:cubicBezTo>
                    <a:close/>
                    <a:moveTo>
                      <a:pt x="24263" y="17943"/>
                    </a:moveTo>
                    <a:cubicBezTo>
                      <a:pt x="24265" y="17943"/>
                      <a:pt x="24266" y="17944"/>
                      <a:pt x="24267" y="17945"/>
                    </a:cubicBezTo>
                    <a:cubicBezTo>
                      <a:pt x="24290" y="17969"/>
                      <a:pt x="23906" y="18711"/>
                      <a:pt x="23418" y="19599"/>
                    </a:cubicBezTo>
                    <a:cubicBezTo>
                      <a:pt x="22741" y="20829"/>
                      <a:pt x="22489" y="21217"/>
                      <a:pt x="22355" y="21237"/>
                    </a:cubicBezTo>
                    <a:cubicBezTo>
                      <a:pt x="22326" y="21241"/>
                      <a:pt x="22301" y="21244"/>
                      <a:pt x="22282" y="21244"/>
                    </a:cubicBezTo>
                    <a:cubicBezTo>
                      <a:pt x="22197" y="21244"/>
                      <a:pt x="22199" y="21197"/>
                      <a:pt x="22248" y="21024"/>
                    </a:cubicBezTo>
                    <a:cubicBezTo>
                      <a:pt x="22338" y="20717"/>
                      <a:pt x="22546" y="20316"/>
                      <a:pt x="22847" y="19876"/>
                    </a:cubicBezTo>
                    <a:cubicBezTo>
                      <a:pt x="22981" y="19681"/>
                      <a:pt x="23093" y="19469"/>
                      <a:pt x="23093" y="19412"/>
                    </a:cubicBezTo>
                    <a:cubicBezTo>
                      <a:pt x="23093" y="19366"/>
                      <a:pt x="23111" y="19336"/>
                      <a:pt x="23134" y="19336"/>
                    </a:cubicBezTo>
                    <a:cubicBezTo>
                      <a:pt x="23140" y="19336"/>
                      <a:pt x="23147" y="19338"/>
                      <a:pt x="23153" y="19342"/>
                    </a:cubicBezTo>
                    <a:cubicBezTo>
                      <a:pt x="23157" y="19344"/>
                      <a:pt x="23160" y="19345"/>
                      <a:pt x="23165" y="19345"/>
                    </a:cubicBezTo>
                    <a:cubicBezTo>
                      <a:pt x="23205" y="19345"/>
                      <a:pt x="23289" y="19262"/>
                      <a:pt x="23361" y="19152"/>
                    </a:cubicBezTo>
                    <a:cubicBezTo>
                      <a:pt x="23718" y="18589"/>
                      <a:pt x="24204" y="17943"/>
                      <a:pt x="24263" y="17943"/>
                    </a:cubicBezTo>
                    <a:close/>
                    <a:moveTo>
                      <a:pt x="24585" y="17994"/>
                    </a:moveTo>
                    <a:cubicBezTo>
                      <a:pt x="24691" y="17994"/>
                      <a:pt x="24781" y="18018"/>
                      <a:pt x="24781" y="18050"/>
                    </a:cubicBezTo>
                    <a:cubicBezTo>
                      <a:pt x="24779" y="18159"/>
                      <a:pt x="23443" y="20576"/>
                      <a:pt x="23173" y="20959"/>
                    </a:cubicBezTo>
                    <a:cubicBezTo>
                      <a:pt x="23004" y="21194"/>
                      <a:pt x="22847" y="21333"/>
                      <a:pt x="22743" y="21333"/>
                    </a:cubicBezTo>
                    <a:cubicBezTo>
                      <a:pt x="22653" y="21333"/>
                      <a:pt x="22581" y="21320"/>
                      <a:pt x="22581" y="21305"/>
                    </a:cubicBezTo>
                    <a:cubicBezTo>
                      <a:pt x="22581" y="21288"/>
                      <a:pt x="22775" y="20934"/>
                      <a:pt x="23013" y="20511"/>
                    </a:cubicBezTo>
                    <a:cubicBezTo>
                      <a:pt x="23250" y="20091"/>
                      <a:pt x="23657" y="19352"/>
                      <a:pt x="23917" y="18870"/>
                    </a:cubicBezTo>
                    <a:cubicBezTo>
                      <a:pt x="24317" y="18128"/>
                      <a:pt x="24420" y="17994"/>
                      <a:pt x="24585" y="17994"/>
                    </a:cubicBezTo>
                    <a:close/>
                    <a:moveTo>
                      <a:pt x="24993" y="17988"/>
                    </a:moveTo>
                    <a:cubicBezTo>
                      <a:pt x="25021" y="17988"/>
                      <a:pt x="24977" y="18104"/>
                      <a:pt x="24865" y="18297"/>
                    </a:cubicBezTo>
                    <a:cubicBezTo>
                      <a:pt x="24767" y="18458"/>
                      <a:pt x="24706" y="18604"/>
                      <a:pt x="24727" y="18620"/>
                    </a:cubicBezTo>
                    <a:cubicBezTo>
                      <a:pt x="24729" y="18622"/>
                      <a:pt x="24731" y="18622"/>
                      <a:pt x="24733" y="18622"/>
                    </a:cubicBezTo>
                    <a:cubicBezTo>
                      <a:pt x="24761" y="18622"/>
                      <a:pt x="24842" y="18519"/>
                      <a:pt x="24922" y="18385"/>
                    </a:cubicBezTo>
                    <a:cubicBezTo>
                      <a:pt x="25043" y="18182"/>
                      <a:pt x="25146" y="18111"/>
                      <a:pt x="25342" y="18096"/>
                    </a:cubicBezTo>
                    <a:lnTo>
                      <a:pt x="25603" y="18076"/>
                    </a:lnTo>
                    <a:lnTo>
                      <a:pt x="24995" y="19273"/>
                    </a:lnTo>
                    <a:cubicBezTo>
                      <a:pt x="24445" y="20354"/>
                      <a:pt x="23800" y="21386"/>
                      <a:pt x="23676" y="21386"/>
                    </a:cubicBezTo>
                    <a:cubicBezTo>
                      <a:pt x="23671" y="21386"/>
                      <a:pt x="23667" y="21385"/>
                      <a:pt x="23664" y="21381"/>
                    </a:cubicBezTo>
                    <a:cubicBezTo>
                      <a:pt x="23645" y="21363"/>
                      <a:pt x="23982" y="20665"/>
                      <a:pt x="24410" y="19825"/>
                    </a:cubicBezTo>
                    <a:cubicBezTo>
                      <a:pt x="24838" y="18987"/>
                      <a:pt x="25186" y="18260"/>
                      <a:pt x="25183" y="18210"/>
                    </a:cubicBezTo>
                    <a:cubicBezTo>
                      <a:pt x="25183" y="18208"/>
                      <a:pt x="25183" y="18207"/>
                      <a:pt x="25182" y="18207"/>
                    </a:cubicBezTo>
                    <a:cubicBezTo>
                      <a:pt x="25155" y="18207"/>
                      <a:pt x="24806" y="18853"/>
                      <a:pt x="24385" y="19683"/>
                    </a:cubicBezTo>
                    <a:cubicBezTo>
                      <a:pt x="23946" y="20547"/>
                      <a:pt x="23556" y="21285"/>
                      <a:pt x="23514" y="21325"/>
                    </a:cubicBezTo>
                    <a:cubicBezTo>
                      <a:pt x="23487" y="21350"/>
                      <a:pt x="23442" y="21364"/>
                      <a:pt x="23393" y="21364"/>
                    </a:cubicBezTo>
                    <a:cubicBezTo>
                      <a:pt x="23360" y="21364"/>
                      <a:pt x="23326" y="21358"/>
                      <a:pt x="23294" y="21345"/>
                    </a:cubicBezTo>
                    <a:cubicBezTo>
                      <a:pt x="23169" y="21300"/>
                      <a:pt x="23243" y="21138"/>
                      <a:pt x="23843" y="20128"/>
                    </a:cubicBezTo>
                    <a:cubicBezTo>
                      <a:pt x="24226" y="19484"/>
                      <a:pt x="24515" y="18928"/>
                      <a:pt x="24492" y="18886"/>
                    </a:cubicBezTo>
                    <a:cubicBezTo>
                      <a:pt x="24470" y="18848"/>
                      <a:pt x="24482" y="18826"/>
                      <a:pt x="24520" y="18826"/>
                    </a:cubicBezTo>
                    <a:cubicBezTo>
                      <a:pt x="24527" y="18826"/>
                      <a:pt x="24536" y="18827"/>
                      <a:pt x="24545" y="18829"/>
                    </a:cubicBezTo>
                    <a:cubicBezTo>
                      <a:pt x="24552" y="18830"/>
                      <a:pt x="24558" y="18831"/>
                      <a:pt x="24565" y="18831"/>
                    </a:cubicBezTo>
                    <a:cubicBezTo>
                      <a:pt x="24614" y="18831"/>
                      <a:pt x="24663" y="18793"/>
                      <a:pt x="24684" y="18735"/>
                    </a:cubicBezTo>
                    <a:cubicBezTo>
                      <a:pt x="24702" y="18687"/>
                      <a:pt x="24698" y="18663"/>
                      <a:pt x="24676" y="18663"/>
                    </a:cubicBezTo>
                    <a:cubicBezTo>
                      <a:pt x="24664" y="18663"/>
                      <a:pt x="24648" y="18669"/>
                      <a:pt x="24627" y="18682"/>
                    </a:cubicBezTo>
                    <a:cubicBezTo>
                      <a:pt x="24620" y="18686"/>
                      <a:pt x="24615" y="18688"/>
                      <a:pt x="24611" y="18688"/>
                    </a:cubicBezTo>
                    <a:cubicBezTo>
                      <a:pt x="24552" y="18688"/>
                      <a:pt x="24735" y="18283"/>
                      <a:pt x="24886" y="18092"/>
                    </a:cubicBezTo>
                    <a:cubicBezTo>
                      <a:pt x="24943" y="18021"/>
                      <a:pt x="24978" y="17988"/>
                      <a:pt x="24993" y="17988"/>
                    </a:cubicBezTo>
                    <a:close/>
                    <a:moveTo>
                      <a:pt x="25138" y="21090"/>
                    </a:moveTo>
                    <a:cubicBezTo>
                      <a:pt x="25155" y="21090"/>
                      <a:pt x="25152" y="21162"/>
                      <a:pt x="25128" y="21252"/>
                    </a:cubicBezTo>
                    <a:cubicBezTo>
                      <a:pt x="25098" y="21371"/>
                      <a:pt x="25005" y="21492"/>
                      <a:pt x="24963" y="21492"/>
                    </a:cubicBezTo>
                    <a:cubicBezTo>
                      <a:pt x="24950" y="21492"/>
                      <a:pt x="24943" y="21481"/>
                      <a:pt x="24943" y="21455"/>
                    </a:cubicBezTo>
                    <a:cubicBezTo>
                      <a:pt x="24943" y="21381"/>
                      <a:pt x="25100" y="21090"/>
                      <a:pt x="25138" y="21090"/>
                    </a:cubicBezTo>
                    <a:close/>
                    <a:moveTo>
                      <a:pt x="25730" y="18077"/>
                    </a:moveTo>
                    <a:lnTo>
                      <a:pt x="25730" y="18077"/>
                    </a:lnTo>
                    <a:cubicBezTo>
                      <a:pt x="25744" y="18077"/>
                      <a:pt x="25730" y="18236"/>
                      <a:pt x="25702" y="18424"/>
                    </a:cubicBezTo>
                    <a:cubicBezTo>
                      <a:pt x="25673" y="18611"/>
                      <a:pt x="25599" y="18892"/>
                      <a:pt x="25543" y="19033"/>
                    </a:cubicBezTo>
                    <a:cubicBezTo>
                      <a:pt x="25487" y="19179"/>
                      <a:pt x="25457" y="19348"/>
                      <a:pt x="25483" y="19412"/>
                    </a:cubicBezTo>
                    <a:cubicBezTo>
                      <a:pt x="25560" y="19614"/>
                      <a:pt x="25342" y="20463"/>
                      <a:pt x="25079" y="20983"/>
                    </a:cubicBezTo>
                    <a:cubicBezTo>
                      <a:pt x="24873" y="21391"/>
                      <a:pt x="24781" y="21495"/>
                      <a:pt x="24632" y="21495"/>
                    </a:cubicBezTo>
                    <a:cubicBezTo>
                      <a:pt x="24461" y="21495"/>
                      <a:pt x="24453" y="21480"/>
                      <a:pt x="24541" y="21313"/>
                    </a:cubicBezTo>
                    <a:cubicBezTo>
                      <a:pt x="24593" y="21214"/>
                      <a:pt x="24695" y="21066"/>
                      <a:pt x="24758" y="20992"/>
                    </a:cubicBezTo>
                    <a:cubicBezTo>
                      <a:pt x="24821" y="20919"/>
                      <a:pt x="24848" y="20806"/>
                      <a:pt x="24814" y="20757"/>
                    </a:cubicBezTo>
                    <a:cubicBezTo>
                      <a:pt x="24791" y="20718"/>
                      <a:pt x="24787" y="20697"/>
                      <a:pt x="24803" y="20697"/>
                    </a:cubicBezTo>
                    <a:cubicBezTo>
                      <a:pt x="24811" y="20697"/>
                      <a:pt x="24823" y="20702"/>
                      <a:pt x="24840" y="20712"/>
                    </a:cubicBezTo>
                    <a:cubicBezTo>
                      <a:pt x="24847" y="20717"/>
                      <a:pt x="24857" y="20719"/>
                      <a:pt x="24867" y="20719"/>
                    </a:cubicBezTo>
                    <a:cubicBezTo>
                      <a:pt x="24918" y="20719"/>
                      <a:pt x="24995" y="20657"/>
                      <a:pt x="25056" y="20562"/>
                    </a:cubicBezTo>
                    <a:cubicBezTo>
                      <a:pt x="25167" y="20392"/>
                      <a:pt x="25202" y="20294"/>
                      <a:pt x="25170" y="20294"/>
                    </a:cubicBezTo>
                    <a:cubicBezTo>
                      <a:pt x="25148" y="20294"/>
                      <a:pt x="25096" y="20339"/>
                      <a:pt x="25015" y="20439"/>
                    </a:cubicBezTo>
                    <a:cubicBezTo>
                      <a:pt x="24992" y="20467"/>
                      <a:pt x="24977" y="20481"/>
                      <a:pt x="24970" y="20481"/>
                    </a:cubicBezTo>
                    <a:cubicBezTo>
                      <a:pt x="24946" y="20481"/>
                      <a:pt x="25007" y="20325"/>
                      <a:pt x="25143" y="20048"/>
                    </a:cubicBezTo>
                    <a:cubicBezTo>
                      <a:pt x="25354" y="19621"/>
                      <a:pt x="25434" y="19425"/>
                      <a:pt x="25413" y="19425"/>
                    </a:cubicBezTo>
                    <a:cubicBezTo>
                      <a:pt x="25385" y="19425"/>
                      <a:pt x="25167" y="19791"/>
                      <a:pt x="24834" y="20431"/>
                    </a:cubicBezTo>
                    <a:cubicBezTo>
                      <a:pt x="24410" y="21246"/>
                      <a:pt x="24283" y="21445"/>
                      <a:pt x="24159" y="21445"/>
                    </a:cubicBezTo>
                    <a:cubicBezTo>
                      <a:pt x="24148" y="21445"/>
                      <a:pt x="24137" y="21443"/>
                      <a:pt x="24125" y="21440"/>
                    </a:cubicBezTo>
                    <a:cubicBezTo>
                      <a:pt x="23966" y="21402"/>
                      <a:pt x="23970" y="21387"/>
                      <a:pt x="24183" y="21020"/>
                    </a:cubicBezTo>
                    <a:cubicBezTo>
                      <a:pt x="24302" y="20814"/>
                      <a:pt x="24533" y="20437"/>
                      <a:pt x="24692" y="20195"/>
                    </a:cubicBezTo>
                    <a:cubicBezTo>
                      <a:pt x="24849" y="19951"/>
                      <a:pt x="24981" y="19691"/>
                      <a:pt x="24983" y="19624"/>
                    </a:cubicBezTo>
                    <a:cubicBezTo>
                      <a:pt x="24985" y="19519"/>
                      <a:pt x="25679" y="18079"/>
                      <a:pt x="25730" y="18077"/>
                    </a:cubicBezTo>
                    <a:close/>
                    <a:moveTo>
                      <a:pt x="26253" y="18157"/>
                    </a:moveTo>
                    <a:cubicBezTo>
                      <a:pt x="26384" y="18157"/>
                      <a:pt x="26490" y="18176"/>
                      <a:pt x="26490" y="18198"/>
                    </a:cubicBezTo>
                    <a:cubicBezTo>
                      <a:pt x="26490" y="18220"/>
                      <a:pt x="26323" y="18572"/>
                      <a:pt x="26118" y="18980"/>
                    </a:cubicBezTo>
                    <a:cubicBezTo>
                      <a:pt x="25915" y="19388"/>
                      <a:pt x="25761" y="19734"/>
                      <a:pt x="25776" y="19750"/>
                    </a:cubicBezTo>
                    <a:cubicBezTo>
                      <a:pt x="25776" y="19750"/>
                      <a:pt x="25776" y="19751"/>
                      <a:pt x="25777" y="19751"/>
                    </a:cubicBezTo>
                    <a:cubicBezTo>
                      <a:pt x="25799" y="19751"/>
                      <a:pt x="25989" y="19404"/>
                      <a:pt x="26205" y="18962"/>
                    </a:cubicBezTo>
                    <a:cubicBezTo>
                      <a:pt x="26467" y="18430"/>
                      <a:pt x="26635" y="18167"/>
                      <a:pt x="26718" y="18167"/>
                    </a:cubicBezTo>
                    <a:cubicBezTo>
                      <a:pt x="26772" y="18167"/>
                      <a:pt x="26791" y="18278"/>
                      <a:pt x="26776" y="18498"/>
                    </a:cubicBezTo>
                    <a:cubicBezTo>
                      <a:pt x="26733" y="19154"/>
                      <a:pt x="26631" y="19420"/>
                      <a:pt x="26023" y="20455"/>
                    </a:cubicBezTo>
                    <a:cubicBezTo>
                      <a:pt x="25581" y="21207"/>
                      <a:pt x="25332" y="21581"/>
                      <a:pt x="25270" y="21581"/>
                    </a:cubicBezTo>
                    <a:cubicBezTo>
                      <a:pt x="25225" y="21581"/>
                      <a:pt x="25277" y="21387"/>
                      <a:pt x="25424" y="21000"/>
                    </a:cubicBezTo>
                    <a:cubicBezTo>
                      <a:pt x="25513" y="20765"/>
                      <a:pt x="25568" y="20547"/>
                      <a:pt x="25544" y="20511"/>
                    </a:cubicBezTo>
                    <a:cubicBezTo>
                      <a:pt x="25522" y="20475"/>
                      <a:pt x="25558" y="20321"/>
                      <a:pt x="25626" y="20157"/>
                    </a:cubicBezTo>
                    <a:cubicBezTo>
                      <a:pt x="25695" y="19995"/>
                      <a:pt x="25730" y="19817"/>
                      <a:pt x="25706" y="19754"/>
                    </a:cubicBezTo>
                    <a:cubicBezTo>
                      <a:pt x="25662" y="19631"/>
                      <a:pt x="25790" y="18882"/>
                      <a:pt x="25936" y="18418"/>
                    </a:cubicBezTo>
                    <a:cubicBezTo>
                      <a:pt x="26004" y="18198"/>
                      <a:pt x="26055" y="18157"/>
                      <a:pt x="26253" y="18157"/>
                    </a:cubicBezTo>
                    <a:close/>
                    <a:moveTo>
                      <a:pt x="26550" y="19796"/>
                    </a:moveTo>
                    <a:cubicBezTo>
                      <a:pt x="26563" y="19796"/>
                      <a:pt x="26517" y="19901"/>
                      <a:pt x="26404" y="20120"/>
                    </a:cubicBezTo>
                    <a:cubicBezTo>
                      <a:pt x="26313" y="20298"/>
                      <a:pt x="26256" y="20475"/>
                      <a:pt x="26278" y="20511"/>
                    </a:cubicBezTo>
                    <a:cubicBezTo>
                      <a:pt x="26320" y="20576"/>
                      <a:pt x="26244" y="20837"/>
                      <a:pt x="26004" y="21448"/>
                    </a:cubicBezTo>
                    <a:cubicBezTo>
                      <a:pt x="25959" y="21567"/>
                      <a:pt x="25914" y="21626"/>
                      <a:pt x="25873" y="21626"/>
                    </a:cubicBezTo>
                    <a:cubicBezTo>
                      <a:pt x="25860" y="21626"/>
                      <a:pt x="25847" y="21620"/>
                      <a:pt x="25834" y="21607"/>
                    </a:cubicBezTo>
                    <a:cubicBezTo>
                      <a:pt x="25784" y="21558"/>
                      <a:pt x="25844" y="21372"/>
                      <a:pt x="26002" y="21086"/>
                    </a:cubicBezTo>
                    <a:cubicBezTo>
                      <a:pt x="26135" y="20843"/>
                      <a:pt x="26245" y="20605"/>
                      <a:pt x="26245" y="20562"/>
                    </a:cubicBezTo>
                    <a:cubicBezTo>
                      <a:pt x="26245" y="20557"/>
                      <a:pt x="26244" y="20555"/>
                      <a:pt x="26241" y="20555"/>
                    </a:cubicBezTo>
                    <a:cubicBezTo>
                      <a:pt x="26219" y="20555"/>
                      <a:pt x="26095" y="20745"/>
                      <a:pt x="25945" y="21010"/>
                    </a:cubicBezTo>
                    <a:cubicBezTo>
                      <a:pt x="25681" y="21478"/>
                      <a:pt x="25620" y="21587"/>
                      <a:pt x="25583" y="21587"/>
                    </a:cubicBezTo>
                    <a:cubicBezTo>
                      <a:pt x="25571" y="21587"/>
                      <a:pt x="25561" y="21576"/>
                      <a:pt x="25548" y="21562"/>
                    </a:cubicBezTo>
                    <a:cubicBezTo>
                      <a:pt x="25523" y="21535"/>
                      <a:pt x="25734" y="21123"/>
                      <a:pt x="26011" y="20650"/>
                    </a:cubicBezTo>
                    <a:cubicBezTo>
                      <a:pt x="26337" y="20097"/>
                      <a:pt x="26529" y="19796"/>
                      <a:pt x="26550" y="19796"/>
                    </a:cubicBezTo>
                    <a:close/>
                    <a:moveTo>
                      <a:pt x="5938" y="20054"/>
                    </a:moveTo>
                    <a:cubicBezTo>
                      <a:pt x="5938" y="20054"/>
                      <a:pt x="5939" y="20054"/>
                      <a:pt x="5939" y="20055"/>
                    </a:cubicBezTo>
                    <a:cubicBezTo>
                      <a:pt x="5958" y="20074"/>
                      <a:pt x="5840" y="20445"/>
                      <a:pt x="5683" y="20885"/>
                    </a:cubicBezTo>
                    <a:cubicBezTo>
                      <a:pt x="5490" y="21411"/>
                      <a:pt x="5331" y="21780"/>
                      <a:pt x="5306" y="21780"/>
                    </a:cubicBezTo>
                    <a:cubicBezTo>
                      <a:pt x="5296" y="21780"/>
                      <a:pt x="5309" y="21718"/>
                      <a:pt x="5351" y="21578"/>
                    </a:cubicBezTo>
                    <a:cubicBezTo>
                      <a:pt x="5505" y="21064"/>
                      <a:pt x="5895" y="20054"/>
                      <a:pt x="5938" y="20054"/>
                    </a:cubicBezTo>
                    <a:close/>
                    <a:moveTo>
                      <a:pt x="7803" y="21689"/>
                    </a:moveTo>
                    <a:cubicBezTo>
                      <a:pt x="7809" y="21689"/>
                      <a:pt x="7815" y="21691"/>
                      <a:pt x="7819" y="21696"/>
                    </a:cubicBezTo>
                    <a:cubicBezTo>
                      <a:pt x="7846" y="21721"/>
                      <a:pt x="7823" y="21785"/>
                      <a:pt x="7766" y="21843"/>
                    </a:cubicBezTo>
                    <a:cubicBezTo>
                      <a:pt x="7732" y="21877"/>
                      <a:pt x="7711" y="21895"/>
                      <a:pt x="7701" y="21895"/>
                    </a:cubicBezTo>
                    <a:cubicBezTo>
                      <a:pt x="7688" y="21895"/>
                      <a:pt x="7694" y="21864"/>
                      <a:pt x="7718" y="21799"/>
                    </a:cubicBezTo>
                    <a:cubicBezTo>
                      <a:pt x="7743" y="21731"/>
                      <a:pt x="7777" y="21689"/>
                      <a:pt x="7803" y="21689"/>
                    </a:cubicBezTo>
                    <a:close/>
                    <a:moveTo>
                      <a:pt x="3650" y="19805"/>
                    </a:moveTo>
                    <a:cubicBezTo>
                      <a:pt x="3691" y="19805"/>
                      <a:pt x="3736" y="19810"/>
                      <a:pt x="3784" y="19820"/>
                    </a:cubicBezTo>
                    <a:cubicBezTo>
                      <a:pt x="3922" y="19846"/>
                      <a:pt x="4102" y="19868"/>
                      <a:pt x="4189" y="19868"/>
                    </a:cubicBezTo>
                    <a:cubicBezTo>
                      <a:pt x="4312" y="19868"/>
                      <a:pt x="4335" y="19901"/>
                      <a:pt x="4292" y="20009"/>
                    </a:cubicBezTo>
                    <a:cubicBezTo>
                      <a:pt x="4260" y="20088"/>
                      <a:pt x="4078" y="20593"/>
                      <a:pt x="3888" y="21121"/>
                    </a:cubicBezTo>
                    <a:lnTo>
                      <a:pt x="3543" y="22090"/>
                    </a:lnTo>
                    <a:lnTo>
                      <a:pt x="3480" y="21023"/>
                    </a:lnTo>
                    <a:cubicBezTo>
                      <a:pt x="3447" y="20436"/>
                      <a:pt x="3445" y="19913"/>
                      <a:pt x="3478" y="19861"/>
                    </a:cubicBezTo>
                    <a:cubicBezTo>
                      <a:pt x="3501" y="19825"/>
                      <a:pt x="3566" y="19805"/>
                      <a:pt x="3650" y="19805"/>
                    </a:cubicBezTo>
                    <a:close/>
                    <a:moveTo>
                      <a:pt x="10646" y="21451"/>
                    </a:moveTo>
                    <a:cubicBezTo>
                      <a:pt x="10667" y="21451"/>
                      <a:pt x="10693" y="21472"/>
                      <a:pt x="10729" y="21509"/>
                    </a:cubicBezTo>
                    <a:cubicBezTo>
                      <a:pt x="10832" y="21611"/>
                      <a:pt x="10832" y="21672"/>
                      <a:pt x="10733" y="21948"/>
                    </a:cubicBezTo>
                    <a:cubicBezTo>
                      <a:pt x="10676" y="22114"/>
                      <a:pt x="10641" y="22187"/>
                      <a:pt x="10611" y="22187"/>
                    </a:cubicBezTo>
                    <a:cubicBezTo>
                      <a:pt x="10595" y="22187"/>
                      <a:pt x="10581" y="22167"/>
                      <a:pt x="10565" y="22128"/>
                    </a:cubicBezTo>
                    <a:cubicBezTo>
                      <a:pt x="10533" y="22049"/>
                      <a:pt x="10531" y="21849"/>
                      <a:pt x="10559" y="21688"/>
                    </a:cubicBezTo>
                    <a:cubicBezTo>
                      <a:pt x="10590" y="21520"/>
                      <a:pt x="10609" y="21451"/>
                      <a:pt x="10646" y="21451"/>
                    </a:cubicBezTo>
                    <a:close/>
                    <a:moveTo>
                      <a:pt x="22231" y="21415"/>
                    </a:moveTo>
                    <a:cubicBezTo>
                      <a:pt x="22287" y="21415"/>
                      <a:pt x="22335" y="21438"/>
                      <a:pt x="22335" y="21463"/>
                    </a:cubicBezTo>
                    <a:cubicBezTo>
                      <a:pt x="22335" y="21521"/>
                      <a:pt x="21920" y="22229"/>
                      <a:pt x="21887" y="22229"/>
                    </a:cubicBezTo>
                    <a:cubicBezTo>
                      <a:pt x="21874" y="22229"/>
                      <a:pt x="21920" y="22050"/>
                      <a:pt x="21994" y="21823"/>
                    </a:cubicBezTo>
                    <a:cubicBezTo>
                      <a:pt x="22067" y="21594"/>
                      <a:pt x="22172" y="21415"/>
                      <a:pt x="22231" y="21415"/>
                    </a:cubicBezTo>
                    <a:close/>
                    <a:moveTo>
                      <a:pt x="24838" y="21741"/>
                    </a:moveTo>
                    <a:cubicBezTo>
                      <a:pt x="24856" y="21741"/>
                      <a:pt x="24836" y="21801"/>
                      <a:pt x="24789" y="21883"/>
                    </a:cubicBezTo>
                    <a:cubicBezTo>
                      <a:pt x="24745" y="21962"/>
                      <a:pt x="24648" y="22098"/>
                      <a:pt x="24577" y="22189"/>
                    </a:cubicBezTo>
                    <a:cubicBezTo>
                      <a:pt x="24518" y="22262"/>
                      <a:pt x="24487" y="22300"/>
                      <a:pt x="24480" y="22300"/>
                    </a:cubicBezTo>
                    <a:cubicBezTo>
                      <a:pt x="24471" y="22300"/>
                      <a:pt x="24494" y="22251"/>
                      <a:pt x="24544" y="22148"/>
                    </a:cubicBezTo>
                    <a:cubicBezTo>
                      <a:pt x="24648" y="21928"/>
                      <a:pt x="24785" y="21741"/>
                      <a:pt x="24838" y="21741"/>
                    </a:cubicBezTo>
                    <a:close/>
                    <a:moveTo>
                      <a:pt x="10970" y="21735"/>
                    </a:moveTo>
                    <a:cubicBezTo>
                      <a:pt x="10996" y="21735"/>
                      <a:pt x="11013" y="21770"/>
                      <a:pt x="11013" y="21847"/>
                    </a:cubicBezTo>
                    <a:cubicBezTo>
                      <a:pt x="11013" y="21900"/>
                      <a:pt x="10973" y="22088"/>
                      <a:pt x="10922" y="22257"/>
                    </a:cubicBezTo>
                    <a:cubicBezTo>
                      <a:pt x="10874" y="22425"/>
                      <a:pt x="10830" y="22507"/>
                      <a:pt x="10787" y="22507"/>
                    </a:cubicBezTo>
                    <a:cubicBezTo>
                      <a:pt x="10775" y="22507"/>
                      <a:pt x="10764" y="22502"/>
                      <a:pt x="10752" y="22490"/>
                    </a:cubicBezTo>
                    <a:cubicBezTo>
                      <a:pt x="10699" y="22437"/>
                      <a:pt x="10705" y="22295"/>
                      <a:pt x="10772" y="22075"/>
                    </a:cubicBezTo>
                    <a:cubicBezTo>
                      <a:pt x="10835" y="21866"/>
                      <a:pt x="10920" y="21735"/>
                      <a:pt x="10970" y="21735"/>
                    </a:cubicBezTo>
                    <a:close/>
                    <a:moveTo>
                      <a:pt x="11306" y="22421"/>
                    </a:moveTo>
                    <a:cubicBezTo>
                      <a:pt x="11312" y="22421"/>
                      <a:pt x="11318" y="22424"/>
                      <a:pt x="11323" y="22429"/>
                    </a:cubicBezTo>
                    <a:cubicBezTo>
                      <a:pt x="11350" y="22453"/>
                      <a:pt x="11327" y="22518"/>
                      <a:pt x="11269" y="22576"/>
                    </a:cubicBezTo>
                    <a:cubicBezTo>
                      <a:pt x="11235" y="22610"/>
                      <a:pt x="11214" y="22628"/>
                      <a:pt x="11204" y="22628"/>
                    </a:cubicBezTo>
                    <a:cubicBezTo>
                      <a:pt x="11191" y="22628"/>
                      <a:pt x="11198" y="22596"/>
                      <a:pt x="11221" y="22530"/>
                    </a:cubicBezTo>
                    <a:cubicBezTo>
                      <a:pt x="11244" y="22464"/>
                      <a:pt x="11279" y="22421"/>
                      <a:pt x="11306" y="22421"/>
                    </a:cubicBezTo>
                    <a:close/>
                    <a:moveTo>
                      <a:pt x="11139" y="22016"/>
                    </a:moveTo>
                    <a:cubicBezTo>
                      <a:pt x="11153" y="22016"/>
                      <a:pt x="11168" y="22025"/>
                      <a:pt x="11185" y="22042"/>
                    </a:cubicBezTo>
                    <a:cubicBezTo>
                      <a:pt x="11227" y="22084"/>
                      <a:pt x="11221" y="22247"/>
                      <a:pt x="11175" y="22416"/>
                    </a:cubicBezTo>
                    <a:cubicBezTo>
                      <a:pt x="11121" y="22609"/>
                      <a:pt x="11043" y="22716"/>
                      <a:pt x="10997" y="22716"/>
                    </a:cubicBezTo>
                    <a:cubicBezTo>
                      <a:pt x="10959" y="22716"/>
                      <a:pt x="10942" y="22644"/>
                      <a:pt x="10975" y="22490"/>
                    </a:cubicBezTo>
                    <a:cubicBezTo>
                      <a:pt x="11053" y="22135"/>
                      <a:pt x="11090" y="22016"/>
                      <a:pt x="11139" y="22016"/>
                    </a:cubicBezTo>
                    <a:close/>
                    <a:moveTo>
                      <a:pt x="6533" y="20030"/>
                    </a:moveTo>
                    <a:cubicBezTo>
                      <a:pt x="6683" y="20030"/>
                      <a:pt x="6687" y="20050"/>
                      <a:pt x="6581" y="20294"/>
                    </a:cubicBezTo>
                    <a:cubicBezTo>
                      <a:pt x="6517" y="20439"/>
                      <a:pt x="6272" y="21065"/>
                      <a:pt x="6036" y="21674"/>
                    </a:cubicBezTo>
                    <a:cubicBezTo>
                      <a:pt x="5760" y="22391"/>
                      <a:pt x="5604" y="22755"/>
                      <a:pt x="5576" y="22755"/>
                    </a:cubicBezTo>
                    <a:cubicBezTo>
                      <a:pt x="5561" y="22755"/>
                      <a:pt x="5582" y="22651"/>
                      <a:pt x="5641" y="22441"/>
                    </a:cubicBezTo>
                    <a:cubicBezTo>
                      <a:pt x="5689" y="22277"/>
                      <a:pt x="5704" y="22057"/>
                      <a:pt x="5677" y="21960"/>
                    </a:cubicBezTo>
                    <a:cubicBezTo>
                      <a:pt x="5654" y="21877"/>
                      <a:pt x="5647" y="21837"/>
                      <a:pt x="5660" y="21837"/>
                    </a:cubicBezTo>
                    <a:cubicBezTo>
                      <a:pt x="5669" y="21837"/>
                      <a:pt x="5689" y="21860"/>
                      <a:pt x="5723" y="21903"/>
                    </a:cubicBezTo>
                    <a:cubicBezTo>
                      <a:pt x="5756" y="21948"/>
                      <a:pt x="5777" y="21971"/>
                      <a:pt x="5786" y="21971"/>
                    </a:cubicBezTo>
                    <a:cubicBezTo>
                      <a:pt x="5800" y="21971"/>
                      <a:pt x="5794" y="21930"/>
                      <a:pt x="5775" y="21841"/>
                    </a:cubicBezTo>
                    <a:cubicBezTo>
                      <a:pt x="5756" y="21754"/>
                      <a:pt x="5760" y="21691"/>
                      <a:pt x="5783" y="21691"/>
                    </a:cubicBezTo>
                    <a:cubicBezTo>
                      <a:pt x="5786" y="21691"/>
                      <a:pt x="5789" y="21692"/>
                      <a:pt x="5792" y="21694"/>
                    </a:cubicBezTo>
                    <a:cubicBezTo>
                      <a:pt x="5793" y="21695"/>
                      <a:pt x="5794" y="21695"/>
                      <a:pt x="5795" y="21695"/>
                    </a:cubicBezTo>
                    <a:cubicBezTo>
                      <a:pt x="5832" y="21695"/>
                      <a:pt x="5971" y="21332"/>
                      <a:pt x="6109" y="20880"/>
                    </a:cubicBezTo>
                    <a:cubicBezTo>
                      <a:pt x="6327" y="20171"/>
                      <a:pt x="6397" y="20030"/>
                      <a:pt x="6533" y="20030"/>
                    </a:cubicBezTo>
                    <a:close/>
                    <a:moveTo>
                      <a:pt x="25387" y="21759"/>
                    </a:moveTo>
                    <a:cubicBezTo>
                      <a:pt x="25506" y="21759"/>
                      <a:pt x="25477" y="21827"/>
                      <a:pt x="25234" y="22275"/>
                    </a:cubicBezTo>
                    <a:cubicBezTo>
                      <a:pt x="25082" y="22561"/>
                      <a:pt x="24969" y="22852"/>
                      <a:pt x="24992" y="22915"/>
                    </a:cubicBezTo>
                    <a:cubicBezTo>
                      <a:pt x="25015" y="22979"/>
                      <a:pt x="24995" y="23052"/>
                      <a:pt x="24947" y="23082"/>
                    </a:cubicBezTo>
                    <a:cubicBezTo>
                      <a:pt x="24932" y="23091"/>
                      <a:pt x="24921" y="23096"/>
                      <a:pt x="24912" y="23096"/>
                    </a:cubicBezTo>
                    <a:cubicBezTo>
                      <a:pt x="24889" y="23096"/>
                      <a:pt x="24888" y="23062"/>
                      <a:pt x="24913" y="22997"/>
                    </a:cubicBezTo>
                    <a:cubicBezTo>
                      <a:pt x="24938" y="22931"/>
                      <a:pt x="24938" y="22898"/>
                      <a:pt x="24914" y="22898"/>
                    </a:cubicBezTo>
                    <a:cubicBezTo>
                      <a:pt x="24905" y="22898"/>
                      <a:pt x="24892" y="22903"/>
                      <a:pt x="24876" y="22913"/>
                    </a:cubicBezTo>
                    <a:cubicBezTo>
                      <a:pt x="24869" y="22917"/>
                      <a:pt x="24864" y="22918"/>
                      <a:pt x="24860" y="22918"/>
                    </a:cubicBezTo>
                    <a:cubicBezTo>
                      <a:pt x="24785" y="22918"/>
                      <a:pt x="24982" y="22362"/>
                      <a:pt x="25147" y="22124"/>
                    </a:cubicBezTo>
                    <a:cubicBezTo>
                      <a:pt x="25263" y="21957"/>
                      <a:pt x="25297" y="21843"/>
                      <a:pt x="25241" y="21843"/>
                    </a:cubicBezTo>
                    <a:cubicBezTo>
                      <a:pt x="25226" y="21843"/>
                      <a:pt x="25204" y="21851"/>
                      <a:pt x="25177" y="21868"/>
                    </a:cubicBezTo>
                    <a:cubicBezTo>
                      <a:pt x="25153" y="21883"/>
                      <a:pt x="25135" y="21890"/>
                      <a:pt x="25125" y="21890"/>
                    </a:cubicBezTo>
                    <a:cubicBezTo>
                      <a:pt x="25110" y="21890"/>
                      <a:pt x="25109" y="21877"/>
                      <a:pt x="25123" y="21851"/>
                    </a:cubicBezTo>
                    <a:cubicBezTo>
                      <a:pt x="25148" y="21808"/>
                      <a:pt x="25246" y="21768"/>
                      <a:pt x="25344" y="21761"/>
                    </a:cubicBezTo>
                    <a:cubicBezTo>
                      <a:pt x="25360" y="21760"/>
                      <a:pt x="25374" y="21759"/>
                      <a:pt x="25387" y="21759"/>
                    </a:cubicBezTo>
                    <a:close/>
                    <a:moveTo>
                      <a:pt x="1461" y="19548"/>
                    </a:moveTo>
                    <a:cubicBezTo>
                      <a:pt x="1563" y="19548"/>
                      <a:pt x="1738" y="19579"/>
                      <a:pt x="2028" y="19630"/>
                    </a:cubicBezTo>
                    <a:cubicBezTo>
                      <a:pt x="2314" y="19681"/>
                      <a:pt x="2541" y="19762"/>
                      <a:pt x="2541" y="19814"/>
                    </a:cubicBezTo>
                    <a:cubicBezTo>
                      <a:pt x="2541" y="19866"/>
                      <a:pt x="2489" y="20100"/>
                      <a:pt x="2428" y="20336"/>
                    </a:cubicBezTo>
                    <a:cubicBezTo>
                      <a:pt x="2364" y="20571"/>
                      <a:pt x="2338" y="20764"/>
                      <a:pt x="2370" y="20764"/>
                    </a:cubicBezTo>
                    <a:cubicBezTo>
                      <a:pt x="2401" y="20764"/>
                      <a:pt x="2473" y="20543"/>
                      <a:pt x="2528" y="20284"/>
                    </a:cubicBezTo>
                    <a:cubicBezTo>
                      <a:pt x="2617" y="19855"/>
                      <a:pt x="2666" y="19728"/>
                      <a:pt x="2824" y="19728"/>
                    </a:cubicBezTo>
                    <a:cubicBezTo>
                      <a:pt x="2867" y="19728"/>
                      <a:pt x="2919" y="19737"/>
                      <a:pt x="2981" y="19753"/>
                    </a:cubicBezTo>
                    <a:cubicBezTo>
                      <a:pt x="3253" y="19820"/>
                      <a:pt x="3250" y="19975"/>
                      <a:pt x="2953" y="21040"/>
                    </a:cubicBezTo>
                    <a:cubicBezTo>
                      <a:pt x="2825" y="21506"/>
                      <a:pt x="2698" y="22067"/>
                      <a:pt x="2670" y="22283"/>
                    </a:cubicBezTo>
                    <a:cubicBezTo>
                      <a:pt x="2662" y="22344"/>
                      <a:pt x="2662" y="22373"/>
                      <a:pt x="2668" y="22373"/>
                    </a:cubicBezTo>
                    <a:cubicBezTo>
                      <a:pt x="2684" y="22373"/>
                      <a:pt x="2740" y="22185"/>
                      <a:pt x="2817" y="21863"/>
                    </a:cubicBezTo>
                    <a:cubicBezTo>
                      <a:pt x="2985" y="21163"/>
                      <a:pt x="3070" y="20833"/>
                      <a:pt x="3121" y="20833"/>
                    </a:cubicBezTo>
                    <a:cubicBezTo>
                      <a:pt x="3166" y="20833"/>
                      <a:pt x="3186" y="21079"/>
                      <a:pt x="3213" y="21546"/>
                    </a:cubicBezTo>
                    <a:cubicBezTo>
                      <a:pt x="3260" y="22351"/>
                      <a:pt x="3364" y="23100"/>
                      <a:pt x="3480" y="23468"/>
                    </a:cubicBezTo>
                    <a:cubicBezTo>
                      <a:pt x="3512" y="23565"/>
                      <a:pt x="3445" y="23608"/>
                      <a:pt x="3342" y="23608"/>
                    </a:cubicBezTo>
                    <a:cubicBezTo>
                      <a:pt x="3195" y="23608"/>
                      <a:pt x="2976" y="23520"/>
                      <a:pt x="2872" y="23371"/>
                    </a:cubicBezTo>
                    <a:cubicBezTo>
                      <a:pt x="2435" y="22751"/>
                      <a:pt x="1552" y="20666"/>
                      <a:pt x="1361" y="19802"/>
                    </a:cubicBezTo>
                    <a:cubicBezTo>
                      <a:pt x="1321" y="19620"/>
                      <a:pt x="1305" y="19548"/>
                      <a:pt x="1461" y="19548"/>
                    </a:cubicBezTo>
                    <a:close/>
                    <a:moveTo>
                      <a:pt x="7527" y="20115"/>
                    </a:moveTo>
                    <a:cubicBezTo>
                      <a:pt x="7567" y="20115"/>
                      <a:pt x="7592" y="20134"/>
                      <a:pt x="7592" y="20161"/>
                    </a:cubicBezTo>
                    <a:cubicBezTo>
                      <a:pt x="7592" y="20185"/>
                      <a:pt x="7544" y="20302"/>
                      <a:pt x="7483" y="20424"/>
                    </a:cubicBezTo>
                    <a:cubicBezTo>
                      <a:pt x="7420" y="20546"/>
                      <a:pt x="7349" y="20736"/>
                      <a:pt x="7318" y="20849"/>
                    </a:cubicBezTo>
                    <a:cubicBezTo>
                      <a:pt x="7310" y="20879"/>
                      <a:pt x="7310" y="20894"/>
                      <a:pt x="7316" y="20894"/>
                    </a:cubicBezTo>
                    <a:cubicBezTo>
                      <a:pt x="7334" y="20894"/>
                      <a:pt x="7399" y="20791"/>
                      <a:pt x="7489" y="20613"/>
                    </a:cubicBezTo>
                    <a:cubicBezTo>
                      <a:pt x="7610" y="20373"/>
                      <a:pt x="7743" y="20184"/>
                      <a:pt x="7792" y="20184"/>
                    </a:cubicBezTo>
                    <a:cubicBezTo>
                      <a:pt x="7792" y="20184"/>
                      <a:pt x="7793" y="20185"/>
                      <a:pt x="7794" y="20185"/>
                    </a:cubicBezTo>
                    <a:cubicBezTo>
                      <a:pt x="7957" y="20203"/>
                      <a:pt x="7912" y="20893"/>
                      <a:pt x="7706" y="21554"/>
                    </a:cubicBezTo>
                    <a:cubicBezTo>
                      <a:pt x="7508" y="22189"/>
                      <a:pt x="7077" y="23024"/>
                      <a:pt x="6810" y="23290"/>
                    </a:cubicBezTo>
                    <a:cubicBezTo>
                      <a:pt x="6794" y="23306"/>
                      <a:pt x="6782" y="23315"/>
                      <a:pt x="6775" y="23315"/>
                    </a:cubicBezTo>
                    <a:cubicBezTo>
                      <a:pt x="6731" y="23315"/>
                      <a:pt x="6885" y="22942"/>
                      <a:pt x="7552" y="21392"/>
                    </a:cubicBezTo>
                    <a:cubicBezTo>
                      <a:pt x="7719" y="21000"/>
                      <a:pt x="7846" y="20659"/>
                      <a:pt x="7828" y="20643"/>
                    </a:cubicBezTo>
                    <a:cubicBezTo>
                      <a:pt x="7827" y="20643"/>
                      <a:pt x="7827" y="20643"/>
                      <a:pt x="7826" y="20643"/>
                    </a:cubicBezTo>
                    <a:cubicBezTo>
                      <a:pt x="7761" y="20643"/>
                      <a:pt x="6675" y="23202"/>
                      <a:pt x="6660" y="23397"/>
                    </a:cubicBezTo>
                    <a:cubicBezTo>
                      <a:pt x="6653" y="23478"/>
                      <a:pt x="6589" y="23599"/>
                      <a:pt x="6517" y="23668"/>
                    </a:cubicBezTo>
                    <a:cubicBezTo>
                      <a:pt x="6473" y="23711"/>
                      <a:pt x="6444" y="23737"/>
                      <a:pt x="6425" y="23737"/>
                    </a:cubicBezTo>
                    <a:cubicBezTo>
                      <a:pt x="6393" y="23737"/>
                      <a:pt x="6393" y="23661"/>
                      <a:pt x="6399" y="23470"/>
                    </a:cubicBezTo>
                    <a:cubicBezTo>
                      <a:pt x="6406" y="23302"/>
                      <a:pt x="6430" y="23174"/>
                      <a:pt x="6455" y="23174"/>
                    </a:cubicBezTo>
                    <a:cubicBezTo>
                      <a:pt x="6456" y="23174"/>
                      <a:pt x="6458" y="23175"/>
                      <a:pt x="6460" y="23176"/>
                    </a:cubicBezTo>
                    <a:cubicBezTo>
                      <a:pt x="6461" y="23177"/>
                      <a:pt x="6462" y="23177"/>
                      <a:pt x="6463" y="23177"/>
                    </a:cubicBezTo>
                    <a:cubicBezTo>
                      <a:pt x="6493" y="23177"/>
                      <a:pt x="6576" y="22966"/>
                      <a:pt x="6651" y="22699"/>
                    </a:cubicBezTo>
                    <a:cubicBezTo>
                      <a:pt x="6728" y="22423"/>
                      <a:pt x="6887" y="21986"/>
                      <a:pt x="6997" y="21743"/>
                    </a:cubicBezTo>
                    <a:cubicBezTo>
                      <a:pt x="7108" y="21499"/>
                      <a:pt x="7211" y="21184"/>
                      <a:pt x="7223" y="21051"/>
                    </a:cubicBezTo>
                    <a:cubicBezTo>
                      <a:pt x="7255" y="20699"/>
                      <a:pt x="7444" y="20115"/>
                      <a:pt x="7527" y="20115"/>
                    </a:cubicBezTo>
                    <a:close/>
                    <a:moveTo>
                      <a:pt x="8846" y="21090"/>
                    </a:moveTo>
                    <a:cubicBezTo>
                      <a:pt x="8863" y="21090"/>
                      <a:pt x="8772" y="21444"/>
                      <a:pt x="8639" y="21883"/>
                    </a:cubicBezTo>
                    <a:cubicBezTo>
                      <a:pt x="8505" y="22323"/>
                      <a:pt x="8326" y="22926"/>
                      <a:pt x="8237" y="23235"/>
                    </a:cubicBezTo>
                    <a:cubicBezTo>
                      <a:pt x="8150" y="23531"/>
                      <a:pt x="8062" y="23754"/>
                      <a:pt x="8033" y="23754"/>
                    </a:cubicBezTo>
                    <a:cubicBezTo>
                      <a:pt x="8032" y="23754"/>
                      <a:pt x="8031" y="23753"/>
                      <a:pt x="8029" y="23752"/>
                    </a:cubicBezTo>
                    <a:cubicBezTo>
                      <a:pt x="8003" y="23731"/>
                      <a:pt x="8011" y="23340"/>
                      <a:pt x="8044" y="22885"/>
                    </a:cubicBezTo>
                    <a:cubicBezTo>
                      <a:pt x="8104" y="22070"/>
                      <a:pt x="8111" y="22050"/>
                      <a:pt x="8460" y="21574"/>
                    </a:cubicBezTo>
                    <a:cubicBezTo>
                      <a:pt x="8655" y="21305"/>
                      <a:pt x="8829" y="21090"/>
                      <a:pt x="8846" y="21090"/>
                    </a:cubicBezTo>
                    <a:close/>
                    <a:moveTo>
                      <a:pt x="7307" y="20138"/>
                    </a:moveTo>
                    <a:cubicBezTo>
                      <a:pt x="7313" y="20138"/>
                      <a:pt x="7319" y="20140"/>
                      <a:pt x="7323" y="20145"/>
                    </a:cubicBezTo>
                    <a:cubicBezTo>
                      <a:pt x="7345" y="20167"/>
                      <a:pt x="7215" y="20633"/>
                      <a:pt x="7031" y="21188"/>
                    </a:cubicBezTo>
                    <a:cubicBezTo>
                      <a:pt x="6546" y="22645"/>
                      <a:pt x="6081" y="23734"/>
                      <a:pt x="5930" y="23762"/>
                    </a:cubicBezTo>
                    <a:cubicBezTo>
                      <a:pt x="5903" y="23767"/>
                      <a:pt x="5878" y="23769"/>
                      <a:pt x="5858" y="23769"/>
                    </a:cubicBezTo>
                    <a:cubicBezTo>
                      <a:pt x="5822" y="23769"/>
                      <a:pt x="5799" y="23762"/>
                      <a:pt x="5799" y="23748"/>
                    </a:cubicBezTo>
                    <a:cubicBezTo>
                      <a:pt x="5799" y="23728"/>
                      <a:pt x="6113" y="22951"/>
                      <a:pt x="6500" y="22014"/>
                    </a:cubicBezTo>
                    <a:cubicBezTo>
                      <a:pt x="6886" y="21075"/>
                      <a:pt x="7218" y="20269"/>
                      <a:pt x="7242" y="20210"/>
                    </a:cubicBezTo>
                    <a:cubicBezTo>
                      <a:pt x="7259" y="20166"/>
                      <a:pt x="7286" y="20138"/>
                      <a:pt x="7307" y="20138"/>
                    </a:cubicBezTo>
                    <a:close/>
                    <a:moveTo>
                      <a:pt x="6171" y="20030"/>
                    </a:moveTo>
                    <a:cubicBezTo>
                      <a:pt x="6238" y="20030"/>
                      <a:pt x="6135" y="20388"/>
                      <a:pt x="5872" y="21073"/>
                    </a:cubicBezTo>
                    <a:cubicBezTo>
                      <a:pt x="5571" y="21859"/>
                      <a:pt x="5446" y="22230"/>
                      <a:pt x="5487" y="22230"/>
                    </a:cubicBezTo>
                    <a:cubicBezTo>
                      <a:pt x="5498" y="22230"/>
                      <a:pt x="5521" y="22202"/>
                      <a:pt x="5557" y="22148"/>
                    </a:cubicBezTo>
                    <a:cubicBezTo>
                      <a:pt x="5587" y="22101"/>
                      <a:pt x="5608" y="22079"/>
                      <a:pt x="5620" y="22079"/>
                    </a:cubicBezTo>
                    <a:cubicBezTo>
                      <a:pt x="5649" y="22079"/>
                      <a:pt x="5626" y="22214"/>
                      <a:pt x="5549" y="22474"/>
                    </a:cubicBezTo>
                    <a:cubicBezTo>
                      <a:pt x="5490" y="22669"/>
                      <a:pt x="5485" y="22823"/>
                      <a:pt x="5532" y="22913"/>
                    </a:cubicBezTo>
                    <a:cubicBezTo>
                      <a:pt x="5542" y="22933"/>
                      <a:pt x="5554" y="22944"/>
                      <a:pt x="5568" y="22944"/>
                    </a:cubicBezTo>
                    <a:cubicBezTo>
                      <a:pt x="5626" y="22944"/>
                      <a:pt x="5719" y="22742"/>
                      <a:pt x="5914" y="22213"/>
                    </a:cubicBezTo>
                    <a:cubicBezTo>
                      <a:pt x="6392" y="20919"/>
                      <a:pt x="6789" y="20034"/>
                      <a:pt x="6892" y="20034"/>
                    </a:cubicBezTo>
                    <a:cubicBezTo>
                      <a:pt x="6892" y="20034"/>
                      <a:pt x="6893" y="20034"/>
                      <a:pt x="6893" y="20034"/>
                    </a:cubicBezTo>
                    <a:cubicBezTo>
                      <a:pt x="7208" y="20038"/>
                      <a:pt x="7174" y="20185"/>
                      <a:pt x="6430" y="21969"/>
                    </a:cubicBezTo>
                    <a:cubicBezTo>
                      <a:pt x="6005" y="22995"/>
                      <a:pt x="5632" y="23778"/>
                      <a:pt x="5572" y="23778"/>
                    </a:cubicBezTo>
                    <a:cubicBezTo>
                      <a:pt x="5499" y="23778"/>
                      <a:pt x="5469" y="23651"/>
                      <a:pt x="5470" y="23390"/>
                    </a:cubicBezTo>
                    <a:cubicBezTo>
                      <a:pt x="5471" y="23177"/>
                      <a:pt x="5459" y="22783"/>
                      <a:pt x="5441" y="22514"/>
                    </a:cubicBezTo>
                    <a:cubicBezTo>
                      <a:pt x="5415" y="22104"/>
                      <a:pt x="5462" y="21867"/>
                      <a:pt x="5739" y="21027"/>
                    </a:cubicBezTo>
                    <a:cubicBezTo>
                      <a:pt x="5929" y="20449"/>
                      <a:pt x="6112" y="20030"/>
                      <a:pt x="6171" y="20030"/>
                    </a:cubicBezTo>
                    <a:close/>
                    <a:moveTo>
                      <a:pt x="4526" y="19880"/>
                    </a:moveTo>
                    <a:cubicBezTo>
                      <a:pt x="4576" y="19880"/>
                      <a:pt x="4618" y="19954"/>
                      <a:pt x="4666" y="20078"/>
                    </a:cubicBezTo>
                    <a:cubicBezTo>
                      <a:pt x="4722" y="20226"/>
                      <a:pt x="4722" y="20376"/>
                      <a:pt x="4664" y="20538"/>
                    </a:cubicBezTo>
                    <a:cubicBezTo>
                      <a:pt x="4616" y="20670"/>
                      <a:pt x="4604" y="20726"/>
                      <a:pt x="4627" y="20726"/>
                    </a:cubicBezTo>
                    <a:cubicBezTo>
                      <a:pt x="4638" y="20726"/>
                      <a:pt x="4657" y="20714"/>
                      <a:pt x="4684" y="20691"/>
                    </a:cubicBezTo>
                    <a:cubicBezTo>
                      <a:pt x="4691" y="20686"/>
                      <a:pt x="4698" y="20683"/>
                      <a:pt x="4705" y="20683"/>
                    </a:cubicBezTo>
                    <a:cubicBezTo>
                      <a:pt x="4826" y="20683"/>
                      <a:pt x="4954" y="21532"/>
                      <a:pt x="5030" y="22871"/>
                    </a:cubicBezTo>
                    <a:lnTo>
                      <a:pt x="5084" y="23792"/>
                    </a:lnTo>
                    <a:lnTo>
                      <a:pt x="4689" y="23731"/>
                    </a:lnTo>
                    <a:cubicBezTo>
                      <a:pt x="4468" y="23698"/>
                      <a:pt x="4269" y="23655"/>
                      <a:pt x="4237" y="23636"/>
                    </a:cubicBezTo>
                    <a:cubicBezTo>
                      <a:pt x="4184" y="23607"/>
                      <a:pt x="4468" y="22463"/>
                      <a:pt x="4714" y="21714"/>
                    </a:cubicBezTo>
                    <a:cubicBezTo>
                      <a:pt x="4784" y="21502"/>
                      <a:pt x="4825" y="21292"/>
                      <a:pt x="4808" y="21241"/>
                    </a:cubicBezTo>
                    <a:cubicBezTo>
                      <a:pt x="4807" y="21238"/>
                      <a:pt x="4806" y="21237"/>
                      <a:pt x="4804" y="21237"/>
                    </a:cubicBezTo>
                    <a:cubicBezTo>
                      <a:pt x="4774" y="21237"/>
                      <a:pt x="4647" y="21613"/>
                      <a:pt x="4510" y="22114"/>
                    </a:cubicBezTo>
                    <a:cubicBezTo>
                      <a:pt x="4265" y="23003"/>
                      <a:pt x="4200" y="23260"/>
                      <a:pt x="4140" y="23260"/>
                    </a:cubicBezTo>
                    <a:cubicBezTo>
                      <a:pt x="4112" y="23260"/>
                      <a:pt x="4085" y="23201"/>
                      <a:pt x="4039" y="23125"/>
                    </a:cubicBezTo>
                    <a:cubicBezTo>
                      <a:pt x="3991" y="23045"/>
                      <a:pt x="3962" y="22999"/>
                      <a:pt x="3947" y="22999"/>
                    </a:cubicBezTo>
                    <a:cubicBezTo>
                      <a:pt x="3926" y="22999"/>
                      <a:pt x="3933" y="23092"/>
                      <a:pt x="3954" y="23312"/>
                    </a:cubicBezTo>
                    <a:cubicBezTo>
                      <a:pt x="3976" y="23554"/>
                      <a:pt x="3951" y="23672"/>
                      <a:pt x="3904" y="23672"/>
                    </a:cubicBezTo>
                    <a:cubicBezTo>
                      <a:pt x="3853" y="23672"/>
                      <a:pt x="3775" y="23524"/>
                      <a:pt x="3708" y="23239"/>
                    </a:cubicBezTo>
                    <a:cubicBezTo>
                      <a:pt x="3558" y="22601"/>
                      <a:pt x="3583" y="22253"/>
                      <a:pt x="3836" y="21504"/>
                    </a:cubicBezTo>
                    <a:cubicBezTo>
                      <a:pt x="4240" y="20311"/>
                      <a:pt x="4406" y="19880"/>
                      <a:pt x="4526" y="19880"/>
                    </a:cubicBezTo>
                    <a:close/>
                    <a:moveTo>
                      <a:pt x="6338" y="23328"/>
                    </a:moveTo>
                    <a:cubicBezTo>
                      <a:pt x="6344" y="23328"/>
                      <a:pt x="6348" y="23332"/>
                      <a:pt x="6351" y="23340"/>
                    </a:cubicBezTo>
                    <a:cubicBezTo>
                      <a:pt x="6366" y="23387"/>
                      <a:pt x="6338" y="23533"/>
                      <a:pt x="6292" y="23655"/>
                    </a:cubicBezTo>
                    <a:cubicBezTo>
                      <a:pt x="6242" y="23789"/>
                      <a:pt x="6202" y="23848"/>
                      <a:pt x="6180" y="23848"/>
                    </a:cubicBezTo>
                    <a:cubicBezTo>
                      <a:pt x="6150" y="23848"/>
                      <a:pt x="6157" y="23729"/>
                      <a:pt x="6226" y="23533"/>
                    </a:cubicBezTo>
                    <a:cubicBezTo>
                      <a:pt x="6269" y="23407"/>
                      <a:pt x="6314" y="23328"/>
                      <a:pt x="6338" y="23328"/>
                    </a:cubicBezTo>
                    <a:close/>
                    <a:moveTo>
                      <a:pt x="7802" y="22583"/>
                    </a:moveTo>
                    <a:cubicBezTo>
                      <a:pt x="7806" y="22583"/>
                      <a:pt x="7809" y="22584"/>
                      <a:pt x="7811" y="22586"/>
                    </a:cubicBezTo>
                    <a:cubicBezTo>
                      <a:pt x="7833" y="22609"/>
                      <a:pt x="7826" y="22901"/>
                      <a:pt x="7795" y="23242"/>
                    </a:cubicBezTo>
                    <a:lnTo>
                      <a:pt x="7738" y="23859"/>
                    </a:lnTo>
                    <a:lnTo>
                      <a:pt x="7421" y="23859"/>
                    </a:lnTo>
                    <a:cubicBezTo>
                      <a:pt x="7250" y="23859"/>
                      <a:pt x="7103" y="23845"/>
                      <a:pt x="7103" y="23826"/>
                    </a:cubicBezTo>
                    <a:cubicBezTo>
                      <a:pt x="7103" y="23620"/>
                      <a:pt x="7694" y="22583"/>
                      <a:pt x="7802" y="22583"/>
                    </a:cubicBezTo>
                    <a:close/>
                    <a:moveTo>
                      <a:pt x="10197" y="22315"/>
                    </a:moveTo>
                    <a:cubicBezTo>
                      <a:pt x="10212" y="22315"/>
                      <a:pt x="10225" y="22330"/>
                      <a:pt x="10239" y="22352"/>
                    </a:cubicBezTo>
                    <a:cubicBezTo>
                      <a:pt x="10284" y="22429"/>
                      <a:pt x="10407" y="22622"/>
                      <a:pt x="10507" y="22776"/>
                    </a:cubicBezTo>
                    <a:cubicBezTo>
                      <a:pt x="10725" y="23108"/>
                      <a:pt x="10728" y="23151"/>
                      <a:pt x="10559" y="23640"/>
                    </a:cubicBezTo>
                    <a:cubicBezTo>
                      <a:pt x="10427" y="24022"/>
                      <a:pt x="10427" y="24022"/>
                      <a:pt x="10059" y="24022"/>
                    </a:cubicBezTo>
                    <a:cubicBezTo>
                      <a:pt x="9750" y="24021"/>
                      <a:pt x="9698" y="24000"/>
                      <a:pt x="9730" y="23875"/>
                    </a:cubicBezTo>
                    <a:cubicBezTo>
                      <a:pt x="10041" y="22636"/>
                      <a:pt x="10130" y="22315"/>
                      <a:pt x="10197" y="22315"/>
                    </a:cubicBezTo>
                    <a:close/>
                    <a:moveTo>
                      <a:pt x="10149" y="20357"/>
                    </a:moveTo>
                    <a:cubicBezTo>
                      <a:pt x="10404" y="20357"/>
                      <a:pt x="10748" y="20383"/>
                      <a:pt x="11243" y="20431"/>
                    </a:cubicBezTo>
                    <a:cubicBezTo>
                      <a:pt x="11609" y="20465"/>
                      <a:pt x="11927" y="20511"/>
                      <a:pt x="11949" y="20532"/>
                    </a:cubicBezTo>
                    <a:cubicBezTo>
                      <a:pt x="11969" y="20552"/>
                      <a:pt x="11891" y="20871"/>
                      <a:pt x="11778" y="21237"/>
                    </a:cubicBezTo>
                    <a:lnTo>
                      <a:pt x="11570" y="21906"/>
                    </a:lnTo>
                    <a:lnTo>
                      <a:pt x="11290" y="21538"/>
                    </a:lnTo>
                    <a:cubicBezTo>
                      <a:pt x="10979" y="21131"/>
                      <a:pt x="10795" y="21007"/>
                      <a:pt x="10494" y="21007"/>
                    </a:cubicBezTo>
                    <a:cubicBezTo>
                      <a:pt x="10233" y="21007"/>
                      <a:pt x="10119" y="21220"/>
                      <a:pt x="10119" y="21708"/>
                    </a:cubicBezTo>
                    <a:cubicBezTo>
                      <a:pt x="10119" y="21922"/>
                      <a:pt x="10002" y="22535"/>
                      <a:pt x="9856" y="23064"/>
                    </a:cubicBezTo>
                    <a:lnTo>
                      <a:pt x="9591" y="24028"/>
                    </a:lnTo>
                    <a:lnTo>
                      <a:pt x="9266" y="23974"/>
                    </a:lnTo>
                    <a:cubicBezTo>
                      <a:pt x="9087" y="23946"/>
                      <a:pt x="8928" y="23911"/>
                      <a:pt x="8912" y="23898"/>
                    </a:cubicBezTo>
                    <a:cubicBezTo>
                      <a:pt x="8896" y="23885"/>
                      <a:pt x="9090" y="23205"/>
                      <a:pt x="9343" y="22390"/>
                    </a:cubicBezTo>
                    <a:cubicBezTo>
                      <a:pt x="9595" y="21575"/>
                      <a:pt x="9785" y="20891"/>
                      <a:pt x="9765" y="20871"/>
                    </a:cubicBezTo>
                    <a:cubicBezTo>
                      <a:pt x="9764" y="20870"/>
                      <a:pt x="9763" y="20869"/>
                      <a:pt x="9761" y="20869"/>
                    </a:cubicBezTo>
                    <a:cubicBezTo>
                      <a:pt x="9723" y="20869"/>
                      <a:pt x="9597" y="21260"/>
                      <a:pt x="9047" y="23068"/>
                    </a:cubicBezTo>
                    <a:lnTo>
                      <a:pt x="8781" y="23941"/>
                    </a:lnTo>
                    <a:lnTo>
                      <a:pt x="8472" y="23941"/>
                    </a:lnTo>
                    <a:cubicBezTo>
                      <a:pt x="8301" y="23941"/>
                      <a:pt x="8163" y="23901"/>
                      <a:pt x="8163" y="23853"/>
                    </a:cubicBezTo>
                    <a:cubicBezTo>
                      <a:pt x="8163" y="23743"/>
                      <a:pt x="8488" y="22638"/>
                      <a:pt x="8825" y="21603"/>
                    </a:cubicBezTo>
                    <a:cubicBezTo>
                      <a:pt x="9015" y="21018"/>
                      <a:pt x="9130" y="20800"/>
                      <a:pt x="9353" y="20605"/>
                    </a:cubicBezTo>
                    <a:cubicBezTo>
                      <a:pt x="9551" y="20431"/>
                      <a:pt x="9725" y="20357"/>
                      <a:pt x="10149" y="20357"/>
                    </a:cubicBezTo>
                    <a:close/>
                    <a:moveTo>
                      <a:pt x="3926" y="23776"/>
                    </a:moveTo>
                    <a:cubicBezTo>
                      <a:pt x="3968" y="23776"/>
                      <a:pt x="4007" y="23862"/>
                      <a:pt x="4007" y="23960"/>
                    </a:cubicBezTo>
                    <a:cubicBezTo>
                      <a:pt x="4007" y="24045"/>
                      <a:pt x="4002" y="24085"/>
                      <a:pt x="3986" y="24085"/>
                    </a:cubicBezTo>
                    <a:cubicBezTo>
                      <a:pt x="3974" y="24085"/>
                      <a:pt x="3955" y="24063"/>
                      <a:pt x="3928" y="24021"/>
                    </a:cubicBezTo>
                    <a:cubicBezTo>
                      <a:pt x="3828" y="23866"/>
                      <a:pt x="3828" y="23776"/>
                      <a:pt x="3926" y="23776"/>
                    </a:cubicBezTo>
                    <a:close/>
                    <a:moveTo>
                      <a:pt x="11560" y="22916"/>
                    </a:moveTo>
                    <a:cubicBezTo>
                      <a:pt x="11564" y="22916"/>
                      <a:pt x="11566" y="22917"/>
                      <a:pt x="11568" y="22918"/>
                    </a:cubicBezTo>
                    <a:cubicBezTo>
                      <a:pt x="11581" y="22930"/>
                      <a:pt x="11494" y="23204"/>
                      <a:pt x="11375" y="23521"/>
                    </a:cubicBezTo>
                    <a:lnTo>
                      <a:pt x="11160" y="24103"/>
                    </a:lnTo>
                    <a:lnTo>
                      <a:pt x="10842" y="24103"/>
                    </a:lnTo>
                    <a:cubicBezTo>
                      <a:pt x="10672" y="24103"/>
                      <a:pt x="10525" y="24079"/>
                      <a:pt x="10525" y="24049"/>
                    </a:cubicBezTo>
                    <a:cubicBezTo>
                      <a:pt x="10525" y="24021"/>
                      <a:pt x="10588" y="23798"/>
                      <a:pt x="10664" y="23560"/>
                    </a:cubicBezTo>
                    <a:cubicBezTo>
                      <a:pt x="10785" y="23179"/>
                      <a:pt x="10827" y="23125"/>
                      <a:pt x="11013" y="23125"/>
                    </a:cubicBezTo>
                    <a:cubicBezTo>
                      <a:pt x="11126" y="23125"/>
                      <a:pt x="11299" y="23073"/>
                      <a:pt x="11383" y="23012"/>
                    </a:cubicBezTo>
                    <a:cubicBezTo>
                      <a:pt x="11463" y="22954"/>
                      <a:pt x="11535" y="22916"/>
                      <a:pt x="11560" y="22916"/>
                    </a:cubicBezTo>
                    <a:close/>
                    <a:moveTo>
                      <a:pt x="12284" y="20519"/>
                    </a:moveTo>
                    <a:cubicBezTo>
                      <a:pt x="12453" y="20519"/>
                      <a:pt x="12458" y="20536"/>
                      <a:pt x="12383" y="20821"/>
                    </a:cubicBezTo>
                    <a:cubicBezTo>
                      <a:pt x="12072" y="21995"/>
                      <a:pt x="11471" y="23993"/>
                      <a:pt x="11414" y="24055"/>
                    </a:cubicBezTo>
                    <a:cubicBezTo>
                      <a:pt x="11376" y="24094"/>
                      <a:pt x="11349" y="24113"/>
                      <a:pt x="11331" y="24113"/>
                    </a:cubicBezTo>
                    <a:cubicBezTo>
                      <a:pt x="11272" y="24113"/>
                      <a:pt x="11317" y="23909"/>
                      <a:pt x="11461" y="23517"/>
                    </a:cubicBezTo>
                    <a:cubicBezTo>
                      <a:pt x="11597" y="23143"/>
                      <a:pt x="11653" y="22823"/>
                      <a:pt x="11644" y="22462"/>
                    </a:cubicBezTo>
                    <a:cubicBezTo>
                      <a:pt x="11636" y="22089"/>
                      <a:pt x="11697" y="21745"/>
                      <a:pt x="11869" y="21232"/>
                    </a:cubicBezTo>
                    <a:cubicBezTo>
                      <a:pt x="12070" y="20621"/>
                      <a:pt x="12131" y="20519"/>
                      <a:pt x="12284" y="20519"/>
                    </a:cubicBezTo>
                    <a:close/>
                    <a:moveTo>
                      <a:pt x="6007" y="23949"/>
                    </a:moveTo>
                    <a:cubicBezTo>
                      <a:pt x="6194" y="23949"/>
                      <a:pt x="6203" y="23973"/>
                      <a:pt x="6128" y="24061"/>
                    </a:cubicBezTo>
                    <a:cubicBezTo>
                      <a:pt x="6062" y="24140"/>
                      <a:pt x="5964" y="24181"/>
                      <a:pt x="5864" y="24181"/>
                    </a:cubicBezTo>
                    <a:cubicBezTo>
                      <a:pt x="5768" y="24181"/>
                      <a:pt x="5670" y="24144"/>
                      <a:pt x="5597" y="24069"/>
                    </a:cubicBezTo>
                    <a:cubicBezTo>
                      <a:pt x="5507" y="23981"/>
                      <a:pt x="5552" y="23962"/>
                      <a:pt x="5860" y="23952"/>
                    </a:cubicBezTo>
                    <a:cubicBezTo>
                      <a:pt x="5918" y="23950"/>
                      <a:pt x="5967" y="23949"/>
                      <a:pt x="6007" y="23949"/>
                    </a:cubicBezTo>
                    <a:close/>
                    <a:moveTo>
                      <a:pt x="12872" y="20601"/>
                    </a:moveTo>
                    <a:cubicBezTo>
                      <a:pt x="12925" y="20601"/>
                      <a:pt x="12968" y="20621"/>
                      <a:pt x="12968" y="20666"/>
                    </a:cubicBezTo>
                    <a:cubicBezTo>
                      <a:pt x="12968" y="20704"/>
                      <a:pt x="12858" y="21058"/>
                      <a:pt x="12724" y="21458"/>
                    </a:cubicBezTo>
                    <a:cubicBezTo>
                      <a:pt x="12591" y="21856"/>
                      <a:pt x="12490" y="22215"/>
                      <a:pt x="12505" y="22256"/>
                    </a:cubicBezTo>
                    <a:cubicBezTo>
                      <a:pt x="12506" y="22258"/>
                      <a:pt x="12507" y="22259"/>
                      <a:pt x="12508" y="22259"/>
                    </a:cubicBezTo>
                    <a:cubicBezTo>
                      <a:pt x="12533" y="22259"/>
                      <a:pt x="12663" y="21915"/>
                      <a:pt x="12806" y="21466"/>
                    </a:cubicBezTo>
                    <a:lnTo>
                      <a:pt x="13083" y="20602"/>
                    </a:lnTo>
                    <a:lnTo>
                      <a:pt x="13463" y="20602"/>
                    </a:lnTo>
                    <a:cubicBezTo>
                      <a:pt x="13675" y="20602"/>
                      <a:pt x="13858" y="20619"/>
                      <a:pt x="13882" y="20642"/>
                    </a:cubicBezTo>
                    <a:cubicBezTo>
                      <a:pt x="13904" y="20663"/>
                      <a:pt x="13781" y="21093"/>
                      <a:pt x="13610" y="21591"/>
                    </a:cubicBezTo>
                    <a:cubicBezTo>
                      <a:pt x="13440" y="22088"/>
                      <a:pt x="13313" y="22517"/>
                      <a:pt x="13334" y="22541"/>
                    </a:cubicBezTo>
                    <a:cubicBezTo>
                      <a:pt x="13342" y="22549"/>
                      <a:pt x="13349" y="22556"/>
                      <a:pt x="13356" y="22556"/>
                    </a:cubicBezTo>
                    <a:cubicBezTo>
                      <a:pt x="13391" y="22556"/>
                      <a:pt x="13442" y="22404"/>
                      <a:pt x="13731" y="21539"/>
                    </a:cubicBezTo>
                    <a:lnTo>
                      <a:pt x="14005" y="20725"/>
                    </a:lnTo>
                    <a:lnTo>
                      <a:pt x="14893" y="20737"/>
                    </a:lnTo>
                    <a:cubicBezTo>
                      <a:pt x="15381" y="20744"/>
                      <a:pt x="16177" y="20796"/>
                      <a:pt x="16660" y="20851"/>
                    </a:cubicBezTo>
                    <a:lnTo>
                      <a:pt x="17540" y="20952"/>
                    </a:lnTo>
                    <a:lnTo>
                      <a:pt x="17401" y="21165"/>
                    </a:lnTo>
                    <a:cubicBezTo>
                      <a:pt x="17335" y="21266"/>
                      <a:pt x="17302" y="21317"/>
                      <a:pt x="17313" y="21317"/>
                    </a:cubicBezTo>
                    <a:cubicBezTo>
                      <a:pt x="17326" y="21317"/>
                      <a:pt x="17389" y="21258"/>
                      <a:pt x="17520" y="21137"/>
                    </a:cubicBezTo>
                    <a:cubicBezTo>
                      <a:pt x="17628" y="21034"/>
                      <a:pt x="17724" y="20970"/>
                      <a:pt x="17761" y="20970"/>
                    </a:cubicBezTo>
                    <a:cubicBezTo>
                      <a:pt x="17771" y="20970"/>
                      <a:pt x="17776" y="20975"/>
                      <a:pt x="17776" y="20986"/>
                    </a:cubicBezTo>
                    <a:cubicBezTo>
                      <a:pt x="17776" y="21113"/>
                      <a:pt x="17100" y="23112"/>
                      <a:pt x="16804" y="23862"/>
                    </a:cubicBezTo>
                    <a:lnTo>
                      <a:pt x="16564" y="24473"/>
                    </a:lnTo>
                    <a:lnTo>
                      <a:pt x="16090" y="24464"/>
                    </a:lnTo>
                    <a:cubicBezTo>
                      <a:pt x="15829" y="24460"/>
                      <a:pt x="15416" y="24436"/>
                      <a:pt x="15169" y="24410"/>
                    </a:cubicBezTo>
                    <a:cubicBezTo>
                      <a:pt x="14925" y="24386"/>
                      <a:pt x="14654" y="24362"/>
                      <a:pt x="14574" y="24357"/>
                    </a:cubicBezTo>
                    <a:cubicBezTo>
                      <a:pt x="14464" y="24350"/>
                      <a:pt x="14439" y="24303"/>
                      <a:pt x="14472" y="24167"/>
                    </a:cubicBezTo>
                    <a:lnTo>
                      <a:pt x="14518" y="23982"/>
                    </a:lnTo>
                    <a:lnTo>
                      <a:pt x="14421" y="24168"/>
                    </a:lnTo>
                    <a:cubicBezTo>
                      <a:pt x="14363" y="24284"/>
                      <a:pt x="14244" y="24346"/>
                      <a:pt x="14114" y="24346"/>
                    </a:cubicBezTo>
                    <a:cubicBezTo>
                      <a:pt x="14034" y="24346"/>
                      <a:pt x="13950" y="24323"/>
                      <a:pt x="13873" y="24274"/>
                    </a:cubicBezTo>
                    <a:cubicBezTo>
                      <a:pt x="13782" y="24216"/>
                      <a:pt x="13779" y="24145"/>
                      <a:pt x="13854" y="23933"/>
                    </a:cubicBezTo>
                    <a:cubicBezTo>
                      <a:pt x="13926" y="23730"/>
                      <a:pt x="13951" y="23628"/>
                      <a:pt x="13936" y="23628"/>
                    </a:cubicBezTo>
                    <a:cubicBezTo>
                      <a:pt x="13922" y="23628"/>
                      <a:pt x="13870" y="23723"/>
                      <a:pt x="13785" y="23915"/>
                    </a:cubicBezTo>
                    <a:cubicBezTo>
                      <a:pt x="13640" y="24242"/>
                      <a:pt x="13607" y="24266"/>
                      <a:pt x="13299" y="24266"/>
                    </a:cubicBezTo>
                    <a:cubicBezTo>
                      <a:pt x="13120" y="24266"/>
                      <a:pt x="12969" y="24236"/>
                      <a:pt x="12969" y="24204"/>
                    </a:cubicBezTo>
                    <a:cubicBezTo>
                      <a:pt x="12969" y="24171"/>
                      <a:pt x="13043" y="23953"/>
                      <a:pt x="13132" y="23718"/>
                    </a:cubicBezTo>
                    <a:cubicBezTo>
                      <a:pt x="13222" y="23481"/>
                      <a:pt x="13293" y="23244"/>
                      <a:pt x="13290" y="23187"/>
                    </a:cubicBezTo>
                    <a:cubicBezTo>
                      <a:pt x="13290" y="23181"/>
                      <a:pt x="13289" y="23178"/>
                      <a:pt x="13286" y="23178"/>
                    </a:cubicBezTo>
                    <a:cubicBezTo>
                      <a:pt x="13267" y="23178"/>
                      <a:pt x="13180" y="23367"/>
                      <a:pt x="13079" y="23635"/>
                    </a:cubicBezTo>
                    <a:lnTo>
                      <a:pt x="12871" y="24186"/>
                    </a:lnTo>
                    <a:lnTo>
                      <a:pt x="11998" y="24186"/>
                    </a:lnTo>
                    <a:lnTo>
                      <a:pt x="12198" y="23599"/>
                    </a:lnTo>
                    <a:cubicBezTo>
                      <a:pt x="12307" y="23272"/>
                      <a:pt x="12393" y="22973"/>
                      <a:pt x="12390" y="22926"/>
                    </a:cubicBezTo>
                    <a:cubicBezTo>
                      <a:pt x="12390" y="22922"/>
                      <a:pt x="12389" y="22920"/>
                      <a:pt x="12387" y="22920"/>
                    </a:cubicBezTo>
                    <a:cubicBezTo>
                      <a:pt x="12368" y="22920"/>
                      <a:pt x="12271" y="23162"/>
                      <a:pt x="12159" y="23493"/>
                    </a:cubicBezTo>
                    <a:cubicBezTo>
                      <a:pt x="12012" y="23924"/>
                      <a:pt x="11861" y="24196"/>
                      <a:pt x="11789" y="24196"/>
                    </a:cubicBezTo>
                    <a:cubicBezTo>
                      <a:pt x="11762" y="24196"/>
                      <a:pt x="11746" y="24156"/>
                      <a:pt x="11746" y="24071"/>
                    </a:cubicBezTo>
                    <a:cubicBezTo>
                      <a:pt x="11746" y="23965"/>
                      <a:pt x="12544" y="21098"/>
                      <a:pt x="12682" y="20706"/>
                    </a:cubicBezTo>
                    <a:cubicBezTo>
                      <a:pt x="12705" y="20640"/>
                      <a:pt x="12798" y="20601"/>
                      <a:pt x="12872" y="20601"/>
                    </a:cubicBezTo>
                    <a:close/>
                    <a:moveTo>
                      <a:pt x="25702" y="21825"/>
                    </a:moveTo>
                    <a:cubicBezTo>
                      <a:pt x="25769" y="21825"/>
                      <a:pt x="25768" y="21849"/>
                      <a:pt x="25694" y="21923"/>
                    </a:cubicBezTo>
                    <a:cubicBezTo>
                      <a:pt x="25596" y="22017"/>
                      <a:pt x="25575" y="22119"/>
                      <a:pt x="25631" y="22119"/>
                    </a:cubicBezTo>
                    <a:cubicBezTo>
                      <a:pt x="25646" y="22119"/>
                      <a:pt x="25666" y="22112"/>
                      <a:pt x="25691" y="22096"/>
                    </a:cubicBezTo>
                    <a:cubicBezTo>
                      <a:pt x="25696" y="22093"/>
                      <a:pt x="25700" y="22091"/>
                      <a:pt x="25703" y="22091"/>
                    </a:cubicBezTo>
                    <a:cubicBezTo>
                      <a:pt x="25785" y="22091"/>
                      <a:pt x="25140" y="23245"/>
                      <a:pt x="24682" y="23915"/>
                    </a:cubicBezTo>
                    <a:cubicBezTo>
                      <a:pt x="24458" y="24242"/>
                      <a:pt x="24259" y="24511"/>
                      <a:pt x="24243" y="24511"/>
                    </a:cubicBezTo>
                    <a:cubicBezTo>
                      <a:pt x="24174" y="24511"/>
                      <a:pt x="24461" y="23924"/>
                      <a:pt x="24654" y="23672"/>
                    </a:cubicBezTo>
                    <a:cubicBezTo>
                      <a:pt x="24831" y="23441"/>
                      <a:pt x="24898" y="23306"/>
                      <a:pt x="24843" y="23306"/>
                    </a:cubicBezTo>
                    <a:cubicBezTo>
                      <a:pt x="24828" y="23306"/>
                      <a:pt x="24805" y="23315"/>
                      <a:pt x="24773" y="23335"/>
                    </a:cubicBezTo>
                    <a:cubicBezTo>
                      <a:pt x="24751" y="23349"/>
                      <a:pt x="24735" y="23355"/>
                      <a:pt x="24726" y="23355"/>
                    </a:cubicBezTo>
                    <a:cubicBezTo>
                      <a:pt x="24710" y="23355"/>
                      <a:pt x="24712" y="23337"/>
                      <a:pt x="24733" y="23302"/>
                    </a:cubicBezTo>
                    <a:cubicBezTo>
                      <a:pt x="24754" y="23266"/>
                      <a:pt x="24794" y="23245"/>
                      <a:pt x="24828" y="23245"/>
                    </a:cubicBezTo>
                    <a:cubicBezTo>
                      <a:pt x="24841" y="23245"/>
                      <a:pt x="24852" y="23248"/>
                      <a:pt x="24862" y="23254"/>
                    </a:cubicBezTo>
                    <a:cubicBezTo>
                      <a:pt x="24869" y="23258"/>
                      <a:pt x="24876" y="23260"/>
                      <a:pt x="24883" y="23260"/>
                    </a:cubicBezTo>
                    <a:cubicBezTo>
                      <a:pt x="24974" y="23260"/>
                      <a:pt x="25125" y="22981"/>
                      <a:pt x="25070" y="22891"/>
                    </a:cubicBezTo>
                    <a:cubicBezTo>
                      <a:pt x="25008" y="22790"/>
                      <a:pt x="25580" y="21825"/>
                      <a:pt x="25702" y="21825"/>
                    </a:cubicBezTo>
                    <a:close/>
                    <a:moveTo>
                      <a:pt x="4903" y="23859"/>
                    </a:moveTo>
                    <a:cubicBezTo>
                      <a:pt x="5029" y="23859"/>
                      <a:pt x="5065" y="23911"/>
                      <a:pt x="5062" y="24083"/>
                    </a:cubicBezTo>
                    <a:cubicBezTo>
                      <a:pt x="5059" y="24206"/>
                      <a:pt x="5030" y="24376"/>
                      <a:pt x="4997" y="24457"/>
                    </a:cubicBezTo>
                    <a:cubicBezTo>
                      <a:pt x="4979" y="24500"/>
                      <a:pt x="4964" y="24523"/>
                      <a:pt x="4948" y="24523"/>
                    </a:cubicBezTo>
                    <a:cubicBezTo>
                      <a:pt x="4919" y="24523"/>
                      <a:pt x="4888" y="24449"/>
                      <a:pt x="4836" y="24282"/>
                    </a:cubicBezTo>
                    <a:cubicBezTo>
                      <a:pt x="4710" y="23867"/>
                      <a:pt x="4710" y="23859"/>
                      <a:pt x="4903" y="23859"/>
                    </a:cubicBezTo>
                    <a:close/>
                    <a:moveTo>
                      <a:pt x="3079" y="23672"/>
                    </a:moveTo>
                    <a:lnTo>
                      <a:pt x="3320" y="23734"/>
                    </a:lnTo>
                    <a:cubicBezTo>
                      <a:pt x="3451" y="23767"/>
                      <a:pt x="3566" y="23802"/>
                      <a:pt x="3571" y="23811"/>
                    </a:cubicBezTo>
                    <a:cubicBezTo>
                      <a:pt x="3627" y="23901"/>
                      <a:pt x="3835" y="24631"/>
                      <a:pt x="3812" y="24658"/>
                    </a:cubicBezTo>
                    <a:cubicBezTo>
                      <a:pt x="3811" y="24659"/>
                      <a:pt x="3809" y="24660"/>
                      <a:pt x="3807" y="24660"/>
                    </a:cubicBezTo>
                    <a:cubicBezTo>
                      <a:pt x="3755" y="24660"/>
                      <a:pt x="3477" y="24299"/>
                      <a:pt x="3230" y="23907"/>
                    </a:cubicBezTo>
                    <a:lnTo>
                      <a:pt x="3079" y="23672"/>
                    </a:lnTo>
                    <a:close/>
                    <a:moveTo>
                      <a:pt x="18377" y="21007"/>
                    </a:moveTo>
                    <a:cubicBezTo>
                      <a:pt x="18573" y="21007"/>
                      <a:pt x="18749" y="21031"/>
                      <a:pt x="18777" y="21061"/>
                    </a:cubicBezTo>
                    <a:cubicBezTo>
                      <a:pt x="18803" y="21089"/>
                      <a:pt x="18620" y="21359"/>
                      <a:pt x="18374" y="21650"/>
                    </a:cubicBezTo>
                    <a:lnTo>
                      <a:pt x="17922" y="22189"/>
                    </a:lnTo>
                    <a:lnTo>
                      <a:pt x="17922" y="22189"/>
                    </a:lnTo>
                    <a:lnTo>
                      <a:pt x="18454" y="21636"/>
                    </a:lnTo>
                    <a:cubicBezTo>
                      <a:pt x="18846" y="21228"/>
                      <a:pt x="19031" y="21083"/>
                      <a:pt x="19288" y="21083"/>
                    </a:cubicBezTo>
                    <a:cubicBezTo>
                      <a:pt x="19385" y="21083"/>
                      <a:pt x="19493" y="21104"/>
                      <a:pt x="19626" y="21139"/>
                    </a:cubicBezTo>
                    <a:cubicBezTo>
                      <a:pt x="19792" y="21185"/>
                      <a:pt x="19759" y="21242"/>
                      <a:pt x="19182" y="21977"/>
                    </a:cubicBezTo>
                    <a:cubicBezTo>
                      <a:pt x="18528" y="22804"/>
                      <a:pt x="18399" y="22966"/>
                      <a:pt x="18426" y="22966"/>
                    </a:cubicBezTo>
                    <a:cubicBezTo>
                      <a:pt x="18434" y="22966"/>
                      <a:pt x="18453" y="22954"/>
                      <a:pt x="18477" y="22939"/>
                    </a:cubicBezTo>
                    <a:cubicBezTo>
                      <a:pt x="18531" y="22907"/>
                      <a:pt x="18876" y="22498"/>
                      <a:pt x="19245" y="22025"/>
                    </a:cubicBezTo>
                    <a:cubicBezTo>
                      <a:pt x="19758" y="21369"/>
                      <a:pt x="19931" y="21172"/>
                      <a:pt x="20184" y="21172"/>
                    </a:cubicBezTo>
                    <a:cubicBezTo>
                      <a:pt x="20276" y="21172"/>
                      <a:pt x="20379" y="21198"/>
                      <a:pt x="20514" y="21238"/>
                    </a:cubicBezTo>
                    <a:cubicBezTo>
                      <a:pt x="20675" y="21287"/>
                      <a:pt x="20597" y="21406"/>
                      <a:pt x="19675" y="22513"/>
                    </a:cubicBezTo>
                    <a:cubicBezTo>
                      <a:pt x="18584" y="23826"/>
                      <a:pt x="18559" y="23857"/>
                      <a:pt x="18631" y="23857"/>
                    </a:cubicBezTo>
                    <a:cubicBezTo>
                      <a:pt x="18652" y="23857"/>
                      <a:pt x="19118" y="23315"/>
                      <a:pt x="19662" y="22656"/>
                    </a:cubicBezTo>
                    <a:cubicBezTo>
                      <a:pt x="20206" y="21995"/>
                      <a:pt x="20696" y="21407"/>
                      <a:pt x="20749" y="21348"/>
                    </a:cubicBezTo>
                    <a:cubicBezTo>
                      <a:pt x="20795" y="21297"/>
                      <a:pt x="20879" y="21276"/>
                      <a:pt x="20967" y="21276"/>
                    </a:cubicBezTo>
                    <a:cubicBezTo>
                      <a:pt x="21146" y="21276"/>
                      <a:pt x="21346" y="21364"/>
                      <a:pt x="21303" y="21479"/>
                    </a:cubicBezTo>
                    <a:cubicBezTo>
                      <a:pt x="21281" y="21534"/>
                      <a:pt x="21282" y="21561"/>
                      <a:pt x="21306" y="21561"/>
                    </a:cubicBezTo>
                    <a:cubicBezTo>
                      <a:pt x="21318" y="21561"/>
                      <a:pt x="21335" y="21554"/>
                      <a:pt x="21357" y="21541"/>
                    </a:cubicBezTo>
                    <a:cubicBezTo>
                      <a:pt x="21383" y="21526"/>
                      <a:pt x="21400" y="21518"/>
                      <a:pt x="21410" y="21518"/>
                    </a:cubicBezTo>
                    <a:cubicBezTo>
                      <a:pt x="21432" y="21518"/>
                      <a:pt x="21417" y="21557"/>
                      <a:pt x="21369" y="21648"/>
                    </a:cubicBezTo>
                    <a:cubicBezTo>
                      <a:pt x="21321" y="21736"/>
                      <a:pt x="21232" y="21843"/>
                      <a:pt x="21178" y="21875"/>
                    </a:cubicBezTo>
                    <a:cubicBezTo>
                      <a:pt x="21159" y="21887"/>
                      <a:pt x="21146" y="21893"/>
                      <a:pt x="21139" y="21893"/>
                    </a:cubicBezTo>
                    <a:cubicBezTo>
                      <a:pt x="21122" y="21893"/>
                      <a:pt x="21139" y="21860"/>
                      <a:pt x="21190" y="21797"/>
                    </a:cubicBezTo>
                    <a:cubicBezTo>
                      <a:pt x="21248" y="21725"/>
                      <a:pt x="21279" y="21634"/>
                      <a:pt x="21252" y="21607"/>
                    </a:cubicBezTo>
                    <a:cubicBezTo>
                      <a:pt x="21248" y="21603"/>
                      <a:pt x="21244" y="21602"/>
                      <a:pt x="21239" y="21602"/>
                    </a:cubicBezTo>
                    <a:cubicBezTo>
                      <a:pt x="21207" y="21602"/>
                      <a:pt x="21149" y="21678"/>
                      <a:pt x="21102" y="21789"/>
                    </a:cubicBezTo>
                    <a:cubicBezTo>
                      <a:pt x="21045" y="21920"/>
                      <a:pt x="20721" y="22319"/>
                      <a:pt x="20379" y="22677"/>
                    </a:cubicBezTo>
                    <a:cubicBezTo>
                      <a:pt x="19586" y="23508"/>
                      <a:pt x="19313" y="23925"/>
                      <a:pt x="19291" y="24338"/>
                    </a:cubicBezTo>
                    <a:cubicBezTo>
                      <a:pt x="19281" y="24517"/>
                      <a:pt x="19247" y="24690"/>
                      <a:pt x="19217" y="24722"/>
                    </a:cubicBezTo>
                    <a:cubicBezTo>
                      <a:pt x="19210" y="24728"/>
                      <a:pt x="19168" y="24731"/>
                      <a:pt x="19099" y="24731"/>
                    </a:cubicBezTo>
                    <a:cubicBezTo>
                      <a:pt x="18612" y="24731"/>
                      <a:pt x="16798" y="24584"/>
                      <a:pt x="16798" y="24535"/>
                    </a:cubicBezTo>
                    <a:cubicBezTo>
                      <a:pt x="16798" y="24521"/>
                      <a:pt x="16977" y="24041"/>
                      <a:pt x="17192" y="23472"/>
                    </a:cubicBezTo>
                    <a:cubicBezTo>
                      <a:pt x="17410" y="22901"/>
                      <a:pt x="17687" y="22110"/>
                      <a:pt x="17807" y="21720"/>
                    </a:cubicBezTo>
                    <a:lnTo>
                      <a:pt x="18026" y="21007"/>
                    </a:lnTo>
                    <a:close/>
                    <a:moveTo>
                      <a:pt x="21657" y="22009"/>
                    </a:moveTo>
                    <a:cubicBezTo>
                      <a:pt x="21658" y="22009"/>
                      <a:pt x="21659" y="22009"/>
                      <a:pt x="21660" y="22010"/>
                    </a:cubicBezTo>
                    <a:cubicBezTo>
                      <a:pt x="21673" y="22023"/>
                      <a:pt x="21591" y="22316"/>
                      <a:pt x="21476" y="22657"/>
                    </a:cubicBezTo>
                    <a:cubicBezTo>
                      <a:pt x="21363" y="23000"/>
                      <a:pt x="21119" y="23493"/>
                      <a:pt x="20939" y="23752"/>
                    </a:cubicBezTo>
                    <a:cubicBezTo>
                      <a:pt x="20765" y="24001"/>
                      <a:pt x="20696" y="24110"/>
                      <a:pt x="20717" y="24110"/>
                    </a:cubicBezTo>
                    <a:cubicBezTo>
                      <a:pt x="20729" y="24110"/>
                      <a:pt x="20767" y="24079"/>
                      <a:pt x="20829" y="24021"/>
                    </a:cubicBezTo>
                    <a:lnTo>
                      <a:pt x="21050" y="23818"/>
                    </a:lnTo>
                    <a:lnTo>
                      <a:pt x="21050" y="23818"/>
                    </a:lnTo>
                    <a:lnTo>
                      <a:pt x="20879" y="24158"/>
                    </a:lnTo>
                    <a:cubicBezTo>
                      <a:pt x="20785" y="24345"/>
                      <a:pt x="20671" y="24523"/>
                      <a:pt x="20627" y="24549"/>
                    </a:cubicBezTo>
                    <a:cubicBezTo>
                      <a:pt x="20578" y="24577"/>
                      <a:pt x="20544" y="24631"/>
                      <a:pt x="20544" y="24679"/>
                    </a:cubicBezTo>
                    <a:cubicBezTo>
                      <a:pt x="20544" y="24712"/>
                      <a:pt x="20558" y="24730"/>
                      <a:pt x="20581" y="24730"/>
                    </a:cubicBezTo>
                    <a:cubicBezTo>
                      <a:pt x="20594" y="24730"/>
                      <a:pt x="20609" y="24725"/>
                      <a:pt x="20626" y="24715"/>
                    </a:cubicBezTo>
                    <a:cubicBezTo>
                      <a:pt x="20638" y="24708"/>
                      <a:pt x="20648" y="24704"/>
                      <a:pt x="20655" y="24704"/>
                    </a:cubicBezTo>
                    <a:cubicBezTo>
                      <a:pt x="20677" y="24704"/>
                      <a:pt x="20678" y="24738"/>
                      <a:pt x="20654" y="24801"/>
                    </a:cubicBezTo>
                    <a:cubicBezTo>
                      <a:pt x="20632" y="24856"/>
                      <a:pt x="20613" y="24883"/>
                      <a:pt x="20592" y="24883"/>
                    </a:cubicBezTo>
                    <a:cubicBezTo>
                      <a:pt x="20577" y="24883"/>
                      <a:pt x="20561" y="24867"/>
                      <a:pt x="20543" y="24837"/>
                    </a:cubicBezTo>
                    <a:cubicBezTo>
                      <a:pt x="20521" y="24799"/>
                      <a:pt x="20502" y="24780"/>
                      <a:pt x="20484" y="24780"/>
                    </a:cubicBezTo>
                    <a:cubicBezTo>
                      <a:pt x="20467" y="24780"/>
                      <a:pt x="20449" y="24797"/>
                      <a:pt x="20429" y="24829"/>
                    </a:cubicBezTo>
                    <a:cubicBezTo>
                      <a:pt x="20413" y="24855"/>
                      <a:pt x="20387" y="24869"/>
                      <a:pt x="20350" y="24869"/>
                    </a:cubicBezTo>
                    <a:cubicBezTo>
                      <a:pt x="20299" y="24869"/>
                      <a:pt x="20228" y="24843"/>
                      <a:pt x="20129" y="24791"/>
                    </a:cubicBezTo>
                    <a:cubicBezTo>
                      <a:pt x="19858" y="24654"/>
                      <a:pt x="19848" y="24690"/>
                      <a:pt x="20401" y="23778"/>
                    </a:cubicBezTo>
                    <a:cubicBezTo>
                      <a:pt x="20581" y="23484"/>
                      <a:pt x="20742" y="23216"/>
                      <a:pt x="20768" y="23173"/>
                    </a:cubicBezTo>
                    <a:cubicBezTo>
                      <a:pt x="20782" y="23149"/>
                      <a:pt x="20782" y="23136"/>
                      <a:pt x="20770" y="23136"/>
                    </a:cubicBezTo>
                    <a:cubicBezTo>
                      <a:pt x="20761" y="23136"/>
                      <a:pt x="20747" y="23141"/>
                      <a:pt x="20728" y="23153"/>
                    </a:cubicBezTo>
                    <a:cubicBezTo>
                      <a:pt x="20681" y="23184"/>
                      <a:pt x="20470" y="23500"/>
                      <a:pt x="20260" y="23859"/>
                    </a:cubicBezTo>
                    <a:cubicBezTo>
                      <a:pt x="20003" y="24297"/>
                      <a:pt x="19844" y="24511"/>
                      <a:pt x="19773" y="24511"/>
                    </a:cubicBezTo>
                    <a:cubicBezTo>
                      <a:pt x="19744" y="24511"/>
                      <a:pt x="19730" y="24475"/>
                      <a:pt x="19730" y="24404"/>
                    </a:cubicBezTo>
                    <a:cubicBezTo>
                      <a:pt x="19730" y="24174"/>
                      <a:pt x="21012" y="22594"/>
                      <a:pt x="21193" y="22594"/>
                    </a:cubicBezTo>
                    <a:cubicBezTo>
                      <a:pt x="21197" y="22594"/>
                      <a:pt x="21201" y="22595"/>
                      <a:pt x="21204" y="22597"/>
                    </a:cubicBezTo>
                    <a:cubicBezTo>
                      <a:pt x="21206" y="22599"/>
                      <a:pt x="21209" y="22599"/>
                      <a:pt x="21213" y="22599"/>
                    </a:cubicBezTo>
                    <a:cubicBezTo>
                      <a:pt x="21255" y="22599"/>
                      <a:pt x="21358" y="22477"/>
                      <a:pt x="21452" y="22311"/>
                    </a:cubicBezTo>
                    <a:cubicBezTo>
                      <a:pt x="21548" y="22140"/>
                      <a:pt x="21638" y="22009"/>
                      <a:pt x="21657" y="22009"/>
                    </a:cubicBezTo>
                    <a:close/>
                    <a:moveTo>
                      <a:pt x="21651" y="24519"/>
                    </a:moveTo>
                    <a:cubicBezTo>
                      <a:pt x="21672" y="24519"/>
                      <a:pt x="21662" y="24566"/>
                      <a:pt x="21603" y="24675"/>
                    </a:cubicBezTo>
                    <a:cubicBezTo>
                      <a:pt x="21559" y="24755"/>
                      <a:pt x="21476" y="24856"/>
                      <a:pt x="21428" y="24885"/>
                    </a:cubicBezTo>
                    <a:cubicBezTo>
                      <a:pt x="21408" y="24897"/>
                      <a:pt x="21394" y="24903"/>
                      <a:pt x="21385" y="24903"/>
                    </a:cubicBezTo>
                    <a:cubicBezTo>
                      <a:pt x="21367" y="24903"/>
                      <a:pt x="21371" y="24878"/>
                      <a:pt x="21399" y="24829"/>
                    </a:cubicBezTo>
                    <a:cubicBezTo>
                      <a:pt x="21506" y="24643"/>
                      <a:pt x="21618" y="24519"/>
                      <a:pt x="21651" y="24519"/>
                    </a:cubicBezTo>
                    <a:close/>
                    <a:moveTo>
                      <a:pt x="22588" y="21495"/>
                    </a:moveTo>
                    <a:cubicBezTo>
                      <a:pt x="22669" y="21495"/>
                      <a:pt x="22743" y="21535"/>
                      <a:pt x="22743" y="21581"/>
                    </a:cubicBezTo>
                    <a:cubicBezTo>
                      <a:pt x="22743" y="21611"/>
                      <a:pt x="22758" y="21628"/>
                      <a:pt x="22784" y="21628"/>
                    </a:cubicBezTo>
                    <a:cubicBezTo>
                      <a:pt x="22800" y="21628"/>
                      <a:pt x="22819" y="21622"/>
                      <a:pt x="22842" y="21609"/>
                    </a:cubicBezTo>
                    <a:cubicBezTo>
                      <a:pt x="22844" y="21608"/>
                      <a:pt x="22846" y="21607"/>
                      <a:pt x="22847" y="21607"/>
                    </a:cubicBezTo>
                    <a:cubicBezTo>
                      <a:pt x="22883" y="21607"/>
                      <a:pt x="22732" y="21936"/>
                      <a:pt x="22505" y="22358"/>
                    </a:cubicBezTo>
                    <a:cubicBezTo>
                      <a:pt x="21863" y="23548"/>
                      <a:pt x="21027" y="24916"/>
                      <a:pt x="20944" y="24916"/>
                    </a:cubicBezTo>
                    <a:cubicBezTo>
                      <a:pt x="20938" y="24916"/>
                      <a:pt x="20933" y="24916"/>
                      <a:pt x="20928" y="24916"/>
                    </a:cubicBezTo>
                    <a:cubicBezTo>
                      <a:pt x="20845" y="24916"/>
                      <a:pt x="20857" y="24889"/>
                      <a:pt x="21102" y="24299"/>
                    </a:cubicBezTo>
                    <a:cubicBezTo>
                      <a:pt x="21230" y="23988"/>
                      <a:pt x="21653" y="23290"/>
                      <a:pt x="22047" y="22733"/>
                    </a:cubicBezTo>
                    <a:cubicBezTo>
                      <a:pt x="22442" y="22180"/>
                      <a:pt x="22747" y="21716"/>
                      <a:pt x="22728" y="21696"/>
                    </a:cubicBezTo>
                    <a:cubicBezTo>
                      <a:pt x="22728" y="21695"/>
                      <a:pt x="22727" y="21695"/>
                      <a:pt x="22726" y="21695"/>
                    </a:cubicBezTo>
                    <a:cubicBezTo>
                      <a:pt x="22695" y="21695"/>
                      <a:pt x="22419" y="22054"/>
                      <a:pt x="22097" y="22515"/>
                    </a:cubicBezTo>
                    <a:cubicBezTo>
                      <a:pt x="21765" y="22987"/>
                      <a:pt x="21486" y="23371"/>
                      <a:pt x="21472" y="23371"/>
                    </a:cubicBezTo>
                    <a:cubicBezTo>
                      <a:pt x="21415" y="23371"/>
                      <a:pt x="21789" y="22589"/>
                      <a:pt x="22101" y="22058"/>
                    </a:cubicBezTo>
                    <a:cubicBezTo>
                      <a:pt x="22322" y="21684"/>
                      <a:pt x="22486" y="21495"/>
                      <a:pt x="22588" y="21495"/>
                    </a:cubicBezTo>
                    <a:close/>
                    <a:moveTo>
                      <a:pt x="24003" y="21591"/>
                    </a:moveTo>
                    <a:cubicBezTo>
                      <a:pt x="24035" y="21591"/>
                      <a:pt x="24060" y="21616"/>
                      <a:pt x="24087" y="21660"/>
                    </a:cubicBezTo>
                    <a:cubicBezTo>
                      <a:pt x="24113" y="21705"/>
                      <a:pt x="24024" y="21903"/>
                      <a:pt x="23883" y="22108"/>
                    </a:cubicBezTo>
                    <a:cubicBezTo>
                      <a:pt x="23743" y="22311"/>
                      <a:pt x="23652" y="22510"/>
                      <a:pt x="23679" y="22556"/>
                    </a:cubicBezTo>
                    <a:cubicBezTo>
                      <a:pt x="23704" y="22595"/>
                      <a:pt x="23700" y="22618"/>
                      <a:pt x="23670" y="22618"/>
                    </a:cubicBezTo>
                    <a:cubicBezTo>
                      <a:pt x="23663" y="22618"/>
                      <a:pt x="23655" y="22617"/>
                      <a:pt x="23645" y="22614"/>
                    </a:cubicBezTo>
                    <a:cubicBezTo>
                      <a:pt x="23645" y="22614"/>
                      <a:pt x="23644" y="22614"/>
                      <a:pt x="23643" y="22614"/>
                    </a:cubicBezTo>
                    <a:cubicBezTo>
                      <a:pt x="23548" y="22614"/>
                      <a:pt x="22710" y="23769"/>
                      <a:pt x="22767" y="23826"/>
                    </a:cubicBezTo>
                    <a:cubicBezTo>
                      <a:pt x="22768" y="23827"/>
                      <a:pt x="22769" y="23827"/>
                      <a:pt x="22770" y="23827"/>
                    </a:cubicBezTo>
                    <a:cubicBezTo>
                      <a:pt x="22798" y="23827"/>
                      <a:pt x="22943" y="23647"/>
                      <a:pt x="23109" y="23406"/>
                    </a:cubicBezTo>
                    <a:cubicBezTo>
                      <a:pt x="23273" y="23166"/>
                      <a:pt x="23420" y="22989"/>
                      <a:pt x="23452" y="22989"/>
                    </a:cubicBezTo>
                    <a:cubicBezTo>
                      <a:pt x="23453" y="22989"/>
                      <a:pt x="23455" y="22989"/>
                      <a:pt x="23456" y="22990"/>
                    </a:cubicBezTo>
                    <a:cubicBezTo>
                      <a:pt x="23476" y="23010"/>
                      <a:pt x="23243" y="23466"/>
                      <a:pt x="22934" y="24012"/>
                    </a:cubicBezTo>
                    <a:cubicBezTo>
                      <a:pt x="22473" y="24825"/>
                      <a:pt x="22342" y="24997"/>
                      <a:pt x="22182" y="24997"/>
                    </a:cubicBezTo>
                    <a:cubicBezTo>
                      <a:pt x="22176" y="24997"/>
                      <a:pt x="22170" y="24997"/>
                      <a:pt x="22164" y="24997"/>
                    </a:cubicBezTo>
                    <a:cubicBezTo>
                      <a:pt x="22000" y="24997"/>
                      <a:pt x="22014" y="24974"/>
                      <a:pt x="22291" y="24588"/>
                    </a:cubicBezTo>
                    <a:cubicBezTo>
                      <a:pt x="22455" y="24361"/>
                      <a:pt x="22566" y="24141"/>
                      <a:pt x="22540" y="24100"/>
                    </a:cubicBezTo>
                    <a:cubicBezTo>
                      <a:pt x="22516" y="24062"/>
                      <a:pt x="22525" y="24040"/>
                      <a:pt x="22563" y="24040"/>
                    </a:cubicBezTo>
                    <a:cubicBezTo>
                      <a:pt x="22570" y="24040"/>
                      <a:pt x="22578" y="24041"/>
                      <a:pt x="22588" y="24043"/>
                    </a:cubicBezTo>
                    <a:cubicBezTo>
                      <a:pt x="22594" y="24044"/>
                      <a:pt x="22601" y="24045"/>
                      <a:pt x="22608" y="24045"/>
                    </a:cubicBezTo>
                    <a:cubicBezTo>
                      <a:pt x="22657" y="24045"/>
                      <a:pt x="22706" y="24007"/>
                      <a:pt x="22727" y="23949"/>
                    </a:cubicBezTo>
                    <a:cubicBezTo>
                      <a:pt x="22744" y="23899"/>
                      <a:pt x="22744" y="23875"/>
                      <a:pt x="22723" y="23875"/>
                    </a:cubicBezTo>
                    <a:cubicBezTo>
                      <a:pt x="22710" y="23875"/>
                      <a:pt x="22688" y="23885"/>
                      <a:pt x="22657" y="23905"/>
                    </a:cubicBezTo>
                    <a:cubicBezTo>
                      <a:pt x="22648" y="23910"/>
                      <a:pt x="22641" y="23913"/>
                      <a:pt x="22636" y="23913"/>
                    </a:cubicBezTo>
                    <a:cubicBezTo>
                      <a:pt x="22606" y="23913"/>
                      <a:pt x="22636" y="23824"/>
                      <a:pt x="22715" y="23692"/>
                    </a:cubicBezTo>
                    <a:cubicBezTo>
                      <a:pt x="22807" y="23538"/>
                      <a:pt x="23111" y="22997"/>
                      <a:pt x="23391" y="22490"/>
                    </a:cubicBezTo>
                    <a:cubicBezTo>
                      <a:pt x="23761" y="21823"/>
                      <a:pt x="23908" y="21591"/>
                      <a:pt x="24003" y="21591"/>
                    </a:cubicBezTo>
                    <a:close/>
                    <a:moveTo>
                      <a:pt x="23186" y="21537"/>
                    </a:moveTo>
                    <a:cubicBezTo>
                      <a:pt x="23197" y="21537"/>
                      <a:pt x="23207" y="21539"/>
                      <a:pt x="23218" y="21543"/>
                    </a:cubicBezTo>
                    <a:cubicBezTo>
                      <a:pt x="23291" y="21573"/>
                      <a:pt x="23399" y="21599"/>
                      <a:pt x="23458" y="21601"/>
                    </a:cubicBezTo>
                    <a:cubicBezTo>
                      <a:pt x="23516" y="21602"/>
                      <a:pt x="23544" y="21661"/>
                      <a:pt x="23520" y="21726"/>
                    </a:cubicBezTo>
                    <a:cubicBezTo>
                      <a:pt x="23499" y="21781"/>
                      <a:pt x="23492" y="21809"/>
                      <a:pt x="23506" y="21809"/>
                    </a:cubicBezTo>
                    <a:cubicBezTo>
                      <a:pt x="23520" y="21809"/>
                      <a:pt x="23553" y="21783"/>
                      <a:pt x="23613" y="21733"/>
                    </a:cubicBezTo>
                    <a:cubicBezTo>
                      <a:pt x="23655" y="21698"/>
                      <a:pt x="23687" y="21673"/>
                      <a:pt x="23700" y="21673"/>
                    </a:cubicBezTo>
                    <a:cubicBezTo>
                      <a:pt x="23750" y="21673"/>
                      <a:pt x="23568" y="22001"/>
                      <a:pt x="22787" y="23402"/>
                    </a:cubicBezTo>
                    <a:cubicBezTo>
                      <a:pt x="22035" y="24746"/>
                      <a:pt x="21866" y="24999"/>
                      <a:pt x="21708" y="24999"/>
                    </a:cubicBezTo>
                    <a:cubicBezTo>
                      <a:pt x="21603" y="24999"/>
                      <a:pt x="21521" y="24985"/>
                      <a:pt x="21521" y="24965"/>
                    </a:cubicBezTo>
                    <a:cubicBezTo>
                      <a:pt x="21522" y="24901"/>
                      <a:pt x="22762" y="22923"/>
                      <a:pt x="23117" y="22416"/>
                    </a:cubicBezTo>
                    <a:cubicBezTo>
                      <a:pt x="23343" y="22098"/>
                      <a:pt x="23456" y="21863"/>
                      <a:pt x="23422" y="21781"/>
                    </a:cubicBezTo>
                    <a:cubicBezTo>
                      <a:pt x="23415" y="21764"/>
                      <a:pt x="23405" y="21756"/>
                      <a:pt x="23392" y="21756"/>
                    </a:cubicBezTo>
                    <a:cubicBezTo>
                      <a:pt x="23333" y="21756"/>
                      <a:pt x="23211" y="21927"/>
                      <a:pt x="22994" y="22305"/>
                    </a:cubicBezTo>
                    <a:cubicBezTo>
                      <a:pt x="22788" y="22664"/>
                      <a:pt x="22419" y="23247"/>
                      <a:pt x="22174" y="23589"/>
                    </a:cubicBezTo>
                    <a:cubicBezTo>
                      <a:pt x="21771" y="24160"/>
                      <a:pt x="21656" y="24335"/>
                      <a:pt x="21703" y="24335"/>
                    </a:cubicBezTo>
                    <a:cubicBezTo>
                      <a:pt x="21714" y="24335"/>
                      <a:pt x="21735" y="24325"/>
                      <a:pt x="21764" y="24307"/>
                    </a:cubicBezTo>
                    <a:cubicBezTo>
                      <a:pt x="21795" y="24288"/>
                      <a:pt x="21815" y="24279"/>
                      <a:pt x="21826" y="24279"/>
                    </a:cubicBezTo>
                    <a:cubicBezTo>
                      <a:pt x="21840" y="24279"/>
                      <a:pt x="21835" y="24297"/>
                      <a:pt x="21812" y="24335"/>
                    </a:cubicBezTo>
                    <a:cubicBezTo>
                      <a:pt x="21789" y="24372"/>
                      <a:pt x="21748" y="24396"/>
                      <a:pt x="21714" y="24396"/>
                    </a:cubicBezTo>
                    <a:cubicBezTo>
                      <a:pt x="21704" y="24396"/>
                      <a:pt x="21695" y="24394"/>
                      <a:pt x="21686" y="24389"/>
                    </a:cubicBezTo>
                    <a:cubicBezTo>
                      <a:pt x="21683" y="24387"/>
                      <a:pt x="21679" y="24386"/>
                      <a:pt x="21675" y="24386"/>
                    </a:cubicBezTo>
                    <a:cubicBezTo>
                      <a:pt x="21628" y="24386"/>
                      <a:pt x="21521" y="24490"/>
                      <a:pt x="21426" y="24632"/>
                    </a:cubicBezTo>
                    <a:cubicBezTo>
                      <a:pt x="21323" y="24789"/>
                      <a:pt x="21204" y="24918"/>
                      <a:pt x="21165" y="24918"/>
                    </a:cubicBezTo>
                    <a:cubicBezTo>
                      <a:pt x="21129" y="24918"/>
                      <a:pt x="21165" y="24813"/>
                      <a:pt x="21244" y="24691"/>
                    </a:cubicBezTo>
                    <a:cubicBezTo>
                      <a:pt x="21444" y="24381"/>
                      <a:pt x="22059" y="23322"/>
                      <a:pt x="22614" y="22330"/>
                    </a:cubicBezTo>
                    <a:cubicBezTo>
                      <a:pt x="22952" y="21725"/>
                      <a:pt x="23085" y="21537"/>
                      <a:pt x="23186" y="21537"/>
                    </a:cubicBezTo>
                    <a:close/>
                    <a:moveTo>
                      <a:pt x="24714" y="21660"/>
                    </a:moveTo>
                    <a:lnTo>
                      <a:pt x="24452" y="22132"/>
                    </a:lnTo>
                    <a:cubicBezTo>
                      <a:pt x="23858" y="23199"/>
                      <a:pt x="22699" y="24999"/>
                      <a:pt x="22605" y="24999"/>
                    </a:cubicBezTo>
                    <a:cubicBezTo>
                      <a:pt x="22548" y="24999"/>
                      <a:pt x="22499" y="24979"/>
                      <a:pt x="22499" y="24955"/>
                    </a:cubicBezTo>
                    <a:cubicBezTo>
                      <a:pt x="22499" y="24930"/>
                      <a:pt x="22728" y="24520"/>
                      <a:pt x="23004" y="24047"/>
                    </a:cubicBezTo>
                    <a:cubicBezTo>
                      <a:pt x="23280" y="23573"/>
                      <a:pt x="23512" y="23086"/>
                      <a:pt x="23517" y="22971"/>
                    </a:cubicBezTo>
                    <a:cubicBezTo>
                      <a:pt x="23522" y="22858"/>
                      <a:pt x="23562" y="22778"/>
                      <a:pt x="23612" y="22778"/>
                    </a:cubicBezTo>
                    <a:cubicBezTo>
                      <a:pt x="23616" y="22778"/>
                      <a:pt x="23619" y="22778"/>
                      <a:pt x="23623" y="22779"/>
                    </a:cubicBezTo>
                    <a:cubicBezTo>
                      <a:pt x="23624" y="22779"/>
                      <a:pt x="23625" y="22779"/>
                      <a:pt x="23627" y="22779"/>
                    </a:cubicBezTo>
                    <a:cubicBezTo>
                      <a:pt x="23686" y="22779"/>
                      <a:pt x="23850" y="22540"/>
                      <a:pt x="24005" y="22229"/>
                    </a:cubicBezTo>
                    <a:cubicBezTo>
                      <a:pt x="24246" y="21748"/>
                      <a:pt x="24323" y="21660"/>
                      <a:pt x="24501" y="21660"/>
                    </a:cubicBezTo>
                    <a:close/>
                    <a:moveTo>
                      <a:pt x="24430" y="23371"/>
                    </a:moveTo>
                    <a:cubicBezTo>
                      <a:pt x="24444" y="23371"/>
                      <a:pt x="24386" y="23550"/>
                      <a:pt x="24305" y="23762"/>
                    </a:cubicBezTo>
                    <a:cubicBezTo>
                      <a:pt x="24127" y="24224"/>
                      <a:pt x="23591" y="25080"/>
                      <a:pt x="23476" y="25080"/>
                    </a:cubicBezTo>
                    <a:cubicBezTo>
                      <a:pt x="23427" y="25080"/>
                      <a:pt x="23394" y="25067"/>
                      <a:pt x="23394" y="25047"/>
                    </a:cubicBezTo>
                    <a:cubicBezTo>
                      <a:pt x="23395" y="24999"/>
                      <a:pt x="24400" y="23371"/>
                      <a:pt x="24430" y="23371"/>
                    </a:cubicBezTo>
                    <a:close/>
                    <a:moveTo>
                      <a:pt x="24925" y="21935"/>
                    </a:moveTo>
                    <a:cubicBezTo>
                      <a:pt x="24926" y="21935"/>
                      <a:pt x="24926" y="21935"/>
                      <a:pt x="24926" y="21935"/>
                    </a:cubicBezTo>
                    <a:cubicBezTo>
                      <a:pt x="24945" y="21954"/>
                      <a:pt x="24869" y="22188"/>
                      <a:pt x="24759" y="22457"/>
                    </a:cubicBezTo>
                    <a:cubicBezTo>
                      <a:pt x="24519" y="23052"/>
                      <a:pt x="23341" y="24995"/>
                      <a:pt x="23183" y="25056"/>
                    </a:cubicBezTo>
                    <a:cubicBezTo>
                      <a:pt x="23137" y="25074"/>
                      <a:pt x="23102" y="25083"/>
                      <a:pt x="23078" y="25083"/>
                    </a:cubicBezTo>
                    <a:cubicBezTo>
                      <a:pt x="22994" y="25083"/>
                      <a:pt x="23043" y="24965"/>
                      <a:pt x="23235" y="24674"/>
                    </a:cubicBezTo>
                    <a:cubicBezTo>
                      <a:pt x="23369" y="24469"/>
                      <a:pt x="23476" y="24270"/>
                      <a:pt x="23476" y="24226"/>
                    </a:cubicBezTo>
                    <a:cubicBezTo>
                      <a:pt x="23476" y="24221"/>
                      <a:pt x="23474" y="24219"/>
                      <a:pt x="23471" y="24219"/>
                    </a:cubicBezTo>
                    <a:cubicBezTo>
                      <a:pt x="23445" y="24219"/>
                      <a:pt x="23310" y="24391"/>
                      <a:pt x="23149" y="24634"/>
                    </a:cubicBezTo>
                    <a:cubicBezTo>
                      <a:pt x="22985" y="24880"/>
                      <a:pt x="22847" y="25061"/>
                      <a:pt x="22826" y="25061"/>
                    </a:cubicBezTo>
                    <a:cubicBezTo>
                      <a:pt x="22824" y="25061"/>
                      <a:pt x="22823" y="25059"/>
                      <a:pt x="22823" y="25056"/>
                    </a:cubicBezTo>
                    <a:cubicBezTo>
                      <a:pt x="22823" y="24934"/>
                      <a:pt x="23402" y="24143"/>
                      <a:pt x="23492" y="24143"/>
                    </a:cubicBezTo>
                    <a:cubicBezTo>
                      <a:pt x="23544" y="24143"/>
                      <a:pt x="23599" y="24095"/>
                      <a:pt x="23623" y="24029"/>
                    </a:cubicBezTo>
                    <a:cubicBezTo>
                      <a:pt x="23640" y="23982"/>
                      <a:pt x="23636" y="23959"/>
                      <a:pt x="23613" y="23959"/>
                    </a:cubicBezTo>
                    <a:cubicBezTo>
                      <a:pt x="23601" y="23959"/>
                      <a:pt x="23582" y="23966"/>
                      <a:pt x="23557" y="23981"/>
                    </a:cubicBezTo>
                    <a:cubicBezTo>
                      <a:pt x="23526" y="24000"/>
                      <a:pt x="23506" y="24010"/>
                      <a:pt x="23495" y="24010"/>
                    </a:cubicBezTo>
                    <a:cubicBezTo>
                      <a:pt x="23481" y="24010"/>
                      <a:pt x="23486" y="23991"/>
                      <a:pt x="23509" y="23953"/>
                    </a:cubicBezTo>
                    <a:cubicBezTo>
                      <a:pt x="23532" y="23916"/>
                      <a:pt x="23572" y="23893"/>
                      <a:pt x="23607" y="23893"/>
                    </a:cubicBezTo>
                    <a:cubicBezTo>
                      <a:pt x="23617" y="23893"/>
                      <a:pt x="23627" y="23895"/>
                      <a:pt x="23636" y="23899"/>
                    </a:cubicBezTo>
                    <a:cubicBezTo>
                      <a:pt x="23637" y="23900"/>
                      <a:pt x="23638" y="23900"/>
                      <a:pt x="23639" y="23900"/>
                    </a:cubicBezTo>
                    <a:cubicBezTo>
                      <a:pt x="23689" y="23900"/>
                      <a:pt x="23979" y="23470"/>
                      <a:pt x="24299" y="22922"/>
                    </a:cubicBezTo>
                    <a:cubicBezTo>
                      <a:pt x="24620" y="22369"/>
                      <a:pt x="24897" y="21935"/>
                      <a:pt x="24925" y="21935"/>
                    </a:cubicBezTo>
                    <a:close/>
                    <a:moveTo>
                      <a:pt x="5719" y="24593"/>
                    </a:moveTo>
                    <a:cubicBezTo>
                      <a:pt x="5898" y="24593"/>
                      <a:pt x="5963" y="24631"/>
                      <a:pt x="5963" y="24735"/>
                    </a:cubicBezTo>
                    <a:cubicBezTo>
                      <a:pt x="5963" y="24811"/>
                      <a:pt x="5911" y="25044"/>
                      <a:pt x="5852" y="25239"/>
                    </a:cubicBezTo>
                    <a:lnTo>
                      <a:pt x="5741" y="25603"/>
                    </a:lnTo>
                    <a:lnTo>
                      <a:pt x="5606" y="25203"/>
                    </a:lnTo>
                    <a:cubicBezTo>
                      <a:pt x="5423" y="24656"/>
                      <a:pt x="5435" y="24593"/>
                      <a:pt x="5719" y="24593"/>
                    </a:cubicBezTo>
                    <a:close/>
                    <a:moveTo>
                      <a:pt x="6842" y="24022"/>
                    </a:moveTo>
                    <a:cubicBezTo>
                      <a:pt x="6898" y="24022"/>
                      <a:pt x="6941" y="24048"/>
                      <a:pt x="6941" y="24083"/>
                    </a:cubicBezTo>
                    <a:cubicBezTo>
                      <a:pt x="6941" y="24116"/>
                      <a:pt x="6889" y="24310"/>
                      <a:pt x="6830" y="24507"/>
                    </a:cubicBezTo>
                    <a:lnTo>
                      <a:pt x="6720" y="24869"/>
                    </a:lnTo>
                    <a:lnTo>
                      <a:pt x="6627" y="24628"/>
                    </a:lnTo>
                    <a:lnTo>
                      <a:pt x="6533" y="24388"/>
                    </a:lnTo>
                    <a:lnTo>
                      <a:pt x="6581" y="24674"/>
                    </a:lnTo>
                    <a:cubicBezTo>
                      <a:pt x="6608" y="24827"/>
                      <a:pt x="6633" y="24977"/>
                      <a:pt x="6636" y="24999"/>
                    </a:cubicBezTo>
                    <a:cubicBezTo>
                      <a:pt x="6655" y="25112"/>
                      <a:pt x="6502" y="25739"/>
                      <a:pt x="6450" y="25772"/>
                    </a:cubicBezTo>
                    <a:cubicBezTo>
                      <a:pt x="6449" y="25772"/>
                      <a:pt x="6447" y="25773"/>
                      <a:pt x="6446" y="25773"/>
                    </a:cubicBezTo>
                    <a:cubicBezTo>
                      <a:pt x="6413" y="25773"/>
                      <a:pt x="6324" y="25583"/>
                      <a:pt x="6247" y="25342"/>
                    </a:cubicBezTo>
                    <a:cubicBezTo>
                      <a:pt x="6167" y="25090"/>
                      <a:pt x="6085" y="24837"/>
                      <a:pt x="6066" y="24787"/>
                    </a:cubicBezTo>
                    <a:cubicBezTo>
                      <a:pt x="6028" y="24683"/>
                      <a:pt x="6696" y="24022"/>
                      <a:pt x="6842" y="24022"/>
                    </a:cubicBezTo>
                    <a:close/>
                    <a:moveTo>
                      <a:pt x="8228" y="24066"/>
                    </a:moveTo>
                    <a:cubicBezTo>
                      <a:pt x="8271" y="24066"/>
                      <a:pt x="8325" y="24072"/>
                      <a:pt x="8394" y="24083"/>
                    </a:cubicBezTo>
                    <a:cubicBezTo>
                      <a:pt x="8556" y="24108"/>
                      <a:pt x="8699" y="24133"/>
                      <a:pt x="8709" y="24140"/>
                    </a:cubicBezTo>
                    <a:cubicBezTo>
                      <a:pt x="8717" y="24147"/>
                      <a:pt x="8611" y="24543"/>
                      <a:pt x="8468" y="25024"/>
                    </a:cubicBezTo>
                    <a:cubicBezTo>
                      <a:pt x="8337" y="25470"/>
                      <a:pt x="8207" y="25797"/>
                      <a:pt x="8165" y="25797"/>
                    </a:cubicBezTo>
                    <a:cubicBezTo>
                      <a:pt x="8161" y="25797"/>
                      <a:pt x="8159" y="25795"/>
                      <a:pt x="8156" y="25790"/>
                    </a:cubicBezTo>
                    <a:cubicBezTo>
                      <a:pt x="8076" y="25639"/>
                      <a:pt x="7993" y="24421"/>
                      <a:pt x="8048" y="24216"/>
                    </a:cubicBezTo>
                    <a:cubicBezTo>
                      <a:pt x="8079" y="24107"/>
                      <a:pt x="8115" y="24066"/>
                      <a:pt x="8228" y="24066"/>
                    </a:cubicBezTo>
                    <a:close/>
                    <a:moveTo>
                      <a:pt x="21303" y="25037"/>
                    </a:moveTo>
                    <a:lnTo>
                      <a:pt x="21241" y="25241"/>
                    </a:lnTo>
                    <a:cubicBezTo>
                      <a:pt x="21210" y="25347"/>
                      <a:pt x="21195" y="25398"/>
                      <a:pt x="21206" y="25398"/>
                    </a:cubicBezTo>
                    <a:cubicBezTo>
                      <a:pt x="21216" y="25398"/>
                      <a:pt x="21248" y="25354"/>
                      <a:pt x="21309" y="25270"/>
                    </a:cubicBezTo>
                    <a:cubicBezTo>
                      <a:pt x="21379" y="25177"/>
                      <a:pt x="21459" y="25129"/>
                      <a:pt x="21542" y="25129"/>
                    </a:cubicBezTo>
                    <a:cubicBezTo>
                      <a:pt x="21560" y="25129"/>
                      <a:pt x="21579" y="25131"/>
                      <a:pt x="21598" y="25136"/>
                    </a:cubicBezTo>
                    <a:cubicBezTo>
                      <a:pt x="21749" y="25174"/>
                      <a:pt x="21745" y="25193"/>
                      <a:pt x="21545" y="25493"/>
                    </a:cubicBezTo>
                    <a:cubicBezTo>
                      <a:pt x="21431" y="25667"/>
                      <a:pt x="21305" y="25813"/>
                      <a:pt x="21272" y="25813"/>
                    </a:cubicBezTo>
                    <a:cubicBezTo>
                      <a:pt x="21238" y="25813"/>
                      <a:pt x="21130" y="25683"/>
                      <a:pt x="21031" y="25527"/>
                    </a:cubicBezTo>
                    <a:cubicBezTo>
                      <a:pt x="20935" y="25372"/>
                      <a:pt x="20816" y="25241"/>
                      <a:pt x="20776" y="25241"/>
                    </a:cubicBezTo>
                    <a:cubicBezTo>
                      <a:pt x="20734" y="25241"/>
                      <a:pt x="20724" y="25202"/>
                      <a:pt x="20756" y="25151"/>
                    </a:cubicBezTo>
                    <a:cubicBezTo>
                      <a:pt x="20777" y="25119"/>
                      <a:pt x="20795" y="25102"/>
                      <a:pt x="20812" y="25102"/>
                    </a:cubicBezTo>
                    <a:cubicBezTo>
                      <a:pt x="20831" y="25102"/>
                      <a:pt x="20851" y="25121"/>
                      <a:pt x="20875" y="25159"/>
                    </a:cubicBezTo>
                    <a:cubicBezTo>
                      <a:pt x="20896" y="25194"/>
                      <a:pt x="20919" y="25212"/>
                      <a:pt x="20940" y="25212"/>
                    </a:cubicBezTo>
                    <a:cubicBezTo>
                      <a:pt x="20953" y="25212"/>
                      <a:pt x="20965" y="25204"/>
                      <a:pt x="20974" y="25189"/>
                    </a:cubicBezTo>
                    <a:cubicBezTo>
                      <a:pt x="20980" y="25175"/>
                      <a:pt x="20985" y="25169"/>
                      <a:pt x="20988" y="25169"/>
                    </a:cubicBezTo>
                    <a:cubicBezTo>
                      <a:pt x="20992" y="25169"/>
                      <a:pt x="20989" y="25193"/>
                      <a:pt x="20976" y="25237"/>
                    </a:cubicBezTo>
                    <a:cubicBezTo>
                      <a:pt x="20967" y="25271"/>
                      <a:pt x="20971" y="25288"/>
                      <a:pt x="20987" y="25288"/>
                    </a:cubicBezTo>
                    <a:cubicBezTo>
                      <a:pt x="21009" y="25288"/>
                      <a:pt x="21054" y="25258"/>
                      <a:pt x="21123" y="25197"/>
                    </a:cubicBezTo>
                    <a:lnTo>
                      <a:pt x="21303" y="25037"/>
                    </a:lnTo>
                    <a:close/>
                    <a:moveTo>
                      <a:pt x="20509" y="25681"/>
                    </a:moveTo>
                    <a:cubicBezTo>
                      <a:pt x="20514" y="25681"/>
                      <a:pt x="20518" y="25682"/>
                      <a:pt x="20522" y="25686"/>
                    </a:cubicBezTo>
                    <a:cubicBezTo>
                      <a:pt x="20540" y="25705"/>
                      <a:pt x="20536" y="25790"/>
                      <a:pt x="20512" y="25864"/>
                    </a:cubicBezTo>
                    <a:cubicBezTo>
                      <a:pt x="20491" y="25925"/>
                      <a:pt x="20457" y="25966"/>
                      <a:pt x="20434" y="25966"/>
                    </a:cubicBezTo>
                    <a:cubicBezTo>
                      <a:pt x="20430" y="25966"/>
                      <a:pt x="20426" y="25965"/>
                      <a:pt x="20423" y="25961"/>
                    </a:cubicBezTo>
                    <a:cubicBezTo>
                      <a:pt x="20401" y="25940"/>
                      <a:pt x="20404" y="25857"/>
                      <a:pt x="20432" y="25784"/>
                    </a:cubicBezTo>
                    <a:cubicBezTo>
                      <a:pt x="20454" y="25722"/>
                      <a:pt x="20487" y="25681"/>
                      <a:pt x="20509" y="25681"/>
                    </a:cubicBezTo>
                    <a:close/>
                    <a:moveTo>
                      <a:pt x="23322" y="25243"/>
                    </a:moveTo>
                    <a:cubicBezTo>
                      <a:pt x="23370" y="25243"/>
                      <a:pt x="23323" y="25362"/>
                      <a:pt x="23216" y="25507"/>
                    </a:cubicBezTo>
                    <a:cubicBezTo>
                      <a:pt x="23108" y="25654"/>
                      <a:pt x="22934" y="25891"/>
                      <a:pt x="22826" y="26038"/>
                    </a:cubicBezTo>
                    <a:cubicBezTo>
                      <a:pt x="22725" y="26173"/>
                      <a:pt x="22631" y="26271"/>
                      <a:pt x="22604" y="26271"/>
                    </a:cubicBezTo>
                    <a:cubicBezTo>
                      <a:pt x="22601" y="26271"/>
                      <a:pt x="22600" y="26270"/>
                      <a:pt x="22598" y="26269"/>
                    </a:cubicBezTo>
                    <a:cubicBezTo>
                      <a:pt x="22540" y="26213"/>
                      <a:pt x="23223" y="25243"/>
                      <a:pt x="23322" y="25243"/>
                    </a:cubicBezTo>
                    <a:close/>
                    <a:moveTo>
                      <a:pt x="4439" y="23859"/>
                    </a:moveTo>
                    <a:cubicBezTo>
                      <a:pt x="4595" y="23859"/>
                      <a:pt x="4649" y="23933"/>
                      <a:pt x="4768" y="24307"/>
                    </a:cubicBezTo>
                    <a:cubicBezTo>
                      <a:pt x="4854" y="24576"/>
                      <a:pt x="4891" y="24877"/>
                      <a:pt x="4867" y="25060"/>
                    </a:cubicBezTo>
                    <a:cubicBezTo>
                      <a:pt x="4847" y="25190"/>
                      <a:pt x="4841" y="25254"/>
                      <a:pt x="4849" y="25254"/>
                    </a:cubicBezTo>
                    <a:cubicBezTo>
                      <a:pt x="4855" y="25254"/>
                      <a:pt x="4867" y="25223"/>
                      <a:pt x="4887" y="25163"/>
                    </a:cubicBezTo>
                    <a:cubicBezTo>
                      <a:pt x="4912" y="25085"/>
                      <a:pt x="4928" y="25041"/>
                      <a:pt x="4949" y="25041"/>
                    </a:cubicBezTo>
                    <a:cubicBezTo>
                      <a:pt x="4979" y="25041"/>
                      <a:pt x="5017" y="25138"/>
                      <a:pt x="5102" y="25366"/>
                    </a:cubicBezTo>
                    <a:cubicBezTo>
                      <a:pt x="5188" y="25595"/>
                      <a:pt x="5300" y="25895"/>
                      <a:pt x="5363" y="26050"/>
                    </a:cubicBezTo>
                    <a:cubicBezTo>
                      <a:pt x="5452" y="26273"/>
                      <a:pt x="5484" y="26356"/>
                      <a:pt x="5446" y="26356"/>
                    </a:cubicBezTo>
                    <a:cubicBezTo>
                      <a:pt x="5425" y="26356"/>
                      <a:pt x="5380" y="26329"/>
                      <a:pt x="5311" y="26285"/>
                    </a:cubicBezTo>
                    <a:cubicBezTo>
                      <a:pt x="5117" y="26161"/>
                      <a:pt x="4708" y="25342"/>
                      <a:pt x="4442" y="24551"/>
                    </a:cubicBezTo>
                    <a:cubicBezTo>
                      <a:pt x="4365" y="24324"/>
                      <a:pt x="4310" y="24192"/>
                      <a:pt x="4293" y="24192"/>
                    </a:cubicBezTo>
                    <a:cubicBezTo>
                      <a:pt x="4286" y="24192"/>
                      <a:pt x="4285" y="24213"/>
                      <a:pt x="4292" y="24256"/>
                    </a:cubicBezTo>
                    <a:cubicBezTo>
                      <a:pt x="4313" y="24409"/>
                      <a:pt x="4454" y="24838"/>
                      <a:pt x="4606" y="25215"/>
                    </a:cubicBezTo>
                    <a:cubicBezTo>
                      <a:pt x="4748" y="25570"/>
                      <a:pt x="4817" y="25807"/>
                      <a:pt x="4779" y="25807"/>
                    </a:cubicBezTo>
                    <a:cubicBezTo>
                      <a:pt x="4775" y="25807"/>
                      <a:pt x="4770" y="25805"/>
                      <a:pt x="4764" y="25800"/>
                    </a:cubicBezTo>
                    <a:cubicBezTo>
                      <a:pt x="4594" y="25657"/>
                      <a:pt x="4356" y="25163"/>
                      <a:pt x="4292" y="24811"/>
                    </a:cubicBezTo>
                    <a:cubicBezTo>
                      <a:pt x="4264" y="24662"/>
                      <a:pt x="4214" y="24548"/>
                      <a:pt x="4178" y="24548"/>
                    </a:cubicBezTo>
                    <a:cubicBezTo>
                      <a:pt x="4175" y="24548"/>
                      <a:pt x="4172" y="24549"/>
                      <a:pt x="4169" y="24551"/>
                    </a:cubicBezTo>
                    <a:cubicBezTo>
                      <a:pt x="4163" y="24554"/>
                      <a:pt x="4158" y="24556"/>
                      <a:pt x="4153" y="24556"/>
                    </a:cubicBezTo>
                    <a:cubicBezTo>
                      <a:pt x="4129" y="24556"/>
                      <a:pt x="4120" y="24512"/>
                      <a:pt x="4133" y="24445"/>
                    </a:cubicBezTo>
                    <a:cubicBezTo>
                      <a:pt x="4245" y="23883"/>
                      <a:pt x="4258" y="23859"/>
                      <a:pt x="4439" y="23859"/>
                    </a:cubicBezTo>
                    <a:close/>
                    <a:moveTo>
                      <a:pt x="22271" y="25163"/>
                    </a:moveTo>
                    <a:lnTo>
                      <a:pt x="22086" y="25469"/>
                    </a:lnTo>
                    <a:cubicBezTo>
                      <a:pt x="21985" y="25639"/>
                      <a:pt x="21833" y="25892"/>
                      <a:pt x="21745" y="26039"/>
                    </a:cubicBezTo>
                    <a:cubicBezTo>
                      <a:pt x="21657" y="26186"/>
                      <a:pt x="21617" y="26305"/>
                      <a:pt x="21656" y="26305"/>
                    </a:cubicBezTo>
                    <a:cubicBezTo>
                      <a:pt x="21693" y="26305"/>
                      <a:pt x="21860" y="26052"/>
                      <a:pt x="22034" y="25734"/>
                    </a:cubicBezTo>
                    <a:cubicBezTo>
                      <a:pt x="22207" y="25417"/>
                      <a:pt x="22382" y="25164"/>
                      <a:pt x="22429" y="25164"/>
                    </a:cubicBezTo>
                    <a:cubicBezTo>
                      <a:pt x="22474" y="25164"/>
                      <a:pt x="22493" y="25221"/>
                      <a:pt x="22467" y="25286"/>
                    </a:cubicBezTo>
                    <a:cubicBezTo>
                      <a:pt x="22399" y="25465"/>
                      <a:pt x="21785" y="26364"/>
                      <a:pt x="21692" y="26425"/>
                    </a:cubicBezTo>
                    <a:cubicBezTo>
                      <a:pt x="21687" y="26428"/>
                      <a:pt x="21681" y="26430"/>
                      <a:pt x="21675" y="26430"/>
                    </a:cubicBezTo>
                    <a:cubicBezTo>
                      <a:pt x="21628" y="26430"/>
                      <a:pt x="21549" y="26354"/>
                      <a:pt x="21492" y="26246"/>
                    </a:cubicBezTo>
                    <a:cubicBezTo>
                      <a:pt x="21382" y="26031"/>
                      <a:pt x="21390" y="25994"/>
                      <a:pt x="21632" y="25594"/>
                    </a:cubicBezTo>
                    <a:cubicBezTo>
                      <a:pt x="21819" y="25285"/>
                      <a:pt x="21939" y="25170"/>
                      <a:pt x="22080" y="25166"/>
                    </a:cubicBezTo>
                    <a:lnTo>
                      <a:pt x="22271" y="25163"/>
                    </a:lnTo>
                    <a:close/>
                    <a:moveTo>
                      <a:pt x="7779" y="24021"/>
                    </a:moveTo>
                    <a:lnTo>
                      <a:pt x="7735" y="24611"/>
                    </a:lnTo>
                    <a:cubicBezTo>
                      <a:pt x="7710" y="24937"/>
                      <a:pt x="7644" y="25312"/>
                      <a:pt x="7589" y="25447"/>
                    </a:cubicBezTo>
                    <a:lnTo>
                      <a:pt x="7488" y="25691"/>
                    </a:lnTo>
                    <a:lnTo>
                      <a:pt x="7301" y="25283"/>
                    </a:lnTo>
                    <a:cubicBezTo>
                      <a:pt x="7194" y="25051"/>
                      <a:pt x="7133" y="24939"/>
                      <a:pt x="7117" y="24939"/>
                    </a:cubicBezTo>
                    <a:cubicBezTo>
                      <a:pt x="7099" y="24939"/>
                      <a:pt x="7150" y="25110"/>
                      <a:pt x="7275" y="25439"/>
                    </a:cubicBezTo>
                    <a:cubicBezTo>
                      <a:pt x="7410" y="25796"/>
                      <a:pt x="7430" y="25948"/>
                      <a:pt x="7372" y="26195"/>
                    </a:cubicBezTo>
                    <a:lnTo>
                      <a:pt x="7298" y="26506"/>
                    </a:lnTo>
                    <a:lnTo>
                      <a:pt x="7029" y="25772"/>
                    </a:lnTo>
                    <a:lnTo>
                      <a:pt x="6760" y="25039"/>
                    </a:lnTo>
                    <a:lnTo>
                      <a:pt x="6899" y="24529"/>
                    </a:lnTo>
                    <a:lnTo>
                      <a:pt x="7037" y="24021"/>
                    </a:lnTo>
                    <a:close/>
                    <a:moveTo>
                      <a:pt x="6012" y="25098"/>
                    </a:moveTo>
                    <a:cubicBezTo>
                      <a:pt x="6061" y="25098"/>
                      <a:pt x="6122" y="25258"/>
                      <a:pt x="6247" y="25618"/>
                    </a:cubicBezTo>
                    <a:cubicBezTo>
                      <a:pt x="6361" y="25944"/>
                      <a:pt x="6378" y="26105"/>
                      <a:pt x="6318" y="26314"/>
                    </a:cubicBezTo>
                    <a:lnTo>
                      <a:pt x="6240" y="26587"/>
                    </a:lnTo>
                    <a:lnTo>
                      <a:pt x="6020" y="26165"/>
                    </a:lnTo>
                    <a:cubicBezTo>
                      <a:pt x="5816" y="25773"/>
                      <a:pt x="5807" y="25711"/>
                      <a:pt x="5899" y="25365"/>
                    </a:cubicBezTo>
                    <a:cubicBezTo>
                      <a:pt x="5945" y="25193"/>
                      <a:pt x="5975" y="25098"/>
                      <a:pt x="6012" y="25098"/>
                    </a:cubicBezTo>
                    <a:close/>
                    <a:moveTo>
                      <a:pt x="7811" y="25090"/>
                    </a:moveTo>
                    <a:cubicBezTo>
                      <a:pt x="7834" y="25090"/>
                      <a:pt x="7841" y="25185"/>
                      <a:pt x="7826" y="25382"/>
                    </a:cubicBezTo>
                    <a:cubicBezTo>
                      <a:pt x="7813" y="25552"/>
                      <a:pt x="7849" y="25850"/>
                      <a:pt x="7905" y="26046"/>
                    </a:cubicBezTo>
                    <a:cubicBezTo>
                      <a:pt x="7963" y="26241"/>
                      <a:pt x="7993" y="26478"/>
                      <a:pt x="7979" y="26575"/>
                    </a:cubicBezTo>
                    <a:cubicBezTo>
                      <a:pt x="7971" y="26624"/>
                      <a:pt x="7960" y="26650"/>
                      <a:pt x="7944" y="26650"/>
                    </a:cubicBezTo>
                    <a:cubicBezTo>
                      <a:pt x="7913" y="26650"/>
                      <a:pt x="7860" y="26556"/>
                      <a:pt x="7763" y="26343"/>
                    </a:cubicBezTo>
                    <a:cubicBezTo>
                      <a:pt x="7595" y="25973"/>
                      <a:pt x="7584" y="25895"/>
                      <a:pt x="7671" y="25504"/>
                    </a:cubicBezTo>
                    <a:cubicBezTo>
                      <a:pt x="7732" y="25232"/>
                      <a:pt x="7783" y="25090"/>
                      <a:pt x="7811" y="25090"/>
                    </a:cubicBezTo>
                    <a:close/>
                    <a:moveTo>
                      <a:pt x="22938" y="25260"/>
                    </a:moveTo>
                    <a:cubicBezTo>
                      <a:pt x="23014" y="25260"/>
                      <a:pt x="23069" y="25273"/>
                      <a:pt x="23069" y="25293"/>
                    </a:cubicBezTo>
                    <a:cubicBezTo>
                      <a:pt x="23069" y="25424"/>
                      <a:pt x="22165" y="26708"/>
                      <a:pt x="22018" y="26787"/>
                    </a:cubicBezTo>
                    <a:cubicBezTo>
                      <a:pt x="21960" y="26817"/>
                      <a:pt x="21913" y="26831"/>
                      <a:pt x="21877" y="26831"/>
                    </a:cubicBezTo>
                    <a:cubicBezTo>
                      <a:pt x="21759" y="26831"/>
                      <a:pt x="21761" y="26687"/>
                      <a:pt x="21923" y="26515"/>
                    </a:cubicBezTo>
                    <a:cubicBezTo>
                      <a:pt x="22023" y="26409"/>
                      <a:pt x="22088" y="26280"/>
                      <a:pt x="22074" y="26218"/>
                    </a:cubicBezTo>
                    <a:cubicBezTo>
                      <a:pt x="22061" y="26154"/>
                      <a:pt x="22100" y="26106"/>
                      <a:pt x="22165" y="26105"/>
                    </a:cubicBezTo>
                    <a:cubicBezTo>
                      <a:pt x="22229" y="26102"/>
                      <a:pt x="22296" y="26051"/>
                      <a:pt x="22320" y="25986"/>
                    </a:cubicBezTo>
                    <a:cubicBezTo>
                      <a:pt x="22337" y="25938"/>
                      <a:pt x="22334" y="25914"/>
                      <a:pt x="22311" y="25914"/>
                    </a:cubicBezTo>
                    <a:cubicBezTo>
                      <a:pt x="22299" y="25914"/>
                      <a:pt x="22280" y="25922"/>
                      <a:pt x="22255" y="25937"/>
                    </a:cubicBezTo>
                    <a:cubicBezTo>
                      <a:pt x="22249" y="25941"/>
                      <a:pt x="22244" y="25943"/>
                      <a:pt x="22240" y="25943"/>
                    </a:cubicBezTo>
                    <a:cubicBezTo>
                      <a:pt x="22212" y="25943"/>
                      <a:pt x="22276" y="25818"/>
                      <a:pt x="22398" y="25645"/>
                    </a:cubicBezTo>
                    <a:cubicBezTo>
                      <a:pt x="22573" y="25392"/>
                      <a:pt x="22708" y="25279"/>
                      <a:pt x="22856" y="25265"/>
                    </a:cubicBezTo>
                    <a:cubicBezTo>
                      <a:pt x="22885" y="25262"/>
                      <a:pt x="22913" y="25260"/>
                      <a:pt x="22938" y="25260"/>
                    </a:cubicBezTo>
                    <a:close/>
                    <a:moveTo>
                      <a:pt x="5133" y="24363"/>
                    </a:moveTo>
                    <a:cubicBezTo>
                      <a:pt x="5143" y="24363"/>
                      <a:pt x="5153" y="24365"/>
                      <a:pt x="5165" y="24369"/>
                    </a:cubicBezTo>
                    <a:cubicBezTo>
                      <a:pt x="5211" y="24384"/>
                      <a:pt x="5346" y="24684"/>
                      <a:pt x="5471" y="25044"/>
                    </a:cubicBezTo>
                    <a:cubicBezTo>
                      <a:pt x="5594" y="25402"/>
                      <a:pt x="5808" y="25917"/>
                      <a:pt x="5950" y="26195"/>
                    </a:cubicBezTo>
                    <a:cubicBezTo>
                      <a:pt x="6197" y="26689"/>
                      <a:pt x="6266" y="26947"/>
                      <a:pt x="6153" y="26947"/>
                    </a:cubicBezTo>
                    <a:cubicBezTo>
                      <a:pt x="6105" y="26947"/>
                      <a:pt x="6026" y="26901"/>
                      <a:pt x="5914" y="26808"/>
                    </a:cubicBezTo>
                    <a:cubicBezTo>
                      <a:pt x="5447" y="26419"/>
                      <a:pt x="4806" y="24363"/>
                      <a:pt x="5133" y="24363"/>
                    </a:cubicBezTo>
                    <a:close/>
                    <a:moveTo>
                      <a:pt x="11717" y="24347"/>
                    </a:moveTo>
                    <a:cubicBezTo>
                      <a:pt x="11775" y="24347"/>
                      <a:pt x="11828" y="24378"/>
                      <a:pt x="11828" y="24412"/>
                    </a:cubicBezTo>
                    <a:cubicBezTo>
                      <a:pt x="11828" y="24535"/>
                      <a:pt x="10922" y="26996"/>
                      <a:pt x="10851" y="27069"/>
                    </a:cubicBezTo>
                    <a:cubicBezTo>
                      <a:pt x="10849" y="27071"/>
                      <a:pt x="10847" y="27072"/>
                      <a:pt x="10846" y="27072"/>
                    </a:cubicBezTo>
                    <a:cubicBezTo>
                      <a:pt x="10820" y="27072"/>
                      <a:pt x="10909" y="26700"/>
                      <a:pt x="11058" y="26213"/>
                    </a:cubicBezTo>
                    <a:cubicBezTo>
                      <a:pt x="11213" y="25699"/>
                      <a:pt x="11399" y="25074"/>
                      <a:pt x="11474" y="24815"/>
                    </a:cubicBezTo>
                    <a:cubicBezTo>
                      <a:pt x="11550" y="24545"/>
                      <a:pt x="11655" y="24347"/>
                      <a:pt x="11717" y="24347"/>
                    </a:cubicBezTo>
                    <a:close/>
                    <a:moveTo>
                      <a:pt x="9139" y="24104"/>
                    </a:moveTo>
                    <a:cubicBezTo>
                      <a:pt x="9309" y="24104"/>
                      <a:pt x="9475" y="24135"/>
                      <a:pt x="9496" y="24170"/>
                    </a:cubicBezTo>
                    <a:cubicBezTo>
                      <a:pt x="9527" y="24218"/>
                      <a:pt x="8900" y="26582"/>
                      <a:pt x="8711" y="27136"/>
                    </a:cubicBezTo>
                    <a:cubicBezTo>
                      <a:pt x="8708" y="27146"/>
                      <a:pt x="8702" y="27151"/>
                      <a:pt x="8694" y="27151"/>
                    </a:cubicBezTo>
                    <a:cubicBezTo>
                      <a:pt x="8601" y="27151"/>
                      <a:pt x="8243" y="26417"/>
                      <a:pt x="8243" y="26197"/>
                    </a:cubicBezTo>
                    <a:cubicBezTo>
                      <a:pt x="8243" y="26095"/>
                      <a:pt x="8298" y="25841"/>
                      <a:pt x="8361" y="25647"/>
                    </a:cubicBezTo>
                    <a:cubicBezTo>
                      <a:pt x="8427" y="25447"/>
                      <a:pt x="8555" y="25021"/>
                      <a:pt x="8651" y="24695"/>
                    </a:cubicBezTo>
                    <a:lnTo>
                      <a:pt x="8821" y="24104"/>
                    </a:lnTo>
                    <a:close/>
                    <a:moveTo>
                      <a:pt x="21528" y="27036"/>
                    </a:moveTo>
                    <a:cubicBezTo>
                      <a:pt x="21573" y="27036"/>
                      <a:pt x="21603" y="27051"/>
                      <a:pt x="21603" y="27074"/>
                    </a:cubicBezTo>
                    <a:cubicBezTo>
                      <a:pt x="21603" y="27095"/>
                      <a:pt x="21570" y="27129"/>
                      <a:pt x="21522" y="27158"/>
                    </a:cubicBezTo>
                    <a:cubicBezTo>
                      <a:pt x="21506" y="27168"/>
                      <a:pt x="21492" y="27173"/>
                      <a:pt x="21480" y="27173"/>
                    </a:cubicBezTo>
                    <a:cubicBezTo>
                      <a:pt x="21455" y="27173"/>
                      <a:pt x="21439" y="27154"/>
                      <a:pt x="21439" y="27122"/>
                    </a:cubicBezTo>
                    <a:cubicBezTo>
                      <a:pt x="21439" y="27074"/>
                      <a:pt x="21475" y="27037"/>
                      <a:pt x="21522" y="27037"/>
                    </a:cubicBezTo>
                    <a:cubicBezTo>
                      <a:pt x="21524" y="27037"/>
                      <a:pt x="21526" y="27036"/>
                      <a:pt x="21528" y="27036"/>
                    </a:cubicBezTo>
                    <a:close/>
                    <a:moveTo>
                      <a:pt x="6323" y="26978"/>
                    </a:moveTo>
                    <a:cubicBezTo>
                      <a:pt x="6336" y="26978"/>
                      <a:pt x="6351" y="26983"/>
                      <a:pt x="6369" y="26994"/>
                    </a:cubicBezTo>
                    <a:cubicBezTo>
                      <a:pt x="6417" y="27023"/>
                      <a:pt x="6450" y="27075"/>
                      <a:pt x="6450" y="27123"/>
                    </a:cubicBezTo>
                    <a:cubicBezTo>
                      <a:pt x="6451" y="27156"/>
                      <a:pt x="6438" y="27173"/>
                      <a:pt x="6415" y="27173"/>
                    </a:cubicBezTo>
                    <a:cubicBezTo>
                      <a:pt x="6403" y="27173"/>
                      <a:pt x="6387" y="27168"/>
                      <a:pt x="6369" y="27157"/>
                    </a:cubicBezTo>
                    <a:cubicBezTo>
                      <a:pt x="6320" y="27127"/>
                      <a:pt x="6287" y="27075"/>
                      <a:pt x="6287" y="27027"/>
                    </a:cubicBezTo>
                    <a:cubicBezTo>
                      <a:pt x="6287" y="26995"/>
                      <a:pt x="6300" y="26978"/>
                      <a:pt x="6323" y="26978"/>
                    </a:cubicBezTo>
                    <a:close/>
                    <a:moveTo>
                      <a:pt x="7536" y="26026"/>
                    </a:moveTo>
                    <a:lnTo>
                      <a:pt x="7726" y="26456"/>
                    </a:lnTo>
                    <a:cubicBezTo>
                      <a:pt x="7846" y="26726"/>
                      <a:pt x="7900" y="26962"/>
                      <a:pt x="7868" y="27083"/>
                    </a:cubicBezTo>
                    <a:cubicBezTo>
                      <a:pt x="7836" y="27210"/>
                      <a:pt x="7787" y="27272"/>
                      <a:pt x="7729" y="27272"/>
                    </a:cubicBezTo>
                    <a:cubicBezTo>
                      <a:pt x="7653" y="27272"/>
                      <a:pt x="7561" y="27161"/>
                      <a:pt x="7474" y="26947"/>
                    </a:cubicBezTo>
                    <a:cubicBezTo>
                      <a:pt x="7362" y="26669"/>
                      <a:pt x="7355" y="26562"/>
                      <a:pt x="7437" y="26320"/>
                    </a:cubicBezTo>
                    <a:lnTo>
                      <a:pt x="7536" y="26026"/>
                    </a:lnTo>
                    <a:close/>
                    <a:moveTo>
                      <a:pt x="6730" y="25255"/>
                    </a:moveTo>
                    <a:cubicBezTo>
                      <a:pt x="6732" y="25255"/>
                      <a:pt x="6733" y="25256"/>
                      <a:pt x="6734" y="25257"/>
                    </a:cubicBezTo>
                    <a:cubicBezTo>
                      <a:pt x="6750" y="25271"/>
                      <a:pt x="6906" y="25667"/>
                      <a:pt x="7084" y="26141"/>
                    </a:cubicBezTo>
                    <a:cubicBezTo>
                      <a:pt x="7262" y="26614"/>
                      <a:pt x="7433" y="27061"/>
                      <a:pt x="7466" y="27138"/>
                    </a:cubicBezTo>
                    <a:cubicBezTo>
                      <a:pt x="7517" y="27253"/>
                      <a:pt x="7487" y="27281"/>
                      <a:pt x="7317" y="27281"/>
                    </a:cubicBezTo>
                    <a:cubicBezTo>
                      <a:pt x="7150" y="27281"/>
                      <a:pt x="7055" y="27190"/>
                      <a:pt x="6859" y="26849"/>
                    </a:cubicBezTo>
                    <a:cubicBezTo>
                      <a:pt x="6553" y="26310"/>
                      <a:pt x="6494" y="26015"/>
                      <a:pt x="6611" y="25578"/>
                    </a:cubicBezTo>
                    <a:cubicBezTo>
                      <a:pt x="6660" y="25393"/>
                      <a:pt x="6710" y="25255"/>
                      <a:pt x="6730" y="25255"/>
                    </a:cubicBezTo>
                    <a:close/>
                    <a:moveTo>
                      <a:pt x="11265" y="24266"/>
                    </a:moveTo>
                    <a:cubicBezTo>
                      <a:pt x="11306" y="24266"/>
                      <a:pt x="11339" y="24305"/>
                      <a:pt x="11339" y="24355"/>
                    </a:cubicBezTo>
                    <a:cubicBezTo>
                      <a:pt x="11339" y="24434"/>
                      <a:pt x="10579" y="26995"/>
                      <a:pt x="10473" y="27281"/>
                    </a:cubicBezTo>
                    <a:cubicBezTo>
                      <a:pt x="10460" y="27315"/>
                      <a:pt x="10446" y="27332"/>
                      <a:pt x="10430" y="27332"/>
                    </a:cubicBezTo>
                    <a:cubicBezTo>
                      <a:pt x="10402" y="27332"/>
                      <a:pt x="10365" y="27284"/>
                      <a:pt x="10312" y="27182"/>
                    </a:cubicBezTo>
                    <a:cubicBezTo>
                      <a:pt x="10206" y="26978"/>
                      <a:pt x="10233" y="26869"/>
                      <a:pt x="10694" y="25614"/>
                    </a:cubicBezTo>
                    <a:cubicBezTo>
                      <a:pt x="10969" y="24873"/>
                      <a:pt x="11224" y="24266"/>
                      <a:pt x="11265" y="24266"/>
                    </a:cubicBezTo>
                    <a:close/>
                    <a:moveTo>
                      <a:pt x="8344" y="26874"/>
                    </a:moveTo>
                    <a:cubicBezTo>
                      <a:pt x="8375" y="26874"/>
                      <a:pt x="8453" y="26965"/>
                      <a:pt x="8532" y="27117"/>
                    </a:cubicBezTo>
                    <a:cubicBezTo>
                      <a:pt x="8647" y="27337"/>
                      <a:pt x="8647" y="27362"/>
                      <a:pt x="8534" y="27362"/>
                    </a:cubicBezTo>
                    <a:cubicBezTo>
                      <a:pt x="8460" y="27362"/>
                      <a:pt x="8407" y="27315"/>
                      <a:pt x="8407" y="27248"/>
                    </a:cubicBezTo>
                    <a:cubicBezTo>
                      <a:pt x="8407" y="27184"/>
                      <a:pt x="8385" y="27077"/>
                      <a:pt x="8357" y="27003"/>
                    </a:cubicBezTo>
                    <a:cubicBezTo>
                      <a:pt x="8323" y="26914"/>
                      <a:pt x="8323" y="26874"/>
                      <a:pt x="8344" y="26874"/>
                    </a:cubicBezTo>
                    <a:close/>
                    <a:moveTo>
                      <a:pt x="7940" y="27054"/>
                    </a:moveTo>
                    <a:cubicBezTo>
                      <a:pt x="7952" y="27054"/>
                      <a:pt x="7971" y="27076"/>
                      <a:pt x="7999" y="27117"/>
                    </a:cubicBezTo>
                    <a:cubicBezTo>
                      <a:pt x="8043" y="27182"/>
                      <a:pt x="8079" y="27268"/>
                      <a:pt x="8079" y="27301"/>
                    </a:cubicBezTo>
                    <a:cubicBezTo>
                      <a:pt x="8079" y="27337"/>
                      <a:pt x="8047" y="27363"/>
                      <a:pt x="7999" y="27363"/>
                    </a:cubicBezTo>
                    <a:cubicBezTo>
                      <a:pt x="7955" y="27363"/>
                      <a:pt x="7917" y="27277"/>
                      <a:pt x="7917" y="27178"/>
                    </a:cubicBezTo>
                    <a:cubicBezTo>
                      <a:pt x="7918" y="27094"/>
                      <a:pt x="7923" y="27054"/>
                      <a:pt x="7940" y="27054"/>
                    </a:cubicBezTo>
                    <a:close/>
                    <a:moveTo>
                      <a:pt x="9999" y="24183"/>
                    </a:moveTo>
                    <a:cubicBezTo>
                      <a:pt x="10196" y="24183"/>
                      <a:pt x="10363" y="24210"/>
                      <a:pt x="10363" y="24240"/>
                    </a:cubicBezTo>
                    <a:cubicBezTo>
                      <a:pt x="10363" y="24362"/>
                      <a:pt x="9538" y="26871"/>
                      <a:pt x="9498" y="26871"/>
                    </a:cubicBezTo>
                    <a:cubicBezTo>
                      <a:pt x="9476" y="26871"/>
                      <a:pt x="9407" y="26752"/>
                      <a:pt x="9343" y="26607"/>
                    </a:cubicBezTo>
                    <a:cubicBezTo>
                      <a:pt x="9295" y="26495"/>
                      <a:pt x="9253" y="26427"/>
                      <a:pt x="9234" y="26427"/>
                    </a:cubicBezTo>
                    <a:cubicBezTo>
                      <a:pt x="9228" y="26427"/>
                      <a:pt x="9225" y="26434"/>
                      <a:pt x="9224" y="26448"/>
                    </a:cubicBezTo>
                    <a:cubicBezTo>
                      <a:pt x="9222" y="26507"/>
                      <a:pt x="9274" y="26661"/>
                      <a:pt x="9343" y="26791"/>
                    </a:cubicBezTo>
                    <a:cubicBezTo>
                      <a:pt x="9431" y="26962"/>
                      <a:pt x="9443" y="27085"/>
                      <a:pt x="9388" y="27236"/>
                    </a:cubicBezTo>
                    <a:cubicBezTo>
                      <a:pt x="9339" y="27365"/>
                      <a:pt x="9303" y="27412"/>
                      <a:pt x="9203" y="27412"/>
                    </a:cubicBezTo>
                    <a:cubicBezTo>
                      <a:pt x="9162" y="27412"/>
                      <a:pt x="9110" y="27404"/>
                      <a:pt x="9042" y="27391"/>
                    </a:cubicBezTo>
                    <a:cubicBezTo>
                      <a:pt x="8895" y="27363"/>
                      <a:pt x="8768" y="27335"/>
                      <a:pt x="8760" y="27328"/>
                    </a:cubicBezTo>
                    <a:cubicBezTo>
                      <a:pt x="8749" y="27319"/>
                      <a:pt x="9109" y="26026"/>
                      <a:pt x="9515" y="24608"/>
                    </a:cubicBezTo>
                    <a:lnTo>
                      <a:pt x="9637" y="24183"/>
                    </a:lnTo>
                    <a:close/>
                    <a:moveTo>
                      <a:pt x="10176" y="27163"/>
                    </a:moveTo>
                    <a:cubicBezTo>
                      <a:pt x="10229" y="27163"/>
                      <a:pt x="10280" y="27225"/>
                      <a:pt x="10280" y="27329"/>
                    </a:cubicBezTo>
                    <a:cubicBezTo>
                      <a:pt x="10280" y="27390"/>
                      <a:pt x="10224" y="27443"/>
                      <a:pt x="10158" y="27443"/>
                    </a:cubicBezTo>
                    <a:cubicBezTo>
                      <a:pt x="10023" y="27443"/>
                      <a:pt x="10018" y="27426"/>
                      <a:pt x="10085" y="27248"/>
                    </a:cubicBezTo>
                    <a:cubicBezTo>
                      <a:pt x="10107" y="27190"/>
                      <a:pt x="10142" y="27163"/>
                      <a:pt x="10176" y="27163"/>
                    </a:cubicBezTo>
                    <a:close/>
                    <a:moveTo>
                      <a:pt x="10791" y="24266"/>
                    </a:moveTo>
                    <a:cubicBezTo>
                      <a:pt x="11068" y="24266"/>
                      <a:pt x="11105" y="24286"/>
                      <a:pt x="11054" y="24413"/>
                    </a:cubicBezTo>
                    <a:cubicBezTo>
                      <a:pt x="10902" y="24803"/>
                      <a:pt x="10202" y="26753"/>
                      <a:pt x="10200" y="26791"/>
                    </a:cubicBezTo>
                    <a:cubicBezTo>
                      <a:pt x="10200" y="26795"/>
                      <a:pt x="10198" y="26797"/>
                      <a:pt x="10195" y="26797"/>
                    </a:cubicBezTo>
                    <a:cubicBezTo>
                      <a:pt x="10183" y="26797"/>
                      <a:pt x="10148" y="26762"/>
                      <a:pt x="10109" y="26709"/>
                    </a:cubicBezTo>
                    <a:cubicBezTo>
                      <a:pt x="10079" y="26669"/>
                      <a:pt x="10060" y="26649"/>
                      <a:pt x="10051" y="26649"/>
                    </a:cubicBezTo>
                    <a:cubicBezTo>
                      <a:pt x="10037" y="26649"/>
                      <a:pt x="10041" y="26689"/>
                      <a:pt x="10059" y="26774"/>
                    </a:cubicBezTo>
                    <a:cubicBezTo>
                      <a:pt x="10113" y="27018"/>
                      <a:pt x="9963" y="27443"/>
                      <a:pt x="9824" y="27443"/>
                    </a:cubicBezTo>
                    <a:cubicBezTo>
                      <a:pt x="9764" y="27443"/>
                      <a:pt x="9677" y="27382"/>
                      <a:pt x="9623" y="27301"/>
                    </a:cubicBezTo>
                    <a:cubicBezTo>
                      <a:pt x="9579" y="27232"/>
                      <a:pt x="9556" y="27197"/>
                      <a:pt x="9549" y="27197"/>
                    </a:cubicBezTo>
                    <a:cubicBezTo>
                      <a:pt x="9543" y="27197"/>
                      <a:pt x="9553" y="27232"/>
                      <a:pt x="9575" y="27301"/>
                    </a:cubicBezTo>
                    <a:cubicBezTo>
                      <a:pt x="9601" y="27383"/>
                      <a:pt x="9585" y="27443"/>
                      <a:pt x="9538" y="27443"/>
                    </a:cubicBezTo>
                    <a:cubicBezTo>
                      <a:pt x="9535" y="27443"/>
                      <a:pt x="9532" y="27443"/>
                      <a:pt x="9529" y="27443"/>
                    </a:cubicBezTo>
                    <a:cubicBezTo>
                      <a:pt x="9431" y="27443"/>
                      <a:pt x="9440" y="27419"/>
                      <a:pt x="9966" y="25805"/>
                    </a:cubicBezTo>
                    <a:lnTo>
                      <a:pt x="10467" y="24266"/>
                    </a:lnTo>
                    <a:close/>
                    <a:moveTo>
                      <a:pt x="12912" y="24363"/>
                    </a:moveTo>
                    <a:lnTo>
                      <a:pt x="13204" y="24409"/>
                    </a:lnTo>
                    <a:cubicBezTo>
                      <a:pt x="13368" y="24434"/>
                      <a:pt x="13512" y="24466"/>
                      <a:pt x="13529" y="24482"/>
                    </a:cubicBezTo>
                    <a:cubicBezTo>
                      <a:pt x="13574" y="24520"/>
                      <a:pt x="12490" y="27371"/>
                      <a:pt x="12391" y="27477"/>
                    </a:cubicBezTo>
                    <a:cubicBezTo>
                      <a:pt x="12384" y="27484"/>
                      <a:pt x="12376" y="27488"/>
                      <a:pt x="12367" y="27488"/>
                    </a:cubicBezTo>
                    <a:cubicBezTo>
                      <a:pt x="12323" y="27488"/>
                      <a:pt x="12256" y="27408"/>
                      <a:pt x="12192" y="27272"/>
                    </a:cubicBezTo>
                    <a:lnTo>
                      <a:pt x="12062" y="26995"/>
                    </a:lnTo>
                    <a:lnTo>
                      <a:pt x="12117" y="27259"/>
                    </a:lnTo>
                    <a:cubicBezTo>
                      <a:pt x="12158" y="27463"/>
                      <a:pt x="12157" y="27511"/>
                      <a:pt x="12046" y="27511"/>
                    </a:cubicBezTo>
                    <a:cubicBezTo>
                      <a:pt x="12024" y="27511"/>
                      <a:pt x="11998" y="27509"/>
                      <a:pt x="11968" y="27506"/>
                    </a:cubicBezTo>
                    <a:cubicBezTo>
                      <a:pt x="11723" y="27485"/>
                      <a:pt x="11723" y="27485"/>
                      <a:pt x="12411" y="25677"/>
                    </a:cubicBezTo>
                    <a:lnTo>
                      <a:pt x="12912" y="24363"/>
                    </a:lnTo>
                    <a:close/>
                    <a:moveTo>
                      <a:pt x="13824" y="24448"/>
                    </a:moveTo>
                    <a:cubicBezTo>
                      <a:pt x="13975" y="24448"/>
                      <a:pt x="14197" y="24485"/>
                      <a:pt x="14247" y="24535"/>
                    </a:cubicBezTo>
                    <a:cubicBezTo>
                      <a:pt x="14265" y="24553"/>
                      <a:pt x="14044" y="25226"/>
                      <a:pt x="13762" y="26026"/>
                    </a:cubicBezTo>
                    <a:cubicBezTo>
                      <a:pt x="13369" y="27134"/>
                      <a:pt x="13208" y="27491"/>
                      <a:pt x="13093" y="27511"/>
                    </a:cubicBezTo>
                    <a:cubicBezTo>
                      <a:pt x="13081" y="27513"/>
                      <a:pt x="13069" y="27515"/>
                      <a:pt x="13056" y="27515"/>
                    </a:cubicBezTo>
                    <a:cubicBezTo>
                      <a:pt x="12984" y="27515"/>
                      <a:pt x="12906" y="27481"/>
                      <a:pt x="12874" y="27430"/>
                    </a:cubicBezTo>
                    <a:cubicBezTo>
                      <a:pt x="12847" y="27388"/>
                      <a:pt x="12830" y="27366"/>
                      <a:pt x="12819" y="27366"/>
                    </a:cubicBezTo>
                    <a:cubicBezTo>
                      <a:pt x="12809" y="27366"/>
                      <a:pt x="12805" y="27385"/>
                      <a:pt x="12805" y="27422"/>
                    </a:cubicBezTo>
                    <a:cubicBezTo>
                      <a:pt x="12805" y="27477"/>
                      <a:pt x="12747" y="27523"/>
                      <a:pt x="12682" y="27523"/>
                    </a:cubicBezTo>
                    <a:cubicBezTo>
                      <a:pt x="12617" y="27523"/>
                      <a:pt x="12560" y="27482"/>
                      <a:pt x="12560" y="27435"/>
                    </a:cubicBezTo>
                    <a:cubicBezTo>
                      <a:pt x="12560" y="27344"/>
                      <a:pt x="13588" y="24631"/>
                      <a:pt x="13682" y="24477"/>
                    </a:cubicBezTo>
                    <a:cubicBezTo>
                      <a:pt x="13694" y="24457"/>
                      <a:pt x="13750" y="24448"/>
                      <a:pt x="13824" y="24448"/>
                    </a:cubicBezTo>
                    <a:close/>
                    <a:moveTo>
                      <a:pt x="12386" y="24349"/>
                    </a:moveTo>
                    <a:cubicBezTo>
                      <a:pt x="12704" y="24349"/>
                      <a:pt x="12813" y="24376"/>
                      <a:pt x="12787" y="24448"/>
                    </a:cubicBezTo>
                    <a:cubicBezTo>
                      <a:pt x="12283" y="25849"/>
                      <a:pt x="11798" y="27014"/>
                      <a:pt x="11717" y="27014"/>
                    </a:cubicBezTo>
                    <a:cubicBezTo>
                      <a:pt x="11716" y="27014"/>
                      <a:pt x="11716" y="27014"/>
                      <a:pt x="11715" y="27014"/>
                    </a:cubicBezTo>
                    <a:cubicBezTo>
                      <a:pt x="11710" y="27012"/>
                      <a:pt x="11704" y="27011"/>
                      <a:pt x="11700" y="27011"/>
                    </a:cubicBezTo>
                    <a:cubicBezTo>
                      <a:pt x="11655" y="27011"/>
                      <a:pt x="11627" y="27092"/>
                      <a:pt x="11627" y="27224"/>
                    </a:cubicBezTo>
                    <a:cubicBezTo>
                      <a:pt x="11625" y="27402"/>
                      <a:pt x="11585" y="27493"/>
                      <a:pt x="11524" y="27493"/>
                    </a:cubicBezTo>
                    <a:cubicBezTo>
                      <a:pt x="11468" y="27493"/>
                      <a:pt x="11393" y="27417"/>
                      <a:pt x="11314" y="27264"/>
                    </a:cubicBezTo>
                    <a:cubicBezTo>
                      <a:pt x="11262" y="27166"/>
                      <a:pt x="11231" y="27119"/>
                      <a:pt x="11220" y="27119"/>
                    </a:cubicBezTo>
                    <a:cubicBezTo>
                      <a:pt x="11204" y="27119"/>
                      <a:pt x="11233" y="27219"/>
                      <a:pt x="11307" y="27403"/>
                    </a:cubicBezTo>
                    <a:cubicBezTo>
                      <a:pt x="11342" y="27491"/>
                      <a:pt x="11299" y="27525"/>
                      <a:pt x="11142" y="27525"/>
                    </a:cubicBezTo>
                    <a:cubicBezTo>
                      <a:pt x="10995" y="27525"/>
                      <a:pt x="10931" y="27482"/>
                      <a:pt x="10931" y="27383"/>
                    </a:cubicBezTo>
                    <a:cubicBezTo>
                      <a:pt x="10931" y="27304"/>
                      <a:pt x="11160" y="26593"/>
                      <a:pt x="11441" y="25794"/>
                    </a:cubicBezTo>
                    <a:lnTo>
                      <a:pt x="11950" y="24349"/>
                    </a:lnTo>
                    <a:close/>
                    <a:moveTo>
                      <a:pt x="14563" y="24519"/>
                    </a:moveTo>
                    <a:cubicBezTo>
                      <a:pt x="14571" y="24519"/>
                      <a:pt x="14580" y="24519"/>
                      <a:pt x="14590" y="24520"/>
                    </a:cubicBezTo>
                    <a:cubicBezTo>
                      <a:pt x="14703" y="24524"/>
                      <a:pt x="14884" y="24553"/>
                      <a:pt x="14980" y="24581"/>
                    </a:cubicBezTo>
                    <a:cubicBezTo>
                      <a:pt x="15154" y="24634"/>
                      <a:pt x="15146" y="24670"/>
                      <a:pt x="14590" y="26080"/>
                    </a:cubicBezTo>
                    <a:lnTo>
                      <a:pt x="14020" y="27526"/>
                    </a:lnTo>
                    <a:lnTo>
                      <a:pt x="13686" y="27526"/>
                    </a:lnTo>
                    <a:lnTo>
                      <a:pt x="13686" y="27525"/>
                    </a:lnTo>
                    <a:cubicBezTo>
                      <a:pt x="13644" y="27525"/>
                      <a:pt x="13606" y="27526"/>
                      <a:pt x="13573" y="27526"/>
                    </a:cubicBezTo>
                    <a:cubicBezTo>
                      <a:pt x="13291" y="27526"/>
                      <a:pt x="13340" y="27441"/>
                      <a:pt x="13908" y="25838"/>
                    </a:cubicBezTo>
                    <a:cubicBezTo>
                      <a:pt x="14334" y="24635"/>
                      <a:pt x="14384" y="24519"/>
                      <a:pt x="14563" y="24519"/>
                    </a:cubicBezTo>
                    <a:close/>
                    <a:moveTo>
                      <a:pt x="15265" y="24584"/>
                    </a:moveTo>
                    <a:lnTo>
                      <a:pt x="15847" y="24642"/>
                    </a:lnTo>
                    <a:cubicBezTo>
                      <a:pt x="16164" y="24671"/>
                      <a:pt x="16441" y="24708"/>
                      <a:pt x="16454" y="24718"/>
                    </a:cubicBezTo>
                    <a:cubicBezTo>
                      <a:pt x="16489" y="24749"/>
                      <a:pt x="15260" y="27378"/>
                      <a:pt x="15165" y="27477"/>
                    </a:cubicBezTo>
                    <a:cubicBezTo>
                      <a:pt x="15121" y="27521"/>
                      <a:pt x="15089" y="27543"/>
                      <a:pt x="15068" y="27543"/>
                    </a:cubicBezTo>
                    <a:cubicBezTo>
                      <a:pt x="14991" y="27543"/>
                      <a:pt x="15069" y="27251"/>
                      <a:pt x="15281" y="26784"/>
                    </a:cubicBezTo>
                    <a:cubicBezTo>
                      <a:pt x="15635" y="26008"/>
                      <a:pt x="16082" y="24830"/>
                      <a:pt x="16038" y="24787"/>
                    </a:cubicBezTo>
                    <a:cubicBezTo>
                      <a:pt x="16037" y="24787"/>
                      <a:pt x="16037" y="24787"/>
                      <a:pt x="16036" y="24787"/>
                    </a:cubicBezTo>
                    <a:cubicBezTo>
                      <a:pt x="16013" y="24787"/>
                      <a:pt x="15881" y="25088"/>
                      <a:pt x="15737" y="25467"/>
                    </a:cubicBezTo>
                    <a:cubicBezTo>
                      <a:pt x="15590" y="25858"/>
                      <a:pt x="15331" y="26483"/>
                      <a:pt x="15159" y="26851"/>
                    </a:cubicBezTo>
                    <a:lnTo>
                      <a:pt x="14851" y="27523"/>
                    </a:lnTo>
                    <a:lnTo>
                      <a:pt x="14108" y="27523"/>
                    </a:lnTo>
                    <a:lnTo>
                      <a:pt x="14258" y="27137"/>
                    </a:lnTo>
                    <a:cubicBezTo>
                      <a:pt x="14342" y="26924"/>
                      <a:pt x="14603" y="26261"/>
                      <a:pt x="14837" y="25667"/>
                    </a:cubicBezTo>
                    <a:lnTo>
                      <a:pt x="15265" y="24584"/>
                    </a:lnTo>
                    <a:close/>
                    <a:moveTo>
                      <a:pt x="16716" y="24730"/>
                    </a:moveTo>
                    <a:lnTo>
                      <a:pt x="17470" y="24787"/>
                    </a:lnTo>
                    <a:cubicBezTo>
                      <a:pt x="17885" y="24818"/>
                      <a:pt x="18420" y="24869"/>
                      <a:pt x="18658" y="24901"/>
                    </a:cubicBezTo>
                    <a:lnTo>
                      <a:pt x="19095" y="24957"/>
                    </a:lnTo>
                    <a:lnTo>
                      <a:pt x="18589" y="25592"/>
                    </a:lnTo>
                    <a:cubicBezTo>
                      <a:pt x="18310" y="25941"/>
                      <a:pt x="18096" y="26242"/>
                      <a:pt x="18113" y="26261"/>
                    </a:cubicBezTo>
                    <a:cubicBezTo>
                      <a:pt x="18114" y="26262"/>
                      <a:pt x="18115" y="26262"/>
                      <a:pt x="18116" y="26262"/>
                    </a:cubicBezTo>
                    <a:cubicBezTo>
                      <a:pt x="18145" y="26262"/>
                      <a:pt x="18391" y="25981"/>
                      <a:pt x="18682" y="25618"/>
                    </a:cubicBezTo>
                    <a:cubicBezTo>
                      <a:pt x="19045" y="25161"/>
                      <a:pt x="19226" y="24969"/>
                      <a:pt x="19412" y="24969"/>
                    </a:cubicBezTo>
                    <a:cubicBezTo>
                      <a:pt x="19532" y="24969"/>
                      <a:pt x="19653" y="25048"/>
                      <a:pt x="19828" y="25189"/>
                    </a:cubicBezTo>
                    <a:lnTo>
                      <a:pt x="20047" y="25365"/>
                    </a:lnTo>
                    <a:lnTo>
                      <a:pt x="19310" y="26372"/>
                    </a:lnTo>
                    <a:cubicBezTo>
                      <a:pt x="18904" y="26927"/>
                      <a:pt x="18589" y="27392"/>
                      <a:pt x="18609" y="27410"/>
                    </a:cubicBezTo>
                    <a:cubicBezTo>
                      <a:pt x="18610" y="27410"/>
                      <a:pt x="18610" y="27410"/>
                      <a:pt x="18611" y="27410"/>
                    </a:cubicBezTo>
                    <a:cubicBezTo>
                      <a:pt x="18644" y="27410"/>
                      <a:pt x="18980" y="26976"/>
                      <a:pt x="19373" y="26423"/>
                    </a:cubicBezTo>
                    <a:cubicBezTo>
                      <a:pt x="19872" y="25727"/>
                      <a:pt x="20144" y="25407"/>
                      <a:pt x="20249" y="25407"/>
                    </a:cubicBezTo>
                    <a:cubicBezTo>
                      <a:pt x="20283" y="25407"/>
                      <a:pt x="20300" y="25443"/>
                      <a:pt x="20300" y="25511"/>
                    </a:cubicBezTo>
                    <a:cubicBezTo>
                      <a:pt x="20300" y="25658"/>
                      <a:pt x="19611" y="26976"/>
                      <a:pt x="19302" y="27424"/>
                    </a:cubicBezTo>
                    <a:lnTo>
                      <a:pt x="19055" y="27783"/>
                    </a:lnTo>
                    <a:lnTo>
                      <a:pt x="17946" y="27725"/>
                    </a:lnTo>
                    <a:cubicBezTo>
                      <a:pt x="17334" y="27693"/>
                      <a:pt x="16823" y="27653"/>
                      <a:pt x="16806" y="27637"/>
                    </a:cubicBezTo>
                    <a:cubicBezTo>
                      <a:pt x="16777" y="27609"/>
                      <a:pt x="16883" y="27368"/>
                      <a:pt x="17671" y="25666"/>
                    </a:cubicBezTo>
                    <a:cubicBezTo>
                      <a:pt x="17855" y="25264"/>
                      <a:pt x="17981" y="24949"/>
                      <a:pt x="17956" y="24949"/>
                    </a:cubicBezTo>
                    <a:cubicBezTo>
                      <a:pt x="17955" y="24949"/>
                      <a:pt x="17954" y="24950"/>
                      <a:pt x="17953" y="24951"/>
                    </a:cubicBezTo>
                    <a:cubicBezTo>
                      <a:pt x="17917" y="24973"/>
                      <a:pt x="17613" y="25583"/>
                      <a:pt x="17280" y="26300"/>
                    </a:cubicBezTo>
                    <a:lnTo>
                      <a:pt x="16673" y="27606"/>
                    </a:lnTo>
                    <a:lnTo>
                      <a:pt x="15755" y="27606"/>
                    </a:lnTo>
                    <a:lnTo>
                      <a:pt x="16370" y="26300"/>
                    </a:lnTo>
                    <a:cubicBezTo>
                      <a:pt x="16707" y="25583"/>
                      <a:pt x="16970" y="24977"/>
                      <a:pt x="16951" y="24959"/>
                    </a:cubicBezTo>
                    <a:cubicBezTo>
                      <a:pt x="16951" y="24958"/>
                      <a:pt x="16951" y="24958"/>
                      <a:pt x="16950" y="24958"/>
                    </a:cubicBezTo>
                    <a:cubicBezTo>
                      <a:pt x="16923" y="24958"/>
                      <a:pt x="16638" y="25525"/>
                      <a:pt x="16304" y="26238"/>
                    </a:cubicBezTo>
                    <a:cubicBezTo>
                      <a:pt x="15829" y="27254"/>
                      <a:pt x="15623" y="27615"/>
                      <a:pt x="15502" y="27615"/>
                    </a:cubicBezTo>
                    <a:cubicBezTo>
                      <a:pt x="15483" y="27615"/>
                      <a:pt x="15466" y="27606"/>
                      <a:pt x="15451" y="27590"/>
                    </a:cubicBezTo>
                    <a:cubicBezTo>
                      <a:pt x="15428" y="27569"/>
                      <a:pt x="15627" y="27094"/>
                      <a:pt x="15888" y="26539"/>
                    </a:cubicBezTo>
                    <a:cubicBezTo>
                      <a:pt x="16149" y="25986"/>
                      <a:pt x="16443" y="25349"/>
                      <a:pt x="16539" y="25130"/>
                    </a:cubicBezTo>
                    <a:lnTo>
                      <a:pt x="16716" y="24730"/>
                    </a:lnTo>
                    <a:close/>
                    <a:moveTo>
                      <a:pt x="13048" y="27606"/>
                    </a:moveTo>
                    <a:cubicBezTo>
                      <a:pt x="13092" y="27606"/>
                      <a:pt x="13130" y="27664"/>
                      <a:pt x="13130" y="27729"/>
                    </a:cubicBezTo>
                    <a:cubicBezTo>
                      <a:pt x="13130" y="27793"/>
                      <a:pt x="13092" y="27851"/>
                      <a:pt x="13048" y="27851"/>
                    </a:cubicBezTo>
                    <a:cubicBezTo>
                      <a:pt x="13005" y="27851"/>
                      <a:pt x="12966" y="27793"/>
                      <a:pt x="12966" y="27729"/>
                    </a:cubicBezTo>
                    <a:cubicBezTo>
                      <a:pt x="12966" y="27664"/>
                      <a:pt x="13005" y="27606"/>
                      <a:pt x="13048" y="27606"/>
                    </a:cubicBezTo>
                    <a:close/>
                    <a:moveTo>
                      <a:pt x="20657" y="25806"/>
                    </a:moveTo>
                    <a:lnTo>
                      <a:pt x="20804" y="25994"/>
                    </a:lnTo>
                    <a:cubicBezTo>
                      <a:pt x="20888" y="26099"/>
                      <a:pt x="20951" y="26212"/>
                      <a:pt x="20951" y="26249"/>
                    </a:cubicBezTo>
                    <a:cubicBezTo>
                      <a:pt x="20951" y="26288"/>
                      <a:pt x="20766" y="26555"/>
                      <a:pt x="20536" y="26848"/>
                    </a:cubicBezTo>
                    <a:cubicBezTo>
                      <a:pt x="20306" y="27142"/>
                      <a:pt x="20135" y="27392"/>
                      <a:pt x="20154" y="27410"/>
                    </a:cubicBezTo>
                    <a:cubicBezTo>
                      <a:pt x="20155" y="27410"/>
                      <a:pt x="20156" y="27411"/>
                      <a:pt x="20157" y="27411"/>
                    </a:cubicBezTo>
                    <a:cubicBezTo>
                      <a:pt x="20188" y="27411"/>
                      <a:pt x="20375" y="27194"/>
                      <a:pt x="20590" y="26914"/>
                    </a:cubicBezTo>
                    <a:cubicBezTo>
                      <a:pt x="20808" y="26629"/>
                      <a:pt x="21013" y="26408"/>
                      <a:pt x="21060" y="26408"/>
                    </a:cubicBezTo>
                    <a:cubicBezTo>
                      <a:pt x="21061" y="26408"/>
                      <a:pt x="21062" y="26408"/>
                      <a:pt x="21063" y="26408"/>
                    </a:cubicBezTo>
                    <a:cubicBezTo>
                      <a:pt x="21103" y="26421"/>
                      <a:pt x="21189" y="26527"/>
                      <a:pt x="21262" y="26649"/>
                    </a:cubicBezTo>
                    <a:cubicBezTo>
                      <a:pt x="21388" y="26857"/>
                      <a:pt x="21386" y="26873"/>
                      <a:pt x="21209" y="27094"/>
                    </a:cubicBezTo>
                    <a:cubicBezTo>
                      <a:pt x="21110" y="27216"/>
                      <a:pt x="21004" y="27383"/>
                      <a:pt x="20982" y="27451"/>
                    </a:cubicBezTo>
                    <a:cubicBezTo>
                      <a:pt x="20907" y="27670"/>
                      <a:pt x="20413" y="27851"/>
                      <a:pt x="19892" y="27851"/>
                    </a:cubicBezTo>
                    <a:cubicBezTo>
                      <a:pt x="19622" y="27851"/>
                      <a:pt x="19404" y="27830"/>
                      <a:pt x="19404" y="27803"/>
                    </a:cubicBezTo>
                    <a:cubicBezTo>
                      <a:pt x="19404" y="27697"/>
                      <a:pt x="19928" y="26816"/>
                      <a:pt x="20286" y="26320"/>
                    </a:cubicBezTo>
                    <a:lnTo>
                      <a:pt x="20657" y="25806"/>
                    </a:lnTo>
                    <a:close/>
                    <a:moveTo>
                      <a:pt x="10810" y="27613"/>
                    </a:moveTo>
                    <a:cubicBezTo>
                      <a:pt x="10869" y="27613"/>
                      <a:pt x="10941" y="27677"/>
                      <a:pt x="11001" y="27809"/>
                    </a:cubicBezTo>
                    <a:cubicBezTo>
                      <a:pt x="11086" y="27997"/>
                      <a:pt x="11078" y="28013"/>
                      <a:pt x="10890" y="28013"/>
                    </a:cubicBezTo>
                    <a:cubicBezTo>
                      <a:pt x="10743" y="28013"/>
                      <a:pt x="10686" y="27971"/>
                      <a:pt x="10686" y="27866"/>
                    </a:cubicBezTo>
                    <a:cubicBezTo>
                      <a:pt x="10687" y="27700"/>
                      <a:pt x="10740" y="27613"/>
                      <a:pt x="10810" y="27613"/>
                    </a:cubicBezTo>
                    <a:close/>
                    <a:moveTo>
                      <a:pt x="6463" y="26282"/>
                    </a:moveTo>
                    <a:cubicBezTo>
                      <a:pt x="6497" y="26282"/>
                      <a:pt x="6550" y="26386"/>
                      <a:pt x="6669" y="26635"/>
                    </a:cubicBezTo>
                    <a:cubicBezTo>
                      <a:pt x="6787" y="26880"/>
                      <a:pt x="6878" y="27138"/>
                      <a:pt x="6874" y="27217"/>
                    </a:cubicBezTo>
                    <a:cubicBezTo>
                      <a:pt x="6869" y="27299"/>
                      <a:pt x="6903" y="27359"/>
                      <a:pt x="6956" y="27359"/>
                    </a:cubicBezTo>
                    <a:cubicBezTo>
                      <a:pt x="7008" y="27359"/>
                      <a:pt x="7096" y="27419"/>
                      <a:pt x="7163" y="27502"/>
                    </a:cubicBezTo>
                    <a:cubicBezTo>
                      <a:pt x="7212" y="27561"/>
                      <a:pt x="7240" y="27590"/>
                      <a:pt x="7250" y="27590"/>
                    </a:cubicBezTo>
                    <a:cubicBezTo>
                      <a:pt x="7260" y="27590"/>
                      <a:pt x="7255" y="27565"/>
                      <a:pt x="7239" y="27515"/>
                    </a:cubicBezTo>
                    <a:cubicBezTo>
                      <a:pt x="7215" y="27436"/>
                      <a:pt x="7248" y="27403"/>
                      <a:pt x="7306" y="27403"/>
                    </a:cubicBezTo>
                    <a:cubicBezTo>
                      <a:pt x="7420" y="27403"/>
                      <a:pt x="7630" y="27528"/>
                      <a:pt x="7717" y="27693"/>
                    </a:cubicBezTo>
                    <a:cubicBezTo>
                      <a:pt x="7779" y="27816"/>
                      <a:pt x="7834" y="27945"/>
                      <a:pt x="7834" y="27971"/>
                    </a:cubicBezTo>
                    <a:cubicBezTo>
                      <a:pt x="7835" y="28004"/>
                      <a:pt x="7820" y="28020"/>
                      <a:pt x="7794" y="28020"/>
                    </a:cubicBezTo>
                    <a:cubicBezTo>
                      <a:pt x="7736" y="28020"/>
                      <a:pt x="7624" y="27946"/>
                      <a:pt x="7503" y="27817"/>
                    </a:cubicBezTo>
                    <a:cubicBezTo>
                      <a:pt x="7411" y="27724"/>
                      <a:pt x="7299" y="27656"/>
                      <a:pt x="7237" y="27656"/>
                    </a:cubicBezTo>
                    <a:cubicBezTo>
                      <a:pt x="7229" y="27656"/>
                      <a:pt x="7222" y="27657"/>
                      <a:pt x="7216" y="27660"/>
                    </a:cubicBezTo>
                    <a:cubicBezTo>
                      <a:pt x="7211" y="27662"/>
                      <a:pt x="7204" y="27663"/>
                      <a:pt x="7196" y="27663"/>
                    </a:cubicBezTo>
                    <a:cubicBezTo>
                      <a:pt x="7026" y="27663"/>
                      <a:pt x="6470" y="27098"/>
                      <a:pt x="6407" y="26848"/>
                    </a:cubicBezTo>
                    <a:cubicBezTo>
                      <a:pt x="6377" y="26726"/>
                      <a:pt x="6377" y="26532"/>
                      <a:pt x="6406" y="26411"/>
                    </a:cubicBezTo>
                    <a:cubicBezTo>
                      <a:pt x="6426" y="26329"/>
                      <a:pt x="6440" y="26282"/>
                      <a:pt x="6463" y="26282"/>
                    </a:cubicBezTo>
                    <a:close/>
                    <a:moveTo>
                      <a:pt x="10166" y="27606"/>
                    </a:moveTo>
                    <a:cubicBezTo>
                      <a:pt x="10355" y="27606"/>
                      <a:pt x="10372" y="27632"/>
                      <a:pt x="10324" y="27827"/>
                    </a:cubicBezTo>
                    <a:cubicBezTo>
                      <a:pt x="10273" y="28026"/>
                      <a:pt x="10248" y="28092"/>
                      <a:pt x="10180" y="28092"/>
                    </a:cubicBezTo>
                    <a:cubicBezTo>
                      <a:pt x="10154" y="28092"/>
                      <a:pt x="10121" y="28082"/>
                      <a:pt x="10077" y="28066"/>
                    </a:cubicBezTo>
                    <a:cubicBezTo>
                      <a:pt x="10010" y="28041"/>
                      <a:pt x="9954" y="27930"/>
                      <a:pt x="9954" y="27813"/>
                    </a:cubicBezTo>
                    <a:cubicBezTo>
                      <a:pt x="9954" y="27645"/>
                      <a:pt x="9994" y="27606"/>
                      <a:pt x="10166" y="27606"/>
                    </a:cubicBezTo>
                    <a:close/>
                    <a:moveTo>
                      <a:pt x="11109" y="27600"/>
                    </a:moveTo>
                    <a:cubicBezTo>
                      <a:pt x="11214" y="27600"/>
                      <a:pt x="11376" y="27673"/>
                      <a:pt x="11454" y="27784"/>
                    </a:cubicBezTo>
                    <a:cubicBezTo>
                      <a:pt x="11619" y="28019"/>
                      <a:pt x="11614" y="28093"/>
                      <a:pt x="11427" y="28093"/>
                    </a:cubicBezTo>
                    <a:cubicBezTo>
                      <a:pt x="11427" y="28093"/>
                      <a:pt x="11427" y="28093"/>
                      <a:pt x="11426" y="28093"/>
                    </a:cubicBezTo>
                    <a:cubicBezTo>
                      <a:pt x="11284" y="28093"/>
                      <a:pt x="11013" y="27817"/>
                      <a:pt x="11013" y="27670"/>
                    </a:cubicBezTo>
                    <a:cubicBezTo>
                      <a:pt x="11013" y="27621"/>
                      <a:pt x="11052" y="27600"/>
                      <a:pt x="11109" y="27600"/>
                    </a:cubicBezTo>
                    <a:close/>
                    <a:moveTo>
                      <a:pt x="13554" y="27655"/>
                    </a:moveTo>
                    <a:cubicBezTo>
                      <a:pt x="13589" y="27655"/>
                      <a:pt x="13635" y="27661"/>
                      <a:pt x="13694" y="27669"/>
                    </a:cubicBezTo>
                    <a:cubicBezTo>
                      <a:pt x="13913" y="27702"/>
                      <a:pt x="13923" y="27720"/>
                      <a:pt x="13848" y="27939"/>
                    </a:cubicBezTo>
                    <a:cubicBezTo>
                      <a:pt x="13785" y="28118"/>
                      <a:pt x="13732" y="28206"/>
                      <a:pt x="13681" y="28206"/>
                    </a:cubicBezTo>
                    <a:cubicBezTo>
                      <a:pt x="13636" y="28206"/>
                      <a:pt x="13594" y="28139"/>
                      <a:pt x="13547" y="28005"/>
                    </a:cubicBezTo>
                    <a:cubicBezTo>
                      <a:pt x="13450" y="27726"/>
                      <a:pt x="13432" y="27655"/>
                      <a:pt x="13554" y="27655"/>
                    </a:cubicBezTo>
                    <a:close/>
                    <a:moveTo>
                      <a:pt x="7973" y="27445"/>
                    </a:moveTo>
                    <a:cubicBezTo>
                      <a:pt x="8073" y="27445"/>
                      <a:pt x="8188" y="27510"/>
                      <a:pt x="8231" y="27624"/>
                    </a:cubicBezTo>
                    <a:cubicBezTo>
                      <a:pt x="8270" y="27727"/>
                      <a:pt x="8328" y="27930"/>
                      <a:pt x="8361" y="28074"/>
                    </a:cubicBezTo>
                    <a:cubicBezTo>
                      <a:pt x="8399" y="28240"/>
                      <a:pt x="8413" y="28301"/>
                      <a:pt x="8366" y="28301"/>
                    </a:cubicBezTo>
                    <a:cubicBezTo>
                      <a:pt x="8339" y="28301"/>
                      <a:pt x="8293" y="28281"/>
                      <a:pt x="8219" y="28248"/>
                    </a:cubicBezTo>
                    <a:cubicBezTo>
                      <a:pt x="8007" y="28153"/>
                      <a:pt x="7753" y="27719"/>
                      <a:pt x="7811" y="27550"/>
                    </a:cubicBezTo>
                    <a:cubicBezTo>
                      <a:pt x="7837" y="27478"/>
                      <a:pt x="7901" y="27445"/>
                      <a:pt x="7973" y="27445"/>
                    </a:cubicBezTo>
                    <a:close/>
                    <a:moveTo>
                      <a:pt x="11719" y="27609"/>
                    </a:moveTo>
                    <a:cubicBezTo>
                      <a:pt x="11790" y="27609"/>
                      <a:pt x="11882" y="27719"/>
                      <a:pt x="11996" y="27941"/>
                    </a:cubicBezTo>
                    <a:cubicBezTo>
                      <a:pt x="12131" y="28204"/>
                      <a:pt x="12161" y="28321"/>
                      <a:pt x="12079" y="28321"/>
                    </a:cubicBezTo>
                    <a:cubicBezTo>
                      <a:pt x="12045" y="28321"/>
                      <a:pt x="11990" y="28301"/>
                      <a:pt x="11915" y="28261"/>
                    </a:cubicBezTo>
                    <a:cubicBezTo>
                      <a:pt x="11707" y="28150"/>
                      <a:pt x="11554" y="27879"/>
                      <a:pt x="11614" y="27720"/>
                    </a:cubicBezTo>
                    <a:cubicBezTo>
                      <a:pt x="11642" y="27646"/>
                      <a:pt x="11677" y="27609"/>
                      <a:pt x="11719" y="27609"/>
                    </a:cubicBezTo>
                    <a:close/>
                    <a:moveTo>
                      <a:pt x="9095" y="27525"/>
                    </a:moveTo>
                    <a:cubicBezTo>
                      <a:pt x="9250" y="27525"/>
                      <a:pt x="9284" y="27557"/>
                      <a:pt x="9246" y="27666"/>
                    </a:cubicBezTo>
                    <a:cubicBezTo>
                      <a:pt x="9225" y="27725"/>
                      <a:pt x="9218" y="27755"/>
                      <a:pt x="9227" y="27755"/>
                    </a:cubicBezTo>
                    <a:cubicBezTo>
                      <a:pt x="9237" y="27755"/>
                      <a:pt x="9266" y="27722"/>
                      <a:pt x="9318" y="27656"/>
                    </a:cubicBezTo>
                    <a:cubicBezTo>
                      <a:pt x="9380" y="27579"/>
                      <a:pt x="9433" y="27543"/>
                      <a:pt x="9497" y="27543"/>
                    </a:cubicBezTo>
                    <a:cubicBezTo>
                      <a:pt x="9527" y="27543"/>
                      <a:pt x="9560" y="27551"/>
                      <a:pt x="9597" y="27566"/>
                    </a:cubicBezTo>
                    <a:cubicBezTo>
                      <a:pt x="9672" y="27597"/>
                      <a:pt x="9759" y="27624"/>
                      <a:pt x="9794" y="27624"/>
                    </a:cubicBezTo>
                    <a:cubicBezTo>
                      <a:pt x="9797" y="27624"/>
                      <a:pt x="9799" y="27624"/>
                      <a:pt x="9801" y="27624"/>
                    </a:cubicBezTo>
                    <a:cubicBezTo>
                      <a:pt x="9802" y="27623"/>
                      <a:pt x="9803" y="27623"/>
                      <a:pt x="9803" y="27623"/>
                    </a:cubicBezTo>
                    <a:cubicBezTo>
                      <a:pt x="9826" y="27623"/>
                      <a:pt x="9831" y="27712"/>
                      <a:pt x="9812" y="27816"/>
                    </a:cubicBezTo>
                    <a:cubicBezTo>
                      <a:pt x="9791" y="27930"/>
                      <a:pt x="9815" y="28014"/>
                      <a:pt x="9865" y="28014"/>
                    </a:cubicBezTo>
                    <a:cubicBezTo>
                      <a:pt x="10035" y="28014"/>
                      <a:pt x="9954" y="28233"/>
                      <a:pt x="9752" y="28326"/>
                    </a:cubicBezTo>
                    <a:cubicBezTo>
                      <a:pt x="9638" y="28378"/>
                      <a:pt x="9524" y="28422"/>
                      <a:pt x="9508" y="28422"/>
                    </a:cubicBezTo>
                    <a:cubicBezTo>
                      <a:pt x="9466" y="28422"/>
                      <a:pt x="8897" y="27632"/>
                      <a:pt x="8897" y="27575"/>
                    </a:cubicBezTo>
                    <a:cubicBezTo>
                      <a:pt x="8895" y="27549"/>
                      <a:pt x="8988" y="27525"/>
                      <a:pt x="9095" y="27525"/>
                    </a:cubicBezTo>
                    <a:close/>
                    <a:moveTo>
                      <a:pt x="19628" y="27936"/>
                    </a:moveTo>
                    <a:cubicBezTo>
                      <a:pt x="19668" y="27936"/>
                      <a:pt x="19713" y="27936"/>
                      <a:pt x="19763" y="27937"/>
                    </a:cubicBezTo>
                    <a:lnTo>
                      <a:pt x="20260" y="27939"/>
                    </a:lnTo>
                    <a:lnTo>
                      <a:pt x="19648" y="28259"/>
                    </a:lnTo>
                    <a:cubicBezTo>
                      <a:pt x="19257" y="28463"/>
                      <a:pt x="19039" y="28565"/>
                      <a:pt x="18952" y="28565"/>
                    </a:cubicBezTo>
                    <a:cubicBezTo>
                      <a:pt x="18865" y="28565"/>
                      <a:pt x="18911" y="28462"/>
                      <a:pt x="19047" y="28257"/>
                    </a:cubicBezTo>
                    <a:cubicBezTo>
                      <a:pt x="19240" y="27969"/>
                      <a:pt x="19268" y="27936"/>
                      <a:pt x="19628" y="27936"/>
                    </a:cubicBezTo>
                    <a:close/>
                    <a:moveTo>
                      <a:pt x="12053" y="27611"/>
                    </a:moveTo>
                    <a:cubicBezTo>
                      <a:pt x="12075" y="27611"/>
                      <a:pt x="12103" y="27616"/>
                      <a:pt x="12137" y="27624"/>
                    </a:cubicBezTo>
                    <a:cubicBezTo>
                      <a:pt x="12211" y="27640"/>
                      <a:pt x="12271" y="27719"/>
                      <a:pt x="12264" y="27792"/>
                    </a:cubicBezTo>
                    <a:cubicBezTo>
                      <a:pt x="12258" y="27866"/>
                      <a:pt x="12286" y="27931"/>
                      <a:pt x="12326" y="27931"/>
                    </a:cubicBezTo>
                    <a:cubicBezTo>
                      <a:pt x="12386" y="27931"/>
                      <a:pt x="12726" y="28518"/>
                      <a:pt x="12726" y="28623"/>
                    </a:cubicBezTo>
                    <a:cubicBezTo>
                      <a:pt x="12725" y="28629"/>
                      <a:pt x="12719" y="28632"/>
                      <a:pt x="12707" y="28632"/>
                    </a:cubicBezTo>
                    <a:cubicBezTo>
                      <a:pt x="12675" y="28632"/>
                      <a:pt x="12603" y="28608"/>
                      <a:pt x="12524" y="28572"/>
                    </a:cubicBezTo>
                    <a:cubicBezTo>
                      <a:pt x="12403" y="28514"/>
                      <a:pt x="12258" y="28322"/>
                      <a:pt x="12157" y="28086"/>
                    </a:cubicBezTo>
                    <a:cubicBezTo>
                      <a:pt x="11994" y="27702"/>
                      <a:pt x="11962" y="27611"/>
                      <a:pt x="12053" y="27611"/>
                    </a:cubicBezTo>
                    <a:close/>
                    <a:moveTo>
                      <a:pt x="8690" y="27571"/>
                    </a:moveTo>
                    <a:cubicBezTo>
                      <a:pt x="8699" y="27571"/>
                      <a:pt x="8708" y="27582"/>
                      <a:pt x="8715" y="27605"/>
                    </a:cubicBezTo>
                    <a:cubicBezTo>
                      <a:pt x="8737" y="27672"/>
                      <a:pt x="8897" y="27891"/>
                      <a:pt x="9070" y="28086"/>
                    </a:cubicBezTo>
                    <a:cubicBezTo>
                      <a:pt x="9241" y="28282"/>
                      <a:pt x="9384" y="28514"/>
                      <a:pt x="9384" y="28600"/>
                    </a:cubicBezTo>
                    <a:cubicBezTo>
                      <a:pt x="9384" y="28694"/>
                      <a:pt x="9377" y="28739"/>
                      <a:pt x="9328" y="28739"/>
                    </a:cubicBezTo>
                    <a:cubicBezTo>
                      <a:pt x="9283" y="28739"/>
                      <a:pt x="9202" y="28701"/>
                      <a:pt x="9058" y="28627"/>
                    </a:cubicBezTo>
                    <a:cubicBezTo>
                      <a:pt x="8734" y="28458"/>
                      <a:pt x="8544" y="28078"/>
                      <a:pt x="8616" y="27744"/>
                    </a:cubicBezTo>
                    <a:cubicBezTo>
                      <a:pt x="8643" y="27631"/>
                      <a:pt x="8668" y="27571"/>
                      <a:pt x="8690" y="27571"/>
                    </a:cubicBezTo>
                    <a:close/>
                    <a:moveTo>
                      <a:pt x="10066" y="28669"/>
                    </a:moveTo>
                    <a:cubicBezTo>
                      <a:pt x="10101" y="28669"/>
                      <a:pt x="10104" y="28705"/>
                      <a:pt x="10043" y="28779"/>
                    </a:cubicBezTo>
                    <a:cubicBezTo>
                      <a:pt x="9995" y="28835"/>
                      <a:pt x="9982" y="28910"/>
                      <a:pt x="10011" y="28942"/>
                    </a:cubicBezTo>
                    <a:cubicBezTo>
                      <a:pt x="10028" y="28959"/>
                      <a:pt x="10026" y="28967"/>
                      <a:pt x="10011" y="28967"/>
                    </a:cubicBezTo>
                    <a:cubicBezTo>
                      <a:pt x="9996" y="28967"/>
                      <a:pt x="9970" y="28960"/>
                      <a:pt x="9935" y="28946"/>
                    </a:cubicBezTo>
                    <a:cubicBezTo>
                      <a:pt x="9829" y="28903"/>
                      <a:pt x="9820" y="28869"/>
                      <a:pt x="9902" y="28779"/>
                    </a:cubicBezTo>
                    <a:cubicBezTo>
                      <a:pt x="9966" y="28705"/>
                      <a:pt x="10032" y="28669"/>
                      <a:pt x="10066" y="28669"/>
                    </a:cubicBezTo>
                    <a:close/>
                    <a:moveTo>
                      <a:pt x="12580" y="27601"/>
                    </a:moveTo>
                    <a:cubicBezTo>
                      <a:pt x="12707" y="27601"/>
                      <a:pt x="12871" y="27719"/>
                      <a:pt x="12930" y="27891"/>
                    </a:cubicBezTo>
                    <a:cubicBezTo>
                      <a:pt x="13049" y="28235"/>
                      <a:pt x="13357" y="28806"/>
                      <a:pt x="13420" y="28806"/>
                    </a:cubicBezTo>
                    <a:cubicBezTo>
                      <a:pt x="13423" y="28806"/>
                      <a:pt x="13425" y="28805"/>
                      <a:pt x="13426" y="28803"/>
                    </a:cubicBezTo>
                    <a:cubicBezTo>
                      <a:pt x="13448" y="28782"/>
                      <a:pt x="13392" y="28625"/>
                      <a:pt x="13301" y="28453"/>
                    </a:cubicBezTo>
                    <a:cubicBezTo>
                      <a:pt x="13111" y="28094"/>
                      <a:pt x="13097" y="27986"/>
                      <a:pt x="13220" y="27752"/>
                    </a:cubicBezTo>
                    <a:cubicBezTo>
                      <a:pt x="13256" y="27685"/>
                      <a:pt x="13279" y="27647"/>
                      <a:pt x="13302" y="27647"/>
                    </a:cubicBezTo>
                    <a:cubicBezTo>
                      <a:pt x="13335" y="27647"/>
                      <a:pt x="13368" y="27722"/>
                      <a:pt x="13438" y="27899"/>
                    </a:cubicBezTo>
                    <a:cubicBezTo>
                      <a:pt x="13507" y="28070"/>
                      <a:pt x="13568" y="28315"/>
                      <a:pt x="13572" y="28429"/>
                    </a:cubicBezTo>
                    <a:cubicBezTo>
                      <a:pt x="13576" y="28532"/>
                      <a:pt x="13612" y="28610"/>
                      <a:pt x="13653" y="28610"/>
                    </a:cubicBezTo>
                    <a:cubicBezTo>
                      <a:pt x="13657" y="28610"/>
                      <a:pt x="13662" y="28610"/>
                      <a:pt x="13666" y="28608"/>
                    </a:cubicBezTo>
                    <a:cubicBezTo>
                      <a:pt x="13670" y="28606"/>
                      <a:pt x="13675" y="28605"/>
                      <a:pt x="13680" y="28605"/>
                    </a:cubicBezTo>
                    <a:cubicBezTo>
                      <a:pt x="13728" y="28605"/>
                      <a:pt x="13801" y="28685"/>
                      <a:pt x="13853" y="28795"/>
                    </a:cubicBezTo>
                    <a:cubicBezTo>
                      <a:pt x="13918" y="28937"/>
                      <a:pt x="13939" y="28986"/>
                      <a:pt x="13892" y="28986"/>
                    </a:cubicBezTo>
                    <a:cubicBezTo>
                      <a:pt x="13868" y="28986"/>
                      <a:pt x="13828" y="28974"/>
                      <a:pt x="13767" y="28954"/>
                    </a:cubicBezTo>
                    <a:cubicBezTo>
                      <a:pt x="13671" y="28923"/>
                      <a:pt x="13519" y="28900"/>
                      <a:pt x="13412" y="28900"/>
                    </a:cubicBezTo>
                    <a:cubicBezTo>
                      <a:pt x="13404" y="28900"/>
                      <a:pt x="13395" y="28900"/>
                      <a:pt x="13388" y="28901"/>
                    </a:cubicBezTo>
                    <a:cubicBezTo>
                      <a:pt x="13380" y="28901"/>
                      <a:pt x="13372" y="28901"/>
                      <a:pt x="13364" y="28901"/>
                    </a:cubicBezTo>
                    <a:cubicBezTo>
                      <a:pt x="13260" y="28901"/>
                      <a:pt x="13125" y="28871"/>
                      <a:pt x="13051" y="28828"/>
                    </a:cubicBezTo>
                    <a:cubicBezTo>
                      <a:pt x="12870" y="28733"/>
                      <a:pt x="12378" y="27785"/>
                      <a:pt x="12449" y="27670"/>
                    </a:cubicBezTo>
                    <a:cubicBezTo>
                      <a:pt x="12478" y="27622"/>
                      <a:pt x="12526" y="27601"/>
                      <a:pt x="12580" y="27601"/>
                    </a:cubicBezTo>
                    <a:close/>
                    <a:moveTo>
                      <a:pt x="14409" y="27688"/>
                    </a:moveTo>
                    <a:cubicBezTo>
                      <a:pt x="14605" y="27688"/>
                      <a:pt x="14760" y="27708"/>
                      <a:pt x="14760" y="27733"/>
                    </a:cubicBezTo>
                    <a:cubicBezTo>
                      <a:pt x="14760" y="27759"/>
                      <a:pt x="14702" y="27888"/>
                      <a:pt x="14630" y="28026"/>
                    </a:cubicBezTo>
                    <a:cubicBezTo>
                      <a:pt x="14566" y="28148"/>
                      <a:pt x="14541" y="28231"/>
                      <a:pt x="14564" y="28231"/>
                    </a:cubicBezTo>
                    <a:cubicBezTo>
                      <a:pt x="14567" y="28231"/>
                      <a:pt x="14571" y="28230"/>
                      <a:pt x="14576" y="28227"/>
                    </a:cubicBezTo>
                    <a:cubicBezTo>
                      <a:pt x="14619" y="28199"/>
                      <a:pt x="14698" y="28072"/>
                      <a:pt x="14756" y="27934"/>
                    </a:cubicBezTo>
                    <a:cubicBezTo>
                      <a:pt x="14812" y="27795"/>
                      <a:pt x="14889" y="27690"/>
                      <a:pt x="14931" y="27690"/>
                    </a:cubicBezTo>
                    <a:cubicBezTo>
                      <a:pt x="15054" y="27690"/>
                      <a:pt x="15014" y="27804"/>
                      <a:pt x="14730" y="28252"/>
                    </a:cubicBezTo>
                    <a:lnTo>
                      <a:pt x="14459" y="28681"/>
                    </a:lnTo>
                    <a:lnTo>
                      <a:pt x="14281" y="28267"/>
                    </a:lnTo>
                    <a:cubicBezTo>
                      <a:pt x="14165" y="27997"/>
                      <a:pt x="14092" y="27865"/>
                      <a:pt x="14072" y="27865"/>
                    </a:cubicBezTo>
                    <a:cubicBezTo>
                      <a:pt x="14052" y="27865"/>
                      <a:pt x="14091" y="28012"/>
                      <a:pt x="14202" y="28300"/>
                    </a:cubicBezTo>
                    <a:cubicBezTo>
                      <a:pt x="14379" y="28766"/>
                      <a:pt x="14362" y="28992"/>
                      <a:pt x="14149" y="28992"/>
                    </a:cubicBezTo>
                    <a:cubicBezTo>
                      <a:pt x="14020" y="28992"/>
                      <a:pt x="13782" y="28601"/>
                      <a:pt x="13782" y="28388"/>
                    </a:cubicBezTo>
                    <a:cubicBezTo>
                      <a:pt x="13782" y="28320"/>
                      <a:pt x="13842" y="28140"/>
                      <a:pt x="13921" y="27978"/>
                    </a:cubicBezTo>
                    <a:cubicBezTo>
                      <a:pt x="14047" y="27715"/>
                      <a:pt x="14091" y="27688"/>
                      <a:pt x="14409" y="27688"/>
                    </a:cubicBezTo>
                    <a:close/>
                    <a:moveTo>
                      <a:pt x="10304" y="28766"/>
                    </a:moveTo>
                    <a:cubicBezTo>
                      <a:pt x="10329" y="28766"/>
                      <a:pt x="10380" y="28813"/>
                      <a:pt x="10485" y="28909"/>
                    </a:cubicBezTo>
                    <a:cubicBezTo>
                      <a:pt x="10598" y="29014"/>
                      <a:pt x="10673" y="29111"/>
                      <a:pt x="10654" y="29129"/>
                    </a:cubicBezTo>
                    <a:cubicBezTo>
                      <a:pt x="10636" y="29148"/>
                      <a:pt x="10610" y="29156"/>
                      <a:pt x="10581" y="29156"/>
                    </a:cubicBezTo>
                    <a:cubicBezTo>
                      <a:pt x="10461" y="29156"/>
                      <a:pt x="10280" y="29018"/>
                      <a:pt x="10280" y="28894"/>
                    </a:cubicBezTo>
                    <a:cubicBezTo>
                      <a:pt x="10280" y="28809"/>
                      <a:pt x="10280" y="28766"/>
                      <a:pt x="10304" y="28766"/>
                    </a:cubicBezTo>
                    <a:close/>
                    <a:moveTo>
                      <a:pt x="10713" y="28429"/>
                    </a:moveTo>
                    <a:cubicBezTo>
                      <a:pt x="10745" y="28429"/>
                      <a:pt x="10860" y="28602"/>
                      <a:pt x="10969" y="28819"/>
                    </a:cubicBezTo>
                    <a:cubicBezTo>
                      <a:pt x="11155" y="29187"/>
                      <a:pt x="11201" y="29278"/>
                      <a:pt x="11126" y="29278"/>
                    </a:cubicBezTo>
                    <a:cubicBezTo>
                      <a:pt x="11101" y="29278"/>
                      <a:pt x="11063" y="29268"/>
                      <a:pt x="11013" y="29255"/>
                    </a:cubicBezTo>
                    <a:cubicBezTo>
                      <a:pt x="10856" y="29215"/>
                      <a:pt x="10360" y="28695"/>
                      <a:pt x="10360" y="28574"/>
                    </a:cubicBezTo>
                    <a:cubicBezTo>
                      <a:pt x="10360" y="28522"/>
                      <a:pt x="10507" y="28462"/>
                      <a:pt x="10712" y="28429"/>
                    </a:cubicBezTo>
                    <a:cubicBezTo>
                      <a:pt x="10712" y="28429"/>
                      <a:pt x="10713" y="28429"/>
                      <a:pt x="10713" y="28429"/>
                    </a:cubicBezTo>
                    <a:close/>
                    <a:moveTo>
                      <a:pt x="11117" y="28501"/>
                    </a:moveTo>
                    <a:cubicBezTo>
                      <a:pt x="11264" y="28501"/>
                      <a:pt x="11343" y="28589"/>
                      <a:pt x="11483" y="28923"/>
                    </a:cubicBezTo>
                    <a:cubicBezTo>
                      <a:pt x="11584" y="29160"/>
                      <a:pt x="11652" y="29358"/>
                      <a:pt x="11639" y="29371"/>
                    </a:cubicBezTo>
                    <a:cubicBezTo>
                      <a:pt x="11624" y="29387"/>
                      <a:pt x="11606" y="29394"/>
                      <a:pt x="11585" y="29394"/>
                    </a:cubicBezTo>
                    <a:cubicBezTo>
                      <a:pt x="11472" y="29394"/>
                      <a:pt x="11278" y="29189"/>
                      <a:pt x="11133" y="28901"/>
                    </a:cubicBezTo>
                    <a:lnTo>
                      <a:pt x="10930" y="28501"/>
                    </a:lnTo>
                    <a:close/>
                    <a:moveTo>
                      <a:pt x="15452" y="27689"/>
                    </a:moveTo>
                    <a:cubicBezTo>
                      <a:pt x="15518" y="27689"/>
                      <a:pt x="15573" y="27717"/>
                      <a:pt x="15571" y="27751"/>
                    </a:cubicBezTo>
                    <a:cubicBezTo>
                      <a:pt x="15569" y="27784"/>
                      <a:pt x="15518" y="27900"/>
                      <a:pt x="15460" y="28006"/>
                    </a:cubicBezTo>
                    <a:cubicBezTo>
                      <a:pt x="15368" y="28175"/>
                      <a:pt x="15381" y="28271"/>
                      <a:pt x="15562" y="28727"/>
                    </a:cubicBezTo>
                    <a:cubicBezTo>
                      <a:pt x="15665" y="28989"/>
                      <a:pt x="15763" y="29182"/>
                      <a:pt x="15789" y="29182"/>
                    </a:cubicBezTo>
                    <a:cubicBezTo>
                      <a:pt x="15792" y="29182"/>
                      <a:pt x="15793" y="29181"/>
                      <a:pt x="15795" y="29177"/>
                    </a:cubicBezTo>
                    <a:cubicBezTo>
                      <a:pt x="15808" y="29137"/>
                      <a:pt x="15732" y="28901"/>
                      <a:pt x="15625" y="28656"/>
                    </a:cubicBezTo>
                    <a:cubicBezTo>
                      <a:pt x="15447" y="28248"/>
                      <a:pt x="15439" y="28188"/>
                      <a:pt x="15547" y="27987"/>
                    </a:cubicBezTo>
                    <a:cubicBezTo>
                      <a:pt x="15653" y="27791"/>
                      <a:pt x="15709" y="27767"/>
                      <a:pt x="16109" y="27767"/>
                    </a:cubicBezTo>
                    <a:cubicBezTo>
                      <a:pt x="16354" y="27767"/>
                      <a:pt x="16551" y="27787"/>
                      <a:pt x="16551" y="27812"/>
                    </a:cubicBezTo>
                    <a:cubicBezTo>
                      <a:pt x="16551" y="27836"/>
                      <a:pt x="16477" y="28007"/>
                      <a:pt x="16384" y="28187"/>
                    </a:cubicBezTo>
                    <a:cubicBezTo>
                      <a:pt x="16295" y="28366"/>
                      <a:pt x="16233" y="28534"/>
                      <a:pt x="16249" y="28553"/>
                    </a:cubicBezTo>
                    <a:cubicBezTo>
                      <a:pt x="16250" y="28554"/>
                      <a:pt x="16252" y="28555"/>
                      <a:pt x="16253" y="28555"/>
                    </a:cubicBezTo>
                    <a:cubicBezTo>
                      <a:pt x="16280" y="28555"/>
                      <a:pt x="16377" y="28399"/>
                      <a:pt x="16478" y="28199"/>
                    </a:cubicBezTo>
                    <a:cubicBezTo>
                      <a:pt x="16620" y="27915"/>
                      <a:pt x="16613" y="27824"/>
                      <a:pt x="17005" y="27824"/>
                    </a:cubicBezTo>
                    <a:cubicBezTo>
                      <a:pt x="17223" y="27824"/>
                      <a:pt x="17564" y="27852"/>
                      <a:pt x="18123" y="27891"/>
                    </a:cubicBezTo>
                    <a:lnTo>
                      <a:pt x="18922" y="27946"/>
                    </a:lnTo>
                    <a:lnTo>
                      <a:pt x="18723" y="28207"/>
                    </a:lnTo>
                    <a:cubicBezTo>
                      <a:pt x="18611" y="28354"/>
                      <a:pt x="18511" y="28533"/>
                      <a:pt x="18496" y="28618"/>
                    </a:cubicBezTo>
                    <a:cubicBezTo>
                      <a:pt x="18476" y="28723"/>
                      <a:pt x="18297" y="28827"/>
                      <a:pt x="17897" y="28962"/>
                    </a:cubicBezTo>
                    <a:cubicBezTo>
                      <a:pt x="17327" y="29155"/>
                      <a:pt x="15890" y="29477"/>
                      <a:pt x="15601" y="29477"/>
                    </a:cubicBezTo>
                    <a:cubicBezTo>
                      <a:pt x="15601" y="29477"/>
                      <a:pt x="15600" y="29477"/>
                      <a:pt x="15600" y="29477"/>
                    </a:cubicBezTo>
                    <a:cubicBezTo>
                      <a:pt x="15447" y="29477"/>
                      <a:pt x="14923" y="28713"/>
                      <a:pt x="14923" y="28494"/>
                    </a:cubicBezTo>
                    <a:cubicBezTo>
                      <a:pt x="14923" y="28307"/>
                      <a:pt x="15328" y="27689"/>
                      <a:pt x="15452" y="27689"/>
                    </a:cubicBezTo>
                    <a:close/>
                    <a:moveTo>
                      <a:pt x="14793" y="28585"/>
                    </a:moveTo>
                    <a:cubicBezTo>
                      <a:pt x="14806" y="28585"/>
                      <a:pt x="14932" y="28768"/>
                      <a:pt x="15074" y="28996"/>
                    </a:cubicBezTo>
                    <a:cubicBezTo>
                      <a:pt x="15217" y="29224"/>
                      <a:pt x="15331" y="29422"/>
                      <a:pt x="15331" y="29441"/>
                    </a:cubicBezTo>
                    <a:cubicBezTo>
                      <a:pt x="15331" y="29474"/>
                      <a:pt x="15312" y="29489"/>
                      <a:pt x="15281" y="29489"/>
                    </a:cubicBezTo>
                    <a:cubicBezTo>
                      <a:pt x="15196" y="29489"/>
                      <a:pt x="15016" y="29377"/>
                      <a:pt x="14849" y="29204"/>
                    </a:cubicBezTo>
                    <a:cubicBezTo>
                      <a:pt x="14619" y="28966"/>
                      <a:pt x="14595" y="28901"/>
                      <a:pt x="14675" y="28755"/>
                    </a:cubicBezTo>
                    <a:cubicBezTo>
                      <a:pt x="14729" y="28656"/>
                      <a:pt x="14778" y="28585"/>
                      <a:pt x="14793" y="28585"/>
                    </a:cubicBezTo>
                    <a:close/>
                    <a:moveTo>
                      <a:pt x="11542" y="28595"/>
                    </a:moveTo>
                    <a:cubicBezTo>
                      <a:pt x="11587" y="28595"/>
                      <a:pt x="11661" y="28624"/>
                      <a:pt x="11770" y="28673"/>
                    </a:cubicBezTo>
                    <a:cubicBezTo>
                      <a:pt x="11878" y="28723"/>
                      <a:pt x="12045" y="28906"/>
                      <a:pt x="12149" y="29084"/>
                    </a:cubicBezTo>
                    <a:cubicBezTo>
                      <a:pt x="12244" y="29251"/>
                      <a:pt x="12336" y="29372"/>
                      <a:pt x="12367" y="29372"/>
                    </a:cubicBezTo>
                    <a:cubicBezTo>
                      <a:pt x="12369" y="29372"/>
                      <a:pt x="12371" y="29371"/>
                      <a:pt x="12373" y="29370"/>
                    </a:cubicBezTo>
                    <a:cubicBezTo>
                      <a:pt x="12397" y="29350"/>
                      <a:pt x="12351" y="29240"/>
                      <a:pt x="12271" y="29117"/>
                    </a:cubicBezTo>
                    <a:lnTo>
                      <a:pt x="12129" y="28902"/>
                    </a:lnTo>
                    <a:lnTo>
                      <a:pt x="12129" y="28902"/>
                    </a:lnTo>
                    <a:lnTo>
                      <a:pt x="12337" y="28996"/>
                    </a:lnTo>
                    <a:cubicBezTo>
                      <a:pt x="12450" y="29048"/>
                      <a:pt x="12585" y="29181"/>
                      <a:pt x="12635" y="29294"/>
                    </a:cubicBezTo>
                    <a:cubicBezTo>
                      <a:pt x="12716" y="29471"/>
                      <a:pt x="12741" y="29541"/>
                      <a:pt x="12697" y="29541"/>
                    </a:cubicBezTo>
                    <a:cubicBezTo>
                      <a:pt x="12675" y="29541"/>
                      <a:pt x="12635" y="29522"/>
                      <a:pt x="12575" y="29490"/>
                    </a:cubicBezTo>
                    <a:cubicBezTo>
                      <a:pt x="12517" y="29460"/>
                      <a:pt x="12452" y="29442"/>
                      <a:pt x="12410" y="29442"/>
                    </a:cubicBezTo>
                    <a:cubicBezTo>
                      <a:pt x="12392" y="29442"/>
                      <a:pt x="12379" y="29445"/>
                      <a:pt x="12371" y="29452"/>
                    </a:cubicBezTo>
                    <a:cubicBezTo>
                      <a:pt x="12359" y="29464"/>
                      <a:pt x="12318" y="29470"/>
                      <a:pt x="12263" y="29470"/>
                    </a:cubicBezTo>
                    <a:cubicBezTo>
                      <a:pt x="12202" y="29470"/>
                      <a:pt x="12123" y="29462"/>
                      <a:pt x="12042" y="29448"/>
                    </a:cubicBezTo>
                    <a:cubicBezTo>
                      <a:pt x="11802" y="29405"/>
                      <a:pt x="11740" y="29342"/>
                      <a:pt x="11596" y="28990"/>
                    </a:cubicBezTo>
                    <a:cubicBezTo>
                      <a:pt x="11480" y="28708"/>
                      <a:pt x="11452" y="28595"/>
                      <a:pt x="11542" y="28595"/>
                    </a:cubicBezTo>
                    <a:close/>
                    <a:moveTo>
                      <a:pt x="12818" y="29237"/>
                    </a:moveTo>
                    <a:cubicBezTo>
                      <a:pt x="12869" y="29237"/>
                      <a:pt x="12955" y="29269"/>
                      <a:pt x="13073" y="29334"/>
                    </a:cubicBezTo>
                    <a:cubicBezTo>
                      <a:pt x="13156" y="29379"/>
                      <a:pt x="13343" y="29410"/>
                      <a:pt x="13511" y="29410"/>
                    </a:cubicBezTo>
                    <a:cubicBezTo>
                      <a:pt x="13541" y="29410"/>
                      <a:pt x="13570" y="29409"/>
                      <a:pt x="13598" y="29407"/>
                    </a:cubicBezTo>
                    <a:cubicBezTo>
                      <a:pt x="13633" y="29405"/>
                      <a:pt x="13667" y="29404"/>
                      <a:pt x="13699" y="29404"/>
                    </a:cubicBezTo>
                    <a:cubicBezTo>
                      <a:pt x="13843" y="29404"/>
                      <a:pt x="13944" y="29430"/>
                      <a:pt x="13944" y="29469"/>
                    </a:cubicBezTo>
                    <a:cubicBezTo>
                      <a:pt x="13944" y="29520"/>
                      <a:pt x="13740" y="29551"/>
                      <a:pt x="13434" y="29551"/>
                    </a:cubicBezTo>
                    <a:cubicBezTo>
                      <a:pt x="13428" y="29551"/>
                      <a:pt x="13421" y="29551"/>
                      <a:pt x="13414" y="29551"/>
                    </a:cubicBezTo>
                    <a:cubicBezTo>
                      <a:pt x="12982" y="29547"/>
                      <a:pt x="12869" y="29517"/>
                      <a:pt x="12801" y="29391"/>
                    </a:cubicBezTo>
                    <a:cubicBezTo>
                      <a:pt x="12746" y="29289"/>
                      <a:pt x="12754" y="29237"/>
                      <a:pt x="12818" y="29237"/>
                    </a:cubicBezTo>
                    <a:close/>
                    <a:moveTo>
                      <a:pt x="14494" y="29488"/>
                    </a:moveTo>
                    <a:cubicBezTo>
                      <a:pt x="14559" y="29488"/>
                      <a:pt x="14595" y="29505"/>
                      <a:pt x="14572" y="29529"/>
                    </a:cubicBezTo>
                    <a:cubicBezTo>
                      <a:pt x="14558" y="29544"/>
                      <a:pt x="14529" y="29551"/>
                      <a:pt x="14497" y="29551"/>
                    </a:cubicBezTo>
                    <a:cubicBezTo>
                      <a:pt x="14471" y="29551"/>
                      <a:pt x="14444" y="29547"/>
                      <a:pt x="14419" y="29537"/>
                    </a:cubicBezTo>
                    <a:cubicBezTo>
                      <a:pt x="14352" y="29512"/>
                      <a:pt x="14370" y="29493"/>
                      <a:pt x="14467" y="29489"/>
                    </a:cubicBezTo>
                    <a:cubicBezTo>
                      <a:pt x="14476" y="29488"/>
                      <a:pt x="14485" y="29488"/>
                      <a:pt x="14494" y="29488"/>
                    </a:cubicBezTo>
                    <a:close/>
                    <a:moveTo>
                      <a:pt x="4198" y="28665"/>
                    </a:moveTo>
                    <a:cubicBezTo>
                      <a:pt x="4471" y="28665"/>
                      <a:pt x="4670" y="28756"/>
                      <a:pt x="5297" y="29169"/>
                    </a:cubicBezTo>
                    <a:lnTo>
                      <a:pt x="6064" y="29675"/>
                    </a:lnTo>
                    <a:lnTo>
                      <a:pt x="5261" y="29822"/>
                    </a:lnTo>
                    <a:cubicBezTo>
                      <a:pt x="4894" y="29889"/>
                      <a:pt x="4655" y="29920"/>
                      <a:pt x="4491" y="29920"/>
                    </a:cubicBezTo>
                    <a:cubicBezTo>
                      <a:pt x="4388" y="29920"/>
                      <a:pt x="4316" y="29908"/>
                      <a:pt x="4260" y="29883"/>
                    </a:cubicBezTo>
                    <a:cubicBezTo>
                      <a:pt x="3974" y="29758"/>
                      <a:pt x="4154" y="29636"/>
                      <a:pt x="4650" y="29617"/>
                    </a:cubicBezTo>
                    <a:cubicBezTo>
                      <a:pt x="4878" y="29609"/>
                      <a:pt x="5066" y="29576"/>
                      <a:pt x="5066" y="29541"/>
                    </a:cubicBezTo>
                    <a:cubicBezTo>
                      <a:pt x="5066" y="29508"/>
                      <a:pt x="5169" y="29476"/>
                      <a:pt x="5291" y="29472"/>
                    </a:cubicBezTo>
                    <a:cubicBezTo>
                      <a:pt x="5412" y="29469"/>
                      <a:pt x="5471" y="29448"/>
                      <a:pt x="5418" y="29428"/>
                    </a:cubicBezTo>
                    <a:cubicBezTo>
                      <a:pt x="5409" y="29424"/>
                      <a:pt x="5391" y="29422"/>
                      <a:pt x="5365" y="29422"/>
                    </a:cubicBezTo>
                    <a:cubicBezTo>
                      <a:pt x="5241" y="29422"/>
                      <a:pt x="4937" y="29461"/>
                      <a:pt x="4612" y="29522"/>
                    </a:cubicBezTo>
                    <a:cubicBezTo>
                      <a:pt x="4309" y="29579"/>
                      <a:pt x="4090" y="29604"/>
                      <a:pt x="3958" y="29604"/>
                    </a:cubicBezTo>
                    <a:cubicBezTo>
                      <a:pt x="3662" y="29604"/>
                      <a:pt x="3812" y="29475"/>
                      <a:pt x="4450" y="29282"/>
                    </a:cubicBezTo>
                    <a:cubicBezTo>
                      <a:pt x="4710" y="29203"/>
                      <a:pt x="4908" y="29127"/>
                      <a:pt x="4890" y="29109"/>
                    </a:cubicBezTo>
                    <a:cubicBezTo>
                      <a:pt x="4888" y="29108"/>
                      <a:pt x="4883" y="29107"/>
                      <a:pt x="4877" y="29107"/>
                    </a:cubicBezTo>
                    <a:cubicBezTo>
                      <a:pt x="4818" y="29107"/>
                      <a:pt x="4587" y="29162"/>
                      <a:pt x="4332" y="29240"/>
                    </a:cubicBezTo>
                    <a:cubicBezTo>
                      <a:pt x="4078" y="29317"/>
                      <a:pt x="3945" y="29354"/>
                      <a:pt x="3861" y="29354"/>
                    </a:cubicBezTo>
                    <a:cubicBezTo>
                      <a:pt x="3784" y="29354"/>
                      <a:pt x="3749" y="29322"/>
                      <a:pt x="3702" y="29260"/>
                    </a:cubicBezTo>
                    <a:cubicBezTo>
                      <a:pt x="3467" y="28943"/>
                      <a:pt x="3700" y="28665"/>
                      <a:pt x="4198" y="28665"/>
                    </a:cubicBezTo>
                    <a:close/>
                    <a:moveTo>
                      <a:pt x="10237" y="29842"/>
                    </a:moveTo>
                    <a:cubicBezTo>
                      <a:pt x="10242" y="29842"/>
                      <a:pt x="10248" y="29850"/>
                      <a:pt x="10255" y="29866"/>
                    </a:cubicBezTo>
                    <a:cubicBezTo>
                      <a:pt x="10279" y="29924"/>
                      <a:pt x="10279" y="30013"/>
                      <a:pt x="10255" y="30071"/>
                    </a:cubicBezTo>
                    <a:cubicBezTo>
                      <a:pt x="10248" y="30087"/>
                      <a:pt x="10242" y="30095"/>
                      <a:pt x="10237" y="30095"/>
                    </a:cubicBezTo>
                    <a:cubicBezTo>
                      <a:pt x="10224" y="30095"/>
                      <a:pt x="10216" y="30049"/>
                      <a:pt x="10216" y="29969"/>
                    </a:cubicBezTo>
                    <a:cubicBezTo>
                      <a:pt x="10216" y="29888"/>
                      <a:pt x="10225" y="29842"/>
                      <a:pt x="10237" y="29842"/>
                    </a:cubicBezTo>
                    <a:close/>
                    <a:moveTo>
                      <a:pt x="9100" y="29611"/>
                    </a:moveTo>
                    <a:cubicBezTo>
                      <a:pt x="9105" y="29611"/>
                      <a:pt x="9110" y="29628"/>
                      <a:pt x="9115" y="29663"/>
                    </a:cubicBezTo>
                    <a:cubicBezTo>
                      <a:pt x="9133" y="29785"/>
                      <a:pt x="9133" y="29989"/>
                      <a:pt x="9115" y="30111"/>
                    </a:cubicBezTo>
                    <a:cubicBezTo>
                      <a:pt x="9110" y="30146"/>
                      <a:pt x="9105" y="30162"/>
                      <a:pt x="9100" y="30162"/>
                    </a:cubicBezTo>
                    <a:cubicBezTo>
                      <a:pt x="9089" y="30162"/>
                      <a:pt x="9082" y="30061"/>
                      <a:pt x="9082" y="29886"/>
                    </a:cubicBezTo>
                    <a:cubicBezTo>
                      <a:pt x="9082" y="29713"/>
                      <a:pt x="9089" y="29611"/>
                      <a:pt x="9100" y="29611"/>
                    </a:cubicBezTo>
                    <a:close/>
                    <a:moveTo>
                      <a:pt x="9244" y="29195"/>
                    </a:moveTo>
                    <a:lnTo>
                      <a:pt x="9314" y="29920"/>
                    </a:lnTo>
                    <a:cubicBezTo>
                      <a:pt x="9353" y="30319"/>
                      <a:pt x="9407" y="30667"/>
                      <a:pt x="9436" y="30694"/>
                    </a:cubicBezTo>
                    <a:cubicBezTo>
                      <a:pt x="9437" y="30695"/>
                      <a:pt x="9438" y="30695"/>
                      <a:pt x="9439" y="30695"/>
                    </a:cubicBezTo>
                    <a:cubicBezTo>
                      <a:pt x="9465" y="30695"/>
                      <a:pt x="9467" y="30399"/>
                      <a:pt x="9443" y="30011"/>
                    </a:cubicBezTo>
                    <a:cubicBezTo>
                      <a:pt x="9419" y="29619"/>
                      <a:pt x="9414" y="29423"/>
                      <a:pt x="9429" y="29423"/>
                    </a:cubicBezTo>
                    <a:cubicBezTo>
                      <a:pt x="9445" y="29423"/>
                      <a:pt x="9482" y="29646"/>
                      <a:pt x="9542" y="30092"/>
                    </a:cubicBezTo>
                    <a:lnTo>
                      <a:pt x="9618" y="30662"/>
                    </a:lnTo>
                    <a:lnTo>
                      <a:pt x="9594" y="30011"/>
                    </a:lnTo>
                    <a:cubicBezTo>
                      <a:pt x="9583" y="29705"/>
                      <a:pt x="9591" y="29501"/>
                      <a:pt x="9614" y="29501"/>
                    </a:cubicBezTo>
                    <a:cubicBezTo>
                      <a:pt x="9618" y="29501"/>
                      <a:pt x="9623" y="29508"/>
                      <a:pt x="9627" y="29521"/>
                    </a:cubicBezTo>
                    <a:cubicBezTo>
                      <a:pt x="9655" y="29602"/>
                      <a:pt x="9670" y="29642"/>
                      <a:pt x="9682" y="29642"/>
                    </a:cubicBezTo>
                    <a:cubicBezTo>
                      <a:pt x="9694" y="29642"/>
                      <a:pt x="9704" y="29602"/>
                      <a:pt x="9725" y="29521"/>
                    </a:cubicBezTo>
                    <a:cubicBezTo>
                      <a:pt x="9728" y="29509"/>
                      <a:pt x="9731" y="29503"/>
                      <a:pt x="9733" y="29503"/>
                    </a:cubicBezTo>
                    <a:cubicBezTo>
                      <a:pt x="9747" y="29503"/>
                      <a:pt x="9745" y="29739"/>
                      <a:pt x="9725" y="30091"/>
                    </a:cubicBezTo>
                    <a:cubicBezTo>
                      <a:pt x="9702" y="30499"/>
                      <a:pt x="9672" y="30838"/>
                      <a:pt x="9655" y="30856"/>
                    </a:cubicBezTo>
                    <a:cubicBezTo>
                      <a:pt x="9653" y="30858"/>
                      <a:pt x="9647" y="30859"/>
                      <a:pt x="9637" y="30859"/>
                    </a:cubicBezTo>
                    <a:cubicBezTo>
                      <a:pt x="9576" y="30859"/>
                      <a:pt x="9370" y="30811"/>
                      <a:pt x="9139" y="30742"/>
                    </a:cubicBezTo>
                    <a:cubicBezTo>
                      <a:pt x="8611" y="30586"/>
                      <a:pt x="8614" y="30595"/>
                      <a:pt x="8854" y="30017"/>
                    </a:cubicBezTo>
                    <a:lnTo>
                      <a:pt x="8960" y="29764"/>
                    </a:lnTo>
                    <a:lnTo>
                      <a:pt x="8987" y="30051"/>
                    </a:lnTo>
                    <a:cubicBezTo>
                      <a:pt x="9005" y="30244"/>
                      <a:pt x="9039" y="30333"/>
                      <a:pt x="9074" y="30333"/>
                    </a:cubicBezTo>
                    <a:cubicBezTo>
                      <a:pt x="9129" y="30333"/>
                      <a:pt x="9189" y="30124"/>
                      <a:pt x="9210" y="29764"/>
                    </a:cubicBezTo>
                    <a:lnTo>
                      <a:pt x="9244" y="29195"/>
                    </a:lnTo>
                    <a:close/>
                    <a:moveTo>
                      <a:pt x="9994" y="29889"/>
                    </a:moveTo>
                    <a:cubicBezTo>
                      <a:pt x="9999" y="29889"/>
                      <a:pt x="10005" y="29898"/>
                      <a:pt x="10010" y="29918"/>
                    </a:cubicBezTo>
                    <a:cubicBezTo>
                      <a:pt x="10031" y="30003"/>
                      <a:pt x="10026" y="30273"/>
                      <a:pt x="9998" y="30508"/>
                    </a:cubicBezTo>
                    <a:cubicBezTo>
                      <a:pt x="9970" y="30745"/>
                      <a:pt x="9919" y="30945"/>
                      <a:pt x="9887" y="30945"/>
                    </a:cubicBezTo>
                    <a:cubicBezTo>
                      <a:pt x="9857" y="30945"/>
                      <a:pt x="9827" y="30713"/>
                      <a:pt x="9823" y="30434"/>
                    </a:cubicBezTo>
                    <a:cubicBezTo>
                      <a:pt x="9820" y="30184"/>
                      <a:pt x="9820" y="30069"/>
                      <a:pt x="9831" y="30069"/>
                    </a:cubicBezTo>
                    <a:cubicBezTo>
                      <a:pt x="9839" y="30069"/>
                      <a:pt x="9852" y="30133"/>
                      <a:pt x="9872" y="30253"/>
                    </a:cubicBezTo>
                    <a:lnTo>
                      <a:pt x="9930" y="30579"/>
                    </a:lnTo>
                    <a:lnTo>
                      <a:pt x="9950" y="30171"/>
                    </a:lnTo>
                    <a:cubicBezTo>
                      <a:pt x="9958" y="29995"/>
                      <a:pt x="9976" y="29889"/>
                      <a:pt x="9994" y="29889"/>
                    </a:cubicBezTo>
                    <a:close/>
                    <a:moveTo>
                      <a:pt x="17645" y="2265"/>
                    </a:moveTo>
                    <a:lnTo>
                      <a:pt x="17894" y="2322"/>
                    </a:lnTo>
                    <a:cubicBezTo>
                      <a:pt x="18033" y="2353"/>
                      <a:pt x="18469" y="2503"/>
                      <a:pt x="18876" y="2658"/>
                    </a:cubicBezTo>
                    <a:cubicBezTo>
                      <a:pt x="22814" y="4158"/>
                      <a:pt x="25929" y="7274"/>
                      <a:pt x="27537" y="11323"/>
                    </a:cubicBezTo>
                    <a:cubicBezTo>
                      <a:pt x="29149" y="15380"/>
                      <a:pt x="28707" y="20401"/>
                      <a:pt x="26397" y="24259"/>
                    </a:cubicBezTo>
                    <a:cubicBezTo>
                      <a:pt x="24239" y="27863"/>
                      <a:pt x="20658" y="30366"/>
                      <a:pt x="16471" y="31201"/>
                    </a:cubicBezTo>
                    <a:cubicBezTo>
                      <a:pt x="15662" y="31361"/>
                      <a:pt x="15292" y="31387"/>
                      <a:pt x="13742" y="31387"/>
                    </a:cubicBezTo>
                    <a:cubicBezTo>
                      <a:pt x="12366" y="31387"/>
                      <a:pt x="11771" y="31353"/>
                      <a:pt x="11176" y="31243"/>
                    </a:cubicBezTo>
                    <a:cubicBezTo>
                      <a:pt x="10753" y="31166"/>
                      <a:pt x="10395" y="31092"/>
                      <a:pt x="10386" y="31082"/>
                    </a:cubicBezTo>
                    <a:cubicBezTo>
                      <a:pt x="10378" y="31068"/>
                      <a:pt x="10467" y="30758"/>
                      <a:pt x="10589" y="30384"/>
                    </a:cubicBezTo>
                    <a:cubicBezTo>
                      <a:pt x="10761" y="29852"/>
                      <a:pt x="10798" y="29739"/>
                      <a:pt x="10926" y="29739"/>
                    </a:cubicBezTo>
                    <a:cubicBezTo>
                      <a:pt x="10961" y="29739"/>
                      <a:pt x="11002" y="29747"/>
                      <a:pt x="11054" y="29758"/>
                    </a:cubicBezTo>
                    <a:cubicBezTo>
                      <a:pt x="11989" y="29953"/>
                      <a:pt x="12704" y="30031"/>
                      <a:pt x="13670" y="30031"/>
                    </a:cubicBezTo>
                    <a:cubicBezTo>
                      <a:pt x="13884" y="30031"/>
                      <a:pt x="14110" y="30027"/>
                      <a:pt x="14353" y="30020"/>
                    </a:cubicBezTo>
                    <a:cubicBezTo>
                      <a:pt x="16431" y="29958"/>
                      <a:pt x="17897" y="29609"/>
                      <a:pt x="19714" y="28743"/>
                    </a:cubicBezTo>
                    <a:cubicBezTo>
                      <a:pt x="21205" y="28034"/>
                      <a:pt x="22981" y="26730"/>
                      <a:pt x="23811" y="25739"/>
                    </a:cubicBezTo>
                    <a:cubicBezTo>
                      <a:pt x="24044" y="25463"/>
                      <a:pt x="24251" y="25243"/>
                      <a:pt x="24281" y="25243"/>
                    </a:cubicBezTo>
                    <a:cubicBezTo>
                      <a:pt x="24310" y="25243"/>
                      <a:pt x="24372" y="25175"/>
                      <a:pt x="24414" y="25092"/>
                    </a:cubicBezTo>
                    <a:cubicBezTo>
                      <a:pt x="24460" y="25009"/>
                      <a:pt x="24755" y="24560"/>
                      <a:pt x="25075" y="24087"/>
                    </a:cubicBezTo>
                    <a:cubicBezTo>
                      <a:pt x="26848" y="21462"/>
                      <a:pt x="27657" y="18255"/>
                      <a:pt x="27312" y="15224"/>
                    </a:cubicBezTo>
                    <a:cubicBezTo>
                      <a:pt x="27105" y="13408"/>
                      <a:pt x="26745" y="12193"/>
                      <a:pt x="25924" y="10541"/>
                    </a:cubicBezTo>
                    <a:cubicBezTo>
                      <a:pt x="24987" y="8650"/>
                      <a:pt x="23605" y="7009"/>
                      <a:pt x="21851" y="5696"/>
                    </a:cubicBezTo>
                    <a:cubicBezTo>
                      <a:pt x="20948" y="5021"/>
                      <a:pt x="19293" y="4167"/>
                      <a:pt x="18160" y="3793"/>
                    </a:cubicBezTo>
                    <a:cubicBezTo>
                      <a:pt x="17720" y="3647"/>
                      <a:pt x="17361" y="3494"/>
                      <a:pt x="17361" y="3449"/>
                    </a:cubicBezTo>
                    <a:cubicBezTo>
                      <a:pt x="17361" y="3408"/>
                      <a:pt x="17426" y="3120"/>
                      <a:pt x="17504" y="2820"/>
                    </a:cubicBezTo>
                    <a:lnTo>
                      <a:pt x="17645" y="2265"/>
                    </a:lnTo>
                    <a:close/>
                    <a:moveTo>
                      <a:pt x="15376" y="271"/>
                    </a:moveTo>
                    <a:cubicBezTo>
                      <a:pt x="15405" y="271"/>
                      <a:pt x="15430" y="274"/>
                      <a:pt x="15452" y="279"/>
                    </a:cubicBezTo>
                    <a:cubicBezTo>
                      <a:pt x="15541" y="300"/>
                      <a:pt x="15696" y="318"/>
                      <a:pt x="15795" y="318"/>
                    </a:cubicBezTo>
                    <a:cubicBezTo>
                      <a:pt x="15895" y="318"/>
                      <a:pt x="16202" y="503"/>
                      <a:pt x="16486" y="738"/>
                    </a:cubicBezTo>
                    <a:lnTo>
                      <a:pt x="16999" y="1156"/>
                    </a:lnTo>
                    <a:lnTo>
                      <a:pt x="16592" y="728"/>
                    </a:lnTo>
                    <a:cubicBezTo>
                      <a:pt x="16286" y="407"/>
                      <a:pt x="16212" y="329"/>
                      <a:pt x="16300" y="329"/>
                    </a:cubicBezTo>
                    <a:cubicBezTo>
                      <a:pt x="16327" y="329"/>
                      <a:pt x="16372" y="336"/>
                      <a:pt x="16430" y="347"/>
                    </a:cubicBezTo>
                    <a:cubicBezTo>
                      <a:pt x="17603" y="565"/>
                      <a:pt x="17578" y="554"/>
                      <a:pt x="18182" y="1112"/>
                    </a:cubicBezTo>
                    <a:cubicBezTo>
                      <a:pt x="18485" y="1393"/>
                      <a:pt x="18752" y="1611"/>
                      <a:pt x="18790" y="1611"/>
                    </a:cubicBezTo>
                    <a:cubicBezTo>
                      <a:pt x="18792" y="1611"/>
                      <a:pt x="18793" y="1610"/>
                      <a:pt x="18794" y="1609"/>
                    </a:cubicBezTo>
                    <a:cubicBezTo>
                      <a:pt x="18811" y="1589"/>
                      <a:pt x="18607" y="1379"/>
                      <a:pt x="18337" y="1141"/>
                    </a:cubicBezTo>
                    <a:cubicBezTo>
                      <a:pt x="18068" y="905"/>
                      <a:pt x="17862" y="693"/>
                      <a:pt x="17881" y="673"/>
                    </a:cubicBezTo>
                    <a:cubicBezTo>
                      <a:pt x="17882" y="672"/>
                      <a:pt x="17887" y="671"/>
                      <a:pt x="17894" y="671"/>
                    </a:cubicBezTo>
                    <a:cubicBezTo>
                      <a:pt x="17965" y="671"/>
                      <a:pt x="18300" y="759"/>
                      <a:pt x="18691" y="886"/>
                    </a:cubicBezTo>
                    <a:lnTo>
                      <a:pt x="19471" y="1135"/>
                    </a:lnTo>
                    <a:lnTo>
                      <a:pt x="19907" y="1744"/>
                    </a:lnTo>
                    <a:cubicBezTo>
                      <a:pt x="20146" y="2079"/>
                      <a:pt x="20369" y="2357"/>
                      <a:pt x="20403" y="2357"/>
                    </a:cubicBezTo>
                    <a:cubicBezTo>
                      <a:pt x="20436" y="2357"/>
                      <a:pt x="20284" y="2112"/>
                      <a:pt x="20062" y="1810"/>
                    </a:cubicBezTo>
                    <a:cubicBezTo>
                      <a:pt x="19840" y="1509"/>
                      <a:pt x="19670" y="1252"/>
                      <a:pt x="19683" y="1235"/>
                    </a:cubicBezTo>
                    <a:cubicBezTo>
                      <a:pt x="19684" y="1234"/>
                      <a:pt x="19686" y="1234"/>
                      <a:pt x="19689" y="1234"/>
                    </a:cubicBezTo>
                    <a:cubicBezTo>
                      <a:pt x="19732" y="1234"/>
                      <a:pt x="19996" y="1335"/>
                      <a:pt x="20309" y="1470"/>
                    </a:cubicBezTo>
                    <a:cubicBezTo>
                      <a:pt x="20891" y="1727"/>
                      <a:pt x="20934" y="1763"/>
                      <a:pt x="21503" y="2545"/>
                    </a:cubicBezTo>
                    <a:cubicBezTo>
                      <a:pt x="21811" y="2969"/>
                      <a:pt x="22064" y="3286"/>
                      <a:pt x="22091" y="3286"/>
                    </a:cubicBezTo>
                    <a:cubicBezTo>
                      <a:pt x="22092" y="3286"/>
                      <a:pt x="22093" y="3284"/>
                      <a:pt x="22093" y="3282"/>
                    </a:cubicBezTo>
                    <a:cubicBezTo>
                      <a:pt x="22093" y="3242"/>
                      <a:pt x="21878" y="2917"/>
                      <a:pt x="21612" y="2557"/>
                    </a:cubicBezTo>
                    <a:cubicBezTo>
                      <a:pt x="21348" y="2199"/>
                      <a:pt x="21142" y="1896"/>
                      <a:pt x="21156" y="1882"/>
                    </a:cubicBezTo>
                    <a:cubicBezTo>
                      <a:pt x="21156" y="1881"/>
                      <a:pt x="21158" y="1881"/>
                      <a:pt x="21160" y="1881"/>
                    </a:cubicBezTo>
                    <a:cubicBezTo>
                      <a:pt x="21194" y="1881"/>
                      <a:pt x="21391" y="1977"/>
                      <a:pt x="21620" y="2105"/>
                    </a:cubicBezTo>
                    <a:cubicBezTo>
                      <a:pt x="21924" y="2278"/>
                      <a:pt x="22177" y="2513"/>
                      <a:pt x="22439" y="2872"/>
                    </a:cubicBezTo>
                    <a:cubicBezTo>
                      <a:pt x="22648" y="3158"/>
                      <a:pt x="22883" y="3440"/>
                      <a:pt x="22963" y="3502"/>
                    </a:cubicBezTo>
                    <a:cubicBezTo>
                      <a:pt x="23012" y="3539"/>
                      <a:pt x="23044" y="3560"/>
                      <a:pt x="23055" y="3560"/>
                    </a:cubicBezTo>
                    <a:cubicBezTo>
                      <a:pt x="23085" y="3560"/>
                      <a:pt x="22967" y="3408"/>
                      <a:pt x="22626" y="2981"/>
                    </a:cubicBezTo>
                    <a:cubicBezTo>
                      <a:pt x="22458" y="2770"/>
                      <a:pt x="22332" y="2574"/>
                      <a:pt x="22354" y="2553"/>
                    </a:cubicBezTo>
                    <a:cubicBezTo>
                      <a:pt x="22356" y="2552"/>
                      <a:pt x="22359" y="2551"/>
                      <a:pt x="22363" y="2551"/>
                    </a:cubicBezTo>
                    <a:cubicBezTo>
                      <a:pt x="22406" y="2551"/>
                      <a:pt x="22562" y="2638"/>
                      <a:pt x="22733" y="2761"/>
                    </a:cubicBezTo>
                    <a:cubicBezTo>
                      <a:pt x="22953" y="2920"/>
                      <a:pt x="23204" y="3234"/>
                      <a:pt x="23450" y="3657"/>
                    </a:cubicBezTo>
                    <a:cubicBezTo>
                      <a:pt x="23652" y="4003"/>
                      <a:pt x="23833" y="4273"/>
                      <a:pt x="23863" y="4273"/>
                    </a:cubicBezTo>
                    <a:cubicBezTo>
                      <a:pt x="23864" y="4273"/>
                      <a:pt x="23865" y="4272"/>
                      <a:pt x="23866" y="4272"/>
                    </a:cubicBezTo>
                    <a:cubicBezTo>
                      <a:pt x="23886" y="4252"/>
                      <a:pt x="23766" y="4008"/>
                      <a:pt x="23597" y="3722"/>
                    </a:cubicBezTo>
                    <a:cubicBezTo>
                      <a:pt x="23426" y="3436"/>
                      <a:pt x="23272" y="3174"/>
                      <a:pt x="23251" y="3132"/>
                    </a:cubicBezTo>
                    <a:cubicBezTo>
                      <a:pt x="23246" y="3123"/>
                      <a:pt x="23247" y="3119"/>
                      <a:pt x="23254" y="3119"/>
                    </a:cubicBezTo>
                    <a:cubicBezTo>
                      <a:pt x="23277" y="3119"/>
                      <a:pt x="23371" y="3180"/>
                      <a:pt x="23498" y="3280"/>
                    </a:cubicBezTo>
                    <a:cubicBezTo>
                      <a:pt x="23711" y="3443"/>
                      <a:pt x="23881" y="3710"/>
                      <a:pt x="24139" y="4281"/>
                    </a:cubicBezTo>
                    <a:cubicBezTo>
                      <a:pt x="24320" y="4684"/>
                      <a:pt x="24479" y="4982"/>
                      <a:pt x="24513" y="4982"/>
                    </a:cubicBezTo>
                    <a:cubicBezTo>
                      <a:pt x="24516" y="4982"/>
                      <a:pt x="24517" y="4981"/>
                      <a:pt x="24519" y="4978"/>
                    </a:cubicBezTo>
                    <a:cubicBezTo>
                      <a:pt x="24535" y="4932"/>
                      <a:pt x="24416" y="4635"/>
                      <a:pt x="24254" y="4309"/>
                    </a:cubicBezTo>
                    <a:cubicBezTo>
                      <a:pt x="24092" y="3983"/>
                      <a:pt x="23974" y="3707"/>
                      <a:pt x="23993" y="3690"/>
                    </a:cubicBezTo>
                    <a:cubicBezTo>
                      <a:pt x="23994" y="3689"/>
                      <a:pt x="23996" y="3688"/>
                      <a:pt x="23999" y="3688"/>
                    </a:cubicBezTo>
                    <a:cubicBezTo>
                      <a:pt x="24113" y="3688"/>
                      <a:pt x="25525" y="4978"/>
                      <a:pt x="25836" y="5368"/>
                    </a:cubicBezTo>
                    <a:cubicBezTo>
                      <a:pt x="26010" y="5588"/>
                      <a:pt x="26254" y="6037"/>
                      <a:pt x="26380" y="6362"/>
                    </a:cubicBezTo>
                    <a:cubicBezTo>
                      <a:pt x="26506" y="6688"/>
                      <a:pt x="26639" y="6993"/>
                      <a:pt x="26678" y="7038"/>
                    </a:cubicBezTo>
                    <a:cubicBezTo>
                      <a:pt x="26682" y="7043"/>
                      <a:pt x="26685" y="7045"/>
                      <a:pt x="26687" y="7045"/>
                    </a:cubicBezTo>
                    <a:cubicBezTo>
                      <a:pt x="26725" y="7045"/>
                      <a:pt x="26474" y="6299"/>
                      <a:pt x="26337" y="6013"/>
                    </a:cubicBezTo>
                    <a:cubicBezTo>
                      <a:pt x="26309" y="5955"/>
                      <a:pt x="26301" y="5925"/>
                      <a:pt x="26313" y="5925"/>
                    </a:cubicBezTo>
                    <a:cubicBezTo>
                      <a:pt x="26331" y="5925"/>
                      <a:pt x="26391" y="5984"/>
                      <a:pt x="26499" y="6102"/>
                    </a:cubicBezTo>
                    <a:cubicBezTo>
                      <a:pt x="26992" y="6652"/>
                      <a:pt x="27206" y="7040"/>
                      <a:pt x="27356" y="7651"/>
                    </a:cubicBezTo>
                    <a:cubicBezTo>
                      <a:pt x="27438" y="7985"/>
                      <a:pt x="27534" y="8294"/>
                      <a:pt x="27567" y="8334"/>
                    </a:cubicBezTo>
                    <a:cubicBezTo>
                      <a:pt x="27570" y="8338"/>
                      <a:pt x="27573" y="8339"/>
                      <a:pt x="27575" y="8339"/>
                    </a:cubicBezTo>
                    <a:cubicBezTo>
                      <a:pt x="27596" y="8339"/>
                      <a:pt x="27570" y="8153"/>
                      <a:pt x="27510" y="7894"/>
                    </a:cubicBezTo>
                    <a:cubicBezTo>
                      <a:pt x="27446" y="7609"/>
                      <a:pt x="27403" y="7371"/>
                      <a:pt x="27416" y="7358"/>
                    </a:cubicBezTo>
                    <a:cubicBezTo>
                      <a:pt x="27417" y="7357"/>
                      <a:pt x="27418" y="7357"/>
                      <a:pt x="27419" y="7357"/>
                    </a:cubicBezTo>
                    <a:cubicBezTo>
                      <a:pt x="27486" y="7357"/>
                      <a:pt x="28428" y="8952"/>
                      <a:pt x="28651" y="9444"/>
                    </a:cubicBezTo>
                    <a:cubicBezTo>
                      <a:pt x="28961" y="10126"/>
                      <a:pt x="29121" y="10852"/>
                      <a:pt x="29185" y="11847"/>
                    </a:cubicBezTo>
                    <a:lnTo>
                      <a:pt x="29242" y="12743"/>
                    </a:lnTo>
                    <a:lnTo>
                      <a:pt x="29250" y="12052"/>
                    </a:lnTo>
                    <a:cubicBezTo>
                      <a:pt x="29255" y="11669"/>
                      <a:pt x="29227" y="11196"/>
                      <a:pt x="29190" y="10991"/>
                    </a:cubicBezTo>
                    <a:cubicBezTo>
                      <a:pt x="29152" y="10788"/>
                      <a:pt x="29132" y="10614"/>
                      <a:pt x="29145" y="10601"/>
                    </a:cubicBezTo>
                    <a:cubicBezTo>
                      <a:pt x="29146" y="10600"/>
                      <a:pt x="29146" y="10600"/>
                      <a:pt x="29147" y="10600"/>
                    </a:cubicBezTo>
                    <a:cubicBezTo>
                      <a:pt x="29164" y="10600"/>
                      <a:pt x="29263" y="10852"/>
                      <a:pt x="29369" y="11170"/>
                    </a:cubicBezTo>
                    <a:cubicBezTo>
                      <a:pt x="29510" y="11593"/>
                      <a:pt x="29551" y="11836"/>
                      <a:pt x="29506" y="12010"/>
                    </a:cubicBezTo>
                    <a:cubicBezTo>
                      <a:pt x="29425" y="12325"/>
                      <a:pt x="29373" y="14150"/>
                      <a:pt x="29442" y="14150"/>
                    </a:cubicBezTo>
                    <a:cubicBezTo>
                      <a:pt x="29444" y="14150"/>
                      <a:pt x="29447" y="14148"/>
                      <a:pt x="29449" y="14144"/>
                    </a:cubicBezTo>
                    <a:cubicBezTo>
                      <a:pt x="29482" y="14091"/>
                      <a:pt x="29510" y="13623"/>
                      <a:pt x="29510" y="13109"/>
                    </a:cubicBezTo>
                    <a:cubicBezTo>
                      <a:pt x="29510" y="12596"/>
                      <a:pt x="29541" y="12125"/>
                      <a:pt x="29580" y="12066"/>
                    </a:cubicBezTo>
                    <a:cubicBezTo>
                      <a:pt x="29588" y="12054"/>
                      <a:pt x="29597" y="12048"/>
                      <a:pt x="29606" y="12048"/>
                    </a:cubicBezTo>
                    <a:cubicBezTo>
                      <a:pt x="29799" y="12048"/>
                      <a:pt x="30242" y="14684"/>
                      <a:pt x="30243" y="15928"/>
                    </a:cubicBezTo>
                    <a:lnTo>
                      <a:pt x="30245" y="16751"/>
                    </a:lnTo>
                    <a:lnTo>
                      <a:pt x="29838" y="17581"/>
                    </a:lnTo>
                    <a:cubicBezTo>
                      <a:pt x="29559" y="18151"/>
                      <a:pt x="29429" y="18449"/>
                      <a:pt x="29448" y="18449"/>
                    </a:cubicBezTo>
                    <a:cubicBezTo>
                      <a:pt x="29464" y="18449"/>
                      <a:pt x="29594" y="18223"/>
                      <a:pt x="29837" y="17751"/>
                    </a:cubicBezTo>
                    <a:cubicBezTo>
                      <a:pt x="30068" y="17303"/>
                      <a:pt x="30170" y="17124"/>
                      <a:pt x="30212" y="17124"/>
                    </a:cubicBezTo>
                    <a:cubicBezTo>
                      <a:pt x="30232" y="17124"/>
                      <a:pt x="30238" y="17164"/>
                      <a:pt x="30239" y="17235"/>
                    </a:cubicBezTo>
                    <a:cubicBezTo>
                      <a:pt x="30243" y="17403"/>
                      <a:pt x="30059" y="17822"/>
                      <a:pt x="29707" y="18457"/>
                    </a:cubicBezTo>
                    <a:cubicBezTo>
                      <a:pt x="29413" y="18987"/>
                      <a:pt x="29131" y="19468"/>
                      <a:pt x="29083" y="19523"/>
                    </a:cubicBezTo>
                    <a:cubicBezTo>
                      <a:pt x="29034" y="19580"/>
                      <a:pt x="29018" y="19646"/>
                      <a:pt x="29044" y="19670"/>
                    </a:cubicBezTo>
                    <a:cubicBezTo>
                      <a:pt x="29045" y="19671"/>
                      <a:pt x="29046" y="19671"/>
                      <a:pt x="29047" y="19671"/>
                    </a:cubicBezTo>
                    <a:cubicBezTo>
                      <a:pt x="29084" y="19671"/>
                      <a:pt x="29308" y="19325"/>
                      <a:pt x="29560" y="18877"/>
                    </a:cubicBezTo>
                    <a:cubicBezTo>
                      <a:pt x="29821" y="18412"/>
                      <a:pt x="30083" y="17965"/>
                      <a:pt x="30147" y="17875"/>
                    </a:cubicBezTo>
                    <a:cubicBezTo>
                      <a:pt x="30188" y="17817"/>
                      <a:pt x="30213" y="17784"/>
                      <a:pt x="30226" y="17784"/>
                    </a:cubicBezTo>
                    <a:cubicBezTo>
                      <a:pt x="30246" y="17784"/>
                      <a:pt x="30237" y="17861"/>
                      <a:pt x="30208" y="18038"/>
                    </a:cubicBezTo>
                    <a:cubicBezTo>
                      <a:pt x="30178" y="18222"/>
                      <a:pt x="30142" y="18544"/>
                      <a:pt x="30124" y="18771"/>
                    </a:cubicBezTo>
                    <a:cubicBezTo>
                      <a:pt x="30083" y="19326"/>
                      <a:pt x="29779" y="20682"/>
                      <a:pt x="29667" y="20816"/>
                    </a:cubicBezTo>
                    <a:cubicBezTo>
                      <a:pt x="29619" y="20872"/>
                      <a:pt x="29600" y="20958"/>
                      <a:pt x="29627" y="20998"/>
                    </a:cubicBezTo>
                    <a:cubicBezTo>
                      <a:pt x="29654" y="21040"/>
                      <a:pt x="29620" y="21230"/>
                      <a:pt x="29549" y="21426"/>
                    </a:cubicBezTo>
                    <a:cubicBezTo>
                      <a:pt x="29445" y="21720"/>
                      <a:pt x="29187" y="22094"/>
                      <a:pt x="28344" y="23177"/>
                    </a:cubicBezTo>
                    <a:cubicBezTo>
                      <a:pt x="28263" y="23283"/>
                      <a:pt x="28212" y="23373"/>
                      <a:pt x="28237" y="23373"/>
                    </a:cubicBezTo>
                    <a:cubicBezTo>
                      <a:pt x="28263" y="23373"/>
                      <a:pt x="28490" y="23116"/>
                      <a:pt x="28747" y="22798"/>
                    </a:cubicBezTo>
                    <a:cubicBezTo>
                      <a:pt x="28994" y="22492"/>
                      <a:pt x="29209" y="22255"/>
                      <a:pt x="29239" y="22255"/>
                    </a:cubicBezTo>
                    <a:cubicBezTo>
                      <a:pt x="29240" y="22255"/>
                      <a:pt x="29241" y="22255"/>
                      <a:pt x="29242" y="22256"/>
                    </a:cubicBezTo>
                    <a:cubicBezTo>
                      <a:pt x="29288" y="22304"/>
                      <a:pt x="29017" y="22917"/>
                      <a:pt x="28878" y="23070"/>
                    </a:cubicBezTo>
                    <a:cubicBezTo>
                      <a:pt x="28812" y="23144"/>
                      <a:pt x="28778" y="23232"/>
                      <a:pt x="28803" y="23258"/>
                    </a:cubicBezTo>
                    <a:cubicBezTo>
                      <a:pt x="28853" y="23307"/>
                      <a:pt x="28593" y="23885"/>
                      <a:pt x="28430" y="24088"/>
                    </a:cubicBezTo>
                    <a:cubicBezTo>
                      <a:pt x="28378" y="24154"/>
                      <a:pt x="28331" y="24243"/>
                      <a:pt x="28323" y="24301"/>
                    </a:cubicBezTo>
                    <a:cubicBezTo>
                      <a:pt x="28286" y="24544"/>
                      <a:pt x="27938" y="24965"/>
                      <a:pt x="27400" y="25419"/>
                    </a:cubicBezTo>
                    <a:cubicBezTo>
                      <a:pt x="27082" y="25686"/>
                      <a:pt x="26821" y="25925"/>
                      <a:pt x="26821" y="25951"/>
                    </a:cubicBezTo>
                    <a:cubicBezTo>
                      <a:pt x="26821" y="25953"/>
                      <a:pt x="26823" y="25954"/>
                      <a:pt x="26826" y="25954"/>
                    </a:cubicBezTo>
                    <a:cubicBezTo>
                      <a:pt x="26851" y="25954"/>
                      <a:pt x="26987" y="25859"/>
                      <a:pt x="27156" y="25723"/>
                    </a:cubicBezTo>
                    <a:cubicBezTo>
                      <a:pt x="27343" y="25570"/>
                      <a:pt x="27567" y="25397"/>
                      <a:pt x="27666" y="25329"/>
                    </a:cubicBezTo>
                    <a:cubicBezTo>
                      <a:pt x="27745" y="25274"/>
                      <a:pt x="27788" y="25244"/>
                      <a:pt x="27799" y="25244"/>
                    </a:cubicBezTo>
                    <a:cubicBezTo>
                      <a:pt x="27812" y="25244"/>
                      <a:pt x="27784" y="25284"/>
                      <a:pt x="27723" y="25369"/>
                    </a:cubicBezTo>
                    <a:cubicBezTo>
                      <a:pt x="27660" y="25457"/>
                      <a:pt x="27511" y="25632"/>
                      <a:pt x="27402" y="25757"/>
                    </a:cubicBezTo>
                    <a:cubicBezTo>
                      <a:pt x="27292" y="25879"/>
                      <a:pt x="27189" y="26035"/>
                      <a:pt x="27181" y="26102"/>
                    </a:cubicBezTo>
                    <a:cubicBezTo>
                      <a:pt x="27147" y="26334"/>
                      <a:pt x="25605" y="28140"/>
                      <a:pt x="25447" y="28140"/>
                    </a:cubicBezTo>
                    <a:cubicBezTo>
                      <a:pt x="25444" y="28140"/>
                      <a:pt x="25442" y="28140"/>
                      <a:pt x="25440" y="28138"/>
                    </a:cubicBezTo>
                    <a:cubicBezTo>
                      <a:pt x="25437" y="28137"/>
                      <a:pt x="25434" y="28136"/>
                      <a:pt x="25430" y="28136"/>
                    </a:cubicBezTo>
                    <a:cubicBezTo>
                      <a:pt x="25383" y="28136"/>
                      <a:pt x="25270" y="28251"/>
                      <a:pt x="25160" y="28407"/>
                    </a:cubicBezTo>
                    <a:cubicBezTo>
                      <a:pt x="24969" y="28685"/>
                      <a:pt x="23928" y="29613"/>
                      <a:pt x="23819" y="29613"/>
                    </a:cubicBezTo>
                    <a:cubicBezTo>
                      <a:pt x="23813" y="29613"/>
                      <a:pt x="23810" y="29610"/>
                      <a:pt x="23810" y="29604"/>
                    </a:cubicBezTo>
                    <a:cubicBezTo>
                      <a:pt x="23810" y="29572"/>
                      <a:pt x="23912" y="29417"/>
                      <a:pt x="24037" y="29255"/>
                    </a:cubicBezTo>
                    <a:cubicBezTo>
                      <a:pt x="24398" y="28790"/>
                      <a:pt x="24642" y="28425"/>
                      <a:pt x="24592" y="28425"/>
                    </a:cubicBezTo>
                    <a:cubicBezTo>
                      <a:pt x="24571" y="28425"/>
                      <a:pt x="24311" y="28750"/>
                      <a:pt x="24012" y="29157"/>
                    </a:cubicBezTo>
                    <a:cubicBezTo>
                      <a:pt x="23514" y="29833"/>
                      <a:pt x="22919" y="30370"/>
                      <a:pt x="22621" y="30413"/>
                    </a:cubicBezTo>
                    <a:cubicBezTo>
                      <a:pt x="22556" y="30421"/>
                      <a:pt x="22426" y="30504"/>
                      <a:pt x="22320" y="30602"/>
                    </a:cubicBezTo>
                    <a:cubicBezTo>
                      <a:pt x="22133" y="30774"/>
                      <a:pt x="21277" y="31276"/>
                      <a:pt x="21172" y="31276"/>
                    </a:cubicBezTo>
                    <a:cubicBezTo>
                      <a:pt x="21135" y="31276"/>
                      <a:pt x="21422" y="30939"/>
                      <a:pt x="21807" y="30521"/>
                    </a:cubicBezTo>
                    <a:cubicBezTo>
                      <a:pt x="22193" y="30105"/>
                      <a:pt x="22506" y="29731"/>
                      <a:pt x="22505" y="29686"/>
                    </a:cubicBezTo>
                    <a:cubicBezTo>
                      <a:pt x="22504" y="29676"/>
                      <a:pt x="22500" y="29671"/>
                      <a:pt x="22492" y="29671"/>
                    </a:cubicBezTo>
                    <a:cubicBezTo>
                      <a:pt x="22462" y="29671"/>
                      <a:pt x="22384" y="29739"/>
                      <a:pt x="22291" y="29849"/>
                    </a:cubicBezTo>
                    <a:cubicBezTo>
                      <a:pt x="21316" y="30981"/>
                      <a:pt x="20820" y="31467"/>
                      <a:pt x="20488" y="31609"/>
                    </a:cubicBezTo>
                    <a:cubicBezTo>
                      <a:pt x="20293" y="31691"/>
                      <a:pt x="20106" y="31762"/>
                      <a:pt x="20078" y="31762"/>
                    </a:cubicBezTo>
                    <a:cubicBezTo>
                      <a:pt x="20048" y="31762"/>
                      <a:pt x="20338" y="31441"/>
                      <a:pt x="20721" y="31050"/>
                    </a:cubicBezTo>
                    <a:cubicBezTo>
                      <a:pt x="21103" y="30659"/>
                      <a:pt x="21486" y="30245"/>
                      <a:pt x="21569" y="30134"/>
                    </a:cubicBezTo>
                    <a:cubicBezTo>
                      <a:pt x="21579" y="30120"/>
                      <a:pt x="21582" y="30113"/>
                      <a:pt x="21580" y="30113"/>
                    </a:cubicBezTo>
                    <a:cubicBezTo>
                      <a:pt x="21560" y="30113"/>
                      <a:pt x="21227" y="30442"/>
                      <a:pt x="20769" y="30920"/>
                    </a:cubicBezTo>
                    <a:cubicBezTo>
                      <a:pt x="19995" y="31725"/>
                      <a:pt x="19747" y="31935"/>
                      <a:pt x="19433" y="32039"/>
                    </a:cubicBezTo>
                    <a:lnTo>
                      <a:pt x="19045" y="32170"/>
                    </a:lnTo>
                    <a:lnTo>
                      <a:pt x="19780" y="31416"/>
                    </a:lnTo>
                    <a:cubicBezTo>
                      <a:pt x="20183" y="31000"/>
                      <a:pt x="20618" y="30533"/>
                      <a:pt x="20749" y="30378"/>
                    </a:cubicBezTo>
                    <a:cubicBezTo>
                      <a:pt x="20770" y="30353"/>
                      <a:pt x="20778" y="30341"/>
                      <a:pt x="20775" y="30341"/>
                    </a:cubicBezTo>
                    <a:cubicBezTo>
                      <a:pt x="20756" y="30341"/>
                      <a:pt x="20419" y="30668"/>
                      <a:pt x="19935" y="31161"/>
                    </a:cubicBezTo>
                    <a:cubicBezTo>
                      <a:pt x="18957" y="32155"/>
                      <a:pt x="18850" y="32238"/>
                      <a:pt x="18396" y="32373"/>
                    </a:cubicBezTo>
                    <a:cubicBezTo>
                      <a:pt x="18127" y="32454"/>
                      <a:pt x="17760" y="32526"/>
                      <a:pt x="17581" y="32533"/>
                    </a:cubicBezTo>
                    <a:cubicBezTo>
                      <a:pt x="17403" y="32539"/>
                      <a:pt x="17183" y="32586"/>
                      <a:pt x="17093" y="32638"/>
                    </a:cubicBezTo>
                    <a:cubicBezTo>
                      <a:pt x="16949" y="32722"/>
                      <a:pt x="16121" y="32887"/>
                      <a:pt x="15904" y="32887"/>
                    </a:cubicBezTo>
                    <a:cubicBezTo>
                      <a:pt x="15878" y="32887"/>
                      <a:pt x="15861" y="32884"/>
                      <a:pt x="15855" y="32879"/>
                    </a:cubicBezTo>
                    <a:cubicBezTo>
                      <a:pt x="15836" y="32860"/>
                      <a:pt x="16050" y="32764"/>
                      <a:pt x="16336" y="32660"/>
                    </a:cubicBezTo>
                    <a:cubicBezTo>
                      <a:pt x="16622" y="32557"/>
                      <a:pt x="16886" y="32436"/>
                      <a:pt x="16931" y="32391"/>
                    </a:cubicBezTo>
                    <a:cubicBezTo>
                      <a:pt x="16961" y="32361"/>
                      <a:pt x="16966" y="32346"/>
                      <a:pt x="16944" y="32346"/>
                    </a:cubicBezTo>
                    <a:cubicBezTo>
                      <a:pt x="16928" y="32346"/>
                      <a:pt x="16896" y="32355"/>
                      <a:pt x="16850" y="32373"/>
                    </a:cubicBezTo>
                    <a:cubicBezTo>
                      <a:pt x="15603" y="32868"/>
                      <a:pt x="15179" y="32973"/>
                      <a:pt x="14341" y="32973"/>
                    </a:cubicBezTo>
                    <a:cubicBezTo>
                      <a:pt x="14319" y="32973"/>
                      <a:pt x="14298" y="32973"/>
                      <a:pt x="14276" y="32972"/>
                    </a:cubicBezTo>
                    <a:cubicBezTo>
                      <a:pt x="13787" y="32971"/>
                      <a:pt x="13388" y="32958"/>
                      <a:pt x="13388" y="32944"/>
                    </a:cubicBezTo>
                    <a:cubicBezTo>
                      <a:pt x="13388" y="32931"/>
                      <a:pt x="13660" y="32820"/>
                      <a:pt x="14003" y="32694"/>
                    </a:cubicBezTo>
                    <a:cubicBezTo>
                      <a:pt x="14345" y="32571"/>
                      <a:pt x="14637" y="32440"/>
                      <a:pt x="14658" y="32403"/>
                    </a:cubicBezTo>
                    <a:cubicBezTo>
                      <a:pt x="14663" y="32393"/>
                      <a:pt x="14657" y="32388"/>
                      <a:pt x="14641" y="32388"/>
                    </a:cubicBezTo>
                    <a:cubicBezTo>
                      <a:pt x="14592" y="32388"/>
                      <a:pt x="14458" y="32429"/>
                      <a:pt x="14288" y="32496"/>
                    </a:cubicBezTo>
                    <a:cubicBezTo>
                      <a:pt x="14060" y="32586"/>
                      <a:pt x="13694" y="32730"/>
                      <a:pt x="13468" y="32820"/>
                    </a:cubicBezTo>
                    <a:cubicBezTo>
                      <a:pt x="13207" y="32924"/>
                      <a:pt x="12874" y="32982"/>
                      <a:pt x="12652" y="32982"/>
                    </a:cubicBezTo>
                    <a:cubicBezTo>
                      <a:pt x="12508" y="32982"/>
                      <a:pt x="12410" y="32958"/>
                      <a:pt x="12410" y="32904"/>
                    </a:cubicBezTo>
                    <a:cubicBezTo>
                      <a:pt x="12410" y="32859"/>
                      <a:pt x="12450" y="32821"/>
                      <a:pt x="12498" y="32821"/>
                    </a:cubicBezTo>
                    <a:cubicBezTo>
                      <a:pt x="12612" y="32821"/>
                      <a:pt x="13396" y="32480"/>
                      <a:pt x="13362" y="32447"/>
                    </a:cubicBezTo>
                    <a:cubicBezTo>
                      <a:pt x="13361" y="32446"/>
                      <a:pt x="13360" y="32446"/>
                      <a:pt x="13357" y="32446"/>
                    </a:cubicBezTo>
                    <a:cubicBezTo>
                      <a:pt x="13313" y="32446"/>
                      <a:pt x="13032" y="32541"/>
                      <a:pt x="12703" y="32668"/>
                    </a:cubicBezTo>
                    <a:cubicBezTo>
                      <a:pt x="12300" y="32824"/>
                      <a:pt x="12110" y="32879"/>
                      <a:pt x="11880" y="32879"/>
                    </a:cubicBezTo>
                    <a:cubicBezTo>
                      <a:pt x="11798" y="32879"/>
                      <a:pt x="11711" y="32872"/>
                      <a:pt x="11608" y="32860"/>
                    </a:cubicBezTo>
                    <a:cubicBezTo>
                      <a:pt x="11355" y="32832"/>
                      <a:pt x="11114" y="32787"/>
                      <a:pt x="11074" y="32761"/>
                    </a:cubicBezTo>
                    <a:cubicBezTo>
                      <a:pt x="11034" y="32737"/>
                      <a:pt x="11229" y="32646"/>
                      <a:pt x="11506" y="32561"/>
                    </a:cubicBezTo>
                    <a:cubicBezTo>
                      <a:pt x="11891" y="32443"/>
                      <a:pt x="12031" y="32381"/>
                      <a:pt x="11953" y="32381"/>
                    </a:cubicBezTo>
                    <a:cubicBezTo>
                      <a:pt x="11887" y="32381"/>
                      <a:pt x="11667" y="32425"/>
                      <a:pt x="11310" y="32516"/>
                    </a:cubicBezTo>
                    <a:cubicBezTo>
                      <a:pt x="10979" y="32601"/>
                      <a:pt x="10812" y="32641"/>
                      <a:pt x="10639" y="32641"/>
                    </a:cubicBezTo>
                    <a:cubicBezTo>
                      <a:pt x="10480" y="32641"/>
                      <a:pt x="10316" y="32607"/>
                      <a:pt x="10015" y="32539"/>
                    </a:cubicBezTo>
                    <a:cubicBezTo>
                      <a:pt x="9270" y="32373"/>
                      <a:pt x="9297" y="32337"/>
                      <a:pt x="10316" y="32129"/>
                    </a:cubicBezTo>
                    <a:cubicBezTo>
                      <a:pt x="10707" y="32048"/>
                      <a:pt x="11041" y="31958"/>
                      <a:pt x="11061" y="31925"/>
                    </a:cubicBezTo>
                    <a:cubicBezTo>
                      <a:pt x="11063" y="31922"/>
                      <a:pt x="11058" y="31920"/>
                      <a:pt x="11045" y="31920"/>
                    </a:cubicBezTo>
                    <a:cubicBezTo>
                      <a:pt x="10886" y="31920"/>
                      <a:pt x="9574" y="32197"/>
                      <a:pt x="9347" y="32282"/>
                    </a:cubicBezTo>
                    <a:cubicBezTo>
                      <a:pt x="9342" y="32284"/>
                      <a:pt x="9335" y="32285"/>
                      <a:pt x="9326" y="32285"/>
                    </a:cubicBezTo>
                    <a:cubicBezTo>
                      <a:pt x="9133" y="32285"/>
                      <a:pt x="7990" y="31930"/>
                      <a:pt x="7725" y="31782"/>
                    </a:cubicBezTo>
                    <a:cubicBezTo>
                      <a:pt x="7619" y="31724"/>
                      <a:pt x="7699" y="31682"/>
                      <a:pt x="8067" y="31611"/>
                    </a:cubicBezTo>
                    <a:cubicBezTo>
                      <a:pt x="8662" y="31495"/>
                      <a:pt x="9173" y="31353"/>
                      <a:pt x="9134" y="31314"/>
                    </a:cubicBezTo>
                    <a:cubicBezTo>
                      <a:pt x="9133" y="31313"/>
                      <a:pt x="9130" y="31313"/>
                      <a:pt x="9124" y="31313"/>
                    </a:cubicBezTo>
                    <a:cubicBezTo>
                      <a:pt x="9059" y="31313"/>
                      <a:pt x="8690" y="31384"/>
                      <a:pt x="8263" y="31481"/>
                    </a:cubicBezTo>
                    <a:lnTo>
                      <a:pt x="7416" y="31671"/>
                    </a:lnTo>
                    <a:lnTo>
                      <a:pt x="7041" y="31481"/>
                    </a:lnTo>
                    <a:cubicBezTo>
                      <a:pt x="6616" y="31266"/>
                      <a:pt x="6616" y="31266"/>
                      <a:pt x="7545" y="31067"/>
                    </a:cubicBezTo>
                    <a:cubicBezTo>
                      <a:pt x="7897" y="30992"/>
                      <a:pt x="8166" y="30916"/>
                      <a:pt x="8147" y="30900"/>
                    </a:cubicBezTo>
                    <a:cubicBezTo>
                      <a:pt x="8145" y="30898"/>
                      <a:pt x="8138" y="30897"/>
                      <a:pt x="8126" y="30897"/>
                    </a:cubicBezTo>
                    <a:cubicBezTo>
                      <a:pt x="8039" y="30897"/>
                      <a:pt x="7696" y="30956"/>
                      <a:pt x="7301" y="31039"/>
                    </a:cubicBezTo>
                    <a:lnTo>
                      <a:pt x="6486" y="31209"/>
                    </a:lnTo>
                    <a:lnTo>
                      <a:pt x="6168" y="31047"/>
                    </a:lnTo>
                    <a:lnTo>
                      <a:pt x="5851" y="30885"/>
                    </a:lnTo>
                    <a:lnTo>
                      <a:pt x="6259" y="30822"/>
                    </a:lnTo>
                    <a:cubicBezTo>
                      <a:pt x="6486" y="30789"/>
                      <a:pt x="6736" y="30729"/>
                      <a:pt x="6829" y="30689"/>
                    </a:cubicBezTo>
                    <a:cubicBezTo>
                      <a:pt x="6900" y="30658"/>
                      <a:pt x="6915" y="30642"/>
                      <a:pt x="6870" y="30642"/>
                    </a:cubicBezTo>
                    <a:cubicBezTo>
                      <a:pt x="6841" y="30642"/>
                      <a:pt x="6787" y="30649"/>
                      <a:pt x="6707" y="30662"/>
                    </a:cubicBezTo>
                    <a:cubicBezTo>
                      <a:pt x="6247" y="30737"/>
                      <a:pt x="5992" y="30773"/>
                      <a:pt x="5824" y="30773"/>
                    </a:cubicBezTo>
                    <a:cubicBezTo>
                      <a:pt x="5689" y="30773"/>
                      <a:pt x="5610" y="30750"/>
                      <a:pt x="5525" y="30706"/>
                    </a:cubicBezTo>
                    <a:cubicBezTo>
                      <a:pt x="5411" y="30646"/>
                      <a:pt x="5322" y="30578"/>
                      <a:pt x="5322" y="30547"/>
                    </a:cubicBezTo>
                    <a:cubicBezTo>
                      <a:pt x="5322" y="30517"/>
                      <a:pt x="5593" y="30428"/>
                      <a:pt x="5937" y="30346"/>
                    </a:cubicBezTo>
                    <a:cubicBezTo>
                      <a:pt x="6279" y="30265"/>
                      <a:pt x="6534" y="30184"/>
                      <a:pt x="6514" y="30164"/>
                    </a:cubicBezTo>
                    <a:cubicBezTo>
                      <a:pt x="6512" y="30162"/>
                      <a:pt x="6504" y="30160"/>
                      <a:pt x="6492" y="30160"/>
                    </a:cubicBezTo>
                    <a:cubicBezTo>
                      <a:pt x="6412" y="30160"/>
                      <a:pt x="6132" y="30217"/>
                      <a:pt x="5814" y="30298"/>
                    </a:cubicBezTo>
                    <a:lnTo>
                      <a:pt x="5150" y="30468"/>
                    </a:lnTo>
                    <a:lnTo>
                      <a:pt x="4864" y="30293"/>
                    </a:lnTo>
                    <a:cubicBezTo>
                      <a:pt x="4709" y="30198"/>
                      <a:pt x="4603" y="30093"/>
                      <a:pt x="4633" y="30065"/>
                    </a:cubicBezTo>
                    <a:cubicBezTo>
                      <a:pt x="4661" y="30036"/>
                      <a:pt x="5015" y="29952"/>
                      <a:pt x="5423" y="29878"/>
                    </a:cubicBezTo>
                    <a:lnTo>
                      <a:pt x="6160" y="29744"/>
                    </a:lnTo>
                    <a:lnTo>
                      <a:pt x="7309" y="30297"/>
                    </a:lnTo>
                    <a:cubicBezTo>
                      <a:pt x="8360" y="30799"/>
                      <a:pt x="9942" y="31356"/>
                      <a:pt x="10339" y="31361"/>
                    </a:cubicBezTo>
                    <a:cubicBezTo>
                      <a:pt x="10637" y="31364"/>
                      <a:pt x="10283" y="31489"/>
                      <a:pt x="9435" y="31681"/>
                    </a:cubicBezTo>
                    <a:cubicBezTo>
                      <a:pt x="8987" y="31781"/>
                      <a:pt x="8566" y="31897"/>
                      <a:pt x="8497" y="31941"/>
                    </a:cubicBezTo>
                    <a:cubicBezTo>
                      <a:pt x="8440" y="31977"/>
                      <a:pt x="8422" y="31995"/>
                      <a:pt x="8446" y="31995"/>
                    </a:cubicBezTo>
                    <a:cubicBezTo>
                      <a:pt x="8461" y="31995"/>
                      <a:pt x="8491" y="31988"/>
                      <a:pt x="8538" y="31976"/>
                    </a:cubicBezTo>
                    <a:cubicBezTo>
                      <a:pt x="9698" y="31672"/>
                      <a:pt x="10535" y="31510"/>
                      <a:pt x="10923" y="31510"/>
                    </a:cubicBezTo>
                    <a:cubicBezTo>
                      <a:pt x="10987" y="31510"/>
                      <a:pt x="11039" y="31514"/>
                      <a:pt x="11078" y="31523"/>
                    </a:cubicBezTo>
                    <a:cubicBezTo>
                      <a:pt x="11248" y="31562"/>
                      <a:pt x="11851" y="31638"/>
                      <a:pt x="12422" y="31691"/>
                    </a:cubicBezTo>
                    <a:cubicBezTo>
                      <a:pt x="13073" y="31754"/>
                      <a:pt x="13438" y="31818"/>
                      <a:pt x="13408" y="31871"/>
                    </a:cubicBezTo>
                    <a:cubicBezTo>
                      <a:pt x="13390" y="31900"/>
                      <a:pt x="13389" y="31915"/>
                      <a:pt x="13405" y="31915"/>
                    </a:cubicBezTo>
                    <a:cubicBezTo>
                      <a:pt x="13414" y="31915"/>
                      <a:pt x="13431" y="31909"/>
                      <a:pt x="13453" y="31896"/>
                    </a:cubicBezTo>
                    <a:cubicBezTo>
                      <a:pt x="13505" y="31864"/>
                      <a:pt x="14088" y="31785"/>
                      <a:pt x="14749" y="31721"/>
                    </a:cubicBezTo>
                    <a:cubicBezTo>
                      <a:pt x="15408" y="31655"/>
                      <a:pt x="16237" y="31543"/>
                      <a:pt x="16589" y="31471"/>
                    </a:cubicBezTo>
                    <a:cubicBezTo>
                      <a:pt x="16861" y="31415"/>
                      <a:pt x="17111" y="31381"/>
                      <a:pt x="17221" y="31381"/>
                    </a:cubicBezTo>
                    <a:cubicBezTo>
                      <a:pt x="17252" y="31381"/>
                      <a:pt x="17272" y="31383"/>
                      <a:pt x="17278" y="31389"/>
                    </a:cubicBezTo>
                    <a:cubicBezTo>
                      <a:pt x="17304" y="31416"/>
                      <a:pt x="17250" y="31544"/>
                      <a:pt x="17160" y="31667"/>
                    </a:cubicBezTo>
                    <a:cubicBezTo>
                      <a:pt x="16994" y="31895"/>
                      <a:pt x="16919" y="32023"/>
                      <a:pt x="16941" y="32023"/>
                    </a:cubicBezTo>
                    <a:cubicBezTo>
                      <a:pt x="16956" y="32023"/>
                      <a:pt x="17015" y="31964"/>
                      <a:pt x="17122" y="31837"/>
                    </a:cubicBezTo>
                    <a:cubicBezTo>
                      <a:pt x="17277" y="31653"/>
                      <a:pt x="17391" y="31571"/>
                      <a:pt x="17494" y="31571"/>
                    </a:cubicBezTo>
                    <a:cubicBezTo>
                      <a:pt x="17509" y="31571"/>
                      <a:pt x="17525" y="31573"/>
                      <a:pt x="17540" y="31576"/>
                    </a:cubicBezTo>
                    <a:cubicBezTo>
                      <a:pt x="17562" y="31582"/>
                      <a:pt x="17583" y="31585"/>
                      <a:pt x="17603" y="31585"/>
                    </a:cubicBezTo>
                    <a:cubicBezTo>
                      <a:pt x="17672" y="31585"/>
                      <a:pt x="17726" y="31552"/>
                      <a:pt x="17747" y="31495"/>
                    </a:cubicBezTo>
                    <a:cubicBezTo>
                      <a:pt x="17769" y="31437"/>
                      <a:pt x="17803" y="31410"/>
                      <a:pt x="17881" y="31410"/>
                    </a:cubicBezTo>
                    <a:cubicBezTo>
                      <a:pt x="17937" y="31410"/>
                      <a:pt x="18015" y="31424"/>
                      <a:pt x="18127" y="31449"/>
                    </a:cubicBezTo>
                    <a:cubicBezTo>
                      <a:pt x="18266" y="31482"/>
                      <a:pt x="18405" y="31502"/>
                      <a:pt x="18488" y="31502"/>
                    </a:cubicBezTo>
                    <a:cubicBezTo>
                      <a:pt x="18516" y="31502"/>
                      <a:pt x="18538" y="31500"/>
                      <a:pt x="18551" y="31495"/>
                    </a:cubicBezTo>
                    <a:cubicBezTo>
                      <a:pt x="18600" y="31476"/>
                      <a:pt x="18466" y="31435"/>
                      <a:pt x="18254" y="31401"/>
                    </a:cubicBezTo>
                    <a:cubicBezTo>
                      <a:pt x="18041" y="31368"/>
                      <a:pt x="17849" y="31310"/>
                      <a:pt x="17826" y="31274"/>
                    </a:cubicBezTo>
                    <a:cubicBezTo>
                      <a:pt x="17758" y="31166"/>
                      <a:pt x="18211" y="31054"/>
                      <a:pt x="18636" y="31054"/>
                    </a:cubicBezTo>
                    <a:cubicBezTo>
                      <a:pt x="18698" y="31054"/>
                      <a:pt x="18759" y="31056"/>
                      <a:pt x="18818" y="31062"/>
                    </a:cubicBezTo>
                    <a:cubicBezTo>
                      <a:pt x="18950" y="31074"/>
                      <a:pt x="19046" y="31080"/>
                      <a:pt x="19095" y="31080"/>
                    </a:cubicBezTo>
                    <a:cubicBezTo>
                      <a:pt x="19141" y="31080"/>
                      <a:pt x="19143" y="31074"/>
                      <a:pt x="19088" y="31063"/>
                    </a:cubicBezTo>
                    <a:cubicBezTo>
                      <a:pt x="18975" y="31040"/>
                      <a:pt x="18830" y="31003"/>
                      <a:pt x="18762" y="30976"/>
                    </a:cubicBezTo>
                    <a:cubicBezTo>
                      <a:pt x="18564" y="30902"/>
                      <a:pt x="19152" y="30721"/>
                      <a:pt x="19658" y="30699"/>
                    </a:cubicBezTo>
                    <a:cubicBezTo>
                      <a:pt x="19984" y="30686"/>
                      <a:pt x="20031" y="30671"/>
                      <a:pt x="19833" y="30647"/>
                    </a:cubicBezTo>
                    <a:cubicBezTo>
                      <a:pt x="19578" y="30618"/>
                      <a:pt x="19618" y="30586"/>
                      <a:pt x="20488" y="30147"/>
                    </a:cubicBezTo>
                    <a:cubicBezTo>
                      <a:pt x="21563" y="29605"/>
                      <a:pt x="22375" y="29084"/>
                      <a:pt x="23283" y="28348"/>
                    </a:cubicBezTo>
                    <a:cubicBezTo>
                      <a:pt x="23829" y="27906"/>
                      <a:pt x="24027" y="27797"/>
                      <a:pt x="24505" y="27673"/>
                    </a:cubicBezTo>
                    <a:cubicBezTo>
                      <a:pt x="24822" y="27592"/>
                      <a:pt x="25136" y="27526"/>
                      <a:pt x="25214" y="27526"/>
                    </a:cubicBezTo>
                    <a:cubicBezTo>
                      <a:pt x="25288" y="27526"/>
                      <a:pt x="25373" y="27495"/>
                      <a:pt x="25397" y="27458"/>
                    </a:cubicBezTo>
                    <a:cubicBezTo>
                      <a:pt x="25406" y="27444"/>
                      <a:pt x="25385" y="27437"/>
                      <a:pt x="25341" y="27437"/>
                    </a:cubicBezTo>
                    <a:cubicBezTo>
                      <a:pt x="25262" y="27437"/>
                      <a:pt x="25111" y="27458"/>
                      <a:pt x="24929" y="27497"/>
                    </a:cubicBezTo>
                    <a:cubicBezTo>
                      <a:pt x="24596" y="27566"/>
                      <a:pt x="24407" y="27601"/>
                      <a:pt x="24316" y="27601"/>
                    </a:cubicBezTo>
                    <a:cubicBezTo>
                      <a:pt x="24225" y="27601"/>
                      <a:pt x="24234" y="27566"/>
                      <a:pt x="24294" y="27495"/>
                    </a:cubicBezTo>
                    <a:cubicBezTo>
                      <a:pt x="24343" y="27436"/>
                      <a:pt x="24624" y="27324"/>
                      <a:pt x="24918" y="27245"/>
                    </a:cubicBezTo>
                    <a:cubicBezTo>
                      <a:pt x="25213" y="27168"/>
                      <a:pt x="25435" y="27087"/>
                      <a:pt x="25415" y="27067"/>
                    </a:cubicBezTo>
                    <a:cubicBezTo>
                      <a:pt x="25411" y="27064"/>
                      <a:pt x="25402" y="27062"/>
                      <a:pt x="25388" y="27062"/>
                    </a:cubicBezTo>
                    <a:cubicBezTo>
                      <a:pt x="25320" y="27062"/>
                      <a:pt x="25138" y="27100"/>
                      <a:pt x="24941" y="27157"/>
                    </a:cubicBezTo>
                    <a:lnTo>
                      <a:pt x="24505" y="27284"/>
                    </a:lnTo>
                    <a:lnTo>
                      <a:pt x="24708" y="27091"/>
                    </a:lnTo>
                    <a:cubicBezTo>
                      <a:pt x="24821" y="26984"/>
                      <a:pt x="25182" y="26796"/>
                      <a:pt x="25515" y="26669"/>
                    </a:cubicBezTo>
                    <a:cubicBezTo>
                      <a:pt x="25849" y="26540"/>
                      <a:pt x="26080" y="26423"/>
                      <a:pt x="26036" y="26408"/>
                    </a:cubicBezTo>
                    <a:cubicBezTo>
                      <a:pt x="26032" y="26407"/>
                      <a:pt x="26026" y="26406"/>
                      <a:pt x="26019" y="26406"/>
                    </a:cubicBezTo>
                    <a:cubicBezTo>
                      <a:pt x="25950" y="26406"/>
                      <a:pt x="25755" y="26465"/>
                      <a:pt x="25563" y="26547"/>
                    </a:cubicBezTo>
                    <a:cubicBezTo>
                      <a:pt x="25357" y="26636"/>
                      <a:pt x="25223" y="26675"/>
                      <a:pt x="25155" y="26675"/>
                    </a:cubicBezTo>
                    <a:cubicBezTo>
                      <a:pt x="24984" y="26675"/>
                      <a:pt x="25237" y="26425"/>
                      <a:pt x="25816" y="26101"/>
                    </a:cubicBezTo>
                    <a:cubicBezTo>
                      <a:pt x="26181" y="25898"/>
                      <a:pt x="26370" y="25765"/>
                      <a:pt x="26323" y="25765"/>
                    </a:cubicBezTo>
                    <a:cubicBezTo>
                      <a:pt x="26297" y="25765"/>
                      <a:pt x="26196" y="25807"/>
                      <a:pt x="26011" y="25901"/>
                    </a:cubicBezTo>
                    <a:cubicBezTo>
                      <a:pt x="25803" y="26007"/>
                      <a:pt x="25676" y="26055"/>
                      <a:pt x="25627" y="26055"/>
                    </a:cubicBezTo>
                    <a:cubicBezTo>
                      <a:pt x="25536" y="26055"/>
                      <a:pt x="25705" y="25892"/>
                      <a:pt x="26117" y="25616"/>
                    </a:cubicBezTo>
                    <a:cubicBezTo>
                      <a:pt x="26377" y="25440"/>
                      <a:pt x="26501" y="25325"/>
                      <a:pt x="26462" y="25325"/>
                    </a:cubicBezTo>
                    <a:cubicBezTo>
                      <a:pt x="26437" y="25325"/>
                      <a:pt x="26349" y="25370"/>
                      <a:pt x="26190" y="25472"/>
                    </a:cubicBezTo>
                    <a:lnTo>
                      <a:pt x="25971" y="25614"/>
                    </a:lnTo>
                    <a:lnTo>
                      <a:pt x="25971" y="25614"/>
                    </a:lnTo>
                    <a:lnTo>
                      <a:pt x="26113" y="25411"/>
                    </a:lnTo>
                    <a:cubicBezTo>
                      <a:pt x="26191" y="25298"/>
                      <a:pt x="26466" y="24861"/>
                      <a:pt x="26722" y="24436"/>
                    </a:cubicBezTo>
                    <a:cubicBezTo>
                      <a:pt x="26980" y="24013"/>
                      <a:pt x="27438" y="23405"/>
                      <a:pt x="27741" y="23084"/>
                    </a:cubicBezTo>
                    <a:cubicBezTo>
                      <a:pt x="28039" y="22765"/>
                      <a:pt x="28291" y="22471"/>
                      <a:pt x="28291" y="22435"/>
                    </a:cubicBezTo>
                    <a:cubicBezTo>
                      <a:pt x="28291" y="22432"/>
                      <a:pt x="28290" y="22431"/>
                      <a:pt x="28287" y="22431"/>
                    </a:cubicBezTo>
                    <a:cubicBezTo>
                      <a:pt x="28258" y="22431"/>
                      <a:pt x="28064" y="22611"/>
                      <a:pt x="27839" y="22851"/>
                    </a:cubicBezTo>
                    <a:lnTo>
                      <a:pt x="27388" y="23332"/>
                    </a:lnTo>
                    <a:lnTo>
                      <a:pt x="27563" y="22966"/>
                    </a:lnTo>
                    <a:cubicBezTo>
                      <a:pt x="27661" y="22764"/>
                      <a:pt x="27998" y="22307"/>
                      <a:pt x="28318" y="21948"/>
                    </a:cubicBezTo>
                    <a:cubicBezTo>
                      <a:pt x="28790" y="21415"/>
                      <a:pt x="29022" y="21138"/>
                      <a:pt x="29001" y="21138"/>
                    </a:cubicBezTo>
                    <a:cubicBezTo>
                      <a:pt x="28985" y="21138"/>
                      <a:pt x="28825" y="21296"/>
                      <a:pt x="28514" y="21622"/>
                    </a:cubicBezTo>
                    <a:cubicBezTo>
                      <a:pt x="28168" y="21987"/>
                      <a:pt x="27944" y="22184"/>
                      <a:pt x="27889" y="22184"/>
                    </a:cubicBezTo>
                    <a:cubicBezTo>
                      <a:pt x="27853" y="22184"/>
                      <a:pt x="27890" y="22099"/>
                      <a:pt x="28013" y="21923"/>
                    </a:cubicBezTo>
                    <a:cubicBezTo>
                      <a:pt x="28082" y="21825"/>
                      <a:pt x="28152" y="21680"/>
                      <a:pt x="28167" y="21602"/>
                    </a:cubicBezTo>
                    <a:cubicBezTo>
                      <a:pt x="28183" y="21525"/>
                      <a:pt x="28310" y="21036"/>
                      <a:pt x="28447" y="20523"/>
                    </a:cubicBezTo>
                    <a:cubicBezTo>
                      <a:pt x="28827" y="19112"/>
                      <a:pt x="28962" y="18062"/>
                      <a:pt x="28965" y="16531"/>
                    </a:cubicBezTo>
                    <a:cubicBezTo>
                      <a:pt x="28968" y="14063"/>
                      <a:pt x="28467" y="11913"/>
                      <a:pt x="27380" y="9730"/>
                    </a:cubicBezTo>
                    <a:cubicBezTo>
                      <a:pt x="26565" y="8092"/>
                      <a:pt x="25669" y="6886"/>
                      <a:pt x="24286" y="5569"/>
                    </a:cubicBezTo>
                    <a:cubicBezTo>
                      <a:pt x="21883" y="3288"/>
                      <a:pt x="19021" y="1928"/>
                      <a:pt x="15713" y="1501"/>
                    </a:cubicBezTo>
                    <a:cubicBezTo>
                      <a:pt x="15184" y="1433"/>
                      <a:pt x="14682" y="1341"/>
                      <a:pt x="14596" y="1295"/>
                    </a:cubicBezTo>
                    <a:cubicBezTo>
                      <a:pt x="14352" y="1164"/>
                      <a:pt x="14297" y="822"/>
                      <a:pt x="14491" y="632"/>
                    </a:cubicBezTo>
                    <a:cubicBezTo>
                      <a:pt x="14675" y="451"/>
                      <a:pt x="15131" y="271"/>
                      <a:pt x="15376" y="271"/>
                    </a:cubicBezTo>
                    <a:close/>
                    <a:moveTo>
                      <a:pt x="12473" y="33391"/>
                    </a:moveTo>
                    <a:cubicBezTo>
                      <a:pt x="12481" y="33391"/>
                      <a:pt x="12477" y="33412"/>
                      <a:pt x="12465" y="33455"/>
                    </a:cubicBezTo>
                    <a:cubicBezTo>
                      <a:pt x="12447" y="33524"/>
                      <a:pt x="12398" y="33560"/>
                      <a:pt x="12353" y="33560"/>
                    </a:cubicBezTo>
                    <a:cubicBezTo>
                      <a:pt x="12312" y="33560"/>
                      <a:pt x="12274" y="33531"/>
                      <a:pt x="12264" y="33473"/>
                    </a:cubicBezTo>
                    <a:cubicBezTo>
                      <a:pt x="12261" y="33445"/>
                      <a:pt x="12262" y="33432"/>
                      <a:pt x="12266" y="33432"/>
                    </a:cubicBezTo>
                    <a:cubicBezTo>
                      <a:pt x="12271" y="33432"/>
                      <a:pt x="12279" y="33447"/>
                      <a:pt x="12291" y="33475"/>
                    </a:cubicBezTo>
                    <a:cubicBezTo>
                      <a:pt x="12306" y="33507"/>
                      <a:pt x="12320" y="33524"/>
                      <a:pt x="12337" y="33524"/>
                    </a:cubicBezTo>
                    <a:cubicBezTo>
                      <a:pt x="12357" y="33524"/>
                      <a:pt x="12381" y="33503"/>
                      <a:pt x="12413" y="33459"/>
                    </a:cubicBezTo>
                    <a:cubicBezTo>
                      <a:pt x="12447" y="33414"/>
                      <a:pt x="12466" y="33391"/>
                      <a:pt x="12473" y="33391"/>
                    </a:cubicBezTo>
                    <a:close/>
                    <a:moveTo>
                      <a:pt x="12719" y="33387"/>
                    </a:moveTo>
                    <a:cubicBezTo>
                      <a:pt x="12769" y="33387"/>
                      <a:pt x="12805" y="33431"/>
                      <a:pt x="12805" y="33513"/>
                    </a:cubicBezTo>
                    <a:cubicBezTo>
                      <a:pt x="12805" y="33577"/>
                      <a:pt x="12747" y="33634"/>
                      <a:pt x="12682" y="33634"/>
                    </a:cubicBezTo>
                    <a:cubicBezTo>
                      <a:pt x="12553" y="33634"/>
                      <a:pt x="12520" y="33535"/>
                      <a:pt x="12617" y="33439"/>
                    </a:cubicBezTo>
                    <a:cubicBezTo>
                      <a:pt x="12653" y="33404"/>
                      <a:pt x="12689" y="33387"/>
                      <a:pt x="12719" y="33387"/>
                    </a:cubicBezTo>
                    <a:close/>
                    <a:moveTo>
                      <a:pt x="13220" y="33388"/>
                    </a:moveTo>
                    <a:cubicBezTo>
                      <a:pt x="13262" y="33388"/>
                      <a:pt x="13294" y="33436"/>
                      <a:pt x="13294" y="33502"/>
                    </a:cubicBezTo>
                    <a:cubicBezTo>
                      <a:pt x="13294" y="33605"/>
                      <a:pt x="13224" y="33689"/>
                      <a:pt x="13159" y="33689"/>
                    </a:cubicBezTo>
                    <a:cubicBezTo>
                      <a:pt x="13141" y="33689"/>
                      <a:pt x="13123" y="33682"/>
                      <a:pt x="13107" y="33666"/>
                    </a:cubicBezTo>
                    <a:cubicBezTo>
                      <a:pt x="13044" y="33602"/>
                      <a:pt x="13132" y="33388"/>
                      <a:pt x="13220" y="33388"/>
                    </a:cubicBezTo>
                    <a:close/>
                    <a:moveTo>
                      <a:pt x="13981" y="33488"/>
                    </a:moveTo>
                    <a:cubicBezTo>
                      <a:pt x="13986" y="33488"/>
                      <a:pt x="13990" y="33490"/>
                      <a:pt x="13995" y="33495"/>
                    </a:cubicBezTo>
                    <a:cubicBezTo>
                      <a:pt x="14021" y="33522"/>
                      <a:pt x="14024" y="33594"/>
                      <a:pt x="14003" y="33650"/>
                    </a:cubicBezTo>
                    <a:cubicBezTo>
                      <a:pt x="13993" y="33677"/>
                      <a:pt x="13984" y="33690"/>
                      <a:pt x="13976" y="33690"/>
                    </a:cubicBezTo>
                    <a:cubicBezTo>
                      <a:pt x="13965" y="33690"/>
                      <a:pt x="13958" y="33660"/>
                      <a:pt x="13955" y="33601"/>
                    </a:cubicBezTo>
                    <a:cubicBezTo>
                      <a:pt x="13950" y="33534"/>
                      <a:pt x="13963" y="33488"/>
                      <a:pt x="13981" y="33488"/>
                    </a:cubicBezTo>
                    <a:close/>
                    <a:moveTo>
                      <a:pt x="13666" y="33417"/>
                    </a:moveTo>
                    <a:cubicBezTo>
                      <a:pt x="13671" y="33417"/>
                      <a:pt x="13675" y="33418"/>
                      <a:pt x="13679" y="33422"/>
                    </a:cubicBezTo>
                    <a:cubicBezTo>
                      <a:pt x="13698" y="33443"/>
                      <a:pt x="13694" y="33527"/>
                      <a:pt x="13668" y="33601"/>
                    </a:cubicBezTo>
                    <a:cubicBezTo>
                      <a:pt x="13647" y="33663"/>
                      <a:pt x="13614" y="33705"/>
                      <a:pt x="13591" y="33705"/>
                    </a:cubicBezTo>
                    <a:cubicBezTo>
                      <a:pt x="13587" y="33705"/>
                      <a:pt x="13583" y="33703"/>
                      <a:pt x="13580" y="33700"/>
                    </a:cubicBezTo>
                    <a:cubicBezTo>
                      <a:pt x="13559" y="33677"/>
                      <a:pt x="13561" y="33594"/>
                      <a:pt x="13588" y="33521"/>
                    </a:cubicBezTo>
                    <a:cubicBezTo>
                      <a:pt x="13609" y="33459"/>
                      <a:pt x="13643" y="33417"/>
                      <a:pt x="13666" y="33417"/>
                    </a:cubicBezTo>
                    <a:close/>
                    <a:moveTo>
                      <a:pt x="12271" y="34059"/>
                    </a:moveTo>
                    <a:cubicBezTo>
                      <a:pt x="12275" y="34059"/>
                      <a:pt x="12280" y="34061"/>
                      <a:pt x="12284" y="34065"/>
                    </a:cubicBezTo>
                    <a:cubicBezTo>
                      <a:pt x="12311" y="34092"/>
                      <a:pt x="12315" y="34164"/>
                      <a:pt x="12292" y="34221"/>
                    </a:cubicBezTo>
                    <a:cubicBezTo>
                      <a:pt x="12283" y="34248"/>
                      <a:pt x="12274" y="34261"/>
                      <a:pt x="12267" y="34261"/>
                    </a:cubicBezTo>
                    <a:cubicBezTo>
                      <a:pt x="12256" y="34261"/>
                      <a:pt x="12248" y="34231"/>
                      <a:pt x="12244" y="34172"/>
                    </a:cubicBezTo>
                    <a:cubicBezTo>
                      <a:pt x="12240" y="34104"/>
                      <a:pt x="12252" y="34059"/>
                      <a:pt x="12271" y="34059"/>
                    </a:cubicBezTo>
                    <a:close/>
                    <a:moveTo>
                      <a:pt x="13817" y="34141"/>
                    </a:moveTo>
                    <a:cubicBezTo>
                      <a:pt x="13821" y="34141"/>
                      <a:pt x="13826" y="34143"/>
                      <a:pt x="13830" y="34148"/>
                    </a:cubicBezTo>
                    <a:cubicBezTo>
                      <a:pt x="13857" y="34175"/>
                      <a:pt x="13861" y="34246"/>
                      <a:pt x="13838" y="34303"/>
                    </a:cubicBezTo>
                    <a:cubicBezTo>
                      <a:pt x="13829" y="34329"/>
                      <a:pt x="13820" y="34342"/>
                      <a:pt x="13813" y="34342"/>
                    </a:cubicBezTo>
                    <a:cubicBezTo>
                      <a:pt x="13801" y="34342"/>
                      <a:pt x="13793" y="34312"/>
                      <a:pt x="13790" y="34252"/>
                    </a:cubicBezTo>
                    <a:cubicBezTo>
                      <a:pt x="13786" y="34186"/>
                      <a:pt x="13798" y="34141"/>
                      <a:pt x="13817" y="34141"/>
                    </a:cubicBezTo>
                    <a:close/>
                    <a:moveTo>
                      <a:pt x="13081" y="34073"/>
                    </a:moveTo>
                    <a:cubicBezTo>
                      <a:pt x="13092" y="34073"/>
                      <a:pt x="13101" y="34080"/>
                      <a:pt x="13107" y="34097"/>
                    </a:cubicBezTo>
                    <a:cubicBezTo>
                      <a:pt x="13126" y="34152"/>
                      <a:pt x="13096" y="34276"/>
                      <a:pt x="13041" y="34383"/>
                    </a:cubicBezTo>
                    <a:cubicBezTo>
                      <a:pt x="13003" y="34456"/>
                      <a:pt x="12965" y="34498"/>
                      <a:pt x="12938" y="34498"/>
                    </a:cubicBezTo>
                    <a:cubicBezTo>
                      <a:pt x="12927" y="34498"/>
                      <a:pt x="12917" y="34490"/>
                      <a:pt x="12912" y="34473"/>
                    </a:cubicBezTo>
                    <a:cubicBezTo>
                      <a:pt x="12893" y="34418"/>
                      <a:pt x="12921" y="34295"/>
                      <a:pt x="12977" y="34188"/>
                    </a:cubicBezTo>
                    <a:cubicBezTo>
                      <a:pt x="13015" y="34114"/>
                      <a:pt x="13054" y="34073"/>
                      <a:pt x="13081" y="34073"/>
                    </a:cubicBezTo>
                    <a:close/>
                    <a:moveTo>
                      <a:pt x="13504" y="34042"/>
                    </a:moveTo>
                    <a:cubicBezTo>
                      <a:pt x="13531" y="34042"/>
                      <a:pt x="13529" y="34143"/>
                      <a:pt x="13501" y="34266"/>
                    </a:cubicBezTo>
                    <a:cubicBezTo>
                      <a:pt x="13473" y="34389"/>
                      <a:pt x="13413" y="34525"/>
                      <a:pt x="13372" y="34566"/>
                    </a:cubicBezTo>
                    <a:cubicBezTo>
                      <a:pt x="13364" y="34574"/>
                      <a:pt x="13358" y="34577"/>
                      <a:pt x="13353" y="34577"/>
                    </a:cubicBezTo>
                    <a:cubicBezTo>
                      <a:pt x="13330" y="34577"/>
                      <a:pt x="13339" y="34492"/>
                      <a:pt x="13374" y="34363"/>
                    </a:cubicBezTo>
                    <a:cubicBezTo>
                      <a:pt x="13420" y="34209"/>
                      <a:pt x="13456" y="34074"/>
                      <a:pt x="13456" y="34062"/>
                    </a:cubicBezTo>
                    <a:cubicBezTo>
                      <a:pt x="13456" y="34049"/>
                      <a:pt x="13476" y="34042"/>
                      <a:pt x="13504" y="34042"/>
                    </a:cubicBezTo>
                    <a:cubicBezTo>
                      <a:pt x="13504" y="34042"/>
                      <a:pt x="13504" y="34042"/>
                      <a:pt x="13504" y="34042"/>
                    </a:cubicBezTo>
                    <a:close/>
                    <a:moveTo>
                      <a:pt x="14076" y="34122"/>
                    </a:moveTo>
                    <a:cubicBezTo>
                      <a:pt x="14094" y="34122"/>
                      <a:pt x="14083" y="34228"/>
                      <a:pt x="14056" y="34350"/>
                    </a:cubicBezTo>
                    <a:cubicBezTo>
                      <a:pt x="14019" y="34511"/>
                      <a:pt x="13912" y="34713"/>
                      <a:pt x="13876" y="34713"/>
                    </a:cubicBezTo>
                    <a:cubicBezTo>
                      <a:pt x="13868" y="34713"/>
                      <a:pt x="13864" y="34704"/>
                      <a:pt x="13864" y="34684"/>
                    </a:cubicBezTo>
                    <a:cubicBezTo>
                      <a:pt x="13864" y="34596"/>
                      <a:pt x="14043" y="34122"/>
                      <a:pt x="14076" y="34122"/>
                    </a:cubicBezTo>
                    <a:close/>
                    <a:moveTo>
                      <a:pt x="13581" y="34495"/>
                    </a:moveTo>
                    <a:cubicBezTo>
                      <a:pt x="13590" y="34495"/>
                      <a:pt x="13597" y="34504"/>
                      <a:pt x="13603" y="34522"/>
                    </a:cubicBezTo>
                    <a:cubicBezTo>
                      <a:pt x="13622" y="34578"/>
                      <a:pt x="13596" y="34667"/>
                      <a:pt x="13549" y="34712"/>
                    </a:cubicBezTo>
                    <a:cubicBezTo>
                      <a:pt x="13529" y="34733"/>
                      <a:pt x="13515" y="34743"/>
                      <a:pt x="13505" y="34743"/>
                    </a:cubicBezTo>
                    <a:cubicBezTo>
                      <a:pt x="13487" y="34743"/>
                      <a:pt x="13491" y="34700"/>
                      <a:pt x="13516" y="34607"/>
                    </a:cubicBezTo>
                    <a:cubicBezTo>
                      <a:pt x="13537" y="34535"/>
                      <a:pt x="13562" y="34495"/>
                      <a:pt x="13581" y="34495"/>
                    </a:cubicBezTo>
                    <a:close/>
                    <a:moveTo>
                      <a:pt x="12811" y="34042"/>
                    </a:moveTo>
                    <a:cubicBezTo>
                      <a:pt x="12869" y="34042"/>
                      <a:pt x="12867" y="34096"/>
                      <a:pt x="12806" y="34209"/>
                    </a:cubicBezTo>
                    <a:cubicBezTo>
                      <a:pt x="12766" y="34283"/>
                      <a:pt x="12705" y="34335"/>
                      <a:pt x="12662" y="34335"/>
                    </a:cubicBezTo>
                    <a:cubicBezTo>
                      <a:pt x="12654" y="34335"/>
                      <a:pt x="12646" y="34333"/>
                      <a:pt x="12639" y="34328"/>
                    </a:cubicBezTo>
                    <a:cubicBezTo>
                      <a:pt x="12627" y="34321"/>
                      <a:pt x="12616" y="34317"/>
                      <a:pt x="12606" y="34317"/>
                    </a:cubicBezTo>
                    <a:cubicBezTo>
                      <a:pt x="12579" y="34317"/>
                      <a:pt x="12561" y="34345"/>
                      <a:pt x="12561" y="34393"/>
                    </a:cubicBezTo>
                    <a:cubicBezTo>
                      <a:pt x="12561" y="34507"/>
                      <a:pt x="12319" y="34839"/>
                      <a:pt x="12254" y="34839"/>
                    </a:cubicBezTo>
                    <a:cubicBezTo>
                      <a:pt x="12245" y="34839"/>
                      <a:pt x="12239" y="34832"/>
                      <a:pt x="12239" y="34816"/>
                    </a:cubicBezTo>
                    <a:cubicBezTo>
                      <a:pt x="12236" y="34774"/>
                      <a:pt x="12313" y="34578"/>
                      <a:pt x="12410" y="34375"/>
                    </a:cubicBezTo>
                    <a:cubicBezTo>
                      <a:pt x="12504" y="34177"/>
                      <a:pt x="12554" y="34092"/>
                      <a:pt x="12592" y="34092"/>
                    </a:cubicBezTo>
                    <a:cubicBezTo>
                      <a:pt x="12613" y="34092"/>
                      <a:pt x="12631" y="34119"/>
                      <a:pt x="12651" y="34168"/>
                    </a:cubicBezTo>
                    <a:cubicBezTo>
                      <a:pt x="12680" y="34239"/>
                      <a:pt x="12696" y="34274"/>
                      <a:pt x="12706" y="34274"/>
                    </a:cubicBezTo>
                    <a:cubicBezTo>
                      <a:pt x="12715" y="34274"/>
                      <a:pt x="12718" y="34244"/>
                      <a:pt x="12720" y="34184"/>
                    </a:cubicBezTo>
                    <a:cubicBezTo>
                      <a:pt x="12723" y="34102"/>
                      <a:pt x="12760" y="34042"/>
                      <a:pt x="12811" y="34042"/>
                    </a:cubicBezTo>
                    <a:close/>
                    <a:moveTo>
                      <a:pt x="13235" y="34297"/>
                    </a:moveTo>
                    <a:cubicBezTo>
                      <a:pt x="13249" y="34297"/>
                      <a:pt x="13262" y="34312"/>
                      <a:pt x="13273" y="34343"/>
                    </a:cubicBezTo>
                    <a:cubicBezTo>
                      <a:pt x="13289" y="34391"/>
                      <a:pt x="13245" y="34558"/>
                      <a:pt x="13178" y="34706"/>
                    </a:cubicBezTo>
                    <a:lnTo>
                      <a:pt x="13051" y="34978"/>
                    </a:lnTo>
                    <a:lnTo>
                      <a:pt x="13099" y="34693"/>
                    </a:lnTo>
                    <a:cubicBezTo>
                      <a:pt x="13141" y="34441"/>
                      <a:pt x="13193" y="34297"/>
                      <a:pt x="13235" y="34297"/>
                    </a:cubicBezTo>
                    <a:close/>
                    <a:moveTo>
                      <a:pt x="13730" y="34611"/>
                    </a:moveTo>
                    <a:cubicBezTo>
                      <a:pt x="13742" y="34611"/>
                      <a:pt x="13750" y="34647"/>
                      <a:pt x="13766" y="34720"/>
                    </a:cubicBezTo>
                    <a:cubicBezTo>
                      <a:pt x="13783" y="34803"/>
                      <a:pt x="13757" y="34913"/>
                      <a:pt x="13709" y="34961"/>
                    </a:cubicBezTo>
                    <a:cubicBezTo>
                      <a:pt x="13683" y="34987"/>
                      <a:pt x="13663" y="34999"/>
                      <a:pt x="13648" y="34999"/>
                    </a:cubicBezTo>
                    <a:cubicBezTo>
                      <a:pt x="13604" y="34999"/>
                      <a:pt x="13611" y="34888"/>
                      <a:pt x="13676" y="34718"/>
                    </a:cubicBezTo>
                    <a:cubicBezTo>
                      <a:pt x="13704" y="34646"/>
                      <a:pt x="13719" y="34611"/>
                      <a:pt x="13730" y="34611"/>
                    </a:cubicBezTo>
                    <a:close/>
                    <a:moveTo>
                      <a:pt x="14560" y="35635"/>
                    </a:moveTo>
                    <a:cubicBezTo>
                      <a:pt x="14568" y="35635"/>
                      <a:pt x="14577" y="35644"/>
                      <a:pt x="14587" y="35660"/>
                    </a:cubicBezTo>
                    <a:cubicBezTo>
                      <a:pt x="14630" y="35726"/>
                      <a:pt x="14643" y="35822"/>
                      <a:pt x="14619" y="35884"/>
                    </a:cubicBezTo>
                    <a:cubicBezTo>
                      <a:pt x="14600" y="35935"/>
                      <a:pt x="14608" y="35961"/>
                      <a:pt x="14642" y="35961"/>
                    </a:cubicBezTo>
                    <a:cubicBezTo>
                      <a:pt x="14655" y="35961"/>
                      <a:pt x="14672" y="35957"/>
                      <a:pt x="14693" y="35949"/>
                    </a:cubicBezTo>
                    <a:cubicBezTo>
                      <a:pt x="14701" y="35946"/>
                      <a:pt x="14710" y="35945"/>
                      <a:pt x="14719" y="35945"/>
                    </a:cubicBezTo>
                    <a:cubicBezTo>
                      <a:pt x="14788" y="35945"/>
                      <a:pt x="14897" y="36009"/>
                      <a:pt x="14976" y="36102"/>
                    </a:cubicBezTo>
                    <a:lnTo>
                      <a:pt x="15143" y="36297"/>
                    </a:lnTo>
                    <a:lnTo>
                      <a:pt x="14845" y="36309"/>
                    </a:lnTo>
                    <a:lnTo>
                      <a:pt x="14548" y="36321"/>
                    </a:lnTo>
                    <a:lnTo>
                      <a:pt x="14531" y="35933"/>
                    </a:lnTo>
                    <a:cubicBezTo>
                      <a:pt x="14523" y="35737"/>
                      <a:pt x="14534" y="35635"/>
                      <a:pt x="14560" y="35635"/>
                    </a:cubicBezTo>
                    <a:close/>
                    <a:moveTo>
                      <a:pt x="14133" y="34556"/>
                    </a:moveTo>
                    <a:cubicBezTo>
                      <a:pt x="14140" y="34556"/>
                      <a:pt x="14150" y="34583"/>
                      <a:pt x="14165" y="34636"/>
                    </a:cubicBezTo>
                    <a:cubicBezTo>
                      <a:pt x="14186" y="34718"/>
                      <a:pt x="14182" y="34841"/>
                      <a:pt x="14153" y="34917"/>
                    </a:cubicBezTo>
                    <a:cubicBezTo>
                      <a:pt x="14129" y="34976"/>
                      <a:pt x="14113" y="35005"/>
                      <a:pt x="14093" y="35005"/>
                    </a:cubicBezTo>
                    <a:cubicBezTo>
                      <a:pt x="14075" y="35005"/>
                      <a:pt x="14054" y="34981"/>
                      <a:pt x="14023" y="34933"/>
                    </a:cubicBezTo>
                    <a:cubicBezTo>
                      <a:pt x="14001" y="34899"/>
                      <a:pt x="13984" y="34882"/>
                      <a:pt x="13973" y="34882"/>
                    </a:cubicBezTo>
                    <a:cubicBezTo>
                      <a:pt x="13953" y="34882"/>
                      <a:pt x="13945" y="34931"/>
                      <a:pt x="13945" y="35038"/>
                    </a:cubicBezTo>
                    <a:cubicBezTo>
                      <a:pt x="13945" y="35161"/>
                      <a:pt x="13821" y="35515"/>
                      <a:pt x="13660" y="35833"/>
                    </a:cubicBezTo>
                    <a:cubicBezTo>
                      <a:pt x="13400" y="36354"/>
                      <a:pt x="13354" y="36402"/>
                      <a:pt x="13123" y="36402"/>
                    </a:cubicBezTo>
                    <a:lnTo>
                      <a:pt x="12871" y="36402"/>
                    </a:lnTo>
                    <a:lnTo>
                      <a:pt x="13019" y="36174"/>
                    </a:lnTo>
                    <a:cubicBezTo>
                      <a:pt x="13433" y="35531"/>
                      <a:pt x="13659" y="35210"/>
                      <a:pt x="13700" y="35210"/>
                    </a:cubicBezTo>
                    <a:cubicBezTo>
                      <a:pt x="13705" y="35210"/>
                      <a:pt x="13707" y="35214"/>
                      <a:pt x="13707" y="35220"/>
                    </a:cubicBezTo>
                    <a:cubicBezTo>
                      <a:pt x="13707" y="35229"/>
                      <a:pt x="13709" y="35233"/>
                      <a:pt x="13713" y="35233"/>
                    </a:cubicBezTo>
                    <a:cubicBezTo>
                      <a:pt x="13728" y="35233"/>
                      <a:pt x="13775" y="35154"/>
                      <a:pt x="13828" y="35034"/>
                    </a:cubicBezTo>
                    <a:cubicBezTo>
                      <a:pt x="13884" y="34903"/>
                      <a:pt x="13963" y="34809"/>
                      <a:pt x="14011" y="34809"/>
                    </a:cubicBezTo>
                    <a:cubicBezTo>
                      <a:pt x="14017" y="34809"/>
                      <a:pt x="14022" y="34811"/>
                      <a:pt x="14027" y="34814"/>
                    </a:cubicBezTo>
                    <a:cubicBezTo>
                      <a:pt x="14035" y="34819"/>
                      <a:pt x="14043" y="34821"/>
                      <a:pt x="14050" y="34821"/>
                    </a:cubicBezTo>
                    <a:cubicBezTo>
                      <a:pt x="14086" y="34821"/>
                      <a:pt x="14112" y="34765"/>
                      <a:pt x="14116" y="34676"/>
                    </a:cubicBezTo>
                    <a:cubicBezTo>
                      <a:pt x="14120" y="34596"/>
                      <a:pt x="14125" y="34556"/>
                      <a:pt x="14133" y="34556"/>
                    </a:cubicBezTo>
                    <a:close/>
                    <a:moveTo>
                      <a:pt x="14295" y="35040"/>
                    </a:moveTo>
                    <a:cubicBezTo>
                      <a:pt x="14315" y="35040"/>
                      <a:pt x="14369" y="35270"/>
                      <a:pt x="14424" y="35628"/>
                    </a:cubicBezTo>
                    <a:cubicBezTo>
                      <a:pt x="14514" y="36223"/>
                      <a:pt x="14439" y="36402"/>
                      <a:pt x="14102" y="36402"/>
                    </a:cubicBezTo>
                    <a:lnTo>
                      <a:pt x="13849" y="36402"/>
                    </a:lnTo>
                    <a:lnTo>
                      <a:pt x="14090" y="35975"/>
                    </a:lnTo>
                    <a:cubicBezTo>
                      <a:pt x="14262" y="35667"/>
                      <a:pt x="14321" y="35469"/>
                      <a:pt x="14300" y="35262"/>
                    </a:cubicBezTo>
                    <a:cubicBezTo>
                      <a:pt x="14285" y="35108"/>
                      <a:pt x="14285" y="35040"/>
                      <a:pt x="14295" y="35040"/>
                    </a:cubicBezTo>
                    <a:close/>
                    <a:moveTo>
                      <a:pt x="14133" y="35215"/>
                    </a:moveTo>
                    <a:cubicBezTo>
                      <a:pt x="14156" y="35215"/>
                      <a:pt x="14165" y="35263"/>
                      <a:pt x="14173" y="35345"/>
                    </a:cubicBezTo>
                    <a:cubicBezTo>
                      <a:pt x="14189" y="35501"/>
                      <a:pt x="14116" y="35735"/>
                      <a:pt x="13969" y="35996"/>
                    </a:cubicBezTo>
                    <a:cubicBezTo>
                      <a:pt x="13829" y="36249"/>
                      <a:pt x="13685" y="36404"/>
                      <a:pt x="13595" y="36404"/>
                    </a:cubicBezTo>
                    <a:cubicBezTo>
                      <a:pt x="13472" y="36404"/>
                      <a:pt x="13501" y="36305"/>
                      <a:pt x="13798" y="35753"/>
                    </a:cubicBezTo>
                    <a:cubicBezTo>
                      <a:pt x="14006" y="35366"/>
                      <a:pt x="14092" y="35215"/>
                      <a:pt x="14133" y="35215"/>
                    </a:cubicBezTo>
                    <a:close/>
                    <a:moveTo>
                      <a:pt x="13313" y="34799"/>
                    </a:moveTo>
                    <a:cubicBezTo>
                      <a:pt x="13330" y="34799"/>
                      <a:pt x="13345" y="34814"/>
                      <a:pt x="13356" y="34847"/>
                    </a:cubicBezTo>
                    <a:cubicBezTo>
                      <a:pt x="13370" y="34891"/>
                      <a:pt x="13342" y="35006"/>
                      <a:pt x="13294" y="35097"/>
                    </a:cubicBezTo>
                    <a:cubicBezTo>
                      <a:pt x="13246" y="35187"/>
                      <a:pt x="13239" y="35264"/>
                      <a:pt x="13278" y="35264"/>
                    </a:cubicBezTo>
                    <a:cubicBezTo>
                      <a:pt x="13315" y="35264"/>
                      <a:pt x="13393" y="35179"/>
                      <a:pt x="13440" y="35081"/>
                    </a:cubicBezTo>
                    <a:cubicBezTo>
                      <a:pt x="13478" y="35002"/>
                      <a:pt x="13499" y="34961"/>
                      <a:pt x="13507" y="34961"/>
                    </a:cubicBezTo>
                    <a:cubicBezTo>
                      <a:pt x="13515" y="34961"/>
                      <a:pt x="13504" y="35016"/>
                      <a:pt x="13480" y="35135"/>
                    </a:cubicBezTo>
                    <a:cubicBezTo>
                      <a:pt x="13410" y="35461"/>
                      <a:pt x="12813" y="36405"/>
                      <a:pt x="12674" y="36405"/>
                    </a:cubicBezTo>
                    <a:cubicBezTo>
                      <a:pt x="12506" y="36405"/>
                      <a:pt x="12521" y="36365"/>
                      <a:pt x="12894" y="35819"/>
                    </a:cubicBezTo>
                    <a:cubicBezTo>
                      <a:pt x="13139" y="35461"/>
                      <a:pt x="13203" y="35306"/>
                      <a:pt x="13139" y="35240"/>
                    </a:cubicBezTo>
                    <a:cubicBezTo>
                      <a:pt x="13111" y="35212"/>
                      <a:pt x="13090" y="35198"/>
                      <a:pt x="13076" y="35198"/>
                    </a:cubicBezTo>
                    <a:cubicBezTo>
                      <a:pt x="13056" y="35198"/>
                      <a:pt x="13048" y="35225"/>
                      <a:pt x="13048" y="35281"/>
                    </a:cubicBezTo>
                    <a:cubicBezTo>
                      <a:pt x="13048" y="35493"/>
                      <a:pt x="12457" y="36384"/>
                      <a:pt x="12283" y="36432"/>
                    </a:cubicBezTo>
                    <a:cubicBezTo>
                      <a:pt x="12233" y="36446"/>
                      <a:pt x="12183" y="36453"/>
                      <a:pt x="12145" y="36453"/>
                    </a:cubicBezTo>
                    <a:cubicBezTo>
                      <a:pt x="12113" y="36453"/>
                      <a:pt x="12089" y="36448"/>
                      <a:pt x="12079" y="36439"/>
                    </a:cubicBezTo>
                    <a:cubicBezTo>
                      <a:pt x="12034" y="36396"/>
                      <a:pt x="12394" y="35882"/>
                      <a:pt x="12758" y="35476"/>
                    </a:cubicBezTo>
                    <a:cubicBezTo>
                      <a:pt x="12917" y="35297"/>
                      <a:pt x="13048" y="35112"/>
                      <a:pt x="13048" y="35065"/>
                    </a:cubicBezTo>
                    <a:cubicBezTo>
                      <a:pt x="13048" y="35048"/>
                      <a:pt x="13054" y="35039"/>
                      <a:pt x="13063" y="35039"/>
                    </a:cubicBezTo>
                    <a:cubicBezTo>
                      <a:pt x="13078" y="35039"/>
                      <a:pt x="13103" y="35061"/>
                      <a:pt x="13130" y="35101"/>
                    </a:cubicBezTo>
                    <a:cubicBezTo>
                      <a:pt x="13158" y="35145"/>
                      <a:pt x="13178" y="35168"/>
                      <a:pt x="13191" y="35168"/>
                    </a:cubicBezTo>
                    <a:cubicBezTo>
                      <a:pt x="13207" y="35168"/>
                      <a:pt x="13212" y="35131"/>
                      <a:pt x="13212" y="35053"/>
                    </a:cubicBezTo>
                    <a:cubicBezTo>
                      <a:pt x="13212" y="34914"/>
                      <a:pt x="13268" y="34799"/>
                      <a:pt x="13313" y="34799"/>
                    </a:cubicBezTo>
                    <a:close/>
                    <a:moveTo>
                      <a:pt x="12765" y="34472"/>
                    </a:moveTo>
                    <a:cubicBezTo>
                      <a:pt x="12774" y="34472"/>
                      <a:pt x="12783" y="34475"/>
                      <a:pt x="12790" y="34482"/>
                    </a:cubicBezTo>
                    <a:cubicBezTo>
                      <a:pt x="12807" y="34500"/>
                      <a:pt x="12773" y="34616"/>
                      <a:pt x="12707" y="34746"/>
                    </a:cubicBezTo>
                    <a:cubicBezTo>
                      <a:pt x="12646" y="34872"/>
                      <a:pt x="12565" y="34967"/>
                      <a:pt x="12521" y="34967"/>
                    </a:cubicBezTo>
                    <a:cubicBezTo>
                      <a:pt x="12520" y="34967"/>
                      <a:pt x="12519" y="34966"/>
                      <a:pt x="12517" y="34966"/>
                    </a:cubicBezTo>
                    <a:cubicBezTo>
                      <a:pt x="12516" y="34966"/>
                      <a:pt x="12515" y="34966"/>
                      <a:pt x="12514" y="34966"/>
                    </a:cubicBezTo>
                    <a:cubicBezTo>
                      <a:pt x="12468" y="34966"/>
                      <a:pt x="12355" y="35126"/>
                      <a:pt x="12252" y="35333"/>
                    </a:cubicBezTo>
                    <a:lnTo>
                      <a:pt x="12065" y="35711"/>
                    </a:lnTo>
                    <a:lnTo>
                      <a:pt x="12363" y="35386"/>
                    </a:lnTo>
                    <a:cubicBezTo>
                      <a:pt x="12483" y="35254"/>
                      <a:pt x="12576" y="35175"/>
                      <a:pt x="12606" y="35175"/>
                    </a:cubicBezTo>
                    <a:cubicBezTo>
                      <a:pt x="12616" y="35175"/>
                      <a:pt x="12619" y="35185"/>
                      <a:pt x="12612" y="35207"/>
                    </a:cubicBezTo>
                    <a:cubicBezTo>
                      <a:pt x="12589" y="35277"/>
                      <a:pt x="12592" y="35315"/>
                      <a:pt x="12618" y="35315"/>
                    </a:cubicBezTo>
                    <a:cubicBezTo>
                      <a:pt x="12625" y="35315"/>
                      <a:pt x="12634" y="35312"/>
                      <a:pt x="12644" y="35306"/>
                    </a:cubicBezTo>
                    <a:cubicBezTo>
                      <a:pt x="12691" y="35276"/>
                      <a:pt x="12726" y="35195"/>
                      <a:pt x="12726" y="35113"/>
                    </a:cubicBezTo>
                    <a:cubicBezTo>
                      <a:pt x="12726" y="35033"/>
                      <a:pt x="12778" y="34901"/>
                      <a:pt x="12845" y="34812"/>
                    </a:cubicBezTo>
                    <a:cubicBezTo>
                      <a:pt x="12900" y="34737"/>
                      <a:pt x="12930" y="34701"/>
                      <a:pt x="12946" y="34701"/>
                    </a:cubicBezTo>
                    <a:cubicBezTo>
                      <a:pt x="12962" y="34701"/>
                      <a:pt x="12965" y="34734"/>
                      <a:pt x="12966" y="34800"/>
                    </a:cubicBezTo>
                    <a:cubicBezTo>
                      <a:pt x="12970" y="35004"/>
                      <a:pt x="12851" y="35208"/>
                      <a:pt x="12369" y="35835"/>
                    </a:cubicBezTo>
                    <a:cubicBezTo>
                      <a:pt x="11895" y="36447"/>
                      <a:pt x="11850" y="36487"/>
                      <a:pt x="11628" y="36487"/>
                    </a:cubicBezTo>
                    <a:cubicBezTo>
                      <a:pt x="11534" y="36484"/>
                      <a:pt x="11502" y="36457"/>
                      <a:pt x="11550" y="36422"/>
                    </a:cubicBezTo>
                    <a:cubicBezTo>
                      <a:pt x="11723" y="36302"/>
                      <a:pt x="12032" y="35793"/>
                      <a:pt x="12049" y="35605"/>
                    </a:cubicBezTo>
                    <a:cubicBezTo>
                      <a:pt x="12070" y="35360"/>
                      <a:pt x="12337" y="34917"/>
                      <a:pt x="12461" y="34917"/>
                    </a:cubicBezTo>
                    <a:cubicBezTo>
                      <a:pt x="12465" y="34917"/>
                      <a:pt x="12468" y="34917"/>
                      <a:pt x="12472" y="34918"/>
                    </a:cubicBezTo>
                    <a:cubicBezTo>
                      <a:pt x="12475" y="34919"/>
                      <a:pt x="12479" y="34919"/>
                      <a:pt x="12483" y="34919"/>
                    </a:cubicBezTo>
                    <a:cubicBezTo>
                      <a:pt x="12528" y="34919"/>
                      <a:pt x="12561" y="34867"/>
                      <a:pt x="12561" y="34791"/>
                    </a:cubicBezTo>
                    <a:cubicBezTo>
                      <a:pt x="12561" y="34661"/>
                      <a:pt x="12691" y="34472"/>
                      <a:pt x="12765" y="34472"/>
                    </a:cubicBezTo>
                    <a:close/>
                    <a:moveTo>
                      <a:pt x="13930" y="36733"/>
                    </a:moveTo>
                    <a:cubicBezTo>
                      <a:pt x="13931" y="36733"/>
                      <a:pt x="13933" y="36733"/>
                      <a:pt x="13935" y="36733"/>
                    </a:cubicBezTo>
                    <a:cubicBezTo>
                      <a:pt x="14143" y="36737"/>
                      <a:pt x="14142" y="36742"/>
                      <a:pt x="13864" y="36889"/>
                    </a:cubicBezTo>
                    <a:cubicBezTo>
                      <a:pt x="13716" y="36967"/>
                      <a:pt x="13618" y="37007"/>
                      <a:pt x="13571" y="37007"/>
                    </a:cubicBezTo>
                    <a:cubicBezTo>
                      <a:pt x="13517" y="37007"/>
                      <a:pt x="13530" y="36955"/>
                      <a:pt x="13616" y="36852"/>
                    </a:cubicBezTo>
                    <a:cubicBezTo>
                      <a:pt x="13673" y="36784"/>
                      <a:pt x="13807" y="36733"/>
                      <a:pt x="13930" y="36733"/>
                    </a:cubicBezTo>
                    <a:close/>
                    <a:moveTo>
                      <a:pt x="12864" y="36813"/>
                    </a:moveTo>
                    <a:cubicBezTo>
                      <a:pt x="12866" y="36813"/>
                      <a:pt x="12868" y="36813"/>
                      <a:pt x="12870" y="36813"/>
                    </a:cubicBezTo>
                    <a:lnTo>
                      <a:pt x="13091" y="36817"/>
                    </a:lnTo>
                    <a:lnTo>
                      <a:pt x="12861" y="36940"/>
                    </a:lnTo>
                    <a:cubicBezTo>
                      <a:pt x="12752" y="36999"/>
                      <a:pt x="12667" y="37028"/>
                      <a:pt x="12616" y="37028"/>
                    </a:cubicBezTo>
                    <a:cubicBezTo>
                      <a:pt x="12554" y="37028"/>
                      <a:pt x="12541" y="36984"/>
                      <a:pt x="12593" y="36899"/>
                    </a:cubicBezTo>
                    <a:cubicBezTo>
                      <a:pt x="12625" y="36850"/>
                      <a:pt x="12743" y="36813"/>
                      <a:pt x="12864" y="36813"/>
                    </a:cubicBezTo>
                    <a:close/>
                    <a:moveTo>
                      <a:pt x="14519" y="36730"/>
                    </a:moveTo>
                    <a:cubicBezTo>
                      <a:pt x="14650" y="36730"/>
                      <a:pt x="14760" y="36749"/>
                      <a:pt x="14760" y="36770"/>
                    </a:cubicBezTo>
                    <a:cubicBezTo>
                      <a:pt x="14760" y="36792"/>
                      <a:pt x="14613" y="36885"/>
                      <a:pt x="14433" y="36976"/>
                    </a:cubicBezTo>
                    <a:cubicBezTo>
                      <a:pt x="14280" y="37054"/>
                      <a:pt x="14188" y="37095"/>
                      <a:pt x="14146" y="37095"/>
                    </a:cubicBezTo>
                    <a:cubicBezTo>
                      <a:pt x="14091" y="37095"/>
                      <a:pt x="14117" y="37028"/>
                      <a:pt x="14195" y="36884"/>
                    </a:cubicBezTo>
                    <a:cubicBezTo>
                      <a:pt x="14250" y="36785"/>
                      <a:pt x="14365" y="36730"/>
                      <a:pt x="14519" y="36730"/>
                    </a:cubicBezTo>
                    <a:close/>
                    <a:moveTo>
                      <a:pt x="12056" y="36804"/>
                    </a:moveTo>
                    <a:cubicBezTo>
                      <a:pt x="12115" y="36804"/>
                      <a:pt x="12155" y="36818"/>
                      <a:pt x="12155" y="36852"/>
                    </a:cubicBezTo>
                    <a:cubicBezTo>
                      <a:pt x="12155" y="36873"/>
                      <a:pt x="12008" y="36965"/>
                      <a:pt x="11828" y="37058"/>
                    </a:cubicBezTo>
                    <a:cubicBezTo>
                      <a:pt x="11685" y="37130"/>
                      <a:pt x="11590" y="37166"/>
                      <a:pt x="11545" y="37166"/>
                    </a:cubicBezTo>
                    <a:cubicBezTo>
                      <a:pt x="11483" y="37166"/>
                      <a:pt x="11514" y="37097"/>
                      <a:pt x="11640" y="36959"/>
                    </a:cubicBezTo>
                    <a:cubicBezTo>
                      <a:pt x="11720" y="36870"/>
                      <a:pt x="11930" y="36804"/>
                      <a:pt x="12056" y="36804"/>
                    </a:cubicBezTo>
                    <a:close/>
                    <a:moveTo>
                      <a:pt x="13475" y="36769"/>
                    </a:moveTo>
                    <a:cubicBezTo>
                      <a:pt x="13547" y="36769"/>
                      <a:pt x="13535" y="36821"/>
                      <a:pt x="13459" y="36965"/>
                    </a:cubicBezTo>
                    <a:cubicBezTo>
                      <a:pt x="13389" y="37096"/>
                      <a:pt x="13147" y="37288"/>
                      <a:pt x="13072" y="37288"/>
                    </a:cubicBezTo>
                    <a:cubicBezTo>
                      <a:pt x="13059" y="37288"/>
                      <a:pt x="13051" y="37281"/>
                      <a:pt x="13051" y="37266"/>
                    </a:cubicBezTo>
                    <a:cubicBezTo>
                      <a:pt x="13051" y="37127"/>
                      <a:pt x="13259" y="36812"/>
                      <a:pt x="13368" y="36786"/>
                    </a:cubicBezTo>
                    <a:cubicBezTo>
                      <a:pt x="13414" y="36775"/>
                      <a:pt x="13450" y="36769"/>
                      <a:pt x="13475" y="36769"/>
                    </a:cubicBezTo>
                    <a:close/>
                    <a:moveTo>
                      <a:pt x="12480" y="36810"/>
                    </a:moveTo>
                    <a:cubicBezTo>
                      <a:pt x="12543" y="36810"/>
                      <a:pt x="12544" y="36858"/>
                      <a:pt x="12482" y="36972"/>
                    </a:cubicBezTo>
                    <a:cubicBezTo>
                      <a:pt x="12391" y="37138"/>
                      <a:pt x="12085" y="37366"/>
                      <a:pt x="11970" y="37366"/>
                    </a:cubicBezTo>
                    <a:cubicBezTo>
                      <a:pt x="11956" y="37366"/>
                      <a:pt x="11944" y="37362"/>
                      <a:pt x="11937" y="37355"/>
                    </a:cubicBezTo>
                    <a:cubicBezTo>
                      <a:pt x="11875" y="37294"/>
                      <a:pt x="12358" y="36810"/>
                      <a:pt x="12480" y="36810"/>
                    </a:cubicBezTo>
                    <a:close/>
                    <a:moveTo>
                      <a:pt x="6907" y="37786"/>
                    </a:moveTo>
                    <a:cubicBezTo>
                      <a:pt x="6945" y="37786"/>
                      <a:pt x="6949" y="37808"/>
                      <a:pt x="6898" y="37853"/>
                    </a:cubicBezTo>
                    <a:cubicBezTo>
                      <a:pt x="6854" y="37893"/>
                      <a:pt x="6581" y="38102"/>
                      <a:pt x="6287" y="38321"/>
                    </a:cubicBezTo>
                    <a:cubicBezTo>
                      <a:pt x="5994" y="38541"/>
                      <a:pt x="5548" y="38895"/>
                      <a:pt x="5289" y="39116"/>
                    </a:cubicBezTo>
                    <a:cubicBezTo>
                      <a:pt x="5035" y="39331"/>
                      <a:pt x="4913" y="39423"/>
                      <a:pt x="4859" y="39423"/>
                    </a:cubicBezTo>
                    <a:cubicBezTo>
                      <a:pt x="4831" y="39423"/>
                      <a:pt x="4821" y="39399"/>
                      <a:pt x="4821" y="39355"/>
                    </a:cubicBezTo>
                    <a:cubicBezTo>
                      <a:pt x="4823" y="39265"/>
                      <a:pt x="4895" y="39104"/>
                      <a:pt x="4989" y="38982"/>
                    </a:cubicBezTo>
                    <a:cubicBezTo>
                      <a:pt x="5084" y="38859"/>
                      <a:pt x="5129" y="38765"/>
                      <a:pt x="5094" y="38765"/>
                    </a:cubicBezTo>
                    <a:cubicBezTo>
                      <a:pt x="5061" y="38765"/>
                      <a:pt x="5150" y="38644"/>
                      <a:pt x="5302" y="38488"/>
                    </a:cubicBezTo>
                    <a:cubicBezTo>
                      <a:pt x="5558" y="38224"/>
                      <a:pt x="6181" y="37897"/>
                      <a:pt x="6395" y="37897"/>
                    </a:cubicBezTo>
                    <a:cubicBezTo>
                      <a:pt x="6418" y="37897"/>
                      <a:pt x="6436" y="37900"/>
                      <a:pt x="6449" y="37908"/>
                    </a:cubicBezTo>
                    <a:cubicBezTo>
                      <a:pt x="6464" y="37918"/>
                      <a:pt x="6486" y="37922"/>
                      <a:pt x="6512" y="37922"/>
                    </a:cubicBezTo>
                    <a:cubicBezTo>
                      <a:pt x="6561" y="37922"/>
                      <a:pt x="6624" y="37905"/>
                      <a:pt x="6678" y="37873"/>
                    </a:cubicBezTo>
                    <a:cubicBezTo>
                      <a:pt x="6774" y="37816"/>
                      <a:pt x="6863" y="37786"/>
                      <a:pt x="6907" y="37786"/>
                    </a:cubicBezTo>
                    <a:close/>
                    <a:moveTo>
                      <a:pt x="22310" y="38608"/>
                    </a:moveTo>
                    <a:cubicBezTo>
                      <a:pt x="22327" y="38608"/>
                      <a:pt x="22335" y="38618"/>
                      <a:pt x="22335" y="38636"/>
                    </a:cubicBezTo>
                    <a:cubicBezTo>
                      <a:pt x="22335" y="38652"/>
                      <a:pt x="22358" y="38724"/>
                      <a:pt x="22380" y="38791"/>
                    </a:cubicBezTo>
                    <a:cubicBezTo>
                      <a:pt x="22413" y="38878"/>
                      <a:pt x="22271" y="38999"/>
                      <a:pt x="21887" y="39213"/>
                    </a:cubicBezTo>
                    <a:cubicBezTo>
                      <a:pt x="21595" y="39378"/>
                      <a:pt x="21368" y="39532"/>
                      <a:pt x="21386" y="39552"/>
                    </a:cubicBezTo>
                    <a:cubicBezTo>
                      <a:pt x="21387" y="39553"/>
                      <a:pt x="21390" y="39554"/>
                      <a:pt x="21394" y="39554"/>
                    </a:cubicBezTo>
                    <a:cubicBezTo>
                      <a:pt x="21442" y="39554"/>
                      <a:pt x="21671" y="39441"/>
                      <a:pt x="21927" y="39291"/>
                    </a:cubicBezTo>
                    <a:cubicBezTo>
                      <a:pt x="22212" y="39122"/>
                      <a:pt x="22344" y="39053"/>
                      <a:pt x="22431" y="39053"/>
                    </a:cubicBezTo>
                    <a:cubicBezTo>
                      <a:pt x="22480" y="39053"/>
                      <a:pt x="22515" y="39076"/>
                      <a:pt x="22554" y="39116"/>
                    </a:cubicBezTo>
                    <a:cubicBezTo>
                      <a:pt x="22658" y="39219"/>
                      <a:pt x="22638" y="39393"/>
                      <a:pt x="22550" y="39393"/>
                    </a:cubicBezTo>
                    <a:cubicBezTo>
                      <a:pt x="22535" y="39393"/>
                      <a:pt x="22517" y="39388"/>
                      <a:pt x="22498" y="39376"/>
                    </a:cubicBezTo>
                    <a:cubicBezTo>
                      <a:pt x="22492" y="39373"/>
                      <a:pt x="22483" y="39371"/>
                      <a:pt x="22470" y="39371"/>
                    </a:cubicBezTo>
                    <a:cubicBezTo>
                      <a:pt x="22401" y="39371"/>
                      <a:pt x="22237" y="39421"/>
                      <a:pt x="22066" y="39498"/>
                    </a:cubicBezTo>
                    <a:cubicBezTo>
                      <a:pt x="21869" y="39585"/>
                      <a:pt x="21594" y="39653"/>
                      <a:pt x="21439" y="39653"/>
                    </a:cubicBezTo>
                    <a:cubicBezTo>
                      <a:pt x="21434" y="39653"/>
                      <a:pt x="21430" y="39653"/>
                      <a:pt x="21426" y="39653"/>
                    </a:cubicBezTo>
                    <a:cubicBezTo>
                      <a:pt x="21412" y="39653"/>
                      <a:pt x="21397" y="39652"/>
                      <a:pt x="21382" y="39652"/>
                    </a:cubicBezTo>
                    <a:cubicBezTo>
                      <a:pt x="21235" y="39652"/>
                      <a:pt x="21028" y="39675"/>
                      <a:pt x="20909" y="39704"/>
                    </a:cubicBezTo>
                    <a:cubicBezTo>
                      <a:pt x="20845" y="39719"/>
                      <a:pt x="20796" y="39728"/>
                      <a:pt x="20767" y="39728"/>
                    </a:cubicBezTo>
                    <a:cubicBezTo>
                      <a:pt x="20646" y="39728"/>
                      <a:pt x="20836" y="39582"/>
                      <a:pt x="21522" y="39102"/>
                    </a:cubicBezTo>
                    <a:cubicBezTo>
                      <a:pt x="22030" y="38744"/>
                      <a:pt x="22242" y="38608"/>
                      <a:pt x="22310" y="38608"/>
                    </a:cubicBezTo>
                    <a:close/>
                    <a:moveTo>
                      <a:pt x="15597" y="36659"/>
                    </a:moveTo>
                    <a:cubicBezTo>
                      <a:pt x="15616" y="36659"/>
                      <a:pt x="15636" y="36659"/>
                      <a:pt x="15656" y="36659"/>
                    </a:cubicBezTo>
                    <a:lnTo>
                      <a:pt x="16022" y="36665"/>
                    </a:lnTo>
                    <a:lnTo>
                      <a:pt x="15452" y="36939"/>
                    </a:lnTo>
                    <a:cubicBezTo>
                      <a:pt x="15078" y="37119"/>
                      <a:pt x="14939" y="37208"/>
                      <a:pt x="14992" y="37208"/>
                    </a:cubicBezTo>
                    <a:cubicBezTo>
                      <a:pt x="15045" y="37208"/>
                      <a:pt x="15295" y="37116"/>
                      <a:pt x="15696" y="36933"/>
                    </a:cubicBezTo>
                    <a:cubicBezTo>
                      <a:pt x="15999" y="36796"/>
                      <a:pt x="16289" y="36697"/>
                      <a:pt x="16384" y="36697"/>
                    </a:cubicBezTo>
                    <a:cubicBezTo>
                      <a:pt x="16396" y="36697"/>
                      <a:pt x="16404" y="36699"/>
                      <a:pt x="16410" y="36702"/>
                    </a:cubicBezTo>
                    <a:cubicBezTo>
                      <a:pt x="16448" y="36725"/>
                      <a:pt x="16947" y="36740"/>
                      <a:pt x="17588" y="36740"/>
                    </a:cubicBezTo>
                    <a:cubicBezTo>
                      <a:pt x="17723" y="36740"/>
                      <a:pt x="17864" y="36739"/>
                      <a:pt x="18009" y="36738"/>
                    </a:cubicBezTo>
                    <a:lnTo>
                      <a:pt x="19525" y="36722"/>
                    </a:lnTo>
                    <a:lnTo>
                      <a:pt x="18877" y="37133"/>
                    </a:lnTo>
                    <a:cubicBezTo>
                      <a:pt x="18519" y="37360"/>
                      <a:pt x="18263" y="37544"/>
                      <a:pt x="18307" y="37544"/>
                    </a:cubicBezTo>
                    <a:cubicBezTo>
                      <a:pt x="18349" y="37544"/>
                      <a:pt x="18678" y="37357"/>
                      <a:pt x="19036" y="37130"/>
                    </a:cubicBezTo>
                    <a:lnTo>
                      <a:pt x="19687" y="36713"/>
                    </a:lnTo>
                    <a:lnTo>
                      <a:pt x="20360" y="36745"/>
                    </a:lnTo>
                    <a:cubicBezTo>
                      <a:pt x="20971" y="36776"/>
                      <a:pt x="21071" y="36805"/>
                      <a:pt x="21464" y="37076"/>
                    </a:cubicBezTo>
                    <a:cubicBezTo>
                      <a:pt x="21920" y="37392"/>
                      <a:pt x="22225" y="37829"/>
                      <a:pt x="22269" y="38236"/>
                    </a:cubicBezTo>
                    <a:cubicBezTo>
                      <a:pt x="22293" y="38455"/>
                      <a:pt x="22227" y="38521"/>
                      <a:pt x="21371" y="39120"/>
                    </a:cubicBezTo>
                    <a:cubicBezTo>
                      <a:pt x="20457" y="39759"/>
                      <a:pt x="20437" y="39768"/>
                      <a:pt x="19865" y="39800"/>
                    </a:cubicBezTo>
                    <a:lnTo>
                      <a:pt x="19281" y="39832"/>
                    </a:lnTo>
                    <a:lnTo>
                      <a:pt x="19281" y="39832"/>
                    </a:lnTo>
                    <a:lnTo>
                      <a:pt x="19713" y="39545"/>
                    </a:lnTo>
                    <a:cubicBezTo>
                      <a:pt x="20322" y="39137"/>
                      <a:pt x="21447" y="38257"/>
                      <a:pt x="21407" y="38217"/>
                    </a:cubicBezTo>
                    <a:cubicBezTo>
                      <a:pt x="21406" y="38217"/>
                      <a:pt x="21406" y="38216"/>
                      <a:pt x="21405" y="38216"/>
                    </a:cubicBezTo>
                    <a:cubicBezTo>
                      <a:pt x="21368" y="38216"/>
                      <a:pt x="20987" y="38490"/>
                      <a:pt x="20543" y="38835"/>
                    </a:cubicBezTo>
                    <a:cubicBezTo>
                      <a:pt x="19644" y="39537"/>
                      <a:pt x="19051" y="39893"/>
                      <a:pt x="18781" y="39893"/>
                    </a:cubicBezTo>
                    <a:cubicBezTo>
                      <a:pt x="18768" y="39893"/>
                      <a:pt x="18755" y="39892"/>
                      <a:pt x="18743" y="39890"/>
                    </a:cubicBezTo>
                    <a:cubicBezTo>
                      <a:pt x="18612" y="39873"/>
                      <a:pt x="18763" y="39735"/>
                      <a:pt x="19373" y="39319"/>
                    </a:cubicBezTo>
                    <a:cubicBezTo>
                      <a:pt x="19813" y="39019"/>
                      <a:pt x="20341" y="38622"/>
                      <a:pt x="20542" y="38436"/>
                    </a:cubicBezTo>
                    <a:cubicBezTo>
                      <a:pt x="20729" y="38265"/>
                      <a:pt x="20811" y="38180"/>
                      <a:pt x="20793" y="38180"/>
                    </a:cubicBezTo>
                    <a:cubicBezTo>
                      <a:pt x="20768" y="38180"/>
                      <a:pt x="20564" y="38332"/>
                      <a:pt x="20190" y="38630"/>
                    </a:cubicBezTo>
                    <a:cubicBezTo>
                      <a:pt x="19287" y="39353"/>
                      <a:pt x="18402" y="39890"/>
                      <a:pt x="18119" y="39890"/>
                    </a:cubicBezTo>
                    <a:cubicBezTo>
                      <a:pt x="18111" y="39890"/>
                      <a:pt x="18104" y="39889"/>
                      <a:pt x="18097" y="39889"/>
                    </a:cubicBezTo>
                    <a:cubicBezTo>
                      <a:pt x="17874" y="39866"/>
                      <a:pt x="17950" y="39794"/>
                      <a:pt x="19003" y="39049"/>
                    </a:cubicBezTo>
                    <a:cubicBezTo>
                      <a:pt x="19638" y="38597"/>
                      <a:pt x="20173" y="38197"/>
                      <a:pt x="20199" y="38152"/>
                    </a:cubicBezTo>
                    <a:cubicBezTo>
                      <a:pt x="20211" y="38133"/>
                      <a:pt x="20213" y="38122"/>
                      <a:pt x="20202" y="38122"/>
                    </a:cubicBezTo>
                    <a:cubicBezTo>
                      <a:pt x="20154" y="38122"/>
                      <a:pt x="19842" y="38339"/>
                      <a:pt x="18872" y="39035"/>
                    </a:cubicBezTo>
                    <a:cubicBezTo>
                      <a:pt x="17863" y="39760"/>
                      <a:pt x="17495" y="39976"/>
                      <a:pt x="17245" y="39976"/>
                    </a:cubicBezTo>
                    <a:cubicBezTo>
                      <a:pt x="17224" y="39976"/>
                      <a:pt x="17205" y="39974"/>
                      <a:pt x="17185" y="39971"/>
                    </a:cubicBezTo>
                    <a:cubicBezTo>
                      <a:pt x="17050" y="39951"/>
                      <a:pt x="17291" y="39741"/>
                      <a:pt x="18203" y="39097"/>
                    </a:cubicBezTo>
                    <a:cubicBezTo>
                      <a:pt x="18864" y="38630"/>
                      <a:pt x="19386" y="38234"/>
                      <a:pt x="19368" y="38217"/>
                    </a:cubicBezTo>
                    <a:cubicBezTo>
                      <a:pt x="19367" y="38217"/>
                      <a:pt x="19367" y="38216"/>
                      <a:pt x="19366" y="38216"/>
                    </a:cubicBezTo>
                    <a:cubicBezTo>
                      <a:pt x="19323" y="38216"/>
                      <a:pt x="18754" y="38600"/>
                      <a:pt x="18069" y="39088"/>
                    </a:cubicBezTo>
                    <a:cubicBezTo>
                      <a:pt x="17154" y="39742"/>
                      <a:pt x="16780" y="39969"/>
                      <a:pt x="16615" y="39969"/>
                    </a:cubicBezTo>
                    <a:cubicBezTo>
                      <a:pt x="16608" y="39969"/>
                      <a:pt x="16602" y="39968"/>
                      <a:pt x="16596" y="39967"/>
                    </a:cubicBezTo>
                    <a:cubicBezTo>
                      <a:pt x="16415" y="39946"/>
                      <a:pt x="16538" y="39827"/>
                      <a:pt x="17492" y="39092"/>
                    </a:cubicBezTo>
                    <a:cubicBezTo>
                      <a:pt x="18101" y="38621"/>
                      <a:pt x="18617" y="38204"/>
                      <a:pt x="18647" y="38160"/>
                    </a:cubicBezTo>
                    <a:cubicBezTo>
                      <a:pt x="18661" y="38137"/>
                      <a:pt x="18668" y="38123"/>
                      <a:pt x="18658" y="38123"/>
                    </a:cubicBezTo>
                    <a:cubicBezTo>
                      <a:pt x="18619" y="38123"/>
                      <a:pt x="18332" y="38339"/>
                      <a:pt x="17227" y="39178"/>
                    </a:cubicBezTo>
                    <a:lnTo>
                      <a:pt x="16096" y="40040"/>
                    </a:lnTo>
                    <a:lnTo>
                      <a:pt x="14959" y="40096"/>
                    </a:lnTo>
                    <a:cubicBezTo>
                      <a:pt x="14332" y="40128"/>
                      <a:pt x="13622" y="40172"/>
                      <a:pt x="13374" y="40193"/>
                    </a:cubicBezTo>
                    <a:cubicBezTo>
                      <a:pt x="13218" y="40208"/>
                      <a:pt x="13117" y="40217"/>
                      <a:pt x="13061" y="40217"/>
                    </a:cubicBezTo>
                    <a:cubicBezTo>
                      <a:pt x="12960" y="40217"/>
                      <a:pt x="13010" y="40187"/>
                      <a:pt x="13154" y="40105"/>
                    </a:cubicBezTo>
                    <a:cubicBezTo>
                      <a:pt x="13336" y="40001"/>
                      <a:pt x="13398" y="39947"/>
                      <a:pt x="13353" y="39947"/>
                    </a:cubicBezTo>
                    <a:cubicBezTo>
                      <a:pt x="13313" y="39947"/>
                      <a:pt x="13190" y="39989"/>
                      <a:pt x="12992" y="40073"/>
                    </a:cubicBezTo>
                    <a:cubicBezTo>
                      <a:pt x="12774" y="40165"/>
                      <a:pt x="12593" y="40209"/>
                      <a:pt x="12500" y="40209"/>
                    </a:cubicBezTo>
                    <a:cubicBezTo>
                      <a:pt x="12395" y="40209"/>
                      <a:pt x="12403" y="40152"/>
                      <a:pt x="12600" y="40042"/>
                    </a:cubicBezTo>
                    <a:cubicBezTo>
                      <a:pt x="12739" y="39966"/>
                      <a:pt x="12810" y="39906"/>
                      <a:pt x="12765" y="39905"/>
                    </a:cubicBezTo>
                    <a:cubicBezTo>
                      <a:pt x="12764" y="39905"/>
                      <a:pt x="12763" y="39905"/>
                      <a:pt x="12762" y="39905"/>
                    </a:cubicBezTo>
                    <a:cubicBezTo>
                      <a:pt x="12715" y="39905"/>
                      <a:pt x="12563" y="39974"/>
                      <a:pt x="12426" y="40060"/>
                    </a:cubicBezTo>
                    <a:cubicBezTo>
                      <a:pt x="12242" y="40173"/>
                      <a:pt x="12030" y="40215"/>
                      <a:pt x="11651" y="40215"/>
                    </a:cubicBezTo>
                    <a:cubicBezTo>
                      <a:pt x="11645" y="40215"/>
                      <a:pt x="11639" y="40215"/>
                      <a:pt x="11633" y="40215"/>
                    </a:cubicBezTo>
                    <a:lnTo>
                      <a:pt x="11094" y="40212"/>
                    </a:lnTo>
                    <a:lnTo>
                      <a:pt x="11624" y="39804"/>
                    </a:lnTo>
                    <a:cubicBezTo>
                      <a:pt x="11917" y="39578"/>
                      <a:pt x="12155" y="39383"/>
                      <a:pt x="12155" y="39364"/>
                    </a:cubicBezTo>
                    <a:cubicBezTo>
                      <a:pt x="12155" y="39355"/>
                      <a:pt x="12150" y="39350"/>
                      <a:pt x="12140" y="39350"/>
                    </a:cubicBezTo>
                    <a:cubicBezTo>
                      <a:pt x="12089" y="39350"/>
                      <a:pt x="11891" y="39490"/>
                      <a:pt x="11446" y="39839"/>
                    </a:cubicBezTo>
                    <a:cubicBezTo>
                      <a:pt x="11052" y="40148"/>
                      <a:pt x="10903" y="40223"/>
                      <a:pt x="10661" y="40223"/>
                    </a:cubicBezTo>
                    <a:cubicBezTo>
                      <a:pt x="10652" y="40223"/>
                      <a:pt x="10643" y="40223"/>
                      <a:pt x="10634" y="40223"/>
                    </a:cubicBezTo>
                    <a:lnTo>
                      <a:pt x="10320" y="40219"/>
                    </a:lnTo>
                    <a:lnTo>
                      <a:pt x="10801" y="39775"/>
                    </a:lnTo>
                    <a:cubicBezTo>
                      <a:pt x="11117" y="39485"/>
                      <a:pt x="11246" y="39340"/>
                      <a:pt x="11214" y="39340"/>
                    </a:cubicBezTo>
                    <a:cubicBezTo>
                      <a:pt x="11181" y="39340"/>
                      <a:pt x="10984" y="39489"/>
                      <a:pt x="10648" y="39786"/>
                    </a:cubicBezTo>
                    <a:cubicBezTo>
                      <a:pt x="10232" y="40149"/>
                      <a:pt x="10057" y="40252"/>
                      <a:pt x="9777" y="40280"/>
                    </a:cubicBezTo>
                    <a:lnTo>
                      <a:pt x="9427" y="40316"/>
                    </a:lnTo>
                    <a:lnTo>
                      <a:pt x="10158" y="39608"/>
                    </a:lnTo>
                    <a:cubicBezTo>
                      <a:pt x="10527" y="39254"/>
                      <a:pt x="10769" y="39001"/>
                      <a:pt x="10745" y="39001"/>
                    </a:cubicBezTo>
                    <a:cubicBezTo>
                      <a:pt x="10742" y="39001"/>
                      <a:pt x="10737" y="39004"/>
                      <a:pt x="10728" y="39010"/>
                    </a:cubicBezTo>
                    <a:cubicBezTo>
                      <a:pt x="10638" y="39070"/>
                      <a:pt x="10284" y="39387"/>
                      <a:pt x="9943" y="39715"/>
                    </a:cubicBezTo>
                    <a:cubicBezTo>
                      <a:pt x="9428" y="40207"/>
                      <a:pt x="9278" y="40306"/>
                      <a:pt x="9056" y="40306"/>
                    </a:cubicBezTo>
                    <a:cubicBezTo>
                      <a:pt x="9053" y="40306"/>
                      <a:pt x="9050" y="40306"/>
                      <a:pt x="9047" y="40306"/>
                    </a:cubicBezTo>
                    <a:lnTo>
                      <a:pt x="8774" y="40300"/>
                    </a:lnTo>
                    <a:lnTo>
                      <a:pt x="9101" y="40000"/>
                    </a:lnTo>
                    <a:cubicBezTo>
                      <a:pt x="9280" y="39834"/>
                      <a:pt x="9662" y="39486"/>
                      <a:pt x="9948" y="39229"/>
                    </a:cubicBezTo>
                    <a:cubicBezTo>
                      <a:pt x="10232" y="38973"/>
                      <a:pt x="10435" y="38764"/>
                      <a:pt x="10397" y="38764"/>
                    </a:cubicBezTo>
                    <a:cubicBezTo>
                      <a:pt x="10397" y="38764"/>
                      <a:pt x="10396" y="38764"/>
                      <a:pt x="10396" y="38764"/>
                    </a:cubicBezTo>
                    <a:cubicBezTo>
                      <a:pt x="10356" y="38765"/>
                      <a:pt x="9936" y="39118"/>
                      <a:pt x="9471" y="39538"/>
                    </a:cubicBezTo>
                    <a:cubicBezTo>
                      <a:pt x="8788" y="40156"/>
                      <a:pt x="8572" y="40307"/>
                      <a:pt x="8372" y="40307"/>
                    </a:cubicBezTo>
                    <a:cubicBezTo>
                      <a:pt x="8131" y="40307"/>
                      <a:pt x="8139" y="40292"/>
                      <a:pt x="8693" y="39798"/>
                    </a:cubicBezTo>
                    <a:cubicBezTo>
                      <a:pt x="9427" y="39140"/>
                      <a:pt x="9786" y="38795"/>
                      <a:pt x="9740" y="38795"/>
                    </a:cubicBezTo>
                    <a:cubicBezTo>
                      <a:pt x="9736" y="38795"/>
                      <a:pt x="9729" y="38797"/>
                      <a:pt x="9718" y="38803"/>
                    </a:cubicBezTo>
                    <a:cubicBezTo>
                      <a:pt x="9661" y="38832"/>
                      <a:pt x="9229" y="39199"/>
                      <a:pt x="8758" y="39621"/>
                    </a:cubicBezTo>
                    <a:cubicBezTo>
                      <a:pt x="8146" y="40167"/>
                      <a:pt x="7819" y="40398"/>
                      <a:pt x="7627" y="40398"/>
                    </a:cubicBezTo>
                    <a:cubicBezTo>
                      <a:pt x="7570" y="40398"/>
                      <a:pt x="7525" y="40378"/>
                      <a:pt x="7488" y="40341"/>
                    </a:cubicBezTo>
                    <a:cubicBezTo>
                      <a:pt x="7461" y="40314"/>
                      <a:pt x="7651" y="40100"/>
                      <a:pt x="7904" y="39873"/>
                    </a:cubicBezTo>
                    <a:cubicBezTo>
                      <a:pt x="8501" y="39331"/>
                      <a:pt x="8935" y="38910"/>
                      <a:pt x="8896" y="38910"/>
                    </a:cubicBezTo>
                    <a:cubicBezTo>
                      <a:pt x="8891" y="38910"/>
                      <a:pt x="8878" y="38917"/>
                      <a:pt x="8856" y="38932"/>
                    </a:cubicBezTo>
                    <a:cubicBezTo>
                      <a:pt x="8766" y="38995"/>
                      <a:pt x="8374" y="39331"/>
                      <a:pt x="7984" y="39680"/>
                    </a:cubicBezTo>
                    <a:cubicBezTo>
                      <a:pt x="7450" y="40159"/>
                      <a:pt x="7263" y="40292"/>
                      <a:pt x="7093" y="40292"/>
                    </a:cubicBezTo>
                    <a:cubicBezTo>
                      <a:pt x="7079" y="40292"/>
                      <a:pt x="7065" y="40291"/>
                      <a:pt x="7051" y="40290"/>
                    </a:cubicBezTo>
                    <a:cubicBezTo>
                      <a:pt x="6843" y="40268"/>
                      <a:pt x="6901" y="40203"/>
                      <a:pt x="7779" y="39457"/>
                    </a:cubicBezTo>
                    <a:cubicBezTo>
                      <a:pt x="8301" y="39013"/>
                      <a:pt x="8733" y="38636"/>
                      <a:pt x="8733" y="38621"/>
                    </a:cubicBezTo>
                    <a:cubicBezTo>
                      <a:pt x="8733" y="38609"/>
                      <a:pt x="8729" y="38602"/>
                      <a:pt x="8718" y="38602"/>
                    </a:cubicBezTo>
                    <a:cubicBezTo>
                      <a:pt x="8661" y="38602"/>
                      <a:pt x="8420" y="38799"/>
                      <a:pt x="7658" y="39454"/>
                    </a:cubicBezTo>
                    <a:cubicBezTo>
                      <a:pt x="6835" y="40160"/>
                      <a:pt x="6619" y="40307"/>
                      <a:pt x="6395" y="40307"/>
                    </a:cubicBezTo>
                    <a:cubicBezTo>
                      <a:pt x="6248" y="40307"/>
                      <a:pt x="6127" y="40294"/>
                      <a:pt x="6127" y="40279"/>
                    </a:cubicBezTo>
                    <a:cubicBezTo>
                      <a:pt x="6127" y="40263"/>
                      <a:pt x="6468" y="39961"/>
                      <a:pt x="6883" y="39612"/>
                    </a:cubicBezTo>
                    <a:cubicBezTo>
                      <a:pt x="7853" y="38795"/>
                      <a:pt x="7890" y="38759"/>
                      <a:pt x="7797" y="38759"/>
                    </a:cubicBezTo>
                    <a:cubicBezTo>
                      <a:pt x="7751" y="38759"/>
                      <a:pt x="7311" y="39109"/>
                      <a:pt x="6822" y="39533"/>
                    </a:cubicBezTo>
                    <a:cubicBezTo>
                      <a:pt x="6334" y="39958"/>
                      <a:pt x="5859" y="40307"/>
                      <a:pt x="5772" y="40307"/>
                    </a:cubicBezTo>
                    <a:cubicBezTo>
                      <a:pt x="5620" y="40307"/>
                      <a:pt x="5620" y="40299"/>
                      <a:pt x="5790" y="40120"/>
                    </a:cubicBezTo>
                    <a:cubicBezTo>
                      <a:pt x="5885" y="40018"/>
                      <a:pt x="6351" y="39620"/>
                      <a:pt x="6815" y="39244"/>
                    </a:cubicBezTo>
                    <a:cubicBezTo>
                      <a:pt x="7281" y="38868"/>
                      <a:pt x="7652" y="38542"/>
                      <a:pt x="7638" y="38527"/>
                    </a:cubicBezTo>
                    <a:cubicBezTo>
                      <a:pt x="7635" y="38525"/>
                      <a:pt x="7632" y="38524"/>
                      <a:pt x="7628" y="38524"/>
                    </a:cubicBezTo>
                    <a:cubicBezTo>
                      <a:pt x="7561" y="38524"/>
                      <a:pt x="7217" y="38797"/>
                      <a:pt x="6078" y="39751"/>
                    </a:cubicBezTo>
                    <a:cubicBezTo>
                      <a:pt x="5603" y="40147"/>
                      <a:pt x="5372" y="40298"/>
                      <a:pt x="5147" y="40298"/>
                    </a:cubicBezTo>
                    <a:cubicBezTo>
                      <a:pt x="5059" y="40298"/>
                      <a:pt x="4972" y="40275"/>
                      <a:pt x="4872" y="40235"/>
                    </a:cubicBezTo>
                    <a:cubicBezTo>
                      <a:pt x="4745" y="40183"/>
                      <a:pt x="4796" y="40113"/>
                      <a:pt x="5244" y="39704"/>
                    </a:cubicBezTo>
                    <a:cubicBezTo>
                      <a:pt x="5526" y="39446"/>
                      <a:pt x="6046" y="39003"/>
                      <a:pt x="6389" y="38731"/>
                    </a:cubicBezTo>
                    <a:cubicBezTo>
                      <a:pt x="6731" y="38456"/>
                      <a:pt x="7017" y="38200"/>
                      <a:pt x="7018" y="38164"/>
                    </a:cubicBezTo>
                    <a:cubicBezTo>
                      <a:pt x="7019" y="38155"/>
                      <a:pt x="7015" y="38150"/>
                      <a:pt x="7007" y="38150"/>
                    </a:cubicBezTo>
                    <a:cubicBezTo>
                      <a:pt x="6938" y="38150"/>
                      <a:pt x="6566" y="38448"/>
                      <a:pt x="5638" y="39240"/>
                    </a:cubicBezTo>
                    <a:cubicBezTo>
                      <a:pt x="5090" y="39708"/>
                      <a:pt x="4869" y="39883"/>
                      <a:pt x="4787" y="39883"/>
                    </a:cubicBezTo>
                    <a:cubicBezTo>
                      <a:pt x="4753" y="39883"/>
                      <a:pt x="4743" y="39853"/>
                      <a:pt x="4743" y="39802"/>
                    </a:cubicBezTo>
                    <a:cubicBezTo>
                      <a:pt x="4743" y="39667"/>
                      <a:pt x="5320" y="39156"/>
                      <a:pt x="6339" y="38388"/>
                    </a:cubicBezTo>
                    <a:lnTo>
                      <a:pt x="7243" y="37708"/>
                    </a:lnTo>
                    <a:lnTo>
                      <a:pt x="8620" y="37532"/>
                    </a:lnTo>
                    <a:cubicBezTo>
                      <a:pt x="9664" y="37400"/>
                      <a:pt x="10105" y="37308"/>
                      <a:pt x="10446" y="37153"/>
                    </a:cubicBezTo>
                    <a:cubicBezTo>
                      <a:pt x="10689" y="37043"/>
                      <a:pt x="10986" y="36937"/>
                      <a:pt x="11097" y="36924"/>
                    </a:cubicBezTo>
                    <a:cubicBezTo>
                      <a:pt x="11211" y="36911"/>
                      <a:pt x="11368" y="36872"/>
                      <a:pt x="11455" y="36838"/>
                    </a:cubicBezTo>
                    <a:cubicBezTo>
                      <a:pt x="11504" y="36819"/>
                      <a:pt x="11537" y="36807"/>
                      <a:pt x="11554" y="36807"/>
                    </a:cubicBezTo>
                    <a:cubicBezTo>
                      <a:pt x="11592" y="36807"/>
                      <a:pt x="11559" y="36865"/>
                      <a:pt x="11455" y="37043"/>
                    </a:cubicBezTo>
                    <a:cubicBezTo>
                      <a:pt x="11355" y="37214"/>
                      <a:pt x="11109" y="37411"/>
                      <a:pt x="10749" y="37606"/>
                    </a:cubicBezTo>
                    <a:cubicBezTo>
                      <a:pt x="10448" y="37768"/>
                      <a:pt x="10200" y="37927"/>
                      <a:pt x="10200" y="37955"/>
                    </a:cubicBezTo>
                    <a:cubicBezTo>
                      <a:pt x="10200" y="37957"/>
                      <a:pt x="10202" y="37958"/>
                      <a:pt x="10206" y="37958"/>
                    </a:cubicBezTo>
                    <a:cubicBezTo>
                      <a:pt x="10256" y="37958"/>
                      <a:pt x="10601" y="37789"/>
                      <a:pt x="11022" y="37559"/>
                    </a:cubicBezTo>
                    <a:cubicBezTo>
                      <a:pt x="11479" y="37310"/>
                      <a:pt x="11773" y="37182"/>
                      <a:pt x="11870" y="37182"/>
                    </a:cubicBezTo>
                    <a:cubicBezTo>
                      <a:pt x="11953" y="37182"/>
                      <a:pt x="11892" y="37276"/>
                      <a:pt x="11665" y="37466"/>
                    </a:cubicBezTo>
                    <a:cubicBezTo>
                      <a:pt x="11484" y="37618"/>
                      <a:pt x="11416" y="37694"/>
                      <a:pt x="11464" y="37694"/>
                    </a:cubicBezTo>
                    <a:cubicBezTo>
                      <a:pt x="11504" y="37694"/>
                      <a:pt x="11625" y="37642"/>
                      <a:pt x="11828" y="37538"/>
                    </a:cubicBezTo>
                    <a:cubicBezTo>
                      <a:pt x="12021" y="37439"/>
                      <a:pt x="12129" y="37386"/>
                      <a:pt x="12175" y="37386"/>
                    </a:cubicBezTo>
                    <a:cubicBezTo>
                      <a:pt x="12230" y="37386"/>
                      <a:pt x="12196" y="37462"/>
                      <a:pt x="12111" y="37626"/>
                    </a:cubicBezTo>
                    <a:cubicBezTo>
                      <a:pt x="12013" y="37814"/>
                      <a:pt x="11986" y="37904"/>
                      <a:pt x="12007" y="37904"/>
                    </a:cubicBezTo>
                    <a:cubicBezTo>
                      <a:pt x="12030" y="37904"/>
                      <a:pt x="12112" y="37794"/>
                      <a:pt x="12226" y="37586"/>
                    </a:cubicBezTo>
                    <a:cubicBezTo>
                      <a:pt x="12381" y="37301"/>
                      <a:pt x="12794" y="36982"/>
                      <a:pt x="12972" y="36982"/>
                    </a:cubicBezTo>
                    <a:cubicBezTo>
                      <a:pt x="12998" y="36982"/>
                      <a:pt x="13019" y="36989"/>
                      <a:pt x="13033" y="37003"/>
                    </a:cubicBezTo>
                    <a:cubicBezTo>
                      <a:pt x="13110" y="37079"/>
                      <a:pt x="12805" y="37452"/>
                      <a:pt x="12560" y="37581"/>
                    </a:cubicBezTo>
                    <a:cubicBezTo>
                      <a:pt x="12421" y="37653"/>
                      <a:pt x="12317" y="37726"/>
                      <a:pt x="12317" y="37748"/>
                    </a:cubicBezTo>
                    <a:cubicBezTo>
                      <a:pt x="12317" y="37754"/>
                      <a:pt x="12322" y="37757"/>
                      <a:pt x="12332" y="37757"/>
                    </a:cubicBezTo>
                    <a:cubicBezTo>
                      <a:pt x="12358" y="37757"/>
                      <a:pt x="12416" y="37735"/>
                      <a:pt x="12486" y="37696"/>
                    </a:cubicBezTo>
                    <a:cubicBezTo>
                      <a:pt x="12558" y="37657"/>
                      <a:pt x="12612" y="37639"/>
                      <a:pt x="12648" y="37639"/>
                    </a:cubicBezTo>
                    <a:cubicBezTo>
                      <a:pt x="12720" y="37639"/>
                      <a:pt x="12720" y="37715"/>
                      <a:pt x="12640" y="37861"/>
                    </a:cubicBezTo>
                    <a:cubicBezTo>
                      <a:pt x="12588" y="37959"/>
                      <a:pt x="12560" y="38055"/>
                      <a:pt x="12580" y="38074"/>
                    </a:cubicBezTo>
                    <a:cubicBezTo>
                      <a:pt x="12581" y="38075"/>
                      <a:pt x="12582" y="38075"/>
                      <a:pt x="12584" y="38075"/>
                    </a:cubicBezTo>
                    <a:cubicBezTo>
                      <a:pt x="12609" y="38075"/>
                      <a:pt x="12686" y="37951"/>
                      <a:pt x="12759" y="37788"/>
                    </a:cubicBezTo>
                    <a:cubicBezTo>
                      <a:pt x="12835" y="37618"/>
                      <a:pt x="12989" y="37431"/>
                      <a:pt x="13093" y="37385"/>
                    </a:cubicBezTo>
                    <a:cubicBezTo>
                      <a:pt x="13162" y="37355"/>
                      <a:pt x="13206" y="37335"/>
                      <a:pt x="13229" y="37335"/>
                    </a:cubicBezTo>
                    <a:cubicBezTo>
                      <a:pt x="13271" y="37335"/>
                      <a:pt x="13244" y="37399"/>
                      <a:pt x="13168" y="37578"/>
                    </a:cubicBezTo>
                    <a:cubicBezTo>
                      <a:pt x="13075" y="37799"/>
                      <a:pt x="13041" y="37910"/>
                      <a:pt x="13061" y="37910"/>
                    </a:cubicBezTo>
                    <a:cubicBezTo>
                      <a:pt x="13081" y="37910"/>
                      <a:pt x="13153" y="37802"/>
                      <a:pt x="13273" y="37586"/>
                    </a:cubicBezTo>
                    <a:cubicBezTo>
                      <a:pt x="13457" y="37253"/>
                      <a:pt x="13866" y="36893"/>
                      <a:pt x="14034" y="36893"/>
                    </a:cubicBezTo>
                    <a:cubicBezTo>
                      <a:pt x="14055" y="36893"/>
                      <a:pt x="14072" y="36899"/>
                      <a:pt x="14084" y="36911"/>
                    </a:cubicBezTo>
                    <a:cubicBezTo>
                      <a:pt x="14111" y="36937"/>
                      <a:pt x="14011" y="37074"/>
                      <a:pt x="13856" y="37223"/>
                    </a:cubicBezTo>
                    <a:cubicBezTo>
                      <a:pt x="13719" y="37353"/>
                      <a:pt x="13656" y="37442"/>
                      <a:pt x="13695" y="37442"/>
                    </a:cubicBezTo>
                    <a:cubicBezTo>
                      <a:pt x="13700" y="37442"/>
                      <a:pt x="13708" y="37441"/>
                      <a:pt x="13717" y="37437"/>
                    </a:cubicBezTo>
                    <a:cubicBezTo>
                      <a:pt x="13756" y="37423"/>
                      <a:pt x="13787" y="37414"/>
                      <a:pt x="13810" y="37414"/>
                    </a:cubicBezTo>
                    <a:cubicBezTo>
                      <a:pt x="13889" y="37414"/>
                      <a:pt x="13862" y="37520"/>
                      <a:pt x="13734" y="37829"/>
                    </a:cubicBezTo>
                    <a:cubicBezTo>
                      <a:pt x="13674" y="37975"/>
                      <a:pt x="13649" y="38076"/>
                      <a:pt x="13672" y="38076"/>
                    </a:cubicBezTo>
                    <a:cubicBezTo>
                      <a:pt x="13676" y="38076"/>
                      <a:pt x="13681" y="38073"/>
                      <a:pt x="13689" y="38066"/>
                    </a:cubicBezTo>
                    <a:cubicBezTo>
                      <a:pt x="13735" y="38020"/>
                      <a:pt x="13824" y="37836"/>
                      <a:pt x="13885" y="37658"/>
                    </a:cubicBezTo>
                    <a:cubicBezTo>
                      <a:pt x="13985" y="37365"/>
                      <a:pt x="14400" y="36965"/>
                      <a:pt x="14605" y="36965"/>
                    </a:cubicBezTo>
                    <a:cubicBezTo>
                      <a:pt x="14658" y="36965"/>
                      <a:pt x="14552" y="37324"/>
                      <a:pt x="14306" y="37983"/>
                    </a:cubicBezTo>
                    <a:cubicBezTo>
                      <a:pt x="14279" y="38055"/>
                      <a:pt x="14275" y="38091"/>
                      <a:pt x="14291" y="38091"/>
                    </a:cubicBezTo>
                    <a:cubicBezTo>
                      <a:pt x="14299" y="38091"/>
                      <a:pt x="14312" y="38082"/>
                      <a:pt x="14329" y="38066"/>
                    </a:cubicBezTo>
                    <a:cubicBezTo>
                      <a:pt x="14373" y="38020"/>
                      <a:pt x="14498" y="37732"/>
                      <a:pt x="14605" y="37421"/>
                    </a:cubicBezTo>
                    <a:cubicBezTo>
                      <a:pt x="14820" y="36806"/>
                      <a:pt x="15001" y="36659"/>
                      <a:pt x="15597" y="36659"/>
                    </a:cubicBezTo>
                    <a:close/>
                    <a:moveTo>
                      <a:pt x="4375" y="40633"/>
                    </a:moveTo>
                    <a:cubicBezTo>
                      <a:pt x="4400" y="40633"/>
                      <a:pt x="4415" y="40646"/>
                      <a:pt x="4415" y="40674"/>
                    </a:cubicBezTo>
                    <a:cubicBezTo>
                      <a:pt x="4415" y="40695"/>
                      <a:pt x="4329" y="40759"/>
                      <a:pt x="4232" y="40811"/>
                    </a:cubicBezTo>
                    <a:cubicBezTo>
                      <a:pt x="4158" y="40850"/>
                      <a:pt x="4115" y="40871"/>
                      <a:pt x="4101" y="40871"/>
                    </a:cubicBezTo>
                    <a:cubicBezTo>
                      <a:pt x="4083" y="40871"/>
                      <a:pt x="4105" y="40841"/>
                      <a:pt x="4158" y="40778"/>
                    </a:cubicBezTo>
                    <a:cubicBezTo>
                      <a:pt x="4232" y="40690"/>
                      <a:pt x="4324" y="40633"/>
                      <a:pt x="4375" y="40633"/>
                    </a:cubicBezTo>
                    <a:close/>
                    <a:moveTo>
                      <a:pt x="22913" y="39695"/>
                    </a:moveTo>
                    <a:cubicBezTo>
                      <a:pt x="22926" y="39695"/>
                      <a:pt x="22937" y="39696"/>
                      <a:pt x="22947" y="39699"/>
                    </a:cubicBezTo>
                    <a:cubicBezTo>
                      <a:pt x="22993" y="39708"/>
                      <a:pt x="23040" y="39795"/>
                      <a:pt x="23054" y="39893"/>
                    </a:cubicBezTo>
                    <a:cubicBezTo>
                      <a:pt x="23070" y="40006"/>
                      <a:pt x="23036" y="40068"/>
                      <a:pt x="22955" y="40068"/>
                    </a:cubicBezTo>
                    <a:cubicBezTo>
                      <a:pt x="22890" y="40068"/>
                      <a:pt x="22807" y="40112"/>
                      <a:pt x="22776" y="40161"/>
                    </a:cubicBezTo>
                    <a:cubicBezTo>
                      <a:pt x="22751" y="40202"/>
                      <a:pt x="22751" y="40223"/>
                      <a:pt x="22778" y="40223"/>
                    </a:cubicBezTo>
                    <a:cubicBezTo>
                      <a:pt x="22793" y="40223"/>
                      <a:pt x="22817" y="40216"/>
                      <a:pt x="22850" y="40203"/>
                    </a:cubicBezTo>
                    <a:cubicBezTo>
                      <a:pt x="22907" y="40181"/>
                      <a:pt x="22945" y="40170"/>
                      <a:pt x="22964" y="40170"/>
                    </a:cubicBezTo>
                    <a:cubicBezTo>
                      <a:pt x="23012" y="40170"/>
                      <a:pt x="22942" y="40236"/>
                      <a:pt x="22762" y="40354"/>
                    </a:cubicBezTo>
                    <a:cubicBezTo>
                      <a:pt x="22666" y="40416"/>
                      <a:pt x="22615" y="40447"/>
                      <a:pt x="22600" y="40447"/>
                    </a:cubicBezTo>
                    <a:cubicBezTo>
                      <a:pt x="22586" y="40447"/>
                      <a:pt x="22605" y="40419"/>
                      <a:pt x="22651" y="40363"/>
                    </a:cubicBezTo>
                    <a:cubicBezTo>
                      <a:pt x="22712" y="40290"/>
                      <a:pt x="22724" y="40228"/>
                      <a:pt x="22680" y="40228"/>
                    </a:cubicBezTo>
                    <a:cubicBezTo>
                      <a:pt x="22574" y="40228"/>
                      <a:pt x="22407" y="40430"/>
                      <a:pt x="22457" y="40497"/>
                    </a:cubicBezTo>
                    <a:cubicBezTo>
                      <a:pt x="22473" y="40518"/>
                      <a:pt x="22478" y="40530"/>
                      <a:pt x="22473" y="40530"/>
                    </a:cubicBezTo>
                    <a:cubicBezTo>
                      <a:pt x="22470" y="40530"/>
                      <a:pt x="22463" y="40525"/>
                      <a:pt x="22453" y="40517"/>
                    </a:cubicBezTo>
                    <a:cubicBezTo>
                      <a:pt x="22449" y="40514"/>
                      <a:pt x="22443" y="40513"/>
                      <a:pt x="22435" y="40513"/>
                    </a:cubicBezTo>
                    <a:cubicBezTo>
                      <a:pt x="22382" y="40513"/>
                      <a:pt x="22234" y="40569"/>
                      <a:pt x="22086" y="40648"/>
                    </a:cubicBezTo>
                    <a:cubicBezTo>
                      <a:pt x="21930" y="40730"/>
                      <a:pt x="21773" y="40776"/>
                      <a:pt x="21654" y="40776"/>
                    </a:cubicBezTo>
                    <a:cubicBezTo>
                      <a:pt x="21624" y="40776"/>
                      <a:pt x="21597" y="40773"/>
                      <a:pt x="21573" y="40767"/>
                    </a:cubicBezTo>
                    <a:cubicBezTo>
                      <a:pt x="21537" y="40758"/>
                      <a:pt x="21501" y="40754"/>
                      <a:pt x="21469" y="40754"/>
                    </a:cubicBezTo>
                    <a:cubicBezTo>
                      <a:pt x="21407" y="40754"/>
                      <a:pt x="21359" y="40770"/>
                      <a:pt x="21349" y="40798"/>
                    </a:cubicBezTo>
                    <a:cubicBezTo>
                      <a:pt x="21335" y="40843"/>
                      <a:pt x="21174" y="40895"/>
                      <a:pt x="20995" y="40912"/>
                    </a:cubicBezTo>
                    <a:cubicBezTo>
                      <a:pt x="20816" y="40930"/>
                      <a:pt x="20550" y="40970"/>
                      <a:pt x="20404" y="41001"/>
                    </a:cubicBezTo>
                    <a:cubicBezTo>
                      <a:pt x="20311" y="41021"/>
                      <a:pt x="20229" y="41032"/>
                      <a:pt x="20182" y="41032"/>
                    </a:cubicBezTo>
                    <a:cubicBezTo>
                      <a:pt x="20156" y="41032"/>
                      <a:pt x="20141" y="41028"/>
                      <a:pt x="20141" y="41021"/>
                    </a:cubicBezTo>
                    <a:cubicBezTo>
                      <a:pt x="20141" y="41001"/>
                      <a:pt x="20413" y="40811"/>
                      <a:pt x="20756" y="40597"/>
                    </a:cubicBezTo>
                    <a:cubicBezTo>
                      <a:pt x="21098" y="40382"/>
                      <a:pt x="21355" y="40195"/>
                      <a:pt x="21335" y="40173"/>
                    </a:cubicBezTo>
                    <a:cubicBezTo>
                      <a:pt x="21334" y="40172"/>
                      <a:pt x="21332" y="40172"/>
                      <a:pt x="21330" y="40172"/>
                    </a:cubicBezTo>
                    <a:cubicBezTo>
                      <a:pt x="21283" y="40172"/>
                      <a:pt x="20941" y="40372"/>
                      <a:pt x="20543" y="40633"/>
                    </a:cubicBezTo>
                    <a:cubicBezTo>
                      <a:pt x="19946" y="41027"/>
                      <a:pt x="19766" y="41116"/>
                      <a:pt x="19516" y="41116"/>
                    </a:cubicBezTo>
                    <a:cubicBezTo>
                      <a:pt x="19497" y="41116"/>
                      <a:pt x="19477" y="41116"/>
                      <a:pt x="19457" y="41115"/>
                    </a:cubicBezTo>
                    <a:cubicBezTo>
                      <a:pt x="19425" y="41113"/>
                      <a:pt x="19390" y="41112"/>
                      <a:pt x="19353" y="41112"/>
                    </a:cubicBezTo>
                    <a:cubicBezTo>
                      <a:pt x="19176" y="41112"/>
                      <a:pt x="18959" y="41130"/>
                      <a:pt x="18817" y="41159"/>
                    </a:cubicBezTo>
                    <a:cubicBezTo>
                      <a:pt x="18718" y="41178"/>
                      <a:pt x="18632" y="41189"/>
                      <a:pt x="18576" y="41189"/>
                    </a:cubicBezTo>
                    <a:cubicBezTo>
                      <a:pt x="18535" y="41189"/>
                      <a:pt x="18511" y="41183"/>
                      <a:pt x="18511" y="41171"/>
                    </a:cubicBezTo>
                    <a:cubicBezTo>
                      <a:pt x="18511" y="41144"/>
                      <a:pt x="18918" y="40918"/>
                      <a:pt x="19424" y="40667"/>
                    </a:cubicBezTo>
                    <a:cubicBezTo>
                      <a:pt x="20288" y="40235"/>
                      <a:pt x="20471" y="40179"/>
                      <a:pt x="21241" y="40109"/>
                    </a:cubicBezTo>
                    <a:cubicBezTo>
                      <a:pt x="21419" y="40093"/>
                      <a:pt x="21685" y="40041"/>
                      <a:pt x="21831" y="39994"/>
                    </a:cubicBezTo>
                    <a:cubicBezTo>
                      <a:pt x="21945" y="39958"/>
                      <a:pt x="22040" y="39936"/>
                      <a:pt x="22077" y="39936"/>
                    </a:cubicBezTo>
                    <a:cubicBezTo>
                      <a:pt x="22088" y="39936"/>
                      <a:pt x="22094" y="39938"/>
                      <a:pt x="22094" y="39942"/>
                    </a:cubicBezTo>
                    <a:cubicBezTo>
                      <a:pt x="22094" y="39961"/>
                      <a:pt x="21817" y="40168"/>
                      <a:pt x="21484" y="40402"/>
                    </a:cubicBezTo>
                    <a:cubicBezTo>
                      <a:pt x="21150" y="40636"/>
                      <a:pt x="20889" y="40845"/>
                      <a:pt x="20909" y="40862"/>
                    </a:cubicBezTo>
                    <a:cubicBezTo>
                      <a:pt x="20910" y="40863"/>
                      <a:pt x="20912" y="40863"/>
                      <a:pt x="20914" y="40863"/>
                    </a:cubicBezTo>
                    <a:cubicBezTo>
                      <a:pt x="20957" y="40863"/>
                      <a:pt x="21264" y="40665"/>
                      <a:pt x="21622" y="40407"/>
                    </a:cubicBezTo>
                    <a:cubicBezTo>
                      <a:pt x="22252" y="39957"/>
                      <a:pt x="22724" y="39695"/>
                      <a:pt x="22913" y="39695"/>
                    </a:cubicBezTo>
                    <a:close/>
                    <a:moveTo>
                      <a:pt x="19759" y="40238"/>
                    </a:moveTo>
                    <a:cubicBezTo>
                      <a:pt x="19941" y="40238"/>
                      <a:pt x="19974" y="40259"/>
                      <a:pt x="19892" y="40315"/>
                    </a:cubicBezTo>
                    <a:cubicBezTo>
                      <a:pt x="19825" y="40362"/>
                      <a:pt x="19416" y="40581"/>
                      <a:pt x="18976" y="40803"/>
                    </a:cubicBezTo>
                    <a:cubicBezTo>
                      <a:pt x="18440" y="41077"/>
                      <a:pt x="18083" y="41206"/>
                      <a:pt x="17875" y="41206"/>
                    </a:cubicBezTo>
                    <a:cubicBezTo>
                      <a:pt x="17861" y="41206"/>
                      <a:pt x="17848" y="41206"/>
                      <a:pt x="17835" y="41206"/>
                    </a:cubicBezTo>
                    <a:cubicBezTo>
                      <a:pt x="17592" y="41206"/>
                      <a:pt x="17661" y="41161"/>
                      <a:pt x="18466" y="40728"/>
                    </a:cubicBezTo>
                    <a:cubicBezTo>
                      <a:pt x="19118" y="40379"/>
                      <a:pt x="19451" y="40246"/>
                      <a:pt x="19687" y="40239"/>
                    </a:cubicBezTo>
                    <a:cubicBezTo>
                      <a:pt x="19713" y="40238"/>
                      <a:pt x="19737" y="40238"/>
                      <a:pt x="19759" y="40238"/>
                    </a:cubicBezTo>
                    <a:close/>
                    <a:moveTo>
                      <a:pt x="4886" y="40558"/>
                    </a:moveTo>
                    <a:cubicBezTo>
                      <a:pt x="4946" y="40558"/>
                      <a:pt x="4985" y="40579"/>
                      <a:pt x="4985" y="40624"/>
                    </a:cubicBezTo>
                    <a:cubicBezTo>
                      <a:pt x="4985" y="40661"/>
                      <a:pt x="4942" y="40738"/>
                      <a:pt x="4883" y="40803"/>
                    </a:cubicBezTo>
                    <a:cubicBezTo>
                      <a:pt x="4849" y="40841"/>
                      <a:pt x="4838" y="40860"/>
                      <a:pt x="4851" y="40860"/>
                    </a:cubicBezTo>
                    <a:cubicBezTo>
                      <a:pt x="4866" y="40860"/>
                      <a:pt x="4911" y="40835"/>
                      <a:pt x="4989" y="40787"/>
                    </a:cubicBezTo>
                    <a:cubicBezTo>
                      <a:pt x="5117" y="40707"/>
                      <a:pt x="5396" y="40655"/>
                      <a:pt x="5723" y="40651"/>
                    </a:cubicBezTo>
                    <a:lnTo>
                      <a:pt x="6247" y="40648"/>
                    </a:lnTo>
                    <a:lnTo>
                      <a:pt x="5890" y="40972"/>
                    </a:lnTo>
                    <a:cubicBezTo>
                      <a:pt x="5645" y="41192"/>
                      <a:pt x="5510" y="41281"/>
                      <a:pt x="5276" y="41281"/>
                    </a:cubicBezTo>
                    <a:cubicBezTo>
                      <a:pt x="5144" y="41281"/>
                      <a:pt x="4981" y="41253"/>
                      <a:pt x="4749" y="41204"/>
                    </a:cubicBezTo>
                    <a:cubicBezTo>
                      <a:pt x="4236" y="41096"/>
                      <a:pt x="4166" y="40990"/>
                      <a:pt x="4448" y="40750"/>
                    </a:cubicBezTo>
                    <a:cubicBezTo>
                      <a:pt x="4587" y="40632"/>
                      <a:pt x="4774" y="40558"/>
                      <a:pt x="4886" y="40558"/>
                    </a:cubicBezTo>
                    <a:close/>
                    <a:moveTo>
                      <a:pt x="18985" y="40234"/>
                    </a:moveTo>
                    <a:cubicBezTo>
                      <a:pt x="19068" y="40234"/>
                      <a:pt x="19084" y="40260"/>
                      <a:pt x="19035" y="40307"/>
                    </a:cubicBezTo>
                    <a:cubicBezTo>
                      <a:pt x="18992" y="40347"/>
                      <a:pt x="18607" y="40564"/>
                      <a:pt x="18183" y="40789"/>
                    </a:cubicBezTo>
                    <a:lnTo>
                      <a:pt x="17410" y="41196"/>
                    </a:lnTo>
                    <a:lnTo>
                      <a:pt x="16418" y="41196"/>
                    </a:lnTo>
                    <a:lnTo>
                      <a:pt x="16418" y="41192"/>
                    </a:lnTo>
                    <a:cubicBezTo>
                      <a:pt x="15872" y="41192"/>
                      <a:pt x="15384" y="41222"/>
                      <a:pt x="15327" y="41255"/>
                    </a:cubicBezTo>
                    <a:cubicBezTo>
                      <a:pt x="15300" y="41271"/>
                      <a:pt x="15281" y="41279"/>
                      <a:pt x="15271" y="41279"/>
                    </a:cubicBezTo>
                    <a:cubicBezTo>
                      <a:pt x="15256" y="41279"/>
                      <a:pt x="15259" y="41262"/>
                      <a:pt x="15278" y="41230"/>
                    </a:cubicBezTo>
                    <a:cubicBezTo>
                      <a:pt x="15307" y="41183"/>
                      <a:pt x="15542" y="41059"/>
                      <a:pt x="15795" y="40957"/>
                    </a:cubicBezTo>
                    <a:cubicBezTo>
                      <a:pt x="16047" y="40855"/>
                      <a:pt x="16220" y="40756"/>
                      <a:pt x="16174" y="40742"/>
                    </a:cubicBezTo>
                    <a:cubicBezTo>
                      <a:pt x="16172" y="40741"/>
                      <a:pt x="16168" y="40740"/>
                      <a:pt x="16164" y="40740"/>
                    </a:cubicBezTo>
                    <a:cubicBezTo>
                      <a:pt x="16092" y="40740"/>
                      <a:pt x="15798" y="40854"/>
                      <a:pt x="15491" y="41002"/>
                    </a:cubicBezTo>
                    <a:cubicBezTo>
                      <a:pt x="15023" y="41229"/>
                      <a:pt x="14802" y="41289"/>
                      <a:pt x="14450" y="41289"/>
                    </a:cubicBezTo>
                    <a:cubicBezTo>
                      <a:pt x="14447" y="41289"/>
                      <a:pt x="14443" y="41289"/>
                      <a:pt x="14439" y="41289"/>
                    </a:cubicBezTo>
                    <a:lnTo>
                      <a:pt x="13988" y="41283"/>
                    </a:lnTo>
                    <a:lnTo>
                      <a:pt x="14639" y="40949"/>
                    </a:lnTo>
                    <a:cubicBezTo>
                      <a:pt x="14998" y="40764"/>
                      <a:pt x="15308" y="40589"/>
                      <a:pt x="15331" y="40557"/>
                    </a:cubicBezTo>
                    <a:cubicBezTo>
                      <a:pt x="15401" y="40450"/>
                      <a:pt x="15975" y="40395"/>
                      <a:pt x="17410" y="40354"/>
                    </a:cubicBezTo>
                    <a:cubicBezTo>
                      <a:pt x="18167" y="40333"/>
                      <a:pt x="18803" y="40295"/>
                      <a:pt x="18823" y="40274"/>
                    </a:cubicBezTo>
                    <a:cubicBezTo>
                      <a:pt x="18845" y="40250"/>
                      <a:pt x="18914" y="40234"/>
                      <a:pt x="18985" y="40234"/>
                    </a:cubicBezTo>
                    <a:close/>
                    <a:moveTo>
                      <a:pt x="14892" y="40491"/>
                    </a:moveTo>
                    <a:cubicBezTo>
                      <a:pt x="15159" y="40491"/>
                      <a:pt x="15235" y="40515"/>
                      <a:pt x="15166" y="40561"/>
                    </a:cubicBezTo>
                    <a:cubicBezTo>
                      <a:pt x="15099" y="40605"/>
                      <a:pt x="14750" y="40798"/>
                      <a:pt x="14392" y="40986"/>
                    </a:cubicBezTo>
                    <a:lnTo>
                      <a:pt x="13741" y="41330"/>
                    </a:lnTo>
                    <a:lnTo>
                      <a:pt x="9804" y="41359"/>
                    </a:lnTo>
                    <a:cubicBezTo>
                      <a:pt x="9208" y="41364"/>
                      <a:pt x="8661" y="41366"/>
                      <a:pt x="8176" y="41366"/>
                    </a:cubicBezTo>
                    <a:cubicBezTo>
                      <a:pt x="6729" y="41366"/>
                      <a:pt x="5826" y="41347"/>
                      <a:pt x="5792" y="41315"/>
                    </a:cubicBezTo>
                    <a:cubicBezTo>
                      <a:pt x="5675" y="41198"/>
                      <a:pt x="6395" y="40640"/>
                      <a:pt x="6663" y="40640"/>
                    </a:cubicBezTo>
                    <a:lnTo>
                      <a:pt x="6893" y="40640"/>
                    </a:lnTo>
                    <a:lnTo>
                      <a:pt x="6572" y="40977"/>
                    </a:lnTo>
                    <a:cubicBezTo>
                      <a:pt x="6398" y="41159"/>
                      <a:pt x="6326" y="41238"/>
                      <a:pt x="6347" y="41238"/>
                    </a:cubicBezTo>
                    <a:cubicBezTo>
                      <a:pt x="6360" y="41238"/>
                      <a:pt x="6412" y="41204"/>
                      <a:pt x="6501" y="41144"/>
                    </a:cubicBezTo>
                    <a:cubicBezTo>
                      <a:pt x="6640" y="41051"/>
                      <a:pt x="6801" y="40917"/>
                      <a:pt x="6855" y="40847"/>
                    </a:cubicBezTo>
                    <a:cubicBezTo>
                      <a:pt x="6913" y="40776"/>
                      <a:pt x="7080" y="40724"/>
                      <a:pt x="7249" y="40724"/>
                    </a:cubicBezTo>
                    <a:cubicBezTo>
                      <a:pt x="7251" y="40724"/>
                      <a:pt x="7253" y="40724"/>
                      <a:pt x="7255" y="40724"/>
                    </a:cubicBezTo>
                    <a:lnTo>
                      <a:pt x="7552" y="40730"/>
                    </a:lnTo>
                    <a:lnTo>
                      <a:pt x="7266" y="40965"/>
                    </a:lnTo>
                    <a:cubicBezTo>
                      <a:pt x="7112" y="41095"/>
                      <a:pt x="7021" y="41203"/>
                      <a:pt x="7068" y="41206"/>
                    </a:cubicBezTo>
                    <a:cubicBezTo>
                      <a:pt x="7069" y="41206"/>
                      <a:pt x="7069" y="41206"/>
                      <a:pt x="7070" y="41206"/>
                    </a:cubicBezTo>
                    <a:cubicBezTo>
                      <a:pt x="7120" y="41206"/>
                      <a:pt x="7257" y="41102"/>
                      <a:pt x="7389" y="40965"/>
                    </a:cubicBezTo>
                    <a:cubicBezTo>
                      <a:pt x="7566" y="40784"/>
                      <a:pt x="7690" y="40724"/>
                      <a:pt x="7899" y="40724"/>
                    </a:cubicBezTo>
                    <a:cubicBezTo>
                      <a:pt x="7904" y="40724"/>
                      <a:pt x="7908" y="40724"/>
                      <a:pt x="7913" y="40724"/>
                    </a:cubicBezTo>
                    <a:cubicBezTo>
                      <a:pt x="8199" y="40730"/>
                      <a:pt x="8201" y="40730"/>
                      <a:pt x="8019" y="40855"/>
                    </a:cubicBezTo>
                    <a:cubicBezTo>
                      <a:pt x="7920" y="40922"/>
                      <a:pt x="7834" y="41024"/>
                      <a:pt x="7834" y="41071"/>
                    </a:cubicBezTo>
                    <a:cubicBezTo>
                      <a:pt x="7834" y="41083"/>
                      <a:pt x="7840" y="41088"/>
                      <a:pt x="7852" y="41088"/>
                    </a:cubicBezTo>
                    <a:cubicBezTo>
                      <a:pt x="7886" y="41088"/>
                      <a:pt x="7967" y="41036"/>
                      <a:pt x="8059" y="40949"/>
                    </a:cubicBezTo>
                    <a:cubicBezTo>
                      <a:pt x="8179" y="40835"/>
                      <a:pt x="8429" y="40708"/>
                      <a:pt x="8600" y="40676"/>
                    </a:cubicBezTo>
                    <a:cubicBezTo>
                      <a:pt x="8704" y="40656"/>
                      <a:pt x="8774" y="40645"/>
                      <a:pt x="8818" y="40645"/>
                    </a:cubicBezTo>
                    <a:cubicBezTo>
                      <a:pt x="8896" y="40645"/>
                      <a:pt x="8894" y="40680"/>
                      <a:pt x="8861" y="40767"/>
                    </a:cubicBezTo>
                    <a:cubicBezTo>
                      <a:pt x="8834" y="40840"/>
                      <a:pt x="8822" y="40875"/>
                      <a:pt x="8836" y="40875"/>
                    </a:cubicBezTo>
                    <a:cubicBezTo>
                      <a:pt x="8850" y="40875"/>
                      <a:pt x="8888" y="40843"/>
                      <a:pt x="8960" y="40778"/>
                    </a:cubicBezTo>
                    <a:cubicBezTo>
                      <a:pt x="9048" y="40700"/>
                      <a:pt x="9249" y="40640"/>
                      <a:pt x="9428" y="40640"/>
                    </a:cubicBezTo>
                    <a:lnTo>
                      <a:pt x="9742" y="40640"/>
                    </a:lnTo>
                    <a:lnTo>
                      <a:pt x="9502" y="40904"/>
                    </a:lnTo>
                    <a:lnTo>
                      <a:pt x="9261" y="41168"/>
                    </a:lnTo>
                    <a:lnTo>
                      <a:pt x="9550" y="40904"/>
                    </a:lnTo>
                    <a:cubicBezTo>
                      <a:pt x="9742" y="40727"/>
                      <a:pt x="9912" y="40643"/>
                      <a:pt x="10072" y="40643"/>
                    </a:cubicBezTo>
                    <a:cubicBezTo>
                      <a:pt x="10074" y="40643"/>
                      <a:pt x="10077" y="40643"/>
                      <a:pt x="10079" y="40643"/>
                    </a:cubicBezTo>
                    <a:lnTo>
                      <a:pt x="10320" y="40645"/>
                    </a:lnTo>
                    <a:lnTo>
                      <a:pt x="10125" y="40809"/>
                    </a:lnTo>
                    <a:cubicBezTo>
                      <a:pt x="10002" y="40910"/>
                      <a:pt x="9972" y="40960"/>
                      <a:pt x="10004" y="40960"/>
                    </a:cubicBezTo>
                    <a:cubicBezTo>
                      <a:pt x="10038" y="40960"/>
                      <a:pt x="10142" y="40904"/>
                      <a:pt x="10280" y="40797"/>
                    </a:cubicBezTo>
                    <a:cubicBezTo>
                      <a:pt x="10455" y="40659"/>
                      <a:pt x="10632" y="40636"/>
                      <a:pt x="11542" y="40629"/>
                    </a:cubicBezTo>
                    <a:cubicBezTo>
                      <a:pt x="12129" y="40624"/>
                      <a:pt x="12982" y="40596"/>
                      <a:pt x="13456" y="40563"/>
                    </a:cubicBezTo>
                    <a:cubicBezTo>
                      <a:pt x="14159" y="40515"/>
                      <a:pt x="14622" y="40491"/>
                      <a:pt x="14892" y="40491"/>
                    </a:cubicBezTo>
                    <a:close/>
                    <a:moveTo>
                      <a:pt x="15481" y="1"/>
                    </a:moveTo>
                    <a:cubicBezTo>
                      <a:pt x="15128" y="1"/>
                      <a:pt x="14854" y="49"/>
                      <a:pt x="14638" y="146"/>
                    </a:cubicBezTo>
                    <a:cubicBezTo>
                      <a:pt x="14238" y="327"/>
                      <a:pt x="14036" y="592"/>
                      <a:pt x="14036" y="926"/>
                    </a:cubicBezTo>
                    <a:cubicBezTo>
                      <a:pt x="14036" y="1461"/>
                      <a:pt x="14510" y="1782"/>
                      <a:pt x="15299" y="1782"/>
                    </a:cubicBezTo>
                    <a:cubicBezTo>
                      <a:pt x="15551" y="1782"/>
                      <a:pt x="15746" y="1817"/>
                      <a:pt x="15746" y="1863"/>
                    </a:cubicBezTo>
                    <a:cubicBezTo>
                      <a:pt x="15746" y="1909"/>
                      <a:pt x="15668" y="2215"/>
                      <a:pt x="15571" y="2547"/>
                    </a:cubicBezTo>
                    <a:lnTo>
                      <a:pt x="15387" y="3153"/>
                    </a:lnTo>
                    <a:lnTo>
                      <a:pt x="14403" y="3111"/>
                    </a:lnTo>
                    <a:cubicBezTo>
                      <a:pt x="14218" y="3103"/>
                      <a:pt x="14034" y="3099"/>
                      <a:pt x="13850" y="3099"/>
                    </a:cubicBezTo>
                    <a:cubicBezTo>
                      <a:pt x="10462" y="3099"/>
                      <a:pt x="7139" y="4434"/>
                      <a:pt x="4660" y="6810"/>
                    </a:cubicBezTo>
                    <a:cubicBezTo>
                      <a:pt x="3507" y="7913"/>
                      <a:pt x="2602" y="9117"/>
                      <a:pt x="1941" y="10419"/>
                    </a:cubicBezTo>
                    <a:cubicBezTo>
                      <a:pt x="288" y="13679"/>
                      <a:pt x="1" y="17359"/>
                      <a:pt x="1132" y="20805"/>
                    </a:cubicBezTo>
                    <a:cubicBezTo>
                      <a:pt x="1397" y="21611"/>
                      <a:pt x="1995" y="22895"/>
                      <a:pt x="2461" y="23657"/>
                    </a:cubicBezTo>
                    <a:cubicBezTo>
                      <a:pt x="3724" y="25719"/>
                      <a:pt x="5858" y="27656"/>
                      <a:pt x="8040" y="28716"/>
                    </a:cubicBezTo>
                    <a:lnTo>
                      <a:pt x="8806" y="29089"/>
                    </a:lnTo>
                    <a:lnTo>
                      <a:pt x="8659" y="29469"/>
                    </a:lnTo>
                    <a:cubicBezTo>
                      <a:pt x="8578" y="29682"/>
                      <a:pt x="8468" y="29980"/>
                      <a:pt x="8415" y="30150"/>
                    </a:cubicBezTo>
                    <a:lnTo>
                      <a:pt x="8317" y="30450"/>
                    </a:lnTo>
                    <a:lnTo>
                      <a:pt x="7893" y="30286"/>
                    </a:lnTo>
                    <a:cubicBezTo>
                      <a:pt x="7248" y="30036"/>
                      <a:pt x="5994" y="29351"/>
                      <a:pt x="5279" y="28859"/>
                    </a:cubicBezTo>
                    <a:cubicBezTo>
                      <a:pt x="4709" y="28466"/>
                      <a:pt x="4599" y="28421"/>
                      <a:pt x="4213" y="28421"/>
                    </a:cubicBezTo>
                    <a:cubicBezTo>
                      <a:pt x="3342" y="28421"/>
                      <a:pt x="3092" y="28989"/>
                      <a:pt x="3621" y="29782"/>
                    </a:cubicBezTo>
                    <a:cubicBezTo>
                      <a:pt x="3928" y="30243"/>
                      <a:pt x="4824" y="30874"/>
                      <a:pt x="6128" y="31550"/>
                    </a:cubicBezTo>
                    <a:cubicBezTo>
                      <a:pt x="7643" y="32336"/>
                      <a:pt x="8929" y="32777"/>
                      <a:pt x="10650" y="33100"/>
                    </a:cubicBezTo>
                    <a:lnTo>
                      <a:pt x="11628" y="33283"/>
                    </a:lnTo>
                    <a:lnTo>
                      <a:pt x="11628" y="33573"/>
                    </a:lnTo>
                    <a:cubicBezTo>
                      <a:pt x="11628" y="33735"/>
                      <a:pt x="11656" y="33890"/>
                      <a:pt x="11693" y="33927"/>
                    </a:cubicBezTo>
                    <a:cubicBezTo>
                      <a:pt x="11815" y="34049"/>
                      <a:pt x="11750" y="34937"/>
                      <a:pt x="11586" y="35369"/>
                    </a:cubicBezTo>
                    <a:cubicBezTo>
                      <a:pt x="11402" y="35856"/>
                      <a:pt x="10764" y="36537"/>
                      <a:pt x="10243" y="36800"/>
                    </a:cubicBezTo>
                    <a:cubicBezTo>
                      <a:pt x="10031" y="36907"/>
                      <a:pt x="9411" y="37039"/>
                      <a:pt x="8491" y="37173"/>
                    </a:cubicBezTo>
                    <a:cubicBezTo>
                      <a:pt x="6398" y="37479"/>
                      <a:pt x="5973" y="37586"/>
                      <a:pt x="5411" y="37947"/>
                    </a:cubicBezTo>
                    <a:cubicBezTo>
                      <a:pt x="4757" y="38369"/>
                      <a:pt x="4495" y="38812"/>
                      <a:pt x="4414" y="39634"/>
                    </a:cubicBezTo>
                    <a:cubicBezTo>
                      <a:pt x="4359" y="40196"/>
                      <a:pt x="4329" y="40272"/>
                      <a:pt x="4099" y="40453"/>
                    </a:cubicBezTo>
                    <a:cubicBezTo>
                      <a:pt x="3614" y="40830"/>
                      <a:pt x="3887" y="41337"/>
                      <a:pt x="4686" y="41544"/>
                    </a:cubicBezTo>
                    <a:cubicBezTo>
                      <a:pt x="4997" y="41624"/>
                      <a:pt x="6581" y="41659"/>
                      <a:pt x="8637" y="41659"/>
                    </a:cubicBezTo>
                    <a:cubicBezTo>
                      <a:pt x="12794" y="41659"/>
                      <a:pt x="18884" y="41518"/>
                      <a:pt x="20301" y="41326"/>
                    </a:cubicBezTo>
                    <a:cubicBezTo>
                      <a:pt x="21963" y="41104"/>
                      <a:pt x="22866" y="40801"/>
                      <a:pt x="23228" y="40343"/>
                    </a:cubicBezTo>
                    <a:cubicBezTo>
                      <a:pt x="23449" y="40068"/>
                      <a:pt x="23450" y="39651"/>
                      <a:pt x="23235" y="39457"/>
                    </a:cubicBezTo>
                    <a:cubicBezTo>
                      <a:pt x="23144" y="39376"/>
                      <a:pt x="23073" y="39249"/>
                      <a:pt x="23073" y="39176"/>
                    </a:cubicBezTo>
                    <a:cubicBezTo>
                      <a:pt x="23073" y="39104"/>
                      <a:pt x="23006" y="38948"/>
                      <a:pt x="22930" y="38842"/>
                    </a:cubicBezTo>
                    <a:cubicBezTo>
                      <a:pt x="22852" y="38731"/>
                      <a:pt x="22741" y="38422"/>
                      <a:pt x="22687" y="38153"/>
                    </a:cubicBezTo>
                    <a:cubicBezTo>
                      <a:pt x="22629" y="37883"/>
                      <a:pt x="22482" y="37518"/>
                      <a:pt x="22359" y="37338"/>
                    </a:cubicBezTo>
                    <a:cubicBezTo>
                      <a:pt x="22098" y="36963"/>
                      <a:pt x="21484" y="36524"/>
                      <a:pt x="21054" y="36404"/>
                    </a:cubicBezTo>
                    <a:cubicBezTo>
                      <a:pt x="20888" y="36358"/>
                      <a:pt x="19945" y="36321"/>
                      <a:pt x="18961" y="36321"/>
                    </a:cubicBezTo>
                    <a:cubicBezTo>
                      <a:pt x="17974" y="36321"/>
                      <a:pt x="16917" y="36283"/>
                      <a:pt x="16608" y="36237"/>
                    </a:cubicBezTo>
                    <a:cubicBezTo>
                      <a:pt x="15319" y="36048"/>
                      <a:pt x="14777" y="35433"/>
                      <a:pt x="14744" y="34121"/>
                    </a:cubicBezTo>
                    <a:lnTo>
                      <a:pt x="14725" y="33428"/>
                    </a:lnTo>
                    <a:lnTo>
                      <a:pt x="15613" y="33330"/>
                    </a:lnTo>
                    <a:cubicBezTo>
                      <a:pt x="20713" y="32767"/>
                      <a:pt x="25063" y="30105"/>
                      <a:pt x="27954" y="25786"/>
                    </a:cubicBezTo>
                    <a:cubicBezTo>
                      <a:pt x="28372" y="25159"/>
                      <a:pt x="29202" y="23601"/>
                      <a:pt x="29414" y="23042"/>
                    </a:cubicBezTo>
                    <a:cubicBezTo>
                      <a:pt x="30287" y="20737"/>
                      <a:pt x="30651" y="18846"/>
                      <a:pt x="30651" y="16614"/>
                    </a:cubicBezTo>
                    <a:cubicBezTo>
                      <a:pt x="30651" y="13331"/>
                      <a:pt x="29640" y="10058"/>
                      <a:pt x="27771" y="7287"/>
                    </a:cubicBezTo>
                    <a:cubicBezTo>
                      <a:pt x="27387" y="6718"/>
                      <a:pt x="27067" y="6233"/>
                      <a:pt x="27067" y="6220"/>
                    </a:cubicBezTo>
                    <a:cubicBezTo>
                      <a:pt x="27067" y="6116"/>
                      <a:pt x="25023" y="4102"/>
                      <a:pt x="24428" y="3622"/>
                    </a:cubicBezTo>
                    <a:cubicBezTo>
                      <a:pt x="22228" y="1843"/>
                      <a:pt x="19745" y="707"/>
                      <a:pt x="16862" y="160"/>
                    </a:cubicBezTo>
                    <a:cubicBezTo>
                      <a:pt x="16301" y="53"/>
                      <a:pt x="15848" y="1"/>
                      <a:pt x="154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2566025" y="1770175"/>
                <a:ext cx="24325" cy="18525"/>
              </a:xfrm>
              <a:custGeom>
                <a:avLst/>
                <a:gdLst/>
                <a:ahLst/>
                <a:cxnLst/>
                <a:rect l="l" t="t" r="r" b="b"/>
                <a:pathLst>
                  <a:path w="973" h="741" extrusionOk="0">
                    <a:moveTo>
                      <a:pt x="8" y="1"/>
                    </a:moveTo>
                    <a:cubicBezTo>
                      <a:pt x="3" y="1"/>
                      <a:pt x="0" y="3"/>
                      <a:pt x="1" y="7"/>
                    </a:cubicBezTo>
                    <a:cubicBezTo>
                      <a:pt x="2" y="43"/>
                      <a:pt x="102" y="142"/>
                      <a:pt x="224" y="230"/>
                    </a:cubicBezTo>
                    <a:cubicBezTo>
                      <a:pt x="346" y="318"/>
                      <a:pt x="561" y="476"/>
                      <a:pt x="708" y="584"/>
                    </a:cubicBezTo>
                    <a:cubicBezTo>
                      <a:pt x="836" y="678"/>
                      <a:pt x="940" y="740"/>
                      <a:pt x="967" y="740"/>
                    </a:cubicBezTo>
                    <a:cubicBezTo>
                      <a:pt x="971" y="740"/>
                      <a:pt x="973" y="739"/>
                      <a:pt x="973" y="735"/>
                    </a:cubicBezTo>
                    <a:cubicBezTo>
                      <a:pt x="973" y="710"/>
                      <a:pt x="754" y="522"/>
                      <a:pt x="485" y="316"/>
                    </a:cubicBezTo>
                    <a:cubicBezTo>
                      <a:pt x="245" y="132"/>
                      <a:pt x="46" y="1"/>
                      <a:pt x="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2596325" y="1770900"/>
                <a:ext cx="28625" cy="21125"/>
              </a:xfrm>
              <a:custGeom>
                <a:avLst/>
                <a:gdLst/>
                <a:ahLst/>
                <a:cxnLst/>
                <a:rect l="l" t="t" r="r" b="b"/>
                <a:pathLst>
                  <a:path w="1145" h="845" extrusionOk="0">
                    <a:moveTo>
                      <a:pt x="21" y="0"/>
                    </a:moveTo>
                    <a:cubicBezTo>
                      <a:pt x="1" y="0"/>
                      <a:pt x="9" y="19"/>
                      <a:pt x="47" y="55"/>
                    </a:cubicBezTo>
                    <a:cubicBezTo>
                      <a:pt x="259" y="259"/>
                      <a:pt x="1074" y="845"/>
                      <a:pt x="1141" y="845"/>
                    </a:cubicBezTo>
                    <a:cubicBezTo>
                      <a:pt x="1144" y="845"/>
                      <a:pt x="1145" y="844"/>
                      <a:pt x="1145" y="842"/>
                    </a:cubicBezTo>
                    <a:cubicBezTo>
                      <a:pt x="1144" y="771"/>
                      <a:pt x="217" y="66"/>
                      <a:pt x="55" y="8"/>
                    </a:cubicBezTo>
                    <a:cubicBezTo>
                      <a:pt x="40" y="3"/>
                      <a:pt x="28"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2794025" y="1866800"/>
                <a:ext cx="30475" cy="47950"/>
              </a:xfrm>
              <a:custGeom>
                <a:avLst/>
                <a:gdLst/>
                <a:ahLst/>
                <a:cxnLst/>
                <a:rect l="l" t="t" r="r" b="b"/>
                <a:pathLst>
                  <a:path w="1219" h="1918" extrusionOk="0">
                    <a:moveTo>
                      <a:pt x="12" y="0"/>
                    </a:moveTo>
                    <a:cubicBezTo>
                      <a:pt x="6" y="0"/>
                      <a:pt x="2" y="6"/>
                      <a:pt x="2" y="17"/>
                    </a:cubicBezTo>
                    <a:cubicBezTo>
                      <a:pt x="1" y="53"/>
                      <a:pt x="142" y="295"/>
                      <a:pt x="312" y="548"/>
                    </a:cubicBezTo>
                    <a:cubicBezTo>
                      <a:pt x="486" y="805"/>
                      <a:pt x="745" y="1224"/>
                      <a:pt x="891" y="1485"/>
                    </a:cubicBezTo>
                    <a:cubicBezTo>
                      <a:pt x="1029" y="1731"/>
                      <a:pt x="1158" y="1918"/>
                      <a:pt x="1192" y="1918"/>
                    </a:cubicBezTo>
                    <a:cubicBezTo>
                      <a:pt x="1194" y="1918"/>
                      <a:pt x="1196" y="1917"/>
                      <a:pt x="1197" y="1916"/>
                    </a:cubicBezTo>
                    <a:cubicBezTo>
                      <a:pt x="1219" y="1894"/>
                      <a:pt x="1030" y="1533"/>
                      <a:pt x="776" y="1117"/>
                    </a:cubicBezTo>
                    <a:cubicBezTo>
                      <a:pt x="332" y="390"/>
                      <a:pt x="65" y="0"/>
                      <a:pt x="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2875500" y="1966400"/>
                <a:ext cx="19375" cy="57875"/>
              </a:xfrm>
              <a:custGeom>
                <a:avLst/>
                <a:gdLst/>
                <a:ahLst/>
                <a:cxnLst/>
                <a:rect l="l" t="t" r="r" b="b"/>
                <a:pathLst>
                  <a:path w="775" h="2315" extrusionOk="0">
                    <a:moveTo>
                      <a:pt x="12" y="0"/>
                    </a:moveTo>
                    <a:cubicBezTo>
                      <a:pt x="6" y="0"/>
                      <a:pt x="2" y="8"/>
                      <a:pt x="2" y="26"/>
                    </a:cubicBezTo>
                    <a:cubicBezTo>
                      <a:pt x="0" y="58"/>
                      <a:pt x="94" y="332"/>
                      <a:pt x="208" y="633"/>
                    </a:cubicBezTo>
                    <a:cubicBezTo>
                      <a:pt x="321" y="938"/>
                      <a:pt x="503" y="1493"/>
                      <a:pt x="614" y="1875"/>
                    </a:cubicBezTo>
                    <a:cubicBezTo>
                      <a:pt x="694" y="2152"/>
                      <a:pt x="752" y="2315"/>
                      <a:pt x="768" y="2315"/>
                    </a:cubicBezTo>
                    <a:cubicBezTo>
                      <a:pt x="775" y="2315"/>
                      <a:pt x="775" y="2291"/>
                      <a:pt x="768" y="2242"/>
                    </a:cubicBezTo>
                    <a:cubicBezTo>
                      <a:pt x="698" y="1754"/>
                      <a:pt x="98" y="0"/>
                      <a:pt x="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2897475" y="2223750"/>
                <a:ext cx="33650" cy="50050"/>
              </a:xfrm>
              <a:custGeom>
                <a:avLst/>
                <a:gdLst/>
                <a:ahLst/>
                <a:cxnLst/>
                <a:rect l="l" t="t" r="r" b="b"/>
                <a:pathLst>
                  <a:path w="1346" h="2002" extrusionOk="0">
                    <a:moveTo>
                      <a:pt x="1284" y="0"/>
                    </a:moveTo>
                    <a:cubicBezTo>
                      <a:pt x="1250" y="0"/>
                      <a:pt x="1174" y="96"/>
                      <a:pt x="1107" y="228"/>
                    </a:cubicBezTo>
                    <a:cubicBezTo>
                      <a:pt x="1031" y="379"/>
                      <a:pt x="780" y="795"/>
                      <a:pt x="550" y="1153"/>
                    </a:cubicBezTo>
                    <a:cubicBezTo>
                      <a:pt x="94" y="1856"/>
                      <a:pt x="0" y="2002"/>
                      <a:pt x="29" y="2002"/>
                    </a:cubicBezTo>
                    <a:cubicBezTo>
                      <a:pt x="36" y="2002"/>
                      <a:pt x="52" y="1992"/>
                      <a:pt x="72" y="1979"/>
                    </a:cubicBezTo>
                    <a:cubicBezTo>
                      <a:pt x="203" y="1899"/>
                      <a:pt x="1345" y="54"/>
                      <a:pt x="1294" y="4"/>
                    </a:cubicBezTo>
                    <a:cubicBezTo>
                      <a:pt x="1292" y="2"/>
                      <a:pt x="1288"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2886050" y="2246425"/>
                <a:ext cx="41100" cy="48800"/>
              </a:xfrm>
              <a:custGeom>
                <a:avLst/>
                <a:gdLst/>
                <a:ahLst/>
                <a:cxnLst/>
                <a:rect l="l" t="t" r="r" b="b"/>
                <a:pathLst>
                  <a:path w="1644" h="1952" extrusionOk="0">
                    <a:moveTo>
                      <a:pt x="1601" y="1"/>
                    </a:moveTo>
                    <a:cubicBezTo>
                      <a:pt x="1570" y="1"/>
                      <a:pt x="1271" y="346"/>
                      <a:pt x="922" y="784"/>
                    </a:cubicBezTo>
                    <a:cubicBezTo>
                      <a:pt x="274" y="1598"/>
                      <a:pt x="0" y="1951"/>
                      <a:pt x="26" y="1951"/>
                    </a:cubicBezTo>
                    <a:cubicBezTo>
                      <a:pt x="37" y="1951"/>
                      <a:pt x="106" y="1882"/>
                      <a:pt x="228" y="1753"/>
                    </a:cubicBezTo>
                    <a:cubicBezTo>
                      <a:pt x="667" y="1289"/>
                      <a:pt x="1643" y="45"/>
                      <a:pt x="1603" y="1"/>
                    </a:cubicBezTo>
                    <a:cubicBezTo>
                      <a:pt x="1602" y="1"/>
                      <a:pt x="1602" y="1"/>
                      <a:pt x="1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2899800" y="2284875"/>
                <a:ext cx="18475" cy="24950"/>
              </a:xfrm>
              <a:custGeom>
                <a:avLst/>
                <a:gdLst/>
                <a:ahLst/>
                <a:cxnLst/>
                <a:rect l="l" t="t" r="r" b="b"/>
                <a:pathLst>
                  <a:path w="739" h="998" extrusionOk="0">
                    <a:moveTo>
                      <a:pt x="718" y="0"/>
                    </a:moveTo>
                    <a:cubicBezTo>
                      <a:pt x="691" y="0"/>
                      <a:pt x="526" y="200"/>
                      <a:pt x="337" y="466"/>
                    </a:cubicBezTo>
                    <a:cubicBezTo>
                      <a:pt x="142" y="743"/>
                      <a:pt x="1" y="977"/>
                      <a:pt x="19" y="996"/>
                    </a:cubicBezTo>
                    <a:cubicBezTo>
                      <a:pt x="20" y="997"/>
                      <a:pt x="21" y="997"/>
                      <a:pt x="22" y="997"/>
                    </a:cubicBezTo>
                    <a:cubicBezTo>
                      <a:pt x="52" y="997"/>
                      <a:pt x="215" y="797"/>
                      <a:pt x="402" y="531"/>
                    </a:cubicBezTo>
                    <a:cubicBezTo>
                      <a:pt x="598" y="254"/>
                      <a:pt x="739" y="20"/>
                      <a:pt x="720" y="1"/>
                    </a:cubicBezTo>
                    <a:cubicBezTo>
                      <a:pt x="719" y="1"/>
                      <a:pt x="719" y="0"/>
                      <a:pt x="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2873350" y="2341100"/>
                <a:ext cx="24900" cy="22350"/>
              </a:xfrm>
              <a:custGeom>
                <a:avLst/>
                <a:gdLst/>
                <a:ahLst/>
                <a:cxnLst/>
                <a:rect l="l" t="t" r="r" b="b"/>
                <a:pathLst>
                  <a:path w="996" h="894" extrusionOk="0">
                    <a:moveTo>
                      <a:pt x="976" y="0"/>
                    </a:moveTo>
                    <a:cubicBezTo>
                      <a:pt x="956" y="0"/>
                      <a:pt x="720" y="201"/>
                      <a:pt x="451" y="445"/>
                    </a:cubicBezTo>
                    <a:cubicBezTo>
                      <a:pt x="181" y="689"/>
                      <a:pt x="1" y="892"/>
                      <a:pt x="48" y="893"/>
                    </a:cubicBezTo>
                    <a:cubicBezTo>
                      <a:pt x="48" y="893"/>
                      <a:pt x="48" y="893"/>
                      <a:pt x="48" y="893"/>
                    </a:cubicBezTo>
                    <a:cubicBezTo>
                      <a:pt x="96" y="893"/>
                      <a:pt x="335" y="692"/>
                      <a:pt x="573" y="448"/>
                    </a:cubicBezTo>
                    <a:cubicBezTo>
                      <a:pt x="814" y="205"/>
                      <a:pt x="996" y="0"/>
                      <a:pt x="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2862875" y="2365700"/>
                <a:ext cx="24175" cy="18700"/>
              </a:xfrm>
              <a:custGeom>
                <a:avLst/>
                <a:gdLst/>
                <a:ahLst/>
                <a:cxnLst/>
                <a:rect l="l" t="t" r="r" b="b"/>
                <a:pathLst>
                  <a:path w="967" h="748" extrusionOk="0">
                    <a:moveTo>
                      <a:pt x="868" y="0"/>
                    </a:moveTo>
                    <a:cubicBezTo>
                      <a:pt x="868" y="0"/>
                      <a:pt x="868" y="0"/>
                      <a:pt x="868" y="0"/>
                    </a:cubicBezTo>
                    <a:cubicBezTo>
                      <a:pt x="826" y="3"/>
                      <a:pt x="586" y="190"/>
                      <a:pt x="340" y="413"/>
                    </a:cubicBezTo>
                    <a:cubicBezTo>
                      <a:pt x="127" y="609"/>
                      <a:pt x="0" y="747"/>
                      <a:pt x="31" y="747"/>
                    </a:cubicBezTo>
                    <a:cubicBezTo>
                      <a:pt x="35" y="747"/>
                      <a:pt x="43" y="744"/>
                      <a:pt x="55" y="738"/>
                    </a:cubicBezTo>
                    <a:cubicBezTo>
                      <a:pt x="290" y="613"/>
                      <a:pt x="967"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2840925" y="2410400"/>
                <a:ext cx="17325" cy="13050"/>
              </a:xfrm>
              <a:custGeom>
                <a:avLst/>
                <a:gdLst/>
                <a:ahLst/>
                <a:cxnLst/>
                <a:rect l="l" t="t" r="r" b="b"/>
                <a:pathLst>
                  <a:path w="693" h="522" extrusionOk="0">
                    <a:moveTo>
                      <a:pt x="614" y="0"/>
                    </a:moveTo>
                    <a:cubicBezTo>
                      <a:pt x="601" y="0"/>
                      <a:pt x="461" y="100"/>
                      <a:pt x="298" y="223"/>
                    </a:cubicBezTo>
                    <a:cubicBezTo>
                      <a:pt x="134" y="348"/>
                      <a:pt x="3" y="476"/>
                      <a:pt x="1" y="514"/>
                    </a:cubicBezTo>
                    <a:cubicBezTo>
                      <a:pt x="0" y="519"/>
                      <a:pt x="3" y="521"/>
                      <a:pt x="9" y="521"/>
                    </a:cubicBezTo>
                    <a:cubicBezTo>
                      <a:pt x="43" y="521"/>
                      <a:pt x="170" y="439"/>
                      <a:pt x="322" y="316"/>
                    </a:cubicBezTo>
                    <a:cubicBezTo>
                      <a:pt x="622" y="71"/>
                      <a:pt x="692" y="0"/>
                      <a:pt x="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2814350" y="2449700"/>
                <a:ext cx="8225" cy="10975"/>
              </a:xfrm>
              <a:custGeom>
                <a:avLst/>
                <a:gdLst/>
                <a:ahLst/>
                <a:cxnLst/>
                <a:rect l="l" t="t" r="r" b="b"/>
                <a:pathLst>
                  <a:path w="329" h="439" extrusionOk="0">
                    <a:moveTo>
                      <a:pt x="297" y="1"/>
                    </a:moveTo>
                    <a:cubicBezTo>
                      <a:pt x="267" y="1"/>
                      <a:pt x="199" y="75"/>
                      <a:pt x="128" y="182"/>
                    </a:cubicBezTo>
                    <a:cubicBezTo>
                      <a:pt x="47" y="306"/>
                      <a:pt x="1" y="415"/>
                      <a:pt x="23" y="435"/>
                    </a:cubicBezTo>
                    <a:cubicBezTo>
                      <a:pt x="25" y="438"/>
                      <a:pt x="28" y="439"/>
                      <a:pt x="32" y="439"/>
                    </a:cubicBezTo>
                    <a:cubicBezTo>
                      <a:pt x="60" y="439"/>
                      <a:pt x="130" y="365"/>
                      <a:pt x="201" y="256"/>
                    </a:cubicBezTo>
                    <a:cubicBezTo>
                      <a:pt x="281" y="134"/>
                      <a:pt x="328" y="25"/>
                      <a:pt x="307" y="5"/>
                    </a:cubicBezTo>
                    <a:cubicBezTo>
                      <a:pt x="304" y="2"/>
                      <a:pt x="301" y="1"/>
                      <a:pt x="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2743075" y="2482750"/>
                <a:ext cx="28600" cy="34800"/>
              </a:xfrm>
              <a:custGeom>
                <a:avLst/>
                <a:gdLst/>
                <a:ahLst/>
                <a:cxnLst/>
                <a:rect l="l" t="t" r="r" b="b"/>
                <a:pathLst>
                  <a:path w="1144" h="1392" extrusionOk="0">
                    <a:moveTo>
                      <a:pt x="1128" y="1"/>
                    </a:moveTo>
                    <a:cubicBezTo>
                      <a:pt x="1101" y="1"/>
                      <a:pt x="844" y="291"/>
                      <a:pt x="542" y="664"/>
                    </a:cubicBezTo>
                    <a:cubicBezTo>
                      <a:pt x="233" y="1047"/>
                      <a:pt x="1" y="1372"/>
                      <a:pt x="21" y="1391"/>
                    </a:cubicBezTo>
                    <a:cubicBezTo>
                      <a:pt x="21" y="1391"/>
                      <a:pt x="22" y="1391"/>
                      <a:pt x="23" y="1391"/>
                    </a:cubicBezTo>
                    <a:cubicBezTo>
                      <a:pt x="55" y="1391"/>
                      <a:pt x="313" y="1098"/>
                      <a:pt x="608" y="726"/>
                    </a:cubicBezTo>
                    <a:cubicBezTo>
                      <a:pt x="910" y="343"/>
                      <a:pt x="1144" y="17"/>
                      <a:pt x="1129" y="1"/>
                    </a:cubicBezTo>
                    <a:cubicBezTo>
                      <a:pt x="1129" y="1"/>
                      <a:pt x="1128"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2537625" y="2557775"/>
                <a:ext cx="42350" cy="23000"/>
              </a:xfrm>
              <a:custGeom>
                <a:avLst/>
                <a:gdLst/>
                <a:ahLst/>
                <a:cxnLst/>
                <a:rect l="l" t="t" r="r" b="b"/>
                <a:pathLst>
                  <a:path w="1694" h="920" extrusionOk="0">
                    <a:moveTo>
                      <a:pt x="1497" y="1"/>
                    </a:moveTo>
                    <a:cubicBezTo>
                      <a:pt x="1467" y="1"/>
                      <a:pt x="1439" y="17"/>
                      <a:pt x="1422" y="48"/>
                    </a:cubicBezTo>
                    <a:cubicBezTo>
                      <a:pt x="1398" y="89"/>
                      <a:pt x="1419" y="151"/>
                      <a:pt x="1467" y="181"/>
                    </a:cubicBezTo>
                    <a:cubicBezTo>
                      <a:pt x="1515" y="212"/>
                      <a:pt x="1204" y="385"/>
                      <a:pt x="770" y="564"/>
                    </a:cubicBezTo>
                    <a:cubicBezTo>
                      <a:pt x="338" y="743"/>
                      <a:pt x="0" y="903"/>
                      <a:pt x="18" y="918"/>
                    </a:cubicBezTo>
                    <a:cubicBezTo>
                      <a:pt x="18" y="919"/>
                      <a:pt x="20" y="919"/>
                      <a:pt x="23" y="919"/>
                    </a:cubicBezTo>
                    <a:cubicBezTo>
                      <a:pt x="77" y="919"/>
                      <a:pt x="453" y="783"/>
                      <a:pt x="893" y="604"/>
                    </a:cubicBezTo>
                    <a:cubicBezTo>
                      <a:pt x="1359" y="414"/>
                      <a:pt x="1693" y="247"/>
                      <a:pt x="1640" y="230"/>
                    </a:cubicBezTo>
                    <a:cubicBezTo>
                      <a:pt x="1581" y="211"/>
                      <a:pt x="1555" y="169"/>
                      <a:pt x="1581" y="128"/>
                    </a:cubicBezTo>
                    <a:cubicBezTo>
                      <a:pt x="1606" y="85"/>
                      <a:pt x="1591" y="41"/>
                      <a:pt x="1545" y="14"/>
                    </a:cubicBezTo>
                    <a:cubicBezTo>
                      <a:pt x="1529" y="5"/>
                      <a:pt x="1512" y="1"/>
                      <a:pt x="1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2616775" y="2561225"/>
                <a:ext cx="28575" cy="9825"/>
              </a:xfrm>
              <a:custGeom>
                <a:avLst/>
                <a:gdLst/>
                <a:ahLst/>
                <a:cxnLst/>
                <a:rect l="l" t="t" r="r" b="b"/>
                <a:pathLst>
                  <a:path w="1143" h="393" extrusionOk="0">
                    <a:moveTo>
                      <a:pt x="1109" y="1"/>
                    </a:moveTo>
                    <a:cubicBezTo>
                      <a:pt x="1047" y="1"/>
                      <a:pt x="884" y="54"/>
                      <a:pt x="491" y="194"/>
                    </a:cubicBezTo>
                    <a:cubicBezTo>
                      <a:pt x="197" y="300"/>
                      <a:pt x="1" y="387"/>
                      <a:pt x="51" y="392"/>
                    </a:cubicBezTo>
                    <a:cubicBezTo>
                      <a:pt x="53" y="392"/>
                      <a:pt x="54" y="393"/>
                      <a:pt x="56" y="393"/>
                    </a:cubicBezTo>
                    <a:cubicBezTo>
                      <a:pt x="181" y="393"/>
                      <a:pt x="1143" y="70"/>
                      <a:pt x="1143" y="26"/>
                    </a:cubicBezTo>
                    <a:cubicBezTo>
                      <a:pt x="1143" y="10"/>
                      <a:pt x="1134" y="1"/>
                      <a:pt x="1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2711950" y="2008175"/>
                <a:ext cx="19475" cy="25475"/>
              </a:xfrm>
              <a:custGeom>
                <a:avLst/>
                <a:gdLst/>
                <a:ahLst/>
                <a:cxnLst/>
                <a:rect l="l" t="t" r="r" b="b"/>
                <a:pathLst>
                  <a:path w="779" h="1019" extrusionOk="0">
                    <a:moveTo>
                      <a:pt x="738" y="0"/>
                    </a:moveTo>
                    <a:cubicBezTo>
                      <a:pt x="716" y="0"/>
                      <a:pt x="613" y="123"/>
                      <a:pt x="502" y="278"/>
                    </a:cubicBezTo>
                    <a:cubicBezTo>
                      <a:pt x="158" y="758"/>
                      <a:pt x="1" y="1019"/>
                      <a:pt x="49" y="1019"/>
                    </a:cubicBezTo>
                    <a:cubicBezTo>
                      <a:pt x="113" y="1019"/>
                      <a:pt x="779" y="38"/>
                      <a:pt x="740" y="1"/>
                    </a:cubicBezTo>
                    <a:cubicBezTo>
                      <a:pt x="740" y="0"/>
                      <a:pt x="739"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2337875" y="2123900"/>
                <a:ext cx="15975" cy="33050"/>
              </a:xfrm>
              <a:custGeom>
                <a:avLst/>
                <a:gdLst/>
                <a:ahLst/>
                <a:cxnLst/>
                <a:rect l="l" t="t" r="r" b="b"/>
                <a:pathLst>
                  <a:path w="639" h="1322" extrusionOk="0">
                    <a:moveTo>
                      <a:pt x="622" y="1"/>
                    </a:moveTo>
                    <a:cubicBezTo>
                      <a:pt x="601" y="1"/>
                      <a:pt x="452" y="279"/>
                      <a:pt x="289" y="629"/>
                    </a:cubicBezTo>
                    <a:cubicBezTo>
                      <a:pt x="122" y="986"/>
                      <a:pt x="0" y="1300"/>
                      <a:pt x="20" y="1320"/>
                    </a:cubicBezTo>
                    <a:cubicBezTo>
                      <a:pt x="21" y="1321"/>
                      <a:pt x="22" y="1321"/>
                      <a:pt x="23" y="1321"/>
                    </a:cubicBezTo>
                    <a:cubicBezTo>
                      <a:pt x="50" y="1321"/>
                      <a:pt x="195" y="1048"/>
                      <a:pt x="355" y="695"/>
                    </a:cubicBezTo>
                    <a:cubicBezTo>
                      <a:pt x="518" y="329"/>
                      <a:pt x="638" y="19"/>
                      <a:pt x="623" y="1"/>
                    </a:cubicBezTo>
                    <a:cubicBezTo>
                      <a:pt x="623" y="1"/>
                      <a:pt x="623" y="1"/>
                      <a:pt x="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2749175" y="2156450"/>
                <a:ext cx="4450" cy="5050"/>
              </a:xfrm>
              <a:custGeom>
                <a:avLst/>
                <a:gdLst/>
                <a:ahLst/>
                <a:cxnLst/>
                <a:rect l="l" t="t" r="r" b="b"/>
                <a:pathLst>
                  <a:path w="178" h="202" extrusionOk="0">
                    <a:moveTo>
                      <a:pt x="113" y="1"/>
                    </a:moveTo>
                    <a:cubicBezTo>
                      <a:pt x="93" y="1"/>
                      <a:pt x="72" y="10"/>
                      <a:pt x="54" y="29"/>
                    </a:cubicBezTo>
                    <a:cubicBezTo>
                      <a:pt x="24" y="58"/>
                      <a:pt x="0" y="118"/>
                      <a:pt x="0" y="168"/>
                    </a:cubicBezTo>
                    <a:cubicBezTo>
                      <a:pt x="0" y="190"/>
                      <a:pt x="8" y="202"/>
                      <a:pt x="23" y="202"/>
                    </a:cubicBezTo>
                    <a:cubicBezTo>
                      <a:pt x="41" y="202"/>
                      <a:pt x="67" y="186"/>
                      <a:pt x="99" y="156"/>
                    </a:cubicBezTo>
                    <a:cubicBezTo>
                      <a:pt x="156" y="98"/>
                      <a:pt x="178" y="42"/>
                      <a:pt x="152" y="17"/>
                    </a:cubicBezTo>
                    <a:cubicBezTo>
                      <a:pt x="141" y="6"/>
                      <a:pt x="127" y="1"/>
                      <a:pt x="1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275" y="2239250"/>
                <a:ext cx="7350" cy="9325"/>
              </a:xfrm>
              <a:custGeom>
                <a:avLst/>
                <a:gdLst/>
                <a:ahLst/>
                <a:cxnLst/>
                <a:rect l="l" t="t" r="r" b="b"/>
                <a:pathLst>
                  <a:path w="294" h="373" extrusionOk="0">
                    <a:moveTo>
                      <a:pt x="261" y="1"/>
                    </a:moveTo>
                    <a:cubicBezTo>
                      <a:pt x="227" y="2"/>
                      <a:pt x="155" y="76"/>
                      <a:pt x="93" y="173"/>
                    </a:cubicBezTo>
                    <a:cubicBezTo>
                      <a:pt x="12" y="303"/>
                      <a:pt x="0" y="373"/>
                      <a:pt x="30" y="373"/>
                    </a:cubicBezTo>
                    <a:cubicBezTo>
                      <a:pt x="56" y="373"/>
                      <a:pt x="115" y="319"/>
                      <a:pt x="188" y="205"/>
                    </a:cubicBezTo>
                    <a:cubicBezTo>
                      <a:pt x="263" y="92"/>
                      <a:pt x="294"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2818675" y="2221550"/>
                <a:ext cx="28125" cy="49750"/>
              </a:xfrm>
              <a:custGeom>
                <a:avLst/>
                <a:gdLst/>
                <a:ahLst/>
                <a:cxnLst/>
                <a:rect l="l" t="t" r="r" b="b"/>
                <a:pathLst>
                  <a:path w="1125" h="1990" extrusionOk="0">
                    <a:moveTo>
                      <a:pt x="1107" y="1"/>
                    </a:moveTo>
                    <a:cubicBezTo>
                      <a:pt x="1078" y="1"/>
                      <a:pt x="822" y="429"/>
                      <a:pt x="528" y="963"/>
                    </a:cubicBezTo>
                    <a:cubicBezTo>
                      <a:pt x="229" y="1510"/>
                      <a:pt x="0" y="1971"/>
                      <a:pt x="20" y="1989"/>
                    </a:cubicBezTo>
                    <a:cubicBezTo>
                      <a:pt x="21" y="1989"/>
                      <a:pt x="21" y="1989"/>
                      <a:pt x="22" y="1989"/>
                    </a:cubicBezTo>
                    <a:cubicBezTo>
                      <a:pt x="51" y="1989"/>
                      <a:pt x="307" y="1563"/>
                      <a:pt x="599" y="1028"/>
                    </a:cubicBezTo>
                    <a:cubicBezTo>
                      <a:pt x="896" y="483"/>
                      <a:pt x="1125" y="20"/>
                      <a:pt x="1109" y="1"/>
                    </a:cubicBezTo>
                    <a:cubicBezTo>
                      <a:pt x="1108" y="1"/>
                      <a:pt x="1108" y="1"/>
                      <a:pt x="11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2531375" y="2293175"/>
                <a:ext cx="16100" cy="47200"/>
              </a:xfrm>
              <a:custGeom>
                <a:avLst/>
                <a:gdLst/>
                <a:ahLst/>
                <a:cxnLst/>
                <a:rect l="l" t="t" r="r" b="b"/>
                <a:pathLst>
                  <a:path w="644" h="1888" extrusionOk="0">
                    <a:moveTo>
                      <a:pt x="628" y="0"/>
                    </a:moveTo>
                    <a:cubicBezTo>
                      <a:pt x="607" y="0"/>
                      <a:pt x="457" y="404"/>
                      <a:pt x="292" y="907"/>
                    </a:cubicBezTo>
                    <a:cubicBezTo>
                      <a:pt x="120" y="1421"/>
                      <a:pt x="0" y="1864"/>
                      <a:pt x="21" y="1886"/>
                    </a:cubicBezTo>
                    <a:cubicBezTo>
                      <a:pt x="22" y="1887"/>
                      <a:pt x="23" y="1887"/>
                      <a:pt x="23" y="1887"/>
                    </a:cubicBezTo>
                    <a:cubicBezTo>
                      <a:pt x="52" y="1887"/>
                      <a:pt x="199" y="1487"/>
                      <a:pt x="360" y="978"/>
                    </a:cubicBezTo>
                    <a:cubicBezTo>
                      <a:pt x="523" y="457"/>
                      <a:pt x="643" y="17"/>
                      <a:pt x="629" y="1"/>
                    </a:cubicBezTo>
                    <a:cubicBezTo>
                      <a:pt x="628" y="0"/>
                      <a:pt x="628"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2806300" y="2313575"/>
                <a:ext cx="12600" cy="17400"/>
              </a:xfrm>
              <a:custGeom>
                <a:avLst/>
                <a:gdLst/>
                <a:ahLst/>
                <a:cxnLst/>
                <a:rect l="l" t="t" r="r" b="b"/>
                <a:pathLst>
                  <a:path w="504" h="696" extrusionOk="0">
                    <a:moveTo>
                      <a:pt x="462" y="0"/>
                    </a:moveTo>
                    <a:cubicBezTo>
                      <a:pt x="438" y="0"/>
                      <a:pt x="380" y="62"/>
                      <a:pt x="328" y="149"/>
                    </a:cubicBezTo>
                    <a:cubicBezTo>
                      <a:pt x="269" y="244"/>
                      <a:pt x="162" y="412"/>
                      <a:pt x="99" y="511"/>
                    </a:cubicBezTo>
                    <a:cubicBezTo>
                      <a:pt x="35" y="610"/>
                      <a:pt x="0" y="696"/>
                      <a:pt x="22" y="696"/>
                    </a:cubicBezTo>
                    <a:cubicBezTo>
                      <a:pt x="79" y="696"/>
                      <a:pt x="503" y="37"/>
                      <a:pt x="470" y="3"/>
                    </a:cubicBezTo>
                    <a:cubicBezTo>
                      <a:pt x="468" y="1"/>
                      <a:pt x="465" y="0"/>
                      <a:pt x="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2682025" y="2326225"/>
                <a:ext cx="26200" cy="51025"/>
              </a:xfrm>
              <a:custGeom>
                <a:avLst/>
                <a:gdLst/>
                <a:ahLst/>
                <a:cxnLst/>
                <a:rect l="l" t="t" r="r" b="b"/>
                <a:pathLst>
                  <a:path w="1048" h="2041" extrusionOk="0">
                    <a:moveTo>
                      <a:pt x="1036" y="0"/>
                    </a:moveTo>
                    <a:cubicBezTo>
                      <a:pt x="1007" y="0"/>
                      <a:pt x="778" y="416"/>
                      <a:pt x="509" y="955"/>
                    </a:cubicBezTo>
                    <a:cubicBezTo>
                      <a:pt x="228" y="1516"/>
                      <a:pt x="1" y="2003"/>
                      <a:pt x="4" y="2038"/>
                    </a:cubicBezTo>
                    <a:cubicBezTo>
                      <a:pt x="4" y="2039"/>
                      <a:pt x="4" y="2040"/>
                      <a:pt x="5" y="2040"/>
                    </a:cubicBezTo>
                    <a:cubicBezTo>
                      <a:pt x="24" y="2040"/>
                      <a:pt x="255" y="1624"/>
                      <a:pt x="533" y="1086"/>
                    </a:cubicBezTo>
                    <a:cubicBezTo>
                      <a:pt x="823" y="524"/>
                      <a:pt x="1048" y="39"/>
                      <a:pt x="1039" y="3"/>
                    </a:cubicBezTo>
                    <a:cubicBezTo>
                      <a:pt x="1038" y="1"/>
                      <a:pt x="1037"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2737050" y="2392700"/>
                <a:ext cx="10625" cy="13600"/>
              </a:xfrm>
              <a:custGeom>
                <a:avLst/>
                <a:gdLst/>
                <a:ahLst/>
                <a:cxnLst/>
                <a:rect l="l" t="t" r="r" b="b"/>
                <a:pathLst>
                  <a:path w="425" h="544" extrusionOk="0">
                    <a:moveTo>
                      <a:pt x="362" y="0"/>
                    </a:moveTo>
                    <a:cubicBezTo>
                      <a:pt x="337" y="0"/>
                      <a:pt x="302" y="28"/>
                      <a:pt x="275" y="73"/>
                    </a:cubicBezTo>
                    <a:cubicBezTo>
                      <a:pt x="240" y="129"/>
                      <a:pt x="156" y="264"/>
                      <a:pt x="96" y="362"/>
                    </a:cubicBezTo>
                    <a:cubicBezTo>
                      <a:pt x="36" y="461"/>
                      <a:pt x="1" y="544"/>
                      <a:pt x="22" y="544"/>
                    </a:cubicBezTo>
                    <a:cubicBezTo>
                      <a:pt x="96" y="544"/>
                      <a:pt x="425" y="51"/>
                      <a:pt x="381" y="7"/>
                    </a:cubicBezTo>
                    <a:cubicBezTo>
                      <a:pt x="376" y="3"/>
                      <a:pt x="369" y="0"/>
                      <a:pt x="3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2574300" y="2679375"/>
                <a:ext cx="24075" cy="15275"/>
              </a:xfrm>
              <a:custGeom>
                <a:avLst/>
                <a:gdLst/>
                <a:ahLst/>
                <a:cxnLst/>
                <a:rect l="l" t="t" r="r" b="b"/>
                <a:pathLst>
                  <a:path w="963" h="611" extrusionOk="0">
                    <a:moveTo>
                      <a:pt x="888" y="0"/>
                    </a:moveTo>
                    <a:cubicBezTo>
                      <a:pt x="820" y="0"/>
                      <a:pt x="586" y="87"/>
                      <a:pt x="358" y="196"/>
                    </a:cubicBezTo>
                    <a:cubicBezTo>
                      <a:pt x="131" y="305"/>
                      <a:pt x="0" y="393"/>
                      <a:pt x="64" y="395"/>
                    </a:cubicBezTo>
                    <a:cubicBezTo>
                      <a:pt x="124" y="399"/>
                      <a:pt x="243" y="459"/>
                      <a:pt x="318" y="523"/>
                    </a:cubicBezTo>
                    <a:cubicBezTo>
                      <a:pt x="384" y="583"/>
                      <a:pt x="456" y="610"/>
                      <a:pt x="520" y="610"/>
                    </a:cubicBezTo>
                    <a:cubicBezTo>
                      <a:pt x="641" y="610"/>
                      <a:pt x="733" y="513"/>
                      <a:pt x="703" y="359"/>
                    </a:cubicBezTo>
                    <a:cubicBezTo>
                      <a:pt x="679" y="228"/>
                      <a:pt x="721" y="145"/>
                      <a:pt x="840" y="86"/>
                    </a:cubicBezTo>
                    <a:cubicBezTo>
                      <a:pt x="944" y="32"/>
                      <a:pt x="963" y="0"/>
                      <a:pt x="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2653625" y="2679300"/>
                <a:ext cx="30625" cy="14900"/>
              </a:xfrm>
              <a:custGeom>
                <a:avLst/>
                <a:gdLst/>
                <a:ahLst/>
                <a:cxnLst/>
                <a:rect l="l" t="t" r="r" b="b"/>
                <a:pathLst>
                  <a:path w="1225" h="596" extrusionOk="0">
                    <a:moveTo>
                      <a:pt x="1088" y="0"/>
                    </a:moveTo>
                    <a:cubicBezTo>
                      <a:pt x="1082" y="0"/>
                      <a:pt x="1077" y="0"/>
                      <a:pt x="1070" y="1"/>
                    </a:cubicBezTo>
                    <a:cubicBezTo>
                      <a:pt x="1038" y="2"/>
                      <a:pt x="800" y="124"/>
                      <a:pt x="549" y="268"/>
                    </a:cubicBezTo>
                    <a:cubicBezTo>
                      <a:pt x="171" y="484"/>
                      <a:pt x="0" y="596"/>
                      <a:pt x="37" y="596"/>
                    </a:cubicBezTo>
                    <a:cubicBezTo>
                      <a:pt x="68" y="596"/>
                      <a:pt x="235" y="522"/>
                      <a:pt x="539" y="370"/>
                    </a:cubicBezTo>
                    <a:cubicBezTo>
                      <a:pt x="1057" y="113"/>
                      <a:pt x="1224"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2672350" y="2679300"/>
                <a:ext cx="26400" cy="14350"/>
              </a:xfrm>
              <a:custGeom>
                <a:avLst/>
                <a:gdLst/>
                <a:ahLst/>
                <a:cxnLst/>
                <a:rect l="l" t="t" r="r" b="b"/>
                <a:pathLst>
                  <a:path w="1056" h="574" extrusionOk="0">
                    <a:moveTo>
                      <a:pt x="1033" y="0"/>
                    </a:moveTo>
                    <a:cubicBezTo>
                      <a:pt x="984" y="0"/>
                      <a:pt x="791" y="90"/>
                      <a:pt x="524" y="241"/>
                    </a:cubicBezTo>
                    <a:cubicBezTo>
                      <a:pt x="170" y="442"/>
                      <a:pt x="1" y="573"/>
                      <a:pt x="54" y="573"/>
                    </a:cubicBezTo>
                    <a:cubicBezTo>
                      <a:pt x="87" y="573"/>
                      <a:pt x="209" y="521"/>
                      <a:pt x="428" y="402"/>
                    </a:cubicBezTo>
                    <a:cubicBezTo>
                      <a:pt x="697" y="255"/>
                      <a:pt x="952" y="102"/>
                      <a:pt x="998" y="63"/>
                    </a:cubicBezTo>
                    <a:cubicBezTo>
                      <a:pt x="1047" y="21"/>
                      <a:pt x="1056" y="0"/>
                      <a:pt x="1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2415425" y="2682850"/>
                <a:ext cx="41375" cy="24275"/>
              </a:xfrm>
              <a:custGeom>
                <a:avLst/>
                <a:gdLst/>
                <a:ahLst/>
                <a:cxnLst/>
                <a:rect l="l" t="t" r="r" b="b"/>
                <a:pathLst>
                  <a:path w="1655" h="971" extrusionOk="0">
                    <a:moveTo>
                      <a:pt x="1638" y="0"/>
                    </a:moveTo>
                    <a:cubicBezTo>
                      <a:pt x="1578" y="0"/>
                      <a:pt x="1228" y="186"/>
                      <a:pt x="743" y="480"/>
                    </a:cubicBezTo>
                    <a:cubicBezTo>
                      <a:pt x="328" y="731"/>
                      <a:pt x="1" y="952"/>
                      <a:pt x="17" y="970"/>
                    </a:cubicBezTo>
                    <a:cubicBezTo>
                      <a:pt x="17" y="970"/>
                      <a:pt x="18" y="971"/>
                      <a:pt x="19" y="971"/>
                    </a:cubicBezTo>
                    <a:cubicBezTo>
                      <a:pt x="92" y="971"/>
                      <a:pt x="1494" y="162"/>
                      <a:pt x="1613" y="49"/>
                    </a:cubicBezTo>
                    <a:cubicBezTo>
                      <a:pt x="1648" y="16"/>
                      <a:pt x="1655" y="0"/>
                      <a:pt x="16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2595675" y="2685425"/>
                <a:ext cx="13075" cy="10050"/>
              </a:xfrm>
              <a:custGeom>
                <a:avLst/>
                <a:gdLst/>
                <a:ahLst/>
                <a:cxnLst/>
                <a:rect l="l" t="t" r="r" b="b"/>
                <a:pathLst>
                  <a:path w="523" h="402" extrusionOk="0">
                    <a:moveTo>
                      <a:pt x="279" y="1"/>
                    </a:moveTo>
                    <a:cubicBezTo>
                      <a:pt x="187" y="1"/>
                      <a:pt x="91" y="41"/>
                      <a:pt x="61" y="118"/>
                    </a:cubicBezTo>
                    <a:cubicBezTo>
                      <a:pt x="1" y="274"/>
                      <a:pt x="98" y="402"/>
                      <a:pt x="276" y="402"/>
                    </a:cubicBezTo>
                    <a:cubicBezTo>
                      <a:pt x="435" y="402"/>
                      <a:pt x="522" y="264"/>
                      <a:pt x="464" y="101"/>
                    </a:cubicBezTo>
                    <a:cubicBezTo>
                      <a:pt x="440" y="33"/>
                      <a:pt x="361" y="1"/>
                      <a:pt x="2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2302175" y="2710000"/>
                <a:ext cx="68225" cy="55500"/>
              </a:xfrm>
              <a:custGeom>
                <a:avLst/>
                <a:gdLst/>
                <a:ahLst/>
                <a:cxnLst/>
                <a:rect l="l" t="t" r="r" b="b"/>
                <a:pathLst>
                  <a:path w="2729" h="2220" extrusionOk="0">
                    <a:moveTo>
                      <a:pt x="2715" y="0"/>
                    </a:moveTo>
                    <a:cubicBezTo>
                      <a:pt x="2668" y="0"/>
                      <a:pt x="2452" y="171"/>
                      <a:pt x="1509" y="930"/>
                    </a:cubicBezTo>
                    <a:cubicBezTo>
                      <a:pt x="856" y="1454"/>
                      <a:pt x="254" y="1955"/>
                      <a:pt x="165" y="2050"/>
                    </a:cubicBezTo>
                    <a:lnTo>
                      <a:pt x="0" y="2220"/>
                    </a:lnTo>
                    <a:lnTo>
                      <a:pt x="0" y="2220"/>
                    </a:lnTo>
                    <a:lnTo>
                      <a:pt x="171" y="2106"/>
                    </a:lnTo>
                    <a:cubicBezTo>
                      <a:pt x="440" y="1926"/>
                      <a:pt x="2728" y="60"/>
                      <a:pt x="2728" y="23"/>
                    </a:cubicBezTo>
                    <a:cubicBezTo>
                      <a:pt x="2728" y="9"/>
                      <a:pt x="2726" y="0"/>
                      <a:pt x="2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2531875" y="2714075"/>
                <a:ext cx="34075" cy="25850"/>
              </a:xfrm>
              <a:custGeom>
                <a:avLst/>
                <a:gdLst/>
                <a:ahLst/>
                <a:cxnLst/>
                <a:rect l="l" t="t" r="r" b="b"/>
                <a:pathLst>
                  <a:path w="1363" h="1034" extrusionOk="0">
                    <a:moveTo>
                      <a:pt x="1347" y="0"/>
                    </a:moveTo>
                    <a:cubicBezTo>
                      <a:pt x="1302" y="0"/>
                      <a:pt x="1145" y="115"/>
                      <a:pt x="646" y="496"/>
                    </a:cubicBezTo>
                    <a:cubicBezTo>
                      <a:pt x="278" y="776"/>
                      <a:pt x="0" y="1014"/>
                      <a:pt x="19" y="1033"/>
                    </a:cubicBezTo>
                    <a:cubicBezTo>
                      <a:pt x="19" y="1033"/>
                      <a:pt x="20" y="1033"/>
                      <a:pt x="21" y="1033"/>
                    </a:cubicBezTo>
                    <a:cubicBezTo>
                      <a:pt x="94" y="1033"/>
                      <a:pt x="1363" y="80"/>
                      <a:pt x="1363" y="23"/>
                    </a:cubicBezTo>
                    <a:cubicBezTo>
                      <a:pt x="1363" y="9"/>
                      <a:pt x="1359" y="0"/>
                      <a:pt x="1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2541900" y="2714000"/>
                <a:ext cx="37575" cy="26050"/>
              </a:xfrm>
              <a:custGeom>
                <a:avLst/>
                <a:gdLst/>
                <a:ahLst/>
                <a:cxnLst/>
                <a:rect l="l" t="t" r="r" b="b"/>
                <a:pathLst>
                  <a:path w="1503" h="1042" extrusionOk="0">
                    <a:moveTo>
                      <a:pt x="1424" y="0"/>
                    </a:moveTo>
                    <a:cubicBezTo>
                      <a:pt x="1420" y="0"/>
                      <a:pt x="1415" y="0"/>
                      <a:pt x="1410" y="1"/>
                    </a:cubicBezTo>
                    <a:cubicBezTo>
                      <a:pt x="1364" y="5"/>
                      <a:pt x="1023" y="233"/>
                      <a:pt x="656" y="505"/>
                    </a:cubicBezTo>
                    <a:cubicBezTo>
                      <a:pt x="290" y="776"/>
                      <a:pt x="0" y="1020"/>
                      <a:pt x="20" y="1040"/>
                    </a:cubicBezTo>
                    <a:cubicBezTo>
                      <a:pt x="21" y="1041"/>
                      <a:pt x="23" y="1041"/>
                      <a:pt x="25" y="1041"/>
                    </a:cubicBezTo>
                    <a:cubicBezTo>
                      <a:pt x="69" y="1041"/>
                      <a:pt x="358" y="853"/>
                      <a:pt x="693" y="606"/>
                    </a:cubicBezTo>
                    <a:cubicBezTo>
                      <a:pt x="1404" y="81"/>
                      <a:pt x="1503" y="0"/>
                      <a:pt x="1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2411150" y="2715850"/>
                <a:ext cx="4125" cy="4100"/>
              </a:xfrm>
              <a:custGeom>
                <a:avLst/>
                <a:gdLst/>
                <a:ahLst/>
                <a:cxnLst/>
                <a:rect l="l" t="t" r="r" b="b"/>
                <a:pathLst>
                  <a:path w="165" h="164" extrusionOk="0">
                    <a:moveTo>
                      <a:pt x="82" y="0"/>
                    </a:moveTo>
                    <a:cubicBezTo>
                      <a:pt x="34" y="0"/>
                      <a:pt x="0" y="32"/>
                      <a:pt x="0" y="80"/>
                    </a:cubicBezTo>
                    <a:cubicBezTo>
                      <a:pt x="0" y="130"/>
                      <a:pt x="34" y="163"/>
                      <a:pt x="82" y="163"/>
                    </a:cubicBezTo>
                    <a:cubicBezTo>
                      <a:pt x="131" y="163"/>
                      <a:pt x="165" y="130"/>
                      <a:pt x="165" y="80"/>
                    </a:cubicBezTo>
                    <a:cubicBezTo>
                      <a:pt x="165" y="32"/>
                      <a:pt x="131" y="0"/>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2557875" y="2715850"/>
                <a:ext cx="31850" cy="25150"/>
              </a:xfrm>
              <a:custGeom>
                <a:avLst/>
                <a:gdLst/>
                <a:ahLst/>
                <a:cxnLst/>
                <a:rect l="l" t="t" r="r" b="b"/>
                <a:pathLst>
                  <a:path w="1274" h="1006" extrusionOk="0">
                    <a:moveTo>
                      <a:pt x="1203" y="0"/>
                    </a:moveTo>
                    <a:cubicBezTo>
                      <a:pt x="1189" y="0"/>
                      <a:pt x="916" y="207"/>
                      <a:pt x="590" y="468"/>
                    </a:cubicBezTo>
                    <a:cubicBezTo>
                      <a:pt x="264" y="729"/>
                      <a:pt x="2" y="966"/>
                      <a:pt x="0" y="1002"/>
                    </a:cubicBezTo>
                    <a:cubicBezTo>
                      <a:pt x="0" y="1004"/>
                      <a:pt x="2" y="1006"/>
                      <a:pt x="5" y="1006"/>
                    </a:cubicBezTo>
                    <a:cubicBezTo>
                      <a:pt x="41" y="1006"/>
                      <a:pt x="299" y="819"/>
                      <a:pt x="608" y="565"/>
                    </a:cubicBezTo>
                    <a:cubicBezTo>
                      <a:pt x="1152" y="114"/>
                      <a:pt x="1274" y="0"/>
                      <a:pt x="1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2678575" y="2720225"/>
                <a:ext cx="46175" cy="32275"/>
              </a:xfrm>
              <a:custGeom>
                <a:avLst/>
                <a:gdLst/>
                <a:ahLst/>
                <a:cxnLst/>
                <a:rect l="l" t="t" r="r" b="b"/>
                <a:pathLst>
                  <a:path w="1847" h="1291" extrusionOk="0">
                    <a:moveTo>
                      <a:pt x="1834" y="0"/>
                    </a:moveTo>
                    <a:cubicBezTo>
                      <a:pt x="1796" y="0"/>
                      <a:pt x="1638" y="111"/>
                      <a:pt x="991" y="567"/>
                    </a:cubicBezTo>
                    <a:cubicBezTo>
                      <a:pt x="354" y="1017"/>
                      <a:pt x="0" y="1290"/>
                      <a:pt x="49" y="1290"/>
                    </a:cubicBezTo>
                    <a:cubicBezTo>
                      <a:pt x="59" y="1290"/>
                      <a:pt x="88" y="1278"/>
                      <a:pt x="136" y="1252"/>
                    </a:cubicBezTo>
                    <a:cubicBezTo>
                      <a:pt x="333" y="1148"/>
                      <a:pt x="1847" y="58"/>
                      <a:pt x="1847" y="22"/>
                    </a:cubicBezTo>
                    <a:cubicBezTo>
                      <a:pt x="1847" y="9"/>
                      <a:pt x="1845" y="0"/>
                      <a:pt x="1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2441700" y="2726000"/>
                <a:ext cx="4100" cy="4150"/>
              </a:xfrm>
              <a:custGeom>
                <a:avLst/>
                <a:gdLst/>
                <a:ahLst/>
                <a:cxnLst/>
                <a:rect l="l" t="t" r="r" b="b"/>
                <a:pathLst>
                  <a:path w="164" h="166" extrusionOk="0">
                    <a:moveTo>
                      <a:pt x="82" y="1"/>
                    </a:moveTo>
                    <a:cubicBezTo>
                      <a:pt x="34" y="1"/>
                      <a:pt x="1" y="33"/>
                      <a:pt x="1" y="82"/>
                    </a:cubicBezTo>
                    <a:cubicBezTo>
                      <a:pt x="1" y="132"/>
                      <a:pt x="34" y="165"/>
                      <a:pt x="82" y="165"/>
                    </a:cubicBezTo>
                    <a:cubicBezTo>
                      <a:pt x="130" y="165"/>
                      <a:pt x="164" y="132"/>
                      <a:pt x="164" y="82"/>
                    </a:cubicBezTo>
                    <a:cubicBezTo>
                      <a:pt x="164" y="34"/>
                      <a:pt x="130" y="1"/>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2469575" y="2742375"/>
                <a:ext cx="27150" cy="20000"/>
              </a:xfrm>
              <a:custGeom>
                <a:avLst/>
                <a:gdLst/>
                <a:ahLst/>
                <a:cxnLst/>
                <a:rect l="l" t="t" r="r" b="b"/>
                <a:pathLst>
                  <a:path w="1086" h="800" extrusionOk="0">
                    <a:moveTo>
                      <a:pt x="1059" y="0"/>
                    </a:moveTo>
                    <a:cubicBezTo>
                      <a:pt x="999" y="0"/>
                      <a:pt x="836" y="108"/>
                      <a:pt x="555" y="335"/>
                    </a:cubicBezTo>
                    <a:cubicBezTo>
                      <a:pt x="177" y="640"/>
                      <a:pt x="0" y="799"/>
                      <a:pt x="37" y="799"/>
                    </a:cubicBezTo>
                    <a:cubicBezTo>
                      <a:pt x="47" y="799"/>
                      <a:pt x="70" y="789"/>
                      <a:pt x="107" y="769"/>
                    </a:cubicBezTo>
                    <a:cubicBezTo>
                      <a:pt x="286" y="670"/>
                      <a:pt x="1085" y="66"/>
                      <a:pt x="1085" y="29"/>
                    </a:cubicBezTo>
                    <a:cubicBezTo>
                      <a:pt x="1085" y="10"/>
                      <a:pt x="1077"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2307225" y="2707775"/>
                <a:ext cx="32700" cy="20300"/>
              </a:xfrm>
              <a:custGeom>
                <a:avLst/>
                <a:gdLst/>
                <a:ahLst/>
                <a:cxnLst/>
                <a:rect l="l" t="t" r="r" b="b"/>
                <a:pathLst>
                  <a:path w="1308" h="812" extrusionOk="0">
                    <a:moveTo>
                      <a:pt x="1266" y="1"/>
                    </a:moveTo>
                    <a:cubicBezTo>
                      <a:pt x="1265" y="1"/>
                      <a:pt x="1265" y="1"/>
                      <a:pt x="1265" y="1"/>
                    </a:cubicBezTo>
                    <a:cubicBezTo>
                      <a:pt x="1222" y="2"/>
                      <a:pt x="908" y="188"/>
                      <a:pt x="574" y="409"/>
                    </a:cubicBezTo>
                    <a:cubicBezTo>
                      <a:pt x="239" y="629"/>
                      <a:pt x="0" y="811"/>
                      <a:pt x="44" y="811"/>
                    </a:cubicBezTo>
                    <a:cubicBezTo>
                      <a:pt x="87" y="811"/>
                      <a:pt x="401" y="627"/>
                      <a:pt x="736" y="403"/>
                    </a:cubicBezTo>
                    <a:cubicBezTo>
                      <a:pt x="1069" y="182"/>
                      <a:pt x="1307"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2715350" y="2752600"/>
                <a:ext cx="37950" cy="24475"/>
              </a:xfrm>
              <a:custGeom>
                <a:avLst/>
                <a:gdLst/>
                <a:ahLst/>
                <a:cxnLst/>
                <a:rect l="l" t="t" r="r" b="b"/>
                <a:pathLst>
                  <a:path w="1518" h="979" extrusionOk="0">
                    <a:moveTo>
                      <a:pt x="1491" y="1"/>
                    </a:moveTo>
                    <a:cubicBezTo>
                      <a:pt x="1424" y="1"/>
                      <a:pt x="1220" y="125"/>
                      <a:pt x="761" y="440"/>
                    </a:cubicBezTo>
                    <a:cubicBezTo>
                      <a:pt x="287" y="763"/>
                      <a:pt x="0" y="979"/>
                      <a:pt x="38" y="979"/>
                    </a:cubicBezTo>
                    <a:cubicBezTo>
                      <a:pt x="48" y="979"/>
                      <a:pt x="79" y="965"/>
                      <a:pt x="133" y="935"/>
                    </a:cubicBezTo>
                    <a:cubicBezTo>
                      <a:pt x="434" y="767"/>
                      <a:pt x="1518" y="60"/>
                      <a:pt x="1518" y="28"/>
                    </a:cubicBezTo>
                    <a:cubicBezTo>
                      <a:pt x="1518" y="10"/>
                      <a:pt x="1509" y="1"/>
                      <a:pt x="1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2662000" y="2764900"/>
                <a:ext cx="28175" cy="19625"/>
              </a:xfrm>
              <a:custGeom>
                <a:avLst/>
                <a:gdLst/>
                <a:ahLst/>
                <a:cxnLst/>
                <a:rect l="l" t="t" r="r" b="b"/>
                <a:pathLst>
                  <a:path w="1127" h="785" extrusionOk="0">
                    <a:moveTo>
                      <a:pt x="1110" y="0"/>
                    </a:moveTo>
                    <a:cubicBezTo>
                      <a:pt x="1071" y="0"/>
                      <a:pt x="943" y="87"/>
                      <a:pt x="532" y="372"/>
                    </a:cubicBezTo>
                    <a:cubicBezTo>
                      <a:pt x="231" y="582"/>
                      <a:pt x="1" y="765"/>
                      <a:pt x="20" y="784"/>
                    </a:cubicBezTo>
                    <a:cubicBezTo>
                      <a:pt x="20" y="784"/>
                      <a:pt x="22" y="785"/>
                      <a:pt x="23" y="785"/>
                    </a:cubicBezTo>
                    <a:cubicBezTo>
                      <a:pt x="100" y="785"/>
                      <a:pt x="1127" y="82"/>
                      <a:pt x="1127" y="27"/>
                    </a:cubicBezTo>
                    <a:cubicBezTo>
                      <a:pt x="1126" y="10"/>
                      <a:pt x="1124" y="0"/>
                      <a:pt x="1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2600425" y="2768975"/>
                <a:ext cx="36900" cy="17925"/>
              </a:xfrm>
              <a:custGeom>
                <a:avLst/>
                <a:gdLst/>
                <a:ahLst/>
                <a:cxnLst/>
                <a:rect l="l" t="t" r="r" b="b"/>
                <a:pathLst>
                  <a:path w="1476" h="717" extrusionOk="0">
                    <a:moveTo>
                      <a:pt x="1430" y="0"/>
                    </a:moveTo>
                    <a:cubicBezTo>
                      <a:pt x="1386" y="0"/>
                      <a:pt x="1040" y="161"/>
                      <a:pt x="656" y="360"/>
                    </a:cubicBezTo>
                    <a:cubicBezTo>
                      <a:pt x="274" y="558"/>
                      <a:pt x="1" y="717"/>
                      <a:pt x="46" y="717"/>
                    </a:cubicBezTo>
                    <a:cubicBezTo>
                      <a:pt x="92" y="717"/>
                      <a:pt x="438" y="556"/>
                      <a:pt x="820" y="360"/>
                    </a:cubicBezTo>
                    <a:cubicBezTo>
                      <a:pt x="1202" y="161"/>
                      <a:pt x="1476"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2578125" y="2771125"/>
                <a:ext cx="40275" cy="15925"/>
              </a:xfrm>
              <a:custGeom>
                <a:avLst/>
                <a:gdLst/>
                <a:ahLst/>
                <a:cxnLst/>
                <a:rect l="l" t="t" r="r" b="b"/>
                <a:pathLst>
                  <a:path w="1611" h="637" extrusionOk="0">
                    <a:moveTo>
                      <a:pt x="1551" y="1"/>
                    </a:moveTo>
                    <a:cubicBezTo>
                      <a:pt x="1551" y="1"/>
                      <a:pt x="1550" y="1"/>
                      <a:pt x="1549" y="1"/>
                    </a:cubicBezTo>
                    <a:cubicBezTo>
                      <a:pt x="1480" y="2"/>
                      <a:pt x="1101" y="145"/>
                      <a:pt x="694" y="319"/>
                    </a:cubicBezTo>
                    <a:cubicBezTo>
                      <a:pt x="286" y="493"/>
                      <a:pt x="1" y="635"/>
                      <a:pt x="53" y="636"/>
                    </a:cubicBezTo>
                    <a:cubicBezTo>
                      <a:pt x="53" y="636"/>
                      <a:pt x="53" y="636"/>
                      <a:pt x="54" y="636"/>
                    </a:cubicBezTo>
                    <a:cubicBezTo>
                      <a:pt x="109" y="636"/>
                      <a:pt x="495" y="494"/>
                      <a:pt x="909" y="319"/>
                    </a:cubicBezTo>
                    <a:cubicBezTo>
                      <a:pt x="1321" y="144"/>
                      <a:pt x="1611" y="1"/>
                      <a:pt x="1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2302175" y="2776950"/>
                <a:ext cx="16725" cy="12800"/>
              </a:xfrm>
              <a:custGeom>
                <a:avLst/>
                <a:gdLst/>
                <a:ahLst/>
                <a:cxnLst/>
                <a:rect l="l" t="t" r="r" b="b"/>
                <a:pathLst>
                  <a:path w="669" h="512" extrusionOk="0">
                    <a:moveTo>
                      <a:pt x="555" y="1"/>
                    </a:moveTo>
                    <a:cubicBezTo>
                      <a:pt x="515" y="1"/>
                      <a:pt x="372" y="120"/>
                      <a:pt x="241" y="256"/>
                    </a:cubicBezTo>
                    <a:lnTo>
                      <a:pt x="0" y="511"/>
                    </a:lnTo>
                    <a:lnTo>
                      <a:pt x="0" y="511"/>
                    </a:lnTo>
                    <a:lnTo>
                      <a:pt x="261" y="334"/>
                    </a:lnTo>
                    <a:cubicBezTo>
                      <a:pt x="547" y="140"/>
                      <a:pt x="669" y="1"/>
                      <a:pt x="5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520"/>
        <p:cNvGrpSpPr/>
        <p:nvPr/>
      </p:nvGrpSpPr>
      <p:grpSpPr>
        <a:xfrm>
          <a:off x="0" y="0"/>
          <a:ext cx="0" cy="0"/>
          <a:chOff x="0" y="0"/>
          <a:chExt cx="0" cy="0"/>
        </a:xfrm>
      </p:grpSpPr>
      <p:grpSp>
        <p:nvGrpSpPr>
          <p:cNvPr id="521" name="Google Shape;521;p9"/>
          <p:cNvGrpSpPr/>
          <p:nvPr/>
        </p:nvGrpSpPr>
        <p:grpSpPr>
          <a:xfrm>
            <a:off x="0" y="0"/>
            <a:ext cx="9144091" cy="5143648"/>
            <a:chOff x="0" y="0"/>
            <a:chExt cx="7440875" cy="4152456"/>
          </a:xfrm>
        </p:grpSpPr>
        <p:sp>
          <p:nvSpPr>
            <p:cNvPr id="522" name="Google Shape;522;p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9"/>
          <p:cNvGrpSpPr/>
          <p:nvPr/>
        </p:nvGrpSpPr>
        <p:grpSpPr>
          <a:xfrm>
            <a:off x="502465" y="399924"/>
            <a:ext cx="8139069" cy="4343656"/>
            <a:chOff x="916986" y="2500875"/>
            <a:chExt cx="2280618" cy="1217119"/>
          </a:xfrm>
        </p:grpSpPr>
        <p:sp>
          <p:nvSpPr>
            <p:cNvPr id="585" name="Google Shape;585;p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9"/>
          <p:cNvSpPr txBox="1">
            <a:spLocks noGrp="1"/>
          </p:cNvSpPr>
          <p:nvPr>
            <p:ph type="title"/>
          </p:nvPr>
        </p:nvSpPr>
        <p:spPr>
          <a:xfrm>
            <a:off x="2135550" y="1058588"/>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91" name="Google Shape;591;p9"/>
          <p:cNvSpPr txBox="1">
            <a:spLocks noGrp="1"/>
          </p:cNvSpPr>
          <p:nvPr>
            <p:ph type="subTitle" idx="1"/>
          </p:nvPr>
        </p:nvSpPr>
        <p:spPr>
          <a:xfrm>
            <a:off x="2135550" y="3064250"/>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86301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594"/>
        <p:cNvGrpSpPr/>
        <p:nvPr/>
      </p:nvGrpSpPr>
      <p:grpSpPr>
        <a:xfrm>
          <a:off x="0" y="0"/>
          <a:ext cx="0" cy="0"/>
          <a:chOff x="0" y="0"/>
          <a:chExt cx="0" cy="0"/>
        </a:xfrm>
      </p:grpSpPr>
      <p:grpSp>
        <p:nvGrpSpPr>
          <p:cNvPr id="595" name="Google Shape;595;p11"/>
          <p:cNvGrpSpPr/>
          <p:nvPr/>
        </p:nvGrpSpPr>
        <p:grpSpPr>
          <a:xfrm>
            <a:off x="0" y="0"/>
            <a:ext cx="9144091" cy="5143648"/>
            <a:chOff x="0" y="0"/>
            <a:chExt cx="7440875" cy="4152456"/>
          </a:xfrm>
        </p:grpSpPr>
        <p:sp>
          <p:nvSpPr>
            <p:cNvPr id="596" name="Google Shape;596;p1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1"/>
          <p:cNvGrpSpPr/>
          <p:nvPr/>
        </p:nvGrpSpPr>
        <p:grpSpPr>
          <a:xfrm>
            <a:off x="502465" y="399924"/>
            <a:ext cx="8139069" cy="4343656"/>
            <a:chOff x="916986" y="2500875"/>
            <a:chExt cx="2280618" cy="1217119"/>
          </a:xfrm>
        </p:grpSpPr>
        <p:sp>
          <p:nvSpPr>
            <p:cNvPr id="659" name="Google Shape;659;p1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txBox="1">
            <a:spLocks noGrp="1"/>
          </p:cNvSpPr>
          <p:nvPr>
            <p:ph type="title" hasCustomPrompt="1"/>
          </p:nvPr>
        </p:nvSpPr>
        <p:spPr>
          <a:xfrm>
            <a:off x="1284000" y="1092213"/>
            <a:ext cx="6576000" cy="12975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5" name="Google Shape;665;p11"/>
          <p:cNvSpPr txBox="1">
            <a:spLocks noGrp="1"/>
          </p:cNvSpPr>
          <p:nvPr>
            <p:ph type="subTitle" idx="1"/>
          </p:nvPr>
        </p:nvSpPr>
        <p:spPr>
          <a:xfrm>
            <a:off x="1284000" y="2446775"/>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900">
                <a:highlight>
                  <a:schemeClr val="dk2"/>
                </a:highlight>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097887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6"/>
        <p:cNvGrpSpPr/>
        <p:nvPr/>
      </p:nvGrpSpPr>
      <p:grpSpPr>
        <a:xfrm>
          <a:off x="0" y="0"/>
          <a:ext cx="0" cy="0"/>
          <a:chOff x="0" y="0"/>
          <a:chExt cx="0" cy="0"/>
        </a:xfrm>
      </p:grpSpPr>
    </p:spTree>
    <p:extLst>
      <p:ext uri="{BB962C8B-B14F-4D97-AF65-F5344CB8AC3E}">
        <p14:creationId xmlns:p14="http://schemas.microsoft.com/office/powerpoint/2010/main" val="12867281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2"/>
        </a:solidFill>
        <a:effectLst/>
      </p:bgPr>
    </p:bg>
    <p:spTree>
      <p:nvGrpSpPr>
        <p:cNvPr id="1" name="Shape 667"/>
        <p:cNvGrpSpPr/>
        <p:nvPr/>
      </p:nvGrpSpPr>
      <p:grpSpPr>
        <a:xfrm>
          <a:off x="0" y="0"/>
          <a:ext cx="0" cy="0"/>
          <a:chOff x="0" y="0"/>
          <a:chExt cx="0" cy="0"/>
        </a:xfrm>
      </p:grpSpPr>
      <p:grpSp>
        <p:nvGrpSpPr>
          <p:cNvPr id="668" name="Google Shape;668;p13"/>
          <p:cNvGrpSpPr/>
          <p:nvPr/>
        </p:nvGrpSpPr>
        <p:grpSpPr>
          <a:xfrm>
            <a:off x="0" y="0"/>
            <a:ext cx="9144091" cy="5143648"/>
            <a:chOff x="0" y="0"/>
            <a:chExt cx="7440875" cy="4152456"/>
          </a:xfrm>
        </p:grpSpPr>
        <p:sp>
          <p:nvSpPr>
            <p:cNvPr id="669" name="Google Shape;669;p1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3"/>
          <p:cNvGrpSpPr/>
          <p:nvPr/>
        </p:nvGrpSpPr>
        <p:grpSpPr>
          <a:xfrm>
            <a:off x="192408" y="135664"/>
            <a:ext cx="8759169" cy="4872494"/>
            <a:chOff x="916986" y="2500875"/>
            <a:chExt cx="2280618" cy="1217119"/>
          </a:xfrm>
        </p:grpSpPr>
        <p:sp>
          <p:nvSpPr>
            <p:cNvPr id="732" name="Google Shape;732;p1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13"/>
          <p:cNvSpPr txBox="1">
            <a:spLocks noGrp="1"/>
          </p:cNvSpPr>
          <p:nvPr>
            <p:ph type="subTitle" idx="1"/>
          </p:nvPr>
        </p:nvSpPr>
        <p:spPr>
          <a:xfrm>
            <a:off x="2151325" y="3691175"/>
            <a:ext cx="3564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8" name="Google Shape;738;p13"/>
          <p:cNvSpPr txBox="1">
            <a:spLocks noGrp="1"/>
          </p:cNvSpPr>
          <p:nvPr>
            <p:ph type="title"/>
          </p:nvPr>
        </p:nvSpPr>
        <p:spPr>
          <a:xfrm>
            <a:off x="1329600" y="448056"/>
            <a:ext cx="701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9" name="Google Shape;739;p13"/>
          <p:cNvSpPr txBox="1">
            <a:spLocks noGrp="1"/>
          </p:cNvSpPr>
          <p:nvPr>
            <p:ph type="subTitle" idx="2"/>
          </p:nvPr>
        </p:nvSpPr>
        <p:spPr>
          <a:xfrm>
            <a:off x="1482025" y="1946045"/>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0" name="Google Shape;740;p13"/>
          <p:cNvSpPr txBox="1">
            <a:spLocks noGrp="1"/>
          </p:cNvSpPr>
          <p:nvPr>
            <p:ph type="subTitle" idx="3"/>
          </p:nvPr>
        </p:nvSpPr>
        <p:spPr>
          <a:xfrm>
            <a:off x="1482025" y="3063013"/>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1" name="Google Shape;741;p13"/>
          <p:cNvSpPr txBox="1">
            <a:spLocks noGrp="1"/>
          </p:cNvSpPr>
          <p:nvPr>
            <p:ph type="subTitle" idx="4"/>
          </p:nvPr>
        </p:nvSpPr>
        <p:spPr>
          <a:xfrm>
            <a:off x="1482025" y="4179981"/>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2" name="Google Shape;742;p13"/>
          <p:cNvSpPr txBox="1">
            <a:spLocks noGrp="1"/>
          </p:cNvSpPr>
          <p:nvPr>
            <p:ph type="title" idx="5" hasCustomPrompt="1"/>
          </p:nvPr>
        </p:nvSpPr>
        <p:spPr>
          <a:xfrm>
            <a:off x="1482000" y="1424620"/>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3" name="Google Shape;743;p13"/>
          <p:cNvSpPr txBox="1">
            <a:spLocks noGrp="1"/>
          </p:cNvSpPr>
          <p:nvPr>
            <p:ph type="title" idx="6" hasCustomPrompt="1"/>
          </p:nvPr>
        </p:nvSpPr>
        <p:spPr>
          <a:xfrm>
            <a:off x="1482000" y="3663874"/>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3"/>
          <p:cNvSpPr txBox="1">
            <a:spLocks noGrp="1"/>
          </p:cNvSpPr>
          <p:nvPr>
            <p:ph type="title" idx="7" hasCustomPrompt="1"/>
          </p:nvPr>
        </p:nvSpPr>
        <p:spPr>
          <a:xfrm>
            <a:off x="1482000" y="2544247"/>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5" name="Google Shape;745;p13"/>
          <p:cNvSpPr txBox="1">
            <a:spLocks noGrp="1"/>
          </p:cNvSpPr>
          <p:nvPr>
            <p:ph type="subTitle" idx="8"/>
          </p:nvPr>
        </p:nvSpPr>
        <p:spPr>
          <a:xfrm>
            <a:off x="2150125" y="1454125"/>
            <a:ext cx="3566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6" name="Google Shape;746;p13"/>
          <p:cNvSpPr txBox="1">
            <a:spLocks noGrp="1"/>
          </p:cNvSpPr>
          <p:nvPr>
            <p:ph type="subTitle" idx="9"/>
          </p:nvPr>
        </p:nvSpPr>
        <p:spPr>
          <a:xfrm>
            <a:off x="2150125" y="2572650"/>
            <a:ext cx="3566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7262894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747"/>
        <p:cNvGrpSpPr/>
        <p:nvPr/>
      </p:nvGrpSpPr>
      <p:grpSpPr>
        <a:xfrm>
          <a:off x="0" y="0"/>
          <a:ext cx="0" cy="0"/>
          <a:chOff x="0" y="0"/>
          <a:chExt cx="0" cy="0"/>
        </a:xfrm>
      </p:grpSpPr>
      <p:grpSp>
        <p:nvGrpSpPr>
          <p:cNvPr id="748" name="Google Shape;748;p14"/>
          <p:cNvGrpSpPr/>
          <p:nvPr/>
        </p:nvGrpSpPr>
        <p:grpSpPr>
          <a:xfrm>
            <a:off x="0" y="0"/>
            <a:ext cx="9144091" cy="5143648"/>
            <a:chOff x="0" y="0"/>
            <a:chExt cx="7440875" cy="4152456"/>
          </a:xfrm>
        </p:grpSpPr>
        <p:sp>
          <p:nvSpPr>
            <p:cNvPr id="749" name="Google Shape;749;p1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14"/>
          <p:cNvGrpSpPr/>
          <p:nvPr/>
        </p:nvGrpSpPr>
        <p:grpSpPr>
          <a:xfrm>
            <a:off x="502465" y="399924"/>
            <a:ext cx="8139069" cy="4343656"/>
            <a:chOff x="916986" y="2500875"/>
            <a:chExt cx="2280618" cy="1217119"/>
          </a:xfrm>
        </p:grpSpPr>
        <p:sp>
          <p:nvSpPr>
            <p:cNvPr id="812" name="Google Shape;812;p1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14"/>
          <p:cNvSpPr txBox="1">
            <a:spLocks noGrp="1"/>
          </p:cNvSpPr>
          <p:nvPr>
            <p:ph type="title"/>
          </p:nvPr>
        </p:nvSpPr>
        <p:spPr>
          <a:xfrm>
            <a:off x="2539225" y="3557500"/>
            <a:ext cx="5378400" cy="56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4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18" name="Google Shape;818;p14"/>
          <p:cNvSpPr txBox="1">
            <a:spLocks noGrp="1"/>
          </p:cNvSpPr>
          <p:nvPr>
            <p:ph type="subTitle" idx="1"/>
          </p:nvPr>
        </p:nvSpPr>
        <p:spPr>
          <a:xfrm>
            <a:off x="1847750" y="975200"/>
            <a:ext cx="6069900" cy="2319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extLst>
      <p:ext uri="{BB962C8B-B14F-4D97-AF65-F5344CB8AC3E}">
        <p14:creationId xmlns:p14="http://schemas.microsoft.com/office/powerpoint/2010/main" val="966712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dk2"/>
        </a:solidFill>
        <a:effectLst/>
      </p:bgPr>
    </p:bg>
    <p:spTree>
      <p:nvGrpSpPr>
        <p:cNvPr id="1" name="Shape 819"/>
        <p:cNvGrpSpPr/>
        <p:nvPr/>
      </p:nvGrpSpPr>
      <p:grpSpPr>
        <a:xfrm>
          <a:off x="0" y="0"/>
          <a:ext cx="0" cy="0"/>
          <a:chOff x="0" y="0"/>
          <a:chExt cx="0" cy="0"/>
        </a:xfrm>
      </p:grpSpPr>
      <p:grpSp>
        <p:nvGrpSpPr>
          <p:cNvPr id="820" name="Google Shape;820;p15"/>
          <p:cNvGrpSpPr/>
          <p:nvPr/>
        </p:nvGrpSpPr>
        <p:grpSpPr>
          <a:xfrm>
            <a:off x="0" y="0"/>
            <a:ext cx="9144091" cy="5143648"/>
            <a:chOff x="0" y="0"/>
            <a:chExt cx="7440875" cy="4152456"/>
          </a:xfrm>
        </p:grpSpPr>
        <p:sp>
          <p:nvSpPr>
            <p:cNvPr id="821" name="Google Shape;821;p15"/>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15"/>
          <p:cNvGrpSpPr/>
          <p:nvPr/>
        </p:nvGrpSpPr>
        <p:grpSpPr>
          <a:xfrm>
            <a:off x="192408" y="135664"/>
            <a:ext cx="8759169" cy="4872494"/>
            <a:chOff x="916986" y="2500875"/>
            <a:chExt cx="2280618" cy="1217119"/>
          </a:xfrm>
        </p:grpSpPr>
        <p:sp>
          <p:nvSpPr>
            <p:cNvPr id="884" name="Google Shape;884;p15"/>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15"/>
          <p:cNvSpPr txBox="1">
            <a:spLocks noGrp="1"/>
          </p:cNvSpPr>
          <p:nvPr>
            <p:ph type="title"/>
          </p:nvPr>
        </p:nvSpPr>
        <p:spPr>
          <a:xfrm>
            <a:off x="720000" y="1186775"/>
            <a:ext cx="3932700" cy="1760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0" name="Google Shape;890;p15"/>
          <p:cNvSpPr txBox="1">
            <a:spLocks noGrp="1"/>
          </p:cNvSpPr>
          <p:nvPr>
            <p:ph type="subTitle" idx="1"/>
          </p:nvPr>
        </p:nvSpPr>
        <p:spPr>
          <a:xfrm>
            <a:off x="720000" y="3132225"/>
            <a:ext cx="3932700" cy="88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1" name="Google Shape;891;p15"/>
          <p:cNvSpPr>
            <a:spLocks noGrp="1"/>
          </p:cNvSpPr>
          <p:nvPr>
            <p:ph type="pic" idx="2"/>
          </p:nvPr>
        </p:nvSpPr>
        <p:spPr>
          <a:xfrm>
            <a:off x="4790800" y="836175"/>
            <a:ext cx="3519600" cy="3519600"/>
          </a:xfrm>
          <a:prstGeom prst="ellipse">
            <a:avLst/>
          </a:prstGeom>
          <a:noFill/>
          <a:ln>
            <a:noFill/>
          </a:ln>
        </p:spPr>
      </p:sp>
    </p:spTree>
    <p:extLst>
      <p:ext uri="{BB962C8B-B14F-4D97-AF65-F5344CB8AC3E}">
        <p14:creationId xmlns:p14="http://schemas.microsoft.com/office/powerpoint/2010/main" val="22322261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dk2"/>
        </a:solidFill>
        <a:effectLst/>
      </p:bgPr>
    </p:bg>
    <p:spTree>
      <p:nvGrpSpPr>
        <p:cNvPr id="1" name="Shape 892"/>
        <p:cNvGrpSpPr/>
        <p:nvPr/>
      </p:nvGrpSpPr>
      <p:grpSpPr>
        <a:xfrm>
          <a:off x="0" y="0"/>
          <a:ext cx="0" cy="0"/>
          <a:chOff x="0" y="0"/>
          <a:chExt cx="0" cy="0"/>
        </a:xfrm>
      </p:grpSpPr>
      <p:grpSp>
        <p:nvGrpSpPr>
          <p:cNvPr id="893" name="Google Shape;893;p16"/>
          <p:cNvGrpSpPr/>
          <p:nvPr/>
        </p:nvGrpSpPr>
        <p:grpSpPr>
          <a:xfrm>
            <a:off x="0" y="0"/>
            <a:ext cx="9144091" cy="5143648"/>
            <a:chOff x="0" y="0"/>
            <a:chExt cx="7440875" cy="4152456"/>
          </a:xfrm>
        </p:grpSpPr>
        <p:sp>
          <p:nvSpPr>
            <p:cNvPr id="894" name="Google Shape;894;p1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16"/>
          <p:cNvGrpSpPr/>
          <p:nvPr/>
        </p:nvGrpSpPr>
        <p:grpSpPr>
          <a:xfrm>
            <a:off x="502465" y="399924"/>
            <a:ext cx="8139069" cy="4343656"/>
            <a:chOff x="916986" y="2500875"/>
            <a:chExt cx="2280618" cy="1217119"/>
          </a:xfrm>
        </p:grpSpPr>
        <p:sp>
          <p:nvSpPr>
            <p:cNvPr id="957" name="Google Shape;957;p1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16"/>
          <p:cNvSpPr txBox="1">
            <a:spLocks noGrp="1"/>
          </p:cNvSpPr>
          <p:nvPr>
            <p:ph type="title"/>
          </p:nvPr>
        </p:nvSpPr>
        <p:spPr>
          <a:xfrm>
            <a:off x="1024800" y="1789950"/>
            <a:ext cx="3597900" cy="11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3" name="Google Shape;963;p16"/>
          <p:cNvSpPr txBox="1">
            <a:spLocks noGrp="1"/>
          </p:cNvSpPr>
          <p:nvPr>
            <p:ph type="subTitle" idx="1"/>
          </p:nvPr>
        </p:nvSpPr>
        <p:spPr>
          <a:xfrm>
            <a:off x="1024800" y="3073560"/>
            <a:ext cx="3597900" cy="94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5067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dk2"/>
        </a:solidFill>
        <a:effectLst/>
      </p:bgPr>
    </p:bg>
    <p:spTree>
      <p:nvGrpSpPr>
        <p:cNvPr id="1" name="Shape 964"/>
        <p:cNvGrpSpPr/>
        <p:nvPr/>
      </p:nvGrpSpPr>
      <p:grpSpPr>
        <a:xfrm>
          <a:off x="0" y="0"/>
          <a:ext cx="0" cy="0"/>
          <a:chOff x="0" y="0"/>
          <a:chExt cx="0" cy="0"/>
        </a:xfrm>
      </p:grpSpPr>
      <p:grpSp>
        <p:nvGrpSpPr>
          <p:cNvPr id="965" name="Google Shape;965;p17"/>
          <p:cNvGrpSpPr/>
          <p:nvPr/>
        </p:nvGrpSpPr>
        <p:grpSpPr>
          <a:xfrm>
            <a:off x="0" y="0"/>
            <a:ext cx="9144091" cy="5143648"/>
            <a:chOff x="0" y="0"/>
            <a:chExt cx="7440875" cy="4152456"/>
          </a:xfrm>
        </p:grpSpPr>
        <p:sp>
          <p:nvSpPr>
            <p:cNvPr id="966" name="Google Shape;966;p1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17"/>
          <p:cNvGrpSpPr/>
          <p:nvPr/>
        </p:nvGrpSpPr>
        <p:grpSpPr>
          <a:xfrm>
            <a:off x="502465" y="399924"/>
            <a:ext cx="8139069" cy="4343656"/>
            <a:chOff x="916986" y="2500875"/>
            <a:chExt cx="2280618" cy="1217119"/>
          </a:xfrm>
        </p:grpSpPr>
        <p:sp>
          <p:nvSpPr>
            <p:cNvPr id="1029" name="Google Shape;1029;p1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17"/>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5" name="Google Shape;1035;p17"/>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95488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2"/>
        </a:solidFill>
        <a:effectLst/>
      </p:bgPr>
    </p:bg>
    <p:spTree>
      <p:nvGrpSpPr>
        <p:cNvPr id="1" name="Shape 1036"/>
        <p:cNvGrpSpPr/>
        <p:nvPr/>
      </p:nvGrpSpPr>
      <p:grpSpPr>
        <a:xfrm>
          <a:off x="0" y="0"/>
          <a:ext cx="0" cy="0"/>
          <a:chOff x="0" y="0"/>
          <a:chExt cx="0" cy="0"/>
        </a:xfrm>
      </p:grpSpPr>
      <p:grpSp>
        <p:nvGrpSpPr>
          <p:cNvPr id="1037" name="Google Shape;1037;p18"/>
          <p:cNvGrpSpPr/>
          <p:nvPr/>
        </p:nvGrpSpPr>
        <p:grpSpPr>
          <a:xfrm>
            <a:off x="0" y="0"/>
            <a:ext cx="9144091" cy="5143648"/>
            <a:chOff x="0" y="0"/>
            <a:chExt cx="7440875" cy="4152456"/>
          </a:xfrm>
        </p:grpSpPr>
        <p:sp>
          <p:nvSpPr>
            <p:cNvPr id="1038" name="Google Shape;1038;p1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18"/>
          <p:cNvGrpSpPr/>
          <p:nvPr/>
        </p:nvGrpSpPr>
        <p:grpSpPr>
          <a:xfrm>
            <a:off x="192408" y="135664"/>
            <a:ext cx="8759169" cy="4872494"/>
            <a:chOff x="916986" y="2500875"/>
            <a:chExt cx="2280618" cy="1217119"/>
          </a:xfrm>
        </p:grpSpPr>
        <p:sp>
          <p:nvSpPr>
            <p:cNvPr id="1101" name="Google Shape;1101;p1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 name="Google Shape;110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7" name="Google Shape;1107;p18"/>
          <p:cNvSpPr txBox="1">
            <a:spLocks noGrp="1"/>
          </p:cNvSpPr>
          <p:nvPr>
            <p:ph type="subTitle" idx="1"/>
          </p:nvPr>
        </p:nvSpPr>
        <p:spPr>
          <a:xfrm>
            <a:off x="4923076" y="2980825"/>
            <a:ext cx="2640000" cy="12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8" name="Google Shape;1108;p18"/>
          <p:cNvSpPr txBox="1">
            <a:spLocks noGrp="1"/>
          </p:cNvSpPr>
          <p:nvPr>
            <p:ph type="subTitle" idx="2"/>
          </p:nvPr>
        </p:nvSpPr>
        <p:spPr>
          <a:xfrm>
            <a:off x="1580900" y="2980825"/>
            <a:ext cx="2640000" cy="12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9" name="Google Shape;1109;p18"/>
          <p:cNvSpPr txBox="1">
            <a:spLocks noGrp="1"/>
          </p:cNvSpPr>
          <p:nvPr>
            <p:ph type="subTitle" idx="3"/>
          </p:nvPr>
        </p:nvSpPr>
        <p:spPr>
          <a:xfrm>
            <a:off x="1580905" y="24981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0" name="Google Shape;1110;p18"/>
          <p:cNvSpPr txBox="1">
            <a:spLocks noGrp="1"/>
          </p:cNvSpPr>
          <p:nvPr>
            <p:ph type="subTitle" idx="4"/>
          </p:nvPr>
        </p:nvSpPr>
        <p:spPr>
          <a:xfrm>
            <a:off x="4923082" y="24981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1" name="Google Shape;1111;p18"/>
          <p:cNvSpPr/>
          <p:nvPr/>
        </p:nvSpPr>
        <p:spPr>
          <a:xfrm>
            <a:off x="8430766" y="352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Tree>
    <p:extLst>
      <p:ext uri="{BB962C8B-B14F-4D97-AF65-F5344CB8AC3E}">
        <p14:creationId xmlns:p14="http://schemas.microsoft.com/office/powerpoint/2010/main" val="215874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dk2"/>
        </a:solidFill>
        <a:effectLst/>
      </p:bgPr>
    </p:bg>
    <p:spTree>
      <p:nvGrpSpPr>
        <p:cNvPr id="1" name="Shape 1112"/>
        <p:cNvGrpSpPr/>
        <p:nvPr/>
      </p:nvGrpSpPr>
      <p:grpSpPr>
        <a:xfrm>
          <a:off x="0" y="0"/>
          <a:ext cx="0" cy="0"/>
          <a:chOff x="0" y="0"/>
          <a:chExt cx="0" cy="0"/>
        </a:xfrm>
      </p:grpSpPr>
      <p:grpSp>
        <p:nvGrpSpPr>
          <p:cNvPr id="1113" name="Google Shape;1113;p19"/>
          <p:cNvGrpSpPr/>
          <p:nvPr/>
        </p:nvGrpSpPr>
        <p:grpSpPr>
          <a:xfrm>
            <a:off x="0" y="0"/>
            <a:ext cx="9144091" cy="5143648"/>
            <a:chOff x="0" y="0"/>
            <a:chExt cx="7440875" cy="4152456"/>
          </a:xfrm>
        </p:grpSpPr>
        <p:sp>
          <p:nvSpPr>
            <p:cNvPr id="1114" name="Google Shape;1114;p1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19"/>
          <p:cNvGrpSpPr/>
          <p:nvPr/>
        </p:nvGrpSpPr>
        <p:grpSpPr>
          <a:xfrm>
            <a:off x="173287" y="130863"/>
            <a:ext cx="8797256" cy="4881744"/>
            <a:chOff x="916986" y="2500875"/>
            <a:chExt cx="2280618" cy="1217119"/>
          </a:xfrm>
        </p:grpSpPr>
        <p:sp>
          <p:nvSpPr>
            <p:cNvPr id="1177" name="Google Shape;1177;p1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3" name="Google Shape;1183;p19"/>
          <p:cNvSpPr txBox="1">
            <a:spLocks noGrp="1"/>
          </p:cNvSpPr>
          <p:nvPr>
            <p:ph type="subTitle" idx="1"/>
          </p:nvPr>
        </p:nvSpPr>
        <p:spPr>
          <a:xfrm>
            <a:off x="4832075" y="1667625"/>
            <a:ext cx="3254100" cy="20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4" name="Google Shape;1184;p19"/>
          <p:cNvSpPr txBox="1">
            <a:spLocks noGrp="1"/>
          </p:cNvSpPr>
          <p:nvPr>
            <p:ph type="subTitle" idx="2"/>
          </p:nvPr>
        </p:nvSpPr>
        <p:spPr>
          <a:xfrm>
            <a:off x="816925" y="1667625"/>
            <a:ext cx="3254100" cy="20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5" name="Google Shape;1185;p19"/>
          <p:cNvSpPr/>
          <p:nvPr/>
        </p:nvSpPr>
        <p:spPr>
          <a:xfrm>
            <a:off x="533316" y="45278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588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1"/>
        <p:cNvGrpSpPr/>
        <p:nvPr/>
      </p:nvGrpSpPr>
      <p:grpSpPr>
        <a:xfrm>
          <a:off x="0" y="0"/>
          <a:ext cx="0" cy="0"/>
          <a:chOff x="0" y="0"/>
          <a:chExt cx="0" cy="0"/>
        </a:xfrm>
      </p:grpSpPr>
      <p:pic>
        <p:nvPicPr>
          <p:cNvPr id="532" name="Google Shape;53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3" name="Google Shape;5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4" name="Google Shape;534;p5"/>
          <p:cNvSpPr txBox="1">
            <a:spLocks noGrp="1"/>
          </p:cNvSpPr>
          <p:nvPr>
            <p:ph type="subTitle" idx="1"/>
          </p:nvPr>
        </p:nvSpPr>
        <p:spPr>
          <a:xfrm>
            <a:off x="5055284" y="37180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5" name="Google Shape;535;p5"/>
          <p:cNvSpPr txBox="1">
            <a:spLocks noGrp="1"/>
          </p:cNvSpPr>
          <p:nvPr>
            <p:ph type="subTitle" idx="2"/>
          </p:nvPr>
        </p:nvSpPr>
        <p:spPr>
          <a:xfrm>
            <a:off x="1583300" y="37180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6" name="Google Shape;536;p5"/>
          <p:cNvSpPr txBox="1">
            <a:spLocks noGrp="1"/>
          </p:cNvSpPr>
          <p:nvPr>
            <p:ph type="subTitle" idx="3"/>
          </p:nvPr>
        </p:nvSpPr>
        <p:spPr>
          <a:xfrm>
            <a:off x="5055275" y="32216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solidFill>
                  <a:schemeClr val="dk1"/>
                </a:solidFill>
                <a:latin typeface="Gantari"/>
                <a:ea typeface="Gantari"/>
                <a:cs typeface="Gantari"/>
                <a:sym typeface="Ganta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37" name="Google Shape;537;p5"/>
          <p:cNvSpPr txBox="1">
            <a:spLocks noGrp="1"/>
          </p:cNvSpPr>
          <p:nvPr>
            <p:ph type="subTitle" idx="4"/>
          </p:nvPr>
        </p:nvSpPr>
        <p:spPr>
          <a:xfrm>
            <a:off x="1583075" y="32216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solidFill>
                  <a:schemeClr val="dk1"/>
                </a:solidFill>
                <a:latin typeface="Gantari"/>
                <a:ea typeface="Gantari"/>
                <a:cs typeface="Gantari"/>
                <a:sym typeface="Ganta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538" name="Google Shape;538;p5"/>
          <p:cNvGrpSpPr/>
          <p:nvPr/>
        </p:nvGrpSpPr>
        <p:grpSpPr>
          <a:xfrm>
            <a:off x="512988" y="132275"/>
            <a:ext cx="207000" cy="297425"/>
            <a:chOff x="5134175" y="1342925"/>
            <a:chExt cx="207000" cy="297425"/>
          </a:xfrm>
        </p:grpSpPr>
        <p:sp>
          <p:nvSpPr>
            <p:cNvPr id="539" name="Google Shape;539;p5"/>
            <p:cNvSpPr/>
            <p:nvPr/>
          </p:nvSpPr>
          <p:spPr>
            <a:xfrm>
              <a:off x="5134175" y="1342925"/>
              <a:ext cx="207000" cy="297425"/>
            </a:xfrm>
            <a:custGeom>
              <a:avLst/>
              <a:gdLst/>
              <a:ahLst/>
              <a:cxnLst/>
              <a:rect l="l" t="t" r="r" b="b"/>
              <a:pathLst>
                <a:path w="8280" h="11897" extrusionOk="0">
                  <a:moveTo>
                    <a:pt x="2766" y="673"/>
                  </a:moveTo>
                  <a:cubicBezTo>
                    <a:pt x="2866" y="673"/>
                    <a:pt x="2976" y="679"/>
                    <a:pt x="3118" y="686"/>
                  </a:cubicBezTo>
                  <a:cubicBezTo>
                    <a:pt x="3527" y="708"/>
                    <a:pt x="3840" y="815"/>
                    <a:pt x="4281" y="1081"/>
                  </a:cubicBezTo>
                  <a:cubicBezTo>
                    <a:pt x="5197" y="1634"/>
                    <a:pt x="5724" y="2580"/>
                    <a:pt x="5609" y="3465"/>
                  </a:cubicBezTo>
                  <a:cubicBezTo>
                    <a:pt x="5544" y="3964"/>
                    <a:pt x="5015" y="4578"/>
                    <a:pt x="4281" y="5007"/>
                  </a:cubicBezTo>
                  <a:cubicBezTo>
                    <a:pt x="3463" y="5487"/>
                    <a:pt x="3537" y="5851"/>
                    <a:pt x="4396" y="5851"/>
                  </a:cubicBezTo>
                  <a:cubicBezTo>
                    <a:pt x="4477" y="5851"/>
                    <a:pt x="4565" y="5848"/>
                    <a:pt x="4660" y="5841"/>
                  </a:cubicBezTo>
                  <a:cubicBezTo>
                    <a:pt x="4782" y="5833"/>
                    <a:pt x="4898" y="5828"/>
                    <a:pt x="5008" y="5828"/>
                  </a:cubicBezTo>
                  <a:cubicBezTo>
                    <a:pt x="5652" y="5828"/>
                    <a:pt x="6097" y="5979"/>
                    <a:pt x="6513" y="6327"/>
                  </a:cubicBezTo>
                  <a:cubicBezTo>
                    <a:pt x="7588" y="7229"/>
                    <a:pt x="7588" y="8833"/>
                    <a:pt x="6512" y="9909"/>
                  </a:cubicBezTo>
                  <a:cubicBezTo>
                    <a:pt x="5905" y="10515"/>
                    <a:pt x="5208" y="10808"/>
                    <a:pt x="3915" y="10996"/>
                  </a:cubicBezTo>
                  <a:cubicBezTo>
                    <a:pt x="3554" y="11050"/>
                    <a:pt x="3152" y="11074"/>
                    <a:pt x="2776" y="11074"/>
                  </a:cubicBezTo>
                  <a:cubicBezTo>
                    <a:pt x="2098" y="11074"/>
                    <a:pt x="1508" y="10994"/>
                    <a:pt x="1420" y="10856"/>
                  </a:cubicBezTo>
                  <a:cubicBezTo>
                    <a:pt x="1372" y="10780"/>
                    <a:pt x="1330" y="10468"/>
                    <a:pt x="1327" y="10166"/>
                  </a:cubicBezTo>
                  <a:cubicBezTo>
                    <a:pt x="1326" y="9519"/>
                    <a:pt x="823" y="2185"/>
                    <a:pt x="739" y="1589"/>
                  </a:cubicBezTo>
                  <a:lnTo>
                    <a:pt x="683" y="1192"/>
                  </a:lnTo>
                  <a:lnTo>
                    <a:pt x="1405" y="978"/>
                  </a:lnTo>
                  <a:cubicBezTo>
                    <a:pt x="2229" y="733"/>
                    <a:pt x="2442" y="673"/>
                    <a:pt x="2766" y="673"/>
                  </a:cubicBezTo>
                  <a:close/>
                  <a:moveTo>
                    <a:pt x="2933" y="0"/>
                  </a:moveTo>
                  <a:cubicBezTo>
                    <a:pt x="2659" y="0"/>
                    <a:pt x="2368" y="42"/>
                    <a:pt x="2029" y="121"/>
                  </a:cubicBezTo>
                  <a:cubicBezTo>
                    <a:pt x="1220" y="309"/>
                    <a:pt x="201" y="669"/>
                    <a:pt x="88" y="807"/>
                  </a:cubicBezTo>
                  <a:cubicBezTo>
                    <a:pt x="14" y="896"/>
                    <a:pt x="1" y="1239"/>
                    <a:pt x="48" y="1745"/>
                  </a:cubicBezTo>
                  <a:cubicBezTo>
                    <a:pt x="89" y="2183"/>
                    <a:pt x="203" y="3802"/>
                    <a:pt x="298" y="5332"/>
                  </a:cubicBezTo>
                  <a:cubicBezTo>
                    <a:pt x="710" y="11883"/>
                    <a:pt x="668" y="11447"/>
                    <a:pt x="910" y="11689"/>
                  </a:cubicBezTo>
                  <a:cubicBezTo>
                    <a:pt x="1083" y="11861"/>
                    <a:pt x="1220" y="11896"/>
                    <a:pt x="2082" y="11896"/>
                  </a:cubicBezTo>
                  <a:cubicBezTo>
                    <a:pt x="2190" y="11896"/>
                    <a:pt x="2308" y="11896"/>
                    <a:pt x="2440" y="11895"/>
                  </a:cubicBezTo>
                  <a:cubicBezTo>
                    <a:pt x="4648" y="11878"/>
                    <a:pt x="6065" y="11435"/>
                    <a:pt x="7049" y="10448"/>
                  </a:cubicBezTo>
                  <a:cubicBezTo>
                    <a:pt x="7977" y="9519"/>
                    <a:pt x="8280" y="7970"/>
                    <a:pt x="7753" y="6840"/>
                  </a:cubicBezTo>
                  <a:cubicBezTo>
                    <a:pt x="7408" y="6095"/>
                    <a:pt x="6682" y="5454"/>
                    <a:pt x="5984" y="5272"/>
                  </a:cubicBezTo>
                  <a:cubicBezTo>
                    <a:pt x="5671" y="5191"/>
                    <a:pt x="5423" y="5097"/>
                    <a:pt x="5423" y="5056"/>
                  </a:cubicBezTo>
                  <a:cubicBezTo>
                    <a:pt x="5423" y="5018"/>
                    <a:pt x="5542" y="4876"/>
                    <a:pt x="5692" y="4735"/>
                  </a:cubicBezTo>
                  <a:cubicBezTo>
                    <a:pt x="6100" y="4356"/>
                    <a:pt x="6325" y="3651"/>
                    <a:pt x="6255" y="2972"/>
                  </a:cubicBezTo>
                  <a:cubicBezTo>
                    <a:pt x="6140" y="1847"/>
                    <a:pt x="5477" y="956"/>
                    <a:pt x="4325" y="377"/>
                  </a:cubicBezTo>
                  <a:cubicBezTo>
                    <a:pt x="3814" y="120"/>
                    <a:pt x="3399" y="0"/>
                    <a:pt x="2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5186225" y="1402350"/>
              <a:ext cx="47600" cy="35325"/>
            </a:xfrm>
            <a:custGeom>
              <a:avLst/>
              <a:gdLst/>
              <a:ahLst/>
              <a:cxnLst/>
              <a:rect l="l" t="t" r="r" b="b"/>
              <a:pathLst>
                <a:path w="1904" h="1413" extrusionOk="0">
                  <a:moveTo>
                    <a:pt x="1099" y="1"/>
                  </a:moveTo>
                  <a:cubicBezTo>
                    <a:pt x="882" y="1"/>
                    <a:pt x="657" y="87"/>
                    <a:pt x="485" y="258"/>
                  </a:cubicBezTo>
                  <a:cubicBezTo>
                    <a:pt x="1" y="737"/>
                    <a:pt x="220" y="1412"/>
                    <a:pt x="847" y="1412"/>
                  </a:cubicBezTo>
                  <a:cubicBezTo>
                    <a:pt x="856" y="1412"/>
                    <a:pt x="864" y="1412"/>
                    <a:pt x="873" y="1412"/>
                  </a:cubicBezTo>
                  <a:cubicBezTo>
                    <a:pt x="1142" y="1405"/>
                    <a:pt x="1318" y="1314"/>
                    <a:pt x="1537" y="1068"/>
                  </a:cubicBezTo>
                  <a:cubicBezTo>
                    <a:pt x="1886" y="680"/>
                    <a:pt x="1904" y="493"/>
                    <a:pt x="1616" y="207"/>
                  </a:cubicBezTo>
                  <a:cubicBezTo>
                    <a:pt x="1478" y="69"/>
                    <a:pt x="1292" y="1"/>
                    <a:pt x="10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5213150" y="1536725"/>
              <a:ext cx="59600" cy="48325"/>
            </a:xfrm>
            <a:custGeom>
              <a:avLst/>
              <a:gdLst/>
              <a:ahLst/>
              <a:cxnLst/>
              <a:rect l="l" t="t" r="r" b="b"/>
              <a:pathLst>
                <a:path w="2384" h="1933" extrusionOk="0">
                  <a:moveTo>
                    <a:pt x="1368" y="446"/>
                  </a:moveTo>
                  <a:cubicBezTo>
                    <a:pt x="1474" y="446"/>
                    <a:pt x="1559" y="495"/>
                    <a:pt x="1659" y="594"/>
                  </a:cubicBezTo>
                  <a:cubicBezTo>
                    <a:pt x="1862" y="796"/>
                    <a:pt x="1872" y="908"/>
                    <a:pt x="1723" y="1188"/>
                  </a:cubicBezTo>
                  <a:cubicBezTo>
                    <a:pt x="1651" y="1322"/>
                    <a:pt x="1503" y="1389"/>
                    <a:pt x="1340" y="1389"/>
                  </a:cubicBezTo>
                  <a:cubicBezTo>
                    <a:pt x="1176" y="1389"/>
                    <a:pt x="997" y="1322"/>
                    <a:pt x="862" y="1188"/>
                  </a:cubicBezTo>
                  <a:cubicBezTo>
                    <a:pt x="618" y="943"/>
                    <a:pt x="668" y="722"/>
                    <a:pt x="1002" y="561"/>
                  </a:cubicBezTo>
                  <a:cubicBezTo>
                    <a:pt x="1159" y="485"/>
                    <a:pt x="1272" y="446"/>
                    <a:pt x="1368" y="446"/>
                  </a:cubicBezTo>
                  <a:close/>
                  <a:moveTo>
                    <a:pt x="1347" y="1"/>
                  </a:moveTo>
                  <a:cubicBezTo>
                    <a:pt x="1068" y="1"/>
                    <a:pt x="777" y="97"/>
                    <a:pt x="551" y="286"/>
                  </a:cubicBezTo>
                  <a:cubicBezTo>
                    <a:pt x="0" y="749"/>
                    <a:pt x="130" y="1506"/>
                    <a:pt x="809" y="1789"/>
                  </a:cubicBezTo>
                  <a:cubicBezTo>
                    <a:pt x="1039" y="1884"/>
                    <a:pt x="1226" y="1933"/>
                    <a:pt x="1391" y="1933"/>
                  </a:cubicBezTo>
                  <a:cubicBezTo>
                    <a:pt x="1612" y="1933"/>
                    <a:pt x="1791" y="1844"/>
                    <a:pt x="1973" y="1662"/>
                  </a:cubicBezTo>
                  <a:cubicBezTo>
                    <a:pt x="2361" y="1275"/>
                    <a:pt x="2383" y="583"/>
                    <a:pt x="2017" y="241"/>
                  </a:cubicBezTo>
                  <a:cubicBezTo>
                    <a:pt x="1844" y="80"/>
                    <a:pt x="1601" y="1"/>
                    <a:pt x="1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5"/>
          <p:cNvSpPr/>
          <p:nvPr/>
        </p:nvSpPr>
        <p:spPr>
          <a:xfrm>
            <a:off x="513000" y="608683"/>
            <a:ext cx="296944" cy="273844"/>
          </a:xfrm>
          <a:custGeom>
            <a:avLst/>
            <a:gdLst/>
            <a:ahLst/>
            <a:cxnLst/>
            <a:rect l="l" t="t" r="r" b="b"/>
            <a:pathLst>
              <a:path w="7173" h="6615" extrusionOk="0">
                <a:moveTo>
                  <a:pt x="2590" y="531"/>
                </a:moveTo>
                <a:cubicBezTo>
                  <a:pt x="2594" y="531"/>
                  <a:pt x="2598" y="532"/>
                  <a:pt x="2602" y="534"/>
                </a:cubicBezTo>
                <a:cubicBezTo>
                  <a:pt x="2626" y="547"/>
                  <a:pt x="2600" y="618"/>
                  <a:pt x="2543" y="692"/>
                </a:cubicBezTo>
                <a:cubicBezTo>
                  <a:pt x="2500" y="747"/>
                  <a:pt x="2484" y="775"/>
                  <a:pt x="2495" y="775"/>
                </a:cubicBezTo>
                <a:cubicBezTo>
                  <a:pt x="2507" y="775"/>
                  <a:pt x="2562" y="731"/>
                  <a:pt x="2656" y="643"/>
                </a:cubicBezTo>
                <a:cubicBezTo>
                  <a:pt x="2679" y="622"/>
                  <a:pt x="2700" y="611"/>
                  <a:pt x="2715" y="611"/>
                </a:cubicBezTo>
                <a:cubicBezTo>
                  <a:pt x="2725" y="611"/>
                  <a:pt x="2733" y="616"/>
                  <a:pt x="2735" y="627"/>
                </a:cubicBezTo>
                <a:cubicBezTo>
                  <a:pt x="2742" y="653"/>
                  <a:pt x="2660" y="761"/>
                  <a:pt x="2552" y="868"/>
                </a:cubicBezTo>
                <a:cubicBezTo>
                  <a:pt x="2456" y="964"/>
                  <a:pt x="2407" y="1011"/>
                  <a:pt x="2388" y="1011"/>
                </a:cubicBezTo>
                <a:cubicBezTo>
                  <a:pt x="2371" y="1011"/>
                  <a:pt x="2377" y="975"/>
                  <a:pt x="2393" y="908"/>
                </a:cubicBezTo>
                <a:cubicBezTo>
                  <a:pt x="2442" y="707"/>
                  <a:pt x="2534" y="531"/>
                  <a:pt x="2590" y="531"/>
                </a:cubicBezTo>
                <a:close/>
                <a:moveTo>
                  <a:pt x="2864" y="719"/>
                </a:moveTo>
                <a:cubicBezTo>
                  <a:pt x="2916" y="719"/>
                  <a:pt x="2926" y="782"/>
                  <a:pt x="2866" y="906"/>
                </a:cubicBezTo>
                <a:cubicBezTo>
                  <a:pt x="2835" y="970"/>
                  <a:pt x="2818" y="1003"/>
                  <a:pt x="2815" y="1003"/>
                </a:cubicBezTo>
                <a:cubicBezTo>
                  <a:pt x="2812" y="1003"/>
                  <a:pt x="2824" y="965"/>
                  <a:pt x="2848" y="888"/>
                </a:cubicBezTo>
                <a:cubicBezTo>
                  <a:pt x="2863" y="838"/>
                  <a:pt x="2867" y="812"/>
                  <a:pt x="2850" y="812"/>
                </a:cubicBezTo>
                <a:cubicBezTo>
                  <a:pt x="2826" y="812"/>
                  <a:pt x="2757" y="872"/>
                  <a:pt x="2619" y="1004"/>
                </a:cubicBezTo>
                <a:cubicBezTo>
                  <a:pt x="2495" y="1124"/>
                  <a:pt x="2424" y="1177"/>
                  <a:pt x="2404" y="1177"/>
                </a:cubicBezTo>
                <a:cubicBezTo>
                  <a:pt x="2375" y="1177"/>
                  <a:pt x="2456" y="1061"/>
                  <a:pt x="2642" y="868"/>
                </a:cubicBezTo>
                <a:cubicBezTo>
                  <a:pt x="2738" y="768"/>
                  <a:pt x="2818" y="719"/>
                  <a:pt x="2864" y="719"/>
                </a:cubicBezTo>
                <a:close/>
                <a:moveTo>
                  <a:pt x="3093" y="818"/>
                </a:moveTo>
                <a:cubicBezTo>
                  <a:pt x="3107" y="818"/>
                  <a:pt x="3112" y="831"/>
                  <a:pt x="3107" y="859"/>
                </a:cubicBezTo>
                <a:cubicBezTo>
                  <a:pt x="3100" y="893"/>
                  <a:pt x="2997" y="1008"/>
                  <a:pt x="2877" y="1115"/>
                </a:cubicBezTo>
                <a:lnTo>
                  <a:pt x="2662" y="1309"/>
                </a:lnTo>
                <a:lnTo>
                  <a:pt x="2824" y="1093"/>
                </a:lnTo>
                <a:cubicBezTo>
                  <a:pt x="2947" y="923"/>
                  <a:pt x="3054" y="818"/>
                  <a:pt x="3093" y="818"/>
                </a:cubicBezTo>
                <a:close/>
                <a:moveTo>
                  <a:pt x="2741" y="993"/>
                </a:moveTo>
                <a:cubicBezTo>
                  <a:pt x="2744" y="993"/>
                  <a:pt x="2747" y="995"/>
                  <a:pt x="2747" y="998"/>
                </a:cubicBezTo>
                <a:cubicBezTo>
                  <a:pt x="2753" y="1022"/>
                  <a:pt x="2687" y="1126"/>
                  <a:pt x="2595" y="1236"/>
                </a:cubicBezTo>
                <a:cubicBezTo>
                  <a:pt x="2517" y="1332"/>
                  <a:pt x="2448" y="1397"/>
                  <a:pt x="2428" y="1397"/>
                </a:cubicBezTo>
                <a:cubicBezTo>
                  <a:pt x="2425" y="1397"/>
                  <a:pt x="2423" y="1395"/>
                  <a:pt x="2422" y="1392"/>
                </a:cubicBezTo>
                <a:cubicBezTo>
                  <a:pt x="2416" y="1368"/>
                  <a:pt x="2483" y="1263"/>
                  <a:pt x="2574" y="1153"/>
                </a:cubicBezTo>
                <a:cubicBezTo>
                  <a:pt x="2653" y="1057"/>
                  <a:pt x="2720" y="993"/>
                  <a:pt x="2741" y="993"/>
                </a:cubicBezTo>
                <a:close/>
                <a:moveTo>
                  <a:pt x="2605" y="1329"/>
                </a:moveTo>
                <a:cubicBezTo>
                  <a:pt x="2609" y="1329"/>
                  <a:pt x="2613" y="1333"/>
                  <a:pt x="2615" y="1340"/>
                </a:cubicBezTo>
                <a:cubicBezTo>
                  <a:pt x="2623" y="1367"/>
                  <a:pt x="2599" y="1415"/>
                  <a:pt x="2563" y="1443"/>
                </a:cubicBezTo>
                <a:cubicBezTo>
                  <a:pt x="2549" y="1454"/>
                  <a:pt x="2539" y="1460"/>
                  <a:pt x="2534" y="1460"/>
                </a:cubicBezTo>
                <a:cubicBezTo>
                  <a:pt x="2522" y="1460"/>
                  <a:pt x="2527" y="1437"/>
                  <a:pt x="2550" y="1394"/>
                </a:cubicBezTo>
                <a:cubicBezTo>
                  <a:pt x="2569" y="1354"/>
                  <a:pt x="2591" y="1329"/>
                  <a:pt x="2605" y="1329"/>
                </a:cubicBezTo>
                <a:close/>
                <a:moveTo>
                  <a:pt x="3180" y="956"/>
                </a:moveTo>
                <a:cubicBezTo>
                  <a:pt x="3183" y="956"/>
                  <a:pt x="3184" y="957"/>
                  <a:pt x="3185" y="959"/>
                </a:cubicBezTo>
                <a:cubicBezTo>
                  <a:pt x="3190" y="978"/>
                  <a:pt x="3035" y="1162"/>
                  <a:pt x="2837" y="1375"/>
                </a:cubicBezTo>
                <a:cubicBezTo>
                  <a:pt x="2607" y="1623"/>
                  <a:pt x="2441" y="1771"/>
                  <a:pt x="2410" y="1771"/>
                </a:cubicBezTo>
                <a:cubicBezTo>
                  <a:pt x="2392" y="1771"/>
                  <a:pt x="2420" y="1721"/>
                  <a:pt x="2508" y="1610"/>
                </a:cubicBezTo>
                <a:cubicBezTo>
                  <a:pt x="2686" y="1389"/>
                  <a:pt x="3130" y="956"/>
                  <a:pt x="3180" y="956"/>
                </a:cubicBezTo>
                <a:close/>
                <a:moveTo>
                  <a:pt x="3353" y="985"/>
                </a:moveTo>
                <a:cubicBezTo>
                  <a:pt x="3375" y="985"/>
                  <a:pt x="3384" y="1008"/>
                  <a:pt x="3397" y="1042"/>
                </a:cubicBezTo>
                <a:cubicBezTo>
                  <a:pt x="3417" y="1091"/>
                  <a:pt x="3498" y="1156"/>
                  <a:pt x="3585" y="1192"/>
                </a:cubicBezTo>
                <a:lnTo>
                  <a:pt x="3737" y="1253"/>
                </a:lnTo>
                <a:lnTo>
                  <a:pt x="3205" y="1809"/>
                </a:lnTo>
                <a:cubicBezTo>
                  <a:pt x="2781" y="2255"/>
                  <a:pt x="2661" y="2378"/>
                  <a:pt x="2618" y="2378"/>
                </a:cubicBezTo>
                <a:cubicBezTo>
                  <a:pt x="2604" y="2378"/>
                  <a:pt x="2598" y="2365"/>
                  <a:pt x="2592" y="2346"/>
                </a:cubicBezTo>
                <a:cubicBezTo>
                  <a:pt x="2583" y="2319"/>
                  <a:pt x="2773" y="2074"/>
                  <a:pt x="3015" y="1796"/>
                </a:cubicBezTo>
                <a:cubicBezTo>
                  <a:pt x="3257" y="1519"/>
                  <a:pt x="3459" y="1263"/>
                  <a:pt x="3468" y="1225"/>
                </a:cubicBezTo>
                <a:cubicBezTo>
                  <a:pt x="3469" y="1222"/>
                  <a:pt x="3468" y="1220"/>
                  <a:pt x="3466" y="1220"/>
                </a:cubicBezTo>
                <a:cubicBezTo>
                  <a:pt x="3445" y="1220"/>
                  <a:pt x="3283" y="1393"/>
                  <a:pt x="3083" y="1626"/>
                </a:cubicBezTo>
                <a:cubicBezTo>
                  <a:pt x="2759" y="2009"/>
                  <a:pt x="2599" y="2176"/>
                  <a:pt x="2544" y="2176"/>
                </a:cubicBezTo>
                <a:cubicBezTo>
                  <a:pt x="2522" y="2176"/>
                  <a:pt x="2517" y="2149"/>
                  <a:pt x="2525" y="2097"/>
                </a:cubicBezTo>
                <a:cubicBezTo>
                  <a:pt x="2535" y="2034"/>
                  <a:pt x="2734" y="1796"/>
                  <a:pt x="2963" y="1574"/>
                </a:cubicBezTo>
                <a:cubicBezTo>
                  <a:pt x="3191" y="1351"/>
                  <a:pt x="3377" y="1153"/>
                  <a:pt x="3371" y="1136"/>
                </a:cubicBezTo>
                <a:cubicBezTo>
                  <a:pt x="3370" y="1135"/>
                  <a:pt x="3369" y="1134"/>
                  <a:pt x="3368" y="1134"/>
                </a:cubicBezTo>
                <a:cubicBezTo>
                  <a:pt x="3347" y="1134"/>
                  <a:pt x="3191" y="1271"/>
                  <a:pt x="3004" y="1454"/>
                </a:cubicBezTo>
                <a:cubicBezTo>
                  <a:pt x="2680" y="1772"/>
                  <a:pt x="2492" y="1930"/>
                  <a:pt x="2460" y="1930"/>
                </a:cubicBezTo>
                <a:cubicBezTo>
                  <a:pt x="2427" y="1930"/>
                  <a:pt x="2557" y="1766"/>
                  <a:pt x="2868" y="1440"/>
                </a:cubicBezTo>
                <a:cubicBezTo>
                  <a:pt x="3201" y="1094"/>
                  <a:pt x="3306" y="985"/>
                  <a:pt x="3353" y="985"/>
                </a:cubicBezTo>
                <a:close/>
                <a:moveTo>
                  <a:pt x="6714" y="3171"/>
                </a:moveTo>
                <a:cubicBezTo>
                  <a:pt x="6724" y="3171"/>
                  <a:pt x="6734" y="3174"/>
                  <a:pt x="6744" y="3180"/>
                </a:cubicBezTo>
                <a:cubicBezTo>
                  <a:pt x="6775" y="3199"/>
                  <a:pt x="6792" y="3220"/>
                  <a:pt x="6784" y="3235"/>
                </a:cubicBezTo>
                <a:cubicBezTo>
                  <a:pt x="6775" y="3247"/>
                  <a:pt x="6742" y="3258"/>
                  <a:pt x="6699" y="3259"/>
                </a:cubicBezTo>
                <a:cubicBezTo>
                  <a:pt x="6698" y="3259"/>
                  <a:pt x="6697" y="3259"/>
                  <a:pt x="6696" y="3259"/>
                </a:cubicBezTo>
                <a:cubicBezTo>
                  <a:pt x="6658" y="3259"/>
                  <a:pt x="6641" y="3237"/>
                  <a:pt x="6659" y="3206"/>
                </a:cubicBezTo>
                <a:cubicBezTo>
                  <a:pt x="6671" y="3184"/>
                  <a:pt x="6692" y="3171"/>
                  <a:pt x="6714" y="3171"/>
                </a:cubicBezTo>
                <a:close/>
                <a:moveTo>
                  <a:pt x="5541" y="666"/>
                </a:moveTo>
                <a:cubicBezTo>
                  <a:pt x="5549" y="666"/>
                  <a:pt x="5557" y="668"/>
                  <a:pt x="5564" y="673"/>
                </a:cubicBezTo>
                <a:cubicBezTo>
                  <a:pt x="5596" y="692"/>
                  <a:pt x="5609" y="718"/>
                  <a:pt x="5596" y="741"/>
                </a:cubicBezTo>
                <a:cubicBezTo>
                  <a:pt x="5525" y="869"/>
                  <a:pt x="3209" y="3300"/>
                  <a:pt x="3161" y="3300"/>
                </a:cubicBezTo>
                <a:cubicBezTo>
                  <a:pt x="3160" y="3300"/>
                  <a:pt x="3160" y="3299"/>
                  <a:pt x="3161" y="3298"/>
                </a:cubicBezTo>
                <a:cubicBezTo>
                  <a:pt x="3197" y="3188"/>
                  <a:pt x="4192" y="2044"/>
                  <a:pt x="4894" y="1301"/>
                </a:cubicBezTo>
                <a:cubicBezTo>
                  <a:pt x="5141" y="1041"/>
                  <a:pt x="5340" y="793"/>
                  <a:pt x="5338" y="746"/>
                </a:cubicBezTo>
                <a:cubicBezTo>
                  <a:pt x="5337" y="718"/>
                  <a:pt x="5341" y="704"/>
                  <a:pt x="5349" y="704"/>
                </a:cubicBezTo>
                <a:cubicBezTo>
                  <a:pt x="5355" y="704"/>
                  <a:pt x="5365" y="714"/>
                  <a:pt x="5376" y="734"/>
                </a:cubicBezTo>
                <a:cubicBezTo>
                  <a:pt x="5388" y="754"/>
                  <a:pt x="5401" y="764"/>
                  <a:pt x="5415" y="764"/>
                </a:cubicBezTo>
                <a:cubicBezTo>
                  <a:pt x="5432" y="764"/>
                  <a:pt x="5449" y="751"/>
                  <a:pt x="5463" y="725"/>
                </a:cubicBezTo>
                <a:cubicBezTo>
                  <a:pt x="5484" y="688"/>
                  <a:pt x="5514" y="666"/>
                  <a:pt x="5541" y="666"/>
                </a:cubicBezTo>
                <a:close/>
                <a:moveTo>
                  <a:pt x="6562" y="3083"/>
                </a:moveTo>
                <a:cubicBezTo>
                  <a:pt x="6571" y="3083"/>
                  <a:pt x="6580" y="3086"/>
                  <a:pt x="6588" y="3091"/>
                </a:cubicBezTo>
                <a:cubicBezTo>
                  <a:pt x="6621" y="3108"/>
                  <a:pt x="6604" y="3159"/>
                  <a:pt x="6540" y="3222"/>
                </a:cubicBezTo>
                <a:cubicBezTo>
                  <a:pt x="6485" y="3275"/>
                  <a:pt x="6397" y="3333"/>
                  <a:pt x="6351" y="3345"/>
                </a:cubicBezTo>
                <a:cubicBezTo>
                  <a:pt x="6338" y="3348"/>
                  <a:pt x="6327" y="3350"/>
                  <a:pt x="6320" y="3350"/>
                </a:cubicBezTo>
                <a:cubicBezTo>
                  <a:pt x="6295" y="3350"/>
                  <a:pt x="6307" y="3330"/>
                  <a:pt x="6357" y="3287"/>
                </a:cubicBezTo>
                <a:cubicBezTo>
                  <a:pt x="6405" y="3244"/>
                  <a:pt x="6466" y="3173"/>
                  <a:pt x="6490" y="3133"/>
                </a:cubicBezTo>
                <a:cubicBezTo>
                  <a:pt x="6508" y="3102"/>
                  <a:pt x="6536" y="3083"/>
                  <a:pt x="6562" y="3083"/>
                </a:cubicBezTo>
                <a:close/>
                <a:moveTo>
                  <a:pt x="6350" y="2970"/>
                </a:moveTo>
                <a:cubicBezTo>
                  <a:pt x="6369" y="2970"/>
                  <a:pt x="6387" y="2976"/>
                  <a:pt x="6407" y="2988"/>
                </a:cubicBezTo>
                <a:cubicBezTo>
                  <a:pt x="6470" y="3024"/>
                  <a:pt x="6457" y="3068"/>
                  <a:pt x="6353" y="3185"/>
                </a:cubicBezTo>
                <a:cubicBezTo>
                  <a:pt x="6278" y="3268"/>
                  <a:pt x="6143" y="3358"/>
                  <a:pt x="6050" y="3382"/>
                </a:cubicBezTo>
                <a:cubicBezTo>
                  <a:pt x="5992" y="3398"/>
                  <a:pt x="5955" y="3409"/>
                  <a:pt x="5936" y="3409"/>
                </a:cubicBezTo>
                <a:cubicBezTo>
                  <a:pt x="5900" y="3409"/>
                  <a:pt x="5932" y="3371"/>
                  <a:pt x="6024" y="3262"/>
                </a:cubicBezTo>
                <a:cubicBezTo>
                  <a:pt x="6211" y="3044"/>
                  <a:pt x="6286" y="2970"/>
                  <a:pt x="6350" y="2970"/>
                </a:cubicBezTo>
                <a:close/>
                <a:moveTo>
                  <a:pt x="6173" y="2860"/>
                </a:moveTo>
                <a:cubicBezTo>
                  <a:pt x="6180" y="2860"/>
                  <a:pt x="6187" y="2862"/>
                  <a:pt x="6192" y="2865"/>
                </a:cubicBezTo>
                <a:cubicBezTo>
                  <a:pt x="6244" y="2894"/>
                  <a:pt x="6231" y="2943"/>
                  <a:pt x="6145" y="3037"/>
                </a:cubicBezTo>
                <a:cubicBezTo>
                  <a:pt x="5832" y="3386"/>
                  <a:pt x="5705" y="3502"/>
                  <a:pt x="5641" y="3505"/>
                </a:cubicBezTo>
                <a:cubicBezTo>
                  <a:pt x="5640" y="3505"/>
                  <a:pt x="5640" y="3505"/>
                  <a:pt x="5639" y="3505"/>
                </a:cubicBezTo>
                <a:cubicBezTo>
                  <a:pt x="5551" y="3505"/>
                  <a:pt x="5606" y="3416"/>
                  <a:pt x="5886" y="3093"/>
                </a:cubicBezTo>
                <a:cubicBezTo>
                  <a:pt x="6016" y="2943"/>
                  <a:pt x="6119" y="2860"/>
                  <a:pt x="6173" y="2860"/>
                </a:cubicBezTo>
                <a:close/>
                <a:moveTo>
                  <a:pt x="5978" y="2743"/>
                </a:moveTo>
                <a:cubicBezTo>
                  <a:pt x="5980" y="2743"/>
                  <a:pt x="5982" y="2743"/>
                  <a:pt x="5983" y="2744"/>
                </a:cubicBezTo>
                <a:cubicBezTo>
                  <a:pt x="6020" y="2766"/>
                  <a:pt x="6033" y="2816"/>
                  <a:pt x="6010" y="2851"/>
                </a:cubicBezTo>
                <a:cubicBezTo>
                  <a:pt x="5838" y="3138"/>
                  <a:pt x="5364" y="3567"/>
                  <a:pt x="5242" y="3567"/>
                </a:cubicBezTo>
                <a:cubicBezTo>
                  <a:pt x="5228" y="3567"/>
                  <a:pt x="5218" y="3561"/>
                  <a:pt x="5215" y="3548"/>
                </a:cubicBezTo>
                <a:cubicBezTo>
                  <a:pt x="5194" y="3469"/>
                  <a:pt x="5887" y="2743"/>
                  <a:pt x="5978" y="2743"/>
                </a:cubicBezTo>
                <a:close/>
                <a:moveTo>
                  <a:pt x="5750" y="2616"/>
                </a:moveTo>
                <a:cubicBezTo>
                  <a:pt x="5756" y="2616"/>
                  <a:pt x="5761" y="2618"/>
                  <a:pt x="5766" y="2620"/>
                </a:cubicBezTo>
                <a:cubicBezTo>
                  <a:pt x="5807" y="2644"/>
                  <a:pt x="5823" y="2691"/>
                  <a:pt x="5799" y="2727"/>
                </a:cubicBezTo>
                <a:cubicBezTo>
                  <a:pt x="5778" y="2763"/>
                  <a:pt x="5594" y="2980"/>
                  <a:pt x="5391" y="3211"/>
                </a:cubicBezTo>
                <a:cubicBezTo>
                  <a:pt x="5130" y="3507"/>
                  <a:pt x="4947" y="3666"/>
                  <a:pt x="4871" y="3666"/>
                </a:cubicBezTo>
                <a:cubicBezTo>
                  <a:pt x="4851" y="3666"/>
                  <a:pt x="4839" y="3656"/>
                  <a:pt x="4833" y="3635"/>
                </a:cubicBezTo>
                <a:cubicBezTo>
                  <a:pt x="4828" y="3616"/>
                  <a:pt x="5021" y="3371"/>
                  <a:pt x="5257" y="3091"/>
                </a:cubicBezTo>
                <a:cubicBezTo>
                  <a:pt x="5536" y="2763"/>
                  <a:pt x="5686" y="2616"/>
                  <a:pt x="5750" y="2616"/>
                </a:cubicBezTo>
                <a:close/>
                <a:moveTo>
                  <a:pt x="5410" y="1085"/>
                </a:moveTo>
                <a:cubicBezTo>
                  <a:pt x="5424" y="1085"/>
                  <a:pt x="5420" y="1108"/>
                  <a:pt x="5407" y="1158"/>
                </a:cubicBezTo>
                <a:cubicBezTo>
                  <a:pt x="5391" y="1213"/>
                  <a:pt x="5042" y="1600"/>
                  <a:pt x="4629" y="2021"/>
                </a:cubicBezTo>
                <a:cubicBezTo>
                  <a:pt x="4217" y="2442"/>
                  <a:pt x="3613" y="3072"/>
                  <a:pt x="3284" y="3429"/>
                </a:cubicBezTo>
                <a:cubicBezTo>
                  <a:pt x="2848" y="3900"/>
                  <a:pt x="2650" y="4105"/>
                  <a:pt x="2610" y="4105"/>
                </a:cubicBezTo>
                <a:cubicBezTo>
                  <a:pt x="2586" y="4105"/>
                  <a:pt x="2622" y="4027"/>
                  <a:pt x="2701" y="3886"/>
                </a:cubicBezTo>
                <a:cubicBezTo>
                  <a:pt x="2770" y="3759"/>
                  <a:pt x="2812" y="3697"/>
                  <a:pt x="2829" y="3697"/>
                </a:cubicBezTo>
                <a:cubicBezTo>
                  <a:pt x="2838" y="3697"/>
                  <a:pt x="2840" y="3712"/>
                  <a:pt x="2837" y="3742"/>
                </a:cubicBezTo>
                <a:cubicBezTo>
                  <a:pt x="2834" y="3770"/>
                  <a:pt x="2837" y="3784"/>
                  <a:pt x="2844" y="3784"/>
                </a:cubicBezTo>
                <a:cubicBezTo>
                  <a:pt x="2858" y="3784"/>
                  <a:pt x="2891" y="3728"/>
                  <a:pt x="2941" y="3621"/>
                </a:cubicBezTo>
                <a:cubicBezTo>
                  <a:pt x="2985" y="3529"/>
                  <a:pt x="3012" y="3477"/>
                  <a:pt x="3017" y="3477"/>
                </a:cubicBezTo>
                <a:lnTo>
                  <a:pt x="3017" y="3477"/>
                </a:lnTo>
                <a:cubicBezTo>
                  <a:pt x="3020" y="3477"/>
                  <a:pt x="3017" y="3491"/>
                  <a:pt x="3007" y="3518"/>
                </a:cubicBezTo>
                <a:cubicBezTo>
                  <a:pt x="3004" y="3526"/>
                  <a:pt x="3005" y="3530"/>
                  <a:pt x="3009" y="3530"/>
                </a:cubicBezTo>
                <a:cubicBezTo>
                  <a:pt x="3053" y="3530"/>
                  <a:pt x="3468" y="3115"/>
                  <a:pt x="4114" y="2422"/>
                </a:cubicBezTo>
                <a:cubicBezTo>
                  <a:pt x="4755" y="1736"/>
                  <a:pt x="5310" y="1152"/>
                  <a:pt x="5355" y="1118"/>
                </a:cubicBezTo>
                <a:cubicBezTo>
                  <a:pt x="5383" y="1097"/>
                  <a:pt x="5401" y="1085"/>
                  <a:pt x="5410" y="1085"/>
                </a:cubicBezTo>
                <a:close/>
                <a:moveTo>
                  <a:pt x="5287" y="1467"/>
                </a:moveTo>
                <a:lnTo>
                  <a:pt x="5157" y="1729"/>
                </a:lnTo>
                <a:cubicBezTo>
                  <a:pt x="5070" y="1907"/>
                  <a:pt x="4816" y="2204"/>
                  <a:pt x="4368" y="2656"/>
                </a:cubicBezTo>
                <a:cubicBezTo>
                  <a:pt x="4006" y="3020"/>
                  <a:pt x="3566" y="3476"/>
                  <a:pt x="3392" y="3668"/>
                </a:cubicBezTo>
                <a:cubicBezTo>
                  <a:pt x="3139" y="3948"/>
                  <a:pt x="2880" y="4153"/>
                  <a:pt x="2793" y="4153"/>
                </a:cubicBezTo>
                <a:cubicBezTo>
                  <a:pt x="2777" y="4153"/>
                  <a:pt x="2767" y="4147"/>
                  <a:pt x="2763" y="4134"/>
                </a:cubicBezTo>
                <a:cubicBezTo>
                  <a:pt x="2747" y="4073"/>
                  <a:pt x="4438" y="2265"/>
                  <a:pt x="5029" y="1708"/>
                </a:cubicBezTo>
                <a:lnTo>
                  <a:pt x="5287" y="1467"/>
                </a:lnTo>
                <a:close/>
                <a:moveTo>
                  <a:pt x="5032" y="2131"/>
                </a:moveTo>
                <a:cubicBezTo>
                  <a:pt x="5096" y="2131"/>
                  <a:pt x="4825" y="2444"/>
                  <a:pt x="4085" y="3242"/>
                </a:cubicBezTo>
                <a:cubicBezTo>
                  <a:pt x="3469" y="3903"/>
                  <a:pt x="3113" y="4248"/>
                  <a:pt x="3053" y="4248"/>
                </a:cubicBezTo>
                <a:cubicBezTo>
                  <a:pt x="3051" y="4248"/>
                  <a:pt x="3050" y="4248"/>
                  <a:pt x="3048" y="4247"/>
                </a:cubicBezTo>
                <a:cubicBezTo>
                  <a:pt x="3011" y="4225"/>
                  <a:pt x="2988" y="4200"/>
                  <a:pt x="2995" y="4187"/>
                </a:cubicBezTo>
                <a:cubicBezTo>
                  <a:pt x="3058" y="4075"/>
                  <a:pt x="4880" y="2209"/>
                  <a:pt x="4981" y="2152"/>
                </a:cubicBezTo>
                <a:cubicBezTo>
                  <a:pt x="5005" y="2138"/>
                  <a:pt x="5022" y="2131"/>
                  <a:pt x="5032" y="2131"/>
                </a:cubicBezTo>
                <a:close/>
                <a:moveTo>
                  <a:pt x="5238" y="792"/>
                </a:moveTo>
                <a:cubicBezTo>
                  <a:pt x="5249" y="792"/>
                  <a:pt x="5255" y="797"/>
                  <a:pt x="5257" y="807"/>
                </a:cubicBezTo>
                <a:cubicBezTo>
                  <a:pt x="5263" y="825"/>
                  <a:pt x="5157" y="947"/>
                  <a:pt x="5019" y="1079"/>
                </a:cubicBezTo>
                <a:cubicBezTo>
                  <a:pt x="4692" y="1399"/>
                  <a:pt x="3308" y="2974"/>
                  <a:pt x="2782" y="3627"/>
                </a:cubicBezTo>
                <a:cubicBezTo>
                  <a:pt x="2496" y="3981"/>
                  <a:pt x="2306" y="4168"/>
                  <a:pt x="2194" y="4207"/>
                </a:cubicBezTo>
                <a:lnTo>
                  <a:pt x="2028" y="4263"/>
                </a:lnTo>
                <a:lnTo>
                  <a:pt x="2138" y="4142"/>
                </a:lnTo>
                <a:cubicBezTo>
                  <a:pt x="2198" y="4075"/>
                  <a:pt x="2806" y="3373"/>
                  <a:pt x="3491" y="2585"/>
                </a:cubicBezTo>
                <a:cubicBezTo>
                  <a:pt x="4475" y="1450"/>
                  <a:pt x="5119" y="792"/>
                  <a:pt x="5238" y="792"/>
                </a:cubicBezTo>
                <a:close/>
                <a:moveTo>
                  <a:pt x="4463" y="1261"/>
                </a:moveTo>
                <a:cubicBezTo>
                  <a:pt x="4480" y="1261"/>
                  <a:pt x="4485" y="1277"/>
                  <a:pt x="4479" y="1309"/>
                </a:cubicBezTo>
                <a:cubicBezTo>
                  <a:pt x="4470" y="1352"/>
                  <a:pt x="3901" y="2029"/>
                  <a:pt x="3218" y="2810"/>
                </a:cubicBezTo>
                <a:cubicBezTo>
                  <a:pt x="2230" y="3940"/>
                  <a:pt x="1938" y="4242"/>
                  <a:pt x="1802" y="4277"/>
                </a:cubicBezTo>
                <a:lnTo>
                  <a:pt x="1634" y="4322"/>
                </a:lnTo>
                <a:lnTo>
                  <a:pt x="1758" y="4184"/>
                </a:lnTo>
                <a:cubicBezTo>
                  <a:pt x="1826" y="4110"/>
                  <a:pt x="2408" y="3452"/>
                  <a:pt x="3050" y="2724"/>
                </a:cubicBezTo>
                <a:cubicBezTo>
                  <a:pt x="3961" y="1693"/>
                  <a:pt x="4374" y="1261"/>
                  <a:pt x="4463" y="1261"/>
                </a:cubicBezTo>
                <a:close/>
                <a:moveTo>
                  <a:pt x="3809" y="1318"/>
                </a:moveTo>
                <a:cubicBezTo>
                  <a:pt x="3861" y="1318"/>
                  <a:pt x="3909" y="1345"/>
                  <a:pt x="3887" y="1382"/>
                </a:cubicBezTo>
                <a:cubicBezTo>
                  <a:pt x="3765" y="1601"/>
                  <a:pt x="1373" y="4235"/>
                  <a:pt x="1216" y="4330"/>
                </a:cubicBezTo>
                <a:cubicBezTo>
                  <a:pt x="1193" y="4344"/>
                  <a:pt x="1176" y="4351"/>
                  <a:pt x="1166" y="4351"/>
                </a:cubicBezTo>
                <a:cubicBezTo>
                  <a:pt x="1106" y="4351"/>
                  <a:pt x="1324" y="4075"/>
                  <a:pt x="1881" y="3433"/>
                </a:cubicBezTo>
                <a:cubicBezTo>
                  <a:pt x="2230" y="3032"/>
                  <a:pt x="2541" y="2659"/>
                  <a:pt x="2575" y="2602"/>
                </a:cubicBezTo>
                <a:cubicBezTo>
                  <a:pt x="2630" y="2510"/>
                  <a:pt x="3578" y="1481"/>
                  <a:pt x="3733" y="1343"/>
                </a:cubicBezTo>
                <a:cubicBezTo>
                  <a:pt x="3753" y="1325"/>
                  <a:pt x="3782" y="1318"/>
                  <a:pt x="3809" y="1318"/>
                </a:cubicBezTo>
                <a:close/>
                <a:moveTo>
                  <a:pt x="4007" y="1411"/>
                </a:moveTo>
                <a:cubicBezTo>
                  <a:pt x="4009" y="1411"/>
                  <a:pt x="4012" y="1411"/>
                  <a:pt x="4014" y="1412"/>
                </a:cubicBezTo>
                <a:cubicBezTo>
                  <a:pt x="4045" y="1428"/>
                  <a:pt x="4054" y="1460"/>
                  <a:pt x="4038" y="1489"/>
                </a:cubicBezTo>
                <a:cubicBezTo>
                  <a:pt x="3958" y="1633"/>
                  <a:pt x="1727" y="4128"/>
                  <a:pt x="1576" y="4245"/>
                </a:cubicBezTo>
                <a:cubicBezTo>
                  <a:pt x="1481" y="4318"/>
                  <a:pt x="1424" y="4355"/>
                  <a:pt x="1405" y="4355"/>
                </a:cubicBezTo>
                <a:cubicBezTo>
                  <a:pt x="1354" y="4355"/>
                  <a:pt x="1557" y="4107"/>
                  <a:pt x="2011" y="3612"/>
                </a:cubicBezTo>
                <a:cubicBezTo>
                  <a:pt x="2358" y="3232"/>
                  <a:pt x="2846" y="2687"/>
                  <a:pt x="3091" y="2402"/>
                </a:cubicBezTo>
                <a:cubicBezTo>
                  <a:pt x="3341" y="2112"/>
                  <a:pt x="3635" y="1769"/>
                  <a:pt x="3752" y="1633"/>
                </a:cubicBezTo>
                <a:cubicBezTo>
                  <a:pt x="3861" y="1505"/>
                  <a:pt x="3970" y="1411"/>
                  <a:pt x="4007" y="1411"/>
                </a:cubicBezTo>
                <a:close/>
                <a:moveTo>
                  <a:pt x="1987" y="3149"/>
                </a:moveTo>
                <a:lnTo>
                  <a:pt x="1987" y="3149"/>
                </a:lnTo>
                <a:cubicBezTo>
                  <a:pt x="2013" y="3149"/>
                  <a:pt x="1838" y="3378"/>
                  <a:pt x="1504" y="3774"/>
                </a:cubicBezTo>
                <a:cubicBezTo>
                  <a:pt x="1228" y="4096"/>
                  <a:pt x="981" y="4365"/>
                  <a:pt x="949" y="4376"/>
                </a:cubicBezTo>
                <a:cubicBezTo>
                  <a:pt x="946" y="4376"/>
                  <a:pt x="944" y="4377"/>
                  <a:pt x="942" y="4377"/>
                </a:cubicBezTo>
                <a:cubicBezTo>
                  <a:pt x="920" y="4377"/>
                  <a:pt x="947" y="4323"/>
                  <a:pt x="1010" y="4249"/>
                </a:cubicBezTo>
                <a:cubicBezTo>
                  <a:pt x="1077" y="4170"/>
                  <a:pt x="1244" y="3966"/>
                  <a:pt x="1386" y="3794"/>
                </a:cubicBezTo>
                <a:cubicBezTo>
                  <a:pt x="1529" y="3620"/>
                  <a:pt x="1719" y="3402"/>
                  <a:pt x="1817" y="3304"/>
                </a:cubicBezTo>
                <a:cubicBezTo>
                  <a:pt x="1920" y="3199"/>
                  <a:pt x="1975" y="3149"/>
                  <a:pt x="1987" y="3149"/>
                </a:cubicBezTo>
                <a:close/>
                <a:moveTo>
                  <a:pt x="1355" y="3667"/>
                </a:moveTo>
                <a:cubicBezTo>
                  <a:pt x="1378" y="3667"/>
                  <a:pt x="1296" y="3794"/>
                  <a:pt x="1109" y="4028"/>
                </a:cubicBezTo>
                <a:cubicBezTo>
                  <a:pt x="962" y="4214"/>
                  <a:pt x="802" y="4372"/>
                  <a:pt x="754" y="4384"/>
                </a:cubicBezTo>
                <a:cubicBezTo>
                  <a:pt x="743" y="4386"/>
                  <a:pt x="735" y="4387"/>
                  <a:pt x="728" y="4387"/>
                </a:cubicBezTo>
                <a:cubicBezTo>
                  <a:pt x="693" y="4387"/>
                  <a:pt x="706" y="4357"/>
                  <a:pt x="770" y="4287"/>
                </a:cubicBezTo>
                <a:cubicBezTo>
                  <a:pt x="829" y="4223"/>
                  <a:pt x="984" y="4049"/>
                  <a:pt x="1117" y="3900"/>
                </a:cubicBezTo>
                <a:cubicBezTo>
                  <a:pt x="1259" y="3741"/>
                  <a:pt x="1338" y="3667"/>
                  <a:pt x="1355" y="3667"/>
                </a:cubicBezTo>
                <a:close/>
                <a:moveTo>
                  <a:pt x="822" y="4106"/>
                </a:moveTo>
                <a:cubicBezTo>
                  <a:pt x="823" y="4106"/>
                  <a:pt x="824" y="4107"/>
                  <a:pt x="824" y="4107"/>
                </a:cubicBezTo>
                <a:cubicBezTo>
                  <a:pt x="837" y="4114"/>
                  <a:pt x="790" y="4178"/>
                  <a:pt x="727" y="4249"/>
                </a:cubicBezTo>
                <a:cubicBezTo>
                  <a:pt x="648" y="4335"/>
                  <a:pt x="517" y="4421"/>
                  <a:pt x="480" y="4421"/>
                </a:cubicBezTo>
                <a:cubicBezTo>
                  <a:pt x="469" y="4421"/>
                  <a:pt x="467" y="4413"/>
                  <a:pt x="477" y="4396"/>
                </a:cubicBezTo>
                <a:cubicBezTo>
                  <a:pt x="509" y="4338"/>
                  <a:pt x="789" y="4106"/>
                  <a:pt x="822" y="4106"/>
                </a:cubicBezTo>
                <a:close/>
                <a:moveTo>
                  <a:pt x="5192" y="2221"/>
                </a:moveTo>
                <a:cubicBezTo>
                  <a:pt x="5268" y="2221"/>
                  <a:pt x="4994" y="2567"/>
                  <a:pt x="4244" y="3426"/>
                </a:cubicBezTo>
                <a:cubicBezTo>
                  <a:pt x="3729" y="4015"/>
                  <a:pt x="3268" y="4535"/>
                  <a:pt x="3222" y="4579"/>
                </a:cubicBezTo>
                <a:cubicBezTo>
                  <a:pt x="3195" y="4605"/>
                  <a:pt x="3171" y="4616"/>
                  <a:pt x="3152" y="4616"/>
                </a:cubicBezTo>
                <a:cubicBezTo>
                  <a:pt x="3080" y="4616"/>
                  <a:pt x="3075" y="4453"/>
                  <a:pt x="3175" y="4331"/>
                </a:cubicBezTo>
                <a:cubicBezTo>
                  <a:pt x="3408" y="4048"/>
                  <a:pt x="5069" y="2279"/>
                  <a:pt x="5137" y="2243"/>
                </a:cubicBezTo>
                <a:cubicBezTo>
                  <a:pt x="5162" y="2229"/>
                  <a:pt x="5181" y="2221"/>
                  <a:pt x="5192" y="2221"/>
                </a:cubicBezTo>
                <a:close/>
                <a:moveTo>
                  <a:pt x="5354" y="2388"/>
                </a:moveTo>
                <a:cubicBezTo>
                  <a:pt x="5356" y="2388"/>
                  <a:pt x="5358" y="2389"/>
                  <a:pt x="5360" y="2390"/>
                </a:cubicBezTo>
                <a:cubicBezTo>
                  <a:pt x="5443" y="2437"/>
                  <a:pt x="5423" y="2471"/>
                  <a:pt x="5104" y="2826"/>
                </a:cubicBezTo>
                <a:cubicBezTo>
                  <a:pt x="4914" y="3038"/>
                  <a:pt x="4539" y="3481"/>
                  <a:pt x="4270" y="3814"/>
                </a:cubicBezTo>
                <a:cubicBezTo>
                  <a:pt x="4000" y="4147"/>
                  <a:pt x="3662" y="4563"/>
                  <a:pt x="3512" y="4743"/>
                </a:cubicBezTo>
                <a:cubicBezTo>
                  <a:pt x="3355" y="4936"/>
                  <a:pt x="3261" y="5028"/>
                  <a:pt x="3212" y="5028"/>
                </a:cubicBezTo>
                <a:cubicBezTo>
                  <a:pt x="3175" y="5028"/>
                  <a:pt x="3162" y="4977"/>
                  <a:pt x="3165" y="4877"/>
                </a:cubicBezTo>
                <a:cubicBezTo>
                  <a:pt x="3171" y="4665"/>
                  <a:pt x="5176" y="2388"/>
                  <a:pt x="5354" y="2388"/>
                </a:cubicBezTo>
                <a:close/>
                <a:moveTo>
                  <a:pt x="5523" y="2500"/>
                </a:moveTo>
                <a:cubicBezTo>
                  <a:pt x="5577" y="2500"/>
                  <a:pt x="5629" y="2539"/>
                  <a:pt x="5605" y="2580"/>
                </a:cubicBezTo>
                <a:cubicBezTo>
                  <a:pt x="5592" y="2602"/>
                  <a:pt x="5208" y="3054"/>
                  <a:pt x="4756" y="3580"/>
                </a:cubicBezTo>
                <a:cubicBezTo>
                  <a:pt x="4305" y="4104"/>
                  <a:pt x="3792" y="4713"/>
                  <a:pt x="3623" y="4927"/>
                </a:cubicBezTo>
                <a:cubicBezTo>
                  <a:pt x="3440" y="5158"/>
                  <a:pt x="3297" y="5293"/>
                  <a:pt x="3254" y="5293"/>
                </a:cubicBezTo>
                <a:cubicBezTo>
                  <a:pt x="3229" y="5293"/>
                  <a:pt x="3240" y="5244"/>
                  <a:pt x="3301" y="5138"/>
                </a:cubicBezTo>
                <a:cubicBezTo>
                  <a:pt x="3443" y="4886"/>
                  <a:pt x="5356" y="2577"/>
                  <a:pt x="5475" y="2512"/>
                </a:cubicBezTo>
                <a:cubicBezTo>
                  <a:pt x="5490" y="2503"/>
                  <a:pt x="5506" y="2500"/>
                  <a:pt x="5523" y="2500"/>
                </a:cubicBezTo>
                <a:close/>
                <a:moveTo>
                  <a:pt x="4363" y="4165"/>
                </a:moveTo>
                <a:cubicBezTo>
                  <a:pt x="4379" y="4165"/>
                  <a:pt x="4372" y="4203"/>
                  <a:pt x="4351" y="4290"/>
                </a:cubicBezTo>
                <a:cubicBezTo>
                  <a:pt x="4327" y="4384"/>
                  <a:pt x="4114" y="4685"/>
                  <a:pt x="3845" y="5004"/>
                </a:cubicBezTo>
                <a:cubicBezTo>
                  <a:pt x="3558" y="5345"/>
                  <a:pt x="3373" y="5530"/>
                  <a:pt x="3327" y="5530"/>
                </a:cubicBezTo>
                <a:cubicBezTo>
                  <a:pt x="3301" y="5530"/>
                  <a:pt x="3321" y="5468"/>
                  <a:pt x="3395" y="5340"/>
                </a:cubicBezTo>
                <a:cubicBezTo>
                  <a:pt x="3496" y="5161"/>
                  <a:pt x="4126" y="4376"/>
                  <a:pt x="4295" y="4216"/>
                </a:cubicBezTo>
                <a:cubicBezTo>
                  <a:pt x="4330" y="4183"/>
                  <a:pt x="4352" y="4165"/>
                  <a:pt x="4363" y="4165"/>
                </a:cubicBezTo>
                <a:close/>
                <a:moveTo>
                  <a:pt x="4184" y="4750"/>
                </a:moveTo>
                <a:cubicBezTo>
                  <a:pt x="4226" y="4750"/>
                  <a:pt x="4147" y="4900"/>
                  <a:pt x="3950" y="5197"/>
                </a:cubicBezTo>
                <a:cubicBezTo>
                  <a:pt x="3792" y="5432"/>
                  <a:pt x="3610" y="5667"/>
                  <a:pt x="3539" y="5725"/>
                </a:cubicBezTo>
                <a:cubicBezTo>
                  <a:pt x="3484" y="5770"/>
                  <a:pt x="3453" y="5793"/>
                  <a:pt x="3437" y="5793"/>
                </a:cubicBezTo>
                <a:cubicBezTo>
                  <a:pt x="3420" y="5793"/>
                  <a:pt x="3422" y="5765"/>
                  <a:pt x="3429" y="5705"/>
                </a:cubicBezTo>
                <a:cubicBezTo>
                  <a:pt x="3444" y="5592"/>
                  <a:pt x="3927" y="4944"/>
                  <a:pt x="4105" y="4798"/>
                </a:cubicBezTo>
                <a:cubicBezTo>
                  <a:pt x="4144" y="4766"/>
                  <a:pt x="4171" y="4750"/>
                  <a:pt x="4184" y="4750"/>
                </a:cubicBezTo>
                <a:close/>
                <a:moveTo>
                  <a:pt x="3871" y="5493"/>
                </a:moveTo>
                <a:cubicBezTo>
                  <a:pt x="3874" y="5493"/>
                  <a:pt x="3876" y="5494"/>
                  <a:pt x="3879" y="5495"/>
                </a:cubicBezTo>
                <a:cubicBezTo>
                  <a:pt x="3904" y="5511"/>
                  <a:pt x="3872" y="5613"/>
                  <a:pt x="3810" y="5718"/>
                </a:cubicBezTo>
                <a:cubicBezTo>
                  <a:pt x="3698" y="5906"/>
                  <a:pt x="3573" y="6035"/>
                  <a:pt x="3518" y="6035"/>
                </a:cubicBezTo>
                <a:cubicBezTo>
                  <a:pt x="3501" y="6035"/>
                  <a:pt x="3490" y="6022"/>
                  <a:pt x="3490" y="5994"/>
                </a:cubicBezTo>
                <a:cubicBezTo>
                  <a:pt x="3486" y="5889"/>
                  <a:pt x="3793" y="5493"/>
                  <a:pt x="3871" y="5493"/>
                </a:cubicBezTo>
                <a:close/>
                <a:moveTo>
                  <a:pt x="3662" y="6038"/>
                </a:moveTo>
                <a:cubicBezTo>
                  <a:pt x="3668" y="6038"/>
                  <a:pt x="3670" y="6046"/>
                  <a:pt x="3669" y="6062"/>
                </a:cubicBezTo>
                <a:cubicBezTo>
                  <a:pt x="3662" y="6109"/>
                  <a:pt x="3629" y="6167"/>
                  <a:pt x="3591" y="6196"/>
                </a:cubicBezTo>
                <a:cubicBezTo>
                  <a:pt x="3583" y="6202"/>
                  <a:pt x="3577" y="6205"/>
                  <a:pt x="3572" y="6205"/>
                </a:cubicBezTo>
                <a:cubicBezTo>
                  <a:pt x="3559" y="6205"/>
                  <a:pt x="3569" y="6171"/>
                  <a:pt x="3603" y="6114"/>
                </a:cubicBezTo>
                <a:cubicBezTo>
                  <a:pt x="3630" y="6065"/>
                  <a:pt x="3652" y="6038"/>
                  <a:pt x="3662" y="6038"/>
                </a:cubicBezTo>
                <a:close/>
                <a:moveTo>
                  <a:pt x="5969" y="0"/>
                </a:moveTo>
                <a:cubicBezTo>
                  <a:pt x="5862" y="0"/>
                  <a:pt x="5612" y="145"/>
                  <a:pt x="5005" y="550"/>
                </a:cubicBezTo>
                <a:lnTo>
                  <a:pt x="4106" y="1148"/>
                </a:lnTo>
                <a:lnTo>
                  <a:pt x="3276" y="611"/>
                </a:lnTo>
                <a:cubicBezTo>
                  <a:pt x="2754" y="275"/>
                  <a:pt x="2470" y="100"/>
                  <a:pt x="2310" y="100"/>
                </a:cubicBezTo>
                <a:cubicBezTo>
                  <a:pt x="2132" y="100"/>
                  <a:pt x="2106" y="315"/>
                  <a:pt x="2075" y="765"/>
                </a:cubicBezTo>
                <a:cubicBezTo>
                  <a:pt x="2044" y="1226"/>
                  <a:pt x="2175" y="2338"/>
                  <a:pt x="2267" y="2391"/>
                </a:cubicBezTo>
                <a:cubicBezTo>
                  <a:pt x="2349" y="2438"/>
                  <a:pt x="2246" y="2536"/>
                  <a:pt x="1176" y="3413"/>
                </a:cubicBezTo>
                <a:cubicBezTo>
                  <a:pt x="593" y="3890"/>
                  <a:pt x="93" y="4323"/>
                  <a:pt x="65" y="4374"/>
                </a:cubicBezTo>
                <a:cubicBezTo>
                  <a:pt x="1" y="4485"/>
                  <a:pt x="41" y="4650"/>
                  <a:pt x="148" y="4710"/>
                </a:cubicBezTo>
                <a:cubicBezTo>
                  <a:pt x="167" y="4720"/>
                  <a:pt x="228" y="4725"/>
                  <a:pt x="322" y="4725"/>
                </a:cubicBezTo>
                <a:cubicBezTo>
                  <a:pt x="674" y="4725"/>
                  <a:pt x="1476" y="4658"/>
                  <a:pt x="2164" y="4563"/>
                </a:cubicBezTo>
                <a:lnTo>
                  <a:pt x="2754" y="4481"/>
                </a:lnTo>
                <a:lnTo>
                  <a:pt x="3016" y="5380"/>
                </a:lnTo>
                <a:cubicBezTo>
                  <a:pt x="3289" y="6313"/>
                  <a:pt x="3425" y="6614"/>
                  <a:pt x="3589" y="6614"/>
                </a:cubicBezTo>
                <a:cubicBezTo>
                  <a:pt x="3602" y="6614"/>
                  <a:pt x="3615" y="6612"/>
                  <a:pt x="3629" y="6609"/>
                </a:cubicBezTo>
                <a:cubicBezTo>
                  <a:pt x="3758" y="6574"/>
                  <a:pt x="3909" y="6246"/>
                  <a:pt x="4454" y="4816"/>
                </a:cubicBezTo>
                <a:lnTo>
                  <a:pt x="4756" y="4021"/>
                </a:lnTo>
                <a:lnTo>
                  <a:pt x="5842" y="3750"/>
                </a:lnTo>
                <a:cubicBezTo>
                  <a:pt x="6858" y="3500"/>
                  <a:pt x="7172" y="3359"/>
                  <a:pt x="7123" y="3184"/>
                </a:cubicBezTo>
                <a:cubicBezTo>
                  <a:pt x="7111" y="3141"/>
                  <a:pt x="6710" y="2863"/>
                  <a:pt x="6232" y="2564"/>
                </a:cubicBezTo>
                <a:cubicBezTo>
                  <a:pt x="5755" y="2264"/>
                  <a:pt x="5370" y="2003"/>
                  <a:pt x="5380" y="1987"/>
                </a:cubicBezTo>
                <a:cubicBezTo>
                  <a:pt x="5431" y="1896"/>
                  <a:pt x="6066" y="277"/>
                  <a:pt x="6086" y="182"/>
                </a:cubicBezTo>
                <a:cubicBezTo>
                  <a:pt x="6100" y="118"/>
                  <a:pt x="6066" y="43"/>
                  <a:pt x="6008" y="10"/>
                </a:cubicBezTo>
                <a:cubicBezTo>
                  <a:pt x="5997" y="4"/>
                  <a:pt x="5985" y="0"/>
                  <a:pt x="5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5"/>
          <p:cNvGrpSpPr/>
          <p:nvPr/>
        </p:nvGrpSpPr>
        <p:grpSpPr>
          <a:xfrm>
            <a:off x="145700" y="974788"/>
            <a:ext cx="529775" cy="370600"/>
            <a:chOff x="5923650" y="1975225"/>
            <a:chExt cx="529775" cy="370600"/>
          </a:xfrm>
        </p:grpSpPr>
        <p:sp>
          <p:nvSpPr>
            <p:cNvPr id="544" name="Google Shape;544;p5"/>
            <p:cNvSpPr/>
            <p:nvPr/>
          </p:nvSpPr>
          <p:spPr>
            <a:xfrm>
              <a:off x="5923650" y="1975225"/>
              <a:ext cx="529775" cy="370600"/>
            </a:xfrm>
            <a:custGeom>
              <a:avLst/>
              <a:gdLst/>
              <a:ahLst/>
              <a:cxnLst/>
              <a:rect l="l" t="t" r="r" b="b"/>
              <a:pathLst>
                <a:path w="21191" h="14824" extrusionOk="0">
                  <a:moveTo>
                    <a:pt x="1092" y="8465"/>
                  </a:moveTo>
                  <a:cubicBezTo>
                    <a:pt x="1112" y="8465"/>
                    <a:pt x="1125" y="8478"/>
                    <a:pt x="1125" y="8507"/>
                  </a:cubicBezTo>
                  <a:cubicBezTo>
                    <a:pt x="1123" y="8565"/>
                    <a:pt x="641" y="9322"/>
                    <a:pt x="601" y="9322"/>
                  </a:cubicBezTo>
                  <a:cubicBezTo>
                    <a:pt x="527" y="9322"/>
                    <a:pt x="678" y="8898"/>
                    <a:pt x="828" y="8690"/>
                  </a:cubicBezTo>
                  <a:cubicBezTo>
                    <a:pt x="923" y="8557"/>
                    <a:pt x="1037" y="8465"/>
                    <a:pt x="1092" y="8465"/>
                  </a:cubicBezTo>
                  <a:close/>
                  <a:moveTo>
                    <a:pt x="8284" y="408"/>
                  </a:moveTo>
                  <a:cubicBezTo>
                    <a:pt x="8488" y="408"/>
                    <a:pt x="8686" y="466"/>
                    <a:pt x="8910" y="581"/>
                  </a:cubicBezTo>
                  <a:cubicBezTo>
                    <a:pt x="9188" y="725"/>
                    <a:pt x="9191" y="801"/>
                    <a:pt x="8948" y="1366"/>
                  </a:cubicBezTo>
                  <a:cubicBezTo>
                    <a:pt x="8843" y="1604"/>
                    <a:pt x="8767" y="1835"/>
                    <a:pt x="8780" y="1874"/>
                  </a:cubicBezTo>
                  <a:cubicBezTo>
                    <a:pt x="8781" y="1877"/>
                    <a:pt x="8783" y="1878"/>
                    <a:pt x="8785" y="1878"/>
                  </a:cubicBezTo>
                  <a:cubicBezTo>
                    <a:pt x="8809" y="1878"/>
                    <a:pt x="8911" y="1673"/>
                    <a:pt x="9022" y="1395"/>
                  </a:cubicBezTo>
                  <a:cubicBezTo>
                    <a:pt x="9143" y="1094"/>
                    <a:pt x="9255" y="848"/>
                    <a:pt x="9268" y="848"/>
                  </a:cubicBezTo>
                  <a:cubicBezTo>
                    <a:pt x="9283" y="848"/>
                    <a:pt x="9354" y="938"/>
                    <a:pt x="9418" y="1038"/>
                  </a:cubicBezTo>
                  <a:cubicBezTo>
                    <a:pt x="9536" y="1216"/>
                    <a:pt x="9529" y="1253"/>
                    <a:pt x="9291" y="1770"/>
                  </a:cubicBezTo>
                  <a:cubicBezTo>
                    <a:pt x="9153" y="2071"/>
                    <a:pt x="9057" y="2330"/>
                    <a:pt x="9080" y="2351"/>
                  </a:cubicBezTo>
                  <a:cubicBezTo>
                    <a:pt x="9081" y="2352"/>
                    <a:pt x="9082" y="2353"/>
                    <a:pt x="9083" y="2353"/>
                  </a:cubicBezTo>
                  <a:cubicBezTo>
                    <a:pt x="9112" y="2353"/>
                    <a:pt x="9229" y="2126"/>
                    <a:pt x="9354" y="1831"/>
                  </a:cubicBezTo>
                  <a:lnTo>
                    <a:pt x="9589" y="1274"/>
                  </a:lnTo>
                  <a:lnTo>
                    <a:pt x="9763" y="1631"/>
                  </a:lnTo>
                  <a:cubicBezTo>
                    <a:pt x="9872" y="1855"/>
                    <a:pt x="9918" y="2058"/>
                    <a:pt x="9889" y="2175"/>
                  </a:cubicBezTo>
                  <a:cubicBezTo>
                    <a:pt x="9845" y="2342"/>
                    <a:pt x="9417" y="3122"/>
                    <a:pt x="9001" y="3793"/>
                  </a:cubicBezTo>
                  <a:cubicBezTo>
                    <a:pt x="8901" y="3955"/>
                    <a:pt x="8841" y="4084"/>
                    <a:pt x="8866" y="4084"/>
                  </a:cubicBezTo>
                  <a:cubicBezTo>
                    <a:pt x="8927" y="4084"/>
                    <a:pt x="9267" y="3539"/>
                    <a:pt x="9656" y="2814"/>
                  </a:cubicBezTo>
                  <a:cubicBezTo>
                    <a:pt x="9854" y="2447"/>
                    <a:pt x="9934" y="2307"/>
                    <a:pt x="9980" y="2307"/>
                  </a:cubicBezTo>
                  <a:cubicBezTo>
                    <a:pt x="10004" y="2307"/>
                    <a:pt x="10019" y="2346"/>
                    <a:pt x="10036" y="2413"/>
                  </a:cubicBezTo>
                  <a:cubicBezTo>
                    <a:pt x="10089" y="2625"/>
                    <a:pt x="9795" y="3238"/>
                    <a:pt x="9278" y="3993"/>
                  </a:cubicBezTo>
                  <a:cubicBezTo>
                    <a:pt x="9151" y="4178"/>
                    <a:pt x="9068" y="4341"/>
                    <a:pt x="9088" y="4363"/>
                  </a:cubicBezTo>
                  <a:cubicBezTo>
                    <a:pt x="9089" y="4363"/>
                    <a:pt x="9090" y="4364"/>
                    <a:pt x="9091" y="4364"/>
                  </a:cubicBezTo>
                  <a:cubicBezTo>
                    <a:pt x="9147" y="4364"/>
                    <a:pt x="9714" y="3482"/>
                    <a:pt x="9958" y="3007"/>
                  </a:cubicBezTo>
                  <a:lnTo>
                    <a:pt x="10099" y="2738"/>
                  </a:lnTo>
                  <a:lnTo>
                    <a:pt x="10172" y="2984"/>
                  </a:lnTo>
                  <a:cubicBezTo>
                    <a:pt x="10241" y="3212"/>
                    <a:pt x="10210" y="3275"/>
                    <a:pt x="9751" y="3869"/>
                  </a:cubicBezTo>
                  <a:cubicBezTo>
                    <a:pt x="9202" y="4578"/>
                    <a:pt x="9116" y="4702"/>
                    <a:pt x="9176" y="4702"/>
                  </a:cubicBezTo>
                  <a:cubicBezTo>
                    <a:pt x="9198" y="4702"/>
                    <a:pt x="9438" y="4404"/>
                    <a:pt x="9711" y="4043"/>
                  </a:cubicBezTo>
                  <a:cubicBezTo>
                    <a:pt x="9972" y="3698"/>
                    <a:pt x="10191" y="3463"/>
                    <a:pt x="10249" y="3463"/>
                  </a:cubicBezTo>
                  <a:cubicBezTo>
                    <a:pt x="10254" y="3463"/>
                    <a:pt x="10258" y="3465"/>
                    <a:pt x="10261" y="3469"/>
                  </a:cubicBezTo>
                  <a:cubicBezTo>
                    <a:pt x="10354" y="3619"/>
                    <a:pt x="10237" y="3901"/>
                    <a:pt x="9909" y="4317"/>
                  </a:cubicBezTo>
                  <a:cubicBezTo>
                    <a:pt x="9731" y="4542"/>
                    <a:pt x="9609" y="4733"/>
                    <a:pt x="9631" y="4752"/>
                  </a:cubicBezTo>
                  <a:cubicBezTo>
                    <a:pt x="9632" y="4753"/>
                    <a:pt x="9633" y="4753"/>
                    <a:pt x="9635" y="4753"/>
                  </a:cubicBezTo>
                  <a:cubicBezTo>
                    <a:pt x="9668" y="4753"/>
                    <a:pt x="9810" y="4595"/>
                    <a:pt x="9958" y="4389"/>
                  </a:cubicBezTo>
                  <a:cubicBezTo>
                    <a:pt x="10116" y="4172"/>
                    <a:pt x="10215" y="4070"/>
                    <a:pt x="10273" y="4070"/>
                  </a:cubicBezTo>
                  <a:cubicBezTo>
                    <a:pt x="10289" y="4070"/>
                    <a:pt x="10302" y="4078"/>
                    <a:pt x="10311" y="4094"/>
                  </a:cubicBezTo>
                  <a:cubicBezTo>
                    <a:pt x="10378" y="4198"/>
                    <a:pt x="10373" y="4209"/>
                    <a:pt x="10072" y="4663"/>
                  </a:cubicBezTo>
                  <a:cubicBezTo>
                    <a:pt x="9852" y="4996"/>
                    <a:pt x="9757" y="5160"/>
                    <a:pt x="9777" y="5160"/>
                  </a:cubicBezTo>
                  <a:cubicBezTo>
                    <a:pt x="9799" y="5160"/>
                    <a:pt x="9955" y="4970"/>
                    <a:pt x="10234" y="4595"/>
                  </a:cubicBezTo>
                  <a:cubicBezTo>
                    <a:pt x="10417" y="4349"/>
                    <a:pt x="10662" y="3981"/>
                    <a:pt x="10769" y="3794"/>
                  </a:cubicBezTo>
                  <a:cubicBezTo>
                    <a:pt x="10956" y="3463"/>
                    <a:pt x="11357" y="3162"/>
                    <a:pt x="11611" y="3162"/>
                  </a:cubicBezTo>
                  <a:cubicBezTo>
                    <a:pt x="11682" y="3162"/>
                    <a:pt x="11792" y="3206"/>
                    <a:pt x="11869" y="3262"/>
                  </a:cubicBezTo>
                  <a:cubicBezTo>
                    <a:pt x="11996" y="3356"/>
                    <a:pt x="11990" y="3401"/>
                    <a:pt x="11769" y="3971"/>
                  </a:cubicBezTo>
                  <a:cubicBezTo>
                    <a:pt x="11641" y="4302"/>
                    <a:pt x="11547" y="4591"/>
                    <a:pt x="11562" y="4606"/>
                  </a:cubicBezTo>
                  <a:cubicBezTo>
                    <a:pt x="11562" y="4607"/>
                    <a:pt x="11563" y="4607"/>
                    <a:pt x="11564" y="4607"/>
                  </a:cubicBezTo>
                  <a:cubicBezTo>
                    <a:pt x="11584" y="4607"/>
                    <a:pt x="11673" y="4422"/>
                    <a:pt x="11768" y="4187"/>
                  </a:cubicBezTo>
                  <a:cubicBezTo>
                    <a:pt x="11980" y="3655"/>
                    <a:pt x="12048" y="3503"/>
                    <a:pt x="12116" y="3503"/>
                  </a:cubicBezTo>
                  <a:cubicBezTo>
                    <a:pt x="12137" y="3503"/>
                    <a:pt x="12157" y="3517"/>
                    <a:pt x="12182" y="3539"/>
                  </a:cubicBezTo>
                  <a:cubicBezTo>
                    <a:pt x="12260" y="3607"/>
                    <a:pt x="12220" y="3801"/>
                    <a:pt x="11990" y="4471"/>
                  </a:cubicBezTo>
                  <a:cubicBezTo>
                    <a:pt x="11828" y="4940"/>
                    <a:pt x="11724" y="5319"/>
                    <a:pt x="11758" y="5319"/>
                  </a:cubicBezTo>
                  <a:cubicBezTo>
                    <a:pt x="11792" y="5319"/>
                    <a:pt x="11917" y="4999"/>
                    <a:pt x="12036" y="4606"/>
                  </a:cubicBezTo>
                  <a:cubicBezTo>
                    <a:pt x="12155" y="4214"/>
                    <a:pt x="12277" y="3866"/>
                    <a:pt x="12305" y="3833"/>
                  </a:cubicBezTo>
                  <a:cubicBezTo>
                    <a:pt x="12310" y="3827"/>
                    <a:pt x="12316" y="3825"/>
                    <a:pt x="12324" y="3825"/>
                  </a:cubicBezTo>
                  <a:cubicBezTo>
                    <a:pt x="12363" y="3825"/>
                    <a:pt x="12437" y="3890"/>
                    <a:pt x="12498" y="3985"/>
                  </a:cubicBezTo>
                  <a:cubicBezTo>
                    <a:pt x="12637" y="4202"/>
                    <a:pt x="12637" y="4202"/>
                    <a:pt x="12190" y="5474"/>
                  </a:cubicBezTo>
                  <a:cubicBezTo>
                    <a:pt x="11686" y="6914"/>
                    <a:pt x="11535" y="7373"/>
                    <a:pt x="11578" y="7373"/>
                  </a:cubicBezTo>
                  <a:cubicBezTo>
                    <a:pt x="11582" y="7373"/>
                    <a:pt x="11588" y="7369"/>
                    <a:pt x="11595" y="7361"/>
                  </a:cubicBezTo>
                  <a:cubicBezTo>
                    <a:pt x="11634" y="7319"/>
                    <a:pt x="11864" y="6699"/>
                    <a:pt x="12109" y="5975"/>
                  </a:cubicBezTo>
                  <a:cubicBezTo>
                    <a:pt x="12353" y="5252"/>
                    <a:pt x="12586" y="4599"/>
                    <a:pt x="12628" y="4519"/>
                  </a:cubicBezTo>
                  <a:cubicBezTo>
                    <a:pt x="12664" y="4451"/>
                    <a:pt x="12686" y="4418"/>
                    <a:pt x="12707" y="4418"/>
                  </a:cubicBezTo>
                  <a:cubicBezTo>
                    <a:pt x="12727" y="4418"/>
                    <a:pt x="12747" y="4445"/>
                    <a:pt x="12779" y="4500"/>
                  </a:cubicBezTo>
                  <a:cubicBezTo>
                    <a:pt x="12819" y="4571"/>
                    <a:pt x="12914" y="4627"/>
                    <a:pt x="12991" y="4627"/>
                  </a:cubicBezTo>
                  <a:cubicBezTo>
                    <a:pt x="13105" y="4627"/>
                    <a:pt x="13140" y="4536"/>
                    <a:pt x="13181" y="4104"/>
                  </a:cubicBezTo>
                  <a:cubicBezTo>
                    <a:pt x="13315" y="2773"/>
                    <a:pt x="13851" y="1621"/>
                    <a:pt x="14585" y="1090"/>
                  </a:cubicBezTo>
                  <a:cubicBezTo>
                    <a:pt x="14920" y="849"/>
                    <a:pt x="15263" y="724"/>
                    <a:pt x="15579" y="724"/>
                  </a:cubicBezTo>
                  <a:cubicBezTo>
                    <a:pt x="15642" y="724"/>
                    <a:pt x="15703" y="729"/>
                    <a:pt x="15763" y="739"/>
                  </a:cubicBezTo>
                  <a:cubicBezTo>
                    <a:pt x="16095" y="792"/>
                    <a:pt x="16665" y="1128"/>
                    <a:pt x="16735" y="1308"/>
                  </a:cubicBezTo>
                  <a:cubicBezTo>
                    <a:pt x="16760" y="1376"/>
                    <a:pt x="16618" y="1656"/>
                    <a:pt x="16390" y="1978"/>
                  </a:cubicBezTo>
                  <a:cubicBezTo>
                    <a:pt x="16175" y="2286"/>
                    <a:pt x="16001" y="2560"/>
                    <a:pt x="16001" y="2595"/>
                  </a:cubicBezTo>
                  <a:cubicBezTo>
                    <a:pt x="16001" y="2597"/>
                    <a:pt x="16002" y="2598"/>
                    <a:pt x="16004" y="2598"/>
                  </a:cubicBezTo>
                  <a:cubicBezTo>
                    <a:pt x="16026" y="2598"/>
                    <a:pt x="16191" y="2394"/>
                    <a:pt x="16386" y="2123"/>
                  </a:cubicBezTo>
                  <a:cubicBezTo>
                    <a:pt x="16596" y="1830"/>
                    <a:pt x="16808" y="1576"/>
                    <a:pt x="16849" y="1561"/>
                  </a:cubicBezTo>
                  <a:cubicBezTo>
                    <a:pt x="16864" y="1556"/>
                    <a:pt x="16877" y="1554"/>
                    <a:pt x="16887" y="1554"/>
                  </a:cubicBezTo>
                  <a:cubicBezTo>
                    <a:pt x="17001" y="1554"/>
                    <a:pt x="16853" y="1852"/>
                    <a:pt x="16386" y="2572"/>
                  </a:cubicBezTo>
                  <a:cubicBezTo>
                    <a:pt x="16099" y="3014"/>
                    <a:pt x="15887" y="3367"/>
                    <a:pt x="15911" y="3367"/>
                  </a:cubicBezTo>
                  <a:cubicBezTo>
                    <a:pt x="15911" y="3367"/>
                    <a:pt x="15912" y="3367"/>
                    <a:pt x="15913" y="3366"/>
                  </a:cubicBezTo>
                  <a:cubicBezTo>
                    <a:pt x="15949" y="3344"/>
                    <a:pt x="16199" y="2993"/>
                    <a:pt x="16471" y="2577"/>
                  </a:cubicBezTo>
                  <a:cubicBezTo>
                    <a:pt x="16765" y="2129"/>
                    <a:pt x="16899" y="1951"/>
                    <a:pt x="16956" y="1951"/>
                  </a:cubicBezTo>
                  <a:cubicBezTo>
                    <a:pt x="16975" y="1951"/>
                    <a:pt x="16986" y="1969"/>
                    <a:pt x="16991" y="2004"/>
                  </a:cubicBezTo>
                  <a:cubicBezTo>
                    <a:pt x="17019" y="2199"/>
                    <a:pt x="16768" y="2659"/>
                    <a:pt x="16179" y="3475"/>
                  </a:cubicBezTo>
                  <a:cubicBezTo>
                    <a:pt x="15989" y="3739"/>
                    <a:pt x="15904" y="3866"/>
                    <a:pt x="15919" y="3866"/>
                  </a:cubicBezTo>
                  <a:cubicBezTo>
                    <a:pt x="15928" y="3866"/>
                    <a:pt x="15969" y="3824"/>
                    <a:pt x="16043" y="3743"/>
                  </a:cubicBezTo>
                  <a:cubicBezTo>
                    <a:pt x="16198" y="3574"/>
                    <a:pt x="16484" y="3182"/>
                    <a:pt x="16683" y="2865"/>
                  </a:cubicBezTo>
                  <a:cubicBezTo>
                    <a:pt x="16897" y="2525"/>
                    <a:pt x="16983" y="2389"/>
                    <a:pt x="17022" y="2389"/>
                  </a:cubicBezTo>
                  <a:cubicBezTo>
                    <a:pt x="17048" y="2389"/>
                    <a:pt x="17055" y="2447"/>
                    <a:pt x="17064" y="2545"/>
                  </a:cubicBezTo>
                  <a:cubicBezTo>
                    <a:pt x="17084" y="2755"/>
                    <a:pt x="16999" y="2912"/>
                    <a:pt x="16524" y="3528"/>
                  </a:cubicBezTo>
                  <a:cubicBezTo>
                    <a:pt x="15866" y="4386"/>
                    <a:pt x="15695" y="4609"/>
                    <a:pt x="15722" y="4609"/>
                  </a:cubicBezTo>
                  <a:cubicBezTo>
                    <a:pt x="15730" y="4609"/>
                    <a:pt x="15756" y="4589"/>
                    <a:pt x="15793" y="4559"/>
                  </a:cubicBezTo>
                  <a:cubicBezTo>
                    <a:pt x="15864" y="4500"/>
                    <a:pt x="16174" y="4124"/>
                    <a:pt x="16475" y="3731"/>
                  </a:cubicBezTo>
                  <a:cubicBezTo>
                    <a:pt x="16776" y="3340"/>
                    <a:pt x="17039" y="3012"/>
                    <a:pt x="17056" y="3012"/>
                  </a:cubicBezTo>
                  <a:lnTo>
                    <a:pt x="17056" y="3012"/>
                  </a:lnTo>
                  <a:cubicBezTo>
                    <a:pt x="17125" y="3012"/>
                    <a:pt x="16980" y="3596"/>
                    <a:pt x="16866" y="3782"/>
                  </a:cubicBezTo>
                  <a:cubicBezTo>
                    <a:pt x="16802" y="3888"/>
                    <a:pt x="16542" y="4210"/>
                    <a:pt x="16290" y="4494"/>
                  </a:cubicBezTo>
                  <a:cubicBezTo>
                    <a:pt x="16040" y="4780"/>
                    <a:pt x="15864" y="5014"/>
                    <a:pt x="15901" y="5014"/>
                  </a:cubicBezTo>
                  <a:cubicBezTo>
                    <a:pt x="15940" y="5014"/>
                    <a:pt x="16170" y="4774"/>
                    <a:pt x="16421" y="4473"/>
                  </a:cubicBezTo>
                  <a:cubicBezTo>
                    <a:pt x="16663" y="4183"/>
                    <a:pt x="16871" y="3965"/>
                    <a:pt x="16900" y="3965"/>
                  </a:cubicBezTo>
                  <a:cubicBezTo>
                    <a:pt x="16901" y="3965"/>
                    <a:pt x="16902" y="3965"/>
                    <a:pt x="16903" y="3965"/>
                  </a:cubicBezTo>
                  <a:cubicBezTo>
                    <a:pt x="16981" y="4044"/>
                    <a:pt x="16580" y="4774"/>
                    <a:pt x="16286" y="5091"/>
                  </a:cubicBezTo>
                  <a:cubicBezTo>
                    <a:pt x="16133" y="5255"/>
                    <a:pt x="16055" y="5339"/>
                    <a:pt x="16061" y="5339"/>
                  </a:cubicBezTo>
                  <a:cubicBezTo>
                    <a:pt x="16067" y="5339"/>
                    <a:pt x="16166" y="5246"/>
                    <a:pt x="16368" y="5055"/>
                  </a:cubicBezTo>
                  <a:cubicBezTo>
                    <a:pt x="16559" y="4876"/>
                    <a:pt x="16718" y="4756"/>
                    <a:pt x="16761" y="4756"/>
                  </a:cubicBezTo>
                  <a:cubicBezTo>
                    <a:pt x="16768" y="4756"/>
                    <a:pt x="16772" y="4759"/>
                    <a:pt x="16772" y="4766"/>
                  </a:cubicBezTo>
                  <a:cubicBezTo>
                    <a:pt x="16772" y="4814"/>
                    <a:pt x="16841" y="4859"/>
                    <a:pt x="16919" y="4859"/>
                  </a:cubicBezTo>
                  <a:cubicBezTo>
                    <a:pt x="17016" y="4859"/>
                    <a:pt x="17094" y="4774"/>
                    <a:pt x="17151" y="4605"/>
                  </a:cubicBezTo>
                  <a:cubicBezTo>
                    <a:pt x="17241" y="4338"/>
                    <a:pt x="17534" y="4019"/>
                    <a:pt x="17828" y="3868"/>
                  </a:cubicBezTo>
                  <a:cubicBezTo>
                    <a:pt x="17937" y="3811"/>
                    <a:pt x="18053" y="3785"/>
                    <a:pt x="18168" y="3785"/>
                  </a:cubicBezTo>
                  <a:cubicBezTo>
                    <a:pt x="18630" y="3785"/>
                    <a:pt x="19084" y="4204"/>
                    <a:pt x="19084" y="4734"/>
                  </a:cubicBezTo>
                  <a:cubicBezTo>
                    <a:pt x="19084" y="5115"/>
                    <a:pt x="18990" y="5320"/>
                    <a:pt x="18587" y="5813"/>
                  </a:cubicBezTo>
                  <a:cubicBezTo>
                    <a:pt x="18173" y="6322"/>
                    <a:pt x="18134" y="6531"/>
                    <a:pt x="18444" y="6597"/>
                  </a:cubicBezTo>
                  <a:cubicBezTo>
                    <a:pt x="19423" y="6810"/>
                    <a:pt x="19704" y="6961"/>
                    <a:pt x="20095" y="7500"/>
                  </a:cubicBezTo>
                  <a:cubicBezTo>
                    <a:pt x="20353" y="7853"/>
                    <a:pt x="20382" y="8200"/>
                    <a:pt x="20193" y="8601"/>
                  </a:cubicBezTo>
                  <a:cubicBezTo>
                    <a:pt x="20086" y="8828"/>
                    <a:pt x="19727" y="9166"/>
                    <a:pt x="19611" y="9166"/>
                  </a:cubicBezTo>
                  <a:cubicBezTo>
                    <a:pt x="19600" y="9166"/>
                    <a:pt x="19591" y="9163"/>
                    <a:pt x="19585" y="9156"/>
                  </a:cubicBezTo>
                  <a:cubicBezTo>
                    <a:pt x="19568" y="9139"/>
                    <a:pt x="19691" y="8937"/>
                    <a:pt x="19857" y="8704"/>
                  </a:cubicBezTo>
                  <a:cubicBezTo>
                    <a:pt x="20021" y="8474"/>
                    <a:pt x="20159" y="8251"/>
                    <a:pt x="20160" y="8211"/>
                  </a:cubicBezTo>
                  <a:cubicBezTo>
                    <a:pt x="20160" y="8208"/>
                    <a:pt x="20159" y="8206"/>
                    <a:pt x="20157" y="8206"/>
                  </a:cubicBezTo>
                  <a:cubicBezTo>
                    <a:pt x="20133" y="8206"/>
                    <a:pt x="19960" y="8421"/>
                    <a:pt x="19744" y="8719"/>
                  </a:cubicBezTo>
                  <a:cubicBezTo>
                    <a:pt x="19388" y="9213"/>
                    <a:pt x="19276" y="9314"/>
                    <a:pt x="19009" y="9384"/>
                  </a:cubicBezTo>
                  <a:cubicBezTo>
                    <a:pt x="18910" y="9409"/>
                    <a:pt x="18838" y="9430"/>
                    <a:pt x="18799" y="9430"/>
                  </a:cubicBezTo>
                  <a:cubicBezTo>
                    <a:pt x="18699" y="9430"/>
                    <a:pt x="18819" y="9295"/>
                    <a:pt x="19269" y="8763"/>
                  </a:cubicBezTo>
                  <a:cubicBezTo>
                    <a:pt x="19478" y="8517"/>
                    <a:pt x="19632" y="8302"/>
                    <a:pt x="19613" y="8282"/>
                  </a:cubicBezTo>
                  <a:cubicBezTo>
                    <a:pt x="19612" y="8281"/>
                    <a:pt x="19611" y="8281"/>
                    <a:pt x="19610" y="8281"/>
                  </a:cubicBezTo>
                  <a:cubicBezTo>
                    <a:pt x="19576" y="8281"/>
                    <a:pt x="19348" y="8534"/>
                    <a:pt x="19082" y="8860"/>
                  </a:cubicBezTo>
                  <a:cubicBezTo>
                    <a:pt x="18676" y="9361"/>
                    <a:pt x="18546" y="9473"/>
                    <a:pt x="18366" y="9477"/>
                  </a:cubicBezTo>
                  <a:cubicBezTo>
                    <a:pt x="18355" y="9477"/>
                    <a:pt x="18344" y="9478"/>
                    <a:pt x="18334" y="9478"/>
                  </a:cubicBezTo>
                  <a:cubicBezTo>
                    <a:pt x="18151" y="9478"/>
                    <a:pt x="18181" y="9441"/>
                    <a:pt x="18661" y="8884"/>
                  </a:cubicBezTo>
                  <a:lnTo>
                    <a:pt x="19177" y="8287"/>
                  </a:lnTo>
                  <a:lnTo>
                    <a:pt x="18596" y="8884"/>
                  </a:lnTo>
                  <a:cubicBezTo>
                    <a:pt x="18145" y="9346"/>
                    <a:pt x="17967" y="9480"/>
                    <a:pt x="17801" y="9480"/>
                  </a:cubicBezTo>
                  <a:lnTo>
                    <a:pt x="17579" y="9480"/>
                  </a:lnTo>
                  <a:lnTo>
                    <a:pt x="17579" y="9476"/>
                  </a:lnTo>
                  <a:lnTo>
                    <a:pt x="17919" y="9112"/>
                  </a:lnTo>
                  <a:cubicBezTo>
                    <a:pt x="18386" y="8615"/>
                    <a:pt x="18613" y="8357"/>
                    <a:pt x="18589" y="8357"/>
                  </a:cubicBezTo>
                  <a:lnTo>
                    <a:pt x="18589" y="8357"/>
                  </a:lnTo>
                  <a:cubicBezTo>
                    <a:pt x="18572" y="8357"/>
                    <a:pt x="18414" y="8502"/>
                    <a:pt x="18111" y="8798"/>
                  </a:cubicBezTo>
                  <a:cubicBezTo>
                    <a:pt x="17686" y="9213"/>
                    <a:pt x="17296" y="9551"/>
                    <a:pt x="17240" y="9551"/>
                  </a:cubicBezTo>
                  <a:cubicBezTo>
                    <a:pt x="17024" y="9551"/>
                    <a:pt x="17066" y="9790"/>
                    <a:pt x="17337" y="10106"/>
                  </a:cubicBezTo>
                  <a:cubicBezTo>
                    <a:pt x="17928" y="10800"/>
                    <a:pt x="18107" y="11570"/>
                    <a:pt x="17796" y="12093"/>
                  </a:cubicBezTo>
                  <a:cubicBezTo>
                    <a:pt x="17627" y="12379"/>
                    <a:pt x="17125" y="12762"/>
                    <a:pt x="16840" y="12822"/>
                  </a:cubicBezTo>
                  <a:cubicBezTo>
                    <a:pt x="16735" y="12843"/>
                    <a:pt x="16551" y="12883"/>
                    <a:pt x="16436" y="12909"/>
                  </a:cubicBezTo>
                  <a:cubicBezTo>
                    <a:pt x="16391" y="12919"/>
                    <a:pt x="16349" y="12923"/>
                    <a:pt x="16314" y="12923"/>
                  </a:cubicBezTo>
                  <a:cubicBezTo>
                    <a:pt x="16260" y="12923"/>
                    <a:pt x="16223" y="12911"/>
                    <a:pt x="16223" y="12889"/>
                  </a:cubicBezTo>
                  <a:cubicBezTo>
                    <a:pt x="16223" y="12854"/>
                    <a:pt x="16542" y="12446"/>
                    <a:pt x="16924" y="11991"/>
                  </a:cubicBezTo>
                  <a:cubicBezTo>
                    <a:pt x="17306" y="11537"/>
                    <a:pt x="17609" y="11144"/>
                    <a:pt x="17591" y="11125"/>
                  </a:cubicBezTo>
                  <a:cubicBezTo>
                    <a:pt x="17591" y="11124"/>
                    <a:pt x="17590" y="11124"/>
                    <a:pt x="17589" y="11124"/>
                  </a:cubicBezTo>
                  <a:cubicBezTo>
                    <a:pt x="17555" y="11124"/>
                    <a:pt x="17207" y="11517"/>
                    <a:pt x="16800" y="12014"/>
                  </a:cubicBezTo>
                  <a:cubicBezTo>
                    <a:pt x="16222" y="12723"/>
                    <a:pt x="16003" y="12939"/>
                    <a:pt x="15864" y="12939"/>
                  </a:cubicBezTo>
                  <a:cubicBezTo>
                    <a:pt x="15763" y="12939"/>
                    <a:pt x="15683" y="12919"/>
                    <a:pt x="15683" y="12894"/>
                  </a:cubicBezTo>
                  <a:cubicBezTo>
                    <a:pt x="15683" y="12834"/>
                    <a:pt x="16043" y="12368"/>
                    <a:pt x="16709" y="11569"/>
                  </a:cubicBezTo>
                  <a:cubicBezTo>
                    <a:pt x="17003" y="11214"/>
                    <a:pt x="17225" y="10911"/>
                    <a:pt x="17205" y="10889"/>
                  </a:cubicBezTo>
                  <a:cubicBezTo>
                    <a:pt x="17204" y="10889"/>
                    <a:pt x="17204" y="10889"/>
                    <a:pt x="17203" y="10889"/>
                  </a:cubicBezTo>
                  <a:cubicBezTo>
                    <a:pt x="17168" y="10889"/>
                    <a:pt x="16801" y="11314"/>
                    <a:pt x="16369" y="11856"/>
                  </a:cubicBezTo>
                  <a:cubicBezTo>
                    <a:pt x="15884" y="12463"/>
                    <a:pt x="15516" y="12861"/>
                    <a:pt x="15436" y="12861"/>
                  </a:cubicBezTo>
                  <a:cubicBezTo>
                    <a:pt x="15254" y="12861"/>
                    <a:pt x="15260" y="12799"/>
                    <a:pt x="15480" y="12474"/>
                  </a:cubicBezTo>
                  <a:cubicBezTo>
                    <a:pt x="15822" y="11964"/>
                    <a:pt x="15929" y="11791"/>
                    <a:pt x="15891" y="11791"/>
                  </a:cubicBezTo>
                  <a:cubicBezTo>
                    <a:pt x="15886" y="11791"/>
                    <a:pt x="15878" y="11794"/>
                    <a:pt x="15868" y="11800"/>
                  </a:cubicBezTo>
                  <a:cubicBezTo>
                    <a:pt x="15818" y="11832"/>
                    <a:pt x="15642" y="12066"/>
                    <a:pt x="15478" y="12320"/>
                  </a:cubicBezTo>
                  <a:cubicBezTo>
                    <a:pt x="15314" y="12574"/>
                    <a:pt x="15140" y="12783"/>
                    <a:pt x="15089" y="12783"/>
                  </a:cubicBezTo>
                  <a:cubicBezTo>
                    <a:pt x="14858" y="12783"/>
                    <a:pt x="14929" y="12582"/>
                    <a:pt x="15337" y="12081"/>
                  </a:cubicBezTo>
                  <a:cubicBezTo>
                    <a:pt x="15580" y="11780"/>
                    <a:pt x="15759" y="11526"/>
                    <a:pt x="15741" y="11507"/>
                  </a:cubicBezTo>
                  <a:cubicBezTo>
                    <a:pt x="15740" y="11507"/>
                    <a:pt x="15739" y="11506"/>
                    <a:pt x="15738" y="11506"/>
                  </a:cubicBezTo>
                  <a:cubicBezTo>
                    <a:pt x="15706" y="11506"/>
                    <a:pt x="15491" y="11747"/>
                    <a:pt x="15251" y="12052"/>
                  </a:cubicBezTo>
                  <a:cubicBezTo>
                    <a:pt x="15002" y="12367"/>
                    <a:pt x="14778" y="12629"/>
                    <a:pt x="14755" y="12629"/>
                  </a:cubicBezTo>
                  <a:cubicBezTo>
                    <a:pt x="14732" y="12629"/>
                    <a:pt x="14651" y="12585"/>
                    <a:pt x="14581" y="12533"/>
                  </a:cubicBezTo>
                  <a:cubicBezTo>
                    <a:pt x="14464" y="12446"/>
                    <a:pt x="14489" y="12386"/>
                    <a:pt x="14835" y="11939"/>
                  </a:cubicBezTo>
                  <a:cubicBezTo>
                    <a:pt x="15044" y="11670"/>
                    <a:pt x="15219" y="11431"/>
                    <a:pt x="15219" y="11419"/>
                  </a:cubicBezTo>
                  <a:cubicBezTo>
                    <a:pt x="15219" y="11404"/>
                    <a:pt x="15215" y="11397"/>
                    <a:pt x="15207" y="11397"/>
                  </a:cubicBezTo>
                  <a:cubicBezTo>
                    <a:pt x="15170" y="11397"/>
                    <a:pt x="15048" y="11537"/>
                    <a:pt x="14762" y="11898"/>
                  </a:cubicBezTo>
                  <a:cubicBezTo>
                    <a:pt x="14495" y="12236"/>
                    <a:pt x="14392" y="12344"/>
                    <a:pt x="14299" y="12344"/>
                  </a:cubicBezTo>
                  <a:cubicBezTo>
                    <a:pt x="14271" y="12344"/>
                    <a:pt x="14244" y="12334"/>
                    <a:pt x="14213" y="12318"/>
                  </a:cubicBezTo>
                  <a:cubicBezTo>
                    <a:pt x="14128" y="12272"/>
                    <a:pt x="14062" y="12211"/>
                    <a:pt x="14062" y="12175"/>
                  </a:cubicBezTo>
                  <a:cubicBezTo>
                    <a:pt x="14062" y="12141"/>
                    <a:pt x="14255" y="11900"/>
                    <a:pt x="14494" y="11640"/>
                  </a:cubicBezTo>
                  <a:cubicBezTo>
                    <a:pt x="14732" y="11378"/>
                    <a:pt x="14899" y="11168"/>
                    <a:pt x="14869" y="11168"/>
                  </a:cubicBezTo>
                  <a:cubicBezTo>
                    <a:pt x="14837" y="11168"/>
                    <a:pt x="14617" y="11379"/>
                    <a:pt x="14378" y="11640"/>
                  </a:cubicBezTo>
                  <a:cubicBezTo>
                    <a:pt x="14113" y="11931"/>
                    <a:pt x="13998" y="12040"/>
                    <a:pt x="13923" y="12040"/>
                  </a:cubicBezTo>
                  <a:cubicBezTo>
                    <a:pt x="13895" y="12040"/>
                    <a:pt x="13872" y="12025"/>
                    <a:pt x="13850" y="11998"/>
                  </a:cubicBezTo>
                  <a:cubicBezTo>
                    <a:pt x="13772" y="11903"/>
                    <a:pt x="13807" y="11820"/>
                    <a:pt x="14046" y="11543"/>
                  </a:cubicBezTo>
                  <a:cubicBezTo>
                    <a:pt x="14324" y="11219"/>
                    <a:pt x="14456" y="11046"/>
                    <a:pt x="14434" y="11046"/>
                  </a:cubicBezTo>
                  <a:lnTo>
                    <a:pt x="14434" y="11046"/>
                  </a:lnTo>
                  <a:cubicBezTo>
                    <a:pt x="14417" y="11046"/>
                    <a:pt x="14311" y="11146"/>
                    <a:pt x="14113" y="11357"/>
                  </a:cubicBezTo>
                  <a:lnTo>
                    <a:pt x="13679" y="11820"/>
                  </a:lnTo>
                  <a:lnTo>
                    <a:pt x="13501" y="11608"/>
                  </a:lnTo>
                  <a:cubicBezTo>
                    <a:pt x="13404" y="11493"/>
                    <a:pt x="13281" y="11396"/>
                    <a:pt x="13232" y="11396"/>
                  </a:cubicBezTo>
                  <a:cubicBezTo>
                    <a:pt x="13094" y="11396"/>
                    <a:pt x="13114" y="11319"/>
                    <a:pt x="13311" y="11095"/>
                  </a:cubicBezTo>
                  <a:lnTo>
                    <a:pt x="13486" y="10895"/>
                  </a:lnTo>
                  <a:lnTo>
                    <a:pt x="13300" y="11050"/>
                  </a:lnTo>
                  <a:cubicBezTo>
                    <a:pt x="13007" y="11297"/>
                    <a:pt x="11682" y="12935"/>
                    <a:pt x="11776" y="12935"/>
                  </a:cubicBezTo>
                  <a:cubicBezTo>
                    <a:pt x="11797" y="12935"/>
                    <a:pt x="12061" y="12628"/>
                    <a:pt x="12355" y="12257"/>
                  </a:cubicBezTo>
                  <a:cubicBezTo>
                    <a:pt x="12649" y="11887"/>
                    <a:pt x="12954" y="11527"/>
                    <a:pt x="13027" y="11468"/>
                  </a:cubicBezTo>
                  <a:cubicBezTo>
                    <a:pt x="13077" y="11427"/>
                    <a:pt x="13108" y="11404"/>
                    <a:pt x="13124" y="11404"/>
                  </a:cubicBezTo>
                  <a:cubicBezTo>
                    <a:pt x="13148" y="11404"/>
                    <a:pt x="13138" y="11456"/>
                    <a:pt x="13108" y="11574"/>
                  </a:cubicBezTo>
                  <a:cubicBezTo>
                    <a:pt x="13078" y="11694"/>
                    <a:pt x="12809" y="12106"/>
                    <a:pt x="12511" y="12483"/>
                  </a:cubicBezTo>
                  <a:cubicBezTo>
                    <a:pt x="12214" y="12862"/>
                    <a:pt x="11983" y="13189"/>
                    <a:pt x="12000" y="13208"/>
                  </a:cubicBezTo>
                  <a:cubicBezTo>
                    <a:pt x="12001" y="13209"/>
                    <a:pt x="12002" y="13209"/>
                    <a:pt x="12003" y="13209"/>
                  </a:cubicBezTo>
                  <a:cubicBezTo>
                    <a:pt x="12033" y="13209"/>
                    <a:pt x="12225" y="12989"/>
                    <a:pt x="12443" y="12700"/>
                  </a:cubicBezTo>
                  <a:cubicBezTo>
                    <a:pt x="12672" y="12399"/>
                    <a:pt x="12882" y="12140"/>
                    <a:pt x="12918" y="12118"/>
                  </a:cubicBezTo>
                  <a:cubicBezTo>
                    <a:pt x="12926" y="12113"/>
                    <a:pt x="12933" y="12110"/>
                    <a:pt x="12939" y="12110"/>
                  </a:cubicBezTo>
                  <a:cubicBezTo>
                    <a:pt x="13040" y="12110"/>
                    <a:pt x="12591" y="13003"/>
                    <a:pt x="12385" y="13188"/>
                  </a:cubicBezTo>
                  <a:cubicBezTo>
                    <a:pt x="12295" y="13270"/>
                    <a:pt x="12188" y="13308"/>
                    <a:pt x="12077" y="13308"/>
                  </a:cubicBezTo>
                  <a:cubicBezTo>
                    <a:pt x="11766" y="13308"/>
                    <a:pt x="11419" y="13012"/>
                    <a:pt x="11282" y="12558"/>
                  </a:cubicBezTo>
                  <a:cubicBezTo>
                    <a:pt x="11193" y="12259"/>
                    <a:pt x="11194" y="12253"/>
                    <a:pt x="11639" y="11690"/>
                  </a:cubicBezTo>
                  <a:cubicBezTo>
                    <a:pt x="11881" y="11383"/>
                    <a:pt x="12312" y="10869"/>
                    <a:pt x="12583" y="10566"/>
                  </a:cubicBezTo>
                  <a:cubicBezTo>
                    <a:pt x="12858" y="10258"/>
                    <a:pt x="13053" y="10007"/>
                    <a:pt x="13018" y="10007"/>
                  </a:cubicBezTo>
                  <a:cubicBezTo>
                    <a:pt x="12944" y="10007"/>
                    <a:pt x="12486" y="10523"/>
                    <a:pt x="11736" y="11455"/>
                  </a:cubicBezTo>
                  <a:cubicBezTo>
                    <a:pt x="11403" y="11867"/>
                    <a:pt x="11283" y="12016"/>
                    <a:pt x="11219" y="12016"/>
                  </a:cubicBezTo>
                  <a:cubicBezTo>
                    <a:pt x="11184" y="12016"/>
                    <a:pt x="11167" y="11971"/>
                    <a:pt x="11141" y="11900"/>
                  </a:cubicBezTo>
                  <a:cubicBezTo>
                    <a:pt x="11094" y="11777"/>
                    <a:pt x="11044" y="11713"/>
                    <a:pt x="10985" y="11713"/>
                  </a:cubicBezTo>
                  <a:cubicBezTo>
                    <a:pt x="10895" y="11713"/>
                    <a:pt x="10784" y="11865"/>
                    <a:pt x="10634" y="12179"/>
                  </a:cubicBezTo>
                  <a:cubicBezTo>
                    <a:pt x="10508" y="12441"/>
                    <a:pt x="10290" y="12810"/>
                    <a:pt x="10147" y="13000"/>
                  </a:cubicBezTo>
                  <a:cubicBezTo>
                    <a:pt x="10009" y="13184"/>
                    <a:pt x="9882" y="13391"/>
                    <a:pt x="9873" y="13450"/>
                  </a:cubicBezTo>
                  <a:cubicBezTo>
                    <a:pt x="9866" y="13503"/>
                    <a:pt x="9845" y="13539"/>
                    <a:pt x="9822" y="13539"/>
                  </a:cubicBezTo>
                  <a:cubicBezTo>
                    <a:pt x="9819" y="13539"/>
                    <a:pt x="9815" y="13538"/>
                    <a:pt x="9811" y="13536"/>
                  </a:cubicBezTo>
                  <a:cubicBezTo>
                    <a:pt x="9808" y="13534"/>
                    <a:pt x="9804" y="13533"/>
                    <a:pt x="9799" y="13533"/>
                  </a:cubicBezTo>
                  <a:cubicBezTo>
                    <a:pt x="9715" y="13533"/>
                    <a:pt x="9442" y="13793"/>
                    <a:pt x="9442" y="13882"/>
                  </a:cubicBezTo>
                  <a:cubicBezTo>
                    <a:pt x="9442" y="13894"/>
                    <a:pt x="9449" y="13899"/>
                    <a:pt x="9461" y="13899"/>
                  </a:cubicBezTo>
                  <a:cubicBezTo>
                    <a:pt x="9490" y="13899"/>
                    <a:pt x="9550" y="13867"/>
                    <a:pt x="9616" y="13811"/>
                  </a:cubicBezTo>
                  <a:lnTo>
                    <a:pt x="9790" y="13666"/>
                  </a:lnTo>
                  <a:lnTo>
                    <a:pt x="9643" y="13839"/>
                  </a:lnTo>
                  <a:cubicBezTo>
                    <a:pt x="9574" y="13920"/>
                    <a:pt x="9491" y="13979"/>
                    <a:pt x="9450" y="13979"/>
                  </a:cubicBezTo>
                  <a:cubicBezTo>
                    <a:pt x="9445" y="13979"/>
                    <a:pt x="9440" y="13978"/>
                    <a:pt x="9436" y="13976"/>
                  </a:cubicBezTo>
                  <a:cubicBezTo>
                    <a:pt x="9430" y="13972"/>
                    <a:pt x="9424" y="13970"/>
                    <a:pt x="9417" y="13970"/>
                  </a:cubicBezTo>
                  <a:cubicBezTo>
                    <a:pt x="9378" y="13970"/>
                    <a:pt x="9315" y="14019"/>
                    <a:pt x="9264" y="14091"/>
                  </a:cubicBezTo>
                  <a:cubicBezTo>
                    <a:pt x="9204" y="14176"/>
                    <a:pt x="9034" y="14297"/>
                    <a:pt x="8881" y="14361"/>
                  </a:cubicBezTo>
                  <a:cubicBezTo>
                    <a:pt x="8702" y="14436"/>
                    <a:pt x="8423" y="14482"/>
                    <a:pt x="8240" y="14482"/>
                  </a:cubicBezTo>
                  <a:cubicBezTo>
                    <a:pt x="8132" y="14482"/>
                    <a:pt x="8057" y="14466"/>
                    <a:pt x="8057" y="14430"/>
                  </a:cubicBezTo>
                  <a:cubicBezTo>
                    <a:pt x="8057" y="14348"/>
                    <a:pt x="8653" y="13575"/>
                    <a:pt x="9211" y="12935"/>
                  </a:cubicBezTo>
                  <a:cubicBezTo>
                    <a:pt x="9630" y="12456"/>
                    <a:pt x="9853" y="12177"/>
                    <a:pt x="9827" y="12177"/>
                  </a:cubicBezTo>
                  <a:lnTo>
                    <a:pt x="9827" y="12177"/>
                  </a:lnTo>
                  <a:cubicBezTo>
                    <a:pt x="9813" y="12177"/>
                    <a:pt x="9726" y="12259"/>
                    <a:pt x="9557" y="12435"/>
                  </a:cubicBezTo>
                  <a:cubicBezTo>
                    <a:pt x="9355" y="12648"/>
                    <a:pt x="8913" y="13168"/>
                    <a:pt x="8573" y="13591"/>
                  </a:cubicBezTo>
                  <a:cubicBezTo>
                    <a:pt x="8233" y="14016"/>
                    <a:pt x="7937" y="14370"/>
                    <a:pt x="7911" y="14380"/>
                  </a:cubicBezTo>
                  <a:cubicBezTo>
                    <a:pt x="7906" y="14382"/>
                    <a:pt x="7901" y="14383"/>
                    <a:pt x="7894" y="14383"/>
                  </a:cubicBezTo>
                  <a:cubicBezTo>
                    <a:pt x="7862" y="14383"/>
                    <a:pt x="7808" y="14361"/>
                    <a:pt x="7757" y="14327"/>
                  </a:cubicBezTo>
                  <a:cubicBezTo>
                    <a:pt x="7618" y="14238"/>
                    <a:pt x="7618" y="14238"/>
                    <a:pt x="8700" y="12835"/>
                  </a:cubicBezTo>
                  <a:cubicBezTo>
                    <a:pt x="9143" y="12258"/>
                    <a:pt x="9488" y="11784"/>
                    <a:pt x="9461" y="11784"/>
                  </a:cubicBezTo>
                  <a:lnTo>
                    <a:pt x="9461" y="11784"/>
                  </a:lnTo>
                  <a:cubicBezTo>
                    <a:pt x="9461" y="11784"/>
                    <a:pt x="9461" y="11784"/>
                    <a:pt x="9461" y="11784"/>
                  </a:cubicBezTo>
                  <a:cubicBezTo>
                    <a:pt x="9430" y="11785"/>
                    <a:pt x="9057" y="12241"/>
                    <a:pt x="8633" y="12796"/>
                  </a:cubicBezTo>
                  <a:cubicBezTo>
                    <a:pt x="7797" y="13886"/>
                    <a:pt x="7612" y="14135"/>
                    <a:pt x="7529" y="14135"/>
                  </a:cubicBezTo>
                  <a:cubicBezTo>
                    <a:pt x="7499" y="14135"/>
                    <a:pt x="7482" y="14103"/>
                    <a:pt x="7453" y="14067"/>
                  </a:cubicBezTo>
                  <a:cubicBezTo>
                    <a:pt x="7364" y="13956"/>
                    <a:pt x="7719" y="13450"/>
                    <a:pt x="9236" y="11525"/>
                  </a:cubicBezTo>
                  <a:cubicBezTo>
                    <a:pt x="9357" y="11372"/>
                    <a:pt x="9429" y="11244"/>
                    <a:pt x="9397" y="11244"/>
                  </a:cubicBezTo>
                  <a:cubicBezTo>
                    <a:pt x="9396" y="11244"/>
                    <a:pt x="9396" y="11244"/>
                    <a:pt x="9395" y="11244"/>
                  </a:cubicBezTo>
                  <a:cubicBezTo>
                    <a:pt x="9361" y="11245"/>
                    <a:pt x="8879" y="11838"/>
                    <a:pt x="8332" y="12554"/>
                  </a:cubicBezTo>
                  <a:cubicBezTo>
                    <a:pt x="7785" y="13271"/>
                    <a:pt x="7303" y="13859"/>
                    <a:pt x="7265" y="13859"/>
                  </a:cubicBezTo>
                  <a:cubicBezTo>
                    <a:pt x="7168" y="13859"/>
                    <a:pt x="6997" y="13390"/>
                    <a:pt x="6940" y="12959"/>
                  </a:cubicBezTo>
                  <a:cubicBezTo>
                    <a:pt x="6895" y="12613"/>
                    <a:pt x="6911" y="12540"/>
                    <a:pt x="7082" y="12344"/>
                  </a:cubicBezTo>
                  <a:cubicBezTo>
                    <a:pt x="7756" y="11566"/>
                    <a:pt x="8903" y="10151"/>
                    <a:pt x="8902" y="10102"/>
                  </a:cubicBezTo>
                  <a:cubicBezTo>
                    <a:pt x="8902" y="10095"/>
                    <a:pt x="8900" y="10092"/>
                    <a:pt x="8895" y="10092"/>
                  </a:cubicBezTo>
                  <a:cubicBezTo>
                    <a:pt x="8855" y="10092"/>
                    <a:pt x="8617" y="10368"/>
                    <a:pt x="7798" y="11366"/>
                  </a:cubicBezTo>
                  <a:cubicBezTo>
                    <a:pt x="7197" y="12096"/>
                    <a:pt x="6998" y="12349"/>
                    <a:pt x="6933" y="12349"/>
                  </a:cubicBezTo>
                  <a:cubicBezTo>
                    <a:pt x="6893" y="12349"/>
                    <a:pt x="6904" y="12253"/>
                    <a:pt x="6904" y="12113"/>
                  </a:cubicBezTo>
                  <a:cubicBezTo>
                    <a:pt x="6904" y="11739"/>
                    <a:pt x="7245" y="11242"/>
                    <a:pt x="8197" y="10234"/>
                  </a:cubicBezTo>
                  <a:cubicBezTo>
                    <a:pt x="8516" y="9895"/>
                    <a:pt x="8760" y="9603"/>
                    <a:pt x="8739" y="9583"/>
                  </a:cubicBezTo>
                  <a:cubicBezTo>
                    <a:pt x="8738" y="9582"/>
                    <a:pt x="8737" y="9582"/>
                    <a:pt x="8736" y="9582"/>
                  </a:cubicBezTo>
                  <a:cubicBezTo>
                    <a:pt x="8666" y="9582"/>
                    <a:pt x="7721" y="10607"/>
                    <a:pt x="7239" y="11205"/>
                  </a:cubicBezTo>
                  <a:lnTo>
                    <a:pt x="6990" y="11513"/>
                  </a:lnTo>
                  <a:lnTo>
                    <a:pt x="6987" y="11174"/>
                  </a:lnTo>
                  <a:cubicBezTo>
                    <a:pt x="6983" y="10876"/>
                    <a:pt x="7045" y="10750"/>
                    <a:pt x="7491" y="10141"/>
                  </a:cubicBezTo>
                  <a:cubicBezTo>
                    <a:pt x="7773" y="9757"/>
                    <a:pt x="8018" y="9392"/>
                    <a:pt x="8044" y="9324"/>
                  </a:cubicBezTo>
                  <a:cubicBezTo>
                    <a:pt x="8046" y="9318"/>
                    <a:pt x="8045" y="9315"/>
                    <a:pt x="8043" y="9315"/>
                  </a:cubicBezTo>
                  <a:cubicBezTo>
                    <a:pt x="8020" y="9315"/>
                    <a:pt x="7783" y="9614"/>
                    <a:pt x="7482" y="10028"/>
                  </a:cubicBezTo>
                  <a:cubicBezTo>
                    <a:pt x="7149" y="10483"/>
                    <a:pt x="6835" y="10857"/>
                    <a:pt x="6784" y="10857"/>
                  </a:cubicBezTo>
                  <a:cubicBezTo>
                    <a:pt x="6734" y="10857"/>
                    <a:pt x="6542" y="11089"/>
                    <a:pt x="6361" y="11366"/>
                  </a:cubicBezTo>
                  <a:cubicBezTo>
                    <a:pt x="6071" y="11811"/>
                    <a:pt x="5453" y="12451"/>
                    <a:pt x="5322" y="12451"/>
                  </a:cubicBezTo>
                  <a:cubicBezTo>
                    <a:pt x="5315" y="12451"/>
                    <a:pt x="5309" y="12449"/>
                    <a:pt x="5305" y="12445"/>
                  </a:cubicBezTo>
                  <a:cubicBezTo>
                    <a:pt x="5289" y="12427"/>
                    <a:pt x="5637" y="11932"/>
                    <a:pt x="6075" y="11345"/>
                  </a:cubicBezTo>
                  <a:cubicBezTo>
                    <a:pt x="6515" y="10761"/>
                    <a:pt x="6907" y="10228"/>
                    <a:pt x="6942" y="10165"/>
                  </a:cubicBezTo>
                  <a:cubicBezTo>
                    <a:pt x="6971" y="10111"/>
                    <a:pt x="6982" y="10085"/>
                    <a:pt x="6973" y="10085"/>
                  </a:cubicBezTo>
                  <a:lnTo>
                    <a:pt x="6973" y="10085"/>
                  </a:lnTo>
                  <a:cubicBezTo>
                    <a:pt x="6939" y="10085"/>
                    <a:pt x="6584" y="10535"/>
                    <a:pt x="5940" y="11396"/>
                  </a:cubicBezTo>
                  <a:cubicBezTo>
                    <a:pt x="5480" y="12013"/>
                    <a:pt x="5068" y="12540"/>
                    <a:pt x="5021" y="12573"/>
                  </a:cubicBezTo>
                  <a:cubicBezTo>
                    <a:pt x="4970" y="12609"/>
                    <a:pt x="4888" y="12625"/>
                    <a:pt x="4798" y="12625"/>
                  </a:cubicBezTo>
                  <a:cubicBezTo>
                    <a:pt x="4661" y="12625"/>
                    <a:pt x="4506" y="12587"/>
                    <a:pt x="4413" y="12516"/>
                  </a:cubicBezTo>
                  <a:cubicBezTo>
                    <a:pt x="4250" y="12392"/>
                    <a:pt x="4146" y="12574"/>
                    <a:pt x="5389" y="10835"/>
                  </a:cubicBezTo>
                  <a:cubicBezTo>
                    <a:pt x="5806" y="10249"/>
                    <a:pt x="6139" y="9750"/>
                    <a:pt x="6122" y="9733"/>
                  </a:cubicBezTo>
                  <a:cubicBezTo>
                    <a:pt x="6122" y="9733"/>
                    <a:pt x="6121" y="9732"/>
                    <a:pt x="6121" y="9732"/>
                  </a:cubicBezTo>
                  <a:cubicBezTo>
                    <a:pt x="6094" y="9732"/>
                    <a:pt x="5679" y="10283"/>
                    <a:pt x="5186" y="10974"/>
                  </a:cubicBezTo>
                  <a:cubicBezTo>
                    <a:pt x="4687" y="11676"/>
                    <a:pt x="4254" y="12244"/>
                    <a:pt x="4219" y="12244"/>
                  </a:cubicBezTo>
                  <a:cubicBezTo>
                    <a:pt x="4049" y="12244"/>
                    <a:pt x="4065" y="11966"/>
                    <a:pt x="4249" y="11712"/>
                  </a:cubicBezTo>
                  <a:cubicBezTo>
                    <a:pt x="4360" y="11558"/>
                    <a:pt x="4655" y="11142"/>
                    <a:pt x="4908" y="10780"/>
                  </a:cubicBezTo>
                  <a:cubicBezTo>
                    <a:pt x="5162" y="10416"/>
                    <a:pt x="5496" y="9952"/>
                    <a:pt x="5654" y="9739"/>
                  </a:cubicBezTo>
                  <a:cubicBezTo>
                    <a:pt x="5790" y="9559"/>
                    <a:pt x="5861" y="9442"/>
                    <a:pt x="5840" y="9442"/>
                  </a:cubicBezTo>
                  <a:cubicBezTo>
                    <a:pt x="5836" y="9442"/>
                    <a:pt x="5828" y="9447"/>
                    <a:pt x="5817" y="9456"/>
                  </a:cubicBezTo>
                  <a:cubicBezTo>
                    <a:pt x="5746" y="9511"/>
                    <a:pt x="5316" y="10079"/>
                    <a:pt x="4854" y="10726"/>
                  </a:cubicBezTo>
                  <a:lnTo>
                    <a:pt x="4019" y="11896"/>
                  </a:lnTo>
                  <a:lnTo>
                    <a:pt x="3994" y="11337"/>
                  </a:lnTo>
                  <a:cubicBezTo>
                    <a:pt x="3981" y="11030"/>
                    <a:pt x="4009" y="10709"/>
                    <a:pt x="4056" y="10626"/>
                  </a:cubicBezTo>
                  <a:cubicBezTo>
                    <a:pt x="4103" y="10540"/>
                    <a:pt x="4123" y="10440"/>
                    <a:pt x="4100" y="10401"/>
                  </a:cubicBezTo>
                  <a:cubicBezTo>
                    <a:pt x="3998" y="10232"/>
                    <a:pt x="4192" y="9870"/>
                    <a:pt x="4782" y="9138"/>
                  </a:cubicBezTo>
                  <a:cubicBezTo>
                    <a:pt x="5536" y="8202"/>
                    <a:pt x="5731" y="7959"/>
                    <a:pt x="5710" y="7959"/>
                  </a:cubicBezTo>
                  <a:lnTo>
                    <a:pt x="5710" y="7959"/>
                  </a:lnTo>
                  <a:cubicBezTo>
                    <a:pt x="5703" y="7959"/>
                    <a:pt x="5668" y="7990"/>
                    <a:pt x="5621" y="8032"/>
                  </a:cubicBezTo>
                  <a:cubicBezTo>
                    <a:pt x="5532" y="8109"/>
                    <a:pt x="5155" y="8553"/>
                    <a:pt x="4782" y="9015"/>
                  </a:cubicBezTo>
                  <a:cubicBezTo>
                    <a:pt x="4409" y="9477"/>
                    <a:pt x="4076" y="9853"/>
                    <a:pt x="4043" y="9853"/>
                  </a:cubicBezTo>
                  <a:cubicBezTo>
                    <a:pt x="3929" y="9853"/>
                    <a:pt x="3982" y="9691"/>
                    <a:pt x="4202" y="9369"/>
                  </a:cubicBezTo>
                  <a:cubicBezTo>
                    <a:pt x="4489" y="8945"/>
                    <a:pt x="4541" y="8852"/>
                    <a:pt x="4489" y="8852"/>
                  </a:cubicBezTo>
                  <a:cubicBezTo>
                    <a:pt x="4468" y="8852"/>
                    <a:pt x="4309" y="9059"/>
                    <a:pt x="4139" y="9306"/>
                  </a:cubicBezTo>
                  <a:cubicBezTo>
                    <a:pt x="3969" y="9552"/>
                    <a:pt x="3714" y="9844"/>
                    <a:pt x="3580" y="9941"/>
                  </a:cubicBezTo>
                  <a:lnTo>
                    <a:pt x="3334" y="10122"/>
                  </a:lnTo>
                  <a:lnTo>
                    <a:pt x="3518" y="9814"/>
                  </a:lnTo>
                  <a:cubicBezTo>
                    <a:pt x="3620" y="9646"/>
                    <a:pt x="3768" y="9409"/>
                    <a:pt x="3849" y="9291"/>
                  </a:cubicBezTo>
                  <a:cubicBezTo>
                    <a:pt x="3928" y="9176"/>
                    <a:pt x="3978" y="9057"/>
                    <a:pt x="3958" y="9037"/>
                  </a:cubicBezTo>
                  <a:cubicBezTo>
                    <a:pt x="3958" y="9037"/>
                    <a:pt x="3957" y="9036"/>
                    <a:pt x="3955" y="9036"/>
                  </a:cubicBezTo>
                  <a:cubicBezTo>
                    <a:pt x="3895" y="9036"/>
                    <a:pt x="3287" y="9987"/>
                    <a:pt x="3287" y="10086"/>
                  </a:cubicBezTo>
                  <a:cubicBezTo>
                    <a:pt x="3287" y="10121"/>
                    <a:pt x="3140" y="10216"/>
                    <a:pt x="2957" y="10301"/>
                  </a:cubicBezTo>
                  <a:cubicBezTo>
                    <a:pt x="2675" y="10433"/>
                    <a:pt x="2369" y="10528"/>
                    <a:pt x="2255" y="10528"/>
                  </a:cubicBezTo>
                  <a:cubicBezTo>
                    <a:pt x="2226" y="10528"/>
                    <a:pt x="2209" y="10522"/>
                    <a:pt x="2209" y="10508"/>
                  </a:cubicBezTo>
                  <a:cubicBezTo>
                    <a:pt x="2209" y="10487"/>
                    <a:pt x="2401" y="10174"/>
                    <a:pt x="2632" y="9812"/>
                  </a:cubicBezTo>
                  <a:cubicBezTo>
                    <a:pt x="2866" y="9449"/>
                    <a:pt x="3057" y="9128"/>
                    <a:pt x="3057" y="9099"/>
                  </a:cubicBezTo>
                  <a:cubicBezTo>
                    <a:pt x="3057" y="9098"/>
                    <a:pt x="3057" y="9097"/>
                    <a:pt x="3056" y="9097"/>
                  </a:cubicBezTo>
                  <a:cubicBezTo>
                    <a:pt x="3037" y="9097"/>
                    <a:pt x="2820" y="9398"/>
                    <a:pt x="2557" y="9797"/>
                  </a:cubicBezTo>
                  <a:cubicBezTo>
                    <a:pt x="2094" y="10490"/>
                    <a:pt x="2037" y="10547"/>
                    <a:pt x="1809" y="10547"/>
                  </a:cubicBezTo>
                  <a:cubicBezTo>
                    <a:pt x="1361" y="10547"/>
                    <a:pt x="1339" y="10470"/>
                    <a:pt x="1636" y="9968"/>
                  </a:cubicBezTo>
                  <a:cubicBezTo>
                    <a:pt x="1787" y="9714"/>
                    <a:pt x="2056" y="9317"/>
                    <a:pt x="2235" y="9083"/>
                  </a:cubicBezTo>
                  <a:cubicBezTo>
                    <a:pt x="2544" y="8679"/>
                    <a:pt x="2689" y="8474"/>
                    <a:pt x="2665" y="8474"/>
                  </a:cubicBezTo>
                  <a:lnTo>
                    <a:pt x="2665" y="8474"/>
                  </a:lnTo>
                  <a:cubicBezTo>
                    <a:pt x="2652" y="8474"/>
                    <a:pt x="2590" y="8535"/>
                    <a:pt x="2477" y="8658"/>
                  </a:cubicBezTo>
                  <a:cubicBezTo>
                    <a:pt x="2323" y="8827"/>
                    <a:pt x="1982" y="9286"/>
                    <a:pt x="1728" y="9671"/>
                  </a:cubicBezTo>
                  <a:cubicBezTo>
                    <a:pt x="1436" y="10111"/>
                    <a:pt x="1245" y="10340"/>
                    <a:pt x="1169" y="10340"/>
                  </a:cubicBezTo>
                  <a:cubicBezTo>
                    <a:pt x="1165" y="10340"/>
                    <a:pt x="1161" y="10340"/>
                    <a:pt x="1158" y="10339"/>
                  </a:cubicBezTo>
                  <a:cubicBezTo>
                    <a:pt x="1105" y="10318"/>
                    <a:pt x="1054" y="10254"/>
                    <a:pt x="1054" y="10207"/>
                  </a:cubicBezTo>
                  <a:cubicBezTo>
                    <a:pt x="1054" y="10040"/>
                    <a:pt x="1807" y="8897"/>
                    <a:pt x="2328" y="8274"/>
                  </a:cubicBezTo>
                  <a:lnTo>
                    <a:pt x="2843" y="7659"/>
                  </a:lnTo>
                  <a:lnTo>
                    <a:pt x="2380" y="8136"/>
                  </a:lnTo>
                  <a:cubicBezTo>
                    <a:pt x="1890" y="8642"/>
                    <a:pt x="1422" y="9283"/>
                    <a:pt x="1137" y="9846"/>
                  </a:cubicBezTo>
                  <a:cubicBezTo>
                    <a:pt x="1035" y="10047"/>
                    <a:pt x="986" y="10125"/>
                    <a:pt x="935" y="10125"/>
                  </a:cubicBezTo>
                  <a:cubicBezTo>
                    <a:pt x="910" y="10125"/>
                    <a:pt x="883" y="10105"/>
                    <a:pt x="849" y="10071"/>
                  </a:cubicBezTo>
                  <a:cubicBezTo>
                    <a:pt x="746" y="9968"/>
                    <a:pt x="766" y="9891"/>
                    <a:pt x="1011" y="9404"/>
                  </a:cubicBezTo>
                  <a:cubicBezTo>
                    <a:pt x="1164" y="9103"/>
                    <a:pt x="1271" y="8854"/>
                    <a:pt x="1251" y="8854"/>
                  </a:cubicBezTo>
                  <a:lnTo>
                    <a:pt x="1251" y="8854"/>
                  </a:lnTo>
                  <a:cubicBezTo>
                    <a:pt x="1230" y="8854"/>
                    <a:pt x="1099" y="9072"/>
                    <a:pt x="964" y="9336"/>
                  </a:cubicBezTo>
                  <a:cubicBezTo>
                    <a:pt x="829" y="9600"/>
                    <a:pt x="761" y="9712"/>
                    <a:pt x="724" y="9712"/>
                  </a:cubicBezTo>
                  <a:cubicBezTo>
                    <a:pt x="706" y="9712"/>
                    <a:pt x="694" y="9686"/>
                    <a:pt x="686" y="9639"/>
                  </a:cubicBezTo>
                  <a:cubicBezTo>
                    <a:pt x="669" y="9534"/>
                    <a:pt x="769" y="9273"/>
                    <a:pt x="932" y="8996"/>
                  </a:cubicBezTo>
                  <a:cubicBezTo>
                    <a:pt x="1085" y="8742"/>
                    <a:pt x="1190" y="8497"/>
                    <a:pt x="1166" y="8461"/>
                  </a:cubicBezTo>
                  <a:cubicBezTo>
                    <a:pt x="1144" y="8422"/>
                    <a:pt x="1281" y="8281"/>
                    <a:pt x="1474" y="8145"/>
                  </a:cubicBezTo>
                  <a:cubicBezTo>
                    <a:pt x="1666" y="8009"/>
                    <a:pt x="1826" y="7854"/>
                    <a:pt x="1826" y="7799"/>
                  </a:cubicBezTo>
                  <a:cubicBezTo>
                    <a:pt x="1826" y="7746"/>
                    <a:pt x="1860" y="7699"/>
                    <a:pt x="1902" y="7699"/>
                  </a:cubicBezTo>
                  <a:cubicBezTo>
                    <a:pt x="1946" y="7699"/>
                    <a:pt x="1979" y="7645"/>
                    <a:pt x="1979" y="7574"/>
                  </a:cubicBezTo>
                  <a:cubicBezTo>
                    <a:pt x="1979" y="7434"/>
                    <a:pt x="2360" y="6929"/>
                    <a:pt x="2858" y="6404"/>
                  </a:cubicBezTo>
                  <a:cubicBezTo>
                    <a:pt x="3026" y="6228"/>
                    <a:pt x="3144" y="6062"/>
                    <a:pt x="3119" y="6039"/>
                  </a:cubicBezTo>
                  <a:cubicBezTo>
                    <a:pt x="3118" y="6038"/>
                    <a:pt x="3116" y="6038"/>
                    <a:pt x="3115" y="6038"/>
                  </a:cubicBezTo>
                  <a:cubicBezTo>
                    <a:pt x="3072" y="6038"/>
                    <a:pt x="2800" y="6323"/>
                    <a:pt x="2490" y="6695"/>
                  </a:cubicBezTo>
                  <a:lnTo>
                    <a:pt x="1908" y="7391"/>
                  </a:lnTo>
                  <a:lnTo>
                    <a:pt x="1674" y="7191"/>
                  </a:lnTo>
                  <a:cubicBezTo>
                    <a:pt x="1545" y="7078"/>
                    <a:pt x="1439" y="6959"/>
                    <a:pt x="1439" y="6922"/>
                  </a:cubicBezTo>
                  <a:cubicBezTo>
                    <a:pt x="1439" y="6883"/>
                    <a:pt x="1653" y="6556"/>
                    <a:pt x="1914" y="6193"/>
                  </a:cubicBezTo>
                  <a:cubicBezTo>
                    <a:pt x="2175" y="5829"/>
                    <a:pt x="2374" y="5522"/>
                    <a:pt x="2356" y="5507"/>
                  </a:cubicBezTo>
                  <a:cubicBezTo>
                    <a:pt x="2356" y="5507"/>
                    <a:pt x="2355" y="5507"/>
                    <a:pt x="2355" y="5507"/>
                  </a:cubicBezTo>
                  <a:cubicBezTo>
                    <a:pt x="2329" y="5507"/>
                    <a:pt x="2100" y="5797"/>
                    <a:pt x="1836" y="6166"/>
                  </a:cubicBezTo>
                  <a:cubicBezTo>
                    <a:pt x="1577" y="6530"/>
                    <a:pt x="1336" y="6811"/>
                    <a:pt x="1284" y="6811"/>
                  </a:cubicBezTo>
                  <a:cubicBezTo>
                    <a:pt x="1282" y="6811"/>
                    <a:pt x="1280" y="6810"/>
                    <a:pt x="1279" y="6810"/>
                  </a:cubicBezTo>
                  <a:cubicBezTo>
                    <a:pt x="1190" y="6755"/>
                    <a:pt x="1210" y="6721"/>
                    <a:pt x="1748" y="6006"/>
                  </a:cubicBezTo>
                  <a:cubicBezTo>
                    <a:pt x="2223" y="5373"/>
                    <a:pt x="2316" y="5234"/>
                    <a:pt x="2264" y="5234"/>
                  </a:cubicBezTo>
                  <a:cubicBezTo>
                    <a:pt x="2243" y="5234"/>
                    <a:pt x="1997" y="5542"/>
                    <a:pt x="1712" y="5928"/>
                  </a:cubicBezTo>
                  <a:cubicBezTo>
                    <a:pt x="1386" y="6368"/>
                    <a:pt x="1148" y="6627"/>
                    <a:pt x="1094" y="6627"/>
                  </a:cubicBezTo>
                  <a:cubicBezTo>
                    <a:pt x="1062" y="6627"/>
                    <a:pt x="1095" y="6536"/>
                    <a:pt x="1213" y="6336"/>
                  </a:cubicBezTo>
                  <a:cubicBezTo>
                    <a:pt x="1379" y="6059"/>
                    <a:pt x="1467" y="5928"/>
                    <a:pt x="1953" y="5258"/>
                  </a:cubicBezTo>
                  <a:cubicBezTo>
                    <a:pt x="2059" y="5111"/>
                    <a:pt x="2101" y="5045"/>
                    <a:pt x="2084" y="5045"/>
                  </a:cubicBezTo>
                  <a:cubicBezTo>
                    <a:pt x="2074" y="5045"/>
                    <a:pt x="2045" y="5067"/>
                    <a:pt x="1997" y="5107"/>
                  </a:cubicBezTo>
                  <a:cubicBezTo>
                    <a:pt x="1907" y="5186"/>
                    <a:pt x="1649" y="5527"/>
                    <a:pt x="1431" y="5860"/>
                  </a:cubicBezTo>
                  <a:cubicBezTo>
                    <a:pt x="1221" y="6178"/>
                    <a:pt x="1027" y="6431"/>
                    <a:pt x="991" y="6431"/>
                  </a:cubicBezTo>
                  <a:cubicBezTo>
                    <a:pt x="989" y="6431"/>
                    <a:pt x="988" y="6431"/>
                    <a:pt x="987" y="6430"/>
                  </a:cubicBezTo>
                  <a:cubicBezTo>
                    <a:pt x="964" y="6408"/>
                    <a:pt x="903" y="6264"/>
                    <a:pt x="849" y="6110"/>
                  </a:cubicBezTo>
                  <a:cubicBezTo>
                    <a:pt x="756" y="5839"/>
                    <a:pt x="762" y="5815"/>
                    <a:pt x="1067" y="5360"/>
                  </a:cubicBezTo>
                  <a:cubicBezTo>
                    <a:pt x="1244" y="5098"/>
                    <a:pt x="1502" y="4744"/>
                    <a:pt x="1653" y="4559"/>
                  </a:cubicBezTo>
                  <a:cubicBezTo>
                    <a:pt x="1803" y="4376"/>
                    <a:pt x="1906" y="4211"/>
                    <a:pt x="1883" y="4194"/>
                  </a:cubicBezTo>
                  <a:cubicBezTo>
                    <a:pt x="1882" y="4193"/>
                    <a:pt x="1881" y="4193"/>
                    <a:pt x="1880" y="4193"/>
                  </a:cubicBezTo>
                  <a:cubicBezTo>
                    <a:pt x="1829" y="4193"/>
                    <a:pt x="1354" y="4809"/>
                    <a:pt x="867" y="5507"/>
                  </a:cubicBezTo>
                  <a:cubicBezTo>
                    <a:pt x="831" y="5559"/>
                    <a:pt x="807" y="5590"/>
                    <a:pt x="791" y="5590"/>
                  </a:cubicBezTo>
                  <a:cubicBezTo>
                    <a:pt x="763" y="5590"/>
                    <a:pt x="760" y="5501"/>
                    <a:pt x="760" y="5277"/>
                  </a:cubicBezTo>
                  <a:cubicBezTo>
                    <a:pt x="760" y="5061"/>
                    <a:pt x="793" y="4784"/>
                    <a:pt x="836" y="4645"/>
                  </a:cubicBezTo>
                  <a:cubicBezTo>
                    <a:pt x="940" y="4294"/>
                    <a:pt x="1601" y="3727"/>
                    <a:pt x="2077" y="3579"/>
                  </a:cubicBezTo>
                  <a:cubicBezTo>
                    <a:pt x="2426" y="3469"/>
                    <a:pt x="2972" y="3405"/>
                    <a:pt x="3416" y="3405"/>
                  </a:cubicBezTo>
                  <a:cubicBezTo>
                    <a:pt x="3667" y="3405"/>
                    <a:pt x="3886" y="3426"/>
                    <a:pt x="4019" y="3469"/>
                  </a:cubicBezTo>
                  <a:lnTo>
                    <a:pt x="4310" y="3567"/>
                  </a:lnTo>
                  <a:lnTo>
                    <a:pt x="3818" y="3749"/>
                  </a:lnTo>
                  <a:cubicBezTo>
                    <a:pt x="2746" y="4143"/>
                    <a:pt x="2276" y="4337"/>
                    <a:pt x="2308" y="4369"/>
                  </a:cubicBezTo>
                  <a:cubicBezTo>
                    <a:pt x="2310" y="4371"/>
                    <a:pt x="2314" y="4372"/>
                    <a:pt x="2320" y="4372"/>
                  </a:cubicBezTo>
                  <a:cubicBezTo>
                    <a:pt x="2368" y="4372"/>
                    <a:pt x="2549" y="4315"/>
                    <a:pt x="2755" y="4234"/>
                  </a:cubicBezTo>
                  <a:cubicBezTo>
                    <a:pt x="2985" y="4142"/>
                    <a:pt x="3454" y="3969"/>
                    <a:pt x="3811" y="3846"/>
                  </a:cubicBezTo>
                  <a:cubicBezTo>
                    <a:pt x="4104" y="3744"/>
                    <a:pt x="4288" y="3685"/>
                    <a:pt x="4443" y="3685"/>
                  </a:cubicBezTo>
                  <a:cubicBezTo>
                    <a:pt x="4672" y="3685"/>
                    <a:pt x="4839" y="3812"/>
                    <a:pt x="5205" y="4116"/>
                  </a:cubicBezTo>
                  <a:cubicBezTo>
                    <a:pt x="5425" y="4301"/>
                    <a:pt x="5584" y="4400"/>
                    <a:pt x="5701" y="4400"/>
                  </a:cubicBezTo>
                  <a:cubicBezTo>
                    <a:pt x="5896" y="4400"/>
                    <a:pt x="5979" y="4126"/>
                    <a:pt x="6048" y="3507"/>
                  </a:cubicBezTo>
                  <a:cubicBezTo>
                    <a:pt x="6141" y="2683"/>
                    <a:pt x="6519" y="1536"/>
                    <a:pt x="6823" y="1156"/>
                  </a:cubicBezTo>
                  <a:cubicBezTo>
                    <a:pt x="6942" y="1009"/>
                    <a:pt x="7263" y="771"/>
                    <a:pt x="7531" y="630"/>
                  </a:cubicBezTo>
                  <a:cubicBezTo>
                    <a:pt x="7818" y="482"/>
                    <a:pt x="8054" y="408"/>
                    <a:pt x="8284" y="408"/>
                  </a:cubicBezTo>
                  <a:close/>
                  <a:moveTo>
                    <a:pt x="8209" y="1"/>
                  </a:moveTo>
                  <a:cubicBezTo>
                    <a:pt x="7994" y="1"/>
                    <a:pt x="7775" y="44"/>
                    <a:pt x="7555" y="133"/>
                  </a:cubicBezTo>
                  <a:cubicBezTo>
                    <a:pt x="7109" y="313"/>
                    <a:pt x="6629" y="653"/>
                    <a:pt x="6399" y="955"/>
                  </a:cubicBezTo>
                  <a:cubicBezTo>
                    <a:pt x="6110" y="1335"/>
                    <a:pt x="5662" y="2643"/>
                    <a:pt x="5610" y="3259"/>
                  </a:cubicBezTo>
                  <a:cubicBezTo>
                    <a:pt x="5586" y="3545"/>
                    <a:pt x="5555" y="3775"/>
                    <a:pt x="5539" y="3775"/>
                  </a:cubicBezTo>
                  <a:cubicBezTo>
                    <a:pt x="5524" y="3775"/>
                    <a:pt x="5336" y="3659"/>
                    <a:pt x="5111" y="3513"/>
                  </a:cubicBezTo>
                  <a:cubicBezTo>
                    <a:pt x="4528" y="3131"/>
                    <a:pt x="3952" y="2943"/>
                    <a:pt x="3349" y="2943"/>
                  </a:cubicBezTo>
                  <a:cubicBezTo>
                    <a:pt x="3274" y="2943"/>
                    <a:pt x="3199" y="2946"/>
                    <a:pt x="3124" y="2952"/>
                  </a:cubicBezTo>
                  <a:cubicBezTo>
                    <a:pt x="1166" y="3100"/>
                    <a:pt x="55" y="4209"/>
                    <a:pt x="340" y="5724"/>
                  </a:cubicBezTo>
                  <a:cubicBezTo>
                    <a:pt x="460" y="6371"/>
                    <a:pt x="684" y="6780"/>
                    <a:pt x="1169" y="7240"/>
                  </a:cubicBezTo>
                  <a:cubicBezTo>
                    <a:pt x="1399" y="7459"/>
                    <a:pt x="1581" y="7653"/>
                    <a:pt x="1570" y="7667"/>
                  </a:cubicBezTo>
                  <a:cubicBezTo>
                    <a:pt x="1557" y="7679"/>
                    <a:pt x="1339" y="7842"/>
                    <a:pt x="1077" y="8036"/>
                  </a:cubicBezTo>
                  <a:cubicBezTo>
                    <a:pt x="175" y="8699"/>
                    <a:pt x="0" y="9725"/>
                    <a:pt x="676" y="10380"/>
                  </a:cubicBezTo>
                  <a:cubicBezTo>
                    <a:pt x="1015" y="10709"/>
                    <a:pt x="1452" y="10874"/>
                    <a:pt x="1942" y="10874"/>
                  </a:cubicBezTo>
                  <a:cubicBezTo>
                    <a:pt x="2391" y="10874"/>
                    <a:pt x="2885" y="10735"/>
                    <a:pt x="3386" y="10455"/>
                  </a:cubicBezTo>
                  <a:lnTo>
                    <a:pt x="3703" y="10280"/>
                  </a:lnTo>
                  <a:lnTo>
                    <a:pt x="3703" y="11169"/>
                  </a:lnTo>
                  <a:cubicBezTo>
                    <a:pt x="3703" y="11892"/>
                    <a:pt x="3731" y="12114"/>
                    <a:pt x="3851" y="12359"/>
                  </a:cubicBezTo>
                  <a:cubicBezTo>
                    <a:pt x="4045" y="12751"/>
                    <a:pt x="4388" y="12940"/>
                    <a:pt x="4781" y="12940"/>
                  </a:cubicBezTo>
                  <a:cubicBezTo>
                    <a:pt x="5288" y="12940"/>
                    <a:pt x="5876" y="12626"/>
                    <a:pt x="6333" y="12027"/>
                  </a:cubicBezTo>
                  <a:lnTo>
                    <a:pt x="6593" y="11688"/>
                  </a:lnTo>
                  <a:lnTo>
                    <a:pt x="6593" y="12421"/>
                  </a:lnTo>
                  <a:cubicBezTo>
                    <a:pt x="6593" y="13398"/>
                    <a:pt x="6736" y="13865"/>
                    <a:pt x="7170" y="14298"/>
                  </a:cubicBezTo>
                  <a:cubicBezTo>
                    <a:pt x="7524" y="14649"/>
                    <a:pt x="7907" y="14823"/>
                    <a:pt x="8330" y="14823"/>
                  </a:cubicBezTo>
                  <a:cubicBezTo>
                    <a:pt x="8631" y="14823"/>
                    <a:pt x="8951" y="14735"/>
                    <a:pt x="9297" y="14560"/>
                  </a:cubicBezTo>
                  <a:cubicBezTo>
                    <a:pt x="9688" y="14361"/>
                    <a:pt x="10299" y="13652"/>
                    <a:pt x="10626" y="13021"/>
                  </a:cubicBezTo>
                  <a:lnTo>
                    <a:pt x="10900" y="12489"/>
                  </a:lnTo>
                  <a:lnTo>
                    <a:pt x="10980" y="12735"/>
                  </a:lnTo>
                  <a:cubicBezTo>
                    <a:pt x="11162" y="13287"/>
                    <a:pt x="11665" y="13690"/>
                    <a:pt x="12109" y="13690"/>
                  </a:cubicBezTo>
                  <a:cubicBezTo>
                    <a:pt x="12197" y="13690"/>
                    <a:pt x="12282" y="13674"/>
                    <a:pt x="12363" y="13640"/>
                  </a:cubicBezTo>
                  <a:cubicBezTo>
                    <a:pt x="12630" y="13530"/>
                    <a:pt x="12997" y="13004"/>
                    <a:pt x="13197" y="12442"/>
                  </a:cubicBezTo>
                  <a:cubicBezTo>
                    <a:pt x="13273" y="12227"/>
                    <a:pt x="13340" y="12045"/>
                    <a:pt x="13348" y="12029"/>
                  </a:cubicBezTo>
                  <a:cubicBezTo>
                    <a:pt x="13349" y="12027"/>
                    <a:pt x="13351" y="12027"/>
                    <a:pt x="13353" y="12027"/>
                  </a:cubicBezTo>
                  <a:cubicBezTo>
                    <a:pt x="13374" y="12027"/>
                    <a:pt x="13450" y="12085"/>
                    <a:pt x="13541" y="12173"/>
                  </a:cubicBezTo>
                  <a:cubicBezTo>
                    <a:pt x="13843" y="12462"/>
                    <a:pt x="14596" y="12925"/>
                    <a:pt x="15036" y="13092"/>
                  </a:cubicBezTo>
                  <a:cubicBezTo>
                    <a:pt x="15321" y="13200"/>
                    <a:pt x="15683" y="13254"/>
                    <a:pt x="16042" y="13254"/>
                  </a:cubicBezTo>
                  <a:cubicBezTo>
                    <a:pt x="16390" y="13254"/>
                    <a:pt x="16736" y="13203"/>
                    <a:pt x="17008" y="13101"/>
                  </a:cubicBezTo>
                  <a:cubicBezTo>
                    <a:pt x="17454" y="12934"/>
                    <a:pt x="18007" y="12433"/>
                    <a:pt x="18141" y="12073"/>
                  </a:cubicBezTo>
                  <a:cubicBezTo>
                    <a:pt x="18347" y="11525"/>
                    <a:pt x="18170" y="10709"/>
                    <a:pt x="17718" y="10115"/>
                  </a:cubicBezTo>
                  <a:cubicBezTo>
                    <a:pt x="17613" y="9976"/>
                    <a:pt x="17531" y="9849"/>
                    <a:pt x="17531" y="9826"/>
                  </a:cubicBezTo>
                  <a:cubicBezTo>
                    <a:pt x="17531" y="9802"/>
                    <a:pt x="17808" y="9782"/>
                    <a:pt x="18140" y="9782"/>
                  </a:cubicBezTo>
                  <a:cubicBezTo>
                    <a:pt x="18141" y="9782"/>
                    <a:pt x="18142" y="9782"/>
                    <a:pt x="18143" y="9782"/>
                  </a:cubicBezTo>
                  <a:cubicBezTo>
                    <a:pt x="20106" y="9782"/>
                    <a:pt x="21191" y="8501"/>
                    <a:pt x="20279" y="7258"/>
                  </a:cubicBezTo>
                  <a:cubicBezTo>
                    <a:pt x="19988" y="6862"/>
                    <a:pt x="19498" y="6548"/>
                    <a:pt x="18935" y="6398"/>
                  </a:cubicBezTo>
                  <a:cubicBezTo>
                    <a:pt x="18696" y="6335"/>
                    <a:pt x="18622" y="6284"/>
                    <a:pt x="18673" y="6217"/>
                  </a:cubicBezTo>
                  <a:cubicBezTo>
                    <a:pt x="18711" y="6168"/>
                    <a:pt x="18848" y="5987"/>
                    <a:pt x="18975" y="5816"/>
                  </a:cubicBezTo>
                  <a:cubicBezTo>
                    <a:pt x="19590" y="5007"/>
                    <a:pt x="19485" y="4036"/>
                    <a:pt x="18741" y="3646"/>
                  </a:cubicBezTo>
                  <a:cubicBezTo>
                    <a:pt x="18578" y="3560"/>
                    <a:pt x="18357" y="3517"/>
                    <a:pt x="18142" y="3517"/>
                  </a:cubicBezTo>
                  <a:cubicBezTo>
                    <a:pt x="17921" y="3517"/>
                    <a:pt x="17706" y="3563"/>
                    <a:pt x="17570" y="3654"/>
                  </a:cubicBezTo>
                  <a:cubicBezTo>
                    <a:pt x="17468" y="3720"/>
                    <a:pt x="17377" y="3766"/>
                    <a:pt x="17347" y="3766"/>
                  </a:cubicBezTo>
                  <a:cubicBezTo>
                    <a:pt x="17343" y="3766"/>
                    <a:pt x="17340" y="3765"/>
                    <a:pt x="17339" y="3763"/>
                  </a:cubicBezTo>
                  <a:cubicBezTo>
                    <a:pt x="17325" y="3749"/>
                    <a:pt x="17349" y="3499"/>
                    <a:pt x="17391" y="3206"/>
                  </a:cubicBezTo>
                  <a:cubicBezTo>
                    <a:pt x="17478" y="2589"/>
                    <a:pt x="17389" y="1874"/>
                    <a:pt x="17163" y="1366"/>
                  </a:cubicBezTo>
                  <a:cubicBezTo>
                    <a:pt x="16897" y="761"/>
                    <a:pt x="16212" y="394"/>
                    <a:pt x="15513" y="394"/>
                  </a:cubicBezTo>
                  <a:cubicBezTo>
                    <a:pt x="15243" y="394"/>
                    <a:pt x="14970" y="449"/>
                    <a:pt x="14719" y="566"/>
                  </a:cubicBezTo>
                  <a:cubicBezTo>
                    <a:pt x="13950" y="927"/>
                    <a:pt x="13192" y="2050"/>
                    <a:pt x="12910" y="3245"/>
                  </a:cubicBezTo>
                  <a:lnTo>
                    <a:pt x="12779" y="3800"/>
                  </a:lnTo>
                  <a:lnTo>
                    <a:pt x="12603" y="3515"/>
                  </a:lnTo>
                  <a:cubicBezTo>
                    <a:pt x="12389" y="3167"/>
                    <a:pt x="11873" y="2777"/>
                    <a:pt x="11630" y="2777"/>
                  </a:cubicBezTo>
                  <a:cubicBezTo>
                    <a:pt x="11539" y="2777"/>
                    <a:pt x="11268" y="2878"/>
                    <a:pt x="11038" y="3000"/>
                  </a:cubicBezTo>
                  <a:lnTo>
                    <a:pt x="10614" y="3222"/>
                  </a:lnTo>
                  <a:lnTo>
                    <a:pt x="10457" y="2552"/>
                  </a:lnTo>
                  <a:cubicBezTo>
                    <a:pt x="10246" y="1651"/>
                    <a:pt x="9945" y="1045"/>
                    <a:pt x="9481" y="580"/>
                  </a:cubicBezTo>
                  <a:cubicBezTo>
                    <a:pt x="9097" y="196"/>
                    <a:pt x="8662" y="1"/>
                    <a:pt x="8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6325275" y="2002200"/>
              <a:ext cx="10150" cy="17425"/>
            </a:xfrm>
            <a:custGeom>
              <a:avLst/>
              <a:gdLst/>
              <a:ahLst/>
              <a:cxnLst/>
              <a:rect l="l" t="t" r="r" b="b"/>
              <a:pathLst>
                <a:path w="406" h="697" extrusionOk="0">
                  <a:moveTo>
                    <a:pt x="351" y="1"/>
                  </a:moveTo>
                  <a:cubicBezTo>
                    <a:pt x="329" y="1"/>
                    <a:pt x="255" y="130"/>
                    <a:pt x="182" y="293"/>
                  </a:cubicBezTo>
                  <a:cubicBezTo>
                    <a:pt x="43" y="602"/>
                    <a:pt x="1" y="697"/>
                    <a:pt x="18" y="697"/>
                  </a:cubicBezTo>
                  <a:cubicBezTo>
                    <a:pt x="26" y="697"/>
                    <a:pt x="46" y="678"/>
                    <a:pt x="74" y="652"/>
                  </a:cubicBezTo>
                  <a:cubicBezTo>
                    <a:pt x="165" y="565"/>
                    <a:pt x="406" y="1"/>
                    <a:pt x="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6150800" y="2018725"/>
              <a:ext cx="17475" cy="30350"/>
            </a:xfrm>
            <a:custGeom>
              <a:avLst/>
              <a:gdLst/>
              <a:ahLst/>
              <a:cxnLst/>
              <a:rect l="l" t="t" r="r" b="b"/>
              <a:pathLst>
                <a:path w="699" h="1214" extrusionOk="0">
                  <a:moveTo>
                    <a:pt x="657" y="1"/>
                  </a:moveTo>
                  <a:cubicBezTo>
                    <a:pt x="633" y="1"/>
                    <a:pt x="457" y="302"/>
                    <a:pt x="263" y="677"/>
                  </a:cubicBezTo>
                  <a:cubicBezTo>
                    <a:pt x="95" y="998"/>
                    <a:pt x="0" y="1213"/>
                    <a:pt x="21" y="1213"/>
                  </a:cubicBezTo>
                  <a:cubicBezTo>
                    <a:pt x="25" y="1213"/>
                    <a:pt x="34" y="1205"/>
                    <a:pt x="47" y="1188"/>
                  </a:cubicBezTo>
                  <a:cubicBezTo>
                    <a:pt x="223" y="964"/>
                    <a:pt x="699" y="40"/>
                    <a:pt x="658" y="2"/>
                  </a:cubicBezTo>
                  <a:cubicBezTo>
                    <a:pt x="658" y="1"/>
                    <a:pt x="658" y="1"/>
                    <a:pt x="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6256525" y="2048100"/>
              <a:ext cx="25600" cy="68750"/>
            </a:xfrm>
            <a:custGeom>
              <a:avLst/>
              <a:gdLst/>
              <a:ahLst/>
              <a:cxnLst/>
              <a:rect l="l" t="t" r="r" b="b"/>
              <a:pathLst>
                <a:path w="1024" h="2750" extrusionOk="0">
                  <a:moveTo>
                    <a:pt x="1001" y="0"/>
                  </a:moveTo>
                  <a:cubicBezTo>
                    <a:pt x="988" y="0"/>
                    <a:pt x="943" y="87"/>
                    <a:pt x="861" y="283"/>
                  </a:cubicBezTo>
                  <a:cubicBezTo>
                    <a:pt x="650" y="790"/>
                    <a:pt x="1" y="2749"/>
                    <a:pt x="44" y="2749"/>
                  </a:cubicBezTo>
                  <a:cubicBezTo>
                    <a:pt x="44" y="2749"/>
                    <a:pt x="45" y="2749"/>
                    <a:pt x="47" y="2747"/>
                  </a:cubicBezTo>
                  <a:cubicBezTo>
                    <a:pt x="87" y="2704"/>
                    <a:pt x="214" y="2377"/>
                    <a:pt x="331" y="2016"/>
                  </a:cubicBezTo>
                  <a:cubicBezTo>
                    <a:pt x="448" y="1655"/>
                    <a:pt x="654" y="1061"/>
                    <a:pt x="791" y="689"/>
                  </a:cubicBezTo>
                  <a:cubicBezTo>
                    <a:pt x="947" y="268"/>
                    <a:pt x="1024" y="0"/>
                    <a:pt x="1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6204450" y="2061250"/>
              <a:ext cx="12975" cy="26125"/>
            </a:xfrm>
            <a:custGeom>
              <a:avLst/>
              <a:gdLst/>
              <a:ahLst/>
              <a:cxnLst/>
              <a:rect l="l" t="t" r="r" b="b"/>
              <a:pathLst>
                <a:path w="519" h="1045" extrusionOk="0">
                  <a:moveTo>
                    <a:pt x="497" y="0"/>
                  </a:moveTo>
                  <a:cubicBezTo>
                    <a:pt x="467" y="0"/>
                    <a:pt x="362" y="191"/>
                    <a:pt x="248" y="459"/>
                  </a:cubicBezTo>
                  <a:cubicBezTo>
                    <a:pt x="79" y="851"/>
                    <a:pt x="1" y="1044"/>
                    <a:pt x="14" y="1044"/>
                  </a:cubicBezTo>
                  <a:cubicBezTo>
                    <a:pt x="26" y="1044"/>
                    <a:pt x="106" y="901"/>
                    <a:pt x="254" y="619"/>
                  </a:cubicBezTo>
                  <a:cubicBezTo>
                    <a:pt x="405" y="326"/>
                    <a:pt x="518" y="51"/>
                    <a:pt x="504" y="7"/>
                  </a:cubicBezTo>
                  <a:cubicBezTo>
                    <a:pt x="502" y="3"/>
                    <a:pt x="500" y="0"/>
                    <a:pt x="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5976800" y="2062100"/>
              <a:ext cx="31050" cy="13300"/>
            </a:xfrm>
            <a:custGeom>
              <a:avLst/>
              <a:gdLst/>
              <a:ahLst/>
              <a:cxnLst/>
              <a:rect l="l" t="t" r="r" b="b"/>
              <a:pathLst>
                <a:path w="1242" h="532" extrusionOk="0">
                  <a:moveTo>
                    <a:pt x="1222" y="1"/>
                  </a:moveTo>
                  <a:cubicBezTo>
                    <a:pt x="1188" y="1"/>
                    <a:pt x="1060" y="52"/>
                    <a:pt x="771" y="172"/>
                  </a:cubicBezTo>
                  <a:cubicBezTo>
                    <a:pt x="347" y="347"/>
                    <a:pt x="0" y="528"/>
                    <a:pt x="77" y="532"/>
                  </a:cubicBezTo>
                  <a:cubicBezTo>
                    <a:pt x="77" y="532"/>
                    <a:pt x="77" y="532"/>
                    <a:pt x="77" y="532"/>
                  </a:cubicBezTo>
                  <a:cubicBezTo>
                    <a:pt x="152" y="532"/>
                    <a:pt x="1143" y="105"/>
                    <a:pt x="1203" y="46"/>
                  </a:cubicBezTo>
                  <a:cubicBezTo>
                    <a:pt x="1231" y="17"/>
                    <a:pt x="1241" y="1"/>
                    <a:pt x="1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6275300" y="2062325"/>
              <a:ext cx="15175" cy="50750"/>
            </a:xfrm>
            <a:custGeom>
              <a:avLst/>
              <a:gdLst/>
              <a:ahLst/>
              <a:cxnLst/>
              <a:rect l="l" t="t" r="r" b="b"/>
              <a:pathLst>
                <a:path w="607" h="2030" extrusionOk="0">
                  <a:moveTo>
                    <a:pt x="580" y="1"/>
                  </a:moveTo>
                  <a:cubicBezTo>
                    <a:pt x="556" y="1"/>
                    <a:pt x="503" y="130"/>
                    <a:pt x="458" y="303"/>
                  </a:cubicBezTo>
                  <a:cubicBezTo>
                    <a:pt x="410" y="485"/>
                    <a:pt x="283" y="947"/>
                    <a:pt x="177" y="1316"/>
                  </a:cubicBezTo>
                  <a:cubicBezTo>
                    <a:pt x="71" y="1686"/>
                    <a:pt x="0" y="2010"/>
                    <a:pt x="20" y="2029"/>
                  </a:cubicBezTo>
                  <a:cubicBezTo>
                    <a:pt x="21" y="2029"/>
                    <a:pt x="21" y="2029"/>
                    <a:pt x="22" y="2029"/>
                  </a:cubicBezTo>
                  <a:cubicBezTo>
                    <a:pt x="44" y="2029"/>
                    <a:pt x="187" y="1593"/>
                    <a:pt x="339" y="1051"/>
                  </a:cubicBezTo>
                  <a:cubicBezTo>
                    <a:pt x="495" y="496"/>
                    <a:pt x="606" y="23"/>
                    <a:pt x="585" y="3"/>
                  </a:cubicBezTo>
                  <a:cubicBezTo>
                    <a:pt x="583" y="1"/>
                    <a:pt x="582" y="1"/>
                    <a:pt x="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5990475" y="2073600"/>
              <a:ext cx="55450" cy="20300"/>
            </a:xfrm>
            <a:custGeom>
              <a:avLst/>
              <a:gdLst/>
              <a:ahLst/>
              <a:cxnLst/>
              <a:rect l="l" t="t" r="r" b="b"/>
              <a:pathLst>
                <a:path w="2218" h="812" extrusionOk="0">
                  <a:moveTo>
                    <a:pt x="2073" y="1"/>
                  </a:moveTo>
                  <a:cubicBezTo>
                    <a:pt x="2009" y="1"/>
                    <a:pt x="1887" y="33"/>
                    <a:pt x="1803" y="69"/>
                  </a:cubicBezTo>
                  <a:cubicBezTo>
                    <a:pt x="1717" y="108"/>
                    <a:pt x="1272" y="283"/>
                    <a:pt x="817" y="460"/>
                  </a:cubicBezTo>
                  <a:cubicBezTo>
                    <a:pt x="363" y="635"/>
                    <a:pt x="0" y="794"/>
                    <a:pt x="16" y="810"/>
                  </a:cubicBezTo>
                  <a:cubicBezTo>
                    <a:pt x="17" y="811"/>
                    <a:pt x="19" y="811"/>
                    <a:pt x="23" y="811"/>
                  </a:cubicBezTo>
                  <a:cubicBezTo>
                    <a:pt x="81" y="811"/>
                    <a:pt x="490" y="671"/>
                    <a:pt x="964" y="489"/>
                  </a:cubicBezTo>
                  <a:cubicBezTo>
                    <a:pt x="2109" y="49"/>
                    <a:pt x="2217" y="1"/>
                    <a:pt x="2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5944000" y="2075450"/>
              <a:ext cx="20550" cy="27975"/>
            </a:xfrm>
            <a:custGeom>
              <a:avLst/>
              <a:gdLst/>
              <a:ahLst/>
              <a:cxnLst/>
              <a:rect l="l" t="t" r="r" b="b"/>
              <a:pathLst>
                <a:path w="822" h="1119" extrusionOk="0">
                  <a:moveTo>
                    <a:pt x="791" y="0"/>
                  </a:moveTo>
                  <a:cubicBezTo>
                    <a:pt x="791" y="0"/>
                    <a:pt x="791" y="0"/>
                    <a:pt x="791" y="0"/>
                  </a:cubicBezTo>
                  <a:cubicBezTo>
                    <a:pt x="759" y="4"/>
                    <a:pt x="569" y="243"/>
                    <a:pt x="359" y="543"/>
                  </a:cubicBezTo>
                  <a:cubicBezTo>
                    <a:pt x="150" y="844"/>
                    <a:pt x="1" y="1098"/>
                    <a:pt x="17" y="1117"/>
                  </a:cubicBezTo>
                  <a:cubicBezTo>
                    <a:pt x="17" y="1118"/>
                    <a:pt x="18" y="1118"/>
                    <a:pt x="19" y="1118"/>
                  </a:cubicBezTo>
                  <a:cubicBezTo>
                    <a:pt x="48" y="1118"/>
                    <a:pt x="237" y="878"/>
                    <a:pt x="449" y="574"/>
                  </a:cubicBezTo>
                  <a:cubicBezTo>
                    <a:pt x="665" y="260"/>
                    <a:pt x="821" y="0"/>
                    <a:pt x="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6312475" y="2083075"/>
              <a:ext cx="73275" cy="106825"/>
            </a:xfrm>
            <a:custGeom>
              <a:avLst/>
              <a:gdLst/>
              <a:ahLst/>
              <a:cxnLst/>
              <a:rect l="l" t="t" r="r" b="b"/>
              <a:pathLst>
                <a:path w="2931" h="4273" extrusionOk="0">
                  <a:moveTo>
                    <a:pt x="2874" y="0"/>
                  </a:moveTo>
                  <a:cubicBezTo>
                    <a:pt x="2853" y="0"/>
                    <a:pt x="2711" y="204"/>
                    <a:pt x="2558" y="458"/>
                  </a:cubicBezTo>
                  <a:cubicBezTo>
                    <a:pt x="2407" y="708"/>
                    <a:pt x="2125" y="1128"/>
                    <a:pt x="1938" y="1382"/>
                  </a:cubicBezTo>
                  <a:cubicBezTo>
                    <a:pt x="1751" y="1636"/>
                    <a:pt x="1596" y="1883"/>
                    <a:pt x="1596" y="1926"/>
                  </a:cubicBezTo>
                  <a:cubicBezTo>
                    <a:pt x="1596" y="2024"/>
                    <a:pt x="975" y="2950"/>
                    <a:pt x="315" y="3836"/>
                  </a:cubicBezTo>
                  <a:cubicBezTo>
                    <a:pt x="103" y="4118"/>
                    <a:pt x="1" y="4273"/>
                    <a:pt x="20" y="4273"/>
                  </a:cubicBezTo>
                  <a:cubicBezTo>
                    <a:pt x="28" y="4273"/>
                    <a:pt x="57" y="4246"/>
                    <a:pt x="109" y="4190"/>
                  </a:cubicBezTo>
                  <a:cubicBezTo>
                    <a:pt x="450" y="3822"/>
                    <a:pt x="1486" y="2357"/>
                    <a:pt x="1771" y="1840"/>
                  </a:cubicBezTo>
                  <a:cubicBezTo>
                    <a:pt x="1878" y="1646"/>
                    <a:pt x="2084" y="1318"/>
                    <a:pt x="2231" y="1109"/>
                  </a:cubicBezTo>
                  <a:cubicBezTo>
                    <a:pt x="2552" y="656"/>
                    <a:pt x="2930" y="0"/>
                    <a:pt x="2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5945950" y="2088850"/>
              <a:ext cx="28775" cy="37750"/>
            </a:xfrm>
            <a:custGeom>
              <a:avLst/>
              <a:gdLst/>
              <a:ahLst/>
              <a:cxnLst/>
              <a:rect l="l" t="t" r="r" b="b"/>
              <a:pathLst>
                <a:path w="1151" h="1510" extrusionOk="0">
                  <a:moveTo>
                    <a:pt x="1126" y="1"/>
                  </a:moveTo>
                  <a:cubicBezTo>
                    <a:pt x="1100" y="1"/>
                    <a:pt x="835" y="328"/>
                    <a:pt x="532" y="736"/>
                  </a:cubicBezTo>
                  <a:cubicBezTo>
                    <a:pt x="230" y="1144"/>
                    <a:pt x="0" y="1489"/>
                    <a:pt x="20" y="1508"/>
                  </a:cubicBezTo>
                  <a:cubicBezTo>
                    <a:pt x="21" y="1509"/>
                    <a:pt x="23" y="1509"/>
                    <a:pt x="25" y="1509"/>
                  </a:cubicBezTo>
                  <a:cubicBezTo>
                    <a:pt x="66" y="1509"/>
                    <a:pt x="301" y="1204"/>
                    <a:pt x="1066" y="148"/>
                  </a:cubicBezTo>
                  <a:cubicBezTo>
                    <a:pt x="1122" y="72"/>
                    <a:pt x="1150" y="1"/>
                    <a:pt x="1126" y="1"/>
                  </a:cubicBezTo>
                  <a:cubicBezTo>
                    <a:pt x="1126" y="1"/>
                    <a:pt x="1126" y="1"/>
                    <a:pt x="1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5999900" y="2089250"/>
              <a:ext cx="45250" cy="12525"/>
            </a:xfrm>
            <a:custGeom>
              <a:avLst/>
              <a:gdLst/>
              <a:ahLst/>
              <a:cxnLst/>
              <a:rect l="l" t="t" r="r" b="b"/>
              <a:pathLst>
                <a:path w="1810" h="501" extrusionOk="0">
                  <a:moveTo>
                    <a:pt x="1656" y="1"/>
                  </a:moveTo>
                  <a:cubicBezTo>
                    <a:pt x="1572" y="1"/>
                    <a:pt x="1466" y="11"/>
                    <a:pt x="1425" y="27"/>
                  </a:cubicBezTo>
                  <a:cubicBezTo>
                    <a:pt x="1382" y="42"/>
                    <a:pt x="1043" y="144"/>
                    <a:pt x="666" y="255"/>
                  </a:cubicBezTo>
                  <a:cubicBezTo>
                    <a:pt x="288" y="364"/>
                    <a:pt x="0" y="473"/>
                    <a:pt x="22" y="497"/>
                  </a:cubicBezTo>
                  <a:cubicBezTo>
                    <a:pt x="24" y="499"/>
                    <a:pt x="31" y="501"/>
                    <a:pt x="41" y="501"/>
                  </a:cubicBezTo>
                  <a:cubicBezTo>
                    <a:pt x="121" y="501"/>
                    <a:pt x="431" y="421"/>
                    <a:pt x="781" y="308"/>
                  </a:cubicBezTo>
                  <a:cubicBezTo>
                    <a:pt x="1174" y="181"/>
                    <a:pt x="1572" y="58"/>
                    <a:pt x="1656" y="38"/>
                  </a:cubicBezTo>
                  <a:cubicBezTo>
                    <a:pt x="1810" y="1"/>
                    <a:pt x="1810" y="1"/>
                    <a:pt x="1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6338975" y="2090925"/>
              <a:ext cx="28775" cy="39725"/>
            </a:xfrm>
            <a:custGeom>
              <a:avLst/>
              <a:gdLst/>
              <a:ahLst/>
              <a:cxnLst/>
              <a:rect l="l" t="t" r="r" b="b"/>
              <a:pathLst>
                <a:path w="1151" h="1589" extrusionOk="0">
                  <a:moveTo>
                    <a:pt x="1094" y="1"/>
                  </a:moveTo>
                  <a:cubicBezTo>
                    <a:pt x="1081" y="1"/>
                    <a:pt x="1073" y="14"/>
                    <a:pt x="1073" y="41"/>
                  </a:cubicBezTo>
                  <a:cubicBezTo>
                    <a:pt x="1073" y="78"/>
                    <a:pt x="831" y="433"/>
                    <a:pt x="530" y="834"/>
                  </a:cubicBezTo>
                  <a:cubicBezTo>
                    <a:pt x="229" y="1235"/>
                    <a:pt x="1" y="1572"/>
                    <a:pt x="17" y="1588"/>
                  </a:cubicBezTo>
                  <a:cubicBezTo>
                    <a:pt x="17" y="1588"/>
                    <a:pt x="18" y="1589"/>
                    <a:pt x="19" y="1589"/>
                  </a:cubicBezTo>
                  <a:cubicBezTo>
                    <a:pt x="74" y="1589"/>
                    <a:pt x="767" y="696"/>
                    <a:pt x="1034" y="279"/>
                  </a:cubicBezTo>
                  <a:cubicBezTo>
                    <a:pt x="1111" y="164"/>
                    <a:pt x="1151" y="42"/>
                    <a:pt x="1124" y="17"/>
                  </a:cubicBezTo>
                  <a:cubicBezTo>
                    <a:pt x="1112" y="6"/>
                    <a:pt x="1102" y="1"/>
                    <a:pt x="1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6231175" y="2093650"/>
              <a:ext cx="19150" cy="50325"/>
            </a:xfrm>
            <a:custGeom>
              <a:avLst/>
              <a:gdLst/>
              <a:ahLst/>
              <a:cxnLst/>
              <a:rect l="l" t="t" r="r" b="b"/>
              <a:pathLst>
                <a:path w="766" h="2013" extrusionOk="0">
                  <a:moveTo>
                    <a:pt x="748" y="1"/>
                  </a:moveTo>
                  <a:cubicBezTo>
                    <a:pt x="725" y="1"/>
                    <a:pt x="549" y="432"/>
                    <a:pt x="352" y="976"/>
                  </a:cubicBezTo>
                  <a:cubicBezTo>
                    <a:pt x="150" y="1531"/>
                    <a:pt x="0" y="1995"/>
                    <a:pt x="16" y="2012"/>
                  </a:cubicBezTo>
                  <a:cubicBezTo>
                    <a:pt x="17" y="2013"/>
                    <a:pt x="17" y="2013"/>
                    <a:pt x="17" y="2013"/>
                  </a:cubicBezTo>
                  <a:cubicBezTo>
                    <a:pt x="40" y="2013"/>
                    <a:pt x="215" y="1583"/>
                    <a:pt x="412" y="1038"/>
                  </a:cubicBezTo>
                  <a:cubicBezTo>
                    <a:pt x="615" y="483"/>
                    <a:pt x="765" y="17"/>
                    <a:pt x="749" y="1"/>
                  </a:cubicBezTo>
                  <a:cubicBezTo>
                    <a:pt x="749" y="1"/>
                    <a:pt x="748" y="1"/>
                    <a:pt x="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6090525" y="2094950"/>
              <a:ext cx="42700" cy="10600"/>
            </a:xfrm>
            <a:custGeom>
              <a:avLst/>
              <a:gdLst/>
              <a:ahLst/>
              <a:cxnLst/>
              <a:rect l="l" t="t" r="r" b="b"/>
              <a:pathLst>
                <a:path w="1708" h="424" extrusionOk="0">
                  <a:moveTo>
                    <a:pt x="1682" y="0"/>
                  </a:moveTo>
                  <a:cubicBezTo>
                    <a:pt x="1655" y="0"/>
                    <a:pt x="1578" y="21"/>
                    <a:pt x="1421" y="63"/>
                  </a:cubicBezTo>
                  <a:cubicBezTo>
                    <a:pt x="1294" y="98"/>
                    <a:pt x="919" y="185"/>
                    <a:pt x="588" y="257"/>
                  </a:cubicBezTo>
                  <a:cubicBezTo>
                    <a:pt x="257" y="329"/>
                    <a:pt x="1" y="403"/>
                    <a:pt x="18" y="419"/>
                  </a:cubicBezTo>
                  <a:cubicBezTo>
                    <a:pt x="21" y="422"/>
                    <a:pt x="32" y="424"/>
                    <a:pt x="49" y="424"/>
                  </a:cubicBezTo>
                  <a:cubicBezTo>
                    <a:pt x="270" y="424"/>
                    <a:pt x="1564" y="132"/>
                    <a:pt x="1644" y="58"/>
                  </a:cubicBezTo>
                  <a:cubicBezTo>
                    <a:pt x="1686" y="19"/>
                    <a:pt x="1707" y="0"/>
                    <a:pt x="1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6015275" y="2100600"/>
              <a:ext cx="21525" cy="7875"/>
            </a:xfrm>
            <a:custGeom>
              <a:avLst/>
              <a:gdLst/>
              <a:ahLst/>
              <a:cxnLst/>
              <a:rect l="l" t="t" r="r" b="b"/>
              <a:pathLst>
                <a:path w="861" h="315" extrusionOk="0">
                  <a:moveTo>
                    <a:pt x="820" y="0"/>
                  </a:moveTo>
                  <a:cubicBezTo>
                    <a:pt x="747" y="0"/>
                    <a:pt x="553" y="51"/>
                    <a:pt x="332" y="132"/>
                  </a:cubicBezTo>
                  <a:cubicBezTo>
                    <a:pt x="148" y="199"/>
                    <a:pt x="1" y="278"/>
                    <a:pt x="1" y="308"/>
                  </a:cubicBezTo>
                  <a:cubicBezTo>
                    <a:pt x="1" y="312"/>
                    <a:pt x="7" y="314"/>
                    <a:pt x="18" y="314"/>
                  </a:cubicBezTo>
                  <a:cubicBezTo>
                    <a:pt x="132" y="314"/>
                    <a:pt x="770" y="98"/>
                    <a:pt x="840" y="29"/>
                  </a:cubicBezTo>
                  <a:cubicBezTo>
                    <a:pt x="860" y="9"/>
                    <a:pt x="851"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6180600" y="2104225"/>
              <a:ext cx="30575" cy="88650"/>
            </a:xfrm>
            <a:custGeom>
              <a:avLst/>
              <a:gdLst/>
              <a:ahLst/>
              <a:cxnLst/>
              <a:rect l="l" t="t" r="r" b="b"/>
              <a:pathLst>
                <a:path w="1223" h="3546" extrusionOk="0">
                  <a:moveTo>
                    <a:pt x="1204" y="1"/>
                  </a:moveTo>
                  <a:lnTo>
                    <a:pt x="1204" y="1"/>
                  </a:lnTo>
                  <a:cubicBezTo>
                    <a:pt x="1183" y="1"/>
                    <a:pt x="1133" y="93"/>
                    <a:pt x="1087" y="208"/>
                  </a:cubicBezTo>
                  <a:cubicBezTo>
                    <a:pt x="757" y="1049"/>
                    <a:pt x="0" y="3478"/>
                    <a:pt x="52" y="3530"/>
                  </a:cubicBezTo>
                  <a:cubicBezTo>
                    <a:pt x="60" y="3537"/>
                    <a:pt x="65" y="3546"/>
                    <a:pt x="72" y="3546"/>
                  </a:cubicBezTo>
                  <a:cubicBezTo>
                    <a:pt x="99" y="3546"/>
                    <a:pt x="142" y="3394"/>
                    <a:pt x="439" y="2390"/>
                  </a:cubicBezTo>
                  <a:cubicBezTo>
                    <a:pt x="595" y="1858"/>
                    <a:pt x="837" y="1108"/>
                    <a:pt x="980" y="714"/>
                  </a:cubicBezTo>
                  <a:cubicBezTo>
                    <a:pt x="1122" y="320"/>
                    <a:pt x="1222"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6094100" y="2106375"/>
              <a:ext cx="37500" cy="11200"/>
            </a:xfrm>
            <a:custGeom>
              <a:avLst/>
              <a:gdLst/>
              <a:ahLst/>
              <a:cxnLst/>
              <a:rect l="l" t="t" r="r" b="b"/>
              <a:pathLst>
                <a:path w="1500" h="448" extrusionOk="0">
                  <a:moveTo>
                    <a:pt x="1394" y="0"/>
                  </a:moveTo>
                  <a:cubicBezTo>
                    <a:pt x="1287" y="0"/>
                    <a:pt x="963" y="69"/>
                    <a:pt x="663" y="154"/>
                  </a:cubicBezTo>
                  <a:cubicBezTo>
                    <a:pt x="362" y="240"/>
                    <a:pt x="89" y="347"/>
                    <a:pt x="45" y="394"/>
                  </a:cubicBezTo>
                  <a:cubicBezTo>
                    <a:pt x="12" y="430"/>
                    <a:pt x="1" y="448"/>
                    <a:pt x="11" y="448"/>
                  </a:cubicBezTo>
                  <a:cubicBezTo>
                    <a:pt x="18" y="448"/>
                    <a:pt x="36" y="439"/>
                    <a:pt x="64" y="423"/>
                  </a:cubicBezTo>
                  <a:cubicBezTo>
                    <a:pt x="117" y="394"/>
                    <a:pt x="479" y="287"/>
                    <a:pt x="873" y="185"/>
                  </a:cubicBezTo>
                  <a:cubicBezTo>
                    <a:pt x="1266" y="85"/>
                    <a:pt x="1500" y="0"/>
                    <a:pt x="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6160975" y="2107025"/>
              <a:ext cx="33475" cy="100750"/>
            </a:xfrm>
            <a:custGeom>
              <a:avLst/>
              <a:gdLst/>
              <a:ahLst/>
              <a:cxnLst/>
              <a:rect l="l" t="t" r="r" b="b"/>
              <a:pathLst>
                <a:path w="1339" h="4030" extrusionOk="0">
                  <a:moveTo>
                    <a:pt x="1320" y="1"/>
                  </a:moveTo>
                  <a:cubicBezTo>
                    <a:pt x="1298" y="1"/>
                    <a:pt x="1109" y="486"/>
                    <a:pt x="892" y="1099"/>
                  </a:cubicBezTo>
                  <a:cubicBezTo>
                    <a:pt x="383" y="2547"/>
                    <a:pt x="0" y="3862"/>
                    <a:pt x="50" y="3987"/>
                  </a:cubicBezTo>
                  <a:cubicBezTo>
                    <a:pt x="61" y="4015"/>
                    <a:pt x="70" y="4029"/>
                    <a:pt x="78" y="4029"/>
                  </a:cubicBezTo>
                  <a:cubicBezTo>
                    <a:pt x="87" y="4029"/>
                    <a:pt x="93" y="4005"/>
                    <a:pt x="96" y="3957"/>
                  </a:cubicBezTo>
                  <a:cubicBezTo>
                    <a:pt x="107" y="3759"/>
                    <a:pt x="609" y="2138"/>
                    <a:pt x="1004" y="1020"/>
                  </a:cubicBezTo>
                  <a:cubicBezTo>
                    <a:pt x="1194" y="483"/>
                    <a:pt x="1339" y="20"/>
                    <a:pt x="1321" y="1"/>
                  </a:cubicBezTo>
                  <a:cubicBezTo>
                    <a:pt x="1321" y="1"/>
                    <a:pt x="1321" y="1"/>
                    <a:pt x="13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6142175" y="2108375"/>
              <a:ext cx="41750" cy="91475"/>
            </a:xfrm>
            <a:custGeom>
              <a:avLst/>
              <a:gdLst/>
              <a:ahLst/>
              <a:cxnLst/>
              <a:rect l="l" t="t" r="r" b="b"/>
              <a:pathLst>
                <a:path w="1670" h="3659" extrusionOk="0">
                  <a:moveTo>
                    <a:pt x="1648" y="1"/>
                  </a:moveTo>
                  <a:cubicBezTo>
                    <a:pt x="1636" y="1"/>
                    <a:pt x="1568" y="105"/>
                    <a:pt x="1441" y="322"/>
                  </a:cubicBezTo>
                  <a:cubicBezTo>
                    <a:pt x="970" y="1123"/>
                    <a:pt x="1" y="3551"/>
                    <a:pt x="110" y="3658"/>
                  </a:cubicBezTo>
                  <a:cubicBezTo>
                    <a:pt x="111" y="3658"/>
                    <a:pt x="111" y="3659"/>
                    <a:pt x="112" y="3659"/>
                  </a:cubicBezTo>
                  <a:cubicBezTo>
                    <a:pt x="140" y="3659"/>
                    <a:pt x="303" y="3237"/>
                    <a:pt x="479" y="2710"/>
                  </a:cubicBezTo>
                  <a:cubicBezTo>
                    <a:pt x="660" y="2172"/>
                    <a:pt x="1009" y="1333"/>
                    <a:pt x="1248" y="862"/>
                  </a:cubicBezTo>
                  <a:cubicBezTo>
                    <a:pt x="1531" y="299"/>
                    <a:pt x="1669" y="1"/>
                    <a:pt x="1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6101900" y="2117700"/>
              <a:ext cx="31375" cy="8775"/>
            </a:xfrm>
            <a:custGeom>
              <a:avLst/>
              <a:gdLst/>
              <a:ahLst/>
              <a:cxnLst/>
              <a:rect l="l" t="t" r="r" b="b"/>
              <a:pathLst>
                <a:path w="1255" h="351" extrusionOk="0">
                  <a:moveTo>
                    <a:pt x="1204" y="1"/>
                  </a:moveTo>
                  <a:cubicBezTo>
                    <a:pt x="1100" y="1"/>
                    <a:pt x="807" y="66"/>
                    <a:pt x="480" y="167"/>
                  </a:cubicBezTo>
                  <a:cubicBezTo>
                    <a:pt x="212" y="249"/>
                    <a:pt x="0" y="331"/>
                    <a:pt x="18" y="348"/>
                  </a:cubicBezTo>
                  <a:cubicBezTo>
                    <a:pt x="19" y="350"/>
                    <a:pt x="23" y="351"/>
                    <a:pt x="30" y="351"/>
                  </a:cubicBezTo>
                  <a:cubicBezTo>
                    <a:pt x="159" y="351"/>
                    <a:pt x="1177" y="83"/>
                    <a:pt x="1234" y="29"/>
                  </a:cubicBezTo>
                  <a:cubicBezTo>
                    <a:pt x="1255" y="10"/>
                    <a:pt x="1242"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5963200" y="2119675"/>
              <a:ext cx="27100" cy="32600"/>
            </a:xfrm>
            <a:custGeom>
              <a:avLst/>
              <a:gdLst/>
              <a:ahLst/>
              <a:cxnLst/>
              <a:rect l="l" t="t" r="r" b="b"/>
              <a:pathLst>
                <a:path w="1084" h="1304" extrusionOk="0">
                  <a:moveTo>
                    <a:pt x="1055" y="1"/>
                  </a:moveTo>
                  <a:cubicBezTo>
                    <a:pt x="1027" y="1"/>
                    <a:pt x="790" y="263"/>
                    <a:pt x="524" y="585"/>
                  </a:cubicBezTo>
                  <a:cubicBezTo>
                    <a:pt x="258" y="910"/>
                    <a:pt x="30" y="1208"/>
                    <a:pt x="15" y="1255"/>
                  </a:cubicBezTo>
                  <a:cubicBezTo>
                    <a:pt x="5" y="1285"/>
                    <a:pt x="1" y="1303"/>
                    <a:pt x="9" y="1303"/>
                  </a:cubicBezTo>
                  <a:cubicBezTo>
                    <a:pt x="33" y="1303"/>
                    <a:pt x="152" y="1162"/>
                    <a:pt x="504" y="732"/>
                  </a:cubicBezTo>
                  <a:cubicBezTo>
                    <a:pt x="712" y="478"/>
                    <a:pt x="934" y="209"/>
                    <a:pt x="994" y="136"/>
                  </a:cubicBezTo>
                  <a:cubicBezTo>
                    <a:pt x="1057" y="58"/>
                    <a:pt x="1083" y="1"/>
                    <a:pt x="10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6301125" y="2127425"/>
              <a:ext cx="30450" cy="33225"/>
            </a:xfrm>
            <a:custGeom>
              <a:avLst/>
              <a:gdLst/>
              <a:ahLst/>
              <a:cxnLst/>
              <a:rect l="l" t="t" r="r" b="b"/>
              <a:pathLst>
                <a:path w="1218" h="1329" extrusionOk="0">
                  <a:moveTo>
                    <a:pt x="1148" y="1"/>
                  </a:moveTo>
                  <a:cubicBezTo>
                    <a:pt x="1148" y="1"/>
                    <a:pt x="1147" y="1"/>
                    <a:pt x="1147" y="1"/>
                  </a:cubicBezTo>
                  <a:cubicBezTo>
                    <a:pt x="1114" y="2"/>
                    <a:pt x="913" y="213"/>
                    <a:pt x="702" y="468"/>
                  </a:cubicBezTo>
                  <a:cubicBezTo>
                    <a:pt x="228" y="1039"/>
                    <a:pt x="0" y="1328"/>
                    <a:pt x="23" y="1328"/>
                  </a:cubicBezTo>
                  <a:cubicBezTo>
                    <a:pt x="34" y="1328"/>
                    <a:pt x="99" y="1265"/>
                    <a:pt x="220" y="1137"/>
                  </a:cubicBezTo>
                  <a:cubicBezTo>
                    <a:pt x="724" y="608"/>
                    <a:pt x="1218" y="1"/>
                    <a:pt x="1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5960750" y="2131275"/>
              <a:ext cx="54025" cy="59325"/>
            </a:xfrm>
            <a:custGeom>
              <a:avLst/>
              <a:gdLst/>
              <a:ahLst/>
              <a:cxnLst/>
              <a:rect l="l" t="t" r="r" b="b"/>
              <a:pathLst>
                <a:path w="2161" h="2373" extrusionOk="0">
                  <a:moveTo>
                    <a:pt x="2128" y="1"/>
                  </a:moveTo>
                  <a:cubicBezTo>
                    <a:pt x="2128" y="1"/>
                    <a:pt x="2128" y="1"/>
                    <a:pt x="2128" y="1"/>
                  </a:cubicBezTo>
                  <a:cubicBezTo>
                    <a:pt x="2095" y="5"/>
                    <a:pt x="2013" y="72"/>
                    <a:pt x="1952" y="148"/>
                  </a:cubicBezTo>
                  <a:cubicBezTo>
                    <a:pt x="1887" y="227"/>
                    <a:pt x="1443" y="717"/>
                    <a:pt x="962" y="1240"/>
                  </a:cubicBezTo>
                  <a:cubicBezTo>
                    <a:pt x="481" y="1766"/>
                    <a:pt x="53" y="2262"/>
                    <a:pt x="10" y="2346"/>
                  </a:cubicBezTo>
                  <a:cubicBezTo>
                    <a:pt x="1" y="2364"/>
                    <a:pt x="0" y="2372"/>
                    <a:pt x="6" y="2372"/>
                  </a:cubicBezTo>
                  <a:cubicBezTo>
                    <a:pt x="29" y="2372"/>
                    <a:pt x="146" y="2258"/>
                    <a:pt x="307" y="2076"/>
                  </a:cubicBezTo>
                  <a:cubicBezTo>
                    <a:pt x="511" y="1845"/>
                    <a:pt x="1019" y="1279"/>
                    <a:pt x="1434" y="824"/>
                  </a:cubicBezTo>
                  <a:cubicBezTo>
                    <a:pt x="1848" y="371"/>
                    <a:pt x="2160" y="1"/>
                    <a:pt x="2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6235025" y="2137625"/>
              <a:ext cx="30475" cy="44900"/>
            </a:xfrm>
            <a:custGeom>
              <a:avLst/>
              <a:gdLst/>
              <a:ahLst/>
              <a:cxnLst/>
              <a:rect l="l" t="t" r="r" b="b"/>
              <a:pathLst>
                <a:path w="1219" h="1796" extrusionOk="0">
                  <a:moveTo>
                    <a:pt x="1196" y="1"/>
                  </a:moveTo>
                  <a:cubicBezTo>
                    <a:pt x="1168" y="1"/>
                    <a:pt x="1047" y="171"/>
                    <a:pt x="923" y="393"/>
                  </a:cubicBezTo>
                  <a:cubicBezTo>
                    <a:pt x="789" y="627"/>
                    <a:pt x="524" y="1028"/>
                    <a:pt x="332" y="1290"/>
                  </a:cubicBezTo>
                  <a:cubicBezTo>
                    <a:pt x="140" y="1552"/>
                    <a:pt x="0" y="1778"/>
                    <a:pt x="16" y="1794"/>
                  </a:cubicBezTo>
                  <a:cubicBezTo>
                    <a:pt x="17" y="1795"/>
                    <a:pt x="18" y="1795"/>
                    <a:pt x="19" y="1795"/>
                  </a:cubicBezTo>
                  <a:cubicBezTo>
                    <a:pt x="80" y="1795"/>
                    <a:pt x="665" y="982"/>
                    <a:pt x="983" y="454"/>
                  </a:cubicBezTo>
                  <a:cubicBezTo>
                    <a:pt x="1123" y="221"/>
                    <a:pt x="1218" y="21"/>
                    <a:pt x="1200" y="2"/>
                  </a:cubicBezTo>
                  <a:cubicBezTo>
                    <a:pt x="1199" y="1"/>
                    <a:pt x="1197" y="1"/>
                    <a:pt x="1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6309325" y="2139600"/>
              <a:ext cx="20350" cy="22425"/>
            </a:xfrm>
            <a:custGeom>
              <a:avLst/>
              <a:gdLst/>
              <a:ahLst/>
              <a:cxnLst/>
              <a:rect l="l" t="t" r="r" b="b"/>
              <a:pathLst>
                <a:path w="814" h="897" extrusionOk="0">
                  <a:moveTo>
                    <a:pt x="777" y="1"/>
                  </a:moveTo>
                  <a:cubicBezTo>
                    <a:pt x="749" y="1"/>
                    <a:pt x="622" y="127"/>
                    <a:pt x="486" y="296"/>
                  </a:cubicBezTo>
                  <a:cubicBezTo>
                    <a:pt x="65" y="812"/>
                    <a:pt x="1" y="897"/>
                    <a:pt x="41" y="897"/>
                  </a:cubicBezTo>
                  <a:cubicBezTo>
                    <a:pt x="104" y="897"/>
                    <a:pt x="814" y="37"/>
                    <a:pt x="780" y="2"/>
                  </a:cubicBezTo>
                  <a:cubicBezTo>
                    <a:pt x="779" y="1"/>
                    <a:pt x="778" y="1"/>
                    <a:pt x="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6318800" y="2138925"/>
              <a:ext cx="45000" cy="57825"/>
            </a:xfrm>
            <a:custGeom>
              <a:avLst/>
              <a:gdLst/>
              <a:ahLst/>
              <a:cxnLst/>
              <a:rect l="l" t="t" r="r" b="b"/>
              <a:pathLst>
                <a:path w="1800" h="2313" extrusionOk="0">
                  <a:moveTo>
                    <a:pt x="1777" y="1"/>
                  </a:moveTo>
                  <a:cubicBezTo>
                    <a:pt x="1753" y="1"/>
                    <a:pt x="1373" y="478"/>
                    <a:pt x="935" y="1064"/>
                  </a:cubicBezTo>
                  <a:cubicBezTo>
                    <a:pt x="87" y="2189"/>
                    <a:pt x="0" y="2313"/>
                    <a:pt x="63" y="2313"/>
                  </a:cubicBezTo>
                  <a:cubicBezTo>
                    <a:pt x="84" y="2313"/>
                    <a:pt x="452" y="1838"/>
                    <a:pt x="887" y="1252"/>
                  </a:cubicBezTo>
                  <a:cubicBezTo>
                    <a:pt x="1321" y="668"/>
                    <a:pt x="1706" y="151"/>
                    <a:pt x="1746" y="97"/>
                  </a:cubicBezTo>
                  <a:cubicBezTo>
                    <a:pt x="1787" y="42"/>
                    <a:pt x="1800" y="1"/>
                    <a:pt x="1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6354650" y="2145600"/>
              <a:ext cx="31200" cy="35625"/>
            </a:xfrm>
            <a:custGeom>
              <a:avLst/>
              <a:gdLst/>
              <a:ahLst/>
              <a:cxnLst/>
              <a:rect l="l" t="t" r="r" b="b"/>
              <a:pathLst>
                <a:path w="1248" h="1425" extrusionOk="0">
                  <a:moveTo>
                    <a:pt x="1198" y="1"/>
                  </a:moveTo>
                  <a:cubicBezTo>
                    <a:pt x="1172" y="1"/>
                    <a:pt x="1078" y="90"/>
                    <a:pt x="976" y="218"/>
                  </a:cubicBezTo>
                  <a:cubicBezTo>
                    <a:pt x="867" y="352"/>
                    <a:pt x="593" y="685"/>
                    <a:pt x="374" y="947"/>
                  </a:cubicBezTo>
                  <a:cubicBezTo>
                    <a:pt x="155" y="1209"/>
                    <a:pt x="0" y="1424"/>
                    <a:pt x="31" y="1424"/>
                  </a:cubicBezTo>
                  <a:cubicBezTo>
                    <a:pt x="31" y="1424"/>
                    <a:pt x="31" y="1424"/>
                    <a:pt x="32" y="1424"/>
                  </a:cubicBezTo>
                  <a:cubicBezTo>
                    <a:pt x="117" y="1417"/>
                    <a:pt x="1247" y="47"/>
                    <a:pt x="1203" y="3"/>
                  </a:cubicBezTo>
                  <a:cubicBezTo>
                    <a:pt x="1202" y="1"/>
                    <a:pt x="1200" y="1"/>
                    <a:pt x="1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6244775" y="2147400"/>
              <a:ext cx="26575" cy="43200"/>
            </a:xfrm>
            <a:custGeom>
              <a:avLst/>
              <a:gdLst/>
              <a:ahLst/>
              <a:cxnLst/>
              <a:rect l="l" t="t" r="r" b="b"/>
              <a:pathLst>
                <a:path w="1063" h="1728" extrusionOk="0">
                  <a:moveTo>
                    <a:pt x="1046" y="1"/>
                  </a:moveTo>
                  <a:cubicBezTo>
                    <a:pt x="1021" y="1"/>
                    <a:pt x="783" y="367"/>
                    <a:pt x="503" y="833"/>
                  </a:cubicBezTo>
                  <a:cubicBezTo>
                    <a:pt x="218" y="1312"/>
                    <a:pt x="0" y="1709"/>
                    <a:pt x="19" y="1727"/>
                  </a:cubicBezTo>
                  <a:cubicBezTo>
                    <a:pt x="20" y="1727"/>
                    <a:pt x="20" y="1727"/>
                    <a:pt x="21" y="1727"/>
                  </a:cubicBezTo>
                  <a:cubicBezTo>
                    <a:pt x="45" y="1727"/>
                    <a:pt x="285" y="1362"/>
                    <a:pt x="562" y="893"/>
                  </a:cubicBezTo>
                  <a:cubicBezTo>
                    <a:pt x="847" y="417"/>
                    <a:pt x="1062" y="18"/>
                    <a:pt x="1048" y="2"/>
                  </a:cubicBezTo>
                  <a:cubicBezTo>
                    <a:pt x="1047" y="1"/>
                    <a:pt x="1047" y="1"/>
                    <a:pt x="1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6372025" y="2148525"/>
              <a:ext cx="19475" cy="21900"/>
            </a:xfrm>
            <a:custGeom>
              <a:avLst/>
              <a:gdLst/>
              <a:ahLst/>
              <a:cxnLst/>
              <a:rect l="l" t="t" r="r" b="b"/>
              <a:pathLst>
                <a:path w="779" h="876" extrusionOk="0">
                  <a:moveTo>
                    <a:pt x="731" y="1"/>
                  </a:moveTo>
                  <a:cubicBezTo>
                    <a:pt x="714" y="1"/>
                    <a:pt x="564" y="162"/>
                    <a:pt x="397" y="363"/>
                  </a:cubicBezTo>
                  <a:cubicBezTo>
                    <a:pt x="146" y="664"/>
                    <a:pt x="0" y="876"/>
                    <a:pt x="28" y="876"/>
                  </a:cubicBezTo>
                  <a:cubicBezTo>
                    <a:pt x="42" y="876"/>
                    <a:pt x="101" y="821"/>
                    <a:pt x="214" y="695"/>
                  </a:cubicBezTo>
                  <a:cubicBezTo>
                    <a:pt x="492" y="387"/>
                    <a:pt x="77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5997325" y="2154650"/>
              <a:ext cx="38875" cy="43050"/>
            </a:xfrm>
            <a:custGeom>
              <a:avLst/>
              <a:gdLst/>
              <a:ahLst/>
              <a:cxnLst/>
              <a:rect l="l" t="t" r="r" b="b"/>
              <a:pathLst>
                <a:path w="1555" h="1722" extrusionOk="0">
                  <a:moveTo>
                    <a:pt x="1538" y="1"/>
                  </a:moveTo>
                  <a:cubicBezTo>
                    <a:pt x="1522" y="1"/>
                    <a:pt x="1383" y="132"/>
                    <a:pt x="1132" y="395"/>
                  </a:cubicBezTo>
                  <a:cubicBezTo>
                    <a:pt x="606" y="940"/>
                    <a:pt x="0" y="1679"/>
                    <a:pt x="42" y="1720"/>
                  </a:cubicBezTo>
                  <a:cubicBezTo>
                    <a:pt x="43" y="1721"/>
                    <a:pt x="44" y="1721"/>
                    <a:pt x="45" y="1721"/>
                  </a:cubicBezTo>
                  <a:cubicBezTo>
                    <a:pt x="74" y="1721"/>
                    <a:pt x="252" y="1528"/>
                    <a:pt x="452" y="1277"/>
                  </a:cubicBezTo>
                  <a:cubicBezTo>
                    <a:pt x="664" y="1017"/>
                    <a:pt x="1001" y="619"/>
                    <a:pt x="1208" y="395"/>
                  </a:cubicBezTo>
                  <a:cubicBezTo>
                    <a:pt x="1448" y="132"/>
                    <a:pt x="1555" y="1"/>
                    <a:pt x="1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6009025" y="2154450"/>
              <a:ext cx="36925" cy="44225"/>
            </a:xfrm>
            <a:custGeom>
              <a:avLst/>
              <a:gdLst/>
              <a:ahLst/>
              <a:cxnLst/>
              <a:rect l="l" t="t" r="r" b="b"/>
              <a:pathLst>
                <a:path w="1477" h="1769" extrusionOk="0">
                  <a:moveTo>
                    <a:pt x="1442" y="0"/>
                  </a:moveTo>
                  <a:cubicBezTo>
                    <a:pt x="1441" y="0"/>
                    <a:pt x="1439" y="0"/>
                    <a:pt x="1438" y="0"/>
                  </a:cubicBezTo>
                  <a:cubicBezTo>
                    <a:pt x="1399" y="2"/>
                    <a:pt x="1128" y="312"/>
                    <a:pt x="830" y="697"/>
                  </a:cubicBezTo>
                  <a:cubicBezTo>
                    <a:pt x="45" y="1707"/>
                    <a:pt x="0" y="1768"/>
                    <a:pt x="43" y="1768"/>
                  </a:cubicBezTo>
                  <a:cubicBezTo>
                    <a:pt x="69" y="1768"/>
                    <a:pt x="355" y="1432"/>
                    <a:pt x="684" y="1017"/>
                  </a:cubicBezTo>
                  <a:cubicBezTo>
                    <a:pt x="1011" y="599"/>
                    <a:pt x="1328" y="205"/>
                    <a:pt x="1392" y="130"/>
                  </a:cubicBezTo>
                  <a:cubicBezTo>
                    <a:pt x="1456" y="56"/>
                    <a:pt x="1477"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6254500" y="2154300"/>
              <a:ext cx="29925" cy="38025"/>
            </a:xfrm>
            <a:custGeom>
              <a:avLst/>
              <a:gdLst/>
              <a:ahLst/>
              <a:cxnLst/>
              <a:rect l="l" t="t" r="r" b="b"/>
              <a:pathLst>
                <a:path w="1197" h="1521" extrusionOk="0">
                  <a:moveTo>
                    <a:pt x="1117" y="1"/>
                  </a:moveTo>
                  <a:cubicBezTo>
                    <a:pt x="1096" y="1"/>
                    <a:pt x="913" y="236"/>
                    <a:pt x="709" y="521"/>
                  </a:cubicBezTo>
                  <a:cubicBezTo>
                    <a:pt x="507" y="806"/>
                    <a:pt x="252" y="1160"/>
                    <a:pt x="144" y="1306"/>
                  </a:cubicBezTo>
                  <a:cubicBezTo>
                    <a:pt x="49" y="1434"/>
                    <a:pt x="1" y="1521"/>
                    <a:pt x="24" y="1521"/>
                  </a:cubicBezTo>
                  <a:cubicBezTo>
                    <a:pt x="27" y="1521"/>
                    <a:pt x="32" y="1519"/>
                    <a:pt x="39" y="1515"/>
                  </a:cubicBezTo>
                  <a:cubicBezTo>
                    <a:pt x="177" y="1433"/>
                    <a:pt x="1196" y="1"/>
                    <a:pt x="1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6028450" y="2162000"/>
              <a:ext cx="24900" cy="28950"/>
            </a:xfrm>
            <a:custGeom>
              <a:avLst/>
              <a:gdLst/>
              <a:ahLst/>
              <a:cxnLst/>
              <a:rect l="l" t="t" r="r" b="b"/>
              <a:pathLst>
                <a:path w="996" h="1158" extrusionOk="0">
                  <a:moveTo>
                    <a:pt x="959" y="1"/>
                  </a:moveTo>
                  <a:lnTo>
                    <a:pt x="959" y="1"/>
                  </a:lnTo>
                  <a:cubicBezTo>
                    <a:pt x="928" y="2"/>
                    <a:pt x="743" y="202"/>
                    <a:pt x="554" y="440"/>
                  </a:cubicBezTo>
                  <a:cubicBezTo>
                    <a:pt x="98" y="1018"/>
                    <a:pt x="0" y="1157"/>
                    <a:pt x="43" y="1157"/>
                  </a:cubicBezTo>
                  <a:cubicBezTo>
                    <a:pt x="63" y="1157"/>
                    <a:pt x="295" y="894"/>
                    <a:pt x="551" y="578"/>
                  </a:cubicBezTo>
                  <a:cubicBezTo>
                    <a:pt x="809" y="263"/>
                    <a:pt x="995" y="1"/>
                    <a:pt x="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6265825" y="2165875"/>
              <a:ext cx="23425" cy="32800"/>
            </a:xfrm>
            <a:custGeom>
              <a:avLst/>
              <a:gdLst/>
              <a:ahLst/>
              <a:cxnLst/>
              <a:rect l="l" t="t" r="r" b="b"/>
              <a:pathLst>
                <a:path w="937" h="1312" extrusionOk="0">
                  <a:moveTo>
                    <a:pt x="888" y="1"/>
                  </a:moveTo>
                  <a:cubicBezTo>
                    <a:pt x="862" y="1"/>
                    <a:pt x="676" y="252"/>
                    <a:pt x="474" y="558"/>
                  </a:cubicBezTo>
                  <a:cubicBezTo>
                    <a:pt x="271" y="866"/>
                    <a:pt x="81" y="1160"/>
                    <a:pt x="46" y="1214"/>
                  </a:cubicBezTo>
                  <a:cubicBezTo>
                    <a:pt x="10" y="1267"/>
                    <a:pt x="1" y="1311"/>
                    <a:pt x="22" y="1311"/>
                  </a:cubicBezTo>
                  <a:cubicBezTo>
                    <a:pt x="44" y="1311"/>
                    <a:pt x="227" y="1064"/>
                    <a:pt x="432" y="756"/>
                  </a:cubicBezTo>
                  <a:cubicBezTo>
                    <a:pt x="901" y="62"/>
                    <a:pt x="937" y="1"/>
                    <a:pt x="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6274850" y="2175550"/>
              <a:ext cx="22125" cy="28900"/>
            </a:xfrm>
            <a:custGeom>
              <a:avLst/>
              <a:gdLst/>
              <a:ahLst/>
              <a:cxnLst/>
              <a:rect l="l" t="t" r="r" b="b"/>
              <a:pathLst>
                <a:path w="885" h="1156" extrusionOk="0">
                  <a:moveTo>
                    <a:pt x="835" y="0"/>
                  </a:moveTo>
                  <a:cubicBezTo>
                    <a:pt x="816" y="0"/>
                    <a:pt x="653" y="215"/>
                    <a:pt x="464" y="484"/>
                  </a:cubicBezTo>
                  <a:cubicBezTo>
                    <a:pt x="49" y="1078"/>
                    <a:pt x="1" y="1155"/>
                    <a:pt x="49" y="1155"/>
                  </a:cubicBezTo>
                  <a:cubicBezTo>
                    <a:pt x="72" y="1155"/>
                    <a:pt x="239" y="939"/>
                    <a:pt x="428" y="670"/>
                  </a:cubicBezTo>
                  <a:cubicBezTo>
                    <a:pt x="815" y="115"/>
                    <a:pt x="885" y="0"/>
                    <a:pt x="835" y="0"/>
                  </a:cubicBezTo>
                  <a:cubicBezTo>
                    <a:pt x="835" y="0"/>
                    <a:pt x="835" y="0"/>
                    <a:pt x="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6344550" y="2179375"/>
              <a:ext cx="33600" cy="38625"/>
            </a:xfrm>
            <a:custGeom>
              <a:avLst/>
              <a:gdLst/>
              <a:ahLst/>
              <a:cxnLst/>
              <a:rect l="l" t="t" r="r" b="b"/>
              <a:pathLst>
                <a:path w="1344" h="1545" extrusionOk="0">
                  <a:moveTo>
                    <a:pt x="1290" y="1"/>
                  </a:moveTo>
                  <a:cubicBezTo>
                    <a:pt x="1259" y="1"/>
                    <a:pt x="968" y="316"/>
                    <a:pt x="640" y="703"/>
                  </a:cubicBezTo>
                  <a:cubicBezTo>
                    <a:pt x="313" y="1087"/>
                    <a:pt x="29" y="1445"/>
                    <a:pt x="14" y="1497"/>
                  </a:cubicBezTo>
                  <a:cubicBezTo>
                    <a:pt x="6" y="1525"/>
                    <a:pt x="1" y="1544"/>
                    <a:pt x="9" y="1544"/>
                  </a:cubicBezTo>
                  <a:cubicBezTo>
                    <a:pt x="32" y="1544"/>
                    <a:pt x="160" y="1393"/>
                    <a:pt x="623" y="850"/>
                  </a:cubicBezTo>
                  <a:cubicBezTo>
                    <a:pt x="1330" y="16"/>
                    <a:pt x="1344" y="1"/>
                    <a:pt x="1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6028100" y="2182050"/>
              <a:ext cx="43025" cy="51350"/>
            </a:xfrm>
            <a:custGeom>
              <a:avLst/>
              <a:gdLst/>
              <a:ahLst/>
              <a:cxnLst/>
              <a:rect l="l" t="t" r="r" b="b"/>
              <a:pathLst>
                <a:path w="1721" h="2054" extrusionOk="0">
                  <a:moveTo>
                    <a:pt x="1700" y="0"/>
                  </a:moveTo>
                  <a:cubicBezTo>
                    <a:pt x="1666" y="0"/>
                    <a:pt x="1303" y="400"/>
                    <a:pt x="878" y="910"/>
                  </a:cubicBezTo>
                  <a:cubicBezTo>
                    <a:pt x="442" y="1433"/>
                    <a:pt x="56" y="1926"/>
                    <a:pt x="16" y="2012"/>
                  </a:cubicBezTo>
                  <a:cubicBezTo>
                    <a:pt x="2" y="2040"/>
                    <a:pt x="1" y="2053"/>
                    <a:pt x="8" y="2053"/>
                  </a:cubicBezTo>
                  <a:cubicBezTo>
                    <a:pt x="24" y="2053"/>
                    <a:pt x="79" y="1998"/>
                    <a:pt x="157" y="1900"/>
                  </a:cubicBezTo>
                  <a:cubicBezTo>
                    <a:pt x="276" y="1753"/>
                    <a:pt x="679" y="1277"/>
                    <a:pt x="1056" y="837"/>
                  </a:cubicBezTo>
                  <a:cubicBezTo>
                    <a:pt x="1432" y="397"/>
                    <a:pt x="1721" y="22"/>
                    <a:pt x="1702" y="1"/>
                  </a:cubicBezTo>
                  <a:cubicBezTo>
                    <a:pt x="1702" y="0"/>
                    <a:pt x="1701" y="0"/>
                    <a:pt x="17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5966675" y="2196725"/>
              <a:ext cx="27375" cy="37575"/>
            </a:xfrm>
            <a:custGeom>
              <a:avLst/>
              <a:gdLst/>
              <a:ahLst/>
              <a:cxnLst/>
              <a:rect l="l" t="t" r="r" b="b"/>
              <a:pathLst>
                <a:path w="1095" h="1503" extrusionOk="0">
                  <a:moveTo>
                    <a:pt x="1074" y="1"/>
                  </a:moveTo>
                  <a:cubicBezTo>
                    <a:pt x="1052" y="1"/>
                    <a:pt x="868" y="233"/>
                    <a:pt x="665" y="516"/>
                  </a:cubicBezTo>
                  <a:cubicBezTo>
                    <a:pt x="181" y="1186"/>
                    <a:pt x="0" y="1468"/>
                    <a:pt x="34" y="1501"/>
                  </a:cubicBezTo>
                  <a:cubicBezTo>
                    <a:pt x="34" y="1502"/>
                    <a:pt x="35" y="1502"/>
                    <a:pt x="36" y="1502"/>
                  </a:cubicBezTo>
                  <a:cubicBezTo>
                    <a:pt x="64" y="1502"/>
                    <a:pt x="253" y="1252"/>
                    <a:pt x="466" y="940"/>
                  </a:cubicBezTo>
                  <a:cubicBezTo>
                    <a:pt x="685" y="617"/>
                    <a:pt x="922" y="268"/>
                    <a:pt x="988" y="173"/>
                  </a:cubicBezTo>
                  <a:cubicBezTo>
                    <a:pt x="1054" y="82"/>
                    <a:pt x="1094" y="1"/>
                    <a:pt x="1074" y="1"/>
                  </a:cubicBezTo>
                  <a:cubicBezTo>
                    <a:pt x="1074" y="1"/>
                    <a:pt x="1074"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6026275" y="2199325"/>
              <a:ext cx="40875" cy="52475"/>
            </a:xfrm>
            <a:custGeom>
              <a:avLst/>
              <a:gdLst/>
              <a:ahLst/>
              <a:cxnLst/>
              <a:rect l="l" t="t" r="r" b="b"/>
              <a:pathLst>
                <a:path w="1635" h="2099" extrusionOk="0">
                  <a:moveTo>
                    <a:pt x="1617" y="1"/>
                  </a:moveTo>
                  <a:cubicBezTo>
                    <a:pt x="1589" y="1"/>
                    <a:pt x="1305" y="335"/>
                    <a:pt x="971" y="766"/>
                  </a:cubicBezTo>
                  <a:cubicBezTo>
                    <a:pt x="220" y="1737"/>
                    <a:pt x="0" y="2051"/>
                    <a:pt x="47" y="2098"/>
                  </a:cubicBezTo>
                  <a:cubicBezTo>
                    <a:pt x="48" y="2099"/>
                    <a:pt x="49" y="2099"/>
                    <a:pt x="50" y="2099"/>
                  </a:cubicBezTo>
                  <a:cubicBezTo>
                    <a:pt x="75" y="2099"/>
                    <a:pt x="209" y="1929"/>
                    <a:pt x="355" y="1707"/>
                  </a:cubicBezTo>
                  <a:cubicBezTo>
                    <a:pt x="509" y="1476"/>
                    <a:pt x="859" y="1005"/>
                    <a:pt x="1140" y="660"/>
                  </a:cubicBezTo>
                  <a:cubicBezTo>
                    <a:pt x="1421" y="314"/>
                    <a:pt x="1635" y="19"/>
                    <a:pt x="1618" y="1"/>
                  </a:cubicBezTo>
                  <a:cubicBezTo>
                    <a:pt x="1618" y="1"/>
                    <a:pt x="1618" y="1"/>
                    <a:pt x="1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5990400" y="2202450"/>
              <a:ext cx="20250" cy="30200"/>
            </a:xfrm>
            <a:custGeom>
              <a:avLst/>
              <a:gdLst/>
              <a:ahLst/>
              <a:cxnLst/>
              <a:rect l="l" t="t" r="r" b="b"/>
              <a:pathLst>
                <a:path w="810" h="1208" extrusionOk="0">
                  <a:moveTo>
                    <a:pt x="782" y="1"/>
                  </a:moveTo>
                  <a:lnTo>
                    <a:pt x="782" y="1"/>
                  </a:lnTo>
                  <a:cubicBezTo>
                    <a:pt x="752" y="2"/>
                    <a:pt x="560" y="268"/>
                    <a:pt x="358" y="590"/>
                  </a:cubicBezTo>
                  <a:cubicBezTo>
                    <a:pt x="154" y="913"/>
                    <a:pt x="1" y="1192"/>
                    <a:pt x="18" y="1207"/>
                  </a:cubicBezTo>
                  <a:cubicBezTo>
                    <a:pt x="18" y="1207"/>
                    <a:pt x="19" y="1207"/>
                    <a:pt x="20" y="1207"/>
                  </a:cubicBezTo>
                  <a:cubicBezTo>
                    <a:pt x="44" y="1207"/>
                    <a:pt x="231" y="948"/>
                    <a:pt x="442" y="617"/>
                  </a:cubicBezTo>
                  <a:cubicBezTo>
                    <a:pt x="659" y="277"/>
                    <a:pt x="810" y="1"/>
                    <a:pt x="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6168575" y="2208000"/>
              <a:ext cx="39550" cy="48475"/>
            </a:xfrm>
            <a:custGeom>
              <a:avLst/>
              <a:gdLst/>
              <a:ahLst/>
              <a:cxnLst/>
              <a:rect l="l" t="t" r="r" b="b"/>
              <a:pathLst>
                <a:path w="1582" h="1939" extrusionOk="0">
                  <a:moveTo>
                    <a:pt x="1571" y="1"/>
                  </a:moveTo>
                  <a:lnTo>
                    <a:pt x="1571" y="1"/>
                  </a:lnTo>
                  <a:cubicBezTo>
                    <a:pt x="1539" y="1"/>
                    <a:pt x="1272" y="313"/>
                    <a:pt x="821" y="882"/>
                  </a:cubicBezTo>
                  <a:cubicBezTo>
                    <a:pt x="286" y="1554"/>
                    <a:pt x="1" y="1939"/>
                    <a:pt x="32" y="1939"/>
                  </a:cubicBezTo>
                  <a:cubicBezTo>
                    <a:pt x="40" y="1939"/>
                    <a:pt x="70" y="1913"/>
                    <a:pt x="121" y="1859"/>
                  </a:cubicBezTo>
                  <a:cubicBezTo>
                    <a:pt x="266" y="1712"/>
                    <a:pt x="1438" y="247"/>
                    <a:pt x="1521" y="110"/>
                  </a:cubicBezTo>
                  <a:cubicBezTo>
                    <a:pt x="1566" y="36"/>
                    <a:pt x="1582" y="1"/>
                    <a:pt x="1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6178925" y="2219800"/>
              <a:ext cx="37450" cy="42400"/>
            </a:xfrm>
            <a:custGeom>
              <a:avLst/>
              <a:gdLst/>
              <a:ahLst/>
              <a:cxnLst/>
              <a:rect l="l" t="t" r="r" b="b"/>
              <a:pathLst>
                <a:path w="1498" h="1696" extrusionOk="0">
                  <a:moveTo>
                    <a:pt x="1447" y="1"/>
                  </a:moveTo>
                  <a:cubicBezTo>
                    <a:pt x="1446" y="1"/>
                    <a:pt x="1445" y="1"/>
                    <a:pt x="1444" y="1"/>
                  </a:cubicBezTo>
                  <a:cubicBezTo>
                    <a:pt x="1415" y="1"/>
                    <a:pt x="1090" y="348"/>
                    <a:pt x="717" y="778"/>
                  </a:cubicBezTo>
                  <a:cubicBezTo>
                    <a:pt x="345" y="1208"/>
                    <a:pt x="31" y="1596"/>
                    <a:pt x="14" y="1648"/>
                  </a:cubicBezTo>
                  <a:cubicBezTo>
                    <a:pt x="5" y="1677"/>
                    <a:pt x="1" y="1695"/>
                    <a:pt x="10" y="1695"/>
                  </a:cubicBezTo>
                  <a:cubicBezTo>
                    <a:pt x="38" y="1695"/>
                    <a:pt x="189" y="1522"/>
                    <a:pt x="704" y="925"/>
                  </a:cubicBezTo>
                  <a:cubicBezTo>
                    <a:pt x="1493" y="7"/>
                    <a:pt x="1498" y="1"/>
                    <a:pt x="1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6197900" y="2228450"/>
              <a:ext cx="28000" cy="31825"/>
            </a:xfrm>
            <a:custGeom>
              <a:avLst/>
              <a:gdLst/>
              <a:ahLst/>
              <a:cxnLst/>
              <a:rect l="l" t="t" r="r" b="b"/>
              <a:pathLst>
                <a:path w="1120" h="1273" extrusionOk="0">
                  <a:moveTo>
                    <a:pt x="1082" y="1"/>
                  </a:moveTo>
                  <a:cubicBezTo>
                    <a:pt x="1052" y="1"/>
                    <a:pt x="938" y="113"/>
                    <a:pt x="820" y="256"/>
                  </a:cubicBezTo>
                  <a:cubicBezTo>
                    <a:pt x="225" y="980"/>
                    <a:pt x="1" y="1273"/>
                    <a:pt x="38" y="1273"/>
                  </a:cubicBezTo>
                  <a:cubicBezTo>
                    <a:pt x="101" y="1273"/>
                    <a:pt x="1120" y="36"/>
                    <a:pt x="1087" y="2"/>
                  </a:cubicBezTo>
                  <a:cubicBezTo>
                    <a:pt x="1085" y="1"/>
                    <a:pt x="1084" y="1"/>
                    <a:pt x="1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6038275" y="2229200"/>
              <a:ext cx="44550" cy="55350"/>
            </a:xfrm>
            <a:custGeom>
              <a:avLst/>
              <a:gdLst/>
              <a:ahLst/>
              <a:cxnLst/>
              <a:rect l="l" t="t" r="r" b="b"/>
              <a:pathLst>
                <a:path w="1782" h="2214" extrusionOk="0">
                  <a:moveTo>
                    <a:pt x="1767" y="1"/>
                  </a:moveTo>
                  <a:cubicBezTo>
                    <a:pt x="1742" y="1"/>
                    <a:pt x="1613" y="131"/>
                    <a:pt x="1451" y="335"/>
                  </a:cubicBezTo>
                  <a:cubicBezTo>
                    <a:pt x="495" y="1527"/>
                    <a:pt x="1" y="2184"/>
                    <a:pt x="30" y="2213"/>
                  </a:cubicBezTo>
                  <a:cubicBezTo>
                    <a:pt x="30" y="2214"/>
                    <a:pt x="30" y="2214"/>
                    <a:pt x="31" y="2214"/>
                  </a:cubicBezTo>
                  <a:cubicBezTo>
                    <a:pt x="74" y="2214"/>
                    <a:pt x="1302" y="682"/>
                    <a:pt x="1687" y="149"/>
                  </a:cubicBezTo>
                  <a:cubicBezTo>
                    <a:pt x="1760" y="46"/>
                    <a:pt x="1782"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6211500" y="2238000"/>
              <a:ext cx="46550" cy="51175"/>
            </a:xfrm>
            <a:custGeom>
              <a:avLst/>
              <a:gdLst/>
              <a:ahLst/>
              <a:cxnLst/>
              <a:rect l="l" t="t" r="r" b="b"/>
              <a:pathLst>
                <a:path w="1862" h="2047" extrusionOk="0">
                  <a:moveTo>
                    <a:pt x="1843" y="1"/>
                  </a:moveTo>
                  <a:cubicBezTo>
                    <a:pt x="1809" y="1"/>
                    <a:pt x="1405" y="414"/>
                    <a:pt x="930" y="933"/>
                  </a:cubicBezTo>
                  <a:cubicBezTo>
                    <a:pt x="446" y="1466"/>
                    <a:pt x="34" y="1942"/>
                    <a:pt x="20" y="1994"/>
                  </a:cubicBezTo>
                  <a:cubicBezTo>
                    <a:pt x="11" y="2022"/>
                    <a:pt x="0" y="2047"/>
                    <a:pt x="9" y="2047"/>
                  </a:cubicBezTo>
                  <a:cubicBezTo>
                    <a:pt x="33" y="2047"/>
                    <a:pt x="210" y="1852"/>
                    <a:pt x="1005" y="984"/>
                  </a:cubicBezTo>
                  <a:cubicBezTo>
                    <a:pt x="1487" y="459"/>
                    <a:pt x="1861" y="21"/>
                    <a:pt x="1845" y="1"/>
                  </a:cubicBezTo>
                  <a:cubicBezTo>
                    <a:pt x="1845" y="1"/>
                    <a:pt x="1844" y="1"/>
                    <a:pt x="18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6101950" y="2241100"/>
              <a:ext cx="55475" cy="67850"/>
            </a:xfrm>
            <a:custGeom>
              <a:avLst/>
              <a:gdLst/>
              <a:ahLst/>
              <a:cxnLst/>
              <a:rect l="l" t="t" r="r" b="b"/>
              <a:pathLst>
                <a:path w="2219" h="2714" extrusionOk="0">
                  <a:moveTo>
                    <a:pt x="2184" y="0"/>
                  </a:moveTo>
                  <a:cubicBezTo>
                    <a:pt x="2184" y="0"/>
                    <a:pt x="2183" y="0"/>
                    <a:pt x="2183" y="0"/>
                  </a:cubicBezTo>
                  <a:cubicBezTo>
                    <a:pt x="2148" y="2"/>
                    <a:pt x="1817" y="359"/>
                    <a:pt x="1448" y="789"/>
                  </a:cubicBezTo>
                  <a:cubicBezTo>
                    <a:pt x="625" y="1752"/>
                    <a:pt x="1" y="2577"/>
                    <a:pt x="1" y="2700"/>
                  </a:cubicBezTo>
                  <a:cubicBezTo>
                    <a:pt x="1" y="2709"/>
                    <a:pt x="4" y="2713"/>
                    <a:pt x="9" y="2713"/>
                  </a:cubicBezTo>
                  <a:cubicBezTo>
                    <a:pt x="34" y="2713"/>
                    <a:pt x="112" y="2626"/>
                    <a:pt x="203" y="2493"/>
                  </a:cubicBezTo>
                  <a:cubicBezTo>
                    <a:pt x="484" y="2073"/>
                    <a:pt x="1174" y="1215"/>
                    <a:pt x="1753" y="559"/>
                  </a:cubicBezTo>
                  <a:cubicBezTo>
                    <a:pt x="2023" y="251"/>
                    <a:pt x="2219" y="0"/>
                    <a:pt x="2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6342500" y="2260225"/>
              <a:ext cx="29675" cy="33775"/>
            </a:xfrm>
            <a:custGeom>
              <a:avLst/>
              <a:gdLst/>
              <a:ahLst/>
              <a:cxnLst/>
              <a:rect l="l" t="t" r="r" b="b"/>
              <a:pathLst>
                <a:path w="1187" h="1351" extrusionOk="0">
                  <a:moveTo>
                    <a:pt x="1141" y="0"/>
                  </a:moveTo>
                  <a:cubicBezTo>
                    <a:pt x="1119" y="0"/>
                    <a:pt x="851" y="297"/>
                    <a:pt x="544" y="660"/>
                  </a:cubicBezTo>
                  <a:cubicBezTo>
                    <a:pt x="237" y="1022"/>
                    <a:pt x="0" y="1333"/>
                    <a:pt x="16" y="1350"/>
                  </a:cubicBezTo>
                  <a:cubicBezTo>
                    <a:pt x="17" y="1350"/>
                    <a:pt x="18" y="1351"/>
                    <a:pt x="19" y="1351"/>
                  </a:cubicBezTo>
                  <a:cubicBezTo>
                    <a:pt x="49" y="1351"/>
                    <a:pt x="250" y="1139"/>
                    <a:pt x="472" y="872"/>
                  </a:cubicBezTo>
                  <a:cubicBezTo>
                    <a:pt x="1016" y="225"/>
                    <a:pt x="1186" y="0"/>
                    <a:pt x="1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6136950" y="2270650"/>
              <a:ext cx="53900" cy="63750"/>
            </a:xfrm>
            <a:custGeom>
              <a:avLst/>
              <a:gdLst/>
              <a:ahLst/>
              <a:cxnLst/>
              <a:rect l="l" t="t" r="r" b="b"/>
              <a:pathLst>
                <a:path w="2156" h="2550" extrusionOk="0">
                  <a:moveTo>
                    <a:pt x="2126" y="0"/>
                  </a:moveTo>
                  <a:cubicBezTo>
                    <a:pt x="2096" y="0"/>
                    <a:pt x="1665" y="495"/>
                    <a:pt x="1148" y="1125"/>
                  </a:cubicBezTo>
                  <a:cubicBezTo>
                    <a:pt x="429" y="1998"/>
                    <a:pt x="0" y="2550"/>
                    <a:pt x="33" y="2550"/>
                  </a:cubicBezTo>
                  <a:cubicBezTo>
                    <a:pt x="43" y="2550"/>
                    <a:pt x="95" y="2498"/>
                    <a:pt x="196" y="2389"/>
                  </a:cubicBezTo>
                  <a:cubicBezTo>
                    <a:pt x="623" y="1927"/>
                    <a:pt x="2155" y="33"/>
                    <a:pt x="2127" y="0"/>
                  </a:cubicBezTo>
                  <a:cubicBezTo>
                    <a:pt x="2127" y="0"/>
                    <a:pt x="2126" y="0"/>
                    <a:pt x="2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5"/>
          <p:cNvGrpSpPr/>
          <p:nvPr/>
        </p:nvGrpSpPr>
        <p:grpSpPr>
          <a:xfrm>
            <a:off x="-200837" y="132263"/>
            <a:ext cx="596800" cy="750250"/>
            <a:chOff x="3078850" y="2174800"/>
            <a:chExt cx="596800" cy="750250"/>
          </a:xfrm>
        </p:grpSpPr>
        <p:sp>
          <p:nvSpPr>
            <p:cNvPr id="594" name="Google Shape;594;p5"/>
            <p:cNvSpPr/>
            <p:nvPr/>
          </p:nvSpPr>
          <p:spPr>
            <a:xfrm>
              <a:off x="3078850" y="2174800"/>
              <a:ext cx="596800" cy="750250"/>
            </a:xfrm>
            <a:custGeom>
              <a:avLst/>
              <a:gdLst/>
              <a:ahLst/>
              <a:cxnLst/>
              <a:rect l="l" t="t" r="r" b="b"/>
              <a:pathLst>
                <a:path w="23872" h="30010" extrusionOk="0">
                  <a:moveTo>
                    <a:pt x="17026" y="698"/>
                  </a:moveTo>
                  <a:cubicBezTo>
                    <a:pt x="17112" y="698"/>
                    <a:pt x="17199" y="703"/>
                    <a:pt x="17287" y="715"/>
                  </a:cubicBezTo>
                  <a:lnTo>
                    <a:pt x="17683" y="767"/>
                  </a:lnTo>
                  <a:lnTo>
                    <a:pt x="17922" y="1691"/>
                  </a:lnTo>
                  <a:cubicBezTo>
                    <a:pt x="18054" y="2199"/>
                    <a:pt x="18184" y="2622"/>
                    <a:pt x="18211" y="2630"/>
                  </a:cubicBezTo>
                  <a:cubicBezTo>
                    <a:pt x="18211" y="2630"/>
                    <a:pt x="18211" y="2630"/>
                    <a:pt x="18212" y="2630"/>
                  </a:cubicBezTo>
                  <a:cubicBezTo>
                    <a:pt x="18236" y="2630"/>
                    <a:pt x="18153" y="2233"/>
                    <a:pt x="18029" y="1748"/>
                  </a:cubicBezTo>
                  <a:cubicBezTo>
                    <a:pt x="17855" y="1079"/>
                    <a:pt x="17828" y="904"/>
                    <a:pt x="17931" y="904"/>
                  </a:cubicBezTo>
                  <a:cubicBezTo>
                    <a:pt x="17947" y="904"/>
                    <a:pt x="17966" y="908"/>
                    <a:pt x="17988" y="915"/>
                  </a:cubicBezTo>
                  <a:cubicBezTo>
                    <a:pt x="18175" y="976"/>
                    <a:pt x="18275" y="1246"/>
                    <a:pt x="18581" y="2532"/>
                  </a:cubicBezTo>
                  <a:cubicBezTo>
                    <a:pt x="18593" y="2585"/>
                    <a:pt x="18605" y="2611"/>
                    <a:pt x="18615" y="2611"/>
                  </a:cubicBezTo>
                  <a:cubicBezTo>
                    <a:pt x="18625" y="2611"/>
                    <a:pt x="18633" y="2591"/>
                    <a:pt x="18641" y="2551"/>
                  </a:cubicBezTo>
                  <a:cubicBezTo>
                    <a:pt x="18655" y="2480"/>
                    <a:pt x="18596" y="2170"/>
                    <a:pt x="18512" y="1870"/>
                  </a:cubicBezTo>
                  <a:cubicBezTo>
                    <a:pt x="18384" y="1409"/>
                    <a:pt x="18366" y="1188"/>
                    <a:pt x="18465" y="1188"/>
                  </a:cubicBezTo>
                  <a:cubicBezTo>
                    <a:pt x="18498" y="1188"/>
                    <a:pt x="18545" y="1213"/>
                    <a:pt x="18605" y="1263"/>
                  </a:cubicBezTo>
                  <a:cubicBezTo>
                    <a:pt x="18704" y="1343"/>
                    <a:pt x="18810" y="1624"/>
                    <a:pt x="18870" y="1961"/>
                  </a:cubicBezTo>
                  <a:cubicBezTo>
                    <a:pt x="18925" y="2266"/>
                    <a:pt x="19004" y="2527"/>
                    <a:pt x="19043" y="2536"/>
                  </a:cubicBezTo>
                  <a:cubicBezTo>
                    <a:pt x="19043" y="2536"/>
                    <a:pt x="19043" y="2536"/>
                    <a:pt x="19044" y="2536"/>
                  </a:cubicBezTo>
                  <a:cubicBezTo>
                    <a:pt x="19080" y="2536"/>
                    <a:pt x="19062" y="2327"/>
                    <a:pt x="19000" y="2049"/>
                  </a:cubicBezTo>
                  <a:cubicBezTo>
                    <a:pt x="18930" y="1732"/>
                    <a:pt x="18942" y="1567"/>
                    <a:pt x="19009" y="1567"/>
                  </a:cubicBezTo>
                  <a:cubicBezTo>
                    <a:pt x="19066" y="1567"/>
                    <a:pt x="19162" y="1685"/>
                    <a:pt x="19279" y="1929"/>
                  </a:cubicBezTo>
                  <a:cubicBezTo>
                    <a:pt x="19376" y="2130"/>
                    <a:pt x="19446" y="2232"/>
                    <a:pt x="19488" y="2232"/>
                  </a:cubicBezTo>
                  <a:cubicBezTo>
                    <a:pt x="19499" y="2232"/>
                    <a:pt x="19508" y="2225"/>
                    <a:pt x="19515" y="2211"/>
                  </a:cubicBezTo>
                  <a:cubicBezTo>
                    <a:pt x="19520" y="2199"/>
                    <a:pt x="19528" y="2194"/>
                    <a:pt x="19538" y="2194"/>
                  </a:cubicBezTo>
                  <a:cubicBezTo>
                    <a:pt x="19723" y="2194"/>
                    <a:pt x="20619" y="4137"/>
                    <a:pt x="21343" y="6130"/>
                  </a:cubicBezTo>
                  <a:cubicBezTo>
                    <a:pt x="21825" y="7462"/>
                    <a:pt x="22684" y="10863"/>
                    <a:pt x="22904" y="12312"/>
                  </a:cubicBezTo>
                  <a:cubicBezTo>
                    <a:pt x="23076" y="13491"/>
                    <a:pt x="23149" y="15655"/>
                    <a:pt x="23065" y="17335"/>
                  </a:cubicBezTo>
                  <a:cubicBezTo>
                    <a:pt x="23018" y="18298"/>
                    <a:pt x="22553" y="21634"/>
                    <a:pt x="22456" y="21696"/>
                  </a:cubicBezTo>
                  <a:cubicBezTo>
                    <a:pt x="22451" y="21699"/>
                    <a:pt x="22446" y="21702"/>
                    <a:pt x="22441" y="21702"/>
                  </a:cubicBezTo>
                  <a:cubicBezTo>
                    <a:pt x="22411" y="21702"/>
                    <a:pt x="22406" y="21588"/>
                    <a:pt x="22400" y="21016"/>
                  </a:cubicBezTo>
                  <a:cubicBezTo>
                    <a:pt x="22397" y="20801"/>
                    <a:pt x="22370" y="20634"/>
                    <a:pt x="22340" y="20634"/>
                  </a:cubicBezTo>
                  <a:cubicBezTo>
                    <a:pt x="22338" y="20634"/>
                    <a:pt x="22336" y="20634"/>
                    <a:pt x="22335" y="20635"/>
                  </a:cubicBezTo>
                  <a:cubicBezTo>
                    <a:pt x="22301" y="20657"/>
                    <a:pt x="22292" y="21061"/>
                    <a:pt x="22315" y="21538"/>
                  </a:cubicBezTo>
                  <a:cubicBezTo>
                    <a:pt x="22354" y="22390"/>
                    <a:pt x="22176" y="23621"/>
                    <a:pt x="21926" y="24230"/>
                  </a:cubicBezTo>
                  <a:cubicBezTo>
                    <a:pt x="21876" y="24351"/>
                    <a:pt x="21843" y="24432"/>
                    <a:pt x="21823" y="24432"/>
                  </a:cubicBezTo>
                  <a:cubicBezTo>
                    <a:pt x="21783" y="24432"/>
                    <a:pt x="21794" y="24110"/>
                    <a:pt x="21827" y="23136"/>
                  </a:cubicBezTo>
                  <a:cubicBezTo>
                    <a:pt x="21847" y="22542"/>
                    <a:pt x="21837" y="22049"/>
                    <a:pt x="21807" y="22043"/>
                  </a:cubicBezTo>
                  <a:cubicBezTo>
                    <a:pt x="21806" y="22043"/>
                    <a:pt x="21806" y="22043"/>
                    <a:pt x="21806" y="22043"/>
                  </a:cubicBezTo>
                  <a:cubicBezTo>
                    <a:pt x="21774" y="22043"/>
                    <a:pt x="21734" y="22645"/>
                    <a:pt x="21714" y="23394"/>
                  </a:cubicBezTo>
                  <a:cubicBezTo>
                    <a:pt x="21685" y="24541"/>
                    <a:pt x="21638" y="24830"/>
                    <a:pt x="21413" y="25237"/>
                  </a:cubicBezTo>
                  <a:cubicBezTo>
                    <a:pt x="21266" y="25505"/>
                    <a:pt x="21106" y="25745"/>
                    <a:pt x="21050" y="25781"/>
                  </a:cubicBezTo>
                  <a:cubicBezTo>
                    <a:pt x="21048" y="25782"/>
                    <a:pt x="21047" y="25782"/>
                    <a:pt x="21046" y="25782"/>
                  </a:cubicBezTo>
                  <a:cubicBezTo>
                    <a:pt x="20996" y="25782"/>
                    <a:pt x="21021" y="25044"/>
                    <a:pt x="21106" y="24123"/>
                  </a:cubicBezTo>
                  <a:cubicBezTo>
                    <a:pt x="21193" y="23179"/>
                    <a:pt x="21242" y="22362"/>
                    <a:pt x="21213" y="22318"/>
                  </a:cubicBezTo>
                  <a:cubicBezTo>
                    <a:pt x="21201" y="22298"/>
                    <a:pt x="21191" y="22283"/>
                    <a:pt x="21181" y="22283"/>
                  </a:cubicBezTo>
                  <a:cubicBezTo>
                    <a:pt x="21140" y="22283"/>
                    <a:pt x="21116" y="22586"/>
                    <a:pt x="20990" y="24203"/>
                  </a:cubicBezTo>
                  <a:cubicBezTo>
                    <a:pt x="20861" y="25834"/>
                    <a:pt x="20748" y="26388"/>
                    <a:pt x="20535" y="26433"/>
                  </a:cubicBezTo>
                  <a:cubicBezTo>
                    <a:pt x="20534" y="26434"/>
                    <a:pt x="20534" y="26434"/>
                    <a:pt x="20533" y="26434"/>
                  </a:cubicBezTo>
                  <a:cubicBezTo>
                    <a:pt x="20484" y="26434"/>
                    <a:pt x="20471" y="25973"/>
                    <a:pt x="20507" y="25386"/>
                  </a:cubicBezTo>
                  <a:cubicBezTo>
                    <a:pt x="20567" y="24354"/>
                    <a:pt x="20570" y="23962"/>
                    <a:pt x="20513" y="23962"/>
                  </a:cubicBezTo>
                  <a:cubicBezTo>
                    <a:pt x="20511" y="23962"/>
                    <a:pt x="20507" y="23963"/>
                    <a:pt x="20504" y="23965"/>
                  </a:cubicBezTo>
                  <a:cubicBezTo>
                    <a:pt x="20487" y="23976"/>
                    <a:pt x="20443" y="24589"/>
                    <a:pt x="20408" y="25318"/>
                  </a:cubicBezTo>
                  <a:cubicBezTo>
                    <a:pt x="20353" y="26447"/>
                    <a:pt x="20308" y="26686"/>
                    <a:pt x="20114" y="26871"/>
                  </a:cubicBezTo>
                  <a:cubicBezTo>
                    <a:pt x="19990" y="26990"/>
                    <a:pt x="19867" y="27081"/>
                    <a:pt x="19834" y="27081"/>
                  </a:cubicBezTo>
                  <a:cubicBezTo>
                    <a:pt x="19833" y="27081"/>
                    <a:pt x="19832" y="27081"/>
                    <a:pt x="19832" y="27081"/>
                  </a:cubicBezTo>
                  <a:cubicBezTo>
                    <a:pt x="19801" y="27074"/>
                    <a:pt x="19825" y="26527"/>
                    <a:pt x="19882" y="25852"/>
                  </a:cubicBezTo>
                  <a:cubicBezTo>
                    <a:pt x="19940" y="25178"/>
                    <a:pt x="19960" y="24630"/>
                    <a:pt x="19926" y="24623"/>
                  </a:cubicBezTo>
                  <a:cubicBezTo>
                    <a:pt x="19926" y="24623"/>
                    <a:pt x="19926" y="24623"/>
                    <a:pt x="19926" y="24623"/>
                  </a:cubicBezTo>
                  <a:cubicBezTo>
                    <a:pt x="19893" y="24623"/>
                    <a:pt x="19827" y="25156"/>
                    <a:pt x="19781" y="25808"/>
                  </a:cubicBezTo>
                  <a:cubicBezTo>
                    <a:pt x="19734" y="26464"/>
                    <a:pt x="19654" y="27106"/>
                    <a:pt x="19606" y="27226"/>
                  </a:cubicBezTo>
                  <a:cubicBezTo>
                    <a:pt x="19493" y="27503"/>
                    <a:pt x="18990" y="27819"/>
                    <a:pt x="17935" y="28273"/>
                  </a:cubicBezTo>
                  <a:cubicBezTo>
                    <a:pt x="16256" y="28996"/>
                    <a:pt x="15053" y="29310"/>
                    <a:pt x="13855" y="29310"/>
                  </a:cubicBezTo>
                  <a:cubicBezTo>
                    <a:pt x="13586" y="29310"/>
                    <a:pt x="13316" y="29294"/>
                    <a:pt x="13041" y="29263"/>
                  </a:cubicBezTo>
                  <a:cubicBezTo>
                    <a:pt x="9876" y="28907"/>
                    <a:pt x="7410" y="27456"/>
                    <a:pt x="5125" y="24603"/>
                  </a:cubicBezTo>
                  <a:cubicBezTo>
                    <a:pt x="2773" y="21666"/>
                    <a:pt x="616" y="14846"/>
                    <a:pt x="867" y="11149"/>
                  </a:cubicBezTo>
                  <a:cubicBezTo>
                    <a:pt x="1006" y="9112"/>
                    <a:pt x="1743" y="7000"/>
                    <a:pt x="2648" y="6049"/>
                  </a:cubicBezTo>
                  <a:cubicBezTo>
                    <a:pt x="3076" y="5597"/>
                    <a:pt x="3919" y="5196"/>
                    <a:pt x="4634" y="5105"/>
                  </a:cubicBezTo>
                  <a:cubicBezTo>
                    <a:pt x="4785" y="5085"/>
                    <a:pt x="4941" y="5075"/>
                    <a:pt x="5106" y="5075"/>
                  </a:cubicBezTo>
                  <a:cubicBezTo>
                    <a:pt x="5861" y="5075"/>
                    <a:pt x="6789" y="5286"/>
                    <a:pt x="8132" y="5749"/>
                  </a:cubicBezTo>
                  <a:cubicBezTo>
                    <a:pt x="9090" y="6081"/>
                    <a:pt x="9729" y="6233"/>
                    <a:pt x="10345" y="6233"/>
                  </a:cubicBezTo>
                  <a:cubicBezTo>
                    <a:pt x="10706" y="6233"/>
                    <a:pt x="11058" y="6181"/>
                    <a:pt x="11462" y="6082"/>
                  </a:cubicBezTo>
                  <a:cubicBezTo>
                    <a:pt x="12122" y="5922"/>
                    <a:pt x="12236" y="5867"/>
                    <a:pt x="12659" y="5493"/>
                  </a:cubicBezTo>
                  <a:cubicBezTo>
                    <a:pt x="13286" y="4938"/>
                    <a:pt x="13876" y="4139"/>
                    <a:pt x="14262" y="3321"/>
                  </a:cubicBezTo>
                  <a:cubicBezTo>
                    <a:pt x="15106" y="1538"/>
                    <a:pt x="15988" y="698"/>
                    <a:pt x="17026" y="698"/>
                  </a:cubicBezTo>
                  <a:close/>
                  <a:moveTo>
                    <a:pt x="16972" y="0"/>
                  </a:moveTo>
                  <a:cubicBezTo>
                    <a:pt x="16869" y="0"/>
                    <a:pt x="16769" y="7"/>
                    <a:pt x="16672" y="19"/>
                  </a:cubicBezTo>
                  <a:cubicBezTo>
                    <a:pt x="15550" y="165"/>
                    <a:pt x="14610" y="1040"/>
                    <a:pt x="13698" y="2778"/>
                  </a:cubicBezTo>
                  <a:cubicBezTo>
                    <a:pt x="12642" y="4791"/>
                    <a:pt x="11696" y="5564"/>
                    <a:pt x="10250" y="5564"/>
                  </a:cubicBezTo>
                  <a:cubicBezTo>
                    <a:pt x="10194" y="5564"/>
                    <a:pt x="10137" y="5563"/>
                    <a:pt x="10079" y="5561"/>
                  </a:cubicBezTo>
                  <a:cubicBezTo>
                    <a:pt x="9840" y="5550"/>
                    <a:pt x="9136" y="5355"/>
                    <a:pt x="8501" y="5121"/>
                  </a:cubicBezTo>
                  <a:cubicBezTo>
                    <a:pt x="7084" y="4599"/>
                    <a:pt x="6027" y="4352"/>
                    <a:pt x="5129" y="4352"/>
                  </a:cubicBezTo>
                  <a:cubicBezTo>
                    <a:pt x="4726" y="4352"/>
                    <a:pt x="4354" y="4402"/>
                    <a:pt x="3996" y="4499"/>
                  </a:cubicBezTo>
                  <a:cubicBezTo>
                    <a:pt x="3346" y="4677"/>
                    <a:pt x="2585" y="5116"/>
                    <a:pt x="2133" y="5581"/>
                  </a:cubicBezTo>
                  <a:cubicBezTo>
                    <a:pt x="1699" y="6026"/>
                    <a:pt x="1125" y="7077"/>
                    <a:pt x="807" y="8011"/>
                  </a:cubicBezTo>
                  <a:cubicBezTo>
                    <a:pt x="1" y="10395"/>
                    <a:pt x="1" y="12936"/>
                    <a:pt x="811" y="16180"/>
                  </a:cubicBezTo>
                  <a:cubicBezTo>
                    <a:pt x="1587" y="19286"/>
                    <a:pt x="2409" y="21395"/>
                    <a:pt x="3666" y="23500"/>
                  </a:cubicBezTo>
                  <a:cubicBezTo>
                    <a:pt x="4440" y="24797"/>
                    <a:pt x="4697" y="25159"/>
                    <a:pt x="5360" y="25896"/>
                  </a:cubicBezTo>
                  <a:cubicBezTo>
                    <a:pt x="7338" y="28092"/>
                    <a:pt x="9227" y="29222"/>
                    <a:pt x="11790" y="29750"/>
                  </a:cubicBezTo>
                  <a:cubicBezTo>
                    <a:pt x="12622" y="29921"/>
                    <a:pt x="13311" y="30010"/>
                    <a:pt x="13961" y="30010"/>
                  </a:cubicBezTo>
                  <a:cubicBezTo>
                    <a:pt x="14943" y="30010"/>
                    <a:pt x="15833" y="29807"/>
                    <a:pt x="16983" y="29375"/>
                  </a:cubicBezTo>
                  <a:cubicBezTo>
                    <a:pt x="19089" y="28584"/>
                    <a:pt x="20219" y="27846"/>
                    <a:pt x="21232" y="26598"/>
                  </a:cubicBezTo>
                  <a:cubicBezTo>
                    <a:pt x="22380" y="25183"/>
                    <a:pt x="22709" y="24204"/>
                    <a:pt x="23290" y="20490"/>
                  </a:cubicBezTo>
                  <a:cubicBezTo>
                    <a:pt x="23834" y="17001"/>
                    <a:pt x="23871" y="13959"/>
                    <a:pt x="23403" y="11364"/>
                  </a:cubicBezTo>
                  <a:cubicBezTo>
                    <a:pt x="22554" y="6672"/>
                    <a:pt x="20881" y="2279"/>
                    <a:pt x="19470" y="1036"/>
                  </a:cubicBezTo>
                  <a:cubicBezTo>
                    <a:pt x="18736" y="391"/>
                    <a:pt x="17783" y="0"/>
                    <a:pt x="16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3127825" y="2397525"/>
              <a:ext cx="142800" cy="221475"/>
            </a:xfrm>
            <a:custGeom>
              <a:avLst/>
              <a:gdLst/>
              <a:ahLst/>
              <a:cxnLst/>
              <a:rect l="l" t="t" r="r" b="b"/>
              <a:pathLst>
                <a:path w="5712" h="8859" extrusionOk="0">
                  <a:moveTo>
                    <a:pt x="2466" y="455"/>
                  </a:moveTo>
                  <a:cubicBezTo>
                    <a:pt x="2477" y="455"/>
                    <a:pt x="2487" y="455"/>
                    <a:pt x="2497" y="455"/>
                  </a:cubicBezTo>
                  <a:cubicBezTo>
                    <a:pt x="2718" y="462"/>
                    <a:pt x="2993" y="527"/>
                    <a:pt x="3124" y="603"/>
                  </a:cubicBezTo>
                  <a:cubicBezTo>
                    <a:pt x="3421" y="778"/>
                    <a:pt x="3695" y="1218"/>
                    <a:pt x="3614" y="1387"/>
                  </a:cubicBezTo>
                  <a:cubicBezTo>
                    <a:pt x="3526" y="1566"/>
                    <a:pt x="3454" y="3292"/>
                    <a:pt x="3534" y="3292"/>
                  </a:cubicBezTo>
                  <a:cubicBezTo>
                    <a:pt x="3535" y="3292"/>
                    <a:pt x="3536" y="3292"/>
                    <a:pt x="3538" y="3291"/>
                  </a:cubicBezTo>
                  <a:cubicBezTo>
                    <a:pt x="3555" y="3279"/>
                    <a:pt x="3584" y="2879"/>
                    <a:pt x="3602" y="2390"/>
                  </a:cubicBezTo>
                  <a:cubicBezTo>
                    <a:pt x="3619" y="1906"/>
                    <a:pt x="3658" y="1523"/>
                    <a:pt x="3686" y="1523"/>
                  </a:cubicBezTo>
                  <a:cubicBezTo>
                    <a:pt x="3687" y="1523"/>
                    <a:pt x="3687" y="1523"/>
                    <a:pt x="3687" y="1523"/>
                  </a:cubicBezTo>
                  <a:cubicBezTo>
                    <a:pt x="3718" y="1529"/>
                    <a:pt x="3834" y="1928"/>
                    <a:pt x="3952" y="2414"/>
                  </a:cubicBezTo>
                  <a:cubicBezTo>
                    <a:pt x="4068" y="2901"/>
                    <a:pt x="4321" y="3659"/>
                    <a:pt x="4520" y="4114"/>
                  </a:cubicBezTo>
                  <a:cubicBezTo>
                    <a:pt x="4818" y="4801"/>
                    <a:pt x="4937" y="5125"/>
                    <a:pt x="4875" y="5125"/>
                  </a:cubicBezTo>
                  <a:cubicBezTo>
                    <a:pt x="4830" y="5125"/>
                    <a:pt x="4693" y="4959"/>
                    <a:pt x="4460" y="4642"/>
                  </a:cubicBezTo>
                  <a:lnTo>
                    <a:pt x="3976" y="3981"/>
                  </a:lnTo>
                  <a:lnTo>
                    <a:pt x="4460" y="4779"/>
                  </a:lnTo>
                  <a:cubicBezTo>
                    <a:pt x="4903" y="5511"/>
                    <a:pt x="4938" y="5606"/>
                    <a:pt x="4881" y="5933"/>
                  </a:cubicBezTo>
                  <a:cubicBezTo>
                    <a:pt x="4849" y="6114"/>
                    <a:pt x="4829" y="6196"/>
                    <a:pt x="4806" y="6196"/>
                  </a:cubicBezTo>
                  <a:cubicBezTo>
                    <a:pt x="4792" y="6196"/>
                    <a:pt x="4777" y="6164"/>
                    <a:pt x="4757" y="6105"/>
                  </a:cubicBezTo>
                  <a:cubicBezTo>
                    <a:pt x="4630" y="5717"/>
                    <a:pt x="4189" y="4749"/>
                    <a:pt x="4030" y="4515"/>
                  </a:cubicBezTo>
                  <a:cubicBezTo>
                    <a:pt x="4013" y="4489"/>
                    <a:pt x="4002" y="4477"/>
                    <a:pt x="3997" y="4477"/>
                  </a:cubicBezTo>
                  <a:cubicBezTo>
                    <a:pt x="3975" y="4477"/>
                    <a:pt x="4054" y="4693"/>
                    <a:pt x="4204" y="5031"/>
                  </a:cubicBezTo>
                  <a:cubicBezTo>
                    <a:pt x="4705" y="6159"/>
                    <a:pt x="4770" y="6379"/>
                    <a:pt x="4634" y="6467"/>
                  </a:cubicBezTo>
                  <a:cubicBezTo>
                    <a:pt x="4608" y="6483"/>
                    <a:pt x="4585" y="6492"/>
                    <a:pt x="4565" y="6492"/>
                  </a:cubicBezTo>
                  <a:cubicBezTo>
                    <a:pt x="4516" y="6492"/>
                    <a:pt x="4481" y="6442"/>
                    <a:pt x="4448" y="6335"/>
                  </a:cubicBezTo>
                  <a:cubicBezTo>
                    <a:pt x="4335" y="5974"/>
                    <a:pt x="3649" y="4571"/>
                    <a:pt x="3576" y="4553"/>
                  </a:cubicBezTo>
                  <a:cubicBezTo>
                    <a:pt x="3576" y="4553"/>
                    <a:pt x="3575" y="4553"/>
                    <a:pt x="3574" y="4553"/>
                  </a:cubicBezTo>
                  <a:cubicBezTo>
                    <a:pt x="3545" y="4553"/>
                    <a:pt x="3629" y="4774"/>
                    <a:pt x="3761" y="5046"/>
                  </a:cubicBezTo>
                  <a:cubicBezTo>
                    <a:pt x="3896" y="5322"/>
                    <a:pt x="4118" y="5810"/>
                    <a:pt x="4245" y="6115"/>
                  </a:cubicBezTo>
                  <a:lnTo>
                    <a:pt x="4483" y="6677"/>
                  </a:lnTo>
                  <a:lnTo>
                    <a:pt x="4122" y="6907"/>
                  </a:lnTo>
                  <a:cubicBezTo>
                    <a:pt x="3950" y="7015"/>
                    <a:pt x="3856" y="7066"/>
                    <a:pt x="3799" y="7066"/>
                  </a:cubicBezTo>
                  <a:cubicBezTo>
                    <a:pt x="3753" y="7066"/>
                    <a:pt x="3731" y="7034"/>
                    <a:pt x="3713" y="6971"/>
                  </a:cubicBezTo>
                  <a:cubicBezTo>
                    <a:pt x="3481" y="6185"/>
                    <a:pt x="3021" y="4854"/>
                    <a:pt x="2977" y="4844"/>
                  </a:cubicBezTo>
                  <a:cubicBezTo>
                    <a:pt x="2977" y="4844"/>
                    <a:pt x="2977" y="4844"/>
                    <a:pt x="2977" y="4844"/>
                  </a:cubicBezTo>
                  <a:cubicBezTo>
                    <a:pt x="2950" y="4844"/>
                    <a:pt x="3045" y="5203"/>
                    <a:pt x="3191" y="5654"/>
                  </a:cubicBezTo>
                  <a:cubicBezTo>
                    <a:pt x="3336" y="6107"/>
                    <a:pt x="3505" y="6634"/>
                    <a:pt x="3566" y="6828"/>
                  </a:cubicBezTo>
                  <a:cubicBezTo>
                    <a:pt x="3642" y="7075"/>
                    <a:pt x="3630" y="7189"/>
                    <a:pt x="3523" y="7211"/>
                  </a:cubicBezTo>
                  <a:cubicBezTo>
                    <a:pt x="3513" y="7213"/>
                    <a:pt x="3503" y="7214"/>
                    <a:pt x="3492" y="7214"/>
                  </a:cubicBezTo>
                  <a:cubicBezTo>
                    <a:pt x="3278" y="7214"/>
                    <a:pt x="3051" y="6745"/>
                    <a:pt x="2868" y="5915"/>
                  </a:cubicBezTo>
                  <a:cubicBezTo>
                    <a:pt x="2773" y="5485"/>
                    <a:pt x="2674" y="5048"/>
                    <a:pt x="2650" y="4937"/>
                  </a:cubicBezTo>
                  <a:cubicBezTo>
                    <a:pt x="2642" y="4905"/>
                    <a:pt x="2635" y="4890"/>
                    <a:pt x="2631" y="4890"/>
                  </a:cubicBezTo>
                  <a:cubicBezTo>
                    <a:pt x="2619" y="4890"/>
                    <a:pt x="2616" y="4979"/>
                    <a:pt x="2626" y="5135"/>
                  </a:cubicBezTo>
                  <a:cubicBezTo>
                    <a:pt x="2659" y="5694"/>
                    <a:pt x="2918" y="6689"/>
                    <a:pt x="3111" y="6991"/>
                  </a:cubicBezTo>
                  <a:cubicBezTo>
                    <a:pt x="3224" y="7171"/>
                    <a:pt x="3242" y="7224"/>
                    <a:pt x="3150" y="7224"/>
                  </a:cubicBezTo>
                  <a:cubicBezTo>
                    <a:pt x="3129" y="7224"/>
                    <a:pt x="3104" y="7222"/>
                    <a:pt x="3072" y="7217"/>
                  </a:cubicBezTo>
                  <a:cubicBezTo>
                    <a:pt x="2663" y="7165"/>
                    <a:pt x="2211" y="5718"/>
                    <a:pt x="2282" y="4682"/>
                  </a:cubicBezTo>
                  <a:cubicBezTo>
                    <a:pt x="2289" y="4550"/>
                    <a:pt x="2278" y="4449"/>
                    <a:pt x="2255" y="4449"/>
                  </a:cubicBezTo>
                  <a:cubicBezTo>
                    <a:pt x="2253" y="4449"/>
                    <a:pt x="2252" y="4449"/>
                    <a:pt x="2250" y="4450"/>
                  </a:cubicBezTo>
                  <a:cubicBezTo>
                    <a:pt x="2108" y="4541"/>
                    <a:pt x="2204" y="5778"/>
                    <a:pt x="2402" y="6381"/>
                  </a:cubicBezTo>
                  <a:cubicBezTo>
                    <a:pt x="2565" y="6881"/>
                    <a:pt x="2594" y="7023"/>
                    <a:pt x="2505" y="7023"/>
                  </a:cubicBezTo>
                  <a:cubicBezTo>
                    <a:pt x="2490" y="7023"/>
                    <a:pt x="2471" y="7019"/>
                    <a:pt x="2449" y="7011"/>
                  </a:cubicBezTo>
                  <a:cubicBezTo>
                    <a:pt x="1998" y="6868"/>
                    <a:pt x="1767" y="5270"/>
                    <a:pt x="2008" y="3989"/>
                  </a:cubicBezTo>
                  <a:cubicBezTo>
                    <a:pt x="2092" y="3541"/>
                    <a:pt x="2128" y="3185"/>
                    <a:pt x="2090" y="3185"/>
                  </a:cubicBezTo>
                  <a:cubicBezTo>
                    <a:pt x="2088" y="3185"/>
                    <a:pt x="2087" y="3186"/>
                    <a:pt x="2085" y="3187"/>
                  </a:cubicBezTo>
                  <a:cubicBezTo>
                    <a:pt x="1982" y="3252"/>
                    <a:pt x="1817" y="4247"/>
                    <a:pt x="1790" y="4957"/>
                  </a:cubicBezTo>
                  <a:cubicBezTo>
                    <a:pt x="1780" y="5238"/>
                    <a:pt x="1838" y="5757"/>
                    <a:pt x="1921" y="6105"/>
                  </a:cubicBezTo>
                  <a:cubicBezTo>
                    <a:pt x="2050" y="6653"/>
                    <a:pt x="2081" y="6832"/>
                    <a:pt x="2015" y="6832"/>
                  </a:cubicBezTo>
                  <a:cubicBezTo>
                    <a:pt x="1994" y="6832"/>
                    <a:pt x="1964" y="6814"/>
                    <a:pt x="1924" y="6784"/>
                  </a:cubicBezTo>
                  <a:cubicBezTo>
                    <a:pt x="1750" y="6654"/>
                    <a:pt x="1508" y="5490"/>
                    <a:pt x="1492" y="4702"/>
                  </a:cubicBezTo>
                  <a:cubicBezTo>
                    <a:pt x="1482" y="4321"/>
                    <a:pt x="1546" y="3631"/>
                    <a:pt x="1629" y="3179"/>
                  </a:cubicBezTo>
                  <a:cubicBezTo>
                    <a:pt x="1710" y="2744"/>
                    <a:pt x="1739" y="2407"/>
                    <a:pt x="1699" y="2407"/>
                  </a:cubicBezTo>
                  <a:cubicBezTo>
                    <a:pt x="1697" y="2407"/>
                    <a:pt x="1696" y="2407"/>
                    <a:pt x="1694" y="2409"/>
                  </a:cubicBezTo>
                  <a:cubicBezTo>
                    <a:pt x="1549" y="2501"/>
                    <a:pt x="1365" y="4223"/>
                    <a:pt x="1411" y="5024"/>
                  </a:cubicBezTo>
                  <a:cubicBezTo>
                    <a:pt x="1435" y="5440"/>
                    <a:pt x="1512" y="5968"/>
                    <a:pt x="1580" y="6200"/>
                  </a:cubicBezTo>
                  <a:cubicBezTo>
                    <a:pt x="1647" y="6428"/>
                    <a:pt x="1669" y="6637"/>
                    <a:pt x="1629" y="6662"/>
                  </a:cubicBezTo>
                  <a:cubicBezTo>
                    <a:pt x="1617" y="6670"/>
                    <a:pt x="1605" y="6674"/>
                    <a:pt x="1593" y="6674"/>
                  </a:cubicBezTo>
                  <a:cubicBezTo>
                    <a:pt x="1500" y="6674"/>
                    <a:pt x="1404" y="6422"/>
                    <a:pt x="1207" y="5687"/>
                  </a:cubicBezTo>
                  <a:cubicBezTo>
                    <a:pt x="959" y="4763"/>
                    <a:pt x="997" y="3490"/>
                    <a:pt x="1298" y="2605"/>
                  </a:cubicBezTo>
                  <a:cubicBezTo>
                    <a:pt x="1644" y="1587"/>
                    <a:pt x="1738" y="1302"/>
                    <a:pt x="1718" y="1302"/>
                  </a:cubicBezTo>
                  <a:cubicBezTo>
                    <a:pt x="1713" y="1302"/>
                    <a:pt x="1703" y="1316"/>
                    <a:pt x="1688" y="1340"/>
                  </a:cubicBezTo>
                  <a:cubicBezTo>
                    <a:pt x="1482" y="1678"/>
                    <a:pt x="1161" y="2644"/>
                    <a:pt x="1040" y="3291"/>
                  </a:cubicBezTo>
                  <a:cubicBezTo>
                    <a:pt x="881" y="4132"/>
                    <a:pt x="898" y="4828"/>
                    <a:pt x="1101" y="5724"/>
                  </a:cubicBezTo>
                  <a:lnTo>
                    <a:pt x="1252" y="6389"/>
                  </a:lnTo>
                  <a:lnTo>
                    <a:pt x="945" y="5849"/>
                  </a:lnTo>
                  <a:cubicBezTo>
                    <a:pt x="498" y="5048"/>
                    <a:pt x="459" y="4366"/>
                    <a:pt x="783" y="2990"/>
                  </a:cubicBezTo>
                  <a:cubicBezTo>
                    <a:pt x="1054" y="1824"/>
                    <a:pt x="1516" y="825"/>
                    <a:pt x="1894" y="581"/>
                  </a:cubicBezTo>
                  <a:cubicBezTo>
                    <a:pt x="2005" y="507"/>
                    <a:pt x="2252" y="455"/>
                    <a:pt x="2466" y="455"/>
                  </a:cubicBezTo>
                  <a:close/>
                  <a:moveTo>
                    <a:pt x="2534" y="1"/>
                  </a:moveTo>
                  <a:cubicBezTo>
                    <a:pt x="1979" y="1"/>
                    <a:pt x="1407" y="327"/>
                    <a:pt x="1025" y="964"/>
                  </a:cubicBezTo>
                  <a:cubicBezTo>
                    <a:pt x="867" y="1225"/>
                    <a:pt x="620" y="1834"/>
                    <a:pt x="469" y="2330"/>
                  </a:cubicBezTo>
                  <a:cubicBezTo>
                    <a:pt x="34" y="3746"/>
                    <a:pt x="1" y="4916"/>
                    <a:pt x="364" y="5818"/>
                  </a:cubicBezTo>
                  <a:cubicBezTo>
                    <a:pt x="449" y="6027"/>
                    <a:pt x="497" y="6554"/>
                    <a:pt x="477" y="7057"/>
                  </a:cubicBezTo>
                  <a:cubicBezTo>
                    <a:pt x="440" y="7989"/>
                    <a:pt x="439" y="8189"/>
                    <a:pt x="484" y="8189"/>
                  </a:cubicBezTo>
                  <a:cubicBezTo>
                    <a:pt x="488" y="8189"/>
                    <a:pt x="492" y="8187"/>
                    <a:pt x="497" y="8184"/>
                  </a:cubicBezTo>
                  <a:cubicBezTo>
                    <a:pt x="517" y="8169"/>
                    <a:pt x="549" y="7757"/>
                    <a:pt x="565" y="7256"/>
                  </a:cubicBezTo>
                  <a:cubicBezTo>
                    <a:pt x="585" y="6672"/>
                    <a:pt x="600" y="6472"/>
                    <a:pt x="661" y="6472"/>
                  </a:cubicBezTo>
                  <a:cubicBezTo>
                    <a:pt x="685" y="6472"/>
                    <a:pt x="716" y="6503"/>
                    <a:pt x="758" y="6554"/>
                  </a:cubicBezTo>
                  <a:cubicBezTo>
                    <a:pt x="856" y="6678"/>
                    <a:pt x="957" y="7128"/>
                    <a:pt x="1018" y="7728"/>
                  </a:cubicBezTo>
                  <a:cubicBezTo>
                    <a:pt x="1073" y="8260"/>
                    <a:pt x="1139" y="8726"/>
                    <a:pt x="1160" y="8758"/>
                  </a:cubicBezTo>
                  <a:cubicBezTo>
                    <a:pt x="1161" y="8759"/>
                    <a:pt x="1162" y="8759"/>
                    <a:pt x="1162" y="8759"/>
                  </a:cubicBezTo>
                  <a:cubicBezTo>
                    <a:pt x="1183" y="8759"/>
                    <a:pt x="1162" y="8367"/>
                    <a:pt x="1115" y="7870"/>
                  </a:cubicBezTo>
                  <a:cubicBezTo>
                    <a:pt x="1066" y="7354"/>
                    <a:pt x="1078" y="6923"/>
                    <a:pt x="1140" y="6923"/>
                  </a:cubicBezTo>
                  <a:cubicBezTo>
                    <a:pt x="1141" y="6923"/>
                    <a:pt x="1141" y="6923"/>
                    <a:pt x="1142" y="6923"/>
                  </a:cubicBezTo>
                  <a:cubicBezTo>
                    <a:pt x="1318" y="6923"/>
                    <a:pt x="1378" y="7104"/>
                    <a:pt x="1480" y="7946"/>
                  </a:cubicBezTo>
                  <a:cubicBezTo>
                    <a:pt x="1533" y="8391"/>
                    <a:pt x="1605" y="8766"/>
                    <a:pt x="1639" y="8774"/>
                  </a:cubicBezTo>
                  <a:cubicBezTo>
                    <a:pt x="1639" y="8774"/>
                    <a:pt x="1639" y="8774"/>
                    <a:pt x="1640" y="8774"/>
                  </a:cubicBezTo>
                  <a:cubicBezTo>
                    <a:pt x="1672" y="8774"/>
                    <a:pt x="1645" y="8429"/>
                    <a:pt x="1580" y="8009"/>
                  </a:cubicBezTo>
                  <a:cubicBezTo>
                    <a:pt x="1514" y="7582"/>
                    <a:pt x="1485" y="7215"/>
                    <a:pt x="1514" y="7196"/>
                  </a:cubicBezTo>
                  <a:cubicBezTo>
                    <a:pt x="1521" y="7192"/>
                    <a:pt x="1531" y="7190"/>
                    <a:pt x="1543" y="7190"/>
                  </a:cubicBezTo>
                  <a:cubicBezTo>
                    <a:pt x="1592" y="7190"/>
                    <a:pt x="1683" y="7217"/>
                    <a:pt x="1772" y="7259"/>
                  </a:cubicBezTo>
                  <a:cubicBezTo>
                    <a:pt x="1948" y="7343"/>
                    <a:pt x="1988" y="7465"/>
                    <a:pt x="2053" y="8106"/>
                  </a:cubicBezTo>
                  <a:cubicBezTo>
                    <a:pt x="2095" y="8507"/>
                    <a:pt x="2151" y="8814"/>
                    <a:pt x="2185" y="8814"/>
                  </a:cubicBezTo>
                  <a:cubicBezTo>
                    <a:pt x="2186" y="8814"/>
                    <a:pt x="2187" y="8813"/>
                    <a:pt x="2188" y="8812"/>
                  </a:cubicBezTo>
                  <a:cubicBezTo>
                    <a:pt x="2220" y="8788"/>
                    <a:pt x="2204" y="8455"/>
                    <a:pt x="2151" y="8066"/>
                  </a:cubicBezTo>
                  <a:cubicBezTo>
                    <a:pt x="2086" y="7580"/>
                    <a:pt x="2073" y="7433"/>
                    <a:pt x="2148" y="7433"/>
                  </a:cubicBezTo>
                  <a:cubicBezTo>
                    <a:pt x="2175" y="7433"/>
                    <a:pt x="2213" y="7452"/>
                    <a:pt x="2265" y="7482"/>
                  </a:cubicBezTo>
                  <a:cubicBezTo>
                    <a:pt x="2438" y="7582"/>
                    <a:pt x="2491" y="7703"/>
                    <a:pt x="2588" y="8233"/>
                  </a:cubicBezTo>
                  <a:cubicBezTo>
                    <a:pt x="2664" y="8650"/>
                    <a:pt x="2723" y="8859"/>
                    <a:pt x="2746" y="8859"/>
                  </a:cubicBezTo>
                  <a:cubicBezTo>
                    <a:pt x="2770" y="8859"/>
                    <a:pt x="2757" y="8656"/>
                    <a:pt x="2691" y="8247"/>
                  </a:cubicBezTo>
                  <a:lnTo>
                    <a:pt x="2588" y="7606"/>
                  </a:lnTo>
                  <a:lnTo>
                    <a:pt x="2937" y="7672"/>
                  </a:lnTo>
                  <a:cubicBezTo>
                    <a:pt x="3097" y="7702"/>
                    <a:pt x="3231" y="7719"/>
                    <a:pt x="3354" y="7719"/>
                  </a:cubicBezTo>
                  <a:cubicBezTo>
                    <a:pt x="3660" y="7719"/>
                    <a:pt x="3901" y="7614"/>
                    <a:pt x="4323" y="7344"/>
                  </a:cubicBezTo>
                  <a:cubicBezTo>
                    <a:pt x="5531" y="6570"/>
                    <a:pt x="5712" y="5623"/>
                    <a:pt x="4959" y="3981"/>
                  </a:cubicBezTo>
                  <a:cubicBezTo>
                    <a:pt x="4770" y="3572"/>
                    <a:pt x="4494" y="2763"/>
                    <a:pt x="4347" y="2196"/>
                  </a:cubicBezTo>
                  <a:cubicBezTo>
                    <a:pt x="4187" y="1592"/>
                    <a:pt x="3970" y="996"/>
                    <a:pt x="3822" y="764"/>
                  </a:cubicBezTo>
                  <a:cubicBezTo>
                    <a:pt x="3497" y="252"/>
                    <a:pt x="3022" y="1"/>
                    <a:pt x="2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3466925" y="2274875"/>
              <a:ext cx="9075" cy="39525"/>
            </a:xfrm>
            <a:custGeom>
              <a:avLst/>
              <a:gdLst/>
              <a:ahLst/>
              <a:cxnLst/>
              <a:rect l="l" t="t" r="r" b="b"/>
              <a:pathLst>
                <a:path w="363" h="1581" extrusionOk="0">
                  <a:moveTo>
                    <a:pt x="39" y="1"/>
                  </a:moveTo>
                  <a:cubicBezTo>
                    <a:pt x="9" y="1"/>
                    <a:pt x="1" y="101"/>
                    <a:pt x="25" y="227"/>
                  </a:cubicBezTo>
                  <a:cubicBezTo>
                    <a:pt x="52" y="362"/>
                    <a:pt x="119" y="715"/>
                    <a:pt x="177" y="1019"/>
                  </a:cubicBezTo>
                  <a:cubicBezTo>
                    <a:pt x="233" y="1325"/>
                    <a:pt x="304" y="1574"/>
                    <a:pt x="333" y="1581"/>
                  </a:cubicBezTo>
                  <a:cubicBezTo>
                    <a:pt x="333" y="1581"/>
                    <a:pt x="334" y="1581"/>
                    <a:pt x="334" y="1581"/>
                  </a:cubicBezTo>
                  <a:cubicBezTo>
                    <a:pt x="363" y="1581"/>
                    <a:pt x="323" y="1231"/>
                    <a:pt x="246" y="806"/>
                  </a:cubicBezTo>
                  <a:cubicBezTo>
                    <a:pt x="170" y="376"/>
                    <a:pt x="76" y="9"/>
                    <a:pt x="43" y="1"/>
                  </a:cubicBezTo>
                  <a:cubicBezTo>
                    <a:pt x="42" y="1"/>
                    <a:pt x="40"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3479625" y="2269325"/>
              <a:ext cx="13475" cy="59350"/>
            </a:xfrm>
            <a:custGeom>
              <a:avLst/>
              <a:gdLst/>
              <a:ahLst/>
              <a:cxnLst/>
              <a:rect l="l" t="t" r="r" b="b"/>
              <a:pathLst>
                <a:path w="539" h="2374" extrusionOk="0">
                  <a:moveTo>
                    <a:pt x="32" y="1"/>
                  </a:moveTo>
                  <a:cubicBezTo>
                    <a:pt x="32" y="1"/>
                    <a:pt x="31" y="1"/>
                    <a:pt x="31" y="1"/>
                  </a:cubicBezTo>
                  <a:cubicBezTo>
                    <a:pt x="0" y="20"/>
                    <a:pt x="86" y="554"/>
                    <a:pt x="219" y="1197"/>
                  </a:cubicBezTo>
                  <a:cubicBezTo>
                    <a:pt x="353" y="1840"/>
                    <a:pt x="484" y="2366"/>
                    <a:pt x="511" y="2374"/>
                  </a:cubicBezTo>
                  <a:cubicBezTo>
                    <a:pt x="511" y="2374"/>
                    <a:pt x="511" y="2374"/>
                    <a:pt x="511" y="2374"/>
                  </a:cubicBezTo>
                  <a:cubicBezTo>
                    <a:pt x="538" y="2374"/>
                    <a:pt x="453" y="1841"/>
                    <a:pt x="321" y="1177"/>
                  </a:cubicBezTo>
                  <a:cubicBezTo>
                    <a:pt x="192" y="521"/>
                    <a:pt x="64" y="1"/>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3488225" y="2266550"/>
              <a:ext cx="15100" cy="48500"/>
            </a:xfrm>
            <a:custGeom>
              <a:avLst/>
              <a:gdLst/>
              <a:ahLst/>
              <a:cxnLst/>
              <a:rect l="l" t="t" r="r" b="b"/>
              <a:pathLst>
                <a:path w="604" h="1940" extrusionOk="0">
                  <a:moveTo>
                    <a:pt x="31" y="1"/>
                  </a:moveTo>
                  <a:cubicBezTo>
                    <a:pt x="0" y="1"/>
                    <a:pt x="86" y="411"/>
                    <a:pt x="227" y="935"/>
                  </a:cubicBezTo>
                  <a:cubicBezTo>
                    <a:pt x="374" y="1480"/>
                    <a:pt x="515" y="1935"/>
                    <a:pt x="536" y="1939"/>
                  </a:cubicBezTo>
                  <a:cubicBezTo>
                    <a:pt x="536" y="1939"/>
                    <a:pt x="537" y="1939"/>
                    <a:pt x="537" y="1939"/>
                  </a:cubicBezTo>
                  <a:cubicBezTo>
                    <a:pt x="603" y="1939"/>
                    <a:pt x="122" y="72"/>
                    <a:pt x="36" y="3"/>
                  </a:cubicBezTo>
                  <a:cubicBezTo>
                    <a:pt x="34" y="1"/>
                    <a:pt x="33"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3499525" y="2268350"/>
              <a:ext cx="8975" cy="25825"/>
            </a:xfrm>
            <a:custGeom>
              <a:avLst/>
              <a:gdLst/>
              <a:ahLst/>
              <a:cxnLst/>
              <a:rect l="l" t="t" r="r" b="b"/>
              <a:pathLst>
                <a:path w="359" h="1033" extrusionOk="0">
                  <a:moveTo>
                    <a:pt x="19" y="0"/>
                  </a:moveTo>
                  <a:cubicBezTo>
                    <a:pt x="0" y="0"/>
                    <a:pt x="3" y="82"/>
                    <a:pt x="39" y="256"/>
                  </a:cubicBezTo>
                  <a:cubicBezTo>
                    <a:pt x="67" y="388"/>
                    <a:pt x="160" y="651"/>
                    <a:pt x="246" y="836"/>
                  </a:cubicBezTo>
                  <a:cubicBezTo>
                    <a:pt x="305" y="962"/>
                    <a:pt x="345" y="1032"/>
                    <a:pt x="354" y="1032"/>
                  </a:cubicBezTo>
                  <a:cubicBezTo>
                    <a:pt x="359" y="1032"/>
                    <a:pt x="356" y="1016"/>
                    <a:pt x="346" y="983"/>
                  </a:cubicBezTo>
                  <a:cubicBezTo>
                    <a:pt x="314" y="876"/>
                    <a:pt x="236" y="609"/>
                    <a:pt x="171" y="379"/>
                  </a:cubicBezTo>
                  <a:cubicBezTo>
                    <a:pt x="103" y="134"/>
                    <a:pt x="43"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3314650" y="2387925"/>
              <a:ext cx="131825" cy="174300"/>
            </a:xfrm>
            <a:custGeom>
              <a:avLst/>
              <a:gdLst/>
              <a:ahLst/>
              <a:cxnLst/>
              <a:rect l="l" t="t" r="r" b="b"/>
              <a:pathLst>
                <a:path w="5273" h="6972" extrusionOk="0">
                  <a:moveTo>
                    <a:pt x="2627" y="514"/>
                  </a:moveTo>
                  <a:cubicBezTo>
                    <a:pt x="2660" y="514"/>
                    <a:pt x="2692" y="515"/>
                    <a:pt x="2724" y="518"/>
                  </a:cubicBezTo>
                  <a:cubicBezTo>
                    <a:pt x="4171" y="645"/>
                    <a:pt x="4928" y="2411"/>
                    <a:pt x="4064" y="3650"/>
                  </a:cubicBezTo>
                  <a:cubicBezTo>
                    <a:pt x="3710" y="4157"/>
                    <a:pt x="2924" y="4563"/>
                    <a:pt x="2335" y="4563"/>
                  </a:cubicBezTo>
                  <a:cubicBezTo>
                    <a:pt x="2288" y="4563"/>
                    <a:pt x="2243" y="4560"/>
                    <a:pt x="2200" y="4555"/>
                  </a:cubicBezTo>
                  <a:cubicBezTo>
                    <a:pt x="1912" y="4519"/>
                    <a:pt x="1122" y="4004"/>
                    <a:pt x="956" y="3743"/>
                  </a:cubicBezTo>
                  <a:cubicBezTo>
                    <a:pt x="544" y="3095"/>
                    <a:pt x="608" y="1957"/>
                    <a:pt x="1094" y="1322"/>
                  </a:cubicBezTo>
                  <a:cubicBezTo>
                    <a:pt x="1451" y="855"/>
                    <a:pt x="2107" y="514"/>
                    <a:pt x="2627" y="514"/>
                  </a:cubicBezTo>
                  <a:close/>
                  <a:moveTo>
                    <a:pt x="2689" y="1"/>
                  </a:moveTo>
                  <a:cubicBezTo>
                    <a:pt x="2315" y="1"/>
                    <a:pt x="1931" y="114"/>
                    <a:pt x="1540" y="340"/>
                  </a:cubicBezTo>
                  <a:cubicBezTo>
                    <a:pt x="1216" y="530"/>
                    <a:pt x="895" y="785"/>
                    <a:pt x="754" y="969"/>
                  </a:cubicBezTo>
                  <a:cubicBezTo>
                    <a:pt x="171" y="1735"/>
                    <a:pt x="0" y="2811"/>
                    <a:pt x="341" y="3576"/>
                  </a:cubicBezTo>
                  <a:cubicBezTo>
                    <a:pt x="419" y="3749"/>
                    <a:pt x="661" y="4411"/>
                    <a:pt x="883" y="5054"/>
                  </a:cubicBezTo>
                  <a:cubicBezTo>
                    <a:pt x="1341" y="6381"/>
                    <a:pt x="1459" y="6705"/>
                    <a:pt x="1499" y="6705"/>
                  </a:cubicBezTo>
                  <a:cubicBezTo>
                    <a:pt x="1506" y="6705"/>
                    <a:pt x="1510" y="6696"/>
                    <a:pt x="1514" y="6681"/>
                  </a:cubicBezTo>
                  <a:cubicBezTo>
                    <a:pt x="1523" y="6637"/>
                    <a:pt x="1373" y="6156"/>
                    <a:pt x="1179" y="5618"/>
                  </a:cubicBezTo>
                  <a:cubicBezTo>
                    <a:pt x="987" y="5079"/>
                    <a:pt x="826" y="4572"/>
                    <a:pt x="825" y="4499"/>
                  </a:cubicBezTo>
                  <a:cubicBezTo>
                    <a:pt x="824" y="4442"/>
                    <a:pt x="838" y="4416"/>
                    <a:pt x="863" y="4416"/>
                  </a:cubicBezTo>
                  <a:cubicBezTo>
                    <a:pt x="973" y="4416"/>
                    <a:pt x="1305" y="4925"/>
                    <a:pt x="1583" y="5555"/>
                  </a:cubicBezTo>
                  <a:cubicBezTo>
                    <a:pt x="1784" y="6010"/>
                    <a:pt x="2029" y="6498"/>
                    <a:pt x="2132" y="6654"/>
                  </a:cubicBezTo>
                  <a:cubicBezTo>
                    <a:pt x="2149" y="6680"/>
                    <a:pt x="2160" y="6692"/>
                    <a:pt x="2165" y="6692"/>
                  </a:cubicBezTo>
                  <a:cubicBezTo>
                    <a:pt x="2190" y="6692"/>
                    <a:pt x="2066" y="6384"/>
                    <a:pt x="1849" y="5922"/>
                  </a:cubicBezTo>
                  <a:cubicBezTo>
                    <a:pt x="1591" y="5368"/>
                    <a:pt x="1384" y="4883"/>
                    <a:pt x="1391" y="4847"/>
                  </a:cubicBezTo>
                  <a:cubicBezTo>
                    <a:pt x="1397" y="4814"/>
                    <a:pt x="1411" y="4797"/>
                    <a:pt x="1434" y="4797"/>
                  </a:cubicBezTo>
                  <a:cubicBezTo>
                    <a:pt x="1542" y="4797"/>
                    <a:pt x="1836" y="5182"/>
                    <a:pt x="2256" y="5880"/>
                  </a:cubicBezTo>
                  <a:lnTo>
                    <a:pt x="2828" y="6835"/>
                  </a:lnTo>
                  <a:lnTo>
                    <a:pt x="2376" y="5983"/>
                  </a:lnTo>
                  <a:cubicBezTo>
                    <a:pt x="1948" y="5180"/>
                    <a:pt x="1877" y="5067"/>
                    <a:pt x="1982" y="5067"/>
                  </a:cubicBezTo>
                  <a:cubicBezTo>
                    <a:pt x="2008" y="5067"/>
                    <a:pt x="2045" y="5074"/>
                    <a:pt x="2090" y="5079"/>
                  </a:cubicBezTo>
                  <a:cubicBezTo>
                    <a:pt x="2232" y="5097"/>
                    <a:pt x="2414" y="5315"/>
                    <a:pt x="2891" y="6037"/>
                  </a:cubicBezTo>
                  <a:lnTo>
                    <a:pt x="3508" y="6971"/>
                  </a:lnTo>
                  <a:lnTo>
                    <a:pt x="2974" y="6034"/>
                  </a:lnTo>
                  <a:cubicBezTo>
                    <a:pt x="2526" y="5248"/>
                    <a:pt x="2467" y="5097"/>
                    <a:pt x="2606" y="5094"/>
                  </a:cubicBezTo>
                  <a:cubicBezTo>
                    <a:pt x="2713" y="5094"/>
                    <a:pt x="2929" y="5300"/>
                    <a:pt x="3228" y="5689"/>
                  </a:cubicBezTo>
                  <a:lnTo>
                    <a:pt x="3688" y="6287"/>
                  </a:lnTo>
                  <a:lnTo>
                    <a:pt x="3323" y="5721"/>
                  </a:lnTo>
                  <a:cubicBezTo>
                    <a:pt x="3120" y="5405"/>
                    <a:pt x="2975" y="5127"/>
                    <a:pt x="2999" y="5094"/>
                  </a:cubicBezTo>
                  <a:cubicBezTo>
                    <a:pt x="3026" y="5053"/>
                    <a:pt x="3056" y="5031"/>
                    <a:pt x="3097" y="5031"/>
                  </a:cubicBezTo>
                  <a:cubicBezTo>
                    <a:pt x="3193" y="5031"/>
                    <a:pt x="3350" y="5153"/>
                    <a:pt x="3663" y="5448"/>
                  </a:cubicBezTo>
                  <a:cubicBezTo>
                    <a:pt x="3832" y="5608"/>
                    <a:pt x="3932" y="5692"/>
                    <a:pt x="3949" y="5692"/>
                  </a:cubicBezTo>
                  <a:cubicBezTo>
                    <a:pt x="3961" y="5692"/>
                    <a:pt x="3940" y="5660"/>
                    <a:pt x="3885" y="5593"/>
                  </a:cubicBezTo>
                  <a:cubicBezTo>
                    <a:pt x="3748" y="5428"/>
                    <a:pt x="3565" y="5225"/>
                    <a:pt x="3477" y="5139"/>
                  </a:cubicBezTo>
                  <a:cubicBezTo>
                    <a:pt x="3342" y="5010"/>
                    <a:pt x="3350" y="4966"/>
                    <a:pt x="3520" y="4857"/>
                  </a:cubicBezTo>
                  <a:cubicBezTo>
                    <a:pt x="3586" y="4814"/>
                    <a:pt x="3639" y="4792"/>
                    <a:pt x="3690" y="4792"/>
                  </a:cubicBezTo>
                  <a:cubicBezTo>
                    <a:pt x="3764" y="4792"/>
                    <a:pt x="3834" y="4838"/>
                    <a:pt x="3934" y="4936"/>
                  </a:cubicBezTo>
                  <a:cubicBezTo>
                    <a:pt x="4036" y="5035"/>
                    <a:pt x="4140" y="5099"/>
                    <a:pt x="4196" y="5099"/>
                  </a:cubicBezTo>
                  <a:cubicBezTo>
                    <a:pt x="4206" y="5099"/>
                    <a:pt x="4215" y="5097"/>
                    <a:pt x="4222" y="5093"/>
                  </a:cubicBezTo>
                  <a:cubicBezTo>
                    <a:pt x="4270" y="5060"/>
                    <a:pt x="4231" y="5006"/>
                    <a:pt x="4117" y="4943"/>
                  </a:cubicBezTo>
                  <a:cubicBezTo>
                    <a:pt x="3815" y="4772"/>
                    <a:pt x="3816" y="4699"/>
                    <a:pt x="4131" y="4421"/>
                  </a:cubicBezTo>
                  <a:cubicBezTo>
                    <a:pt x="5167" y="3507"/>
                    <a:pt x="5273" y="1787"/>
                    <a:pt x="4355" y="824"/>
                  </a:cubicBezTo>
                  <a:cubicBezTo>
                    <a:pt x="3831" y="276"/>
                    <a:pt x="3272" y="1"/>
                    <a:pt x="2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3530325" y="2328550"/>
              <a:ext cx="76975" cy="178000"/>
            </a:xfrm>
            <a:custGeom>
              <a:avLst/>
              <a:gdLst/>
              <a:ahLst/>
              <a:cxnLst/>
              <a:rect l="l" t="t" r="r" b="b"/>
              <a:pathLst>
                <a:path w="3079" h="7120" extrusionOk="0">
                  <a:moveTo>
                    <a:pt x="724" y="584"/>
                  </a:moveTo>
                  <a:cubicBezTo>
                    <a:pt x="748" y="584"/>
                    <a:pt x="764" y="602"/>
                    <a:pt x="766" y="637"/>
                  </a:cubicBezTo>
                  <a:cubicBezTo>
                    <a:pt x="788" y="951"/>
                    <a:pt x="798" y="2121"/>
                    <a:pt x="776" y="2136"/>
                  </a:cubicBezTo>
                  <a:cubicBezTo>
                    <a:pt x="775" y="2137"/>
                    <a:pt x="774" y="2137"/>
                    <a:pt x="772" y="2137"/>
                  </a:cubicBezTo>
                  <a:cubicBezTo>
                    <a:pt x="720" y="2137"/>
                    <a:pt x="631" y="1574"/>
                    <a:pt x="616" y="1118"/>
                  </a:cubicBezTo>
                  <a:cubicBezTo>
                    <a:pt x="605" y="863"/>
                    <a:pt x="633" y="628"/>
                    <a:pt x="679" y="601"/>
                  </a:cubicBezTo>
                  <a:cubicBezTo>
                    <a:pt x="696" y="590"/>
                    <a:pt x="711" y="584"/>
                    <a:pt x="724" y="584"/>
                  </a:cubicBezTo>
                  <a:close/>
                  <a:moveTo>
                    <a:pt x="967" y="594"/>
                  </a:moveTo>
                  <a:cubicBezTo>
                    <a:pt x="971" y="594"/>
                    <a:pt x="975" y="596"/>
                    <a:pt x="980" y="600"/>
                  </a:cubicBezTo>
                  <a:cubicBezTo>
                    <a:pt x="1036" y="644"/>
                    <a:pt x="1085" y="1225"/>
                    <a:pt x="1089" y="1885"/>
                  </a:cubicBezTo>
                  <a:cubicBezTo>
                    <a:pt x="1093" y="2543"/>
                    <a:pt x="1120" y="3094"/>
                    <a:pt x="1149" y="3100"/>
                  </a:cubicBezTo>
                  <a:cubicBezTo>
                    <a:pt x="1150" y="3100"/>
                    <a:pt x="1150" y="3100"/>
                    <a:pt x="1150" y="3100"/>
                  </a:cubicBezTo>
                  <a:cubicBezTo>
                    <a:pt x="1180" y="3100"/>
                    <a:pt x="1196" y="2690"/>
                    <a:pt x="1192" y="2186"/>
                  </a:cubicBezTo>
                  <a:cubicBezTo>
                    <a:pt x="1180" y="1236"/>
                    <a:pt x="1176" y="916"/>
                    <a:pt x="1249" y="916"/>
                  </a:cubicBezTo>
                  <a:cubicBezTo>
                    <a:pt x="1285" y="916"/>
                    <a:pt x="1340" y="995"/>
                    <a:pt x="1422" y="1116"/>
                  </a:cubicBezTo>
                  <a:cubicBezTo>
                    <a:pt x="1540" y="1283"/>
                    <a:pt x="1629" y="1532"/>
                    <a:pt x="1628" y="1671"/>
                  </a:cubicBezTo>
                  <a:cubicBezTo>
                    <a:pt x="1624" y="1877"/>
                    <a:pt x="1642" y="1986"/>
                    <a:pt x="1677" y="1986"/>
                  </a:cubicBezTo>
                  <a:cubicBezTo>
                    <a:pt x="1693" y="1986"/>
                    <a:pt x="1712" y="1964"/>
                    <a:pt x="1734" y="1919"/>
                  </a:cubicBezTo>
                  <a:cubicBezTo>
                    <a:pt x="1741" y="1905"/>
                    <a:pt x="1748" y="1898"/>
                    <a:pt x="1755" y="1898"/>
                  </a:cubicBezTo>
                  <a:cubicBezTo>
                    <a:pt x="1823" y="1898"/>
                    <a:pt x="1908" y="2464"/>
                    <a:pt x="1909" y="2996"/>
                  </a:cubicBezTo>
                  <a:cubicBezTo>
                    <a:pt x="1910" y="3257"/>
                    <a:pt x="1949" y="3489"/>
                    <a:pt x="1993" y="3512"/>
                  </a:cubicBezTo>
                  <a:cubicBezTo>
                    <a:pt x="2104" y="3564"/>
                    <a:pt x="2237" y="4268"/>
                    <a:pt x="2191" y="4559"/>
                  </a:cubicBezTo>
                  <a:cubicBezTo>
                    <a:pt x="2174" y="4673"/>
                    <a:pt x="2215" y="4801"/>
                    <a:pt x="2281" y="4833"/>
                  </a:cubicBezTo>
                  <a:cubicBezTo>
                    <a:pt x="2352" y="4868"/>
                    <a:pt x="2354" y="4893"/>
                    <a:pt x="2283" y="4893"/>
                  </a:cubicBezTo>
                  <a:cubicBezTo>
                    <a:pt x="2218" y="4893"/>
                    <a:pt x="2156" y="5049"/>
                    <a:pt x="2148" y="5236"/>
                  </a:cubicBezTo>
                  <a:cubicBezTo>
                    <a:pt x="2134" y="5502"/>
                    <a:pt x="2152" y="5648"/>
                    <a:pt x="2180" y="5648"/>
                  </a:cubicBezTo>
                  <a:cubicBezTo>
                    <a:pt x="2203" y="5648"/>
                    <a:pt x="2233" y="5552"/>
                    <a:pt x="2257" y="5348"/>
                  </a:cubicBezTo>
                  <a:cubicBezTo>
                    <a:pt x="2278" y="5171"/>
                    <a:pt x="2312" y="5055"/>
                    <a:pt x="2344" y="5055"/>
                  </a:cubicBezTo>
                  <a:cubicBezTo>
                    <a:pt x="2349" y="5055"/>
                    <a:pt x="2354" y="5059"/>
                    <a:pt x="2360" y="5066"/>
                  </a:cubicBezTo>
                  <a:cubicBezTo>
                    <a:pt x="2437" y="5177"/>
                    <a:pt x="2315" y="5632"/>
                    <a:pt x="2176" y="5751"/>
                  </a:cubicBezTo>
                  <a:cubicBezTo>
                    <a:pt x="2116" y="5803"/>
                    <a:pt x="2056" y="5827"/>
                    <a:pt x="2002" y="5827"/>
                  </a:cubicBezTo>
                  <a:cubicBezTo>
                    <a:pt x="1852" y="5827"/>
                    <a:pt x="1739" y="5641"/>
                    <a:pt x="1728" y="5329"/>
                  </a:cubicBezTo>
                  <a:cubicBezTo>
                    <a:pt x="1718" y="5022"/>
                    <a:pt x="1703" y="4890"/>
                    <a:pt x="1669" y="4890"/>
                  </a:cubicBezTo>
                  <a:cubicBezTo>
                    <a:pt x="1653" y="4890"/>
                    <a:pt x="1634" y="4916"/>
                    <a:pt x="1609" y="4966"/>
                  </a:cubicBezTo>
                  <a:cubicBezTo>
                    <a:pt x="1599" y="4987"/>
                    <a:pt x="1589" y="4997"/>
                    <a:pt x="1580" y="4997"/>
                  </a:cubicBezTo>
                  <a:cubicBezTo>
                    <a:pt x="1496" y="4997"/>
                    <a:pt x="1441" y="4182"/>
                    <a:pt x="1433" y="2795"/>
                  </a:cubicBezTo>
                  <a:cubicBezTo>
                    <a:pt x="1428" y="1933"/>
                    <a:pt x="1401" y="1225"/>
                    <a:pt x="1373" y="1223"/>
                  </a:cubicBezTo>
                  <a:cubicBezTo>
                    <a:pt x="1373" y="1223"/>
                    <a:pt x="1372" y="1223"/>
                    <a:pt x="1372" y="1223"/>
                  </a:cubicBezTo>
                  <a:cubicBezTo>
                    <a:pt x="1343" y="1223"/>
                    <a:pt x="1326" y="1853"/>
                    <a:pt x="1330" y="2632"/>
                  </a:cubicBezTo>
                  <a:cubicBezTo>
                    <a:pt x="1336" y="3579"/>
                    <a:pt x="1325" y="4067"/>
                    <a:pt x="1298" y="4067"/>
                  </a:cubicBezTo>
                  <a:cubicBezTo>
                    <a:pt x="1286" y="4067"/>
                    <a:pt x="1271" y="3963"/>
                    <a:pt x="1252" y="3751"/>
                  </a:cubicBezTo>
                  <a:cubicBezTo>
                    <a:pt x="1235" y="3568"/>
                    <a:pt x="1175" y="3405"/>
                    <a:pt x="1109" y="3376"/>
                  </a:cubicBezTo>
                  <a:cubicBezTo>
                    <a:pt x="1038" y="3342"/>
                    <a:pt x="1046" y="3322"/>
                    <a:pt x="1139" y="3322"/>
                  </a:cubicBezTo>
                  <a:cubicBezTo>
                    <a:pt x="1239" y="3322"/>
                    <a:pt x="1235" y="3283"/>
                    <a:pt x="1128" y="3191"/>
                  </a:cubicBezTo>
                  <a:cubicBezTo>
                    <a:pt x="1033" y="3108"/>
                    <a:pt x="959" y="2843"/>
                    <a:pt x="927" y="2476"/>
                  </a:cubicBezTo>
                  <a:cubicBezTo>
                    <a:pt x="850" y="1542"/>
                    <a:pt x="872" y="594"/>
                    <a:pt x="967" y="594"/>
                  </a:cubicBezTo>
                  <a:close/>
                  <a:moveTo>
                    <a:pt x="714" y="0"/>
                  </a:moveTo>
                  <a:cubicBezTo>
                    <a:pt x="432" y="0"/>
                    <a:pt x="283" y="172"/>
                    <a:pt x="161" y="589"/>
                  </a:cubicBezTo>
                  <a:cubicBezTo>
                    <a:pt x="1" y="1141"/>
                    <a:pt x="163" y="2053"/>
                    <a:pt x="803" y="4199"/>
                  </a:cubicBezTo>
                  <a:cubicBezTo>
                    <a:pt x="1252" y="5702"/>
                    <a:pt x="1359" y="5970"/>
                    <a:pt x="1760" y="6569"/>
                  </a:cubicBezTo>
                  <a:cubicBezTo>
                    <a:pt x="1969" y="6880"/>
                    <a:pt x="2138" y="7092"/>
                    <a:pt x="2175" y="7092"/>
                  </a:cubicBezTo>
                  <a:cubicBezTo>
                    <a:pt x="2182" y="7092"/>
                    <a:pt x="2184" y="7085"/>
                    <a:pt x="2182" y="7070"/>
                  </a:cubicBezTo>
                  <a:cubicBezTo>
                    <a:pt x="2164" y="6975"/>
                    <a:pt x="2101" y="6812"/>
                    <a:pt x="2041" y="6716"/>
                  </a:cubicBezTo>
                  <a:cubicBezTo>
                    <a:pt x="1942" y="6552"/>
                    <a:pt x="1962" y="6526"/>
                    <a:pt x="2230" y="6465"/>
                  </a:cubicBezTo>
                  <a:cubicBezTo>
                    <a:pt x="2308" y="6446"/>
                    <a:pt x="2367" y="6434"/>
                    <a:pt x="2414" y="6434"/>
                  </a:cubicBezTo>
                  <a:cubicBezTo>
                    <a:pt x="2536" y="6434"/>
                    <a:pt x="2584" y="6513"/>
                    <a:pt x="2702" y="6759"/>
                  </a:cubicBezTo>
                  <a:lnTo>
                    <a:pt x="2876" y="7120"/>
                  </a:lnTo>
                  <a:lnTo>
                    <a:pt x="2746" y="6731"/>
                  </a:lnTo>
                  <a:cubicBezTo>
                    <a:pt x="2652" y="6449"/>
                    <a:pt x="2659" y="6296"/>
                    <a:pt x="2769" y="6181"/>
                  </a:cubicBezTo>
                  <a:cubicBezTo>
                    <a:pt x="3079" y="5854"/>
                    <a:pt x="3072" y="5300"/>
                    <a:pt x="2729" y="3570"/>
                  </a:cubicBezTo>
                  <a:cubicBezTo>
                    <a:pt x="2230" y="1062"/>
                    <a:pt x="1806" y="224"/>
                    <a:pt x="934" y="27"/>
                  </a:cubicBezTo>
                  <a:cubicBezTo>
                    <a:pt x="853" y="10"/>
                    <a:pt x="780" y="0"/>
                    <a:pt x="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3485225" y="2412650"/>
              <a:ext cx="57575" cy="74375"/>
            </a:xfrm>
            <a:custGeom>
              <a:avLst/>
              <a:gdLst/>
              <a:ahLst/>
              <a:cxnLst/>
              <a:rect l="l" t="t" r="r" b="b"/>
              <a:pathLst>
                <a:path w="2303" h="2975" extrusionOk="0">
                  <a:moveTo>
                    <a:pt x="613" y="706"/>
                  </a:moveTo>
                  <a:cubicBezTo>
                    <a:pt x="622" y="706"/>
                    <a:pt x="643" y="718"/>
                    <a:pt x="675" y="742"/>
                  </a:cubicBezTo>
                  <a:cubicBezTo>
                    <a:pt x="730" y="785"/>
                    <a:pt x="772" y="908"/>
                    <a:pt x="772" y="1023"/>
                  </a:cubicBezTo>
                  <a:cubicBezTo>
                    <a:pt x="772" y="1125"/>
                    <a:pt x="771" y="1175"/>
                    <a:pt x="764" y="1175"/>
                  </a:cubicBezTo>
                  <a:cubicBezTo>
                    <a:pt x="758" y="1175"/>
                    <a:pt x="746" y="1131"/>
                    <a:pt x="724" y="1047"/>
                  </a:cubicBezTo>
                  <a:cubicBezTo>
                    <a:pt x="699" y="948"/>
                    <a:pt x="655" y="819"/>
                    <a:pt x="628" y="767"/>
                  </a:cubicBezTo>
                  <a:cubicBezTo>
                    <a:pt x="606" y="726"/>
                    <a:pt x="600" y="706"/>
                    <a:pt x="613" y="706"/>
                  </a:cubicBezTo>
                  <a:close/>
                  <a:moveTo>
                    <a:pt x="855" y="645"/>
                  </a:moveTo>
                  <a:cubicBezTo>
                    <a:pt x="858" y="645"/>
                    <a:pt x="861" y="647"/>
                    <a:pt x="865" y="650"/>
                  </a:cubicBezTo>
                  <a:cubicBezTo>
                    <a:pt x="910" y="687"/>
                    <a:pt x="986" y="920"/>
                    <a:pt x="1037" y="1174"/>
                  </a:cubicBezTo>
                  <a:cubicBezTo>
                    <a:pt x="1087" y="1425"/>
                    <a:pt x="1156" y="1635"/>
                    <a:pt x="1192" y="1643"/>
                  </a:cubicBezTo>
                  <a:cubicBezTo>
                    <a:pt x="1193" y="1643"/>
                    <a:pt x="1194" y="1643"/>
                    <a:pt x="1195" y="1643"/>
                  </a:cubicBezTo>
                  <a:cubicBezTo>
                    <a:pt x="1229" y="1643"/>
                    <a:pt x="1212" y="1476"/>
                    <a:pt x="1160" y="1265"/>
                  </a:cubicBezTo>
                  <a:cubicBezTo>
                    <a:pt x="1093" y="995"/>
                    <a:pt x="1105" y="821"/>
                    <a:pt x="1153" y="821"/>
                  </a:cubicBezTo>
                  <a:cubicBezTo>
                    <a:pt x="1184" y="821"/>
                    <a:pt x="1230" y="892"/>
                    <a:pt x="1279" y="1053"/>
                  </a:cubicBezTo>
                  <a:cubicBezTo>
                    <a:pt x="1323" y="1196"/>
                    <a:pt x="1426" y="1409"/>
                    <a:pt x="1513" y="1536"/>
                  </a:cubicBezTo>
                  <a:cubicBezTo>
                    <a:pt x="1599" y="1663"/>
                    <a:pt x="1621" y="1719"/>
                    <a:pt x="1580" y="1719"/>
                  </a:cubicBezTo>
                  <a:cubicBezTo>
                    <a:pt x="1567" y="1719"/>
                    <a:pt x="1547" y="1713"/>
                    <a:pt x="1521" y="1702"/>
                  </a:cubicBezTo>
                  <a:cubicBezTo>
                    <a:pt x="1490" y="1689"/>
                    <a:pt x="1469" y="1682"/>
                    <a:pt x="1457" y="1682"/>
                  </a:cubicBezTo>
                  <a:cubicBezTo>
                    <a:pt x="1428" y="1682"/>
                    <a:pt x="1453" y="1720"/>
                    <a:pt x="1532" y="1797"/>
                  </a:cubicBezTo>
                  <a:cubicBezTo>
                    <a:pt x="1615" y="1880"/>
                    <a:pt x="1640" y="1956"/>
                    <a:pt x="1587" y="1956"/>
                  </a:cubicBezTo>
                  <a:cubicBezTo>
                    <a:pt x="1533" y="1957"/>
                    <a:pt x="1513" y="2009"/>
                    <a:pt x="1545" y="2067"/>
                  </a:cubicBezTo>
                  <a:cubicBezTo>
                    <a:pt x="1553" y="2082"/>
                    <a:pt x="1553" y="2089"/>
                    <a:pt x="1547" y="2089"/>
                  </a:cubicBezTo>
                  <a:cubicBezTo>
                    <a:pt x="1527" y="2089"/>
                    <a:pt x="1442" y="2016"/>
                    <a:pt x="1325" y="1900"/>
                  </a:cubicBezTo>
                  <a:cubicBezTo>
                    <a:pt x="1119" y="1697"/>
                    <a:pt x="1010" y="1484"/>
                    <a:pt x="913" y="1103"/>
                  </a:cubicBezTo>
                  <a:cubicBezTo>
                    <a:pt x="847" y="839"/>
                    <a:pt x="823" y="645"/>
                    <a:pt x="855" y="645"/>
                  </a:cubicBezTo>
                  <a:close/>
                  <a:moveTo>
                    <a:pt x="702" y="0"/>
                  </a:moveTo>
                  <a:cubicBezTo>
                    <a:pt x="358" y="0"/>
                    <a:pt x="80" y="207"/>
                    <a:pt x="46" y="560"/>
                  </a:cubicBezTo>
                  <a:cubicBezTo>
                    <a:pt x="1" y="1012"/>
                    <a:pt x="315" y="1769"/>
                    <a:pt x="810" y="2399"/>
                  </a:cubicBezTo>
                  <a:cubicBezTo>
                    <a:pt x="1160" y="2847"/>
                    <a:pt x="1283" y="2944"/>
                    <a:pt x="1531" y="2967"/>
                  </a:cubicBezTo>
                  <a:cubicBezTo>
                    <a:pt x="1582" y="2972"/>
                    <a:pt x="1625" y="2975"/>
                    <a:pt x="1662" y="2975"/>
                  </a:cubicBezTo>
                  <a:cubicBezTo>
                    <a:pt x="1816" y="2975"/>
                    <a:pt x="1868" y="2923"/>
                    <a:pt x="1973" y="2744"/>
                  </a:cubicBezTo>
                  <a:cubicBezTo>
                    <a:pt x="2302" y="2179"/>
                    <a:pt x="2237" y="1527"/>
                    <a:pt x="1785" y="814"/>
                  </a:cubicBezTo>
                  <a:cubicBezTo>
                    <a:pt x="1599" y="521"/>
                    <a:pt x="1351" y="223"/>
                    <a:pt x="1239" y="157"/>
                  </a:cubicBezTo>
                  <a:cubicBezTo>
                    <a:pt x="1058" y="50"/>
                    <a:pt x="872"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3218000" y="2621775"/>
              <a:ext cx="133525" cy="158775"/>
            </a:xfrm>
            <a:custGeom>
              <a:avLst/>
              <a:gdLst/>
              <a:ahLst/>
              <a:cxnLst/>
              <a:rect l="l" t="t" r="r" b="b"/>
              <a:pathLst>
                <a:path w="5341" h="6351" extrusionOk="0">
                  <a:moveTo>
                    <a:pt x="4093" y="804"/>
                  </a:moveTo>
                  <a:cubicBezTo>
                    <a:pt x="4118" y="804"/>
                    <a:pt x="4173" y="902"/>
                    <a:pt x="4259" y="1114"/>
                  </a:cubicBezTo>
                  <a:cubicBezTo>
                    <a:pt x="4450" y="1584"/>
                    <a:pt x="4779" y="3050"/>
                    <a:pt x="4765" y="3355"/>
                  </a:cubicBezTo>
                  <a:cubicBezTo>
                    <a:pt x="4758" y="3478"/>
                    <a:pt x="4747" y="3542"/>
                    <a:pt x="4730" y="3542"/>
                  </a:cubicBezTo>
                  <a:cubicBezTo>
                    <a:pt x="4699" y="3542"/>
                    <a:pt x="4646" y="3324"/>
                    <a:pt x="4555" y="2851"/>
                  </a:cubicBezTo>
                  <a:cubicBezTo>
                    <a:pt x="4488" y="2502"/>
                    <a:pt x="4345" y="1914"/>
                    <a:pt x="4232" y="1530"/>
                  </a:cubicBezTo>
                  <a:cubicBezTo>
                    <a:pt x="4098" y="1070"/>
                    <a:pt x="4054" y="804"/>
                    <a:pt x="4093" y="804"/>
                  </a:cubicBezTo>
                  <a:close/>
                  <a:moveTo>
                    <a:pt x="3197" y="3353"/>
                  </a:moveTo>
                  <a:cubicBezTo>
                    <a:pt x="3225" y="3353"/>
                    <a:pt x="3304" y="3535"/>
                    <a:pt x="3409" y="3896"/>
                  </a:cubicBezTo>
                  <a:cubicBezTo>
                    <a:pt x="3494" y="4191"/>
                    <a:pt x="3536" y="4432"/>
                    <a:pt x="3500" y="4432"/>
                  </a:cubicBezTo>
                  <a:cubicBezTo>
                    <a:pt x="3499" y="4432"/>
                    <a:pt x="3499" y="4432"/>
                    <a:pt x="3498" y="4432"/>
                  </a:cubicBezTo>
                  <a:cubicBezTo>
                    <a:pt x="3461" y="4425"/>
                    <a:pt x="3363" y="4176"/>
                    <a:pt x="3283" y="3874"/>
                  </a:cubicBezTo>
                  <a:cubicBezTo>
                    <a:pt x="3190" y="3525"/>
                    <a:pt x="3169" y="3353"/>
                    <a:pt x="3197" y="3353"/>
                  </a:cubicBezTo>
                  <a:close/>
                  <a:moveTo>
                    <a:pt x="3467" y="400"/>
                  </a:moveTo>
                  <a:cubicBezTo>
                    <a:pt x="3542" y="400"/>
                    <a:pt x="3598" y="576"/>
                    <a:pt x="3839" y="1343"/>
                  </a:cubicBezTo>
                  <a:cubicBezTo>
                    <a:pt x="3989" y="1816"/>
                    <a:pt x="4131" y="2203"/>
                    <a:pt x="4159" y="2211"/>
                  </a:cubicBezTo>
                  <a:cubicBezTo>
                    <a:pt x="4159" y="2211"/>
                    <a:pt x="4160" y="2211"/>
                    <a:pt x="4160" y="2211"/>
                  </a:cubicBezTo>
                  <a:cubicBezTo>
                    <a:pt x="4210" y="2211"/>
                    <a:pt x="3961" y="1342"/>
                    <a:pt x="3788" y="908"/>
                  </a:cubicBezTo>
                  <a:cubicBezTo>
                    <a:pt x="3718" y="737"/>
                    <a:pt x="3696" y="579"/>
                    <a:pt x="3736" y="554"/>
                  </a:cubicBezTo>
                  <a:cubicBezTo>
                    <a:pt x="3744" y="549"/>
                    <a:pt x="3752" y="546"/>
                    <a:pt x="3760" y="546"/>
                  </a:cubicBezTo>
                  <a:cubicBezTo>
                    <a:pt x="3846" y="546"/>
                    <a:pt x="3946" y="850"/>
                    <a:pt x="4204" y="1851"/>
                  </a:cubicBezTo>
                  <a:cubicBezTo>
                    <a:pt x="4540" y="3153"/>
                    <a:pt x="4666" y="3835"/>
                    <a:pt x="4580" y="3890"/>
                  </a:cubicBezTo>
                  <a:cubicBezTo>
                    <a:pt x="4557" y="3905"/>
                    <a:pt x="4539" y="3916"/>
                    <a:pt x="4523" y="3916"/>
                  </a:cubicBezTo>
                  <a:cubicBezTo>
                    <a:pt x="4467" y="3916"/>
                    <a:pt x="4437" y="3780"/>
                    <a:pt x="4317" y="3194"/>
                  </a:cubicBezTo>
                  <a:cubicBezTo>
                    <a:pt x="4239" y="2820"/>
                    <a:pt x="4152" y="2513"/>
                    <a:pt x="4124" y="2509"/>
                  </a:cubicBezTo>
                  <a:cubicBezTo>
                    <a:pt x="4124" y="2509"/>
                    <a:pt x="4124" y="2509"/>
                    <a:pt x="4123" y="2509"/>
                  </a:cubicBezTo>
                  <a:cubicBezTo>
                    <a:pt x="4094" y="2509"/>
                    <a:pt x="4145" y="2854"/>
                    <a:pt x="4232" y="3280"/>
                  </a:cubicBezTo>
                  <a:cubicBezTo>
                    <a:pt x="4323" y="3714"/>
                    <a:pt x="4357" y="4089"/>
                    <a:pt x="4310" y="4120"/>
                  </a:cubicBezTo>
                  <a:cubicBezTo>
                    <a:pt x="4260" y="4150"/>
                    <a:pt x="4216" y="4214"/>
                    <a:pt x="4204" y="4267"/>
                  </a:cubicBezTo>
                  <a:cubicBezTo>
                    <a:pt x="4190" y="4339"/>
                    <a:pt x="3923" y="4411"/>
                    <a:pt x="3763" y="4411"/>
                  </a:cubicBezTo>
                  <a:cubicBezTo>
                    <a:pt x="3707" y="4411"/>
                    <a:pt x="3664" y="4402"/>
                    <a:pt x="3651" y="4381"/>
                  </a:cubicBezTo>
                  <a:cubicBezTo>
                    <a:pt x="3635" y="4354"/>
                    <a:pt x="3548" y="4064"/>
                    <a:pt x="3458" y="3734"/>
                  </a:cubicBezTo>
                  <a:cubicBezTo>
                    <a:pt x="3350" y="3336"/>
                    <a:pt x="3304" y="3205"/>
                    <a:pt x="3244" y="3205"/>
                  </a:cubicBezTo>
                  <a:cubicBezTo>
                    <a:pt x="3225" y="3205"/>
                    <a:pt x="3205" y="3218"/>
                    <a:pt x="3180" y="3240"/>
                  </a:cubicBezTo>
                  <a:cubicBezTo>
                    <a:pt x="3109" y="3302"/>
                    <a:pt x="3117" y="3563"/>
                    <a:pt x="3200" y="3900"/>
                  </a:cubicBezTo>
                  <a:cubicBezTo>
                    <a:pt x="3275" y="4203"/>
                    <a:pt x="3303" y="4476"/>
                    <a:pt x="3263" y="4503"/>
                  </a:cubicBezTo>
                  <a:cubicBezTo>
                    <a:pt x="3244" y="4514"/>
                    <a:pt x="3228" y="4522"/>
                    <a:pt x="3212" y="4522"/>
                  </a:cubicBezTo>
                  <a:cubicBezTo>
                    <a:pt x="3145" y="4522"/>
                    <a:pt x="3096" y="4387"/>
                    <a:pt x="2959" y="3909"/>
                  </a:cubicBezTo>
                  <a:cubicBezTo>
                    <a:pt x="2879" y="3629"/>
                    <a:pt x="2787" y="3391"/>
                    <a:pt x="2756" y="3382"/>
                  </a:cubicBezTo>
                  <a:cubicBezTo>
                    <a:pt x="2756" y="3382"/>
                    <a:pt x="2755" y="3382"/>
                    <a:pt x="2755" y="3382"/>
                  </a:cubicBezTo>
                  <a:cubicBezTo>
                    <a:pt x="2728" y="3382"/>
                    <a:pt x="2782" y="3634"/>
                    <a:pt x="2876" y="3956"/>
                  </a:cubicBezTo>
                  <a:cubicBezTo>
                    <a:pt x="2973" y="4277"/>
                    <a:pt x="3021" y="4531"/>
                    <a:pt x="2988" y="4531"/>
                  </a:cubicBezTo>
                  <a:cubicBezTo>
                    <a:pt x="2987" y="4531"/>
                    <a:pt x="2987" y="4531"/>
                    <a:pt x="2986" y="4531"/>
                  </a:cubicBezTo>
                  <a:cubicBezTo>
                    <a:pt x="2949" y="4523"/>
                    <a:pt x="2842" y="4251"/>
                    <a:pt x="2745" y="3926"/>
                  </a:cubicBezTo>
                  <a:cubicBezTo>
                    <a:pt x="2648" y="3600"/>
                    <a:pt x="2533" y="3331"/>
                    <a:pt x="2486" y="3322"/>
                  </a:cubicBezTo>
                  <a:cubicBezTo>
                    <a:pt x="2482" y="3321"/>
                    <a:pt x="2479" y="3321"/>
                    <a:pt x="2475" y="3321"/>
                  </a:cubicBezTo>
                  <a:cubicBezTo>
                    <a:pt x="2440" y="3321"/>
                    <a:pt x="2437" y="3360"/>
                    <a:pt x="2469" y="3413"/>
                  </a:cubicBezTo>
                  <a:cubicBezTo>
                    <a:pt x="2649" y="3696"/>
                    <a:pt x="2823" y="4555"/>
                    <a:pt x="2715" y="4623"/>
                  </a:cubicBezTo>
                  <a:cubicBezTo>
                    <a:pt x="2678" y="4646"/>
                    <a:pt x="2643" y="4659"/>
                    <a:pt x="2610" y="4659"/>
                  </a:cubicBezTo>
                  <a:cubicBezTo>
                    <a:pt x="2468" y="4659"/>
                    <a:pt x="2341" y="4441"/>
                    <a:pt x="2148" y="3901"/>
                  </a:cubicBezTo>
                  <a:cubicBezTo>
                    <a:pt x="2025" y="3556"/>
                    <a:pt x="1896" y="3262"/>
                    <a:pt x="1867" y="3254"/>
                  </a:cubicBezTo>
                  <a:cubicBezTo>
                    <a:pt x="1867" y="3254"/>
                    <a:pt x="1866" y="3254"/>
                    <a:pt x="1866" y="3254"/>
                  </a:cubicBezTo>
                  <a:cubicBezTo>
                    <a:pt x="1840" y="3254"/>
                    <a:pt x="1933" y="3578"/>
                    <a:pt x="2079" y="3991"/>
                  </a:cubicBezTo>
                  <a:cubicBezTo>
                    <a:pt x="2228" y="4409"/>
                    <a:pt x="2319" y="4762"/>
                    <a:pt x="2281" y="4785"/>
                  </a:cubicBezTo>
                  <a:cubicBezTo>
                    <a:pt x="2273" y="4790"/>
                    <a:pt x="2263" y="4793"/>
                    <a:pt x="2254" y="4793"/>
                  </a:cubicBezTo>
                  <a:cubicBezTo>
                    <a:pt x="2160" y="4793"/>
                    <a:pt x="2034" y="4514"/>
                    <a:pt x="1849" y="3900"/>
                  </a:cubicBezTo>
                  <a:cubicBezTo>
                    <a:pt x="1750" y="3572"/>
                    <a:pt x="1653" y="3330"/>
                    <a:pt x="1623" y="3330"/>
                  </a:cubicBezTo>
                  <a:cubicBezTo>
                    <a:pt x="1620" y="3330"/>
                    <a:pt x="1618" y="3331"/>
                    <a:pt x="1617" y="3334"/>
                  </a:cubicBezTo>
                  <a:cubicBezTo>
                    <a:pt x="1597" y="3375"/>
                    <a:pt x="1677" y="3700"/>
                    <a:pt x="1803" y="4064"/>
                  </a:cubicBezTo>
                  <a:cubicBezTo>
                    <a:pt x="1926" y="4430"/>
                    <a:pt x="1993" y="4739"/>
                    <a:pt x="1952" y="4766"/>
                  </a:cubicBezTo>
                  <a:cubicBezTo>
                    <a:pt x="1945" y="4771"/>
                    <a:pt x="1938" y="4773"/>
                    <a:pt x="1931" y="4773"/>
                  </a:cubicBezTo>
                  <a:cubicBezTo>
                    <a:pt x="1854" y="4773"/>
                    <a:pt x="1759" y="4515"/>
                    <a:pt x="1542" y="3730"/>
                  </a:cubicBezTo>
                  <a:cubicBezTo>
                    <a:pt x="1452" y="3410"/>
                    <a:pt x="1357" y="3143"/>
                    <a:pt x="1328" y="3136"/>
                  </a:cubicBezTo>
                  <a:cubicBezTo>
                    <a:pt x="1328" y="3136"/>
                    <a:pt x="1327" y="3136"/>
                    <a:pt x="1327" y="3136"/>
                  </a:cubicBezTo>
                  <a:cubicBezTo>
                    <a:pt x="1269" y="3136"/>
                    <a:pt x="1603" y="4377"/>
                    <a:pt x="1704" y="4536"/>
                  </a:cubicBezTo>
                  <a:cubicBezTo>
                    <a:pt x="1745" y="4600"/>
                    <a:pt x="1740" y="4671"/>
                    <a:pt x="1696" y="4701"/>
                  </a:cubicBezTo>
                  <a:cubicBezTo>
                    <a:pt x="1680" y="4710"/>
                    <a:pt x="1665" y="4715"/>
                    <a:pt x="1651" y="4715"/>
                  </a:cubicBezTo>
                  <a:cubicBezTo>
                    <a:pt x="1532" y="4715"/>
                    <a:pt x="1425" y="4397"/>
                    <a:pt x="1269" y="3604"/>
                  </a:cubicBezTo>
                  <a:cubicBezTo>
                    <a:pt x="1125" y="2869"/>
                    <a:pt x="1055" y="2537"/>
                    <a:pt x="1037" y="2537"/>
                  </a:cubicBezTo>
                  <a:lnTo>
                    <a:pt x="1037" y="2537"/>
                  </a:lnTo>
                  <a:cubicBezTo>
                    <a:pt x="1025" y="2537"/>
                    <a:pt x="1038" y="2697"/>
                    <a:pt x="1067" y="2993"/>
                  </a:cubicBezTo>
                  <a:cubicBezTo>
                    <a:pt x="1102" y="3346"/>
                    <a:pt x="1196" y="3865"/>
                    <a:pt x="1276" y="4146"/>
                  </a:cubicBezTo>
                  <a:cubicBezTo>
                    <a:pt x="1369" y="4475"/>
                    <a:pt x="1374" y="4639"/>
                    <a:pt x="1288" y="4639"/>
                  </a:cubicBezTo>
                  <a:cubicBezTo>
                    <a:pt x="1230" y="4639"/>
                    <a:pt x="1132" y="4565"/>
                    <a:pt x="994" y="4417"/>
                  </a:cubicBezTo>
                  <a:cubicBezTo>
                    <a:pt x="837" y="4250"/>
                    <a:pt x="760" y="4048"/>
                    <a:pt x="728" y="3727"/>
                  </a:cubicBezTo>
                  <a:cubicBezTo>
                    <a:pt x="702" y="3480"/>
                    <a:pt x="650" y="3262"/>
                    <a:pt x="614" y="3252"/>
                  </a:cubicBezTo>
                  <a:cubicBezTo>
                    <a:pt x="613" y="3252"/>
                    <a:pt x="612" y="3252"/>
                    <a:pt x="611" y="3252"/>
                  </a:cubicBezTo>
                  <a:cubicBezTo>
                    <a:pt x="577" y="3252"/>
                    <a:pt x="583" y="3467"/>
                    <a:pt x="623" y="3730"/>
                  </a:cubicBezTo>
                  <a:cubicBezTo>
                    <a:pt x="674" y="4038"/>
                    <a:pt x="671" y="4203"/>
                    <a:pt x="634" y="4203"/>
                  </a:cubicBezTo>
                  <a:cubicBezTo>
                    <a:pt x="603" y="4203"/>
                    <a:pt x="551" y="4097"/>
                    <a:pt x="486" y="3876"/>
                  </a:cubicBezTo>
                  <a:cubicBezTo>
                    <a:pt x="381" y="3531"/>
                    <a:pt x="476" y="2824"/>
                    <a:pt x="623" y="2820"/>
                  </a:cubicBezTo>
                  <a:cubicBezTo>
                    <a:pt x="623" y="2820"/>
                    <a:pt x="623" y="2820"/>
                    <a:pt x="624" y="2820"/>
                  </a:cubicBezTo>
                  <a:cubicBezTo>
                    <a:pt x="673" y="2820"/>
                    <a:pt x="768" y="3144"/>
                    <a:pt x="833" y="3535"/>
                  </a:cubicBezTo>
                  <a:cubicBezTo>
                    <a:pt x="897" y="3925"/>
                    <a:pt x="982" y="4298"/>
                    <a:pt x="1018" y="4357"/>
                  </a:cubicBezTo>
                  <a:cubicBezTo>
                    <a:pt x="1021" y="4361"/>
                    <a:pt x="1023" y="4363"/>
                    <a:pt x="1025" y="4363"/>
                  </a:cubicBezTo>
                  <a:cubicBezTo>
                    <a:pt x="1051" y="4363"/>
                    <a:pt x="1023" y="4055"/>
                    <a:pt x="956" y="3634"/>
                  </a:cubicBezTo>
                  <a:cubicBezTo>
                    <a:pt x="887" y="3176"/>
                    <a:pt x="788" y="2742"/>
                    <a:pt x="741" y="2665"/>
                  </a:cubicBezTo>
                  <a:cubicBezTo>
                    <a:pt x="653" y="2525"/>
                    <a:pt x="824" y="2294"/>
                    <a:pt x="1189" y="2062"/>
                  </a:cubicBezTo>
                  <a:cubicBezTo>
                    <a:pt x="1288" y="1999"/>
                    <a:pt x="1351" y="1961"/>
                    <a:pt x="1392" y="1961"/>
                  </a:cubicBezTo>
                  <a:cubicBezTo>
                    <a:pt x="1460" y="1961"/>
                    <a:pt x="1472" y="2063"/>
                    <a:pt x="1495" y="2323"/>
                  </a:cubicBezTo>
                  <a:cubicBezTo>
                    <a:pt x="1513" y="2520"/>
                    <a:pt x="1535" y="2612"/>
                    <a:pt x="1552" y="2612"/>
                  </a:cubicBezTo>
                  <a:cubicBezTo>
                    <a:pt x="1574" y="2612"/>
                    <a:pt x="1588" y="2467"/>
                    <a:pt x="1579" y="2200"/>
                  </a:cubicBezTo>
                  <a:cubicBezTo>
                    <a:pt x="1571" y="1947"/>
                    <a:pt x="1603" y="1817"/>
                    <a:pt x="1642" y="1817"/>
                  </a:cubicBezTo>
                  <a:cubicBezTo>
                    <a:pt x="1678" y="1817"/>
                    <a:pt x="1720" y="1931"/>
                    <a:pt x="1740" y="2165"/>
                  </a:cubicBezTo>
                  <a:cubicBezTo>
                    <a:pt x="1757" y="2359"/>
                    <a:pt x="1800" y="2517"/>
                    <a:pt x="1837" y="2525"/>
                  </a:cubicBezTo>
                  <a:cubicBezTo>
                    <a:pt x="1838" y="2525"/>
                    <a:pt x="1839" y="2525"/>
                    <a:pt x="1840" y="2525"/>
                  </a:cubicBezTo>
                  <a:cubicBezTo>
                    <a:pt x="1874" y="2525"/>
                    <a:pt x="1885" y="2341"/>
                    <a:pt x="1863" y="2110"/>
                  </a:cubicBezTo>
                  <a:cubicBezTo>
                    <a:pt x="1823" y="1697"/>
                    <a:pt x="1862" y="1468"/>
                    <a:pt x="1970" y="1468"/>
                  </a:cubicBezTo>
                  <a:cubicBezTo>
                    <a:pt x="1977" y="1468"/>
                    <a:pt x="1984" y="1469"/>
                    <a:pt x="1991" y="1471"/>
                  </a:cubicBezTo>
                  <a:cubicBezTo>
                    <a:pt x="2026" y="1481"/>
                    <a:pt x="2074" y="1685"/>
                    <a:pt x="2098" y="1923"/>
                  </a:cubicBezTo>
                  <a:cubicBezTo>
                    <a:pt x="2121" y="2159"/>
                    <a:pt x="2161" y="2386"/>
                    <a:pt x="2186" y="2419"/>
                  </a:cubicBezTo>
                  <a:cubicBezTo>
                    <a:pt x="2188" y="2421"/>
                    <a:pt x="2189" y="2422"/>
                    <a:pt x="2191" y="2422"/>
                  </a:cubicBezTo>
                  <a:cubicBezTo>
                    <a:pt x="2211" y="2422"/>
                    <a:pt x="2205" y="2183"/>
                    <a:pt x="2177" y="1868"/>
                  </a:cubicBezTo>
                  <a:cubicBezTo>
                    <a:pt x="2139" y="1436"/>
                    <a:pt x="2158" y="1217"/>
                    <a:pt x="2207" y="1217"/>
                  </a:cubicBezTo>
                  <a:cubicBezTo>
                    <a:pt x="2255" y="1217"/>
                    <a:pt x="2330" y="1417"/>
                    <a:pt x="2412" y="1819"/>
                  </a:cubicBezTo>
                  <a:cubicBezTo>
                    <a:pt x="2487" y="2183"/>
                    <a:pt x="2578" y="2490"/>
                    <a:pt x="2609" y="2498"/>
                  </a:cubicBezTo>
                  <a:cubicBezTo>
                    <a:pt x="2610" y="2498"/>
                    <a:pt x="2611" y="2499"/>
                    <a:pt x="2612" y="2499"/>
                  </a:cubicBezTo>
                  <a:cubicBezTo>
                    <a:pt x="2642" y="2499"/>
                    <a:pt x="2641" y="2410"/>
                    <a:pt x="2609" y="2287"/>
                  </a:cubicBezTo>
                  <a:cubicBezTo>
                    <a:pt x="2494" y="1853"/>
                    <a:pt x="2380" y="947"/>
                    <a:pt x="2440" y="947"/>
                  </a:cubicBezTo>
                  <a:cubicBezTo>
                    <a:pt x="2441" y="947"/>
                    <a:pt x="2441" y="947"/>
                    <a:pt x="2442" y="947"/>
                  </a:cubicBezTo>
                  <a:cubicBezTo>
                    <a:pt x="2479" y="956"/>
                    <a:pt x="2568" y="1221"/>
                    <a:pt x="2642" y="1537"/>
                  </a:cubicBezTo>
                  <a:cubicBezTo>
                    <a:pt x="2744" y="1964"/>
                    <a:pt x="2820" y="2186"/>
                    <a:pt x="2844" y="2186"/>
                  </a:cubicBezTo>
                  <a:cubicBezTo>
                    <a:pt x="2866" y="2186"/>
                    <a:pt x="2846" y="2005"/>
                    <a:pt x="2767" y="1629"/>
                  </a:cubicBezTo>
                  <a:cubicBezTo>
                    <a:pt x="2698" y="1304"/>
                    <a:pt x="2673" y="1157"/>
                    <a:pt x="2694" y="1157"/>
                  </a:cubicBezTo>
                  <a:cubicBezTo>
                    <a:pt x="2706" y="1157"/>
                    <a:pt x="2735" y="1211"/>
                    <a:pt x="2780" y="1313"/>
                  </a:cubicBezTo>
                  <a:cubicBezTo>
                    <a:pt x="2863" y="1498"/>
                    <a:pt x="2950" y="1724"/>
                    <a:pt x="2974" y="1816"/>
                  </a:cubicBezTo>
                  <a:cubicBezTo>
                    <a:pt x="2991" y="1884"/>
                    <a:pt x="3002" y="1917"/>
                    <a:pt x="3008" y="1917"/>
                  </a:cubicBezTo>
                  <a:cubicBezTo>
                    <a:pt x="3014" y="1917"/>
                    <a:pt x="3016" y="1882"/>
                    <a:pt x="3017" y="1811"/>
                  </a:cubicBezTo>
                  <a:cubicBezTo>
                    <a:pt x="3017" y="1717"/>
                    <a:pt x="2942" y="1422"/>
                    <a:pt x="2847" y="1149"/>
                  </a:cubicBezTo>
                  <a:cubicBezTo>
                    <a:pt x="2743" y="849"/>
                    <a:pt x="2723" y="629"/>
                    <a:pt x="2792" y="586"/>
                  </a:cubicBezTo>
                  <a:cubicBezTo>
                    <a:pt x="2811" y="574"/>
                    <a:pt x="2828" y="568"/>
                    <a:pt x="2845" y="568"/>
                  </a:cubicBezTo>
                  <a:cubicBezTo>
                    <a:pt x="2903" y="568"/>
                    <a:pt x="2954" y="642"/>
                    <a:pt x="3020" y="812"/>
                  </a:cubicBezTo>
                  <a:cubicBezTo>
                    <a:pt x="3082" y="974"/>
                    <a:pt x="3193" y="1347"/>
                    <a:pt x="3262" y="1632"/>
                  </a:cubicBezTo>
                  <a:cubicBezTo>
                    <a:pt x="3324" y="1890"/>
                    <a:pt x="3390" y="2076"/>
                    <a:pt x="3417" y="2076"/>
                  </a:cubicBezTo>
                  <a:cubicBezTo>
                    <a:pt x="3420" y="2076"/>
                    <a:pt x="3423" y="2074"/>
                    <a:pt x="3425" y="2069"/>
                  </a:cubicBezTo>
                  <a:cubicBezTo>
                    <a:pt x="3445" y="2022"/>
                    <a:pt x="3362" y="1642"/>
                    <a:pt x="3238" y="1220"/>
                  </a:cubicBezTo>
                  <a:cubicBezTo>
                    <a:pt x="3114" y="799"/>
                    <a:pt x="3049" y="454"/>
                    <a:pt x="3090" y="452"/>
                  </a:cubicBezTo>
                  <a:cubicBezTo>
                    <a:pt x="3091" y="452"/>
                    <a:pt x="3091" y="452"/>
                    <a:pt x="3092" y="452"/>
                  </a:cubicBezTo>
                  <a:cubicBezTo>
                    <a:pt x="3165" y="452"/>
                    <a:pt x="3339" y="850"/>
                    <a:pt x="3735" y="1925"/>
                  </a:cubicBezTo>
                  <a:cubicBezTo>
                    <a:pt x="3768" y="2016"/>
                    <a:pt x="3792" y="2062"/>
                    <a:pt x="3807" y="2062"/>
                  </a:cubicBezTo>
                  <a:cubicBezTo>
                    <a:pt x="3817" y="2062"/>
                    <a:pt x="3823" y="2038"/>
                    <a:pt x="3825" y="1991"/>
                  </a:cubicBezTo>
                  <a:cubicBezTo>
                    <a:pt x="3826" y="1903"/>
                    <a:pt x="3704" y="1527"/>
                    <a:pt x="3556" y="1166"/>
                  </a:cubicBezTo>
                  <a:cubicBezTo>
                    <a:pt x="3381" y="741"/>
                    <a:pt x="3320" y="479"/>
                    <a:pt x="3389" y="436"/>
                  </a:cubicBezTo>
                  <a:cubicBezTo>
                    <a:pt x="3420" y="416"/>
                    <a:pt x="3444" y="400"/>
                    <a:pt x="3467" y="400"/>
                  </a:cubicBezTo>
                  <a:close/>
                  <a:moveTo>
                    <a:pt x="3404" y="1"/>
                  </a:moveTo>
                  <a:cubicBezTo>
                    <a:pt x="2971" y="1"/>
                    <a:pt x="2496" y="270"/>
                    <a:pt x="2011" y="811"/>
                  </a:cubicBezTo>
                  <a:cubicBezTo>
                    <a:pt x="1827" y="1014"/>
                    <a:pt x="1402" y="1390"/>
                    <a:pt x="1062" y="1646"/>
                  </a:cubicBezTo>
                  <a:cubicBezTo>
                    <a:pt x="314" y="2209"/>
                    <a:pt x="31" y="2684"/>
                    <a:pt x="12" y="3401"/>
                  </a:cubicBezTo>
                  <a:cubicBezTo>
                    <a:pt x="0" y="3827"/>
                    <a:pt x="54" y="3989"/>
                    <a:pt x="380" y="4535"/>
                  </a:cubicBezTo>
                  <a:cubicBezTo>
                    <a:pt x="587" y="4880"/>
                    <a:pt x="786" y="5266"/>
                    <a:pt x="816" y="5384"/>
                  </a:cubicBezTo>
                  <a:cubicBezTo>
                    <a:pt x="841" y="5479"/>
                    <a:pt x="864" y="5526"/>
                    <a:pt x="888" y="5526"/>
                  </a:cubicBezTo>
                  <a:cubicBezTo>
                    <a:pt x="901" y="5526"/>
                    <a:pt x="914" y="5512"/>
                    <a:pt x="927" y="5484"/>
                  </a:cubicBezTo>
                  <a:cubicBezTo>
                    <a:pt x="956" y="5420"/>
                    <a:pt x="913" y="5265"/>
                    <a:pt x="824" y="5127"/>
                  </a:cubicBezTo>
                  <a:cubicBezTo>
                    <a:pt x="737" y="4989"/>
                    <a:pt x="720" y="4882"/>
                    <a:pt x="782" y="4880"/>
                  </a:cubicBezTo>
                  <a:cubicBezTo>
                    <a:pt x="783" y="4880"/>
                    <a:pt x="783" y="4880"/>
                    <a:pt x="783" y="4880"/>
                  </a:cubicBezTo>
                  <a:cubicBezTo>
                    <a:pt x="845" y="4880"/>
                    <a:pt x="1115" y="5207"/>
                    <a:pt x="1385" y="5614"/>
                  </a:cubicBezTo>
                  <a:lnTo>
                    <a:pt x="1876" y="6351"/>
                  </a:lnTo>
                  <a:lnTo>
                    <a:pt x="1876" y="6351"/>
                  </a:lnTo>
                  <a:lnTo>
                    <a:pt x="1496" y="5691"/>
                  </a:lnTo>
                  <a:lnTo>
                    <a:pt x="1118" y="5032"/>
                  </a:lnTo>
                  <a:lnTo>
                    <a:pt x="1118" y="5032"/>
                  </a:lnTo>
                  <a:lnTo>
                    <a:pt x="1436" y="5092"/>
                  </a:lnTo>
                  <a:cubicBezTo>
                    <a:pt x="1685" y="5139"/>
                    <a:pt x="1813" y="5240"/>
                    <a:pt x="2027" y="5559"/>
                  </a:cubicBezTo>
                  <a:lnTo>
                    <a:pt x="2304" y="5966"/>
                  </a:lnTo>
                  <a:lnTo>
                    <a:pt x="2114" y="5595"/>
                  </a:lnTo>
                  <a:cubicBezTo>
                    <a:pt x="1966" y="5304"/>
                    <a:pt x="1958" y="5213"/>
                    <a:pt x="2079" y="5163"/>
                  </a:cubicBezTo>
                  <a:cubicBezTo>
                    <a:pt x="2097" y="5156"/>
                    <a:pt x="2115" y="5152"/>
                    <a:pt x="2133" y="5152"/>
                  </a:cubicBezTo>
                  <a:cubicBezTo>
                    <a:pt x="2242" y="5152"/>
                    <a:pt x="2377" y="5295"/>
                    <a:pt x="2689" y="5720"/>
                  </a:cubicBezTo>
                  <a:lnTo>
                    <a:pt x="3147" y="6341"/>
                  </a:lnTo>
                  <a:lnTo>
                    <a:pt x="2787" y="5740"/>
                  </a:lnTo>
                  <a:cubicBezTo>
                    <a:pt x="2471" y="5211"/>
                    <a:pt x="2447" y="5130"/>
                    <a:pt x="2586" y="5074"/>
                  </a:cubicBezTo>
                  <a:cubicBezTo>
                    <a:pt x="2610" y="5065"/>
                    <a:pt x="2633" y="5059"/>
                    <a:pt x="2654" y="5059"/>
                  </a:cubicBezTo>
                  <a:cubicBezTo>
                    <a:pt x="2750" y="5059"/>
                    <a:pt x="2832" y="5160"/>
                    <a:pt x="3010" y="5465"/>
                  </a:cubicBezTo>
                  <a:lnTo>
                    <a:pt x="3275" y="5919"/>
                  </a:lnTo>
                  <a:lnTo>
                    <a:pt x="3275" y="5919"/>
                  </a:lnTo>
                  <a:lnTo>
                    <a:pt x="3123" y="5512"/>
                  </a:lnTo>
                  <a:cubicBezTo>
                    <a:pt x="2949" y="5052"/>
                    <a:pt x="2949" y="4989"/>
                    <a:pt x="3116" y="4985"/>
                  </a:cubicBezTo>
                  <a:cubicBezTo>
                    <a:pt x="3116" y="4985"/>
                    <a:pt x="3116" y="4985"/>
                    <a:pt x="3116" y="4985"/>
                  </a:cubicBezTo>
                  <a:cubicBezTo>
                    <a:pt x="3185" y="4985"/>
                    <a:pt x="3412" y="5239"/>
                    <a:pt x="3625" y="5558"/>
                  </a:cubicBezTo>
                  <a:lnTo>
                    <a:pt x="4013" y="6130"/>
                  </a:lnTo>
                  <a:lnTo>
                    <a:pt x="3712" y="5559"/>
                  </a:lnTo>
                  <a:cubicBezTo>
                    <a:pt x="3470" y="5098"/>
                    <a:pt x="3442" y="4987"/>
                    <a:pt x="3569" y="4984"/>
                  </a:cubicBezTo>
                  <a:cubicBezTo>
                    <a:pt x="3570" y="4984"/>
                    <a:pt x="3570" y="4984"/>
                    <a:pt x="3571" y="4984"/>
                  </a:cubicBezTo>
                  <a:cubicBezTo>
                    <a:pt x="3655" y="4984"/>
                    <a:pt x="3845" y="5107"/>
                    <a:pt x="3985" y="5254"/>
                  </a:cubicBezTo>
                  <a:cubicBezTo>
                    <a:pt x="4108" y="5385"/>
                    <a:pt x="4171" y="5450"/>
                    <a:pt x="4183" y="5450"/>
                  </a:cubicBezTo>
                  <a:cubicBezTo>
                    <a:pt x="4195" y="5450"/>
                    <a:pt x="4162" y="5390"/>
                    <a:pt x="4092" y="5272"/>
                  </a:cubicBezTo>
                  <a:cubicBezTo>
                    <a:pt x="3940" y="5014"/>
                    <a:pt x="3940" y="5014"/>
                    <a:pt x="4353" y="4805"/>
                  </a:cubicBezTo>
                  <a:cubicBezTo>
                    <a:pt x="4821" y="4571"/>
                    <a:pt x="5159" y="4100"/>
                    <a:pt x="5262" y="3540"/>
                  </a:cubicBezTo>
                  <a:cubicBezTo>
                    <a:pt x="5341" y="3120"/>
                    <a:pt x="4975" y="1628"/>
                    <a:pt x="4628" y="959"/>
                  </a:cubicBezTo>
                  <a:cubicBezTo>
                    <a:pt x="4299" y="321"/>
                    <a:pt x="3877" y="1"/>
                    <a:pt x="3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3427225" y="2579075"/>
              <a:ext cx="48475" cy="51350"/>
            </a:xfrm>
            <a:custGeom>
              <a:avLst/>
              <a:gdLst/>
              <a:ahLst/>
              <a:cxnLst/>
              <a:rect l="l" t="t" r="r" b="b"/>
              <a:pathLst>
                <a:path w="1939" h="2054" extrusionOk="0">
                  <a:moveTo>
                    <a:pt x="1242" y="633"/>
                  </a:moveTo>
                  <a:cubicBezTo>
                    <a:pt x="1243" y="633"/>
                    <a:pt x="1245" y="633"/>
                    <a:pt x="1247" y="633"/>
                  </a:cubicBezTo>
                  <a:cubicBezTo>
                    <a:pt x="1290" y="640"/>
                    <a:pt x="1307" y="717"/>
                    <a:pt x="1287" y="811"/>
                  </a:cubicBezTo>
                  <a:cubicBezTo>
                    <a:pt x="1274" y="874"/>
                    <a:pt x="1262" y="906"/>
                    <a:pt x="1251" y="906"/>
                  </a:cubicBezTo>
                  <a:cubicBezTo>
                    <a:pt x="1238" y="906"/>
                    <a:pt x="1226" y="870"/>
                    <a:pt x="1211" y="798"/>
                  </a:cubicBezTo>
                  <a:cubicBezTo>
                    <a:pt x="1189" y="702"/>
                    <a:pt x="1203" y="633"/>
                    <a:pt x="1242" y="633"/>
                  </a:cubicBezTo>
                  <a:close/>
                  <a:moveTo>
                    <a:pt x="888" y="480"/>
                  </a:moveTo>
                  <a:cubicBezTo>
                    <a:pt x="939" y="480"/>
                    <a:pt x="1032" y="612"/>
                    <a:pt x="1116" y="824"/>
                  </a:cubicBezTo>
                  <a:cubicBezTo>
                    <a:pt x="1184" y="997"/>
                    <a:pt x="1216" y="1195"/>
                    <a:pt x="1187" y="1256"/>
                  </a:cubicBezTo>
                  <a:cubicBezTo>
                    <a:pt x="1178" y="1276"/>
                    <a:pt x="1167" y="1287"/>
                    <a:pt x="1155" y="1287"/>
                  </a:cubicBezTo>
                  <a:cubicBezTo>
                    <a:pt x="1118" y="1287"/>
                    <a:pt x="1067" y="1199"/>
                    <a:pt x="993" y="1014"/>
                  </a:cubicBezTo>
                  <a:cubicBezTo>
                    <a:pt x="918" y="823"/>
                    <a:pt x="853" y="617"/>
                    <a:pt x="851" y="569"/>
                  </a:cubicBezTo>
                  <a:cubicBezTo>
                    <a:pt x="851" y="508"/>
                    <a:pt x="865" y="480"/>
                    <a:pt x="888" y="480"/>
                  </a:cubicBezTo>
                  <a:close/>
                  <a:moveTo>
                    <a:pt x="672" y="608"/>
                  </a:moveTo>
                  <a:cubicBezTo>
                    <a:pt x="718" y="608"/>
                    <a:pt x="809" y="766"/>
                    <a:pt x="885" y="982"/>
                  </a:cubicBezTo>
                  <a:cubicBezTo>
                    <a:pt x="989" y="1273"/>
                    <a:pt x="998" y="1465"/>
                    <a:pt x="935" y="1465"/>
                  </a:cubicBezTo>
                  <a:cubicBezTo>
                    <a:pt x="905" y="1465"/>
                    <a:pt x="860" y="1424"/>
                    <a:pt x="802" y="1331"/>
                  </a:cubicBezTo>
                  <a:cubicBezTo>
                    <a:pt x="663" y="1112"/>
                    <a:pt x="576" y="665"/>
                    <a:pt x="663" y="610"/>
                  </a:cubicBezTo>
                  <a:cubicBezTo>
                    <a:pt x="666" y="609"/>
                    <a:pt x="669" y="608"/>
                    <a:pt x="672" y="608"/>
                  </a:cubicBezTo>
                  <a:close/>
                  <a:moveTo>
                    <a:pt x="926" y="1"/>
                  </a:moveTo>
                  <a:cubicBezTo>
                    <a:pt x="890" y="1"/>
                    <a:pt x="853" y="3"/>
                    <a:pt x="816" y="7"/>
                  </a:cubicBezTo>
                  <a:cubicBezTo>
                    <a:pt x="425" y="54"/>
                    <a:pt x="394" y="72"/>
                    <a:pt x="211" y="328"/>
                  </a:cubicBezTo>
                  <a:cubicBezTo>
                    <a:pt x="6" y="616"/>
                    <a:pt x="1" y="1144"/>
                    <a:pt x="201" y="1462"/>
                  </a:cubicBezTo>
                  <a:cubicBezTo>
                    <a:pt x="388" y="1755"/>
                    <a:pt x="879" y="2053"/>
                    <a:pt x="1153" y="2053"/>
                  </a:cubicBezTo>
                  <a:cubicBezTo>
                    <a:pt x="1174" y="2053"/>
                    <a:pt x="1194" y="2052"/>
                    <a:pt x="1212" y="2048"/>
                  </a:cubicBezTo>
                  <a:cubicBezTo>
                    <a:pt x="1401" y="2012"/>
                    <a:pt x="1719" y="1482"/>
                    <a:pt x="1821" y="1032"/>
                  </a:cubicBezTo>
                  <a:cubicBezTo>
                    <a:pt x="1939" y="507"/>
                    <a:pt x="1481"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3605000" y="2482700"/>
              <a:ext cx="6050" cy="8775"/>
            </a:xfrm>
            <a:custGeom>
              <a:avLst/>
              <a:gdLst/>
              <a:ahLst/>
              <a:cxnLst/>
              <a:rect l="l" t="t" r="r" b="b"/>
              <a:pathLst>
                <a:path w="242" h="351" extrusionOk="0">
                  <a:moveTo>
                    <a:pt x="19" y="0"/>
                  </a:moveTo>
                  <a:cubicBezTo>
                    <a:pt x="0" y="0"/>
                    <a:pt x="32" y="72"/>
                    <a:pt x="105" y="189"/>
                  </a:cubicBezTo>
                  <a:cubicBezTo>
                    <a:pt x="172" y="292"/>
                    <a:pt x="219" y="351"/>
                    <a:pt x="234" y="351"/>
                  </a:cubicBezTo>
                  <a:cubicBezTo>
                    <a:pt x="242" y="351"/>
                    <a:pt x="242" y="337"/>
                    <a:pt x="232" y="307"/>
                  </a:cubicBezTo>
                  <a:cubicBezTo>
                    <a:pt x="203" y="213"/>
                    <a:pt x="124" y="90"/>
                    <a:pt x="52" y="23"/>
                  </a:cubicBezTo>
                  <a:cubicBezTo>
                    <a:pt x="35" y="8"/>
                    <a:pt x="24"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3509325" y="2539975"/>
              <a:ext cx="122425" cy="143275"/>
            </a:xfrm>
            <a:custGeom>
              <a:avLst/>
              <a:gdLst/>
              <a:ahLst/>
              <a:cxnLst/>
              <a:rect l="l" t="t" r="r" b="b"/>
              <a:pathLst>
                <a:path w="4897" h="5731" extrusionOk="0">
                  <a:moveTo>
                    <a:pt x="3527" y="1706"/>
                  </a:moveTo>
                  <a:cubicBezTo>
                    <a:pt x="3536" y="1706"/>
                    <a:pt x="3552" y="1714"/>
                    <a:pt x="3573" y="1729"/>
                  </a:cubicBezTo>
                  <a:cubicBezTo>
                    <a:pt x="3625" y="1771"/>
                    <a:pt x="3697" y="1977"/>
                    <a:pt x="3733" y="2192"/>
                  </a:cubicBezTo>
                  <a:cubicBezTo>
                    <a:pt x="3771" y="2407"/>
                    <a:pt x="3911" y="2807"/>
                    <a:pt x="4050" y="3084"/>
                  </a:cubicBezTo>
                  <a:cubicBezTo>
                    <a:pt x="4188" y="3362"/>
                    <a:pt x="4293" y="3679"/>
                    <a:pt x="4285" y="3795"/>
                  </a:cubicBezTo>
                  <a:cubicBezTo>
                    <a:pt x="4278" y="3902"/>
                    <a:pt x="4271" y="3951"/>
                    <a:pt x="4252" y="3951"/>
                  </a:cubicBezTo>
                  <a:cubicBezTo>
                    <a:pt x="4238" y="3951"/>
                    <a:pt x="4215" y="3921"/>
                    <a:pt x="4180" y="3866"/>
                  </a:cubicBezTo>
                  <a:cubicBezTo>
                    <a:pt x="4002" y="3601"/>
                    <a:pt x="3718" y="2759"/>
                    <a:pt x="3665" y="2338"/>
                  </a:cubicBezTo>
                  <a:cubicBezTo>
                    <a:pt x="3634" y="2094"/>
                    <a:pt x="3582" y="1851"/>
                    <a:pt x="3543" y="1783"/>
                  </a:cubicBezTo>
                  <a:cubicBezTo>
                    <a:pt x="3515" y="1732"/>
                    <a:pt x="3511" y="1706"/>
                    <a:pt x="3527" y="1706"/>
                  </a:cubicBezTo>
                  <a:close/>
                  <a:moveTo>
                    <a:pt x="2208" y="475"/>
                  </a:moveTo>
                  <a:cubicBezTo>
                    <a:pt x="2254" y="475"/>
                    <a:pt x="2293" y="639"/>
                    <a:pt x="2440" y="1232"/>
                  </a:cubicBezTo>
                  <a:cubicBezTo>
                    <a:pt x="2539" y="1637"/>
                    <a:pt x="2643" y="1998"/>
                    <a:pt x="2675" y="2043"/>
                  </a:cubicBezTo>
                  <a:cubicBezTo>
                    <a:pt x="2678" y="2047"/>
                    <a:pt x="2680" y="2049"/>
                    <a:pt x="2681" y="2049"/>
                  </a:cubicBezTo>
                  <a:cubicBezTo>
                    <a:pt x="2700" y="2049"/>
                    <a:pt x="2655" y="1790"/>
                    <a:pt x="2575" y="1442"/>
                  </a:cubicBezTo>
                  <a:cubicBezTo>
                    <a:pt x="2446" y="882"/>
                    <a:pt x="2413" y="536"/>
                    <a:pt x="2482" y="536"/>
                  </a:cubicBezTo>
                  <a:cubicBezTo>
                    <a:pt x="2500" y="536"/>
                    <a:pt x="2524" y="560"/>
                    <a:pt x="2556" y="610"/>
                  </a:cubicBezTo>
                  <a:cubicBezTo>
                    <a:pt x="2600" y="677"/>
                    <a:pt x="2695" y="990"/>
                    <a:pt x="2770" y="1305"/>
                  </a:cubicBezTo>
                  <a:cubicBezTo>
                    <a:pt x="2847" y="1623"/>
                    <a:pt x="2948" y="1936"/>
                    <a:pt x="2998" y="2005"/>
                  </a:cubicBezTo>
                  <a:cubicBezTo>
                    <a:pt x="3003" y="2011"/>
                    <a:pt x="3007" y="2014"/>
                    <a:pt x="3010" y="2014"/>
                  </a:cubicBezTo>
                  <a:cubicBezTo>
                    <a:pt x="3038" y="2014"/>
                    <a:pt x="2985" y="1736"/>
                    <a:pt x="2883" y="1348"/>
                  </a:cubicBezTo>
                  <a:cubicBezTo>
                    <a:pt x="2780" y="958"/>
                    <a:pt x="2740" y="677"/>
                    <a:pt x="2782" y="677"/>
                  </a:cubicBezTo>
                  <a:cubicBezTo>
                    <a:pt x="2786" y="677"/>
                    <a:pt x="2791" y="680"/>
                    <a:pt x="2797" y="686"/>
                  </a:cubicBezTo>
                  <a:cubicBezTo>
                    <a:pt x="2864" y="750"/>
                    <a:pt x="2998" y="1094"/>
                    <a:pt x="3097" y="1451"/>
                  </a:cubicBezTo>
                  <a:cubicBezTo>
                    <a:pt x="3196" y="1811"/>
                    <a:pt x="3303" y="2106"/>
                    <a:pt x="3336" y="2113"/>
                  </a:cubicBezTo>
                  <a:cubicBezTo>
                    <a:pt x="3336" y="2113"/>
                    <a:pt x="3337" y="2113"/>
                    <a:pt x="3337" y="2113"/>
                  </a:cubicBezTo>
                  <a:cubicBezTo>
                    <a:pt x="3367" y="2113"/>
                    <a:pt x="3320" y="1873"/>
                    <a:pt x="3230" y="1571"/>
                  </a:cubicBezTo>
                  <a:cubicBezTo>
                    <a:pt x="3099" y="1132"/>
                    <a:pt x="3055" y="924"/>
                    <a:pt x="3106" y="924"/>
                  </a:cubicBezTo>
                  <a:cubicBezTo>
                    <a:pt x="3141" y="924"/>
                    <a:pt x="3219" y="1019"/>
                    <a:pt x="3343" y="1204"/>
                  </a:cubicBezTo>
                  <a:cubicBezTo>
                    <a:pt x="3465" y="1385"/>
                    <a:pt x="3514" y="1484"/>
                    <a:pt x="3485" y="1484"/>
                  </a:cubicBezTo>
                  <a:cubicBezTo>
                    <a:pt x="3476" y="1484"/>
                    <a:pt x="3460" y="1475"/>
                    <a:pt x="3438" y="1458"/>
                  </a:cubicBezTo>
                  <a:cubicBezTo>
                    <a:pt x="3395" y="1425"/>
                    <a:pt x="3366" y="1407"/>
                    <a:pt x="3350" y="1407"/>
                  </a:cubicBezTo>
                  <a:cubicBezTo>
                    <a:pt x="3316" y="1407"/>
                    <a:pt x="3338" y="1485"/>
                    <a:pt x="3411" y="1669"/>
                  </a:cubicBezTo>
                  <a:cubicBezTo>
                    <a:pt x="3483" y="1851"/>
                    <a:pt x="3529" y="2090"/>
                    <a:pt x="3508" y="2188"/>
                  </a:cubicBezTo>
                  <a:cubicBezTo>
                    <a:pt x="3486" y="2291"/>
                    <a:pt x="3618" y="2756"/>
                    <a:pt x="3800" y="3231"/>
                  </a:cubicBezTo>
                  <a:cubicBezTo>
                    <a:pt x="4087" y="3982"/>
                    <a:pt x="4110" y="4107"/>
                    <a:pt x="3966" y="4210"/>
                  </a:cubicBezTo>
                  <a:cubicBezTo>
                    <a:pt x="3896" y="4259"/>
                    <a:pt x="3830" y="4285"/>
                    <a:pt x="3766" y="4285"/>
                  </a:cubicBezTo>
                  <a:cubicBezTo>
                    <a:pt x="3550" y="4285"/>
                    <a:pt x="3359" y="3990"/>
                    <a:pt x="3123" y="3330"/>
                  </a:cubicBezTo>
                  <a:cubicBezTo>
                    <a:pt x="2986" y="2937"/>
                    <a:pt x="2855" y="2642"/>
                    <a:pt x="2825" y="2642"/>
                  </a:cubicBezTo>
                  <a:cubicBezTo>
                    <a:pt x="2823" y="2642"/>
                    <a:pt x="2821" y="2644"/>
                    <a:pt x="2820" y="2646"/>
                  </a:cubicBezTo>
                  <a:cubicBezTo>
                    <a:pt x="2800" y="2689"/>
                    <a:pt x="2887" y="2981"/>
                    <a:pt x="3014" y="3296"/>
                  </a:cubicBezTo>
                  <a:cubicBezTo>
                    <a:pt x="3263" y="3921"/>
                    <a:pt x="3304" y="4166"/>
                    <a:pt x="3151" y="4166"/>
                  </a:cubicBezTo>
                  <a:cubicBezTo>
                    <a:pt x="3137" y="4166"/>
                    <a:pt x="3121" y="4164"/>
                    <a:pt x="3105" y="4160"/>
                  </a:cubicBezTo>
                  <a:cubicBezTo>
                    <a:pt x="3011" y="4140"/>
                    <a:pt x="2897" y="3877"/>
                    <a:pt x="2722" y="3282"/>
                  </a:cubicBezTo>
                  <a:cubicBezTo>
                    <a:pt x="2586" y="2810"/>
                    <a:pt x="2452" y="2428"/>
                    <a:pt x="2423" y="2424"/>
                  </a:cubicBezTo>
                  <a:cubicBezTo>
                    <a:pt x="2422" y="2424"/>
                    <a:pt x="2422" y="2424"/>
                    <a:pt x="2422" y="2424"/>
                  </a:cubicBezTo>
                  <a:cubicBezTo>
                    <a:pt x="2395" y="2424"/>
                    <a:pt x="2470" y="2756"/>
                    <a:pt x="2588" y="3168"/>
                  </a:cubicBezTo>
                  <a:cubicBezTo>
                    <a:pt x="2796" y="3888"/>
                    <a:pt x="2863" y="4127"/>
                    <a:pt x="2819" y="4127"/>
                  </a:cubicBezTo>
                  <a:cubicBezTo>
                    <a:pt x="2799" y="4127"/>
                    <a:pt x="2756" y="4078"/>
                    <a:pt x="2693" y="4001"/>
                  </a:cubicBezTo>
                  <a:cubicBezTo>
                    <a:pt x="2592" y="3882"/>
                    <a:pt x="2428" y="3485"/>
                    <a:pt x="2322" y="3109"/>
                  </a:cubicBezTo>
                  <a:cubicBezTo>
                    <a:pt x="2215" y="2733"/>
                    <a:pt x="2108" y="2428"/>
                    <a:pt x="2079" y="2422"/>
                  </a:cubicBezTo>
                  <a:cubicBezTo>
                    <a:pt x="2079" y="2422"/>
                    <a:pt x="2078" y="2422"/>
                    <a:pt x="2078" y="2422"/>
                  </a:cubicBezTo>
                  <a:cubicBezTo>
                    <a:pt x="2022" y="2422"/>
                    <a:pt x="2387" y="3752"/>
                    <a:pt x="2485" y="3906"/>
                  </a:cubicBezTo>
                  <a:cubicBezTo>
                    <a:pt x="2522" y="3964"/>
                    <a:pt x="2515" y="4034"/>
                    <a:pt x="2472" y="4064"/>
                  </a:cubicBezTo>
                  <a:cubicBezTo>
                    <a:pt x="2457" y="4074"/>
                    <a:pt x="2441" y="4079"/>
                    <a:pt x="2426" y="4079"/>
                  </a:cubicBezTo>
                  <a:cubicBezTo>
                    <a:pt x="2311" y="4079"/>
                    <a:pt x="2201" y="3779"/>
                    <a:pt x="2020" y="3008"/>
                  </a:cubicBezTo>
                  <a:cubicBezTo>
                    <a:pt x="1924" y="2590"/>
                    <a:pt x="1825" y="2277"/>
                    <a:pt x="1795" y="2277"/>
                  </a:cubicBezTo>
                  <a:cubicBezTo>
                    <a:pt x="1793" y="2277"/>
                    <a:pt x="1792" y="2278"/>
                    <a:pt x="1790" y="2281"/>
                  </a:cubicBezTo>
                  <a:cubicBezTo>
                    <a:pt x="1767" y="2330"/>
                    <a:pt x="1833" y="2681"/>
                    <a:pt x="1937" y="3070"/>
                  </a:cubicBezTo>
                  <a:cubicBezTo>
                    <a:pt x="2042" y="3461"/>
                    <a:pt x="2119" y="3821"/>
                    <a:pt x="2108" y="3883"/>
                  </a:cubicBezTo>
                  <a:cubicBezTo>
                    <a:pt x="2103" y="3923"/>
                    <a:pt x="2091" y="3942"/>
                    <a:pt x="2075" y="3942"/>
                  </a:cubicBezTo>
                  <a:cubicBezTo>
                    <a:pt x="1993" y="3942"/>
                    <a:pt x="1792" y="3450"/>
                    <a:pt x="1686" y="2943"/>
                  </a:cubicBezTo>
                  <a:cubicBezTo>
                    <a:pt x="1552" y="2298"/>
                    <a:pt x="1498" y="2050"/>
                    <a:pt x="1480" y="2050"/>
                  </a:cubicBezTo>
                  <a:cubicBezTo>
                    <a:pt x="1470" y="2050"/>
                    <a:pt x="1470" y="2123"/>
                    <a:pt x="1473" y="2247"/>
                  </a:cubicBezTo>
                  <a:cubicBezTo>
                    <a:pt x="1480" y="2434"/>
                    <a:pt x="1553" y="2868"/>
                    <a:pt x="1640" y="3223"/>
                  </a:cubicBezTo>
                  <a:cubicBezTo>
                    <a:pt x="1738" y="3618"/>
                    <a:pt x="1755" y="3778"/>
                    <a:pt x="1696" y="3778"/>
                  </a:cubicBezTo>
                  <a:cubicBezTo>
                    <a:pt x="1683" y="3778"/>
                    <a:pt x="1666" y="3770"/>
                    <a:pt x="1646" y="3755"/>
                  </a:cubicBezTo>
                  <a:cubicBezTo>
                    <a:pt x="1450" y="3615"/>
                    <a:pt x="1295" y="3066"/>
                    <a:pt x="1226" y="2279"/>
                  </a:cubicBezTo>
                  <a:cubicBezTo>
                    <a:pt x="1198" y="1944"/>
                    <a:pt x="1143" y="1657"/>
                    <a:pt x="1105" y="1649"/>
                  </a:cubicBezTo>
                  <a:cubicBezTo>
                    <a:pt x="1105" y="1649"/>
                    <a:pt x="1105" y="1649"/>
                    <a:pt x="1104" y="1649"/>
                  </a:cubicBezTo>
                  <a:cubicBezTo>
                    <a:pt x="1031" y="1649"/>
                    <a:pt x="1204" y="3147"/>
                    <a:pt x="1297" y="3291"/>
                  </a:cubicBezTo>
                  <a:cubicBezTo>
                    <a:pt x="1333" y="3349"/>
                    <a:pt x="1330" y="3418"/>
                    <a:pt x="1291" y="3443"/>
                  </a:cubicBezTo>
                  <a:cubicBezTo>
                    <a:pt x="1288" y="3446"/>
                    <a:pt x="1284" y="3447"/>
                    <a:pt x="1278" y="3447"/>
                  </a:cubicBezTo>
                  <a:cubicBezTo>
                    <a:pt x="1224" y="3447"/>
                    <a:pt x="1078" y="3327"/>
                    <a:pt x="938" y="3168"/>
                  </a:cubicBezTo>
                  <a:cubicBezTo>
                    <a:pt x="583" y="2755"/>
                    <a:pt x="458" y="2118"/>
                    <a:pt x="645" y="1657"/>
                  </a:cubicBezTo>
                  <a:lnTo>
                    <a:pt x="785" y="1317"/>
                  </a:lnTo>
                  <a:lnTo>
                    <a:pt x="771" y="1611"/>
                  </a:lnTo>
                  <a:cubicBezTo>
                    <a:pt x="750" y="2058"/>
                    <a:pt x="831" y="2914"/>
                    <a:pt x="905" y="3030"/>
                  </a:cubicBezTo>
                  <a:cubicBezTo>
                    <a:pt x="909" y="3037"/>
                    <a:pt x="913" y="3040"/>
                    <a:pt x="916" y="3040"/>
                  </a:cubicBezTo>
                  <a:cubicBezTo>
                    <a:pt x="942" y="3040"/>
                    <a:pt x="940" y="2834"/>
                    <a:pt x="908" y="2539"/>
                  </a:cubicBezTo>
                  <a:cubicBezTo>
                    <a:pt x="811" y="1677"/>
                    <a:pt x="912" y="1085"/>
                    <a:pt x="1180" y="903"/>
                  </a:cubicBezTo>
                  <a:cubicBezTo>
                    <a:pt x="1269" y="844"/>
                    <a:pt x="1324" y="812"/>
                    <a:pt x="1358" y="812"/>
                  </a:cubicBezTo>
                  <a:cubicBezTo>
                    <a:pt x="1401" y="812"/>
                    <a:pt x="1412" y="862"/>
                    <a:pt x="1418" y="971"/>
                  </a:cubicBezTo>
                  <a:cubicBezTo>
                    <a:pt x="1424" y="1075"/>
                    <a:pt x="1456" y="1147"/>
                    <a:pt x="1493" y="1147"/>
                  </a:cubicBezTo>
                  <a:cubicBezTo>
                    <a:pt x="1499" y="1147"/>
                    <a:pt x="1505" y="1146"/>
                    <a:pt x="1511" y="1142"/>
                  </a:cubicBezTo>
                  <a:cubicBezTo>
                    <a:pt x="1552" y="1115"/>
                    <a:pt x="1559" y="1008"/>
                    <a:pt x="1524" y="904"/>
                  </a:cubicBezTo>
                  <a:cubicBezTo>
                    <a:pt x="1491" y="801"/>
                    <a:pt x="1519" y="679"/>
                    <a:pt x="1591" y="634"/>
                  </a:cubicBezTo>
                  <a:cubicBezTo>
                    <a:pt x="1620" y="616"/>
                    <a:pt x="1642" y="605"/>
                    <a:pt x="1661" y="605"/>
                  </a:cubicBezTo>
                  <a:cubicBezTo>
                    <a:pt x="1716" y="605"/>
                    <a:pt x="1735" y="700"/>
                    <a:pt x="1762" y="980"/>
                  </a:cubicBezTo>
                  <a:cubicBezTo>
                    <a:pt x="1788" y="1245"/>
                    <a:pt x="1817" y="1376"/>
                    <a:pt x="1838" y="1376"/>
                  </a:cubicBezTo>
                  <a:cubicBezTo>
                    <a:pt x="1858" y="1376"/>
                    <a:pt x="1870" y="1237"/>
                    <a:pt x="1860" y="963"/>
                  </a:cubicBezTo>
                  <a:cubicBezTo>
                    <a:pt x="1851" y="709"/>
                    <a:pt x="1870" y="586"/>
                    <a:pt x="1905" y="586"/>
                  </a:cubicBezTo>
                  <a:cubicBezTo>
                    <a:pt x="1947" y="586"/>
                    <a:pt x="2012" y="765"/>
                    <a:pt x="2079" y="1109"/>
                  </a:cubicBezTo>
                  <a:cubicBezTo>
                    <a:pt x="2135" y="1403"/>
                    <a:pt x="2211" y="1677"/>
                    <a:pt x="2247" y="1730"/>
                  </a:cubicBezTo>
                  <a:cubicBezTo>
                    <a:pt x="2251" y="1736"/>
                    <a:pt x="2254" y="1738"/>
                    <a:pt x="2257" y="1738"/>
                  </a:cubicBezTo>
                  <a:cubicBezTo>
                    <a:pt x="2280" y="1738"/>
                    <a:pt x="2254" y="1525"/>
                    <a:pt x="2194" y="1224"/>
                  </a:cubicBezTo>
                  <a:cubicBezTo>
                    <a:pt x="2127" y="889"/>
                    <a:pt x="2106" y="583"/>
                    <a:pt x="2144" y="535"/>
                  </a:cubicBezTo>
                  <a:cubicBezTo>
                    <a:pt x="2171" y="501"/>
                    <a:pt x="2190" y="475"/>
                    <a:pt x="2208" y="475"/>
                  </a:cubicBezTo>
                  <a:close/>
                  <a:moveTo>
                    <a:pt x="2283" y="0"/>
                  </a:moveTo>
                  <a:cubicBezTo>
                    <a:pt x="2166" y="0"/>
                    <a:pt x="2040" y="9"/>
                    <a:pt x="1904" y="26"/>
                  </a:cubicBezTo>
                  <a:cubicBezTo>
                    <a:pt x="1322" y="95"/>
                    <a:pt x="922" y="316"/>
                    <a:pt x="587" y="749"/>
                  </a:cubicBezTo>
                  <a:cubicBezTo>
                    <a:pt x="191" y="1257"/>
                    <a:pt x="1" y="1771"/>
                    <a:pt x="21" y="2272"/>
                  </a:cubicBezTo>
                  <a:cubicBezTo>
                    <a:pt x="40" y="2745"/>
                    <a:pt x="108" y="2889"/>
                    <a:pt x="728" y="3782"/>
                  </a:cubicBezTo>
                  <a:cubicBezTo>
                    <a:pt x="782" y="3857"/>
                    <a:pt x="865" y="4036"/>
                    <a:pt x="924" y="4192"/>
                  </a:cubicBezTo>
                  <a:lnTo>
                    <a:pt x="1025" y="4470"/>
                  </a:lnTo>
                  <a:lnTo>
                    <a:pt x="985" y="4164"/>
                  </a:lnTo>
                  <a:lnTo>
                    <a:pt x="945" y="3859"/>
                  </a:lnTo>
                  <a:lnTo>
                    <a:pt x="1159" y="4053"/>
                  </a:lnTo>
                  <a:cubicBezTo>
                    <a:pt x="1278" y="4160"/>
                    <a:pt x="1384" y="4267"/>
                    <a:pt x="1396" y="4291"/>
                  </a:cubicBezTo>
                  <a:cubicBezTo>
                    <a:pt x="1406" y="4314"/>
                    <a:pt x="1511" y="4525"/>
                    <a:pt x="1631" y="4769"/>
                  </a:cubicBezTo>
                  <a:lnTo>
                    <a:pt x="1844" y="5203"/>
                  </a:lnTo>
                  <a:lnTo>
                    <a:pt x="1693" y="4741"/>
                  </a:lnTo>
                  <a:lnTo>
                    <a:pt x="1543" y="4279"/>
                  </a:lnTo>
                  <a:lnTo>
                    <a:pt x="1543" y="4279"/>
                  </a:lnTo>
                  <a:lnTo>
                    <a:pt x="1806" y="4401"/>
                  </a:lnTo>
                  <a:cubicBezTo>
                    <a:pt x="2028" y="4504"/>
                    <a:pt x="2108" y="4607"/>
                    <a:pt x="2296" y="5047"/>
                  </a:cubicBezTo>
                  <a:cubicBezTo>
                    <a:pt x="2419" y="5334"/>
                    <a:pt x="2559" y="5623"/>
                    <a:pt x="2606" y="5687"/>
                  </a:cubicBezTo>
                  <a:cubicBezTo>
                    <a:pt x="2628" y="5717"/>
                    <a:pt x="2642" y="5731"/>
                    <a:pt x="2651" y="5731"/>
                  </a:cubicBezTo>
                  <a:cubicBezTo>
                    <a:pt x="2700" y="5731"/>
                    <a:pt x="2543" y="5277"/>
                    <a:pt x="2388" y="5016"/>
                  </a:cubicBezTo>
                  <a:cubicBezTo>
                    <a:pt x="2201" y="4701"/>
                    <a:pt x="2189" y="4579"/>
                    <a:pt x="2377" y="4579"/>
                  </a:cubicBezTo>
                  <a:cubicBezTo>
                    <a:pt x="2420" y="4579"/>
                    <a:pt x="2475" y="4585"/>
                    <a:pt x="2540" y="4597"/>
                  </a:cubicBezTo>
                  <a:cubicBezTo>
                    <a:pt x="2800" y="4646"/>
                    <a:pt x="2876" y="4725"/>
                    <a:pt x="3150" y="5210"/>
                  </a:cubicBezTo>
                  <a:cubicBezTo>
                    <a:pt x="3270" y="5423"/>
                    <a:pt x="3342" y="5543"/>
                    <a:pt x="3349" y="5543"/>
                  </a:cubicBezTo>
                  <a:cubicBezTo>
                    <a:pt x="3353" y="5543"/>
                    <a:pt x="3342" y="5518"/>
                    <a:pt x="3316" y="5464"/>
                  </a:cubicBezTo>
                  <a:cubicBezTo>
                    <a:pt x="3087" y="4995"/>
                    <a:pt x="3011" y="4747"/>
                    <a:pt x="3082" y="4702"/>
                  </a:cubicBezTo>
                  <a:cubicBezTo>
                    <a:pt x="3087" y="4699"/>
                    <a:pt x="3094" y="4697"/>
                    <a:pt x="3103" y="4697"/>
                  </a:cubicBezTo>
                  <a:cubicBezTo>
                    <a:pt x="3234" y="4697"/>
                    <a:pt x="3751" y="5042"/>
                    <a:pt x="3963" y="5281"/>
                  </a:cubicBezTo>
                  <a:cubicBezTo>
                    <a:pt x="4017" y="5341"/>
                    <a:pt x="4048" y="5372"/>
                    <a:pt x="4057" y="5372"/>
                  </a:cubicBezTo>
                  <a:cubicBezTo>
                    <a:pt x="4069" y="5372"/>
                    <a:pt x="4038" y="5313"/>
                    <a:pt x="3964" y="5189"/>
                  </a:cubicBezTo>
                  <a:cubicBezTo>
                    <a:pt x="3833" y="4962"/>
                    <a:pt x="3888" y="4818"/>
                    <a:pt x="4014" y="4818"/>
                  </a:cubicBezTo>
                  <a:cubicBezTo>
                    <a:pt x="4093" y="4818"/>
                    <a:pt x="4201" y="4875"/>
                    <a:pt x="4308" y="5003"/>
                  </a:cubicBezTo>
                  <a:cubicBezTo>
                    <a:pt x="4400" y="5113"/>
                    <a:pt x="4447" y="5169"/>
                    <a:pt x="4462" y="5169"/>
                  </a:cubicBezTo>
                  <a:cubicBezTo>
                    <a:pt x="4477" y="5169"/>
                    <a:pt x="4458" y="5110"/>
                    <a:pt x="4420" y="4989"/>
                  </a:cubicBezTo>
                  <a:cubicBezTo>
                    <a:pt x="4371" y="4833"/>
                    <a:pt x="4424" y="4627"/>
                    <a:pt x="4582" y="4374"/>
                  </a:cubicBezTo>
                  <a:cubicBezTo>
                    <a:pt x="4896" y="3877"/>
                    <a:pt x="4895" y="3447"/>
                    <a:pt x="4576" y="2796"/>
                  </a:cubicBezTo>
                  <a:cubicBezTo>
                    <a:pt x="4431" y="2502"/>
                    <a:pt x="4264" y="2100"/>
                    <a:pt x="4197" y="1887"/>
                  </a:cubicBezTo>
                  <a:cubicBezTo>
                    <a:pt x="3938" y="1074"/>
                    <a:pt x="3789" y="794"/>
                    <a:pt x="3439" y="467"/>
                  </a:cubicBezTo>
                  <a:cubicBezTo>
                    <a:pt x="3090" y="141"/>
                    <a:pt x="2754" y="0"/>
                    <a:pt x="2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3374250" y="2670550"/>
              <a:ext cx="162650" cy="212475"/>
            </a:xfrm>
            <a:custGeom>
              <a:avLst/>
              <a:gdLst/>
              <a:ahLst/>
              <a:cxnLst/>
              <a:rect l="l" t="t" r="r" b="b"/>
              <a:pathLst>
                <a:path w="6506" h="8499" extrusionOk="0">
                  <a:moveTo>
                    <a:pt x="2524" y="607"/>
                  </a:moveTo>
                  <a:cubicBezTo>
                    <a:pt x="2542" y="607"/>
                    <a:pt x="2557" y="609"/>
                    <a:pt x="2569" y="615"/>
                  </a:cubicBezTo>
                  <a:cubicBezTo>
                    <a:pt x="2624" y="645"/>
                    <a:pt x="2629" y="693"/>
                    <a:pt x="2581" y="722"/>
                  </a:cubicBezTo>
                  <a:cubicBezTo>
                    <a:pt x="2533" y="753"/>
                    <a:pt x="2300" y="1077"/>
                    <a:pt x="2065" y="1443"/>
                  </a:cubicBezTo>
                  <a:cubicBezTo>
                    <a:pt x="1842" y="1788"/>
                    <a:pt x="1644" y="2047"/>
                    <a:pt x="1603" y="2047"/>
                  </a:cubicBezTo>
                  <a:cubicBezTo>
                    <a:pt x="1600" y="2047"/>
                    <a:pt x="1598" y="2046"/>
                    <a:pt x="1597" y="2044"/>
                  </a:cubicBezTo>
                  <a:cubicBezTo>
                    <a:pt x="1547" y="1963"/>
                    <a:pt x="1712" y="1343"/>
                    <a:pt x="1848" y="1093"/>
                  </a:cubicBezTo>
                  <a:cubicBezTo>
                    <a:pt x="1968" y="874"/>
                    <a:pt x="2355" y="607"/>
                    <a:pt x="2524" y="607"/>
                  </a:cubicBezTo>
                  <a:close/>
                  <a:moveTo>
                    <a:pt x="3107" y="455"/>
                  </a:moveTo>
                  <a:cubicBezTo>
                    <a:pt x="3142" y="455"/>
                    <a:pt x="3179" y="462"/>
                    <a:pt x="3218" y="474"/>
                  </a:cubicBezTo>
                  <a:cubicBezTo>
                    <a:pt x="3355" y="518"/>
                    <a:pt x="3309" y="621"/>
                    <a:pt x="2957" y="1054"/>
                  </a:cubicBezTo>
                  <a:cubicBezTo>
                    <a:pt x="2439" y="1691"/>
                    <a:pt x="1878" y="2532"/>
                    <a:pt x="1959" y="2550"/>
                  </a:cubicBezTo>
                  <a:cubicBezTo>
                    <a:pt x="1960" y="2551"/>
                    <a:pt x="1961" y="2551"/>
                    <a:pt x="1962" y="2551"/>
                  </a:cubicBezTo>
                  <a:cubicBezTo>
                    <a:pt x="2002" y="2551"/>
                    <a:pt x="2128" y="2393"/>
                    <a:pt x="2245" y="2193"/>
                  </a:cubicBezTo>
                  <a:cubicBezTo>
                    <a:pt x="2470" y="1812"/>
                    <a:pt x="3363" y="678"/>
                    <a:pt x="3512" y="583"/>
                  </a:cubicBezTo>
                  <a:cubicBezTo>
                    <a:pt x="3523" y="577"/>
                    <a:pt x="3535" y="574"/>
                    <a:pt x="3550" y="574"/>
                  </a:cubicBezTo>
                  <a:cubicBezTo>
                    <a:pt x="3724" y="574"/>
                    <a:pt x="4154" y="1003"/>
                    <a:pt x="4305" y="1348"/>
                  </a:cubicBezTo>
                  <a:cubicBezTo>
                    <a:pt x="4389" y="1545"/>
                    <a:pt x="4567" y="2077"/>
                    <a:pt x="4697" y="2528"/>
                  </a:cubicBezTo>
                  <a:cubicBezTo>
                    <a:pt x="4866" y="3115"/>
                    <a:pt x="5060" y="3548"/>
                    <a:pt x="5371" y="4036"/>
                  </a:cubicBezTo>
                  <a:cubicBezTo>
                    <a:pt x="5653" y="4483"/>
                    <a:pt x="5816" y="4832"/>
                    <a:pt x="5833" y="5034"/>
                  </a:cubicBezTo>
                  <a:cubicBezTo>
                    <a:pt x="5879" y="5552"/>
                    <a:pt x="5110" y="6582"/>
                    <a:pt x="4656" y="6606"/>
                  </a:cubicBezTo>
                  <a:cubicBezTo>
                    <a:pt x="4651" y="6606"/>
                    <a:pt x="4645" y="6607"/>
                    <a:pt x="4640" y="6607"/>
                  </a:cubicBezTo>
                  <a:cubicBezTo>
                    <a:pt x="4500" y="6607"/>
                    <a:pt x="4521" y="6479"/>
                    <a:pt x="4757" y="5848"/>
                  </a:cubicBezTo>
                  <a:cubicBezTo>
                    <a:pt x="4908" y="5442"/>
                    <a:pt x="5009" y="5120"/>
                    <a:pt x="4980" y="5120"/>
                  </a:cubicBezTo>
                  <a:cubicBezTo>
                    <a:pt x="4980" y="5120"/>
                    <a:pt x="4979" y="5120"/>
                    <a:pt x="4977" y="5120"/>
                  </a:cubicBezTo>
                  <a:cubicBezTo>
                    <a:pt x="4943" y="5145"/>
                    <a:pt x="4774" y="5534"/>
                    <a:pt x="4603" y="5984"/>
                  </a:cubicBezTo>
                  <a:cubicBezTo>
                    <a:pt x="4428" y="6457"/>
                    <a:pt x="4268" y="6754"/>
                    <a:pt x="4195" y="6754"/>
                  </a:cubicBezTo>
                  <a:cubicBezTo>
                    <a:pt x="4191" y="6754"/>
                    <a:pt x="4188" y="6754"/>
                    <a:pt x="4184" y="6752"/>
                  </a:cubicBezTo>
                  <a:cubicBezTo>
                    <a:pt x="4053" y="6689"/>
                    <a:pt x="4107" y="6351"/>
                    <a:pt x="4340" y="5801"/>
                  </a:cubicBezTo>
                  <a:cubicBezTo>
                    <a:pt x="4434" y="5574"/>
                    <a:pt x="4485" y="5373"/>
                    <a:pt x="4449" y="5365"/>
                  </a:cubicBezTo>
                  <a:cubicBezTo>
                    <a:pt x="4449" y="5365"/>
                    <a:pt x="4448" y="5365"/>
                    <a:pt x="4448" y="5365"/>
                  </a:cubicBezTo>
                  <a:cubicBezTo>
                    <a:pt x="4410" y="5365"/>
                    <a:pt x="4286" y="5652"/>
                    <a:pt x="4168" y="6016"/>
                  </a:cubicBezTo>
                  <a:cubicBezTo>
                    <a:pt x="4004" y="6533"/>
                    <a:pt x="3901" y="6757"/>
                    <a:pt x="3824" y="6757"/>
                  </a:cubicBezTo>
                  <a:cubicBezTo>
                    <a:pt x="3806" y="6757"/>
                    <a:pt x="3789" y="6744"/>
                    <a:pt x="3773" y="6718"/>
                  </a:cubicBezTo>
                  <a:cubicBezTo>
                    <a:pt x="3750" y="6682"/>
                    <a:pt x="3831" y="6264"/>
                    <a:pt x="3952" y="5790"/>
                  </a:cubicBezTo>
                  <a:cubicBezTo>
                    <a:pt x="4036" y="5459"/>
                    <a:pt x="4073" y="5268"/>
                    <a:pt x="4054" y="5268"/>
                  </a:cubicBezTo>
                  <a:cubicBezTo>
                    <a:pt x="4047" y="5268"/>
                    <a:pt x="4029" y="5303"/>
                    <a:pt x="4001" y="5376"/>
                  </a:cubicBezTo>
                  <a:cubicBezTo>
                    <a:pt x="3908" y="5623"/>
                    <a:pt x="3797" y="6008"/>
                    <a:pt x="3752" y="6229"/>
                  </a:cubicBezTo>
                  <a:cubicBezTo>
                    <a:pt x="3710" y="6450"/>
                    <a:pt x="3644" y="6652"/>
                    <a:pt x="3609" y="6673"/>
                  </a:cubicBezTo>
                  <a:cubicBezTo>
                    <a:pt x="3589" y="6686"/>
                    <a:pt x="3571" y="6692"/>
                    <a:pt x="3556" y="6692"/>
                  </a:cubicBezTo>
                  <a:cubicBezTo>
                    <a:pt x="3446" y="6692"/>
                    <a:pt x="3441" y="6393"/>
                    <a:pt x="3545" y="5860"/>
                  </a:cubicBezTo>
                  <a:lnTo>
                    <a:pt x="3671" y="5211"/>
                  </a:lnTo>
                  <a:lnTo>
                    <a:pt x="3489" y="5911"/>
                  </a:lnTo>
                  <a:cubicBezTo>
                    <a:pt x="3362" y="6402"/>
                    <a:pt x="3235" y="6650"/>
                    <a:pt x="3167" y="6650"/>
                  </a:cubicBezTo>
                  <a:cubicBezTo>
                    <a:pt x="3100" y="6650"/>
                    <a:pt x="3089" y="6415"/>
                    <a:pt x="3184" y="5940"/>
                  </a:cubicBezTo>
                  <a:cubicBezTo>
                    <a:pt x="3254" y="5596"/>
                    <a:pt x="3271" y="5432"/>
                    <a:pt x="3250" y="5432"/>
                  </a:cubicBezTo>
                  <a:cubicBezTo>
                    <a:pt x="3223" y="5432"/>
                    <a:pt x="3134" y="5694"/>
                    <a:pt x="3010" y="6181"/>
                  </a:cubicBezTo>
                  <a:cubicBezTo>
                    <a:pt x="2910" y="6577"/>
                    <a:pt x="2834" y="6706"/>
                    <a:pt x="2696" y="6717"/>
                  </a:cubicBezTo>
                  <a:cubicBezTo>
                    <a:pt x="2691" y="6717"/>
                    <a:pt x="2686" y="6718"/>
                    <a:pt x="2682" y="6718"/>
                  </a:cubicBezTo>
                  <a:cubicBezTo>
                    <a:pt x="2547" y="6718"/>
                    <a:pt x="2553" y="6578"/>
                    <a:pt x="2711" y="5944"/>
                  </a:cubicBezTo>
                  <a:cubicBezTo>
                    <a:pt x="2822" y="5507"/>
                    <a:pt x="2887" y="5154"/>
                    <a:pt x="2862" y="5149"/>
                  </a:cubicBezTo>
                  <a:cubicBezTo>
                    <a:pt x="2862" y="5149"/>
                    <a:pt x="2861" y="5148"/>
                    <a:pt x="2861" y="5148"/>
                  </a:cubicBezTo>
                  <a:cubicBezTo>
                    <a:pt x="2834" y="5148"/>
                    <a:pt x="2706" y="5544"/>
                    <a:pt x="2573" y="6028"/>
                  </a:cubicBezTo>
                  <a:lnTo>
                    <a:pt x="2328" y="6918"/>
                  </a:lnTo>
                  <a:lnTo>
                    <a:pt x="1942" y="6866"/>
                  </a:lnTo>
                  <a:cubicBezTo>
                    <a:pt x="1926" y="6863"/>
                    <a:pt x="1908" y="6859"/>
                    <a:pt x="1891" y="6855"/>
                  </a:cubicBezTo>
                  <a:lnTo>
                    <a:pt x="1884" y="6880"/>
                  </a:lnTo>
                  <a:lnTo>
                    <a:pt x="1888" y="6855"/>
                  </a:lnTo>
                  <a:cubicBezTo>
                    <a:pt x="1699" y="6824"/>
                    <a:pt x="1521" y="6760"/>
                    <a:pt x="1486" y="6705"/>
                  </a:cubicBezTo>
                  <a:cubicBezTo>
                    <a:pt x="1447" y="6644"/>
                    <a:pt x="1525" y="6264"/>
                    <a:pt x="1661" y="5849"/>
                  </a:cubicBezTo>
                  <a:cubicBezTo>
                    <a:pt x="1875" y="5195"/>
                    <a:pt x="1954" y="4931"/>
                    <a:pt x="1926" y="4931"/>
                  </a:cubicBezTo>
                  <a:cubicBezTo>
                    <a:pt x="1916" y="4931"/>
                    <a:pt x="1890" y="4968"/>
                    <a:pt x="1851" y="5036"/>
                  </a:cubicBezTo>
                  <a:cubicBezTo>
                    <a:pt x="1792" y="5141"/>
                    <a:pt x="1646" y="5522"/>
                    <a:pt x="1531" y="5877"/>
                  </a:cubicBezTo>
                  <a:cubicBezTo>
                    <a:pt x="1362" y="6397"/>
                    <a:pt x="1299" y="6563"/>
                    <a:pt x="1208" y="6563"/>
                  </a:cubicBezTo>
                  <a:cubicBezTo>
                    <a:pt x="1173" y="6563"/>
                    <a:pt x="1134" y="6538"/>
                    <a:pt x="1082" y="6499"/>
                  </a:cubicBezTo>
                  <a:cubicBezTo>
                    <a:pt x="899" y="6364"/>
                    <a:pt x="911" y="6316"/>
                    <a:pt x="1345" y="5314"/>
                  </a:cubicBezTo>
                  <a:cubicBezTo>
                    <a:pt x="1563" y="4813"/>
                    <a:pt x="1712" y="4404"/>
                    <a:pt x="1678" y="4394"/>
                  </a:cubicBezTo>
                  <a:cubicBezTo>
                    <a:pt x="1678" y="4394"/>
                    <a:pt x="1678" y="4394"/>
                    <a:pt x="1678" y="4394"/>
                  </a:cubicBezTo>
                  <a:cubicBezTo>
                    <a:pt x="1642" y="4394"/>
                    <a:pt x="1455" y="4776"/>
                    <a:pt x="1259" y="5248"/>
                  </a:cubicBezTo>
                  <a:cubicBezTo>
                    <a:pt x="1062" y="5724"/>
                    <a:pt x="879" y="6127"/>
                    <a:pt x="855" y="6143"/>
                  </a:cubicBezTo>
                  <a:cubicBezTo>
                    <a:pt x="852" y="6145"/>
                    <a:pt x="850" y="6146"/>
                    <a:pt x="846" y="6146"/>
                  </a:cubicBezTo>
                  <a:cubicBezTo>
                    <a:pt x="817" y="6146"/>
                    <a:pt x="756" y="6086"/>
                    <a:pt x="704" y="6004"/>
                  </a:cubicBezTo>
                  <a:cubicBezTo>
                    <a:pt x="627" y="5884"/>
                    <a:pt x="725" y="5559"/>
                    <a:pt x="1065" y="4818"/>
                  </a:cubicBezTo>
                  <a:cubicBezTo>
                    <a:pt x="1553" y="3755"/>
                    <a:pt x="1704" y="3149"/>
                    <a:pt x="1617" y="2631"/>
                  </a:cubicBezTo>
                  <a:cubicBezTo>
                    <a:pt x="1563" y="2320"/>
                    <a:pt x="1677" y="2105"/>
                    <a:pt x="2422" y="1093"/>
                  </a:cubicBezTo>
                  <a:cubicBezTo>
                    <a:pt x="2777" y="612"/>
                    <a:pt x="2934" y="455"/>
                    <a:pt x="3107" y="455"/>
                  </a:cubicBezTo>
                  <a:close/>
                  <a:moveTo>
                    <a:pt x="3112" y="1"/>
                  </a:moveTo>
                  <a:cubicBezTo>
                    <a:pt x="2471" y="1"/>
                    <a:pt x="1780" y="302"/>
                    <a:pt x="1439" y="807"/>
                  </a:cubicBezTo>
                  <a:cubicBezTo>
                    <a:pt x="1190" y="1177"/>
                    <a:pt x="1078" y="1815"/>
                    <a:pt x="1133" y="2553"/>
                  </a:cubicBezTo>
                  <a:cubicBezTo>
                    <a:pt x="1186" y="3263"/>
                    <a:pt x="1095" y="3616"/>
                    <a:pt x="562" y="4733"/>
                  </a:cubicBezTo>
                  <a:cubicBezTo>
                    <a:pt x="0" y="5911"/>
                    <a:pt x="139" y="6431"/>
                    <a:pt x="1169" y="7017"/>
                  </a:cubicBezTo>
                  <a:cubicBezTo>
                    <a:pt x="1517" y="7213"/>
                    <a:pt x="1705" y="7404"/>
                    <a:pt x="2026" y="7883"/>
                  </a:cubicBezTo>
                  <a:lnTo>
                    <a:pt x="2441" y="8498"/>
                  </a:lnTo>
                  <a:lnTo>
                    <a:pt x="2116" y="7890"/>
                  </a:lnTo>
                  <a:lnTo>
                    <a:pt x="1792" y="7281"/>
                  </a:lnTo>
                  <a:lnTo>
                    <a:pt x="2061" y="7311"/>
                  </a:lnTo>
                  <a:cubicBezTo>
                    <a:pt x="2243" y="7331"/>
                    <a:pt x="2413" y="7446"/>
                    <a:pt x="2589" y="7675"/>
                  </a:cubicBezTo>
                  <a:lnTo>
                    <a:pt x="2849" y="8010"/>
                  </a:lnTo>
                  <a:lnTo>
                    <a:pt x="2636" y="7649"/>
                  </a:lnTo>
                  <a:cubicBezTo>
                    <a:pt x="2466" y="7360"/>
                    <a:pt x="2455" y="7281"/>
                    <a:pt x="2584" y="7255"/>
                  </a:cubicBezTo>
                  <a:cubicBezTo>
                    <a:pt x="2675" y="7237"/>
                    <a:pt x="2760" y="7213"/>
                    <a:pt x="2778" y="7201"/>
                  </a:cubicBezTo>
                  <a:cubicBezTo>
                    <a:pt x="2778" y="7201"/>
                    <a:pt x="2779" y="7201"/>
                    <a:pt x="2780" y="7201"/>
                  </a:cubicBezTo>
                  <a:cubicBezTo>
                    <a:pt x="2804" y="7201"/>
                    <a:pt x="2921" y="7341"/>
                    <a:pt x="3042" y="7519"/>
                  </a:cubicBezTo>
                  <a:lnTo>
                    <a:pt x="3272" y="7855"/>
                  </a:lnTo>
                  <a:lnTo>
                    <a:pt x="3125" y="7515"/>
                  </a:lnTo>
                  <a:cubicBezTo>
                    <a:pt x="3004" y="7235"/>
                    <a:pt x="2987" y="7187"/>
                    <a:pt x="3143" y="7187"/>
                  </a:cubicBezTo>
                  <a:cubicBezTo>
                    <a:pt x="3171" y="7187"/>
                    <a:pt x="3204" y="7188"/>
                    <a:pt x="3243" y="7191"/>
                  </a:cubicBezTo>
                  <a:cubicBezTo>
                    <a:pt x="3385" y="7197"/>
                    <a:pt x="3564" y="7285"/>
                    <a:pt x="3625" y="7380"/>
                  </a:cubicBezTo>
                  <a:cubicBezTo>
                    <a:pt x="3690" y="7475"/>
                    <a:pt x="3826" y="7606"/>
                    <a:pt x="3924" y="7669"/>
                  </a:cubicBezTo>
                  <a:cubicBezTo>
                    <a:pt x="3970" y="7699"/>
                    <a:pt x="3999" y="7714"/>
                    <a:pt x="4010" y="7714"/>
                  </a:cubicBezTo>
                  <a:cubicBezTo>
                    <a:pt x="4031" y="7714"/>
                    <a:pt x="3989" y="7659"/>
                    <a:pt x="3881" y="7542"/>
                  </a:cubicBezTo>
                  <a:lnTo>
                    <a:pt x="3660" y="7301"/>
                  </a:lnTo>
                  <a:lnTo>
                    <a:pt x="4031" y="7328"/>
                  </a:lnTo>
                  <a:cubicBezTo>
                    <a:pt x="4233" y="7344"/>
                    <a:pt x="4448" y="7431"/>
                    <a:pt x="4507" y="7522"/>
                  </a:cubicBezTo>
                  <a:cubicBezTo>
                    <a:pt x="4563" y="7612"/>
                    <a:pt x="4687" y="7720"/>
                    <a:pt x="4774" y="7756"/>
                  </a:cubicBezTo>
                  <a:cubicBezTo>
                    <a:pt x="4806" y="7770"/>
                    <a:pt x="4829" y="7777"/>
                    <a:pt x="4842" y="7777"/>
                  </a:cubicBezTo>
                  <a:cubicBezTo>
                    <a:pt x="4878" y="7777"/>
                    <a:pt x="4841" y="7723"/>
                    <a:pt x="4729" y="7602"/>
                  </a:cubicBezTo>
                  <a:lnTo>
                    <a:pt x="4520" y="7382"/>
                  </a:lnTo>
                  <a:lnTo>
                    <a:pt x="4981" y="7141"/>
                  </a:lnTo>
                  <a:cubicBezTo>
                    <a:pt x="5863" y="6682"/>
                    <a:pt x="6506" y="5601"/>
                    <a:pt x="6361" y="4824"/>
                  </a:cubicBezTo>
                  <a:cubicBezTo>
                    <a:pt x="6311" y="4545"/>
                    <a:pt x="6133" y="4166"/>
                    <a:pt x="5833" y="3695"/>
                  </a:cubicBezTo>
                  <a:cubicBezTo>
                    <a:pt x="5512" y="3190"/>
                    <a:pt x="5308" y="2738"/>
                    <a:pt x="5122" y="2125"/>
                  </a:cubicBezTo>
                  <a:cubicBezTo>
                    <a:pt x="4794" y="1047"/>
                    <a:pt x="4472" y="526"/>
                    <a:pt x="3932" y="206"/>
                  </a:cubicBezTo>
                  <a:cubicBezTo>
                    <a:pt x="3696" y="66"/>
                    <a:pt x="3410" y="1"/>
                    <a:pt x="3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3179400" y="2410600"/>
              <a:ext cx="8000" cy="37450"/>
            </a:xfrm>
            <a:custGeom>
              <a:avLst/>
              <a:gdLst/>
              <a:ahLst/>
              <a:cxnLst/>
              <a:rect l="l" t="t" r="r" b="b"/>
              <a:pathLst>
                <a:path w="320" h="1498" extrusionOk="0">
                  <a:moveTo>
                    <a:pt x="302" y="0"/>
                  </a:moveTo>
                  <a:cubicBezTo>
                    <a:pt x="284" y="0"/>
                    <a:pt x="225" y="234"/>
                    <a:pt x="133" y="703"/>
                  </a:cubicBezTo>
                  <a:cubicBezTo>
                    <a:pt x="23" y="1267"/>
                    <a:pt x="1" y="1498"/>
                    <a:pt x="58" y="1498"/>
                  </a:cubicBezTo>
                  <a:cubicBezTo>
                    <a:pt x="65" y="1498"/>
                    <a:pt x="72" y="1495"/>
                    <a:pt x="80" y="1490"/>
                  </a:cubicBezTo>
                  <a:cubicBezTo>
                    <a:pt x="93" y="1482"/>
                    <a:pt x="157" y="1131"/>
                    <a:pt x="222" y="715"/>
                  </a:cubicBezTo>
                  <a:cubicBezTo>
                    <a:pt x="296" y="239"/>
                    <a:pt x="319"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3187175" y="2410800"/>
              <a:ext cx="8750" cy="53775"/>
            </a:xfrm>
            <a:custGeom>
              <a:avLst/>
              <a:gdLst/>
              <a:ahLst/>
              <a:cxnLst/>
              <a:rect l="l" t="t" r="r" b="b"/>
              <a:pathLst>
                <a:path w="350" h="2151" extrusionOk="0">
                  <a:moveTo>
                    <a:pt x="312" y="0"/>
                  </a:moveTo>
                  <a:cubicBezTo>
                    <a:pt x="310" y="0"/>
                    <a:pt x="307" y="1"/>
                    <a:pt x="305" y="3"/>
                  </a:cubicBezTo>
                  <a:cubicBezTo>
                    <a:pt x="257" y="32"/>
                    <a:pt x="181" y="354"/>
                    <a:pt x="131" y="716"/>
                  </a:cubicBezTo>
                  <a:cubicBezTo>
                    <a:pt x="20" y="1561"/>
                    <a:pt x="0" y="2132"/>
                    <a:pt x="80" y="2150"/>
                  </a:cubicBezTo>
                  <a:cubicBezTo>
                    <a:pt x="81" y="2151"/>
                    <a:pt x="82" y="2151"/>
                    <a:pt x="83" y="2151"/>
                  </a:cubicBezTo>
                  <a:cubicBezTo>
                    <a:pt x="118" y="2151"/>
                    <a:pt x="142" y="1968"/>
                    <a:pt x="137" y="1737"/>
                  </a:cubicBezTo>
                  <a:cubicBezTo>
                    <a:pt x="131" y="1502"/>
                    <a:pt x="187" y="1006"/>
                    <a:pt x="258" y="629"/>
                  </a:cubicBezTo>
                  <a:cubicBezTo>
                    <a:pt x="327" y="272"/>
                    <a:pt x="350"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3197275" y="2419250"/>
              <a:ext cx="5300" cy="54875"/>
            </a:xfrm>
            <a:custGeom>
              <a:avLst/>
              <a:gdLst/>
              <a:ahLst/>
              <a:cxnLst/>
              <a:rect l="l" t="t" r="r" b="b"/>
              <a:pathLst>
                <a:path w="212" h="2195" extrusionOk="0">
                  <a:moveTo>
                    <a:pt x="180" y="0"/>
                  </a:moveTo>
                  <a:cubicBezTo>
                    <a:pt x="153" y="0"/>
                    <a:pt x="99" y="444"/>
                    <a:pt x="58" y="989"/>
                  </a:cubicBezTo>
                  <a:cubicBezTo>
                    <a:pt x="15" y="1538"/>
                    <a:pt x="0" y="2073"/>
                    <a:pt x="21" y="2172"/>
                  </a:cubicBezTo>
                  <a:cubicBezTo>
                    <a:pt x="25" y="2187"/>
                    <a:pt x="29" y="2194"/>
                    <a:pt x="33" y="2194"/>
                  </a:cubicBezTo>
                  <a:cubicBezTo>
                    <a:pt x="56" y="2194"/>
                    <a:pt x="84" y="1974"/>
                    <a:pt x="102" y="1644"/>
                  </a:cubicBezTo>
                  <a:cubicBezTo>
                    <a:pt x="124" y="1253"/>
                    <a:pt x="162" y="728"/>
                    <a:pt x="186" y="475"/>
                  </a:cubicBezTo>
                  <a:cubicBezTo>
                    <a:pt x="211" y="221"/>
                    <a:pt x="207" y="8"/>
                    <a:pt x="181" y="0"/>
                  </a:cubicBezTo>
                  <a:cubicBezTo>
                    <a:pt x="180" y="0"/>
                    <a:pt x="180" y="0"/>
                    <a:pt x="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3204725" y="2426025"/>
              <a:ext cx="5200" cy="51800"/>
            </a:xfrm>
            <a:custGeom>
              <a:avLst/>
              <a:gdLst/>
              <a:ahLst/>
              <a:cxnLst/>
              <a:rect l="l" t="t" r="r" b="b"/>
              <a:pathLst>
                <a:path w="208" h="2072" extrusionOk="0">
                  <a:moveTo>
                    <a:pt x="151" y="1"/>
                  </a:moveTo>
                  <a:cubicBezTo>
                    <a:pt x="123" y="1"/>
                    <a:pt x="76" y="406"/>
                    <a:pt x="51" y="909"/>
                  </a:cubicBezTo>
                  <a:cubicBezTo>
                    <a:pt x="4" y="1839"/>
                    <a:pt x="0" y="2072"/>
                    <a:pt x="43" y="2072"/>
                  </a:cubicBezTo>
                  <a:cubicBezTo>
                    <a:pt x="47" y="2072"/>
                    <a:pt x="50" y="2071"/>
                    <a:pt x="54" y="2068"/>
                  </a:cubicBezTo>
                  <a:cubicBezTo>
                    <a:pt x="110" y="2032"/>
                    <a:pt x="208" y="13"/>
                    <a:pt x="151" y="1"/>
                  </a:cubicBezTo>
                  <a:cubicBezTo>
                    <a:pt x="151" y="1"/>
                    <a:pt x="151"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3209425" y="2515150"/>
              <a:ext cx="20725" cy="53050"/>
            </a:xfrm>
            <a:custGeom>
              <a:avLst/>
              <a:gdLst/>
              <a:ahLst/>
              <a:cxnLst/>
              <a:rect l="l" t="t" r="r" b="b"/>
              <a:pathLst>
                <a:path w="829" h="2122" extrusionOk="0">
                  <a:moveTo>
                    <a:pt x="21" y="0"/>
                  </a:moveTo>
                  <a:cubicBezTo>
                    <a:pt x="20" y="0"/>
                    <a:pt x="20" y="1"/>
                    <a:pt x="20" y="1"/>
                  </a:cubicBezTo>
                  <a:cubicBezTo>
                    <a:pt x="1" y="10"/>
                    <a:pt x="1" y="74"/>
                    <a:pt x="20" y="143"/>
                  </a:cubicBezTo>
                  <a:cubicBezTo>
                    <a:pt x="36" y="210"/>
                    <a:pt x="176" y="584"/>
                    <a:pt x="327" y="966"/>
                  </a:cubicBezTo>
                  <a:cubicBezTo>
                    <a:pt x="477" y="1349"/>
                    <a:pt x="641" y="1787"/>
                    <a:pt x="689" y="1933"/>
                  </a:cubicBezTo>
                  <a:cubicBezTo>
                    <a:pt x="727" y="2047"/>
                    <a:pt x="768" y="2122"/>
                    <a:pt x="788" y="2122"/>
                  </a:cubicBezTo>
                  <a:cubicBezTo>
                    <a:pt x="793" y="2122"/>
                    <a:pt x="797" y="2117"/>
                    <a:pt x="799" y="2108"/>
                  </a:cubicBezTo>
                  <a:cubicBezTo>
                    <a:pt x="828" y="2009"/>
                    <a:pt x="85"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3570975" y="2380000"/>
              <a:ext cx="2575" cy="69150"/>
            </a:xfrm>
            <a:custGeom>
              <a:avLst/>
              <a:gdLst/>
              <a:ahLst/>
              <a:cxnLst/>
              <a:rect l="l" t="t" r="r" b="b"/>
              <a:pathLst>
                <a:path w="103" h="2766" extrusionOk="0">
                  <a:moveTo>
                    <a:pt x="54" y="0"/>
                  </a:moveTo>
                  <a:cubicBezTo>
                    <a:pt x="27" y="0"/>
                    <a:pt x="3" y="612"/>
                    <a:pt x="2" y="1371"/>
                  </a:cubicBezTo>
                  <a:cubicBezTo>
                    <a:pt x="1" y="2135"/>
                    <a:pt x="22" y="2761"/>
                    <a:pt x="50" y="2766"/>
                  </a:cubicBezTo>
                  <a:cubicBezTo>
                    <a:pt x="50" y="2766"/>
                    <a:pt x="50" y="2766"/>
                    <a:pt x="50" y="2766"/>
                  </a:cubicBezTo>
                  <a:cubicBezTo>
                    <a:pt x="80" y="2766"/>
                    <a:pt x="102" y="2156"/>
                    <a:pt x="102" y="1395"/>
                  </a:cubicBezTo>
                  <a:cubicBezTo>
                    <a:pt x="102" y="630"/>
                    <a:pt x="81" y="9"/>
                    <a:pt x="54" y="1"/>
                  </a:cubicBezTo>
                  <a:cubicBezTo>
                    <a:pt x="54" y="0"/>
                    <a:pt x="54" y="0"/>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3577025" y="2418200"/>
              <a:ext cx="3550" cy="53100"/>
            </a:xfrm>
            <a:custGeom>
              <a:avLst/>
              <a:gdLst/>
              <a:ahLst/>
              <a:cxnLst/>
              <a:rect l="l" t="t" r="r" b="b"/>
              <a:pathLst>
                <a:path w="142" h="2124" extrusionOk="0">
                  <a:moveTo>
                    <a:pt x="102" y="1"/>
                  </a:moveTo>
                  <a:cubicBezTo>
                    <a:pt x="74" y="1"/>
                    <a:pt x="34" y="472"/>
                    <a:pt x="18" y="1047"/>
                  </a:cubicBezTo>
                  <a:cubicBezTo>
                    <a:pt x="1" y="1627"/>
                    <a:pt x="7" y="2115"/>
                    <a:pt x="34" y="2123"/>
                  </a:cubicBezTo>
                  <a:cubicBezTo>
                    <a:pt x="34" y="2123"/>
                    <a:pt x="35" y="2123"/>
                    <a:pt x="35" y="2123"/>
                  </a:cubicBezTo>
                  <a:cubicBezTo>
                    <a:pt x="62" y="2123"/>
                    <a:pt x="101" y="1656"/>
                    <a:pt x="121" y="1077"/>
                  </a:cubicBezTo>
                  <a:cubicBezTo>
                    <a:pt x="141" y="496"/>
                    <a:pt x="135" y="9"/>
                    <a:pt x="102" y="1"/>
                  </a:cubicBezTo>
                  <a:cubicBezTo>
                    <a:pt x="102" y="1"/>
                    <a:pt x="102" y="1"/>
                    <a:pt x="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3232225" y="2694050"/>
              <a:ext cx="2975" cy="6850"/>
            </a:xfrm>
            <a:custGeom>
              <a:avLst/>
              <a:gdLst/>
              <a:ahLst/>
              <a:cxnLst/>
              <a:rect l="l" t="t" r="r" b="b"/>
              <a:pathLst>
                <a:path w="119" h="274" extrusionOk="0">
                  <a:moveTo>
                    <a:pt x="37" y="0"/>
                  </a:moveTo>
                  <a:cubicBezTo>
                    <a:pt x="16" y="0"/>
                    <a:pt x="0" y="44"/>
                    <a:pt x="1" y="134"/>
                  </a:cubicBezTo>
                  <a:cubicBezTo>
                    <a:pt x="1" y="202"/>
                    <a:pt x="32" y="266"/>
                    <a:pt x="68" y="273"/>
                  </a:cubicBezTo>
                  <a:cubicBezTo>
                    <a:pt x="70" y="274"/>
                    <a:pt x="72" y="274"/>
                    <a:pt x="74" y="274"/>
                  </a:cubicBezTo>
                  <a:cubicBezTo>
                    <a:pt x="105" y="274"/>
                    <a:pt x="119" y="212"/>
                    <a:pt x="104" y="137"/>
                  </a:cubicBezTo>
                  <a:cubicBezTo>
                    <a:pt x="84" y="46"/>
                    <a:pt x="58"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3271650" y="2706600"/>
              <a:ext cx="9875" cy="28575"/>
            </a:xfrm>
            <a:custGeom>
              <a:avLst/>
              <a:gdLst/>
              <a:ahLst/>
              <a:cxnLst/>
              <a:rect l="l" t="t" r="r" b="b"/>
              <a:pathLst>
                <a:path w="395" h="1143" extrusionOk="0">
                  <a:moveTo>
                    <a:pt x="30" y="1"/>
                  </a:moveTo>
                  <a:cubicBezTo>
                    <a:pt x="0" y="1"/>
                    <a:pt x="42" y="226"/>
                    <a:pt x="121" y="501"/>
                  </a:cubicBezTo>
                  <a:cubicBezTo>
                    <a:pt x="201" y="781"/>
                    <a:pt x="308" y="1066"/>
                    <a:pt x="356" y="1131"/>
                  </a:cubicBezTo>
                  <a:cubicBezTo>
                    <a:pt x="362" y="1139"/>
                    <a:pt x="366" y="1142"/>
                    <a:pt x="370" y="1142"/>
                  </a:cubicBezTo>
                  <a:cubicBezTo>
                    <a:pt x="395" y="1142"/>
                    <a:pt x="352" y="929"/>
                    <a:pt x="266" y="631"/>
                  </a:cubicBezTo>
                  <a:cubicBezTo>
                    <a:pt x="169" y="295"/>
                    <a:pt x="61" y="6"/>
                    <a:pt x="31" y="1"/>
                  </a:cubicBezTo>
                  <a:cubicBezTo>
                    <a:pt x="31" y="1"/>
                    <a:pt x="30"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3307600" y="2691625"/>
              <a:ext cx="11225" cy="35450"/>
            </a:xfrm>
            <a:custGeom>
              <a:avLst/>
              <a:gdLst/>
              <a:ahLst/>
              <a:cxnLst/>
              <a:rect l="l" t="t" r="r" b="b"/>
              <a:pathLst>
                <a:path w="449" h="1418" extrusionOk="0">
                  <a:moveTo>
                    <a:pt x="22" y="1"/>
                  </a:moveTo>
                  <a:cubicBezTo>
                    <a:pt x="8" y="1"/>
                    <a:pt x="0" y="34"/>
                    <a:pt x="1" y="103"/>
                  </a:cubicBezTo>
                  <a:cubicBezTo>
                    <a:pt x="4" y="224"/>
                    <a:pt x="362" y="1330"/>
                    <a:pt x="428" y="1415"/>
                  </a:cubicBezTo>
                  <a:cubicBezTo>
                    <a:pt x="429" y="1417"/>
                    <a:pt x="431" y="1418"/>
                    <a:pt x="432" y="1418"/>
                  </a:cubicBezTo>
                  <a:cubicBezTo>
                    <a:pt x="449" y="1418"/>
                    <a:pt x="388" y="1129"/>
                    <a:pt x="286" y="753"/>
                  </a:cubicBezTo>
                  <a:cubicBezTo>
                    <a:pt x="158" y="270"/>
                    <a:pt x="62" y="1"/>
                    <a:pt x="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3314900" y="2688250"/>
              <a:ext cx="10350" cy="34775"/>
            </a:xfrm>
            <a:custGeom>
              <a:avLst/>
              <a:gdLst/>
              <a:ahLst/>
              <a:cxnLst/>
              <a:rect l="l" t="t" r="r" b="b"/>
              <a:pathLst>
                <a:path w="414" h="1391" extrusionOk="0">
                  <a:moveTo>
                    <a:pt x="27" y="1"/>
                  </a:moveTo>
                  <a:cubicBezTo>
                    <a:pt x="1" y="1"/>
                    <a:pt x="57" y="306"/>
                    <a:pt x="153" y="686"/>
                  </a:cubicBezTo>
                  <a:cubicBezTo>
                    <a:pt x="251" y="1067"/>
                    <a:pt x="356" y="1385"/>
                    <a:pt x="384" y="1390"/>
                  </a:cubicBezTo>
                  <a:cubicBezTo>
                    <a:pt x="385" y="1390"/>
                    <a:pt x="385" y="1390"/>
                    <a:pt x="385" y="1390"/>
                  </a:cubicBezTo>
                  <a:cubicBezTo>
                    <a:pt x="414" y="1390"/>
                    <a:pt x="357" y="1085"/>
                    <a:pt x="260" y="707"/>
                  </a:cubicBezTo>
                  <a:cubicBezTo>
                    <a:pt x="161" y="326"/>
                    <a:pt x="56" y="6"/>
                    <a:pt x="27" y="1"/>
                  </a:cubicBezTo>
                  <a:cubicBezTo>
                    <a:pt x="27" y="1"/>
                    <a:pt x="27"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3303250" y="2697950"/>
              <a:ext cx="9550" cy="26475"/>
            </a:xfrm>
            <a:custGeom>
              <a:avLst/>
              <a:gdLst/>
              <a:ahLst/>
              <a:cxnLst/>
              <a:rect l="l" t="t" r="r" b="b"/>
              <a:pathLst>
                <a:path w="382" h="1059" extrusionOk="0">
                  <a:moveTo>
                    <a:pt x="34" y="1"/>
                  </a:moveTo>
                  <a:cubicBezTo>
                    <a:pt x="1" y="1"/>
                    <a:pt x="26" y="164"/>
                    <a:pt x="87" y="361"/>
                  </a:cubicBezTo>
                  <a:cubicBezTo>
                    <a:pt x="223" y="794"/>
                    <a:pt x="336" y="1059"/>
                    <a:pt x="363" y="1059"/>
                  </a:cubicBezTo>
                  <a:cubicBezTo>
                    <a:pt x="382" y="1059"/>
                    <a:pt x="362" y="942"/>
                    <a:pt x="288" y="679"/>
                  </a:cubicBezTo>
                  <a:cubicBezTo>
                    <a:pt x="182" y="311"/>
                    <a:pt x="71" y="6"/>
                    <a:pt x="35" y="1"/>
                  </a:cubicBezTo>
                  <a:cubicBezTo>
                    <a:pt x="34" y="1"/>
                    <a:pt x="34" y="1"/>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3588175" y="2605175"/>
              <a:ext cx="18025" cy="38200"/>
            </a:xfrm>
            <a:custGeom>
              <a:avLst/>
              <a:gdLst/>
              <a:ahLst/>
              <a:cxnLst/>
              <a:rect l="l" t="t" r="r" b="b"/>
              <a:pathLst>
                <a:path w="721" h="1528" extrusionOk="0">
                  <a:moveTo>
                    <a:pt x="100" y="78"/>
                  </a:moveTo>
                  <a:cubicBezTo>
                    <a:pt x="102" y="78"/>
                    <a:pt x="105" y="78"/>
                    <a:pt x="107" y="79"/>
                  </a:cubicBezTo>
                  <a:cubicBezTo>
                    <a:pt x="150" y="87"/>
                    <a:pt x="201" y="155"/>
                    <a:pt x="214" y="227"/>
                  </a:cubicBezTo>
                  <a:cubicBezTo>
                    <a:pt x="222" y="266"/>
                    <a:pt x="219" y="286"/>
                    <a:pt x="208" y="286"/>
                  </a:cubicBezTo>
                  <a:cubicBezTo>
                    <a:pt x="194" y="286"/>
                    <a:pt x="169" y="261"/>
                    <a:pt x="134" y="211"/>
                  </a:cubicBezTo>
                  <a:cubicBezTo>
                    <a:pt x="80" y="137"/>
                    <a:pt x="66" y="78"/>
                    <a:pt x="100" y="78"/>
                  </a:cubicBezTo>
                  <a:close/>
                  <a:moveTo>
                    <a:pt x="239" y="455"/>
                  </a:moveTo>
                  <a:cubicBezTo>
                    <a:pt x="239" y="455"/>
                    <a:pt x="240" y="456"/>
                    <a:pt x="241" y="456"/>
                  </a:cubicBezTo>
                  <a:cubicBezTo>
                    <a:pt x="272" y="462"/>
                    <a:pt x="361" y="619"/>
                    <a:pt x="435" y="797"/>
                  </a:cubicBezTo>
                  <a:cubicBezTo>
                    <a:pt x="507" y="973"/>
                    <a:pt x="540" y="1115"/>
                    <a:pt x="512" y="1115"/>
                  </a:cubicBezTo>
                  <a:cubicBezTo>
                    <a:pt x="511" y="1115"/>
                    <a:pt x="510" y="1115"/>
                    <a:pt x="510" y="1115"/>
                  </a:cubicBezTo>
                  <a:cubicBezTo>
                    <a:pt x="477" y="1108"/>
                    <a:pt x="388" y="953"/>
                    <a:pt x="316" y="773"/>
                  </a:cubicBezTo>
                  <a:cubicBezTo>
                    <a:pt x="242" y="596"/>
                    <a:pt x="209" y="455"/>
                    <a:pt x="239" y="455"/>
                  </a:cubicBezTo>
                  <a:close/>
                  <a:moveTo>
                    <a:pt x="91" y="0"/>
                  </a:moveTo>
                  <a:cubicBezTo>
                    <a:pt x="35" y="0"/>
                    <a:pt x="0" y="33"/>
                    <a:pt x="0" y="88"/>
                  </a:cubicBezTo>
                  <a:cubicBezTo>
                    <a:pt x="1" y="239"/>
                    <a:pt x="399" y="1361"/>
                    <a:pt x="502" y="1501"/>
                  </a:cubicBezTo>
                  <a:cubicBezTo>
                    <a:pt x="515" y="1519"/>
                    <a:pt x="525" y="1528"/>
                    <a:pt x="532" y="1528"/>
                  </a:cubicBezTo>
                  <a:cubicBezTo>
                    <a:pt x="551" y="1528"/>
                    <a:pt x="548" y="1472"/>
                    <a:pt x="522" y="1374"/>
                  </a:cubicBezTo>
                  <a:cubicBezTo>
                    <a:pt x="489" y="1251"/>
                    <a:pt x="473" y="1189"/>
                    <a:pt x="487" y="1189"/>
                  </a:cubicBezTo>
                  <a:cubicBezTo>
                    <a:pt x="501" y="1189"/>
                    <a:pt x="544" y="1248"/>
                    <a:pt x="629" y="1364"/>
                  </a:cubicBezTo>
                  <a:cubicBezTo>
                    <a:pt x="655" y="1400"/>
                    <a:pt x="674" y="1418"/>
                    <a:pt x="685" y="1418"/>
                  </a:cubicBezTo>
                  <a:cubicBezTo>
                    <a:pt x="720" y="1418"/>
                    <a:pt x="669" y="1219"/>
                    <a:pt x="531" y="815"/>
                  </a:cubicBezTo>
                  <a:cubicBezTo>
                    <a:pt x="353" y="301"/>
                    <a:pt x="217" y="25"/>
                    <a:pt x="130" y="5"/>
                  </a:cubicBezTo>
                  <a:cubicBezTo>
                    <a:pt x="116" y="2"/>
                    <a:pt x="103"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3429900" y="2695950"/>
              <a:ext cx="39275" cy="50825"/>
            </a:xfrm>
            <a:custGeom>
              <a:avLst/>
              <a:gdLst/>
              <a:ahLst/>
              <a:cxnLst/>
              <a:rect l="l" t="t" r="r" b="b"/>
              <a:pathLst>
                <a:path w="1571" h="2033" extrusionOk="0">
                  <a:moveTo>
                    <a:pt x="1530" y="1"/>
                  </a:moveTo>
                  <a:cubicBezTo>
                    <a:pt x="1526" y="1"/>
                    <a:pt x="1521" y="3"/>
                    <a:pt x="1514" y="7"/>
                  </a:cubicBezTo>
                  <a:cubicBezTo>
                    <a:pt x="1425" y="65"/>
                    <a:pt x="1111" y="446"/>
                    <a:pt x="806" y="863"/>
                  </a:cubicBezTo>
                  <a:cubicBezTo>
                    <a:pt x="502" y="1280"/>
                    <a:pt x="195" y="1704"/>
                    <a:pt x="113" y="1815"/>
                  </a:cubicBezTo>
                  <a:cubicBezTo>
                    <a:pt x="34" y="1923"/>
                    <a:pt x="1" y="2024"/>
                    <a:pt x="41" y="2032"/>
                  </a:cubicBezTo>
                  <a:cubicBezTo>
                    <a:pt x="42" y="2032"/>
                    <a:pt x="44" y="2032"/>
                    <a:pt x="46" y="2032"/>
                  </a:cubicBezTo>
                  <a:cubicBezTo>
                    <a:pt x="87" y="2032"/>
                    <a:pt x="171" y="1941"/>
                    <a:pt x="236" y="1822"/>
                  </a:cubicBezTo>
                  <a:cubicBezTo>
                    <a:pt x="304" y="1696"/>
                    <a:pt x="655" y="1216"/>
                    <a:pt x="1018" y="749"/>
                  </a:cubicBezTo>
                  <a:cubicBezTo>
                    <a:pt x="1356" y="317"/>
                    <a:pt x="1571" y="1"/>
                    <a:pt x="1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3439500" y="2706850"/>
              <a:ext cx="39600" cy="53975"/>
            </a:xfrm>
            <a:custGeom>
              <a:avLst/>
              <a:gdLst/>
              <a:ahLst/>
              <a:cxnLst/>
              <a:rect l="l" t="t" r="r" b="b"/>
              <a:pathLst>
                <a:path w="1584" h="2159" extrusionOk="0">
                  <a:moveTo>
                    <a:pt x="1540" y="1"/>
                  </a:moveTo>
                  <a:cubicBezTo>
                    <a:pt x="1530" y="1"/>
                    <a:pt x="1508" y="14"/>
                    <a:pt x="1479" y="31"/>
                  </a:cubicBezTo>
                  <a:cubicBezTo>
                    <a:pt x="1414" y="75"/>
                    <a:pt x="1049" y="565"/>
                    <a:pt x="668" y="1128"/>
                  </a:cubicBezTo>
                  <a:cubicBezTo>
                    <a:pt x="287" y="1693"/>
                    <a:pt x="1" y="2152"/>
                    <a:pt x="31" y="2159"/>
                  </a:cubicBezTo>
                  <a:cubicBezTo>
                    <a:pt x="31" y="2159"/>
                    <a:pt x="32" y="2159"/>
                    <a:pt x="32" y="2159"/>
                  </a:cubicBezTo>
                  <a:cubicBezTo>
                    <a:pt x="64" y="2159"/>
                    <a:pt x="376" y="1747"/>
                    <a:pt x="725" y="1243"/>
                  </a:cubicBezTo>
                  <a:cubicBezTo>
                    <a:pt x="1432" y="220"/>
                    <a:pt x="1583" y="1"/>
                    <a:pt x="1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3457150" y="2719500"/>
              <a:ext cx="23350" cy="47025"/>
            </a:xfrm>
            <a:custGeom>
              <a:avLst/>
              <a:gdLst/>
              <a:ahLst/>
              <a:cxnLst/>
              <a:rect l="l" t="t" r="r" b="b"/>
              <a:pathLst>
                <a:path w="934" h="1881" extrusionOk="0">
                  <a:moveTo>
                    <a:pt x="903" y="0"/>
                  </a:moveTo>
                  <a:cubicBezTo>
                    <a:pt x="902" y="0"/>
                    <a:pt x="901" y="0"/>
                    <a:pt x="899" y="1"/>
                  </a:cubicBezTo>
                  <a:cubicBezTo>
                    <a:pt x="858" y="31"/>
                    <a:pt x="630" y="465"/>
                    <a:pt x="398" y="960"/>
                  </a:cubicBezTo>
                  <a:cubicBezTo>
                    <a:pt x="166" y="1455"/>
                    <a:pt x="1" y="1873"/>
                    <a:pt x="33" y="1880"/>
                  </a:cubicBezTo>
                  <a:cubicBezTo>
                    <a:pt x="33" y="1880"/>
                    <a:pt x="33" y="1880"/>
                    <a:pt x="34" y="1880"/>
                  </a:cubicBezTo>
                  <a:cubicBezTo>
                    <a:pt x="71" y="1880"/>
                    <a:pt x="293" y="1451"/>
                    <a:pt x="535" y="923"/>
                  </a:cubicBezTo>
                  <a:cubicBezTo>
                    <a:pt x="770" y="408"/>
                    <a:pt x="933"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3480175" y="2741700"/>
              <a:ext cx="6050" cy="26625"/>
            </a:xfrm>
            <a:custGeom>
              <a:avLst/>
              <a:gdLst/>
              <a:ahLst/>
              <a:cxnLst/>
              <a:rect l="l" t="t" r="r" b="b"/>
              <a:pathLst>
                <a:path w="242" h="1065" extrusionOk="0">
                  <a:moveTo>
                    <a:pt x="226" y="1"/>
                  </a:moveTo>
                  <a:cubicBezTo>
                    <a:pt x="210" y="1"/>
                    <a:pt x="162" y="177"/>
                    <a:pt x="88" y="528"/>
                  </a:cubicBezTo>
                  <a:cubicBezTo>
                    <a:pt x="25" y="817"/>
                    <a:pt x="1" y="1059"/>
                    <a:pt x="32" y="1064"/>
                  </a:cubicBezTo>
                  <a:cubicBezTo>
                    <a:pt x="32" y="1064"/>
                    <a:pt x="32" y="1064"/>
                    <a:pt x="33" y="1064"/>
                  </a:cubicBezTo>
                  <a:cubicBezTo>
                    <a:pt x="64" y="1064"/>
                    <a:pt x="128" y="819"/>
                    <a:pt x="172" y="517"/>
                  </a:cubicBezTo>
                  <a:cubicBezTo>
                    <a:pt x="225" y="173"/>
                    <a:pt x="241"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3489000" y="2756850"/>
              <a:ext cx="3250" cy="14475"/>
            </a:xfrm>
            <a:custGeom>
              <a:avLst/>
              <a:gdLst/>
              <a:ahLst/>
              <a:cxnLst/>
              <a:rect l="l" t="t" r="r" b="b"/>
              <a:pathLst>
                <a:path w="130" h="579" extrusionOk="0">
                  <a:moveTo>
                    <a:pt x="36" y="1"/>
                  </a:moveTo>
                  <a:cubicBezTo>
                    <a:pt x="9" y="1"/>
                    <a:pt x="0" y="119"/>
                    <a:pt x="20" y="263"/>
                  </a:cubicBezTo>
                  <a:cubicBezTo>
                    <a:pt x="50" y="470"/>
                    <a:pt x="83" y="579"/>
                    <a:pt x="104" y="579"/>
                  </a:cubicBezTo>
                  <a:cubicBezTo>
                    <a:pt x="122" y="579"/>
                    <a:pt x="130" y="497"/>
                    <a:pt x="117" y="326"/>
                  </a:cubicBezTo>
                  <a:cubicBezTo>
                    <a:pt x="107" y="152"/>
                    <a:pt x="72" y="5"/>
                    <a:pt x="38" y="1"/>
                  </a:cubicBezTo>
                  <a:cubicBezTo>
                    <a:pt x="38" y="1"/>
                    <a:pt x="37"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3421425" y="2794175"/>
              <a:ext cx="13750" cy="47825"/>
            </a:xfrm>
            <a:custGeom>
              <a:avLst/>
              <a:gdLst/>
              <a:ahLst/>
              <a:cxnLst/>
              <a:rect l="l" t="t" r="r" b="b"/>
              <a:pathLst>
                <a:path w="550" h="1913" extrusionOk="0">
                  <a:moveTo>
                    <a:pt x="517" y="0"/>
                  </a:moveTo>
                  <a:cubicBezTo>
                    <a:pt x="464" y="0"/>
                    <a:pt x="387" y="259"/>
                    <a:pt x="215" y="993"/>
                  </a:cubicBezTo>
                  <a:lnTo>
                    <a:pt x="0" y="1913"/>
                  </a:lnTo>
                  <a:lnTo>
                    <a:pt x="1" y="1913"/>
                  </a:lnTo>
                  <a:lnTo>
                    <a:pt x="276" y="990"/>
                  </a:lnTo>
                  <a:cubicBezTo>
                    <a:pt x="433" y="464"/>
                    <a:pt x="550" y="34"/>
                    <a:pt x="542" y="19"/>
                  </a:cubicBezTo>
                  <a:cubicBezTo>
                    <a:pt x="534" y="7"/>
                    <a:pt x="526"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3421275" y="2842000"/>
              <a:ext cx="200" cy="675"/>
            </a:xfrm>
            <a:custGeom>
              <a:avLst/>
              <a:gdLst/>
              <a:ahLst/>
              <a:cxnLst/>
              <a:rect l="l" t="t" r="r" b="b"/>
              <a:pathLst>
                <a:path w="8" h="27" extrusionOk="0">
                  <a:moveTo>
                    <a:pt x="6" y="1"/>
                  </a:moveTo>
                  <a:lnTo>
                    <a:pt x="1" y="26"/>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3490325" y="2789275"/>
              <a:ext cx="24625" cy="44075"/>
            </a:xfrm>
            <a:custGeom>
              <a:avLst/>
              <a:gdLst/>
              <a:ahLst/>
              <a:cxnLst/>
              <a:rect l="l" t="t" r="r" b="b"/>
              <a:pathLst>
                <a:path w="985" h="1763" extrusionOk="0">
                  <a:moveTo>
                    <a:pt x="943" y="1"/>
                  </a:moveTo>
                  <a:cubicBezTo>
                    <a:pt x="916" y="1"/>
                    <a:pt x="867" y="84"/>
                    <a:pt x="687" y="392"/>
                  </a:cubicBezTo>
                  <a:cubicBezTo>
                    <a:pt x="360" y="952"/>
                    <a:pt x="0" y="1747"/>
                    <a:pt x="67" y="1762"/>
                  </a:cubicBezTo>
                  <a:cubicBezTo>
                    <a:pt x="67" y="1762"/>
                    <a:pt x="68" y="1762"/>
                    <a:pt x="69" y="1762"/>
                  </a:cubicBezTo>
                  <a:cubicBezTo>
                    <a:pt x="100" y="1762"/>
                    <a:pt x="201" y="1583"/>
                    <a:pt x="297" y="1360"/>
                  </a:cubicBezTo>
                  <a:cubicBezTo>
                    <a:pt x="392" y="1134"/>
                    <a:pt x="591" y="747"/>
                    <a:pt x="734" y="507"/>
                  </a:cubicBezTo>
                  <a:cubicBezTo>
                    <a:pt x="879" y="266"/>
                    <a:pt x="984" y="49"/>
                    <a:pt x="970" y="28"/>
                  </a:cubicBezTo>
                  <a:cubicBezTo>
                    <a:pt x="960" y="12"/>
                    <a:pt x="953" y="1"/>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5"/>
          <p:cNvSpPr/>
          <p:nvPr/>
        </p:nvSpPr>
        <p:spPr>
          <a:xfrm>
            <a:off x="7996313" y="4555088"/>
            <a:ext cx="587375" cy="582350"/>
          </a:xfrm>
          <a:custGeom>
            <a:avLst/>
            <a:gdLst/>
            <a:ahLst/>
            <a:cxnLst/>
            <a:rect l="l" t="t" r="r" b="b"/>
            <a:pathLst>
              <a:path w="23495" h="23294" extrusionOk="0">
                <a:moveTo>
                  <a:pt x="13659" y="2008"/>
                </a:moveTo>
                <a:cubicBezTo>
                  <a:pt x="13778" y="2008"/>
                  <a:pt x="13904" y="2051"/>
                  <a:pt x="13988" y="2137"/>
                </a:cubicBezTo>
                <a:cubicBezTo>
                  <a:pt x="14155" y="2304"/>
                  <a:pt x="14154" y="2490"/>
                  <a:pt x="13983" y="2680"/>
                </a:cubicBezTo>
                <a:cubicBezTo>
                  <a:pt x="13886" y="2786"/>
                  <a:pt x="13772" y="2835"/>
                  <a:pt x="13665" y="2835"/>
                </a:cubicBezTo>
                <a:cubicBezTo>
                  <a:pt x="13470" y="2835"/>
                  <a:pt x="13298" y="2676"/>
                  <a:pt x="13298" y="2416"/>
                </a:cubicBezTo>
                <a:cubicBezTo>
                  <a:pt x="13298" y="2300"/>
                  <a:pt x="13343" y="2157"/>
                  <a:pt x="13397" y="2103"/>
                </a:cubicBezTo>
                <a:cubicBezTo>
                  <a:pt x="13461" y="2039"/>
                  <a:pt x="13558" y="2008"/>
                  <a:pt x="13659" y="2008"/>
                </a:cubicBezTo>
                <a:close/>
                <a:moveTo>
                  <a:pt x="6473" y="4964"/>
                </a:moveTo>
                <a:cubicBezTo>
                  <a:pt x="6554" y="4964"/>
                  <a:pt x="6691" y="5025"/>
                  <a:pt x="6758" y="5095"/>
                </a:cubicBezTo>
                <a:cubicBezTo>
                  <a:pt x="6901" y="5242"/>
                  <a:pt x="6913" y="5408"/>
                  <a:pt x="6795" y="5630"/>
                </a:cubicBezTo>
                <a:cubicBezTo>
                  <a:pt x="6741" y="5732"/>
                  <a:pt x="6595" y="5788"/>
                  <a:pt x="6449" y="5788"/>
                </a:cubicBezTo>
                <a:cubicBezTo>
                  <a:pt x="6339" y="5788"/>
                  <a:pt x="6229" y="5756"/>
                  <a:pt x="6160" y="5687"/>
                </a:cubicBezTo>
                <a:cubicBezTo>
                  <a:pt x="5930" y="5459"/>
                  <a:pt x="6144" y="4964"/>
                  <a:pt x="6473" y="4964"/>
                </a:cubicBezTo>
                <a:close/>
                <a:moveTo>
                  <a:pt x="19986" y="6371"/>
                </a:moveTo>
                <a:cubicBezTo>
                  <a:pt x="20103" y="6371"/>
                  <a:pt x="20226" y="6418"/>
                  <a:pt x="20324" y="6526"/>
                </a:cubicBezTo>
                <a:cubicBezTo>
                  <a:pt x="20520" y="6745"/>
                  <a:pt x="20433" y="7085"/>
                  <a:pt x="20160" y="7153"/>
                </a:cubicBezTo>
                <a:cubicBezTo>
                  <a:pt x="20098" y="7169"/>
                  <a:pt x="20041" y="7177"/>
                  <a:pt x="19989" y="7177"/>
                </a:cubicBezTo>
                <a:cubicBezTo>
                  <a:pt x="19817" y="7177"/>
                  <a:pt x="19700" y="7088"/>
                  <a:pt x="19612" y="6897"/>
                </a:cubicBezTo>
                <a:cubicBezTo>
                  <a:pt x="19482" y="6606"/>
                  <a:pt x="19721" y="6371"/>
                  <a:pt x="19986" y="6371"/>
                </a:cubicBezTo>
                <a:close/>
                <a:moveTo>
                  <a:pt x="13867" y="7020"/>
                </a:moveTo>
                <a:cubicBezTo>
                  <a:pt x="13949" y="7020"/>
                  <a:pt x="14081" y="7095"/>
                  <a:pt x="14160" y="7185"/>
                </a:cubicBezTo>
                <a:cubicBezTo>
                  <a:pt x="14388" y="7439"/>
                  <a:pt x="14242" y="7793"/>
                  <a:pt x="13898" y="7827"/>
                </a:cubicBezTo>
                <a:cubicBezTo>
                  <a:pt x="13881" y="7828"/>
                  <a:pt x="13864" y="7829"/>
                  <a:pt x="13847" y="7829"/>
                </a:cubicBezTo>
                <a:cubicBezTo>
                  <a:pt x="13602" y="7829"/>
                  <a:pt x="13379" y="7661"/>
                  <a:pt x="13379" y="7466"/>
                </a:cubicBezTo>
                <a:cubicBezTo>
                  <a:pt x="13379" y="7300"/>
                  <a:pt x="13684" y="7020"/>
                  <a:pt x="13865" y="7020"/>
                </a:cubicBezTo>
                <a:cubicBezTo>
                  <a:pt x="13866" y="7020"/>
                  <a:pt x="13866" y="7020"/>
                  <a:pt x="13867" y="7020"/>
                </a:cubicBezTo>
                <a:close/>
                <a:moveTo>
                  <a:pt x="17792" y="9288"/>
                </a:moveTo>
                <a:cubicBezTo>
                  <a:pt x="17946" y="9288"/>
                  <a:pt x="18081" y="9361"/>
                  <a:pt x="18152" y="9493"/>
                </a:cubicBezTo>
                <a:cubicBezTo>
                  <a:pt x="18304" y="9775"/>
                  <a:pt x="18068" y="10117"/>
                  <a:pt x="17774" y="10117"/>
                </a:cubicBezTo>
                <a:cubicBezTo>
                  <a:pt x="17735" y="10117"/>
                  <a:pt x="17696" y="10111"/>
                  <a:pt x="17656" y="10099"/>
                </a:cubicBezTo>
                <a:cubicBezTo>
                  <a:pt x="17292" y="9986"/>
                  <a:pt x="17255" y="9453"/>
                  <a:pt x="17597" y="9324"/>
                </a:cubicBezTo>
                <a:cubicBezTo>
                  <a:pt x="17663" y="9300"/>
                  <a:pt x="17729" y="9288"/>
                  <a:pt x="17792" y="9288"/>
                </a:cubicBezTo>
                <a:close/>
                <a:moveTo>
                  <a:pt x="6858" y="9565"/>
                </a:moveTo>
                <a:cubicBezTo>
                  <a:pt x="7005" y="9565"/>
                  <a:pt x="7156" y="9627"/>
                  <a:pt x="7216" y="9740"/>
                </a:cubicBezTo>
                <a:cubicBezTo>
                  <a:pt x="7383" y="10053"/>
                  <a:pt x="7142" y="10398"/>
                  <a:pt x="6853" y="10398"/>
                </a:cubicBezTo>
                <a:cubicBezTo>
                  <a:pt x="6785" y="10398"/>
                  <a:pt x="6714" y="10378"/>
                  <a:pt x="6645" y="10335"/>
                </a:cubicBezTo>
                <a:cubicBezTo>
                  <a:pt x="6481" y="10232"/>
                  <a:pt x="6431" y="9841"/>
                  <a:pt x="6561" y="9684"/>
                </a:cubicBezTo>
                <a:cubicBezTo>
                  <a:pt x="6628" y="9603"/>
                  <a:pt x="6742" y="9565"/>
                  <a:pt x="6858" y="9565"/>
                </a:cubicBezTo>
                <a:close/>
                <a:moveTo>
                  <a:pt x="9374" y="441"/>
                </a:moveTo>
                <a:cubicBezTo>
                  <a:pt x="9452" y="441"/>
                  <a:pt x="9929" y="649"/>
                  <a:pt x="10439" y="901"/>
                </a:cubicBezTo>
                <a:cubicBezTo>
                  <a:pt x="10950" y="1155"/>
                  <a:pt x="11609" y="1508"/>
                  <a:pt x="11910" y="1688"/>
                </a:cubicBezTo>
                <a:lnTo>
                  <a:pt x="12457" y="2011"/>
                </a:lnTo>
                <a:lnTo>
                  <a:pt x="12335" y="2307"/>
                </a:lnTo>
                <a:cubicBezTo>
                  <a:pt x="12034" y="3033"/>
                  <a:pt x="12645" y="4058"/>
                  <a:pt x="13378" y="4058"/>
                </a:cubicBezTo>
                <a:cubicBezTo>
                  <a:pt x="13536" y="4058"/>
                  <a:pt x="13543" y="4099"/>
                  <a:pt x="13543" y="5323"/>
                </a:cubicBezTo>
                <a:lnTo>
                  <a:pt x="13543" y="6590"/>
                </a:lnTo>
                <a:lnTo>
                  <a:pt x="13287" y="6646"/>
                </a:lnTo>
                <a:cubicBezTo>
                  <a:pt x="12913" y="6730"/>
                  <a:pt x="12489" y="7141"/>
                  <a:pt x="12389" y="7519"/>
                </a:cubicBezTo>
                <a:cubicBezTo>
                  <a:pt x="12275" y="7938"/>
                  <a:pt x="12409" y="8449"/>
                  <a:pt x="12712" y="8752"/>
                </a:cubicBezTo>
                <a:lnTo>
                  <a:pt x="12943" y="8983"/>
                </a:lnTo>
                <a:lnTo>
                  <a:pt x="12208" y="10405"/>
                </a:lnTo>
                <a:cubicBezTo>
                  <a:pt x="11803" y="11186"/>
                  <a:pt x="11392" y="11981"/>
                  <a:pt x="11295" y="12169"/>
                </a:cubicBezTo>
                <a:lnTo>
                  <a:pt x="11118" y="12510"/>
                </a:lnTo>
                <a:lnTo>
                  <a:pt x="10171" y="11693"/>
                </a:lnTo>
                <a:cubicBezTo>
                  <a:pt x="9654" y="11245"/>
                  <a:pt x="8882" y="10611"/>
                  <a:pt x="8465" y="10290"/>
                </a:cubicBezTo>
                <a:cubicBezTo>
                  <a:pt x="8045" y="9968"/>
                  <a:pt x="7704" y="9671"/>
                  <a:pt x="7704" y="9624"/>
                </a:cubicBezTo>
                <a:cubicBezTo>
                  <a:pt x="7704" y="9579"/>
                  <a:pt x="7572" y="9419"/>
                  <a:pt x="7417" y="9274"/>
                </a:cubicBezTo>
                <a:cubicBezTo>
                  <a:pt x="7129" y="9009"/>
                  <a:pt x="7129" y="9004"/>
                  <a:pt x="7010" y="7868"/>
                </a:cubicBezTo>
                <a:lnTo>
                  <a:pt x="6893" y="6730"/>
                </a:lnTo>
                <a:lnTo>
                  <a:pt x="7124" y="6483"/>
                </a:lnTo>
                <a:cubicBezTo>
                  <a:pt x="7445" y="6142"/>
                  <a:pt x="7542" y="5933"/>
                  <a:pt x="7542" y="5579"/>
                </a:cubicBezTo>
                <a:cubicBezTo>
                  <a:pt x="7541" y="5245"/>
                  <a:pt x="7394" y="4913"/>
                  <a:pt x="7139" y="4684"/>
                </a:cubicBezTo>
                <a:lnTo>
                  <a:pt x="6966" y="4529"/>
                </a:lnTo>
                <a:lnTo>
                  <a:pt x="7263" y="3985"/>
                </a:lnTo>
                <a:cubicBezTo>
                  <a:pt x="8779" y="1214"/>
                  <a:pt x="9241" y="441"/>
                  <a:pt x="9374" y="441"/>
                </a:cubicBezTo>
                <a:close/>
                <a:moveTo>
                  <a:pt x="2825" y="14834"/>
                </a:moveTo>
                <a:cubicBezTo>
                  <a:pt x="2873" y="14834"/>
                  <a:pt x="2989" y="14890"/>
                  <a:pt x="3084" y="14957"/>
                </a:cubicBezTo>
                <a:cubicBezTo>
                  <a:pt x="3336" y="15131"/>
                  <a:pt x="3324" y="15445"/>
                  <a:pt x="3061" y="15617"/>
                </a:cubicBezTo>
                <a:cubicBezTo>
                  <a:pt x="2967" y="15679"/>
                  <a:pt x="2912" y="15710"/>
                  <a:pt x="2856" y="15710"/>
                </a:cubicBezTo>
                <a:cubicBezTo>
                  <a:pt x="2800" y="15710"/>
                  <a:pt x="2745" y="15679"/>
                  <a:pt x="2650" y="15617"/>
                </a:cubicBezTo>
                <a:cubicBezTo>
                  <a:pt x="2301" y="15389"/>
                  <a:pt x="2420" y="14844"/>
                  <a:pt x="2822" y="14834"/>
                </a:cubicBezTo>
                <a:cubicBezTo>
                  <a:pt x="2823" y="14834"/>
                  <a:pt x="2824" y="14834"/>
                  <a:pt x="2825" y="14834"/>
                </a:cubicBezTo>
                <a:close/>
                <a:moveTo>
                  <a:pt x="19481" y="15076"/>
                </a:moveTo>
                <a:cubicBezTo>
                  <a:pt x="19652" y="15076"/>
                  <a:pt x="19731" y="15129"/>
                  <a:pt x="19795" y="15290"/>
                </a:cubicBezTo>
                <a:cubicBezTo>
                  <a:pt x="19904" y="15569"/>
                  <a:pt x="19711" y="15898"/>
                  <a:pt x="19441" y="15898"/>
                </a:cubicBezTo>
                <a:cubicBezTo>
                  <a:pt x="19191" y="15898"/>
                  <a:pt x="19053" y="15751"/>
                  <a:pt x="19053" y="15488"/>
                </a:cubicBezTo>
                <a:cubicBezTo>
                  <a:pt x="19053" y="15211"/>
                  <a:pt x="19194" y="15076"/>
                  <a:pt x="19481" y="15076"/>
                </a:cubicBezTo>
                <a:close/>
                <a:moveTo>
                  <a:pt x="13016" y="17634"/>
                </a:moveTo>
                <a:cubicBezTo>
                  <a:pt x="13086" y="17634"/>
                  <a:pt x="13151" y="17667"/>
                  <a:pt x="13231" y="17732"/>
                </a:cubicBezTo>
                <a:cubicBezTo>
                  <a:pt x="13461" y="17919"/>
                  <a:pt x="13473" y="18117"/>
                  <a:pt x="13264" y="18324"/>
                </a:cubicBezTo>
                <a:cubicBezTo>
                  <a:pt x="13163" y="18425"/>
                  <a:pt x="13070" y="18475"/>
                  <a:pt x="12972" y="18475"/>
                </a:cubicBezTo>
                <a:cubicBezTo>
                  <a:pt x="12879" y="18475"/>
                  <a:pt x="12781" y="18430"/>
                  <a:pt x="12664" y="18340"/>
                </a:cubicBezTo>
                <a:cubicBezTo>
                  <a:pt x="12501" y="18213"/>
                  <a:pt x="12541" y="17895"/>
                  <a:pt x="12738" y="17756"/>
                </a:cubicBezTo>
                <a:cubicBezTo>
                  <a:pt x="12854" y="17674"/>
                  <a:pt x="12938" y="17634"/>
                  <a:pt x="13016" y="17634"/>
                </a:cubicBezTo>
                <a:close/>
                <a:moveTo>
                  <a:pt x="14664" y="8581"/>
                </a:moveTo>
                <a:cubicBezTo>
                  <a:pt x="14685" y="8581"/>
                  <a:pt x="15088" y="8810"/>
                  <a:pt x="15566" y="9090"/>
                </a:cubicBezTo>
                <a:lnTo>
                  <a:pt x="16428" y="9600"/>
                </a:lnTo>
                <a:lnTo>
                  <a:pt x="16380" y="9895"/>
                </a:lnTo>
                <a:cubicBezTo>
                  <a:pt x="16274" y="10529"/>
                  <a:pt x="16729" y="11166"/>
                  <a:pt x="17358" y="11265"/>
                </a:cubicBezTo>
                <a:cubicBezTo>
                  <a:pt x="17613" y="11305"/>
                  <a:pt x="17659" y="11352"/>
                  <a:pt x="17771" y="11687"/>
                </a:cubicBezTo>
                <a:cubicBezTo>
                  <a:pt x="17950" y="12232"/>
                  <a:pt x="18476" y="14347"/>
                  <a:pt x="18476" y="14525"/>
                </a:cubicBezTo>
                <a:cubicBezTo>
                  <a:pt x="18476" y="14606"/>
                  <a:pt x="18398" y="14780"/>
                  <a:pt x="18300" y="14910"/>
                </a:cubicBezTo>
                <a:cubicBezTo>
                  <a:pt x="18032" y="15276"/>
                  <a:pt x="18004" y="15892"/>
                  <a:pt x="18239" y="16310"/>
                </a:cubicBezTo>
                <a:lnTo>
                  <a:pt x="18427" y="16647"/>
                </a:lnTo>
                <a:lnTo>
                  <a:pt x="17699" y="18110"/>
                </a:lnTo>
                <a:cubicBezTo>
                  <a:pt x="17299" y="18915"/>
                  <a:pt x="16924" y="19636"/>
                  <a:pt x="16868" y="19713"/>
                </a:cubicBezTo>
                <a:cubicBezTo>
                  <a:pt x="16836" y="19757"/>
                  <a:pt x="16805" y="19783"/>
                  <a:pt x="16746" y="19783"/>
                </a:cubicBezTo>
                <a:cubicBezTo>
                  <a:pt x="16633" y="19783"/>
                  <a:pt x="16417" y="19687"/>
                  <a:pt x="15893" y="19436"/>
                </a:cubicBezTo>
                <a:cubicBezTo>
                  <a:pt x="15416" y="19209"/>
                  <a:pt x="14828" y="18934"/>
                  <a:pt x="14590" y="18828"/>
                </a:cubicBezTo>
                <a:cubicBezTo>
                  <a:pt x="14187" y="18648"/>
                  <a:pt x="14150" y="18610"/>
                  <a:pt x="14053" y="18240"/>
                </a:cubicBezTo>
                <a:cubicBezTo>
                  <a:pt x="13918" y="17730"/>
                  <a:pt x="13512" y="17320"/>
                  <a:pt x="13073" y="17247"/>
                </a:cubicBezTo>
                <a:lnTo>
                  <a:pt x="12752" y="17195"/>
                </a:lnTo>
                <a:lnTo>
                  <a:pt x="12362" y="15992"/>
                </a:lnTo>
                <a:cubicBezTo>
                  <a:pt x="12147" y="15327"/>
                  <a:pt x="11823" y="14421"/>
                  <a:pt x="11642" y="13966"/>
                </a:cubicBezTo>
                <a:cubicBezTo>
                  <a:pt x="11408" y="13383"/>
                  <a:pt x="11328" y="13071"/>
                  <a:pt x="11364" y="12897"/>
                </a:cubicBezTo>
                <a:cubicBezTo>
                  <a:pt x="11391" y="12762"/>
                  <a:pt x="11835" y="11853"/>
                  <a:pt x="12347" y="10884"/>
                </a:cubicBezTo>
                <a:lnTo>
                  <a:pt x="13279" y="9116"/>
                </a:lnTo>
                <a:lnTo>
                  <a:pt x="13682" y="9072"/>
                </a:lnTo>
                <a:cubicBezTo>
                  <a:pt x="14102" y="9026"/>
                  <a:pt x="14354" y="8918"/>
                  <a:pt x="14521" y="8712"/>
                </a:cubicBezTo>
                <a:cubicBezTo>
                  <a:pt x="14582" y="8638"/>
                  <a:pt x="14643" y="8581"/>
                  <a:pt x="14664" y="8581"/>
                </a:cubicBezTo>
                <a:close/>
                <a:moveTo>
                  <a:pt x="4207" y="19687"/>
                </a:moveTo>
                <a:cubicBezTo>
                  <a:pt x="4312" y="19687"/>
                  <a:pt x="4419" y="19730"/>
                  <a:pt x="4516" y="19818"/>
                </a:cubicBezTo>
                <a:cubicBezTo>
                  <a:pt x="4709" y="19991"/>
                  <a:pt x="4706" y="20196"/>
                  <a:pt x="4508" y="20375"/>
                </a:cubicBezTo>
                <a:cubicBezTo>
                  <a:pt x="4423" y="20453"/>
                  <a:pt x="4326" y="20490"/>
                  <a:pt x="4230" y="20490"/>
                </a:cubicBezTo>
                <a:cubicBezTo>
                  <a:pt x="4085" y="20490"/>
                  <a:pt x="3943" y="20403"/>
                  <a:pt x="3852" y="20239"/>
                </a:cubicBezTo>
                <a:cubicBezTo>
                  <a:pt x="3738" y="20034"/>
                  <a:pt x="3739" y="20005"/>
                  <a:pt x="3884" y="19844"/>
                </a:cubicBezTo>
                <a:cubicBezTo>
                  <a:pt x="3978" y="19739"/>
                  <a:pt x="4091" y="19687"/>
                  <a:pt x="4207" y="19687"/>
                </a:cubicBezTo>
                <a:close/>
                <a:moveTo>
                  <a:pt x="7819" y="10484"/>
                </a:moveTo>
                <a:cubicBezTo>
                  <a:pt x="7866" y="10484"/>
                  <a:pt x="8243" y="10761"/>
                  <a:pt x="8674" y="11110"/>
                </a:cubicBezTo>
                <a:cubicBezTo>
                  <a:pt x="9110" y="11464"/>
                  <a:pt x="9741" y="12011"/>
                  <a:pt x="10093" y="12339"/>
                </a:cubicBezTo>
                <a:cubicBezTo>
                  <a:pt x="10690" y="12895"/>
                  <a:pt x="10746" y="12980"/>
                  <a:pt x="11061" y="13777"/>
                </a:cubicBezTo>
                <a:cubicBezTo>
                  <a:pt x="11383" y="14592"/>
                  <a:pt x="12231" y="17099"/>
                  <a:pt x="12231" y="17239"/>
                </a:cubicBezTo>
                <a:cubicBezTo>
                  <a:pt x="12228" y="17276"/>
                  <a:pt x="12104" y="17423"/>
                  <a:pt x="11949" y="17571"/>
                </a:cubicBezTo>
                <a:cubicBezTo>
                  <a:pt x="11596" y="17908"/>
                  <a:pt x="11461" y="18365"/>
                  <a:pt x="11581" y="18819"/>
                </a:cubicBezTo>
                <a:cubicBezTo>
                  <a:pt x="11629" y="18999"/>
                  <a:pt x="11699" y="19185"/>
                  <a:pt x="11735" y="19229"/>
                </a:cubicBezTo>
                <a:cubicBezTo>
                  <a:pt x="11772" y="19276"/>
                  <a:pt x="11489" y="19683"/>
                  <a:pt x="11073" y="20176"/>
                </a:cubicBezTo>
                <a:cubicBezTo>
                  <a:pt x="10423" y="20948"/>
                  <a:pt x="10317" y="21040"/>
                  <a:pt x="10075" y="21044"/>
                </a:cubicBezTo>
                <a:cubicBezTo>
                  <a:pt x="9523" y="21053"/>
                  <a:pt x="9435" y="21081"/>
                  <a:pt x="9138" y="21345"/>
                </a:cubicBezTo>
                <a:lnTo>
                  <a:pt x="8841" y="21605"/>
                </a:lnTo>
                <a:lnTo>
                  <a:pt x="8212" y="21371"/>
                </a:lnTo>
                <a:cubicBezTo>
                  <a:pt x="7869" y="21242"/>
                  <a:pt x="7013" y="20968"/>
                  <a:pt x="6322" y="20763"/>
                </a:cubicBezTo>
                <a:cubicBezTo>
                  <a:pt x="5204" y="20431"/>
                  <a:pt x="5050" y="20365"/>
                  <a:pt x="4978" y="20175"/>
                </a:cubicBezTo>
                <a:cubicBezTo>
                  <a:pt x="4869" y="19887"/>
                  <a:pt x="4667" y="19676"/>
                  <a:pt x="4385" y="19555"/>
                </a:cubicBezTo>
                <a:cubicBezTo>
                  <a:pt x="4153" y="19457"/>
                  <a:pt x="4113" y="19363"/>
                  <a:pt x="3706" y="17999"/>
                </a:cubicBezTo>
                <a:lnTo>
                  <a:pt x="3275" y="16548"/>
                </a:lnTo>
                <a:lnTo>
                  <a:pt x="3477" y="16253"/>
                </a:lnTo>
                <a:cubicBezTo>
                  <a:pt x="3713" y="15906"/>
                  <a:pt x="3743" y="15414"/>
                  <a:pt x="3551" y="15044"/>
                </a:cubicBezTo>
                <a:lnTo>
                  <a:pt x="3424" y="14796"/>
                </a:lnTo>
                <a:lnTo>
                  <a:pt x="4710" y="12881"/>
                </a:lnTo>
                <a:cubicBezTo>
                  <a:pt x="5418" y="11828"/>
                  <a:pt x="6026" y="10948"/>
                  <a:pt x="6064" y="10924"/>
                </a:cubicBezTo>
                <a:cubicBezTo>
                  <a:pt x="6070" y="10919"/>
                  <a:pt x="6081" y="10917"/>
                  <a:pt x="6095" y="10917"/>
                </a:cubicBezTo>
                <a:cubicBezTo>
                  <a:pt x="6154" y="10917"/>
                  <a:pt x="6272" y="10955"/>
                  <a:pt x="6392" y="11015"/>
                </a:cubicBezTo>
                <a:cubicBezTo>
                  <a:pt x="6518" y="11077"/>
                  <a:pt x="6648" y="11108"/>
                  <a:pt x="6778" y="11108"/>
                </a:cubicBezTo>
                <a:cubicBezTo>
                  <a:pt x="7031" y="11108"/>
                  <a:pt x="7283" y="10991"/>
                  <a:pt x="7494" y="10769"/>
                </a:cubicBezTo>
                <a:cubicBezTo>
                  <a:pt x="7632" y="10622"/>
                  <a:pt x="7779" y="10490"/>
                  <a:pt x="7818" y="10484"/>
                </a:cubicBezTo>
                <a:cubicBezTo>
                  <a:pt x="7818" y="10484"/>
                  <a:pt x="7819" y="10484"/>
                  <a:pt x="7819" y="10484"/>
                </a:cubicBezTo>
                <a:close/>
                <a:moveTo>
                  <a:pt x="10050" y="21164"/>
                </a:moveTo>
                <a:cubicBezTo>
                  <a:pt x="10118" y="21164"/>
                  <a:pt x="10248" y="21238"/>
                  <a:pt x="10337" y="21327"/>
                </a:cubicBezTo>
                <a:cubicBezTo>
                  <a:pt x="10427" y="21417"/>
                  <a:pt x="10503" y="21555"/>
                  <a:pt x="10503" y="21632"/>
                </a:cubicBezTo>
                <a:cubicBezTo>
                  <a:pt x="10502" y="21818"/>
                  <a:pt x="10258" y="22067"/>
                  <a:pt x="10075" y="22067"/>
                </a:cubicBezTo>
                <a:cubicBezTo>
                  <a:pt x="9895" y="22067"/>
                  <a:pt x="9599" y="21786"/>
                  <a:pt x="9599" y="21615"/>
                </a:cubicBezTo>
                <a:cubicBezTo>
                  <a:pt x="9599" y="21547"/>
                  <a:pt x="9673" y="21418"/>
                  <a:pt x="9762" y="21327"/>
                </a:cubicBezTo>
                <a:cubicBezTo>
                  <a:pt x="9853" y="21238"/>
                  <a:pt x="9983" y="21164"/>
                  <a:pt x="10050" y="21164"/>
                </a:cubicBezTo>
                <a:close/>
                <a:moveTo>
                  <a:pt x="9357" y="1"/>
                </a:moveTo>
                <a:cubicBezTo>
                  <a:pt x="9282" y="1"/>
                  <a:pt x="9199" y="13"/>
                  <a:pt x="9135" y="37"/>
                </a:cubicBezTo>
                <a:cubicBezTo>
                  <a:pt x="8943" y="107"/>
                  <a:pt x="8658" y="574"/>
                  <a:pt x="7427" y="2827"/>
                </a:cubicBezTo>
                <a:cubicBezTo>
                  <a:pt x="6653" y="4242"/>
                  <a:pt x="6578" y="4350"/>
                  <a:pt x="6358" y="4365"/>
                </a:cubicBezTo>
                <a:cubicBezTo>
                  <a:pt x="5920" y="4395"/>
                  <a:pt x="5709" y="4476"/>
                  <a:pt x="5478" y="4696"/>
                </a:cubicBezTo>
                <a:lnTo>
                  <a:pt x="5256" y="4908"/>
                </a:lnTo>
                <a:lnTo>
                  <a:pt x="4428" y="4810"/>
                </a:lnTo>
                <a:cubicBezTo>
                  <a:pt x="4106" y="4772"/>
                  <a:pt x="3804" y="4749"/>
                  <a:pt x="3641" y="4749"/>
                </a:cubicBezTo>
                <a:cubicBezTo>
                  <a:pt x="3576" y="4749"/>
                  <a:pt x="3533" y="4753"/>
                  <a:pt x="3520" y="4761"/>
                </a:cubicBezTo>
                <a:cubicBezTo>
                  <a:pt x="3384" y="4845"/>
                  <a:pt x="3423" y="5114"/>
                  <a:pt x="3578" y="5155"/>
                </a:cubicBezTo>
                <a:cubicBezTo>
                  <a:pt x="3659" y="5178"/>
                  <a:pt x="3947" y="5221"/>
                  <a:pt x="4220" y="5249"/>
                </a:cubicBezTo>
                <a:cubicBezTo>
                  <a:pt x="5042" y="5340"/>
                  <a:pt x="5083" y="5358"/>
                  <a:pt x="5083" y="5655"/>
                </a:cubicBezTo>
                <a:cubicBezTo>
                  <a:pt x="5083" y="6177"/>
                  <a:pt x="5633" y="6750"/>
                  <a:pt x="6211" y="6827"/>
                </a:cubicBezTo>
                <a:lnTo>
                  <a:pt x="6540" y="6871"/>
                </a:lnTo>
                <a:lnTo>
                  <a:pt x="6588" y="7372"/>
                </a:lnTo>
                <a:cubicBezTo>
                  <a:pt x="6744" y="8994"/>
                  <a:pt x="6760" y="9074"/>
                  <a:pt x="6634" y="9074"/>
                </a:cubicBezTo>
                <a:cubicBezTo>
                  <a:pt x="6620" y="9074"/>
                  <a:pt x="6605" y="9073"/>
                  <a:pt x="6588" y="9073"/>
                </a:cubicBezTo>
                <a:cubicBezTo>
                  <a:pt x="6200" y="9073"/>
                  <a:pt x="5740" y="9657"/>
                  <a:pt x="5740" y="10149"/>
                </a:cubicBezTo>
                <a:cubicBezTo>
                  <a:pt x="5740" y="10363"/>
                  <a:pt x="5446" y="10857"/>
                  <a:pt x="4368" y="12460"/>
                </a:cubicBezTo>
                <a:lnTo>
                  <a:pt x="2995" y="14499"/>
                </a:lnTo>
                <a:lnTo>
                  <a:pt x="2608" y="14499"/>
                </a:lnTo>
                <a:cubicBezTo>
                  <a:pt x="2231" y="14499"/>
                  <a:pt x="1926" y="14647"/>
                  <a:pt x="1720" y="14927"/>
                </a:cubicBezTo>
                <a:cubicBezTo>
                  <a:pt x="1639" y="15040"/>
                  <a:pt x="1498" y="15076"/>
                  <a:pt x="1136" y="15076"/>
                </a:cubicBezTo>
                <a:cubicBezTo>
                  <a:pt x="454" y="15076"/>
                  <a:pt x="157" y="15151"/>
                  <a:pt x="96" y="15338"/>
                </a:cubicBezTo>
                <a:cubicBezTo>
                  <a:pt x="1" y="15632"/>
                  <a:pt x="199" y="15732"/>
                  <a:pt x="871" y="15732"/>
                </a:cubicBezTo>
                <a:lnTo>
                  <a:pt x="1497" y="15732"/>
                </a:lnTo>
                <a:lnTo>
                  <a:pt x="1633" y="16053"/>
                </a:lnTo>
                <a:cubicBezTo>
                  <a:pt x="1794" y="16433"/>
                  <a:pt x="2073" y="16634"/>
                  <a:pt x="2524" y="16698"/>
                </a:cubicBezTo>
                <a:lnTo>
                  <a:pt x="2854" y="16745"/>
                </a:lnTo>
                <a:lnTo>
                  <a:pt x="3104" y="17575"/>
                </a:lnTo>
                <a:cubicBezTo>
                  <a:pt x="3243" y="18035"/>
                  <a:pt x="3436" y="18658"/>
                  <a:pt x="3536" y="18972"/>
                </a:cubicBezTo>
                <a:cubicBezTo>
                  <a:pt x="3691" y="19457"/>
                  <a:pt x="3698" y="19546"/>
                  <a:pt x="3592" y="19581"/>
                </a:cubicBezTo>
                <a:cubicBezTo>
                  <a:pt x="3524" y="19604"/>
                  <a:pt x="3362" y="19729"/>
                  <a:pt x="3231" y="19860"/>
                </a:cubicBezTo>
                <a:cubicBezTo>
                  <a:pt x="3004" y="20088"/>
                  <a:pt x="2996" y="20122"/>
                  <a:pt x="3043" y="20632"/>
                </a:cubicBezTo>
                <a:cubicBezTo>
                  <a:pt x="3091" y="21153"/>
                  <a:pt x="3083" y="21187"/>
                  <a:pt x="2668" y="22027"/>
                </a:cubicBezTo>
                <a:cubicBezTo>
                  <a:pt x="2279" y="22816"/>
                  <a:pt x="2255" y="22896"/>
                  <a:pt x="2375" y="23018"/>
                </a:cubicBezTo>
                <a:cubicBezTo>
                  <a:pt x="2430" y="23072"/>
                  <a:pt x="2483" y="23100"/>
                  <a:pt x="2539" y="23100"/>
                </a:cubicBezTo>
                <a:cubicBezTo>
                  <a:pt x="2709" y="23100"/>
                  <a:pt x="2903" y="22840"/>
                  <a:pt x="3218" y="22229"/>
                </a:cubicBezTo>
                <a:lnTo>
                  <a:pt x="3600" y="21488"/>
                </a:lnTo>
                <a:lnTo>
                  <a:pt x="4020" y="21488"/>
                </a:lnTo>
                <a:cubicBezTo>
                  <a:pt x="4399" y="21488"/>
                  <a:pt x="4470" y="21456"/>
                  <a:pt x="4753" y="21164"/>
                </a:cubicBezTo>
                <a:lnTo>
                  <a:pt x="5065" y="20839"/>
                </a:lnTo>
                <a:lnTo>
                  <a:pt x="6158" y="21155"/>
                </a:lnTo>
                <a:cubicBezTo>
                  <a:pt x="6759" y="21329"/>
                  <a:pt x="7585" y="21596"/>
                  <a:pt x="7992" y="21747"/>
                </a:cubicBezTo>
                <a:cubicBezTo>
                  <a:pt x="8699" y="22011"/>
                  <a:pt x="8734" y="22035"/>
                  <a:pt x="8779" y="22310"/>
                </a:cubicBezTo>
                <a:cubicBezTo>
                  <a:pt x="8842" y="22705"/>
                  <a:pt x="9063" y="23014"/>
                  <a:pt x="9389" y="23171"/>
                </a:cubicBezTo>
                <a:cubicBezTo>
                  <a:pt x="9561" y="23253"/>
                  <a:pt x="9700" y="23294"/>
                  <a:pt x="9841" y="23294"/>
                </a:cubicBezTo>
                <a:cubicBezTo>
                  <a:pt x="9974" y="23294"/>
                  <a:pt x="10110" y="23258"/>
                  <a:pt x="10277" y="23187"/>
                </a:cubicBezTo>
                <a:cubicBezTo>
                  <a:pt x="10927" y="22912"/>
                  <a:pt x="11181" y="22191"/>
                  <a:pt x="10837" y="21605"/>
                </a:cubicBezTo>
                <a:lnTo>
                  <a:pt x="10664" y="21309"/>
                </a:lnTo>
                <a:lnTo>
                  <a:pt x="11053" y="20841"/>
                </a:lnTo>
                <a:cubicBezTo>
                  <a:pt x="11794" y="19950"/>
                  <a:pt x="12049" y="19684"/>
                  <a:pt x="12201" y="19684"/>
                </a:cubicBezTo>
                <a:cubicBezTo>
                  <a:pt x="12225" y="19684"/>
                  <a:pt x="12246" y="19690"/>
                  <a:pt x="12266" y="19701"/>
                </a:cubicBezTo>
                <a:cubicBezTo>
                  <a:pt x="12342" y="19743"/>
                  <a:pt x="12577" y="19776"/>
                  <a:pt x="12797" y="19776"/>
                </a:cubicBezTo>
                <a:cubicBezTo>
                  <a:pt x="12801" y="19776"/>
                  <a:pt x="12805" y="19776"/>
                  <a:pt x="12810" y="19776"/>
                </a:cubicBezTo>
                <a:cubicBezTo>
                  <a:pt x="13246" y="19775"/>
                  <a:pt x="13719" y="19547"/>
                  <a:pt x="13868" y="19269"/>
                </a:cubicBezTo>
                <a:cubicBezTo>
                  <a:pt x="13908" y="19195"/>
                  <a:pt x="13931" y="19157"/>
                  <a:pt x="13989" y="19157"/>
                </a:cubicBezTo>
                <a:cubicBezTo>
                  <a:pt x="14049" y="19157"/>
                  <a:pt x="14146" y="19197"/>
                  <a:pt x="14338" y="19279"/>
                </a:cubicBezTo>
                <a:cubicBezTo>
                  <a:pt x="14553" y="19368"/>
                  <a:pt x="15165" y="19661"/>
                  <a:pt x="15708" y="19931"/>
                </a:cubicBezTo>
                <a:cubicBezTo>
                  <a:pt x="16250" y="20203"/>
                  <a:pt x="16757" y="20422"/>
                  <a:pt x="16837" y="20422"/>
                </a:cubicBezTo>
                <a:cubicBezTo>
                  <a:pt x="17079" y="20422"/>
                  <a:pt x="17347" y="20010"/>
                  <a:pt x="18144" y="18416"/>
                </a:cubicBezTo>
                <a:cubicBezTo>
                  <a:pt x="18782" y="17134"/>
                  <a:pt x="18901" y="16918"/>
                  <a:pt x="19049" y="16918"/>
                </a:cubicBezTo>
                <a:cubicBezTo>
                  <a:pt x="19068" y="16918"/>
                  <a:pt x="19086" y="16922"/>
                  <a:pt x="19107" y="16927"/>
                </a:cubicBezTo>
                <a:cubicBezTo>
                  <a:pt x="19152" y="16937"/>
                  <a:pt x="19202" y="16942"/>
                  <a:pt x="19256" y="16942"/>
                </a:cubicBezTo>
                <a:cubicBezTo>
                  <a:pt x="19576" y="16942"/>
                  <a:pt x="20016" y="16761"/>
                  <a:pt x="20250" y="16515"/>
                </a:cubicBezTo>
                <a:lnTo>
                  <a:pt x="20500" y="16253"/>
                </a:lnTo>
                <a:lnTo>
                  <a:pt x="21841" y="16779"/>
                </a:lnTo>
                <a:cubicBezTo>
                  <a:pt x="22645" y="17095"/>
                  <a:pt x="23076" y="17240"/>
                  <a:pt x="23295" y="17240"/>
                </a:cubicBezTo>
                <a:cubicBezTo>
                  <a:pt x="23445" y="17240"/>
                  <a:pt x="23494" y="17171"/>
                  <a:pt x="23494" y="17042"/>
                </a:cubicBezTo>
                <a:cubicBezTo>
                  <a:pt x="23494" y="16870"/>
                  <a:pt x="22720" y="16472"/>
                  <a:pt x="21298" y="15905"/>
                </a:cubicBezTo>
                <a:cubicBezTo>
                  <a:pt x="20690" y="15663"/>
                  <a:pt x="20634" y="15621"/>
                  <a:pt x="20552" y="15335"/>
                </a:cubicBezTo>
                <a:cubicBezTo>
                  <a:pt x="20501" y="15163"/>
                  <a:pt x="20334" y="14905"/>
                  <a:pt x="20174" y="14752"/>
                </a:cubicBezTo>
                <a:cubicBezTo>
                  <a:pt x="19937" y="14525"/>
                  <a:pt x="19807" y="14469"/>
                  <a:pt x="19438" y="14439"/>
                </a:cubicBezTo>
                <a:lnTo>
                  <a:pt x="18990" y="14402"/>
                </a:lnTo>
                <a:lnTo>
                  <a:pt x="18764" y="13526"/>
                </a:lnTo>
                <a:cubicBezTo>
                  <a:pt x="18640" y="13042"/>
                  <a:pt x="18439" y="12329"/>
                  <a:pt x="18314" y="11932"/>
                </a:cubicBezTo>
                <a:lnTo>
                  <a:pt x="18088" y="11213"/>
                </a:lnTo>
                <a:lnTo>
                  <a:pt x="18268" y="11071"/>
                </a:lnTo>
                <a:cubicBezTo>
                  <a:pt x="18768" y="10676"/>
                  <a:pt x="18894" y="9981"/>
                  <a:pt x="18561" y="9438"/>
                </a:cubicBezTo>
                <a:lnTo>
                  <a:pt x="18383" y="9151"/>
                </a:lnTo>
                <a:lnTo>
                  <a:pt x="18734" y="8699"/>
                </a:lnTo>
                <a:cubicBezTo>
                  <a:pt x="18975" y="8385"/>
                  <a:pt x="19066" y="8291"/>
                  <a:pt x="19185" y="8291"/>
                </a:cubicBezTo>
                <a:cubicBezTo>
                  <a:pt x="19218" y="8291"/>
                  <a:pt x="19254" y="8298"/>
                  <a:pt x="19297" y="8311"/>
                </a:cubicBezTo>
                <a:cubicBezTo>
                  <a:pt x="19449" y="8357"/>
                  <a:pt x="19598" y="8379"/>
                  <a:pt x="19742" y="8379"/>
                </a:cubicBezTo>
                <a:cubicBezTo>
                  <a:pt x="20417" y="8379"/>
                  <a:pt x="20949" y="7890"/>
                  <a:pt x="20949" y="7178"/>
                </a:cubicBezTo>
                <a:cubicBezTo>
                  <a:pt x="20949" y="6516"/>
                  <a:pt x="20465" y="6035"/>
                  <a:pt x="19799" y="6035"/>
                </a:cubicBezTo>
                <a:cubicBezTo>
                  <a:pt x="18985" y="6035"/>
                  <a:pt x="18374" y="6831"/>
                  <a:pt x="18643" y="7539"/>
                </a:cubicBezTo>
                <a:cubicBezTo>
                  <a:pt x="18723" y="7749"/>
                  <a:pt x="18694" y="7819"/>
                  <a:pt x="18299" y="8336"/>
                </a:cubicBezTo>
                <a:cubicBezTo>
                  <a:pt x="17918" y="8838"/>
                  <a:pt x="17834" y="8905"/>
                  <a:pt x="17584" y="8909"/>
                </a:cubicBezTo>
                <a:cubicBezTo>
                  <a:pt x="17430" y="8910"/>
                  <a:pt x="17138" y="8990"/>
                  <a:pt x="16950" y="9080"/>
                </a:cubicBezTo>
                <a:lnTo>
                  <a:pt x="16601" y="9250"/>
                </a:lnTo>
                <a:lnTo>
                  <a:pt x="15713" y="8723"/>
                </a:lnTo>
                <a:cubicBezTo>
                  <a:pt x="14989" y="8295"/>
                  <a:pt x="14830" y="8164"/>
                  <a:pt x="14850" y="8023"/>
                </a:cubicBezTo>
                <a:cubicBezTo>
                  <a:pt x="14905" y="7638"/>
                  <a:pt x="14703" y="7193"/>
                  <a:pt x="14332" y="6884"/>
                </a:cubicBezTo>
                <a:lnTo>
                  <a:pt x="13962" y="6576"/>
                </a:lnTo>
                <a:lnTo>
                  <a:pt x="13962" y="5318"/>
                </a:lnTo>
                <a:lnTo>
                  <a:pt x="13962" y="4058"/>
                </a:lnTo>
                <a:lnTo>
                  <a:pt x="14250" y="3874"/>
                </a:lnTo>
                <a:cubicBezTo>
                  <a:pt x="14570" y="3668"/>
                  <a:pt x="14865" y="3138"/>
                  <a:pt x="14862" y="2777"/>
                </a:cubicBezTo>
                <a:cubicBezTo>
                  <a:pt x="14860" y="2440"/>
                  <a:pt x="14586" y="1876"/>
                  <a:pt x="14349" y="1721"/>
                </a:cubicBezTo>
                <a:cubicBezTo>
                  <a:pt x="14109" y="1565"/>
                  <a:pt x="13886" y="1490"/>
                  <a:pt x="13633" y="1490"/>
                </a:cubicBezTo>
                <a:cubicBezTo>
                  <a:pt x="13501" y="1490"/>
                  <a:pt x="13361" y="1510"/>
                  <a:pt x="13206" y="1550"/>
                </a:cubicBezTo>
                <a:lnTo>
                  <a:pt x="12778" y="1658"/>
                </a:lnTo>
                <a:lnTo>
                  <a:pt x="12152" y="1300"/>
                </a:lnTo>
                <a:cubicBezTo>
                  <a:pt x="11470" y="907"/>
                  <a:pt x="9744" y="78"/>
                  <a:pt x="9471" y="12"/>
                </a:cubicBezTo>
                <a:cubicBezTo>
                  <a:pt x="9438" y="4"/>
                  <a:pt x="9398" y="1"/>
                  <a:pt x="9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5"/>
          <p:cNvGrpSpPr/>
          <p:nvPr/>
        </p:nvGrpSpPr>
        <p:grpSpPr>
          <a:xfrm>
            <a:off x="8527250" y="3366350"/>
            <a:ext cx="533425" cy="924450"/>
            <a:chOff x="3508275" y="3278800"/>
            <a:chExt cx="533425" cy="924450"/>
          </a:xfrm>
        </p:grpSpPr>
        <p:sp>
          <p:nvSpPr>
            <p:cNvPr id="631" name="Google Shape;631;p5"/>
            <p:cNvSpPr/>
            <p:nvPr/>
          </p:nvSpPr>
          <p:spPr>
            <a:xfrm>
              <a:off x="3616475" y="3278800"/>
              <a:ext cx="99775" cy="91475"/>
            </a:xfrm>
            <a:custGeom>
              <a:avLst/>
              <a:gdLst/>
              <a:ahLst/>
              <a:cxnLst/>
              <a:rect l="l" t="t" r="r" b="b"/>
              <a:pathLst>
                <a:path w="3991" h="3659" extrusionOk="0">
                  <a:moveTo>
                    <a:pt x="1853" y="576"/>
                  </a:moveTo>
                  <a:cubicBezTo>
                    <a:pt x="1934" y="576"/>
                    <a:pt x="1977" y="614"/>
                    <a:pt x="1952" y="696"/>
                  </a:cubicBezTo>
                  <a:cubicBezTo>
                    <a:pt x="1631" y="1763"/>
                    <a:pt x="1303" y="2542"/>
                    <a:pt x="1048" y="2841"/>
                  </a:cubicBezTo>
                  <a:cubicBezTo>
                    <a:pt x="883" y="3034"/>
                    <a:pt x="760" y="3132"/>
                    <a:pt x="672" y="3132"/>
                  </a:cubicBezTo>
                  <a:cubicBezTo>
                    <a:pt x="554" y="3132"/>
                    <a:pt x="501" y="2954"/>
                    <a:pt x="501" y="2592"/>
                  </a:cubicBezTo>
                  <a:cubicBezTo>
                    <a:pt x="501" y="2004"/>
                    <a:pt x="858" y="1214"/>
                    <a:pt x="1288" y="849"/>
                  </a:cubicBezTo>
                  <a:cubicBezTo>
                    <a:pt x="1492" y="676"/>
                    <a:pt x="1723" y="576"/>
                    <a:pt x="1853" y="576"/>
                  </a:cubicBezTo>
                  <a:close/>
                  <a:moveTo>
                    <a:pt x="2394" y="1"/>
                  </a:moveTo>
                  <a:cubicBezTo>
                    <a:pt x="2283" y="1"/>
                    <a:pt x="2114" y="27"/>
                    <a:pt x="1846" y="73"/>
                  </a:cubicBezTo>
                  <a:cubicBezTo>
                    <a:pt x="1309" y="165"/>
                    <a:pt x="1081" y="305"/>
                    <a:pt x="675" y="777"/>
                  </a:cubicBezTo>
                  <a:cubicBezTo>
                    <a:pt x="260" y="1262"/>
                    <a:pt x="1" y="2013"/>
                    <a:pt x="1" y="2733"/>
                  </a:cubicBezTo>
                  <a:cubicBezTo>
                    <a:pt x="1" y="3354"/>
                    <a:pt x="268" y="3659"/>
                    <a:pt x="614" y="3659"/>
                  </a:cubicBezTo>
                  <a:cubicBezTo>
                    <a:pt x="984" y="3659"/>
                    <a:pt x="1444" y="3309"/>
                    <a:pt x="1764" y="2622"/>
                  </a:cubicBezTo>
                  <a:lnTo>
                    <a:pt x="1997" y="2124"/>
                  </a:lnTo>
                  <a:lnTo>
                    <a:pt x="1997" y="2642"/>
                  </a:lnTo>
                  <a:cubicBezTo>
                    <a:pt x="1997" y="3230"/>
                    <a:pt x="2164" y="3470"/>
                    <a:pt x="2575" y="3470"/>
                  </a:cubicBezTo>
                  <a:cubicBezTo>
                    <a:pt x="3013" y="3470"/>
                    <a:pt x="3991" y="2802"/>
                    <a:pt x="3991" y="2504"/>
                  </a:cubicBezTo>
                  <a:cubicBezTo>
                    <a:pt x="3991" y="2381"/>
                    <a:pt x="3933" y="2321"/>
                    <a:pt x="3824" y="2321"/>
                  </a:cubicBezTo>
                  <a:cubicBezTo>
                    <a:pt x="3686" y="2321"/>
                    <a:pt x="3464" y="2420"/>
                    <a:pt x="3174" y="2615"/>
                  </a:cubicBezTo>
                  <a:cubicBezTo>
                    <a:pt x="2884" y="2809"/>
                    <a:pt x="2608" y="2972"/>
                    <a:pt x="2565" y="2972"/>
                  </a:cubicBezTo>
                  <a:cubicBezTo>
                    <a:pt x="2461" y="2972"/>
                    <a:pt x="2483" y="1436"/>
                    <a:pt x="2595" y="877"/>
                  </a:cubicBezTo>
                  <a:cubicBezTo>
                    <a:pt x="2646" y="628"/>
                    <a:pt x="2659" y="327"/>
                    <a:pt x="2627" y="199"/>
                  </a:cubicBezTo>
                  <a:cubicBezTo>
                    <a:pt x="2592" y="59"/>
                    <a:pt x="2558" y="1"/>
                    <a:pt x="2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3508275" y="3283250"/>
              <a:ext cx="524175" cy="772475"/>
            </a:xfrm>
            <a:custGeom>
              <a:avLst/>
              <a:gdLst/>
              <a:ahLst/>
              <a:cxnLst/>
              <a:rect l="l" t="t" r="r" b="b"/>
              <a:pathLst>
                <a:path w="20967" h="30899" extrusionOk="0">
                  <a:moveTo>
                    <a:pt x="2037" y="899"/>
                  </a:moveTo>
                  <a:cubicBezTo>
                    <a:pt x="2137" y="899"/>
                    <a:pt x="2271" y="965"/>
                    <a:pt x="2340" y="1048"/>
                  </a:cubicBezTo>
                  <a:cubicBezTo>
                    <a:pt x="2559" y="1313"/>
                    <a:pt x="2326" y="1689"/>
                    <a:pt x="2042" y="1689"/>
                  </a:cubicBezTo>
                  <a:cubicBezTo>
                    <a:pt x="1982" y="1689"/>
                    <a:pt x="1920" y="1672"/>
                    <a:pt x="1859" y="1634"/>
                  </a:cubicBezTo>
                  <a:cubicBezTo>
                    <a:pt x="1511" y="1417"/>
                    <a:pt x="1638" y="899"/>
                    <a:pt x="2037" y="899"/>
                  </a:cubicBezTo>
                  <a:close/>
                  <a:moveTo>
                    <a:pt x="2021" y="3190"/>
                  </a:moveTo>
                  <a:cubicBezTo>
                    <a:pt x="2113" y="3191"/>
                    <a:pt x="2522" y="3646"/>
                    <a:pt x="2943" y="4214"/>
                  </a:cubicBezTo>
                  <a:cubicBezTo>
                    <a:pt x="3358" y="4773"/>
                    <a:pt x="3941" y="5597"/>
                    <a:pt x="4230" y="6030"/>
                  </a:cubicBezTo>
                  <a:lnTo>
                    <a:pt x="4758" y="6822"/>
                  </a:lnTo>
                  <a:lnTo>
                    <a:pt x="4469" y="7061"/>
                  </a:lnTo>
                  <a:cubicBezTo>
                    <a:pt x="4001" y="7450"/>
                    <a:pt x="2480" y="8089"/>
                    <a:pt x="2086" y="8089"/>
                  </a:cubicBezTo>
                  <a:cubicBezTo>
                    <a:pt x="2045" y="8089"/>
                    <a:pt x="2016" y="8082"/>
                    <a:pt x="2002" y="8067"/>
                  </a:cubicBezTo>
                  <a:cubicBezTo>
                    <a:pt x="1982" y="8046"/>
                    <a:pt x="1942" y="6936"/>
                    <a:pt x="1912" y="5609"/>
                  </a:cubicBezTo>
                  <a:cubicBezTo>
                    <a:pt x="1862" y="3416"/>
                    <a:pt x="1872" y="3190"/>
                    <a:pt x="2021" y="3190"/>
                  </a:cubicBezTo>
                  <a:close/>
                  <a:moveTo>
                    <a:pt x="5317" y="25729"/>
                  </a:moveTo>
                  <a:lnTo>
                    <a:pt x="4749" y="26246"/>
                  </a:lnTo>
                  <a:cubicBezTo>
                    <a:pt x="4437" y="26530"/>
                    <a:pt x="3881" y="27054"/>
                    <a:pt x="3521" y="27400"/>
                  </a:cubicBezTo>
                  <a:cubicBezTo>
                    <a:pt x="3109" y="27799"/>
                    <a:pt x="2860" y="28015"/>
                    <a:pt x="2708" y="28015"/>
                  </a:cubicBezTo>
                  <a:cubicBezTo>
                    <a:pt x="2511" y="28015"/>
                    <a:pt x="2476" y="27651"/>
                    <a:pt x="2455" y="26845"/>
                  </a:cubicBezTo>
                  <a:lnTo>
                    <a:pt x="2425" y="25729"/>
                  </a:lnTo>
                  <a:close/>
                  <a:moveTo>
                    <a:pt x="16816" y="24333"/>
                  </a:moveTo>
                  <a:lnTo>
                    <a:pt x="17104" y="24786"/>
                  </a:lnTo>
                  <a:cubicBezTo>
                    <a:pt x="17264" y="25036"/>
                    <a:pt x="17686" y="25749"/>
                    <a:pt x="18047" y="26377"/>
                  </a:cubicBezTo>
                  <a:cubicBezTo>
                    <a:pt x="18694" y="27503"/>
                    <a:pt x="18698" y="27515"/>
                    <a:pt x="18522" y="27753"/>
                  </a:cubicBezTo>
                  <a:cubicBezTo>
                    <a:pt x="18351" y="27981"/>
                    <a:pt x="18266" y="27995"/>
                    <a:pt x="16860" y="28066"/>
                  </a:cubicBezTo>
                  <a:cubicBezTo>
                    <a:pt x="16368" y="28092"/>
                    <a:pt x="15925" y="28105"/>
                    <a:pt x="15643" y="28105"/>
                  </a:cubicBezTo>
                  <a:cubicBezTo>
                    <a:pt x="15456" y="28105"/>
                    <a:pt x="15340" y="28099"/>
                    <a:pt x="15329" y="28088"/>
                  </a:cubicBezTo>
                  <a:cubicBezTo>
                    <a:pt x="15302" y="28057"/>
                    <a:pt x="15395" y="27624"/>
                    <a:pt x="15540" y="27126"/>
                  </a:cubicBezTo>
                  <a:cubicBezTo>
                    <a:pt x="15789" y="26254"/>
                    <a:pt x="16056" y="25641"/>
                    <a:pt x="16566" y="24762"/>
                  </a:cubicBezTo>
                  <a:lnTo>
                    <a:pt x="16816" y="24333"/>
                  </a:lnTo>
                  <a:close/>
                  <a:moveTo>
                    <a:pt x="16237" y="23436"/>
                  </a:moveTo>
                  <a:cubicBezTo>
                    <a:pt x="16263" y="23436"/>
                    <a:pt x="16350" y="23556"/>
                    <a:pt x="16425" y="23695"/>
                  </a:cubicBezTo>
                  <a:cubicBezTo>
                    <a:pt x="16556" y="23937"/>
                    <a:pt x="16532" y="24013"/>
                    <a:pt x="16029" y="24921"/>
                  </a:cubicBezTo>
                  <a:cubicBezTo>
                    <a:pt x="15488" y="25897"/>
                    <a:pt x="15187" y="26677"/>
                    <a:pt x="14990" y="27604"/>
                  </a:cubicBezTo>
                  <a:cubicBezTo>
                    <a:pt x="14887" y="28082"/>
                    <a:pt x="14857" y="28122"/>
                    <a:pt x="14590" y="28122"/>
                  </a:cubicBezTo>
                  <a:cubicBezTo>
                    <a:pt x="14224" y="28122"/>
                    <a:pt x="14225" y="28052"/>
                    <a:pt x="14607" y="26955"/>
                  </a:cubicBezTo>
                  <a:cubicBezTo>
                    <a:pt x="14905" y="26109"/>
                    <a:pt x="16142" y="23436"/>
                    <a:pt x="16237" y="23436"/>
                  </a:cubicBezTo>
                  <a:close/>
                  <a:moveTo>
                    <a:pt x="19873" y="27519"/>
                  </a:moveTo>
                  <a:cubicBezTo>
                    <a:pt x="19975" y="27519"/>
                    <a:pt x="20081" y="27559"/>
                    <a:pt x="20167" y="27644"/>
                  </a:cubicBezTo>
                  <a:cubicBezTo>
                    <a:pt x="20366" y="27843"/>
                    <a:pt x="20306" y="28117"/>
                    <a:pt x="20036" y="28239"/>
                  </a:cubicBezTo>
                  <a:cubicBezTo>
                    <a:pt x="19961" y="28273"/>
                    <a:pt x="19890" y="28289"/>
                    <a:pt x="19826" y="28289"/>
                  </a:cubicBezTo>
                  <a:cubicBezTo>
                    <a:pt x="19594" y="28289"/>
                    <a:pt x="19452" y="28081"/>
                    <a:pt x="19527" y="27783"/>
                  </a:cubicBezTo>
                  <a:cubicBezTo>
                    <a:pt x="19571" y="27613"/>
                    <a:pt x="19717" y="27519"/>
                    <a:pt x="19873" y="27519"/>
                  </a:cubicBezTo>
                  <a:close/>
                  <a:moveTo>
                    <a:pt x="4921" y="7087"/>
                  </a:moveTo>
                  <a:cubicBezTo>
                    <a:pt x="4921" y="7087"/>
                    <a:pt x="4922" y="7087"/>
                    <a:pt x="4922" y="7087"/>
                  </a:cubicBezTo>
                  <a:cubicBezTo>
                    <a:pt x="4951" y="7088"/>
                    <a:pt x="5473" y="7818"/>
                    <a:pt x="6079" y="8707"/>
                  </a:cubicBezTo>
                  <a:cubicBezTo>
                    <a:pt x="7396" y="10644"/>
                    <a:pt x="11388" y="16362"/>
                    <a:pt x="12252" y="17553"/>
                  </a:cubicBezTo>
                  <a:cubicBezTo>
                    <a:pt x="12593" y="18021"/>
                    <a:pt x="12895" y="18449"/>
                    <a:pt x="12932" y="18509"/>
                  </a:cubicBezTo>
                  <a:cubicBezTo>
                    <a:pt x="12967" y="18569"/>
                    <a:pt x="12573" y="18991"/>
                    <a:pt x="12055" y="19447"/>
                  </a:cubicBezTo>
                  <a:cubicBezTo>
                    <a:pt x="11536" y="19901"/>
                    <a:pt x="11112" y="20312"/>
                    <a:pt x="11112" y="20355"/>
                  </a:cubicBezTo>
                  <a:cubicBezTo>
                    <a:pt x="11112" y="20411"/>
                    <a:pt x="11133" y="20441"/>
                    <a:pt x="11178" y="20441"/>
                  </a:cubicBezTo>
                  <a:cubicBezTo>
                    <a:pt x="11308" y="20441"/>
                    <a:pt x="11640" y="20193"/>
                    <a:pt x="12249" y="19650"/>
                  </a:cubicBezTo>
                  <a:cubicBezTo>
                    <a:pt x="12725" y="19223"/>
                    <a:pt x="13141" y="18891"/>
                    <a:pt x="13193" y="18891"/>
                  </a:cubicBezTo>
                  <a:cubicBezTo>
                    <a:pt x="13194" y="18891"/>
                    <a:pt x="13195" y="18891"/>
                    <a:pt x="13196" y="18892"/>
                  </a:cubicBezTo>
                  <a:cubicBezTo>
                    <a:pt x="13229" y="18912"/>
                    <a:pt x="13562" y="19376"/>
                    <a:pt x="13943" y="19935"/>
                  </a:cubicBezTo>
                  <a:cubicBezTo>
                    <a:pt x="14625" y="20931"/>
                    <a:pt x="14631" y="20944"/>
                    <a:pt x="14443" y="21152"/>
                  </a:cubicBezTo>
                  <a:cubicBezTo>
                    <a:pt x="14057" y="21582"/>
                    <a:pt x="13307" y="21870"/>
                    <a:pt x="12450" y="21916"/>
                  </a:cubicBezTo>
                  <a:cubicBezTo>
                    <a:pt x="12271" y="21926"/>
                    <a:pt x="12127" y="21932"/>
                    <a:pt x="12004" y="21932"/>
                  </a:cubicBezTo>
                  <a:cubicBezTo>
                    <a:pt x="11625" y="21932"/>
                    <a:pt x="11447" y="21876"/>
                    <a:pt x="11068" y="21700"/>
                  </a:cubicBezTo>
                  <a:cubicBezTo>
                    <a:pt x="10759" y="21558"/>
                    <a:pt x="10532" y="21396"/>
                    <a:pt x="10567" y="21343"/>
                  </a:cubicBezTo>
                  <a:cubicBezTo>
                    <a:pt x="10650" y="21207"/>
                    <a:pt x="10591" y="21114"/>
                    <a:pt x="10474" y="21114"/>
                  </a:cubicBezTo>
                  <a:cubicBezTo>
                    <a:pt x="10423" y="21114"/>
                    <a:pt x="10361" y="21132"/>
                    <a:pt x="10295" y="21170"/>
                  </a:cubicBezTo>
                  <a:cubicBezTo>
                    <a:pt x="9997" y="21345"/>
                    <a:pt x="9224" y="22167"/>
                    <a:pt x="9223" y="22308"/>
                  </a:cubicBezTo>
                  <a:cubicBezTo>
                    <a:pt x="9222" y="22383"/>
                    <a:pt x="9239" y="22423"/>
                    <a:pt x="9284" y="22423"/>
                  </a:cubicBezTo>
                  <a:cubicBezTo>
                    <a:pt x="9362" y="22423"/>
                    <a:pt x="9522" y="22306"/>
                    <a:pt x="9818" y="22050"/>
                  </a:cubicBezTo>
                  <a:lnTo>
                    <a:pt x="10257" y="21670"/>
                  </a:lnTo>
                  <a:lnTo>
                    <a:pt x="10809" y="21930"/>
                  </a:lnTo>
                  <a:cubicBezTo>
                    <a:pt x="11281" y="22150"/>
                    <a:pt x="11502" y="22188"/>
                    <a:pt x="12311" y="22188"/>
                  </a:cubicBezTo>
                  <a:cubicBezTo>
                    <a:pt x="13158" y="22188"/>
                    <a:pt x="13315" y="22159"/>
                    <a:pt x="13807" y="21910"/>
                  </a:cubicBezTo>
                  <a:cubicBezTo>
                    <a:pt x="14105" y="21757"/>
                    <a:pt x="14457" y="21533"/>
                    <a:pt x="14580" y="21419"/>
                  </a:cubicBezTo>
                  <a:cubicBezTo>
                    <a:pt x="14687" y="21320"/>
                    <a:pt x="14796" y="21247"/>
                    <a:pt x="14834" y="21247"/>
                  </a:cubicBezTo>
                  <a:cubicBezTo>
                    <a:pt x="14839" y="21247"/>
                    <a:pt x="14842" y="21248"/>
                    <a:pt x="14845" y="21251"/>
                  </a:cubicBezTo>
                  <a:cubicBezTo>
                    <a:pt x="14866" y="21272"/>
                    <a:pt x="15135" y="21680"/>
                    <a:pt x="15442" y="22159"/>
                  </a:cubicBezTo>
                  <a:lnTo>
                    <a:pt x="16001" y="23026"/>
                  </a:lnTo>
                  <a:lnTo>
                    <a:pt x="15264" y="24527"/>
                  </a:lnTo>
                  <a:cubicBezTo>
                    <a:pt x="14857" y="25354"/>
                    <a:pt x="14382" y="26472"/>
                    <a:pt x="14201" y="27019"/>
                  </a:cubicBezTo>
                  <a:cubicBezTo>
                    <a:pt x="14028" y="27549"/>
                    <a:pt x="13849" y="27958"/>
                    <a:pt x="13794" y="27958"/>
                  </a:cubicBezTo>
                  <a:cubicBezTo>
                    <a:pt x="13792" y="27958"/>
                    <a:pt x="13790" y="27958"/>
                    <a:pt x="13788" y="27957"/>
                  </a:cubicBezTo>
                  <a:cubicBezTo>
                    <a:pt x="13779" y="27951"/>
                    <a:pt x="13765" y="27948"/>
                    <a:pt x="13748" y="27948"/>
                  </a:cubicBezTo>
                  <a:cubicBezTo>
                    <a:pt x="13681" y="27948"/>
                    <a:pt x="13563" y="27993"/>
                    <a:pt x="13459" y="28062"/>
                  </a:cubicBezTo>
                  <a:cubicBezTo>
                    <a:pt x="13303" y="28165"/>
                    <a:pt x="13001" y="28221"/>
                    <a:pt x="12591" y="28221"/>
                  </a:cubicBezTo>
                  <a:cubicBezTo>
                    <a:pt x="12245" y="28221"/>
                    <a:pt x="10801" y="28292"/>
                    <a:pt x="9385" y="28382"/>
                  </a:cubicBezTo>
                  <a:cubicBezTo>
                    <a:pt x="8217" y="28454"/>
                    <a:pt x="7209" y="28501"/>
                    <a:pt x="6880" y="28501"/>
                  </a:cubicBezTo>
                  <a:cubicBezTo>
                    <a:pt x="6811" y="28501"/>
                    <a:pt x="6772" y="28499"/>
                    <a:pt x="6768" y="28494"/>
                  </a:cubicBezTo>
                  <a:cubicBezTo>
                    <a:pt x="6746" y="28470"/>
                    <a:pt x="6682" y="27876"/>
                    <a:pt x="6627" y="27178"/>
                  </a:cubicBezTo>
                  <a:cubicBezTo>
                    <a:pt x="6573" y="26479"/>
                    <a:pt x="6472" y="25786"/>
                    <a:pt x="6403" y="25643"/>
                  </a:cubicBezTo>
                  <a:lnTo>
                    <a:pt x="6280" y="25380"/>
                  </a:lnTo>
                  <a:lnTo>
                    <a:pt x="4369" y="25354"/>
                  </a:lnTo>
                  <a:lnTo>
                    <a:pt x="2461" y="25329"/>
                  </a:lnTo>
                  <a:lnTo>
                    <a:pt x="2400" y="24706"/>
                  </a:lnTo>
                  <a:cubicBezTo>
                    <a:pt x="2367" y="24364"/>
                    <a:pt x="2289" y="21141"/>
                    <a:pt x="2227" y="17552"/>
                  </a:cubicBezTo>
                  <a:cubicBezTo>
                    <a:pt x="2162" y="13961"/>
                    <a:pt x="2094" y="10454"/>
                    <a:pt x="2070" y="9764"/>
                  </a:cubicBezTo>
                  <a:lnTo>
                    <a:pt x="2030" y="8507"/>
                  </a:lnTo>
                  <a:lnTo>
                    <a:pt x="2510" y="8385"/>
                  </a:lnTo>
                  <a:cubicBezTo>
                    <a:pt x="3207" y="8207"/>
                    <a:pt x="4350" y="7644"/>
                    <a:pt x="4627" y="7341"/>
                  </a:cubicBezTo>
                  <a:cubicBezTo>
                    <a:pt x="4752" y="7204"/>
                    <a:pt x="4886" y="7087"/>
                    <a:pt x="4921" y="7087"/>
                  </a:cubicBezTo>
                  <a:close/>
                  <a:moveTo>
                    <a:pt x="5885" y="25737"/>
                  </a:moveTo>
                  <a:cubicBezTo>
                    <a:pt x="6082" y="25737"/>
                    <a:pt x="6102" y="25807"/>
                    <a:pt x="6159" y="26343"/>
                  </a:cubicBezTo>
                  <a:cubicBezTo>
                    <a:pt x="6194" y="26677"/>
                    <a:pt x="6224" y="27305"/>
                    <a:pt x="6224" y="27723"/>
                  </a:cubicBezTo>
                  <a:lnTo>
                    <a:pt x="6224" y="28492"/>
                  </a:lnTo>
                  <a:lnTo>
                    <a:pt x="6225" y="28492"/>
                  </a:lnTo>
                  <a:lnTo>
                    <a:pt x="5611" y="28557"/>
                  </a:lnTo>
                  <a:cubicBezTo>
                    <a:pt x="5275" y="28592"/>
                    <a:pt x="4628" y="28620"/>
                    <a:pt x="4180" y="28620"/>
                  </a:cubicBezTo>
                  <a:cubicBezTo>
                    <a:pt x="3472" y="28620"/>
                    <a:pt x="3336" y="28592"/>
                    <a:pt x="3172" y="28411"/>
                  </a:cubicBezTo>
                  <a:cubicBezTo>
                    <a:pt x="2983" y="28203"/>
                    <a:pt x="2983" y="28203"/>
                    <a:pt x="4029" y="27240"/>
                  </a:cubicBezTo>
                  <a:cubicBezTo>
                    <a:pt x="4608" y="26708"/>
                    <a:pt x="5189" y="26159"/>
                    <a:pt x="5326" y="26012"/>
                  </a:cubicBezTo>
                  <a:cubicBezTo>
                    <a:pt x="5467" y="25863"/>
                    <a:pt x="5687" y="25744"/>
                    <a:pt x="5834" y="25738"/>
                  </a:cubicBezTo>
                  <a:cubicBezTo>
                    <a:pt x="5853" y="25738"/>
                    <a:pt x="5870" y="25737"/>
                    <a:pt x="5885" y="25737"/>
                  </a:cubicBezTo>
                  <a:close/>
                  <a:moveTo>
                    <a:pt x="2216" y="28323"/>
                  </a:moveTo>
                  <a:cubicBezTo>
                    <a:pt x="2395" y="28323"/>
                    <a:pt x="2439" y="28363"/>
                    <a:pt x="2391" y="28486"/>
                  </a:cubicBezTo>
                  <a:cubicBezTo>
                    <a:pt x="2356" y="28577"/>
                    <a:pt x="2387" y="28687"/>
                    <a:pt x="2457" y="28731"/>
                  </a:cubicBezTo>
                  <a:cubicBezTo>
                    <a:pt x="2561" y="28795"/>
                    <a:pt x="2556" y="28839"/>
                    <a:pt x="2425" y="28970"/>
                  </a:cubicBezTo>
                  <a:cubicBezTo>
                    <a:pt x="2357" y="29037"/>
                    <a:pt x="2277" y="29067"/>
                    <a:pt x="2197" y="29067"/>
                  </a:cubicBezTo>
                  <a:cubicBezTo>
                    <a:pt x="2014" y="29067"/>
                    <a:pt x="1836" y="28910"/>
                    <a:pt x="1836" y="28680"/>
                  </a:cubicBezTo>
                  <a:cubicBezTo>
                    <a:pt x="1836" y="28389"/>
                    <a:pt x="1907" y="28323"/>
                    <a:pt x="2216" y="28323"/>
                  </a:cubicBezTo>
                  <a:close/>
                  <a:moveTo>
                    <a:pt x="1683" y="0"/>
                  </a:moveTo>
                  <a:cubicBezTo>
                    <a:pt x="1383" y="0"/>
                    <a:pt x="1084" y="68"/>
                    <a:pt x="861" y="204"/>
                  </a:cubicBezTo>
                  <a:cubicBezTo>
                    <a:pt x="487" y="434"/>
                    <a:pt x="173" y="909"/>
                    <a:pt x="86" y="1377"/>
                  </a:cubicBezTo>
                  <a:cubicBezTo>
                    <a:pt x="0" y="1826"/>
                    <a:pt x="278" y="2521"/>
                    <a:pt x="670" y="2836"/>
                  </a:cubicBezTo>
                  <a:cubicBezTo>
                    <a:pt x="849" y="2979"/>
                    <a:pt x="1038" y="3130"/>
                    <a:pt x="1099" y="3179"/>
                  </a:cubicBezTo>
                  <a:cubicBezTo>
                    <a:pt x="1217" y="3276"/>
                    <a:pt x="1269" y="5506"/>
                    <a:pt x="1434" y="17403"/>
                  </a:cubicBezTo>
                  <a:cubicBezTo>
                    <a:pt x="1486" y="21192"/>
                    <a:pt x="1561" y="25092"/>
                    <a:pt x="1598" y="26083"/>
                  </a:cubicBezTo>
                  <a:lnTo>
                    <a:pt x="1668" y="27883"/>
                  </a:lnTo>
                  <a:lnTo>
                    <a:pt x="1308" y="28096"/>
                  </a:lnTo>
                  <a:cubicBezTo>
                    <a:pt x="274" y="28710"/>
                    <a:pt x="290" y="30151"/>
                    <a:pt x="1339" y="30686"/>
                  </a:cubicBezTo>
                  <a:cubicBezTo>
                    <a:pt x="1614" y="30828"/>
                    <a:pt x="1822" y="30899"/>
                    <a:pt x="2032" y="30899"/>
                  </a:cubicBezTo>
                  <a:cubicBezTo>
                    <a:pt x="2231" y="30899"/>
                    <a:pt x="2433" y="30835"/>
                    <a:pt x="2696" y="30710"/>
                  </a:cubicBezTo>
                  <a:cubicBezTo>
                    <a:pt x="3026" y="30552"/>
                    <a:pt x="3177" y="30396"/>
                    <a:pt x="3354" y="30027"/>
                  </a:cubicBezTo>
                  <a:lnTo>
                    <a:pt x="3583" y="29548"/>
                  </a:lnTo>
                  <a:lnTo>
                    <a:pt x="5627" y="29482"/>
                  </a:lnTo>
                  <a:cubicBezTo>
                    <a:pt x="6756" y="29448"/>
                    <a:pt x="8878" y="29331"/>
                    <a:pt x="10365" y="29224"/>
                  </a:cubicBezTo>
                  <a:cubicBezTo>
                    <a:pt x="11851" y="29117"/>
                    <a:pt x="13661" y="29008"/>
                    <a:pt x="14403" y="28980"/>
                  </a:cubicBezTo>
                  <a:cubicBezTo>
                    <a:pt x="15140" y="28953"/>
                    <a:pt x="15997" y="28907"/>
                    <a:pt x="16297" y="28879"/>
                  </a:cubicBezTo>
                  <a:cubicBezTo>
                    <a:pt x="16600" y="28851"/>
                    <a:pt x="17165" y="28804"/>
                    <a:pt x="17563" y="28774"/>
                  </a:cubicBezTo>
                  <a:lnTo>
                    <a:pt x="18283" y="28719"/>
                  </a:lnTo>
                  <a:lnTo>
                    <a:pt x="18438" y="29018"/>
                  </a:lnTo>
                  <a:cubicBezTo>
                    <a:pt x="18681" y="29489"/>
                    <a:pt x="19115" y="29695"/>
                    <a:pt x="19549" y="29695"/>
                  </a:cubicBezTo>
                  <a:cubicBezTo>
                    <a:pt x="20257" y="29695"/>
                    <a:pt x="20967" y="29144"/>
                    <a:pt x="20851" y="28291"/>
                  </a:cubicBezTo>
                  <a:cubicBezTo>
                    <a:pt x="20770" y="27682"/>
                    <a:pt x="20125" y="27141"/>
                    <a:pt x="19517" y="27141"/>
                  </a:cubicBezTo>
                  <a:cubicBezTo>
                    <a:pt x="19478" y="27141"/>
                    <a:pt x="19439" y="27143"/>
                    <a:pt x="19400" y="27148"/>
                  </a:cubicBezTo>
                  <a:cubicBezTo>
                    <a:pt x="19391" y="27149"/>
                    <a:pt x="19381" y="27150"/>
                    <a:pt x="19371" y="27150"/>
                  </a:cubicBezTo>
                  <a:cubicBezTo>
                    <a:pt x="19197" y="27150"/>
                    <a:pt x="19041" y="26927"/>
                    <a:pt x="18451" y="25868"/>
                  </a:cubicBezTo>
                  <a:cubicBezTo>
                    <a:pt x="17000" y="23274"/>
                    <a:pt x="15457" y="20911"/>
                    <a:pt x="11944" y="15906"/>
                  </a:cubicBezTo>
                  <a:cubicBezTo>
                    <a:pt x="11250" y="14916"/>
                    <a:pt x="9878" y="12924"/>
                    <a:pt x="8887" y="11467"/>
                  </a:cubicBezTo>
                  <a:cubicBezTo>
                    <a:pt x="4850" y="5533"/>
                    <a:pt x="4073" y="4403"/>
                    <a:pt x="3482" y="3610"/>
                  </a:cubicBezTo>
                  <a:lnTo>
                    <a:pt x="2866" y="2782"/>
                  </a:lnTo>
                  <a:lnTo>
                    <a:pt x="3100" y="2324"/>
                  </a:lnTo>
                  <a:cubicBezTo>
                    <a:pt x="3227" y="2075"/>
                    <a:pt x="3334" y="1747"/>
                    <a:pt x="3334" y="1605"/>
                  </a:cubicBezTo>
                  <a:cubicBezTo>
                    <a:pt x="3334" y="1196"/>
                    <a:pt x="2922" y="476"/>
                    <a:pt x="2546" y="227"/>
                  </a:cubicBezTo>
                  <a:cubicBezTo>
                    <a:pt x="2318" y="76"/>
                    <a:pt x="2000" y="0"/>
                    <a:pt x="16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3545200" y="4023700"/>
              <a:ext cx="114600" cy="179550"/>
            </a:xfrm>
            <a:custGeom>
              <a:avLst/>
              <a:gdLst/>
              <a:ahLst/>
              <a:cxnLst/>
              <a:rect l="l" t="t" r="r" b="b"/>
              <a:pathLst>
                <a:path w="4584" h="7182" extrusionOk="0">
                  <a:moveTo>
                    <a:pt x="3901" y="505"/>
                  </a:moveTo>
                  <a:cubicBezTo>
                    <a:pt x="3932" y="505"/>
                    <a:pt x="3948" y="519"/>
                    <a:pt x="3948" y="548"/>
                  </a:cubicBezTo>
                  <a:cubicBezTo>
                    <a:pt x="3948" y="581"/>
                    <a:pt x="3681" y="958"/>
                    <a:pt x="3360" y="1375"/>
                  </a:cubicBezTo>
                  <a:cubicBezTo>
                    <a:pt x="2779" y="2136"/>
                    <a:pt x="1608" y="3347"/>
                    <a:pt x="1469" y="3347"/>
                  </a:cubicBezTo>
                  <a:cubicBezTo>
                    <a:pt x="1460" y="3347"/>
                    <a:pt x="1456" y="3342"/>
                    <a:pt x="1456" y="3332"/>
                  </a:cubicBezTo>
                  <a:cubicBezTo>
                    <a:pt x="1456" y="3161"/>
                    <a:pt x="2350" y="1765"/>
                    <a:pt x="2689" y="1406"/>
                  </a:cubicBezTo>
                  <a:cubicBezTo>
                    <a:pt x="3129" y="940"/>
                    <a:pt x="3731" y="505"/>
                    <a:pt x="3901" y="505"/>
                  </a:cubicBezTo>
                  <a:close/>
                  <a:moveTo>
                    <a:pt x="1267" y="4324"/>
                  </a:moveTo>
                  <a:cubicBezTo>
                    <a:pt x="1290" y="4324"/>
                    <a:pt x="1314" y="4328"/>
                    <a:pt x="1338" y="4337"/>
                  </a:cubicBezTo>
                  <a:cubicBezTo>
                    <a:pt x="1413" y="4364"/>
                    <a:pt x="1647" y="4390"/>
                    <a:pt x="1846" y="4390"/>
                  </a:cubicBezTo>
                  <a:cubicBezTo>
                    <a:pt x="2623" y="4390"/>
                    <a:pt x="2817" y="4946"/>
                    <a:pt x="2301" y="5695"/>
                  </a:cubicBezTo>
                  <a:cubicBezTo>
                    <a:pt x="1886" y="6297"/>
                    <a:pt x="1249" y="6698"/>
                    <a:pt x="857" y="6698"/>
                  </a:cubicBezTo>
                  <a:cubicBezTo>
                    <a:pt x="689" y="6698"/>
                    <a:pt x="566" y="6625"/>
                    <a:pt x="524" y="6464"/>
                  </a:cubicBezTo>
                  <a:cubicBezTo>
                    <a:pt x="459" y="6223"/>
                    <a:pt x="566" y="5665"/>
                    <a:pt x="806" y="4998"/>
                  </a:cubicBezTo>
                  <a:cubicBezTo>
                    <a:pt x="974" y="4529"/>
                    <a:pt x="1113" y="4324"/>
                    <a:pt x="1267" y="4324"/>
                  </a:cubicBezTo>
                  <a:close/>
                  <a:moveTo>
                    <a:pt x="4109" y="1"/>
                  </a:moveTo>
                  <a:cubicBezTo>
                    <a:pt x="3994" y="1"/>
                    <a:pt x="3669" y="132"/>
                    <a:pt x="3391" y="292"/>
                  </a:cubicBezTo>
                  <a:cubicBezTo>
                    <a:pt x="2576" y="759"/>
                    <a:pt x="1813" y="1684"/>
                    <a:pt x="1186" y="2963"/>
                  </a:cubicBezTo>
                  <a:cubicBezTo>
                    <a:pt x="867" y="3611"/>
                    <a:pt x="537" y="4146"/>
                    <a:pt x="398" y="4237"/>
                  </a:cubicBezTo>
                  <a:cubicBezTo>
                    <a:pt x="149" y="4403"/>
                    <a:pt x="72" y="4744"/>
                    <a:pt x="268" y="4809"/>
                  </a:cubicBezTo>
                  <a:cubicBezTo>
                    <a:pt x="344" y="4835"/>
                    <a:pt x="330" y="5005"/>
                    <a:pt x="217" y="5384"/>
                  </a:cubicBezTo>
                  <a:cubicBezTo>
                    <a:pt x="1" y="6113"/>
                    <a:pt x="17" y="6601"/>
                    <a:pt x="270" y="6918"/>
                  </a:cubicBezTo>
                  <a:cubicBezTo>
                    <a:pt x="410" y="7096"/>
                    <a:pt x="611" y="7181"/>
                    <a:pt x="846" y="7181"/>
                  </a:cubicBezTo>
                  <a:cubicBezTo>
                    <a:pt x="1281" y="7181"/>
                    <a:pt x="1832" y="6889"/>
                    <a:pt x="2325" y="6353"/>
                  </a:cubicBezTo>
                  <a:cubicBezTo>
                    <a:pt x="2830" y="5804"/>
                    <a:pt x="3051" y="5387"/>
                    <a:pt x="3051" y="4986"/>
                  </a:cubicBezTo>
                  <a:cubicBezTo>
                    <a:pt x="3051" y="4398"/>
                    <a:pt x="2742" y="4043"/>
                    <a:pt x="2134" y="3935"/>
                  </a:cubicBezTo>
                  <a:lnTo>
                    <a:pt x="1763" y="3869"/>
                  </a:lnTo>
                  <a:lnTo>
                    <a:pt x="2362" y="3314"/>
                  </a:lnTo>
                  <a:cubicBezTo>
                    <a:pt x="3052" y="2677"/>
                    <a:pt x="4414" y="921"/>
                    <a:pt x="4509" y="548"/>
                  </a:cubicBezTo>
                  <a:cubicBezTo>
                    <a:pt x="4583" y="250"/>
                    <a:pt x="4403" y="1"/>
                    <a:pt x="4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3955475" y="4047325"/>
              <a:ext cx="86225" cy="100950"/>
            </a:xfrm>
            <a:custGeom>
              <a:avLst/>
              <a:gdLst/>
              <a:ahLst/>
              <a:cxnLst/>
              <a:rect l="l" t="t" r="r" b="b"/>
              <a:pathLst>
                <a:path w="3449" h="4038" extrusionOk="0">
                  <a:moveTo>
                    <a:pt x="1893" y="0"/>
                  </a:moveTo>
                  <a:cubicBezTo>
                    <a:pt x="1730" y="0"/>
                    <a:pt x="1573" y="29"/>
                    <a:pt x="1432" y="92"/>
                  </a:cubicBezTo>
                  <a:cubicBezTo>
                    <a:pt x="495" y="509"/>
                    <a:pt x="0" y="2376"/>
                    <a:pt x="547" y="3433"/>
                  </a:cubicBezTo>
                  <a:cubicBezTo>
                    <a:pt x="752" y="3828"/>
                    <a:pt x="1192" y="4038"/>
                    <a:pt x="1662" y="4038"/>
                  </a:cubicBezTo>
                  <a:cubicBezTo>
                    <a:pt x="2010" y="4038"/>
                    <a:pt x="2373" y="3923"/>
                    <a:pt x="2669" y="3684"/>
                  </a:cubicBezTo>
                  <a:cubicBezTo>
                    <a:pt x="3157" y="3289"/>
                    <a:pt x="3282" y="3086"/>
                    <a:pt x="3128" y="2935"/>
                  </a:cubicBezTo>
                  <a:cubicBezTo>
                    <a:pt x="3100" y="2907"/>
                    <a:pt x="3069" y="2893"/>
                    <a:pt x="3030" y="2893"/>
                  </a:cubicBezTo>
                  <a:cubicBezTo>
                    <a:pt x="2942" y="2893"/>
                    <a:pt x="2817" y="2967"/>
                    <a:pt x="2609" y="3132"/>
                  </a:cubicBezTo>
                  <a:cubicBezTo>
                    <a:pt x="2218" y="3442"/>
                    <a:pt x="1877" y="3597"/>
                    <a:pt x="1599" y="3597"/>
                  </a:cubicBezTo>
                  <a:cubicBezTo>
                    <a:pt x="1309" y="3597"/>
                    <a:pt x="1088" y="3429"/>
                    <a:pt x="948" y="3096"/>
                  </a:cubicBezTo>
                  <a:cubicBezTo>
                    <a:pt x="579" y="2218"/>
                    <a:pt x="980" y="805"/>
                    <a:pt x="1670" y="544"/>
                  </a:cubicBezTo>
                  <a:cubicBezTo>
                    <a:pt x="1734" y="520"/>
                    <a:pt x="1804" y="508"/>
                    <a:pt x="1877" y="508"/>
                  </a:cubicBezTo>
                  <a:cubicBezTo>
                    <a:pt x="2190" y="508"/>
                    <a:pt x="2565" y="724"/>
                    <a:pt x="2836" y="1079"/>
                  </a:cubicBezTo>
                  <a:cubicBezTo>
                    <a:pt x="2999" y="1292"/>
                    <a:pt x="3144" y="1385"/>
                    <a:pt x="3244" y="1385"/>
                  </a:cubicBezTo>
                  <a:cubicBezTo>
                    <a:pt x="3411" y="1385"/>
                    <a:pt x="3449" y="1124"/>
                    <a:pt x="3217" y="730"/>
                  </a:cubicBezTo>
                  <a:cubicBezTo>
                    <a:pt x="2955" y="285"/>
                    <a:pt x="2399" y="0"/>
                    <a:pt x="18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3672575" y="3864125"/>
              <a:ext cx="43650" cy="35125"/>
            </a:xfrm>
            <a:custGeom>
              <a:avLst/>
              <a:gdLst/>
              <a:ahLst/>
              <a:cxnLst/>
              <a:rect l="l" t="t" r="r" b="b"/>
              <a:pathLst>
                <a:path w="1746" h="1405" extrusionOk="0">
                  <a:moveTo>
                    <a:pt x="1681" y="0"/>
                  </a:moveTo>
                  <a:cubicBezTo>
                    <a:pt x="1563" y="0"/>
                    <a:pt x="1278" y="202"/>
                    <a:pt x="798" y="624"/>
                  </a:cubicBezTo>
                  <a:cubicBezTo>
                    <a:pt x="142" y="1202"/>
                    <a:pt x="1" y="1384"/>
                    <a:pt x="190" y="1404"/>
                  </a:cubicBezTo>
                  <a:cubicBezTo>
                    <a:pt x="191" y="1404"/>
                    <a:pt x="192" y="1404"/>
                    <a:pt x="192" y="1404"/>
                  </a:cubicBezTo>
                  <a:cubicBezTo>
                    <a:pt x="313" y="1404"/>
                    <a:pt x="1746" y="187"/>
                    <a:pt x="1746" y="82"/>
                  </a:cubicBezTo>
                  <a:cubicBezTo>
                    <a:pt x="1746" y="28"/>
                    <a:pt x="1725" y="0"/>
                    <a:pt x="1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5"/>
          <p:cNvGrpSpPr/>
          <p:nvPr/>
        </p:nvGrpSpPr>
        <p:grpSpPr>
          <a:xfrm>
            <a:off x="8040250" y="3926213"/>
            <a:ext cx="383750" cy="443275"/>
            <a:chOff x="4284950" y="3812400"/>
            <a:chExt cx="383750" cy="443275"/>
          </a:xfrm>
        </p:grpSpPr>
        <p:sp>
          <p:nvSpPr>
            <p:cNvPr id="637" name="Google Shape;637;p5"/>
            <p:cNvSpPr/>
            <p:nvPr/>
          </p:nvSpPr>
          <p:spPr>
            <a:xfrm>
              <a:off x="4552325" y="4134650"/>
              <a:ext cx="72425" cy="71775"/>
            </a:xfrm>
            <a:custGeom>
              <a:avLst/>
              <a:gdLst/>
              <a:ahLst/>
              <a:cxnLst/>
              <a:rect l="l" t="t" r="r" b="b"/>
              <a:pathLst>
                <a:path w="2897" h="2871" extrusionOk="0">
                  <a:moveTo>
                    <a:pt x="145" y="0"/>
                  </a:moveTo>
                  <a:cubicBezTo>
                    <a:pt x="136" y="0"/>
                    <a:pt x="128" y="2"/>
                    <a:pt x="121" y="6"/>
                  </a:cubicBezTo>
                  <a:cubicBezTo>
                    <a:pt x="1" y="80"/>
                    <a:pt x="268" y="398"/>
                    <a:pt x="1445" y="1575"/>
                  </a:cubicBezTo>
                  <a:cubicBezTo>
                    <a:pt x="2068" y="2198"/>
                    <a:pt x="2623" y="2748"/>
                    <a:pt x="2675" y="2797"/>
                  </a:cubicBezTo>
                  <a:cubicBezTo>
                    <a:pt x="2730" y="2847"/>
                    <a:pt x="2783" y="2871"/>
                    <a:pt x="2823" y="2871"/>
                  </a:cubicBezTo>
                  <a:cubicBezTo>
                    <a:pt x="2869" y="2871"/>
                    <a:pt x="2896" y="2837"/>
                    <a:pt x="2884" y="2772"/>
                  </a:cubicBezTo>
                  <a:cubicBezTo>
                    <a:pt x="2877" y="2725"/>
                    <a:pt x="2368" y="2179"/>
                    <a:pt x="1748" y="1556"/>
                  </a:cubicBezTo>
                  <a:cubicBezTo>
                    <a:pt x="1132" y="934"/>
                    <a:pt x="530" y="325"/>
                    <a:pt x="409" y="198"/>
                  </a:cubicBezTo>
                  <a:cubicBezTo>
                    <a:pt x="280" y="64"/>
                    <a:pt x="195"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4537925" y="4150475"/>
              <a:ext cx="21250" cy="33625"/>
            </a:xfrm>
            <a:custGeom>
              <a:avLst/>
              <a:gdLst/>
              <a:ahLst/>
              <a:cxnLst/>
              <a:rect l="l" t="t" r="r" b="b"/>
              <a:pathLst>
                <a:path w="850" h="1345" extrusionOk="0">
                  <a:moveTo>
                    <a:pt x="104" y="1"/>
                  </a:moveTo>
                  <a:cubicBezTo>
                    <a:pt x="99" y="1"/>
                    <a:pt x="94" y="1"/>
                    <a:pt x="89" y="2"/>
                  </a:cubicBezTo>
                  <a:cubicBezTo>
                    <a:pt x="40" y="13"/>
                    <a:pt x="0" y="38"/>
                    <a:pt x="0" y="62"/>
                  </a:cubicBezTo>
                  <a:cubicBezTo>
                    <a:pt x="0" y="86"/>
                    <a:pt x="162" y="390"/>
                    <a:pt x="361" y="733"/>
                  </a:cubicBezTo>
                  <a:cubicBezTo>
                    <a:pt x="611" y="1166"/>
                    <a:pt x="733" y="1345"/>
                    <a:pt x="780" y="1345"/>
                  </a:cubicBezTo>
                  <a:cubicBezTo>
                    <a:pt x="781" y="1345"/>
                    <a:pt x="783" y="1345"/>
                    <a:pt x="784" y="1344"/>
                  </a:cubicBezTo>
                  <a:cubicBezTo>
                    <a:pt x="816" y="1338"/>
                    <a:pt x="845" y="1306"/>
                    <a:pt x="847" y="1278"/>
                  </a:cubicBezTo>
                  <a:cubicBezTo>
                    <a:pt x="849" y="1250"/>
                    <a:pt x="698" y="949"/>
                    <a:pt x="512" y="606"/>
                  </a:cubicBezTo>
                  <a:cubicBezTo>
                    <a:pt x="237" y="99"/>
                    <a:pt x="173"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4585600" y="4091925"/>
              <a:ext cx="83100" cy="18600"/>
            </a:xfrm>
            <a:custGeom>
              <a:avLst/>
              <a:gdLst/>
              <a:ahLst/>
              <a:cxnLst/>
              <a:rect l="l" t="t" r="r" b="b"/>
              <a:pathLst>
                <a:path w="3324" h="744" extrusionOk="0">
                  <a:moveTo>
                    <a:pt x="245" y="0"/>
                  </a:moveTo>
                  <a:cubicBezTo>
                    <a:pt x="183" y="0"/>
                    <a:pt x="143" y="5"/>
                    <a:pt x="127" y="14"/>
                  </a:cubicBezTo>
                  <a:cubicBezTo>
                    <a:pt x="56" y="57"/>
                    <a:pt x="0" y="204"/>
                    <a:pt x="34" y="261"/>
                  </a:cubicBezTo>
                  <a:cubicBezTo>
                    <a:pt x="43" y="277"/>
                    <a:pt x="322" y="323"/>
                    <a:pt x="657" y="362"/>
                  </a:cubicBezTo>
                  <a:cubicBezTo>
                    <a:pt x="987" y="402"/>
                    <a:pt x="1688" y="515"/>
                    <a:pt x="2204" y="610"/>
                  </a:cubicBezTo>
                  <a:cubicBezTo>
                    <a:pt x="2694" y="700"/>
                    <a:pt x="2964" y="743"/>
                    <a:pt x="3113" y="743"/>
                  </a:cubicBezTo>
                  <a:cubicBezTo>
                    <a:pt x="3231" y="743"/>
                    <a:pt x="3272" y="716"/>
                    <a:pt x="3284" y="663"/>
                  </a:cubicBezTo>
                  <a:cubicBezTo>
                    <a:pt x="3323" y="517"/>
                    <a:pt x="3125" y="442"/>
                    <a:pt x="2300" y="289"/>
                  </a:cubicBezTo>
                  <a:cubicBezTo>
                    <a:pt x="1352" y="112"/>
                    <a:pt x="545" y="0"/>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4422275" y="4174300"/>
              <a:ext cx="37375" cy="81375"/>
            </a:xfrm>
            <a:custGeom>
              <a:avLst/>
              <a:gdLst/>
              <a:ahLst/>
              <a:cxnLst/>
              <a:rect l="l" t="t" r="r" b="b"/>
              <a:pathLst>
                <a:path w="1495" h="3255" extrusionOk="0">
                  <a:moveTo>
                    <a:pt x="1230" y="0"/>
                  </a:moveTo>
                  <a:cubicBezTo>
                    <a:pt x="1209" y="0"/>
                    <a:pt x="1192" y="3"/>
                    <a:pt x="1180" y="10"/>
                  </a:cubicBezTo>
                  <a:cubicBezTo>
                    <a:pt x="1077" y="73"/>
                    <a:pt x="303" y="1996"/>
                    <a:pt x="107" y="2678"/>
                  </a:cubicBezTo>
                  <a:cubicBezTo>
                    <a:pt x="0" y="3045"/>
                    <a:pt x="25" y="3255"/>
                    <a:pt x="173" y="3255"/>
                  </a:cubicBezTo>
                  <a:cubicBezTo>
                    <a:pt x="184" y="3255"/>
                    <a:pt x="195" y="3254"/>
                    <a:pt x="207" y="3252"/>
                  </a:cubicBezTo>
                  <a:cubicBezTo>
                    <a:pt x="351" y="3226"/>
                    <a:pt x="369" y="3198"/>
                    <a:pt x="504" y="2732"/>
                  </a:cubicBezTo>
                  <a:cubicBezTo>
                    <a:pt x="644" y="2246"/>
                    <a:pt x="953" y="1443"/>
                    <a:pt x="1301" y="647"/>
                  </a:cubicBezTo>
                  <a:cubicBezTo>
                    <a:pt x="1418" y="379"/>
                    <a:pt x="1495" y="137"/>
                    <a:pt x="1475" y="104"/>
                  </a:cubicBezTo>
                  <a:cubicBezTo>
                    <a:pt x="1445" y="50"/>
                    <a:pt x="1312" y="0"/>
                    <a:pt x="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4517650" y="4164300"/>
              <a:ext cx="16825" cy="25075"/>
            </a:xfrm>
            <a:custGeom>
              <a:avLst/>
              <a:gdLst/>
              <a:ahLst/>
              <a:cxnLst/>
              <a:rect l="l" t="t" r="r" b="b"/>
              <a:pathLst>
                <a:path w="673" h="1003" extrusionOk="0">
                  <a:moveTo>
                    <a:pt x="79" y="1"/>
                  </a:moveTo>
                  <a:cubicBezTo>
                    <a:pt x="1" y="1"/>
                    <a:pt x="58" y="147"/>
                    <a:pt x="286" y="576"/>
                  </a:cubicBezTo>
                  <a:cubicBezTo>
                    <a:pt x="464" y="911"/>
                    <a:pt x="520" y="1003"/>
                    <a:pt x="571" y="1003"/>
                  </a:cubicBezTo>
                  <a:cubicBezTo>
                    <a:pt x="582" y="1003"/>
                    <a:pt x="593" y="998"/>
                    <a:pt x="605" y="991"/>
                  </a:cubicBezTo>
                  <a:cubicBezTo>
                    <a:pt x="646" y="965"/>
                    <a:pt x="672" y="914"/>
                    <a:pt x="664" y="880"/>
                  </a:cubicBezTo>
                  <a:cubicBezTo>
                    <a:pt x="612" y="679"/>
                    <a:pt x="236" y="56"/>
                    <a:pt x="141" y="17"/>
                  </a:cubicBezTo>
                  <a:cubicBezTo>
                    <a:pt x="115" y="6"/>
                    <a:pt x="94" y="1"/>
                    <a:pt x="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4579275" y="4115000"/>
              <a:ext cx="28250" cy="13075"/>
            </a:xfrm>
            <a:custGeom>
              <a:avLst/>
              <a:gdLst/>
              <a:ahLst/>
              <a:cxnLst/>
              <a:rect l="l" t="t" r="r" b="b"/>
              <a:pathLst>
                <a:path w="1130" h="523" extrusionOk="0">
                  <a:moveTo>
                    <a:pt x="150" y="1"/>
                  </a:moveTo>
                  <a:cubicBezTo>
                    <a:pt x="51" y="1"/>
                    <a:pt x="2" y="40"/>
                    <a:pt x="2" y="117"/>
                  </a:cubicBezTo>
                  <a:cubicBezTo>
                    <a:pt x="1" y="186"/>
                    <a:pt x="856" y="522"/>
                    <a:pt x="1019" y="522"/>
                  </a:cubicBezTo>
                  <a:cubicBezTo>
                    <a:pt x="1029" y="522"/>
                    <a:pt x="1036" y="521"/>
                    <a:pt x="1041" y="518"/>
                  </a:cubicBezTo>
                  <a:cubicBezTo>
                    <a:pt x="1070" y="501"/>
                    <a:pt x="1098" y="465"/>
                    <a:pt x="1105" y="435"/>
                  </a:cubicBezTo>
                  <a:cubicBezTo>
                    <a:pt x="1129" y="336"/>
                    <a:pt x="1035" y="276"/>
                    <a:pt x="609" y="117"/>
                  </a:cubicBezTo>
                  <a:cubicBezTo>
                    <a:pt x="402" y="40"/>
                    <a:pt x="250"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4284950" y="3812400"/>
              <a:ext cx="295325" cy="354825"/>
            </a:xfrm>
            <a:custGeom>
              <a:avLst/>
              <a:gdLst/>
              <a:ahLst/>
              <a:cxnLst/>
              <a:rect l="l" t="t" r="r" b="b"/>
              <a:pathLst>
                <a:path w="11813" h="14193" extrusionOk="0">
                  <a:moveTo>
                    <a:pt x="2811" y="422"/>
                  </a:moveTo>
                  <a:cubicBezTo>
                    <a:pt x="2982" y="422"/>
                    <a:pt x="3074" y="963"/>
                    <a:pt x="2908" y="1065"/>
                  </a:cubicBezTo>
                  <a:cubicBezTo>
                    <a:pt x="2872" y="1087"/>
                    <a:pt x="2837" y="1100"/>
                    <a:pt x="2818" y="1100"/>
                  </a:cubicBezTo>
                  <a:cubicBezTo>
                    <a:pt x="2812" y="1100"/>
                    <a:pt x="2808" y="1099"/>
                    <a:pt x="2806" y="1095"/>
                  </a:cubicBezTo>
                  <a:cubicBezTo>
                    <a:pt x="2761" y="1021"/>
                    <a:pt x="2747" y="434"/>
                    <a:pt x="2791" y="424"/>
                  </a:cubicBezTo>
                  <a:cubicBezTo>
                    <a:pt x="2798" y="423"/>
                    <a:pt x="2805" y="422"/>
                    <a:pt x="2811" y="422"/>
                  </a:cubicBezTo>
                  <a:close/>
                  <a:moveTo>
                    <a:pt x="2561" y="429"/>
                  </a:moveTo>
                  <a:cubicBezTo>
                    <a:pt x="2597" y="429"/>
                    <a:pt x="2605" y="512"/>
                    <a:pt x="2634" y="833"/>
                  </a:cubicBezTo>
                  <a:cubicBezTo>
                    <a:pt x="2658" y="1093"/>
                    <a:pt x="2642" y="1224"/>
                    <a:pt x="2584" y="1260"/>
                  </a:cubicBezTo>
                  <a:cubicBezTo>
                    <a:pt x="2559" y="1275"/>
                    <a:pt x="2535" y="1282"/>
                    <a:pt x="2518" y="1282"/>
                  </a:cubicBezTo>
                  <a:cubicBezTo>
                    <a:pt x="2504" y="1282"/>
                    <a:pt x="2494" y="1277"/>
                    <a:pt x="2493" y="1267"/>
                  </a:cubicBezTo>
                  <a:cubicBezTo>
                    <a:pt x="2453" y="964"/>
                    <a:pt x="2462" y="483"/>
                    <a:pt x="2511" y="452"/>
                  </a:cubicBezTo>
                  <a:cubicBezTo>
                    <a:pt x="2532" y="439"/>
                    <a:pt x="2548" y="429"/>
                    <a:pt x="2561" y="429"/>
                  </a:cubicBezTo>
                  <a:close/>
                  <a:moveTo>
                    <a:pt x="4051" y="2256"/>
                  </a:moveTo>
                  <a:cubicBezTo>
                    <a:pt x="4060" y="2256"/>
                    <a:pt x="4075" y="2278"/>
                    <a:pt x="4102" y="2319"/>
                  </a:cubicBezTo>
                  <a:cubicBezTo>
                    <a:pt x="4135" y="2373"/>
                    <a:pt x="4157" y="2433"/>
                    <a:pt x="4149" y="2462"/>
                  </a:cubicBezTo>
                  <a:cubicBezTo>
                    <a:pt x="4138" y="2506"/>
                    <a:pt x="4104" y="2536"/>
                    <a:pt x="4075" y="2536"/>
                  </a:cubicBezTo>
                  <a:cubicBezTo>
                    <a:pt x="4062" y="2536"/>
                    <a:pt x="4050" y="2529"/>
                    <a:pt x="4042" y="2516"/>
                  </a:cubicBezTo>
                  <a:cubicBezTo>
                    <a:pt x="4030" y="2497"/>
                    <a:pt x="4024" y="2426"/>
                    <a:pt x="4031" y="2355"/>
                  </a:cubicBezTo>
                  <a:cubicBezTo>
                    <a:pt x="4038" y="2287"/>
                    <a:pt x="4041" y="2256"/>
                    <a:pt x="4051" y="2256"/>
                  </a:cubicBezTo>
                  <a:close/>
                  <a:moveTo>
                    <a:pt x="2258" y="569"/>
                  </a:moveTo>
                  <a:cubicBezTo>
                    <a:pt x="2332" y="569"/>
                    <a:pt x="2348" y="690"/>
                    <a:pt x="2357" y="1038"/>
                  </a:cubicBezTo>
                  <a:lnTo>
                    <a:pt x="2365" y="1428"/>
                  </a:lnTo>
                  <a:lnTo>
                    <a:pt x="2010" y="1691"/>
                  </a:lnTo>
                  <a:cubicBezTo>
                    <a:pt x="1817" y="1835"/>
                    <a:pt x="1466" y="2092"/>
                    <a:pt x="1235" y="2263"/>
                  </a:cubicBezTo>
                  <a:cubicBezTo>
                    <a:pt x="1002" y="2431"/>
                    <a:pt x="779" y="2597"/>
                    <a:pt x="736" y="2629"/>
                  </a:cubicBezTo>
                  <a:cubicBezTo>
                    <a:pt x="713" y="2645"/>
                    <a:pt x="695" y="2654"/>
                    <a:pt x="680" y="2654"/>
                  </a:cubicBezTo>
                  <a:cubicBezTo>
                    <a:pt x="655" y="2654"/>
                    <a:pt x="638" y="2629"/>
                    <a:pt x="620" y="2570"/>
                  </a:cubicBezTo>
                  <a:cubicBezTo>
                    <a:pt x="600" y="2506"/>
                    <a:pt x="549" y="2373"/>
                    <a:pt x="509" y="2270"/>
                  </a:cubicBezTo>
                  <a:cubicBezTo>
                    <a:pt x="461" y="2148"/>
                    <a:pt x="457" y="2036"/>
                    <a:pt x="502" y="1943"/>
                  </a:cubicBezTo>
                  <a:cubicBezTo>
                    <a:pt x="602" y="1733"/>
                    <a:pt x="996" y="1386"/>
                    <a:pt x="1457" y="1101"/>
                  </a:cubicBezTo>
                  <a:lnTo>
                    <a:pt x="1873" y="844"/>
                  </a:lnTo>
                  <a:lnTo>
                    <a:pt x="1873" y="844"/>
                  </a:lnTo>
                  <a:lnTo>
                    <a:pt x="1871" y="1058"/>
                  </a:lnTo>
                  <a:cubicBezTo>
                    <a:pt x="1871" y="1225"/>
                    <a:pt x="1892" y="1307"/>
                    <a:pt x="1918" y="1307"/>
                  </a:cubicBezTo>
                  <a:cubicBezTo>
                    <a:pt x="1945" y="1307"/>
                    <a:pt x="1978" y="1211"/>
                    <a:pt x="1994" y="1026"/>
                  </a:cubicBezTo>
                  <a:cubicBezTo>
                    <a:pt x="2019" y="754"/>
                    <a:pt x="2049" y="677"/>
                    <a:pt x="2152" y="613"/>
                  </a:cubicBezTo>
                  <a:cubicBezTo>
                    <a:pt x="2197" y="586"/>
                    <a:pt x="2232" y="569"/>
                    <a:pt x="2258" y="569"/>
                  </a:cubicBezTo>
                  <a:close/>
                  <a:moveTo>
                    <a:pt x="3808" y="1989"/>
                  </a:moveTo>
                  <a:cubicBezTo>
                    <a:pt x="3860" y="1989"/>
                    <a:pt x="3882" y="2082"/>
                    <a:pt x="3904" y="2344"/>
                  </a:cubicBezTo>
                  <a:cubicBezTo>
                    <a:pt x="3919" y="2506"/>
                    <a:pt x="3899" y="2652"/>
                    <a:pt x="3863" y="2676"/>
                  </a:cubicBezTo>
                  <a:cubicBezTo>
                    <a:pt x="3837" y="2692"/>
                    <a:pt x="3809" y="2703"/>
                    <a:pt x="3795" y="2703"/>
                  </a:cubicBezTo>
                  <a:cubicBezTo>
                    <a:pt x="3790" y="2703"/>
                    <a:pt x="3786" y="2702"/>
                    <a:pt x="3785" y="2699"/>
                  </a:cubicBezTo>
                  <a:cubicBezTo>
                    <a:pt x="3733" y="2612"/>
                    <a:pt x="3711" y="2036"/>
                    <a:pt x="3758" y="2007"/>
                  </a:cubicBezTo>
                  <a:cubicBezTo>
                    <a:pt x="3777" y="1996"/>
                    <a:pt x="3794" y="1989"/>
                    <a:pt x="3808" y="1989"/>
                  </a:cubicBezTo>
                  <a:close/>
                  <a:moveTo>
                    <a:pt x="3564" y="2164"/>
                  </a:moveTo>
                  <a:cubicBezTo>
                    <a:pt x="3574" y="2164"/>
                    <a:pt x="3583" y="2168"/>
                    <a:pt x="3588" y="2177"/>
                  </a:cubicBezTo>
                  <a:cubicBezTo>
                    <a:pt x="3620" y="2229"/>
                    <a:pt x="3661" y="2669"/>
                    <a:pt x="3645" y="2796"/>
                  </a:cubicBezTo>
                  <a:cubicBezTo>
                    <a:pt x="3636" y="2864"/>
                    <a:pt x="3603" y="2906"/>
                    <a:pt x="3571" y="2906"/>
                  </a:cubicBezTo>
                  <a:cubicBezTo>
                    <a:pt x="3556" y="2906"/>
                    <a:pt x="3542" y="2897"/>
                    <a:pt x="3530" y="2878"/>
                  </a:cubicBezTo>
                  <a:cubicBezTo>
                    <a:pt x="3473" y="2784"/>
                    <a:pt x="3457" y="2266"/>
                    <a:pt x="3509" y="2199"/>
                  </a:cubicBezTo>
                  <a:cubicBezTo>
                    <a:pt x="3526" y="2177"/>
                    <a:pt x="3547" y="2164"/>
                    <a:pt x="3564" y="2164"/>
                  </a:cubicBezTo>
                  <a:close/>
                  <a:moveTo>
                    <a:pt x="3308" y="2359"/>
                  </a:moveTo>
                  <a:cubicBezTo>
                    <a:pt x="3309" y="2359"/>
                    <a:pt x="3310" y="2359"/>
                    <a:pt x="3310" y="2359"/>
                  </a:cubicBezTo>
                  <a:cubicBezTo>
                    <a:pt x="3388" y="2378"/>
                    <a:pt x="3401" y="3016"/>
                    <a:pt x="3325" y="3064"/>
                  </a:cubicBezTo>
                  <a:cubicBezTo>
                    <a:pt x="3308" y="3074"/>
                    <a:pt x="3295" y="3080"/>
                    <a:pt x="3285" y="3080"/>
                  </a:cubicBezTo>
                  <a:cubicBezTo>
                    <a:pt x="3254" y="3080"/>
                    <a:pt x="3247" y="3024"/>
                    <a:pt x="3243" y="2853"/>
                  </a:cubicBezTo>
                  <a:cubicBezTo>
                    <a:pt x="3238" y="2645"/>
                    <a:pt x="3208" y="2522"/>
                    <a:pt x="3177" y="2522"/>
                  </a:cubicBezTo>
                  <a:cubicBezTo>
                    <a:pt x="3158" y="2522"/>
                    <a:pt x="3139" y="2569"/>
                    <a:pt x="3124" y="2669"/>
                  </a:cubicBezTo>
                  <a:cubicBezTo>
                    <a:pt x="3110" y="2780"/>
                    <a:pt x="3108" y="2933"/>
                    <a:pt x="3123" y="3020"/>
                  </a:cubicBezTo>
                  <a:cubicBezTo>
                    <a:pt x="3138" y="3108"/>
                    <a:pt x="3114" y="3194"/>
                    <a:pt x="3064" y="3224"/>
                  </a:cubicBezTo>
                  <a:cubicBezTo>
                    <a:pt x="3033" y="3244"/>
                    <a:pt x="3010" y="3256"/>
                    <a:pt x="2993" y="3256"/>
                  </a:cubicBezTo>
                  <a:cubicBezTo>
                    <a:pt x="2950" y="3256"/>
                    <a:pt x="2945" y="3179"/>
                    <a:pt x="2937" y="2934"/>
                  </a:cubicBezTo>
                  <a:cubicBezTo>
                    <a:pt x="2929" y="2672"/>
                    <a:pt x="2947" y="2627"/>
                    <a:pt x="3102" y="2497"/>
                  </a:cubicBezTo>
                  <a:cubicBezTo>
                    <a:pt x="3195" y="2418"/>
                    <a:pt x="3284" y="2359"/>
                    <a:pt x="3308" y="2359"/>
                  </a:cubicBezTo>
                  <a:close/>
                  <a:moveTo>
                    <a:pt x="4333" y="2744"/>
                  </a:moveTo>
                  <a:lnTo>
                    <a:pt x="4454" y="2873"/>
                  </a:lnTo>
                  <a:cubicBezTo>
                    <a:pt x="4646" y="3079"/>
                    <a:pt x="4668" y="3218"/>
                    <a:pt x="4519" y="3307"/>
                  </a:cubicBezTo>
                  <a:lnTo>
                    <a:pt x="4391" y="3386"/>
                  </a:lnTo>
                  <a:lnTo>
                    <a:pt x="4361" y="3065"/>
                  </a:lnTo>
                  <a:lnTo>
                    <a:pt x="4333" y="2744"/>
                  </a:lnTo>
                  <a:close/>
                  <a:moveTo>
                    <a:pt x="3294" y="1084"/>
                  </a:moveTo>
                  <a:cubicBezTo>
                    <a:pt x="3343" y="1084"/>
                    <a:pt x="3389" y="1150"/>
                    <a:pt x="3514" y="1354"/>
                  </a:cubicBezTo>
                  <a:lnTo>
                    <a:pt x="3698" y="1657"/>
                  </a:lnTo>
                  <a:lnTo>
                    <a:pt x="3143" y="2070"/>
                  </a:lnTo>
                  <a:cubicBezTo>
                    <a:pt x="2838" y="2298"/>
                    <a:pt x="2417" y="2625"/>
                    <a:pt x="2204" y="2800"/>
                  </a:cubicBezTo>
                  <a:cubicBezTo>
                    <a:pt x="1993" y="2974"/>
                    <a:pt x="1678" y="3202"/>
                    <a:pt x="1505" y="3301"/>
                  </a:cubicBezTo>
                  <a:lnTo>
                    <a:pt x="1191" y="3485"/>
                  </a:lnTo>
                  <a:lnTo>
                    <a:pt x="982" y="3178"/>
                  </a:lnTo>
                  <a:lnTo>
                    <a:pt x="775" y="2867"/>
                  </a:lnTo>
                  <a:lnTo>
                    <a:pt x="1128" y="2619"/>
                  </a:lnTo>
                  <a:cubicBezTo>
                    <a:pt x="1323" y="2481"/>
                    <a:pt x="1746" y="2189"/>
                    <a:pt x="2073" y="1967"/>
                  </a:cubicBezTo>
                  <a:cubicBezTo>
                    <a:pt x="2467" y="1699"/>
                    <a:pt x="2607" y="1612"/>
                    <a:pt x="2668" y="1612"/>
                  </a:cubicBezTo>
                  <a:cubicBezTo>
                    <a:pt x="2688" y="1612"/>
                    <a:pt x="2699" y="1621"/>
                    <a:pt x="2709" y="1636"/>
                  </a:cubicBezTo>
                  <a:cubicBezTo>
                    <a:pt x="2729" y="1670"/>
                    <a:pt x="2751" y="1685"/>
                    <a:pt x="2771" y="1685"/>
                  </a:cubicBezTo>
                  <a:cubicBezTo>
                    <a:pt x="2808" y="1685"/>
                    <a:pt x="2837" y="1628"/>
                    <a:pt x="2833" y="1535"/>
                  </a:cubicBezTo>
                  <a:cubicBezTo>
                    <a:pt x="2829" y="1469"/>
                    <a:pt x="2873" y="1388"/>
                    <a:pt x="2934" y="1352"/>
                  </a:cubicBezTo>
                  <a:lnTo>
                    <a:pt x="3043" y="1285"/>
                  </a:lnTo>
                  <a:lnTo>
                    <a:pt x="3062" y="1517"/>
                  </a:lnTo>
                  <a:cubicBezTo>
                    <a:pt x="3077" y="1718"/>
                    <a:pt x="3087" y="1779"/>
                    <a:pt x="3119" y="1779"/>
                  </a:cubicBezTo>
                  <a:cubicBezTo>
                    <a:pt x="3128" y="1779"/>
                    <a:pt x="3140" y="1774"/>
                    <a:pt x="3155" y="1764"/>
                  </a:cubicBezTo>
                  <a:cubicBezTo>
                    <a:pt x="3181" y="1749"/>
                    <a:pt x="3189" y="1610"/>
                    <a:pt x="3175" y="1448"/>
                  </a:cubicBezTo>
                  <a:cubicBezTo>
                    <a:pt x="3159" y="1247"/>
                    <a:pt x="3177" y="1142"/>
                    <a:pt x="3239" y="1105"/>
                  </a:cubicBezTo>
                  <a:cubicBezTo>
                    <a:pt x="3260" y="1092"/>
                    <a:pt x="3277" y="1084"/>
                    <a:pt x="3294" y="1084"/>
                  </a:cubicBezTo>
                  <a:close/>
                  <a:moveTo>
                    <a:pt x="4191" y="2848"/>
                  </a:moveTo>
                  <a:cubicBezTo>
                    <a:pt x="4222" y="2848"/>
                    <a:pt x="4236" y="2922"/>
                    <a:pt x="4256" y="3128"/>
                  </a:cubicBezTo>
                  <a:cubicBezTo>
                    <a:pt x="4278" y="3365"/>
                    <a:pt x="4254" y="3497"/>
                    <a:pt x="4219" y="3497"/>
                  </a:cubicBezTo>
                  <a:cubicBezTo>
                    <a:pt x="4191" y="3497"/>
                    <a:pt x="4155" y="3412"/>
                    <a:pt x="4130" y="3228"/>
                  </a:cubicBezTo>
                  <a:cubicBezTo>
                    <a:pt x="4109" y="3067"/>
                    <a:pt x="4119" y="2903"/>
                    <a:pt x="4157" y="2867"/>
                  </a:cubicBezTo>
                  <a:cubicBezTo>
                    <a:pt x="4170" y="2855"/>
                    <a:pt x="4181" y="2848"/>
                    <a:pt x="4191" y="2848"/>
                  </a:cubicBezTo>
                  <a:close/>
                  <a:moveTo>
                    <a:pt x="2801" y="2726"/>
                  </a:moveTo>
                  <a:cubicBezTo>
                    <a:pt x="2837" y="2726"/>
                    <a:pt x="2839" y="2789"/>
                    <a:pt x="2846" y="2973"/>
                  </a:cubicBezTo>
                  <a:cubicBezTo>
                    <a:pt x="2858" y="3326"/>
                    <a:pt x="2828" y="3429"/>
                    <a:pt x="2687" y="3514"/>
                  </a:cubicBezTo>
                  <a:lnTo>
                    <a:pt x="2555" y="3596"/>
                  </a:lnTo>
                  <a:lnTo>
                    <a:pt x="2547" y="3309"/>
                  </a:lnTo>
                  <a:cubicBezTo>
                    <a:pt x="2536" y="2973"/>
                    <a:pt x="2575" y="2853"/>
                    <a:pt x="2713" y="2770"/>
                  </a:cubicBezTo>
                  <a:cubicBezTo>
                    <a:pt x="2755" y="2744"/>
                    <a:pt x="2782" y="2726"/>
                    <a:pt x="2801" y="2726"/>
                  </a:cubicBezTo>
                  <a:close/>
                  <a:moveTo>
                    <a:pt x="3949" y="3000"/>
                  </a:moveTo>
                  <a:cubicBezTo>
                    <a:pt x="3985" y="3000"/>
                    <a:pt x="3995" y="3082"/>
                    <a:pt x="4015" y="3319"/>
                  </a:cubicBezTo>
                  <a:cubicBezTo>
                    <a:pt x="4031" y="3547"/>
                    <a:pt x="4015" y="3617"/>
                    <a:pt x="3925" y="3672"/>
                  </a:cubicBezTo>
                  <a:lnTo>
                    <a:pt x="3816" y="3740"/>
                  </a:lnTo>
                  <a:lnTo>
                    <a:pt x="3804" y="3428"/>
                  </a:lnTo>
                  <a:cubicBezTo>
                    <a:pt x="3797" y="3238"/>
                    <a:pt x="3825" y="3088"/>
                    <a:pt x="3877" y="3045"/>
                  </a:cubicBezTo>
                  <a:cubicBezTo>
                    <a:pt x="3909" y="3017"/>
                    <a:pt x="3932" y="3000"/>
                    <a:pt x="3949" y="3000"/>
                  </a:cubicBezTo>
                  <a:close/>
                  <a:moveTo>
                    <a:pt x="3640" y="3244"/>
                  </a:moveTo>
                  <a:cubicBezTo>
                    <a:pt x="3675" y="3244"/>
                    <a:pt x="3682" y="3309"/>
                    <a:pt x="3691" y="3509"/>
                  </a:cubicBezTo>
                  <a:cubicBezTo>
                    <a:pt x="3698" y="3688"/>
                    <a:pt x="3671" y="3825"/>
                    <a:pt x="3624" y="3854"/>
                  </a:cubicBezTo>
                  <a:cubicBezTo>
                    <a:pt x="3609" y="3864"/>
                    <a:pt x="3596" y="3870"/>
                    <a:pt x="3586" y="3870"/>
                  </a:cubicBezTo>
                  <a:cubicBezTo>
                    <a:pt x="3551" y="3870"/>
                    <a:pt x="3543" y="3806"/>
                    <a:pt x="3535" y="3605"/>
                  </a:cubicBezTo>
                  <a:cubicBezTo>
                    <a:pt x="3527" y="3422"/>
                    <a:pt x="3551" y="3291"/>
                    <a:pt x="3599" y="3260"/>
                  </a:cubicBezTo>
                  <a:cubicBezTo>
                    <a:pt x="3616" y="3250"/>
                    <a:pt x="3629" y="3244"/>
                    <a:pt x="3640" y="3244"/>
                  </a:cubicBezTo>
                  <a:close/>
                  <a:moveTo>
                    <a:pt x="3387" y="3402"/>
                  </a:moveTo>
                  <a:cubicBezTo>
                    <a:pt x="3410" y="3402"/>
                    <a:pt x="3417" y="3432"/>
                    <a:pt x="3423" y="3505"/>
                  </a:cubicBezTo>
                  <a:cubicBezTo>
                    <a:pt x="3439" y="3769"/>
                    <a:pt x="3405" y="3989"/>
                    <a:pt x="3344" y="4028"/>
                  </a:cubicBezTo>
                  <a:cubicBezTo>
                    <a:pt x="3321" y="4042"/>
                    <a:pt x="3299" y="4050"/>
                    <a:pt x="3285" y="4050"/>
                  </a:cubicBezTo>
                  <a:cubicBezTo>
                    <a:pt x="3277" y="4050"/>
                    <a:pt x="3271" y="4047"/>
                    <a:pt x="3269" y="4043"/>
                  </a:cubicBezTo>
                  <a:cubicBezTo>
                    <a:pt x="3217" y="3960"/>
                    <a:pt x="3269" y="3462"/>
                    <a:pt x="3334" y="3425"/>
                  </a:cubicBezTo>
                  <a:cubicBezTo>
                    <a:pt x="3358" y="3410"/>
                    <a:pt x="3375" y="3402"/>
                    <a:pt x="3387" y="3402"/>
                  </a:cubicBezTo>
                  <a:close/>
                  <a:moveTo>
                    <a:pt x="2445" y="2994"/>
                  </a:moveTo>
                  <a:lnTo>
                    <a:pt x="2457" y="3307"/>
                  </a:lnTo>
                  <a:cubicBezTo>
                    <a:pt x="2466" y="3565"/>
                    <a:pt x="2445" y="3639"/>
                    <a:pt x="2339" y="3716"/>
                  </a:cubicBezTo>
                  <a:lnTo>
                    <a:pt x="2210" y="3814"/>
                  </a:lnTo>
                  <a:lnTo>
                    <a:pt x="2191" y="3579"/>
                  </a:lnTo>
                  <a:cubicBezTo>
                    <a:pt x="2181" y="3458"/>
                    <a:pt x="2156" y="3367"/>
                    <a:pt x="2132" y="3367"/>
                  </a:cubicBezTo>
                  <a:cubicBezTo>
                    <a:pt x="2130" y="3367"/>
                    <a:pt x="2128" y="3368"/>
                    <a:pt x="2127" y="3369"/>
                  </a:cubicBezTo>
                  <a:cubicBezTo>
                    <a:pt x="2104" y="3383"/>
                    <a:pt x="2091" y="3501"/>
                    <a:pt x="2100" y="3623"/>
                  </a:cubicBezTo>
                  <a:cubicBezTo>
                    <a:pt x="2109" y="3746"/>
                    <a:pt x="2087" y="3884"/>
                    <a:pt x="2051" y="3921"/>
                  </a:cubicBezTo>
                  <a:cubicBezTo>
                    <a:pt x="1982" y="3993"/>
                    <a:pt x="1941" y="4032"/>
                    <a:pt x="1914" y="4032"/>
                  </a:cubicBezTo>
                  <a:cubicBezTo>
                    <a:pt x="1882" y="4032"/>
                    <a:pt x="1872" y="3972"/>
                    <a:pt x="1863" y="3842"/>
                  </a:cubicBezTo>
                  <a:cubicBezTo>
                    <a:pt x="1853" y="3714"/>
                    <a:pt x="1831" y="3587"/>
                    <a:pt x="1815" y="3560"/>
                  </a:cubicBezTo>
                  <a:cubicBezTo>
                    <a:pt x="1804" y="3543"/>
                    <a:pt x="1794" y="3535"/>
                    <a:pt x="1786" y="3535"/>
                  </a:cubicBezTo>
                  <a:cubicBezTo>
                    <a:pt x="1750" y="3535"/>
                    <a:pt x="1733" y="3666"/>
                    <a:pt x="1748" y="3857"/>
                  </a:cubicBezTo>
                  <a:cubicBezTo>
                    <a:pt x="1758" y="3981"/>
                    <a:pt x="1755" y="4083"/>
                    <a:pt x="1742" y="4083"/>
                  </a:cubicBezTo>
                  <a:cubicBezTo>
                    <a:pt x="1742" y="4083"/>
                    <a:pt x="1742" y="4083"/>
                    <a:pt x="1742" y="4083"/>
                  </a:cubicBezTo>
                  <a:cubicBezTo>
                    <a:pt x="1728" y="4080"/>
                    <a:pt x="1635" y="3984"/>
                    <a:pt x="1532" y="3870"/>
                  </a:cubicBezTo>
                  <a:lnTo>
                    <a:pt x="1349" y="3663"/>
                  </a:lnTo>
                  <a:lnTo>
                    <a:pt x="1897" y="3329"/>
                  </a:lnTo>
                  <a:lnTo>
                    <a:pt x="2445" y="2994"/>
                  </a:lnTo>
                  <a:close/>
                  <a:moveTo>
                    <a:pt x="3085" y="3587"/>
                  </a:moveTo>
                  <a:cubicBezTo>
                    <a:pt x="3127" y="3587"/>
                    <a:pt x="3133" y="3664"/>
                    <a:pt x="3130" y="3896"/>
                  </a:cubicBezTo>
                  <a:cubicBezTo>
                    <a:pt x="3128" y="4080"/>
                    <a:pt x="3079" y="4226"/>
                    <a:pt x="3032" y="4226"/>
                  </a:cubicBezTo>
                  <a:cubicBezTo>
                    <a:pt x="3021" y="4226"/>
                    <a:pt x="3010" y="4219"/>
                    <a:pt x="3000" y="4202"/>
                  </a:cubicBezTo>
                  <a:cubicBezTo>
                    <a:pt x="2952" y="4122"/>
                    <a:pt x="2979" y="3642"/>
                    <a:pt x="3033" y="3608"/>
                  </a:cubicBezTo>
                  <a:cubicBezTo>
                    <a:pt x="3055" y="3595"/>
                    <a:pt x="3072" y="3587"/>
                    <a:pt x="3085" y="3587"/>
                  </a:cubicBezTo>
                  <a:close/>
                  <a:moveTo>
                    <a:pt x="2839" y="3751"/>
                  </a:moveTo>
                  <a:cubicBezTo>
                    <a:pt x="2843" y="3751"/>
                    <a:pt x="2846" y="3752"/>
                    <a:pt x="2848" y="3754"/>
                  </a:cubicBezTo>
                  <a:cubicBezTo>
                    <a:pt x="2856" y="3767"/>
                    <a:pt x="2865" y="3901"/>
                    <a:pt x="2868" y="4047"/>
                  </a:cubicBezTo>
                  <a:cubicBezTo>
                    <a:pt x="2873" y="4263"/>
                    <a:pt x="2848" y="4329"/>
                    <a:pt x="2745" y="4392"/>
                  </a:cubicBezTo>
                  <a:cubicBezTo>
                    <a:pt x="2688" y="4427"/>
                    <a:pt x="2635" y="4450"/>
                    <a:pt x="2612" y="4450"/>
                  </a:cubicBezTo>
                  <a:cubicBezTo>
                    <a:pt x="2606" y="4450"/>
                    <a:pt x="2602" y="4448"/>
                    <a:pt x="2600" y="4445"/>
                  </a:cubicBezTo>
                  <a:cubicBezTo>
                    <a:pt x="2592" y="4432"/>
                    <a:pt x="2581" y="4298"/>
                    <a:pt x="2580" y="4154"/>
                  </a:cubicBezTo>
                  <a:cubicBezTo>
                    <a:pt x="2577" y="3940"/>
                    <a:pt x="2600" y="3873"/>
                    <a:pt x="2704" y="3809"/>
                  </a:cubicBezTo>
                  <a:cubicBezTo>
                    <a:pt x="2763" y="3773"/>
                    <a:pt x="2817" y="3751"/>
                    <a:pt x="2839" y="3751"/>
                  </a:cubicBezTo>
                  <a:close/>
                  <a:moveTo>
                    <a:pt x="2128" y="4162"/>
                  </a:moveTo>
                  <a:lnTo>
                    <a:pt x="2142" y="4352"/>
                  </a:lnTo>
                  <a:cubicBezTo>
                    <a:pt x="2149" y="4465"/>
                    <a:pt x="2150" y="4509"/>
                    <a:pt x="2127" y="4509"/>
                  </a:cubicBezTo>
                  <a:cubicBezTo>
                    <a:pt x="2114" y="4509"/>
                    <a:pt x="2095" y="4496"/>
                    <a:pt x="2065" y="4473"/>
                  </a:cubicBezTo>
                  <a:cubicBezTo>
                    <a:pt x="2013" y="4439"/>
                    <a:pt x="1957" y="4384"/>
                    <a:pt x="1938" y="4353"/>
                  </a:cubicBezTo>
                  <a:cubicBezTo>
                    <a:pt x="1918" y="4324"/>
                    <a:pt x="1953" y="4269"/>
                    <a:pt x="2016" y="4230"/>
                  </a:cubicBezTo>
                  <a:lnTo>
                    <a:pt x="2128" y="4162"/>
                  </a:lnTo>
                  <a:close/>
                  <a:moveTo>
                    <a:pt x="2421" y="3996"/>
                  </a:moveTo>
                  <a:cubicBezTo>
                    <a:pt x="2459" y="3996"/>
                    <a:pt x="2466" y="4054"/>
                    <a:pt x="2479" y="4210"/>
                  </a:cubicBezTo>
                  <a:cubicBezTo>
                    <a:pt x="2501" y="4487"/>
                    <a:pt x="2484" y="4554"/>
                    <a:pt x="2362" y="4628"/>
                  </a:cubicBezTo>
                  <a:lnTo>
                    <a:pt x="2257" y="4693"/>
                  </a:lnTo>
                  <a:lnTo>
                    <a:pt x="2244" y="4396"/>
                  </a:lnTo>
                  <a:cubicBezTo>
                    <a:pt x="2235" y="4175"/>
                    <a:pt x="2259" y="4081"/>
                    <a:pt x="2334" y="4036"/>
                  </a:cubicBezTo>
                  <a:cubicBezTo>
                    <a:pt x="2375" y="4011"/>
                    <a:pt x="2402" y="3996"/>
                    <a:pt x="2421" y="3996"/>
                  </a:cubicBezTo>
                  <a:close/>
                  <a:moveTo>
                    <a:pt x="5640" y="4665"/>
                  </a:moveTo>
                  <a:cubicBezTo>
                    <a:pt x="5653" y="4665"/>
                    <a:pt x="5663" y="4669"/>
                    <a:pt x="5668" y="4678"/>
                  </a:cubicBezTo>
                  <a:cubicBezTo>
                    <a:pt x="5684" y="4705"/>
                    <a:pt x="5733" y="4931"/>
                    <a:pt x="5776" y="5179"/>
                  </a:cubicBezTo>
                  <a:lnTo>
                    <a:pt x="5855" y="5631"/>
                  </a:lnTo>
                  <a:lnTo>
                    <a:pt x="5855" y="5631"/>
                  </a:lnTo>
                  <a:lnTo>
                    <a:pt x="5686" y="5387"/>
                  </a:lnTo>
                  <a:cubicBezTo>
                    <a:pt x="5594" y="5253"/>
                    <a:pt x="5494" y="5064"/>
                    <a:pt x="5467" y="4972"/>
                  </a:cubicBezTo>
                  <a:cubicBezTo>
                    <a:pt x="5427" y="4838"/>
                    <a:pt x="5438" y="4785"/>
                    <a:pt x="5527" y="4717"/>
                  </a:cubicBezTo>
                  <a:cubicBezTo>
                    <a:pt x="5569" y="4684"/>
                    <a:pt x="5612" y="4665"/>
                    <a:pt x="5640" y="4665"/>
                  </a:cubicBezTo>
                  <a:close/>
                  <a:moveTo>
                    <a:pt x="5712" y="3308"/>
                  </a:moveTo>
                  <a:cubicBezTo>
                    <a:pt x="5820" y="3308"/>
                    <a:pt x="5855" y="3390"/>
                    <a:pt x="5930" y="3513"/>
                  </a:cubicBezTo>
                  <a:cubicBezTo>
                    <a:pt x="6061" y="3726"/>
                    <a:pt x="6057" y="3873"/>
                    <a:pt x="5918" y="3993"/>
                  </a:cubicBezTo>
                  <a:cubicBezTo>
                    <a:pt x="5768" y="4124"/>
                    <a:pt x="5200" y="4481"/>
                    <a:pt x="5111" y="4497"/>
                  </a:cubicBezTo>
                  <a:cubicBezTo>
                    <a:pt x="5107" y="4498"/>
                    <a:pt x="5103" y="4498"/>
                    <a:pt x="5098" y="4498"/>
                  </a:cubicBezTo>
                  <a:cubicBezTo>
                    <a:pt x="5054" y="4498"/>
                    <a:pt x="5015" y="4461"/>
                    <a:pt x="4988" y="4392"/>
                  </a:cubicBezTo>
                  <a:cubicBezTo>
                    <a:pt x="4965" y="4326"/>
                    <a:pt x="4936" y="4297"/>
                    <a:pt x="4914" y="4297"/>
                  </a:cubicBezTo>
                  <a:cubicBezTo>
                    <a:pt x="4882" y="4297"/>
                    <a:pt x="4865" y="4355"/>
                    <a:pt x="4894" y="4451"/>
                  </a:cubicBezTo>
                  <a:cubicBezTo>
                    <a:pt x="4932" y="4575"/>
                    <a:pt x="4920" y="4586"/>
                    <a:pt x="4579" y="4796"/>
                  </a:cubicBezTo>
                  <a:lnTo>
                    <a:pt x="4225" y="5012"/>
                  </a:lnTo>
                  <a:lnTo>
                    <a:pt x="4170" y="4862"/>
                  </a:lnTo>
                  <a:cubicBezTo>
                    <a:pt x="4141" y="4785"/>
                    <a:pt x="4109" y="4729"/>
                    <a:pt x="4090" y="4729"/>
                  </a:cubicBezTo>
                  <a:cubicBezTo>
                    <a:pt x="4089" y="4729"/>
                    <a:pt x="4087" y="4729"/>
                    <a:pt x="4086" y="4730"/>
                  </a:cubicBezTo>
                  <a:cubicBezTo>
                    <a:pt x="4070" y="4739"/>
                    <a:pt x="4072" y="4818"/>
                    <a:pt x="4091" y="4909"/>
                  </a:cubicBezTo>
                  <a:cubicBezTo>
                    <a:pt x="4117" y="5027"/>
                    <a:pt x="4098" y="5087"/>
                    <a:pt x="4019" y="5137"/>
                  </a:cubicBezTo>
                  <a:cubicBezTo>
                    <a:pt x="3987" y="5156"/>
                    <a:pt x="3959" y="5165"/>
                    <a:pt x="3935" y="5165"/>
                  </a:cubicBezTo>
                  <a:cubicBezTo>
                    <a:pt x="3905" y="5165"/>
                    <a:pt x="3881" y="5152"/>
                    <a:pt x="3864" y="5125"/>
                  </a:cubicBezTo>
                  <a:cubicBezTo>
                    <a:pt x="3842" y="5091"/>
                    <a:pt x="3830" y="5073"/>
                    <a:pt x="3822" y="5073"/>
                  </a:cubicBezTo>
                  <a:cubicBezTo>
                    <a:pt x="3813" y="5073"/>
                    <a:pt x="3810" y="5100"/>
                    <a:pt x="3804" y="5161"/>
                  </a:cubicBezTo>
                  <a:cubicBezTo>
                    <a:pt x="3796" y="5260"/>
                    <a:pt x="3709" y="5325"/>
                    <a:pt x="3123" y="5685"/>
                  </a:cubicBezTo>
                  <a:cubicBezTo>
                    <a:pt x="2722" y="5931"/>
                    <a:pt x="2527" y="6049"/>
                    <a:pt x="2403" y="6049"/>
                  </a:cubicBezTo>
                  <a:cubicBezTo>
                    <a:pt x="2289" y="6049"/>
                    <a:pt x="2235" y="5950"/>
                    <a:pt x="2136" y="5761"/>
                  </a:cubicBezTo>
                  <a:cubicBezTo>
                    <a:pt x="2027" y="5552"/>
                    <a:pt x="2027" y="5538"/>
                    <a:pt x="2167" y="5381"/>
                  </a:cubicBezTo>
                  <a:cubicBezTo>
                    <a:pt x="2274" y="5262"/>
                    <a:pt x="2751" y="4960"/>
                    <a:pt x="3968" y="4241"/>
                  </a:cubicBezTo>
                  <a:cubicBezTo>
                    <a:pt x="5134" y="3549"/>
                    <a:pt x="5529" y="3308"/>
                    <a:pt x="5712" y="3308"/>
                  </a:cubicBezTo>
                  <a:close/>
                  <a:moveTo>
                    <a:pt x="4981" y="5071"/>
                  </a:moveTo>
                  <a:cubicBezTo>
                    <a:pt x="4990" y="5071"/>
                    <a:pt x="4996" y="5073"/>
                    <a:pt x="4999" y="5078"/>
                  </a:cubicBezTo>
                  <a:cubicBezTo>
                    <a:pt x="5011" y="5098"/>
                    <a:pt x="5046" y="5286"/>
                    <a:pt x="5078" y="5506"/>
                  </a:cubicBezTo>
                  <a:cubicBezTo>
                    <a:pt x="5129" y="5856"/>
                    <a:pt x="5165" y="5988"/>
                    <a:pt x="5214" y="5988"/>
                  </a:cubicBezTo>
                  <a:cubicBezTo>
                    <a:pt x="5221" y="5988"/>
                    <a:pt x="5228" y="5986"/>
                    <a:pt x="5235" y="5982"/>
                  </a:cubicBezTo>
                  <a:cubicBezTo>
                    <a:pt x="5255" y="5970"/>
                    <a:pt x="5239" y="5802"/>
                    <a:pt x="5200" y="5606"/>
                  </a:cubicBezTo>
                  <a:cubicBezTo>
                    <a:pt x="5161" y="5411"/>
                    <a:pt x="5146" y="5244"/>
                    <a:pt x="5165" y="5231"/>
                  </a:cubicBezTo>
                  <a:cubicBezTo>
                    <a:pt x="5166" y="5231"/>
                    <a:pt x="5168" y="5230"/>
                    <a:pt x="5169" y="5230"/>
                  </a:cubicBezTo>
                  <a:cubicBezTo>
                    <a:pt x="5195" y="5230"/>
                    <a:pt x="5270" y="5318"/>
                    <a:pt x="5348" y="5435"/>
                  </a:cubicBezTo>
                  <a:cubicBezTo>
                    <a:pt x="5636" y="5873"/>
                    <a:pt x="5736" y="5992"/>
                    <a:pt x="6272" y="6515"/>
                  </a:cubicBezTo>
                  <a:cubicBezTo>
                    <a:pt x="6779" y="7011"/>
                    <a:pt x="7202" y="7343"/>
                    <a:pt x="8001" y="7872"/>
                  </a:cubicBezTo>
                  <a:lnTo>
                    <a:pt x="8829" y="8421"/>
                  </a:lnTo>
                  <a:lnTo>
                    <a:pt x="8782" y="8628"/>
                  </a:lnTo>
                  <a:lnTo>
                    <a:pt x="8735" y="8835"/>
                  </a:lnTo>
                  <a:lnTo>
                    <a:pt x="8541" y="8771"/>
                  </a:lnTo>
                  <a:cubicBezTo>
                    <a:pt x="8472" y="8749"/>
                    <a:pt x="8408" y="8737"/>
                    <a:pt x="8349" y="8737"/>
                  </a:cubicBezTo>
                  <a:cubicBezTo>
                    <a:pt x="8175" y="8737"/>
                    <a:pt x="8043" y="8833"/>
                    <a:pt x="7956" y="9024"/>
                  </a:cubicBezTo>
                  <a:cubicBezTo>
                    <a:pt x="7883" y="9182"/>
                    <a:pt x="7853" y="9221"/>
                    <a:pt x="7777" y="9221"/>
                  </a:cubicBezTo>
                  <a:cubicBezTo>
                    <a:pt x="7767" y="9221"/>
                    <a:pt x="7757" y="9220"/>
                    <a:pt x="7746" y="9219"/>
                  </a:cubicBezTo>
                  <a:cubicBezTo>
                    <a:pt x="7737" y="9218"/>
                    <a:pt x="7729" y="9218"/>
                    <a:pt x="7720" y="9218"/>
                  </a:cubicBezTo>
                  <a:cubicBezTo>
                    <a:pt x="7535" y="9218"/>
                    <a:pt x="7349" y="9371"/>
                    <a:pt x="7247" y="9612"/>
                  </a:cubicBezTo>
                  <a:cubicBezTo>
                    <a:pt x="7165" y="9806"/>
                    <a:pt x="7127" y="9846"/>
                    <a:pt x="6998" y="9874"/>
                  </a:cubicBezTo>
                  <a:cubicBezTo>
                    <a:pt x="6885" y="9898"/>
                    <a:pt x="6827" y="9941"/>
                    <a:pt x="6767" y="10045"/>
                  </a:cubicBezTo>
                  <a:cubicBezTo>
                    <a:pt x="6717" y="10134"/>
                    <a:pt x="6694" y="10165"/>
                    <a:pt x="6603" y="10165"/>
                  </a:cubicBezTo>
                  <a:cubicBezTo>
                    <a:pt x="6558" y="10165"/>
                    <a:pt x="6494" y="10157"/>
                    <a:pt x="6402" y="10144"/>
                  </a:cubicBezTo>
                  <a:cubicBezTo>
                    <a:pt x="6155" y="10108"/>
                    <a:pt x="6105" y="10082"/>
                    <a:pt x="6056" y="9957"/>
                  </a:cubicBezTo>
                  <a:cubicBezTo>
                    <a:pt x="6022" y="9874"/>
                    <a:pt x="5884" y="9470"/>
                    <a:pt x="5747" y="9049"/>
                  </a:cubicBezTo>
                  <a:cubicBezTo>
                    <a:pt x="5428" y="8085"/>
                    <a:pt x="5031" y="7138"/>
                    <a:pt x="4633" y="6408"/>
                  </a:cubicBezTo>
                  <a:cubicBezTo>
                    <a:pt x="4460" y="6093"/>
                    <a:pt x="4309" y="5756"/>
                    <a:pt x="4292" y="5658"/>
                  </a:cubicBezTo>
                  <a:cubicBezTo>
                    <a:pt x="4265" y="5500"/>
                    <a:pt x="4282" y="5465"/>
                    <a:pt x="4419" y="5381"/>
                  </a:cubicBezTo>
                  <a:cubicBezTo>
                    <a:pt x="4496" y="5334"/>
                    <a:pt x="4562" y="5302"/>
                    <a:pt x="4582" y="5302"/>
                  </a:cubicBezTo>
                  <a:cubicBezTo>
                    <a:pt x="4585" y="5302"/>
                    <a:pt x="4586" y="5302"/>
                    <a:pt x="4587" y="5304"/>
                  </a:cubicBezTo>
                  <a:cubicBezTo>
                    <a:pt x="4594" y="5313"/>
                    <a:pt x="4621" y="5491"/>
                    <a:pt x="4647" y="5700"/>
                  </a:cubicBezTo>
                  <a:cubicBezTo>
                    <a:pt x="4689" y="6009"/>
                    <a:pt x="4734" y="6183"/>
                    <a:pt x="4774" y="6183"/>
                  </a:cubicBezTo>
                  <a:cubicBezTo>
                    <a:pt x="4782" y="6183"/>
                    <a:pt x="4790" y="6176"/>
                    <a:pt x="4797" y="6161"/>
                  </a:cubicBezTo>
                  <a:cubicBezTo>
                    <a:pt x="4811" y="6134"/>
                    <a:pt x="4791" y="5909"/>
                    <a:pt x="4753" y="5666"/>
                  </a:cubicBezTo>
                  <a:cubicBezTo>
                    <a:pt x="4686" y="5237"/>
                    <a:pt x="4690" y="5217"/>
                    <a:pt x="4831" y="5131"/>
                  </a:cubicBezTo>
                  <a:cubicBezTo>
                    <a:pt x="4892" y="5094"/>
                    <a:pt x="4951" y="5071"/>
                    <a:pt x="4981" y="5071"/>
                  </a:cubicBezTo>
                  <a:close/>
                  <a:moveTo>
                    <a:pt x="7286" y="10349"/>
                  </a:moveTo>
                  <a:cubicBezTo>
                    <a:pt x="7287" y="10349"/>
                    <a:pt x="7288" y="10349"/>
                    <a:pt x="7288" y="10349"/>
                  </a:cubicBezTo>
                  <a:cubicBezTo>
                    <a:pt x="7309" y="10354"/>
                    <a:pt x="7338" y="10412"/>
                    <a:pt x="7353" y="10475"/>
                  </a:cubicBezTo>
                  <a:cubicBezTo>
                    <a:pt x="7367" y="10534"/>
                    <a:pt x="7366" y="10582"/>
                    <a:pt x="7349" y="10582"/>
                  </a:cubicBezTo>
                  <a:cubicBezTo>
                    <a:pt x="7348" y="10582"/>
                    <a:pt x="7347" y="10582"/>
                    <a:pt x="7346" y="10582"/>
                  </a:cubicBezTo>
                  <a:cubicBezTo>
                    <a:pt x="7327" y="10576"/>
                    <a:pt x="7298" y="10520"/>
                    <a:pt x="7282" y="10456"/>
                  </a:cubicBezTo>
                  <a:cubicBezTo>
                    <a:pt x="7268" y="10396"/>
                    <a:pt x="7271" y="10349"/>
                    <a:pt x="7286" y="10349"/>
                  </a:cubicBezTo>
                  <a:close/>
                  <a:moveTo>
                    <a:pt x="5844" y="4517"/>
                  </a:moveTo>
                  <a:cubicBezTo>
                    <a:pt x="5895" y="4517"/>
                    <a:pt x="5944" y="4636"/>
                    <a:pt x="6126" y="5146"/>
                  </a:cubicBezTo>
                  <a:cubicBezTo>
                    <a:pt x="6333" y="5722"/>
                    <a:pt x="6405" y="5907"/>
                    <a:pt x="6434" y="5907"/>
                  </a:cubicBezTo>
                  <a:cubicBezTo>
                    <a:pt x="6442" y="5907"/>
                    <a:pt x="6447" y="5895"/>
                    <a:pt x="6450" y="5875"/>
                  </a:cubicBezTo>
                  <a:cubicBezTo>
                    <a:pt x="6457" y="5839"/>
                    <a:pt x="6383" y="5593"/>
                    <a:pt x="6286" y="5334"/>
                  </a:cubicBezTo>
                  <a:lnTo>
                    <a:pt x="6110" y="4864"/>
                  </a:lnTo>
                  <a:lnTo>
                    <a:pt x="6417" y="5238"/>
                  </a:lnTo>
                  <a:cubicBezTo>
                    <a:pt x="6819" y="5732"/>
                    <a:pt x="7149" y="5972"/>
                    <a:pt x="8191" y="6535"/>
                  </a:cubicBezTo>
                  <a:cubicBezTo>
                    <a:pt x="9599" y="7296"/>
                    <a:pt x="10221" y="7835"/>
                    <a:pt x="10829" y="8830"/>
                  </a:cubicBezTo>
                  <a:cubicBezTo>
                    <a:pt x="11291" y="9584"/>
                    <a:pt x="11394" y="10138"/>
                    <a:pt x="11198" y="10810"/>
                  </a:cubicBezTo>
                  <a:cubicBezTo>
                    <a:pt x="11026" y="11405"/>
                    <a:pt x="10397" y="12261"/>
                    <a:pt x="9662" y="12902"/>
                  </a:cubicBezTo>
                  <a:cubicBezTo>
                    <a:pt x="9348" y="13176"/>
                    <a:pt x="8658" y="13581"/>
                    <a:pt x="8344" y="13676"/>
                  </a:cubicBezTo>
                  <a:cubicBezTo>
                    <a:pt x="8158" y="13732"/>
                    <a:pt x="7967" y="13760"/>
                    <a:pt x="7771" y="13760"/>
                  </a:cubicBezTo>
                  <a:cubicBezTo>
                    <a:pt x="7374" y="13760"/>
                    <a:pt x="6955" y="13645"/>
                    <a:pt x="6513" y="13413"/>
                  </a:cubicBezTo>
                  <a:cubicBezTo>
                    <a:pt x="5925" y="13104"/>
                    <a:pt x="5747" y="12924"/>
                    <a:pt x="5312" y="12209"/>
                  </a:cubicBezTo>
                  <a:cubicBezTo>
                    <a:pt x="4960" y="11633"/>
                    <a:pt x="4902" y="11503"/>
                    <a:pt x="4741" y="10956"/>
                  </a:cubicBezTo>
                  <a:cubicBezTo>
                    <a:pt x="4643" y="10618"/>
                    <a:pt x="4496" y="9972"/>
                    <a:pt x="4412" y="9512"/>
                  </a:cubicBezTo>
                  <a:cubicBezTo>
                    <a:pt x="4218" y="8435"/>
                    <a:pt x="4083" y="7902"/>
                    <a:pt x="3861" y="7344"/>
                  </a:cubicBezTo>
                  <a:cubicBezTo>
                    <a:pt x="3681" y="6888"/>
                    <a:pt x="3381" y="6426"/>
                    <a:pt x="3155" y="6250"/>
                  </a:cubicBezTo>
                  <a:cubicBezTo>
                    <a:pt x="3043" y="6164"/>
                    <a:pt x="3044" y="6161"/>
                    <a:pt x="3218" y="6054"/>
                  </a:cubicBezTo>
                  <a:cubicBezTo>
                    <a:pt x="3306" y="6000"/>
                    <a:pt x="3384" y="5962"/>
                    <a:pt x="3402" y="5962"/>
                  </a:cubicBezTo>
                  <a:cubicBezTo>
                    <a:pt x="3404" y="5962"/>
                    <a:pt x="3405" y="5962"/>
                    <a:pt x="3405" y="5963"/>
                  </a:cubicBezTo>
                  <a:cubicBezTo>
                    <a:pt x="3412" y="5974"/>
                    <a:pt x="3431" y="6075"/>
                    <a:pt x="3448" y="6188"/>
                  </a:cubicBezTo>
                  <a:cubicBezTo>
                    <a:pt x="3470" y="6329"/>
                    <a:pt x="3496" y="6396"/>
                    <a:pt x="3514" y="6396"/>
                  </a:cubicBezTo>
                  <a:cubicBezTo>
                    <a:pt x="3534" y="6396"/>
                    <a:pt x="3544" y="6307"/>
                    <a:pt x="3522" y="6142"/>
                  </a:cubicBezTo>
                  <a:cubicBezTo>
                    <a:pt x="3491" y="5916"/>
                    <a:pt x="3503" y="5873"/>
                    <a:pt x="3598" y="5845"/>
                  </a:cubicBezTo>
                  <a:cubicBezTo>
                    <a:pt x="3661" y="5827"/>
                    <a:pt x="3744" y="5790"/>
                    <a:pt x="3786" y="5766"/>
                  </a:cubicBezTo>
                  <a:cubicBezTo>
                    <a:pt x="3804" y="5756"/>
                    <a:pt x="3817" y="5749"/>
                    <a:pt x="3828" y="5749"/>
                  </a:cubicBezTo>
                  <a:cubicBezTo>
                    <a:pt x="3863" y="5749"/>
                    <a:pt x="3872" y="5812"/>
                    <a:pt x="3889" y="6008"/>
                  </a:cubicBezTo>
                  <a:cubicBezTo>
                    <a:pt x="3904" y="6192"/>
                    <a:pt x="3923" y="6267"/>
                    <a:pt x="3956" y="6267"/>
                  </a:cubicBezTo>
                  <a:cubicBezTo>
                    <a:pt x="3961" y="6267"/>
                    <a:pt x="3967" y="6265"/>
                    <a:pt x="3974" y="6261"/>
                  </a:cubicBezTo>
                  <a:cubicBezTo>
                    <a:pt x="4007" y="6241"/>
                    <a:pt x="4019" y="6131"/>
                    <a:pt x="4000" y="6016"/>
                  </a:cubicBezTo>
                  <a:cubicBezTo>
                    <a:pt x="3989" y="5942"/>
                    <a:pt x="3983" y="5897"/>
                    <a:pt x="3995" y="5897"/>
                  </a:cubicBezTo>
                  <a:cubicBezTo>
                    <a:pt x="4016" y="5897"/>
                    <a:pt x="4091" y="6029"/>
                    <a:pt x="4286" y="6376"/>
                  </a:cubicBezTo>
                  <a:cubicBezTo>
                    <a:pt x="4836" y="7352"/>
                    <a:pt x="5189" y="8188"/>
                    <a:pt x="5703" y="9727"/>
                  </a:cubicBezTo>
                  <a:cubicBezTo>
                    <a:pt x="5854" y="10179"/>
                    <a:pt x="5858" y="10229"/>
                    <a:pt x="5764" y="10341"/>
                  </a:cubicBezTo>
                  <a:cubicBezTo>
                    <a:pt x="5668" y="10458"/>
                    <a:pt x="5675" y="10543"/>
                    <a:pt x="5766" y="10543"/>
                  </a:cubicBezTo>
                  <a:cubicBezTo>
                    <a:pt x="5784" y="10543"/>
                    <a:pt x="5806" y="10540"/>
                    <a:pt x="5831" y="10532"/>
                  </a:cubicBezTo>
                  <a:cubicBezTo>
                    <a:pt x="5879" y="10518"/>
                    <a:pt x="5921" y="10507"/>
                    <a:pt x="5935" y="10507"/>
                  </a:cubicBezTo>
                  <a:cubicBezTo>
                    <a:pt x="5938" y="10507"/>
                    <a:pt x="5940" y="10507"/>
                    <a:pt x="5941" y="10508"/>
                  </a:cubicBezTo>
                  <a:cubicBezTo>
                    <a:pt x="5943" y="10513"/>
                    <a:pt x="5971" y="10635"/>
                    <a:pt x="6005" y="10774"/>
                  </a:cubicBezTo>
                  <a:cubicBezTo>
                    <a:pt x="6048" y="10956"/>
                    <a:pt x="6085" y="11035"/>
                    <a:pt x="6136" y="11048"/>
                  </a:cubicBezTo>
                  <a:cubicBezTo>
                    <a:pt x="6150" y="11052"/>
                    <a:pt x="6163" y="11053"/>
                    <a:pt x="6174" y="11053"/>
                  </a:cubicBezTo>
                  <a:cubicBezTo>
                    <a:pt x="6284" y="11053"/>
                    <a:pt x="6307" y="10910"/>
                    <a:pt x="6235" y="10647"/>
                  </a:cubicBezTo>
                  <a:cubicBezTo>
                    <a:pt x="6169" y="10405"/>
                    <a:pt x="6176" y="10307"/>
                    <a:pt x="6292" y="10307"/>
                  </a:cubicBezTo>
                  <a:cubicBezTo>
                    <a:pt x="6336" y="10307"/>
                    <a:pt x="6396" y="10321"/>
                    <a:pt x="6474" y="10348"/>
                  </a:cubicBezTo>
                  <a:cubicBezTo>
                    <a:pt x="6705" y="10427"/>
                    <a:pt x="6705" y="10427"/>
                    <a:pt x="6746" y="10687"/>
                  </a:cubicBezTo>
                  <a:cubicBezTo>
                    <a:pt x="6778" y="10895"/>
                    <a:pt x="6818" y="10986"/>
                    <a:pt x="6885" y="10986"/>
                  </a:cubicBezTo>
                  <a:cubicBezTo>
                    <a:pt x="6904" y="10986"/>
                    <a:pt x="6926" y="10979"/>
                    <a:pt x="6950" y="10964"/>
                  </a:cubicBezTo>
                  <a:cubicBezTo>
                    <a:pt x="7054" y="10901"/>
                    <a:pt x="7052" y="10733"/>
                    <a:pt x="6943" y="10554"/>
                  </a:cubicBezTo>
                  <a:cubicBezTo>
                    <a:pt x="6823" y="10356"/>
                    <a:pt x="6891" y="10016"/>
                    <a:pt x="7029" y="10016"/>
                  </a:cubicBezTo>
                  <a:cubicBezTo>
                    <a:pt x="7043" y="10016"/>
                    <a:pt x="7059" y="10020"/>
                    <a:pt x="7075" y="10028"/>
                  </a:cubicBezTo>
                  <a:cubicBezTo>
                    <a:pt x="7101" y="10041"/>
                    <a:pt x="7127" y="10170"/>
                    <a:pt x="7132" y="10314"/>
                  </a:cubicBezTo>
                  <a:cubicBezTo>
                    <a:pt x="7135" y="10459"/>
                    <a:pt x="7165" y="10616"/>
                    <a:pt x="7195" y="10669"/>
                  </a:cubicBezTo>
                  <a:cubicBezTo>
                    <a:pt x="7238" y="10738"/>
                    <a:pt x="7319" y="10777"/>
                    <a:pt x="7386" y="10777"/>
                  </a:cubicBezTo>
                  <a:cubicBezTo>
                    <a:pt x="7428" y="10777"/>
                    <a:pt x="7464" y="10762"/>
                    <a:pt x="7481" y="10727"/>
                  </a:cubicBezTo>
                  <a:cubicBezTo>
                    <a:pt x="7529" y="10630"/>
                    <a:pt x="7462" y="10309"/>
                    <a:pt x="7361" y="10140"/>
                  </a:cubicBezTo>
                  <a:cubicBezTo>
                    <a:pt x="7286" y="10017"/>
                    <a:pt x="7282" y="9938"/>
                    <a:pt x="7349" y="9747"/>
                  </a:cubicBezTo>
                  <a:cubicBezTo>
                    <a:pt x="7402" y="9596"/>
                    <a:pt x="7481" y="9482"/>
                    <a:pt x="7564" y="9430"/>
                  </a:cubicBezTo>
                  <a:cubicBezTo>
                    <a:pt x="7638" y="9385"/>
                    <a:pt x="7694" y="9361"/>
                    <a:pt x="7738" y="9361"/>
                  </a:cubicBezTo>
                  <a:cubicBezTo>
                    <a:pt x="7820" y="9361"/>
                    <a:pt x="7855" y="9450"/>
                    <a:pt x="7878" y="9652"/>
                  </a:cubicBezTo>
                  <a:cubicBezTo>
                    <a:pt x="7917" y="10000"/>
                    <a:pt x="7974" y="10164"/>
                    <a:pt x="8075" y="10214"/>
                  </a:cubicBezTo>
                  <a:cubicBezTo>
                    <a:pt x="8097" y="10225"/>
                    <a:pt x="8116" y="10231"/>
                    <a:pt x="8133" y="10231"/>
                  </a:cubicBezTo>
                  <a:cubicBezTo>
                    <a:pt x="8237" y="10231"/>
                    <a:pt x="8242" y="10019"/>
                    <a:pt x="8138" y="9668"/>
                  </a:cubicBezTo>
                  <a:cubicBezTo>
                    <a:pt x="8072" y="9453"/>
                    <a:pt x="8032" y="9214"/>
                    <a:pt x="8049" y="9137"/>
                  </a:cubicBezTo>
                  <a:cubicBezTo>
                    <a:pt x="8081" y="8980"/>
                    <a:pt x="8213" y="8880"/>
                    <a:pt x="8365" y="8880"/>
                  </a:cubicBezTo>
                  <a:cubicBezTo>
                    <a:pt x="8406" y="8880"/>
                    <a:pt x="8449" y="8888"/>
                    <a:pt x="8492" y="8903"/>
                  </a:cubicBezTo>
                  <a:cubicBezTo>
                    <a:pt x="8686" y="8974"/>
                    <a:pt x="8738" y="9052"/>
                    <a:pt x="8779" y="9325"/>
                  </a:cubicBezTo>
                  <a:cubicBezTo>
                    <a:pt x="8805" y="9492"/>
                    <a:pt x="8828" y="9537"/>
                    <a:pt x="8906" y="9564"/>
                  </a:cubicBezTo>
                  <a:cubicBezTo>
                    <a:pt x="8929" y="9572"/>
                    <a:pt x="8946" y="9576"/>
                    <a:pt x="8960" y="9576"/>
                  </a:cubicBezTo>
                  <a:cubicBezTo>
                    <a:pt x="8999" y="9576"/>
                    <a:pt x="9010" y="9543"/>
                    <a:pt x="9024" y="9450"/>
                  </a:cubicBezTo>
                  <a:cubicBezTo>
                    <a:pt x="9034" y="9369"/>
                    <a:pt x="9005" y="9239"/>
                    <a:pt x="8955" y="9159"/>
                  </a:cubicBezTo>
                  <a:cubicBezTo>
                    <a:pt x="8893" y="9059"/>
                    <a:pt x="8880" y="8934"/>
                    <a:pt x="8911" y="8751"/>
                  </a:cubicBezTo>
                  <a:lnTo>
                    <a:pt x="8953" y="8488"/>
                  </a:lnTo>
                  <a:lnTo>
                    <a:pt x="9194" y="8656"/>
                  </a:lnTo>
                  <a:cubicBezTo>
                    <a:pt x="9367" y="8777"/>
                    <a:pt x="9473" y="8833"/>
                    <a:pt x="9542" y="8833"/>
                  </a:cubicBezTo>
                  <a:cubicBezTo>
                    <a:pt x="9584" y="8833"/>
                    <a:pt x="9612" y="8812"/>
                    <a:pt x="9633" y="8771"/>
                  </a:cubicBezTo>
                  <a:cubicBezTo>
                    <a:pt x="9663" y="8708"/>
                    <a:pt x="9619" y="8660"/>
                    <a:pt x="9379" y="8489"/>
                  </a:cubicBezTo>
                  <a:cubicBezTo>
                    <a:pt x="9104" y="8296"/>
                    <a:pt x="9088" y="8279"/>
                    <a:pt x="9128" y="8181"/>
                  </a:cubicBezTo>
                  <a:cubicBezTo>
                    <a:pt x="9154" y="8123"/>
                    <a:pt x="9198" y="8065"/>
                    <a:pt x="9231" y="8045"/>
                  </a:cubicBezTo>
                  <a:cubicBezTo>
                    <a:pt x="9262" y="8025"/>
                    <a:pt x="9269" y="7978"/>
                    <a:pt x="9245" y="7938"/>
                  </a:cubicBezTo>
                  <a:cubicBezTo>
                    <a:pt x="9229" y="7913"/>
                    <a:pt x="9215" y="7901"/>
                    <a:pt x="9198" y="7901"/>
                  </a:cubicBezTo>
                  <a:cubicBezTo>
                    <a:pt x="9175" y="7901"/>
                    <a:pt x="9146" y="7924"/>
                    <a:pt x="9099" y="7973"/>
                  </a:cubicBezTo>
                  <a:cubicBezTo>
                    <a:pt x="9042" y="8032"/>
                    <a:pt x="8973" y="8096"/>
                    <a:pt x="8947" y="8116"/>
                  </a:cubicBezTo>
                  <a:cubicBezTo>
                    <a:pt x="8944" y="8118"/>
                    <a:pt x="8941" y="8118"/>
                    <a:pt x="8936" y="8118"/>
                  </a:cubicBezTo>
                  <a:cubicBezTo>
                    <a:pt x="8800" y="8118"/>
                    <a:pt x="7641" y="7352"/>
                    <a:pt x="7132" y="6922"/>
                  </a:cubicBezTo>
                  <a:cubicBezTo>
                    <a:pt x="6899" y="6725"/>
                    <a:pt x="6546" y="6395"/>
                    <a:pt x="6339" y="6181"/>
                  </a:cubicBezTo>
                  <a:lnTo>
                    <a:pt x="5965" y="5793"/>
                  </a:lnTo>
                  <a:lnTo>
                    <a:pt x="5935" y="5544"/>
                  </a:lnTo>
                  <a:cubicBezTo>
                    <a:pt x="5918" y="5407"/>
                    <a:pt x="5866" y="5131"/>
                    <a:pt x="5822" y="4933"/>
                  </a:cubicBezTo>
                  <a:cubicBezTo>
                    <a:pt x="5761" y="4671"/>
                    <a:pt x="5757" y="4562"/>
                    <a:pt x="5812" y="4528"/>
                  </a:cubicBezTo>
                  <a:cubicBezTo>
                    <a:pt x="5823" y="4521"/>
                    <a:pt x="5834" y="4517"/>
                    <a:pt x="5844" y="4517"/>
                  </a:cubicBezTo>
                  <a:close/>
                  <a:moveTo>
                    <a:pt x="2716" y="0"/>
                  </a:moveTo>
                  <a:cubicBezTo>
                    <a:pt x="2456" y="0"/>
                    <a:pt x="2146" y="126"/>
                    <a:pt x="1672" y="417"/>
                  </a:cubicBezTo>
                  <a:cubicBezTo>
                    <a:pt x="755" y="980"/>
                    <a:pt x="183" y="1506"/>
                    <a:pt x="80" y="1880"/>
                  </a:cubicBezTo>
                  <a:cubicBezTo>
                    <a:pt x="1" y="2168"/>
                    <a:pt x="121" y="2526"/>
                    <a:pt x="509" y="3167"/>
                  </a:cubicBezTo>
                  <a:cubicBezTo>
                    <a:pt x="807" y="3656"/>
                    <a:pt x="942" y="3830"/>
                    <a:pt x="1403" y="4310"/>
                  </a:cubicBezTo>
                  <a:cubicBezTo>
                    <a:pt x="1703" y="4622"/>
                    <a:pt x="1952" y="4884"/>
                    <a:pt x="1957" y="4892"/>
                  </a:cubicBezTo>
                  <a:cubicBezTo>
                    <a:pt x="1961" y="4900"/>
                    <a:pt x="1902" y="4991"/>
                    <a:pt x="1819" y="5098"/>
                  </a:cubicBezTo>
                  <a:cubicBezTo>
                    <a:pt x="1583" y="5407"/>
                    <a:pt x="1565" y="5602"/>
                    <a:pt x="1758" y="5895"/>
                  </a:cubicBezTo>
                  <a:cubicBezTo>
                    <a:pt x="1994" y="6254"/>
                    <a:pt x="2187" y="6407"/>
                    <a:pt x="2415" y="6407"/>
                  </a:cubicBezTo>
                  <a:cubicBezTo>
                    <a:pt x="2432" y="6407"/>
                    <a:pt x="2449" y="6406"/>
                    <a:pt x="2466" y="6404"/>
                  </a:cubicBezTo>
                  <a:cubicBezTo>
                    <a:pt x="2499" y="6401"/>
                    <a:pt x="2528" y="6399"/>
                    <a:pt x="2553" y="6399"/>
                  </a:cubicBezTo>
                  <a:cubicBezTo>
                    <a:pt x="2676" y="6399"/>
                    <a:pt x="2734" y="6442"/>
                    <a:pt x="2888" y="6605"/>
                  </a:cubicBezTo>
                  <a:cubicBezTo>
                    <a:pt x="3312" y="7058"/>
                    <a:pt x="3622" y="7832"/>
                    <a:pt x="3829" y="8966"/>
                  </a:cubicBezTo>
                  <a:cubicBezTo>
                    <a:pt x="4186" y="10917"/>
                    <a:pt x="4415" y="11650"/>
                    <a:pt x="4923" y="12473"/>
                  </a:cubicBezTo>
                  <a:cubicBezTo>
                    <a:pt x="5380" y="13211"/>
                    <a:pt x="5728" y="13524"/>
                    <a:pt x="6478" y="13869"/>
                  </a:cubicBezTo>
                  <a:cubicBezTo>
                    <a:pt x="6946" y="14084"/>
                    <a:pt x="7352" y="14193"/>
                    <a:pt x="7747" y="14193"/>
                  </a:cubicBezTo>
                  <a:cubicBezTo>
                    <a:pt x="8243" y="14193"/>
                    <a:pt x="8722" y="14020"/>
                    <a:pt x="9288" y="13668"/>
                  </a:cubicBezTo>
                  <a:cubicBezTo>
                    <a:pt x="9539" y="13510"/>
                    <a:pt x="9881" y="13260"/>
                    <a:pt x="10054" y="13108"/>
                  </a:cubicBezTo>
                  <a:cubicBezTo>
                    <a:pt x="10464" y="12749"/>
                    <a:pt x="11059" y="12045"/>
                    <a:pt x="11311" y="11622"/>
                  </a:cubicBezTo>
                  <a:cubicBezTo>
                    <a:pt x="11708" y="10951"/>
                    <a:pt x="11812" y="10301"/>
                    <a:pt x="11633" y="9569"/>
                  </a:cubicBezTo>
                  <a:cubicBezTo>
                    <a:pt x="11446" y="8797"/>
                    <a:pt x="10650" y="7695"/>
                    <a:pt x="9845" y="7090"/>
                  </a:cubicBezTo>
                  <a:cubicBezTo>
                    <a:pt x="9366" y="6731"/>
                    <a:pt x="9186" y="6628"/>
                    <a:pt x="8298" y="6201"/>
                  </a:cubicBezTo>
                  <a:cubicBezTo>
                    <a:pt x="7924" y="6022"/>
                    <a:pt x="7476" y="5780"/>
                    <a:pt x="7302" y="5665"/>
                  </a:cubicBezTo>
                  <a:cubicBezTo>
                    <a:pt x="6919" y="5411"/>
                    <a:pt x="6407" y="4846"/>
                    <a:pt x="6272" y="4531"/>
                  </a:cubicBezTo>
                  <a:cubicBezTo>
                    <a:pt x="6183" y="4318"/>
                    <a:pt x="6185" y="4290"/>
                    <a:pt x="6318" y="4098"/>
                  </a:cubicBezTo>
                  <a:cubicBezTo>
                    <a:pt x="6490" y="3850"/>
                    <a:pt x="6457" y="3696"/>
                    <a:pt x="6116" y="3139"/>
                  </a:cubicBezTo>
                  <a:cubicBezTo>
                    <a:pt x="5940" y="2852"/>
                    <a:pt x="5826" y="2728"/>
                    <a:pt x="5659" y="2728"/>
                  </a:cubicBezTo>
                  <a:cubicBezTo>
                    <a:pt x="5561" y="2728"/>
                    <a:pt x="5445" y="2771"/>
                    <a:pt x="5287" y="2850"/>
                  </a:cubicBezTo>
                  <a:lnTo>
                    <a:pt x="5006" y="2988"/>
                  </a:lnTo>
                  <a:lnTo>
                    <a:pt x="4768" y="2671"/>
                  </a:lnTo>
                  <a:cubicBezTo>
                    <a:pt x="4638" y="2496"/>
                    <a:pt x="4286" y="1923"/>
                    <a:pt x="3990" y="1399"/>
                  </a:cubicBezTo>
                  <a:cubicBezTo>
                    <a:pt x="3344" y="264"/>
                    <a:pt x="3182" y="68"/>
                    <a:pt x="2844" y="11"/>
                  </a:cubicBezTo>
                  <a:cubicBezTo>
                    <a:pt x="2802" y="4"/>
                    <a:pt x="2760" y="0"/>
                    <a:pt x="2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4415225" y="4160725"/>
              <a:ext cx="28725" cy="41050"/>
            </a:xfrm>
            <a:custGeom>
              <a:avLst/>
              <a:gdLst/>
              <a:ahLst/>
              <a:cxnLst/>
              <a:rect l="l" t="t" r="r" b="b"/>
              <a:pathLst>
                <a:path w="1149" h="1642" extrusionOk="0">
                  <a:moveTo>
                    <a:pt x="947" y="1"/>
                  </a:moveTo>
                  <a:cubicBezTo>
                    <a:pt x="876" y="1"/>
                    <a:pt x="810" y="122"/>
                    <a:pt x="319" y="963"/>
                  </a:cubicBezTo>
                  <a:cubicBezTo>
                    <a:pt x="84" y="1366"/>
                    <a:pt x="1" y="1558"/>
                    <a:pt x="41" y="1602"/>
                  </a:cubicBezTo>
                  <a:cubicBezTo>
                    <a:pt x="64" y="1627"/>
                    <a:pt x="86" y="1641"/>
                    <a:pt x="111" y="1641"/>
                  </a:cubicBezTo>
                  <a:cubicBezTo>
                    <a:pt x="203" y="1641"/>
                    <a:pt x="333" y="1455"/>
                    <a:pt x="656" y="906"/>
                  </a:cubicBezTo>
                  <a:cubicBezTo>
                    <a:pt x="1129" y="97"/>
                    <a:pt x="1148" y="51"/>
                    <a:pt x="1004" y="13"/>
                  </a:cubicBezTo>
                  <a:cubicBezTo>
                    <a:pt x="981" y="8"/>
                    <a:pt x="964" y="1"/>
                    <a:pt x="9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4337775" y="4146300"/>
              <a:ext cx="79925" cy="62900"/>
            </a:xfrm>
            <a:custGeom>
              <a:avLst/>
              <a:gdLst/>
              <a:ahLst/>
              <a:cxnLst/>
              <a:rect l="l" t="t" r="r" b="b"/>
              <a:pathLst>
                <a:path w="3197" h="2516" extrusionOk="0">
                  <a:moveTo>
                    <a:pt x="3088" y="0"/>
                  </a:moveTo>
                  <a:cubicBezTo>
                    <a:pt x="3058" y="0"/>
                    <a:pt x="2443" y="484"/>
                    <a:pt x="1719" y="1076"/>
                  </a:cubicBezTo>
                  <a:cubicBezTo>
                    <a:pt x="0" y="2481"/>
                    <a:pt x="130" y="2362"/>
                    <a:pt x="192" y="2464"/>
                  </a:cubicBezTo>
                  <a:cubicBezTo>
                    <a:pt x="212" y="2497"/>
                    <a:pt x="230" y="2515"/>
                    <a:pt x="259" y="2515"/>
                  </a:cubicBezTo>
                  <a:cubicBezTo>
                    <a:pt x="297" y="2515"/>
                    <a:pt x="352" y="2485"/>
                    <a:pt x="454" y="2421"/>
                  </a:cubicBezTo>
                  <a:cubicBezTo>
                    <a:pt x="567" y="2347"/>
                    <a:pt x="1235" y="1808"/>
                    <a:pt x="1933" y="1225"/>
                  </a:cubicBezTo>
                  <a:cubicBezTo>
                    <a:pt x="2988" y="341"/>
                    <a:pt x="3196" y="149"/>
                    <a:pt x="3172" y="82"/>
                  </a:cubicBezTo>
                  <a:cubicBezTo>
                    <a:pt x="3155" y="39"/>
                    <a:pt x="3116" y="0"/>
                    <a:pt x="3088" y="0"/>
                  </a:cubicBezTo>
                  <a:cubicBezTo>
                    <a:pt x="3088" y="0"/>
                    <a:pt x="3088"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4341175" y="4122450"/>
              <a:ext cx="55025" cy="31075"/>
            </a:xfrm>
            <a:custGeom>
              <a:avLst/>
              <a:gdLst/>
              <a:ahLst/>
              <a:cxnLst/>
              <a:rect l="l" t="t" r="r" b="b"/>
              <a:pathLst>
                <a:path w="2201" h="1243" extrusionOk="0">
                  <a:moveTo>
                    <a:pt x="2029" y="1"/>
                  </a:moveTo>
                  <a:cubicBezTo>
                    <a:pt x="2023" y="1"/>
                    <a:pt x="2017" y="1"/>
                    <a:pt x="2011" y="2"/>
                  </a:cubicBezTo>
                  <a:cubicBezTo>
                    <a:pt x="1963" y="10"/>
                    <a:pt x="1795" y="97"/>
                    <a:pt x="1635" y="194"/>
                  </a:cubicBezTo>
                  <a:cubicBezTo>
                    <a:pt x="1476" y="291"/>
                    <a:pt x="1045" y="525"/>
                    <a:pt x="673" y="715"/>
                  </a:cubicBezTo>
                  <a:cubicBezTo>
                    <a:pt x="112" y="1003"/>
                    <a:pt x="1" y="1075"/>
                    <a:pt x="1" y="1146"/>
                  </a:cubicBezTo>
                  <a:cubicBezTo>
                    <a:pt x="1" y="1206"/>
                    <a:pt x="17" y="1242"/>
                    <a:pt x="79" y="1242"/>
                  </a:cubicBezTo>
                  <a:cubicBezTo>
                    <a:pt x="231" y="1242"/>
                    <a:pt x="661" y="1025"/>
                    <a:pt x="1815" y="409"/>
                  </a:cubicBezTo>
                  <a:cubicBezTo>
                    <a:pt x="2009" y="306"/>
                    <a:pt x="2175" y="200"/>
                    <a:pt x="2180" y="179"/>
                  </a:cubicBezTo>
                  <a:cubicBezTo>
                    <a:pt x="2200" y="99"/>
                    <a:pt x="2111" y="1"/>
                    <a:pt x="2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4345200" y="4097075"/>
              <a:ext cx="38300" cy="16650"/>
            </a:xfrm>
            <a:custGeom>
              <a:avLst/>
              <a:gdLst/>
              <a:ahLst/>
              <a:cxnLst/>
              <a:rect l="l" t="t" r="r" b="b"/>
              <a:pathLst>
                <a:path w="1532" h="666" extrusionOk="0">
                  <a:moveTo>
                    <a:pt x="1454" y="0"/>
                  </a:moveTo>
                  <a:cubicBezTo>
                    <a:pt x="1366" y="0"/>
                    <a:pt x="1189" y="58"/>
                    <a:pt x="860" y="184"/>
                  </a:cubicBezTo>
                  <a:cubicBezTo>
                    <a:pt x="174" y="446"/>
                    <a:pt x="0" y="549"/>
                    <a:pt x="83" y="640"/>
                  </a:cubicBezTo>
                  <a:cubicBezTo>
                    <a:pt x="98" y="656"/>
                    <a:pt x="121" y="665"/>
                    <a:pt x="156" y="665"/>
                  </a:cubicBezTo>
                  <a:cubicBezTo>
                    <a:pt x="241" y="665"/>
                    <a:pt x="402" y="615"/>
                    <a:pt x="717" y="497"/>
                  </a:cubicBezTo>
                  <a:cubicBezTo>
                    <a:pt x="1371" y="250"/>
                    <a:pt x="1529" y="167"/>
                    <a:pt x="1531" y="75"/>
                  </a:cubicBezTo>
                  <a:cubicBezTo>
                    <a:pt x="1532" y="26"/>
                    <a:pt x="1512" y="0"/>
                    <a:pt x="1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4302875" y="4054450"/>
              <a:ext cx="76475" cy="16150"/>
            </a:xfrm>
            <a:custGeom>
              <a:avLst/>
              <a:gdLst/>
              <a:ahLst/>
              <a:cxnLst/>
              <a:rect l="l" t="t" r="r" b="b"/>
              <a:pathLst>
                <a:path w="3059" h="646" extrusionOk="0">
                  <a:moveTo>
                    <a:pt x="2993" y="1"/>
                  </a:moveTo>
                  <a:cubicBezTo>
                    <a:pt x="2875" y="1"/>
                    <a:pt x="1757" y="179"/>
                    <a:pt x="1122" y="298"/>
                  </a:cubicBezTo>
                  <a:cubicBezTo>
                    <a:pt x="794" y="360"/>
                    <a:pt x="470" y="401"/>
                    <a:pt x="338" y="401"/>
                  </a:cubicBezTo>
                  <a:cubicBezTo>
                    <a:pt x="319" y="401"/>
                    <a:pt x="304" y="400"/>
                    <a:pt x="293" y="398"/>
                  </a:cubicBezTo>
                  <a:cubicBezTo>
                    <a:pt x="263" y="392"/>
                    <a:pt x="235" y="390"/>
                    <a:pt x="208" y="390"/>
                  </a:cubicBezTo>
                  <a:cubicBezTo>
                    <a:pt x="77" y="390"/>
                    <a:pt x="1" y="457"/>
                    <a:pt x="55" y="545"/>
                  </a:cubicBezTo>
                  <a:cubicBezTo>
                    <a:pt x="95" y="612"/>
                    <a:pt x="163" y="646"/>
                    <a:pt x="308" y="646"/>
                  </a:cubicBezTo>
                  <a:cubicBezTo>
                    <a:pt x="469" y="646"/>
                    <a:pt x="727" y="604"/>
                    <a:pt x="1149" y="520"/>
                  </a:cubicBezTo>
                  <a:cubicBezTo>
                    <a:pt x="1577" y="434"/>
                    <a:pt x="2172" y="327"/>
                    <a:pt x="2476" y="282"/>
                  </a:cubicBezTo>
                  <a:cubicBezTo>
                    <a:pt x="2776" y="236"/>
                    <a:pt x="3033" y="192"/>
                    <a:pt x="3045" y="186"/>
                  </a:cubicBezTo>
                  <a:cubicBezTo>
                    <a:pt x="3057" y="179"/>
                    <a:pt x="3059" y="139"/>
                    <a:pt x="3047" y="91"/>
                  </a:cubicBezTo>
                  <a:cubicBezTo>
                    <a:pt x="3037" y="43"/>
                    <a:pt x="3018" y="4"/>
                    <a:pt x="3001" y="1"/>
                  </a:cubicBezTo>
                  <a:cubicBezTo>
                    <a:pt x="2999" y="1"/>
                    <a:pt x="2997" y="1"/>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4504125" y="3897275"/>
              <a:ext cx="30500" cy="41075"/>
            </a:xfrm>
            <a:custGeom>
              <a:avLst/>
              <a:gdLst/>
              <a:ahLst/>
              <a:cxnLst/>
              <a:rect l="l" t="t" r="r" b="b"/>
              <a:pathLst>
                <a:path w="1220" h="1643" extrusionOk="0">
                  <a:moveTo>
                    <a:pt x="1042" y="0"/>
                  </a:moveTo>
                  <a:cubicBezTo>
                    <a:pt x="929" y="0"/>
                    <a:pt x="773" y="207"/>
                    <a:pt x="414" y="796"/>
                  </a:cubicBezTo>
                  <a:cubicBezTo>
                    <a:pt x="83" y="1342"/>
                    <a:pt x="0" y="1517"/>
                    <a:pt x="43" y="1585"/>
                  </a:cubicBezTo>
                  <a:cubicBezTo>
                    <a:pt x="66" y="1623"/>
                    <a:pt x="92" y="1642"/>
                    <a:pt x="126" y="1642"/>
                  </a:cubicBezTo>
                  <a:cubicBezTo>
                    <a:pt x="234" y="1642"/>
                    <a:pt x="410" y="1430"/>
                    <a:pt x="725" y="937"/>
                  </a:cubicBezTo>
                  <a:cubicBezTo>
                    <a:pt x="1150" y="271"/>
                    <a:pt x="1220" y="111"/>
                    <a:pt x="1109" y="26"/>
                  </a:cubicBezTo>
                  <a:cubicBezTo>
                    <a:pt x="1088" y="9"/>
                    <a:pt x="1066"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4500525" y="4110600"/>
              <a:ext cx="4700" cy="24300"/>
            </a:xfrm>
            <a:custGeom>
              <a:avLst/>
              <a:gdLst/>
              <a:ahLst/>
              <a:cxnLst/>
              <a:rect l="l" t="t" r="r" b="b"/>
              <a:pathLst>
                <a:path w="188" h="972" extrusionOk="0">
                  <a:moveTo>
                    <a:pt x="67" y="0"/>
                  </a:moveTo>
                  <a:cubicBezTo>
                    <a:pt x="59" y="0"/>
                    <a:pt x="51" y="8"/>
                    <a:pt x="43" y="24"/>
                  </a:cubicBezTo>
                  <a:cubicBezTo>
                    <a:pt x="0" y="111"/>
                    <a:pt x="23" y="923"/>
                    <a:pt x="72" y="964"/>
                  </a:cubicBezTo>
                  <a:cubicBezTo>
                    <a:pt x="78" y="969"/>
                    <a:pt x="84" y="972"/>
                    <a:pt x="90" y="972"/>
                  </a:cubicBezTo>
                  <a:cubicBezTo>
                    <a:pt x="110" y="972"/>
                    <a:pt x="128" y="939"/>
                    <a:pt x="136" y="880"/>
                  </a:cubicBezTo>
                  <a:cubicBezTo>
                    <a:pt x="188" y="556"/>
                    <a:pt x="136"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4492400" y="4104800"/>
              <a:ext cx="6225" cy="32875"/>
            </a:xfrm>
            <a:custGeom>
              <a:avLst/>
              <a:gdLst/>
              <a:ahLst/>
              <a:cxnLst/>
              <a:rect l="l" t="t" r="r" b="b"/>
              <a:pathLst>
                <a:path w="249" h="1315" extrusionOk="0">
                  <a:moveTo>
                    <a:pt x="57" y="1"/>
                  </a:moveTo>
                  <a:cubicBezTo>
                    <a:pt x="50" y="1"/>
                    <a:pt x="42" y="4"/>
                    <a:pt x="33" y="9"/>
                  </a:cubicBezTo>
                  <a:cubicBezTo>
                    <a:pt x="0" y="29"/>
                    <a:pt x="104" y="1241"/>
                    <a:pt x="144" y="1306"/>
                  </a:cubicBezTo>
                  <a:cubicBezTo>
                    <a:pt x="148" y="1312"/>
                    <a:pt x="156" y="1314"/>
                    <a:pt x="166" y="1314"/>
                  </a:cubicBezTo>
                  <a:cubicBezTo>
                    <a:pt x="181" y="1314"/>
                    <a:pt x="200" y="1309"/>
                    <a:pt x="218" y="1298"/>
                  </a:cubicBezTo>
                  <a:cubicBezTo>
                    <a:pt x="249" y="1278"/>
                    <a:pt x="241" y="997"/>
                    <a:pt x="199" y="670"/>
                  </a:cubicBezTo>
                  <a:cubicBezTo>
                    <a:pt x="131" y="138"/>
                    <a:pt x="105" y="1"/>
                    <a:pt x="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4485025" y="4099775"/>
              <a:ext cx="3675" cy="38775"/>
            </a:xfrm>
            <a:custGeom>
              <a:avLst/>
              <a:gdLst/>
              <a:ahLst/>
              <a:cxnLst/>
              <a:rect l="l" t="t" r="r" b="b"/>
              <a:pathLst>
                <a:path w="147" h="1551" extrusionOk="0">
                  <a:moveTo>
                    <a:pt x="39" y="1"/>
                  </a:moveTo>
                  <a:cubicBezTo>
                    <a:pt x="19" y="1"/>
                    <a:pt x="5" y="62"/>
                    <a:pt x="6" y="198"/>
                  </a:cubicBezTo>
                  <a:cubicBezTo>
                    <a:pt x="8" y="329"/>
                    <a:pt x="6" y="677"/>
                    <a:pt x="5" y="971"/>
                  </a:cubicBezTo>
                  <a:cubicBezTo>
                    <a:pt x="1" y="1265"/>
                    <a:pt x="21" y="1524"/>
                    <a:pt x="48" y="1544"/>
                  </a:cubicBezTo>
                  <a:cubicBezTo>
                    <a:pt x="53" y="1549"/>
                    <a:pt x="58" y="1551"/>
                    <a:pt x="63" y="1551"/>
                  </a:cubicBezTo>
                  <a:cubicBezTo>
                    <a:pt x="85" y="1551"/>
                    <a:pt x="107" y="1515"/>
                    <a:pt x="115" y="1460"/>
                  </a:cubicBezTo>
                  <a:cubicBezTo>
                    <a:pt x="145" y="1277"/>
                    <a:pt x="147" y="679"/>
                    <a:pt x="119" y="336"/>
                  </a:cubicBezTo>
                  <a:cubicBezTo>
                    <a:pt x="103" y="125"/>
                    <a:pt x="6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4476600" y="4091775"/>
              <a:ext cx="4700" cy="41725"/>
            </a:xfrm>
            <a:custGeom>
              <a:avLst/>
              <a:gdLst/>
              <a:ahLst/>
              <a:cxnLst/>
              <a:rect l="l" t="t" r="r" b="b"/>
              <a:pathLst>
                <a:path w="188" h="1669" extrusionOk="0">
                  <a:moveTo>
                    <a:pt x="86" y="0"/>
                  </a:moveTo>
                  <a:cubicBezTo>
                    <a:pt x="1" y="0"/>
                    <a:pt x="33" y="1648"/>
                    <a:pt x="120" y="1668"/>
                  </a:cubicBezTo>
                  <a:cubicBezTo>
                    <a:pt x="121" y="1668"/>
                    <a:pt x="123" y="1668"/>
                    <a:pt x="124" y="1668"/>
                  </a:cubicBezTo>
                  <a:cubicBezTo>
                    <a:pt x="169" y="1668"/>
                    <a:pt x="188" y="1462"/>
                    <a:pt x="181" y="1026"/>
                  </a:cubicBezTo>
                  <a:cubicBezTo>
                    <a:pt x="168" y="153"/>
                    <a:pt x="155" y="0"/>
                    <a:pt x="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4469900" y="4093650"/>
              <a:ext cx="3550" cy="41650"/>
            </a:xfrm>
            <a:custGeom>
              <a:avLst/>
              <a:gdLst/>
              <a:ahLst/>
              <a:cxnLst/>
              <a:rect l="l" t="t" r="r" b="b"/>
              <a:pathLst>
                <a:path w="142" h="1666" extrusionOk="0">
                  <a:moveTo>
                    <a:pt x="80" y="0"/>
                  </a:moveTo>
                  <a:cubicBezTo>
                    <a:pt x="32" y="0"/>
                    <a:pt x="11" y="251"/>
                    <a:pt x="4" y="847"/>
                  </a:cubicBezTo>
                  <a:cubicBezTo>
                    <a:pt x="0" y="1293"/>
                    <a:pt x="23" y="1657"/>
                    <a:pt x="56" y="1665"/>
                  </a:cubicBezTo>
                  <a:cubicBezTo>
                    <a:pt x="58" y="1665"/>
                    <a:pt x="59" y="1666"/>
                    <a:pt x="60" y="1666"/>
                  </a:cubicBezTo>
                  <a:cubicBezTo>
                    <a:pt x="93" y="1666"/>
                    <a:pt x="119" y="1574"/>
                    <a:pt x="124" y="1450"/>
                  </a:cubicBezTo>
                  <a:cubicBezTo>
                    <a:pt x="142" y="995"/>
                    <a:pt x="134" y="64"/>
                    <a:pt x="112" y="31"/>
                  </a:cubicBezTo>
                  <a:cubicBezTo>
                    <a:pt x="100" y="11"/>
                    <a:pt x="90" y="0"/>
                    <a:pt x="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4460575" y="4093550"/>
              <a:ext cx="4350" cy="41875"/>
            </a:xfrm>
            <a:custGeom>
              <a:avLst/>
              <a:gdLst/>
              <a:ahLst/>
              <a:cxnLst/>
              <a:rect l="l" t="t" r="r" b="b"/>
              <a:pathLst>
                <a:path w="174" h="1675" extrusionOk="0">
                  <a:moveTo>
                    <a:pt x="84" y="0"/>
                  </a:moveTo>
                  <a:cubicBezTo>
                    <a:pt x="38" y="0"/>
                    <a:pt x="0" y="826"/>
                    <a:pt x="15" y="1596"/>
                  </a:cubicBezTo>
                  <a:cubicBezTo>
                    <a:pt x="16" y="1651"/>
                    <a:pt x="32" y="1674"/>
                    <a:pt x="52" y="1674"/>
                  </a:cubicBezTo>
                  <a:cubicBezTo>
                    <a:pt x="87" y="1674"/>
                    <a:pt x="137" y="1599"/>
                    <a:pt x="142" y="1494"/>
                  </a:cubicBezTo>
                  <a:cubicBezTo>
                    <a:pt x="174" y="914"/>
                    <a:pt x="143" y="60"/>
                    <a:pt x="88" y="3"/>
                  </a:cubicBezTo>
                  <a:cubicBezTo>
                    <a:pt x="87" y="1"/>
                    <a:pt x="85" y="0"/>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4451725" y="4099150"/>
              <a:ext cx="3525" cy="32375"/>
            </a:xfrm>
            <a:custGeom>
              <a:avLst/>
              <a:gdLst/>
              <a:ahLst/>
              <a:cxnLst/>
              <a:rect l="l" t="t" r="r" b="b"/>
              <a:pathLst>
                <a:path w="141" h="1295" extrusionOk="0">
                  <a:moveTo>
                    <a:pt x="79" y="1"/>
                  </a:moveTo>
                  <a:cubicBezTo>
                    <a:pt x="19" y="1"/>
                    <a:pt x="0" y="1245"/>
                    <a:pt x="60" y="1293"/>
                  </a:cubicBezTo>
                  <a:cubicBezTo>
                    <a:pt x="61" y="1294"/>
                    <a:pt x="63" y="1295"/>
                    <a:pt x="64" y="1295"/>
                  </a:cubicBezTo>
                  <a:cubicBezTo>
                    <a:pt x="91" y="1295"/>
                    <a:pt x="116" y="1084"/>
                    <a:pt x="124" y="809"/>
                  </a:cubicBezTo>
                  <a:cubicBezTo>
                    <a:pt x="140" y="171"/>
                    <a:pt x="132" y="14"/>
                    <a:pt x="80" y="1"/>
                  </a:cubicBezTo>
                  <a:cubicBezTo>
                    <a:pt x="80" y="1"/>
                    <a:pt x="79" y="1"/>
                    <a:pt x="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4443425" y="4102200"/>
              <a:ext cx="3075" cy="26575"/>
            </a:xfrm>
            <a:custGeom>
              <a:avLst/>
              <a:gdLst/>
              <a:ahLst/>
              <a:cxnLst/>
              <a:rect l="l" t="t" r="r" b="b"/>
              <a:pathLst>
                <a:path w="123" h="1063" extrusionOk="0">
                  <a:moveTo>
                    <a:pt x="75" y="0"/>
                  </a:moveTo>
                  <a:cubicBezTo>
                    <a:pt x="57" y="0"/>
                    <a:pt x="39" y="105"/>
                    <a:pt x="29" y="339"/>
                  </a:cubicBezTo>
                  <a:cubicBezTo>
                    <a:pt x="4" y="949"/>
                    <a:pt x="1" y="1063"/>
                    <a:pt x="35" y="1063"/>
                  </a:cubicBezTo>
                  <a:cubicBezTo>
                    <a:pt x="42" y="1063"/>
                    <a:pt x="49" y="1059"/>
                    <a:pt x="58" y="1054"/>
                  </a:cubicBezTo>
                  <a:cubicBezTo>
                    <a:pt x="84" y="1037"/>
                    <a:pt x="111" y="808"/>
                    <a:pt x="116" y="549"/>
                  </a:cubicBezTo>
                  <a:cubicBezTo>
                    <a:pt x="123" y="206"/>
                    <a:pt x="100" y="0"/>
                    <a:pt x="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4435950" y="4118850"/>
              <a:ext cx="1675" cy="7125"/>
            </a:xfrm>
            <a:custGeom>
              <a:avLst/>
              <a:gdLst/>
              <a:ahLst/>
              <a:cxnLst/>
              <a:rect l="l" t="t" r="r" b="b"/>
              <a:pathLst>
                <a:path w="67" h="285" extrusionOk="0">
                  <a:moveTo>
                    <a:pt x="46" y="1"/>
                  </a:moveTo>
                  <a:cubicBezTo>
                    <a:pt x="33" y="1"/>
                    <a:pt x="17" y="51"/>
                    <a:pt x="9" y="149"/>
                  </a:cubicBezTo>
                  <a:cubicBezTo>
                    <a:pt x="0" y="226"/>
                    <a:pt x="9" y="284"/>
                    <a:pt x="24" y="284"/>
                  </a:cubicBezTo>
                  <a:cubicBezTo>
                    <a:pt x="26" y="284"/>
                    <a:pt x="27" y="284"/>
                    <a:pt x="29" y="283"/>
                  </a:cubicBezTo>
                  <a:cubicBezTo>
                    <a:pt x="49" y="271"/>
                    <a:pt x="65" y="206"/>
                    <a:pt x="65" y="133"/>
                  </a:cubicBezTo>
                  <a:cubicBezTo>
                    <a:pt x="67" y="44"/>
                    <a:pt x="58" y="1"/>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5"/>
          <p:cNvGrpSpPr/>
          <p:nvPr/>
        </p:nvGrpSpPr>
        <p:grpSpPr>
          <a:xfrm>
            <a:off x="870500" y="132275"/>
            <a:ext cx="423650" cy="463575"/>
            <a:chOff x="4394775" y="4374525"/>
            <a:chExt cx="423650" cy="463575"/>
          </a:xfrm>
        </p:grpSpPr>
        <p:sp>
          <p:nvSpPr>
            <p:cNvPr id="660" name="Google Shape;660;p5"/>
            <p:cNvSpPr/>
            <p:nvPr/>
          </p:nvSpPr>
          <p:spPr>
            <a:xfrm>
              <a:off x="4394775" y="4374525"/>
              <a:ext cx="423650" cy="463575"/>
            </a:xfrm>
            <a:custGeom>
              <a:avLst/>
              <a:gdLst/>
              <a:ahLst/>
              <a:cxnLst/>
              <a:rect l="l" t="t" r="r" b="b"/>
              <a:pathLst>
                <a:path w="16946" h="18543" extrusionOk="0">
                  <a:moveTo>
                    <a:pt x="11678" y="648"/>
                  </a:moveTo>
                  <a:cubicBezTo>
                    <a:pt x="11714" y="648"/>
                    <a:pt x="11760" y="669"/>
                    <a:pt x="11775" y="696"/>
                  </a:cubicBezTo>
                  <a:cubicBezTo>
                    <a:pt x="11792" y="723"/>
                    <a:pt x="11823" y="895"/>
                    <a:pt x="11845" y="1077"/>
                  </a:cubicBezTo>
                  <a:cubicBezTo>
                    <a:pt x="11870" y="1285"/>
                    <a:pt x="11875" y="1361"/>
                    <a:pt x="11848" y="1361"/>
                  </a:cubicBezTo>
                  <a:cubicBezTo>
                    <a:pt x="11835" y="1361"/>
                    <a:pt x="11815" y="1344"/>
                    <a:pt x="11787" y="1316"/>
                  </a:cubicBezTo>
                  <a:cubicBezTo>
                    <a:pt x="11673" y="1208"/>
                    <a:pt x="11581" y="648"/>
                    <a:pt x="11678" y="648"/>
                  </a:cubicBezTo>
                  <a:close/>
                  <a:moveTo>
                    <a:pt x="11995" y="935"/>
                  </a:moveTo>
                  <a:lnTo>
                    <a:pt x="12117" y="1090"/>
                  </a:lnTo>
                  <a:cubicBezTo>
                    <a:pt x="12205" y="1201"/>
                    <a:pt x="12240" y="1342"/>
                    <a:pt x="12240" y="1575"/>
                  </a:cubicBezTo>
                  <a:lnTo>
                    <a:pt x="12240" y="1899"/>
                  </a:lnTo>
                  <a:lnTo>
                    <a:pt x="12117" y="1718"/>
                  </a:lnTo>
                  <a:cubicBezTo>
                    <a:pt x="12038" y="1597"/>
                    <a:pt x="11995" y="1430"/>
                    <a:pt x="11995" y="1235"/>
                  </a:cubicBezTo>
                  <a:lnTo>
                    <a:pt x="11995" y="935"/>
                  </a:lnTo>
                  <a:close/>
                  <a:moveTo>
                    <a:pt x="12397" y="1529"/>
                  </a:moveTo>
                  <a:cubicBezTo>
                    <a:pt x="12425" y="1529"/>
                    <a:pt x="12441" y="1660"/>
                    <a:pt x="12428" y="1889"/>
                  </a:cubicBezTo>
                  <a:cubicBezTo>
                    <a:pt x="12418" y="2065"/>
                    <a:pt x="12400" y="2216"/>
                    <a:pt x="12387" y="2231"/>
                  </a:cubicBezTo>
                  <a:cubicBezTo>
                    <a:pt x="12383" y="2235"/>
                    <a:pt x="12380" y="2237"/>
                    <a:pt x="12377" y="2237"/>
                  </a:cubicBezTo>
                  <a:cubicBezTo>
                    <a:pt x="12330" y="2237"/>
                    <a:pt x="12296" y="1900"/>
                    <a:pt x="12332" y="1711"/>
                  </a:cubicBezTo>
                  <a:cubicBezTo>
                    <a:pt x="12355" y="1586"/>
                    <a:pt x="12378" y="1529"/>
                    <a:pt x="12397" y="1529"/>
                  </a:cubicBezTo>
                  <a:close/>
                  <a:moveTo>
                    <a:pt x="12570" y="1810"/>
                  </a:moveTo>
                  <a:cubicBezTo>
                    <a:pt x="12588" y="1810"/>
                    <a:pt x="12641" y="1887"/>
                    <a:pt x="12692" y="1984"/>
                  </a:cubicBezTo>
                  <a:cubicBezTo>
                    <a:pt x="12761" y="2116"/>
                    <a:pt x="12776" y="2267"/>
                    <a:pt x="12748" y="2608"/>
                  </a:cubicBezTo>
                  <a:cubicBezTo>
                    <a:pt x="12726" y="2877"/>
                    <a:pt x="12716" y="2984"/>
                    <a:pt x="12693" y="2984"/>
                  </a:cubicBezTo>
                  <a:cubicBezTo>
                    <a:pt x="12679" y="2984"/>
                    <a:pt x="12661" y="2945"/>
                    <a:pt x="12632" y="2878"/>
                  </a:cubicBezTo>
                  <a:cubicBezTo>
                    <a:pt x="12560" y="2707"/>
                    <a:pt x="12507" y="1810"/>
                    <a:pt x="12570" y="1810"/>
                  </a:cubicBezTo>
                  <a:close/>
                  <a:moveTo>
                    <a:pt x="12950" y="2498"/>
                  </a:moveTo>
                  <a:cubicBezTo>
                    <a:pt x="13001" y="2498"/>
                    <a:pt x="13034" y="2779"/>
                    <a:pt x="13003" y="3127"/>
                  </a:cubicBezTo>
                  <a:cubicBezTo>
                    <a:pt x="12982" y="3367"/>
                    <a:pt x="12942" y="3547"/>
                    <a:pt x="12911" y="3547"/>
                  </a:cubicBezTo>
                  <a:cubicBezTo>
                    <a:pt x="12910" y="3547"/>
                    <a:pt x="12909" y="3546"/>
                    <a:pt x="12907" y="3546"/>
                  </a:cubicBezTo>
                  <a:cubicBezTo>
                    <a:pt x="12844" y="3508"/>
                    <a:pt x="12835" y="2823"/>
                    <a:pt x="12891" y="2610"/>
                  </a:cubicBezTo>
                  <a:cubicBezTo>
                    <a:pt x="12912" y="2532"/>
                    <a:pt x="12932" y="2498"/>
                    <a:pt x="12950" y="2498"/>
                  </a:cubicBezTo>
                  <a:close/>
                  <a:moveTo>
                    <a:pt x="13190" y="3073"/>
                  </a:moveTo>
                  <a:cubicBezTo>
                    <a:pt x="13204" y="3073"/>
                    <a:pt x="13223" y="3106"/>
                    <a:pt x="13255" y="3162"/>
                  </a:cubicBezTo>
                  <a:cubicBezTo>
                    <a:pt x="13298" y="3242"/>
                    <a:pt x="13335" y="3432"/>
                    <a:pt x="13336" y="3590"/>
                  </a:cubicBezTo>
                  <a:cubicBezTo>
                    <a:pt x="13338" y="3786"/>
                    <a:pt x="13303" y="3920"/>
                    <a:pt x="13221" y="4018"/>
                  </a:cubicBezTo>
                  <a:lnTo>
                    <a:pt x="13102" y="4162"/>
                  </a:lnTo>
                  <a:lnTo>
                    <a:pt x="13098" y="3881"/>
                  </a:lnTo>
                  <a:cubicBezTo>
                    <a:pt x="13097" y="3726"/>
                    <a:pt x="13113" y="3468"/>
                    <a:pt x="13136" y="3309"/>
                  </a:cubicBezTo>
                  <a:cubicBezTo>
                    <a:pt x="13159" y="3142"/>
                    <a:pt x="13169" y="3073"/>
                    <a:pt x="13190" y="3073"/>
                  </a:cubicBezTo>
                  <a:close/>
                  <a:moveTo>
                    <a:pt x="13556" y="4231"/>
                  </a:moveTo>
                  <a:cubicBezTo>
                    <a:pt x="13562" y="4231"/>
                    <a:pt x="13566" y="4235"/>
                    <a:pt x="13569" y="4244"/>
                  </a:cubicBezTo>
                  <a:cubicBezTo>
                    <a:pt x="13580" y="4281"/>
                    <a:pt x="13560" y="4363"/>
                    <a:pt x="13522" y="4436"/>
                  </a:cubicBezTo>
                  <a:cubicBezTo>
                    <a:pt x="13483" y="4510"/>
                    <a:pt x="13452" y="4543"/>
                    <a:pt x="13436" y="4543"/>
                  </a:cubicBezTo>
                  <a:cubicBezTo>
                    <a:pt x="13410" y="4543"/>
                    <a:pt x="13416" y="4466"/>
                    <a:pt x="13471" y="4344"/>
                  </a:cubicBezTo>
                  <a:cubicBezTo>
                    <a:pt x="13503" y="4275"/>
                    <a:pt x="13537" y="4231"/>
                    <a:pt x="13556" y="4231"/>
                  </a:cubicBezTo>
                  <a:close/>
                  <a:moveTo>
                    <a:pt x="10988" y="350"/>
                  </a:moveTo>
                  <a:cubicBezTo>
                    <a:pt x="11153" y="350"/>
                    <a:pt x="11279" y="378"/>
                    <a:pt x="11384" y="433"/>
                  </a:cubicBezTo>
                  <a:cubicBezTo>
                    <a:pt x="11527" y="506"/>
                    <a:pt x="11559" y="566"/>
                    <a:pt x="11577" y="799"/>
                  </a:cubicBezTo>
                  <a:cubicBezTo>
                    <a:pt x="11587" y="951"/>
                    <a:pt x="11593" y="1076"/>
                    <a:pt x="11587" y="1076"/>
                  </a:cubicBezTo>
                  <a:cubicBezTo>
                    <a:pt x="11583" y="1076"/>
                    <a:pt x="11432" y="1008"/>
                    <a:pt x="11256" y="923"/>
                  </a:cubicBezTo>
                  <a:cubicBezTo>
                    <a:pt x="11054" y="829"/>
                    <a:pt x="10881" y="776"/>
                    <a:pt x="10665" y="776"/>
                  </a:cubicBezTo>
                  <a:cubicBezTo>
                    <a:pt x="10273" y="776"/>
                    <a:pt x="9741" y="951"/>
                    <a:pt x="8641" y="1377"/>
                  </a:cubicBezTo>
                  <a:cubicBezTo>
                    <a:pt x="8048" y="1607"/>
                    <a:pt x="7080" y="1966"/>
                    <a:pt x="6497" y="2175"/>
                  </a:cubicBezTo>
                  <a:cubicBezTo>
                    <a:pt x="4812" y="2774"/>
                    <a:pt x="1835" y="3998"/>
                    <a:pt x="1061" y="4409"/>
                  </a:cubicBezTo>
                  <a:cubicBezTo>
                    <a:pt x="860" y="4516"/>
                    <a:pt x="685" y="4598"/>
                    <a:pt x="655" y="4598"/>
                  </a:cubicBezTo>
                  <a:cubicBezTo>
                    <a:pt x="654" y="4598"/>
                    <a:pt x="652" y="4597"/>
                    <a:pt x="652" y="4597"/>
                  </a:cubicBezTo>
                  <a:cubicBezTo>
                    <a:pt x="644" y="4586"/>
                    <a:pt x="752" y="4455"/>
                    <a:pt x="894" y="4302"/>
                  </a:cubicBezTo>
                  <a:cubicBezTo>
                    <a:pt x="1209" y="3963"/>
                    <a:pt x="1993" y="3560"/>
                    <a:pt x="3690" y="2858"/>
                  </a:cubicBezTo>
                  <a:cubicBezTo>
                    <a:pt x="4344" y="2587"/>
                    <a:pt x="5129" y="2258"/>
                    <a:pt x="5429" y="2125"/>
                  </a:cubicBezTo>
                  <a:cubicBezTo>
                    <a:pt x="6224" y="1780"/>
                    <a:pt x="9418" y="665"/>
                    <a:pt x="10102" y="494"/>
                  </a:cubicBezTo>
                  <a:cubicBezTo>
                    <a:pt x="10489" y="398"/>
                    <a:pt x="10772" y="350"/>
                    <a:pt x="10988" y="350"/>
                  </a:cubicBezTo>
                  <a:close/>
                  <a:moveTo>
                    <a:pt x="13853" y="4590"/>
                  </a:moveTo>
                  <a:lnTo>
                    <a:pt x="13886" y="4730"/>
                  </a:lnTo>
                  <a:cubicBezTo>
                    <a:pt x="13905" y="4807"/>
                    <a:pt x="13893" y="5118"/>
                    <a:pt x="13861" y="5418"/>
                  </a:cubicBezTo>
                  <a:cubicBezTo>
                    <a:pt x="13830" y="5716"/>
                    <a:pt x="13784" y="5963"/>
                    <a:pt x="13760" y="5963"/>
                  </a:cubicBezTo>
                  <a:cubicBezTo>
                    <a:pt x="13604" y="5962"/>
                    <a:pt x="13597" y="4979"/>
                    <a:pt x="13752" y="4742"/>
                  </a:cubicBezTo>
                  <a:lnTo>
                    <a:pt x="13853" y="4590"/>
                  </a:lnTo>
                  <a:close/>
                  <a:moveTo>
                    <a:pt x="14074" y="5292"/>
                  </a:moveTo>
                  <a:cubicBezTo>
                    <a:pt x="14086" y="5292"/>
                    <a:pt x="14099" y="5305"/>
                    <a:pt x="14115" y="5327"/>
                  </a:cubicBezTo>
                  <a:cubicBezTo>
                    <a:pt x="14172" y="5406"/>
                    <a:pt x="14194" y="5669"/>
                    <a:pt x="14194" y="6243"/>
                  </a:cubicBezTo>
                  <a:cubicBezTo>
                    <a:pt x="14194" y="6882"/>
                    <a:pt x="14177" y="7170"/>
                    <a:pt x="14126" y="7170"/>
                  </a:cubicBezTo>
                  <a:cubicBezTo>
                    <a:pt x="14097" y="7170"/>
                    <a:pt x="14056" y="7078"/>
                    <a:pt x="14001" y="6903"/>
                  </a:cubicBezTo>
                  <a:cubicBezTo>
                    <a:pt x="13901" y="6577"/>
                    <a:pt x="13897" y="6478"/>
                    <a:pt x="13964" y="5880"/>
                  </a:cubicBezTo>
                  <a:cubicBezTo>
                    <a:pt x="14012" y="5437"/>
                    <a:pt x="14035" y="5292"/>
                    <a:pt x="14074" y="5292"/>
                  </a:cubicBezTo>
                  <a:close/>
                  <a:moveTo>
                    <a:pt x="14373" y="6084"/>
                  </a:moveTo>
                  <a:cubicBezTo>
                    <a:pt x="14396" y="6084"/>
                    <a:pt x="14460" y="6228"/>
                    <a:pt x="14513" y="6405"/>
                  </a:cubicBezTo>
                  <a:cubicBezTo>
                    <a:pt x="14601" y="6696"/>
                    <a:pt x="14601" y="6799"/>
                    <a:pt x="14509" y="7520"/>
                  </a:cubicBezTo>
                  <a:cubicBezTo>
                    <a:pt x="14446" y="8022"/>
                    <a:pt x="14421" y="8203"/>
                    <a:pt x="14392" y="8203"/>
                  </a:cubicBezTo>
                  <a:cubicBezTo>
                    <a:pt x="14377" y="8203"/>
                    <a:pt x="14361" y="8159"/>
                    <a:pt x="14339" y="8088"/>
                  </a:cubicBezTo>
                  <a:cubicBezTo>
                    <a:pt x="14266" y="7849"/>
                    <a:pt x="14295" y="6084"/>
                    <a:pt x="14373" y="6084"/>
                  </a:cubicBezTo>
                  <a:close/>
                  <a:moveTo>
                    <a:pt x="10663" y="1203"/>
                  </a:moveTo>
                  <a:cubicBezTo>
                    <a:pt x="10858" y="1203"/>
                    <a:pt x="11012" y="1249"/>
                    <a:pt x="11170" y="1339"/>
                  </a:cubicBezTo>
                  <a:cubicBezTo>
                    <a:pt x="11301" y="1414"/>
                    <a:pt x="11504" y="1601"/>
                    <a:pt x="11625" y="1760"/>
                  </a:cubicBezTo>
                  <a:cubicBezTo>
                    <a:pt x="11947" y="2186"/>
                    <a:pt x="12862" y="4570"/>
                    <a:pt x="12745" y="4684"/>
                  </a:cubicBezTo>
                  <a:cubicBezTo>
                    <a:pt x="12664" y="4762"/>
                    <a:pt x="11853" y="5071"/>
                    <a:pt x="10040" y="5715"/>
                  </a:cubicBezTo>
                  <a:cubicBezTo>
                    <a:pt x="7964" y="6451"/>
                    <a:pt x="7762" y="6516"/>
                    <a:pt x="5808" y="7091"/>
                  </a:cubicBezTo>
                  <a:cubicBezTo>
                    <a:pt x="4947" y="7343"/>
                    <a:pt x="3602" y="7760"/>
                    <a:pt x="2827" y="8015"/>
                  </a:cubicBezTo>
                  <a:cubicBezTo>
                    <a:pt x="2085" y="8259"/>
                    <a:pt x="1440" y="8450"/>
                    <a:pt x="1352" y="8450"/>
                  </a:cubicBezTo>
                  <a:cubicBezTo>
                    <a:pt x="1349" y="8450"/>
                    <a:pt x="1346" y="8450"/>
                    <a:pt x="1344" y="8449"/>
                  </a:cubicBezTo>
                  <a:cubicBezTo>
                    <a:pt x="1241" y="8406"/>
                    <a:pt x="638" y="6799"/>
                    <a:pt x="533" y="6280"/>
                  </a:cubicBezTo>
                  <a:cubicBezTo>
                    <a:pt x="379" y="5525"/>
                    <a:pt x="587" y="5127"/>
                    <a:pt x="1356" y="4724"/>
                  </a:cubicBezTo>
                  <a:cubicBezTo>
                    <a:pt x="2514" y="4115"/>
                    <a:pt x="6553" y="2511"/>
                    <a:pt x="9552" y="1468"/>
                  </a:cubicBezTo>
                  <a:cubicBezTo>
                    <a:pt x="10065" y="1288"/>
                    <a:pt x="10400" y="1203"/>
                    <a:pt x="10663" y="1203"/>
                  </a:cubicBezTo>
                  <a:close/>
                  <a:moveTo>
                    <a:pt x="12892" y="4988"/>
                  </a:moveTo>
                  <a:cubicBezTo>
                    <a:pt x="12946" y="4988"/>
                    <a:pt x="12971" y="5021"/>
                    <a:pt x="12971" y="5087"/>
                  </a:cubicBezTo>
                  <a:cubicBezTo>
                    <a:pt x="12971" y="5148"/>
                    <a:pt x="12951" y="5228"/>
                    <a:pt x="12927" y="5265"/>
                  </a:cubicBezTo>
                  <a:cubicBezTo>
                    <a:pt x="12815" y="5432"/>
                    <a:pt x="9076" y="6716"/>
                    <a:pt x="6986" y="7304"/>
                  </a:cubicBezTo>
                  <a:cubicBezTo>
                    <a:pt x="5495" y="7724"/>
                    <a:pt x="2557" y="8722"/>
                    <a:pt x="2033" y="8985"/>
                  </a:cubicBezTo>
                  <a:cubicBezTo>
                    <a:pt x="1809" y="9099"/>
                    <a:pt x="1614" y="9187"/>
                    <a:pt x="1587" y="9187"/>
                  </a:cubicBezTo>
                  <a:cubicBezTo>
                    <a:pt x="1585" y="9187"/>
                    <a:pt x="1584" y="9187"/>
                    <a:pt x="1584" y="9186"/>
                  </a:cubicBezTo>
                  <a:cubicBezTo>
                    <a:pt x="1509" y="9096"/>
                    <a:pt x="1442" y="8896"/>
                    <a:pt x="1478" y="8870"/>
                  </a:cubicBezTo>
                  <a:cubicBezTo>
                    <a:pt x="1608" y="8790"/>
                    <a:pt x="4587" y="7849"/>
                    <a:pt x="6243" y="7367"/>
                  </a:cubicBezTo>
                  <a:cubicBezTo>
                    <a:pt x="8422" y="6732"/>
                    <a:pt x="12009" y="5454"/>
                    <a:pt x="12668" y="5074"/>
                  </a:cubicBezTo>
                  <a:cubicBezTo>
                    <a:pt x="12768" y="5017"/>
                    <a:pt x="12842" y="4988"/>
                    <a:pt x="12892" y="4988"/>
                  </a:cubicBezTo>
                  <a:close/>
                  <a:moveTo>
                    <a:pt x="14702" y="7032"/>
                  </a:moveTo>
                  <a:lnTo>
                    <a:pt x="14817" y="7367"/>
                  </a:lnTo>
                  <a:cubicBezTo>
                    <a:pt x="14917" y="7660"/>
                    <a:pt x="14925" y="7759"/>
                    <a:pt x="14872" y="8132"/>
                  </a:cubicBezTo>
                  <a:cubicBezTo>
                    <a:pt x="14838" y="8370"/>
                    <a:pt x="14791" y="8722"/>
                    <a:pt x="14769" y="8925"/>
                  </a:cubicBezTo>
                  <a:lnTo>
                    <a:pt x="14724" y="9292"/>
                  </a:lnTo>
                  <a:lnTo>
                    <a:pt x="14616" y="8968"/>
                  </a:lnTo>
                  <a:cubicBezTo>
                    <a:pt x="14506" y="8640"/>
                    <a:pt x="14515" y="8326"/>
                    <a:pt x="14662" y="7306"/>
                  </a:cubicBezTo>
                  <a:lnTo>
                    <a:pt x="14702" y="7032"/>
                  </a:lnTo>
                  <a:close/>
                  <a:moveTo>
                    <a:pt x="15068" y="8130"/>
                  </a:moveTo>
                  <a:lnTo>
                    <a:pt x="15156" y="8343"/>
                  </a:lnTo>
                  <a:cubicBezTo>
                    <a:pt x="15225" y="8509"/>
                    <a:pt x="15235" y="8691"/>
                    <a:pt x="15205" y="9138"/>
                  </a:cubicBezTo>
                  <a:cubicBezTo>
                    <a:pt x="15183" y="9456"/>
                    <a:pt x="15148" y="9868"/>
                    <a:pt x="15128" y="10051"/>
                  </a:cubicBezTo>
                  <a:lnTo>
                    <a:pt x="15091" y="10383"/>
                  </a:lnTo>
                  <a:lnTo>
                    <a:pt x="14977" y="10058"/>
                  </a:lnTo>
                  <a:cubicBezTo>
                    <a:pt x="14878" y="9772"/>
                    <a:pt x="14872" y="9658"/>
                    <a:pt x="14925" y="9143"/>
                  </a:cubicBezTo>
                  <a:cubicBezTo>
                    <a:pt x="14961" y="8821"/>
                    <a:pt x="15007" y="8463"/>
                    <a:pt x="15028" y="8343"/>
                  </a:cubicBezTo>
                  <a:lnTo>
                    <a:pt x="15068" y="8130"/>
                  </a:lnTo>
                  <a:close/>
                  <a:moveTo>
                    <a:pt x="15416" y="9259"/>
                  </a:moveTo>
                  <a:cubicBezTo>
                    <a:pt x="15439" y="9259"/>
                    <a:pt x="15504" y="9423"/>
                    <a:pt x="15563" y="9623"/>
                  </a:cubicBezTo>
                  <a:cubicBezTo>
                    <a:pt x="15654" y="9945"/>
                    <a:pt x="15658" y="10081"/>
                    <a:pt x="15590" y="10827"/>
                  </a:cubicBezTo>
                  <a:lnTo>
                    <a:pt x="15512" y="11665"/>
                  </a:lnTo>
                  <a:lnTo>
                    <a:pt x="15409" y="11363"/>
                  </a:lnTo>
                  <a:cubicBezTo>
                    <a:pt x="15350" y="11192"/>
                    <a:pt x="15302" y="10871"/>
                    <a:pt x="15298" y="10627"/>
                  </a:cubicBezTo>
                  <a:cubicBezTo>
                    <a:pt x="15291" y="10060"/>
                    <a:pt x="15361" y="9259"/>
                    <a:pt x="15416" y="9259"/>
                  </a:cubicBezTo>
                  <a:close/>
                  <a:moveTo>
                    <a:pt x="15811" y="10512"/>
                  </a:moveTo>
                  <a:cubicBezTo>
                    <a:pt x="15822" y="10512"/>
                    <a:pt x="15834" y="10561"/>
                    <a:pt x="15857" y="10650"/>
                  </a:cubicBezTo>
                  <a:cubicBezTo>
                    <a:pt x="15886" y="10775"/>
                    <a:pt x="15873" y="11121"/>
                    <a:pt x="15820" y="11566"/>
                  </a:cubicBezTo>
                  <a:lnTo>
                    <a:pt x="15734" y="12284"/>
                  </a:lnTo>
                  <a:lnTo>
                    <a:pt x="15727" y="11666"/>
                  </a:lnTo>
                  <a:cubicBezTo>
                    <a:pt x="15725" y="11324"/>
                    <a:pt x="15739" y="10916"/>
                    <a:pt x="15765" y="10750"/>
                  </a:cubicBezTo>
                  <a:cubicBezTo>
                    <a:pt x="15788" y="10586"/>
                    <a:pt x="15798" y="10512"/>
                    <a:pt x="15811" y="10512"/>
                  </a:cubicBezTo>
                  <a:close/>
                  <a:moveTo>
                    <a:pt x="16044" y="11304"/>
                  </a:moveTo>
                  <a:lnTo>
                    <a:pt x="16121" y="11610"/>
                  </a:lnTo>
                  <a:cubicBezTo>
                    <a:pt x="16162" y="11779"/>
                    <a:pt x="16280" y="12286"/>
                    <a:pt x="16384" y="12743"/>
                  </a:cubicBezTo>
                  <a:cubicBezTo>
                    <a:pt x="16538" y="13424"/>
                    <a:pt x="16559" y="13612"/>
                    <a:pt x="16508" y="13795"/>
                  </a:cubicBezTo>
                  <a:cubicBezTo>
                    <a:pt x="16475" y="13917"/>
                    <a:pt x="16417" y="14037"/>
                    <a:pt x="16380" y="14060"/>
                  </a:cubicBezTo>
                  <a:cubicBezTo>
                    <a:pt x="16366" y="14070"/>
                    <a:pt x="16355" y="14074"/>
                    <a:pt x="16350" y="14074"/>
                  </a:cubicBezTo>
                  <a:cubicBezTo>
                    <a:pt x="16337" y="14074"/>
                    <a:pt x="16343" y="14054"/>
                    <a:pt x="16367" y="14017"/>
                  </a:cubicBezTo>
                  <a:cubicBezTo>
                    <a:pt x="16421" y="13929"/>
                    <a:pt x="16419" y="13651"/>
                    <a:pt x="16359" y="13271"/>
                  </a:cubicBezTo>
                  <a:cubicBezTo>
                    <a:pt x="16335" y="13126"/>
                    <a:pt x="16289" y="13043"/>
                    <a:pt x="16253" y="13043"/>
                  </a:cubicBezTo>
                  <a:cubicBezTo>
                    <a:pt x="16228" y="13043"/>
                    <a:pt x="16208" y="13085"/>
                    <a:pt x="16206" y="13179"/>
                  </a:cubicBezTo>
                  <a:cubicBezTo>
                    <a:pt x="16206" y="13207"/>
                    <a:pt x="16201" y="13221"/>
                    <a:pt x="16192" y="13221"/>
                  </a:cubicBezTo>
                  <a:cubicBezTo>
                    <a:pt x="16171" y="13221"/>
                    <a:pt x="16127" y="13144"/>
                    <a:pt x="16062" y="12990"/>
                  </a:cubicBezTo>
                  <a:cubicBezTo>
                    <a:pt x="15919" y="12653"/>
                    <a:pt x="15917" y="12636"/>
                    <a:pt x="16004" y="11732"/>
                  </a:cubicBezTo>
                  <a:lnTo>
                    <a:pt x="16044" y="11304"/>
                  </a:lnTo>
                  <a:close/>
                  <a:moveTo>
                    <a:pt x="13104" y="5535"/>
                  </a:moveTo>
                  <a:cubicBezTo>
                    <a:pt x="13125" y="5535"/>
                    <a:pt x="13171" y="5640"/>
                    <a:pt x="13205" y="5768"/>
                  </a:cubicBezTo>
                  <a:cubicBezTo>
                    <a:pt x="13940" y="8516"/>
                    <a:pt x="15348" y="12710"/>
                    <a:pt x="15789" y="13464"/>
                  </a:cubicBezTo>
                  <a:cubicBezTo>
                    <a:pt x="16012" y="13842"/>
                    <a:pt x="15885" y="14364"/>
                    <a:pt x="15515" y="14606"/>
                  </a:cubicBezTo>
                  <a:cubicBezTo>
                    <a:pt x="14977" y="14956"/>
                    <a:pt x="10348" y="16833"/>
                    <a:pt x="8674" y="17379"/>
                  </a:cubicBezTo>
                  <a:cubicBezTo>
                    <a:pt x="7002" y="17924"/>
                    <a:pt x="6030" y="18159"/>
                    <a:pt x="5397" y="18159"/>
                  </a:cubicBezTo>
                  <a:cubicBezTo>
                    <a:pt x="5244" y="18159"/>
                    <a:pt x="5111" y="18145"/>
                    <a:pt x="4992" y="18119"/>
                  </a:cubicBezTo>
                  <a:cubicBezTo>
                    <a:pt x="4583" y="18026"/>
                    <a:pt x="4302" y="17768"/>
                    <a:pt x="4302" y="17482"/>
                  </a:cubicBezTo>
                  <a:cubicBezTo>
                    <a:pt x="4302" y="17371"/>
                    <a:pt x="4193" y="17049"/>
                    <a:pt x="4063" y="16767"/>
                  </a:cubicBezTo>
                  <a:cubicBezTo>
                    <a:pt x="3932" y="16484"/>
                    <a:pt x="3708" y="15869"/>
                    <a:pt x="3568" y="15400"/>
                  </a:cubicBezTo>
                  <a:cubicBezTo>
                    <a:pt x="3428" y="14929"/>
                    <a:pt x="2942" y="13418"/>
                    <a:pt x="2493" y="12044"/>
                  </a:cubicBezTo>
                  <a:cubicBezTo>
                    <a:pt x="1871" y="10145"/>
                    <a:pt x="1692" y="9531"/>
                    <a:pt x="1748" y="9492"/>
                  </a:cubicBezTo>
                  <a:cubicBezTo>
                    <a:pt x="2189" y="9191"/>
                    <a:pt x="5088" y="8163"/>
                    <a:pt x="6958" y="7643"/>
                  </a:cubicBezTo>
                  <a:cubicBezTo>
                    <a:pt x="8167" y="7307"/>
                    <a:pt x="11316" y="6252"/>
                    <a:pt x="12240" y="5874"/>
                  </a:cubicBezTo>
                  <a:cubicBezTo>
                    <a:pt x="12693" y="5688"/>
                    <a:pt x="13082" y="5535"/>
                    <a:pt x="13104" y="5535"/>
                  </a:cubicBezTo>
                  <a:close/>
                  <a:moveTo>
                    <a:pt x="10848" y="1"/>
                  </a:moveTo>
                  <a:cubicBezTo>
                    <a:pt x="10686" y="1"/>
                    <a:pt x="10531" y="8"/>
                    <a:pt x="10468" y="19"/>
                  </a:cubicBezTo>
                  <a:cubicBezTo>
                    <a:pt x="9465" y="211"/>
                    <a:pt x="6553" y="1219"/>
                    <a:pt x="4544" y="2072"/>
                  </a:cubicBezTo>
                  <a:cubicBezTo>
                    <a:pt x="2254" y="3045"/>
                    <a:pt x="2163" y="3087"/>
                    <a:pt x="1564" y="3415"/>
                  </a:cubicBezTo>
                  <a:cubicBezTo>
                    <a:pt x="531" y="3983"/>
                    <a:pt x="118" y="4603"/>
                    <a:pt x="41" y="5708"/>
                  </a:cubicBezTo>
                  <a:cubicBezTo>
                    <a:pt x="0" y="6290"/>
                    <a:pt x="97" y="6746"/>
                    <a:pt x="452" y="7675"/>
                  </a:cubicBezTo>
                  <a:cubicBezTo>
                    <a:pt x="613" y="8095"/>
                    <a:pt x="1204" y="9857"/>
                    <a:pt x="1766" y="11585"/>
                  </a:cubicBezTo>
                  <a:cubicBezTo>
                    <a:pt x="2326" y="13313"/>
                    <a:pt x="2949" y="15225"/>
                    <a:pt x="3150" y="15829"/>
                  </a:cubicBezTo>
                  <a:cubicBezTo>
                    <a:pt x="3349" y="16434"/>
                    <a:pt x="3520" y="16997"/>
                    <a:pt x="3527" y="17081"/>
                  </a:cubicBezTo>
                  <a:cubicBezTo>
                    <a:pt x="3533" y="17164"/>
                    <a:pt x="3655" y="17387"/>
                    <a:pt x="3795" y="17569"/>
                  </a:cubicBezTo>
                  <a:cubicBezTo>
                    <a:pt x="4422" y="18390"/>
                    <a:pt x="4575" y="18543"/>
                    <a:pt x="5261" y="18543"/>
                  </a:cubicBezTo>
                  <a:cubicBezTo>
                    <a:pt x="5380" y="18543"/>
                    <a:pt x="5514" y="18538"/>
                    <a:pt x="5670" y="18532"/>
                  </a:cubicBezTo>
                  <a:cubicBezTo>
                    <a:pt x="6513" y="18497"/>
                    <a:pt x="7319" y="18308"/>
                    <a:pt x="9127" y="17721"/>
                  </a:cubicBezTo>
                  <a:cubicBezTo>
                    <a:pt x="10289" y="17346"/>
                    <a:pt x="13390" y="16145"/>
                    <a:pt x="14648" y="15589"/>
                  </a:cubicBezTo>
                  <a:cubicBezTo>
                    <a:pt x="15516" y="15203"/>
                    <a:pt x="15798" y="15042"/>
                    <a:pt x="16018" y="14805"/>
                  </a:cubicBezTo>
                  <a:cubicBezTo>
                    <a:pt x="16086" y="14730"/>
                    <a:pt x="16176" y="14677"/>
                    <a:pt x="16228" y="14677"/>
                  </a:cubicBezTo>
                  <a:cubicBezTo>
                    <a:pt x="16235" y="14677"/>
                    <a:pt x="16242" y="14678"/>
                    <a:pt x="16248" y="14681"/>
                  </a:cubicBezTo>
                  <a:cubicBezTo>
                    <a:pt x="16259" y="14685"/>
                    <a:pt x="16272" y="14687"/>
                    <a:pt x="16285" y="14687"/>
                  </a:cubicBezTo>
                  <a:cubicBezTo>
                    <a:pt x="16400" y="14687"/>
                    <a:pt x="16574" y="14518"/>
                    <a:pt x="16772" y="14213"/>
                  </a:cubicBezTo>
                  <a:cubicBezTo>
                    <a:pt x="16915" y="13991"/>
                    <a:pt x="16946" y="13880"/>
                    <a:pt x="16946" y="13573"/>
                  </a:cubicBezTo>
                  <a:cubicBezTo>
                    <a:pt x="16943" y="13369"/>
                    <a:pt x="16913" y="13076"/>
                    <a:pt x="16879" y="12926"/>
                  </a:cubicBezTo>
                  <a:cubicBezTo>
                    <a:pt x="16843" y="12775"/>
                    <a:pt x="16746" y="12332"/>
                    <a:pt x="16665" y="11950"/>
                  </a:cubicBezTo>
                  <a:cubicBezTo>
                    <a:pt x="16199" y="9760"/>
                    <a:pt x="14502" y="4914"/>
                    <a:pt x="13415" y="2666"/>
                  </a:cubicBezTo>
                  <a:cubicBezTo>
                    <a:pt x="12783" y="1358"/>
                    <a:pt x="12289" y="653"/>
                    <a:pt x="11738" y="265"/>
                  </a:cubicBezTo>
                  <a:cubicBezTo>
                    <a:pt x="11426" y="45"/>
                    <a:pt x="11339" y="15"/>
                    <a:pt x="11003" y="3"/>
                  </a:cubicBezTo>
                  <a:cubicBezTo>
                    <a:pt x="10953" y="2"/>
                    <a:pt x="10900" y="1"/>
                    <a:pt x="10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4425600" y="4417350"/>
              <a:ext cx="261050" cy="155250"/>
            </a:xfrm>
            <a:custGeom>
              <a:avLst/>
              <a:gdLst/>
              <a:ahLst/>
              <a:cxnLst/>
              <a:rect l="l" t="t" r="r" b="b"/>
              <a:pathLst>
                <a:path w="10442" h="6210" extrusionOk="0">
                  <a:moveTo>
                    <a:pt x="9704" y="846"/>
                  </a:moveTo>
                  <a:cubicBezTo>
                    <a:pt x="9705" y="846"/>
                    <a:pt x="9705" y="846"/>
                    <a:pt x="9706" y="847"/>
                  </a:cubicBezTo>
                  <a:cubicBezTo>
                    <a:pt x="9719" y="860"/>
                    <a:pt x="9683" y="1140"/>
                    <a:pt x="9623" y="1472"/>
                  </a:cubicBezTo>
                  <a:cubicBezTo>
                    <a:pt x="9568" y="1776"/>
                    <a:pt x="9514" y="2000"/>
                    <a:pt x="9496" y="2000"/>
                  </a:cubicBezTo>
                  <a:cubicBezTo>
                    <a:pt x="9494" y="2000"/>
                    <a:pt x="9493" y="1999"/>
                    <a:pt x="9492" y="1996"/>
                  </a:cubicBezTo>
                  <a:cubicBezTo>
                    <a:pt x="9464" y="1912"/>
                    <a:pt x="9663" y="846"/>
                    <a:pt x="9704" y="846"/>
                  </a:cubicBezTo>
                  <a:close/>
                  <a:moveTo>
                    <a:pt x="9223" y="1379"/>
                  </a:moveTo>
                  <a:cubicBezTo>
                    <a:pt x="9239" y="1379"/>
                    <a:pt x="9236" y="1501"/>
                    <a:pt x="9216" y="1648"/>
                  </a:cubicBezTo>
                  <a:cubicBezTo>
                    <a:pt x="9174" y="1953"/>
                    <a:pt x="8952" y="2563"/>
                    <a:pt x="8893" y="2563"/>
                  </a:cubicBezTo>
                  <a:cubicBezTo>
                    <a:pt x="8888" y="2563"/>
                    <a:pt x="8885" y="2560"/>
                    <a:pt x="8882" y="2552"/>
                  </a:cubicBezTo>
                  <a:cubicBezTo>
                    <a:pt x="8855" y="2472"/>
                    <a:pt x="9175" y="1379"/>
                    <a:pt x="9223" y="1379"/>
                  </a:cubicBezTo>
                  <a:close/>
                  <a:moveTo>
                    <a:pt x="8852" y="1159"/>
                  </a:moveTo>
                  <a:cubicBezTo>
                    <a:pt x="8853" y="1159"/>
                    <a:pt x="8854" y="1159"/>
                    <a:pt x="8855" y="1160"/>
                  </a:cubicBezTo>
                  <a:cubicBezTo>
                    <a:pt x="8870" y="1173"/>
                    <a:pt x="8838" y="1394"/>
                    <a:pt x="8783" y="1651"/>
                  </a:cubicBezTo>
                  <a:cubicBezTo>
                    <a:pt x="8730" y="1909"/>
                    <a:pt x="8632" y="2235"/>
                    <a:pt x="8562" y="2375"/>
                  </a:cubicBezTo>
                  <a:lnTo>
                    <a:pt x="8441" y="2631"/>
                  </a:lnTo>
                  <a:lnTo>
                    <a:pt x="8473" y="2357"/>
                  </a:lnTo>
                  <a:cubicBezTo>
                    <a:pt x="8503" y="2088"/>
                    <a:pt x="8801" y="1159"/>
                    <a:pt x="8852" y="1159"/>
                  </a:cubicBezTo>
                  <a:close/>
                  <a:moveTo>
                    <a:pt x="8923" y="464"/>
                  </a:moveTo>
                  <a:cubicBezTo>
                    <a:pt x="9035" y="464"/>
                    <a:pt x="9055" y="541"/>
                    <a:pt x="9010" y="707"/>
                  </a:cubicBezTo>
                  <a:lnTo>
                    <a:pt x="8973" y="854"/>
                  </a:lnTo>
                  <a:lnTo>
                    <a:pt x="8922" y="720"/>
                  </a:lnTo>
                  <a:cubicBezTo>
                    <a:pt x="8889" y="630"/>
                    <a:pt x="8848" y="587"/>
                    <a:pt x="8803" y="587"/>
                  </a:cubicBezTo>
                  <a:cubicBezTo>
                    <a:pt x="8687" y="587"/>
                    <a:pt x="8541" y="872"/>
                    <a:pt x="8407" y="1386"/>
                  </a:cubicBezTo>
                  <a:cubicBezTo>
                    <a:pt x="8318" y="1734"/>
                    <a:pt x="7811" y="2906"/>
                    <a:pt x="7751" y="2906"/>
                  </a:cubicBezTo>
                  <a:cubicBezTo>
                    <a:pt x="7697" y="2906"/>
                    <a:pt x="7818" y="2357"/>
                    <a:pt x="8040" y="1593"/>
                  </a:cubicBezTo>
                  <a:cubicBezTo>
                    <a:pt x="8168" y="1153"/>
                    <a:pt x="8280" y="767"/>
                    <a:pt x="8292" y="729"/>
                  </a:cubicBezTo>
                  <a:cubicBezTo>
                    <a:pt x="8304" y="691"/>
                    <a:pt x="8460" y="604"/>
                    <a:pt x="8636" y="538"/>
                  </a:cubicBezTo>
                  <a:cubicBezTo>
                    <a:pt x="8765" y="490"/>
                    <a:pt x="8860" y="464"/>
                    <a:pt x="8923" y="464"/>
                  </a:cubicBezTo>
                  <a:close/>
                  <a:moveTo>
                    <a:pt x="8113" y="2929"/>
                  </a:moveTo>
                  <a:cubicBezTo>
                    <a:pt x="8118" y="2929"/>
                    <a:pt x="8122" y="2930"/>
                    <a:pt x="8125" y="2933"/>
                  </a:cubicBezTo>
                  <a:cubicBezTo>
                    <a:pt x="8145" y="2952"/>
                    <a:pt x="8128" y="3000"/>
                    <a:pt x="8085" y="3044"/>
                  </a:cubicBezTo>
                  <a:cubicBezTo>
                    <a:pt x="8059" y="3070"/>
                    <a:pt x="8043" y="3083"/>
                    <a:pt x="8036" y="3083"/>
                  </a:cubicBezTo>
                  <a:cubicBezTo>
                    <a:pt x="8026" y="3083"/>
                    <a:pt x="8031" y="3060"/>
                    <a:pt x="8048" y="3011"/>
                  </a:cubicBezTo>
                  <a:cubicBezTo>
                    <a:pt x="8065" y="2960"/>
                    <a:pt x="8093" y="2929"/>
                    <a:pt x="8113" y="2929"/>
                  </a:cubicBezTo>
                  <a:close/>
                  <a:moveTo>
                    <a:pt x="7880" y="855"/>
                  </a:moveTo>
                  <a:cubicBezTo>
                    <a:pt x="7943" y="855"/>
                    <a:pt x="7916" y="926"/>
                    <a:pt x="7856" y="1092"/>
                  </a:cubicBezTo>
                  <a:cubicBezTo>
                    <a:pt x="7806" y="1232"/>
                    <a:pt x="7709" y="1576"/>
                    <a:pt x="7642" y="1851"/>
                  </a:cubicBezTo>
                  <a:cubicBezTo>
                    <a:pt x="7576" y="2125"/>
                    <a:pt x="7466" y="2474"/>
                    <a:pt x="7402" y="2616"/>
                  </a:cubicBezTo>
                  <a:lnTo>
                    <a:pt x="7283" y="2877"/>
                  </a:lnTo>
                  <a:lnTo>
                    <a:pt x="7318" y="2601"/>
                  </a:lnTo>
                  <a:cubicBezTo>
                    <a:pt x="7356" y="2302"/>
                    <a:pt x="7553" y="1418"/>
                    <a:pt x="7618" y="1246"/>
                  </a:cubicBezTo>
                  <a:cubicBezTo>
                    <a:pt x="7652" y="1158"/>
                    <a:pt x="7567" y="1078"/>
                    <a:pt x="7484" y="1078"/>
                  </a:cubicBezTo>
                  <a:cubicBezTo>
                    <a:pt x="7456" y="1078"/>
                    <a:pt x="7427" y="1088"/>
                    <a:pt x="7404" y="1110"/>
                  </a:cubicBezTo>
                  <a:cubicBezTo>
                    <a:pt x="7375" y="1140"/>
                    <a:pt x="7255" y="1494"/>
                    <a:pt x="7138" y="1897"/>
                  </a:cubicBezTo>
                  <a:cubicBezTo>
                    <a:pt x="6952" y="2545"/>
                    <a:pt x="6701" y="3193"/>
                    <a:pt x="6650" y="3193"/>
                  </a:cubicBezTo>
                  <a:cubicBezTo>
                    <a:pt x="6639" y="3193"/>
                    <a:pt x="6637" y="3161"/>
                    <a:pt x="6649" y="3088"/>
                  </a:cubicBezTo>
                  <a:cubicBezTo>
                    <a:pt x="6668" y="2972"/>
                    <a:pt x="6811" y="2472"/>
                    <a:pt x="6965" y="1984"/>
                  </a:cubicBezTo>
                  <a:lnTo>
                    <a:pt x="7245" y="1092"/>
                  </a:lnTo>
                  <a:lnTo>
                    <a:pt x="7557" y="966"/>
                  </a:lnTo>
                  <a:cubicBezTo>
                    <a:pt x="7733" y="896"/>
                    <a:pt x="7833" y="855"/>
                    <a:pt x="7880" y="855"/>
                  </a:cubicBezTo>
                  <a:close/>
                  <a:moveTo>
                    <a:pt x="1692" y="3333"/>
                  </a:moveTo>
                  <a:cubicBezTo>
                    <a:pt x="1747" y="3333"/>
                    <a:pt x="1787" y="3358"/>
                    <a:pt x="1787" y="3394"/>
                  </a:cubicBezTo>
                  <a:cubicBezTo>
                    <a:pt x="1787" y="3432"/>
                    <a:pt x="1763" y="3455"/>
                    <a:pt x="1728" y="3455"/>
                  </a:cubicBezTo>
                  <a:cubicBezTo>
                    <a:pt x="1693" y="3455"/>
                    <a:pt x="1654" y="3432"/>
                    <a:pt x="1633" y="3394"/>
                  </a:cubicBezTo>
                  <a:cubicBezTo>
                    <a:pt x="1612" y="3360"/>
                    <a:pt x="1636" y="3333"/>
                    <a:pt x="1692" y="3333"/>
                  </a:cubicBezTo>
                  <a:close/>
                  <a:moveTo>
                    <a:pt x="6836" y="1259"/>
                  </a:moveTo>
                  <a:cubicBezTo>
                    <a:pt x="6843" y="1259"/>
                    <a:pt x="6813" y="1359"/>
                    <a:pt x="6769" y="1488"/>
                  </a:cubicBezTo>
                  <a:cubicBezTo>
                    <a:pt x="6726" y="1613"/>
                    <a:pt x="6641" y="1923"/>
                    <a:pt x="6582" y="2175"/>
                  </a:cubicBezTo>
                  <a:cubicBezTo>
                    <a:pt x="6477" y="2617"/>
                    <a:pt x="6106" y="3492"/>
                    <a:pt x="6029" y="3492"/>
                  </a:cubicBezTo>
                  <a:cubicBezTo>
                    <a:pt x="6024" y="3492"/>
                    <a:pt x="6020" y="3488"/>
                    <a:pt x="6018" y="3481"/>
                  </a:cubicBezTo>
                  <a:cubicBezTo>
                    <a:pt x="6006" y="3445"/>
                    <a:pt x="6075" y="3207"/>
                    <a:pt x="6178" y="2950"/>
                  </a:cubicBezTo>
                  <a:cubicBezTo>
                    <a:pt x="6279" y="2696"/>
                    <a:pt x="6434" y="2230"/>
                    <a:pt x="6521" y="1919"/>
                  </a:cubicBezTo>
                  <a:cubicBezTo>
                    <a:pt x="6653" y="1446"/>
                    <a:pt x="6740" y="1267"/>
                    <a:pt x="6836" y="1259"/>
                  </a:cubicBezTo>
                  <a:close/>
                  <a:moveTo>
                    <a:pt x="6286" y="3639"/>
                  </a:moveTo>
                  <a:cubicBezTo>
                    <a:pt x="6300" y="3639"/>
                    <a:pt x="6304" y="3658"/>
                    <a:pt x="6304" y="3693"/>
                  </a:cubicBezTo>
                  <a:cubicBezTo>
                    <a:pt x="6305" y="3726"/>
                    <a:pt x="6241" y="3789"/>
                    <a:pt x="6168" y="3828"/>
                  </a:cubicBezTo>
                  <a:cubicBezTo>
                    <a:pt x="6111" y="3858"/>
                    <a:pt x="6078" y="3875"/>
                    <a:pt x="6068" y="3875"/>
                  </a:cubicBezTo>
                  <a:cubicBezTo>
                    <a:pt x="6054" y="3875"/>
                    <a:pt x="6082" y="3843"/>
                    <a:pt x="6149" y="3766"/>
                  </a:cubicBezTo>
                  <a:cubicBezTo>
                    <a:pt x="6226" y="3679"/>
                    <a:pt x="6266" y="3639"/>
                    <a:pt x="6286" y="3639"/>
                  </a:cubicBezTo>
                  <a:close/>
                  <a:moveTo>
                    <a:pt x="6189" y="1506"/>
                  </a:moveTo>
                  <a:cubicBezTo>
                    <a:pt x="6231" y="1506"/>
                    <a:pt x="6242" y="1543"/>
                    <a:pt x="6213" y="1612"/>
                  </a:cubicBezTo>
                  <a:cubicBezTo>
                    <a:pt x="6189" y="1668"/>
                    <a:pt x="6079" y="2073"/>
                    <a:pt x="5968" y="2512"/>
                  </a:cubicBezTo>
                  <a:cubicBezTo>
                    <a:pt x="5835" y="3044"/>
                    <a:pt x="5704" y="3414"/>
                    <a:pt x="5572" y="3627"/>
                  </a:cubicBezTo>
                  <a:cubicBezTo>
                    <a:pt x="5464" y="3805"/>
                    <a:pt x="5364" y="3945"/>
                    <a:pt x="5346" y="3945"/>
                  </a:cubicBezTo>
                  <a:cubicBezTo>
                    <a:pt x="5218" y="3943"/>
                    <a:pt x="5920" y="1651"/>
                    <a:pt x="6079" y="1550"/>
                  </a:cubicBezTo>
                  <a:cubicBezTo>
                    <a:pt x="6126" y="1521"/>
                    <a:pt x="6164" y="1506"/>
                    <a:pt x="6189" y="1506"/>
                  </a:cubicBezTo>
                  <a:close/>
                  <a:moveTo>
                    <a:pt x="5744" y="3856"/>
                  </a:moveTo>
                  <a:cubicBezTo>
                    <a:pt x="5781" y="3856"/>
                    <a:pt x="5817" y="3890"/>
                    <a:pt x="5817" y="3949"/>
                  </a:cubicBezTo>
                  <a:cubicBezTo>
                    <a:pt x="5817" y="3980"/>
                    <a:pt x="5777" y="4006"/>
                    <a:pt x="5728" y="4006"/>
                  </a:cubicBezTo>
                  <a:cubicBezTo>
                    <a:pt x="5674" y="4006"/>
                    <a:pt x="5653" y="3968"/>
                    <a:pt x="5674" y="3913"/>
                  </a:cubicBezTo>
                  <a:cubicBezTo>
                    <a:pt x="5689" y="3874"/>
                    <a:pt x="5717" y="3856"/>
                    <a:pt x="5744" y="3856"/>
                  </a:cubicBezTo>
                  <a:close/>
                  <a:moveTo>
                    <a:pt x="1425" y="3459"/>
                  </a:moveTo>
                  <a:cubicBezTo>
                    <a:pt x="1446" y="3459"/>
                    <a:pt x="1431" y="3589"/>
                    <a:pt x="1394" y="3746"/>
                  </a:cubicBezTo>
                  <a:lnTo>
                    <a:pt x="1327" y="4036"/>
                  </a:lnTo>
                  <a:lnTo>
                    <a:pt x="1295" y="3793"/>
                  </a:lnTo>
                  <a:cubicBezTo>
                    <a:pt x="1268" y="3579"/>
                    <a:pt x="1313" y="3460"/>
                    <a:pt x="1424" y="3459"/>
                  </a:cubicBezTo>
                  <a:cubicBezTo>
                    <a:pt x="1425" y="3459"/>
                    <a:pt x="1425" y="3459"/>
                    <a:pt x="1425" y="3459"/>
                  </a:cubicBezTo>
                  <a:close/>
                  <a:moveTo>
                    <a:pt x="5534" y="1737"/>
                  </a:moveTo>
                  <a:cubicBezTo>
                    <a:pt x="5599" y="1737"/>
                    <a:pt x="5590" y="1856"/>
                    <a:pt x="5504" y="2100"/>
                  </a:cubicBezTo>
                  <a:cubicBezTo>
                    <a:pt x="5435" y="2294"/>
                    <a:pt x="5340" y="2638"/>
                    <a:pt x="5289" y="2876"/>
                  </a:cubicBezTo>
                  <a:cubicBezTo>
                    <a:pt x="5200" y="3276"/>
                    <a:pt x="4823" y="4173"/>
                    <a:pt x="4748" y="4173"/>
                  </a:cubicBezTo>
                  <a:cubicBezTo>
                    <a:pt x="4746" y="4173"/>
                    <a:pt x="4744" y="4172"/>
                    <a:pt x="4742" y="4170"/>
                  </a:cubicBezTo>
                  <a:cubicBezTo>
                    <a:pt x="4643" y="4074"/>
                    <a:pt x="5260" y="1909"/>
                    <a:pt x="5420" y="1792"/>
                  </a:cubicBezTo>
                  <a:cubicBezTo>
                    <a:pt x="5470" y="1756"/>
                    <a:pt x="5508" y="1737"/>
                    <a:pt x="5534" y="1737"/>
                  </a:cubicBezTo>
                  <a:close/>
                  <a:moveTo>
                    <a:pt x="4995" y="1949"/>
                  </a:moveTo>
                  <a:cubicBezTo>
                    <a:pt x="4998" y="1949"/>
                    <a:pt x="5000" y="1949"/>
                    <a:pt x="5001" y="1950"/>
                  </a:cubicBezTo>
                  <a:cubicBezTo>
                    <a:pt x="5010" y="1960"/>
                    <a:pt x="4949" y="2198"/>
                    <a:pt x="4868" y="2478"/>
                  </a:cubicBezTo>
                  <a:cubicBezTo>
                    <a:pt x="4785" y="2759"/>
                    <a:pt x="4718" y="3031"/>
                    <a:pt x="4718" y="3078"/>
                  </a:cubicBezTo>
                  <a:cubicBezTo>
                    <a:pt x="4718" y="3193"/>
                    <a:pt x="4239" y="4177"/>
                    <a:pt x="4156" y="4228"/>
                  </a:cubicBezTo>
                  <a:cubicBezTo>
                    <a:pt x="4150" y="4231"/>
                    <a:pt x="4145" y="4233"/>
                    <a:pt x="4140" y="4233"/>
                  </a:cubicBezTo>
                  <a:cubicBezTo>
                    <a:pt x="4056" y="4233"/>
                    <a:pt x="4180" y="3662"/>
                    <a:pt x="4436" y="2876"/>
                  </a:cubicBezTo>
                  <a:cubicBezTo>
                    <a:pt x="4642" y="2240"/>
                    <a:pt x="4722" y="2068"/>
                    <a:pt x="4838" y="2008"/>
                  </a:cubicBezTo>
                  <a:cubicBezTo>
                    <a:pt x="4907" y="1973"/>
                    <a:pt x="4973" y="1949"/>
                    <a:pt x="4995" y="1949"/>
                  </a:cubicBezTo>
                  <a:close/>
                  <a:moveTo>
                    <a:pt x="5054" y="4129"/>
                  </a:moveTo>
                  <a:cubicBezTo>
                    <a:pt x="5071" y="4129"/>
                    <a:pt x="5083" y="4153"/>
                    <a:pt x="5083" y="4189"/>
                  </a:cubicBezTo>
                  <a:cubicBezTo>
                    <a:pt x="5083" y="4224"/>
                    <a:pt x="5056" y="4249"/>
                    <a:pt x="5019" y="4249"/>
                  </a:cubicBezTo>
                  <a:cubicBezTo>
                    <a:pt x="4983" y="4249"/>
                    <a:pt x="4971" y="4222"/>
                    <a:pt x="4991" y="4189"/>
                  </a:cubicBezTo>
                  <a:cubicBezTo>
                    <a:pt x="5012" y="4153"/>
                    <a:pt x="5038" y="4129"/>
                    <a:pt x="5054" y="4129"/>
                  </a:cubicBezTo>
                  <a:close/>
                  <a:moveTo>
                    <a:pt x="375" y="3883"/>
                  </a:moveTo>
                  <a:cubicBezTo>
                    <a:pt x="397" y="3883"/>
                    <a:pt x="404" y="4002"/>
                    <a:pt x="389" y="4142"/>
                  </a:cubicBezTo>
                  <a:cubicBezTo>
                    <a:pt x="375" y="4278"/>
                    <a:pt x="367" y="4340"/>
                    <a:pt x="355" y="4340"/>
                  </a:cubicBezTo>
                  <a:cubicBezTo>
                    <a:pt x="346" y="4340"/>
                    <a:pt x="333" y="4301"/>
                    <a:pt x="313" y="4230"/>
                  </a:cubicBezTo>
                  <a:cubicBezTo>
                    <a:pt x="265" y="4060"/>
                    <a:pt x="296" y="3883"/>
                    <a:pt x="375" y="3883"/>
                  </a:cubicBezTo>
                  <a:close/>
                  <a:moveTo>
                    <a:pt x="4244" y="2231"/>
                  </a:moveTo>
                  <a:cubicBezTo>
                    <a:pt x="4312" y="2231"/>
                    <a:pt x="4303" y="2340"/>
                    <a:pt x="4227" y="2589"/>
                  </a:cubicBezTo>
                  <a:cubicBezTo>
                    <a:pt x="4167" y="2785"/>
                    <a:pt x="4085" y="3120"/>
                    <a:pt x="4045" y="3340"/>
                  </a:cubicBezTo>
                  <a:cubicBezTo>
                    <a:pt x="3965" y="3766"/>
                    <a:pt x="3680" y="4429"/>
                    <a:pt x="3521" y="4562"/>
                  </a:cubicBezTo>
                  <a:cubicBezTo>
                    <a:pt x="3493" y="4585"/>
                    <a:pt x="3473" y="4600"/>
                    <a:pt x="3459" y="4600"/>
                  </a:cubicBezTo>
                  <a:cubicBezTo>
                    <a:pt x="3427" y="4600"/>
                    <a:pt x="3434" y="4520"/>
                    <a:pt x="3464" y="4292"/>
                  </a:cubicBezTo>
                  <a:cubicBezTo>
                    <a:pt x="3520" y="3846"/>
                    <a:pt x="4003" y="2359"/>
                    <a:pt x="4115" y="2289"/>
                  </a:cubicBezTo>
                  <a:cubicBezTo>
                    <a:pt x="4173" y="2251"/>
                    <a:pt x="4216" y="2231"/>
                    <a:pt x="4244" y="2231"/>
                  </a:cubicBezTo>
                  <a:close/>
                  <a:moveTo>
                    <a:pt x="673" y="3761"/>
                  </a:moveTo>
                  <a:cubicBezTo>
                    <a:pt x="700" y="3761"/>
                    <a:pt x="693" y="3949"/>
                    <a:pt x="658" y="4182"/>
                  </a:cubicBezTo>
                  <a:cubicBezTo>
                    <a:pt x="613" y="4483"/>
                    <a:pt x="567" y="4645"/>
                    <a:pt x="542" y="4645"/>
                  </a:cubicBezTo>
                  <a:cubicBezTo>
                    <a:pt x="522" y="4645"/>
                    <a:pt x="517" y="4535"/>
                    <a:pt x="538" y="4304"/>
                  </a:cubicBezTo>
                  <a:cubicBezTo>
                    <a:pt x="578" y="3853"/>
                    <a:pt x="601" y="3761"/>
                    <a:pt x="673" y="3761"/>
                  </a:cubicBezTo>
                  <a:close/>
                  <a:moveTo>
                    <a:pt x="839" y="4462"/>
                  </a:moveTo>
                  <a:cubicBezTo>
                    <a:pt x="842" y="4462"/>
                    <a:pt x="846" y="4467"/>
                    <a:pt x="851" y="4478"/>
                  </a:cubicBezTo>
                  <a:cubicBezTo>
                    <a:pt x="869" y="4522"/>
                    <a:pt x="869" y="4601"/>
                    <a:pt x="851" y="4662"/>
                  </a:cubicBezTo>
                  <a:cubicBezTo>
                    <a:pt x="845" y="4682"/>
                    <a:pt x="839" y="4692"/>
                    <a:pt x="835" y="4692"/>
                  </a:cubicBezTo>
                  <a:cubicBezTo>
                    <a:pt x="826" y="4692"/>
                    <a:pt x="820" y="4655"/>
                    <a:pt x="820" y="4585"/>
                  </a:cubicBezTo>
                  <a:cubicBezTo>
                    <a:pt x="820" y="4507"/>
                    <a:pt x="828" y="4462"/>
                    <a:pt x="839" y="4462"/>
                  </a:cubicBezTo>
                  <a:close/>
                  <a:moveTo>
                    <a:pt x="4496" y="4127"/>
                  </a:moveTo>
                  <a:cubicBezTo>
                    <a:pt x="4508" y="4127"/>
                    <a:pt x="4503" y="4207"/>
                    <a:pt x="4488" y="4304"/>
                  </a:cubicBezTo>
                  <a:cubicBezTo>
                    <a:pt x="4473" y="4401"/>
                    <a:pt x="4416" y="4495"/>
                    <a:pt x="4358" y="4511"/>
                  </a:cubicBezTo>
                  <a:cubicBezTo>
                    <a:pt x="4303" y="4528"/>
                    <a:pt x="4112" y="4599"/>
                    <a:pt x="3934" y="4670"/>
                  </a:cubicBezTo>
                  <a:lnTo>
                    <a:pt x="3611" y="4799"/>
                  </a:lnTo>
                  <a:lnTo>
                    <a:pt x="3718" y="4615"/>
                  </a:lnTo>
                  <a:cubicBezTo>
                    <a:pt x="3789" y="4494"/>
                    <a:pt x="3840" y="4435"/>
                    <a:pt x="3877" y="4435"/>
                  </a:cubicBezTo>
                  <a:cubicBezTo>
                    <a:pt x="3900" y="4435"/>
                    <a:pt x="3918" y="4457"/>
                    <a:pt x="3933" y="4500"/>
                  </a:cubicBezTo>
                  <a:cubicBezTo>
                    <a:pt x="3943" y="4531"/>
                    <a:pt x="3969" y="4546"/>
                    <a:pt x="4004" y="4546"/>
                  </a:cubicBezTo>
                  <a:cubicBezTo>
                    <a:pt x="4096" y="4546"/>
                    <a:pt x="4252" y="4446"/>
                    <a:pt x="4353" y="4304"/>
                  </a:cubicBezTo>
                  <a:cubicBezTo>
                    <a:pt x="4421" y="4206"/>
                    <a:pt x="4487" y="4127"/>
                    <a:pt x="4496" y="4127"/>
                  </a:cubicBezTo>
                  <a:close/>
                  <a:moveTo>
                    <a:pt x="3595" y="2483"/>
                  </a:moveTo>
                  <a:cubicBezTo>
                    <a:pt x="3609" y="2483"/>
                    <a:pt x="3618" y="2487"/>
                    <a:pt x="3617" y="2496"/>
                  </a:cubicBezTo>
                  <a:cubicBezTo>
                    <a:pt x="3617" y="2503"/>
                    <a:pt x="3564" y="2672"/>
                    <a:pt x="3500" y="2876"/>
                  </a:cubicBezTo>
                  <a:cubicBezTo>
                    <a:pt x="3437" y="3076"/>
                    <a:pt x="3365" y="3389"/>
                    <a:pt x="3339" y="3571"/>
                  </a:cubicBezTo>
                  <a:cubicBezTo>
                    <a:pt x="3299" y="3883"/>
                    <a:pt x="2915" y="4922"/>
                    <a:pt x="2842" y="4922"/>
                  </a:cubicBezTo>
                  <a:cubicBezTo>
                    <a:pt x="2768" y="4922"/>
                    <a:pt x="2895" y="4054"/>
                    <a:pt x="3067" y="3362"/>
                  </a:cubicBezTo>
                  <a:cubicBezTo>
                    <a:pt x="3167" y="2965"/>
                    <a:pt x="3255" y="2632"/>
                    <a:pt x="3263" y="2627"/>
                  </a:cubicBezTo>
                  <a:cubicBezTo>
                    <a:pt x="3371" y="2551"/>
                    <a:pt x="3535" y="2483"/>
                    <a:pt x="3595" y="2483"/>
                  </a:cubicBezTo>
                  <a:close/>
                  <a:moveTo>
                    <a:pt x="3210" y="4617"/>
                  </a:moveTo>
                  <a:lnTo>
                    <a:pt x="3301" y="4745"/>
                  </a:lnTo>
                  <a:cubicBezTo>
                    <a:pt x="3379" y="4855"/>
                    <a:pt x="3379" y="4881"/>
                    <a:pt x="3306" y="4927"/>
                  </a:cubicBezTo>
                  <a:cubicBezTo>
                    <a:pt x="3249" y="4963"/>
                    <a:pt x="3172" y="4984"/>
                    <a:pt x="3122" y="4984"/>
                  </a:cubicBezTo>
                  <a:cubicBezTo>
                    <a:pt x="3090" y="4984"/>
                    <a:pt x="3068" y="4976"/>
                    <a:pt x="3068" y="4958"/>
                  </a:cubicBezTo>
                  <a:cubicBezTo>
                    <a:pt x="3068" y="4940"/>
                    <a:pt x="3100" y="4857"/>
                    <a:pt x="3139" y="4772"/>
                  </a:cubicBezTo>
                  <a:lnTo>
                    <a:pt x="3210" y="4617"/>
                  </a:lnTo>
                  <a:close/>
                  <a:moveTo>
                    <a:pt x="2864" y="2807"/>
                  </a:moveTo>
                  <a:cubicBezTo>
                    <a:pt x="2867" y="2807"/>
                    <a:pt x="2869" y="2808"/>
                    <a:pt x="2870" y="2809"/>
                  </a:cubicBezTo>
                  <a:cubicBezTo>
                    <a:pt x="2878" y="2815"/>
                    <a:pt x="2829" y="3120"/>
                    <a:pt x="2758" y="3487"/>
                  </a:cubicBezTo>
                  <a:cubicBezTo>
                    <a:pt x="2631" y="4153"/>
                    <a:pt x="2323" y="5066"/>
                    <a:pt x="2201" y="5145"/>
                  </a:cubicBezTo>
                  <a:cubicBezTo>
                    <a:pt x="2192" y="5151"/>
                    <a:pt x="2185" y="5154"/>
                    <a:pt x="2179" y="5154"/>
                  </a:cubicBezTo>
                  <a:cubicBezTo>
                    <a:pt x="2160" y="5154"/>
                    <a:pt x="2158" y="5123"/>
                    <a:pt x="2175" y="5067"/>
                  </a:cubicBezTo>
                  <a:cubicBezTo>
                    <a:pt x="2288" y="4692"/>
                    <a:pt x="2407" y="4145"/>
                    <a:pt x="2502" y="3572"/>
                  </a:cubicBezTo>
                  <a:cubicBezTo>
                    <a:pt x="2590" y="3035"/>
                    <a:pt x="2632" y="2901"/>
                    <a:pt x="2732" y="2854"/>
                  </a:cubicBezTo>
                  <a:cubicBezTo>
                    <a:pt x="2790" y="2828"/>
                    <a:pt x="2845" y="2807"/>
                    <a:pt x="2864" y="2807"/>
                  </a:cubicBezTo>
                  <a:close/>
                  <a:moveTo>
                    <a:pt x="2536" y="5053"/>
                  </a:moveTo>
                  <a:cubicBezTo>
                    <a:pt x="2547" y="5053"/>
                    <a:pt x="2556" y="5068"/>
                    <a:pt x="2565" y="5097"/>
                  </a:cubicBezTo>
                  <a:cubicBezTo>
                    <a:pt x="2581" y="5138"/>
                    <a:pt x="2576" y="5189"/>
                    <a:pt x="2553" y="5209"/>
                  </a:cubicBezTo>
                  <a:cubicBezTo>
                    <a:pt x="2539" y="5223"/>
                    <a:pt x="2526" y="5229"/>
                    <a:pt x="2515" y="5229"/>
                  </a:cubicBezTo>
                  <a:cubicBezTo>
                    <a:pt x="2475" y="5229"/>
                    <a:pt x="2453" y="5160"/>
                    <a:pt x="2492" y="5099"/>
                  </a:cubicBezTo>
                  <a:cubicBezTo>
                    <a:pt x="2511" y="5068"/>
                    <a:pt x="2525" y="5053"/>
                    <a:pt x="2536" y="5053"/>
                  </a:cubicBezTo>
                  <a:close/>
                  <a:moveTo>
                    <a:pt x="1936" y="4566"/>
                  </a:moveTo>
                  <a:cubicBezTo>
                    <a:pt x="1937" y="4566"/>
                    <a:pt x="1937" y="4567"/>
                    <a:pt x="1938" y="4567"/>
                  </a:cubicBezTo>
                  <a:cubicBezTo>
                    <a:pt x="1949" y="4578"/>
                    <a:pt x="1934" y="4732"/>
                    <a:pt x="1903" y="4916"/>
                  </a:cubicBezTo>
                  <a:cubicBezTo>
                    <a:pt x="1866" y="5149"/>
                    <a:pt x="1783" y="5358"/>
                    <a:pt x="1745" y="5358"/>
                  </a:cubicBezTo>
                  <a:cubicBezTo>
                    <a:pt x="1732" y="5358"/>
                    <a:pt x="1724" y="5335"/>
                    <a:pt x="1724" y="5283"/>
                  </a:cubicBezTo>
                  <a:cubicBezTo>
                    <a:pt x="1724" y="5167"/>
                    <a:pt x="1905" y="4566"/>
                    <a:pt x="1936" y="4566"/>
                  </a:cubicBezTo>
                  <a:close/>
                  <a:moveTo>
                    <a:pt x="1147" y="4877"/>
                  </a:moveTo>
                  <a:cubicBezTo>
                    <a:pt x="1149" y="4877"/>
                    <a:pt x="1150" y="4877"/>
                    <a:pt x="1152" y="4879"/>
                  </a:cubicBezTo>
                  <a:cubicBezTo>
                    <a:pt x="1160" y="4889"/>
                    <a:pt x="1145" y="5069"/>
                    <a:pt x="1114" y="5283"/>
                  </a:cubicBezTo>
                  <a:cubicBezTo>
                    <a:pt x="1077" y="5550"/>
                    <a:pt x="1038" y="5700"/>
                    <a:pt x="1015" y="5700"/>
                  </a:cubicBezTo>
                  <a:cubicBezTo>
                    <a:pt x="1001" y="5700"/>
                    <a:pt x="993" y="5647"/>
                    <a:pt x="993" y="5533"/>
                  </a:cubicBezTo>
                  <a:cubicBezTo>
                    <a:pt x="993" y="5351"/>
                    <a:pt x="1106" y="4877"/>
                    <a:pt x="1147" y="4877"/>
                  </a:cubicBezTo>
                  <a:close/>
                  <a:moveTo>
                    <a:pt x="9085" y="0"/>
                  </a:moveTo>
                  <a:cubicBezTo>
                    <a:pt x="9000" y="0"/>
                    <a:pt x="8916" y="10"/>
                    <a:pt x="8838" y="30"/>
                  </a:cubicBezTo>
                  <a:cubicBezTo>
                    <a:pt x="8736" y="57"/>
                    <a:pt x="8259" y="236"/>
                    <a:pt x="7771" y="430"/>
                  </a:cubicBezTo>
                  <a:cubicBezTo>
                    <a:pt x="7285" y="621"/>
                    <a:pt x="6280" y="1001"/>
                    <a:pt x="5547" y="1268"/>
                  </a:cubicBezTo>
                  <a:cubicBezTo>
                    <a:pt x="3912" y="1866"/>
                    <a:pt x="3210" y="2162"/>
                    <a:pt x="1957" y="2791"/>
                  </a:cubicBezTo>
                  <a:cubicBezTo>
                    <a:pt x="1426" y="3059"/>
                    <a:pt x="840" y="3333"/>
                    <a:pt x="665" y="3398"/>
                  </a:cubicBezTo>
                  <a:cubicBezTo>
                    <a:pt x="488" y="3463"/>
                    <a:pt x="268" y="3599"/>
                    <a:pt x="170" y="3697"/>
                  </a:cubicBezTo>
                  <a:cubicBezTo>
                    <a:pt x="8" y="3864"/>
                    <a:pt x="0" y="3901"/>
                    <a:pt x="31" y="4230"/>
                  </a:cubicBezTo>
                  <a:cubicBezTo>
                    <a:pt x="89" y="4799"/>
                    <a:pt x="418" y="5752"/>
                    <a:pt x="644" y="5995"/>
                  </a:cubicBezTo>
                  <a:lnTo>
                    <a:pt x="839" y="6209"/>
                  </a:lnTo>
                  <a:lnTo>
                    <a:pt x="1166" y="6140"/>
                  </a:lnTo>
                  <a:cubicBezTo>
                    <a:pt x="1346" y="6101"/>
                    <a:pt x="2130" y="5821"/>
                    <a:pt x="2906" y="5522"/>
                  </a:cubicBezTo>
                  <a:cubicBezTo>
                    <a:pt x="3682" y="5224"/>
                    <a:pt x="4754" y="4815"/>
                    <a:pt x="5278" y="4615"/>
                  </a:cubicBezTo>
                  <a:cubicBezTo>
                    <a:pt x="6328" y="4221"/>
                    <a:pt x="8899" y="3156"/>
                    <a:pt x="9737" y="2770"/>
                  </a:cubicBezTo>
                  <a:cubicBezTo>
                    <a:pt x="10084" y="2609"/>
                    <a:pt x="10290" y="2476"/>
                    <a:pt x="10342" y="2375"/>
                  </a:cubicBezTo>
                  <a:cubicBezTo>
                    <a:pt x="10441" y="2190"/>
                    <a:pt x="10441" y="1636"/>
                    <a:pt x="10342" y="1278"/>
                  </a:cubicBezTo>
                  <a:cubicBezTo>
                    <a:pt x="10261" y="978"/>
                    <a:pt x="9819" y="304"/>
                    <a:pt x="9603" y="145"/>
                  </a:cubicBezTo>
                  <a:cubicBezTo>
                    <a:pt x="9476" y="52"/>
                    <a:pt x="9279" y="0"/>
                    <a:pt x="9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4647350" y="4545725"/>
              <a:ext cx="56100" cy="50975"/>
            </a:xfrm>
            <a:custGeom>
              <a:avLst/>
              <a:gdLst/>
              <a:ahLst/>
              <a:cxnLst/>
              <a:rect l="l" t="t" r="r" b="b"/>
              <a:pathLst>
                <a:path w="2244" h="2039" extrusionOk="0">
                  <a:moveTo>
                    <a:pt x="1264" y="351"/>
                  </a:moveTo>
                  <a:cubicBezTo>
                    <a:pt x="1268" y="351"/>
                    <a:pt x="1272" y="352"/>
                    <a:pt x="1276" y="352"/>
                  </a:cubicBezTo>
                  <a:cubicBezTo>
                    <a:pt x="1324" y="359"/>
                    <a:pt x="1434" y="460"/>
                    <a:pt x="1508" y="571"/>
                  </a:cubicBezTo>
                  <a:cubicBezTo>
                    <a:pt x="1585" y="682"/>
                    <a:pt x="1668" y="874"/>
                    <a:pt x="1688" y="990"/>
                  </a:cubicBezTo>
                  <a:cubicBezTo>
                    <a:pt x="1736" y="1260"/>
                    <a:pt x="1642" y="1358"/>
                    <a:pt x="1161" y="1533"/>
                  </a:cubicBezTo>
                  <a:lnTo>
                    <a:pt x="788" y="1668"/>
                  </a:lnTo>
                  <a:lnTo>
                    <a:pt x="702" y="1542"/>
                  </a:lnTo>
                  <a:cubicBezTo>
                    <a:pt x="654" y="1474"/>
                    <a:pt x="558" y="1272"/>
                    <a:pt x="481" y="1088"/>
                  </a:cubicBezTo>
                  <a:cubicBezTo>
                    <a:pt x="350" y="764"/>
                    <a:pt x="350" y="756"/>
                    <a:pt x="464" y="670"/>
                  </a:cubicBezTo>
                  <a:cubicBezTo>
                    <a:pt x="617" y="554"/>
                    <a:pt x="1132" y="351"/>
                    <a:pt x="1264" y="351"/>
                  </a:cubicBezTo>
                  <a:close/>
                  <a:moveTo>
                    <a:pt x="1281" y="1"/>
                  </a:moveTo>
                  <a:cubicBezTo>
                    <a:pt x="1216" y="1"/>
                    <a:pt x="1115" y="14"/>
                    <a:pt x="1020" y="37"/>
                  </a:cubicBezTo>
                  <a:cubicBezTo>
                    <a:pt x="514" y="156"/>
                    <a:pt x="0" y="510"/>
                    <a:pt x="0" y="739"/>
                  </a:cubicBezTo>
                  <a:cubicBezTo>
                    <a:pt x="0" y="911"/>
                    <a:pt x="381" y="1771"/>
                    <a:pt x="531" y="1935"/>
                  </a:cubicBezTo>
                  <a:cubicBezTo>
                    <a:pt x="591" y="2004"/>
                    <a:pt x="652" y="2039"/>
                    <a:pt x="755" y="2039"/>
                  </a:cubicBezTo>
                  <a:cubicBezTo>
                    <a:pt x="868" y="2039"/>
                    <a:pt x="1032" y="1996"/>
                    <a:pt x="1301" y="1910"/>
                  </a:cubicBezTo>
                  <a:cubicBezTo>
                    <a:pt x="2046" y="1672"/>
                    <a:pt x="2244" y="1291"/>
                    <a:pt x="1963" y="637"/>
                  </a:cubicBezTo>
                  <a:cubicBezTo>
                    <a:pt x="1852" y="379"/>
                    <a:pt x="1567" y="31"/>
                    <a:pt x="1464" y="31"/>
                  </a:cubicBezTo>
                  <a:cubicBezTo>
                    <a:pt x="1440" y="31"/>
                    <a:pt x="1376" y="19"/>
                    <a:pt x="1335" y="6"/>
                  </a:cubicBezTo>
                  <a:cubicBezTo>
                    <a:pt x="1323" y="2"/>
                    <a:pt x="1304"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4584750" y="4563450"/>
              <a:ext cx="60350" cy="60925"/>
            </a:xfrm>
            <a:custGeom>
              <a:avLst/>
              <a:gdLst/>
              <a:ahLst/>
              <a:cxnLst/>
              <a:rect l="l" t="t" r="r" b="b"/>
              <a:pathLst>
                <a:path w="2414" h="2437" extrusionOk="0">
                  <a:moveTo>
                    <a:pt x="1541" y="301"/>
                  </a:moveTo>
                  <a:cubicBezTo>
                    <a:pt x="1734" y="301"/>
                    <a:pt x="1792" y="331"/>
                    <a:pt x="1876" y="458"/>
                  </a:cubicBezTo>
                  <a:cubicBezTo>
                    <a:pt x="1933" y="544"/>
                    <a:pt x="1992" y="776"/>
                    <a:pt x="2003" y="964"/>
                  </a:cubicBezTo>
                  <a:cubicBezTo>
                    <a:pt x="2035" y="1427"/>
                    <a:pt x="1906" y="1567"/>
                    <a:pt x="1192" y="1848"/>
                  </a:cubicBezTo>
                  <a:cubicBezTo>
                    <a:pt x="903" y="1963"/>
                    <a:pt x="662" y="2051"/>
                    <a:pt x="639" y="2051"/>
                  </a:cubicBezTo>
                  <a:cubicBezTo>
                    <a:pt x="638" y="2051"/>
                    <a:pt x="638" y="2050"/>
                    <a:pt x="637" y="2050"/>
                  </a:cubicBezTo>
                  <a:cubicBezTo>
                    <a:pt x="595" y="2006"/>
                    <a:pt x="323" y="873"/>
                    <a:pt x="343" y="824"/>
                  </a:cubicBezTo>
                  <a:cubicBezTo>
                    <a:pt x="427" y="611"/>
                    <a:pt x="1112" y="305"/>
                    <a:pt x="1515" y="301"/>
                  </a:cubicBezTo>
                  <a:cubicBezTo>
                    <a:pt x="1524" y="301"/>
                    <a:pt x="1533" y="301"/>
                    <a:pt x="1541" y="301"/>
                  </a:cubicBezTo>
                  <a:close/>
                  <a:moveTo>
                    <a:pt x="1578" y="0"/>
                  </a:moveTo>
                  <a:cubicBezTo>
                    <a:pt x="1551" y="0"/>
                    <a:pt x="1521" y="1"/>
                    <a:pt x="1488" y="2"/>
                  </a:cubicBezTo>
                  <a:cubicBezTo>
                    <a:pt x="1293" y="4"/>
                    <a:pt x="1063" y="28"/>
                    <a:pt x="978" y="52"/>
                  </a:cubicBezTo>
                  <a:cubicBezTo>
                    <a:pt x="454" y="211"/>
                    <a:pt x="1" y="603"/>
                    <a:pt x="1" y="899"/>
                  </a:cubicBezTo>
                  <a:cubicBezTo>
                    <a:pt x="1" y="1150"/>
                    <a:pt x="308" y="2215"/>
                    <a:pt x="415" y="2335"/>
                  </a:cubicBezTo>
                  <a:cubicBezTo>
                    <a:pt x="463" y="2387"/>
                    <a:pt x="541" y="2437"/>
                    <a:pt x="581" y="2437"/>
                  </a:cubicBezTo>
                  <a:cubicBezTo>
                    <a:pt x="675" y="2437"/>
                    <a:pt x="1759" y="1995"/>
                    <a:pt x="1942" y="1883"/>
                  </a:cubicBezTo>
                  <a:cubicBezTo>
                    <a:pt x="2116" y="1776"/>
                    <a:pt x="2297" y="1490"/>
                    <a:pt x="2353" y="1233"/>
                  </a:cubicBezTo>
                  <a:cubicBezTo>
                    <a:pt x="2413" y="952"/>
                    <a:pt x="2235" y="384"/>
                    <a:pt x="2023" y="171"/>
                  </a:cubicBezTo>
                  <a:cubicBezTo>
                    <a:pt x="1882" y="31"/>
                    <a:pt x="1819" y="0"/>
                    <a:pt x="1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4524750" y="4583375"/>
              <a:ext cx="54675" cy="57500"/>
            </a:xfrm>
            <a:custGeom>
              <a:avLst/>
              <a:gdLst/>
              <a:ahLst/>
              <a:cxnLst/>
              <a:rect l="l" t="t" r="r" b="b"/>
              <a:pathLst>
                <a:path w="2187" h="2300" extrusionOk="0">
                  <a:moveTo>
                    <a:pt x="1404" y="361"/>
                  </a:moveTo>
                  <a:cubicBezTo>
                    <a:pt x="1557" y="361"/>
                    <a:pt x="1686" y="395"/>
                    <a:pt x="1744" y="460"/>
                  </a:cubicBezTo>
                  <a:cubicBezTo>
                    <a:pt x="1911" y="647"/>
                    <a:pt x="1993" y="1065"/>
                    <a:pt x="1909" y="1313"/>
                  </a:cubicBezTo>
                  <a:cubicBezTo>
                    <a:pt x="1849" y="1498"/>
                    <a:pt x="1778" y="1557"/>
                    <a:pt x="1399" y="1732"/>
                  </a:cubicBezTo>
                  <a:cubicBezTo>
                    <a:pt x="1087" y="1877"/>
                    <a:pt x="918" y="1964"/>
                    <a:pt x="810" y="1964"/>
                  </a:cubicBezTo>
                  <a:cubicBezTo>
                    <a:pt x="664" y="1964"/>
                    <a:pt x="631" y="1805"/>
                    <a:pt x="510" y="1418"/>
                  </a:cubicBezTo>
                  <a:cubicBezTo>
                    <a:pt x="408" y="1097"/>
                    <a:pt x="340" y="803"/>
                    <a:pt x="358" y="772"/>
                  </a:cubicBezTo>
                  <a:cubicBezTo>
                    <a:pt x="398" y="709"/>
                    <a:pt x="850" y="478"/>
                    <a:pt x="1057" y="415"/>
                  </a:cubicBezTo>
                  <a:cubicBezTo>
                    <a:pt x="1174" y="379"/>
                    <a:pt x="1295" y="361"/>
                    <a:pt x="1404" y="361"/>
                  </a:cubicBezTo>
                  <a:close/>
                  <a:moveTo>
                    <a:pt x="1481" y="1"/>
                  </a:moveTo>
                  <a:cubicBezTo>
                    <a:pt x="1364" y="1"/>
                    <a:pt x="1219" y="29"/>
                    <a:pt x="1002" y="87"/>
                  </a:cubicBezTo>
                  <a:cubicBezTo>
                    <a:pt x="555" y="206"/>
                    <a:pt x="196" y="409"/>
                    <a:pt x="83" y="607"/>
                  </a:cubicBezTo>
                  <a:cubicBezTo>
                    <a:pt x="0" y="752"/>
                    <a:pt x="10" y="821"/>
                    <a:pt x="201" y="1450"/>
                  </a:cubicBezTo>
                  <a:cubicBezTo>
                    <a:pt x="404" y="2119"/>
                    <a:pt x="502" y="2300"/>
                    <a:pt x="717" y="2300"/>
                  </a:cubicBezTo>
                  <a:cubicBezTo>
                    <a:pt x="750" y="2300"/>
                    <a:pt x="785" y="2295"/>
                    <a:pt x="824" y="2288"/>
                  </a:cubicBezTo>
                  <a:cubicBezTo>
                    <a:pt x="1136" y="2228"/>
                    <a:pt x="1859" y="1859"/>
                    <a:pt x="2034" y="1670"/>
                  </a:cubicBezTo>
                  <a:cubicBezTo>
                    <a:pt x="2167" y="1526"/>
                    <a:pt x="2187" y="1451"/>
                    <a:pt x="2187" y="1071"/>
                  </a:cubicBezTo>
                  <a:cubicBezTo>
                    <a:pt x="2187" y="558"/>
                    <a:pt x="2048" y="217"/>
                    <a:pt x="1784" y="80"/>
                  </a:cubicBezTo>
                  <a:cubicBezTo>
                    <a:pt x="1681" y="27"/>
                    <a:pt x="1594" y="1"/>
                    <a:pt x="1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4661000" y="4592400"/>
              <a:ext cx="59050" cy="61425"/>
            </a:xfrm>
            <a:custGeom>
              <a:avLst/>
              <a:gdLst/>
              <a:ahLst/>
              <a:cxnLst/>
              <a:rect l="l" t="t" r="r" b="b"/>
              <a:pathLst>
                <a:path w="2362" h="2457" extrusionOk="0">
                  <a:moveTo>
                    <a:pt x="1144" y="358"/>
                  </a:moveTo>
                  <a:cubicBezTo>
                    <a:pt x="1218" y="358"/>
                    <a:pt x="1328" y="404"/>
                    <a:pt x="1416" y="491"/>
                  </a:cubicBezTo>
                  <a:cubicBezTo>
                    <a:pt x="1610" y="685"/>
                    <a:pt x="1837" y="1217"/>
                    <a:pt x="1837" y="1479"/>
                  </a:cubicBezTo>
                  <a:cubicBezTo>
                    <a:pt x="1837" y="1694"/>
                    <a:pt x="1818" y="1720"/>
                    <a:pt x="1574" y="1828"/>
                  </a:cubicBezTo>
                  <a:cubicBezTo>
                    <a:pt x="1426" y="1894"/>
                    <a:pt x="1202" y="1962"/>
                    <a:pt x="1060" y="1983"/>
                  </a:cubicBezTo>
                  <a:cubicBezTo>
                    <a:pt x="992" y="1994"/>
                    <a:pt x="942" y="2002"/>
                    <a:pt x="903" y="2002"/>
                  </a:cubicBezTo>
                  <a:cubicBezTo>
                    <a:pt x="802" y="2002"/>
                    <a:pt x="773" y="1952"/>
                    <a:pt x="688" y="1785"/>
                  </a:cubicBezTo>
                  <a:cubicBezTo>
                    <a:pt x="620" y="1653"/>
                    <a:pt x="520" y="1391"/>
                    <a:pt x="462" y="1196"/>
                  </a:cubicBezTo>
                  <a:cubicBezTo>
                    <a:pt x="366" y="865"/>
                    <a:pt x="366" y="837"/>
                    <a:pt x="468" y="722"/>
                  </a:cubicBezTo>
                  <a:cubicBezTo>
                    <a:pt x="536" y="645"/>
                    <a:pt x="588" y="607"/>
                    <a:pt x="623" y="607"/>
                  </a:cubicBezTo>
                  <a:cubicBezTo>
                    <a:pt x="658" y="607"/>
                    <a:pt x="676" y="645"/>
                    <a:pt x="676" y="722"/>
                  </a:cubicBezTo>
                  <a:cubicBezTo>
                    <a:pt x="676" y="789"/>
                    <a:pt x="703" y="861"/>
                    <a:pt x="736" y="881"/>
                  </a:cubicBezTo>
                  <a:cubicBezTo>
                    <a:pt x="770" y="902"/>
                    <a:pt x="798" y="1066"/>
                    <a:pt x="798" y="1251"/>
                  </a:cubicBezTo>
                  <a:cubicBezTo>
                    <a:pt x="798" y="1538"/>
                    <a:pt x="818" y="1597"/>
                    <a:pt x="945" y="1680"/>
                  </a:cubicBezTo>
                  <a:cubicBezTo>
                    <a:pt x="1004" y="1718"/>
                    <a:pt x="1062" y="1735"/>
                    <a:pt x="1117" y="1735"/>
                  </a:cubicBezTo>
                  <a:cubicBezTo>
                    <a:pt x="1402" y="1735"/>
                    <a:pt x="1605" y="1289"/>
                    <a:pt x="1342" y="1029"/>
                  </a:cubicBezTo>
                  <a:cubicBezTo>
                    <a:pt x="1269" y="955"/>
                    <a:pt x="1191" y="829"/>
                    <a:pt x="1164" y="738"/>
                  </a:cubicBezTo>
                  <a:cubicBezTo>
                    <a:pt x="1136" y="647"/>
                    <a:pt x="1096" y="528"/>
                    <a:pt x="1071" y="468"/>
                  </a:cubicBezTo>
                  <a:cubicBezTo>
                    <a:pt x="1041" y="394"/>
                    <a:pt x="1079" y="358"/>
                    <a:pt x="1144" y="358"/>
                  </a:cubicBezTo>
                  <a:close/>
                  <a:moveTo>
                    <a:pt x="1161" y="1"/>
                  </a:moveTo>
                  <a:cubicBezTo>
                    <a:pt x="1066" y="1"/>
                    <a:pt x="967" y="44"/>
                    <a:pt x="767" y="139"/>
                  </a:cubicBezTo>
                  <a:cubicBezTo>
                    <a:pt x="596" y="220"/>
                    <a:pt x="375" y="356"/>
                    <a:pt x="266" y="447"/>
                  </a:cubicBezTo>
                  <a:cubicBezTo>
                    <a:pt x="2" y="668"/>
                    <a:pt x="1" y="918"/>
                    <a:pt x="255" y="1597"/>
                  </a:cubicBezTo>
                  <a:cubicBezTo>
                    <a:pt x="421" y="2035"/>
                    <a:pt x="461" y="2173"/>
                    <a:pt x="488" y="2390"/>
                  </a:cubicBezTo>
                  <a:cubicBezTo>
                    <a:pt x="494" y="2436"/>
                    <a:pt x="579" y="2456"/>
                    <a:pt x="707" y="2456"/>
                  </a:cubicBezTo>
                  <a:cubicBezTo>
                    <a:pt x="1014" y="2456"/>
                    <a:pt x="1565" y="2339"/>
                    <a:pt x="1841" y="2185"/>
                  </a:cubicBezTo>
                  <a:cubicBezTo>
                    <a:pt x="2276" y="1939"/>
                    <a:pt x="2361" y="1604"/>
                    <a:pt x="2138" y="1010"/>
                  </a:cubicBezTo>
                  <a:cubicBezTo>
                    <a:pt x="1968" y="563"/>
                    <a:pt x="1683" y="186"/>
                    <a:pt x="1432" y="80"/>
                  </a:cubicBezTo>
                  <a:cubicBezTo>
                    <a:pt x="1310" y="29"/>
                    <a:pt x="1237"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4460975" y="4607600"/>
              <a:ext cx="61925" cy="57075"/>
            </a:xfrm>
            <a:custGeom>
              <a:avLst/>
              <a:gdLst/>
              <a:ahLst/>
              <a:cxnLst/>
              <a:rect l="l" t="t" r="r" b="b"/>
              <a:pathLst>
                <a:path w="2477" h="2283" extrusionOk="0">
                  <a:moveTo>
                    <a:pt x="1492" y="307"/>
                  </a:moveTo>
                  <a:cubicBezTo>
                    <a:pt x="1551" y="307"/>
                    <a:pt x="1665" y="377"/>
                    <a:pt x="1738" y="454"/>
                  </a:cubicBezTo>
                  <a:cubicBezTo>
                    <a:pt x="1816" y="536"/>
                    <a:pt x="1931" y="775"/>
                    <a:pt x="1995" y="982"/>
                  </a:cubicBezTo>
                  <a:cubicBezTo>
                    <a:pt x="2129" y="1423"/>
                    <a:pt x="2149" y="1398"/>
                    <a:pt x="1372" y="1742"/>
                  </a:cubicBezTo>
                  <a:cubicBezTo>
                    <a:pt x="1098" y="1864"/>
                    <a:pt x="920" y="1924"/>
                    <a:pt x="838" y="1924"/>
                  </a:cubicBezTo>
                  <a:cubicBezTo>
                    <a:pt x="816" y="1924"/>
                    <a:pt x="801" y="1920"/>
                    <a:pt x="793" y="1912"/>
                  </a:cubicBezTo>
                  <a:cubicBezTo>
                    <a:pt x="733" y="1851"/>
                    <a:pt x="373" y="938"/>
                    <a:pt x="373" y="848"/>
                  </a:cubicBezTo>
                  <a:cubicBezTo>
                    <a:pt x="373" y="711"/>
                    <a:pt x="1196" y="311"/>
                    <a:pt x="1488" y="307"/>
                  </a:cubicBezTo>
                  <a:cubicBezTo>
                    <a:pt x="1489" y="307"/>
                    <a:pt x="1491" y="307"/>
                    <a:pt x="1492" y="307"/>
                  </a:cubicBezTo>
                  <a:close/>
                  <a:moveTo>
                    <a:pt x="1512" y="0"/>
                  </a:moveTo>
                  <a:cubicBezTo>
                    <a:pt x="1496" y="0"/>
                    <a:pt x="1478" y="0"/>
                    <a:pt x="1460" y="1"/>
                  </a:cubicBezTo>
                  <a:cubicBezTo>
                    <a:pt x="1282" y="2"/>
                    <a:pt x="1006" y="54"/>
                    <a:pt x="852" y="113"/>
                  </a:cubicBezTo>
                  <a:cubicBezTo>
                    <a:pt x="448" y="269"/>
                    <a:pt x="218" y="449"/>
                    <a:pt x="99" y="699"/>
                  </a:cubicBezTo>
                  <a:cubicBezTo>
                    <a:pt x="0" y="906"/>
                    <a:pt x="0" y="922"/>
                    <a:pt x="143" y="1234"/>
                  </a:cubicBezTo>
                  <a:cubicBezTo>
                    <a:pt x="223" y="1411"/>
                    <a:pt x="338" y="1687"/>
                    <a:pt x="399" y="1851"/>
                  </a:cubicBezTo>
                  <a:cubicBezTo>
                    <a:pt x="460" y="2016"/>
                    <a:pt x="567" y="2186"/>
                    <a:pt x="642" y="2234"/>
                  </a:cubicBezTo>
                  <a:cubicBezTo>
                    <a:pt x="689" y="2264"/>
                    <a:pt x="734" y="2282"/>
                    <a:pt x="797" y="2282"/>
                  </a:cubicBezTo>
                  <a:cubicBezTo>
                    <a:pt x="937" y="2282"/>
                    <a:pt x="1167" y="2192"/>
                    <a:pt x="1721" y="1953"/>
                  </a:cubicBezTo>
                  <a:cubicBezTo>
                    <a:pt x="2257" y="1720"/>
                    <a:pt x="2366" y="1635"/>
                    <a:pt x="2418" y="1397"/>
                  </a:cubicBezTo>
                  <a:cubicBezTo>
                    <a:pt x="2477" y="1133"/>
                    <a:pt x="2223" y="434"/>
                    <a:pt x="1983" y="193"/>
                  </a:cubicBezTo>
                  <a:cubicBezTo>
                    <a:pt x="1822" y="32"/>
                    <a:pt x="1756" y="0"/>
                    <a:pt x="1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4601550" y="4618250"/>
              <a:ext cx="58250" cy="62450"/>
            </a:xfrm>
            <a:custGeom>
              <a:avLst/>
              <a:gdLst/>
              <a:ahLst/>
              <a:cxnLst/>
              <a:rect l="l" t="t" r="r" b="b"/>
              <a:pathLst>
                <a:path w="2330" h="2498" extrusionOk="0">
                  <a:moveTo>
                    <a:pt x="1403" y="319"/>
                  </a:moveTo>
                  <a:cubicBezTo>
                    <a:pt x="1458" y="319"/>
                    <a:pt x="1486" y="352"/>
                    <a:pt x="1545" y="417"/>
                  </a:cubicBezTo>
                  <a:cubicBezTo>
                    <a:pt x="1680" y="567"/>
                    <a:pt x="1892" y="1193"/>
                    <a:pt x="1892" y="1443"/>
                  </a:cubicBezTo>
                  <a:cubicBezTo>
                    <a:pt x="1892" y="1582"/>
                    <a:pt x="1844" y="1681"/>
                    <a:pt x="1733" y="1768"/>
                  </a:cubicBezTo>
                  <a:cubicBezTo>
                    <a:pt x="1575" y="1891"/>
                    <a:pt x="976" y="2138"/>
                    <a:pt x="836" y="2138"/>
                  </a:cubicBezTo>
                  <a:cubicBezTo>
                    <a:pt x="760" y="2138"/>
                    <a:pt x="362" y="1100"/>
                    <a:pt x="365" y="905"/>
                  </a:cubicBezTo>
                  <a:cubicBezTo>
                    <a:pt x="366" y="788"/>
                    <a:pt x="673" y="584"/>
                    <a:pt x="1087" y="422"/>
                  </a:cubicBezTo>
                  <a:cubicBezTo>
                    <a:pt x="1263" y="354"/>
                    <a:pt x="1347" y="319"/>
                    <a:pt x="1403" y="319"/>
                  </a:cubicBezTo>
                  <a:close/>
                  <a:moveTo>
                    <a:pt x="1401" y="0"/>
                  </a:moveTo>
                  <a:cubicBezTo>
                    <a:pt x="1257" y="0"/>
                    <a:pt x="1081" y="49"/>
                    <a:pt x="849" y="144"/>
                  </a:cubicBezTo>
                  <a:cubicBezTo>
                    <a:pt x="245" y="396"/>
                    <a:pt x="0" y="624"/>
                    <a:pt x="0" y="941"/>
                  </a:cubicBezTo>
                  <a:cubicBezTo>
                    <a:pt x="0" y="1149"/>
                    <a:pt x="425" y="2311"/>
                    <a:pt x="544" y="2430"/>
                  </a:cubicBezTo>
                  <a:cubicBezTo>
                    <a:pt x="591" y="2476"/>
                    <a:pt x="681" y="2497"/>
                    <a:pt x="796" y="2497"/>
                  </a:cubicBezTo>
                  <a:cubicBezTo>
                    <a:pt x="1173" y="2497"/>
                    <a:pt x="1817" y="2273"/>
                    <a:pt x="2057" y="2011"/>
                  </a:cubicBezTo>
                  <a:cubicBezTo>
                    <a:pt x="2240" y="1808"/>
                    <a:pt x="2329" y="1554"/>
                    <a:pt x="2287" y="1356"/>
                  </a:cubicBezTo>
                  <a:cubicBezTo>
                    <a:pt x="2185" y="886"/>
                    <a:pt x="1984" y="393"/>
                    <a:pt x="1823" y="209"/>
                  </a:cubicBezTo>
                  <a:cubicBezTo>
                    <a:pt x="1699" y="69"/>
                    <a:pt x="1573"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4541400" y="4639600"/>
              <a:ext cx="57500" cy="60850"/>
            </a:xfrm>
            <a:custGeom>
              <a:avLst/>
              <a:gdLst/>
              <a:ahLst/>
              <a:cxnLst/>
              <a:rect l="l" t="t" r="r" b="b"/>
              <a:pathLst>
                <a:path w="2300" h="2434" extrusionOk="0">
                  <a:moveTo>
                    <a:pt x="1396" y="389"/>
                  </a:moveTo>
                  <a:cubicBezTo>
                    <a:pt x="1532" y="389"/>
                    <a:pt x="1620" y="483"/>
                    <a:pt x="1720" y="680"/>
                  </a:cubicBezTo>
                  <a:cubicBezTo>
                    <a:pt x="1917" y="1063"/>
                    <a:pt x="1961" y="1422"/>
                    <a:pt x="1832" y="1614"/>
                  </a:cubicBezTo>
                  <a:cubicBezTo>
                    <a:pt x="1741" y="1753"/>
                    <a:pt x="1199" y="1997"/>
                    <a:pt x="1007" y="1997"/>
                  </a:cubicBezTo>
                  <a:cubicBezTo>
                    <a:pt x="989" y="1997"/>
                    <a:pt x="974" y="1995"/>
                    <a:pt x="963" y="1990"/>
                  </a:cubicBezTo>
                  <a:cubicBezTo>
                    <a:pt x="924" y="1975"/>
                    <a:pt x="779" y="1736"/>
                    <a:pt x="640" y="1461"/>
                  </a:cubicBezTo>
                  <a:cubicBezTo>
                    <a:pt x="356" y="892"/>
                    <a:pt x="347" y="922"/>
                    <a:pt x="908" y="587"/>
                  </a:cubicBezTo>
                  <a:cubicBezTo>
                    <a:pt x="1130" y="456"/>
                    <a:pt x="1280" y="389"/>
                    <a:pt x="1396" y="389"/>
                  </a:cubicBezTo>
                  <a:close/>
                  <a:moveTo>
                    <a:pt x="1422" y="0"/>
                  </a:moveTo>
                  <a:cubicBezTo>
                    <a:pt x="1364" y="0"/>
                    <a:pt x="1100" y="113"/>
                    <a:pt x="824" y="254"/>
                  </a:cubicBezTo>
                  <a:cubicBezTo>
                    <a:pt x="177" y="587"/>
                    <a:pt x="0" y="748"/>
                    <a:pt x="53" y="965"/>
                  </a:cubicBezTo>
                  <a:cubicBezTo>
                    <a:pt x="91" y="1130"/>
                    <a:pt x="402" y="1790"/>
                    <a:pt x="645" y="2224"/>
                  </a:cubicBezTo>
                  <a:cubicBezTo>
                    <a:pt x="735" y="2385"/>
                    <a:pt x="769" y="2434"/>
                    <a:pt x="861" y="2434"/>
                  </a:cubicBezTo>
                  <a:cubicBezTo>
                    <a:pt x="895" y="2434"/>
                    <a:pt x="938" y="2427"/>
                    <a:pt x="994" y="2417"/>
                  </a:cubicBezTo>
                  <a:cubicBezTo>
                    <a:pt x="1470" y="2327"/>
                    <a:pt x="1890" y="2139"/>
                    <a:pt x="2096" y="1919"/>
                  </a:cubicBezTo>
                  <a:cubicBezTo>
                    <a:pt x="2295" y="1707"/>
                    <a:pt x="2299" y="1688"/>
                    <a:pt x="2270" y="1308"/>
                  </a:cubicBezTo>
                  <a:cubicBezTo>
                    <a:pt x="2212" y="630"/>
                    <a:pt x="1806"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4624900" y="4658275"/>
              <a:ext cx="129575" cy="96450"/>
            </a:xfrm>
            <a:custGeom>
              <a:avLst/>
              <a:gdLst/>
              <a:ahLst/>
              <a:cxnLst/>
              <a:rect l="l" t="t" r="r" b="b"/>
              <a:pathLst>
                <a:path w="5183" h="3858" extrusionOk="0">
                  <a:moveTo>
                    <a:pt x="4091" y="428"/>
                  </a:moveTo>
                  <a:cubicBezTo>
                    <a:pt x="4272" y="428"/>
                    <a:pt x="4332" y="556"/>
                    <a:pt x="4472" y="858"/>
                  </a:cubicBezTo>
                  <a:cubicBezTo>
                    <a:pt x="4787" y="1544"/>
                    <a:pt x="4792" y="1599"/>
                    <a:pt x="4551" y="1778"/>
                  </a:cubicBezTo>
                  <a:cubicBezTo>
                    <a:pt x="4440" y="1861"/>
                    <a:pt x="4067" y="2068"/>
                    <a:pt x="3726" y="2239"/>
                  </a:cubicBezTo>
                  <a:cubicBezTo>
                    <a:pt x="3034" y="2585"/>
                    <a:pt x="1244" y="3395"/>
                    <a:pt x="1179" y="3395"/>
                  </a:cubicBezTo>
                  <a:cubicBezTo>
                    <a:pt x="1178" y="3395"/>
                    <a:pt x="1178" y="3395"/>
                    <a:pt x="1178" y="3395"/>
                  </a:cubicBezTo>
                  <a:cubicBezTo>
                    <a:pt x="1172" y="3384"/>
                    <a:pt x="1052" y="3196"/>
                    <a:pt x="911" y="2975"/>
                  </a:cubicBezTo>
                  <a:cubicBezTo>
                    <a:pt x="771" y="2756"/>
                    <a:pt x="624" y="2485"/>
                    <a:pt x="586" y="2373"/>
                  </a:cubicBezTo>
                  <a:cubicBezTo>
                    <a:pt x="520" y="2182"/>
                    <a:pt x="528" y="2159"/>
                    <a:pt x="723" y="1967"/>
                  </a:cubicBezTo>
                  <a:cubicBezTo>
                    <a:pt x="1083" y="1614"/>
                    <a:pt x="2262" y="1021"/>
                    <a:pt x="3404" y="621"/>
                  </a:cubicBezTo>
                  <a:cubicBezTo>
                    <a:pt x="3755" y="498"/>
                    <a:pt x="3956" y="428"/>
                    <a:pt x="4091" y="428"/>
                  </a:cubicBezTo>
                  <a:close/>
                  <a:moveTo>
                    <a:pt x="4157" y="0"/>
                  </a:moveTo>
                  <a:cubicBezTo>
                    <a:pt x="3985" y="0"/>
                    <a:pt x="3735" y="72"/>
                    <a:pt x="3268" y="230"/>
                  </a:cubicBezTo>
                  <a:cubicBezTo>
                    <a:pt x="2436" y="509"/>
                    <a:pt x="1337" y="1025"/>
                    <a:pt x="794" y="1390"/>
                  </a:cubicBezTo>
                  <a:cubicBezTo>
                    <a:pt x="93" y="1861"/>
                    <a:pt x="1" y="2278"/>
                    <a:pt x="438" y="2987"/>
                  </a:cubicBezTo>
                  <a:cubicBezTo>
                    <a:pt x="568" y="3194"/>
                    <a:pt x="649" y="3392"/>
                    <a:pt x="629" y="3444"/>
                  </a:cubicBezTo>
                  <a:cubicBezTo>
                    <a:pt x="582" y="3563"/>
                    <a:pt x="684" y="3753"/>
                    <a:pt x="837" y="3836"/>
                  </a:cubicBezTo>
                  <a:cubicBezTo>
                    <a:pt x="863" y="3850"/>
                    <a:pt x="897" y="3858"/>
                    <a:pt x="942" y="3858"/>
                  </a:cubicBezTo>
                  <a:cubicBezTo>
                    <a:pt x="1156" y="3858"/>
                    <a:pt x="1621" y="3681"/>
                    <a:pt x="2749" y="3187"/>
                  </a:cubicBezTo>
                  <a:cubicBezTo>
                    <a:pt x="4147" y="2574"/>
                    <a:pt x="4722" y="2269"/>
                    <a:pt x="4974" y="2017"/>
                  </a:cubicBezTo>
                  <a:cubicBezTo>
                    <a:pt x="5158" y="1830"/>
                    <a:pt x="5182" y="1773"/>
                    <a:pt x="5157" y="1552"/>
                  </a:cubicBezTo>
                  <a:cubicBezTo>
                    <a:pt x="5120" y="1196"/>
                    <a:pt x="4681" y="283"/>
                    <a:pt x="4471" y="120"/>
                  </a:cubicBezTo>
                  <a:cubicBezTo>
                    <a:pt x="4371" y="42"/>
                    <a:pt x="4287" y="0"/>
                    <a:pt x="4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4480850" y="4667925"/>
              <a:ext cx="56525" cy="58725"/>
            </a:xfrm>
            <a:custGeom>
              <a:avLst/>
              <a:gdLst/>
              <a:ahLst/>
              <a:cxnLst/>
              <a:rect l="l" t="t" r="r" b="b"/>
              <a:pathLst>
                <a:path w="2261" h="2349" extrusionOk="0">
                  <a:moveTo>
                    <a:pt x="1390" y="336"/>
                  </a:moveTo>
                  <a:cubicBezTo>
                    <a:pt x="1434" y="336"/>
                    <a:pt x="1524" y="423"/>
                    <a:pt x="1591" y="532"/>
                  </a:cubicBezTo>
                  <a:cubicBezTo>
                    <a:pt x="1658" y="641"/>
                    <a:pt x="1758" y="877"/>
                    <a:pt x="1811" y="1054"/>
                  </a:cubicBezTo>
                  <a:cubicBezTo>
                    <a:pt x="1890" y="1319"/>
                    <a:pt x="1896" y="1395"/>
                    <a:pt x="1833" y="1470"/>
                  </a:cubicBezTo>
                  <a:cubicBezTo>
                    <a:pt x="1724" y="1602"/>
                    <a:pt x="977" y="1972"/>
                    <a:pt x="828" y="1972"/>
                  </a:cubicBezTo>
                  <a:cubicBezTo>
                    <a:pt x="824" y="1972"/>
                    <a:pt x="820" y="1972"/>
                    <a:pt x="816" y="1971"/>
                  </a:cubicBezTo>
                  <a:cubicBezTo>
                    <a:pt x="762" y="1960"/>
                    <a:pt x="647" y="1741"/>
                    <a:pt x="538" y="1442"/>
                  </a:cubicBezTo>
                  <a:cubicBezTo>
                    <a:pt x="376" y="1003"/>
                    <a:pt x="364" y="920"/>
                    <a:pt x="438" y="846"/>
                  </a:cubicBezTo>
                  <a:cubicBezTo>
                    <a:pt x="548" y="738"/>
                    <a:pt x="1294" y="337"/>
                    <a:pt x="1390" y="336"/>
                  </a:cubicBezTo>
                  <a:close/>
                  <a:moveTo>
                    <a:pt x="1384" y="0"/>
                  </a:moveTo>
                  <a:cubicBezTo>
                    <a:pt x="1272" y="0"/>
                    <a:pt x="1142" y="37"/>
                    <a:pt x="973" y="108"/>
                  </a:cubicBezTo>
                  <a:cubicBezTo>
                    <a:pt x="367" y="361"/>
                    <a:pt x="6" y="670"/>
                    <a:pt x="3" y="937"/>
                  </a:cubicBezTo>
                  <a:cubicBezTo>
                    <a:pt x="1" y="1014"/>
                    <a:pt x="90" y="1340"/>
                    <a:pt x="197" y="1658"/>
                  </a:cubicBezTo>
                  <a:cubicBezTo>
                    <a:pt x="406" y="2281"/>
                    <a:pt x="473" y="2348"/>
                    <a:pt x="875" y="2348"/>
                  </a:cubicBezTo>
                  <a:cubicBezTo>
                    <a:pt x="876" y="2348"/>
                    <a:pt x="876" y="2348"/>
                    <a:pt x="877" y="2348"/>
                  </a:cubicBezTo>
                  <a:cubicBezTo>
                    <a:pt x="1153" y="2348"/>
                    <a:pt x="1899" y="1975"/>
                    <a:pt x="2097" y="1738"/>
                  </a:cubicBezTo>
                  <a:cubicBezTo>
                    <a:pt x="2190" y="1627"/>
                    <a:pt x="2261" y="1466"/>
                    <a:pt x="2261" y="1365"/>
                  </a:cubicBezTo>
                  <a:cubicBezTo>
                    <a:pt x="2261" y="1091"/>
                    <a:pt x="1966" y="365"/>
                    <a:pt x="1785" y="194"/>
                  </a:cubicBezTo>
                  <a:cubicBezTo>
                    <a:pt x="1647" y="63"/>
                    <a:pt x="1530" y="0"/>
                    <a:pt x="1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4559875" y="4705825"/>
              <a:ext cx="54125" cy="63575"/>
            </a:xfrm>
            <a:custGeom>
              <a:avLst/>
              <a:gdLst/>
              <a:ahLst/>
              <a:cxnLst/>
              <a:rect l="l" t="t" r="r" b="b"/>
              <a:pathLst>
                <a:path w="2165" h="2543" extrusionOk="0">
                  <a:moveTo>
                    <a:pt x="1189" y="417"/>
                  </a:moveTo>
                  <a:cubicBezTo>
                    <a:pt x="1237" y="417"/>
                    <a:pt x="1267" y="445"/>
                    <a:pt x="1319" y="497"/>
                  </a:cubicBezTo>
                  <a:cubicBezTo>
                    <a:pt x="1425" y="599"/>
                    <a:pt x="1730" y="1469"/>
                    <a:pt x="1730" y="1664"/>
                  </a:cubicBezTo>
                  <a:cubicBezTo>
                    <a:pt x="1727" y="1818"/>
                    <a:pt x="1580" y="1958"/>
                    <a:pt x="1289" y="2081"/>
                  </a:cubicBezTo>
                  <a:cubicBezTo>
                    <a:pt x="1195" y="2121"/>
                    <a:pt x="1140" y="2143"/>
                    <a:pt x="1098" y="2143"/>
                  </a:cubicBezTo>
                  <a:cubicBezTo>
                    <a:pt x="1041" y="2143"/>
                    <a:pt x="1011" y="2101"/>
                    <a:pt x="945" y="2005"/>
                  </a:cubicBezTo>
                  <a:cubicBezTo>
                    <a:pt x="794" y="1784"/>
                    <a:pt x="745" y="1705"/>
                    <a:pt x="781" y="1705"/>
                  </a:cubicBezTo>
                  <a:cubicBezTo>
                    <a:pt x="797" y="1705"/>
                    <a:pt x="828" y="1720"/>
                    <a:pt x="874" y="1744"/>
                  </a:cubicBezTo>
                  <a:cubicBezTo>
                    <a:pt x="931" y="1775"/>
                    <a:pt x="993" y="1789"/>
                    <a:pt x="1054" y="1789"/>
                  </a:cubicBezTo>
                  <a:cubicBezTo>
                    <a:pt x="1189" y="1789"/>
                    <a:pt x="1318" y="1718"/>
                    <a:pt x="1376" y="1596"/>
                  </a:cubicBezTo>
                  <a:cubicBezTo>
                    <a:pt x="1513" y="1290"/>
                    <a:pt x="1210" y="712"/>
                    <a:pt x="910" y="712"/>
                  </a:cubicBezTo>
                  <a:cubicBezTo>
                    <a:pt x="711" y="712"/>
                    <a:pt x="641" y="815"/>
                    <a:pt x="617" y="1138"/>
                  </a:cubicBezTo>
                  <a:lnTo>
                    <a:pt x="600" y="1414"/>
                  </a:lnTo>
                  <a:lnTo>
                    <a:pt x="529" y="1225"/>
                  </a:lnTo>
                  <a:cubicBezTo>
                    <a:pt x="429" y="958"/>
                    <a:pt x="569" y="692"/>
                    <a:pt x="891" y="534"/>
                  </a:cubicBezTo>
                  <a:cubicBezTo>
                    <a:pt x="1056" y="454"/>
                    <a:pt x="1134" y="417"/>
                    <a:pt x="1189" y="417"/>
                  </a:cubicBezTo>
                  <a:close/>
                  <a:moveTo>
                    <a:pt x="1171" y="0"/>
                  </a:moveTo>
                  <a:cubicBezTo>
                    <a:pt x="1036" y="0"/>
                    <a:pt x="884" y="41"/>
                    <a:pt x="715" y="122"/>
                  </a:cubicBezTo>
                  <a:cubicBezTo>
                    <a:pt x="342" y="300"/>
                    <a:pt x="82" y="618"/>
                    <a:pt x="37" y="949"/>
                  </a:cubicBezTo>
                  <a:cubicBezTo>
                    <a:pt x="1" y="1219"/>
                    <a:pt x="220" y="1762"/>
                    <a:pt x="568" y="2268"/>
                  </a:cubicBezTo>
                  <a:cubicBezTo>
                    <a:pt x="739" y="2518"/>
                    <a:pt x="780" y="2542"/>
                    <a:pt x="1015" y="2542"/>
                  </a:cubicBezTo>
                  <a:cubicBezTo>
                    <a:pt x="1338" y="2542"/>
                    <a:pt x="1845" y="2310"/>
                    <a:pt x="2028" y="2077"/>
                  </a:cubicBezTo>
                  <a:cubicBezTo>
                    <a:pt x="2147" y="1927"/>
                    <a:pt x="2165" y="1851"/>
                    <a:pt x="2138" y="1564"/>
                  </a:cubicBezTo>
                  <a:cubicBezTo>
                    <a:pt x="2100" y="1162"/>
                    <a:pt x="1790" y="376"/>
                    <a:pt x="1587" y="173"/>
                  </a:cubicBezTo>
                  <a:cubicBezTo>
                    <a:pt x="1471" y="58"/>
                    <a:pt x="1333" y="0"/>
                    <a:pt x="1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4497700" y="4732925"/>
              <a:ext cx="52150" cy="58625"/>
            </a:xfrm>
            <a:custGeom>
              <a:avLst/>
              <a:gdLst/>
              <a:ahLst/>
              <a:cxnLst/>
              <a:rect l="l" t="t" r="r" b="b"/>
              <a:pathLst>
                <a:path w="2086" h="2345" extrusionOk="0">
                  <a:moveTo>
                    <a:pt x="1119" y="365"/>
                  </a:moveTo>
                  <a:cubicBezTo>
                    <a:pt x="1147" y="365"/>
                    <a:pt x="1231" y="428"/>
                    <a:pt x="1307" y="512"/>
                  </a:cubicBezTo>
                  <a:cubicBezTo>
                    <a:pt x="1434" y="649"/>
                    <a:pt x="1648" y="1246"/>
                    <a:pt x="1648" y="1465"/>
                  </a:cubicBezTo>
                  <a:cubicBezTo>
                    <a:pt x="1649" y="1542"/>
                    <a:pt x="948" y="2006"/>
                    <a:pt x="842" y="2006"/>
                  </a:cubicBezTo>
                  <a:cubicBezTo>
                    <a:pt x="837" y="2006"/>
                    <a:pt x="833" y="2005"/>
                    <a:pt x="831" y="2003"/>
                  </a:cubicBezTo>
                  <a:cubicBezTo>
                    <a:pt x="763" y="1921"/>
                    <a:pt x="427" y="990"/>
                    <a:pt x="427" y="879"/>
                  </a:cubicBezTo>
                  <a:cubicBezTo>
                    <a:pt x="427" y="718"/>
                    <a:pt x="866" y="390"/>
                    <a:pt x="1117" y="365"/>
                  </a:cubicBezTo>
                  <a:cubicBezTo>
                    <a:pt x="1118" y="365"/>
                    <a:pt x="1118" y="365"/>
                    <a:pt x="1119" y="365"/>
                  </a:cubicBezTo>
                  <a:close/>
                  <a:moveTo>
                    <a:pt x="1103" y="1"/>
                  </a:moveTo>
                  <a:cubicBezTo>
                    <a:pt x="1004" y="1"/>
                    <a:pt x="900" y="21"/>
                    <a:pt x="795" y="62"/>
                  </a:cubicBezTo>
                  <a:cubicBezTo>
                    <a:pt x="367" y="230"/>
                    <a:pt x="1" y="607"/>
                    <a:pt x="1" y="879"/>
                  </a:cubicBezTo>
                  <a:cubicBezTo>
                    <a:pt x="1" y="994"/>
                    <a:pt x="470" y="2197"/>
                    <a:pt x="544" y="2272"/>
                  </a:cubicBezTo>
                  <a:cubicBezTo>
                    <a:pt x="570" y="2298"/>
                    <a:pt x="715" y="2330"/>
                    <a:pt x="862" y="2342"/>
                  </a:cubicBezTo>
                  <a:cubicBezTo>
                    <a:pt x="879" y="2344"/>
                    <a:pt x="897" y="2344"/>
                    <a:pt x="915" y="2344"/>
                  </a:cubicBezTo>
                  <a:cubicBezTo>
                    <a:pt x="1239" y="2344"/>
                    <a:pt x="1713" y="2123"/>
                    <a:pt x="1934" y="1862"/>
                  </a:cubicBezTo>
                  <a:cubicBezTo>
                    <a:pt x="2068" y="1703"/>
                    <a:pt x="2085" y="1636"/>
                    <a:pt x="2059" y="1361"/>
                  </a:cubicBezTo>
                  <a:cubicBezTo>
                    <a:pt x="2015" y="946"/>
                    <a:pt x="1744" y="339"/>
                    <a:pt x="1516" y="148"/>
                  </a:cubicBezTo>
                  <a:cubicBezTo>
                    <a:pt x="1399" y="50"/>
                    <a:pt x="1257"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4659600" y="4563600"/>
              <a:ext cx="26200" cy="14625"/>
            </a:xfrm>
            <a:custGeom>
              <a:avLst/>
              <a:gdLst/>
              <a:ahLst/>
              <a:cxnLst/>
              <a:rect l="l" t="t" r="r" b="b"/>
              <a:pathLst>
                <a:path w="1048" h="585" extrusionOk="0">
                  <a:moveTo>
                    <a:pt x="650" y="1"/>
                  </a:moveTo>
                  <a:cubicBezTo>
                    <a:pt x="596" y="1"/>
                    <a:pt x="520" y="51"/>
                    <a:pt x="470" y="123"/>
                  </a:cubicBezTo>
                  <a:cubicBezTo>
                    <a:pt x="420" y="196"/>
                    <a:pt x="394" y="229"/>
                    <a:pt x="368" y="229"/>
                  </a:cubicBezTo>
                  <a:cubicBezTo>
                    <a:pt x="347" y="229"/>
                    <a:pt x="325" y="205"/>
                    <a:pt x="290" y="159"/>
                  </a:cubicBezTo>
                  <a:cubicBezTo>
                    <a:pt x="233" y="89"/>
                    <a:pt x="154" y="53"/>
                    <a:pt x="92" y="53"/>
                  </a:cubicBezTo>
                  <a:cubicBezTo>
                    <a:pt x="40" y="53"/>
                    <a:pt x="1" y="80"/>
                    <a:pt x="1" y="135"/>
                  </a:cubicBezTo>
                  <a:cubicBezTo>
                    <a:pt x="1" y="177"/>
                    <a:pt x="70" y="279"/>
                    <a:pt x="156" y="359"/>
                  </a:cubicBezTo>
                  <a:cubicBezTo>
                    <a:pt x="237" y="436"/>
                    <a:pt x="278" y="472"/>
                    <a:pt x="327" y="472"/>
                  </a:cubicBezTo>
                  <a:cubicBezTo>
                    <a:pt x="366" y="472"/>
                    <a:pt x="410" y="449"/>
                    <a:pt x="484" y="406"/>
                  </a:cubicBezTo>
                  <a:cubicBezTo>
                    <a:pt x="560" y="362"/>
                    <a:pt x="603" y="338"/>
                    <a:pt x="635" y="338"/>
                  </a:cubicBezTo>
                  <a:cubicBezTo>
                    <a:pt x="673" y="338"/>
                    <a:pt x="694" y="374"/>
                    <a:pt x="736" y="453"/>
                  </a:cubicBezTo>
                  <a:cubicBezTo>
                    <a:pt x="781" y="538"/>
                    <a:pt x="855" y="585"/>
                    <a:pt x="917" y="585"/>
                  </a:cubicBezTo>
                  <a:cubicBezTo>
                    <a:pt x="962" y="585"/>
                    <a:pt x="1001" y="560"/>
                    <a:pt x="1018" y="508"/>
                  </a:cubicBezTo>
                  <a:cubicBezTo>
                    <a:pt x="1048" y="417"/>
                    <a:pt x="774" y="24"/>
                    <a:pt x="665" y="2"/>
                  </a:cubicBezTo>
                  <a:cubicBezTo>
                    <a:pt x="661" y="1"/>
                    <a:pt x="656" y="1"/>
                    <a:pt x="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4602750" y="4578525"/>
              <a:ext cx="20150" cy="29025"/>
            </a:xfrm>
            <a:custGeom>
              <a:avLst/>
              <a:gdLst/>
              <a:ahLst/>
              <a:cxnLst/>
              <a:rect l="l" t="t" r="r" b="b"/>
              <a:pathLst>
                <a:path w="806" h="1161" extrusionOk="0">
                  <a:moveTo>
                    <a:pt x="377" y="0"/>
                  </a:moveTo>
                  <a:cubicBezTo>
                    <a:pt x="347" y="0"/>
                    <a:pt x="248" y="63"/>
                    <a:pt x="158" y="142"/>
                  </a:cubicBezTo>
                  <a:cubicBezTo>
                    <a:pt x="0" y="281"/>
                    <a:pt x="4" y="425"/>
                    <a:pt x="157" y="425"/>
                  </a:cubicBezTo>
                  <a:cubicBezTo>
                    <a:pt x="167" y="425"/>
                    <a:pt x="178" y="424"/>
                    <a:pt x="190" y="423"/>
                  </a:cubicBezTo>
                  <a:cubicBezTo>
                    <a:pt x="204" y="421"/>
                    <a:pt x="217" y="420"/>
                    <a:pt x="231" y="420"/>
                  </a:cubicBezTo>
                  <a:cubicBezTo>
                    <a:pt x="369" y="420"/>
                    <a:pt x="500" y="504"/>
                    <a:pt x="500" y="598"/>
                  </a:cubicBezTo>
                  <a:cubicBezTo>
                    <a:pt x="500" y="653"/>
                    <a:pt x="443" y="757"/>
                    <a:pt x="367" y="837"/>
                  </a:cubicBezTo>
                  <a:cubicBezTo>
                    <a:pt x="240" y="972"/>
                    <a:pt x="246" y="1161"/>
                    <a:pt x="377" y="1161"/>
                  </a:cubicBezTo>
                  <a:cubicBezTo>
                    <a:pt x="503" y="1161"/>
                    <a:pt x="805" y="807"/>
                    <a:pt x="805" y="660"/>
                  </a:cubicBezTo>
                  <a:cubicBezTo>
                    <a:pt x="805" y="514"/>
                    <a:pt x="472" y="0"/>
                    <a:pt x="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4548175" y="4598525"/>
              <a:ext cx="21500" cy="23225"/>
            </a:xfrm>
            <a:custGeom>
              <a:avLst/>
              <a:gdLst/>
              <a:ahLst/>
              <a:cxnLst/>
              <a:rect l="l" t="t" r="r" b="b"/>
              <a:pathLst>
                <a:path w="860" h="929" extrusionOk="0">
                  <a:moveTo>
                    <a:pt x="190" y="0"/>
                  </a:moveTo>
                  <a:cubicBezTo>
                    <a:pt x="117" y="0"/>
                    <a:pt x="49" y="51"/>
                    <a:pt x="24" y="148"/>
                  </a:cubicBezTo>
                  <a:cubicBezTo>
                    <a:pt x="1" y="242"/>
                    <a:pt x="26" y="362"/>
                    <a:pt x="89" y="460"/>
                  </a:cubicBezTo>
                  <a:cubicBezTo>
                    <a:pt x="145" y="544"/>
                    <a:pt x="176" y="658"/>
                    <a:pt x="160" y="705"/>
                  </a:cubicBezTo>
                  <a:cubicBezTo>
                    <a:pt x="111" y="831"/>
                    <a:pt x="225" y="928"/>
                    <a:pt x="382" y="928"/>
                  </a:cubicBezTo>
                  <a:cubicBezTo>
                    <a:pt x="419" y="928"/>
                    <a:pt x="457" y="923"/>
                    <a:pt x="497" y="912"/>
                  </a:cubicBezTo>
                  <a:cubicBezTo>
                    <a:pt x="770" y="832"/>
                    <a:pt x="859" y="617"/>
                    <a:pt x="669" y="617"/>
                  </a:cubicBezTo>
                  <a:cubicBezTo>
                    <a:pt x="642" y="617"/>
                    <a:pt x="609" y="622"/>
                    <a:pt x="571" y="631"/>
                  </a:cubicBezTo>
                  <a:cubicBezTo>
                    <a:pt x="538" y="639"/>
                    <a:pt x="513" y="644"/>
                    <a:pt x="493" y="644"/>
                  </a:cubicBezTo>
                  <a:cubicBezTo>
                    <a:pt x="433" y="644"/>
                    <a:pt x="425" y="598"/>
                    <a:pt x="425" y="451"/>
                  </a:cubicBezTo>
                  <a:cubicBezTo>
                    <a:pt x="425" y="329"/>
                    <a:pt x="398" y="183"/>
                    <a:pt x="363" y="118"/>
                  </a:cubicBezTo>
                  <a:cubicBezTo>
                    <a:pt x="320" y="38"/>
                    <a:pt x="254"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4479975" y="4623375"/>
              <a:ext cx="17225" cy="23200"/>
            </a:xfrm>
            <a:custGeom>
              <a:avLst/>
              <a:gdLst/>
              <a:ahLst/>
              <a:cxnLst/>
              <a:rect l="l" t="t" r="r" b="b"/>
              <a:pathLst>
                <a:path w="689" h="928" extrusionOk="0">
                  <a:moveTo>
                    <a:pt x="200" y="0"/>
                  </a:moveTo>
                  <a:cubicBezTo>
                    <a:pt x="175" y="0"/>
                    <a:pt x="149" y="7"/>
                    <a:pt x="119" y="20"/>
                  </a:cubicBezTo>
                  <a:cubicBezTo>
                    <a:pt x="1" y="66"/>
                    <a:pt x="21" y="192"/>
                    <a:pt x="200" y="546"/>
                  </a:cubicBezTo>
                  <a:cubicBezTo>
                    <a:pt x="343" y="830"/>
                    <a:pt x="415" y="928"/>
                    <a:pt x="505" y="928"/>
                  </a:cubicBezTo>
                  <a:cubicBezTo>
                    <a:pt x="525" y="928"/>
                    <a:pt x="546" y="923"/>
                    <a:pt x="569" y="914"/>
                  </a:cubicBezTo>
                  <a:cubicBezTo>
                    <a:pt x="688" y="867"/>
                    <a:pt x="664" y="723"/>
                    <a:pt x="480" y="351"/>
                  </a:cubicBezTo>
                  <a:cubicBezTo>
                    <a:pt x="349" y="88"/>
                    <a:pt x="286"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4614975" y="4635350"/>
              <a:ext cx="20625" cy="31675"/>
            </a:xfrm>
            <a:custGeom>
              <a:avLst/>
              <a:gdLst/>
              <a:ahLst/>
              <a:cxnLst/>
              <a:rect l="l" t="t" r="r" b="b"/>
              <a:pathLst>
                <a:path w="825" h="1267" extrusionOk="0">
                  <a:moveTo>
                    <a:pt x="598" y="0"/>
                  </a:moveTo>
                  <a:cubicBezTo>
                    <a:pt x="536" y="0"/>
                    <a:pt x="445" y="31"/>
                    <a:pt x="299" y="90"/>
                  </a:cubicBezTo>
                  <a:cubicBezTo>
                    <a:pt x="67" y="186"/>
                    <a:pt x="1" y="331"/>
                    <a:pt x="158" y="394"/>
                  </a:cubicBezTo>
                  <a:cubicBezTo>
                    <a:pt x="172" y="399"/>
                    <a:pt x="189" y="401"/>
                    <a:pt x="208" y="401"/>
                  </a:cubicBezTo>
                  <a:cubicBezTo>
                    <a:pt x="257" y="401"/>
                    <a:pt x="319" y="385"/>
                    <a:pt x="372" y="356"/>
                  </a:cubicBezTo>
                  <a:cubicBezTo>
                    <a:pt x="407" y="337"/>
                    <a:pt x="432" y="325"/>
                    <a:pt x="450" y="325"/>
                  </a:cubicBezTo>
                  <a:cubicBezTo>
                    <a:pt x="499" y="325"/>
                    <a:pt x="502" y="413"/>
                    <a:pt x="502" y="708"/>
                  </a:cubicBezTo>
                  <a:cubicBezTo>
                    <a:pt x="502" y="1067"/>
                    <a:pt x="564" y="1266"/>
                    <a:pt x="672" y="1266"/>
                  </a:cubicBezTo>
                  <a:cubicBezTo>
                    <a:pt x="693" y="1266"/>
                    <a:pt x="715" y="1259"/>
                    <a:pt x="739" y="1244"/>
                  </a:cubicBezTo>
                  <a:cubicBezTo>
                    <a:pt x="820" y="1192"/>
                    <a:pt x="824" y="263"/>
                    <a:pt x="743" y="110"/>
                  </a:cubicBezTo>
                  <a:cubicBezTo>
                    <a:pt x="702" y="36"/>
                    <a:pt x="667"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4563725" y="4657900"/>
              <a:ext cx="18725" cy="22575"/>
            </a:xfrm>
            <a:custGeom>
              <a:avLst/>
              <a:gdLst/>
              <a:ahLst/>
              <a:cxnLst/>
              <a:rect l="l" t="t" r="r" b="b"/>
              <a:pathLst>
                <a:path w="749" h="903" extrusionOk="0">
                  <a:moveTo>
                    <a:pt x="402" y="1"/>
                  </a:moveTo>
                  <a:cubicBezTo>
                    <a:pt x="349" y="1"/>
                    <a:pt x="282" y="33"/>
                    <a:pt x="219" y="107"/>
                  </a:cubicBezTo>
                  <a:cubicBezTo>
                    <a:pt x="1" y="358"/>
                    <a:pt x="66" y="826"/>
                    <a:pt x="328" y="892"/>
                  </a:cubicBezTo>
                  <a:cubicBezTo>
                    <a:pt x="358" y="899"/>
                    <a:pt x="386" y="903"/>
                    <a:pt x="413" y="903"/>
                  </a:cubicBezTo>
                  <a:cubicBezTo>
                    <a:pt x="653" y="903"/>
                    <a:pt x="748" y="620"/>
                    <a:pt x="517" y="463"/>
                  </a:cubicBezTo>
                  <a:cubicBezTo>
                    <a:pt x="402" y="381"/>
                    <a:pt x="394" y="352"/>
                    <a:pt x="459" y="247"/>
                  </a:cubicBezTo>
                  <a:cubicBezTo>
                    <a:pt x="549" y="102"/>
                    <a:pt x="498" y="1"/>
                    <a:pt x="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4496175" y="4681775"/>
              <a:ext cx="23725" cy="29550"/>
            </a:xfrm>
            <a:custGeom>
              <a:avLst/>
              <a:gdLst/>
              <a:ahLst/>
              <a:cxnLst/>
              <a:rect l="l" t="t" r="r" b="b"/>
              <a:pathLst>
                <a:path w="949" h="1182" extrusionOk="0">
                  <a:moveTo>
                    <a:pt x="735" y="0"/>
                  </a:moveTo>
                  <a:cubicBezTo>
                    <a:pt x="690" y="0"/>
                    <a:pt x="529" y="64"/>
                    <a:pt x="351" y="152"/>
                  </a:cubicBezTo>
                  <a:cubicBezTo>
                    <a:pt x="155" y="251"/>
                    <a:pt x="0" y="358"/>
                    <a:pt x="0" y="393"/>
                  </a:cubicBezTo>
                  <a:cubicBezTo>
                    <a:pt x="0" y="426"/>
                    <a:pt x="55" y="516"/>
                    <a:pt x="119" y="583"/>
                  </a:cubicBezTo>
                  <a:cubicBezTo>
                    <a:pt x="183" y="649"/>
                    <a:pt x="240" y="679"/>
                    <a:pt x="310" y="679"/>
                  </a:cubicBezTo>
                  <a:cubicBezTo>
                    <a:pt x="337" y="679"/>
                    <a:pt x="365" y="675"/>
                    <a:pt x="396" y="667"/>
                  </a:cubicBezTo>
                  <a:cubicBezTo>
                    <a:pt x="422" y="661"/>
                    <a:pt x="445" y="658"/>
                    <a:pt x="467" y="658"/>
                  </a:cubicBezTo>
                  <a:cubicBezTo>
                    <a:pt x="611" y="658"/>
                    <a:pt x="650" y="795"/>
                    <a:pt x="520" y="938"/>
                  </a:cubicBezTo>
                  <a:cubicBezTo>
                    <a:pt x="397" y="1072"/>
                    <a:pt x="440" y="1182"/>
                    <a:pt x="610" y="1182"/>
                  </a:cubicBezTo>
                  <a:cubicBezTo>
                    <a:pt x="855" y="1182"/>
                    <a:pt x="948" y="676"/>
                    <a:pt x="738" y="486"/>
                  </a:cubicBezTo>
                  <a:cubicBezTo>
                    <a:pt x="676" y="431"/>
                    <a:pt x="599" y="401"/>
                    <a:pt x="520" y="401"/>
                  </a:cubicBezTo>
                  <a:cubicBezTo>
                    <a:pt x="501" y="401"/>
                    <a:pt x="483" y="403"/>
                    <a:pt x="464" y="406"/>
                  </a:cubicBezTo>
                  <a:cubicBezTo>
                    <a:pt x="410" y="416"/>
                    <a:pt x="371" y="421"/>
                    <a:pt x="347" y="421"/>
                  </a:cubicBezTo>
                  <a:cubicBezTo>
                    <a:pt x="276" y="421"/>
                    <a:pt x="340" y="375"/>
                    <a:pt x="550" y="268"/>
                  </a:cubicBezTo>
                  <a:cubicBezTo>
                    <a:pt x="782" y="149"/>
                    <a:pt x="844" y="64"/>
                    <a:pt x="745" y="2"/>
                  </a:cubicBezTo>
                  <a:cubicBezTo>
                    <a:pt x="743" y="1"/>
                    <a:pt x="73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
          <p:cNvGrpSpPr/>
          <p:nvPr/>
        </p:nvGrpSpPr>
        <p:grpSpPr>
          <a:xfrm>
            <a:off x="8590700" y="4406175"/>
            <a:ext cx="677000" cy="655025"/>
            <a:chOff x="1321075" y="2265125"/>
            <a:chExt cx="677000" cy="655025"/>
          </a:xfrm>
        </p:grpSpPr>
        <p:sp>
          <p:nvSpPr>
            <p:cNvPr id="681" name="Google Shape;681;p5"/>
            <p:cNvSpPr/>
            <p:nvPr/>
          </p:nvSpPr>
          <p:spPr>
            <a:xfrm>
              <a:off x="1321075" y="2265125"/>
              <a:ext cx="677000" cy="655025"/>
            </a:xfrm>
            <a:custGeom>
              <a:avLst/>
              <a:gdLst/>
              <a:ahLst/>
              <a:cxnLst/>
              <a:rect l="l" t="t" r="r" b="b"/>
              <a:pathLst>
                <a:path w="27080" h="26201" extrusionOk="0">
                  <a:moveTo>
                    <a:pt x="13734" y="811"/>
                  </a:moveTo>
                  <a:cubicBezTo>
                    <a:pt x="13784" y="811"/>
                    <a:pt x="13695" y="1112"/>
                    <a:pt x="13530" y="1503"/>
                  </a:cubicBezTo>
                  <a:cubicBezTo>
                    <a:pt x="13379" y="1859"/>
                    <a:pt x="13244" y="2118"/>
                    <a:pt x="13214" y="2118"/>
                  </a:cubicBezTo>
                  <a:cubicBezTo>
                    <a:pt x="13211" y="2118"/>
                    <a:pt x="13210" y="2117"/>
                    <a:pt x="13209" y="2114"/>
                  </a:cubicBezTo>
                  <a:cubicBezTo>
                    <a:pt x="13199" y="2088"/>
                    <a:pt x="13179" y="2075"/>
                    <a:pt x="13148" y="2075"/>
                  </a:cubicBezTo>
                  <a:cubicBezTo>
                    <a:pt x="13115" y="2075"/>
                    <a:pt x="13071" y="2089"/>
                    <a:pt x="13016" y="2118"/>
                  </a:cubicBezTo>
                  <a:cubicBezTo>
                    <a:pt x="12962" y="2147"/>
                    <a:pt x="12923" y="2168"/>
                    <a:pt x="12903" y="2168"/>
                  </a:cubicBezTo>
                  <a:cubicBezTo>
                    <a:pt x="12849" y="2168"/>
                    <a:pt x="12941" y="2011"/>
                    <a:pt x="13275" y="1438"/>
                  </a:cubicBezTo>
                  <a:cubicBezTo>
                    <a:pt x="13476" y="1096"/>
                    <a:pt x="13683" y="811"/>
                    <a:pt x="13734" y="811"/>
                  </a:cubicBezTo>
                  <a:close/>
                  <a:moveTo>
                    <a:pt x="12755" y="1869"/>
                  </a:moveTo>
                  <a:cubicBezTo>
                    <a:pt x="12779" y="1869"/>
                    <a:pt x="12755" y="1942"/>
                    <a:pt x="12707" y="2033"/>
                  </a:cubicBezTo>
                  <a:cubicBezTo>
                    <a:pt x="12659" y="2122"/>
                    <a:pt x="12599" y="2195"/>
                    <a:pt x="12577" y="2195"/>
                  </a:cubicBezTo>
                  <a:cubicBezTo>
                    <a:pt x="12553" y="2195"/>
                    <a:pt x="12577" y="2122"/>
                    <a:pt x="12626" y="2033"/>
                  </a:cubicBezTo>
                  <a:cubicBezTo>
                    <a:pt x="12674" y="1942"/>
                    <a:pt x="12733" y="1869"/>
                    <a:pt x="12755" y="1869"/>
                  </a:cubicBezTo>
                  <a:close/>
                  <a:moveTo>
                    <a:pt x="12359" y="1511"/>
                  </a:moveTo>
                  <a:cubicBezTo>
                    <a:pt x="12360" y="1511"/>
                    <a:pt x="12362" y="1511"/>
                    <a:pt x="12362" y="1512"/>
                  </a:cubicBezTo>
                  <a:cubicBezTo>
                    <a:pt x="12381" y="1525"/>
                    <a:pt x="12310" y="1658"/>
                    <a:pt x="12207" y="1805"/>
                  </a:cubicBezTo>
                  <a:cubicBezTo>
                    <a:pt x="12105" y="1952"/>
                    <a:pt x="12014" y="2080"/>
                    <a:pt x="12010" y="2090"/>
                  </a:cubicBezTo>
                  <a:cubicBezTo>
                    <a:pt x="11990" y="2128"/>
                    <a:pt x="10723" y="2483"/>
                    <a:pt x="10611" y="2483"/>
                  </a:cubicBezTo>
                  <a:cubicBezTo>
                    <a:pt x="10607" y="2483"/>
                    <a:pt x="10605" y="2482"/>
                    <a:pt x="10604" y="2481"/>
                  </a:cubicBezTo>
                  <a:cubicBezTo>
                    <a:pt x="10571" y="2448"/>
                    <a:pt x="12269" y="1511"/>
                    <a:pt x="12359" y="1511"/>
                  </a:cubicBezTo>
                  <a:close/>
                  <a:moveTo>
                    <a:pt x="14213" y="811"/>
                  </a:moveTo>
                  <a:cubicBezTo>
                    <a:pt x="14286" y="811"/>
                    <a:pt x="14336" y="859"/>
                    <a:pt x="14316" y="913"/>
                  </a:cubicBezTo>
                  <a:cubicBezTo>
                    <a:pt x="14296" y="969"/>
                    <a:pt x="14155" y="1393"/>
                    <a:pt x="14006" y="1849"/>
                  </a:cubicBezTo>
                  <a:cubicBezTo>
                    <a:pt x="13798" y="2484"/>
                    <a:pt x="13699" y="2683"/>
                    <a:pt x="13595" y="2683"/>
                  </a:cubicBezTo>
                  <a:cubicBezTo>
                    <a:pt x="13369" y="2683"/>
                    <a:pt x="13357" y="2595"/>
                    <a:pt x="13521" y="2130"/>
                  </a:cubicBezTo>
                  <a:cubicBezTo>
                    <a:pt x="13804" y="1325"/>
                    <a:pt x="14075" y="811"/>
                    <a:pt x="14213" y="811"/>
                  </a:cubicBezTo>
                  <a:close/>
                  <a:moveTo>
                    <a:pt x="14699" y="884"/>
                  </a:moveTo>
                  <a:cubicBezTo>
                    <a:pt x="14726" y="884"/>
                    <a:pt x="14745" y="907"/>
                    <a:pt x="14744" y="957"/>
                  </a:cubicBezTo>
                  <a:cubicBezTo>
                    <a:pt x="14744" y="988"/>
                    <a:pt x="14581" y="1469"/>
                    <a:pt x="14384" y="2032"/>
                  </a:cubicBezTo>
                  <a:cubicBezTo>
                    <a:pt x="14168" y="2643"/>
                    <a:pt x="14045" y="2924"/>
                    <a:pt x="13988" y="2924"/>
                  </a:cubicBezTo>
                  <a:cubicBezTo>
                    <a:pt x="13979" y="2924"/>
                    <a:pt x="13971" y="2917"/>
                    <a:pt x="13965" y="2903"/>
                  </a:cubicBezTo>
                  <a:cubicBezTo>
                    <a:pt x="13917" y="2784"/>
                    <a:pt x="14117" y="2107"/>
                    <a:pt x="14490" y="1120"/>
                  </a:cubicBezTo>
                  <a:cubicBezTo>
                    <a:pt x="14541" y="982"/>
                    <a:pt x="14641" y="884"/>
                    <a:pt x="14699" y="884"/>
                  </a:cubicBezTo>
                  <a:close/>
                  <a:moveTo>
                    <a:pt x="16560" y="1148"/>
                  </a:moveTo>
                  <a:cubicBezTo>
                    <a:pt x="16568" y="1148"/>
                    <a:pt x="16576" y="1152"/>
                    <a:pt x="16584" y="1160"/>
                  </a:cubicBezTo>
                  <a:cubicBezTo>
                    <a:pt x="16605" y="1183"/>
                    <a:pt x="16503" y="1634"/>
                    <a:pt x="16358" y="2155"/>
                  </a:cubicBezTo>
                  <a:cubicBezTo>
                    <a:pt x="16199" y="2725"/>
                    <a:pt x="16099" y="3006"/>
                    <a:pt x="16074" y="3006"/>
                  </a:cubicBezTo>
                  <a:cubicBezTo>
                    <a:pt x="16047" y="3006"/>
                    <a:pt x="16101" y="2704"/>
                    <a:pt x="16252" y="2107"/>
                  </a:cubicBezTo>
                  <a:cubicBezTo>
                    <a:pt x="16443" y="1354"/>
                    <a:pt x="16506" y="1148"/>
                    <a:pt x="16560" y="1148"/>
                  </a:cubicBezTo>
                  <a:close/>
                  <a:moveTo>
                    <a:pt x="17680" y="1493"/>
                  </a:moveTo>
                  <a:cubicBezTo>
                    <a:pt x="17781" y="1493"/>
                    <a:pt x="17970" y="1569"/>
                    <a:pt x="18352" y="1738"/>
                  </a:cubicBezTo>
                  <a:lnTo>
                    <a:pt x="18743" y="1909"/>
                  </a:lnTo>
                  <a:lnTo>
                    <a:pt x="18499" y="2146"/>
                  </a:lnTo>
                  <a:lnTo>
                    <a:pt x="18255" y="2381"/>
                  </a:lnTo>
                  <a:lnTo>
                    <a:pt x="18255" y="2381"/>
                  </a:lnTo>
                  <a:lnTo>
                    <a:pt x="18302" y="2087"/>
                  </a:lnTo>
                  <a:cubicBezTo>
                    <a:pt x="18337" y="1871"/>
                    <a:pt x="18322" y="1775"/>
                    <a:pt x="18285" y="1775"/>
                  </a:cubicBezTo>
                  <a:cubicBezTo>
                    <a:pt x="18234" y="1775"/>
                    <a:pt x="18141" y="1958"/>
                    <a:pt x="18081" y="2266"/>
                  </a:cubicBezTo>
                  <a:cubicBezTo>
                    <a:pt x="18011" y="2623"/>
                    <a:pt x="17942" y="2769"/>
                    <a:pt x="17822" y="2808"/>
                  </a:cubicBezTo>
                  <a:cubicBezTo>
                    <a:pt x="17770" y="2824"/>
                    <a:pt x="17729" y="2834"/>
                    <a:pt x="17697" y="2834"/>
                  </a:cubicBezTo>
                  <a:cubicBezTo>
                    <a:pt x="17584" y="2834"/>
                    <a:pt x="17591" y="2710"/>
                    <a:pt x="17675" y="2316"/>
                  </a:cubicBezTo>
                  <a:cubicBezTo>
                    <a:pt x="17728" y="2063"/>
                    <a:pt x="17754" y="1834"/>
                    <a:pt x="17732" y="1814"/>
                  </a:cubicBezTo>
                  <a:cubicBezTo>
                    <a:pt x="17731" y="1813"/>
                    <a:pt x="17731" y="1813"/>
                    <a:pt x="17730" y="1813"/>
                  </a:cubicBezTo>
                  <a:cubicBezTo>
                    <a:pt x="17705" y="1813"/>
                    <a:pt x="17643" y="2051"/>
                    <a:pt x="17587" y="2356"/>
                  </a:cubicBezTo>
                  <a:cubicBezTo>
                    <a:pt x="17509" y="2785"/>
                    <a:pt x="17427" y="3012"/>
                    <a:pt x="17348" y="3012"/>
                  </a:cubicBezTo>
                  <a:cubicBezTo>
                    <a:pt x="17335" y="3012"/>
                    <a:pt x="17321" y="3005"/>
                    <a:pt x="17307" y="2991"/>
                  </a:cubicBezTo>
                  <a:cubicBezTo>
                    <a:pt x="17279" y="2961"/>
                    <a:pt x="17480" y="1852"/>
                    <a:pt x="17559" y="1599"/>
                  </a:cubicBezTo>
                  <a:cubicBezTo>
                    <a:pt x="17581" y="1531"/>
                    <a:pt x="17609" y="1493"/>
                    <a:pt x="17680" y="1493"/>
                  </a:cubicBezTo>
                  <a:close/>
                  <a:moveTo>
                    <a:pt x="12400" y="891"/>
                  </a:moveTo>
                  <a:cubicBezTo>
                    <a:pt x="12571" y="891"/>
                    <a:pt x="12706" y="924"/>
                    <a:pt x="12706" y="965"/>
                  </a:cubicBezTo>
                  <a:cubicBezTo>
                    <a:pt x="12706" y="1144"/>
                    <a:pt x="12339" y="1402"/>
                    <a:pt x="11215" y="2021"/>
                  </a:cubicBezTo>
                  <a:cubicBezTo>
                    <a:pt x="10261" y="2546"/>
                    <a:pt x="9840" y="2726"/>
                    <a:pt x="9202" y="2887"/>
                  </a:cubicBezTo>
                  <a:lnTo>
                    <a:pt x="8396" y="3091"/>
                  </a:lnTo>
                  <a:lnTo>
                    <a:pt x="7884" y="2920"/>
                  </a:lnTo>
                  <a:cubicBezTo>
                    <a:pt x="7598" y="2825"/>
                    <a:pt x="7342" y="2722"/>
                    <a:pt x="7305" y="2689"/>
                  </a:cubicBezTo>
                  <a:cubicBezTo>
                    <a:pt x="7213" y="2602"/>
                    <a:pt x="8120" y="2096"/>
                    <a:pt x="9016" y="1734"/>
                  </a:cubicBezTo>
                  <a:cubicBezTo>
                    <a:pt x="9642" y="1480"/>
                    <a:pt x="11417" y="973"/>
                    <a:pt x="11677" y="973"/>
                  </a:cubicBezTo>
                  <a:cubicBezTo>
                    <a:pt x="11677" y="973"/>
                    <a:pt x="11678" y="973"/>
                    <a:pt x="11679" y="973"/>
                  </a:cubicBezTo>
                  <a:cubicBezTo>
                    <a:pt x="11730" y="973"/>
                    <a:pt x="11314" y="1214"/>
                    <a:pt x="10752" y="1512"/>
                  </a:cubicBezTo>
                  <a:cubicBezTo>
                    <a:pt x="9709" y="2061"/>
                    <a:pt x="8285" y="2935"/>
                    <a:pt x="8340" y="2987"/>
                  </a:cubicBezTo>
                  <a:cubicBezTo>
                    <a:pt x="8341" y="2988"/>
                    <a:pt x="8342" y="2988"/>
                    <a:pt x="8344" y="2988"/>
                  </a:cubicBezTo>
                  <a:cubicBezTo>
                    <a:pt x="8386" y="2988"/>
                    <a:pt x="8662" y="2832"/>
                    <a:pt x="8971" y="2631"/>
                  </a:cubicBezTo>
                  <a:cubicBezTo>
                    <a:pt x="9299" y="2419"/>
                    <a:pt x="10140" y="1940"/>
                    <a:pt x="10832" y="1568"/>
                  </a:cubicBezTo>
                  <a:cubicBezTo>
                    <a:pt x="11770" y="1067"/>
                    <a:pt x="12174" y="891"/>
                    <a:pt x="12400" y="891"/>
                  </a:cubicBezTo>
                  <a:close/>
                  <a:moveTo>
                    <a:pt x="17324" y="1412"/>
                  </a:moveTo>
                  <a:cubicBezTo>
                    <a:pt x="17325" y="1412"/>
                    <a:pt x="17325" y="1412"/>
                    <a:pt x="17326" y="1413"/>
                  </a:cubicBezTo>
                  <a:cubicBezTo>
                    <a:pt x="17345" y="1432"/>
                    <a:pt x="17298" y="1787"/>
                    <a:pt x="17222" y="2213"/>
                  </a:cubicBezTo>
                  <a:cubicBezTo>
                    <a:pt x="17118" y="2798"/>
                    <a:pt x="16976" y="3192"/>
                    <a:pt x="16874" y="3192"/>
                  </a:cubicBezTo>
                  <a:cubicBezTo>
                    <a:pt x="16861" y="3192"/>
                    <a:pt x="16849" y="3186"/>
                    <a:pt x="16838" y="3173"/>
                  </a:cubicBezTo>
                  <a:cubicBezTo>
                    <a:pt x="16797" y="3125"/>
                    <a:pt x="17269" y="1412"/>
                    <a:pt x="17324" y="1412"/>
                  </a:cubicBezTo>
                  <a:close/>
                  <a:moveTo>
                    <a:pt x="16875" y="1229"/>
                  </a:moveTo>
                  <a:cubicBezTo>
                    <a:pt x="16904" y="1229"/>
                    <a:pt x="16944" y="1247"/>
                    <a:pt x="17000" y="1282"/>
                  </a:cubicBezTo>
                  <a:cubicBezTo>
                    <a:pt x="17132" y="1366"/>
                    <a:pt x="16640" y="3224"/>
                    <a:pt x="16470" y="3288"/>
                  </a:cubicBezTo>
                  <a:cubicBezTo>
                    <a:pt x="16428" y="3304"/>
                    <a:pt x="16384" y="3312"/>
                    <a:pt x="16353" y="3312"/>
                  </a:cubicBezTo>
                  <a:cubicBezTo>
                    <a:pt x="16335" y="3312"/>
                    <a:pt x="16321" y="3310"/>
                    <a:pt x="16315" y="3304"/>
                  </a:cubicBezTo>
                  <a:cubicBezTo>
                    <a:pt x="16296" y="3285"/>
                    <a:pt x="16396" y="2876"/>
                    <a:pt x="16536" y="2396"/>
                  </a:cubicBezTo>
                  <a:cubicBezTo>
                    <a:pt x="16673" y="1914"/>
                    <a:pt x="16794" y="1453"/>
                    <a:pt x="16800" y="1374"/>
                  </a:cubicBezTo>
                  <a:cubicBezTo>
                    <a:pt x="16810" y="1274"/>
                    <a:pt x="16829" y="1229"/>
                    <a:pt x="16875" y="1229"/>
                  </a:cubicBezTo>
                  <a:close/>
                  <a:moveTo>
                    <a:pt x="15174" y="891"/>
                  </a:moveTo>
                  <a:cubicBezTo>
                    <a:pt x="15265" y="891"/>
                    <a:pt x="15312" y="936"/>
                    <a:pt x="15288" y="993"/>
                  </a:cubicBezTo>
                  <a:cubicBezTo>
                    <a:pt x="15267" y="1051"/>
                    <a:pt x="15126" y="1597"/>
                    <a:pt x="14975" y="2215"/>
                  </a:cubicBezTo>
                  <a:cubicBezTo>
                    <a:pt x="14765" y="3079"/>
                    <a:pt x="14673" y="3336"/>
                    <a:pt x="14573" y="3336"/>
                  </a:cubicBezTo>
                  <a:cubicBezTo>
                    <a:pt x="14232" y="3336"/>
                    <a:pt x="14242" y="3139"/>
                    <a:pt x="14637" y="2000"/>
                  </a:cubicBezTo>
                  <a:cubicBezTo>
                    <a:pt x="14946" y="1104"/>
                    <a:pt x="15049" y="891"/>
                    <a:pt x="15174" y="891"/>
                  </a:cubicBezTo>
                  <a:close/>
                  <a:moveTo>
                    <a:pt x="6168" y="3334"/>
                  </a:moveTo>
                  <a:cubicBezTo>
                    <a:pt x="6181" y="3334"/>
                    <a:pt x="6188" y="3345"/>
                    <a:pt x="6188" y="3369"/>
                  </a:cubicBezTo>
                  <a:cubicBezTo>
                    <a:pt x="6188" y="3387"/>
                    <a:pt x="6128" y="3450"/>
                    <a:pt x="6046" y="3511"/>
                  </a:cubicBezTo>
                  <a:cubicBezTo>
                    <a:pt x="5989" y="3556"/>
                    <a:pt x="5958" y="3579"/>
                    <a:pt x="5949" y="3579"/>
                  </a:cubicBezTo>
                  <a:cubicBezTo>
                    <a:pt x="5939" y="3579"/>
                    <a:pt x="5964" y="3545"/>
                    <a:pt x="6018" y="3474"/>
                  </a:cubicBezTo>
                  <a:cubicBezTo>
                    <a:pt x="6091" y="3381"/>
                    <a:pt x="6142" y="3334"/>
                    <a:pt x="6168" y="3334"/>
                  </a:cubicBezTo>
                  <a:close/>
                  <a:moveTo>
                    <a:pt x="16172" y="1056"/>
                  </a:moveTo>
                  <a:cubicBezTo>
                    <a:pt x="16251" y="1056"/>
                    <a:pt x="16283" y="1109"/>
                    <a:pt x="16257" y="1198"/>
                  </a:cubicBezTo>
                  <a:cubicBezTo>
                    <a:pt x="16233" y="1277"/>
                    <a:pt x="16100" y="1813"/>
                    <a:pt x="15957" y="2400"/>
                  </a:cubicBezTo>
                  <a:cubicBezTo>
                    <a:pt x="15702" y="3433"/>
                    <a:pt x="15614" y="3661"/>
                    <a:pt x="15467" y="3661"/>
                  </a:cubicBezTo>
                  <a:cubicBezTo>
                    <a:pt x="15340" y="3661"/>
                    <a:pt x="15387" y="3400"/>
                    <a:pt x="15719" y="2235"/>
                  </a:cubicBezTo>
                  <a:cubicBezTo>
                    <a:pt x="15900" y="1608"/>
                    <a:pt x="16045" y="1087"/>
                    <a:pt x="16045" y="1076"/>
                  </a:cubicBezTo>
                  <a:cubicBezTo>
                    <a:pt x="16045" y="1064"/>
                    <a:pt x="16098" y="1056"/>
                    <a:pt x="16172" y="1056"/>
                  </a:cubicBezTo>
                  <a:close/>
                  <a:moveTo>
                    <a:pt x="15656" y="973"/>
                  </a:moveTo>
                  <a:cubicBezTo>
                    <a:pt x="15736" y="973"/>
                    <a:pt x="15803" y="996"/>
                    <a:pt x="15803" y="1021"/>
                  </a:cubicBezTo>
                  <a:cubicBezTo>
                    <a:pt x="15803" y="1048"/>
                    <a:pt x="15656" y="1603"/>
                    <a:pt x="15476" y="2255"/>
                  </a:cubicBezTo>
                  <a:cubicBezTo>
                    <a:pt x="15299" y="2907"/>
                    <a:pt x="15152" y="3507"/>
                    <a:pt x="15152" y="3587"/>
                  </a:cubicBezTo>
                  <a:cubicBezTo>
                    <a:pt x="15152" y="3685"/>
                    <a:pt x="15110" y="3735"/>
                    <a:pt x="15060" y="3735"/>
                  </a:cubicBezTo>
                  <a:cubicBezTo>
                    <a:pt x="15014" y="3735"/>
                    <a:pt x="14961" y="3692"/>
                    <a:pt x="14927" y="3605"/>
                  </a:cubicBezTo>
                  <a:cubicBezTo>
                    <a:pt x="14897" y="3528"/>
                    <a:pt x="15018" y="2904"/>
                    <a:pt x="15192" y="2221"/>
                  </a:cubicBezTo>
                  <a:cubicBezTo>
                    <a:pt x="15452" y="1194"/>
                    <a:pt x="15534" y="973"/>
                    <a:pt x="15656" y="973"/>
                  </a:cubicBezTo>
                  <a:close/>
                  <a:moveTo>
                    <a:pt x="19190" y="2114"/>
                  </a:moveTo>
                  <a:cubicBezTo>
                    <a:pt x="19213" y="2114"/>
                    <a:pt x="19401" y="2213"/>
                    <a:pt x="19612" y="2333"/>
                  </a:cubicBezTo>
                  <a:cubicBezTo>
                    <a:pt x="20200" y="2669"/>
                    <a:pt x="21378" y="3480"/>
                    <a:pt x="21541" y="3661"/>
                  </a:cubicBezTo>
                  <a:cubicBezTo>
                    <a:pt x="21614" y="3742"/>
                    <a:pt x="21650" y="3783"/>
                    <a:pt x="21609" y="3783"/>
                  </a:cubicBezTo>
                  <a:cubicBezTo>
                    <a:pt x="21568" y="3783"/>
                    <a:pt x="21449" y="3742"/>
                    <a:pt x="21213" y="3661"/>
                  </a:cubicBezTo>
                  <a:cubicBezTo>
                    <a:pt x="20951" y="3571"/>
                    <a:pt x="20341" y="3316"/>
                    <a:pt x="19861" y="3091"/>
                  </a:cubicBezTo>
                  <a:cubicBezTo>
                    <a:pt x="19380" y="2868"/>
                    <a:pt x="18947" y="2683"/>
                    <a:pt x="18900" y="2683"/>
                  </a:cubicBezTo>
                  <a:cubicBezTo>
                    <a:pt x="18852" y="2683"/>
                    <a:pt x="18816" y="2662"/>
                    <a:pt x="18816" y="2635"/>
                  </a:cubicBezTo>
                  <a:cubicBezTo>
                    <a:pt x="18816" y="2570"/>
                    <a:pt x="19143" y="2114"/>
                    <a:pt x="19190" y="2114"/>
                  </a:cubicBezTo>
                  <a:close/>
                  <a:moveTo>
                    <a:pt x="5820" y="3662"/>
                  </a:moveTo>
                  <a:cubicBezTo>
                    <a:pt x="5842" y="3662"/>
                    <a:pt x="5844" y="3708"/>
                    <a:pt x="5812" y="3792"/>
                  </a:cubicBezTo>
                  <a:cubicBezTo>
                    <a:pt x="5792" y="3844"/>
                    <a:pt x="5761" y="3879"/>
                    <a:pt x="5739" y="3879"/>
                  </a:cubicBezTo>
                  <a:cubicBezTo>
                    <a:pt x="5734" y="3879"/>
                    <a:pt x="5730" y="3877"/>
                    <a:pt x="5726" y="3873"/>
                  </a:cubicBezTo>
                  <a:cubicBezTo>
                    <a:pt x="5704" y="3852"/>
                    <a:pt x="5711" y="3792"/>
                    <a:pt x="5740" y="3744"/>
                  </a:cubicBezTo>
                  <a:cubicBezTo>
                    <a:pt x="5775" y="3688"/>
                    <a:pt x="5803" y="3662"/>
                    <a:pt x="5820" y="3662"/>
                  </a:cubicBezTo>
                  <a:close/>
                  <a:moveTo>
                    <a:pt x="7183" y="3270"/>
                  </a:moveTo>
                  <a:lnTo>
                    <a:pt x="7426" y="3356"/>
                  </a:lnTo>
                  <a:cubicBezTo>
                    <a:pt x="7651" y="3433"/>
                    <a:pt x="7667" y="3466"/>
                    <a:pt x="7624" y="3734"/>
                  </a:cubicBezTo>
                  <a:cubicBezTo>
                    <a:pt x="7587" y="3980"/>
                    <a:pt x="7272" y="4383"/>
                    <a:pt x="7143" y="4383"/>
                  </a:cubicBezTo>
                  <a:cubicBezTo>
                    <a:pt x="7130" y="4383"/>
                    <a:pt x="7118" y="4378"/>
                    <a:pt x="7110" y="4370"/>
                  </a:cubicBezTo>
                  <a:cubicBezTo>
                    <a:pt x="7088" y="4348"/>
                    <a:pt x="7093" y="4094"/>
                    <a:pt x="7126" y="3800"/>
                  </a:cubicBezTo>
                  <a:lnTo>
                    <a:pt x="7183" y="3270"/>
                  </a:lnTo>
                  <a:close/>
                  <a:moveTo>
                    <a:pt x="5485" y="3950"/>
                  </a:moveTo>
                  <a:cubicBezTo>
                    <a:pt x="5501" y="3950"/>
                    <a:pt x="5513" y="3959"/>
                    <a:pt x="5520" y="3979"/>
                  </a:cubicBezTo>
                  <a:cubicBezTo>
                    <a:pt x="5534" y="4022"/>
                    <a:pt x="5479" y="4162"/>
                    <a:pt x="5399" y="4285"/>
                  </a:cubicBezTo>
                  <a:cubicBezTo>
                    <a:pt x="5330" y="4392"/>
                    <a:pt x="5291" y="4443"/>
                    <a:pt x="5265" y="4443"/>
                  </a:cubicBezTo>
                  <a:cubicBezTo>
                    <a:pt x="5247" y="4443"/>
                    <a:pt x="5236" y="4415"/>
                    <a:pt x="5225" y="4362"/>
                  </a:cubicBezTo>
                  <a:cubicBezTo>
                    <a:pt x="5200" y="4231"/>
                    <a:pt x="5397" y="3950"/>
                    <a:pt x="5485" y="3950"/>
                  </a:cubicBezTo>
                  <a:close/>
                  <a:moveTo>
                    <a:pt x="5737" y="4138"/>
                  </a:moveTo>
                  <a:cubicBezTo>
                    <a:pt x="5742" y="4138"/>
                    <a:pt x="5748" y="4149"/>
                    <a:pt x="5754" y="4172"/>
                  </a:cubicBezTo>
                  <a:cubicBezTo>
                    <a:pt x="5775" y="4253"/>
                    <a:pt x="5775" y="4375"/>
                    <a:pt x="5754" y="4456"/>
                  </a:cubicBezTo>
                  <a:cubicBezTo>
                    <a:pt x="5748" y="4479"/>
                    <a:pt x="5742" y="4489"/>
                    <a:pt x="5738" y="4489"/>
                  </a:cubicBezTo>
                  <a:cubicBezTo>
                    <a:pt x="5726" y="4489"/>
                    <a:pt x="5718" y="4424"/>
                    <a:pt x="5718" y="4313"/>
                  </a:cubicBezTo>
                  <a:cubicBezTo>
                    <a:pt x="5718" y="4202"/>
                    <a:pt x="5726" y="4138"/>
                    <a:pt x="5737" y="4138"/>
                  </a:cubicBezTo>
                  <a:close/>
                  <a:moveTo>
                    <a:pt x="6837" y="3173"/>
                  </a:moveTo>
                  <a:cubicBezTo>
                    <a:pt x="6983" y="3173"/>
                    <a:pt x="6992" y="3221"/>
                    <a:pt x="6956" y="3768"/>
                  </a:cubicBezTo>
                  <a:cubicBezTo>
                    <a:pt x="6904" y="4509"/>
                    <a:pt x="6862" y="4721"/>
                    <a:pt x="6761" y="4721"/>
                  </a:cubicBezTo>
                  <a:cubicBezTo>
                    <a:pt x="6714" y="4721"/>
                    <a:pt x="6678" y="4395"/>
                    <a:pt x="6678" y="3947"/>
                  </a:cubicBezTo>
                  <a:cubicBezTo>
                    <a:pt x="6678" y="3238"/>
                    <a:pt x="6691" y="3173"/>
                    <a:pt x="6837" y="3173"/>
                  </a:cubicBezTo>
                  <a:close/>
                  <a:moveTo>
                    <a:pt x="4975" y="4434"/>
                  </a:moveTo>
                  <a:cubicBezTo>
                    <a:pt x="5000" y="4434"/>
                    <a:pt x="5025" y="4472"/>
                    <a:pt x="5038" y="4557"/>
                  </a:cubicBezTo>
                  <a:cubicBezTo>
                    <a:pt x="5053" y="4656"/>
                    <a:pt x="5025" y="4777"/>
                    <a:pt x="4977" y="4827"/>
                  </a:cubicBezTo>
                  <a:cubicBezTo>
                    <a:pt x="4956" y="4847"/>
                    <a:pt x="4939" y="4857"/>
                    <a:pt x="4926" y="4857"/>
                  </a:cubicBezTo>
                  <a:cubicBezTo>
                    <a:pt x="4899" y="4857"/>
                    <a:pt x="4887" y="4811"/>
                    <a:pt x="4887" y="4713"/>
                  </a:cubicBezTo>
                  <a:cubicBezTo>
                    <a:pt x="4886" y="4543"/>
                    <a:pt x="4932" y="4434"/>
                    <a:pt x="4975" y="4434"/>
                  </a:cubicBezTo>
                  <a:close/>
                  <a:moveTo>
                    <a:pt x="5655" y="5064"/>
                  </a:moveTo>
                  <a:cubicBezTo>
                    <a:pt x="5659" y="5064"/>
                    <a:pt x="5664" y="5067"/>
                    <a:pt x="5668" y="5072"/>
                  </a:cubicBezTo>
                  <a:cubicBezTo>
                    <a:pt x="5693" y="5098"/>
                    <a:pt x="5699" y="5171"/>
                    <a:pt x="5677" y="5228"/>
                  </a:cubicBezTo>
                  <a:cubicBezTo>
                    <a:pt x="5667" y="5255"/>
                    <a:pt x="5658" y="5268"/>
                    <a:pt x="5651" y="5268"/>
                  </a:cubicBezTo>
                  <a:cubicBezTo>
                    <a:pt x="5639" y="5268"/>
                    <a:pt x="5631" y="5237"/>
                    <a:pt x="5628" y="5179"/>
                  </a:cubicBezTo>
                  <a:cubicBezTo>
                    <a:pt x="5624" y="5111"/>
                    <a:pt x="5637" y="5064"/>
                    <a:pt x="5655" y="5064"/>
                  </a:cubicBezTo>
                  <a:close/>
                  <a:moveTo>
                    <a:pt x="5521" y="4315"/>
                  </a:moveTo>
                  <a:cubicBezTo>
                    <a:pt x="5540" y="4315"/>
                    <a:pt x="5528" y="4454"/>
                    <a:pt x="5497" y="4616"/>
                  </a:cubicBezTo>
                  <a:cubicBezTo>
                    <a:pt x="5466" y="4780"/>
                    <a:pt x="5370" y="5009"/>
                    <a:pt x="5286" y="5117"/>
                  </a:cubicBezTo>
                  <a:lnTo>
                    <a:pt x="5130" y="5316"/>
                  </a:lnTo>
                  <a:lnTo>
                    <a:pt x="5130" y="5056"/>
                  </a:lnTo>
                  <a:cubicBezTo>
                    <a:pt x="5130" y="4835"/>
                    <a:pt x="5405" y="4315"/>
                    <a:pt x="5521" y="4315"/>
                  </a:cubicBezTo>
                  <a:close/>
                  <a:moveTo>
                    <a:pt x="4691" y="4721"/>
                  </a:moveTo>
                  <a:cubicBezTo>
                    <a:pt x="4709" y="4721"/>
                    <a:pt x="4724" y="4809"/>
                    <a:pt x="4724" y="4916"/>
                  </a:cubicBezTo>
                  <a:cubicBezTo>
                    <a:pt x="4724" y="5023"/>
                    <a:pt x="4649" y="5201"/>
                    <a:pt x="4561" y="5304"/>
                  </a:cubicBezTo>
                  <a:lnTo>
                    <a:pt x="4398" y="5497"/>
                  </a:lnTo>
                  <a:lnTo>
                    <a:pt x="4448" y="5209"/>
                  </a:lnTo>
                  <a:cubicBezTo>
                    <a:pt x="4495" y="4949"/>
                    <a:pt x="4608" y="4721"/>
                    <a:pt x="4691" y="4721"/>
                  </a:cubicBezTo>
                  <a:close/>
                  <a:moveTo>
                    <a:pt x="4978" y="4993"/>
                  </a:moveTo>
                  <a:cubicBezTo>
                    <a:pt x="5054" y="4993"/>
                    <a:pt x="5066" y="5366"/>
                    <a:pt x="4979" y="5512"/>
                  </a:cubicBezTo>
                  <a:cubicBezTo>
                    <a:pt x="4953" y="5558"/>
                    <a:pt x="4934" y="5583"/>
                    <a:pt x="4921" y="5583"/>
                  </a:cubicBezTo>
                  <a:cubicBezTo>
                    <a:pt x="4900" y="5583"/>
                    <a:pt x="4894" y="5516"/>
                    <a:pt x="4891" y="5364"/>
                  </a:cubicBezTo>
                  <a:cubicBezTo>
                    <a:pt x="4890" y="5203"/>
                    <a:pt x="4917" y="5042"/>
                    <a:pt x="4951" y="5007"/>
                  </a:cubicBezTo>
                  <a:cubicBezTo>
                    <a:pt x="4961" y="4998"/>
                    <a:pt x="4970" y="4993"/>
                    <a:pt x="4978" y="4993"/>
                  </a:cubicBezTo>
                  <a:close/>
                  <a:moveTo>
                    <a:pt x="6751" y="4860"/>
                  </a:moveTo>
                  <a:cubicBezTo>
                    <a:pt x="6780" y="4860"/>
                    <a:pt x="6810" y="4960"/>
                    <a:pt x="6825" y="5177"/>
                  </a:cubicBezTo>
                  <a:cubicBezTo>
                    <a:pt x="6838" y="5390"/>
                    <a:pt x="6811" y="5598"/>
                    <a:pt x="6763" y="5645"/>
                  </a:cubicBezTo>
                  <a:cubicBezTo>
                    <a:pt x="6752" y="5657"/>
                    <a:pt x="6742" y="5662"/>
                    <a:pt x="6733" y="5662"/>
                  </a:cubicBezTo>
                  <a:cubicBezTo>
                    <a:pt x="6694" y="5662"/>
                    <a:pt x="6678" y="5555"/>
                    <a:pt x="6678" y="5323"/>
                  </a:cubicBezTo>
                  <a:cubicBezTo>
                    <a:pt x="6678" y="5026"/>
                    <a:pt x="6714" y="4860"/>
                    <a:pt x="6751" y="4860"/>
                  </a:cubicBezTo>
                  <a:close/>
                  <a:moveTo>
                    <a:pt x="14674" y="4211"/>
                  </a:moveTo>
                  <a:cubicBezTo>
                    <a:pt x="14693" y="4211"/>
                    <a:pt x="14710" y="4290"/>
                    <a:pt x="14721" y="4477"/>
                  </a:cubicBezTo>
                  <a:cubicBezTo>
                    <a:pt x="14733" y="4680"/>
                    <a:pt x="14710" y="5064"/>
                    <a:pt x="14670" y="5332"/>
                  </a:cubicBezTo>
                  <a:lnTo>
                    <a:pt x="14597" y="5823"/>
                  </a:lnTo>
                  <a:lnTo>
                    <a:pt x="14587" y="5171"/>
                  </a:lnTo>
                  <a:cubicBezTo>
                    <a:pt x="14581" y="4641"/>
                    <a:pt x="14631" y="4211"/>
                    <a:pt x="14674" y="4211"/>
                  </a:cubicBezTo>
                  <a:close/>
                  <a:moveTo>
                    <a:pt x="7458" y="4259"/>
                  </a:moveTo>
                  <a:cubicBezTo>
                    <a:pt x="7461" y="4259"/>
                    <a:pt x="7464" y="4260"/>
                    <a:pt x="7465" y="4261"/>
                  </a:cubicBezTo>
                  <a:cubicBezTo>
                    <a:pt x="7480" y="4276"/>
                    <a:pt x="7434" y="4510"/>
                    <a:pt x="7366" y="4771"/>
                  </a:cubicBezTo>
                  <a:cubicBezTo>
                    <a:pt x="7298" y="5031"/>
                    <a:pt x="7225" y="5359"/>
                    <a:pt x="7206" y="5489"/>
                  </a:cubicBezTo>
                  <a:cubicBezTo>
                    <a:pt x="7177" y="5688"/>
                    <a:pt x="7094" y="5842"/>
                    <a:pt x="7043" y="5842"/>
                  </a:cubicBezTo>
                  <a:cubicBezTo>
                    <a:pt x="7020" y="5842"/>
                    <a:pt x="7004" y="5809"/>
                    <a:pt x="7004" y="5732"/>
                  </a:cubicBezTo>
                  <a:cubicBezTo>
                    <a:pt x="7004" y="5643"/>
                    <a:pt x="7047" y="5525"/>
                    <a:pt x="7103" y="5471"/>
                  </a:cubicBezTo>
                  <a:cubicBezTo>
                    <a:pt x="7178" y="5394"/>
                    <a:pt x="7175" y="5372"/>
                    <a:pt x="7093" y="5372"/>
                  </a:cubicBezTo>
                  <a:cubicBezTo>
                    <a:pt x="6920" y="5372"/>
                    <a:pt x="7047" y="4648"/>
                    <a:pt x="7261" y="4420"/>
                  </a:cubicBezTo>
                  <a:cubicBezTo>
                    <a:pt x="7350" y="4325"/>
                    <a:pt x="7431" y="4259"/>
                    <a:pt x="7458" y="4259"/>
                  </a:cubicBezTo>
                  <a:close/>
                  <a:moveTo>
                    <a:pt x="5411" y="5319"/>
                  </a:moveTo>
                  <a:cubicBezTo>
                    <a:pt x="5421" y="5319"/>
                    <a:pt x="5431" y="5323"/>
                    <a:pt x="5439" y="5331"/>
                  </a:cubicBezTo>
                  <a:cubicBezTo>
                    <a:pt x="5458" y="5350"/>
                    <a:pt x="5449" y="5470"/>
                    <a:pt x="5419" y="5609"/>
                  </a:cubicBezTo>
                  <a:cubicBezTo>
                    <a:pt x="5389" y="5747"/>
                    <a:pt x="5316" y="5894"/>
                    <a:pt x="5249" y="5946"/>
                  </a:cubicBezTo>
                  <a:cubicBezTo>
                    <a:pt x="5216" y="5973"/>
                    <a:pt x="5191" y="5988"/>
                    <a:pt x="5174" y="5988"/>
                  </a:cubicBezTo>
                  <a:cubicBezTo>
                    <a:pt x="5140" y="5988"/>
                    <a:pt x="5132" y="5935"/>
                    <a:pt x="5132" y="5812"/>
                  </a:cubicBezTo>
                  <a:cubicBezTo>
                    <a:pt x="5131" y="5621"/>
                    <a:pt x="5314" y="5319"/>
                    <a:pt x="5411" y="5319"/>
                  </a:cubicBezTo>
                  <a:close/>
                  <a:moveTo>
                    <a:pt x="6524" y="3091"/>
                  </a:moveTo>
                  <a:cubicBezTo>
                    <a:pt x="6580" y="3091"/>
                    <a:pt x="6592" y="3177"/>
                    <a:pt x="6556" y="3316"/>
                  </a:cubicBezTo>
                  <a:cubicBezTo>
                    <a:pt x="6524" y="3439"/>
                    <a:pt x="6501" y="4055"/>
                    <a:pt x="6502" y="4692"/>
                  </a:cubicBezTo>
                  <a:cubicBezTo>
                    <a:pt x="6506" y="5735"/>
                    <a:pt x="6493" y="5859"/>
                    <a:pt x="6347" y="5988"/>
                  </a:cubicBezTo>
                  <a:cubicBezTo>
                    <a:pt x="6287" y="6041"/>
                    <a:pt x="6249" y="6074"/>
                    <a:pt x="6226" y="6074"/>
                  </a:cubicBezTo>
                  <a:cubicBezTo>
                    <a:pt x="6189" y="6074"/>
                    <a:pt x="6188" y="5989"/>
                    <a:pt x="6188" y="5767"/>
                  </a:cubicBezTo>
                  <a:cubicBezTo>
                    <a:pt x="6188" y="5572"/>
                    <a:pt x="6247" y="5323"/>
                    <a:pt x="6315" y="5225"/>
                  </a:cubicBezTo>
                  <a:cubicBezTo>
                    <a:pt x="6383" y="5128"/>
                    <a:pt x="6401" y="5048"/>
                    <a:pt x="6351" y="5048"/>
                  </a:cubicBezTo>
                  <a:cubicBezTo>
                    <a:pt x="6247" y="5048"/>
                    <a:pt x="6247" y="4503"/>
                    <a:pt x="6351" y="4436"/>
                  </a:cubicBezTo>
                  <a:cubicBezTo>
                    <a:pt x="6401" y="4407"/>
                    <a:pt x="6434" y="4355"/>
                    <a:pt x="6434" y="4305"/>
                  </a:cubicBezTo>
                  <a:cubicBezTo>
                    <a:pt x="6434" y="4274"/>
                    <a:pt x="6421" y="4257"/>
                    <a:pt x="6400" y="4257"/>
                  </a:cubicBezTo>
                  <a:cubicBezTo>
                    <a:pt x="6388" y="4257"/>
                    <a:pt x="6373" y="4262"/>
                    <a:pt x="6357" y="4273"/>
                  </a:cubicBezTo>
                  <a:cubicBezTo>
                    <a:pt x="6353" y="4276"/>
                    <a:pt x="6349" y="4277"/>
                    <a:pt x="6346" y="4277"/>
                  </a:cubicBezTo>
                  <a:cubicBezTo>
                    <a:pt x="6308" y="4277"/>
                    <a:pt x="6299" y="4130"/>
                    <a:pt x="6322" y="3891"/>
                  </a:cubicBezTo>
                  <a:cubicBezTo>
                    <a:pt x="6383" y="3264"/>
                    <a:pt x="6428" y="3091"/>
                    <a:pt x="6524" y="3091"/>
                  </a:cubicBezTo>
                  <a:close/>
                  <a:moveTo>
                    <a:pt x="6707" y="5783"/>
                  </a:moveTo>
                  <a:cubicBezTo>
                    <a:pt x="6719" y="5783"/>
                    <a:pt x="6728" y="5819"/>
                    <a:pt x="6743" y="5890"/>
                  </a:cubicBezTo>
                  <a:cubicBezTo>
                    <a:pt x="6762" y="5972"/>
                    <a:pt x="6753" y="6061"/>
                    <a:pt x="6726" y="6088"/>
                  </a:cubicBezTo>
                  <a:cubicBezTo>
                    <a:pt x="6707" y="6107"/>
                    <a:pt x="6689" y="6116"/>
                    <a:pt x="6674" y="6116"/>
                  </a:cubicBezTo>
                  <a:cubicBezTo>
                    <a:pt x="6623" y="6116"/>
                    <a:pt x="6604" y="6013"/>
                    <a:pt x="6651" y="5894"/>
                  </a:cubicBezTo>
                  <a:cubicBezTo>
                    <a:pt x="6680" y="5820"/>
                    <a:pt x="6695" y="5783"/>
                    <a:pt x="6707" y="5783"/>
                  </a:cubicBezTo>
                  <a:close/>
                  <a:moveTo>
                    <a:pt x="4672" y="5393"/>
                  </a:moveTo>
                  <a:cubicBezTo>
                    <a:pt x="4682" y="5393"/>
                    <a:pt x="4691" y="5397"/>
                    <a:pt x="4699" y="5405"/>
                  </a:cubicBezTo>
                  <a:cubicBezTo>
                    <a:pt x="4721" y="5426"/>
                    <a:pt x="4715" y="5592"/>
                    <a:pt x="4682" y="5771"/>
                  </a:cubicBezTo>
                  <a:cubicBezTo>
                    <a:pt x="4650" y="5949"/>
                    <a:pt x="4574" y="6139"/>
                    <a:pt x="4511" y="6191"/>
                  </a:cubicBezTo>
                  <a:cubicBezTo>
                    <a:pt x="4482" y="6215"/>
                    <a:pt x="4460" y="6228"/>
                    <a:pt x="4444" y="6228"/>
                  </a:cubicBezTo>
                  <a:cubicBezTo>
                    <a:pt x="4407" y="6228"/>
                    <a:pt x="4398" y="6164"/>
                    <a:pt x="4398" y="6006"/>
                  </a:cubicBezTo>
                  <a:cubicBezTo>
                    <a:pt x="4398" y="5770"/>
                    <a:pt x="4575" y="5393"/>
                    <a:pt x="4672" y="5393"/>
                  </a:cubicBezTo>
                  <a:close/>
                  <a:moveTo>
                    <a:pt x="4923" y="6042"/>
                  </a:moveTo>
                  <a:cubicBezTo>
                    <a:pt x="4927" y="6042"/>
                    <a:pt x="4931" y="6044"/>
                    <a:pt x="4935" y="6048"/>
                  </a:cubicBezTo>
                  <a:cubicBezTo>
                    <a:pt x="4962" y="6074"/>
                    <a:pt x="4965" y="6147"/>
                    <a:pt x="4943" y="6204"/>
                  </a:cubicBezTo>
                  <a:cubicBezTo>
                    <a:pt x="4933" y="6231"/>
                    <a:pt x="4924" y="6244"/>
                    <a:pt x="4917" y="6244"/>
                  </a:cubicBezTo>
                  <a:cubicBezTo>
                    <a:pt x="4905" y="6244"/>
                    <a:pt x="4898" y="6214"/>
                    <a:pt x="4895" y="6155"/>
                  </a:cubicBezTo>
                  <a:cubicBezTo>
                    <a:pt x="4892" y="6087"/>
                    <a:pt x="4904" y="6042"/>
                    <a:pt x="4923" y="6042"/>
                  </a:cubicBezTo>
                  <a:close/>
                  <a:moveTo>
                    <a:pt x="3742" y="5829"/>
                  </a:moveTo>
                  <a:cubicBezTo>
                    <a:pt x="3769" y="5829"/>
                    <a:pt x="3796" y="5893"/>
                    <a:pt x="3809" y="6033"/>
                  </a:cubicBezTo>
                  <a:cubicBezTo>
                    <a:pt x="3823" y="6180"/>
                    <a:pt x="3799" y="6331"/>
                    <a:pt x="3749" y="6379"/>
                  </a:cubicBezTo>
                  <a:cubicBezTo>
                    <a:pt x="3734" y="6394"/>
                    <a:pt x="3721" y="6402"/>
                    <a:pt x="3711" y="6402"/>
                  </a:cubicBezTo>
                  <a:cubicBezTo>
                    <a:pt x="3678" y="6402"/>
                    <a:pt x="3665" y="6332"/>
                    <a:pt x="3665" y="6180"/>
                  </a:cubicBezTo>
                  <a:cubicBezTo>
                    <a:pt x="3665" y="5959"/>
                    <a:pt x="3703" y="5829"/>
                    <a:pt x="3742" y="5829"/>
                  </a:cubicBezTo>
                  <a:close/>
                  <a:moveTo>
                    <a:pt x="6173" y="3581"/>
                  </a:moveTo>
                  <a:cubicBezTo>
                    <a:pt x="6195" y="3581"/>
                    <a:pt x="6187" y="3813"/>
                    <a:pt x="6153" y="4090"/>
                  </a:cubicBezTo>
                  <a:cubicBezTo>
                    <a:pt x="6120" y="4368"/>
                    <a:pt x="6099" y="4743"/>
                    <a:pt x="6105" y="4912"/>
                  </a:cubicBezTo>
                  <a:cubicBezTo>
                    <a:pt x="6112" y="5084"/>
                    <a:pt x="6075" y="5279"/>
                    <a:pt x="6022" y="5342"/>
                  </a:cubicBezTo>
                  <a:cubicBezTo>
                    <a:pt x="5949" y="5430"/>
                    <a:pt x="5950" y="5455"/>
                    <a:pt x="6028" y="5455"/>
                  </a:cubicBezTo>
                  <a:cubicBezTo>
                    <a:pt x="6165" y="5455"/>
                    <a:pt x="6053" y="6188"/>
                    <a:pt x="5889" y="6351"/>
                  </a:cubicBezTo>
                  <a:cubicBezTo>
                    <a:pt x="5856" y="6384"/>
                    <a:pt x="5832" y="6404"/>
                    <a:pt x="5816" y="6404"/>
                  </a:cubicBezTo>
                  <a:cubicBezTo>
                    <a:pt x="5781" y="6404"/>
                    <a:pt x="5787" y="6303"/>
                    <a:pt x="5820" y="6025"/>
                  </a:cubicBezTo>
                  <a:cubicBezTo>
                    <a:pt x="5849" y="5780"/>
                    <a:pt x="5869" y="5459"/>
                    <a:pt x="5866" y="5319"/>
                  </a:cubicBezTo>
                  <a:cubicBezTo>
                    <a:pt x="5862" y="5181"/>
                    <a:pt x="5898" y="5038"/>
                    <a:pt x="5942" y="5010"/>
                  </a:cubicBezTo>
                  <a:cubicBezTo>
                    <a:pt x="5990" y="4981"/>
                    <a:pt x="6028" y="4923"/>
                    <a:pt x="6028" y="4876"/>
                  </a:cubicBezTo>
                  <a:cubicBezTo>
                    <a:pt x="6027" y="4850"/>
                    <a:pt x="6009" y="4835"/>
                    <a:pt x="5983" y="4835"/>
                  </a:cubicBezTo>
                  <a:cubicBezTo>
                    <a:pt x="5968" y="4835"/>
                    <a:pt x="5951" y="4840"/>
                    <a:pt x="5933" y="4851"/>
                  </a:cubicBezTo>
                  <a:cubicBezTo>
                    <a:pt x="5910" y="4865"/>
                    <a:pt x="5894" y="4873"/>
                    <a:pt x="5885" y="4873"/>
                  </a:cubicBezTo>
                  <a:cubicBezTo>
                    <a:pt x="5870" y="4873"/>
                    <a:pt x="5874" y="4852"/>
                    <a:pt x="5899" y="4811"/>
                  </a:cubicBezTo>
                  <a:cubicBezTo>
                    <a:pt x="5933" y="4757"/>
                    <a:pt x="5957" y="4510"/>
                    <a:pt x="5954" y="4257"/>
                  </a:cubicBezTo>
                  <a:cubicBezTo>
                    <a:pt x="5948" y="3851"/>
                    <a:pt x="6034" y="3581"/>
                    <a:pt x="6173" y="3581"/>
                  </a:cubicBezTo>
                  <a:close/>
                  <a:moveTo>
                    <a:pt x="6449" y="6025"/>
                  </a:moveTo>
                  <a:cubicBezTo>
                    <a:pt x="6482" y="6025"/>
                    <a:pt x="6514" y="6079"/>
                    <a:pt x="6514" y="6135"/>
                  </a:cubicBezTo>
                  <a:cubicBezTo>
                    <a:pt x="6516" y="6195"/>
                    <a:pt x="6442" y="6311"/>
                    <a:pt x="6353" y="6391"/>
                  </a:cubicBezTo>
                  <a:cubicBezTo>
                    <a:pt x="6277" y="6458"/>
                    <a:pt x="6236" y="6493"/>
                    <a:pt x="6214" y="6493"/>
                  </a:cubicBezTo>
                  <a:cubicBezTo>
                    <a:pt x="6190" y="6493"/>
                    <a:pt x="6188" y="6454"/>
                    <a:pt x="6188" y="6374"/>
                  </a:cubicBezTo>
                  <a:cubicBezTo>
                    <a:pt x="6188" y="6212"/>
                    <a:pt x="6329" y="6025"/>
                    <a:pt x="6449" y="6025"/>
                  </a:cubicBezTo>
                  <a:close/>
                  <a:moveTo>
                    <a:pt x="7036" y="5966"/>
                  </a:moveTo>
                  <a:cubicBezTo>
                    <a:pt x="7046" y="5966"/>
                    <a:pt x="7056" y="5977"/>
                    <a:pt x="7064" y="6001"/>
                  </a:cubicBezTo>
                  <a:cubicBezTo>
                    <a:pt x="7079" y="6049"/>
                    <a:pt x="7057" y="6216"/>
                    <a:pt x="7016" y="6363"/>
                  </a:cubicBezTo>
                  <a:cubicBezTo>
                    <a:pt x="6978" y="6497"/>
                    <a:pt x="6959" y="6561"/>
                    <a:pt x="6948" y="6561"/>
                  </a:cubicBezTo>
                  <a:cubicBezTo>
                    <a:pt x="6938" y="6561"/>
                    <a:pt x="6934" y="6511"/>
                    <a:pt x="6930" y="6415"/>
                  </a:cubicBezTo>
                  <a:cubicBezTo>
                    <a:pt x="6924" y="6207"/>
                    <a:pt x="6987" y="5966"/>
                    <a:pt x="7036" y="5966"/>
                  </a:cubicBezTo>
                  <a:close/>
                  <a:moveTo>
                    <a:pt x="3374" y="6449"/>
                  </a:moveTo>
                  <a:cubicBezTo>
                    <a:pt x="3378" y="6449"/>
                    <a:pt x="3382" y="6451"/>
                    <a:pt x="3387" y="6456"/>
                  </a:cubicBezTo>
                  <a:cubicBezTo>
                    <a:pt x="3413" y="6482"/>
                    <a:pt x="3417" y="6555"/>
                    <a:pt x="3395" y="6612"/>
                  </a:cubicBezTo>
                  <a:cubicBezTo>
                    <a:pt x="3385" y="6639"/>
                    <a:pt x="3377" y="6652"/>
                    <a:pt x="3369" y="6652"/>
                  </a:cubicBezTo>
                  <a:cubicBezTo>
                    <a:pt x="3358" y="6652"/>
                    <a:pt x="3350" y="6621"/>
                    <a:pt x="3347" y="6563"/>
                  </a:cubicBezTo>
                  <a:cubicBezTo>
                    <a:pt x="3342" y="6494"/>
                    <a:pt x="3355" y="6449"/>
                    <a:pt x="3374" y="6449"/>
                  </a:cubicBezTo>
                  <a:close/>
                  <a:moveTo>
                    <a:pt x="4264" y="5159"/>
                  </a:moveTo>
                  <a:cubicBezTo>
                    <a:pt x="4283" y="5159"/>
                    <a:pt x="4294" y="5188"/>
                    <a:pt x="4304" y="5243"/>
                  </a:cubicBezTo>
                  <a:cubicBezTo>
                    <a:pt x="4319" y="5326"/>
                    <a:pt x="4305" y="5483"/>
                    <a:pt x="4271" y="5605"/>
                  </a:cubicBezTo>
                  <a:cubicBezTo>
                    <a:pt x="4237" y="5724"/>
                    <a:pt x="4205" y="6000"/>
                    <a:pt x="4202" y="6220"/>
                  </a:cubicBezTo>
                  <a:cubicBezTo>
                    <a:pt x="4197" y="6441"/>
                    <a:pt x="4150" y="6635"/>
                    <a:pt x="4095" y="6654"/>
                  </a:cubicBezTo>
                  <a:cubicBezTo>
                    <a:pt x="4092" y="6655"/>
                    <a:pt x="4088" y="6655"/>
                    <a:pt x="4085" y="6655"/>
                  </a:cubicBezTo>
                  <a:cubicBezTo>
                    <a:pt x="3938" y="6655"/>
                    <a:pt x="3980" y="5546"/>
                    <a:pt x="4142" y="5299"/>
                  </a:cubicBezTo>
                  <a:cubicBezTo>
                    <a:pt x="4205" y="5204"/>
                    <a:pt x="4241" y="5159"/>
                    <a:pt x="4264" y="5159"/>
                  </a:cubicBezTo>
                  <a:close/>
                  <a:moveTo>
                    <a:pt x="5636" y="5803"/>
                  </a:moveTo>
                  <a:cubicBezTo>
                    <a:pt x="5702" y="5803"/>
                    <a:pt x="5704" y="6078"/>
                    <a:pt x="5632" y="6391"/>
                  </a:cubicBezTo>
                  <a:lnTo>
                    <a:pt x="5554" y="6716"/>
                  </a:lnTo>
                  <a:lnTo>
                    <a:pt x="5546" y="6300"/>
                  </a:lnTo>
                  <a:cubicBezTo>
                    <a:pt x="5541" y="6073"/>
                    <a:pt x="5566" y="5857"/>
                    <a:pt x="5604" y="5820"/>
                  </a:cubicBezTo>
                  <a:cubicBezTo>
                    <a:pt x="5616" y="5808"/>
                    <a:pt x="5627" y="5803"/>
                    <a:pt x="5636" y="5803"/>
                  </a:cubicBezTo>
                  <a:close/>
                  <a:moveTo>
                    <a:pt x="4905" y="6357"/>
                  </a:moveTo>
                  <a:cubicBezTo>
                    <a:pt x="4931" y="6357"/>
                    <a:pt x="4943" y="6439"/>
                    <a:pt x="4943" y="6603"/>
                  </a:cubicBezTo>
                  <a:cubicBezTo>
                    <a:pt x="4943" y="6725"/>
                    <a:pt x="4937" y="6782"/>
                    <a:pt x="4917" y="6782"/>
                  </a:cubicBezTo>
                  <a:cubicBezTo>
                    <a:pt x="4905" y="6782"/>
                    <a:pt x="4888" y="6761"/>
                    <a:pt x="4866" y="6722"/>
                  </a:cubicBezTo>
                  <a:cubicBezTo>
                    <a:pt x="4824" y="6648"/>
                    <a:pt x="4810" y="6534"/>
                    <a:pt x="4832" y="6473"/>
                  </a:cubicBezTo>
                  <a:cubicBezTo>
                    <a:pt x="4863" y="6396"/>
                    <a:pt x="4888" y="6357"/>
                    <a:pt x="4905" y="6357"/>
                  </a:cubicBezTo>
                  <a:close/>
                  <a:moveTo>
                    <a:pt x="5971" y="6453"/>
                  </a:moveTo>
                  <a:cubicBezTo>
                    <a:pt x="5991" y="6453"/>
                    <a:pt x="6001" y="6487"/>
                    <a:pt x="6014" y="6555"/>
                  </a:cubicBezTo>
                  <a:cubicBezTo>
                    <a:pt x="6032" y="6635"/>
                    <a:pt x="5996" y="6728"/>
                    <a:pt x="5938" y="6766"/>
                  </a:cubicBezTo>
                  <a:cubicBezTo>
                    <a:pt x="5906" y="6785"/>
                    <a:pt x="5880" y="6794"/>
                    <a:pt x="5858" y="6794"/>
                  </a:cubicBezTo>
                  <a:cubicBezTo>
                    <a:pt x="5775" y="6794"/>
                    <a:pt x="5772" y="6667"/>
                    <a:pt x="5879" y="6537"/>
                  </a:cubicBezTo>
                  <a:cubicBezTo>
                    <a:pt x="5925" y="6482"/>
                    <a:pt x="5952" y="6453"/>
                    <a:pt x="5971" y="6453"/>
                  </a:cubicBezTo>
                  <a:close/>
                  <a:moveTo>
                    <a:pt x="6693" y="6209"/>
                  </a:moveTo>
                  <a:cubicBezTo>
                    <a:pt x="6758" y="6209"/>
                    <a:pt x="6763" y="6483"/>
                    <a:pt x="6687" y="6675"/>
                  </a:cubicBezTo>
                  <a:cubicBezTo>
                    <a:pt x="6652" y="6761"/>
                    <a:pt x="6632" y="6808"/>
                    <a:pt x="6620" y="6808"/>
                  </a:cubicBezTo>
                  <a:cubicBezTo>
                    <a:pt x="6605" y="6808"/>
                    <a:pt x="6603" y="6738"/>
                    <a:pt x="6601" y="6585"/>
                  </a:cubicBezTo>
                  <a:cubicBezTo>
                    <a:pt x="6600" y="6422"/>
                    <a:pt x="6624" y="6263"/>
                    <a:pt x="6662" y="6227"/>
                  </a:cubicBezTo>
                  <a:cubicBezTo>
                    <a:pt x="6673" y="6215"/>
                    <a:pt x="6684" y="6209"/>
                    <a:pt x="6693" y="6209"/>
                  </a:cubicBezTo>
                  <a:close/>
                  <a:moveTo>
                    <a:pt x="3784" y="6522"/>
                  </a:moveTo>
                  <a:cubicBezTo>
                    <a:pt x="3814" y="6522"/>
                    <a:pt x="3827" y="6586"/>
                    <a:pt x="3827" y="6716"/>
                  </a:cubicBezTo>
                  <a:cubicBezTo>
                    <a:pt x="3827" y="6827"/>
                    <a:pt x="3805" y="6877"/>
                    <a:pt x="3751" y="6877"/>
                  </a:cubicBezTo>
                  <a:cubicBezTo>
                    <a:pt x="3738" y="6877"/>
                    <a:pt x="3722" y="6874"/>
                    <a:pt x="3704" y="6867"/>
                  </a:cubicBezTo>
                  <a:cubicBezTo>
                    <a:pt x="3615" y="6834"/>
                    <a:pt x="3606" y="6782"/>
                    <a:pt x="3668" y="6668"/>
                  </a:cubicBezTo>
                  <a:cubicBezTo>
                    <a:pt x="3721" y="6571"/>
                    <a:pt x="3759" y="6522"/>
                    <a:pt x="3784" y="6522"/>
                  </a:cubicBezTo>
                  <a:close/>
                  <a:moveTo>
                    <a:pt x="3193" y="6625"/>
                  </a:moveTo>
                  <a:cubicBezTo>
                    <a:pt x="3212" y="6625"/>
                    <a:pt x="3229" y="6641"/>
                    <a:pt x="3241" y="6676"/>
                  </a:cubicBezTo>
                  <a:cubicBezTo>
                    <a:pt x="3260" y="6734"/>
                    <a:pt x="3236" y="6813"/>
                    <a:pt x="3185" y="6863"/>
                  </a:cubicBezTo>
                  <a:cubicBezTo>
                    <a:pt x="3156" y="6892"/>
                    <a:pt x="3136" y="6906"/>
                    <a:pt x="3122" y="6906"/>
                  </a:cubicBezTo>
                  <a:cubicBezTo>
                    <a:pt x="3103" y="6906"/>
                    <a:pt x="3095" y="6882"/>
                    <a:pt x="3095" y="6830"/>
                  </a:cubicBezTo>
                  <a:cubicBezTo>
                    <a:pt x="3094" y="6716"/>
                    <a:pt x="3148" y="6625"/>
                    <a:pt x="3193" y="6625"/>
                  </a:cubicBezTo>
                  <a:close/>
                  <a:moveTo>
                    <a:pt x="4197" y="6756"/>
                  </a:moveTo>
                  <a:cubicBezTo>
                    <a:pt x="4220" y="6756"/>
                    <a:pt x="4235" y="6789"/>
                    <a:pt x="4235" y="6839"/>
                  </a:cubicBezTo>
                  <a:cubicBezTo>
                    <a:pt x="4235" y="6886"/>
                    <a:pt x="4197" y="6921"/>
                    <a:pt x="4149" y="6921"/>
                  </a:cubicBezTo>
                  <a:cubicBezTo>
                    <a:pt x="4101" y="6921"/>
                    <a:pt x="4083" y="6886"/>
                    <a:pt x="4113" y="6839"/>
                  </a:cubicBezTo>
                  <a:cubicBezTo>
                    <a:pt x="4142" y="6790"/>
                    <a:pt x="4176" y="6756"/>
                    <a:pt x="4197" y="6756"/>
                  </a:cubicBezTo>
                  <a:close/>
                  <a:moveTo>
                    <a:pt x="4605" y="6676"/>
                  </a:moveTo>
                  <a:cubicBezTo>
                    <a:pt x="4620" y="6676"/>
                    <a:pt x="4612" y="6734"/>
                    <a:pt x="4589" y="6799"/>
                  </a:cubicBezTo>
                  <a:cubicBezTo>
                    <a:pt x="4565" y="6863"/>
                    <a:pt x="4505" y="6921"/>
                    <a:pt x="4462" y="6921"/>
                  </a:cubicBezTo>
                  <a:cubicBezTo>
                    <a:pt x="4414" y="6921"/>
                    <a:pt x="4420" y="6873"/>
                    <a:pt x="4478" y="6799"/>
                  </a:cubicBezTo>
                  <a:cubicBezTo>
                    <a:pt x="4530" y="6734"/>
                    <a:pt x="4590" y="6676"/>
                    <a:pt x="4605" y="6676"/>
                  </a:cubicBezTo>
                  <a:close/>
                  <a:moveTo>
                    <a:pt x="5309" y="6063"/>
                  </a:moveTo>
                  <a:cubicBezTo>
                    <a:pt x="5335" y="6063"/>
                    <a:pt x="5345" y="6156"/>
                    <a:pt x="5358" y="6382"/>
                  </a:cubicBezTo>
                  <a:cubicBezTo>
                    <a:pt x="5374" y="6660"/>
                    <a:pt x="5344" y="6821"/>
                    <a:pt x="5256" y="6908"/>
                  </a:cubicBezTo>
                  <a:cubicBezTo>
                    <a:pt x="5215" y="6948"/>
                    <a:pt x="5187" y="6972"/>
                    <a:pt x="5168" y="6972"/>
                  </a:cubicBezTo>
                  <a:cubicBezTo>
                    <a:pt x="5134" y="6972"/>
                    <a:pt x="5130" y="6892"/>
                    <a:pt x="5130" y="6687"/>
                  </a:cubicBezTo>
                  <a:cubicBezTo>
                    <a:pt x="5130" y="6501"/>
                    <a:pt x="5177" y="6259"/>
                    <a:pt x="5232" y="6163"/>
                  </a:cubicBezTo>
                  <a:cubicBezTo>
                    <a:pt x="5268" y="6100"/>
                    <a:pt x="5292" y="6063"/>
                    <a:pt x="5309" y="6063"/>
                  </a:cubicBezTo>
                  <a:close/>
                  <a:moveTo>
                    <a:pt x="5583" y="6766"/>
                  </a:moveTo>
                  <a:cubicBezTo>
                    <a:pt x="5606" y="6766"/>
                    <a:pt x="5620" y="6821"/>
                    <a:pt x="5620" y="6928"/>
                  </a:cubicBezTo>
                  <a:cubicBezTo>
                    <a:pt x="5620" y="7001"/>
                    <a:pt x="5597" y="7048"/>
                    <a:pt x="5565" y="7048"/>
                  </a:cubicBezTo>
                  <a:cubicBezTo>
                    <a:pt x="5558" y="7048"/>
                    <a:pt x="5551" y="7046"/>
                    <a:pt x="5544" y="7041"/>
                  </a:cubicBezTo>
                  <a:cubicBezTo>
                    <a:pt x="5498" y="7015"/>
                    <a:pt x="5485" y="6946"/>
                    <a:pt x="5510" y="6879"/>
                  </a:cubicBezTo>
                  <a:cubicBezTo>
                    <a:pt x="5539" y="6804"/>
                    <a:pt x="5565" y="6766"/>
                    <a:pt x="5583" y="6766"/>
                  </a:cubicBezTo>
                  <a:close/>
                  <a:moveTo>
                    <a:pt x="5971" y="6850"/>
                  </a:moveTo>
                  <a:cubicBezTo>
                    <a:pt x="5986" y="6850"/>
                    <a:pt x="5997" y="6869"/>
                    <a:pt x="6009" y="6909"/>
                  </a:cubicBezTo>
                  <a:cubicBezTo>
                    <a:pt x="6029" y="6966"/>
                    <a:pt x="6021" y="7031"/>
                    <a:pt x="5994" y="7060"/>
                  </a:cubicBezTo>
                  <a:cubicBezTo>
                    <a:pt x="5976" y="7078"/>
                    <a:pt x="5958" y="7086"/>
                    <a:pt x="5943" y="7086"/>
                  </a:cubicBezTo>
                  <a:cubicBezTo>
                    <a:pt x="5890" y="7086"/>
                    <a:pt x="5861" y="6996"/>
                    <a:pt x="5911" y="6913"/>
                  </a:cubicBezTo>
                  <a:cubicBezTo>
                    <a:pt x="5937" y="6871"/>
                    <a:pt x="5956" y="6850"/>
                    <a:pt x="5971" y="6850"/>
                  </a:cubicBezTo>
                  <a:close/>
                  <a:moveTo>
                    <a:pt x="6337" y="6567"/>
                  </a:moveTo>
                  <a:cubicBezTo>
                    <a:pt x="6431" y="6567"/>
                    <a:pt x="6465" y="7004"/>
                    <a:pt x="6361" y="7108"/>
                  </a:cubicBezTo>
                  <a:cubicBezTo>
                    <a:pt x="6335" y="7133"/>
                    <a:pt x="6316" y="7149"/>
                    <a:pt x="6301" y="7149"/>
                  </a:cubicBezTo>
                  <a:cubicBezTo>
                    <a:pt x="6265" y="7149"/>
                    <a:pt x="6255" y="7058"/>
                    <a:pt x="6240" y="6799"/>
                  </a:cubicBezTo>
                  <a:cubicBezTo>
                    <a:pt x="6235" y="6708"/>
                    <a:pt x="6268" y="6609"/>
                    <a:pt x="6313" y="6576"/>
                  </a:cubicBezTo>
                  <a:cubicBezTo>
                    <a:pt x="6321" y="6570"/>
                    <a:pt x="6329" y="6567"/>
                    <a:pt x="6337" y="6567"/>
                  </a:cubicBezTo>
                  <a:close/>
                  <a:moveTo>
                    <a:pt x="6801" y="7001"/>
                  </a:moveTo>
                  <a:cubicBezTo>
                    <a:pt x="6865" y="7001"/>
                    <a:pt x="6922" y="7057"/>
                    <a:pt x="6922" y="7123"/>
                  </a:cubicBezTo>
                  <a:cubicBezTo>
                    <a:pt x="6922" y="7188"/>
                    <a:pt x="6865" y="7245"/>
                    <a:pt x="6801" y="7245"/>
                  </a:cubicBezTo>
                  <a:cubicBezTo>
                    <a:pt x="6799" y="7245"/>
                    <a:pt x="6798" y="7245"/>
                    <a:pt x="6796" y="7245"/>
                  </a:cubicBezTo>
                  <a:cubicBezTo>
                    <a:pt x="6733" y="7245"/>
                    <a:pt x="6678" y="7187"/>
                    <a:pt x="6678" y="7123"/>
                  </a:cubicBezTo>
                  <a:cubicBezTo>
                    <a:pt x="6678" y="7057"/>
                    <a:pt x="6735" y="7001"/>
                    <a:pt x="6801" y="7001"/>
                  </a:cubicBezTo>
                  <a:close/>
                  <a:moveTo>
                    <a:pt x="4658" y="7409"/>
                  </a:moveTo>
                  <a:cubicBezTo>
                    <a:pt x="4708" y="7409"/>
                    <a:pt x="4699" y="7457"/>
                    <a:pt x="4638" y="7531"/>
                  </a:cubicBezTo>
                  <a:cubicBezTo>
                    <a:pt x="4595" y="7583"/>
                    <a:pt x="4544" y="7619"/>
                    <a:pt x="4514" y="7619"/>
                  </a:cubicBezTo>
                  <a:cubicBezTo>
                    <a:pt x="4507" y="7619"/>
                    <a:pt x="4501" y="7617"/>
                    <a:pt x="4497" y="7612"/>
                  </a:cubicBezTo>
                  <a:cubicBezTo>
                    <a:pt x="4442" y="7559"/>
                    <a:pt x="4561" y="7409"/>
                    <a:pt x="4658" y="7409"/>
                  </a:cubicBezTo>
                  <a:close/>
                  <a:moveTo>
                    <a:pt x="6282" y="7542"/>
                  </a:moveTo>
                  <a:cubicBezTo>
                    <a:pt x="6323" y="7542"/>
                    <a:pt x="6353" y="7588"/>
                    <a:pt x="6353" y="7686"/>
                  </a:cubicBezTo>
                  <a:cubicBezTo>
                    <a:pt x="6353" y="7745"/>
                    <a:pt x="6279" y="7858"/>
                    <a:pt x="6188" y="7940"/>
                  </a:cubicBezTo>
                  <a:cubicBezTo>
                    <a:pt x="6114" y="8008"/>
                    <a:pt x="6069" y="8046"/>
                    <a:pt x="6048" y="8046"/>
                  </a:cubicBezTo>
                  <a:cubicBezTo>
                    <a:pt x="6017" y="8046"/>
                    <a:pt x="6043" y="7958"/>
                    <a:pt x="6115" y="7751"/>
                  </a:cubicBezTo>
                  <a:cubicBezTo>
                    <a:pt x="6162" y="7616"/>
                    <a:pt x="6231" y="7542"/>
                    <a:pt x="6282" y="7542"/>
                  </a:cubicBezTo>
                  <a:close/>
                  <a:moveTo>
                    <a:pt x="4895" y="7409"/>
                  </a:moveTo>
                  <a:cubicBezTo>
                    <a:pt x="4935" y="7409"/>
                    <a:pt x="4969" y="7473"/>
                    <a:pt x="4969" y="7556"/>
                  </a:cubicBezTo>
                  <a:cubicBezTo>
                    <a:pt x="4969" y="7636"/>
                    <a:pt x="4818" y="7845"/>
                    <a:pt x="4630" y="8024"/>
                  </a:cubicBezTo>
                  <a:cubicBezTo>
                    <a:pt x="4491" y="8157"/>
                    <a:pt x="4390" y="8231"/>
                    <a:pt x="4354" y="8231"/>
                  </a:cubicBezTo>
                  <a:cubicBezTo>
                    <a:pt x="4340" y="8231"/>
                    <a:pt x="4336" y="8219"/>
                    <a:pt x="4344" y="8194"/>
                  </a:cubicBezTo>
                  <a:cubicBezTo>
                    <a:pt x="4374" y="8112"/>
                    <a:pt x="4398" y="8013"/>
                    <a:pt x="4398" y="7979"/>
                  </a:cubicBezTo>
                  <a:cubicBezTo>
                    <a:pt x="4398" y="7882"/>
                    <a:pt x="4810" y="7409"/>
                    <a:pt x="4895" y="7409"/>
                  </a:cubicBezTo>
                  <a:close/>
                  <a:moveTo>
                    <a:pt x="4356" y="7320"/>
                  </a:moveTo>
                  <a:cubicBezTo>
                    <a:pt x="4381" y="7320"/>
                    <a:pt x="4398" y="7335"/>
                    <a:pt x="4398" y="7369"/>
                  </a:cubicBezTo>
                  <a:cubicBezTo>
                    <a:pt x="4398" y="7459"/>
                    <a:pt x="3990" y="8214"/>
                    <a:pt x="3916" y="8260"/>
                  </a:cubicBezTo>
                  <a:cubicBezTo>
                    <a:pt x="3912" y="8262"/>
                    <a:pt x="3909" y="8263"/>
                    <a:pt x="3906" y="8263"/>
                  </a:cubicBezTo>
                  <a:cubicBezTo>
                    <a:pt x="3847" y="8263"/>
                    <a:pt x="4000" y="7779"/>
                    <a:pt x="4152" y="7491"/>
                  </a:cubicBezTo>
                  <a:cubicBezTo>
                    <a:pt x="4207" y="7390"/>
                    <a:pt x="4302" y="7320"/>
                    <a:pt x="4356" y="7320"/>
                  </a:cubicBezTo>
                  <a:close/>
                  <a:moveTo>
                    <a:pt x="5980" y="7590"/>
                  </a:moveTo>
                  <a:cubicBezTo>
                    <a:pt x="6011" y="7590"/>
                    <a:pt x="5988" y="7742"/>
                    <a:pt x="5898" y="8004"/>
                  </a:cubicBezTo>
                  <a:cubicBezTo>
                    <a:pt x="5823" y="8214"/>
                    <a:pt x="5731" y="8408"/>
                    <a:pt x="5685" y="8437"/>
                  </a:cubicBezTo>
                  <a:cubicBezTo>
                    <a:pt x="5676" y="8443"/>
                    <a:pt x="5668" y="8446"/>
                    <a:pt x="5662" y="8446"/>
                  </a:cubicBezTo>
                  <a:cubicBezTo>
                    <a:pt x="5609" y="8446"/>
                    <a:pt x="5667" y="8247"/>
                    <a:pt x="5841" y="7833"/>
                  </a:cubicBezTo>
                  <a:cubicBezTo>
                    <a:pt x="5910" y="7666"/>
                    <a:pt x="5959" y="7590"/>
                    <a:pt x="5980" y="7590"/>
                  </a:cubicBezTo>
                  <a:close/>
                  <a:moveTo>
                    <a:pt x="23071" y="5234"/>
                  </a:moveTo>
                  <a:cubicBezTo>
                    <a:pt x="23091" y="5234"/>
                    <a:pt x="23126" y="5251"/>
                    <a:pt x="23165" y="5283"/>
                  </a:cubicBezTo>
                  <a:cubicBezTo>
                    <a:pt x="23264" y="5359"/>
                    <a:pt x="23264" y="5458"/>
                    <a:pt x="23165" y="5962"/>
                  </a:cubicBezTo>
                  <a:cubicBezTo>
                    <a:pt x="23104" y="6287"/>
                    <a:pt x="22970" y="7009"/>
                    <a:pt x="22874" y="7564"/>
                  </a:cubicBezTo>
                  <a:cubicBezTo>
                    <a:pt x="22780" y="8091"/>
                    <a:pt x="22690" y="8497"/>
                    <a:pt x="22667" y="8497"/>
                  </a:cubicBezTo>
                  <a:cubicBezTo>
                    <a:pt x="22666" y="8497"/>
                    <a:pt x="22665" y="8496"/>
                    <a:pt x="22664" y="8494"/>
                  </a:cubicBezTo>
                  <a:cubicBezTo>
                    <a:pt x="22649" y="8448"/>
                    <a:pt x="22730" y="7719"/>
                    <a:pt x="22843" y="6863"/>
                  </a:cubicBezTo>
                  <a:cubicBezTo>
                    <a:pt x="22958" y="6008"/>
                    <a:pt x="23050" y="5290"/>
                    <a:pt x="23050" y="5255"/>
                  </a:cubicBezTo>
                  <a:cubicBezTo>
                    <a:pt x="23050" y="5241"/>
                    <a:pt x="23058" y="5234"/>
                    <a:pt x="23071" y="5234"/>
                  </a:cubicBezTo>
                  <a:close/>
                  <a:moveTo>
                    <a:pt x="21136" y="4149"/>
                  </a:moveTo>
                  <a:cubicBezTo>
                    <a:pt x="21185" y="4149"/>
                    <a:pt x="21396" y="4208"/>
                    <a:pt x="21608" y="4280"/>
                  </a:cubicBezTo>
                  <a:cubicBezTo>
                    <a:pt x="21820" y="4352"/>
                    <a:pt x="22006" y="4434"/>
                    <a:pt x="22025" y="4463"/>
                  </a:cubicBezTo>
                  <a:cubicBezTo>
                    <a:pt x="22042" y="4494"/>
                    <a:pt x="21921" y="5413"/>
                    <a:pt x="21752" y="6513"/>
                  </a:cubicBezTo>
                  <a:lnTo>
                    <a:pt x="21446" y="8508"/>
                  </a:lnTo>
                  <a:lnTo>
                    <a:pt x="21388" y="7449"/>
                  </a:lnTo>
                  <a:cubicBezTo>
                    <a:pt x="21358" y="6863"/>
                    <a:pt x="21267" y="5890"/>
                    <a:pt x="21188" y="5269"/>
                  </a:cubicBezTo>
                  <a:cubicBezTo>
                    <a:pt x="21086" y="4463"/>
                    <a:pt x="21071" y="4149"/>
                    <a:pt x="21136" y="4149"/>
                  </a:cubicBezTo>
                  <a:close/>
                  <a:moveTo>
                    <a:pt x="2932" y="7327"/>
                  </a:moveTo>
                  <a:cubicBezTo>
                    <a:pt x="3020" y="7327"/>
                    <a:pt x="3097" y="7337"/>
                    <a:pt x="3097" y="7348"/>
                  </a:cubicBezTo>
                  <a:cubicBezTo>
                    <a:pt x="3097" y="7357"/>
                    <a:pt x="2945" y="7644"/>
                    <a:pt x="2766" y="7979"/>
                  </a:cubicBezTo>
                  <a:lnTo>
                    <a:pt x="2437" y="8588"/>
                  </a:lnTo>
                  <a:lnTo>
                    <a:pt x="2489" y="8223"/>
                  </a:lnTo>
                  <a:cubicBezTo>
                    <a:pt x="2572" y="7662"/>
                    <a:pt x="2738" y="7327"/>
                    <a:pt x="2932" y="7327"/>
                  </a:cubicBezTo>
                  <a:close/>
                  <a:moveTo>
                    <a:pt x="6139" y="8158"/>
                  </a:moveTo>
                  <a:cubicBezTo>
                    <a:pt x="6146" y="8158"/>
                    <a:pt x="6152" y="8160"/>
                    <a:pt x="6157" y="8166"/>
                  </a:cubicBezTo>
                  <a:cubicBezTo>
                    <a:pt x="6180" y="8187"/>
                    <a:pt x="6135" y="8350"/>
                    <a:pt x="6060" y="8520"/>
                  </a:cubicBezTo>
                  <a:cubicBezTo>
                    <a:pt x="5992" y="8674"/>
                    <a:pt x="5950" y="8746"/>
                    <a:pt x="5921" y="8746"/>
                  </a:cubicBezTo>
                  <a:cubicBezTo>
                    <a:pt x="5906" y="8746"/>
                    <a:pt x="5895" y="8726"/>
                    <a:pt x="5886" y="8687"/>
                  </a:cubicBezTo>
                  <a:cubicBezTo>
                    <a:pt x="5854" y="8553"/>
                    <a:pt x="6052" y="8158"/>
                    <a:pt x="6139" y="8158"/>
                  </a:cubicBezTo>
                  <a:close/>
                  <a:moveTo>
                    <a:pt x="22602" y="8748"/>
                  </a:moveTo>
                  <a:cubicBezTo>
                    <a:pt x="22607" y="8748"/>
                    <a:pt x="22613" y="8756"/>
                    <a:pt x="22620" y="8773"/>
                  </a:cubicBezTo>
                  <a:cubicBezTo>
                    <a:pt x="22643" y="8829"/>
                    <a:pt x="22643" y="8920"/>
                    <a:pt x="22620" y="8976"/>
                  </a:cubicBezTo>
                  <a:cubicBezTo>
                    <a:pt x="22613" y="8993"/>
                    <a:pt x="22607" y="9001"/>
                    <a:pt x="22601" y="9001"/>
                  </a:cubicBezTo>
                  <a:cubicBezTo>
                    <a:pt x="22588" y="9001"/>
                    <a:pt x="22580" y="8956"/>
                    <a:pt x="22580" y="8875"/>
                  </a:cubicBezTo>
                  <a:cubicBezTo>
                    <a:pt x="22580" y="8794"/>
                    <a:pt x="22588" y="8748"/>
                    <a:pt x="22602" y="8748"/>
                  </a:cubicBezTo>
                  <a:close/>
                  <a:moveTo>
                    <a:pt x="5549" y="7491"/>
                  </a:moveTo>
                  <a:cubicBezTo>
                    <a:pt x="5720" y="7491"/>
                    <a:pt x="5862" y="7501"/>
                    <a:pt x="5862" y="7511"/>
                  </a:cubicBezTo>
                  <a:cubicBezTo>
                    <a:pt x="5862" y="7521"/>
                    <a:pt x="5459" y="7932"/>
                    <a:pt x="4971" y="8419"/>
                  </a:cubicBezTo>
                  <a:cubicBezTo>
                    <a:pt x="4417" y="8970"/>
                    <a:pt x="4208" y="9177"/>
                    <a:pt x="4148" y="9177"/>
                  </a:cubicBezTo>
                  <a:cubicBezTo>
                    <a:pt x="4112" y="9177"/>
                    <a:pt x="4129" y="9105"/>
                    <a:pt x="4157" y="8988"/>
                  </a:cubicBezTo>
                  <a:cubicBezTo>
                    <a:pt x="4198" y="8818"/>
                    <a:pt x="4235" y="8639"/>
                    <a:pt x="4235" y="8600"/>
                  </a:cubicBezTo>
                  <a:cubicBezTo>
                    <a:pt x="4235" y="8566"/>
                    <a:pt x="4462" y="8297"/>
                    <a:pt x="4736" y="8012"/>
                  </a:cubicBezTo>
                  <a:cubicBezTo>
                    <a:pt x="5181" y="7548"/>
                    <a:pt x="5271" y="7491"/>
                    <a:pt x="5549" y="7491"/>
                  </a:cubicBezTo>
                  <a:close/>
                  <a:moveTo>
                    <a:pt x="3432" y="7327"/>
                  </a:moveTo>
                  <a:cubicBezTo>
                    <a:pt x="3562" y="7327"/>
                    <a:pt x="3575" y="7354"/>
                    <a:pt x="3508" y="7477"/>
                  </a:cubicBezTo>
                  <a:cubicBezTo>
                    <a:pt x="3464" y="7561"/>
                    <a:pt x="3266" y="7806"/>
                    <a:pt x="3070" y="8027"/>
                  </a:cubicBezTo>
                  <a:cubicBezTo>
                    <a:pt x="2872" y="8247"/>
                    <a:pt x="2710" y="8481"/>
                    <a:pt x="2709" y="8548"/>
                  </a:cubicBezTo>
                  <a:cubicBezTo>
                    <a:pt x="2706" y="8702"/>
                    <a:pt x="2362" y="9298"/>
                    <a:pt x="2291" y="9298"/>
                  </a:cubicBezTo>
                  <a:cubicBezTo>
                    <a:pt x="2283" y="9298"/>
                    <a:pt x="2278" y="9291"/>
                    <a:pt x="2278" y="9274"/>
                  </a:cubicBezTo>
                  <a:cubicBezTo>
                    <a:pt x="2280" y="9201"/>
                    <a:pt x="2365" y="9019"/>
                    <a:pt x="2476" y="8855"/>
                  </a:cubicBezTo>
                  <a:cubicBezTo>
                    <a:pt x="2586" y="8693"/>
                    <a:pt x="2655" y="8547"/>
                    <a:pt x="2631" y="8526"/>
                  </a:cubicBezTo>
                  <a:cubicBezTo>
                    <a:pt x="2592" y="8484"/>
                    <a:pt x="3016" y="7662"/>
                    <a:pt x="3198" y="7425"/>
                  </a:cubicBezTo>
                  <a:cubicBezTo>
                    <a:pt x="3241" y="7370"/>
                    <a:pt x="3344" y="7327"/>
                    <a:pt x="3432" y="7327"/>
                  </a:cubicBezTo>
                  <a:close/>
                  <a:moveTo>
                    <a:pt x="12040" y="2526"/>
                  </a:moveTo>
                  <a:cubicBezTo>
                    <a:pt x="12048" y="2526"/>
                    <a:pt x="12053" y="2539"/>
                    <a:pt x="12053" y="2562"/>
                  </a:cubicBezTo>
                  <a:cubicBezTo>
                    <a:pt x="12053" y="2583"/>
                    <a:pt x="11866" y="2697"/>
                    <a:pt x="11631" y="2817"/>
                  </a:cubicBezTo>
                  <a:cubicBezTo>
                    <a:pt x="10970" y="3151"/>
                    <a:pt x="9024" y="4323"/>
                    <a:pt x="9065" y="4363"/>
                  </a:cubicBezTo>
                  <a:cubicBezTo>
                    <a:pt x="9065" y="4364"/>
                    <a:pt x="9067" y="4364"/>
                    <a:pt x="9068" y="4364"/>
                  </a:cubicBezTo>
                  <a:cubicBezTo>
                    <a:pt x="9114" y="4364"/>
                    <a:pt x="9498" y="4151"/>
                    <a:pt x="9944" y="3879"/>
                  </a:cubicBezTo>
                  <a:cubicBezTo>
                    <a:pt x="11167" y="3135"/>
                    <a:pt x="12170" y="2603"/>
                    <a:pt x="12354" y="2603"/>
                  </a:cubicBezTo>
                  <a:cubicBezTo>
                    <a:pt x="12440" y="2603"/>
                    <a:pt x="12811" y="2789"/>
                    <a:pt x="13186" y="3019"/>
                  </a:cubicBezTo>
                  <a:lnTo>
                    <a:pt x="13862" y="3436"/>
                  </a:lnTo>
                  <a:lnTo>
                    <a:pt x="13805" y="4181"/>
                  </a:lnTo>
                  <a:cubicBezTo>
                    <a:pt x="13774" y="4590"/>
                    <a:pt x="13678" y="5399"/>
                    <a:pt x="13595" y="5978"/>
                  </a:cubicBezTo>
                  <a:cubicBezTo>
                    <a:pt x="13490" y="6700"/>
                    <a:pt x="13453" y="7088"/>
                    <a:pt x="13488" y="7088"/>
                  </a:cubicBezTo>
                  <a:cubicBezTo>
                    <a:pt x="13500" y="7088"/>
                    <a:pt x="13520" y="7042"/>
                    <a:pt x="13550" y="6948"/>
                  </a:cubicBezTo>
                  <a:cubicBezTo>
                    <a:pt x="13631" y="6682"/>
                    <a:pt x="13834" y="5269"/>
                    <a:pt x="13884" y="4601"/>
                  </a:cubicBezTo>
                  <a:cubicBezTo>
                    <a:pt x="13941" y="3863"/>
                    <a:pt x="13974" y="3625"/>
                    <a:pt x="14052" y="3625"/>
                  </a:cubicBezTo>
                  <a:cubicBezTo>
                    <a:pt x="14073" y="3625"/>
                    <a:pt x="14097" y="3642"/>
                    <a:pt x="14126" y="3672"/>
                  </a:cubicBezTo>
                  <a:cubicBezTo>
                    <a:pt x="14217" y="3765"/>
                    <a:pt x="14224" y="4046"/>
                    <a:pt x="14163" y="5211"/>
                  </a:cubicBezTo>
                  <a:cubicBezTo>
                    <a:pt x="14123" y="5993"/>
                    <a:pt x="14072" y="6682"/>
                    <a:pt x="14052" y="6739"/>
                  </a:cubicBezTo>
                  <a:cubicBezTo>
                    <a:pt x="14031" y="6795"/>
                    <a:pt x="14044" y="6841"/>
                    <a:pt x="14082" y="6841"/>
                  </a:cubicBezTo>
                  <a:cubicBezTo>
                    <a:pt x="14166" y="6841"/>
                    <a:pt x="14234" y="6246"/>
                    <a:pt x="14304" y="4894"/>
                  </a:cubicBezTo>
                  <a:cubicBezTo>
                    <a:pt x="14343" y="4147"/>
                    <a:pt x="14370" y="3905"/>
                    <a:pt x="14431" y="3905"/>
                  </a:cubicBezTo>
                  <a:cubicBezTo>
                    <a:pt x="14441" y="3905"/>
                    <a:pt x="14452" y="3912"/>
                    <a:pt x="14464" y="3924"/>
                  </a:cubicBezTo>
                  <a:cubicBezTo>
                    <a:pt x="14547" y="4007"/>
                    <a:pt x="14554" y="4287"/>
                    <a:pt x="14492" y="5239"/>
                  </a:cubicBezTo>
                  <a:cubicBezTo>
                    <a:pt x="14451" y="5907"/>
                    <a:pt x="14432" y="6478"/>
                    <a:pt x="14456" y="6514"/>
                  </a:cubicBezTo>
                  <a:cubicBezTo>
                    <a:pt x="14511" y="6605"/>
                    <a:pt x="14270" y="8076"/>
                    <a:pt x="14189" y="8150"/>
                  </a:cubicBezTo>
                  <a:cubicBezTo>
                    <a:pt x="14087" y="8240"/>
                    <a:pt x="12974" y="8594"/>
                    <a:pt x="12806" y="8594"/>
                  </a:cubicBezTo>
                  <a:cubicBezTo>
                    <a:pt x="12797" y="8594"/>
                    <a:pt x="12791" y="8593"/>
                    <a:pt x="12787" y="8591"/>
                  </a:cubicBezTo>
                  <a:cubicBezTo>
                    <a:pt x="12774" y="8582"/>
                    <a:pt x="12760" y="8578"/>
                    <a:pt x="12748" y="8578"/>
                  </a:cubicBezTo>
                  <a:cubicBezTo>
                    <a:pt x="12725" y="8578"/>
                    <a:pt x="12705" y="8592"/>
                    <a:pt x="12694" y="8619"/>
                  </a:cubicBezTo>
                  <a:cubicBezTo>
                    <a:pt x="12679" y="8658"/>
                    <a:pt x="12136" y="8856"/>
                    <a:pt x="11492" y="9059"/>
                  </a:cubicBezTo>
                  <a:lnTo>
                    <a:pt x="10319" y="9430"/>
                  </a:lnTo>
                  <a:lnTo>
                    <a:pt x="9553" y="8818"/>
                  </a:lnTo>
                  <a:cubicBezTo>
                    <a:pt x="8730" y="8161"/>
                    <a:pt x="8756" y="8230"/>
                    <a:pt x="9158" y="7735"/>
                  </a:cubicBezTo>
                  <a:cubicBezTo>
                    <a:pt x="9193" y="7693"/>
                    <a:pt x="9204" y="7673"/>
                    <a:pt x="9196" y="7673"/>
                  </a:cubicBezTo>
                  <a:cubicBezTo>
                    <a:pt x="9181" y="7673"/>
                    <a:pt x="9111" y="7729"/>
                    <a:pt x="8999" y="7833"/>
                  </a:cubicBezTo>
                  <a:cubicBezTo>
                    <a:pt x="8810" y="8009"/>
                    <a:pt x="8729" y="8081"/>
                    <a:pt x="8655" y="8081"/>
                  </a:cubicBezTo>
                  <a:cubicBezTo>
                    <a:pt x="8605" y="8081"/>
                    <a:pt x="8558" y="8048"/>
                    <a:pt x="8483" y="7992"/>
                  </a:cubicBezTo>
                  <a:lnTo>
                    <a:pt x="8290" y="7850"/>
                  </a:lnTo>
                  <a:lnTo>
                    <a:pt x="8804" y="7402"/>
                  </a:lnTo>
                  <a:cubicBezTo>
                    <a:pt x="9387" y="6894"/>
                    <a:pt x="10548" y="6026"/>
                    <a:pt x="11517" y="5376"/>
                  </a:cubicBezTo>
                  <a:cubicBezTo>
                    <a:pt x="11869" y="5140"/>
                    <a:pt x="12133" y="4931"/>
                    <a:pt x="12112" y="4908"/>
                  </a:cubicBezTo>
                  <a:cubicBezTo>
                    <a:pt x="12110" y="4906"/>
                    <a:pt x="12105" y="4905"/>
                    <a:pt x="12099" y="4905"/>
                  </a:cubicBezTo>
                  <a:cubicBezTo>
                    <a:pt x="11898" y="4905"/>
                    <a:pt x="9778" y="6402"/>
                    <a:pt x="8772" y="7259"/>
                  </a:cubicBezTo>
                  <a:cubicBezTo>
                    <a:pt x="8463" y="7523"/>
                    <a:pt x="8219" y="7684"/>
                    <a:pt x="8124" y="7684"/>
                  </a:cubicBezTo>
                  <a:cubicBezTo>
                    <a:pt x="8116" y="7684"/>
                    <a:pt x="8109" y="7683"/>
                    <a:pt x="8103" y="7680"/>
                  </a:cubicBezTo>
                  <a:cubicBezTo>
                    <a:pt x="8039" y="7658"/>
                    <a:pt x="8000" y="7604"/>
                    <a:pt x="8022" y="7567"/>
                  </a:cubicBezTo>
                  <a:cubicBezTo>
                    <a:pt x="8046" y="7529"/>
                    <a:pt x="7900" y="7425"/>
                    <a:pt x="7695" y="7335"/>
                  </a:cubicBezTo>
                  <a:cubicBezTo>
                    <a:pt x="7492" y="7245"/>
                    <a:pt x="7330" y="7138"/>
                    <a:pt x="7330" y="7095"/>
                  </a:cubicBezTo>
                  <a:cubicBezTo>
                    <a:pt x="7330" y="7053"/>
                    <a:pt x="7460" y="6904"/>
                    <a:pt x="7615" y="6769"/>
                  </a:cubicBezTo>
                  <a:cubicBezTo>
                    <a:pt x="7771" y="6633"/>
                    <a:pt x="7901" y="6493"/>
                    <a:pt x="7901" y="6460"/>
                  </a:cubicBezTo>
                  <a:cubicBezTo>
                    <a:pt x="7901" y="6454"/>
                    <a:pt x="7898" y="6452"/>
                    <a:pt x="7893" y="6452"/>
                  </a:cubicBezTo>
                  <a:cubicBezTo>
                    <a:pt x="7865" y="6452"/>
                    <a:pt x="7772" y="6522"/>
                    <a:pt x="7656" y="6635"/>
                  </a:cubicBezTo>
                  <a:lnTo>
                    <a:pt x="7412" y="6870"/>
                  </a:lnTo>
                  <a:lnTo>
                    <a:pt x="7412" y="6635"/>
                  </a:lnTo>
                  <a:cubicBezTo>
                    <a:pt x="7412" y="6454"/>
                    <a:pt x="7523" y="6294"/>
                    <a:pt x="7880" y="5954"/>
                  </a:cubicBezTo>
                  <a:cubicBezTo>
                    <a:pt x="8072" y="5771"/>
                    <a:pt x="8170" y="5664"/>
                    <a:pt x="8147" y="5664"/>
                  </a:cubicBezTo>
                  <a:cubicBezTo>
                    <a:pt x="8138" y="5664"/>
                    <a:pt x="8115" y="5677"/>
                    <a:pt x="8075" y="5705"/>
                  </a:cubicBezTo>
                  <a:cubicBezTo>
                    <a:pt x="7928" y="5811"/>
                    <a:pt x="7734" y="5950"/>
                    <a:pt x="7656" y="6006"/>
                  </a:cubicBezTo>
                  <a:cubicBezTo>
                    <a:pt x="7605" y="6043"/>
                    <a:pt x="7572" y="6065"/>
                    <a:pt x="7554" y="6065"/>
                  </a:cubicBezTo>
                  <a:cubicBezTo>
                    <a:pt x="7523" y="6065"/>
                    <a:pt x="7535" y="6001"/>
                    <a:pt x="7571" y="5836"/>
                  </a:cubicBezTo>
                  <a:cubicBezTo>
                    <a:pt x="7652" y="5466"/>
                    <a:pt x="7673" y="5439"/>
                    <a:pt x="8145" y="5081"/>
                  </a:cubicBezTo>
                  <a:cubicBezTo>
                    <a:pt x="8373" y="4907"/>
                    <a:pt x="8535" y="4755"/>
                    <a:pt x="8515" y="4736"/>
                  </a:cubicBezTo>
                  <a:cubicBezTo>
                    <a:pt x="8514" y="4735"/>
                    <a:pt x="8511" y="4734"/>
                    <a:pt x="8508" y="4734"/>
                  </a:cubicBezTo>
                  <a:cubicBezTo>
                    <a:pt x="8470" y="4734"/>
                    <a:pt x="8302" y="4847"/>
                    <a:pt x="8120" y="4997"/>
                  </a:cubicBezTo>
                  <a:cubicBezTo>
                    <a:pt x="7925" y="5157"/>
                    <a:pt x="7739" y="5290"/>
                    <a:pt x="7713" y="5290"/>
                  </a:cubicBezTo>
                  <a:cubicBezTo>
                    <a:pt x="7578" y="5290"/>
                    <a:pt x="7801" y="4922"/>
                    <a:pt x="8087" y="4677"/>
                  </a:cubicBezTo>
                  <a:cubicBezTo>
                    <a:pt x="8274" y="4519"/>
                    <a:pt x="8389" y="4394"/>
                    <a:pt x="8348" y="4394"/>
                  </a:cubicBezTo>
                  <a:cubicBezTo>
                    <a:pt x="8306" y="4394"/>
                    <a:pt x="8193" y="4470"/>
                    <a:pt x="8087" y="4569"/>
                  </a:cubicBezTo>
                  <a:cubicBezTo>
                    <a:pt x="7998" y="4652"/>
                    <a:pt x="7912" y="4705"/>
                    <a:pt x="7872" y="4705"/>
                  </a:cubicBezTo>
                  <a:cubicBezTo>
                    <a:pt x="7864" y="4705"/>
                    <a:pt x="7859" y="4704"/>
                    <a:pt x="7854" y="4700"/>
                  </a:cubicBezTo>
                  <a:cubicBezTo>
                    <a:pt x="7830" y="4674"/>
                    <a:pt x="7873" y="4439"/>
                    <a:pt x="7953" y="4169"/>
                  </a:cubicBezTo>
                  <a:cubicBezTo>
                    <a:pt x="8068" y="3778"/>
                    <a:pt x="8141" y="3667"/>
                    <a:pt x="8322" y="3599"/>
                  </a:cubicBezTo>
                  <a:cubicBezTo>
                    <a:pt x="8391" y="3574"/>
                    <a:pt x="8448" y="3561"/>
                    <a:pt x="8480" y="3561"/>
                  </a:cubicBezTo>
                  <a:cubicBezTo>
                    <a:pt x="8506" y="3561"/>
                    <a:pt x="8516" y="3569"/>
                    <a:pt x="8506" y="3586"/>
                  </a:cubicBezTo>
                  <a:cubicBezTo>
                    <a:pt x="8475" y="3635"/>
                    <a:pt x="8485" y="3658"/>
                    <a:pt x="8520" y="3658"/>
                  </a:cubicBezTo>
                  <a:cubicBezTo>
                    <a:pt x="8567" y="3658"/>
                    <a:pt x="8657" y="3619"/>
                    <a:pt x="8762" y="3544"/>
                  </a:cubicBezTo>
                  <a:cubicBezTo>
                    <a:pt x="8856" y="3479"/>
                    <a:pt x="9463" y="3277"/>
                    <a:pt x="10106" y="3097"/>
                  </a:cubicBezTo>
                  <a:cubicBezTo>
                    <a:pt x="11044" y="2836"/>
                    <a:pt x="11863" y="2594"/>
                    <a:pt x="12037" y="2527"/>
                  </a:cubicBezTo>
                  <a:cubicBezTo>
                    <a:pt x="12038" y="2526"/>
                    <a:pt x="12039" y="2526"/>
                    <a:pt x="12040" y="2526"/>
                  </a:cubicBezTo>
                  <a:close/>
                  <a:moveTo>
                    <a:pt x="20176" y="3802"/>
                  </a:moveTo>
                  <a:cubicBezTo>
                    <a:pt x="20223" y="3802"/>
                    <a:pt x="20326" y="3841"/>
                    <a:pt x="20522" y="3922"/>
                  </a:cubicBezTo>
                  <a:cubicBezTo>
                    <a:pt x="20799" y="4038"/>
                    <a:pt x="20944" y="4149"/>
                    <a:pt x="20970" y="4265"/>
                  </a:cubicBezTo>
                  <a:cubicBezTo>
                    <a:pt x="21110" y="4903"/>
                    <a:pt x="21279" y="6708"/>
                    <a:pt x="21317" y="7996"/>
                  </a:cubicBezTo>
                  <a:cubicBezTo>
                    <a:pt x="21367" y="9634"/>
                    <a:pt x="21340" y="9771"/>
                    <a:pt x="20972" y="9771"/>
                  </a:cubicBezTo>
                  <a:cubicBezTo>
                    <a:pt x="20799" y="9771"/>
                    <a:pt x="20792" y="9738"/>
                    <a:pt x="20736" y="8776"/>
                  </a:cubicBezTo>
                  <a:cubicBezTo>
                    <a:pt x="20682" y="7838"/>
                    <a:pt x="20246" y="4198"/>
                    <a:pt x="20150" y="3888"/>
                  </a:cubicBezTo>
                  <a:cubicBezTo>
                    <a:pt x="20134" y="3831"/>
                    <a:pt x="20134" y="3802"/>
                    <a:pt x="20176" y="3802"/>
                  </a:cubicBezTo>
                  <a:close/>
                  <a:moveTo>
                    <a:pt x="5893" y="8962"/>
                  </a:moveTo>
                  <a:cubicBezTo>
                    <a:pt x="5928" y="8962"/>
                    <a:pt x="5890" y="9158"/>
                    <a:pt x="5782" y="9487"/>
                  </a:cubicBezTo>
                  <a:cubicBezTo>
                    <a:pt x="5697" y="9741"/>
                    <a:pt x="5657" y="9860"/>
                    <a:pt x="5646" y="9860"/>
                  </a:cubicBezTo>
                  <a:cubicBezTo>
                    <a:pt x="5636" y="9860"/>
                    <a:pt x="5648" y="9772"/>
                    <a:pt x="5671" y="9609"/>
                  </a:cubicBezTo>
                  <a:cubicBezTo>
                    <a:pt x="5697" y="9404"/>
                    <a:pt x="5754" y="9177"/>
                    <a:pt x="5798" y="9095"/>
                  </a:cubicBezTo>
                  <a:cubicBezTo>
                    <a:pt x="5845" y="9005"/>
                    <a:pt x="5877" y="8962"/>
                    <a:pt x="5893" y="8962"/>
                  </a:cubicBezTo>
                  <a:close/>
                  <a:moveTo>
                    <a:pt x="19193" y="3306"/>
                  </a:moveTo>
                  <a:cubicBezTo>
                    <a:pt x="19238" y="3306"/>
                    <a:pt x="19340" y="3345"/>
                    <a:pt x="19538" y="3427"/>
                  </a:cubicBezTo>
                  <a:cubicBezTo>
                    <a:pt x="19766" y="3522"/>
                    <a:pt x="19970" y="3653"/>
                    <a:pt x="19995" y="3720"/>
                  </a:cubicBezTo>
                  <a:cubicBezTo>
                    <a:pt x="20143" y="4111"/>
                    <a:pt x="20769" y="9716"/>
                    <a:pt x="20672" y="9812"/>
                  </a:cubicBezTo>
                  <a:cubicBezTo>
                    <a:pt x="20658" y="9825"/>
                    <a:pt x="20550" y="9861"/>
                    <a:pt x="20436" y="9891"/>
                  </a:cubicBezTo>
                  <a:lnTo>
                    <a:pt x="20226" y="9943"/>
                  </a:lnTo>
                  <a:lnTo>
                    <a:pt x="20170" y="9073"/>
                  </a:lnTo>
                  <a:cubicBezTo>
                    <a:pt x="20095" y="7856"/>
                    <a:pt x="19834" y="6140"/>
                    <a:pt x="19512" y="4731"/>
                  </a:cubicBezTo>
                  <a:cubicBezTo>
                    <a:pt x="19364" y="4079"/>
                    <a:pt x="19214" y="3478"/>
                    <a:pt x="19183" y="3399"/>
                  </a:cubicBezTo>
                  <a:cubicBezTo>
                    <a:pt x="19159" y="3337"/>
                    <a:pt x="19153" y="3306"/>
                    <a:pt x="19193" y="3306"/>
                  </a:cubicBezTo>
                  <a:close/>
                  <a:moveTo>
                    <a:pt x="22586" y="4624"/>
                  </a:moveTo>
                  <a:lnTo>
                    <a:pt x="22798" y="4840"/>
                  </a:lnTo>
                  <a:cubicBezTo>
                    <a:pt x="22934" y="4978"/>
                    <a:pt x="22977" y="5076"/>
                    <a:pt x="22921" y="5112"/>
                  </a:cubicBezTo>
                  <a:cubicBezTo>
                    <a:pt x="22871" y="5144"/>
                    <a:pt x="22689" y="6280"/>
                    <a:pt x="22517" y="7632"/>
                  </a:cubicBezTo>
                  <a:cubicBezTo>
                    <a:pt x="22340" y="9021"/>
                    <a:pt x="22180" y="10025"/>
                    <a:pt x="22132" y="10025"/>
                  </a:cubicBezTo>
                  <a:cubicBezTo>
                    <a:pt x="22131" y="10025"/>
                    <a:pt x="22130" y="10024"/>
                    <a:pt x="22129" y="10023"/>
                  </a:cubicBezTo>
                  <a:cubicBezTo>
                    <a:pt x="22065" y="9956"/>
                    <a:pt x="22286" y="7140"/>
                    <a:pt x="22496" y="5382"/>
                  </a:cubicBezTo>
                  <a:lnTo>
                    <a:pt x="22586" y="4624"/>
                  </a:lnTo>
                  <a:close/>
                  <a:moveTo>
                    <a:pt x="4015" y="7327"/>
                  </a:moveTo>
                  <a:cubicBezTo>
                    <a:pt x="4051" y="7327"/>
                    <a:pt x="4055" y="7409"/>
                    <a:pt x="4023" y="7505"/>
                  </a:cubicBezTo>
                  <a:cubicBezTo>
                    <a:pt x="3758" y="8338"/>
                    <a:pt x="3678" y="8467"/>
                    <a:pt x="2864" y="9331"/>
                  </a:cubicBezTo>
                  <a:cubicBezTo>
                    <a:pt x="2377" y="9847"/>
                    <a:pt x="2176" y="10052"/>
                    <a:pt x="2127" y="10052"/>
                  </a:cubicBezTo>
                  <a:cubicBezTo>
                    <a:pt x="2101" y="10052"/>
                    <a:pt x="2119" y="9994"/>
                    <a:pt x="2161" y="9892"/>
                  </a:cubicBezTo>
                  <a:cubicBezTo>
                    <a:pt x="2592" y="8826"/>
                    <a:pt x="3676" y="7327"/>
                    <a:pt x="4015" y="7327"/>
                  </a:cubicBezTo>
                  <a:close/>
                  <a:moveTo>
                    <a:pt x="4189" y="8154"/>
                  </a:moveTo>
                  <a:cubicBezTo>
                    <a:pt x="4194" y="8154"/>
                    <a:pt x="4199" y="8156"/>
                    <a:pt x="4202" y="8159"/>
                  </a:cubicBezTo>
                  <a:cubicBezTo>
                    <a:pt x="4224" y="8181"/>
                    <a:pt x="4201" y="8305"/>
                    <a:pt x="4149" y="8435"/>
                  </a:cubicBezTo>
                  <a:cubicBezTo>
                    <a:pt x="4097" y="8566"/>
                    <a:pt x="4043" y="8801"/>
                    <a:pt x="4030" y="8966"/>
                  </a:cubicBezTo>
                  <a:cubicBezTo>
                    <a:pt x="4017" y="9129"/>
                    <a:pt x="3952" y="9364"/>
                    <a:pt x="3883" y="9495"/>
                  </a:cubicBezTo>
                  <a:cubicBezTo>
                    <a:pt x="3761" y="9728"/>
                    <a:pt x="3441" y="10065"/>
                    <a:pt x="3358" y="10065"/>
                  </a:cubicBezTo>
                  <a:cubicBezTo>
                    <a:pt x="3346" y="10065"/>
                    <a:pt x="3339" y="10057"/>
                    <a:pt x="3339" y="10039"/>
                  </a:cubicBezTo>
                  <a:cubicBezTo>
                    <a:pt x="3339" y="9886"/>
                    <a:pt x="3567" y="9300"/>
                    <a:pt x="3716" y="9070"/>
                  </a:cubicBezTo>
                  <a:cubicBezTo>
                    <a:pt x="3796" y="8948"/>
                    <a:pt x="3872" y="8774"/>
                    <a:pt x="3887" y="8679"/>
                  </a:cubicBezTo>
                  <a:cubicBezTo>
                    <a:pt x="3914" y="8497"/>
                    <a:pt x="4116" y="8154"/>
                    <a:pt x="4189" y="8154"/>
                  </a:cubicBezTo>
                  <a:close/>
                  <a:moveTo>
                    <a:pt x="18674" y="3061"/>
                  </a:moveTo>
                  <a:cubicBezTo>
                    <a:pt x="18706" y="3061"/>
                    <a:pt x="18735" y="3064"/>
                    <a:pt x="18758" y="3070"/>
                  </a:cubicBezTo>
                  <a:cubicBezTo>
                    <a:pt x="18840" y="3091"/>
                    <a:pt x="18939" y="3170"/>
                    <a:pt x="18979" y="3246"/>
                  </a:cubicBezTo>
                  <a:cubicBezTo>
                    <a:pt x="19079" y="3433"/>
                    <a:pt x="19419" y="4818"/>
                    <a:pt x="19625" y="5861"/>
                  </a:cubicBezTo>
                  <a:cubicBezTo>
                    <a:pt x="19809" y="6810"/>
                    <a:pt x="20002" y="8231"/>
                    <a:pt x="20087" y="9290"/>
                  </a:cubicBezTo>
                  <a:cubicBezTo>
                    <a:pt x="20143" y="9991"/>
                    <a:pt x="20143" y="9991"/>
                    <a:pt x="19940" y="10031"/>
                  </a:cubicBezTo>
                  <a:lnTo>
                    <a:pt x="19736" y="10071"/>
                  </a:lnTo>
                  <a:lnTo>
                    <a:pt x="19682" y="9036"/>
                  </a:lnTo>
                  <a:cubicBezTo>
                    <a:pt x="19586" y="7155"/>
                    <a:pt x="19214" y="5505"/>
                    <a:pt x="18524" y="3888"/>
                  </a:cubicBezTo>
                  <a:cubicBezTo>
                    <a:pt x="18370" y="3531"/>
                    <a:pt x="18245" y="3221"/>
                    <a:pt x="18245" y="3205"/>
                  </a:cubicBezTo>
                  <a:cubicBezTo>
                    <a:pt x="18245" y="3139"/>
                    <a:pt x="18504" y="3061"/>
                    <a:pt x="18674" y="3061"/>
                  </a:cubicBezTo>
                  <a:close/>
                  <a:moveTo>
                    <a:pt x="5654" y="7909"/>
                  </a:moveTo>
                  <a:cubicBezTo>
                    <a:pt x="5655" y="7909"/>
                    <a:pt x="5657" y="7910"/>
                    <a:pt x="5657" y="7910"/>
                  </a:cubicBezTo>
                  <a:cubicBezTo>
                    <a:pt x="5681" y="7936"/>
                    <a:pt x="5645" y="8118"/>
                    <a:pt x="5574" y="8321"/>
                  </a:cubicBezTo>
                  <a:cubicBezTo>
                    <a:pt x="5486" y="8582"/>
                    <a:pt x="5217" y="8932"/>
                    <a:pt x="4648" y="9535"/>
                  </a:cubicBezTo>
                  <a:lnTo>
                    <a:pt x="3845" y="10383"/>
                  </a:lnTo>
                  <a:lnTo>
                    <a:pt x="3930" y="9955"/>
                  </a:lnTo>
                  <a:cubicBezTo>
                    <a:pt x="4009" y="9565"/>
                    <a:pt x="4086" y="9454"/>
                    <a:pt x="4815" y="8695"/>
                  </a:cubicBezTo>
                  <a:cubicBezTo>
                    <a:pt x="5237" y="8255"/>
                    <a:pt x="5607" y="7909"/>
                    <a:pt x="5654" y="7909"/>
                  </a:cubicBezTo>
                  <a:close/>
                  <a:moveTo>
                    <a:pt x="23480" y="5722"/>
                  </a:moveTo>
                  <a:cubicBezTo>
                    <a:pt x="23495" y="5722"/>
                    <a:pt x="23507" y="5758"/>
                    <a:pt x="23518" y="5820"/>
                  </a:cubicBezTo>
                  <a:cubicBezTo>
                    <a:pt x="23536" y="5914"/>
                    <a:pt x="23420" y="6671"/>
                    <a:pt x="23263" y="7496"/>
                  </a:cubicBezTo>
                  <a:cubicBezTo>
                    <a:pt x="23108" y="8318"/>
                    <a:pt x="22937" y="9312"/>
                    <a:pt x="22887" y="9690"/>
                  </a:cubicBezTo>
                  <a:cubicBezTo>
                    <a:pt x="22796" y="10388"/>
                    <a:pt x="22763" y="10566"/>
                    <a:pt x="22697" y="10566"/>
                  </a:cubicBezTo>
                  <a:cubicBezTo>
                    <a:pt x="22686" y="10566"/>
                    <a:pt x="22673" y="10561"/>
                    <a:pt x="22660" y="10553"/>
                  </a:cubicBezTo>
                  <a:cubicBezTo>
                    <a:pt x="22588" y="10507"/>
                    <a:pt x="22687" y="9837"/>
                    <a:pt x="23137" y="7287"/>
                  </a:cubicBezTo>
                  <a:cubicBezTo>
                    <a:pt x="23343" y="6134"/>
                    <a:pt x="23429" y="5722"/>
                    <a:pt x="23480" y="5722"/>
                  </a:cubicBezTo>
                  <a:close/>
                  <a:moveTo>
                    <a:pt x="25534" y="10378"/>
                  </a:moveTo>
                  <a:cubicBezTo>
                    <a:pt x="25539" y="10378"/>
                    <a:pt x="25546" y="10386"/>
                    <a:pt x="25552" y="10403"/>
                  </a:cubicBezTo>
                  <a:cubicBezTo>
                    <a:pt x="25576" y="10459"/>
                    <a:pt x="25576" y="10550"/>
                    <a:pt x="25552" y="10606"/>
                  </a:cubicBezTo>
                  <a:cubicBezTo>
                    <a:pt x="25546" y="10623"/>
                    <a:pt x="25539" y="10631"/>
                    <a:pt x="25534" y="10631"/>
                  </a:cubicBezTo>
                  <a:cubicBezTo>
                    <a:pt x="25521" y="10631"/>
                    <a:pt x="25512" y="10586"/>
                    <a:pt x="25512" y="10505"/>
                  </a:cubicBezTo>
                  <a:cubicBezTo>
                    <a:pt x="25511" y="10424"/>
                    <a:pt x="25520" y="10378"/>
                    <a:pt x="25534" y="10378"/>
                  </a:cubicBezTo>
                  <a:close/>
                  <a:moveTo>
                    <a:pt x="24045" y="6513"/>
                  </a:moveTo>
                  <a:cubicBezTo>
                    <a:pt x="24084" y="6513"/>
                    <a:pt x="24111" y="6526"/>
                    <a:pt x="24111" y="6547"/>
                  </a:cubicBezTo>
                  <a:cubicBezTo>
                    <a:pt x="24111" y="6565"/>
                    <a:pt x="24015" y="7015"/>
                    <a:pt x="23898" y="7544"/>
                  </a:cubicBezTo>
                  <a:cubicBezTo>
                    <a:pt x="23781" y="8078"/>
                    <a:pt x="23584" y="9039"/>
                    <a:pt x="23458" y="9690"/>
                  </a:cubicBezTo>
                  <a:cubicBezTo>
                    <a:pt x="23346" y="10274"/>
                    <a:pt x="23252" y="10685"/>
                    <a:pt x="23230" y="10685"/>
                  </a:cubicBezTo>
                  <a:cubicBezTo>
                    <a:pt x="23228" y="10685"/>
                    <a:pt x="23226" y="10680"/>
                    <a:pt x="23226" y="10668"/>
                  </a:cubicBezTo>
                  <a:cubicBezTo>
                    <a:pt x="23224" y="10557"/>
                    <a:pt x="23346" y="9804"/>
                    <a:pt x="23497" y="8999"/>
                  </a:cubicBezTo>
                  <a:cubicBezTo>
                    <a:pt x="23930" y="6692"/>
                    <a:pt x="23970" y="6513"/>
                    <a:pt x="24045" y="6513"/>
                  </a:cubicBezTo>
                  <a:close/>
                  <a:moveTo>
                    <a:pt x="17975" y="3262"/>
                  </a:moveTo>
                  <a:cubicBezTo>
                    <a:pt x="18046" y="3262"/>
                    <a:pt x="18132" y="3402"/>
                    <a:pt x="18277" y="3726"/>
                  </a:cubicBezTo>
                  <a:cubicBezTo>
                    <a:pt x="18675" y="4614"/>
                    <a:pt x="19058" y="5772"/>
                    <a:pt x="19218" y="6569"/>
                  </a:cubicBezTo>
                  <a:cubicBezTo>
                    <a:pt x="19415" y="7548"/>
                    <a:pt x="19572" y="9090"/>
                    <a:pt x="19538" y="9682"/>
                  </a:cubicBezTo>
                  <a:lnTo>
                    <a:pt x="19511" y="10130"/>
                  </a:lnTo>
                  <a:lnTo>
                    <a:pt x="18749" y="10351"/>
                  </a:lnTo>
                  <a:lnTo>
                    <a:pt x="17986" y="10570"/>
                  </a:lnTo>
                  <a:lnTo>
                    <a:pt x="17986" y="10570"/>
                  </a:lnTo>
                  <a:lnTo>
                    <a:pt x="18031" y="10394"/>
                  </a:lnTo>
                  <a:cubicBezTo>
                    <a:pt x="18056" y="10297"/>
                    <a:pt x="18095" y="9983"/>
                    <a:pt x="18116" y="9690"/>
                  </a:cubicBezTo>
                  <a:lnTo>
                    <a:pt x="18156" y="9161"/>
                  </a:lnTo>
                  <a:lnTo>
                    <a:pt x="18043" y="9804"/>
                  </a:lnTo>
                  <a:cubicBezTo>
                    <a:pt x="17901" y="10610"/>
                    <a:pt x="17889" y="10637"/>
                    <a:pt x="17683" y="10688"/>
                  </a:cubicBezTo>
                  <a:cubicBezTo>
                    <a:pt x="17646" y="10697"/>
                    <a:pt x="17618" y="10703"/>
                    <a:pt x="17596" y="10703"/>
                  </a:cubicBezTo>
                  <a:cubicBezTo>
                    <a:pt x="17534" y="10703"/>
                    <a:pt x="17528" y="10661"/>
                    <a:pt x="17553" y="10553"/>
                  </a:cubicBezTo>
                  <a:cubicBezTo>
                    <a:pt x="17625" y="10244"/>
                    <a:pt x="17837" y="8841"/>
                    <a:pt x="17837" y="8679"/>
                  </a:cubicBezTo>
                  <a:cubicBezTo>
                    <a:pt x="17837" y="8584"/>
                    <a:pt x="17831" y="8537"/>
                    <a:pt x="17821" y="8537"/>
                  </a:cubicBezTo>
                  <a:cubicBezTo>
                    <a:pt x="17792" y="8537"/>
                    <a:pt x="17728" y="8879"/>
                    <a:pt x="17636" y="9526"/>
                  </a:cubicBezTo>
                  <a:cubicBezTo>
                    <a:pt x="17505" y="10454"/>
                    <a:pt x="17465" y="10707"/>
                    <a:pt x="17386" y="10707"/>
                  </a:cubicBezTo>
                  <a:cubicBezTo>
                    <a:pt x="17358" y="10707"/>
                    <a:pt x="17326" y="10677"/>
                    <a:pt x="17284" y="10634"/>
                  </a:cubicBezTo>
                  <a:cubicBezTo>
                    <a:pt x="17168" y="10519"/>
                    <a:pt x="17165" y="10442"/>
                    <a:pt x="17255" y="9954"/>
                  </a:cubicBezTo>
                  <a:cubicBezTo>
                    <a:pt x="17311" y="9653"/>
                    <a:pt x="17371" y="9312"/>
                    <a:pt x="17387" y="9201"/>
                  </a:cubicBezTo>
                  <a:cubicBezTo>
                    <a:pt x="17492" y="8505"/>
                    <a:pt x="17514" y="8325"/>
                    <a:pt x="17477" y="8325"/>
                  </a:cubicBezTo>
                  <a:cubicBezTo>
                    <a:pt x="17469" y="8325"/>
                    <a:pt x="17459" y="8333"/>
                    <a:pt x="17446" y="8345"/>
                  </a:cubicBezTo>
                  <a:cubicBezTo>
                    <a:pt x="17401" y="8389"/>
                    <a:pt x="17304" y="8793"/>
                    <a:pt x="17231" y="9241"/>
                  </a:cubicBezTo>
                  <a:cubicBezTo>
                    <a:pt x="17157" y="9689"/>
                    <a:pt x="17078" y="10118"/>
                    <a:pt x="17057" y="10193"/>
                  </a:cubicBezTo>
                  <a:cubicBezTo>
                    <a:pt x="17052" y="10209"/>
                    <a:pt x="17042" y="10218"/>
                    <a:pt x="17025" y="10218"/>
                  </a:cubicBezTo>
                  <a:cubicBezTo>
                    <a:pt x="16934" y="10218"/>
                    <a:pt x="16655" y="9966"/>
                    <a:pt x="16022" y="9327"/>
                  </a:cubicBezTo>
                  <a:cubicBezTo>
                    <a:pt x="15475" y="8772"/>
                    <a:pt x="14963" y="8286"/>
                    <a:pt x="14885" y="8246"/>
                  </a:cubicBezTo>
                  <a:cubicBezTo>
                    <a:pt x="14752" y="8178"/>
                    <a:pt x="14753" y="8095"/>
                    <a:pt x="14942" y="6752"/>
                  </a:cubicBezTo>
                  <a:cubicBezTo>
                    <a:pt x="15053" y="5969"/>
                    <a:pt x="15168" y="5077"/>
                    <a:pt x="15200" y="4768"/>
                  </a:cubicBezTo>
                  <a:cubicBezTo>
                    <a:pt x="15229" y="4471"/>
                    <a:pt x="15267" y="4306"/>
                    <a:pt x="15302" y="4306"/>
                  </a:cubicBezTo>
                  <a:cubicBezTo>
                    <a:pt x="15309" y="4306"/>
                    <a:pt x="15315" y="4311"/>
                    <a:pt x="15321" y="4323"/>
                  </a:cubicBezTo>
                  <a:cubicBezTo>
                    <a:pt x="15359" y="4388"/>
                    <a:pt x="15481" y="5080"/>
                    <a:pt x="15594" y="5862"/>
                  </a:cubicBezTo>
                  <a:cubicBezTo>
                    <a:pt x="15708" y="6645"/>
                    <a:pt x="15835" y="7430"/>
                    <a:pt x="15875" y="7610"/>
                  </a:cubicBezTo>
                  <a:cubicBezTo>
                    <a:pt x="15913" y="7777"/>
                    <a:pt x="15932" y="7857"/>
                    <a:pt x="15942" y="7857"/>
                  </a:cubicBezTo>
                  <a:cubicBezTo>
                    <a:pt x="15951" y="7857"/>
                    <a:pt x="15953" y="7794"/>
                    <a:pt x="15958" y="7674"/>
                  </a:cubicBezTo>
                  <a:cubicBezTo>
                    <a:pt x="15969" y="7376"/>
                    <a:pt x="15769" y="5886"/>
                    <a:pt x="15586" y="4900"/>
                  </a:cubicBezTo>
                  <a:cubicBezTo>
                    <a:pt x="15495" y="4410"/>
                    <a:pt x="15483" y="4189"/>
                    <a:pt x="15549" y="4126"/>
                  </a:cubicBezTo>
                  <a:cubicBezTo>
                    <a:pt x="15580" y="4095"/>
                    <a:pt x="15611" y="4080"/>
                    <a:pt x="15641" y="4080"/>
                  </a:cubicBezTo>
                  <a:cubicBezTo>
                    <a:pt x="15667" y="4080"/>
                    <a:pt x="15692" y="4091"/>
                    <a:pt x="15713" y="4114"/>
                  </a:cubicBezTo>
                  <a:cubicBezTo>
                    <a:pt x="15753" y="4158"/>
                    <a:pt x="15904" y="4884"/>
                    <a:pt x="16050" y="5739"/>
                  </a:cubicBezTo>
                  <a:cubicBezTo>
                    <a:pt x="16197" y="6595"/>
                    <a:pt x="16346" y="7321"/>
                    <a:pt x="16384" y="7364"/>
                  </a:cubicBezTo>
                  <a:cubicBezTo>
                    <a:pt x="16393" y="7373"/>
                    <a:pt x="16400" y="7377"/>
                    <a:pt x="16405" y="7377"/>
                  </a:cubicBezTo>
                  <a:cubicBezTo>
                    <a:pt x="16428" y="7377"/>
                    <a:pt x="16432" y="7310"/>
                    <a:pt x="16413" y="7202"/>
                  </a:cubicBezTo>
                  <a:cubicBezTo>
                    <a:pt x="16391" y="7068"/>
                    <a:pt x="16279" y="6415"/>
                    <a:pt x="16164" y="5739"/>
                  </a:cubicBezTo>
                  <a:cubicBezTo>
                    <a:pt x="16049" y="5062"/>
                    <a:pt x="15936" y="4402"/>
                    <a:pt x="15911" y="4260"/>
                  </a:cubicBezTo>
                  <a:cubicBezTo>
                    <a:pt x="15875" y="4047"/>
                    <a:pt x="15898" y="3994"/>
                    <a:pt x="16045" y="3946"/>
                  </a:cubicBezTo>
                  <a:cubicBezTo>
                    <a:pt x="16115" y="3924"/>
                    <a:pt x="16182" y="3911"/>
                    <a:pt x="16220" y="3911"/>
                  </a:cubicBezTo>
                  <a:cubicBezTo>
                    <a:pt x="16235" y="3911"/>
                    <a:pt x="16246" y="3913"/>
                    <a:pt x="16249" y="3918"/>
                  </a:cubicBezTo>
                  <a:cubicBezTo>
                    <a:pt x="16263" y="3932"/>
                    <a:pt x="16371" y="4700"/>
                    <a:pt x="16490" y="5612"/>
                  </a:cubicBezTo>
                  <a:cubicBezTo>
                    <a:pt x="16608" y="6525"/>
                    <a:pt x="16724" y="7297"/>
                    <a:pt x="16747" y="7318"/>
                  </a:cubicBezTo>
                  <a:cubicBezTo>
                    <a:pt x="16752" y="7323"/>
                    <a:pt x="16757" y="7326"/>
                    <a:pt x="16761" y="7326"/>
                  </a:cubicBezTo>
                  <a:cubicBezTo>
                    <a:pt x="16808" y="7326"/>
                    <a:pt x="16768" y="6933"/>
                    <a:pt x="16577" y="5461"/>
                  </a:cubicBezTo>
                  <a:cubicBezTo>
                    <a:pt x="16463" y="4590"/>
                    <a:pt x="16390" y="3853"/>
                    <a:pt x="16413" y="3820"/>
                  </a:cubicBezTo>
                  <a:cubicBezTo>
                    <a:pt x="16435" y="3788"/>
                    <a:pt x="16526" y="3740"/>
                    <a:pt x="16608" y="3718"/>
                  </a:cubicBezTo>
                  <a:cubicBezTo>
                    <a:pt x="16633" y="3712"/>
                    <a:pt x="16655" y="3706"/>
                    <a:pt x="16675" y="3706"/>
                  </a:cubicBezTo>
                  <a:cubicBezTo>
                    <a:pt x="16799" y="3706"/>
                    <a:pt x="16826" y="3935"/>
                    <a:pt x="17025" y="5614"/>
                  </a:cubicBezTo>
                  <a:cubicBezTo>
                    <a:pt x="17124" y="6446"/>
                    <a:pt x="17220" y="7142"/>
                    <a:pt x="17243" y="7163"/>
                  </a:cubicBezTo>
                  <a:cubicBezTo>
                    <a:pt x="17244" y="7164"/>
                    <a:pt x="17245" y="7165"/>
                    <a:pt x="17247" y="7165"/>
                  </a:cubicBezTo>
                  <a:cubicBezTo>
                    <a:pt x="17294" y="7165"/>
                    <a:pt x="17195" y="6041"/>
                    <a:pt x="17032" y="4736"/>
                  </a:cubicBezTo>
                  <a:lnTo>
                    <a:pt x="16894" y="3645"/>
                  </a:lnTo>
                  <a:lnTo>
                    <a:pt x="17061" y="3579"/>
                  </a:lnTo>
                  <a:cubicBezTo>
                    <a:pt x="17134" y="3551"/>
                    <a:pt x="17205" y="3533"/>
                    <a:pt x="17237" y="3533"/>
                  </a:cubicBezTo>
                  <a:cubicBezTo>
                    <a:pt x="17245" y="3533"/>
                    <a:pt x="17251" y="3534"/>
                    <a:pt x="17254" y="3536"/>
                  </a:cubicBezTo>
                  <a:cubicBezTo>
                    <a:pt x="17331" y="3603"/>
                    <a:pt x="17528" y="4989"/>
                    <a:pt x="17612" y="6065"/>
                  </a:cubicBezTo>
                  <a:cubicBezTo>
                    <a:pt x="17666" y="6756"/>
                    <a:pt x="17736" y="7327"/>
                    <a:pt x="17767" y="7327"/>
                  </a:cubicBezTo>
                  <a:cubicBezTo>
                    <a:pt x="17846" y="7327"/>
                    <a:pt x="17702" y="5683"/>
                    <a:pt x="17453" y="3760"/>
                  </a:cubicBezTo>
                  <a:cubicBezTo>
                    <a:pt x="17415" y="3483"/>
                    <a:pt x="17434" y="3417"/>
                    <a:pt x="17540" y="3417"/>
                  </a:cubicBezTo>
                  <a:cubicBezTo>
                    <a:pt x="17772" y="3417"/>
                    <a:pt x="18297" y="5348"/>
                    <a:pt x="18705" y="7693"/>
                  </a:cubicBezTo>
                  <a:cubicBezTo>
                    <a:pt x="18839" y="8465"/>
                    <a:pt x="18938" y="8927"/>
                    <a:pt x="18969" y="8927"/>
                  </a:cubicBezTo>
                  <a:cubicBezTo>
                    <a:pt x="18975" y="8927"/>
                    <a:pt x="18978" y="8910"/>
                    <a:pt x="18979" y="8875"/>
                  </a:cubicBezTo>
                  <a:cubicBezTo>
                    <a:pt x="18987" y="8278"/>
                    <a:pt x="18528" y="5827"/>
                    <a:pt x="18171" y="4574"/>
                  </a:cubicBezTo>
                  <a:cubicBezTo>
                    <a:pt x="17989" y="3931"/>
                    <a:pt x="17861" y="3376"/>
                    <a:pt x="17886" y="3336"/>
                  </a:cubicBezTo>
                  <a:cubicBezTo>
                    <a:pt x="17915" y="3288"/>
                    <a:pt x="17944" y="3262"/>
                    <a:pt x="17975" y="3262"/>
                  </a:cubicBezTo>
                  <a:close/>
                  <a:moveTo>
                    <a:pt x="23747" y="6119"/>
                  </a:moveTo>
                  <a:cubicBezTo>
                    <a:pt x="23755" y="6119"/>
                    <a:pt x="23761" y="6134"/>
                    <a:pt x="23766" y="6163"/>
                  </a:cubicBezTo>
                  <a:cubicBezTo>
                    <a:pt x="23781" y="6258"/>
                    <a:pt x="23699" y="6779"/>
                    <a:pt x="23585" y="7317"/>
                  </a:cubicBezTo>
                  <a:cubicBezTo>
                    <a:pt x="23472" y="7857"/>
                    <a:pt x="23286" y="8840"/>
                    <a:pt x="23175" y="9500"/>
                  </a:cubicBezTo>
                  <a:cubicBezTo>
                    <a:pt x="23063" y="10160"/>
                    <a:pt x="22949" y="10721"/>
                    <a:pt x="22922" y="10747"/>
                  </a:cubicBezTo>
                  <a:cubicBezTo>
                    <a:pt x="22920" y="10749"/>
                    <a:pt x="22917" y="10750"/>
                    <a:pt x="22915" y="10750"/>
                  </a:cubicBezTo>
                  <a:cubicBezTo>
                    <a:pt x="22896" y="10750"/>
                    <a:pt x="22898" y="10646"/>
                    <a:pt x="22921" y="10506"/>
                  </a:cubicBezTo>
                  <a:cubicBezTo>
                    <a:pt x="23447" y="7323"/>
                    <a:pt x="23673" y="6119"/>
                    <a:pt x="23747" y="6119"/>
                  </a:cubicBezTo>
                  <a:close/>
                  <a:moveTo>
                    <a:pt x="3787" y="9798"/>
                  </a:moveTo>
                  <a:cubicBezTo>
                    <a:pt x="3793" y="9798"/>
                    <a:pt x="3799" y="9800"/>
                    <a:pt x="3803" y="9804"/>
                  </a:cubicBezTo>
                  <a:cubicBezTo>
                    <a:pt x="3827" y="9828"/>
                    <a:pt x="3801" y="10023"/>
                    <a:pt x="3746" y="10252"/>
                  </a:cubicBezTo>
                  <a:cubicBezTo>
                    <a:pt x="3688" y="10497"/>
                    <a:pt x="3539" y="10784"/>
                    <a:pt x="3373" y="10969"/>
                  </a:cubicBezTo>
                  <a:cubicBezTo>
                    <a:pt x="3255" y="11103"/>
                    <a:pt x="3178" y="11174"/>
                    <a:pt x="3138" y="11174"/>
                  </a:cubicBezTo>
                  <a:cubicBezTo>
                    <a:pt x="3082" y="11174"/>
                    <a:pt x="3097" y="11034"/>
                    <a:pt x="3167" y="10733"/>
                  </a:cubicBezTo>
                  <a:cubicBezTo>
                    <a:pt x="3231" y="10454"/>
                    <a:pt x="3675" y="9798"/>
                    <a:pt x="3787" y="9798"/>
                  </a:cubicBezTo>
                  <a:close/>
                  <a:moveTo>
                    <a:pt x="24281" y="6921"/>
                  </a:moveTo>
                  <a:cubicBezTo>
                    <a:pt x="24333" y="6921"/>
                    <a:pt x="24356" y="7015"/>
                    <a:pt x="24334" y="7144"/>
                  </a:cubicBezTo>
                  <a:cubicBezTo>
                    <a:pt x="24314" y="7269"/>
                    <a:pt x="24168" y="7972"/>
                    <a:pt x="24008" y="8713"/>
                  </a:cubicBezTo>
                  <a:cubicBezTo>
                    <a:pt x="23850" y="9454"/>
                    <a:pt x="23676" y="10320"/>
                    <a:pt x="23623" y="10646"/>
                  </a:cubicBezTo>
                  <a:cubicBezTo>
                    <a:pt x="23569" y="10973"/>
                    <a:pt x="23489" y="11236"/>
                    <a:pt x="23444" y="11236"/>
                  </a:cubicBezTo>
                  <a:cubicBezTo>
                    <a:pt x="23355" y="11236"/>
                    <a:pt x="23362" y="11196"/>
                    <a:pt x="23834" y="8826"/>
                  </a:cubicBezTo>
                  <a:cubicBezTo>
                    <a:pt x="24032" y="7832"/>
                    <a:pt x="24194" y="7003"/>
                    <a:pt x="24194" y="6973"/>
                  </a:cubicBezTo>
                  <a:cubicBezTo>
                    <a:pt x="24192" y="6944"/>
                    <a:pt x="24233" y="6921"/>
                    <a:pt x="24281" y="6921"/>
                  </a:cubicBezTo>
                  <a:close/>
                  <a:moveTo>
                    <a:pt x="24560" y="7428"/>
                  </a:moveTo>
                  <a:cubicBezTo>
                    <a:pt x="24608" y="7428"/>
                    <a:pt x="24479" y="8285"/>
                    <a:pt x="24206" y="9634"/>
                  </a:cubicBezTo>
                  <a:cubicBezTo>
                    <a:pt x="23993" y="10673"/>
                    <a:pt x="23796" y="11501"/>
                    <a:pt x="23760" y="11501"/>
                  </a:cubicBezTo>
                  <a:cubicBezTo>
                    <a:pt x="23759" y="11501"/>
                    <a:pt x="23759" y="11501"/>
                    <a:pt x="23758" y="11500"/>
                  </a:cubicBezTo>
                  <a:cubicBezTo>
                    <a:pt x="23690" y="11394"/>
                    <a:pt x="24035" y="9414"/>
                    <a:pt x="24336" y="8183"/>
                  </a:cubicBezTo>
                  <a:cubicBezTo>
                    <a:pt x="24462" y="7662"/>
                    <a:pt x="24535" y="7428"/>
                    <a:pt x="24560" y="7428"/>
                  </a:cubicBezTo>
                  <a:close/>
                  <a:moveTo>
                    <a:pt x="15105" y="9241"/>
                  </a:moveTo>
                  <a:cubicBezTo>
                    <a:pt x="15141" y="9241"/>
                    <a:pt x="15133" y="9682"/>
                    <a:pt x="15081" y="10546"/>
                  </a:cubicBezTo>
                  <a:lnTo>
                    <a:pt x="15012" y="11687"/>
                  </a:lnTo>
                  <a:lnTo>
                    <a:pt x="15000" y="10697"/>
                  </a:lnTo>
                  <a:cubicBezTo>
                    <a:pt x="14994" y="10152"/>
                    <a:pt x="15014" y="9583"/>
                    <a:pt x="15046" y="9430"/>
                  </a:cubicBezTo>
                  <a:cubicBezTo>
                    <a:pt x="15072" y="9304"/>
                    <a:pt x="15092" y="9241"/>
                    <a:pt x="15105" y="9241"/>
                  </a:cubicBezTo>
                  <a:close/>
                  <a:moveTo>
                    <a:pt x="24844" y="7979"/>
                  </a:moveTo>
                  <a:cubicBezTo>
                    <a:pt x="24893" y="7979"/>
                    <a:pt x="24927" y="8000"/>
                    <a:pt x="24927" y="8036"/>
                  </a:cubicBezTo>
                  <a:cubicBezTo>
                    <a:pt x="24927" y="8067"/>
                    <a:pt x="24796" y="8756"/>
                    <a:pt x="24636" y="9563"/>
                  </a:cubicBezTo>
                  <a:cubicBezTo>
                    <a:pt x="24479" y="10368"/>
                    <a:pt x="24309" y="11232"/>
                    <a:pt x="24262" y="11469"/>
                  </a:cubicBezTo>
                  <a:cubicBezTo>
                    <a:pt x="24215" y="11716"/>
                    <a:pt x="24169" y="11836"/>
                    <a:pt x="24122" y="11836"/>
                  </a:cubicBezTo>
                  <a:cubicBezTo>
                    <a:pt x="24113" y="11836"/>
                    <a:pt x="24104" y="11832"/>
                    <a:pt x="24095" y="11823"/>
                  </a:cubicBezTo>
                  <a:cubicBezTo>
                    <a:pt x="24040" y="11768"/>
                    <a:pt x="24135" y="11151"/>
                    <a:pt x="24389" y="9920"/>
                  </a:cubicBezTo>
                  <a:cubicBezTo>
                    <a:pt x="24595" y="8917"/>
                    <a:pt x="24763" y="8072"/>
                    <a:pt x="24763" y="8039"/>
                  </a:cubicBezTo>
                  <a:cubicBezTo>
                    <a:pt x="24762" y="8004"/>
                    <a:pt x="24794" y="7979"/>
                    <a:pt x="24844" y="7979"/>
                  </a:cubicBezTo>
                  <a:close/>
                  <a:moveTo>
                    <a:pt x="5648" y="8660"/>
                  </a:moveTo>
                  <a:cubicBezTo>
                    <a:pt x="5719" y="8660"/>
                    <a:pt x="5702" y="8897"/>
                    <a:pt x="5586" y="9126"/>
                  </a:cubicBezTo>
                  <a:cubicBezTo>
                    <a:pt x="5516" y="9264"/>
                    <a:pt x="5479" y="9412"/>
                    <a:pt x="5500" y="9468"/>
                  </a:cubicBezTo>
                  <a:cubicBezTo>
                    <a:pt x="5520" y="9522"/>
                    <a:pt x="5461" y="9876"/>
                    <a:pt x="5368" y="10259"/>
                  </a:cubicBezTo>
                  <a:cubicBezTo>
                    <a:pt x="5278" y="10641"/>
                    <a:pt x="5197" y="11013"/>
                    <a:pt x="5191" y="11089"/>
                  </a:cubicBezTo>
                  <a:cubicBezTo>
                    <a:pt x="5184" y="11158"/>
                    <a:pt x="5152" y="11213"/>
                    <a:pt x="5120" y="11213"/>
                  </a:cubicBezTo>
                  <a:cubicBezTo>
                    <a:pt x="5117" y="11213"/>
                    <a:pt x="5115" y="11213"/>
                    <a:pt x="5113" y="11212"/>
                  </a:cubicBezTo>
                  <a:cubicBezTo>
                    <a:pt x="5112" y="11212"/>
                    <a:pt x="5111" y="11212"/>
                    <a:pt x="5110" y="11212"/>
                  </a:cubicBezTo>
                  <a:cubicBezTo>
                    <a:pt x="5069" y="11212"/>
                    <a:pt x="4937" y="11381"/>
                    <a:pt x="4804" y="11603"/>
                  </a:cubicBezTo>
                  <a:cubicBezTo>
                    <a:pt x="4694" y="11786"/>
                    <a:pt x="4601" y="11901"/>
                    <a:pt x="4570" y="11901"/>
                  </a:cubicBezTo>
                  <a:cubicBezTo>
                    <a:pt x="4562" y="11901"/>
                    <a:pt x="4558" y="11894"/>
                    <a:pt x="4558" y="11881"/>
                  </a:cubicBezTo>
                  <a:cubicBezTo>
                    <a:pt x="4557" y="11636"/>
                    <a:pt x="5054" y="10055"/>
                    <a:pt x="5199" y="9851"/>
                  </a:cubicBezTo>
                  <a:cubicBezTo>
                    <a:pt x="5279" y="9737"/>
                    <a:pt x="5374" y="9594"/>
                    <a:pt x="5417" y="9525"/>
                  </a:cubicBezTo>
                  <a:cubicBezTo>
                    <a:pt x="5448" y="9472"/>
                    <a:pt x="5461" y="9447"/>
                    <a:pt x="5451" y="9447"/>
                  </a:cubicBezTo>
                  <a:cubicBezTo>
                    <a:pt x="5441" y="9447"/>
                    <a:pt x="5410" y="9470"/>
                    <a:pt x="5354" y="9515"/>
                  </a:cubicBezTo>
                  <a:cubicBezTo>
                    <a:pt x="5314" y="9548"/>
                    <a:pt x="5287" y="9568"/>
                    <a:pt x="5272" y="9568"/>
                  </a:cubicBezTo>
                  <a:cubicBezTo>
                    <a:pt x="5242" y="9568"/>
                    <a:pt x="5268" y="9478"/>
                    <a:pt x="5348" y="9229"/>
                  </a:cubicBezTo>
                  <a:cubicBezTo>
                    <a:pt x="5421" y="9008"/>
                    <a:pt x="5520" y="8782"/>
                    <a:pt x="5569" y="8720"/>
                  </a:cubicBezTo>
                  <a:cubicBezTo>
                    <a:pt x="5602" y="8678"/>
                    <a:pt x="5629" y="8660"/>
                    <a:pt x="5648" y="8660"/>
                  </a:cubicBezTo>
                  <a:close/>
                  <a:moveTo>
                    <a:pt x="16994" y="11267"/>
                  </a:moveTo>
                  <a:cubicBezTo>
                    <a:pt x="16996" y="11267"/>
                    <a:pt x="16998" y="11268"/>
                    <a:pt x="17000" y="11270"/>
                  </a:cubicBezTo>
                  <a:cubicBezTo>
                    <a:pt x="17021" y="11294"/>
                    <a:pt x="17014" y="11457"/>
                    <a:pt x="16984" y="11644"/>
                  </a:cubicBezTo>
                  <a:cubicBezTo>
                    <a:pt x="16954" y="11818"/>
                    <a:pt x="16914" y="11941"/>
                    <a:pt x="16890" y="11941"/>
                  </a:cubicBezTo>
                  <a:cubicBezTo>
                    <a:pt x="16888" y="11941"/>
                    <a:pt x="16886" y="11940"/>
                    <a:pt x="16885" y="11938"/>
                  </a:cubicBezTo>
                  <a:cubicBezTo>
                    <a:pt x="16863" y="11915"/>
                    <a:pt x="16870" y="11750"/>
                    <a:pt x="16901" y="11564"/>
                  </a:cubicBezTo>
                  <a:cubicBezTo>
                    <a:pt x="16930" y="11391"/>
                    <a:pt x="16970" y="11267"/>
                    <a:pt x="16994" y="11267"/>
                  </a:cubicBezTo>
                  <a:close/>
                  <a:moveTo>
                    <a:pt x="3556" y="8822"/>
                  </a:moveTo>
                  <a:cubicBezTo>
                    <a:pt x="3557" y="8822"/>
                    <a:pt x="3558" y="8822"/>
                    <a:pt x="3558" y="8822"/>
                  </a:cubicBezTo>
                  <a:cubicBezTo>
                    <a:pt x="3575" y="8839"/>
                    <a:pt x="3555" y="8941"/>
                    <a:pt x="3512" y="9047"/>
                  </a:cubicBezTo>
                  <a:cubicBezTo>
                    <a:pt x="3471" y="9154"/>
                    <a:pt x="3121" y="9617"/>
                    <a:pt x="2740" y="10073"/>
                  </a:cubicBezTo>
                  <a:cubicBezTo>
                    <a:pt x="2243" y="10667"/>
                    <a:pt x="1805" y="11261"/>
                    <a:pt x="1851" y="11261"/>
                  </a:cubicBezTo>
                  <a:cubicBezTo>
                    <a:pt x="1861" y="11261"/>
                    <a:pt x="1899" y="11229"/>
                    <a:pt x="1968" y="11156"/>
                  </a:cubicBezTo>
                  <a:cubicBezTo>
                    <a:pt x="2031" y="11089"/>
                    <a:pt x="2352" y="10697"/>
                    <a:pt x="2683" y="10280"/>
                  </a:cubicBezTo>
                  <a:cubicBezTo>
                    <a:pt x="3003" y="9877"/>
                    <a:pt x="3281" y="9560"/>
                    <a:pt x="3312" y="9560"/>
                  </a:cubicBezTo>
                  <a:cubicBezTo>
                    <a:pt x="3313" y="9560"/>
                    <a:pt x="3314" y="9560"/>
                    <a:pt x="3315" y="9561"/>
                  </a:cubicBezTo>
                  <a:cubicBezTo>
                    <a:pt x="3355" y="9601"/>
                    <a:pt x="3027" y="10424"/>
                    <a:pt x="2880" y="10652"/>
                  </a:cubicBezTo>
                  <a:cubicBezTo>
                    <a:pt x="2812" y="10757"/>
                    <a:pt x="2785" y="10878"/>
                    <a:pt x="2817" y="10927"/>
                  </a:cubicBezTo>
                  <a:cubicBezTo>
                    <a:pt x="2838" y="10959"/>
                    <a:pt x="2838" y="10977"/>
                    <a:pt x="2823" y="10977"/>
                  </a:cubicBezTo>
                  <a:cubicBezTo>
                    <a:pt x="2815" y="10977"/>
                    <a:pt x="2802" y="10972"/>
                    <a:pt x="2785" y="10961"/>
                  </a:cubicBezTo>
                  <a:cubicBezTo>
                    <a:pt x="2783" y="10960"/>
                    <a:pt x="2781" y="10959"/>
                    <a:pt x="2778" y="10959"/>
                  </a:cubicBezTo>
                  <a:cubicBezTo>
                    <a:pt x="2681" y="10959"/>
                    <a:pt x="2070" y="11634"/>
                    <a:pt x="1729" y="12124"/>
                  </a:cubicBezTo>
                  <a:cubicBezTo>
                    <a:pt x="1713" y="12146"/>
                    <a:pt x="1700" y="12156"/>
                    <a:pt x="1691" y="12156"/>
                  </a:cubicBezTo>
                  <a:cubicBezTo>
                    <a:pt x="1651" y="12156"/>
                    <a:pt x="1659" y="11989"/>
                    <a:pt x="1715" y="11767"/>
                  </a:cubicBezTo>
                  <a:cubicBezTo>
                    <a:pt x="1761" y="11588"/>
                    <a:pt x="1813" y="11361"/>
                    <a:pt x="1828" y="11262"/>
                  </a:cubicBezTo>
                  <a:cubicBezTo>
                    <a:pt x="1961" y="10423"/>
                    <a:pt x="1961" y="10423"/>
                    <a:pt x="2752" y="9601"/>
                  </a:cubicBezTo>
                  <a:cubicBezTo>
                    <a:pt x="3165" y="9170"/>
                    <a:pt x="3524" y="8822"/>
                    <a:pt x="3556" y="8822"/>
                  </a:cubicBezTo>
                  <a:close/>
                  <a:moveTo>
                    <a:pt x="25103" y="8597"/>
                  </a:moveTo>
                  <a:cubicBezTo>
                    <a:pt x="25121" y="8597"/>
                    <a:pt x="25133" y="8654"/>
                    <a:pt x="25143" y="8753"/>
                  </a:cubicBezTo>
                  <a:cubicBezTo>
                    <a:pt x="25158" y="8887"/>
                    <a:pt x="25030" y="9742"/>
                    <a:pt x="24860" y="10654"/>
                  </a:cubicBezTo>
                  <a:cubicBezTo>
                    <a:pt x="24646" y="11800"/>
                    <a:pt x="24546" y="12214"/>
                    <a:pt x="24478" y="12214"/>
                  </a:cubicBezTo>
                  <a:cubicBezTo>
                    <a:pt x="24472" y="12214"/>
                    <a:pt x="24466" y="12210"/>
                    <a:pt x="24460" y="12203"/>
                  </a:cubicBezTo>
                  <a:cubicBezTo>
                    <a:pt x="24393" y="12121"/>
                    <a:pt x="24452" y="11669"/>
                    <a:pt x="24689" y="10423"/>
                  </a:cubicBezTo>
                  <a:cubicBezTo>
                    <a:pt x="24946" y="9082"/>
                    <a:pt x="25050" y="8597"/>
                    <a:pt x="25103" y="8597"/>
                  </a:cubicBezTo>
                  <a:close/>
                  <a:moveTo>
                    <a:pt x="25794" y="10860"/>
                  </a:moveTo>
                  <a:cubicBezTo>
                    <a:pt x="25795" y="10860"/>
                    <a:pt x="25796" y="10861"/>
                    <a:pt x="25797" y="10862"/>
                  </a:cubicBezTo>
                  <a:cubicBezTo>
                    <a:pt x="25820" y="10884"/>
                    <a:pt x="25836" y="11188"/>
                    <a:pt x="25833" y="11540"/>
                  </a:cubicBezTo>
                  <a:cubicBezTo>
                    <a:pt x="25832" y="11880"/>
                    <a:pt x="25845" y="12047"/>
                    <a:pt x="25876" y="12047"/>
                  </a:cubicBezTo>
                  <a:cubicBezTo>
                    <a:pt x="25884" y="12047"/>
                    <a:pt x="25893" y="12035"/>
                    <a:pt x="25904" y="12012"/>
                  </a:cubicBezTo>
                  <a:cubicBezTo>
                    <a:pt x="25937" y="11939"/>
                    <a:pt x="25955" y="11901"/>
                    <a:pt x="25966" y="11901"/>
                  </a:cubicBezTo>
                  <a:cubicBezTo>
                    <a:pt x="25977" y="11901"/>
                    <a:pt x="25979" y="11944"/>
                    <a:pt x="25980" y="12032"/>
                  </a:cubicBezTo>
                  <a:cubicBezTo>
                    <a:pt x="25984" y="12182"/>
                    <a:pt x="25940" y="12215"/>
                    <a:pt x="25745" y="12215"/>
                  </a:cubicBezTo>
                  <a:cubicBezTo>
                    <a:pt x="25590" y="12215"/>
                    <a:pt x="25516" y="12178"/>
                    <a:pt x="25538" y="12112"/>
                  </a:cubicBezTo>
                  <a:cubicBezTo>
                    <a:pt x="25556" y="12057"/>
                    <a:pt x="25613" y="11743"/>
                    <a:pt x="25665" y="11417"/>
                  </a:cubicBezTo>
                  <a:cubicBezTo>
                    <a:pt x="25711" y="11105"/>
                    <a:pt x="25768" y="10860"/>
                    <a:pt x="25794" y="10860"/>
                  </a:cubicBezTo>
                  <a:close/>
                  <a:moveTo>
                    <a:pt x="25477" y="10781"/>
                  </a:moveTo>
                  <a:cubicBezTo>
                    <a:pt x="25478" y="10781"/>
                    <a:pt x="25478" y="10781"/>
                    <a:pt x="25479" y="10781"/>
                  </a:cubicBezTo>
                  <a:cubicBezTo>
                    <a:pt x="25496" y="10799"/>
                    <a:pt x="25465" y="11108"/>
                    <a:pt x="25415" y="11459"/>
                  </a:cubicBezTo>
                  <a:cubicBezTo>
                    <a:pt x="25318" y="12086"/>
                    <a:pt x="25274" y="12287"/>
                    <a:pt x="25224" y="12287"/>
                  </a:cubicBezTo>
                  <a:cubicBezTo>
                    <a:pt x="25216" y="12287"/>
                    <a:pt x="25208" y="12282"/>
                    <a:pt x="25199" y="12272"/>
                  </a:cubicBezTo>
                  <a:cubicBezTo>
                    <a:pt x="25178" y="12250"/>
                    <a:pt x="25226" y="11898"/>
                    <a:pt x="25304" y="11490"/>
                  </a:cubicBezTo>
                  <a:cubicBezTo>
                    <a:pt x="25381" y="11093"/>
                    <a:pt x="25457" y="10781"/>
                    <a:pt x="25477" y="10781"/>
                  </a:cubicBezTo>
                  <a:close/>
                  <a:moveTo>
                    <a:pt x="25380" y="9404"/>
                  </a:moveTo>
                  <a:cubicBezTo>
                    <a:pt x="25388" y="9404"/>
                    <a:pt x="25394" y="9424"/>
                    <a:pt x="25397" y="9464"/>
                  </a:cubicBezTo>
                  <a:cubicBezTo>
                    <a:pt x="25411" y="9634"/>
                    <a:pt x="25325" y="10252"/>
                    <a:pt x="25207" y="10846"/>
                  </a:cubicBezTo>
                  <a:cubicBezTo>
                    <a:pt x="24921" y="12271"/>
                    <a:pt x="24916" y="12297"/>
                    <a:pt x="24834" y="12297"/>
                  </a:cubicBezTo>
                  <a:cubicBezTo>
                    <a:pt x="24796" y="12297"/>
                    <a:pt x="24778" y="12211"/>
                    <a:pt x="24797" y="12112"/>
                  </a:cubicBezTo>
                  <a:cubicBezTo>
                    <a:pt x="24817" y="12012"/>
                    <a:pt x="24955" y="11310"/>
                    <a:pt x="25103" y="10545"/>
                  </a:cubicBezTo>
                  <a:cubicBezTo>
                    <a:pt x="25254" y="9768"/>
                    <a:pt x="25343" y="9404"/>
                    <a:pt x="25380" y="9404"/>
                  </a:cubicBezTo>
                  <a:close/>
                  <a:moveTo>
                    <a:pt x="2748" y="11030"/>
                  </a:moveTo>
                  <a:cubicBezTo>
                    <a:pt x="2750" y="11030"/>
                    <a:pt x="2752" y="11030"/>
                    <a:pt x="2753" y="11032"/>
                  </a:cubicBezTo>
                  <a:cubicBezTo>
                    <a:pt x="2772" y="11046"/>
                    <a:pt x="2719" y="11275"/>
                    <a:pt x="2639" y="11536"/>
                  </a:cubicBezTo>
                  <a:cubicBezTo>
                    <a:pt x="2558" y="11795"/>
                    <a:pt x="2401" y="12135"/>
                    <a:pt x="2292" y="12285"/>
                  </a:cubicBezTo>
                  <a:lnTo>
                    <a:pt x="2094" y="12557"/>
                  </a:lnTo>
                  <a:lnTo>
                    <a:pt x="1926" y="12390"/>
                  </a:lnTo>
                  <a:lnTo>
                    <a:pt x="1759" y="12223"/>
                  </a:lnTo>
                  <a:lnTo>
                    <a:pt x="2003" y="11914"/>
                  </a:lnTo>
                  <a:cubicBezTo>
                    <a:pt x="2138" y="11743"/>
                    <a:pt x="2354" y="11469"/>
                    <a:pt x="2484" y="11303"/>
                  </a:cubicBezTo>
                  <a:cubicBezTo>
                    <a:pt x="2603" y="11150"/>
                    <a:pt x="2720" y="11030"/>
                    <a:pt x="2748" y="11030"/>
                  </a:cubicBezTo>
                  <a:close/>
                  <a:moveTo>
                    <a:pt x="5089" y="12332"/>
                  </a:moveTo>
                  <a:cubicBezTo>
                    <a:pt x="5094" y="12332"/>
                    <a:pt x="5100" y="12340"/>
                    <a:pt x="5106" y="12357"/>
                  </a:cubicBezTo>
                  <a:cubicBezTo>
                    <a:pt x="5129" y="12416"/>
                    <a:pt x="5129" y="12504"/>
                    <a:pt x="5106" y="12560"/>
                  </a:cubicBezTo>
                  <a:cubicBezTo>
                    <a:pt x="5100" y="12577"/>
                    <a:pt x="5093" y="12585"/>
                    <a:pt x="5088" y="12585"/>
                  </a:cubicBezTo>
                  <a:cubicBezTo>
                    <a:pt x="5075" y="12585"/>
                    <a:pt x="5066" y="12539"/>
                    <a:pt x="5066" y="12458"/>
                  </a:cubicBezTo>
                  <a:cubicBezTo>
                    <a:pt x="5066" y="12378"/>
                    <a:pt x="5076" y="12332"/>
                    <a:pt x="5089" y="12332"/>
                  </a:cubicBezTo>
                  <a:close/>
                  <a:moveTo>
                    <a:pt x="2307" y="12389"/>
                  </a:moveTo>
                  <a:cubicBezTo>
                    <a:pt x="2322" y="12389"/>
                    <a:pt x="2333" y="12408"/>
                    <a:pt x="2345" y="12445"/>
                  </a:cubicBezTo>
                  <a:cubicBezTo>
                    <a:pt x="2364" y="12504"/>
                    <a:pt x="2356" y="12571"/>
                    <a:pt x="2329" y="12597"/>
                  </a:cubicBezTo>
                  <a:cubicBezTo>
                    <a:pt x="2311" y="12616"/>
                    <a:pt x="2293" y="12624"/>
                    <a:pt x="2277" y="12624"/>
                  </a:cubicBezTo>
                  <a:cubicBezTo>
                    <a:pt x="2224" y="12624"/>
                    <a:pt x="2194" y="12533"/>
                    <a:pt x="2246" y="12450"/>
                  </a:cubicBezTo>
                  <a:cubicBezTo>
                    <a:pt x="2273" y="12409"/>
                    <a:pt x="2292" y="12389"/>
                    <a:pt x="2307" y="12389"/>
                  </a:cubicBezTo>
                  <a:close/>
                  <a:moveTo>
                    <a:pt x="3063" y="10665"/>
                  </a:moveTo>
                  <a:cubicBezTo>
                    <a:pt x="3086" y="10665"/>
                    <a:pt x="3078" y="10799"/>
                    <a:pt x="3046" y="10970"/>
                  </a:cubicBezTo>
                  <a:cubicBezTo>
                    <a:pt x="3014" y="11141"/>
                    <a:pt x="2953" y="11367"/>
                    <a:pt x="2912" y="11481"/>
                  </a:cubicBezTo>
                  <a:cubicBezTo>
                    <a:pt x="2871" y="11592"/>
                    <a:pt x="2820" y="11953"/>
                    <a:pt x="2802" y="12286"/>
                  </a:cubicBezTo>
                  <a:cubicBezTo>
                    <a:pt x="2784" y="12623"/>
                    <a:pt x="2750" y="12910"/>
                    <a:pt x="2729" y="12932"/>
                  </a:cubicBezTo>
                  <a:cubicBezTo>
                    <a:pt x="2725" y="12935"/>
                    <a:pt x="2720" y="12937"/>
                    <a:pt x="2713" y="12937"/>
                  </a:cubicBezTo>
                  <a:cubicBezTo>
                    <a:pt x="2676" y="12937"/>
                    <a:pt x="2601" y="12893"/>
                    <a:pt x="2532" y="12830"/>
                  </a:cubicBezTo>
                  <a:cubicBezTo>
                    <a:pt x="2388" y="12696"/>
                    <a:pt x="2384" y="12666"/>
                    <a:pt x="2492" y="12357"/>
                  </a:cubicBezTo>
                  <a:cubicBezTo>
                    <a:pt x="2555" y="12178"/>
                    <a:pt x="2643" y="11982"/>
                    <a:pt x="2689" y="11929"/>
                  </a:cubicBezTo>
                  <a:cubicBezTo>
                    <a:pt x="2736" y="11871"/>
                    <a:pt x="2748" y="11810"/>
                    <a:pt x="2719" y="11782"/>
                  </a:cubicBezTo>
                  <a:cubicBezTo>
                    <a:pt x="2670" y="11731"/>
                    <a:pt x="2998" y="10665"/>
                    <a:pt x="3063" y="10665"/>
                  </a:cubicBezTo>
                  <a:close/>
                  <a:moveTo>
                    <a:pt x="3564" y="10947"/>
                  </a:moveTo>
                  <a:cubicBezTo>
                    <a:pt x="3565" y="10947"/>
                    <a:pt x="3566" y="10948"/>
                    <a:pt x="3567" y="10949"/>
                  </a:cubicBezTo>
                  <a:cubicBezTo>
                    <a:pt x="3581" y="10965"/>
                    <a:pt x="3515" y="11410"/>
                    <a:pt x="3422" y="11938"/>
                  </a:cubicBezTo>
                  <a:cubicBezTo>
                    <a:pt x="3232" y="13013"/>
                    <a:pt x="3199" y="13234"/>
                    <a:pt x="3112" y="13234"/>
                  </a:cubicBezTo>
                  <a:cubicBezTo>
                    <a:pt x="3084" y="13234"/>
                    <a:pt x="3051" y="13211"/>
                    <a:pt x="3006" y="13187"/>
                  </a:cubicBezTo>
                  <a:cubicBezTo>
                    <a:pt x="2689" y="13020"/>
                    <a:pt x="2872" y="11718"/>
                    <a:pt x="3282" y="11229"/>
                  </a:cubicBezTo>
                  <a:cubicBezTo>
                    <a:pt x="3419" y="11069"/>
                    <a:pt x="3539" y="10947"/>
                    <a:pt x="3564" y="10947"/>
                  </a:cubicBezTo>
                  <a:close/>
                  <a:moveTo>
                    <a:pt x="1407" y="12722"/>
                  </a:moveTo>
                  <a:cubicBezTo>
                    <a:pt x="1467" y="12722"/>
                    <a:pt x="1466" y="12937"/>
                    <a:pt x="1396" y="13234"/>
                  </a:cubicBezTo>
                  <a:lnTo>
                    <a:pt x="1319" y="13559"/>
                  </a:lnTo>
                  <a:lnTo>
                    <a:pt x="1311" y="13184"/>
                  </a:lnTo>
                  <a:cubicBezTo>
                    <a:pt x="1306" y="12980"/>
                    <a:pt x="1333" y="12779"/>
                    <a:pt x="1368" y="12745"/>
                  </a:cubicBezTo>
                  <a:cubicBezTo>
                    <a:pt x="1383" y="12730"/>
                    <a:pt x="1396" y="12722"/>
                    <a:pt x="1407" y="12722"/>
                  </a:cubicBezTo>
                  <a:close/>
                  <a:moveTo>
                    <a:pt x="723" y="12215"/>
                  </a:moveTo>
                  <a:cubicBezTo>
                    <a:pt x="743" y="12215"/>
                    <a:pt x="734" y="12390"/>
                    <a:pt x="707" y="12603"/>
                  </a:cubicBezTo>
                  <a:cubicBezTo>
                    <a:pt x="680" y="12814"/>
                    <a:pt x="580" y="13155"/>
                    <a:pt x="486" y="13356"/>
                  </a:cubicBezTo>
                  <a:cubicBezTo>
                    <a:pt x="422" y="13495"/>
                    <a:pt x="376" y="13573"/>
                    <a:pt x="360" y="13573"/>
                  </a:cubicBezTo>
                  <a:cubicBezTo>
                    <a:pt x="353" y="13573"/>
                    <a:pt x="352" y="13555"/>
                    <a:pt x="359" y="13519"/>
                  </a:cubicBezTo>
                  <a:cubicBezTo>
                    <a:pt x="472" y="12997"/>
                    <a:pt x="691" y="12215"/>
                    <a:pt x="723" y="12215"/>
                  </a:cubicBezTo>
                  <a:close/>
                  <a:moveTo>
                    <a:pt x="5265" y="9069"/>
                  </a:moveTo>
                  <a:cubicBezTo>
                    <a:pt x="5266" y="9069"/>
                    <a:pt x="5266" y="9069"/>
                    <a:pt x="5267" y="9070"/>
                  </a:cubicBezTo>
                  <a:cubicBezTo>
                    <a:pt x="5280" y="9083"/>
                    <a:pt x="5220" y="9303"/>
                    <a:pt x="5133" y="9555"/>
                  </a:cubicBezTo>
                  <a:cubicBezTo>
                    <a:pt x="5046" y="9808"/>
                    <a:pt x="4946" y="10062"/>
                    <a:pt x="4910" y="10117"/>
                  </a:cubicBezTo>
                  <a:cubicBezTo>
                    <a:pt x="4872" y="10172"/>
                    <a:pt x="4839" y="10291"/>
                    <a:pt x="4832" y="10380"/>
                  </a:cubicBezTo>
                  <a:cubicBezTo>
                    <a:pt x="4799" y="10913"/>
                    <a:pt x="3995" y="13427"/>
                    <a:pt x="3784" y="13666"/>
                  </a:cubicBezTo>
                  <a:cubicBezTo>
                    <a:pt x="3777" y="13673"/>
                    <a:pt x="3768" y="13677"/>
                    <a:pt x="3756" y="13677"/>
                  </a:cubicBezTo>
                  <a:cubicBezTo>
                    <a:pt x="3646" y="13677"/>
                    <a:pt x="3339" y="13382"/>
                    <a:pt x="3339" y="13258"/>
                  </a:cubicBezTo>
                  <a:cubicBezTo>
                    <a:pt x="3339" y="13079"/>
                    <a:pt x="4018" y="11693"/>
                    <a:pt x="4483" y="10927"/>
                  </a:cubicBezTo>
                  <a:cubicBezTo>
                    <a:pt x="4661" y="10634"/>
                    <a:pt x="4789" y="10383"/>
                    <a:pt x="4771" y="10366"/>
                  </a:cubicBezTo>
                  <a:cubicBezTo>
                    <a:pt x="4770" y="10364"/>
                    <a:pt x="4768" y="10364"/>
                    <a:pt x="4766" y="10364"/>
                  </a:cubicBezTo>
                  <a:cubicBezTo>
                    <a:pt x="4699" y="10364"/>
                    <a:pt x="4230" y="11155"/>
                    <a:pt x="3792" y="12010"/>
                  </a:cubicBezTo>
                  <a:cubicBezTo>
                    <a:pt x="3607" y="12370"/>
                    <a:pt x="3455" y="12627"/>
                    <a:pt x="3428" y="12627"/>
                  </a:cubicBezTo>
                  <a:cubicBezTo>
                    <a:pt x="3425" y="12627"/>
                    <a:pt x="3424" y="12624"/>
                    <a:pt x="3424" y="12617"/>
                  </a:cubicBezTo>
                  <a:cubicBezTo>
                    <a:pt x="3426" y="12552"/>
                    <a:pt x="3512" y="12068"/>
                    <a:pt x="3615" y="11540"/>
                  </a:cubicBezTo>
                  <a:cubicBezTo>
                    <a:pt x="3820" y="10498"/>
                    <a:pt x="3762" y="10594"/>
                    <a:pt x="4799" y="9510"/>
                  </a:cubicBezTo>
                  <a:cubicBezTo>
                    <a:pt x="5035" y="9265"/>
                    <a:pt x="5240" y="9069"/>
                    <a:pt x="5265" y="9069"/>
                  </a:cubicBezTo>
                  <a:close/>
                  <a:moveTo>
                    <a:pt x="9497" y="12809"/>
                  </a:moveTo>
                  <a:cubicBezTo>
                    <a:pt x="9498" y="12809"/>
                    <a:pt x="9499" y="12809"/>
                    <a:pt x="9500" y="12810"/>
                  </a:cubicBezTo>
                  <a:cubicBezTo>
                    <a:pt x="9521" y="12827"/>
                    <a:pt x="9511" y="13053"/>
                    <a:pt x="9482" y="13307"/>
                  </a:cubicBezTo>
                  <a:cubicBezTo>
                    <a:pt x="9446" y="13595"/>
                    <a:pt x="9421" y="13701"/>
                    <a:pt x="9375" y="13701"/>
                  </a:cubicBezTo>
                  <a:cubicBezTo>
                    <a:pt x="9359" y="13701"/>
                    <a:pt x="9339" y="13687"/>
                    <a:pt x="9315" y="13662"/>
                  </a:cubicBezTo>
                  <a:cubicBezTo>
                    <a:pt x="9221" y="13568"/>
                    <a:pt x="9224" y="13489"/>
                    <a:pt x="9333" y="13164"/>
                  </a:cubicBezTo>
                  <a:cubicBezTo>
                    <a:pt x="9400" y="12963"/>
                    <a:pt x="9474" y="12809"/>
                    <a:pt x="9497" y="12809"/>
                  </a:cubicBezTo>
                  <a:close/>
                  <a:moveTo>
                    <a:pt x="4119" y="13143"/>
                  </a:moveTo>
                  <a:cubicBezTo>
                    <a:pt x="4152" y="13143"/>
                    <a:pt x="4155" y="13273"/>
                    <a:pt x="4114" y="13519"/>
                  </a:cubicBezTo>
                  <a:cubicBezTo>
                    <a:pt x="4083" y="13704"/>
                    <a:pt x="4046" y="13795"/>
                    <a:pt x="4005" y="13795"/>
                  </a:cubicBezTo>
                  <a:cubicBezTo>
                    <a:pt x="3995" y="13795"/>
                    <a:pt x="3985" y="13790"/>
                    <a:pt x="3975" y="13780"/>
                  </a:cubicBezTo>
                  <a:cubicBezTo>
                    <a:pt x="3920" y="13723"/>
                    <a:pt x="3926" y="13600"/>
                    <a:pt x="3992" y="13396"/>
                  </a:cubicBezTo>
                  <a:cubicBezTo>
                    <a:pt x="4048" y="13224"/>
                    <a:pt x="4093" y="13143"/>
                    <a:pt x="4119" y="13143"/>
                  </a:cubicBezTo>
                  <a:close/>
                  <a:moveTo>
                    <a:pt x="9813" y="11904"/>
                  </a:moveTo>
                  <a:cubicBezTo>
                    <a:pt x="9814" y="11904"/>
                    <a:pt x="9815" y="11904"/>
                    <a:pt x="9816" y="11905"/>
                  </a:cubicBezTo>
                  <a:cubicBezTo>
                    <a:pt x="9829" y="11918"/>
                    <a:pt x="9819" y="12378"/>
                    <a:pt x="9796" y="12932"/>
                  </a:cubicBezTo>
                  <a:cubicBezTo>
                    <a:pt x="9766" y="13588"/>
                    <a:pt x="9725" y="13903"/>
                    <a:pt x="9668" y="13903"/>
                  </a:cubicBezTo>
                  <a:cubicBezTo>
                    <a:pt x="9666" y="13903"/>
                    <a:pt x="9664" y="13903"/>
                    <a:pt x="9662" y="13903"/>
                  </a:cubicBezTo>
                  <a:cubicBezTo>
                    <a:pt x="9550" y="13864"/>
                    <a:pt x="9585" y="12540"/>
                    <a:pt x="9706" y="12149"/>
                  </a:cubicBezTo>
                  <a:cubicBezTo>
                    <a:pt x="9749" y="12010"/>
                    <a:pt x="9795" y="11904"/>
                    <a:pt x="9813" y="11904"/>
                  </a:cubicBezTo>
                  <a:close/>
                  <a:moveTo>
                    <a:pt x="16371" y="10586"/>
                  </a:moveTo>
                  <a:cubicBezTo>
                    <a:pt x="16402" y="10586"/>
                    <a:pt x="16453" y="10620"/>
                    <a:pt x="16502" y="10668"/>
                  </a:cubicBezTo>
                  <a:cubicBezTo>
                    <a:pt x="16557" y="10721"/>
                    <a:pt x="16502" y="11295"/>
                    <a:pt x="16339" y="12378"/>
                  </a:cubicBezTo>
                  <a:cubicBezTo>
                    <a:pt x="16207" y="13263"/>
                    <a:pt x="16084" y="13975"/>
                    <a:pt x="16063" y="13975"/>
                  </a:cubicBezTo>
                  <a:cubicBezTo>
                    <a:pt x="16063" y="13975"/>
                    <a:pt x="16062" y="13975"/>
                    <a:pt x="16062" y="13975"/>
                  </a:cubicBezTo>
                  <a:cubicBezTo>
                    <a:pt x="16010" y="13921"/>
                    <a:pt x="16315" y="10586"/>
                    <a:pt x="16371" y="10586"/>
                  </a:cubicBezTo>
                  <a:close/>
                  <a:moveTo>
                    <a:pt x="5103" y="11345"/>
                  </a:moveTo>
                  <a:cubicBezTo>
                    <a:pt x="5105" y="11345"/>
                    <a:pt x="5106" y="11346"/>
                    <a:pt x="5108" y="11347"/>
                  </a:cubicBezTo>
                  <a:cubicBezTo>
                    <a:pt x="5130" y="11367"/>
                    <a:pt x="5068" y="11800"/>
                    <a:pt x="4967" y="12305"/>
                  </a:cubicBezTo>
                  <a:cubicBezTo>
                    <a:pt x="4739" y="13476"/>
                    <a:pt x="4577" y="14088"/>
                    <a:pt x="4497" y="14088"/>
                  </a:cubicBezTo>
                  <a:cubicBezTo>
                    <a:pt x="4462" y="14088"/>
                    <a:pt x="4363" y="14038"/>
                    <a:pt x="4281" y="13977"/>
                  </a:cubicBezTo>
                  <a:cubicBezTo>
                    <a:pt x="4140" y="13877"/>
                    <a:pt x="4137" y="13828"/>
                    <a:pt x="4235" y="13307"/>
                  </a:cubicBezTo>
                  <a:cubicBezTo>
                    <a:pt x="4293" y="12999"/>
                    <a:pt x="4388" y="12627"/>
                    <a:pt x="4446" y="12480"/>
                  </a:cubicBezTo>
                  <a:cubicBezTo>
                    <a:pt x="4505" y="12333"/>
                    <a:pt x="4531" y="12151"/>
                    <a:pt x="4509" y="12072"/>
                  </a:cubicBezTo>
                  <a:cubicBezTo>
                    <a:pt x="4491" y="12015"/>
                    <a:pt x="4486" y="11987"/>
                    <a:pt x="4496" y="11987"/>
                  </a:cubicBezTo>
                  <a:cubicBezTo>
                    <a:pt x="4502" y="11987"/>
                    <a:pt x="4516" y="12000"/>
                    <a:pt x="4537" y="12028"/>
                  </a:cubicBezTo>
                  <a:cubicBezTo>
                    <a:pt x="4547" y="12041"/>
                    <a:pt x="4558" y="12048"/>
                    <a:pt x="4572" y="12048"/>
                  </a:cubicBezTo>
                  <a:cubicBezTo>
                    <a:pt x="4628" y="12048"/>
                    <a:pt x="4715" y="11940"/>
                    <a:pt x="4839" y="11718"/>
                  </a:cubicBezTo>
                  <a:cubicBezTo>
                    <a:pt x="4959" y="11503"/>
                    <a:pt x="5072" y="11345"/>
                    <a:pt x="5103" y="11345"/>
                  </a:cubicBezTo>
                  <a:close/>
                  <a:moveTo>
                    <a:pt x="2817" y="13712"/>
                  </a:moveTo>
                  <a:cubicBezTo>
                    <a:pt x="2827" y="13712"/>
                    <a:pt x="2839" y="13720"/>
                    <a:pt x="2853" y="13734"/>
                  </a:cubicBezTo>
                  <a:cubicBezTo>
                    <a:pt x="2911" y="13790"/>
                    <a:pt x="2912" y="13884"/>
                    <a:pt x="2857" y="14015"/>
                  </a:cubicBezTo>
                  <a:cubicBezTo>
                    <a:pt x="2823" y="14096"/>
                    <a:pt x="2803" y="14139"/>
                    <a:pt x="2791" y="14139"/>
                  </a:cubicBezTo>
                  <a:cubicBezTo>
                    <a:pt x="2776" y="14139"/>
                    <a:pt x="2773" y="14073"/>
                    <a:pt x="2772" y="13929"/>
                  </a:cubicBezTo>
                  <a:cubicBezTo>
                    <a:pt x="2771" y="13782"/>
                    <a:pt x="2785" y="13712"/>
                    <a:pt x="2817" y="13712"/>
                  </a:cubicBezTo>
                  <a:close/>
                  <a:moveTo>
                    <a:pt x="6247" y="12083"/>
                  </a:moveTo>
                  <a:cubicBezTo>
                    <a:pt x="6248" y="12083"/>
                    <a:pt x="6249" y="12083"/>
                    <a:pt x="6250" y="12084"/>
                  </a:cubicBezTo>
                  <a:cubicBezTo>
                    <a:pt x="6272" y="12103"/>
                    <a:pt x="6246" y="12476"/>
                    <a:pt x="6195" y="12914"/>
                  </a:cubicBezTo>
                  <a:cubicBezTo>
                    <a:pt x="6058" y="14088"/>
                    <a:pt x="6065" y="14070"/>
                    <a:pt x="5734" y="14131"/>
                  </a:cubicBezTo>
                  <a:cubicBezTo>
                    <a:pt x="5638" y="14149"/>
                    <a:pt x="5545" y="14159"/>
                    <a:pt x="5482" y="14159"/>
                  </a:cubicBezTo>
                  <a:cubicBezTo>
                    <a:pt x="5443" y="14159"/>
                    <a:pt x="5416" y="14155"/>
                    <a:pt x="5407" y="14147"/>
                  </a:cubicBezTo>
                  <a:cubicBezTo>
                    <a:pt x="5360" y="14103"/>
                    <a:pt x="5671" y="13255"/>
                    <a:pt x="5998" y="12532"/>
                  </a:cubicBezTo>
                  <a:cubicBezTo>
                    <a:pt x="6110" y="12282"/>
                    <a:pt x="6222" y="12083"/>
                    <a:pt x="6247" y="12083"/>
                  </a:cubicBezTo>
                  <a:close/>
                  <a:moveTo>
                    <a:pt x="10149" y="11021"/>
                  </a:moveTo>
                  <a:cubicBezTo>
                    <a:pt x="10150" y="11021"/>
                    <a:pt x="10151" y="11021"/>
                    <a:pt x="10152" y="11022"/>
                  </a:cubicBezTo>
                  <a:cubicBezTo>
                    <a:pt x="10168" y="11038"/>
                    <a:pt x="10145" y="11490"/>
                    <a:pt x="10100" y="12021"/>
                  </a:cubicBezTo>
                  <a:cubicBezTo>
                    <a:pt x="10054" y="12551"/>
                    <a:pt x="10018" y="13258"/>
                    <a:pt x="10018" y="13580"/>
                  </a:cubicBezTo>
                  <a:cubicBezTo>
                    <a:pt x="10018" y="13971"/>
                    <a:pt x="9985" y="14171"/>
                    <a:pt x="9919" y="14171"/>
                  </a:cubicBezTo>
                  <a:cubicBezTo>
                    <a:pt x="9797" y="14171"/>
                    <a:pt x="9888" y="11776"/>
                    <a:pt x="10027" y="11312"/>
                  </a:cubicBezTo>
                  <a:cubicBezTo>
                    <a:pt x="10077" y="11149"/>
                    <a:pt x="10130" y="11021"/>
                    <a:pt x="10149" y="11021"/>
                  </a:cubicBezTo>
                  <a:close/>
                  <a:moveTo>
                    <a:pt x="6899" y="7581"/>
                  </a:moveTo>
                  <a:cubicBezTo>
                    <a:pt x="7061" y="7581"/>
                    <a:pt x="7253" y="7660"/>
                    <a:pt x="7469" y="7818"/>
                  </a:cubicBezTo>
                  <a:lnTo>
                    <a:pt x="7812" y="8070"/>
                  </a:lnTo>
                  <a:lnTo>
                    <a:pt x="7485" y="8364"/>
                  </a:lnTo>
                  <a:cubicBezTo>
                    <a:pt x="7252" y="8575"/>
                    <a:pt x="7171" y="8690"/>
                    <a:pt x="7219" y="8690"/>
                  </a:cubicBezTo>
                  <a:cubicBezTo>
                    <a:pt x="7259" y="8690"/>
                    <a:pt x="7388" y="8611"/>
                    <a:pt x="7592" y="8441"/>
                  </a:cubicBezTo>
                  <a:lnTo>
                    <a:pt x="7935" y="8158"/>
                  </a:lnTo>
                  <a:lnTo>
                    <a:pt x="8154" y="8321"/>
                  </a:lnTo>
                  <a:lnTo>
                    <a:pt x="8375" y="8484"/>
                  </a:lnTo>
                  <a:lnTo>
                    <a:pt x="7916" y="9102"/>
                  </a:lnTo>
                  <a:cubicBezTo>
                    <a:pt x="7495" y="9672"/>
                    <a:pt x="6777" y="10911"/>
                    <a:pt x="6866" y="10911"/>
                  </a:cubicBezTo>
                  <a:cubicBezTo>
                    <a:pt x="6889" y="10911"/>
                    <a:pt x="7056" y="10641"/>
                    <a:pt x="7234" y="10315"/>
                  </a:cubicBezTo>
                  <a:cubicBezTo>
                    <a:pt x="7592" y="9664"/>
                    <a:pt x="8293" y="8697"/>
                    <a:pt x="8440" y="8653"/>
                  </a:cubicBezTo>
                  <a:cubicBezTo>
                    <a:pt x="8442" y="8652"/>
                    <a:pt x="8444" y="8652"/>
                    <a:pt x="8447" y="8652"/>
                  </a:cubicBezTo>
                  <a:cubicBezTo>
                    <a:pt x="8518" y="8652"/>
                    <a:pt x="8841" y="8865"/>
                    <a:pt x="9177" y="9135"/>
                  </a:cubicBezTo>
                  <a:cubicBezTo>
                    <a:pt x="9617" y="9488"/>
                    <a:pt x="9824" y="9712"/>
                    <a:pt x="9840" y="9852"/>
                  </a:cubicBezTo>
                  <a:cubicBezTo>
                    <a:pt x="9868" y="10087"/>
                    <a:pt x="8690" y="13334"/>
                    <a:pt x="8514" y="13511"/>
                  </a:cubicBezTo>
                  <a:cubicBezTo>
                    <a:pt x="8465" y="13560"/>
                    <a:pt x="8434" y="13586"/>
                    <a:pt x="8416" y="13586"/>
                  </a:cubicBezTo>
                  <a:cubicBezTo>
                    <a:pt x="8394" y="13586"/>
                    <a:pt x="8388" y="13550"/>
                    <a:pt x="8387" y="13475"/>
                  </a:cubicBezTo>
                  <a:cubicBezTo>
                    <a:pt x="8385" y="13401"/>
                    <a:pt x="8383" y="13363"/>
                    <a:pt x="8374" y="13363"/>
                  </a:cubicBezTo>
                  <a:cubicBezTo>
                    <a:pt x="8365" y="13363"/>
                    <a:pt x="8347" y="13404"/>
                    <a:pt x="8313" y="13487"/>
                  </a:cubicBezTo>
                  <a:cubicBezTo>
                    <a:pt x="8260" y="13617"/>
                    <a:pt x="7946" y="13759"/>
                    <a:pt x="7772" y="13759"/>
                  </a:cubicBezTo>
                  <a:cubicBezTo>
                    <a:pt x="7728" y="13759"/>
                    <a:pt x="7694" y="13750"/>
                    <a:pt x="7674" y="13730"/>
                  </a:cubicBezTo>
                  <a:cubicBezTo>
                    <a:pt x="7652" y="13709"/>
                    <a:pt x="7751" y="13226"/>
                    <a:pt x="7894" y="12655"/>
                  </a:cubicBezTo>
                  <a:cubicBezTo>
                    <a:pt x="8039" y="12085"/>
                    <a:pt x="8141" y="11608"/>
                    <a:pt x="8122" y="11589"/>
                  </a:cubicBezTo>
                  <a:cubicBezTo>
                    <a:pt x="8121" y="11589"/>
                    <a:pt x="8121" y="11589"/>
                    <a:pt x="8121" y="11589"/>
                  </a:cubicBezTo>
                  <a:cubicBezTo>
                    <a:pt x="8086" y="11589"/>
                    <a:pt x="7790" y="12675"/>
                    <a:pt x="7594" y="13520"/>
                  </a:cubicBezTo>
                  <a:cubicBezTo>
                    <a:pt x="7537" y="13763"/>
                    <a:pt x="7492" y="13809"/>
                    <a:pt x="7271" y="13829"/>
                  </a:cubicBezTo>
                  <a:lnTo>
                    <a:pt x="7016" y="13854"/>
                  </a:lnTo>
                  <a:lnTo>
                    <a:pt x="7138" y="13556"/>
                  </a:lnTo>
                  <a:cubicBezTo>
                    <a:pt x="7198" y="13409"/>
                    <a:pt x="7219" y="13304"/>
                    <a:pt x="7189" y="13304"/>
                  </a:cubicBezTo>
                  <a:cubicBezTo>
                    <a:pt x="7186" y="13304"/>
                    <a:pt x="7182" y="13305"/>
                    <a:pt x="7178" y="13307"/>
                  </a:cubicBezTo>
                  <a:cubicBezTo>
                    <a:pt x="7132" y="13334"/>
                    <a:pt x="7053" y="13487"/>
                    <a:pt x="7003" y="13642"/>
                  </a:cubicBezTo>
                  <a:cubicBezTo>
                    <a:pt x="6936" y="13844"/>
                    <a:pt x="6875" y="13930"/>
                    <a:pt x="6832" y="13930"/>
                  </a:cubicBezTo>
                  <a:cubicBezTo>
                    <a:pt x="6755" y="13930"/>
                    <a:pt x="6736" y="13656"/>
                    <a:pt x="6845" y="13275"/>
                  </a:cubicBezTo>
                  <a:cubicBezTo>
                    <a:pt x="6890" y="13120"/>
                    <a:pt x="6906" y="12981"/>
                    <a:pt x="6884" y="12960"/>
                  </a:cubicBezTo>
                  <a:cubicBezTo>
                    <a:pt x="6873" y="12950"/>
                    <a:pt x="6862" y="12945"/>
                    <a:pt x="6851" y="12945"/>
                  </a:cubicBezTo>
                  <a:cubicBezTo>
                    <a:pt x="6774" y="12945"/>
                    <a:pt x="6691" y="13192"/>
                    <a:pt x="6643" y="13576"/>
                  </a:cubicBezTo>
                  <a:cubicBezTo>
                    <a:pt x="6605" y="13870"/>
                    <a:pt x="6555" y="14010"/>
                    <a:pt x="6476" y="14010"/>
                  </a:cubicBezTo>
                  <a:cubicBezTo>
                    <a:pt x="6468" y="14010"/>
                    <a:pt x="6460" y="14010"/>
                    <a:pt x="6453" y="14010"/>
                  </a:cubicBezTo>
                  <a:cubicBezTo>
                    <a:pt x="6325" y="14010"/>
                    <a:pt x="6335" y="13987"/>
                    <a:pt x="6565" y="13139"/>
                  </a:cubicBezTo>
                  <a:cubicBezTo>
                    <a:pt x="6682" y="12714"/>
                    <a:pt x="6759" y="12347"/>
                    <a:pt x="6739" y="12327"/>
                  </a:cubicBezTo>
                  <a:cubicBezTo>
                    <a:pt x="6739" y="12327"/>
                    <a:pt x="6738" y="12327"/>
                    <a:pt x="6737" y="12327"/>
                  </a:cubicBezTo>
                  <a:cubicBezTo>
                    <a:pt x="6713" y="12327"/>
                    <a:pt x="6596" y="12691"/>
                    <a:pt x="6476" y="13152"/>
                  </a:cubicBezTo>
                  <a:cubicBezTo>
                    <a:pt x="6352" y="13616"/>
                    <a:pt x="6240" y="13986"/>
                    <a:pt x="6224" y="13986"/>
                  </a:cubicBezTo>
                  <a:cubicBezTo>
                    <a:pt x="6223" y="13986"/>
                    <a:pt x="6223" y="13986"/>
                    <a:pt x="6223" y="13985"/>
                  </a:cubicBezTo>
                  <a:cubicBezTo>
                    <a:pt x="6141" y="13905"/>
                    <a:pt x="6464" y="11722"/>
                    <a:pt x="6603" y="11421"/>
                  </a:cubicBezTo>
                  <a:cubicBezTo>
                    <a:pt x="6735" y="11130"/>
                    <a:pt x="6778" y="11013"/>
                    <a:pt x="6738" y="11013"/>
                  </a:cubicBezTo>
                  <a:cubicBezTo>
                    <a:pt x="6721" y="11013"/>
                    <a:pt x="6688" y="11035"/>
                    <a:pt x="6639" y="11076"/>
                  </a:cubicBezTo>
                  <a:cubicBezTo>
                    <a:pt x="6608" y="11102"/>
                    <a:pt x="6584" y="11123"/>
                    <a:pt x="6569" y="11123"/>
                  </a:cubicBezTo>
                  <a:cubicBezTo>
                    <a:pt x="6524" y="11123"/>
                    <a:pt x="6553" y="10932"/>
                    <a:pt x="6678" y="10108"/>
                  </a:cubicBezTo>
                  <a:cubicBezTo>
                    <a:pt x="6738" y="9713"/>
                    <a:pt x="6740" y="9515"/>
                    <a:pt x="6686" y="9515"/>
                  </a:cubicBezTo>
                  <a:cubicBezTo>
                    <a:pt x="6676" y="9515"/>
                    <a:pt x="6663" y="9523"/>
                    <a:pt x="6648" y="9538"/>
                  </a:cubicBezTo>
                  <a:cubicBezTo>
                    <a:pt x="6629" y="9557"/>
                    <a:pt x="6555" y="9998"/>
                    <a:pt x="6481" y="10527"/>
                  </a:cubicBezTo>
                  <a:cubicBezTo>
                    <a:pt x="6370" y="11310"/>
                    <a:pt x="6288" y="11605"/>
                    <a:pt x="6029" y="12144"/>
                  </a:cubicBezTo>
                  <a:cubicBezTo>
                    <a:pt x="5854" y="12508"/>
                    <a:pt x="5594" y="13130"/>
                    <a:pt x="5451" y="13528"/>
                  </a:cubicBezTo>
                  <a:cubicBezTo>
                    <a:pt x="5307" y="13925"/>
                    <a:pt x="5160" y="14253"/>
                    <a:pt x="5121" y="14253"/>
                  </a:cubicBezTo>
                  <a:cubicBezTo>
                    <a:pt x="5084" y="14253"/>
                    <a:pt x="5073" y="14042"/>
                    <a:pt x="5100" y="13789"/>
                  </a:cubicBezTo>
                  <a:cubicBezTo>
                    <a:pt x="5224" y="12571"/>
                    <a:pt x="5292" y="12371"/>
                    <a:pt x="6083" y="10979"/>
                  </a:cubicBezTo>
                  <a:cubicBezTo>
                    <a:pt x="6276" y="10636"/>
                    <a:pt x="6438" y="10321"/>
                    <a:pt x="6438" y="10287"/>
                  </a:cubicBezTo>
                  <a:cubicBezTo>
                    <a:pt x="6438" y="10274"/>
                    <a:pt x="6435" y="10267"/>
                    <a:pt x="6429" y="10267"/>
                  </a:cubicBezTo>
                  <a:cubicBezTo>
                    <a:pt x="6384" y="10267"/>
                    <a:pt x="6174" y="10621"/>
                    <a:pt x="5788" y="11347"/>
                  </a:cubicBezTo>
                  <a:cubicBezTo>
                    <a:pt x="5559" y="11778"/>
                    <a:pt x="5359" y="12120"/>
                    <a:pt x="5336" y="12120"/>
                  </a:cubicBezTo>
                  <a:cubicBezTo>
                    <a:pt x="5336" y="12120"/>
                    <a:pt x="5335" y="12120"/>
                    <a:pt x="5335" y="12120"/>
                  </a:cubicBezTo>
                  <a:cubicBezTo>
                    <a:pt x="5320" y="12107"/>
                    <a:pt x="5389" y="11710"/>
                    <a:pt x="5492" y="11229"/>
                  </a:cubicBezTo>
                  <a:cubicBezTo>
                    <a:pt x="5652" y="10473"/>
                    <a:pt x="5719" y="10304"/>
                    <a:pt x="6024" y="9898"/>
                  </a:cubicBezTo>
                  <a:cubicBezTo>
                    <a:pt x="6215" y="9645"/>
                    <a:pt x="6358" y="9419"/>
                    <a:pt x="6338" y="9401"/>
                  </a:cubicBezTo>
                  <a:cubicBezTo>
                    <a:pt x="6337" y="9400"/>
                    <a:pt x="6335" y="9400"/>
                    <a:pt x="6333" y="9400"/>
                  </a:cubicBezTo>
                  <a:cubicBezTo>
                    <a:pt x="6303" y="9400"/>
                    <a:pt x="6192" y="9527"/>
                    <a:pt x="6075" y="9696"/>
                  </a:cubicBezTo>
                  <a:cubicBezTo>
                    <a:pt x="5957" y="9862"/>
                    <a:pt x="5847" y="9989"/>
                    <a:pt x="5818" y="9989"/>
                  </a:cubicBezTo>
                  <a:cubicBezTo>
                    <a:pt x="5817" y="9989"/>
                    <a:pt x="5815" y="9988"/>
                    <a:pt x="5814" y="9987"/>
                  </a:cubicBezTo>
                  <a:cubicBezTo>
                    <a:pt x="5747" y="9923"/>
                    <a:pt x="6424" y="7894"/>
                    <a:pt x="6563" y="7739"/>
                  </a:cubicBezTo>
                  <a:cubicBezTo>
                    <a:pt x="6653" y="7634"/>
                    <a:pt x="6766" y="7581"/>
                    <a:pt x="6899" y="7581"/>
                  </a:cubicBezTo>
                  <a:close/>
                  <a:moveTo>
                    <a:pt x="5010" y="13111"/>
                  </a:moveTo>
                  <a:cubicBezTo>
                    <a:pt x="5023" y="13111"/>
                    <a:pt x="5017" y="13354"/>
                    <a:pt x="4993" y="13655"/>
                  </a:cubicBezTo>
                  <a:cubicBezTo>
                    <a:pt x="4964" y="14032"/>
                    <a:pt x="4884" y="14331"/>
                    <a:pt x="4839" y="14331"/>
                  </a:cubicBezTo>
                  <a:cubicBezTo>
                    <a:pt x="4819" y="14331"/>
                    <a:pt x="4806" y="14275"/>
                    <a:pt x="4806" y="14145"/>
                  </a:cubicBezTo>
                  <a:cubicBezTo>
                    <a:pt x="4806" y="13924"/>
                    <a:pt x="4966" y="13111"/>
                    <a:pt x="5010" y="13111"/>
                  </a:cubicBezTo>
                  <a:close/>
                  <a:moveTo>
                    <a:pt x="10513" y="10112"/>
                  </a:moveTo>
                  <a:cubicBezTo>
                    <a:pt x="10558" y="10112"/>
                    <a:pt x="10580" y="10239"/>
                    <a:pt x="10552" y="10487"/>
                  </a:cubicBezTo>
                  <a:cubicBezTo>
                    <a:pt x="10527" y="10699"/>
                    <a:pt x="10473" y="11656"/>
                    <a:pt x="10429" y="12611"/>
                  </a:cubicBezTo>
                  <a:cubicBezTo>
                    <a:pt x="10387" y="13563"/>
                    <a:pt x="10332" y="14372"/>
                    <a:pt x="10307" y="14397"/>
                  </a:cubicBezTo>
                  <a:cubicBezTo>
                    <a:pt x="10299" y="14406"/>
                    <a:pt x="10288" y="14410"/>
                    <a:pt x="10275" y="14410"/>
                  </a:cubicBezTo>
                  <a:cubicBezTo>
                    <a:pt x="10245" y="14410"/>
                    <a:pt x="10204" y="14388"/>
                    <a:pt x="10165" y="14349"/>
                  </a:cubicBezTo>
                  <a:cubicBezTo>
                    <a:pt x="10054" y="14238"/>
                    <a:pt x="10212" y="11034"/>
                    <a:pt x="10356" y="10447"/>
                  </a:cubicBezTo>
                  <a:cubicBezTo>
                    <a:pt x="10412" y="10222"/>
                    <a:pt x="10472" y="10112"/>
                    <a:pt x="10513" y="10112"/>
                  </a:cubicBezTo>
                  <a:close/>
                  <a:moveTo>
                    <a:pt x="16002" y="14159"/>
                  </a:moveTo>
                  <a:cubicBezTo>
                    <a:pt x="16007" y="14159"/>
                    <a:pt x="16012" y="14169"/>
                    <a:pt x="16018" y="14191"/>
                  </a:cubicBezTo>
                  <a:cubicBezTo>
                    <a:pt x="16038" y="14272"/>
                    <a:pt x="16038" y="14395"/>
                    <a:pt x="16018" y="14476"/>
                  </a:cubicBezTo>
                  <a:cubicBezTo>
                    <a:pt x="16012" y="14498"/>
                    <a:pt x="16007" y="14508"/>
                    <a:pt x="16002" y="14508"/>
                  </a:cubicBezTo>
                  <a:cubicBezTo>
                    <a:pt x="15990" y="14508"/>
                    <a:pt x="15982" y="14444"/>
                    <a:pt x="15982" y="14334"/>
                  </a:cubicBezTo>
                  <a:cubicBezTo>
                    <a:pt x="15982" y="14223"/>
                    <a:pt x="15990" y="14159"/>
                    <a:pt x="16002" y="14159"/>
                  </a:cubicBezTo>
                  <a:close/>
                  <a:moveTo>
                    <a:pt x="15313" y="9411"/>
                  </a:moveTo>
                  <a:lnTo>
                    <a:pt x="15476" y="9575"/>
                  </a:lnTo>
                  <a:cubicBezTo>
                    <a:pt x="15637" y="9734"/>
                    <a:pt x="15637" y="9757"/>
                    <a:pt x="15514" y="10874"/>
                  </a:cubicBezTo>
                  <a:cubicBezTo>
                    <a:pt x="15443" y="11497"/>
                    <a:pt x="15320" y="12726"/>
                    <a:pt x="15238" y="13599"/>
                  </a:cubicBezTo>
                  <a:cubicBezTo>
                    <a:pt x="15167" y="14356"/>
                    <a:pt x="15120" y="14722"/>
                    <a:pt x="15097" y="14722"/>
                  </a:cubicBezTo>
                  <a:cubicBezTo>
                    <a:pt x="15062" y="14722"/>
                    <a:pt x="15091" y="13770"/>
                    <a:pt x="15188" y="11970"/>
                  </a:cubicBezTo>
                  <a:cubicBezTo>
                    <a:pt x="15252" y="10781"/>
                    <a:pt x="15307" y="9722"/>
                    <a:pt x="15308" y="9611"/>
                  </a:cubicBezTo>
                  <a:lnTo>
                    <a:pt x="15313" y="9411"/>
                  </a:lnTo>
                  <a:close/>
                  <a:moveTo>
                    <a:pt x="10848" y="9934"/>
                  </a:moveTo>
                  <a:cubicBezTo>
                    <a:pt x="10907" y="9935"/>
                    <a:pt x="10919" y="10045"/>
                    <a:pt x="10886" y="10240"/>
                  </a:cubicBezTo>
                  <a:cubicBezTo>
                    <a:pt x="10855" y="10407"/>
                    <a:pt x="10808" y="11508"/>
                    <a:pt x="10780" y="12687"/>
                  </a:cubicBezTo>
                  <a:cubicBezTo>
                    <a:pt x="10737" y="14362"/>
                    <a:pt x="10724" y="14727"/>
                    <a:pt x="10647" y="14727"/>
                  </a:cubicBezTo>
                  <a:cubicBezTo>
                    <a:pt x="10630" y="14727"/>
                    <a:pt x="10609" y="14709"/>
                    <a:pt x="10585" y="14683"/>
                  </a:cubicBezTo>
                  <a:cubicBezTo>
                    <a:pt x="10453" y="14547"/>
                    <a:pt x="10447" y="14397"/>
                    <a:pt x="10513" y="12786"/>
                  </a:cubicBezTo>
                  <a:cubicBezTo>
                    <a:pt x="10616" y="10220"/>
                    <a:pt x="10652" y="9934"/>
                    <a:pt x="10848" y="9934"/>
                  </a:cubicBezTo>
                  <a:close/>
                  <a:moveTo>
                    <a:pt x="16775" y="10954"/>
                  </a:moveTo>
                  <a:cubicBezTo>
                    <a:pt x="16776" y="10954"/>
                    <a:pt x="16776" y="10954"/>
                    <a:pt x="16776" y="10954"/>
                  </a:cubicBezTo>
                  <a:cubicBezTo>
                    <a:pt x="16806" y="10973"/>
                    <a:pt x="16725" y="11680"/>
                    <a:pt x="16600" y="12519"/>
                  </a:cubicBezTo>
                  <a:cubicBezTo>
                    <a:pt x="16475" y="13358"/>
                    <a:pt x="16358" y="14214"/>
                    <a:pt x="16339" y="14412"/>
                  </a:cubicBezTo>
                  <a:cubicBezTo>
                    <a:pt x="16323" y="14609"/>
                    <a:pt x="16261" y="14790"/>
                    <a:pt x="16209" y="14807"/>
                  </a:cubicBezTo>
                  <a:cubicBezTo>
                    <a:pt x="16199" y="14810"/>
                    <a:pt x="16190" y="14811"/>
                    <a:pt x="16182" y="14811"/>
                  </a:cubicBezTo>
                  <a:cubicBezTo>
                    <a:pt x="16140" y="14811"/>
                    <a:pt x="16129" y="14770"/>
                    <a:pt x="16152" y="14689"/>
                  </a:cubicBezTo>
                  <a:cubicBezTo>
                    <a:pt x="16175" y="14605"/>
                    <a:pt x="16311" y="13722"/>
                    <a:pt x="16458" y="12730"/>
                  </a:cubicBezTo>
                  <a:cubicBezTo>
                    <a:pt x="16602" y="11748"/>
                    <a:pt x="16744" y="10954"/>
                    <a:pt x="16775" y="10954"/>
                  </a:cubicBezTo>
                  <a:close/>
                  <a:moveTo>
                    <a:pt x="11177" y="9852"/>
                  </a:moveTo>
                  <a:cubicBezTo>
                    <a:pt x="11253" y="9852"/>
                    <a:pt x="11325" y="9900"/>
                    <a:pt x="11296" y="9975"/>
                  </a:cubicBezTo>
                  <a:cubicBezTo>
                    <a:pt x="11250" y="10098"/>
                    <a:pt x="11037" y="12580"/>
                    <a:pt x="10950" y="14031"/>
                  </a:cubicBezTo>
                  <a:cubicBezTo>
                    <a:pt x="10923" y="14498"/>
                    <a:pt x="10881" y="14872"/>
                    <a:pt x="10858" y="14872"/>
                  </a:cubicBezTo>
                  <a:cubicBezTo>
                    <a:pt x="10858" y="14872"/>
                    <a:pt x="10857" y="14871"/>
                    <a:pt x="10856" y="14871"/>
                  </a:cubicBezTo>
                  <a:cubicBezTo>
                    <a:pt x="10807" y="14820"/>
                    <a:pt x="10993" y="10009"/>
                    <a:pt x="11048" y="9918"/>
                  </a:cubicBezTo>
                  <a:cubicBezTo>
                    <a:pt x="11076" y="9872"/>
                    <a:pt x="11127" y="9852"/>
                    <a:pt x="11177" y="9852"/>
                  </a:cubicBezTo>
                  <a:close/>
                  <a:moveTo>
                    <a:pt x="14868" y="14387"/>
                  </a:moveTo>
                  <a:cubicBezTo>
                    <a:pt x="14872" y="14387"/>
                    <a:pt x="14877" y="14403"/>
                    <a:pt x="14881" y="14436"/>
                  </a:cubicBezTo>
                  <a:cubicBezTo>
                    <a:pt x="14899" y="14559"/>
                    <a:pt x="14899" y="14777"/>
                    <a:pt x="14881" y="14924"/>
                  </a:cubicBezTo>
                  <a:cubicBezTo>
                    <a:pt x="14876" y="14970"/>
                    <a:pt x="14871" y="14991"/>
                    <a:pt x="14866" y="14991"/>
                  </a:cubicBezTo>
                  <a:cubicBezTo>
                    <a:pt x="14856" y="14991"/>
                    <a:pt x="14848" y="14886"/>
                    <a:pt x="14848" y="14700"/>
                  </a:cubicBezTo>
                  <a:cubicBezTo>
                    <a:pt x="14848" y="14503"/>
                    <a:pt x="14857" y="14387"/>
                    <a:pt x="14868" y="14387"/>
                  </a:cubicBezTo>
                  <a:close/>
                  <a:moveTo>
                    <a:pt x="16066" y="10181"/>
                  </a:moveTo>
                  <a:cubicBezTo>
                    <a:pt x="16077" y="10181"/>
                    <a:pt x="16090" y="10190"/>
                    <a:pt x="16104" y="10204"/>
                  </a:cubicBezTo>
                  <a:cubicBezTo>
                    <a:pt x="16201" y="10300"/>
                    <a:pt x="16188" y="10644"/>
                    <a:pt x="16002" y="12631"/>
                  </a:cubicBezTo>
                  <a:cubicBezTo>
                    <a:pt x="15883" y="13903"/>
                    <a:pt x="15773" y="14959"/>
                    <a:pt x="15755" y="14978"/>
                  </a:cubicBezTo>
                  <a:cubicBezTo>
                    <a:pt x="15742" y="14991"/>
                    <a:pt x="15732" y="14998"/>
                    <a:pt x="15723" y="14998"/>
                  </a:cubicBezTo>
                  <a:cubicBezTo>
                    <a:pt x="15670" y="14998"/>
                    <a:pt x="15683" y="14736"/>
                    <a:pt x="15769" y="13927"/>
                  </a:cubicBezTo>
                  <a:cubicBezTo>
                    <a:pt x="15828" y="13366"/>
                    <a:pt x="15902" y="12272"/>
                    <a:pt x="15934" y="11500"/>
                  </a:cubicBezTo>
                  <a:cubicBezTo>
                    <a:pt x="15975" y="10467"/>
                    <a:pt x="16000" y="10181"/>
                    <a:pt x="16066" y="10181"/>
                  </a:cubicBezTo>
                  <a:close/>
                  <a:moveTo>
                    <a:pt x="1574" y="13366"/>
                  </a:moveTo>
                  <a:cubicBezTo>
                    <a:pt x="1580" y="13366"/>
                    <a:pt x="1586" y="13369"/>
                    <a:pt x="1592" y="13376"/>
                  </a:cubicBezTo>
                  <a:cubicBezTo>
                    <a:pt x="1616" y="13401"/>
                    <a:pt x="1610" y="13808"/>
                    <a:pt x="1580" y="14288"/>
                  </a:cubicBezTo>
                  <a:cubicBezTo>
                    <a:pt x="1545" y="14794"/>
                    <a:pt x="1501" y="15083"/>
                    <a:pt x="1456" y="15083"/>
                  </a:cubicBezTo>
                  <a:cubicBezTo>
                    <a:pt x="1452" y="15083"/>
                    <a:pt x="1449" y="15081"/>
                    <a:pt x="1445" y="15078"/>
                  </a:cubicBezTo>
                  <a:cubicBezTo>
                    <a:pt x="1396" y="15030"/>
                    <a:pt x="1400" y="14736"/>
                    <a:pt x="1458" y="14281"/>
                  </a:cubicBezTo>
                  <a:cubicBezTo>
                    <a:pt x="1508" y="13881"/>
                    <a:pt x="1547" y="13508"/>
                    <a:pt x="1547" y="13445"/>
                  </a:cubicBezTo>
                  <a:cubicBezTo>
                    <a:pt x="1547" y="13396"/>
                    <a:pt x="1557" y="13366"/>
                    <a:pt x="1574" y="13366"/>
                  </a:cubicBezTo>
                  <a:close/>
                  <a:moveTo>
                    <a:pt x="15758" y="10422"/>
                  </a:moveTo>
                  <a:cubicBezTo>
                    <a:pt x="15770" y="10422"/>
                    <a:pt x="15778" y="10510"/>
                    <a:pt x="15784" y="10668"/>
                  </a:cubicBezTo>
                  <a:cubicBezTo>
                    <a:pt x="15797" y="11005"/>
                    <a:pt x="15751" y="12029"/>
                    <a:pt x="15680" y="12948"/>
                  </a:cubicBezTo>
                  <a:cubicBezTo>
                    <a:pt x="15531" y="14839"/>
                    <a:pt x="15489" y="15148"/>
                    <a:pt x="15368" y="15148"/>
                  </a:cubicBezTo>
                  <a:cubicBezTo>
                    <a:pt x="15279" y="15148"/>
                    <a:pt x="15303" y="14740"/>
                    <a:pt x="15577" y="11930"/>
                  </a:cubicBezTo>
                  <a:cubicBezTo>
                    <a:pt x="15682" y="10857"/>
                    <a:pt x="15731" y="10422"/>
                    <a:pt x="15758" y="10422"/>
                  </a:cubicBezTo>
                  <a:close/>
                  <a:moveTo>
                    <a:pt x="11509" y="9772"/>
                  </a:moveTo>
                  <a:cubicBezTo>
                    <a:pt x="11562" y="9772"/>
                    <a:pt x="11572" y="9976"/>
                    <a:pt x="11538" y="10359"/>
                  </a:cubicBezTo>
                  <a:cubicBezTo>
                    <a:pt x="11423" y="11637"/>
                    <a:pt x="11328" y="13441"/>
                    <a:pt x="11324" y="14357"/>
                  </a:cubicBezTo>
                  <a:cubicBezTo>
                    <a:pt x="11323" y="15057"/>
                    <a:pt x="11313" y="15252"/>
                    <a:pt x="11251" y="15252"/>
                  </a:cubicBezTo>
                  <a:cubicBezTo>
                    <a:pt x="11237" y="15252"/>
                    <a:pt x="11220" y="15243"/>
                    <a:pt x="11200" y="15226"/>
                  </a:cubicBezTo>
                  <a:cubicBezTo>
                    <a:pt x="11036" y="15093"/>
                    <a:pt x="11036" y="14023"/>
                    <a:pt x="11200" y="11996"/>
                  </a:cubicBezTo>
                  <a:cubicBezTo>
                    <a:pt x="11350" y="10130"/>
                    <a:pt x="11401" y="9772"/>
                    <a:pt x="11509" y="9772"/>
                  </a:cubicBezTo>
                  <a:close/>
                  <a:moveTo>
                    <a:pt x="14512" y="8714"/>
                  </a:moveTo>
                  <a:cubicBezTo>
                    <a:pt x="14578" y="8714"/>
                    <a:pt x="14590" y="8922"/>
                    <a:pt x="14551" y="9424"/>
                  </a:cubicBezTo>
                  <a:cubicBezTo>
                    <a:pt x="14520" y="9816"/>
                    <a:pt x="14439" y="11295"/>
                    <a:pt x="14369" y="12704"/>
                  </a:cubicBezTo>
                  <a:cubicBezTo>
                    <a:pt x="14297" y="14114"/>
                    <a:pt x="14206" y="15344"/>
                    <a:pt x="14170" y="15434"/>
                  </a:cubicBezTo>
                  <a:cubicBezTo>
                    <a:pt x="14160" y="15457"/>
                    <a:pt x="14152" y="15469"/>
                    <a:pt x="14144" y="15469"/>
                  </a:cubicBezTo>
                  <a:cubicBezTo>
                    <a:pt x="14061" y="15469"/>
                    <a:pt x="14099" y="14116"/>
                    <a:pt x="14256" y="11524"/>
                  </a:cubicBezTo>
                  <a:cubicBezTo>
                    <a:pt x="14344" y="10042"/>
                    <a:pt x="14417" y="8808"/>
                    <a:pt x="14417" y="8774"/>
                  </a:cubicBezTo>
                  <a:cubicBezTo>
                    <a:pt x="14417" y="8742"/>
                    <a:pt x="14462" y="8714"/>
                    <a:pt x="14511" y="8714"/>
                  </a:cubicBezTo>
                  <a:cubicBezTo>
                    <a:pt x="14511" y="8714"/>
                    <a:pt x="14511" y="8714"/>
                    <a:pt x="14512" y="8714"/>
                  </a:cubicBezTo>
                  <a:close/>
                  <a:moveTo>
                    <a:pt x="14767" y="9233"/>
                  </a:moveTo>
                  <a:cubicBezTo>
                    <a:pt x="14777" y="9233"/>
                    <a:pt x="14792" y="9447"/>
                    <a:pt x="14803" y="9811"/>
                  </a:cubicBezTo>
                  <a:cubicBezTo>
                    <a:pt x="14819" y="10304"/>
                    <a:pt x="14792" y="11588"/>
                    <a:pt x="14741" y="12663"/>
                  </a:cubicBezTo>
                  <a:cubicBezTo>
                    <a:pt x="14638" y="14919"/>
                    <a:pt x="14586" y="15472"/>
                    <a:pt x="14480" y="15472"/>
                  </a:cubicBezTo>
                  <a:cubicBezTo>
                    <a:pt x="14429" y="15472"/>
                    <a:pt x="14419" y="15220"/>
                    <a:pt x="14452" y="14796"/>
                  </a:cubicBezTo>
                  <a:cubicBezTo>
                    <a:pt x="14500" y="14197"/>
                    <a:pt x="14714" y="10351"/>
                    <a:pt x="14758" y="9323"/>
                  </a:cubicBezTo>
                  <a:cubicBezTo>
                    <a:pt x="14761" y="9262"/>
                    <a:pt x="14764" y="9233"/>
                    <a:pt x="14767" y="9233"/>
                  </a:cubicBezTo>
                  <a:close/>
                  <a:moveTo>
                    <a:pt x="11868" y="9604"/>
                  </a:moveTo>
                  <a:cubicBezTo>
                    <a:pt x="11920" y="9604"/>
                    <a:pt x="11954" y="9690"/>
                    <a:pt x="11930" y="9828"/>
                  </a:cubicBezTo>
                  <a:cubicBezTo>
                    <a:pt x="11845" y="10332"/>
                    <a:pt x="11728" y="12223"/>
                    <a:pt x="11677" y="13884"/>
                  </a:cubicBezTo>
                  <a:cubicBezTo>
                    <a:pt x="11638" y="15147"/>
                    <a:pt x="11608" y="15550"/>
                    <a:pt x="11545" y="15550"/>
                  </a:cubicBezTo>
                  <a:cubicBezTo>
                    <a:pt x="11538" y="15550"/>
                    <a:pt x="11532" y="15547"/>
                    <a:pt x="11525" y="15539"/>
                  </a:cubicBezTo>
                  <a:cubicBezTo>
                    <a:pt x="11365" y="15367"/>
                    <a:pt x="11591" y="9976"/>
                    <a:pt x="11772" y="9682"/>
                  </a:cubicBezTo>
                  <a:cubicBezTo>
                    <a:pt x="11806" y="9628"/>
                    <a:pt x="11839" y="9604"/>
                    <a:pt x="11868" y="9604"/>
                  </a:cubicBezTo>
                  <a:close/>
                  <a:moveTo>
                    <a:pt x="14214" y="8816"/>
                  </a:moveTo>
                  <a:cubicBezTo>
                    <a:pt x="14218" y="8816"/>
                    <a:pt x="14221" y="8817"/>
                    <a:pt x="14222" y="8818"/>
                  </a:cubicBezTo>
                  <a:cubicBezTo>
                    <a:pt x="14230" y="8826"/>
                    <a:pt x="14206" y="9290"/>
                    <a:pt x="14169" y="9852"/>
                  </a:cubicBezTo>
                  <a:cubicBezTo>
                    <a:pt x="14098" y="10864"/>
                    <a:pt x="13848" y="15367"/>
                    <a:pt x="13848" y="15595"/>
                  </a:cubicBezTo>
                  <a:cubicBezTo>
                    <a:pt x="13848" y="15661"/>
                    <a:pt x="13797" y="15719"/>
                    <a:pt x="13741" y="15719"/>
                  </a:cubicBezTo>
                  <a:cubicBezTo>
                    <a:pt x="13607" y="15719"/>
                    <a:pt x="13977" y="8945"/>
                    <a:pt x="14117" y="8859"/>
                  </a:cubicBezTo>
                  <a:cubicBezTo>
                    <a:pt x="14156" y="8833"/>
                    <a:pt x="14196" y="8816"/>
                    <a:pt x="14214" y="8816"/>
                  </a:cubicBezTo>
                  <a:close/>
                  <a:moveTo>
                    <a:pt x="1926" y="13077"/>
                  </a:moveTo>
                  <a:cubicBezTo>
                    <a:pt x="1944" y="13077"/>
                    <a:pt x="1965" y="13094"/>
                    <a:pt x="1989" y="13119"/>
                  </a:cubicBezTo>
                  <a:cubicBezTo>
                    <a:pt x="2082" y="13214"/>
                    <a:pt x="2062" y="13469"/>
                    <a:pt x="1870" y="14658"/>
                  </a:cubicBezTo>
                  <a:cubicBezTo>
                    <a:pt x="1749" y="15404"/>
                    <a:pt x="1675" y="15777"/>
                    <a:pt x="1648" y="15777"/>
                  </a:cubicBezTo>
                  <a:cubicBezTo>
                    <a:pt x="1618" y="15777"/>
                    <a:pt x="1639" y="15369"/>
                    <a:pt x="1710" y="14552"/>
                  </a:cubicBezTo>
                  <a:cubicBezTo>
                    <a:pt x="1812" y="13378"/>
                    <a:pt x="1847" y="13077"/>
                    <a:pt x="1926" y="13077"/>
                  </a:cubicBezTo>
                  <a:close/>
                  <a:moveTo>
                    <a:pt x="13812" y="8975"/>
                  </a:moveTo>
                  <a:cubicBezTo>
                    <a:pt x="13814" y="8975"/>
                    <a:pt x="13816" y="8975"/>
                    <a:pt x="13817" y="8976"/>
                  </a:cubicBezTo>
                  <a:cubicBezTo>
                    <a:pt x="13829" y="8988"/>
                    <a:pt x="13749" y="10517"/>
                    <a:pt x="13642" y="12365"/>
                  </a:cubicBezTo>
                  <a:cubicBezTo>
                    <a:pt x="13535" y="14214"/>
                    <a:pt x="13428" y="15752"/>
                    <a:pt x="13406" y="15775"/>
                  </a:cubicBezTo>
                  <a:cubicBezTo>
                    <a:pt x="13397" y="15784"/>
                    <a:pt x="13383" y="15788"/>
                    <a:pt x="13366" y="15788"/>
                  </a:cubicBezTo>
                  <a:cubicBezTo>
                    <a:pt x="13338" y="15788"/>
                    <a:pt x="13302" y="15776"/>
                    <a:pt x="13267" y="15755"/>
                  </a:cubicBezTo>
                  <a:cubicBezTo>
                    <a:pt x="13148" y="15680"/>
                    <a:pt x="13213" y="13307"/>
                    <a:pt x="13400" y="10788"/>
                  </a:cubicBezTo>
                  <a:cubicBezTo>
                    <a:pt x="13497" y="9462"/>
                    <a:pt x="13547" y="9141"/>
                    <a:pt x="13658" y="9059"/>
                  </a:cubicBezTo>
                  <a:cubicBezTo>
                    <a:pt x="13724" y="9011"/>
                    <a:pt x="13792" y="8975"/>
                    <a:pt x="13812" y="8975"/>
                  </a:cubicBezTo>
                  <a:close/>
                  <a:moveTo>
                    <a:pt x="13249" y="9201"/>
                  </a:moveTo>
                  <a:cubicBezTo>
                    <a:pt x="13350" y="9201"/>
                    <a:pt x="13366" y="9274"/>
                    <a:pt x="13326" y="9591"/>
                  </a:cubicBezTo>
                  <a:cubicBezTo>
                    <a:pt x="13253" y="10173"/>
                    <a:pt x="13116" y="12378"/>
                    <a:pt x="13036" y="14236"/>
                  </a:cubicBezTo>
                  <a:cubicBezTo>
                    <a:pt x="12997" y="15148"/>
                    <a:pt x="12945" y="15910"/>
                    <a:pt x="12918" y="15939"/>
                  </a:cubicBezTo>
                  <a:cubicBezTo>
                    <a:pt x="12917" y="15941"/>
                    <a:pt x="12916" y="15941"/>
                    <a:pt x="12914" y="15941"/>
                  </a:cubicBezTo>
                  <a:cubicBezTo>
                    <a:pt x="12782" y="15941"/>
                    <a:pt x="12927" y="9518"/>
                    <a:pt x="13067" y="9290"/>
                  </a:cubicBezTo>
                  <a:cubicBezTo>
                    <a:pt x="13099" y="9240"/>
                    <a:pt x="13175" y="9201"/>
                    <a:pt x="13249" y="9201"/>
                  </a:cubicBezTo>
                  <a:close/>
                  <a:moveTo>
                    <a:pt x="12818" y="9375"/>
                  </a:moveTo>
                  <a:cubicBezTo>
                    <a:pt x="12822" y="9375"/>
                    <a:pt x="12825" y="9377"/>
                    <a:pt x="12829" y="9380"/>
                  </a:cubicBezTo>
                  <a:cubicBezTo>
                    <a:pt x="12846" y="9397"/>
                    <a:pt x="12829" y="10125"/>
                    <a:pt x="12789" y="10995"/>
                  </a:cubicBezTo>
                  <a:cubicBezTo>
                    <a:pt x="12749" y="11867"/>
                    <a:pt x="12714" y="13342"/>
                    <a:pt x="12712" y="14270"/>
                  </a:cubicBezTo>
                  <a:cubicBezTo>
                    <a:pt x="12708" y="15736"/>
                    <a:pt x="12690" y="15961"/>
                    <a:pt x="12581" y="15961"/>
                  </a:cubicBezTo>
                  <a:cubicBezTo>
                    <a:pt x="12581" y="15961"/>
                    <a:pt x="12580" y="15961"/>
                    <a:pt x="12580" y="15961"/>
                  </a:cubicBezTo>
                  <a:cubicBezTo>
                    <a:pt x="12472" y="15961"/>
                    <a:pt x="12460" y="15832"/>
                    <a:pt x="12499" y="15046"/>
                  </a:cubicBezTo>
                  <a:cubicBezTo>
                    <a:pt x="12524" y="14542"/>
                    <a:pt x="12580" y="13160"/>
                    <a:pt x="12627" y="11970"/>
                  </a:cubicBezTo>
                  <a:cubicBezTo>
                    <a:pt x="12701" y="10071"/>
                    <a:pt x="12750" y="9375"/>
                    <a:pt x="12818" y="9375"/>
                  </a:cubicBezTo>
                  <a:close/>
                  <a:moveTo>
                    <a:pt x="12218" y="9529"/>
                  </a:moveTo>
                  <a:cubicBezTo>
                    <a:pt x="12274" y="9529"/>
                    <a:pt x="12291" y="9650"/>
                    <a:pt x="12262" y="9871"/>
                  </a:cubicBezTo>
                  <a:cubicBezTo>
                    <a:pt x="12222" y="10173"/>
                    <a:pt x="12057" y="14865"/>
                    <a:pt x="12057" y="15745"/>
                  </a:cubicBezTo>
                  <a:cubicBezTo>
                    <a:pt x="12057" y="15932"/>
                    <a:pt x="12050" y="16005"/>
                    <a:pt x="12012" y="16005"/>
                  </a:cubicBezTo>
                  <a:cubicBezTo>
                    <a:pt x="11991" y="16005"/>
                    <a:pt x="11962" y="15985"/>
                    <a:pt x="11921" y="15951"/>
                  </a:cubicBezTo>
                  <a:cubicBezTo>
                    <a:pt x="11799" y="15852"/>
                    <a:pt x="11791" y="15645"/>
                    <a:pt x="11835" y="13927"/>
                  </a:cubicBezTo>
                  <a:cubicBezTo>
                    <a:pt x="11879" y="12157"/>
                    <a:pt x="12020" y="9870"/>
                    <a:pt x="12097" y="9625"/>
                  </a:cubicBezTo>
                  <a:cubicBezTo>
                    <a:pt x="12116" y="9569"/>
                    <a:pt x="12166" y="9529"/>
                    <a:pt x="12218" y="9529"/>
                  </a:cubicBezTo>
                  <a:close/>
                  <a:moveTo>
                    <a:pt x="4858" y="15152"/>
                  </a:moveTo>
                  <a:cubicBezTo>
                    <a:pt x="4863" y="15152"/>
                    <a:pt x="4868" y="15159"/>
                    <a:pt x="4871" y="15174"/>
                  </a:cubicBezTo>
                  <a:cubicBezTo>
                    <a:pt x="4887" y="15260"/>
                    <a:pt x="4878" y="15489"/>
                    <a:pt x="4846" y="15693"/>
                  </a:cubicBezTo>
                  <a:cubicBezTo>
                    <a:pt x="4816" y="15882"/>
                    <a:pt x="4777" y="16022"/>
                    <a:pt x="4752" y="16022"/>
                  </a:cubicBezTo>
                  <a:cubicBezTo>
                    <a:pt x="4750" y="16022"/>
                    <a:pt x="4748" y="16021"/>
                    <a:pt x="4747" y="16019"/>
                  </a:cubicBezTo>
                  <a:cubicBezTo>
                    <a:pt x="4725" y="15995"/>
                    <a:pt x="4737" y="15761"/>
                    <a:pt x="4772" y="15501"/>
                  </a:cubicBezTo>
                  <a:cubicBezTo>
                    <a:pt x="4803" y="15289"/>
                    <a:pt x="4836" y="15152"/>
                    <a:pt x="4858" y="15152"/>
                  </a:cubicBezTo>
                  <a:close/>
                  <a:moveTo>
                    <a:pt x="12560" y="9444"/>
                  </a:moveTo>
                  <a:cubicBezTo>
                    <a:pt x="12614" y="9444"/>
                    <a:pt x="12624" y="9709"/>
                    <a:pt x="12588" y="10239"/>
                  </a:cubicBezTo>
                  <a:cubicBezTo>
                    <a:pt x="12560" y="10677"/>
                    <a:pt x="12486" y="12141"/>
                    <a:pt x="12426" y="13500"/>
                  </a:cubicBezTo>
                  <a:cubicBezTo>
                    <a:pt x="12366" y="14860"/>
                    <a:pt x="12294" y="15990"/>
                    <a:pt x="12267" y="16017"/>
                  </a:cubicBezTo>
                  <a:cubicBezTo>
                    <a:pt x="12260" y="16024"/>
                    <a:pt x="12254" y="16029"/>
                    <a:pt x="12249" y="16029"/>
                  </a:cubicBezTo>
                  <a:cubicBezTo>
                    <a:pt x="12204" y="16029"/>
                    <a:pt x="12215" y="15664"/>
                    <a:pt x="12299" y="12906"/>
                  </a:cubicBezTo>
                  <a:cubicBezTo>
                    <a:pt x="12386" y="10063"/>
                    <a:pt x="12433" y="9444"/>
                    <a:pt x="12560" y="9444"/>
                  </a:cubicBezTo>
                  <a:close/>
                  <a:moveTo>
                    <a:pt x="3947" y="15835"/>
                  </a:moveTo>
                  <a:cubicBezTo>
                    <a:pt x="3953" y="15835"/>
                    <a:pt x="3959" y="15843"/>
                    <a:pt x="3966" y="15860"/>
                  </a:cubicBezTo>
                  <a:cubicBezTo>
                    <a:pt x="3988" y="15916"/>
                    <a:pt x="3988" y="16007"/>
                    <a:pt x="3966" y="16064"/>
                  </a:cubicBezTo>
                  <a:cubicBezTo>
                    <a:pt x="3959" y="16081"/>
                    <a:pt x="3952" y="16089"/>
                    <a:pt x="3947" y="16089"/>
                  </a:cubicBezTo>
                  <a:cubicBezTo>
                    <a:pt x="3934" y="16089"/>
                    <a:pt x="3926" y="16043"/>
                    <a:pt x="3926" y="15962"/>
                  </a:cubicBezTo>
                  <a:cubicBezTo>
                    <a:pt x="3926" y="15882"/>
                    <a:pt x="3934" y="15835"/>
                    <a:pt x="3947" y="15835"/>
                  </a:cubicBezTo>
                  <a:close/>
                  <a:moveTo>
                    <a:pt x="2985" y="14714"/>
                  </a:moveTo>
                  <a:cubicBezTo>
                    <a:pt x="2988" y="14714"/>
                    <a:pt x="2991" y="14717"/>
                    <a:pt x="2994" y="14725"/>
                  </a:cubicBezTo>
                  <a:cubicBezTo>
                    <a:pt x="3012" y="14784"/>
                    <a:pt x="2983" y="15206"/>
                    <a:pt x="2924" y="15661"/>
                  </a:cubicBezTo>
                  <a:cubicBezTo>
                    <a:pt x="2874" y="16049"/>
                    <a:pt x="2822" y="16313"/>
                    <a:pt x="2796" y="16313"/>
                  </a:cubicBezTo>
                  <a:cubicBezTo>
                    <a:pt x="2791" y="16313"/>
                    <a:pt x="2788" y="16305"/>
                    <a:pt x="2785" y="16288"/>
                  </a:cubicBezTo>
                  <a:cubicBezTo>
                    <a:pt x="2748" y="16056"/>
                    <a:pt x="2924" y="14714"/>
                    <a:pt x="2985" y="14714"/>
                  </a:cubicBezTo>
                  <a:close/>
                  <a:moveTo>
                    <a:pt x="3361" y="14099"/>
                  </a:moveTo>
                  <a:cubicBezTo>
                    <a:pt x="3369" y="14099"/>
                    <a:pt x="3378" y="14105"/>
                    <a:pt x="3387" y="14114"/>
                  </a:cubicBezTo>
                  <a:cubicBezTo>
                    <a:pt x="3411" y="14135"/>
                    <a:pt x="3345" y="14692"/>
                    <a:pt x="3245" y="15351"/>
                  </a:cubicBezTo>
                  <a:cubicBezTo>
                    <a:pt x="3135" y="16072"/>
                    <a:pt x="3059" y="16430"/>
                    <a:pt x="3034" y="16430"/>
                  </a:cubicBezTo>
                  <a:cubicBezTo>
                    <a:pt x="3008" y="16430"/>
                    <a:pt x="3034" y="16061"/>
                    <a:pt x="3130" y="15327"/>
                  </a:cubicBezTo>
                  <a:cubicBezTo>
                    <a:pt x="3253" y="14369"/>
                    <a:pt x="3300" y="14099"/>
                    <a:pt x="3361" y="14099"/>
                  </a:cubicBezTo>
                  <a:close/>
                  <a:moveTo>
                    <a:pt x="4683" y="16164"/>
                  </a:moveTo>
                  <a:cubicBezTo>
                    <a:pt x="4688" y="16164"/>
                    <a:pt x="4693" y="16171"/>
                    <a:pt x="4699" y="16187"/>
                  </a:cubicBezTo>
                  <a:cubicBezTo>
                    <a:pt x="4723" y="16244"/>
                    <a:pt x="4723" y="16348"/>
                    <a:pt x="4699" y="16430"/>
                  </a:cubicBezTo>
                  <a:cubicBezTo>
                    <a:pt x="4691" y="16457"/>
                    <a:pt x="4684" y="16470"/>
                    <a:pt x="4678" y="16470"/>
                  </a:cubicBezTo>
                  <a:cubicBezTo>
                    <a:pt x="4666" y="16470"/>
                    <a:pt x="4658" y="16420"/>
                    <a:pt x="4658" y="16328"/>
                  </a:cubicBezTo>
                  <a:cubicBezTo>
                    <a:pt x="4658" y="16225"/>
                    <a:pt x="4669" y="16164"/>
                    <a:pt x="4683" y="16164"/>
                  </a:cubicBezTo>
                  <a:close/>
                  <a:moveTo>
                    <a:pt x="2303" y="13362"/>
                  </a:moveTo>
                  <a:cubicBezTo>
                    <a:pt x="2354" y="13362"/>
                    <a:pt x="2323" y="13691"/>
                    <a:pt x="2205" y="14464"/>
                  </a:cubicBezTo>
                  <a:cubicBezTo>
                    <a:pt x="2116" y="15043"/>
                    <a:pt x="2020" y="15820"/>
                    <a:pt x="1988" y="16191"/>
                  </a:cubicBezTo>
                  <a:cubicBezTo>
                    <a:pt x="1957" y="16543"/>
                    <a:pt x="1907" y="16805"/>
                    <a:pt x="1873" y="16805"/>
                  </a:cubicBezTo>
                  <a:cubicBezTo>
                    <a:pt x="1871" y="16805"/>
                    <a:pt x="1868" y="16804"/>
                    <a:pt x="1866" y="16802"/>
                  </a:cubicBezTo>
                  <a:cubicBezTo>
                    <a:pt x="1775" y="16708"/>
                    <a:pt x="2128" y="13615"/>
                    <a:pt x="2254" y="13413"/>
                  </a:cubicBezTo>
                  <a:cubicBezTo>
                    <a:pt x="2275" y="13379"/>
                    <a:pt x="2291" y="13362"/>
                    <a:pt x="2303" y="13362"/>
                  </a:cubicBezTo>
                  <a:close/>
                  <a:moveTo>
                    <a:pt x="2967" y="16876"/>
                  </a:moveTo>
                  <a:cubicBezTo>
                    <a:pt x="2971" y="16876"/>
                    <a:pt x="2976" y="16878"/>
                    <a:pt x="2980" y="16883"/>
                  </a:cubicBezTo>
                  <a:cubicBezTo>
                    <a:pt x="3006" y="16909"/>
                    <a:pt x="3011" y="16979"/>
                    <a:pt x="2990" y="17038"/>
                  </a:cubicBezTo>
                  <a:cubicBezTo>
                    <a:pt x="2979" y="17065"/>
                    <a:pt x="2970" y="17078"/>
                    <a:pt x="2963" y="17078"/>
                  </a:cubicBezTo>
                  <a:cubicBezTo>
                    <a:pt x="2951" y="17078"/>
                    <a:pt x="2943" y="17048"/>
                    <a:pt x="2940" y="16990"/>
                  </a:cubicBezTo>
                  <a:cubicBezTo>
                    <a:pt x="2937" y="16922"/>
                    <a:pt x="2950" y="16876"/>
                    <a:pt x="2967" y="16876"/>
                  </a:cubicBezTo>
                  <a:close/>
                  <a:moveTo>
                    <a:pt x="6551" y="14504"/>
                  </a:moveTo>
                  <a:cubicBezTo>
                    <a:pt x="6590" y="14504"/>
                    <a:pt x="6601" y="14707"/>
                    <a:pt x="6573" y="14964"/>
                  </a:cubicBezTo>
                  <a:cubicBezTo>
                    <a:pt x="6547" y="15224"/>
                    <a:pt x="6434" y="15888"/>
                    <a:pt x="6323" y="16451"/>
                  </a:cubicBezTo>
                  <a:lnTo>
                    <a:pt x="6125" y="17469"/>
                  </a:lnTo>
                  <a:lnTo>
                    <a:pt x="6119" y="16207"/>
                  </a:lnTo>
                  <a:cubicBezTo>
                    <a:pt x="6109" y="14618"/>
                    <a:pt x="6125" y="14559"/>
                    <a:pt x="6549" y="14504"/>
                  </a:cubicBezTo>
                  <a:cubicBezTo>
                    <a:pt x="6550" y="14504"/>
                    <a:pt x="6550" y="14504"/>
                    <a:pt x="6551" y="14504"/>
                  </a:cubicBezTo>
                  <a:close/>
                  <a:moveTo>
                    <a:pt x="2564" y="13494"/>
                  </a:moveTo>
                  <a:cubicBezTo>
                    <a:pt x="2612" y="13494"/>
                    <a:pt x="2553" y="14087"/>
                    <a:pt x="2407" y="15010"/>
                  </a:cubicBezTo>
                  <a:cubicBezTo>
                    <a:pt x="2292" y="15735"/>
                    <a:pt x="2163" y="16585"/>
                    <a:pt x="2120" y="16899"/>
                  </a:cubicBezTo>
                  <a:lnTo>
                    <a:pt x="2043" y="17470"/>
                  </a:lnTo>
                  <a:lnTo>
                    <a:pt x="2087" y="16818"/>
                  </a:lnTo>
                  <a:cubicBezTo>
                    <a:pt x="2134" y="16109"/>
                    <a:pt x="2421" y="13901"/>
                    <a:pt x="2499" y="13640"/>
                  </a:cubicBezTo>
                  <a:cubicBezTo>
                    <a:pt x="2529" y="13541"/>
                    <a:pt x="2551" y="13494"/>
                    <a:pt x="2564" y="13494"/>
                  </a:cubicBezTo>
                  <a:close/>
                  <a:moveTo>
                    <a:pt x="25137" y="12726"/>
                  </a:moveTo>
                  <a:cubicBezTo>
                    <a:pt x="25139" y="12726"/>
                    <a:pt x="25141" y="12726"/>
                    <a:pt x="25142" y="12727"/>
                  </a:cubicBezTo>
                  <a:cubicBezTo>
                    <a:pt x="25157" y="12741"/>
                    <a:pt x="25115" y="13507"/>
                    <a:pt x="25048" y="14419"/>
                  </a:cubicBezTo>
                  <a:cubicBezTo>
                    <a:pt x="24981" y="15332"/>
                    <a:pt x="24889" y="16378"/>
                    <a:pt x="24844" y="16732"/>
                  </a:cubicBezTo>
                  <a:cubicBezTo>
                    <a:pt x="24800" y="17090"/>
                    <a:pt x="24762" y="17418"/>
                    <a:pt x="24762" y="17465"/>
                  </a:cubicBezTo>
                  <a:cubicBezTo>
                    <a:pt x="24762" y="17470"/>
                    <a:pt x="24761" y="17472"/>
                    <a:pt x="24758" y="17472"/>
                  </a:cubicBezTo>
                  <a:cubicBezTo>
                    <a:pt x="24736" y="17472"/>
                    <a:pt x="24624" y="17302"/>
                    <a:pt x="24487" y="17053"/>
                  </a:cubicBezTo>
                  <a:lnTo>
                    <a:pt x="24208" y="16557"/>
                  </a:lnTo>
                  <a:lnTo>
                    <a:pt x="24443" y="15181"/>
                  </a:lnTo>
                  <a:cubicBezTo>
                    <a:pt x="24743" y="13413"/>
                    <a:pt x="24836" y="13020"/>
                    <a:pt x="24991" y="12843"/>
                  </a:cubicBezTo>
                  <a:cubicBezTo>
                    <a:pt x="25051" y="12776"/>
                    <a:pt x="25115" y="12726"/>
                    <a:pt x="25137" y="12726"/>
                  </a:cubicBezTo>
                  <a:close/>
                  <a:moveTo>
                    <a:pt x="4032" y="17037"/>
                  </a:moveTo>
                  <a:cubicBezTo>
                    <a:pt x="4037" y="17037"/>
                    <a:pt x="4042" y="17052"/>
                    <a:pt x="4047" y="17082"/>
                  </a:cubicBezTo>
                  <a:cubicBezTo>
                    <a:pt x="4066" y="17180"/>
                    <a:pt x="4066" y="17351"/>
                    <a:pt x="4047" y="17448"/>
                  </a:cubicBezTo>
                  <a:cubicBezTo>
                    <a:pt x="4042" y="17478"/>
                    <a:pt x="4037" y="17492"/>
                    <a:pt x="4032" y="17492"/>
                  </a:cubicBezTo>
                  <a:cubicBezTo>
                    <a:pt x="4021" y="17492"/>
                    <a:pt x="4014" y="17408"/>
                    <a:pt x="4014" y="17264"/>
                  </a:cubicBezTo>
                  <a:cubicBezTo>
                    <a:pt x="4014" y="17120"/>
                    <a:pt x="4021" y="17037"/>
                    <a:pt x="4032" y="17037"/>
                  </a:cubicBezTo>
                  <a:close/>
                  <a:moveTo>
                    <a:pt x="21215" y="10188"/>
                  </a:moveTo>
                  <a:cubicBezTo>
                    <a:pt x="21328" y="10188"/>
                    <a:pt x="21334" y="10282"/>
                    <a:pt x="21293" y="10886"/>
                  </a:cubicBezTo>
                  <a:cubicBezTo>
                    <a:pt x="21247" y="11628"/>
                    <a:pt x="21116" y="12781"/>
                    <a:pt x="21045" y="13068"/>
                  </a:cubicBezTo>
                  <a:cubicBezTo>
                    <a:pt x="21027" y="13137"/>
                    <a:pt x="21023" y="13170"/>
                    <a:pt x="21032" y="13170"/>
                  </a:cubicBezTo>
                  <a:cubicBezTo>
                    <a:pt x="21040" y="13170"/>
                    <a:pt x="21055" y="13149"/>
                    <a:pt x="21079" y="13108"/>
                  </a:cubicBezTo>
                  <a:cubicBezTo>
                    <a:pt x="21177" y="12952"/>
                    <a:pt x="21339" y="11830"/>
                    <a:pt x="21339" y="11326"/>
                  </a:cubicBezTo>
                  <a:cubicBezTo>
                    <a:pt x="21339" y="11113"/>
                    <a:pt x="21364" y="10759"/>
                    <a:pt x="21392" y="10551"/>
                  </a:cubicBezTo>
                  <a:cubicBezTo>
                    <a:pt x="21424" y="10318"/>
                    <a:pt x="21440" y="10229"/>
                    <a:pt x="21484" y="10229"/>
                  </a:cubicBezTo>
                  <a:cubicBezTo>
                    <a:pt x="21509" y="10229"/>
                    <a:pt x="21544" y="10258"/>
                    <a:pt x="21596" y="10307"/>
                  </a:cubicBezTo>
                  <a:cubicBezTo>
                    <a:pt x="21701" y="10403"/>
                    <a:pt x="21747" y="10560"/>
                    <a:pt x="21747" y="10820"/>
                  </a:cubicBezTo>
                  <a:cubicBezTo>
                    <a:pt x="21747" y="11446"/>
                    <a:pt x="21580" y="12612"/>
                    <a:pt x="21372" y="13427"/>
                  </a:cubicBezTo>
                  <a:cubicBezTo>
                    <a:pt x="21265" y="13849"/>
                    <a:pt x="21190" y="14214"/>
                    <a:pt x="21208" y="14232"/>
                  </a:cubicBezTo>
                  <a:cubicBezTo>
                    <a:pt x="21209" y="14233"/>
                    <a:pt x="21210" y="14233"/>
                    <a:pt x="21211" y="14233"/>
                  </a:cubicBezTo>
                  <a:cubicBezTo>
                    <a:pt x="21278" y="14233"/>
                    <a:pt x="21608" y="12891"/>
                    <a:pt x="21716" y="12172"/>
                  </a:cubicBezTo>
                  <a:cubicBezTo>
                    <a:pt x="21779" y="11764"/>
                    <a:pt x="21827" y="11267"/>
                    <a:pt x="21827" y="11053"/>
                  </a:cubicBezTo>
                  <a:cubicBezTo>
                    <a:pt x="21827" y="10808"/>
                    <a:pt x="21863" y="10665"/>
                    <a:pt x="21926" y="10665"/>
                  </a:cubicBezTo>
                  <a:cubicBezTo>
                    <a:pt x="22110" y="10665"/>
                    <a:pt x="22398" y="11016"/>
                    <a:pt x="22398" y="11243"/>
                  </a:cubicBezTo>
                  <a:cubicBezTo>
                    <a:pt x="22398" y="11435"/>
                    <a:pt x="21906" y="13532"/>
                    <a:pt x="21772" y="13907"/>
                  </a:cubicBezTo>
                  <a:cubicBezTo>
                    <a:pt x="21751" y="13965"/>
                    <a:pt x="21748" y="14003"/>
                    <a:pt x="21763" y="14003"/>
                  </a:cubicBezTo>
                  <a:cubicBezTo>
                    <a:pt x="21767" y="14003"/>
                    <a:pt x="21772" y="14000"/>
                    <a:pt x="21779" y="13995"/>
                  </a:cubicBezTo>
                  <a:cubicBezTo>
                    <a:pt x="21856" y="13924"/>
                    <a:pt x="22201" y="12692"/>
                    <a:pt x="22368" y="11887"/>
                  </a:cubicBezTo>
                  <a:cubicBezTo>
                    <a:pt x="22447" y="11504"/>
                    <a:pt x="22521" y="11180"/>
                    <a:pt x="22533" y="11161"/>
                  </a:cubicBezTo>
                  <a:cubicBezTo>
                    <a:pt x="22533" y="11161"/>
                    <a:pt x="22534" y="11161"/>
                    <a:pt x="22534" y="11161"/>
                  </a:cubicBezTo>
                  <a:cubicBezTo>
                    <a:pt x="22564" y="11161"/>
                    <a:pt x="22976" y="11522"/>
                    <a:pt x="23461" y="11972"/>
                  </a:cubicBezTo>
                  <a:cubicBezTo>
                    <a:pt x="24259" y="12712"/>
                    <a:pt x="24364" y="12839"/>
                    <a:pt x="24321" y="13024"/>
                  </a:cubicBezTo>
                  <a:cubicBezTo>
                    <a:pt x="24294" y="13138"/>
                    <a:pt x="24155" y="13960"/>
                    <a:pt x="24012" y="14849"/>
                  </a:cubicBezTo>
                  <a:cubicBezTo>
                    <a:pt x="23774" y="16323"/>
                    <a:pt x="23734" y="16474"/>
                    <a:pt x="23564" y="16552"/>
                  </a:cubicBezTo>
                  <a:cubicBezTo>
                    <a:pt x="23481" y="16589"/>
                    <a:pt x="23406" y="16611"/>
                    <a:pt x="23369" y="16611"/>
                  </a:cubicBezTo>
                  <a:cubicBezTo>
                    <a:pt x="23359" y="16611"/>
                    <a:pt x="23351" y="16609"/>
                    <a:pt x="23347" y="16605"/>
                  </a:cubicBezTo>
                  <a:cubicBezTo>
                    <a:pt x="23317" y="16569"/>
                    <a:pt x="23581" y="13853"/>
                    <a:pt x="23652" y="13493"/>
                  </a:cubicBezTo>
                  <a:cubicBezTo>
                    <a:pt x="23680" y="13354"/>
                    <a:pt x="23656" y="13279"/>
                    <a:pt x="23617" y="13279"/>
                  </a:cubicBezTo>
                  <a:cubicBezTo>
                    <a:pt x="23584" y="13279"/>
                    <a:pt x="23540" y="13335"/>
                    <a:pt x="23510" y="13453"/>
                  </a:cubicBezTo>
                  <a:cubicBezTo>
                    <a:pt x="23485" y="13547"/>
                    <a:pt x="23401" y="14304"/>
                    <a:pt x="23323" y="15127"/>
                  </a:cubicBezTo>
                  <a:cubicBezTo>
                    <a:pt x="23187" y="16562"/>
                    <a:pt x="23172" y="16634"/>
                    <a:pt x="22993" y="16716"/>
                  </a:cubicBezTo>
                  <a:cubicBezTo>
                    <a:pt x="22923" y="16748"/>
                    <a:pt x="22853" y="16765"/>
                    <a:pt x="22805" y="16765"/>
                  </a:cubicBezTo>
                  <a:cubicBezTo>
                    <a:pt x="22781" y="16765"/>
                    <a:pt x="22763" y="16761"/>
                    <a:pt x="22752" y="16752"/>
                  </a:cubicBezTo>
                  <a:cubicBezTo>
                    <a:pt x="22723" y="16725"/>
                    <a:pt x="22778" y="16021"/>
                    <a:pt x="22875" y="15181"/>
                  </a:cubicBezTo>
                  <a:cubicBezTo>
                    <a:pt x="22970" y="14343"/>
                    <a:pt x="23036" y="13643"/>
                    <a:pt x="23017" y="13624"/>
                  </a:cubicBezTo>
                  <a:cubicBezTo>
                    <a:pt x="23015" y="13623"/>
                    <a:pt x="23013" y="13622"/>
                    <a:pt x="23011" y="13622"/>
                  </a:cubicBezTo>
                  <a:cubicBezTo>
                    <a:pt x="22972" y="13622"/>
                    <a:pt x="22920" y="14010"/>
                    <a:pt x="22752" y="15514"/>
                  </a:cubicBezTo>
                  <a:cubicBezTo>
                    <a:pt x="22677" y="16191"/>
                    <a:pt x="22596" y="16759"/>
                    <a:pt x="22569" y="16790"/>
                  </a:cubicBezTo>
                  <a:cubicBezTo>
                    <a:pt x="22542" y="16819"/>
                    <a:pt x="22399" y="16867"/>
                    <a:pt x="22243" y="16899"/>
                  </a:cubicBezTo>
                  <a:lnTo>
                    <a:pt x="21967" y="16957"/>
                  </a:lnTo>
                  <a:lnTo>
                    <a:pt x="22021" y="16517"/>
                  </a:lnTo>
                  <a:cubicBezTo>
                    <a:pt x="22105" y="15836"/>
                    <a:pt x="22178" y="14499"/>
                    <a:pt x="22131" y="14499"/>
                  </a:cubicBezTo>
                  <a:cubicBezTo>
                    <a:pt x="22131" y="14499"/>
                    <a:pt x="22130" y="14500"/>
                    <a:pt x="22129" y="14500"/>
                  </a:cubicBezTo>
                  <a:cubicBezTo>
                    <a:pt x="22108" y="14520"/>
                    <a:pt x="22049" y="15011"/>
                    <a:pt x="21997" y="15597"/>
                  </a:cubicBezTo>
                  <a:cubicBezTo>
                    <a:pt x="21879" y="16982"/>
                    <a:pt x="21874" y="17000"/>
                    <a:pt x="21616" y="17049"/>
                  </a:cubicBezTo>
                  <a:lnTo>
                    <a:pt x="21395" y="17088"/>
                  </a:lnTo>
                  <a:lnTo>
                    <a:pt x="21395" y="17088"/>
                  </a:lnTo>
                  <a:lnTo>
                    <a:pt x="21448" y="16552"/>
                  </a:lnTo>
                  <a:cubicBezTo>
                    <a:pt x="21535" y="15682"/>
                    <a:pt x="21583" y="14859"/>
                    <a:pt x="21548" y="14859"/>
                  </a:cubicBezTo>
                  <a:cubicBezTo>
                    <a:pt x="21546" y="14859"/>
                    <a:pt x="21544" y="14861"/>
                    <a:pt x="21542" y="14865"/>
                  </a:cubicBezTo>
                  <a:cubicBezTo>
                    <a:pt x="21519" y="14911"/>
                    <a:pt x="21448" y="15415"/>
                    <a:pt x="21384" y="15985"/>
                  </a:cubicBezTo>
                  <a:cubicBezTo>
                    <a:pt x="21319" y="16556"/>
                    <a:pt x="21244" y="17060"/>
                    <a:pt x="21217" y="17105"/>
                  </a:cubicBezTo>
                  <a:cubicBezTo>
                    <a:pt x="21190" y="17151"/>
                    <a:pt x="21074" y="17185"/>
                    <a:pt x="20959" y="17185"/>
                  </a:cubicBezTo>
                  <a:cubicBezTo>
                    <a:pt x="20789" y="17185"/>
                    <a:pt x="20758" y="17153"/>
                    <a:pt x="20797" y="17004"/>
                  </a:cubicBezTo>
                  <a:cubicBezTo>
                    <a:pt x="20823" y="16901"/>
                    <a:pt x="20863" y="16584"/>
                    <a:pt x="20890" y="16291"/>
                  </a:cubicBezTo>
                  <a:cubicBezTo>
                    <a:pt x="20914" y="16018"/>
                    <a:pt x="20907" y="15899"/>
                    <a:pt x="20886" y="15899"/>
                  </a:cubicBezTo>
                  <a:cubicBezTo>
                    <a:pt x="20851" y="15899"/>
                    <a:pt x="20779" y="16196"/>
                    <a:pt x="20730" y="16651"/>
                  </a:cubicBezTo>
                  <a:cubicBezTo>
                    <a:pt x="20680" y="17124"/>
                    <a:pt x="20642" y="17218"/>
                    <a:pt x="20475" y="17288"/>
                  </a:cubicBezTo>
                  <a:cubicBezTo>
                    <a:pt x="20402" y="17321"/>
                    <a:pt x="20325" y="17340"/>
                    <a:pt x="20276" y="17340"/>
                  </a:cubicBezTo>
                  <a:cubicBezTo>
                    <a:pt x="20255" y="17340"/>
                    <a:pt x="20238" y="17336"/>
                    <a:pt x="20230" y="17329"/>
                  </a:cubicBezTo>
                  <a:cubicBezTo>
                    <a:pt x="20204" y="17304"/>
                    <a:pt x="20225" y="16934"/>
                    <a:pt x="20278" y="16510"/>
                  </a:cubicBezTo>
                  <a:cubicBezTo>
                    <a:pt x="20332" y="16088"/>
                    <a:pt x="20361" y="15686"/>
                    <a:pt x="20341" y="15626"/>
                  </a:cubicBezTo>
                  <a:cubicBezTo>
                    <a:pt x="20340" y="15622"/>
                    <a:pt x="20338" y="15620"/>
                    <a:pt x="20336" y="15620"/>
                  </a:cubicBezTo>
                  <a:cubicBezTo>
                    <a:pt x="20312" y="15620"/>
                    <a:pt x="20253" y="15968"/>
                    <a:pt x="20198" y="16437"/>
                  </a:cubicBezTo>
                  <a:cubicBezTo>
                    <a:pt x="20141" y="16941"/>
                    <a:pt x="20070" y="17369"/>
                    <a:pt x="20043" y="17386"/>
                  </a:cubicBezTo>
                  <a:cubicBezTo>
                    <a:pt x="20016" y="17401"/>
                    <a:pt x="19868" y="17441"/>
                    <a:pt x="19722" y="17472"/>
                  </a:cubicBezTo>
                  <a:lnTo>
                    <a:pt x="19449" y="17528"/>
                  </a:lnTo>
                  <a:lnTo>
                    <a:pt x="19503" y="16848"/>
                  </a:lnTo>
                  <a:cubicBezTo>
                    <a:pt x="19532" y="16474"/>
                    <a:pt x="19574" y="16085"/>
                    <a:pt x="19592" y="15983"/>
                  </a:cubicBezTo>
                  <a:cubicBezTo>
                    <a:pt x="19612" y="15886"/>
                    <a:pt x="19590" y="15801"/>
                    <a:pt x="19547" y="15801"/>
                  </a:cubicBezTo>
                  <a:cubicBezTo>
                    <a:pt x="19502" y="15801"/>
                    <a:pt x="19465" y="15943"/>
                    <a:pt x="19465" y="16114"/>
                  </a:cubicBezTo>
                  <a:cubicBezTo>
                    <a:pt x="19465" y="16287"/>
                    <a:pt x="19441" y="16656"/>
                    <a:pt x="19412" y="16933"/>
                  </a:cubicBezTo>
                  <a:lnTo>
                    <a:pt x="19358" y="17438"/>
                  </a:lnTo>
                  <a:lnTo>
                    <a:pt x="18881" y="16970"/>
                  </a:lnTo>
                  <a:cubicBezTo>
                    <a:pt x="18620" y="16715"/>
                    <a:pt x="18405" y="16451"/>
                    <a:pt x="18405" y="16391"/>
                  </a:cubicBezTo>
                  <a:cubicBezTo>
                    <a:pt x="18405" y="16346"/>
                    <a:pt x="18384" y="16316"/>
                    <a:pt x="18359" y="16316"/>
                  </a:cubicBezTo>
                  <a:cubicBezTo>
                    <a:pt x="18353" y="16316"/>
                    <a:pt x="18346" y="16318"/>
                    <a:pt x="18339" y="16322"/>
                  </a:cubicBezTo>
                  <a:cubicBezTo>
                    <a:pt x="18338" y="16322"/>
                    <a:pt x="18337" y="16323"/>
                    <a:pt x="18334" y="16323"/>
                  </a:cubicBezTo>
                  <a:cubicBezTo>
                    <a:pt x="18278" y="16323"/>
                    <a:pt x="17938" y="16027"/>
                    <a:pt x="17553" y="15641"/>
                  </a:cubicBezTo>
                  <a:lnTo>
                    <a:pt x="16832" y="14920"/>
                  </a:lnTo>
                  <a:lnTo>
                    <a:pt x="16889" y="14492"/>
                  </a:lnTo>
                  <a:cubicBezTo>
                    <a:pt x="16921" y="14257"/>
                    <a:pt x="17086" y="13511"/>
                    <a:pt x="17260" y="12834"/>
                  </a:cubicBezTo>
                  <a:cubicBezTo>
                    <a:pt x="17433" y="12157"/>
                    <a:pt x="17587" y="11517"/>
                    <a:pt x="17603" y="11409"/>
                  </a:cubicBezTo>
                  <a:cubicBezTo>
                    <a:pt x="17617" y="11302"/>
                    <a:pt x="17682" y="11196"/>
                    <a:pt x="17742" y="11176"/>
                  </a:cubicBezTo>
                  <a:cubicBezTo>
                    <a:pt x="17754" y="11172"/>
                    <a:pt x="17766" y="11170"/>
                    <a:pt x="17775" y="11170"/>
                  </a:cubicBezTo>
                  <a:cubicBezTo>
                    <a:pt x="17827" y="11170"/>
                    <a:pt x="17832" y="11233"/>
                    <a:pt x="17802" y="11391"/>
                  </a:cubicBezTo>
                  <a:cubicBezTo>
                    <a:pt x="17713" y="11845"/>
                    <a:pt x="17681" y="12068"/>
                    <a:pt x="17705" y="12068"/>
                  </a:cubicBezTo>
                  <a:cubicBezTo>
                    <a:pt x="17712" y="12068"/>
                    <a:pt x="17724" y="12049"/>
                    <a:pt x="17740" y="12010"/>
                  </a:cubicBezTo>
                  <a:cubicBezTo>
                    <a:pt x="17778" y="11918"/>
                    <a:pt x="17835" y="11681"/>
                    <a:pt x="17867" y="11469"/>
                  </a:cubicBezTo>
                  <a:cubicBezTo>
                    <a:pt x="17921" y="11112"/>
                    <a:pt x="17944" y="11084"/>
                    <a:pt x="18286" y="10965"/>
                  </a:cubicBezTo>
                  <a:cubicBezTo>
                    <a:pt x="18436" y="10912"/>
                    <a:pt x="18532" y="10886"/>
                    <a:pt x="18587" y="10886"/>
                  </a:cubicBezTo>
                  <a:cubicBezTo>
                    <a:pt x="18631" y="10886"/>
                    <a:pt x="18650" y="10903"/>
                    <a:pt x="18650" y="10935"/>
                  </a:cubicBezTo>
                  <a:cubicBezTo>
                    <a:pt x="18650" y="10989"/>
                    <a:pt x="18525" y="11518"/>
                    <a:pt x="18373" y="12112"/>
                  </a:cubicBezTo>
                  <a:cubicBezTo>
                    <a:pt x="18219" y="12707"/>
                    <a:pt x="18130" y="13213"/>
                    <a:pt x="18170" y="13235"/>
                  </a:cubicBezTo>
                  <a:cubicBezTo>
                    <a:pt x="18180" y="13242"/>
                    <a:pt x="18191" y="13245"/>
                    <a:pt x="18201" y="13245"/>
                  </a:cubicBezTo>
                  <a:cubicBezTo>
                    <a:pt x="18296" y="13245"/>
                    <a:pt x="18392" y="12961"/>
                    <a:pt x="18652" y="11970"/>
                  </a:cubicBezTo>
                  <a:cubicBezTo>
                    <a:pt x="18799" y="11409"/>
                    <a:pt x="18948" y="10894"/>
                    <a:pt x="18985" y="10822"/>
                  </a:cubicBezTo>
                  <a:cubicBezTo>
                    <a:pt x="19047" y="10702"/>
                    <a:pt x="19775" y="10483"/>
                    <a:pt x="20080" y="10483"/>
                  </a:cubicBezTo>
                  <a:cubicBezTo>
                    <a:pt x="20100" y="10483"/>
                    <a:pt x="20118" y="10484"/>
                    <a:pt x="20134" y="10486"/>
                  </a:cubicBezTo>
                  <a:cubicBezTo>
                    <a:pt x="20146" y="10487"/>
                    <a:pt x="20157" y="10488"/>
                    <a:pt x="20167" y="10488"/>
                  </a:cubicBezTo>
                  <a:cubicBezTo>
                    <a:pt x="20234" y="10488"/>
                    <a:pt x="20281" y="10461"/>
                    <a:pt x="20281" y="10423"/>
                  </a:cubicBezTo>
                  <a:cubicBezTo>
                    <a:pt x="20281" y="10378"/>
                    <a:pt x="20375" y="10340"/>
                    <a:pt x="20490" y="10340"/>
                  </a:cubicBezTo>
                  <a:lnTo>
                    <a:pt x="20697" y="10340"/>
                  </a:lnTo>
                  <a:lnTo>
                    <a:pt x="20657" y="11094"/>
                  </a:lnTo>
                  <a:cubicBezTo>
                    <a:pt x="20637" y="11471"/>
                    <a:pt x="20634" y="11644"/>
                    <a:pt x="20651" y="11644"/>
                  </a:cubicBezTo>
                  <a:cubicBezTo>
                    <a:pt x="20659" y="11644"/>
                    <a:pt x="20671" y="11602"/>
                    <a:pt x="20689" y="11522"/>
                  </a:cubicBezTo>
                  <a:cubicBezTo>
                    <a:pt x="20729" y="11346"/>
                    <a:pt x="20764" y="10985"/>
                    <a:pt x="20765" y="10732"/>
                  </a:cubicBezTo>
                  <a:cubicBezTo>
                    <a:pt x="20771" y="10259"/>
                    <a:pt x="20804" y="10217"/>
                    <a:pt x="21193" y="10189"/>
                  </a:cubicBezTo>
                  <a:cubicBezTo>
                    <a:pt x="21201" y="10188"/>
                    <a:pt x="21208" y="10188"/>
                    <a:pt x="21215" y="10188"/>
                  </a:cubicBezTo>
                  <a:close/>
                  <a:moveTo>
                    <a:pt x="7457" y="15295"/>
                  </a:moveTo>
                  <a:cubicBezTo>
                    <a:pt x="7473" y="15295"/>
                    <a:pt x="7489" y="15311"/>
                    <a:pt x="7505" y="15340"/>
                  </a:cubicBezTo>
                  <a:cubicBezTo>
                    <a:pt x="7556" y="15427"/>
                    <a:pt x="7536" y="15854"/>
                    <a:pt x="7449" y="16554"/>
                  </a:cubicBezTo>
                  <a:cubicBezTo>
                    <a:pt x="7373" y="17147"/>
                    <a:pt x="7305" y="17640"/>
                    <a:pt x="7293" y="17652"/>
                  </a:cubicBezTo>
                  <a:cubicBezTo>
                    <a:pt x="7292" y="17652"/>
                    <a:pt x="7292" y="17653"/>
                    <a:pt x="7292" y="17653"/>
                  </a:cubicBezTo>
                  <a:cubicBezTo>
                    <a:pt x="7279" y="17653"/>
                    <a:pt x="7224" y="17446"/>
                    <a:pt x="7168" y="17184"/>
                  </a:cubicBezTo>
                  <a:cubicBezTo>
                    <a:pt x="7057" y="16663"/>
                    <a:pt x="7076" y="16427"/>
                    <a:pt x="7290" y="15686"/>
                  </a:cubicBezTo>
                  <a:cubicBezTo>
                    <a:pt x="7370" y="15408"/>
                    <a:pt x="7415" y="15295"/>
                    <a:pt x="7457" y="15295"/>
                  </a:cubicBezTo>
                  <a:close/>
                  <a:moveTo>
                    <a:pt x="25819" y="12639"/>
                  </a:moveTo>
                  <a:cubicBezTo>
                    <a:pt x="26020" y="12639"/>
                    <a:pt x="25998" y="12850"/>
                    <a:pt x="25959" y="13820"/>
                  </a:cubicBezTo>
                  <a:cubicBezTo>
                    <a:pt x="25907" y="15143"/>
                    <a:pt x="25789" y="15789"/>
                    <a:pt x="25359" y="17133"/>
                  </a:cubicBezTo>
                  <a:cubicBezTo>
                    <a:pt x="25164" y="17741"/>
                    <a:pt x="25095" y="17933"/>
                    <a:pt x="25028" y="17933"/>
                  </a:cubicBezTo>
                  <a:cubicBezTo>
                    <a:pt x="25005" y="17933"/>
                    <a:pt x="24982" y="17909"/>
                    <a:pt x="24953" y="17871"/>
                  </a:cubicBezTo>
                  <a:cubicBezTo>
                    <a:pt x="24882" y="17775"/>
                    <a:pt x="24850" y="17613"/>
                    <a:pt x="24876" y="17468"/>
                  </a:cubicBezTo>
                  <a:cubicBezTo>
                    <a:pt x="24940" y="17085"/>
                    <a:pt x="25091" y="15472"/>
                    <a:pt x="25195" y="14047"/>
                  </a:cubicBezTo>
                  <a:lnTo>
                    <a:pt x="25290" y="12743"/>
                  </a:lnTo>
                  <a:lnTo>
                    <a:pt x="25534" y="12690"/>
                  </a:lnTo>
                  <a:cubicBezTo>
                    <a:pt x="25659" y="12663"/>
                    <a:pt x="25752" y="12639"/>
                    <a:pt x="25819" y="12639"/>
                  </a:cubicBezTo>
                  <a:close/>
                  <a:moveTo>
                    <a:pt x="2644" y="14891"/>
                  </a:moveTo>
                  <a:cubicBezTo>
                    <a:pt x="2686" y="14891"/>
                    <a:pt x="2646" y="15454"/>
                    <a:pt x="2528" y="16384"/>
                  </a:cubicBezTo>
                  <a:cubicBezTo>
                    <a:pt x="2436" y="17119"/>
                    <a:pt x="2358" y="17829"/>
                    <a:pt x="2356" y="17961"/>
                  </a:cubicBezTo>
                  <a:cubicBezTo>
                    <a:pt x="2353" y="18080"/>
                    <a:pt x="2350" y="18135"/>
                    <a:pt x="2336" y="18135"/>
                  </a:cubicBezTo>
                  <a:cubicBezTo>
                    <a:pt x="2325" y="18135"/>
                    <a:pt x="2307" y="18101"/>
                    <a:pt x="2280" y="18037"/>
                  </a:cubicBezTo>
                  <a:cubicBezTo>
                    <a:pt x="2181" y="17804"/>
                    <a:pt x="2177" y="17386"/>
                    <a:pt x="2267" y="17386"/>
                  </a:cubicBezTo>
                  <a:cubicBezTo>
                    <a:pt x="2273" y="17386"/>
                    <a:pt x="2280" y="17388"/>
                    <a:pt x="2288" y="17393"/>
                  </a:cubicBezTo>
                  <a:cubicBezTo>
                    <a:pt x="2303" y="17402"/>
                    <a:pt x="2316" y="17407"/>
                    <a:pt x="2326" y="17407"/>
                  </a:cubicBezTo>
                  <a:cubicBezTo>
                    <a:pt x="2359" y="17407"/>
                    <a:pt x="2361" y="17355"/>
                    <a:pt x="2334" y="17250"/>
                  </a:cubicBezTo>
                  <a:cubicBezTo>
                    <a:pt x="2285" y="17060"/>
                    <a:pt x="2451" y="15579"/>
                    <a:pt x="2578" y="15074"/>
                  </a:cubicBezTo>
                  <a:cubicBezTo>
                    <a:pt x="2609" y="14950"/>
                    <a:pt x="2631" y="14891"/>
                    <a:pt x="2644" y="14891"/>
                  </a:cubicBezTo>
                  <a:close/>
                  <a:moveTo>
                    <a:pt x="3708" y="17642"/>
                  </a:moveTo>
                  <a:cubicBezTo>
                    <a:pt x="3712" y="17642"/>
                    <a:pt x="3716" y="17659"/>
                    <a:pt x="3721" y="17694"/>
                  </a:cubicBezTo>
                  <a:cubicBezTo>
                    <a:pt x="3740" y="17815"/>
                    <a:pt x="3740" y="18019"/>
                    <a:pt x="3721" y="18142"/>
                  </a:cubicBezTo>
                  <a:cubicBezTo>
                    <a:pt x="3716" y="18177"/>
                    <a:pt x="3711" y="18193"/>
                    <a:pt x="3706" y="18193"/>
                  </a:cubicBezTo>
                  <a:cubicBezTo>
                    <a:pt x="3696" y="18193"/>
                    <a:pt x="3689" y="18092"/>
                    <a:pt x="3689" y="17918"/>
                  </a:cubicBezTo>
                  <a:cubicBezTo>
                    <a:pt x="3689" y="17744"/>
                    <a:pt x="3697" y="17642"/>
                    <a:pt x="3708" y="17642"/>
                  </a:cubicBezTo>
                  <a:close/>
                  <a:moveTo>
                    <a:pt x="2734" y="16604"/>
                  </a:moveTo>
                  <a:cubicBezTo>
                    <a:pt x="2764" y="16604"/>
                    <a:pt x="2768" y="16910"/>
                    <a:pt x="2730" y="17419"/>
                  </a:cubicBezTo>
                  <a:cubicBezTo>
                    <a:pt x="2697" y="17867"/>
                    <a:pt x="2638" y="18337"/>
                    <a:pt x="2598" y="18462"/>
                  </a:cubicBezTo>
                  <a:cubicBezTo>
                    <a:pt x="2591" y="18483"/>
                    <a:pt x="2585" y="18493"/>
                    <a:pt x="2581" y="18493"/>
                  </a:cubicBezTo>
                  <a:cubicBezTo>
                    <a:pt x="2532" y="18493"/>
                    <a:pt x="2578" y="17472"/>
                    <a:pt x="2659" y="16915"/>
                  </a:cubicBezTo>
                  <a:cubicBezTo>
                    <a:pt x="2691" y="16702"/>
                    <a:pt x="2717" y="16604"/>
                    <a:pt x="2734" y="16604"/>
                  </a:cubicBezTo>
                  <a:close/>
                  <a:moveTo>
                    <a:pt x="3958" y="17929"/>
                  </a:moveTo>
                  <a:cubicBezTo>
                    <a:pt x="3961" y="17929"/>
                    <a:pt x="3966" y="17958"/>
                    <a:pt x="3970" y="18019"/>
                  </a:cubicBezTo>
                  <a:cubicBezTo>
                    <a:pt x="3984" y="18230"/>
                    <a:pt x="3984" y="18581"/>
                    <a:pt x="3970" y="18794"/>
                  </a:cubicBezTo>
                  <a:cubicBezTo>
                    <a:pt x="3966" y="18855"/>
                    <a:pt x="3961" y="18884"/>
                    <a:pt x="3958" y="18884"/>
                  </a:cubicBezTo>
                  <a:cubicBezTo>
                    <a:pt x="3948" y="18884"/>
                    <a:pt x="3942" y="18708"/>
                    <a:pt x="3942" y="18406"/>
                  </a:cubicBezTo>
                  <a:cubicBezTo>
                    <a:pt x="3942" y="18104"/>
                    <a:pt x="3948" y="17929"/>
                    <a:pt x="3958" y="17929"/>
                  </a:cubicBezTo>
                  <a:close/>
                  <a:moveTo>
                    <a:pt x="3619" y="18638"/>
                  </a:moveTo>
                  <a:cubicBezTo>
                    <a:pt x="3624" y="18638"/>
                    <a:pt x="3630" y="18649"/>
                    <a:pt x="3635" y="18671"/>
                  </a:cubicBezTo>
                  <a:cubicBezTo>
                    <a:pt x="3656" y="18751"/>
                    <a:pt x="3656" y="18874"/>
                    <a:pt x="3635" y="18956"/>
                  </a:cubicBezTo>
                  <a:cubicBezTo>
                    <a:pt x="3630" y="18978"/>
                    <a:pt x="3624" y="18988"/>
                    <a:pt x="3620" y="18988"/>
                  </a:cubicBezTo>
                  <a:cubicBezTo>
                    <a:pt x="3608" y="18988"/>
                    <a:pt x="3599" y="18924"/>
                    <a:pt x="3599" y="18814"/>
                  </a:cubicBezTo>
                  <a:cubicBezTo>
                    <a:pt x="3599" y="18703"/>
                    <a:pt x="3607" y="18638"/>
                    <a:pt x="3619" y="18638"/>
                  </a:cubicBezTo>
                  <a:close/>
                  <a:moveTo>
                    <a:pt x="9407" y="18621"/>
                  </a:moveTo>
                  <a:cubicBezTo>
                    <a:pt x="9521" y="18621"/>
                    <a:pt x="9837" y="18991"/>
                    <a:pt x="9886" y="19237"/>
                  </a:cubicBezTo>
                  <a:cubicBezTo>
                    <a:pt x="9914" y="19376"/>
                    <a:pt x="9926" y="19500"/>
                    <a:pt x="9911" y="19512"/>
                  </a:cubicBezTo>
                  <a:cubicBezTo>
                    <a:pt x="9909" y="19514"/>
                    <a:pt x="9906" y="19515"/>
                    <a:pt x="9903" y="19515"/>
                  </a:cubicBezTo>
                  <a:cubicBezTo>
                    <a:pt x="9822" y="19515"/>
                    <a:pt x="9365" y="18816"/>
                    <a:pt x="9365" y="18683"/>
                  </a:cubicBezTo>
                  <a:cubicBezTo>
                    <a:pt x="9365" y="18639"/>
                    <a:pt x="9381" y="18621"/>
                    <a:pt x="9407" y="18621"/>
                  </a:cubicBezTo>
                  <a:close/>
                  <a:moveTo>
                    <a:pt x="3137" y="17189"/>
                  </a:moveTo>
                  <a:cubicBezTo>
                    <a:pt x="3151" y="17189"/>
                    <a:pt x="3161" y="17307"/>
                    <a:pt x="3177" y="17510"/>
                  </a:cubicBezTo>
                  <a:cubicBezTo>
                    <a:pt x="3198" y="17801"/>
                    <a:pt x="3197" y="18406"/>
                    <a:pt x="3171" y="18854"/>
                  </a:cubicBezTo>
                  <a:cubicBezTo>
                    <a:pt x="3144" y="19363"/>
                    <a:pt x="3130" y="19548"/>
                    <a:pt x="3095" y="19548"/>
                  </a:cubicBezTo>
                  <a:cubicBezTo>
                    <a:pt x="3077" y="19548"/>
                    <a:pt x="3054" y="19501"/>
                    <a:pt x="3020" y="19424"/>
                  </a:cubicBezTo>
                  <a:cubicBezTo>
                    <a:pt x="2933" y="19222"/>
                    <a:pt x="2933" y="18992"/>
                    <a:pt x="3026" y="18080"/>
                  </a:cubicBezTo>
                  <a:cubicBezTo>
                    <a:pt x="3089" y="17451"/>
                    <a:pt x="3117" y="17189"/>
                    <a:pt x="3137" y="17189"/>
                  </a:cubicBezTo>
                  <a:close/>
                  <a:moveTo>
                    <a:pt x="3736" y="14298"/>
                  </a:moveTo>
                  <a:cubicBezTo>
                    <a:pt x="3762" y="14298"/>
                    <a:pt x="3792" y="14310"/>
                    <a:pt x="3831" y="14330"/>
                  </a:cubicBezTo>
                  <a:cubicBezTo>
                    <a:pt x="3943" y="14391"/>
                    <a:pt x="3971" y="14470"/>
                    <a:pt x="3943" y="14631"/>
                  </a:cubicBezTo>
                  <a:cubicBezTo>
                    <a:pt x="3784" y="15566"/>
                    <a:pt x="3559" y="17533"/>
                    <a:pt x="3480" y="18675"/>
                  </a:cubicBezTo>
                  <a:cubicBezTo>
                    <a:pt x="3430" y="19399"/>
                    <a:pt x="3371" y="19963"/>
                    <a:pt x="3344" y="19963"/>
                  </a:cubicBezTo>
                  <a:cubicBezTo>
                    <a:pt x="3343" y="19963"/>
                    <a:pt x="3342" y="19963"/>
                    <a:pt x="3341" y="19961"/>
                  </a:cubicBezTo>
                  <a:cubicBezTo>
                    <a:pt x="3258" y="19828"/>
                    <a:pt x="3413" y="17754"/>
                    <a:pt x="3629" y="16132"/>
                  </a:cubicBezTo>
                  <a:cubicBezTo>
                    <a:pt x="3793" y="14899"/>
                    <a:pt x="3826" y="14479"/>
                    <a:pt x="3745" y="14479"/>
                  </a:cubicBezTo>
                  <a:cubicBezTo>
                    <a:pt x="3734" y="14479"/>
                    <a:pt x="3720" y="14487"/>
                    <a:pt x="3704" y="14503"/>
                  </a:cubicBezTo>
                  <a:cubicBezTo>
                    <a:pt x="3682" y="14524"/>
                    <a:pt x="3574" y="15149"/>
                    <a:pt x="3468" y="15883"/>
                  </a:cubicBezTo>
                  <a:cubicBezTo>
                    <a:pt x="3361" y="16619"/>
                    <a:pt x="3309" y="16931"/>
                    <a:pt x="3285" y="16931"/>
                  </a:cubicBezTo>
                  <a:cubicBezTo>
                    <a:pt x="3273" y="16931"/>
                    <a:pt x="3268" y="16858"/>
                    <a:pt x="3266" y="16725"/>
                  </a:cubicBezTo>
                  <a:cubicBezTo>
                    <a:pt x="3258" y="16221"/>
                    <a:pt x="3442" y="14991"/>
                    <a:pt x="3594" y="14518"/>
                  </a:cubicBezTo>
                  <a:cubicBezTo>
                    <a:pt x="3645" y="14360"/>
                    <a:pt x="3678" y="14298"/>
                    <a:pt x="3736" y="14298"/>
                  </a:cubicBezTo>
                  <a:close/>
                  <a:moveTo>
                    <a:pt x="3537" y="20053"/>
                  </a:moveTo>
                  <a:cubicBezTo>
                    <a:pt x="3541" y="20053"/>
                    <a:pt x="3546" y="20056"/>
                    <a:pt x="3550" y="20060"/>
                  </a:cubicBezTo>
                  <a:cubicBezTo>
                    <a:pt x="3578" y="20086"/>
                    <a:pt x="3581" y="20158"/>
                    <a:pt x="3559" y="20214"/>
                  </a:cubicBezTo>
                  <a:cubicBezTo>
                    <a:pt x="3549" y="20241"/>
                    <a:pt x="3540" y="20254"/>
                    <a:pt x="3532" y="20254"/>
                  </a:cubicBezTo>
                  <a:cubicBezTo>
                    <a:pt x="3521" y="20254"/>
                    <a:pt x="3513" y="20224"/>
                    <a:pt x="3510" y="20166"/>
                  </a:cubicBezTo>
                  <a:cubicBezTo>
                    <a:pt x="3506" y="20100"/>
                    <a:pt x="3519" y="20053"/>
                    <a:pt x="3537" y="20053"/>
                  </a:cubicBezTo>
                  <a:close/>
                  <a:moveTo>
                    <a:pt x="9938" y="19115"/>
                  </a:moveTo>
                  <a:lnTo>
                    <a:pt x="10280" y="19400"/>
                  </a:lnTo>
                  <a:cubicBezTo>
                    <a:pt x="10556" y="19631"/>
                    <a:pt x="10640" y="19766"/>
                    <a:pt x="10716" y="20109"/>
                  </a:cubicBezTo>
                  <a:lnTo>
                    <a:pt x="10810" y="20534"/>
                  </a:lnTo>
                  <a:lnTo>
                    <a:pt x="10810" y="20534"/>
                  </a:lnTo>
                  <a:lnTo>
                    <a:pt x="10573" y="20306"/>
                  </a:lnTo>
                  <a:cubicBezTo>
                    <a:pt x="10221" y="19972"/>
                    <a:pt x="10051" y="19701"/>
                    <a:pt x="9991" y="19392"/>
                  </a:cubicBezTo>
                  <a:lnTo>
                    <a:pt x="9938" y="19115"/>
                  </a:lnTo>
                  <a:close/>
                  <a:moveTo>
                    <a:pt x="8595" y="13861"/>
                  </a:moveTo>
                  <a:cubicBezTo>
                    <a:pt x="8651" y="13861"/>
                    <a:pt x="8779" y="13950"/>
                    <a:pt x="9065" y="14163"/>
                  </a:cubicBezTo>
                  <a:cubicBezTo>
                    <a:pt x="9300" y="14340"/>
                    <a:pt x="9578" y="14556"/>
                    <a:pt x="9692" y="14653"/>
                  </a:cubicBezTo>
                  <a:cubicBezTo>
                    <a:pt x="10767" y="15567"/>
                    <a:pt x="11239" y="16010"/>
                    <a:pt x="11239" y="16101"/>
                  </a:cubicBezTo>
                  <a:cubicBezTo>
                    <a:pt x="11239" y="16156"/>
                    <a:pt x="11292" y="16205"/>
                    <a:pt x="11350" y="16205"/>
                  </a:cubicBezTo>
                  <a:cubicBezTo>
                    <a:pt x="11411" y="16205"/>
                    <a:pt x="11513" y="16268"/>
                    <a:pt x="11585" y="16348"/>
                  </a:cubicBezTo>
                  <a:cubicBezTo>
                    <a:pt x="11699" y="16477"/>
                    <a:pt x="11685" y="16655"/>
                    <a:pt x="11435" y="18162"/>
                  </a:cubicBezTo>
                  <a:cubicBezTo>
                    <a:pt x="11283" y="19083"/>
                    <a:pt x="11137" y="19978"/>
                    <a:pt x="11110" y="20158"/>
                  </a:cubicBezTo>
                  <a:cubicBezTo>
                    <a:pt x="11072" y="20418"/>
                    <a:pt x="11024" y="20549"/>
                    <a:pt x="10971" y="20549"/>
                  </a:cubicBezTo>
                  <a:cubicBezTo>
                    <a:pt x="10929" y="20549"/>
                    <a:pt x="10884" y="20468"/>
                    <a:pt x="10838" y="20305"/>
                  </a:cubicBezTo>
                  <a:cubicBezTo>
                    <a:pt x="10745" y="19967"/>
                    <a:pt x="10725" y="19823"/>
                    <a:pt x="10782" y="19823"/>
                  </a:cubicBezTo>
                  <a:cubicBezTo>
                    <a:pt x="10802" y="19823"/>
                    <a:pt x="10832" y="19841"/>
                    <a:pt x="10871" y="19875"/>
                  </a:cubicBezTo>
                  <a:cubicBezTo>
                    <a:pt x="10922" y="19918"/>
                    <a:pt x="10981" y="19946"/>
                    <a:pt x="11016" y="19946"/>
                  </a:cubicBezTo>
                  <a:cubicBezTo>
                    <a:pt x="11025" y="19946"/>
                    <a:pt x="11033" y="19944"/>
                    <a:pt x="11038" y="19939"/>
                  </a:cubicBezTo>
                  <a:cubicBezTo>
                    <a:pt x="11064" y="19917"/>
                    <a:pt x="10990" y="19837"/>
                    <a:pt x="10875" y="19764"/>
                  </a:cubicBezTo>
                  <a:cubicBezTo>
                    <a:pt x="10761" y="19690"/>
                    <a:pt x="10668" y="19564"/>
                    <a:pt x="10668" y="19487"/>
                  </a:cubicBezTo>
                  <a:cubicBezTo>
                    <a:pt x="10668" y="19405"/>
                    <a:pt x="10629" y="19292"/>
                    <a:pt x="10580" y="19223"/>
                  </a:cubicBezTo>
                  <a:cubicBezTo>
                    <a:pt x="10548" y="19180"/>
                    <a:pt x="10528" y="19157"/>
                    <a:pt x="10518" y="19157"/>
                  </a:cubicBezTo>
                  <a:cubicBezTo>
                    <a:pt x="10505" y="19157"/>
                    <a:pt x="10510" y="19196"/>
                    <a:pt x="10529" y="19280"/>
                  </a:cubicBezTo>
                  <a:cubicBezTo>
                    <a:pt x="10554" y="19391"/>
                    <a:pt x="10552" y="19448"/>
                    <a:pt x="10512" y="19448"/>
                  </a:cubicBezTo>
                  <a:cubicBezTo>
                    <a:pt x="10465" y="19448"/>
                    <a:pt x="10366" y="19372"/>
                    <a:pt x="10196" y="19217"/>
                  </a:cubicBezTo>
                  <a:cubicBezTo>
                    <a:pt x="9998" y="19035"/>
                    <a:pt x="9918" y="18877"/>
                    <a:pt x="9859" y="18551"/>
                  </a:cubicBezTo>
                  <a:cubicBezTo>
                    <a:pt x="9821" y="18340"/>
                    <a:pt x="9802" y="18239"/>
                    <a:pt x="9795" y="18239"/>
                  </a:cubicBezTo>
                  <a:cubicBezTo>
                    <a:pt x="9789" y="18239"/>
                    <a:pt x="9793" y="18318"/>
                    <a:pt x="9801" y="18470"/>
                  </a:cubicBezTo>
                  <a:cubicBezTo>
                    <a:pt x="9812" y="18658"/>
                    <a:pt x="9800" y="18817"/>
                    <a:pt x="9773" y="18817"/>
                  </a:cubicBezTo>
                  <a:cubicBezTo>
                    <a:pt x="9617" y="18817"/>
                    <a:pt x="9325" y="18351"/>
                    <a:pt x="9272" y="18017"/>
                  </a:cubicBezTo>
                  <a:cubicBezTo>
                    <a:pt x="9246" y="17854"/>
                    <a:pt x="9232" y="17768"/>
                    <a:pt x="9225" y="17768"/>
                  </a:cubicBezTo>
                  <a:cubicBezTo>
                    <a:pt x="9218" y="17768"/>
                    <a:pt x="9222" y="17888"/>
                    <a:pt x="9232" y="18144"/>
                  </a:cubicBezTo>
                  <a:cubicBezTo>
                    <a:pt x="9242" y="18421"/>
                    <a:pt x="9240" y="18652"/>
                    <a:pt x="9226" y="18652"/>
                  </a:cubicBezTo>
                  <a:cubicBezTo>
                    <a:pt x="9133" y="18652"/>
                    <a:pt x="8986" y="18171"/>
                    <a:pt x="8903" y="17593"/>
                  </a:cubicBezTo>
                  <a:cubicBezTo>
                    <a:pt x="8851" y="17235"/>
                    <a:pt x="8826" y="17066"/>
                    <a:pt x="8819" y="17066"/>
                  </a:cubicBezTo>
                  <a:cubicBezTo>
                    <a:pt x="8813" y="17066"/>
                    <a:pt x="8821" y="17199"/>
                    <a:pt x="8836" y="17452"/>
                  </a:cubicBezTo>
                  <a:cubicBezTo>
                    <a:pt x="8852" y="17752"/>
                    <a:pt x="8851" y="18001"/>
                    <a:pt x="8832" y="18001"/>
                  </a:cubicBezTo>
                  <a:cubicBezTo>
                    <a:pt x="8812" y="18001"/>
                    <a:pt x="8637" y="17683"/>
                    <a:pt x="8443" y="17292"/>
                  </a:cubicBezTo>
                  <a:cubicBezTo>
                    <a:pt x="8141" y="16684"/>
                    <a:pt x="7961" y="16257"/>
                    <a:pt x="7497" y="15035"/>
                  </a:cubicBezTo>
                  <a:cubicBezTo>
                    <a:pt x="7487" y="15009"/>
                    <a:pt x="7477" y="14996"/>
                    <a:pt x="7464" y="14996"/>
                  </a:cubicBezTo>
                  <a:cubicBezTo>
                    <a:pt x="7419" y="14996"/>
                    <a:pt x="7352" y="15173"/>
                    <a:pt x="7239" y="15581"/>
                  </a:cubicBezTo>
                  <a:cubicBezTo>
                    <a:pt x="7131" y="15971"/>
                    <a:pt x="7023" y="16289"/>
                    <a:pt x="6996" y="16289"/>
                  </a:cubicBezTo>
                  <a:cubicBezTo>
                    <a:pt x="6933" y="16289"/>
                    <a:pt x="6759" y="15254"/>
                    <a:pt x="6759" y="14880"/>
                  </a:cubicBezTo>
                  <a:cubicBezTo>
                    <a:pt x="6759" y="14524"/>
                    <a:pt x="6858" y="14444"/>
                    <a:pt x="7370" y="14379"/>
                  </a:cubicBezTo>
                  <a:cubicBezTo>
                    <a:pt x="7598" y="14351"/>
                    <a:pt x="7858" y="14310"/>
                    <a:pt x="7960" y="14290"/>
                  </a:cubicBezTo>
                  <a:cubicBezTo>
                    <a:pt x="7989" y="14284"/>
                    <a:pt x="8014" y="14280"/>
                    <a:pt x="8035" y="14280"/>
                  </a:cubicBezTo>
                  <a:cubicBezTo>
                    <a:pt x="8142" y="14280"/>
                    <a:pt x="8146" y="14406"/>
                    <a:pt x="8161" y="15129"/>
                  </a:cubicBezTo>
                  <a:lnTo>
                    <a:pt x="8177" y="16005"/>
                  </a:lnTo>
                  <a:lnTo>
                    <a:pt x="8206" y="15129"/>
                  </a:lnTo>
                  <a:cubicBezTo>
                    <a:pt x="8230" y="14356"/>
                    <a:pt x="8253" y="14244"/>
                    <a:pt x="8393" y="14169"/>
                  </a:cubicBezTo>
                  <a:cubicBezTo>
                    <a:pt x="8482" y="14119"/>
                    <a:pt x="8551" y="14032"/>
                    <a:pt x="8551" y="13968"/>
                  </a:cubicBezTo>
                  <a:cubicBezTo>
                    <a:pt x="8551" y="13900"/>
                    <a:pt x="8557" y="13861"/>
                    <a:pt x="8595" y="13861"/>
                  </a:cubicBezTo>
                  <a:close/>
                  <a:moveTo>
                    <a:pt x="7633" y="15855"/>
                  </a:moveTo>
                  <a:cubicBezTo>
                    <a:pt x="7671" y="15855"/>
                    <a:pt x="7800" y="16086"/>
                    <a:pt x="7935" y="16396"/>
                  </a:cubicBezTo>
                  <a:lnTo>
                    <a:pt x="8201" y="17004"/>
                  </a:lnTo>
                  <a:lnTo>
                    <a:pt x="8241" y="18824"/>
                  </a:lnTo>
                  <a:lnTo>
                    <a:pt x="8281" y="20643"/>
                  </a:lnTo>
                  <a:lnTo>
                    <a:pt x="8046" y="19952"/>
                  </a:lnTo>
                  <a:cubicBezTo>
                    <a:pt x="7817" y="19284"/>
                    <a:pt x="7810" y="19214"/>
                    <a:pt x="7833" y="17944"/>
                  </a:cubicBezTo>
                  <a:cubicBezTo>
                    <a:pt x="7847" y="17251"/>
                    <a:pt x="7834" y="16719"/>
                    <a:pt x="7803" y="16719"/>
                  </a:cubicBezTo>
                  <a:cubicBezTo>
                    <a:pt x="7801" y="16719"/>
                    <a:pt x="7800" y="16721"/>
                    <a:pt x="7798" y="16723"/>
                  </a:cubicBezTo>
                  <a:cubicBezTo>
                    <a:pt x="7765" y="16775"/>
                    <a:pt x="7733" y="17314"/>
                    <a:pt x="7727" y="17916"/>
                  </a:cubicBezTo>
                  <a:lnTo>
                    <a:pt x="7719" y="19016"/>
                  </a:lnTo>
                  <a:lnTo>
                    <a:pt x="7549" y="18507"/>
                  </a:lnTo>
                  <a:cubicBezTo>
                    <a:pt x="7385" y="18021"/>
                    <a:pt x="7384" y="17948"/>
                    <a:pt x="7479" y="16963"/>
                  </a:cubicBezTo>
                  <a:cubicBezTo>
                    <a:pt x="7536" y="16394"/>
                    <a:pt x="7600" y="15896"/>
                    <a:pt x="7626" y="15859"/>
                  </a:cubicBezTo>
                  <a:cubicBezTo>
                    <a:pt x="7628" y="15856"/>
                    <a:pt x="7630" y="15855"/>
                    <a:pt x="7633" y="15855"/>
                  </a:cubicBezTo>
                  <a:close/>
                  <a:moveTo>
                    <a:pt x="3800" y="19441"/>
                  </a:moveTo>
                  <a:cubicBezTo>
                    <a:pt x="3808" y="19441"/>
                    <a:pt x="3817" y="19449"/>
                    <a:pt x="3827" y="19464"/>
                  </a:cubicBezTo>
                  <a:cubicBezTo>
                    <a:pt x="3871" y="19531"/>
                    <a:pt x="3908" y="19864"/>
                    <a:pt x="3908" y="20198"/>
                  </a:cubicBezTo>
                  <a:cubicBezTo>
                    <a:pt x="3908" y="20547"/>
                    <a:pt x="3892" y="20709"/>
                    <a:pt x="3854" y="20709"/>
                  </a:cubicBezTo>
                  <a:cubicBezTo>
                    <a:pt x="3846" y="20709"/>
                    <a:pt x="3837" y="20701"/>
                    <a:pt x="3827" y="20686"/>
                  </a:cubicBezTo>
                  <a:cubicBezTo>
                    <a:pt x="3781" y="20619"/>
                    <a:pt x="3746" y="20286"/>
                    <a:pt x="3746" y="19952"/>
                  </a:cubicBezTo>
                  <a:cubicBezTo>
                    <a:pt x="3746" y="19605"/>
                    <a:pt x="3763" y="19441"/>
                    <a:pt x="3800" y="19441"/>
                  </a:cubicBezTo>
                  <a:close/>
                  <a:moveTo>
                    <a:pt x="10116" y="20000"/>
                  </a:moveTo>
                  <a:cubicBezTo>
                    <a:pt x="10198" y="20000"/>
                    <a:pt x="10752" y="20588"/>
                    <a:pt x="10752" y="20688"/>
                  </a:cubicBezTo>
                  <a:cubicBezTo>
                    <a:pt x="10752" y="20737"/>
                    <a:pt x="10400" y="20931"/>
                    <a:pt x="10312" y="20931"/>
                  </a:cubicBezTo>
                  <a:cubicBezTo>
                    <a:pt x="10275" y="20931"/>
                    <a:pt x="10101" y="20149"/>
                    <a:pt x="10106" y="20011"/>
                  </a:cubicBezTo>
                  <a:cubicBezTo>
                    <a:pt x="10107" y="20004"/>
                    <a:pt x="10110" y="20000"/>
                    <a:pt x="10116" y="20000"/>
                  </a:cubicBezTo>
                  <a:close/>
                  <a:moveTo>
                    <a:pt x="18327" y="17144"/>
                  </a:moveTo>
                  <a:lnTo>
                    <a:pt x="18650" y="17470"/>
                  </a:lnTo>
                  <a:lnTo>
                    <a:pt x="18971" y="17795"/>
                  </a:lnTo>
                  <a:lnTo>
                    <a:pt x="18813" y="18569"/>
                  </a:lnTo>
                  <a:cubicBezTo>
                    <a:pt x="18618" y="19528"/>
                    <a:pt x="18243" y="21079"/>
                    <a:pt x="18205" y="21079"/>
                  </a:cubicBezTo>
                  <a:cubicBezTo>
                    <a:pt x="18205" y="21079"/>
                    <a:pt x="18205" y="21078"/>
                    <a:pt x="18204" y="21078"/>
                  </a:cubicBezTo>
                  <a:cubicBezTo>
                    <a:pt x="18191" y="21065"/>
                    <a:pt x="18211" y="20557"/>
                    <a:pt x="18250" y="19953"/>
                  </a:cubicBezTo>
                  <a:cubicBezTo>
                    <a:pt x="18289" y="19352"/>
                    <a:pt x="18322" y="18468"/>
                    <a:pt x="18323" y="18000"/>
                  </a:cubicBezTo>
                  <a:lnTo>
                    <a:pt x="18327" y="17144"/>
                  </a:lnTo>
                  <a:close/>
                  <a:moveTo>
                    <a:pt x="9408" y="19058"/>
                  </a:moveTo>
                  <a:cubicBezTo>
                    <a:pt x="9422" y="19058"/>
                    <a:pt x="9559" y="19233"/>
                    <a:pt x="9713" y="19445"/>
                  </a:cubicBezTo>
                  <a:cubicBezTo>
                    <a:pt x="9886" y="19681"/>
                    <a:pt x="10017" y="19975"/>
                    <a:pt x="10051" y="20200"/>
                  </a:cubicBezTo>
                  <a:cubicBezTo>
                    <a:pt x="10084" y="20403"/>
                    <a:pt x="10126" y="20676"/>
                    <a:pt x="10150" y="20815"/>
                  </a:cubicBezTo>
                  <a:cubicBezTo>
                    <a:pt x="10185" y="21027"/>
                    <a:pt x="10158" y="21078"/>
                    <a:pt x="9971" y="21164"/>
                  </a:cubicBezTo>
                  <a:cubicBezTo>
                    <a:pt x="9868" y="21212"/>
                    <a:pt x="9777" y="21245"/>
                    <a:pt x="9746" y="21245"/>
                  </a:cubicBezTo>
                  <a:cubicBezTo>
                    <a:pt x="9741" y="21245"/>
                    <a:pt x="9737" y="21243"/>
                    <a:pt x="9736" y="21241"/>
                  </a:cubicBezTo>
                  <a:cubicBezTo>
                    <a:pt x="9724" y="21228"/>
                    <a:pt x="9656" y="20816"/>
                    <a:pt x="9578" y="20320"/>
                  </a:cubicBezTo>
                  <a:cubicBezTo>
                    <a:pt x="9384" y="19064"/>
                    <a:pt x="9383" y="19058"/>
                    <a:pt x="9408" y="19058"/>
                  </a:cubicBezTo>
                  <a:close/>
                  <a:moveTo>
                    <a:pt x="11651" y="20407"/>
                  </a:moveTo>
                  <a:cubicBezTo>
                    <a:pt x="11796" y="20407"/>
                    <a:pt x="12212" y="20736"/>
                    <a:pt x="12254" y="20907"/>
                  </a:cubicBezTo>
                  <a:cubicBezTo>
                    <a:pt x="12279" y="21005"/>
                    <a:pt x="12318" y="21132"/>
                    <a:pt x="12346" y="21204"/>
                  </a:cubicBezTo>
                  <a:cubicBezTo>
                    <a:pt x="12359" y="21239"/>
                    <a:pt x="12353" y="21257"/>
                    <a:pt x="12324" y="21257"/>
                  </a:cubicBezTo>
                  <a:cubicBezTo>
                    <a:pt x="12276" y="21257"/>
                    <a:pt x="12166" y="21209"/>
                    <a:pt x="11980" y="21110"/>
                  </a:cubicBezTo>
                  <a:cubicBezTo>
                    <a:pt x="11645" y="20932"/>
                    <a:pt x="11564" y="20848"/>
                    <a:pt x="11564" y="20678"/>
                  </a:cubicBezTo>
                  <a:cubicBezTo>
                    <a:pt x="11565" y="20566"/>
                    <a:pt x="11589" y="20446"/>
                    <a:pt x="11615" y="20419"/>
                  </a:cubicBezTo>
                  <a:cubicBezTo>
                    <a:pt x="11623" y="20410"/>
                    <a:pt x="11636" y="20407"/>
                    <a:pt x="11651" y="20407"/>
                  </a:cubicBezTo>
                  <a:close/>
                  <a:moveTo>
                    <a:pt x="8975" y="18448"/>
                  </a:moveTo>
                  <a:lnTo>
                    <a:pt x="9125" y="18635"/>
                  </a:lnTo>
                  <a:cubicBezTo>
                    <a:pt x="9209" y="18738"/>
                    <a:pt x="9297" y="18992"/>
                    <a:pt x="9325" y="19205"/>
                  </a:cubicBezTo>
                  <a:cubicBezTo>
                    <a:pt x="9352" y="19413"/>
                    <a:pt x="9439" y="19987"/>
                    <a:pt x="9518" y="20468"/>
                  </a:cubicBezTo>
                  <a:cubicBezTo>
                    <a:pt x="9657" y="21324"/>
                    <a:pt x="9657" y="21351"/>
                    <a:pt x="9506" y="21432"/>
                  </a:cubicBezTo>
                  <a:cubicBezTo>
                    <a:pt x="9446" y="21466"/>
                    <a:pt x="9382" y="21486"/>
                    <a:pt x="9344" y="21486"/>
                  </a:cubicBezTo>
                  <a:cubicBezTo>
                    <a:pt x="9330" y="21486"/>
                    <a:pt x="9320" y="21484"/>
                    <a:pt x="9315" y="21478"/>
                  </a:cubicBezTo>
                  <a:cubicBezTo>
                    <a:pt x="9279" y="21439"/>
                    <a:pt x="9208" y="20801"/>
                    <a:pt x="9011" y="18814"/>
                  </a:cubicBezTo>
                  <a:lnTo>
                    <a:pt x="8975" y="18448"/>
                  </a:lnTo>
                  <a:close/>
                  <a:moveTo>
                    <a:pt x="4908" y="16199"/>
                  </a:moveTo>
                  <a:cubicBezTo>
                    <a:pt x="4925" y="16199"/>
                    <a:pt x="4935" y="16291"/>
                    <a:pt x="4945" y="16491"/>
                  </a:cubicBezTo>
                  <a:cubicBezTo>
                    <a:pt x="4957" y="16716"/>
                    <a:pt x="5037" y="17542"/>
                    <a:pt x="5124" y="18323"/>
                  </a:cubicBezTo>
                  <a:cubicBezTo>
                    <a:pt x="5333" y="20201"/>
                    <a:pt x="5414" y="21498"/>
                    <a:pt x="5325" y="21498"/>
                  </a:cubicBezTo>
                  <a:cubicBezTo>
                    <a:pt x="5325" y="21498"/>
                    <a:pt x="5325" y="21498"/>
                    <a:pt x="5324" y="21498"/>
                  </a:cubicBezTo>
                  <a:cubicBezTo>
                    <a:pt x="5180" y="21486"/>
                    <a:pt x="4367" y="21049"/>
                    <a:pt x="4382" y="20988"/>
                  </a:cubicBezTo>
                  <a:cubicBezTo>
                    <a:pt x="4390" y="20958"/>
                    <a:pt x="4400" y="20610"/>
                    <a:pt x="4404" y="20218"/>
                  </a:cubicBezTo>
                  <a:lnTo>
                    <a:pt x="4414" y="19506"/>
                  </a:lnTo>
                  <a:lnTo>
                    <a:pt x="4518" y="20181"/>
                  </a:lnTo>
                  <a:cubicBezTo>
                    <a:pt x="4577" y="20555"/>
                    <a:pt x="4649" y="20883"/>
                    <a:pt x="4677" y="20915"/>
                  </a:cubicBezTo>
                  <a:cubicBezTo>
                    <a:pt x="4679" y="20917"/>
                    <a:pt x="4681" y="20918"/>
                    <a:pt x="4683" y="20918"/>
                  </a:cubicBezTo>
                  <a:cubicBezTo>
                    <a:pt x="4704" y="20918"/>
                    <a:pt x="4698" y="20749"/>
                    <a:pt x="4664" y="20523"/>
                  </a:cubicBezTo>
                  <a:cubicBezTo>
                    <a:pt x="4521" y="19546"/>
                    <a:pt x="4636" y="17145"/>
                    <a:pt x="4870" y="16288"/>
                  </a:cubicBezTo>
                  <a:cubicBezTo>
                    <a:pt x="4885" y="16230"/>
                    <a:pt x="4898" y="16199"/>
                    <a:pt x="4908" y="16199"/>
                  </a:cubicBezTo>
                  <a:close/>
                  <a:moveTo>
                    <a:pt x="5492" y="21356"/>
                  </a:moveTo>
                  <a:cubicBezTo>
                    <a:pt x="5496" y="21356"/>
                    <a:pt x="5500" y="21358"/>
                    <a:pt x="5505" y="21363"/>
                  </a:cubicBezTo>
                  <a:cubicBezTo>
                    <a:pt x="5532" y="21390"/>
                    <a:pt x="5534" y="21462"/>
                    <a:pt x="5513" y="21518"/>
                  </a:cubicBezTo>
                  <a:cubicBezTo>
                    <a:pt x="5503" y="21544"/>
                    <a:pt x="5494" y="21557"/>
                    <a:pt x="5487" y="21557"/>
                  </a:cubicBezTo>
                  <a:cubicBezTo>
                    <a:pt x="5476" y="21557"/>
                    <a:pt x="5468" y="21528"/>
                    <a:pt x="5465" y="21470"/>
                  </a:cubicBezTo>
                  <a:cubicBezTo>
                    <a:pt x="5460" y="21403"/>
                    <a:pt x="5473" y="21356"/>
                    <a:pt x="5492" y="21356"/>
                  </a:cubicBezTo>
                  <a:close/>
                  <a:moveTo>
                    <a:pt x="8327" y="17345"/>
                  </a:moveTo>
                  <a:cubicBezTo>
                    <a:pt x="8327" y="17345"/>
                    <a:pt x="8327" y="17346"/>
                    <a:pt x="8328" y="17346"/>
                  </a:cubicBezTo>
                  <a:cubicBezTo>
                    <a:pt x="8353" y="17370"/>
                    <a:pt x="8486" y="17579"/>
                    <a:pt x="8626" y="17814"/>
                  </a:cubicBezTo>
                  <a:cubicBezTo>
                    <a:pt x="8860" y="18208"/>
                    <a:pt x="8888" y="18343"/>
                    <a:pt x="9000" y="19564"/>
                  </a:cubicBezTo>
                  <a:cubicBezTo>
                    <a:pt x="9067" y="20289"/>
                    <a:pt x="9143" y="21047"/>
                    <a:pt x="9170" y="21239"/>
                  </a:cubicBezTo>
                  <a:cubicBezTo>
                    <a:pt x="9210" y="21525"/>
                    <a:pt x="9190" y="21612"/>
                    <a:pt x="9065" y="21705"/>
                  </a:cubicBezTo>
                  <a:cubicBezTo>
                    <a:pt x="8980" y="21769"/>
                    <a:pt x="8914" y="21805"/>
                    <a:pt x="8858" y="21805"/>
                  </a:cubicBezTo>
                  <a:cubicBezTo>
                    <a:pt x="8741" y="21805"/>
                    <a:pt x="8666" y="21650"/>
                    <a:pt x="8548" y="21271"/>
                  </a:cubicBezTo>
                  <a:cubicBezTo>
                    <a:pt x="8409" y="20821"/>
                    <a:pt x="8373" y="20435"/>
                    <a:pt x="8333" y="19016"/>
                  </a:cubicBezTo>
                  <a:cubicBezTo>
                    <a:pt x="8307" y="18085"/>
                    <a:pt x="8305" y="17345"/>
                    <a:pt x="8327" y="17345"/>
                  </a:cubicBezTo>
                  <a:close/>
                  <a:moveTo>
                    <a:pt x="5898" y="14668"/>
                  </a:moveTo>
                  <a:cubicBezTo>
                    <a:pt x="6017" y="14668"/>
                    <a:pt x="6016" y="14720"/>
                    <a:pt x="5966" y="15046"/>
                  </a:cubicBezTo>
                  <a:cubicBezTo>
                    <a:pt x="5933" y="15258"/>
                    <a:pt x="5909" y="15545"/>
                    <a:pt x="5913" y="15678"/>
                  </a:cubicBezTo>
                  <a:cubicBezTo>
                    <a:pt x="5989" y="17861"/>
                    <a:pt x="6087" y="21796"/>
                    <a:pt x="6065" y="21819"/>
                  </a:cubicBezTo>
                  <a:cubicBezTo>
                    <a:pt x="6062" y="21822"/>
                    <a:pt x="6058" y="21823"/>
                    <a:pt x="6051" y="21823"/>
                  </a:cubicBezTo>
                  <a:cubicBezTo>
                    <a:pt x="6016" y="21823"/>
                    <a:pt x="5929" y="21783"/>
                    <a:pt x="5839" y="21724"/>
                  </a:cubicBezTo>
                  <a:cubicBezTo>
                    <a:pt x="5411" y="21444"/>
                    <a:pt x="5340" y="19064"/>
                    <a:pt x="5700" y="16957"/>
                  </a:cubicBezTo>
                  <a:cubicBezTo>
                    <a:pt x="5794" y="16402"/>
                    <a:pt x="5857" y="15932"/>
                    <a:pt x="5839" y="15914"/>
                  </a:cubicBezTo>
                  <a:cubicBezTo>
                    <a:pt x="5838" y="15913"/>
                    <a:pt x="5838" y="15913"/>
                    <a:pt x="5837" y="15913"/>
                  </a:cubicBezTo>
                  <a:cubicBezTo>
                    <a:pt x="5784" y="15913"/>
                    <a:pt x="5551" y="17274"/>
                    <a:pt x="5449" y="18202"/>
                  </a:cubicBezTo>
                  <a:cubicBezTo>
                    <a:pt x="5399" y="18650"/>
                    <a:pt x="5347" y="19028"/>
                    <a:pt x="5334" y="19041"/>
                  </a:cubicBezTo>
                  <a:cubicBezTo>
                    <a:pt x="5333" y="19042"/>
                    <a:pt x="5332" y="19042"/>
                    <a:pt x="5332" y="19042"/>
                  </a:cubicBezTo>
                  <a:cubicBezTo>
                    <a:pt x="5273" y="19042"/>
                    <a:pt x="5090" y="16694"/>
                    <a:pt x="5090" y="15914"/>
                  </a:cubicBezTo>
                  <a:cubicBezTo>
                    <a:pt x="5090" y="14805"/>
                    <a:pt x="5147" y="14712"/>
                    <a:pt x="5847" y="14670"/>
                  </a:cubicBezTo>
                  <a:cubicBezTo>
                    <a:pt x="5866" y="14669"/>
                    <a:pt x="5883" y="14668"/>
                    <a:pt x="5898" y="14668"/>
                  </a:cubicBezTo>
                  <a:close/>
                  <a:moveTo>
                    <a:pt x="12411" y="20877"/>
                  </a:moveTo>
                  <a:cubicBezTo>
                    <a:pt x="12435" y="20877"/>
                    <a:pt x="12473" y="20896"/>
                    <a:pt x="12532" y="20928"/>
                  </a:cubicBezTo>
                  <a:cubicBezTo>
                    <a:pt x="12599" y="20965"/>
                    <a:pt x="12675" y="20986"/>
                    <a:pt x="12731" y="20986"/>
                  </a:cubicBezTo>
                  <a:cubicBezTo>
                    <a:pt x="12755" y="20986"/>
                    <a:pt x="12775" y="20982"/>
                    <a:pt x="12789" y="20974"/>
                  </a:cubicBezTo>
                  <a:cubicBezTo>
                    <a:pt x="12810" y="20961"/>
                    <a:pt x="12827" y="20955"/>
                    <a:pt x="12839" y="20955"/>
                  </a:cubicBezTo>
                  <a:cubicBezTo>
                    <a:pt x="12855" y="20955"/>
                    <a:pt x="12863" y="20967"/>
                    <a:pt x="12858" y="20990"/>
                  </a:cubicBezTo>
                  <a:cubicBezTo>
                    <a:pt x="12852" y="21023"/>
                    <a:pt x="12866" y="21110"/>
                    <a:pt x="12892" y="21176"/>
                  </a:cubicBezTo>
                  <a:cubicBezTo>
                    <a:pt x="13029" y="21542"/>
                    <a:pt x="13110" y="21856"/>
                    <a:pt x="13074" y="21892"/>
                  </a:cubicBezTo>
                  <a:cubicBezTo>
                    <a:pt x="13067" y="21899"/>
                    <a:pt x="13059" y="21902"/>
                    <a:pt x="13049" y="21902"/>
                  </a:cubicBezTo>
                  <a:cubicBezTo>
                    <a:pt x="12912" y="21902"/>
                    <a:pt x="12460" y="21353"/>
                    <a:pt x="12412" y="21110"/>
                  </a:cubicBezTo>
                  <a:cubicBezTo>
                    <a:pt x="12378" y="20942"/>
                    <a:pt x="12369" y="20877"/>
                    <a:pt x="12411" y="20877"/>
                  </a:cubicBezTo>
                  <a:close/>
                  <a:moveTo>
                    <a:pt x="6151" y="19520"/>
                  </a:moveTo>
                  <a:cubicBezTo>
                    <a:pt x="6177" y="19520"/>
                    <a:pt x="6237" y="19941"/>
                    <a:pt x="6350" y="20811"/>
                  </a:cubicBezTo>
                  <a:cubicBezTo>
                    <a:pt x="6433" y="21436"/>
                    <a:pt x="6484" y="21966"/>
                    <a:pt x="6468" y="21986"/>
                  </a:cubicBezTo>
                  <a:cubicBezTo>
                    <a:pt x="6464" y="21990"/>
                    <a:pt x="6459" y="21992"/>
                    <a:pt x="6452" y="21992"/>
                  </a:cubicBezTo>
                  <a:cubicBezTo>
                    <a:pt x="6423" y="21992"/>
                    <a:pt x="6368" y="21958"/>
                    <a:pt x="6309" y="21900"/>
                  </a:cubicBezTo>
                  <a:cubicBezTo>
                    <a:pt x="6210" y="21806"/>
                    <a:pt x="6175" y="21502"/>
                    <a:pt x="6149" y="20526"/>
                  </a:cubicBezTo>
                  <a:cubicBezTo>
                    <a:pt x="6132" y="19862"/>
                    <a:pt x="6128" y="19520"/>
                    <a:pt x="6151" y="19520"/>
                  </a:cubicBezTo>
                  <a:close/>
                  <a:moveTo>
                    <a:pt x="6629" y="15272"/>
                  </a:moveTo>
                  <a:lnTo>
                    <a:pt x="6777" y="16006"/>
                  </a:lnTo>
                  <a:cubicBezTo>
                    <a:pt x="6916" y="16701"/>
                    <a:pt x="6917" y="16788"/>
                    <a:pt x="6790" y="17675"/>
                  </a:cubicBezTo>
                  <a:cubicBezTo>
                    <a:pt x="6650" y="18662"/>
                    <a:pt x="6600" y="20765"/>
                    <a:pt x="6696" y="21666"/>
                  </a:cubicBezTo>
                  <a:cubicBezTo>
                    <a:pt x="6723" y="21929"/>
                    <a:pt x="6726" y="22067"/>
                    <a:pt x="6704" y="22067"/>
                  </a:cubicBezTo>
                  <a:cubicBezTo>
                    <a:pt x="6697" y="22067"/>
                    <a:pt x="6689" y="22055"/>
                    <a:pt x="6678" y="22032"/>
                  </a:cubicBezTo>
                  <a:cubicBezTo>
                    <a:pt x="6638" y="21941"/>
                    <a:pt x="6506" y="21078"/>
                    <a:pt x="6387" y="20118"/>
                  </a:cubicBezTo>
                  <a:cubicBezTo>
                    <a:pt x="6145" y="18170"/>
                    <a:pt x="6152" y="17747"/>
                    <a:pt x="6449" y="16208"/>
                  </a:cubicBezTo>
                  <a:lnTo>
                    <a:pt x="6629" y="15272"/>
                  </a:lnTo>
                  <a:close/>
                  <a:moveTo>
                    <a:pt x="7908" y="19994"/>
                  </a:moveTo>
                  <a:lnTo>
                    <a:pt x="8153" y="20646"/>
                  </a:lnTo>
                  <a:cubicBezTo>
                    <a:pt x="8286" y="21005"/>
                    <a:pt x="8419" y="21469"/>
                    <a:pt x="8447" y="21677"/>
                  </a:cubicBezTo>
                  <a:cubicBezTo>
                    <a:pt x="8490" y="22011"/>
                    <a:pt x="8473" y="22066"/>
                    <a:pt x="8313" y="22153"/>
                  </a:cubicBezTo>
                  <a:cubicBezTo>
                    <a:pt x="8228" y="22198"/>
                    <a:pt x="8147" y="22230"/>
                    <a:pt x="8118" y="22230"/>
                  </a:cubicBezTo>
                  <a:cubicBezTo>
                    <a:pt x="8113" y="22230"/>
                    <a:pt x="8110" y="22229"/>
                    <a:pt x="8108" y="22227"/>
                  </a:cubicBezTo>
                  <a:cubicBezTo>
                    <a:pt x="8062" y="22171"/>
                    <a:pt x="7900" y="20696"/>
                    <a:pt x="7905" y="20353"/>
                  </a:cubicBezTo>
                  <a:lnTo>
                    <a:pt x="7908" y="19994"/>
                  </a:lnTo>
                  <a:close/>
                  <a:moveTo>
                    <a:pt x="16453" y="15308"/>
                  </a:moveTo>
                  <a:cubicBezTo>
                    <a:pt x="16475" y="15308"/>
                    <a:pt x="16897" y="15712"/>
                    <a:pt x="17382" y="16201"/>
                  </a:cubicBezTo>
                  <a:lnTo>
                    <a:pt x="18270" y="17092"/>
                  </a:lnTo>
                  <a:lnTo>
                    <a:pt x="18215" y="18745"/>
                  </a:lnTo>
                  <a:cubicBezTo>
                    <a:pt x="18155" y="20546"/>
                    <a:pt x="18047" y="21740"/>
                    <a:pt x="17936" y="21816"/>
                  </a:cubicBezTo>
                  <a:cubicBezTo>
                    <a:pt x="17894" y="21846"/>
                    <a:pt x="17821" y="21950"/>
                    <a:pt x="17766" y="22054"/>
                  </a:cubicBezTo>
                  <a:cubicBezTo>
                    <a:pt x="17720" y="22142"/>
                    <a:pt x="17660" y="22196"/>
                    <a:pt x="17614" y="22196"/>
                  </a:cubicBezTo>
                  <a:cubicBezTo>
                    <a:pt x="17604" y="22196"/>
                    <a:pt x="17595" y="22194"/>
                    <a:pt x="17587" y="22188"/>
                  </a:cubicBezTo>
                  <a:cubicBezTo>
                    <a:pt x="17573" y="22180"/>
                    <a:pt x="17557" y="22176"/>
                    <a:pt x="17538" y="22176"/>
                  </a:cubicBezTo>
                  <a:cubicBezTo>
                    <a:pt x="17489" y="22176"/>
                    <a:pt x="17427" y="22201"/>
                    <a:pt x="17374" y="22245"/>
                  </a:cubicBezTo>
                  <a:cubicBezTo>
                    <a:pt x="17342" y="22273"/>
                    <a:pt x="17318" y="22290"/>
                    <a:pt x="17301" y="22290"/>
                  </a:cubicBezTo>
                  <a:cubicBezTo>
                    <a:pt x="17255" y="22290"/>
                    <a:pt x="17262" y="22166"/>
                    <a:pt x="17298" y="21785"/>
                  </a:cubicBezTo>
                  <a:cubicBezTo>
                    <a:pt x="17327" y="21471"/>
                    <a:pt x="17386" y="20597"/>
                    <a:pt x="17431" y="19830"/>
                  </a:cubicBezTo>
                  <a:cubicBezTo>
                    <a:pt x="17476" y="19064"/>
                    <a:pt x="17533" y="18327"/>
                    <a:pt x="17556" y="18182"/>
                  </a:cubicBezTo>
                  <a:cubicBezTo>
                    <a:pt x="17581" y="18035"/>
                    <a:pt x="17569" y="17916"/>
                    <a:pt x="17528" y="17916"/>
                  </a:cubicBezTo>
                  <a:cubicBezTo>
                    <a:pt x="17436" y="17916"/>
                    <a:pt x="17385" y="18414"/>
                    <a:pt x="17266" y="20400"/>
                  </a:cubicBezTo>
                  <a:cubicBezTo>
                    <a:pt x="17218" y="21205"/>
                    <a:pt x="17164" y="21911"/>
                    <a:pt x="17145" y="21965"/>
                  </a:cubicBezTo>
                  <a:cubicBezTo>
                    <a:pt x="17134" y="21997"/>
                    <a:pt x="17108" y="22013"/>
                    <a:pt x="17057" y="22013"/>
                  </a:cubicBezTo>
                  <a:cubicBezTo>
                    <a:pt x="16995" y="22013"/>
                    <a:pt x="16896" y="21988"/>
                    <a:pt x="16743" y="21937"/>
                  </a:cubicBezTo>
                  <a:lnTo>
                    <a:pt x="16371" y="21811"/>
                  </a:lnTo>
                  <a:lnTo>
                    <a:pt x="16371" y="20107"/>
                  </a:lnTo>
                  <a:cubicBezTo>
                    <a:pt x="16371" y="19024"/>
                    <a:pt x="16342" y="18406"/>
                    <a:pt x="16290" y="18406"/>
                  </a:cubicBezTo>
                  <a:cubicBezTo>
                    <a:pt x="16237" y="18406"/>
                    <a:pt x="16208" y="19021"/>
                    <a:pt x="16208" y="20081"/>
                  </a:cubicBezTo>
                  <a:lnTo>
                    <a:pt x="16208" y="21753"/>
                  </a:lnTo>
                  <a:lnTo>
                    <a:pt x="16029" y="21699"/>
                  </a:lnTo>
                  <a:cubicBezTo>
                    <a:pt x="15263" y="21459"/>
                    <a:pt x="15272" y="21478"/>
                    <a:pt x="15180" y="20012"/>
                  </a:cubicBezTo>
                  <a:cubicBezTo>
                    <a:pt x="15149" y="19532"/>
                    <a:pt x="15095" y="19116"/>
                    <a:pt x="15062" y="19096"/>
                  </a:cubicBezTo>
                  <a:cubicBezTo>
                    <a:pt x="15060" y="19095"/>
                    <a:pt x="15057" y="19094"/>
                    <a:pt x="15055" y="19094"/>
                  </a:cubicBezTo>
                  <a:cubicBezTo>
                    <a:pt x="15027" y="19094"/>
                    <a:pt x="15019" y="19210"/>
                    <a:pt x="15035" y="19360"/>
                  </a:cubicBezTo>
                  <a:cubicBezTo>
                    <a:pt x="15121" y="20094"/>
                    <a:pt x="15206" y="21301"/>
                    <a:pt x="15176" y="21332"/>
                  </a:cubicBezTo>
                  <a:cubicBezTo>
                    <a:pt x="15170" y="21338"/>
                    <a:pt x="15158" y="21341"/>
                    <a:pt x="15140" y="21341"/>
                  </a:cubicBezTo>
                  <a:cubicBezTo>
                    <a:pt x="14992" y="21341"/>
                    <a:pt x="14477" y="21145"/>
                    <a:pt x="14447" y="21063"/>
                  </a:cubicBezTo>
                  <a:cubicBezTo>
                    <a:pt x="14429" y="21014"/>
                    <a:pt x="14363" y="20574"/>
                    <a:pt x="14297" y="20078"/>
                  </a:cubicBezTo>
                  <a:cubicBezTo>
                    <a:pt x="14249" y="19714"/>
                    <a:pt x="14221" y="19531"/>
                    <a:pt x="14212" y="19531"/>
                  </a:cubicBezTo>
                  <a:cubicBezTo>
                    <a:pt x="14207" y="19531"/>
                    <a:pt x="14209" y="19605"/>
                    <a:pt x="14220" y="19752"/>
                  </a:cubicBezTo>
                  <a:cubicBezTo>
                    <a:pt x="14244" y="20068"/>
                    <a:pt x="14282" y="20495"/>
                    <a:pt x="14310" y="20713"/>
                  </a:cubicBezTo>
                  <a:lnTo>
                    <a:pt x="14359" y="21103"/>
                  </a:lnTo>
                  <a:lnTo>
                    <a:pt x="14138" y="21018"/>
                  </a:lnTo>
                  <a:cubicBezTo>
                    <a:pt x="14063" y="20989"/>
                    <a:pt x="14011" y="20975"/>
                    <a:pt x="13983" y="20975"/>
                  </a:cubicBezTo>
                  <a:cubicBezTo>
                    <a:pt x="13957" y="20975"/>
                    <a:pt x="13952" y="20988"/>
                    <a:pt x="13968" y="21014"/>
                  </a:cubicBezTo>
                  <a:cubicBezTo>
                    <a:pt x="13996" y="21061"/>
                    <a:pt x="14064" y="21095"/>
                    <a:pt x="14131" y="21095"/>
                  </a:cubicBezTo>
                  <a:cubicBezTo>
                    <a:pt x="14286" y="21095"/>
                    <a:pt x="14417" y="21356"/>
                    <a:pt x="14417" y="21665"/>
                  </a:cubicBezTo>
                  <a:lnTo>
                    <a:pt x="14417" y="21926"/>
                  </a:lnTo>
                  <a:lnTo>
                    <a:pt x="14075" y="21723"/>
                  </a:lnTo>
                  <a:cubicBezTo>
                    <a:pt x="13755" y="21533"/>
                    <a:pt x="13722" y="21478"/>
                    <a:pt x="13584" y="20924"/>
                  </a:cubicBezTo>
                  <a:cubicBezTo>
                    <a:pt x="13428" y="20294"/>
                    <a:pt x="13378" y="20125"/>
                    <a:pt x="13335" y="20125"/>
                  </a:cubicBezTo>
                  <a:cubicBezTo>
                    <a:pt x="13329" y="20125"/>
                    <a:pt x="13323" y="20128"/>
                    <a:pt x="13317" y="20134"/>
                  </a:cubicBezTo>
                  <a:cubicBezTo>
                    <a:pt x="13300" y="20153"/>
                    <a:pt x="13354" y="20436"/>
                    <a:pt x="13440" y="20769"/>
                  </a:cubicBezTo>
                  <a:cubicBezTo>
                    <a:pt x="13524" y="21103"/>
                    <a:pt x="13583" y="21384"/>
                    <a:pt x="13570" y="21402"/>
                  </a:cubicBezTo>
                  <a:cubicBezTo>
                    <a:pt x="13568" y="21403"/>
                    <a:pt x="13566" y="21404"/>
                    <a:pt x="13562" y="21404"/>
                  </a:cubicBezTo>
                  <a:cubicBezTo>
                    <a:pt x="13529" y="21404"/>
                    <a:pt x="13399" y="21343"/>
                    <a:pt x="13253" y="21256"/>
                  </a:cubicBezTo>
                  <a:cubicBezTo>
                    <a:pt x="12934" y="21069"/>
                    <a:pt x="12918" y="21030"/>
                    <a:pt x="12658" y="19921"/>
                  </a:cubicBezTo>
                  <a:cubicBezTo>
                    <a:pt x="12580" y="19591"/>
                    <a:pt x="12503" y="19337"/>
                    <a:pt x="12481" y="19337"/>
                  </a:cubicBezTo>
                  <a:cubicBezTo>
                    <a:pt x="12480" y="19337"/>
                    <a:pt x="12479" y="19338"/>
                    <a:pt x="12478" y="19338"/>
                  </a:cubicBezTo>
                  <a:cubicBezTo>
                    <a:pt x="12460" y="19358"/>
                    <a:pt x="12527" y="19710"/>
                    <a:pt x="12626" y="20118"/>
                  </a:cubicBezTo>
                  <a:cubicBezTo>
                    <a:pt x="12725" y="20526"/>
                    <a:pt x="12785" y="20880"/>
                    <a:pt x="12759" y="20903"/>
                  </a:cubicBezTo>
                  <a:cubicBezTo>
                    <a:pt x="12755" y="20907"/>
                    <a:pt x="12748" y="20909"/>
                    <a:pt x="12738" y="20909"/>
                  </a:cubicBezTo>
                  <a:cubicBezTo>
                    <a:pt x="12692" y="20909"/>
                    <a:pt x="12590" y="20860"/>
                    <a:pt x="12484" y="20784"/>
                  </a:cubicBezTo>
                  <a:cubicBezTo>
                    <a:pt x="12303" y="20660"/>
                    <a:pt x="12218" y="20492"/>
                    <a:pt x="12100" y="20044"/>
                  </a:cubicBezTo>
                  <a:cubicBezTo>
                    <a:pt x="12017" y="19726"/>
                    <a:pt x="11924" y="19449"/>
                    <a:pt x="11891" y="19429"/>
                  </a:cubicBezTo>
                  <a:cubicBezTo>
                    <a:pt x="11890" y="19428"/>
                    <a:pt x="11889" y="19428"/>
                    <a:pt x="11888" y="19428"/>
                  </a:cubicBezTo>
                  <a:cubicBezTo>
                    <a:pt x="11863" y="19428"/>
                    <a:pt x="11906" y="19645"/>
                    <a:pt x="11985" y="19933"/>
                  </a:cubicBezTo>
                  <a:cubicBezTo>
                    <a:pt x="12069" y="20234"/>
                    <a:pt x="12117" y="20494"/>
                    <a:pt x="12096" y="20515"/>
                  </a:cubicBezTo>
                  <a:cubicBezTo>
                    <a:pt x="12090" y="20521"/>
                    <a:pt x="12082" y="20523"/>
                    <a:pt x="12071" y="20523"/>
                  </a:cubicBezTo>
                  <a:cubicBezTo>
                    <a:pt x="11966" y="20523"/>
                    <a:pt x="11646" y="20270"/>
                    <a:pt x="11648" y="20174"/>
                  </a:cubicBezTo>
                  <a:cubicBezTo>
                    <a:pt x="11649" y="19995"/>
                    <a:pt x="12214" y="16756"/>
                    <a:pt x="12250" y="16721"/>
                  </a:cubicBezTo>
                  <a:cubicBezTo>
                    <a:pt x="12266" y="16703"/>
                    <a:pt x="12420" y="16665"/>
                    <a:pt x="12584" y="16639"/>
                  </a:cubicBezTo>
                  <a:cubicBezTo>
                    <a:pt x="12650" y="16628"/>
                    <a:pt x="12706" y="16623"/>
                    <a:pt x="12754" y="16623"/>
                  </a:cubicBezTo>
                  <a:cubicBezTo>
                    <a:pt x="12858" y="16623"/>
                    <a:pt x="12921" y="16649"/>
                    <a:pt x="12955" y="16704"/>
                  </a:cubicBezTo>
                  <a:cubicBezTo>
                    <a:pt x="12977" y="16742"/>
                    <a:pt x="12999" y="16762"/>
                    <a:pt x="13026" y="16762"/>
                  </a:cubicBezTo>
                  <a:cubicBezTo>
                    <a:pt x="13065" y="16762"/>
                    <a:pt x="13115" y="16721"/>
                    <a:pt x="13195" y="16634"/>
                  </a:cubicBezTo>
                  <a:cubicBezTo>
                    <a:pt x="13287" y="16537"/>
                    <a:pt x="13421" y="16450"/>
                    <a:pt x="13484" y="16450"/>
                  </a:cubicBezTo>
                  <a:cubicBezTo>
                    <a:pt x="13550" y="16450"/>
                    <a:pt x="13797" y="16382"/>
                    <a:pt x="14042" y="16295"/>
                  </a:cubicBezTo>
                  <a:lnTo>
                    <a:pt x="14480" y="16140"/>
                  </a:lnTo>
                  <a:lnTo>
                    <a:pt x="14534" y="16315"/>
                  </a:lnTo>
                  <a:cubicBezTo>
                    <a:pt x="14557" y="16391"/>
                    <a:pt x="14572" y="16432"/>
                    <a:pt x="14589" y="16432"/>
                  </a:cubicBezTo>
                  <a:cubicBezTo>
                    <a:pt x="14610" y="16432"/>
                    <a:pt x="14635" y="16376"/>
                    <a:pt x="14685" y="16257"/>
                  </a:cubicBezTo>
                  <a:cubicBezTo>
                    <a:pt x="14764" y="16073"/>
                    <a:pt x="14946" y="15954"/>
                    <a:pt x="15597" y="15666"/>
                  </a:cubicBezTo>
                  <a:cubicBezTo>
                    <a:pt x="16045" y="15468"/>
                    <a:pt x="16430" y="15308"/>
                    <a:pt x="16453" y="15308"/>
                  </a:cubicBezTo>
                  <a:close/>
                  <a:moveTo>
                    <a:pt x="6968" y="17104"/>
                  </a:moveTo>
                  <a:cubicBezTo>
                    <a:pt x="6983" y="17104"/>
                    <a:pt x="7048" y="17296"/>
                    <a:pt x="7115" y="17532"/>
                  </a:cubicBezTo>
                  <a:cubicBezTo>
                    <a:pt x="7190" y="17806"/>
                    <a:pt x="7250" y="18547"/>
                    <a:pt x="7282" y="19590"/>
                  </a:cubicBezTo>
                  <a:cubicBezTo>
                    <a:pt x="7309" y="20486"/>
                    <a:pt x="7366" y="21471"/>
                    <a:pt x="7412" y="21780"/>
                  </a:cubicBezTo>
                  <a:cubicBezTo>
                    <a:pt x="7456" y="22088"/>
                    <a:pt x="7479" y="22354"/>
                    <a:pt x="7460" y="22374"/>
                  </a:cubicBezTo>
                  <a:cubicBezTo>
                    <a:pt x="7457" y="22377"/>
                    <a:pt x="7451" y="22378"/>
                    <a:pt x="7442" y="22378"/>
                  </a:cubicBezTo>
                  <a:cubicBezTo>
                    <a:pt x="7396" y="22378"/>
                    <a:pt x="7273" y="22342"/>
                    <a:pt x="7143" y="22288"/>
                  </a:cubicBezTo>
                  <a:cubicBezTo>
                    <a:pt x="6865" y="22173"/>
                    <a:pt x="6855" y="22155"/>
                    <a:pt x="6790" y="21609"/>
                  </a:cubicBezTo>
                  <a:cubicBezTo>
                    <a:pt x="6690" y="20777"/>
                    <a:pt x="6711" y="18878"/>
                    <a:pt x="6831" y="17934"/>
                  </a:cubicBezTo>
                  <a:cubicBezTo>
                    <a:pt x="6890" y="17478"/>
                    <a:pt x="6952" y="17104"/>
                    <a:pt x="6968" y="17104"/>
                  </a:cubicBezTo>
                  <a:close/>
                  <a:moveTo>
                    <a:pt x="14579" y="21281"/>
                  </a:moveTo>
                  <a:cubicBezTo>
                    <a:pt x="14658" y="21281"/>
                    <a:pt x="14792" y="21329"/>
                    <a:pt x="15012" y="21411"/>
                  </a:cubicBezTo>
                  <a:cubicBezTo>
                    <a:pt x="15176" y="21473"/>
                    <a:pt x="15214" y="21553"/>
                    <a:pt x="15253" y="21921"/>
                  </a:cubicBezTo>
                  <a:cubicBezTo>
                    <a:pt x="15276" y="22157"/>
                    <a:pt x="15287" y="22371"/>
                    <a:pt x="15273" y="22386"/>
                  </a:cubicBezTo>
                  <a:cubicBezTo>
                    <a:pt x="15272" y="22387"/>
                    <a:pt x="15270" y="22388"/>
                    <a:pt x="15267" y="22388"/>
                  </a:cubicBezTo>
                  <a:cubicBezTo>
                    <a:pt x="15233" y="22388"/>
                    <a:pt x="15070" y="22308"/>
                    <a:pt x="14881" y="22199"/>
                  </a:cubicBezTo>
                  <a:cubicBezTo>
                    <a:pt x="14547" y="22001"/>
                    <a:pt x="14512" y="21950"/>
                    <a:pt x="14484" y="21617"/>
                  </a:cubicBezTo>
                  <a:cubicBezTo>
                    <a:pt x="14465" y="21381"/>
                    <a:pt x="14464" y="21281"/>
                    <a:pt x="14579" y="21281"/>
                  </a:cubicBezTo>
                  <a:close/>
                  <a:moveTo>
                    <a:pt x="5070" y="22007"/>
                  </a:moveTo>
                  <a:cubicBezTo>
                    <a:pt x="5089" y="22007"/>
                    <a:pt x="5137" y="22029"/>
                    <a:pt x="5212" y="22072"/>
                  </a:cubicBezTo>
                  <a:cubicBezTo>
                    <a:pt x="5303" y="22121"/>
                    <a:pt x="5377" y="22199"/>
                    <a:pt x="5377" y="22244"/>
                  </a:cubicBezTo>
                  <a:cubicBezTo>
                    <a:pt x="5377" y="22275"/>
                    <a:pt x="5390" y="22292"/>
                    <a:pt x="5412" y="22292"/>
                  </a:cubicBezTo>
                  <a:cubicBezTo>
                    <a:pt x="5425" y="22292"/>
                    <a:pt x="5440" y="22287"/>
                    <a:pt x="5457" y="22278"/>
                  </a:cubicBezTo>
                  <a:cubicBezTo>
                    <a:pt x="5467" y="22271"/>
                    <a:pt x="5477" y="22268"/>
                    <a:pt x="5486" y="22268"/>
                  </a:cubicBezTo>
                  <a:cubicBezTo>
                    <a:pt x="5517" y="22268"/>
                    <a:pt x="5538" y="22307"/>
                    <a:pt x="5538" y="22371"/>
                  </a:cubicBezTo>
                  <a:cubicBezTo>
                    <a:pt x="5538" y="22416"/>
                    <a:pt x="5530" y="22440"/>
                    <a:pt x="5508" y="22440"/>
                  </a:cubicBezTo>
                  <a:cubicBezTo>
                    <a:pt x="5475" y="22440"/>
                    <a:pt x="5410" y="22388"/>
                    <a:pt x="5294" y="22274"/>
                  </a:cubicBezTo>
                  <a:cubicBezTo>
                    <a:pt x="5106" y="22091"/>
                    <a:pt x="5034" y="22007"/>
                    <a:pt x="5070" y="22007"/>
                  </a:cubicBezTo>
                  <a:close/>
                  <a:moveTo>
                    <a:pt x="23793" y="16946"/>
                  </a:moveTo>
                  <a:cubicBezTo>
                    <a:pt x="23819" y="16946"/>
                    <a:pt x="23737" y="17633"/>
                    <a:pt x="23612" y="18469"/>
                  </a:cubicBezTo>
                  <a:cubicBezTo>
                    <a:pt x="23398" y="19900"/>
                    <a:pt x="23322" y="20434"/>
                    <a:pt x="23341" y="20434"/>
                  </a:cubicBezTo>
                  <a:cubicBezTo>
                    <a:pt x="23349" y="20434"/>
                    <a:pt x="23376" y="20331"/>
                    <a:pt x="23417" y="20155"/>
                  </a:cubicBezTo>
                  <a:cubicBezTo>
                    <a:pt x="23480" y="19885"/>
                    <a:pt x="23609" y="19122"/>
                    <a:pt x="23704" y="18445"/>
                  </a:cubicBezTo>
                  <a:cubicBezTo>
                    <a:pt x="23844" y="17448"/>
                    <a:pt x="23900" y="17045"/>
                    <a:pt x="24006" y="17045"/>
                  </a:cubicBezTo>
                  <a:cubicBezTo>
                    <a:pt x="24078" y="17045"/>
                    <a:pt x="24173" y="17233"/>
                    <a:pt x="24333" y="17549"/>
                  </a:cubicBezTo>
                  <a:cubicBezTo>
                    <a:pt x="24643" y="18162"/>
                    <a:pt x="24660" y="18228"/>
                    <a:pt x="24595" y="18634"/>
                  </a:cubicBezTo>
                  <a:cubicBezTo>
                    <a:pt x="24519" y="19103"/>
                    <a:pt x="24229" y="19659"/>
                    <a:pt x="23646" y="20459"/>
                  </a:cubicBezTo>
                  <a:cubicBezTo>
                    <a:pt x="23145" y="21142"/>
                    <a:pt x="22270" y="22120"/>
                    <a:pt x="21961" y="22339"/>
                  </a:cubicBezTo>
                  <a:cubicBezTo>
                    <a:pt x="21843" y="22422"/>
                    <a:pt x="21783" y="22462"/>
                    <a:pt x="21760" y="22462"/>
                  </a:cubicBezTo>
                  <a:cubicBezTo>
                    <a:pt x="21738" y="22462"/>
                    <a:pt x="21749" y="22427"/>
                    <a:pt x="21776" y="22358"/>
                  </a:cubicBezTo>
                  <a:cubicBezTo>
                    <a:pt x="21870" y="22114"/>
                    <a:pt x="22378" y="19278"/>
                    <a:pt x="22510" y="18253"/>
                  </a:cubicBezTo>
                  <a:cubicBezTo>
                    <a:pt x="22576" y="17747"/>
                    <a:pt x="22643" y="17322"/>
                    <a:pt x="22657" y="17311"/>
                  </a:cubicBezTo>
                  <a:cubicBezTo>
                    <a:pt x="22673" y="17299"/>
                    <a:pt x="22788" y="17266"/>
                    <a:pt x="22910" y="17238"/>
                  </a:cubicBezTo>
                  <a:cubicBezTo>
                    <a:pt x="22971" y="17223"/>
                    <a:pt x="23016" y="17213"/>
                    <a:pt x="23047" y="17213"/>
                  </a:cubicBezTo>
                  <a:cubicBezTo>
                    <a:pt x="23126" y="17213"/>
                    <a:pt x="23120" y="17277"/>
                    <a:pt x="23091" y="17493"/>
                  </a:cubicBezTo>
                  <a:cubicBezTo>
                    <a:pt x="23012" y="18055"/>
                    <a:pt x="22644" y="21169"/>
                    <a:pt x="22644" y="21264"/>
                  </a:cubicBezTo>
                  <a:cubicBezTo>
                    <a:pt x="22644" y="21304"/>
                    <a:pt x="22655" y="21326"/>
                    <a:pt x="22672" y="21326"/>
                  </a:cubicBezTo>
                  <a:cubicBezTo>
                    <a:pt x="22679" y="21326"/>
                    <a:pt x="22688" y="21321"/>
                    <a:pt x="22697" y="21312"/>
                  </a:cubicBezTo>
                  <a:cubicBezTo>
                    <a:pt x="22726" y="21285"/>
                    <a:pt x="22867" y="20339"/>
                    <a:pt x="23008" y="19215"/>
                  </a:cubicBezTo>
                  <a:lnTo>
                    <a:pt x="23263" y="17165"/>
                  </a:lnTo>
                  <a:lnTo>
                    <a:pt x="23504" y="17060"/>
                  </a:lnTo>
                  <a:cubicBezTo>
                    <a:pt x="23633" y="17004"/>
                    <a:pt x="23766" y="16950"/>
                    <a:pt x="23793" y="16946"/>
                  </a:cubicBezTo>
                  <a:cubicBezTo>
                    <a:pt x="23793" y="16946"/>
                    <a:pt x="23793" y="16946"/>
                    <a:pt x="23793" y="16946"/>
                  </a:cubicBezTo>
                  <a:close/>
                  <a:moveTo>
                    <a:pt x="7346" y="18488"/>
                  </a:moveTo>
                  <a:cubicBezTo>
                    <a:pt x="7373" y="18488"/>
                    <a:pt x="7476" y="18723"/>
                    <a:pt x="7571" y="19009"/>
                  </a:cubicBezTo>
                  <a:cubicBezTo>
                    <a:pt x="7667" y="19298"/>
                    <a:pt x="7778" y="19925"/>
                    <a:pt x="7820" y="20415"/>
                  </a:cubicBezTo>
                  <a:cubicBezTo>
                    <a:pt x="7860" y="20904"/>
                    <a:pt x="7919" y="21542"/>
                    <a:pt x="7951" y="21840"/>
                  </a:cubicBezTo>
                  <a:cubicBezTo>
                    <a:pt x="8004" y="22354"/>
                    <a:pt x="7997" y="22386"/>
                    <a:pt x="7824" y="22439"/>
                  </a:cubicBezTo>
                  <a:cubicBezTo>
                    <a:pt x="7749" y="22462"/>
                    <a:pt x="7675" y="22476"/>
                    <a:pt x="7639" y="22476"/>
                  </a:cubicBezTo>
                  <a:cubicBezTo>
                    <a:pt x="7627" y="22476"/>
                    <a:pt x="7619" y="22475"/>
                    <a:pt x="7616" y="22471"/>
                  </a:cubicBezTo>
                  <a:cubicBezTo>
                    <a:pt x="7487" y="22340"/>
                    <a:pt x="7226" y="18488"/>
                    <a:pt x="7346" y="18488"/>
                  </a:cubicBezTo>
                  <a:close/>
                  <a:moveTo>
                    <a:pt x="16493" y="21948"/>
                  </a:moveTo>
                  <a:cubicBezTo>
                    <a:pt x="16571" y="21948"/>
                    <a:pt x="16699" y="21995"/>
                    <a:pt x="16919" y="22077"/>
                  </a:cubicBezTo>
                  <a:cubicBezTo>
                    <a:pt x="17215" y="22188"/>
                    <a:pt x="17137" y="22368"/>
                    <a:pt x="16731" y="22509"/>
                  </a:cubicBezTo>
                  <a:cubicBezTo>
                    <a:pt x="16546" y="22573"/>
                    <a:pt x="16380" y="22616"/>
                    <a:pt x="16330" y="22616"/>
                  </a:cubicBezTo>
                  <a:cubicBezTo>
                    <a:pt x="16323" y="22616"/>
                    <a:pt x="16318" y="22615"/>
                    <a:pt x="16316" y="22613"/>
                  </a:cubicBezTo>
                  <a:cubicBezTo>
                    <a:pt x="16298" y="22598"/>
                    <a:pt x="16310" y="22431"/>
                    <a:pt x="16339" y="22241"/>
                  </a:cubicBezTo>
                  <a:cubicBezTo>
                    <a:pt x="16373" y="22036"/>
                    <a:pt x="16387" y="21948"/>
                    <a:pt x="16493" y="21948"/>
                  </a:cubicBezTo>
                  <a:close/>
                  <a:moveTo>
                    <a:pt x="19124" y="19419"/>
                  </a:moveTo>
                  <a:cubicBezTo>
                    <a:pt x="19124" y="19419"/>
                    <a:pt x="19125" y="19419"/>
                    <a:pt x="19126" y="19420"/>
                  </a:cubicBezTo>
                  <a:cubicBezTo>
                    <a:pt x="19144" y="19440"/>
                    <a:pt x="19115" y="19782"/>
                    <a:pt x="19064" y="20174"/>
                  </a:cubicBezTo>
                  <a:cubicBezTo>
                    <a:pt x="18963" y="20948"/>
                    <a:pt x="18662" y="22580"/>
                    <a:pt x="18612" y="22628"/>
                  </a:cubicBezTo>
                  <a:cubicBezTo>
                    <a:pt x="18611" y="22629"/>
                    <a:pt x="18610" y="22630"/>
                    <a:pt x="18608" y="22630"/>
                  </a:cubicBezTo>
                  <a:cubicBezTo>
                    <a:pt x="18585" y="22630"/>
                    <a:pt x="18516" y="22531"/>
                    <a:pt x="18450" y="22402"/>
                  </a:cubicBezTo>
                  <a:cubicBezTo>
                    <a:pt x="18323" y="22157"/>
                    <a:pt x="18329" y="22112"/>
                    <a:pt x="18559" y="21396"/>
                  </a:cubicBezTo>
                  <a:cubicBezTo>
                    <a:pt x="18692" y="20980"/>
                    <a:pt x="18865" y="20365"/>
                    <a:pt x="18947" y="20015"/>
                  </a:cubicBezTo>
                  <a:cubicBezTo>
                    <a:pt x="19027" y="19677"/>
                    <a:pt x="19103" y="19419"/>
                    <a:pt x="19124" y="19419"/>
                  </a:cubicBezTo>
                  <a:close/>
                  <a:moveTo>
                    <a:pt x="13074" y="21267"/>
                  </a:moveTo>
                  <a:cubicBezTo>
                    <a:pt x="13119" y="21267"/>
                    <a:pt x="13215" y="21320"/>
                    <a:pt x="13389" y="21424"/>
                  </a:cubicBezTo>
                  <a:cubicBezTo>
                    <a:pt x="13554" y="21522"/>
                    <a:pt x="13685" y="21640"/>
                    <a:pt x="13687" y="21692"/>
                  </a:cubicBezTo>
                  <a:cubicBezTo>
                    <a:pt x="13690" y="21744"/>
                    <a:pt x="13743" y="22006"/>
                    <a:pt x="13805" y="22267"/>
                  </a:cubicBezTo>
                  <a:lnTo>
                    <a:pt x="13919" y="22748"/>
                  </a:lnTo>
                  <a:lnTo>
                    <a:pt x="13919" y="22748"/>
                  </a:lnTo>
                  <a:lnTo>
                    <a:pt x="13634" y="22473"/>
                  </a:lnTo>
                  <a:cubicBezTo>
                    <a:pt x="13357" y="22207"/>
                    <a:pt x="13166" y="21859"/>
                    <a:pt x="13061" y="21444"/>
                  </a:cubicBezTo>
                  <a:cubicBezTo>
                    <a:pt x="13033" y="21325"/>
                    <a:pt x="13026" y="21267"/>
                    <a:pt x="13074" y="21267"/>
                  </a:cubicBezTo>
                  <a:close/>
                  <a:moveTo>
                    <a:pt x="5801" y="22322"/>
                  </a:moveTo>
                  <a:cubicBezTo>
                    <a:pt x="5837" y="22322"/>
                    <a:pt x="5890" y="22373"/>
                    <a:pt x="5946" y="22479"/>
                  </a:cubicBezTo>
                  <a:cubicBezTo>
                    <a:pt x="5989" y="22560"/>
                    <a:pt x="6028" y="22700"/>
                    <a:pt x="6028" y="22774"/>
                  </a:cubicBezTo>
                  <a:cubicBezTo>
                    <a:pt x="6027" y="22832"/>
                    <a:pt x="6010" y="22858"/>
                    <a:pt x="5983" y="22858"/>
                  </a:cubicBezTo>
                  <a:cubicBezTo>
                    <a:pt x="5918" y="22858"/>
                    <a:pt x="5799" y="22700"/>
                    <a:pt x="5766" y="22520"/>
                  </a:cubicBezTo>
                  <a:cubicBezTo>
                    <a:pt x="5741" y="22389"/>
                    <a:pt x="5759" y="22322"/>
                    <a:pt x="5801" y="22322"/>
                  </a:cubicBezTo>
                  <a:close/>
                  <a:moveTo>
                    <a:pt x="15288" y="21510"/>
                  </a:moveTo>
                  <a:lnTo>
                    <a:pt x="15748" y="21680"/>
                  </a:lnTo>
                  <a:lnTo>
                    <a:pt x="16208" y="21851"/>
                  </a:lnTo>
                  <a:lnTo>
                    <a:pt x="16208" y="22295"/>
                  </a:lnTo>
                  <a:cubicBezTo>
                    <a:pt x="16208" y="22626"/>
                    <a:pt x="16199" y="22710"/>
                    <a:pt x="16116" y="22710"/>
                  </a:cubicBezTo>
                  <a:cubicBezTo>
                    <a:pt x="16096" y="22710"/>
                    <a:pt x="16073" y="22706"/>
                    <a:pt x="16045" y="22699"/>
                  </a:cubicBezTo>
                  <a:cubicBezTo>
                    <a:pt x="16025" y="22694"/>
                    <a:pt x="16005" y="22692"/>
                    <a:pt x="15986" y="22692"/>
                  </a:cubicBezTo>
                  <a:cubicBezTo>
                    <a:pt x="15910" y="22692"/>
                    <a:pt x="15840" y="22728"/>
                    <a:pt x="15801" y="22792"/>
                  </a:cubicBezTo>
                  <a:cubicBezTo>
                    <a:pt x="15765" y="22852"/>
                    <a:pt x="15742" y="22881"/>
                    <a:pt x="15718" y="22881"/>
                  </a:cubicBezTo>
                  <a:cubicBezTo>
                    <a:pt x="15697" y="22881"/>
                    <a:pt x="15677" y="22858"/>
                    <a:pt x="15648" y="22812"/>
                  </a:cubicBezTo>
                  <a:cubicBezTo>
                    <a:pt x="15618" y="22765"/>
                    <a:pt x="15573" y="22738"/>
                    <a:pt x="15533" y="22738"/>
                  </a:cubicBezTo>
                  <a:cubicBezTo>
                    <a:pt x="15517" y="22738"/>
                    <a:pt x="15502" y="22742"/>
                    <a:pt x="15489" y="22751"/>
                  </a:cubicBezTo>
                  <a:cubicBezTo>
                    <a:pt x="15477" y="22758"/>
                    <a:pt x="15467" y="22761"/>
                    <a:pt x="15458" y="22761"/>
                  </a:cubicBezTo>
                  <a:cubicBezTo>
                    <a:pt x="15426" y="22761"/>
                    <a:pt x="15406" y="22724"/>
                    <a:pt x="15407" y="22661"/>
                  </a:cubicBezTo>
                  <a:cubicBezTo>
                    <a:pt x="15408" y="22582"/>
                    <a:pt x="15383" y="22292"/>
                    <a:pt x="15349" y="22014"/>
                  </a:cubicBezTo>
                  <a:lnTo>
                    <a:pt x="15288" y="21510"/>
                  </a:lnTo>
                  <a:close/>
                  <a:moveTo>
                    <a:pt x="19895" y="17925"/>
                  </a:moveTo>
                  <a:cubicBezTo>
                    <a:pt x="20012" y="17925"/>
                    <a:pt x="20026" y="17976"/>
                    <a:pt x="20002" y="18096"/>
                  </a:cubicBezTo>
                  <a:cubicBezTo>
                    <a:pt x="19982" y="18200"/>
                    <a:pt x="19888" y="18757"/>
                    <a:pt x="19792" y="19344"/>
                  </a:cubicBezTo>
                  <a:cubicBezTo>
                    <a:pt x="19608" y="20460"/>
                    <a:pt x="19157" y="22340"/>
                    <a:pt x="18956" y="22814"/>
                  </a:cubicBezTo>
                  <a:cubicBezTo>
                    <a:pt x="18895" y="22956"/>
                    <a:pt x="18848" y="23023"/>
                    <a:pt x="18817" y="23023"/>
                  </a:cubicBezTo>
                  <a:cubicBezTo>
                    <a:pt x="18738" y="23023"/>
                    <a:pt x="18758" y="22591"/>
                    <a:pt x="18890" y="21900"/>
                  </a:cubicBezTo>
                  <a:cubicBezTo>
                    <a:pt x="18984" y="21410"/>
                    <a:pt x="19140" y="20329"/>
                    <a:pt x="19239" y="19506"/>
                  </a:cubicBezTo>
                  <a:cubicBezTo>
                    <a:pt x="19404" y="18136"/>
                    <a:pt x="19433" y="18004"/>
                    <a:pt x="19582" y="17973"/>
                  </a:cubicBezTo>
                  <a:cubicBezTo>
                    <a:pt x="19728" y="17942"/>
                    <a:pt x="19829" y="17925"/>
                    <a:pt x="19895" y="17925"/>
                  </a:cubicBezTo>
                  <a:close/>
                  <a:moveTo>
                    <a:pt x="6220" y="22518"/>
                  </a:moveTo>
                  <a:cubicBezTo>
                    <a:pt x="6231" y="22518"/>
                    <a:pt x="6247" y="22561"/>
                    <a:pt x="6272" y="22640"/>
                  </a:cubicBezTo>
                  <a:cubicBezTo>
                    <a:pt x="6309" y="22754"/>
                    <a:pt x="6341" y="22907"/>
                    <a:pt x="6346" y="22990"/>
                  </a:cubicBezTo>
                  <a:cubicBezTo>
                    <a:pt x="6348" y="23057"/>
                    <a:pt x="6328" y="23097"/>
                    <a:pt x="6297" y="23097"/>
                  </a:cubicBezTo>
                  <a:cubicBezTo>
                    <a:pt x="6290" y="23097"/>
                    <a:pt x="6281" y="23095"/>
                    <a:pt x="6272" y="23089"/>
                  </a:cubicBezTo>
                  <a:cubicBezTo>
                    <a:pt x="6228" y="23063"/>
                    <a:pt x="6195" y="22902"/>
                    <a:pt x="6199" y="22739"/>
                  </a:cubicBezTo>
                  <a:cubicBezTo>
                    <a:pt x="6203" y="22587"/>
                    <a:pt x="6207" y="22518"/>
                    <a:pt x="6220" y="22518"/>
                  </a:cubicBezTo>
                  <a:close/>
                  <a:moveTo>
                    <a:pt x="14579" y="22147"/>
                  </a:moveTo>
                  <a:lnTo>
                    <a:pt x="14926" y="22334"/>
                  </a:lnTo>
                  <a:cubicBezTo>
                    <a:pt x="15212" y="22487"/>
                    <a:pt x="15276" y="22568"/>
                    <a:pt x="15296" y="22786"/>
                  </a:cubicBezTo>
                  <a:cubicBezTo>
                    <a:pt x="15312" y="22951"/>
                    <a:pt x="15303" y="23014"/>
                    <a:pt x="15248" y="23014"/>
                  </a:cubicBezTo>
                  <a:cubicBezTo>
                    <a:pt x="15234" y="23014"/>
                    <a:pt x="15216" y="23009"/>
                    <a:pt x="15194" y="23001"/>
                  </a:cubicBezTo>
                  <a:cubicBezTo>
                    <a:pt x="15171" y="22992"/>
                    <a:pt x="15150" y="22988"/>
                    <a:pt x="15132" y="22988"/>
                  </a:cubicBezTo>
                  <a:cubicBezTo>
                    <a:pt x="15092" y="22988"/>
                    <a:pt x="15067" y="23008"/>
                    <a:pt x="15067" y="23046"/>
                  </a:cubicBezTo>
                  <a:cubicBezTo>
                    <a:pt x="15067" y="23097"/>
                    <a:pt x="14986" y="23169"/>
                    <a:pt x="14888" y="23207"/>
                  </a:cubicBezTo>
                  <a:cubicBezTo>
                    <a:pt x="14852" y="23220"/>
                    <a:pt x="14819" y="23228"/>
                    <a:pt x="14791" y="23228"/>
                  </a:cubicBezTo>
                  <a:cubicBezTo>
                    <a:pt x="14646" y="23228"/>
                    <a:pt x="14597" y="23042"/>
                    <a:pt x="14587" y="22538"/>
                  </a:cubicBezTo>
                  <a:lnTo>
                    <a:pt x="14579" y="22147"/>
                  </a:lnTo>
                  <a:close/>
                  <a:moveTo>
                    <a:pt x="22434" y="17364"/>
                  </a:moveTo>
                  <a:cubicBezTo>
                    <a:pt x="22534" y="17364"/>
                    <a:pt x="22542" y="17427"/>
                    <a:pt x="22517" y="17577"/>
                  </a:cubicBezTo>
                  <a:cubicBezTo>
                    <a:pt x="22497" y="17698"/>
                    <a:pt x="22423" y="18220"/>
                    <a:pt x="22355" y="18734"/>
                  </a:cubicBezTo>
                  <a:cubicBezTo>
                    <a:pt x="22286" y="19249"/>
                    <a:pt x="22098" y="20339"/>
                    <a:pt x="21939" y="21152"/>
                  </a:cubicBezTo>
                  <a:lnTo>
                    <a:pt x="21650" y="22635"/>
                  </a:lnTo>
                  <a:lnTo>
                    <a:pt x="21231" y="22960"/>
                  </a:lnTo>
                  <a:cubicBezTo>
                    <a:pt x="21012" y="23129"/>
                    <a:pt x="20820" y="23265"/>
                    <a:pt x="20797" y="23265"/>
                  </a:cubicBezTo>
                  <a:cubicBezTo>
                    <a:pt x="20796" y="23265"/>
                    <a:pt x="20795" y="23265"/>
                    <a:pt x="20795" y="23264"/>
                  </a:cubicBezTo>
                  <a:cubicBezTo>
                    <a:pt x="20785" y="23254"/>
                    <a:pt x="20923" y="22659"/>
                    <a:pt x="21099" y="21950"/>
                  </a:cubicBezTo>
                  <a:cubicBezTo>
                    <a:pt x="21277" y="21239"/>
                    <a:pt x="21543" y="19937"/>
                    <a:pt x="21691" y="19066"/>
                  </a:cubicBezTo>
                  <a:cubicBezTo>
                    <a:pt x="21947" y="17544"/>
                    <a:pt x="21966" y="17474"/>
                    <a:pt x="22155" y="17423"/>
                  </a:cubicBezTo>
                  <a:cubicBezTo>
                    <a:pt x="22287" y="17386"/>
                    <a:pt x="22376" y="17364"/>
                    <a:pt x="22434" y="17364"/>
                  </a:cubicBezTo>
                  <a:close/>
                  <a:moveTo>
                    <a:pt x="13786" y="21677"/>
                  </a:moveTo>
                  <a:cubicBezTo>
                    <a:pt x="13901" y="21677"/>
                    <a:pt x="14430" y="22069"/>
                    <a:pt x="14454" y="22193"/>
                  </a:cubicBezTo>
                  <a:cubicBezTo>
                    <a:pt x="14544" y="22641"/>
                    <a:pt x="14573" y="23290"/>
                    <a:pt x="14506" y="23330"/>
                  </a:cubicBezTo>
                  <a:cubicBezTo>
                    <a:pt x="14496" y="23336"/>
                    <a:pt x="14485" y="23339"/>
                    <a:pt x="14473" y="23339"/>
                  </a:cubicBezTo>
                  <a:cubicBezTo>
                    <a:pt x="14314" y="23339"/>
                    <a:pt x="14013" y="22807"/>
                    <a:pt x="13892" y="22291"/>
                  </a:cubicBezTo>
                  <a:cubicBezTo>
                    <a:pt x="13822" y="21987"/>
                    <a:pt x="13764" y="21717"/>
                    <a:pt x="13764" y="21696"/>
                  </a:cubicBezTo>
                  <a:cubicBezTo>
                    <a:pt x="13764" y="21683"/>
                    <a:pt x="13771" y="21677"/>
                    <a:pt x="13786" y="21677"/>
                  </a:cubicBezTo>
                  <a:close/>
                  <a:moveTo>
                    <a:pt x="17696" y="22702"/>
                  </a:moveTo>
                  <a:cubicBezTo>
                    <a:pt x="17705" y="22702"/>
                    <a:pt x="17719" y="22762"/>
                    <a:pt x="17732" y="22866"/>
                  </a:cubicBezTo>
                  <a:cubicBezTo>
                    <a:pt x="17750" y="23013"/>
                    <a:pt x="17726" y="23194"/>
                    <a:pt x="17675" y="23271"/>
                  </a:cubicBezTo>
                  <a:cubicBezTo>
                    <a:pt x="17646" y="23317"/>
                    <a:pt x="17628" y="23342"/>
                    <a:pt x="17618" y="23342"/>
                  </a:cubicBezTo>
                  <a:cubicBezTo>
                    <a:pt x="17602" y="23342"/>
                    <a:pt x="17607" y="23279"/>
                    <a:pt x="17629" y="23140"/>
                  </a:cubicBezTo>
                  <a:cubicBezTo>
                    <a:pt x="17655" y="22984"/>
                    <a:pt x="17680" y="22806"/>
                    <a:pt x="17687" y="22732"/>
                  </a:cubicBezTo>
                  <a:cubicBezTo>
                    <a:pt x="17689" y="22711"/>
                    <a:pt x="17692" y="22702"/>
                    <a:pt x="17696" y="22702"/>
                  </a:cubicBezTo>
                  <a:close/>
                  <a:moveTo>
                    <a:pt x="6514" y="22641"/>
                  </a:moveTo>
                  <a:cubicBezTo>
                    <a:pt x="6551" y="22641"/>
                    <a:pt x="6601" y="22755"/>
                    <a:pt x="6629" y="22894"/>
                  </a:cubicBezTo>
                  <a:cubicBezTo>
                    <a:pt x="6689" y="23195"/>
                    <a:pt x="6693" y="23359"/>
                    <a:pt x="6647" y="23359"/>
                  </a:cubicBezTo>
                  <a:cubicBezTo>
                    <a:pt x="6637" y="23359"/>
                    <a:pt x="6624" y="23351"/>
                    <a:pt x="6609" y="23335"/>
                  </a:cubicBezTo>
                  <a:cubicBezTo>
                    <a:pt x="6512" y="23228"/>
                    <a:pt x="6433" y="22641"/>
                    <a:pt x="6514" y="22641"/>
                  </a:cubicBezTo>
                  <a:close/>
                  <a:moveTo>
                    <a:pt x="7330" y="22966"/>
                  </a:moveTo>
                  <a:cubicBezTo>
                    <a:pt x="7376" y="22966"/>
                    <a:pt x="7410" y="23068"/>
                    <a:pt x="7406" y="23190"/>
                  </a:cubicBezTo>
                  <a:cubicBezTo>
                    <a:pt x="7405" y="23314"/>
                    <a:pt x="7370" y="23489"/>
                    <a:pt x="7330" y="23577"/>
                  </a:cubicBezTo>
                  <a:cubicBezTo>
                    <a:pt x="7312" y="23618"/>
                    <a:pt x="7298" y="23640"/>
                    <a:pt x="7287" y="23640"/>
                  </a:cubicBezTo>
                  <a:cubicBezTo>
                    <a:pt x="7264" y="23640"/>
                    <a:pt x="7254" y="23551"/>
                    <a:pt x="7253" y="23354"/>
                  </a:cubicBezTo>
                  <a:cubicBezTo>
                    <a:pt x="7251" y="23141"/>
                    <a:pt x="7286" y="22966"/>
                    <a:pt x="7330" y="22966"/>
                  </a:cubicBezTo>
                  <a:close/>
                  <a:moveTo>
                    <a:pt x="7001" y="22849"/>
                  </a:moveTo>
                  <a:cubicBezTo>
                    <a:pt x="7014" y="22849"/>
                    <a:pt x="7029" y="22853"/>
                    <a:pt x="7045" y="22859"/>
                  </a:cubicBezTo>
                  <a:cubicBezTo>
                    <a:pt x="7131" y="22890"/>
                    <a:pt x="7168" y="23026"/>
                    <a:pt x="7168" y="23311"/>
                  </a:cubicBezTo>
                  <a:cubicBezTo>
                    <a:pt x="7166" y="23563"/>
                    <a:pt x="7157" y="23656"/>
                    <a:pt x="7113" y="23656"/>
                  </a:cubicBezTo>
                  <a:cubicBezTo>
                    <a:pt x="7096" y="23656"/>
                    <a:pt x="7074" y="23642"/>
                    <a:pt x="7045" y="23619"/>
                  </a:cubicBezTo>
                  <a:cubicBezTo>
                    <a:pt x="6972" y="23561"/>
                    <a:pt x="6924" y="23378"/>
                    <a:pt x="6924" y="23168"/>
                  </a:cubicBezTo>
                  <a:cubicBezTo>
                    <a:pt x="6924" y="22931"/>
                    <a:pt x="6940" y="22849"/>
                    <a:pt x="7001" y="22849"/>
                  </a:cubicBezTo>
                  <a:close/>
                  <a:moveTo>
                    <a:pt x="21702" y="17520"/>
                  </a:moveTo>
                  <a:cubicBezTo>
                    <a:pt x="21793" y="17520"/>
                    <a:pt x="21813" y="17586"/>
                    <a:pt x="21791" y="17731"/>
                  </a:cubicBezTo>
                  <a:cubicBezTo>
                    <a:pt x="21772" y="17855"/>
                    <a:pt x="21677" y="18456"/>
                    <a:pt x="21581" y="19058"/>
                  </a:cubicBezTo>
                  <a:cubicBezTo>
                    <a:pt x="21411" y="20133"/>
                    <a:pt x="20968" y="22201"/>
                    <a:pt x="20732" y="23008"/>
                  </a:cubicBezTo>
                  <a:cubicBezTo>
                    <a:pt x="20627" y="23377"/>
                    <a:pt x="20567" y="23445"/>
                    <a:pt x="20102" y="23730"/>
                  </a:cubicBezTo>
                  <a:cubicBezTo>
                    <a:pt x="19816" y="23904"/>
                    <a:pt x="19564" y="24049"/>
                    <a:pt x="19532" y="24056"/>
                  </a:cubicBezTo>
                  <a:cubicBezTo>
                    <a:pt x="19532" y="24056"/>
                    <a:pt x="19531" y="24056"/>
                    <a:pt x="19531" y="24056"/>
                  </a:cubicBezTo>
                  <a:cubicBezTo>
                    <a:pt x="19495" y="24056"/>
                    <a:pt x="19345" y="23865"/>
                    <a:pt x="19198" y="23632"/>
                  </a:cubicBezTo>
                  <a:lnTo>
                    <a:pt x="18920" y="23196"/>
                  </a:lnTo>
                  <a:lnTo>
                    <a:pt x="19193" y="22352"/>
                  </a:lnTo>
                  <a:cubicBezTo>
                    <a:pt x="19344" y="21890"/>
                    <a:pt x="19465" y="21455"/>
                    <a:pt x="19465" y="21388"/>
                  </a:cubicBezTo>
                  <a:cubicBezTo>
                    <a:pt x="19465" y="21330"/>
                    <a:pt x="19495" y="21300"/>
                    <a:pt x="19547" y="21300"/>
                  </a:cubicBezTo>
                  <a:cubicBezTo>
                    <a:pt x="19565" y="21300"/>
                    <a:pt x="19585" y="21304"/>
                    <a:pt x="19607" y="21311"/>
                  </a:cubicBezTo>
                  <a:cubicBezTo>
                    <a:pt x="19648" y="21324"/>
                    <a:pt x="19674" y="21330"/>
                    <a:pt x="19686" y="21330"/>
                  </a:cubicBezTo>
                  <a:cubicBezTo>
                    <a:pt x="19706" y="21330"/>
                    <a:pt x="19689" y="21313"/>
                    <a:pt x="19639" y="21277"/>
                  </a:cubicBezTo>
                  <a:cubicBezTo>
                    <a:pt x="19547" y="21213"/>
                    <a:pt x="19559" y="21054"/>
                    <a:pt x="19695" y="20353"/>
                  </a:cubicBezTo>
                  <a:cubicBezTo>
                    <a:pt x="19788" y="19888"/>
                    <a:pt x="19905" y="19230"/>
                    <a:pt x="19953" y="18893"/>
                  </a:cubicBezTo>
                  <a:cubicBezTo>
                    <a:pt x="20107" y="17867"/>
                    <a:pt x="20109" y="17859"/>
                    <a:pt x="20328" y="17815"/>
                  </a:cubicBezTo>
                  <a:cubicBezTo>
                    <a:pt x="20363" y="17808"/>
                    <a:pt x="20393" y="17805"/>
                    <a:pt x="20418" y="17805"/>
                  </a:cubicBezTo>
                  <a:cubicBezTo>
                    <a:pt x="20495" y="17805"/>
                    <a:pt x="20523" y="17840"/>
                    <a:pt x="20523" y="17924"/>
                  </a:cubicBezTo>
                  <a:cubicBezTo>
                    <a:pt x="20523" y="18476"/>
                    <a:pt x="19745" y="22403"/>
                    <a:pt x="19499" y="23089"/>
                  </a:cubicBezTo>
                  <a:cubicBezTo>
                    <a:pt x="19473" y="23163"/>
                    <a:pt x="19467" y="23200"/>
                    <a:pt x="19484" y="23200"/>
                  </a:cubicBezTo>
                  <a:cubicBezTo>
                    <a:pt x="19493" y="23200"/>
                    <a:pt x="19508" y="23189"/>
                    <a:pt x="19531" y="23168"/>
                  </a:cubicBezTo>
                  <a:cubicBezTo>
                    <a:pt x="19679" y="23029"/>
                    <a:pt x="20109" y="21206"/>
                    <a:pt x="20404" y="19464"/>
                  </a:cubicBezTo>
                  <a:cubicBezTo>
                    <a:pt x="20567" y="18503"/>
                    <a:pt x="20730" y="17774"/>
                    <a:pt x="20792" y="17735"/>
                  </a:cubicBezTo>
                  <a:cubicBezTo>
                    <a:pt x="20855" y="17696"/>
                    <a:pt x="20996" y="17669"/>
                    <a:pt x="21088" y="17669"/>
                  </a:cubicBezTo>
                  <a:cubicBezTo>
                    <a:pt x="21139" y="17669"/>
                    <a:pt x="21176" y="17677"/>
                    <a:pt x="21176" y="17696"/>
                  </a:cubicBezTo>
                  <a:cubicBezTo>
                    <a:pt x="21176" y="17855"/>
                    <a:pt x="20902" y="19718"/>
                    <a:pt x="20775" y="20417"/>
                  </a:cubicBezTo>
                  <a:cubicBezTo>
                    <a:pt x="20578" y="21501"/>
                    <a:pt x="20424" y="22129"/>
                    <a:pt x="20143" y="22992"/>
                  </a:cubicBezTo>
                  <a:cubicBezTo>
                    <a:pt x="20030" y="23343"/>
                    <a:pt x="19955" y="23646"/>
                    <a:pt x="19979" y="23670"/>
                  </a:cubicBezTo>
                  <a:cubicBezTo>
                    <a:pt x="19980" y="23671"/>
                    <a:pt x="19982" y="23672"/>
                    <a:pt x="19984" y="23672"/>
                  </a:cubicBezTo>
                  <a:cubicBezTo>
                    <a:pt x="20074" y="23672"/>
                    <a:pt x="20591" y="21963"/>
                    <a:pt x="20768" y="21070"/>
                  </a:cubicBezTo>
                  <a:cubicBezTo>
                    <a:pt x="20863" y="20591"/>
                    <a:pt x="21023" y="19625"/>
                    <a:pt x="21124" y="18924"/>
                  </a:cubicBezTo>
                  <a:cubicBezTo>
                    <a:pt x="21279" y="17841"/>
                    <a:pt x="21329" y="17640"/>
                    <a:pt x="21461" y="17587"/>
                  </a:cubicBezTo>
                  <a:cubicBezTo>
                    <a:pt x="21570" y="17543"/>
                    <a:pt x="21649" y="17520"/>
                    <a:pt x="21702" y="17520"/>
                  </a:cubicBezTo>
                  <a:close/>
                  <a:moveTo>
                    <a:pt x="14848" y="23782"/>
                  </a:moveTo>
                  <a:cubicBezTo>
                    <a:pt x="14867" y="23782"/>
                    <a:pt x="14861" y="23900"/>
                    <a:pt x="14837" y="24045"/>
                  </a:cubicBezTo>
                  <a:cubicBezTo>
                    <a:pt x="14818" y="24154"/>
                    <a:pt x="14799" y="24210"/>
                    <a:pt x="14783" y="24210"/>
                  </a:cubicBezTo>
                  <a:cubicBezTo>
                    <a:pt x="14774" y="24210"/>
                    <a:pt x="14767" y="24195"/>
                    <a:pt x="14760" y="24164"/>
                  </a:cubicBezTo>
                  <a:cubicBezTo>
                    <a:pt x="14730" y="24025"/>
                    <a:pt x="14786" y="23782"/>
                    <a:pt x="14848" y="23782"/>
                  </a:cubicBezTo>
                  <a:close/>
                  <a:moveTo>
                    <a:pt x="12874" y="22526"/>
                  </a:moveTo>
                  <a:cubicBezTo>
                    <a:pt x="12890" y="22526"/>
                    <a:pt x="12913" y="22536"/>
                    <a:pt x="12942" y="22552"/>
                  </a:cubicBezTo>
                  <a:cubicBezTo>
                    <a:pt x="13027" y="22596"/>
                    <a:pt x="13242" y="22812"/>
                    <a:pt x="13416" y="23024"/>
                  </a:cubicBezTo>
                  <a:cubicBezTo>
                    <a:pt x="13979" y="23716"/>
                    <a:pt x="13956" y="23655"/>
                    <a:pt x="13769" y="24025"/>
                  </a:cubicBezTo>
                  <a:cubicBezTo>
                    <a:pt x="13681" y="24198"/>
                    <a:pt x="13624" y="24290"/>
                    <a:pt x="13569" y="24290"/>
                  </a:cubicBezTo>
                  <a:cubicBezTo>
                    <a:pt x="13502" y="24290"/>
                    <a:pt x="13437" y="24154"/>
                    <a:pt x="13322" y="23863"/>
                  </a:cubicBezTo>
                  <a:cubicBezTo>
                    <a:pt x="12888" y="22758"/>
                    <a:pt x="12800" y="22526"/>
                    <a:pt x="12874" y="22526"/>
                  </a:cubicBezTo>
                  <a:close/>
                  <a:moveTo>
                    <a:pt x="8025" y="22961"/>
                  </a:moveTo>
                  <a:cubicBezTo>
                    <a:pt x="8082" y="22961"/>
                    <a:pt x="8138" y="23068"/>
                    <a:pt x="8171" y="23310"/>
                  </a:cubicBezTo>
                  <a:cubicBezTo>
                    <a:pt x="8197" y="23504"/>
                    <a:pt x="8245" y="23818"/>
                    <a:pt x="8276" y="24013"/>
                  </a:cubicBezTo>
                  <a:lnTo>
                    <a:pt x="8333" y="24368"/>
                  </a:lnTo>
                  <a:lnTo>
                    <a:pt x="8333" y="24368"/>
                  </a:lnTo>
                  <a:lnTo>
                    <a:pt x="8075" y="24234"/>
                  </a:lnTo>
                  <a:cubicBezTo>
                    <a:pt x="7853" y="24118"/>
                    <a:pt x="7820" y="24060"/>
                    <a:pt x="7820" y="23791"/>
                  </a:cubicBezTo>
                  <a:cubicBezTo>
                    <a:pt x="7820" y="23288"/>
                    <a:pt x="7925" y="22961"/>
                    <a:pt x="8025" y="22961"/>
                  </a:cubicBezTo>
                  <a:close/>
                  <a:moveTo>
                    <a:pt x="18289" y="22990"/>
                  </a:moveTo>
                  <a:cubicBezTo>
                    <a:pt x="18297" y="22990"/>
                    <a:pt x="18306" y="22994"/>
                    <a:pt x="18318" y="23001"/>
                  </a:cubicBezTo>
                  <a:cubicBezTo>
                    <a:pt x="18369" y="23033"/>
                    <a:pt x="18408" y="23171"/>
                    <a:pt x="18408" y="23318"/>
                  </a:cubicBezTo>
                  <a:cubicBezTo>
                    <a:pt x="18408" y="23443"/>
                    <a:pt x="18418" y="23504"/>
                    <a:pt x="18440" y="23504"/>
                  </a:cubicBezTo>
                  <a:cubicBezTo>
                    <a:pt x="18450" y="23504"/>
                    <a:pt x="18462" y="23492"/>
                    <a:pt x="18476" y="23469"/>
                  </a:cubicBezTo>
                  <a:cubicBezTo>
                    <a:pt x="18486" y="23452"/>
                    <a:pt x="18499" y="23443"/>
                    <a:pt x="18515" y="23443"/>
                  </a:cubicBezTo>
                  <a:cubicBezTo>
                    <a:pt x="18571" y="23443"/>
                    <a:pt x="18663" y="23561"/>
                    <a:pt x="18813" y="23823"/>
                  </a:cubicBezTo>
                  <a:cubicBezTo>
                    <a:pt x="19032" y="24198"/>
                    <a:pt x="19063" y="24301"/>
                    <a:pt x="18971" y="24360"/>
                  </a:cubicBezTo>
                  <a:cubicBezTo>
                    <a:pt x="18904" y="24402"/>
                    <a:pt x="18855" y="24427"/>
                    <a:pt x="18816" y="24427"/>
                  </a:cubicBezTo>
                  <a:cubicBezTo>
                    <a:pt x="18724" y="24427"/>
                    <a:pt x="18691" y="24282"/>
                    <a:pt x="18626" y="23865"/>
                  </a:cubicBezTo>
                  <a:cubicBezTo>
                    <a:pt x="18621" y="23833"/>
                    <a:pt x="18616" y="23817"/>
                    <a:pt x="18611" y="23817"/>
                  </a:cubicBezTo>
                  <a:cubicBezTo>
                    <a:pt x="18599" y="23817"/>
                    <a:pt x="18588" y="23916"/>
                    <a:pt x="18583" y="24085"/>
                  </a:cubicBezTo>
                  <a:cubicBezTo>
                    <a:pt x="18576" y="24321"/>
                    <a:pt x="18537" y="24528"/>
                    <a:pt x="18497" y="24555"/>
                  </a:cubicBezTo>
                  <a:cubicBezTo>
                    <a:pt x="18495" y="24556"/>
                    <a:pt x="18492" y="24557"/>
                    <a:pt x="18490" y="24557"/>
                  </a:cubicBezTo>
                  <a:cubicBezTo>
                    <a:pt x="18422" y="24557"/>
                    <a:pt x="18335" y="24007"/>
                    <a:pt x="18350" y="23662"/>
                  </a:cubicBezTo>
                  <a:cubicBezTo>
                    <a:pt x="18356" y="23571"/>
                    <a:pt x="18330" y="23375"/>
                    <a:pt x="18294" y="23222"/>
                  </a:cubicBezTo>
                  <a:cubicBezTo>
                    <a:pt x="18255" y="23063"/>
                    <a:pt x="18254" y="22990"/>
                    <a:pt x="18289" y="22990"/>
                  </a:cubicBezTo>
                  <a:close/>
                  <a:moveTo>
                    <a:pt x="8597" y="22643"/>
                  </a:moveTo>
                  <a:cubicBezTo>
                    <a:pt x="8620" y="22643"/>
                    <a:pt x="8634" y="22654"/>
                    <a:pt x="8634" y="22675"/>
                  </a:cubicBezTo>
                  <a:cubicBezTo>
                    <a:pt x="8634" y="22715"/>
                    <a:pt x="8944" y="24246"/>
                    <a:pt x="9004" y="24500"/>
                  </a:cubicBezTo>
                  <a:lnTo>
                    <a:pt x="9049" y="24687"/>
                  </a:lnTo>
                  <a:lnTo>
                    <a:pt x="8730" y="24524"/>
                  </a:lnTo>
                  <a:cubicBezTo>
                    <a:pt x="8427" y="24368"/>
                    <a:pt x="8409" y="24337"/>
                    <a:pt x="8321" y="23791"/>
                  </a:cubicBezTo>
                  <a:cubicBezTo>
                    <a:pt x="8197" y="23026"/>
                    <a:pt x="8205" y="22883"/>
                    <a:pt x="8373" y="22754"/>
                  </a:cubicBezTo>
                  <a:cubicBezTo>
                    <a:pt x="8465" y="22683"/>
                    <a:pt x="8550" y="22643"/>
                    <a:pt x="8597" y="22643"/>
                  </a:cubicBezTo>
                  <a:close/>
                  <a:moveTo>
                    <a:pt x="18091" y="22619"/>
                  </a:moveTo>
                  <a:cubicBezTo>
                    <a:pt x="18093" y="22619"/>
                    <a:pt x="18095" y="22620"/>
                    <a:pt x="18096" y="22621"/>
                  </a:cubicBezTo>
                  <a:cubicBezTo>
                    <a:pt x="18135" y="22660"/>
                    <a:pt x="18183" y="23129"/>
                    <a:pt x="18207" y="23676"/>
                  </a:cubicBezTo>
                  <a:cubicBezTo>
                    <a:pt x="18241" y="24539"/>
                    <a:pt x="18228" y="24668"/>
                    <a:pt x="18111" y="24711"/>
                  </a:cubicBezTo>
                  <a:cubicBezTo>
                    <a:pt x="18062" y="24729"/>
                    <a:pt x="18013" y="24739"/>
                    <a:pt x="17981" y="24739"/>
                  </a:cubicBezTo>
                  <a:cubicBezTo>
                    <a:pt x="17965" y="24739"/>
                    <a:pt x="17954" y="24737"/>
                    <a:pt x="17949" y="24731"/>
                  </a:cubicBezTo>
                  <a:cubicBezTo>
                    <a:pt x="17934" y="24715"/>
                    <a:pt x="17944" y="24223"/>
                    <a:pt x="17974" y="23628"/>
                  </a:cubicBezTo>
                  <a:cubicBezTo>
                    <a:pt x="18001" y="23057"/>
                    <a:pt x="18053" y="22619"/>
                    <a:pt x="18091" y="22619"/>
                  </a:cubicBezTo>
                  <a:close/>
                  <a:moveTo>
                    <a:pt x="17723" y="23537"/>
                  </a:moveTo>
                  <a:cubicBezTo>
                    <a:pt x="17740" y="23537"/>
                    <a:pt x="17755" y="23830"/>
                    <a:pt x="17755" y="24190"/>
                  </a:cubicBezTo>
                  <a:cubicBezTo>
                    <a:pt x="17756" y="24572"/>
                    <a:pt x="17723" y="24841"/>
                    <a:pt x="17675" y="24841"/>
                  </a:cubicBezTo>
                  <a:cubicBezTo>
                    <a:pt x="17629" y="24841"/>
                    <a:pt x="17593" y="24662"/>
                    <a:pt x="17593" y="24441"/>
                  </a:cubicBezTo>
                  <a:cubicBezTo>
                    <a:pt x="17593" y="24044"/>
                    <a:pt x="17667" y="23537"/>
                    <a:pt x="17723" y="23537"/>
                  </a:cubicBezTo>
                  <a:close/>
                  <a:moveTo>
                    <a:pt x="9192" y="22262"/>
                  </a:moveTo>
                  <a:cubicBezTo>
                    <a:pt x="9273" y="22262"/>
                    <a:pt x="9332" y="22355"/>
                    <a:pt x="9351" y="22529"/>
                  </a:cubicBezTo>
                  <a:cubicBezTo>
                    <a:pt x="9364" y="22660"/>
                    <a:pt x="9447" y="23190"/>
                    <a:pt x="9537" y="23711"/>
                  </a:cubicBezTo>
                  <a:cubicBezTo>
                    <a:pt x="9694" y="24655"/>
                    <a:pt x="9733" y="24875"/>
                    <a:pt x="9623" y="24875"/>
                  </a:cubicBezTo>
                  <a:cubicBezTo>
                    <a:pt x="9588" y="24875"/>
                    <a:pt x="9538" y="24853"/>
                    <a:pt x="9472" y="24825"/>
                  </a:cubicBezTo>
                  <a:cubicBezTo>
                    <a:pt x="9351" y="24773"/>
                    <a:pt x="9216" y="24702"/>
                    <a:pt x="9181" y="24674"/>
                  </a:cubicBezTo>
                  <a:cubicBezTo>
                    <a:pt x="9118" y="24622"/>
                    <a:pt x="8716" y="22830"/>
                    <a:pt x="8716" y="22601"/>
                  </a:cubicBezTo>
                  <a:cubicBezTo>
                    <a:pt x="8716" y="22520"/>
                    <a:pt x="8736" y="22482"/>
                    <a:pt x="8771" y="22482"/>
                  </a:cubicBezTo>
                  <a:cubicBezTo>
                    <a:pt x="8831" y="22482"/>
                    <a:pt x="8935" y="22601"/>
                    <a:pt x="9043" y="22814"/>
                  </a:cubicBezTo>
                  <a:cubicBezTo>
                    <a:pt x="9131" y="22987"/>
                    <a:pt x="9216" y="23111"/>
                    <a:pt x="9247" y="23111"/>
                  </a:cubicBezTo>
                  <a:cubicBezTo>
                    <a:pt x="9249" y="23111"/>
                    <a:pt x="9251" y="23110"/>
                    <a:pt x="9253" y="23108"/>
                  </a:cubicBezTo>
                  <a:cubicBezTo>
                    <a:pt x="9277" y="23084"/>
                    <a:pt x="9222" y="22923"/>
                    <a:pt x="9131" y="22746"/>
                  </a:cubicBezTo>
                  <a:cubicBezTo>
                    <a:pt x="9008" y="22501"/>
                    <a:pt x="8991" y="22402"/>
                    <a:pt x="9058" y="22334"/>
                  </a:cubicBezTo>
                  <a:cubicBezTo>
                    <a:pt x="9106" y="22285"/>
                    <a:pt x="9152" y="22262"/>
                    <a:pt x="9192" y="22262"/>
                  </a:cubicBezTo>
                  <a:close/>
                  <a:moveTo>
                    <a:pt x="17361" y="22806"/>
                  </a:moveTo>
                  <a:cubicBezTo>
                    <a:pt x="17407" y="22806"/>
                    <a:pt x="17426" y="22862"/>
                    <a:pt x="17399" y="22935"/>
                  </a:cubicBezTo>
                  <a:cubicBezTo>
                    <a:pt x="17373" y="23008"/>
                    <a:pt x="17351" y="23497"/>
                    <a:pt x="17351" y="24027"/>
                  </a:cubicBezTo>
                  <a:cubicBezTo>
                    <a:pt x="17351" y="24841"/>
                    <a:pt x="17331" y="24996"/>
                    <a:pt x="17218" y="25036"/>
                  </a:cubicBezTo>
                  <a:cubicBezTo>
                    <a:pt x="17164" y="25055"/>
                    <a:pt x="17112" y="25067"/>
                    <a:pt x="17084" y="25067"/>
                  </a:cubicBezTo>
                  <a:cubicBezTo>
                    <a:pt x="17072" y="25067"/>
                    <a:pt x="17064" y="25065"/>
                    <a:pt x="17061" y="25062"/>
                  </a:cubicBezTo>
                  <a:cubicBezTo>
                    <a:pt x="17034" y="25032"/>
                    <a:pt x="17185" y="23214"/>
                    <a:pt x="17234" y="22984"/>
                  </a:cubicBezTo>
                  <a:cubicBezTo>
                    <a:pt x="17254" y="22886"/>
                    <a:pt x="17312" y="22806"/>
                    <a:pt x="17361" y="22806"/>
                  </a:cubicBezTo>
                  <a:close/>
                  <a:moveTo>
                    <a:pt x="9731" y="21926"/>
                  </a:moveTo>
                  <a:cubicBezTo>
                    <a:pt x="9735" y="21926"/>
                    <a:pt x="9738" y="21928"/>
                    <a:pt x="9740" y="21930"/>
                  </a:cubicBezTo>
                  <a:cubicBezTo>
                    <a:pt x="9753" y="21945"/>
                    <a:pt x="9915" y="22649"/>
                    <a:pt x="10100" y="23489"/>
                  </a:cubicBezTo>
                  <a:cubicBezTo>
                    <a:pt x="10281" y="24328"/>
                    <a:pt x="10419" y="25035"/>
                    <a:pt x="10402" y="25054"/>
                  </a:cubicBezTo>
                  <a:cubicBezTo>
                    <a:pt x="10387" y="25069"/>
                    <a:pt x="10359" y="25075"/>
                    <a:pt x="10322" y="25075"/>
                  </a:cubicBezTo>
                  <a:cubicBezTo>
                    <a:pt x="10164" y="25075"/>
                    <a:pt x="9850" y="24949"/>
                    <a:pt x="9817" y="24849"/>
                  </a:cubicBezTo>
                  <a:cubicBezTo>
                    <a:pt x="9793" y="24773"/>
                    <a:pt x="9684" y="24144"/>
                    <a:pt x="9573" y="23452"/>
                  </a:cubicBezTo>
                  <a:lnTo>
                    <a:pt x="9375" y="22193"/>
                  </a:lnTo>
                  <a:lnTo>
                    <a:pt x="9545" y="22046"/>
                  </a:lnTo>
                  <a:cubicBezTo>
                    <a:pt x="9630" y="21974"/>
                    <a:pt x="9703" y="21926"/>
                    <a:pt x="9731" y="21926"/>
                  </a:cubicBezTo>
                  <a:close/>
                  <a:moveTo>
                    <a:pt x="16902" y="23117"/>
                  </a:moveTo>
                  <a:cubicBezTo>
                    <a:pt x="16937" y="23117"/>
                    <a:pt x="16933" y="23503"/>
                    <a:pt x="16883" y="24221"/>
                  </a:cubicBezTo>
                  <a:cubicBezTo>
                    <a:pt x="16836" y="24873"/>
                    <a:pt x="16790" y="25119"/>
                    <a:pt x="16705" y="25149"/>
                  </a:cubicBezTo>
                  <a:cubicBezTo>
                    <a:pt x="16699" y="25151"/>
                    <a:pt x="16693" y="25152"/>
                    <a:pt x="16687" y="25152"/>
                  </a:cubicBezTo>
                  <a:cubicBezTo>
                    <a:pt x="16580" y="25152"/>
                    <a:pt x="16607" y="24744"/>
                    <a:pt x="16794" y="23577"/>
                  </a:cubicBezTo>
                  <a:cubicBezTo>
                    <a:pt x="16844" y="23266"/>
                    <a:pt x="16881" y="23117"/>
                    <a:pt x="16902" y="23117"/>
                  </a:cubicBezTo>
                  <a:close/>
                  <a:moveTo>
                    <a:pt x="16560" y="23061"/>
                  </a:moveTo>
                  <a:cubicBezTo>
                    <a:pt x="16571" y="23061"/>
                    <a:pt x="16581" y="23066"/>
                    <a:pt x="16592" y="23076"/>
                  </a:cubicBezTo>
                  <a:cubicBezTo>
                    <a:pt x="16613" y="23096"/>
                    <a:pt x="16569" y="23591"/>
                    <a:pt x="16490" y="24178"/>
                  </a:cubicBezTo>
                  <a:cubicBezTo>
                    <a:pt x="16386" y="24952"/>
                    <a:pt x="16315" y="25254"/>
                    <a:pt x="16225" y="25286"/>
                  </a:cubicBezTo>
                  <a:cubicBezTo>
                    <a:pt x="16206" y="25293"/>
                    <a:pt x="16189" y="25297"/>
                    <a:pt x="16176" y="25297"/>
                  </a:cubicBezTo>
                  <a:cubicBezTo>
                    <a:pt x="16121" y="25297"/>
                    <a:pt x="16119" y="25228"/>
                    <a:pt x="16152" y="25026"/>
                  </a:cubicBezTo>
                  <a:cubicBezTo>
                    <a:pt x="16179" y="24856"/>
                    <a:pt x="16244" y="24393"/>
                    <a:pt x="16298" y="23987"/>
                  </a:cubicBezTo>
                  <a:cubicBezTo>
                    <a:pt x="16375" y="23398"/>
                    <a:pt x="16472" y="23061"/>
                    <a:pt x="16560" y="23061"/>
                  </a:cubicBezTo>
                  <a:close/>
                  <a:moveTo>
                    <a:pt x="16015" y="23288"/>
                  </a:moveTo>
                  <a:cubicBezTo>
                    <a:pt x="16065" y="23288"/>
                    <a:pt x="16130" y="23382"/>
                    <a:pt x="16129" y="23514"/>
                  </a:cubicBezTo>
                  <a:cubicBezTo>
                    <a:pt x="16128" y="23937"/>
                    <a:pt x="15895" y="25269"/>
                    <a:pt x="15809" y="25354"/>
                  </a:cubicBezTo>
                  <a:cubicBezTo>
                    <a:pt x="15784" y="25380"/>
                    <a:pt x="15765" y="25396"/>
                    <a:pt x="15751" y="25396"/>
                  </a:cubicBezTo>
                  <a:cubicBezTo>
                    <a:pt x="15702" y="25396"/>
                    <a:pt x="15727" y="25180"/>
                    <a:pt x="15840" y="24353"/>
                  </a:cubicBezTo>
                  <a:cubicBezTo>
                    <a:pt x="15903" y="23880"/>
                    <a:pt x="15957" y="23454"/>
                    <a:pt x="15958" y="23401"/>
                  </a:cubicBezTo>
                  <a:cubicBezTo>
                    <a:pt x="15960" y="23322"/>
                    <a:pt x="15985" y="23288"/>
                    <a:pt x="16015" y="23288"/>
                  </a:cubicBezTo>
                  <a:close/>
                  <a:moveTo>
                    <a:pt x="15666" y="23456"/>
                  </a:moveTo>
                  <a:cubicBezTo>
                    <a:pt x="15698" y="23456"/>
                    <a:pt x="15723" y="23490"/>
                    <a:pt x="15723" y="23563"/>
                  </a:cubicBezTo>
                  <a:cubicBezTo>
                    <a:pt x="15721" y="23718"/>
                    <a:pt x="15561" y="25005"/>
                    <a:pt x="15514" y="25233"/>
                  </a:cubicBezTo>
                  <a:cubicBezTo>
                    <a:pt x="15494" y="25330"/>
                    <a:pt x="15420" y="25411"/>
                    <a:pt x="15355" y="25411"/>
                  </a:cubicBezTo>
                  <a:cubicBezTo>
                    <a:pt x="15256" y="25411"/>
                    <a:pt x="15242" y="25342"/>
                    <a:pt x="15287" y="25066"/>
                  </a:cubicBezTo>
                  <a:cubicBezTo>
                    <a:pt x="15315" y="24878"/>
                    <a:pt x="15372" y="24685"/>
                    <a:pt x="15408" y="24642"/>
                  </a:cubicBezTo>
                  <a:cubicBezTo>
                    <a:pt x="15447" y="24599"/>
                    <a:pt x="15479" y="24398"/>
                    <a:pt x="15479" y="24194"/>
                  </a:cubicBezTo>
                  <a:cubicBezTo>
                    <a:pt x="15479" y="23991"/>
                    <a:pt x="15502" y="23739"/>
                    <a:pt x="15529" y="23636"/>
                  </a:cubicBezTo>
                  <a:cubicBezTo>
                    <a:pt x="15560" y="23522"/>
                    <a:pt x="15621" y="23456"/>
                    <a:pt x="15666" y="23456"/>
                  </a:cubicBezTo>
                  <a:close/>
                  <a:moveTo>
                    <a:pt x="10915" y="21261"/>
                  </a:moveTo>
                  <a:cubicBezTo>
                    <a:pt x="10939" y="21261"/>
                    <a:pt x="11171" y="21934"/>
                    <a:pt x="11437" y="22766"/>
                  </a:cubicBezTo>
                  <a:cubicBezTo>
                    <a:pt x="11699" y="23585"/>
                    <a:pt x="11925" y="24240"/>
                    <a:pt x="11949" y="24240"/>
                  </a:cubicBezTo>
                  <a:cubicBezTo>
                    <a:pt x="11950" y="24240"/>
                    <a:pt x="11950" y="24240"/>
                    <a:pt x="11950" y="24239"/>
                  </a:cubicBezTo>
                  <a:cubicBezTo>
                    <a:pt x="11966" y="24221"/>
                    <a:pt x="11796" y="23632"/>
                    <a:pt x="11570" y="22930"/>
                  </a:cubicBezTo>
                  <a:cubicBezTo>
                    <a:pt x="11344" y="22231"/>
                    <a:pt x="11159" y="21605"/>
                    <a:pt x="11159" y="21541"/>
                  </a:cubicBezTo>
                  <a:cubicBezTo>
                    <a:pt x="11159" y="21451"/>
                    <a:pt x="11204" y="21409"/>
                    <a:pt x="11285" y="21409"/>
                  </a:cubicBezTo>
                  <a:cubicBezTo>
                    <a:pt x="11449" y="21409"/>
                    <a:pt x="11758" y="21584"/>
                    <a:pt x="12128" y="21904"/>
                  </a:cubicBezTo>
                  <a:cubicBezTo>
                    <a:pt x="12593" y="22303"/>
                    <a:pt x="12715" y="22463"/>
                    <a:pt x="12833" y="22820"/>
                  </a:cubicBezTo>
                  <a:cubicBezTo>
                    <a:pt x="12910" y="23056"/>
                    <a:pt x="13096" y="23537"/>
                    <a:pt x="13241" y="23880"/>
                  </a:cubicBezTo>
                  <a:lnTo>
                    <a:pt x="13504" y="24507"/>
                  </a:lnTo>
                  <a:lnTo>
                    <a:pt x="13249" y="25000"/>
                  </a:lnTo>
                  <a:lnTo>
                    <a:pt x="12992" y="25494"/>
                  </a:lnTo>
                  <a:lnTo>
                    <a:pt x="12584" y="25491"/>
                  </a:lnTo>
                  <a:cubicBezTo>
                    <a:pt x="12104" y="25490"/>
                    <a:pt x="10689" y="25226"/>
                    <a:pt x="10588" y="25119"/>
                  </a:cubicBezTo>
                  <a:cubicBezTo>
                    <a:pt x="10529" y="25056"/>
                    <a:pt x="9855" y="22088"/>
                    <a:pt x="9855" y="21892"/>
                  </a:cubicBezTo>
                  <a:cubicBezTo>
                    <a:pt x="9855" y="21860"/>
                    <a:pt x="9958" y="21781"/>
                    <a:pt x="10088" y="21713"/>
                  </a:cubicBezTo>
                  <a:lnTo>
                    <a:pt x="10320" y="21592"/>
                  </a:lnTo>
                  <a:lnTo>
                    <a:pt x="10467" y="22219"/>
                  </a:lnTo>
                  <a:cubicBezTo>
                    <a:pt x="10673" y="23097"/>
                    <a:pt x="11068" y="24338"/>
                    <a:pt x="11160" y="24397"/>
                  </a:cubicBezTo>
                  <a:cubicBezTo>
                    <a:pt x="11162" y="24398"/>
                    <a:pt x="11163" y="24399"/>
                    <a:pt x="11165" y="24399"/>
                  </a:cubicBezTo>
                  <a:cubicBezTo>
                    <a:pt x="11195" y="24399"/>
                    <a:pt x="11136" y="24159"/>
                    <a:pt x="11029" y="23849"/>
                  </a:cubicBezTo>
                  <a:cubicBezTo>
                    <a:pt x="10804" y="23196"/>
                    <a:pt x="10427" y="21791"/>
                    <a:pt x="10427" y="21617"/>
                  </a:cubicBezTo>
                  <a:cubicBezTo>
                    <a:pt x="10427" y="21526"/>
                    <a:pt x="10776" y="21272"/>
                    <a:pt x="10915" y="21261"/>
                  </a:cubicBezTo>
                  <a:cubicBezTo>
                    <a:pt x="10915" y="21261"/>
                    <a:pt x="10915" y="21261"/>
                    <a:pt x="10915" y="21261"/>
                  </a:cubicBezTo>
                  <a:close/>
                  <a:moveTo>
                    <a:pt x="15200" y="23619"/>
                  </a:moveTo>
                  <a:cubicBezTo>
                    <a:pt x="15229" y="23619"/>
                    <a:pt x="15232" y="23815"/>
                    <a:pt x="15200" y="24051"/>
                  </a:cubicBezTo>
                  <a:cubicBezTo>
                    <a:pt x="15066" y="25086"/>
                    <a:pt x="14967" y="25494"/>
                    <a:pt x="14857" y="25494"/>
                  </a:cubicBezTo>
                  <a:cubicBezTo>
                    <a:pt x="14842" y="25494"/>
                    <a:pt x="14829" y="25494"/>
                    <a:pt x="14817" y="25494"/>
                  </a:cubicBezTo>
                  <a:cubicBezTo>
                    <a:pt x="14720" y="25494"/>
                    <a:pt x="14735" y="25449"/>
                    <a:pt x="14911" y="24614"/>
                  </a:cubicBezTo>
                  <a:cubicBezTo>
                    <a:pt x="15101" y="23702"/>
                    <a:pt x="15125" y="23619"/>
                    <a:pt x="15200" y="23619"/>
                  </a:cubicBezTo>
                  <a:close/>
                  <a:moveTo>
                    <a:pt x="14623" y="24363"/>
                  </a:moveTo>
                  <a:cubicBezTo>
                    <a:pt x="14638" y="24363"/>
                    <a:pt x="14650" y="24388"/>
                    <a:pt x="14661" y="24433"/>
                  </a:cubicBezTo>
                  <a:cubicBezTo>
                    <a:pt x="14688" y="24544"/>
                    <a:pt x="14677" y="24816"/>
                    <a:pt x="14633" y="25054"/>
                  </a:cubicBezTo>
                  <a:cubicBezTo>
                    <a:pt x="14578" y="25354"/>
                    <a:pt x="14512" y="25488"/>
                    <a:pt x="14409" y="25516"/>
                  </a:cubicBezTo>
                  <a:cubicBezTo>
                    <a:pt x="14365" y="25529"/>
                    <a:pt x="14332" y="25540"/>
                    <a:pt x="14308" y="25540"/>
                  </a:cubicBezTo>
                  <a:cubicBezTo>
                    <a:pt x="14233" y="25540"/>
                    <a:pt x="14270" y="25423"/>
                    <a:pt x="14433" y="24856"/>
                  </a:cubicBezTo>
                  <a:cubicBezTo>
                    <a:pt x="14533" y="24509"/>
                    <a:pt x="14587" y="24363"/>
                    <a:pt x="14623" y="24363"/>
                  </a:cubicBezTo>
                  <a:close/>
                  <a:moveTo>
                    <a:pt x="13666" y="25168"/>
                  </a:moveTo>
                  <a:cubicBezTo>
                    <a:pt x="13678" y="25168"/>
                    <a:pt x="13685" y="25188"/>
                    <a:pt x="13685" y="25230"/>
                  </a:cubicBezTo>
                  <a:cubicBezTo>
                    <a:pt x="13683" y="25269"/>
                    <a:pt x="13631" y="25367"/>
                    <a:pt x="13562" y="25456"/>
                  </a:cubicBezTo>
                  <a:cubicBezTo>
                    <a:pt x="13511" y="25522"/>
                    <a:pt x="13483" y="25557"/>
                    <a:pt x="13475" y="25557"/>
                  </a:cubicBezTo>
                  <a:cubicBezTo>
                    <a:pt x="13465" y="25557"/>
                    <a:pt x="13487" y="25503"/>
                    <a:pt x="13536" y="25387"/>
                  </a:cubicBezTo>
                  <a:cubicBezTo>
                    <a:pt x="13598" y="25243"/>
                    <a:pt x="13642" y="25168"/>
                    <a:pt x="13666" y="25168"/>
                  </a:cubicBezTo>
                  <a:close/>
                  <a:moveTo>
                    <a:pt x="14491" y="23863"/>
                  </a:moveTo>
                  <a:cubicBezTo>
                    <a:pt x="14531" y="23863"/>
                    <a:pt x="14445" y="24242"/>
                    <a:pt x="14304" y="24699"/>
                  </a:cubicBezTo>
                  <a:cubicBezTo>
                    <a:pt x="14119" y="25286"/>
                    <a:pt x="14002" y="25542"/>
                    <a:pt x="13904" y="25560"/>
                  </a:cubicBezTo>
                  <a:cubicBezTo>
                    <a:pt x="13876" y="25566"/>
                    <a:pt x="13852" y="25570"/>
                    <a:pt x="13833" y="25570"/>
                  </a:cubicBezTo>
                  <a:cubicBezTo>
                    <a:pt x="13728" y="25570"/>
                    <a:pt x="13765" y="25457"/>
                    <a:pt x="13981" y="24907"/>
                  </a:cubicBezTo>
                  <a:cubicBezTo>
                    <a:pt x="14096" y="24615"/>
                    <a:pt x="14217" y="24406"/>
                    <a:pt x="14270" y="24406"/>
                  </a:cubicBezTo>
                  <a:cubicBezTo>
                    <a:pt x="14273" y="24406"/>
                    <a:pt x="14276" y="24406"/>
                    <a:pt x="14278" y="24408"/>
                  </a:cubicBezTo>
                  <a:cubicBezTo>
                    <a:pt x="14289" y="24414"/>
                    <a:pt x="14299" y="24418"/>
                    <a:pt x="14306" y="24418"/>
                  </a:cubicBezTo>
                  <a:cubicBezTo>
                    <a:pt x="14330" y="24418"/>
                    <a:pt x="14331" y="24381"/>
                    <a:pt x="14306" y="24319"/>
                  </a:cubicBezTo>
                  <a:cubicBezTo>
                    <a:pt x="14252" y="24172"/>
                    <a:pt x="14376" y="23863"/>
                    <a:pt x="14491" y="23863"/>
                  </a:cubicBezTo>
                  <a:close/>
                  <a:moveTo>
                    <a:pt x="13493" y="0"/>
                  </a:moveTo>
                  <a:cubicBezTo>
                    <a:pt x="13420" y="0"/>
                    <a:pt x="13338" y="50"/>
                    <a:pt x="13249" y="148"/>
                  </a:cubicBezTo>
                  <a:cubicBezTo>
                    <a:pt x="13148" y="258"/>
                    <a:pt x="12945" y="308"/>
                    <a:pt x="12414" y="349"/>
                  </a:cubicBezTo>
                  <a:cubicBezTo>
                    <a:pt x="6905" y="774"/>
                    <a:pt x="2084" y="5109"/>
                    <a:pt x="977" y="10632"/>
                  </a:cubicBezTo>
                  <a:cubicBezTo>
                    <a:pt x="879" y="11117"/>
                    <a:pt x="651" y="12065"/>
                    <a:pt x="472" y="12724"/>
                  </a:cubicBezTo>
                  <a:cubicBezTo>
                    <a:pt x="292" y="13384"/>
                    <a:pt x="164" y="13951"/>
                    <a:pt x="185" y="13975"/>
                  </a:cubicBezTo>
                  <a:cubicBezTo>
                    <a:pt x="208" y="13999"/>
                    <a:pt x="175" y="14170"/>
                    <a:pt x="112" y="14349"/>
                  </a:cubicBezTo>
                  <a:cubicBezTo>
                    <a:pt x="50" y="14527"/>
                    <a:pt x="1" y="14738"/>
                    <a:pt x="2" y="14808"/>
                  </a:cubicBezTo>
                  <a:cubicBezTo>
                    <a:pt x="2" y="14815"/>
                    <a:pt x="4" y="14818"/>
                    <a:pt x="6" y="14818"/>
                  </a:cubicBezTo>
                  <a:cubicBezTo>
                    <a:pt x="30" y="14818"/>
                    <a:pt x="152" y="14529"/>
                    <a:pt x="296" y="14125"/>
                  </a:cubicBezTo>
                  <a:cubicBezTo>
                    <a:pt x="456" y="13677"/>
                    <a:pt x="613" y="13281"/>
                    <a:pt x="647" y="13246"/>
                  </a:cubicBezTo>
                  <a:cubicBezTo>
                    <a:pt x="648" y="13244"/>
                    <a:pt x="650" y="13243"/>
                    <a:pt x="652" y="13243"/>
                  </a:cubicBezTo>
                  <a:cubicBezTo>
                    <a:pt x="725" y="13243"/>
                    <a:pt x="830" y="14911"/>
                    <a:pt x="834" y="16203"/>
                  </a:cubicBezTo>
                  <a:lnTo>
                    <a:pt x="838" y="17139"/>
                  </a:lnTo>
                  <a:lnTo>
                    <a:pt x="886" y="16446"/>
                  </a:lnTo>
                  <a:lnTo>
                    <a:pt x="934" y="15755"/>
                  </a:lnTo>
                  <a:lnTo>
                    <a:pt x="1121" y="16489"/>
                  </a:lnTo>
                  <a:cubicBezTo>
                    <a:pt x="1361" y="17425"/>
                    <a:pt x="1861" y="18676"/>
                    <a:pt x="2322" y="19493"/>
                  </a:cubicBezTo>
                  <a:cubicBezTo>
                    <a:pt x="2595" y="19979"/>
                    <a:pt x="2690" y="20236"/>
                    <a:pt x="2699" y="20515"/>
                  </a:cubicBezTo>
                  <a:cubicBezTo>
                    <a:pt x="2706" y="20708"/>
                    <a:pt x="2710" y="20798"/>
                    <a:pt x="2720" y="20798"/>
                  </a:cubicBezTo>
                  <a:cubicBezTo>
                    <a:pt x="2728" y="20798"/>
                    <a:pt x="2741" y="20731"/>
                    <a:pt x="2762" y="20606"/>
                  </a:cubicBezTo>
                  <a:lnTo>
                    <a:pt x="2810" y="20320"/>
                  </a:lnTo>
                  <a:lnTo>
                    <a:pt x="3054" y="20685"/>
                  </a:lnTo>
                  <a:cubicBezTo>
                    <a:pt x="3190" y="20888"/>
                    <a:pt x="3471" y="21256"/>
                    <a:pt x="3686" y="21507"/>
                  </a:cubicBezTo>
                  <a:cubicBezTo>
                    <a:pt x="3900" y="21760"/>
                    <a:pt x="4074" y="22006"/>
                    <a:pt x="4074" y="22056"/>
                  </a:cubicBezTo>
                  <a:cubicBezTo>
                    <a:pt x="4074" y="22105"/>
                    <a:pt x="4116" y="22149"/>
                    <a:pt x="4162" y="22149"/>
                  </a:cubicBezTo>
                  <a:cubicBezTo>
                    <a:pt x="4210" y="22149"/>
                    <a:pt x="4562" y="22442"/>
                    <a:pt x="4937" y="22796"/>
                  </a:cubicBezTo>
                  <a:cubicBezTo>
                    <a:pt x="6493" y="24267"/>
                    <a:pt x="8699" y="25423"/>
                    <a:pt x="10842" y="25883"/>
                  </a:cubicBezTo>
                  <a:cubicBezTo>
                    <a:pt x="11826" y="26094"/>
                    <a:pt x="12776" y="26201"/>
                    <a:pt x="13712" y="26201"/>
                  </a:cubicBezTo>
                  <a:cubicBezTo>
                    <a:pt x="15303" y="26201"/>
                    <a:pt x="16853" y="25893"/>
                    <a:pt x="18457" y="25270"/>
                  </a:cubicBezTo>
                  <a:cubicBezTo>
                    <a:pt x="21178" y="24214"/>
                    <a:pt x="23734" y="21938"/>
                    <a:pt x="25082" y="19372"/>
                  </a:cubicBezTo>
                  <a:cubicBezTo>
                    <a:pt x="26767" y="16161"/>
                    <a:pt x="27079" y="12626"/>
                    <a:pt x="25980" y="9262"/>
                  </a:cubicBezTo>
                  <a:cubicBezTo>
                    <a:pt x="24476" y="4661"/>
                    <a:pt x="20585" y="1294"/>
                    <a:pt x="15828" y="478"/>
                  </a:cubicBezTo>
                  <a:cubicBezTo>
                    <a:pt x="15315" y="390"/>
                    <a:pt x="14639" y="318"/>
                    <a:pt x="14333" y="318"/>
                  </a:cubicBezTo>
                  <a:cubicBezTo>
                    <a:pt x="13861" y="318"/>
                    <a:pt x="13762" y="292"/>
                    <a:pt x="13689" y="156"/>
                  </a:cubicBezTo>
                  <a:cubicBezTo>
                    <a:pt x="13634" y="52"/>
                    <a:pt x="13568" y="0"/>
                    <a:pt x="13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1550925" y="2340475"/>
              <a:ext cx="99200" cy="58325"/>
            </a:xfrm>
            <a:custGeom>
              <a:avLst/>
              <a:gdLst/>
              <a:ahLst/>
              <a:cxnLst/>
              <a:rect l="l" t="t" r="r" b="b"/>
              <a:pathLst>
                <a:path w="3968" h="2333" extrusionOk="0">
                  <a:moveTo>
                    <a:pt x="3892" y="0"/>
                  </a:moveTo>
                  <a:cubicBezTo>
                    <a:pt x="3886" y="0"/>
                    <a:pt x="3878" y="0"/>
                    <a:pt x="3869" y="1"/>
                  </a:cubicBezTo>
                  <a:cubicBezTo>
                    <a:pt x="3829" y="2"/>
                    <a:pt x="3470" y="188"/>
                    <a:pt x="3064" y="418"/>
                  </a:cubicBezTo>
                  <a:cubicBezTo>
                    <a:pt x="2037" y="999"/>
                    <a:pt x="0" y="2290"/>
                    <a:pt x="42" y="2332"/>
                  </a:cubicBezTo>
                  <a:cubicBezTo>
                    <a:pt x="42" y="2332"/>
                    <a:pt x="44" y="2333"/>
                    <a:pt x="46" y="2333"/>
                  </a:cubicBezTo>
                  <a:cubicBezTo>
                    <a:pt x="91" y="2333"/>
                    <a:pt x="467" y="2112"/>
                    <a:pt x="906" y="1828"/>
                  </a:cubicBezTo>
                  <a:cubicBezTo>
                    <a:pt x="1362" y="1533"/>
                    <a:pt x="2216" y="1013"/>
                    <a:pt x="2803" y="674"/>
                  </a:cubicBezTo>
                  <a:cubicBezTo>
                    <a:pt x="3880" y="51"/>
                    <a:pt x="3968" y="0"/>
                    <a:pt x="3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1554775" y="2358650"/>
              <a:ext cx="104375" cy="62600"/>
            </a:xfrm>
            <a:custGeom>
              <a:avLst/>
              <a:gdLst/>
              <a:ahLst/>
              <a:cxnLst/>
              <a:rect l="l" t="t" r="r" b="b"/>
              <a:pathLst>
                <a:path w="4175" h="2504" extrusionOk="0">
                  <a:moveTo>
                    <a:pt x="4128" y="0"/>
                  </a:moveTo>
                  <a:cubicBezTo>
                    <a:pt x="4081" y="0"/>
                    <a:pt x="3497" y="321"/>
                    <a:pt x="2828" y="714"/>
                  </a:cubicBezTo>
                  <a:cubicBezTo>
                    <a:pt x="1412" y="1549"/>
                    <a:pt x="0" y="2454"/>
                    <a:pt x="44" y="2503"/>
                  </a:cubicBezTo>
                  <a:cubicBezTo>
                    <a:pt x="45" y="2504"/>
                    <a:pt x="45" y="2504"/>
                    <a:pt x="47" y="2504"/>
                  </a:cubicBezTo>
                  <a:cubicBezTo>
                    <a:pt x="90" y="2504"/>
                    <a:pt x="629" y="2183"/>
                    <a:pt x="1265" y="1777"/>
                  </a:cubicBezTo>
                  <a:cubicBezTo>
                    <a:pt x="1916" y="1363"/>
                    <a:pt x="2851" y="789"/>
                    <a:pt x="3334" y="511"/>
                  </a:cubicBezTo>
                  <a:cubicBezTo>
                    <a:pt x="3815" y="233"/>
                    <a:pt x="4175"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1498725" y="2512125"/>
              <a:ext cx="31825" cy="64125"/>
            </a:xfrm>
            <a:custGeom>
              <a:avLst/>
              <a:gdLst/>
              <a:ahLst/>
              <a:cxnLst/>
              <a:rect l="l" t="t" r="r" b="b"/>
              <a:pathLst>
                <a:path w="1273" h="2565" extrusionOk="0">
                  <a:moveTo>
                    <a:pt x="1253" y="1"/>
                  </a:moveTo>
                  <a:cubicBezTo>
                    <a:pt x="1231" y="1"/>
                    <a:pt x="1097" y="209"/>
                    <a:pt x="953" y="478"/>
                  </a:cubicBezTo>
                  <a:cubicBezTo>
                    <a:pt x="695" y="951"/>
                    <a:pt x="171" y="2078"/>
                    <a:pt x="32" y="2457"/>
                  </a:cubicBezTo>
                  <a:cubicBezTo>
                    <a:pt x="6" y="2528"/>
                    <a:pt x="0" y="2565"/>
                    <a:pt x="15" y="2565"/>
                  </a:cubicBezTo>
                  <a:cubicBezTo>
                    <a:pt x="23" y="2565"/>
                    <a:pt x="35" y="2556"/>
                    <a:pt x="53" y="2538"/>
                  </a:cubicBezTo>
                  <a:cubicBezTo>
                    <a:pt x="98" y="2493"/>
                    <a:pt x="212" y="2252"/>
                    <a:pt x="306" y="2009"/>
                  </a:cubicBezTo>
                  <a:cubicBezTo>
                    <a:pt x="401" y="1761"/>
                    <a:pt x="656" y="1218"/>
                    <a:pt x="881" y="795"/>
                  </a:cubicBezTo>
                  <a:cubicBezTo>
                    <a:pt x="1103" y="372"/>
                    <a:pt x="1273" y="16"/>
                    <a:pt x="1255" y="2"/>
                  </a:cubicBezTo>
                  <a:cubicBezTo>
                    <a:pt x="1255" y="1"/>
                    <a:pt x="1254" y="1"/>
                    <a:pt x="1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1883725" y="2562325"/>
              <a:ext cx="13125" cy="59125"/>
            </a:xfrm>
            <a:custGeom>
              <a:avLst/>
              <a:gdLst/>
              <a:ahLst/>
              <a:cxnLst/>
              <a:rect l="l" t="t" r="r" b="b"/>
              <a:pathLst>
                <a:path w="525" h="2365" extrusionOk="0">
                  <a:moveTo>
                    <a:pt x="459" y="1"/>
                  </a:moveTo>
                  <a:cubicBezTo>
                    <a:pt x="412" y="1"/>
                    <a:pt x="383" y="29"/>
                    <a:pt x="383" y="70"/>
                  </a:cubicBezTo>
                  <a:cubicBezTo>
                    <a:pt x="383" y="109"/>
                    <a:pt x="292" y="632"/>
                    <a:pt x="182" y="1227"/>
                  </a:cubicBezTo>
                  <a:cubicBezTo>
                    <a:pt x="74" y="1822"/>
                    <a:pt x="0" y="2334"/>
                    <a:pt x="20" y="2356"/>
                  </a:cubicBezTo>
                  <a:cubicBezTo>
                    <a:pt x="26" y="2361"/>
                    <a:pt x="31" y="2364"/>
                    <a:pt x="36" y="2364"/>
                  </a:cubicBezTo>
                  <a:cubicBezTo>
                    <a:pt x="82" y="2364"/>
                    <a:pt x="135" y="2125"/>
                    <a:pt x="304" y="1183"/>
                  </a:cubicBezTo>
                  <a:cubicBezTo>
                    <a:pt x="401" y="644"/>
                    <a:pt x="492" y="160"/>
                    <a:pt x="508" y="102"/>
                  </a:cubicBezTo>
                  <a:cubicBezTo>
                    <a:pt x="524" y="46"/>
                    <a:pt x="503" y="1"/>
                    <a:pt x="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1789550" y="2571075"/>
              <a:ext cx="21925" cy="65850"/>
            </a:xfrm>
            <a:custGeom>
              <a:avLst/>
              <a:gdLst/>
              <a:ahLst/>
              <a:cxnLst/>
              <a:rect l="l" t="t" r="r" b="b"/>
              <a:pathLst>
                <a:path w="877" h="2634" extrusionOk="0">
                  <a:moveTo>
                    <a:pt x="858" y="1"/>
                  </a:moveTo>
                  <a:cubicBezTo>
                    <a:pt x="834" y="1"/>
                    <a:pt x="634" y="571"/>
                    <a:pt x="407" y="1283"/>
                  </a:cubicBezTo>
                  <a:cubicBezTo>
                    <a:pt x="175" y="2008"/>
                    <a:pt x="0" y="2614"/>
                    <a:pt x="16" y="2633"/>
                  </a:cubicBezTo>
                  <a:cubicBezTo>
                    <a:pt x="17" y="2633"/>
                    <a:pt x="17" y="2633"/>
                    <a:pt x="17" y="2633"/>
                  </a:cubicBezTo>
                  <a:cubicBezTo>
                    <a:pt x="37" y="2633"/>
                    <a:pt x="238" y="2062"/>
                    <a:pt x="468" y="1350"/>
                  </a:cubicBezTo>
                  <a:cubicBezTo>
                    <a:pt x="701" y="626"/>
                    <a:pt x="876" y="20"/>
                    <a:pt x="859" y="1"/>
                  </a:cubicBezTo>
                  <a:cubicBezTo>
                    <a:pt x="858" y="1"/>
                    <a:pt x="858"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1799900" y="2613250"/>
              <a:ext cx="25775" cy="50500"/>
            </a:xfrm>
            <a:custGeom>
              <a:avLst/>
              <a:gdLst/>
              <a:ahLst/>
              <a:cxnLst/>
              <a:rect l="l" t="t" r="r" b="b"/>
              <a:pathLst>
                <a:path w="1031" h="2020" extrusionOk="0">
                  <a:moveTo>
                    <a:pt x="1008" y="0"/>
                  </a:moveTo>
                  <a:cubicBezTo>
                    <a:pt x="984" y="0"/>
                    <a:pt x="747" y="440"/>
                    <a:pt x="474" y="987"/>
                  </a:cubicBezTo>
                  <a:cubicBezTo>
                    <a:pt x="200" y="1533"/>
                    <a:pt x="1" y="1991"/>
                    <a:pt x="25" y="2017"/>
                  </a:cubicBezTo>
                  <a:cubicBezTo>
                    <a:pt x="26" y="2018"/>
                    <a:pt x="28" y="2019"/>
                    <a:pt x="30" y="2019"/>
                  </a:cubicBezTo>
                  <a:cubicBezTo>
                    <a:pt x="64" y="2019"/>
                    <a:pt x="168" y="1840"/>
                    <a:pt x="274" y="1602"/>
                  </a:cubicBezTo>
                  <a:cubicBezTo>
                    <a:pt x="387" y="1347"/>
                    <a:pt x="603" y="890"/>
                    <a:pt x="763" y="571"/>
                  </a:cubicBezTo>
                  <a:cubicBezTo>
                    <a:pt x="922" y="253"/>
                    <a:pt x="1030"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1540250" y="2659125"/>
              <a:ext cx="7575" cy="24650"/>
            </a:xfrm>
            <a:custGeom>
              <a:avLst/>
              <a:gdLst/>
              <a:ahLst/>
              <a:cxnLst/>
              <a:rect l="l" t="t" r="r" b="b"/>
              <a:pathLst>
                <a:path w="303" h="986" extrusionOk="0">
                  <a:moveTo>
                    <a:pt x="26" y="0"/>
                  </a:moveTo>
                  <a:cubicBezTo>
                    <a:pt x="1" y="0"/>
                    <a:pt x="33" y="218"/>
                    <a:pt x="98" y="491"/>
                  </a:cubicBezTo>
                  <a:cubicBezTo>
                    <a:pt x="165" y="766"/>
                    <a:pt x="235" y="985"/>
                    <a:pt x="255" y="985"/>
                  </a:cubicBezTo>
                  <a:cubicBezTo>
                    <a:pt x="256" y="985"/>
                    <a:pt x="257" y="985"/>
                    <a:pt x="257" y="984"/>
                  </a:cubicBezTo>
                  <a:cubicBezTo>
                    <a:pt x="303" y="939"/>
                    <a:pt x="94" y="41"/>
                    <a:pt x="30" y="1"/>
                  </a:cubicBezTo>
                  <a:cubicBezTo>
                    <a:pt x="29" y="0"/>
                    <a:pt x="28"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1575600" y="2702775"/>
              <a:ext cx="6300" cy="6150"/>
            </a:xfrm>
            <a:custGeom>
              <a:avLst/>
              <a:gdLst/>
              <a:ahLst/>
              <a:cxnLst/>
              <a:rect l="l" t="t" r="r" b="b"/>
              <a:pathLst>
                <a:path w="252" h="246" extrusionOk="0">
                  <a:moveTo>
                    <a:pt x="20" y="1"/>
                  </a:moveTo>
                  <a:cubicBezTo>
                    <a:pt x="7" y="1"/>
                    <a:pt x="0" y="12"/>
                    <a:pt x="0" y="35"/>
                  </a:cubicBezTo>
                  <a:cubicBezTo>
                    <a:pt x="0" y="54"/>
                    <a:pt x="60" y="115"/>
                    <a:pt x="143" y="178"/>
                  </a:cubicBezTo>
                  <a:cubicBezTo>
                    <a:pt x="201" y="223"/>
                    <a:pt x="233" y="246"/>
                    <a:pt x="241" y="246"/>
                  </a:cubicBezTo>
                  <a:cubicBezTo>
                    <a:pt x="251" y="246"/>
                    <a:pt x="227" y="212"/>
                    <a:pt x="171" y="141"/>
                  </a:cubicBezTo>
                  <a:cubicBezTo>
                    <a:pt x="99" y="49"/>
                    <a:pt x="47" y="1"/>
                    <a:pt x="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1887150" y="2733400"/>
              <a:ext cx="3825" cy="4100"/>
            </a:xfrm>
            <a:custGeom>
              <a:avLst/>
              <a:gdLst/>
              <a:ahLst/>
              <a:cxnLst/>
              <a:rect l="l" t="t" r="r" b="b"/>
              <a:pathLst>
                <a:path w="153" h="164" extrusionOk="0">
                  <a:moveTo>
                    <a:pt x="38" y="0"/>
                  </a:moveTo>
                  <a:cubicBezTo>
                    <a:pt x="16" y="0"/>
                    <a:pt x="1" y="34"/>
                    <a:pt x="1" y="83"/>
                  </a:cubicBezTo>
                  <a:cubicBezTo>
                    <a:pt x="1" y="127"/>
                    <a:pt x="38" y="163"/>
                    <a:pt x="87" y="163"/>
                  </a:cubicBezTo>
                  <a:cubicBezTo>
                    <a:pt x="135" y="163"/>
                    <a:pt x="152" y="127"/>
                    <a:pt x="124" y="83"/>
                  </a:cubicBezTo>
                  <a:cubicBezTo>
                    <a:pt x="93" y="34"/>
                    <a:pt x="60" y="0"/>
                    <a:pt x="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dk2"/>
        </a:solidFill>
        <a:effectLst/>
      </p:bgPr>
    </p:bg>
    <p:spTree>
      <p:nvGrpSpPr>
        <p:cNvPr id="1" name="Shape 1259"/>
        <p:cNvGrpSpPr/>
        <p:nvPr/>
      </p:nvGrpSpPr>
      <p:grpSpPr>
        <a:xfrm>
          <a:off x="0" y="0"/>
          <a:ext cx="0" cy="0"/>
          <a:chOff x="0" y="0"/>
          <a:chExt cx="0" cy="0"/>
        </a:xfrm>
      </p:grpSpPr>
      <p:grpSp>
        <p:nvGrpSpPr>
          <p:cNvPr id="1260" name="Google Shape;1260;p21"/>
          <p:cNvGrpSpPr/>
          <p:nvPr/>
        </p:nvGrpSpPr>
        <p:grpSpPr>
          <a:xfrm>
            <a:off x="0" y="0"/>
            <a:ext cx="9144091" cy="5143648"/>
            <a:chOff x="0" y="0"/>
            <a:chExt cx="7440875" cy="4152456"/>
          </a:xfrm>
        </p:grpSpPr>
        <p:sp>
          <p:nvSpPr>
            <p:cNvPr id="1261" name="Google Shape;1261;p2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1"/>
          <p:cNvGrpSpPr/>
          <p:nvPr/>
        </p:nvGrpSpPr>
        <p:grpSpPr>
          <a:xfrm>
            <a:off x="173287" y="130863"/>
            <a:ext cx="8797256" cy="4881744"/>
            <a:chOff x="916986" y="2500875"/>
            <a:chExt cx="2280618" cy="1217119"/>
          </a:xfrm>
        </p:grpSpPr>
        <p:sp>
          <p:nvSpPr>
            <p:cNvPr id="1324" name="Google Shape;1324;p2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0" name="Google Shape;1330;p21"/>
          <p:cNvSpPr txBox="1">
            <a:spLocks noGrp="1"/>
          </p:cNvSpPr>
          <p:nvPr>
            <p:ph type="subTitle" idx="1"/>
          </p:nvPr>
        </p:nvSpPr>
        <p:spPr>
          <a:xfrm>
            <a:off x="937625"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1" name="Google Shape;1331;p21"/>
          <p:cNvSpPr txBox="1">
            <a:spLocks noGrp="1"/>
          </p:cNvSpPr>
          <p:nvPr>
            <p:ph type="subTitle" idx="2"/>
          </p:nvPr>
        </p:nvSpPr>
        <p:spPr>
          <a:xfrm>
            <a:off x="3484348"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2" name="Google Shape;1332;p21"/>
          <p:cNvSpPr txBox="1">
            <a:spLocks noGrp="1"/>
          </p:cNvSpPr>
          <p:nvPr>
            <p:ph type="subTitle" idx="3"/>
          </p:nvPr>
        </p:nvSpPr>
        <p:spPr>
          <a:xfrm>
            <a:off x="6031075"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3" name="Google Shape;1333;p21"/>
          <p:cNvSpPr txBox="1">
            <a:spLocks noGrp="1"/>
          </p:cNvSpPr>
          <p:nvPr>
            <p:ph type="subTitle" idx="4"/>
          </p:nvPr>
        </p:nvSpPr>
        <p:spPr>
          <a:xfrm>
            <a:off x="937625"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4" name="Google Shape;1334;p21"/>
          <p:cNvSpPr txBox="1">
            <a:spLocks noGrp="1"/>
          </p:cNvSpPr>
          <p:nvPr>
            <p:ph type="subTitle" idx="5"/>
          </p:nvPr>
        </p:nvSpPr>
        <p:spPr>
          <a:xfrm>
            <a:off x="3484348"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5" name="Google Shape;1335;p21"/>
          <p:cNvSpPr txBox="1">
            <a:spLocks noGrp="1"/>
          </p:cNvSpPr>
          <p:nvPr>
            <p:ph type="subTitle" idx="6"/>
          </p:nvPr>
        </p:nvSpPr>
        <p:spPr>
          <a:xfrm>
            <a:off x="6031075"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3722477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dk2"/>
        </a:solidFill>
        <a:effectLst/>
      </p:bgPr>
    </p:bg>
    <p:spTree>
      <p:nvGrpSpPr>
        <p:cNvPr id="1" name="Shape 1336"/>
        <p:cNvGrpSpPr/>
        <p:nvPr/>
      </p:nvGrpSpPr>
      <p:grpSpPr>
        <a:xfrm>
          <a:off x="0" y="0"/>
          <a:ext cx="0" cy="0"/>
          <a:chOff x="0" y="0"/>
          <a:chExt cx="0" cy="0"/>
        </a:xfrm>
      </p:grpSpPr>
      <p:grpSp>
        <p:nvGrpSpPr>
          <p:cNvPr id="1337" name="Google Shape;1337;p22"/>
          <p:cNvGrpSpPr/>
          <p:nvPr/>
        </p:nvGrpSpPr>
        <p:grpSpPr>
          <a:xfrm>
            <a:off x="0" y="0"/>
            <a:ext cx="9144091" cy="5143648"/>
            <a:chOff x="0" y="0"/>
            <a:chExt cx="7440875" cy="4152456"/>
          </a:xfrm>
        </p:grpSpPr>
        <p:sp>
          <p:nvSpPr>
            <p:cNvPr id="1338" name="Google Shape;1338;p22"/>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2"/>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2"/>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2"/>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2"/>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2"/>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2"/>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2"/>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2"/>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2"/>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2"/>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2"/>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2"/>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2"/>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2"/>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2"/>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2"/>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2"/>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2"/>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2"/>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2"/>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2"/>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2"/>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2"/>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2"/>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22"/>
          <p:cNvGrpSpPr/>
          <p:nvPr/>
        </p:nvGrpSpPr>
        <p:grpSpPr>
          <a:xfrm>
            <a:off x="173287" y="130863"/>
            <a:ext cx="8797256" cy="4881744"/>
            <a:chOff x="916986" y="2500875"/>
            <a:chExt cx="2280618" cy="1217119"/>
          </a:xfrm>
        </p:grpSpPr>
        <p:sp>
          <p:nvSpPr>
            <p:cNvPr id="1401" name="Google Shape;1401;p22"/>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7" name="Google Shape;1407;p22"/>
          <p:cNvSpPr txBox="1">
            <a:spLocks noGrp="1"/>
          </p:cNvSpPr>
          <p:nvPr>
            <p:ph type="subTitle" idx="1"/>
          </p:nvPr>
        </p:nvSpPr>
        <p:spPr>
          <a:xfrm>
            <a:off x="2110311" y="18429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8" name="Google Shape;1408;p22"/>
          <p:cNvSpPr txBox="1">
            <a:spLocks noGrp="1"/>
          </p:cNvSpPr>
          <p:nvPr>
            <p:ph type="subTitle" idx="2"/>
          </p:nvPr>
        </p:nvSpPr>
        <p:spPr>
          <a:xfrm>
            <a:off x="4903089" y="1842900"/>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9" name="Google Shape;1409;p22"/>
          <p:cNvSpPr txBox="1">
            <a:spLocks noGrp="1"/>
          </p:cNvSpPr>
          <p:nvPr>
            <p:ph type="subTitle" idx="3"/>
          </p:nvPr>
        </p:nvSpPr>
        <p:spPr>
          <a:xfrm>
            <a:off x="2110311" y="34857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0" name="Google Shape;1410;p22"/>
          <p:cNvSpPr txBox="1">
            <a:spLocks noGrp="1"/>
          </p:cNvSpPr>
          <p:nvPr>
            <p:ph type="subTitle" idx="4"/>
          </p:nvPr>
        </p:nvSpPr>
        <p:spPr>
          <a:xfrm>
            <a:off x="4903089" y="3485775"/>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1" name="Google Shape;1411;p22"/>
          <p:cNvSpPr txBox="1">
            <a:spLocks noGrp="1"/>
          </p:cNvSpPr>
          <p:nvPr>
            <p:ph type="subTitle" idx="5"/>
          </p:nvPr>
        </p:nvSpPr>
        <p:spPr>
          <a:xfrm>
            <a:off x="2110311" y="14897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2" name="Google Shape;1412;p22"/>
          <p:cNvSpPr txBox="1">
            <a:spLocks noGrp="1"/>
          </p:cNvSpPr>
          <p:nvPr>
            <p:ph type="subTitle" idx="6"/>
          </p:nvPr>
        </p:nvSpPr>
        <p:spPr>
          <a:xfrm>
            <a:off x="2110311" y="31326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3" name="Google Shape;1413;p22"/>
          <p:cNvSpPr txBox="1">
            <a:spLocks noGrp="1"/>
          </p:cNvSpPr>
          <p:nvPr>
            <p:ph type="subTitle" idx="7"/>
          </p:nvPr>
        </p:nvSpPr>
        <p:spPr>
          <a:xfrm>
            <a:off x="4903086" y="1489700"/>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4" name="Google Shape;1414;p22"/>
          <p:cNvSpPr txBox="1">
            <a:spLocks noGrp="1"/>
          </p:cNvSpPr>
          <p:nvPr>
            <p:ph type="subTitle" idx="8"/>
          </p:nvPr>
        </p:nvSpPr>
        <p:spPr>
          <a:xfrm>
            <a:off x="4903086" y="3132675"/>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083319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bg>
      <p:bgPr>
        <a:solidFill>
          <a:schemeClr val="dk2"/>
        </a:solidFill>
        <a:effectLst/>
      </p:bgPr>
    </p:bg>
    <p:spTree>
      <p:nvGrpSpPr>
        <p:cNvPr id="1" name="Shape 1654"/>
        <p:cNvGrpSpPr/>
        <p:nvPr/>
      </p:nvGrpSpPr>
      <p:grpSpPr>
        <a:xfrm>
          <a:off x="0" y="0"/>
          <a:ext cx="0" cy="0"/>
          <a:chOff x="0" y="0"/>
          <a:chExt cx="0" cy="0"/>
        </a:xfrm>
      </p:grpSpPr>
      <p:grpSp>
        <p:nvGrpSpPr>
          <p:cNvPr id="1655" name="Google Shape;1655;p26"/>
          <p:cNvGrpSpPr/>
          <p:nvPr/>
        </p:nvGrpSpPr>
        <p:grpSpPr>
          <a:xfrm>
            <a:off x="0" y="0"/>
            <a:ext cx="9144091" cy="5143648"/>
            <a:chOff x="0" y="0"/>
            <a:chExt cx="7440875" cy="4152456"/>
          </a:xfrm>
        </p:grpSpPr>
        <p:sp>
          <p:nvSpPr>
            <p:cNvPr id="1656" name="Google Shape;1656;p2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26"/>
          <p:cNvGrpSpPr/>
          <p:nvPr/>
        </p:nvGrpSpPr>
        <p:grpSpPr>
          <a:xfrm>
            <a:off x="173287" y="130863"/>
            <a:ext cx="8797256" cy="4881744"/>
            <a:chOff x="916986" y="2500875"/>
            <a:chExt cx="2280618" cy="1217119"/>
          </a:xfrm>
        </p:grpSpPr>
        <p:sp>
          <p:nvSpPr>
            <p:cNvPr id="1719" name="Google Shape;1719;p2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5" name="Google Shape;1725;p26"/>
          <p:cNvSpPr txBox="1">
            <a:spLocks noGrp="1"/>
          </p:cNvSpPr>
          <p:nvPr>
            <p:ph type="subTitle" idx="1"/>
          </p:nvPr>
        </p:nvSpPr>
        <p:spPr>
          <a:xfrm>
            <a:off x="5761275" y="3285625"/>
            <a:ext cx="2640000" cy="118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6" name="Google Shape;1726;p26"/>
          <p:cNvSpPr txBox="1">
            <a:spLocks noGrp="1"/>
          </p:cNvSpPr>
          <p:nvPr>
            <p:ph type="subTitle" idx="2"/>
          </p:nvPr>
        </p:nvSpPr>
        <p:spPr>
          <a:xfrm>
            <a:off x="742700" y="2142625"/>
            <a:ext cx="2640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7" name="Google Shape;1727;p26"/>
          <p:cNvSpPr txBox="1">
            <a:spLocks noGrp="1"/>
          </p:cNvSpPr>
          <p:nvPr>
            <p:ph type="subTitle" idx="3"/>
          </p:nvPr>
        </p:nvSpPr>
        <p:spPr>
          <a:xfrm>
            <a:off x="742711" y="1659925"/>
            <a:ext cx="26400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8" name="Google Shape;1728;p26"/>
          <p:cNvSpPr txBox="1">
            <a:spLocks noGrp="1"/>
          </p:cNvSpPr>
          <p:nvPr>
            <p:ph type="subTitle" idx="4"/>
          </p:nvPr>
        </p:nvSpPr>
        <p:spPr>
          <a:xfrm>
            <a:off x="5761289" y="2802925"/>
            <a:ext cx="26400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2386011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dk2"/>
        </a:solidFill>
        <a:effectLst/>
      </p:bgPr>
    </p:bg>
    <p:spTree>
      <p:nvGrpSpPr>
        <p:cNvPr id="1" name="Shape 1729"/>
        <p:cNvGrpSpPr/>
        <p:nvPr/>
      </p:nvGrpSpPr>
      <p:grpSpPr>
        <a:xfrm>
          <a:off x="0" y="0"/>
          <a:ext cx="0" cy="0"/>
          <a:chOff x="0" y="0"/>
          <a:chExt cx="0" cy="0"/>
        </a:xfrm>
      </p:grpSpPr>
      <p:grpSp>
        <p:nvGrpSpPr>
          <p:cNvPr id="1730" name="Google Shape;1730;p27"/>
          <p:cNvGrpSpPr/>
          <p:nvPr/>
        </p:nvGrpSpPr>
        <p:grpSpPr>
          <a:xfrm>
            <a:off x="0" y="0"/>
            <a:ext cx="9144091" cy="5143648"/>
            <a:chOff x="0" y="0"/>
            <a:chExt cx="7440875" cy="4152456"/>
          </a:xfrm>
        </p:grpSpPr>
        <p:sp>
          <p:nvSpPr>
            <p:cNvPr id="1731" name="Google Shape;1731;p2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27"/>
          <p:cNvGrpSpPr/>
          <p:nvPr/>
        </p:nvGrpSpPr>
        <p:grpSpPr>
          <a:xfrm>
            <a:off x="502465" y="399924"/>
            <a:ext cx="8139069" cy="4343656"/>
            <a:chOff x="916986" y="2500875"/>
            <a:chExt cx="2280618" cy="1217119"/>
          </a:xfrm>
        </p:grpSpPr>
        <p:sp>
          <p:nvSpPr>
            <p:cNvPr id="1794" name="Google Shape;1794;p2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27"/>
          <p:cNvSpPr txBox="1">
            <a:spLocks noGrp="1"/>
          </p:cNvSpPr>
          <p:nvPr>
            <p:ph type="title"/>
          </p:nvPr>
        </p:nvSpPr>
        <p:spPr>
          <a:xfrm>
            <a:off x="1024800" y="1789950"/>
            <a:ext cx="3597900" cy="11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0" name="Google Shape;1800;p27"/>
          <p:cNvSpPr txBox="1">
            <a:spLocks noGrp="1"/>
          </p:cNvSpPr>
          <p:nvPr>
            <p:ph type="subTitle" idx="1"/>
          </p:nvPr>
        </p:nvSpPr>
        <p:spPr>
          <a:xfrm>
            <a:off x="1024800" y="3073560"/>
            <a:ext cx="3597900" cy="94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56807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dk2"/>
        </a:solidFill>
        <a:effectLst/>
      </p:bgPr>
    </p:bg>
    <p:spTree>
      <p:nvGrpSpPr>
        <p:cNvPr id="1" name="Shape 1945"/>
        <p:cNvGrpSpPr/>
        <p:nvPr/>
      </p:nvGrpSpPr>
      <p:grpSpPr>
        <a:xfrm>
          <a:off x="0" y="0"/>
          <a:ext cx="0" cy="0"/>
          <a:chOff x="0" y="0"/>
          <a:chExt cx="0" cy="0"/>
        </a:xfrm>
      </p:grpSpPr>
      <p:grpSp>
        <p:nvGrpSpPr>
          <p:cNvPr id="1946" name="Google Shape;1946;p30"/>
          <p:cNvGrpSpPr/>
          <p:nvPr/>
        </p:nvGrpSpPr>
        <p:grpSpPr>
          <a:xfrm>
            <a:off x="0" y="0"/>
            <a:ext cx="9144091" cy="5143648"/>
            <a:chOff x="0" y="0"/>
            <a:chExt cx="7440875" cy="4152456"/>
          </a:xfrm>
        </p:grpSpPr>
        <p:sp>
          <p:nvSpPr>
            <p:cNvPr id="1947" name="Google Shape;1947;p30"/>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0"/>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0"/>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0"/>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0"/>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0"/>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0"/>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0"/>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0"/>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0"/>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0"/>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0"/>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30"/>
          <p:cNvGrpSpPr/>
          <p:nvPr/>
        </p:nvGrpSpPr>
        <p:grpSpPr>
          <a:xfrm>
            <a:off x="502465" y="399924"/>
            <a:ext cx="8139069" cy="4343656"/>
            <a:chOff x="916986" y="2500875"/>
            <a:chExt cx="2280618" cy="1217119"/>
          </a:xfrm>
        </p:grpSpPr>
        <p:sp>
          <p:nvSpPr>
            <p:cNvPr id="2010" name="Google Shape;2010;p30"/>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1938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2015"/>
        <p:cNvGrpSpPr/>
        <p:nvPr/>
      </p:nvGrpSpPr>
      <p:grpSpPr>
        <a:xfrm>
          <a:off x="0" y="0"/>
          <a:ext cx="0" cy="0"/>
          <a:chOff x="0" y="0"/>
          <a:chExt cx="0" cy="0"/>
        </a:xfrm>
      </p:grpSpPr>
      <p:grpSp>
        <p:nvGrpSpPr>
          <p:cNvPr id="2016" name="Google Shape;2016;p31"/>
          <p:cNvGrpSpPr/>
          <p:nvPr/>
        </p:nvGrpSpPr>
        <p:grpSpPr>
          <a:xfrm>
            <a:off x="0" y="0"/>
            <a:ext cx="9144091" cy="5143648"/>
            <a:chOff x="0" y="0"/>
            <a:chExt cx="7440875" cy="4152456"/>
          </a:xfrm>
        </p:grpSpPr>
        <p:sp>
          <p:nvSpPr>
            <p:cNvPr id="2017" name="Google Shape;2017;p3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31"/>
          <p:cNvGrpSpPr/>
          <p:nvPr/>
        </p:nvGrpSpPr>
        <p:grpSpPr>
          <a:xfrm>
            <a:off x="173287" y="130863"/>
            <a:ext cx="8797256" cy="4881744"/>
            <a:chOff x="916986" y="2500875"/>
            <a:chExt cx="2280618" cy="1217119"/>
          </a:xfrm>
        </p:grpSpPr>
        <p:sp>
          <p:nvSpPr>
            <p:cNvPr id="2080" name="Google Shape;2080;p3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0653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0"/>
        <p:cNvGrpSpPr/>
        <p:nvPr/>
      </p:nvGrpSpPr>
      <p:grpSpPr>
        <a:xfrm>
          <a:off x="0" y="0"/>
          <a:ext cx="0" cy="0"/>
          <a:chOff x="0" y="0"/>
          <a:chExt cx="0" cy="0"/>
        </a:xfrm>
      </p:grpSpPr>
      <p:pic>
        <p:nvPicPr>
          <p:cNvPr id="781" name="Google Shape;781;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782" name="Google Shape;782;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3" name="Google Shape;783;p7"/>
          <p:cNvSpPr txBox="1">
            <a:spLocks noGrp="1"/>
          </p:cNvSpPr>
          <p:nvPr>
            <p:ph type="subTitle" idx="1"/>
          </p:nvPr>
        </p:nvSpPr>
        <p:spPr>
          <a:xfrm>
            <a:off x="967638" y="1708525"/>
            <a:ext cx="3844500" cy="221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Font typeface="Asap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784" name="Google Shape;784;p7"/>
          <p:cNvSpPr>
            <a:spLocks noGrp="1"/>
          </p:cNvSpPr>
          <p:nvPr>
            <p:ph type="pic" idx="2"/>
          </p:nvPr>
        </p:nvSpPr>
        <p:spPr>
          <a:xfrm>
            <a:off x="5023663" y="1465225"/>
            <a:ext cx="3159600" cy="2703000"/>
          </a:xfrm>
          <a:prstGeom prst="rect">
            <a:avLst/>
          </a:prstGeom>
          <a:noFill/>
          <a:ln w="9525" cap="flat" cmpd="sng">
            <a:solidFill>
              <a:schemeClr val="dk1"/>
            </a:solidFill>
            <a:prstDash val="solid"/>
            <a:round/>
            <a:headEnd type="none" w="sm" len="sm"/>
            <a:tailEnd type="none" w="sm" len="sm"/>
          </a:ln>
        </p:spPr>
      </p:sp>
      <p:grpSp>
        <p:nvGrpSpPr>
          <p:cNvPr id="785" name="Google Shape;785;p7"/>
          <p:cNvGrpSpPr/>
          <p:nvPr/>
        </p:nvGrpSpPr>
        <p:grpSpPr>
          <a:xfrm>
            <a:off x="-115987" y="-248350"/>
            <a:ext cx="9333488" cy="5481800"/>
            <a:chOff x="-115987" y="-248350"/>
            <a:chExt cx="9333488" cy="5481800"/>
          </a:xfrm>
        </p:grpSpPr>
        <p:grpSp>
          <p:nvGrpSpPr>
            <p:cNvPr id="786" name="Google Shape;786;p7"/>
            <p:cNvGrpSpPr/>
            <p:nvPr/>
          </p:nvGrpSpPr>
          <p:grpSpPr>
            <a:xfrm flipH="1">
              <a:off x="195250" y="-248350"/>
              <a:ext cx="772400" cy="787850"/>
              <a:chOff x="1634875" y="4002400"/>
              <a:chExt cx="772400" cy="787850"/>
            </a:xfrm>
          </p:grpSpPr>
          <p:sp>
            <p:nvSpPr>
              <p:cNvPr id="787" name="Google Shape;787;p7"/>
              <p:cNvSpPr/>
              <p:nvPr/>
            </p:nvSpPr>
            <p:spPr>
              <a:xfrm>
                <a:off x="1634875" y="4002400"/>
                <a:ext cx="772400" cy="787850"/>
              </a:xfrm>
              <a:custGeom>
                <a:avLst/>
                <a:gdLst/>
                <a:ahLst/>
                <a:cxnLst/>
                <a:rect l="l" t="t" r="r" b="b"/>
                <a:pathLst>
                  <a:path w="30896" h="31514" extrusionOk="0">
                    <a:moveTo>
                      <a:pt x="18171" y="3514"/>
                    </a:moveTo>
                    <a:cubicBezTo>
                      <a:pt x="18228" y="3514"/>
                      <a:pt x="18260" y="3536"/>
                      <a:pt x="18268" y="3578"/>
                    </a:cubicBezTo>
                    <a:cubicBezTo>
                      <a:pt x="18281" y="3664"/>
                      <a:pt x="16668" y="4560"/>
                      <a:pt x="16501" y="4561"/>
                    </a:cubicBezTo>
                    <a:cubicBezTo>
                      <a:pt x="16396" y="4561"/>
                      <a:pt x="16310" y="4546"/>
                      <a:pt x="16307" y="4525"/>
                    </a:cubicBezTo>
                    <a:cubicBezTo>
                      <a:pt x="16306" y="4505"/>
                      <a:pt x="16687" y="4259"/>
                      <a:pt x="17150" y="3983"/>
                    </a:cubicBezTo>
                    <a:cubicBezTo>
                      <a:pt x="17674" y="3671"/>
                      <a:pt x="18015" y="3514"/>
                      <a:pt x="18171" y="3514"/>
                    </a:cubicBezTo>
                    <a:close/>
                    <a:moveTo>
                      <a:pt x="18733" y="3609"/>
                    </a:moveTo>
                    <a:cubicBezTo>
                      <a:pt x="18745" y="3609"/>
                      <a:pt x="18757" y="3610"/>
                      <a:pt x="18766" y="3612"/>
                    </a:cubicBezTo>
                    <a:cubicBezTo>
                      <a:pt x="18895" y="3637"/>
                      <a:pt x="19010" y="3669"/>
                      <a:pt x="19030" y="3682"/>
                    </a:cubicBezTo>
                    <a:cubicBezTo>
                      <a:pt x="19115" y="3743"/>
                      <a:pt x="17464" y="4530"/>
                      <a:pt x="17210" y="4550"/>
                    </a:cubicBezTo>
                    <a:cubicBezTo>
                      <a:pt x="17100" y="4558"/>
                      <a:pt x="17024" y="4564"/>
                      <a:pt x="16976" y="4564"/>
                    </a:cubicBezTo>
                    <a:cubicBezTo>
                      <a:pt x="16865" y="4564"/>
                      <a:pt x="16911" y="4533"/>
                      <a:pt x="17064" y="4431"/>
                    </a:cubicBezTo>
                    <a:cubicBezTo>
                      <a:pt x="17780" y="3960"/>
                      <a:pt x="18492" y="3609"/>
                      <a:pt x="18733" y="3609"/>
                    </a:cubicBezTo>
                    <a:close/>
                    <a:moveTo>
                      <a:pt x="17618" y="3451"/>
                    </a:moveTo>
                    <a:cubicBezTo>
                      <a:pt x="17666" y="3451"/>
                      <a:pt x="17694" y="3466"/>
                      <a:pt x="17699" y="3497"/>
                    </a:cubicBezTo>
                    <a:cubicBezTo>
                      <a:pt x="17714" y="3587"/>
                      <a:pt x="16075" y="4530"/>
                      <a:pt x="15811" y="4584"/>
                    </a:cubicBezTo>
                    <a:cubicBezTo>
                      <a:pt x="15731" y="4599"/>
                      <a:pt x="15656" y="4607"/>
                      <a:pt x="15604" y="4607"/>
                    </a:cubicBezTo>
                    <a:cubicBezTo>
                      <a:pt x="15559" y="4607"/>
                      <a:pt x="15530" y="4601"/>
                      <a:pt x="15528" y="4590"/>
                    </a:cubicBezTo>
                    <a:cubicBezTo>
                      <a:pt x="15522" y="4565"/>
                      <a:pt x="15908" y="4307"/>
                      <a:pt x="16382" y="4019"/>
                    </a:cubicBezTo>
                    <a:cubicBezTo>
                      <a:pt x="16973" y="3663"/>
                      <a:pt x="17437" y="3451"/>
                      <a:pt x="17618" y="3451"/>
                    </a:cubicBezTo>
                    <a:close/>
                    <a:moveTo>
                      <a:pt x="19367" y="3726"/>
                    </a:moveTo>
                    <a:cubicBezTo>
                      <a:pt x="19394" y="3726"/>
                      <a:pt x="19416" y="3730"/>
                      <a:pt x="19435" y="3737"/>
                    </a:cubicBezTo>
                    <a:cubicBezTo>
                      <a:pt x="19531" y="3776"/>
                      <a:pt x="19604" y="3815"/>
                      <a:pt x="19596" y="3825"/>
                    </a:cubicBezTo>
                    <a:cubicBezTo>
                      <a:pt x="19586" y="3838"/>
                      <a:pt x="19323" y="4006"/>
                      <a:pt x="19000" y="4205"/>
                    </a:cubicBezTo>
                    <a:cubicBezTo>
                      <a:pt x="18617" y="4444"/>
                      <a:pt x="18082" y="4628"/>
                      <a:pt x="17843" y="4628"/>
                    </a:cubicBezTo>
                    <a:cubicBezTo>
                      <a:pt x="17771" y="4628"/>
                      <a:pt x="17725" y="4612"/>
                      <a:pt x="17719" y="4574"/>
                    </a:cubicBezTo>
                    <a:cubicBezTo>
                      <a:pt x="17714" y="4550"/>
                      <a:pt x="18058" y="4336"/>
                      <a:pt x="18486" y="4097"/>
                    </a:cubicBezTo>
                    <a:cubicBezTo>
                      <a:pt x="18946" y="3843"/>
                      <a:pt x="19219" y="3726"/>
                      <a:pt x="19367" y="3726"/>
                    </a:cubicBezTo>
                    <a:close/>
                    <a:moveTo>
                      <a:pt x="19876" y="3888"/>
                    </a:moveTo>
                    <a:cubicBezTo>
                      <a:pt x="19916" y="3888"/>
                      <a:pt x="19953" y="3894"/>
                      <a:pt x="19990" y="3904"/>
                    </a:cubicBezTo>
                    <a:cubicBezTo>
                      <a:pt x="20120" y="3942"/>
                      <a:pt x="20228" y="4002"/>
                      <a:pt x="20235" y="4038"/>
                    </a:cubicBezTo>
                    <a:cubicBezTo>
                      <a:pt x="20240" y="4073"/>
                      <a:pt x="20019" y="4240"/>
                      <a:pt x="19749" y="4403"/>
                    </a:cubicBezTo>
                    <a:cubicBezTo>
                      <a:pt x="19421" y="4601"/>
                      <a:pt x="19192" y="4683"/>
                      <a:pt x="18955" y="4683"/>
                    </a:cubicBezTo>
                    <a:cubicBezTo>
                      <a:pt x="18934" y="4683"/>
                      <a:pt x="18912" y="4683"/>
                      <a:pt x="18891" y="4681"/>
                    </a:cubicBezTo>
                    <a:cubicBezTo>
                      <a:pt x="18689" y="4672"/>
                      <a:pt x="18523" y="4647"/>
                      <a:pt x="18518" y="4625"/>
                    </a:cubicBezTo>
                    <a:cubicBezTo>
                      <a:pt x="18514" y="4604"/>
                      <a:pt x="18791" y="4418"/>
                      <a:pt x="19132" y="4212"/>
                    </a:cubicBezTo>
                    <a:cubicBezTo>
                      <a:pt x="19519" y="3978"/>
                      <a:pt x="19718" y="3888"/>
                      <a:pt x="19876" y="3888"/>
                    </a:cubicBezTo>
                    <a:close/>
                    <a:moveTo>
                      <a:pt x="20530" y="4165"/>
                    </a:moveTo>
                    <a:cubicBezTo>
                      <a:pt x="20565" y="4165"/>
                      <a:pt x="20593" y="4172"/>
                      <a:pt x="20613" y="4187"/>
                    </a:cubicBezTo>
                    <a:cubicBezTo>
                      <a:pt x="20728" y="4269"/>
                      <a:pt x="20705" y="4293"/>
                      <a:pt x="20326" y="4493"/>
                    </a:cubicBezTo>
                    <a:cubicBezTo>
                      <a:pt x="20098" y="4613"/>
                      <a:pt x="19830" y="4725"/>
                      <a:pt x="19725" y="4740"/>
                    </a:cubicBezTo>
                    <a:cubicBezTo>
                      <a:pt x="19662" y="4750"/>
                      <a:pt x="19612" y="4755"/>
                      <a:pt x="19573" y="4755"/>
                    </a:cubicBezTo>
                    <a:cubicBezTo>
                      <a:pt x="19374" y="4755"/>
                      <a:pt x="19503" y="4624"/>
                      <a:pt x="19946" y="4387"/>
                    </a:cubicBezTo>
                    <a:cubicBezTo>
                      <a:pt x="20225" y="4238"/>
                      <a:pt x="20416" y="4165"/>
                      <a:pt x="20530" y="4165"/>
                    </a:cubicBezTo>
                    <a:close/>
                    <a:moveTo>
                      <a:pt x="20894" y="4367"/>
                    </a:moveTo>
                    <a:cubicBezTo>
                      <a:pt x="20904" y="4367"/>
                      <a:pt x="20913" y="4368"/>
                      <a:pt x="20921" y="4370"/>
                    </a:cubicBezTo>
                    <a:cubicBezTo>
                      <a:pt x="21096" y="4415"/>
                      <a:pt x="21073" y="4442"/>
                      <a:pt x="20673" y="4649"/>
                    </a:cubicBezTo>
                    <a:cubicBezTo>
                      <a:pt x="20482" y="4750"/>
                      <a:pt x="20268" y="4808"/>
                      <a:pt x="20120" y="4808"/>
                    </a:cubicBezTo>
                    <a:cubicBezTo>
                      <a:pt x="20065" y="4808"/>
                      <a:pt x="20019" y="4800"/>
                      <a:pt x="19987" y="4783"/>
                    </a:cubicBezTo>
                    <a:cubicBezTo>
                      <a:pt x="19974" y="4776"/>
                      <a:pt x="20150" y="4673"/>
                      <a:pt x="20378" y="4553"/>
                    </a:cubicBezTo>
                    <a:cubicBezTo>
                      <a:pt x="20582" y="4445"/>
                      <a:pt x="20800" y="4367"/>
                      <a:pt x="20894" y="4367"/>
                    </a:cubicBezTo>
                    <a:close/>
                    <a:moveTo>
                      <a:pt x="15214" y="3685"/>
                    </a:moveTo>
                    <a:cubicBezTo>
                      <a:pt x="15223" y="3685"/>
                      <a:pt x="15229" y="3686"/>
                      <a:pt x="15232" y="3689"/>
                    </a:cubicBezTo>
                    <a:cubicBezTo>
                      <a:pt x="15247" y="3698"/>
                      <a:pt x="14783" y="4010"/>
                      <a:pt x="14193" y="4383"/>
                    </a:cubicBezTo>
                    <a:cubicBezTo>
                      <a:pt x="13600" y="4757"/>
                      <a:pt x="13321" y="4917"/>
                      <a:pt x="13246" y="4917"/>
                    </a:cubicBezTo>
                    <a:cubicBezTo>
                      <a:pt x="13217" y="4917"/>
                      <a:pt x="13218" y="4893"/>
                      <a:pt x="13244" y="4848"/>
                    </a:cubicBezTo>
                    <a:cubicBezTo>
                      <a:pt x="13308" y="4733"/>
                      <a:pt x="13519" y="4524"/>
                      <a:pt x="13714" y="4380"/>
                    </a:cubicBezTo>
                    <a:cubicBezTo>
                      <a:pt x="14011" y="4164"/>
                      <a:pt x="15050" y="3685"/>
                      <a:pt x="15214" y="3685"/>
                    </a:cubicBezTo>
                    <a:close/>
                    <a:moveTo>
                      <a:pt x="21228" y="4532"/>
                    </a:moveTo>
                    <a:cubicBezTo>
                      <a:pt x="21239" y="4532"/>
                      <a:pt x="21246" y="4534"/>
                      <a:pt x="21251" y="4537"/>
                    </a:cubicBezTo>
                    <a:cubicBezTo>
                      <a:pt x="21283" y="4560"/>
                      <a:pt x="21329" y="4633"/>
                      <a:pt x="21358" y="4708"/>
                    </a:cubicBezTo>
                    <a:cubicBezTo>
                      <a:pt x="21402" y="4814"/>
                      <a:pt x="21341" y="4852"/>
                      <a:pt x="21046" y="4905"/>
                    </a:cubicBezTo>
                    <a:cubicBezTo>
                      <a:pt x="20936" y="4923"/>
                      <a:pt x="20840" y="4932"/>
                      <a:pt x="20762" y="4932"/>
                    </a:cubicBezTo>
                    <a:cubicBezTo>
                      <a:pt x="20591" y="4932"/>
                      <a:pt x="20510" y="4889"/>
                      <a:pt x="20565" y="4810"/>
                    </a:cubicBezTo>
                    <a:cubicBezTo>
                      <a:pt x="20623" y="4727"/>
                      <a:pt x="21106" y="4532"/>
                      <a:pt x="21228" y="4532"/>
                    </a:cubicBezTo>
                    <a:close/>
                    <a:moveTo>
                      <a:pt x="16932" y="3452"/>
                    </a:moveTo>
                    <a:cubicBezTo>
                      <a:pt x="16947" y="3452"/>
                      <a:pt x="16959" y="3453"/>
                      <a:pt x="16968" y="3454"/>
                    </a:cubicBezTo>
                    <a:cubicBezTo>
                      <a:pt x="17131" y="3471"/>
                      <a:pt x="17126" y="3483"/>
                      <a:pt x="16877" y="3630"/>
                    </a:cubicBezTo>
                    <a:cubicBezTo>
                      <a:pt x="16731" y="3717"/>
                      <a:pt x="16310" y="3971"/>
                      <a:pt x="15932" y="4203"/>
                    </a:cubicBezTo>
                    <a:cubicBezTo>
                      <a:pt x="15520" y="4453"/>
                      <a:pt x="15085" y="4641"/>
                      <a:pt x="14843" y="4679"/>
                    </a:cubicBezTo>
                    <a:lnTo>
                      <a:pt x="14438" y="4740"/>
                    </a:lnTo>
                    <a:lnTo>
                      <a:pt x="15291" y="4205"/>
                    </a:lnTo>
                    <a:cubicBezTo>
                      <a:pt x="15758" y="3912"/>
                      <a:pt x="16140" y="3648"/>
                      <a:pt x="16139" y="3618"/>
                    </a:cubicBezTo>
                    <a:cubicBezTo>
                      <a:pt x="16138" y="3612"/>
                      <a:pt x="16132" y="3609"/>
                      <a:pt x="16122" y="3609"/>
                    </a:cubicBezTo>
                    <a:cubicBezTo>
                      <a:pt x="16092" y="3609"/>
                      <a:pt x="16023" y="3638"/>
                      <a:pt x="15948" y="3688"/>
                    </a:cubicBezTo>
                    <a:cubicBezTo>
                      <a:pt x="14816" y="4417"/>
                      <a:pt x="14160" y="4792"/>
                      <a:pt x="13872" y="4879"/>
                    </a:cubicBezTo>
                    <a:cubicBezTo>
                      <a:pt x="13712" y="4928"/>
                      <a:pt x="13566" y="4962"/>
                      <a:pt x="13517" y="4962"/>
                    </a:cubicBezTo>
                    <a:cubicBezTo>
                      <a:pt x="13509" y="4962"/>
                      <a:pt x="13504" y="4961"/>
                      <a:pt x="13502" y="4959"/>
                    </a:cubicBezTo>
                    <a:cubicBezTo>
                      <a:pt x="13486" y="4947"/>
                      <a:pt x="13640" y="4827"/>
                      <a:pt x="13840" y="4699"/>
                    </a:cubicBezTo>
                    <a:cubicBezTo>
                      <a:pt x="15259" y="3779"/>
                      <a:pt x="15461" y="3677"/>
                      <a:pt x="16119" y="3557"/>
                    </a:cubicBezTo>
                    <a:cubicBezTo>
                      <a:pt x="16455" y="3496"/>
                      <a:pt x="16797" y="3452"/>
                      <a:pt x="16932" y="3452"/>
                    </a:cubicBezTo>
                    <a:close/>
                    <a:moveTo>
                      <a:pt x="21478" y="4884"/>
                    </a:moveTo>
                    <a:cubicBezTo>
                      <a:pt x="21543" y="4884"/>
                      <a:pt x="21624" y="4913"/>
                      <a:pt x="21692" y="4965"/>
                    </a:cubicBezTo>
                    <a:cubicBezTo>
                      <a:pt x="21863" y="5092"/>
                      <a:pt x="21862" y="5100"/>
                      <a:pt x="21672" y="5103"/>
                    </a:cubicBezTo>
                    <a:cubicBezTo>
                      <a:pt x="21666" y="5103"/>
                      <a:pt x="21659" y="5103"/>
                      <a:pt x="21652" y="5103"/>
                    </a:cubicBezTo>
                    <a:cubicBezTo>
                      <a:pt x="21390" y="5103"/>
                      <a:pt x="21253" y="5000"/>
                      <a:pt x="21397" y="4905"/>
                    </a:cubicBezTo>
                    <a:cubicBezTo>
                      <a:pt x="21418" y="4891"/>
                      <a:pt x="21446" y="4884"/>
                      <a:pt x="21478" y="4884"/>
                    </a:cubicBezTo>
                    <a:close/>
                    <a:moveTo>
                      <a:pt x="21455" y="5547"/>
                    </a:moveTo>
                    <a:cubicBezTo>
                      <a:pt x="21529" y="5547"/>
                      <a:pt x="21501" y="5558"/>
                      <a:pt x="21371" y="5596"/>
                    </a:cubicBezTo>
                    <a:cubicBezTo>
                      <a:pt x="21291" y="5620"/>
                      <a:pt x="21231" y="5632"/>
                      <a:pt x="21194" y="5632"/>
                    </a:cubicBezTo>
                    <a:cubicBezTo>
                      <a:pt x="21150" y="5632"/>
                      <a:pt x="21138" y="5615"/>
                      <a:pt x="21163" y="5583"/>
                    </a:cubicBezTo>
                    <a:cubicBezTo>
                      <a:pt x="21175" y="5568"/>
                      <a:pt x="21263" y="5553"/>
                      <a:pt x="21370" y="5549"/>
                    </a:cubicBezTo>
                    <a:cubicBezTo>
                      <a:pt x="21406" y="5548"/>
                      <a:pt x="21434" y="5547"/>
                      <a:pt x="21455" y="5547"/>
                    </a:cubicBezTo>
                    <a:close/>
                    <a:moveTo>
                      <a:pt x="20552" y="5380"/>
                    </a:moveTo>
                    <a:cubicBezTo>
                      <a:pt x="20605" y="5380"/>
                      <a:pt x="20658" y="5384"/>
                      <a:pt x="20709" y="5391"/>
                    </a:cubicBezTo>
                    <a:cubicBezTo>
                      <a:pt x="20907" y="5422"/>
                      <a:pt x="21076" y="5469"/>
                      <a:pt x="21081" y="5496"/>
                    </a:cubicBezTo>
                    <a:cubicBezTo>
                      <a:pt x="21095" y="5583"/>
                      <a:pt x="20318" y="5825"/>
                      <a:pt x="19605" y="5956"/>
                    </a:cubicBezTo>
                    <a:cubicBezTo>
                      <a:pt x="19247" y="6020"/>
                      <a:pt x="18936" y="6067"/>
                      <a:pt x="18867" y="6067"/>
                    </a:cubicBezTo>
                    <a:cubicBezTo>
                      <a:pt x="18859" y="6067"/>
                      <a:pt x="18855" y="6067"/>
                      <a:pt x="18853" y="6065"/>
                    </a:cubicBezTo>
                    <a:cubicBezTo>
                      <a:pt x="18837" y="6056"/>
                      <a:pt x="19000" y="5968"/>
                      <a:pt x="19205" y="5874"/>
                    </a:cubicBezTo>
                    <a:cubicBezTo>
                      <a:pt x="19415" y="5778"/>
                      <a:pt x="19756" y="5619"/>
                      <a:pt x="19966" y="5518"/>
                    </a:cubicBezTo>
                    <a:cubicBezTo>
                      <a:pt x="20158" y="5428"/>
                      <a:pt x="20361" y="5380"/>
                      <a:pt x="20552" y="5380"/>
                    </a:cubicBezTo>
                    <a:close/>
                    <a:moveTo>
                      <a:pt x="19968" y="5254"/>
                    </a:moveTo>
                    <a:cubicBezTo>
                      <a:pt x="20035" y="5254"/>
                      <a:pt x="20073" y="5272"/>
                      <a:pt x="20080" y="5311"/>
                    </a:cubicBezTo>
                    <a:cubicBezTo>
                      <a:pt x="20104" y="5458"/>
                      <a:pt x="18172" y="6256"/>
                      <a:pt x="17835" y="6256"/>
                    </a:cubicBezTo>
                    <a:cubicBezTo>
                      <a:pt x="17815" y="6256"/>
                      <a:pt x="17801" y="6253"/>
                      <a:pt x="17793" y="6247"/>
                    </a:cubicBezTo>
                    <a:cubicBezTo>
                      <a:pt x="17781" y="6239"/>
                      <a:pt x="18185" y="6016"/>
                      <a:pt x="18689" y="5750"/>
                    </a:cubicBezTo>
                    <a:cubicBezTo>
                      <a:pt x="19287" y="5434"/>
                      <a:pt x="19762" y="5254"/>
                      <a:pt x="19968" y="5254"/>
                    </a:cubicBezTo>
                    <a:close/>
                    <a:moveTo>
                      <a:pt x="18718" y="5158"/>
                    </a:moveTo>
                    <a:cubicBezTo>
                      <a:pt x="18732" y="5158"/>
                      <a:pt x="18745" y="5158"/>
                      <a:pt x="18757" y="5160"/>
                    </a:cubicBezTo>
                    <a:cubicBezTo>
                      <a:pt x="18930" y="5181"/>
                      <a:pt x="18770" y="5286"/>
                      <a:pt x="17905" y="5723"/>
                    </a:cubicBezTo>
                    <a:cubicBezTo>
                      <a:pt x="16834" y="6263"/>
                      <a:pt x="16564" y="6417"/>
                      <a:pt x="16620" y="6456"/>
                    </a:cubicBezTo>
                    <a:cubicBezTo>
                      <a:pt x="16621" y="6456"/>
                      <a:pt x="16621" y="6456"/>
                      <a:pt x="16622" y="6456"/>
                    </a:cubicBezTo>
                    <a:cubicBezTo>
                      <a:pt x="16664" y="6456"/>
                      <a:pt x="17228" y="6176"/>
                      <a:pt x="17904" y="5821"/>
                    </a:cubicBezTo>
                    <a:cubicBezTo>
                      <a:pt x="18571" y="5468"/>
                      <a:pt x="19172" y="5195"/>
                      <a:pt x="19280" y="5195"/>
                    </a:cubicBezTo>
                    <a:cubicBezTo>
                      <a:pt x="19284" y="5195"/>
                      <a:pt x="19287" y="5195"/>
                      <a:pt x="19289" y="5196"/>
                    </a:cubicBezTo>
                    <a:cubicBezTo>
                      <a:pt x="19368" y="5216"/>
                      <a:pt x="19415" y="5248"/>
                      <a:pt x="19398" y="5270"/>
                    </a:cubicBezTo>
                    <a:cubicBezTo>
                      <a:pt x="19383" y="5290"/>
                      <a:pt x="18851" y="5569"/>
                      <a:pt x="18222" y="5883"/>
                    </a:cubicBezTo>
                    <a:cubicBezTo>
                      <a:pt x="17520" y="6236"/>
                      <a:pt x="16925" y="6473"/>
                      <a:pt x="16684" y="6497"/>
                    </a:cubicBezTo>
                    <a:cubicBezTo>
                      <a:pt x="16531" y="6512"/>
                      <a:pt x="16389" y="6520"/>
                      <a:pt x="16315" y="6520"/>
                    </a:cubicBezTo>
                    <a:cubicBezTo>
                      <a:pt x="16286" y="6520"/>
                      <a:pt x="16268" y="6519"/>
                      <a:pt x="16263" y="6516"/>
                    </a:cubicBezTo>
                    <a:cubicBezTo>
                      <a:pt x="16248" y="6504"/>
                      <a:pt x="16515" y="6329"/>
                      <a:pt x="16848" y="6128"/>
                    </a:cubicBezTo>
                    <a:cubicBezTo>
                      <a:pt x="18130" y="5355"/>
                      <a:pt x="18508" y="5158"/>
                      <a:pt x="18718" y="5158"/>
                    </a:cubicBezTo>
                    <a:close/>
                    <a:moveTo>
                      <a:pt x="17119" y="5027"/>
                    </a:moveTo>
                    <a:cubicBezTo>
                      <a:pt x="17135" y="5027"/>
                      <a:pt x="17151" y="5028"/>
                      <a:pt x="17166" y="5029"/>
                    </a:cubicBezTo>
                    <a:cubicBezTo>
                      <a:pt x="17324" y="5044"/>
                      <a:pt x="17433" y="5088"/>
                      <a:pt x="17407" y="5123"/>
                    </a:cubicBezTo>
                    <a:cubicBezTo>
                      <a:pt x="17380" y="5160"/>
                      <a:pt x="16914" y="5450"/>
                      <a:pt x="16374" y="5764"/>
                    </a:cubicBezTo>
                    <a:cubicBezTo>
                      <a:pt x="15834" y="6080"/>
                      <a:pt x="15393" y="6365"/>
                      <a:pt x="15397" y="6393"/>
                    </a:cubicBezTo>
                    <a:cubicBezTo>
                      <a:pt x="15397" y="6397"/>
                      <a:pt x="15401" y="6399"/>
                      <a:pt x="15408" y="6399"/>
                    </a:cubicBezTo>
                    <a:cubicBezTo>
                      <a:pt x="15450" y="6399"/>
                      <a:pt x="15608" y="6324"/>
                      <a:pt x="15786" y="6216"/>
                    </a:cubicBezTo>
                    <a:cubicBezTo>
                      <a:pt x="17189" y="5369"/>
                      <a:pt x="17717" y="5097"/>
                      <a:pt x="17982" y="5090"/>
                    </a:cubicBezTo>
                    <a:cubicBezTo>
                      <a:pt x="17992" y="5090"/>
                      <a:pt x="18002" y="5090"/>
                      <a:pt x="18012" y="5090"/>
                    </a:cubicBezTo>
                    <a:cubicBezTo>
                      <a:pt x="18157" y="5090"/>
                      <a:pt x="18269" y="5108"/>
                      <a:pt x="18272" y="5133"/>
                    </a:cubicBezTo>
                    <a:cubicBezTo>
                      <a:pt x="18272" y="5160"/>
                      <a:pt x="17734" y="5497"/>
                      <a:pt x="17076" y="5883"/>
                    </a:cubicBezTo>
                    <a:lnTo>
                      <a:pt x="15879" y="6585"/>
                    </a:lnTo>
                    <a:lnTo>
                      <a:pt x="15105" y="6599"/>
                    </a:lnTo>
                    <a:cubicBezTo>
                      <a:pt x="15003" y="6600"/>
                      <a:pt x="14904" y="6601"/>
                      <a:pt x="14811" y="6601"/>
                    </a:cubicBezTo>
                    <a:cubicBezTo>
                      <a:pt x="13382" y="6601"/>
                      <a:pt x="12958" y="6441"/>
                      <a:pt x="12849" y="5909"/>
                    </a:cubicBezTo>
                    <a:cubicBezTo>
                      <a:pt x="12776" y="5544"/>
                      <a:pt x="12805" y="5494"/>
                      <a:pt x="13130" y="5456"/>
                    </a:cubicBezTo>
                    <a:cubicBezTo>
                      <a:pt x="13265" y="5441"/>
                      <a:pt x="13555" y="5374"/>
                      <a:pt x="13760" y="5311"/>
                    </a:cubicBezTo>
                    <a:cubicBezTo>
                      <a:pt x="13912" y="5265"/>
                      <a:pt x="14018" y="5243"/>
                      <a:pt x="14078" y="5243"/>
                    </a:cubicBezTo>
                    <a:cubicBezTo>
                      <a:pt x="14205" y="5243"/>
                      <a:pt x="14130" y="5341"/>
                      <a:pt x="13848" y="5521"/>
                    </a:cubicBezTo>
                    <a:cubicBezTo>
                      <a:pt x="13678" y="5628"/>
                      <a:pt x="13513" y="5756"/>
                      <a:pt x="13480" y="5807"/>
                    </a:cubicBezTo>
                    <a:cubicBezTo>
                      <a:pt x="13476" y="5814"/>
                      <a:pt x="13477" y="5817"/>
                      <a:pt x="13482" y="5817"/>
                    </a:cubicBezTo>
                    <a:cubicBezTo>
                      <a:pt x="13516" y="5817"/>
                      <a:pt x="13727" y="5698"/>
                      <a:pt x="13997" y="5522"/>
                    </a:cubicBezTo>
                    <a:cubicBezTo>
                      <a:pt x="14375" y="5276"/>
                      <a:pt x="14782" y="5108"/>
                      <a:pt x="14959" y="5108"/>
                    </a:cubicBezTo>
                    <a:cubicBezTo>
                      <a:pt x="15011" y="5108"/>
                      <a:pt x="15044" y="5123"/>
                      <a:pt x="15049" y="5155"/>
                    </a:cubicBezTo>
                    <a:cubicBezTo>
                      <a:pt x="15053" y="5180"/>
                      <a:pt x="14835" y="5342"/>
                      <a:pt x="14570" y="5509"/>
                    </a:cubicBezTo>
                    <a:cubicBezTo>
                      <a:pt x="14307" y="5676"/>
                      <a:pt x="14089" y="5837"/>
                      <a:pt x="14093" y="5863"/>
                    </a:cubicBezTo>
                    <a:cubicBezTo>
                      <a:pt x="14093" y="5865"/>
                      <a:pt x="14095" y="5866"/>
                      <a:pt x="14098" y="5866"/>
                    </a:cubicBezTo>
                    <a:cubicBezTo>
                      <a:pt x="14139" y="5866"/>
                      <a:pt x="14422" y="5704"/>
                      <a:pt x="14766" y="5484"/>
                    </a:cubicBezTo>
                    <a:cubicBezTo>
                      <a:pt x="15161" y="5230"/>
                      <a:pt x="15515" y="5062"/>
                      <a:pt x="15657" y="5062"/>
                    </a:cubicBezTo>
                    <a:cubicBezTo>
                      <a:pt x="15658" y="5062"/>
                      <a:pt x="15660" y="5062"/>
                      <a:pt x="15661" y="5062"/>
                    </a:cubicBezTo>
                    <a:lnTo>
                      <a:pt x="15891" y="5069"/>
                    </a:lnTo>
                    <a:lnTo>
                      <a:pt x="15446" y="5369"/>
                    </a:lnTo>
                    <a:cubicBezTo>
                      <a:pt x="15204" y="5532"/>
                      <a:pt x="14759" y="5823"/>
                      <a:pt x="14465" y="6010"/>
                    </a:cubicBezTo>
                    <a:cubicBezTo>
                      <a:pt x="14189" y="6186"/>
                      <a:pt x="14023" y="6319"/>
                      <a:pt x="14075" y="6319"/>
                    </a:cubicBezTo>
                    <a:cubicBezTo>
                      <a:pt x="14079" y="6319"/>
                      <a:pt x="14083" y="6318"/>
                      <a:pt x="14089" y="6317"/>
                    </a:cubicBezTo>
                    <a:cubicBezTo>
                      <a:pt x="14177" y="6297"/>
                      <a:pt x="14641" y="6016"/>
                      <a:pt x="15113" y="5695"/>
                    </a:cubicBezTo>
                    <a:cubicBezTo>
                      <a:pt x="15587" y="5374"/>
                      <a:pt x="16108" y="5084"/>
                      <a:pt x="16267" y="5056"/>
                    </a:cubicBezTo>
                    <a:cubicBezTo>
                      <a:pt x="16339" y="5043"/>
                      <a:pt x="16393" y="5036"/>
                      <a:pt x="16431" y="5036"/>
                    </a:cubicBezTo>
                    <a:cubicBezTo>
                      <a:pt x="16599" y="5036"/>
                      <a:pt x="16420" y="5171"/>
                      <a:pt x="15826" y="5516"/>
                    </a:cubicBezTo>
                    <a:cubicBezTo>
                      <a:pt x="15486" y="5711"/>
                      <a:pt x="15227" y="5882"/>
                      <a:pt x="15246" y="5895"/>
                    </a:cubicBezTo>
                    <a:cubicBezTo>
                      <a:pt x="15246" y="5896"/>
                      <a:pt x="15247" y="5896"/>
                      <a:pt x="15249" y="5896"/>
                    </a:cubicBezTo>
                    <a:cubicBezTo>
                      <a:pt x="15290" y="5896"/>
                      <a:pt x="15656" y="5704"/>
                      <a:pt x="16080" y="5461"/>
                    </a:cubicBezTo>
                    <a:cubicBezTo>
                      <a:pt x="16621" y="5148"/>
                      <a:pt x="16912" y="5027"/>
                      <a:pt x="17119" y="5027"/>
                    </a:cubicBezTo>
                    <a:close/>
                    <a:moveTo>
                      <a:pt x="22644" y="7672"/>
                    </a:moveTo>
                    <a:cubicBezTo>
                      <a:pt x="22665" y="7672"/>
                      <a:pt x="22646" y="7720"/>
                      <a:pt x="22592" y="7796"/>
                    </a:cubicBezTo>
                    <a:cubicBezTo>
                      <a:pt x="22547" y="7857"/>
                      <a:pt x="22514" y="7890"/>
                      <a:pt x="22500" y="7890"/>
                    </a:cubicBezTo>
                    <a:cubicBezTo>
                      <a:pt x="22491" y="7890"/>
                      <a:pt x="22489" y="7879"/>
                      <a:pt x="22495" y="7856"/>
                    </a:cubicBezTo>
                    <a:cubicBezTo>
                      <a:pt x="22511" y="7794"/>
                      <a:pt x="22564" y="7717"/>
                      <a:pt x="22619" y="7683"/>
                    </a:cubicBezTo>
                    <a:cubicBezTo>
                      <a:pt x="22630" y="7676"/>
                      <a:pt x="22639" y="7672"/>
                      <a:pt x="22644" y="7672"/>
                    </a:cubicBezTo>
                    <a:close/>
                    <a:moveTo>
                      <a:pt x="23212" y="7855"/>
                    </a:moveTo>
                    <a:cubicBezTo>
                      <a:pt x="23229" y="7855"/>
                      <a:pt x="23248" y="7874"/>
                      <a:pt x="23262" y="7908"/>
                    </a:cubicBezTo>
                    <a:cubicBezTo>
                      <a:pt x="23282" y="7956"/>
                      <a:pt x="23262" y="8054"/>
                      <a:pt x="23217" y="8117"/>
                    </a:cubicBezTo>
                    <a:cubicBezTo>
                      <a:pt x="23183" y="8164"/>
                      <a:pt x="23163" y="8189"/>
                      <a:pt x="23152" y="8189"/>
                    </a:cubicBezTo>
                    <a:cubicBezTo>
                      <a:pt x="23138" y="8189"/>
                      <a:pt x="23137" y="8155"/>
                      <a:pt x="23139" y="8082"/>
                    </a:cubicBezTo>
                    <a:cubicBezTo>
                      <a:pt x="23142" y="8000"/>
                      <a:pt x="23162" y="7903"/>
                      <a:pt x="23183" y="7873"/>
                    </a:cubicBezTo>
                    <a:cubicBezTo>
                      <a:pt x="23192" y="7861"/>
                      <a:pt x="23202" y="7855"/>
                      <a:pt x="23212" y="7855"/>
                    </a:cubicBezTo>
                    <a:close/>
                    <a:moveTo>
                      <a:pt x="23306" y="8206"/>
                    </a:moveTo>
                    <a:cubicBezTo>
                      <a:pt x="23379" y="8206"/>
                      <a:pt x="23366" y="8430"/>
                      <a:pt x="23241" y="8634"/>
                    </a:cubicBezTo>
                    <a:cubicBezTo>
                      <a:pt x="23150" y="8781"/>
                      <a:pt x="23106" y="8852"/>
                      <a:pt x="23088" y="8852"/>
                    </a:cubicBezTo>
                    <a:cubicBezTo>
                      <a:pt x="23072" y="8852"/>
                      <a:pt x="23077" y="8790"/>
                      <a:pt x="23088" y="8672"/>
                    </a:cubicBezTo>
                    <a:cubicBezTo>
                      <a:pt x="23100" y="8534"/>
                      <a:pt x="23150" y="8372"/>
                      <a:pt x="23199" y="8300"/>
                    </a:cubicBezTo>
                    <a:cubicBezTo>
                      <a:pt x="23245" y="8234"/>
                      <a:pt x="23281" y="8206"/>
                      <a:pt x="23306" y="8206"/>
                    </a:cubicBezTo>
                    <a:close/>
                    <a:moveTo>
                      <a:pt x="23416" y="8647"/>
                    </a:moveTo>
                    <a:cubicBezTo>
                      <a:pt x="23432" y="8647"/>
                      <a:pt x="23443" y="8661"/>
                      <a:pt x="23448" y="8688"/>
                    </a:cubicBezTo>
                    <a:cubicBezTo>
                      <a:pt x="23466" y="8792"/>
                      <a:pt x="23098" y="9231"/>
                      <a:pt x="23002" y="9231"/>
                    </a:cubicBezTo>
                    <a:cubicBezTo>
                      <a:pt x="22997" y="9231"/>
                      <a:pt x="22993" y="9230"/>
                      <a:pt x="22989" y="9228"/>
                    </a:cubicBezTo>
                    <a:cubicBezTo>
                      <a:pt x="22975" y="9216"/>
                      <a:pt x="23066" y="9062"/>
                      <a:pt x="23194" y="8881"/>
                    </a:cubicBezTo>
                    <a:cubicBezTo>
                      <a:pt x="23307" y="8722"/>
                      <a:pt x="23378" y="8647"/>
                      <a:pt x="23416" y="8647"/>
                    </a:cubicBezTo>
                    <a:close/>
                    <a:moveTo>
                      <a:pt x="22629" y="8033"/>
                    </a:moveTo>
                    <a:cubicBezTo>
                      <a:pt x="22630" y="8033"/>
                      <a:pt x="22630" y="8033"/>
                      <a:pt x="22631" y="8034"/>
                    </a:cubicBezTo>
                    <a:cubicBezTo>
                      <a:pt x="22642" y="8042"/>
                      <a:pt x="22619" y="8191"/>
                      <a:pt x="22579" y="8363"/>
                    </a:cubicBezTo>
                    <a:cubicBezTo>
                      <a:pt x="22504" y="8693"/>
                      <a:pt x="21807" y="9746"/>
                      <a:pt x="21670" y="9746"/>
                    </a:cubicBezTo>
                    <a:cubicBezTo>
                      <a:pt x="21666" y="9746"/>
                      <a:pt x="21662" y="9745"/>
                      <a:pt x="21659" y="9743"/>
                    </a:cubicBezTo>
                    <a:cubicBezTo>
                      <a:pt x="21624" y="9719"/>
                      <a:pt x="21712" y="9489"/>
                      <a:pt x="21858" y="9226"/>
                    </a:cubicBezTo>
                    <a:cubicBezTo>
                      <a:pt x="22134" y="8725"/>
                      <a:pt x="22582" y="8033"/>
                      <a:pt x="22629" y="8033"/>
                    </a:cubicBezTo>
                    <a:close/>
                    <a:moveTo>
                      <a:pt x="16424" y="9347"/>
                    </a:moveTo>
                    <a:cubicBezTo>
                      <a:pt x="16521" y="9347"/>
                      <a:pt x="16575" y="9371"/>
                      <a:pt x="16536" y="9426"/>
                    </a:cubicBezTo>
                    <a:cubicBezTo>
                      <a:pt x="16474" y="9513"/>
                      <a:pt x="15766" y="9781"/>
                      <a:pt x="15624" y="9781"/>
                    </a:cubicBezTo>
                    <a:cubicBezTo>
                      <a:pt x="15610" y="9781"/>
                      <a:pt x="15601" y="9778"/>
                      <a:pt x="15600" y="9772"/>
                    </a:cubicBezTo>
                    <a:cubicBezTo>
                      <a:pt x="15595" y="9745"/>
                      <a:pt x="15673" y="9646"/>
                      <a:pt x="15782" y="9546"/>
                    </a:cubicBezTo>
                    <a:cubicBezTo>
                      <a:pt x="15903" y="9433"/>
                      <a:pt x="16240" y="9347"/>
                      <a:pt x="16424" y="9347"/>
                    </a:cubicBezTo>
                    <a:close/>
                    <a:moveTo>
                      <a:pt x="23487" y="8926"/>
                    </a:moveTo>
                    <a:lnTo>
                      <a:pt x="23531" y="9172"/>
                    </a:lnTo>
                    <a:cubicBezTo>
                      <a:pt x="23570" y="9386"/>
                      <a:pt x="23531" y="9465"/>
                      <a:pt x="23234" y="9785"/>
                    </a:cubicBezTo>
                    <a:lnTo>
                      <a:pt x="22893" y="10153"/>
                    </a:lnTo>
                    <a:lnTo>
                      <a:pt x="22893" y="10153"/>
                    </a:lnTo>
                    <a:lnTo>
                      <a:pt x="22955" y="9768"/>
                    </a:lnTo>
                    <a:cubicBezTo>
                      <a:pt x="23000" y="9478"/>
                      <a:pt x="23072" y="9327"/>
                      <a:pt x="23250" y="9154"/>
                    </a:cubicBezTo>
                    <a:lnTo>
                      <a:pt x="23487" y="8926"/>
                    </a:lnTo>
                    <a:close/>
                    <a:moveTo>
                      <a:pt x="15470" y="9348"/>
                    </a:moveTo>
                    <a:cubicBezTo>
                      <a:pt x="15471" y="9348"/>
                      <a:pt x="15472" y="9348"/>
                      <a:pt x="15473" y="9348"/>
                    </a:cubicBezTo>
                    <a:cubicBezTo>
                      <a:pt x="15805" y="9351"/>
                      <a:pt x="15818" y="9394"/>
                      <a:pt x="15567" y="9653"/>
                    </a:cubicBezTo>
                    <a:cubicBezTo>
                      <a:pt x="15381" y="9846"/>
                      <a:pt x="14750" y="10178"/>
                      <a:pt x="14600" y="10178"/>
                    </a:cubicBezTo>
                    <a:cubicBezTo>
                      <a:pt x="14581" y="10178"/>
                      <a:pt x="14570" y="10172"/>
                      <a:pt x="14568" y="10161"/>
                    </a:cubicBezTo>
                    <a:cubicBezTo>
                      <a:pt x="14564" y="10136"/>
                      <a:pt x="14717" y="9941"/>
                      <a:pt x="14906" y="9732"/>
                    </a:cubicBezTo>
                    <a:cubicBezTo>
                      <a:pt x="15164" y="9448"/>
                      <a:pt x="15309" y="9348"/>
                      <a:pt x="15470" y="9348"/>
                    </a:cubicBezTo>
                    <a:close/>
                    <a:moveTo>
                      <a:pt x="14984" y="9326"/>
                    </a:moveTo>
                    <a:cubicBezTo>
                      <a:pt x="14991" y="9326"/>
                      <a:pt x="14997" y="9327"/>
                      <a:pt x="15002" y="9328"/>
                    </a:cubicBezTo>
                    <a:cubicBezTo>
                      <a:pt x="15107" y="9355"/>
                      <a:pt x="15062" y="9440"/>
                      <a:pt x="14753" y="9795"/>
                    </a:cubicBezTo>
                    <a:cubicBezTo>
                      <a:pt x="14458" y="10138"/>
                      <a:pt x="14125" y="10412"/>
                      <a:pt x="14021" y="10412"/>
                    </a:cubicBezTo>
                    <a:cubicBezTo>
                      <a:pt x="14003" y="10412"/>
                      <a:pt x="13992" y="10404"/>
                      <a:pt x="13989" y="10387"/>
                    </a:cubicBezTo>
                    <a:cubicBezTo>
                      <a:pt x="13983" y="10362"/>
                      <a:pt x="14182" y="10102"/>
                      <a:pt x="14426" y="9819"/>
                    </a:cubicBezTo>
                    <a:cubicBezTo>
                      <a:pt x="14713" y="9483"/>
                      <a:pt x="14891" y="9326"/>
                      <a:pt x="14984" y="9326"/>
                    </a:cubicBezTo>
                    <a:close/>
                    <a:moveTo>
                      <a:pt x="23558" y="9652"/>
                    </a:moveTo>
                    <a:cubicBezTo>
                      <a:pt x="23646" y="9652"/>
                      <a:pt x="23490" y="9943"/>
                      <a:pt x="23189" y="10282"/>
                    </a:cubicBezTo>
                    <a:cubicBezTo>
                      <a:pt x="23010" y="10483"/>
                      <a:pt x="22887" y="10577"/>
                      <a:pt x="22837" y="10577"/>
                    </a:cubicBezTo>
                    <a:cubicBezTo>
                      <a:pt x="22773" y="10577"/>
                      <a:pt x="22828" y="10425"/>
                      <a:pt x="23034" y="10149"/>
                    </a:cubicBezTo>
                    <a:cubicBezTo>
                      <a:pt x="23146" y="9999"/>
                      <a:pt x="23314" y="9814"/>
                      <a:pt x="23408" y="9739"/>
                    </a:cubicBezTo>
                    <a:cubicBezTo>
                      <a:pt x="23482" y="9679"/>
                      <a:pt x="23531" y="9652"/>
                      <a:pt x="23558" y="9652"/>
                    </a:cubicBezTo>
                    <a:close/>
                    <a:moveTo>
                      <a:pt x="14456" y="9340"/>
                    </a:moveTo>
                    <a:cubicBezTo>
                      <a:pt x="14466" y="9340"/>
                      <a:pt x="14477" y="9340"/>
                      <a:pt x="14487" y="9340"/>
                    </a:cubicBezTo>
                    <a:lnTo>
                      <a:pt x="14719" y="9351"/>
                    </a:lnTo>
                    <a:lnTo>
                      <a:pt x="14231" y="9931"/>
                    </a:lnTo>
                    <a:cubicBezTo>
                      <a:pt x="13935" y="10284"/>
                      <a:pt x="13653" y="10549"/>
                      <a:pt x="13511" y="10604"/>
                    </a:cubicBezTo>
                    <a:lnTo>
                      <a:pt x="13279" y="10693"/>
                    </a:lnTo>
                    <a:lnTo>
                      <a:pt x="13392" y="10483"/>
                    </a:lnTo>
                    <a:cubicBezTo>
                      <a:pt x="13455" y="10367"/>
                      <a:pt x="13673" y="10062"/>
                      <a:pt x="13880" y="9801"/>
                    </a:cubicBezTo>
                    <a:cubicBezTo>
                      <a:pt x="14186" y="9415"/>
                      <a:pt x="14275" y="9340"/>
                      <a:pt x="14456" y="9340"/>
                    </a:cubicBezTo>
                    <a:close/>
                    <a:moveTo>
                      <a:pt x="16663" y="9854"/>
                    </a:moveTo>
                    <a:cubicBezTo>
                      <a:pt x="16680" y="9854"/>
                      <a:pt x="16689" y="9859"/>
                      <a:pt x="16691" y="9870"/>
                    </a:cubicBezTo>
                    <a:cubicBezTo>
                      <a:pt x="16698" y="9912"/>
                      <a:pt x="15446" y="10790"/>
                      <a:pt x="15376" y="10790"/>
                    </a:cubicBezTo>
                    <a:cubicBezTo>
                      <a:pt x="15375" y="10790"/>
                      <a:pt x="15374" y="10790"/>
                      <a:pt x="15374" y="10790"/>
                    </a:cubicBezTo>
                    <a:cubicBezTo>
                      <a:pt x="15363" y="10782"/>
                      <a:pt x="15478" y="10644"/>
                      <a:pt x="15632" y="10483"/>
                    </a:cubicBezTo>
                    <a:cubicBezTo>
                      <a:pt x="15854" y="10249"/>
                      <a:pt x="16518" y="9854"/>
                      <a:pt x="16663" y="9854"/>
                    </a:cubicBezTo>
                    <a:close/>
                    <a:moveTo>
                      <a:pt x="22245" y="10133"/>
                    </a:moveTo>
                    <a:cubicBezTo>
                      <a:pt x="22259" y="10133"/>
                      <a:pt x="22170" y="10272"/>
                      <a:pt x="22003" y="10509"/>
                    </a:cubicBezTo>
                    <a:cubicBezTo>
                      <a:pt x="21842" y="10734"/>
                      <a:pt x="21741" y="10862"/>
                      <a:pt x="21728" y="10862"/>
                    </a:cubicBezTo>
                    <a:cubicBezTo>
                      <a:pt x="21722" y="10862"/>
                      <a:pt x="21733" y="10837"/>
                      <a:pt x="21765" y="10783"/>
                    </a:cubicBezTo>
                    <a:cubicBezTo>
                      <a:pt x="21862" y="10615"/>
                      <a:pt x="22056" y="10343"/>
                      <a:pt x="22184" y="10195"/>
                    </a:cubicBezTo>
                    <a:cubicBezTo>
                      <a:pt x="22220" y="10153"/>
                      <a:pt x="22240" y="10133"/>
                      <a:pt x="22245" y="10133"/>
                    </a:cubicBezTo>
                    <a:close/>
                    <a:moveTo>
                      <a:pt x="22535" y="8919"/>
                    </a:moveTo>
                    <a:cubicBezTo>
                      <a:pt x="22541" y="8919"/>
                      <a:pt x="22544" y="8924"/>
                      <a:pt x="22544" y="8932"/>
                    </a:cubicBezTo>
                    <a:cubicBezTo>
                      <a:pt x="22537" y="9093"/>
                      <a:pt x="21183" y="11010"/>
                      <a:pt x="21062" y="11030"/>
                    </a:cubicBezTo>
                    <a:cubicBezTo>
                      <a:pt x="21059" y="11031"/>
                      <a:pt x="21056" y="11031"/>
                      <a:pt x="21053" y="11031"/>
                    </a:cubicBezTo>
                    <a:cubicBezTo>
                      <a:pt x="20910" y="11031"/>
                      <a:pt x="21310" y="10367"/>
                      <a:pt x="21926" y="9589"/>
                    </a:cubicBezTo>
                    <a:cubicBezTo>
                      <a:pt x="22250" y="9181"/>
                      <a:pt x="22487" y="8919"/>
                      <a:pt x="22535" y="8919"/>
                    </a:cubicBezTo>
                    <a:close/>
                    <a:moveTo>
                      <a:pt x="17677" y="11120"/>
                    </a:moveTo>
                    <a:cubicBezTo>
                      <a:pt x="17688" y="11120"/>
                      <a:pt x="17698" y="11130"/>
                      <a:pt x="17707" y="11152"/>
                    </a:cubicBezTo>
                    <a:cubicBezTo>
                      <a:pt x="17731" y="11207"/>
                      <a:pt x="17730" y="11267"/>
                      <a:pt x="17703" y="11305"/>
                    </a:cubicBezTo>
                    <a:cubicBezTo>
                      <a:pt x="17680" y="11338"/>
                      <a:pt x="17660" y="11353"/>
                      <a:pt x="17646" y="11353"/>
                    </a:cubicBezTo>
                    <a:cubicBezTo>
                      <a:pt x="17617" y="11353"/>
                      <a:pt x="17611" y="11293"/>
                      <a:pt x="17637" y="11192"/>
                    </a:cubicBezTo>
                    <a:cubicBezTo>
                      <a:pt x="17647" y="11145"/>
                      <a:pt x="17662" y="11120"/>
                      <a:pt x="17677" y="11120"/>
                    </a:cubicBezTo>
                    <a:close/>
                    <a:moveTo>
                      <a:pt x="23564" y="10048"/>
                    </a:moveTo>
                    <a:cubicBezTo>
                      <a:pt x="23592" y="10048"/>
                      <a:pt x="23596" y="10095"/>
                      <a:pt x="23595" y="10177"/>
                    </a:cubicBezTo>
                    <a:cubicBezTo>
                      <a:pt x="23594" y="10356"/>
                      <a:pt x="23502" y="10509"/>
                      <a:pt x="23142" y="10930"/>
                    </a:cubicBezTo>
                    <a:cubicBezTo>
                      <a:pt x="22883" y="11234"/>
                      <a:pt x="22773" y="11362"/>
                      <a:pt x="22733" y="11362"/>
                    </a:cubicBezTo>
                    <a:cubicBezTo>
                      <a:pt x="22705" y="11362"/>
                      <a:pt x="22712" y="11298"/>
                      <a:pt x="22727" y="11187"/>
                    </a:cubicBezTo>
                    <a:cubicBezTo>
                      <a:pt x="22755" y="10982"/>
                      <a:pt x="22862" y="10806"/>
                      <a:pt x="23181" y="10437"/>
                    </a:cubicBezTo>
                    <a:cubicBezTo>
                      <a:pt x="23418" y="10161"/>
                      <a:pt x="23520" y="10048"/>
                      <a:pt x="23564" y="10048"/>
                    </a:cubicBezTo>
                    <a:close/>
                    <a:moveTo>
                      <a:pt x="14054" y="9344"/>
                    </a:moveTo>
                    <a:cubicBezTo>
                      <a:pt x="14068" y="9344"/>
                      <a:pt x="14078" y="9345"/>
                      <a:pt x="14081" y="9347"/>
                    </a:cubicBezTo>
                    <a:cubicBezTo>
                      <a:pt x="14102" y="9362"/>
                      <a:pt x="13863" y="9699"/>
                      <a:pt x="13553" y="10094"/>
                    </a:cubicBezTo>
                    <a:cubicBezTo>
                      <a:pt x="13153" y="10602"/>
                      <a:pt x="12904" y="10853"/>
                      <a:pt x="12702" y="10949"/>
                    </a:cubicBezTo>
                    <a:cubicBezTo>
                      <a:pt x="12562" y="11015"/>
                      <a:pt x="12434" y="11060"/>
                      <a:pt x="12391" y="11060"/>
                    </a:cubicBezTo>
                    <a:cubicBezTo>
                      <a:pt x="12385" y="11060"/>
                      <a:pt x="12381" y="11059"/>
                      <a:pt x="12379" y="11057"/>
                    </a:cubicBezTo>
                    <a:cubicBezTo>
                      <a:pt x="12357" y="11042"/>
                      <a:pt x="12606" y="10691"/>
                      <a:pt x="12932" y="10276"/>
                    </a:cubicBezTo>
                    <a:cubicBezTo>
                      <a:pt x="13204" y="9930"/>
                      <a:pt x="13327" y="9765"/>
                      <a:pt x="13312" y="9765"/>
                    </a:cubicBezTo>
                    <a:cubicBezTo>
                      <a:pt x="13304" y="9765"/>
                      <a:pt x="13248" y="9822"/>
                      <a:pt x="13146" y="9933"/>
                    </a:cubicBezTo>
                    <a:cubicBezTo>
                      <a:pt x="12938" y="10160"/>
                      <a:pt x="12633" y="10524"/>
                      <a:pt x="12463" y="10751"/>
                    </a:cubicBezTo>
                    <a:cubicBezTo>
                      <a:pt x="12292" y="10973"/>
                      <a:pt x="12054" y="11203"/>
                      <a:pt x="11931" y="11258"/>
                    </a:cubicBezTo>
                    <a:cubicBezTo>
                      <a:pt x="11880" y="11281"/>
                      <a:pt x="11843" y="11296"/>
                      <a:pt x="11823" y="11296"/>
                    </a:cubicBezTo>
                    <a:cubicBezTo>
                      <a:pt x="11764" y="11296"/>
                      <a:pt x="11863" y="11161"/>
                      <a:pt x="12209" y="10724"/>
                    </a:cubicBezTo>
                    <a:lnTo>
                      <a:pt x="12709" y="10089"/>
                    </a:lnTo>
                    <a:lnTo>
                      <a:pt x="12070" y="10795"/>
                    </a:lnTo>
                    <a:cubicBezTo>
                      <a:pt x="11587" y="11326"/>
                      <a:pt x="11322" y="11576"/>
                      <a:pt x="11233" y="11576"/>
                    </a:cubicBezTo>
                    <a:cubicBezTo>
                      <a:pt x="11214" y="11576"/>
                      <a:pt x="11203" y="11564"/>
                      <a:pt x="11199" y="11541"/>
                    </a:cubicBezTo>
                    <a:cubicBezTo>
                      <a:pt x="11195" y="11517"/>
                      <a:pt x="11559" y="11056"/>
                      <a:pt x="12004" y="10518"/>
                    </a:cubicBezTo>
                    <a:lnTo>
                      <a:pt x="12817" y="9541"/>
                    </a:lnTo>
                    <a:lnTo>
                      <a:pt x="13431" y="9431"/>
                    </a:lnTo>
                    <a:cubicBezTo>
                      <a:pt x="13717" y="9378"/>
                      <a:pt x="13971" y="9344"/>
                      <a:pt x="14054" y="9344"/>
                    </a:cubicBezTo>
                    <a:close/>
                    <a:moveTo>
                      <a:pt x="15678" y="10251"/>
                    </a:moveTo>
                    <a:cubicBezTo>
                      <a:pt x="15755" y="10251"/>
                      <a:pt x="15634" y="10376"/>
                      <a:pt x="15306" y="10701"/>
                    </a:cubicBezTo>
                    <a:cubicBezTo>
                      <a:pt x="14989" y="11015"/>
                      <a:pt x="13964" y="11773"/>
                      <a:pt x="13866" y="11773"/>
                    </a:cubicBezTo>
                    <a:cubicBezTo>
                      <a:pt x="13862" y="11773"/>
                      <a:pt x="13859" y="11772"/>
                      <a:pt x="13859" y="11769"/>
                    </a:cubicBezTo>
                    <a:cubicBezTo>
                      <a:pt x="13855" y="11748"/>
                      <a:pt x="14096" y="11464"/>
                      <a:pt x="14391" y="11131"/>
                    </a:cubicBezTo>
                    <a:cubicBezTo>
                      <a:pt x="14826" y="10648"/>
                      <a:pt x="15013" y="10496"/>
                      <a:pt x="15354" y="10359"/>
                    </a:cubicBezTo>
                    <a:cubicBezTo>
                      <a:pt x="15525" y="10292"/>
                      <a:pt x="15634" y="10251"/>
                      <a:pt x="15678" y="10251"/>
                    </a:cubicBezTo>
                    <a:close/>
                    <a:moveTo>
                      <a:pt x="22445" y="9513"/>
                    </a:moveTo>
                    <a:cubicBezTo>
                      <a:pt x="22492" y="9513"/>
                      <a:pt x="22334" y="9787"/>
                      <a:pt x="21930" y="10354"/>
                    </a:cubicBezTo>
                    <a:cubicBezTo>
                      <a:pt x="21345" y="11176"/>
                      <a:pt x="20783" y="11848"/>
                      <a:pt x="20692" y="11848"/>
                    </a:cubicBezTo>
                    <a:cubicBezTo>
                      <a:pt x="20678" y="11848"/>
                      <a:pt x="20675" y="11834"/>
                      <a:pt x="20683" y="11805"/>
                    </a:cubicBezTo>
                    <a:cubicBezTo>
                      <a:pt x="20709" y="11707"/>
                      <a:pt x="21117" y="11123"/>
                      <a:pt x="21592" y="10501"/>
                    </a:cubicBezTo>
                    <a:cubicBezTo>
                      <a:pt x="22090" y="9850"/>
                      <a:pt x="22393" y="9513"/>
                      <a:pt x="22445" y="9513"/>
                    </a:cubicBezTo>
                    <a:close/>
                    <a:moveTo>
                      <a:pt x="21092" y="11611"/>
                    </a:moveTo>
                    <a:cubicBezTo>
                      <a:pt x="21109" y="11611"/>
                      <a:pt x="21086" y="11660"/>
                      <a:pt x="21026" y="11746"/>
                    </a:cubicBezTo>
                    <a:cubicBezTo>
                      <a:pt x="20968" y="11825"/>
                      <a:pt x="20925" y="11871"/>
                      <a:pt x="20908" y="11871"/>
                    </a:cubicBezTo>
                    <a:cubicBezTo>
                      <a:pt x="20901" y="11871"/>
                      <a:pt x="20899" y="11861"/>
                      <a:pt x="20903" y="11841"/>
                    </a:cubicBezTo>
                    <a:cubicBezTo>
                      <a:pt x="20919" y="11778"/>
                      <a:pt x="20982" y="11688"/>
                      <a:pt x="21053" y="11633"/>
                    </a:cubicBezTo>
                    <a:cubicBezTo>
                      <a:pt x="21072" y="11618"/>
                      <a:pt x="21085" y="11611"/>
                      <a:pt x="21092" y="11611"/>
                    </a:cubicBezTo>
                    <a:close/>
                    <a:moveTo>
                      <a:pt x="12573" y="9578"/>
                    </a:moveTo>
                    <a:cubicBezTo>
                      <a:pt x="12655" y="9578"/>
                      <a:pt x="12640" y="9614"/>
                      <a:pt x="12577" y="9701"/>
                    </a:cubicBezTo>
                    <a:cubicBezTo>
                      <a:pt x="12404" y="9943"/>
                      <a:pt x="11073" y="11506"/>
                      <a:pt x="10930" y="11639"/>
                    </a:cubicBezTo>
                    <a:cubicBezTo>
                      <a:pt x="10808" y="11750"/>
                      <a:pt x="10296" y="11990"/>
                      <a:pt x="10198" y="11990"/>
                    </a:cubicBezTo>
                    <a:cubicBezTo>
                      <a:pt x="10187" y="11990"/>
                      <a:pt x="10181" y="11988"/>
                      <a:pt x="10182" y="11981"/>
                    </a:cubicBezTo>
                    <a:cubicBezTo>
                      <a:pt x="10182" y="11960"/>
                      <a:pt x="10572" y="11432"/>
                      <a:pt x="11048" y="10810"/>
                    </a:cubicBezTo>
                    <a:lnTo>
                      <a:pt x="11915" y="9678"/>
                    </a:lnTo>
                    <a:lnTo>
                      <a:pt x="12301" y="9614"/>
                    </a:lnTo>
                    <a:cubicBezTo>
                      <a:pt x="12436" y="9592"/>
                      <a:pt x="12522" y="9578"/>
                      <a:pt x="12573" y="9578"/>
                    </a:cubicBezTo>
                    <a:close/>
                    <a:moveTo>
                      <a:pt x="17619" y="11506"/>
                    </a:moveTo>
                    <a:cubicBezTo>
                      <a:pt x="17632" y="11506"/>
                      <a:pt x="17641" y="11512"/>
                      <a:pt x="17647" y="11527"/>
                    </a:cubicBezTo>
                    <a:cubicBezTo>
                      <a:pt x="17670" y="11577"/>
                      <a:pt x="17583" y="11761"/>
                      <a:pt x="17451" y="11940"/>
                    </a:cubicBezTo>
                    <a:cubicBezTo>
                      <a:pt x="17342" y="12088"/>
                      <a:pt x="17281" y="12159"/>
                      <a:pt x="17257" y="12159"/>
                    </a:cubicBezTo>
                    <a:cubicBezTo>
                      <a:pt x="17242" y="12159"/>
                      <a:pt x="17241" y="12132"/>
                      <a:pt x="17251" y="12080"/>
                    </a:cubicBezTo>
                    <a:cubicBezTo>
                      <a:pt x="17271" y="11981"/>
                      <a:pt x="17360" y="11793"/>
                      <a:pt x="17447" y="11666"/>
                    </a:cubicBezTo>
                    <a:cubicBezTo>
                      <a:pt x="17520" y="11562"/>
                      <a:pt x="17582" y="11506"/>
                      <a:pt x="17619" y="11506"/>
                    </a:cubicBezTo>
                    <a:close/>
                    <a:moveTo>
                      <a:pt x="14654" y="10629"/>
                    </a:moveTo>
                    <a:cubicBezTo>
                      <a:pt x="14673" y="10629"/>
                      <a:pt x="14684" y="10633"/>
                      <a:pt x="14685" y="10643"/>
                    </a:cubicBezTo>
                    <a:cubicBezTo>
                      <a:pt x="14701" y="10730"/>
                      <a:pt x="13488" y="11981"/>
                      <a:pt x="13240" y="12138"/>
                    </a:cubicBezTo>
                    <a:cubicBezTo>
                      <a:pt x="13154" y="12191"/>
                      <a:pt x="13096" y="12218"/>
                      <a:pt x="13066" y="12218"/>
                    </a:cubicBezTo>
                    <a:cubicBezTo>
                      <a:pt x="12973" y="12218"/>
                      <a:pt x="13141" y="11965"/>
                      <a:pt x="13574" y="11448"/>
                    </a:cubicBezTo>
                    <a:cubicBezTo>
                      <a:pt x="13930" y="11024"/>
                      <a:pt x="14173" y="10800"/>
                      <a:pt x="14380" y="10711"/>
                    </a:cubicBezTo>
                    <a:cubicBezTo>
                      <a:pt x="14498" y="10659"/>
                      <a:pt x="14603" y="10629"/>
                      <a:pt x="14654" y="10629"/>
                    </a:cubicBezTo>
                    <a:close/>
                    <a:moveTo>
                      <a:pt x="20650" y="12085"/>
                    </a:moveTo>
                    <a:cubicBezTo>
                      <a:pt x="20668" y="12085"/>
                      <a:pt x="20659" y="12116"/>
                      <a:pt x="20621" y="12176"/>
                    </a:cubicBezTo>
                    <a:cubicBezTo>
                      <a:pt x="20589" y="12228"/>
                      <a:pt x="20555" y="12259"/>
                      <a:pt x="20537" y="12259"/>
                    </a:cubicBezTo>
                    <a:cubicBezTo>
                      <a:pt x="20529" y="12259"/>
                      <a:pt x="20524" y="12253"/>
                      <a:pt x="20522" y="12242"/>
                    </a:cubicBezTo>
                    <a:cubicBezTo>
                      <a:pt x="20516" y="12203"/>
                      <a:pt x="20556" y="12140"/>
                      <a:pt x="20609" y="12104"/>
                    </a:cubicBezTo>
                    <a:cubicBezTo>
                      <a:pt x="20628" y="12091"/>
                      <a:pt x="20642" y="12085"/>
                      <a:pt x="20650" y="12085"/>
                    </a:cubicBezTo>
                    <a:close/>
                    <a:moveTo>
                      <a:pt x="23603" y="10577"/>
                    </a:moveTo>
                    <a:lnTo>
                      <a:pt x="23543" y="10890"/>
                    </a:lnTo>
                    <a:cubicBezTo>
                      <a:pt x="23498" y="11120"/>
                      <a:pt x="23369" y="11345"/>
                      <a:pt x="23047" y="11752"/>
                    </a:cubicBezTo>
                    <a:cubicBezTo>
                      <a:pt x="22813" y="12048"/>
                      <a:pt x="22608" y="12286"/>
                      <a:pt x="22588" y="12286"/>
                    </a:cubicBezTo>
                    <a:cubicBezTo>
                      <a:pt x="22587" y="12286"/>
                      <a:pt x="22587" y="12286"/>
                      <a:pt x="22587" y="12286"/>
                    </a:cubicBezTo>
                    <a:cubicBezTo>
                      <a:pt x="22574" y="12275"/>
                      <a:pt x="22580" y="12146"/>
                      <a:pt x="22602" y="11983"/>
                    </a:cubicBezTo>
                    <a:cubicBezTo>
                      <a:pt x="22642" y="11692"/>
                      <a:pt x="22955" y="11211"/>
                      <a:pt x="23362" y="10812"/>
                    </a:cubicBezTo>
                    <a:lnTo>
                      <a:pt x="23603" y="10577"/>
                    </a:lnTo>
                    <a:close/>
                    <a:moveTo>
                      <a:pt x="11567" y="9807"/>
                    </a:moveTo>
                    <a:cubicBezTo>
                      <a:pt x="11663" y="9807"/>
                      <a:pt x="11507" y="10044"/>
                      <a:pt x="10819" y="10956"/>
                    </a:cubicBezTo>
                    <a:cubicBezTo>
                      <a:pt x="10096" y="11913"/>
                      <a:pt x="9891" y="12140"/>
                      <a:pt x="9687" y="12221"/>
                    </a:cubicBezTo>
                    <a:cubicBezTo>
                      <a:pt x="9575" y="12263"/>
                      <a:pt x="9485" y="12289"/>
                      <a:pt x="9451" y="12289"/>
                    </a:cubicBezTo>
                    <a:cubicBezTo>
                      <a:pt x="9442" y="12289"/>
                      <a:pt x="9436" y="12287"/>
                      <a:pt x="9437" y="12282"/>
                    </a:cubicBezTo>
                    <a:cubicBezTo>
                      <a:pt x="9438" y="12263"/>
                      <a:pt x="9882" y="11707"/>
                      <a:pt x="10425" y="11038"/>
                    </a:cubicBezTo>
                    <a:cubicBezTo>
                      <a:pt x="11081" y="10233"/>
                      <a:pt x="11459" y="9822"/>
                      <a:pt x="11555" y="9808"/>
                    </a:cubicBezTo>
                    <a:cubicBezTo>
                      <a:pt x="11559" y="9808"/>
                      <a:pt x="11563" y="9807"/>
                      <a:pt x="11567" y="9807"/>
                    </a:cubicBezTo>
                    <a:close/>
                    <a:moveTo>
                      <a:pt x="11114" y="9995"/>
                    </a:moveTo>
                    <a:lnTo>
                      <a:pt x="10839" y="10375"/>
                    </a:lnTo>
                    <a:cubicBezTo>
                      <a:pt x="10295" y="11133"/>
                      <a:pt x="9160" y="12440"/>
                      <a:pt x="9014" y="12476"/>
                    </a:cubicBezTo>
                    <a:cubicBezTo>
                      <a:pt x="8961" y="12489"/>
                      <a:pt x="8916" y="12496"/>
                      <a:pt x="8889" y="12496"/>
                    </a:cubicBezTo>
                    <a:cubicBezTo>
                      <a:pt x="8873" y="12496"/>
                      <a:pt x="8863" y="12494"/>
                      <a:pt x="8862" y="12488"/>
                    </a:cubicBezTo>
                    <a:cubicBezTo>
                      <a:pt x="8862" y="12473"/>
                      <a:pt x="9254" y="11941"/>
                      <a:pt x="9735" y="11303"/>
                    </a:cubicBezTo>
                    <a:cubicBezTo>
                      <a:pt x="10486" y="10304"/>
                      <a:pt x="10644" y="10136"/>
                      <a:pt x="10861" y="10070"/>
                    </a:cubicBezTo>
                    <a:lnTo>
                      <a:pt x="11114" y="9995"/>
                    </a:lnTo>
                    <a:close/>
                    <a:moveTo>
                      <a:pt x="17613" y="11953"/>
                    </a:moveTo>
                    <a:cubicBezTo>
                      <a:pt x="17628" y="11953"/>
                      <a:pt x="17635" y="11968"/>
                      <a:pt x="17634" y="11997"/>
                    </a:cubicBezTo>
                    <a:cubicBezTo>
                      <a:pt x="17626" y="12163"/>
                      <a:pt x="17298" y="12636"/>
                      <a:pt x="17059" y="12832"/>
                    </a:cubicBezTo>
                    <a:cubicBezTo>
                      <a:pt x="16985" y="12892"/>
                      <a:pt x="16944" y="12926"/>
                      <a:pt x="16929" y="12926"/>
                    </a:cubicBezTo>
                    <a:cubicBezTo>
                      <a:pt x="16909" y="12926"/>
                      <a:pt x="16935" y="12868"/>
                      <a:pt x="16996" y="12733"/>
                    </a:cubicBezTo>
                    <a:cubicBezTo>
                      <a:pt x="17055" y="12602"/>
                      <a:pt x="17223" y="12353"/>
                      <a:pt x="17372" y="12176"/>
                    </a:cubicBezTo>
                    <a:cubicBezTo>
                      <a:pt x="17497" y="12027"/>
                      <a:pt x="17577" y="11953"/>
                      <a:pt x="17613" y="11953"/>
                    </a:cubicBezTo>
                    <a:close/>
                    <a:moveTo>
                      <a:pt x="10308" y="10312"/>
                    </a:moveTo>
                    <a:cubicBezTo>
                      <a:pt x="10314" y="10312"/>
                      <a:pt x="10319" y="10313"/>
                      <a:pt x="10322" y="10315"/>
                    </a:cubicBezTo>
                    <a:cubicBezTo>
                      <a:pt x="10385" y="10362"/>
                      <a:pt x="8672" y="12588"/>
                      <a:pt x="8478" y="12710"/>
                    </a:cubicBezTo>
                    <a:cubicBezTo>
                      <a:pt x="8471" y="12714"/>
                      <a:pt x="8466" y="12716"/>
                      <a:pt x="8462" y="12716"/>
                    </a:cubicBezTo>
                    <a:cubicBezTo>
                      <a:pt x="8411" y="12716"/>
                      <a:pt x="8629" y="12342"/>
                      <a:pt x="9049" y="11707"/>
                    </a:cubicBezTo>
                    <a:lnTo>
                      <a:pt x="9776" y="10608"/>
                    </a:lnTo>
                    <a:lnTo>
                      <a:pt x="8965" y="11719"/>
                    </a:lnTo>
                    <a:cubicBezTo>
                      <a:pt x="8268" y="12670"/>
                      <a:pt x="8024" y="12962"/>
                      <a:pt x="7904" y="12962"/>
                    </a:cubicBezTo>
                    <a:cubicBezTo>
                      <a:pt x="7889" y="12962"/>
                      <a:pt x="7876" y="12958"/>
                      <a:pt x="7864" y="12949"/>
                    </a:cubicBezTo>
                    <a:cubicBezTo>
                      <a:pt x="7837" y="12931"/>
                      <a:pt x="8009" y="12567"/>
                      <a:pt x="8240" y="12146"/>
                    </a:cubicBezTo>
                    <a:cubicBezTo>
                      <a:pt x="8471" y="11726"/>
                      <a:pt x="8719" y="11301"/>
                      <a:pt x="8781" y="11211"/>
                    </a:cubicBezTo>
                    <a:cubicBezTo>
                      <a:pt x="8906" y="11037"/>
                      <a:pt x="10144" y="10312"/>
                      <a:pt x="10308" y="10312"/>
                    </a:cubicBezTo>
                    <a:close/>
                    <a:moveTo>
                      <a:pt x="13800" y="10935"/>
                    </a:moveTo>
                    <a:cubicBezTo>
                      <a:pt x="13814" y="10935"/>
                      <a:pt x="13825" y="10937"/>
                      <a:pt x="13833" y="10943"/>
                    </a:cubicBezTo>
                    <a:cubicBezTo>
                      <a:pt x="13907" y="10997"/>
                      <a:pt x="12692" y="12408"/>
                      <a:pt x="12466" y="12528"/>
                    </a:cubicBezTo>
                    <a:cubicBezTo>
                      <a:pt x="12154" y="12696"/>
                      <a:pt x="11496" y="12972"/>
                      <a:pt x="11410" y="12972"/>
                    </a:cubicBezTo>
                    <a:cubicBezTo>
                      <a:pt x="11407" y="12972"/>
                      <a:pt x="11404" y="12972"/>
                      <a:pt x="11402" y="12971"/>
                    </a:cubicBezTo>
                    <a:cubicBezTo>
                      <a:pt x="11388" y="12961"/>
                      <a:pt x="11636" y="12627"/>
                      <a:pt x="11963" y="12221"/>
                    </a:cubicBezTo>
                    <a:cubicBezTo>
                      <a:pt x="12440" y="11629"/>
                      <a:pt x="12874" y="11245"/>
                      <a:pt x="13056" y="11245"/>
                    </a:cubicBezTo>
                    <a:cubicBezTo>
                      <a:pt x="13076" y="11245"/>
                      <a:pt x="13093" y="11250"/>
                      <a:pt x="13106" y="11259"/>
                    </a:cubicBezTo>
                    <a:cubicBezTo>
                      <a:pt x="13130" y="11276"/>
                      <a:pt x="12900" y="11599"/>
                      <a:pt x="12603" y="11972"/>
                    </a:cubicBezTo>
                    <a:cubicBezTo>
                      <a:pt x="12352" y="12285"/>
                      <a:pt x="12238" y="12436"/>
                      <a:pt x="12254" y="12436"/>
                    </a:cubicBezTo>
                    <a:cubicBezTo>
                      <a:pt x="12262" y="12436"/>
                      <a:pt x="12306" y="12395"/>
                      <a:pt x="12385" y="12313"/>
                    </a:cubicBezTo>
                    <a:cubicBezTo>
                      <a:pt x="12566" y="12126"/>
                      <a:pt x="12844" y="11794"/>
                      <a:pt x="13006" y="11575"/>
                    </a:cubicBezTo>
                    <a:cubicBezTo>
                      <a:pt x="13232" y="11268"/>
                      <a:pt x="13654" y="10935"/>
                      <a:pt x="13800" y="10935"/>
                    </a:cubicBezTo>
                    <a:close/>
                    <a:moveTo>
                      <a:pt x="16364" y="12664"/>
                    </a:moveTo>
                    <a:cubicBezTo>
                      <a:pt x="16379" y="12664"/>
                      <a:pt x="16344" y="12728"/>
                      <a:pt x="16267" y="12838"/>
                    </a:cubicBezTo>
                    <a:cubicBezTo>
                      <a:pt x="16192" y="12947"/>
                      <a:pt x="16139" y="13010"/>
                      <a:pt x="16125" y="13010"/>
                    </a:cubicBezTo>
                    <a:cubicBezTo>
                      <a:pt x="16119" y="13010"/>
                      <a:pt x="16119" y="12998"/>
                      <a:pt x="16128" y="12975"/>
                    </a:cubicBezTo>
                    <a:cubicBezTo>
                      <a:pt x="16156" y="12898"/>
                      <a:pt x="16247" y="12769"/>
                      <a:pt x="16322" y="12695"/>
                    </a:cubicBezTo>
                    <a:cubicBezTo>
                      <a:pt x="16344" y="12674"/>
                      <a:pt x="16358" y="12664"/>
                      <a:pt x="16364" y="12664"/>
                    </a:cubicBezTo>
                    <a:close/>
                    <a:moveTo>
                      <a:pt x="23447" y="11385"/>
                    </a:moveTo>
                    <a:lnTo>
                      <a:pt x="23393" y="11766"/>
                    </a:lnTo>
                    <a:cubicBezTo>
                      <a:pt x="23344" y="12114"/>
                      <a:pt x="23302" y="12187"/>
                      <a:pt x="22882" y="12639"/>
                    </a:cubicBezTo>
                    <a:cubicBezTo>
                      <a:pt x="22623" y="12919"/>
                      <a:pt x="22511" y="13037"/>
                      <a:pt x="22470" y="13037"/>
                    </a:cubicBezTo>
                    <a:cubicBezTo>
                      <a:pt x="22441" y="13037"/>
                      <a:pt x="22445" y="12981"/>
                      <a:pt x="22459" y="12884"/>
                    </a:cubicBezTo>
                    <a:cubicBezTo>
                      <a:pt x="22480" y="12710"/>
                      <a:pt x="22638" y="12441"/>
                      <a:pt x="22968" y="12009"/>
                    </a:cubicBezTo>
                    <a:lnTo>
                      <a:pt x="23447" y="11385"/>
                    </a:lnTo>
                    <a:close/>
                    <a:moveTo>
                      <a:pt x="8424" y="11507"/>
                    </a:moveTo>
                    <a:cubicBezTo>
                      <a:pt x="8427" y="11507"/>
                      <a:pt x="8429" y="11509"/>
                      <a:pt x="8430" y="11513"/>
                    </a:cubicBezTo>
                    <a:cubicBezTo>
                      <a:pt x="8450" y="11635"/>
                      <a:pt x="7676" y="13046"/>
                      <a:pt x="7565" y="13091"/>
                    </a:cubicBezTo>
                    <a:cubicBezTo>
                      <a:pt x="7552" y="13096"/>
                      <a:pt x="7542" y="13099"/>
                      <a:pt x="7533" y="13099"/>
                    </a:cubicBezTo>
                    <a:cubicBezTo>
                      <a:pt x="7398" y="13099"/>
                      <a:pt x="7638" y="12527"/>
                      <a:pt x="8003" y="12013"/>
                    </a:cubicBezTo>
                    <a:cubicBezTo>
                      <a:pt x="8210" y="11721"/>
                      <a:pt x="8389" y="11507"/>
                      <a:pt x="8424" y="11507"/>
                    </a:cubicBezTo>
                    <a:close/>
                    <a:moveTo>
                      <a:pt x="12379" y="11556"/>
                    </a:moveTo>
                    <a:lnTo>
                      <a:pt x="11781" y="12315"/>
                    </a:lnTo>
                    <a:cubicBezTo>
                      <a:pt x="11360" y="12850"/>
                      <a:pt x="11114" y="13100"/>
                      <a:pt x="10950" y="13165"/>
                    </a:cubicBezTo>
                    <a:cubicBezTo>
                      <a:pt x="10889" y="13188"/>
                      <a:pt x="10845" y="13204"/>
                      <a:pt x="10821" y="13204"/>
                    </a:cubicBezTo>
                    <a:cubicBezTo>
                      <a:pt x="10755" y="13204"/>
                      <a:pt x="10829" y="13088"/>
                      <a:pt x="11091" y="12690"/>
                    </a:cubicBezTo>
                    <a:cubicBezTo>
                      <a:pt x="11295" y="12377"/>
                      <a:pt x="11546" y="12044"/>
                      <a:pt x="11648" y="11944"/>
                    </a:cubicBezTo>
                    <a:cubicBezTo>
                      <a:pt x="11754" y="11842"/>
                      <a:pt x="11953" y="11719"/>
                      <a:pt x="12107" y="11660"/>
                    </a:cubicBezTo>
                    <a:lnTo>
                      <a:pt x="12379" y="11556"/>
                    </a:lnTo>
                    <a:close/>
                    <a:moveTo>
                      <a:pt x="16904" y="11488"/>
                    </a:moveTo>
                    <a:cubicBezTo>
                      <a:pt x="16920" y="11488"/>
                      <a:pt x="16844" y="11588"/>
                      <a:pt x="16663" y="11815"/>
                    </a:cubicBezTo>
                    <a:cubicBezTo>
                      <a:pt x="16507" y="12009"/>
                      <a:pt x="16421" y="12134"/>
                      <a:pt x="16436" y="12134"/>
                    </a:cubicBezTo>
                    <a:cubicBezTo>
                      <a:pt x="16439" y="12134"/>
                      <a:pt x="16448" y="12127"/>
                      <a:pt x="16464" y="12112"/>
                    </a:cubicBezTo>
                    <a:cubicBezTo>
                      <a:pt x="16527" y="12055"/>
                      <a:pt x="16593" y="12029"/>
                      <a:pt x="16640" y="12029"/>
                    </a:cubicBezTo>
                    <a:cubicBezTo>
                      <a:pt x="16704" y="12029"/>
                      <a:pt x="16733" y="12076"/>
                      <a:pt x="16674" y="12159"/>
                    </a:cubicBezTo>
                    <a:cubicBezTo>
                      <a:pt x="16465" y="12450"/>
                      <a:pt x="15611" y="13307"/>
                      <a:pt x="15534" y="13307"/>
                    </a:cubicBezTo>
                    <a:cubicBezTo>
                      <a:pt x="15532" y="13307"/>
                      <a:pt x="15531" y="13307"/>
                      <a:pt x="15530" y="13306"/>
                    </a:cubicBezTo>
                    <a:cubicBezTo>
                      <a:pt x="15494" y="13282"/>
                      <a:pt x="15699" y="12943"/>
                      <a:pt x="15978" y="12555"/>
                    </a:cubicBezTo>
                    <a:cubicBezTo>
                      <a:pt x="16255" y="12168"/>
                      <a:pt x="16607" y="11742"/>
                      <a:pt x="16749" y="11615"/>
                    </a:cubicBezTo>
                    <a:cubicBezTo>
                      <a:pt x="16840" y="11533"/>
                      <a:pt x="16893" y="11488"/>
                      <a:pt x="16904" y="11488"/>
                    </a:cubicBezTo>
                    <a:close/>
                    <a:moveTo>
                      <a:pt x="11378" y="11998"/>
                    </a:moveTo>
                    <a:cubicBezTo>
                      <a:pt x="11456" y="11998"/>
                      <a:pt x="11368" y="12129"/>
                      <a:pt x="11013" y="12624"/>
                    </a:cubicBezTo>
                    <a:cubicBezTo>
                      <a:pt x="10592" y="13211"/>
                      <a:pt x="10490" y="13310"/>
                      <a:pt x="10224" y="13399"/>
                    </a:cubicBezTo>
                    <a:cubicBezTo>
                      <a:pt x="10108" y="13437"/>
                      <a:pt x="10036" y="13457"/>
                      <a:pt x="9999" y="13457"/>
                    </a:cubicBezTo>
                    <a:cubicBezTo>
                      <a:pt x="9949" y="13457"/>
                      <a:pt x="9957" y="13422"/>
                      <a:pt x="9996" y="13345"/>
                    </a:cubicBezTo>
                    <a:cubicBezTo>
                      <a:pt x="10038" y="13260"/>
                      <a:pt x="10290" y="12949"/>
                      <a:pt x="10557" y="12648"/>
                    </a:cubicBezTo>
                    <a:cubicBezTo>
                      <a:pt x="10830" y="12341"/>
                      <a:pt x="11139" y="12071"/>
                      <a:pt x="11267" y="12027"/>
                    </a:cubicBezTo>
                    <a:cubicBezTo>
                      <a:pt x="11317" y="12010"/>
                      <a:pt x="11355" y="11998"/>
                      <a:pt x="11378" y="11998"/>
                    </a:cubicBezTo>
                    <a:close/>
                    <a:moveTo>
                      <a:pt x="10624" y="12310"/>
                    </a:moveTo>
                    <a:cubicBezTo>
                      <a:pt x="10714" y="12310"/>
                      <a:pt x="9978" y="13259"/>
                      <a:pt x="9723" y="13463"/>
                    </a:cubicBezTo>
                    <a:cubicBezTo>
                      <a:pt x="9648" y="13522"/>
                      <a:pt x="9601" y="13551"/>
                      <a:pt x="9580" y="13551"/>
                    </a:cubicBezTo>
                    <a:cubicBezTo>
                      <a:pt x="9521" y="13551"/>
                      <a:pt x="9672" y="13323"/>
                      <a:pt x="9997" y="12937"/>
                    </a:cubicBezTo>
                    <a:cubicBezTo>
                      <a:pt x="10259" y="12623"/>
                      <a:pt x="10537" y="12344"/>
                      <a:pt x="10613" y="12313"/>
                    </a:cubicBezTo>
                    <a:cubicBezTo>
                      <a:pt x="10618" y="12311"/>
                      <a:pt x="10621" y="12310"/>
                      <a:pt x="10624" y="12310"/>
                    </a:cubicBezTo>
                    <a:close/>
                    <a:moveTo>
                      <a:pt x="7574" y="13443"/>
                    </a:moveTo>
                    <a:cubicBezTo>
                      <a:pt x="7583" y="13443"/>
                      <a:pt x="7593" y="13443"/>
                      <a:pt x="7603" y="13444"/>
                    </a:cubicBezTo>
                    <a:cubicBezTo>
                      <a:pt x="7660" y="13449"/>
                      <a:pt x="7680" y="13483"/>
                      <a:pt x="7650" y="13524"/>
                    </a:cubicBezTo>
                    <a:cubicBezTo>
                      <a:pt x="7633" y="13550"/>
                      <a:pt x="7606" y="13564"/>
                      <a:pt x="7579" y="13564"/>
                    </a:cubicBezTo>
                    <a:cubicBezTo>
                      <a:pt x="7562" y="13564"/>
                      <a:pt x="7545" y="13558"/>
                      <a:pt x="7530" y="13547"/>
                    </a:cubicBezTo>
                    <a:cubicBezTo>
                      <a:pt x="7488" y="13518"/>
                      <a:pt x="7470" y="13486"/>
                      <a:pt x="7483" y="13467"/>
                    </a:cubicBezTo>
                    <a:cubicBezTo>
                      <a:pt x="7494" y="13452"/>
                      <a:pt x="7529" y="13443"/>
                      <a:pt x="7574" y="13443"/>
                    </a:cubicBezTo>
                    <a:close/>
                    <a:moveTo>
                      <a:pt x="10240" y="12459"/>
                    </a:moveTo>
                    <a:cubicBezTo>
                      <a:pt x="10243" y="12459"/>
                      <a:pt x="10245" y="12459"/>
                      <a:pt x="10246" y="12460"/>
                    </a:cubicBezTo>
                    <a:cubicBezTo>
                      <a:pt x="10262" y="12468"/>
                      <a:pt x="10068" y="12722"/>
                      <a:pt x="9822" y="13018"/>
                    </a:cubicBezTo>
                    <a:cubicBezTo>
                      <a:pt x="9528" y="13372"/>
                      <a:pt x="9302" y="13575"/>
                      <a:pt x="9169" y="13607"/>
                    </a:cubicBezTo>
                    <a:cubicBezTo>
                      <a:pt x="9130" y="13617"/>
                      <a:pt x="9099" y="13623"/>
                      <a:pt x="9078" y="13623"/>
                    </a:cubicBezTo>
                    <a:cubicBezTo>
                      <a:pt x="8996" y="13623"/>
                      <a:pt x="9048" y="13532"/>
                      <a:pt x="9275" y="13181"/>
                    </a:cubicBezTo>
                    <a:cubicBezTo>
                      <a:pt x="9526" y="12797"/>
                      <a:pt x="9643" y="12682"/>
                      <a:pt x="9902" y="12575"/>
                    </a:cubicBezTo>
                    <a:cubicBezTo>
                      <a:pt x="10063" y="12507"/>
                      <a:pt x="10207" y="12459"/>
                      <a:pt x="10240" y="12459"/>
                    </a:cubicBezTo>
                    <a:close/>
                    <a:moveTo>
                      <a:pt x="9442" y="12770"/>
                    </a:moveTo>
                    <a:lnTo>
                      <a:pt x="9114" y="13231"/>
                    </a:lnTo>
                    <a:cubicBezTo>
                      <a:pt x="8840" y="13614"/>
                      <a:pt x="8764" y="13685"/>
                      <a:pt x="8584" y="13685"/>
                    </a:cubicBezTo>
                    <a:cubicBezTo>
                      <a:pt x="8575" y="13685"/>
                      <a:pt x="8566" y="13685"/>
                      <a:pt x="8557" y="13685"/>
                    </a:cubicBezTo>
                    <a:cubicBezTo>
                      <a:pt x="8434" y="13681"/>
                      <a:pt x="8324" y="13666"/>
                      <a:pt x="8323" y="13653"/>
                    </a:cubicBezTo>
                    <a:cubicBezTo>
                      <a:pt x="8320" y="13639"/>
                      <a:pt x="8457" y="13472"/>
                      <a:pt x="8630" y="13272"/>
                    </a:cubicBezTo>
                    <a:cubicBezTo>
                      <a:pt x="8804" y="13072"/>
                      <a:pt x="9053" y="12884"/>
                      <a:pt x="9192" y="12842"/>
                    </a:cubicBezTo>
                    <a:lnTo>
                      <a:pt x="9442" y="12770"/>
                    </a:lnTo>
                    <a:close/>
                    <a:moveTo>
                      <a:pt x="8084" y="13267"/>
                    </a:moveTo>
                    <a:cubicBezTo>
                      <a:pt x="8129" y="13267"/>
                      <a:pt x="8099" y="13332"/>
                      <a:pt x="7991" y="13486"/>
                    </a:cubicBezTo>
                    <a:cubicBezTo>
                      <a:pt x="7901" y="13614"/>
                      <a:pt x="7804" y="13702"/>
                      <a:pt x="7754" y="13702"/>
                    </a:cubicBezTo>
                    <a:cubicBezTo>
                      <a:pt x="7748" y="13702"/>
                      <a:pt x="7742" y="13700"/>
                      <a:pt x="7737" y="13697"/>
                    </a:cubicBezTo>
                    <a:cubicBezTo>
                      <a:pt x="7701" y="13669"/>
                      <a:pt x="7721" y="13574"/>
                      <a:pt x="7779" y="13491"/>
                    </a:cubicBezTo>
                    <a:cubicBezTo>
                      <a:pt x="7837" y="13407"/>
                      <a:pt x="7958" y="13310"/>
                      <a:pt x="8033" y="13280"/>
                    </a:cubicBezTo>
                    <a:cubicBezTo>
                      <a:pt x="8055" y="13271"/>
                      <a:pt x="8072" y="13267"/>
                      <a:pt x="8084" y="13267"/>
                    </a:cubicBezTo>
                    <a:close/>
                    <a:moveTo>
                      <a:pt x="8603" y="13102"/>
                    </a:moveTo>
                    <a:cubicBezTo>
                      <a:pt x="8697" y="13102"/>
                      <a:pt x="8679" y="13129"/>
                      <a:pt x="8553" y="13234"/>
                    </a:cubicBezTo>
                    <a:cubicBezTo>
                      <a:pt x="8461" y="13312"/>
                      <a:pt x="8323" y="13463"/>
                      <a:pt x="8249" y="13566"/>
                    </a:cubicBezTo>
                    <a:cubicBezTo>
                      <a:pt x="8187" y="13653"/>
                      <a:pt x="8110" y="13712"/>
                      <a:pt x="8065" y="13712"/>
                    </a:cubicBezTo>
                    <a:cubicBezTo>
                      <a:pt x="8057" y="13712"/>
                      <a:pt x="8049" y="13710"/>
                      <a:pt x="8043" y="13706"/>
                    </a:cubicBezTo>
                    <a:cubicBezTo>
                      <a:pt x="8006" y="13679"/>
                      <a:pt x="8063" y="13532"/>
                      <a:pt x="8166" y="13387"/>
                    </a:cubicBezTo>
                    <a:cubicBezTo>
                      <a:pt x="8285" y="13219"/>
                      <a:pt x="8430" y="13112"/>
                      <a:pt x="8541" y="13104"/>
                    </a:cubicBezTo>
                    <a:cubicBezTo>
                      <a:pt x="8565" y="13103"/>
                      <a:pt x="8586" y="13102"/>
                      <a:pt x="8603" y="13102"/>
                    </a:cubicBezTo>
                    <a:close/>
                    <a:moveTo>
                      <a:pt x="17520" y="12481"/>
                    </a:moveTo>
                    <a:lnTo>
                      <a:pt x="17444" y="12844"/>
                    </a:lnTo>
                    <a:cubicBezTo>
                      <a:pt x="17378" y="13157"/>
                      <a:pt x="17304" y="13277"/>
                      <a:pt x="16910" y="13697"/>
                    </a:cubicBezTo>
                    <a:cubicBezTo>
                      <a:pt x="16680" y="13942"/>
                      <a:pt x="16539" y="14066"/>
                      <a:pt x="16484" y="14066"/>
                    </a:cubicBezTo>
                    <a:cubicBezTo>
                      <a:pt x="16425" y="14066"/>
                      <a:pt x="16468" y="13921"/>
                      <a:pt x="16611" y="13630"/>
                    </a:cubicBezTo>
                    <a:cubicBezTo>
                      <a:pt x="16694" y="13460"/>
                      <a:pt x="16928" y="13139"/>
                      <a:pt x="17139" y="12904"/>
                    </a:cubicBezTo>
                    <a:lnTo>
                      <a:pt x="17520" y="12481"/>
                    </a:lnTo>
                    <a:close/>
                    <a:moveTo>
                      <a:pt x="23218" y="12436"/>
                    </a:moveTo>
                    <a:cubicBezTo>
                      <a:pt x="23269" y="12436"/>
                      <a:pt x="23203" y="12649"/>
                      <a:pt x="23005" y="13286"/>
                    </a:cubicBezTo>
                    <a:cubicBezTo>
                      <a:pt x="22508" y="14872"/>
                      <a:pt x="21966" y="15846"/>
                      <a:pt x="21370" y="16224"/>
                    </a:cubicBezTo>
                    <a:cubicBezTo>
                      <a:pt x="21335" y="16246"/>
                      <a:pt x="21309" y="16259"/>
                      <a:pt x="21293" y="16259"/>
                    </a:cubicBezTo>
                    <a:cubicBezTo>
                      <a:pt x="21231" y="16259"/>
                      <a:pt x="21307" y="16076"/>
                      <a:pt x="21579" y="15511"/>
                    </a:cubicBezTo>
                    <a:cubicBezTo>
                      <a:pt x="21802" y="15054"/>
                      <a:pt x="22067" y="14394"/>
                      <a:pt x="22171" y="14049"/>
                    </a:cubicBezTo>
                    <a:cubicBezTo>
                      <a:pt x="22365" y="13404"/>
                      <a:pt x="22604" y="13000"/>
                      <a:pt x="23054" y="12570"/>
                    </a:cubicBezTo>
                    <a:cubicBezTo>
                      <a:pt x="23137" y="12489"/>
                      <a:pt x="23192" y="12436"/>
                      <a:pt x="23218" y="12436"/>
                    </a:cubicBezTo>
                    <a:close/>
                    <a:moveTo>
                      <a:pt x="17296" y="13470"/>
                    </a:moveTo>
                    <a:cubicBezTo>
                      <a:pt x="17299" y="13470"/>
                      <a:pt x="17301" y="13471"/>
                      <a:pt x="17302" y="13473"/>
                    </a:cubicBezTo>
                    <a:cubicBezTo>
                      <a:pt x="17317" y="13507"/>
                      <a:pt x="17246" y="13841"/>
                      <a:pt x="17144" y="14208"/>
                    </a:cubicBezTo>
                    <a:lnTo>
                      <a:pt x="16957" y="14878"/>
                    </a:lnTo>
                    <a:lnTo>
                      <a:pt x="16322" y="15585"/>
                    </a:lnTo>
                    <a:cubicBezTo>
                      <a:pt x="15973" y="15973"/>
                      <a:pt x="15647" y="16307"/>
                      <a:pt x="15599" y="16327"/>
                    </a:cubicBezTo>
                    <a:cubicBezTo>
                      <a:pt x="15596" y="16328"/>
                      <a:pt x="15594" y="16329"/>
                      <a:pt x="15592" y="16329"/>
                    </a:cubicBezTo>
                    <a:cubicBezTo>
                      <a:pt x="15555" y="16329"/>
                      <a:pt x="15605" y="16137"/>
                      <a:pt x="15708" y="15894"/>
                    </a:cubicBezTo>
                    <a:cubicBezTo>
                      <a:pt x="15859" y="15539"/>
                      <a:pt x="16021" y="15303"/>
                      <a:pt x="16374" y="14918"/>
                    </a:cubicBezTo>
                    <a:cubicBezTo>
                      <a:pt x="16630" y="14641"/>
                      <a:pt x="16916" y="14295"/>
                      <a:pt x="17005" y="14158"/>
                    </a:cubicBezTo>
                    <a:cubicBezTo>
                      <a:pt x="17027" y="14125"/>
                      <a:pt x="17034" y="14110"/>
                      <a:pt x="17027" y="14110"/>
                    </a:cubicBezTo>
                    <a:cubicBezTo>
                      <a:pt x="17004" y="14110"/>
                      <a:pt x="16840" y="14274"/>
                      <a:pt x="16598" y="14541"/>
                    </a:cubicBezTo>
                    <a:cubicBezTo>
                      <a:pt x="16266" y="14908"/>
                      <a:pt x="16127" y="15063"/>
                      <a:pt x="16090" y="15063"/>
                    </a:cubicBezTo>
                    <a:cubicBezTo>
                      <a:pt x="16063" y="15063"/>
                      <a:pt x="16091" y="14981"/>
                      <a:pt x="16139" y="14839"/>
                    </a:cubicBezTo>
                    <a:cubicBezTo>
                      <a:pt x="16227" y="14581"/>
                      <a:pt x="16370" y="14377"/>
                      <a:pt x="16763" y="13959"/>
                    </a:cubicBezTo>
                    <a:cubicBezTo>
                      <a:pt x="17026" y="13677"/>
                      <a:pt x="17253" y="13470"/>
                      <a:pt x="17296" y="13470"/>
                    </a:cubicBezTo>
                    <a:close/>
                    <a:moveTo>
                      <a:pt x="22354" y="10290"/>
                    </a:moveTo>
                    <a:lnTo>
                      <a:pt x="22311" y="10609"/>
                    </a:lnTo>
                    <a:cubicBezTo>
                      <a:pt x="22270" y="10910"/>
                      <a:pt x="22226" y="10972"/>
                      <a:pt x="21489" y="11782"/>
                    </a:cubicBezTo>
                    <a:cubicBezTo>
                      <a:pt x="21062" y="12250"/>
                      <a:pt x="20715" y="12662"/>
                      <a:pt x="20720" y="12690"/>
                    </a:cubicBezTo>
                    <a:cubicBezTo>
                      <a:pt x="20720" y="12691"/>
                      <a:pt x="20721" y="12692"/>
                      <a:pt x="20723" y="12692"/>
                    </a:cubicBezTo>
                    <a:cubicBezTo>
                      <a:pt x="20751" y="12692"/>
                      <a:pt x="21006" y="12433"/>
                      <a:pt x="21317" y="12087"/>
                    </a:cubicBezTo>
                    <a:cubicBezTo>
                      <a:pt x="21897" y="11439"/>
                      <a:pt x="22111" y="11214"/>
                      <a:pt x="22180" y="11214"/>
                    </a:cubicBezTo>
                    <a:cubicBezTo>
                      <a:pt x="22204" y="11214"/>
                      <a:pt x="22210" y="11243"/>
                      <a:pt x="22207" y="11291"/>
                    </a:cubicBezTo>
                    <a:cubicBezTo>
                      <a:pt x="22198" y="11481"/>
                      <a:pt x="21731" y="12111"/>
                      <a:pt x="21016" y="12905"/>
                    </a:cubicBezTo>
                    <a:cubicBezTo>
                      <a:pt x="20699" y="13256"/>
                      <a:pt x="20474" y="13538"/>
                      <a:pt x="20510" y="13538"/>
                    </a:cubicBezTo>
                    <a:cubicBezTo>
                      <a:pt x="20510" y="13538"/>
                      <a:pt x="20511" y="13538"/>
                      <a:pt x="20512" y="13538"/>
                    </a:cubicBezTo>
                    <a:cubicBezTo>
                      <a:pt x="20554" y="13528"/>
                      <a:pt x="20942" y="13114"/>
                      <a:pt x="21367" y="12623"/>
                    </a:cubicBezTo>
                    <a:cubicBezTo>
                      <a:pt x="21830" y="12089"/>
                      <a:pt x="22034" y="11874"/>
                      <a:pt x="22090" y="11874"/>
                    </a:cubicBezTo>
                    <a:cubicBezTo>
                      <a:pt x="22107" y="11874"/>
                      <a:pt x="22110" y="11894"/>
                      <a:pt x="22103" y="11930"/>
                    </a:cubicBezTo>
                    <a:cubicBezTo>
                      <a:pt x="22073" y="12069"/>
                      <a:pt x="21849" y="12370"/>
                      <a:pt x="21402" y="12866"/>
                    </a:cubicBezTo>
                    <a:cubicBezTo>
                      <a:pt x="21041" y="13268"/>
                      <a:pt x="20747" y="13622"/>
                      <a:pt x="20752" y="13651"/>
                    </a:cubicBezTo>
                    <a:cubicBezTo>
                      <a:pt x="20752" y="13653"/>
                      <a:pt x="20753" y="13653"/>
                      <a:pt x="20755" y="13653"/>
                    </a:cubicBezTo>
                    <a:cubicBezTo>
                      <a:pt x="20783" y="13653"/>
                      <a:pt x="21064" y="13368"/>
                      <a:pt x="21403" y="12993"/>
                    </a:cubicBezTo>
                    <a:lnTo>
                      <a:pt x="22047" y="12283"/>
                    </a:lnTo>
                    <a:lnTo>
                      <a:pt x="22047" y="12283"/>
                    </a:lnTo>
                    <a:lnTo>
                      <a:pt x="21996" y="12643"/>
                    </a:lnTo>
                    <a:cubicBezTo>
                      <a:pt x="21942" y="13009"/>
                      <a:pt x="21682" y="13380"/>
                      <a:pt x="20926" y="14168"/>
                    </a:cubicBezTo>
                    <a:cubicBezTo>
                      <a:pt x="20831" y="14267"/>
                      <a:pt x="20788" y="14312"/>
                      <a:pt x="20798" y="14312"/>
                    </a:cubicBezTo>
                    <a:cubicBezTo>
                      <a:pt x="20806" y="14312"/>
                      <a:pt x="20849" y="14282"/>
                      <a:pt x="20926" y="14226"/>
                    </a:cubicBezTo>
                    <a:cubicBezTo>
                      <a:pt x="21028" y="14153"/>
                      <a:pt x="21290" y="13889"/>
                      <a:pt x="21505" y="13647"/>
                    </a:cubicBezTo>
                    <a:lnTo>
                      <a:pt x="21902" y="13203"/>
                    </a:lnTo>
                    <a:lnTo>
                      <a:pt x="21819" y="13538"/>
                    </a:lnTo>
                    <a:cubicBezTo>
                      <a:pt x="21746" y="13836"/>
                      <a:pt x="21686" y="13916"/>
                      <a:pt x="21244" y="14313"/>
                    </a:cubicBezTo>
                    <a:cubicBezTo>
                      <a:pt x="20972" y="14557"/>
                      <a:pt x="20756" y="14779"/>
                      <a:pt x="20763" y="14811"/>
                    </a:cubicBezTo>
                    <a:cubicBezTo>
                      <a:pt x="20764" y="14813"/>
                      <a:pt x="20766" y="14815"/>
                      <a:pt x="20769" y="14815"/>
                    </a:cubicBezTo>
                    <a:cubicBezTo>
                      <a:pt x="20804" y="14815"/>
                      <a:pt x="20982" y="14673"/>
                      <a:pt x="21189" y="14478"/>
                    </a:cubicBezTo>
                    <a:cubicBezTo>
                      <a:pt x="21404" y="14276"/>
                      <a:pt x="21601" y="14122"/>
                      <a:pt x="21645" y="14122"/>
                    </a:cubicBezTo>
                    <a:cubicBezTo>
                      <a:pt x="21647" y="14122"/>
                      <a:pt x="21649" y="14122"/>
                      <a:pt x="21651" y="14123"/>
                    </a:cubicBezTo>
                    <a:cubicBezTo>
                      <a:pt x="21696" y="14157"/>
                      <a:pt x="21280" y="15133"/>
                      <a:pt x="20965" y="15725"/>
                    </a:cubicBezTo>
                    <a:cubicBezTo>
                      <a:pt x="20865" y="15915"/>
                      <a:pt x="20740" y="16165"/>
                      <a:pt x="20684" y="16287"/>
                    </a:cubicBezTo>
                    <a:cubicBezTo>
                      <a:pt x="20636" y="16394"/>
                      <a:pt x="20596" y="16451"/>
                      <a:pt x="20549" y="16451"/>
                    </a:cubicBezTo>
                    <a:cubicBezTo>
                      <a:pt x="20481" y="16451"/>
                      <a:pt x="20401" y="16333"/>
                      <a:pt x="20268" y="16078"/>
                    </a:cubicBezTo>
                    <a:cubicBezTo>
                      <a:pt x="19999" y="15558"/>
                      <a:pt x="19931" y="14650"/>
                      <a:pt x="20094" y="13765"/>
                    </a:cubicBezTo>
                    <a:cubicBezTo>
                      <a:pt x="20274" y="12798"/>
                      <a:pt x="20389" y="12595"/>
                      <a:pt x="21497" y="11295"/>
                    </a:cubicBezTo>
                    <a:lnTo>
                      <a:pt x="22354" y="10290"/>
                    </a:lnTo>
                    <a:close/>
                    <a:moveTo>
                      <a:pt x="10316" y="15926"/>
                    </a:moveTo>
                    <a:cubicBezTo>
                      <a:pt x="10402" y="15926"/>
                      <a:pt x="10418" y="15948"/>
                      <a:pt x="10379" y="16001"/>
                    </a:cubicBezTo>
                    <a:cubicBezTo>
                      <a:pt x="10288" y="16125"/>
                      <a:pt x="9966" y="16277"/>
                      <a:pt x="9833" y="16277"/>
                    </a:cubicBezTo>
                    <a:cubicBezTo>
                      <a:pt x="9805" y="16277"/>
                      <a:pt x="9785" y="16269"/>
                      <a:pt x="9778" y="16254"/>
                    </a:cubicBezTo>
                    <a:cubicBezTo>
                      <a:pt x="9770" y="16235"/>
                      <a:pt x="9756" y="16227"/>
                      <a:pt x="9740" y="16227"/>
                    </a:cubicBezTo>
                    <a:cubicBezTo>
                      <a:pt x="9712" y="16227"/>
                      <a:pt x="9675" y="16252"/>
                      <a:pt x="9641" y="16300"/>
                    </a:cubicBezTo>
                    <a:cubicBezTo>
                      <a:pt x="9586" y="16377"/>
                      <a:pt x="9369" y="16534"/>
                      <a:pt x="9155" y="16653"/>
                    </a:cubicBezTo>
                    <a:lnTo>
                      <a:pt x="8767" y="16867"/>
                    </a:lnTo>
                    <a:lnTo>
                      <a:pt x="8985" y="16520"/>
                    </a:lnTo>
                    <a:cubicBezTo>
                      <a:pt x="9168" y="16223"/>
                      <a:pt x="9248" y="16164"/>
                      <a:pt x="9533" y="16112"/>
                    </a:cubicBezTo>
                    <a:cubicBezTo>
                      <a:pt x="9617" y="16096"/>
                      <a:pt x="9683" y="16088"/>
                      <a:pt x="9732" y="16088"/>
                    </a:cubicBezTo>
                    <a:cubicBezTo>
                      <a:pt x="9825" y="16088"/>
                      <a:pt x="9860" y="16117"/>
                      <a:pt x="9857" y="16176"/>
                    </a:cubicBezTo>
                    <a:cubicBezTo>
                      <a:pt x="9854" y="16209"/>
                      <a:pt x="9861" y="16225"/>
                      <a:pt x="9874" y="16225"/>
                    </a:cubicBezTo>
                    <a:cubicBezTo>
                      <a:pt x="9895" y="16225"/>
                      <a:pt x="9931" y="16190"/>
                      <a:pt x="9982" y="16120"/>
                    </a:cubicBezTo>
                    <a:cubicBezTo>
                      <a:pt x="10056" y="16016"/>
                      <a:pt x="10183" y="15933"/>
                      <a:pt x="10276" y="15927"/>
                    </a:cubicBezTo>
                    <a:cubicBezTo>
                      <a:pt x="10291" y="15926"/>
                      <a:pt x="10304" y="15926"/>
                      <a:pt x="10316" y="15926"/>
                    </a:cubicBezTo>
                    <a:close/>
                    <a:moveTo>
                      <a:pt x="8979" y="16200"/>
                    </a:moveTo>
                    <a:cubicBezTo>
                      <a:pt x="8980" y="16200"/>
                      <a:pt x="8980" y="16200"/>
                      <a:pt x="8981" y="16200"/>
                    </a:cubicBezTo>
                    <a:cubicBezTo>
                      <a:pt x="9118" y="16209"/>
                      <a:pt x="8715" y="16754"/>
                      <a:pt x="8372" y="17021"/>
                    </a:cubicBezTo>
                    <a:lnTo>
                      <a:pt x="8090" y="17240"/>
                    </a:lnTo>
                    <a:lnTo>
                      <a:pt x="8190" y="16997"/>
                    </a:lnTo>
                    <a:cubicBezTo>
                      <a:pt x="8237" y="16885"/>
                      <a:pt x="8259" y="16828"/>
                      <a:pt x="8247" y="16828"/>
                    </a:cubicBezTo>
                    <a:cubicBezTo>
                      <a:pt x="8234" y="16828"/>
                      <a:pt x="8183" y="16892"/>
                      <a:pt x="8082" y="17024"/>
                    </a:cubicBezTo>
                    <a:cubicBezTo>
                      <a:pt x="7967" y="17174"/>
                      <a:pt x="7764" y="17355"/>
                      <a:pt x="7629" y="17432"/>
                    </a:cubicBezTo>
                    <a:cubicBezTo>
                      <a:pt x="7559" y="17471"/>
                      <a:pt x="7512" y="17496"/>
                      <a:pt x="7492" y="17496"/>
                    </a:cubicBezTo>
                    <a:cubicBezTo>
                      <a:pt x="7447" y="17496"/>
                      <a:pt x="7541" y="17368"/>
                      <a:pt x="7828" y="17000"/>
                    </a:cubicBezTo>
                    <a:lnTo>
                      <a:pt x="8272" y="16429"/>
                    </a:lnTo>
                    <a:lnTo>
                      <a:pt x="7734" y="17037"/>
                    </a:lnTo>
                    <a:cubicBezTo>
                      <a:pt x="7440" y="17370"/>
                      <a:pt x="7093" y="17712"/>
                      <a:pt x="6968" y="17797"/>
                    </a:cubicBezTo>
                    <a:cubicBezTo>
                      <a:pt x="6905" y="17838"/>
                      <a:pt x="6862" y="17864"/>
                      <a:pt x="6843" y="17864"/>
                    </a:cubicBezTo>
                    <a:cubicBezTo>
                      <a:pt x="6798" y="17864"/>
                      <a:pt x="6877" y="17726"/>
                      <a:pt x="7122" y="17331"/>
                    </a:cubicBezTo>
                    <a:lnTo>
                      <a:pt x="7504" y="16716"/>
                    </a:lnTo>
                    <a:lnTo>
                      <a:pt x="7504" y="16716"/>
                    </a:lnTo>
                    <a:lnTo>
                      <a:pt x="7012" y="17378"/>
                    </a:lnTo>
                    <a:cubicBezTo>
                      <a:pt x="6632" y="17888"/>
                      <a:pt x="6243" y="18268"/>
                      <a:pt x="6108" y="18268"/>
                    </a:cubicBezTo>
                    <a:cubicBezTo>
                      <a:pt x="6096" y="18268"/>
                      <a:pt x="6087" y="18265"/>
                      <a:pt x="6079" y="18259"/>
                    </a:cubicBezTo>
                    <a:cubicBezTo>
                      <a:pt x="6067" y="18251"/>
                      <a:pt x="6318" y="17882"/>
                      <a:pt x="6639" y="17430"/>
                    </a:cubicBezTo>
                    <a:lnTo>
                      <a:pt x="7218" y="16619"/>
                    </a:lnTo>
                    <a:lnTo>
                      <a:pt x="7936" y="16455"/>
                    </a:lnTo>
                    <a:lnTo>
                      <a:pt x="8653" y="16294"/>
                    </a:lnTo>
                    <a:lnTo>
                      <a:pt x="8525" y="16561"/>
                    </a:lnTo>
                    <a:cubicBezTo>
                      <a:pt x="8467" y="16680"/>
                      <a:pt x="8439" y="16742"/>
                      <a:pt x="8449" y="16742"/>
                    </a:cubicBezTo>
                    <a:cubicBezTo>
                      <a:pt x="8461" y="16742"/>
                      <a:pt x="8519" y="16667"/>
                      <a:pt x="8638" y="16510"/>
                    </a:cubicBezTo>
                    <a:cubicBezTo>
                      <a:pt x="8771" y="16337"/>
                      <a:pt x="8923" y="16200"/>
                      <a:pt x="8979" y="16200"/>
                    </a:cubicBezTo>
                    <a:close/>
                    <a:moveTo>
                      <a:pt x="10161" y="17378"/>
                    </a:moveTo>
                    <a:cubicBezTo>
                      <a:pt x="10176" y="17378"/>
                      <a:pt x="10175" y="17409"/>
                      <a:pt x="10164" y="17469"/>
                    </a:cubicBezTo>
                    <a:cubicBezTo>
                      <a:pt x="10144" y="17569"/>
                      <a:pt x="9992" y="17837"/>
                      <a:pt x="9827" y="18064"/>
                    </a:cubicBezTo>
                    <a:cubicBezTo>
                      <a:pt x="9672" y="18277"/>
                      <a:pt x="9599" y="18377"/>
                      <a:pt x="9584" y="18377"/>
                    </a:cubicBezTo>
                    <a:cubicBezTo>
                      <a:pt x="9572" y="18377"/>
                      <a:pt x="9605" y="18301"/>
                      <a:pt x="9667" y="18158"/>
                    </a:cubicBezTo>
                    <a:cubicBezTo>
                      <a:pt x="9743" y="17981"/>
                      <a:pt x="9894" y="17714"/>
                      <a:pt x="10002" y="17563"/>
                    </a:cubicBezTo>
                    <a:cubicBezTo>
                      <a:pt x="10091" y="17437"/>
                      <a:pt x="10141" y="17378"/>
                      <a:pt x="10161" y="17378"/>
                    </a:cubicBezTo>
                    <a:close/>
                    <a:moveTo>
                      <a:pt x="8375" y="17543"/>
                    </a:moveTo>
                    <a:cubicBezTo>
                      <a:pt x="8439" y="17543"/>
                      <a:pt x="8273" y="17730"/>
                      <a:pt x="7895" y="18060"/>
                    </a:cubicBezTo>
                    <a:cubicBezTo>
                      <a:pt x="7626" y="18295"/>
                      <a:pt x="7502" y="18401"/>
                      <a:pt x="7473" y="18401"/>
                    </a:cubicBezTo>
                    <a:cubicBezTo>
                      <a:pt x="7451" y="18401"/>
                      <a:pt x="7485" y="18339"/>
                      <a:pt x="7554" y="18226"/>
                    </a:cubicBezTo>
                    <a:cubicBezTo>
                      <a:pt x="7648" y="18071"/>
                      <a:pt x="7876" y="17840"/>
                      <a:pt x="8058" y="17718"/>
                    </a:cubicBezTo>
                    <a:cubicBezTo>
                      <a:pt x="8235" y="17599"/>
                      <a:pt x="8339" y="17543"/>
                      <a:pt x="8375" y="17543"/>
                    </a:cubicBezTo>
                    <a:close/>
                    <a:moveTo>
                      <a:pt x="6888" y="16750"/>
                    </a:moveTo>
                    <a:cubicBezTo>
                      <a:pt x="6957" y="16750"/>
                      <a:pt x="6858" y="16913"/>
                      <a:pt x="6492" y="17458"/>
                    </a:cubicBezTo>
                    <a:cubicBezTo>
                      <a:pt x="6151" y="17965"/>
                      <a:pt x="5870" y="18306"/>
                      <a:pt x="5683" y="18447"/>
                    </a:cubicBezTo>
                    <a:cubicBezTo>
                      <a:pt x="5599" y="18509"/>
                      <a:pt x="5542" y="18549"/>
                      <a:pt x="5521" y="18549"/>
                    </a:cubicBezTo>
                    <a:cubicBezTo>
                      <a:pt x="5473" y="18549"/>
                      <a:pt x="5604" y="18350"/>
                      <a:pt x="6004" y="17762"/>
                    </a:cubicBezTo>
                    <a:cubicBezTo>
                      <a:pt x="6435" y="17128"/>
                      <a:pt x="6673" y="16837"/>
                      <a:pt x="6814" y="16774"/>
                    </a:cubicBezTo>
                    <a:cubicBezTo>
                      <a:pt x="6847" y="16759"/>
                      <a:pt x="6872" y="16750"/>
                      <a:pt x="6888" y="16750"/>
                    </a:cubicBezTo>
                    <a:close/>
                    <a:moveTo>
                      <a:pt x="10868" y="16686"/>
                    </a:moveTo>
                    <a:cubicBezTo>
                      <a:pt x="10893" y="16686"/>
                      <a:pt x="10910" y="16874"/>
                      <a:pt x="10920" y="17255"/>
                    </a:cubicBezTo>
                    <a:cubicBezTo>
                      <a:pt x="10938" y="17925"/>
                      <a:pt x="10877" y="18139"/>
                      <a:pt x="10579" y="18421"/>
                    </a:cubicBezTo>
                    <a:cubicBezTo>
                      <a:pt x="10495" y="18501"/>
                      <a:pt x="10441" y="18552"/>
                      <a:pt x="10417" y="18552"/>
                    </a:cubicBezTo>
                    <a:cubicBezTo>
                      <a:pt x="10373" y="18552"/>
                      <a:pt x="10421" y="18391"/>
                      <a:pt x="10553" y="17945"/>
                    </a:cubicBezTo>
                    <a:cubicBezTo>
                      <a:pt x="10670" y="17556"/>
                      <a:pt x="10779" y="17111"/>
                      <a:pt x="10805" y="16942"/>
                    </a:cubicBezTo>
                    <a:cubicBezTo>
                      <a:pt x="10830" y="16772"/>
                      <a:pt x="10851" y="16686"/>
                      <a:pt x="10868" y="16686"/>
                    </a:cubicBezTo>
                    <a:close/>
                    <a:moveTo>
                      <a:pt x="6337" y="16967"/>
                    </a:moveTo>
                    <a:cubicBezTo>
                      <a:pt x="6426" y="16967"/>
                      <a:pt x="6319" y="17132"/>
                      <a:pt x="5826" y="17826"/>
                    </a:cubicBezTo>
                    <a:cubicBezTo>
                      <a:pt x="5429" y="18390"/>
                      <a:pt x="5087" y="18802"/>
                      <a:pt x="4928" y="18909"/>
                    </a:cubicBezTo>
                    <a:cubicBezTo>
                      <a:pt x="4862" y="18955"/>
                      <a:pt x="4816" y="18984"/>
                      <a:pt x="4795" y="18984"/>
                    </a:cubicBezTo>
                    <a:cubicBezTo>
                      <a:pt x="4740" y="18984"/>
                      <a:pt x="4850" y="18792"/>
                      <a:pt x="5211" y="18198"/>
                    </a:cubicBezTo>
                    <a:cubicBezTo>
                      <a:pt x="5509" y="17710"/>
                      <a:pt x="5820" y="17252"/>
                      <a:pt x="5906" y="17179"/>
                    </a:cubicBezTo>
                    <a:cubicBezTo>
                      <a:pt x="5993" y="17107"/>
                      <a:pt x="6157" y="17018"/>
                      <a:pt x="6268" y="16982"/>
                    </a:cubicBezTo>
                    <a:cubicBezTo>
                      <a:pt x="6297" y="16973"/>
                      <a:pt x="6321" y="16967"/>
                      <a:pt x="6337" y="16967"/>
                    </a:cubicBezTo>
                    <a:close/>
                    <a:moveTo>
                      <a:pt x="7532" y="17987"/>
                    </a:moveTo>
                    <a:cubicBezTo>
                      <a:pt x="7568" y="17987"/>
                      <a:pt x="7545" y="18055"/>
                      <a:pt x="7438" y="18207"/>
                    </a:cubicBezTo>
                    <a:cubicBezTo>
                      <a:pt x="7242" y="18488"/>
                      <a:pt x="6674" y="19032"/>
                      <a:pt x="6581" y="19032"/>
                    </a:cubicBezTo>
                    <a:cubicBezTo>
                      <a:pt x="6577" y="19032"/>
                      <a:pt x="6575" y="19031"/>
                      <a:pt x="6572" y="19030"/>
                    </a:cubicBezTo>
                    <a:cubicBezTo>
                      <a:pt x="6548" y="19014"/>
                      <a:pt x="6709" y="18794"/>
                      <a:pt x="6927" y="18542"/>
                    </a:cubicBezTo>
                    <a:cubicBezTo>
                      <a:pt x="7220" y="18202"/>
                      <a:pt x="7469" y="17987"/>
                      <a:pt x="7532" y="17987"/>
                    </a:cubicBezTo>
                    <a:close/>
                    <a:moveTo>
                      <a:pt x="16898" y="15138"/>
                    </a:moveTo>
                    <a:cubicBezTo>
                      <a:pt x="16966" y="15138"/>
                      <a:pt x="16306" y="16924"/>
                      <a:pt x="16047" y="17437"/>
                    </a:cubicBezTo>
                    <a:cubicBezTo>
                      <a:pt x="15680" y="18162"/>
                      <a:pt x="14865" y="19084"/>
                      <a:pt x="14631" y="19084"/>
                    </a:cubicBezTo>
                    <a:cubicBezTo>
                      <a:pt x="14605" y="19084"/>
                      <a:pt x="14586" y="19072"/>
                      <a:pt x="14576" y="19047"/>
                    </a:cubicBezTo>
                    <a:cubicBezTo>
                      <a:pt x="14557" y="19002"/>
                      <a:pt x="14637" y="18666"/>
                      <a:pt x="14751" y="18308"/>
                    </a:cubicBezTo>
                    <a:cubicBezTo>
                      <a:pt x="15152" y="17059"/>
                      <a:pt x="15318" y="16772"/>
                      <a:pt x="16128" y="15918"/>
                    </a:cubicBezTo>
                    <a:cubicBezTo>
                      <a:pt x="16529" y="15493"/>
                      <a:pt x="16877" y="15142"/>
                      <a:pt x="16897" y="15138"/>
                    </a:cubicBezTo>
                    <a:cubicBezTo>
                      <a:pt x="16897" y="15138"/>
                      <a:pt x="16898" y="15138"/>
                      <a:pt x="16898" y="15138"/>
                    </a:cubicBezTo>
                    <a:close/>
                    <a:moveTo>
                      <a:pt x="16226" y="13110"/>
                    </a:moveTo>
                    <a:cubicBezTo>
                      <a:pt x="16226" y="13110"/>
                      <a:pt x="16227" y="13110"/>
                      <a:pt x="16227" y="13110"/>
                    </a:cubicBezTo>
                    <a:cubicBezTo>
                      <a:pt x="16353" y="13118"/>
                      <a:pt x="15799" y="13844"/>
                      <a:pt x="15132" y="14537"/>
                    </a:cubicBezTo>
                    <a:cubicBezTo>
                      <a:pt x="14687" y="15002"/>
                      <a:pt x="14378" y="15362"/>
                      <a:pt x="14409" y="15362"/>
                    </a:cubicBezTo>
                    <a:cubicBezTo>
                      <a:pt x="14422" y="15362"/>
                      <a:pt x="14491" y="15303"/>
                      <a:pt x="14628" y="15169"/>
                    </a:cubicBezTo>
                    <a:cubicBezTo>
                      <a:pt x="14782" y="15017"/>
                      <a:pt x="15143" y="14648"/>
                      <a:pt x="15437" y="14336"/>
                    </a:cubicBezTo>
                    <a:cubicBezTo>
                      <a:pt x="15720" y="14037"/>
                      <a:pt x="15861" y="13905"/>
                      <a:pt x="15905" y="13905"/>
                    </a:cubicBezTo>
                    <a:cubicBezTo>
                      <a:pt x="15924" y="13905"/>
                      <a:pt x="15925" y="13928"/>
                      <a:pt x="15913" y="13971"/>
                    </a:cubicBezTo>
                    <a:cubicBezTo>
                      <a:pt x="15878" y="14091"/>
                      <a:pt x="15526" y="14515"/>
                      <a:pt x="14997" y="15077"/>
                    </a:cubicBezTo>
                    <a:cubicBezTo>
                      <a:pt x="14525" y="15577"/>
                      <a:pt x="14124" y="16033"/>
                      <a:pt x="14108" y="16088"/>
                    </a:cubicBezTo>
                    <a:cubicBezTo>
                      <a:pt x="14107" y="16092"/>
                      <a:pt x="14107" y="16093"/>
                      <a:pt x="14110" y="16093"/>
                    </a:cubicBezTo>
                    <a:cubicBezTo>
                      <a:pt x="14142" y="16093"/>
                      <a:pt x="14469" y="15773"/>
                      <a:pt x="14872" y="15344"/>
                    </a:cubicBezTo>
                    <a:lnTo>
                      <a:pt x="15668" y="14502"/>
                    </a:lnTo>
                    <a:lnTo>
                      <a:pt x="15537" y="14876"/>
                    </a:lnTo>
                    <a:cubicBezTo>
                      <a:pt x="15410" y="15232"/>
                      <a:pt x="15080" y="15617"/>
                      <a:pt x="14148" y="16498"/>
                    </a:cubicBezTo>
                    <a:cubicBezTo>
                      <a:pt x="14070" y="16572"/>
                      <a:pt x="14042" y="16606"/>
                      <a:pt x="14063" y="16606"/>
                    </a:cubicBezTo>
                    <a:cubicBezTo>
                      <a:pt x="14073" y="16606"/>
                      <a:pt x="14093" y="16599"/>
                      <a:pt x="14122" y="16585"/>
                    </a:cubicBezTo>
                    <a:cubicBezTo>
                      <a:pt x="14196" y="16552"/>
                      <a:pt x="14485" y="16291"/>
                      <a:pt x="14770" y="16004"/>
                    </a:cubicBezTo>
                    <a:lnTo>
                      <a:pt x="15283" y="15482"/>
                    </a:lnTo>
                    <a:lnTo>
                      <a:pt x="15151" y="15858"/>
                    </a:lnTo>
                    <a:cubicBezTo>
                      <a:pt x="15045" y="16157"/>
                      <a:pt x="14929" y="16326"/>
                      <a:pt x="14578" y="16681"/>
                    </a:cubicBezTo>
                    <a:cubicBezTo>
                      <a:pt x="14338" y="16928"/>
                      <a:pt x="14144" y="17158"/>
                      <a:pt x="14150" y="17191"/>
                    </a:cubicBezTo>
                    <a:cubicBezTo>
                      <a:pt x="14151" y="17194"/>
                      <a:pt x="14154" y="17196"/>
                      <a:pt x="14158" y="17196"/>
                    </a:cubicBezTo>
                    <a:cubicBezTo>
                      <a:pt x="14191" y="17196"/>
                      <a:pt x="14330" y="17070"/>
                      <a:pt x="14497" y="16889"/>
                    </a:cubicBezTo>
                    <a:cubicBezTo>
                      <a:pt x="14666" y="16704"/>
                      <a:pt x="14753" y="16622"/>
                      <a:pt x="14790" y="16622"/>
                    </a:cubicBezTo>
                    <a:cubicBezTo>
                      <a:pt x="14811" y="16622"/>
                      <a:pt x="14816" y="16649"/>
                      <a:pt x="14810" y="16700"/>
                    </a:cubicBezTo>
                    <a:cubicBezTo>
                      <a:pt x="14798" y="16796"/>
                      <a:pt x="14665" y="17057"/>
                      <a:pt x="14514" y="17283"/>
                    </a:cubicBezTo>
                    <a:cubicBezTo>
                      <a:pt x="14362" y="17509"/>
                      <a:pt x="14271" y="17695"/>
                      <a:pt x="14311" y="17698"/>
                    </a:cubicBezTo>
                    <a:cubicBezTo>
                      <a:pt x="14354" y="17702"/>
                      <a:pt x="14364" y="17773"/>
                      <a:pt x="14340" y="17858"/>
                    </a:cubicBezTo>
                    <a:cubicBezTo>
                      <a:pt x="14293" y="18011"/>
                      <a:pt x="14057" y="18983"/>
                      <a:pt x="14013" y="19202"/>
                    </a:cubicBezTo>
                    <a:cubicBezTo>
                      <a:pt x="14006" y="19235"/>
                      <a:pt x="13988" y="19252"/>
                      <a:pt x="13959" y="19252"/>
                    </a:cubicBezTo>
                    <a:cubicBezTo>
                      <a:pt x="13922" y="19252"/>
                      <a:pt x="13869" y="19226"/>
                      <a:pt x="13796" y="19174"/>
                    </a:cubicBezTo>
                    <a:cubicBezTo>
                      <a:pt x="13654" y="19072"/>
                      <a:pt x="13579" y="18872"/>
                      <a:pt x="13511" y="18417"/>
                    </a:cubicBezTo>
                    <a:cubicBezTo>
                      <a:pt x="13365" y="17429"/>
                      <a:pt x="13587" y="16516"/>
                      <a:pt x="14296" y="15204"/>
                    </a:cubicBezTo>
                    <a:cubicBezTo>
                      <a:pt x="14731" y="14396"/>
                      <a:pt x="15191" y="13774"/>
                      <a:pt x="15665" y="13350"/>
                    </a:cubicBezTo>
                    <a:cubicBezTo>
                      <a:pt x="15823" y="13209"/>
                      <a:pt x="15911" y="13143"/>
                      <a:pt x="15933" y="13143"/>
                    </a:cubicBezTo>
                    <a:cubicBezTo>
                      <a:pt x="15980" y="13143"/>
                      <a:pt x="15758" y="13419"/>
                      <a:pt x="15307" y="13911"/>
                    </a:cubicBezTo>
                    <a:cubicBezTo>
                      <a:pt x="15030" y="14213"/>
                      <a:pt x="14790" y="14509"/>
                      <a:pt x="14772" y="14567"/>
                    </a:cubicBezTo>
                    <a:cubicBezTo>
                      <a:pt x="14771" y="14572"/>
                      <a:pt x="14772" y="14575"/>
                      <a:pt x="14775" y="14575"/>
                    </a:cubicBezTo>
                    <a:cubicBezTo>
                      <a:pt x="14807" y="14575"/>
                      <a:pt x="15086" y="14286"/>
                      <a:pt x="15439" y="13888"/>
                    </a:cubicBezTo>
                    <a:cubicBezTo>
                      <a:pt x="15823" y="13457"/>
                      <a:pt x="16171" y="13110"/>
                      <a:pt x="16226" y="13110"/>
                    </a:cubicBezTo>
                    <a:close/>
                    <a:moveTo>
                      <a:pt x="6897" y="18338"/>
                    </a:moveTo>
                    <a:cubicBezTo>
                      <a:pt x="6961" y="18338"/>
                      <a:pt x="6880" y="18453"/>
                      <a:pt x="6588" y="18801"/>
                    </a:cubicBezTo>
                    <a:cubicBezTo>
                      <a:pt x="6353" y="19082"/>
                      <a:pt x="6091" y="19355"/>
                      <a:pt x="6004" y="19408"/>
                    </a:cubicBezTo>
                    <a:cubicBezTo>
                      <a:pt x="5953" y="19439"/>
                      <a:pt x="5919" y="19457"/>
                      <a:pt x="5902" y="19457"/>
                    </a:cubicBezTo>
                    <a:cubicBezTo>
                      <a:pt x="5870" y="19457"/>
                      <a:pt x="5888" y="19401"/>
                      <a:pt x="5945" y="19262"/>
                    </a:cubicBezTo>
                    <a:cubicBezTo>
                      <a:pt x="6000" y="19130"/>
                      <a:pt x="6126" y="18909"/>
                      <a:pt x="6221" y="18781"/>
                    </a:cubicBezTo>
                    <a:lnTo>
                      <a:pt x="6397" y="18542"/>
                    </a:lnTo>
                    <a:lnTo>
                      <a:pt x="6247" y="18853"/>
                    </a:lnTo>
                    <a:cubicBezTo>
                      <a:pt x="6179" y="18997"/>
                      <a:pt x="6143" y="19072"/>
                      <a:pt x="6155" y="19072"/>
                    </a:cubicBezTo>
                    <a:cubicBezTo>
                      <a:pt x="6168" y="19072"/>
                      <a:pt x="6238" y="18980"/>
                      <a:pt x="6384" y="18788"/>
                    </a:cubicBezTo>
                    <a:cubicBezTo>
                      <a:pt x="6542" y="18578"/>
                      <a:pt x="6745" y="18385"/>
                      <a:pt x="6840" y="18352"/>
                    </a:cubicBezTo>
                    <a:cubicBezTo>
                      <a:pt x="6865" y="18343"/>
                      <a:pt x="6884" y="18338"/>
                      <a:pt x="6897" y="18338"/>
                    </a:cubicBezTo>
                    <a:close/>
                    <a:moveTo>
                      <a:pt x="5605" y="17262"/>
                    </a:moveTo>
                    <a:cubicBezTo>
                      <a:pt x="5708" y="17262"/>
                      <a:pt x="4657" y="18940"/>
                      <a:pt x="4452" y="19103"/>
                    </a:cubicBezTo>
                    <a:cubicBezTo>
                      <a:pt x="4203" y="19301"/>
                      <a:pt x="3912" y="19486"/>
                      <a:pt x="3851" y="19486"/>
                    </a:cubicBezTo>
                    <a:cubicBezTo>
                      <a:pt x="3848" y="19486"/>
                      <a:pt x="3845" y="19486"/>
                      <a:pt x="3843" y="19484"/>
                    </a:cubicBezTo>
                    <a:cubicBezTo>
                      <a:pt x="3824" y="19471"/>
                      <a:pt x="4194" y="18967"/>
                      <a:pt x="4660" y="18369"/>
                    </a:cubicBezTo>
                    <a:cubicBezTo>
                      <a:pt x="5127" y="17773"/>
                      <a:pt x="5552" y="17271"/>
                      <a:pt x="5603" y="17262"/>
                    </a:cubicBezTo>
                    <a:cubicBezTo>
                      <a:pt x="5604" y="17262"/>
                      <a:pt x="5605" y="17262"/>
                      <a:pt x="5605" y="17262"/>
                    </a:cubicBezTo>
                    <a:close/>
                    <a:moveTo>
                      <a:pt x="9919" y="18199"/>
                    </a:moveTo>
                    <a:cubicBezTo>
                      <a:pt x="9930" y="18199"/>
                      <a:pt x="9933" y="18213"/>
                      <a:pt x="9927" y="18239"/>
                    </a:cubicBezTo>
                    <a:cubicBezTo>
                      <a:pt x="9907" y="18341"/>
                      <a:pt x="9691" y="18699"/>
                      <a:pt x="9446" y="19046"/>
                    </a:cubicBezTo>
                    <a:cubicBezTo>
                      <a:pt x="9218" y="19362"/>
                      <a:pt x="9083" y="19524"/>
                      <a:pt x="9046" y="19524"/>
                    </a:cubicBezTo>
                    <a:cubicBezTo>
                      <a:pt x="9035" y="19524"/>
                      <a:pt x="9033" y="19511"/>
                      <a:pt x="9038" y="19484"/>
                    </a:cubicBezTo>
                    <a:cubicBezTo>
                      <a:pt x="9058" y="19383"/>
                      <a:pt x="9272" y="19026"/>
                      <a:pt x="9520" y="18679"/>
                    </a:cubicBezTo>
                    <a:cubicBezTo>
                      <a:pt x="9745" y="18362"/>
                      <a:pt x="9881" y="18199"/>
                      <a:pt x="9919" y="18199"/>
                    </a:cubicBezTo>
                    <a:close/>
                    <a:moveTo>
                      <a:pt x="3433" y="18759"/>
                    </a:moveTo>
                    <a:cubicBezTo>
                      <a:pt x="3445" y="18759"/>
                      <a:pt x="3331" y="18930"/>
                      <a:pt x="3118" y="19228"/>
                    </a:cubicBezTo>
                    <a:cubicBezTo>
                      <a:pt x="2904" y="19528"/>
                      <a:pt x="2773" y="19700"/>
                      <a:pt x="2761" y="19700"/>
                    </a:cubicBezTo>
                    <a:cubicBezTo>
                      <a:pt x="2756" y="19700"/>
                      <a:pt x="2771" y="19672"/>
                      <a:pt x="2808" y="19611"/>
                    </a:cubicBezTo>
                    <a:cubicBezTo>
                      <a:pt x="2937" y="19403"/>
                      <a:pt x="3181" y="19062"/>
                      <a:pt x="3351" y="18850"/>
                    </a:cubicBezTo>
                    <a:cubicBezTo>
                      <a:pt x="3402" y="18788"/>
                      <a:pt x="3428" y="18759"/>
                      <a:pt x="3433" y="18759"/>
                    </a:cubicBezTo>
                    <a:close/>
                    <a:moveTo>
                      <a:pt x="10874" y="18305"/>
                    </a:moveTo>
                    <a:cubicBezTo>
                      <a:pt x="10903" y="18305"/>
                      <a:pt x="10909" y="18348"/>
                      <a:pt x="10910" y="18428"/>
                    </a:cubicBezTo>
                    <a:cubicBezTo>
                      <a:pt x="10912" y="18636"/>
                      <a:pt x="10196" y="19703"/>
                      <a:pt x="10067" y="19703"/>
                    </a:cubicBezTo>
                    <a:cubicBezTo>
                      <a:pt x="10059" y="19703"/>
                      <a:pt x="10054" y="19699"/>
                      <a:pt x="10051" y="19692"/>
                    </a:cubicBezTo>
                    <a:cubicBezTo>
                      <a:pt x="10032" y="19645"/>
                      <a:pt x="10088" y="19429"/>
                      <a:pt x="10176" y="19210"/>
                    </a:cubicBezTo>
                    <a:cubicBezTo>
                      <a:pt x="10270" y="18973"/>
                      <a:pt x="10450" y="18693"/>
                      <a:pt x="10620" y="18520"/>
                    </a:cubicBezTo>
                    <a:cubicBezTo>
                      <a:pt x="10766" y="18373"/>
                      <a:pt x="10838" y="18305"/>
                      <a:pt x="10874" y="18305"/>
                    </a:cubicBezTo>
                    <a:close/>
                    <a:moveTo>
                      <a:pt x="5135" y="17509"/>
                    </a:moveTo>
                    <a:cubicBezTo>
                      <a:pt x="5208" y="17509"/>
                      <a:pt x="5048" y="17733"/>
                      <a:pt x="4428" y="18542"/>
                    </a:cubicBezTo>
                    <a:cubicBezTo>
                      <a:pt x="3764" y="19409"/>
                      <a:pt x="3288" y="19925"/>
                      <a:pt x="3156" y="19925"/>
                    </a:cubicBezTo>
                    <a:cubicBezTo>
                      <a:pt x="3148" y="19925"/>
                      <a:pt x="3141" y="19923"/>
                      <a:pt x="3136" y="19919"/>
                    </a:cubicBezTo>
                    <a:cubicBezTo>
                      <a:pt x="3129" y="19915"/>
                      <a:pt x="3512" y="19397"/>
                      <a:pt x="3985" y="18774"/>
                    </a:cubicBezTo>
                    <a:cubicBezTo>
                      <a:pt x="4581" y="17988"/>
                      <a:pt x="4914" y="17608"/>
                      <a:pt x="5064" y="17533"/>
                    </a:cubicBezTo>
                    <a:cubicBezTo>
                      <a:pt x="5096" y="17518"/>
                      <a:pt x="5120" y="17509"/>
                      <a:pt x="5135" y="17509"/>
                    </a:cubicBezTo>
                    <a:close/>
                    <a:moveTo>
                      <a:pt x="6025" y="18798"/>
                    </a:moveTo>
                    <a:lnTo>
                      <a:pt x="5735" y="19249"/>
                    </a:lnTo>
                    <a:cubicBezTo>
                      <a:pt x="5501" y="19611"/>
                      <a:pt x="5377" y="19730"/>
                      <a:pt x="5084" y="19869"/>
                    </a:cubicBezTo>
                    <a:lnTo>
                      <a:pt x="4722" y="20039"/>
                    </a:lnTo>
                    <a:lnTo>
                      <a:pt x="4980" y="19634"/>
                    </a:lnTo>
                    <a:cubicBezTo>
                      <a:pt x="5176" y="19324"/>
                      <a:pt x="5331" y="19175"/>
                      <a:pt x="5632" y="19014"/>
                    </a:cubicBezTo>
                    <a:lnTo>
                      <a:pt x="6025" y="18798"/>
                    </a:lnTo>
                    <a:close/>
                    <a:moveTo>
                      <a:pt x="4986" y="19339"/>
                    </a:moveTo>
                    <a:cubicBezTo>
                      <a:pt x="5038" y="19339"/>
                      <a:pt x="4983" y="19444"/>
                      <a:pt x="4799" y="19705"/>
                    </a:cubicBezTo>
                    <a:cubicBezTo>
                      <a:pt x="4632" y="19943"/>
                      <a:pt x="4460" y="20138"/>
                      <a:pt x="4406" y="20146"/>
                    </a:cubicBezTo>
                    <a:cubicBezTo>
                      <a:pt x="4404" y="20147"/>
                      <a:pt x="4402" y="20147"/>
                      <a:pt x="4399" y="20147"/>
                    </a:cubicBezTo>
                    <a:cubicBezTo>
                      <a:pt x="4281" y="20147"/>
                      <a:pt x="4758" y="19433"/>
                      <a:pt x="4936" y="19355"/>
                    </a:cubicBezTo>
                    <a:cubicBezTo>
                      <a:pt x="4958" y="19344"/>
                      <a:pt x="4975" y="19339"/>
                      <a:pt x="4986" y="19339"/>
                    </a:cubicBezTo>
                    <a:close/>
                    <a:moveTo>
                      <a:pt x="4412" y="17950"/>
                    </a:moveTo>
                    <a:cubicBezTo>
                      <a:pt x="4480" y="17950"/>
                      <a:pt x="4311" y="18181"/>
                      <a:pt x="3692" y="18995"/>
                    </a:cubicBezTo>
                    <a:cubicBezTo>
                      <a:pt x="3212" y="19625"/>
                      <a:pt x="2776" y="20154"/>
                      <a:pt x="2716" y="20178"/>
                    </a:cubicBezTo>
                    <a:cubicBezTo>
                      <a:pt x="2714" y="20179"/>
                      <a:pt x="2713" y="20179"/>
                      <a:pt x="2712" y="20179"/>
                    </a:cubicBezTo>
                    <a:cubicBezTo>
                      <a:pt x="2669" y="20179"/>
                      <a:pt x="2933" y="19743"/>
                      <a:pt x="3312" y="19189"/>
                    </a:cubicBezTo>
                    <a:cubicBezTo>
                      <a:pt x="3870" y="18374"/>
                      <a:pt x="4074" y="18126"/>
                      <a:pt x="4288" y="18005"/>
                    </a:cubicBezTo>
                    <a:cubicBezTo>
                      <a:pt x="4348" y="17972"/>
                      <a:pt x="4391" y="17950"/>
                      <a:pt x="4412" y="17950"/>
                    </a:cubicBezTo>
                    <a:close/>
                    <a:moveTo>
                      <a:pt x="9640" y="19049"/>
                    </a:moveTo>
                    <a:cubicBezTo>
                      <a:pt x="9654" y="19049"/>
                      <a:pt x="9659" y="19063"/>
                      <a:pt x="9656" y="19091"/>
                    </a:cubicBezTo>
                    <a:cubicBezTo>
                      <a:pt x="9637" y="19271"/>
                      <a:pt x="8868" y="20204"/>
                      <a:pt x="8753" y="20204"/>
                    </a:cubicBezTo>
                    <a:cubicBezTo>
                      <a:pt x="8745" y="20204"/>
                      <a:pt x="8740" y="20199"/>
                      <a:pt x="8739" y="20190"/>
                    </a:cubicBezTo>
                    <a:cubicBezTo>
                      <a:pt x="8732" y="20138"/>
                      <a:pt x="8938" y="19836"/>
                      <a:pt x="9200" y="19511"/>
                    </a:cubicBezTo>
                    <a:cubicBezTo>
                      <a:pt x="9458" y="19195"/>
                      <a:pt x="9595" y="19049"/>
                      <a:pt x="9640" y="19049"/>
                    </a:cubicBezTo>
                    <a:close/>
                    <a:moveTo>
                      <a:pt x="3656" y="20048"/>
                    </a:moveTo>
                    <a:cubicBezTo>
                      <a:pt x="3678" y="20048"/>
                      <a:pt x="3663" y="20086"/>
                      <a:pt x="3624" y="20164"/>
                    </a:cubicBezTo>
                    <a:cubicBezTo>
                      <a:pt x="3570" y="20268"/>
                      <a:pt x="3447" y="20340"/>
                      <a:pt x="3344" y="20340"/>
                    </a:cubicBezTo>
                    <a:cubicBezTo>
                      <a:pt x="3313" y="20340"/>
                      <a:pt x="3284" y="20333"/>
                      <a:pt x="3259" y="20319"/>
                    </a:cubicBezTo>
                    <a:cubicBezTo>
                      <a:pt x="3251" y="20313"/>
                      <a:pt x="3350" y="20238"/>
                      <a:pt x="3477" y="20153"/>
                    </a:cubicBezTo>
                    <a:cubicBezTo>
                      <a:pt x="3580" y="20083"/>
                      <a:pt x="3636" y="20048"/>
                      <a:pt x="3656" y="20048"/>
                    </a:cubicBezTo>
                    <a:close/>
                    <a:moveTo>
                      <a:pt x="4587" y="19543"/>
                    </a:moveTo>
                    <a:lnTo>
                      <a:pt x="4367" y="19864"/>
                    </a:lnTo>
                    <a:cubicBezTo>
                      <a:pt x="4234" y="20059"/>
                      <a:pt x="4057" y="20216"/>
                      <a:pt x="3907" y="20265"/>
                    </a:cubicBezTo>
                    <a:lnTo>
                      <a:pt x="3665" y="20349"/>
                    </a:lnTo>
                    <a:lnTo>
                      <a:pt x="3778" y="20146"/>
                    </a:lnTo>
                    <a:cubicBezTo>
                      <a:pt x="3840" y="20034"/>
                      <a:pt x="4045" y="19856"/>
                      <a:pt x="4239" y="19744"/>
                    </a:cubicBezTo>
                    <a:lnTo>
                      <a:pt x="4587" y="19543"/>
                    </a:lnTo>
                    <a:close/>
                    <a:moveTo>
                      <a:pt x="10895" y="18951"/>
                    </a:moveTo>
                    <a:cubicBezTo>
                      <a:pt x="10967" y="18951"/>
                      <a:pt x="10742" y="19361"/>
                      <a:pt x="10259" y="20045"/>
                    </a:cubicBezTo>
                    <a:cubicBezTo>
                      <a:pt x="9981" y="20438"/>
                      <a:pt x="9799" y="20672"/>
                      <a:pt x="9776" y="20672"/>
                    </a:cubicBezTo>
                    <a:cubicBezTo>
                      <a:pt x="9769" y="20672"/>
                      <a:pt x="9776" y="20650"/>
                      <a:pt x="9800" y="20605"/>
                    </a:cubicBezTo>
                    <a:cubicBezTo>
                      <a:pt x="9882" y="20444"/>
                      <a:pt x="9923" y="20340"/>
                      <a:pt x="9903" y="20340"/>
                    </a:cubicBezTo>
                    <a:cubicBezTo>
                      <a:pt x="9899" y="20340"/>
                      <a:pt x="9893" y="20344"/>
                      <a:pt x="9885" y="20352"/>
                    </a:cubicBezTo>
                    <a:cubicBezTo>
                      <a:pt x="9871" y="20366"/>
                      <a:pt x="9861" y="20372"/>
                      <a:pt x="9854" y="20372"/>
                    </a:cubicBezTo>
                    <a:cubicBezTo>
                      <a:pt x="9834" y="20372"/>
                      <a:pt x="9838" y="20322"/>
                      <a:pt x="9869" y="20236"/>
                    </a:cubicBezTo>
                    <a:cubicBezTo>
                      <a:pt x="9911" y="20119"/>
                      <a:pt x="10159" y="19764"/>
                      <a:pt x="10429" y="19433"/>
                    </a:cubicBezTo>
                    <a:cubicBezTo>
                      <a:pt x="10699" y="19101"/>
                      <a:pt x="10851" y="18951"/>
                      <a:pt x="10895" y="18951"/>
                    </a:cubicBezTo>
                    <a:close/>
                    <a:moveTo>
                      <a:pt x="9497" y="19677"/>
                    </a:moveTo>
                    <a:cubicBezTo>
                      <a:pt x="9517" y="19677"/>
                      <a:pt x="9494" y="19720"/>
                      <a:pt x="9435" y="19819"/>
                    </a:cubicBezTo>
                    <a:cubicBezTo>
                      <a:pt x="9247" y="20136"/>
                      <a:pt x="8612" y="20946"/>
                      <a:pt x="8465" y="21060"/>
                    </a:cubicBezTo>
                    <a:cubicBezTo>
                      <a:pt x="8424" y="21091"/>
                      <a:pt x="8396" y="21105"/>
                      <a:pt x="8379" y="21105"/>
                    </a:cubicBezTo>
                    <a:cubicBezTo>
                      <a:pt x="8278" y="21105"/>
                      <a:pt x="8538" y="20629"/>
                      <a:pt x="8868" y="20252"/>
                    </a:cubicBezTo>
                    <a:cubicBezTo>
                      <a:pt x="9073" y="20022"/>
                      <a:pt x="9304" y="19791"/>
                      <a:pt x="9390" y="19736"/>
                    </a:cubicBezTo>
                    <a:cubicBezTo>
                      <a:pt x="9448" y="19698"/>
                      <a:pt x="9483" y="19677"/>
                      <a:pt x="9497" y="19677"/>
                    </a:cubicBezTo>
                    <a:close/>
                    <a:moveTo>
                      <a:pt x="10841" y="19519"/>
                    </a:moveTo>
                    <a:lnTo>
                      <a:pt x="10817" y="19899"/>
                    </a:lnTo>
                    <a:cubicBezTo>
                      <a:pt x="10793" y="20249"/>
                      <a:pt x="10753" y="20324"/>
                      <a:pt x="10317" y="20848"/>
                    </a:cubicBezTo>
                    <a:cubicBezTo>
                      <a:pt x="10055" y="21162"/>
                      <a:pt x="9735" y="21529"/>
                      <a:pt x="9603" y="21665"/>
                    </a:cubicBezTo>
                    <a:lnTo>
                      <a:pt x="9363" y="21913"/>
                    </a:lnTo>
                    <a:lnTo>
                      <a:pt x="9429" y="21616"/>
                    </a:lnTo>
                    <a:cubicBezTo>
                      <a:pt x="9477" y="21399"/>
                      <a:pt x="9684" y="21065"/>
                      <a:pt x="10168" y="20418"/>
                    </a:cubicBezTo>
                    <a:lnTo>
                      <a:pt x="10841" y="19519"/>
                    </a:lnTo>
                    <a:close/>
                    <a:moveTo>
                      <a:pt x="10698" y="20626"/>
                    </a:moveTo>
                    <a:cubicBezTo>
                      <a:pt x="10714" y="20626"/>
                      <a:pt x="10721" y="20638"/>
                      <a:pt x="10718" y="20664"/>
                    </a:cubicBezTo>
                    <a:cubicBezTo>
                      <a:pt x="10692" y="20895"/>
                      <a:pt x="9349" y="22583"/>
                      <a:pt x="9205" y="22583"/>
                    </a:cubicBezTo>
                    <a:cubicBezTo>
                      <a:pt x="9199" y="22583"/>
                      <a:pt x="9195" y="22580"/>
                      <a:pt x="9193" y="22572"/>
                    </a:cubicBezTo>
                    <a:cubicBezTo>
                      <a:pt x="9181" y="22497"/>
                      <a:pt x="9339" y="22216"/>
                      <a:pt x="9560" y="21914"/>
                    </a:cubicBezTo>
                    <a:cubicBezTo>
                      <a:pt x="10098" y="21181"/>
                      <a:pt x="10593" y="20626"/>
                      <a:pt x="10698" y="20626"/>
                    </a:cubicBezTo>
                    <a:close/>
                    <a:moveTo>
                      <a:pt x="8629" y="22612"/>
                    </a:moveTo>
                    <a:cubicBezTo>
                      <a:pt x="8643" y="22612"/>
                      <a:pt x="8600" y="22688"/>
                      <a:pt x="8507" y="22817"/>
                    </a:cubicBezTo>
                    <a:cubicBezTo>
                      <a:pt x="8424" y="22933"/>
                      <a:pt x="8369" y="22998"/>
                      <a:pt x="8356" y="22998"/>
                    </a:cubicBezTo>
                    <a:cubicBezTo>
                      <a:pt x="8350" y="22998"/>
                      <a:pt x="8354" y="22983"/>
                      <a:pt x="8368" y="22952"/>
                    </a:cubicBezTo>
                    <a:cubicBezTo>
                      <a:pt x="8414" y="22858"/>
                      <a:pt x="8518" y="22712"/>
                      <a:pt x="8592" y="22640"/>
                    </a:cubicBezTo>
                    <a:cubicBezTo>
                      <a:pt x="8611" y="22621"/>
                      <a:pt x="8623" y="22612"/>
                      <a:pt x="8629" y="22612"/>
                    </a:cubicBezTo>
                    <a:close/>
                    <a:moveTo>
                      <a:pt x="10654" y="21108"/>
                    </a:moveTo>
                    <a:cubicBezTo>
                      <a:pt x="10683" y="21108"/>
                      <a:pt x="10676" y="21174"/>
                      <a:pt x="10664" y="21288"/>
                    </a:cubicBezTo>
                    <a:cubicBezTo>
                      <a:pt x="10640" y="21506"/>
                      <a:pt x="10453" y="21823"/>
                      <a:pt x="9783" y="22786"/>
                    </a:cubicBezTo>
                    <a:lnTo>
                      <a:pt x="8933" y="24007"/>
                    </a:lnTo>
                    <a:lnTo>
                      <a:pt x="9009" y="23540"/>
                    </a:lnTo>
                    <a:cubicBezTo>
                      <a:pt x="9069" y="23180"/>
                      <a:pt x="9167" y="22961"/>
                      <a:pt x="9433" y="22589"/>
                    </a:cubicBezTo>
                    <a:cubicBezTo>
                      <a:pt x="9623" y="22322"/>
                      <a:pt x="9984" y="21858"/>
                      <a:pt x="10236" y="21557"/>
                    </a:cubicBezTo>
                    <a:cubicBezTo>
                      <a:pt x="10502" y="21240"/>
                      <a:pt x="10614" y="21108"/>
                      <a:pt x="10654" y="21108"/>
                    </a:cubicBezTo>
                    <a:close/>
                    <a:moveTo>
                      <a:pt x="9212" y="20395"/>
                    </a:moveTo>
                    <a:cubicBezTo>
                      <a:pt x="9237" y="20395"/>
                      <a:pt x="9229" y="20451"/>
                      <a:pt x="9208" y="20547"/>
                    </a:cubicBezTo>
                    <a:cubicBezTo>
                      <a:pt x="9163" y="20763"/>
                      <a:pt x="9048" y="20928"/>
                      <a:pt x="8657" y="21350"/>
                    </a:cubicBezTo>
                    <a:cubicBezTo>
                      <a:pt x="8387" y="21639"/>
                      <a:pt x="8166" y="21902"/>
                      <a:pt x="8172" y="21929"/>
                    </a:cubicBezTo>
                    <a:cubicBezTo>
                      <a:pt x="8172" y="21931"/>
                      <a:pt x="8174" y="21932"/>
                      <a:pt x="8176" y="21932"/>
                    </a:cubicBezTo>
                    <a:cubicBezTo>
                      <a:pt x="8201" y="21932"/>
                      <a:pt x="8323" y="21823"/>
                      <a:pt x="8461" y="21675"/>
                    </a:cubicBezTo>
                    <a:cubicBezTo>
                      <a:pt x="8717" y="21401"/>
                      <a:pt x="8871" y="21270"/>
                      <a:pt x="8917" y="21270"/>
                    </a:cubicBezTo>
                    <a:cubicBezTo>
                      <a:pt x="8974" y="21270"/>
                      <a:pt x="8860" y="21476"/>
                      <a:pt x="8561" y="21862"/>
                    </a:cubicBezTo>
                    <a:lnTo>
                      <a:pt x="8042" y="22534"/>
                    </a:lnTo>
                    <a:lnTo>
                      <a:pt x="8042" y="22534"/>
                    </a:lnTo>
                    <a:lnTo>
                      <a:pt x="8463" y="22105"/>
                    </a:lnTo>
                    <a:cubicBezTo>
                      <a:pt x="8696" y="21868"/>
                      <a:pt x="8800" y="21763"/>
                      <a:pt x="8836" y="21763"/>
                    </a:cubicBezTo>
                    <a:cubicBezTo>
                      <a:pt x="8865" y="21763"/>
                      <a:pt x="8851" y="21828"/>
                      <a:pt x="8824" y="21945"/>
                    </a:cubicBezTo>
                    <a:cubicBezTo>
                      <a:pt x="8791" y="22092"/>
                      <a:pt x="8543" y="22538"/>
                      <a:pt x="8276" y="22933"/>
                    </a:cubicBezTo>
                    <a:cubicBezTo>
                      <a:pt x="7998" y="23341"/>
                      <a:pt x="7881" y="23541"/>
                      <a:pt x="7928" y="23541"/>
                    </a:cubicBezTo>
                    <a:cubicBezTo>
                      <a:pt x="7964" y="23541"/>
                      <a:pt x="8103" y="23416"/>
                      <a:pt x="8344" y="23170"/>
                    </a:cubicBezTo>
                    <a:lnTo>
                      <a:pt x="8645" y="22862"/>
                    </a:lnTo>
                    <a:lnTo>
                      <a:pt x="8573" y="23228"/>
                    </a:lnTo>
                    <a:cubicBezTo>
                      <a:pt x="8533" y="23429"/>
                      <a:pt x="8435" y="23690"/>
                      <a:pt x="8358" y="23808"/>
                    </a:cubicBezTo>
                    <a:cubicBezTo>
                      <a:pt x="8285" y="23917"/>
                      <a:pt x="8259" y="23966"/>
                      <a:pt x="8282" y="23966"/>
                    </a:cubicBezTo>
                    <a:cubicBezTo>
                      <a:pt x="8294" y="23966"/>
                      <a:pt x="8321" y="23951"/>
                      <a:pt x="8362" y="23924"/>
                    </a:cubicBezTo>
                    <a:cubicBezTo>
                      <a:pt x="8375" y="23915"/>
                      <a:pt x="8386" y="23911"/>
                      <a:pt x="8396" y="23911"/>
                    </a:cubicBezTo>
                    <a:cubicBezTo>
                      <a:pt x="8485" y="23911"/>
                      <a:pt x="8436" y="24270"/>
                      <a:pt x="8239" y="25099"/>
                    </a:cubicBezTo>
                    <a:cubicBezTo>
                      <a:pt x="8229" y="25140"/>
                      <a:pt x="8207" y="25159"/>
                      <a:pt x="8177" y="25159"/>
                    </a:cubicBezTo>
                    <a:cubicBezTo>
                      <a:pt x="8108" y="25159"/>
                      <a:pt x="7995" y="25060"/>
                      <a:pt x="7879" y="24884"/>
                    </a:cubicBezTo>
                    <a:cubicBezTo>
                      <a:pt x="7573" y="24419"/>
                      <a:pt x="7597" y="23388"/>
                      <a:pt x="7939" y="22272"/>
                    </a:cubicBezTo>
                    <a:cubicBezTo>
                      <a:pt x="8137" y="21632"/>
                      <a:pt x="8178" y="21558"/>
                      <a:pt x="8708" y="20935"/>
                    </a:cubicBezTo>
                    <a:cubicBezTo>
                      <a:pt x="9035" y="20550"/>
                      <a:pt x="9170" y="20395"/>
                      <a:pt x="9212" y="20395"/>
                    </a:cubicBezTo>
                    <a:close/>
                    <a:moveTo>
                      <a:pt x="10429" y="22154"/>
                    </a:moveTo>
                    <a:cubicBezTo>
                      <a:pt x="10452" y="22154"/>
                      <a:pt x="10435" y="22226"/>
                      <a:pt x="10404" y="22342"/>
                    </a:cubicBezTo>
                    <a:cubicBezTo>
                      <a:pt x="10286" y="22777"/>
                      <a:pt x="9714" y="24201"/>
                      <a:pt x="9473" y="24655"/>
                    </a:cubicBezTo>
                    <a:cubicBezTo>
                      <a:pt x="9327" y="24927"/>
                      <a:pt x="9227" y="25023"/>
                      <a:pt x="8966" y="25130"/>
                    </a:cubicBezTo>
                    <a:lnTo>
                      <a:pt x="8640" y="25264"/>
                    </a:lnTo>
                    <a:lnTo>
                      <a:pt x="8744" y="24773"/>
                    </a:lnTo>
                    <a:cubicBezTo>
                      <a:pt x="8842" y="24317"/>
                      <a:pt x="8909" y="24199"/>
                      <a:pt x="9675" y="23138"/>
                    </a:cubicBezTo>
                    <a:cubicBezTo>
                      <a:pt x="10192" y="22416"/>
                      <a:pt x="10384" y="22154"/>
                      <a:pt x="10429" y="22154"/>
                    </a:cubicBezTo>
                    <a:close/>
                    <a:moveTo>
                      <a:pt x="5190" y="23422"/>
                    </a:moveTo>
                    <a:lnTo>
                      <a:pt x="5150" y="23655"/>
                    </a:lnTo>
                    <a:cubicBezTo>
                      <a:pt x="5126" y="23785"/>
                      <a:pt x="5118" y="23955"/>
                      <a:pt x="5131" y="24039"/>
                    </a:cubicBezTo>
                    <a:cubicBezTo>
                      <a:pt x="5184" y="24409"/>
                      <a:pt x="5114" y="24528"/>
                      <a:pt x="4518" y="25044"/>
                    </a:cubicBezTo>
                    <a:cubicBezTo>
                      <a:pt x="4249" y="25276"/>
                      <a:pt x="4064" y="25412"/>
                      <a:pt x="4021" y="25412"/>
                    </a:cubicBezTo>
                    <a:cubicBezTo>
                      <a:pt x="4009" y="25412"/>
                      <a:pt x="4008" y="25401"/>
                      <a:pt x="4020" y="25379"/>
                    </a:cubicBezTo>
                    <a:cubicBezTo>
                      <a:pt x="4068" y="25281"/>
                      <a:pt x="4318" y="25015"/>
                      <a:pt x="4572" y="24790"/>
                    </a:cubicBezTo>
                    <a:cubicBezTo>
                      <a:pt x="4825" y="24564"/>
                      <a:pt x="5028" y="24352"/>
                      <a:pt x="5021" y="24322"/>
                    </a:cubicBezTo>
                    <a:cubicBezTo>
                      <a:pt x="5020" y="24318"/>
                      <a:pt x="5017" y="24316"/>
                      <a:pt x="5012" y="24316"/>
                    </a:cubicBezTo>
                    <a:cubicBezTo>
                      <a:pt x="4981" y="24316"/>
                      <a:pt x="4879" y="24393"/>
                      <a:pt x="4767" y="24500"/>
                    </a:cubicBezTo>
                    <a:cubicBezTo>
                      <a:pt x="4565" y="24698"/>
                      <a:pt x="4438" y="24792"/>
                      <a:pt x="4395" y="24792"/>
                    </a:cubicBezTo>
                    <a:cubicBezTo>
                      <a:pt x="4342" y="24792"/>
                      <a:pt x="4421" y="24646"/>
                      <a:pt x="4647" y="24373"/>
                    </a:cubicBezTo>
                    <a:cubicBezTo>
                      <a:pt x="4881" y="24091"/>
                      <a:pt x="5016" y="23876"/>
                      <a:pt x="4977" y="23848"/>
                    </a:cubicBezTo>
                    <a:cubicBezTo>
                      <a:pt x="4942" y="23822"/>
                      <a:pt x="4976" y="23715"/>
                      <a:pt x="5051" y="23614"/>
                    </a:cubicBezTo>
                    <a:lnTo>
                      <a:pt x="5190" y="23422"/>
                    </a:lnTo>
                    <a:close/>
                    <a:moveTo>
                      <a:pt x="5028" y="24803"/>
                    </a:moveTo>
                    <a:cubicBezTo>
                      <a:pt x="5037" y="24803"/>
                      <a:pt x="5042" y="24806"/>
                      <a:pt x="5043" y="24813"/>
                    </a:cubicBezTo>
                    <a:cubicBezTo>
                      <a:pt x="5057" y="24900"/>
                      <a:pt x="4052" y="25872"/>
                      <a:pt x="3724" y="26087"/>
                    </a:cubicBezTo>
                    <a:cubicBezTo>
                      <a:pt x="3689" y="26110"/>
                      <a:pt x="3666" y="26122"/>
                      <a:pt x="3653" y="26122"/>
                    </a:cubicBezTo>
                    <a:cubicBezTo>
                      <a:pt x="3631" y="26122"/>
                      <a:pt x="3639" y="26089"/>
                      <a:pt x="3671" y="26013"/>
                    </a:cubicBezTo>
                    <a:cubicBezTo>
                      <a:pt x="3704" y="25930"/>
                      <a:pt x="4020" y="25605"/>
                      <a:pt x="4378" y="25285"/>
                    </a:cubicBezTo>
                    <a:cubicBezTo>
                      <a:pt x="4694" y="25001"/>
                      <a:pt x="4964" y="24803"/>
                      <a:pt x="5028" y="24803"/>
                    </a:cubicBezTo>
                    <a:close/>
                    <a:moveTo>
                      <a:pt x="5038" y="25147"/>
                    </a:moveTo>
                    <a:cubicBezTo>
                      <a:pt x="5079" y="25147"/>
                      <a:pt x="5050" y="25217"/>
                      <a:pt x="4948" y="25361"/>
                    </a:cubicBezTo>
                    <a:cubicBezTo>
                      <a:pt x="4719" y="25685"/>
                      <a:pt x="3459" y="26745"/>
                      <a:pt x="3316" y="26745"/>
                    </a:cubicBezTo>
                    <a:cubicBezTo>
                      <a:pt x="3308" y="26745"/>
                      <a:pt x="3304" y="26742"/>
                      <a:pt x="3303" y="26736"/>
                    </a:cubicBezTo>
                    <a:cubicBezTo>
                      <a:pt x="3290" y="26658"/>
                      <a:pt x="3586" y="26343"/>
                      <a:pt x="4132" y="25855"/>
                    </a:cubicBezTo>
                    <a:cubicBezTo>
                      <a:pt x="4653" y="25387"/>
                      <a:pt x="4963" y="25147"/>
                      <a:pt x="5038" y="25147"/>
                    </a:cubicBezTo>
                    <a:close/>
                    <a:moveTo>
                      <a:pt x="4944" y="25664"/>
                    </a:moveTo>
                    <a:cubicBezTo>
                      <a:pt x="4950" y="25664"/>
                      <a:pt x="4953" y="25665"/>
                      <a:pt x="4954" y="25669"/>
                    </a:cubicBezTo>
                    <a:cubicBezTo>
                      <a:pt x="5003" y="25785"/>
                      <a:pt x="4960" y="25829"/>
                      <a:pt x="3894" y="26815"/>
                    </a:cubicBezTo>
                    <a:cubicBezTo>
                      <a:pt x="3354" y="27312"/>
                      <a:pt x="3004" y="27597"/>
                      <a:pt x="2935" y="27597"/>
                    </a:cubicBezTo>
                    <a:cubicBezTo>
                      <a:pt x="2927" y="27597"/>
                      <a:pt x="2923" y="27593"/>
                      <a:pt x="2923" y="27584"/>
                    </a:cubicBezTo>
                    <a:cubicBezTo>
                      <a:pt x="2927" y="27512"/>
                      <a:pt x="3002" y="27347"/>
                      <a:pt x="3090" y="27223"/>
                    </a:cubicBezTo>
                    <a:cubicBezTo>
                      <a:pt x="3313" y="26908"/>
                      <a:pt x="4802" y="25664"/>
                      <a:pt x="4944" y="25664"/>
                    </a:cubicBezTo>
                    <a:close/>
                    <a:moveTo>
                      <a:pt x="3880" y="24490"/>
                    </a:moveTo>
                    <a:cubicBezTo>
                      <a:pt x="3891" y="24490"/>
                      <a:pt x="3898" y="24494"/>
                      <a:pt x="3902" y="24503"/>
                    </a:cubicBezTo>
                    <a:cubicBezTo>
                      <a:pt x="3961" y="24639"/>
                      <a:pt x="3594" y="25078"/>
                      <a:pt x="3113" y="25446"/>
                    </a:cubicBezTo>
                    <a:cubicBezTo>
                      <a:pt x="2858" y="25640"/>
                      <a:pt x="2624" y="25844"/>
                      <a:pt x="2588" y="25904"/>
                    </a:cubicBezTo>
                    <a:cubicBezTo>
                      <a:pt x="2580" y="25916"/>
                      <a:pt x="2581" y="25921"/>
                      <a:pt x="2587" y="25921"/>
                    </a:cubicBezTo>
                    <a:cubicBezTo>
                      <a:pt x="2616" y="25921"/>
                      <a:pt x="2763" y="25821"/>
                      <a:pt x="2962" y="25666"/>
                    </a:cubicBezTo>
                    <a:cubicBezTo>
                      <a:pt x="3205" y="25474"/>
                      <a:pt x="3426" y="25313"/>
                      <a:pt x="3453" y="25307"/>
                    </a:cubicBezTo>
                    <a:cubicBezTo>
                      <a:pt x="3453" y="25306"/>
                      <a:pt x="3453" y="25306"/>
                      <a:pt x="3454" y="25306"/>
                    </a:cubicBezTo>
                    <a:cubicBezTo>
                      <a:pt x="3476" y="25306"/>
                      <a:pt x="3326" y="25591"/>
                      <a:pt x="3117" y="25938"/>
                    </a:cubicBezTo>
                    <a:cubicBezTo>
                      <a:pt x="2776" y="26505"/>
                      <a:pt x="2657" y="26638"/>
                      <a:pt x="2113" y="27066"/>
                    </a:cubicBezTo>
                    <a:cubicBezTo>
                      <a:pt x="1770" y="27334"/>
                      <a:pt x="1480" y="27593"/>
                      <a:pt x="1464" y="27643"/>
                    </a:cubicBezTo>
                    <a:cubicBezTo>
                      <a:pt x="1462" y="27648"/>
                      <a:pt x="1464" y="27651"/>
                      <a:pt x="1469" y="27651"/>
                    </a:cubicBezTo>
                    <a:cubicBezTo>
                      <a:pt x="1507" y="27651"/>
                      <a:pt x="1752" y="27473"/>
                      <a:pt x="2053" y="27221"/>
                    </a:cubicBezTo>
                    <a:cubicBezTo>
                      <a:pt x="2364" y="26962"/>
                      <a:pt x="2637" y="26767"/>
                      <a:pt x="2687" y="26767"/>
                    </a:cubicBezTo>
                    <a:cubicBezTo>
                      <a:pt x="2691" y="26767"/>
                      <a:pt x="2693" y="26768"/>
                      <a:pt x="2694" y="26771"/>
                    </a:cubicBezTo>
                    <a:cubicBezTo>
                      <a:pt x="2704" y="26802"/>
                      <a:pt x="2609" y="27024"/>
                      <a:pt x="2475" y="27266"/>
                    </a:cubicBezTo>
                    <a:cubicBezTo>
                      <a:pt x="2289" y="27605"/>
                      <a:pt x="2132" y="27782"/>
                      <a:pt x="1757" y="28068"/>
                    </a:cubicBezTo>
                    <a:cubicBezTo>
                      <a:pt x="1494" y="28268"/>
                      <a:pt x="1278" y="28461"/>
                      <a:pt x="1282" y="28493"/>
                    </a:cubicBezTo>
                    <a:cubicBezTo>
                      <a:pt x="1283" y="28496"/>
                      <a:pt x="1285" y="28498"/>
                      <a:pt x="1289" y="28498"/>
                    </a:cubicBezTo>
                    <a:cubicBezTo>
                      <a:pt x="1324" y="28498"/>
                      <a:pt x="1498" y="28382"/>
                      <a:pt x="1710" y="28215"/>
                    </a:cubicBezTo>
                    <a:cubicBezTo>
                      <a:pt x="1980" y="28000"/>
                      <a:pt x="2144" y="27898"/>
                      <a:pt x="2238" y="27898"/>
                    </a:cubicBezTo>
                    <a:cubicBezTo>
                      <a:pt x="2299" y="27898"/>
                      <a:pt x="2331" y="27940"/>
                      <a:pt x="2345" y="28020"/>
                    </a:cubicBezTo>
                    <a:cubicBezTo>
                      <a:pt x="2359" y="28103"/>
                      <a:pt x="2241" y="28243"/>
                      <a:pt x="1954" y="28488"/>
                    </a:cubicBezTo>
                    <a:cubicBezTo>
                      <a:pt x="1735" y="28673"/>
                      <a:pt x="1597" y="28815"/>
                      <a:pt x="1635" y="28815"/>
                    </a:cubicBezTo>
                    <a:cubicBezTo>
                      <a:pt x="1637" y="28815"/>
                      <a:pt x="1639" y="28815"/>
                      <a:pt x="1641" y="28814"/>
                    </a:cubicBezTo>
                    <a:cubicBezTo>
                      <a:pt x="1793" y="28778"/>
                      <a:pt x="2693" y="28028"/>
                      <a:pt x="3754" y="27050"/>
                    </a:cubicBezTo>
                    <a:cubicBezTo>
                      <a:pt x="4298" y="26550"/>
                      <a:pt x="4783" y="26128"/>
                      <a:pt x="4829" y="26116"/>
                    </a:cubicBezTo>
                    <a:cubicBezTo>
                      <a:pt x="4831" y="26115"/>
                      <a:pt x="4833" y="26115"/>
                      <a:pt x="4834" y="26115"/>
                    </a:cubicBezTo>
                    <a:cubicBezTo>
                      <a:pt x="4874" y="26115"/>
                      <a:pt x="4861" y="26259"/>
                      <a:pt x="4802" y="26447"/>
                    </a:cubicBezTo>
                    <a:cubicBezTo>
                      <a:pt x="4700" y="26772"/>
                      <a:pt x="4629" y="26851"/>
                      <a:pt x="3943" y="27438"/>
                    </a:cubicBezTo>
                    <a:cubicBezTo>
                      <a:pt x="3529" y="27790"/>
                      <a:pt x="2835" y="28338"/>
                      <a:pt x="2386" y="28666"/>
                    </a:cubicBezTo>
                    <a:cubicBezTo>
                      <a:pt x="1938" y="28993"/>
                      <a:pt x="1594" y="29271"/>
                      <a:pt x="1618" y="29289"/>
                    </a:cubicBezTo>
                    <a:cubicBezTo>
                      <a:pt x="1619" y="29290"/>
                      <a:pt x="1621" y="29290"/>
                      <a:pt x="1623" y="29290"/>
                    </a:cubicBezTo>
                    <a:cubicBezTo>
                      <a:pt x="1720" y="29290"/>
                      <a:pt x="2936" y="28383"/>
                      <a:pt x="3826" y="27645"/>
                    </a:cubicBezTo>
                    <a:cubicBezTo>
                      <a:pt x="4252" y="27292"/>
                      <a:pt x="4628" y="26999"/>
                      <a:pt x="4668" y="26993"/>
                    </a:cubicBezTo>
                    <a:cubicBezTo>
                      <a:pt x="4670" y="26992"/>
                      <a:pt x="4672" y="26992"/>
                      <a:pt x="4674" y="26992"/>
                    </a:cubicBezTo>
                    <a:cubicBezTo>
                      <a:pt x="4778" y="26992"/>
                      <a:pt x="4332" y="27533"/>
                      <a:pt x="3806" y="28049"/>
                    </a:cubicBezTo>
                    <a:cubicBezTo>
                      <a:pt x="3510" y="28339"/>
                      <a:pt x="2950" y="28822"/>
                      <a:pt x="2559" y="29128"/>
                    </a:cubicBezTo>
                    <a:cubicBezTo>
                      <a:pt x="2168" y="29433"/>
                      <a:pt x="1853" y="29703"/>
                      <a:pt x="1859" y="29730"/>
                    </a:cubicBezTo>
                    <a:cubicBezTo>
                      <a:pt x="1859" y="29733"/>
                      <a:pt x="1862" y="29735"/>
                      <a:pt x="1866" y="29735"/>
                    </a:cubicBezTo>
                    <a:cubicBezTo>
                      <a:pt x="1967" y="29735"/>
                      <a:pt x="3074" y="28857"/>
                      <a:pt x="3590" y="28363"/>
                    </a:cubicBezTo>
                    <a:cubicBezTo>
                      <a:pt x="3873" y="28095"/>
                      <a:pt x="4206" y="27780"/>
                      <a:pt x="4329" y="27668"/>
                    </a:cubicBezTo>
                    <a:lnTo>
                      <a:pt x="4555" y="27463"/>
                    </a:lnTo>
                    <a:lnTo>
                      <a:pt x="4555" y="27463"/>
                    </a:lnTo>
                    <a:lnTo>
                      <a:pt x="4421" y="27906"/>
                    </a:lnTo>
                    <a:cubicBezTo>
                      <a:pt x="4292" y="28335"/>
                      <a:pt x="4271" y="28362"/>
                      <a:pt x="3736" y="28827"/>
                    </a:cubicBezTo>
                    <a:cubicBezTo>
                      <a:pt x="3433" y="29091"/>
                      <a:pt x="2942" y="29479"/>
                      <a:pt x="2642" y="29691"/>
                    </a:cubicBezTo>
                    <a:cubicBezTo>
                      <a:pt x="2341" y="29905"/>
                      <a:pt x="2102" y="30098"/>
                      <a:pt x="2106" y="30125"/>
                    </a:cubicBezTo>
                    <a:cubicBezTo>
                      <a:pt x="2107" y="30131"/>
                      <a:pt x="2111" y="30134"/>
                      <a:pt x="2119" y="30134"/>
                    </a:cubicBezTo>
                    <a:cubicBezTo>
                      <a:pt x="2213" y="30134"/>
                      <a:pt x="2788" y="29725"/>
                      <a:pt x="3495" y="29152"/>
                    </a:cubicBezTo>
                    <a:cubicBezTo>
                      <a:pt x="3816" y="28892"/>
                      <a:pt x="4051" y="28729"/>
                      <a:pt x="4098" y="28729"/>
                    </a:cubicBezTo>
                    <a:cubicBezTo>
                      <a:pt x="4110" y="28729"/>
                      <a:pt x="4110" y="28738"/>
                      <a:pt x="4099" y="28758"/>
                    </a:cubicBezTo>
                    <a:cubicBezTo>
                      <a:pt x="4037" y="28862"/>
                      <a:pt x="3933" y="29037"/>
                      <a:pt x="3861" y="29164"/>
                    </a:cubicBezTo>
                    <a:cubicBezTo>
                      <a:pt x="3791" y="29289"/>
                      <a:pt x="3552" y="29644"/>
                      <a:pt x="3326" y="29963"/>
                    </a:cubicBezTo>
                    <a:cubicBezTo>
                      <a:pt x="2811" y="30693"/>
                      <a:pt x="2466" y="30908"/>
                      <a:pt x="1641" y="31015"/>
                    </a:cubicBezTo>
                    <a:cubicBezTo>
                      <a:pt x="1453" y="31039"/>
                      <a:pt x="1321" y="31053"/>
                      <a:pt x="1220" y="31053"/>
                    </a:cubicBezTo>
                    <a:cubicBezTo>
                      <a:pt x="1030" y="31053"/>
                      <a:pt x="951" y="31003"/>
                      <a:pt x="817" y="30875"/>
                    </a:cubicBezTo>
                    <a:cubicBezTo>
                      <a:pt x="694" y="30754"/>
                      <a:pt x="555" y="30542"/>
                      <a:pt x="511" y="30403"/>
                    </a:cubicBezTo>
                    <a:cubicBezTo>
                      <a:pt x="386" y="30006"/>
                      <a:pt x="495" y="29374"/>
                      <a:pt x="838" y="28523"/>
                    </a:cubicBezTo>
                    <a:cubicBezTo>
                      <a:pt x="1246" y="27508"/>
                      <a:pt x="1466" y="27217"/>
                      <a:pt x="2248" y="26656"/>
                    </a:cubicBezTo>
                    <a:cubicBezTo>
                      <a:pt x="2604" y="26398"/>
                      <a:pt x="2929" y="26138"/>
                      <a:pt x="2970" y="26078"/>
                    </a:cubicBezTo>
                    <a:cubicBezTo>
                      <a:pt x="2976" y="26070"/>
                      <a:pt x="2975" y="26066"/>
                      <a:pt x="2970" y="26066"/>
                    </a:cubicBezTo>
                    <a:cubicBezTo>
                      <a:pt x="2937" y="26066"/>
                      <a:pt x="2708" y="26218"/>
                      <a:pt x="2411" y="26438"/>
                    </a:cubicBezTo>
                    <a:cubicBezTo>
                      <a:pt x="1991" y="26748"/>
                      <a:pt x="1757" y="26903"/>
                      <a:pt x="1702" y="26903"/>
                    </a:cubicBezTo>
                    <a:cubicBezTo>
                      <a:pt x="1655" y="26903"/>
                      <a:pt x="1732" y="26796"/>
                      <a:pt x="1927" y="26584"/>
                    </a:cubicBezTo>
                    <a:cubicBezTo>
                      <a:pt x="2102" y="26392"/>
                      <a:pt x="2434" y="25994"/>
                      <a:pt x="2662" y="25697"/>
                    </a:cubicBezTo>
                    <a:cubicBezTo>
                      <a:pt x="3113" y="25113"/>
                      <a:pt x="3748" y="24490"/>
                      <a:pt x="3880" y="24490"/>
                    </a:cubicBezTo>
                    <a:close/>
                    <a:moveTo>
                      <a:pt x="30602" y="0"/>
                    </a:moveTo>
                    <a:cubicBezTo>
                      <a:pt x="30554" y="0"/>
                      <a:pt x="30504" y="11"/>
                      <a:pt x="30455" y="36"/>
                    </a:cubicBezTo>
                    <a:cubicBezTo>
                      <a:pt x="29954" y="286"/>
                      <a:pt x="24337" y="4090"/>
                      <a:pt x="23284" y="4894"/>
                    </a:cubicBezTo>
                    <a:lnTo>
                      <a:pt x="22789" y="5271"/>
                    </a:lnTo>
                    <a:lnTo>
                      <a:pt x="22420" y="4993"/>
                    </a:lnTo>
                    <a:cubicBezTo>
                      <a:pt x="22216" y="4836"/>
                      <a:pt x="21795" y="4515"/>
                      <a:pt x="21477" y="4271"/>
                    </a:cubicBezTo>
                    <a:cubicBezTo>
                      <a:pt x="20640" y="3625"/>
                      <a:pt x="20001" y="3365"/>
                      <a:pt x="18736" y="3162"/>
                    </a:cubicBezTo>
                    <a:cubicBezTo>
                      <a:pt x="18145" y="3067"/>
                      <a:pt x="17581" y="3019"/>
                      <a:pt x="17044" y="3019"/>
                    </a:cubicBezTo>
                    <a:cubicBezTo>
                      <a:pt x="15853" y="3019"/>
                      <a:pt x="14804" y="3254"/>
                      <a:pt x="13932" y="3718"/>
                    </a:cubicBezTo>
                    <a:cubicBezTo>
                      <a:pt x="12784" y="4331"/>
                      <a:pt x="12252" y="5068"/>
                      <a:pt x="12344" y="5918"/>
                    </a:cubicBezTo>
                    <a:cubicBezTo>
                      <a:pt x="12389" y="6351"/>
                      <a:pt x="12428" y="6421"/>
                      <a:pt x="12753" y="6698"/>
                    </a:cubicBezTo>
                    <a:cubicBezTo>
                      <a:pt x="13185" y="7062"/>
                      <a:pt x="13566" y="7139"/>
                      <a:pt x="14975" y="7143"/>
                    </a:cubicBezTo>
                    <a:cubicBezTo>
                      <a:pt x="14986" y="7143"/>
                      <a:pt x="14996" y="7143"/>
                      <a:pt x="15006" y="7143"/>
                    </a:cubicBezTo>
                    <a:cubicBezTo>
                      <a:pt x="15985" y="7143"/>
                      <a:pt x="16871" y="7014"/>
                      <a:pt x="19807" y="6444"/>
                    </a:cubicBezTo>
                    <a:cubicBezTo>
                      <a:pt x="20735" y="6262"/>
                      <a:pt x="21495" y="6130"/>
                      <a:pt x="21600" y="6130"/>
                    </a:cubicBezTo>
                    <a:cubicBezTo>
                      <a:pt x="21609" y="6130"/>
                      <a:pt x="21614" y="6131"/>
                      <a:pt x="21612" y="6134"/>
                    </a:cubicBezTo>
                    <a:cubicBezTo>
                      <a:pt x="21595" y="6160"/>
                      <a:pt x="21210" y="6464"/>
                      <a:pt x="20763" y="6802"/>
                    </a:cubicBezTo>
                    <a:cubicBezTo>
                      <a:pt x="20318" y="7143"/>
                      <a:pt x="19570" y="7752"/>
                      <a:pt x="19109" y="8155"/>
                    </a:cubicBezTo>
                    <a:lnTo>
                      <a:pt x="18268" y="8887"/>
                    </a:lnTo>
                    <a:lnTo>
                      <a:pt x="17603" y="8919"/>
                    </a:lnTo>
                    <a:cubicBezTo>
                      <a:pt x="17455" y="8926"/>
                      <a:pt x="17207" y="8930"/>
                      <a:pt x="16908" y="8930"/>
                    </a:cubicBezTo>
                    <a:cubicBezTo>
                      <a:pt x="16464" y="8930"/>
                      <a:pt x="15908" y="8922"/>
                      <a:pt x="15399" y="8907"/>
                    </a:cubicBezTo>
                    <a:cubicBezTo>
                      <a:pt x="15217" y="8902"/>
                      <a:pt x="15038" y="8899"/>
                      <a:pt x="14864" y="8899"/>
                    </a:cubicBezTo>
                    <a:cubicBezTo>
                      <a:pt x="12957" y="8899"/>
                      <a:pt x="11527" y="9206"/>
                      <a:pt x="9937" y="9938"/>
                    </a:cubicBezTo>
                    <a:cubicBezTo>
                      <a:pt x="8089" y="10791"/>
                      <a:pt x="6828" y="12315"/>
                      <a:pt x="7022" y="13467"/>
                    </a:cubicBezTo>
                    <a:cubicBezTo>
                      <a:pt x="7073" y="13776"/>
                      <a:pt x="7146" y="13901"/>
                      <a:pt x="7368" y="14059"/>
                    </a:cubicBezTo>
                    <a:cubicBezTo>
                      <a:pt x="7545" y="14186"/>
                      <a:pt x="7679" y="14231"/>
                      <a:pt x="8016" y="14231"/>
                    </a:cubicBezTo>
                    <a:cubicBezTo>
                      <a:pt x="8130" y="14231"/>
                      <a:pt x="8268" y="14226"/>
                      <a:pt x="8439" y="14217"/>
                    </a:cubicBezTo>
                    <a:cubicBezTo>
                      <a:pt x="10244" y="14126"/>
                      <a:pt x="12206" y="13440"/>
                      <a:pt x="14356" y="12155"/>
                    </a:cubicBezTo>
                    <a:cubicBezTo>
                      <a:pt x="14518" y="12058"/>
                      <a:pt x="14635" y="11984"/>
                      <a:pt x="14662" y="11984"/>
                    </a:cubicBezTo>
                    <a:cubicBezTo>
                      <a:pt x="14717" y="11984"/>
                      <a:pt x="14376" y="12308"/>
                      <a:pt x="13214" y="13428"/>
                    </a:cubicBezTo>
                    <a:cubicBezTo>
                      <a:pt x="12579" y="14042"/>
                      <a:pt x="11921" y="14694"/>
                      <a:pt x="11745" y="14883"/>
                    </a:cubicBezTo>
                    <a:cubicBezTo>
                      <a:pt x="11447" y="15204"/>
                      <a:pt x="11360" y="15239"/>
                      <a:pt x="10314" y="15454"/>
                    </a:cubicBezTo>
                    <a:cubicBezTo>
                      <a:pt x="6770" y="16183"/>
                      <a:pt x="5864" y="16460"/>
                      <a:pt x="4524" y="17223"/>
                    </a:cubicBezTo>
                    <a:cubicBezTo>
                      <a:pt x="2864" y="18168"/>
                      <a:pt x="1769" y="19649"/>
                      <a:pt x="2101" y="20501"/>
                    </a:cubicBezTo>
                    <a:cubicBezTo>
                      <a:pt x="2218" y="20804"/>
                      <a:pt x="2560" y="20942"/>
                      <a:pt x="3194" y="20942"/>
                    </a:cubicBezTo>
                    <a:cubicBezTo>
                      <a:pt x="3245" y="20942"/>
                      <a:pt x="3298" y="20941"/>
                      <a:pt x="3354" y="20939"/>
                    </a:cubicBezTo>
                    <a:cubicBezTo>
                      <a:pt x="4488" y="20902"/>
                      <a:pt x="5932" y="20299"/>
                      <a:pt x="7484" y="19211"/>
                    </a:cubicBezTo>
                    <a:cubicBezTo>
                      <a:pt x="7901" y="18920"/>
                      <a:pt x="8096" y="18789"/>
                      <a:pt x="8133" y="18789"/>
                    </a:cubicBezTo>
                    <a:cubicBezTo>
                      <a:pt x="8159" y="18789"/>
                      <a:pt x="8112" y="18850"/>
                      <a:pt x="8011" y="18961"/>
                    </a:cubicBezTo>
                    <a:cubicBezTo>
                      <a:pt x="7490" y="19542"/>
                      <a:pt x="5967" y="21451"/>
                      <a:pt x="5453" y="22171"/>
                    </a:cubicBezTo>
                    <a:cubicBezTo>
                      <a:pt x="5061" y="22720"/>
                      <a:pt x="4770" y="23032"/>
                      <a:pt x="4140" y="23574"/>
                    </a:cubicBezTo>
                    <a:cubicBezTo>
                      <a:pt x="2999" y="24556"/>
                      <a:pt x="2420" y="25186"/>
                      <a:pt x="1566" y="26375"/>
                    </a:cubicBezTo>
                    <a:cubicBezTo>
                      <a:pt x="792" y="27453"/>
                      <a:pt x="584" y="27857"/>
                      <a:pt x="198" y="29036"/>
                    </a:cubicBezTo>
                    <a:cubicBezTo>
                      <a:pt x="33" y="29544"/>
                      <a:pt x="0" y="29813"/>
                      <a:pt x="58" y="30199"/>
                    </a:cubicBezTo>
                    <a:cubicBezTo>
                      <a:pt x="164" y="30924"/>
                      <a:pt x="576" y="31418"/>
                      <a:pt x="1141" y="31498"/>
                    </a:cubicBezTo>
                    <a:cubicBezTo>
                      <a:pt x="1216" y="31509"/>
                      <a:pt x="1297" y="31514"/>
                      <a:pt x="1382" y="31514"/>
                    </a:cubicBezTo>
                    <a:cubicBezTo>
                      <a:pt x="1818" y="31514"/>
                      <a:pt x="2360" y="31378"/>
                      <a:pt x="2771" y="31156"/>
                    </a:cubicBezTo>
                    <a:cubicBezTo>
                      <a:pt x="3136" y="30958"/>
                      <a:pt x="3316" y="30793"/>
                      <a:pt x="3720" y="30276"/>
                    </a:cubicBezTo>
                    <a:cubicBezTo>
                      <a:pt x="4321" y="29509"/>
                      <a:pt x="4662" y="28817"/>
                      <a:pt x="4999" y="27679"/>
                    </a:cubicBezTo>
                    <a:cubicBezTo>
                      <a:pt x="5338" y="26531"/>
                      <a:pt x="5533" y="25418"/>
                      <a:pt x="5666" y="23870"/>
                    </a:cubicBezTo>
                    <a:cubicBezTo>
                      <a:pt x="5765" y="22719"/>
                      <a:pt x="5800" y="22565"/>
                      <a:pt x="6038" y="22232"/>
                    </a:cubicBezTo>
                    <a:cubicBezTo>
                      <a:pt x="6408" y="21715"/>
                      <a:pt x="8144" y="19575"/>
                      <a:pt x="8495" y="19202"/>
                    </a:cubicBezTo>
                    <a:lnTo>
                      <a:pt x="8790" y="18889"/>
                    </a:lnTo>
                    <a:lnTo>
                      <a:pt x="8495" y="19567"/>
                    </a:lnTo>
                    <a:cubicBezTo>
                      <a:pt x="7042" y="22906"/>
                      <a:pt x="6857" y="24772"/>
                      <a:pt x="7910" y="25522"/>
                    </a:cubicBezTo>
                    <a:cubicBezTo>
                      <a:pt x="8116" y="25670"/>
                      <a:pt x="8236" y="25725"/>
                      <a:pt x="8425" y="25725"/>
                    </a:cubicBezTo>
                    <a:cubicBezTo>
                      <a:pt x="8489" y="25725"/>
                      <a:pt x="8560" y="25719"/>
                      <a:pt x="8645" y="25708"/>
                    </a:cubicBezTo>
                    <a:cubicBezTo>
                      <a:pt x="8863" y="25680"/>
                      <a:pt x="9153" y="25602"/>
                      <a:pt x="9280" y="25539"/>
                    </a:cubicBezTo>
                    <a:cubicBezTo>
                      <a:pt x="9962" y="25194"/>
                      <a:pt x="10928" y="23017"/>
                      <a:pt x="11227" y="21149"/>
                    </a:cubicBezTo>
                    <a:cubicBezTo>
                      <a:pt x="11409" y="20010"/>
                      <a:pt x="11497" y="18667"/>
                      <a:pt x="11480" y="17277"/>
                    </a:cubicBezTo>
                    <a:lnTo>
                      <a:pt x="11463" y="15926"/>
                    </a:lnTo>
                    <a:lnTo>
                      <a:pt x="12444" y="14944"/>
                    </a:lnTo>
                    <a:cubicBezTo>
                      <a:pt x="13439" y="13950"/>
                      <a:pt x="15933" y="11581"/>
                      <a:pt x="15997" y="11568"/>
                    </a:cubicBezTo>
                    <a:cubicBezTo>
                      <a:pt x="15997" y="11568"/>
                      <a:pt x="15997" y="11568"/>
                      <a:pt x="15997" y="11568"/>
                    </a:cubicBezTo>
                    <a:cubicBezTo>
                      <a:pt x="16014" y="11568"/>
                      <a:pt x="15658" y="12131"/>
                      <a:pt x="15200" y="12826"/>
                    </a:cubicBezTo>
                    <a:cubicBezTo>
                      <a:pt x="13279" y="15748"/>
                      <a:pt x="12812" y="16988"/>
                      <a:pt x="13049" y="18534"/>
                    </a:cubicBezTo>
                    <a:cubicBezTo>
                      <a:pt x="13178" y="19371"/>
                      <a:pt x="13483" y="19772"/>
                      <a:pt x="14013" y="19772"/>
                    </a:cubicBezTo>
                    <a:cubicBezTo>
                      <a:pt x="14166" y="19772"/>
                      <a:pt x="14337" y="19738"/>
                      <a:pt x="14529" y="19673"/>
                    </a:cubicBezTo>
                    <a:cubicBezTo>
                      <a:pt x="15435" y="19364"/>
                      <a:pt x="16290" y="18340"/>
                      <a:pt x="16909" y="16817"/>
                    </a:cubicBezTo>
                    <a:cubicBezTo>
                      <a:pt x="17499" y="15367"/>
                      <a:pt x="18130" y="12642"/>
                      <a:pt x="18327" y="10703"/>
                    </a:cubicBezTo>
                    <a:lnTo>
                      <a:pt x="18448" y="9494"/>
                    </a:lnTo>
                    <a:lnTo>
                      <a:pt x="19349" y="8717"/>
                    </a:lnTo>
                    <a:cubicBezTo>
                      <a:pt x="20542" y="7688"/>
                      <a:pt x="22373" y="6301"/>
                      <a:pt x="22526" y="6301"/>
                    </a:cubicBezTo>
                    <a:cubicBezTo>
                      <a:pt x="22534" y="6301"/>
                      <a:pt x="22537" y="6304"/>
                      <a:pt x="22536" y="6311"/>
                    </a:cubicBezTo>
                    <a:cubicBezTo>
                      <a:pt x="22507" y="6531"/>
                      <a:pt x="21813" y="8157"/>
                      <a:pt x="21088" y="9707"/>
                    </a:cubicBezTo>
                    <a:cubicBezTo>
                      <a:pt x="20017" y="11993"/>
                      <a:pt x="19584" y="13372"/>
                      <a:pt x="19545" y="14614"/>
                    </a:cubicBezTo>
                    <a:cubicBezTo>
                      <a:pt x="19514" y="15565"/>
                      <a:pt x="19832" y="16481"/>
                      <a:pt x="20311" y="16822"/>
                    </a:cubicBezTo>
                    <a:cubicBezTo>
                      <a:pt x="20404" y="16889"/>
                      <a:pt x="20527" y="16920"/>
                      <a:pt x="20668" y="16920"/>
                    </a:cubicBezTo>
                    <a:cubicBezTo>
                      <a:pt x="21184" y="16920"/>
                      <a:pt x="21938" y="16504"/>
                      <a:pt x="22350" y="15927"/>
                    </a:cubicBezTo>
                    <a:cubicBezTo>
                      <a:pt x="22694" y="15446"/>
                      <a:pt x="23181" y="14359"/>
                      <a:pt x="23483" y="13393"/>
                    </a:cubicBezTo>
                    <a:cubicBezTo>
                      <a:pt x="23730" y="12580"/>
                      <a:pt x="24138" y="10605"/>
                      <a:pt x="24086" y="10429"/>
                    </a:cubicBezTo>
                    <a:cubicBezTo>
                      <a:pt x="24077" y="10393"/>
                      <a:pt x="24066" y="10140"/>
                      <a:pt x="24066" y="9856"/>
                    </a:cubicBezTo>
                    <a:cubicBezTo>
                      <a:pt x="24065" y="9573"/>
                      <a:pt x="24046" y="9260"/>
                      <a:pt x="24022" y="9152"/>
                    </a:cubicBezTo>
                    <a:cubicBezTo>
                      <a:pt x="23999" y="9045"/>
                      <a:pt x="24026" y="8888"/>
                      <a:pt x="24082" y="8812"/>
                    </a:cubicBezTo>
                    <a:cubicBezTo>
                      <a:pt x="24135" y="8737"/>
                      <a:pt x="24147" y="8703"/>
                      <a:pt x="24116" y="8703"/>
                    </a:cubicBezTo>
                    <a:cubicBezTo>
                      <a:pt x="24104" y="8703"/>
                      <a:pt x="24085" y="8709"/>
                      <a:pt x="24059" y="8718"/>
                    </a:cubicBezTo>
                    <a:cubicBezTo>
                      <a:pt x="24048" y="8722"/>
                      <a:pt x="24038" y="8725"/>
                      <a:pt x="24029" y="8725"/>
                    </a:cubicBezTo>
                    <a:cubicBezTo>
                      <a:pt x="23958" y="8725"/>
                      <a:pt x="23918" y="8606"/>
                      <a:pt x="23884" y="8305"/>
                    </a:cubicBezTo>
                    <a:cubicBezTo>
                      <a:pt x="23857" y="8067"/>
                      <a:pt x="23824" y="7878"/>
                      <a:pt x="23810" y="7878"/>
                    </a:cubicBezTo>
                    <a:cubicBezTo>
                      <a:pt x="23809" y="7878"/>
                      <a:pt x="23808" y="7878"/>
                      <a:pt x="23808" y="7879"/>
                    </a:cubicBezTo>
                    <a:cubicBezTo>
                      <a:pt x="23807" y="7880"/>
                      <a:pt x="23806" y="7880"/>
                      <a:pt x="23805" y="7880"/>
                    </a:cubicBezTo>
                    <a:cubicBezTo>
                      <a:pt x="23744" y="7880"/>
                      <a:pt x="23256" y="6258"/>
                      <a:pt x="23229" y="5962"/>
                    </a:cubicBezTo>
                    <a:lnTo>
                      <a:pt x="23203" y="5683"/>
                    </a:lnTo>
                    <a:lnTo>
                      <a:pt x="24376" y="4848"/>
                    </a:lnTo>
                    <a:cubicBezTo>
                      <a:pt x="25415" y="4106"/>
                      <a:pt x="29417" y="1397"/>
                      <a:pt x="30474" y="718"/>
                    </a:cubicBezTo>
                    <a:cubicBezTo>
                      <a:pt x="30743" y="544"/>
                      <a:pt x="30863" y="421"/>
                      <a:pt x="30876" y="306"/>
                    </a:cubicBezTo>
                    <a:cubicBezTo>
                      <a:pt x="30896" y="128"/>
                      <a:pt x="30763" y="0"/>
                      <a:pt x="306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1684300" y="4736750"/>
                <a:ext cx="41525" cy="30700"/>
              </a:xfrm>
              <a:custGeom>
                <a:avLst/>
                <a:gdLst/>
                <a:ahLst/>
                <a:cxnLst/>
                <a:rect l="l" t="t" r="r" b="b"/>
                <a:pathLst>
                  <a:path w="1661" h="1228" extrusionOk="0">
                    <a:moveTo>
                      <a:pt x="1655" y="1"/>
                    </a:moveTo>
                    <a:cubicBezTo>
                      <a:pt x="1627" y="1"/>
                      <a:pt x="1461" y="126"/>
                      <a:pt x="1238" y="319"/>
                    </a:cubicBezTo>
                    <a:cubicBezTo>
                      <a:pt x="965" y="553"/>
                      <a:pt x="566" y="848"/>
                      <a:pt x="362" y="974"/>
                    </a:cubicBezTo>
                    <a:cubicBezTo>
                      <a:pt x="156" y="1098"/>
                      <a:pt x="1" y="1213"/>
                      <a:pt x="21" y="1227"/>
                    </a:cubicBezTo>
                    <a:cubicBezTo>
                      <a:pt x="22" y="1227"/>
                      <a:pt x="24" y="1228"/>
                      <a:pt x="26" y="1228"/>
                    </a:cubicBezTo>
                    <a:cubicBezTo>
                      <a:pt x="62" y="1228"/>
                      <a:pt x="232" y="1141"/>
                      <a:pt x="418" y="1031"/>
                    </a:cubicBezTo>
                    <a:cubicBezTo>
                      <a:pt x="837" y="775"/>
                      <a:pt x="1527" y="212"/>
                      <a:pt x="1652" y="19"/>
                    </a:cubicBezTo>
                    <a:cubicBezTo>
                      <a:pt x="1660" y="7"/>
                      <a:pt x="1661" y="1"/>
                      <a:pt x="16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1663350" y="4685750"/>
                <a:ext cx="30500" cy="25975"/>
              </a:xfrm>
              <a:custGeom>
                <a:avLst/>
                <a:gdLst/>
                <a:ahLst/>
                <a:cxnLst/>
                <a:rect l="l" t="t" r="r" b="b"/>
                <a:pathLst>
                  <a:path w="1220" h="1039" extrusionOk="0">
                    <a:moveTo>
                      <a:pt x="1207" y="1"/>
                    </a:moveTo>
                    <a:cubicBezTo>
                      <a:pt x="1169" y="1"/>
                      <a:pt x="907" y="202"/>
                      <a:pt x="599" y="468"/>
                    </a:cubicBezTo>
                    <a:cubicBezTo>
                      <a:pt x="268" y="754"/>
                      <a:pt x="0" y="1012"/>
                      <a:pt x="4" y="1036"/>
                    </a:cubicBezTo>
                    <a:cubicBezTo>
                      <a:pt x="5" y="1038"/>
                      <a:pt x="6" y="1038"/>
                      <a:pt x="8" y="1038"/>
                    </a:cubicBezTo>
                    <a:cubicBezTo>
                      <a:pt x="42" y="1038"/>
                      <a:pt x="303" y="839"/>
                      <a:pt x="618" y="572"/>
                    </a:cubicBezTo>
                    <a:cubicBezTo>
                      <a:pt x="954" y="290"/>
                      <a:pt x="1220" y="36"/>
                      <a:pt x="1212" y="4"/>
                    </a:cubicBezTo>
                    <a:cubicBezTo>
                      <a:pt x="1211" y="2"/>
                      <a:pt x="1210"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7"/>
            <p:cNvGrpSpPr/>
            <p:nvPr/>
          </p:nvGrpSpPr>
          <p:grpSpPr>
            <a:xfrm>
              <a:off x="209975" y="288463"/>
              <a:ext cx="353550" cy="502050"/>
              <a:chOff x="6460825" y="3469225"/>
              <a:chExt cx="353550" cy="502050"/>
            </a:xfrm>
          </p:grpSpPr>
          <p:sp>
            <p:nvSpPr>
              <p:cNvPr id="791" name="Google Shape;791;p7"/>
              <p:cNvSpPr/>
              <p:nvPr/>
            </p:nvSpPr>
            <p:spPr>
              <a:xfrm>
                <a:off x="6460825" y="3469225"/>
                <a:ext cx="353550" cy="502050"/>
              </a:xfrm>
              <a:custGeom>
                <a:avLst/>
                <a:gdLst/>
                <a:ahLst/>
                <a:cxnLst/>
                <a:rect l="l" t="t" r="r" b="b"/>
                <a:pathLst>
                  <a:path w="14142" h="20082" extrusionOk="0">
                    <a:moveTo>
                      <a:pt x="10108" y="283"/>
                    </a:moveTo>
                    <a:lnTo>
                      <a:pt x="9884" y="445"/>
                    </a:lnTo>
                    <a:cubicBezTo>
                      <a:pt x="9568" y="673"/>
                      <a:pt x="9064" y="899"/>
                      <a:pt x="8883" y="899"/>
                    </a:cubicBezTo>
                    <a:cubicBezTo>
                      <a:pt x="8876" y="899"/>
                      <a:pt x="8870" y="899"/>
                      <a:pt x="8864" y="898"/>
                    </a:cubicBezTo>
                    <a:cubicBezTo>
                      <a:pt x="8742" y="882"/>
                      <a:pt x="8766" y="859"/>
                      <a:pt x="9083" y="675"/>
                    </a:cubicBezTo>
                    <a:cubicBezTo>
                      <a:pt x="9276" y="564"/>
                      <a:pt x="9472" y="426"/>
                      <a:pt x="9517" y="377"/>
                    </a:cubicBezTo>
                    <a:cubicBezTo>
                      <a:pt x="9571" y="310"/>
                      <a:pt x="9670" y="283"/>
                      <a:pt x="9851" y="283"/>
                    </a:cubicBezTo>
                    <a:close/>
                    <a:moveTo>
                      <a:pt x="9104" y="351"/>
                    </a:moveTo>
                    <a:cubicBezTo>
                      <a:pt x="9162" y="351"/>
                      <a:pt x="9060" y="450"/>
                      <a:pt x="8788" y="645"/>
                    </a:cubicBezTo>
                    <a:cubicBezTo>
                      <a:pt x="8455" y="885"/>
                      <a:pt x="8308" y="958"/>
                      <a:pt x="8169" y="958"/>
                    </a:cubicBezTo>
                    <a:cubicBezTo>
                      <a:pt x="7928" y="958"/>
                      <a:pt x="7997" y="894"/>
                      <a:pt x="8575" y="588"/>
                    </a:cubicBezTo>
                    <a:cubicBezTo>
                      <a:pt x="8873" y="429"/>
                      <a:pt x="9052" y="351"/>
                      <a:pt x="9104" y="351"/>
                    </a:cubicBezTo>
                    <a:close/>
                    <a:moveTo>
                      <a:pt x="7519" y="543"/>
                    </a:moveTo>
                    <a:cubicBezTo>
                      <a:pt x="7609" y="543"/>
                      <a:pt x="7593" y="560"/>
                      <a:pt x="7440" y="672"/>
                    </a:cubicBezTo>
                    <a:cubicBezTo>
                      <a:pt x="7245" y="815"/>
                      <a:pt x="6788" y="998"/>
                      <a:pt x="6638" y="998"/>
                    </a:cubicBezTo>
                    <a:cubicBezTo>
                      <a:pt x="6629" y="998"/>
                      <a:pt x="6620" y="997"/>
                      <a:pt x="6613" y="996"/>
                    </a:cubicBezTo>
                    <a:cubicBezTo>
                      <a:pt x="6501" y="972"/>
                      <a:pt x="7325" y="546"/>
                      <a:pt x="7492" y="544"/>
                    </a:cubicBezTo>
                    <a:cubicBezTo>
                      <a:pt x="7502" y="543"/>
                      <a:pt x="7511" y="543"/>
                      <a:pt x="7519" y="543"/>
                    </a:cubicBezTo>
                    <a:close/>
                    <a:moveTo>
                      <a:pt x="8391" y="435"/>
                    </a:moveTo>
                    <a:cubicBezTo>
                      <a:pt x="8436" y="435"/>
                      <a:pt x="8419" y="470"/>
                      <a:pt x="8325" y="545"/>
                    </a:cubicBezTo>
                    <a:cubicBezTo>
                      <a:pt x="8113" y="713"/>
                      <a:pt x="7491" y="999"/>
                      <a:pt x="7340" y="999"/>
                    </a:cubicBezTo>
                    <a:cubicBezTo>
                      <a:pt x="7335" y="999"/>
                      <a:pt x="7330" y="999"/>
                      <a:pt x="7326" y="998"/>
                    </a:cubicBezTo>
                    <a:cubicBezTo>
                      <a:pt x="7237" y="982"/>
                      <a:pt x="7337" y="911"/>
                      <a:pt x="7726" y="711"/>
                    </a:cubicBezTo>
                    <a:cubicBezTo>
                      <a:pt x="8072" y="533"/>
                      <a:pt x="8317" y="435"/>
                      <a:pt x="8391" y="435"/>
                    </a:cubicBezTo>
                    <a:close/>
                    <a:moveTo>
                      <a:pt x="6765" y="600"/>
                    </a:moveTo>
                    <a:cubicBezTo>
                      <a:pt x="6778" y="600"/>
                      <a:pt x="6708" y="668"/>
                      <a:pt x="6609" y="751"/>
                    </a:cubicBezTo>
                    <a:cubicBezTo>
                      <a:pt x="6447" y="886"/>
                      <a:pt x="6063" y="1056"/>
                      <a:pt x="5921" y="1056"/>
                    </a:cubicBezTo>
                    <a:cubicBezTo>
                      <a:pt x="5918" y="1056"/>
                      <a:pt x="5915" y="1056"/>
                      <a:pt x="5913" y="1056"/>
                    </a:cubicBezTo>
                    <a:cubicBezTo>
                      <a:pt x="5859" y="1054"/>
                      <a:pt x="6702" y="604"/>
                      <a:pt x="6765" y="600"/>
                    </a:cubicBezTo>
                    <a:close/>
                    <a:moveTo>
                      <a:pt x="6076" y="645"/>
                    </a:moveTo>
                    <a:cubicBezTo>
                      <a:pt x="6123" y="645"/>
                      <a:pt x="6048" y="727"/>
                      <a:pt x="5907" y="828"/>
                    </a:cubicBezTo>
                    <a:cubicBezTo>
                      <a:pt x="5631" y="1029"/>
                      <a:pt x="5351" y="1163"/>
                      <a:pt x="5217" y="1163"/>
                    </a:cubicBezTo>
                    <a:cubicBezTo>
                      <a:pt x="5215" y="1163"/>
                      <a:pt x="5213" y="1163"/>
                      <a:pt x="5211" y="1163"/>
                    </a:cubicBezTo>
                    <a:cubicBezTo>
                      <a:pt x="5165" y="1161"/>
                      <a:pt x="5308" y="1068"/>
                      <a:pt x="5528" y="958"/>
                    </a:cubicBezTo>
                    <a:cubicBezTo>
                      <a:pt x="5746" y="847"/>
                      <a:pt x="5941" y="731"/>
                      <a:pt x="5960" y="700"/>
                    </a:cubicBezTo>
                    <a:cubicBezTo>
                      <a:pt x="5976" y="671"/>
                      <a:pt x="6029" y="645"/>
                      <a:pt x="6076" y="645"/>
                    </a:cubicBezTo>
                    <a:close/>
                    <a:moveTo>
                      <a:pt x="3053" y="1012"/>
                    </a:moveTo>
                    <a:cubicBezTo>
                      <a:pt x="3076" y="1012"/>
                      <a:pt x="3076" y="1026"/>
                      <a:pt x="3046" y="1056"/>
                    </a:cubicBezTo>
                    <a:cubicBezTo>
                      <a:pt x="3016" y="1087"/>
                      <a:pt x="2925" y="1120"/>
                      <a:pt x="2838" y="1136"/>
                    </a:cubicBezTo>
                    <a:lnTo>
                      <a:pt x="2683" y="1165"/>
                    </a:lnTo>
                    <a:lnTo>
                      <a:pt x="2838" y="1089"/>
                    </a:lnTo>
                    <a:cubicBezTo>
                      <a:pt x="2943" y="1038"/>
                      <a:pt x="3020" y="1012"/>
                      <a:pt x="3053" y="1012"/>
                    </a:cubicBezTo>
                    <a:close/>
                    <a:moveTo>
                      <a:pt x="5251" y="858"/>
                    </a:moveTo>
                    <a:cubicBezTo>
                      <a:pt x="5257" y="858"/>
                      <a:pt x="5257" y="862"/>
                      <a:pt x="5257" y="869"/>
                    </a:cubicBezTo>
                    <a:cubicBezTo>
                      <a:pt x="5257" y="918"/>
                      <a:pt x="4831" y="1165"/>
                      <a:pt x="4701" y="1194"/>
                    </a:cubicBezTo>
                    <a:cubicBezTo>
                      <a:pt x="4690" y="1196"/>
                      <a:pt x="4681" y="1197"/>
                      <a:pt x="4675" y="1197"/>
                    </a:cubicBezTo>
                    <a:cubicBezTo>
                      <a:pt x="4631" y="1197"/>
                      <a:pt x="4711" y="1140"/>
                      <a:pt x="4892" y="1041"/>
                    </a:cubicBezTo>
                    <a:cubicBezTo>
                      <a:pt x="5163" y="895"/>
                      <a:pt x="5233" y="858"/>
                      <a:pt x="5251" y="858"/>
                    </a:cubicBezTo>
                    <a:close/>
                    <a:moveTo>
                      <a:pt x="3636" y="913"/>
                    </a:moveTo>
                    <a:cubicBezTo>
                      <a:pt x="3645" y="913"/>
                      <a:pt x="3645" y="918"/>
                      <a:pt x="3645" y="926"/>
                    </a:cubicBezTo>
                    <a:cubicBezTo>
                      <a:pt x="3645" y="969"/>
                      <a:pt x="3177" y="1216"/>
                      <a:pt x="3093" y="1216"/>
                    </a:cubicBezTo>
                    <a:cubicBezTo>
                      <a:pt x="2963" y="1216"/>
                      <a:pt x="3040" y="1159"/>
                      <a:pt x="3347" y="1026"/>
                    </a:cubicBezTo>
                    <a:cubicBezTo>
                      <a:pt x="3552" y="940"/>
                      <a:pt x="3616" y="913"/>
                      <a:pt x="3636" y="913"/>
                    </a:cubicBezTo>
                    <a:close/>
                    <a:moveTo>
                      <a:pt x="4867" y="752"/>
                    </a:moveTo>
                    <a:cubicBezTo>
                      <a:pt x="4930" y="752"/>
                      <a:pt x="4840" y="835"/>
                      <a:pt x="4622" y="976"/>
                    </a:cubicBezTo>
                    <a:cubicBezTo>
                      <a:pt x="4371" y="1138"/>
                      <a:pt x="4133" y="1247"/>
                      <a:pt x="4046" y="1247"/>
                    </a:cubicBezTo>
                    <a:cubicBezTo>
                      <a:pt x="4022" y="1247"/>
                      <a:pt x="4010" y="1239"/>
                      <a:pt x="4010" y="1223"/>
                    </a:cubicBezTo>
                    <a:cubicBezTo>
                      <a:pt x="4010" y="1140"/>
                      <a:pt x="4711" y="754"/>
                      <a:pt x="4866" y="752"/>
                    </a:cubicBezTo>
                    <a:cubicBezTo>
                      <a:pt x="4866" y="752"/>
                      <a:pt x="4867" y="752"/>
                      <a:pt x="4867" y="752"/>
                    </a:cubicBezTo>
                    <a:close/>
                    <a:moveTo>
                      <a:pt x="4286" y="804"/>
                    </a:moveTo>
                    <a:cubicBezTo>
                      <a:pt x="4287" y="804"/>
                      <a:pt x="4289" y="804"/>
                      <a:pt x="4291" y="804"/>
                    </a:cubicBezTo>
                    <a:cubicBezTo>
                      <a:pt x="4321" y="806"/>
                      <a:pt x="4300" y="842"/>
                      <a:pt x="4241" y="887"/>
                    </a:cubicBezTo>
                    <a:cubicBezTo>
                      <a:pt x="4101" y="998"/>
                      <a:pt x="3498" y="1268"/>
                      <a:pt x="3393" y="1268"/>
                    </a:cubicBezTo>
                    <a:cubicBezTo>
                      <a:pt x="3345" y="1268"/>
                      <a:pt x="3492" y="1187"/>
                      <a:pt x="3716" y="1088"/>
                    </a:cubicBezTo>
                    <a:cubicBezTo>
                      <a:pt x="3940" y="993"/>
                      <a:pt x="4153" y="886"/>
                      <a:pt x="4182" y="855"/>
                    </a:cubicBezTo>
                    <a:cubicBezTo>
                      <a:pt x="4213" y="826"/>
                      <a:pt x="4256" y="804"/>
                      <a:pt x="4286" y="804"/>
                    </a:cubicBezTo>
                    <a:close/>
                    <a:moveTo>
                      <a:pt x="2679" y="1219"/>
                    </a:moveTo>
                    <a:cubicBezTo>
                      <a:pt x="2805" y="1219"/>
                      <a:pt x="2925" y="1242"/>
                      <a:pt x="2943" y="1270"/>
                    </a:cubicBezTo>
                    <a:cubicBezTo>
                      <a:pt x="2960" y="1302"/>
                      <a:pt x="2872" y="1322"/>
                      <a:pt x="2711" y="1322"/>
                    </a:cubicBezTo>
                    <a:cubicBezTo>
                      <a:pt x="2566" y="1322"/>
                      <a:pt x="2449" y="1299"/>
                      <a:pt x="2449" y="1270"/>
                    </a:cubicBezTo>
                    <a:cubicBezTo>
                      <a:pt x="2449" y="1242"/>
                      <a:pt x="2555" y="1219"/>
                      <a:pt x="2679" y="1219"/>
                    </a:cubicBezTo>
                    <a:close/>
                    <a:moveTo>
                      <a:pt x="10192" y="1168"/>
                    </a:moveTo>
                    <a:cubicBezTo>
                      <a:pt x="10294" y="1168"/>
                      <a:pt x="10286" y="1184"/>
                      <a:pt x="10220" y="1287"/>
                    </a:cubicBezTo>
                    <a:cubicBezTo>
                      <a:pt x="10153" y="1395"/>
                      <a:pt x="10090" y="1414"/>
                      <a:pt x="9669" y="1444"/>
                    </a:cubicBezTo>
                    <a:cubicBezTo>
                      <a:pt x="9442" y="1460"/>
                      <a:pt x="8989" y="1471"/>
                      <a:pt x="8602" y="1471"/>
                    </a:cubicBezTo>
                    <a:cubicBezTo>
                      <a:pt x="8544" y="1471"/>
                      <a:pt x="8487" y="1471"/>
                      <a:pt x="8433" y="1470"/>
                    </a:cubicBezTo>
                    <a:cubicBezTo>
                      <a:pt x="7690" y="1462"/>
                      <a:pt x="7685" y="1462"/>
                      <a:pt x="8115" y="1421"/>
                    </a:cubicBezTo>
                    <a:cubicBezTo>
                      <a:pt x="8358" y="1397"/>
                      <a:pt x="8875" y="1334"/>
                      <a:pt x="9258" y="1276"/>
                    </a:cubicBezTo>
                    <a:cubicBezTo>
                      <a:pt x="9644" y="1222"/>
                      <a:pt x="10038" y="1173"/>
                      <a:pt x="10130" y="1169"/>
                    </a:cubicBezTo>
                    <a:cubicBezTo>
                      <a:pt x="10154" y="1169"/>
                      <a:pt x="10175" y="1168"/>
                      <a:pt x="10192" y="1168"/>
                    </a:cubicBezTo>
                    <a:close/>
                    <a:moveTo>
                      <a:pt x="5985" y="1540"/>
                    </a:moveTo>
                    <a:cubicBezTo>
                      <a:pt x="6083" y="1540"/>
                      <a:pt x="6125" y="1551"/>
                      <a:pt x="6076" y="1563"/>
                    </a:cubicBezTo>
                    <a:cubicBezTo>
                      <a:pt x="6050" y="1569"/>
                      <a:pt x="6018" y="1573"/>
                      <a:pt x="5985" y="1573"/>
                    </a:cubicBezTo>
                    <a:cubicBezTo>
                      <a:pt x="5953" y="1573"/>
                      <a:pt x="5920" y="1569"/>
                      <a:pt x="5894" y="1563"/>
                    </a:cubicBezTo>
                    <a:cubicBezTo>
                      <a:pt x="5845" y="1551"/>
                      <a:pt x="5886" y="1540"/>
                      <a:pt x="5985" y="1540"/>
                    </a:cubicBezTo>
                    <a:close/>
                    <a:moveTo>
                      <a:pt x="7674" y="1493"/>
                    </a:moveTo>
                    <a:lnTo>
                      <a:pt x="7285" y="1531"/>
                    </a:lnTo>
                    <a:cubicBezTo>
                      <a:pt x="7071" y="1553"/>
                      <a:pt x="6730" y="1583"/>
                      <a:pt x="6531" y="1597"/>
                    </a:cubicBezTo>
                    <a:lnTo>
                      <a:pt x="6167" y="1627"/>
                    </a:lnTo>
                    <a:lnTo>
                      <a:pt x="6167" y="1627"/>
                    </a:lnTo>
                    <a:lnTo>
                      <a:pt x="6583" y="1560"/>
                    </a:lnTo>
                    <a:cubicBezTo>
                      <a:pt x="6811" y="1523"/>
                      <a:pt x="7151" y="1493"/>
                      <a:pt x="7337" y="1493"/>
                    </a:cubicBezTo>
                    <a:close/>
                    <a:moveTo>
                      <a:pt x="5541" y="1593"/>
                    </a:moveTo>
                    <a:cubicBezTo>
                      <a:pt x="5631" y="1593"/>
                      <a:pt x="5671" y="1603"/>
                      <a:pt x="5633" y="1617"/>
                    </a:cubicBezTo>
                    <a:cubicBezTo>
                      <a:pt x="5615" y="1625"/>
                      <a:pt x="5589" y="1628"/>
                      <a:pt x="5562" y="1628"/>
                    </a:cubicBezTo>
                    <a:cubicBezTo>
                      <a:pt x="5534" y="1628"/>
                      <a:pt x="5504" y="1625"/>
                      <a:pt x="5477" y="1617"/>
                    </a:cubicBezTo>
                    <a:cubicBezTo>
                      <a:pt x="5425" y="1603"/>
                      <a:pt x="5453" y="1593"/>
                      <a:pt x="5541" y="1593"/>
                    </a:cubicBezTo>
                    <a:close/>
                    <a:moveTo>
                      <a:pt x="9874" y="1477"/>
                    </a:moveTo>
                    <a:cubicBezTo>
                      <a:pt x="10030" y="1477"/>
                      <a:pt x="10041" y="1488"/>
                      <a:pt x="9986" y="1587"/>
                    </a:cubicBezTo>
                    <a:cubicBezTo>
                      <a:pt x="9956" y="1640"/>
                      <a:pt x="9922" y="1667"/>
                      <a:pt x="9882" y="1667"/>
                    </a:cubicBezTo>
                    <a:cubicBezTo>
                      <a:pt x="9869" y="1667"/>
                      <a:pt x="9855" y="1664"/>
                      <a:pt x="9840" y="1658"/>
                    </a:cubicBezTo>
                    <a:cubicBezTo>
                      <a:pt x="9792" y="1638"/>
                      <a:pt x="9713" y="1609"/>
                      <a:pt x="9660" y="1595"/>
                    </a:cubicBezTo>
                    <a:cubicBezTo>
                      <a:pt x="9522" y="1555"/>
                      <a:pt x="9660" y="1477"/>
                      <a:pt x="9874" y="1477"/>
                    </a:cubicBezTo>
                    <a:close/>
                    <a:moveTo>
                      <a:pt x="9756" y="1123"/>
                    </a:moveTo>
                    <a:lnTo>
                      <a:pt x="9537" y="1167"/>
                    </a:lnTo>
                    <a:cubicBezTo>
                      <a:pt x="9237" y="1226"/>
                      <a:pt x="7837" y="1357"/>
                      <a:pt x="6822" y="1422"/>
                    </a:cubicBezTo>
                    <a:cubicBezTo>
                      <a:pt x="6354" y="1453"/>
                      <a:pt x="5680" y="1510"/>
                      <a:pt x="5330" y="1551"/>
                    </a:cubicBezTo>
                    <a:cubicBezTo>
                      <a:pt x="4790" y="1615"/>
                      <a:pt x="3423" y="1668"/>
                      <a:pt x="2710" y="1668"/>
                    </a:cubicBezTo>
                    <a:cubicBezTo>
                      <a:pt x="2406" y="1668"/>
                      <a:pt x="2221" y="1658"/>
                      <a:pt x="2267" y="1636"/>
                    </a:cubicBezTo>
                    <a:cubicBezTo>
                      <a:pt x="2324" y="1609"/>
                      <a:pt x="2516" y="1587"/>
                      <a:pt x="2693" y="1583"/>
                    </a:cubicBezTo>
                    <a:cubicBezTo>
                      <a:pt x="3098" y="1580"/>
                      <a:pt x="4824" y="1462"/>
                      <a:pt x="6999" y="1294"/>
                    </a:cubicBezTo>
                    <a:cubicBezTo>
                      <a:pt x="8835" y="1152"/>
                      <a:pt x="9111" y="1132"/>
                      <a:pt x="9495" y="1127"/>
                    </a:cubicBezTo>
                    <a:lnTo>
                      <a:pt x="9756" y="1123"/>
                    </a:lnTo>
                    <a:close/>
                    <a:moveTo>
                      <a:pt x="5993" y="1646"/>
                    </a:moveTo>
                    <a:cubicBezTo>
                      <a:pt x="6083" y="1646"/>
                      <a:pt x="6121" y="1656"/>
                      <a:pt x="6076" y="1668"/>
                    </a:cubicBezTo>
                    <a:cubicBezTo>
                      <a:pt x="6050" y="1675"/>
                      <a:pt x="6012" y="1678"/>
                      <a:pt x="5971" y="1678"/>
                    </a:cubicBezTo>
                    <a:cubicBezTo>
                      <a:pt x="5935" y="1678"/>
                      <a:pt x="5898" y="1675"/>
                      <a:pt x="5869" y="1670"/>
                    </a:cubicBezTo>
                    <a:cubicBezTo>
                      <a:pt x="5804" y="1658"/>
                      <a:pt x="5846" y="1648"/>
                      <a:pt x="5960" y="1647"/>
                    </a:cubicBezTo>
                    <a:cubicBezTo>
                      <a:pt x="5971" y="1647"/>
                      <a:pt x="5983" y="1646"/>
                      <a:pt x="5993" y="1646"/>
                    </a:cubicBezTo>
                    <a:close/>
                    <a:moveTo>
                      <a:pt x="2583" y="1741"/>
                    </a:moveTo>
                    <a:cubicBezTo>
                      <a:pt x="2644" y="1741"/>
                      <a:pt x="2712" y="1741"/>
                      <a:pt x="2786" y="1742"/>
                    </a:cubicBezTo>
                    <a:lnTo>
                      <a:pt x="3515" y="1747"/>
                    </a:lnTo>
                    <a:lnTo>
                      <a:pt x="3032" y="1814"/>
                    </a:lnTo>
                    <a:cubicBezTo>
                      <a:pt x="2766" y="1850"/>
                      <a:pt x="2368" y="1897"/>
                      <a:pt x="2148" y="1916"/>
                    </a:cubicBezTo>
                    <a:lnTo>
                      <a:pt x="1747" y="1949"/>
                    </a:lnTo>
                    <a:lnTo>
                      <a:pt x="1902" y="1843"/>
                    </a:lnTo>
                    <a:cubicBezTo>
                      <a:pt x="2027" y="1758"/>
                      <a:pt x="2110" y="1741"/>
                      <a:pt x="2583" y="1741"/>
                    </a:cubicBezTo>
                    <a:close/>
                    <a:moveTo>
                      <a:pt x="10522" y="286"/>
                    </a:moveTo>
                    <a:cubicBezTo>
                      <a:pt x="10572" y="286"/>
                      <a:pt x="10736" y="331"/>
                      <a:pt x="10883" y="387"/>
                    </a:cubicBezTo>
                    <a:cubicBezTo>
                      <a:pt x="11034" y="446"/>
                      <a:pt x="11236" y="568"/>
                      <a:pt x="11331" y="659"/>
                    </a:cubicBezTo>
                    <a:cubicBezTo>
                      <a:pt x="11504" y="822"/>
                      <a:pt x="11810" y="1387"/>
                      <a:pt x="11810" y="1540"/>
                    </a:cubicBezTo>
                    <a:cubicBezTo>
                      <a:pt x="11810" y="1639"/>
                      <a:pt x="11479" y="1985"/>
                      <a:pt x="11387" y="1985"/>
                    </a:cubicBezTo>
                    <a:cubicBezTo>
                      <a:pt x="11383" y="1985"/>
                      <a:pt x="11381" y="1985"/>
                      <a:pt x="11378" y="1984"/>
                    </a:cubicBezTo>
                    <a:cubicBezTo>
                      <a:pt x="11263" y="1945"/>
                      <a:pt x="11284" y="1761"/>
                      <a:pt x="11421" y="1633"/>
                    </a:cubicBezTo>
                    <a:cubicBezTo>
                      <a:pt x="11545" y="1516"/>
                      <a:pt x="11591" y="1373"/>
                      <a:pt x="11504" y="1373"/>
                    </a:cubicBezTo>
                    <a:cubicBezTo>
                      <a:pt x="11481" y="1373"/>
                      <a:pt x="11407" y="1433"/>
                      <a:pt x="11340" y="1504"/>
                    </a:cubicBezTo>
                    <a:lnTo>
                      <a:pt x="11217" y="1636"/>
                    </a:lnTo>
                    <a:lnTo>
                      <a:pt x="11151" y="1516"/>
                    </a:lnTo>
                    <a:cubicBezTo>
                      <a:pt x="11056" y="1347"/>
                      <a:pt x="11062" y="1331"/>
                      <a:pt x="11291" y="1188"/>
                    </a:cubicBezTo>
                    <a:cubicBezTo>
                      <a:pt x="11405" y="1116"/>
                      <a:pt x="11498" y="1034"/>
                      <a:pt x="11498" y="1006"/>
                    </a:cubicBezTo>
                    <a:cubicBezTo>
                      <a:pt x="11498" y="972"/>
                      <a:pt x="11476" y="955"/>
                      <a:pt x="11440" y="955"/>
                    </a:cubicBezTo>
                    <a:cubicBezTo>
                      <a:pt x="11378" y="955"/>
                      <a:pt x="11274" y="1004"/>
                      <a:pt x="11171" y="1089"/>
                    </a:cubicBezTo>
                    <a:lnTo>
                      <a:pt x="11009" y="1226"/>
                    </a:lnTo>
                    <a:lnTo>
                      <a:pt x="10957" y="1108"/>
                    </a:lnTo>
                    <a:cubicBezTo>
                      <a:pt x="10914" y="1008"/>
                      <a:pt x="10930" y="969"/>
                      <a:pt x="11082" y="845"/>
                    </a:cubicBezTo>
                    <a:cubicBezTo>
                      <a:pt x="11223" y="727"/>
                      <a:pt x="11251" y="659"/>
                      <a:pt x="11190" y="659"/>
                    </a:cubicBezTo>
                    <a:cubicBezTo>
                      <a:pt x="11152" y="659"/>
                      <a:pt x="11078" y="686"/>
                      <a:pt x="10974" y="744"/>
                    </a:cubicBezTo>
                    <a:cubicBezTo>
                      <a:pt x="10873" y="801"/>
                      <a:pt x="10812" y="827"/>
                      <a:pt x="10766" y="827"/>
                    </a:cubicBezTo>
                    <a:cubicBezTo>
                      <a:pt x="10736" y="827"/>
                      <a:pt x="10712" y="816"/>
                      <a:pt x="10688" y="795"/>
                    </a:cubicBezTo>
                    <a:cubicBezTo>
                      <a:pt x="10657" y="769"/>
                      <a:pt x="10629" y="757"/>
                      <a:pt x="10595" y="757"/>
                    </a:cubicBezTo>
                    <a:cubicBezTo>
                      <a:pt x="10564" y="757"/>
                      <a:pt x="10528" y="768"/>
                      <a:pt x="10481" y="788"/>
                    </a:cubicBezTo>
                    <a:cubicBezTo>
                      <a:pt x="10420" y="815"/>
                      <a:pt x="10383" y="829"/>
                      <a:pt x="10368" y="829"/>
                    </a:cubicBezTo>
                    <a:cubicBezTo>
                      <a:pt x="10335" y="829"/>
                      <a:pt x="10411" y="763"/>
                      <a:pt x="10589" y="640"/>
                    </a:cubicBezTo>
                    <a:cubicBezTo>
                      <a:pt x="10720" y="552"/>
                      <a:pt x="10823" y="457"/>
                      <a:pt x="10823" y="427"/>
                    </a:cubicBezTo>
                    <a:cubicBezTo>
                      <a:pt x="10823" y="395"/>
                      <a:pt x="10804" y="380"/>
                      <a:pt x="10772" y="380"/>
                    </a:cubicBezTo>
                    <a:cubicBezTo>
                      <a:pt x="10717" y="380"/>
                      <a:pt x="10622" y="427"/>
                      <a:pt x="10522" y="512"/>
                    </a:cubicBezTo>
                    <a:cubicBezTo>
                      <a:pt x="10306" y="694"/>
                      <a:pt x="9846" y="899"/>
                      <a:pt x="9659" y="899"/>
                    </a:cubicBezTo>
                    <a:cubicBezTo>
                      <a:pt x="9658" y="899"/>
                      <a:pt x="9657" y="899"/>
                      <a:pt x="9656" y="899"/>
                    </a:cubicBezTo>
                    <a:lnTo>
                      <a:pt x="9499" y="895"/>
                    </a:lnTo>
                    <a:lnTo>
                      <a:pt x="9645" y="780"/>
                    </a:lnTo>
                    <a:cubicBezTo>
                      <a:pt x="9870" y="604"/>
                      <a:pt x="10420" y="291"/>
                      <a:pt x="10519" y="286"/>
                    </a:cubicBezTo>
                    <a:cubicBezTo>
                      <a:pt x="10520" y="286"/>
                      <a:pt x="10521" y="286"/>
                      <a:pt x="10522" y="286"/>
                    </a:cubicBezTo>
                    <a:close/>
                    <a:moveTo>
                      <a:pt x="10332" y="1562"/>
                    </a:moveTo>
                    <a:cubicBezTo>
                      <a:pt x="10382" y="1562"/>
                      <a:pt x="10404" y="1659"/>
                      <a:pt x="10404" y="1857"/>
                    </a:cubicBezTo>
                    <a:lnTo>
                      <a:pt x="10404" y="2122"/>
                    </a:lnTo>
                    <a:lnTo>
                      <a:pt x="10249" y="1972"/>
                    </a:lnTo>
                    <a:lnTo>
                      <a:pt x="10096" y="1823"/>
                    </a:lnTo>
                    <a:lnTo>
                      <a:pt x="10205" y="1675"/>
                    </a:lnTo>
                    <a:cubicBezTo>
                      <a:pt x="10259" y="1600"/>
                      <a:pt x="10301" y="1562"/>
                      <a:pt x="10332" y="1562"/>
                    </a:cubicBezTo>
                    <a:close/>
                    <a:moveTo>
                      <a:pt x="5748" y="1696"/>
                    </a:moveTo>
                    <a:lnTo>
                      <a:pt x="5177" y="1763"/>
                    </a:lnTo>
                    <a:cubicBezTo>
                      <a:pt x="3723" y="1935"/>
                      <a:pt x="1766" y="2134"/>
                      <a:pt x="1543" y="2134"/>
                    </a:cubicBezTo>
                    <a:cubicBezTo>
                      <a:pt x="1531" y="2134"/>
                      <a:pt x="1524" y="2134"/>
                      <a:pt x="1523" y="2132"/>
                    </a:cubicBezTo>
                    <a:cubicBezTo>
                      <a:pt x="1462" y="2069"/>
                      <a:pt x="1803" y="2001"/>
                      <a:pt x="2604" y="1917"/>
                    </a:cubicBezTo>
                    <a:cubicBezTo>
                      <a:pt x="3078" y="1868"/>
                      <a:pt x="3720" y="1797"/>
                      <a:pt x="4034" y="1762"/>
                    </a:cubicBezTo>
                    <a:cubicBezTo>
                      <a:pt x="4351" y="1724"/>
                      <a:pt x="4862" y="1696"/>
                      <a:pt x="5177" y="1696"/>
                    </a:cubicBezTo>
                    <a:close/>
                    <a:moveTo>
                      <a:pt x="11863" y="1831"/>
                    </a:moveTo>
                    <a:cubicBezTo>
                      <a:pt x="11897" y="1831"/>
                      <a:pt x="11914" y="1888"/>
                      <a:pt x="11957" y="2035"/>
                    </a:cubicBezTo>
                    <a:cubicBezTo>
                      <a:pt x="12024" y="2263"/>
                      <a:pt x="12022" y="2278"/>
                      <a:pt x="11902" y="2373"/>
                    </a:cubicBezTo>
                    <a:cubicBezTo>
                      <a:pt x="11694" y="2540"/>
                      <a:pt x="11603" y="2606"/>
                      <a:pt x="11549" y="2606"/>
                    </a:cubicBezTo>
                    <a:cubicBezTo>
                      <a:pt x="11523" y="2606"/>
                      <a:pt x="11506" y="2591"/>
                      <a:pt x="11489" y="2564"/>
                    </a:cubicBezTo>
                    <a:cubicBezTo>
                      <a:pt x="11385" y="2398"/>
                      <a:pt x="11510" y="2099"/>
                      <a:pt x="11776" y="1884"/>
                    </a:cubicBezTo>
                    <a:cubicBezTo>
                      <a:pt x="11817" y="1851"/>
                      <a:pt x="11843" y="1831"/>
                      <a:pt x="11863" y="1831"/>
                    </a:cubicBezTo>
                    <a:close/>
                    <a:moveTo>
                      <a:pt x="12043" y="2429"/>
                    </a:moveTo>
                    <a:lnTo>
                      <a:pt x="12092" y="2583"/>
                    </a:lnTo>
                    <a:cubicBezTo>
                      <a:pt x="12124" y="2681"/>
                      <a:pt x="12124" y="2766"/>
                      <a:pt x="12091" y="2820"/>
                    </a:cubicBezTo>
                    <a:cubicBezTo>
                      <a:pt x="12027" y="2922"/>
                      <a:pt x="11743" y="3085"/>
                      <a:pt x="11646" y="3085"/>
                    </a:cubicBezTo>
                    <a:cubicBezTo>
                      <a:pt x="11634" y="3085"/>
                      <a:pt x="11625" y="3083"/>
                      <a:pt x="11620" y="3078"/>
                    </a:cubicBezTo>
                    <a:cubicBezTo>
                      <a:pt x="11562" y="3020"/>
                      <a:pt x="11679" y="2798"/>
                      <a:pt x="11873" y="2600"/>
                    </a:cubicBezTo>
                    <a:lnTo>
                      <a:pt x="12043" y="2429"/>
                    </a:lnTo>
                    <a:close/>
                    <a:moveTo>
                      <a:pt x="503" y="2791"/>
                    </a:moveTo>
                    <a:cubicBezTo>
                      <a:pt x="506" y="2791"/>
                      <a:pt x="508" y="2792"/>
                      <a:pt x="509" y="2793"/>
                    </a:cubicBezTo>
                    <a:cubicBezTo>
                      <a:pt x="520" y="2805"/>
                      <a:pt x="477" y="2928"/>
                      <a:pt x="411" y="3068"/>
                    </a:cubicBezTo>
                    <a:lnTo>
                      <a:pt x="295" y="3322"/>
                    </a:lnTo>
                    <a:lnTo>
                      <a:pt x="275" y="3142"/>
                    </a:lnTo>
                    <a:cubicBezTo>
                      <a:pt x="258" y="3001"/>
                      <a:pt x="282" y="2939"/>
                      <a:pt x="371" y="2866"/>
                    </a:cubicBezTo>
                    <a:cubicBezTo>
                      <a:pt x="426" y="2823"/>
                      <a:pt x="484" y="2791"/>
                      <a:pt x="503" y="2791"/>
                    </a:cubicBezTo>
                    <a:close/>
                    <a:moveTo>
                      <a:pt x="11776" y="3212"/>
                    </a:moveTo>
                    <a:cubicBezTo>
                      <a:pt x="11804" y="3212"/>
                      <a:pt x="11803" y="3248"/>
                      <a:pt x="11775" y="3322"/>
                    </a:cubicBezTo>
                    <a:cubicBezTo>
                      <a:pt x="11761" y="3361"/>
                      <a:pt x="11749" y="3379"/>
                      <a:pt x="11735" y="3379"/>
                    </a:cubicBezTo>
                    <a:cubicBezTo>
                      <a:pt x="11725" y="3379"/>
                      <a:pt x="11713" y="3368"/>
                      <a:pt x="11699" y="3345"/>
                    </a:cubicBezTo>
                    <a:cubicBezTo>
                      <a:pt x="11675" y="3302"/>
                      <a:pt x="11683" y="3261"/>
                      <a:pt x="11720" y="3235"/>
                    </a:cubicBezTo>
                    <a:cubicBezTo>
                      <a:pt x="11745" y="3220"/>
                      <a:pt x="11764" y="3212"/>
                      <a:pt x="11776" y="3212"/>
                    </a:cubicBezTo>
                    <a:close/>
                    <a:moveTo>
                      <a:pt x="12178" y="2985"/>
                    </a:moveTo>
                    <a:cubicBezTo>
                      <a:pt x="12198" y="2985"/>
                      <a:pt x="12231" y="3071"/>
                      <a:pt x="12251" y="3181"/>
                    </a:cubicBezTo>
                    <a:cubicBezTo>
                      <a:pt x="12285" y="3359"/>
                      <a:pt x="12270" y="3392"/>
                      <a:pt x="12100" y="3547"/>
                    </a:cubicBezTo>
                    <a:cubicBezTo>
                      <a:pt x="11980" y="3656"/>
                      <a:pt x="11874" y="3716"/>
                      <a:pt x="11812" y="3716"/>
                    </a:cubicBezTo>
                    <a:cubicBezTo>
                      <a:pt x="11778" y="3716"/>
                      <a:pt x="11758" y="3697"/>
                      <a:pt x="11758" y="3657"/>
                    </a:cubicBezTo>
                    <a:cubicBezTo>
                      <a:pt x="11756" y="3579"/>
                      <a:pt x="12129" y="2985"/>
                      <a:pt x="12178" y="2985"/>
                    </a:cubicBezTo>
                    <a:close/>
                    <a:moveTo>
                      <a:pt x="11876" y="3824"/>
                    </a:moveTo>
                    <a:cubicBezTo>
                      <a:pt x="11886" y="3824"/>
                      <a:pt x="11893" y="3836"/>
                      <a:pt x="11901" y="3861"/>
                    </a:cubicBezTo>
                    <a:cubicBezTo>
                      <a:pt x="11913" y="3897"/>
                      <a:pt x="11910" y="3940"/>
                      <a:pt x="11891" y="3958"/>
                    </a:cubicBezTo>
                    <a:cubicBezTo>
                      <a:pt x="11880" y="3969"/>
                      <a:pt x="11868" y="3975"/>
                      <a:pt x="11858" y="3975"/>
                    </a:cubicBezTo>
                    <a:cubicBezTo>
                      <a:pt x="11824" y="3975"/>
                      <a:pt x="11806" y="3916"/>
                      <a:pt x="11838" y="3864"/>
                    </a:cubicBezTo>
                    <a:cubicBezTo>
                      <a:pt x="11855" y="3837"/>
                      <a:pt x="11867" y="3824"/>
                      <a:pt x="11876" y="3824"/>
                    </a:cubicBezTo>
                    <a:close/>
                    <a:moveTo>
                      <a:pt x="11958" y="4314"/>
                    </a:moveTo>
                    <a:cubicBezTo>
                      <a:pt x="11967" y="4314"/>
                      <a:pt x="11978" y="4316"/>
                      <a:pt x="11990" y="4321"/>
                    </a:cubicBezTo>
                    <a:cubicBezTo>
                      <a:pt x="12032" y="4336"/>
                      <a:pt x="12056" y="4371"/>
                      <a:pt x="12039" y="4396"/>
                    </a:cubicBezTo>
                    <a:cubicBezTo>
                      <a:pt x="12021" y="4425"/>
                      <a:pt x="11996" y="4438"/>
                      <a:pt x="11973" y="4438"/>
                    </a:cubicBezTo>
                    <a:cubicBezTo>
                      <a:pt x="11941" y="4438"/>
                      <a:pt x="11913" y="4412"/>
                      <a:pt x="11913" y="4364"/>
                    </a:cubicBezTo>
                    <a:cubicBezTo>
                      <a:pt x="11913" y="4333"/>
                      <a:pt x="11930" y="4314"/>
                      <a:pt x="11958" y="4314"/>
                    </a:cubicBezTo>
                    <a:close/>
                    <a:moveTo>
                      <a:pt x="12316" y="3584"/>
                    </a:moveTo>
                    <a:cubicBezTo>
                      <a:pt x="12321" y="3584"/>
                      <a:pt x="12324" y="3585"/>
                      <a:pt x="12327" y="3589"/>
                    </a:cubicBezTo>
                    <a:cubicBezTo>
                      <a:pt x="12351" y="3614"/>
                      <a:pt x="12410" y="3823"/>
                      <a:pt x="12457" y="4051"/>
                    </a:cubicBezTo>
                    <a:cubicBezTo>
                      <a:pt x="12504" y="4281"/>
                      <a:pt x="12553" y="4517"/>
                      <a:pt x="12565" y="4577"/>
                    </a:cubicBezTo>
                    <a:cubicBezTo>
                      <a:pt x="12584" y="4660"/>
                      <a:pt x="12540" y="4720"/>
                      <a:pt x="12384" y="4829"/>
                    </a:cubicBezTo>
                    <a:cubicBezTo>
                      <a:pt x="12284" y="4900"/>
                      <a:pt x="12176" y="4946"/>
                      <a:pt x="12121" y="4946"/>
                    </a:cubicBezTo>
                    <a:cubicBezTo>
                      <a:pt x="12113" y="4946"/>
                      <a:pt x="12106" y="4945"/>
                      <a:pt x="12100" y="4943"/>
                    </a:cubicBezTo>
                    <a:cubicBezTo>
                      <a:pt x="11957" y="4887"/>
                      <a:pt x="12002" y="4624"/>
                      <a:pt x="12199" y="4364"/>
                    </a:cubicBezTo>
                    <a:cubicBezTo>
                      <a:pt x="12340" y="4179"/>
                      <a:pt x="12384" y="4089"/>
                      <a:pt x="12331" y="4089"/>
                    </a:cubicBezTo>
                    <a:cubicBezTo>
                      <a:pt x="12311" y="4089"/>
                      <a:pt x="12278" y="4102"/>
                      <a:pt x="12230" y="4127"/>
                    </a:cubicBezTo>
                    <a:cubicBezTo>
                      <a:pt x="12156" y="4167"/>
                      <a:pt x="12096" y="4186"/>
                      <a:pt x="12055" y="4186"/>
                    </a:cubicBezTo>
                    <a:cubicBezTo>
                      <a:pt x="11993" y="4186"/>
                      <a:pt x="11969" y="4144"/>
                      <a:pt x="11996" y="4063"/>
                    </a:cubicBezTo>
                    <a:cubicBezTo>
                      <a:pt x="12056" y="3874"/>
                      <a:pt x="12254" y="3584"/>
                      <a:pt x="12316" y="3584"/>
                    </a:cubicBezTo>
                    <a:close/>
                    <a:moveTo>
                      <a:pt x="12567" y="4910"/>
                    </a:moveTo>
                    <a:cubicBezTo>
                      <a:pt x="12608" y="4910"/>
                      <a:pt x="12640" y="4946"/>
                      <a:pt x="12640" y="4993"/>
                    </a:cubicBezTo>
                    <a:cubicBezTo>
                      <a:pt x="12640" y="5078"/>
                      <a:pt x="12608" y="5110"/>
                      <a:pt x="12313" y="5331"/>
                    </a:cubicBezTo>
                    <a:cubicBezTo>
                      <a:pt x="12244" y="5382"/>
                      <a:pt x="12209" y="5407"/>
                      <a:pt x="12191" y="5407"/>
                    </a:cubicBezTo>
                    <a:cubicBezTo>
                      <a:pt x="12174" y="5407"/>
                      <a:pt x="12172" y="5383"/>
                      <a:pt x="12172" y="5335"/>
                    </a:cubicBezTo>
                    <a:cubicBezTo>
                      <a:pt x="12172" y="5221"/>
                      <a:pt x="12461" y="4910"/>
                      <a:pt x="12567" y="4910"/>
                    </a:cubicBezTo>
                    <a:close/>
                    <a:moveTo>
                      <a:pt x="12365" y="5482"/>
                    </a:moveTo>
                    <a:cubicBezTo>
                      <a:pt x="12371" y="5482"/>
                      <a:pt x="12347" y="5558"/>
                      <a:pt x="12313" y="5652"/>
                    </a:cubicBezTo>
                    <a:cubicBezTo>
                      <a:pt x="12282" y="5736"/>
                      <a:pt x="12266" y="5775"/>
                      <a:pt x="12255" y="5775"/>
                    </a:cubicBezTo>
                    <a:cubicBezTo>
                      <a:pt x="12246" y="5775"/>
                      <a:pt x="12240" y="5747"/>
                      <a:pt x="12232" y="5695"/>
                    </a:cubicBezTo>
                    <a:cubicBezTo>
                      <a:pt x="12219" y="5601"/>
                      <a:pt x="12290" y="5489"/>
                      <a:pt x="12365" y="5482"/>
                    </a:cubicBezTo>
                    <a:close/>
                    <a:moveTo>
                      <a:pt x="12666" y="5200"/>
                    </a:moveTo>
                    <a:lnTo>
                      <a:pt x="12729" y="5485"/>
                    </a:lnTo>
                    <a:cubicBezTo>
                      <a:pt x="12762" y="5641"/>
                      <a:pt x="12798" y="5848"/>
                      <a:pt x="12806" y="5947"/>
                    </a:cubicBezTo>
                    <a:cubicBezTo>
                      <a:pt x="12819" y="6102"/>
                      <a:pt x="12802" y="6133"/>
                      <a:pt x="12675" y="6177"/>
                    </a:cubicBezTo>
                    <a:cubicBezTo>
                      <a:pt x="12630" y="6194"/>
                      <a:pt x="12588" y="6201"/>
                      <a:pt x="12551" y="6201"/>
                    </a:cubicBezTo>
                    <a:cubicBezTo>
                      <a:pt x="12428" y="6201"/>
                      <a:pt x="12351" y="6119"/>
                      <a:pt x="12363" y="5981"/>
                    </a:cubicBezTo>
                    <a:cubicBezTo>
                      <a:pt x="12370" y="5907"/>
                      <a:pt x="12440" y="5700"/>
                      <a:pt x="12520" y="5522"/>
                    </a:cubicBezTo>
                    <a:lnTo>
                      <a:pt x="12666" y="5200"/>
                    </a:lnTo>
                    <a:close/>
                    <a:moveTo>
                      <a:pt x="12438" y="6343"/>
                    </a:moveTo>
                    <a:cubicBezTo>
                      <a:pt x="12451" y="6343"/>
                      <a:pt x="12466" y="6345"/>
                      <a:pt x="12484" y="6350"/>
                    </a:cubicBezTo>
                    <a:cubicBezTo>
                      <a:pt x="12567" y="6371"/>
                      <a:pt x="12573" y="6394"/>
                      <a:pt x="12521" y="6476"/>
                    </a:cubicBezTo>
                    <a:cubicBezTo>
                      <a:pt x="12482" y="6538"/>
                      <a:pt x="12449" y="6569"/>
                      <a:pt x="12425" y="6569"/>
                    </a:cubicBezTo>
                    <a:cubicBezTo>
                      <a:pt x="12397" y="6569"/>
                      <a:pt x="12381" y="6529"/>
                      <a:pt x="12381" y="6449"/>
                    </a:cubicBezTo>
                    <a:cubicBezTo>
                      <a:pt x="12381" y="6372"/>
                      <a:pt x="12394" y="6343"/>
                      <a:pt x="12438" y="6343"/>
                    </a:cubicBezTo>
                    <a:close/>
                    <a:moveTo>
                      <a:pt x="12850" y="6315"/>
                    </a:moveTo>
                    <a:cubicBezTo>
                      <a:pt x="12880" y="6315"/>
                      <a:pt x="12901" y="6345"/>
                      <a:pt x="12901" y="6402"/>
                    </a:cubicBezTo>
                    <a:cubicBezTo>
                      <a:pt x="12901" y="6454"/>
                      <a:pt x="12916" y="6548"/>
                      <a:pt x="12933" y="6609"/>
                    </a:cubicBezTo>
                    <a:cubicBezTo>
                      <a:pt x="12960" y="6704"/>
                      <a:pt x="12928" y="6742"/>
                      <a:pt x="12746" y="6833"/>
                    </a:cubicBezTo>
                    <a:cubicBezTo>
                      <a:pt x="12642" y="6885"/>
                      <a:pt x="12544" y="6921"/>
                      <a:pt x="12512" y="6921"/>
                    </a:cubicBezTo>
                    <a:cubicBezTo>
                      <a:pt x="12506" y="6921"/>
                      <a:pt x="12503" y="6920"/>
                      <a:pt x="12501" y="6918"/>
                    </a:cubicBezTo>
                    <a:cubicBezTo>
                      <a:pt x="12477" y="6893"/>
                      <a:pt x="12668" y="6490"/>
                      <a:pt x="12761" y="6377"/>
                    </a:cubicBezTo>
                    <a:cubicBezTo>
                      <a:pt x="12793" y="6335"/>
                      <a:pt x="12825" y="6315"/>
                      <a:pt x="12850" y="6315"/>
                    </a:cubicBezTo>
                    <a:close/>
                    <a:moveTo>
                      <a:pt x="12959" y="6971"/>
                    </a:moveTo>
                    <a:cubicBezTo>
                      <a:pt x="12973" y="6971"/>
                      <a:pt x="13011" y="7107"/>
                      <a:pt x="13045" y="7291"/>
                    </a:cubicBezTo>
                    <a:cubicBezTo>
                      <a:pt x="13088" y="7531"/>
                      <a:pt x="13083" y="7561"/>
                      <a:pt x="13005" y="7561"/>
                    </a:cubicBezTo>
                    <a:cubicBezTo>
                      <a:pt x="12842" y="7561"/>
                      <a:pt x="12801" y="7446"/>
                      <a:pt x="12880" y="7224"/>
                    </a:cubicBezTo>
                    <a:cubicBezTo>
                      <a:pt x="12920" y="7111"/>
                      <a:pt x="12953" y="7006"/>
                      <a:pt x="12953" y="6996"/>
                    </a:cubicBezTo>
                    <a:cubicBezTo>
                      <a:pt x="12953" y="6979"/>
                      <a:pt x="12955" y="6971"/>
                      <a:pt x="12959" y="6971"/>
                    </a:cubicBezTo>
                    <a:close/>
                    <a:moveTo>
                      <a:pt x="12701" y="7043"/>
                    </a:moveTo>
                    <a:cubicBezTo>
                      <a:pt x="12740" y="7043"/>
                      <a:pt x="12745" y="7088"/>
                      <a:pt x="12719" y="7180"/>
                    </a:cubicBezTo>
                    <a:cubicBezTo>
                      <a:pt x="12628" y="7493"/>
                      <a:pt x="12652" y="7584"/>
                      <a:pt x="12854" y="7679"/>
                    </a:cubicBezTo>
                    <a:lnTo>
                      <a:pt x="13041" y="7769"/>
                    </a:lnTo>
                    <a:lnTo>
                      <a:pt x="12933" y="8079"/>
                    </a:lnTo>
                    <a:cubicBezTo>
                      <a:pt x="12880" y="8229"/>
                      <a:pt x="12824" y="8331"/>
                      <a:pt x="12801" y="8331"/>
                    </a:cubicBezTo>
                    <a:cubicBezTo>
                      <a:pt x="12797" y="8331"/>
                      <a:pt x="12795" y="8329"/>
                      <a:pt x="12793" y="8325"/>
                    </a:cubicBezTo>
                    <a:cubicBezTo>
                      <a:pt x="12775" y="8290"/>
                      <a:pt x="12708" y="8012"/>
                      <a:pt x="12644" y="7699"/>
                    </a:cubicBezTo>
                    <a:cubicBezTo>
                      <a:pt x="12547" y="7231"/>
                      <a:pt x="12540" y="7127"/>
                      <a:pt x="12600" y="7087"/>
                    </a:cubicBezTo>
                    <a:cubicBezTo>
                      <a:pt x="12645" y="7057"/>
                      <a:pt x="12679" y="7043"/>
                      <a:pt x="12701" y="7043"/>
                    </a:cubicBezTo>
                    <a:close/>
                    <a:moveTo>
                      <a:pt x="13131" y="8007"/>
                    </a:moveTo>
                    <a:cubicBezTo>
                      <a:pt x="13142" y="8007"/>
                      <a:pt x="13152" y="8034"/>
                      <a:pt x="13166" y="8084"/>
                    </a:cubicBezTo>
                    <a:cubicBezTo>
                      <a:pt x="13183" y="8151"/>
                      <a:pt x="13203" y="8267"/>
                      <a:pt x="13207" y="8329"/>
                    </a:cubicBezTo>
                    <a:cubicBezTo>
                      <a:pt x="13210" y="8413"/>
                      <a:pt x="13182" y="8447"/>
                      <a:pt x="13108" y="8447"/>
                    </a:cubicBezTo>
                    <a:cubicBezTo>
                      <a:pt x="12987" y="8447"/>
                      <a:pt x="12985" y="8441"/>
                      <a:pt x="13065" y="8170"/>
                    </a:cubicBezTo>
                    <a:cubicBezTo>
                      <a:pt x="13100" y="8057"/>
                      <a:pt x="13117" y="8007"/>
                      <a:pt x="13131" y="8007"/>
                    </a:cubicBezTo>
                    <a:close/>
                    <a:moveTo>
                      <a:pt x="12897" y="8629"/>
                    </a:moveTo>
                    <a:cubicBezTo>
                      <a:pt x="12905" y="8629"/>
                      <a:pt x="12915" y="8631"/>
                      <a:pt x="12926" y="8635"/>
                    </a:cubicBezTo>
                    <a:cubicBezTo>
                      <a:pt x="12985" y="8657"/>
                      <a:pt x="12989" y="8690"/>
                      <a:pt x="12949" y="8762"/>
                    </a:cubicBezTo>
                    <a:cubicBezTo>
                      <a:pt x="12916" y="8824"/>
                      <a:pt x="12892" y="8856"/>
                      <a:pt x="12875" y="8856"/>
                    </a:cubicBezTo>
                    <a:cubicBezTo>
                      <a:pt x="12856" y="8856"/>
                      <a:pt x="12848" y="8814"/>
                      <a:pt x="12848" y="8730"/>
                    </a:cubicBezTo>
                    <a:cubicBezTo>
                      <a:pt x="12849" y="8661"/>
                      <a:pt x="12863" y="8629"/>
                      <a:pt x="12897" y="8629"/>
                    </a:cubicBezTo>
                    <a:close/>
                    <a:moveTo>
                      <a:pt x="13200" y="8684"/>
                    </a:moveTo>
                    <a:cubicBezTo>
                      <a:pt x="13204" y="8684"/>
                      <a:pt x="13207" y="8686"/>
                      <a:pt x="13210" y="8689"/>
                    </a:cubicBezTo>
                    <a:cubicBezTo>
                      <a:pt x="13233" y="8714"/>
                      <a:pt x="13263" y="8901"/>
                      <a:pt x="13282" y="9103"/>
                    </a:cubicBezTo>
                    <a:lnTo>
                      <a:pt x="13316" y="9474"/>
                    </a:lnTo>
                    <a:lnTo>
                      <a:pt x="13156" y="9397"/>
                    </a:lnTo>
                    <a:cubicBezTo>
                      <a:pt x="13068" y="9353"/>
                      <a:pt x="12985" y="9285"/>
                      <a:pt x="12968" y="9240"/>
                    </a:cubicBezTo>
                    <a:cubicBezTo>
                      <a:pt x="12934" y="9151"/>
                      <a:pt x="13136" y="8684"/>
                      <a:pt x="13200" y="8684"/>
                    </a:cubicBezTo>
                    <a:close/>
                    <a:moveTo>
                      <a:pt x="13057" y="9539"/>
                    </a:moveTo>
                    <a:cubicBezTo>
                      <a:pt x="13086" y="9539"/>
                      <a:pt x="13108" y="9588"/>
                      <a:pt x="13108" y="9645"/>
                    </a:cubicBezTo>
                    <a:cubicBezTo>
                      <a:pt x="13108" y="9691"/>
                      <a:pt x="13093" y="9724"/>
                      <a:pt x="13071" y="9724"/>
                    </a:cubicBezTo>
                    <a:cubicBezTo>
                      <a:pt x="13066" y="9724"/>
                      <a:pt x="13061" y="9723"/>
                      <a:pt x="13056" y="9720"/>
                    </a:cubicBezTo>
                    <a:cubicBezTo>
                      <a:pt x="13028" y="9704"/>
                      <a:pt x="13005" y="9654"/>
                      <a:pt x="13005" y="9614"/>
                    </a:cubicBezTo>
                    <a:cubicBezTo>
                      <a:pt x="13005" y="9573"/>
                      <a:pt x="13028" y="9539"/>
                      <a:pt x="13056" y="9539"/>
                    </a:cubicBezTo>
                    <a:cubicBezTo>
                      <a:pt x="13057" y="9539"/>
                      <a:pt x="13057" y="9539"/>
                      <a:pt x="13057" y="9539"/>
                    </a:cubicBezTo>
                    <a:close/>
                    <a:moveTo>
                      <a:pt x="11830" y="10018"/>
                    </a:moveTo>
                    <a:cubicBezTo>
                      <a:pt x="11833" y="10018"/>
                      <a:pt x="11835" y="10019"/>
                      <a:pt x="11838" y="10022"/>
                    </a:cubicBezTo>
                    <a:cubicBezTo>
                      <a:pt x="11855" y="10039"/>
                      <a:pt x="11858" y="10085"/>
                      <a:pt x="11843" y="10121"/>
                    </a:cubicBezTo>
                    <a:cubicBezTo>
                      <a:pt x="11837" y="10137"/>
                      <a:pt x="11832" y="10146"/>
                      <a:pt x="11827" y="10146"/>
                    </a:cubicBezTo>
                    <a:cubicBezTo>
                      <a:pt x="11820" y="10146"/>
                      <a:pt x="11815" y="10127"/>
                      <a:pt x="11813" y="10089"/>
                    </a:cubicBezTo>
                    <a:cubicBezTo>
                      <a:pt x="11810" y="10047"/>
                      <a:pt x="11819" y="10018"/>
                      <a:pt x="11830" y="10018"/>
                    </a:cubicBezTo>
                    <a:close/>
                    <a:moveTo>
                      <a:pt x="13312" y="9597"/>
                    </a:moveTo>
                    <a:cubicBezTo>
                      <a:pt x="13340" y="9597"/>
                      <a:pt x="13367" y="9686"/>
                      <a:pt x="13388" y="9860"/>
                    </a:cubicBezTo>
                    <a:cubicBezTo>
                      <a:pt x="13410" y="10068"/>
                      <a:pt x="13409" y="10157"/>
                      <a:pt x="13369" y="10157"/>
                    </a:cubicBezTo>
                    <a:cubicBezTo>
                      <a:pt x="13350" y="10157"/>
                      <a:pt x="13323" y="10136"/>
                      <a:pt x="13286" y="10099"/>
                    </a:cubicBezTo>
                    <a:cubicBezTo>
                      <a:pt x="13222" y="10037"/>
                      <a:pt x="13210" y="9963"/>
                      <a:pt x="13239" y="9803"/>
                    </a:cubicBezTo>
                    <a:cubicBezTo>
                      <a:pt x="13262" y="9665"/>
                      <a:pt x="13288" y="9597"/>
                      <a:pt x="13312" y="9597"/>
                    </a:cubicBezTo>
                    <a:close/>
                    <a:moveTo>
                      <a:pt x="13167" y="10249"/>
                    </a:moveTo>
                    <a:cubicBezTo>
                      <a:pt x="13183" y="10249"/>
                      <a:pt x="13208" y="10259"/>
                      <a:pt x="13243" y="10275"/>
                    </a:cubicBezTo>
                    <a:cubicBezTo>
                      <a:pt x="13342" y="10321"/>
                      <a:pt x="13350" y="10348"/>
                      <a:pt x="13306" y="10479"/>
                    </a:cubicBezTo>
                    <a:cubicBezTo>
                      <a:pt x="13278" y="10560"/>
                      <a:pt x="13250" y="10600"/>
                      <a:pt x="13225" y="10600"/>
                    </a:cubicBezTo>
                    <a:cubicBezTo>
                      <a:pt x="13192" y="10600"/>
                      <a:pt x="13165" y="10533"/>
                      <a:pt x="13150" y="10400"/>
                    </a:cubicBezTo>
                    <a:cubicBezTo>
                      <a:pt x="13136" y="10289"/>
                      <a:pt x="13135" y="10249"/>
                      <a:pt x="13167" y="10249"/>
                    </a:cubicBezTo>
                    <a:close/>
                    <a:moveTo>
                      <a:pt x="11885" y="10417"/>
                    </a:moveTo>
                    <a:cubicBezTo>
                      <a:pt x="11887" y="10417"/>
                      <a:pt x="11890" y="10423"/>
                      <a:pt x="11893" y="10435"/>
                    </a:cubicBezTo>
                    <a:cubicBezTo>
                      <a:pt x="11905" y="10483"/>
                      <a:pt x="11906" y="10581"/>
                      <a:pt x="11897" y="10642"/>
                    </a:cubicBezTo>
                    <a:cubicBezTo>
                      <a:pt x="11893" y="10664"/>
                      <a:pt x="11890" y="10674"/>
                      <a:pt x="11887" y="10674"/>
                    </a:cubicBezTo>
                    <a:cubicBezTo>
                      <a:pt x="11880" y="10674"/>
                      <a:pt x="11875" y="10630"/>
                      <a:pt x="11873" y="10553"/>
                    </a:cubicBezTo>
                    <a:cubicBezTo>
                      <a:pt x="11872" y="10468"/>
                      <a:pt x="11877" y="10417"/>
                      <a:pt x="11885" y="10417"/>
                    </a:cubicBezTo>
                    <a:close/>
                    <a:moveTo>
                      <a:pt x="13467" y="10561"/>
                    </a:moveTo>
                    <a:cubicBezTo>
                      <a:pt x="13497" y="10561"/>
                      <a:pt x="13519" y="10636"/>
                      <a:pt x="13534" y="10787"/>
                    </a:cubicBezTo>
                    <a:cubicBezTo>
                      <a:pt x="13547" y="10926"/>
                      <a:pt x="13533" y="10992"/>
                      <a:pt x="13481" y="10992"/>
                    </a:cubicBezTo>
                    <a:cubicBezTo>
                      <a:pt x="13456" y="10992"/>
                      <a:pt x="13423" y="10977"/>
                      <a:pt x="13380" y="10949"/>
                    </a:cubicBezTo>
                    <a:cubicBezTo>
                      <a:pt x="13320" y="10908"/>
                      <a:pt x="13317" y="10870"/>
                      <a:pt x="13373" y="10720"/>
                    </a:cubicBezTo>
                    <a:cubicBezTo>
                      <a:pt x="13410" y="10614"/>
                      <a:pt x="13441" y="10561"/>
                      <a:pt x="13467" y="10561"/>
                    </a:cubicBezTo>
                    <a:close/>
                    <a:moveTo>
                      <a:pt x="11939" y="10900"/>
                    </a:moveTo>
                    <a:cubicBezTo>
                      <a:pt x="11942" y="10900"/>
                      <a:pt x="11945" y="10909"/>
                      <a:pt x="11949" y="10928"/>
                    </a:cubicBezTo>
                    <a:cubicBezTo>
                      <a:pt x="11960" y="10991"/>
                      <a:pt x="11960" y="11101"/>
                      <a:pt x="11949" y="11163"/>
                    </a:cubicBezTo>
                    <a:cubicBezTo>
                      <a:pt x="11945" y="11181"/>
                      <a:pt x="11942" y="11190"/>
                      <a:pt x="11940" y="11190"/>
                    </a:cubicBezTo>
                    <a:cubicBezTo>
                      <a:pt x="11933" y="11190"/>
                      <a:pt x="11929" y="11138"/>
                      <a:pt x="11929" y="11045"/>
                    </a:cubicBezTo>
                    <a:cubicBezTo>
                      <a:pt x="11929" y="10953"/>
                      <a:pt x="11933" y="10900"/>
                      <a:pt x="11939" y="10900"/>
                    </a:cubicBezTo>
                    <a:close/>
                    <a:moveTo>
                      <a:pt x="13343" y="11099"/>
                    </a:moveTo>
                    <a:cubicBezTo>
                      <a:pt x="13361" y="11099"/>
                      <a:pt x="13383" y="11123"/>
                      <a:pt x="13404" y="11176"/>
                    </a:cubicBezTo>
                    <a:cubicBezTo>
                      <a:pt x="13420" y="11215"/>
                      <a:pt x="13409" y="11291"/>
                      <a:pt x="13382" y="11338"/>
                    </a:cubicBezTo>
                    <a:cubicBezTo>
                      <a:pt x="13366" y="11367"/>
                      <a:pt x="13354" y="11382"/>
                      <a:pt x="13344" y="11382"/>
                    </a:cubicBezTo>
                    <a:cubicBezTo>
                      <a:pt x="13330" y="11382"/>
                      <a:pt x="13320" y="11346"/>
                      <a:pt x="13309" y="11264"/>
                    </a:cubicBezTo>
                    <a:cubicBezTo>
                      <a:pt x="13293" y="11162"/>
                      <a:pt x="13313" y="11099"/>
                      <a:pt x="13343" y="11099"/>
                    </a:cubicBezTo>
                    <a:close/>
                    <a:moveTo>
                      <a:pt x="13540" y="11284"/>
                    </a:moveTo>
                    <a:lnTo>
                      <a:pt x="13587" y="11410"/>
                    </a:lnTo>
                    <a:cubicBezTo>
                      <a:pt x="13611" y="11478"/>
                      <a:pt x="13627" y="11596"/>
                      <a:pt x="13618" y="11667"/>
                    </a:cubicBezTo>
                    <a:lnTo>
                      <a:pt x="13603" y="11799"/>
                    </a:lnTo>
                    <a:lnTo>
                      <a:pt x="13538" y="11683"/>
                    </a:lnTo>
                    <a:cubicBezTo>
                      <a:pt x="13500" y="11612"/>
                      <a:pt x="13487" y="11509"/>
                      <a:pt x="13507" y="11425"/>
                    </a:cubicBezTo>
                    <a:lnTo>
                      <a:pt x="13540" y="11284"/>
                    </a:lnTo>
                    <a:close/>
                    <a:moveTo>
                      <a:pt x="13397" y="11798"/>
                    </a:moveTo>
                    <a:cubicBezTo>
                      <a:pt x="13410" y="11798"/>
                      <a:pt x="13440" y="11823"/>
                      <a:pt x="13496" y="11875"/>
                    </a:cubicBezTo>
                    <a:cubicBezTo>
                      <a:pt x="13603" y="11973"/>
                      <a:pt x="13623" y="12054"/>
                      <a:pt x="13651" y="12517"/>
                    </a:cubicBezTo>
                    <a:cubicBezTo>
                      <a:pt x="13670" y="12809"/>
                      <a:pt x="13693" y="13164"/>
                      <a:pt x="13703" y="13309"/>
                    </a:cubicBezTo>
                    <a:cubicBezTo>
                      <a:pt x="13714" y="13453"/>
                      <a:pt x="13737" y="13604"/>
                      <a:pt x="13755" y="13651"/>
                    </a:cubicBezTo>
                    <a:cubicBezTo>
                      <a:pt x="13774" y="13697"/>
                      <a:pt x="13761" y="13801"/>
                      <a:pt x="13725" y="13885"/>
                    </a:cubicBezTo>
                    <a:cubicBezTo>
                      <a:pt x="13705" y="13930"/>
                      <a:pt x="13691" y="13957"/>
                      <a:pt x="13680" y="13957"/>
                    </a:cubicBezTo>
                    <a:cubicBezTo>
                      <a:pt x="13657" y="13957"/>
                      <a:pt x="13646" y="13839"/>
                      <a:pt x="13624" y="13516"/>
                    </a:cubicBezTo>
                    <a:cubicBezTo>
                      <a:pt x="13595" y="13084"/>
                      <a:pt x="13483" y="12267"/>
                      <a:pt x="13396" y="11862"/>
                    </a:cubicBezTo>
                    <a:cubicBezTo>
                      <a:pt x="13387" y="11819"/>
                      <a:pt x="13385" y="11798"/>
                      <a:pt x="13397" y="11798"/>
                    </a:cubicBezTo>
                    <a:close/>
                    <a:moveTo>
                      <a:pt x="10878" y="1988"/>
                    </a:moveTo>
                    <a:cubicBezTo>
                      <a:pt x="10899" y="1988"/>
                      <a:pt x="10970" y="2203"/>
                      <a:pt x="11105" y="2678"/>
                    </a:cubicBezTo>
                    <a:cubicBezTo>
                      <a:pt x="11291" y="3329"/>
                      <a:pt x="11506" y="4264"/>
                      <a:pt x="12073" y="6885"/>
                    </a:cubicBezTo>
                    <a:cubicBezTo>
                      <a:pt x="12745" y="9990"/>
                      <a:pt x="13350" y="13515"/>
                      <a:pt x="13289" y="13957"/>
                    </a:cubicBezTo>
                    <a:cubicBezTo>
                      <a:pt x="13259" y="14170"/>
                      <a:pt x="13202" y="14327"/>
                      <a:pt x="13157" y="14327"/>
                    </a:cubicBezTo>
                    <a:cubicBezTo>
                      <a:pt x="13151" y="14327"/>
                      <a:pt x="13146" y="14325"/>
                      <a:pt x="13140" y="14320"/>
                    </a:cubicBezTo>
                    <a:cubicBezTo>
                      <a:pt x="13126" y="14306"/>
                      <a:pt x="13065" y="13920"/>
                      <a:pt x="13003" y="13463"/>
                    </a:cubicBezTo>
                    <a:cubicBezTo>
                      <a:pt x="12874" y="12494"/>
                      <a:pt x="12426" y="9573"/>
                      <a:pt x="12273" y="8705"/>
                    </a:cubicBezTo>
                    <a:cubicBezTo>
                      <a:pt x="12214" y="8376"/>
                      <a:pt x="11980" y="7265"/>
                      <a:pt x="11751" y="6235"/>
                    </a:cubicBezTo>
                    <a:cubicBezTo>
                      <a:pt x="11393" y="4629"/>
                      <a:pt x="10871" y="2126"/>
                      <a:pt x="10871" y="2017"/>
                    </a:cubicBezTo>
                    <a:cubicBezTo>
                      <a:pt x="10871" y="1998"/>
                      <a:pt x="10873" y="1988"/>
                      <a:pt x="10878" y="1988"/>
                    </a:cubicBezTo>
                    <a:close/>
                    <a:moveTo>
                      <a:pt x="10566" y="1272"/>
                    </a:moveTo>
                    <a:cubicBezTo>
                      <a:pt x="10594" y="1272"/>
                      <a:pt x="10614" y="1287"/>
                      <a:pt x="10618" y="1310"/>
                    </a:cubicBezTo>
                    <a:cubicBezTo>
                      <a:pt x="10621" y="1333"/>
                      <a:pt x="10626" y="1464"/>
                      <a:pt x="10632" y="1609"/>
                    </a:cubicBezTo>
                    <a:cubicBezTo>
                      <a:pt x="10636" y="1755"/>
                      <a:pt x="10659" y="1898"/>
                      <a:pt x="10681" y="1934"/>
                    </a:cubicBezTo>
                    <a:cubicBezTo>
                      <a:pt x="10705" y="1969"/>
                      <a:pt x="10826" y="2523"/>
                      <a:pt x="10949" y="3155"/>
                    </a:cubicBezTo>
                    <a:cubicBezTo>
                      <a:pt x="11074" y="3794"/>
                      <a:pt x="11362" y="5177"/>
                      <a:pt x="11591" y="6236"/>
                    </a:cubicBezTo>
                    <a:cubicBezTo>
                      <a:pt x="11819" y="7298"/>
                      <a:pt x="12044" y="8360"/>
                      <a:pt x="12087" y="8603"/>
                    </a:cubicBezTo>
                    <a:cubicBezTo>
                      <a:pt x="12265" y="9571"/>
                      <a:pt x="12953" y="14120"/>
                      <a:pt x="12953" y="14324"/>
                    </a:cubicBezTo>
                    <a:cubicBezTo>
                      <a:pt x="12953" y="14388"/>
                      <a:pt x="12902" y="14421"/>
                      <a:pt x="12785" y="14441"/>
                    </a:cubicBezTo>
                    <a:cubicBezTo>
                      <a:pt x="12722" y="14452"/>
                      <a:pt x="12665" y="14457"/>
                      <a:pt x="12630" y="14457"/>
                    </a:cubicBezTo>
                    <a:cubicBezTo>
                      <a:pt x="12613" y="14457"/>
                      <a:pt x="12602" y="14456"/>
                      <a:pt x="12599" y="14453"/>
                    </a:cubicBezTo>
                    <a:cubicBezTo>
                      <a:pt x="12545" y="14404"/>
                      <a:pt x="12458" y="13791"/>
                      <a:pt x="12199" y="11660"/>
                    </a:cubicBezTo>
                    <a:cubicBezTo>
                      <a:pt x="12043" y="10366"/>
                      <a:pt x="11853" y="8931"/>
                      <a:pt x="11779" y="8473"/>
                    </a:cubicBezTo>
                    <a:cubicBezTo>
                      <a:pt x="11708" y="8016"/>
                      <a:pt x="11577" y="7183"/>
                      <a:pt x="11494" y="6628"/>
                    </a:cubicBezTo>
                    <a:cubicBezTo>
                      <a:pt x="11280" y="5219"/>
                      <a:pt x="10986" y="3666"/>
                      <a:pt x="10840" y="3169"/>
                    </a:cubicBezTo>
                    <a:cubicBezTo>
                      <a:pt x="10653" y="2540"/>
                      <a:pt x="10569" y="2164"/>
                      <a:pt x="10518" y="1740"/>
                    </a:cubicBezTo>
                    <a:cubicBezTo>
                      <a:pt x="10469" y="1341"/>
                      <a:pt x="10475" y="1272"/>
                      <a:pt x="10566" y="1272"/>
                    </a:cubicBezTo>
                    <a:close/>
                    <a:moveTo>
                      <a:pt x="11976" y="11396"/>
                    </a:moveTo>
                    <a:cubicBezTo>
                      <a:pt x="11995" y="11396"/>
                      <a:pt x="12072" y="11961"/>
                      <a:pt x="12227" y="13255"/>
                    </a:cubicBezTo>
                    <a:cubicBezTo>
                      <a:pt x="12286" y="13743"/>
                      <a:pt x="12355" y="14219"/>
                      <a:pt x="12381" y="14321"/>
                    </a:cubicBezTo>
                    <a:cubicBezTo>
                      <a:pt x="12425" y="14488"/>
                      <a:pt x="12386" y="14578"/>
                      <a:pt x="12271" y="14580"/>
                    </a:cubicBezTo>
                    <a:cubicBezTo>
                      <a:pt x="12254" y="14580"/>
                      <a:pt x="12212" y="14214"/>
                      <a:pt x="12178" y="13762"/>
                    </a:cubicBezTo>
                    <a:cubicBezTo>
                      <a:pt x="12143" y="13309"/>
                      <a:pt x="12080" y="12631"/>
                      <a:pt x="12040" y="12248"/>
                    </a:cubicBezTo>
                    <a:cubicBezTo>
                      <a:pt x="11998" y="11869"/>
                      <a:pt x="11969" y="11493"/>
                      <a:pt x="11972" y="11419"/>
                    </a:cubicBezTo>
                    <a:cubicBezTo>
                      <a:pt x="11972" y="11404"/>
                      <a:pt x="11974" y="11396"/>
                      <a:pt x="11976" y="11396"/>
                    </a:cubicBezTo>
                    <a:close/>
                    <a:moveTo>
                      <a:pt x="1965" y="2412"/>
                    </a:moveTo>
                    <a:cubicBezTo>
                      <a:pt x="2028" y="2412"/>
                      <a:pt x="2083" y="2424"/>
                      <a:pt x="2083" y="2437"/>
                    </a:cubicBezTo>
                    <a:cubicBezTo>
                      <a:pt x="2083" y="2451"/>
                      <a:pt x="1910" y="2738"/>
                      <a:pt x="1698" y="3076"/>
                    </a:cubicBezTo>
                    <a:cubicBezTo>
                      <a:pt x="1301" y="3712"/>
                      <a:pt x="652" y="4951"/>
                      <a:pt x="695" y="4995"/>
                    </a:cubicBezTo>
                    <a:cubicBezTo>
                      <a:pt x="695" y="4996"/>
                      <a:pt x="696" y="4996"/>
                      <a:pt x="696" y="4996"/>
                    </a:cubicBezTo>
                    <a:cubicBezTo>
                      <a:pt x="716" y="4996"/>
                      <a:pt x="877" y="4715"/>
                      <a:pt x="1061" y="4355"/>
                    </a:cubicBezTo>
                    <a:cubicBezTo>
                      <a:pt x="1250" y="3984"/>
                      <a:pt x="1548" y="3453"/>
                      <a:pt x="1730" y="3166"/>
                    </a:cubicBezTo>
                    <a:lnTo>
                      <a:pt x="2058" y="2646"/>
                    </a:lnTo>
                    <a:lnTo>
                      <a:pt x="2072" y="2888"/>
                    </a:lnTo>
                    <a:cubicBezTo>
                      <a:pt x="2086" y="3100"/>
                      <a:pt x="2051" y="3197"/>
                      <a:pt x="1775" y="3697"/>
                    </a:cubicBezTo>
                    <a:cubicBezTo>
                      <a:pt x="1476" y="4238"/>
                      <a:pt x="1010" y="5312"/>
                      <a:pt x="1053" y="5355"/>
                    </a:cubicBezTo>
                    <a:cubicBezTo>
                      <a:pt x="1054" y="5355"/>
                      <a:pt x="1054" y="5355"/>
                      <a:pt x="1054" y="5355"/>
                    </a:cubicBezTo>
                    <a:cubicBezTo>
                      <a:pt x="1071" y="5355"/>
                      <a:pt x="1165" y="5152"/>
                      <a:pt x="1269" y="4895"/>
                    </a:cubicBezTo>
                    <a:cubicBezTo>
                      <a:pt x="1376" y="4630"/>
                      <a:pt x="1595" y="4170"/>
                      <a:pt x="1757" y="3869"/>
                    </a:cubicBezTo>
                    <a:lnTo>
                      <a:pt x="2051" y="3322"/>
                    </a:lnTo>
                    <a:lnTo>
                      <a:pt x="2098" y="3554"/>
                    </a:lnTo>
                    <a:cubicBezTo>
                      <a:pt x="2144" y="3781"/>
                      <a:pt x="2135" y="3805"/>
                      <a:pt x="1610" y="4840"/>
                    </a:cubicBezTo>
                    <a:cubicBezTo>
                      <a:pt x="1314" y="5422"/>
                      <a:pt x="1089" y="5911"/>
                      <a:pt x="1108" y="5930"/>
                    </a:cubicBezTo>
                    <a:cubicBezTo>
                      <a:pt x="1111" y="5933"/>
                      <a:pt x="1114" y="5934"/>
                      <a:pt x="1117" y="5934"/>
                    </a:cubicBezTo>
                    <a:cubicBezTo>
                      <a:pt x="1138" y="5934"/>
                      <a:pt x="1173" y="5886"/>
                      <a:pt x="1199" y="5818"/>
                    </a:cubicBezTo>
                    <a:cubicBezTo>
                      <a:pt x="1230" y="5737"/>
                      <a:pt x="1446" y="5308"/>
                      <a:pt x="1680" y="4862"/>
                    </a:cubicBezTo>
                    <a:cubicBezTo>
                      <a:pt x="1964" y="4317"/>
                      <a:pt x="2066" y="4140"/>
                      <a:pt x="2112" y="4140"/>
                    </a:cubicBezTo>
                    <a:cubicBezTo>
                      <a:pt x="2126" y="4140"/>
                      <a:pt x="2135" y="4155"/>
                      <a:pt x="2142" y="4180"/>
                    </a:cubicBezTo>
                    <a:cubicBezTo>
                      <a:pt x="2233" y="4506"/>
                      <a:pt x="2193" y="4741"/>
                      <a:pt x="1989" y="5074"/>
                    </a:cubicBezTo>
                    <a:cubicBezTo>
                      <a:pt x="1670" y="5594"/>
                      <a:pt x="1253" y="6393"/>
                      <a:pt x="1255" y="6473"/>
                    </a:cubicBezTo>
                    <a:cubicBezTo>
                      <a:pt x="1256" y="6485"/>
                      <a:pt x="1259" y="6491"/>
                      <a:pt x="1264" y="6491"/>
                    </a:cubicBezTo>
                    <a:cubicBezTo>
                      <a:pt x="1278" y="6491"/>
                      <a:pt x="1307" y="6453"/>
                      <a:pt x="1339" y="6390"/>
                    </a:cubicBezTo>
                    <a:cubicBezTo>
                      <a:pt x="1384" y="6304"/>
                      <a:pt x="1600" y="5917"/>
                      <a:pt x="1817" y="5533"/>
                    </a:cubicBezTo>
                    <a:cubicBezTo>
                      <a:pt x="2073" y="5080"/>
                      <a:pt x="2165" y="4923"/>
                      <a:pt x="2202" y="4923"/>
                    </a:cubicBezTo>
                    <a:cubicBezTo>
                      <a:pt x="2221" y="4923"/>
                      <a:pt x="2226" y="4960"/>
                      <a:pt x="2231" y="5018"/>
                    </a:cubicBezTo>
                    <a:cubicBezTo>
                      <a:pt x="2243" y="5160"/>
                      <a:pt x="2158" y="5402"/>
                      <a:pt x="1874" y="6032"/>
                    </a:cubicBezTo>
                    <a:cubicBezTo>
                      <a:pt x="1453" y="6968"/>
                      <a:pt x="1241" y="7509"/>
                      <a:pt x="1281" y="7549"/>
                    </a:cubicBezTo>
                    <a:cubicBezTo>
                      <a:pt x="1283" y="7551"/>
                      <a:pt x="1285" y="7552"/>
                      <a:pt x="1288" y="7552"/>
                    </a:cubicBezTo>
                    <a:cubicBezTo>
                      <a:pt x="1303" y="7552"/>
                      <a:pt x="1326" y="7522"/>
                      <a:pt x="1342" y="7478"/>
                    </a:cubicBezTo>
                    <a:cubicBezTo>
                      <a:pt x="1421" y="7262"/>
                      <a:pt x="1832" y="6312"/>
                      <a:pt x="2050" y="5844"/>
                    </a:cubicBezTo>
                    <a:lnTo>
                      <a:pt x="2278" y="5352"/>
                    </a:lnTo>
                    <a:lnTo>
                      <a:pt x="2316" y="5621"/>
                    </a:lnTo>
                    <a:cubicBezTo>
                      <a:pt x="2352" y="5889"/>
                      <a:pt x="2346" y="5902"/>
                      <a:pt x="1782" y="7000"/>
                    </a:cubicBezTo>
                    <a:cubicBezTo>
                      <a:pt x="1207" y="8118"/>
                      <a:pt x="1108" y="8342"/>
                      <a:pt x="1187" y="8342"/>
                    </a:cubicBezTo>
                    <a:cubicBezTo>
                      <a:pt x="1210" y="8342"/>
                      <a:pt x="1454" y="7893"/>
                      <a:pt x="1734" y="7341"/>
                    </a:cubicBezTo>
                    <a:cubicBezTo>
                      <a:pt x="2011" y="6790"/>
                      <a:pt x="2273" y="6294"/>
                      <a:pt x="2317" y="6236"/>
                    </a:cubicBezTo>
                    <a:cubicBezTo>
                      <a:pt x="2347" y="6196"/>
                      <a:pt x="2365" y="6173"/>
                      <a:pt x="2377" y="6173"/>
                    </a:cubicBezTo>
                    <a:cubicBezTo>
                      <a:pt x="2394" y="6173"/>
                      <a:pt x="2396" y="6222"/>
                      <a:pt x="2397" y="6339"/>
                    </a:cubicBezTo>
                    <a:cubicBezTo>
                      <a:pt x="2399" y="6496"/>
                      <a:pt x="2289" y="6783"/>
                      <a:pt x="1955" y="7478"/>
                    </a:cubicBezTo>
                    <a:cubicBezTo>
                      <a:pt x="1710" y="7988"/>
                      <a:pt x="1520" y="8435"/>
                      <a:pt x="1533" y="8465"/>
                    </a:cubicBezTo>
                    <a:cubicBezTo>
                      <a:pt x="1534" y="8467"/>
                      <a:pt x="1535" y="8467"/>
                      <a:pt x="1536" y="8467"/>
                    </a:cubicBezTo>
                    <a:cubicBezTo>
                      <a:pt x="1563" y="8467"/>
                      <a:pt x="1766" y="8092"/>
                      <a:pt x="2001" y="7614"/>
                    </a:cubicBezTo>
                    <a:cubicBezTo>
                      <a:pt x="2291" y="7020"/>
                      <a:pt x="2392" y="6817"/>
                      <a:pt x="2428" y="6817"/>
                    </a:cubicBezTo>
                    <a:cubicBezTo>
                      <a:pt x="2444" y="6817"/>
                      <a:pt x="2446" y="6860"/>
                      <a:pt x="2447" y="6926"/>
                    </a:cubicBezTo>
                    <a:cubicBezTo>
                      <a:pt x="2449" y="7093"/>
                      <a:pt x="2357" y="7361"/>
                      <a:pt x="2083" y="7984"/>
                    </a:cubicBezTo>
                    <a:cubicBezTo>
                      <a:pt x="1882" y="8443"/>
                      <a:pt x="1702" y="8893"/>
                      <a:pt x="1686" y="8983"/>
                    </a:cubicBezTo>
                    <a:cubicBezTo>
                      <a:pt x="1668" y="9074"/>
                      <a:pt x="1661" y="9113"/>
                      <a:pt x="1677" y="9113"/>
                    </a:cubicBezTo>
                    <a:cubicBezTo>
                      <a:pt x="1688" y="9113"/>
                      <a:pt x="1710" y="9093"/>
                      <a:pt x="1747" y="9058"/>
                    </a:cubicBezTo>
                    <a:cubicBezTo>
                      <a:pt x="1799" y="9010"/>
                      <a:pt x="1844" y="8923"/>
                      <a:pt x="1848" y="8865"/>
                    </a:cubicBezTo>
                    <a:cubicBezTo>
                      <a:pt x="1862" y="8677"/>
                      <a:pt x="2439" y="7417"/>
                      <a:pt x="2507" y="7417"/>
                    </a:cubicBezTo>
                    <a:cubicBezTo>
                      <a:pt x="2508" y="7417"/>
                      <a:pt x="2510" y="7418"/>
                      <a:pt x="2511" y="7420"/>
                    </a:cubicBezTo>
                    <a:cubicBezTo>
                      <a:pt x="2626" y="7601"/>
                      <a:pt x="2542" y="7888"/>
                      <a:pt x="2088" y="8829"/>
                    </a:cubicBezTo>
                    <a:cubicBezTo>
                      <a:pt x="1838" y="9347"/>
                      <a:pt x="1656" y="9763"/>
                      <a:pt x="1677" y="9763"/>
                    </a:cubicBezTo>
                    <a:cubicBezTo>
                      <a:pt x="1678" y="9763"/>
                      <a:pt x="1678" y="9763"/>
                      <a:pt x="1679" y="9762"/>
                    </a:cubicBezTo>
                    <a:cubicBezTo>
                      <a:pt x="1710" y="9745"/>
                      <a:pt x="1926" y="9333"/>
                      <a:pt x="2162" y="8845"/>
                    </a:cubicBezTo>
                    <a:lnTo>
                      <a:pt x="2588" y="7961"/>
                    </a:lnTo>
                    <a:lnTo>
                      <a:pt x="2622" y="8201"/>
                    </a:lnTo>
                    <a:cubicBezTo>
                      <a:pt x="2650" y="8401"/>
                      <a:pt x="2630" y="8496"/>
                      <a:pt x="2495" y="8792"/>
                    </a:cubicBezTo>
                    <a:cubicBezTo>
                      <a:pt x="2114" y="9629"/>
                      <a:pt x="1821" y="10336"/>
                      <a:pt x="1836" y="10383"/>
                    </a:cubicBezTo>
                    <a:cubicBezTo>
                      <a:pt x="1836" y="10384"/>
                      <a:pt x="1837" y="10384"/>
                      <a:pt x="1837" y="10384"/>
                    </a:cubicBezTo>
                    <a:cubicBezTo>
                      <a:pt x="1859" y="10384"/>
                      <a:pt x="2034" y="10031"/>
                      <a:pt x="2238" y="9574"/>
                    </a:cubicBezTo>
                    <a:cubicBezTo>
                      <a:pt x="2447" y="9107"/>
                      <a:pt x="2635" y="8738"/>
                      <a:pt x="2663" y="8738"/>
                    </a:cubicBezTo>
                    <a:cubicBezTo>
                      <a:pt x="2664" y="8738"/>
                      <a:pt x="2664" y="8738"/>
                      <a:pt x="2665" y="8738"/>
                    </a:cubicBezTo>
                    <a:cubicBezTo>
                      <a:pt x="2757" y="8793"/>
                      <a:pt x="2695" y="9051"/>
                      <a:pt x="2491" y="9478"/>
                    </a:cubicBezTo>
                    <a:cubicBezTo>
                      <a:pt x="2267" y="9946"/>
                      <a:pt x="1686" y="11240"/>
                      <a:pt x="1608" y="11443"/>
                    </a:cubicBezTo>
                    <a:cubicBezTo>
                      <a:pt x="1583" y="11510"/>
                      <a:pt x="1580" y="11564"/>
                      <a:pt x="1602" y="11564"/>
                    </a:cubicBezTo>
                    <a:cubicBezTo>
                      <a:pt x="1623" y="11564"/>
                      <a:pt x="1873" y="11050"/>
                      <a:pt x="2155" y="10422"/>
                    </a:cubicBezTo>
                    <a:cubicBezTo>
                      <a:pt x="2435" y="9802"/>
                      <a:pt x="2683" y="9306"/>
                      <a:pt x="2712" y="9306"/>
                    </a:cubicBezTo>
                    <a:cubicBezTo>
                      <a:pt x="2712" y="9306"/>
                      <a:pt x="2712" y="9306"/>
                      <a:pt x="2713" y="9306"/>
                    </a:cubicBezTo>
                    <a:cubicBezTo>
                      <a:pt x="2738" y="9321"/>
                      <a:pt x="2757" y="9455"/>
                      <a:pt x="2757" y="9606"/>
                    </a:cubicBezTo>
                    <a:cubicBezTo>
                      <a:pt x="2757" y="9852"/>
                      <a:pt x="2689" y="10018"/>
                      <a:pt x="2078" y="11249"/>
                    </a:cubicBezTo>
                    <a:cubicBezTo>
                      <a:pt x="1703" y="12002"/>
                      <a:pt x="1409" y="12628"/>
                      <a:pt x="1420" y="12640"/>
                    </a:cubicBezTo>
                    <a:cubicBezTo>
                      <a:pt x="1421" y="12641"/>
                      <a:pt x="1422" y="12641"/>
                      <a:pt x="1423" y="12641"/>
                    </a:cubicBezTo>
                    <a:cubicBezTo>
                      <a:pt x="1472" y="12641"/>
                      <a:pt x="1815" y="12004"/>
                      <a:pt x="2321" y="10965"/>
                    </a:cubicBezTo>
                    <a:cubicBezTo>
                      <a:pt x="2569" y="10453"/>
                      <a:pt x="2776" y="10075"/>
                      <a:pt x="2803" y="10075"/>
                    </a:cubicBezTo>
                    <a:cubicBezTo>
                      <a:pt x="2805" y="10075"/>
                      <a:pt x="2806" y="10077"/>
                      <a:pt x="2806" y="10081"/>
                    </a:cubicBezTo>
                    <a:cubicBezTo>
                      <a:pt x="2810" y="10137"/>
                      <a:pt x="2830" y="10309"/>
                      <a:pt x="2853" y="10460"/>
                    </a:cubicBezTo>
                    <a:cubicBezTo>
                      <a:pt x="2896" y="10731"/>
                      <a:pt x="2891" y="10747"/>
                      <a:pt x="2510" y="11449"/>
                    </a:cubicBezTo>
                    <a:cubicBezTo>
                      <a:pt x="1940" y="12497"/>
                      <a:pt x="1499" y="13389"/>
                      <a:pt x="1529" y="13424"/>
                    </a:cubicBezTo>
                    <a:cubicBezTo>
                      <a:pt x="1537" y="13432"/>
                      <a:pt x="1541" y="13442"/>
                      <a:pt x="1548" y="13442"/>
                    </a:cubicBezTo>
                    <a:cubicBezTo>
                      <a:pt x="1577" y="13442"/>
                      <a:pt x="1655" y="13292"/>
                      <a:pt x="2182" y="12291"/>
                    </a:cubicBezTo>
                    <a:cubicBezTo>
                      <a:pt x="2506" y="11677"/>
                      <a:pt x="2802" y="11129"/>
                      <a:pt x="2838" y="11074"/>
                    </a:cubicBezTo>
                    <a:cubicBezTo>
                      <a:pt x="2868" y="11031"/>
                      <a:pt x="2885" y="11008"/>
                      <a:pt x="2898" y="11008"/>
                    </a:cubicBezTo>
                    <a:cubicBezTo>
                      <a:pt x="2914" y="11008"/>
                      <a:pt x="2923" y="11040"/>
                      <a:pt x="2940" y="11108"/>
                    </a:cubicBezTo>
                    <a:cubicBezTo>
                      <a:pt x="2966" y="11205"/>
                      <a:pt x="2893" y="11406"/>
                      <a:pt x="2651" y="11905"/>
                    </a:cubicBezTo>
                    <a:cubicBezTo>
                      <a:pt x="1820" y="13622"/>
                      <a:pt x="1488" y="14368"/>
                      <a:pt x="1539" y="14415"/>
                    </a:cubicBezTo>
                    <a:cubicBezTo>
                      <a:pt x="1547" y="14422"/>
                      <a:pt x="1555" y="14426"/>
                      <a:pt x="1562" y="14426"/>
                    </a:cubicBezTo>
                    <a:cubicBezTo>
                      <a:pt x="1575" y="14426"/>
                      <a:pt x="1586" y="14416"/>
                      <a:pt x="1594" y="14397"/>
                    </a:cubicBezTo>
                    <a:cubicBezTo>
                      <a:pt x="1603" y="14368"/>
                      <a:pt x="1870" y="13810"/>
                      <a:pt x="2189" y="13148"/>
                    </a:cubicBezTo>
                    <a:cubicBezTo>
                      <a:pt x="2508" y="12488"/>
                      <a:pt x="2804" y="11865"/>
                      <a:pt x="2852" y="11758"/>
                    </a:cubicBezTo>
                    <a:cubicBezTo>
                      <a:pt x="2900" y="11649"/>
                      <a:pt x="2951" y="11562"/>
                      <a:pt x="2970" y="11562"/>
                    </a:cubicBezTo>
                    <a:cubicBezTo>
                      <a:pt x="2987" y="11562"/>
                      <a:pt x="3016" y="11724"/>
                      <a:pt x="3036" y="11921"/>
                    </a:cubicBezTo>
                    <a:lnTo>
                      <a:pt x="3072" y="12280"/>
                    </a:lnTo>
                    <a:lnTo>
                      <a:pt x="2342" y="13711"/>
                    </a:lnTo>
                    <a:cubicBezTo>
                      <a:pt x="1941" y="14495"/>
                      <a:pt x="1612" y="15190"/>
                      <a:pt x="1612" y="15253"/>
                    </a:cubicBezTo>
                    <a:cubicBezTo>
                      <a:pt x="1612" y="15256"/>
                      <a:pt x="1613" y="15258"/>
                      <a:pt x="1615" y="15258"/>
                    </a:cubicBezTo>
                    <a:cubicBezTo>
                      <a:pt x="1644" y="15258"/>
                      <a:pt x="1919" y="14761"/>
                      <a:pt x="2254" y="14100"/>
                    </a:cubicBezTo>
                    <a:cubicBezTo>
                      <a:pt x="2608" y="13404"/>
                      <a:pt x="2943" y="12760"/>
                      <a:pt x="3000" y="12667"/>
                    </a:cubicBezTo>
                    <a:lnTo>
                      <a:pt x="3105" y="12494"/>
                    </a:lnTo>
                    <a:lnTo>
                      <a:pt x="3138" y="12662"/>
                    </a:lnTo>
                    <a:cubicBezTo>
                      <a:pt x="3205" y="12988"/>
                      <a:pt x="3166" y="13120"/>
                      <a:pt x="2800" y="13799"/>
                    </a:cubicBezTo>
                    <a:cubicBezTo>
                      <a:pt x="2354" y="14633"/>
                      <a:pt x="1753" y="15966"/>
                      <a:pt x="1783" y="16051"/>
                    </a:cubicBezTo>
                    <a:cubicBezTo>
                      <a:pt x="1785" y="16055"/>
                      <a:pt x="1787" y="16056"/>
                      <a:pt x="1789" y="16056"/>
                    </a:cubicBezTo>
                    <a:cubicBezTo>
                      <a:pt x="1815" y="16056"/>
                      <a:pt x="1904" y="15905"/>
                      <a:pt x="1997" y="15698"/>
                    </a:cubicBezTo>
                    <a:cubicBezTo>
                      <a:pt x="2102" y="15470"/>
                      <a:pt x="2415" y="14829"/>
                      <a:pt x="2689" y="14278"/>
                    </a:cubicBezTo>
                    <a:cubicBezTo>
                      <a:pt x="3010" y="13633"/>
                      <a:pt x="3155" y="13364"/>
                      <a:pt x="3223" y="13364"/>
                    </a:cubicBezTo>
                    <a:cubicBezTo>
                      <a:pt x="3264" y="13364"/>
                      <a:pt x="3277" y="13460"/>
                      <a:pt x="3284" y="13628"/>
                    </a:cubicBezTo>
                    <a:cubicBezTo>
                      <a:pt x="3288" y="13779"/>
                      <a:pt x="3200" y="14007"/>
                      <a:pt x="2900" y="14606"/>
                    </a:cubicBezTo>
                    <a:cubicBezTo>
                      <a:pt x="2685" y="15036"/>
                      <a:pt x="2432" y="15571"/>
                      <a:pt x="2337" y="15801"/>
                    </a:cubicBezTo>
                    <a:cubicBezTo>
                      <a:pt x="2247" y="16033"/>
                      <a:pt x="2162" y="16229"/>
                      <a:pt x="2155" y="16237"/>
                    </a:cubicBezTo>
                    <a:cubicBezTo>
                      <a:pt x="2154" y="16239"/>
                      <a:pt x="2150" y="16240"/>
                      <a:pt x="2143" y="16240"/>
                    </a:cubicBezTo>
                    <a:cubicBezTo>
                      <a:pt x="2106" y="16240"/>
                      <a:pt x="1998" y="16221"/>
                      <a:pt x="1873" y="16190"/>
                    </a:cubicBezTo>
                    <a:cubicBezTo>
                      <a:pt x="1535" y="16110"/>
                      <a:pt x="1224" y="15839"/>
                      <a:pt x="1151" y="15565"/>
                    </a:cubicBezTo>
                    <a:cubicBezTo>
                      <a:pt x="998" y="14995"/>
                      <a:pt x="881" y="13813"/>
                      <a:pt x="760" y="11644"/>
                    </a:cubicBezTo>
                    <a:cubicBezTo>
                      <a:pt x="718" y="10843"/>
                      <a:pt x="657" y="9766"/>
                      <a:pt x="629" y="9252"/>
                    </a:cubicBezTo>
                    <a:cubicBezTo>
                      <a:pt x="600" y="8737"/>
                      <a:pt x="552" y="7567"/>
                      <a:pt x="520" y="6651"/>
                    </a:cubicBezTo>
                    <a:cubicBezTo>
                      <a:pt x="489" y="5736"/>
                      <a:pt x="435" y="4638"/>
                      <a:pt x="399" y="4212"/>
                    </a:cubicBezTo>
                    <a:cubicBezTo>
                      <a:pt x="345" y="3520"/>
                      <a:pt x="346" y="3412"/>
                      <a:pt x="423" y="3193"/>
                    </a:cubicBezTo>
                    <a:cubicBezTo>
                      <a:pt x="599" y="2693"/>
                      <a:pt x="633" y="2651"/>
                      <a:pt x="929" y="2572"/>
                    </a:cubicBezTo>
                    <a:cubicBezTo>
                      <a:pt x="1043" y="2542"/>
                      <a:pt x="1147" y="2524"/>
                      <a:pt x="1198" y="2524"/>
                    </a:cubicBezTo>
                    <a:cubicBezTo>
                      <a:pt x="1214" y="2524"/>
                      <a:pt x="1225" y="2526"/>
                      <a:pt x="1228" y="2529"/>
                    </a:cubicBezTo>
                    <a:cubicBezTo>
                      <a:pt x="1243" y="2544"/>
                      <a:pt x="1119" y="2750"/>
                      <a:pt x="949" y="2984"/>
                    </a:cubicBezTo>
                    <a:cubicBezTo>
                      <a:pt x="620" y="3441"/>
                      <a:pt x="450" y="3710"/>
                      <a:pt x="492" y="3710"/>
                    </a:cubicBezTo>
                    <a:cubicBezTo>
                      <a:pt x="506" y="3710"/>
                      <a:pt x="708" y="3440"/>
                      <a:pt x="940" y="3112"/>
                    </a:cubicBezTo>
                    <a:cubicBezTo>
                      <a:pt x="1320" y="2573"/>
                      <a:pt x="1408" y="2466"/>
                      <a:pt x="1545" y="2466"/>
                    </a:cubicBezTo>
                    <a:cubicBezTo>
                      <a:pt x="1565" y="2466"/>
                      <a:pt x="1586" y="2468"/>
                      <a:pt x="1610" y="2472"/>
                    </a:cubicBezTo>
                    <a:cubicBezTo>
                      <a:pt x="1703" y="2487"/>
                      <a:pt x="1683" y="2535"/>
                      <a:pt x="1410" y="2956"/>
                    </a:cubicBezTo>
                    <a:cubicBezTo>
                      <a:pt x="986" y="3611"/>
                      <a:pt x="474" y="4510"/>
                      <a:pt x="508" y="4541"/>
                    </a:cubicBezTo>
                    <a:cubicBezTo>
                      <a:pt x="513" y="4546"/>
                      <a:pt x="518" y="4548"/>
                      <a:pt x="524" y="4548"/>
                    </a:cubicBezTo>
                    <a:cubicBezTo>
                      <a:pt x="538" y="4548"/>
                      <a:pt x="552" y="4533"/>
                      <a:pt x="561" y="4506"/>
                    </a:cubicBezTo>
                    <a:cubicBezTo>
                      <a:pt x="601" y="4396"/>
                      <a:pt x="1446" y="2993"/>
                      <a:pt x="1652" y="2698"/>
                    </a:cubicBezTo>
                    <a:cubicBezTo>
                      <a:pt x="1791" y="2495"/>
                      <a:pt x="1884" y="2412"/>
                      <a:pt x="1965" y="2412"/>
                    </a:cubicBezTo>
                    <a:close/>
                    <a:moveTo>
                      <a:pt x="3552" y="15434"/>
                    </a:moveTo>
                    <a:cubicBezTo>
                      <a:pt x="3566" y="15434"/>
                      <a:pt x="3579" y="15484"/>
                      <a:pt x="3603" y="15598"/>
                    </a:cubicBezTo>
                    <a:cubicBezTo>
                      <a:pt x="3629" y="15710"/>
                      <a:pt x="3642" y="15907"/>
                      <a:pt x="3634" y="16038"/>
                    </a:cubicBezTo>
                    <a:cubicBezTo>
                      <a:pt x="3619" y="16267"/>
                      <a:pt x="3614" y="16272"/>
                      <a:pt x="3424" y="16289"/>
                    </a:cubicBezTo>
                    <a:cubicBezTo>
                      <a:pt x="3389" y="16292"/>
                      <a:pt x="3356" y="16293"/>
                      <a:pt x="3328" y="16293"/>
                    </a:cubicBezTo>
                    <a:cubicBezTo>
                      <a:pt x="3268" y="16293"/>
                      <a:pt x="3229" y="16288"/>
                      <a:pt x="3229" y="16279"/>
                    </a:cubicBezTo>
                    <a:cubicBezTo>
                      <a:pt x="3229" y="16252"/>
                      <a:pt x="3403" y="15773"/>
                      <a:pt x="3506" y="15520"/>
                    </a:cubicBezTo>
                    <a:cubicBezTo>
                      <a:pt x="3527" y="15465"/>
                      <a:pt x="3540" y="15434"/>
                      <a:pt x="3552" y="15434"/>
                    </a:cubicBezTo>
                    <a:close/>
                    <a:moveTo>
                      <a:pt x="3339" y="14060"/>
                    </a:moveTo>
                    <a:cubicBezTo>
                      <a:pt x="3359" y="14060"/>
                      <a:pt x="3385" y="14147"/>
                      <a:pt x="3399" y="14257"/>
                    </a:cubicBezTo>
                    <a:cubicBezTo>
                      <a:pt x="3417" y="14415"/>
                      <a:pt x="3360" y="14586"/>
                      <a:pt x="3086" y="15180"/>
                    </a:cubicBezTo>
                    <a:cubicBezTo>
                      <a:pt x="2901" y="15581"/>
                      <a:pt x="2714" y="15993"/>
                      <a:pt x="2673" y="16100"/>
                    </a:cubicBezTo>
                    <a:cubicBezTo>
                      <a:pt x="2620" y="16230"/>
                      <a:pt x="2557" y="16295"/>
                      <a:pt x="2478" y="16295"/>
                    </a:cubicBezTo>
                    <a:cubicBezTo>
                      <a:pt x="2441" y="16295"/>
                      <a:pt x="2400" y="16280"/>
                      <a:pt x="2356" y="16252"/>
                    </a:cubicBezTo>
                    <a:cubicBezTo>
                      <a:pt x="2304" y="16220"/>
                      <a:pt x="2302" y="16172"/>
                      <a:pt x="2345" y="16058"/>
                    </a:cubicBezTo>
                    <a:cubicBezTo>
                      <a:pt x="2465" y="15740"/>
                      <a:pt x="3301" y="14060"/>
                      <a:pt x="3339" y="14060"/>
                    </a:cubicBezTo>
                    <a:close/>
                    <a:moveTo>
                      <a:pt x="3452" y="14710"/>
                    </a:moveTo>
                    <a:lnTo>
                      <a:pt x="3495" y="14955"/>
                    </a:lnTo>
                    <a:cubicBezTo>
                      <a:pt x="3534" y="15174"/>
                      <a:pt x="3519" y="15256"/>
                      <a:pt x="3337" y="15734"/>
                    </a:cubicBezTo>
                    <a:lnTo>
                      <a:pt x="3134" y="16269"/>
                    </a:lnTo>
                    <a:lnTo>
                      <a:pt x="2924" y="16287"/>
                    </a:lnTo>
                    <a:lnTo>
                      <a:pt x="2713" y="16303"/>
                    </a:lnTo>
                    <a:lnTo>
                      <a:pt x="2792" y="16110"/>
                    </a:lnTo>
                    <a:cubicBezTo>
                      <a:pt x="2836" y="16005"/>
                      <a:pt x="3000" y="15646"/>
                      <a:pt x="3161" y="15315"/>
                    </a:cubicBezTo>
                    <a:lnTo>
                      <a:pt x="3452" y="14710"/>
                    </a:lnTo>
                    <a:close/>
                    <a:moveTo>
                      <a:pt x="8250" y="1760"/>
                    </a:moveTo>
                    <a:cubicBezTo>
                      <a:pt x="8778" y="1760"/>
                      <a:pt x="9434" y="1796"/>
                      <a:pt x="9557" y="1842"/>
                    </a:cubicBezTo>
                    <a:cubicBezTo>
                      <a:pt x="9686" y="1890"/>
                      <a:pt x="9712" y="1924"/>
                      <a:pt x="9688" y="2012"/>
                    </a:cubicBezTo>
                    <a:cubicBezTo>
                      <a:pt x="9671" y="2080"/>
                      <a:pt x="9672" y="2104"/>
                      <a:pt x="9720" y="2104"/>
                    </a:cubicBezTo>
                    <a:cubicBezTo>
                      <a:pt x="9743" y="2104"/>
                      <a:pt x="9775" y="2099"/>
                      <a:pt x="9820" y="2091"/>
                    </a:cubicBezTo>
                    <a:cubicBezTo>
                      <a:pt x="9855" y="2084"/>
                      <a:pt x="9883" y="2080"/>
                      <a:pt x="9908" y="2080"/>
                    </a:cubicBezTo>
                    <a:cubicBezTo>
                      <a:pt x="9983" y="2080"/>
                      <a:pt x="10025" y="2117"/>
                      <a:pt x="10108" y="2226"/>
                    </a:cubicBezTo>
                    <a:cubicBezTo>
                      <a:pt x="10453" y="2683"/>
                      <a:pt x="10582" y="3126"/>
                      <a:pt x="10868" y="4816"/>
                    </a:cubicBezTo>
                    <a:cubicBezTo>
                      <a:pt x="11131" y="6361"/>
                      <a:pt x="11251" y="7338"/>
                      <a:pt x="11418" y="9245"/>
                    </a:cubicBezTo>
                    <a:cubicBezTo>
                      <a:pt x="11492" y="10082"/>
                      <a:pt x="11587" y="11065"/>
                      <a:pt x="11629" y="11435"/>
                    </a:cubicBezTo>
                    <a:cubicBezTo>
                      <a:pt x="11754" y="12516"/>
                      <a:pt x="11910" y="14277"/>
                      <a:pt x="11910" y="14607"/>
                    </a:cubicBezTo>
                    <a:cubicBezTo>
                      <a:pt x="11913" y="14863"/>
                      <a:pt x="11893" y="14923"/>
                      <a:pt x="11766" y="15048"/>
                    </a:cubicBezTo>
                    <a:cubicBezTo>
                      <a:pt x="11544" y="15269"/>
                      <a:pt x="10799" y="15515"/>
                      <a:pt x="10331" y="15522"/>
                    </a:cubicBezTo>
                    <a:cubicBezTo>
                      <a:pt x="10241" y="15523"/>
                      <a:pt x="10077" y="15569"/>
                      <a:pt x="9960" y="15622"/>
                    </a:cubicBezTo>
                    <a:cubicBezTo>
                      <a:pt x="9845" y="15676"/>
                      <a:pt x="9681" y="15722"/>
                      <a:pt x="9597" y="15724"/>
                    </a:cubicBezTo>
                    <a:cubicBezTo>
                      <a:pt x="9510" y="15725"/>
                      <a:pt x="9149" y="15773"/>
                      <a:pt x="8790" y="15832"/>
                    </a:cubicBezTo>
                    <a:cubicBezTo>
                      <a:pt x="8433" y="15891"/>
                      <a:pt x="7766" y="15959"/>
                      <a:pt x="7310" y="15986"/>
                    </a:cubicBezTo>
                    <a:cubicBezTo>
                      <a:pt x="6851" y="16011"/>
                      <a:pt x="6137" y="16082"/>
                      <a:pt x="5724" y="16140"/>
                    </a:cubicBezTo>
                    <a:cubicBezTo>
                      <a:pt x="5307" y="16198"/>
                      <a:pt x="4745" y="16259"/>
                      <a:pt x="4469" y="16276"/>
                    </a:cubicBezTo>
                    <a:lnTo>
                      <a:pt x="3967" y="16304"/>
                    </a:lnTo>
                    <a:lnTo>
                      <a:pt x="3883" y="15845"/>
                    </a:lnTo>
                    <a:cubicBezTo>
                      <a:pt x="3444" y="13417"/>
                      <a:pt x="2749" y="7983"/>
                      <a:pt x="2825" y="7579"/>
                    </a:cubicBezTo>
                    <a:cubicBezTo>
                      <a:pt x="2837" y="7517"/>
                      <a:pt x="2829" y="7457"/>
                      <a:pt x="2805" y="7448"/>
                    </a:cubicBezTo>
                    <a:cubicBezTo>
                      <a:pt x="2765" y="7433"/>
                      <a:pt x="2564" y="5806"/>
                      <a:pt x="2423" y="4344"/>
                    </a:cubicBezTo>
                    <a:cubicBezTo>
                      <a:pt x="2318" y="3282"/>
                      <a:pt x="2316" y="2364"/>
                      <a:pt x="2416" y="2364"/>
                    </a:cubicBezTo>
                    <a:cubicBezTo>
                      <a:pt x="2506" y="2364"/>
                      <a:pt x="3861" y="2213"/>
                      <a:pt x="5958" y="1972"/>
                    </a:cubicBezTo>
                    <a:cubicBezTo>
                      <a:pt x="6815" y="1874"/>
                      <a:pt x="7634" y="1783"/>
                      <a:pt x="7778" y="1774"/>
                    </a:cubicBezTo>
                    <a:cubicBezTo>
                      <a:pt x="7903" y="1764"/>
                      <a:pt x="8069" y="1760"/>
                      <a:pt x="8250" y="1760"/>
                    </a:cubicBezTo>
                    <a:close/>
                    <a:moveTo>
                      <a:pt x="5049" y="16558"/>
                    </a:moveTo>
                    <a:cubicBezTo>
                      <a:pt x="5072" y="16558"/>
                      <a:pt x="5053" y="16672"/>
                      <a:pt x="5006" y="16819"/>
                    </a:cubicBezTo>
                    <a:cubicBezTo>
                      <a:pt x="4962" y="16958"/>
                      <a:pt x="4919" y="17059"/>
                      <a:pt x="4905" y="17059"/>
                    </a:cubicBezTo>
                    <a:cubicBezTo>
                      <a:pt x="4904" y="17059"/>
                      <a:pt x="4904" y="17059"/>
                      <a:pt x="4903" y="17058"/>
                    </a:cubicBezTo>
                    <a:cubicBezTo>
                      <a:pt x="4871" y="17025"/>
                      <a:pt x="5006" y="16558"/>
                      <a:pt x="5049" y="16558"/>
                    </a:cubicBezTo>
                    <a:close/>
                    <a:moveTo>
                      <a:pt x="4715" y="16558"/>
                    </a:moveTo>
                    <a:cubicBezTo>
                      <a:pt x="4721" y="16558"/>
                      <a:pt x="4728" y="16558"/>
                      <a:pt x="4736" y="16558"/>
                    </a:cubicBezTo>
                    <a:cubicBezTo>
                      <a:pt x="4765" y="16558"/>
                      <a:pt x="4788" y="16597"/>
                      <a:pt x="4788" y="16648"/>
                    </a:cubicBezTo>
                    <a:cubicBezTo>
                      <a:pt x="4788" y="16700"/>
                      <a:pt x="4755" y="16854"/>
                      <a:pt x="4712" y="16999"/>
                    </a:cubicBezTo>
                    <a:lnTo>
                      <a:pt x="4637" y="17260"/>
                    </a:lnTo>
                    <a:lnTo>
                      <a:pt x="4657" y="16922"/>
                    </a:lnTo>
                    <a:cubicBezTo>
                      <a:pt x="4678" y="16581"/>
                      <a:pt x="4676" y="16558"/>
                      <a:pt x="4715" y="16558"/>
                    </a:cubicBezTo>
                    <a:close/>
                    <a:moveTo>
                      <a:pt x="4864" y="17142"/>
                    </a:moveTo>
                    <a:cubicBezTo>
                      <a:pt x="4867" y="17142"/>
                      <a:pt x="4869" y="17143"/>
                      <a:pt x="4872" y="17147"/>
                    </a:cubicBezTo>
                    <a:cubicBezTo>
                      <a:pt x="4890" y="17163"/>
                      <a:pt x="4891" y="17208"/>
                      <a:pt x="4878" y="17244"/>
                    </a:cubicBezTo>
                    <a:cubicBezTo>
                      <a:pt x="4871" y="17261"/>
                      <a:pt x="4866" y="17270"/>
                      <a:pt x="4861" y="17270"/>
                    </a:cubicBezTo>
                    <a:cubicBezTo>
                      <a:pt x="4853" y="17270"/>
                      <a:pt x="4848" y="17250"/>
                      <a:pt x="4846" y="17213"/>
                    </a:cubicBezTo>
                    <a:cubicBezTo>
                      <a:pt x="4843" y="17171"/>
                      <a:pt x="4852" y="17142"/>
                      <a:pt x="4864" y="17142"/>
                    </a:cubicBezTo>
                    <a:close/>
                    <a:moveTo>
                      <a:pt x="5779" y="16454"/>
                    </a:moveTo>
                    <a:lnTo>
                      <a:pt x="5779" y="16454"/>
                    </a:lnTo>
                    <a:cubicBezTo>
                      <a:pt x="5800" y="16454"/>
                      <a:pt x="5739" y="16729"/>
                      <a:pt x="5641" y="17062"/>
                    </a:cubicBezTo>
                    <a:cubicBezTo>
                      <a:pt x="5502" y="17547"/>
                      <a:pt x="5439" y="17852"/>
                      <a:pt x="5474" y="17852"/>
                    </a:cubicBezTo>
                    <a:cubicBezTo>
                      <a:pt x="5482" y="17852"/>
                      <a:pt x="5495" y="17837"/>
                      <a:pt x="5513" y="17806"/>
                    </a:cubicBezTo>
                    <a:cubicBezTo>
                      <a:pt x="5538" y="17763"/>
                      <a:pt x="5635" y="17455"/>
                      <a:pt x="5732" y="17117"/>
                    </a:cubicBezTo>
                    <a:cubicBezTo>
                      <a:pt x="5828" y="16780"/>
                      <a:pt x="5925" y="16506"/>
                      <a:pt x="5948" y="16506"/>
                    </a:cubicBezTo>
                    <a:cubicBezTo>
                      <a:pt x="5972" y="16506"/>
                      <a:pt x="5976" y="16547"/>
                      <a:pt x="5960" y="16600"/>
                    </a:cubicBezTo>
                    <a:cubicBezTo>
                      <a:pt x="5902" y="16781"/>
                      <a:pt x="5778" y="17498"/>
                      <a:pt x="5778" y="17639"/>
                    </a:cubicBezTo>
                    <a:cubicBezTo>
                      <a:pt x="5778" y="17705"/>
                      <a:pt x="5787" y="17734"/>
                      <a:pt x="5799" y="17734"/>
                    </a:cubicBezTo>
                    <a:cubicBezTo>
                      <a:pt x="5828" y="17734"/>
                      <a:pt x="5877" y="17591"/>
                      <a:pt x="5905" y="17390"/>
                    </a:cubicBezTo>
                    <a:cubicBezTo>
                      <a:pt x="5922" y="17260"/>
                      <a:pt x="5962" y="17114"/>
                      <a:pt x="5992" y="17073"/>
                    </a:cubicBezTo>
                    <a:cubicBezTo>
                      <a:pt x="5995" y="17068"/>
                      <a:pt x="5999" y="17066"/>
                      <a:pt x="6002" y="17066"/>
                    </a:cubicBezTo>
                    <a:cubicBezTo>
                      <a:pt x="6067" y="17066"/>
                      <a:pt x="5998" y="18197"/>
                      <a:pt x="5906" y="18585"/>
                    </a:cubicBezTo>
                    <a:cubicBezTo>
                      <a:pt x="5814" y="18976"/>
                      <a:pt x="5675" y="19407"/>
                      <a:pt x="5642" y="19407"/>
                    </a:cubicBezTo>
                    <a:cubicBezTo>
                      <a:pt x="5641" y="19407"/>
                      <a:pt x="5641" y="19407"/>
                      <a:pt x="5640" y="19406"/>
                    </a:cubicBezTo>
                    <a:cubicBezTo>
                      <a:pt x="5632" y="19398"/>
                      <a:pt x="5590" y="19221"/>
                      <a:pt x="5545" y="19007"/>
                    </a:cubicBezTo>
                    <a:cubicBezTo>
                      <a:pt x="5467" y="18632"/>
                      <a:pt x="5358" y="18430"/>
                      <a:pt x="5229" y="18430"/>
                    </a:cubicBezTo>
                    <a:cubicBezTo>
                      <a:pt x="5192" y="18430"/>
                      <a:pt x="5069" y="18597"/>
                      <a:pt x="4953" y="18805"/>
                    </a:cubicBezTo>
                    <a:cubicBezTo>
                      <a:pt x="4777" y="19122"/>
                      <a:pt x="4685" y="19293"/>
                      <a:pt x="4640" y="19293"/>
                    </a:cubicBezTo>
                    <a:cubicBezTo>
                      <a:pt x="4587" y="19293"/>
                      <a:pt x="4598" y="19063"/>
                      <a:pt x="4617" y="18560"/>
                    </a:cubicBezTo>
                    <a:cubicBezTo>
                      <a:pt x="4634" y="18103"/>
                      <a:pt x="4668" y="17700"/>
                      <a:pt x="4695" y="17667"/>
                    </a:cubicBezTo>
                    <a:cubicBezTo>
                      <a:pt x="4719" y="17633"/>
                      <a:pt x="4763" y="17536"/>
                      <a:pt x="4788" y="17459"/>
                    </a:cubicBezTo>
                    <a:lnTo>
                      <a:pt x="4835" y="17314"/>
                    </a:lnTo>
                    <a:lnTo>
                      <a:pt x="4826" y="17469"/>
                    </a:lnTo>
                    <a:cubicBezTo>
                      <a:pt x="4820" y="17585"/>
                      <a:pt x="4830" y="17641"/>
                      <a:pt x="4853" y="17641"/>
                    </a:cubicBezTo>
                    <a:cubicBezTo>
                      <a:pt x="4896" y="17641"/>
                      <a:pt x="4985" y="17444"/>
                      <a:pt x="5096" y="17084"/>
                    </a:cubicBezTo>
                    <a:cubicBezTo>
                      <a:pt x="5192" y="16767"/>
                      <a:pt x="5290" y="16507"/>
                      <a:pt x="5311" y="16507"/>
                    </a:cubicBezTo>
                    <a:lnTo>
                      <a:pt x="5311" y="16507"/>
                    </a:lnTo>
                    <a:cubicBezTo>
                      <a:pt x="5332" y="16507"/>
                      <a:pt x="5272" y="16771"/>
                      <a:pt x="5176" y="17093"/>
                    </a:cubicBezTo>
                    <a:cubicBezTo>
                      <a:pt x="5066" y="17457"/>
                      <a:pt x="5018" y="17696"/>
                      <a:pt x="5049" y="17724"/>
                    </a:cubicBezTo>
                    <a:cubicBezTo>
                      <a:pt x="5060" y="17736"/>
                      <a:pt x="5071" y="17742"/>
                      <a:pt x="5081" y="17742"/>
                    </a:cubicBezTo>
                    <a:cubicBezTo>
                      <a:pt x="5096" y="17742"/>
                      <a:pt x="5109" y="17727"/>
                      <a:pt x="5118" y="17697"/>
                    </a:cubicBezTo>
                    <a:cubicBezTo>
                      <a:pt x="5132" y="17657"/>
                      <a:pt x="5193" y="17438"/>
                      <a:pt x="5256" y="17209"/>
                    </a:cubicBezTo>
                    <a:cubicBezTo>
                      <a:pt x="5319" y="16981"/>
                      <a:pt x="5406" y="16712"/>
                      <a:pt x="5450" y="16612"/>
                    </a:cubicBezTo>
                    <a:cubicBezTo>
                      <a:pt x="5490" y="16519"/>
                      <a:pt x="5518" y="16476"/>
                      <a:pt x="5534" y="16476"/>
                    </a:cubicBezTo>
                    <a:cubicBezTo>
                      <a:pt x="5570" y="16476"/>
                      <a:pt x="5538" y="16711"/>
                      <a:pt x="5439" y="17080"/>
                    </a:cubicBezTo>
                    <a:cubicBezTo>
                      <a:pt x="5367" y="17350"/>
                      <a:pt x="5307" y="17617"/>
                      <a:pt x="5307" y="17671"/>
                    </a:cubicBezTo>
                    <a:cubicBezTo>
                      <a:pt x="5307" y="17721"/>
                      <a:pt x="5313" y="17746"/>
                      <a:pt x="5324" y="17746"/>
                    </a:cubicBezTo>
                    <a:cubicBezTo>
                      <a:pt x="5357" y="17746"/>
                      <a:pt x="5441" y="17514"/>
                      <a:pt x="5568" y="17062"/>
                    </a:cubicBezTo>
                    <a:cubicBezTo>
                      <a:pt x="5661" y="16729"/>
                      <a:pt x="5758" y="16454"/>
                      <a:pt x="5779" y="16454"/>
                    </a:cubicBezTo>
                    <a:close/>
                    <a:moveTo>
                      <a:pt x="10175" y="1"/>
                    </a:moveTo>
                    <a:cubicBezTo>
                      <a:pt x="10123" y="1"/>
                      <a:pt x="10069" y="3"/>
                      <a:pt x="10014" y="6"/>
                    </a:cubicBezTo>
                    <a:cubicBezTo>
                      <a:pt x="9490" y="40"/>
                      <a:pt x="8455" y="138"/>
                      <a:pt x="7935" y="207"/>
                    </a:cubicBezTo>
                    <a:cubicBezTo>
                      <a:pt x="7620" y="247"/>
                      <a:pt x="6817" y="316"/>
                      <a:pt x="6152" y="358"/>
                    </a:cubicBezTo>
                    <a:cubicBezTo>
                      <a:pt x="3780" y="508"/>
                      <a:pt x="2342" y="748"/>
                      <a:pt x="1592" y="1125"/>
                    </a:cubicBezTo>
                    <a:cubicBezTo>
                      <a:pt x="1077" y="1381"/>
                      <a:pt x="946" y="1493"/>
                      <a:pt x="698" y="1889"/>
                    </a:cubicBezTo>
                    <a:cubicBezTo>
                      <a:pt x="596" y="2049"/>
                      <a:pt x="399" y="2298"/>
                      <a:pt x="258" y="2445"/>
                    </a:cubicBezTo>
                    <a:lnTo>
                      <a:pt x="1" y="2711"/>
                    </a:lnTo>
                    <a:lnTo>
                      <a:pt x="24" y="3174"/>
                    </a:lnTo>
                    <a:cubicBezTo>
                      <a:pt x="37" y="3431"/>
                      <a:pt x="70" y="3844"/>
                      <a:pt x="101" y="4105"/>
                    </a:cubicBezTo>
                    <a:cubicBezTo>
                      <a:pt x="131" y="4363"/>
                      <a:pt x="181" y="5248"/>
                      <a:pt x="212" y="6081"/>
                    </a:cubicBezTo>
                    <a:cubicBezTo>
                      <a:pt x="383" y="10636"/>
                      <a:pt x="632" y="14463"/>
                      <a:pt x="814" y="15325"/>
                    </a:cubicBezTo>
                    <a:cubicBezTo>
                      <a:pt x="980" y="16117"/>
                      <a:pt x="1315" y="16414"/>
                      <a:pt x="2174" y="16531"/>
                    </a:cubicBezTo>
                    <a:cubicBezTo>
                      <a:pt x="2408" y="16562"/>
                      <a:pt x="2449" y="16586"/>
                      <a:pt x="2449" y="16680"/>
                    </a:cubicBezTo>
                    <a:lnTo>
                      <a:pt x="2449" y="16792"/>
                    </a:lnTo>
                    <a:lnTo>
                      <a:pt x="2539" y="16680"/>
                    </a:lnTo>
                    <a:cubicBezTo>
                      <a:pt x="2600" y="16606"/>
                      <a:pt x="2632" y="16581"/>
                      <a:pt x="2911" y="16581"/>
                    </a:cubicBezTo>
                    <a:cubicBezTo>
                      <a:pt x="3043" y="16581"/>
                      <a:pt x="3230" y="16587"/>
                      <a:pt x="3502" y="16596"/>
                    </a:cubicBezTo>
                    <a:lnTo>
                      <a:pt x="4374" y="16625"/>
                    </a:lnTo>
                    <a:lnTo>
                      <a:pt x="4374" y="17628"/>
                    </a:lnTo>
                    <a:cubicBezTo>
                      <a:pt x="4374" y="18179"/>
                      <a:pt x="4344" y="18873"/>
                      <a:pt x="4309" y="19167"/>
                    </a:cubicBezTo>
                    <a:cubicBezTo>
                      <a:pt x="4222" y="19916"/>
                      <a:pt x="4224" y="20059"/>
                      <a:pt x="4324" y="20080"/>
                    </a:cubicBezTo>
                    <a:cubicBezTo>
                      <a:pt x="4326" y="20081"/>
                      <a:pt x="4329" y="20081"/>
                      <a:pt x="4331" y="20081"/>
                    </a:cubicBezTo>
                    <a:cubicBezTo>
                      <a:pt x="4430" y="20081"/>
                      <a:pt x="4699" y="19742"/>
                      <a:pt x="5022" y="19215"/>
                    </a:cubicBezTo>
                    <a:cubicBezTo>
                      <a:pt x="5120" y="19054"/>
                      <a:pt x="5170" y="18956"/>
                      <a:pt x="5209" y="18956"/>
                    </a:cubicBezTo>
                    <a:cubicBezTo>
                      <a:pt x="5261" y="18956"/>
                      <a:pt x="5290" y="19136"/>
                      <a:pt x="5386" y="19584"/>
                    </a:cubicBezTo>
                    <a:cubicBezTo>
                      <a:pt x="5449" y="19884"/>
                      <a:pt x="5511" y="20020"/>
                      <a:pt x="5592" y="20020"/>
                    </a:cubicBezTo>
                    <a:cubicBezTo>
                      <a:pt x="5622" y="20020"/>
                      <a:pt x="5655" y="20001"/>
                      <a:pt x="5692" y="19964"/>
                    </a:cubicBezTo>
                    <a:cubicBezTo>
                      <a:pt x="5771" y="19885"/>
                      <a:pt x="6045" y="19164"/>
                      <a:pt x="6175" y="18691"/>
                    </a:cubicBezTo>
                    <a:cubicBezTo>
                      <a:pt x="6275" y="18326"/>
                      <a:pt x="6326" y="16981"/>
                      <a:pt x="6252" y="16664"/>
                    </a:cubicBezTo>
                    <a:cubicBezTo>
                      <a:pt x="6214" y="16497"/>
                      <a:pt x="6214" y="16419"/>
                      <a:pt x="6255" y="16396"/>
                    </a:cubicBezTo>
                    <a:cubicBezTo>
                      <a:pt x="6287" y="16378"/>
                      <a:pt x="6609" y="16350"/>
                      <a:pt x="6968" y="16331"/>
                    </a:cubicBezTo>
                    <a:cubicBezTo>
                      <a:pt x="7326" y="16313"/>
                      <a:pt x="7881" y="16264"/>
                      <a:pt x="8194" y="16220"/>
                    </a:cubicBezTo>
                    <a:cubicBezTo>
                      <a:pt x="9697" y="16010"/>
                      <a:pt x="10178" y="15932"/>
                      <a:pt x="10273" y="15888"/>
                    </a:cubicBezTo>
                    <a:cubicBezTo>
                      <a:pt x="10331" y="15859"/>
                      <a:pt x="10502" y="15824"/>
                      <a:pt x="10653" y="15805"/>
                    </a:cubicBezTo>
                    <a:cubicBezTo>
                      <a:pt x="10975" y="15769"/>
                      <a:pt x="11597" y="15557"/>
                      <a:pt x="11833" y="15404"/>
                    </a:cubicBezTo>
                    <a:cubicBezTo>
                      <a:pt x="11926" y="15344"/>
                      <a:pt x="12045" y="15226"/>
                      <a:pt x="12104" y="15135"/>
                    </a:cubicBezTo>
                    <a:cubicBezTo>
                      <a:pt x="12196" y="14992"/>
                      <a:pt x="12270" y="14959"/>
                      <a:pt x="12774" y="14832"/>
                    </a:cubicBezTo>
                    <a:cubicBezTo>
                      <a:pt x="13175" y="14729"/>
                      <a:pt x="13380" y="14651"/>
                      <a:pt x="13471" y="14560"/>
                    </a:cubicBezTo>
                    <a:cubicBezTo>
                      <a:pt x="13544" y="14488"/>
                      <a:pt x="13687" y="14360"/>
                      <a:pt x="13796" y="14269"/>
                    </a:cubicBezTo>
                    <a:cubicBezTo>
                      <a:pt x="13904" y="14178"/>
                      <a:pt x="14012" y="14029"/>
                      <a:pt x="14039" y="13929"/>
                    </a:cubicBezTo>
                    <a:cubicBezTo>
                      <a:pt x="14142" y="13563"/>
                      <a:pt x="13965" y="11124"/>
                      <a:pt x="13757" y="9979"/>
                    </a:cubicBezTo>
                    <a:cubicBezTo>
                      <a:pt x="13715" y="9750"/>
                      <a:pt x="13634" y="9158"/>
                      <a:pt x="13576" y="8658"/>
                    </a:cubicBezTo>
                    <a:cubicBezTo>
                      <a:pt x="13386" y="7013"/>
                      <a:pt x="12873" y="4389"/>
                      <a:pt x="12404" y="2658"/>
                    </a:cubicBezTo>
                    <a:cubicBezTo>
                      <a:pt x="11946" y="978"/>
                      <a:pt x="11716" y="521"/>
                      <a:pt x="11189" y="259"/>
                    </a:cubicBezTo>
                    <a:cubicBezTo>
                      <a:pt x="10829" y="80"/>
                      <a:pt x="10525" y="1"/>
                      <a:pt x="10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6654600" y="3534600"/>
                <a:ext cx="29400" cy="27500"/>
              </a:xfrm>
              <a:custGeom>
                <a:avLst/>
                <a:gdLst/>
                <a:ahLst/>
                <a:cxnLst/>
                <a:rect l="l" t="t" r="r" b="b"/>
                <a:pathLst>
                  <a:path w="1176" h="1100" extrusionOk="0">
                    <a:moveTo>
                      <a:pt x="30" y="1"/>
                    </a:moveTo>
                    <a:cubicBezTo>
                      <a:pt x="10" y="1"/>
                      <a:pt x="0" y="15"/>
                      <a:pt x="0" y="43"/>
                    </a:cubicBezTo>
                    <a:cubicBezTo>
                      <a:pt x="2" y="95"/>
                      <a:pt x="1005" y="1099"/>
                      <a:pt x="1057" y="1099"/>
                    </a:cubicBezTo>
                    <a:cubicBezTo>
                      <a:pt x="1176" y="1099"/>
                      <a:pt x="1042" y="912"/>
                      <a:pt x="614" y="487"/>
                    </a:cubicBezTo>
                    <a:cubicBezTo>
                      <a:pt x="279" y="154"/>
                      <a:pt x="97"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6647250" y="3536950"/>
                <a:ext cx="25550" cy="26825"/>
              </a:xfrm>
              <a:custGeom>
                <a:avLst/>
                <a:gdLst/>
                <a:ahLst/>
                <a:cxnLst/>
                <a:rect l="l" t="t" r="r" b="b"/>
                <a:pathLst>
                  <a:path w="1022" h="1073" extrusionOk="0">
                    <a:moveTo>
                      <a:pt x="27" y="1"/>
                    </a:moveTo>
                    <a:cubicBezTo>
                      <a:pt x="23" y="1"/>
                      <a:pt x="20" y="2"/>
                      <a:pt x="18" y="5"/>
                    </a:cubicBezTo>
                    <a:cubicBezTo>
                      <a:pt x="0" y="36"/>
                      <a:pt x="213" y="299"/>
                      <a:pt x="488" y="591"/>
                    </a:cubicBezTo>
                    <a:cubicBezTo>
                      <a:pt x="750" y="863"/>
                      <a:pt x="975" y="1073"/>
                      <a:pt x="1007" y="1073"/>
                    </a:cubicBezTo>
                    <a:cubicBezTo>
                      <a:pt x="1009" y="1073"/>
                      <a:pt x="1011" y="1072"/>
                      <a:pt x="1011" y="1071"/>
                    </a:cubicBezTo>
                    <a:cubicBezTo>
                      <a:pt x="1022" y="1044"/>
                      <a:pt x="952" y="944"/>
                      <a:pt x="857" y="845"/>
                    </a:cubicBezTo>
                    <a:cubicBezTo>
                      <a:pt x="762" y="747"/>
                      <a:pt x="543" y="506"/>
                      <a:pt x="369" y="310"/>
                    </a:cubicBezTo>
                    <a:cubicBezTo>
                      <a:pt x="207" y="127"/>
                      <a:pt x="67"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6543975" y="3541425"/>
                <a:ext cx="25925" cy="31925"/>
              </a:xfrm>
              <a:custGeom>
                <a:avLst/>
                <a:gdLst/>
                <a:ahLst/>
                <a:cxnLst/>
                <a:rect l="l" t="t" r="r" b="b"/>
                <a:pathLst>
                  <a:path w="1037" h="1277" extrusionOk="0">
                    <a:moveTo>
                      <a:pt x="974" y="0"/>
                    </a:moveTo>
                    <a:cubicBezTo>
                      <a:pt x="922" y="0"/>
                      <a:pt x="828" y="117"/>
                      <a:pt x="562" y="477"/>
                    </a:cubicBezTo>
                    <a:cubicBezTo>
                      <a:pt x="367" y="742"/>
                      <a:pt x="160" y="1017"/>
                      <a:pt x="100" y="1095"/>
                    </a:cubicBezTo>
                    <a:cubicBezTo>
                      <a:pt x="8" y="1212"/>
                      <a:pt x="0" y="1276"/>
                      <a:pt x="41" y="1276"/>
                    </a:cubicBezTo>
                    <a:cubicBezTo>
                      <a:pt x="75" y="1276"/>
                      <a:pt x="142" y="1232"/>
                      <a:pt x="223" y="1136"/>
                    </a:cubicBezTo>
                    <a:cubicBezTo>
                      <a:pt x="550" y="753"/>
                      <a:pt x="1037" y="69"/>
                      <a:pt x="1013" y="31"/>
                    </a:cubicBezTo>
                    <a:cubicBezTo>
                      <a:pt x="1001" y="12"/>
                      <a:pt x="990" y="0"/>
                      <a:pt x="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
              <p:cNvSpPr/>
              <p:nvPr/>
            </p:nvSpPr>
            <p:spPr>
              <a:xfrm>
                <a:off x="6551750" y="3543825"/>
                <a:ext cx="27525" cy="29950"/>
              </a:xfrm>
              <a:custGeom>
                <a:avLst/>
                <a:gdLst/>
                <a:ahLst/>
                <a:cxnLst/>
                <a:rect l="l" t="t" r="r" b="b"/>
                <a:pathLst>
                  <a:path w="1101" h="1198" extrusionOk="0">
                    <a:moveTo>
                      <a:pt x="1069" y="0"/>
                    </a:moveTo>
                    <a:cubicBezTo>
                      <a:pt x="1009" y="0"/>
                      <a:pt x="866" y="129"/>
                      <a:pt x="656" y="376"/>
                    </a:cubicBezTo>
                    <a:cubicBezTo>
                      <a:pt x="484" y="579"/>
                      <a:pt x="266" y="832"/>
                      <a:pt x="168" y="947"/>
                    </a:cubicBezTo>
                    <a:cubicBezTo>
                      <a:pt x="45" y="1091"/>
                      <a:pt x="1" y="1197"/>
                      <a:pt x="45" y="1197"/>
                    </a:cubicBezTo>
                    <a:cubicBezTo>
                      <a:pt x="63" y="1197"/>
                      <a:pt x="95" y="1180"/>
                      <a:pt x="143" y="1141"/>
                    </a:cubicBezTo>
                    <a:cubicBezTo>
                      <a:pt x="298" y="1012"/>
                      <a:pt x="1100" y="98"/>
                      <a:pt x="1100" y="48"/>
                    </a:cubicBezTo>
                    <a:cubicBezTo>
                      <a:pt x="1100" y="16"/>
                      <a:pt x="1090" y="0"/>
                      <a:pt x="1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a:off x="6550525" y="3580425"/>
                <a:ext cx="139775" cy="29525"/>
              </a:xfrm>
              <a:custGeom>
                <a:avLst/>
                <a:gdLst/>
                <a:ahLst/>
                <a:cxnLst/>
                <a:rect l="l" t="t" r="r" b="b"/>
                <a:pathLst>
                  <a:path w="5591" h="1181" extrusionOk="0">
                    <a:moveTo>
                      <a:pt x="5340" y="0"/>
                    </a:moveTo>
                    <a:cubicBezTo>
                      <a:pt x="5334" y="0"/>
                      <a:pt x="5329" y="0"/>
                      <a:pt x="5323" y="0"/>
                    </a:cubicBezTo>
                    <a:cubicBezTo>
                      <a:pt x="5214" y="3"/>
                      <a:pt x="4028" y="189"/>
                      <a:pt x="2687" y="412"/>
                    </a:cubicBezTo>
                    <a:cubicBezTo>
                      <a:pt x="1345" y="638"/>
                      <a:pt x="193" y="836"/>
                      <a:pt x="124" y="852"/>
                    </a:cubicBezTo>
                    <a:cubicBezTo>
                      <a:pt x="21" y="878"/>
                      <a:pt x="1" y="910"/>
                      <a:pt x="14" y="1023"/>
                    </a:cubicBezTo>
                    <a:cubicBezTo>
                      <a:pt x="27" y="1137"/>
                      <a:pt x="61" y="1166"/>
                      <a:pt x="192" y="1180"/>
                    </a:cubicBezTo>
                    <a:cubicBezTo>
                      <a:pt x="199" y="1180"/>
                      <a:pt x="208" y="1181"/>
                      <a:pt x="219" y="1181"/>
                    </a:cubicBezTo>
                    <a:cubicBezTo>
                      <a:pt x="728" y="1181"/>
                      <a:pt x="4980" y="379"/>
                      <a:pt x="5402" y="201"/>
                    </a:cubicBezTo>
                    <a:cubicBezTo>
                      <a:pt x="5591" y="120"/>
                      <a:pt x="5550" y="0"/>
                      <a:pt x="5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a:off x="6551025" y="3604625"/>
                <a:ext cx="152300" cy="32325"/>
              </a:xfrm>
              <a:custGeom>
                <a:avLst/>
                <a:gdLst/>
                <a:ahLst/>
                <a:cxnLst/>
                <a:rect l="l" t="t" r="r" b="b"/>
                <a:pathLst>
                  <a:path w="6092" h="1293" extrusionOk="0">
                    <a:moveTo>
                      <a:pt x="5949" y="1"/>
                    </a:moveTo>
                    <a:cubicBezTo>
                      <a:pt x="5839" y="1"/>
                      <a:pt x="5591" y="18"/>
                      <a:pt x="5323" y="45"/>
                    </a:cubicBezTo>
                    <a:cubicBezTo>
                      <a:pt x="4985" y="78"/>
                      <a:pt x="4401" y="166"/>
                      <a:pt x="4023" y="240"/>
                    </a:cubicBezTo>
                    <a:cubicBezTo>
                      <a:pt x="3643" y="313"/>
                      <a:pt x="2979" y="432"/>
                      <a:pt x="2535" y="507"/>
                    </a:cubicBezTo>
                    <a:cubicBezTo>
                      <a:pt x="1485" y="685"/>
                      <a:pt x="140" y="942"/>
                      <a:pt x="81" y="979"/>
                    </a:cubicBezTo>
                    <a:cubicBezTo>
                      <a:pt x="1" y="1029"/>
                      <a:pt x="25" y="1248"/>
                      <a:pt x="113" y="1283"/>
                    </a:cubicBezTo>
                    <a:cubicBezTo>
                      <a:pt x="129" y="1289"/>
                      <a:pt x="155" y="1292"/>
                      <a:pt x="189" y="1292"/>
                    </a:cubicBezTo>
                    <a:cubicBezTo>
                      <a:pt x="254" y="1292"/>
                      <a:pt x="343" y="1281"/>
                      <a:pt x="426" y="1263"/>
                    </a:cubicBezTo>
                    <a:cubicBezTo>
                      <a:pt x="552" y="1235"/>
                      <a:pt x="1334" y="1094"/>
                      <a:pt x="2160" y="954"/>
                    </a:cubicBezTo>
                    <a:cubicBezTo>
                      <a:pt x="2988" y="811"/>
                      <a:pt x="3924" y="637"/>
                      <a:pt x="4240" y="565"/>
                    </a:cubicBezTo>
                    <a:cubicBezTo>
                      <a:pt x="4557" y="493"/>
                      <a:pt x="5079" y="395"/>
                      <a:pt x="5402" y="349"/>
                    </a:cubicBezTo>
                    <a:cubicBezTo>
                      <a:pt x="5724" y="303"/>
                      <a:pt x="6009" y="252"/>
                      <a:pt x="6030" y="239"/>
                    </a:cubicBezTo>
                    <a:cubicBezTo>
                      <a:pt x="6092" y="202"/>
                      <a:pt x="6072" y="26"/>
                      <a:pt x="6003" y="4"/>
                    </a:cubicBezTo>
                    <a:cubicBezTo>
                      <a:pt x="5996" y="2"/>
                      <a:pt x="5977" y="1"/>
                      <a:pt x="5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a:off x="6563450" y="3636350"/>
                <a:ext cx="140150" cy="28725"/>
              </a:xfrm>
              <a:custGeom>
                <a:avLst/>
                <a:gdLst/>
                <a:ahLst/>
                <a:cxnLst/>
                <a:rect l="l" t="t" r="r" b="b"/>
                <a:pathLst>
                  <a:path w="5606" h="1149" extrusionOk="0">
                    <a:moveTo>
                      <a:pt x="5483" y="0"/>
                    </a:moveTo>
                    <a:cubicBezTo>
                      <a:pt x="5482" y="0"/>
                      <a:pt x="5480" y="0"/>
                      <a:pt x="5478" y="1"/>
                    </a:cubicBezTo>
                    <a:cubicBezTo>
                      <a:pt x="5458" y="5"/>
                      <a:pt x="5291" y="27"/>
                      <a:pt x="5104" y="50"/>
                    </a:cubicBezTo>
                    <a:cubicBezTo>
                      <a:pt x="4917" y="73"/>
                      <a:pt x="4370" y="128"/>
                      <a:pt x="3882" y="174"/>
                    </a:cubicBezTo>
                    <a:cubicBezTo>
                      <a:pt x="1552" y="394"/>
                      <a:pt x="57" y="699"/>
                      <a:pt x="19" y="959"/>
                    </a:cubicBezTo>
                    <a:cubicBezTo>
                      <a:pt x="0" y="1087"/>
                      <a:pt x="40" y="1148"/>
                      <a:pt x="162" y="1148"/>
                    </a:cubicBezTo>
                    <a:cubicBezTo>
                      <a:pt x="246" y="1148"/>
                      <a:pt x="371" y="1119"/>
                      <a:pt x="544" y="1061"/>
                    </a:cubicBezTo>
                    <a:cubicBezTo>
                      <a:pt x="758" y="989"/>
                      <a:pt x="1152" y="895"/>
                      <a:pt x="1419" y="852"/>
                    </a:cubicBezTo>
                    <a:cubicBezTo>
                      <a:pt x="2058" y="749"/>
                      <a:pt x="4857" y="319"/>
                      <a:pt x="5167" y="273"/>
                    </a:cubicBezTo>
                    <a:cubicBezTo>
                      <a:pt x="5442" y="235"/>
                      <a:pt x="5605" y="140"/>
                      <a:pt x="5549" y="50"/>
                    </a:cubicBezTo>
                    <a:cubicBezTo>
                      <a:pt x="5533" y="20"/>
                      <a:pt x="5504" y="0"/>
                      <a:pt x="5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6566200" y="3665000"/>
                <a:ext cx="143200" cy="29075"/>
              </a:xfrm>
              <a:custGeom>
                <a:avLst/>
                <a:gdLst/>
                <a:ahLst/>
                <a:cxnLst/>
                <a:rect l="l" t="t" r="r" b="b"/>
                <a:pathLst>
                  <a:path w="5728" h="1163" extrusionOk="0">
                    <a:moveTo>
                      <a:pt x="5600" y="1"/>
                    </a:moveTo>
                    <a:cubicBezTo>
                      <a:pt x="5492" y="1"/>
                      <a:pt x="5289" y="18"/>
                      <a:pt x="4915" y="50"/>
                    </a:cubicBezTo>
                    <a:cubicBezTo>
                      <a:pt x="4114" y="121"/>
                      <a:pt x="877" y="686"/>
                      <a:pt x="193" y="878"/>
                    </a:cubicBezTo>
                    <a:cubicBezTo>
                      <a:pt x="53" y="916"/>
                      <a:pt x="1" y="959"/>
                      <a:pt x="1" y="1034"/>
                    </a:cubicBezTo>
                    <a:cubicBezTo>
                      <a:pt x="1" y="1121"/>
                      <a:pt x="31" y="1162"/>
                      <a:pt x="146" y="1162"/>
                    </a:cubicBezTo>
                    <a:cubicBezTo>
                      <a:pt x="240" y="1162"/>
                      <a:pt x="392" y="1135"/>
                      <a:pt x="631" y="1081"/>
                    </a:cubicBezTo>
                    <a:cubicBezTo>
                      <a:pt x="901" y="1021"/>
                      <a:pt x="2078" y="810"/>
                      <a:pt x="3252" y="609"/>
                    </a:cubicBezTo>
                    <a:cubicBezTo>
                      <a:pt x="5696" y="190"/>
                      <a:pt x="5691" y="192"/>
                      <a:pt x="5712" y="78"/>
                    </a:cubicBezTo>
                    <a:cubicBezTo>
                      <a:pt x="5723" y="25"/>
                      <a:pt x="5728" y="1"/>
                      <a:pt x="5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6656800" y="3791700"/>
                <a:ext cx="27775" cy="39350"/>
              </a:xfrm>
              <a:custGeom>
                <a:avLst/>
                <a:gdLst/>
                <a:ahLst/>
                <a:cxnLst/>
                <a:rect l="l" t="t" r="r" b="b"/>
                <a:pathLst>
                  <a:path w="1111" h="1574" extrusionOk="0">
                    <a:moveTo>
                      <a:pt x="1075" y="1"/>
                    </a:moveTo>
                    <a:cubicBezTo>
                      <a:pt x="1014" y="1"/>
                      <a:pt x="876" y="163"/>
                      <a:pt x="653" y="497"/>
                    </a:cubicBezTo>
                    <a:cubicBezTo>
                      <a:pt x="129" y="1278"/>
                      <a:pt x="1" y="1513"/>
                      <a:pt x="69" y="1554"/>
                    </a:cubicBezTo>
                    <a:cubicBezTo>
                      <a:pt x="90" y="1567"/>
                      <a:pt x="112" y="1574"/>
                      <a:pt x="127" y="1574"/>
                    </a:cubicBezTo>
                    <a:cubicBezTo>
                      <a:pt x="135" y="1574"/>
                      <a:pt x="141" y="1572"/>
                      <a:pt x="145" y="1568"/>
                    </a:cubicBezTo>
                    <a:cubicBezTo>
                      <a:pt x="253" y="1437"/>
                      <a:pt x="1111" y="113"/>
                      <a:pt x="1111" y="75"/>
                    </a:cubicBezTo>
                    <a:cubicBezTo>
                      <a:pt x="1110" y="26"/>
                      <a:pt x="1098"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6666300" y="3790600"/>
                <a:ext cx="24750" cy="39275"/>
              </a:xfrm>
              <a:custGeom>
                <a:avLst/>
                <a:gdLst/>
                <a:ahLst/>
                <a:cxnLst/>
                <a:rect l="l" t="t" r="r" b="b"/>
                <a:pathLst>
                  <a:path w="990" h="1571" extrusionOk="0">
                    <a:moveTo>
                      <a:pt x="968" y="0"/>
                    </a:moveTo>
                    <a:cubicBezTo>
                      <a:pt x="928" y="0"/>
                      <a:pt x="839" y="100"/>
                      <a:pt x="751" y="254"/>
                    </a:cubicBezTo>
                    <a:cubicBezTo>
                      <a:pt x="674" y="390"/>
                      <a:pt x="471" y="737"/>
                      <a:pt x="307" y="1018"/>
                    </a:cubicBezTo>
                    <a:cubicBezTo>
                      <a:pt x="84" y="1397"/>
                      <a:pt x="1" y="1570"/>
                      <a:pt x="48" y="1570"/>
                    </a:cubicBezTo>
                    <a:cubicBezTo>
                      <a:pt x="62" y="1570"/>
                      <a:pt x="89" y="1554"/>
                      <a:pt x="127" y="1522"/>
                    </a:cubicBezTo>
                    <a:cubicBezTo>
                      <a:pt x="241" y="1426"/>
                      <a:pt x="990" y="139"/>
                      <a:pt x="990" y="38"/>
                    </a:cubicBezTo>
                    <a:cubicBezTo>
                      <a:pt x="990" y="12"/>
                      <a:pt x="982" y="0"/>
                      <a:pt x="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6678025" y="3794050"/>
                <a:ext cx="21750" cy="35825"/>
              </a:xfrm>
              <a:custGeom>
                <a:avLst/>
                <a:gdLst/>
                <a:ahLst/>
                <a:cxnLst/>
                <a:rect l="l" t="t" r="r" b="b"/>
                <a:pathLst>
                  <a:path w="870" h="1433" extrusionOk="0">
                    <a:moveTo>
                      <a:pt x="805" y="1"/>
                    </a:moveTo>
                    <a:cubicBezTo>
                      <a:pt x="785" y="1"/>
                      <a:pt x="764" y="14"/>
                      <a:pt x="744" y="39"/>
                    </a:cubicBezTo>
                    <a:cubicBezTo>
                      <a:pt x="629" y="190"/>
                      <a:pt x="1" y="1313"/>
                      <a:pt x="1" y="1371"/>
                    </a:cubicBezTo>
                    <a:cubicBezTo>
                      <a:pt x="1" y="1412"/>
                      <a:pt x="8" y="1433"/>
                      <a:pt x="25" y="1433"/>
                    </a:cubicBezTo>
                    <a:cubicBezTo>
                      <a:pt x="78" y="1433"/>
                      <a:pt x="219" y="1224"/>
                      <a:pt x="493" y="752"/>
                    </a:cubicBezTo>
                    <a:cubicBezTo>
                      <a:pt x="724" y="352"/>
                      <a:pt x="870" y="46"/>
                      <a:pt x="843" y="18"/>
                    </a:cubicBezTo>
                    <a:cubicBezTo>
                      <a:pt x="832" y="6"/>
                      <a:pt x="819" y="1"/>
                      <a:pt x="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7"/>
            <p:cNvSpPr/>
            <p:nvPr/>
          </p:nvSpPr>
          <p:spPr>
            <a:xfrm>
              <a:off x="-115987" y="687025"/>
              <a:ext cx="395025" cy="575900"/>
            </a:xfrm>
            <a:custGeom>
              <a:avLst/>
              <a:gdLst/>
              <a:ahLst/>
              <a:cxnLst/>
              <a:rect l="l" t="t" r="r" b="b"/>
              <a:pathLst>
                <a:path w="15801" h="23036" extrusionOk="0">
                  <a:moveTo>
                    <a:pt x="6332" y="515"/>
                  </a:moveTo>
                  <a:cubicBezTo>
                    <a:pt x="6335" y="515"/>
                    <a:pt x="6337" y="515"/>
                    <a:pt x="6339" y="516"/>
                  </a:cubicBezTo>
                  <a:cubicBezTo>
                    <a:pt x="6366" y="530"/>
                    <a:pt x="6687" y="878"/>
                    <a:pt x="7053" y="1289"/>
                  </a:cubicBezTo>
                  <a:lnTo>
                    <a:pt x="7717" y="2036"/>
                  </a:lnTo>
                  <a:lnTo>
                    <a:pt x="7543" y="2382"/>
                  </a:lnTo>
                  <a:cubicBezTo>
                    <a:pt x="7451" y="2563"/>
                    <a:pt x="7360" y="2711"/>
                    <a:pt x="7338" y="2711"/>
                  </a:cubicBezTo>
                  <a:cubicBezTo>
                    <a:pt x="7337" y="2711"/>
                    <a:pt x="7336" y="2711"/>
                    <a:pt x="7335" y="2711"/>
                  </a:cubicBezTo>
                  <a:cubicBezTo>
                    <a:pt x="7317" y="2703"/>
                    <a:pt x="7027" y="2296"/>
                    <a:pt x="6688" y="1814"/>
                  </a:cubicBezTo>
                  <a:lnTo>
                    <a:pt x="6073" y="932"/>
                  </a:lnTo>
                  <a:lnTo>
                    <a:pt x="6180" y="712"/>
                  </a:lnTo>
                  <a:cubicBezTo>
                    <a:pt x="6236" y="598"/>
                    <a:pt x="6301" y="515"/>
                    <a:pt x="6332" y="515"/>
                  </a:cubicBezTo>
                  <a:close/>
                  <a:moveTo>
                    <a:pt x="5969" y="1213"/>
                  </a:moveTo>
                  <a:cubicBezTo>
                    <a:pt x="5969" y="1213"/>
                    <a:pt x="5970" y="1213"/>
                    <a:pt x="5970" y="1213"/>
                  </a:cubicBezTo>
                  <a:cubicBezTo>
                    <a:pt x="5992" y="1225"/>
                    <a:pt x="6275" y="1620"/>
                    <a:pt x="6596" y="2089"/>
                  </a:cubicBezTo>
                  <a:lnTo>
                    <a:pt x="7183" y="2945"/>
                  </a:lnTo>
                  <a:lnTo>
                    <a:pt x="6787" y="3731"/>
                  </a:lnTo>
                  <a:lnTo>
                    <a:pt x="6390" y="4516"/>
                  </a:lnTo>
                  <a:lnTo>
                    <a:pt x="5780" y="3694"/>
                  </a:lnTo>
                  <a:cubicBezTo>
                    <a:pt x="5171" y="2871"/>
                    <a:pt x="5169" y="2867"/>
                    <a:pt x="5259" y="2635"/>
                  </a:cubicBezTo>
                  <a:cubicBezTo>
                    <a:pt x="5415" y="2225"/>
                    <a:pt x="5920" y="1213"/>
                    <a:pt x="5969" y="1213"/>
                  </a:cubicBezTo>
                  <a:close/>
                  <a:moveTo>
                    <a:pt x="7827" y="2227"/>
                  </a:moveTo>
                  <a:cubicBezTo>
                    <a:pt x="7829" y="2227"/>
                    <a:pt x="7830" y="2227"/>
                    <a:pt x="7832" y="2228"/>
                  </a:cubicBezTo>
                  <a:cubicBezTo>
                    <a:pt x="7902" y="2263"/>
                    <a:pt x="9194" y="3920"/>
                    <a:pt x="9226" y="4013"/>
                  </a:cubicBezTo>
                  <a:cubicBezTo>
                    <a:pt x="9240" y="4057"/>
                    <a:pt x="9155" y="4235"/>
                    <a:pt x="9039" y="4405"/>
                  </a:cubicBezTo>
                  <a:lnTo>
                    <a:pt x="8826" y="4717"/>
                  </a:lnTo>
                  <a:lnTo>
                    <a:pt x="8131" y="3799"/>
                  </a:lnTo>
                  <a:lnTo>
                    <a:pt x="7436" y="2882"/>
                  </a:lnTo>
                  <a:lnTo>
                    <a:pt x="7607" y="2542"/>
                  </a:lnTo>
                  <a:cubicBezTo>
                    <a:pt x="7697" y="2363"/>
                    <a:pt x="7794" y="2227"/>
                    <a:pt x="7827" y="2227"/>
                  </a:cubicBezTo>
                  <a:close/>
                  <a:moveTo>
                    <a:pt x="9383" y="4202"/>
                  </a:moveTo>
                  <a:cubicBezTo>
                    <a:pt x="9401" y="4202"/>
                    <a:pt x="9660" y="4531"/>
                    <a:pt x="9964" y="4937"/>
                  </a:cubicBezTo>
                  <a:lnTo>
                    <a:pt x="10521" y="5683"/>
                  </a:lnTo>
                  <a:lnTo>
                    <a:pt x="10335" y="5958"/>
                  </a:lnTo>
                  <a:cubicBezTo>
                    <a:pt x="10232" y="6111"/>
                    <a:pt x="10133" y="6234"/>
                    <a:pt x="10112" y="6241"/>
                  </a:cubicBezTo>
                  <a:cubicBezTo>
                    <a:pt x="10111" y="6241"/>
                    <a:pt x="10109" y="6242"/>
                    <a:pt x="10108" y="6242"/>
                  </a:cubicBezTo>
                  <a:cubicBezTo>
                    <a:pt x="10071" y="6242"/>
                    <a:pt x="9943" y="6089"/>
                    <a:pt x="9250" y="5229"/>
                  </a:cubicBezTo>
                  <a:lnTo>
                    <a:pt x="8948" y="4853"/>
                  </a:lnTo>
                  <a:lnTo>
                    <a:pt x="9154" y="4533"/>
                  </a:lnTo>
                  <a:cubicBezTo>
                    <a:pt x="9269" y="4354"/>
                    <a:pt x="9369" y="4209"/>
                    <a:pt x="9383" y="4202"/>
                  </a:cubicBezTo>
                  <a:cubicBezTo>
                    <a:pt x="9383" y="4202"/>
                    <a:pt x="9383" y="4202"/>
                    <a:pt x="9383" y="4202"/>
                  </a:cubicBezTo>
                  <a:close/>
                  <a:moveTo>
                    <a:pt x="5043" y="3101"/>
                  </a:moveTo>
                  <a:lnTo>
                    <a:pt x="5644" y="3908"/>
                  </a:lnTo>
                  <a:lnTo>
                    <a:pt x="6244" y="4715"/>
                  </a:lnTo>
                  <a:lnTo>
                    <a:pt x="5918" y="5316"/>
                  </a:lnTo>
                  <a:cubicBezTo>
                    <a:pt x="5739" y="5645"/>
                    <a:pt x="5520" y="6016"/>
                    <a:pt x="5433" y="6137"/>
                  </a:cubicBezTo>
                  <a:lnTo>
                    <a:pt x="5275" y="6357"/>
                  </a:lnTo>
                  <a:lnTo>
                    <a:pt x="4755" y="5609"/>
                  </a:lnTo>
                  <a:cubicBezTo>
                    <a:pt x="4161" y="4750"/>
                    <a:pt x="4162" y="4907"/>
                    <a:pt x="4721" y="3761"/>
                  </a:cubicBezTo>
                  <a:lnTo>
                    <a:pt x="5043" y="3101"/>
                  </a:lnTo>
                  <a:close/>
                  <a:moveTo>
                    <a:pt x="7317" y="3168"/>
                  </a:moveTo>
                  <a:cubicBezTo>
                    <a:pt x="7338" y="3168"/>
                    <a:pt x="7662" y="3571"/>
                    <a:pt x="8039" y="4067"/>
                  </a:cubicBezTo>
                  <a:cubicBezTo>
                    <a:pt x="8649" y="4869"/>
                    <a:pt x="8719" y="4989"/>
                    <a:pt x="8641" y="5090"/>
                  </a:cubicBezTo>
                  <a:cubicBezTo>
                    <a:pt x="8591" y="5151"/>
                    <a:pt x="8391" y="5478"/>
                    <a:pt x="8194" y="5813"/>
                  </a:cubicBezTo>
                  <a:cubicBezTo>
                    <a:pt x="8001" y="6146"/>
                    <a:pt x="7833" y="6412"/>
                    <a:pt x="7816" y="6412"/>
                  </a:cubicBezTo>
                  <a:cubicBezTo>
                    <a:pt x="7816" y="6412"/>
                    <a:pt x="7816" y="6412"/>
                    <a:pt x="7816" y="6412"/>
                  </a:cubicBezTo>
                  <a:cubicBezTo>
                    <a:pt x="7802" y="6406"/>
                    <a:pt x="7492" y="5996"/>
                    <a:pt x="7128" y="5506"/>
                  </a:cubicBezTo>
                  <a:lnTo>
                    <a:pt x="6466" y="4612"/>
                  </a:lnTo>
                  <a:lnTo>
                    <a:pt x="6875" y="3894"/>
                  </a:lnTo>
                  <a:cubicBezTo>
                    <a:pt x="7101" y="3500"/>
                    <a:pt x="7299" y="3175"/>
                    <a:pt x="7317" y="3168"/>
                  </a:cubicBezTo>
                  <a:cubicBezTo>
                    <a:pt x="7317" y="3168"/>
                    <a:pt x="7317" y="3168"/>
                    <a:pt x="7317" y="3168"/>
                  </a:cubicBezTo>
                  <a:close/>
                  <a:moveTo>
                    <a:pt x="8845" y="5117"/>
                  </a:moveTo>
                  <a:lnTo>
                    <a:pt x="9400" y="5803"/>
                  </a:lnTo>
                  <a:cubicBezTo>
                    <a:pt x="9948" y="6478"/>
                    <a:pt x="9955" y="6487"/>
                    <a:pt x="9857" y="6680"/>
                  </a:cubicBezTo>
                  <a:cubicBezTo>
                    <a:pt x="9792" y="6808"/>
                    <a:pt x="9688" y="6896"/>
                    <a:pt x="9541" y="6944"/>
                  </a:cubicBezTo>
                  <a:cubicBezTo>
                    <a:pt x="9349" y="7007"/>
                    <a:pt x="9293" y="7070"/>
                    <a:pt x="9123" y="7404"/>
                  </a:cubicBezTo>
                  <a:cubicBezTo>
                    <a:pt x="8998" y="7653"/>
                    <a:pt x="8950" y="7739"/>
                    <a:pt x="8902" y="7739"/>
                  </a:cubicBezTo>
                  <a:cubicBezTo>
                    <a:pt x="8878" y="7739"/>
                    <a:pt x="8854" y="7718"/>
                    <a:pt x="8820" y="7685"/>
                  </a:cubicBezTo>
                  <a:cubicBezTo>
                    <a:pt x="8713" y="7580"/>
                    <a:pt x="8084" y="6780"/>
                    <a:pt x="7992" y="6629"/>
                  </a:cubicBezTo>
                  <a:cubicBezTo>
                    <a:pt x="7960" y="6577"/>
                    <a:pt x="8009" y="6447"/>
                    <a:pt x="8127" y="6258"/>
                  </a:cubicBezTo>
                  <a:cubicBezTo>
                    <a:pt x="8230" y="6097"/>
                    <a:pt x="8432" y="5776"/>
                    <a:pt x="8579" y="5542"/>
                  </a:cubicBezTo>
                  <a:lnTo>
                    <a:pt x="8845" y="5117"/>
                  </a:lnTo>
                  <a:close/>
                  <a:moveTo>
                    <a:pt x="10626" y="5848"/>
                  </a:moveTo>
                  <a:cubicBezTo>
                    <a:pt x="10628" y="5848"/>
                    <a:pt x="10629" y="5849"/>
                    <a:pt x="10630" y="5849"/>
                  </a:cubicBezTo>
                  <a:cubicBezTo>
                    <a:pt x="10657" y="5863"/>
                    <a:pt x="10918" y="6174"/>
                    <a:pt x="11215" y="6549"/>
                  </a:cubicBezTo>
                  <a:cubicBezTo>
                    <a:pt x="11734" y="7199"/>
                    <a:pt x="11750" y="7232"/>
                    <a:pt x="11673" y="7429"/>
                  </a:cubicBezTo>
                  <a:cubicBezTo>
                    <a:pt x="11629" y="7538"/>
                    <a:pt x="11542" y="7677"/>
                    <a:pt x="11482" y="7732"/>
                  </a:cubicBezTo>
                  <a:cubicBezTo>
                    <a:pt x="11449" y="7764"/>
                    <a:pt x="11425" y="7785"/>
                    <a:pt x="11397" y="7785"/>
                  </a:cubicBezTo>
                  <a:cubicBezTo>
                    <a:pt x="11332" y="7785"/>
                    <a:pt x="11243" y="7676"/>
                    <a:pt x="10965" y="7331"/>
                  </a:cubicBezTo>
                  <a:cubicBezTo>
                    <a:pt x="10737" y="7053"/>
                    <a:pt x="10490" y="6749"/>
                    <a:pt x="10406" y="6653"/>
                  </a:cubicBezTo>
                  <a:cubicBezTo>
                    <a:pt x="10263" y="6486"/>
                    <a:pt x="10263" y="6462"/>
                    <a:pt x="10419" y="6152"/>
                  </a:cubicBezTo>
                  <a:cubicBezTo>
                    <a:pt x="10507" y="5976"/>
                    <a:pt x="10596" y="5848"/>
                    <a:pt x="10626" y="5848"/>
                  </a:cubicBezTo>
                  <a:close/>
                  <a:moveTo>
                    <a:pt x="6368" y="4948"/>
                  </a:moveTo>
                  <a:cubicBezTo>
                    <a:pt x="6393" y="4948"/>
                    <a:pt x="6695" y="5325"/>
                    <a:pt x="7040" y="5785"/>
                  </a:cubicBezTo>
                  <a:cubicBezTo>
                    <a:pt x="7626" y="6573"/>
                    <a:pt x="7666" y="6648"/>
                    <a:pt x="7591" y="6799"/>
                  </a:cubicBezTo>
                  <a:cubicBezTo>
                    <a:pt x="7472" y="7033"/>
                    <a:pt x="6712" y="8238"/>
                    <a:pt x="6675" y="8250"/>
                  </a:cubicBezTo>
                  <a:cubicBezTo>
                    <a:pt x="6675" y="8250"/>
                    <a:pt x="6675" y="8250"/>
                    <a:pt x="6675" y="8250"/>
                  </a:cubicBezTo>
                  <a:cubicBezTo>
                    <a:pt x="6653" y="8250"/>
                    <a:pt x="6360" y="7874"/>
                    <a:pt x="6025" y="7409"/>
                  </a:cubicBezTo>
                  <a:lnTo>
                    <a:pt x="5411" y="6558"/>
                  </a:lnTo>
                  <a:lnTo>
                    <a:pt x="5870" y="5760"/>
                  </a:lnTo>
                  <a:cubicBezTo>
                    <a:pt x="6121" y="5321"/>
                    <a:pt x="6346" y="4956"/>
                    <a:pt x="6367" y="4948"/>
                  </a:cubicBezTo>
                  <a:cubicBezTo>
                    <a:pt x="6368" y="4948"/>
                    <a:pt x="6368" y="4948"/>
                    <a:pt x="6368" y="4948"/>
                  </a:cubicBezTo>
                  <a:close/>
                  <a:moveTo>
                    <a:pt x="7795" y="6872"/>
                  </a:moveTo>
                  <a:cubicBezTo>
                    <a:pt x="7831" y="6872"/>
                    <a:pt x="8049" y="7117"/>
                    <a:pt x="8294" y="7430"/>
                  </a:cubicBezTo>
                  <a:lnTo>
                    <a:pt x="8746" y="8006"/>
                  </a:lnTo>
                  <a:lnTo>
                    <a:pt x="8633" y="8231"/>
                  </a:lnTo>
                  <a:cubicBezTo>
                    <a:pt x="8568" y="8357"/>
                    <a:pt x="8538" y="8410"/>
                    <a:pt x="8494" y="8410"/>
                  </a:cubicBezTo>
                  <a:cubicBezTo>
                    <a:pt x="8466" y="8410"/>
                    <a:pt x="8431" y="8386"/>
                    <a:pt x="8377" y="8346"/>
                  </a:cubicBezTo>
                  <a:cubicBezTo>
                    <a:pt x="7770" y="7895"/>
                    <a:pt x="7531" y="7749"/>
                    <a:pt x="7389" y="7749"/>
                  </a:cubicBezTo>
                  <a:cubicBezTo>
                    <a:pt x="7387" y="7749"/>
                    <a:pt x="7386" y="7749"/>
                    <a:pt x="7384" y="7749"/>
                  </a:cubicBezTo>
                  <a:cubicBezTo>
                    <a:pt x="7376" y="7750"/>
                    <a:pt x="7368" y="7750"/>
                    <a:pt x="7361" y="7750"/>
                  </a:cubicBezTo>
                  <a:cubicBezTo>
                    <a:pt x="7239" y="7750"/>
                    <a:pt x="7255" y="7718"/>
                    <a:pt x="7489" y="7322"/>
                  </a:cubicBezTo>
                  <a:cubicBezTo>
                    <a:pt x="7630" y="7084"/>
                    <a:pt x="7765" y="6882"/>
                    <a:pt x="7793" y="6872"/>
                  </a:cubicBezTo>
                  <a:cubicBezTo>
                    <a:pt x="7793" y="6872"/>
                    <a:pt x="7794" y="6872"/>
                    <a:pt x="7795" y="6872"/>
                  </a:cubicBezTo>
                  <a:close/>
                  <a:moveTo>
                    <a:pt x="4094" y="5195"/>
                  </a:moveTo>
                  <a:cubicBezTo>
                    <a:pt x="4095" y="5195"/>
                    <a:pt x="4095" y="5195"/>
                    <a:pt x="4095" y="5195"/>
                  </a:cubicBezTo>
                  <a:cubicBezTo>
                    <a:pt x="4142" y="5218"/>
                    <a:pt x="4997" y="6440"/>
                    <a:pt x="5065" y="6582"/>
                  </a:cubicBezTo>
                  <a:cubicBezTo>
                    <a:pt x="5120" y="6696"/>
                    <a:pt x="5077" y="6795"/>
                    <a:pt x="4633" y="7577"/>
                  </a:cubicBezTo>
                  <a:cubicBezTo>
                    <a:pt x="4360" y="8057"/>
                    <a:pt x="4115" y="8453"/>
                    <a:pt x="4086" y="8464"/>
                  </a:cubicBezTo>
                  <a:cubicBezTo>
                    <a:pt x="4085" y="8464"/>
                    <a:pt x="4083" y="8464"/>
                    <a:pt x="4082" y="8464"/>
                  </a:cubicBezTo>
                  <a:cubicBezTo>
                    <a:pt x="3995" y="8464"/>
                    <a:pt x="3511" y="7802"/>
                    <a:pt x="3437" y="7576"/>
                  </a:cubicBezTo>
                  <a:cubicBezTo>
                    <a:pt x="3405" y="7481"/>
                    <a:pt x="3327" y="7343"/>
                    <a:pt x="3265" y="7276"/>
                  </a:cubicBezTo>
                  <a:cubicBezTo>
                    <a:pt x="3155" y="7157"/>
                    <a:pt x="3162" y="7129"/>
                    <a:pt x="3466" y="6480"/>
                  </a:cubicBezTo>
                  <a:cubicBezTo>
                    <a:pt x="3638" y="6111"/>
                    <a:pt x="3845" y="5666"/>
                    <a:pt x="3924" y="5495"/>
                  </a:cubicBezTo>
                  <a:cubicBezTo>
                    <a:pt x="4000" y="5326"/>
                    <a:pt x="4076" y="5195"/>
                    <a:pt x="4094" y="5195"/>
                  </a:cubicBezTo>
                  <a:close/>
                  <a:moveTo>
                    <a:pt x="11897" y="7447"/>
                  </a:moveTo>
                  <a:cubicBezTo>
                    <a:pt x="11903" y="7447"/>
                    <a:pt x="11909" y="7449"/>
                    <a:pt x="11914" y="7451"/>
                  </a:cubicBezTo>
                  <a:cubicBezTo>
                    <a:pt x="11954" y="7471"/>
                    <a:pt x="12191" y="7737"/>
                    <a:pt x="12442" y="8042"/>
                  </a:cubicBezTo>
                  <a:lnTo>
                    <a:pt x="12898" y="8597"/>
                  </a:lnTo>
                  <a:lnTo>
                    <a:pt x="12774" y="8885"/>
                  </a:lnTo>
                  <a:cubicBezTo>
                    <a:pt x="12707" y="9041"/>
                    <a:pt x="12611" y="9186"/>
                    <a:pt x="12564" y="9200"/>
                  </a:cubicBezTo>
                  <a:cubicBezTo>
                    <a:pt x="12561" y="9201"/>
                    <a:pt x="12558" y="9202"/>
                    <a:pt x="12554" y="9202"/>
                  </a:cubicBezTo>
                  <a:cubicBezTo>
                    <a:pt x="12487" y="9202"/>
                    <a:pt x="12304" y="9015"/>
                    <a:pt x="12000" y="8632"/>
                  </a:cubicBezTo>
                  <a:lnTo>
                    <a:pt x="11526" y="8036"/>
                  </a:lnTo>
                  <a:lnTo>
                    <a:pt x="11683" y="7724"/>
                  </a:lnTo>
                  <a:cubicBezTo>
                    <a:pt x="11778" y="7538"/>
                    <a:pt x="11847" y="7447"/>
                    <a:pt x="11897" y="7447"/>
                  </a:cubicBezTo>
                  <a:close/>
                  <a:moveTo>
                    <a:pt x="9171" y="8607"/>
                  </a:moveTo>
                  <a:cubicBezTo>
                    <a:pt x="9215" y="8607"/>
                    <a:pt x="9360" y="8757"/>
                    <a:pt x="9498" y="8949"/>
                  </a:cubicBezTo>
                  <a:cubicBezTo>
                    <a:pt x="9628" y="9129"/>
                    <a:pt x="9694" y="9221"/>
                    <a:pt x="9663" y="9221"/>
                  </a:cubicBezTo>
                  <a:cubicBezTo>
                    <a:pt x="9631" y="9221"/>
                    <a:pt x="9496" y="9124"/>
                    <a:pt x="9222" y="8926"/>
                  </a:cubicBezTo>
                  <a:cubicBezTo>
                    <a:pt x="9028" y="8785"/>
                    <a:pt x="9002" y="8621"/>
                    <a:pt x="9170" y="8607"/>
                  </a:cubicBezTo>
                  <a:cubicBezTo>
                    <a:pt x="9171" y="8607"/>
                    <a:pt x="9171" y="8607"/>
                    <a:pt x="9171" y="8607"/>
                  </a:cubicBezTo>
                  <a:close/>
                  <a:moveTo>
                    <a:pt x="10098" y="6685"/>
                  </a:moveTo>
                  <a:cubicBezTo>
                    <a:pt x="10100" y="6685"/>
                    <a:pt x="10102" y="6686"/>
                    <a:pt x="10104" y="6686"/>
                  </a:cubicBezTo>
                  <a:cubicBezTo>
                    <a:pt x="10133" y="6701"/>
                    <a:pt x="11236" y="8066"/>
                    <a:pt x="11248" y="8104"/>
                  </a:cubicBezTo>
                  <a:cubicBezTo>
                    <a:pt x="11260" y="8140"/>
                    <a:pt x="10391" y="9568"/>
                    <a:pt x="10347" y="9583"/>
                  </a:cubicBezTo>
                  <a:cubicBezTo>
                    <a:pt x="10347" y="9583"/>
                    <a:pt x="10347" y="9583"/>
                    <a:pt x="10346" y="9583"/>
                  </a:cubicBezTo>
                  <a:cubicBezTo>
                    <a:pt x="10328" y="9583"/>
                    <a:pt x="10094" y="9304"/>
                    <a:pt x="9819" y="8956"/>
                  </a:cubicBezTo>
                  <a:lnTo>
                    <a:pt x="9316" y="8319"/>
                  </a:lnTo>
                  <a:lnTo>
                    <a:pt x="9638" y="7772"/>
                  </a:lnTo>
                  <a:cubicBezTo>
                    <a:pt x="9864" y="7394"/>
                    <a:pt x="9950" y="7203"/>
                    <a:pt x="9919" y="7153"/>
                  </a:cubicBezTo>
                  <a:cubicBezTo>
                    <a:pt x="9880" y="7088"/>
                    <a:pt x="10038" y="6685"/>
                    <a:pt x="10098" y="6685"/>
                  </a:cubicBezTo>
                  <a:close/>
                  <a:moveTo>
                    <a:pt x="7028" y="8108"/>
                  </a:moveTo>
                  <a:cubicBezTo>
                    <a:pt x="7047" y="8108"/>
                    <a:pt x="7062" y="8139"/>
                    <a:pt x="7084" y="8197"/>
                  </a:cubicBezTo>
                  <a:cubicBezTo>
                    <a:pt x="7120" y="8279"/>
                    <a:pt x="7356" y="8485"/>
                    <a:pt x="7651" y="8687"/>
                  </a:cubicBezTo>
                  <a:cubicBezTo>
                    <a:pt x="7931" y="8878"/>
                    <a:pt x="8163" y="9063"/>
                    <a:pt x="8165" y="9099"/>
                  </a:cubicBezTo>
                  <a:cubicBezTo>
                    <a:pt x="8167" y="9134"/>
                    <a:pt x="8087" y="9281"/>
                    <a:pt x="7983" y="9433"/>
                  </a:cubicBezTo>
                  <a:cubicBezTo>
                    <a:pt x="7897" y="9556"/>
                    <a:pt x="7857" y="9636"/>
                    <a:pt x="7798" y="9636"/>
                  </a:cubicBezTo>
                  <a:cubicBezTo>
                    <a:pt x="7710" y="9636"/>
                    <a:pt x="7581" y="9458"/>
                    <a:pt x="7202" y="8980"/>
                  </a:cubicBezTo>
                  <a:cubicBezTo>
                    <a:pt x="6815" y="8493"/>
                    <a:pt x="6813" y="8485"/>
                    <a:pt x="6920" y="8271"/>
                  </a:cubicBezTo>
                  <a:cubicBezTo>
                    <a:pt x="6976" y="8159"/>
                    <a:pt x="7005" y="8108"/>
                    <a:pt x="7028" y="8108"/>
                  </a:cubicBezTo>
                  <a:close/>
                  <a:moveTo>
                    <a:pt x="5239" y="6883"/>
                  </a:moveTo>
                  <a:cubicBezTo>
                    <a:pt x="5263" y="6883"/>
                    <a:pt x="5541" y="7244"/>
                    <a:pt x="5867" y="7695"/>
                  </a:cubicBezTo>
                  <a:lnTo>
                    <a:pt x="6462" y="8518"/>
                  </a:lnTo>
                  <a:lnTo>
                    <a:pt x="6020" y="9346"/>
                  </a:lnTo>
                  <a:cubicBezTo>
                    <a:pt x="5774" y="9802"/>
                    <a:pt x="5545" y="10185"/>
                    <a:pt x="5506" y="10197"/>
                  </a:cubicBezTo>
                  <a:cubicBezTo>
                    <a:pt x="5506" y="10197"/>
                    <a:pt x="5505" y="10197"/>
                    <a:pt x="5504" y="10197"/>
                  </a:cubicBezTo>
                  <a:cubicBezTo>
                    <a:pt x="5435" y="10197"/>
                    <a:pt x="4573" y="9219"/>
                    <a:pt x="4275" y="8801"/>
                  </a:cubicBezTo>
                  <a:cubicBezTo>
                    <a:pt x="4208" y="8707"/>
                    <a:pt x="4247" y="8617"/>
                    <a:pt x="4704" y="7798"/>
                  </a:cubicBezTo>
                  <a:cubicBezTo>
                    <a:pt x="4981" y="7304"/>
                    <a:pt x="5223" y="6892"/>
                    <a:pt x="5239" y="6883"/>
                  </a:cubicBezTo>
                  <a:cubicBezTo>
                    <a:pt x="5239" y="6883"/>
                    <a:pt x="5239" y="6883"/>
                    <a:pt x="5239" y="6883"/>
                  </a:cubicBezTo>
                  <a:close/>
                  <a:moveTo>
                    <a:pt x="3143" y="7304"/>
                  </a:moveTo>
                  <a:lnTo>
                    <a:pt x="3458" y="7779"/>
                  </a:lnTo>
                  <a:cubicBezTo>
                    <a:pt x="3633" y="8044"/>
                    <a:pt x="3833" y="8325"/>
                    <a:pt x="3911" y="8413"/>
                  </a:cubicBezTo>
                  <a:cubicBezTo>
                    <a:pt x="4046" y="8567"/>
                    <a:pt x="4045" y="8580"/>
                    <a:pt x="3837" y="8989"/>
                  </a:cubicBezTo>
                  <a:cubicBezTo>
                    <a:pt x="3720" y="9220"/>
                    <a:pt x="3498" y="9616"/>
                    <a:pt x="3344" y="9870"/>
                  </a:cubicBezTo>
                  <a:lnTo>
                    <a:pt x="3063" y="10332"/>
                  </a:lnTo>
                  <a:lnTo>
                    <a:pt x="2631" y="9750"/>
                  </a:lnTo>
                  <a:lnTo>
                    <a:pt x="2202" y="9168"/>
                  </a:lnTo>
                  <a:lnTo>
                    <a:pt x="2671" y="8236"/>
                  </a:lnTo>
                  <a:lnTo>
                    <a:pt x="3143" y="7304"/>
                  </a:lnTo>
                  <a:close/>
                  <a:moveTo>
                    <a:pt x="13048" y="8859"/>
                  </a:moveTo>
                  <a:cubicBezTo>
                    <a:pt x="13086" y="8859"/>
                    <a:pt x="13332" y="9119"/>
                    <a:pt x="13606" y="9448"/>
                  </a:cubicBezTo>
                  <a:lnTo>
                    <a:pt x="14110" y="10056"/>
                  </a:lnTo>
                  <a:lnTo>
                    <a:pt x="13923" y="10429"/>
                  </a:lnTo>
                  <a:cubicBezTo>
                    <a:pt x="13821" y="10629"/>
                    <a:pt x="13719" y="10773"/>
                    <a:pt x="13681" y="10773"/>
                  </a:cubicBezTo>
                  <a:cubicBezTo>
                    <a:pt x="13679" y="10773"/>
                    <a:pt x="13677" y="10772"/>
                    <a:pt x="13675" y="10772"/>
                  </a:cubicBezTo>
                  <a:cubicBezTo>
                    <a:pt x="13643" y="10754"/>
                    <a:pt x="13398" y="10447"/>
                    <a:pt x="13131" y="10088"/>
                  </a:cubicBezTo>
                  <a:lnTo>
                    <a:pt x="12644" y="9434"/>
                  </a:lnTo>
                  <a:lnTo>
                    <a:pt x="12817" y="9156"/>
                  </a:lnTo>
                  <a:cubicBezTo>
                    <a:pt x="12912" y="9006"/>
                    <a:pt x="13015" y="8871"/>
                    <a:pt x="13045" y="8859"/>
                  </a:cubicBezTo>
                  <a:cubicBezTo>
                    <a:pt x="13046" y="8859"/>
                    <a:pt x="13047" y="8859"/>
                    <a:pt x="13048" y="8859"/>
                  </a:cubicBezTo>
                  <a:close/>
                  <a:moveTo>
                    <a:pt x="11371" y="8291"/>
                  </a:moveTo>
                  <a:cubicBezTo>
                    <a:pt x="11394" y="8291"/>
                    <a:pt x="11626" y="8559"/>
                    <a:pt x="11887" y="8890"/>
                  </a:cubicBezTo>
                  <a:lnTo>
                    <a:pt x="12367" y="9503"/>
                  </a:lnTo>
                  <a:lnTo>
                    <a:pt x="12045" y="10104"/>
                  </a:lnTo>
                  <a:cubicBezTo>
                    <a:pt x="11869" y="10436"/>
                    <a:pt x="11665" y="10784"/>
                    <a:pt x="11597" y="10875"/>
                  </a:cubicBezTo>
                  <a:lnTo>
                    <a:pt x="11473" y="11044"/>
                  </a:lnTo>
                  <a:lnTo>
                    <a:pt x="10978" y="10412"/>
                  </a:lnTo>
                  <a:lnTo>
                    <a:pt x="10483" y="9783"/>
                  </a:lnTo>
                  <a:lnTo>
                    <a:pt x="10909" y="9043"/>
                  </a:lnTo>
                  <a:cubicBezTo>
                    <a:pt x="11145" y="8632"/>
                    <a:pt x="11350" y="8298"/>
                    <a:pt x="11370" y="8291"/>
                  </a:cubicBezTo>
                  <a:cubicBezTo>
                    <a:pt x="11370" y="8291"/>
                    <a:pt x="11370" y="8291"/>
                    <a:pt x="11371" y="8291"/>
                  </a:cubicBezTo>
                  <a:close/>
                  <a:moveTo>
                    <a:pt x="5587" y="10594"/>
                  </a:moveTo>
                  <a:cubicBezTo>
                    <a:pt x="5596" y="10594"/>
                    <a:pt x="5605" y="10596"/>
                    <a:pt x="5613" y="10600"/>
                  </a:cubicBezTo>
                  <a:cubicBezTo>
                    <a:pt x="5653" y="10623"/>
                    <a:pt x="5771" y="10765"/>
                    <a:pt x="5874" y="10920"/>
                  </a:cubicBezTo>
                  <a:cubicBezTo>
                    <a:pt x="5964" y="11053"/>
                    <a:pt x="6000" y="11121"/>
                    <a:pt x="5979" y="11121"/>
                  </a:cubicBezTo>
                  <a:cubicBezTo>
                    <a:pt x="5971" y="11121"/>
                    <a:pt x="5956" y="11112"/>
                    <a:pt x="5934" y="11094"/>
                  </a:cubicBezTo>
                  <a:cubicBezTo>
                    <a:pt x="5863" y="11035"/>
                    <a:pt x="5719" y="10945"/>
                    <a:pt x="5613" y="10892"/>
                  </a:cubicBezTo>
                  <a:cubicBezTo>
                    <a:pt x="5462" y="10814"/>
                    <a:pt x="5435" y="10772"/>
                    <a:pt x="5483" y="10678"/>
                  </a:cubicBezTo>
                  <a:cubicBezTo>
                    <a:pt x="5510" y="10627"/>
                    <a:pt x="5551" y="10594"/>
                    <a:pt x="5587" y="10594"/>
                  </a:cubicBezTo>
                  <a:close/>
                  <a:moveTo>
                    <a:pt x="8699" y="9410"/>
                  </a:moveTo>
                  <a:lnTo>
                    <a:pt x="8956" y="9594"/>
                  </a:lnTo>
                  <a:cubicBezTo>
                    <a:pt x="9095" y="9691"/>
                    <a:pt x="9387" y="9882"/>
                    <a:pt x="9594" y="10011"/>
                  </a:cubicBezTo>
                  <a:lnTo>
                    <a:pt x="9975" y="10246"/>
                  </a:lnTo>
                  <a:lnTo>
                    <a:pt x="9684" y="10733"/>
                  </a:lnTo>
                  <a:cubicBezTo>
                    <a:pt x="9524" y="10999"/>
                    <a:pt x="9353" y="11272"/>
                    <a:pt x="9301" y="11333"/>
                  </a:cubicBezTo>
                  <a:cubicBezTo>
                    <a:pt x="9270" y="11371"/>
                    <a:pt x="9250" y="11400"/>
                    <a:pt x="9221" y="11400"/>
                  </a:cubicBezTo>
                  <a:cubicBezTo>
                    <a:pt x="9149" y="11400"/>
                    <a:pt x="9022" y="11237"/>
                    <a:pt x="8555" y="10653"/>
                  </a:cubicBezTo>
                  <a:cubicBezTo>
                    <a:pt x="8239" y="10258"/>
                    <a:pt x="8214" y="10202"/>
                    <a:pt x="8306" y="10099"/>
                  </a:cubicBezTo>
                  <a:cubicBezTo>
                    <a:pt x="8364" y="10036"/>
                    <a:pt x="8473" y="9857"/>
                    <a:pt x="8554" y="9698"/>
                  </a:cubicBezTo>
                  <a:lnTo>
                    <a:pt x="8699" y="9410"/>
                  </a:lnTo>
                  <a:close/>
                  <a:moveTo>
                    <a:pt x="6636" y="8756"/>
                  </a:moveTo>
                  <a:cubicBezTo>
                    <a:pt x="6636" y="8756"/>
                    <a:pt x="6636" y="8756"/>
                    <a:pt x="6636" y="8756"/>
                  </a:cubicBezTo>
                  <a:cubicBezTo>
                    <a:pt x="6686" y="8785"/>
                    <a:pt x="7690" y="10051"/>
                    <a:pt x="7729" y="10136"/>
                  </a:cubicBezTo>
                  <a:cubicBezTo>
                    <a:pt x="7758" y="10205"/>
                    <a:pt x="7678" y="10389"/>
                    <a:pt x="7422" y="10833"/>
                  </a:cubicBezTo>
                  <a:cubicBezTo>
                    <a:pt x="7069" y="11446"/>
                    <a:pt x="6962" y="11634"/>
                    <a:pt x="6845" y="11634"/>
                  </a:cubicBezTo>
                  <a:cubicBezTo>
                    <a:pt x="6792" y="11634"/>
                    <a:pt x="6737" y="11596"/>
                    <a:pt x="6656" y="11542"/>
                  </a:cubicBezTo>
                  <a:cubicBezTo>
                    <a:pt x="6538" y="11462"/>
                    <a:pt x="6258" y="11175"/>
                    <a:pt x="6026" y="10904"/>
                  </a:cubicBezTo>
                  <a:lnTo>
                    <a:pt x="5610" y="10411"/>
                  </a:lnTo>
                  <a:lnTo>
                    <a:pt x="5850" y="10016"/>
                  </a:lnTo>
                  <a:cubicBezTo>
                    <a:pt x="5981" y="9797"/>
                    <a:pt x="6207" y="9428"/>
                    <a:pt x="6354" y="9184"/>
                  </a:cubicBezTo>
                  <a:cubicBezTo>
                    <a:pt x="6500" y="8945"/>
                    <a:pt x="6624" y="8756"/>
                    <a:pt x="6636" y="8756"/>
                  </a:cubicBezTo>
                  <a:close/>
                  <a:moveTo>
                    <a:pt x="4176" y="8791"/>
                  </a:moveTo>
                  <a:lnTo>
                    <a:pt x="4629" y="9368"/>
                  </a:lnTo>
                  <a:cubicBezTo>
                    <a:pt x="4880" y="9688"/>
                    <a:pt x="5157" y="10035"/>
                    <a:pt x="5255" y="10146"/>
                  </a:cubicBezTo>
                  <a:cubicBezTo>
                    <a:pt x="5398" y="10313"/>
                    <a:pt x="5413" y="10377"/>
                    <a:pt x="5343" y="10518"/>
                  </a:cubicBezTo>
                  <a:cubicBezTo>
                    <a:pt x="5301" y="10601"/>
                    <a:pt x="5280" y="10643"/>
                    <a:pt x="5216" y="10643"/>
                  </a:cubicBezTo>
                  <a:cubicBezTo>
                    <a:pt x="5149" y="10643"/>
                    <a:pt x="5037" y="10597"/>
                    <a:pt x="4807" y="10503"/>
                  </a:cubicBezTo>
                  <a:cubicBezTo>
                    <a:pt x="4522" y="10386"/>
                    <a:pt x="4335" y="10328"/>
                    <a:pt x="4193" y="10328"/>
                  </a:cubicBezTo>
                  <a:cubicBezTo>
                    <a:pt x="4076" y="10328"/>
                    <a:pt x="3991" y="10367"/>
                    <a:pt x="3908" y="10443"/>
                  </a:cubicBezTo>
                  <a:cubicBezTo>
                    <a:pt x="3720" y="10614"/>
                    <a:pt x="3745" y="10825"/>
                    <a:pt x="4026" y="11376"/>
                  </a:cubicBezTo>
                  <a:cubicBezTo>
                    <a:pt x="4162" y="11646"/>
                    <a:pt x="4264" y="11875"/>
                    <a:pt x="4249" y="11880"/>
                  </a:cubicBezTo>
                  <a:cubicBezTo>
                    <a:pt x="4249" y="11880"/>
                    <a:pt x="4249" y="11880"/>
                    <a:pt x="4249" y="11880"/>
                  </a:cubicBezTo>
                  <a:cubicBezTo>
                    <a:pt x="4231" y="11880"/>
                    <a:pt x="3993" y="11579"/>
                    <a:pt x="3714" y="11206"/>
                  </a:cubicBezTo>
                  <a:lnTo>
                    <a:pt x="3206" y="10523"/>
                  </a:lnTo>
                  <a:lnTo>
                    <a:pt x="3369" y="10199"/>
                  </a:lnTo>
                  <a:cubicBezTo>
                    <a:pt x="3459" y="10023"/>
                    <a:pt x="3676" y="9635"/>
                    <a:pt x="3853" y="9334"/>
                  </a:cubicBezTo>
                  <a:lnTo>
                    <a:pt x="4176" y="8791"/>
                  </a:lnTo>
                  <a:close/>
                  <a:moveTo>
                    <a:pt x="2112" y="9416"/>
                  </a:moveTo>
                  <a:cubicBezTo>
                    <a:pt x="2112" y="9416"/>
                    <a:pt x="2112" y="9416"/>
                    <a:pt x="2112" y="9416"/>
                  </a:cubicBezTo>
                  <a:cubicBezTo>
                    <a:pt x="2128" y="9424"/>
                    <a:pt x="2329" y="9684"/>
                    <a:pt x="2558" y="9991"/>
                  </a:cubicBezTo>
                  <a:lnTo>
                    <a:pt x="2975" y="10551"/>
                  </a:lnTo>
                  <a:lnTo>
                    <a:pt x="2582" y="11328"/>
                  </a:lnTo>
                  <a:cubicBezTo>
                    <a:pt x="2368" y="11752"/>
                    <a:pt x="2183" y="12092"/>
                    <a:pt x="2166" y="12092"/>
                  </a:cubicBezTo>
                  <a:cubicBezTo>
                    <a:pt x="2166" y="12092"/>
                    <a:pt x="2166" y="12092"/>
                    <a:pt x="2166" y="12091"/>
                  </a:cubicBezTo>
                  <a:cubicBezTo>
                    <a:pt x="2103" y="12059"/>
                    <a:pt x="1374" y="11167"/>
                    <a:pt x="1333" y="11074"/>
                  </a:cubicBezTo>
                  <a:cubicBezTo>
                    <a:pt x="1301" y="11000"/>
                    <a:pt x="1398" y="10757"/>
                    <a:pt x="1686" y="10186"/>
                  </a:cubicBezTo>
                  <a:cubicBezTo>
                    <a:pt x="1903" y="9759"/>
                    <a:pt x="2091" y="9416"/>
                    <a:pt x="2112" y="9416"/>
                  </a:cubicBezTo>
                  <a:close/>
                  <a:moveTo>
                    <a:pt x="14231" y="10247"/>
                  </a:moveTo>
                  <a:cubicBezTo>
                    <a:pt x="14234" y="10247"/>
                    <a:pt x="14237" y="10247"/>
                    <a:pt x="14240" y="10249"/>
                  </a:cubicBezTo>
                  <a:cubicBezTo>
                    <a:pt x="14325" y="10292"/>
                    <a:pt x="15026" y="11269"/>
                    <a:pt x="15133" y="11495"/>
                  </a:cubicBezTo>
                  <a:cubicBezTo>
                    <a:pt x="15213" y="11660"/>
                    <a:pt x="15206" y="11680"/>
                    <a:pt x="14999" y="11922"/>
                  </a:cubicBezTo>
                  <a:cubicBezTo>
                    <a:pt x="14880" y="12061"/>
                    <a:pt x="14773" y="12181"/>
                    <a:pt x="14764" y="12185"/>
                  </a:cubicBezTo>
                  <a:cubicBezTo>
                    <a:pt x="14764" y="12185"/>
                    <a:pt x="14763" y="12185"/>
                    <a:pt x="14763" y="12185"/>
                  </a:cubicBezTo>
                  <a:cubicBezTo>
                    <a:pt x="14749" y="12185"/>
                    <a:pt x="14528" y="11921"/>
                    <a:pt x="14268" y="11589"/>
                  </a:cubicBezTo>
                  <a:lnTo>
                    <a:pt x="13789" y="10984"/>
                  </a:lnTo>
                  <a:lnTo>
                    <a:pt x="13983" y="10599"/>
                  </a:lnTo>
                  <a:cubicBezTo>
                    <a:pt x="14096" y="10375"/>
                    <a:pt x="14189" y="10247"/>
                    <a:pt x="14231" y="10247"/>
                  </a:cubicBezTo>
                  <a:close/>
                  <a:moveTo>
                    <a:pt x="12513" y="9770"/>
                  </a:moveTo>
                  <a:cubicBezTo>
                    <a:pt x="12536" y="9770"/>
                    <a:pt x="12777" y="10048"/>
                    <a:pt x="13048" y="10391"/>
                  </a:cubicBezTo>
                  <a:lnTo>
                    <a:pt x="13550" y="11022"/>
                  </a:lnTo>
                  <a:lnTo>
                    <a:pt x="13215" y="11670"/>
                  </a:lnTo>
                  <a:cubicBezTo>
                    <a:pt x="13032" y="12027"/>
                    <a:pt x="12830" y="12378"/>
                    <a:pt x="12766" y="12451"/>
                  </a:cubicBezTo>
                  <a:lnTo>
                    <a:pt x="12651" y="12585"/>
                  </a:lnTo>
                  <a:lnTo>
                    <a:pt x="12145" y="11922"/>
                  </a:lnTo>
                  <a:lnTo>
                    <a:pt x="11641" y="11258"/>
                  </a:lnTo>
                  <a:lnTo>
                    <a:pt x="12059" y="10519"/>
                  </a:lnTo>
                  <a:cubicBezTo>
                    <a:pt x="12289" y="10112"/>
                    <a:pt x="12492" y="9775"/>
                    <a:pt x="12512" y="9770"/>
                  </a:cubicBezTo>
                  <a:cubicBezTo>
                    <a:pt x="12512" y="9770"/>
                    <a:pt x="12512" y="9770"/>
                    <a:pt x="12513" y="9770"/>
                  </a:cubicBezTo>
                  <a:close/>
                  <a:moveTo>
                    <a:pt x="7896" y="10358"/>
                  </a:moveTo>
                  <a:cubicBezTo>
                    <a:pt x="7940" y="10358"/>
                    <a:pt x="8976" y="11613"/>
                    <a:pt x="9019" y="11720"/>
                  </a:cubicBezTo>
                  <a:cubicBezTo>
                    <a:pt x="9030" y="11750"/>
                    <a:pt x="8916" y="11978"/>
                    <a:pt x="8762" y="12224"/>
                  </a:cubicBezTo>
                  <a:cubicBezTo>
                    <a:pt x="8573" y="12528"/>
                    <a:pt x="8505" y="12625"/>
                    <a:pt x="8440" y="12625"/>
                  </a:cubicBezTo>
                  <a:cubicBezTo>
                    <a:pt x="8419" y="12625"/>
                    <a:pt x="8399" y="12615"/>
                    <a:pt x="8374" y="12598"/>
                  </a:cubicBezTo>
                  <a:cubicBezTo>
                    <a:pt x="8314" y="12558"/>
                    <a:pt x="8060" y="12404"/>
                    <a:pt x="7812" y="12259"/>
                  </a:cubicBezTo>
                  <a:cubicBezTo>
                    <a:pt x="7561" y="12112"/>
                    <a:pt x="7285" y="11940"/>
                    <a:pt x="7196" y="11875"/>
                  </a:cubicBezTo>
                  <a:lnTo>
                    <a:pt x="7036" y="11756"/>
                  </a:lnTo>
                  <a:lnTo>
                    <a:pt x="7449" y="11064"/>
                  </a:lnTo>
                  <a:cubicBezTo>
                    <a:pt x="7675" y="10685"/>
                    <a:pt x="7877" y="10365"/>
                    <a:pt x="7896" y="10358"/>
                  </a:cubicBezTo>
                  <a:cubicBezTo>
                    <a:pt x="7896" y="10358"/>
                    <a:pt x="7896" y="10358"/>
                    <a:pt x="7896" y="10358"/>
                  </a:cubicBezTo>
                  <a:close/>
                  <a:moveTo>
                    <a:pt x="10362" y="10052"/>
                  </a:moveTo>
                  <a:cubicBezTo>
                    <a:pt x="10363" y="10052"/>
                    <a:pt x="10363" y="10052"/>
                    <a:pt x="10364" y="10052"/>
                  </a:cubicBezTo>
                  <a:cubicBezTo>
                    <a:pt x="10387" y="10064"/>
                    <a:pt x="10624" y="10349"/>
                    <a:pt x="10882" y="10678"/>
                  </a:cubicBezTo>
                  <a:lnTo>
                    <a:pt x="11356" y="11282"/>
                  </a:lnTo>
                  <a:lnTo>
                    <a:pt x="10977" y="12033"/>
                  </a:lnTo>
                  <a:cubicBezTo>
                    <a:pt x="10678" y="12625"/>
                    <a:pt x="10562" y="12895"/>
                    <a:pt x="10423" y="12895"/>
                  </a:cubicBezTo>
                  <a:cubicBezTo>
                    <a:pt x="10301" y="12895"/>
                    <a:pt x="10161" y="12689"/>
                    <a:pt x="9865" y="12312"/>
                  </a:cubicBezTo>
                  <a:lnTo>
                    <a:pt x="9329" y="11627"/>
                  </a:lnTo>
                  <a:lnTo>
                    <a:pt x="9587" y="11206"/>
                  </a:lnTo>
                  <a:cubicBezTo>
                    <a:pt x="9726" y="10975"/>
                    <a:pt x="9951" y="10614"/>
                    <a:pt x="10082" y="10407"/>
                  </a:cubicBezTo>
                  <a:cubicBezTo>
                    <a:pt x="10208" y="10208"/>
                    <a:pt x="10331" y="10052"/>
                    <a:pt x="10362" y="10052"/>
                  </a:cubicBezTo>
                  <a:close/>
                  <a:moveTo>
                    <a:pt x="1220" y="11333"/>
                  </a:moveTo>
                  <a:cubicBezTo>
                    <a:pt x="1252" y="11333"/>
                    <a:pt x="2043" y="12244"/>
                    <a:pt x="2076" y="12323"/>
                  </a:cubicBezTo>
                  <a:cubicBezTo>
                    <a:pt x="2105" y="12384"/>
                    <a:pt x="1669" y="13358"/>
                    <a:pt x="1615" y="13358"/>
                  </a:cubicBezTo>
                  <a:cubicBezTo>
                    <a:pt x="1615" y="13358"/>
                    <a:pt x="1614" y="13358"/>
                    <a:pt x="1614" y="13358"/>
                  </a:cubicBezTo>
                  <a:cubicBezTo>
                    <a:pt x="1544" y="13322"/>
                    <a:pt x="755" y="12394"/>
                    <a:pt x="710" y="12293"/>
                  </a:cubicBezTo>
                  <a:cubicBezTo>
                    <a:pt x="679" y="12227"/>
                    <a:pt x="743" y="12082"/>
                    <a:pt x="932" y="11773"/>
                  </a:cubicBezTo>
                  <a:cubicBezTo>
                    <a:pt x="1077" y="11536"/>
                    <a:pt x="1207" y="11340"/>
                    <a:pt x="1219" y="11333"/>
                  </a:cubicBezTo>
                  <a:cubicBezTo>
                    <a:pt x="1219" y="11333"/>
                    <a:pt x="1219" y="11333"/>
                    <a:pt x="1220" y="11333"/>
                  </a:cubicBezTo>
                  <a:close/>
                  <a:moveTo>
                    <a:pt x="5067" y="11443"/>
                  </a:moveTo>
                  <a:cubicBezTo>
                    <a:pt x="5124" y="11443"/>
                    <a:pt x="5225" y="11503"/>
                    <a:pt x="5457" y="11646"/>
                  </a:cubicBezTo>
                  <a:cubicBezTo>
                    <a:pt x="5679" y="11787"/>
                    <a:pt x="6012" y="11995"/>
                    <a:pt x="6200" y="12114"/>
                  </a:cubicBezTo>
                  <a:lnTo>
                    <a:pt x="6540" y="12329"/>
                  </a:lnTo>
                  <a:lnTo>
                    <a:pt x="6226" y="12880"/>
                  </a:lnTo>
                  <a:cubicBezTo>
                    <a:pt x="6053" y="13184"/>
                    <a:pt x="5897" y="13438"/>
                    <a:pt x="5879" y="13446"/>
                  </a:cubicBezTo>
                  <a:cubicBezTo>
                    <a:pt x="5879" y="13446"/>
                    <a:pt x="5879" y="13446"/>
                    <a:pt x="5878" y="13446"/>
                  </a:cubicBezTo>
                  <a:cubicBezTo>
                    <a:pt x="5843" y="13446"/>
                    <a:pt x="5463" y="12746"/>
                    <a:pt x="5132" y="12063"/>
                  </a:cubicBezTo>
                  <a:cubicBezTo>
                    <a:pt x="4998" y="11789"/>
                    <a:pt x="4949" y="11597"/>
                    <a:pt x="4989" y="11516"/>
                  </a:cubicBezTo>
                  <a:cubicBezTo>
                    <a:pt x="5012" y="11470"/>
                    <a:pt x="5029" y="11443"/>
                    <a:pt x="5067" y="11443"/>
                  </a:cubicBezTo>
                  <a:close/>
                  <a:moveTo>
                    <a:pt x="3098" y="10733"/>
                  </a:moveTo>
                  <a:lnTo>
                    <a:pt x="3684" y="11482"/>
                  </a:lnTo>
                  <a:lnTo>
                    <a:pt x="4265" y="12232"/>
                  </a:lnTo>
                  <a:lnTo>
                    <a:pt x="3900" y="12858"/>
                  </a:lnTo>
                  <a:cubicBezTo>
                    <a:pt x="3698" y="13203"/>
                    <a:pt x="3504" y="13506"/>
                    <a:pt x="3463" y="13534"/>
                  </a:cubicBezTo>
                  <a:cubicBezTo>
                    <a:pt x="3459" y="13537"/>
                    <a:pt x="3454" y="13539"/>
                    <a:pt x="3448" y="13539"/>
                  </a:cubicBezTo>
                  <a:cubicBezTo>
                    <a:pt x="3380" y="13539"/>
                    <a:pt x="3196" y="13354"/>
                    <a:pt x="2849" y="12941"/>
                  </a:cubicBezTo>
                  <a:lnTo>
                    <a:pt x="2309" y="12297"/>
                  </a:lnTo>
                  <a:lnTo>
                    <a:pt x="2703" y="11515"/>
                  </a:lnTo>
                  <a:lnTo>
                    <a:pt x="3098" y="10733"/>
                  </a:lnTo>
                  <a:close/>
                  <a:moveTo>
                    <a:pt x="9174" y="11958"/>
                  </a:moveTo>
                  <a:cubicBezTo>
                    <a:pt x="9177" y="11958"/>
                    <a:pt x="9181" y="11959"/>
                    <a:pt x="9184" y="11960"/>
                  </a:cubicBezTo>
                  <a:cubicBezTo>
                    <a:pt x="9220" y="11978"/>
                    <a:pt x="9475" y="12285"/>
                    <a:pt x="9756" y="12650"/>
                  </a:cubicBezTo>
                  <a:cubicBezTo>
                    <a:pt x="10244" y="13284"/>
                    <a:pt x="10259" y="13314"/>
                    <a:pt x="10169" y="13492"/>
                  </a:cubicBezTo>
                  <a:lnTo>
                    <a:pt x="10075" y="13676"/>
                  </a:lnTo>
                  <a:lnTo>
                    <a:pt x="9669" y="13422"/>
                  </a:lnTo>
                  <a:cubicBezTo>
                    <a:pt x="9444" y="13284"/>
                    <a:pt x="9117" y="13078"/>
                    <a:pt x="8936" y="12965"/>
                  </a:cubicBezTo>
                  <a:lnTo>
                    <a:pt x="8611" y="12759"/>
                  </a:lnTo>
                  <a:lnTo>
                    <a:pt x="8736" y="12598"/>
                  </a:lnTo>
                  <a:cubicBezTo>
                    <a:pt x="8805" y="12510"/>
                    <a:pt x="8920" y="12323"/>
                    <a:pt x="8990" y="12182"/>
                  </a:cubicBezTo>
                  <a:cubicBezTo>
                    <a:pt x="9055" y="12053"/>
                    <a:pt x="9133" y="11958"/>
                    <a:pt x="9174" y="11958"/>
                  </a:cubicBezTo>
                  <a:close/>
                  <a:moveTo>
                    <a:pt x="13685" y="11242"/>
                  </a:moveTo>
                  <a:cubicBezTo>
                    <a:pt x="13693" y="11242"/>
                    <a:pt x="13907" y="11494"/>
                    <a:pt x="14165" y="11809"/>
                  </a:cubicBezTo>
                  <a:cubicBezTo>
                    <a:pt x="14457" y="12164"/>
                    <a:pt x="14611" y="12403"/>
                    <a:pt x="14572" y="12438"/>
                  </a:cubicBezTo>
                  <a:cubicBezTo>
                    <a:pt x="14538" y="12470"/>
                    <a:pt x="14322" y="12760"/>
                    <a:pt x="14091" y="13085"/>
                  </a:cubicBezTo>
                  <a:cubicBezTo>
                    <a:pt x="13861" y="13409"/>
                    <a:pt x="13646" y="13701"/>
                    <a:pt x="13612" y="13736"/>
                  </a:cubicBezTo>
                  <a:cubicBezTo>
                    <a:pt x="13607" y="13742"/>
                    <a:pt x="13600" y="13744"/>
                    <a:pt x="13592" y="13744"/>
                  </a:cubicBezTo>
                  <a:cubicBezTo>
                    <a:pt x="13535" y="13744"/>
                    <a:pt x="13407" y="13606"/>
                    <a:pt x="13174" y="13299"/>
                  </a:cubicBezTo>
                  <a:lnTo>
                    <a:pt x="12797" y="12799"/>
                  </a:lnTo>
                  <a:lnTo>
                    <a:pt x="13235" y="12023"/>
                  </a:lnTo>
                  <a:cubicBezTo>
                    <a:pt x="13477" y="11594"/>
                    <a:pt x="13678" y="11246"/>
                    <a:pt x="13685" y="11242"/>
                  </a:cubicBezTo>
                  <a:cubicBezTo>
                    <a:pt x="13685" y="11242"/>
                    <a:pt x="13685" y="11242"/>
                    <a:pt x="13685" y="11242"/>
                  </a:cubicBezTo>
                  <a:close/>
                  <a:moveTo>
                    <a:pt x="6631" y="12452"/>
                  </a:moveTo>
                  <a:cubicBezTo>
                    <a:pt x="6686" y="12452"/>
                    <a:pt x="6814" y="12510"/>
                    <a:pt x="6981" y="12612"/>
                  </a:cubicBezTo>
                  <a:lnTo>
                    <a:pt x="7309" y="12814"/>
                  </a:lnTo>
                  <a:lnTo>
                    <a:pt x="6902" y="13665"/>
                  </a:lnTo>
                  <a:cubicBezTo>
                    <a:pt x="6687" y="14117"/>
                    <a:pt x="6490" y="14469"/>
                    <a:pt x="6456" y="14469"/>
                  </a:cubicBezTo>
                  <a:cubicBezTo>
                    <a:pt x="6455" y="14469"/>
                    <a:pt x="6454" y="14469"/>
                    <a:pt x="6453" y="14468"/>
                  </a:cubicBezTo>
                  <a:cubicBezTo>
                    <a:pt x="6429" y="14441"/>
                    <a:pt x="6304" y="14236"/>
                    <a:pt x="6172" y="14006"/>
                  </a:cubicBezTo>
                  <a:lnTo>
                    <a:pt x="5933" y="13592"/>
                  </a:lnTo>
                  <a:lnTo>
                    <a:pt x="6246" y="13050"/>
                  </a:lnTo>
                  <a:cubicBezTo>
                    <a:pt x="6417" y="12753"/>
                    <a:pt x="6580" y="12486"/>
                    <a:pt x="6607" y="12459"/>
                  </a:cubicBezTo>
                  <a:cubicBezTo>
                    <a:pt x="6611" y="12454"/>
                    <a:pt x="6620" y="12452"/>
                    <a:pt x="6631" y="12452"/>
                  </a:cubicBezTo>
                  <a:close/>
                  <a:moveTo>
                    <a:pt x="11474" y="11490"/>
                  </a:moveTo>
                  <a:lnTo>
                    <a:pt x="11586" y="11597"/>
                  </a:lnTo>
                  <a:cubicBezTo>
                    <a:pt x="11648" y="11656"/>
                    <a:pt x="11890" y="11963"/>
                    <a:pt x="12125" y="12283"/>
                  </a:cubicBezTo>
                  <a:cubicBezTo>
                    <a:pt x="12533" y="12831"/>
                    <a:pt x="12551" y="12867"/>
                    <a:pt x="12445" y="13003"/>
                  </a:cubicBezTo>
                  <a:cubicBezTo>
                    <a:pt x="12385" y="13081"/>
                    <a:pt x="12164" y="13446"/>
                    <a:pt x="11950" y="13815"/>
                  </a:cubicBezTo>
                  <a:cubicBezTo>
                    <a:pt x="11738" y="14184"/>
                    <a:pt x="11559" y="14476"/>
                    <a:pt x="11545" y="14476"/>
                  </a:cubicBezTo>
                  <a:cubicBezTo>
                    <a:pt x="11545" y="14476"/>
                    <a:pt x="11545" y="14476"/>
                    <a:pt x="11545" y="14476"/>
                  </a:cubicBezTo>
                  <a:cubicBezTo>
                    <a:pt x="11536" y="14472"/>
                    <a:pt x="11316" y="14188"/>
                    <a:pt x="11060" y="13853"/>
                  </a:cubicBezTo>
                  <a:lnTo>
                    <a:pt x="10592" y="13237"/>
                  </a:lnTo>
                  <a:lnTo>
                    <a:pt x="11033" y="12364"/>
                  </a:lnTo>
                  <a:lnTo>
                    <a:pt x="11474" y="11490"/>
                  </a:lnTo>
                  <a:close/>
                  <a:moveTo>
                    <a:pt x="7939" y="13391"/>
                  </a:moveTo>
                  <a:cubicBezTo>
                    <a:pt x="7941" y="13391"/>
                    <a:pt x="7943" y="13392"/>
                    <a:pt x="7945" y="13393"/>
                  </a:cubicBezTo>
                  <a:cubicBezTo>
                    <a:pt x="7989" y="13415"/>
                    <a:pt x="7909" y="13593"/>
                    <a:pt x="7679" y="13976"/>
                  </a:cubicBezTo>
                  <a:cubicBezTo>
                    <a:pt x="7497" y="14282"/>
                    <a:pt x="7334" y="14532"/>
                    <a:pt x="7315" y="14539"/>
                  </a:cubicBezTo>
                  <a:cubicBezTo>
                    <a:pt x="7315" y="14539"/>
                    <a:pt x="7315" y="14539"/>
                    <a:pt x="7315" y="14539"/>
                  </a:cubicBezTo>
                  <a:cubicBezTo>
                    <a:pt x="7298" y="14539"/>
                    <a:pt x="7418" y="14279"/>
                    <a:pt x="7582" y="13956"/>
                  </a:cubicBezTo>
                  <a:cubicBezTo>
                    <a:pt x="7770" y="13581"/>
                    <a:pt x="7892" y="13391"/>
                    <a:pt x="7939" y="13391"/>
                  </a:cubicBezTo>
                  <a:close/>
                  <a:moveTo>
                    <a:pt x="2218" y="12532"/>
                  </a:moveTo>
                  <a:cubicBezTo>
                    <a:pt x="2245" y="12532"/>
                    <a:pt x="2289" y="12573"/>
                    <a:pt x="2364" y="12664"/>
                  </a:cubicBezTo>
                  <a:cubicBezTo>
                    <a:pt x="2447" y="12761"/>
                    <a:pt x="2695" y="13058"/>
                    <a:pt x="2916" y="13320"/>
                  </a:cubicBezTo>
                  <a:lnTo>
                    <a:pt x="3317" y="13799"/>
                  </a:lnTo>
                  <a:lnTo>
                    <a:pt x="3024" y="14283"/>
                  </a:lnTo>
                  <a:cubicBezTo>
                    <a:pt x="2864" y="14548"/>
                    <a:pt x="2722" y="14773"/>
                    <a:pt x="2709" y="14778"/>
                  </a:cubicBezTo>
                  <a:cubicBezTo>
                    <a:pt x="2709" y="14778"/>
                    <a:pt x="2708" y="14778"/>
                    <a:pt x="2708" y="14778"/>
                  </a:cubicBezTo>
                  <a:cubicBezTo>
                    <a:pt x="2675" y="14778"/>
                    <a:pt x="1814" y="13688"/>
                    <a:pt x="1791" y="13616"/>
                  </a:cubicBezTo>
                  <a:cubicBezTo>
                    <a:pt x="1782" y="13593"/>
                    <a:pt x="1862" y="13362"/>
                    <a:pt x="1968" y="13106"/>
                  </a:cubicBezTo>
                  <a:cubicBezTo>
                    <a:pt x="2074" y="12851"/>
                    <a:pt x="2172" y="12605"/>
                    <a:pt x="2187" y="12563"/>
                  </a:cubicBezTo>
                  <a:cubicBezTo>
                    <a:pt x="2194" y="12543"/>
                    <a:pt x="2204" y="12532"/>
                    <a:pt x="2218" y="12532"/>
                  </a:cubicBezTo>
                  <a:close/>
                  <a:moveTo>
                    <a:pt x="8226" y="13425"/>
                  </a:moveTo>
                  <a:cubicBezTo>
                    <a:pt x="8255" y="13425"/>
                    <a:pt x="8587" y="13615"/>
                    <a:pt x="8975" y="13854"/>
                  </a:cubicBezTo>
                  <a:lnTo>
                    <a:pt x="9688" y="14294"/>
                  </a:lnTo>
                  <a:lnTo>
                    <a:pt x="9543" y="14577"/>
                  </a:lnTo>
                  <a:cubicBezTo>
                    <a:pt x="9468" y="14726"/>
                    <a:pt x="9387" y="14834"/>
                    <a:pt x="9351" y="14834"/>
                  </a:cubicBezTo>
                  <a:cubicBezTo>
                    <a:pt x="9348" y="14834"/>
                    <a:pt x="9346" y="14834"/>
                    <a:pt x="9344" y="14833"/>
                  </a:cubicBezTo>
                  <a:cubicBezTo>
                    <a:pt x="9315" y="14819"/>
                    <a:pt x="9133" y="14609"/>
                    <a:pt x="8939" y="14365"/>
                  </a:cubicBezTo>
                  <a:cubicBezTo>
                    <a:pt x="8745" y="14121"/>
                    <a:pt x="8498" y="13814"/>
                    <a:pt x="8387" y="13679"/>
                  </a:cubicBezTo>
                  <a:cubicBezTo>
                    <a:pt x="8278" y="13545"/>
                    <a:pt x="8205" y="13429"/>
                    <a:pt x="8225" y="13425"/>
                  </a:cubicBezTo>
                  <a:cubicBezTo>
                    <a:pt x="8225" y="13425"/>
                    <a:pt x="8225" y="13425"/>
                    <a:pt x="8226" y="13425"/>
                  </a:cubicBezTo>
                  <a:close/>
                  <a:moveTo>
                    <a:pt x="4406" y="12422"/>
                  </a:moveTo>
                  <a:lnTo>
                    <a:pt x="4670" y="12784"/>
                  </a:lnTo>
                  <a:cubicBezTo>
                    <a:pt x="4818" y="12985"/>
                    <a:pt x="5062" y="13371"/>
                    <a:pt x="5216" y="13648"/>
                  </a:cubicBezTo>
                  <a:lnTo>
                    <a:pt x="5495" y="14149"/>
                  </a:lnTo>
                  <a:lnTo>
                    <a:pt x="5245" y="14625"/>
                  </a:lnTo>
                  <a:cubicBezTo>
                    <a:pt x="5042" y="15014"/>
                    <a:pt x="4954" y="15214"/>
                    <a:pt x="4832" y="15214"/>
                  </a:cubicBezTo>
                  <a:cubicBezTo>
                    <a:pt x="4705" y="15214"/>
                    <a:pt x="4541" y="14995"/>
                    <a:pt x="4172" y="14543"/>
                  </a:cubicBezTo>
                  <a:cubicBezTo>
                    <a:pt x="3831" y="14127"/>
                    <a:pt x="3561" y="13756"/>
                    <a:pt x="3577" y="13727"/>
                  </a:cubicBezTo>
                  <a:cubicBezTo>
                    <a:pt x="3591" y="13696"/>
                    <a:pt x="3784" y="13391"/>
                    <a:pt x="4004" y="13046"/>
                  </a:cubicBezTo>
                  <a:lnTo>
                    <a:pt x="4406" y="12422"/>
                  </a:lnTo>
                  <a:close/>
                  <a:moveTo>
                    <a:pt x="12700" y="13007"/>
                  </a:moveTo>
                  <a:lnTo>
                    <a:pt x="13045" y="13469"/>
                  </a:lnTo>
                  <a:cubicBezTo>
                    <a:pt x="13234" y="13722"/>
                    <a:pt x="13393" y="13957"/>
                    <a:pt x="13394" y="13990"/>
                  </a:cubicBezTo>
                  <a:cubicBezTo>
                    <a:pt x="13398" y="14046"/>
                    <a:pt x="12510" y="15317"/>
                    <a:pt x="12369" y="15459"/>
                  </a:cubicBezTo>
                  <a:cubicBezTo>
                    <a:pt x="12362" y="15465"/>
                    <a:pt x="12354" y="15469"/>
                    <a:pt x="12344" y="15469"/>
                  </a:cubicBezTo>
                  <a:cubicBezTo>
                    <a:pt x="12288" y="15469"/>
                    <a:pt x="12180" y="15355"/>
                    <a:pt x="11994" y="15104"/>
                  </a:cubicBezTo>
                  <a:lnTo>
                    <a:pt x="11683" y="14686"/>
                  </a:lnTo>
                  <a:lnTo>
                    <a:pt x="12083" y="13990"/>
                  </a:lnTo>
                  <a:cubicBezTo>
                    <a:pt x="12302" y="13608"/>
                    <a:pt x="12531" y="13231"/>
                    <a:pt x="12592" y="13152"/>
                  </a:cubicBezTo>
                  <a:lnTo>
                    <a:pt x="12700" y="13007"/>
                  </a:lnTo>
                  <a:close/>
                  <a:moveTo>
                    <a:pt x="10412" y="13539"/>
                  </a:moveTo>
                  <a:cubicBezTo>
                    <a:pt x="10415" y="13539"/>
                    <a:pt x="10418" y="13540"/>
                    <a:pt x="10420" y="13541"/>
                  </a:cubicBezTo>
                  <a:cubicBezTo>
                    <a:pt x="10446" y="13553"/>
                    <a:pt x="10672" y="13833"/>
                    <a:pt x="10925" y="14163"/>
                  </a:cubicBezTo>
                  <a:lnTo>
                    <a:pt x="11382" y="14763"/>
                  </a:lnTo>
                  <a:lnTo>
                    <a:pt x="10978" y="15460"/>
                  </a:lnTo>
                  <a:cubicBezTo>
                    <a:pt x="10757" y="15841"/>
                    <a:pt x="10538" y="16182"/>
                    <a:pt x="10497" y="16210"/>
                  </a:cubicBezTo>
                  <a:cubicBezTo>
                    <a:pt x="10491" y="16214"/>
                    <a:pt x="10485" y="16215"/>
                    <a:pt x="10478" y="16215"/>
                  </a:cubicBezTo>
                  <a:cubicBezTo>
                    <a:pt x="10409" y="16215"/>
                    <a:pt x="10258" y="16057"/>
                    <a:pt x="9963" y="15682"/>
                  </a:cubicBezTo>
                  <a:lnTo>
                    <a:pt x="9508" y="15103"/>
                  </a:lnTo>
                  <a:lnTo>
                    <a:pt x="9644" y="14829"/>
                  </a:lnTo>
                  <a:cubicBezTo>
                    <a:pt x="9718" y="14675"/>
                    <a:pt x="9809" y="14525"/>
                    <a:pt x="9848" y="14490"/>
                  </a:cubicBezTo>
                  <a:cubicBezTo>
                    <a:pt x="9862" y="14478"/>
                    <a:pt x="9880" y="14471"/>
                    <a:pt x="9904" y="14471"/>
                  </a:cubicBezTo>
                  <a:cubicBezTo>
                    <a:pt x="9967" y="14471"/>
                    <a:pt x="10070" y="14515"/>
                    <a:pt x="10229" y="14609"/>
                  </a:cubicBezTo>
                  <a:cubicBezTo>
                    <a:pt x="10401" y="14711"/>
                    <a:pt x="10526" y="14762"/>
                    <a:pt x="10625" y="14762"/>
                  </a:cubicBezTo>
                  <a:cubicBezTo>
                    <a:pt x="10734" y="14762"/>
                    <a:pt x="10809" y="14698"/>
                    <a:pt x="10874" y="14571"/>
                  </a:cubicBezTo>
                  <a:cubicBezTo>
                    <a:pt x="10979" y="14362"/>
                    <a:pt x="10872" y="14167"/>
                    <a:pt x="10519" y="13919"/>
                  </a:cubicBezTo>
                  <a:cubicBezTo>
                    <a:pt x="10319" y="13779"/>
                    <a:pt x="10276" y="13716"/>
                    <a:pt x="10320" y="13629"/>
                  </a:cubicBezTo>
                  <a:cubicBezTo>
                    <a:pt x="10347" y="13578"/>
                    <a:pt x="10387" y="13539"/>
                    <a:pt x="10412" y="13539"/>
                  </a:cubicBezTo>
                  <a:close/>
                  <a:moveTo>
                    <a:pt x="3425" y="14030"/>
                  </a:moveTo>
                  <a:cubicBezTo>
                    <a:pt x="3471" y="14030"/>
                    <a:pt x="3772" y="14358"/>
                    <a:pt x="4106" y="14770"/>
                  </a:cubicBezTo>
                  <a:lnTo>
                    <a:pt x="4723" y="15533"/>
                  </a:lnTo>
                  <a:lnTo>
                    <a:pt x="4430" y="16114"/>
                  </a:lnTo>
                  <a:cubicBezTo>
                    <a:pt x="4272" y="16425"/>
                    <a:pt x="4129" y="16677"/>
                    <a:pt x="4108" y="16677"/>
                  </a:cubicBezTo>
                  <a:cubicBezTo>
                    <a:pt x="4108" y="16677"/>
                    <a:pt x="4108" y="16677"/>
                    <a:pt x="4107" y="16677"/>
                  </a:cubicBezTo>
                  <a:cubicBezTo>
                    <a:pt x="4091" y="16669"/>
                    <a:pt x="3792" y="16277"/>
                    <a:pt x="3444" y="15813"/>
                  </a:cubicBezTo>
                  <a:lnTo>
                    <a:pt x="2810" y="14964"/>
                  </a:lnTo>
                  <a:lnTo>
                    <a:pt x="3084" y="14510"/>
                  </a:lnTo>
                  <a:cubicBezTo>
                    <a:pt x="3233" y="14262"/>
                    <a:pt x="3387" y="14044"/>
                    <a:pt x="3423" y="14030"/>
                  </a:cubicBezTo>
                  <a:cubicBezTo>
                    <a:pt x="3424" y="14030"/>
                    <a:pt x="3424" y="14030"/>
                    <a:pt x="3425" y="14030"/>
                  </a:cubicBezTo>
                  <a:close/>
                  <a:moveTo>
                    <a:pt x="8110" y="13707"/>
                  </a:moveTo>
                  <a:cubicBezTo>
                    <a:pt x="8184" y="13707"/>
                    <a:pt x="8298" y="13852"/>
                    <a:pt x="8691" y="14362"/>
                  </a:cubicBezTo>
                  <a:lnTo>
                    <a:pt x="9241" y="15077"/>
                  </a:lnTo>
                  <a:lnTo>
                    <a:pt x="8765" y="15919"/>
                  </a:lnTo>
                  <a:cubicBezTo>
                    <a:pt x="8502" y="16381"/>
                    <a:pt x="8273" y="16764"/>
                    <a:pt x="8253" y="16770"/>
                  </a:cubicBezTo>
                  <a:cubicBezTo>
                    <a:pt x="8253" y="16770"/>
                    <a:pt x="8252" y="16770"/>
                    <a:pt x="8252" y="16770"/>
                  </a:cubicBezTo>
                  <a:cubicBezTo>
                    <a:pt x="8203" y="16770"/>
                    <a:pt x="7163" y="15521"/>
                    <a:pt x="7103" y="15393"/>
                  </a:cubicBezTo>
                  <a:cubicBezTo>
                    <a:pt x="7067" y="15313"/>
                    <a:pt x="7837" y="13957"/>
                    <a:pt x="8034" y="13755"/>
                  </a:cubicBezTo>
                  <a:cubicBezTo>
                    <a:pt x="8062" y="13726"/>
                    <a:pt x="8083" y="13707"/>
                    <a:pt x="8110" y="13707"/>
                  </a:cubicBezTo>
                  <a:close/>
                  <a:moveTo>
                    <a:pt x="5533" y="14220"/>
                  </a:moveTo>
                  <a:lnTo>
                    <a:pt x="5643" y="14403"/>
                  </a:lnTo>
                  <a:cubicBezTo>
                    <a:pt x="5703" y="14505"/>
                    <a:pt x="5921" y="14886"/>
                    <a:pt x="6131" y="15258"/>
                  </a:cubicBezTo>
                  <a:lnTo>
                    <a:pt x="6509" y="15928"/>
                  </a:lnTo>
                  <a:lnTo>
                    <a:pt x="6278" y="16388"/>
                  </a:lnTo>
                  <a:cubicBezTo>
                    <a:pt x="6153" y="16636"/>
                    <a:pt x="6038" y="16835"/>
                    <a:pt x="6019" y="16835"/>
                  </a:cubicBezTo>
                  <a:cubicBezTo>
                    <a:pt x="6019" y="16835"/>
                    <a:pt x="6019" y="16835"/>
                    <a:pt x="6018" y="16835"/>
                  </a:cubicBezTo>
                  <a:cubicBezTo>
                    <a:pt x="6004" y="16828"/>
                    <a:pt x="5834" y="16623"/>
                    <a:pt x="5643" y="16380"/>
                  </a:cubicBezTo>
                  <a:cubicBezTo>
                    <a:pt x="5449" y="16135"/>
                    <a:pt x="5204" y="15833"/>
                    <a:pt x="5097" y="15702"/>
                  </a:cubicBezTo>
                  <a:lnTo>
                    <a:pt x="4903" y="15468"/>
                  </a:lnTo>
                  <a:lnTo>
                    <a:pt x="5217" y="14843"/>
                  </a:lnTo>
                  <a:lnTo>
                    <a:pt x="5533" y="14220"/>
                  </a:lnTo>
                  <a:close/>
                  <a:moveTo>
                    <a:pt x="11517" y="14977"/>
                  </a:moveTo>
                  <a:cubicBezTo>
                    <a:pt x="11517" y="14977"/>
                    <a:pt x="11517" y="14977"/>
                    <a:pt x="11517" y="14977"/>
                  </a:cubicBezTo>
                  <a:cubicBezTo>
                    <a:pt x="11526" y="14980"/>
                    <a:pt x="11665" y="15156"/>
                    <a:pt x="11827" y="15361"/>
                  </a:cubicBezTo>
                  <a:cubicBezTo>
                    <a:pt x="12050" y="15647"/>
                    <a:pt x="12108" y="15767"/>
                    <a:pt x="12063" y="15856"/>
                  </a:cubicBezTo>
                  <a:cubicBezTo>
                    <a:pt x="11896" y="16187"/>
                    <a:pt x="11197" y="17216"/>
                    <a:pt x="11143" y="17216"/>
                  </a:cubicBezTo>
                  <a:cubicBezTo>
                    <a:pt x="11142" y="17216"/>
                    <a:pt x="11142" y="17216"/>
                    <a:pt x="11141" y="17216"/>
                  </a:cubicBezTo>
                  <a:cubicBezTo>
                    <a:pt x="11113" y="17200"/>
                    <a:pt x="10969" y="17026"/>
                    <a:pt x="10824" y="16831"/>
                  </a:cubicBezTo>
                  <a:cubicBezTo>
                    <a:pt x="10569" y="16488"/>
                    <a:pt x="10565" y="16467"/>
                    <a:pt x="10687" y="16301"/>
                  </a:cubicBezTo>
                  <a:cubicBezTo>
                    <a:pt x="10757" y="16207"/>
                    <a:pt x="10969" y="15866"/>
                    <a:pt x="11159" y="15548"/>
                  </a:cubicBezTo>
                  <a:cubicBezTo>
                    <a:pt x="11345" y="15236"/>
                    <a:pt x="11506" y="14977"/>
                    <a:pt x="11517" y="14977"/>
                  </a:cubicBezTo>
                  <a:close/>
                  <a:moveTo>
                    <a:pt x="7389" y="16143"/>
                  </a:moveTo>
                  <a:cubicBezTo>
                    <a:pt x="7406" y="16143"/>
                    <a:pt x="7581" y="16342"/>
                    <a:pt x="7782" y="16591"/>
                  </a:cubicBezTo>
                  <a:cubicBezTo>
                    <a:pt x="8052" y="16929"/>
                    <a:pt x="8136" y="17078"/>
                    <a:pt x="8094" y="17158"/>
                  </a:cubicBezTo>
                  <a:cubicBezTo>
                    <a:pt x="8067" y="17211"/>
                    <a:pt x="8030" y="17248"/>
                    <a:pt x="8006" y="17248"/>
                  </a:cubicBezTo>
                  <a:cubicBezTo>
                    <a:pt x="8004" y="17248"/>
                    <a:pt x="8001" y="17248"/>
                    <a:pt x="7999" y="17246"/>
                  </a:cubicBezTo>
                  <a:cubicBezTo>
                    <a:pt x="7947" y="17220"/>
                    <a:pt x="7357" y="16155"/>
                    <a:pt x="7389" y="16143"/>
                  </a:cubicBezTo>
                  <a:cubicBezTo>
                    <a:pt x="7389" y="16143"/>
                    <a:pt x="7389" y="16143"/>
                    <a:pt x="7389" y="16143"/>
                  </a:cubicBezTo>
                  <a:close/>
                  <a:moveTo>
                    <a:pt x="9391" y="15384"/>
                  </a:moveTo>
                  <a:cubicBezTo>
                    <a:pt x="9459" y="15384"/>
                    <a:pt x="9567" y="15509"/>
                    <a:pt x="9886" y="15923"/>
                  </a:cubicBezTo>
                  <a:lnTo>
                    <a:pt x="10346" y="16520"/>
                  </a:lnTo>
                  <a:lnTo>
                    <a:pt x="10140" y="16839"/>
                  </a:lnTo>
                  <a:cubicBezTo>
                    <a:pt x="10029" y="17015"/>
                    <a:pt x="9803" y="17383"/>
                    <a:pt x="9641" y="17653"/>
                  </a:cubicBezTo>
                  <a:cubicBezTo>
                    <a:pt x="9482" y="17921"/>
                    <a:pt x="9341" y="18140"/>
                    <a:pt x="9330" y="18140"/>
                  </a:cubicBezTo>
                  <a:cubicBezTo>
                    <a:pt x="9329" y="18140"/>
                    <a:pt x="9329" y="18140"/>
                    <a:pt x="9329" y="18140"/>
                  </a:cubicBezTo>
                  <a:cubicBezTo>
                    <a:pt x="9320" y="18133"/>
                    <a:pt x="9150" y="17928"/>
                    <a:pt x="8959" y="17686"/>
                  </a:cubicBezTo>
                  <a:cubicBezTo>
                    <a:pt x="8765" y="17444"/>
                    <a:pt x="8558" y="17189"/>
                    <a:pt x="8499" y="17123"/>
                  </a:cubicBezTo>
                  <a:cubicBezTo>
                    <a:pt x="8395" y="17004"/>
                    <a:pt x="8399" y="16996"/>
                    <a:pt x="8825" y="16248"/>
                  </a:cubicBezTo>
                  <a:cubicBezTo>
                    <a:pt x="9062" y="15829"/>
                    <a:pt x="9294" y="15453"/>
                    <a:pt x="9341" y="15408"/>
                  </a:cubicBezTo>
                  <a:cubicBezTo>
                    <a:pt x="9357" y="15393"/>
                    <a:pt x="9373" y="15384"/>
                    <a:pt x="9391" y="15384"/>
                  </a:cubicBezTo>
                  <a:close/>
                  <a:moveTo>
                    <a:pt x="4770" y="15710"/>
                  </a:moveTo>
                  <a:cubicBezTo>
                    <a:pt x="4835" y="15710"/>
                    <a:pt x="5040" y="15925"/>
                    <a:pt x="5388" y="16361"/>
                  </a:cubicBezTo>
                  <a:lnTo>
                    <a:pt x="5939" y="17051"/>
                  </a:lnTo>
                  <a:lnTo>
                    <a:pt x="5623" y="17681"/>
                  </a:lnTo>
                  <a:lnTo>
                    <a:pt x="5304" y="18312"/>
                  </a:lnTo>
                  <a:lnTo>
                    <a:pt x="4735" y="17546"/>
                  </a:lnTo>
                  <a:lnTo>
                    <a:pt x="4165" y="16781"/>
                  </a:lnTo>
                  <a:lnTo>
                    <a:pt x="4423" y="16268"/>
                  </a:lnTo>
                  <a:cubicBezTo>
                    <a:pt x="4566" y="15987"/>
                    <a:pt x="4717" y="15735"/>
                    <a:pt x="4760" y="15713"/>
                  </a:cubicBezTo>
                  <a:cubicBezTo>
                    <a:pt x="4763" y="15711"/>
                    <a:pt x="4766" y="15710"/>
                    <a:pt x="4770" y="15710"/>
                  </a:cubicBezTo>
                  <a:close/>
                  <a:moveTo>
                    <a:pt x="6640" y="16103"/>
                  </a:moveTo>
                  <a:lnTo>
                    <a:pt x="6759" y="16341"/>
                  </a:lnTo>
                  <a:cubicBezTo>
                    <a:pt x="6826" y="16471"/>
                    <a:pt x="7044" y="16883"/>
                    <a:pt x="7250" y="17262"/>
                  </a:cubicBezTo>
                  <a:lnTo>
                    <a:pt x="7622" y="17947"/>
                  </a:lnTo>
                  <a:lnTo>
                    <a:pt x="7475" y="18240"/>
                  </a:lnTo>
                  <a:cubicBezTo>
                    <a:pt x="7405" y="18378"/>
                    <a:pt x="7366" y="18464"/>
                    <a:pt x="7303" y="18464"/>
                  </a:cubicBezTo>
                  <a:cubicBezTo>
                    <a:pt x="7205" y="18464"/>
                    <a:pt x="7050" y="18250"/>
                    <a:pt x="6629" y="17685"/>
                  </a:cubicBezTo>
                  <a:lnTo>
                    <a:pt x="6160" y="17055"/>
                  </a:lnTo>
                  <a:lnTo>
                    <a:pt x="6401" y="16578"/>
                  </a:lnTo>
                  <a:lnTo>
                    <a:pt x="6640" y="16103"/>
                  </a:lnTo>
                  <a:close/>
                  <a:moveTo>
                    <a:pt x="10461" y="16729"/>
                  </a:moveTo>
                  <a:lnTo>
                    <a:pt x="10743" y="17106"/>
                  </a:lnTo>
                  <a:lnTo>
                    <a:pt x="11028" y="17486"/>
                  </a:lnTo>
                  <a:lnTo>
                    <a:pt x="10737" y="17966"/>
                  </a:lnTo>
                  <a:cubicBezTo>
                    <a:pt x="10577" y="18229"/>
                    <a:pt x="10356" y="18582"/>
                    <a:pt x="10244" y="18753"/>
                  </a:cubicBezTo>
                  <a:lnTo>
                    <a:pt x="10039" y="19062"/>
                  </a:lnTo>
                  <a:lnTo>
                    <a:pt x="9757" y="18697"/>
                  </a:lnTo>
                  <a:lnTo>
                    <a:pt x="9474" y="18334"/>
                  </a:lnTo>
                  <a:lnTo>
                    <a:pt x="9796" y="17791"/>
                  </a:lnTo>
                  <a:cubicBezTo>
                    <a:pt x="9975" y="17490"/>
                    <a:pt x="10194" y="17130"/>
                    <a:pt x="10289" y="16988"/>
                  </a:cubicBezTo>
                  <a:lnTo>
                    <a:pt x="10461" y="16729"/>
                  </a:lnTo>
                  <a:close/>
                  <a:moveTo>
                    <a:pt x="8290" y="17288"/>
                  </a:moveTo>
                  <a:cubicBezTo>
                    <a:pt x="8366" y="17288"/>
                    <a:pt x="8497" y="17451"/>
                    <a:pt x="8867" y="17914"/>
                  </a:cubicBezTo>
                  <a:cubicBezTo>
                    <a:pt x="9222" y="18360"/>
                    <a:pt x="9236" y="18388"/>
                    <a:pt x="9130" y="18533"/>
                  </a:cubicBezTo>
                  <a:cubicBezTo>
                    <a:pt x="9070" y="18616"/>
                    <a:pt x="8863" y="18955"/>
                    <a:pt x="8667" y="19291"/>
                  </a:cubicBezTo>
                  <a:lnTo>
                    <a:pt x="8313" y="19899"/>
                  </a:lnTo>
                  <a:lnTo>
                    <a:pt x="7878" y="19316"/>
                  </a:lnTo>
                  <a:lnTo>
                    <a:pt x="7445" y="18733"/>
                  </a:lnTo>
                  <a:lnTo>
                    <a:pt x="7579" y="18469"/>
                  </a:lnTo>
                  <a:cubicBezTo>
                    <a:pt x="7649" y="18327"/>
                    <a:pt x="7720" y="18221"/>
                    <a:pt x="7742" y="18221"/>
                  </a:cubicBezTo>
                  <a:cubicBezTo>
                    <a:pt x="7743" y="18221"/>
                    <a:pt x="7744" y="18221"/>
                    <a:pt x="7745" y="18221"/>
                  </a:cubicBezTo>
                  <a:cubicBezTo>
                    <a:pt x="7763" y="18229"/>
                    <a:pt x="7820" y="18314"/>
                    <a:pt x="7876" y="18408"/>
                  </a:cubicBezTo>
                  <a:cubicBezTo>
                    <a:pt x="7953" y="18545"/>
                    <a:pt x="8009" y="18581"/>
                    <a:pt x="8153" y="18586"/>
                  </a:cubicBezTo>
                  <a:cubicBezTo>
                    <a:pt x="8158" y="18587"/>
                    <a:pt x="8164" y="18587"/>
                    <a:pt x="8170" y="18587"/>
                  </a:cubicBezTo>
                  <a:cubicBezTo>
                    <a:pt x="8498" y="18587"/>
                    <a:pt x="8522" y="18214"/>
                    <a:pt x="8223" y="17747"/>
                  </a:cubicBezTo>
                  <a:cubicBezTo>
                    <a:pt x="8140" y="17618"/>
                    <a:pt x="8131" y="17519"/>
                    <a:pt x="8191" y="17403"/>
                  </a:cubicBezTo>
                  <a:cubicBezTo>
                    <a:pt x="8226" y="17333"/>
                    <a:pt x="8251" y="17288"/>
                    <a:pt x="8290" y="17288"/>
                  </a:cubicBezTo>
                  <a:close/>
                  <a:moveTo>
                    <a:pt x="6066" y="17238"/>
                  </a:moveTo>
                  <a:lnTo>
                    <a:pt x="6643" y="17975"/>
                  </a:lnTo>
                  <a:lnTo>
                    <a:pt x="7220" y="18713"/>
                  </a:lnTo>
                  <a:lnTo>
                    <a:pt x="6874" y="19318"/>
                  </a:lnTo>
                  <a:cubicBezTo>
                    <a:pt x="6686" y="19649"/>
                    <a:pt x="6518" y="19928"/>
                    <a:pt x="6505" y="19933"/>
                  </a:cubicBezTo>
                  <a:cubicBezTo>
                    <a:pt x="6505" y="19933"/>
                    <a:pt x="6505" y="19933"/>
                    <a:pt x="6504" y="19933"/>
                  </a:cubicBezTo>
                  <a:cubicBezTo>
                    <a:pt x="6463" y="19933"/>
                    <a:pt x="5503" y="18647"/>
                    <a:pt x="5439" y="18509"/>
                  </a:cubicBezTo>
                  <a:cubicBezTo>
                    <a:pt x="5415" y="18454"/>
                    <a:pt x="5429" y="18379"/>
                    <a:pt x="5470" y="18340"/>
                  </a:cubicBezTo>
                  <a:cubicBezTo>
                    <a:pt x="5510" y="18303"/>
                    <a:pt x="5664" y="18038"/>
                    <a:pt x="5806" y="17755"/>
                  </a:cubicBezTo>
                  <a:lnTo>
                    <a:pt x="6066" y="17238"/>
                  </a:lnTo>
                  <a:close/>
                  <a:moveTo>
                    <a:pt x="9354" y="18607"/>
                  </a:moveTo>
                  <a:cubicBezTo>
                    <a:pt x="9410" y="18607"/>
                    <a:pt x="9523" y="18713"/>
                    <a:pt x="9689" y="18918"/>
                  </a:cubicBezTo>
                  <a:lnTo>
                    <a:pt x="9971" y="19271"/>
                  </a:lnTo>
                  <a:lnTo>
                    <a:pt x="9725" y="19754"/>
                  </a:lnTo>
                  <a:cubicBezTo>
                    <a:pt x="9591" y="20018"/>
                    <a:pt x="9409" y="20425"/>
                    <a:pt x="9323" y="20647"/>
                  </a:cubicBezTo>
                  <a:lnTo>
                    <a:pt x="9163" y="21056"/>
                  </a:lnTo>
                  <a:lnTo>
                    <a:pt x="8806" y="20569"/>
                  </a:lnTo>
                  <a:lnTo>
                    <a:pt x="8448" y="20083"/>
                  </a:lnTo>
                  <a:lnTo>
                    <a:pt x="8856" y="19371"/>
                  </a:lnTo>
                  <a:cubicBezTo>
                    <a:pt x="9082" y="18977"/>
                    <a:pt x="9296" y="18637"/>
                    <a:pt x="9336" y="18612"/>
                  </a:cubicBezTo>
                  <a:cubicBezTo>
                    <a:pt x="9341" y="18608"/>
                    <a:pt x="9347" y="18607"/>
                    <a:pt x="9354" y="18607"/>
                  </a:cubicBezTo>
                  <a:close/>
                  <a:moveTo>
                    <a:pt x="7390" y="18917"/>
                  </a:moveTo>
                  <a:lnTo>
                    <a:pt x="7816" y="19473"/>
                  </a:lnTo>
                  <a:lnTo>
                    <a:pt x="8239" y="20031"/>
                  </a:lnTo>
                  <a:lnTo>
                    <a:pt x="7937" y="20555"/>
                  </a:lnTo>
                  <a:cubicBezTo>
                    <a:pt x="7706" y="20959"/>
                    <a:pt x="7607" y="21149"/>
                    <a:pt x="7496" y="21149"/>
                  </a:cubicBezTo>
                  <a:cubicBezTo>
                    <a:pt x="7395" y="21149"/>
                    <a:pt x="7285" y="20993"/>
                    <a:pt x="7056" y="20700"/>
                  </a:cubicBezTo>
                  <a:lnTo>
                    <a:pt x="6645" y="20174"/>
                  </a:lnTo>
                  <a:lnTo>
                    <a:pt x="6822" y="19837"/>
                  </a:lnTo>
                  <a:cubicBezTo>
                    <a:pt x="6921" y="19651"/>
                    <a:pt x="7088" y="19369"/>
                    <a:pt x="7195" y="19208"/>
                  </a:cubicBezTo>
                  <a:lnTo>
                    <a:pt x="7390" y="18917"/>
                  </a:lnTo>
                  <a:close/>
                  <a:moveTo>
                    <a:pt x="8355" y="20297"/>
                  </a:moveTo>
                  <a:cubicBezTo>
                    <a:pt x="8416" y="20297"/>
                    <a:pt x="8528" y="20414"/>
                    <a:pt x="8738" y="20691"/>
                  </a:cubicBezTo>
                  <a:lnTo>
                    <a:pt x="9067" y="21131"/>
                  </a:lnTo>
                  <a:lnTo>
                    <a:pt x="8834" y="21780"/>
                  </a:lnTo>
                  <a:cubicBezTo>
                    <a:pt x="8707" y="22137"/>
                    <a:pt x="8587" y="22433"/>
                    <a:pt x="8567" y="22440"/>
                  </a:cubicBezTo>
                  <a:cubicBezTo>
                    <a:pt x="8567" y="22440"/>
                    <a:pt x="8566" y="22440"/>
                    <a:pt x="8566" y="22440"/>
                  </a:cubicBezTo>
                  <a:cubicBezTo>
                    <a:pt x="8523" y="22440"/>
                    <a:pt x="7875" y="21728"/>
                    <a:pt x="7730" y="21520"/>
                  </a:cubicBezTo>
                  <a:cubicBezTo>
                    <a:pt x="7671" y="21437"/>
                    <a:pt x="7706" y="21344"/>
                    <a:pt x="7960" y="20889"/>
                  </a:cubicBezTo>
                  <a:cubicBezTo>
                    <a:pt x="8124" y="20596"/>
                    <a:pt x="8292" y="20333"/>
                    <a:pt x="8333" y="20303"/>
                  </a:cubicBezTo>
                  <a:cubicBezTo>
                    <a:pt x="8340" y="20299"/>
                    <a:pt x="8347" y="20297"/>
                    <a:pt x="8355" y="20297"/>
                  </a:cubicBezTo>
                  <a:close/>
                  <a:moveTo>
                    <a:pt x="6261" y="0"/>
                  </a:moveTo>
                  <a:cubicBezTo>
                    <a:pt x="6247" y="0"/>
                    <a:pt x="6233" y="3"/>
                    <a:pt x="6219" y="7"/>
                  </a:cubicBezTo>
                  <a:cubicBezTo>
                    <a:pt x="6066" y="56"/>
                    <a:pt x="4221" y="3698"/>
                    <a:pt x="3306" y="5752"/>
                  </a:cubicBezTo>
                  <a:cubicBezTo>
                    <a:pt x="2875" y="6727"/>
                    <a:pt x="1952" y="8694"/>
                    <a:pt x="1259" y="10124"/>
                  </a:cubicBezTo>
                  <a:lnTo>
                    <a:pt x="1" y="12725"/>
                  </a:lnTo>
                  <a:lnTo>
                    <a:pt x="124" y="12814"/>
                  </a:lnTo>
                  <a:cubicBezTo>
                    <a:pt x="166" y="12844"/>
                    <a:pt x="201" y="12859"/>
                    <a:pt x="234" y="12859"/>
                  </a:cubicBezTo>
                  <a:cubicBezTo>
                    <a:pt x="272" y="12859"/>
                    <a:pt x="306" y="12838"/>
                    <a:pt x="345" y="12796"/>
                  </a:cubicBezTo>
                  <a:cubicBezTo>
                    <a:pt x="387" y="12748"/>
                    <a:pt x="415" y="12717"/>
                    <a:pt x="451" y="12717"/>
                  </a:cubicBezTo>
                  <a:cubicBezTo>
                    <a:pt x="517" y="12717"/>
                    <a:pt x="609" y="12826"/>
                    <a:pt x="873" y="13138"/>
                  </a:cubicBezTo>
                  <a:cubicBezTo>
                    <a:pt x="1199" y="13525"/>
                    <a:pt x="3787" y="16946"/>
                    <a:pt x="3907" y="17150"/>
                  </a:cubicBezTo>
                  <a:cubicBezTo>
                    <a:pt x="4081" y="17446"/>
                    <a:pt x="6723" y="21056"/>
                    <a:pt x="7089" y="21497"/>
                  </a:cubicBezTo>
                  <a:cubicBezTo>
                    <a:pt x="8083" y="22698"/>
                    <a:pt x="8396" y="23035"/>
                    <a:pt x="8632" y="23035"/>
                  </a:cubicBezTo>
                  <a:cubicBezTo>
                    <a:pt x="8690" y="23035"/>
                    <a:pt x="8743" y="23015"/>
                    <a:pt x="8801" y="22982"/>
                  </a:cubicBezTo>
                  <a:cubicBezTo>
                    <a:pt x="8948" y="22896"/>
                    <a:pt x="8995" y="22815"/>
                    <a:pt x="9153" y="22364"/>
                  </a:cubicBezTo>
                  <a:cubicBezTo>
                    <a:pt x="9408" y="21624"/>
                    <a:pt x="10339" y="19652"/>
                    <a:pt x="10834" y="18798"/>
                  </a:cubicBezTo>
                  <a:cubicBezTo>
                    <a:pt x="11189" y="18182"/>
                    <a:pt x="11286" y="18058"/>
                    <a:pt x="11415" y="18026"/>
                  </a:cubicBezTo>
                  <a:cubicBezTo>
                    <a:pt x="11550" y="17993"/>
                    <a:pt x="11568" y="17969"/>
                    <a:pt x="11537" y="17852"/>
                  </a:cubicBezTo>
                  <a:cubicBezTo>
                    <a:pt x="11508" y="17733"/>
                    <a:pt x="11562" y="17625"/>
                    <a:pt x="11970" y="17002"/>
                  </a:cubicBezTo>
                  <a:cubicBezTo>
                    <a:pt x="12228" y="16609"/>
                    <a:pt x="12450" y="16262"/>
                    <a:pt x="12464" y="16235"/>
                  </a:cubicBezTo>
                  <a:cubicBezTo>
                    <a:pt x="12468" y="16226"/>
                    <a:pt x="12477" y="16222"/>
                    <a:pt x="12488" y="16222"/>
                  </a:cubicBezTo>
                  <a:cubicBezTo>
                    <a:pt x="12508" y="16222"/>
                    <a:pt x="12535" y="16236"/>
                    <a:pt x="12559" y="16262"/>
                  </a:cubicBezTo>
                  <a:cubicBezTo>
                    <a:pt x="12590" y="16297"/>
                    <a:pt x="12622" y="16313"/>
                    <a:pt x="12649" y="16313"/>
                  </a:cubicBezTo>
                  <a:cubicBezTo>
                    <a:pt x="12714" y="16313"/>
                    <a:pt x="12755" y="16223"/>
                    <a:pt x="12719" y="16095"/>
                  </a:cubicBezTo>
                  <a:cubicBezTo>
                    <a:pt x="12678" y="15941"/>
                    <a:pt x="12706" y="15889"/>
                    <a:pt x="13194" y="15218"/>
                  </a:cubicBezTo>
                  <a:cubicBezTo>
                    <a:pt x="13480" y="14825"/>
                    <a:pt x="13900" y="14230"/>
                    <a:pt x="14125" y="13901"/>
                  </a:cubicBezTo>
                  <a:cubicBezTo>
                    <a:pt x="14351" y="13569"/>
                    <a:pt x="14777" y="12986"/>
                    <a:pt x="15070" y="12605"/>
                  </a:cubicBezTo>
                  <a:cubicBezTo>
                    <a:pt x="15364" y="12224"/>
                    <a:pt x="15625" y="11869"/>
                    <a:pt x="15652" y="11817"/>
                  </a:cubicBezTo>
                  <a:cubicBezTo>
                    <a:pt x="15800" y="11516"/>
                    <a:pt x="15285" y="10744"/>
                    <a:pt x="13555" y="8664"/>
                  </a:cubicBezTo>
                  <a:cubicBezTo>
                    <a:pt x="12860" y="7828"/>
                    <a:pt x="12246" y="7080"/>
                    <a:pt x="12190" y="6997"/>
                  </a:cubicBezTo>
                  <a:cubicBezTo>
                    <a:pt x="12135" y="6916"/>
                    <a:pt x="12063" y="6832"/>
                    <a:pt x="12034" y="6809"/>
                  </a:cubicBezTo>
                  <a:cubicBezTo>
                    <a:pt x="11878" y="6694"/>
                    <a:pt x="10939" y="5463"/>
                    <a:pt x="10935" y="5371"/>
                  </a:cubicBezTo>
                  <a:cubicBezTo>
                    <a:pt x="10934" y="5311"/>
                    <a:pt x="10907" y="5270"/>
                    <a:pt x="10873" y="5270"/>
                  </a:cubicBezTo>
                  <a:cubicBezTo>
                    <a:pt x="10872" y="5270"/>
                    <a:pt x="10872" y="5270"/>
                    <a:pt x="10871" y="5270"/>
                  </a:cubicBezTo>
                  <a:cubicBezTo>
                    <a:pt x="10871" y="5270"/>
                    <a:pt x="10871" y="5270"/>
                    <a:pt x="10871" y="5270"/>
                  </a:cubicBezTo>
                  <a:cubicBezTo>
                    <a:pt x="10788" y="5270"/>
                    <a:pt x="9652" y="3825"/>
                    <a:pt x="9662" y="3734"/>
                  </a:cubicBezTo>
                  <a:cubicBezTo>
                    <a:pt x="9668" y="3700"/>
                    <a:pt x="9629" y="3651"/>
                    <a:pt x="9582" y="3627"/>
                  </a:cubicBezTo>
                  <a:cubicBezTo>
                    <a:pt x="9534" y="3603"/>
                    <a:pt x="9169" y="3176"/>
                    <a:pt x="8769" y="2675"/>
                  </a:cubicBezTo>
                  <a:cubicBezTo>
                    <a:pt x="7816" y="1478"/>
                    <a:pt x="6730" y="261"/>
                    <a:pt x="6563" y="200"/>
                  </a:cubicBezTo>
                  <a:cubicBezTo>
                    <a:pt x="6488" y="173"/>
                    <a:pt x="6401" y="110"/>
                    <a:pt x="6371" y="62"/>
                  </a:cubicBezTo>
                  <a:cubicBezTo>
                    <a:pt x="6347" y="22"/>
                    <a:pt x="6306" y="0"/>
                    <a:pt x="6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7"/>
            <p:cNvGrpSpPr/>
            <p:nvPr/>
          </p:nvGrpSpPr>
          <p:grpSpPr>
            <a:xfrm>
              <a:off x="1053525" y="104625"/>
              <a:ext cx="262950" cy="272050"/>
              <a:chOff x="5088050" y="3833700"/>
              <a:chExt cx="262950" cy="272050"/>
            </a:xfrm>
          </p:grpSpPr>
          <p:sp>
            <p:nvSpPr>
              <p:cNvPr id="805" name="Google Shape;805;p7"/>
              <p:cNvSpPr/>
              <p:nvPr/>
            </p:nvSpPr>
            <p:spPr>
              <a:xfrm>
                <a:off x="5088050" y="3833700"/>
                <a:ext cx="262950" cy="272050"/>
              </a:xfrm>
              <a:custGeom>
                <a:avLst/>
                <a:gdLst/>
                <a:ahLst/>
                <a:cxnLst/>
                <a:rect l="l" t="t" r="r" b="b"/>
                <a:pathLst>
                  <a:path w="10518" h="10882" extrusionOk="0">
                    <a:moveTo>
                      <a:pt x="6058" y="5258"/>
                    </a:moveTo>
                    <a:cubicBezTo>
                      <a:pt x="6071" y="5258"/>
                      <a:pt x="6077" y="5264"/>
                      <a:pt x="6073" y="5278"/>
                    </a:cubicBezTo>
                    <a:cubicBezTo>
                      <a:pt x="6065" y="5314"/>
                      <a:pt x="6007" y="5349"/>
                      <a:pt x="5951" y="5358"/>
                    </a:cubicBezTo>
                    <a:cubicBezTo>
                      <a:pt x="5940" y="5360"/>
                      <a:pt x="5930" y="5361"/>
                      <a:pt x="5923" y="5361"/>
                    </a:cubicBezTo>
                    <a:cubicBezTo>
                      <a:pt x="5889" y="5361"/>
                      <a:pt x="5904" y="5338"/>
                      <a:pt x="5967" y="5295"/>
                    </a:cubicBezTo>
                    <a:cubicBezTo>
                      <a:pt x="6006" y="5271"/>
                      <a:pt x="6039" y="5258"/>
                      <a:pt x="6058" y="5258"/>
                    </a:cubicBezTo>
                    <a:close/>
                    <a:moveTo>
                      <a:pt x="2609" y="515"/>
                    </a:moveTo>
                    <a:cubicBezTo>
                      <a:pt x="2717" y="515"/>
                      <a:pt x="2837" y="586"/>
                      <a:pt x="3106" y="764"/>
                    </a:cubicBezTo>
                    <a:cubicBezTo>
                      <a:pt x="3921" y="1305"/>
                      <a:pt x="6645" y="4080"/>
                      <a:pt x="6538" y="4260"/>
                    </a:cubicBezTo>
                    <a:cubicBezTo>
                      <a:pt x="6466" y="4385"/>
                      <a:pt x="5562" y="5255"/>
                      <a:pt x="5423" y="5337"/>
                    </a:cubicBezTo>
                    <a:cubicBezTo>
                      <a:pt x="5398" y="5351"/>
                      <a:pt x="5378" y="5360"/>
                      <a:pt x="5361" y="5360"/>
                    </a:cubicBezTo>
                    <a:cubicBezTo>
                      <a:pt x="5307" y="5360"/>
                      <a:pt x="5289" y="5263"/>
                      <a:pt x="5258" y="4941"/>
                    </a:cubicBezTo>
                    <a:cubicBezTo>
                      <a:pt x="5234" y="4682"/>
                      <a:pt x="5194" y="4472"/>
                      <a:pt x="5168" y="4465"/>
                    </a:cubicBezTo>
                    <a:cubicBezTo>
                      <a:pt x="5167" y="4465"/>
                      <a:pt x="5167" y="4465"/>
                      <a:pt x="5166" y="4465"/>
                    </a:cubicBezTo>
                    <a:cubicBezTo>
                      <a:pt x="5142" y="4465"/>
                      <a:pt x="5151" y="4694"/>
                      <a:pt x="5188" y="4988"/>
                    </a:cubicBezTo>
                    <a:cubicBezTo>
                      <a:pt x="5249" y="5472"/>
                      <a:pt x="5237" y="5532"/>
                      <a:pt x="5063" y="5632"/>
                    </a:cubicBezTo>
                    <a:lnTo>
                      <a:pt x="4871" y="5743"/>
                    </a:lnTo>
                    <a:lnTo>
                      <a:pt x="4821" y="5261"/>
                    </a:lnTo>
                    <a:cubicBezTo>
                      <a:pt x="4781" y="4877"/>
                      <a:pt x="4754" y="4685"/>
                      <a:pt x="4741" y="4685"/>
                    </a:cubicBezTo>
                    <a:lnTo>
                      <a:pt x="4741" y="4685"/>
                    </a:lnTo>
                    <a:cubicBezTo>
                      <a:pt x="4729" y="4685"/>
                      <a:pt x="4729" y="4858"/>
                      <a:pt x="4744" y="5207"/>
                    </a:cubicBezTo>
                    <a:cubicBezTo>
                      <a:pt x="4768" y="5739"/>
                      <a:pt x="4742" y="5887"/>
                      <a:pt x="4609" y="6006"/>
                    </a:cubicBezTo>
                    <a:cubicBezTo>
                      <a:pt x="4522" y="6082"/>
                      <a:pt x="4432" y="6143"/>
                      <a:pt x="4411" y="6143"/>
                    </a:cubicBezTo>
                    <a:cubicBezTo>
                      <a:pt x="4410" y="6143"/>
                      <a:pt x="4410" y="6143"/>
                      <a:pt x="4409" y="6143"/>
                    </a:cubicBezTo>
                    <a:cubicBezTo>
                      <a:pt x="4392" y="6139"/>
                      <a:pt x="4356" y="5758"/>
                      <a:pt x="4333" y="5295"/>
                    </a:cubicBezTo>
                    <a:cubicBezTo>
                      <a:pt x="4309" y="4833"/>
                      <a:pt x="4273" y="4449"/>
                      <a:pt x="4249" y="4442"/>
                    </a:cubicBezTo>
                    <a:cubicBezTo>
                      <a:pt x="4249" y="4442"/>
                      <a:pt x="4248" y="4442"/>
                      <a:pt x="4248" y="4442"/>
                    </a:cubicBezTo>
                    <a:cubicBezTo>
                      <a:pt x="4226" y="4442"/>
                      <a:pt x="4233" y="4832"/>
                      <a:pt x="4265" y="5314"/>
                    </a:cubicBezTo>
                    <a:cubicBezTo>
                      <a:pt x="4296" y="5798"/>
                      <a:pt x="4320" y="6201"/>
                      <a:pt x="4316" y="6211"/>
                    </a:cubicBezTo>
                    <a:cubicBezTo>
                      <a:pt x="4314" y="6224"/>
                      <a:pt x="4227" y="6306"/>
                      <a:pt x="4125" y="6400"/>
                    </a:cubicBezTo>
                    <a:lnTo>
                      <a:pt x="3937" y="6571"/>
                    </a:lnTo>
                    <a:lnTo>
                      <a:pt x="3854" y="6100"/>
                    </a:lnTo>
                    <a:cubicBezTo>
                      <a:pt x="3810" y="5844"/>
                      <a:pt x="3734" y="5305"/>
                      <a:pt x="3690" y="4909"/>
                    </a:cubicBezTo>
                    <a:cubicBezTo>
                      <a:pt x="3646" y="4535"/>
                      <a:pt x="3594" y="4250"/>
                      <a:pt x="3570" y="4250"/>
                    </a:cubicBezTo>
                    <a:cubicBezTo>
                      <a:pt x="3568" y="4250"/>
                      <a:pt x="3567" y="4251"/>
                      <a:pt x="3566" y="4254"/>
                    </a:cubicBezTo>
                    <a:cubicBezTo>
                      <a:pt x="3536" y="4306"/>
                      <a:pt x="3671" y="5508"/>
                      <a:pt x="3788" y="6241"/>
                    </a:cubicBezTo>
                    <a:cubicBezTo>
                      <a:pt x="3797" y="6301"/>
                      <a:pt x="3796" y="6332"/>
                      <a:pt x="3774" y="6332"/>
                    </a:cubicBezTo>
                    <a:cubicBezTo>
                      <a:pt x="3745" y="6332"/>
                      <a:pt x="3682" y="6280"/>
                      <a:pt x="3564" y="6170"/>
                    </a:cubicBezTo>
                    <a:cubicBezTo>
                      <a:pt x="3322" y="5943"/>
                      <a:pt x="3310" y="5911"/>
                      <a:pt x="3217" y="5151"/>
                    </a:cubicBezTo>
                    <a:cubicBezTo>
                      <a:pt x="3163" y="4723"/>
                      <a:pt x="3098" y="4361"/>
                      <a:pt x="3071" y="4353"/>
                    </a:cubicBezTo>
                    <a:cubicBezTo>
                      <a:pt x="3070" y="4353"/>
                      <a:pt x="3070" y="4353"/>
                      <a:pt x="3070" y="4353"/>
                    </a:cubicBezTo>
                    <a:cubicBezTo>
                      <a:pt x="3045" y="4353"/>
                      <a:pt x="3069" y="4641"/>
                      <a:pt x="3123" y="5011"/>
                    </a:cubicBezTo>
                    <a:cubicBezTo>
                      <a:pt x="3178" y="5385"/>
                      <a:pt x="3217" y="5722"/>
                      <a:pt x="3209" y="5766"/>
                    </a:cubicBezTo>
                    <a:cubicBezTo>
                      <a:pt x="3208" y="5771"/>
                      <a:pt x="3204" y="5773"/>
                      <a:pt x="3199" y="5773"/>
                    </a:cubicBezTo>
                    <a:cubicBezTo>
                      <a:pt x="3038" y="5773"/>
                      <a:pt x="877" y="3424"/>
                      <a:pt x="588" y="2923"/>
                    </a:cubicBezTo>
                    <a:cubicBezTo>
                      <a:pt x="444" y="2677"/>
                      <a:pt x="584" y="2354"/>
                      <a:pt x="1033" y="1880"/>
                    </a:cubicBezTo>
                    <a:cubicBezTo>
                      <a:pt x="1976" y="889"/>
                      <a:pt x="2187" y="690"/>
                      <a:pt x="2406" y="580"/>
                    </a:cubicBezTo>
                    <a:cubicBezTo>
                      <a:pt x="2488" y="539"/>
                      <a:pt x="2546" y="515"/>
                      <a:pt x="2609" y="515"/>
                    </a:cubicBezTo>
                    <a:close/>
                    <a:moveTo>
                      <a:pt x="5840" y="5466"/>
                    </a:moveTo>
                    <a:cubicBezTo>
                      <a:pt x="5854" y="5466"/>
                      <a:pt x="5830" y="5499"/>
                      <a:pt x="5771" y="5576"/>
                    </a:cubicBezTo>
                    <a:cubicBezTo>
                      <a:pt x="5709" y="5657"/>
                      <a:pt x="5361" y="5989"/>
                      <a:pt x="4990" y="6325"/>
                    </a:cubicBezTo>
                    <a:cubicBezTo>
                      <a:pt x="4561" y="6714"/>
                      <a:pt x="4374" y="6861"/>
                      <a:pt x="4302" y="6861"/>
                    </a:cubicBezTo>
                    <a:cubicBezTo>
                      <a:pt x="4288" y="6861"/>
                      <a:pt x="4278" y="6855"/>
                      <a:pt x="4272" y="6844"/>
                    </a:cubicBezTo>
                    <a:cubicBezTo>
                      <a:pt x="4240" y="6789"/>
                      <a:pt x="4368" y="6639"/>
                      <a:pt x="4626" y="6427"/>
                    </a:cubicBezTo>
                    <a:cubicBezTo>
                      <a:pt x="4848" y="6245"/>
                      <a:pt x="5164" y="5981"/>
                      <a:pt x="5325" y="5844"/>
                    </a:cubicBezTo>
                    <a:cubicBezTo>
                      <a:pt x="5491" y="5703"/>
                      <a:pt x="5678" y="5558"/>
                      <a:pt x="5752" y="5512"/>
                    </a:cubicBezTo>
                    <a:cubicBezTo>
                      <a:pt x="5801" y="5483"/>
                      <a:pt x="5830" y="5466"/>
                      <a:pt x="5840" y="5466"/>
                    </a:cubicBezTo>
                    <a:close/>
                    <a:moveTo>
                      <a:pt x="4824" y="7117"/>
                    </a:moveTo>
                    <a:cubicBezTo>
                      <a:pt x="4852" y="7117"/>
                      <a:pt x="4881" y="7133"/>
                      <a:pt x="4900" y="7169"/>
                    </a:cubicBezTo>
                    <a:cubicBezTo>
                      <a:pt x="4923" y="7216"/>
                      <a:pt x="4951" y="7319"/>
                      <a:pt x="4963" y="7410"/>
                    </a:cubicBezTo>
                    <a:cubicBezTo>
                      <a:pt x="4974" y="7489"/>
                      <a:pt x="4976" y="7527"/>
                      <a:pt x="4959" y="7527"/>
                    </a:cubicBezTo>
                    <a:cubicBezTo>
                      <a:pt x="4943" y="7527"/>
                      <a:pt x="4912" y="7497"/>
                      <a:pt x="4855" y="7438"/>
                    </a:cubicBezTo>
                    <a:cubicBezTo>
                      <a:pt x="4782" y="7364"/>
                      <a:pt x="4726" y="7275"/>
                      <a:pt x="4728" y="7234"/>
                    </a:cubicBezTo>
                    <a:cubicBezTo>
                      <a:pt x="4729" y="7162"/>
                      <a:pt x="4776" y="7117"/>
                      <a:pt x="4824" y="7117"/>
                    </a:cubicBezTo>
                    <a:close/>
                    <a:moveTo>
                      <a:pt x="5041" y="6892"/>
                    </a:moveTo>
                    <a:cubicBezTo>
                      <a:pt x="5077" y="6892"/>
                      <a:pt x="5159" y="7077"/>
                      <a:pt x="5248" y="7394"/>
                    </a:cubicBezTo>
                    <a:cubicBezTo>
                      <a:pt x="5321" y="7657"/>
                      <a:pt x="5376" y="7902"/>
                      <a:pt x="5368" y="7928"/>
                    </a:cubicBezTo>
                    <a:cubicBezTo>
                      <a:pt x="5366" y="7934"/>
                      <a:pt x="5363" y="7937"/>
                      <a:pt x="5360" y="7937"/>
                    </a:cubicBezTo>
                    <a:cubicBezTo>
                      <a:pt x="5306" y="7937"/>
                      <a:pt x="5074" y="7352"/>
                      <a:pt x="5038" y="7115"/>
                    </a:cubicBezTo>
                    <a:cubicBezTo>
                      <a:pt x="5015" y="6963"/>
                      <a:pt x="5019" y="6892"/>
                      <a:pt x="5041" y="6892"/>
                    </a:cubicBezTo>
                    <a:close/>
                    <a:moveTo>
                      <a:pt x="5327" y="6729"/>
                    </a:moveTo>
                    <a:cubicBezTo>
                      <a:pt x="5343" y="6729"/>
                      <a:pt x="5357" y="6737"/>
                      <a:pt x="5368" y="6756"/>
                    </a:cubicBezTo>
                    <a:cubicBezTo>
                      <a:pt x="5383" y="6781"/>
                      <a:pt x="5478" y="7125"/>
                      <a:pt x="5579" y="7525"/>
                    </a:cubicBezTo>
                    <a:cubicBezTo>
                      <a:pt x="5693" y="7969"/>
                      <a:pt x="5722" y="8187"/>
                      <a:pt x="5669" y="8187"/>
                    </a:cubicBezTo>
                    <a:cubicBezTo>
                      <a:pt x="5664" y="8187"/>
                      <a:pt x="5658" y="8185"/>
                      <a:pt x="5652" y="8181"/>
                    </a:cubicBezTo>
                    <a:cubicBezTo>
                      <a:pt x="5562" y="8130"/>
                      <a:pt x="5321" y="7403"/>
                      <a:pt x="5224" y="6893"/>
                    </a:cubicBezTo>
                    <a:cubicBezTo>
                      <a:pt x="5209" y="6814"/>
                      <a:pt x="5275" y="6729"/>
                      <a:pt x="5327" y="6729"/>
                    </a:cubicBezTo>
                    <a:close/>
                    <a:moveTo>
                      <a:pt x="5636" y="6371"/>
                    </a:moveTo>
                    <a:cubicBezTo>
                      <a:pt x="5661" y="6371"/>
                      <a:pt x="5681" y="6395"/>
                      <a:pt x="5690" y="6445"/>
                    </a:cubicBezTo>
                    <a:cubicBezTo>
                      <a:pt x="5700" y="6502"/>
                      <a:pt x="5825" y="7047"/>
                      <a:pt x="5973" y="7658"/>
                    </a:cubicBezTo>
                    <a:cubicBezTo>
                      <a:pt x="6152" y="8420"/>
                      <a:pt x="6198" y="8659"/>
                      <a:pt x="6141" y="8659"/>
                    </a:cubicBezTo>
                    <a:cubicBezTo>
                      <a:pt x="6126" y="8659"/>
                      <a:pt x="6103" y="8642"/>
                      <a:pt x="6074" y="8614"/>
                    </a:cubicBezTo>
                    <a:cubicBezTo>
                      <a:pt x="5874" y="8423"/>
                      <a:pt x="5411" y="6773"/>
                      <a:pt x="5496" y="6551"/>
                    </a:cubicBezTo>
                    <a:cubicBezTo>
                      <a:pt x="5540" y="6436"/>
                      <a:pt x="5595" y="6371"/>
                      <a:pt x="5636" y="6371"/>
                    </a:cubicBezTo>
                    <a:close/>
                    <a:moveTo>
                      <a:pt x="5785" y="6301"/>
                    </a:moveTo>
                    <a:cubicBezTo>
                      <a:pt x="5785" y="6301"/>
                      <a:pt x="5785" y="6301"/>
                      <a:pt x="5785" y="6301"/>
                    </a:cubicBezTo>
                    <a:cubicBezTo>
                      <a:pt x="5809" y="6308"/>
                      <a:pt x="5938" y="6777"/>
                      <a:pt x="6073" y="7352"/>
                    </a:cubicBezTo>
                    <a:cubicBezTo>
                      <a:pt x="6208" y="7927"/>
                      <a:pt x="6358" y="8499"/>
                      <a:pt x="6404" y="8632"/>
                    </a:cubicBezTo>
                    <a:cubicBezTo>
                      <a:pt x="6449" y="8764"/>
                      <a:pt x="6469" y="8907"/>
                      <a:pt x="6445" y="8953"/>
                    </a:cubicBezTo>
                    <a:cubicBezTo>
                      <a:pt x="6437" y="8968"/>
                      <a:pt x="6428" y="8975"/>
                      <a:pt x="6419" y="8975"/>
                    </a:cubicBezTo>
                    <a:cubicBezTo>
                      <a:pt x="6394" y="8975"/>
                      <a:pt x="6366" y="8922"/>
                      <a:pt x="6335" y="8816"/>
                    </a:cubicBezTo>
                    <a:cubicBezTo>
                      <a:pt x="6207" y="8388"/>
                      <a:pt x="5751" y="6301"/>
                      <a:pt x="5785" y="6301"/>
                    </a:cubicBezTo>
                    <a:close/>
                    <a:moveTo>
                      <a:pt x="7146" y="4899"/>
                    </a:moveTo>
                    <a:cubicBezTo>
                      <a:pt x="7197" y="4899"/>
                      <a:pt x="7245" y="4924"/>
                      <a:pt x="7291" y="4975"/>
                    </a:cubicBezTo>
                    <a:cubicBezTo>
                      <a:pt x="7358" y="5045"/>
                      <a:pt x="7764" y="5476"/>
                      <a:pt x="8198" y="5932"/>
                    </a:cubicBezTo>
                    <a:cubicBezTo>
                      <a:pt x="8630" y="6388"/>
                      <a:pt x="9155" y="6962"/>
                      <a:pt x="9369" y="7212"/>
                    </a:cubicBezTo>
                    <a:cubicBezTo>
                      <a:pt x="9752" y="7662"/>
                      <a:pt x="9756" y="7669"/>
                      <a:pt x="9610" y="7733"/>
                    </a:cubicBezTo>
                    <a:cubicBezTo>
                      <a:pt x="9437" y="7813"/>
                      <a:pt x="9519" y="8102"/>
                      <a:pt x="9696" y="8102"/>
                    </a:cubicBezTo>
                    <a:cubicBezTo>
                      <a:pt x="9705" y="8102"/>
                      <a:pt x="9715" y="8101"/>
                      <a:pt x="9725" y="8100"/>
                    </a:cubicBezTo>
                    <a:cubicBezTo>
                      <a:pt x="9742" y="8097"/>
                      <a:pt x="9756" y="8096"/>
                      <a:pt x="9769" y="8096"/>
                    </a:cubicBezTo>
                    <a:cubicBezTo>
                      <a:pt x="9836" y="8096"/>
                      <a:pt x="9847" y="8129"/>
                      <a:pt x="9830" y="8229"/>
                    </a:cubicBezTo>
                    <a:cubicBezTo>
                      <a:pt x="9810" y="8350"/>
                      <a:pt x="9583" y="8765"/>
                      <a:pt x="9540" y="8765"/>
                    </a:cubicBezTo>
                    <a:cubicBezTo>
                      <a:pt x="9538" y="8765"/>
                      <a:pt x="9536" y="8764"/>
                      <a:pt x="9535" y="8762"/>
                    </a:cubicBezTo>
                    <a:cubicBezTo>
                      <a:pt x="9530" y="8752"/>
                      <a:pt x="9471" y="8515"/>
                      <a:pt x="9405" y="8237"/>
                    </a:cubicBezTo>
                    <a:cubicBezTo>
                      <a:pt x="9309" y="7828"/>
                      <a:pt x="9284" y="7713"/>
                      <a:pt x="9261" y="7713"/>
                    </a:cubicBezTo>
                    <a:cubicBezTo>
                      <a:pt x="9251" y="7713"/>
                      <a:pt x="9242" y="7733"/>
                      <a:pt x="9229" y="7761"/>
                    </a:cubicBezTo>
                    <a:cubicBezTo>
                      <a:pt x="9210" y="7797"/>
                      <a:pt x="9262" y="8064"/>
                      <a:pt x="9342" y="8360"/>
                    </a:cubicBezTo>
                    <a:cubicBezTo>
                      <a:pt x="9460" y="8787"/>
                      <a:pt x="9450" y="9065"/>
                      <a:pt x="9320" y="9065"/>
                    </a:cubicBezTo>
                    <a:cubicBezTo>
                      <a:pt x="9311" y="9065"/>
                      <a:pt x="9302" y="9064"/>
                      <a:pt x="9292" y="9061"/>
                    </a:cubicBezTo>
                    <a:cubicBezTo>
                      <a:pt x="9263" y="9054"/>
                      <a:pt x="9151" y="8675"/>
                      <a:pt x="9044" y="8225"/>
                    </a:cubicBezTo>
                    <a:cubicBezTo>
                      <a:pt x="8937" y="7776"/>
                      <a:pt x="8827" y="7395"/>
                      <a:pt x="8801" y="7386"/>
                    </a:cubicBezTo>
                    <a:cubicBezTo>
                      <a:pt x="8800" y="7385"/>
                      <a:pt x="8800" y="7385"/>
                      <a:pt x="8800" y="7385"/>
                    </a:cubicBezTo>
                    <a:cubicBezTo>
                      <a:pt x="8776" y="7385"/>
                      <a:pt x="8850" y="7769"/>
                      <a:pt x="8968" y="8243"/>
                    </a:cubicBezTo>
                    <a:cubicBezTo>
                      <a:pt x="9159" y="9013"/>
                      <a:pt x="9195" y="9397"/>
                      <a:pt x="9077" y="9397"/>
                    </a:cubicBezTo>
                    <a:cubicBezTo>
                      <a:pt x="9072" y="9397"/>
                      <a:pt x="9067" y="9397"/>
                      <a:pt x="9062" y="9395"/>
                    </a:cubicBezTo>
                    <a:cubicBezTo>
                      <a:pt x="9028" y="9387"/>
                      <a:pt x="8900" y="8855"/>
                      <a:pt x="8777" y="8212"/>
                    </a:cubicBezTo>
                    <a:cubicBezTo>
                      <a:pt x="8655" y="7569"/>
                      <a:pt x="8532" y="7037"/>
                      <a:pt x="8501" y="7030"/>
                    </a:cubicBezTo>
                    <a:cubicBezTo>
                      <a:pt x="8500" y="7030"/>
                      <a:pt x="8499" y="7029"/>
                      <a:pt x="8499" y="7029"/>
                    </a:cubicBezTo>
                    <a:cubicBezTo>
                      <a:pt x="8441" y="7029"/>
                      <a:pt x="8525" y="7558"/>
                      <a:pt x="8769" y="8685"/>
                    </a:cubicBezTo>
                    <a:cubicBezTo>
                      <a:pt x="8913" y="9356"/>
                      <a:pt x="8919" y="9656"/>
                      <a:pt x="8789" y="9656"/>
                    </a:cubicBezTo>
                    <a:cubicBezTo>
                      <a:pt x="8780" y="9656"/>
                      <a:pt x="8771" y="9655"/>
                      <a:pt x="8761" y="9652"/>
                    </a:cubicBezTo>
                    <a:cubicBezTo>
                      <a:pt x="8737" y="9647"/>
                      <a:pt x="8541" y="8816"/>
                      <a:pt x="8325" y="7812"/>
                    </a:cubicBezTo>
                    <a:cubicBezTo>
                      <a:pt x="8108" y="6808"/>
                      <a:pt x="7912" y="5979"/>
                      <a:pt x="7887" y="5972"/>
                    </a:cubicBezTo>
                    <a:cubicBezTo>
                      <a:pt x="7887" y="5972"/>
                      <a:pt x="7887" y="5972"/>
                      <a:pt x="7887" y="5972"/>
                    </a:cubicBezTo>
                    <a:lnTo>
                      <a:pt x="7887" y="5972"/>
                    </a:lnTo>
                    <a:cubicBezTo>
                      <a:pt x="7866" y="5972"/>
                      <a:pt x="8034" y="6827"/>
                      <a:pt x="8262" y="7883"/>
                    </a:cubicBezTo>
                    <a:cubicBezTo>
                      <a:pt x="8513" y="9036"/>
                      <a:pt x="8647" y="9823"/>
                      <a:pt x="8596" y="9851"/>
                    </a:cubicBezTo>
                    <a:cubicBezTo>
                      <a:pt x="8570" y="9866"/>
                      <a:pt x="8545" y="9874"/>
                      <a:pt x="8525" y="9874"/>
                    </a:cubicBezTo>
                    <a:cubicBezTo>
                      <a:pt x="8510" y="9874"/>
                      <a:pt x="8498" y="9869"/>
                      <a:pt x="8492" y="9859"/>
                    </a:cubicBezTo>
                    <a:cubicBezTo>
                      <a:pt x="8438" y="9766"/>
                      <a:pt x="7928" y="7609"/>
                      <a:pt x="7734" y="6653"/>
                    </a:cubicBezTo>
                    <a:cubicBezTo>
                      <a:pt x="7583" y="5907"/>
                      <a:pt x="7488" y="5557"/>
                      <a:pt x="7435" y="5557"/>
                    </a:cubicBezTo>
                    <a:cubicBezTo>
                      <a:pt x="7423" y="5557"/>
                      <a:pt x="7414" y="5574"/>
                      <a:pt x="7406" y="5607"/>
                    </a:cubicBezTo>
                    <a:cubicBezTo>
                      <a:pt x="7382" y="5717"/>
                      <a:pt x="8087" y="8860"/>
                      <a:pt x="8259" y="9405"/>
                    </a:cubicBezTo>
                    <a:lnTo>
                      <a:pt x="8454" y="10024"/>
                    </a:lnTo>
                    <a:lnTo>
                      <a:pt x="8178" y="10184"/>
                    </a:lnTo>
                    <a:cubicBezTo>
                      <a:pt x="8049" y="10259"/>
                      <a:pt x="7954" y="10294"/>
                      <a:pt x="7877" y="10294"/>
                    </a:cubicBezTo>
                    <a:cubicBezTo>
                      <a:pt x="7836" y="10294"/>
                      <a:pt x="7799" y="10284"/>
                      <a:pt x="7766" y="10263"/>
                    </a:cubicBezTo>
                    <a:cubicBezTo>
                      <a:pt x="7493" y="10093"/>
                      <a:pt x="6541" y="9072"/>
                      <a:pt x="6534" y="8938"/>
                    </a:cubicBezTo>
                    <a:cubicBezTo>
                      <a:pt x="6530" y="8862"/>
                      <a:pt x="6382" y="8231"/>
                      <a:pt x="6205" y="7530"/>
                    </a:cubicBezTo>
                    <a:cubicBezTo>
                      <a:pt x="5915" y="6389"/>
                      <a:pt x="5882" y="6040"/>
                      <a:pt x="6053" y="5941"/>
                    </a:cubicBezTo>
                    <a:cubicBezTo>
                      <a:pt x="6053" y="5941"/>
                      <a:pt x="6054" y="5941"/>
                      <a:pt x="6055" y="5941"/>
                    </a:cubicBezTo>
                    <a:cubicBezTo>
                      <a:pt x="6083" y="5941"/>
                      <a:pt x="6163" y="6196"/>
                      <a:pt x="6236" y="6523"/>
                    </a:cubicBezTo>
                    <a:cubicBezTo>
                      <a:pt x="6483" y="7609"/>
                      <a:pt x="6921" y="9153"/>
                      <a:pt x="7009" y="9255"/>
                    </a:cubicBezTo>
                    <a:cubicBezTo>
                      <a:pt x="7012" y="9259"/>
                      <a:pt x="7015" y="9261"/>
                      <a:pt x="7018" y="9261"/>
                    </a:cubicBezTo>
                    <a:cubicBezTo>
                      <a:pt x="7047" y="9261"/>
                      <a:pt x="6982" y="8948"/>
                      <a:pt x="6863" y="8518"/>
                    </a:cubicBezTo>
                    <a:cubicBezTo>
                      <a:pt x="6557" y="7416"/>
                      <a:pt x="6201" y="5915"/>
                      <a:pt x="6227" y="5830"/>
                    </a:cubicBezTo>
                    <a:cubicBezTo>
                      <a:pt x="6239" y="5792"/>
                      <a:pt x="6301" y="5701"/>
                      <a:pt x="6367" y="5631"/>
                    </a:cubicBezTo>
                    <a:cubicBezTo>
                      <a:pt x="6414" y="5581"/>
                      <a:pt x="6442" y="5552"/>
                      <a:pt x="6462" y="5552"/>
                    </a:cubicBezTo>
                    <a:cubicBezTo>
                      <a:pt x="6492" y="5552"/>
                      <a:pt x="6503" y="5617"/>
                      <a:pt x="6523" y="5774"/>
                    </a:cubicBezTo>
                    <a:cubicBezTo>
                      <a:pt x="6663" y="6824"/>
                      <a:pt x="7399" y="9791"/>
                      <a:pt x="7530" y="9826"/>
                    </a:cubicBezTo>
                    <a:cubicBezTo>
                      <a:pt x="7531" y="9826"/>
                      <a:pt x="7531" y="9826"/>
                      <a:pt x="7531" y="9826"/>
                    </a:cubicBezTo>
                    <a:cubicBezTo>
                      <a:pt x="7551" y="9826"/>
                      <a:pt x="7438" y="9379"/>
                      <a:pt x="7279" y="8834"/>
                    </a:cubicBezTo>
                    <a:cubicBezTo>
                      <a:pt x="7008" y="7898"/>
                      <a:pt x="6696" y="6482"/>
                      <a:pt x="6606" y="5780"/>
                    </a:cubicBezTo>
                    <a:cubicBezTo>
                      <a:pt x="6575" y="5537"/>
                      <a:pt x="6603" y="5351"/>
                      <a:pt x="6644" y="5351"/>
                    </a:cubicBezTo>
                    <a:cubicBezTo>
                      <a:pt x="6664" y="5351"/>
                      <a:pt x="6686" y="5391"/>
                      <a:pt x="6707" y="5484"/>
                    </a:cubicBezTo>
                    <a:cubicBezTo>
                      <a:pt x="7002" y="6813"/>
                      <a:pt x="7239" y="7796"/>
                      <a:pt x="7497" y="8752"/>
                    </a:cubicBezTo>
                    <a:cubicBezTo>
                      <a:pt x="7669" y="9394"/>
                      <a:pt x="7819" y="9965"/>
                      <a:pt x="7833" y="10031"/>
                    </a:cubicBezTo>
                    <a:cubicBezTo>
                      <a:pt x="7842" y="10073"/>
                      <a:pt x="7850" y="10093"/>
                      <a:pt x="7859" y="10093"/>
                    </a:cubicBezTo>
                    <a:cubicBezTo>
                      <a:pt x="7866" y="10093"/>
                      <a:pt x="7873" y="10077"/>
                      <a:pt x="7881" y="10045"/>
                    </a:cubicBezTo>
                    <a:cubicBezTo>
                      <a:pt x="7894" y="9989"/>
                      <a:pt x="7780" y="9477"/>
                      <a:pt x="7629" y="8910"/>
                    </a:cubicBezTo>
                    <a:cubicBezTo>
                      <a:pt x="7037" y="6710"/>
                      <a:pt x="6740" y="5263"/>
                      <a:pt x="6848" y="5122"/>
                    </a:cubicBezTo>
                    <a:cubicBezTo>
                      <a:pt x="6962" y="4972"/>
                      <a:pt x="7058" y="4899"/>
                      <a:pt x="7146" y="4899"/>
                    </a:cubicBezTo>
                    <a:close/>
                    <a:moveTo>
                      <a:pt x="2604" y="0"/>
                    </a:moveTo>
                    <a:cubicBezTo>
                      <a:pt x="2275" y="0"/>
                      <a:pt x="1935" y="276"/>
                      <a:pt x="1263" y="941"/>
                    </a:cubicBezTo>
                    <a:cubicBezTo>
                      <a:pt x="308" y="1884"/>
                      <a:pt x="1" y="2323"/>
                      <a:pt x="1" y="2736"/>
                    </a:cubicBezTo>
                    <a:cubicBezTo>
                      <a:pt x="1" y="3007"/>
                      <a:pt x="29" y="3064"/>
                      <a:pt x="414" y="3546"/>
                    </a:cubicBezTo>
                    <a:cubicBezTo>
                      <a:pt x="1032" y="4322"/>
                      <a:pt x="1881" y="5184"/>
                      <a:pt x="3830" y="7014"/>
                    </a:cubicBezTo>
                    <a:cubicBezTo>
                      <a:pt x="5319" y="8411"/>
                      <a:pt x="6066" y="9133"/>
                      <a:pt x="7562" y="10631"/>
                    </a:cubicBezTo>
                    <a:lnTo>
                      <a:pt x="7815" y="10881"/>
                    </a:lnTo>
                    <a:lnTo>
                      <a:pt x="8232" y="10721"/>
                    </a:lnTo>
                    <a:cubicBezTo>
                      <a:pt x="9287" y="10317"/>
                      <a:pt x="10518" y="8675"/>
                      <a:pt x="10405" y="7825"/>
                    </a:cubicBezTo>
                    <a:cubicBezTo>
                      <a:pt x="10364" y="7515"/>
                      <a:pt x="10146" y="7250"/>
                      <a:pt x="8593" y="5619"/>
                    </a:cubicBezTo>
                    <a:cubicBezTo>
                      <a:pt x="7597" y="4573"/>
                      <a:pt x="7496" y="4446"/>
                      <a:pt x="7549" y="4321"/>
                    </a:cubicBezTo>
                    <a:cubicBezTo>
                      <a:pt x="7606" y="4190"/>
                      <a:pt x="7500" y="4052"/>
                      <a:pt x="7380" y="4052"/>
                    </a:cubicBezTo>
                    <a:cubicBezTo>
                      <a:pt x="7353" y="4052"/>
                      <a:pt x="7326" y="4058"/>
                      <a:pt x="7300" y="4073"/>
                    </a:cubicBezTo>
                    <a:cubicBezTo>
                      <a:pt x="7287" y="4081"/>
                      <a:pt x="7271" y="4084"/>
                      <a:pt x="7253" y="4084"/>
                    </a:cubicBezTo>
                    <a:cubicBezTo>
                      <a:pt x="7198" y="4084"/>
                      <a:pt x="7128" y="4052"/>
                      <a:pt x="7081" y="4001"/>
                    </a:cubicBezTo>
                    <a:cubicBezTo>
                      <a:pt x="7016" y="3930"/>
                      <a:pt x="6628" y="3509"/>
                      <a:pt x="6221" y="3065"/>
                    </a:cubicBezTo>
                    <a:cubicBezTo>
                      <a:pt x="5043" y="1780"/>
                      <a:pt x="3853" y="663"/>
                      <a:pt x="3213" y="246"/>
                    </a:cubicBezTo>
                    <a:cubicBezTo>
                      <a:pt x="2974" y="89"/>
                      <a:pt x="2791" y="0"/>
                      <a:pt x="2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5229700" y="3941875"/>
                <a:ext cx="2375" cy="11525"/>
              </a:xfrm>
              <a:custGeom>
                <a:avLst/>
                <a:gdLst/>
                <a:ahLst/>
                <a:cxnLst/>
                <a:rect l="l" t="t" r="r" b="b"/>
                <a:pathLst>
                  <a:path w="95" h="461" extrusionOk="0">
                    <a:moveTo>
                      <a:pt x="34" y="0"/>
                    </a:moveTo>
                    <a:cubicBezTo>
                      <a:pt x="10" y="0"/>
                      <a:pt x="1" y="93"/>
                      <a:pt x="12" y="208"/>
                    </a:cubicBezTo>
                    <a:cubicBezTo>
                      <a:pt x="30" y="373"/>
                      <a:pt x="54" y="461"/>
                      <a:pt x="71" y="461"/>
                    </a:cubicBezTo>
                    <a:cubicBezTo>
                      <a:pt x="85" y="461"/>
                      <a:pt x="94" y="396"/>
                      <a:pt x="90" y="261"/>
                    </a:cubicBezTo>
                    <a:cubicBezTo>
                      <a:pt x="86" y="122"/>
                      <a:pt x="60" y="6"/>
                      <a:pt x="36" y="0"/>
                    </a:cubicBezTo>
                    <a:cubicBezTo>
                      <a:pt x="36" y="0"/>
                      <a:pt x="35" y="0"/>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a:off x="5265075" y="3969100"/>
                <a:ext cx="26575" cy="113000"/>
              </a:xfrm>
              <a:custGeom>
                <a:avLst/>
                <a:gdLst/>
                <a:ahLst/>
                <a:cxnLst/>
                <a:rect l="l" t="t" r="r" b="b"/>
                <a:pathLst>
                  <a:path w="1063" h="4520" extrusionOk="0">
                    <a:moveTo>
                      <a:pt x="17" y="0"/>
                    </a:moveTo>
                    <a:cubicBezTo>
                      <a:pt x="4" y="0"/>
                      <a:pt x="0" y="55"/>
                      <a:pt x="5" y="167"/>
                    </a:cubicBezTo>
                    <a:cubicBezTo>
                      <a:pt x="15" y="380"/>
                      <a:pt x="595" y="3073"/>
                      <a:pt x="792" y="3824"/>
                    </a:cubicBezTo>
                    <a:cubicBezTo>
                      <a:pt x="879" y="4153"/>
                      <a:pt x="986" y="4463"/>
                      <a:pt x="1030" y="4516"/>
                    </a:cubicBezTo>
                    <a:cubicBezTo>
                      <a:pt x="1032" y="4518"/>
                      <a:pt x="1034" y="4520"/>
                      <a:pt x="1036" y="4520"/>
                    </a:cubicBezTo>
                    <a:cubicBezTo>
                      <a:pt x="1063" y="4520"/>
                      <a:pt x="978" y="4095"/>
                      <a:pt x="836" y="3541"/>
                    </a:cubicBezTo>
                    <a:cubicBezTo>
                      <a:pt x="685" y="2956"/>
                      <a:pt x="451" y="1920"/>
                      <a:pt x="317" y="1245"/>
                    </a:cubicBezTo>
                    <a:cubicBezTo>
                      <a:pt x="157" y="430"/>
                      <a:pt x="53" y="0"/>
                      <a:pt x="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7"/>
            <p:cNvGrpSpPr/>
            <p:nvPr/>
          </p:nvGrpSpPr>
          <p:grpSpPr>
            <a:xfrm>
              <a:off x="317094" y="879068"/>
              <a:ext cx="364868" cy="639995"/>
              <a:chOff x="4423400" y="3393375"/>
              <a:chExt cx="208675" cy="366025"/>
            </a:xfrm>
          </p:grpSpPr>
          <p:sp>
            <p:nvSpPr>
              <p:cNvPr id="809" name="Google Shape;809;p7"/>
              <p:cNvSpPr/>
              <p:nvPr/>
            </p:nvSpPr>
            <p:spPr>
              <a:xfrm>
                <a:off x="4423400" y="3393375"/>
                <a:ext cx="208675" cy="366025"/>
              </a:xfrm>
              <a:custGeom>
                <a:avLst/>
                <a:gdLst/>
                <a:ahLst/>
                <a:cxnLst/>
                <a:rect l="l" t="t" r="r" b="b"/>
                <a:pathLst>
                  <a:path w="8347" h="14641" extrusionOk="0">
                    <a:moveTo>
                      <a:pt x="5278" y="281"/>
                    </a:moveTo>
                    <a:lnTo>
                      <a:pt x="5515" y="352"/>
                    </a:lnTo>
                    <a:cubicBezTo>
                      <a:pt x="5646" y="392"/>
                      <a:pt x="6008" y="518"/>
                      <a:pt x="6321" y="633"/>
                    </a:cubicBezTo>
                    <a:lnTo>
                      <a:pt x="6889" y="843"/>
                    </a:lnTo>
                    <a:lnTo>
                      <a:pt x="6686" y="1307"/>
                    </a:lnTo>
                    <a:cubicBezTo>
                      <a:pt x="6575" y="1562"/>
                      <a:pt x="5602" y="4023"/>
                      <a:pt x="4523" y="6778"/>
                    </a:cubicBezTo>
                    <a:lnTo>
                      <a:pt x="2559" y="11784"/>
                    </a:lnTo>
                    <a:lnTo>
                      <a:pt x="2169" y="12129"/>
                    </a:lnTo>
                    <a:cubicBezTo>
                      <a:pt x="1915" y="12352"/>
                      <a:pt x="1794" y="12474"/>
                      <a:pt x="1813" y="12474"/>
                    </a:cubicBezTo>
                    <a:cubicBezTo>
                      <a:pt x="1829" y="12474"/>
                      <a:pt x="1931" y="12399"/>
                      <a:pt x="2125" y="12240"/>
                    </a:cubicBezTo>
                    <a:cubicBezTo>
                      <a:pt x="2286" y="12108"/>
                      <a:pt x="2429" y="12005"/>
                      <a:pt x="2451" y="12005"/>
                    </a:cubicBezTo>
                    <a:cubicBezTo>
                      <a:pt x="2451" y="12005"/>
                      <a:pt x="2452" y="12005"/>
                      <a:pt x="2453" y="12005"/>
                    </a:cubicBezTo>
                    <a:cubicBezTo>
                      <a:pt x="2503" y="12025"/>
                      <a:pt x="2260" y="12394"/>
                      <a:pt x="2077" y="12578"/>
                    </a:cubicBezTo>
                    <a:cubicBezTo>
                      <a:pt x="1979" y="12675"/>
                      <a:pt x="1906" y="12768"/>
                      <a:pt x="1912" y="12786"/>
                    </a:cubicBezTo>
                    <a:cubicBezTo>
                      <a:pt x="1913" y="12788"/>
                      <a:pt x="1915" y="12789"/>
                      <a:pt x="1918" y="12789"/>
                    </a:cubicBezTo>
                    <a:cubicBezTo>
                      <a:pt x="1937" y="12789"/>
                      <a:pt x="1998" y="12744"/>
                      <a:pt x="2059" y="12680"/>
                    </a:cubicBezTo>
                    <a:cubicBezTo>
                      <a:pt x="2096" y="12643"/>
                      <a:pt x="2121" y="12620"/>
                      <a:pt x="2133" y="12620"/>
                    </a:cubicBezTo>
                    <a:cubicBezTo>
                      <a:pt x="2162" y="12620"/>
                      <a:pt x="2110" y="12764"/>
                      <a:pt x="1939" y="13214"/>
                    </a:cubicBezTo>
                    <a:lnTo>
                      <a:pt x="1682" y="13885"/>
                    </a:lnTo>
                    <a:lnTo>
                      <a:pt x="1282" y="13730"/>
                    </a:lnTo>
                    <a:cubicBezTo>
                      <a:pt x="1066" y="13644"/>
                      <a:pt x="740" y="13502"/>
                      <a:pt x="567" y="13417"/>
                    </a:cubicBezTo>
                    <a:lnTo>
                      <a:pt x="251" y="13258"/>
                    </a:lnTo>
                    <a:lnTo>
                      <a:pt x="681" y="12151"/>
                    </a:lnTo>
                    <a:cubicBezTo>
                      <a:pt x="916" y="11545"/>
                      <a:pt x="1124" y="11059"/>
                      <a:pt x="1151" y="11059"/>
                    </a:cubicBezTo>
                    <a:cubicBezTo>
                      <a:pt x="1151" y="11059"/>
                      <a:pt x="1151" y="11059"/>
                      <a:pt x="1151" y="11059"/>
                    </a:cubicBezTo>
                    <a:cubicBezTo>
                      <a:pt x="1152" y="11060"/>
                      <a:pt x="1153" y="11060"/>
                      <a:pt x="1154" y="11060"/>
                    </a:cubicBezTo>
                    <a:cubicBezTo>
                      <a:pt x="1183" y="11060"/>
                      <a:pt x="1313" y="10950"/>
                      <a:pt x="1447" y="10813"/>
                    </a:cubicBezTo>
                    <a:cubicBezTo>
                      <a:pt x="1587" y="10669"/>
                      <a:pt x="2002" y="10317"/>
                      <a:pt x="2372" y="10026"/>
                    </a:cubicBezTo>
                    <a:cubicBezTo>
                      <a:pt x="2744" y="9736"/>
                      <a:pt x="3050" y="9489"/>
                      <a:pt x="3054" y="9476"/>
                    </a:cubicBezTo>
                    <a:cubicBezTo>
                      <a:pt x="3059" y="9464"/>
                      <a:pt x="3056" y="9458"/>
                      <a:pt x="3047" y="9458"/>
                    </a:cubicBezTo>
                    <a:cubicBezTo>
                      <a:pt x="2943" y="9458"/>
                      <a:pt x="2048" y="10145"/>
                      <a:pt x="1503" y="10654"/>
                    </a:cubicBezTo>
                    <a:lnTo>
                      <a:pt x="1115" y="11017"/>
                    </a:lnTo>
                    <a:lnTo>
                      <a:pt x="1115" y="11017"/>
                    </a:lnTo>
                    <a:lnTo>
                      <a:pt x="1329" y="10542"/>
                    </a:lnTo>
                    <a:cubicBezTo>
                      <a:pt x="1448" y="10281"/>
                      <a:pt x="1849" y="9322"/>
                      <a:pt x="2224" y="8406"/>
                    </a:cubicBezTo>
                    <a:cubicBezTo>
                      <a:pt x="2598" y="7492"/>
                      <a:pt x="2921" y="6740"/>
                      <a:pt x="2945" y="6733"/>
                    </a:cubicBezTo>
                    <a:cubicBezTo>
                      <a:pt x="2967" y="6727"/>
                      <a:pt x="3165" y="6540"/>
                      <a:pt x="3385" y="6316"/>
                    </a:cubicBezTo>
                    <a:cubicBezTo>
                      <a:pt x="3603" y="6094"/>
                      <a:pt x="3895" y="5811"/>
                      <a:pt x="4033" y="5685"/>
                    </a:cubicBezTo>
                    <a:cubicBezTo>
                      <a:pt x="4169" y="5559"/>
                      <a:pt x="4275" y="5438"/>
                      <a:pt x="4264" y="5416"/>
                    </a:cubicBezTo>
                    <a:cubicBezTo>
                      <a:pt x="4264" y="5415"/>
                      <a:pt x="4263" y="5415"/>
                      <a:pt x="4262" y="5415"/>
                    </a:cubicBezTo>
                    <a:cubicBezTo>
                      <a:pt x="4209" y="5415"/>
                      <a:pt x="3425" y="6151"/>
                      <a:pt x="3116" y="6494"/>
                    </a:cubicBezTo>
                    <a:lnTo>
                      <a:pt x="2931" y="6701"/>
                    </a:lnTo>
                    <a:lnTo>
                      <a:pt x="3053" y="6343"/>
                    </a:lnTo>
                    <a:cubicBezTo>
                      <a:pt x="3175" y="5986"/>
                      <a:pt x="3175" y="5986"/>
                      <a:pt x="3871" y="5336"/>
                    </a:cubicBezTo>
                    <a:cubicBezTo>
                      <a:pt x="4256" y="4978"/>
                      <a:pt x="4552" y="4678"/>
                      <a:pt x="4531" y="4670"/>
                    </a:cubicBezTo>
                    <a:cubicBezTo>
                      <a:pt x="4530" y="4670"/>
                      <a:pt x="4530" y="4670"/>
                      <a:pt x="4529" y="4670"/>
                    </a:cubicBezTo>
                    <a:cubicBezTo>
                      <a:pt x="4500" y="4670"/>
                      <a:pt x="4206" y="4922"/>
                      <a:pt x="3870" y="5237"/>
                    </a:cubicBezTo>
                    <a:cubicBezTo>
                      <a:pt x="3490" y="5592"/>
                      <a:pt x="3344" y="5726"/>
                      <a:pt x="3307" y="5726"/>
                    </a:cubicBezTo>
                    <a:cubicBezTo>
                      <a:pt x="3287" y="5726"/>
                      <a:pt x="3300" y="5685"/>
                      <a:pt x="3326" y="5617"/>
                    </a:cubicBezTo>
                    <a:cubicBezTo>
                      <a:pt x="3383" y="5459"/>
                      <a:pt x="3534" y="5292"/>
                      <a:pt x="3996" y="4869"/>
                    </a:cubicBezTo>
                    <a:cubicBezTo>
                      <a:pt x="4532" y="4377"/>
                      <a:pt x="4769" y="4135"/>
                      <a:pt x="4714" y="4135"/>
                    </a:cubicBezTo>
                    <a:cubicBezTo>
                      <a:pt x="4708" y="4135"/>
                      <a:pt x="4698" y="4138"/>
                      <a:pt x="4686" y="4143"/>
                    </a:cubicBezTo>
                    <a:cubicBezTo>
                      <a:pt x="4650" y="4161"/>
                      <a:pt x="4366" y="4420"/>
                      <a:pt x="4054" y="4722"/>
                    </a:cubicBezTo>
                    <a:cubicBezTo>
                      <a:pt x="3748" y="5020"/>
                      <a:pt x="3483" y="5256"/>
                      <a:pt x="3454" y="5256"/>
                    </a:cubicBezTo>
                    <a:cubicBezTo>
                      <a:pt x="3454" y="5256"/>
                      <a:pt x="3453" y="5256"/>
                      <a:pt x="3453" y="5256"/>
                    </a:cubicBezTo>
                    <a:cubicBezTo>
                      <a:pt x="3430" y="5247"/>
                      <a:pt x="3447" y="5153"/>
                      <a:pt x="3490" y="5042"/>
                    </a:cubicBezTo>
                    <a:cubicBezTo>
                      <a:pt x="3549" y="4889"/>
                      <a:pt x="3744" y="4677"/>
                      <a:pt x="4310" y="4149"/>
                    </a:cubicBezTo>
                    <a:cubicBezTo>
                      <a:pt x="4719" y="3766"/>
                      <a:pt x="5052" y="3428"/>
                      <a:pt x="5052" y="3397"/>
                    </a:cubicBezTo>
                    <a:cubicBezTo>
                      <a:pt x="5052" y="3395"/>
                      <a:pt x="5051" y="3394"/>
                      <a:pt x="5049" y="3394"/>
                    </a:cubicBezTo>
                    <a:cubicBezTo>
                      <a:pt x="5017" y="3394"/>
                      <a:pt x="4716" y="3648"/>
                      <a:pt x="4351" y="3987"/>
                    </a:cubicBezTo>
                    <a:lnTo>
                      <a:pt x="3651" y="4635"/>
                    </a:lnTo>
                    <a:lnTo>
                      <a:pt x="3751" y="4371"/>
                    </a:lnTo>
                    <a:cubicBezTo>
                      <a:pt x="3843" y="4127"/>
                      <a:pt x="3871" y="4095"/>
                      <a:pt x="4103" y="3990"/>
                    </a:cubicBezTo>
                    <a:cubicBezTo>
                      <a:pt x="4242" y="3927"/>
                      <a:pt x="4330" y="3866"/>
                      <a:pt x="4299" y="3854"/>
                    </a:cubicBezTo>
                    <a:cubicBezTo>
                      <a:pt x="4296" y="3853"/>
                      <a:pt x="4291" y="3852"/>
                      <a:pt x="4286" y="3852"/>
                    </a:cubicBezTo>
                    <a:cubicBezTo>
                      <a:pt x="4249" y="3852"/>
                      <a:pt x="4175" y="3887"/>
                      <a:pt x="4109" y="3935"/>
                    </a:cubicBezTo>
                    <a:cubicBezTo>
                      <a:pt x="4062" y="3970"/>
                      <a:pt x="4020" y="3989"/>
                      <a:pt x="3996" y="3989"/>
                    </a:cubicBezTo>
                    <a:cubicBezTo>
                      <a:pt x="3983" y="3989"/>
                      <a:pt x="3975" y="3983"/>
                      <a:pt x="3976" y="3969"/>
                    </a:cubicBezTo>
                    <a:cubicBezTo>
                      <a:pt x="3977" y="3905"/>
                      <a:pt x="4623" y="3306"/>
                      <a:pt x="5080" y="2942"/>
                    </a:cubicBezTo>
                    <a:cubicBezTo>
                      <a:pt x="5218" y="2833"/>
                      <a:pt x="5306" y="2739"/>
                      <a:pt x="5282" y="2730"/>
                    </a:cubicBezTo>
                    <a:cubicBezTo>
                      <a:pt x="5279" y="2729"/>
                      <a:pt x="5275" y="2728"/>
                      <a:pt x="5271" y="2728"/>
                    </a:cubicBezTo>
                    <a:cubicBezTo>
                      <a:pt x="5199" y="2728"/>
                      <a:pt x="4978" y="2899"/>
                      <a:pt x="4438" y="3368"/>
                    </a:cubicBezTo>
                    <a:cubicBezTo>
                      <a:pt x="4177" y="3596"/>
                      <a:pt x="4067" y="3690"/>
                      <a:pt x="4037" y="3690"/>
                    </a:cubicBezTo>
                    <a:cubicBezTo>
                      <a:pt x="4016" y="3690"/>
                      <a:pt x="4032" y="3646"/>
                      <a:pt x="4061" y="3571"/>
                    </a:cubicBezTo>
                    <a:cubicBezTo>
                      <a:pt x="4111" y="3440"/>
                      <a:pt x="4184" y="3353"/>
                      <a:pt x="4291" y="3298"/>
                    </a:cubicBezTo>
                    <a:lnTo>
                      <a:pt x="4449" y="3217"/>
                    </a:lnTo>
                    <a:lnTo>
                      <a:pt x="4449" y="3217"/>
                    </a:lnTo>
                    <a:lnTo>
                      <a:pt x="4303" y="3266"/>
                    </a:lnTo>
                    <a:cubicBezTo>
                      <a:pt x="4251" y="3284"/>
                      <a:pt x="4207" y="3295"/>
                      <a:pt x="4185" y="3295"/>
                    </a:cubicBezTo>
                    <a:cubicBezTo>
                      <a:pt x="4173" y="3295"/>
                      <a:pt x="4168" y="3292"/>
                      <a:pt x="4169" y="3286"/>
                    </a:cubicBezTo>
                    <a:cubicBezTo>
                      <a:pt x="4183" y="3253"/>
                      <a:pt x="5180" y="2424"/>
                      <a:pt x="5378" y="2282"/>
                    </a:cubicBezTo>
                    <a:cubicBezTo>
                      <a:pt x="5473" y="2214"/>
                      <a:pt x="5489" y="2187"/>
                      <a:pt x="5434" y="2183"/>
                    </a:cubicBezTo>
                    <a:cubicBezTo>
                      <a:pt x="5434" y="2183"/>
                      <a:pt x="5434" y="2183"/>
                      <a:pt x="5434" y="2183"/>
                    </a:cubicBezTo>
                    <a:cubicBezTo>
                      <a:pt x="5393" y="2183"/>
                      <a:pt x="5118" y="2379"/>
                      <a:pt x="4823" y="2622"/>
                    </a:cubicBezTo>
                    <a:cubicBezTo>
                      <a:pt x="4531" y="2860"/>
                      <a:pt x="4277" y="3051"/>
                      <a:pt x="4247" y="3051"/>
                    </a:cubicBezTo>
                    <a:cubicBezTo>
                      <a:pt x="4247" y="3051"/>
                      <a:pt x="4246" y="3051"/>
                      <a:pt x="4246" y="3051"/>
                    </a:cubicBezTo>
                    <a:cubicBezTo>
                      <a:pt x="4226" y="3044"/>
                      <a:pt x="4243" y="2952"/>
                      <a:pt x="4284" y="2845"/>
                    </a:cubicBezTo>
                    <a:cubicBezTo>
                      <a:pt x="4366" y="2631"/>
                      <a:pt x="4549" y="2450"/>
                      <a:pt x="5199" y="1940"/>
                    </a:cubicBezTo>
                    <a:cubicBezTo>
                      <a:pt x="5421" y="1763"/>
                      <a:pt x="5600" y="1603"/>
                      <a:pt x="5592" y="1585"/>
                    </a:cubicBezTo>
                    <a:cubicBezTo>
                      <a:pt x="5592" y="1584"/>
                      <a:pt x="5591" y="1584"/>
                      <a:pt x="5589" y="1584"/>
                    </a:cubicBezTo>
                    <a:cubicBezTo>
                      <a:pt x="5536" y="1584"/>
                      <a:pt x="4929" y="2043"/>
                      <a:pt x="4605" y="2327"/>
                    </a:cubicBezTo>
                    <a:lnTo>
                      <a:pt x="4430" y="2482"/>
                    </a:lnTo>
                    <a:lnTo>
                      <a:pt x="4529" y="2220"/>
                    </a:lnTo>
                    <a:cubicBezTo>
                      <a:pt x="4619" y="1982"/>
                      <a:pt x="4679" y="1915"/>
                      <a:pt x="5162" y="1528"/>
                    </a:cubicBezTo>
                    <a:cubicBezTo>
                      <a:pt x="5459" y="1291"/>
                      <a:pt x="5693" y="1086"/>
                      <a:pt x="5686" y="1070"/>
                    </a:cubicBezTo>
                    <a:cubicBezTo>
                      <a:pt x="5686" y="1070"/>
                      <a:pt x="5685" y="1069"/>
                      <a:pt x="5683" y="1069"/>
                    </a:cubicBezTo>
                    <a:cubicBezTo>
                      <a:pt x="5658" y="1069"/>
                      <a:pt x="5450" y="1218"/>
                      <a:pt x="5202" y="1415"/>
                    </a:cubicBezTo>
                    <a:cubicBezTo>
                      <a:pt x="4945" y="1620"/>
                      <a:pt x="4727" y="1787"/>
                      <a:pt x="4719" y="1787"/>
                    </a:cubicBezTo>
                    <a:cubicBezTo>
                      <a:pt x="4719" y="1787"/>
                      <a:pt x="4719" y="1787"/>
                      <a:pt x="4719" y="1787"/>
                    </a:cubicBezTo>
                    <a:cubicBezTo>
                      <a:pt x="4712" y="1783"/>
                      <a:pt x="4834" y="1445"/>
                      <a:pt x="4992" y="1032"/>
                    </a:cubicBezTo>
                    <a:lnTo>
                      <a:pt x="5278" y="281"/>
                    </a:lnTo>
                    <a:close/>
                    <a:moveTo>
                      <a:pt x="7073" y="918"/>
                    </a:moveTo>
                    <a:cubicBezTo>
                      <a:pt x="7074" y="918"/>
                      <a:pt x="7075" y="918"/>
                      <a:pt x="7075" y="918"/>
                    </a:cubicBezTo>
                    <a:cubicBezTo>
                      <a:pt x="7087" y="923"/>
                      <a:pt x="6256" y="3067"/>
                      <a:pt x="5226" y="5680"/>
                    </a:cubicBezTo>
                    <a:cubicBezTo>
                      <a:pt x="4196" y="8293"/>
                      <a:pt x="3040" y="11235"/>
                      <a:pt x="2657" y="12213"/>
                    </a:cubicBezTo>
                    <a:cubicBezTo>
                      <a:pt x="2255" y="13248"/>
                      <a:pt x="1949" y="13977"/>
                      <a:pt x="1921" y="13977"/>
                    </a:cubicBezTo>
                    <a:cubicBezTo>
                      <a:pt x="1921" y="13977"/>
                      <a:pt x="1920" y="13977"/>
                      <a:pt x="1920" y="13977"/>
                    </a:cubicBezTo>
                    <a:cubicBezTo>
                      <a:pt x="1894" y="13967"/>
                      <a:pt x="2840" y="11497"/>
                      <a:pt x="4298" y="7778"/>
                    </a:cubicBezTo>
                    <a:cubicBezTo>
                      <a:pt x="6543" y="2047"/>
                      <a:pt x="7000" y="918"/>
                      <a:pt x="7073" y="918"/>
                    </a:cubicBezTo>
                    <a:close/>
                    <a:moveTo>
                      <a:pt x="7292" y="987"/>
                    </a:moveTo>
                    <a:lnTo>
                      <a:pt x="7693" y="1161"/>
                    </a:lnTo>
                    <a:cubicBezTo>
                      <a:pt x="7912" y="1258"/>
                      <a:pt x="8097" y="1351"/>
                      <a:pt x="8101" y="1367"/>
                    </a:cubicBezTo>
                    <a:cubicBezTo>
                      <a:pt x="8112" y="1438"/>
                      <a:pt x="4950" y="9350"/>
                      <a:pt x="4556" y="10230"/>
                    </a:cubicBezTo>
                    <a:cubicBezTo>
                      <a:pt x="4322" y="10752"/>
                      <a:pt x="3899" y="11771"/>
                      <a:pt x="3617" y="12493"/>
                    </a:cubicBezTo>
                    <a:cubicBezTo>
                      <a:pt x="3338" y="13215"/>
                      <a:pt x="3041" y="13936"/>
                      <a:pt x="2959" y="14092"/>
                    </a:cubicBezTo>
                    <a:lnTo>
                      <a:pt x="2812" y="14378"/>
                    </a:lnTo>
                    <a:lnTo>
                      <a:pt x="2565" y="14283"/>
                    </a:lnTo>
                    <a:cubicBezTo>
                      <a:pt x="2168" y="14130"/>
                      <a:pt x="2112" y="14071"/>
                      <a:pt x="2185" y="13881"/>
                    </a:cubicBezTo>
                    <a:cubicBezTo>
                      <a:pt x="2224" y="13780"/>
                      <a:pt x="2258" y="13738"/>
                      <a:pt x="2305" y="13738"/>
                    </a:cubicBezTo>
                    <a:cubicBezTo>
                      <a:pt x="2315" y="13738"/>
                      <a:pt x="2325" y="13740"/>
                      <a:pt x="2336" y="13743"/>
                    </a:cubicBezTo>
                    <a:cubicBezTo>
                      <a:pt x="2371" y="13754"/>
                      <a:pt x="2391" y="13761"/>
                      <a:pt x="2398" y="13761"/>
                    </a:cubicBezTo>
                    <a:cubicBezTo>
                      <a:pt x="2407" y="13761"/>
                      <a:pt x="2389" y="13748"/>
                      <a:pt x="2348" y="13718"/>
                    </a:cubicBezTo>
                    <a:cubicBezTo>
                      <a:pt x="2251" y="13650"/>
                      <a:pt x="2325" y="13422"/>
                      <a:pt x="2444" y="13422"/>
                    </a:cubicBezTo>
                    <a:cubicBezTo>
                      <a:pt x="2490" y="13422"/>
                      <a:pt x="2537" y="13402"/>
                      <a:pt x="2545" y="13378"/>
                    </a:cubicBezTo>
                    <a:cubicBezTo>
                      <a:pt x="2553" y="13355"/>
                      <a:pt x="2529" y="13322"/>
                      <a:pt x="2490" y="13307"/>
                    </a:cubicBezTo>
                    <a:cubicBezTo>
                      <a:pt x="2442" y="13289"/>
                      <a:pt x="2436" y="13230"/>
                      <a:pt x="2471" y="13137"/>
                    </a:cubicBezTo>
                    <a:cubicBezTo>
                      <a:pt x="2505" y="13050"/>
                      <a:pt x="2532" y="13018"/>
                      <a:pt x="2604" y="13018"/>
                    </a:cubicBezTo>
                    <a:cubicBezTo>
                      <a:pt x="2631" y="13018"/>
                      <a:pt x="2664" y="13023"/>
                      <a:pt x="2707" y="13030"/>
                    </a:cubicBezTo>
                    <a:cubicBezTo>
                      <a:pt x="2750" y="13039"/>
                      <a:pt x="2788" y="13042"/>
                      <a:pt x="2820" y="13042"/>
                    </a:cubicBezTo>
                    <a:cubicBezTo>
                      <a:pt x="3022" y="13042"/>
                      <a:pt x="3012" y="12899"/>
                      <a:pt x="2753" y="12796"/>
                    </a:cubicBezTo>
                    <a:cubicBezTo>
                      <a:pt x="2637" y="12751"/>
                      <a:pt x="2630" y="12728"/>
                      <a:pt x="2689" y="12578"/>
                    </a:cubicBezTo>
                    <a:cubicBezTo>
                      <a:pt x="2724" y="12486"/>
                      <a:pt x="2776" y="12407"/>
                      <a:pt x="2804" y="12402"/>
                    </a:cubicBezTo>
                    <a:cubicBezTo>
                      <a:pt x="2832" y="12398"/>
                      <a:pt x="2871" y="12326"/>
                      <a:pt x="2891" y="12239"/>
                    </a:cubicBezTo>
                    <a:cubicBezTo>
                      <a:pt x="2913" y="12141"/>
                      <a:pt x="2931" y="12105"/>
                      <a:pt x="2978" y="12105"/>
                    </a:cubicBezTo>
                    <a:cubicBezTo>
                      <a:pt x="2995" y="12105"/>
                      <a:pt x="3017" y="12110"/>
                      <a:pt x="3044" y="12118"/>
                    </a:cubicBezTo>
                    <a:cubicBezTo>
                      <a:pt x="3093" y="12134"/>
                      <a:pt x="3121" y="12143"/>
                      <a:pt x="3129" y="12143"/>
                    </a:cubicBezTo>
                    <a:cubicBezTo>
                      <a:pt x="3140" y="12143"/>
                      <a:pt x="3115" y="12127"/>
                      <a:pt x="3058" y="12093"/>
                    </a:cubicBezTo>
                    <a:cubicBezTo>
                      <a:pt x="2987" y="12052"/>
                      <a:pt x="2971" y="11994"/>
                      <a:pt x="3003" y="11913"/>
                    </a:cubicBezTo>
                    <a:cubicBezTo>
                      <a:pt x="3028" y="11848"/>
                      <a:pt x="3053" y="11821"/>
                      <a:pt x="3100" y="11821"/>
                    </a:cubicBezTo>
                    <a:cubicBezTo>
                      <a:pt x="3122" y="11821"/>
                      <a:pt x="3150" y="11827"/>
                      <a:pt x="3185" y="11839"/>
                    </a:cubicBezTo>
                    <a:lnTo>
                      <a:pt x="3322" y="11883"/>
                    </a:lnTo>
                    <a:lnTo>
                      <a:pt x="3197" y="11811"/>
                    </a:lnTo>
                    <a:cubicBezTo>
                      <a:pt x="3085" y="11748"/>
                      <a:pt x="3078" y="11721"/>
                      <a:pt x="3144" y="11555"/>
                    </a:cubicBezTo>
                    <a:cubicBezTo>
                      <a:pt x="3186" y="11445"/>
                      <a:pt x="3206" y="11402"/>
                      <a:pt x="3245" y="11402"/>
                    </a:cubicBezTo>
                    <a:cubicBezTo>
                      <a:pt x="3268" y="11402"/>
                      <a:pt x="3297" y="11417"/>
                      <a:pt x="3340" y="11440"/>
                    </a:cubicBezTo>
                    <a:lnTo>
                      <a:pt x="3467" y="11509"/>
                    </a:lnTo>
                    <a:lnTo>
                      <a:pt x="3354" y="11403"/>
                    </a:lnTo>
                    <a:cubicBezTo>
                      <a:pt x="3275" y="11331"/>
                      <a:pt x="3255" y="11263"/>
                      <a:pt x="3287" y="11182"/>
                    </a:cubicBezTo>
                    <a:cubicBezTo>
                      <a:pt x="3313" y="11118"/>
                      <a:pt x="3340" y="11089"/>
                      <a:pt x="3416" y="11089"/>
                    </a:cubicBezTo>
                    <a:cubicBezTo>
                      <a:pt x="3470" y="11089"/>
                      <a:pt x="3549" y="11104"/>
                      <a:pt x="3669" y="11130"/>
                    </a:cubicBezTo>
                    <a:cubicBezTo>
                      <a:pt x="3679" y="11133"/>
                      <a:pt x="3690" y="11134"/>
                      <a:pt x="3700" y="11134"/>
                    </a:cubicBezTo>
                    <a:cubicBezTo>
                      <a:pt x="3749" y="11134"/>
                      <a:pt x="3798" y="11109"/>
                      <a:pt x="3820" y="11074"/>
                    </a:cubicBezTo>
                    <a:cubicBezTo>
                      <a:pt x="3861" y="11007"/>
                      <a:pt x="3833" y="10980"/>
                      <a:pt x="3648" y="10908"/>
                    </a:cubicBezTo>
                    <a:cubicBezTo>
                      <a:pt x="3459" y="10835"/>
                      <a:pt x="3433" y="10809"/>
                      <a:pt x="3465" y="10726"/>
                    </a:cubicBezTo>
                    <a:cubicBezTo>
                      <a:pt x="3482" y="10679"/>
                      <a:pt x="3514" y="10655"/>
                      <a:pt x="3558" y="10655"/>
                    </a:cubicBezTo>
                    <a:cubicBezTo>
                      <a:pt x="3575" y="10655"/>
                      <a:pt x="3593" y="10658"/>
                      <a:pt x="3613" y="10665"/>
                    </a:cubicBezTo>
                    <a:lnTo>
                      <a:pt x="3726" y="10700"/>
                    </a:lnTo>
                    <a:lnTo>
                      <a:pt x="3623" y="10638"/>
                    </a:lnTo>
                    <a:cubicBezTo>
                      <a:pt x="3545" y="10591"/>
                      <a:pt x="3534" y="10545"/>
                      <a:pt x="3576" y="10434"/>
                    </a:cubicBezTo>
                    <a:cubicBezTo>
                      <a:pt x="3608" y="10351"/>
                      <a:pt x="3630" y="10317"/>
                      <a:pt x="3675" y="10317"/>
                    </a:cubicBezTo>
                    <a:cubicBezTo>
                      <a:pt x="3695" y="10317"/>
                      <a:pt x="3720" y="10325"/>
                      <a:pt x="3754" y="10337"/>
                    </a:cubicBezTo>
                    <a:cubicBezTo>
                      <a:pt x="3786" y="10350"/>
                      <a:pt x="3817" y="10356"/>
                      <a:pt x="3842" y="10356"/>
                    </a:cubicBezTo>
                    <a:cubicBezTo>
                      <a:pt x="3869" y="10356"/>
                      <a:pt x="3888" y="10349"/>
                      <a:pt x="3894" y="10335"/>
                    </a:cubicBezTo>
                    <a:cubicBezTo>
                      <a:pt x="3903" y="10308"/>
                      <a:pt x="3859" y="10266"/>
                      <a:pt x="3792" y="10240"/>
                    </a:cubicBezTo>
                    <a:cubicBezTo>
                      <a:pt x="3695" y="10204"/>
                      <a:pt x="3680" y="10167"/>
                      <a:pt x="3719" y="10071"/>
                    </a:cubicBezTo>
                    <a:cubicBezTo>
                      <a:pt x="3744" y="10007"/>
                      <a:pt x="3764" y="9979"/>
                      <a:pt x="3811" y="9979"/>
                    </a:cubicBezTo>
                    <a:cubicBezTo>
                      <a:pt x="3842" y="9979"/>
                      <a:pt x="3885" y="9991"/>
                      <a:pt x="3949" y="10012"/>
                    </a:cubicBezTo>
                    <a:lnTo>
                      <a:pt x="4135" y="10077"/>
                    </a:lnTo>
                    <a:lnTo>
                      <a:pt x="4135" y="10077"/>
                    </a:lnTo>
                    <a:lnTo>
                      <a:pt x="3961" y="9987"/>
                    </a:lnTo>
                    <a:cubicBezTo>
                      <a:pt x="3794" y="9900"/>
                      <a:pt x="3790" y="9891"/>
                      <a:pt x="3862" y="9702"/>
                    </a:cubicBezTo>
                    <a:cubicBezTo>
                      <a:pt x="3907" y="9586"/>
                      <a:pt x="3926" y="9539"/>
                      <a:pt x="3961" y="9539"/>
                    </a:cubicBezTo>
                    <a:cubicBezTo>
                      <a:pt x="3985" y="9539"/>
                      <a:pt x="4017" y="9560"/>
                      <a:pt x="4069" y="9596"/>
                    </a:cubicBezTo>
                    <a:cubicBezTo>
                      <a:pt x="4120" y="9632"/>
                      <a:pt x="4167" y="9651"/>
                      <a:pt x="4195" y="9651"/>
                    </a:cubicBezTo>
                    <a:cubicBezTo>
                      <a:pt x="4208" y="9651"/>
                      <a:pt x="4218" y="9647"/>
                      <a:pt x="4222" y="9638"/>
                    </a:cubicBezTo>
                    <a:cubicBezTo>
                      <a:pt x="4231" y="9611"/>
                      <a:pt x="4182" y="9552"/>
                      <a:pt x="4107" y="9504"/>
                    </a:cubicBezTo>
                    <a:cubicBezTo>
                      <a:pt x="3984" y="9425"/>
                      <a:pt x="3980" y="9403"/>
                      <a:pt x="4044" y="9231"/>
                    </a:cubicBezTo>
                    <a:cubicBezTo>
                      <a:pt x="4098" y="9091"/>
                      <a:pt x="4124" y="9056"/>
                      <a:pt x="4221" y="9056"/>
                    </a:cubicBezTo>
                    <a:cubicBezTo>
                      <a:pt x="4241" y="9056"/>
                      <a:pt x="4264" y="9058"/>
                      <a:pt x="4291" y="9060"/>
                    </a:cubicBezTo>
                    <a:cubicBezTo>
                      <a:pt x="4307" y="9061"/>
                      <a:pt x="4321" y="9062"/>
                      <a:pt x="4335" y="9062"/>
                    </a:cubicBezTo>
                    <a:cubicBezTo>
                      <a:pt x="4427" y="9062"/>
                      <a:pt x="4482" y="9035"/>
                      <a:pt x="4504" y="8980"/>
                    </a:cubicBezTo>
                    <a:cubicBezTo>
                      <a:pt x="4535" y="8904"/>
                      <a:pt x="4509" y="8874"/>
                      <a:pt x="4381" y="8830"/>
                    </a:cubicBezTo>
                    <a:cubicBezTo>
                      <a:pt x="4230" y="8781"/>
                      <a:pt x="4223" y="8767"/>
                      <a:pt x="4283" y="8612"/>
                    </a:cubicBezTo>
                    <a:cubicBezTo>
                      <a:pt x="4322" y="8511"/>
                      <a:pt x="4356" y="8469"/>
                      <a:pt x="4403" y="8469"/>
                    </a:cubicBezTo>
                    <a:cubicBezTo>
                      <a:pt x="4413" y="8469"/>
                      <a:pt x="4423" y="8471"/>
                      <a:pt x="4434" y="8475"/>
                    </a:cubicBezTo>
                    <a:cubicBezTo>
                      <a:pt x="4469" y="8486"/>
                      <a:pt x="4490" y="8492"/>
                      <a:pt x="4496" y="8492"/>
                    </a:cubicBezTo>
                    <a:cubicBezTo>
                      <a:pt x="4506" y="8492"/>
                      <a:pt x="4487" y="8479"/>
                      <a:pt x="4444" y="8448"/>
                    </a:cubicBezTo>
                    <a:cubicBezTo>
                      <a:pt x="4390" y="8409"/>
                      <a:pt x="4385" y="8348"/>
                      <a:pt x="4425" y="8246"/>
                    </a:cubicBezTo>
                    <a:cubicBezTo>
                      <a:pt x="4456" y="8165"/>
                      <a:pt x="4475" y="8130"/>
                      <a:pt x="4512" y="8130"/>
                    </a:cubicBezTo>
                    <a:cubicBezTo>
                      <a:pt x="4536" y="8130"/>
                      <a:pt x="4568" y="8145"/>
                      <a:pt x="4617" y="8172"/>
                    </a:cubicBezTo>
                    <a:cubicBezTo>
                      <a:pt x="4665" y="8198"/>
                      <a:pt x="4706" y="8212"/>
                      <a:pt x="4728" y="8212"/>
                    </a:cubicBezTo>
                    <a:cubicBezTo>
                      <a:pt x="4740" y="8212"/>
                      <a:pt x="4746" y="8208"/>
                      <a:pt x="4744" y="8199"/>
                    </a:cubicBezTo>
                    <a:cubicBezTo>
                      <a:pt x="4739" y="8174"/>
                      <a:pt x="4679" y="8128"/>
                      <a:pt x="4616" y="8105"/>
                    </a:cubicBezTo>
                    <a:cubicBezTo>
                      <a:pt x="4509" y="8064"/>
                      <a:pt x="4505" y="8040"/>
                      <a:pt x="4572" y="7865"/>
                    </a:cubicBezTo>
                    <a:cubicBezTo>
                      <a:pt x="4616" y="7752"/>
                      <a:pt x="4650" y="7697"/>
                      <a:pt x="4701" y="7697"/>
                    </a:cubicBezTo>
                    <a:cubicBezTo>
                      <a:pt x="4745" y="7697"/>
                      <a:pt x="4802" y="7739"/>
                      <a:pt x="4890" y="7819"/>
                    </a:cubicBezTo>
                    <a:cubicBezTo>
                      <a:pt x="4937" y="7861"/>
                      <a:pt x="4974" y="7884"/>
                      <a:pt x="4996" y="7884"/>
                    </a:cubicBezTo>
                    <a:cubicBezTo>
                      <a:pt x="5006" y="7884"/>
                      <a:pt x="5012" y="7880"/>
                      <a:pt x="5016" y="7871"/>
                    </a:cubicBezTo>
                    <a:cubicBezTo>
                      <a:pt x="5025" y="7846"/>
                      <a:pt x="4957" y="7766"/>
                      <a:pt x="4862" y="7692"/>
                    </a:cubicBezTo>
                    <a:cubicBezTo>
                      <a:pt x="4708" y="7572"/>
                      <a:pt x="4696" y="7544"/>
                      <a:pt x="4753" y="7398"/>
                    </a:cubicBezTo>
                    <a:cubicBezTo>
                      <a:pt x="4788" y="7309"/>
                      <a:pt x="4804" y="7270"/>
                      <a:pt x="4843" y="7270"/>
                    </a:cubicBezTo>
                    <a:cubicBezTo>
                      <a:pt x="4873" y="7270"/>
                      <a:pt x="4915" y="7292"/>
                      <a:pt x="4989" y="7331"/>
                    </a:cubicBezTo>
                    <a:lnTo>
                      <a:pt x="5163" y="7423"/>
                    </a:lnTo>
                    <a:lnTo>
                      <a:pt x="5003" y="7299"/>
                    </a:lnTo>
                    <a:cubicBezTo>
                      <a:pt x="4859" y="7191"/>
                      <a:pt x="4849" y="7157"/>
                      <a:pt x="4902" y="7018"/>
                    </a:cubicBezTo>
                    <a:cubicBezTo>
                      <a:pt x="4940" y="6920"/>
                      <a:pt x="4961" y="6884"/>
                      <a:pt x="5041" y="6884"/>
                    </a:cubicBezTo>
                    <a:cubicBezTo>
                      <a:pt x="5081" y="6884"/>
                      <a:pt x="5135" y="6893"/>
                      <a:pt x="5213" y="6907"/>
                    </a:cubicBezTo>
                    <a:cubicBezTo>
                      <a:pt x="5274" y="6918"/>
                      <a:pt x="5326" y="6923"/>
                      <a:pt x="5368" y="6923"/>
                    </a:cubicBezTo>
                    <a:cubicBezTo>
                      <a:pt x="5559" y="6923"/>
                      <a:pt x="5543" y="6819"/>
                      <a:pt x="5286" y="6703"/>
                    </a:cubicBezTo>
                    <a:cubicBezTo>
                      <a:pt x="5072" y="6604"/>
                      <a:pt x="5063" y="6590"/>
                      <a:pt x="5123" y="6475"/>
                    </a:cubicBezTo>
                    <a:cubicBezTo>
                      <a:pt x="5161" y="6401"/>
                      <a:pt x="5217" y="6364"/>
                      <a:pt x="5294" y="6364"/>
                    </a:cubicBezTo>
                    <a:cubicBezTo>
                      <a:pt x="5302" y="6364"/>
                      <a:pt x="5311" y="6365"/>
                      <a:pt x="5321" y="6366"/>
                    </a:cubicBezTo>
                    <a:lnTo>
                      <a:pt x="5455" y="6379"/>
                    </a:lnTo>
                    <a:lnTo>
                      <a:pt x="5326" y="6323"/>
                    </a:lnTo>
                    <a:cubicBezTo>
                      <a:pt x="5146" y="6246"/>
                      <a:pt x="5224" y="6078"/>
                      <a:pt x="5403" y="6078"/>
                    </a:cubicBezTo>
                    <a:cubicBezTo>
                      <a:pt x="5425" y="6078"/>
                      <a:pt x="5448" y="6081"/>
                      <a:pt x="5473" y="6086"/>
                    </a:cubicBezTo>
                    <a:cubicBezTo>
                      <a:pt x="5500" y="6092"/>
                      <a:pt x="5523" y="6095"/>
                      <a:pt x="5543" y="6095"/>
                    </a:cubicBezTo>
                    <a:cubicBezTo>
                      <a:pt x="5646" y="6095"/>
                      <a:pt x="5648" y="6023"/>
                      <a:pt x="5519" y="5955"/>
                    </a:cubicBezTo>
                    <a:cubicBezTo>
                      <a:pt x="5365" y="5874"/>
                      <a:pt x="5403" y="5718"/>
                      <a:pt x="5569" y="5718"/>
                    </a:cubicBezTo>
                    <a:cubicBezTo>
                      <a:pt x="5573" y="5718"/>
                      <a:pt x="5577" y="5718"/>
                      <a:pt x="5582" y="5719"/>
                    </a:cubicBezTo>
                    <a:lnTo>
                      <a:pt x="5707" y="5725"/>
                    </a:lnTo>
                    <a:lnTo>
                      <a:pt x="5606" y="5664"/>
                    </a:lnTo>
                    <a:cubicBezTo>
                      <a:pt x="5524" y="5613"/>
                      <a:pt x="5517" y="5570"/>
                      <a:pt x="5568" y="5434"/>
                    </a:cubicBezTo>
                    <a:cubicBezTo>
                      <a:pt x="5608" y="5331"/>
                      <a:pt x="5629" y="5293"/>
                      <a:pt x="5681" y="5293"/>
                    </a:cubicBezTo>
                    <a:cubicBezTo>
                      <a:pt x="5708" y="5293"/>
                      <a:pt x="5744" y="5303"/>
                      <a:pt x="5794" y="5320"/>
                    </a:cubicBezTo>
                    <a:lnTo>
                      <a:pt x="5955" y="5374"/>
                    </a:lnTo>
                    <a:lnTo>
                      <a:pt x="5805" y="5293"/>
                    </a:lnTo>
                    <a:cubicBezTo>
                      <a:pt x="5659" y="5216"/>
                      <a:pt x="5658" y="5205"/>
                      <a:pt x="5747" y="4972"/>
                    </a:cubicBezTo>
                    <a:lnTo>
                      <a:pt x="5841" y="4732"/>
                    </a:lnTo>
                    <a:lnTo>
                      <a:pt x="6012" y="4797"/>
                    </a:lnTo>
                    <a:cubicBezTo>
                      <a:pt x="6069" y="4820"/>
                      <a:pt x="6121" y="4830"/>
                      <a:pt x="6162" y="4830"/>
                    </a:cubicBezTo>
                    <a:cubicBezTo>
                      <a:pt x="6249" y="4830"/>
                      <a:pt x="6289" y="4784"/>
                      <a:pt x="6235" y="4710"/>
                    </a:cubicBezTo>
                    <a:cubicBezTo>
                      <a:pt x="6207" y="4672"/>
                      <a:pt x="6123" y="4618"/>
                      <a:pt x="6050" y="4590"/>
                    </a:cubicBezTo>
                    <a:cubicBezTo>
                      <a:pt x="5932" y="4544"/>
                      <a:pt x="5925" y="4518"/>
                      <a:pt x="5983" y="4368"/>
                    </a:cubicBezTo>
                    <a:cubicBezTo>
                      <a:pt x="6023" y="4264"/>
                      <a:pt x="6046" y="4225"/>
                      <a:pt x="6092" y="4225"/>
                    </a:cubicBezTo>
                    <a:cubicBezTo>
                      <a:pt x="6113" y="4225"/>
                      <a:pt x="6139" y="4233"/>
                      <a:pt x="6173" y="4246"/>
                    </a:cubicBezTo>
                    <a:cubicBezTo>
                      <a:pt x="6202" y="4258"/>
                      <a:pt x="6228" y="4263"/>
                      <a:pt x="6247" y="4263"/>
                    </a:cubicBezTo>
                    <a:cubicBezTo>
                      <a:pt x="6273" y="4263"/>
                      <a:pt x="6288" y="4253"/>
                      <a:pt x="6285" y="4234"/>
                    </a:cubicBezTo>
                    <a:cubicBezTo>
                      <a:pt x="6280" y="4201"/>
                      <a:pt x="6234" y="4159"/>
                      <a:pt x="6181" y="4139"/>
                    </a:cubicBezTo>
                    <a:cubicBezTo>
                      <a:pt x="6112" y="4113"/>
                      <a:pt x="6099" y="4068"/>
                      <a:pt x="6133" y="3980"/>
                    </a:cubicBezTo>
                    <a:cubicBezTo>
                      <a:pt x="6158" y="3916"/>
                      <a:pt x="6177" y="3888"/>
                      <a:pt x="6225" y="3888"/>
                    </a:cubicBezTo>
                    <a:cubicBezTo>
                      <a:pt x="6256" y="3888"/>
                      <a:pt x="6299" y="3900"/>
                      <a:pt x="6364" y="3921"/>
                    </a:cubicBezTo>
                    <a:lnTo>
                      <a:pt x="6548" y="3986"/>
                    </a:lnTo>
                    <a:lnTo>
                      <a:pt x="6548" y="3986"/>
                    </a:lnTo>
                    <a:lnTo>
                      <a:pt x="6375" y="3895"/>
                    </a:lnTo>
                    <a:cubicBezTo>
                      <a:pt x="6206" y="3808"/>
                      <a:pt x="6202" y="3798"/>
                      <a:pt x="6274" y="3614"/>
                    </a:cubicBezTo>
                    <a:cubicBezTo>
                      <a:pt x="6322" y="3492"/>
                      <a:pt x="6342" y="3449"/>
                      <a:pt x="6395" y="3449"/>
                    </a:cubicBezTo>
                    <a:cubicBezTo>
                      <a:pt x="6421" y="3449"/>
                      <a:pt x="6457" y="3460"/>
                      <a:pt x="6508" y="3477"/>
                    </a:cubicBezTo>
                    <a:lnTo>
                      <a:pt x="6669" y="3531"/>
                    </a:lnTo>
                    <a:lnTo>
                      <a:pt x="6518" y="3451"/>
                    </a:lnTo>
                    <a:cubicBezTo>
                      <a:pt x="6388" y="3381"/>
                      <a:pt x="6376" y="3352"/>
                      <a:pt x="6421" y="3231"/>
                    </a:cubicBezTo>
                    <a:cubicBezTo>
                      <a:pt x="6457" y="3141"/>
                      <a:pt x="6486" y="3110"/>
                      <a:pt x="6561" y="3110"/>
                    </a:cubicBezTo>
                    <a:cubicBezTo>
                      <a:pt x="6582" y="3110"/>
                      <a:pt x="6606" y="3112"/>
                      <a:pt x="6634" y="3116"/>
                    </a:cubicBezTo>
                    <a:cubicBezTo>
                      <a:pt x="6660" y="3120"/>
                      <a:pt x="6685" y="3122"/>
                      <a:pt x="6708" y="3122"/>
                    </a:cubicBezTo>
                    <a:cubicBezTo>
                      <a:pt x="6762" y="3122"/>
                      <a:pt x="6802" y="3112"/>
                      <a:pt x="6809" y="3094"/>
                    </a:cubicBezTo>
                    <a:cubicBezTo>
                      <a:pt x="6819" y="3070"/>
                      <a:pt x="6762" y="3027"/>
                      <a:pt x="6681" y="2993"/>
                    </a:cubicBezTo>
                    <a:cubicBezTo>
                      <a:pt x="6589" y="2959"/>
                      <a:pt x="6544" y="2912"/>
                      <a:pt x="6562" y="2870"/>
                    </a:cubicBezTo>
                    <a:cubicBezTo>
                      <a:pt x="6575" y="2833"/>
                      <a:pt x="6589" y="2763"/>
                      <a:pt x="6590" y="2718"/>
                    </a:cubicBezTo>
                    <a:cubicBezTo>
                      <a:pt x="6591" y="2670"/>
                      <a:pt x="6626" y="2649"/>
                      <a:pt x="6698" y="2649"/>
                    </a:cubicBezTo>
                    <a:cubicBezTo>
                      <a:pt x="6711" y="2649"/>
                      <a:pt x="6725" y="2650"/>
                      <a:pt x="6741" y="2651"/>
                    </a:cubicBezTo>
                    <a:lnTo>
                      <a:pt x="6891" y="2668"/>
                    </a:lnTo>
                    <a:lnTo>
                      <a:pt x="6782" y="2589"/>
                    </a:lnTo>
                    <a:cubicBezTo>
                      <a:pt x="6697" y="2529"/>
                      <a:pt x="6685" y="2478"/>
                      <a:pt x="6729" y="2369"/>
                    </a:cubicBezTo>
                    <a:cubicBezTo>
                      <a:pt x="6763" y="2281"/>
                      <a:pt x="6787" y="2248"/>
                      <a:pt x="6844" y="2248"/>
                    </a:cubicBezTo>
                    <a:cubicBezTo>
                      <a:pt x="6865" y="2248"/>
                      <a:pt x="6892" y="2253"/>
                      <a:pt x="6925" y="2262"/>
                    </a:cubicBezTo>
                    <a:cubicBezTo>
                      <a:pt x="6954" y="2269"/>
                      <a:pt x="6977" y="2272"/>
                      <a:pt x="6996" y="2272"/>
                    </a:cubicBezTo>
                    <a:cubicBezTo>
                      <a:pt x="7090" y="2272"/>
                      <a:pt x="7064" y="2194"/>
                      <a:pt x="6924" y="2140"/>
                    </a:cubicBezTo>
                    <a:cubicBezTo>
                      <a:pt x="6831" y="2103"/>
                      <a:pt x="6817" y="2071"/>
                      <a:pt x="6853" y="1974"/>
                    </a:cubicBezTo>
                    <a:cubicBezTo>
                      <a:pt x="6883" y="1900"/>
                      <a:pt x="6915" y="1869"/>
                      <a:pt x="6983" y="1869"/>
                    </a:cubicBezTo>
                    <a:cubicBezTo>
                      <a:pt x="7000" y="1869"/>
                      <a:pt x="7020" y="1872"/>
                      <a:pt x="7043" y="1875"/>
                    </a:cubicBezTo>
                    <a:cubicBezTo>
                      <a:pt x="7138" y="1890"/>
                      <a:pt x="7198" y="1898"/>
                      <a:pt x="7226" y="1898"/>
                    </a:cubicBezTo>
                    <a:cubicBezTo>
                      <a:pt x="7270" y="1898"/>
                      <a:pt x="7231" y="1877"/>
                      <a:pt x="7117" y="1829"/>
                    </a:cubicBezTo>
                    <a:cubicBezTo>
                      <a:pt x="6980" y="1774"/>
                      <a:pt x="6946" y="1735"/>
                      <a:pt x="6971" y="1673"/>
                    </a:cubicBezTo>
                    <a:cubicBezTo>
                      <a:pt x="7014" y="1560"/>
                      <a:pt x="7086" y="1518"/>
                      <a:pt x="7260" y="1502"/>
                    </a:cubicBezTo>
                    <a:lnTo>
                      <a:pt x="7404" y="1489"/>
                    </a:lnTo>
                    <a:lnTo>
                      <a:pt x="7261" y="1462"/>
                    </a:lnTo>
                    <a:cubicBezTo>
                      <a:pt x="7123" y="1435"/>
                      <a:pt x="7121" y="1431"/>
                      <a:pt x="7205" y="1212"/>
                    </a:cubicBezTo>
                    <a:lnTo>
                      <a:pt x="7292" y="987"/>
                    </a:lnTo>
                    <a:close/>
                    <a:moveTo>
                      <a:pt x="5123" y="1"/>
                    </a:moveTo>
                    <a:lnTo>
                      <a:pt x="4977" y="430"/>
                    </a:lnTo>
                    <a:cubicBezTo>
                      <a:pt x="4478" y="1899"/>
                      <a:pt x="2177" y="7985"/>
                      <a:pt x="1689" y="9122"/>
                    </a:cubicBezTo>
                    <a:cubicBezTo>
                      <a:pt x="994" y="10742"/>
                      <a:pt x="0" y="13294"/>
                      <a:pt x="24" y="13406"/>
                    </a:cubicBezTo>
                    <a:cubicBezTo>
                      <a:pt x="37" y="13470"/>
                      <a:pt x="217" y="13564"/>
                      <a:pt x="801" y="13810"/>
                    </a:cubicBezTo>
                    <a:cubicBezTo>
                      <a:pt x="1220" y="13985"/>
                      <a:pt x="1581" y="14163"/>
                      <a:pt x="1603" y="14202"/>
                    </a:cubicBezTo>
                    <a:cubicBezTo>
                      <a:pt x="1624" y="14237"/>
                      <a:pt x="1649" y="14254"/>
                      <a:pt x="1683" y="14254"/>
                    </a:cubicBezTo>
                    <a:cubicBezTo>
                      <a:pt x="1696" y="14254"/>
                      <a:pt x="1711" y="14251"/>
                      <a:pt x="1728" y="14246"/>
                    </a:cubicBezTo>
                    <a:cubicBezTo>
                      <a:pt x="1731" y="14245"/>
                      <a:pt x="1737" y="14244"/>
                      <a:pt x="1743" y="14244"/>
                    </a:cubicBezTo>
                    <a:cubicBezTo>
                      <a:pt x="1821" y="14244"/>
                      <a:pt x="2092" y="14321"/>
                      <a:pt x="2396" y="14431"/>
                    </a:cubicBezTo>
                    <a:lnTo>
                      <a:pt x="2981" y="14640"/>
                    </a:lnTo>
                    <a:lnTo>
                      <a:pt x="3763" y="12714"/>
                    </a:lnTo>
                    <a:cubicBezTo>
                      <a:pt x="4192" y="11654"/>
                      <a:pt x="4900" y="9983"/>
                      <a:pt x="5333" y="9000"/>
                    </a:cubicBezTo>
                    <a:cubicBezTo>
                      <a:pt x="5955" y="7585"/>
                      <a:pt x="6352" y="6596"/>
                      <a:pt x="7237" y="4256"/>
                    </a:cubicBezTo>
                    <a:cubicBezTo>
                      <a:pt x="7849" y="2631"/>
                      <a:pt x="8347" y="1280"/>
                      <a:pt x="8336" y="1258"/>
                    </a:cubicBezTo>
                    <a:cubicBezTo>
                      <a:pt x="8312" y="1205"/>
                      <a:pt x="5773" y="192"/>
                      <a:pt x="5378" y="75"/>
                    </a:cubicBezTo>
                    <a:lnTo>
                      <a:pt x="5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4545875" y="3408500"/>
                <a:ext cx="22700" cy="16775"/>
              </a:xfrm>
              <a:custGeom>
                <a:avLst/>
                <a:gdLst/>
                <a:ahLst/>
                <a:cxnLst/>
                <a:rect l="l" t="t" r="r" b="b"/>
                <a:pathLst>
                  <a:path w="908" h="671" extrusionOk="0">
                    <a:moveTo>
                      <a:pt x="894" y="0"/>
                    </a:moveTo>
                    <a:cubicBezTo>
                      <a:pt x="870" y="0"/>
                      <a:pt x="693" y="120"/>
                      <a:pt x="481" y="281"/>
                    </a:cubicBezTo>
                    <a:cubicBezTo>
                      <a:pt x="182" y="506"/>
                      <a:pt x="0" y="671"/>
                      <a:pt x="46" y="671"/>
                    </a:cubicBezTo>
                    <a:cubicBezTo>
                      <a:pt x="52" y="671"/>
                      <a:pt x="64" y="668"/>
                      <a:pt x="79" y="661"/>
                    </a:cubicBezTo>
                    <a:cubicBezTo>
                      <a:pt x="166" y="622"/>
                      <a:pt x="907" y="25"/>
                      <a:pt x="897" y="1"/>
                    </a:cubicBezTo>
                    <a:cubicBezTo>
                      <a:pt x="896" y="1"/>
                      <a:pt x="895" y="0"/>
                      <a:pt x="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a:off x="4492675" y="3542625"/>
                <a:ext cx="35200" cy="31200"/>
              </a:xfrm>
              <a:custGeom>
                <a:avLst/>
                <a:gdLst/>
                <a:ahLst/>
                <a:cxnLst/>
                <a:rect l="l" t="t" r="r" b="b"/>
                <a:pathLst>
                  <a:path w="1408" h="1248" extrusionOk="0">
                    <a:moveTo>
                      <a:pt x="1363" y="0"/>
                    </a:moveTo>
                    <a:cubicBezTo>
                      <a:pt x="1325" y="0"/>
                      <a:pt x="1211" y="69"/>
                      <a:pt x="1099" y="162"/>
                    </a:cubicBezTo>
                    <a:cubicBezTo>
                      <a:pt x="979" y="259"/>
                      <a:pt x="836" y="376"/>
                      <a:pt x="783" y="416"/>
                    </a:cubicBezTo>
                    <a:cubicBezTo>
                      <a:pt x="571" y="578"/>
                      <a:pt x="14" y="1169"/>
                      <a:pt x="1" y="1245"/>
                    </a:cubicBezTo>
                    <a:cubicBezTo>
                      <a:pt x="1" y="1247"/>
                      <a:pt x="1" y="1248"/>
                      <a:pt x="3" y="1248"/>
                    </a:cubicBezTo>
                    <a:cubicBezTo>
                      <a:pt x="53" y="1248"/>
                      <a:pt x="944" y="483"/>
                      <a:pt x="1392" y="48"/>
                    </a:cubicBezTo>
                    <a:cubicBezTo>
                      <a:pt x="1408" y="32"/>
                      <a:pt x="1398" y="11"/>
                      <a:pt x="1370" y="1"/>
                    </a:cubicBezTo>
                    <a:cubicBezTo>
                      <a:pt x="1368" y="1"/>
                      <a:pt x="1366" y="0"/>
                      <a:pt x="1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a:off x="4485475" y="3561250"/>
                <a:ext cx="32425" cy="30275"/>
              </a:xfrm>
              <a:custGeom>
                <a:avLst/>
                <a:gdLst/>
                <a:ahLst/>
                <a:cxnLst/>
                <a:rect l="l" t="t" r="r" b="b"/>
                <a:pathLst>
                  <a:path w="1297" h="1211" extrusionOk="0">
                    <a:moveTo>
                      <a:pt x="1277" y="1"/>
                    </a:moveTo>
                    <a:cubicBezTo>
                      <a:pt x="1257" y="1"/>
                      <a:pt x="1175" y="62"/>
                      <a:pt x="1091" y="135"/>
                    </a:cubicBezTo>
                    <a:cubicBezTo>
                      <a:pt x="757" y="436"/>
                      <a:pt x="0" y="1189"/>
                      <a:pt x="10" y="1210"/>
                    </a:cubicBezTo>
                    <a:cubicBezTo>
                      <a:pt x="10" y="1210"/>
                      <a:pt x="10" y="1211"/>
                      <a:pt x="11" y="1211"/>
                    </a:cubicBezTo>
                    <a:cubicBezTo>
                      <a:pt x="32" y="1211"/>
                      <a:pt x="305" y="967"/>
                      <a:pt x="631" y="654"/>
                    </a:cubicBezTo>
                    <a:cubicBezTo>
                      <a:pt x="971" y="334"/>
                      <a:pt x="1259" y="59"/>
                      <a:pt x="1276" y="41"/>
                    </a:cubicBezTo>
                    <a:cubicBezTo>
                      <a:pt x="1293" y="23"/>
                      <a:pt x="1296" y="8"/>
                      <a:pt x="1279" y="1"/>
                    </a:cubicBezTo>
                    <a:cubicBezTo>
                      <a:pt x="1278" y="1"/>
                      <a:pt x="1277" y="1"/>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
              <p:cNvSpPr/>
              <p:nvPr/>
            </p:nvSpPr>
            <p:spPr>
              <a:xfrm>
                <a:off x="4479325" y="3577325"/>
                <a:ext cx="34350" cy="31025"/>
              </a:xfrm>
              <a:custGeom>
                <a:avLst/>
                <a:gdLst/>
                <a:ahLst/>
                <a:cxnLst/>
                <a:rect l="l" t="t" r="r" b="b"/>
                <a:pathLst>
                  <a:path w="1374" h="1241" extrusionOk="0">
                    <a:moveTo>
                      <a:pt x="1309" y="1"/>
                    </a:moveTo>
                    <a:cubicBezTo>
                      <a:pt x="1285" y="1"/>
                      <a:pt x="1173" y="76"/>
                      <a:pt x="1051" y="179"/>
                    </a:cubicBezTo>
                    <a:cubicBezTo>
                      <a:pt x="697" y="476"/>
                      <a:pt x="0" y="1177"/>
                      <a:pt x="19" y="1217"/>
                    </a:cubicBezTo>
                    <a:cubicBezTo>
                      <a:pt x="25" y="1231"/>
                      <a:pt x="29" y="1240"/>
                      <a:pt x="40" y="1240"/>
                    </a:cubicBezTo>
                    <a:cubicBezTo>
                      <a:pt x="70" y="1240"/>
                      <a:pt x="148" y="1164"/>
                      <a:pt x="429" y="887"/>
                    </a:cubicBezTo>
                    <a:cubicBezTo>
                      <a:pt x="621" y="697"/>
                      <a:pt x="897" y="441"/>
                      <a:pt x="1050" y="313"/>
                    </a:cubicBezTo>
                    <a:cubicBezTo>
                      <a:pt x="1336" y="72"/>
                      <a:pt x="1374" y="25"/>
                      <a:pt x="1312" y="1"/>
                    </a:cubicBezTo>
                    <a:cubicBezTo>
                      <a:pt x="1311" y="1"/>
                      <a:pt x="1310" y="1"/>
                      <a:pt x="1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
              <p:cNvSpPr/>
              <p:nvPr/>
            </p:nvSpPr>
            <p:spPr>
              <a:xfrm>
                <a:off x="4468225" y="3594525"/>
                <a:ext cx="39375" cy="38300"/>
              </a:xfrm>
              <a:custGeom>
                <a:avLst/>
                <a:gdLst/>
                <a:ahLst/>
                <a:cxnLst/>
                <a:rect l="l" t="t" r="r" b="b"/>
                <a:pathLst>
                  <a:path w="1575" h="1532" extrusionOk="0">
                    <a:moveTo>
                      <a:pt x="1570" y="0"/>
                    </a:moveTo>
                    <a:cubicBezTo>
                      <a:pt x="1536" y="0"/>
                      <a:pt x="1311" y="182"/>
                      <a:pt x="1038" y="429"/>
                    </a:cubicBezTo>
                    <a:cubicBezTo>
                      <a:pt x="516" y="902"/>
                      <a:pt x="56" y="1377"/>
                      <a:pt x="11" y="1492"/>
                    </a:cubicBezTo>
                    <a:cubicBezTo>
                      <a:pt x="0" y="1518"/>
                      <a:pt x="1" y="1531"/>
                      <a:pt x="12" y="1531"/>
                    </a:cubicBezTo>
                    <a:cubicBezTo>
                      <a:pt x="43" y="1531"/>
                      <a:pt x="156" y="1430"/>
                      <a:pt x="329" y="1242"/>
                    </a:cubicBezTo>
                    <a:cubicBezTo>
                      <a:pt x="452" y="1105"/>
                      <a:pt x="785" y="784"/>
                      <a:pt x="1065" y="530"/>
                    </a:cubicBezTo>
                    <a:cubicBezTo>
                      <a:pt x="1344" y="276"/>
                      <a:pt x="1574" y="38"/>
                      <a:pt x="1574" y="5"/>
                    </a:cubicBezTo>
                    <a:cubicBezTo>
                      <a:pt x="1574" y="2"/>
                      <a:pt x="1573" y="0"/>
                      <a:pt x="1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
              <p:cNvSpPr/>
              <p:nvPr/>
            </p:nvSpPr>
            <p:spPr>
              <a:xfrm>
                <a:off x="4462600" y="3613750"/>
                <a:ext cx="37800" cy="34225"/>
              </a:xfrm>
              <a:custGeom>
                <a:avLst/>
                <a:gdLst/>
                <a:ahLst/>
                <a:cxnLst/>
                <a:rect l="l" t="t" r="r" b="b"/>
                <a:pathLst>
                  <a:path w="1512" h="1369" extrusionOk="0">
                    <a:moveTo>
                      <a:pt x="1504" y="0"/>
                    </a:moveTo>
                    <a:cubicBezTo>
                      <a:pt x="1481" y="0"/>
                      <a:pt x="1316" y="114"/>
                      <a:pt x="1121" y="263"/>
                    </a:cubicBezTo>
                    <a:cubicBezTo>
                      <a:pt x="708" y="582"/>
                      <a:pt x="6" y="1271"/>
                      <a:pt x="1" y="1363"/>
                    </a:cubicBezTo>
                    <a:cubicBezTo>
                      <a:pt x="0" y="1367"/>
                      <a:pt x="2" y="1369"/>
                      <a:pt x="5" y="1369"/>
                    </a:cubicBezTo>
                    <a:cubicBezTo>
                      <a:pt x="31" y="1369"/>
                      <a:pt x="157" y="1254"/>
                      <a:pt x="309" y="1089"/>
                    </a:cubicBezTo>
                    <a:cubicBezTo>
                      <a:pt x="482" y="905"/>
                      <a:pt x="823" y="594"/>
                      <a:pt x="1070" y="394"/>
                    </a:cubicBezTo>
                    <a:cubicBezTo>
                      <a:pt x="1318" y="193"/>
                      <a:pt x="1512" y="19"/>
                      <a:pt x="1506" y="2"/>
                    </a:cubicBezTo>
                    <a:cubicBezTo>
                      <a:pt x="1506" y="1"/>
                      <a:pt x="1505" y="0"/>
                      <a:pt x="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
              <p:cNvSpPr/>
              <p:nvPr/>
            </p:nvSpPr>
            <p:spPr>
              <a:xfrm>
                <a:off x="4450225" y="3648000"/>
                <a:ext cx="36650" cy="35425"/>
              </a:xfrm>
              <a:custGeom>
                <a:avLst/>
                <a:gdLst/>
                <a:ahLst/>
                <a:cxnLst/>
                <a:rect l="l" t="t" r="r" b="b"/>
                <a:pathLst>
                  <a:path w="1466" h="1417" extrusionOk="0">
                    <a:moveTo>
                      <a:pt x="1458" y="0"/>
                    </a:moveTo>
                    <a:cubicBezTo>
                      <a:pt x="1422" y="0"/>
                      <a:pt x="1264" y="120"/>
                      <a:pt x="1071" y="294"/>
                    </a:cubicBezTo>
                    <a:cubicBezTo>
                      <a:pt x="565" y="750"/>
                      <a:pt x="4" y="1337"/>
                      <a:pt x="1" y="1413"/>
                    </a:cubicBezTo>
                    <a:cubicBezTo>
                      <a:pt x="1" y="1416"/>
                      <a:pt x="2" y="1417"/>
                      <a:pt x="4" y="1417"/>
                    </a:cubicBezTo>
                    <a:cubicBezTo>
                      <a:pt x="34" y="1417"/>
                      <a:pt x="255" y="1222"/>
                      <a:pt x="524" y="957"/>
                    </a:cubicBezTo>
                    <a:cubicBezTo>
                      <a:pt x="813" y="674"/>
                      <a:pt x="1143" y="361"/>
                      <a:pt x="1256" y="262"/>
                    </a:cubicBezTo>
                    <a:cubicBezTo>
                      <a:pt x="1371" y="162"/>
                      <a:pt x="1464" y="49"/>
                      <a:pt x="1465" y="8"/>
                    </a:cubicBezTo>
                    <a:cubicBezTo>
                      <a:pt x="1465" y="3"/>
                      <a:pt x="146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4437900" y="3669500"/>
                <a:ext cx="40100" cy="38125"/>
              </a:xfrm>
              <a:custGeom>
                <a:avLst/>
                <a:gdLst/>
                <a:ahLst/>
                <a:cxnLst/>
                <a:rect l="l" t="t" r="r" b="b"/>
                <a:pathLst>
                  <a:path w="1604" h="1525" extrusionOk="0">
                    <a:moveTo>
                      <a:pt x="1541" y="1"/>
                    </a:moveTo>
                    <a:cubicBezTo>
                      <a:pt x="1511" y="1"/>
                      <a:pt x="1299" y="170"/>
                      <a:pt x="1063" y="383"/>
                    </a:cubicBezTo>
                    <a:cubicBezTo>
                      <a:pt x="614" y="790"/>
                      <a:pt x="51" y="1378"/>
                      <a:pt x="11" y="1481"/>
                    </a:cubicBezTo>
                    <a:cubicBezTo>
                      <a:pt x="0" y="1510"/>
                      <a:pt x="1" y="1524"/>
                      <a:pt x="13" y="1524"/>
                    </a:cubicBezTo>
                    <a:cubicBezTo>
                      <a:pt x="51" y="1524"/>
                      <a:pt x="201" y="1388"/>
                      <a:pt x="452" y="1122"/>
                    </a:cubicBezTo>
                    <a:cubicBezTo>
                      <a:pt x="640" y="925"/>
                      <a:pt x="966" y="607"/>
                      <a:pt x="1176" y="416"/>
                    </a:cubicBezTo>
                    <a:cubicBezTo>
                      <a:pt x="1585" y="44"/>
                      <a:pt x="1604" y="24"/>
                      <a:pt x="1544" y="1"/>
                    </a:cubicBezTo>
                    <a:cubicBezTo>
                      <a:pt x="1543" y="1"/>
                      <a:pt x="1542" y="1"/>
                      <a:pt x="1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a:off x="4436325" y="3688900"/>
                <a:ext cx="33200" cy="34675"/>
              </a:xfrm>
              <a:custGeom>
                <a:avLst/>
                <a:gdLst/>
                <a:ahLst/>
                <a:cxnLst/>
                <a:rect l="l" t="t" r="r" b="b"/>
                <a:pathLst>
                  <a:path w="1328" h="1387" extrusionOk="0">
                    <a:moveTo>
                      <a:pt x="1304" y="0"/>
                    </a:moveTo>
                    <a:cubicBezTo>
                      <a:pt x="1274" y="0"/>
                      <a:pt x="1085" y="174"/>
                      <a:pt x="870" y="395"/>
                    </a:cubicBezTo>
                    <a:cubicBezTo>
                      <a:pt x="237" y="1048"/>
                      <a:pt x="1" y="1326"/>
                      <a:pt x="37" y="1375"/>
                    </a:cubicBezTo>
                    <a:cubicBezTo>
                      <a:pt x="42" y="1383"/>
                      <a:pt x="51" y="1386"/>
                      <a:pt x="62" y="1386"/>
                    </a:cubicBezTo>
                    <a:cubicBezTo>
                      <a:pt x="122" y="1386"/>
                      <a:pt x="240" y="1285"/>
                      <a:pt x="220" y="1235"/>
                    </a:cubicBezTo>
                    <a:cubicBezTo>
                      <a:pt x="202" y="1197"/>
                      <a:pt x="637" y="717"/>
                      <a:pt x="1110" y="248"/>
                    </a:cubicBezTo>
                    <a:cubicBezTo>
                      <a:pt x="1240" y="118"/>
                      <a:pt x="1327" y="9"/>
                      <a:pt x="1306" y="1"/>
                    </a:cubicBezTo>
                    <a:cubicBezTo>
                      <a:pt x="1305" y="0"/>
                      <a:pt x="1304" y="0"/>
                      <a:pt x="1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4444475" y="3704325"/>
                <a:ext cx="22600" cy="20825"/>
              </a:xfrm>
              <a:custGeom>
                <a:avLst/>
                <a:gdLst/>
                <a:ahLst/>
                <a:cxnLst/>
                <a:rect l="l" t="t" r="r" b="b"/>
                <a:pathLst>
                  <a:path w="904" h="833" extrusionOk="0">
                    <a:moveTo>
                      <a:pt x="856" y="0"/>
                    </a:moveTo>
                    <a:cubicBezTo>
                      <a:pt x="813" y="0"/>
                      <a:pt x="736" y="24"/>
                      <a:pt x="676" y="68"/>
                    </a:cubicBezTo>
                    <a:cubicBezTo>
                      <a:pt x="484" y="206"/>
                      <a:pt x="1" y="750"/>
                      <a:pt x="12" y="816"/>
                    </a:cubicBezTo>
                    <a:cubicBezTo>
                      <a:pt x="14" y="827"/>
                      <a:pt x="21" y="832"/>
                      <a:pt x="31" y="832"/>
                    </a:cubicBezTo>
                    <a:cubicBezTo>
                      <a:pt x="50" y="832"/>
                      <a:pt x="82" y="812"/>
                      <a:pt x="116" y="777"/>
                    </a:cubicBezTo>
                    <a:cubicBezTo>
                      <a:pt x="195" y="694"/>
                      <a:pt x="767" y="136"/>
                      <a:pt x="863" y="52"/>
                    </a:cubicBezTo>
                    <a:cubicBezTo>
                      <a:pt x="903" y="17"/>
                      <a:pt x="891"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a:off x="4448725" y="3716125"/>
                <a:ext cx="16250" cy="15525"/>
              </a:xfrm>
              <a:custGeom>
                <a:avLst/>
                <a:gdLst/>
                <a:ahLst/>
                <a:cxnLst/>
                <a:rect l="l" t="t" r="r" b="b"/>
                <a:pathLst>
                  <a:path w="650" h="621" extrusionOk="0">
                    <a:moveTo>
                      <a:pt x="615" y="0"/>
                    </a:moveTo>
                    <a:cubicBezTo>
                      <a:pt x="569" y="0"/>
                      <a:pt x="467" y="65"/>
                      <a:pt x="360" y="175"/>
                    </a:cubicBezTo>
                    <a:cubicBezTo>
                      <a:pt x="162" y="377"/>
                      <a:pt x="1" y="605"/>
                      <a:pt x="45" y="621"/>
                    </a:cubicBezTo>
                    <a:cubicBezTo>
                      <a:pt x="45" y="621"/>
                      <a:pt x="46" y="621"/>
                      <a:pt x="46" y="621"/>
                    </a:cubicBezTo>
                    <a:cubicBezTo>
                      <a:pt x="85" y="621"/>
                      <a:pt x="608" y="125"/>
                      <a:pt x="633" y="63"/>
                    </a:cubicBezTo>
                    <a:cubicBezTo>
                      <a:pt x="650" y="20"/>
                      <a:pt x="641"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a:off x="4458375" y="3726050"/>
                <a:ext cx="8275" cy="7225"/>
              </a:xfrm>
              <a:custGeom>
                <a:avLst/>
                <a:gdLst/>
                <a:ahLst/>
                <a:cxnLst/>
                <a:rect l="l" t="t" r="r" b="b"/>
                <a:pathLst>
                  <a:path w="331" h="289" extrusionOk="0">
                    <a:moveTo>
                      <a:pt x="321" y="1"/>
                    </a:moveTo>
                    <a:cubicBezTo>
                      <a:pt x="305" y="1"/>
                      <a:pt x="241" y="48"/>
                      <a:pt x="170" y="115"/>
                    </a:cubicBezTo>
                    <a:cubicBezTo>
                      <a:pt x="52" y="226"/>
                      <a:pt x="0" y="288"/>
                      <a:pt x="16" y="288"/>
                    </a:cubicBezTo>
                    <a:cubicBezTo>
                      <a:pt x="28" y="288"/>
                      <a:pt x="78" y="253"/>
                      <a:pt x="167" y="175"/>
                    </a:cubicBezTo>
                    <a:cubicBezTo>
                      <a:pt x="261" y="94"/>
                      <a:pt x="330" y="16"/>
                      <a:pt x="325" y="3"/>
                    </a:cubicBezTo>
                    <a:cubicBezTo>
                      <a:pt x="324" y="1"/>
                      <a:pt x="323"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7"/>
            <p:cNvGrpSpPr/>
            <p:nvPr/>
          </p:nvGrpSpPr>
          <p:grpSpPr>
            <a:xfrm>
              <a:off x="8680287" y="3127941"/>
              <a:ext cx="364858" cy="555914"/>
              <a:chOff x="6494300" y="1814500"/>
              <a:chExt cx="210925" cy="321375"/>
            </a:xfrm>
          </p:grpSpPr>
          <p:sp>
            <p:nvSpPr>
              <p:cNvPr id="823" name="Google Shape;823;p7"/>
              <p:cNvSpPr/>
              <p:nvPr/>
            </p:nvSpPr>
            <p:spPr>
              <a:xfrm>
                <a:off x="6494300" y="1814500"/>
                <a:ext cx="210925" cy="321375"/>
              </a:xfrm>
              <a:custGeom>
                <a:avLst/>
                <a:gdLst/>
                <a:ahLst/>
                <a:cxnLst/>
                <a:rect l="l" t="t" r="r" b="b"/>
                <a:pathLst>
                  <a:path w="8437" h="12855" extrusionOk="0">
                    <a:moveTo>
                      <a:pt x="6293" y="416"/>
                    </a:moveTo>
                    <a:cubicBezTo>
                      <a:pt x="6309" y="416"/>
                      <a:pt x="6310" y="450"/>
                      <a:pt x="6287" y="514"/>
                    </a:cubicBezTo>
                    <a:cubicBezTo>
                      <a:pt x="6271" y="553"/>
                      <a:pt x="6249" y="579"/>
                      <a:pt x="6232" y="579"/>
                    </a:cubicBezTo>
                    <a:cubicBezTo>
                      <a:pt x="6228" y="579"/>
                      <a:pt x="6224" y="578"/>
                      <a:pt x="6221" y="575"/>
                    </a:cubicBezTo>
                    <a:cubicBezTo>
                      <a:pt x="6205" y="558"/>
                      <a:pt x="6212" y="514"/>
                      <a:pt x="6233" y="476"/>
                    </a:cubicBezTo>
                    <a:cubicBezTo>
                      <a:pt x="6259" y="435"/>
                      <a:pt x="6280" y="416"/>
                      <a:pt x="6293" y="416"/>
                    </a:cubicBezTo>
                    <a:close/>
                    <a:moveTo>
                      <a:pt x="6096" y="494"/>
                    </a:moveTo>
                    <a:cubicBezTo>
                      <a:pt x="6110" y="494"/>
                      <a:pt x="6122" y="522"/>
                      <a:pt x="6130" y="581"/>
                    </a:cubicBezTo>
                    <a:cubicBezTo>
                      <a:pt x="6140" y="650"/>
                      <a:pt x="6104" y="804"/>
                      <a:pt x="6053" y="915"/>
                    </a:cubicBezTo>
                    <a:lnTo>
                      <a:pt x="5958" y="1119"/>
                    </a:lnTo>
                    <a:lnTo>
                      <a:pt x="5997" y="844"/>
                    </a:lnTo>
                    <a:cubicBezTo>
                      <a:pt x="6026" y="623"/>
                      <a:pt x="6066" y="494"/>
                      <a:pt x="6096" y="494"/>
                    </a:cubicBezTo>
                    <a:close/>
                    <a:moveTo>
                      <a:pt x="5326" y="1563"/>
                    </a:moveTo>
                    <a:cubicBezTo>
                      <a:pt x="5329" y="1563"/>
                      <a:pt x="5332" y="1565"/>
                      <a:pt x="5333" y="1571"/>
                    </a:cubicBezTo>
                    <a:cubicBezTo>
                      <a:pt x="5347" y="1614"/>
                      <a:pt x="5340" y="1740"/>
                      <a:pt x="5319" y="1855"/>
                    </a:cubicBezTo>
                    <a:cubicBezTo>
                      <a:pt x="5297" y="1971"/>
                      <a:pt x="5257" y="2078"/>
                      <a:pt x="5230" y="2094"/>
                    </a:cubicBezTo>
                    <a:cubicBezTo>
                      <a:pt x="5229" y="2095"/>
                      <a:pt x="5227" y="2096"/>
                      <a:pt x="5226" y="2096"/>
                    </a:cubicBezTo>
                    <a:cubicBezTo>
                      <a:pt x="5204" y="2096"/>
                      <a:pt x="5212" y="1970"/>
                      <a:pt x="5245" y="1811"/>
                    </a:cubicBezTo>
                    <a:cubicBezTo>
                      <a:pt x="5276" y="1663"/>
                      <a:pt x="5310" y="1563"/>
                      <a:pt x="5326" y="1563"/>
                    </a:cubicBezTo>
                    <a:close/>
                    <a:moveTo>
                      <a:pt x="3723" y="2145"/>
                    </a:moveTo>
                    <a:cubicBezTo>
                      <a:pt x="3726" y="2145"/>
                      <a:pt x="3730" y="2156"/>
                      <a:pt x="3734" y="2178"/>
                    </a:cubicBezTo>
                    <a:cubicBezTo>
                      <a:pt x="3747" y="2252"/>
                      <a:pt x="3747" y="2380"/>
                      <a:pt x="3734" y="2454"/>
                    </a:cubicBezTo>
                    <a:cubicBezTo>
                      <a:pt x="3730" y="2476"/>
                      <a:pt x="3726" y="2487"/>
                      <a:pt x="3723" y="2487"/>
                    </a:cubicBezTo>
                    <a:cubicBezTo>
                      <a:pt x="3715" y="2487"/>
                      <a:pt x="3710" y="2424"/>
                      <a:pt x="3710" y="2315"/>
                    </a:cubicBezTo>
                    <a:cubicBezTo>
                      <a:pt x="3710" y="2207"/>
                      <a:pt x="3715" y="2145"/>
                      <a:pt x="3723" y="2145"/>
                    </a:cubicBezTo>
                    <a:close/>
                    <a:moveTo>
                      <a:pt x="5917" y="602"/>
                    </a:moveTo>
                    <a:cubicBezTo>
                      <a:pt x="5943" y="602"/>
                      <a:pt x="5946" y="732"/>
                      <a:pt x="5924" y="891"/>
                    </a:cubicBezTo>
                    <a:cubicBezTo>
                      <a:pt x="5903" y="1050"/>
                      <a:pt x="5857" y="1224"/>
                      <a:pt x="5825" y="1273"/>
                    </a:cubicBezTo>
                    <a:cubicBezTo>
                      <a:pt x="5813" y="1293"/>
                      <a:pt x="5804" y="1303"/>
                      <a:pt x="5798" y="1303"/>
                    </a:cubicBezTo>
                    <a:cubicBezTo>
                      <a:pt x="5784" y="1303"/>
                      <a:pt x="5785" y="1253"/>
                      <a:pt x="5800" y="1152"/>
                    </a:cubicBezTo>
                    <a:cubicBezTo>
                      <a:pt x="5816" y="1052"/>
                      <a:pt x="5822" y="1005"/>
                      <a:pt x="5816" y="1005"/>
                    </a:cubicBezTo>
                    <a:lnTo>
                      <a:pt x="5816" y="1005"/>
                    </a:lnTo>
                    <a:cubicBezTo>
                      <a:pt x="5811" y="1005"/>
                      <a:pt x="5799" y="1034"/>
                      <a:pt x="5779" y="1090"/>
                    </a:cubicBezTo>
                    <a:cubicBezTo>
                      <a:pt x="5746" y="1177"/>
                      <a:pt x="5704" y="1323"/>
                      <a:pt x="5678" y="1427"/>
                    </a:cubicBezTo>
                    <a:lnTo>
                      <a:pt x="5631" y="1612"/>
                    </a:lnTo>
                    <a:lnTo>
                      <a:pt x="5585" y="1427"/>
                    </a:lnTo>
                    <a:lnTo>
                      <a:pt x="5538" y="1244"/>
                    </a:lnTo>
                    <a:lnTo>
                      <a:pt x="5530" y="1427"/>
                    </a:lnTo>
                    <a:cubicBezTo>
                      <a:pt x="5524" y="1531"/>
                      <a:pt x="5496" y="1665"/>
                      <a:pt x="5464" y="1733"/>
                    </a:cubicBezTo>
                    <a:cubicBezTo>
                      <a:pt x="5446" y="1774"/>
                      <a:pt x="5433" y="1796"/>
                      <a:pt x="5425" y="1796"/>
                    </a:cubicBezTo>
                    <a:cubicBezTo>
                      <a:pt x="5412" y="1796"/>
                      <a:pt x="5408" y="1751"/>
                      <a:pt x="5405" y="1653"/>
                    </a:cubicBezTo>
                    <a:cubicBezTo>
                      <a:pt x="5404" y="1530"/>
                      <a:pt x="5375" y="1471"/>
                      <a:pt x="5339" y="1471"/>
                    </a:cubicBezTo>
                    <a:cubicBezTo>
                      <a:pt x="5295" y="1471"/>
                      <a:pt x="5241" y="1552"/>
                      <a:pt x="5205" y="1708"/>
                    </a:cubicBezTo>
                    <a:cubicBezTo>
                      <a:pt x="5108" y="2121"/>
                      <a:pt x="5035" y="2365"/>
                      <a:pt x="5005" y="2365"/>
                    </a:cubicBezTo>
                    <a:cubicBezTo>
                      <a:pt x="5003" y="2365"/>
                      <a:pt x="5002" y="2364"/>
                      <a:pt x="5000" y="2363"/>
                    </a:cubicBezTo>
                    <a:cubicBezTo>
                      <a:pt x="4983" y="2347"/>
                      <a:pt x="5014" y="2136"/>
                      <a:pt x="5070" y="1892"/>
                    </a:cubicBezTo>
                    <a:cubicBezTo>
                      <a:pt x="5127" y="1646"/>
                      <a:pt x="5157" y="1438"/>
                      <a:pt x="5141" y="1420"/>
                    </a:cubicBezTo>
                    <a:cubicBezTo>
                      <a:pt x="5140" y="1420"/>
                      <a:pt x="5140" y="1419"/>
                      <a:pt x="5139" y="1419"/>
                    </a:cubicBezTo>
                    <a:cubicBezTo>
                      <a:pt x="5119" y="1419"/>
                      <a:pt x="5058" y="1644"/>
                      <a:pt x="5000" y="1942"/>
                    </a:cubicBezTo>
                    <a:cubicBezTo>
                      <a:pt x="4937" y="2248"/>
                      <a:pt x="4837" y="2557"/>
                      <a:pt x="4773" y="2634"/>
                    </a:cubicBezTo>
                    <a:lnTo>
                      <a:pt x="4657" y="2776"/>
                    </a:lnTo>
                    <a:lnTo>
                      <a:pt x="4695" y="2600"/>
                    </a:lnTo>
                    <a:cubicBezTo>
                      <a:pt x="4749" y="2356"/>
                      <a:pt x="4768" y="2226"/>
                      <a:pt x="4756" y="2226"/>
                    </a:cubicBezTo>
                    <a:lnTo>
                      <a:pt x="4756" y="2226"/>
                    </a:lnTo>
                    <a:cubicBezTo>
                      <a:pt x="4746" y="2226"/>
                      <a:pt x="4716" y="2312"/>
                      <a:pt x="4669" y="2495"/>
                    </a:cubicBezTo>
                    <a:cubicBezTo>
                      <a:pt x="4582" y="2829"/>
                      <a:pt x="4487" y="3045"/>
                      <a:pt x="4448" y="3045"/>
                    </a:cubicBezTo>
                    <a:cubicBezTo>
                      <a:pt x="4427" y="3045"/>
                      <a:pt x="4423" y="2981"/>
                      <a:pt x="4445" y="2838"/>
                    </a:cubicBezTo>
                    <a:cubicBezTo>
                      <a:pt x="4499" y="2498"/>
                      <a:pt x="4520" y="2314"/>
                      <a:pt x="4510" y="2314"/>
                    </a:cubicBezTo>
                    <a:lnTo>
                      <a:pt x="4510" y="2314"/>
                    </a:lnTo>
                    <a:cubicBezTo>
                      <a:pt x="4503" y="2314"/>
                      <a:pt x="4483" y="2394"/>
                      <a:pt x="4448" y="2562"/>
                    </a:cubicBezTo>
                    <a:cubicBezTo>
                      <a:pt x="4356" y="3023"/>
                      <a:pt x="4301" y="3246"/>
                      <a:pt x="4276" y="3246"/>
                    </a:cubicBezTo>
                    <a:cubicBezTo>
                      <a:pt x="4258" y="3246"/>
                      <a:pt x="4256" y="3123"/>
                      <a:pt x="4268" y="2885"/>
                    </a:cubicBezTo>
                    <a:cubicBezTo>
                      <a:pt x="4297" y="2285"/>
                      <a:pt x="4552" y="1660"/>
                      <a:pt x="4904" y="1317"/>
                    </a:cubicBezTo>
                    <a:cubicBezTo>
                      <a:pt x="5137" y="1091"/>
                      <a:pt x="5825" y="605"/>
                      <a:pt x="5916" y="602"/>
                    </a:cubicBezTo>
                    <a:cubicBezTo>
                      <a:pt x="5916" y="602"/>
                      <a:pt x="5917" y="602"/>
                      <a:pt x="5917" y="602"/>
                    </a:cubicBezTo>
                    <a:close/>
                    <a:moveTo>
                      <a:pt x="6594" y="447"/>
                    </a:moveTo>
                    <a:lnTo>
                      <a:pt x="6638" y="662"/>
                    </a:lnTo>
                    <a:cubicBezTo>
                      <a:pt x="6661" y="782"/>
                      <a:pt x="6666" y="1011"/>
                      <a:pt x="6646" y="1184"/>
                    </a:cubicBezTo>
                    <a:cubicBezTo>
                      <a:pt x="6628" y="1356"/>
                      <a:pt x="6586" y="1523"/>
                      <a:pt x="6551" y="1566"/>
                    </a:cubicBezTo>
                    <a:cubicBezTo>
                      <a:pt x="6515" y="1610"/>
                      <a:pt x="6506" y="1660"/>
                      <a:pt x="6526" y="1680"/>
                    </a:cubicBezTo>
                    <a:cubicBezTo>
                      <a:pt x="6578" y="1732"/>
                      <a:pt x="6398" y="2073"/>
                      <a:pt x="6317" y="2073"/>
                    </a:cubicBezTo>
                    <a:cubicBezTo>
                      <a:pt x="6279" y="2073"/>
                      <a:pt x="6264" y="2109"/>
                      <a:pt x="6281" y="2158"/>
                    </a:cubicBezTo>
                    <a:cubicBezTo>
                      <a:pt x="6336" y="2303"/>
                      <a:pt x="6157" y="2467"/>
                      <a:pt x="5820" y="2577"/>
                    </a:cubicBezTo>
                    <a:cubicBezTo>
                      <a:pt x="5672" y="2625"/>
                      <a:pt x="5637" y="2650"/>
                      <a:pt x="5680" y="2650"/>
                    </a:cubicBezTo>
                    <a:cubicBezTo>
                      <a:pt x="5721" y="2650"/>
                      <a:pt x="5833" y="2627"/>
                      <a:pt x="5986" y="2581"/>
                    </a:cubicBezTo>
                    <a:cubicBezTo>
                      <a:pt x="6021" y="2570"/>
                      <a:pt x="6046" y="2564"/>
                      <a:pt x="6059" y="2564"/>
                    </a:cubicBezTo>
                    <a:cubicBezTo>
                      <a:pt x="6086" y="2564"/>
                      <a:pt x="6073" y="2587"/>
                      <a:pt x="6026" y="2642"/>
                    </a:cubicBezTo>
                    <a:cubicBezTo>
                      <a:pt x="5979" y="2696"/>
                      <a:pt x="5831" y="2768"/>
                      <a:pt x="5688" y="2802"/>
                    </a:cubicBezTo>
                    <a:cubicBezTo>
                      <a:pt x="5539" y="2837"/>
                      <a:pt x="5492" y="2851"/>
                      <a:pt x="5537" y="2851"/>
                    </a:cubicBezTo>
                    <a:cubicBezTo>
                      <a:pt x="5555" y="2851"/>
                      <a:pt x="5589" y="2849"/>
                      <a:pt x="5637" y="2844"/>
                    </a:cubicBezTo>
                    <a:lnTo>
                      <a:pt x="5839" y="2826"/>
                    </a:lnTo>
                    <a:lnTo>
                      <a:pt x="5639" y="3032"/>
                    </a:lnTo>
                    <a:cubicBezTo>
                      <a:pt x="5551" y="3123"/>
                      <a:pt x="5461" y="3185"/>
                      <a:pt x="5422" y="3185"/>
                    </a:cubicBezTo>
                    <a:cubicBezTo>
                      <a:pt x="5413" y="3185"/>
                      <a:pt x="5407" y="3182"/>
                      <a:pt x="5404" y="3176"/>
                    </a:cubicBezTo>
                    <a:cubicBezTo>
                      <a:pt x="5396" y="3162"/>
                      <a:pt x="5383" y="3155"/>
                      <a:pt x="5365" y="3155"/>
                    </a:cubicBezTo>
                    <a:cubicBezTo>
                      <a:pt x="5336" y="3155"/>
                      <a:pt x="5295" y="3174"/>
                      <a:pt x="5249" y="3212"/>
                    </a:cubicBezTo>
                    <a:cubicBezTo>
                      <a:pt x="5175" y="3273"/>
                      <a:pt x="5147" y="3297"/>
                      <a:pt x="5165" y="3297"/>
                    </a:cubicBezTo>
                    <a:cubicBezTo>
                      <a:pt x="5177" y="3297"/>
                      <a:pt x="5205" y="3288"/>
                      <a:pt x="5252" y="3274"/>
                    </a:cubicBezTo>
                    <a:cubicBezTo>
                      <a:pt x="5298" y="3260"/>
                      <a:pt x="5327" y="3251"/>
                      <a:pt x="5338" y="3251"/>
                    </a:cubicBezTo>
                    <a:cubicBezTo>
                      <a:pt x="5356" y="3251"/>
                      <a:pt x="5327" y="3274"/>
                      <a:pt x="5252" y="3333"/>
                    </a:cubicBezTo>
                    <a:cubicBezTo>
                      <a:pt x="5045" y="3495"/>
                      <a:pt x="4748" y="3632"/>
                      <a:pt x="4613" y="3632"/>
                    </a:cubicBezTo>
                    <a:cubicBezTo>
                      <a:pt x="4596" y="3632"/>
                      <a:pt x="4582" y="3630"/>
                      <a:pt x="4571" y="3625"/>
                    </a:cubicBezTo>
                    <a:cubicBezTo>
                      <a:pt x="4548" y="3617"/>
                      <a:pt x="4530" y="3613"/>
                      <a:pt x="4517" y="3613"/>
                    </a:cubicBezTo>
                    <a:cubicBezTo>
                      <a:pt x="4497" y="3613"/>
                      <a:pt x="4491" y="3624"/>
                      <a:pt x="4504" y="3645"/>
                    </a:cubicBezTo>
                    <a:cubicBezTo>
                      <a:pt x="4526" y="3675"/>
                      <a:pt x="4487" y="3704"/>
                      <a:pt x="4425" y="3704"/>
                    </a:cubicBezTo>
                    <a:cubicBezTo>
                      <a:pt x="4314" y="3704"/>
                      <a:pt x="4313" y="3698"/>
                      <a:pt x="4407" y="3593"/>
                    </a:cubicBezTo>
                    <a:cubicBezTo>
                      <a:pt x="4460" y="3532"/>
                      <a:pt x="4485" y="3484"/>
                      <a:pt x="4461" y="3484"/>
                    </a:cubicBezTo>
                    <a:cubicBezTo>
                      <a:pt x="4341" y="3484"/>
                      <a:pt x="4694" y="3124"/>
                      <a:pt x="4909" y="3026"/>
                    </a:cubicBezTo>
                    <a:cubicBezTo>
                      <a:pt x="5050" y="2963"/>
                      <a:pt x="5150" y="2903"/>
                      <a:pt x="5137" y="2890"/>
                    </a:cubicBezTo>
                    <a:cubicBezTo>
                      <a:pt x="5135" y="2888"/>
                      <a:pt x="5131" y="2887"/>
                      <a:pt x="5125" y="2887"/>
                    </a:cubicBezTo>
                    <a:cubicBezTo>
                      <a:pt x="5092" y="2887"/>
                      <a:pt x="5001" y="2919"/>
                      <a:pt x="4908" y="2966"/>
                    </a:cubicBezTo>
                    <a:lnTo>
                      <a:pt x="4702" y="3069"/>
                    </a:lnTo>
                    <a:lnTo>
                      <a:pt x="4877" y="2885"/>
                    </a:lnTo>
                    <a:cubicBezTo>
                      <a:pt x="4975" y="2783"/>
                      <a:pt x="5165" y="2659"/>
                      <a:pt x="5307" y="2605"/>
                    </a:cubicBezTo>
                    <a:cubicBezTo>
                      <a:pt x="5447" y="2554"/>
                      <a:pt x="5641" y="2481"/>
                      <a:pt x="5738" y="2443"/>
                    </a:cubicBezTo>
                    <a:cubicBezTo>
                      <a:pt x="5837" y="2407"/>
                      <a:pt x="5902" y="2363"/>
                      <a:pt x="5886" y="2348"/>
                    </a:cubicBezTo>
                    <a:cubicBezTo>
                      <a:pt x="5884" y="2347"/>
                      <a:pt x="5880" y="2346"/>
                      <a:pt x="5874" y="2346"/>
                    </a:cubicBezTo>
                    <a:cubicBezTo>
                      <a:pt x="5827" y="2346"/>
                      <a:pt x="5654" y="2399"/>
                      <a:pt x="5463" y="2474"/>
                    </a:cubicBezTo>
                    <a:cubicBezTo>
                      <a:pt x="5313" y="2532"/>
                      <a:pt x="5201" y="2566"/>
                      <a:pt x="5164" y="2566"/>
                    </a:cubicBezTo>
                    <a:cubicBezTo>
                      <a:pt x="5149" y="2566"/>
                      <a:pt x="5147" y="2559"/>
                      <a:pt x="5162" y="2546"/>
                    </a:cubicBezTo>
                    <a:cubicBezTo>
                      <a:pt x="5244" y="2473"/>
                      <a:pt x="5591" y="2314"/>
                      <a:pt x="6055" y="2133"/>
                    </a:cubicBezTo>
                    <a:cubicBezTo>
                      <a:pt x="6148" y="2098"/>
                      <a:pt x="6208" y="2058"/>
                      <a:pt x="6192" y="2042"/>
                    </a:cubicBezTo>
                    <a:cubicBezTo>
                      <a:pt x="6190" y="2041"/>
                      <a:pt x="6186" y="2040"/>
                      <a:pt x="6181" y="2040"/>
                    </a:cubicBezTo>
                    <a:cubicBezTo>
                      <a:pt x="6138" y="2040"/>
                      <a:pt x="5982" y="2094"/>
                      <a:pt x="5812" y="2168"/>
                    </a:cubicBezTo>
                    <a:cubicBezTo>
                      <a:pt x="5584" y="2268"/>
                      <a:pt x="5449" y="2317"/>
                      <a:pt x="5394" y="2317"/>
                    </a:cubicBezTo>
                    <a:cubicBezTo>
                      <a:pt x="5353" y="2317"/>
                      <a:pt x="5357" y="2289"/>
                      <a:pt x="5403" y="2235"/>
                    </a:cubicBezTo>
                    <a:cubicBezTo>
                      <a:pt x="5443" y="2187"/>
                      <a:pt x="5610" y="2101"/>
                      <a:pt x="5780" y="2039"/>
                    </a:cubicBezTo>
                    <a:cubicBezTo>
                      <a:pt x="5952" y="1978"/>
                      <a:pt x="6120" y="1891"/>
                      <a:pt x="6160" y="1840"/>
                    </a:cubicBezTo>
                    <a:cubicBezTo>
                      <a:pt x="6178" y="1818"/>
                      <a:pt x="6177" y="1808"/>
                      <a:pt x="6161" y="1808"/>
                    </a:cubicBezTo>
                    <a:cubicBezTo>
                      <a:pt x="6135" y="1808"/>
                      <a:pt x="6071" y="1832"/>
                      <a:pt x="5975" y="1882"/>
                    </a:cubicBezTo>
                    <a:cubicBezTo>
                      <a:pt x="5809" y="1967"/>
                      <a:pt x="5725" y="2007"/>
                      <a:pt x="5690" y="2007"/>
                    </a:cubicBezTo>
                    <a:cubicBezTo>
                      <a:pt x="5662" y="2007"/>
                      <a:pt x="5667" y="1979"/>
                      <a:pt x="5686" y="1928"/>
                    </a:cubicBezTo>
                    <a:cubicBezTo>
                      <a:pt x="5704" y="1886"/>
                      <a:pt x="5853" y="1775"/>
                      <a:pt x="6013" y="1686"/>
                    </a:cubicBezTo>
                    <a:cubicBezTo>
                      <a:pt x="6172" y="1598"/>
                      <a:pt x="6346" y="1476"/>
                      <a:pt x="6392" y="1420"/>
                    </a:cubicBezTo>
                    <a:cubicBezTo>
                      <a:pt x="6410" y="1400"/>
                      <a:pt x="6412" y="1390"/>
                      <a:pt x="6401" y="1390"/>
                    </a:cubicBezTo>
                    <a:cubicBezTo>
                      <a:pt x="6383" y="1390"/>
                      <a:pt x="6323" y="1422"/>
                      <a:pt x="6237" y="1479"/>
                    </a:cubicBezTo>
                    <a:cubicBezTo>
                      <a:pt x="6116" y="1560"/>
                      <a:pt x="6007" y="1617"/>
                      <a:pt x="5973" y="1617"/>
                    </a:cubicBezTo>
                    <a:cubicBezTo>
                      <a:pt x="5969" y="1617"/>
                      <a:pt x="5966" y="1616"/>
                      <a:pt x="5964" y="1614"/>
                    </a:cubicBezTo>
                    <a:cubicBezTo>
                      <a:pt x="5947" y="1599"/>
                      <a:pt x="6067" y="1446"/>
                      <a:pt x="6237" y="1269"/>
                    </a:cubicBezTo>
                    <a:cubicBezTo>
                      <a:pt x="6369" y="1130"/>
                      <a:pt x="6443" y="1043"/>
                      <a:pt x="6431" y="1043"/>
                    </a:cubicBezTo>
                    <a:lnTo>
                      <a:pt x="6431" y="1043"/>
                    </a:lnTo>
                    <a:cubicBezTo>
                      <a:pt x="6428" y="1043"/>
                      <a:pt x="6418" y="1049"/>
                      <a:pt x="6402" y="1063"/>
                    </a:cubicBezTo>
                    <a:cubicBezTo>
                      <a:pt x="6352" y="1104"/>
                      <a:pt x="6307" y="1127"/>
                      <a:pt x="6284" y="1127"/>
                    </a:cubicBezTo>
                    <a:cubicBezTo>
                      <a:pt x="6272" y="1127"/>
                      <a:pt x="6265" y="1121"/>
                      <a:pt x="6265" y="1110"/>
                    </a:cubicBezTo>
                    <a:cubicBezTo>
                      <a:pt x="6265" y="1073"/>
                      <a:pt x="6295" y="1024"/>
                      <a:pt x="6331" y="1003"/>
                    </a:cubicBezTo>
                    <a:cubicBezTo>
                      <a:pt x="6366" y="972"/>
                      <a:pt x="6439" y="841"/>
                      <a:pt x="6494" y="701"/>
                    </a:cubicBezTo>
                    <a:lnTo>
                      <a:pt x="6594" y="447"/>
                    </a:lnTo>
                    <a:close/>
                    <a:moveTo>
                      <a:pt x="6185" y="3936"/>
                    </a:moveTo>
                    <a:cubicBezTo>
                      <a:pt x="6422" y="3936"/>
                      <a:pt x="6743" y="3990"/>
                      <a:pt x="6882" y="4064"/>
                    </a:cubicBezTo>
                    <a:cubicBezTo>
                      <a:pt x="7077" y="4166"/>
                      <a:pt x="7391" y="4501"/>
                      <a:pt x="7509" y="4735"/>
                    </a:cubicBezTo>
                    <a:cubicBezTo>
                      <a:pt x="7683" y="5078"/>
                      <a:pt x="7807" y="5608"/>
                      <a:pt x="7744" y="5729"/>
                    </a:cubicBezTo>
                    <a:cubicBezTo>
                      <a:pt x="7659" y="5887"/>
                      <a:pt x="7308" y="7053"/>
                      <a:pt x="7336" y="7081"/>
                    </a:cubicBezTo>
                    <a:cubicBezTo>
                      <a:pt x="7337" y="7081"/>
                      <a:pt x="7337" y="7081"/>
                      <a:pt x="7338" y="7081"/>
                    </a:cubicBezTo>
                    <a:cubicBezTo>
                      <a:pt x="7377" y="7081"/>
                      <a:pt x="7742" y="5959"/>
                      <a:pt x="7742" y="5838"/>
                    </a:cubicBezTo>
                    <a:cubicBezTo>
                      <a:pt x="7742" y="5779"/>
                      <a:pt x="7767" y="5752"/>
                      <a:pt x="7795" y="5752"/>
                    </a:cubicBezTo>
                    <a:cubicBezTo>
                      <a:pt x="7827" y="5752"/>
                      <a:pt x="7862" y="5788"/>
                      <a:pt x="7866" y="5857"/>
                    </a:cubicBezTo>
                    <a:cubicBezTo>
                      <a:pt x="7869" y="5916"/>
                      <a:pt x="7891" y="6106"/>
                      <a:pt x="7917" y="6284"/>
                    </a:cubicBezTo>
                    <a:cubicBezTo>
                      <a:pt x="7942" y="6460"/>
                      <a:pt x="7949" y="6606"/>
                      <a:pt x="7929" y="6606"/>
                    </a:cubicBezTo>
                    <a:cubicBezTo>
                      <a:pt x="7910" y="6606"/>
                      <a:pt x="7843" y="6749"/>
                      <a:pt x="7782" y="6928"/>
                    </a:cubicBezTo>
                    <a:cubicBezTo>
                      <a:pt x="7719" y="7103"/>
                      <a:pt x="7558" y="7510"/>
                      <a:pt x="7425" y="7823"/>
                    </a:cubicBezTo>
                    <a:cubicBezTo>
                      <a:pt x="7294" y="8136"/>
                      <a:pt x="7195" y="8407"/>
                      <a:pt x="7208" y="8423"/>
                    </a:cubicBezTo>
                    <a:cubicBezTo>
                      <a:pt x="7208" y="8424"/>
                      <a:pt x="7209" y="8424"/>
                      <a:pt x="7209" y="8424"/>
                    </a:cubicBezTo>
                    <a:cubicBezTo>
                      <a:pt x="7228" y="8424"/>
                      <a:pt x="7380" y="8087"/>
                      <a:pt x="7552" y="7665"/>
                    </a:cubicBezTo>
                    <a:cubicBezTo>
                      <a:pt x="7843" y="6951"/>
                      <a:pt x="7937" y="6711"/>
                      <a:pt x="7968" y="6711"/>
                    </a:cubicBezTo>
                    <a:cubicBezTo>
                      <a:pt x="7985" y="6711"/>
                      <a:pt x="7982" y="6789"/>
                      <a:pt x="7984" y="6900"/>
                    </a:cubicBezTo>
                    <a:cubicBezTo>
                      <a:pt x="7985" y="7103"/>
                      <a:pt x="7897" y="7354"/>
                      <a:pt x="7588" y="7997"/>
                    </a:cubicBezTo>
                    <a:cubicBezTo>
                      <a:pt x="7367" y="8457"/>
                      <a:pt x="7197" y="8839"/>
                      <a:pt x="7211" y="8851"/>
                    </a:cubicBezTo>
                    <a:cubicBezTo>
                      <a:pt x="7211" y="8851"/>
                      <a:pt x="7211" y="8851"/>
                      <a:pt x="7211" y="8851"/>
                    </a:cubicBezTo>
                    <a:cubicBezTo>
                      <a:pt x="7228" y="8851"/>
                      <a:pt x="7406" y="8510"/>
                      <a:pt x="7616" y="8076"/>
                    </a:cubicBezTo>
                    <a:cubicBezTo>
                      <a:pt x="7829" y="7634"/>
                      <a:pt x="8005" y="7277"/>
                      <a:pt x="8013" y="7277"/>
                    </a:cubicBezTo>
                    <a:cubicBezTo>
                      <a:pt x="8022" y="7277"/>
                      <a:pt x="8032" y="7547"/>
                      <a:pt x="8036" y="7872"/>
                    </a:cubicBezTo>
                    <a:cubicBezTo>
                      <a:pt x="8042" y="8486"/>
                      <a:pt x="8026" y="8546"/>
                      <a:pt x="7704" y="9190"/>
                    </a:cubicBezTo>
                    <a:cubicBezTo>
                      <a:pt x="7624" y="9349"/>
                      <a:pt x="7570" y="9484"/>
                      <a:pt x="7588" y="9484"/>
                    </a:cubicBezTo>
                    <a:cubicBezTo>
                      <a:pt x="7604" y="9484"/>
                      <a:pt x="7712" y="9296"/>
                      <a:pt x="7830" y="9072"/>
                    </a:cubicBezTo>
                    <a:lnTo>
                      <a:pt x="8042" y="8657"/>
                    </a:lnTo>
                    <a:lnTo>
                      <a:pt x="8045" y="8914"/>
                    </a:lnTo>
                    <a:cubicBezTo>
                      <a:pt x="8046" y="9560"/>
                      <a:pt x="7743" y="10543"/>
                      <a:pt x="7394" y="10999"/>
                    </a:cubicBezTo>
                    <a:cubicBezTo>
                      <a:pt x="7191" y="11262"/>
                      <a:pt x="6773" y="11385"/>
                      <a:pt x="6067" y="11385"/>
                    </a:cubicBezTo>
                    <a:cubicBezTo>
                      <a:pt x="5431" y="11385"/>
                      <a:pt x="5229" y="11455"/>
                      <a:pt x="4757" y="11840"/>
                    </a:cubicBezTo>
                    <a:cubicBezTo>
                      <a:pt x="4488" y="12059"/>
                      <a:pt x="4303" y="12157"/>
                      <a:pt x="4079" y="12157"/>
                    </a:cubicBezTo>
                    <a:cubicBezTo>
                      <a:pt x="3942" y="12157"/>
                      <a:pt x="3789" y="12120"/>
                      <a:pt x="3594" y="12051"/>
                    </a:cubicBezTo>
                    <a:lnTo>
                      <a:pt x="3196" y="11911"/>
                    </a:lnTo>
                    <a:lnTo>
                      <a:pt x="3235" y="11629"/>
                    </a:lnTo>
                    <a:cubicBezTo>
                      <a:pt x="3337" y="10886"/>
                      <a:pt x="3678" y="9688"/>
                      <a:pt x="3980" y="9006"/>
                    </a:cubicBezTo>
                    <a:cubicBezTo>
                      <a:pt x="4059" y="8828"/>
                      <a:pt x="4108" y="8687"/>
                      <a:pt x="4091" y="8687"/>
                    </a:cubicBezTo>
                    <a:cubicBezTo>
                      <a:pt x="3960" y="8687"/>
                      <a:pt x="3389" y="10416"/>
                      <a:pt x="3235" y="11280"/>
                    </a:cubicBezTo>
                    <a:lnTo>
                      <a:pt x="3130" y="11875"/>
                    </a:lnTo>
                    <a:lnTo>
                      <a:pt x="2798" y="11875"/>
                    </a:lnTo>
                    <a:cubicBezTo>
                      <a:pt x="2780" y="11875"/>
                      <a:pt x="2762" y="11875"/>
                      <a:pt x="2745" y="11875"/>
                    </a:cubicBezTo>
                    <a:cubicBezTo>
                      <a:pt x="2416" y="11875"/>
                      <a:pt x="2429" y="11858"/>
                      <a:pt x="2588" y="11151"/>
                    </a:cubicBezTo>
                    <a:cubicBezTo>
                      <a:pt x="2647" y="10884"/>
                      <a:pt x="2676" y="10678"/>
                      <a:pt x="2653" y="10678"/>
                    </a:cubicBezTo>
                    <a:lnTo>
                      <a:pt x="2653" y="10678"/>
                    </a:lnTo>
                    <a:cubicBezTo>
                      <a:pt x="2653" y="10678"/>
                      <a:pt x="2652" y="10679"/>
                      <a:pt x="2651" y="10679"/>
                    </a:cubicBezTo>
                    <a:cubicBezTo>
                      <a:pt x="2624" y="10697"/>
                      <a:pt x="2553" y="10973"/>
                      <a:pt x="2493" y="11293"/>
                    </a:cubicBezTo>
                    <a:cubicBezTo>
                      <a:pt x="2428" y="11635"/>
                      <a:pt x="2354" y="11875"/>
                      <a:pt x="2312" y="11875"/>
                    </a:cubicBezTo>
                    <a:cubicBezTo>
                      <a:pt x="2262" y="11875"/>
                      <a:pt x="2294" y="11623"/>
                      <a:pt x="2415" y="11028"/>
                    </a:cubicBezTo>
                    <a:cubicBezTo>
                      <a:pt x="2573" y="10258"/>
                      <a:pt x="2604" y="10094"/>
                      <a:pt x="2580" y="10094"/>
                    </a:cubicBezTo>
                    <a:lnTo>
                      <a:pt x="2580" y="10094"/>
                    </a:lnTo>
                    <a:cubicBezTo>
                      <a:pt x="2577" y="10094"/>
                      <a:pt x="2572" y="10097"/>
                      <a:pt x="2567" y="10103"/>
                    </a:cubicBezTo>
                    <a:cubicBezTo>
                      <a:pt x="2537" y="10130"/>
                      <a:pt x="2367" y="10900"/>
                      <a:pt x="2223" y="11641"/>
                    </a:cubicBezTo>
                    <a:cubicBezTo>
                      <a:pt x="2172" y="11902"/>
                      <a:pt x="2155" y="11971"/>
                      <a:pt x="2079" y="11971"/>
                    </a:cubicBezTo>
                    <a:cubicBezTo>
                      <a:pt x="2056" y="11971"/>
                      <a:pt x="2026" y="11964"/>
                      <a:pt x="1989" y="11955"/>
                    </a:cubicBezTo>
                    <a:cubicBezTo>
                      <a:pt x="1540" y="11844"/>
                      <a:pt x="1299" y="11468"/>
                      <a:pt x="1086" y="10536"/>
                    </a:cubicBezTo>
                    <a:cubicBezTo>
                      <a:pt x="997" y="10143"/>
                      <a:pt x="812" y="9389"/>
                      <a:pt x="678" y="8869"/>
                    </a:cubicBezTo>
                    <a:cubicBezTo>
                      <a:pt x="160" y="6847"/>
                      <a:pt x="327" y="5584"/>
                      <a:pt x="1199" y="4937"/>
                    </a:cubicBezTo>
                    <a:cubicBezTo>
                      <a:pt x="1665" y="4593"/>
                      <a:pt x="2026" y="4480"/>
                      <a:pt x="3008" y="4376"/>
                    </a:cubicBezTo>
                    <a:lnTo>
                      <a:pt x="3277" y="4347"/>
                    </a:lnTo>
                    <a:lnTo>
                      <a:pt x="3123" y="4513"/>
                    </a:lnTo>
                    <a:cubicBezTo>
                      <a:pt x="2905" y="4746"/>
                      <a:pt x="2591" y="5198"/>
                      <a:pt x="2591" y="5278"/>
                    </a:cubicBezTo>
                    <a:cubicBezTo>
                      <a:pt x="2591" y="5284"/>
                      <a:pt x="2592" y="5286"/>
                      <a:pt x="2596" y="5286"/>
                    </a:cubicBezTo>
                    <a:cubicBezTo>
                      <a:pt x="2617" y="5286"/>
                      <a:pt x="2699" y="5186"/>
                      <a:pt x="2798" y="5040"/>
                    </a:cubicBezTo>
                    <a:cubicBezTo>
                      <a:pt x="3004" y="4738"/>
                      <a:pt x="3364" y="4362"/>
                      <a:pt x="3436" y="4362"/>
                    </a:cubicBezTo>
                    <a:cubicBezTo>
                      <a:pt x="3445" y="4362"/>
                      <a:pt x="3449" y="4367"/>
                      <a:pt x="3449" y="4378"/>
                    </a:cubicBezTo>
                    <a:cubicBezTo>
                      <a:pt x="3449" y="4413"/>
                      <a:pt x="3393" y="4489"/>
                      <a:pt x="3319" y="4556"/>
                    </a:cubicBezTo>
                    <a:cubicBezTo>
                      <a:pt x="3176" y="4687"/>
                      <a:pt x="2867" y="5108"/>
                      <a:pt x="2656" y="5457"/>
                    </a:cubicBezTo>
                    <a:cubicBezTo>
                      <a:pt x="2561" y="5615"/>
                      <a:pt x="2528" y="5688"/>
                      <a:pt x="2543" y="5688"/>
                    </a:cubicBezTo>
                    <a:cubicBezTo>
                      <a:pt x="2563" y="5688"/>
                      <a:pt x="2683" y="5535"/>
                      <a:pt x="2855" y="5274"/>
                    </a:cubicBezTo>
                    <a:cubicBezTo>
                      <a:pt x="3004" y="5047"/>
                      <a:pt x="3242" y="4739"/>
                      <a:pt x="3376" y="4596"/>
                    </a:cubicBezTo>
                    <a:cubicBezTo>
                      <a:pt x="3619" y="4338"/>
                      <a:pt x="3624" y="4335"/>
                      <a:pt x="4066" y="4335"/>
                    </a:cubicBezTo>
                    <a:cubicBezTo>
                      <a:pt x="4361" y="4335"/>
                      <a:pt x="4736" y="4275"/>
                      <a:pt x="5190" y="4155"/>
                    </a:cubicBezTo>
                    <a:cubicBezTo>
                      <a:pt x="5565" y="4057"/>
                      <a:pt x="5939" y="3964"/>
                      <a:pt x="6025" y="3948"/>
                    </a:cubicBezTo>
                    <a:cubicBezTo>
                      <a:pt x="6070" y="3940"/>
                      <a:pt x="6124" y="3936"/>
                      <a:pt x="6185" y="3936"/>
                    </a:cubicBezTo>
                    <a:close/>
                    <a:moveTo>
                      <a:pt x="4756" y="12258"/>
                    </a:moveTo>
                    <a:cubicBezTo>
                      <a:pt x="4764" y="12258"/>
                      <a:pt x="4773" y="12261"/>
                      <a:pt x="4781" y="12269"/>
                    </a:cubicBezTo>
                    <a:cubicBezTo>
                      <a:pt x="4796" y="12281"/>
                      <a:pt x="4777" y="12344"/>
                      <a:pt x="4742" y="12406"/>
                    </a:cubicBezTo>
                    <a:cubicBezTo>
                      <a:pt x="4715" y="12454"/>
                      <a:pt x="4698" y="12478"/>
                      <a:pt x="4688" y="12478"/>
                    </a:cubicBezTo>
                    <a:cubicBezTo>
                      <a:pt x="4679" y="12478"/>
                      <a:pt x="4675" y="12459"/>
                      <a:pt x="4674" y="12420"/>
                    </a:cubicBezTo>
                    <a:cubicBezTo>
                      <a:pt x="4671" y="12335"/>
                      <a:pt x="4715" y="12258"/>
                      <a:pt x="4756" y="12258"/>
                    </a:cubicBezTo>
                    <a:close/>
                    <a:moveTo>
                      <a:pt x="6686" y="1"/>
                    </a:moveTo>
                    <a:cubicBezTo>
                      <a:pt x="6599" y="1"/>
                      <a:pt x="6427" y="83"/>
                      <a:pt x="6051" y="278"/>
                    </a:cubicBezTo>
                    <a:cubicBezTo>
                      <a:pt x="4488" y="1093"/>
                      <a:pt x="4025" y="1819"/>
                      <a:pt x="3993" y="3510"/>
                    </a:cubicBezTo>
                    <a:cubicBezTo>
                      <a:pt x="3989" y="3707"/>
                      <a:pt x="3985" y="3792"/>
                      <a:pt x="3971" y="3792"/>
                    </a:cubicBezTo>
                    <a:cubicBezTo>
                      <a:pt x="3962" y="3792"/>
                      <a:pt x="3948" y="3757"/>
                      <a:pt x="3928" y="3694"/>
                    </a:cubicBezTo>
                    <a:cubicBezTo>
                      <a:pt x="3894" y="3588"/>
                      <a:pt x="3886" y="3204"/>
                      <a:pt x="3910" y="2792"/>
                    </a:cubicBezTo>
                    <a:cubicBezTo>
                      <a:pt x="3951" y="2076"/>
                      <a:pt x="3951" y="2076"/>
                      <a:pt x="3791" y="1919"/>
                    </a:cubicBezTo>
                    <a:cubicBezTo>
                      <a:pt x="3702" y="1832"/>
                      <a:pt x="3640" y="1786"/>
                      <a:pt x="3581" y="1786"/>
                    </a:cubicBezTo>
                    <a:cubicBezTo>
                      <a:pt x="3515" y="1786"/>
                      <a:pt x="3454" y="1845"/>
                      <a:pt x="3365" y="1966"/>
                    </a:cubicBezTo>
                    <a:cubicBezTo>
                      <a:pt x="3249" y="2124"/>
                      <a:pt x="3249" y="2132"/>
                      <a:pt x="3378" y="3002"/>
                    </a:cubicBezTo>
                    <a:cubicBezTo>
                      <a:pt x="3450" y="3485"/>
                      <a:pt x="3511" y="3921"/>
                      <a:pt x="3511" y="3977"/>
                    </a:cubicBezTo>
                    <a:cubicBezTo>
                      <a:pt x="3511" y="4055"/>
                      <a:pt x="3412" y="4084"/>
                      <a:pt x="3032" y="4117"/>
                    </a:cubicBezTo>
                    <a:cubicBezTo>
                      <a:pt x="1899" y="4218"/>
                      <a:pt x="1395" y="4398"/>
                      <a:pt x="839" y="4906"/>
                    </a:cubicBezTo>
                    <a:cubicBezTo>
                      <a:pt x="656" y="5074"/>
                      <a:pt x="448" y="5341"/>
                      <a:pt x="362" y="5520"/>
                    </a:cubicBezTo>
                    <a:cubicBezTo>
                      <a:pt x="15" y="6241"/>
                      <a:pt x="0" y="7354"/>
                      <a:pt x="323" y="8573"/>
                    </a:cubicBezTo>
                    <a:cubicBezTo>
                      <a:pt x="424" y="8958"/>
                      <a:pt x="605" y="9683"/>
                      <a:pt x="724" y="10184"/>
                    </a:cubicBezTo>
                    <a:cubicBezTo>
                      <a:pt x="963" y="11195"/>
                      <a:pt x="1077" y="11500"/>
                      <a:pt x="1339" y="11808"/>
                    </a:cubicBezTo>
                    <a:cubicBezTo>
                      <a:pt x="1589" y="12105"/>
                      <a:pt x="1827" y="12182"/>
                      <a:pt x="2489" y="12182"/>
                    </a:cubicBezTo>
                    <a:cubicBezTo>
                      <a:pt x="2949" y="12182"/>
                      <a:pt x="3156" y="12213"/>
                      <a:pt x="3515" y="12340"/>
                    </a:cubicBezTo>
                    <a:cubicBezTo>
                      <a:pt x="3736" y="12418"/>
                      <a:pt x="3975" y="12475"/>
                      <a:pt x="4078" y="12475"/>
                    </a:cubicBezTo>
                    <a:cubicBezTo>
                      <a:pt x="4089" y="12475"/>
                      <a:pt x="4099" y="12474"/>
                      <a:pt x="4107" y="12472"/>
                    </a:cubicBezTo>
                    <a:cubicBezTo>
                      <a:pt x="4135" y="12467"/>
                      <a:pt x="4158" y="12463"/>
                      <a:pt x="4176" y="12463"/>
                    </a:cubicBezTo>
                    <a:cubicBezTo>
                      <a:pt x="4239" y="12463"/>
                      <a:pt x="4247" y="12506"/>
                      <a:pt x="4247" y="12650"/>
                    </a:cubicBezTo>
                    <a:cubicBezTo>
                      <a:pt x="4247" y="12815"/>
                      <a:pt x="4270" y="12855"/>
                      <a:pt x="4369" y="12855"/>
                    </a:cubicBezTo>
                    <a:cubicBezTo>
                      <a:pt x="4436" y="12855"/>
                      <a:pt x="4491" y="12833"/>
                      <a:pt x="4491" y="12807"/>
                    </a:cubicBezTo>
                    <a:cubicBezTo>
                      <a:pt x="4491" y="12786"/>
                      <a:pt x="4571" y="12773"/>
                      <a:pt x="4684" y="12773"/>
                    </a:cubicBezTo>
                    <a:cubicBezTo>
                      <a:pt x="4720" y="12773"/>
                      <a:pt x="4760" y="12774"/>
                      <a:pt x="4801" y="12777"/>
                    </a:cubicBezTo>
                    <a:cubicBezTo>
                      <a:pt x="4846" y="12780"/>
                      <a:pt x="4886" y="12781"/>
                      <a:pt x="4921" y="12781"/>
                    </a:cubicBezTo>
                    <a:cubicBezTo>
                      <a:pt x="5064" y="12781"/>
                      <a:pt x="5125" y="12758"/>
                      <a:pt x="5146" y="12700"/>
                    </a:cubicBezTo>
                    <a:cubicBezTo>
                      <a:pt x="5164" y="12657"/>
                      <a:pt x="5197" y="12631"/>
                      <a:pt x="5234" y="12631"/>
                    </a:cubicBezTo>
                    <a:cubicBezTo>
                      <a:pt x="5244" y="12631"/>
                      <a:pt x="5254" y="12633"/>
                      <a:pt x="5264" y="12637"/>
                    </a:cubicBezTo>
                    <a:cubicBezTo>
                      <a:pt x="5275" y="12641"/>
                      <a:pt x="5287" y="12643"/>
                      <a:pt x="5300" y="12643"/>
                    </a:cubicBezTo>
                    <a:cubicBezTo>
                      <a:pt x="5404" y="12643"/>
                      <a:pt x="5533" y="12497"/>
                      <a:pt x="5533" y="12360"/>
                    </a:cubicBezTo>
                    <a:cubicBezTo>
                      <a:pt x="5533" y="12292"/>
                      <a:pt x="5491" y="12139"/>
                      <a:pt x="5440" y="12018"/>
                    </a:cubicBezTo>
                    <a:cubicBezTo>
                      <a:pt x="5389" y="11896"/>
                      <a:pt x="5365" y="11781"/>
                      <a:pt x="5385" y="11761"/>
                    </a:cubicBezTo>
                    <a:cubicBezTo>
                      <a:pt x="5405" y="11741"/>
                      <a:pt x="5750" y="11707"/>
                      <a:pt x="6149" y="11687"/>
                    </a:cubicBezTo>
                    <a:cubicBezTo>
                      <a:pt x="6787" y="11655"/>
                      <a:pt x="6918" y="11629"/>
                      <a:pt x="7231" y="11472"/>
                    </a:cubicBezTo>
                    <a:cubicBezTo>
                      <a:pt x="7576" y="11300"/>
                      <a:pt x="7596" y="11276"/>
                      <a:pt x="7877" y="10713"/>
                    </a:cubicBezTo>
                    <a:cubicBezTo>
                      <a:pt x="8327" y="9791"/>
                      <a:pt x="8437" y="8879"/>
                      <a:pt x="8286" y="7217"/>
                    </a:cubicBezTo>
                    <a:cubicBezTo>
                      <a:pt x="8105" y="5221"/>
                      <a:pt x="7782" y="4307"/>
                      <a:pt x="7106" y="3885"/>
                    </a:cubicBezTo>
                    <a:cubicBezTo>
                      <a:pt x="6876" y="3740"/>
                      <a:pt x="6655" y="3669"/>
                      <a:pt x="6360" y="3669"/>
                    </a:cubicBezTo>
                    <a:cubicBezTo>
                      <a:pt x="6073" y="3669"/>
                      <a:pt x="5714" y="3737"/>
                      <a:pt x="5208" y="3871"/>
                    </a:cubicBezTo>
                    <a:cubicBezTo>
                      <a:pt x="4780" y="3984"/>
                      <a:pt x="4408" y="4069"/>
                      <a:pt x="4337" y="4069"/>
                    </a:cubicBezTo>
                    <a:cubicBezTo>
                      <a:pt x="4330" y="4069"/>
                      <a:pt x="4326" y="4068"/>
                      <a:pt x="4325" y="4067"/>
                    </a:cubicBezTo>
                    <a:cubicBezTo>
                      <a:pt x="4308" y="4051"/>
                      <a:pt x="4496" y="3934"/>
                      <a:pt x="4741" y="3811"/>
                    </a:cubicBezTo>
                    <a:cubicBezTo>
                      <a:pt x="5978" y="3187"/>
                      <a:pt x="6640" y="2433"/>
                      <a:pt x="6822" y="1432"/>
                    </a:cubicBezTo>
                    <a:cubicBezTo>
                      <a:pt x="6880" y="1107"/>
                      <a:pt x="6859" y="377"/>
                      <a:pt x="6780" y="96"/>
                    </a:cubicBezTo>
                    <a:cubicBezTo>
                      <a:pt x="6763" y="35"/>
                      <a:pt x="6742" y="1"/>
                      <a:pt x="6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
              <p:cNvSpPr/>
              <p:nvPr/>
            </p:nvSpPr>
            <p:spPr>
              <a:xfrm>
                <a:off x="6606300" y="1890950"/>
                <a:ext cx="18575" cy="10550"/>
              </a:xfrm>
              <a:custGeom>
                <a:avLst/>
                <a:gdLst/>
                <a:ahLst/>
                <a:cxnLst/>
                <a:rect l="l" t="t" r="r" b="b"/>
                <a:pathLst>
                  <a:path w="743" h="422" extrusionOk="0">
                    <a:moveTo>
                      <a:pt x="728" y="0"/>
                    </a:moveTo>
                    <a:cubicBezTo>
                      <a:pt x="703" y="0"/>
                      <a:pt x="604" y="58"/>
                      <a:pt x="346" y="208"/>
                    </a:cubicBezTo>
                    <a:cubicBezTo>
                      <a:pt x="143" y="325"/>
                      <a:pt x="0" y="422"/>
                      <a:pt x="27" y="422"/>
                    </a:cubicBezTo>
                    <a:cubicBezTo>
                      <a:pt x="27" y="422"/>
                      <a:pt x="28" y="422"/>
                      <a:pt x="28" y="422"/>
                    </a:cubicBezTo>
                    <a:cubicBezTo>
                      <a:pt x="112" y="422"/>
                      <a:pt x="670" y="119"/>
                      <a:pt x="712" y="54"/>
                    </a:cubicBezTo>
                    <a:cubicBezTo>
                      <a:pt x="731" y="21"/>
                      <a:pt x="743" y="0"/>
                      <a:pt x="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6609625" y="1897075"/>
                <a:ext cx="13475" cy="7025"/>
              </a:xfrm>
              <a:custGeom>
                <a:avLst/>
                <a:gdLst/>
                <a:ahLst/>
                <a:cxnLst/>
                <a:rect l="l" t="t" r="r" b="b"/>
                <a:pathLst>
                  <a:path w="539" h="281" extrusionOk="0">
                    <a:moveTo>
                      <a:pt x="504" y="1"/>
                    </a:moveTo>
                    <a:cubicBezTo>
                      <a:pt x="474" y="1"/>
                      <a:pt x="375" y="40"/>
                      <a:pt x="217" y="122"/>
                    </a:cubicBezTo>
                    <a:cubicBezTo>
                      <a:pt x="89" y="189"/>
                      <a:pt x="1" y="258"/>
                      <a:pt x="20" y="277"/>
                    </a:cubicBezTo>
                    <a:cubicBezTo>
                      <a:pt x="22" y="279"/>
                      <a:pt x="26" y="281"/>
                      <a:pt x="32" y="281"/>
                    </a:cubicBezTo>
                    <a:cubicBezTo>
                      <a:pt x="72" y="281"/>
                      <a:pt x="189" y="229"/>
                      <a:pt x="316" y="153"/>
                    </a:cubicBezTo>
                    <a:cubicBezTo>
                      <a:pt x="482" y="53"/>
                      <a:pt x="539"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6637425" y="1931050"/>
                <a:ext cx="4050" cy="16025"/>
              </a:xfrm>
              <a:custGeom>
                <a:avLst/>
                <a:gdLst/>
                <a:ahLst/>
                <a:cxnLst/>
                <a:rect l="l" t="t" r="r" b="b"/>
                <a:pathLst>
                  <a:path w="162" h="641" extrusionOk="0">
                    <a:moveTo>
                      <a:pt x="146" y="0"/>
                    </a:moveTo>
                    <a:cubicBezTo>
                      <a:pt x="131" y="0"/>
                      <a:pt x="92" y="127"/>
                      <a:pt x="58" y="295"/>
                    </a:cubicBezTo>
                    <a:cubicBezTo>
                      <a:pt x="19" y="473"/>
                      <a:pt x="0" y="626"/>
                      <a:pt x="13" y="640"/>
                    </a:cubicBezTo>
                    <a:cubicBezTo>
                      <a:pt x="14" y="641"/>
                      <a:pt x="15" y="641"/>
                      <a:pt x="15" y="641"/>
                    </a:cubicBezTo>
                    <a:cubicBezTo>
                      <a:pt x="30" y="641"/>
                      <a:pt x="69" y="514"/>
                      <a:pt x="106" y="345"/>
                    </a:cubicBezTo>
                    <a:cubicBezTo>
                      <a:pt x="143" y="167"/>
                      <a:pt x="162" y="14"/>
                      <a:pt x="149" y="1"/>
                    </a:cubicBezTo>
                    <a:cubicBezTo>
                      <a:pt x="148" y="0"/>
                      <a:pt x="147"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
              <p:cNvSpPr/>
              <p:nvPr/>
            </p:nvSpPr>
            <p:spPr>
              <a:xfrm>
                <a:off x="6566600" y="1932825"/>
                <a:ext cx="14000" cy="21900"/>
              </a:xfrm>
              <a:custGeom>
                <a:avLst/>
                <a:gdLst/>
                <a:ahLst/>
                <a:cxnLst/>
                <a:rect l="l" t="t" r="r" b="b"/>
                <a:pathLst>
                  <a:path w="560" h="876" extrusionOk="0">
                    <a:moveTo>
                      <a:pt x="536" y="0"/>
                    </a:moveTo>
                    <a:cubicBezTo>
                      <a:pt x="512" y="0"/>
                      <a:pt x="434" y="86"/>
                      <a:pt x="357" y="204"/>
                    </a:cubicBezTo>
                    <a:cubicBezTo>
                      <a:pt x="177" y="474"/>
                      <a:pt x="1" y="805"/>
                      <a:pt x="1" y="871"/>
                    </a:cubicBezTo>
                    <a:cubicBezTo>
                      <a:pt x="1" y="874"/>
                      <a:pt x="2" y="875"/>
                      <a:pt x="4" y="875"/>
                    </a:cubicBezTo>
                    <a:cubicBezTo>
                      <a:pt x="19" y="875"/>
                      <a:pt x="99" y="753"/>
                      <a:pt x="192" y="584"/>
                    </a:cubicBezTo>
                    <a:cubicBezTo>
                      <a:pt x="296" y="401"/>
                      <a:pt x="426" y="197"/>
                      <a:pt x="478" y="140"/>
                    </a:cubicBezTo>
                    <a:cubicBezTo>
                      <a:pt x="532" y="77"/>
                      <a:pt x="560" y="20"/>
                      <a:pt x="541" y="2"/>
                    </a:cubicBezTo>
                    <a:cubicBezTo>
                      <a:pt x="540" y="1"/>
                      <a:pt x="53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a:off x="6661775" y="1934225"/>
                <a:ext cx="16650" cy="38650"/>
              </a:xfrm>
              <a:custGeom>
                <a:avLst/>
                <a:gdLst/>
                <a:ahLst/>
                <a:cxnLst/>
                <a:rect l="l" t="t" r="r" b="b"/>
                <a:pathLst>
                  <a:path w="666" h="1546" extrusionOk="0">
                    <a:moveTo>
                      <a:pt x="654" y="1"/>
                    </a:moveTo>
                    <a:cubicBezTo>
                      <a:pt x="637" y="1"/>
                      <a:pt x="484" y="334"/>
                      <a:pt x="311" y="749"/>
                    </a:cubicBezTo>
                    <a:cubicBezTo>
                      <a:pt x="135" y="1171"/>
                      <a:pt x="1" y="1532"/>
                      <a:pt x="14" y="1546"/>
                    </a:cubicBezTo>
                    <a:cubicBezTo>
                      <a:pt x="15" y="1546"/>
                      <a:pt x="15" y="1546"/>
                      <a:pt x="15" y="1546"/>
                    </a:cubicBezTo>
                    <a:cubicBezTo>
                      <a:pt x="34" y="1546"/>
                      <a:pt x="186" y="1214"/>
                      <a:pt x="357" y="799"/>
                    </a:cubicBezTo>
                    <a:cubicBezTo>
                      <a:pt x="532" y="375"/>
                      <a:pt x="666" y="14"/>
                      <a:pt x="655" y="1"/>
                    </a:cubicBezTo>
                    <a:cubicBezTo>
                      <a:pt x="655" y="1"/>
                      <a:pt x="654" y="1"/>
                      <a:pt x="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6531275" y="1936725"/>
                <a:ext cx="17000" cy="35025"/>
              </a:xfrm>
              <a:custGeom>
                <a:avLst/>
                <a:gdLst/>
                <a:ahLst/>
                <a:cxnLst/>
                <a:rect l="l" t="t" r="r" b="b"/>
                <a:pathLst>
                  <a:path w="680" h="1401" extrusionOk="0">
                    <a:moveTo>
                      <a:pt x="644" y="0"/>
                    </a:moveTo>
                    <a:lnTo>
                      <a:pt x="644" y="0"/>
                    </a:lnTo>
                    <a:cubicBezTo>
                      <a:pt x="628" y="0"/>
                      <a:pt x="534" y="173"/>
                      <a:pt x="436" y="380"/>
                    </a:cubicBezTo>
                    <a:cubicBezTo>
                      <a:pt x="224" y="837"/>
                      <a:pt x="1" y="1401"/>
                      <a:pt x="32" y="1401"/>
                    </a:cubicBezTo>
                    <a:cubicBezTo>
                      <a:pt x="33" y="1401"/>
                      <a:pt x="35" y="1400"/>
                      <a:pt x="38" y="1397"/>
                    </a:cubicBezTo>
                    <a:cubicBezTo>
                      <a:pt x="99" y="1337"/>
                      <a:pt x="680" y="0"/>
                      <a:pt x="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a:off x="6569875" y="1938775"/>
                <a:ext cx="13700" cy="19400"/>
              </a:xfrm>
              <a:custGeom>
                <a:avLst/>
                <a:gdLst/>
                <a:ahLst/>
                <a:cxnLst/>
                <a:rect l="l" t="t" r="r" b="b"/>
                <a:pathLst>
                  <a:path w="548" h="776" extrusionOk="0">
                    <a:moveTo>
                      <a:pt x="520" y="0"/>
                    </a:moveTo>
                    <a:cubicBezTo>
                      <a:pt x="500" y="0"/>
                      <a:pt x="467" y="22"/>
                      <a:pt x="441" y="57"/>
                    </a:cubicBezTo>
                    <a:cubicBezTo>
                      <a:pt x="294" y="238"/>
                      <a:pt x="1" y="775"/>
                      <a:pt x="49" y="775"/>
                    </a:cubicBezTo>
                    <a:cubicBezTo>
                      <a:pt x="80" y="775"/>
                      <a:pt x="141" y="687"/>
                      <a:pt x="185" y="581"/>
                    </a:cubicBezTo>
                    <a:cubicBezTo>
                      <a:pt x="228" y="478"/>
                      <a:pt x="333" y="307"/>
                      <a:pt x="413" y="211"/>
                    </a:cubicBezTo>
                    <a:cubicBezTo>
                      <a:pt x="494" y="112"/>
                      <a:pt x="548" y="20"/>
                      <a:pt x="533" y="5"/>
                    </a:cubicBezTo>
                    <a:cubicBezTo>
                      <a:pt x="530" y="2"/>
                      <a:pt x="525"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a:off x="6669975" y="1939750"/>
                <a:ext cx="11300" cy="32225"/>
              </a:xfrm>
              <a:custGeom>
                <a:avLst/>
                <a:gdLst/>
                <a:ahLst/>
                <a:cxnLst/>
                <a:rect l="l" t="t" r="r" b="b"/>
                <a:pathLst>
                  <a:path w="452" h="1289" extrusionOk="0">
                    <a:moveTo>
                      <a:pt x="427" y="1"/>
                    </a:moveTo>
                    <a:cubicBezTo>
                      <a:pt x="410" y="1"/>
                      <a:pt x="387" y="34"/>
                      <a:pt x="375" y="78"/>
                    </a:cubicBezTo>
                    <a:cubicBezTo>
                      <a:pt x="363" y="120"/>
                      <a:pt x="269" y="409"/>
                      <a:pt x="166" y="721"/>
                    </a:cubicBezTo>
                    <a:cubicBezTo>
                      <a:pt x="62" y="1034"/>
                      <a:pt x="1" y="1288"/>
                      <a:pt x="27" y="1288"/>
                    </a:cubicBezTo>
                    <a:cubicBezTo>
                      <a:pt x="54" y="1288"/>
                      <a:pt x="110" y="1173"/>
                      <a:pt x="156" y="1025"/>
                    </a:cubicBezTo>
                    <a:cubicBezTo>
                      <a:pt x="356" y="358"/>
                      <a:pt x="451" y="1"/>
                      <a:pt x="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6504775" y="1942975"/>
                <a:ext cx="25050" cy="54225"/>
              </a:xfrm>
              <a:custGeom>
                <a:avLst/>
                <a:gdLst/>
                <a:ahLst/>
                <a:cxnLst/>
                <a:rect l="l" t="t" r="r" b="b"/>
                <a:pathLst>
                  <a:path w="1002" h="2169" extrusionOk="0">
                    <a:moveTo>
                      <a:pt x="977" y="0"/>
                    </a:moveTo>
                    <a:cubicBezTo>
                      <a:pt x="954" y="0"/>
                      <a:pt x="882" y="51"/>
                      <a:pt x="778" y="155"/>
                    </a:cubicBezTo>
                    <a:cubicBezTo>
                      <a:pt x="694" y="238"/>
                      <a:pt x="544" y="484"/>
                      <a:pt x="447" y="699"/>
                    </a:cubicBezTo>
                    <a:cubicBezTo>
                      <a:pt x="253" y="1129"/>
                      <a:pt x="0" y="2038"/>
                      <a:pt x="41" y="2158"/>
                    </a:cubicBezTo>
                    <a:cubicBezTo>
                      <a:pt x="44" y="2166"/>
                      <a:pt x="46" y="2169"/>
                      <a:pt x="50" y="2169"/>
                    </a:cubicBezTo>
                    <a:cubicBezTo>
                      <a:pt x="66" y="2169"/>
                      <a:pt x="93" y="2084"/>
                      <a:pt x="115" y="1956"/>
                    </a:cubicBezTo>
                    <a:cubicBezTo>
                      <a:pt x="173" y="1621"/>
                      <a:pt x="489" y="711"/>
                      <a:pt x="624" y="492"/>
                    </a:cubicBezTo>
                    <a:cubicBezTo>
                      <a:pt x="679" y="404"/>
                      <a:pt x="790" y="258"/>
                      <a:pt x="873" y="166"/>
                    </a:cubicBezTo>
                    <a:cubicBezTo>
                      <a:pt x="973" y="56"/>
                      <a:pt x="1002" y="0"/>
                      <a:pt x="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6676500" y="1946500"/>
                <a:ext cx="8750" cy="33625"/>
              </a:xfrm>
              <a:custGeom>
                <a:avLst/>
                <a:gdLst/>
                <a:ahLst/>
                <a:cxnLst/>
                <a:rect l="l" t="t" r="r" b="b"/>
                <a:pathLst>
                  <a:path w="350" h="1345" extrusionOk="0">
                    <a:moveTo>
                      <a:pt x="312" y="0"/>
                    </a:moveTo>
                    <a:cubicBezTo>
                      <a:pt x="296" y="0"/>
                      <a:pt x="216" y="300"/>
                      <a:pt x="133" y="684"/>
                    </a:cubicBezTo>
                    <a:cubicBezTo>
                      <a:pt x="50" y="1059"/>
                      <a:pt x="1" y="1344"/>
                      <a:pt x="19" y="1344"/>
                    </a:cubicBezTo>
                    <a:cubicBezTo>
                      <a:pt x="19" y="1344"/>
                      <a:pt x="21" y="1343"/>
                      <a:pt x="22" y="1342"/>
                    </a:cubicBezTo>
                    <a:cubicBezTo>
                      <a:pt x="79" y="1281"/>
                      <a:pt x="349" y="37"/>
                      <a:pt x="313" y="1"/>
                    </a:cubicBezTo>
                    <a:cubicBezTo>
                      <a:pt x="313" y="0"/>
                      <a:pt x="313"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a:off x="6572925" y="1948175"/>
                <a:ext cx="13400" cy="24125"/>
              </a:xfrm>
              <a:custGeom>
                <a:avLst/>
                <a:gdLst/>
                <a:ahLst/>
                <a:cxnLst/>
                <a:rect l="l" t="t" r="r" b="b"/>
                <a:pathLst>
                  <a:path w="536" h="965" extrusionOk="0">
                    <a:moveTo>
                      <a:pt x="147" y="543"/>
                    </a:moveTo>
                    <a:cubicBezTo>
                      <a:pt x="156" y="543"/>
                      <a:pt x="165" y="546"/>
                      <a:pt x="173" y="553"/>
                    </a:cubicBezTo>
                    <a:cubicBezTo>
                      <a:pt x="190" y="572"/>
                      <a:pt x="173" y="616"/>
                      <a:pt x="130" y="657"/>
                    </a:cubicBezTo>
                    <a:cubicBezTo>
                      <a:pt x="106" y="681"/>
                      <a:pt x="86" y="693"/>
                      <a:pt x="73" y="693"/>
                    </a:cubicBezTo>
                    <a:cubicBezTo>
                      <a:pt x="63" y="693"/>
                      <a:pt x="57" y="685"/>
                      <a:pt x="57" y="669"/>
                    </a:cubicBezTo>
                    <a:cubicBezTo>
                      <a:pt x="57" y="603"/>
                      <a:pt x="106" y="543"/>
                      <a:pt x="147" y="543"/>
                    </a:cubicBezTo>
                    <a:close/>
                    <a:moveTo>
                      <a:pt x="410" y="1"/>
                    </a:moveTo>
                    <a:cubicBezTo>
                      <a:pt x="390" y="1"/>
                      <a:pt x="306" y="113"/>
                      <a:pt x="213" y="265"/>
                    </a:cubicBezTo>
                    <a:cubicBezTo>
                      <a:pt x="117" y="425"/>
                      <a:pt x="31" y="645"/>
                      <a:pt x="19" y="759"/>
                    </a:cubicBezTo>
                    <a:lnTo>
                      <a:pt x="1" y="965"/>
                    </a:lnTo>
                    <a:lnTo>
                      <a:pt x="160" y="729"/>
                    </a:lnTo>
                    <a:cubicBezTo>
                      <a:pt x="247" y="600"/>
                      <a:pt x="375" y="430"/>
                      <a:pt x="442" y="355"/>
                    </a:cubicBezTo>
                    <a:cubicBezTo>
                      <a:pt x="507" y="282"/>
                      <a:pt x="535" y="217"/>
                      <a:pt x="501" y="217"/>
                    </a:cubicBezTo>
                    <a:cubicBezTo>
                      <a:pt x="466" y="217"/>
                      <a:pt x="388" y="291"/>
                      <a:pt x="332" y="376"/>
                    </a:cubicBezTo>
                    <a:cubicBezTo>
                      <a:pt x="272" y="468"/>
                      <a:pt x="231" y="508"/>
                      <a:pt x="211" y="508"/>
                    </a:cubicBezTo>
                    <a:cubicBezTo>
                      <a:pt x="179" y="508"/>
                      <a:pt x="204" y="403"/>
                      <a:pt x="300" y="248"/>
                    </a:cubicBezTo>
                    <a:cubicBezTo>
                      <a:pt x="375" y="124"/>
                      <a:pt x="426" y="15"/>
                      <a:pt x="412" y="2"/>
                    </a:cubicBezTo>
                    <a:cubicBezTo>
                      <a:pt x="412" y="1"/>
                      <a:pt x="411"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a:off x="6532525" y="1952450"/>
                <a:ext cx="14250" cy="31775"/>
              </a:xfrm>
              <a:custGeom>
                <a:avLst/>
                <a:gdLst/>
                <a:ahLst/>
                <a:cxnLst/>
                <a:rect l="l" t="t" r="r" b="b"/>
                <a:pathLst>
                  <a:path w="570" h="1271" extrusionOk="0">
                    <a:moveTo>
                      <a:pt x="543" y="0"/>
                    </a:moveTo>
                    <a:cubicBezTo>
                      <a:pt x="525" y="0"/>
                      <a:pt x="423" y="212"/>
                      <a:pt x="309" y="486"/>
                    </a:cubicBezTo>
                    <a:cubicBezTo>
                      <a:pt x="102" y="982"/>
                      <a:pt x="0" y="1271"/>
                      <a:pt x="31" y="1271"/>
                    </a:cubicBezTo>
                    <a:cubicBezTo>
                      <a:pt x="33" y="1271"/>
                      <a:pt x="37" y="1269"/>
                      <a:pt x="41" y="1265"/>
                    </a:cubicBezTo>
                    <a:cubicBezTo>
                      <a:pt x="96" y="1214"/>
                      <a:pt x="570" y="26"/>
                      <a:pt x="544" y="1"/>
                    </a:cubicBezTo>
                    <a:cubicBezTo>
                      <a:pt x="544" y="0"/>
                      <a:pt x="543" y="0"/>
                      <a:pt x="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
              <p:cNvSpPr/>
              <p:nvPr/>
            </p:nvSpPr>
            <p:spPr>
              <a:xfrm>
                <a:off x="6508325" y="1955400"/>
                <a:ext cx="19775" cy="51800"/>
              </a:xfrm>
              <a:custGeom>
                <a:avLst/>
                <a:gdLst/>
                <a:ahLst/>
                <a:cxnLst/>
                <a:rect l="l" t="t" r="r" b="b"/>
                <a:pathLst>
                  <a:path w="791" h="2072" extrusionOk="0">
                    <a:moveTo>
                      <a:pt x="774" y="0"/>
                    </a:moveTo>
                    <a:cubicBezTo>
                      <a:pt x="752" y="0"/>
                      <a:pt x="619" y="244"/>
                      <a:pt x="474" y="549"/>
                    </a:cubicBezTo>
                    <a:cubicBezTo>
                      <a:pt x="325" y="862"/>
                      <a:pt x="156" y="1323"/>
                      <a:pt x="103" y="1564"/>
                    </a:cubicBezTo>
                    <a:cubicBezTo>
                      <a:pt x="28" y="1902"/>
                      <a:pt x="1" y="2071"/>
                      <a:pt x="13" y="2071"/>
                    </a:cubicBezTo>
                    <a:cubicBezTo>
                      <a:pt x="26" y="2071"/>
                      <a:pt x="76" y="1909"/>
                      <a:pt x="158" y="1581"/>
                    </a:cubicBezTo>
                    <a:cubicBezTo>
                      <a:pt x="238" y="1263"/>
                      <a:pt x="417" y="779"/>
                      <a:pt x="555" y="511"/>
                    </a:cubicBezTo>
                    <a:cubicBezTo>
                      <a:pt x="691" y="243"/>
                      <a:pt x="790" y="14"/>
                      <a:pt x="775" y="1"/>
                    </a:cubicBezTo>
                    <a:cubicBezTo>
                      <a:pt x="775" y="0"/>
                      <a:pt x="774"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
              <p:cNvSpPr/>
              <p:nvPr/>
            </p:nvSpPr>
            <p:spPr>
              <a:xfrm>
                <a:off x="6539275" y="1960125"/>
                <a:ext cx="10550" cy="22350"/>
              </a:xfrm>
              <a:custGeom>
                <a:avLst/>
                <a:gdLst/>
                <a:ahLst/>
                <a:cxnLst/>
                <a:rect l="l" t="t" r="r" b="b"/>
                <a:pathLst>
                  <a:path w="422" h="894" extrusionOk="0">
                    <a:moveTo>
                      <a:pt x="395" y="1"/>
                    </a:moveTo>
                    <a:cubicBezTo>
                      <a:pt x="382" y="1"/>
                      <a:pt x="340" y="70"/>
                      <a:pt x="301" y="155"/>
                    </a:cubicBezTo>
                    <a:cubicBezTo>
                      <a:pt x="159" y="465"/>
                      <a:pt x="0" y="894"/>
                      <a:pt x="24" y="894"/>
                    </a:cubicBezTo>
                    <a:cubicBezTo>
                      <a:pt x="25" y="894"/>
                      <a:pt x="26" y="893"/>
                      <a:pt x="28" y="891"/>
                    </a:cubicBezTo>
                    <a:cubicBezTo>
                      <a:pt x="88" y="829"/>
                      <a:pt x="421" y="27"/>
                      <a:pt x="397" y="1"/>
                    </a:cubicBezTo>
                    <a:cubicBezTo>
                      <a:pt x="397" y="1"/>
                      <a:pt x="396"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6577375" y="1959875"/>
                <a:ext cx="10625" cy="16475"/>
              </a:xfrm>
              <a:custGeom>
                <a:avLst/>
                <a:gdLst/>
                <a:ahLst/>
                <a:cxnLst/>
                <a:rect l="l" t="t" r="r" b="b"/>
                <a:pathLst>
                  <a:path w="425" h="659" extrusionOk="0">
                    <a:moveTo>
                      <a:pt x="410" y="0"/>
                    </a:moveTo>
                    <a:lnTo>
                      <a:pt x="410" y="0"/>
                    </a:lnTo>
                    <a:cubicBezTo>
                      <a:pt x="393" y="0"/>
                      <a:pt x="311" y="103"/>
                      <a:pt x="189" y="295"/>
                    </a:cubicBezTo>
                    <a:cubicBezTo>
                      <a:pt x="87" y="453"/>
                      <a:pt x="0" y="612"/>
                      <a:pt x="0" y="644"/>
                    </a:cubicBezTo>
                    <a:cubicBezTo>
                      <a:pt x="0" y="654"/>
                      <a:pt x="3" y="659"/>
                      <a:pt x="7" y="659"/>
                    </a:cubicBezTo>
                    <a:cubicBezTo>
                      <a:pt x="31" y="659"/>
                      <a:pt x="118" y="528"/>
                      <a:pt x="300" y="225"/>
                    </a:cubicBezTo>
                    <a:cubicBezTo>
                      <a:pt x="393" y="72"/>
                      <a:pt x="424"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6580550" y="1961700"/>
                <a:ext cx="13425" cy="22025"/>
              </a:xfrm>
              <a:custGeom>
                <a:avLst/>
                <a:gdLst/>
                <a:ahLst/>
                <a:cxnLst/>
                <a:rect l="l" t="t" r="r" b="b"/>
                <a:pathLst>
                  <a:path w="537" h="881" extrusionOk="0">
                    <a:moveTo>
                      <a:pt x="521" y="0"/>
                    </a:moveTo>
                    <a:cubicBezTo>
                      <a:pt x="500" y="0"/>
                      <a:pt x="381" y="181"/>
                      <a:pt x="244" y="417"/>
                    </a:cubicBezTo>
                    <a:cubicBezTo>
                      <a:pt x="102" y="663"/>
                      <a:pt x="0" y="868"/>
                      <a:pt x="15" y="880"/>
                    </a:cubicBezTo>
                    <a:cubicBezTo>
                      <a:pt x="16" y="880"/>
                      <a:pt x="16" y="880"/>
                      <a:pt x="17" y="880"/>
                    </a:cubicBezTo>
                    <a:cubicBezTo>
                      <a:pt x="36" y="880"/>
                      <a:pt x="160" y="695"/>
                      <a:pt x="295" y="464"/>
                    </a:cubicBezTo>
                    <a:cubicBezTo>
                      <a:pt x="434" y="225"/>
                      <a:pt x="537" y="15"/>
                      <a:pt x="523" y="1"/>
                    </a:cubicBezTo>
                    <a:cubicBezTo>
                      <a:pt x="523" y="1"/>
                      <a:pt x="52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a:off x="6546625" y="1964875"/>
                <a:ext cx="7875" cy="21725"/>
              </a:xfrm>
              <a:custGeom>
                <a:avLst/>
                <a:gdLst/>
                <a:ahLst/>
                <a:cxnLst/>
                <a:rect l="l" t="t" r="r" b="b"/>
                <a:pathLst>
                  <a:path w="315" h="869" extrusionOk="0">
                    <a:moveTo>
                      <a:pt x="299" y="1"/>
                    </a:moveTo>
                    <a:cubicBezTo>
                      <a:pt x="283" y="1"/>
                      <a:pt x="210" y="178"/>
                      <a:pt x="133" y="409"/>
                    </a:cubicBezTo>
                    <a:cubicBezTo>
                      <a:pt x="52" y="647"/>
                      <a:pt x="0" y="853"/>
                      <a:pt x="15" y="868"/>
                    </a:cubicBezTo>
                    <a:cubicBezTo>
                      <a:pt x="16" y="868"/>
                      <a:pt x="16" y="869"/>
                      <a:pt x="17" y="869"/>
                    </a:cubicBezTo>
                    <a:cubicBezTo>
                      <a:pt x="36" y="869"/>
                      <a:pt x="110" y="690"/>
                      <a:pt x="183" y="460"/>
                    </a:cubicBezTo>
                    <a:cubicBezTo>
                      <a:pt x="261" y="222"/>
                      <a:pt x="314" y="15"/>
                      <a:pt x="301" y="1"/>
                    </a:cubicBezTo>
                    <a:cubicBezTo>
                      <a:pt x="301" y="1"/>
                      <a:pt x="300"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
              <p:cNvSpPr/>
              <p:nvPr/>
            </p:nvSpPr>
            <p:spPr>
              <a:xfrm>
                <a:off x="6674050" y="1972475"/>
                <a:ext cx="16575" cy="40425"/>
              </a:xfrm>
              <a:custGeom>
                <a:avLst/>
                <a:gdLst/>
                <a:ahLst/>
                <a:cxnLst/>
                <a:rect l="l" t="t" r="r" b="b"/>
                <a:pathLst>
                  <a:path w="663" h="1617" extrusionOk="0">
                    <a:moveTo>
                      <a:pt x="648" y="1"/>
                    </a:moveTo>
                    <a:cubicBezTo>
                      <a:pt x="631" y="1"/>
                      <a:pt x="478" y="350"/>
                      <a:pt x="307" y="784"/>
                    </a:cubicBezTo>
                    <a:cubicBezTo>
                      <a:pt x="133" y="1226"/>
                      <a:pt x="1" y="1603"/>
                      <a:pt x="17" y="1616"/>
                    </a:cubicBezTo>
                    <a:cubicBezTo>
                      <a:pt x="17" y="1616"/>
                      <a:pt x="17" y="1617"/>
                      <a:pt x="18" y="1617"/>
                    </a:cubicBezTo>
                    <a:cubicBezTo>
                      <a:pt x="37" y="1617"/>
                      <a:pt x="188" y="1270"/>
                      <a:pt x="359" y="831"/>
                    </a:cubicBezTo>
                    <a:cubicBezTo>
                      <a:pt x="533" y="383"/>
                      <a:pt x="663" y="13"/>
                      <a:pt x="649" y="1"/>
                    </a:cubicBezTo>
                    <a:cubicBezTo>
                      <a:pt x="649" y="1"/>
                      <a:pt x="649" y="1"/>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
              <p:cNvSpPr/>
              <p:nvPr/>
            </p:nvSpPr>
            <p:spPr>
              <a:xfrm>
                <a:off x="6551375" y="1973825"/>
                <a:ext cx="7325" cy="25925"/>
              </a:xfrm>
              <a:custGeom>
                <a:avLst/>
                <a:gdLst/>
                <a:ahLst/>
                <a:cxnLst/>
                <a:rect l="l" t="t" r="r" b="b"/>
                <a:pathLst>
                  <a:path w="293" h="1037" extrusionOk="0">
                    <a:moveTo>
                      <a:pt x="275" y="0"/>
                    </a:moveTo>
                    <a:cubicBezTo>
                      <a:pt x="258" y="0"/>
                      <a:pt x="217" y="103"/>
                      <a:pt x="183" y="241"/>
                    </a:cubicBezTo>
                    <a:cubicBezTo>
                      <a:pt x="146" y="388"/>
                      <a:pt x="90" y="603"/>
                      <a:pt x="58" y="722"/>
                    </a:cubicBezTo>
                    <a:cubicBezTo>
                      <a:pt x="25" y="837"/>
                      <a:pt x="0" y="978"/>
                      <a:pt x="3" y="1029"/>
                    </a:cubicBezTo>
                    <a:cubicBezTo>
                      <a:pt x="3" y="1034"/>
                      <a:pt x="4" y="1036"/>
                      <a:pt x="5" y="1036"/>
                    </a:cubicBezTo>
                    <a:cubicBezTo>
                      <a:pt x="18" y="1036"/>
                      <a:pt x="81" y="845"/>
                      <a:pt x="157" y="575"/>
                    </a:cubicBezTo>
                    <a:cubicBezTo>
                      <a:pt x="238" y="274"/>
                      <a:pt x="293" y="18"/>
                      <a:pt x="278" y="2"/>
                    </a:cubicBezTo>
                    <a:cubicBezTo>
                      <a:pt x="277" y="1"/>
                      <a:pt x="276"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
              <p:cNvSpPr/>
              <p:nvPr/>
            </p:nvSpPr>
            <p:spPr>
              <a:xfrm>
                <a:off x="6614175" y="1974350"/>
                <a:ext cx="10525" cy="27400"/>
              </a:xfrm>
              <a:custGeom>
                <a:avLst/>
                <a:gdLst/>
                <a:ahLst/>
                <a:cxnLst/>
                <a:rect l="l" t="t" r="r" b="b"/>
                <a:pathLst>
                  <a:path w="421" h="1096" extrusionOk="0">
                    <a:moveTo>
                      <a:pt x="407" y="1"/>
                    </a:moveTo>
                    <a:cubicBezTo>
                      <a:pt x="388" y="1"/>
                      <a:pt x="296" y="209"/>
                      <a:pt x="195" y="485"/>
                    </a:cubicBezTo>
                    <a:cubicBezTo>
                      <a:pt x="88" y="779"/>
                      <a:pt x="1" y="1053"/>
                      <a:pt x="2" y="1091"/>
                    </a:cubicBezTo>
                    <a:cubicBezTo>
                      <a:pt x="2" y="1094"/>
                      <a:pt x="3" y="1095"/>
                      <a:pt x="4" y="1095"/>
                    </a:cubicBezTo>
                    <a:cubicBezTo>
                      <a:pt x="20" y="1095"/>
                      <a:pt x="109" y="891"/>
                      <a:pt x="216" y="609"/>
                    </a:cubicBezTo>
                    <a:cubicBezTo>
                      <a:pt x="335" y="302"/>
                      <a:pt x="421" y="33"/>
                      <a:pt x="410" y="3"/>
                    </a:cubicBezTo>
                    <a:cubicBezTo>
                      <a:pt x="409" y="1"/>
                      <a:pt x="408" y="1"/>
                      <a:pt x="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
              <p:cNvSpPr/>
              <p:nvPr/>
            </p:nvSpPr>
            <p:spPr>
              <a:xfrm>
                <a:off x="6511425" y="1975350"/>
                <a:ext cx="13625" cy="41250"/>
              </a:xfrm>
              <a:custGeom>
                <a:avLst/>
                <a:gdLst/>
                <a:ahLst/>
                <a:cxnLst/>
                <a:rect l="l" t="t" r="r" b="b"/>
                <a:pathLst>
                  <a:path w="545" h="1650" extrusionOk="0">
                    <a:moveTo>
                      <a:pt x="529" y="0"/>
                    </a:moveTo>
                    <a:cubicBezTo>
                      <a:pt x="513" y="0"/>
                      <a:pt x="443" y="145"/>
                      <a:pt x="375" y="328"/>
                    </a:cubicBezTo>
                    <a:cubicBezTo>
                      <a:pt x="213" y="759"/>
                      <a:pt x="0" y="1517"/>
                      <a:pt x="5" y="1642"/>
                    </a:cubicBezTo>
                    <a:cubicBezTo>
                      <a:pt x="6" y="1647"/>
                      <a:pt x="7" y="1650"/>
                      <a:pt x="9" y="1650"/>
                    </a:cubicBezTo>
                    <a:cubicBezTo>
                      <a:pt x="24" y="1650"/>
                      <a:pt x="82" y="1470"/>
                      <a:pt x="154" y="1211"/>
                    </a:cubicBezTo>
                    <a:cubicBezTo>
                      <a:pt x="233" y="924"/>
                      <a:pt x="354" y="542"/>
                      <a:pt x="427" y="358"/>
                    </a:cubicBezTo>
                    <a:cubicBezTo>
                      <a:pt x="498" y="173"/>
                      <a:pt x="544" y="13"/>
                      <a:pt x="531" y="1"/>
                    </a:cubicBezTo>
                    <a:cubicBezTo>
                      <a:pt x="531" y="0"/>
                      <a:pt x="530"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
              <p:cNvSpPr/>
              <p:nvPr/>
            </p:nvSpPr>
            <p:spPr>
              <a:xfrm>
                <a:off x="6557475" y="1981575"/>
                <a:ext cx="6025" cy="19850"/>
              </a:xfrm>
              <a:custGeom>
                <a:avLst/>
                <a:gdLst/>
                <a:ahLst/>
                <a:cxnLst/>
                <a:rect l="l" t="t" r="r" b="b"/>
                <a:pathLst>
                  <a:path w="241" h="794" extrusionOk="0">
                    <a:moveTo>
                      <a:pt x="225" y="1"/>
                    </a:moveTo>
                    <a:cubicBezTo>
                      <a:pt x="208" y="1"/>
                      <a:pt x="153" y="147"/>
                      <a:pt x="101" y="336"/>
                    </a:cubicBezTo>
                    <a:cubicBezTo>
                      <a:pt x="46" y="531"/>
                      <a:pt x="1" y="733"/>
                      <a:pt x="2" y="784"/>
                    </a:cubicBezTo>
                    <a:cubicBezTo>
                      <a:pt x="2" y="790"/>
                      <a:pt x="3" y="793"/>
                      <a:pt x="5" y="793"/>
                    </a:cubicBezTo>
                    <a:cubicBezTo>
                      <a:pt x="18" y="793"/>
                      <a:pt x="69" y="654"/>
                      <a:pt x="128" y="450"/>
                    </a:cubicBezTo>
                    <a:cubicBezTo>
                      <a:pt x="196" y="216"/>
                      <a:pt x="240" y="15"/>
                      <a:pt x="227" y="2"/>
                    </a:cubicBezTo>
                    <a:cubicBezTo>
                      <a:pt x="226" y="1"/>
                      <a:pt x="225"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6514750" y="1984450"/>
                <a:ext cx="11825" cy="40350"/>
              </a:xfrm>
              <a:custGeom>
                <a:avLst/>
                <a:gdLst/>
                <a:ahLst/>
                <a:cxnLst/>
                <a:rect l="l" t="t" r="r" b="b"/>
                <a:pathLst>
                  <a:path w="473" h="1614" extrusionOk="0">
                    <a:moveTo>
                      <a:pt x="451" y="0"/>
                    </a:moveTo>
                    <a:cubicBezTo>
                      <a:pt x="435" y="0"/>
                      <a:pt x="344" y="258"/>
                      <a:pt x="246" y="582"/>
                    </a:cubicBezTo>
                    <a:cubicBezTo>
                      <a:pt x="145" y="913"/>
                      <a:pt x="48" y="1282"/>
                      <a:pt x="32" y="1399"/>
                    </a:cubicBezTo>
                    <a:lnTo>
                      <a:pt x="1" y="1613"/>
                    </a:lnTo>
                    <a:lnTo>
                      <a:pt x="66" y="1399"/>
                    </a:lnTo>
                    <a:cubicBezTo>
                      <a:pt x="353" y="463"/>
                      <a:pt x="473" y="23"/>
                      <a:pt x="451" y="1"/>
                    </a:cubicBezTo>
                    <a:cubicBezTo>
                      <a:pt x="451" y="0"/>
                      <a:pt x="451"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
              <p:cNvSpPr/>
              <p:nvPr/>
            </p:nvSpPr>
            <p:spPr>
              <a:xfrm>
                <a:off x="6620800" y="1984600"/>
                <a:ext cx="7575" cy="19075"/>
              </a:xfrm>
              <a:custGeom>
                <a:avLst/>
                <a:gdLst/>
                <a:ahLst/>
                <a:cxnLst/>
                <a:rect l="l" t="t" r="r" b="b"/>
                <a:pathLst>
                  <a:path w="303" h="763" extrusionOk="0">
                    <a:moveTo>
                      <a:pt x="257" y="1"/>
                    </a:moveTo>
                    <a:cubicBezTo>
                      <a:pt x="237" y="1"/>
                      <a:pt x="196" y="100"/>
                      <a:pt x="162" y="230"/>
                    </a:cubicBezTo>
                    <a:cubicBezTo>
                      <a:pt x="125" y="370"/>
                      <a:pt x="67" y="560"/>
                      <a:pt x="34" y="650"/>
                    </a:cubicBezTo>
                    <a:cubicBezTo>
                      <a:pt x="8" y="720"/>
                      <a:pt x="1" y="763"/>
                      <a:pt x="13" y="763"/>
                    </a:cubicBezTo>
                    <a:cubicBezTo>
                      <a:pt x="17" y="763"/>
                      <a:pt x="23" y="759"/>
                      <a:pt x="30" y="751"/>
                    </a:cubicBezTo>
                    <a:cubicBezTo>
                      <a:pt x="110" y="666"/>
                      <a:pt x="303" y="43"/>
                      <a:pt x="261" y="3"/>
                    </a:cubicBezTo>
                    <a:cubicBezTo>
                      <a:pt x="260" y="1"/>
                      <a:pt x="259" y="1"/>
                      <a:pt x="2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
              <p:cNvSpPr/>
              <p:nvPr/>
            </p:nvSpPr>
            <p:spPr>
              <a:xfrm>
                <a:off x="6623700" y="1992625"/>
                <a:ext cx="7350" cy="20350"/>
              </a:xfrm>
              <a:custGeom>
                <a:avLst/>
                <a:gdLst/>
                <a:ahLst/>
                <a:cxnLst/>
                <a:rect l="l" t="t" r="r" b="b"/>
                <a:pathLst>
                  <a:path w="294" h="814" extrusionOk="0">
                    <a:moveTo>
                      <a:pt x="279" y="0"/>
                    </a:moveTo>
                    <a:cubicBezTo>
                      <a:pt x="262" y="0"/>
                      <a:pt x="193" y="165"/>
                      <a:pt x="125" y="384"/>
                    </a:cubicBezTo>
                    <a:cubicBezTo>
                      <a:pt x="52" y="611"/>
                      <a:pt x="1" y="801"/>
                      <a:pt x="13" y="813"/>
                    </a:cubicBezTo>
                    <a:cubicBezTo>
                      <a:pt x="13" y="813"/>
                      <a:pt x="14" y="813"/>
                      <a:pt x="14" y="813"/>
                    </a:cubicBezTo>
                    <a:cubicBezTo>
                      <a:pt x="30" y="813"/>
                      <a:pt x="98" y="644"/>
                      <a:pt x="169" y="430"/>
                    </a:cubicBezTo>
                    <a:cubicBezTo>
                      <a:pt x="243" y="210"/>
                      <a:pt x="294" y="15"/>
                      <a:pt x="280" y="1"/>
                    </a:cubicBezTo>
                    <a:cubicBezTo>
                      <a:pt x="280" y="1"/>
                      <a:pt x="279" y="0"/>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
              <p:cNvSpPr/>
              <p:nvPr/>
            </p:nvSpPr>
            <p:spPr>
              <a:xfrm>
                <a:off x="6517425" y="1993825"/>
                <a:ext cx="12200" cy="39975"/>
              </a:xfrm>
              <a:custGeom>
                <a:avLst/>
                <a:gdLst/>
                <a:ahLst/>
                <a:cxnLst/>
                <a:rect l="l" t="t" r="r" b="b"/>
                <a:pathLst>
                  <a:path w="488" h="1599" extrusionOk="0">
                    <a:moveTo>
                      <a:pt x="472" y="0"/>
                    </a:moveTo>
                    <a:cubicBezTo>
                      <a:pt x="455" y="0"/>
                      <a:pt x="403" y="119"/>
                      <a:pt x="355" y="270"/>
                    </a:cubicBezTo>
                    <a:cubicBezTo>
                      <a:pt x="167" y="865"/>
                      <a:pt x="1" y="1524"/>
                      <a:pt x="26" y="1594"/>
                    </a:cubicBezTo>
                    <a:cubicBezTo>
                      <a:pt x="27" y="1597"/>
                      <a:pt x="29" y="1598"/>
                      <a:pt x="30" y="1598"/>
                    </a:cubicBezTo>
                    <a:cubicBezTo>
                      <a:pt x="51" y="1598"/>
                      <a:pt x="120" y="1380"/>
                      <a:pt x="192" y="1086"/>
                    </a:cubicBezTo>
                    <a:cubicBezTo>
                      <a:pt x="268" y="768"/>
                      <a:pt x="371" y="396"/>
                      <a:pt x="415" y="265"/>
                    </a:cubicBezTo>
                    <a:cubicBezTo>
                      <a:pt x="459" y="136"/>
                      <a:pt x="488" y="15"/>
                      <a:pt x="474" y="1"/>
                    </a:cubicBezTo>
                    <a:cubicBezTo>
                      <a:pt x="474" y="1"/>
                      <a:pt x="473"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
              <p:cNvSpPr/>
              <p:nvPr/>
            </p:nvSpPr>
            <p:spPr>
              <a:xfrm>
                <a:off x="6518925" y="1995200"/>
                <a:ext cx="15175" cy="51400"/>
              </a:xfrm>
              <a:custGeom>
                <a:avLst/>
                <a:gdLst/>
                <a:ahLst/>
                <a:cxnLst/>
                <a:rect l="l" t="t" r="r" b="b"/>
                <a:pathLst>
                  <a:path w="607" h="2056" extrusionOk="0">
                    <a:moveTo>
                      <a:pt x="593" y="1"/>
                    </a:moveTo>
                    <a:cubicBezTo>
                      <a:pt x="578" y="1"/>
                      <a:pt x="503" y="211"/>
                      <a:pt x="420" y="485"/>
                    </a:cubicBezTo>
                    <a:cubicBezTo>
                      <a:pt x="202" y="1203"/>
                      <a:pt x="1" y="2023"/>
                      <a:pt x="33" y="2055"/>
                    </a:cubicBezTo>
                    <a:cubicBezTo>
                      <a:pt x="34" y="2056"/>
                      <a:pt x="34" y="2056"/>
                      <a:pt x="35" y="2056"/>
                    </a:cubicBezTo>
                    <a:cubicBezTo>
                      <a:pt x="50" y="2056"/>
                      <a:pt x="109" y="1870"/>
                      <a:pt x="165" y="1633"/>
                    </a:cubicBezTo>
                    <a:cubicBezTo>
                      <a:pt x="226" y="1385"/>
                      <a:pt x="351" y="924"/>
                      <a:pt x="445" y="604"/>
                    </a:cubicBezTo>
                    <a:cubicBezTo>
                      <a:pt x="539" y="285"/>
                      <a:pt x="607" y="15"/>
                      <a:pt x="595" y="1"/>
                    </a:cubicBezTo>
                    <a:cubicBezTo>
                      <a:pt x="594" y="1"/>
                      <a:pt x="594"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6629550" y="1995000"/>
                <a:ext cx="7150" cy="17850"/>
              </a:xfrm>
              <a:custGeom>
                <a:avLst/>
                <a:gdLst/>
                <a:ahLst/>
                <a:cxnLst/>
                <a:rect l="l" t="t" r="r" b="b"/>
                <a:pathLst>
                  <a:path w="286" h="714" extrusionOk="0">
                    <a:moveTo>
                      <a:pt x="260" y="1"/>
                    </a:moveTo>
                    <a:cubicBezTo>
                      <a:pt x="245" y="1"/>
                      <a:pt x="225" y="24"/>
                      <a:pt x="212" y="64"/>
                    </a:cubicBezTo>
                    <a:cubicBezTo>
                      <a:pt x="69" y="464"/>
                      <a:pt x="1" y="695"/>
                      <a:pt x="21" y="713"/>
                    </a:cubicBezTo>
                    <a:cubicBezTo>
                      <a:pt x="21" y="713"/>
                      <a:pt x="22" y="713"/>
                      <a:pt x="22" y="713"/>
                    </a:cubicBezTo>
                    <a:cubicBezTo>
                      <a:pt x="36" y="713"/>
                      <a:pt x="102" y="566"/>
                      <a:pt x="169" y="384"/>
                    </a:cubicBezTo>
                    <a:cubicBezTo>
                      <a:pt x="240" y="194"/>
                      <a:pt x="286" y="21"/>
                      <a:pt x="270" y="5"/>
                    </a:cubicBezTo>
                    <a:cubicBezTo>
                      <a:pt x="267" y="2"/>
                      <a:pt x="263" y="1"/>
                      <a:pt x="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6522225" y="1997200"/>
                <a:ext cx="18425" cy="62500"/>
              </a:xfrm>
              <a:custGeom>
                <a:avLst/>
                <a:gdLst/>
                <a:ahLst/>
                <a:cxnLst/>
                <a:rect l="l" t="t" r="r" b="b"/>
                <a:pathLst>
                  <a:path w="737" h="2500" extrusionOk="0">
                    <a:moveTo>
                      <a:pt x="722" y="1"/>
                    </a:moveTo>
                    <a:cubicBezTo>
                      <a:pt x="705" y="1"/>
                      <a:pt x="609" y="255"/>
                      <a:pt x="507" y="571"/>
                    </a:cubicBezTo>
                    <a:cubicBezTo>
                      <a:pt x="300" y="1216"/>
                      <a:pt x="0" y="2366"/>
                      <a:pt x="8" y="2495"/>
                    </a:cubicBezTo>
                    <a:cubicBezTo>
                      <a:pt x="8" y="2498"/>
                      <a:pt x="9" y="2499"/>
                      <a:pt x="10" y="2499"/>
                    </a:cubicBezTo>
                    <a:cubicBezTo>
                      <a:pt x="24" y="2499"/>
                      <a:pt x="114" y="2192"/>
                      <a:pt x="221" y="1779"/>
                    </a:cubicBezTo>
                    <a:cubicBezTo>
                      <a:pt x="336" y="1337"/>
                      <a:pt x="501" y="769"/>
                      <a:pt x="588" y="504"/>
                    </a:cubicBezTo>
                    <a:cubicBezTo>
                      <a:pt x="677" y="241"/>
                      <a:pt x="737" y="15"/>
                      <a:pt x="723" y="1"/>
                    </a:cubicBezTo>
                    <a:cubicBezTo>
                      <a:pt x="723" y="1"/>
                      <a:pt x="723" y="1"/>
                      <a:pt x="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6617300" y="2000950"/>
                <a:ext cx="25425" cy="71750"/>
              </a:xfrm>
              <a:custGeom>
                <a:avLst/>
                <a:gdLst/>
                <a:ahLst/>
                <a:cxnLst/>
                <a:rect l="l" t="t" r="r" b="b"/>
                <a:pathLst>
                  <a:path w="1017" h="2870" extrusionOk="0">
                    <a:moveTo>
                      <a:pt x="997" y="1"/>
                    </a:moveTo>
                    <a:lnTo>
                      <a:pt x="997" y="1"/>
                    </a:lnTo>
                    <a:cubicBezTo>
                      <a:pt x="988" y="1"/>
                      <a:pt x="961" y="41"/>
                      <a:pt x="916" y="127"/>
                    </a:cubicBezTo>
                    <a:cubicBezTo>
                      <a:pt x="659" y="606"/>
                      <a:pt x="0" y="2781"/>
                      <a:pt x="83" y="2867"/>
                    </a:cubicBezTo>
                    <a:cubicBezTo>
                      <a:pt x="85" y="2869"/>
                      <a:pt x="87" y="2870"/>
                      <a:pt x="89" y="2870"/>
                    </a:cubicBezTo>
                    <a:cubicBezTo>
                      <a:pt x="107" y="2870"/>
                      <a:pt x="134" y="2808"/>
                      <a:pt x="154" y="2720"/>
                    </a:cubicBezTo>
                    <a:cubicBezTo>
                      <a:pt x="370" y="1764"/>
                      <a:pt x="528" y="1242"/>
                      <a:pt x="812" y="539"/>
                    </a:cubicBezTo>
                    <a:cubicBezTo>
                      <a:pt x="952" y="194"/>
                      <a:pt x="1017" y="1"/>
                      <a:pt x="9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6526200" y="2002550"/>
                <a:ext cx="18575" cy="71775"/>
              </a:xfrm>
              <a:custGeom>
                <a:avLst/>
                <a:gdLst/>
                <a:ahLst/>
                <a:cxnLst/>
                <a:rect l="l" t="t" r="r" b="b"/>
                <a:pathLst>
                  <a:path w="743" h="2871" extrusionOk="0">
                    <a:moveTo>
                      <a:pt x="724" y="0"/>
                    </a:moveTo>
                    <a:cubicBezTo>
                      <a:pt x="714" y="0"/>
                      <a:pt x="698" y="16"/>
                      <a:pt x="677" y="51"/>
                    </a:cubicBezTo>
                    <a:cubicBezTo>
                      <a:pt x="583" y="205"/>
                      <a:pt x="0" y="2822"/>
                      <a:pt x="50" y="2870"/>
                    </a:cubicBezTo>
                    <a:cubicBezTo>
                      <a:pt x="50" y="2870"/>
                      <a:pt x="51" y="2871"/>
                      <a:pt x="51" y="2871"/>
                    </a:cubicBezTo>
                    <a:cubicBezTo>
                      <a:pt x="67" y="2871"/>
                      <a:pt x="109" y="2728"/>
                      <a:pt x="145" y="2539"/>
                    </a:cubicBezTo>
                    <a:cubicBezTo>
                      <a:pt x="269" y="1920"/>
                      <a:pt x="650" y="288"/>
                      <a:pt x="705" y="143"/>
                    </a:cubicBezTo>
                    <a:cubicBezTo>
                      <a:pt x="739" y="55"/>
                      <a:pt x="743" y="0"/>
                      <a:pt x="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6676725" y="2007775"/>
                <a:ext cx="16900" cy="33850"/>
              </a:xfrm>
              <a:custGeom>
                <a:avLst/>
                <a:gdLst/>
                <a:ahLst/>
                <a:cxnLst/>
                <a:rect l="l" t="t" r="r" b="b"/>
                <a:pathLst>
                  <a:path w="676" h="1354" extrusionOk="0">
                    <a:moveTo>
                      <a:pt x="666" y="1"/>
                    </a:moveTo>
                    <a:cubicBezTo>
                      <a:pt x="651" y="1"/>
                      <a:pt x="497" y="289"/>
                      <a:pt x="318" y="651"/>
                    </a:cubicBezTo>
                    <a:cubicBezTo>
                      <a:pt x="134" y="1019"/>
                      <a:pt x="1" y="1335"/>
                      <a:pt x="19" y="1353"/>
                    </a:cubicBezTo>
                    <a:cubicBezTo>
                      <a:pt x="20" y="1353"/>
                      <a:pt x="21" y="1354"/>
                      <a:pt x="21" y="1354"/>
                    </a:cubicBezTo>
                    <a:cubicBezTo>
                      <a:pt x="48" y="1354"/>
                      <a:pt x="202" y="1066"/>
                      <a:pt x="368" y="703"/>
                    </a:cubicBezTo>
                    <a:cubicBezTo>
                      <a:pt x="541" y="329"/>
                      <a:pt x="676" y="12"/>
                      <a:pt x="667" y="1"/>
                    </a:cubicBezTo>
                    <a:cubicBezTo>
                      <a:pt x="666" y="1"/>
                      <a:pt x="666" y="1"/>
                      <a:pt x="6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6531375" y="2009075"/>
                <a:ext cx="18075" cy="76575"/>
              </a:xfrm>
              <a:custGeom>
                <a:avLst/>
                <a:gdLst/>
                <a:ahLst/>
                <a:cxnLst/>
                <a:rect l="l" t="t" r="r" b="b"/>
                <a:pathLst>
                  <a:path w="723" h="3063" extrusionOk="0">
                    <a:moveTo>
                      <a:pt x="709" y="0"/>
                    </a:moveTo>
                    <a:cubicBezTo>
                      <a:pt x="694" y="0"/>
                      <a:pt x="644" y="134"/>
                      <a:pt x="595" y="303"/>
                    </a:cubicBezTo>
                    <a:cubicBezTo>
                      <a:pt x="301" y="1326"/>
                      <a:pt x="0" y="2736"/>
                      <a:pt x="8" y="3043"/>
                    </a:cubicBezTo>
                    <a:cubicBezTo>
                      <a:pt x="9" y="3056"/>
                      <a:pt x="10" y="3062"/>
                      <a:pt x="13" y="3062"/>
                    </a:cubicBezTo>
                    <a:cubicBezTo>
                      <a:pt x="27" y="3062"/>
                      <a:pt x="74" y="2849"/>
                      <a:pt x="130" y="2528"/>
                    </a:cubicBezTo>
                    <a:cubicBezTo>
                      <a:pt x="194" y="2159"/>
                      <a:pt x="356" y="1440"/>
                      <a:pt x="489" y="938"/>
                    </a:cubicBezTo>
                    <a:cubicBezTo>
                      <a:pt x="622" y="436"/>
                      <a:pt x="723" y="13"/>
                      <a:pt x="710" y="1"/>
                    </a:cubicBezTo>
                    <a:cubicBezTo>
                      <a:pt x="710" y="1"/>
                      <a:pt x="709" y="0"/>
                      <a:pt x="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6536625" y="2013825"/>
                <a:ext cx="19075" cy="80500"/>
              </a:xfrm>
              <a:custGeom>
                <a:avLst/>
                <a:gdLst/>
                <a:ahLst/>
                <a:cxnLst/>
                <a:rect l="l" t="t" r="r" b="b"/>
                <a:pathLst>
                  <a:path w="763" h="3220" extrusionOk="0">
                    <a:moveTo>
                      <a:pt x="750" y="1"/>
                    </a:moveTo>
                    <a:cubicBezTo>
                      <a:pt x="736" y="1"/>
                      <a:pt x="642" y="287"/>
                      <a:pt x="541" y="642"/>
                    </a:cubicBezTo>
                    <a:cubicBezTo>
                      <a:pt x="301" y="1476"/>
                      <a:pt x="51" y="2617"/>
                      <a:pt x="18" y="3014"/>
                    </a:cubicBezTo>
                    <a:cubicBezTo>
                      <a:pt x="7" y="3140"/>
                      <a:pt x="1" y="3219"/>
                      <a:pt x="6" y="3219"/>
                    </a:cubicBezTo>
                    <a:cubicBezTo>
                      <a:pt x="17" y="3219"/>
                      <a:pt x="64" y="2981"/>
                      <a:pt x="192" y="2340"/>
                    </a:cubicBezTo>
                    <a:cubicBezTo>
                      <a:pt x="272" y="1935"/>
                      <a:pt x="435" y="1249"/>
                      <a:pt x="555" y="814"/>
                    </a:cubicBezTo>
                    <a:cubicBezTo>
                      <a:pt x="676" y="379"/>
                      <a:pt x="763" y="13"/>
                      <a:pt x="751" y="1"/>
                    </a:cubicBezTo>
                    <a:cubicBezTo>
                      <a:pt x="750" y="1"/>
                      <a:pt x="750" y="1"/>
                      <a:pt x="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6565000" y="2013925"/>
                <a:ext cx="19925" cy="50575"/>
              </a:xfrm>
              <a:custGeom>
                <a:avLst/>
                <a:gdLst/>
                <a:ahLst/>
                <a:cxnLst/>
                <a:rect l="l" t="t" r="r" b="b"/>
                <a:pathLst>
                  <a:path w="797" h="2023" extrusionOk="0">
                    <a:moveTo>
                      <a:pt x="781" y="0"/>
                    </a:moveTo>
                    <a:cubicBezTo>
                      <a:pt x="763" y="0"/>
                      <a:pt x="658" y="200"/>
                      <a:pt x="542" y="449"/>
                    </a:cubicBezTo>
                    <a:cubicBezTo>
                      <a:pt x="327" y="921"/>
                      <a:pt x="1" y="1873"/>
                      <a:pt x="7" y="2019"/>
                    </a:cubicBezTo>
                    <a:cubicBezTo>
                      <a:pt x="7" y="2021"/>
                      <a:pt x="8" y="2023"/>
                      <a:pt x="9" y="2023"/>
                    </a:cubicBezTo>
                    <a:cubicBezTo>
                      <a:pt x="22" y="2023"/>
                      <a:pt x="124" y="1752"/>
                      <a:pt x="247" y="1385"/>
                    </a:cubicBezTo>
                    <a:cubicBezTo>
                      <a:pt x="378" y="991"/>
                      <a:pt x="556" y="529"/>
                      <a:pt x="645" y="350"/>
                    </a:cubicBezTo>
                    <a:cubicBezTo>
                      <a:pt x="733" y="173"/>
                      <a:pt x="796" y="14"/>
                      <a:pt x="783" y="1"/>
                    </a:cubicBezTo>
                    <a:cubicBezTo>
                      <a:pt x="783" y="1"/>
                      <a:pt x="782" y="0"/>
                      <a:pt x="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6567675" y="2018550"/>
                <a:ext cx="20275" cy="49525"/>
              </a:xfrm>
              <a:custGeom>
                <a:avLst/>
                <a:gdLst/>
                <a:ahLst/>
                <a:cxnLst/>
                <a:rect l="l" t="t" r="r" b="b"/>
                <a:pathLst>
                  <a:path w="811" h="1981" extrusionOk="0">
                    <a:moveTo>
                      <a:pt x="797" y="0"/>
                    </a:moveTo>
                    <a:cubicBezTo>
                      <a:pt x="778" y="0"/>
                      <a:pt x="646" y="278"/>
                      <a:pt x="495" y="632"/>
                    </a:cubicBezTo>
                    <a:cubicBezTo>
                      <a:pt x="213" y="1299"/>
                      <a:pt x="1" y="1934"/>
                      <a:pt x="46" y="1980"/>
                    </a:cubicBezTo>
                    <a:cubicBezTo>
                      <a:pt x="47" y="1980"/>
                      <a:pt x="47" y="1980"/>
                      <a:pt x="48" y="1980"/>
                    </a:cubicBezTo>
                    <a:cubicBezTo>
                      <a:pt x="63" y="1980"/>
                      <a:pt x="118" y="1835"/>
                      <a:pt x="174" y="1648"/>
                    </a:cubicBezTo>
                    <a:cubicBezTo>
                      <a:pt x="231" y="1453"/>
                      <a:pt x="402" y="1007"/>
                      <a:pt x="550" y="658"/>
                    </a:cubicBezTo>
                    <a:cubicBezTo>
                      <a:pt x="701" y="309"/>
                      <a:pt x="811" y="13"/>
                      <a:pt x="798" y="1"/>
                    </a:cubicBezTo>
                    <a:cubicBezTo>
                      <a:pt x="797" y="0"/>
                      <a:pt x="797" y="0"/>
                      <a:pt x="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6624900" y="2019450"/>
                <a:ext cx="19425" cy="59175"/>
              </a:xfrm>
              <a:custGeom>
                <a:avLst/>
                <a:gdLst/>
                <a:ahLst/>
                <a:cxnLst/>
                <a:rect l="l" t="t" r="r" b="b"/>
                <a:pathLst>
                  <a:path w="777" h="2367" extrusionOk="0">
                    <a:moveTo>
                      <a:pt x="762" y="1"/>
                    </a:moveTo>
                    <a:cubicBezTo>
                      <a:pt x="747" y="1"/>
                      <a:pt x="706" y="74"/>
                      <a:pt x="668" y="166"/>
                    </a:cubicBezTo>
                    <a:cubicBezTo>
                      <a:pt x="367" y="927"/>
                      <a:pt x="1" y="2289"/>
                      <a:pt x="79" y="2366"/>
                    </a:cubicBezTo>
                    <a:cubicBezTo>
                      <a:pt x="79" y="2367"/>
                      <a:pt x="79" y="2367"/>
                      <a:pt x="80" y="2367"/>
                    </a:cubicBezTo>
                    <a:cubicBezTo>
                      <a:pt x="95" y="2367"/>
                      <a:pt x="152" y="2144"/>
                      <a:pt x="211" y="1858"/>
                    </a:cubicBezTo>
                    <a:cubicBezTo>
                      <a:pt x="268" y="1567"/>
                      <a:pt x="425" y="1024"/>
                      <a:pt x="553" y="663"/>
                    </a:cubicBezTo>
                    <a:cubicBezTo>
                      <a:pt x="683" y="300"/>
                      <a:pt x="777"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6678825" y="2020200"/>
                <a:ext cx="15400" cy="28375"/>
              </a:xfrm>
              <a:custGeom>
                <a:avLst/>
                <a:gdLst/>
                <a:ahLst/>
                <a:cxnLst/>
                <a:rect l="l" t="t" r="r" b="b"/>
                <a:pathLst>
                  <a:path w="616" h="1135" extrusionOk="0">
                    <a:moveTo>
                      <a:pt x="587" y="1"/>
                    </a:moveTo>
                    <a:cubicBezTo>
                      <a:pt x="567" y="1"/>
                      <a:pt x="430" y="245"/>
                      <a:pt x="275" y="556"/>
                    </a:cubicBezTo>
                    <a:cubicBezTo>
                      <a:pt x="116" y="875"/>
                      <a:pt x="1" y="1134"/>
                      <a:pt x="17" y="1134"/>
                    </a:cubicBezTo>
                    <a:cubicBezTo>
                      <a:pt x="61" y="1134"/>
                      <a:pt x="616" y="29"/>
                      <a:pt x="588" y="1"/>
                    </a:cubicBezTo>
                    <a:cubicBezTo>
                      <a:pt x="588" y="1"/>
                      <a:pt x="587" y="1"/>
                      <a:pt x="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6565825" y="2027675"/>
                <a:ext cx="25275" cy="74025"/>
              </a:xfrm>
              <a:custGeom>
                <a:avLst/>
                <a:gdLst/>
                <a:ahLst/>
                <a:cxnLst/>
                <a:rect l="l" t="t" r="r" b="b"/>
                <a:pathLst>
                  <a:path w="1011" h="2961" extrusionOk="0">
                    <a:moveTo>
                      <a:pt x="996" y="0"/>
                    </a:moveTo>
                    <a:cubicBezTo>
                      <a:pt x="976" y="0"/>
                      <a:pt x="853" y="232"/>
                      <a:pt x="722" y="515"/>
                    </a:cubicBezTo>
                    <a:cubicBezTo>
                      <a:pt x="425" y="1153"/>
                      <a:pt x="63" y="2319"/>
                      <a:pt x="14" y="2795"/>
                    </a:cubicBezTo>
                    <a:cubicBezTo>
                      <a:pt x="4" y="2904"/>
                      <a:pt x="0" y="2960"/>
                      <a:pt x="6" y="2960"/>
                    </a:cubicBezTo>
                    <a:cubicBezTo>
                      <a:pt x="15" y="2960"/>
                      <a:pt x="44" y="2843"/>
                      <a:pt x="97" y="2593"/>
                    </a:cubicBezTo>
                    <a:cubicBezTo>
                      <a:pt x="251" y="1894"/>
                      <a:pt x="589" y="883"/>
                      <a:pt x="830" y="406"/>
                    </a:cubicBezTo>
                    <a:cubicBezTo>
                      <a:pt x="934" y="197"/>
                      <a:pt x="1011" y="14"/>
                      <a:pt x="997" y="1"/>
                    </a:cubicBezTo>
                    <a:cubicBezTo>
                      <a:pt x="997" y="0"/>
                      <a:pt x="996" y="0"/>
                      <a:pt x="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6630750" y="2035450"/>
                <a:ext cx="15650" cy="50425"/>
              </a:xfrm>
              <a:custGeom>
                <a:avLst/>
                <a:gdLst/>
                <a:ahLst/>
                <a:cxnLst/>
                <a:rect l="l" t="t" r="r" b="b"/>
                <a:pathLst>
                  <a:path w="626" h="2017" extrusionOk="0">
                    <a:moveTo>
                      <a:pt x="611" y="1"/>
                    </a:moveTo>
                    <a:cubicBezTo>
                      <a:pt x="594" y="1"/>
                      <a:pt x="512" y="214"/>
                      <a:pt x="426" y="483"/>
                    </a:cubicBezTo>
                    <a:cubicBezTo>
                      <a:pt x="207" y="1165"/>
                      <a:pt x="1" y="2016"/>
                      <a:pt x="48" y="2016"/>
                    </a:cubicBezTo>
                    <a:cubicBezTo>
                      <a:pt x="52" y="2016"/>
                      <a:pt x="58" y="2010"/>
                      <a:pt x="66" y="1996"/>
                    </a:cubicBezTo>
                    <a:cubicBezTo>
                      <a:pt x="97" y="1947"/>
                      <a:pt x="155" y="1740"/>
                      <a:pt x="195" y="1538"/>
                    </a:cubicBezTo>
                    <a:cubicBezTo>
                      <a:pt x="235" y="1337"/>
                      <a:pt x="353" y="909"/>
                      <a:pt x="453" y="596"/>
                    </a:cubicBezTo>
                    <a:cubicBezTo>
                      <a:pt x="552" y="282"/>
                      <a:pt x="625" y="13"/>
                      <a:pt x="612" y="1"/>
                    </a:cubicBezTo>
                    <a:cubicBezTo>
                      <a:pt x="612" y="1"/>
                      <a:pt x="611" y="1"/>
                      <a:pt x="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
              <p:cNvSpPr/>
              <p:nvPr/>
            </p:nvSpPr>
            <p:spPr>
              <a:xfrm>
                <a:off x="6540575" y="2036075"/>
                <a:ext cx="14950" cy="68650"/>
              </a:xfrm>
              <a:custGeom>
                <a:avLst/>
                <a:gdLst/>
                <a:ahLst/>
                <a:cxnLst/>
                <a:rect l="l" t="t" r="r" b="b"/>
                <a:pathLst>
                  <a:path w="598" h="2746" extrusionOk="0">
                    <a:moveTo>
                      <a:pt x="578" y="1"/>
                    </a:moveTo>
                    <a:cubicBezTo>
                      <a:pt x="568" y="1"/>
                      <a:pt x="540" y="78"/>
                      <a:pt x="492" y="253"/>
                    </a:cubicBezTo>
                    <a:cubicBezTo>
                      <a:pt x="301" y="964"/>
                      <a:pt x="0" y="2512"/>
                      <a:pt x="8" y="2736"/>
                    </a:cubicBezTo>
                    <a:cubicBezTo>
                      <a:pt x="8" y="2742"/>
                      <a:pt x="9" y="2746"/>
                      <a:pt x="11" y="2746"/>
                    </a:cubicBezTo>
                    <a:cubicBezTo>
                      <a:pt x="24" y="2746"/>
                      <a:pt x="88" y="2462"/>
                      <a:pt x="163" y="2062"/>
                    </a:cubicBezTo>
                    <a:cubicBezTo>
                      <a:pt x="248" y="1621"/>
                      <a:pt x="379" y="992"/>
                      <a:pt x="461" y="653"/>
                    </a:cubicBezTo>
                    <a:cubicBezTo>
                      <a:pt x="554" y="263"/>
                      <a:pt x="597" y="1"/>
                      <a:pt x="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6546325" y="2049000"/>
                <a:ext cx="12425" cy="58050"/>
              </a:xfrm>
              <a:custGeom>
                <a:avLst/>
                <a:gdLst/>
                <a:ahLst/>
                <a:cxnLst/>
                <a:rect l="l" t="t" r="r" b="b"/>
                <a:pathLst>
                  <a:path w="497" h="2322" extrusionOk="0">
                    <a:moveTo>
                      <a:pt x="482" y="0"/>
                    </a:moveTo>
                    <a:cubicBezTo>
                      <a:pt x="466" y="0"/>
                      <a:pt x="399" y="229"/>
                      <a:pt x="333" y="516"/>
                    </a:cubicBezTo>
                    <a:cubicBezTo>
                      <a:pt x="169" y="1220"/>
                      <a:pt x="0" y="2226"/>
                      <a:pt x="31" y="2317"/>
                    </a:cubicBezTo>
                    <a:cubicBezTo>
                      <a:pt x="32" y="2320"/>
                      <a:pt x="33" y="2322"/>
                      <a:pt x="35" y="2322"/>
                    </a:cubicBezTo>
                    <a:cubicBezTo>
                      <a:pt x="51" y="2322"/>
                      <a:pt x="92" y="2134"/>
                      <a:pt x="131" y="1876"/>
                    </a:cubicBezTo>
                    <a:cubicBezTo>
                      <a:pt x="173" y="1593"/>
                      <a:pt x="274" y="1062"/>
                      <a:pt x="359" y="692"/>
                    </a:cubicBezTo>
                    <a:cubicBezTo>
                      <a:pt x="440" y="324"/>
                      <a:pt x="496" y="14"/>
                      <a:pt x="483" y="1"/>
                    </a:cubicBezTo>
                    <a:cubicBezTo>
                      <a:pt x="483" y="0"/>
                      <a:pt x="482" y="0"/>
                      <a:pt x="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6637125" y="2049975"/>
                <a:ext cx="10200" cy="41150"/>
              </a:xfrm>
              <a:custGeom>
                <a:avLst/>
                <a:gdLst/>
                <a:ahLst/>
                <a:cxnLst/>
                <a:rect l="l" t="t" r="r" b="b"/>
                <a:pathLst>
                  <a:path w="408" h="1646" extrusionOk="0">
                    <a:moveTo>
                      <a:pt x="388" y="0"/>
                    </a:moveTo>
                    <a:cubicBezTo>
                      <a:pt x="380" y="0"/>
                      <a:pt x="366" y="16"/>
                      <a:pt x="346" y="47"/>
                    </a:cubicBezTo>
                    <a:cubicBezTo>
                      <a:pt x="298" y="129"/>
                      <a:pt x="0" y="1512"/>
                      <a:pt x="7" y="1635"/>
                    </a:cubicBezTo>
                    <a:cubicBezTo>
                      <a:pt x="7" y="1642"/>
                      <a:pt x="8" y="1645"/>
                      <a:pt x="10" y="1645"/>
                    </a:cubicBezTo>
                    <a:cubicBezTo>
                      <a:pt x="26" y="1645"/>
                      <a:pt x="85" y="1422"/>
                      <a:pt x="152" y="1108"/>
                    </a:cubicBezTo>
                    <a:cubicBezTo>
                      <a:pt x="230" y="752"/>
                      <a:pt x="321" y="362"/>
                      <a:pt x="357" y="232"/>
                    </a:cubicBezTo>
                    <a:cubicBezTo>
                      <a:pt x="397" y="82"/>
                      <a:pt x="407" y="0"/>
                      <a:pt x="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6581950" y="2053400"/>
                <a:ext cx="13375" cy="50900"/>
              </a:xfrm>
              <a:custGeom>
                <a:avLst/>
                <a:gdLst/>
                <a:ahLst/>
                <a:cxnLst/>
                <a:rect l="l" t="t" r="r" b="b"/>
                <a:pathLst>
                  <a:path w="535" h="2036" extrusionOk="0">
                    <a:moveTo>
                      <a:pt x="518" y="1"/>
                    </a:moveTo>
                    <a:lnTo>
                      <a:pt x="518" y="1"/>
                    </a:lnTo>
                    <a:cubicBezTo>
                      <a:pt x="507" y="1"/>
                      <a:pt x="470" y="87"/>
                      <a:pt x="407" y="279"/>
                    </a:cubicBezTo>
                    <a:cubicBezTo>
                      <a:pt x="257" y="739"/>
                      <a:pt x="1" y="1843"/>
                      <a:pt x="5" y="2014"/>
                    </a:cubicBezTo>
                    <a:cubicBezTo>
                      <a:pt x="5" y="2028"/>
                      <a:pt x="7" y="2035"/>
                      <a:pt x="10" y="2035"/>
                    </a:cubicBezTo>
                    <a:cubicBezTo>
                      <a:pt x="25" y="2035"/>
                      <a:pt x="71" y="1871"/>
                      <a:pt x="125" y="1617"/>
                    </a:cubicBezTo>
                    <a:cubicBezTo>
                      <a:pt x="191" y="1310"/>
                      <a:pt x="308" y="833"/>
                      <a:pt x="394" y="543"/>
                    </a:cubicBezTo>
                    <a:cubicBezTo>
                      <a:pt x="492" y="205"/>
                      <a:pt x="535"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a:off x="6643425" y="2058475"/>
                <a:ext cx="9600" cy="32600"/>
              </a:xfrm>
              <a:custGeom>
                <a:avLst/>
                <a:gdLst/>
                <a:ahLst/>
                <a:cxnLst/>
                <a:rect l="l" t="t" r="r" b="b"/>
                <a:pathLst>
                  <a:path w="384" h="1304" extrusionOk="0">
                    <a:moveTo>
                      <a:pt x="347" y="1"/>
                    </a:moveTo>
                    <a:cubicBezTo>
                      <a:pt x="331" y="1"/>
                      <a:pt x="261" y="238"/>
                      <a:pt x="187" y="540"/>
                    </a:cubicBezTo>
                    <a:cubicBezTo>
                      <a:pt x="109" y="853"/>
                      <a:pt x="34" y="1160"/>
                      <a:pt x="18" y="1226"/>
                    </a:cubicBezTo>
                    <a:cubicBezTo>
                      <a:pt x="5" y="1278"/>
                      <a:pt x="1" y="1303"/>
                      <a:pt x="7" y="1303"/>
                    </a:cubicBezTo>
                    <a:cubicBezTo>
                      <a:pt x="12" y="1303"/>
                      <a:pt x="24" y="1287"/>
                      <a:pt x="42" y="1256"/>
                    </a:cubicBezTo>
                    <a:cubicBezTo>
                      <a:pt x="114" y="1141"/>
                      <a:pt x="383" y="36"/>
                      <a:pt x="348" y="2"/>
                    </a:cubicBezTo>
                    <a:cubicBezTo>
                      <a:pt x="348" y="1"/>
                      <a:pt x="34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6650775" y="2060775"/>
                <a:ext cx="8700" cy="29025"/>
              </a:xfrm>
              <a:custGeom>
                <a:avLst/>
                <a:gdLst/>
                <a:ahLst/>
                <a:cxnLst/>
                <a:rect l="l" t="t" r="r" b="b"/>
                <a:pathLst>
                  <a:path w="348" h="1161" extrusionOk="0">
                    <a:moveTo>
                      <a:pt x="333" y="0"/>
                    </a:moveTo>
                    <a:lnTo>
                      <a:pt x="333" y="0"/>
                    </a:lnTo>
                    <a:cubicBezTo>
                      <a:pt x="319" y="3"/>
                      <a:pt x="295" y="33"/>
                      <a:pt x="280" y="77"/>
                    </a:cubicBezTo>
                    <a:cubicBezTo>
                      <a:pt x="175" y="378"/>
                      <a:pt x="1" y="1121"/>
                      <a:pt x="29" y="1148"/>
                    </a:cubicBezTo>
                    <a:cubicBezTo>
                      <a:pt x="38" y="1156"/>
                      <a:pt x="45" y="1160"/>
                      <a:pt x="51" y="1160"/>
                    </a:cubicBezTo>
                    <a:cubicBezTo>
                      <a:pt x="61" y="1160"/>
                      <a:pt x="66" y="1150"/>
                      <a:pt x="66" y="1129"/>
                    </a:cubicBezTo>
                    <a:cubicBezTo>
                      <a:pt x="66" y="1098"/>
                      <a:pt x="133" y="831"/>
                      <a:pt x="214" y="538"/>
                    </a:cubicBezTo>
                    <a:cubicBezTo>
                      <a:pt x="294" y="244"/>
                      <a:pt x="347" y="0"/>
                      <a:pt x="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6591150" y="2064600"/>
                <a:ext cx="9275" cy="35300"/>
              </a:xfrm>
              <a:custGeom>
                <a:avLst/>
                <a:gdLst/>
                <a:ahLst/>
                <a:cxnLst/>
                <a:rect l="l" t="t" r="r" b="b"/>
                <a:pathLst>
                  <a:path w="371" h="1412" extrusionOk="0">
                    <a:moveTo>
                      <a:pt x="356" y="1"/>
                    </a:moveTo>
                    <a:cubicBezTo>
                      <a:pt x="340" y="1"/>
                      <a:pt x="252" y="304"/>
                      <a:pt x="161" y="682"/>
                    </a:cubicBezTo>
                    <a:cubicBezTo>
                      <a:pt x="67" y="1068"/>
                      <a:pt x="0" y="1397"/>
                      <a:pt x="14" y="1411"/>
                    </a:cubicBezTo>
                    <a:cubicBezTo>
                      <a:pt x="14" y="1411"/>
                      <a:pt x="14" y="1411"/>
                      <a:pt x="15" y="1411"/>
                    </a:cubicBezTo>
                    <a:cubicBezTo>
                      <a:pt x="31" y="1411"/>
                      <a:pt x="119" y="1108"/>
                      <a:pt x="210" y="730"/>
                    </a:cubicBezTo>
                    <a:cubicBezTo>
                      <a:pt x="304" y="344"/>
                      <a:pt x="371" y="15"/>
                      <a:pt x="357" y="1"/>
                    </a:cubicBezTo>
                    <a:cubicBezTo>
                      <a:pt x="357" y="1"/>
                      <a:pt x="357"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
              <p:cNvSpPr/>
              <p:nvPr/>
            </p:nvSpPr>
            <p:spPr>
              <a:xfrm>
                <a:off x="6659875" y="2065700"/>
                <a:ext cx="6275" cy="21325"/>
              </a:xfrm>
              <a:custGeom>
                <a:avLst/>
                <a:gdLst/>
                <a:ahLst/>
                <a:cxnLst/>
                <a:rect l="l" t="t" r="r" b="b"/>
                <a:pathLst>
                  <a:path w="251" h="853" extrusionOk="0">
                    <a:moveTo>
                      <a:pt x="221" y="0"/>
                    </a:moveTo>
                    <a:cubicBezTo>
                      <a:pt x="207" y="0"/>
                      <a:pt x="170" y="95"/>
                      <a:pt x="140" y="215"/>
                    </a:cubicBezTo>
                    <a:cubicBezTo>
                      <a:pt x="50" y="576"/>
                      <a:pt x="1" y="853"/>
                      <a:pt x="24" y="853"/>
                    </a:cubicBezTo>
                    <a:cubicBezTo>
                      <a:pt x="26" y="853"/>
                      <a:pt x="27" y="852"/>
                      <a:pt x="29" y="850"/>
                    </a:cubicBezTo>
                    <a:cubicBezTo>
                      <a:pt x="72" y="810"/>
                      <a:pt x="251" y="28"/>
                      <a:pt x="224" y="1"/>
                    </a:cubicBezTo>
                    <a:cubicBezTo>
                      <a:pt x="223" y="1"/>
                      <a:pt x="222" y="0"/>
                      <a:pt x="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p:nvPr/>
            </p:nvSpPr>
            <p:spPr>
              <a:xfrm>
                <a:off x="6667925" y="2069275"/>
                <a:ext cx="4625" cy="18550"/>
              </a:xfrm>
              <a:custGeom>
                <a:avLst/>
                <a:gdLst/>
                <a:ahLst/>
                <a:cxnLst/>
                <a:rect l="l" t="t" r="r" b="b"/>
                <a:pathLst>
                  <a:path w="185" h="742" extrusionOk="0">
                    <a:moveTo>
                      <a:pt x="167" y="0"/>
                    </a:moveTo>
                    <a:cubicBezTo>
                      <a:pt x="150" y="0"/>
                      <a:pt x="103" y="151"/>
                      <a:pt x="65" y="345"/>
                    </a:cubicBezTo>
                    <a:cubicBezTo>
                      <a:pt x="24" y="547"/>
                      <a:pt x="1" y="726"/>
                      <a:pt x="14" y="741"/>
                    </a:cubicBezTo>
                    <a:cubicBezTo>
                      <a:pt x="15" y="741"/>
                      <a:pt x="15" y="742"/>
                      <a:pt x="16" y="742"/>
                    </a:cubicBezTo>
                    <a:cubicBezTo>
                      <a:pt x="30" y="742"/>
                      <a:pt x="76" y="592"/>
                      <a:pt x="117" y="399"/>
                    </a:cubicBezTo>
                    <a:cubicBezTo>
                      <a:pt x="161" y="195"/>
                      <a:pt x="184" y="19"/>
                      <a:pt x="169" y="1"/>
                    </a:cubicBezTo>
                    <a:cubicBezTo>
                      <a:pt x="169" y="1"/>
                      <a:pt x="168"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6597300" y="2072050"/>
                <a:ext cx="4575" cy="23500"/>
              </a:xfrm>
              <a:custGeom>
                <a:avLst/>
                <a:gdLst/>
                <a:ahLst/>
                <a:cxnLst/>
                <a:rect l="l" t="t" r="r" b="b"/>
                <a:pathLst>
                  <a:path w="183" h="940" extrusionOk="0">
                    <a:moveTo>
                      <a:pt x="166" y="1"/>
                    </a:moveTo>
                    <a:cubicBezTo>
                      <a:pt x="151" y="1"/>
                      <a:pt x="106" y="194"/>
                      <a:pt x="65" y="443"/>
                    </a:cubicBezTo>
                    <a:cubicBezTo>
                      <a:pt x="22" y="699"/>
                      <a:pt x="0" y="924"/>
                      <a:pt x="15" y="939"/>
                    </a:cubicBezTo>
                    <a:cubicBezTo>
                      <a:pt x="16" y="939"/>
                      <a:pt x="16" y="940"/>
                      <a:pt x="17" y="940"/>
                    </a:cubicBezTo>
                    <a:cubicBezTo>
                      <a:pt x="34" y="940"/>
                      <a:pt x="79" y="747"/>
                      <a:pt x="119" y="498"/>
                    </a:cubicBezTo>
                    <a:cubicBezTo>
                      <a:pt x="161" y="241"/>
                      <a:pt x="182" y="16"/>
                      <a:pt x="168" y="1"/>
                    </a:cubicBezTo>
                    <a:cubicBezTo>
                      <a:pt x="167" y="1"/>
                      <a:pt x="16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6559000" y="2079650"/>
                <a:ext cx="6425" cy="30100"/>
              </a:xfrm>
              <a:custGeom>
                <a:avLst/>
                <a:gdLst/>
                <a:ahLst/>
                <a:cxnLst/>
                <a:rect l="l" t="t" r="r" b="b"/>
                <a:pathLst>
                  <a:path w="257" h="1204" extrusionOk="0">
                    <a:moveTo>
                      <a:pt x="219" y="0"/>
                    </a:moveTo>
                    <a:cubicBezTo>
                      <a:pt x="204" y="0"/>
                      <a:pt x="162" y="174"/>
                      <a:pt x="126" y="393"/>
                    </a:cubicBezTo>
                    <a:cubicBezTo>
                      <a:pt x="87" y="620"/>
                      <a:pt x="37" y="908"/>
                      <a:pt x="19" y="1024"/>
                    </a:cubicBezTo>
                    <a:cubicBezTo>
                      <a:pt x="1" y="1128"/>
                      <a:pt x="1" y="1204"/>
                      <a:pt x="19" y="1204"/>
                    </a:cubicBezTo>
                    <a:cubicBezTo>
                      <a:pt x="21" y="1204"/>
                      <a:pt x="23" y="1203"/>
                      <a:pt x="25" y="1200"/>
                    </a:cubicBezTo>
                    <a:cubicBezTo>
                      <a:pt x="74" y="1155"/>
                      <a:pt x="257" y="37"/>
                      <a:pt x="221" y="1"/>
                    </a:cubicBezTo>
                    <a:cubicBezTo>
                      <a:pt x="220" y="0"/>
                      <a:pt x="220"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7"/>
            <p:cNvGrpSpPr/>
            <p:nvPr/>
          </p:nvGrpSpPr>
          <p:grpSpPr>
            <a:xfrm>
              <a:off x="8346800" y="4357350"/>
              <a:ext cx="167950" cy="876100"/>
              <a:chOff x="838450" y="1276100"/>
              <a:chExt cx="167950" cy="876100"/>
            </a:xfrm>
          </p:grpSpPr>
          <p:sp>
            <p:nvSpPr>
              <p:cNvPr id="876" name="Google Shape;876;p7"/>
              <p:cNvSpPr/>
              <p:nvPr/>
            </p:nvSpPr>
            <p:spPr>
              <a:xfrm>
                <a:off x="838450" y="1276100"/>
                <a:ext cx="167950" cy="876100"/>
              </a:xfrm>
              <a:custGeom>
                <a:avLst/>
                <a:gdLst/>
                <a:ahLst/>
                <a:cxnLst/>
                <a:rect l="l" t="t" r="r" b="b"/>
                <a:pathLst>
                  <a:path w="6718" h="35044" extrusionOk="0">
                    <a:moveTo>
                      <a:pt x="4475" y="1467"/>
                    </a:moveTo>
                    <a:cubicBezTo>
                      <a:pt x="4520" y="1467"/>
                      <a:pt x="4491" y="1541"/>
                      <a:pt x="4411" y="1632"/>
                    </a:cubicBezTo>
                    <a:cubicBezTo>
                      <a:pt x="4330" y="1720"/>
                      <a:pt x="4226" y="1793"/>
                      <a:pt x="4183" y="1793"/>
                    </a:cubicBezTo>
                    <a:cubicBezTo>
                      <a:pt x="4138" y="1793"/>
                      <a:pt x="4166" y="1720"/>
                      <a:pt x="4249" y="1632"/>
                    </a:cubicBezTo>
                    <a:cubicBezTo>
                      <a:pt x="4329" y="1541"/>
                      <a:pt x="4431" y="1467"/>
                      <a:pt x="4475" y="1467"/>
                    </a:cubicBezTo>
                    <a:close/>
                    <a:moveTo>
                      <a:pt x="4589" y="1630"/>
                    </a:moveTo>
                    <a:cubicBezTo>
                      <a:pt x="4589" y="1630"/>
                      <a:pt x="4589" y="1630"/>
                      <a:pt x="4590" y="1630"/>
                    </a:cubicBezTo>
                    <a:cubicBezTo>
                      <a:pt x="4625" y="1630"/>
                      <a:pt x="4704" y="1664"/>
                      <a:pt x="4760" y="1700"/>
                    </a:cubicBezTo>
                    <a:cubicBezTo>
                      <a:pt x="4819" y="1739"/>
                      <a:pt x="4919" y="1965"/>
                      <a:pt x="4984" y="2209"/>
                    </a:cubicBezTo>
                    <a:cubicBezTo>
                      <a:pt x="5111" y="2683"/>
                      <a:pt x="5325" y="4697"/>
                      <a:pt x="5254" y="4767"/>
                    </a:cubicBezTo>
                    <a:cubicBezTo>
                      <a:pt x="5246" y="4776"/>
                      <a:pt x="5176" y="4781"/>
                      <a:pt x="5068" y="4781"/>
                    </a:cubicBezTo>
                    <a:cubicBezTo>
                      <a:pt x="4913" y="4781"/>
                      <a:pt x="4679" y="4772"/>
                      <a:pt x="4425" y="4755"/>
                    </a:cubicBezTo>
                    <a:lnTo>
                      <a:pt x="3635" y="4702"/>
                    </a:lnTo>
                    <a:lnTo>
                      <a:pt x="3777" y="4529"/>
                    </a:lnTo>
                    <a:cubicBezTo>
                      <a:pt x="3838" y="4457"/>
                      <a:pt x="3868" y="4420"/>
                      <a:pt x="3861" y="4420"/>
                    </a:cubicBezTo>
                    <a:cubicBezTo>
                      <a:pt x="3853" y="4420"/>
                      <a:pt x="3804" y="4461"/>
                      <a:pt x="3707" y="4545"/>
                    </a:cubicBezTo>
                    <a:cubicBezTo>
                      <a:pt x="3556" y="4679"/>
                      <a:pt x="3456" y="4737"/>
                      <a:pt x="3413" y="4737"/>
                    </a:cubicBezTo>
                    <a:cubicBezTo>
                      <a:pt x="3339" y="4737"/>
                      <a:pt x="3422" y="4573"/>
                      <a:pt x="3671" y="4319"/>
                    </a:cubicBezTo>
                    <a:cubicBezTo>
                      <a:pt x="3897" y="4091"/>
                      <a:pt x="4042" y="3912"/>
                      <a:pt x="3999" y="3912"/>
                    </a:cubicBezTo>
                    <a:cubicBezTo>
                      <a:pt x="3959" y="3912"/>
                      <a:pt x="3771" y="4061"/>
                      <a:pt x="3576" y="4254"/>
                    </a:cubicBezTo>
                    <a:cubicBezTo>
                      <a:pt x="3405" y="4422"/>
                      <a:pt x="3244" y="4536"/>
                      <a:pt x="3184" y="4536"/>
                    </a:cubicBezTo>
                    <a:cubicBezTo>
                      <a:pt x="3176" y="4536"/>
                      <a:pt x="3170" y="4534"/>
                      <a:pt x="3166" y="4529"/>
                    </a:cubicBezTo>
                    <a:cubicBezTo>
                      <a:pt x="3132" y="4495"/>
                      <a:pt x="3316" y="4267"/>
                      <a:pt x="3568" y="4032"/>
                    </a:cubicBezTo>
                    <a:cubicBezTo>
                      <a:pt x="3904" y="3722"/>
                      <a:pt x="4066" y="3538"/>
                      <a:pt x="4031" y="3538"/>
                    </a:cubicBezTo>
                    <a:cubicBezTo>
                      <a:pt x="4006" y="3538"/>
                      <a:pt x="3888" y="3626"/>
                      <a:pt x="3669" y="3819"/>
                    </a:cubicBezTo>
                    <a:cubicBezTo>
                      <a:pt x="3469" y="3995"/>
                      <a:pt x="3290" y="4127"/>
                      <a:pt x="3258" y="4127"/>
                    </a:cubicBezTo>
                    <a:cubicBezTo>
                      <a:pt x="3256" y="4127"/>
                      <a:pt x="3255" y="4126"/>
                      <a:pt x="3254" y="4126"/>
                    </a:cubicBezTo>
                    <a:cubicBezTo>
                      <a:pt x="3156" y="4032"/>
                      <a:pt x="3441" y="3639"/>
                      <a:pt x="3841" y="3313"/>
                    </a:cubicBezTo>
                    <a:cubicBezTo>
                      <a:pt x="4092" y="3108"/>
                      <a:pt x="4277" y="2934"/>
                      <a:pt x="4244" y="2934"/>
                    </a:cubicBezTo>
                    <a:cubicBezTo>
                      <a:pt x="4210" y="2934"/>
                      <a:pt x="4019" y="3068"/>
                      <a:pt x="3824" y="3226"/>
                    </a:cubicBezTo>
                    <a:cubicBezTo>
                      <a:pt x="3644" y="3373"/>
                      <a:pt x="3477" y="3481"/>
                      <a:pt x="3433" y="3481"/>
                    </a:cubicBezTo>
                    <a:cubicBezTo>
                      <a:pt x="3429" y="3481"/>
                      <a:pt x="3426" y="3480"/>
                      <a:pt x="3424" y="3478"/>
                    </a:cubicBezTo>
                    <a:cubicBezTo>
                      <a:pt x="3370" y="3425"/>
                      <a:pt x="3603" y="3172"/>
                      <a:pt x="4108" y="2736"/>
                    </a:cubicBezTo>
                    <a:cubicBezTo>
                      <a:pt x="4344" y="2533"/>
                      <a:pt x="4514" y="2363"/>
                      <a:pt x="4483" y="2363"/>
                    </a:cubicBezTo>
                    <a:cubicBezTo>
                      <a:pt x="4451" y="2363"/>
                      <a:pt x="4230" y="2530"/>
                      <a:pt x="3985" y="2740"/>
                    </a:cubicBezTo>
                    <a:cubicBezTo>
                      <a:pt x="3760" y="2934"/>
                      <a:pt x="3623" y="3031"/>
                      <a:pt x="3578" y="3031"/>
                    </a:cubicBezTo>
                    <a:cubicBezTo>
                      <a:pt x="3535" y="3031"/>
                      <a:pt x="3573" y="2944"/>
                      <a:pt x="3695" y="2771"/>
                    </a:cubicBezTo>
                    <a:cubicBezTo>
                      <a:pt x="3776" y="2657"/>
                      <a:pt x="3829" y="2510"/>
                      <a:pt x="3817" y="2437"/>
                    </a:cubicBezTo>
                    <a:cubicBezTo>
                      <a:pt x="3796" y="2313"/>
                      <a:pt x="4447" y="1630"/>
                      <a:pt x="4589" y="1630"/>
                    </a:cubicBezTo>
                    <a:close/>
                    <a:moveTo>
                      <a:pt x="3550" y="5169"/>
                    </a:moveTo>
                    <a:cubicBezTo>
                      <a:pt x="3678" y="5169"/>
                      <a:pt x="3857" y="5176"/>
                      <a:pt x="4102" y="5187"/>
                    </a:cubicBezTo>
                    <a:cubicBezTo>
                      <a:pt x="4583" y="5209"/>
                      <a:pt x="5027" y="5243"/>
                      <a:pt x="5086" y="5264"/>
                    </a:cubicBezTo>
                    <a:cubicBezTo>
                      <a:pt x="5160" y="5288"/>
                      <a:pt x="5172" y="5332"/>
                      <a:pt x="5121" y="5397"/>
                    </a:cubicBezTo>
                    <a:cubicBezTo>
                      <a:pt x="4979" y="5584"/>
                      <a:pt x="4518" y="6440"/>
                      <a:pt x="4560" y="6440"/>
                    </a:cubicBezTo>
                    <a:cubicBezTo>
                      <a:pt x="4585" y="6440"/>
                      <a:pt x="4750" y="6188"/>
                      <a:pt x="4935" y="5871"/>
                    </a:cubicBezTo>
                    <a:cubicBezTo>
                      <a:pt x="5121" y="5552"/>
                      <a:pt x="5303" y="5301"/>
                      <a:pt x="5347" y="5301"/>
                    </a:cubicBezTo>
                    <a:cubicBezTo>
                      <a:pt x="5394" y="5301"/>
                      <a:pt x="5410" y="5556"/>
                      <a:pt x="5392" y="5956"/>
                    </a:cubicBezTo>
                    <a:cubicBezTo>
                      <a:pt x="5367" y="6468"/>
                      <a:pt x="5313" y="6689"/>
                      <a:pt x="5149" y="6970"/>
                    </a:cubicBezTo>
                    <a:cubicBezTo>
                      <a:pt x="4992" y="7237"/>
                      <a:pt x="4925" y="7395"/>
                      <a:pt x="4949" y="7395"/>
                    </a:cubicBezTo>
                    <a:cubicBezTo>
                      <a:pt x="4967" y="7395"/>
                      <a:pt x="5031" y="7314"/>
                      <a:pt x="5142" y="7133"/>
                    </a:cubicBezTo>
                    <a:cubicBezTo>
                      <a:pt x="5252" y="6956"/>
                      <a:pt x="5302" y="6875"/>
                      <a:pt x="5325" y="6875"/>
                    </a:cubicBezTo>
                    <a:cubicBezTo>
                      <a:pt x="5344" y="6875"/>
                      <a:pt x="5344" y="6933"/>
                      <a:pt x="5344" y="7039"/>
                    </a:cubicBezTo>
                    <a:cubicBezTo>
                      <a:pt x="5344" y="7166"/>
                      <a:pt x="5213" y="7507"/>
                      <a:pt x="5054" y="7792"/>
                    </a:cubicBezTo>
                    <a:cubicBezTo>
                      <a:pt x="4866" y="8128"/>
                      <a:pt x="4787" y="8305"/>
                      <a:pt x="4810" y="8305"/>
                    </a:cubicBezTo>
                    <a:cubicBezTo>
                      <a:pt x="4830" y="8305"/>
                      <a:pt x="4927" y="8171"/>
                      <a:pt x="5094" y="7891"/>
                    </a:cubicBezTo>
                    <a:lnTo>
                      <a:pt x="5352" y="7461"/>
                    </a:lnTo>
                    <a:lnTo>
                      <a:pt x="5315" y="7790"/>
                    </a:lnTo>
                    <a:cubicBezTo>
                      <a:pt x="5295" y="7970"/>
                      <a:pt x="5146" y="8407"/>
                      <a:pt x="4986" y="8759"/>
                    </a:cubicBezTo>
                    <a:cubicBezTo>
                      <a:pt x="4825" y="9109"/>
                      <a:pt x="4709" y="9414"/>
                      <a:pt x="4730" y="9434"/>
                    </a:cubicBezTo>
                    <a:cubicBezTo>
                      <a:pt x="4731" y="9435"/>
                      <a:pt x="4732" y="9436"/>
                      <a:pt x="4733" y="9436"/>
                    </a:cubicBezTo>
                    <a:cubicBezTo>
                      <a:pt x="4761" y="9436"/>
                      <a:pt x="4879" y="9227"/>
                      <a:pt x="5006" y="8954"/>
                    </a:cubicBezTo>
                    <a:cubicBezTo>
                      <a:pt x="5136" y="8674"/>
                      <a:pt x="5197" y="8554"/>
                      <a:pt x="5227" y="8554"/>
                    </a:cubicBezTo>
                    <a:cubicBezTo>
                      <a:pt x="5245" y="8554"/>
                      <a:pt x="5251" y="8601"/>
                      <a:pt x="5254" y="8685"/>
                    </a:cubicBezTo>
                    <a:cubicBezTo>
                      <a:pt x="5260" y="8825"/>
                      <a:pt x="5135" y="9235"/>
                      <a:pt x="4978" y="9611"/>
                    </a:cubicBezTo>
                    <a:cubicBezTo>
                      <a:pt x="4780" y="10080"/>
                      <a:pt x="4692" y="10322"/>
                      <a:pt x="4712" y="10322"/>
                    </a:cubicBezTo>
                    <a:cubicBezTo>
                      <a:pt x="4729" y="10322"/>
                      <a:pt x="4819" y="10158"/>
                      <a:pt x="4984" y="9822"/>
                    </a:cubicBezTo>
                    <a:lnTo>
                      <a:pt x="5262" y="9252"/>
                    </a:lnTo>
                    <a:lnTo>
                      <a:pt x="5214" y="9700"/>
                    </a:lnTo>
                    <a:cubicBezTo>
                      <a:pt x="5186" y="9951"/>
                      <a:pt x="5153" y="10400"/>
                      <a:pt x="5138" y="10718"/>
                    </a:cubicBezTo>
                    <a:cubicBezTo>
                      <a:pt x="5075" y="11982"/>
                      <a:pt x="5046" y="12208"/>
                      <a:pt x="4872" y="12796"/>
                    </a:cubicBezTo>
                    <a:cubicBezTo>
                      <a:pt x="4781" y="13103"/>
                      <a:pt x="4733" y="13326"/>
                      <a:pt x="4756" y="13326"/>
                    </a:cubicBezTo>
                    <a:cubicBezTo>
                      <a:pt x="4758" y="13326"/>
                      <a:pt x="4761" y="13324"/>
                      <a:pt x="4764" y="13320"/>
                    </a:cubicBezTo>
                    <a:cubicBezTo>
                      <a:pt x="4800" y="13279"/>
                      <a:pt x="4880" y="13064"/>
                      <a:pt x="4939" y="12852"/>
                    </a:cubicBezTo>
                    <a:cubicBezTo>
                      <a:pt x="4993" y="12648"/>
                      <a:pt x="5049" y="12485"/>
                      <a:pt x="5063" y="12485"/>
                    </a:cubicBezTo>
                    <a:cubicBezTo>
                      <a:pt x="5064" y="12485"/>
                      <a:pt x="5064" y="12485"/>
                      <a:pt x="5065" y="12486"/>
                    </a:cubicBezTo>
                    <a:cubicBezTo>
                      <a:pt x="5074" y="12499"/>
                      <a:pt x="5035" y="13057"/>
                      <a:pt x="4974" y="13733"/>
                    </a:cubicBezTo>
                    <a:cubicBezTo>
                      <a:pt x="4913" y="14407"/>
                      <a:pt x="4800" y="16234"/>
                      <a:pt x="4721" y="17807"/>
                    </a:cubicBezTo>
                    <a:lnTo>
                      <a:pt x="4579" y="20656"/>
                    </a:lnTo>
                    <a:lnTo>
                      <a:pt x="4225" y="21410"/>
                    </a:lnTo>
                    <a:cubicBezTo>
                      <a:pt x="3881" y="22143"/>
                      <a:pt x="3864" y="22165"/>
                      <a:pt x="3590" y="22165"/>
                    </a:cubicBezTo>
                    <a:cubicBezTo>
                      <a:pt x="3435" y="22165"/>
                      <a:pt x="3309" y="22145"/>
                      <a:pt x="3309" y="22119"/>
                    </a:cubicBezTo>
                    <a:cubicBezTo>
                      <a:pt x="3309" y="22094"/>
                      <a:pt x="3436" y="21797"/>
                      <a:pt x="3594" y="21456"/>
                    </a:cubicBezTo>
                    <a:cubicBezTo>
                      <a:pt x="3750" y="21114"/>
                      <a:pt x="3864" y="20821"/>
                      <a:pt x="3845" y="20801"/>
                    </a:cubicBezTo>
                    <a:cubicBezTo>
                      <a:pt x="3844" y="20800"/>
                      <a:pt x="3843" y="20799"/>
                      <a:pt x="3842" y="20799"/>
                    </a:cubicBezTo>
                    <a:cubicBezTo>
                      <a:pt x="3818" y="20799"/>
                      <a:pt x="3712" y="20987"/>
                      <a:pt x="3600" y="21237"/>
                    </a:cubicBezTo>
                    <a:cubicBezTo>
                      <a:pt x="3266" y="21977"/>
                      <a:pt x="3192" y="22106"/>
                      <a:pt x="3080" y="22146"/>
                    </a:cubicBezTo>
                    <a:cubicBezTo>
                      <a:pt x="3061" y="22153"/>
                      <a:pt x="3045" y="22156"/>
                      <a:pt x="3032" y="22156"/>
                    </a:cubicBezTo>
                    <a:cubicBezTo>
                      <a:pt x="2938" y="22156"/>
                      <a:pt x="2992" y="21979"/>
                      <a:pt x="3227" y="21457"/>
                    </a:cubicBezTo>
                    <a:cubicBezTo>
                      <a:pt x="3360" y="21164"/>
                      <a:pt x="3457" y="20908"/>
                      <a:pt x="3443" y="20890"/>
                    </a:cubicBezTo>
                    <a:cubicBezTo>
                      <a:pt x="3442" y="20890"/>
                      <a:pt x="3442" y="20890"/>
                      <a:pt x="3441" y="20890"/>
                    </a:cubicBezTo>
                    <a:cubicBezTo>
                      <a:pt x="3420" y="20890"/>
                      <a:pt x="3275" y="21164"/>
                      <a:pt x="3116" y="21505"/>
                    </a:cubicBezTo>
                    <a:cubicBezTo>
                      <a:pt x="2895" y="21984"/>
                      <a:pt x="2813" y="22116"/>
                      <a:pt x="2703" y="22116"/>
                    </a:cubicBezTo>
                    <a:cubicBezTo>
                      <a:pt x="2689" y="22116"/>
                      <a:pt x="2675" y="22114"/>
                      <a:pt x="2660" y="22110"/>
                    </a:cubicBezTo>
                    <a:cubicBezTo>
                      <a:pt x="2513" y="22071"/>
                      <a:pt x="2535" y="22003"/>
                      <a:pt x="2949" y="21171"/>
                    </a:cubicBezTo>
                    <a:cubicBezTo>
                      <a:pt x="3199" y="20675"/>
                      <a:pt x="3386" y="20239"/>
                      <a:pt x="3369" y="20194"/>
                    </a:cubicBezTo>
                    <a:cubicBezTo>
                      <a:pt x="3368" y="20191"/>
                      <a:pt x="3367" y="20190"/>
                      <a:pt x="3365" y="20190"/>
                    </a:cubicBezTo>
                    <a:cubicBezTo>
                      <a:pt x="3332" y="20190"/>
                      <a:pt x="3122" y="20580"/>
                      <a:pt x="2881" y="21098"/>
                    </a:cubicBezTo>
                    <a:cubicBezTo>
                      <a:pt x="2580" y="21742"/>
                      <a:pt x="2377" y="22084"/>
                      <a:pt x="2294" y="22084"/>
                    </a:cubicBezTo>
                    <a:cubicBezTo>
                      <a:pt x="2220" y="22084"/>
                      <a:pt x="2170" y="22060"/>
                      <a:pt x="2170" y="22031"/>
                    </a:cubicBezTo>
                    <a:cubicBezTo>
                      <a:pt x="2170" y="22003"/>
                      <a:pt x="2445" y="21448"/>
                      <a:pt x="2785" y="20797"/>
                    </a:cubicBezTo>
                    <a:cubicBezTo>
                      <a:pt x="3123" y="20145"/>
                      <a:pt x="3381" y="19600"/>
                      <a:pt x="3360" y="19578"/>
                    </a:cubicBezTo>
                    <a:cubicBezTo>
                      <a:pt x="3359" y="19578"/>
                      <a:pt x="3359" y="19578"/>
                      <a:pt x="3358" y="19578"/>
                    </a:cubicBezTo>
                    <a:cubicBezTo>
                      <a:pt x="3325" y="19578"/>
                      <a:pt x="3010" y="20158"/>
                      <a:pt x="2651" y="20877"/>
                    </a:cubicBezTo>
                    <a:cubicBezTo>
                      <a:pt x="2250" y="21675"/>
                      <a:pt x="2028" y="22057"/>
                      <a:pt x="1957" y="22057"/>
                    </a:cubicBezTo>
                    <a:cubicBezTo>
                      <a:pt x="1916" y="22057"/>
                      <a:pt x="1924" y="21931"/>
                      <a:pt x="1977" y="21686"/>
                    </a:cubicBezTo>
                    <a:cubicBezTo>
                      <a:pt x="2012" y="21521"/>
                      <a:pt x="2046" y="21238"/>
                      <a:pt x="2056" y="21060"/>
                    </a:cubicBezTo>
                    <a:cubicBezTo>
                      <a:pt x="2120" y="19665"/>
                      <a:pt x="2178" y="19209"/>
                      <a:pt x="2338" y="18737"/>
                    </a:cubicBezTo>
                    <a:cubicBezTo>
                      <a:pt x="2573" y="18046"/>
                      <a:pt x="3143" y="16825"/>
                      <a:pt x="3511" y="16221"/>
                    </a:cubicBezTo>
                    <a:cubicBezTo>
                      <a:pt x="3721" y="15877"/>
                      <a:pt x="3819" y="15666"/>
                      <a:pt x="3789" y="15666"/>
                    </a:cubicBezTo>
                    <a:cubicBezTo>
                      <a:pt x="3770" y="15666"/>
                      <a:pt x="3703" y="15745"/>
                      <a:pt x="3584" y="15920"/>
                    </a:cubicBezTo>
                    <a:cubicBezTo>
                      <a:pt x="3410" y="16174"/>
                      <a:pt x="2929" y="17142"/>
                      <a:pt x="2345" y="18412"/>
                    </a:cubicBezTo>
                    <a:cubicBezTo>
                      <a:pt x="2320" y="18465"/>
                      <a:pt x="2302" y="18494"/>
                      <a:pt x="2291" y="18494"/>
                    </a:cubicBezTo>
                    <a:cubicBezTo>
                      <a:pt x="2267" y="18494"/>
                      <a:pt x="2271" y="18362"/>
                      <a:pt x="2298" y="18046"/>
                    </a:cubicBezTo>
                    <a:cubicBezTo>
                      <a:pt x="2346" y="17464"/>
                      <a:pt x="2535" y="17026"/>
                      <a:pt x="3471" y="15317"/>
                    </a:cubicBezTo>
                    <a:cubicBezTo>
                      <a:pt x="3625" y="15035"/>
                      <a:pt x="3716" y="14847"/>
                      <a:pt x="3697" y="14847"/>
                    </a:cubicBezTo>
                    <a:cubicBezTo>
                      <a:pt x="3694" y="14847"/>
                      <a:pt x="3687" y="14853"/>
                      <a:pt x="3675" y="14867"/>
                    </a:cubicBezTo>
                    <a:cubicBezTo>
                      <a:pt x="3603" y="14958"/>
                      <a:pt x="3377" y="15341"/>
                      <a:pt x="3170" y="15723"/>
                    </a:cubicBezTo>
                    <a:cubicBezTo>
                      <a:pt x="2962" y="16107"/>
                      <a:pt x="2707" y="16562"/>
                      <a:pt x="2600" y="16742"/>
                    </a:cubicBezTo>
                    <a:lnTo>
                      <a:pt x="2405" y="17067"/>
                    </a:lnTo>
                    <a:lnTo>
                      <a:pt x="2445" y="16662"/>
                    </a:lnTo>
                    <a:cubicBezTo>
                      <a:pt x="2466" y="16436"/>
                      <a:pt x="2504" y="16017"/>
                      <a:pt x="2525" y="15726"/>
                    </a:cubicBezTo>
                    <a:cubicBezTo>
                      <a:pt x="2548" y="15432"/>
                      <a:pt x="2584" y="15032"/>
                      <a:pt x="2607" y="14830"/>
                    </a:cubicBezTo>
                    <a:cubicBezTo>
                      <a:pt x="2628" y="14629"/>
                      <a:pt x="2647" y="14276"/>
                      <a:pt x="2647" y="14048"/>
                    </a:cubicBezTo>
                    <a:cubicBezTo>
                      <a:pt x="2647" y="13664"/>
                      <a:pt x="2699" y="13554"/>
                      <a:pt x="3307" y="12634"/>
                    </a:cubicBezTo>
                    <a:cubicBezTo>
                      <a:pt x="3669" y="12089"/>
                      <a:pt x="3955" y="11622"/>
                      <a:pt x="3937" y="11603"/>
                    </a:cubicBezTo>
                    <a:cubicBezTo>
                      <a:pt x="3937" y="11603"/>
                      <a:pt x="3936" y="11603"/>
                      <a:pt x="3936" y="11603"/>
                    </a:cubicBezTo>
                    <a:cubicBezTo>
                      <a:pt x="3910" y="11603"/>
                      <a:pt x="3635" y="11981"/>
                      <a:pt x="3314" y="12467"/>
                    </a:cubicBezTo>
                    <a:cubicBezTo>
                      <a:pt x="2985" y="12965"/>
                      <a:pt x="2711" y="13363"/>
                      <a:pt x="2699" y="13363"/>
                    </a:cubicBezTo>
                    <a:cubicBezTo>
                      <a:pt x="2688" y="13363"/>
                      <a:pt x="2707" y="13205"/>
                      <a:pt x="2739" y="13018"/>
                    </a:cubicBezTo>
                    <a:cubicBezTo>
                      <a:pt x="2773" y="12831"/>
                      <a:pt x="2781" y="12641"/>
                      <a:pt x="2759" y="12606"/>
                    </a:cubicBezTo>
                    <a:cubicBezTo>
                      <a:pt x="2662" y="12454"/>
                      <a:pt x="2872" y="11996"/>
                      <a:pt x="3440" y="11107"/>
                    </a:cubicBezTo>
                    <a:cubicBezTo>
                      <a:pt x="3975" y="10272"/>
                      <a:pt x="4123" y="10037"/>
                      <a:pt x="4098" y="10037"/>
                    </a:cubicBezTo>
                    <a:cubicBezTo>
                      <a:pt x="4089" y="10037"/>
                      <a:pt x="4058" y="10067"/>
                      <a:pt x="4015" y="10110"/>
                    </a:cubicBezTo>
                    <a:cubicBezTo>
                      <a:pt x="3948" y="10175"/>
                      <a:pt x="3648" y="10616"/>
                      <a:pt x="3354" y="11079"/>
                    </a:cubicBezTo>
                    <a:cubicBezTo>
                      <a:pt x="3034" y="11586"/>
                      <a:pt x="2897" y="11783"/>
                      <a:pt x="2844" y="11783"/>
                    </a:cubicBezTo>
                    <a:cubicBezTo>
                      <a:pt x="2823" y="11783"/>
                      <a:pt x="2815" y="11749"/>
                      <a:pt x="2815" y="11690"/>
                    </a:cubicBezTo>
                    <a:cubicBezTo>
                      <a:pt x="2815" y="11534"/>
                      <a:pt x="3013" y="11145"/>
                      <a:pt x="3394" y="10559"/>
                    </a:cubicBezTo>
                    <a:cubicBezTo>
                      <a:pt x="3688" y="10107"/>
                      <a:pt x="3881" y="9770"/>
                      <a:pt x="3853" y="9770"/>
                    </a:cubicBezTo>
                    <a:cubicBezTo>
                      <a:pt x="3851" y="9770"/>
                      <a:pt x="3848" y="9772"/>
                      <a:pt x="3842" y="9777"/>
                    </a:cubicBezTo>
                    <a:cubicBezTo>
                      <a:pt x="3771" y="9837"/>
                      <a:pt x="3541" y="10159"/>
                      <a:pt x="3337" y="10485"/>
                    </a:cubicBezTo>
                    <a:cubicBezTo>
                      <a:pt x="3134" y="10812"/>
                      <a:pt x="2948" y="11084"/>
                      <a:pt x="2929" y="11084"/>
                    </a:cubicBezTo>
                    <a:cubicBezTo>
                      <a:pt x="2912" y="11084"/>
                      <a:pt x="2896" y="10977"/>
                      <a:pt x="2896" y="10848"/>
                    </a:cubicBezTo>
                    <a:cubicBezTo>
                      <a:pt x="2896" y="10698"/>
                      <a:pt x="3067" y="10352"/>
                      <a:pt x="3370" y="9888"/>
                    </a:cubicBezTo>
                    <a:cubicBezTo>
                      <a:pt x="3963" y="8982"/>
                      <a:pt x="3971" y="8966"/>
                      <a:pt x="3924" y="8966"/>
                    </a:cubicBezTo>
                    <a:cubicBezTo>
                      <a:pt x="3903" y="8966"/>
                      <a:pt x="3691" y="9252"/>
                      <a:pt x="3463" y="9593"/>
                    </a:cubicBezTo>
                    <a:cubicBezTo>
                      <a:pt x="3124" y="10097"/>
                      <a:pt x="2979" y="10306"/>
                      <a:pt x="2933" y="10306"/>
                    </a:cubicBezTo>
                    <a:cubicBezTo>
                      <a:pt x="2903" y="10306"/>
                      <a:pt x="2915" y="10218"/>
                      <a:pt x="2942" y="10066"/>
                    </a:cubicBezTo>
                    <a:cubicBezTo>
                      <a:pt x="2981" y="9862"/>
                      <a:pt x="3186" y="9482"/>
                      <a:pt x="3484" y="9060"/>
                    </a:cubicBezTo>
                    <a:cubicBezTo>
                      <a:pt x="3749" y="8685"/>
                      <a:pt x="3951" y="8365"/>
                      <a:pt x="3932" y="8347"/>
                    </a:cubicBezTo>
                    <a:cubicBezTo>
                      <a:pt x="3931" y="8347"/>
                      <a:pt x="3931" y="8346"/>
                      <a:pt x="3930" y="8346"/>
                    </a:cubicBezTo>
                    <a:cubicBezTo>
                      <a:pt x="3900" y="8346"/>
                      <a:pt x="3696" y="8602"/>
                      <a:pt x="3468" y="8926"/>
                    </a:cubicBezTo>
                    <a:cubicBezTo>
                      <a:pt x="3233" y="9260"/>
                      <a:pt x="3023" y="9536"/>
                      <a:pt x="3008" y="9536"/>
                    </a:cubicBezTo>
                    <a:cubicBezTo>
                      <a:pt x="2993" y="9536"/>
                      <a:pt x="2980" y="9462"/>
                      <a:pt x="2980" y="9381"/>
                    </a:cubicBezTo>
                    <a:cubicBezTo>
                      <a:pt x="2980" y="9254"/>
                      <a:pt x="3289" y="8754"/>
                      <a:pt x="3945" y="7818"/>
                    </a:cubicBezTo>
                    <a:cubicBezTo>
                      <a:pt x="4003" y="7736"/>
                      <a:pt x="4031" y="7663"/>
                      <a:pt x="4006" y="7663"/>
                    </a:cubicBezTo>
                    <a:cubicBezTo>
                      <a:pt x="3979" y="7663"/>
                      <a:pt x="3751" y="7955"/>
                      <a:pt x="3501" y="8314"/>
                    </a:cubicBezTo>
                    <a:cubicBezTo>
                      <a:pt x="3250" y="8672"/>
                      <a:pt x="3035" y="8966"/>
                      <a:pt x="3024" y="8966"/>
                    </a:cubicBezTo>
                    <a:cubicBezTo>
                      <a:pt x="3015" y="8966"/>
                      <a:pt x="3023" y="8865"/>
                      <a:pt x="3044" y="8742"/>
                    </a:cubicBezTo>
                    <a:cubicBezTo>
                      <a:pt x="3067" y="8619"/>
                      <a:pt x="3301" y="8212"/>
                      <a:pt x="3567" y="7838"/>
                    </a:cubicBezTo>
                    <a:cubicBezTo>
                      <a:pt x="3832" y="7463"/>
                      <a:pt x="4032" y="7142"/>
                      <a:pt x="4014" y="7126"/>
                    </a:cubicBezTo>
                    <a:cubicBezTo>
                      <a:pt x="4013" y="7126"/>
                      <a:pt x="4012" y="7125"/>
                      <a:pt x="4011" y="7125"/>
                    </a:cubicBezTo>
                    <a:cubicBezTo>
                      <a:pt x="3983" y="7125"/>
                      <a:pt x="3778" y="7381"/>
                      <a:pt x="3551" y="7704"/>
                    </a:cubicBezTo>
                    <a:cubicBezTo>
                      <a:pt x="3316" y="8038"/>
                      <a:pt x="3108" y="8314"/>
                      <a:pt x="3095" y="8314"/>
                    </a:cubicBezTo>
                    <a:cubicBezTo>
                      <a:pt x="3081" y="8314"/>
                      <a:pt x="3081" y="8113"/>
                      <a:pt x="3095" y="7870"/>
                    </a:cubicBezTo>
                    <a:cubicBezTo>
                      <a:pt x="3111" y="7552"/>
                      <a:pt x="3176" y="7350"/>
                      <a:pt x="3318" y="7157"/>
                    </a:cubicBezTo>
                    <a:cubicBezTo>
                      <a:pt x="3868" y="6417"/>
                      <a:pt x="4113" y="6058"/>
                      <a:pt x="4071" y="6058"/>
                    </a:cubicBezTo>
                    <a:cubicBezTo>
                      <a:pt x="4068" y="6058"/>
                      <a:pt x="4063" y="6060"/>
                      <a:pt x="4056" y="6065"/>
                    </a:cubicBezTo>
                    <a:cubicBezTo>
                      <a:pt x="3997" y="6101"/>
                      <a:pt x="3773" y="6384"/>
                      <a:pt x="3551" y="6701"/>
                    </a:cubicBezTo>
                    <a:lnTo>
                      <a:pt x="3151" y="7271"/>
                    </a:lnTo>
                    <a:lnTo>
                      <a:pt x="3156" y="6795"/>
                    </a:lnTo>
                    <a:cubicBezTo>
                      <a:pt x="3160" y="6452"/>
                      <a:pt x="3211" y="6238"/>
                      <a:pt x="3344" y="6032"/>
                    </a:cubicBezTo>
                    <a:cubicBezTo>
                      <a:pt x="3444" y="5877"/>
                      <a:pt x="3592" y="5635"/>
                      <a:pt x="3670" y="5503"/>
                    </a:cubicBezTo>
                    <a:cubicBezTo>
                      <a:pt x="3745" y="5373"/>
                      <a:pt x="3779" y="5314"/>
                      <a:pt x="3770" y="5314"/>
                    </a:cubicBezTo>
                    <a:cubicBezTo>
                      <a:pt x="3762" y="5314"/>
                      <a:pt x="3727" y="5353"/>
                      <a:pt x="3662" y="5425"/>
                    </a:cubicBezTo>
                    <a:cubicBezTo>
                      <a:pt x="3582" y="5515"/>
                      <a:pt x="3445" y="5686"/>
                      <a:pt x="3372" y="5792"/>
                    </a:cubicBezTo>
                    <a:lnTo>
                      <a:pt x="3234" y="5992"/>
                    </a:lnTo>
                    <a:lnTo>
                      <a:pt x="3229" y="5777"/>
                    </a:lnTo>
                    <a:cubicBezTo>
                      <a:pt x="3227" y="5655"/>
                      <a:pt x="3277" y="5519"/>
                      <a:pt x="3348" y="5463"/>
                    </a:cubicBezTo>
                    <a:cubicBezTo>
                      <a:pt x="3413" y="5411"/>
                      <a:pt x="3469" y="5328"/>
                      <a:pt x="3469" y="5284"/>
                    </a:cubicBezTo>
                    <a:cubicBezTo>
                      <a:pt x="3469" y="5265"/>
                      <a:pt x="3459" y="5256"/>
                      <a:pt x="3441" y="5256"/>
                    </a:cubicBezTo>
                    <a:cubicBezTo>
                      <a:pt x="3418" y="5256"/>
                      <a:pt x="3384" y="5271"/>
                      <a:pt x="3348" y="5301"/>
                    </a:cubicBezTo>
                    <a:cubicBezTo>
                      <a:pt x="3302" y="5338"/>
                      <a:pt x="3272" y="5357"/>
                      <a:pt x="3254" y="5357"/>
                    </a:cubicBezTo>
                    <a:cubicBezTo>
                      <a:pt x="3232" y="5357"/>
                      <a:pt x="3226" y="5329"/>
                      <a:pt x="3226" y="5272"/>
                    </a:cubicBezTo>
                    <a:cubicBezTo>
                      <a:pt x="3226" y="5198"/>
                      <a:pt x="3279" y="5169"/>
                      <a:pt x="3550" y="5169"/>
                    </a:cubicBezTo>
                    <a:close/>
                    <a:moveTo>
                      <a:pt x="4508" y="21219"/>
                    </a:moveTo>
                    <a:cubicBezTo>
                      <a:pt x="4558" y="21219"/>
                      <a:pt x="4539" y="21375"/>
                      <a:pt x="4417" y="21677"/>
                    </a:cubicBezTo>
                    <a:cubicBezTo>
                      <a:pt x="4318" y="21928"/>
                      <a:pt x="4278" y="22065"/>
                      <a:pt x="4301" y="22065"/>
                    </a:cubicBezTo>
                    <a:cubicBezTo>
                      <a:pt x="4314" y="22065"/>
                      <a:pt x="4350" y="22016"/>
                      <a:pt x="4408" y="21913"/>
                    </a:cubicBezTo>
                    <a:lnTo>
                      <a:pt x="4524" y="21710"/>
                    </a:lnTo>
                    <a:lnTo>
                      <a:pt x="4527" y="21983"/>
                    </a:lnTo>
                    <a:cubicBezTo>
                      <a:pt x="4530" y="22165"/>
                      <a:pt x="4520" y="22224"/>
                      <a:pt x="4447" y="22224"/>
                    </a:cubicBezTo>
                    <a:cubicBezTo>
                      <a:pt x="4422" y="22224"/>
                      <a:pt x="4390" y="22217"/>
                      <a:pt x="4349" y="22206"/>
                    </a:cubicBezTo>
                    <a:cubicBezTo>
                      <a:pt x="4250" y="22179"/>
                      <a:pt x="4118" y="22158"/>
                      <a:pt x="4063" y="22158"/>
                    </a:cubicBezTo>
                    <a:cubicBezTo>
                      <a:pt x="3997" y="22158"/>
                      <a:pt x="4058" y="21963"/>
                      <a:pt x="4226" y="21619"/>
                    </a:cubicBezTo>
                    <a:cubicBezTo>
                      <a:pt x="4360" y="21350"/>
                      <a:pt x="4463" y="21219"/>
                      <a:pt x="4508" y="21219"/>
                    </a:cubicBezTo>
                    <a:close/>
                    <a:moveTo>
                      <a:pt x="2358" y="22577"/>
                    </a:moveTo>
                    <a:cubicBezTo>
                      <a:pt x="2920" y="22577"/>
                      <a:pt x="3576" y="22602"/>
                      <a:pt x="4126" y="22653"/>
                    </a:cubicBezTo>
                    <a:cubicBezTo>
                      <a:pt x="5095" y="22742"/>
                      <a:pt x="5460" y="22875"/>
                      <a:pt x="5414" y="23121"/>
                    </a:cubicBezTo>
                    <a:cubicBezTo>
                      <a:pt x="5365" y="23373"/>
                      <a:pt x="5088" y="23445"/>
                      <a:pt x="4002" y="23445"/>
                    </a:cubicBezTo>
                    <a:cubicBezTo>
                      <a:pt x="3894" y="23445"/>
                      <a:pt x="3778" y="23444"/>
                      <a:pt x="3654" y="23443"/>
                    </a:cubicBezTo>
                    <a:cubicBezTo>
                      <a:pt x="2334" y="23430"/>
                      <a:pt x="2319" y="23428"/>
                      <a:pt x="2508" y="23277"/>
                    </a:cubicBezTo>
                    <a:cubicBezTo>
                      <a:pt x="2608" y="23200"/>
                      <a:pt x="2656" y="23162"/>
                      <a:pt x="2641" y="23162"/>
                    </a:cubicBezTo>
                    <a:cubicBezTo>
                      <a:pt x="2628" y="23162"/>
                      <a:pt x="2561" y="23195"/>
                      <a:pt x="2432" y="23257"/>
                    </a:cubicBezTo>
                    <a:cubicBezTo>
                      <a:pt x="2301" y="23321"/>
                      <a:pt x="2113" y="23365"/>
                      <a:pt x="1987" y="23365"/>
                    </a:cubicBezTo>
                    <a:cubicBezTo>
                      <a:pt x="1971" y="23365"/>
                      <a:pt x="1956" y="23364"/>
                      <a:pt x="1942" y="23363"/>
                    </a:cubicBezTo>
                    <a:lnTo>
                      <a:pt x="1723" y="23340"/>
                    </a:lnTo>
                    <a:lnTo>
                      <a:pt x="1966" y="23201"/>
                    </a:lnTo>
                    <a:cubicBezTo>
                      <a:pt x="2105" y="23122"/>
                      <a:pt x="2176" y="23061"/>
                      <a:pt x="2131" y="23059"/>
                    </a:cubicBezTo>
                    <a:cubicBezTo>
                      <a:pt x="2130" y="23059"/>
                      <a:pt x="2129" y="23059"/>
                      <a:pt x="2128" y="23059"/>
                    </a:cubicBezTo>
                    <a:cubicBezTo>
                      <a:pt x="2080" y="23059"/>
                      <a:pt x="1927" y="23129"/>
                      <a:pt x="1784" y="23217"/>
                    </a:cubicBezTo>
                    <a:cubicBezTo>
                      <a:pt x="1632" y="23312"/>
                      <a:pt x="1484" y="23354"/>
                      <a:pt x="1303" y="23354"/>
                    </a:cubicBezTo>
                    <a:cubicBezTo>
                      <a:pt x="1262" y="23354"/>
                      <a:pt x="1219" y="23352"/>
                      <a:pt x="1175" y="23348"/>
                    </a:cubicBezTo>
                    <a:cubicBezTo>
                      <a:pt x="986" y="23329"/>
                      <a:pt x="760" y="23311"/>
                      <a:pt x="680" y="23308"/>
                    </a:cubicBezTo>
                    <a:cubicBezTo>
                      <a:pt x="327" y="23289"/>
                      <a:pt x="688" y="22788"/>
                      <a:pt x="1153" y="22653"/>
                    </a:cubicBezTo>
                    <a:cubicBezTo>
                      <a:pt x="1328" y="22602"/>
                      <a:pt x="1796" y="22577"/>
                      <a:pt x="2358" y="22577"/>
                    </a:cubicBezTo>
                    <a:close/>
                    <a:moveTo>
                      <a:pt x="2022" y="23950"/>
                    </a:moveTo>
                    <a:cubicBezTo>
                      <a:pt x="2064" y="23950"/>
                      <a:pt x="2089" y="23965"/>
                      <a:pt x="2089" y="23986"/>
                    </a:cubicBezTo>
                    <a:cubicBezTo>
                      <a:pt x="2089" y="24006"/>
                      <a:pt x="1962" y="24236"/>
                      <a:pt x="1803" y="24497"/>
                    </a:cubicBezTo>
                    <a:cubicBezTo>
                      <a:pt x="1657" y="24738"/>
                      <a:pt x="1536" y="24915"/>
                      <a:pt x="1519" y="24915"/>
                    </a:cubicBezTo>
                    <a:cubicBezTo>
                      <a:pt x="1518" y="24915"/>
                      <a:pt x="1517" y="24914"/>
                      <a:pt x="1517" y="24911"/>
                    </a:cubicBezTo>
                    <a:cubicBezTo>
                      <a:pt x="1517" y="24788"/>
                      <a:pt x="1958" y="23950"/>
                      <a:pt x="2022" y="23950"/>
                    </a:cubicBezTo>
                    <a:close/>
                    <a:moveTo>
                      <a:pt x="3516" y="24195"/>
                    </a:moveTo>
                    <a:cubicBezTo>
                      <a:pt x="3543" y="24195"/>
                      <a:pt x="3537" y="24237"/>
                      <a:pt x="3504" y="24292"/>
                    </a:cubicBezTo>
                    <a:cubicBezTo>
                      <a:pt x="3213" y="24773"/>
                      <a:pt x="2697" y="25526"/>
                      <a:pt x="2661" y="25526"/>
                    </a:cubicBezTo>
                    <a:cubicBezTo>
                      <a:pt x="2660" y="25526"/>
                      <a:pt x="2659" y="25524"/>
                      <a:pt x="2659" y="25522"/>
                    </a:cubicBezTo>
                    <a:cubicBezTo>
                      <a:pt x="2659" y="25423"/>
                      <a:pt x="3451" y="24195"/>
                      <a:pt x="3515" y="24195"/>
                    </a:cubicBezTo>
                    <a:cubicBezTo>
                      <a:pt x="3515" y="24195"/>
                      <a:pt x="3516" y="24195"/>
                      <a:pt x="3516" y="24195"/>
                    </a:cubicBezTo>
                    <a:close/>
                    <a:moveTo>
                      <a:pt x="5902" y="25014"/>
                    </a:moveTo>
                    <a:cubicBezTo>
                      <a:pt x="5930" y="25014"/>
                      <a:pt x="5910" y="25054"/>
                      <a:pt x="5854" y="25113"/>
                    </a:cubicBezTo>
                    <a:cubicBezTo>
                      <a:pt x="5748" y="25217"/>
                      <a:pt x="5735" y="25306"/>
                      <a:pt x="5789" y="25306"/>
                    </a:cubicBezTo>
                    <a:cubicBezTo>
                      <a:pt x="5812" y="25306"/>
                      <a:pt x="5848" y="25290"/>
                      <a:pt x="5894" y="25252"/>
                    </a:cubicBezTo>
                    <a:cubicBezTo>
                      <a:pt x="5907" y="25241"/>
                      <a:pt x="5916" y="25235"/>
                      <a:pt x="5921" y="25235"/>
                    </a:cubicBezTo>
                    <a:cubicBezTo>
                      <a:pt x="5967" y="25235"/>
                      <a:pt x="5697" y="25677"/>
                      <a:pt x="5372" y="26117"/>
                    </a:cubicBezTo>
                    <a:cubicBezTo>
                      <a:pt x="5213" y="26334"/>
                      <a:pt x="5156" y="26457"/>
                      <a:pt x="5209" y="26457"/>
                    </a:cubicBezTo>
                    <a:cubicBezTo>
                      <a:pt x="5224" y="26457"/>
                      <a:pt x="5248" y="26447"/>
                      <a:pt x="5281" y="26426"/>
                    </a:cubicBezTo>
                    <a:cubicBezTo>
                      <a:pt x="5301" y="26414"/>
                      <a:pt x="5316" y="26409"/>
                      <a:pt x="5326" y="26409"/>
                    </a:cubicBezTo>
                    <a:cubicBezTo>
                      <a:pt x="5340" y="26409"/>
                      <a:pt x="5343" y="26421"/>
                      <a:pt x="5329" y="26445"/>
                    </a:cubicBezTo>
                    <a:cubicBezTo>
                      <a:pt x="5308" y="26485"/>
                      <a:pt x="5109" y="26832"/>
                      <a:pt x="4893" y="27207"/>
                    </a:cubicBezTo>
                    <a:cubicBezTo>
                      <a:pt x="4697" y="27549"/>
                      <a:pt x="4518" y="27801"/>
                      <a:pt x="4474" y="27801"/>
                    </a:cubicBezTo>
                    <a:cubicBezTo>
                      <a:pt x="4470" y="27801"/>
                      <a:pt x="4467" y="27799"/>
                      <a:pt x="4466" y="27794"/>
                    </a:cubicBezTo>
                    <a:cubicBezTo>
                      <a:pt x="4447" y="27735"/>
                      <a:pt x="4474" y="27643"/>
                      <a:pt x="4531" y="27579"/>
                    </a:cubicBezTo>
                    <a:cubicBezTo>
                      <a:pt x="4587" y="27514"/>
                      <a:pt x="4603" y="27423"/>
                      <a:pt x="4567" y="27366"/>
                    </a:cubicBezTo>
                    <a:cubicBezTo>
                      <a:pt x="4542" y="27326"/>
                      <a:pt x="4537" y="27305"/>
                      <a:pt x="4553" y="27305"/>
                    </a:cubicBezTo>
                    <a:cubicBezTo>
                      <a:pt x="4563" y="27305"/>
                      <a:pt x="4583" y="27315"/>
                      <a:pt x="4613" y="27333"/>
                    </a:cubicBezTo>
                    <a:cubicBezTo>
                      <a:pt x="4642" y="27351"/>
                      <a:pt x="4662" y="27360"/>
                      <a:pt x="4675" y="27360"/>
                    </a:cubicBezTo>
                    <a:cubicBezTo>
                      <a:pt x="4696" y="27360"/>
                      <a:pt x="4694" y="27333"/>
                      <a:pt x="4674" y="27275"/>
                    </a:cubicBezTo>
                    <a:cubicBezTo>
                      <a:pt x="4651" y="27211"/>
                      <a:pt x="4667" y="27100"/>
                      <a:pt x="4712" y="27040"/>
                    </a:cubicBezTo>
                    <a:cubicBezTo>
                      <a:pt x="4740" y="27001"/>
                      <a:pt x="4757" y="26980"/>
                      <a:pt x="4763" y="26980"/>
                    </a:cubicBezTo>
                    <a:cubicBezTo>
                      <a:pt x="4772" y="26980"/>
                      <a:pt x="4765" y="27011"/>
                      <a:pt x="4745" y="27074"/>
                    </a:cubicBezTo>
                    <a:cubicBezTo>
                      <a:pt x="4722" y="27141"/>
                      <a:pt x="4725" y="27179"/>
                      <a:pt x="4751" y="27179"/>
                    </a:cubicBezTo>
                    <a:cubicBezTo>
                      <a:pt x="4759" y="27179"/>
                      <a:pt x="4769" y="27175"/>
                      <a:pt x="4781" y="27167"/>
                    </a:cubicBezTo>
                    <a:cubicBezTo>
                      <a:pt x="4827" y="27139"/>
                      <a:pt x="4845" y="27058"/>
                      <a:pt x="4821" y="26992"/>
                    </a:cubicBezTo>
                    <a:cubicBezTo>
                      <a:pt x="4797" y="26921"/>
                      <a:pt x="4828" y="26797"/>
                      <a:pt x="4899" y="26699"/>
                    </a:cubicBezTo>
                    <a:cubicBezTo>
                      <a:pt x="4944" y="26634"/>
                      <a:pt x="4982" y="26600"/>
                      <a:pt x="5003" y="26600"/>
                    </a:cubicBezTo>
                    <a:cubicBezTo>
                      <a:pt x="5014" y="26600"/>
                      <a:pt x="5020" y="26610"/>
                      <a:pt x="5020" y="26630"/>
                    </a:cubicBezTo>
                    <a:cubicBezTo>
                      <a:pt x="5020" y="26670"/>
                      <a:pt x="5040" y="26694"/>
                      <a:pt x="5068" y="26694"/>
                    </a:cubicBezTo>
                    <a:cubicBezTo>
                      <a:pt x="5078" y="26694"/>
                      <a:pt x="5090" y="26691"/>
                      <a:pt x="5102" y="26683"/>
                    </a:cubicBezTo>
                    <a:cubicBezTo>
                      <a:pt x="5151" y="26652"/>
                      <a:pt x="5185" y="26603"/>
                      <a:pt x="5185" y="26552"/>
                    </a:cubicBezTo>
                    <a:cubicBezTo>
                      <a:pt x="5185" y="26521"/>
                      <a:pt x="5172" y="26504"/>
                      <a:pt x="5149" y="26504"/>
                    </a:cubicBezTo>
                    <a:cubicBezTo>
                      <a:pt x="5136" y="26504"/>
                      <a:pt x="5120" y="26510"/>
                      <a:pt x="5102" y="26520"/>
                    </a:cubicBezTo>
                    <a:cubicBezTo>
                      <a:pt x="5074" y="26537"/>
                      <a:pt x="5053" y="26546"/>
                      <a:pt x="5041" y="26546"/>
                    </a:cubicBezTo>
                    <a:cubicBezTo>
                      <a:pt x="4989" y="26546"/>
                      <a:pt x="5064" y="26405"/>
                      <a:pt x="5272" y="26104"/>
                    </a:cubicBezTo>
                    <a:cubicBezTo>
                      <a:pt x="5414" y="25901"/>
                      <a:pt x="5507" y="25718"/>
                      <a:pt x="5486" y="25694"/>
                    </a:cubicBezTo>
                    <a:cubicBezTo>
                      <a:pt x="5485" y="25693"/>
                      <a:pt x="5484" y="25692"/>
                      <a:pt x="5482" y="25692"/>
                    </a:cubicBezTo>
                    <a:cubicBezTo>
                      <a:pt x="5446" y="25692"/>
                      <a:pt x="5238" y="25985"/>
                      <a:pt x="5008" y="26362"/>
                    </a:cubicBezTo>
                    <a:cubicBezTo>
                      <a:pt x="4756" y="26775"/>
                      <a:pt x="4631" y="26949"/>
                      <a:pt x="4579" y="26949"/>
                    </a:cubicBezTo>
                    <a:cubicBezTo>
                      <a:pt x="4563" y="26949"/>
                      <a:pt x="4554" y="26933"/>
                      <a:pt x="4550" y="26904"/>
                    </a:cubicBezTo>
                    <a:cubicBezTo>
                      <a:pt x="4536" y="26807"/>
                      <a:pt x="4639" y="26563"/>
                      <a:pt x="4788" y="26342"/>
                    </a:cubicBezTo>
                    <a:cubicBezTo>
                      <a:pt x="5089" y="25894"/>
                      <a:pt x="5828" y="25014"/>
                      <a:pt x="5902" y="25014"/>
                    </a:cubicBezTo>
                    <a:close/>
                    <a:moveTo>
                      <a:pt x="5049" y="27221"/>
                    </a:moveTo>
                    <a:cubicBezTo>
                      <a:pt x="5073" y="27221"/>
                      <a:pt x="5053" y="27340"/>
                      <a:pt x="4979" y="27583"/>
                    </a:cubicBezTo>
                    <a:cubicBezTo>
                      <a:pt x="4917" y="27788"/>
                      <a:pt x="4887" y="28008"/>
                      <a:pt x="4911" y="28068"/>
                    </a:cubicBezTo>
                    <a:cubicBezTo>
                      <a:pt x="4935" y="28130"/>
                      <a:pt x="4835" y="28439"/>
                      <a:pt x="4686" y="28764"/>
                    </a:cubicBezTo>
                    <a:cubicBezTo>
                      <a:pt x="4553" y="29057"/>
                      <a:pt x="4430" y="29261"/>
                      <a:pt x="4394" y="29261"/>
                    </a:cubicBezTo>
                    <a:cubicBezTo>
                      <a:pt x="4390" y="29261"/>
                      <a:pt x="4387" y="29259"/>
                      <a:pt x="4385" y="29253"/>
                    </a:cubicBezTo>
                    <a:cubicBezTo>
                      <a:pt x="4367" y="29197"/>
                      <a:pt x="4385" y="29114"/>
                      <a:pt x="4431" y="29058"/>
                    </a:cubicBezTo>
                    <a:cubicBezTo>
                      <a:pt x="4474" y="29005"/>
                      <a:pt x="4503" y="28772"/>
                      <a:pt x="4496" y="28536"/>
                    </a:cubicBezTo>
                    <a:cubicBezTo>
                      <a:pt x="4490" y="28312"/>
                      <a:pt x="4504" y="28143"/>
                      <a:pt x="4532" y="28143"/>
                    </a:cubicBezTo>
                    <a:cubicBezTo>
                      <a:pt x="4534" y="28143"/>
                      <a:pt x="4535" y="28144"/>
                      <a:pt x="4536" y="28145"/>
                    </a:cubicBezTo>
                    <a:cubicBezTo>
                      <a:pt x="4538" y="28145"/>
                      <a:pt x="4539" y="28146"/>
                      <a:pt x="4540" y="28146"/>
                    </a:cubicBezTo>
                    <a:cubicBezTo>
                      <a:pt x="4575" y="28146"/>
                      <a:pt x="4688" y="27946"/>
                      <a:pt x="4798" y="27689"/>
                    </a:cubicBezTo>
                    <a:cubicBezTo>
                      <a:pt x="4932" y="27379"/>
                      <a:pt x="5020" y="27221"/>
                      <a:pt x="5049" y="27221"/>
                    </a:cubicBezTo>
                    <a:close/>
                    <a:moveTo>
                      <a:pt x="1501" y="23871"/>
                    </a:moveTo>
                    <a:cubicBezTo>
                      <a:pt x="1520" y="23871"/>
                      <a:pt x="1540" y="23871"/>
                      <a:pt x="1562" y="23871"/>
                    </a:cubicBezTo>
                    <a:cubicBezTo>
                      <a:pt x="1732" y="23871"/>
                      <a:pt x="1846" y="23911"/>
                      <a:pt x="1846" y="23973"/>
                    </a:cubicBezTo>
                    <a:cubicBezTo>
                      <a:pt x="1846" y="24030"/>
                      <a:pt x="1739" y="24253"/>
                      <a:pt x="1603" y="24483"/>
                    </a:cubicBezTo>
                    <a:cubicBezTo>
                      <a:pt x="1393" y="24832"/>
                      <a:pt x="1322" y="24995"/>
                      <a:pt x="1382" y="24995"/>
                    </a:cubicBezTo>
                    <a:cubicBezTo>
                      <a:pt x="1395" y="24995"/>
                      <a:pt x="1413" y="24987"/>
                      <a:pt x="1438" y="24973"/>
                    </a:cubicBezTo>
                    <a:cubicBezTo>
                      <a:pt x="1450" y="24966"/>
                      <a:pt x="1461" y="24962"/>
                      <a:pt x="1471" y="24962"/>
                    </a:cubicBezTo>
                    <a:cubicBezTo>
                      <a:pt x="1500" y="24962"/>
                      <a:pt x="1521" y="24988"/>
                      <a:pt x="1521" y="25029"/>
                    </a:cubicBezTo>
                    <a:cubicBezTo>
                      <a:pt x="1521" y="25036"/>
                      <a:pt x="1523" y="25039"/>
                      <a:pt x="1527" y="25039"/>
                    </a:cubicBezTo>
                    <a:cubicBezTo>
                      <a:pt x="1556" y="25039"/>
                      <a:pt x="1693" y="24848"/>
                      <a:pt x="1855" y="24581"/>
                    </a:cubicBezTo>
                    <a:cubicBezTo>
                      <a:pt x="2106" y="24163"/>
                      <a:pt x="2293" y="23948"/>
                      <a:pt x="2404" y="23948"/>
                    </a:cubicBezTo>
                    <a:cubicBezTo>
                      <a:pt x="2425" y="23948"/>
                      <a:pt x="2443" y="23956"/>
                      <a:pt x="2458" y="23971"/>
                    </a:cubicBezTo>
                    <a:cubicBezTo>
                      <a:pt x="2477" y="23989"/>
                      <a:pt x="2327" y="24276"/>
                      <a:pt x="2129" y="24610"/>
                    </a:cubicBezTo>
                    <a:cubicBezTo>
                      <a:pt x="1930" y="24945"/>
                      <a:pt x="1766" y="25254"/>
                      <a:pt x="1766" y="25298"/>
                    </a:cubicBezTo>
                    <a:cubicBezTo>
                      <a:pt x="1766" y="25301"/>
                      <a:pt x="1767" y="25302"/>
                      <a:pt x="1768" y="25302"/>
                    </a:cubicBezTo>
                    <a:cubicBezTo>
                      <a:pt x="1793" y="25302"/>
                      <a:pt x="1976" y="25030"/>
                      <a:pt x="2194" y="24667"/>
                    </a:cubicBezTo>
                    <a:cubicBezTo>
                      <a:pt x="2430" y="24275"/>
                      <a:pt x="2672" y="23954"/>
                      <a:pt x="2732" y="23954"/>
                    </a:cubicBezTo>
                    <a:cubicBezTo>
                      <a:pt x="2814" y="23954"/>
                      <a:pt x="2802" y="24019"/>
                      <a:pt x="2682" y="24215"/>
                    </a:cubicBezTo>
                    <a:cubicBezTo>
                      <a:pt x="2235" y="24946"/>
                      <a:pt x="2025" y="25335"/>
                      <a:pt x="2075" y="25335"/>
                    </a:cubicBezTo>
                    <a:cubicBezTo>
                      <a:pt x="2076" y="25335"/>
                      <a:pt x="2076" y="25335"/>
                      <a:pt x="2076" y="25335"/>
                    </a:cubicBezTo>
                    <a:cubicBezTo>
                      <a:pt x="2105" y="25334"/>
                      <a:pt x="2311" y="25017"/>
                      <a:pt x="2524" y="24643"/>
                    </a:cubicBezTo>
                    <a:cubicBezTo>
                      <a:pt x="2735" y="24268"/>
                      <a:pt x="2952" y="23954"/>
                      <a:pt x="2996" y="23954"/>
                    </a:cubicBezTo>
                    <a:cubicBezTo>
                      <a:pt x="3114" y="23954"/>
                      <a:pt x="3090" y="24019"/>
                      <a:pt x="2839" y="24386"/>
                    </a:cubicBezTo>
                    <a:cubicBezTo>
                      <a:pt x="2710" y="24573"/>
                      <a:pt x="2560" y="24812"/>
                      <a:pt x="2506" y="24915"/>
                    </a:cubicBezTo>
                    <a:cubicBezTo>
                      <a:pt x="2441" y="25039"/>
                      <a:pt x="2418" y="25098"/>
                      <a:pt x="2432" y="25098"/>
                    </a:cubicBezTo>
                    <a:cubicBezTo>
                      <a:pt x="2457" y="25098"/>
                      <a:pt x="2609" y="24895"/>
                      <a:pt x="2854" y="24525"/>
                    </a:cubicBezTo>
                    <a:cubicBezTo>
                      <a:pt x="3166" y="24055"/>
                      <a:pt x="3244" y="23969"/>
                      <a:pt x="3424" y="23969"/>
                    </a:cubicBezTo>
                    <a:cubicBezTo>
                      <a:pt x="3441" y="23969"/>
                      <a:pt x="3458" y="23970"/>
                      <a:pt x="3477" y="23971"/>
                    </a:cubicBezTo>
                    <a:cubicBezTo>
                      <a:pt x="3722" y="23990"/>
                      <a:pt x="3789" y="24065"/>
                      <a:pt x="3639" y="24157"/>
                    </a:cubicBezTo>
                    <a:cubicBezTo>
                      <a:pt x="3628" y="24164"/>
                      <a:pt x="3617" y="24168"/>
                      <a:pt x="3607" y="24168"/>
                    </a:cubicBezTo>
                    <a:cubicBezTo>
                      <a:pt x="3580" y="24168"/>
                      <a:pt x="3560" y="24142"/>
                      <a:pt x="3560" y="24101"/>
                    </a:cubicBezTo>
                    <a:cubicBezTo>
                      <a:pt x="3560" y="24083"/>
                      <a:pt x="3554" y="24074"/>
                      <a:pt x="3542" y="24074"/>
                    </a:cubicBezTo>
                    <a:cubicBezTo>
                      <a:pt x="3516" y="24074"/>
                      <a:pt x="3463" y="24119"/>
                      <a:pt x="3401" y="24199"/>
                    </a:cubicBezTo>
                    <a:cubicBezTo>
                      <a:pt x="3229" y="24419"/>
                      <a:pt x="2501" y="25564"/>
                      <a:pt x="2501" y="25616"/>
                    </a:cubicBezTo>
                    <a:cubicBezTo>
                      <a:pt x="2501" y="25629"/>
                      <a:pt x="2527" y="25636"/>
                      <a:pt x="2567" y="25636"/>
                    </a:cubicBezTo>
                    <a:cubicBezTo>
                      <a:pt x="2585" y="25636"/>
                      <a:pt x="2605" y="25635"/>
                      <a:pt x="2627" y="25632"/>
                    </a:cubicBezTo>
                    <a:cubicBezTo>
                      <a:pt x="2698" y="25624"/>
                      <a:pt x="2988" y="25267"/>
                      <a:pt x="3275" y="24835"/>
                    </a:cubicBezTo>
                    <a:cubicBezTo>
                      <a:pt x="3708" y="24187"/>
                      <a:pt x="3889" y="23955"/>
                      <a:pt x="3980" y="23955"/>
                    </a:cubicBezTo>
                    <a:cubicBezTo>
                      <a:pt x="3994" y="23955"/>
                      <a:pt x="4006" y="23961"/>
                      <a:pt x="4016" y="23971"/>
                    </a:cubicBezTo>
                    <a:cubicBezTo>
                      <a:pt x="4035" y="23989"/>
                      <a:pt x="3892" y="24256"/>
                      <a:pt x="3702" y="24565"/>
                    </a:cubicBezTo>
                    <a:cubicBezTo>
                      <a:pt x="3173" y="25421"/>
                      <a:pt x="2906" y="25892"/>
                      <a:pt x="2948" y="25892"/>
                    </a:cubicBezTo>
                    <a:cubicBezTo>
                      <a:pt x="2950" y="25892"/>
                      <a:pt x="2953" y="25891"/>
                      <a:pt x="2956" y="25889"/>
                    </a:cubicBezTo>
                    <a:cubicBezTo>
                      <a:pt x="2996" y="25863"/>
                      <a:pt x="3283" y="25421"/>
                      <a:pt x="3596" y="24899"/>
                    </a:cubicBezTo>
                    <a:cubicBezTo>
                      <a:pt x="3909" y="24378"/>
                      <a:pt x="4195" y="23955"/>
                      <a:pt x="4237" y="23955"/>
                    </a:cubicBezTo>
                    <a:cubicBezTo>
                      <a:pt x="4278" y="23955"/>
                      <a:pt x="4284" y="24017"/>
                      <a:pt x="4249" y="24097"/>
                    </a:cubicBezTo>
                    <a:cubicBezTo>
                      <a:pt x="4215" y="24173"/>
                      <a:pt x="4195" y="24398"/>
                      <a:pt x="4203" y="24585"/>
                    </a:cubicBezTo>
                    <a:cubicBezTo>
                      <a:pt x="4211" y="24772"/>
                      <a:pt x="4162" y="25045"/>
                      <a:pt x="4092" y="25175"/>
                    </a:cubicBezTo>
                    <a:cubicBezTo>
                      <a:pt x="3987" y="25380"/>
                      <a:pt x="3952" y="25547"/>
                      <a:pt x="3989" y="25547"/>
                    </a:cubicBezTo>
                    <a:cubicBezTo>
                      <a:pt x="4006" y="25547"/>
                      <a:pt x="4040" y="25509"/>
                      <a:pt x="4090" y="25419"/>
                    </a:cubicBezTo>
                    <a:cubicBezTo>
                      <a:pt x="4135" y="25339"/>
                      <a:pt x="4162" y="25293"/>
                      <a:pt x="4174" y="25293"/>
                    </a:cubicBezTo>
                    <a:cubicBezTo>
                      <a:pt x="4192" y="25293"/>
                      <a:pt x="4182" y="25379"/>
                      <a:pt x="4155" y="25577"/>
                    </a:cubicBezTo>
                    <a:cubicBezTo>
                      <a:pt x="4129" y="25776"/>
                      <a:pt x="3891" y="26417"/>
                      <a:pt x="3630" y="26995"/>
                    </a:cubicBezTo>
                    <a:cubicBezTo>
                      <a:pt x="3369" y="27574"/>
                      <a:pt x="3154" y="28090"/>
                      <a:pt x="3154" y="28139"/>
                    </a:cubicBezTo>
                    <a:cubicBezTo>
                      <a:pt x="3154" y="28143"/>
                      <a:pt x="3154" y="28144"/>
                      <a:pt x="3156" y="28144"/>
                    </a:cubicBezTo>
                    <a:cubicBezTo>
                      <a:pt x="3177" y="28144"/>
                      <a:pt x="3342" y="27814"/>
                      <a:pt x="3544" y="27374"/>
                    </a:cubicBezTo>
                    <a:cubicBezTo>
                      <a:pt x="3935" y="26518"/>
                      <a:pt x="4071" y="26216"/>
                      <a:pt x="4105" y="26216"/>
                    </a:cubicBezTo>
                    <a:cubicBezTo>
                      <a:pt x="4126" y="26216"/>
                      <a:pt x="4111" y="26321"/>
                      <a:pt x="4092" y="26479"/>
                    </a:cubicBezTo>
                    <a:cubicBezTo>
                      <a:pt x="4070" y="26682"/>
                      <a:pt x="4038" y="27243"/>
                      <a:pt x="4023" y="27741"/>
                    </a:cubicBezTo>
                    <a:cubicBezTo>
                      <a:pt x="3971" y="29485"/>
                      <a:pt x="3905" y="30354"/>
                      <a:pt x="3771" y="31120"/>
                    </a:cubicBezTo>
                    <a:cubicBezTo>
                      <a:pt x="3567" y="32307"/>
                      <a:pt x="3567" y="32342"/>
                      <a:pt x="3386" y="32342"/>
                    </a:cubicBezTo>
                    <a:cubicBezTo>
                      <a:pt x="3374" y="32342"/>
                      <a:pt x="3362" y="32342"/>
                      <a:pt x="3349" y="32342"/>
                    </a:cubicBezTo>
                    <a:lnTo>
                      <a:pt x="3154" y="32342"/>
                    </a:lnTo>
                    <a:lnTo>
                      <a:pt x="3366" y="31765"/>
                    </a:lnTo>
                    <a:cubicBezTo>
                      <a:pt x="3483" y="31446"/>
                      <a:pt x="3560" y="31167"/>
                      <a:pt x="3536" y="31145"/>
                    </a:cubicBezTo>
                    <a:cubicBezTo>
                      <a:pt x="3535" y="31144"/>
                      <a:pt x="3534" y="31144"/>
                      <a:pt x="3533" y="31144"/>
                    </a:cubicBezTo>
                    <a:cubicBezTo>
                      <a:pt x="3504" y="31144"/>
                      <a:pt x="3406" y="31379"/>
                      <a:pt x="3303" y="31691"/>
                    </a:cubicBezTo>
                    <a:cubicBezTo>
                      <a:pt x="3162" y="32129"/>
                      <a:pt x="3035" y="32351"/>
                      <a:pt x="2928" y="32351"/>
                    </a:cubicBezTo>
                    <a:cubicBezTo>
                      <a:pt x="2904" y="32351"/>
                      <a:pt x="2880" y="32340"/>
                      <a:pt x="2858" y="32317"/>
                    </a:cubicBezTo>
                    <a:cubicBezTo>
                      <a:pt x="2831" y="32290"/>
                      <a:pt x="2906" y="32028"/>
                      <a:pt x="3027" y="31727"/>
                    </a:cubicBezTo>
                    <a:cubicBezTo>
                      <a:pt x="3147" y="31425"/>
                      <a:pt x="3227" y="31171"/>
                      <a:pt x="3209" y="31152"/>
                    </a:cubicBezTo>
                    <a:cubicBezTo>
                      <a:pt x="3208" y="31151"/>
                      <a:pt x="3207" y="31151"/>
                      <a:pt x="3206" y="31151"/>
                    </a:cubicBezTo>
                    <a:cubicBezTo>
                      <a:pt x="3181" y="31151"/>
                      <a:pt x="3072" y="31384"/>
                      <a:pt x="2952" y="31691"/>
                    </a:cubicBezTo>
                    <a:cubicBezTo>
                      <a:pt x="2826" y="32008"/>
                      <a:pt x="2691" y="32282"/>
                      <a:pt x="2646" y="32310"/>
                    </a:cubicBezTo>
                    <a:cubicBezTo>
                      <a:pt x="2613" y="32330"/>
                      <a:pt x="2588" y="32340"/>
                      <a:pt x="2569" y="32340"/>
                    </a:cubicBezTo>
                    <a:cubicBezTo>
                      <a:pt x="2480" y="32340"/>
                      <a:pt x="2531" y="32123"/>
                      <a:pt x="2731" y="31633"/>
                    </a:cubicBezTo>
                    <a:cubicBezTo>
                      <a:pt x="2852" y="31337"/>
                      <a:pt x="2913" y="31138"/>
                      <a:pt x="2888" y="31138"/>
                    </a:cubicBezTo>
                    <a:cubicBezTo>
                      <a:pt x="2883" y="31138"/>
                      <a:pt x="2876" y="31144"/>
                      <a:pt x="2866" y="31157"/>
                    </a:cubicBezTo>
                    <a:cubicBezTo>
                      <a:pt x="2798" y="31246"/>
                      <a:pt x="2745" y="31343"/>
                      <a:pt x="2745" y="31378"/>
                    </a:cubicBezTo>
                    <a:cubicBezTo>
                      <a:pt x="2745" y="31412"/>
                      <a:pt x="2654" y="31642"/>
                      <a:pt x="2541" y="31894"/>
                    </a:cubicBezTo>
                    <a:cubicBezTo>
                      <a:pt x="2417" y="32176"/>
                      <a:pt x="2322" y="32304"/>
                      <a:pt x="2276" y="32304"/>
                    </a:cubicBezTo>
                    <a:cubicBezTo>
                      <a:pt x="2217" y="32304"/>
                      <a:pt x="2239" y="32088"/>
                      <a:pt x="2386" y="31707"/>
                    </a:cubicBezTo>
                    <a:cubicBezTo>
                      <a:pt x="2563" y="31249"/>
                      <a:pt x="2641" y="31007"/>
                      <a:pt x="2624" y="31007"/>
                    </a:cubicBezTo>
                    <a:cubicBezTo>
                      <a:pt x="2609" y="31007"/>
                      <a:pt x="2525" y="31181"/>
                      <a:pt x="2373" y="31545"/>
                    </a:cubicBezTo>
                    <a:cubicBezTo>
                      <a:pt x="2200" y="31960"/>
                      <a:pt x="2026" y="32262"/>
                      <a:pt x="1962" y="32262"/>
                    </a:cubicBezTo>
                    <a:cubicBezTo>
                      <a:pt x="1792" y="32262"/>
                      <a:pt x="1815" y="32166"/>
                      <a:pt x="2171" y="31318"/>
                    </a:cubicBezTo>
                    <a:cubicBezTo>
                      <a:pt x="2347" y="30895"/>
                      <a:pt x="2466" y="30552"/>
                      <a:pt x="2434" y="30552"/>
                    </a:cubicBezTo>
                    <a:cubicBezTo>
                      <a:pt x="2404" y="30552"/>
                      <a:pt x="2236" y="30919"/>
                      <a:pt x="2059" y="31377"/>
                    </a:cubicBezTo>
                    <a:cubicBezTo>
                      <a:pt x="1797" y="32048"/>
                      <a:pt x="1673" y="32265"/>
                      <a:pt x="1521" y="32265"/>
                    </a:cubicBezTo>
                    <a:cubicBezTo>
                      <a:pt x="1498" y="32265"/>
                      <a:pt x="1475" y="32260"/>
                      <a:pt x="1450" y="32251"/>
                    </a:cubicBezTo>
                    <a:cubicBezTo>
                      <a:pt x="1374" y="32223"/>
                      <a:pt x="1965" y="30700"/>
                      <a:pt x="2325" y="30001"/>
                    </a:cubicBezTo>
                    <a:cubicBezTo>
                      <a:pt x="2420" y="29814"/>
                      <a:pt x="2481" y="29658"/>
                      <a:pt x="2460" y="29658"/>
                    </a:cubicBezTo>
                    <a:cubicBezTo>
                      <a:pt x="2394" y="29658"/>
                      <a:pt x="1899" y="30692"/>
                      <a:pt x="1604" y="31449"/>
                    </a:cubicBezTo>
                    <a:cubicBezTo>
                      <a:pt x="1347" y="32107"/>
                      <a:pt x="1272" y="32264"/>
                      <a:pt x="1171" y="32264"/>
                    </a:cubicBezTo>
                    <a:cubicBezTo>
                      <a:pt x="1156" y="32264"/>
                      <a:pt x="1140" y="32260"/>
                      <a:pt x="1122" y="32254"/>
                    </a:cubicBezTo>
                    <a:cubicBezTo>
                      <a:pt x="1069" y="32235"/>
                      <a:pt x="1316" y="31527"/>
                      <a:pt x="1726" y="30517"/>
                    </a:cubicBezTo>
                    <a:cubicBezTo>
                      <a:pt x="2093" y="29599"/>
                      <a:pt x="2369" y="28877"/>
                      <a:pt x="2346" y="28877"/>
                    </a:cubicBezTo>
                    <a:cubicBezTo>
                      <a:pt x="2345" y="28877"/>
                      <a:pt x="2344" y="28878"/>
                      <a:pt x="2343" y="28879"/>
                    </a:cubicBezTo>
                    <a:cubicBezTo>
                      <a:pt x="2254" y="28971"/>
                      <a:pt x="1110" y="31722"/>
                      <a:pt x="1110" y="31845"/>
                    </a:cubicBezTo>
                    <a:cubicBezTo>
                      <a:pt x="1110" y="31893"/>
                      <a:pt x="1081" y="31945"/>
                      <a:pt x="1037" y="31969"/>
                    </a:cubicBezTo>
                    <a:cubicBezTo>
                      <a:pt x="1036" y="31970"/>
                      <a:pt x="1034" y="31970"/>
                      <a:pt x="1033" y="31970"/>
                    </a:cubicBezTo>
                    <a:cubicBezTo>
                      <a:pt x="992" y="31970"/>
                      <a:pt x="963" y="31568"/>
                      <a:pt x="963" y="30977"/>
                    </a:cubicBezTo>
                    <a:lnTo>
                      <a:pt x="963" y="29939"/>
                    </a:lnTo>
                    <a:lnTo>
                      <a:pt x="1371" y="29003"/>
                    </a:lnTo>
                    <a:cubicBezTo>
                      <a:pt x="1596" y="28490"/>
                      <a:pt x="1935" y="27762"/>
                      <a:pt x="2125" y="27395"/>
                    </a:cubicBezTo>
                    <a:cubicBezTo>
                      <a:pt x="2314" y="27028"/>
                      <a:pt x="2446" y="26723"/>
                      <a:pt x="2414" y="26723"/>
                    </a:cubicBezTo>
                    <a:cubicBezTo>
                      <a:pt x="2365" y="26723"/>
                      <a:pt x="1358" y="28750"/>
                      <a:pt x="1098" y="29371"/>
                    </a:cubicBezTo>
                    <a:cubicBezTo>
                      <a:pt x="1046" y="29497"/>
                      <a:pt x="1020" y="29556"/>
                      <a:pt x="1003" y="29556"/>
                    </a:cubicBezTo>
                    <a:cubicBezTo>
                      <a:pt x="987" y="29556"/>
                      <a:pt x="978" y="29511"/>
                      <a:pt x="963" y="29427"/>
                    </a:cubicBezTo>
                    <a:cubicBezTo>
                      <a:pt x="947" y="29324"/>
                      <a:pt x="965" y="29141"/>
                      <a:pt x="1009" y="29019"/>
                    </a:cubicBezTo>
                    <a:cubicBezTo>
                      <a:pt x="1050" y="28898"/>
                      <a:pt x="1076" y="28339"/>
                      <a:pt x="1062" y="27769"/>
                    </a:cubicBezTo>
                    <a:lnTo>
                      <a:pt x="1040" y="26738"/>
                    </a:lnTo>
                    <a:lnTo>
                      <a:pt x="1362" y="26069"/>
                    </a:lnTo>
                    <a:cubicBezTo>
                      <a:pt x="1584" y="25610"/>
                      <a:pt x="1688" y="25361"/>
                      <a:pt x="1668" y="25361"/>
                    </a:cubicBezTo>
                    <a:cubicBezTo>
                      <a:pt x="1652" y="25361"/>
                      <a:pt x="1563" y="25509"/>
                      <a:pt x="1398" y="25825"/>
                    </a:cubicBezTo>
                    <a:lnTo>
                      <a:pt x="1121" y="26355"/>
                    </a:lnTo>
                    <a:lnTo>
                      <a:pt x="1167" y="25541"/>
                    </a:lnTo>
                    <a:cubicBezTo>
                      <a:pt x="1191" y="25093"/>
                      <a:pt x="1220" y="24614"/>
                      <a:pt x="1229" y="24481"/>
                    </a:cubicBezTo>
                    <a:cubicBezTo>
                      <a:pt x="1274" y="23893"/>
                      <a:pt x="1266" y="23871"/>
                      <a:pt x="1501" y="23871"/>
                    </a:cubicBezTo>
                    <a:close/>
                    <a:moveTo>
                      <a:pt x="1067" y="32683"/>
                    </a:moveTo>
                    <a:cubicBezTo>
                      <a:pt x="1071" y="32683"/>
                      <a:pt x="1075" y="32685"/>
                      <a:pt x="1080" y="32690"/>
                    </a:cubicBezTo>
                    <a:cubicBezTo>
                      <a:pt x="1104" y="32717"/>
                      <a:pt x="1109" y="32789"/>
                      <a:pt x="1088" y="32845"/>
                    </a:cubicBezTo>
                    <a:cubicBezTo>
                      <a:pt x="1078" y="32872"/>
                      <a:pt x="1069" y="32885"/>
                      <a:pt x="1061" y="32885"/>
                    </a:cubicBezTo>
                    <a:cubicBezTo>
                      <a:pt x="1050" y="32885"/>
                      <a:pt x="1042" y="32855"/>
                      <a:pt x="1040" y="32797"/>
                    </a:cubicBezTo>
                    <a:cubicBezTo>
                      <a:pt x="1035" y="32730"/>
                      <a:pt x="1048" y="32683"/>
                      <a:pt x="1067" y="32683"/>
                    </a:cubicBezTo>
                    <a:close/>
                    <a:moveTo>
                      <a:pt x="1327" y="32667"/>
                    </a:moveTo>
                    <a:cubicBezTo>
                      <a:pt x="1383" y="32667"/>
                      <a:pt x="1437" y="32702"/>
                      <a:pt x="1437" y="32739"/>
                    </a:cubicBezTo>
                    <a:cubicBezTo>
                      <a:pt x="1437" y="32894"/>
                      <a:pt x="1254" y="33318"/>
                      <a:pt x="1184" y="33318"/>
                    </a:cubicBezTo>
                    <a:cubicBezTo>
                      <a:pt x="1101" y="33318"/>
                      <a:pt x="1097" y="33262"/>
                      <a:pt x="1167" y="32919"/>
                    </a:cubicBezTo>
                    <a:cubicBezTo>
                      <a:pt x="1195" y="32781"/>
                      <a:pt x="1267" y="32667"/>
                      <a:pt x="1327" y="32667"/>
                    </a:cubicBezTo>
                    <a:close/>
                    <a:moveTo>
                      <a:pt x="3351" y="32830"/>
                    </a:moveTo>
                    <a:cubicBezTo>
                      <a:pt x="3374" y="32830"/>
                      <a:pt x="3312" y="32993"/>
                      <a:pt x="3214" y="33197"/>
                    </a:cubicBezTo>
                    <a:cubicBezTo>
                      <a:pt x="3119" y="33388"/>
                      <a:pt x="3031" y="33533"/>
                      <a:pt x="3005" y="33533"/>
                    </a:cubicBezTo>
                    <a:cubicBezTo>
                      <a:pt x="3004" y="33533"/>
                      <a:pt x="3002" y="33532"/>
                      <a:pt x="3001" y="33531"/>
                    </a:cubicBezTo>
                    <a:cubicBezTo>
                      <a:pt x="2962" y="33492"/>
                      <a:pt x="3294" y="32830"/>
                      <a:pt x="3350" y="32830"/>
                    </a:cubicBezTo>
                    <a:cubicBezTo>
                      <a:pt x="3350" y="32830"/>
                      <a:pt x="3350" y="32830"/>
                      <a:pt x="3351" y="32830"/>
                    </a:cubicBezTo>
                    <a:close/>
                    <a:moveTo>
                      <a:pt x="2783" y="33095"/>
                    </a:moveTo>
                    <a:cubicBezTo>
                      <a:pt x="2785" y="33095"/>
                      <a:pt x="2787" y="33096"/>
                      <a:pt x="2789" y="33098"/>
                    </a:cubicBezTo>
                    <a:cubicBezTo>
                      <a:pt x="2807" y="33116"/>
                      <a:pt x="2782" y="33245"/>
                      <a:pt x="2732" y="33391"/>
                    </a:cubicBezTo>
                    <a:cubicBezTo>
                      <a:pt x="2686" y="33526"/>
                      <a:pt x="2637" y="33621"/>
                      <a:pt x="2616" y="33621"/>
                    </a:cubicBezTo>
                    <a:cubicBezTo>
                      <a:pt x="2614" y="33621"/>
                      <a:pt x="2612" y="33621"/>
                      <a:pt x="2611" y="33619"/>
                    </a:cubicBezTo>
                    <a:cubicBezTo>
                      <a:pt x="2592" y="33601"/>
                      <a:pt x="2617" y="33472"/>
                      <a:pt x="2667" y="33325"/>
                    </a:cubicBezTo>
                    <a:cubicBezTo>
                      <a:pt x="2713" y="33191"/>
                      <a:pt x="2762" y="33095"/>
                      <a:pt x="2783" y="33095"/>
                    </a:cubicBezTo>
                    <a:close/>
                    <a:moveTo>
                      <a:pt x="1756" y="32664"/>
                    </a:moveTo>
                    <a:cubicBezTo>
                      <a:pt x="1807" y="32664"/>
                      <a:pt x="1848" y="32701"/>
                      <a:pt x="1823" y="32763"/>
                    </a:cubicBezTo>
                    <a:cubicBezTo>
                      <a:pt x="1555" y="33439"/>
                      <a:pt x="1461" y="33696"/>
                      <a:pt x="1485" y="33696"/>
                    </a:cubicBezTo>
                    <a:cubicBezTo>
                      <a:pt x="1487" y="33696"/>
                      <a:pt x="1492" y="33692"/>
                      <a:pt x="1498" y="33685"/>
                    </a:cubicBezTo>
                    <a:cubicBezTo>
                      <a:pt x="1537" y="33639"/>
                      <a:pt x="1637" y="33440"/>
                      <a:pt x="1722" y="33237"/>
                    </a:cubicBezTo>
                    <a:cubicBezTo>
                      <a:pt x="1843" y="32945"/>
                      <a:pt x="1921" y="32802"/>
                      <a:pt x="1943" y="32802"/>
                    </a:cubicBezTo>
                    <a:cubicBezTo>
                      <a:pt x="1967" y="32802"/>
                      <a:pt x="1927" y="32963"/>
                      <a:pt x="1808" y="33277"/>
                    </a:cubicBezTo>
                    <a:cubicBezTo>
                      <a:pt x="1643" y="33719"/>
                      <a:pt x="1592" y="33858"/>
                      <a:pt x="1539" y="33858"/>
                    </a:cubicBezTo>
                    <a:cubicBezTo>
                      <a:pt x="1514" y="33858"/>
                      <a:pt x="1489" y="33826"/>
                      <a:pt x="1451" y="33781"/>
                    </a:cubicBezTo>
                    <a:cubicBezTo>
                      <a:pt x="1381" y="33694"/>
                      <a:pt x="1389" y="33562"/>
                      <a:pt x="1488" y="33227"/>
                    </a:cubicBezTo>
                    <a:cubicBezTo>
                      <a:pt x="1558" y="32984"/>
                      <a:pt x="1635" y="32759"/>
                      <a:pt x="1656" y="32723"/>
                    </a:cubicBezTo>
                    <a:cubicBezTo>
                      <a:pt x="1681" y="32682"/>
                      <a:pt x="1721" y="32664"/>
                      <a:pt x="1756" y="32664"/>
                    </a:cubicBezTo>
                    <a:close/>
                    <a:moveTo>
                      <a:pt x="3155" y="32743"/>
                    </a:moveTo>
                    <a:cubicBezTo>
                      <a:pt x="3262" y="32743"/>
                      <a:pt x="3249" y="32783"/>
                      <a:pt x="2937" y="33404"/>
                    </a:cubicBezTo>
                    <a:cubicBezTo>
                      <a:pt x="2788" y="33708"/>
                      <a:pt x="2635" y="33930"/>
                      <a:pt x="2581" y="33930"/>
                    </a:cubicBezTo>
                    <a:cubicBezTo>
                      <a:pt x="2578" y="33930"/>
                      <a:pt x="2576" y="33930"/>
                      <a:pt x="2573" y="33928"/>
                    </a:cubicBezTo>
                    <a:cubicBezTo>
                      <a:pt x="2562" y="33921"/>
                      <a:pt x="2552" y="33918"/>
                      <a:pt x="2542" y="33918"/>
                    </a:cubicBezTo>
                    <a:cubicBezTo>
                      <a:pt x="2514" y="33918"/>
                      <a:pt x="2494" y="33943"/>
                      <a:pt x="2492" y="33986"/>
                    </a:cubicBezTo>
                    <a:cubicBezTo>
                      <a:pt x="2491" y="34003"/>
                      <a:pt x="2488" y="34011"/>
                      <a:pt x="2481" y="34011"/>
                    </a:cubicBezTo>
                    <a:cubicBezTo>
                      <a:pt x="2466" y="34011"/>
                      <a:pt x="2438" y="33967"/>
                      <a:pt x="2406" y="33887"/>
                    </a:cubicBezTo>
                    <a:cubicBezTo>
                      <a:pt x="2292" y="33603"/>
                      <a:pt x="2607" y="32769"/>
                      <a:pt x="2823" y="32769"/>
                    </a:cubicBezTo>
                    <a:cubicBezTo>
                      <a:pt x="2825" y="32769"/>
                      <a:pt x="2827" y="32769"/>
                      <a:pt x="2829" y="32769"/>
                    </a:cubicBezTo>
                    <a:cubicBezTo>
                      <a:pt x="2910" y="32775"/>
                      <a:pt x="2984" y="32801"/>
                      <a:pt x="2984" y="32824"/>
                    </a:cubicBezTo>
                    <a:cubicBezTo>
                      <a:pt x="2984" y="32848"/>
                      <a:pt x="2946" y="32925"/>
                      <a:pt x="2902" y="32991"/>
                    </a:cubicBezTo>
                    <a:cubicBezTo>
                      <a:pt x="2871" y="33038"/>
                      <a:pt x="2852" y="33063"/>
                      <a:pt x="2840" y="33063"/>
                    </a:cubicBezTo>
                    <a:cubicBezTo>
                      <a:pt x="2826" y="33063"/>
                      <a:pt x="2822" y="33027"/>
                      <a:pt x="2822" y="32951"/>
                    </a:cubicBezTo>
                    <a:cubicBezTo>
                      <a:pt x="2822" y="32918"/>
                      <a:pt x="2816" y="32902"/>
                      <a:pt x="2806" y="32902"/>
                    </a:cubicBezTo>
                    <a:cubicBezTo>
                      <a:pt x="2782" y="32902"/>
                      <a:pt x="2735" y="32977"/>
                      <a:pt x="2668" y="33122"/>
                    </a:cubicBezTo>
                    <a:cubicBezTo>
                      <a:pt x="2505" y="33475"/>
                      <a:pt x="2408" y="33768"/>
                      <a:pt x="2445" y="33768"/>
                    </a:cubicBezTo>
                    <a:cubicBezTo>
                      <a:pt x="2453" y="33768"/>
                      <a:pt x="2467" y="33754"/>
                      <a:pt x="2489" y="33724"/>
                    </a:cubicBezTo>
                    <a:cubicBezTo>
                      <a:pt x="2524" y="33676"/>
                      <a:pt x="2545" y="33652"/>
                      <a:pt x="2558" y="33652"/>
                    </a:cubicBezTo>
                    <a:cubicBezTo>
                      <a:pt x="2574" y="33652"/>
                      <a:pt x="2578" y="33688"/>
                      <a:pt x="2581" y="33764"/>
                    </a:cubicBezTo>
                    <a:cubicBezTo>
                      <a:pt x="2582" y="33779"/>
                      <a:pt x="2585" y="33786"/>
                      <a:pt x="2591" y="33786"/>
                    </a:cubicBezTo>
                    <a:cubicBezTo>
                      <a:pt x="2621" y="33786"/>
                      <a:pt x="2719" y="33607"/>
                      <a:pt x="2834" y="33336"/>
                    </a:cubicBezTo>
                    <a:cubicBezTo>
                      <a:pt x="2971" y="33009"/>
                      <a:pt x="3115" y="32743"/>
                      <a:pt x="3155" y="32743"/>
                    </a:cubicBezTo>
                    <a:close/>
                    <a:moveTo>
                      <a:pt x="2141" y="32779"/>
                    </a:moveTo>
                    <a:cubicBezTo>
                      <a:pt x="2143" y="32779"/>
                      <a:pt x="2144" y="32780"/>
                      <a:pt x="2145" y="32781"/>
                    </a:cubicBezTo>
                    <a:cubicBezTo>
                      <a:pt x="2164" y="32797"/>
                      <a:pt x="2080" y="33090"/>
                      <a:pt x="1958" y="33431"/>
                    </a:cubicBezTo>
                    <a:cubicBezTo>
                      <a:pt x="1814" y="33838"/>
                      <a:pt x="1727" y="34043"/>
                      <a:pt x="1700" y="34043"/>
                    </a:cubicBezTo>
                    <a:cubicBezTo>
                      <a:pt x="1684" y="34043"/>
                      <a:pt x="1689" y="33973"/>
                      <a:pt x="1715" y="33832"/>
                    </a:cubicBezTo>
                    <a:cubicBezTo>
                      <a:pt x="1764" y="33553"/>
                      <a:pt x="2081" y="32779"/>
                      <a:pt x="2141" y="32779"/>
                    </a:cubicBezTo>
                    <a:close/>
                    <a:moveTo>
                      <a:pt x="2542" y="32759"/>
                    </a:moveTo>
                    <a:cubicBezTo>
                      <a:pt x="2570" y="32759"/>
                      <a:pt x="2510" y="32984"/>
                      <a:pt x="2375" y="33344"/>
                    </a:cubicBezTo>
                    <a:cubicBezTo>
                      <a:pt x="2230" y="33725"/>
                      <a:pt x="2148" y="34054"/>
                      <a:pt x="2181" y="34054"/>
                    </a:cubicBezTo>
                    <a:cubicBezTo>
                      <a:pt x="2192" y="34054"/>
                      <a:pt x="2217" y="34016"/>
                      <a:pt x="2258" y="33928"/>
                    </a:cubicBezTo>
                    <a:cubicBezTo>
                      <a:pt x="2294" y="33850"/>
                      <a:pt x="2313" y="33811"/>
                      <a:pt x="2320" y="33811"/>
                    </a:cubicBezTo>
                    <a:cubicBezTo>
                      <a:pt x="2326" y="33811"/>
                      <a:pt x="2322" y="33848"/>
                      <a:pt x="2313" y="33920"/>
                    </a:cubicBezTo>
                    <a:cubicBezTo>
                      <a:pt x="2302" y="34002"/>
                      <a:pt x="2226" y="34085"/>
                      <a:pt x="2151" y="34095"/>
                    </a:cubicBezTo>
                    <a:cubicBezTo>
                      <a:pt x="2113" y="34101"/>
                      <a:pt x="2079" y="34104"/>
                      <a:pt x="2054" y="34104"/>
                    </a:cubicBezTo>
                    <a:cubicBezTo>
                      <a:pt x="2025" y="34104"/>
                      <a:pt x="2008" y="34100"/>
                      <a:pt x="2008" y="34093"/>
                    </a:cubicBezTo>
                    <a:cubicBezTo>
                      <a:pt x="2008" y="34040"/>
                      <a:pt x="2330" y="33163"/>
                      <a:pt x="2420" y="32969"/>
                    </a:cubicBezTo>
                    <a:cubicBezTo>
                      <a:pt x="2487" y="32824"/>
                      <a:pt x="2527" y="32759"/>
                      <a:pt x="2542" y="32759"/>
                    </a:cubicBezTo>
                    <a:close/>
                    <a:moveTo>
                      <a:pt x="2343" y="32749"/>
                    </a:moveTo>
                    <a:cubicBezTo>
                      <a:pt x="2379" y="32749"/>
                      <a:pt x="2317" y="32992"/>
                      <a:pt x="2203" y="33296"/>
                    </a:cubicBezTo>
                    <a:cubicBezTo>
                      <a:pt x="1963" y="33927"/>
                      <a:pt x="1886" y="34118"/>
                      <a:pt x="1862" y="34118"/>
                    </a:cubicBezTo>
                    <a:cubicBezTo>
                      <a:pt x="1856" y="34118"/>
                      <a:pt x="1854" y="34109"/>
                      <a:pt x="1853" y="34093"/>
                    </a:cubicBezTo>
                    <a:cubicBezTo>
                      <a:pt x="1842" y="33946"/>
                      <a:pt x="2278" y="32749"/>
                      <a:pt x="2343" y="32749"/>
                    </a:cubicBezTo>
                    <a:close/>
                    <a:moveTo>
                      <a:pt x="4839" y="28753"/>
                    </a:moveTo>
                    <a:cubicBezTo>
                      <a:pt x="4859" y="28757"/>
                      <a:pt x="4847" y="28820"/>
                      <a:pt x="4815" y="28896"/>
                    </a:cubicBezTo>
                    <a:cubicBezTo>
                      <a:pt x="4741" y="29067"/>
                      <a:pt x="4679" y="29645"/>
                      <a:pt x="4690" y="30084"/>
                    </a:cubicBezTo>
                    <a:cubicBezTo>
                      <a:pt x="4693" y="30274"/>
                      <a:pt x="4599" y="30585"/>
                      <a:pt x="4447" y="30886"/>
                    </a:cubicBezTo>
                    <a:cubicBezTo>
                      <a:pt x="4312" y="31156"/>
                      <a:pt x="4213" y="31421"/>
                      <a:pt x="4231" y="31473"/>
                    </a:cubicBezTo>
                    <a:cubicBezTo>
                      <a:pt x="4234" y="31480"/>
                      <a:pt x="4238" y="31484"/>
                      <a:pt x="4243" y="31484"/>
                    </a:cubicBezTo>
                    <a:cubicBezTo>
                      <a:pt x="4272" y="31484"/>
                      <a:pt x="4343" y="31357"/>
                      <a:pt x="4412" y="31176"/>
                    </a:cubicBezTo>
                    <a:cubicBezTo>
                      <a:pt x="4512" y="30911"/>
                      <a:pt x="4633" y="30715"/>
                      <a:pt x="4671" y="30715"/>
                    </a:cubicBezTo>
                    <a:cubicBezTo>
                      <a:pt x="4690" y="30715"/>
                      <a:pt x="4688" y="30765"/>
                      <a:pt x="4651" y="30882"/>
                    </a:cubicBezTo>
                    <a:cubicBezTo>
                      <a:pt x="4618" y="30989"/>
                      <a:pt x="4581" y="31371"/>
                      <a:pt x="4572" y="31728"/>
                    </a:cubicBezTo>
                    <a:cubicBezTo>
                      <a:pt x="4564" y="32088"/>
                      <a:pt x="4511" y="32468"/>
                      <a:pt x="4455" y="32571"/>
                    </a:cubicBezTo>
                    <a:cubicBezTo>
                      <a:pt x="4399" y="32678"/>
                      <a:pt x="4375" y="32816"/>
                      <a:pt x="4401" y="32881"/>
                    </a:cubicBezTo>
                    <a:cubicBezTo>
                      <a:pt x="4422" y="32932"/>
                      <a:pt x="4423" y="32965"/>
                      <a:pt x="4405" y="32965"/>
                    </a:cubicBezTo>
                    <a:cubicBezTo>
                      <a:pt x="4400" y="32965"/>
                      <a:pt x="4394" y="32962"/>
                      <a:pt x="4387" y="32957"/>
                    </a:cubicBezTo>
                    <a:cubicBezTo>
                      <a:pt x="4385" y="32957"/>
                      <a:pt x="4384" y="32956"/>
                      <a:pt x="4382" y="32956"/>
                    </a:cubicBezTo>
                    <a:cubicBezTo>
                      <a:pt x="4339" y="32956"/>
                      <a:pt x="4175" y="33239"/>
                      <a:pt x="4007" y="33610"/>
                    </a:cubicBezTo>
                    <a:cubicBezTo>
                      <a:pt x="3671" y="34349"/>
                      <a:pt x="3492" y="34539"/>
                      <a:pt x="3115" y="34539"/>
                    </a:cubicBezTo>
                    <a:cubicBezTo>
                      <a:pt x="2880" y="34539"/>
                      <a:pt x="2876" y="34535"/>
                      <a:pt x="3029" y="34420"/>
                    </a:cubicBezTo>
                    <a:cubicBezTo>
                      <a:pt x="3118" y="34353"/>
                      <a:pt x="3155" y="34300"/>
                      <a:pt x="3110" y="34299"/>
                    </a:cubicBezTo>
                    <a:cubicBezTo>
                      <a:pt x="3068" y="34296"/>
                      <a:pt x="3160" y="34159"/>
                      <a:pt x="3314" y="33995"/>
                    </a:cubicBezTo>
                    <a:cubicBezTo>
                      <a:pt x="3450" y="33851"/>
                      <a:pt x="3529" y="33749"/>
                      <a:pt x="3509" y="33749"/>
                    </a:cubicBezTo>
                    <a:cubicBezTo>
                      <a:pt x="3507" y="33749"/>
                      <a:pt x="3502" y="33751"/>
                      <a:pt x="3496" y="33754"/>
                    </a:cubicBezTo>
                    <a:cubicBezTo>
                      <a:pt x="3492" y="33756"/>
                      <a:pt x="3489" y="33757"/>
                      <a:pt x="3487" y="33757"/>
                    </a:cubicBezTo>
                    <a:cubicBezTo>
                      <a:pt x="3452" y="33757"/>
                      <a:pt x="3519" y="33569"/>
                      <a:pt x="3643" y="33318"/>
                    </a:cubicBezTo>
                    <a:cubicBezTo>
                      <a:pt x="3777" y="33050"/>
                      <a:pt x="3920" y="32825"/>
                      <a:pt x="3960" y="32825"/>
                    </a:cubicBezTo>
                    <a:cubicBezTo>
                      <a:pt x="4043" y="32825"/>
                      <a:pt x="3965" y="33070"/>
                      <a:pt x="3757" y="33478"/>
                    </a:cubicBezTo>
                    <a:cubicBezTo>
                      <a:pt x="3690" y="33607"/>
                      <a:pt x="3635" y="33761"/>
                      <a:pt x="3635" y="33820"/>
                    </a:cubicBezTo>
                    <a:cubicBezTo>
                      <a:pt x="3635" y="33824"/>
                      <a:pt x="3636" y="33826"/>
                      <a:pt x="3638" y="33826"/>
                    </a:cubicBezTo>
                    <a:cubicBezTo>
                      <a:pt x="3662" y="33826"/>
                      <a:pt x="3855" y="33450"/>
                      <a:pt x="4083" y="32956"/>
                    </a:cubicBezTo>
                    <a:cubicBezTo>
                      <a:pt x="4326" y="32426"/>
                      <a:pt x="4518" y="31973"/>
                      <a:pt x="4502" y="31958"/>
                    </a:cubicBezTo>
                    <a:cubicBezTo>
                      <a:pt x="4501" y="31958"/>
                      <a:pt x="4500" y="31957"/>
                      <a:pt x="4499" y="31957"/>
                    </a:cubicBezTo>
                    <a:cubicBezTo>
                      <a:pt x="4478" y="31957"/>
                      <a:pt x="4404" y="32086"/>
                      <a:pt x="4328" y="32255"/>
                    </a:cubicBezTo>
                    <a:cubicBezTo>
                      <a:pt x="4246" y="32437"/>
                      <a:pt x="4180" y="32527"/>
                      <a:pt x="4137" y="32527"/>
                    </a:cubicBezTo>
                    <a:cubicBezTo>
                      <a:pt x="4089" y="32527"/>
                      <a:pt x="4069" y="32417"/>
                      <a:pt x="4087" y="32199"/>
                    </a:cubicBezTo>
                    <a:cubicBezTo>
                      <a:pt x="4173" y="31206"/>
                      <a:pt x="4218" y="30911"/>
                      <a:pt x="4293" y="30885"/>
                    </a:cubicBezTo>
                    <a:cubicBezTo>
                      <a:pt x="4341" y="30869"/>
                      <a:pt x="4353" y="30742"/>
                      <a:pt x="4321" y="30578"/>
                    </a:cubicBezTo>
                    <a:cubicBezTo>
                      <a:pt x="4290" y="30409"/>
                      <a:pt x="4306" y="30256"/>
                      <a:pt x="4367" y="30183"/>
                    </a:cubicBezTo>
                    <a:cubicBezTo>
                      <a:pt x="4424" y="30113"/>
                      <a:pt x="4440" y="29993"/>
                      <a:pt x="4407" y="29886"/>
                    </a:cubicBezTo>
                    <a:cubicBezTo>
                      <a:pt x="4368" y="29767"/>
                      <a:pt x="4425" y="29547"/>
                      <a:pt x="4578" y="29231"/>
                    </a:cubicBezTo>
                    <a:cubicBezTo>
                      <a:pt x="4702" y="28970"/>
                      <a:pt x="4820" y="28753"/>
                      <a:pt x="4839" y="28753"/>
                    </a:cubicBezTo>
                    <a:close/>
                    <a:moveTo>
                      <a:pt x="4726" y="0"/>
                    </a:moveTo>
                    <a:cubicBezTo>
                      <a:pt x="4666" y="0"/>
                      <a:pt x="4590" y="62"/>
                      <a:pt x="4547" y="142"/>
                    </a:cubicBezTo>
                    <a:cubicBezTo>
                      <a:pt x="4507" y="221"/>
                      <a:pt x="4451" y="460"/>
                      <a:pt x="4420" y="672"/>
                    </a:cubicBezTo>
                    <a:cubicBezTo>
                      <a:pt x="4379" y="982"/>
                      <a:pt x="4309" y="1111"/>
                      <a:pt x="4066" y="1325"/>
                    </a:cubicBezTo>
                    <a:cubicBezTo>
                      <a:pt x="3745" y="1608"/>
                      <a:pt x="3357" y="2363"/>
                      <a:pt x="3061" y="3283"/>
                    </a:cubicBezTo>
                    <a:cubicBezTo>
                      <a:pt x="2965" y="3585"/>
                      <a:pt x="2854" y="3850"/>
                      <a:pt x="2815" y="3874"/>
                    </a:cubicBezTo>
                    <a:cubicBezTo>
                      <a:pt x="2779" y="3898"/>
                      <a:pt x="2766" y="3968"/>
                      <a:pt x="2787" y="4025"/>
                    </a:cubicBezTo>
                    <a:cubicBezTo>
                      <a:pt x="2809" y="4081"/>
                      <a:pt x="2771" y="4179"/>
                      <a:pt x="2706" y="4233"/>
                    </a:cubicBezTo>
                    <a:cubicBezTo>
                      <a:pt x="2588" y="4331"/>
                      <a:pt x="2542" y="4462"/>
                      <a:pt x="2604" y="4462"/>
                    </a:cubicBezTo>
                    <a:cubicBezTo>
                      <a:pt x="2619" y="4462"/>
                      <a:pt x="2639" y="4455"/>
                      <a:pt x="2666" y="4438"/>
                    </a:cubicBezTo>
                    <a:cubicBezTo>
                      <a:pt x="2682" y="4428"/>
                      <a:pt x="2694" y="4422"/>
                      <a:pt x="2702" y="4422"/>
                    </a:cubicBezTo>
                    <a:cubicBezTo>
                      <a:pt x="2723" y="4422"/>
                      <a:pt x="2710" y="4464"/>
                      <a:pt x="2662" y="4553"/>
                    </a:cubicBezTo>
                    <a:cubicBezTo>
                      <a:pt x="2611" y="4647"/>
                      <a:pt x="2552" y="5197"/>
                      <a:pt x="2531" y="5766"/>
                    </a:cubicBezTo>
                    <a:cubicBezTo>
                      <a:pt x="2428" y="8570"/>
                      <a:pt x="1917" y="14817"/>
                      <a:pt x="1354" y="20160"/>
                    </a:cubicBezTo>
                    <a:cubicBezTo>
                      <a:pt x="1149" y="22099"/>
                      <a:pt x="1126" y="22238"/>
                      <a:pt x="995" y="22238"/>
                    </a:cubicBezTo>
                    <a:cubicBezTo>
                      <a:pt x="767" y="22238"/>
                      <a:pt x="247" y="22712"/>
                      <a:pt x="118" y="23037"/>
                    </a:cubicBezTo>
                    <a:cubicBezTo>
                      <a:pt x="1" y="23329"/>
                      <a:pt x="1" y="23390"/>
                      <a:pt x="104" y="23534"/>
                    </a:cubicBezTo>
                    <a:cubicBezTo>
                      <a:pt x="168" y="23624"/>
                      <a:pt x="364" y="23736"/>
                      <a:pt x="542" y="23785"/>
                    </a:cubicBezTo>
                    <a:cubicBezTo>
                      <a:pt x="852" y="23871"/>
                      <a:pt x="863" y="23886"/>
                      <a:pt x="826" y="24177"/>
                    </a:cubicBezTo>
                    <a:cubicBezTo>
                      <a:pt x="673" y="25373"/>
                      <a:pt x="454" y="30508"/>
                      <a:pt x="505" y="31827"/>
                    </a:cubicBezTo>
                    <a:cubicBezTo>
                      <a:pt x="542" y="32878"/>
                      <a:pt x="645" y="33409"/>
                      <a:pt x="876" y="33781"/>
                    </a:cubicBezTo>
                    <a:cubicBezTo>
                      <a:pt x="1101" y="34139"/>
                      <a:pt x="1572" y="34539"/>
                      <a:pt x="1771" y="34539"/>
                    </a:cubicBezTo>
                    <a:cubicBezTo>
                      <a:pt x="1862" y="34539"/>
                      <a:pt x="1953" y="34590"/>
                      <a:pt x="1977" y="34653"/>
                    </a:cubicBezTo>
                    <a:cubicBezTo>
                      <a:pt x="2039" y="34818"/>
                      <a:pt x="2696" y="35044"/>
                      <a:pt x="3105" y="35044"/>
                    </a:cubicBezTo>
                    <a:cubicBezTo>
                      <a:pt x="3111" y="35044"/>
                      <a:pt x="3117" y="35043"/>
                      <a:pt x="3123" y="35043"/>
                    </a:cubicBezTo>
                    <a:cubicBezTo>
                      <a:pt x="3528" y="35037"/>
                      <a:pt x="3921" y="34823"/>
                      <a:pt x="4285" y="34407"/>
                    </a:cubicBezTo>
                    <a:cubicBezTo>
                      <a:pt x="4856" y="33756"/>
                      <a:pt x="4994" y="33193"/>
                      <a:pt x="5146" y="30871"/>
                    </a:cubicBezTo>
                    <a:cubicBezTo>
                      <a:pt x="5376" y="27376"/>
                      <a:pt x="5542" y="26640"/>
                      <a:pt x="6404" y="25275"/>
                    </a:cubicBezTo>
                    <a:cubicBezTo>
                      <a:pt x="6687" y="24831"/>
                      <a:pt x="6717" y="24561"/>
                      <a:pt x="6495" y="24443"/>
                    </a:cubicBezTo>
                    <a:cubicBezTo>
                      <a:pt x="6441" y="24414"/>
                      <a:pt x="6385" y="24399"/>
                      <a:pt x="6324" y="24399"/>
                    </a:cubicBezTo>
                    <a:cubicBezTo>
                      <a:pt x="6109" y="24399"/>
                      <a:pt x="5833" y="24586"/>
                      <a:pt x="5372" y="25026"/>
                    </a:cubicBezTo>
                    <a:lnTo>
                      <a:pt x="4833" y="25537"/>
                    </a:lnTo>
                    <a:lnTo>
                      <a:pt x="4887" y="25016"/>
                    </a:lnTo>
                    <a:cubicBezTo>
                      <a:pt x="4915" y="24731"/>
                      <a:pt x="4940" y="24356"/>
                      <a:pt x="4940" y="24189"/>
                    </a:cubicBezTo>
                    <a:cubicBezTo>
                      <a:pt x="4940" y="23911"/>
                      <a:pt x="4964" y="23878"/>
                      <a:pt x="5185" y="23835"/>
                    </a:cubicBezTo>
                    <a:cubicBezTo>
                      <a:pt x="5950" y="23682"/>
                      <a:pt x="6067" y="22732"/>
                      <a:pt x="5363" y="22367"/>
                    </a:cubicBezTo>
                    <a:lnTo>
                      <a:pt x="5142" y="22254"/>
                    </a:lnTo>
                    <a:lnTo>
                      <a:pt x="5201" y="21090"/>
                    </a:lnTo>
                    <a:cubicBezTo>
                      <a:pt x="5406" y="17042"/>
                      <a:pt x="5527" y="14936"/>
                      <a:pt x="5633" y="13645"/>
                    </a:cubicBezTo>
                    <a:cubicBezTo>
                      <a:pt x="5755" y="12170"/>
                      <a:pt x="5958" y="8024"/>
                      <a:pt x="6042" y="5376"/>
                    </a:cubicBezTo>
                    <a:cubicBezTo>
                      <a:pt x="6110" y="3161"/>
                      <a:pt x="5924" y="2142"/>
                      <a:pt x="5340" y="1531"/>
                    </a:cubicBezTo>
                    <a:cubicBezTo>
                      <a:pt x="5041" y="1218"/>
                      <a:pt x="5020" y="1165"/>
                      <a:pt x="5020" y="701"/>
                    </a:cubicBezTo>
                    <a:cubicBezTo>
                      <a:pt x="5020" y="204"/>
                      <a:pt x="4935" y="0"/>
                      <a:pt x="47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935700" y="1325125"/>
                <a:ext cx="20125" cy="13775"/>
              </a:xfrm>
              <a:custGeom>
                <a:avLst/>
                <a:gdLst/>
                <a:ahLst/>
                <a:cxnLst/>
                <a:rect l="l" t="t" r="r" b="b"/>
                <a:pathLst>
                  <a:path w="805" h="551" extrusionOk="0">
                    <a:moveTo>
                      <a:pt x="792" y="0"/>
                    </a:moveTo>
                    <a:cubicBezTo>
                      <a:pt x="763" y="0"/>
                      <a:pt x="669" y="60"/>
                      <a:pt x="374" y="254"/>
                    </a:cubicBezTo>
                    <a:cubicBezTo>
                      <a:pt x="161" y="393"/>
                      <a:pt x="1" y="528"/>
                      <a:pt x="22" y="549"/>
                    </a:cubicBezTo>
                    <a:cubicBezTo>
                      <a:pt x="23" y="550"/>
                      <a:pt x="25" y="551"/>
                      <a:pt x="27" y="551"/>
                    </a:cubicBezTo>
                    <a:cubicBezTo>
                      <a:pt x="105" y="551"/>
                      <a:pt x="804" y="75"/>
                      <a:pt x="804" y="20"/>
                    </a:cubicBezTo>
                    <a:cubicBezTo>
                      <a:pt x="804" y="8"/>
                      <a:pt x="802" y="0"/>
                      <a:pt x="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918575" y="1416775"/>
                <a:ext cx="18400" cy="24350"/>
              </a:xfrm>
              <a:custGeom>
                <a:avLst/>
                <a:gdLst/>
                <a:ahLst/>
                <a:cxnLst/>
                <a:rect l="l" t="t" r="r" b="b"/>
                <a:pathLst>
                  <a:path w="736" h="974" extrusionOk="0">
                    <a:moveTo>
                      <a:pt x="711" y="1"/>
                    </a:moveTo>
                    <a:cubicBezTo>
                      <a:pt x="694" y="1"/>
                      <a:pt x="621" y="84"/>
                      <a:pt x="486" y="265"/>
                    </a:cubicBezTo>
                    <a:cubicBezTo>
                      <a:pt x="196" y="657"/>
                      <a:pt x="1" y="974"/>
                      <a:pt x="49" y="974"/>
                    </a:cubicBezTo>
                    <a:cubicBezTo>
                      <a:pt x="76" y="974"/>
                      <a:pt x="248" y="753"/>
                      <a:pt x="430" y="484"/>
                    </a:cubicBezTo>
                    <a:cubicBezTo>
                      <a:pt x="638" y="179"/>
                      <a:pt x="736" y="1"/>
                      <a:pt x="7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957900" y="1422675"/>
                <a:ext cx="14400" cy="19750"/>
              </a:xfrm>
              <a:custGeom>
                <a:avLst/>
                <a:gdLst/>
                <a:ahLst/>
                <a:cxnLst/>
                <a:rect l="l" t="t" r="r" b="b"/>
                <a:pathLst>
                  <a:path w="576" h="790" extrusionOk="0">
                    <a:moveTo>
                      <a:pt x="557" y="1"/>
                    </a:moveTo>
                    <a:cubicBezTo>
                      <a:pt x="528" y="1"/>
                      <a:pt x="399" y="142"/>
                      <a:pt x="241" y="371"/>
                    </a:cubicBezTo>
                    <a:cubicBezTo>
                      <a:pt x="101" y="576"/>
                      <a:pt x="0" y="765"/>
                      <a:pt x="20" y="786"/>
                    </a:cubicBezTo>
                    <a:cubicBezTo>
                      <a:pt x="23" y="789"/>
                      <a:pt x="26" y="790"/>
                      <a:pt x="30" y="790"/>
                    </a:cubicBezTo>
                    <a:cubicBezTo>
                      <a:pt x="58" y="790"/>
                      <a:pt x="126" y="719"/>
                      <a:pt x="190" y="619"/>
                    </a:cubicBezTo>
                    <a:cubicBezTo>
                      <a:pt x="264" y="505"/>
                      <a:pt x="384" y="321"/>
                      <a:pt x="456" y="208"/>
                    </a:cubicBezTo>
                    <a:cubicBezTo>
                      <a:pt x="550" y="64"/>
                      <a:pt x="576" y="1"/>
                      <a:pt x="5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917175" y="1441075"/>
                <a:ext cx="22250" cy="31975"/>
              </a:xfrm>
              <a:custGeom>
                <a:avLst/>
                <a:gdLst/>
                <a:ahLst/>
                <a:cxnLst/>
                <a:rect l="l" t="t" r="r" b="b"/>
                <a:pathLst>
                  <a:path w="890" h="1279" extrusionOk="0">
                    <a:moveTo>
                      <a:pt x="865" y="0"/>
                    </a:moveTo>
                    <a:cubicBezTo>
                      <a:pt x="840" y="0"/>
                      <a:pt x="635" y="277"/>
                      <a:pt x="402" y="621"/>
                    </a:cubicBezTo>
                    <a:cubicBezTo>
                      <a:pt x="171" y="963"/>
                      <a:pt x="1" y="1256"/>
                      <a:pt x="22" y="1276"/>
                    </a:cubicBezTo>
                    <a:cubicBezTo>
                      <a:pt x="24" y="1277"/>
                      <a:pt x="25" y="1278"/>
                      <a:pt x="28" y="1278"/>
                    </a:cubicBezTo>
                    <a:cubicBezTo>
                      <a:pt x="71" y="1278"/>
                      <a:pt x="261" y="1004"/>
                      <a:pt x="768" y="221"/>
                    </a:cubicBezTo>
                    <a:cubicBezTo>
                      <a:pt x="847" y="99"/>
                      <a:pt x="890" y="0"/>
                      <a:pt x="8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953950" y="1537500"/>
                <a:ext cx="11900" cy="27150"/>
              </a:xfrm>
              <a:custGeom>
                <a:avLst/>
                <a:gdLst/>
                <a:ahLst/>
                <a:cxnLst/>
                <a:rect l="l" t="t" r="r" b="b"/>
                <a:pathLst>
                  <a:path w="476" h="1086" extrusionOk="0">
                    <a:moveTo>
                      <a:pt x="451" y="0"/>
                    </a:moveTo>
                    <a:cubicBezTo>
                      <a:pt x="424" y="0"/>
                      <a:pt x="317" y="217"/>
                      <a:pt x="201" y="505"/>
                    </a:cubicBezTo>
                    <a:cubicBezTo>
                      <a:pt x="81" y="806"/>
                      <a:pt x="1" y="1063"/>
                      <a:pt x="23" y="1084"/>
                    </a:cubicBezTo>
                    <a:cubicBezTo>
                      <a:pt x="24" y="1085"/>
                      <a:pt x="25" y="1086"/>
                      <a:pt x="26" y="1086"/>
                    </a:cubicBezTo>
                    <a:cubicBezTo>
                      <a:pt x="53" y="1086"/>
                      <a:pt x="159" y="867"/>
                      <a:pt x="275" y="579"/>
                    </a:cubicBezTo>
                    <a:cubicBezTo>
                      <a:pt x="395" y="278"/>
                      <a:pt x="475" y="21"/>
                      <a:pt x="454" y="1"/>
                    </a:cubicBezTo>
                    <a:cubicBezTo>
                      <a:pt x="453" y="0"/>
                      <a:pt x="452" y="0"/>
                      <a:pt x="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909150" y="1547950"/>
                <a:ext cx="28450" cy="43075"/>
              </a:xfrm>
              <a:custGeom>
                <a:avLst/>
                <a:gdLst/>
                <a:ahLst/>
                <a:cxnLst/>
                <a:rect l="l" t="t" r="r" b="b"/>
                <a:pathLst>
                  <a:path w="1138" h="1723" extrusionOk="0">
                    <a:moveTo>
                      <a:pt x="1118" y="0"/>
                    </a:moveTo>
                    <a:cubicBezTo>
                      <a:pt x="1089" y="0"/>
                      <a:pt x="833" y="367"/>
                      <a:pt x="536" y="828"/>
                    </a:cubicBezTo>
                    <a:cubicBezTo>
                      <a:pt x="233" y="1302"/>
                      <a:pt x="1" y="1703"/>
                      <a:pt x="19" y="1722"/>
                    </a:cubicBezTo>
                    <a:cubicBezTo>
                      <a:pt x="20" y="1722"/>
                      <a:pt x="20" y="1722"/>
                      <a:pt x="21" y="1722"/>
                    </a:cubicBezTo>
                    <a:cubicBezTo>
                      <a:pt x="49" y="1722"/>
                      <a:pt x="307" y="1357"/>
                      <a:pt x="603" y="894"/>
                    </a:cubicBezTo>
                    <a:cubicBezTo>
                      <a:pt x="906" y="420"/>
                      <a:pt x="1137" y="19"/>
                      <a:pt x="1120" y="1"/>
                    </a:cubicBezTo>
                    <a:cubicBezTo>
                      <a:pt x="1120" y="0"/>
                      <a:pt x="1119" y="0"/>
                      <a:pt x="11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
              <p:cNvSpPr/>
              <p:nvPr/>
            </p:nvSpPr>
            <p:spPr>
              <a:xfrm>
                <a:off x="950275" y="1564800"/>
                <a:ext cx="13900" cy="29050"/>
              </a:xfrm>
              <a:custGeom>
                <a:avLst/>
                <a:gdLst/>
                <a:ahLst/>
                <a:cxnLst/>
                <a:rect l="l" t="t" r="r" b="b"/>
                <a:pathLst>
                  <a:path w="556" h="1162" extrusionOk="0">
                    <a:moveTo>
                      <a:pt x="528" y="0"/>
                    </a:moveTo>
                    <a:cubicBezTo>
                      <a:pt x="501" y="0"/>
                      <a:pt x="382" y="230"/>
                      <a:pt x="247" y="546"/>
                    </a:cubicBezTo>
                    <a:cubicBezTo>
                      <a:pt x="101" y="888"/>
                      <a:pt x="1" y="1161"/>
                      <a:pt x="19" y="1161"/>
                    </a:cubicBezTo>
                    <a:cubicBezTo>
                      <a:pt x="77" y="1161"/>
                      <a:pt x="555" y="78"/>
                      <a:pt x="533" y="4"/>
                    </a:cubicBezTo>
                    <a:cubicBezTo>
                      <a:pt x="532" y="2"/>
                      <a:pt x="530" y="0"/>
                      <a:pt x="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
              <p:cNvSpPr/>
              <p:nvPr/>
            </p:nvSpPr>
            <p:spPr>
              <a:xfrm>
                <a:off x="906950" y="1588450"/>
                <a:ext cx="26400" cy="42750"/>
              </a:xfrm>
              <a:custGeom>
                <a:avLst/>
                <a:gdLst/>
                <a:ahLst/>
                <a:cxnLst/>
                <a:rect l="l" t="t" r="r" b="b"/>
                <a:pathLst>
                  <a:path w="1056" h="1710" extrusionOk="0">
                    <a:moveTo>
                      <a:pt x="1034" y="1"/>
                    </a:moveTo>
                    <a:cubicBezTo>
                      <a:pt x="1013" y="1"/>
                      <a:pt x="953" y="67"/>
                      <a:pt x="895" y="158"/>
                    </a:cubicBezTo>
                    <a:cubicBezTo>
                      <a:pt x="502" y="767"/>
                      <a:pt x="1" y="1637"/>
                      <a:pt x="1" y="1706"/>
                    </a:cubicBezTo>
                    <a:cubicBezTo>
                      <a:pt x="1" y="1709"/>
                      <a:pt x="1" y="1710"/>
                      <a:pt x="3" y="1710"/>
                    </a:cubicBezTo>
                    <a:cubicBezTo>
                      <a:pt x="27" y="1710"/>
                      <a:pt x="259" y="1361"/>
                      <a:pt x="534" y="907"/>
                    </a:cubicBezTo>
                    <a:cubicBezTo>
                      <a:pt x="824" y="426"/>
                      <a:pt x="1056" y="16"/>
                      <a:pt x="1038" y="3"/>
                    </a:cubicBezTo>
                    <a:cubicBezTo>
                      <a:pt x="1037" y="1"/>
                      <a:pt x="1035" y="1"/>
                      <a:pt x="1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
              <p:cNvSpPr/>
              <p:nvPr/>
            </p:nvSpPr>
            <p:spPr>
              <a:xfrm>
                <a:off x="904450" y="1601950"/>
                <a:ext cx="30900" cy="48125"/>
              </a:xfrm>
              <a:custGeom>
                <a:avLst/>
                <a:gdLst/>
                <a:ahLst/>
                <a:cxnLst/>
                <a:rect l="l" t="t" r="r" b="b"/>
                <a:pathLst>
                  <a:path w="1236" h="1925" extrusionOk="0">
                    <a:moveTo>
                      <a:pt x="1209" y="0"/>
                    </a:moveTo>
                    <a:cubicBezTo>
                      <a:pt x="1182" y="0"/>
                      <a:pt x="1004" y="245"/>
                      <a:pt x="813" y="546"/>
                    </a:cubicBezTo>
                    <a:cubicBezTo>
                      <a:pt x="285" y="1376"/>
                      <a:pt x="0" y="1882"/>
                      <a:pt x="39" y="1923"/>
                    </a:cubicBezTo>
                    <a:cubicBezTo>
                      <a:pt x="40" y="1924"/>
                      <a:pt x="41" y="1924"/>
                      <a:pt x="42" y="1924"/>
                    </a:cubicBezTo>
                    <a:cubicBezTo>
                      <a:pt x="74" y="1924"/>
                      <a:pt x="275" y="1624"/>
                      <a:pt x="496" y="1246"/>
                    </a:cubicBezTo>
                    <a:cubicBezTo>
                      <a:pt x="726" y="855"/>
                      <a:pt x="995" y="408"/>
                      <a:pt x="1089" y="265"/>
                    </a:cubicBezTo>
                    <a:cubicBezTo>
                      <a:pt x="1181" y="119"/>
                      <a:pt x="1236" y="0"/>
                      <a:pt x="1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
              <p:cNvSpPr/>
              <p:nvPr/>
            </p:nvSpPr>
            <p:spPr>
              <a:xfrm>
                <a:off x="902900" y="1627100"/>
                <a:ext cx="28300" cy="49025"/>
              </a:xfrm>
              <a:custGeom>
                <a:avLst/>
                <a:gdLst/>
                <a:ahLst/>
                <a:cxnLst/>
                <a:rect l="l" t="t" r="r" b="b"/>
                <a:pathLst>
                  <a:path w="1132" h="1961" extrusionOk="0">
                    <a:moveTo>
                      <a:pt x="1109" y="0"/>
                    </a:moveTo>
                    <a:cubicBezTo>
                      <a:pt x="1079" y="0"/>
                      <a:pt x="896" y="277"/>
                      <a:pt x="689" y="642"/>
                    </a:cubicBezTo>
                    <a:cubicBezTo>
                      <a:pt x="50" y="1758"/>
                      <a:pt x="1" y="1854"/>
                      <a:pt x="1" y="1953"/>
                    </a:cubicBezTo>
                    <a:cubicBezTo>
                      <a:pt x="1" y="1958"/>
                      <a:pt x="2" y="1961"/>
                      <a:pt x="5" y="1961"/>
                    </a:cubicBezTo>
                    <a:cubicBezTo>
                      <a:pt x="30" y="1961"/>
                      <a:pt x="175" y="1725"/>
                      <a:pt x="350" y="1398"/>
                    </a:cubicBezTo>
                    <a:cubicBezTo>
                      <a:pt x="544" y="1040"/>
                      <a:pt x="800" y="588"/>
                      <a:pt x="925" y="392"/>
                    </a:cubicBezTo>
                    <a:cubicBezTo>
                      <a:pt x="1048" y="196"/>
                      <a:pt x="1132" y="21"/>
                      <a:pt x="1112" y="1"/>
                    </a:cubicBezTo>
                    <a:cubicBezTo>
                      <a:pt x="1111" y="0"/>
                      <a:pt x="1110" y="0"/>
                      <a:pt x="1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892600" y="1692250"/>
                <a:ext cx="40475" cy="89500"/>
              </a:xfrm>
              <a:custGeom>
                <a:avLst/>
                <a:gdLst/>
                <a:ahLst/>
                <a:cxnLst/>
                <a:rect l="l" t="t" r="r" b="b"/>
                <a:pathLst>
                  <a:path w="1619" h="3580" extrusionOk="0">
                    <a:moveTo>
                      <a:pt x="1603" y="1"/>
                    </a:moveTo>
                    <a:cubicBezTo>
                      <a:pt x="1580" y="1"/>
                      <a:pt x="1349" y="447"/>
                      <a:pt x="1083" y="1007"/>
                    </a:cubicBezTo>
                    <a:cubicBezTo>
                      <a:pt x="501" y="2229"/>
                      <a:pt x="1" y="3421"/>
                      <a:pt x="8" y="3573"/>
                    </a:cubicBezTo>
                    <a:cubicBezTo>
                      <a:pt x="8" y="3578"/>
                      <a:pt x="9" y="3580"/>
                      <a:pt x="11" y="3580"/>
                    </a:cubicBezTo>
                    <a:cubicBezTo>
                      <a:pt x="36" y="3580"/>
                      <a:pt x="185" y="3261"/>
                      <a:pt x="362" y="2824"/>
                    </a:cubicBezTo>
                    <a:cubicBezTo>
                      <a:pt x="554" y="2356"/>
                      <a:pt x="922" y="1528"/>
                      <a:pt x="1174" y="999"/>
                    </a:cubicBezTo>
                    <a:cubicBezTo>
                      <a:pt x="1424" y="469"/>
                      <a:pt x="1619" y="16"/>
                      <a:pt x="1604" y="1"/>
                    </a:cubicBezTo>
                    <a:cubicBezTo>
                      <a:pt x="1604" y="1"/>
                      <a:pt x="1604" y="1"/>
                      <a:pt x="1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891675" y="1732400"/>
                <a:ext cx="34825" cy="70375"/>
              </a:xfrm>
              <a:custGeom>
                <a:avLst/>
                <a:gdLst/>
                <a:ahLst/>
                <a:cxnLst/>
                <a:rect l="l" t="t" r="r" b="b"/>
                <a:pathLst>
                  <a:path w="1393" h="2815" extrusionOk="0">
                    <a:moveTo>
                      <a:pt x="1368" y="0"/>
                    </a:moveTo>
                    <a:cubicBezTo>
                      <a:pt x="1355" y="0"/>
                      <a:pt x="1284" y="110"/>
                      <a:pt x="1152" y="337"/>
                    </a:cubicBezTo>
                    <a:cubicBezTo>
                      <a:pt x="863" y="833"/>
                      <a:pt x="67" y="2525"/>
                      <a:pt x="10" y="2764"/>
                    </a:cubicBezTo>
                    <a:cubicBezTo>
                      <a:pt x="1" y="2798"/>
                      <a:pt x="1" y="2814"/>
                      <a:pt x="6" y="2814"/>
                    </a:cubicBezTo>
                    <a:cubicBezTo>
                      <a:pt x="19" y="2814"/>
                      <a:pt x="68" y="2723"/>
                      <a:pt x="138" y="2562"/>
                    </a:cubicBezTo>
                    <a:cubicBezTo>
                      <a:pt x="237" y="2336"/>
                      <a:pt x="559" y="1674"/>
                      <a:pt x="863" y="1079"/>
                    </a:cubicBezTo>
                    <a:cubicBezTo>
                      <a:pt x="1217" y="376"/>
                      <a:pt x="1392" y="0"/>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929525" y="1790225"/>
                <a:ext cx="16150" cy="32975"/>
              </a:xfrm>
              <a:custGeom>
                <a:avLst/>
                <a:gdLst/>
                <a:ahLst/>
                <a:cxnLst/>
                <a:rect l="l" t="t" r="r" b="b"/>
                <a:pathLst>
                  <a:path w="646" h="1319" extrusionOk="0">
                    <a:moveTo>
                      <a:pt x="621" y="1"/>
                    </a:moveTo>
                    <a:cubicBezTo>
                      <a:pt x="593" y="1"/>
                      <a:pt x="448" y="271"/>
                      <a:pt x="286" y="625"/>
                    </a:cubicBezTo>
                    <a:cubicBezTo>
                      <a:pt x="119" y="991"/>
                      <a:pt x="0" y="1299"/>
                      <a:pt x="19" y="1317"/>
                    </a:cubicBezTo>
                    <a:cubicBezTo>
                      <a:pt x="19" y="1318"/>
                      <a:pt x="20" y="1318"/>
                      <a:pt x="21" y="1318"/>
                    </a:cubicBezTo>
                    <a:cubicBezTo>
                      <a:pt x="46" y="1318"/>
                      <a:pt x="194" y="1042"/>
                      <a:pt x="356" y="693"/>
                    </a:cubicBezTo>
                    <a:cubicBezTo>
                      <a:pt x="523" y="336"/>
                      <a:pt x="646" y="22"/>
                      <a:pt x="623" y="2"/>
                    </a:cubicBezTo>
                    <a:cubicBezTo>
                      <a:pt x="623" y="1"/>
                      <a:pt x="622" y="1"/>
                      <a:pt x="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908950" y="1852675"/>
                <a:ext cx="16450" cy="7775"/>
              </a:xfrm>
              <a:custGeom>
                <a:avLst/>
                <a:gdLst/>
                <a:ahLst/>
                <a:cxnLst/>
                <a:rect l="l" t="t" r="r" b="b"/>
                <a:pathLst>
                  <a:path w="658" h="311" extrusionOk="0">
                    <a:moveTo>
                      <a:pt x="615" y="0"/>
                    </a:moveTo>
                    <a:cubicBezTo>
                      <a:pt x="570" y="0"/>
                      <a:pt x="402" y="71"/>
                      <a:pt x="248" y="154"/>
                    </a:cubicBezTo>
                    <a:cubicBezTo>
                      <a:pt x="93" y="238"/>
                      <a:pt x="1" y="310"/>
                      <a:pt x="45" y="310"/>
                    </a:cubicBezTo>
                    <a:cubicBezTo>
                      <a:pt x="86" y="308"/>
                      <a:pt x="255" y="238"/>
                      <a:pt x="410" y="154"/>
                    </a:cubicBezTo>
                    <a:cubicBezTo>
                      <a:pt x="566" y="71"/>
                      <a:pt x="657" y="0"/>
                      <a:pt x="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926300" y="1854625"/>
                <a:ext cx="13375" cy="6225"/>
              </a:xfrm>
              <a:custGeom>
                <a:avLst/>
                <a:gdLst/>
                <a:ahLst/>
                <a:cxnLst/>
                <a:rect l="l" t="t" r="r" b="b"/>
                <a:pathLst>
                  <a:path w="535" h="249" extrusionOk="0">
                    <a:moveTo>
                      <a:pt x="501" y="1"/>
                    </a:moveTo>
                    <a:cubicBezTo>
                      <a:pt x="453" y="1"/>
                      <a:pt x="338" y="45"/>
                      <a:pt x="204" y="126"/>
                    </a:cubicBezTo>
                    <a:lnTo>
                      <a:pt x="1" y="249"/>
                    </a:lnTo>
                    <a:lnTo>
                      <a:pt x="204" y="195"/>
                    </a:lnTo>
                    <a:cubicBezTo>
                      <a:pt x="318" y="163"/>
                      <a:pt x="441" y="112"/>
                      <a:pt x="482" y="73"/>
                    </a:cubicBezTo>
                    <a:cubicBezTo>
                      <a:pt x="535" y="24"/>
                      <a:pt x="535" y="1"/>
                      <a:pt x="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
              <p:cNvSpPr/>
              <p:nvPr/>
            </p:nvSpPr>
            <p:spPr>
              <a:xfrm>
                <a:off x="870375" y="1877175"/>
                <a:ext cx="7675" cy="11400"/>
              </a:xfrm>
              <a:custGeom>
                <a:avLst/>
                <a:gdLst/>
                <a:ahLst/>
                <a:cxnLst/>
                <a:rect l="l" t="t" r="r" b="b"/>
                <a:pathLst>
                  <a:path w="307" h="456" extrusionOk="0">
                    <a:moveTo>
                      <a:pt x="285" y="0"/>
                    </a:moveTo>
                    <a:cubicBezTo>
                      <a:pt x="265" y="0"/>
                      <a:pt x="208" y="66"/>
                      <a:pt x="120" y="201"/>
                    </a:cubicBezTo>
                    <a:cubicBezTo>
                      <a:pt x="45" y="315"/>
                      <a:pt x="1" y="431"/>
                      <a:pt x="26" y="452"/>
                    </a:cubicBezTo>
                    <a:cubicBezTo>
                      <a:pt x="29" y="455"/>
                      <a:pt x="32" y="456"/>
                      <a:pt x="35" y="456"/>
                    </a:cubicBezTo>
                    <a:cubicBezTo>
                      <a:pt x="67" y="456"/>
                      <a:pt x="137" y="366"/>
                      <a:pt x="200" y="241"/>
                    </a:cubicBezTo>
                    <a:cubicBezTo>
                      <a:pt x="281" y="82"/>
                      <a:pt x="306"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a:off x="923025" y="1887625"/>
                <a:ext cx="18675" cy="30000"/>
              </a:xfrm>
              <a:custGeom>
                <a:avLst/>
                <a:gdLst/>
                <a:ahLst/>
                <a:cxnLst/>
                <a:rect l="l" t="t" r="r" b="b"/>
                <a:pathLst>
                  <a:path w="747" h="1200" extrusionOk="0">
                    <a:moveTo>
                      <a:pt x="705" y="1"/>
                    </a:moveTo>
                    <a:cubicBezTo>
                      <a:pt x="679" y="1"/>
                      <a:pt x="581" y="136"/>
                      <a:pt x="475" y="319"/>
                    </a:cubicBezTo>
                    <a:cubicBezTo>
                      <a:pt x="191" y="815"/>
                      <a:pt x="1" y="1199"/>
                      <a:pt x="43" y="1199"/>
                    </a:cubicBezTo>
                    <a:cubicBezTo>
                      <a:pt x="44" y="1199"/>
                      <a:pt x="44" y="1199"/>
                      <a:pt x="44" y="1199"/>
                    </a:cubicBezTo>
                    <a:cubicBezTo>
                      <a:pt x="99" y="1199"/>
                      <a:pt x="747" y="38"/>
                      <a:pt x="709" y="2"/>
                    </a:cubicBezTo>
                    <a:cubicBezTo>
                      <a:pt x="708" y="1"/>
                      <a:pt x="707" y="1"/>
                      <a:pt x="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a:off x="868500" y="1906250"/>
                <a:ext cx="7850" cy="12975"/>
              </a:xfrm>
              <a:custGeom>
                <a:avLst/>
                <a:gdLst/>
                <a:ahLst/>
                <a:cxnLst/>
                <a:rect l="l" t="t" r="r" b="b"/>
                <a:pathLst>
                  <a:path w="314" h="519" extrusionOk="0">
                    <a:moveTo>
                      <a:pt x="298" y="1"/>
                    </a:moveTo>
                    <a:cubicBezTo>
                      <a:pt x="277" y="1"/>
                      <a:pt x="204" y="97"/>
                      <a:pt x="129" y="227"/>
                    </a:cubicBezTo>
                    <a:cubicBezTo>
                      <a:pt x="49" y="365"/>
                      <a:pt x="1" y="496"/>
                      <a:pt x="25" y="516"/>
                    </a:cubicBezTo>
                    <a:cubicBezTo>
                      <a:pt x="27" y="517"/>
                      <a:pt x="29" y="518"/>
                      <a:pt x="32" y="518"/>
                    </a:cubicBezTo>
                    <a:cubicBezTo>
                      <a:pt x="61" y="518"/>
                      <a:pt x="129" y="425"/>
                      <a:pt x="195" y="291"/>
                    </a:cubicBezTo>
                    <a:cubicBezTo>
                      <a:pt x="268" y="144"/>
                      <a:pt x="314" y="17"/>
                      <a:pt x="302" y="2"/>
                    </a:cubicBezTo>
                    <a:cubicBezTo>
                      <a:pt x="301" y="1"/>
                      <a:pt x="299"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a:off x="867225" y="1917925"/>
                <a:ext cx="26975" cy="53125"/>
              </a:xfrm>
              <a:custGeom>
                <a:avLst/>
                <a:gdLst/>
                <a:ahLst/>
                <a:cxnLst/>
                <a:rect l="l" t="t" r="r" b="b"/>
                <a:pathLst>
                  <a:path w="1079" h="2125" extrusionOk="0">
                    <a:moveTo>
                      <a:pt x="1059" y="0"/>
                    </a:moveTo>
                    <a:cubicBezTo>
                      <a:pt x="1033" y="0"/>
                      <a:pt x="806" y="418"/>
                      <a:pt x="546" y="938"/>
                    </a:cubicBezTo>
                    <a:cubicBezTo>
                      <a:pt x="284" y="1466"/>
                      <a:pt x="38" y="1994"/>
                      <a:pt x="5" y="2107"/>
                    </a:cubicBezTo>
                    <a:cubicBezTo>
                      <a:pt x="1" y="2119"/>
                      <a:pt x="1" y="2124"/>
                      <a:pt x="3" y="2124"/>
                    </a:cubicBezTo>
                    <a:cubicBezTo>
                      <a:pt x="22" y="2124"/>
                      <a:pt x="237" y="1729"/>
                      <a:pt x="518" y="1171"/>
                    </a:cubicBezTo>
                    <a:cubicBezTo>
                      <a:pt x="834" y="543"/>
                      <a:pt x="1079" y="17"/>
                      <a:pt x="1060" y="1"/>
                    </a:cubicBezTo>
                    <a:cubicBezTo>
                      <a:pt x="1060" y="0"/>
                      <a:pt x="1059"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866325" y="1922500"/>
                <a:ext cx="16250" cy="35000"/>
              </a:xfrm>
              <a:custGeom>
                <a:avLst/>
                <a:gdLst/>
                <a:ahLst/>
                <a:cxnLst/>
                <a:rect l="l" t="t" r="r" b="b"/>
                <a:pathLst>
                  <a:path w="650" h="1400" extrusionOk="0">
                    <a:moveTo>
                      <a:pt x="626" y="0"/>
                    </a:moveTo>
                    <a:cubicBezTo>
                      <a:pt x="600" y="0"/>
                      <a:pt x="450" y="297"/>
                      <a:pt x="290" y="669"/>
                    </a:cubicBezTo>
                    <a:cubicBezTo>
                      <a:pt x="124" y="1052"/>
                      <a:pt x="1" y="1383"/>
                      <a:pt x="17" y="1399"/>
                    </a:cubicBezTo>
                    <a:cubicBezTo>
                      <a:pt x="17" y="1400"/>
                      <a:pt x="18" y="1400"/>
                      <a:pt x="18" y="1400"/>
                    </a:cubicBezTo>
                    <a:cubicBezTo>
                      <a:pt x="39" y="1400"/>
                      <a:pt x="189" y="1104"/>
                      <a:pt x="355" y="729"/>
                    </a:cubicBezTo>
                    <a:cubicBezTo>
                      <a:pt x="526" y="347"/>
                      <a:pt x="649" y="19"/>
                      <a:pt x="628" y="1"/>
                    </a:cubicBezTo>
                    <a:cubicBezTo>
                      <a:pt x="627" y="0"/>
                      <a:pt x="627" y="0"/>
                      <a:pt x="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866275" y="1928350"/>
                <a:ext cx="30125" cy="61650"/>
              </a:xfrm>
              <a:custGeom>
                <a:avLst/>
                <a:gdLst/>
                <a:ahLst/>
                <a:cxnLst/>
                <a:rect l="l" t="t" r="r" b="b"/>
                <a:pathLst>
                  <a:path w="1205" h="2466" extrusionOk="0">
                    <a:moveTo>
                      <a:pt x="1187" y="0"/>
                    </a:moveTo>
                    <a:cubicBezTo>
                      <a:pt x="1167" y="0"/>
                      <a:pt x="1100" y="103"/>
                      <a:pt x="1032" y="239"/>
                    </a:cubicBezTo>
                    <a:cubicBezTo>
                      <a:pt x="960" y="386"/>
                      <a:pt x="698" y="930"/>
                      <a:pt x="449" y="1445"/>
                    </a:cubicBezTo>
                    <a:cubicBezTo>
                      <a:pt x="202" y="1958"/>
                      <a:pt x="0" y="2417"/>
                      <a:pt x="1" y="2463"/>
                    </a:cubicBezTo>
                    <a:cubicBezTo>
                      <a:pt x="2" y="2464"/>
                      <a:pt x="2" y="2465"/>
                      <a:pt x="3" y="2465"/>
                    </a:cubicBezTo>
                    <a:cubicBezTo>
                      <a:pt x="25" y="2465"/>
                      <a:pt x="290" y="1953"/>
                      <a:pt x="611" y="1290"/>
                    </a:cubicBezTo>
                    <a:cubicBezTo>
                      <a:pt x="946" y="597"/>
                      <a:pt x="1205" y="21"/>
                      <a:pt x="1190" y="2"/>
                    </a:cubicBezTo>
                    <a:cubicBezTo>
                      <a:pt x="1189" y="1"/>
                      <a:pt x="1188" y="0"/>
                      <a:pt x="1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863200" y="1951075"/>
                <a:ext cx="39675" cy="83850"/>
              </a:xfrm>
              <a:custGeom>
                <a:avLst/>
                <a:gdLst/>
                <a:ahLst/>
                <a:cxnLst/>
                <a:rect l="l" t="t" r="r" b="b"/>
                <a:pathLst>
                  <a:path w="1587" h="3354" extrusionOk="0">
                    <a:moveTo>
                      <a:pt x="1567" y="0"/>
                    </a:moveTo>
                    <a:cubicBezTo>
                      <a:pt x="1538" y="0"/>
                      <a:pt x="1283" y="481"/>
                      <a:pt x="995" y="1088"/>
                    </a:cubicBezTo>
                    <a:cubicBezTo>
                      <a:pt x="400" y="2334"/>
                      <a:pt x="0" y="3296"/>
                      <a:pt x="58" y="3352"/>
                    </a:cubicBezTo>
                    <a:cubicBezTo>
                      <a:pt x="58" y="3353"/>
                      <a:pt x="59" y="3353"/>
                      <a:pt x="60" y="3353"/>
                    </a:cubicBezTo>
                    <a:cubicBezTo>
                      <a:pt x="83" y="3353"/>
                      <a:pt x="197" y="3110"/>
                      <a:pt x="321" y="2796"/>
                    </a:cubicBezTo>
                    <a:cubicBezTo>
                      <a:pt x="448" y="2472"/>
                      <a:pt x="792" y="1715"/>
                      <a:pt x="1078" y="1122"/>
                    </a:cubicBezTo>
                    <a:cubicBezTo>
                      <a:pt x="1368" y="525"/>
                      <a:pt x="1586" y="21"/>
                      <a:pt x="1569" y="1"/>
                    </a:cubicBezTo>
                    <a:cubicBezTo>
                      <a:pt x="1568" y="1"/>
                      <a:pt x="1568" y="0"/>
                      <a:pt x="1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922950" y="1953525"/>
                <a:ext cx="14275" cy="29850"/>
              </a:xfrm>
              <a:custGeom>
                <a:avLst/>
                <a:gdLst/>
                <a:ahLst/>
                <a:cxnLst/>
                <a:rect l="l" t="t" r="r" b="b"/>
                <a:pathLst>
                  <a:path w="571" h="1194" extrusionOk="0">
                    <a:moveTo>
                      <a:pt x="552" y="0"/>
                    </a:moveTo>
                    <a:cubicBezTo>
                      <a:pt x="525" y="0"/>
                      <a:pt x="405" y="225"/>
                      <a:pt x="271" y="526"/>
                    </a:cubicBezTo>
                    <a:cubicBezTo>
                      <a:pt x="81" y="961"/>
                      <a:pt x="1" y="1194"/>
                      <a:pt x="24" y="1194"/>
                    </a:cubicBezTo>
                    <a:cubicBezTo>
                      <a:pt x="44" y="1194"/>
                      <a:pt x="137" y="1029"/>
                      <a:pt x="301" y="683"/>
                    </a:cubicBezTo>
                    <a:cubicBezTo>
                      <a:pt x="456" y="348"/>
                      <a:pt x="571" y="47"/>
                      <a:pt x="557" y="5"/>
                    </a:cubicBezTo>
                    <a:cubicBezTo>
                      <a:pt x="556" y="2"/>
                      <a:pt x="555"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920225" y="1973600"/>
                <a:ext cx="18100" cy="38825"/>
              </a:xfrm>
              <a:custGeom>
                <a:avLst/>
                <a:gdLst/>
                <a:ahLst/>
                <a:cxnLst/>
                <a:rect l="l" t="t" r="r" b="b"/>
                <a:pathLst>
                  <a:path w="724" h="1553" extrusionOk="0">
                    <a:moveTo>
                      <a:pt x="681" y="0"/>
                    </a:moveTo>
                    <a:cubicBezTo>
                      <a:pt x="651" y="0"/>
                      <a:pt x="480" y="351"/>
                      <a:pt x="297" y="796"/>
                    </a:cubicBezTo>
                    <a:cubicBezTo>
                      <a:pt x="120" y="1225"/>
                      <a:pt x="0" y="1552"/>
                      <a:pt x="23" y="1552"/>
                    </a:cubicBezTo>
                    <a:cubicBezTo>
                      <a:pt x="24" y="1552"/>
                      <a:pt x="26" y="1551"/>
                      <a:pt x="28" y="1548"/>
                    </a:cubicBezTo>
                    <a:cubicBezTo>
                      <a:pt x="133" y="1435"/>
                      <a:pt x="724" y="43"/>
                      <a:pt x="684" y="1"/>
                    </a:cubicBezTo>
                    <a:cubicBezTo>
                      <a:pt x="683" y="1"/>
                      <a:pt x="682" y="0"/>
                      <a:pt x="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a:off x="864125" y="1980700"/>
                <a:ext cx="34100" cy="76375"/>
              </a:xfrm>
              <a:custGeom>
                <a:avLst/>
                <a:gdLst/>
                <a:ahLst/>
                <a:cxnLst/>
                <a:rect l="l" t="t" r="r" b="b"/>
                <a:pathLst>
                  <a:path w="1364" h="3055" extrusionOk="0">
                    <a:moveTo>
                      <a:pt x="1340" y="1"/>
                    </a:moveTo>
                    <a:cubicBezTo>
                      <a:pt x="1316" y="3"/>
                      <a:pt x="1080" y="457"/>
                      <a:pt x="811" y="1021"/>
                    </a:cubicBezTo>
                    <a:cubicBezTo>
                      <a:pt x="338" y="2005"/>
                      <a:pt x="1" y="2861"/>
                      <a:pt x="9" y="3048"/>
                    </a:cubicBezTo>
                    <a:cubicBezTo>
                      <a:pt x="9" y="3053"/>
                      <a:pt x="10" y="3055"/>
                      <a:pt x="11" y="3055"/>
                    </a:cubicBezTo>
                    <a:cubicBezTo>
                      <a:pt x="29" y="3055"/>
                      <a:pt x="127" y="2832"/>
                      <a:pt x="241" y="2527"/>
                    </a:cubicBezTo>
                    <a:cubicBezTo>
                      <a:pt x="367" y="2190"/>
                      <a:pt x="672" y="1489"/>
                      <a:pt x="925" y="960"/>
                    </a:cubicBezTo>
                    <a:cubicBezTo>
                      <a:pt x="1177" y="429"/>
                      <a:pt x="1363" y="1"/>
                      <a:pt x="13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a:off x="929225" y="2000050"/>
                <a:ext cx="6175" cy="14250"/>
              </a:xfrm>
              <a:custGeom>
                <a:avLst/>
                <a:gdLst/>
                <a:ahLst/>
                <a:cxnLst/>
                <a:rect l="l" t="t" r="r" b="b"/>
                <a:pathLst>
                  <a:path w="247" h="570" extrusionOk="0">
                    <a:moveTo>
                      <a:pt x="217" y="0"/>
                    </a:moveTo>
                    <a:cubicBezTo>
                      <a:pt x="192" y="0"/>
                      <a:pt x="148" y="79"/>
                      <a:pt x="104" y="206"/>
                    </a:cubicBezTo>
                    <a:cubicBezTo>
                      <a:pt x="24" y="435"/>
                      <a:pt x="0" y="569"/>
                      <a:pt x="25" y="569"/>
                    </a:cubicBezTo>
                    <a:cubicBezTo>
                      <a:pt x="41" y="569"/>
                      <a:pt x="80" y="509"/>
                      <a:pt x="138" y="375"/>
                    </a:cubicBezTo>
                    <a:cubicBezTo>
                      <a:pt x="206" y="220"/>
                      <a:pt x="246" y="61"/>
                      <a:pt x="231" y="13"/>
                    </a:cubicBezTo>
                    <a:cubicBezTo>
                      <a:pt x="228" y="4"/>
                      <a:pt x="223"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a:off x="976125" y="1909500"/>
                <a:ext cx="5925" cy="7500"/>
              </a:xfrm>
              <a:custGeom>
                <a:avLst/>
                <a:gdLst/>
                <a:ahLst/>
                <a:cxnLst/>
                <a:rect l="l" t="t" r="r" b="b"/>
                <a:pathLst>
                  <a:path w="237" h="300" extrusionOk="0">
                    <a:moveTo>
                      <a:pt x="214" y="1"/>
                    </a:moveTo>
                    <a:cubicBezTo>
                      <a:pt x="195" y="1"/>
                      <a:pt x="150" y="40"/>
                      <a:pt x="82" y="121"/>
                    </a:cubicBezTo>
                    <a:cubicBezTo>
                      <a:pt x="27" y="186"/>
                      <a:pt x="0" y="267"/>
                      <a:pt x="23" y="292"/>
                    </a:cubicBezTo>
                    <a:cubicBezTo>
                      <a:pt x="27" y="297"/>
                      <a:pt x="33" y="300"/>
                      <a:pt x="40" y="300"/>
                    </a:cubicBezTo>
                    <a:cubicBezTo>
                      <a:pt x="70" y="300"/>
                      <a:pt x="118" y="249"/>
                      <a:pt x="161" y="170"/>
                    </a:cubicBezTo>
                    <a:cubicBezTo>
                      <a:pt x="221" y="58"/>
                      <a:pt x="237"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
              <p:cNvSpPr/>
              <p:nvPr/>
            </p:nvSpPr>
            <p:spPr>
              <a:xfrm>
                <a:off x="959900" y="1944700"/>
                <a:ext cx="4450" cy="5050"/>
              </a:xfrm>
              <a:custGeom>
                <a:avLst/>
                <a:gdLst/>
                <a:ahLst/>
                <a:cxnLst/>
                <a:rect l="l" t="t" r="r" b="b"/>
                <a:pathLst>
                  <a:path w="178" h="202" extrusionOk="0">
                    <a:moveTo>
                      <a:pt x="112" y="1"/>
                    </a:moveTo>
                    <a:cubicBezTo>
                      <a:pt x="92" y="1"/>
                      <a:pt x="72" y="10"/>
                      <a:pt x="54" y="29"/>
                    </a:cubicBezTo>
                    <a:cubicBezTo>
                      <a:pt x="23" y="59"/>
                      <a:pt x="1" y="120"/>
                      <a:pt x="1" y="168"/>
                    </a:cubicBezTo>
                    <a:cubicBezTo>
                      <a:pt x="1" y="191"/>
                      <a:pt x="9" y="202"/>
                      <a:pt x="24" y="202"/>
                    </a:cubicBezTo>
                    <a:cubicBezTo>
                      <a:pt x="42" y="202"/>
                      <a:pt x="68" y="186"/>
                      <a:pt x="100" y="154"/>
                    </a:cubicBezTo>
                    <a:cubicBezTo>
                      <a:pt x="156" y="97"/>
                      <a:pt x="177" y="41"/>
                      <a:pt x="153" y="15"/>
                    </a:cubicBezTo>
                    <a:cubicBezTo>
                      <a:pt x="141" y="6"/>
                      <a:pt x="127" y="1"/>
                      <a:pt x="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
              <p:cNvSpPr/>
              <p:nvPr/>
            </p:nvSpPr>
            <p:spPr>
              <a:xfrm>
                <a:off x="951775" y="1977450"/>
                <a:ext cx="7850" cy="16475"/>
              </a:xfrm>
              <a:custGeom>
                <a:avLst/>
                <a:gdLst/>
                <a:ahLst/>
                <a:cxnLst/>
                <a:rect l="l" t="t" r="r" b="b"/>
                <a:pathLst>
                  <a:path w="314" h="659" extrusionOk="0">
                    <a:moveTo>
                      <a:pt x="291" y="1"/>
                    </a:moveTo>
                    <a:cubicBezTo>
                      <a:pt x="274" y="1"/>
                      <a:pt x="220" y="83"/>
                      <a:pt x="134" y="263"/>
                    </a:cubicBezTo>
                    <a:cubicBezTo>
                      <a:pt x="61" y="418"/>
                      <a:pt x="1" y="592"/>
                      <a:pt x="2" y="646"/>
                    </a:cubicBezTo>
                    <a:cubicBezTo>
                      <a:pt x="2" y="654"/>
                      <a:pt x="5" y="659"/>
                      <a:pt x="9" y="659"/>
                    </a:cubicBezTo>
                    <a:cubicBezTo>
                      <a:pt x="29" y="659"/>
                      <a:pt x="94" y="549"/>
                      <a:pt x="165" y="385"/>
                    </a:cubicBezTo>
                    <a:cubicBezTo>
                      <a:pt x="275" y="140"/>
                      <a:pt x="314" y="1"/>
                      <a:pt x="2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
              <p:cNvSpPr/>
              <p:nvPr/>
            </p:nvSpPr>
            <p:spPr>
              <a:xfrm>
                <a:off x="949575" y="2009950"/>
                <a:ext cx="6000" cy="12875"/>
              </a:xfrm>
              <a:custGeom>
                <a:avLst/>
                <a:gdLst/>
                <a:ahLst/>
                <a:cxnLst/>
                <a:rect l="l" t="t" r="r" b="b"/>
                <a:pathLst>
                  <a:path w="240" h="515" extrusionOk="0">
                    <a:moveTo>
                      <a:pt x="214" y="1"/>
                    </a:moveTo>
                    <a:cubicBezTo>
                      <a:pt x="193" y="1"/>
                      <a:pt x="148" y="70"/>
                      <a:pt x="86" y="217"/>
                    </a:cubicBezTo>
                    <a:cubicBezTo>
                      <a:pt x="29" y="355"/>
                      <a:pt x="0" y="488"/>
                      <a:pt x="26" y="512"/>
                    </a:cubicBezTo>
                    <a:cubicBezTo>
                      <a:pt x="28" y="514"/>
                      <a:pt x="31" y="515"/>
                      <a:pt x="34" y="515"/>
                    </a:cubicBezTo>
                    <a:cubicBezTo>
                      <a:pt x="63" y="515"/>
                      <a:pt x="116" y="424"/>
                      <a:pt x="161" y="292"/>
                    </a:cubicBezTo>
                    <a:cubicBezTo>
                      <a:pt x="227" y="103"/>
                      <a:pt x="239"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
              <p:cNvSpPr/>
              <p:nvPr/>
            </p:nvSpPr>
            <p:spPr>
              <a:xfrm>
                <a:off x="948025" y="2028100"/>
                <a:ext cx="5425" cy="13175"/>
              </a:xfrm>
              <a:custGeom>
                <a:avLst/>
                <a:gdLst/>
                <a:ahLst/>
                <a:cxnLst/>
                <a:rect l="l" t="t" r="r" b="b"/>
                <a:pathLst>
                  <a:path w="217" h="527" extrusionOk="0">
                    <a:moveTo>
                      <a:pt x="194" y="1"/>
                    </a:moveTo>
                    <a:cubicBezTo>
                      <a:pt x="174" y="1"/>
                      <a:pt x="122" y="97"/>
                      <a:pt x="76" y="231"/>
                    </a:cubicBezTo>
                    <a:cubicBezTo>
                      <a:pt x="25" y="378"/>
                      <a:pt x="1" y="505"/>
                      <a:pt x="18" y="524"/>
                    </a:cubicBezTo>
                    <a:cubicBezTo>
                      <a:pt x="20" y="525"/>
                      <a:pt x="22" y="526"/>
                      <a:pt x="24" y="526"/>
                    </a:cubicBezTo>
                    <a:cubicBezTo>
                      <a:pt x="46" y="526"/>
                      <a:pt x="95" y="432"/>
                      <a:pt x="141" y="297"/>
                    </a:cubicBezTo>
                    <a:cubicBezTo>
                      <a:pt x="191" y="149"/>
                      <a:pt x="216" y="21"/>
                      <a:pt x="198" y="2"/>
                    </a:cubicBezTo>
                    <a:cubicBezTo>
                      <a:pt x="196" y="1"/>
                      <a:pt x="195"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a:off x="941650" y="2059050"/>
                <a:ext cx="9825" cy="20375"/>
              </a:xfrm>
              <a:custGeom>
                <a:avLst/>
                <a:gdLst/>
                <a:ahLst/>
                <a:cxnLst/>
                <a:rect l="l" t="t" r="r" b="b"/>
                <a:pathLst>
                  <a:path w="393" h="815" extrusionOk="0">
                    <a:moveTo>
                      <a:pt x="371" y="1"/>
                    </a:moveTo>
                    <a:cubicBezTo>
                      <a:pt x="354" y="1"/>
                      <a:pt x="287" y="109"/>
                      <a:pt x="176" y="340"/>
                    </a:cubicBezTo>
                    <a:cubicBezTo>
                      <a:pt x="77" y="543"/>
                      <a:pt x="1" y="749"/>
                      <a:pt x="2" y="804"/>
                    </a:cubicBezTo>
                    <a:cubicBezTo>
                      <a:pt x="2" y="811"/>
                      <a:pt x="4" y="814"/>
                      <a:pt x="7" y="814"/>
                    </a:cubicBezTo>
                    <a:cubicBezTo>
                      <a:pt x="28" y="814"/>
                      <a:pt x="109" y="672"/>
                      <a:pt x="205" y="461"/>
                    </a:cubicBezTo>
                    <a:cubicBezTo>
                      <a:pt x="340" y="164"/>
                      <a:pt x="393" y="1"/>
                      <a:pt x="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7"/>
            <p:cNvGrpSpPr/>
            <p:nvPr/>
          </p:nvGrpSpPr>
          <p:grpSpPr>
            <a:xfrm>
              <a:off x="8611200" y="3855288"/>
              <a:ext cx="353550" cy="502050"/>
              <a:chOff x="6460825" y="3469225"/>
              <a:chExt cx="353550" cy="502050"/>
            </a:xfrm>
          </p:grpSpPr>
          <p:sp>
            <p:nvSpPr>
              <p:cNvPr id="910" name="Google Shape;910;p7"/>
              <p:cNvSpPr/>
              <p:nvPr/>
            </p:nvSpPr>
            <p:spPr>
              <a:xfrm>
                <a:off x="6460825" y="3469225"/>
                <a:ext cx="353550" cy="502050"/>
              </a:xfrm>
              <a:custGeom>
                <a:avLst/>
                <a:gdLst/>
                <a:ahLst/>
                <a:cxnLst/>
                <a:rect l="l" t="t" r="r" b="b"/>
                <a:pathLst>
                  <a:path w="14142" h="20082" extrusionOk="0">
                    <a:moveTo>
                      <a:pt x="10108" y="283"/>
                    </a:moveTo>
                    <a:lnTo>
                      <a:pt x="9884" y="445"/>
                    </a:lnTo>
                    <a:cubicBezTo>
                      <a:pt x="9568" y="673"/>
                      <a:pt x="9064" y="899"/>
                      <a:pt x="8883" y="899"/>
                    </a:cubicBezTo>
                    <a:cubicBezTo>
                      <a:pt x="8876" y="899"/>
                      <a:pt x="8870" y="899"/>
                      <a:pt x="8864" y="898"/>
                    </a:cubicBezTo>
                    <a:cubicBezTo>
                      <a:pt x="8742" y="882"/>
                      <a:pt x="8766" y="859"/>
                      <a:pt x="9083" y="675"/>
                    </a:cubicBezTo>
                    <a:cubicBezTo>
                      <a:pt x="9276" y="564"/>
                      <a:pt x="9472" y="426"/>
                      <a:pt x="9517" y="377"/>
                    </a:cubicBezTo>
                    <a:cubicBezTo>
                      <a:pt x="9571" y="310"/>
                      <a:pt x="9670" y="283"/>
                      <a:pt x="9851" y="283"/>
                    </a:cubicBezTo>
                    <a:close/>
                    <a:moveTo>
                      <a:pt x="9104" y="351"/>
                    </a:moveTo>
                    <a:cubicBezTo>
                      <a:pt x="9162" y="351"/>
                      <a:pt x="9060" y="450"/>
                      <a:pt x="8788" y="645"/>
                    </a:cubicBezTo>
                    <a:cubicBezTo>
                      <a:pt x="8455" y="885"/>
                      <a:pt x="8308" y="958"/>
                      <a:pt x="8169" y="958"/>
                    </a:cubicBezTo>
                    <a:cubicBezTo>
                      <a:pt x="7928" y="958"/>
                      <a:pt x="7997" y="894"/>
                      <a:pt x="8575" y="588"/>
                    </a:cubicBezTo>
                    <a:cubicBezTo>
                      <a:pt x="8873" y="429"/>
                      <a:pt x="9052" y="351"/>
                      <a:pt x="9104" y="351"/>
                    </a:cubicBezTo>
                    <a:close/>
                    <a:moveTo>
                      <a:pt x="7519" y="543"/>
                    </a:moveTo>
                    <a:cubicBezTo>
                      <a:pt x="7609" y="543"/>
                      <a:pt x="7593" y="560"/>
                      <a:pt x="7440" y="672"/>
                    </a:cubicBezTo>
                    <a:cubicBezTo>
                      <a:pt x="7245" y="815"/>
                      <a:pt x="6788" y="998"/>
                      <a:pt x="6638" y="998"/>
                    </a:cubicBezTo>
                    <a:cubicBezTo>
                      <a:pt x="6629" y="998"/>
                      <a:pt x="6620" y="997"/>
                      <a:pt x="6613" y="996"/>
                    </a:cubicBezTo>
                    <a:cubicBezTo>
                      <a:pt x="6501" y="972"/>
                      <a:pt x="7325" y="546"/>
                      <a:pt x="7492" y="544"/>
                    </a:cubicBezTo>
                    <a:cubicBezTo>
                      <a:pt x="7502" y="543"/>
                      <a:pt x="7511" y="543"/>
                      <a:pt x="7519" y="543"/>
                    </a:cubicBezTo>
                    <a:close/>
                    <a:moveTo>
                      <a:pt x="8391" y="435"/>
                    </a:moveTo>
                    <a:cubicBezTo>
                      <a:pt x="8436" y="435"/>
                      <a:pt x="8419" y="470"/>
                      <a:pt x="8325" y="545"/>
                    </a:cubicBezTo>
                    <a:cubicBezTo>
                      <a:pt x="8113" y="713"/>
                      <a:pt x="7491" y="999"/>
                      <a:pt x="7340" y="999"/>
                    </a:cubicBezTo>
                    <a:cubicBezTo>
                      <a:pt x="7335" y="999"/>
                      <a:pt x="7330" y="999"/>
                      <a:pt x="7326" y="998"/>
                    </a:cubicBezTo>
                    <a:cubicBezTo>
                      <a:pt x="7237" y="982"/>
                      <a:pt x="7337" y="911"/>
                      <a:pt x="7726" y="711"/>
                    </a:cubicBezTo>
                    <a:cubicBezTo>
                      <a:pt x="8072" y="533"/>
                      <a:pt x="8317" y="435"/>
                      <a:pt x="8391" y="435"/>
                    </a:cubicBezTo>
                    <a:close/>
                    <a:moveTo>
                      <a:pt x="6765" y="600"/>
                    </a:moveTo>
                    <a:cubicBezTo>
                      <a:pt x="6778" y="600"/>
                      <a:pt x="6708" y="668"/>
                      <a:pt x="6609" y="751"/>
                    </a:cubicBezTo>
                    <a:cubicBezTo>
                      <a:pt x="6447" y="886"/>
                      <a:pt x="6063" y="1056"/>
                      <a:pt x="5921" y="1056"/>
                    </a:cubicBezTo>
                    <a:cubicBezTo>
                      <a:pt x="5918" y="1056"/>
                      <a:pt x="5915" y="1056"/>
                      <a:pt x="5913" y="1056"/>
                    </a:cubicBezTo>
                    <a:cubicBezTo>
                      <a:pt x="5859" y="1054"/>
                      <a:pt x="6702" y="604"/>
                      <a:pt x="6765" y="600"/>
                    </a:cubicBezTo>
                    <a:close/>
                    <a:moveTo>
                      <a:pt x="6076" y="645"/>
                    </a:moveTo>
                    <a:cubicBezTo>
                      <a:pt x="6123" y="645"/>
                      <a:pt x="6048" y="727"/>
                      <a:pt x="5907" y="828"/>
                    </a:cubicBezTo>
                    <a:cubicBezTo>
                      <a:pt x="5631" y="1029"/>
                      <a:pt x="5351" y="1163"/>
                      <a:pt x="5217" y="1163"/>
                    </a:cubicBezTo>
                    <a:cubicBezTo>
                      <a:pt x="5215" y="1163"/>
                      <a:pt x="5213" y="1163"/>
                      <a:pt x="5211" y="1163"/>
                    </a:cubicBezTo>
                    <a:cubicBezTo>
                      <a:pt x="5165" y="1161"/>
                      <a:pt x="5308" y="1068"/>
                      <a:pt x="5528" y="958"/>
                    </a:cubicBezTo>
                    <a:cubicBezTo>
                      <a:pt x="5746" y="847"/>
                      <a:pt x="5941" y="731"/>
                      <a:pt x="5960" y="700"/>
                    </a:cubicBezTo>
                    <a:cubicBezTo>
                      <a:pt x="5976" y="671"/>
                      <a:pt x="6029" y="645"/>
                      <a:pt x="6076" y="645"/>
                    </a:cubicBezTo>
                    <a:close/>
                    <a:moveTo>
                      <a:pt x="3053" y="1012"/>
                    </a:moveTo>
                    <a:cubicBezTo>
                      <a:pt x="3076" y="1012"/>
                      <a:pt x="3076" y="1026"/>
                      <a:pt x="3046" y="1056"/>
                    </a:cubicBezTo>
                    <a:cubicBezTo>
                      <a:pt x="3016" y="1087"/>
                      <a:pt x="2925" y="1120"/>
                      <a:pt x="2838" y="1136"/>
                    </a:cubicBezTo>
                    <a:lnTo>
                      <a:pt x="2683" y="1165"/>
                    </a:lnTo>
                    <a:lnTo>
                      <a:pt x="2838" y="1089"/>
                    </a:lnTo>
                    <a:cubicBezTo>
                      <a:pt x="2943" y="1038"/>
                      <a:pt x="3020" y="1012"/>
                      <a:pt x="3053" y="1012"/>
                    </a:cubicBezTo>
                    <a:close/>
                    <a:moveTo>
                      <a:pt x="5251" y="858"/>
                    </a:moveTo>
                    <a:cubicBezTo>
                      <a:pt x="5257" y="858"/>
                      <a:pt x="5257" y="862"/>
                      <a:pt x="5257" y="869"/>
                    </a:cubicBezTo>
                    <a:cubicBezTo>
                      <a:pt x="5257" y="918"/>
                      <a:pt x="4831" y="1165"/>
                      <a:pt x="4701" y="1194"/>
                    </a:cubicBezTo>
                    <a:cubicBezTo>
                      <a:pt x="4690" y="1196"/>
                      <a:pt x="4681" y="1197"/>
                      <a:pt x="4675" y="1197"/>
                    </a:cubicBezTo>
                    <a:cubicBezTo>
                      <a:pt x="4631" y="1197"/>
                      <a:pt x="4711" y="1140"/>
                      <a:pt x="4892" y="1041"/>
                    </a:cubicBezTo>
                    <a:cubicBezTo>
                      <a:pt x="5163" y="895"/>
                      <a:pt x="5233" y="858"/>
                      <a:pt x="5251" y="858"/>
                    </a:cubicBezTo>
                    <a:close/>
                    <a:moveTo>
                      <a:pt x="3636" y="913"/>
                    </a:moveTo>
                    <a:cubicBezTo>
                      <a:pt x="3645" y="913"/>
                      <a:pt x="3645" y="918"/>
                      <a:pt x="3645" y="926"/>
                    </a:cubicBezTo>
                    <a:cubicBezTo>
                      <a:pt x="3645" y="969"/>
                      <a:pt x="3177" y="1216"/>
                      <a:pt x="3093" y="1216"/>
                    </a:cubicBezTo>
                    <a:cubicBezTo>
                      <a:pt x="2963" y="1216"/>
                      <a:pt x="3040" y="1159"/>
                      <a:pt x="3347" y="1026"/>
                    </a:cubicBezTo>
                    <a:cubicBezTo>
                      <a:pt x="3552" y="940"/>
                      <a:pt x="3616" y="913"/>
                      <a:pt x="3636" y="913"/>
                    </a:cubicBezTo>
                    <a:close/>
                    <a:moveTo>
                      <a:pt x="4867" y="752"/>
                    </a:moveTo>
                    <a:cubicBezTo>
                      <a:pt x="4930" y="752"/>
                      <a:pt x="4840" y="835"/>
                      <a:pt x="4622" y="976"/>
                    </a:cubicBezTo>
                    <a:cubicBezTo>
                      <a:pt x="4371" y="1138"/>
                      <a:pt x="4133" y="1247"/>
                      <a:pt x="4046" y="1247"/>
                    </a:cubicBezTo>
                    <a:cubicBezTo>
                      <a:pt x="4022" y="1247"/>
                      <a:pt x="4010" y="1239"/>
                      <a:pt x="4010" y="1223"/>
                    </a:cubicBezTo>
                    <a:cubicBezTo>
                      <a:pt x="4010" y="1140"/>
                      <a:pt x="4711" y="754"/>
                      <a:pt x="4866" y="752"/>
                    </a:cubicBezTo>
                    <a:cubicBezTo>
                      <a:pt x="4866" y="752"/>
                      <a:pt x="4867" y="752"/>
                      <a:pt x="4867" y="752"/>
                    </a:cubicBezTo>
                    <a:close/>
                    <a:moveTo>
                      <a:pt x="4286" y="804"/>
                    </a:moveTo>
                    <a:cubicBezTo>
                      <a:pt x="4287" y="804"/>
                      <a:pt x="4289" y="804"/>
                      <a:pt x="4291" y="804"/>
                    </a:cubicBezTo>
                    <a:cubicBezTo>
                      <a:pt x="4321" y="806"/>
                      <a:pt x="4300" y="842"/>
                      <a:pt x="4241" y="887"/>
                    </a:cubicBezTo>
                    <a:cubicBezTo>
                      <a:pt x="4101" y="998"/>
                      <a:pt x="3498" y="1268"/>
                      <a:pt x="3393" y="1268"/>
                    </a:cubicBezTo>
                    <a:cubicBezTo>
                      <a:pt x="3345" y="1268"/>
                      <a:pt x="3492" y="1187"/>
                      <a:pt x="3716" y="1088"/>
                    </a:cubicBezTo>
                    <a:cubicBezTo>
                      <a:pt x="3940" y="993"/>
                      <a:pt x="4153" y="886"/>
                      <a:pt x="4182" y="855"/>
                    </a:cubicBezTo>
                    <a:cubicBezTo>
                      <a:pt x="4213" y="826"/>
                      <a:pt x="4256" y="804"/>
                      <a:pt x="4286" y="804"/>
                    </a:cubicBezTo>
                    <a:close/>
                    <a:moveTo>
                      <a:pt x="2679" y="1219"/>
                    </a:moveTo>
                    <a:cubicBezTo>
                      <a:pt x="2805" y="1219"/>
                      <a:pt x="2925" y="1242"/>
                      <a:pt x="2943" y="1270"/>
                    </a:cubicBezTo>
                    <a:cubicBezTo>
                      <a:pt x="2960" y="1302"/>
                      <a:pt x="2872" y="1322"/>
                      <a:pt x="2711" y="1322"/>
                    </a:cubicBezTo>
                    <a:cubicBezTo>
                      <a:pt x="2566" y="1322"/>
                      <a:pt x="2449" y="1299"/>
                      <a:pt x="2449" y="1270"/>
                    </a:cubicBezTo>
                    <a:cubicBezTo>
                      <a:pt x="2449" y="1242"/>
                      <a:pt x="2555" y="1219"/>
                      <a:pt x="2679" y="1219"/>
                    </a:cubicBezTo>
                    <a:close/>
                    <a:moveTo>
                      <a:pt x="10192" y="1168"/>
                    </a:moveTo>
                    <a:cubicBezTo>
                      <a:pt x="10294" y="1168"/>
                      <a:pt x="10286" y="1184"/>
                      <a:pt x="10220" y="1287"/>
                    </a:cubicBezTo>
                    <a:cubicBezTo>
                      <a:pt x="10153" y="1395"/>
                      <a:pt x="10090" y="1414"/>
                      <a:pt x="9669" y="1444"/>
                    </a:cubicBezTo>
                    <a:cubicBezTo>
                      <a:pt x="9442" y="1460"/>
                      <a:pt x="8989" y="1471"/>
                      <a:pt x="8602" y="1471"/>
                    </a:cubicBezTo>
                    <a:cubicBezTo>
                      <a:pt x="8544" y="1471"/>
                      <a:pt x="8487" y="1471"/>
                      <a:pt x="8433" y="1470"/>
                    </a:cubicBezTo>
                    <a:cubicBezTo>
                      <a:pt x="7690" y="1462"/>
                      <a:pt x="7685" y="1462"/>
                      <a:pt x="8115" y="1421"/>
                    </a:cubicBezTo>
                    <a:cubicBezTo>
                      <a:pt x="8358" y="1397"/>
                      <a:pt x="8875" y="1334"/>
                      <a:pt x="9258" y="1276"/>
                    </a:cubicBezTo>
                    <a:cubicBezTo>
                      <a:pt x="9644" y="1222"/>
                      <a:pt x="10038" y="1173"/>
                      <a:pt x="10130" y="1169"/>
                    </a:cubicBezTo>
                    <a:cubicBezTo>
                      <a:pt x="10154" y="1169"/>
                      <a:pt x="10175" y="1168"/>
                      <a:pt x="10192" y="1168"/>
                    </a:cubicBezTo>
                    <a:close/>
                    <a:moveTo>
                      <a:pt x="5985" y="1540"/>
                    </a:moveTo>
                    <a:cubicBezTo>
                      <a:pt x="6083" y="1540"/>
                      <a:pt x="6125" y="1551"/>
                      <a:pt x="6076" y="1563"/>
                    </a:cubicBezTo>
                    <a:cubicBezTo>
                      <a:pt x="6050" y="1569"/>
                      <a:pt x="6018" y="1573"/>
                      <a:pt x="5985" y="1573"/>
                    </a:cubicBezTo>
                    <a:cubicBezTo>
                      <a:pt x="5953" y="1573"/>
                      <a:pt x="5920" y="1569"/>
                      <a:pt x="5894" y="1563"/>
                    </a:cubicBezTo>
                    <a:cubicBezTo>
                      <a:pt x="5845" y="1551"/>
                      <a:pt x="5886" y="1540"/>
                      <a:pt x="5985" y="1540"/>
                    </a:cubicBezTo>
                    <a:close/>
                    <a:moveTo>
                      <a:pt x="7674" y="1493"/>
                    </a:moveTo>
                    <a:lnTo>
                      <a:pt x="7285" y="1531"/>
                    </a:lnTo>
                    <a:cubicBezTo>
                      <a:pt x="7071" y="1553"/>
                      <a:pt x="6730" y="1583"/>
                      <a:pt x="6531" y="1597"/>
                    </a:cubicBezTo>
                    <a:lnTo>
                      <a:pt x="6167" y="1627"/>
                    </a:lnTo>
                    <a:lnTo>
                      <a:pt x="6167" y="1627"/>
                    </a:lnTo>
                    <a:lnTo>
                      <a:pt x="6583" y="1560"/>
                    </a:lnTo>
                    <a:cubicBezTo>
                      <a:pt x="6811" y="1523"/>
                      <a:pt x="7151" y="1493"/>
                      <a:pt x="7337" y="1493"/>
                    </a:cubicBezTo>
                    <a:close/>
                    <a:moveTo>
                      <a:pt x="5541" y="1593"/>
                    </a:moveTo>
                    <a:cubicBezTo>
                      <a:pt x="5631" y="1593"/>
                      <a:pt x="5671" y="1603"/>
                      <a:pt x="5633" y="1617"/>
                    </a:cubicBezTo>
                    <a:cubicBezTo>
                      <a:pt x="5615" y="1625"/>
                      <a:pt x="5589" y="1628"/>
                      <a:pt x="5562" y="1628"/>
                    </a:cubicBezTo>
                    <a:cubicBezTo>
                      <a:pt x="5534" y="1628"/>
                      <a:pt x="5504" y="1625"/>
                      <a:pt x="5477" y="1617"/>
                    </a:cubicBezTo>
                    <a:cubicBezTo>
                      <a:pt x="5425" y="1603"/>
                      <a:pt x="5453" y="1593"/>
                      <a:pt x="5541" y="1593"/>
                    </a:cubicBezTo>
                    <a:close/>
                    <a:moveTo>
                      <a:pt x="9874" y="1477"/>
                    </a:moveTo>
                    <a:cubicBezTo>
                      <a:pt x="10030" y="1477"/>
                      <a:pt x="10041" y="1488"/>
                      <a:pt x="9986" y="1587"/>
                    </a:cubicBezTo>
                    <a:cubicBezTo>
                      <a:pt x="9956" y="1640"/>
                      <a:pt x="9922" y="1667"/>
                      <a:pt x="9882" y="1667"/>
                    </a:cubicBezTo>
                    <a:cubicBezTo>
                      <a:pt x="9869" y="1667"/>
                      <a:pt x="9855" y="1664"/>
                      <a:pt x="9840" y="1658"/>
                    </a:cubicBezTo>
                    <a:cubicBezTo>
                      <a:pt x="9792" y="1638"/>
                      <a:pt x="9713" y="1609"/>
                      <a:pt x="9660" y="1595"/>
                    </a:cubicBezTo>
                    <a:cubicBezTo>
                      <a:pt x="9522" y="1555"/>
                      <a:pt x="9660" y="1477"/>
                      <a:pt x="9874" y="1477"/>
                    </a:cubicBezTo>
                    <a:close/>
                    <a:moveTo>
                      <a:pt x="9756" y="1123"/>
                    </a:moveTo>
                    <a:lnTo>
                      <a:pt x="9537" y="1167"/>
                    </a:lnTo>
                    <a:cubicBezTo>
                      <a:pt x="9237" y="1226"/>
                      <a:pt x="7837" y="1357"/>
                      <a:pt x="6822" y="1422"/>
                    </a:cubicBezTo>
                    <a:cubicBezTo>
                      <a:pt x="6354" y="1453"/>
                      <a:pt x="5680" y="1510"/>
                      <a:pt x="5330" y="1551"/>
                    </a:cubicBezTo>
                    <a:cubicBezTo>
                      <a:pt x="4790" y="1615"/>
                      <a:pt x="3423" y="1668"/>
                      <a:pt x="2710" y="1668"/>
                    </a:cubicBezTo>
                    <a:cubicBezTo>
                      <a:pt x="2406" y="1668"/>
                      <a:pt x="2221" y="1658"/>
                      <a:pt x="2267" y="1636"/>
                    </a:cubicBezTo>
                    <a:cubicBezTo>
                      <a:pt x="2324" y="1609"/>
                      <a:pt x="2516" y="1587"/>
                      <a:pt x="2693" y="1583"/>
                    </a:cubicBezTo>
                    <a:cubicBezTo>
                      <a:pt x="3098" y="1580"/>
                      <a:pt x="4824" y="1462"/>
                      <a:pt x="6999" y="1294"/>
                    </a:cubicBezTo>
                    <a:cubicBezTo>
                      <a:pt x="8835" y="1152"/>
                      <a:pt x="9111" y="1132"/>
                      <a:pt x="9495" y="1127"/>
                    </a:cubicBezTo>
                    <a:lnTo>
                      <a:pt x="9756" y="1123"/>
                    </a:lnTo>
                    <a:close/>
                    <a:moveTo>
                      <a:pt x="5993" y="1646"/>
                    </a:moveTo>
                    <a:cubicBezTo>
                      <a:pt x="6083" y="1646"/>
                      <a:pt x="6121" y="1656"/>
                      <a:pt x="6076" y="1668"/>
                    </a:cubicBezTo>
                    <a:cubicBezTo>
                      <a:pt x="6050" y="1675"/>
                      <a:pt x="6012" y="1678"/>
                      <a:pt x="5971" y="1678"/>
                    </a:cubicBezTo>
                    <a:cubicBezTo>
                      <a:pt x="5935" y="1678"/>
                      <a:pt x="5898" y="1675"/>
                      <a:pt x="5869" y="1670"/>
                    </a:cubicBezTo>
                    <a:cubicBezTo>
                      <a:pt x="5804" y="1658"/>
                      <a:pt x="5846" y="1648"/>
                      <a:pt x="5960" y="1647"/>
                    </a:cubicBezTo>
                    <a:cubicBezTo>
                      <a:pt x="5971" y="1647"/>
                      <a:pt x="5983" y="1646"/>
                      <a:pt x="5993" y="1646"/>
                    </a:cubicBezTo>
                    <a:close/>
                    <a:moveTo>
                      <a:pt x="2583" y="1741"/>
                    </a:moveTo>
                    <a:cubicBezTo>
                      <a:pt x="2644" y="1741"/>
                      <a:pt x="2712" y="1741"/>
                      <a:pt x="2786" y="1742"/>
                    </a:cubicBezTo>
                    <a:lnTo>
                      <a:pt x="3515" y="1747"/>
                    </a:lnTo>
                    <a:lnTo>
                      <a:pt x="3032" y="1814"/>
                    </a:lnTo>
                    <a:cubicBezTo>
                      <a:pt x="2766" y="1850"/>
                      <a:pt x="2368" y="1897"/>
                      <a:pt x="2148" y="1916"/>
                    </a:cubicBezTo>
                    <a:lnTo>
                      <a:pt x="1747" y="1949"/>
                    </a:lnTo>
                    <a:lnTo>
                      <a:pt x="1902" y="1843"/>
                    </a:lnTo>
                    <a:cubicBezTo>
                      <a:pt x="2027" y="1758"/>
                      <a:pt x="2110" y="1741"/>
                      <a:pt x="2583" y="1741"/>
                    </a:cubicBezTo>
                    <a:close/>
                    <a:moveTo>
                      <a:pt x="10522" y="286"/>
                    </a:moveTo>
                    <a:cubicBezTo>
                      <a:pt x="10572" y="286"/>
                      <a:pt x="10736" y="331"/>
                      <a:pt x="10883" y="387"/>
                    </a:cubicBezTo>
                    <a:cubicBezTo>
                      <a:pt x="11034" y="446"/>
                      <a:pt x="11236" y="568"/>
                      <a:pt x="11331" y="659"/>
                    </a:cubicBezTo>
                    <a:cubicBezTo>
                      <a:pt x="11504" y="822"/>
                      <a:pt x="11810" y="1387"/>
                      <a:pt x="11810" y="1540"/>
                    </a:cubicBezTo>
                    <a:cubicBezTo>
                      <a:pt x="11810" y="1639"/>
                      <a:pt x="11479" y="1985"/>
                      <a:pt x="11387" y="1985"/>
                    </a:cubicBezTo>
                    <a:cubicBezTo>
                      <a:pt x="11383" y="1985"/>
                      <a:pt x="11381" y="1985"/>
                      <a:pt x="11378" y="1984"/>
                    </a:cubicBezTo>
                    <a:cubicBezTo>
                      <a:pt x="11263" y="1945"/>
                      <a:pt x="11284" y="1761"/>
                      <a:pt x="11421" y="1633"/>
                    </a:cubicBezTo>
                    <a:cubicBezTo>
                      <a:pt x="11545" y="1516"/>
                      <a:pt x="11591" y="1373"/>
                      <a:pt x="11504" y="1373"/>
                    </a:cubicBezTo>
                    <a:cubicBezTo>
                      <a:pt x="11481" y="1373"/>
                      <a:pt x="11407" y="1433"/>
                      <a:pt x="11340" y="1504"/>
                    </a:cubicBezTo>
                    <a:lnTo>
                      <a:pt x="11217" y="1636"/>
                    </a:lnTo>
                    <a:lnTo>
                      <a:pt x="11151" y="1516"/>
                    </a:lnTo>
                    <a:cubicBezTo>
                      <a:pt x="11056" y="1347"/>
                      <a:pt x="11062" y="1331"/>
                      <a:pt x="11291" y="1188"/>
                    </a:cubicBezTo>
                    <a:cubicBezTo>
                      <a:pt x="11405" y="1116"/>
                      <a:pt x="11498" y="1034"/>
                      <a:pt x="11498" y="1006"/>
                    </a:cubicBezTo>
                    <a:cubicBezTo>
                      <a:pt x="11498" y="972"/>
                      <a:pt x="11476" y="955"/>
                      <a:pt x="11440" y="955"/>
                    </a:cubicBezTo>
                    <a:cubicBezTo>
                      <a:pt x="11378" y="955"/>
                      <a:pt x="11274" y="1004"/>
                      <a:pt x="11171" y="1089"/>
                    </a:cubicBezTo>
                    <a:lnTo>
                      <a:pt x="11009" y="1226"/>
                    </a:lnTo>
                    <a:lnTo>
                      <a:pt x="10957" y="1108"/>
                    </a:lnTo>
                    <a:cubicBezTo>
                      <a:pt x="10914" y="1008"/>
                      <a:pt x="10930" y="969"/>
                      <a:pt x="11082" y="845"/>
                    </a:cubicBezTo>
                    <a:cubicBezTo>
                      <a:pt x="11223" y="727"/>
                      <a:pt x="11251" y="659"/>
                      <a:pt x="11190" y="659"/>
                    </a:cubicBezTo>
                    <a:cubicBezTo>
                      <a:pt x="11152" y="659"/>
                      <a:pt x="11078" y="686"/>
                      <a:pt x="10974" y="744"/>
                    </a:cubicBezTo>
                    <a:cubicBezTo>
                      <a:pt x="10873" y="801"/>
                      <a:pt x="10812" y="827"/>
                      <a:pt x="10766" y="827"/>
                    </a:cubicBezTo>
                    <a:cubicBezTo>
                      <a:pt x="10736" y="827"/>
                      <a:pt x="10712" y="816"/>
                      <a:pt x="10688" y="795"/>
                    </a:cubicBezTo>
                    <a:cubicBezTo>
                      <a:pt x="10657" y="769"/>
                      <a:pt x="10629" y="757"/>
                      <a:pt x="10595" y="757"/>
                    </a:cubicBezTo>
                    <a:cubicBezTo>
                      <a:pt x="10564" y="757"/>
                      <a:pt x="10528" y="768"/>
                      <a:pt x="10481" y="788"/>
                    </a:cubicBezTo>
                    <a:cubicBezTo>
                      <a:pt x="10420" y="815"/>
                      <a:pt x="10383" y="829"/>
                      <a:pt x="10368" y="829"/>
                    </a:cubicBezTo>
                    <a:cubicBezTo>
                      <a:pt x="10335" y="829"/>
                      <a:pt x="10411" y="763"/>
                      <a:pt x="10589" y="640"/>
                    </a:cubicBezTo>
                    <a:cubicBezTo>
                      <a:pt x="10720" y="552"/>
                      <a:pt x="10823" y="457"/>
                      <a:pt x="10823" y="427"/>
                    </a:cubicBezTo>
                    <a:cubicBezTo>
                      <a:pt x="10823" y="395"/>
                      <a:pt x="10804" y="380"/>
                      <a:pt x="10772" y="380"/>
                    </a:cubicBezTo>
                    <a:cubicBezTo>
                      <a:pt x="10717" y="380"/>
                      <a:pt x="10622" y="427"/>
                      <a:pt x="10522" y="512"/>
                    </a:cubicBezTo>
                    <a:cubicBezTo>
                      <a:pt x="10306" y="694"/>
                      <a:pt x="9846" y="899"/>
                      <a:pt x="9659" y="899"/>
                    </a:cubicBezTo>
                    <a:cubicBezTo>
                      <a:pt x="9658" y="899"/>
                      <a:pt x="9657" y="899"/>
                      <a:pt x="9656" y="899"/>
                    </a:cubicBezTo>
                    <a:lnTo>
                      <a:pt x="9499" y="895"/>
                    </a:lnTo>
                    <a:lnTo>
                      <a:pt x="9645" y="780"/>
                    </a:lnTo>
                    <a:cubicBezTo>
                      <a:pt x="9870" y="604"/>
                      <a:pt x="10420" y="291"/>
                      <a:pt x="10519" y="286"/>
                    </a:cubicBezTo>
                    <a:cubicBezTo>
                      <a:pt x="10520" y="286"/>
                      <a:pt x="10521" y="286"/>
                      <a:pt x="10522" y="286"/>
                    </a:cubicBezTo>
                    <a:close/>
                    <a:moveTo>
                      <a:pt x="10332" y="1562"/>
                    </a:moveTo>
                    <a:cubicBezTo>
                      <a:pt x="10382" y="1562"/>
                      <a:pt x="10404" y="1659"/>
                      <a:pt x="10404" y="1857"/>
                    </a:cubicBezTo>
                    <a:lnTo>
                      <a:pt x="10404" y="2122"/>
                    </a:lnTo>
                    <a:lnTo>
                      <a:pt x="10249" y="1972"/>
                    </a:lnTo>
                    <a:lnTo>
                      <a:pt x="10096" y="1823"/>
                    </a:lnTo>
                    <a:lnTo>
                      <a:pt x="10205" y="1675"/>
                    </a:lnTo>
                    <a:cubicBezTo>
                      <a:pt x="10259" y="1600"/>
                      <a:pt x="10301" y="1562"/>
                      <a:pt x="10332" y="1562"/>
                    </a:cubicBezTo>
                    <a:close/>
                    <a:moveTo>
                      <a:pt x="5748" y="1696"/>
                    </a:moveTo>
                    <a:lnTo>
                      <a:pt x="5177" y="1763"/>
                    </a:lnTo>
                    <a:cubicBezTo>
                      <a:pt x="3723" y="1935"/>
                      <a:pt x="1766" y="2134"/>
                      <a:pt x="1543" y="2134"/>
                    </a:cubicBezTo>
                    <a:cubicBezTo>
                      <a:pt x="1531" y="2134"/>
                      <a:pt x="1524" y="2134"/>
                      <a:pt x="1523" y="2132"/>
                    </a:cubicBezTo>
                    <a:cubicBezTo>
                      <a:pt x="1462" y="2069"/>
                      <a:pt x="1803" y="2001"/>
                      <a:pt x="2604" y="1917"/>
                    </a:cubicBezTo>
                    <a:cubicBezTo>
                      <a:pt x="3078" y="1868"/>
                      <a:pt x="3720" y="1797"/>
                      <a:pt x="4034" y="1762"/>
                    </a:cubicBezTo>
                    <a:cubicBezTo>
                      <a:pt x="4351" y="1724"/>
                      <a:pt x="4862" y="1696"/>
                      <a:pt x="5177" y="1696"/>
                    </a:cubicBezTo>
                    <a:close/>
                    <a:moveTo>
                      <a:pt x="11863" y="1831"/>
                    </a:moveTo>
                    <a:cubicBezTo>
                      <a:pt x="11897" y="1831"/>
                      <a:pt x="11914" y="1888"/>
                      <a:pt x="11957" y="2035"/>
                    </a:cubicBezTo>
                    <a:cubicBezTo>
                      <a:pt x="12024" y="2263"/>
                      <a:pt x="12022" y="2278"/>
                      <a:pt x="11902" y="2373"/>
                    </a:cubicBezTo>
                    <a:cubicBezTo>
                      <a:pt x="11694" y="2540"/>
                      <a:pt x="11603" y="2606"/>
                      <a:pt x="11549" y="2606"/>
                    </a:cubicBezTo>
                    <a:cubicBezTo>
                      <a:pt x="11523" y="2606"/>
                      <a:pt x="11506" y="2591"/>
                      <a:pt x="11489" y="2564"/>
                    </a:cubicBezTo>
                    <a:cubicBezTo>
                      <a:pt x="11385" y="2398"/>
                      <a:pt x="11510" y="2099"/>
                      <a:pt x="11776" y="1884"/>
                    </a:cubicBezTo>
                    <a:cubicBezTo>
                      <a:pt x="11817" y="1851"/>
                      <a:pt x="11843" y="1831"/>
                      <a:pt x="11863" y="1831"/>
                    </a:cubicBezTo>
                    <a:close/>
                    <a:moveTo>
                      <a:pt x="12043" y="2429"/>
                    </a:moveTo>
                    <a:lnTo>
                      <a:pt x="12092" y="2583"/>
                    </a:lnTo>
                    <a:cubicBezTo>
                      <a:pt x="12124" y="2681"/>
                      <a:pt x="12124" y="2766"/>
                      <a:pt x="12091" y="2820"/>
                    </a:cubicBezTo>
                    <a:cubicBezTo>
                      <a:pt x="12027" y="2922"/>
                      <a:pt x="11743" y="3085"/>
                      <a:pt x="11646" y="3085"/>
                    </a:cubicBezTo>
                    <a:cubicBezTo>
                      <a:pt x="11634" y="3085"/>
                      <a:pt x="11625" y="3083"/>
                      <a:pt x="11620" y="3078"/>
                    </a:cubicBezTo>
                    <a:cubicBezTo>
                      <a:pt x="11562" y="3020"/>
                      <a:pt x="11679" y="2798"/>
                      <a:pt x="11873" y="2600"/>
                    </a:cubicBezTo>
                    <a:lnTo>
                      <a:pt x="12043" y="2429"/>
                    </a:lnTo>
                    <a:close/>
                    <a:moveTo>
                      <a:pt x="503" y="2791"/>
                    </a:moveTo>
                    <a:cubicBezTo>
                      <a:pt x="506" y="2791"/>
                      <a:pt x="508" y="2792"/>
                      <a:pt x="509" y="2793"/>
                    </a:cubicBezTo>
                    <a:cubicBezTo>
                      <a:pt x="520" y="2805"/>
                      <a:pt x="477" y="2928"/>
                      <a:pt x="411" y="3068"/>
                    </a:cubicBezTo>
                    <a:lnTo>
                      <a:pt x="295" y="3322"/>
                    </a:lnTo>
                    <a:lnTo>
                      <a:pt x="275" y="3142"/>
                    </a:lnTo>
                    <a:cubicBezTo>
                      <a:pt x="258" y="3001"/>
                      <a:pt x="282" y="2939"/>
                      <a:pt x="371" y="2866"/>
                    </a:cubicBezTo>
                    <a:cubicBezTo>
                      <a:pt x="426" y="2823"/>
                      <a:pt x="484" y="2791"/>
                      <a:pt x="503" y="2791"/>
                    </a:cubicBezTo>
                    <a:close/>
                    <a:moveTo>
                      <a:pt x="11776" y="3212"/>
                    </a:moveTo>
                    <a:cubicBezTo>
                      <a:pt x="11804" y="3212"/>
                      <a:pt x="11803" y="3248"/>
                      <a:pt x="11775" y="3322"/>
                    </a:cubicBezTo>
                    <a:cubicBezTo>
                      <a:pt x="11761" y="3361"/>
                      <a:pt x="11749" y="3379"/>
                      <a:pt x="11735" y="3379"/>
                    </a:cubicBezTo>
                    <a:cubicBezTo>
                      <a:pt x="11725" y="3379"/>
                      <a:pt x="11713" y="3368"/>
                      <a:pt x="11699" y="3345"/>
                    </a:cubicBezTo>
                    <a:cubicBezTo>
                      <a:pt x="11675" y="3302"/>
                      <a:pt x="11683" y="3261"/>
                      <a:pt x="11720" y="3235"/>
                    </a:cubicBezTo>
                    <a:cubicBezTo>
                      <a:pt x="11745" y="3220"/>
                      <a:pt x="11764" y="3212"/>
                      <a:pt x="11776" y="3212"/>
                    </a:cubicBezTo>
                    <a:close/>
                    <a:moveTo>
                      <a:pt x="12178" y="2985"/>
                    </a:moveTo>
                    <a:cubicBezTo>
                      <a:pt x="12198" y="2985"/>
                      <a:pt x="12231" y="3071"/>
                      <a:pt x="12251" y="3181"/>
                    </a:cubicBezTo>
                    <a:cubicBezTo>
                      <a:pt x="12285" y="3359"/>
                      <a:pt x="12270" y="3392"/>
                      <a:pt x="12100" y="3547"/>
                    </a:cubicBezTo>
                    <a:cubicBezTo>
                      <a:pt x="11980" y="3656"/>
                      <a:pt x="11874" y="3716"/>
                      <a:pt x="11812" y="3716"/>
                    </a:cubicBezTo>
                    <a:cubicBezTo>
                      <a:pt x="11778" y="3716"/>
                      <a:pt x="11758" y="3697"/>
                      <a:pt x="11758" y="3657"/>
                    </a:cubicBezTo>
                    <a:cubicBezTo>
                      <a:pt x="11756" y="3579"/>
                      <a:pt x="12129" y="2985"/>
                      <a:pt x="12178" y="2985"/>
                    </a:cubicBezTo>
                    <a:close/>
                    <a:moveTo>
                      <a:pt x="11876" y="3824"/>
                    </a:moveTo>
                    <a:cubicBezTo>
                      <a:pt x="11886" y="3824"/>
                      <a:pt x="11893" y="3836"/>
                      <a:pt x="11901" y="3861"/>
                    </a:cubicBezTo>
                    <a:cubicBezTo>
                      <a:pt x="11913" y="3897"/>
                      <a:pt x="11910" y="3940"/>
                      <a:pt x="11891" y="3958"/>
                    </a:cubicBezTo>
                    <a:cubicBezTo>
                      <a:pt x="11880" y="3969"/>
                      <a:pt x="11868" y="3975"/>
                      <a:pt x="11858" y="3975"/>
                    </a:cubicBezTo>
                    <a:cubicBezTo>
                      <a:pt x="11824" y="3975"/>
                      <a:pt x="11806" y="3916"/>
                      <a:pt x="11838" y="3864"/>
                    </a:cubicBezTo>
                    <a:cubicBezTo>
                      <a:pt x="11855" y="3837"/>
                      <a:pt x="11867" y="3824"/>
                      <a:pt x="11876" y="3824"/>
                    </a:cubicBezTo>
                    <a:close/>
                    <a:moveTo>
                      <a:pt x="11958" y="4314"/>
                    </a:moveTo>
                    <a:cubicBezTo>
                      <a:pt x="11967" y="4314"/>
                      <a:pt x="11978" y="4316"/>
                      <a:pt x="11990" y="4321"/>
                    </a:cubicBezTo>
                    <a:cubicBezTo>
                      <a:pt x="12032" y="4336"/>
                      <a:pt x="12056" y="4371"/>
                      <a:pt x="12039" y="4396"/>
                    </a:cubicBezTo>
                    <a:cubicBezTo>
                      <a:pt x="12021" y="4425"/>
                      <a:pt x="11996" y="4438"/>
                      <a:pt x="11973" y="4438"/>
                    </a:cubicBezTo>
                    <a:cubicBezTo>
                      <a:pt x="11941" y="4438"/>
                      <a:pt x="11913" y="4412"/>
                      <a:pt x="11913" y="4364"/>
                    </a:cubicBezTo>
                    <a:cubicBezTo>
                      <a:pt x="11913" y="4333"/>
                      <a:pt x="11930" y="4314"/>
                      <a:pt x="11958" y="4314"/>
                    </a:cubicBezTo>
                    <a:close/>
                    <a:moveTo>
                      <a:pt x="12316" y="3584"/>
                    </a:moveTo>
                    <a:cubicBezTo>
                      <a:pt x="12321" y="3584"/>
                      <a:pt x="12324" y="3585"/>
                      <a:pt x="12327" y="3589"/>
                    </a:cubicBezTo>
                    <a:cubicBezTo>
                      <a:pt x="12351" y="3614"/>
                      <a:pt x="12410" y="3823"/>
                      <a:pt x="12457" y="4051"/>
                    </a:cubicBezTo>
                    <a:cubicBezTo>
                      <a:pt x="12504" y="4281"/>
                      <a:pt x="12553" y="4517"/>
                      <a:pt x="12565" y="4577"/>
                    </a:cubicBezTo>
                    <a:cubicBezTo>
                      <a:pt x="12584" y="4660"/>
                      <a:pt x="12540" y="4720"/>
                      <a:pt x="12384" y="4829"/>
                    </a:cubicBezTo>
                    <a:cubicBezTo>
                      <a:pt x="12284" y="4900"/>
                      <a:pt x="12176" y="4946"/>
                      <a:pt x="12121" y="4946"/>
                    </a:cubicBezTo>
                    <a:cubicBezTo>
                      <a:pt x="12113" y="4946"/>
                      <a:pt x="12106" y="4945"/>
                      <a:pt x="12100" y="4943"/>
                    </a:cubicBezTo>
                    <a:cubicBezTo>
                      <a:pt x="11957" y="4887"/>
                      <a:pt x="12002" y="4624"/>
                      <a:pt x="12199" y="4364"/>
                    </a:cubicBezTo>
                    <a:cubicBezTo>
                      <a:pt x="12340" y="4179"/>
                      <a:pt x="12384" y="4089"/>
                      <a:pt x="12331" y="4089"/>
                    </a:cubicBezTo>
                    <a:cubicBezTo>
                      <a:pt x="12311" y="4089"/>
                      <a:pt x="12278" y="4102"/>
                      <a:pt x="12230" y="4127"/>
                    </a:cubicBezTo>
                    <a:cubicBezTo>
                      <a:pt x="12156" y="4167"/>
                      <a:pt x="12096" y="4186"/>
                      <a:pt x="12055" y="4186"/>
                    </a:cubicBezTo>
                    <a:cubicBezTo>
                      <a:pt x="11993" y="4186"/>
                      <a:pt x="11969" y="4144"/>
                      <a:pt x="11996" y="4063"/>
                    </a:cubicBezTo>
                    <a:cubicBezTo>
                      <a:pt x="12056" y="3874"/>
                      <a:pt x="12254" y="3584"/>
                      <a:pt x="12316" y="3584"/>
                    </a:cubicBezTo>
                    <a:close/>
                    <a:moveTo>
                      <a:pt x="12567" y="4910"/>
                    </a:moveTo>
                    <a:cubicBezTo>
                      <a:pt x="12608" y="4910"/>
                      <a:pt x="12640" y="4946"/>
                      <a:pt x="12640" y="4993"/>
                    </a:cubicBezTo>
                    <a:cubicBezTo>
                      <a:pt x="12640" y="5078"/>
                      <a:pt x="12608" y="5110"/>
                      <a:pt x="12313" y="5331"/>
                    </a:cubicBezTo>
                    <a:cubicBezTo>
                      <a:pt x="12244" y="5382"/>
                      <a:pt x="12209" y="5407"/>
                      <a:pt x="12191" y="5407"/>
                    </a:cubicBezTo>
                    <a:cubicBezTo>
                      <a:pt x="12174" y="5407"/>
                      <a:pt x="12172" y="5383"/>
                      <a:pt x="12172" y="5335"/>
                    </a:cubicBezTo>
                    <a:cubicBezTo>
                      <a:pt x="12172" y="5221"/>
                      <a:pt x="12461" y="4910"/>
                      <a:pt x="12567" y="4910"/>
                    </a:cubicBezTo>
                    <a:close/>
                    <a:moveTo>
                      <a:pt x="12365" y="5482"/>
                    </a:moveTo>
                    <a:cubicBezTo>
                      <a:pt x="12371" y="5482"/>
                      <a:pt x="12347" y="5558"/>
                      <a:pt x="12313" y="5652"/>
                    </a:cubicBezTo>
                    <a:cubicBezTo>
                      <a:pt x="12282" y="5736"/>
                      <a:pt x="12266" y="5775"/>
                      <a:pt x="12255" y="5775"/>
                    </a:cubicBezTo>
                    <a:cubicBezTo>
                      <a:pt x="12246" y="5775"/>
                      <a:pt x="12240" y="5747"/>
                      <a:pt x="12232" y="5695"/>
                    </a:cubicBezTo>
                    <a:cubicBezTo>
                      <a:pt x="12219" y="5601"/>
                      <a:pt x="12290" y="5489"/>
                      <a:pt x="12365" y="5482"/>
                    </a:cubicBezTo>
                    <a:close/>
                    <a:moveTo>
                      <a:pt x="12666" y="5200"/>
                    </a:moveTo>
                    <a:lnTo>
                      <a:pt x="12729" y="5485"/>
                    </a:lnTo>
                    <a:cubicBezTo>
                      <a:pt x="12762" y="5641"/>
                      <a:pt x="12798" y="5848"/>
                      <a:pt x="12806" y="5947"/>
                    </a:cubicBezTo>
                    <a:cubicBezTo>
                      <a:pt x="12819" y="6102"/>
                      <a:pt x="12802" y="6133"/>
                      <a:pt x="12675" y="6177"/>
                    </a:cubicBezTo>
                    <a:cubicBezTo>
                      <a:pt x="12630" y="6194"/>
                      <a:pt x="12588" y="6201"/>
                      <a:pt x="12551" y="6201"/>
                    </a:cubicBezTo>
                    <a:cubicBezTo>
                      <a:pt x="12428" y="6201"/>
                      <a:pt x="12351" y="6119"/>
                      <a:pt x="12363" y="5981"/>
                    </a:cubicBezTo>
                    <a:cubicBezTo>
                      <a:pt x="12370" y="5907"/>
                      <a:pt x="12440" y="5700"/>
                      <a:pt x="12520" y="5522"/>
                    </a:cubicBezTo>
                    <a:lnTo>
                      <a:pt x="12666" y="5200"/>
                    </a:lnTo>
                    <a:close/>
                    <a:moveTo>
                      <a:pt x="12438" y="6343"/>
                    </a:moveTo>
                    <a:cubicBezTo>
                      <a:pt x="12451" y="6343"/>
                      <a:pt x="12466" y="6345"/>
                      <a:pt x="12484" y="6350"/>
                    </a:cubicBezTo>
                    <a:cubicBezTo>
                      <a:pt x="12567" y="6371"/>
                      <a:pt x="12573" y="6394"/>
                      <a:pt x="12521" y="6476"/>
                    </a:cubicBezTo>
                    <a:cubicBezTo>
                      <a:pt x="12482" y="6538"/>
                      <a:pt x="12449" y="6569"/>
                      <a:pt x="12425" y="6569"/>
                    </a:cubicBezTo>
                    <a:cubicBezTo>
                      <a:pt x="12397" y="6569"/>
                      <a:pt x="12381" y="6529"/>
                      <a:pt x="12381" y="6449"/>
                    </a:cubicBezTo>
                    <a:cubicBezTo>
                      <a:pt x="12381" y="6372"/>
                      <a:pt x="12394" y="6343"/>
                      <a:pt x="12438" y="6343"/>
                    </a:cubicBezTo>
                    <a:close/>
                    <a:moveTo>
                      <a:pt x="12850" y="6315"/>
                    </a:moveTo>
                    <a:cubicBezTo>
                      <a:pt x="12880" y="6315"/>
                      <a:pt x="12901" y="6345"/>
                      <a:pt x="12901" y="6402"/>
                    </a:cubicBezTo>
                    <a:cubicBezTo>
                      <a:pt x="12901" y="6454"/>
                      <a:pt x="12916" y="6548"/>
                      <a:pt x="12933" y="6609"/>
                    </a:cubicBezTo>
                    <a:cubicBezTo>
                      <a:pt x="12960" y="6704"/>
                      <a:pt x="12928" y="6742"/>
                      <a:pt x="12746" y="6833"/>
                    </a:cubicBezTo>
                    <a:cubicBezTo>
                      <a:pt x="12642" y="6885"/>
                      <a:pt x="12544" y="6921"/>
                      <a:pt x="12512" y="6921"/>
                    </a:cubicBezTo>
                    <a:cubicBezTo>
                      <a:pt x="12506" y="6921"/>
                      <a:pt x="12503" y="6920"/>
                      <a:pt x="12501" y="6918"/>
                    </a:cubicBezTo>
                    <a:cubicBezTo>
                      <a:pt x="12477" y="6893"/>
                      <a:pt x="12668" y="6490"/>
                      <a:pt x="12761" y="6377"/>
                    </a:cubicBezTo>
                    <a:cubicBezTo>
                      <a:pt x="12793" y="6335"/>
                      <a:pt x="12825" y="6315"/>
                      <a:pt x="12850" y="6315"/>
                    </a:cubicBezTo>
                    <a:close/>
                    <a:moveTo>
                      <a:pt x="12959" y="6971"/>
                    </a:moveTo>
                    <a:cubicBezTo>
                      <a:pt x="12973" y="6971"/>
                      <a:pt x="13011" y="7107"/>
                      <a:pt x="13045" y="7291"/>
                    </a:cubicBezTo>
                    <a:cubicBezTo>
                      <a:pt x="13088" y="7531"/>
                      <a:pt x="13083" y="7561"/>
                      <a:pt x="13005" y="7561"/>
                    </a:cubicBezTo>
                    <a:cubicBezTo>
                      <a:pt x="12842" y="7561"/>
                      <a:pt x="12801" y="7446"/>
                      <a:pt x="12880" y="7224"/>
                    </a:cubicBezTo>
                    <a:cubicBezTo>
                      <a:pt x="12920" y="7111"/>
                      <a:pt x="12953" y="7006"/>
                      <a:pt x="12953" y="6996"/>
                    </a:cubicBezTo>
                    <a:cubicBezTo>
                      <a:pt x="12953" y="6979"/>
                      <a:pt x="12955" y="6971"/>
                      <a:pt x="12959" y="6971"/>
                    </a:cubicBezTo>
                    <a:close/>
                    <a:moveTo>
                      <a:pt x="12701" y="7043"/>
                    </a:moveTo>
                    <a:cubicBezTo>
                      <a:pt x="12740" y="7043"/>
                      <a:pt x="12745" y="7088"/>
                      <a:pt x="12719" y="7180"/>
                    </a:cubicBezTo>
                    <a:cubicBezTo>
                      <a:pt x="12628" y="7493"/>
                      <a:pt x="12652" y="7584"/>
                      <a:pt x="12854" y="7679"/>
                    </a:cubicBezTo>
                    <a:lnTo>
                      <a:pt x="13041" y="7769"/>
                    </a:lnTo>
                    <a:lnTo>
                      <a:pt x="12933" y="8079"/>
                    </a:lnTo>
                    <a:cubicBezTo>
                      <a:pt x="12880" y="8229"/>
                      <a:pt x="12824" y="8331"/>
                      <a:pt x="12801" y="8331"/>
                    </a:cubicBezTo>
                    <a:cubicBezTo>
                      <a:pt x="12797" y="8331"/>
                      <a:pt x="12795" y="8329"/>
                      <a:pt x="12793" y="8325"/>
                    </a:cubicBezTo>
                    <a:cubicBezTo>
                      <a:pt x="12775" y="8290"/>
                      <a:pt x="12708" y="8012"/>
                      <a:pt x="12644" y="7699"/>
                    </a:cubicBezTo>
                    <a:cubicBezTo>
                      <a:pt x="12547" y="7231"/>
                      <a:pt x="12540" y="7127"/>
                      <a:pt x="12600" y="7087"/>
                    </a:cubicBezTo>
                    <a:cubicBezTo>
                      <a:pt x="12645" y="7057"/>
                      <a:pt x="12679" y="7043"/>
                      <a:pt x="12701" y="7043"/>
                    </a:cubicBezTo>
                    <a:close/>
                    <a:moveTo>
                      <a:pt x="13131" y="8007"/>
                    </a:moveTo>
                    <a:cubicBezTo>
                      <a:pt x="13142" y="8007"/>
                      <a:pt x="13152" y="8034"/>
                      <a:pt x="13166" y="8084"/>
                    </a:cubicBezTo>
                    <a:cubicBezTo>
                      <a:pt x="13183" y="8151"/>
                      <a:pt x="13203" y="8267"/>
                      <a:pt x="13207" y="8329"/>
                    </a:cubicBezTo>
                    <a:cubicBezTo>
                      <a:pt x="13210" y="8413"/>
                      <a:pt x="13182" y="8447"/>
                      <a:pt x="13108" y="8447"/>
                    </a:cubicBezTo>
                    <a:cubicBezTo>
                      <a:pt x="12987" y="8447"/>
                      <a:pt x="12985" y="8441"/>
                      <a:pt x="13065" y="8170"/>
                    </a:cubicBezTo>
                    <a:cubicBezTo>
                      <a:pt x="13100" y="8057"/>
                      <a:pt x="13117" y="8007"/>
                      <a:pt x="13131" y="8007"/>
                    </a:cubicBezTo>
                    <a:close/>
                    <a:moveTo>
                      <a:pt x="12897" y="8629"/>
                    </a:moveTo>
                    <a:cubicBezTo>
                      <a:pt x="12905" y="8629"/>
                      <a:pt x="12915" y="8631"/>
                      <a:pt x="12926" y="8635"/>
                    </a:cubicBezTo>
                    <a:cubicBezTo>
                      <a:pt x="12985" y="8657"/>
                      <a:pt x="12989" y="8690"/>
                      <a:pt x="12949" y="8762"/>
                    </a:cubicBezTo>
                    <a:cubicBezTo>
                      <a:pt x="12916" y="8824"/>
                      <a:pt x="12892" y="8856"/>
                      <a:pt x="12875" y="8856"/>
                    </a:cubicBezTo>
                    <a:cubicBezTo>
                      <a:pt x="12856" y="8856"/>
                      <a:pt x="12848" y="8814"/>
                      <a:pt x="12848" y="8730"/>
                    </a:cubicBezTo>
                    <a:cubicBezTo>
                      <a:pt x="12849" y="8661"/>
                      <a:pt x="12863" y="8629"/>
                      <a:pt x="12897" y="8629"/>
                    </a:cubicBezTo>
                    <a:close/>
                    <a:moveTo>
                      <a:pt x="13200" y="8684"/>
                    </a:moveTo>
                    <a:cubicBezTo>
                      <a:pt x="13204" y="8684"/>
                      <a:pt x="13207" y="8686"/>
                      <a:pt x="13210" y="8689"/>
                    </a:cubicBezTo>
                    <a:cubicBezTo>
                      <a:pt x="13233" y="8714"/>
                      <a:pt x="13263" y="8901"/>
                      <a:pt x="13282" y="9103"/>
                    </a:cubicBezTo>
                    <a:lnTo>
                      <a:pt x="13316" y="9474"/>
                    </a:lnTo>
                    <a:lnTo>
                      <a:pt x="13156" y="9397"/>
                    </a:lnTo>
                    <a:cubicBezTo>
                      <a:pt x="13068" y="9353"/>
                      <a:pt x="12985" y="9285"/>
                      <a:pt x="12968" y="9240"/>
                    </a:cubicBezTo>
                    <a:cubicBezTo>
                      <a:pt x="12934" y="9151"/>
                      <a:pt x="13136" y="8684"/>
                      <a:pt x="13200" y="8684"/>
                    </a:cubicBezTo>
                    <a:close/>
                    <a:moveTo>
                      <a:pt x="13057" y="9539"/>
                    </a:moveTo>
                    <a:cubicBezTo>
                      <a:pt x="13086" y="9539"/>
                      <a:pt x="13108" y="9588"/>
                      <a:pt x="13108" y="9645"/>
                    </a:cubicBezTo>
                    <a:cubicBezTo>
                      <a:pt x="13108" y="9691"/>
                      <a:pt x="13093" y="9724"/>
                      <a:pt x="13071" y="9724"/>
                    </a:cubicBezTo>
                    <a:cubicBezTo>
                      <a:pt x="13066" y="9724"/>
                      <a:pt x="13061" y="9723"/>
                      <a:pt x="13056" y="9720"/>
                    </a:cubicBezTo>
                    <a:cubicBezTo>
                      <a:pt x="13028" y="9704"/>
                      <a:pt x="13005" y="9654"/>
                      <a:pt x="13005" y="9614"/>
                    </a:cubicBezTo>
                    <a:cubicBezTo>
                      <a:pt x="13005" y="9573"/>
                      <a:pt x="13028" y="9539"/>
                      <a:pt x="13056" y="9539"/>
                    </a:cubicBezTo>
                    <a:cubicBezTo>
                      <a:pt x="13057" y="9539"/>
                      <a:pt x="13057" y="9539"/>
                      <a:pt x="13057" y="9539"/>
                    </a:cubicBezTo>
                    <a:close/>
                    <a:moveTo>
                      <a:pt x="11830" y="10018"/>
                    </a:moveTo>
                    <a:cubicBezTo>
                      <a:pt x="11833" y="10018"/>
                      <a:pt x="11835" y="10019"/>
                      <a:pt x="11838" y="10022"/>
                    </a:cubicBezTo>
                    <a:cubicBezTo>
                      <a:pt x="11855" y="10039"/>
                      <a:pt x="11858" y="10085"/>
                      <a:pt x="11843" y="10121"/>
                    </a:cubicBezTo>
                    <a:cubicBezTo>
                      <a:pt x="11837" y="10137"/>
                      <a:pt x="11832" y="10146"/>
                      <a:pt x="11827" y="10146"/>
                    </a:cubicBezTo>
                    <a:cubicBezTo>
                      <a:pt x="11820" y="10146"/>
                      <a:pt x="11815" y="10127"/>
                      <a:pt x="11813" y="10089"/>
                    </a:cubicBezTo>
                    <a:cubicBezTo>
                      <a:pt x="11810" y="10047"/>
                      <a:pt x="11819" y="10018"/>
                      <a:pt x="11830" y="10018"/>
                    </a:cubicBezTo>
                    <a:close/>
                    <a:moveTo>
                      <a:pt x="13312" y="9597"/>
                    </a:moveTo>
                    <a:cubicBezTo>
                      <a:pt x="13340" y="9597"/>
                      <a:pt x="13367" y="9686"/>
                      <a:pt x="13388" y="9860"/>
                    </a:cubicBezTo>
                    <a:cubicBezTo>
                      <a:pt x="13410" y="10068"/>
                      <a:pt x="13409" y="10157"/>
                      <a:pt x="13369" y="10157"/>
                    </a:cubicBezTo>
                    <a:cubicBezTo>
                      <a:pt x="13350" y="10157"/>
                      <a:pt x="13323" y="10136"/>
                      <a:pt x="13286" y="10099"/>
                    </a:cubicBezTo>
                    <a:cubicBezTo>
                      <a:pt x="13222" y="10037"/>
                      <a:pt x="13210" y="9963"/>
                      <a:pt x="13239" y="9803"/>
                    </a:cubicBezTo>
                    <a:cubicBezTo>
                      <a:pt x="13262" y="9665"/>
                      <a:pt x="13288" y="9597"/>
                      <a:pt x="13312" y="9597"/>
                    </a:cubicBezTo>
                    <a:close/>
                    <a:moveTo>
                      <a:pt x="13167" y="10249"/>
                    </a:moveTo>
                    <a:cubicBezTo>
                      <a:pt x="13183" y="10249"/>
                      <a:pt x="13208" y="10259"/>
                      <a:pt x="13243" y="10275"/>
                    </a:cubicBezTo>
                    <a:cubicBezTo>
                      <a:pt x="13342" y="10321"/>
                      <a:pt x="13350" y="10348"/>
                      <a:pt x="13306" y="10479"/>
                    </a:cubicBezTo>
                    <a:cubicBezTo>
                      <a:pt x="13278" y="10560"/>
                      <a:pt x="13250" y="10600"/>
                      <a:pt x="13225" y="10600"/>
                    </a:cubicBezTo>
                    <a:cubicBezTo>
                      <a:pt x="13192" y="10600"/>
                      <a:pt x="13165" y="10533"/>
                      <a:pt x="13150" y="10400"/>
                    </a:cubicBezTo>
                    <a:cubicBezTo>
                      <a:pt x="13136" y="10289"/>
                      <a:pt x="13135" y="10249"/>
                      <a:pt x="13167" y="10249"/>
                    </a:cubicBezTo>
                    <a:close/>
                    <a:moveTo>
                      <a:pt x="11885" y="10417"/>
                    </a:moveTo>
                    <a:cubicBezTo>
                      <a:pt x="11887" y="10417"/>
                      <a:pt x="11890" y="10423"/>
                      <a:pt x="11893" y="10435"/>
                    </a:cubicBezTo>
                    <a:cubicBezTo>
                      <a:pt x="11905" y="10483"/>
                      <a:pt x="11906" y="10581"/>
                      <a:pt x="11897" y="10642"/>
                    </a:cubicBezTo>
                    <a:cubicBezTo>
                      <a:pt x="11893" y="10664"/>
                      <a:pt x="11890" y="10674"/>
                      <a:pt x="11887" y="10674"/>
                    </a:cubicBezTo>
                    <a:cubicBezTo>
                      <a:pt x="11880" y="10674"/>
                      <a:pt x="11875" y="10630"/>
                      <a:pt x="11873" y="10553"/>
                    </a:cubicBezTo>
                    <a:cubicBezTo>
                      <a:pt x="11872" y="10468"/>
                      <a:pt x="11877" y="10417"/>
                      <a:pt x="11885" y="10417"/>
                    </a:cubicBezTo>
                    <a:close/>
                    <a:moveTo>
                      <a:pt x="13467" y="10561"/>
                    </a:moveTo>
                    <a:cubicBezTo>
                      <a:pt x="13497" y="10561"/>
                      <a:pt x="13519" y="10636"/>
                      <a:pt x="13534" y="10787"/>
                    </a:cubicBezTo>
                    <a:cubicBezTo>
                      <a:pt x="13547" y="10926"/>
                      <a:pt x="13533" y="10992"/>
                      <a:pt x="13481" y="10992"/>
                    </a:cubicBezTo>
                    <a:cubicBezTo>
                      <a:pt x="13456" y="10992"/>
                      <a:pt x="13423" y="10977"/>
                      <a:pt x="13380" y="10949"/>
                    </a:cubicBezTo>
                    <a:cubicBezTo>
                      <a:pt x="13320" y="10908"/>
                      <a:pt x="13317" y="10870"/>
                      <a:pt x="13373" y="10720"/>
                    </a:cubicBezTo>
                    <a:cubicBezTo>
                      <a:pt x="13410" y="10614"/>
                      <a:pt x="13441" y="10561"/>
                      <a:pt x="13467" y="10561"/>
                    </a:cubicBezTo>
                    <a:close/>
                    <a:moveTo>
                      <a:pt x="11939" y="10900"/>
                    </a:moveTo>
                    <a:cubicBezTo>
                      <a:pt x="11942" y="10900"/>
                      <a:pt x="11945" y="10909"/>
                      <a:pt x="11949" y="10928"/>
                    </a:cubicBezTo>
                    <a:cubicBezTo>
                      <a:pt x="11960" y="10991"/>
                      <a:pt x="11960" y="11101"/>
                      <a:pt x="11949" y="11163"/>
                    </a:cubicBezTo>
                    <a:cubicBezTo>
                      <a:pt x="11945" y="11181"/>
                      <a:pt x="11942" y="11190"/>
                      <a:pt x="11940" y="11190"/>
                    </a:cubicBezTo>
                    <a:cubicBezTo>
                      <a:pt x="11933" y="11190"/>
                      <a:pt x="11929" y="11138"/>
                      <a:pt x="11929" y="11045"/>
                    </a:cubicBezTo>
                    <a:cubicBezTo>
                      <a:pt x="11929" y="10953"/>
                      <a:pt x="11933" y="10900"/>
                      <a:pt x="11939" y="10900"/>
                    </a:cubicBezTo>
                    <a:close/>
                    <a:moveTo>
                      <a:pt x="13343" y="11099"/>
                    </a:moveTo>
                    <a:cubicBezTo>
                      <a:pt x="13361" y="11099"/>
                      <a:pt x="13383" y="11123"/>
                      <a:pt x="13404" y="11176"/>
                    </a:cubicBezTo>
                    <a:cubicBezTo>
                      <a:pt x="13420" y="11215"/>
                      <a:pt x="13409" y="11291"/>
                      <a:pt x="13382" y="11338"/>
                    </a:cubicBezTo>
                    <a:cubicBezTo>
                      <a:pt x="13366" y="11367"/>
                      <a:pt x="13354" y="11382"/>
                      <a:pt x="13344" y="11382"/>
                    </a:cubicBezTo>
                    <a:cubicBezTo>
                      <a:pt x="13330" y="11382"/>
                      <a:pt x="13320" y="11346"/>
                      <a:pt x="13309" y="11264"/>
                    </a:cubicBezTo>
                    <a:cubicBezTo>
                      <a:pt x="13293" y="11162"/>
                      <a:pt x="13313" y="11099"/>
                      <a:pt x="13343" y="11099"/>
                    </a:cubicBezTo>
                    <a:close/>
                    <a:moveTo>
                      <a:pt x="13540" y="11284"/>
                    </a:moveTo>
                    <a:lnTo>
                      <a:pt x="13587" y="11410"/>
                    </a:lnTo>
                    <a:cubicBezTo>
                      <a:pt x="13611" y="11478"/>
                      <a:pt x="13627" y="11596"/>
                      <a:pt x="13618" y="11667"/>
                    </a:cubicBezTo>
                    <a:lnTo>
                      <a:pt x="13603" y="11799"/>
                    </a:lnTo>
                    <a:lnTo>
                      <a:pt x="13538" y="11683"/>
                    </a:lnTo>
                    <a:cubicBezTo>
                      <a:pt x="13500" y="11612"/>
                      <a:pt x="13487" y="11509"/>
                      <a:pt x="13507" y="11425"/>
                    </a:cubicBezTo>
                    <a:lnTo>
                      <a:pt x="13540" y="11284"/>
                    </a:lnTo>
                    <a:close/>
                    <a:moveTo>
                      <a:pt x="13397" y="11798"/>
                    </a:moveTo>
                    <a:cubicBezTo>
                      <a:pt x="13410" y="11798"/>
                      <a:pt x="13440" y="11823"/>
                      <a:pt x="13496" y="11875"/>
                    </a:cubicBezTo>
                    <a:cubicBezTo>
                      <a:pt x="13603" y="11973"/>
                      <a:pt x="13623" y="12054"/>
                      <a:pt x="13651" y="12517"/>
                    </a:cubicBezTo>
                    <a:cubicBezTo>
                      <a:pt x="13670" y="12809"/>
                      <a:pt x="13693" y="13164"/>
                      <a:pt x="13703" y="13309"/>
                    </a:cubicBezTo>
                    <a:cubicBezTo>
                      <a:pt x="13714" y="13453"/>
                      <a:pt x="13737" y="13604"/>
                      <a:pt x="13755" y="13651"/>
                    </a:cubicBezTo>
                    <a:cubicBezTo>
                      <a:pt x="13774" y="13697"/>
                      <a:pt x="13761" y="13801"/>
                      <a:pt x="13725" y="13885"/>
                    </a:cubicBezTo>
                    <a:cubicBezTo>
                      <a:pt x="13705" y="13930"/>
                      <a:pt x="13691" y="13957"/>
                      <a:pt x="13680" y="13957"/>
                    </a:cubicBezTo>
                    <a:cubicBezTo>
                      <a:pt x="13657" y="13957"/>
                      <a:pt x="13646" y="13839"/>
                      <a:pt x="13624" y="13516"/>
                    </a:cubicBezTo>
                    <a:cubicBezTo>
                      <a:pt x="13595" y="13084"/>
                      <a:pt x="13483" y="12267"/>
                      <a:pt x="13396" y="11862"/>
                    </a:cubicBezTo>
                    <a:cubicBezTo>
                      <a:pt x="13387" y="11819"/>
                      <a:pt x="13385" y="11798"/>
                      <a:pt x="13397" y="11798"/>
                    </a:cubicBezTo>
                    <a:close/>
                    <a:moveTo>
                      <a:pt x="10878" y="1988"/>
                    </a:moveTo>
                    <a:cubicBezTo>
                      <a:pt x="10899" y="1988"/>
                      <a:pt x="10970" y="2203"/>
                      <a:pt x="11105" y="2678"/>
                    </a:cubicBezTo>
                    <a:cubicBezTo>
                      <a:pt x="11291" y="3329"/>
                      <a:pt x="11506" y="4264"/>
                      <a:pt x="12073" y="6885"/>
                    </a:cubicBezTo>
                    <a:cubicBezTo>
                      <a:pt x="12745" y="9990"/>
                      <a:pt x="13350" y="13515"/>
                      <a:pt x="13289" y="13957"/>
                    </a:cubicBezTo>
                    <a:cubicBezTo>
                      <a:pt x="13259" y="14170"/>
                      <a:pt x="13202" y="14327"/>
                      <a:pt x="13157" y="14327"/>
                    </a:cubicBezTo>
                    <a:cubicBezTo>
                      <a:pt x="13151" y="14327"/>
                      <a:pt x="13146" y="14325"/>
                      <a:pt x="13140" y="14320"/>
                    </a:cubicBezTo>
                    <a:cubicBezTo>
                      <a:pt x="13126" y="14306"/>
                      <a:pt x="13065" y="13920"/>
                      <a:pt x="13003" y="13463"/>
                    </a:cubicBezTo>
                    <a:cubicBezTo>
                      <a:pt x="12874" y="12494"/>
                      <a:pt x="12426" y="9573"/>
                      <a:pt x="12273" y="8705"/>
                    </a:cubicBezTo>
                    <a:cubicBezTo>
                      <a:pt x="12214" y="8376"/>
                      <a:pt x="11980" y="7265"/>
                      <a:pt x="11751" y="6235"/>
                    </a:cubicBezTo>
                    <a:cubicBezTo>
                      <a:pt x="11393" y="4629"/>
                      <a:pt x="10871" y="2126"/>
                      <a:pt x="10871" y="2017"/>
                    </a:cubicBezTo>
                    <a:cubicBezTo>
                      <a:pt x="10871" y="1998"/>
                      <a:pt x="10873" y="1988"/>
                      <a:pt x="10878" y="1988"/>
                    </a:cubicBezTo>
                    <a:close/>
                    <a:moveTo>
                      <a:pt x="10566" y="1272"/>
                    </a:moveTo>
                    <a:cubicBezTo>
                      <a:pt x="10594" y="1272"/>
                      <a:pt x="10614" y="1287"/>
                      <a:pt x="10618" y="1310"/>
                    </a:cubicBezTo>
                    <a:cubicBezTo>
                      <a:pt x="10621" y="1333"/>
                      <a:pt x="10626" y="1464"/>
                      <a:pt x="10632" y="1609"/>
                    </a:cubicBezTo>
                    <a:cubicBezTo>
                      <a:pt x="10636" y="1755"/>
                      <a:pt x="10659" y="1898"/>
                      <a:pt x="10681" y="1934"/>
                    </a:cubicBezTo>
                    <a:cubicBezTo>
                      <a:pt x="10705" y="1969"/>
                      <a:pt x="10826" y="2523"/>
                      <a:pt x="10949" y="3155"/>
                    </a:cubicBezTo>
                    <a:cubicBezTo>
                      <a:pt x="11074" y="3794"/>
                      <a:pt x="11362" y="5177"/>
                      <a:pt x="11591" y="6236"/>
                    </a:cubicBezTo>
                    <a:cubicBezTo>
                      <a:pt x="11819" y="7298"/>
                      <a:pt x="12044" y="8360"/>
                      <a:pt x="12087" y="8603"/>
                    </a:cubicBezTo>
                    <a:cubicBezTo>
                      <a:pt x="12265" y="9571"/>
                      <a:pt x="12953" y="14120"/>
                      <a:pt x="12953" y="14324"/>
                    </a:cubicBezTo>
                    <a:cubicBezTo>
                      <a:pt x="12953" y="14388"/>
                      <a:pt x="12902" y="14421"/>
                      <a:pt x="12785" y="14441"/>
                    </a:cubicBezTo>
                    <a:cubicBezTo>
                      <a:pt x="12722" y="14452"/>
                      <a:pt x="12665" y="14457"/>
                      <a:pt x="12630" y="14457"/>
                    </a:cubicBezTo>
                    <a:cubicBezTo>
                      <a:pt x="12613" y="14457"/>
                      <a:pt x="12602" y="14456"/>
                      <a:pt x="12599" y="14453"/>
                    </a:cubicBezTo>
                    <a:cubicBezTo>
                      <a:pt x="12545" y="14404"/>
                      <a:pt x="12458" y="13791"/>
                      <a:pt x="12199" y="11660"/>
                    </a:cubicBezTo>
                    <a:cubicBezTo>
                      <a:pt x="12043" y="10366"/>
                      <a:pt x="11853" y="8931"/>
                      <a:pt x="11779" y="8473"/>
                    </a:cubicBezTo>
                    <a:cubicBezTo>
                      <a:pt x="11708" y="8016"/>
                      <a:pt x="11577" y="7183"/>
                      <a:pt x="11494" y="6628"/>
                    </a:cubicBezTo>
                    <a:cubicBezTo>
                      <a:pt x="11280" y="5219"/>
                      <a:pt x="10986" y="3666"/>
                      <a:pt x="10840" y="3169"/>
                    </a:cubicBezTo>
                    <a:cubicBezTo>
                      <a:pt x="10653" y="2540"/>
                      <a:pt x="10569" y="2164"/>
                      <a:pt x="10518" y="1740"/>
                    </a:cubicBezTo>
                    <a:cubicBezTo>
                      <a:pt x="10469" y="1341"/>
                      <a:pt x="10475" y="1272"/>
                      <a:pt x="10566" y="1272"/>
                    </a:cubicBezTo>
                    <a:close/>
                    <a:moveTo>
                      <a:pt x="11976" y="11396"/>
                    </a:moveTo>
                    <a:cubicBezTo>
                      <a:pt x="11995" y="11396"/>
                      <a:pt x="12072" y="11961"/>
                      <a:pt x="12227" y="13255"/>
                    </a:cubicBezTo>
                    <a:cubicBezTo>
                      <a:pt x="12286" y="13743"/>
                      <a:pt x="12355" y="14219"/>
                      <a:pt x="12381" y="14321"/>
                    </a:cubicBezTo>
                    <a:cubicBezTo>
                      <a:pt x="12425" y="14488"/>
                      <a:pt x="12386" y="14578"/>
                      <a:pt x="12271" y="14580"/>
                    </a:cubicBezTo>
                    <a:cubicBezTo>
                      <a:pt x="12254" y="14580"/>
                      <a:pt x="12212" y="14214"/>
                      <a:pt x="12178" y="13762"/>
                    </a:cubicBezTo>
                    <a:cubicBezTo>
                      <a:pt x="12143" y="13309"/>
                      <a:pt x="12080" y="12631"/>
                      <a:pt x="12040" y="12248"/>
                    </a:cubicBezTo>
                    <a:cubicBezTo>
                      <a:pt x="11998" y="11869"/>
                      <a:pt x="11969" y="11493"/>
                      <a:pt x="11972" y="11419"/>
                    </a:cubicBezTo>
                    <a:cubicBezTo>
                      <a:pt x="11972" y="11404"/>
                      <a:pt x="11974" y="11396"/>
                      <a:pt x="11976" y="11396"/>
                    </a:cubicBezTo>
                    <a:close/>
                    <a:moveTo>
                      <a:pt x="1965" y="2412"/>
                    </a:moveTo>
                    <a:cubicBezTo>
                      <a:pt x="2028" y="2412"/>
                      <a:pt x="2083" y="2424"/>
                      <a:pt x="2083" y="2437"/>
                    </a:cubicBezTo>
                    <a:cubicBezTo>
                      <a:pt x="2083" y="2451"/>
                      <a:pt x="1910" y="2738"/>
                      <a:pt x="1698" y="3076"/>
                    </a:cubicBezTo>
                    <a:cubicBezTo>
                      <a:pt x="1301" y="3712"/>
                      <a:pt x="652" y="4951"/>
                      <a:pt x="695" y="4995"/>
                    </a:cubicBezTo>
                    <a:cubicBezTo>
                      <a:pt x="695" y="4996"/>
                      <a:pt x="696" y="4996"/>
                      <a:pt x="696" y="4996"/>
                    </a:cubicBezTo>
                    <a:cubicBezTo>
                      <a:pt x="716" y="4996"/>
                      <a:pt x="877" y="4715"/>
                      <a:pt x="1061" y="4355"/>
                    </a:cubicBezTo>
                    <a:cubicBezTo>
                      <a:pt x="1250" y="3984"/>
                      <a:pt x="1548" y="3453"/>
                      <a:pt x="1730" y="3166"/>
                    </a:cubicBezTo>
                    <a:lnTo>
                      <a:pt x="2058" y="2646"/>
                    </a:lnTo>
                    <a:lnTo>
                      <a:pt x="2072" y="2888"/>
                    </a:lnTo>
                    <a:cubicBezTo>
                      <a:pt x="2086" y="3100"/>
                      <a:pt x="2051" y="3197"/>
                      <a:pt x="1775" y="3697"/>
                    </a:cubicBezTo>
                    <a:cubicBezTo>
                      <a:pt x="1476" y="4238"/>
                      <a:pt x="1010" y="5312"/>
                      <a:pt x="1053" y="5355"/>
                    </a:cubicBezTo>
                    <a:cubicBezTo>
                      <a:pt x="1054" y="5355"/>
                      <a:pt x="1054" y="5355"/>
                      <a:pt x="1054" y="5355"/>
                    </a:cubicBezTo>
                    <a:cubicBezTo>
                      <a:pt x="1071" y="5355"/>
                      <a:pt x="1165" y="5152"/>
                      <a:pt x="1269" y="4895"/>
                    </a:cubicBezTo>
                    <a:cubicBezTo>
                      <a:pt x="1376" y="4630"/>
                      <a:pt x="1595" y="4170"/>
                      <a:pt x="1757" y="3869"/>
                    </a:cubicBezTo>
                    <a:lnTo>
                      <a:pt x="2051" y="3322"/>
                    </a:lnTo>
                    <a:lnTo>
                      <a:pt x="2098" y="3554"/>
                    </a:lnTo>
                    <a:cubicBezTo>
                      <a:pt x="2144" y="3781"/>
                      <a:pt x="2135" y="3805"/>
                      <a:pt x="1610" y="4840"/>
                    </a:cubicBezTo>
                    <a:cubicBezTo>
                      <a:pt x="1314" y="5422"/>
                      <a:pt x="1089" y="5911"/>
                      <a:pt x="1108" y="5930"/>
                    </a:cubicBezTo>
                    <a:cubicBezTo>
                      <a:pt x="1111" y="5933"/>
                      <a:pt x="1114" y="5934"/>
                      <a:pt x="1117" y="5934"/>
                    </a:cubicBezTo>
                    <a:cubicBezTo>
                      <a:pt x="1138" y="5934"/>
                      <a:pt x="1173" y="5886"/>
                      <a:pt x="1199" y="5818"/>
                    </a:cubicBezTo>
                    <a:cubicBezTo>
                      <a:pt x="1230" y="5737"/>
                      <a:pt x="1446" y="5308"/>
                      <a:pt x="1680" y="4862"/>
                    </a:cubicBezTo>
                    <a:cubicBezTo>
                      <a:pt x="1964" y="4317"/>
                      <a:pt x="2066" y="4140"/>
                      <a:pt x="2112" y="4140"/>
                    </a:cubicBezTo>
                    <a:cubicBezTo>
                      <a:pt x="2126" y="4140"/>
                      <a:pt x="2135" y="4155"/>
                      <a:pt x="2142" y="4180"/>
                    </a:cubicBezTo>
                    <a:cubicBezTo>
                      <a:pt x="2233" y="4506"/>
                      <a:pt x="2193" y="4741"/>
                      <a:pt x="1989" y="5074"/>
                    </a:cubicBezTo>
                    <a:cubicBezTo>
                      <a:pt x="1670" y="5594"/>
                      <a:pt x="1253" y="6393"/>
                      <a:pt x="1255" y="6473"/>
                    </a:cubicBezTo>
                    <a:cubicBezTo>
                      <a:pt x="1256" y="6485"/>
                      <a:pt x="1259" y="6491"/>
                      <a:pt x="1264" y="6491"/>
                    </a:cubicBezTo>
                    <a:cubicBezTo>
                      <a:pt x="1278" y="6491"/>
                      <a:pt x="1307" y="6453"/>
                      <a:pt x="1339" y="6390"/>
                    </a:cubicBezTo>
                    <a:cubicBezTo>
                      <a:pt x="1384" y="6304"/>
                      <a:pt x="1600" y="5917"/>
                      <a:pt x="1817" y="5533"/>
                    </a:cubicBezTo>
                    <a:cubicBezTo>
                      <a:pt x="2073" y="5080"/>
                      <a:pt x="2165" y="4923"/>
                      <a:pt x="2202" y="4923"/>
                    </a:cubicBezTo>
                    <a:cubicBezTo>
                      <a:pt x="2221" y="4923"/>
                      <a:pt x="2226" y="4960"/>
                      <a:pt x="2231" y="5018"/>
                    </a:cubicBezTo>
                    <a:cubicBezTo>
                      <a:pt x="2243" y="5160"/>
                      <a:pt x="2158" y="5402"/>
                      <a:pt x="1874" y="6032"/>
                    </a:cubicBezTo>
                    <a:cubicBezTo>
                      <a:pt x="1453" y="6968"/>
                      <a:pt x="1241" y="7509"/>
                      <a:pt x="1281" y="7549"/>
                    </a:cubicBezTo>
                    <a:cubicBezTo>
                      <a:pt x="1283" y="7551"/>
                      <a:pt x="1285" y="7552"/>
                      <a:pt x="1288" y="7552"/>
                    </a:cubicBezTo>
                    <a:cubicBezTo>
                      <a:pt x="1303" y="7552"/>
                      <a:pt x="1326" y="7522"/>
                      <a:pt x="1342" y="7478"/>
                    </a:cubicBezTo>
                    <a:cubicBezTo>
                      <a:pt x="1421" y="7262"/>
                      <a:pt x="1832" y="6312"/>
                      <a:pt x="2050" y="5844"/>
                    </a:cubicBezTo>
                    <a:lnTo>
                      <a:pt x="2278" y="5352"/>
                    </a:lnTo>
                    <a:lnTo>
                      <a:pt x="2316" y="5621"/>
                    </a:lnTo>
                    <a:cubicBezTo>
                      <a:pt x="2352" y="5889"/>
                      <a:pt x="2346" y="5902"/>
                      <a:pt x="1782" y="7000"/>
                    </a:cubicBezTo>
                    <a:cubicBezTo>
                      <a:pt x="1207" y="8118"/>
                      <a:pt x="1108" y="8342"/>
                      <a:pt x="1187" y="8342"/>
                    </a:cubicBezTo>
                    <a:cubicBezTo>
                      <a:pt x="1210" y="8342"/>
                      <a:pt x="1454" y="7893"/>
                      <a:pt x="1734" y="7341"/>
                    </a:cubicBezTo>
                    <a:cubicBezTo>
                      <a:pt x="2011" y="6790"/>
                      <a:pt x="2273" y="6294"/>
                      <a:pt x="2317" y="6236"/>
                    </a:cubicBezTo>
                    <a:cubicBezTo>
                      <a:pt x="2347" y="6196"/>
                      <a:pt x="2365" y="6173"/>
                      <a:pt x="2377" y="6173"/>
                    </a:cubicBezTo>
                    <a:cubicBezTo>
                      <a:pt x="2394" y="6173"/>
                      <a:pt x="2396" y="6222"/>
                      <a:pt x="2397" y="6339"/>
                    </a:cubicBezTo>
                    <a:cubicBezTo>
                      <a:pt x="2399" y="6496"/>
                      <a:pt x="2289" y="6783"/>
                      <a:pt x="1955" y="7478"/>
                    </a:cubicBezTo>
                    <a:cubicBezTo>
                      <a:pt x="1710" y="7988"/>
                      <a:pt x="1520" y="8435"/>
                      <a:pt x="1533" y="8465"/>
                    </a:cubicBezTo>
                    <a:cubicBezTo>
                      <a:pt x="1534" y="8467"/>
                      <a:pt x="1535" y="8467"/>
                      <a:pt x="1536" y="8467"/>
                    </a:cubicBezTo>
                    <a:cubicBezTo>
                      <a:pt x="1563" y="8467"/>
                      <a:pt x="1766" y="8092"/>
                      <a:pt x="2001" y="7614"/>
                    </a:cubicBezTo>
                    <a:cubicBezTo>
                      <a:pt x="2291" y="7020"/>
                      <a:pt x="2392" y="6817"/>
                      <a:pt x="2428" y="6817"/>
                    </a:cubicBezTo>
                    <a:cubicBezTo>
                      <a:pt x="2444" y="6817"/>
                      <a:pt x="2446" y="6860"/>
                      <a:pt x="2447" y="6926"/>
                    </a:cubicBezTo>
                    <a:cubicBezTo>
                      <a:pt x="2449" y="7093"/>
                      <a:pt x="2357" y="7361"/>
                      <a:pt x="2083" y="7984"/>
                    </a:cubicBezTo>
                    <a:cubicBezTo>
                      <a:pt x="1882" y="8443"/>
                      <a:pt x="1702" y="8893"/>
                      <a:pt x="1686" y="8983"/>
                    </a:cubicBezTo>
                    <a:cubicBezTo>
                      <a:pt x="1668" y="9074"/>
                      <a:pt x="1661" y="9113"/>
                      <a:pt x="1677" y="9113"/>
                    </a:cubicBezTo>
                    <a:cubicBezTo>
                      <a:pt x="1688" y="9113"/>
                      <a:pt x="1710" y="9093"/>
                      <a:pt x="1747" y="9058"/>
                    </a:cubicBezTo>
                    <a:cubicBezTo>
                      <a:pt x="1799" y="9010"/>
                      <a:pt x="1844" y="8923"/>
                      <a:pt x="1848" y="8865"/>
                    </a:cubicBezTo>
                    <a:cubicBezTo>
                      <a:pt x="1862" y="8677"/>
                      <a:pt x="2439" y="7417"/>
                      <a:pt x="2507" y="7417"/>
                    </a:cubicBezTo>
                    <a:cubicBezTo>
                      <a:pt x="2508" y="7417"/>
                      <a:pt x="2510" y="7418"/>
                      <a:pt x="2511" y="7420"/>
                    </a:cubicBezTo>
                    <a:cubicBezTo>
                      <a:pt x="2626" y="7601"/>
                      <a:pt x="2542" y="7888"/>
                      <a:pt x="2088" y="8829"/>
                    </a:cubicBezTo>
                    <a:cubicBezTo>
                      <a:pt x="1838" y="9347"/>
                      <a:pt x="1656" y="9763"/>
                      <a:pt x="1677" y="9763"/>
                    </a:cubicBezTo>
                    <a:cubicBezTo>
                      <a:pt x="1678" y="9763"/>
                      <a:pt x="1678" y="9763"/>
                      <a:pt x="1679" y="9762"/>
                    </a:cubicBezTo>
                    <a:cubicBezTo>
                      <a:pt x="1710" y="9745"/>
                      <a:pt x="1926" y="9333"/>
                      <a:pt x="2162" y="8845"/>
                    </a:cubicBezTo>
                    <a:lnTo>
                      <a:pt x="2588" y="7961"/>
                    </a:lnTo>
                    <a:lnTo>
                      <a:pt x="2622" y="8201"/>
                    </a:lnTo>
                    <a:cubicBezTo>
                      <a:pt x="2650" y="8401"/>
                      <a:pt x="2630" y="8496"/>
                      <a:pt x="2495" y="8792"/>
                    </a:cubicBezTo>
                    <a:cubicBezTo>
                      <a:pt x="2114" y="9629"/>
                      <a:pt x="1821" y="10336"/>
                      <a:pt x="1836" y="10383"/>
                    </a:cubicBezTo>
                    <a:cubicBezTo>
                      <a:pt x="1836" y="10384"/>
                      <a:pt x="1837" y="10384"/>
                      <a:pt x="1837" y="10384"/>
                    </a:cubicBezTo>
                    <a:cubicBezTo>
                      <a:pt x="1859" y="10384"/>
                      <a:pt x="2034" y="10031"/>
                      <a:pt x="2238" y="9574"/>
                    </a:cubicBezTo>
                    <a:cubicBezTo>
                      <a:pt x="2447" y="9107"/>
                      <a:pt x="2635" y="8738"/>
                      <a:pt x="2663" y="8738"/>
                    </a:cubicBezTo>
                    <a:cubicBezTo>
                      <a:pt x="2664" y="8738"/>
                      <a:pt x="2664" y="8738"/>
                      <a:pt x="2665" y="8738"/>
                    </a:cubicBezTo>
                    <a:cubicBezTo>
                      <a:pt x="2757" y="8793"/>
                      <a:pt x="2695" y="9051"/>
                      <a:pt x="2491" y="9478"/>
                    </a:cubicBezTo>
                    <a:cubicBezTo>
                      <a:pt x="2267" y="9946"/>
                      <a:pt x="1686" y="11240"/>
                      <a:pt x="1608" y="11443"/>
                    </a:cubicBezTo>
                    <a:cubicBezTo>
                      <a:pt x="1583" y="11510"/>
                      <a:pt x="1580" y="11564"/>
                      <a:pt x="1602" y="11564"/>
                    </a:cubicBezTo>
                    <a:cubicBezTo>
                      <a:pt x="1623" y="11564"/>
                      <a:pt x="1873" y="11050"/>
                      <a:pt x="2155" y="10422"/>
                    </a:cubicBezTo>
                    <a:cubicBezTo>
                      <a:pt x="2435" y="9802"/>
                      <a:pt x="2683" y="9306"/>
                      <a:pt x="2712" y="9306"/>
                    </a:cubicBezTo>
                    <a:cubicBezTo>
                      <a:pt x="2712" y="9306"/>
                      <a:pt x="2712" y="9306"/>
                      <a:pt x="2713" y="9306"/>
                    </a:cubicBezTo>
                    <a:cubicBezTo>
                      <a:pt x="2738" y="9321"/>
                      <a:pt x="2757" y="9455"/>
                      <a:pt x="2757" y="9606"/>
                    </a:cubicBezTo>
                    <a:cubicBezTo>
                      <a:pt x="2757" y="9852"/>
                      <a:pt x="2689" y="10018"/>
                      <a:pt x="2078" y="11249"/>
                    </a:cubicBezTo>
                    <a:cubicBezTo>
                      <a:pt x="1703" y="12002"/>
                      <a:pt x="1409" y="12628"/>
                      <a:pt x="1420" y="12640"/>
                    </a:cubicBezTo>
                    <a:cubicBezTo>
                      <a:pt x="1421" y="12641"/>
                      <a:pt x="1422" y="12641"/>
                      <a:pt x="1423" y="12641"/>
                    </a:cubicBezTo>
                    <a:cubicBezTo>
                      <a:pt x="1472" y="12641"/>
                      <a:pt x="1815" y="12004"/>
                      <a:pt x="2321" y="10965"/>
                    </a:cubicBezTo>
                    <a:cubicBezTo>
                      <a:pt x="2569" y="10453"/>
                      <a:pt x="2776" y="10075"/>
                      <a:pt x="2803" y="10075"/>
                    </a:cubicBezTo>
                    <a:cubicBezTo>
                      <a:pt x="2805" y="10075"/>
                      <a:pt x="2806" y="10077"/>
                      <a:pt x="2806" y="10081"/>
                    </a:cubicBezTo>
                    <a:cubicBezTo>
                      <a:pt x="2810" y="10137"/>
                      <a:pt x="2830" y="10309"/>
                      <a:pt x="2853" y="10460"/>
                    </a:cubicBezTo>
                    <a:cubicBezTo>
                      <a:pt x="2896" y="10731"/>
                      <a:pt x="2891" y="10747"/>
                      <a:pt x="2510" y="11449"/>
                    </a:cubicBezTo>
                    <a:cubicBezTo>
                      <a:pt x="1940" y="12497"/>
                      <a:pt x="1499" y="13389"/>
                      <a:pt x="1529" y="13424"/>
                    </a:cubicBezTo>
                    <a:cubicBezTo>
                      <a:pt x="1537" y="13432"/>
                      <a:pt x="1541" y="13442"/>
                      <a:pt x="1548" y="13442"/>
                    </a:cubicBezTo>
                    <a:cubicBezTo>
                      <a:pt x="1577" y="13442"/>
                      <a:pt x="1655" y="13292"/>
                      <a:pt x="2182" y="12291"/>
                    </a:cubicBezTo>
                    <a:cubicBezTo>
                      <a:pt x="2506" y="11677"/>
                      <a:pt x="2802" y="11129"/>
                      <a:pt x="2838" y="11074"/>
                    </a:cubicBezTo>
                    <a:cubicBezTo>
                      <a:pt x="2868" y="11031"/>
                      <a:pt x="2885" y="11008"/>
                      <a:pt x="2898" y="11008"/>
                    </a:cubicBezTo>
                    <a:cubicBezTo>
                      <a:pt x="2914" y="11008"/>
                      <a:pt x="2923" y="11040"/>
                      <a:pt x="2940" y="11108"/>
                    </a:cubicBezTo>
                    <a:cubicBezTo>
                      <a:pt x="2966" y="11205"/>
                      <a:pt x="2893" y="11406"/>
                      <a:pt x="2651" y="11905"/>
                    </a:cubicBezTo>
                    <a:cubicBezTo>
                      <a:pt x="1820" y="13622"/>
                      <a:pt x="1488" y="14368"/>
                      <a:pt x="1539" y="14415"/>
                    </a:cubicBezTo>
                    <a:cubicBezTo>
                      <a:pt x="1547" y="14422"/>
                      <a:pt x="1555" y="14426"/>
                      <a:pt x="1562" y="14426"/>
                    </a:cubicBezTo>
                    <a:cubicBezTo>
                      <a:pt x="1575" y="14426"/>
                      <a:pt x="1586" y="14416"/>
                      <a:pt x="1594" y="14397"/>
                    </a:cubicBezTo>
                    <a:cubicBezTo>
                      <a:pt x="1603" y="14368"/>
                      <a:pt x="1870" y="13810"/>
                      <a:pt x="2189" y="13148"/>
                    </a:cubicBezTo>
                    <a:cubicBezTo>
                      <a:pt x="2508" y="12488"/>
                      <a:pt x="2804" y="11865"/>
                      <a:pt x="2852" y="11758"/>
                    </a:cubicBezTo>
                    <a:cubicBezTo>
                      <a:pt x="2900" y="11649"/>
                      <a:pt x="2951" y="11562"/>
                      <a:pt x="2970" y="11562"/>
                    </a:cubicBezTo>
                    <a:cubicBezTo>
                      <a:pt x="2987" y="11562"/>
                      <a:pt x="3016" y="11724"/>
                      <a:pt x="3036" y="11921"/>
                    </a:cubicBezTo>
                    <a:lnTo>
                      <a:pt x="3072" y="12280"/>
                    </a:lnTo>
                    <a:lnTo>
                      <a:pt x="2342" y="13711"/>
                    </a:lnTo>
                    <a:cubicBezTo>
                      <a:pt x="1941" y="14495"/>
                      <a:pt x="1612" y="15190"/>
                      <a:pt x="1612" y="15253"/>
                    </a:cubicBezTo>
                    <a:cubicBezTo>
                      <a:pt x="1612" y="15256"/>
                      <a:pt x="1613" y="15258"/>
                      <a:pt x="1615" y="15258"/>
                    </a:cubicBezTo>
                    <a:cubicBezTo>
                      <a:pt x="1644" y="15258"/>
                      <a:pt x="1919" y="14761"/>
                      <a:pt x="2254" y="14100"/>
                    </a:cubicBezTo>
                    <a:cubicBezTo>
                      <a:pt x="2608" y="13404"/>
                      <a:pt x="2943" y="12760"/>
                      <a:pt x="3000" y="12667"/>
                    </a:cubicBezTo>
                    <a:lnTo>
                      <a:pt x="3105" y="12494"/>
                    </a:lnTo>
                    <a:lnTo>
                      <a:pt x="3138" y="12662"/>
                    </a:lnTo>
                    <a:cubicBezTo>
                      <a:pt x="3205" y="12988"/>
                      <a:pt x="3166" y="13120"/>
                      <a:pt x="2800" y="13799"/>
                    </a:cubicBezTo>
                    <a:cubicBezTo>
                      <a:pt x="2354" y="14633"/>
                      <a:pt x="1753" y="15966"/>
                      <a:pt x="1783" y="16051"/>
                    </a:cubicBezTo>
                    <a:cubicBezTo>
                      <a:pt x="1785" y="16055"/>
                      <a:pt x="1787" y="16056"/>
                      <a:pt x="1789" y="16056"/>
                    </a:cubicBezTo>
                    <a:cubicBezTo>
                      <a:pt x="1815" y="16056"/>
                      <a:pt x="1904" y="15905"/>
                      <a:pt x="1997" y="15698"/>
                    </a:cubicBezTo>
                    <a:cubicBezTo>
                      <a:pt x="2102" y="15470"/>
                      <a:pt x="2415" y="14829"/>
                      <a:pt x="2689" y="14278"/>
                    </a:cubicBezTo>
                    <a:cubicBezTo>
                      <a:pt x="3010" y="13633"/>
                      <a:pt x="3155" y="13364"/>
                      <a:pt x="3223" y="13364"/>
                    </a:cubicBezTo>
                    <a:cubicBezTo>
                      <a:pt x="3264" y="13364"/>
                      <a:pt x="3277" y="13460"/>
                      <a:pt x="3284" y="13628"/>
                    </a:cubicBezTo>
                    <a:cubicBezTo>
                      <a:pt x="3288" y="13779"/>
                      <a:pt x="3200" y="14007"/>
                      <a:pt x="2900" y="14606"/>
                    </a:cubicBezTo>
                    <a:cubicBezTo>
                      <a:pt x="2685" y="15036"/>
                      <a:pt x="2432" y="15571"/>
                      <a:pt x="2337" y="15801"/>
                    </a:cubicBezTo>
                    <a:cubicBezTo>
                      <a:pt x="2247" y="16033"/>
                      <a:pt x="2162" y="16229"/>
                      <a:pt x="2155" y="16237"/>
                    </a:cubicBezTo>
                    <a:cubicBezTo>
                      <a:pt x="2154" y="16239"/>
                      <a:pt x="2150" y="16240"/>
                      <a:pt x="2143" y="16240"/>
                    </a:cubicBezTo>
                    <a:cubicBezTo>
                      <a:pt x="2106" y="16240"/>
                      <a:pt x="1998" y="16221"/>
                      <a:pt x="1873" y="16190"/>
                    </a:cubicBezTo>
                    <a:cubicBezTo>
                      <a:pt x="1535" y="16110"/>
                      <a:pt x="1224" y="15839"/>
                      <a:pt x="1151" y="15565"/>
                    </a:cubicBezTo>
                    <a:cubicBezTo>
                      <a:pt x="998" y="14995"/>
                      <a:pt x="881" y="13813"/>
                      <a:pt x="760" y="11644"/>
                    </a:cubicBezTo>
                    <a:cubicBezTo>
                      <a:pt x="718" y="10843"/>
                      <a:pt x="657" y="9766"/>
                      <a:pt x="629" y="9252"/>
                    </a:cubicBezTo>
                    <a:cubicBezTo>
                      <a:pt x="600" y="8737"/>
                      <a:pt x="552" y="7567"/>
                      <a:pt x="520" y="6651"/>
                    </a:cubicBezTo>
                    <a:cubicBezTo>
                      <a:pt x="489" y="5736"/>
                      <a:pt x="435" y="4638"/>
                      <a:pt x="399" y="4212"/>
                    </a:cubicBezTo>
                    <a:cubicBezTo>
                      <a:pt x="345" y="3520"/>
                      <a:pt x="346" y="3412"/>
                      <a:pt x="423" y="3193"/>
                    </a:cubicBezTo>
                    <a:cubicBezTo>
                      <a:pt x="599" y="2693"/>
                      <a:pt x="633" y="2651"/>
                      <a:pt x="929" y="2572"/>
                    </a:cubicBezTo>
                    <a:cubicBezTo>
                      <a:pt x="1043" y="2542"/>
                      <a:pt x="1147" y="2524"/>
                      <a:pt x="1198" y="2524"/>
                    </a:cubicBezTo>
                    <a:cubicBezTo>
                      <a:pt x="1214" y="2524"/>
                      <a:pt x="1225" y="2526"/>
                      <a:pt x="1228" y="2529"/>
                    </a:cubicBezTo>
                    <a:cubicBezTo>
                      <a:pt x="1243" y="2544"/>
                      <a:pt x="1119" y="2750"/>
                      <a:pt x="949" y="2984"/>
                    </a:cubicBezTo>
                    <a:cubicBezTo>
                      <a:pt x="620" y="3441"/>
                      <a:pt x="450" y="3710"/>
                      <a:pt x="492" y="3710"/>
                    </a:cubicBezTo>
                    <a:cubicBezTo>
                      <a:pt x="506" y="3710"/>
                      <a:pt x="708" y="3440"/>
                      <a:pt x="940" y="3112"/>
                    </a:cubicBezTo>
                    <a:cubicBezTo>
                      <a:pt x="1320" y="2573"/>
                      <a:pt x="1408" y="2466"/>
                      <a:pt x="1545" y="2466"/>
                    </a:cubicBezTo>
                    <a:cubicBezTo>
                      <a:pt x="1565" y="2466"/>
                      <a:pt x="1586" y="2468"/>
                      <a:pt x="1610" y="2472"/>
                    </a:cubicBezTo>
                    <a:cubicBezTo>
                      <a:pt x="1703" y="2487"/>
                      <a:pt x="1683" y="2535"/>
                      <a:pt x="1410" y="2956"/>
                    </a:cubicBezTo>
                    <a:cubicBezTo>
                      <a:pt x="986" y="3611"/>
                      <a:pt x="474" y="4510"/>
                      <a:pt x="508" y="4541"/>
                    </a:cubicBezTo>
                    <a:cubicBezTo>
                      <a:pt x="513" y="4546"/>
                      <a:pt x="518" y="4548"/>
                      <a:pt x="524" y="4548"/>
                    </a:cubicBezTo>
                    <a:cubicBezTo>
                      <a:pt x="538" y="4548"/>
                      <a:pt x="552" y="4533"/>
                      <a:pt x="561" y="4506"/>
                    </a:cubicBezTo>
                    <a:cubicBezTo>
                      <a:pt x="601" y="4396"/>
                      <a:pt x="1446" y="2993"/>
                      <a:pt x="1652" y="2698"/>
                    </a:cubicBezTo>
                    <a:cubicBezTo>
                      <a:pt x="1791" y="2495"/>
                      <a:pt x="1884" y="2412"/>
                      <a:pt x="1965" y="2412"/>
                    </a:cubicBezTo>
                    <a:close/>
                    <a:moveTo>
                      <a:pt x="3552" y="15434"/>
                    </a:moveTo>
                    <a:cubicBezTo>
                      <a:pt x="3566" y="15434"/>
                      <a:pt x="3579" y="15484"/>
                      <a:pt x="3603" y="15598"/>
                    </a:cubicBezTo>
                    <a:cubicBezTo>
                      <a:pt x="3629" y="15710"/>
                      <a:pt x="3642" y="15907"/>
                      <a:pt x="3634" y="16038"/>
                    </a:cubicBezTo>
                    <a:cubicBezTo>
                      <a:pt x="3619" y="16267"/>
                      <a:pt x="3614" y="16272"/>
                      <a:pt x="3424" y="16289"/>
                    </a:cubicBezTo>
                    <a:cubicBezTo>
                      <a:pt x="3389" y="16292"/>
                      <a:pt x="3356" y="16293"/>
                      <a:pt x="3328" y="16293"/>
                    </a:cubicBezTo>
                    <a:cubicBezTo>
                      <a:pt x="3268" y="16293"/>
                      <a:pt x="3229" y="16288"/>
                      <a:pt x="3229" y="16279"/>
                    </a:cubicBezTo>
                    <a:cubicBezTo>
                      <a:pt x="3229" y="16252"/>
                      <a:pt x="3403" y="15773"/>
                      <a:pt x="3506" y="15520"/>
                    </a:cubicBezTo>
                    <a:cubicBezTo>
                      <a:pt x="3527" y="15465"/>
                      <a:pt x="3540" y="15434"/>
                      <a:pt x="3552" y="15434"/>
                    </a:cubicBezTo>
                    <a:close/>
                    <a:moveTo>
                      <a:pt x="3339" y="14060"/>
                    </a:moveTo>
                    <a:cubicBezTo>
                      <a:pt x="3359" y="14060"/>
                      <a:pt x="3385" y="14147"/>
                      <a:pt x="3399" y="14257"/>
                    </a:cubicBezTo>
                    <a:cubicBezTo>
                      <a:pt x="3417" y="14415"/>
                      <a:pt x="3360" y="14586"/>
                      <a:pt x="3086" y="15180"/>
                    </a:cubicBezTo>
                    <a:cubicBezTo>
                      <a:pt x="2901" y="15581"/>
                      <a:pt x="2714" y="15993"/>
                      <a:pt x="2673" y="16100"/>
                    </a:cubicBezTo>
                    <a:cubicBezTo>
                      <a:pt x="2620" y="16230"/>
                      <a:pt x="2557" y="16295"/>
                      <a:pt x="2478" y="16295"/>
                    </a:cubicBezTo>
                    <a:cubicBezTo>
                      <a:pt x="2441" y="16295"/>
                      <a:pt x="2400" y="16280"/>
                      <a:pt x="2356" y="16252"/>
                    </a:cubicBezTo>
                    <a:cubicBezTo>
                      <a:pt x="2304" y="16220"/>
                      <a:pt x="2302" y="16172"/>
                      <a:pt x="2345" y="16058"/>
                    </a:cubicBezTo>
                    <a:cubicBezTo>
                      <a:pt x="2465" y="15740"/>
                      <a:pt x="3301" y="14060"/>
                      <a:pt x="3339" y="14060"/>
                    </a:cubicBezTo>
                    <a:close/>
                    <a:moveTo>
                      <a:pt x="3452" y="14710"/>
                    </a:moveTo>
                    <a:lnTo>
                      <a:pt x="3495" y="14955"/>
                    </a:lnTo>
                    <a:cubicBezTo>
                      <a:pt x="3534" y="15174"/>
                      <a:pt x="3519" y="15256"/>
                      <a:pt x="3337" y="15734"/>
                    </a:cubicBezTo>
                    <a:lnTo>
                      <a:pt x="3134" y="16269"/>
                    </a:lnTo>
                    <a:lnTo>
                      <a:pt x="2924" y="16287"/>
                    </a:lnTo>
                    <a:lnTo>
                      <a:pt x="2713" y="16303"/>
                    </a:lnTo>
                    <a:lnTo>
                      <a:pt x="2792" y="16110"/>
                    </a:lnTo>
                    <a:cubicBezTo>
                      <a:pt x="2836" y="16005"/>
                      <a:pt x="3000" y="15646"/>
                      <a:pt x="3161" y="15315"/>
                    </a:cubicBezTo>
                    <a:lnTo>
                      <a:pt x="3452" y="14710"/>
                    </a:lnTo>
                    <a:close/>
                    <a:moveTo>
                      <a:pt x="8250" y="1760"/>
                    </a:moveTo>
                    <a:cubicBezTo>
                      <a:pt x="8778" y="1760"/>
                      <a:pt x="9434" y="1796"/>
                      <a:pt x="9557" y="1842"/>
                    </a:cubicBezTo>
                    <a:cubicBezTo>
                      <a:pt x="9686" y="1890"/>
                      <a:pt x="9712" y="1924"/>
                      <a:pt x="9688" y="2012"/>
                    </a:cubicBezTo>
                    <a:cubicBezTo>
                      <a:pt x="9671" y="2080"/>
                      <a:pt x="9672" y="2104"/>
                      <a:pt x="9720" y="2104"/>
                    </a:cubicBezTo>
                    <a:cubicBezTo>
                      <a:pt x="9743" y="2104"/>
                      <a:pt x="9775" y="2099"/>
                      <a:pt x="9820" y="2091"/>
                    </a:cubicBezTo>
                    <a:cubicBezTo>
                      <a:pt x="9855" y="2084"/>
                      <a:pt x="9883" y="2080"/>
                      <a:pt x="9908" y="2080"/>
                    </a:cubicBezTo>
                    <a:cubicBezTo>
                      <a:pt x="9983" y="2080"/>
                      <a:pt x="10025" y="2117"/>
                      <a:pt x="10108" y="2226"/>
                    </a:cubicBezTo>
                    <a:cubicBezTo>
                      <a:pt x="10453" y="2683"/>
                      <a:pt x="10582" y="3126"/>
                      <a:pt x="10868" y="4816"/>
                    </a:cubicBezTo>
                    <a:cubicBezTo>
                      <a:pt x="11131" y="6361"/>
                      <a:pt x="11251" y="7338"/>
                      <a:pt x="11418" y="9245"/>
                    </a:cubicBezTo>
                    <a:cubicBezTo>
                      <a:pt x="11492" y="10082"/>
                      <a:pt x="11587" y="11065"/>
                      <a:pt x="11629" y="11435"/>
                    </a:cubicBezTo>
                    <a:cubicBezTo>
                      <a:pt x="11754" y="12516"/>
                      <a:pt x="11910" y="14277"/>
                      <a:pt x="11910" y="14607"/>
                    </a:cubicBezTo>
                    <a:cubicBezTo>
                      <a:pt x="11913" y="14863"/>
                      <a:pt x="11893" y="14923"/>
                      <a:pt x="11766" y="15048"/>
                    </a:cubicBezTo>
                    <a:cubicBezTo>
                      <a:pt x="11544" y="15269"/>
                      <a:pt x="10799" y="15515"/>
                      <a:pt x="10331" y="15522"/>
                    </a:cubicBezTo>
                    <a:cubicBezTo>
                      <a:pt x="10241" y="15523"/>
                      <a:pt x="10077" y="15569"/>
                      <a:pt x="9960" y="15622"/>
                    </a:cubicBezTo>
                    <a:cubicBezTo>
                      <a:pt x="9845" y="15676"/>
                      <a:pt x="9681" y="15722"/>
                      <a:pt x="9597" y="15724"/>
                    </a:cubicBezTo>
                    <a:cubicBezTo>
                      <a:pt x="9510" y="15725"/>
                      <a:pt x="9149" y="15773"/>
                      <a:pt x="8790" y="15832"/>
                    </a:cubicBezTo>
                    <a:cubicBezTo>
                      <a:pt x="8433" y="15891"/>
                      <a:pt x="7766" y="15959"/>
                      <a:pt x="7310" y="15986"/>
                    </a:cubicBezTo>
                    <a:cubicBezTo>
                      <a:pt x="6851" y="16011"/>
                      <a:pt x="6137" y="16082"/>
                      <a:pt x="5724" y="16140"/>
                    </a:cubicBezTo>
                    <a:cubicBezTo>
                      <a:pt x="5307" y="16198"/>
                      <a:pt x="4745" y="16259"/>
                      <a:pt x="4469" y="16276"/>
                    </a:cubicBezTo>
                    <a:lnTo>
                      <a:pt x="3967" y="16304"/>
                    </a:lnTo>
                    <a:lnTo>
                      <a:pt x="3883" y="15845"/>
                    </a:lnTo>
                    <a:cubicBezTo>
                      <a:pt x="3444" y="13417"/>
                      <a:pt x="2749" y="7983"/>
                      <a:pt x="2825" y="7579"/>
                    </a:cubicBezTo>
                    <a:cubicBezTo>
                      <a:pt x="2837" y="7517"/>
                      <a:pt x="2829" y="7457"/>
                      <a:pt x="2805" y="7448"/>
                    </a:cubicBezTo>
                    <a:cubicBezTo>
                      <a:pt x="2765" y="7433"/>
                      <a:pt x="2564" y="5806"/>
                      <a:pt x="2423" y="4344"/>
                    </a:cubicBezTo>
                    <a:cubicBezTo>
                      <a:pt x="2318" y="3282"/>
                      <a:pt x="2316" y="2364"/>
                      <a:pt x="2416" y="2364"/>
                    </a:cubicBezTo>
                    <a:cubicBezTo>
                      <a:pt x="2506" y="2364"/>
                      <a:pt x="3861" y="2213"/>
                      <a:pt x="5958" y="1972"/>
                    </a:cubicBezTo>
                    <a:cubicBezTo>
                      <a:pt x="6815" y="1874"/>
                      <a:pt x="7634" y="1783"/>
                      <a:pt x="7778" y="1774"/>
                    </a:cubicBezTo>
                    <a:cubicBezTo>
                      <a:pt x="7903" y="1764"/>
                      <a:pt x="8069" y="1760"/>
                      <a:pt x="8250" y="1760"/>
                    </a:cubicBezTo>
                    <a:close/>
                    <a:moveTo>
                      <a:pt x="5049" y="16558"/>
                    </a:moveTo>
                    <a:cubicBezTo>
                      <a:pt x="5072" y="16558"/>
                      <a:pt x="5053" y="16672"/>
                      <a:pt x="5006" y="16819"/>
                    </a:cubicBezTo>
                    <a:cubicBezTo>
                      <a:pt x="4962" y="16958"/>
                      <a:pt x="4919" y="17059"/>
                      <a:pt x="4905" y="17059"/>
                    </a:cubicBezTo>
                    <a:cubicBezTo>
                      <a:pt x="4904" y="17059"/>
                      <a:pt x="4904" y="17059"/>
                      <a:pt x="4903" y="17058"/>
                    </a:cubicBezTo>
                    <a:cubicBezTo>
                      <a:pt x="4871" y="17025"/>
                      <a:pt x="5006" y="16558"/>
                      <a:pt x="5049" y="16558"/>
                    </a:cubicBezTo>
                    <a:close/>
                    <a:moveTo>
                      <a:pt x="4715" y="16558"/>
                    </a:moveTo>
                    <a:cubicBezTo>
                      <a:pt x="4721" y="16558"/>
                      <a:pt x="4728" y="16558"/>
                      <a:pt x="4736" y="16558"/>
                    </a:cubicBezTo>
                    <a:cubicBezTo>
                      <a:pt x="4765" y="16558"/>
                      <a:pt x="4788" y="16597"/>
                      <a:pt x="4788" y="16648"/>
                    </a:cubicBezTo>
                    <a:cubicBezTo>
                      <a:pt x="4788" y="16700"/>
                      <a:pt x="4755" y="16854"/>
                      <a:pt x="4712" y="16999"/>
                    </a:cubicBezTo>
                    <a:lnTo>
                      <a:pt x="4637" y="17260"/>
                    </a:lnTo>
                    <a:lnTo>
                      <a:pt x="4657" y="16922"/>
                    </a:lnTo>
                    <a:cubicBezTo>
                      <a:pt x="4678" y="16581"/>
                      <a:pt x="4676" y="16558"/>
                      <a:pt x="4715" y="16558"/>
                    </a:cubicBezTo>
                    <a:close/>
                    <a:moveTo>
                      <a:pt x="4864" y="17142"/>
                    </a:moveTo>
                    <a:cubicBezTo>
                      <a:pt x="4867" y="17142"/>
                      <a:pt x="4869" y="17143"/>
                      <a:pt x="4872" y="17147"/>
                    </a:cubicBezTo>
                    <a:cubicBezTo>
                      <a:pt x="4890" y="17163"/>
                      <a:pt x="4891" y="17208"/>
                      <a:pt x="4878" y="17244"/>
                    </a:cubicBezTo>
                    <a:cubicBezTo>
                      <a:pt x="4871" y="17261"/>
                      <a:pt x="4866" y="17270"/>
                      <a:pt x="4861" y="17270"/>
                    </a:cubicBezTo>
                    <a:cubicBezTo>
                      <a:pt x="4853" y="17270"/>
                      <a:pt x="4848" y="17250"/>
                      <a:pt x="4846" y="17213"/>
                    </a:cubicBezTo>
                    <a:cubicBezTo>
                      <a:pt x="4843" y="17171"/>
                      <a:pt x="4852" y="17142"/>
                      <a:pt x="4864" y="17142"/>
                    </a:cubicBezTo>
                    <a:close/>
                    <a:moveTo>
                      <a:pt x="5779" y="16454"/>
                    </a:moveTo>
                    <a:lnTo>
                      <a:pt x="5779" y="16454"/>
                    </a:lnTo>
                    <a:cubicBezTo>
                      <a:pt x="5800" y="16454"/>
                      <a:pt x="5739" y="16729"/>
                      <a:pt x="5641" y="17062"/>
                    </a:cubicBezTo>
                    <a:cubicBezTo>
                      <a:pt x="5502" y="17547"/>
                      <a:pt x="5439" y="17852"/>
                      <a:pt x="5474" y="17852"/>
                    </a:cubicBezTo>
                    <a:cubicBezTo>
                      <a:pt x="5482" y="17852"/>
                      <a:pt x="5495" y="17837"/>
                      <a:pt x="5513" y="17806"/>
                    </a:cubicBezTo>
                    <a:cubicBezTo>
                      <a:pt x="5538" y="17763"/>
                      <a:pt x="5635" y="17455"/>
                      <a:pt x="5732" y="17117"/>
                    </a:cubicBezTo>
                    <a:cubicBezTo>
                      <a:pt x="5828" y="16780"/>
                      <a:pt x="5925" y="16506"/>
                      <a:pt x="5948" y="16506"/>
                    </a:cubicBezTo>
                    <a:cubicBezTo>
                      <a:pt x="5972" y="16506"/>
                      <a:pt x="5976" y="16547"/>
                      <a:pt x="5960" y="16600"/>
                    </a:cubicBezTo>
                    <a:cubicBezTo>
                      <a:pt x="5902" y="16781"/>
                      <a:pt x="5778" y="17498"/>
                      <a:pt x="5778" y="17639"/>
                    </a:cubicBezTo>
                    <a:cubicBezTo>
                      <a:pt x="5778" y="17705"/>
                      <a:pt x="5787" y="17734"/>
                      <a:pt x="5799" y="17734"/>
                    </a:cubicBezTo>
                    <a:cubicBezTo>
                      <a:pt x="5828" y="17734"/>
                      <a:pt x="5877" y="17591"/>
                      <a:pt x="5905" y="17390"/>
                    </a:cubicBezTo>
                    <a:cubicBezTo>
                      <a:pt x="5922" y="17260"/>
                      <a:pt x="5962" y="17114"/>
                      <a:pt x="5992" y="17073"/>
                    </a:cubicBezTo>
                    <a:cubicBezTo>
                      <a:pt x="5995" y="17068"/>
                      <a:pt x="5999" y="17066"/>
                      <a:pt x="6002" y="17066"/>
                    </a:cubicBezTo>
                    <a:cubicBezTo>
                      <a:pt x="6067" y="17066"/>
                      <a:pt x="5998" y="18197"/>
                      <a:pt x="5906" y="18585"/>
                    </a:cubicBezTo>
                    <a:cubicBezTo>
                      <a:pt x="5814" y="18976"/>
                      <a:pt x="5675" y="19407"/>
                      <a:pt x="5642" y="19407"/>
                    </a:cubicBezTo>
                    <a:cubicBezTo>
                      <a:pt x="5641" y="19407"/>
                      <a:pt x="5641" y="19407"/>
                      <a:pt x="5640" y="19406"/>
                    </a:cubicBezTo>
                    <a:cubicBezTo>
                      <a:pt x="5632" y="19398"/>
                      <a:pt x="5590" y="19221"/>
                      <a:pt x="5545" y="19007"/>
                    </a:cubicBezTo>
                    <a:cubicBezTo>
                      <a:pt x="5467" y="18632"/>
                      <a:pt x="5358" y="18430"/>
                      <a:pt x="5229" y="18430"/>
                    </a:cubicBezTo>
                    <a:cubicBezTo>
                      <a:pt x="5192" y="18430"/>
                      <a:pt x="5069" y="18597"/>
                      <a:pt x="4953" y="18805"/>
                    </a:cubicBezTo>
                    <a:cubicBezTo>
                      <a:pt x="4777" y="19122"/>
                      <a:pt x="4685" y="19293"/>
                      <a:pt x="4640" y="19293"/>
                    </a:cubicBezTo>
                    <a:cubicBezTo>
                      <a:pt x="4587" y="19293"/>
                      <a:pt x="4598" y="19063"/>
                      <a:pt x="4617" y="18560"/>
                    </a:cubicBezTo>
                    <a:cubicBezTo>
                      <a:pt x="4634" y="18103"/>
                      <a:pt x="4668" y="17700"/>
                      <a:pt x="4695" y="17667"/>
                    </a:cubicBezTo>
                    <a:cubicBezTo>
                      <a:pt x="4719" y="17633"/>
                      <a:pt x="4763" y="17536"/>
                      <a:pt x="4788" y="17459"/>
                    </a:cubicBezTo>
                    <a:lnTo>
                      <a:pt x="4835" y="17314"/>
                    </a:lnTo>
                    <a:lnTo>
                      <a:pt x="4826" y="17469"/>
                    </a:lnTo>
                    <a:cubicBezTo>
                      <a:pt x="4820" y="17585"/>
                      <a:pt x="4830" y="17641"/>
                      <a:pt x="4853" y="17641"/>
                    </a:cubicBezTo>
                    <a:cubicBezTo>
                      <a:pt x="4896" y="17641"/>
                      <a:pt x="4985" y="17444"/>
                      <a:pt x="5096" y="17084"/>
                    </a:cubicBezTo>
                    <a:cubicBezTo>
                      <a:pt x="5192" y="16767"/>
                      <a:pt x="5290" y="16507"/>
                      <a:pt x="5311" y="16507"/>
                    </a:cubicBezTo>
                    <a:lnTo>
                      <a:pt x="5311" y="16507"/>
                    </a:lnTo>
                    <a:cubicBezTo>
                      <a:pt x="5332" y="16507"/>
                      <a:pt x="5272" y="16771"/>
                      <a:pt x="5176" y="17093"/>
                    </a:cubicBezTo>
                    <a:cubicBezTo>
                      <a:pt x="5066" y="17457"/>
                      <a:pt x="5018" y="17696"/>
                      <a:pt x="5049" y="17724"/>
                    </a:cubicBezTo>
                    <a:cubicBezTo>
                      <a:pt x="5060" y="17736"/>
                      <a:pt x="5071" y="17742"/>
                      <a:pt x="5081" y="17742"/>
                    </a:cubicBezTo>
                    <a:cubicBezTo>
                      <a:pt x="5096" y="17742"/>
                      <a:pt x="5109" y="17727"/>
                      <a:pt x="5118" y="17697"/>
                    </a:cubicBezTo>
                    <a:cubicBezTo>
                      <a:pt x="5132" y="17657"/>
                      <a:pt x="5193" y="17438"/>
                      <a:pt x="5256" y="17209"/>
                    </a:cubicBezTo>
                    <a:cubicBezTo>
                      <a:pt x="5319" y="16981"/>
                      <a:pt x="5406" y="16712"/>
                      <a:pt x="5450" y="16612"/>
                    </a:cubicBezTo>
                    <a:cubicBezTo>
                      <a:pt x="5490" y="16519"/>
                      <a:pt x="5518" y="16476"/>
                      <a:pt x="5534" y="16476"/>
                    </a:cubicBezTo>
                    <a:cubicBezTo>
                      <a:pt x="5570" y="16476"/>
                      <a:pt x="5538" y="16711"/>
                      <a:pt x="5439" y="17080"/>
                    </a:cubicBezTo>
                    <a:cubicBezTo>
                      <a:pt x="5367" y="17350"/>
                      <a:pt x="5307" y="17617"/>
                      <a:pt x="5307" y="17671"/>
                    </a:cubicBezTo>
                    <a:cubicBezTo>
                      <a:pt x="5307" y="17721"/>
                      <a:pt x="5313" y="17746"/>
                      <a:pt x="5324" y="17746"/>
                    </a:cubicBezTo>
                    <a:cubicBezTo>
                      <a:pt x="5357" y="17746"/>
                      <a:pt x="5441" y="17514"/>
                      <a:pt x="5568" y="17062"/>
                    </a:cubicBezTo>
                    <a:cubicBezTo>
                      <a:pt x="5661" y="16729"/>
                      <a:pt x="5758" y="16454"/>
                      <a:pt x="5779" y="16454"/>
                    </a:cubicBezTo>
                    <a:close/>
                    <a:moveTo>
                      <a:pt x="10175" y="1"/>
                    </a:moveTo>
                    <a:cubicBezTo>
                      <a:pt x="10123" y="1"/>
                      <a:pt x="10069" y="3"/>
                      <a:pt x="10014" y="6"/>
                    </a:cubicBezTo>
                    <a:cubicBezTo>
                      <a:pt x="9490" y="40"/>
                      <a:pt x="8455" y="138"/>
                      <a:pt x="7935" y="207"/>
                    </a:cubicBezTo>
                    <a:cubicBezTo>
                      <a:pt x="7620" y="247"/>
                      <a:pt x="6817" y="316"/>
                      <a:pt x="6152" y="358"/>
                    </a:cubicBezTo>
                    <a:cubicBezTo>
                      <a:pt x="3780" y="508"/>
                      <a:pt x="2342" y="748"/>
                      <a:pt x="1592" y="1125"/>
                    </a:cubicBezTo>
                    <a:cubicBezTo>
                      <a:pt x="1077" y="1381"/>
                      <a:pt x="946" y="1493"/>
                      <a:pt x="698" y="1889"/>
                    </a:cubicBezTo>
                    <a:cubicBezTo>
                      <a:pt x="596" y="2049"/>
                      <a:pt x="399" y="2298"/>
                      <a:pt x="258" y="2445"/>
                    </a:cubicBezTo>
                    <a:lnTo>
                      <a:pt x="1" y="2711"/>
                    </a:lnTo>
                    <a:lnTo>
                      <a:pt x="24" y="3174"/>
                    </a:lnTo>
                    <a:cubicBezTo>
                      <a:pt x="37" y="3431"/>
                      <a:pt x="70" y="3844"/>
                      <a:pt x="101" y="4105"/>
                    </a:cubicBezTo>
                    <a:cubicBezTo>
                      <a:pt x="131" y="4363"/>
                      <a:pt x="181" y="5248"/>
                      <a:pt x="212" y="6081"/>
                    </a:cubicBezTo>
                    <a:cubicBezTo>
                      <a:pt x="383" y="10636"/>
                      <a:pt x="632" y="14463"/>
                      <a:pt x="814" y="15325"/>
                    </a:cubicBezTo>
                    <a:cubicBezTo>
                      <a:pt x="980" y="16117"/>
                      <a:pt x="1315" y="16414"/>
                      <a:pt x="2174" y="16531"/>
                    </a:cubicBezTo>
                    <a:cubicBezTo>
                      <a:pt x="2408" y="16562"/>
                      <a:pt x="2449" y="16586"/>
                      <a:pt x="2449" y="16680"/>
                    </a:cubicBezTo>
                    <a:lnTo>
                      <a:pt x="2449" y="16792"/>
                    </a:lnTo>
                    <a:lnTo>
                      <a:pt x="2539" y="16680"/>
                    </a:lnTo>
                    <a:cubicBezTo>
                      <a:pt x="2600" y="16606"/>
                      <a:pt x="2632" y="16581"/>
                      <a:pt x="2911" y="16581"/>
                    </a:cubicBezTo>
                    <a:cubicBezTo>
                      <a:pt x="3043" y="16581"/>
                      <a:pt x="3230" y="16587"/>
                      <a:pt x="3502" y="16596"/>
                    </a:cubicBezTo>
                    <a:lnTo>
                      <a:pt x="4374" y="16625"/>
                    </a:lnTo>
                    <a:lnTo>
                      <a:pt x="4374" y="17628"/>
                    </a:lnTo>
                    <a:cubicBezTo>
                      <a:pt x="4374" y="18179"/>
                      <a:pt x="4344" y="18873"/>
                      <a:pt x="4309" y="19167"/>
                    </a:cubicBezTo>
                    <a:cubicBezTo>
                      <a:pt x="4222" y="19916"/>
                      <a:pt x="4224" y="20059"/>
                      <a:pt x="4324" y="20080"/>
                    </a:cubicBezTo>
                    <a:cubicBezTo>
                      <a:pt x="4326" y="20081"/>
                      <a:pt x="4329" y="20081"/>
                      <a:pt x="4331" y="20081"/>
                    </a:cubicBezTo>
                    <a:cubicBezTo>
                      <a:pt x="4430" y="20081"/>
                      <a:pt x="4699" y="19742"/>
                      <a:pt x="5022" y="19215"/>
                    </a:cubicBezTo>
                    <a:cubicBezTo>
                      <a:pt x="5120" y="19054"/>
                      <a:pt x="5170" y="18956"/>
                      <a:pt x="5209" y="18956"/>
                    </a:cubicBezTo>
                    <a:cubicBezTo>
                      <a:pt x="5261" y="18956"/>
                      <a:pt x="5290" y="19136"/>
                      <a:pt x="5386" y="19584"/>
                    </a:cubicBezTo>
                    <a:cubicBezTo>
                      <a:pt x="5449" y="19884"/>
                      <a:pt x="5511" y="20020"/>
                      <a:pt x="5592" y="20020"/>
                    </a:cubicBezTo>
                    <a:cubicBezTo>
                      <a:pt x="5622" y="20020"/>
                      <a:pt x="5655" y="20001"/>
                      <a:pt x="5692" y="19964"/>
                    </a:cubicBezTo>
                    <a:cubicBezTo>
                      <a:pt x="5771" y="19885"/>
                      <a:pt x="6045" y="19164"/>
                      <a:pt x="6175" y="18691"/>
                    </a:cubicBezTo>
                    <a:cubicBezTo>
                      <a:pt x="6275" y="18326"/>
                      <a:pt x="6326" y="16981"/>
                      <a:pt x="6252" y="16664"/>
                    </a:cubicBezTo>
                    <a:cubicBezTo>
                      <a:pt x="6214" y="16497"/>
                      <a:pt x="6214" y="16419"/>
                      <a:pt x="6255" y="16396"/>
                    </a:cubicBezTo>
                    <a:cubicBezTo>
                      <a:pt x="6287" y="16378"/>
                      <a:pt x="6609" y="16350"/>
                      <a:pt x="6968" y="16331"/>
                    </a:cubicBezTo>
                    <a:cubicBezTo>
                      <a:pt x="7326" y="16313"/>
                      <a:pt x="7881" y="16264"/>
                      <a:pt x="8194" y="16220"/>
                    </a:cubicBezTo>
                    <a:cubicBezTo>
                      <a:pt x="9697" y="16010"/>
                      <a:pt x="10178" y="15932"/>
                      <a:pt x="10273" y="15888"/>
                    </a:cubicBezTo>
                    <a:cubicBezTo>
                      <a:pt x="10331" y="15859"/>
                      <a:pt x="10502" y="15824"/>
                      <a:pt x="10653" y="15805"/>
                    </a:cubicBezTo>
                    <a:cubicBezTo>
                      <a:pt x="10975" y="15769"/>
                      <a:pt x="11597" y="15557"/>
                      <a:pt x="11833" y="15404"/>
                    </a:cubicBezTo>
                    <a:cubicBezTo>
                      <a:pt x="11926" y="15344"/>
                      <a:pt x="12045" y="15226"/>
                      <a:pt x="12104" y="15135"/>
                    </a:cubicBezTo>
                    <a:cubicBezTo>
                      <a:pt x="12196" y="14992"/>
                      <a:pt x="12270" y="14959"/>
                      <a:pt x="12774" y="14832"/>
                    </a:cubicBezTo>
                    <a:cubicBezTo>
                      <a:pt x="13175" y="14729"/>
                      <a:pt x="13380" y="14651"/>
                      <a:pt x="13471" y="14560"/>
                    </a:cubicBezTo>
                    <a:cubicBezTo>
                      <a:pt x="13544" y="14488"/>
                      <a:pt x="13687" y="14360"/>
                      <a:pt x="13796" y="14269"/>
                    </a:cubicBezTo>
                    <a:cubicBezTo>
                      <a:pt x="13904" y="14178"/>
                      <a:pt x="14012" y="14029"/>
                      <a:pt x="14039" y="13929"/>
                    </a:cubicBezTo>
                    <a:cubicBezTo>
                      <a:pt x="14142" y="13563"/>
                      <a:pt x="13965" y="11124"/>
                      <a:pt x="13757" y="9979"/>
                    </a:cubicBezTo>
                    <a:cubicBezTo>
                      <a:pt x="13715" y="9750"/>
                      <a:pt x="13634" y="9158"/>
                      <a:pt x="13576" y="8658"/>
                    </a:cubicBezTo>
                    <a:cubicBezTo>
                      <a:pt x="13386" y="7013"/>
                      <a:pt x="12873" y="4389"/>
                      <a:pt x="12404" y="2658"/>
                    </a:cubicBezTo>
                    <a:cubicBezTo>
                      <a:pt x="11946" y="978"/>
                      <a:pt x="11716" y="521"/>
                      <a:pt x="11189" y="259"/>
                    </a:cubicBezTo>
                    <a:cubicBezTo>
                      <a:pt x="10829" y="80"/>
                      <a:pt x="10525" y="1"/>
                      <a:pt x="10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
              <p:cNvSpPr/>
              <p:nvPr/>
            </p:nvSpPr>
            <p:spPr>
              <a:xfrm>
                <a:off x="6654600" y="3534600"/>
                <a:ext cx="29400" cy="27500"/>
              </a:xfrm>
              <a:custGeom>
                <a:avLst/>
                <a:gdLst/>
                <a:ahLst/>
                <a:cxnLst/>
                <a:rect l="l" t="t" r="r" b="b"/>
                <a:pathLst>
                  <a:path w="1176" h="1100" extrusionOk="0">
                    <a:moveTo>
                      <a:pt x="30" y="1"/>
                    </a:moveTo>
                    <a:cubicBezTo>
                      <a:pt x="10" y="1"/>
                      <a:pt x="0" y="15"/>
                      <a:pt x="0" y="43"/>
                    </a:cubicBezTo>
                    <a:cubicBezTo>
                      <a:pt x="2" y="95"/>
                      <a:pt x="1005" y="1099"/>
                      <a:pt x="1057" y="1099"/>
                    </a:cubicBezTo>
                    <a:cubicBezTo>
                      <a:pt x="1176" y="1099"/>
                      <a:pt x="1042" y="912"/>
                      <a:pt x="614" y="487"/>
                    </a:cubicBezTo>
                    <a:cubicBezTo>
                      <a:pt x="279" y="154"/>
                      <a:pt x="97"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
              <p:cNvSpPr/>
              <p:nvPr/>
            </p:nvSpPr>
            <p:spPr>
              <a:xfrm>
                <a:off x="6647250" y="3536950"/>
                <a:ext cx="25550" cy="26825"/>
              </a:xfrm>
              <a:custGeom>
                <a:avLst/>
                <a:gdLst/>
                <a:ahLst/>
                <a:cxnLst/>
                <a:rect l="l" t="t" r="r" b="b"/>
                <a:pathLst>
                  <a:path w="1022" h="1073" extrusionOk="0">
                    <a:moveTo>
                      <a:pt x="27" y="1"/>
                    </a:moveTo>
                    <a:cubicBezTo>
                      <a:pt x="23" y="1"/>
                      <a:pt x="20" y="2"/>
                      <a:pt x="18" y="5"/>
                    </a:cubicBezTo>
                    <a:cubicBezTo>
                      <a:pt x="0" y="36"/>
                      <a:pt x="213" y="299"/>
                      <a:pt x="488" y="591"/>
                    </a:cubicBezTo>
                    <a:cubicBezTo>
                      <a:pt x="750" y="863"/>
                      <a:pt x="975" y="1073"/>
                      <a:pt x="1007" y="1073"/>
                    </a:cubicBezTo>
                    <a:cubicBezTo>
                      <a:pt x="1009" y="1073"/>
                      <a:pt x="1011" y="1072"/>
                      <a:pt x="1011" y="1071"/>
                    </a:cubicBezTo>
                    <a:cubicBezTo>
                      <a:pt x="1022" y="1044"/>
                      <a:pt x="952" y="944"/>
                      <a:pt x="857" y="845"/>
                    </a:cubicBezTo>
                    <a:cubicBezTo>
                      <a:pt x="762" y="747"/>
                      <a:pt x="543" y="506"/>
                      <a:pt x="369" y="310"/>
                    </a:cubicBezTo>
                    <a:cubicBezTo>
                      <a:pt x="207" y="127"/>
                      <a:pt x="67"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a:off x="6543975" y="3541425"/>
                <a:ext cx="25925" cy="31925"/>
              </a:xfrm>
              <a:custGeom>
                <a:avLst/>
                <a:gdLst/>
                <a:ahLst/>
                <a:cxnLst/>
                <a:rect l="l" t="t" r="r" b="b"/>
                <a:pathLst>
                  <a:path w="1037" h="1277" extrusionOk="0">
                    <a:moveTo>
                      <a:pt x="974" y="0"/>
                    </a:moveTo>
                    <a:cubicBezTo>
                      <a:pt x="922" y="0"/>
                      <a:pt x="828" y="117"/>
                      <a:pt x="562" y="477"/>
                    </a:cubicBezTo>
                    <a:cubicBezTo>
                      <a:pt x="367" y="742"/>
                      <a:pt x="160" y="1017"/>
                      <a:pt x="100" y="1095"/>
                    </a:cubicBezTo>
                    <a:cubicBezTo>
                      <a:pt x="8" y="1212"/>
                      <a:pt x="0" y="1276"/>
                      <a:pt x="41" y="1276"/>
                    </a:cubicBezTo>
                    <a:cubicBezTo>
                      <a:pt x="75" y="1276"/>
                      <a:pt x="142" y="1232"/>
                      <a:pt x="223" y="1136"/>
                    </a:cubicBezTo>
                    <a:cubicBezTo>
                      <a:pt x="550" y="753"/>
                      <a:pt x="1037" y="69"/>
                      <a:pt x="1013" y="31"/>
                    </a:cubicBezTo>
                    <a:cubicBezTo>
                      <a:pt x="1001" y="12"/>
                      <a:pt x="990" y="0"/>
                      <a:pt x="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a:off x="6551750" y="3543825"/>
                <a:ext cx="27525" cy="29950"/>
              </a:xfrm>
              <a:custGeom>
                <a:avLst/>
                <a:gdLst/>
                <a:ahLst/>
                <a:cxnLst/>
                <a:rect l="l" t="t" r="r" b="b"/>
                <a:pathLst>
                  <a:path w="1101" h="1198" extrusionOk="0">
                    <a:moveTo>
                      <a:pt x="1069" y="0"/>
                    </a:moveTo>
                    <a:cubicBezTo>
                      <a:pt x="1009" y="0"/>
                      <a:pt x="866" y="129"/>
                      <a:pt x="656" y="376"/>
                    </a:cubicBezTo>
                    <a:cubicBezTo>
                      <a:pt x="484" y="579"/>
                      <a:pt x="266" y="832"/>
                      <a:pt x="168" y="947"/>
                    </a:cubicBezTo>
                    <a:cubicBezTo>
                      <a:pt x="45" y="1091"/>
                      <a:pt x="1" y="1197"/>
                      <a:pt x="45" y="1197"/>
                    </a:cubicBezTo>
                    <a:cubicBezTo>
                      <a:pt x="63" y="1197"/>
                      <a:pt x="95" y="1180"/>
                      <a:pt x="143" y="1141"/>
                    </a:cubicBezTo>
                    <a:cubicBezTo>
                      <a:pt x="298" y="1012"/>
                      <a:pt x="1100" y="98"/>
                      <a:pt x="1100" y="48"/>
                    </a:cubicBezTo>
                    <a:cubicBezTo>
                      <a:pt x="1100" y="16"/>
                      <a:pt x="1090" y="0"/>
                      <a:pt x="1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
              <p:cNvSpPr/>
              <p:nvPr/>
            </p:nvSpPr>
            <p:spPr>
              <a:xfrm>
                <a:off x="6550525" y="3580425"/>
                <a:ext cx="139775" cy="29525"/>
              </a:xfrm>
              <a:custGeom>
                <a:avLst/>
                <a:gdLst/>
                <a:ahLst/>
                <a:cxnLst/>
                <a:rect l="l" t="t" r="r" b="b"/>
                <a:pathLst>
                  <a:path w="5591" h="1181" extrusionOk="0">
                    <a:moveTo>
                      <a:pt x="5340" y="0"/>
                    </a:moveTo>
                    <a:cubicBezTo>
                      <a:pt x="5334" y="0"/>
                      <a:pt x="5329" y="0"/>
                      <a:pt x="5323" y="0"/>
                    </a:cubicBezTo>
                    <a:cubicBezTo>
                      <a:pt x="5214" y="3"/>
                      <a:pt x="4028" y="189"/>
                      <a:pt x="2687" y="412"/>
                    </a:cubicBezTo>
                    <a:cubicBezTo>
                      <a:pt x="1345" y="638"/>
                      <a:pt x="193" y="836"/>
                      <a:pt x="124" y="852"/>
                    </a:cubicBezTo>
                    <a:cubicBezTo>
                      <a:pt x="21" y="878"/>
                      <a:pt x="1" y="910"/>
                      <a:pt x="14" y="1023"/>
                    </a:cubicBezTo>
                    <a:cubicBezTo>
                      <a:pt x="27" y="1137"/>
                      <a:pt x="61" y="1166"/>
                      <a:pt x="192" y="1180"/>
                    </a:cubicBezTo>
                    <a:cubicBezTo>
                      <a:pt x="199" y="1180"/>
                      <a:pt x="208" y="1181"/>
                      <a:pt x="219" y="1181"/>
                    </a:cubicBezTo>
                    <a:cubicBezTo>
                      <a:pt x="728" y="1181"/>
                      <a:pt x="4980" y="379"/>
                      <a:pt x="5402" y="201"/>
                    </a:cubicBezTo>
                    <a:cubicBezTo>
                      <a:pt x="5591" y="120"/>
                      <a:pt x="5550" y="0"/>
                      <a:pt x="5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
              <p:cNvSpPr/>
              <p:nvPr/>
            </p:nvSpPr>
            <p:spPr>
              <a:xfrm>
                <a:off x="6551025" y="3604625"/>
                <a:ext cx="152300" cy="32325"/>
              </a:xfrm>
              <a:custGeom>
                <a:avLst/>
                <a:gdLst/>
                <a:ahLst/>
                <a:cxnLst/>
                <a:rect l="l" t="t" r="r" b="b"/>
                <a:pathLst>
                  <a:path w="6092" h="1293" extrusionOk="0">
                    <a:moveTo>
                      <a:pt x="5949" y="1"/>
                    </a:moveTo>
                    <a:cubicBezTo>
                      <a:pt x="5839" y="1"/>
                      <a:pt x="5591" y="18"/>
                      <a:pt x="5323" y="45"/>
                    </a:cubicBezTo>
                    <a:cubicBezTo>
                      <a:pt x="4985" y="78"/>
                      <a:pt x="4401" y="166"/>
                      <a:pt x="4023" y="240"/>
                    </a:cubicBezTo>
                    <a:cubicBezTo>
                      <a:pt x="3643" y="313"/>
                      <a:pt x="2979" y="432"/>
                      <a:pt x="2535" y="507"/>
                    </a:cubicBezTo>
                    <a:cubicBezTo>
                      <a:pt x="1485" y="685"/>
                      <a:pt x="140" y="942"/>
                      <a:pt x="81" y="979"/>
                    </a:cubicBezTo>
                    <a:cubicBezTo>
                      <a:pt x="1" y="1029"/>
                      <a:pt x="25" y="1248"/>
                      <a:pt x="113" y="1283"/>
                    </a:cubicBezTo>
                    <a:cubicBezTo>
                      <a:pt x="129" y="1289"/>
                      <a:pt x="155" y="1292"/>
                      <a:pt x="189" y="1292"/>
                    </a:cubicBezTo>
                    <a:cubicBezTo>
                      <a:pt x="254" y="1292"/>
                      <a:pt x="343" y="1281"/>
                      <a:pt x="426" y="1263"/>
                    </a:cubicBezTo>
                    <a:cubicBezTo>
                      <a:pt x="552" y="1235"/>
                      <a:pt x="1334" y="1094"/>
                      <a:pt x="2160" y="954"/>
                    </a:cubicBezTo>
                    <a:cubicBezTo>
                      <a:pt x="2988" y="811"/>
                      <a:pt x="3924" y="637"/>
                      <a:pt x="4240" y="565"/>
                    </a:cubicBezTo>
                    <a:cubicBezTo>
                      <a:pt x="4557" y="493"/>
                      <a:pt x="5079" y="395"/>
                      <a:pt x="5402" y="349"/>
                    </a:cubicBezTo>
                    <a:cubicBezTo>
                      <a:pt x="5724" y="303"/>
                      <a:pt x="6009" y="252"/>
                      <a:pt x="6030" y="239"/>
                    </a:cubicBezTo>
                    <a:cubicBezTo>
                      <a:pt x="6092" y="202"/>
                      <a:pt x="6072" y="26"/>
                      <a:pt x="6003" y="4"/>
                    </a:cubicBezTo>
                    <a:cubicBezTo>
                      <a:pt x="5996" y="2"/>
                      <a:pt x="5977" y="1"/>
                      <a:pt x="5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
              <p:cNvSpPr/>
              <p:nvPr/>
            </p:nvSpPr>
            <p:spPr>
              <a:xfrm>
                <a:off x="6563450" y="3636350"/>
                <a:ext cx="140150" cy="28725"/>
              </a:xfrm>
              <a:custGeom>
                <a:avLst/>
                <a:gdLst/>
                <a:ahLst/>
                <a:cxnLst/>
                <a:rect l="l" t="t" r="r" b="b"/>
                <a:pathLst>
                  <a:path w="5606" h="1149" extrusionOk="0">
                    <a:moveTo>
                      <a:pt x="5483" y="0"/>
                    </a:moveTo>
                    <a:cubicBezTo>
                      <a:pt x="5482" y="0"/>
                      <a:pt x="5480" y="0"/>
                      <a:pt x="5478" y="1"/>
                    </a:cubicBezTo>
                    <a:cubicBezTo>
                      <a:pt x="5458" y="5"/>
                      <a:pt x="5291" y="27"/>
                      <a:pt x="5104" y="50"/>
                    </a:cubicBezTo>
                    <a:cubicBezTo>
                      <a:pt x="4917" y="73"/>
                      <a:pt x="4370" y="128"/>
                      <a:pt x="3882" y="174"/>
                    </a:cubicBezTo>
                    <a:cubicBezTo>
                      <a:pt x="1552" y="394"/>
                      <a:pt x="57" y="699"/>
                      <a:pt x="19" y="959"/>
                    </a:cubicBezTo>
                    <a:cubicBezTo>
                      <a:pt x="0" y="1087"/>
                      <a:pt x="40" y="1148"/>
                      <a:pt x="162" y="1148"/>
                    </a:cubicBezTo>
                    <a:cubicBezTo>
                      <a:pt x="246" y="1148"/>
                      <a:pt x="371" y="1119"/>
                      <a:pt x="544" y="1061"/>
                    </a:cubicBezTo>
                    <a:cubicBezTo>
                      <a:pt x="758" y="989"/>
                      <a:pt x="1152" y="895"/>
                      <a:pt x="1419" y="852"/>
                    </a:cubicBezTo>
                    <a:cubicBezTo>
                      <a:pt x="2058" y="749"/>
                      <a:pt x="4857" y="319"/>
                      <a:pt x="5167" y="273"/>
                    </a:cubicBezTo>
                    <a:cubicBezTo>
                      <a:pt x="5442" y="235"/>
                      <a:pt x="5605" y="140"/>
                      <a:pt x="5549" y="50"/>
                    </a:cubicBezTo>
                    <a:cubicBezTo>
                      <a:pt x="5533" y="20"/>
                      <a:pt x="5504" y="0"/>
                      <a:pt x="5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
              <p:cNvSpPr/>
              <p:nvPr/>
            </p:nvSpPr>
            <p:spPr>
              <a:xfrm>
                <a:off x="6566200" y="3665000"/>
                <a:ext cx="143200" cy="29075"/>
              </a:xfrm>
              <a:custGeom>
                <a:avLst/>
                <a:gdLst/>
                <a:ahLst/>
                <a:cxnLst/>
                <a:rect l="l" t="t" r="r" b="b"/>
                <a:pathLst>
                  <a:path w="5728" h="1163" extrusionOk="0">
                    <a:moveTo>
                      <a:pt x="5600" y="1"/>
                    </a:moveTo>
                    <a:cubicBezTo>
                      <a:pt x="5492" y="1"/>
                      <a:pt x="5289" y="18"/>
                      <a:pt x="4915" y="50"/>
                    </a:cubicBezTo>
                    <a:cubicBezTo>
                      <a:pt x="4114" y="121"/>
                      <a:pt x="877" y="686"/>
                      <a:pt x="193" y="878"/>
                    </a:cubicBezTo>
                    <a:cubicBezTo>
                      <a:pt x="53" y="916"/>
                      <a:pt x="1" y="959"/>
                      <a:pt x="1" y="1034"/>
                    </a:cubicBezTo>
                    <a:cubicBezTo>
                      <a:pt x="1" y="1121"/>
                      <a:pt x="31" y="1162"/>
                      <a:pt x="146" y="1162"/>
                    </a:cubicBezTo>
                    <a:cubicBezTo>
                      <a:pt x="240" y="1162"/>
                      <a:pt x="392" y="1135"/>
                      <a:pt x="631" y="1081"/>
                    </a:cubicBezTo>
                    <a:cubicBezTo>
                      <a:pt x="901" y="1021"/>
                      <a:pt x="2078" y="810"/>
                      <a:pt x="3252" y="609"/>
                    </a:cubicBezTo>
                    <a:cubicBezTo>
                      <a:pt x="5696" y="190"/>
                      <a:pt x="5691" y="192"/>
                      <a:pt x="5712" y="78"/>
                    </a:cubicBezTo>
                    <a:cubicBezTo>
                      <a:pt x="5723" y="25"/>
                      <a:pt x="5728" y="1"/>
                      <a:pt x="5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
              <p:cNvSpPr/>
              <p:nvPr/>
            </p:nvSpPr>
            <p:spPr>
              <a:xfrm>
                <a:off x="6656800" y="3791700"/>
                <a:ext cx="27775" cy="39350"/>
              </a:xfrm>
              <a:custGeom>
                <a:avLst/>
                <a:gdLst/>
                <a:ahLst/>
                <a:cxnLst/>
                <a:rect l="l" t="t" r="r" b="b"/>
                <a:pathLst>
                  <a:path w="1111" h="1574" extrusionOk="0">
                    <a:moveTo>
                      <a:pt x="1075" y="1"/>
                    </a:moveTo>
                    <a:cubicBezTo>
                      <a:pt x="1014" y="1"/>
                      <a:pt x="876" y="163"/>
                      <a:pt x="653" y="497"/>
                    </a:cubicBezTo>
                    <a:cubicBezTo>
                      <a:pt x="129" y="1278"/>
                      <a:pt x="1" y="1513"/>
                      <a:pt x="69" y="1554"/>
                    </a:cubicBezTo>
                    <a:cubicBezTo>
                      <a:pt x="90" y="1567"/>
                      <a:pt x="112" y="1574"/>
                      <a:pt x="127" y="1574"/>
                    </a:cubicBezTo>
                    <a:cubicBezTo>
                      <a:pt x="135" y="1574"/>
                      <a:pt x="141" y="1572"/>
                      <a:pt x="145" y="1568"/>
                    </a:cubicBezTo>
                    <a:cubicBezTo>
                      <a:pt x="253" y="1437"/>
                      <a:pt x="1111" y="113"/>
                      <a:pt x="1111" y="75"/>
                    </a:cubicBezTo>
                    <a:cubicBezTo>
                      <a:pt x="1110" y="26"/>
                      <a:pt x="1098"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a:off x="6666300" y="3790600"/>
                <a:ext cx="24750" cy="39275"/>
              </a:xfrm>
              <a:custGeom>
                <a:avLst/>
                <a:gdLst/>
                <a:ahLst/>
                <a:cxnLst/>
                <a:rect l="l" t="t" r="r" b="b"/>
                <a:pathLst>
                  <a:path w="990" h="1571" extrusionOk="0">
                    <a:moveTo>
                      <a:pt x="968" y="0"/>
                    </a:moveTo>
                    <a:cubicBezTo>
                      <a:pt x="928" y="0"/>
                      <a:pt x="839" y="100"/>
                      <a:pt x="751" y="254"/>
                    </a:cubicBezTo>
                    <a:cubicBezTo>
                      <a:pt x="674" y="390"/>
                      <a:pt x="471" y="737"/>
                      <a:pt x="307" y="1018"/>
                    </a:cubicBezTo>
                    <a:cubicBezTo>
                      <a:pt x="84" y="1397"/>
                      <a:pt x="1" y="1570"/>
                      <a:pt x="48" y="1570"/>
                    </a:cubicBezTo>
                    <a:cubicBezTo>
                      <a:pt x="62" y="1570"/>
                      <a:pt x="89" y="1554"/>
                      <a:pt x="127" y="1522"/>
                    </a:cubicBezTo>
                    <a:cubicBezTo>
                      <a:pt x="241" y="1426"/>
                      <a:pt x="990" y="139"/>
                      <a:pt x="990" y="38"/>
                    </a:cubicBezTo>
                    <a:cubicBezTo>
                      <a:pt x="990" y="12"/>
                      <a:pt x="982" y="0"/>
                      <a:pt x="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a:off x="6678025" y="3794050"/>
                <a:ext cx="21750" cy="35825"/>
              </a:xfrm>
              <a:custGeom>
                <a:avLst/>
                <a:gdLst/>
                <a:ahLst/>
                <a:cxnLst/>
                <a:rect l="l" t="t" r="r" b="b"/>
                <a:pathLst>
                  <a:path w="870" h="1433" extrusionOk="0">
                    <a:moveTo>
                      <a:pt x="805" y="1"/>
                    </a:moveTo>
                    <a:cubicBezTo>
                      <a:pt x="785" y="1"/>
                      <a:pt x="764" y="14"/>
                      <a:pt x="744" y="39"/>
                    </a:cubicBezTo>
                    <a:cubicBezTo>
                      <a:pt x="629" y="190"/>
                      <a:pt x="1" y="1313"/>
                      <a:pt x="1" y="1371"/>
                    </a:cubicBezTo>
                    <a:cubicBezTo>
                      <a:pt x="1" y="1412"/>
                      <a:pt x="8" y="1433"/>
                      <a:pt x="25" y="1433"/>
                    </a:cubicBezTo>
                    <a:cubicBezTo>
                      <a:pt x="78" y="1433"/>
                      <a:pt x="219" y="1224"/>
                      <a:pt x="493" y="752"/>
                    </a:cubicBezTo>
                    <a:cubicBezTo>
                      <a:pt x="724" y="352"/>
                      <a:pt x="870" y="46"/>
                      <a:pt x="843" y="18"/>
                    </a:cubicBezTo>
                    <a:cubicBezTo>
                      <a:pt x="832" y="6"/>
                      <a:pt x="819" y="1"/>
                      <a:pt x="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7"/>
            <p:cNvGrpSpPr/>
            <p:nvPr/>
          </p:nvGrpSpPr>
          <p:grpSpPr>
            <a:xfrm>
              <a:off x="7757625" y="4563613"/>
              <a:ext cx="423650" cy="463575"/>
              <a:chOff x="4394775" y="4374525"/>
              <a:chExt cx="423650" cy="463575"/>
            </a:xfrm>
          </p:grpSpPr>
          <p:sp>
            <p:nvSpPr>
              <p:cNvPr id="923" name="Google Shape;923;p7"/>
              <p:cNvSpPr/>
              <p:nvPr/>
            </p:nvSpPr>
            <p:spPr>
              <a:xfrm>
                <a:off x="4394775" y="4374525"/>
                <a:ext cx="423650" cy="463575"/>
              </a:xfrm>
              <a:custGeom>
                <a:avLst/>
                <a:gdLst/>
                <a:ahLst/>
                <a:cxnLst/>
                <a:rect l="l" t="t" r="r" b="b"/>
                <a:pathLst>
                  <a:path w="16946" h="18543" extrusionOk="0">
                    <a:moveTo>
                      <a:pt x="11678" y="648"/>
                    </a:moveTo>
                    <a:cubicBezTo>
                      <a:pt x="11714" y="648"/>
                      <a:pt x="11760" y="669"/>
                      <a:pt x="11775" y="696"/>
                    </a:cubicBezTo>
                    <a:cubicBezTo>
                      <a:pt x="11792" y="723"/>
                      <a:pt x="11823" y="895"/>
                      <a:pt x="11845" y="1077"/>
                    </a:cubicBezTo>
                    <a:cubicBezTo>
                      <a:pt x="11870" y="1285"/>
                      <a:pt x="11875" y="1361"/>
                      <a:pt x="11848" y="1361"/>
                    </a:cubicBezTo>
                    <a:cubicBezTo>
                      <a:pt x="11835" y="1361"/>
                      <a:pt x="11815" y="1344"/>
                      <a:pt x="11787" y="1316"/>
                    </a:cubicBezTo>
                    <a:cubicBezTo>
                      <a:pt x="11673" y="1208"/>
                      <a:pt x="11581" y="648"/>
                      <a:pt x="11678" y="648"/>
                    </a:cubicBezTo>
                    <a:close/>
                    <a:moveTo>
                      <a:pt x="11995" y="935"/>
                    </a:moveTo>
                    <a:lnTo>
                      <a:pt x="12117" y="1090"/>
                    </a:lnTo>
                    <a:cubicBezTo>
                      <a:pt x="12205" y="1201"/>
                      <a:pt x="12240" y="1342"/>
                      <a:pt x="12240" y="1575"/>
                    </a:cubicBezTo>
                    <a:lnTo>
                      <a:pt x="12240" y="1899"/>
                    </a:lnTo>
                    <a:lnTo>
                      <a:pt x="12117" y="1718"/>
                    </a:lnTo>
                    <a:cubicBezTo>
                      <a:pt x="12038" y="1597"/>
                      <a:pt x="11995" y="1430"/>
                      <a:pt x="11995" y="1235"/>
                    </a:cubicBezTo>
                    <a:lnTo>
                      <a:pt x="11995" y="935"/>
                    </a:lnTo>
                    <a:close/>
                    <a:moveTo>
                      <a:pt x="12397" y="1529"/>
                    </a:moveTo>
                    <a:cubicBezTo>
                      <a:pt x="12425" y="1529"/>
                      <a:pt x="12441" y="1660"/>
                      <a:pt x="12428" y="1889"/>
                    </a:cubicBezTo>
                    <a:cubicBezTo>
                      <a:pt x="12418" y="2065"/>
                      <a:pt x="12400" y="2216"/>
                      <a:pt x="12387" y="2231"/>
                    </a:cubicBezTo>
                    <a:cubicBezTo>
                      <a:pt x="12383" y="2235"/>
                      <a:pt x="12380" y="2237"/>
                      <a:pt x="12377" y="2237"/>
                    </a:cubicBezTo>
                    <a:cubicBezTo>
                      <a:pt x="12330" y="2237"/>
                      <a:pt x="12296" y="1900"/>
                      <a:pt x="12332" y="1711"/>
                    </a:cubicBezTo>
                    <a:cubicBezTo>
                      <a:pt x="12355" y="1586"/>
                      <a:pt x="12378" y="1529"/>
                      <a:pt x="12397" y="1529"/>
                    </a:cubicBezTo>
                    <a:close/>
                    <a:moveTo>
                      <a:pt x="12570" y="1810"/>
                    </a:moveTo>
                    <a:cubicBezTo>
                      <a:pt x="12588" y="1810"/>
                      <a:pt x="12641" y="1887"/>
                      <a:pt x="12692" y="1984"/>
                    </a:cubicBezTo>
                    <a:cubicBezTo>
                      <a:pt x="12761" y="2116"/>
                      <a:pt x="12776" y="2267"/>
                      <a:pt x="12748" y="2608"/>
                    </a:cubicBezTo>
                    <a:cubicBezTo>
                      <a:pt x="12726" y="2877"/>
                      <a:pt x="12716" y="2984"/>
                      <a:pt x="12693" y="2984"/>
                    </a:cubicBezTo>
                    <a:cubicBezTo>
                      <a:pt x="12679" y="2984"/>
                      <a:pt x="12661" y="2945"/>
                      <a:pt x="12632" y="2878"/>
                    </a:cubicBezTo>
                    <a:cubicBezTo>
                      <a:pt x="12560" y="2707"/>
                      <a:pt x="12507" y="1810"/>
                      <a:pt x="12570" y="1810"/>
                    </a:cubicBezTo>
                    <a:close/>
                    <a:moveTo>
                      <a:pt x="12950" y="2498"/>
                    </a:moveTo>
                    <a:cubicBezTo>
                      <a:pt x="13001" y="2498"/>
                      <a:pt x="13034" y="2779"/>
                      <a:pt x="13003" y="3127"/>
                    </a:cubicBezTo>
                    <a:cubicBezTo>
                      <a:pt x="12982" y="3367"/>
                      <a:pt x="12942" y="3547"/>
                      <a:pt x="12911" y="3547"/>
                    </a:cubicBezTo>
                    <a:cubicBezTo>
                      <a:pt x="12910" y="3547"/>
                      <a:pt x="12909" y="3546"/>
                      <a:pt x="12907" y="3546"/>
                    </a:cubicBezTo>
                    <a:cubicBezTo>
                      <a:pt x="12844" y="3508"/>
                      <a:pt x="12835" y="2823"/>
                      <a:pt x="12891" y="2610"/>
                    </a:cubicBezTo>
                    <a:cubicBezTo>
                      <a:pt x="12912" y="2532"/>
                      <a:pt x="12932" y="2498"/>
                      <a:pt x="12950" y="2498"/>
                    </a:cubicBezTo>
                    <a:close/>
                    <a:moveTo>
                      <a:pt x="13190" y="3073"/>
                    </a:moveTo>
                    <a:cubicBezTo>
                      <a:pt x="13204" y="3073"/>
                      <a:pt x="13223" y="3106"/>
                      <a:pt x="13255" y="3162"/>
                    </a:cubicBezTo>
                    <a:cubicBezTo>
                      <a:pt x="13298" y="3242"/>
                      <a:pt x="13335" y="3432"/>
                      <a:pt x="13336" y="3590"/>
                    </a:cubicBezTo>
                    <a:cubicBezTo>
                      <a:pt x="13338" y="3786"/>
                      <a:pt x="13303" y="3920"/>
                      <a:pt x="13221" y="4018"/>
                    </a:cubicBezTo>
                    <a:lnTo>
                      <a:pt x="13102" y="4162"/>
                    </a:lnTo>
                    <a:lnTo>
                      <a:pt x="13098" y="3881"/>
                    </a:lnTo>
                    <a:cubicBezTo>
                      <a:pt x="13097" y="3726"/>
                      <a:pt x="13113" y="3468"/>
                      <a:pt x="13136" y="3309"/>
                    </a:cubicBezTo>
                    <a:cubicBezTo>
                      <a:pt x="13159" y="3142"/>
                      <a:pt x="13169" y="3073"/>
                      <a:pt x="13190" y="3073"/>
                    </a:cubicBezTo>
                    <a:close/>
                    <a:moveTo>
                      <a:pt x="13556" y="4231"/>
                    </a:moveTo>
                    <a:cubicBezTo>
                      <a:pt x="13562" y="4231"/>
                      <a:pt x="13566" y="4235"/>
                      <a:pt x="13569" y="4244"/>
                    </a:cubicBezTo>
                    <a:cubicBezTo>
                      <a:pt x="13580" y="4281"/>
                      <a:pt x="13560" y="4363"/>
                      <a:pt x="13522" y="4436"/>
                    </a:cubicBezTo>
                    <a:cubicBezTo>
                      <a:pt x="13483" y="4510"/>
                      <a:pt x="13452" y="4543"/>
                      <a:pt x="13436" y="4543"/>
                    </a:cubicBezTo>
                    <a:cubicBezTo>
                      <a:pt x="13410" y="4543"/>
                      <a:pt x="13416" y="4466"/>
                      <a:pt x="13471" y="4344"/>
                    </a:cubicBezTo>
                    <a:cubicBezTo>
                      <a:pt x="13503" y="4275"/>
                      <a:pt x="13537" y="4231"/>
                      <a:pt x="13556" y="4231"/>
                    </a:cubicBezTo>
                    <a:close/>
                    <a:moveTo>
                      <a:pt x="10988" y="350"/>
                    </a:moveTo>
                    <a:cubicBezTo>
                      <a:pt x="11153" y="350"/>
                      <a:pt x="11279" y="378"/>
                      <a:pt x="11384" y="433"/>
                    </a:cubicBezTo>
                    <a:cubicBezTo>
                      <a:pt x="11527" y="506"/>
                      <a:pt x="11559" y="566"/>
                      <a:pt x="11577" y="799"/>
                    </a:cubicBezTo>
                    <a:cubicBezTo>
                      <a:pt x="11587" y="951"/>
                      <a:pt x="11593" y="1076"/>
                      <a:pt x="11587" y="1076"/>
                    </a:cubicBezTo>
                    <a:cubicBezTo>
                      <a:pt x="11583" y="1076"/>
                      <a:pt x="11432" y="1008"/>
                      <a:pt x="11256" y="923"/>
                    </a:cubicBezTo>
                    <a:cubicBezTo>
                      <a:pt x="11054" y="829"/>
                      <a:pt x="10881" y="776"/>
                      <a:pt x="10665" y="776"/>
                    </a:cubicBezTo>
                    <a:cubicBezTo>
                      <a:pt x="10273" y="776"/>
                      <a:pt x="9741" y="951"/>
                      <a:pt x="8641" y="1377"/>
                    </a:cubicBezTo>
                    <a:cubicBezTo>
                      <a:pt x="8048" y="1607"/>
                      <a:pt x="7080" y="1966"/>
                      <a:pt x="6497" y="2175"/>
                    </a:cubicBezTo>
                    <a:cubicBezTo>
                      <a:pt x="4812" y="2774"/>
                      <a:pt x="1835" y="3998"/>
                      <a:pt x="1061" y="4409"/>
                    </a:cubicBezTo>
                    <a:cubicBezTo>
                      <a:pt x="860" y="4516"/>
                      <a:pt x="685" y="4598"/>
                      <a:pt x="655" y="4598"/>
                    </a:cubicBezTo>
                    <a:cubicBezTo>
                      <a:pt x="654" y="4598"/>
                      <a:pt x="652" y="4597"/>
                      <a:pt x="652" y="4597"/>
                    </a:cubicBezTo>
                    <a:cubicBezTo>
                      <a:pt x="644" y="4586"/>
                      <a:pt x="752" y="4455"/>
                      <a:pt x="894" y="4302"/>
                    </a:cubicBezTo>
                    <a:cubicBezTo>
                      <a:pt x="1209" y="3963"/>
                      <a:pt x="1993" y="3560"/>
                      <a:pt x="3690" y="2858"/>
                    </a:cubicBezTo>
                    <a:cubicBezTo>
                      <a:pt x="4344" y="2587"/>
                      <a:pt x="5129" y="2258"/>
                      <a:pt x="5429" y="2125"/>
                    </a:cubicBezTo>
                    <a:cubicBezTo>
                      <a:pt x="6224" y="1780"/>
                      <a:pt x="9418" y="665"/>
                      <a:pt x="10102" y="494"/>
                    </a:cubicBezTo>
                    <a:cubicBezTo>
                      <a:pt x="10489" y="398"/>
                      <a:pt x="10772" y="350"/>
                      <a:pt x="10988" y="350"/>
                    </a:cubicBezTo>
                    <a:close/>
                    <a:moveTo>
                      <a:pt x="13853" y="4590"/>
                    </a:moveTo>
                    <a:lnTo>
                      <a:pt x="13886" y="4730"/>
                    </a:lnTo>
                    <a:cubicBezTo>
                      <a:pt x="13905" y="4807"/>
                      <a:pt x="13893" y="5118"/>
                      <a:pt x="13861" y="5418"/>
                    </a:cubicBezTo>
                    <a:cubicBezTo>
                      <a:pt x="13830" y="5716"/>
                      <a:pt x="13784" y="5963"/>
                      <a:pt x="13760" y="5963"/>
                    </a:cubicBezTo>
                    <a:cubicBezTo>
                      <a:pt x="13604" y="5962"/>
                      <a:pt x="13597" y="4979"/>
                      <a:pt x="13752" y="4742"/>
                    </a:cubicBezTo>
                    <a:lnTo>
                      <a:pt x="13853" y="4590"/>
                    </a:lnTo>
                    <a:close/>
                    <a:moveTo>
                      <a:pt x="14074" y="5292"/>
                    </a:moveTo>
                    <a:cubicBezTo>
                      <a:pt x="14086" y="5292"/>
                      <a:pt x="14099" y="5305"/>
                      <a:pt x="14115" y="5327"/>
                    </a:cubicBezTo>
                    <a:cubicBezTo>
                      <a:pt x="14172" y="5406"/>
                      <a:pt x="14194" y="5669"/>
                      <a:pt x="14194" y="6243"/>
                    </a:cubicBezTo>
                    <a:cubicBezTo>
                      <a:pt x="14194" y="6882"/>
                      <a:pt x="14177" y="7170"/>
                      <a:pt x="14126" y="7170"/>
                    </a:cubicBezTo>
                    <a:cubicBezTo>
                      <a:pt x="14097" y="7170"/>
                      <a:pt x="14056" y="7078"/>
                      <a:pt x="14001" y="6903"/>
                    </a:cubicBezTo>
                    <a:cubicBezTo>
                      <a:pt x="13901" y="6577"/>
                      <a:pt x="13897" y="6478"/>
                      <a:pt x="13964" y="5880"/>
                    </a:cubicBezTo>
                    <a:cubicBezTo>
                      <a:pt x="14012" y="5437"/>
                      <a:pt x="14035" y="5292"/>
                      <a:pt x="14074" y="5292"/>
                    </a:cubicBezTo>
                    <a:close/>
                    <a:moveTo>
                      <a:pt x="14373" y="6084"/>
                    </a:moveTo>
                    <a:cubicBezTo>
                      <a:pt x="14396" y="6084"/>
                      <a:pt x="14460" y="6228"/>
                      <a:pt x="14513" y="6405"/>
                    </a:cubicBezTo>
                    <a:cubicBezTo>
                      <a:pt x="14601" y="6696"/>
                      <a:pt x="14601" y="6799"/>
                      <a:pt x="14509" y="7520"/>
                    </a:cubicBezTo>
                    <a:cubicBezTo>
                      <a:pt x="14446" y="8022"/>
                      <a:pt x="14421" y="8203"/>
                      <a:pt x="14392" y="8203"/>
                    </a:cubicBezTo>
                    <a:cubicBezTo>
                      <a:pt x="14377" y="8203"/>
                      <a:pt x="14361" y="8159"/>
                      <a:pt x="14339" y="8088"/>
                    </a:cubicBezTo>
                    <a:cubicBezTo>
                      <a:pt x="14266" y="7849"/>
                      <a:pt x="14295" y="6084"/>
                      <a:pt x="14373" y="6084"/>
                    </a:cubicBezTo>
                    <a:close/>
                    <a:moveTo>
                      <a:pt x="10663" y="1203"/>
                    </a:moveTo>
                    <a:cubicBezTo>
                      <a:pt x="10858" y="1203"/>
                      <a:pt x="11012" y="1249"/>
                      <a:pt x="11170" y="1339"/>
                    </a:cubicBezTo>
                    <a:cubicBezTo>
                      <a:pt x="11301" y="1414"/>
                      <a:pt x="11504" y="1601"/>
                      <a:pt x="11625" y="1760"/>
                    </a:cubicBezTo>
                    <a:cubicBezTo>
                      <a:pt x="11947" y="2186"/>
                      <a:pt x="12862" y="4570"/>
                      <a:pt x="12745" y="4684"/>
                    </a:cubicBezTo>
                    <a:cubicBezTo>
                      <a:pt x="12664" y="4762"/>
                      <a:pt x="11853" y="5071"/>
                      <a:pt x="10040" y="5715"/>
                    </a:cubicBezTo>
                    <a:cubicBezTo>
                      <a:pt x="7964" y="6451"/>
                      <a:pt x="7762" y="6516"/>
                      <a:pt x="5808" y="7091"/>
                    </a:cubicBezTo>
                    <a:cubicBezTo>
                      <a:pt x="4947" y="7343"/>
                      <a:pt x="3602" y="7760"/>
                      <a:pt x="2827" y="8015"/>
                    </a:cubicBezTo>
                    <a:cubicBezTo>
                      <a:pt x="2085" y="8259"/>
                      <a:pt x="1440" y="8450"/>
                      <a:pt x="1352" y="8450"/>
                    </a:cubicBezTo>
                    <a:cubicBezTo>
                      <a:pt x="1349" y="8450"/>
                      <a:pt x="1346" y="8450"/>
                      <a:pt x="1344" y="8449"/>
                    </a:cubicBezTo>
                    <a:cubicBezTo>
                      <a:pt x="1241" y="8406"/>
                      <a:pt x="638" y="6799"/>
                      <a:pt x="533" y="6280"/>
                    </a:cubicBezTo>
                    <a:cubicBezTo>
                      <a:pt x="379" y="5525"/>
                      <a:pt x="587" y="5127"/>
                      <a:pt x="1356" y="4724"/>
                    </a:cubicBezTo>
                    <a:cubicBezTo>
                      <a:pt x="2514" y="4115"/>
                      <a:pt x="6553" y="2511"/>
                      <a:pt x="9552" y="1468"/>
                    </a:cubicBezTo>
                    <a:cubicBezTo>
                      <a:pt x="10065" y="1288"/>
                      <a:pt x="10400" y="1203"/>
                      <a:pt x="10663" y="1203"/>
                    </a:cubicBezTo>
                    <a:close/>
                    <a:moveTo>
                      <a:pt x="12892" y="4988"/>
                    </a:moveTo>
                    <a:cubicBezTo>
                      <a:pt x="12946" y="4988"/>
                      <a:pt x="12971" y="5021"/>
                      <a:pt x="12971" y="5087"/>
                    </a:cubicBezTo>
                    <a:cubicBezTo>
                      <a:pt x="12971" y="5148"/>
                      <a:pt x="12951" y="5228"/>
                      <a:pt x="12927" y="5265"/>
                    </a:cubicBezTo>
                    <a:cubicBezTo>
                      <a:pt x="12815" y="5432"/>
                      <a:pt x="9076" y="6716"/>
                      <a:pt x="6986" y="7304"/>
                    </a:cubicBezTo>
                    <a:cubicBezTo>
                      <a:pt x="5495" y="7724"/>
                      <a:pt x="2557" y="8722"/>
                      <a:pt x="2033" y="8985"/>
                    </a:cubicBezTo>
                    <a:cubicBezTo>
                      <a:pt x="1809" y="9099"/>
                      <a:pt x="1614" y="9187"/>
                      <a:pt x="1587" y="9187"/>
                    </a:cubicBezTo>
                    <a:cubicBezTo>
                      <a:pt x="1585" y="9187"/>
                      <a:pt x="1584" y="9187"/>
                      <a:pt x="1584" y="9186"/>
                    </a:cubicBezTo>
                    <a:cubicBezTo>
                      <a:pt x="1509" y="9096"/>
                      <a:pt x="1442" y="8896"/>
                      <a:pt x="1478" y="8870"/>
                    </a:cubicBezTo>
                    <a:cubicBezTo>
                      <a:pt x="1608" y="8790"/>
                      <a:pt x="4587" y="7849"/>
                      <a:pt x="6243" y="7367"/>
                    </a:cubicBezTo>
                    <a:cubicBezTo>
                      <a:pt x="8422" y="6732"/>
                      <a:pt x="12009" y="5454"/>
                      <a:pt x="12668" y="5074"/>
                    </a:cubicBezTo>
                    <a:cubicBezTo>
                      <a:pt x="12768" y="5017"/>
                      <a:pt x="12842" y="4988"/>
                      <a:pt x="12892" y="4988"/>
                    </a:cubicBezTo>
                    <a:close/>
                    <a:moveTo>
                      <a:pt x="14702" y="7032"/>
                    </a:moveTo>
                    <a:lnTo>
                      <a:pt x="14817" y="7367"/>
                    </a:lnTo>
                    <a:cubicBezTo>
                      <a:pt x="14917" y="7660"/>
                      <a:pt x="14925" y="7759"/>
                      <a:pt x="14872" y="8132"/>
                    </a:cubicBezTo>
                    <a:cubicBezTo>
                      <a:pt x="14838" y="8370"/>
                      <a:pt x="14791" y="8722"/>
                      <a:pt x="14769" y="8925"/>
                    </a:cubicBezTo>
                    <a:lnTo>
                      <a:pt x="14724" y="9292"/>
                    </a:lnTo>
                    <a:lnTo>
                      <a:pt x="14616" y="8968"/>
                    </a:lnTo>
                    <a:cubicBezTo>
                      <a:pt x="14506" y="8640"/>
                      <a:pt x="14515" y="8326"/>
                      <a:pt x="14662" y="7306"/>
                    </a:cubicBezTo>
                    <a:lnTo>
                      <a:pt x="14702" y="7032"/>
                    </a:lnTo>
                    <a:close/>
                    <a:moveTo>
                      <a:pt x="15068" y="8130"/>
                    </a:moveTo>
                    <a:lnTo>
                      <a:pt x="15156" y="8343"/>
                    </a:lnTo>
                    <a:cubicBezTo>
                      <a:pt x="15225" y="8509"/>
                      <a:pt x="15235" y="8691"/>
                      <a:pt x="15205" y="9138"/>
                    </a:cubicBezTo>
                    <a:cubicBezTo>
                      <a:pt x="15183" y="9456"/>
                      <a:pt x="15148" y="9868"/>
                      <a:pt x="15128" y="10051"/>
                    </a:cubicBezTo>
                    <a:lnTo>
                      <a:pt x="15091" y="10383"/>
                    </a:lnTo>
                    <a:lnTo>
                      <a:pt x="14977" y="10058"/>
                    </a:lnTo>
                    <a:cubicBezTo>
                      <a:pt x="14878" y="9772"/>
                      <a:pt x="14872" y="9658"/>
                      <a:pt x="14925" y="9143"/>
                    </a:cubicBezTo>
                    <a:cubicBezTo>
                      <a:pt x="14961" y="8821"/>
                      <a:pt x="15007" y="8463"/>
                      <a:pt x="15028" y="8343"/>
                    </a:cubicBezTo>
                    <a:lnTo>
                      <a:pt x="15068" y="8130"/>
                    </a:lnTo>
                    <a:close/>
                    <a:moveTo>
                      <a:pt x="15416" y="9259"/>
                    </a:moveTo>
                    <a:cubicBezTo>
                      <a:pt x="15439" y="9259"/>
                      <a:pt x="15504" y="9423"/>
                      <a:pt x="15563" y="9623"/>
                    </a:cubicBezTo>
                    <a:cubicBezTo>
                      <a:pt x="15654" y="9945"/>
                      <a:pt x="15658" y="10081"/>
                      <a:pt x="15590" y="10827"/>
                    </a:cubicBezTo>
                    <a:lnTo>
                      <a:pt x="15512" y="11665"/>
                    </a:lnTo>
                    <a:lnTo>
                      <a:pt x="15409" y="11363"/>
                    </a:lnTo>
                    <a:cubicBezTo>
                      <a:pt x="15350" y="11192"/>
                      <a:pt x="15302" y="10871"/>
                      <a:pt x="15298" y="10627"/>
                    </a:cubicBezTo>
                    <a:cubicBezTo>
                      <a:pt x="15291" y="10060"/>
                      <a:pt x="15361" y="9259"/>
                      <a:pt x="15416" y="9259"/>
                    </a:cubicBezTo>
                    <a:close/>
                    <a:moveTo>
                      <a:pt x="15811" y="10512"/>
                    </a:moveTo>
                    <a:cubicBezTo>
                      <a:pt x="15822" y="10512"/>
                      <a:pt x="15834" y="10561"/>
                      <a:pt x="15857" y="10650"/>
                    </a:cubicBezTo>
                    <a:cubicBezTo>
                      <a:pt x="15886" y="10775"/>
                      <a:pt x="15873" y="11121"/>
                      <a:pt x="15820" y="11566"/>
                    </a:cubicBezTo>
                    <a:lnTo>
                      <a:pt x="15734" y="12284"/>
                    </a:lnTo>
                    <a:lnTo>
                      <a:pt x="15727" y="11666"/>
                    </a:lnTo>
                    <a:cubicBezTo>
                      <a:pt x="15725" y="11324"/>
                      <a:pt x="15739" y="10916"/>
                      <a:pt x="15765" y="10750"/>
                    </a:cubicBezTo>
                    <a:cubicBezTo>
                      <a:pt x="15788" y="10586"/>
                      <a:pt x="15798" y="10512"/>
                      <a:pt x="15811" y="10512"/>
                    </a:cubicBezTo>
                    <a:close/>
                    <a:moveTo>
                      <a:pt x="16044" y="11304"/>
                    </a:moveTo>
                    <a:lnTo>
                      <a:pt x="16121" y="11610"/>
                    </a:lnTo>
                    <a:cubicBezTo>
                      <a:pt x="16162" y="11779"/>
                      <a:pt x="16280" y="12286"/>
                      <a:pt x="16384" y="12743"/>
                    </a:cubicBezTo>
                    <a:cubicBezTo>
                      <a:pt x="16538" y="13424"/>
                      <a:pt x="16559" y="13612"/>
                      <a:pt x="16508" y="13795"/>
                    </a:cubicBezTo>
                    <a:cubicBezTo>
                      <a:pt x="16475" y="13917"/>
                      <a:pt x="16417" y="14037"/>
                      <a:pt x="16380" y="14060"/>
                    </a:cubicBezTo>
                    <a:cubicBezTo>
                      <a:pt x="16366" y="14070"/>
                      <a:pt x="16355" y="14074"/>
                      <a:pt x="16350" y="14074"/>
                    </a:cubicBezTo>
                    <a:cubicBezTo>
                      <a:pt x="16337" y="14074"/>
                      <a:pt x="16343" y="14054"/>
                      <a:pt x="16367" y="14017"/>
                    </a:cubicBezTo>
                    <a:cubicBezTo>
                      <a:pt x="16421" y="13929"/>
                      <a:pt x="16419" y="13651"/>
                      <a:pt x="16359" y="13271"/>
                    </a:cubicBezTo>
                    <a:cubicBezTo>
                      <a:pt x="16335" y="13126"/>
                      <a:pt x="16289" y="13043"/>
                      <a:pt x="16253" y="13043"/>
                    </a:cubicBezTo>
                    <a:cubicBezTo>
                      <a:pt x="16228" y="13043"/>
                      <a:pt x="16208" y="13085"/>
                      <a:pt x="16206" y="13179"/>
                    </a:cubicBezTo>
                    <a:cubicBezTo>
                      <a:pt x="16206" y="13207"/>
                      <a:pt x="16201" y="13221"/>
                      <a:pt x="16192" y="13221"/>
                    </a:cubicBezTo>
                    <a:cubicBezTo>
                      <a:pt x="16171" y="13221"/>
                      <a:pt x="16127" y="13144"/>
                      <a:pt x="16062" y="12990"/>
                    </a:cubicBezTo>
                    <a:cubicBezTo>
                      <a:pt x="15919" y="12653"/>
                      <a:pt x="15917" y="12636"/>
                      <a:pt x="16004" y="11732"/>
                    </a:cubicBezTo>
                    <a:lnTo>
                      <a:pt x="16044" y="11304"/>
                    </a:lnTo>
                    <a:close/>
                    <a:moveTo>
                      <a:pt x="13104" y="5535"/>
                    </a:moveTo>
                    <a:cubicBezTo>
                      <a:pt x="13125" y="5535"/>
                      <a:pt x="13171" y="5640"/>
                      <a:pt x="13205" y="5768"/>
                    </a:cubicBezTo>
                    <a:cubicBezTo>
                      <a:pt x="13940" y="8516"/>
                      <a:pt x="15348" y="12710"/>
                      <a:pt x="15789" y="13464"/>
                    </a:cubicBezTo>
                    <a:cubicBezTo>
                      <a:pt x="16012" y="13842"/>
                      <a:pt x="15885" y="14364"/>
                      <a:pt x="15515" y="14606"/>
                    </a:cubicBezTo>
                    <a:cubicBezTo>
                      <a:pt x="14977" y="14956"/>
                      <a:pt x="10348" y="16833"/>
                      <a:pt x="8674" y="17379"/>
                    </a:cubicBezTo>
                    <a:cubicBezTo>
                      <a:pt x="7002" y="17924"/>
                      <a:pt x="6030" y="18159"/>
                      <a:pt x="5397" y="18159"/>
                    </a:cubicBezTo>
                    <a:cubicBezTo>
                      <a:pt x="5244" y="18159"/>
                      <a:pt x="5111" y="18145"/>
                      <a:pt x="4992" y="18119"/>
                    </a:cubicBezTo>
                    <a:cubicBezTo>
                      <a:pt x="4583" y="18026"/>
                      <a:pt x="4302" y="17768"/>
                      <a:pt x="4302" y="17482"/>
                    </a:cubicBezTo>
                    <a:cubicBezTo>
                      <a:pt x="4302" y="17371"/>
                      <a:pt x="4193" y="17049"/>
                      <a:pt x="4063" y="16767"/>
                    </a:cubicBezTo>
                    <a:cubicBezTo>
                      <a:pt x="3932" y="16484"/>
                      <a:pt x="3708" y="15869"/>
                      <a:pt x="3568" y="15400"/>
                    </a:cubicBezTo>
                    <a:cubicBezTo>
                      <a:pt x="3428" y="14929"/>
                      <a:pt x="2942" y="13418"/>
                      <a:pt x="2493" y="12044"/>
                    </a:cubicBezTo>
                    <a:cubicBezTo>
                      <a:pt x="1871" y="10145"/>
                      <a:pt x="1692" y="9531"/>
                      <a:pt x="1748" y="9492"/>
                    </a:cubicBezTo>
                    <a:cubicBezTo>
                      <a:pt x="2189" y="9191"/>
                      <a:pt x="5088" y="8163"/>
                      <a:pt x="6958" y="7643"/>
                    </a:cubicBezTo>
                    <a:cubicBezTo>
                      <a:pt x="8167" y="7307"/>
                      <a:pt x="11316" y="6252"/>
                      <a:pt x="12240" y="5874"/>
                    </a:cubicBezTo>
                    <a:cubicBezTo>
                      <a:pt x="12693" y="5688"/>
                      <a:pt x="13082" y="5535"/>
                      <a:pt x="13104" y="5535"/>
                    </a:cubicBezTo>
                    <a:close/>
                    <a:moveTo>
                      <a:pt x="10848" y="1"/>
                    </a:moveTo>
                    <a:cubicBezTo>
                      <a:pt x="10686" y="1"/>
                      <a:pt x="10531" y="8"/>
                      <a:pt x="10468" y="19"/>
                    </a:cubicBezTo>
                    <a:cubicBezTo>
                      <a:pt x="9465" y="211"/>
                      <a:pt x="6553" y="1219"/>
                      <a:pt x="4544" y="2072"/>
                    </a:cubicBezTo>
                    <a:cubicBezTo>
                      <a:pt x="2254" y="3045"/>
                      <a:pt x="2163" y="3087"/>
                      <a:pt x="1564" y="3415"/>
                    </a:cubicBezTo>
                    <a:cubicBezTo>
                      <a:pt x="531" y="3983"/>
                      <a:pt x="118" y="4603"/>
                      <a:pt x="41" y="5708"/>
                    </a:cubicBezTo>
                    <a:cubicBezTo>
                      <a:pt x="0" y="6290"/>
                      <a:pt x="97" y="6746"/>
                      <a:pt x="452" y="7675"/>
                    </a:cubicBezTo>
                    <a:cubicBezTo>
                      <a:pt x="613" y="8095"/>
                      <a:pt x="1204" y="9857"/>
                      <a:pt x="1766" y="11585"/>
                    </a:cubicBezTo>
                    <a:cubicBezTo>
                      <a:pt x="2326" y="13313"/>
                      <a:pt x="2949" y="15225"/>
                      <a:pt x="3150" y="15829"/>
                    </a:cubicBezTo>
                    <a:cubicBezTo>
                      <a:pt x="3349" y="16434"/>
                      <a:pt x="3520" y="16997"/>
                      <a:pt x="3527" y="17081"/>
                    </a:cubicBezTo>
                    <a:cubicBezTo>
                      <a:pt x="3533" y="17164"/>
                      <a:pt x="3655" y="17387"/>
                      <a:pt x="3795" y="17569"/>
                    </a:cubicBezTo>
                    <a:cubicBezTo>
                      <a:pt x="4422" y="18390"/>
                      <a:pt x="4575" y="18543"/>
                      <a:pt x="5261" y="18543"/>
                    </a:cubicBezTo>
                    <a:cubicBezTo>
                      <a:pt x="5380" y="18543"/>
                      <a:pt x="5514" y="18538"/>
                      <a:pt x="5670" y="18532"/>
                    </a:cubicBezTo>
                    <a:cubicBezTo>
                      <a:pt x="6513" y="18497"/>
                      <a:pt x="7319" y="18308"/>
                      <a:pt x="9127" y="17721"/>
                    </a:cubicBezTo>
                    <a:cubicBezTo>
                      <a:pt x="10289" y="17346"/>
                      <a:pt x="13390" y="16145"/>
                      <a:pt x="14648" y="15589"/>
                    </a:cubicBezTo>
                    <a:cubicBezTo>
                      <a:pt x="15516" y="15203"/>
                      <a:pt x="15798" y="15042"/>
                      <a:pt x="16018" y="14805"/>
                    </a:cubicBezTo>
                    <a:cubicBezTo>
                      <a:pt x="16086" y="14730"/>
                      <a:pt x="16176" y="14677"/>
                      <a:pt x="16228" y="14677"/>
                    </a:cubicBezTo>
                    <a:cubicBezTo>
                      <a:pt x="16235" y="14677"/>
                      <a:pt x="16242" y="14678"/>
                      <a:pt x="16248" y="14681"/>
                    </a:cubicBezTo>
                    <a:cubicBezTo>
                      <a:pt x="16259" y="14685"/>
                      <a:pt x="16272" y="14687"/>
                      <a:pt x="16285" y="14687"/>
                    </a:cubicBezTo>
                    <a:cubicBezTo>
                      <a:pt x="16400" y="14687"/>
                      <a:pt x="16574" y="14518"/>
                      <a:pt x="16772" y="14213"/>
                    </a:cubicBezTo>
                    <a:cubicBezTo>
                      <a:pt x="16915" y="13991"/>
                      <a:pt x="16946" y="13880"/>
                      <a:pt x="16946" y="13573"/>
                    </a:cubicBezTo>
                    <a:cubicBezTo>
                      <a:pt x="16943" y="13369"/>
                      <a:pt x="16913" y="13076"/>
                      <a:pt x="16879" y="12926"/>
                    </a:cubicBezTo>
                    <a:cubicBezTo>
                      <a:pt x="16843" y="12775"/>
                      <a:pt x="16746" y="12332"/>
                      <a:pt x="16665" y="11950"/>
                    </a:cubicBezTo>
                    <a:cubicBezTo>
                      <a:pt x="16199" y="9760"/>
                      <a:pt x="14502" y="4914"/>
                      <a:pt x="13415" y="2666"/>
                    </a:cubicBezTo>
                    <a:cubicBezTo>
                      <a:pt x="12783" y="1358"/>
                      <a:pt x="12289" y="653"/>
                      <a:pt x="11738" y="265"/>
                    </a:cubicBezTo>
                    <a:cubicBezTo>
                      <a:pt x="11426" y="45"/>
                      <a:pt x="11339" y="15"/>
                      <a:pt x="11003" y="3"/>
                    </a:cubicBezTo>
                    <a:cubicBezTo>
                      <a:pt x="10953" y="2"/>
                      <a:pt x="10900" y="1"/>
                      <a:pt x="10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a:off x="4425600" y="4417350"/>
                <a:ext cx="261050" cy="155250"/>
              </a:xfrm>
              <a:custGeom>
                <a:avLst/>
                <a:gdLst/>
                <a:ahLst/>
                <a:cxnLst/>
                <a:rect l="l" t="t" r="r" b="b"/>
                <a:pathLst>
                  <a:path w="10442" h="6210" extrusionOk="0">
                    <a:moveTo>
                      <a:pt x="9704" y="846"/>
                    </a:moveTo>
                    <a:cubicBezTo>
                      <a:pt x="9705" y="846"/>
                      <a:pt x="9705" y="846"/>
                      <a:pt x="9706" y="847"/>
                    </a:cubicBezTo>
                    <a:cubicBezTo>
                      <a:pt x="9719" y="860"/>
                      <a:pt x="9683" y="1140"/>
                      <a:pt x="9623" y="1472"/>
                    </a:cubicBezTo>
                    <a:cubicBezTo>
                      <a:pt x="9568" y="1776"/>
                      <a:pt x="9514" y="2000"/>
                      <a:pt x="9496" y="2000"/>
                    </a:cubicBezTo>
                    <a:cubicBezTo>
                      <a:pt x="9494" y="2000"/>
                      <a:pt x="9493" y="1999"/>
                      <a:pt x="9492" y="1996"/>
                    </a:cubicBezTo>
                    <a:cubicBezTo>
                      <a:pt x="9464" y="1912"/>
                      <a:pt x="9663" y="846"/>
                      <a:pt x="9704" y="846"/>
                    </a:cubicBezTo>
                    <a:close/>
                    <a:moveTo>
                      <a:pt x="9223" y="1379"/>
                    </a:moveTo>
                    <a:cubicBezTo>
                      <a:pt x="9239" y="1379"/>
                      <a:pt x="9236" y="1501"/>
                      <a:pt x="9216" y="1648"/>
                    </a:cubicBezTo>
                    <a:cubicBezTo>
                      <a:pt x="9174" y="1953"/>
                      <a:pt x="8952" y="2563"/>
                      <a:pt x="8893" y="2563"/>
                    </a:cubicBezTo>
                    <a:cubicBezTo>
                      <a:pt x="8888" y="2563"/>
                      <a:pt x="8885" y="2560"/>
                      <a:pt x="8882" y="2552"/>
                    </a:cubicBezTo>
                    <a:cubicBezTo>
                      <a:pt x="8855" y="2472"/>
                      <a:pt x="9175" y="1379"/>
                      <a:pt x="9223" y="1379"/>
                    </a:cubicBezTo>
                    <a:close/>
                    <a:moveTo>
                      <a:pt x="8852" y="1159"/>
                    </a:moveTo>
                    <a:cubicBezTo>
                      <a:pt x="8853" y="1159"/>
                      <a:pt x="8854" y="1159"/>
                      <a:pt x="8855" y="1160"/>
                    </a:cubicBezTo>
                    <a:cubicBezTo>
                      <a:pt x="8870" y="1173"/>
                      <a:pt x="8838" y="1394"/>
                      <a:pt x="8783" y="1651"/>
                    </a:cubicBezTo>
                    <a:cubicBezTo>
                      <a:pt x="8730" y="1909"/>
                      <a:pt x="8632" y="2235"/>
                      <a:pt x="8562" y="2375"/>
                    </a:cubicBezTo>
                    <a:lnTo>
                      <a:pt x="8441" y="2631"/>
                    </a:lnTo>
                    <a:lnTo>
                      <a:pt x="8473" y="2357"/>
                    </a:lnTo>
                    <a:cubicBezTo>
                      <a:pt x="8503" y="2088"/>
                      <a:pt x="8801" y="1159"/>
                      <a:pt x="8852" y="1159"/>
                    </a:cubicBezTo>
                    <a:close/>
                    <a:moveTo>
                      <a:pt x="8923" y="464"/>
                    </a:moveTo>
                    <a:cubicBezTo>
                      <a:pt x="9035" y="464"/>
                      <a:pt x="9055" y="541"/>
                      <a:pt x="9010" y="707"/>
                    </a:cubicBezTo>
                    <a:lnTo>
                      <a:pt x="8973" y="854"/>
                    </a:lnTo>
                    <a:lnTo>
                      <a:pt x="8922" y="720"/>
                    </a:lnTo>
                    <a:cubicBezTo>
                      <a:pt x="8889" y="630"/>
                      <a:pt x="8848" y="587"/>
                      <a:pt x="8803" y="587"/>
                    </a:cubicBezTo>
                    <a:cubicBezTo>
                      <a:pt x="8687" y="587"/>
                      <a:pt x="8541" y="872"/>
                      <a:pt x="8407" y="1386"/>
                    </a:cubicBezTo>
                    <a:cubicBezTo>
                      <a:pt x="8318" y="1734"/>
                      <a:pt x="7811" y="2906"/>
                      <a:pt x="7751" y="2906"/>
                    </a:cubicBezTo>
                    <a:cubicBezTo>
                      <a:pt x="7697" y="2906"/>
                      <a:pt x="7818" y="2357"/>
                      <a:pt x="8040" y="1593"/>
                    </a:cubicBezTo>
                    <a:cubicBezTo>
                      <a:pt x="8168" y="1153"/>
                      <a:pt x="8280" y="767"/>
                      <a:pt x="8292" y="729"/>
                    </a:cubicBezTo>
                    <a:cubicBezTo>
                      <a:pt x="8304" y="691"/>
                      <a:pt x="8460" y="604"/>
                      <a:pt x="8636" y="538"/>
                    </a:cubicBezTo>
                    <a:cubicBezTo>
                      <a:pt x="8765" y="490"/>
                      <a:pt x="8860" y="464"/>
                      <a:pt x="8923" y="464"/>
                    </a:cubicBezTo>
                    <a:close/>
                    <a:moveTo>
                      <a:pt x="8113" y="2929"/>
                    </a:moveTo>
                    <a:cubicBezTo>
                      <a:pt x="8118" y="2929"/>
                      <a:pt x="8122" y="2930"/>
                      <a:pt x="8125" y="2933"/>
                    </a:cubicBezTo>
                    <a:cubicBezTo>
                      <a:pt x="8145" y="2952"/>
                      <a:pt x="8128" y="3000"/>
                      <a:pt x="8085" y="3044"/>
                    </a:cubicBezTo>
                    <a:cubicBezTo>
                      <a:pt x="8059" y="3070"/>
                      <a:pt x="8043" y="3083"/>
                      <a:pt x="8036" y="3083"/>
                    </a:cubicBezTo>
                    <a:cubicBezTo>
                      <a:pt x="8026" y="3083"/>
                      <a:pt x="8031" y="3060"/>
                      <a:pt x="8048" y="3011"/>
                    </a:cubicBezTo>
                    <a:cubicBezTo>
                      <a:pt x="8065" y="2960"/>
                      <a:pt x="8093" y="2929"/>
                      <a:pt x="8113" y="2929"/>
                    </a:cubicBezTo>
                    <a:close/>
                    <a:moveTo>
                      <a:pt x="7880" y="855"/>
                    </a:moveTo>
                    <a:cubicBezTo>
                      <a:pt x="7943" y="855"/>
                      <a:pt x="7916" y="926"/>
                      <a:pt x="7856" y="1092"/>
                    </a:cubicBezTo>
                    <a:cubicBezTo>
                      <a:pt x="7806" y="1232"/>
                      <a:pt x="7709" y="1576"/>
                      <a:pt x="7642" y="1851"/>
                    </a:cubicBezTo>
                    <a:cubicBezTo>
                      <a:pt x="7576" y="2125"/>
                      <a:pt x="7466" y="2474"/>
                      <a:pt x="7402" y="2616"/>
                    </a:cubicBezTo>
                    <a:lnTo>
                      <a:pt x="7283" y="2877"/>
                    </a:lnTo>
                    <a:lnTo>
                      <a:pt x="7318" y="2601"/>
                    </a:lnTo>
                    <a:cubicBezTo>
                      <a:pt x="7356" y="2302"/>
                      <a:pt x="7553" y="1418"/>
                      <a:pt x="7618" y="1246"/>
                    </a:cubicBezTo>
                    <a:cubicBezTo>
                      <a:pt x="7652" y="1158"/>
                      <a:pt x="7567" y="1078"/>
                      <a:pt x="7484" y="1078"/>
                    </a:cubicBezTo>
                    <a:cubicBezTo>
                      <a:pt x="7456" y="1078"/>
                      <a:pt x="7427" y="1088"/>
                      <a:pt x="7404" y="1110"/>
                    </a:cubicBezTo>
                    <a:cubicBezTo>
                      <a:pt x="7375" y="1140"/>
                      <a:pt x="7255" y="1494"/>
                      <a:pt x="7138" y="1897"/>
                    </a:cubicBezTo>
                    <a:cubicBezTo>
                      <a:pt x="6952" y="2545"/>
                      <a:pt x="6701" y="3193"/>
                      <a:pt x="6650" y="3193"/>
                    </a:cubicBezTo>
                    <a:cubicBezTo>
                      <a:pt x="6639" y="3193"/>
                      <a:pt x="6637" y="3161"/>
                      <a:pt x="6649" y="3088"/>
                    </a:cubicBezTo>
                    <a:cubicBezTo>
                      <a:pt x="6668" y="2972"/>
                      <a:pt x="6811" y="2472"/>
                      <a:pt x="6965" y="1984"/>
                    </a:cubicBezTo>
                    <a:lnTo>
                      <a:pt x="7245" y="1092"/>
                    </a:lnTo>
                    <a:lnTo>
                      <a:pt x="7557" y="966"/>
                    </a:lnTo>
                    <a:cubicBezTo>
                      <a:pt x="7733" y="896"/>
                      <a:pt x="7833" y="855"/>
                      <a:pt x="7880" y="855"/>
                    </a:cubicBezTo>
                    <a:close/>
                    <a:moveTo>
                      <a:pt x="1692" y="3333"/>
                    </a:moveTo>
                    <a:cubicBezTo>
                      <a:pt x="1747" y="3333"/>
                      <a:pt x="1787" y="3358"/>
                      <a:pt x="1787" y="3394"/>
                    </a:cubicBezTo>
                    <a:cubicBezTo>
                      <a:pt x="1787" y="3432"/>
                      <a:pt x="1763" y="3455"/>
                      <a:pt x="1728" y="3455"/>
                    </a:cubicBezTo>
                    <a:cubicBezTo>
                      <a:pt x="1693" y="3455"/>
                      <a:pt x="1654" y="3432"/>
                      <a:pt x="1633" y="3394"/>
                    </a:cubicBezTo>
                    <a:cubicBezTo>
                      <a:pt x="1612" y="3360"/>
                      <a:pt x="1636" y="3333"/>
                      <a:pt x="1692" y="3333"/>
                    </a:cubicBezTo>
                    <a:close/>
                    <a:moveTo>
                      <a:pt x="6836" y="1259"/>
                    </a:moveTo>
                    <a:cubicBezTo>
                      <a:pt x="6843" y="1259"/>
                      <a:pt x="6813" y="1359"/>
                      <a:pt x="6769" y="1488"/>
                    </a:cubicBezTo>
                    <a:cubicBezTo>
                      <a:pt x="6726" y="1613"/>
                      <a:pt x="6641" y="1923"/>
                      <a:pt x="6582" y="2175"/>
                    </a:cubicBezTo>
                    <a:cubicBezTo>
                      <a:pt x="6477" y="2617"/>
                      <a:pt x="6106" y="3492"/>
                      <a:pt x="6029" y="3492"/>
                    </a:cubicBezTo>
                    <a:cubicBezTo>
                      <a:pt x="6024" y="3492"/>
                      <a:pt x="6020" y="3488"/>
                      <a:pt x="6018" y="3481"/>
                    </a:cubicBezTo>
                    <a:cubicBezTo>
                      <a:pt x="6006" y="3445"/>
                      <a:pt x="6075" y="3207"/>
                      <a:pt x="6178" y="2950"/>
                    </a:cubicBezTo>
                    <a:cubicBezTo>
                      <a:pt x="6279" y="2696"/>
                      <a:pt x="6434" y="2230"/>
                      <a:pt x="6521" y="1919"/>
                    </a:cubicBezTo>
                    <a:cubicBezTo>
                      <a:pt x="6653" y="1446"/>
                      <a:pt x="6740" y="1267"/>
                      <a:pt x="6836" y="1259"/>
                    </a:cubicBezTo>
                    <a:close/>
                    <a:moveTo>
                      <a:pt x="6286" y="3639"/>
                    </a:moveTo>
                    <a:cubicBezTo>
                      <a:pt x="6300" y="3639"/>
                      <a:pt x="6304" y="3658"/>
                      <a:pt x="6304" y="3693"/>
                    </a:cubicBezTo>
                    <a:cubicBezTo>
                      <a:pt x="6305" y="3726"/>
                      <a:pt x="6241" y="3789"/>
                      <a:pt x="6168" y="3828"/>
                    </a:cubicBezTo>
                    <a:cubicBezTo>
                      <a:pt x="6111" y="3858"/>
                      <a:pt x="6078" y="3875"/>
                      <a:pt x="6068" y="3875"/>
                    </a:cubicBezTo>
                    <a:cubicBezTo>
                      <a:pt x="6054" y="3875"/>
                      <a:pt x="6082" y="3843"/>
                      <a:pt x="6149" y="3766"/>
                    </a:cubicBezTo>
                    <a:cubicBezTo>
                      <a:pt x="6226" y="3679"/>
                      <a:pt x="6266" y="3639"/>
                      <a:pt x="6286" y="3639"/>
                    </a:cubicBezTo>
                    <a:close/>
                    <a:moveTo>
                      <a:pt x="6189" y="1506"/>
                    </a:moveTo>
                    <a:cubicBezTo>
                      <a:pt x="6231" y="1506"/>
                      <a:pt x="6242" y="1543"/>
                      <a:pt x="6213" y="1612"/>
                    </a:cubicBezTo>
                    <a:cubicBezTo>
                      <a:pt x="6189" y="1668"/>
                      <a:pt x="6079" y="2073"/>
                      <a:pt x="5968" y="2512"/>
                    </a:cubicBezTo>
                    <a:cubicBezTo>
                      <a:pt x="5835" y="3044"/>
                      <a:pt x="5704" y="3414"/>
                      <a:pt x="5572" y="3627"/>
                    </a:cubicBezTo>
                    <a:cubicBezTo>
                      <a:pt x="5464" y="3805"/>
                      <a:pt x="5364" y="3945"/>
                      <a:pt x="5346" y="3945"/>
                    </a:cubicBezTo>
                    <a:cubicBezTo>
                      <a:pt x="5218" y="3943"/>
                      <a:pt x="5920" y="1651"/>
                      <a:pt x="6079" y="1550"/>
                    </a:cubicBezTo>
                    <a:cubicBezTo>
                      <a:pt x="6126" y="1521"/>
                      <a:pt x="6164" y="1506"/>
                      <a:pt x="6189" y="1506"/>
                    </a:cubicBezTo>
                    <a:close/>
                    <a:moveTo>
                      <a:pt x="5744" y="3856"/>
                    </a:moveTo>
                    <a:cubicBezTo>
                      <a:pt x="5781" y="3856"/>
                      <a:pt x="5817" y="3890"/>
                      <a:pt x="5817" y="3949"/>
                    </a:cubicBezTo>
                    <a:cubicBezTo>
                      <a:pt x="5817" y="3980"/>
                      <a:pt x="5777" y="4006"/>
                      <a:pt x="5728" y="4006"/>
                    </a:cubicBezTo>
                    <a:cubicBezTo>
                      <a:pt x="5674" y="4006"/>
                      <a:pt x="5653" y="3968"/>
                      <a:pt x="5674" y="3913"/>
                    </a:cubicBezTo>
                    <a:cubicBezTo>
                      <a:pt x="5689" y="3874"/>
                      <a:pt x="5717" y="3856"/>
                      <a:pt x="5744" y="3856"/>
                    </a:cubicBezTo>
                    <a:close/>
                    <a:moveTo>
                      <a:pt x="1425" y="3459"/>
                    </a:moveTo>
                    <a:cubicBezTo>
                      <a:pt x="1446" y="3459"/>
                      <a:pt x="1431" y="3589"/>
                      <a:pt x="1394" y="3746"/>
                    </a:cubicBezTo>
                    <a:lnTo>
                      <a:pt x="1327" y="4036"/>
                    </a:lnTo>
                    <a:lnTo>
                      <a:pt x="1295" y="3793"/>
                    </a:lnTo>
                    <a:cubicBezTo>
                      <a:pt x="1268" y="3579"/>
                      <a:pt x="1313" y="3460"/>
                      <a:pt x="1424" y="3459"/>
                    </a:cubicBezTo>
                    <a:cubicBezTo>
                      <a:pt x="1425" y="3459"/>
                      <a:pt x="1425" y="3459"/>
                      <a:pt x="1425" y="3459"/>
                    </a:cubicBezTo>
                    <a:close/>
                    <a:moveTo>
                      <a:pt x="5534" y="1737"/>
                    </a:moveTo>
                    <a:cubicBezTo>
                      <a:pt x="5599" y="1737"/>
                      <a:pt x="5590" y="1856"/>
                      <a:pt x="5504" y="2100"/>
                    </a:cubicBezTo>
                    <a:cubicBezTo>
                      <a:pt x="5435" y="2294"/>
                      <a:pt x="5340" y="2638"/>
                      <a:pt x="5289" y="2876"/>
                    </a:cubicBezTo>
                    <a:cubicBezTo>
                      <a:pt x="5200" y="3276"/>
                      <a:pt x="4823" y="4173"/>
                      <a:pt x="4748" y="4173"/>
                    </a:cubicBezTo>
                    <a:cubicBezTo>
                      <a:pt x="4746" y="4173"/>
                      <a:pt x="4744" y="4172"/>
                      <a:pt x="4742" y="4170"/>
                    </a:cubicBezTo>
                    <a:cubicBezTo>
                      <a:pt x="4643" y="4074"/>
                      <a:pt x="5260" y="1909"/>
                      <a:pt x="5420" y="1792"/>
                    </a:cubicBezTo>
                    <a:cubicBezTo>
                      <a:pt x="5470" y="1756"/>
                      <a:pt x="5508" y="1737"/>
                      <a:pt x="5534" y="1737"/>
                    </a:cubicBezTo>
                    <a:close/>
                    <a:moveTo>
                      <a:pt x="4995" y="1949"/>
                    </a:moveTo>
                    <a:cubicBezTo>
                      <a:pt x="4998" y="1949"/>
                      <a:pt x="5000" y="1949"/>
                      <a:pt x="5001" y="1950"/>
                    </a:cubicBezTo>
                    <a:cubicBezTo>
                      <a:pt x="5010" y="1960"/>
                      <a:pt x="4949" y="2198"/>
                      <a:pt x="4868" y="2478"/>
                    </a:cubicBezTo>
                    <a:cubicBezTo>
                      <a:pt x="4785" y="2759"/>
                      <a:pt x="4718" y="3031"/>
                      <a:pt x="4718" y="3078"/>
                    </a:cubicBezTo>
                    <a:cubicBezTo>
                      <a:pt x="4718" y="3193"/>
                      <a:pt x="4239" y="4177"/>
                      <a:pt x="4156" y="4228"/>
                    </a:cubicBezTo>
                    <a:cubicBezTo>
                      <a:pt x="4150" y="4231"/>
                      <a:pt x="4145" y="4233"/>
                      <a:pt x="4140" y="4233"/>
                    </a:cubicBezTo>
                    <a:cubicBezTo>
                      <a:pt x="4056" y="4233"/>
                      <a:pt x="4180" y="3662"/>
                      <a:pt x="4436" y="2876"/>
                    </a:cubicBezTo>
                    <a:cubicBezTo>
                      <a:pt x="4642" y="2240"/>
                      <a:pt x="4722" y="2068"/>
                      <a:pt x="4838" y="2008"/>
                    </a:cubicBezTo>
                    <a:cubicBezTo>
                      <a:pt x="4907" y="1973"/>
                      <a:pt x="4973" y="1949"/>
                      <a:pt x="4995" y="1949"/>
                    </a:cubicBezTo>
                    <a:close/>
                    <a:moveTo>
                      <a:pt x="5054" y="4129"/>
                    </a:moveTo>
                    <a:cubicBezTo>
                      <a:pt x="5071" y="4129"/>
                      <a:pt x="5083" y="4153"/>
                      <a:pt x="5083" y="4189"/>
                    </a:cubicBezTo>
                    <a:cubicBezTo>
                      <a:pt x="5083" y="4224"/>
                      <a:pt x="5056" y="4249"/>
                      <a:pt x="5019" y="4249"/>
                    </a:cubicBezTo>
                    <a:cubicBezTo>
                      <a:pt x="4983" y="4249"/>
                      <a:pt x="4971" y="4222"/>
                      <a:pt x="4991" y="4189"/>
                    </a:cubicBezTo>
                    <a:cubicBezTo>
                      <a:pt x="5012" y="4153"/>
                      <a:pt x="5038" y="4129"/>
                      <a:pt x="5054" y="4129"/>
                    </a:cubicBezTo>
                    <a:close/>
                    <a:moveTo>
                      <a:pt x="375" y="3883"/>
                    </a:moveTo>
                    <a:cubicBezTo>
                      <a:pt x="397" y="3883"/>
                      <a:pt x="404" y="4002"/>
                      <a:pt x="389" y="4142"/>
                    </a:cubicBezTo>
                    <a:cubicBezTo>
                      <a:pt x="375" y="4278"/>
                      <a:pt x="367" y="4340"/>
                      <a:pt x="355" y="4340"/>
                    </a:cubicBezTo>
                    <a:cubicBezTo>
                      <a:pt x="346" y="4340"/>
                      <a:pt x="333" y="4301"/>
                      <a:pt x="313" y="4230"/>
                    </a:cubicBezTo>
                    <a:cubicBezTo>
                      <a:pt x="265" y="4060"/>
                      <a:pt x="296" y="3883"/>
                      <a:pt x="375" y="3883"/>
                    </a:cubicBezTo>
                    <a:close/>
                    <a:moveTo>
                      <a:pt x="4244" y="2231"/>
                    </a:moveTo>
                    <a:cubicBezTo>
                      <a:pt x="4312" y="2231"/>
                      <a:pt x="4303" y="2340"/>
                      <a:pt x="4227" y="2589"/>
                    </a:cubicBezTo>
                    <a:cubicBezTo>
                      <a:pt x="4167" y="2785"/>
                      <a:pt x="4085" y="3120"/>
                      <a:pt x="4045" y="3340"/>
                    </a:cubicBezTo>
                    <a:cubicBezTo>
                      <a:pt x="3965" y="3766"/>
                      <a:pt x="3680" y="4429"/>
                      <a:pt x="3521" y="4562"/>
                    </a:cubicBezTo>
                    <a:cubicBezTo>
                      <a:pt x="3493" y="4585"/>
                      <a:pt x="3473" y="4600"/>
                      <a:pt x="3459" y="4600"/>
                    </a:cubicBezTo>
                    <a:cubicBezTo>
                      <a:pt x="3427" y="4600"/>
                      <a:pt x="3434" y="4520"/>
                      <a:pt x="3464" y="4292"/>
                    </a:cubicBezTo>
                    <a:cubicBezTo>
                      <a:pt x="3520" y="3846"/>
                      <a:pt x="4003" y="2359"/>
                      <a:pt x="4115" y="2289"/>
                    </a:cubicBezTo>
                    <a:cubicBezTo>
                      <a:pt x="4173" y="2251"/>
                      <a:pt x="4216" y="2231"/>
                      <a:pt x="4244" y="2231"/>
                    </a:cubicBezTo>
                    <a:close/>
                    <a:moveTo>
                      <a:pt x="673" y="3761"/>
                    </a:moveTo>
                    <a:cubicBezTo>
                      <a:pt x="700" y="3761"/>
                      <a:pt x="693" y="3949"/>
                      <a:pt x="658" y="4182"/>
                    </a:cubicBezTo>
                    <a:cubicBezTo>
                      <a:pt x="613" y="4483"/>
                      <a:pt x="567" y="4645"/>
                      <a:pt x="542" y="4645"/>
                    </a:cubicBezTo>
                    <a:cubicBezTo>
                      <a:pt x="522" y="4645"/>
                      <a:pt x="517" y="4535"/>
                      <a:pt x="538" y="4304"/>
                    </a:cubicBezTo>
                    <a:cubicBezTo>
                      <a:pt x="578" y="3853"/>
                      <a:pt x="601" y="3761"/>
                      <a:pt x="673" y="3761"/>
                    </a:cubicBezTo>
                    <a:close/>
                    <a:moveTo>
                      <a:pt x="839" y="4462"/>
                    </a:moveTo>
                    <a:cubicBezTo>
                      <a:pt x="842" y="4462"/>
                      <a:pt x="846" y="4467"/>
                      <a:pt x="851" y="4478"/>
                    </a:cubicBezTo>
                    <a:cubicBezTo>
                      <a:pt x="869" y="4522"/>
                      <a:pt x="869" y="4601"/>
                      <a:pt x="851" y="4662"/>
                    </a:cubicBezTo>
                    <a:cubicBezTo>
                      <a:pt x="845" y="4682"/>
                      <a:pt x="839" y="4692"/>
                      <a:pt x="835" y="4692"/>
                    </a:cubicBezTo>
                    <a:cubicBezTo>
                      <a:pt x="826" y="4692"/>
                      <a:pt x="820" y="4655"/>
                      <a:pt x="820" y="4585"/>
                    </a:cubicBezTo>
                    <a:cubicBezTo>
                      <a:pt x="820" y="4507"/>
                      <a:pt x="828" y="4462"/>
                      <a:pt x="839" y="4462"/>
                    </a:cubicBezTo>
                    <a:close/>
                    <a:moveTo>
                      <a:pt x="4496" y="4127"/>
                    </a:moveTo>
                    <a:cubicBezTo>
                      <a:pt x="4508" y="4127"/>
                      <a:pt x="4503" y="4207"/>
                      <a:pt x="4488" y="4304"/>
                    </a:cubicBezTo>
                    <a:cubicBezTo>
                      <a:pt x="4473" y="4401"/>
                      <a:pt x="4416" y="4495"/>
                      <a:pt x="4358" y="4511"/>
                    </a:cubicBezTo>
                    <a:cubicBezTo>
                      <a:pt x="4303" y="4528"/>
                      <a:pt x="4112" y="4599"/>
                      <a:pt x="3934" y="4670"/>
                    </a:cubicBezTo>
                    <a:lnTo>
                      <a:pt x="3611" y="4799"/>
                    </a:lnTo>
                    <a:lnTo>
                      <a:pt x="3718" y="4615"/>
                    </a:lnTo>
                    <a:cubicBezTo>
                      <a:pt x="3789" y="4494"/>
                      <a:pt x="3840" y="4435"/>
                      <a:pt x="3877" y="4435"/>
                    </a:cubicBezTo>
                    <a:cubicBezTo>
                      <a:pt x="3900" y="4435"/>
                      <a:pt x="3918" y="4457"/>
                      <a:pt x="3933" y="4500"/>
                    </a:cubicBezTo>
                    <a:cubicBezTo>
                      <a:pt x="3943" y="4531"/>
                      <a:pt x="3969" y="4546"/>
                      <a:pt x="4004" y="4546"/>
                    </a:cubicBezTo>
                    <a:cubicBezTo>
                      <a:pt x="4096" y="4546"/>
                      <a:pt x="4252" y="4446"/>
                      <a:pt x="4353" y="4304"/>
                    </a:cubicBezTo>
                    <a:cubicBezTo>
                      <a:pt x="4421" y="4206"/>
                      <a:pt x="4487" y="4127"/>
                      <a:pt x="4496" y="4127"/>
                    </a:cubicBezTo>
                    <a:close/>
                    <a:moveTo>
                      <a:pt x="3595" y="2483"/>
                    </a:moveTo>
                    <a:cubicBezTo>
                      <a:pt x="3609" y="2483"/>
                      <a:pt x="3618" y="2487"/>
                      <a:pt x="3617" y="2496"/>
                    </a:cubicBezTo>
                    <a:cubicBezTo>
                      <a:pt x="3617" y="2503"/>
                      <a:pt x="3564" y="2672"/>
                      <a:pt x="3500" y="2876"/>
                    </a:cubicBezTo>
                    <a:cubicBezTo>
                      <a:pt x="3437" y="3076"/>
                      <a:pt x="3365" y="3389"/>
                      <a:pt x="3339" y="3571"/>
                    </a:cubicBezTo>
                    <a:cubicBezTo>
                      <a:pt x="3299" y="3883"/>
                      <a:pt x="2915" y="4922"/>
                      <a:pt x="2842" y="4922"/>
                    </a:cubicBezTo>
                    <a:cubicBezTo>
                      <a:pt x="2768" y="4922"/>
                      <a:pt x="2895" y="4054"/>
                      <a:pt x="3067" y="3362"/>
                    </a:cubicBezTo>
                    <a:cubicBezTo>
                      <a:pt x="3167" y="2965"/>
                      <a:pt x="3255" y="2632"/>
                      <a:pt x="3263" y="2627"/>
                    </a:cubicBezTo>
                    <a:cubicBezTo>
                      <a:pt x="3371" y="2551"/>
                      <a:pt x="3535" y="2483"/>
                      <a:pt x="3595" y="2483"/>
                    </a:cubicBezTo>
                    <a:close/>
                    <a:moveTo>
                      <a:pt x="3210" y="4617"/>
                    </a:moveTo>
                    <a:lnTo>
                      <a:pt x="3301" y="4745"/>
                    </a:lnTo>
                    <a:cubicBezTo>
                      <a:pt x="3379" y="4855"/>
                      <a:pt x="3379" y="4881"/>
                      <a:pt x="3306" y="4927"/>
                    </a:cubicBezTo>
                    <a:cubicBezTo>
                      <a:pt x="3249" y="4963"/>
                      <a:pt x="3172" y="4984"/>
                      <a:pt x="3122" y="4984"/>
                    </a:cubicBezTo>
                    <a:cubicBezTo>
                      <a:pt x="3090" y="4984"/>
                      <a:pt x="3068" y="4976"/>
                      <a:pt x="3068" y="4958"/>
                    </a:cubicBezTo>
                    <a:cubicBezTo>
                      <a:pt x="3068" y="4940"/>
                      <a:pt x="3100" y="4857"/>
                      <a:pt x="3139" y="4772"/>
                    </a:cubicBezTo>
                    <a:lnTo>
                      <a:pt x="3210" y="4617"/>
                    </a:lnTo>
                    <a:close/>
                    <a:moveTo>
                      <a:pt x="2864" y="2807"/>
                    </a:moveTo>
                    <a:cubicBezTo>
                      <a:pt x="2867" y="2807"/>
                      <a:pt x="2869" y="2808"/>
                      <a:pt x="2870" y="2809"/>
                    </a:cubicBezTo>
                    <a:cubicBezTo>
                      <a:pt x="2878" y="2815"/>
                      <a:pt x="2829" y="3120"/>
                      <a:pt x="2758" y="3487"/>
                    </a:cubicBezTo>
                    <a:cubicBezTo>
                      <a:pt x="2631" y="4153"/>
                      <a:pt x="2323" y="5066"/>
                      <a:pt x="2201" y="5145"/>
                    </a:cubicBezTo>
                    <a:cubicBezTo>
                      <a:pt x="2192" y="5151"/>
                      <a:pt x="2185" y="5154"/>
                      <a:pt x="2179" y="5154"/>
                    </a:cubicBezTo>
                    <a:cubicBezTo>
                      <a:pt x="2160" y="5154"/>
                      <a:pt x="2158" y="5123"/>
                      <a:pt x="2175" y="5067"/>
                    </a:cubicBezTo>
                    <a:cubicBezTo>
                      <a:pt x="2288" y="4692"/>
                      <a:pt x="2407" y="4145"/>
                      <a:pt x="2502" y="3572"/>
                    </a:cubicBezTo>
                    <a:cubicBezTo>
                      <a:pt x="2590" y="3035"/>
                      <a:pt x="2632" y="2901"/>
                      <a:pt x="2732" y="2854"/>
                    </a:cubicBezTo>
                    <a:cubicBezTo>
                      <a:pt x="2790" y="2828"/>
                      <a:pt x="2845" y="2807"/>
                      <a:pt x="2864" y="2807"/>
                    </a:cubicBezTo>
                    <a:close/>
                    <a:moveTo>
                      <a:pt x="2536" y="5053"/>
                    </a:moveTo>
                    <a:cubicBezTo>
                      <a:pt x="2547" y="5053"/>
                      <a:pt x="2556" y="5068"/>
                      <a:pt x="2565" y="5097"/>
                    </a:cubicBezTo>
                    <a:cubicBezTo>
                      <a:pt x="2581" y="5138"/>
                      <a:pt x="2576" y="5189"/>
                      <a:pt x="2553" y="5209"/>
                    </a:cubicBezTo>
                    <a:cubicBezTo>
                      <a:pt x="2539" y="5223"/>
                      <a:pt x="2526" y="5229"/>
                      <a:pt x="2515" y="5229"/>
                    </a:cubicBezTo>
                    <a:cubicBezTo>
                      <a:pt x="2475" y="5229"/>
                      <a:pt x="2453" y="5160"/>
                      <a:pt x="2492" y="5099"/>
                    </a:cubicBezTo>
                    <a:cubicBezTo>
                      <a:pt x="2511" y="5068"/>
                      <a:pt x="2525" y="5053"/>
                      <a:pt x="2536" y="5053"/>
                    </a:cubicBezTo>
                    <a:close/>
                    <a:moveTo>
                      <a:pt x="1936" y="4566"/>
                    </a:moveTo>
                    <a:cubicBezTo>
                      <a:pt x="1937" y="4566"/>
                      <a:pt x="1937" y="4567"/>
                      <a:pt x="1938" y="4567"/>
                    </a:cubicBezTo>
                    <a:cubicBezTo>
                      <a:pt x="1949" y="4578"/>
                      <a:pt x="1934" y="4732"/>
                      <a:pt x="1903" y="4916"/>
                    </a:cubicBezTo>
                    <a:cubicBezTo>
                      <a:pt x="1866" y="5149"/>
                      <a:pt x="1783" y="5358"/>
                      <a:pt x="1745" y="5358"/>
                    </a:cubicBezTo>
                    <a:cubicBezTo>
                      <a:pt x="1732" y="5358"/>
                      <a:pt x="1724" y="5335"/>
                      <a:pt x="1724" y="5283"/>
                    </a:cubicBezTo>
                    <a:cubicBezTo>
                      <a:pt x="1724" y="5167"/>
                      <a:pt x="1905" y="4566"/>
                      <a:pt x="1936" y="4566"/>
                    </a:cubicBezTo>
                    <a:close/>
                    <a:moveTo>
                      <a:pt x="1147" y="4877"/>
                    </a:moveTo>
                    <a:cubicBezTo>
                      <a:pt x="1149" y="4877"/>
                      <a:pt x="1150" y="4877"/>
                      <a:pt x="1152" y="4879"/>
                    </a:cubicBezTo>
                    <a:cubicBezTo>
                      <a:pt x="1160" y="4889"/>
                      <a:pt x="1145" y="5069"/>
                      <a:pt x="1114" y="5283"/>
                    </a:cubicBezTo>
                    <a:cubicBezTo>
                      <a:pt x="1077" y="5550"/>
                      <a:pt x="1038" y="5700"/>
                      <a:pt x="1015" y="5700"/>
                    </a:cubicBezTo>
                    <a:cubicBezTo>
                      <a:pt x="1001" y="5700"/>
                      <a:pt x="993" y="5647"/>
                      <a:pt x="993" y="5533"/>
                    </a:cubicBezTo>
                    <a:cubicBezTo>
                      <a:pt x="993" y="5351"/>
                      <a:pt x="1106" y="4877"/>
                      <a:pt x="1147" y="4877"/>
                    </a:cubicBezTo>
                    <a:close/>
                    <a:moveTo>
                      <a:pt x="9085" y="0"/>
                    </a:moveTo>
                    <a:cubicBezTo>
                      <a:pt x="9000" y="0"/>
                      <a:pt x="8916" y="10"/>
                      <a:pt x="8838" y="30"/>
                    </a:cubicBezTo>
                    <a:cubicBezTo>
                      <a:pt x="8736" y="57"/>
                      <a:pt x="8259" y="236"/>
                      <a:pt x="7771" y="430"/>
                    </a:cubicBezTo>
                    <a:cubicBezTo>
                      <a:pt x="7285" y="621"/>
                      <a:pt x="6280" y="1001"/>
                      <a:pt x="5547" y="1268"/>
                    </a:cubicBezTo>
                    <a:cubicBezTo>
                      <a:pt x="3912" y="1866"/>
                      <a:pt x="3210" y="2162"/>
                      <a:pt x="1957" y="2791"/>
                    </a:cubicBezTo>
                    <a:cubicBezTo>
                      <a:pt x="1426" y="3059"/>
                      <a:pt x="840" y="3333"/>
                      <a:pt x="665" y="3398"/>
                    </a:cubicBezTo>
                    <a:cubicBezTo>
                      <a:pt x="488" y="3463"/>
                      <a:pt x="268" y="3599"/>
                      <a:pt x="170" y="3697"/>
                    </a:cubicBezTo>
                    <a:cubicBezTo>
                      <a:pt x="8" y="3864"/>
                      <a:pt x="0" y="3901"/>
                      <a:pt x="31" y="4230"/>
                    </a:cubicBezTo>
                    <a:cubicBezTo>
                      <a:pt x="89" y="4799"/>
                      <a:pt x="418" y="5752"/>
                      <a:pt x="644" y="5995"/>
                    </a:cubicBezTo>
                    <a:lnTo>
                      <a:pt x="839" y="6209"/>
                    </a:lnTo>
                    <a:lnTo>
                      <a:pt x="1166" y="6140"/>
                    </a:lnTo>
                    <a:cubicBezTo>
                      <a:pt x="1346" y="6101"/>
                      <a:pt x="2130" y="5821"/>
                      <a:pt x="2906" y="5522"/>
                    </a:cubicBezTo>
                    <a:cubicBezTo>
                      <a:pt x="3682" y="5224"/>
                      <a:pt x="4754" y="4815"/>
                      <a:pt x="5278" y="4615"/>
                    </a:cubicBezTo>
                    <a:cubicBezTo>
                      <a:pt x="6328" y="4221"/>
                      <a:pt x="8899" y="3156"/>
                      <a:pt x="9737" y="2770"/>
                    </a:cubicBezTo>
                    <a:cubicBezTo>
                      <a:pt x="10084" y="2609"/>
                      <a:pt x="10290" y="2476"/>
                      <a:pt x="10342" y="2375"/>
                    </a:cubicBezTo>
                    <a:cubicBezTo>
                      <a:pt x="10441" y="2190"/>
                      <a:pt x="10441" y="1636"/>
                      <a:pt x="10342" y="1278"/>
                    </a:cubicBezTo>
                    <a:cubicBezTo>
                      <a:pt x="10261" y="978"/>
                      <a:pt x="9819" y="304"/>
                      <a:pt x="9603" y="145"/>
                    </a:cubicBezTo>
                    <a:cubicBezTo>
                      <a:pt x="9476" y="52"/>
                      <a:pt x="9279" y="0"/>
                      <a:pt x="9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a:off x="4647350" y="4545725"/>
                <a:ext cx="56100" cy="50975"/>
              </a:xfrm>
              <a:custGeom>
                <a:avLst/>
                <a:gdLst/>
                <a:ahLst/>
                <a:cxnLst/>
                <a:rect l="l" t="t" r="r" b="b"/>
                <a:pathLst>
                  <a:path w="2244" h="2039" extrusionOk="0">
                    <a:moveTo>
                      <a:pt x="1264" y="351"/>
                    </a:moveTo>
                    <a:cubicBezTo>
                      <a:pt x="1268" y="351"/>
                      <a:pt x="1272" y="352"/>
                      <a:pt x="1276" y="352"/>
                    </a:cubicBezTo>
                    <a:cubicBezTo>
                      <a:pt x="1324" y="359"/>
                      <a:pt x="1434" y="460"/>
                      <a:pt x="1508" y="571"/>
                    </a:cubicBezTo>
                    <a:cubicBezTo>
                      <a:pt x="1585" y="682"/>
                      <a:pt x="1668" y="874"/>
                      <a:pt x="1688" y="990"/>
                    </a:cubicBezTo>
                    <a:cubicBezTo>
                      <a:pt x="1736" y="1260"/>
                      <a:pt x="1642" y="1358"/>
                      <a:pt x="1161" y="1533"/>
                    </a:cubicBezTo>
                    <a:lnTo>
                      <a:pt x="788" y="1668"/>
                    </a:lnTo>
                    <a:lnTo>
                      <a:pt x="702" y="1542"/>
                    </a:lnTo>
                    <a:cubicBezTo>
                      <a:pt x="654" y="1474"/>
                      <a:pt x="558" y="1272"/>
                      <a:pt x="481" y="1088"/>
                    </a:cubicBezTo>
                    <a:cubicBezTo>
                      <a:pt x="350" y="764"/>
                      <a:pt x="350" y="756"/>
                      <a:pt x="464" y="670"/>
                    </a:cubicBezTo>
                    <a:cubicBezTo>
                      <a:pt x="617" y="554"/>
                      <a:pt x="1132" y="351"/>
                      <a:pt x="1264" y="351"/>
                    </a:cubicBezTo>
                    <a:close/>
                    <a:moveTo>
                      <a:pt x="1281" y="1"/>
                    </a:moveTo>
                    <a:cubicBezTo>
                      <a:pt x="1216" y="1"/>
                      <a:pt x="1115" y="14"/>
                      <a:pt x="1020" y="37"/>
                    </a:cubicBezTo>
                    <a:cubicBezTo>
                      <a:pt x="514" y="156"/>
                      <a:pt x="0" y="510"/>
                      <a:pt x="0" y="739"/>
                    </a:cubicBezTo>
                    <a:cubicBezTo>
                      <a:pt x="0" y="911"/>
                      <a:pt x="381" y="1771"/>
                      <a:pt x="531" y="1935"/>
                    </a:cubicBezTo>
                    <a:cubicBezTo>
                      <a:pt x="591" y="2004"/>
                      <a:pt x="652" y="2039"/>
                      <a:pt x="755" y="2039"/>
                    </a:cubicBezTo>
                    <a:cubicBezTo>
                      <a:pt x="868" y="2039"/>
                      <a:pt x="1032" y="1996"/>
                      <a:pt x="1301" y="1910"/>
                    </a:cubicBezTo>
                    <a:cubicBezTo>
                      <a:pt x="2046" y="1672"/>
                      <a:pt x="2244" y="1291"/>
                      <a:pt x="1963" y="637"/>
                    </a:cubicBezTo>
                    <a:cubicBezTo>
                      <a:pt x="1852" y="379"/>
                      <a:pt x="1567" y="31"/>
                      <a:pt x="1464" y="31"/>
                    </a:cubicBezTo>
                    <a:cubicBezTo>
                      <a:pt x="1440" y="31"/>
                      <a:pt x="1376" y="19"/>
                      <a:pt x="1335" y="6"/>
                    </a:cubicBezTo>
                    <a:cubicBezTo>
                      <a:pt x="1323" y="2"/>
                      <a:pt x="1304"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a:off x="4584750" y="4563450"/>
                <a:ext cx="60350" cy="60925"/>
              </a:xfrm>
              <a:custGeom>
                <a:avLst/>
                <a:gdLst/>
                <a:ahLst/>
                <a:cxnLst/>
                <a:rect l="l" t="t" r="r" b="b"/>
                <a:pathLst>
                  <a:path w="2414" h="2437" extrusionOk="0">
                    <a:moveTo>
                      <a:pt x="1541" y="301"/>
                    </a:moveTo>
                    <a:cubicBezTo>
                      <a:pt x="1734" y="301"/>
                      <a:pt x="1792" y="331"/>
                      <a:pt x="1876" y="458"/>
                    </a:cubicBezTo>
                    <a:cubicBezTo>
                      <a:pt x="1933" y="544"/>
                      <a:pt x="1992" y="776"/>
                      <a:pt x="2003" y="964"/>
                    </a:cubicBezTo>
                    <a:cubicBezTo>
                      <a:pt x="2035" y="1427"/>
                      <a:pt x="1906" y="1567"/>
                      <a:pt x="1192" y="1848"/>
                    </a:cubicBezTo>
                    <a:cubicBezTo>
                      <a:pt x="903" y="1963"/>
                      <a:pt x="662" y="2051"/>
                      <a:pt x="639" y="2051"/>
                    </a:cubicBezTo>
                    <a:cubicBezTo>
                      <a:pt x="638" y="2051"/>
                      <a:pt x="638" y="2050"/>
                      <a:pt x="637" y="2050"/>
                    </a:cubicBezTo>
                    <a:cubicBezTo>
                      <a:pt x="595" y="2006"/>
                      <a:pt x="323" y="873"/>
                      <a:pt x="343" y="824"/>
                    </a:cubicBezTo>
                    <a:cubicBezTo>
                      <a:pt x="427" y="611"/>
                      <a:pt x="1112" y="305"/>
                      <a:pt x="1515" y="301"/>
                    </a:cubicBezTo>
                    <a:cubicBezTo>
                      <a:pt x="1524" y="301"/>
                      <a:pt x="1533" y="301"/>
                      <a:pt x="1541" y="301"/>
                    </a:cubicBezTo>
                    <a:close/>
                    <a:moveTo>
                      <a:pt x="1578" y="0"/>
                    </a:moveTo>
                    <a:cubicBezTo>
                      <a:pt x="1551" y="0"/>
                      <a:pt x="1521" y="1"/>
                      <a:pt x="1488" y="2"/>
                    </a:cubicBezTo>
                    <a:cubicBezTo>
                      <a:pt x="1293" y="4"/>
                      <a:pt x="1063" y="28"/>
                      <a:pt x="978" y="52"/>
                    </a:cubicBezTo>
                    <a:cubicBezTo>
                      <a:pt x="454" y="211"/>
                      <a:pt x="1" y="603"/>
                      <a:pt x="1" y="899"/>
                    </a:cubicBezTo>
                    <a:cubicBezTo>
                      <a:pt x="1" y="1150"/>
                      <a:pt x="308" y="2215"/>
                      <a:pt x="415" y="2335"/>
                    </a:cubicBezTo>
                    <a:cubicBezTo>
                      <a:pt x="463" y="2387"/>
                      <a:pt x="541" y="2437"/>
                      <a:pt x="581" y="2437"/>
                    </a:cubicBezTo>
                    <a:cubicBezTo>
                      <a:pt x="675" y="2437"/>
                      <a:pt x="1759" y="1995"/>
                      <a:pt x="1942" y="1883"/>
                    </a:cubicBezTo>
                    <a:cubicBezTo>
                      <a:pt x="2116" y="1776"/>
                      <a:pt x="2297" y="1490"/>
                      <a:pt x="2353" y="1233"/>
                    </a:cubicBezTo>
                    <a:cubicBezTo>
                      <a:pt x="2413" y="952"/>
                      <a:pt x="2235" y="384"/>
                      <a:pt x="2023" y="171"/>
                    </a:cubicBezTo>
                    <a:cubicBezTo>
                      <a:pt x="1882" y="31"/>
                      <a:pt x="1819" y="0"/>
                      <a:pt x="1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a:off x="4524750" y="4583375"/>
                <a:ext cx="54675" cy="57500"/>
              </a:xfrm>
              <a:custGeom>
                <a:avLst/>
                <a:gdLst/>
                <a:ahLst/>
                <a:cxnLst/>
                <a:rect l="l" t="t" r="r" b="b"/>
                <a:pathLst>
                  <a:path w="2187" h="2300" extrusionOk="0">
                    <a:moveTo>
                      <a:pt x="1404" y="361"/>
                    </a:moveTo>
                    <a:cubicBezTo>
                      <a:pt x="1557" y="361"/>
                      <a:pt x="1686" y="395"/>
                      <a:pt x="1744" y="460"/>
                    </a:cubicBezTo>
                    <a:cubicBezTo>
                      <a:pt x="1911" y="647"/>
                      <a:pt x="1993" y="1065"/>
                      <a:pt x="1909" y="1313"/>
                    </a:cubicBezTo>
                    <a:cubicBezTo>
                      <a:pt x="1849" y="1498"/>
                      <a:pt x="1778" y="1557"/>
                      <a:pt x="1399" y="1732"/>
                    </a:cubicBezTo>
                    <a:cubicBezTo>
                      <a:pt x="1087" y="1877"/>
                      <a:pt x="918" y="1964"/>
                      <a:pt x="810" y="1964"/>
                    </a:cubicBezTo>
                    <a:cubicBezTo>
                      <a:pt x="664" y="1964"/>
                      <a:pt x="631" y="1805"/>
                      <a:pt x="510" y="1418"/>
                    </a:cubicBezTo>
                    <a:cubicBezTo>
                      <a:pt x="408" y="1097"/>
                      <a:pt x="340" y="803"/>
                      <a:pt x="358" y="772"/>
                    </a:cubicBezTo>
                    <a:cubicBezTo>
                      <a:pt x="398" y="709"/>
                      <a:pt x="850" y="478"/>
                      <a:pt x="1057" y="415"/>
                    </a:cubicBezTo>
                    <a:cubicBezTo>
                      <a:pt x="1174" y="379"/>
                      <a:pt x="1295" y="361"/>
                      <a:pt x="1404" y="361"/>
                    </a:cubicBezTo>
                    <a:close/>
                    <a:moveTo>
                      <a:pt x="1481" y="1"/>
                    </a:moveTo>
                    <a:cubicBezTo>
                      <a:pt x="1364" y="1"/>
                      <a:pt x="1219" y="29"/>
                      <a:pt x="1002" y="87"/>
                    </a:cubicBezTo>
                    <a:cubicBezTo>
                      <a:pt x="555" y="206"/>
                      <a:pt x="196" y="409"/>
                      <a:pt x="83" y="607"/>
                    </a:cubicBezTo>
                    <a:cubicBezTo>
                      <a:pt x="0" y="752"/>
                      <a:pt x="10" y="821"/>
                      <a:pt x="201" y="1450"/>
                    </a:cubicBezTo>
                    <a:cubicBezTo>
                      <a:pt x="404" y="2119"/>
                      <a:pt x="502" y="2300"/>
                      <a:pt x="717" y="2300"/>
                    </a:cubicBezTo>
                    <a:cubicBezTo>
                      <a:pt x="750" y="2300"/>
                      <a:pt x="785" y="2295"/>
                      <a:pt x="824" y="2288"/>
                    </a:cubicBezTo>
                    <a:cubicBezTo>
                      <a:pt x="1136" y="2228"/>
                      <a:pt x="1859" y="1859"/>
                      <a:pt x="2034" y="1670"/>
                    </a:cubicBezTo>
                    <a:cubicBezTo>
                      <a:pt x="2167" y="1526"/>
                      <a:pt x="2187" y="1451"/>
                      <a:pt x="2187" y="1071"/>
                    </a:cubicBezTo>
                    <a:cubicBezTo>
                      <a:pt x="2187" y="558"/>
                      <a:pt x="2048" y="217"/>
                      <a:pt x="1784" y="80"/>
                    </a:cubicBezTo>
                    <a:cubicBezTo>
                      <a:pt x="1681" y="27"/>
                      <a:pt x="1594" y="1"/>
                      <a:pt x="1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a:off x="4661000" y="4592400"/>
                <a:ext cx="59050" cy="61425"/>
              </a:xfrm>
              <a:custGeom>
                <a:avLst/>
                <a:gdLst/>
                <a:ahLst/>
                <a:cxnLst/>
                <a:rect l="l" t="t" r="r" b="b"/>
                <a:pathLst>
                  <a:path w="2362" h="2457" extrusionOk="0">
                    <a:moveTo>
                      <a:pt x="1144" y="358"/>
                    </a:moveTo>
                    <a:cubicBezTo>
                      <a:pt x="1218" y="358"/>
                      <a:pt x="1328" y="404"/>
                      <a:pt x="1416" y="491"/>
                    </a:cubicBezTo>
                    <a:cubicBezTo>
                      <a:pt x="1610" y="685"/>
                      <a:pt x="1837" y="1217"/>
                      <a:pt x="1837" y="1479"/>
                    </a:cubicBezTo>
                    <a:cubicBezTo>
                      <a:pt x="1837" y="1694"/>
                      <a:pt x="1818" y="1720"/>
                      <a:pt x="1574" y="1828"/>
                    </a:cubicBezTo>
                    <a:cubicBezTo>
                      <a:pt x="1426" y="1894"/>
                      <a:pt x="1202" y="1962"/>
                      <a:pt x="1060" y="1983"/>
                    </a:cubicBezTo>
                    <a:cubicBezTo>
                      <a:pt x="992" y="1994"/>
                      <a:pt x="942" y="2002"/>
                      <a:pt x="903" y="2002"/>
                    </a:cubicBezTo>
                    <a:cubicBezTo>
                      <a:pt x="802" y="2002"/>
                      <a:pt x="773" y="1952"/>
                      <a:pt x="688" y="1785"/>
                    </a:cubicBezTo>
                    <a:cubicBezTo>
                      <a:pt x="620" y="1653"/>
                      <a:pt x="520" y="1391"/>
                      <a:pt x="462" y="1196"/>
                    </a:cubicBezTo>
                    <a:cubicBezTo>
                      <a:pt x="366" y="865"/>
                      <a:pt x="366" y="837"/>
                      <a:pt x="468" y="722"/>
                    </a:cubicBezTo>
                    <a:cubicBezTo>
                      <a:pt x="536" y="645"/>
                      <a:pt x="588" y="607"/>
                      <a:pt x="623" y="607"/>
                    </a:cubicBezTo>
                    <a:cubicBezTo>
                      <a:pt x="658" y="607"/>
                      <a:pt x="676" y="645"/>
                      <a:pt x="676" y="722"/>
                    </a:cubicBezTo>
                    <a:cubicBezTo>
                      <a:pt x="676" y="789"/>
                      <a:pt x="703" y="861"/>
                      <a:pt x="736" y="881"/>
                    </a:cubicBezTo>
                    <a:cubicBezTo>
                      <a:pt x="770" y="902"/>
                      <a:pt x="798" y="1066"/>
                      <a:pt x="798" y="1251"/>
                    </a:cubicBezTo>
                    <a:cubicBezTo>
                      <a:pt x="798" y="1538"/>
                      <a:pt x="818" y="1597"/>
                      <a:pt x="945" y="1680"/>
                    </a:cubicBezTo>
                    <a:cubicBezTo>
                      <a:pt x="1004" y="1718"/>
                      <a:pt x="1062" y="1735"/>
                      <a:pt x="1117" y="1735"/>
                    </a:cubicBezTo>
                    <a:cubicBezTo>
                      <a:pt x="1402" y="1735"/>
                      <a:pt x="1605" y="1289"/>
                      <a:pt x="1342" y="1029"/>
                    </a:cubicBezTo>
                    <a:cubicBezTo>
                      <a:pt x="1269" y="955"/>
                      <a:pt x="1191" y="829"/>
                      <a:pt x="1164" y="738"/>
                    </a:cubicBezTo>
                    <a:cubicBezTo>
                      <a:pt x="1136" y="647"/>
                      <a:pt x="1096" y="528"/>
                      <a:pt x="1071" y="468"/>
                    </a:cubicBezTo>
                    <a:cubicBezTo>
                      <a:pt x="1041" y="394"/>
                      <a:pt x="1079" y="358"/>
                      <a:pt x="1144" y="358"/>
                    </a:cubicBezTo>
                    <a:close/>
                    <a:moveTo>
                      <a:pt x="1161" y="1"/>
                    </a:moveTo>
                    <a:cubicBezTo>
                      <a:pt x="1066" y="1"/>
                      <a:pt x="967" y="44"/>
                      <a:pt x="767" y="139"/>
                    </a:cubicBezTo>
                    <a:cubicBezTo>
                      <a:pt x="596" y="220"/>
                      <a:pt x="375" y="356"/>
                      <a:pt x="266" y="447"/>
                    </a:cubicBezTo>
                    <a:cubicBezTo>
                      <a:pt x="2" y="668"/>
                      <a:pt x="1" y="918"/>
                      <a:pt x="255" y="1597"/>
                    </a:cubicBezTo>
                    <a:cubicBezTo>
                      <a:pt x="421" y="2035"/>
                      <a:pt x="461" y="2173"/>
                      <a:pt x="488" y="2390"/>
                    </a:cubicBezTo>
                    <a:cubicBezTo>
                      <a:pt x="494" y="2436"/>
                      <a:pt x="579" y="2456"/>
                      <a:pt x="707" y="2456"/>
                    </a:cubicBezTo>
                    <a:cubicBezTo>
                      <a:pt x="1014" y="2456"/>
                      <a:pt x="1565" y="2339"/>
                      <a:pt x="1841" y="2185"/>
                    </a:cubicBezTo>
                    <a:cubicBezTo>
                      <a:pt x="2276" y="1939"/>
                      <a:pt x="2361" y="1604"/>
                      <a:pt x="2138" y="1010"/>
                    </a:cubicBezTo>
                    <a:cubicBezTo>
                      <a:pt x="1968" y="563"/>
                      <a:pt x="1683" y="186"/>
                      <a:pt x="1432" y="80"/>
                    </a:cubicBezTo>
                    <a:cubicBezTo>
                      <a:pt x="1310" y="29"/>
                      <a:pt x="1237"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a:off x="4460975" y="4607600"/>
                <a:ext cx="61925" cy="57075"/>
              </a:xfrm>
              <a:custGeom>
                <a:avLst/>
                <a:gdLst/>
                <a:ahLst/>
                <a:cxnLst/>
                <a:rect l="l" t="t" r="r" b="b"/>
                <a:pathLst>
                  <a:path w="2477" h="2283" extrusionOk="0">
                    <a:moveTo>
                      <a:pt x="1492" y="307"/>
                    </a:moveTo>
                    <a:cubicBezTo>
                      <a:pt x="1551" y="307"/>
                      <a:pt x="1665" y="377"/>
                      <a:pt x="1738" y="454"/>
                    </a:cubicBezTo>
                    <a:cubicBezTo>
                      <a:pt x="1816" y="536"/>
                      <a:pt x="1931" y="775"/>
                      <a:pt x="1995" y="982"/>
                    </a:cubicBezTo>
                    <a:cubicBezTo>
                      <a:pt x="2129" y="1423"/>
                      <a:pt x="2149" y="1398"/>
                      <a:pt x="1372" y="1742"/>
                    </a:cubicBezTo>
                    <a:cubicBezTo>
                      <a:pt x="1098" y="1864"/>
                      <a:pt x="920" y="1924"/>
                      <a:pt x="838" y="1924"/>
                    </a:cubicBezTo>
                    <a:cubicBezTo>
                      <a:pt x="816" y="1924"/>
                      <a:pt x="801" y="1920"/>
                      <a:pt x="793" y="1912"/>
                    </a:cubicBezTo>
                    <a:cubicBezTo>
                      <a:pt x="733" y="1851"/>
                      <a:pt x="373" y="938"/>
                      <a:pt x="373" y="848"/>
                    </a:cubicBezTo>
                    <a:cubicBezTo>
                      <a:pt x="373" y="711"/>
                      <a:pt x="1196" y="311"/>
                      <a:pt x="1488" y="307"/>
                    </a:cubicBezTo>
                    <a:cubicBezTo>
                      <a:pt x="1489" y="307"/>
                      <a:pt x="1491" y="307"/>
                      <a:pt x="1492" y="307"/>
                    </a:cubicBezTo>
                    <a:close/>
                    <a:moveTo>
                      <a:pt x="1512" y="0"/>
                    </a:moveTo>
                    <a:cubicBezTo>
                      <a:pt x="1496" y="0"/>
                      <a:pt x="1478" y="0"/>
                      <a:pt x="1460" y="1"/>
                    </a:cubicBezTo>
                    <a:cubicBezTo>
                      <a:pt x="1282" y="2"/>
                      <a:pt x="1006" y="54"/>
                      <a:pt x="852" y="113"/>
                    </a:cubicBezTo>
                    <a:cubicBezTo>
                      <a:pt x="448" y="269"/>
                      <a:pt x="218" y="449"/>
                      <a:pt x="99" y="699"/>
                    </a:cubicBezTo>
                    <a:cubicBezTo>
                      <a:pt x="0" y="906"/>
                      <a:pt x="0" y="922"/>
                      <a:pt x="143" y="1234"/>
                    </a:cubicBezTo>
                    <a:cubicBezTo>
                      <a:pt x="223" y="1411"/>
                      <a:pt x="338" y="1687"/>
                      <a:pt x="399" y="1851"/>
                    </a:cubicBezTo>
                    <a:cubicBezTo>
                      <a:pt x="460" y="2016"/>
                      <a:pt x="567" y="2186"/>
                      <a:pt x="642" y="2234"/>
                    </a:cubicBezTo>
                    <a:cubicBezTo>
                      <a:pt x="689" y="2264"/>
                      <a:pt x="734" y="2282"/>
                      <a:pt x="797" y="2282"/>
                    </a:cubicBezTo>
                    <a:cubicBezTo>
                      <a:pt x="937" y="2282"/>
                      <a:pt x="1167" y="2192"/>
                      <a:pt x="1721" y="1953"/>
                    </a:cubicBezTo>
                    <a:cubicBezTo>
                      <a:pt x="2257" y="1720"/>
                      <a:pt x="2366" y="1635"/>
                      <a:pt x="2418" y="1397"/>
                    </a:cubicBezTo>
                    <a:cubicBezTo>
                      <a:pt x="2477" y="1133"/>
                      <a:pt x="2223" y="434"/>
                      <a:pt x="1983" y="193"/>
                    </a:cubicBezTo>
                    <a:cubicBezTo>
                      <a:pt x="1822" y="32"/>
                      <a:pt x="1756" y="0"/>
                      <a:pt x="1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a:off x="4601550" y="4618250"/>
                <a:ext cx="58250" cy="62450"/>
              </a:xfrm>
              <a:custGeom>
                <a:avLst/>
                <a:gdLst/>
                <a:ahLst/>
                <a:cxnLst/>
                <a:rect l="l" t="t" r="r" b="b"/>
                <a:pathLst>
                  <a:path w="2330" h="2498" extrusionOk="0">
                    <a:moveTo>
                      <a:pt x="1403" y="319"/>
                    </a:moveTo>
                    <a:cubicBezTo>
                      <a:pt x="1458" y="319"/>
                      <a:pt x="1486" y="352"/>
                      <a:pt x="1545" y="417"/>
                    </a:cubicBezTo>
                    <a:cubicBezTo>
                      <a:pt x="1680" y="567"/>
                      <a:pt x="1892" y="1193"/>
                      <a:pt x="1892" y="1443"/>
                    </a:cubicBezTo>
                    <a:cubicBezTo>
                      <a:pt x="1892" y="1582"/>
                      <a:pt x="1844" y="1681"/>
                      <a:pt x="1733" y="1768"/>
                    </a:cubicBezTo>
                    <a:cubicBezTo>
                      <a:pt x="1575" y="1891"/>
                      <a:pt x="976" y="2138"/>
                      <a:pt x="836" y="2138"/>
                    </a:cubicBezTo>
                    <a:cubicBezTo>
                      <a:pt x="760" y="2138"/>
                      <a:pt x="362" y="1100"/>
                      <a:pt x="365" y="905"/>
                    </a:cubicBezTo>
                    <a:cubicBezTo>
                      <a:pt x="366" y="788"/>
                      <a:pt x="673" y="584"/>
                      <a:pt x="1087" y="422"/>
                    </a:cubicBezTo>
                    <a:cubicBezTo>
                      <a:pt x="1263" y="354"/>
                      <a:pt x="1347" y="319"/>
                      <a:pt x="1403" y="319"/>
                    </a:cubicBezTo>
                    <a:close/>
                    <a:moveTo>
                      <a:pt x="1401" y="0"/>
                    </a:moveTo>
                    <a:cubicBezTo>
                      <a:pt x="1257" y="0"/>
                      <a:pt x="1081" y="49"/>
                      <a:pt x="849" y="144"/>
                    </a:cubicBezTo>
                    <a:cubicBezTo>
                      <a:pt x="245" y="396"/>
                      <a:pt x="0" y="624"/>
                      <a:pt x="0" y="941"/>
                    </a:cubicBezTo>
                    <a:cubicBezTo>
                      <a:pt x="0" y="1149"/>
                      <a:pt x="425" y="2311"/>
                      <a:pt x="544" y="2430"/>
                    </a:cubicBezTo>
                    <a:cubicBezTo>
                      <a:pt x="591" y="2476"/>
                      <a:pt x="681" y="2497"/>
                      <a:pt x="796" y="2497"/>
                    </a:cubicBezTo>
                    <a:cubicBezTo>
                      <a:pt x="1173" y="2497"/>
                      <a:pt x="1817" y="2273"/>
                      <a:pt x="2057" y="2011"/>
                    </a:cubicBezTo>
                    <a:cubicBezTo>
                      <a:pt x="2240" y="1808"/>
                      <a:pt x="2329" y="1554"/>
                      <a:pt x="2287" y="1356"/>
                    </a:cubicBezTo>
                    <a:cubicBezTo>
                      <a:pt x="2185" y="886"/>
                      <a:pt x="1984" y="393"/>
                      <a:pt x="1823" y="209"/>
                    </a:cubicBezTo>
                    <a:cubicBezTo>
                      <a:pt x="1699" y="69"/>
                      <a:pt x="1573"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a:off x="4541400" y="4639600"/>
                <a:ext cx="57500" cy="60850"/>
              </a:xfrm>
              <a:custGeom>
                <a:avLst/>
                <a:gdLst/>
                <a:ahLst/>
                <a:cxnLst/>
                <a:rect l="l" t="t" r="r" b="b"/>
                <a:pathLst>
                  <a:path w="2300" h="2434" extrusionOk="0">
                    <a:moveTo>
                      <a:pt x="1396" y="389"/>
                    </a:moveTo>
                    <a:cubicBezTo>
                      <a:pt x="1532" y="389"/>
                      <a:pt x="1620" y="483"/>
                      <a:pt x="1720" y="680"/>
                    </a:cubicBezTo>
                    <a:cubicBezTo>
                      <a:pt x="1917" y="1063"/>
                      <a:pt x="1961" y="1422"/>
                      <a:pt x="1832" y="1614"/>
                    </a:cubicBezTo>
                    <a:cubicBezTo>
                      <a:pt x="1741" y="1753"/>
                      <a:pt x="1199" y="1997"/>
                      <a:pt x="1007" y="1997"/>
                    </a:cubicBezTo>
                    <a:cubicBezTo>
                      <a:pt x="989" y="1997"/>
                      <a:pt x="974" y="1995"/>
                      <a:pt x="963" y="1990"/>
                    </a:cubicBezTo>
                    <a:cubicBezTo>
                      <a:pt x="924" y="1975"/>
                      <a:pt x="779" y="1736"/>
                      <a:pt x="640" y="1461"/>
                    </a:cubicBezTo>
                    <a:cubicBezTo>
                      <a:pt x="356" y="892"/>
                      <a:pt x="347" y="922"/>
                      <a:pt x="908" y="587"/>
                    </a:cubicBezTo>
                    <a:cubicBezTo>
                      <a:pt x="1130" y="456"/>
                      <a:pt x="1280" y="389"/>
                      <a:pt x="1396" y="389"/>
                    </a:cubicBezTo>
                    <a:close/>
                    <a:moveTo>
                      <a:pt x="1422" y="0"/>
                    </a:moveTo>
                    <a:cubicBezTo>
                      <a:pt x="1364" y="0"/>
                      <a:pt x="1100" y="113"/>
                      <a:pt x="824" y="254"/>
                    </a:cubicBezTo>
                    <a:cubicBezTo>
                      <a:pt x="177" y="587"/>
                      <a:pt x="0" y="748"/>
                      <a:pt x="53" y="965"/>
                    </a:cubicBezTo>
                    <a:cubicBezTo>
                      <a:pt x="91" y="1130"/>
                      <a:pt x="402" y="1790"/>
                      <a:pt x="645" y="2224"/>
                    </a:cubicBezTo>
                    <a:cubicBezTo>
                      <a:pt x="735" y="2385"/>
                      <a:pt x="769" y="2434"/>
                      <a:pt x="861" y="2434"/>
                    </a:cubicBezTo>
                    <a:cubicBezTo>
                      <a:pt x="895" y="2434"/>
                      <a:pt x="938" y="2427"/>
                      <a:pt x="994" y="2417"/>
                    </a:cubicBezTo>
                    <a:cubicBezTo>
                      <a:pt x="1470" y="2327"/>
                      <a:pt x="1890" y="2139"/>
                      <a:pt x="2096" y="1919"/>
                    </a:cubicBezTo>
                    <a:cubicBezTo>
                      <a:pt x="2295" y="1707"/>
                      <a:pt x="2299" y="1688"/>
                      <a:pt x="2270" y="1308"/>
                    </a:cubicBezTo>
                    <a:cubicBezTo>
                      <a:pt x="2212" y="630"/>
                      <a:pt x="1806"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a:off x="4624900" y="4658275"/>
                <a:ext cx="129575" cy="96450"/>
              </a:xfrm>
              <a:custGeom>
                <a:avLst/>
                <a:gdLst/>
                <a:ahLst/>
                <a:cxnLst/>
                <a:rect l="l" t="t" r="r" b="b"/>
                <a:pathLst>
                  <a:path w="5183" h="3858" extrusionOk="0">
                    <a:moveTo>
                      <a:pt x="4091" y="428"/>
                    </a:moveTo>
                    <a:cubicBezTo>
                      <a:pt x="4272" y="428"/>
                      <a:pt x="4332" y="556"/>
                      <a:pt x="4472" y="858"/>
                    </a:cubicBezTo>
                    <a:cubicBezTo>
                      <a:pt x="4787" y="1544"/>
                      <a:pt x="4792" y="1599"/>
                      <a:pt x="4551" y="1778"/>
                    </a:cubicBezTo>
                    <a:cubicBezTo>
                      <a:pt x="4440" y="1861"/>
                      <a:pt x="4067" y="2068"/>
                      <a:pt x="3726" y="2239"/>
                    </a:cubicBezTo>
                    <a:cubicBezTo>
                      <a:pt x="3034" y="2585"/>
                      <a:pt x="1244" y="3395"/>
                      <a:pt x="1179" y="3395"/>
                    </a:cubicBezTo>
                    <a:cubicBezTo>
                      <a:pt x="1178" y="3395"/>
                      <a:pt x="1178" y="3395"/>
                      <a:pt x="1178" y="3395"/>
                    </a:cubicBezTo>
                    <a:cubicBezTo>
                      <a:pt x="1172" y="3384"/>
                      <a:pt x="1052" y="3196"/>
                      <a:pt x="911" y="2975"/>
                    </a:cubicBezTo>
                    <a:cubicBezTo>
                      <a:pt x="771" y="2756"/>
                      <a:pt x="624" y="2485"/>
                      <a:pt x="586" y="2373"/>
                    </a:cubicBezTo>
                    <a:cubicBezTo>
                      <a:pt x="520" y="2182"/>
                      <a:pt x="528" y="2159"/>
                      <a:pt x="723" y="1967"/>
                    </a:cubicBezTo>
                    <a:cubicBezTo>
                      <a:pt x="1083" y="1614"/>
                      <a:pt x="2262" y="1021"/>
                      <a:pt x="3404" y="621"/>
                    </a:cubicBezTo>
                    <a:cubicBezTo>
                      <a:pt x="3755" y="498"/>
                      <a:pt x="3956" y="428"/>
                      <a:pt x="4091" y="428"/>
                    </a:cubicBezTo>
                    <a:close/>
                    <a:moveTo>
                      <a:pt x="4157" y="0"/>
                    </a:moveTo>
                    <a:cubicBezTo>
                      <a:pt x="3985" y="0"/>
                      <a:pt x="3735" y="72"/>
                      <a:pt x="3268" y="230"/>
                    </a:cubicBezTo>
                    <a:cubicBezTo>
                      <a:pt x="2436" y="509"/>
                      <a:pt x="1337" y="1025"/>
                      <a:pt x="794" y="1390"/>
                    </a:cubicBezTo>
                    <a:cubicBezTo>
                      <a:pt x="93" y="1861"/>
                      <a:pt x="1" y="2278"/>
                      <a:pt x="438" y="2987"/>
                    </a:cubicBezTo>
                    <a:cubicBezTo>
                      <a:pt x="568" y="3194"/>
                      <a:pt x="649" y="3392"/>
                      <a:pt x="629" y="3444"/>
                    </a:cubicBezTo>
                    <a:cubicBezTo>
                      <a:pt x="582" y="3563"/>
                      <a:pt x="684" y="3753"/>
                      <a:pt x="837" y="3836"/>
                    </a:cubicBezTo>
                    <a:cubicBezTo>
                      <a:pt x="863" y="3850"/>
                      <a:pt x="897" y="3858"/>
                      <a:pt x="942" y="3858"/>
                    </a:cubicBezTo>
                    <a:cubicBezTo>
                      <a:pt x="1156" y="3858"/>
                      <a:pt x="1621" y="3681"/>
                      <a:pt x="2749" y="3187"/>
                    </a:cubicBezTo>
                    <a:cubicBezTo>
                      <a:pt x="4147" y="2574"/>
                      <a:pt x="4722" y="2269"/>
                      <a:pt x="4974" y="2017"/>
                    </a:cubicBezTo>
                    <a:cubicBezTo>
                      <a:pt x="5158" y="1830"/>
                      <a:pt x="5182" y="1773"/>
                      <a:pt x="5157" y="1552"/>
                    </a:cubicBezTo>
                    <a:cubicBezTo>
                      <a:pt x="5120" y="1196"/>
                      <a:pt x="4681" y="283"/>
                      <a:pt x="4471" y="120"/>
                    </a:cubicBezTo>
                    <a:cubicBezTo>
                      <a:pt x="4371" y="42"/>
                      <a:pt x="4287" y="0"/>
                      <a:pt x="4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a:off x="4480850" y="4667925"/>
                <a:ext cx="56525" cy="58725"/>
              </a:xfrm>
              <a:custGeom>
                <a:avLst/>
                <a:gdLst/>
                <a:ahLst/>
                <a:cxnLst/>
                <a:rect l="l" t="t" r="r" b="b"/>
                <a:pathLst>
                  <a:path w="2261" h="2349" extrusionOk="0">
                    <a:moveTo>
                      <a:pt x="1390" y="336"/>
                    </a:moveTo>
                    <a:cubicBezTo>
                      <a:pt x="1434" y="336"/>
                      <a:pt x="1524" y="423"/>
                      <a:pt x="1591" y="532"/>
                    </a:cubicBezTo>
                    <a:cubicBezTo>
                      <a:pt x="1658" y="641"/>
                      <a:pt x="1758" y="877"/>
                      <a:pt x="1811" y="1054"/>
                    </a:cubicBezTo>
                    <a:cubicBezTo>
                      <a:pt x="1890" y="1319"/>
                      <a:pt x="1896" y="1395"/>
                      <a:pt x="1833" y="1470"/>
                    </a:cubicBezTo>
                    <a:cubicBezTo>
                      <a:pt x="1724" y="1602"/>
                      <a:pt x="977" y="1972"/>
                      <a:pt x="828" y="1972"/>
                    </a:cubicBezTo>
                    <a:cubicBezTo>
                      <a:pt x="824" y="1972"/>
                      <a:pt x="820" y="1972"/>
                      <a:pt x="816" y="1971"/>
                    </a:cubicBezTo>
                    <a:cubicBezTo>
                      <a:pt x="762" y="1960"/>
                      <a:pt x="647" y="1741"/>
                      <a:pt x="538" y="1442"/>
                    </a:cubicBezTo>
                    <a:cubicBezTo>
                      <a:pt x="376" y="1003"/>
                      <a:pt x="364" y="920"/>
                      <a:pt x="438" y="846"/>
                    </a:cubicBezTo>
                    <a:cubicBezTo>
                      <a:pt x="548" y="738"/>
                      <a:pt x="1294" y="337"/>
                      <a:pt x="1390" y="336"/>
                    </a:cubicBezTo>
                    <a:close/>
                    <a:moveTo>
                      <a:pt x="1384" y="0"/>
                    </a:moveTo>
                    <a:cubicBezTo>
                      <a:pt x="1272" y="0"/>
                      <a:pt x="1142" y="37"/>
                      <a:pt x="973" y="108"/>
                    </a:cubicBezTo>
                    <a:cubicBezTo>
                      <a:pt x="367" y="361"/>
                      <a:pt x="6" y="670"/>
                      <a:pt x="3" y="937"/>
                    </a:cubicBezTo>
                    <a:cubicBezTo>
                      <a:pt x="1" y="1014"/>
                      <a:pt x="90" y="1340"/>
                      <a:pt x="197" y="1658"/>
                    </a:cubicBezTo>
                    <a:cubicBezTo>
                      <a:pt x="406" y="2281"/>
                      <a:pt x="473" y="2348"/>
                      <a:pt x="875" y="2348"/>
                    </a:cubicBezTo>
                    <a:cubicBezTo>
                      <a:pt x="876" y="2348"/>
                      <a:pt x="876" y="2348"/>
                      <a:pt x="877" y="2348"/>
                    </a:cubicBezTo>
                    <a:cubicBezTo>
                      <a:pt x="1153" y="2348"/>
                      <a:pt x="1899" y="1975"/>
                      <a:pt x="2097" y="1738"/>
                    </a:cubicBezTo>
                    <a:cubicBezTo>
                      <a:pt x="2190" y="1627"/>
                      <a:pt x="2261" y="1466"/>
                      <a:pt x="2261" y="1365"/>
                    </a:cubicBezTo>
                    <a:cubicBezTo>
                      <a:pt x="2261" y="1091"/>
                      <a:pt x="1966" y="365"/>
                      <a:pt x="1785" y="194"/>
                    </a:cubicBezTo>
                    <a:cubicBezTo>
                      <a:pt x="1647" y="63"/>
                      <a:pt x="1530" y="0"/>
                      <a:pt x="1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a:off x="4559875" y="4705825"/>
                <a:ext cx="54125" cy="63575"/>
              </a:xfrm>
              <a:custGeom>
                <a:avLst/>
                <a:gdLst/>
                <a:ahLst/>
                <a:cxnLst/>
                <a:rect l="l" t="t" r="r" b="b"/>
                <a:pathLst>
                  <a:path w="2165" h="2543" extrusionOk="0">
                    <a:moveTo>
                      <a:pt x="1189" y="417"/>
                    </a:moveTo>
                    <a:cubicBezTo>
                      <a:pt x="1237" y="417"/>
                      <a:pt x="1267" y="445"/>
                      <a:pt x="1319" y="497"/>
                    </a:cubicBezTo>
                    <a:cubicBezTo>
                      <a:pt x="1425" y="599"/>
                      <a:pt x="1730" y="1469"/>
                      <a:pt x="1730" y="1664"/>
                    </a:cubicBezTo>
                    <a:cubicBezTo>
                      <a:pt x="1727" y="1818"/>
                      <a:pt x="1580" y="1958"/>
                      <a:pt x="1289" y="2081"/>
                    </a:cubicBezTo>
                    <a:cubicBezTo>
                      <a:pt x="1195" y="2121"/>
                      <a:pt x="1140" y="2143"/>
                      <a:pt x="1098" y="2143"/>
                    </a:cubicBezTo>
                    <a:cubicBezTo>
                      <a:pt x="1041" y="2143"/>
                      <a:pt x="1011" y="2101"/>
                      <a:pt x="945" y="2005"/>
                    </a:cubicBezTo>
                    <a:cubicBezTo>
                      <a:pt x="794" y="1784"/>
                      <a:pt x="745" y="1705"/>
                      <a:pt x="781" y="1705"/>
                    </a:cubicBezTo>
                    <a:cubicBezTo>
                      <a:pt x="797" y="1705"/>
                      <a:pt x="828" y="1720"/>
                      <a:pt x="874" y="1744"/>
                    </a:cubicBezTo>
                    <a:cubicBezTo>
                      <a:pt x="931" y="1775"/>
                      <a:pt x="993" y="1789"/>
                      <a:pt x="1054" y="1789"/>
                    </a:cubicBezTo>
                    <a:cubicBezTo>
                      <a:pt x="1189" y="1789"/>
                      <a:pt x="1318" y="1718"/>
                      <a:pt x="1376" y="1596"/>
                    </a:cubicBezTo>
                    <a:cubicBezTo>
                      <a:pt x="1513" y="1290"/>
                      <a:pt x="1210" y="712"/>
                      <a:pt x="910" y="712"/>
                    </a:cubicBezTo>
                    <a:cubicBezTo>
                      <a:pt x="711" y="712"/>
                      <a:pt x="641" y="815"/>
                      <a:pt x="617" y="1138"/>
                    </a:cubicBezTo>
                    <a:lnTo>
                      <a:pt x="600" y="1414"/>
                    </a:lnTo>
                    <a:lnTo>
                      <a:pt x="529" y="1225"/>
                    </a:lnTo>
                    <a:cubicBezTo>
                      <a:pt x="429" y="958"/>
                      <a:pt x="569" y="692"/>
                      <a:pt x="891" y="534"/>
                    </a:cubicBezTo>
                    <a:cubicBezTo>
                      <a:pt x="1056" y="454"/>
                      <a:pt x="1134" y="417"/>
                      <a:pt x="1189" y="417"/>
                    </a:cubicBezTo>
                    <a:close/>
                    <a:moveTo>
                      <a:pt x="1171" y="0"/>
                    </a:moveTo>
                    <a:cubicBezTo>
                      <a:pt x="1036" y="0"/>
                      <a:pt x="884" y="41"/>
                      <a:pt x="715" y="122"/>
                    </a:cubicBezTo>
                    <a:cubicBezTo>
                      <a:pt x="342" y="300"/>
                      <a:pt x="82" y="618"/>
                      <a:pt x="37" y="949"/>
                    </a:cubicBezTo>
                    <a:cubicBezTo>
                      <a:pt x="1" y="1219"/>
                      <a:pt x="220" y="1762"/>
                      <a:pt x="568" y="2268"/>
                    </a:cubicBezTo>
                    <a:cubicBezTo>
                      <a:pt x="739" y="2518"/>
                      <a:pt x="780" y="2542"/>
                      <a:pt x="1015" y="2542"/>
                    </a:cubicBezTo>
                    <a:cubicBezTo>
                      <a:pt x="1338" y="2542"/>
                      <a:pt x="1845" y="2310"/>
                      <a:pt x="2028" y="2077"/>
                    </a:cubicBezTo>
                    <a:cubicBezTo>
                      <a:pt x="2147" y="1927"/>
                      <a:pt x="2165" y="1851"/>
                      <a:pt x="2138" y="1564"/>
                    </a:cubicBezTo>
                    <a:cubicBezTo>
                      <a:pt x="2100" y="1162"/>
                      <a:pt x="1790" y="376"/>
                      <a:pt x="1587" y="173"/>
                    </a:cubicBezTo>
                    <a:cubicBezTo>
                      <a:pt x="1471" y="58"/>
                      <a:pt x="1333" y="0"/>
                      <a:pt x="1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
              <p:cNvSpPr/>
              <p:nvPr/>
            </p:nvSpPr>
            <p:spPr>
              <a:xfrm>
                <a:off x="4497700" y="4732925"/>
                <a:ext cx="52150" cy="58625"/>
              </a:xfrm>
              <a:custGeom>
                <a:avLst/>
                <a:gdLst/>
                <a:ahLst/>
                <a:cxnLst/>
                <a:rect l="l" t="t" r="r" b="b"/>
                <a:pathLst>
                  <a:path w="2086" h="2345" extrusionOk="0">
                    <a:moveTo>
                      <a:pt x="1119" y="365"/>
                    </a:moveTo>
                    <a:cubicBezTo>
                      <a:pt x="1147" y="365"/>
                      <a:pt x="1231" y="428"/>
                      <a:pt x="1307" y="512"/>
                    </a:cubicBezTo>
                    <a:cubicBezTo>
                      <a:pt x="1434" y="649"/>
                      <a:pt x="1648" y="1246"/>
                      <a:pt x="1648" y="1465"/>
                    </a:cubicBezTo>
                    <a:cubicBezTo>
                      <a:pt x="1649" y="1542"/>
                      <a:pt x="948" y="2006"/>
                      <a:pt x="842" y="2006"/>
                    </a:cubicBezTo>
                    <a:cubicBezTo>
                      <a:pt x="837" y="2006"/>
                      <a:pt x="833" y="2005"/>
                      <a:pt x="831" y="2003"/>
                    </a:cubicBezTo>
                    <a:cubicBezTo>
                      <a:pt x="763" y="1921"/>
                      <a:pt x="427" y="990"/>
                      <a:pt x="427" y="879"/>
                    </a:cubicBezTo>
                    <a:cubicBezTo>
                      <a:pt x="427" y="718"/>
                      <a:pt x="866" y="390"/>
                      <a:pt x="1117" y="365"/>
                    </a:cubicBezTo>
                    <a:cubicBezTo>
                      <a:pt x="1118" y="365"/>
                      <a:pt x="1118" y="365"/>
                      <a:pt x="1119" y="365"/>
                    </a:cubicBezTo>
                    <a:close/>
                    <a:moveTo>
                      <a:pt x="1103" y="1"/>
                    </a:moveTo>
                    <a:cubicBezTo>
                      <a:pt x="1004" y="1"/>
                      <a:pt x="900" y="21"/>
                      <a:pt x="795" y="62"/>
                    </a:cubicBezTo>
                    <a:cubicBezTo>
                      <a:pt x="367" y="230"/>
                      <a:pt x="1" y="607"/>
                      <a:pt x="1" y="879"/>
                    </a:cubicBezTo>
                    <a:cubicBezTo>
                      <a:pt x="1" y="994"/>
                      <a:pt x="470" y="2197"/>
                      <a:pt x="544" y="2272"/>
                    </a:cubicBezTo>
                    <a:cubicBezTo>
                      <a:pt x="570" y="2298"/>
                      <a:pt x="715" y="2330"/>
                      <a:pt x="862" y="2342"/>
                    </a:cubicBezTo>
                    <a:cubicBezTo>
                      <a:pt x="879" y="2344"/>
                      <a:pt x="897" y="2344"/>
                      <a:pt x="915" y="2344"/>
                    </a:cubicBezTo>
                    <a:cubicBezTo>
                      <a:pt x="1239" y="2344"/>
                      <a:pt x="1713" y="2123"/>
                      <a:pt x="1934" y="1862"/>
                    </a:cubicBezTo>
                    <a:cubicBezTo>
                      <a:pt x="2068" y="1703"/>
                      <a:pt x="2085" y="1636"/>
                      <a:pt x="2059" y="1361"/>
                    </a:cubicBezTo>
                    <a:cubicBezTo>
                      <a:pt x="2015" y="946"/>
                      <a:pt x="1744" y="339"/>
                      <a:pt x="1516" y="148"/>
                    </a:cubicBezTo>
                    <a:cubicBezTo>
                      <a:pt x="1399" y="50"/>
                      <a:pt x="1257"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
              <p:cNvSpPr/>
              <p:nvPr/>
            </p:nvSpPr>
            <p:spPr>
              <a:xfrm>
                <a:off x="4659600" y="4563600"/>
                <a:ext cx="26200" cy="14625"/>
              </a:xfrm>
              <a:custGeom>
                <a:avLst/>
                <a:gdLst/>
                <a:ahLst/>
                <a:cxnLst/>
                <a:rect l="l" t="t" r="r" b="b"/>
                <a:pathLst>
                  <a:path w="1048" h="585" extrusionOk="0">
                    <a:moveTo>
                      <a:pt x="650" y="1"/>
                    </a:moveTo>
                    <a:cubicBezTo>
                      <a:pt x="596" y="1"/>
                      <a:pt x="520" y="51"/>
                      <a:pt x="470" y="123"/>
                    </a:cubicBezTo>
                    <a:cubicBezTo>
                      <a:pt x="420" y="196"/>
                      <a:pt x="394" y="229"/>
                      <a:pt x="368" y="229"/>
                    </a:cubicBezTo>
                    <a:cubicBezTo>
                      <a:pt x="347" y="229"/>
                      <a:pt x="325" y="205"/>
                      <a:pt x="290" y="159"/>
                    </a:cubicBezTo>
                    <a:cubicBezTo>
                      <a:pt x="233" y="89"/>
                      <a:pt x="154" y="53"/>
                      <a:pt x="92" y="53"/>
                    </a:cubicBezTo>
                    <a:cubicBezTo>
                      <a:pt x="40" y="53"/>
                      <a:pt x="1" y="80"/>
                      <a:pt x="1" y="135"/>
                    </a:cubicBezTo>
                    <a:cubicBezTo>
                      <a:pt x="1" y="177"/>
                      <a:pt x="70" y="279"/>
                      <a:pt x="156" y="359"/>
                    </a:cubicBezTo>
                    <a:cubicBezTo>
                      <a:pt x="237" y="436"/>
                      <a:pt x="278" y="472"/>
                      <a:pt x="327" y="472"/>
                    </a:cubicBezTo>
                    <a:cubicBezTo>
                      <a:pt x="366" y="472"/>
                      <a:pt x="410" y="449"/>
                      <a:pt x="484" y="406"/>
                    </a:cubicBezTo>
                    <a:cubicBezTo>
                      <a:pt x="560" y="362"/>
                      <a:pt x="603" y="338"/>
                      <a:pt x="635" y="338"/>
                    </a:cubicBezTo>
                    <a:cubicBezTo>
                      <a:pt x="673" y="338"/>
                      <a:pt x="694" y="374"/>
                      <a:pt x="736" y="453"/>
                    </a:cubicBezTo>
                    <a:cubicBezTo>
                      <a:pt x="781" y="538"/>
                      <a:pt x="855" y="585"/>
                      <a:pt x="917" y="585"/>
                    </a:cubicBezTo>
                    <a:cubicBezTo>
                      <a:pt x="962" y="585"/>
                      <a:pt x="1001" y="560"/>
                      <a:pt x="1018" y="508"/>
                    </a:cubicBezTo>
                    <a:cubicBezTo>
                      <a:pt x="1048" y="417"/>
                      <a:pt x="774" y="24"/>
                      <a:pt x="665" y="2"/>
                    </a:cubicBezTo>
                    <a:cubicBezTo>
                      <a:pt x="661" y="1"/>
                      <a:pt x="656" y="1"/>
                      <a:pt x="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
              <p:cNvSpPr/>
              <p:nvPr/>
            </p:nvSpPr>
            <p:spPr>
              <a:xfrm>
                <a:off x="4602750" y="4578525"/>
                <a:ext cx="20150" cy="29025"/>
              </a:xfrm>
              <a:custGeom>
                <a:avLst/>
                <a:gdLst/>
                <a:ahLst/>
                <a:cxnLst/>
                <a:rect l="l" t="t" r="r" b="b"/>
                <a:pathLst>
                  <a:path w="806" h="1161" extrusionOk="0">
                    <a:moveTo>
                      <a:pt x="377" y="0"/>
                    </a:moveTo>
                    <a:cubicBezTo>
                      <a:pt x="347" y="0"/>
                      <a:pt x="248" y="63"/>
                      <a:pt x="158" y="142"/>
                    </a:cubicBezTo>
                    <a:cubicBezTo>
                      <a:pt x="0" y="281"/>
                      <a:pt x="4" y="425"/>
                      <a:pt x="157" y="425"/>
                    </a:cubicBezTo>
                    <a:cubicBezTo>
                      <a:pt x="167" y="425"/>
                      <a:pt x="178" y="424"/>
                      <a:pt x="190" y="423"/>
                    </a:cubicBezTo>
                    <a:cubicBezTo>
                      <a:pt x="204" y="421"/>
                      <a:pt x="217" y="420"/>
                      <a:pt x="231" y="420"/>
                    </a:cubicBezTo>
                    <a:cubicBezTo>
                      <a:pt x="369" y="420"/>
                      <a:pt x="500" y="504"/>
                      <a:pt x="500" y="598"/>
                    </a:cubicBezTo>
                    <a:cubicBezTo>
                      <a:pt x="500" y="653"/>
                      <a:pt x="443" y="757"/>
                      <a:pt x="367" y="837"/>
                    </a:cubicBezTo>
                    <a:cubicBezTo>
                      <a:pt x="240" y="972"/>
                      <a:pt x="246" y="1161"/>
                      <a:pt x="377" y="1161"/>
                    </a:cubicBezTo>
                    <a:cubicBezTo>
                      <a:pt x="503" y="1161"/>
                      <a:pt x="805" y="807"/>
                      <a:pt x="805" y="660"/>
                    </a:cubicBezTo>
                    <a:cubicBezTo>
                      <a:pt x="805" y="514"/>
                      <a:pt x="472" y="0"/>
                      <a:pt x="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a:off x="4548175" y="4598525"/>
                <a:ext cx="21500" cy="23225"/>
              </a:xfrm>
              <a:custGeom>
                <a:avLst/>
                <a:gdLst/>
                <a:ahLst/>
                <a:cxnLst/>
                <a:rect l="l" t="t" r="r" b="b"/>
                <a:pathLst>
                  <a:path w="860" h="929" extrusionOk="0">
                    <a:moveTo>
                      <a:pt x="190" y="0"/>
                    </a:moveTo>
                    <a:cubicBezTo>
                      <a:pt x="117" y="0"/>
                      <a:pt x="49" y="51"/>
                      <a:pt x="24" y="148"/>
                    </a:cubicBezTo>
                    <a:cubicBezTo>
                      <a:pt x="1" y="242"/>
                      <a:pt x="26" y="362"/>
                      <a:pt x="89" y="460"/>
                    </a:cubicBezTo>
                    <a:cubicBezTo>
                      <a:pt x="145" y="544"/>
                      <a:pt x="176" y="658"/>
                      <a:pt x="160" y="705"/>
                    </a:cubicBezTo>
                    <a:cubicBezTo>
                      <a:pt x="111" y="831"/>
                      <a:pt x="225" y="928"/>
                      <a:pt x="382" y="928"/>
                    </a:cubicBezTo>
                    <a:cubicBezTo>
                      <a:pt x="419" y="928"/>
                      <a:pt x="457" y="923"/>
                      <a:pt x="497" y="912"/>
                    </a:cubicBezTo>
                    <a:cubicBezTo>
                      <a:pt x="770" y="832"/>
                      <a:pt x="859" y="617"/>
                      <a:pt x="669" y="617"/>
                    </a:cubicBezTo>
                    <a:cubicBezTo>
                      <a:pt x="642" y="617"/>
                      <a:pt x="609" y="622"/>
                      <a:pt x="571" y="631"/>
                    </a:cubicBezTo>
                    <a:cubicBezTo>
                      <a:pt x="538" y="639"/>
                      <a:pt x="513" y="644"/>
                      <a:pt x="493" y="644"/>
                    </a:cubicBezTo>
                    <a:cubicBezTo>
                      <a:pt x="433" y="644"/>
                      <a:pt x="425" y="598"/>
                      <a:pt x="425" y="451"/>
                    </a:cubicBezTo>
                    <a:cubicBezTo>
                      <a:pt x="425" y="329"/>
                      <a:pt x="398" y="183"/>
                      <a:pt x="363" y="118"/>
                    </a:cubicBezTo>
                    <a:cubicBezTo>
                      <a:pt x="320" y="38"/>
                      <a:pt x="254"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a:off x="4479975" y="4623375"/>
                <a:ext cx="17225" cy="23200"/>
              </a:xfrm>
              <a:custGeom>
                <a:avLst/>
                <a:gdLst/>
                <a:ahLst/>
                <a:cxnLst/>
                <a:rect l="l" t="t" r="r" b="b"/>
                <a:pathLst>
                  <a:path w="689" h="928" extrusionOk="0">
                    <a:moveTo>
                      <a:pt x="200" y="0"/>
                    </a:moveTo>
                    <a:cubicBezTo>
                      <a:pt x="175" y="0"/>
                      <a:pt x="149" y="7"/>
                      <a:pt x="119" y="20"/>
                    </a:cubicBezTo>
                    <a:cubicBezTo>
                      <a:pt x="1" y="66"/>
                      <a:pt x="21" y="192"/>
                      <a:pt x="200" y="546"/>
                    </a:cubicBezTo>
                    <a:cubicBezTo>
                      <a:pt x="343" y="830"/>
                      <a:pt x="415" y="928"/>
                      <a:pt x="505" y="928"/>
                    </a:cubicBezTo>
                    <a:cubicBezTo>
                      <a:pt x="525" y="928"/>
                      <a:pt x="546" y="923"/>
                      <a:pt x="569" y="914"/>
                    </a:cubicBezTo>
                    <a:cubicBezTo>
                      <a:pt x="688" y="867"/>
                      <a:pt x="664" y="723"/>
                      <a:pt x="480" y="351"/>
                    </a:cubicBezTo>
                    <a:cubicBezTo>
                      <a:pt x="349" y="88"/>
                      <a:pt x="286"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a:off x="4614975" y="4635350"/>
                <a:ext cx="20625" cy="31675"/>
              </a:xfrm>
              <a:custGeom>
                <a:avLst/>
                <a:gdLst/>
                <a:ahLst/>
                <a:cxnLst/>
                <a:rect l="l" t="t" r="r" b="b"/>
                <a:pathLst>
                  <a:path w="825" h="1267" extrusionOk="0">
                    <a:moveTo>
                      <a:pt x="598" y="0"/>
                    </a:moveTo>
                    <a:cubicBezTo>
                      <a:pt x="536" y="0"/>
                      <a:pt x="445" y="31"/>
                      <a:pt x="299" y="90"/>
                    </a:cubicBezTo>
                    <a:cubicBezTo>
                      <a:pt x="67" y="186"/>
                      <a:pt x="1" y="331"/>
                      <a:pt x="158" y="394"/>
                    </a:cubicBezTo>
                    <a:cubicBezTo>
                      <a:pt x="172" y="399"/>
                      <a:pt x="189" y="401"/>
                      <a:pt x="208" y="401"/>
                    </a:cubicBezTo>
                    <a:cubicBezTo>
                      <a:pt x="257" y="401"/>
                      <a:pt x="319" y="385"/>
                      <a:pt x="372" y="356"/>
                    </a:cubicBezTo>
                    <a:cubicBezTo>
                      <a:pt x="407" y="337"/>
                      <a:pt x="432" y="325"/>
                      <a:pt x="450" y="325"/>
                    </a:cubicBezTo>
                    <a:cubicBezTo>
                      <a:pt x="499" y="325"/>
                      <a:pt x="502" y="413"/>
                      <a:pt x="502" y="708"/>
                    </a:cubicBezTo>
                    <a:cubicBezTo>
                      <a:pt x="502" y="1067"/>
                      <a:pt x="564" y="1266"/>
                      <a:pt x="672" y="1266"/>
                    </a:cubicBezTo>
                    <a:cubicBezTo>
                      <a:pt x="693" y="1266"/>
                      <a:pt x="715" y="1259"/>
                      <a:pt x="739" y="1244"/>
                    </a:cubicBezTo>
                    <a:cubicBezTo>
                      <a:pt x="820" y="1192"/>
                      <a:pt x="824" y="263"/>
                      <a:pt x="743" y="110"/>
                    </a:cubicBezTo>
                    <a:cubicBezTo>
                      <a:pt x="702" y="36"/>
                      <a:pt x="667"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a:off x="4563725" y="4657900"/>
                <a:ext cx="18725" cy="22575"/>
              </a:xfrm>
              <a:custGeom>
                <a:avLst/>
                <a:gdLst/>
                <a:ahLst/>
                <a:cxnLst/>
                <a:rect l="l" t="t" r="r" b="b"/>
                <a:pathLst>
                  <a:path w="749" h="903" extrusionOk="0">
                    <a:moveTo>
                      <a:pt x="402" y="1"/>
                    </a:moveTo>
                    <a:cubicBezTo>
                      <a:pt x="349" y="1"/>
                      <a:pt x="282" y="33"/>
                      <a:pt x="219" y="107"/>
                    </a:cubicBezTo>
                    <a:cubicBezTo>
                      <a:pt x="1" y="358"/>
                      <a:pt x="66" y="826"/>
                      <a:pt x="328" y="892"/>
                    </a:cubicBezTo>
                    <a:cubicBezTo>
                      <a:pt x="358" y="899"/>
                      <a:pt x="386" y="903"/>
                      <a:pt x="413" y="903"/>
                    </a:cubicBezTo>
                    <a:cubicBezTo>
                      <a:pt x="653" y="903"/>
                      <a:pt x="748" y="620"/>
                      <a:pt x="517" y="463"/>
                    </a:cubicBezTo>
                    <a:cubicBezTo>
                      <a:pt x="402" y="381"/>
                      <a:pt x="394" y="352"/>
                      <a:pt x="459" y="247"/>
                    </a:cubicBezTo>
                    <a:cubicBezTo>
                      <a:pt x="549" y="102"/>
                      <a:pt x="498" y="1"/>
                      <a:pt x="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
              <p:cNvSpPr/>
              <p:nvPr/>
            </p:nvSpPr>
            <p:spPr>
              <a:xfrm>
                <a:off x="4496175" y="4681775"/>
                <a:ext cx="23725" cy="29550"/>
              </a:xfrm>
              <a:custGeom>
                <a:avLst/>
                <a:gdLst/>
                <a:ahLst/>
                <a:cxnLst/>
                <a:rect l="l" t="t" r="r" b="b"/>
                <a:pathLst>
                  <a:path w="949" h="1182" extrusionOk="0">
                    <a:moveTo>
                      <a:pt x="735" y="0"/>
                    </a:moveTo>
                    <a:cubicBezTo>
                      <a:pt x="690" y="0"/>
                      <a:pt x="529" y="64"/>
                      <a:pt x="351" y="152"/>
                    </a:cubicBezTo>
                    <a:cubicBezTo>
                      <a:pt x="155" y="251"/>
                      <a:pt x="0" y="358"/>
                      <a:pt x="0" y="393"/>
                    </a:cubicBezTo>
                    <a:cubicBezTo>
                      <a:pt x="0" y="426"/>
                      <a:pt x="55" y="516"/>
                      <a:pt x="119" y="583"/>
                    </a:cubicBezTo>
                    <a:cubicBezTo>
                      <a:pt x="183" y="649"/>
                      <a:pt x="240" y="679"/>
                      <a:pt x="310" y="679"/>
                    </a:cubicBezTo>
                    <a:cubicBezTo>
                      <a:pt x="337" y="679"/>
                      <a:pt x="365" y="675"/>
                      <a:pt x="396" y="667"/>
                    </a:cubicBezTo>
                    <a:cubicBezTo>
                      <a:pt x="422" y="661"/>
                      <a:pt x="445" y="658"/>
                      <a:pt x="467" y="658"/>
                    </a:cubicBezTo>
                    <a:cubicBezTo>
                      <a:pt x="611" y="658"/>
                      <a:pt x="650" y="795"/>
                      <a:pt x="520" y="938"/>
                    </a:cubicBezTo>
                    <a:cubicBezTo>
                      <a:pt x="397" y="1072"/>
                      <a:pt x="440" y="1182"/>
                      <a:pt x="610" y="1182"/>
                    </a:cubicBezTo>
                    <a:cubicBezTo>
                      <a:pt x="855" y="1182"/>
                      <a:pt x="948" y="676"/>
                      <a:pt x="738" y="486"/>
                    </a:cubicBezTo>
                    <a:cubicBezTo>
                      <a:pt x="676" y="431"/>
                      <a:pt x="599" y="401"/>
                      <a:pt x="520" y="401"/>
                    </a:cubicBezTo>
                    <a:cubicBezTo>
                      <a:pt x="501" y="401"/>
                      <a:pt x="483" y="403"/>
                      <a:pt x="464" y="406"/>
                    </a:cubicBezTo>
                    <a:cubicBezTo>
                      <a:pt x="410" y="416"/>
                      <a:pt x="371" y="421"/>
                      <a:pt x="347" y="421"/>
                    </a:cubicBezTo>
                    <a:cubicBezTo>
                      <a:pt x="276" y="421"/>
                      <a:pt x="340" y="375"/>
                      <a:pt x="550" y="268"/>
                    </a:cubicBezTo>
                    <a:cubicBezTo>
                      <a:pt x="782" y="149"/>
                      <a:pt x="844" y="64"/>
                      <a:pt x="745" y="2"/>
                    </a:cubicBezTo>
                    <a:cubicBezTo>
                      <a:pt x="743" y="1"/>
                      <a:pt x="73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7"/>
            <p:cNvGrpSpPr/>
            <p:nvPr/>
          </p:nvGrpSpPr>
          <p:grpSpPr>
            <a:xfrm>
              <a:off x="8680281" y="4401470"/>
              <a:ext cx="537220" cy="787844"/>
              <a:chOff x="2007150" y="493275"/>
              <a:chExt cx="431225" cy="632400"/>
            </a:xfrm>
          </p:grpSpPr>
          <p:sp>
            <p:nvSpPr>
              <p:cNvPr id="944" name="Google Shape;944;p7"/>
              <p:cNvSpPr/>
              <p:nvPr/>
            </p:nvSpPr>
            <p:spPr>
              <a:xfrm>
                <a:off x="2007150" y="493275"/>
                <a:ext cx="431225" cy="632400"/>
              </a:xfrm>
              <a:custGeom>
                <a:avLst/>
                <a:gdLst/>
                <a:ahLst/>
                <a:cxnLst/>
                <a:rect l="l" t="t" r="r" b="b"/>
                <a:pathLst>
                  <a:path w="17249" h="25296" extrusionOk="0">
                    <a:moveTo>
                      <a:pt x="12657" y="739"/>
                    </a:moveTo>
                    <a:cubicBezTo>
                      <a:pt x="12695" y="739"/>
                      <a:pt x="12674" y="837"/>
                      <a:pt x="12570" y="997"/>
                    </a:cubicBezTo>
                    <a:cubicBezTo>
                      <a:pt x="12497" y="1109"/>
                      <a:pt x="12458" y="1159"/>
                      <a:pt x="12425" y="1159"/>
                    </a:cubicBezTo>
                    <a:cubicBezTo>
                      <a:pt x="12400" y="1159"/>
                      <a:pt x="12379" y="1131"/>
                      <a:pt x="12349" y="1079"/>
                    </a:cubicBezTo>
                    <a:cubicBezTo>
                      <a:pt x="12301" y="991"/>
                      <a:pt x="12309" y="906"/>
                      <a:pt x="12375" y="846"/>
                    </a:cubicBezTo>
                    <a:cubicBezTo>
                      <a:pt x="12407" y="816"/>
                      <a:pt x="12428" y="800"/>
                      <a:pt x="12439" y="800"/>
                    </a:cubicBezTo>
                    <a:cubicBezTo>
                      <a:pt x="12456" y="800"/>
                      <a:pt x="12449" y="836"/>
                      <a:pt x="12423" y="914"/>
                    </a:cubicBezTo>
                    <a:cubicBezTo>
                      <a:pt x="12401" y="983"/>
                      <a:pt x="12392" y="1017"/>
                      <a:pt x="12401" y="1017"/>
                    </a:cubicBezTo>
                    <a:cubicBezTo>
                      <a:pt x="12411" y="1017"/>
                      <a:pt x="12443" y="976"/>
                      <a:pt x="12503" y="892"/>
                    </a:cubicBezTo>
                    <a:cubicBezTo>
                      <a:pt x="12577" y="786"/>
                      <a:pt x="12631" y="739"/>
                      <a:pt x="12657" y="739"/>
                    </a:cubicBezTo>
                    <a:close/>
                    <a:moveTo>
                      <a:pt x="13981" y="483"/>
                    </a:moveTo>
                    <a:cubicBezTo>
                      <a:pt x="13988" y="483"/>
                      <a:pt x="13994" y="483"/>
                      <a:pt x="14001" y="484"/>
                    </a:cubicBezTo>
                    <a:cubicBezTo>
                      <a:pt x="14228" y="492"/>
                      <a:pt x="14234" y="498"/>
                      <a:pt x="14124" y="703"/>
                    </a:cubicBezTo>
                    <a:cubicBezTo>
                      <a:pt x="13965" y="1004"/>
                      <a:pt x="13814" y="1195"/>
                      <a:pt x="13739" y="1195"/>
                    </a:cubicBezTo>
                    <a:cubicBezTo>
                      <a:pt x="13729" y="1195"/>
                      <a:pt x="13720" y="1192"/>
                      <a:pt x="13713" y="1184"/>
                    </a:cubicBezTo>
                    <a:cubicBezTo>
                      <a:pt x="13683" y="1152"/>
                      <a:pt x="13740" y="1013"/>
                      <a:pt x="13839" y="874"/>
                    </a:cubicBezTo>
                    <a:cubicBezTo>
                      <a:pt x="13937" y="736"/>
                      <a:pt x="14000" y="604"/>
                      <a:pt x="13977" y="580"/>
                    </a:cubicBezTo>
                    <a:cubicBezTo>
                      <a:pt x="13975" y="578"/>
                      <a:pt x="13973" y="577"/>
                      <a:pt x="13970" y="577"/>
                    </a:cubicBezTo>
                    <a:cubicBezTo>
                      <a:pt x="13939" y="577"/>
                      <a:pt x="13848" y="684"/>
                      <a:pt x="13759" y="833"/>
                    </a:cubicBezTo>
                    <a:cubicBezTo>
                      <a:pt x="13664" y="989"/>
                      <a:pt x="13578" y="1103"/>
                      <a:pt x="13561" y="1103"/>
                    </a:cubicBezTo>
                    <a:cubicBezTo>
                      <a:pt x="13560" y="1103"/>
                      <a:pt x="13559" y="1102"/>
                      <a:pt x="13558" y="1102"/>
                    </a:cubicBezTo>
                    <a:cubicBezTo>
                      <a:pt x="13548" y="1088"/>
                      <a:pt x="13513" y="948"/>
                      <a:pt x="13485" y="793"/>
                    </a:cubicBezTo>
                    <a:cubicBezTo>
                      <a:pt x="13460" y="668"/>
                      <a:pt x="13458" y="593"/>
                      <a:pt x="13477" y="593"/>
                    </a:cubicBezTo>
                    <a:cubicBezTo>
                      <a:pt x="13483" y="593"/>
                      <a:pt x="13490" y="600"/>
                      <a:pt x="13499" y="613"/>
                    </a:cubicBezTo>
                    <a:cubicBezTo>
                      <a:pt x="13525" y="654"/>
                      <a:pt x="13546" y="674"/>
                      <a:pt x="13570" y="674"/>
                    </a:cubicBezTo>
                    <a:cubicBezTo>
                      <a:pt x="13596" y="674"/>
                      <a:pt x="13625" y="649"/>
                      <a:pt x="13667" y="597"/>
                    </a:cubicBezTo>
                    <a:cubicBezTo>
                      <a:pt x="13717" y="531"/>
                      <a:pt x="13855" y="483"/>
                      <a:pt x="13981" y="483"/>
                    </a:cubicBezTo>
                    <a:close/>
                    <a:moveTo>
                      <a:pt x="13304" y="1120"/>
                    </a:moveTo>
                    <a:cubicBezTo>
                      <a:pt x="13326" y="1120"/>
                      <a:pt x="13359" y="1152"/>
                      <a:pt x="13390" y="1200"/>
                    </a:cubicBezTo>
                    <a:cubicBezTo>
                      <a:pt x="13418" y="1247"/>
                      <a:pt x="13400" y="1282"/>
                      <a:pt x="13352" y="1282"/>
                    </a:cubicBezTo>
                    <a:cubicBezTo>
                      <a:pt x="13304" y="1282"/>
                      <a:pt x="13267" y="1247"/>
                      <a:pt x="13267" y="1200"/>
                    </a:cubicBezTo>
                    <a:cubicBezTo>
                      <a:pt x="13267" y="1152"/>
                      <a:pt x="13283" y="1120"/>
                      <a:pt x="13304" y="1120"/>
                    </a:cubicBezTo>
                    <a:close/>
                    <a:moveTo>
                      <a:pt x="13274" y="849"/>
                    </a:moveTo>
                    <a:cubicBezTo>
                      <a:pt x="13328" y="849"/>
                      <a:pt x="13321" y="949"/>
                      <a:pt x="13207" y="1144"/>
                    </a:cubicBezTo>
                    <a:cubicBezTo>
                      <a:pt x="13121" y="1291"/>
                      <a:pt x="12993" y="1418"/>
                      <a:pt x="12912" y="1433"/>
                    </a:cubicBezTo>
                    <a:cubicBezTo>
                      <a:pt x="12896" y="1436"/>
                      <a:pt x="12883" y="1438"/>
                      <a:pt x="12872" y="1438"/>
                    </a:cubicBezTo>
                    <a:cubicBezTo>
                      <a:pt x="12800" y="1438"/>
                      <a:pt x="12831" y="1367"/>
                      <a:pt x="12991" y="1127"/>
                    </a:cubicBezTo>
                    <a:cubicBezTo>
                      <a:pt x="13114" y="941"/>
                      <a:pt x="13223" y="849"/>
                      <a:pt x="13274" y="849"/>
                    </a:cubicBezTo>
                    <a:close/>
                    <a:moveTo>
                      <a:pt x="13073" y="631"/>
                    </a:moveTo>
                    <a:cubicBezTo>
                      <a:pt x="13138" y="631"/>
                      <a:pt x="13186" y="650"/>
                      <a:pt x="13186" y="676"/>
                    </a:cubicBezTo>
                    <a:cubicBezTo>
                      <a:pt x="13186" y="700"/>
                      <a:pt x="13042" y="917"/>
                      <a:pt x="12867" y="1152"/>
                    </a:cubicBezTo>
                    <a:cubicBezTo>
                      <a:pt x="12632" y="1471"/>
                      <a:pt x="12415" y="1652"/>
                      <a:pt x="12299" y="1652"/>
                    </a:cubicBezTo>
                    <a:cubicBezTo>
                      <a:pt x="12242" y="1652"/>
                      <a:pt x="12209" y="1609"/>
                      <a:pt x="12209" y="1519"/>
                    </a:cubicBezTo>
                    <a:cubicBezTo>
                      <a:pt x="12209" y="1432"/>
                      <a:pt x="12168" y="1278"/>
                      <a:pt x="12121" y="1188"/>
                    </a:cubicBezTo>
                    <a:cubicBezTo>
                      <a:pt x="12053" y="1067"/>
                      <a:pt x="12054" y="997"/>
                      <a:pt x="12122" y="928"/>
                    </a:cubicBezTo>
                    <a:cubicBezTo>
                      <a:pt x="12149" y="901"/>
                      <a:pt x="12167" y="887"/>
                      <a:pt x="12176" y="887"/>
                    </a:cubicBezTo>
                    <a:cubicBezTo>
                      <a:pt x="12191" y="887"/>
                      <a:pt x="12185" y="920"/>
                      <a:pt x="12160" y="991"/>
                    </a:cubicBezTo>
                    <a:cubicBezTo>
                      <a:pt x="12131" y="1067"/>
                      <a:pt x="12127" y="1103"/>
                      <a:pt x="12152" y="1103"/>
                    </a:cubicBezTo>
                    <a:cubicBezTo>
                      <a:pt x="12164" y="1103"/>
                      <a:pt x="12182" y="1094"/>
                      <a:pt x="12208" y="1079"/>
                    </a:cubicBezTo>
                    <a:cubicBezTo>
                      <a:pt x="12236" y="1061"/>
                      <a:pt x="12257" y="1051"/>
                      <a:pt x="12269" y="1051"/>
                    </a:cubicBezTo>
                    <a:cubicBezTo>
                      <a:pt x="12291" y="1051"/>
                      <a:pt x="12287" y="1083"/>
                      <a:pt x="12261" y="1152"/>
                    </a:cubicBezTo>
                    <a:cubicBezTo>
                      <a:pt x="12235" y="1216"/>
                      <a:pt x="12235" y="1250"/>
                      <a:pt x="12259" y="1250"/>
                    </a:cubicBezTo>
                    <a:cubicBezTo>
                      <a:pt x="12268" y="1250"/>
                      <a:pt x="12281" y="1244"/>
                      <a:pt x="12297" y="1234"/>
                    </a:cubicBezTo>
                    <a:cubicBezTo>
                      <a:pt x="12311" y="1225"/>
                      <a:pt x="12322" y="1221"/>
                      <a:pt x="12331" y="1221"/>
                    </a:cubicBezTo>
                    <a:cubicBezTo>
                      <a:pt x="12360" y="1221"/>
                      <a:pt x="12360" y="1272"/>
                      <a:pt x="12331" y="1373"/>
                    </a:cubicBezTo>
                    <a:lnTo>
                      <a:pt x="12275" y="1568"/>
                    </a:lnTo>
                    <a:lnTo>
                      <a:pt x="12418" y="1365"/>
                    </a:lnTo>
                    <a:cubicBezTo>
                      <a:pt x="12819" y="794"/>
                      <a:pt x="12965" y="631"/>
                      <a:pt x="13073" y="631"/>
                    </a:cubicBezTo>
                    <a:close/>
                    <a:moveTo>
                      <a:pt x="11937" y="1230"/>
                    </a:moveTo>
                    <a:cubicBezTo>
                      <a:pt x="11941" y="1230"/>
                      <a:pt x="11944" y="1231"/>
                      <a:pt x="11947" y="1234"/>
                    </a:cubicBezTo>
                    <a:cubicBezTo>
                      <a:pt x="11975" y="1262"/>
                      <a:pt x="11955" y="1322"/>
                      <a:pt x="11899" y="1381"/>
                    </a:cubicBezTo>
                    <a:cubicBezTo>
                      <a:pt x="11801" y="1477"/>
                      <a:pt x="11781" y="1581"/>
                      <a:pt x="11832" y="1581"/>
                    </a:cubicBezTo>
                    <a:cubicBezTo>
                      <a:pt x="11849" y="1581"/>
                      <a:pt x="11874" y="1569"/>
                      <a:pt x="11907" y="1543"/>
                    </a:cubicBezTo>
                    <a:cubicBezTo>
                      <a:pt x="11937" y="1518"/>
                      <a:pt x="11959" y="1506"/>
                      <a:pt x="11976" y="1506"/>
                    </a:cubicBezTo>
                    <a:cubicBezTo>
                      <a:pt x="12002" y="1506"/>
                      <a:pt x="12012" y="1539"/>
                      <a:pt x="12012" y="1610"/>
                    </a:cubicBezTo>
                    <a:cubicBezTo>
                      <a:pt x="12012" y="1682"/>
                      <a:pt x="11999" y="1732"/>
                      <a:pt x="11983" y="1732"/>
                    </a:cubicBezTo>
                    <a:cubicBezTo>
                      <a:pt x="11980" y="1732"/>
                      <a:pt x="11978" y="1731"/>
                      <a:pt x="11975" y="1729"/>
                    </a:cubicBezTo>
                    <a:cubicBezTo>
                      <a:pt x="11971" y="1725"/>
                      <a:pt x="11964" y="1723"/>
                      <a:pt x="11956" y="1723"/>
                    </a:cubicBezTo>
                    <a:cubicBezTo>
                      <a:pt x="11926" y="1723"/>
                      <a:pt x="11873" y="1747"/>
                      <a:pt x="11828" y="1786"/>
                    </a:cubicBezTo>
                    <a:cubicBezTo>
                      <a:pt x="11793" y="1816"/>
                      <a:pt x="11770" y="1832"/>
                      <a:pt x="11757" y="1832"/>
                    </a:cubicBezTo>
                    <a:cubicBezTo>
                      <a:pt x="11739" y="1832"/>
                      <a:pt x="11744" y="1797"/>
                      <a:pt x="11768" y="1723"/>
                    </a:cubicBezTo>
                    <a:cubicBezTo>
                      <a:pt x="11791" y="1650"/>
                      <a:pt x="11801" y="1613"/>
                      <a:pt x="11791" y="1613"/>
                    </a:cubicBezTo>
                    <a:cubicBezTo>
                      <a:pt x="11781" y="1613"/>
                      <a:pt x="11750" y="1650"/>
                      <a:pt x="11691" y="1723"/>
                    </a:cubicBezTo>
                    <a:cubicBezTo>
                      <a:pt x="11615" y="1817"/>
                      <a:pt x="11565" y="1858"/>
                      <a:pt x="11541" y="1858"/>
                    </a:cubicBezTo>
                    <a:cubicBezTo>
                      <a:pt x="11495" y="1858"/>
                      <a:pt x="11543" y="1710"/>
                      <a:pt x="11689" y="1496"/>
                    </a:cubicBezTo>
                    <a:cubicBezTo>
                      <a:pt x="11794" y="1339"/>
                      <a:pt x="11898" y="1230"/>
                      <a:pt x="11937" y="1230"/>
                    </a:cubicBezTo>
                    <a:close/>
                    <a:moveTo>
                      <a:pt x="11800" y="1037"/>
                    </a:moveTo>
                    <a:cubicBezTo>
                      <a:pt x="11841" y="1037"/>
                      <a:pt x="11761" y="1215"/>
                      <a:pt x="11619" y="1445"/>
                    </a:cubicBezTo>
                    <a:cubicBezTo>
                      <a:pt x="11411" y="1779"/>
                      <a:pt x="11228" y="2001"/>
                      <a:pt x="11168" y="2001"/>
                    </a:cubicBezTo>
                    <a:cubicBezTo>
                      <a:pt x="11154" y="2001"/>
                      <a:pt x="11147" y="1990"/>
                      <a:pt x="11147" y="1967"/>
                    </a:cubicBezTo>
                    <a:cubicBezTo>
                      <a:pt x="11147" y="1927"/>
                      <a:pt x="11245" y="1750"/>
                      <a:pt x="11360" y="1580"/>
                    </a:cubicBezTo>
                    <a:cubicBezTo>
                      <a:pt x="11475" y="1409"/>
                      <a:pt x="11554" y="1247"/>
                      <a:pt x="11531" y="1226"/>
                    </a:cubicBezTo>
                    <a:cubicBezTo>
                      <a:pt x="11529" y="1224"/>
                      <a:pt x="11527" y="1223"/>
                      <a:pt x="11525" y="1223"/>
                    </a:cubicBezTo>
                    <a:cubicBezTo>
                      <a:pt x="11492" y="1223"/>
                      <a:pt x="11386" y="1362"/>
                      <a:pt x="11274" y="1552"/>
                    </a:cubicBezTo>
                    <a:cubicBezTo>
                      <a:pt x="11100" y="1850"/>
                      <a:pt x="10903" y="2087"/>
                      <a:pt x="10842" y="2087"/>
                    </a:cubicBezTo>
                    <a:cubicBezTo>
                      <a:pt x="10829" y="2087"/>
                      <a:pt x="10822" y="2078"/>
                      <a:pt x="10822" y="2056"/>
                    </a:cubicBezTo>
                    <a:cubicBezTo>
                      <a:pt x="10822" y="2020"/>
                      <a:pt x="10897" y="1869"/>
                      <a:pt x="10992" y="1714"/>
                    </a:cubicBezTo>
                    <a:cubicBezTo>
                      <a:pt x="11087" y="1559"/>
                      <a:pt x="11143" y="1416"/>
                      <a:pt x="11118" y="1393"/>
                    </a:cubicBezTo>
                    <a:cubicBezTo>
                      <a:pt x="11116" y="1391"/>
                      <a:pt x="11114" y="1390"/>
                      <a:pt x="11111" y="1390"/>
                    </a:cubicBezTo>
                    <a:cubicBezTo>
                      <a:pt x="11077" y="1390"/>
                      <a:pt x="10982" y="1534"/>
                      <a:pt x="10889" y="1722"/>
                    </a:cubicBezTo>
                    <a:cubicBezTo>
                      <a:pt x="10790" y="1927"/>
                      <a:pt x="10652" y="2096"/>
                      <a:pt x="10591" y="2096"/>
                    </a:cubicBezTo>
                    <a:cubicBezTo>
                      <a:pt x="10496" y="2096"/>
                      <a:pt x="10499" y="2063"/>
                      <a:pt x="10610" y="1893"/>
                    </a:cubicBezTo>
                    <a:cubicBezTo>
                      <a:pt x="10720" y="1723"/>
                      <a:pt x="10756" y="1624"/>
                      <a:pt x="10725" y="1624"/>
                    </a:cubicBezTo>
                    <a:cubicBezTo>
                      <a:pt x="10704" y="1624"/>
                      <a:pt x="10652" y="1670"/>
                      <a:pt x="10572" y="1770"/>
                    </a:cubicBezTo>
                    <a:cubicBezTo>
                      <a:pt x="10507" y="1853"/>
                      <a:pt x="10469" y="1893"/>
                      <a:pt x="10454" y="1893"/>
                    </a:cubicBezTo>
                    <a:cubicBezTo>
                      <a:pt x="10443" y="1893"/>
                      <a:pt x="10447" y="1868"/>
                      <a:pt x="10464" y="1820"/>
                    </a:cubicBezTo>
                    <a:cubicBezTo>
                      <a:pt x="10490" y="1745"/>
                      <a:pt x="10490" y="1707"/>
                      <a:pt x="10464" y="1707"/>
                    </a:cubicBezTo>
                    <a:cubicBezTo>
                      <a:pt x="10453" y="1707"/>
                      <a:pt x="10438" y="1714"/>
                      <a:pt x="10418" y="1726"/>
                    </a:cubicBezTo>
                    <a:cubicBezTo>
                      <a:pt x="10392" y="1744"/>
                      <a:pt x="10371" y="1751"/>
                      <a:pt x="10357" y="1751"/>
                    </a:cubicBezTo>
                    <a:cubicBezTo>
                      <a:pt x="10299" y="1751"/>
                      <a:pt x="10339" y="1628"/>
                      <a:pt x="10456" y="1529"/>
                    </a:cubicBezTo>
                    <a:cubicBezTo>
                      <a:pt x="10499" y="1494"/>
                      <a:pt x="10530" y="1476"/>
                      <a:pt x="10550" y="1476"/>
                    </a:cubicBezTo>
                    <a:cubicBezTo>
                      <a:pt x="10569" y="1476"/>
                      <a:pt x="10578" y="1490"/>
                      <a:pt x="10578" y="1519"/>
                    </a:cubicBezTo>
                    <a:cubicBezTo>
                      <a:pt x="10578" y="1568"/>
                      <a:pt x="10604" y="1590"/>
                      <a:pt x="10643" y="1590"/>
                    </a:cubicBezTo>
                    <a:cubicBezTo>
                      <a:pt x="10710" y="1590"/>
                      <a:pt x="10812" y="1528"/>
                      <a:pt x="10892" y="1420"/>
                    </a:cubicBezTo>
                    <a:cubicBezTo>
                      <a:pt x="10942" y="1352"/>
                      <a:pt x="11020" y="1308"/>
                      <a:pt x="11079" y="1308"/>
                    </a:cubicBezTo>
                    <a:cubicBezTo>
                      <a:pt x="11090" y="1308"/>
                      <a:pt x="11101" y="1309"/>
                      <a:pt x="11111" y="1313"/>
                    </a:cubicBezTo>
                    <a:cubicBezTo>
                      <a:pt x="11122" y="1317"/>
                      <a:pt x="11135" y="1319"/>
                      <a:pt x="11148" y="1319"/>
                    </a:cubicBezTo>
                    <a:cubicBezTo>
                      <a:pt x="11205" y="1319"/>
                      <a:pt x="11276" y="1284"/>
                      <a:pt x="11318" y="1233"/>
                    </a:cubicBezTo>
                    <a:cubicBezTo>
                      <a:pt x="11360" y="1180"/>
                      <a:pt x="11430" y="1144"/>
                      <a:pt x="11485" y="1144"/>
                    </a:cubicBezTo>
                    <a:cubicBezTo>
                      <a:pt x="11498" y="1144"/>
                      <a:pt x="11511" y="1147"/>
                      <a:pt x="11522" y="1151"/>
                    </a:cubicBezTo>
                    <a:cubicBezTo>
                      <a:pt x="11538" y="1157"/>
                      <a:pt x="11556" y="1160"/>
                      <a:pt x="11574" y="1160"/>
                    </a:cubicBezTo>
                    <a:cubicBezTo>
                      <a:pt x="11617" y="1160"/>
                      <a:pt x="11659" y="1143"/>
                      <a:pt x="11678" y="1114"/>
                    </a:cubicBezTo>
                    <a:cubicBezTo>
                      <a:pt x="11706" y="1067"/>
                      <a:pt x="11756" y="1037"/>
                      <a:pt x="11800" y="1037"/>
                    </a:cubicBezTo>
                    <a:close/>
                    <a:moveTo>
                      <a:pt x="8418" y="2207"/>
                    </a:moveTo>
                    <a:cubicBezTo>
                      <a:pt x="8431" y="2207"/>
                      <a:pt x="8442" y="2211"/>
                      <a:pt x="8453" y="2221"/>
                    </a:cubicBezTo>
                    <a:cubicBezTo>
                      <a:pt x="8477" y="2243"/>
                      <a:pt x="8453" y="2301"/>
                      <a:pt x="8397" y="2357"/>
                    </a:cubicBezTo>
                    <a:cubicBezTo>
                      <a:pt x="8365" y="2389"/>
                      <a:pt x="8337" y="2405"/>
                      <a:pt x="8320" y="2405"/>
                    </a:cubicBezTo>
                    <a:cubicBezTo>
                      <a:pt x="8306" y="2405"/>
                      <a:pt x="8298" y="2395"/>
                      <a:pt x="8298" y="2375"/>
                    </a:cubicBezTo>
                    <a:cubicBezTo>
                      <a:pt x="8298" y="2289"/>
                      <a:pt x="8364" y="2207"/>
                      <a:pt x="8418" y="2207"/>
                    </a:cubicBezTo>
                    <a:close/>
                    <a:moveTo>
                      <a:pt x="10026" y="1657"/>
                    </a:moveTo>
                    <a:cubicBezTo>
                      <a:pt x="10059" y="1657"/>
                      <a:pt x="10092" y="1691"/>
                      <a:pt x="10143" y="1762"/>
                    </a:cubicBezTo>
                    <a:cubicBezTo>
                      <a:pt x="10199" y="1844"/>
                      <a:pt x="10229" y="1984"/>
                      <a:pt x="10199" y="2060"/>
                    </a:cubicBezTo>
                    <a:cubicBezTo>
                      <a:pt x="10173" y="2129"/>
                      <a:pt x="10171" y="2161"/>
                      <a:pt x="10195" y="2161"/>
                    </a:cubicBezTo>
                    <a:cubicBezTo>
                      <a:pt x="10207" y="2161"/>
                      <a:pt x="10226" y="2153"/>
                      <a:pt x="10253" y="2137"/>
                    </a:cubicBezTo>
                    <a:cubicBezTo>
                      <a:pt x="10282" y="2118"/>
                      <a:pt x="10302" y="2109"/>
                      <a:pt x="10313" y="2109"/>
                    </a:cubicBezTo>
                    <a:cubicBezTo>
                      <a:pt x="10328" y="2109"/>
                      <a:pt x="10323" y="2129"/>
                      <a:pt x="10299" y="2169"/>
                    </a:cubicBezTo>
                    <a:cubicBezTo>
                      <a:pt x="10264" y="2227"/>
                      <a:pt x="10194" y="2255"/>
                      <a:pt x="10133" y="2255"/>
                    </a:cubicBezTo>
                    <a:cubicBezTo>
                      <a:pt x="10067" y="2255"/>
                      <a:pt x="10009" y="2223"/>
                      <a:pt x="10009" y="2161"/>
                    </a:cubicBezTo>
                    <a:cubicBezTo>
                      <a:pt x="10009" y="2141"/>
                      <a:pt x="10002" y="2131"/>
                      <a:pt x="9990" y="2131"/>
                    </a:cubicBezTo>
                    <a:cubicBezTo>
                      <a:pt x="9967" y="2131"/>
                      <a:pt x="9927" y="2163"/>
                      <a:pt x="9878" y="2222"/>
                    </a:cubicBezTo>
                    <a:cubicBezTo>
                      <a:pt x="9814" y="2301"/>
                      <a:pt x="9781" y="2341"/>
                      <a:pt x="9771" y="2341"/>
                    </a:cubicBezTo>
                    <a:cubicBezTo>
                      <a:pt x="9760" y="2341"/>
                      <a:pt x="9772" y="2300"/>
                      <a:pt x="9797" y="2217"/>
                    </a:cubicBezTo>
                    <a:cubicBezTo>
                      <a:pt x="9821" y="2136"/>
                      <a:pt x="9832" y="2097"/>
                      <a:pt x="9823" y="2097"/>
                    </a:cubicBezTo>
                    <a:lnTo>
                      <a:pt x="9823" y="2097"/>
                    </a:lnTo>
                    <a:cubicBezTo>
                      <a:pt x="9814" y="2097"/>
                      <a:pt x="9788" y="2130"/>
                      <a:pt x="9739" y="2194"/>
                    </a:cubicBezTo>
                    <a:cubicBezTo>
                      <a:pt x="9663" y="2291"/>
                      <a:pt x="9606" y="2336"/>
                      <a:pt x="9578" y="2336"/>
                    </a:cubicBezTo>
                    <a:cubicBezTo>
                      <a:pt x="9542" y="2336"/>
                      <a:pt x="9555" y="2261"/>
                      <a:pt x="9642" y="2128"/>
                    </a:cubicBezTo>
                    <a:cubicBezTo>
                      <a:pt x="9716" y="2015"/>
                      <a:pt x="9763" y="1901"/>
                      <a:pt x="9743" y="1884"/>
                    </a:cubicBezTo>
                    <a:cubicBezTo>
                      <a:pt x="9742" y="1883"/>
                      <a:pt x="9740" y="1882"/>
                      <a:pt x="9739" y="1882"/>
                    </a:cubicBezTo>
                    <a:cubicBezTo>
                      <a:pt x="9710" y="1882"/>
                      <a:pt x="9602" y="2009"/>
                      <a:pt x="9485" y="2185"/>
                    </a:cubicBezTo>
                    <a:cubicBezTo>
                      <a:pt x="9356" y="2378"/>
                      <a:pt x="9267" y="2470"/>
                      <a:pt x="9232" y="2470"/>
                    </a:cubicBezTo>
                    <a:cubicBezTo>
                      <a:pt x="9191" y="2470"/>
                      <a:pt x="9227" y="2339"/>
                      <a:pt x="9365" y="2096"/>
                    </a:cubicBezTo>
                    <a:cubicBezTo>
                      <a:pt x="9484" y="1887"/>
                      <a:pt x="9573" y="1795"/>
                      <a:pt x="9662" y="1795"/>
                    </a:cubicBezTo>
                    <a:cubicBezTo>
                      <a:pt x="9673" y="1795"/>
                      <a:pt x="9684" y="1797"/>
                      <a:pt x="9695" y="1800"/>
                    </a:cubicBezTo>
                    <a:cubicBezTo>
                      <a:pt x="9712" y="1804"/>
                      <a:pt x="9729" y="1806"/>
                      <a:pt x="9747" y="1806"/>
                    </a:cubicBezTo>
                    <a:cubicBezTo>
                      <a:pt x="9817" y="1806"/>
                      <a:pt x="9891" y="1774"/>
                      <a:pt x="9936" y="1722"/>
                    </a:cubicBezTo>
                    <a:cubicBezTo>
                      <a:pt x="9972" y="1679"/>
                      <a:pt x="9999" y="1657"/>
                      <a:pt x="10026" y="1657"/>
                    </a:cubicBezTo>
                    <a:close/>
                    <a:moveTo>
                      <a:pt x="9301" y="1935"/>
                    </a:moveTo>
                    <a:cubicBezTo>
                      <a:pt x="9339" y="1935"/>
                      <a:pt x="9342" y="1975"/>
                      <a:pt x="9309" y="2031"/>
                    </a:cubicBezTo>
                    <a:cubicBezTo>
                      <a:pt x="9155" y="2300"/>
                      <a:pt x="8953" y="2555"/>
                      <a:pt x="8901" y="2555"/>
                    </a:cubicBezTo>
                    <a:cubicBezTo>
                      <a:pt x="8897" y="2555"/>
                      <a:pt x="8895" y="2554"/>
                      <a:pt x="8893" y="2552"/>
                    </a:cubicBezTo>
                    <a:cubicBezTo>
                      <a:pt x="8845" y="2504"/>
                      <a:pt x="9219" y="1936"/>
                      <a:pt x="9301" y="1935"/>
                    </a:cubicBezTo>
                    <a:close/>
                    <a:moveTo>
                      <a:pt x="15248" y="303"/>
                    </a:moveTo>
                    <a:cubicBezTo>
                      <a:pt x="15323" y="303"/>
                      <a:pt x="15378" y="751"/>
                      <a:pt x="15409" y="1615"/>
                    </a:cubicBezTo>
                    <a:cubicBezTo>
                      <a:pt x="15436" y="2380"/>
                      <a:pt x="15430" y="2405"/>
                      <a:pt x="15248" y="2443"/>
                    </a:cubicBezTo>
                    <a:cubicBezTo>
                      <a:pt x="15207" y="2451"/>
                      <a:pt x="15173" y="2456"/>
                      <a:pt x="15146" y="2456"/>
                    </a:cubicBezTo>
                    <a:cubicBezTo>
                      <a:pt x="15031" y="2456"/>
                      <a:pt x="15050" y="2362"/>
                      <a:pt x="15184" y="2038"/>
                    </a:cubicBezTo>
                    <a:cubicBezTo>
                      <a:pt x="15251" y="1874"/>
                      <a:pt x="15293" y="1730"/>
                      <a:pt x="15277" y="1711"/>
                    </a:cubicBezTo>
                    <a:cubicBezTo>
                      <a:pt x="15276" y="1711"/>
                      <a:pt x="15275" y="1710"/>
                      <a:pt x="15274" y="1710"/>
                    </a:cubicBezTo>
                    <a:cubicBezTo>
                      <a:pt x="15253" y="1710"/>
                      <a:pt x="15160" y="1893"/>
                      <a:pt x="15061" y="2135"/>
                    </a:cubicBezTo>
                    <a:cubicBezTo>
                      <a:pt x="14961" y="2376"/>
                      <a:pt x="14844" y="2562"/>
                      <a:pt x="14790" y="2562"/>
                    </a:cubicBezTo>
                    <a:cubicBezTo>
                      <a:pt x="14788" y="2562"/>
                      <a:pt x="14785" y="2561"/>
                      <a:pt x="14783" y="2560"/>
                    </a:cubicBezTo>
                    <a:cubicBezTo>
                      <a:pt x="14623" y="2507"/>
                      <a:pt x="14655" y="1443"/>
                      <a:pt x="14827" y="1100"/>
                    </a:cubicBezTo>
                    <a:cubicBezTo>
                      <a:pt x="14909" y="938"/>
                      <a:pt x="14977" y="751"/>
                      <a:pt x="14976" y="694"/>
                    </a:cubicBezTo>
                    <a:cubicBezTo>
                      <a:pt x="14975" y="683"/>
                      <a:pt x="14972" y="678"/>
                      <a:pt x="14966" y="678"/>
                    </a:cubicBezTo>
                    <a:cubicBezTo>
                      <a:pt x="14942" y="678"/>
                      <a:pt x="14877" y="767"/>
                      <a:pt x="14803" y="906"/>
                    </a:cubicBezTo>
                    <a:cubicBezTo>
                      <a:pt x="14711" y="1081"/>
                      <a:pt x="14624" y="1160"/>
                      <a:pt x="14571" y="1160"/>
                    </a:cubicBezTo>
                    <a:cubicBezTo>
                      <a:pt x="14501" y="1160"/>
                      <a:pt x="14491" y="1021"/>
                      <a:pt x="14608" y="785"/>
                    </a:cubicBezTo>
                    <a:lnTo>
                      <a:pt x="14743" y="509"/>
                    </a:lnTo>
                    <a:lnTo>
                      <a:pt x="14576" y="712"/>
                    </a:lnTo>
                    <a:cubicBezTo>
                      <a:pt x="14482" y="826"/>
                      <a:pt x="14409" y="946"/>
                      <a:pt x="14409" y="985"/>
                    </a:cubicBezTo>
                    <a:cubicBezTo>
                      <a:pt x="14409" y="1011"/>
                      <a:pt x="14388" y="1025"/>
                      <a:pt x="14355" y="1025"/>
                    </a:cubicBezTo>
                    <a:cubicBezTo>
                      <a:pt x="14338" y="1025"/>
                      <a:pt x="14317" y="1021"/>
                      <a:pt x="14295" y="1013"/>
                    </a:cubicBezTo>
                    <a:cubicBezTo>
                      <a:pt x="14278" y="1007"/>
                      <a:pt x="14259" y="1004"/>
                      <a:pt x="14240" y="1004"/>
                    </a:cubicBezTo>
                    <a:cubicBezTo>
                      <a:pt x="14184" y="1004"/>
                      <a:pt x="14123" y="1027"/>
                      <a:pt x="14080" y="1067"/>
                    </a:cubicBezTo>
                    <a:cubicBezTo>
                      <a:pt x="14071" y="1075"/>
                      <a:pt x="14064" y="1079"/>
                      <a:pt x="14060" y="1079"/>
                    </a:cubicBezTo>
                    <a:cubicBezTo>
                      <a:pt x="14039" y="1079"/>
                      <a:pt x="14088" y="966"/>
                      <a:pt x="14187" y="794"/>
                    </a:cubicBezTo>
                    <a:cubicBezTo>
                      <a:pt x="14299" y="591"/>
                      <a:pt x="14447" y="426"/>
                      <a:pt x="14517" y="426"/>
                    </a:cubicBezTo>
                    <a:cubicBezTo>
                      <a:pt x="14591" y="426"/>
                      <a:pt x="14668" y="402"/>
                      <a:pt x="14702" y="365"/>
                    </a:cubicBezTo>
                    <a:cubicBezTo>
                      <a:pt x="14734" y="330"/>
                      <a:pt x="14827" y="303"/>
                      <a:pt x="14917" y="303"/>
                    </a:cubicBezTo>
                    <a:cubicBezTo>
                      <a:pt x="15031" y="303"/>
                      <a:pt x="15063" y="343"/>
                      <a:pt x="15028" y="445"/>
                    </a:cubicBezTo>
                    <a:cubicBezTo>
                      <a:pt x="15004" y="514"/>
                      <a:pt x="14993" y="549"/>
                      <a:pt x="15001" y="549"/>
                    </a:cubicBezTo>
                    <a:cubicBezTo>
                      <a:pt x="15009" y="549"/>
                      <a:pt x="15036" y="514"/>
                      <a:pt x="15089" y="445"/>
                    </a:cubicBezTo>
                    <a:cubicBezTo>
                      <a:pt x="15152" y="363"/>
                      <a:pt x="15219" y="303"/>
                      <a:pt x="15248" y="303"/>
                    </a:cubicBezTo>
                    <a:close/>
                    <a:moveTo>
                      <a:pt x="8984" y="2021"/>
                    </a:moveTo>
                    <a:cubicBezTo>
                      <a:pt x="9022" y="2021"/>
                      <a:pt x="9033" y="2038"/>
                      <a:pt x="9017" y="2074"/>
                    </a:cubicBezTo>
                    <a:cubicBezTo>
                      <a:pt x="8819" y="2482"/>
                      <a:pt x="8739" y="2588"/>
                      <a:pt x="8609" y="2631"/>
                    </a:cubicBezTo>
                    <a:cubicBezTo>
                      <a:pt x="8560" y="2646"/>
                      <a:pt x="8510" y="2654"/>
                      <a:pt x="8470" y="2654"/>
                    </a:cubicBezTo>
                    <a:cubicBezTo>
                      <a:pt x="8436" y="2654"/>
                      <a:pt x="8409" y="2648"/>
                      <a:pt x="8397" y="2637"/>
                    </a:cubicBezTo>
                    <a:cubicBezTo>
                      <a:pt x="8315" y="2555"/>
                      <a:pt x="8566" y="2163"/>
                      <a:pt x="8746" y="2091"/>
                    </a:cubicBezTo>
                    <a:cubicBezTo>
                      <a:pt x="8860" y="2044"/>
                      <a:pt x="8940" y="2021"/>
                      <a:pt x="8984" y="2021"/>
                    </a:cubicBezTo>
                    <a:close/>
                    <a:moveTo>
                      <a:pt x="14041" y="1549"/>
                    </a:moveTo>
                    <a:cubicBezTo>
                      <a:pt x="14172" y="1549"/>
                      <a:pt x="14164" y="1650"/>
                      <a:pt x="14148" y="1869"/>
                    </a:cubicBezTo>
                    <a:lnTo>
                      <a:pt x="14121" y="2211"/>
                    </a:lnTo>
                    <a:lnTo>
                      <a:pt x="13511" y="2437"/>
                    </a:lnTo>
                    <a:cubicBezTo>
                      <a:pt x="13116" y="2583"/>
                      <a:pt x="12891" y="2660"/>
                      <a:pt x="12767" y="2660"/>
                    </a:cubicBezTo>
                    <a:cubicBezTo>
                      <a:pt x="12623" y="2660"/>
                      <a:pt x="12614" y="2556"/>
                      <a:pt x="12632" y="2334"/>
                    </a:cubicBezTo>
                    <a:lnTo>
                      <a:pt x="12657" y="1991"/>
                    </a:lnTo>
                    <a:lnTo>
                      <a:pt x="13308" y="1766"/>
                    </a:lnTo>
                    <a:cubicBezTo>
                      <a:pt x="13712" y="1625"/>
                      <a:pt x="13928" y="1549"/>
                      <a:pt x="14041" y="1549"/>
                    </a:cubicBezTo>
                    <a:close/>
                    <a:moveTo>
                      <a:pt x="14763" y="2687"/>
                    </a:moveTo>
                    <a:cubicBezTo>
                      <a:pt x="14774" y="2687"/>
                      <a:pt x="14786" y="2692"/>
                      <a:pt x="14796" y="2702"/>
                    </a:cubicBezTo>
                    <a:cubicBezTo>
                      <a:pt x="14817" y="2718"/>
                      <a:pt x="14791" y="2802"/>
                      <a:pt x="14744" y="2884"/>
                    </a:cubicBezTo>
                    <a:cubicBezTo>
                      <a:pt x="14708" y="2948"/>
                      <a:pt x="14686" y="2980"/>
                      <a:pt x="14673" y="2980"/>
                    </a:cubicBezTo>
                    <a:cubicBezTo>
                      <a:pt x="14661" y="2980"/>
                      <a:pt x="14656" y="2954"/>
                      <a:pt x="14655" y="2904"/>
                    </a:cubicBezTo>
                    <a:cubicBezTo>
                      <a:pt x="14650" y="2790"/>
                      <a:pt x="14708" y="2687"/>
                      <a:pt x="14763" y="2687"/>
                    </a:cubicBezTo>
                    <a:close/>
                    <a:moveTo>
                      <a:pt x="8128" y="2347"/>
                    </a:moveTo>
                    <a:cubicBezTo>
                      <a:pt x="8181" y="2347"/>
                      <a:pt x="8216" y="2394"/>
                      <a:pt x="8216" y="2492"/>
                    </a:cubicBezTo>
                    <a:cubicBezTo>
                      <a:pt x="8216" y="2689"/>
                      <a:pt x="8045" y="2827"/>
                      <a:pt x="7751" y="2867"/>
                    </a:cubicBezTo>
                    <a:cubicBezTo>
                      <a:pt x="7629" y="2884"/>
                      <a:pt x="7514" y="2900"/>
                      <a:pt x="7502" y="2904"/>
                    </a:cubicBezTo>
                    <a:cubicBezTo>
                      <a:pt x="7500" y="2904"/>
                      <a:pt x="7498" y="2905"/>
                      <a:pt x="7496" y="2905"/>
                    </a:cubicBezTo>
                    <a:cubicBezTo>
                      <a:pt x="7484" y="2905"/>
                      <a:pt x="7468" y="2898"/>
                      <a:pt x="7454" y="2887"/>
                    </a:cubicBezTo>
                    <a:cubicBezTo>
                      <a:pt x="7452" y="2886"/>
                      <a:pt x="7450" y="2885"/>
                      <a:pt x="7447" y="2885"/>
                    </a:cubicBezTo>
                    <a:cubicBezTo>
                      <a:pt x="7421" y="2885"/>
                      <a:pt x="7352" y="2927"/>
                      <a:pt x="7279" y="2990"/>
                    </a:cubicBezTo>
                    <a:cubicBezTo>
                      <a:pt x="7215" y="3043"/>
                      <a:pt x="7179" y="3071"/>
                      <a:pt x="7168" y="3071"/>
                    </a:cubicBezTo>
                    <a:cubicBezTo>
                      <a:pt x="7155" y="3071"/>
                      <a:pt x="7175" y="3032"/>
                      <a:pt x="7221" y="2950"/>
                    </a:cubicBezTo>
                    <a:cubicBezTo>
                      <a:pt x="7269" y="2859"/>
                      <a:pt x="7352" y="2732"/>
                      <a:pt x="7400" y="2663"/>
                    </a:cubicBezTo>
                    <a:cubicBezTo>
                      <a:pt x="7430" y="2626"/>
                      <a:pt x="7449" y="2606"/>
                      <a:pt x="7458" y="2606"/>
                    </a:cubicBezTo>
                    <a:cubicBezTo>
                      <a:pt x="7472" y="2606"/>
                      <a:pt x="7464" y="2650"/>
                      <a:pt x="7439" y="2749"/>
                    </a:cubicBezTo>
                    <a:cubicBezTo>
                      <a:pt x="7419" y="2825"/>
                      <a:pt x="7412" y="2865"/>
                      <a:pt x="7424" y="2865"/>
                    </a:cubicBezTo>
                    <a:cubicBezTo>
                      <a:pt x="7438" y="2865"/>
                      <a:pt x="7480" y="2804"/>
                      <a:pt x="7561" y="2678"/>
                    </a:cubicBezTo>
                    <a:cubicBezTo>
                      <a:pt x="7644" y="2547"/>
                      <a:pt x="7736" y="2451"/>
                      <a:pt x="7773" y="2451"/>
                    </a:cubicBezTo>
                    <a:cubicBezTo>
                      <a:pt x="7778" y="2451"/>
                      <a:pt x="7781" y="2452"/>
                      <a:pt x="7784" y="2455"/>
                    </a:cubicBezTo>
                    <a:cubicBezTo>
                      <a:pt x="7811" y="2482"/>
                      <a:pt x="7784" y="2562"/>
                      <a:pt x="7728" y="2625"/>
                    </a:cubicBezTo>
                    <a:cubicBezTo>
                      <a:pt x="7670" y="2690"/>
                      <a:pt x="7642" y="2766"/>
                      <a:pt x="7666" y="2792"/>
                    </a:cubicBezTo>
                    <a:cubicBezTo>
                      <a:pt x="7669" y="2795"/>
                      <a:pt x="7673" y="2796"/>
                      <a:pt x="7677" y="2796"/>
                    </a:cubicBezTo>
                    <a:cubicBezTo>
                      <a:pt x="7710" y="2796"/>
                      <a:pt x="7784" y="2714"/>
                      <a:pt x="7856" y="2591"/>
                    </a:cubicBezTo>
                    <a:cubicBezTo>
                      <a:pt x="7952" y="2432"/>
                      <a:pt x="8056" y="2347"/>
                      <a:pt x="8128" y="2347"/>
                    </a:cubicBezTo>
                    <a:close/>
                    <a:moveTo>
                      <a:pt x="7205" y="2661"/>
                    </a:moveTo>
                    <a:cubicBezTo>
                      <a:pt x="7227" y="2661"/>
                      <a:pt x="7240" y="2678"/>
                      <a:pt x="7240" y="2717"/>
                    </a:cubicBezTo>
                    <a:cubicBezTo>
                      <a:pt x="7240" y="2738"/>
                      <a:pt x="7181" y="2847"/>
                      <a:pt x="7106" y="2960"/>
                    </a:cubicBezTo>
                    <a:cubicBezTo>
                      <a:pt x="7019" y="3093"/>
                      <a:pt x="6945" y="3155"/>
                      <a:pt x="6908" y="3155"/>
                    </a:cubicBezTo>
                    <a:cubicBezTo>
                      <a:pt x="6865" y="3155"/>
                      <a:pt x="6872" y="3070"/>
                      <a:pt x="6966" y="2912"/>
                    </a:cubicBezTo>
                    <a:cubicBezTo>
                      <a:pt x="7056" y="2758"/>
                      <a:pt x="7154" y="2661"/>
                      <a:pt x="7205" y="2661"/>
                    </a:cubicBezTo>
                    <a:close/>
                    <a:moveTo>
                      <a:pt x="6872" y="2774"/>
                    </a:moveTo>
                    <a:cubicBezTo>
                      <a:pt x="6878" y="2774"/>
                      <a:pt x="6884" y="2776"/>
                      <a:pt x="6888" y="2780"/>
                    </a:cubicBezTo>
                    <a:cubicBezTo>
                      <a:pt x="6907" y="2798"/>
                      <a:pt x="6875" y="2885"/>
                      <a:pt x="6815" y="2984"/>
                    </a:cubicBezTo>
                    <a:cubicBezTo>
                      <a:pt x="6746" y="3095"/>
                      <a:pt x="6675" y="3156"/>
                      <a:pt x="6632" y="3156"/>
                    </a:cubicBezTo>
                    <a:cubicBezTo>
                      <a:pt x="6604" y="3156"/>
                      <a:pt x="6587" y="3133"/>
                      <a:pt x="6587" y="3083"/>
                    </a:cubicBezTo>
                    <a:cubicBezTo>
                      <a:pt x="6587" y="2993"/>
                      <a:pt x="6799" y="2774"/>
                      <a:pt x="6872" y="2774"/>
                    </a:cubicBezTo>
                    <a:close/>
                    <a:moveTo>
                      <a:pt x="15017" y="2658"/>
                    </a:moveTo>
                    <a:cubicBezTo>
                      <a:pt x="15044" y="2658"/>
                      <a:pt x="15059" y="2692"/>
                      <a:pt x="15056" y="2765"/>
                    </a:cubicBezTo>
                    <a:cubicBezTo>
                      <a:pt x="15052" y="2824"/>
                      <a:pt x="14982" y="3018"/>
                      <a:pt x="14898" y="3197"/>
                    </a:cubicBezTo>
                    <a:cubicBezTo>
                      <a:pt x="14836" y="3331"/>
                      <a:pt x="14789" y="3390"/>
                      <a:pt x="14763" y="3390"/>
                    </a:cubicBezTo>
                    <a:cubicBezTo>
                      <a:pt x="14716" y="3390"/>
                      <a:pt x="14731" y="3210"/>
                      <a:pt x="14830" y="2936"/>
                    </a:cubicBezTo>
                    <a:cubicBezTo>
                      <a:pt x="14892" y="2763"/>
                      <a:pt x="14971" y="2658"/>
                      <a:pt x="15017" y="2658"/>
                    </a:cubicBezTo>
                    <a:close/>
                    <a:moveTo>
                      <a:pt x="12305" y="2107"/>
                    </a:moveTo>
                    <a:cubicBezTo>
                      <a:pt x="12334" y="2107"/>
                      <a:pt x="12370" y="2245"/>
                      <a:pt x="12385" y="2428"/>
                    </a:cubicBezTo>
                    <a:cubicBezTo>
                      <a:pt x="12422" y="2817"/>
                      <a:pt x="12451" y="2793"/>
                      <a:pt x="11320" y="3192"/>
                    </a:cubicBezTo>
                    <a:cubicBezTo>
                      <a:pt x="10903" y="3337"/>
                      <a:pt x="10576" y="3424"/>
                      <a:pt x="10449" y="3424"/>
                    </a:cubicBezTo>
                    <a:cubicBezTo>
                      <a:pt x="10422" y="3424"/>
                      <a:pt x="10404" y="3420"/>
                      <a:pt x="10396" y="3412"/>
                    </a:cubicBezTo>
                    <a:cubicBezTo>
                      <a:pt x="10354" y="3371"/>
                      <a:pt x="10301" y="3193"/>
                      <a:pt x="10277" y="3020"/>
                    </a:cubicBezTo>
                    <a:lnTo>
                      <a:pt x="10237" y="2706"/>
                    </a:lnTo>
                    <a:lnTo>
                      <a:pt x="11244" y="2412"/>
                    </a:lnTo>
                    <a:cubicBezTo>
                      <a:pt x="11796" y="2250"/>
                      <a:pt x="12273" y="2114"/>
                      <a:pt x="12303" y="2107"/>
                    </a:cubicBezTo>
                    <a:cubicBezTo>
                      <a:pt x="12303" y="2107"/>
                      <a:pt x="12304" y="2107"/>
                      <a:pt x="12305" y="2107"/>
                    </a:cubicBezTo>
                    <a:close/>
                    <a:moveTo>
                      <a:pt x="6337" y="2993"/>
                    </a:moveTo>
                    <a:cubicBezTo>
                      <a:pt x="6389" y="2993"/>
                      <a:pt x="6424" y="3029"/>
                      <a:pt x="6424" y="3107"/>
                    </a:cubicBezTo>
                    <a:cubicBezTo>
                      <a:pt x="6424" y="3230"/>
                      <a:pt x="6293" y="3348"/>
                      <a:pt x="6081" y="3424"/>
                    </a:cubicBezTo>
                    <a:cubicBezTo>
                      <a:pt x="6042" y="3438"/>
                      <a:pt x="6014" y="3446"/>
                      <a:pt x="5997" y="3446"/>
                    </a:cubicBezTo>
                    <a:cubicBezTo>
                      <a:pt x="5954" y="3446"/>
                      <a:pt x="5978" y="3393"/>
                      <a:pt x="6062" y="3230"/>
                    </a:cubicBezTo>
                    <a:cubicBezTo>
                      <a:pt x="6139" y="3081"/>
                      <a:pt x="6257" y="2993"/>
                      <a:pt x="6337" y="2993"/>
                    </a:cubicBezTo>
                    <a:close/>
                    <a:moveTo>
                      <a:pt x="5771" y="3165"/>
                    </a:moveTo>
                    <a:cubicBezTo>
                      <a:pt x="5803" y="3165"/>
                      <a:pt x="5821" y="3216"/>
                      <a:pt x="5821" y="3320"/>
                    </a:cubicBezTo>
                    <a:cubicBezTo>
                      <a:pt x="5821" y="3389"/>
                      <a:pt x="5799" y="3438"/>
                      <a:pt x="5771" y="3438"/>
                    </a:cubicBezTo>
                    <a:cubicBezTo>
                      <a:pt x="5766" y="3438"/>
                      <a:pt x="5761" y="3437"/>
                      <a:pt x="5756" y="3434"/>
                    </a:cubicBezTo>
                    <a:cubicBezTo>
                      <a:pt x="5745" y="3427"/>
                      <a:pt x="5735" y="3424"/>
                      <a:pt x="5726" y="3424"/>
                    </a:cubicBezTo>
                    <a:cubicBezTo>
                      <a:pt x="5704" y="3424"/>
                      <a:pt x="5690" y="3443"/>
                      <a:pt x="5690" y="3479"/>
                    </a:cubicBezTo>
                    <a:cubicBezTo>
                      <a:pt x="5690" y="3527"/>
                      <a:pt x="5655" y="3565"/>
                      <a:pt x="5608" y="3565"/>
                    </a:cubicBezTo>
                    <a:cubicBezTo>
                      <a:pt x="5562" y="3562"/>
                      <a:pt x="5567" y="3482"/>
                      <a:pt x="5623" y="3360"/>
                    </a:cubicBezTo>
                    <a:cubicBezTo>
                      <a:pt x="5684" y="3231"/>
                      <a:pt x="5736" y="3165"/>
                      <a:pt x="5771" y="3165"/>
                    </a:cubicBezTo>
                    <a:close/>
                    <a:moveTo>
                      <a:pt x="5471" y="3239"/>
                    </a:moveTo>
                    <a:cubicBezTo>
                      <a:pt x="5478" y="3239"/>
                      <a:pt x="5487" y="3257"/>
                      <a:pt x="5502" y="3293"/>
                    </a:cubicBezTo>
                    <a:cubicBezTo>
                      <a:pt x="5522" y="3348"/>
                      <a:pt x="5502" y="3456"/>
                      <a:pt x="5456" y="3538"/>
                    </a:cubicBezTo>
                    <a:cubicBezTo>
                      <a:pt x="5418" y="3605"/>
                      <a:pt x="5398" y="3639"/>
                      <a:pt x="5386" y="3639"/>
                    </a:cubicBezTo>
                    <a:cubicBezTo>
                      <a:pt x="5373" y="3639"/>
                      <a:pt x="5370" y="3600"/>
                      <a:pt x="5365" y="3521"/>
                    </a:cubicBezTo>
                    <a:cubicBezTo>
                      <a:pt x="5362" y="3451"/>
                      <a:pt x="5357" y="3416"/>
                      <a:pt x="5343" y="3416"/>
                    </a:cubicBezTo>
                    <a:cubicBezTo>
                      <a:pt x="5328" y="3416"/>
                      <a:pt x="5301" y="3459"/>
                      <a:pt x="5251" y="3549"/>
                    </a:cubicBezTo>
                    <a:cubicBezTo>
                      <a:pt x="5199" y="3645"/>
                      <a:pt x="5172" y="3692"/>
                      <a:pt x="5152" y="3692"/>
                    </a:cubicBezTo>
                    <a:cubicBezTo>
                      <a:pt x="5134" y="3692"/>
                      <a:pt x="5122" y="3650"/>
                      <a:pt x="5102" y="3569"/>
                    </a:cubicBezTo>
                    <a:cubicBezTo>
                      <a:pt x="5079" y="3488"/>
                      <a:pt x="5083" y="3435"/>
                      <a:pt x="5110" y="3435"/>
                    </a:cubicBezTo>
                    <a:cubicBezTo>
                      <a:pt x="5114" y="3435"/>
                      <a:pt x="5120" y="3437"/>
                      <a:pt x="5126" y="3440"/>
                    </a:cubicBezTo>
                    <a:cubicBezTo>
                      <a:pt x="5139" y="3448"/>
                      <a:pt x="5152" y="3451"/>
                      <a:pt x="5165" y="3451"/>
                    </a:cubicBezTo>
                    <a:cubicBezTo>
                      <a:pt x="5195" y="3451"/>
                      <a:pt x="5223" y="3433"/>
                      <a:pt x="5243" y="3400"/>
                    </a:cubicBezTo>
                    <a:cubicBezTo>
                      <a:pt x="5264" y="3368"/>
                      <a:pt x="5293" y="3351"/>
                      <a:pt x="5324" y="3351"/>
                    </a:cubicBezTo>
                    <a:cubicBezTo>
                      <a:pt x="5339" y="3351"/>
                      <a:pt x="5355" y="3355"/>
                      <a:pt x="5370" y="3364"/>
                    </a:cubicBezTo>
                    <a:cubicBezTo>
                      <a:pt x="5380" y="3369"/>
                      <a:pt x="5390" y="3372"/>
                      <a:pt x="5399" y="3372"/>
                    </a:cubicBezTo>
                    <a:cubicBezTo>
                      <a:pt x="5428" y="3372"/>
                      <a:pt x="5452" y="3345"/>
                      <a:pt x="5456" y="3301"/>
                    </a:cubicBezTo>
                    <a:cubicBezTo>
                      <a:pt x="5459" y="3259"/>
                      <a:pt x="5464" y="3239"/>
                      <a:pt x="5471" y="3239"/>
                    </a:cubicBezTo>
                    <a:close/>
                    <a:moveTo>
                      <a:pt x="4842" y="3482"/>
                    </a:moveTo>
                    <a:cubicBezTo>
                      <a:pt x="4860" y="3482"/>
                      <a:pt x="4859" y="3522"/>
                      <a:pt x="4825" y="3611"/>
                    </a:cubicBezTo>
                    <a:cubicBezTo>
                      <a:pt x="4799" y="3675"/>
                      <a:pt x="4800" y="3708"/>
                      <a:pt x="4825" y="3708"/>
                    </a:cubicBezTo>
                    <a:cubicBezTo>
                      <a:pt x="4835" y="3708"/>
                      <a:pt x="4848" y="3703"/>
                      <a:pt x="4865" y="3693"/>
                    </a:cubicBezTo>
                    <a:cubicBezTo>
                      <a:pt x="4883" y="3681"/>
                      <a:pt x="4901" y="3676"/>
                      <a:pt x="4917" y="3676"/>
                    </a:cubicBezTo>
                    <a:cubicBezTo>
                      <a:pt x="4941" y="3676"/>
                      <a:pt x="4959" y="3690"/>
                      <a:pt x="4959" y="3716"/>
                    </a:cubicBezTo>
                    <a:cubicBezTo>
                      <a:pt x="4959" y="3794"/>
                      <a:pt x="4891" y="3851"/>
                      <a:pt x="4841" y="3851"/>
                    </a:cubicBezTo>
                    <a:cubicBezTo>
                      <a:pt x="4813" y="3851"/>
                      <a:pt x="4790" y="3833"/>
                      <a:pt x="4789" y="3789"/>
                    </a:cubicBezTo>
                    <a:cubicBezTo>
                      <a:pt x="4788" y="3760"/>
                      <a:pt x="4783" y="3746"/>
                      <a:pt x="4773" y="3746"/>
                    </a:cubicBezTo>
                    <a:cubicBezTo>
                      <a:pt x="4759" y="3746"/>
                      <a:pt x="4738" y="3772"/>
                      <a:pt x="4709" y="3823"/>
                    </a:cubicBezTo>
                    <a:cubicBezTo>
                      <a:pt x="4674" y="3885"/>
                      <a:pt x="4588" y="3932"/>
                      <a:pt x="4512" y="3932"/>
                    </a:cubicBezTo>
                    <a:cubicBezTo>
                      <a:pt x="4499" y="3932"/>
                      <a:pt x="4487" y="3931"/>
                      <a:pt x="4476" y="3928"/>
                    </a:cubicBezTo>
                    <a:cubicBezTo>
                      <a:pt x="4461" y="3925"/>
                      <a:pt x="4447" y="3924"/>
                      <a:pt x="4432" y="3924"/>
                    </a:cubicBezTo>
                    <a:cubicBezTo>
                      <a:pt x="4360" y="3924"/>
                      <a:pt x="4296" y="3963"/>
                      <a:pt x="4273" y="4027"/>
                    </a:cubicBezTo>
                    <a:cubicBezTo>
                      <a:pt x="4250" y="4087"/>
                      <a:pt x="4220" y="4123"/>
                      <a:pt x="4198" y="4123"/>
                    </a:cubicBezTo>
                    <a:cubicBezTo>
                      <a:pt x="4192" y="4123"/>
                      <a:pt x="4187" y="4121"/>
                      <a:pt x="4183" y="4117"/>
                    </a:cubicBezTo>
                    <a:cubicBezTo>
                      <a:pt x="4127" y="4061"/>
                      <a:pt x="4314" y="3645"/>
                      <a:pt x="4397" y="3645"/>
                    </a:cubicBezTo>
                    <a:cubicBezTo>
                      <a:pt x="4434" y="3645"/>
                      <a:pt x="4491" y="3698"/>
                      <a:pt x="4532" y="3769"/>
                    </a:cubicBezTo>
                    <a:cubicBezTo>
                      <a:pt x="4557" y="3814"/>
                      <a:pt x="4575" y="3838"/>
                      <a:pt x="4594" y="3838"/>
                    </a:cubicBezTo>
                    <a:cubicBezTo>
                      <a:pt x="4621" y="3838"/>
                      <a:pt x="4648" y="3792"/>
                      <a:pt x="4694" y="3693"/>
                    </a:cubicBezTo>
                    <a:cubicBezTo>
                      <a:pt x="4755" y="3560"/>
                      <a:pt x="4817" y="3482"/>
                      <a:pt x="4842" y="3482"/>
                    </a:cubicBezTo>
                    <a:close/>
                    <a:moveTo>
                      <a:pt x="4105" y="3746"/>
                    </a:moveTo>
                    <a:cubicBezTo>
                      <a:pt x="4110" y="3746"/>
                      <a:pt x="4115" y="3748"/>
                      <a:pt x="4119" y="3752"/>
                    </a:cubicBezTo>
                    <a:cubicBezTo>
                      <a:pt x="4140" y="3773"/>
                      <a:pt x="4104" y="3892"/>
                      <a:pt x="4033" y="4022"/>
                    </a:cubicBezTo>
                    <a:cubicBezTo>
                      <a:pt x="3983" y="4118"/>
                      <a:pt x="3938" y="4173"/>
                      <a:pt x="3917" y="4173"/>
                    </a:cubicBezTo>
                    <a:cubicBezTo>
                      <a:pt x="3909" y="4173"/>
                      <a:pt x="3904" y="4165"/>
                      <a:pt x="3904" y="4149"/>
                    </a:cubicBezTo>
                    <a:cubicBezTo>
                      <a:pt x="3899" y="4020"/>
                      <a:pt x="4042" y="3746"/>
                      <a:pt x="4105" y="3746"/>
                    </a:cubicBezTo>
                    <a:close/>
                    <a:moveTo>
                      <a:pt x="14053" y="2445"/>
                    </a:moveTo>
                    <a:cubicBezTo>
                      <a:pt x="14111" y="2445"/>
                      <a:pt x="14134" y="2466"/>
                      <a:pt x="14141" y="2504"/>
                    </a:cubicBezTo>
                    <a:cubicBezTo>
                      <a:pt x="14153" y="2572"/>
                      <a:pt x="14189" y="2887"/>
                      <a:pt x="14227" y="3213"/>
                    </a:cubicBezTo>
                    <a:lnTo>
                      <a:pt x="14292" y="3800"/>
                    </a:lnTo>
                    <a:lnTo>
                      <a:pt x="13568" y="4053"/>
                    </a:lnTo>
                    <a:cubicBezTo>
                      <a:pt x="13194" y="4182"/>
                      <a:pt x="12874" y="4281"/>
                      <a:pt x="12822" y="4281"/>
                    </a:cubicBezTo>
                    <a:cubicBezTo>
                      <a:pt x="12818" y="4281"/>
                      <a:pt x="12816" y="4281"/>
                      <a:pt x="12815" y="4280"/>
                    </a:cubicBezTo>
                    <a:cubicBezTo>
                      <a:pt x="12799" y="4267"/>
                      <a:pt x="12763" y="3946"/>
                      <a:pt x="12732" y="3562"/>
                    </a:cubicBezTo>
                    <a:lnTo>
                      <a:pt x="12678" y="2871"/>
                    </a:lnTo>
                    <a:lnTo>
                      <a:pt x="13399" y="2626"/>
                    </a:lnTo>
                    <a:cubicBezTo>
                      <a:pt x="13768" y="2501"/>
                      <a:pt x="13958" y="2445"/>
                      <a:pt x="14053" y="2445"/>
                    </a:cubicBezTo>
                    <a:close/>
                    <a:moveTo>
                      <a:pt x="10012" y="2825"/>
                    </a:moveTo>
                    <a:cubicBezTo>
                      <a:pt x="10024" y="2825"/>
                      <a:pt x="10032" y="2826"/>
                      <a:pt x="10035" y="2829"/>
                    </a:cubicBezTo>
                    <a:cubicBezTo>
                      <a:pt x="10069" y="2863"/>
                      <a:pt x="10107" y="3047"/>
                      <a:pt x="10116" y="3234"/>
                    </a:cubicBezTo>
                    <a:lnTo>
                      <a:pt x="10132" y="3581"/>
                    </a:lnTo>
                    <a:lnTo>
                      <a:pt x="9161" y="3939"/>
                    </a:lnTo>
                    <a:cubicBezTo>
                      <a:pt x="8645" y="4129"/>
                      <a:pt x="8208" y="4282"/>
                      <a:pt x="8180" y="4282"/>
                    </a:cubicBezTo>
                    <a:cubicBezTo>
                      <a:pt x="8179" y="4282"/>
                      <a:pt x="8179" y="4282"/>
                      <a:pt x="8179" y="4281"/>
                    </a:cubicBezTo>
                    <a:cubicBezTo>
                      <a:pt x="8105" y="4193"/>
                      <a:pt x="7925" y="3392"/>
                      <a:pt x="7973" y="3361"/>
                    </a:cubicBezTo>
                    <a:cubicBezTo>
                      <a:pt x="8143" y="3257"/>
                      <a:pt x="9794" y="2825"/>
                      <a:pt x="10012" y="2825"/>
                    </a:cubicBezTo>
                    <a:close/>
                    <a:moveTo>
                      <a:pt x="3863" y="3795"/>
                    </a:moveTo>
                    <a:cubicBezTo>
                      <a:pt x="3885" y="3795"/>
                      <a:pt x="3900" y="3811"/>
                      <a:pt x="3900" y="3848"/>
                    </a:cubicBezTo>
                    <a:cubicBezTo>
                      <a:pt x="3900" y="3876"/>
                      <a:pt x="3842" y="4013"/>
                      <a:pt x="3766" y="4157"/>
                    </a:cubicBezTo>
                    <a:cubicBezTo>
                      <a:pt x="3696" y="4292"/>
                      <a:pt x="3660" y="4353"/>
                      <a:pt x="3632" y="4353"/>
                    </a:cubicBezTo>
                    <a:cubicBezTo>
                      <a:pt x="3611" y="4353"/>
                      <a:pt x="3593" y="4319"/>
                      <a:pt x="3569" y="4256"/>
                    </a:cubicBezTo>
                    <a:cubicBezTo>
                      <a:pt x="3505" y="4094"/>
                      <a:pt x="3486" y="3984"/>
                      <a:pt x="3513" y="3984"/>
                    </a:cubicBezTo>
                    <a:cubicBezTo>
                      <a:pt x="3523" y="3984"/>
                      <a:pt x="3542" y="4003"/>
                      <a:pt x="3568" y="4043"/>
                    </a:cubicBezTo>
                    <a:cubicBezTo>
                      <a:pt x="3590" y="4080"/>
                      <a:pt x="3609" y="4099"/>
                      <a:pt x="3625" y="4099"/>
                    </a:cubicBezTo>
                    <a:cubicBezTo>
                      <a:pt x="3648" y="4099"/>
                      <a:pt x="3668" y="4063"/>
                      <a:pt x="3692" y="3987"/>
                    </a:cubicBezTo>
                    <a:cubicBezTo>
                      <a:pt x="3727" y="3879"/>
                      <a:pt x="3814" y="3795"/>
                      <a:pt x="3863" y="3795"/>
                    </a:cubicBezTo>
                    <a:close/>
                    <a:moveTo>
                      <a:pt x="15405" y="2525"/>
                    </a:moveTo>
                    <a:cubicBezTo>
                      <a:pt x="15422" y="2525"/>
                      <a:pt x="15437" y="2531"/>
                      <a:pt x="15450" y="2544"/>
                    </a:cubicBezTo>
                    <a:cubicBezTo>
                      <a:pt x="15469" y="2563"/>
                      <a:pt x="15528" y="2944"/>
                      <a:pt x="15584" y="3400"/>
                    </a:cubicBezTo>
                    <a:cubicBezTo>
                      <a:pt x="15652" y="3954"/>
                      <a:pt x="15658" y="4241"/>
                      <a:pt x="15600" y="4276"/>
                    </a:cubicBezTo>
                    <a:cubicBezTo>
                      <a:pt x="15585" y="4285"/>
                      <a:pt x="15570" y="4290"/>
                      <a:pt x="15556" y="4290"/>
                    </a:cubicBezTo>
                    <a:cubicBezTo>
                      <a:pt x="15523" y="4290"/>
                      <a:pt x="15494" y="4267"/>
                      <a:pt x="15481" y="4228"/>
                    </a:cubicBezTo>
                    <a:cubicBezTo>
                      <a:pt x="15472" y="4200"/>
                      <a:pt x="15459" y="4186"/>
                      <a:pt x="15442" y="4186"/>
                    </a:cubicBezTo>
                    <a:cubicBezTo>
                      <a:pt x="15417" y="4186"/>
                      <a:pt x="15382" y="4215"/>
                      <a:pt x="15338" y="4273"/>
                    </a:cubicBezTo>
                    <a:cubicBezTo>
                      <a:pt x="15296" y="4328"/>
                      <a:pt x="15267" y="4355"/>
                      <a:pt x="15249" y="4355"/>
                    </a:cubicBezTo>
                    <a:cubicBezTo>
                      <a:pt x="15206" y="4355"/>
                      <a:pt x="15236" y="4194"/>
                      <a:pt x="15339" y="3899"/>
                    </a:cubicBezTo>
                    <a:cubicBezTo>
                      <a:pt x="15413" y="3686"/>
                      <a:pt x="15425" y="3565"/>
                      <a:pt x="15371" y="3565"/>
                    </a:cubicBezTo>
                    <a:cubicBezTo>
                      <a:pt x="15326" y="3565"/>
                      <a:pt x="15306" y="3507"/>
                      <a:pt x="15331" y="3442"/>
                    </a:cubicBezTo>
                    <a:cubicBezTo>
                      <a:pt x="15354" y="3377"/>
                      <a:pt x="15350" y="3320"/>
                      <a:pt x="15319" y="3320"/>
                    </a:cubicBezTo>
                    <a:cubicBezTo>
                      <a:pt x="15246" y="3320"/>
                      <a:pt x="14949" y="4130"/>
                      <a:pt x="15002" y="4184"/>
                    </a:cubicBezTo>
                    <a:cubicBezTo>
                      <a:pt x="15004" y="4186"/>
                      <a:pt x="15006" y="4187"/>
                      <a:pt x="15009" y="4187"/>
                    </a:cubicBezTo>
                    <a:cubicBezTo>
                      <a:pt x="15037" y="4187"/>
                      <a:pt x="15106" y="4055"/>
                      <a:pt x="15172" y="3875"/>
                    </a:cubicBezTo>
                    <a:cubicBezTo>
                      <a:pt x="15230" y="3721"/>
                      <a:pt x="15261" y="3647"/>
                      <a:pt x="15272" y="3647"/>
                    </a:cubicBezTo>
                    <a:lnTo>
                      <a:pt x="15272" y="3647"/>
                    </a:lnTo>
                    <a:cubicBezTo>
                      <a:pt x="15281" y="3647"/>
                      <a:pt x="15278" y="3689"/>
                      <a:pt x="15266" y="3769"/>
                    </a:cubicBezTo>
                    <a:cubicBezTo>
                      <a:pt x="15246" y="3908"/>
                      <a:pt x="15190" y="4121"/>
                      <a:pt x="15136" y="4257"/>
                    </a:cubicBezTo>
                    <a:lnTo>
                      <a:pt x="15043" y="4502"/>
                    </a:lnTo>
                    <a:lnTo>
                      <a:pt x="14917" y="4140"/>
                    </a:lnTo>
                    <a:cubicBezTo>
                      <a:pt x="14798" y="3799"/>
                      <a:pt x="14802" y="3743"/>
                      <a:pt x="14978" y="3224"/>
                    </a:cubicBezTo>
                    <a:cubicBezTo>
                      <a:pt x="15121" y="2803"/>
                      <a:pt x="15295" y="2525"/>
                      <a:pt x="15405" y="2525"/>
                    </a:cubicBezTo>
                    <a:close/>
                    <a:moveTo>
                      <a:pt x="3279" y="4085"/>
                    </a:moveTo>
                    <a:cubicBezTo>
                      <a:pt x="3298" y="4085"/>
                      <a:pt x="3314" y="4131"/>
                      <a:pt x="3345" y="4220"/>
                    </a:cubicBezTo>
                    <a:cubicBezTo>
                      <a:pt x="3381" y="4318"/>
                      <a:pt x="3391" y="4422"/>
                      <a:pt x="3370" y="4443"/>
                    </a:cubicBezTo>
                    <a:cubicBezTo>
                      <a:pt x="3366" y="4448"/>
                      <a:pt x="3361" y="4450"/>
                      <a:pt x="3357" y="4450"/>
                    </a:cubicBezTo>
                    <a:cubicBezTo>
                      <a:pt x="3342" y="4450"/>
                      <a:pt x="3330" y="4418"/>
                      <a:pt x="3330" y="4374"/>
                    </a:cubicBezTo>
                    <a:cubicBezTo>
                      <a:pt x="3330" y="4345"/>
                      <a:pt x="3323" y="4330"/>
                      <a:pt x="3309" y="4330"/>
                    </a:cubicBezTo>
                    <a:cubicBezTo>
                      <a:pt x="3289" y="4330"/>
                      <a:pt x="3257" y="4360"/>
                      <a:pt x="3214" y="4418"/>
                    </a:cubicBezTo>
                    <a:cubicBezTo>
                      <a:pt x="3159" y="4489"/>
                      <a:pt x="3123" y="4523"/>
                      <a:pt x="3106" y="4523"/>
                    </a:cubicBezTo>
                    <a:cubicBezTo>
                      <a:pt x="3078" y="4523"/>
                      <a:pt x="3103" y="4426"/>
                      <a:pt x="3184" y="4248"/>
                    </a:cubicBezTo>
                    <a:cubicBezTo>
                      <a:pt x="3234" y="4138"/>
                      <a:pt x="3258" y="4085"/>
                      <a:pt x="3279" y="4085"/>
                    </a:cubicBezTo>
                    <a:close/>
                    <a:moveTo>
                      <a:pt x="2301" y="4314"/>
                    </a:moveTo>
                    <a:cubicBezTo>
                      <a:pt x="2313" y="4314"/>
                      <a:pt x="2324" y="4319"/>
                      <a:pt x="2335" y="4330"/>
                    </a:cubicBezTo>
                    <a:cubicBezTo>
                      <a:pt x="2354" y="4347"/>
                      <a:pt x="2328" y="4430"/>
                      <a:pt x="2282" y="4511"/>
                    </a:cubicBezTo>
                    <a:cubicBezTo>
                      <a:pt x="2245" y="4576"/>
                      <a:pt x="2223" y="4607"/>
                      <a:pt x="2210" y="4607"/>
                    </a:cubicBezTo>
                    <a:cubicBezTo>
                      <a:pt x="2198" y="4607"/>
                      <a:pt x="2193" y="4582"/>
                      <a:pt x="2192" y="4531"/>
                    </a:cubicBezTo>
                    <a:cubicBezTo>
                      <a:pt x="2189" y="4418"/>
                      <a:pt x="2246" y="4314"/>
                      <a:pt x="2301" y="4314"/>
                    </a:cubicBezTo>
                    <a:close/>
                    <a:moveTo>
                      <a:pt x="3084" y="4053"/>
                    </a:moveTo>
                    <a:cubicBezTo>
                      <a:pt x="3133" y="4053"/>
                      <a:pt x="3128" y="4142"/>
                      <a:pt x="3070" y="4271"/>
                    </a:cubicBezTo>
                    <a:cubicBezTo>
                      <a:pt x="2966" y="4515"/>
                      <a:pt x="2855" y="4684"/>
                      <a:pt x="2806" y="4684"/>
                    </a:cubicBezTo>
                    <a:cubicBezTo>
                      <a:pt x="2800" y="4684"/>
                      <a:pt x="2796" y="4682"/>
                      <a:pt x="2792" y="4679"/>
                    </a:cubicBezTo>
                    <a:cubicBezTo>
                      <a:pt x="2735" y="4624"/>
                      <a:pt x="3002" y="4053"/>
                      <a:pt x="3084" y="4053"/>
                    </a:cubicBezTo>
                    <a:close/>
                    <a:moveTo>
                      <a:pt x="2796" y="4176"/>
                    </a:moveTo>
                    <a:cubicBezTo>
                      <a:pt x="2803" y="4176"/>
                      <a:pt x="2809" y="4181"/>
                      <a:pt x="2812" y="4190"/>
                    </a:cubicBezTo>
                    <a:cubicBezTo>
                      <a:pt x="2832" y="4245"/>
                      <a:pt x="2790" y="4403"/>
                      <a:pt x="2713" y="4549"/>
                    </a:cubicBezTo>
                    <a:cubicBezTo>
                      <a:pt x="2638" y="4696"/>
                      <a:pt x="2583" y="4763"/>
                      <a:pt x="2557" y="4763"/>
                    </a:cubicBezTo>
                    <a:cubicBezTo>
                      <a:pt x="2522" y="4763"/>
                      <a:pt x="2542" y="4633"/>
                      <a:pt x="2639" y="4410"/>
                    </a:cubicBezTo>
                    <a:cubicBezTo>
                      <a:pt x="2699" y="4271"/>
                      <a:pt x="2764" y="4176"/>
                      <a:pt x="2796" y="4176"/>
                    </a:cubicBezTo>
                    <a:close/>
                    <a:moveTo>
                      <a:pt x="2546" y="4232"/>
                    </a:moveTo>
                    <a:cubicBezTo>
                      <a:pt x="2576" y="4232"/>
                      <a:pt x="2567" y="4348"/>
                      <a:pt x="2501" y="4565"/>
                    </a:cubicBezTo>
                    <a:cubicBezTo>
                      <a:pt x="2451" y="4729"/>
                      <a:pt x="2379" y="4866"/>
                      <a:pt x="2344" y="4866"/>
                    </a:cubicBezTo>
                    <a:cubicBezTo>
                      <a:pt x="2248" y="4866"/>
                      <a:pt x="2255" y="4826"/>
                      <a:pt x="2397" y="4483"/>
                    </a:cubicBezTo>
                    <a:cubicBezTo>
                      <a:pt x="2467" y="4313"/>
                      <a:pt x="2520" y="4232"/>
                      <a:pt x="2546" y="4232"/>
                    </a:cubicBezTo>
                    <a:close/>
                    <a:moveTo>
                      <a:pt x="12378" y="2998"/>
                    </a:moveTo>
                    <a:cubicBezTo>
                      <a:pt x="12405" y="2998"/>
                      <a:pt x="12450" y="3186"/>
                      <a:pt x="12480" y="3420"/>
                    </a:cubicBezTo>
                    <a:cubicBezTo>
                      <a:pt x="12509" y="3656"/>
                      <a:pt x="12534" y="3978"/>
                      <a:pt x="12534" y="4141"/>
                    </a:cubicBezTo>
                    <a:lnTo>
                      <a:pt x="12534" y="4435"/>
                    </a:lnTo>
                    <a:lnTo>
                      <a:pt x="12533" y="4435"/>
                    </a:lnTo>
                    <a:lnTo>
                      <a:pt x="11712" y="4744"/>
                    </a:lnTo>
                    <a:cubicBezTo>
                      <a:pt x="11259" y="4914"/>
                      <a:pt x="11037" y="4986"/>
                      <a:pt x="10922" y="4986"/>
                    </a:cubicBezTo>
                    <a:cubicBezTo>
                      <a:pt x="10866" y="4986"/>
                      <a:pt x="10836" y="4969"/>
                      <a:pt x="10817" y="4939"/>
                    </a:cubicBezTo>
                    <a:cubicBezTo>
                      <a:pt x="10725" y="4792"/>
                      <a:pt x="10468" y="3729"/>
                      <a:pt x="10512" y="3685"/>
                    </a:cubicBezTo>
                    <a:cubicBezTo>
                      <a:pt x="10548" y="3649"/>
                      <a:pt x="12296" y="3004"/>
                      <a:pt x="12377" y="2998"/>
                    </a:cubicBezTo>
                    <a:cubicBezTo>
                      <a:pt x="12378" y="2998"/>
                      <a:pt x="12378" y="2998"/>
                      <a:pt x="12378" y="2998"/>
                    </a:cubicBezTo>
                    <a:close/>
                    <a:moveTo>
                      <a:pt x="2146" y="4728"/>
                    </a:moveTo>
                    <a:cubicBezTo>
                      <a:pt x="2177" y="4728"/>
                      <a:pt x="2183" y="4788"/>
                      <a:pt x="2141" y="4899"/>
                    </a:cubicBezTo>
                    <a:cubicBezTo>
                      <a:pt x="2113" y="4973"/>
                      <a:pt x="2058" y="5030"/>
                      <a:pt x="2014" y="5030"/>
                    </a:cubicBezTo>
                    <a:cubicBezTo>
                      <a:pt x="1971" y="5030"/>
                      <a:pt x="1977" y="4957"/>
                      <a:pt x="2030" y="4859"/>
                    </a:cubicBezTo>
                    <a:cubicBezTo>
                      <a:pt x="2076" y="4770"/>
                      <a:pt x="2120" y="4728"/>
                      <a:pt x="2146" y="4728"/>
                    </a:cubicBezTo>
                    <a:close/>
                    <a:moveTo>
                      <a:pt x="7533" y="3486"/>
                    </a:moveTo>
                    <a:cubicBezTo>
                      <a:pt x="7578" y="3486"/>
                      <a:pt x="7657" y="3646"/>
                      <a:pt x="7711" y="3847"/>
                    </a:cubicBezTo>
                    <a:cubicBezTo>
                      <a:pt x="7764" y="4050"/>
                      <a:pt x="7810" y="4261"/>
                      <a:pt x="7810" y="4320"/>
                    </a:cubicBezTo>
                    <a:cubicBezTo>
                      <a:pt x="7810" y="4410"/>
                      <a:pt x="6563" y="4938"/>
                      <a:pt x="6106" y="5042"/>
                    </a:cubicBezTo>
                    <a:cubicBezTo>
                      <a:pt x="6104" y="5043"/>
                      <a:pt x="6101" y="5043"/>
                      <a:pt x="6099" y="5043"/>
                    </a:cubicBezTo>
                    <a:cubicBezTo>
                      <a:pt x="5965" y="5043"/>
                      <a:pt x="5646" y="4221"/>
                      <a:pt x="5749" y="4124"/>
                    </a:cubicBezTo>
                    <a:cubicBezTo>
                      <a:pt x="5817" y="4057"/>
                      <a:pt x="7394" y="3494"/>
                      <a:pt x="7533" y="3486"/>
                    </a:cubicBezTo>
                    <a:cubicBezTo>
                      <a:pt x="7533" y="3486"/>
                      <a:pt x="7533" y="3486"/>
                      <a:pt x="7533" y="3486"/>
                    </a:cubicBezTo>
                    <a:close/>
                    <a:moveTo>
                      <a:pt x="1999" y="4503"/>
                    </a:moveTo>
                    <a:cubicBezTo>
                      <a:pt x="2024" y="4503"/>
                      <a:pt x="2013" y="4617"/>
                      <a:pt x="1943" y="4826"/>
                    </a:cubicBezTo>
                    <a:cubicBezTo>
                      <a:pt x="1894" y="4975"/>
                      <a:pt x="1837" y="5081"/>
                      <a:pt x="1812" y="5081"/>
                    </a:cubicBezTo>
                    <a:cubicBezTo>
                      <a:pt x="1809" y="5081"/>
                      <a:pt x="1807" y="5080"/>
                      <a:pt x="1805" y="5078"/>
                    </a:cubicBezTo>
                    <a:cubicBezTo>
                      <a:pt x="1784" y="5057"/>
                      <a:pt x="1812" y="4909"/>
                      <a:pt x="1870" y="4752"/>
                    </a:cubicBezTo>
                    <a:cubicBezTo>
                      <a:pt x="1931" y="4582"/>
                      <a:pt x="1978" y="4503"/>
                      <a:pt x="1999" y="4503"/>
                    </a:cubicBezTo>
                    <a:close/>
                    <a:moveTo>
                      <a:pt x="1809" y="4471"/>
                    </a:moveTo>
                    <a:cubicBezTo>
                      <a:pt x="1817" y="4471"/>
                      <a:pt x="1825" y="4475"/>
                      <a:pt x="1832" y="4483"/>
                    </a:cubicBezTo>
                    <a:cubicBezTo>
                      <a:pt x="1850" y="4502"/>
                      <a:pt x="1820" y="4638"/>
                      <a:pt x="1768" y="4792"/>
                    </a:cubicBezTo>
                    <a:cubicBezTo>
                      <a:pt x="1693" y="5016"/>
                      <a:pt x="1626" y="5141"/>
                      <a:pt x="1600" y="5141"/>
                    </a:cubicBezTo>
                    <a:cubicBezTo>
                      <a:pt x="1580" y="5141"/>
                      <a:pt x="1584" y="5065"/>
                      <a:pt x="1630" y="4899"/>
                    </a:cubicBezTo>
                    <a:cubicBezTo>
                      <a:pt x="1714" y="4597"/>
                      <a:pt x="1766" y="4471"/>
                      <a:pt x="1809" y="4471"/>
                    </a:cubicBezTo>
                    <a:close/>
                    <a:moveTo>
                      <a:pt x="1043" y="4784"/>
                    </a:moveTo>
                    <a:cubicBezTo>
                      <a:pt x="1087" y="4784"/>
                      <a:pt x="1098" y="4850"/>
                      <a:pt x="1070" y="4931"/>
                    </a:cubicBezTo>
                    <a:cubicBezTo>
                      <a:pt x="1018" y="5085"/>
                      <a:pt x="987" y="5149"/>
                      <a:pt x="943" y="5149"/>
                    </a:cubicBezTo>
                    <a:cubicBezTo>
                      <a:pt x="917" y="5149"/>
                      <a:pt x="886" y="5126"/>
                      <a:pt x="844" y="5086"/>
                    </a:cubicBezTo>
                    <a:cubicBezTo>
                      <a:pt x="788" y="5033"/>
                      <a:pt x="760" y="4957"/>
                      <a:pt x="784" y="4919"/>
                    </a:cubicBezTo>
                    <a:cubicBezTo>
                      <a:pt x="792" y="4907"/>
                      <a:pt x="804" y="4901"/>
                      <a:pt x="817" y="4901"/>
                    </a:cubicBezTo>
                    <a:cubicBezTo>
                      <a:pt x="843" y="4901"/>
                      <a:pt x="875" y="4922"/>
                      <a:pt x="897" y="4959"/>
                    </a:cubicBezTo>
                    <a:cubicBezTo>
                      <a:pt x="923" y="4998"/>
                      <a:pt x="939" y="5019"/>
                      <a:pt x="950" y="5019"/>
                    </a:cubicBezTo>
                    <a:cubicBezTo>
                      <a:pt x="963" y="5019"/>
                      <a:pt x="967" y="4988"/>
                      <a:pt x="967" y="4926"/>
                    </a:cubicBezTo>
                    <a:cubicBezTo>
                      <a:pt x="967" y="4846"/>
                      <a:pt x="1000" y="4784"/>
                      <a:pt x="1043" y="4784"/>
                    </a:cubicBezTo>
                    <a:close/>
                    <a:moveTo>
                      <a:pt x="1565" y="4552"/>
                    </a:moveTo>
                    <a:cubicBezTo>
                      <a:pt x="1602" y="4552"/>
                      <a:pt x="1600" y="4696"/>
                      <a:pt x="1538" y="4931"/>
                    </a:cubicBezTo>
                    <a:cubicBezTo>
                      <a:pt x="1489" y="5119"/>
                      <a:pt x="1410" y="5290"/>
                      <a:pt x="1357" y="5320"/>
                    </a:cubicBezTo>
                    <a:cubicBezTo>
                      <a:pt x="1347" y="5327"/>
                      <a:pt x="1339" y="5330"/>
                      <a:pt x="1332" y="5330"/>
                    </a:cubicBezTo>
                    <a:cubicBezTo>
                      <a:pt x="1269" y="5330"/>
                      <a:pt x="1316" y="5102"/>
                      <a:pt x="1455" y="4736"/>
                    </a:cubicBezTo>
                    <a:cubicBezTo>
                      <a:pt x="1503" y="4609"/>
                      <a:pt x="1542" y="4552"/>
                      <a:pt x="1565" y="4552"/>
                    </a:cubicBezTo>
                    <a:close/>
                    <a:moveTo>
                      <a:pt x="1301" y="4704"/>
                    </a:moveTo>
                    <a:cubicBezTo>
                      <a:pt x="1349" y="4704"/>
                      <a:pt x="1359" y="4778"/>
                      <a:pt x="1328" y="4883"/>
                    </a:cubicBezTo>
                    <a:cubicBezTo>
                      <a:pt x="1223" y="5224"/>
                      <a:pt x="1143" y="5404"/>
                      <a:pt x="1099" y="5404"/>
                    </a:cubicBezTo>
                    <a:cubicBezTo>
                      <a:pt x="1089" y="5404"/>
                      <a:pt x="1081" y="5396"/>
                      <a:pt x="1075" y="5379"/>
                    </a:cubicBezTo>
                    <a:cubicBezTo>
                      <a:pt x="1022" y="5240"/>
                      <a:pt x="1202" y="4704"/>
                      <a:pt x="1301" y="4704"/>
                    </a:cubicBezTo>
                    <a:close/>
                    <a:moveTo>
                      <a:pt x="15339" y="5291"/>
                    </a:moveTo>
                    <a:cubicBezTo>
                      <a:pt x="15343" y="5291"/>
                      <a:pt x="15347" y="5293"/>
                      <a:pt x="15351" y="5298"/>
                    </a:cubicBezTo>
                    <a:cubicBezTo>
                      <a:pt x="15378" y="5324"/>
                      <a:pt x="15382" y="5397"/>
                      <a:pt x="15359" y="5453"/>
                    </a:cubicBezTo>
                    <a:cubicBezTo>
                      <a:pt x="15350" y="5479"/>
                      <a:pt x="15341" y="5492"/>
                      <a:pt x="15334" y="5492"/>
                    </a:cubicBezTo>
                    <a:cubicBezTo>
                      <a:pt x="15323" y="5492"/>
                      <a:pt x="15315" y="5463"/>
                      <a:pt x="15311" y="5405"/>
                    </a:cubicBezTo>
                    <a:cubicBezTo>
                      <a:pt x="15309" y="5337"/>
                      <a:pt x="15321" y="5291"/>
                      <a:pt x="15339" y="5291"/>
                    </a:cubicBezTo>
                    <a:close/>
                    <a:moveTo>
                      <a:pt x="5377" y="4221"/>
                    </a:moveTo>
                    <a:cubicBezTo>
                      <a:pt x="5408" y="4221"/>
                      <a:pt x="5510" y="4440"/>
                      <a:pt x="5600" y="4708"/>
                    </a:cubicBezTo>
                    <a:lnTo>
                      <a:pt x="5765" y="5200"/>
                    </a:lnTo>
                    <a:lnTo>
                      <a:pt x="5587" y="5270"/>
                    </a:lnTo>
                    <a:cubicBezTo>
                      <a:pt x="4805" y="5565"/>
                      <a:pt x="4288" y="5727"/>
                      <a:pt x="4123" y="5727"/>
                    </a:cubicBezTo>
                    <a:cubicBezTo>
                      <a:pt x="4095" y="5727"/>
                      <a:pt x="4077" y="5723"/>
                      <a:pt x="4069" y="5714"/>
                    </a:cubicBezTo>
                    <a:cubicBezTo>
                      <a:pt x="3942" y="5566"/>
                      <a:pt x="3806" y="4929"/>
                      <a:pt x="3885" y="4850"/>
                    </a:cubicBezTo>
                    <a:cubicBezTo>
                      <a:pt x="3952" y="4783"/>
                      <a:pt x="5246" y="4237"/>
                      <a:pt x="5376" y="4221"/>
                    </a:cubicBezTo>
                    <a:cubicBezTo>
                      <a:pt x="5376" y="4221"/>
                      <a:pt x="5376" y="4221"/>
                      <a:pt x="5377" y="4221"/>
                    </a:cubicBezTo>
                    <a:close/>
                    <a:moveTo>
                      <a:pt x="10254" y="3774"/>
                    </a:moveTo>
                    <a:cubicBezTo>
                      <a:pt x="10257" y="3774"/>
                      <a:pt x="10258" y="3774"/>
                      <a:pt x="10259" y="3775"/>
                    </a:cubicBezTo>
                    <a:cubicBezTo>
                      <a:pt x="10287" y="3788"/>
                      <a:pt x="10377" y="4097"/>
                      <a:pt x="10460" y="4463"/>
                    </a:cubicBezTo>
                    <a:cubicBezTo>
                      <a:pt x="10588" y="5025"/>
                      <a:pt x="10594" y="5137"/>
                      <a:pt x="10497" y="5197"/>
                    </a:cubicBezTo>
                    <a:cubicBezTo>
                      <a:pt x="10265" y="5340"/>
                      <a:pt x="8843" y="5812"/>
                      <a:pt x="8658" y="5812"/>
                    </a:cubicBezTo>
                    <a:cubicBezTo>
                      <a:pt x="8649" y="5812"/>
                      <a:pt x="8643" y="5811"/>
                      <a:pt x="8640" y="5809"/>
                    </a:cubicBezTo>
                    <a:cubicBezTo>
                      <a:pt x="8608" y="5779"/>
                      <a:pt x="8506" y="5468"/>
                      <a:pt x="8413" y="5117"/>
                    </a:cubicBezTo>
                    <a:lnTo>
                      <a:pt x="8243" y="4482"/>
                    </a:lnTo>
                    <a:lnTo>
                      <a:pt x="9228" y="4116"/>
                    </a:lnTo>
                    <a:cubicBezTo>
                      <a:pt x="9750" y="3922"/>
                      <a:pt x="10196" y="3774"/>
                      <a:pt x="10254" y="3774"/>
                    </a:cubicBezTo>
                    <a:close/>
                    <a:moveTo>
                      <a:pt x="14286" y="3986"/>
                    </a:moveTo>
                    <a:lnTo>
                      <a:pt x="14342" y="4243"/>
                    </a:lnTo>
                    <a:cubicBezTo>
                      <a:pt x="14371" y="4383"/>
                      <a:pt x="14422" y="4764"/>
                      <a:pt x="14453" y="5082"/>
                    </a:cubicBezTo>
                    <a:lnTo>
                      <a:pt x="14505" y="5665"/>
                    </a:lnTo>
                    <a:lnTo>
                      <a:pt x="13772" y="5909"/>
                    </a:lnTo>
                    <a:lnTo>
                      <a:pt x="13038" y="6154"/>
                    </a:lnTo>
                    <a:lnTo>
                      <a:pt x="12942" y="5343"/>
                    </a:lnTo>
                    <a:cubicBezTo>
                      <a:pt x="12888" y="4895"/>
                      <a:pt x="12856" y="4522"/>
                      <a:pt x="12872" y="4507"/>
                    </a:cubicBezTo>
                    <a:cubicBezTo>
                      <a:pt x="12890" y="4494"/>
                      <a:pt x="13211" y="4371"/>
                      <a:pt x="13593" y="4235"/>
                    </a:cubicBezTo>
                    <a:lnTo>
                      <a:pt x="14286" y="3986"/>
                    </a:lnTo>
                    <a:close/>
                    <a:moveTo>
                      <a:pt x="15549" y="4427"/>
                    </a:moveTo>
                    <a:cubicBezTo>
                      <a:pt x="15627" y="4427"/>
                      <a:pt x="15689" y="4559"/>
                      <a:pt x="15723" y="4826"/>
                    </a:cubicBezTo>
                    <a:cubicBezTo>
                      <a:pt x="15751" y="5046"/>
                      <a:pt x="15779" y="5433"/>
                      <a:pt x="15783" y="5668"/>
                    </a:cubicBezTo>
                    <a:cubicBezTo>
                      <a:pt x="15789" y="5968"/>
                      <a:pt x="15773" y="6067"/>
                      <a:pt x="15708" y="6067"/>
                    </a:cubicBezTo>
                    <a:cubicBezTo>
                      <a:pt x="15698" y="6067"/>
                      <a:pt x="15686" y="6065"/>
                      <a:pt x="15672" y="6060"/>
                    </a:cubicBezTo>
                    <a:cubicBezTo>
                      <a:pt x="15655" y="6053"/>
                      <a:pt x="15637" y="6050"/>
                      <a:pt x="15620" y="6050"/>
                    </a:cubicBezTo>
                    <a:cubicBezTo>
                      <a:pt x="15571" y="6050"/>
                      <a:pt x="15527" y="6074"/>
                      <a:pt x="15511" y="6113"/>
                    </a:cubicBezTo>
                    <a:cubicBezTo>
                      <a:pt x="15504" y="6126"/>
                      <a:pt x="15500" y="6132"/>
                      <a:pt x="15496" y="6132"/>
                    </a:cubicBezTo>
                    <a:cubicBezTo>
                      <a:pt x="15487" y="6132"/>
                      <a:pt x="15491" y="6075"/>
                      <a:pt x="15508" y="5982"/>
                    </a:cubicBezTo>
                    <a:cubicBezTo>
                      <a:pt x="15572" y="5641"/>
                      <a:pt x="15599" y="5482"/>
                      <a:pt x="15585" y="5482"/>
                    </a:cubicBezTo>
                    <a:lnTo>
                      <a:pt x="15585" y="5482"/>
                    </a:lnTo>
                    <a:cubicBezTo>
                      <a:pt x="15574" y="5482"/>
                      <a:pt x="15538" y="5580"/>
                      <a:pt x="15474" y="5764"/>
                    </a:cubicBezTo>
                    <a:cubicBezTo>
                      <a:pt x="15400" y="5983"/>
                      <a:pt x="15344" y="6087"/>
                      <a:pt x="15321" y="6087"/>
                    </a:cubicBezTo>
                    <a:cubicBezTo>
                      <a:pt x="15293" y="6087"/>
                      <a:pt x="15309" y="5946"/>
                      <a:pt x="15389" y="5681"/>
                    </a:cubicBezTo>
                    <a:cubicBezTo>
                      <a:pt x="15486" y="5358"/>
                      <a:pt x="15538" y="4674"/>
                      <a:pt x="15470" y="4674"/>
                    </a:cubicBezTo>
                    <a:cubicBezTo>
                      <a:pt x="15466" y="4674"/>
                      <a:pt x="15462" y="4676"/>
                      <a:pt x="15457" y="4681"/>
                    </a:cubicBezTo>
                    <a:cubicBezTo>
                      <a:pt x="15386" y="4755"/>
                      <a:pt x="15135" y="5585"/>
                      <a:pt x="15143" y="5715"/>
                    </a:cubicBezTo>
                    <a:cubicBezTo>
                      <a:pt x="15144" y="5731"/>
                      <a:pt x="15148" y="5738"/>
                      <a:pt x="15155" y="5738"/>
                    </a:cubicBezTo>
                    <a:cubicBezTo>
                      <a:pt x="15170" y="5738"/>
                      <a:pt x="15197" y="5703"/>
                      <a:pt x="15226" y="5641"/>
                    </a:cubicBezTo>
                    <a:cubicBezTo>
                      <a:pt x="15246" y="5600"/>
                      <a:pt x="15260" y="5579"/>
                      <a:pt x="15268" y="5579"/>
                    </a:cubicBezTo>
                    <a:cubicBezTo>
                      <a:pt x="15283" y="5579"/>
                      <a:pt x="15278" y="5651"/>
                      <a:pt x="15255" y="5806"/>
                    </a:cubicBezTo>
                    <a:cubicBezTo>
                      <a:pt x="15227" y="5985"/>
                      <a:pt x="15170" y="6168"/>
                      <a:pt x="15124" y="6212"/>
                    </a:cubicBezTo>
                    <a:cubicBezTo>
                      <a:pt x="15106" y="6231"/>
                      <a:pt x="15092" y="6240"/>
                      <a:pt x="15084" y="6240"/>
                    </a:cubicBezTo>
                    <a:cubicBezTo>
                      <a:pt x="15067" y="6240"/>
                      <a:pt x="15071" y="6200"/>
                      <a:pt x="15096" y="6117"/>
                    </a:cubicBezTo>
                    <a:cubicBezTo>
                      <a:pt x="15124" y="6022"/>
                      <a:pt x="15105" y="5772"/>
                      <a:pt x="15055" y="5568"/>
                    </a:cubicBezTo>
                    <a:cubicBezTo>
                      <a:pt x="14952" y="5169"/>
                      <a:pt x="15006" y="4624"/>
                      <a:pt x="15150" y="4624"/>
                    </a:cubicBezTo>
                    <a:cubicBezTo>
                      <a:pt x="15204" y="4624"/>
                      <a:pt x="15218" y="4697"/>
                      <a:pt x="15186" y="4811"/>
                    </a:cubicBezTo>
                    <a:cubicBezTo>
                      <a:pt x="15106" y="5092"/>
                      <a:pt x="15081" y="5252"/>
                      <a:pt x="15102" y="5252"/>
                    </a:cubicBezTo>
                    <a:cubicBezTo>
                      <a:pt x="15118" y="5252"/>
                      <a:pt x="15159" y="5165"/>
                      <a:pt x="15223" y="4975"/>
                    </a:cubicBezTo>
                    <a:cubicBezTo>
                      <a:pt x="15341" y="4612"/>
                      <a:pt x="15457" y="4427"/>
                      <a:pt x="15549" y="4427"/>
                    </a:cubicBezTo>
                    <a:close/>
                    <a:moveTo>
                      <a:pt x="3583" y="4949"/>
                    </a:moveTo>
                    <a:cubicBezTo>
                      <a:pt x="3610" y="4949"/>
                      <a:pt x="3686" y="5152"/>
                      <a:pt x="3752" y="5394"/>
                    </a:cubicBezTo>
                    <a:cubicBezTo>
                      <a:pt x="3819" y="5640"/>
                      <a:pt x="3845" y="5862"/>
                      <a:pt x="3810" y="5885"/>
                    </a:cubicBezTo>
                    <a:cubicBezTo>
                      <a:pt x="3688" y="5961"/>
                      <a:pt x="2419" y="6495"/>
                      <a:pt x="2360" y="6495"/>
                    </a:cubicBezTo>
                    <a:cubicBezTo>
                      <a:pt x="2264" y="6495"/>
                      <a:pt x="1934" y="5739"/>
                      <a:pt x="2003" y="5672"/>
                    </a:cubicBezTo>
                    <a:cubicBezTo>
                      <a:pt x="2073" y="5604"/>
                      <a:pt x="3494" y="4951"/>
                      <a:pt x="3583" y="4949"/>
                    </a:cubicBezTo>
                    <a:cubicBezTo>
                      <a:pt x="3583" y="4949"/>
                      <a:pt x="3583" y="4949"/>
                      <a:pt x="3583" y="4949"/>
                    </a:cubicBezTo>
                    <a:close/>
                    <a:moveTo>
                      <a:pt x="7839" y="4652"/>
                    </a:moveTo>
                    <a:cubicBezTo>
                      <a:pt x="7840" y="4652"/>
                      <a:pt x="7841" y="4652"/>
                      <a:pt x="7842" y="4652"/>
                    </a:cubicBezTo>
                    <a:cubicBezTo>
                      <a:pt x="7887" y="4663"/>
                      <a:pt x="7983" y="4875"/>
                      <a:pt x="8058" y="5127"/>
                    </a:cubicBezTo>
                    <a:cubicBezTo>
                      <a:pt x="8338" y="6065"/>
                      <a:pt x="8403" y="5948"/>
                      <a:pt x="7394" y="6334"/>
                    </a:cubicBezTo>
                    <a:cubicBezTo>
                      <a:pt x="6928" y="6511"/>
                      <a:pt x="6535" y="6645"/>
                      <a:pt x="6474" y="6645"/>
                    </a:cubicBezTo>
                    <a:cubicBezTo>
                      <a:pt x="6471" y="6645"/>
                      <a:pt x="6468" y="6644"/>
                      <a:pt x="6467" y="6643"/>
                    </a:cubicBezTo>
                    <a:cubicBezTo>
                      <a:pt x="6423" y="6595"/>
                      <a:pt x="6090" y="5334"/>
                      <a:pt x="6114" y="5310"/>
                    </a:cubicBezTo>
                    <a:cubicBezTo>
                      <a:pt x="6179" y="5245"/>
                      <a:pt x="7738" y="4652"/>
                      <a:pt x="7839" y="4652"/>
                    </a:cubicBezTo>
                    <a:close/>
                    <a:moveTo>
                      <a:pt x="12552" y="4629"/>
                    </a:moveTo>
                    <a:cubicBezTo>
                      <a:pt x="12577" y="4629"/>
                      <a:pt x="12622" y="4872"/>
                      <a:pt x="12652" y="5172"/>
                    </a:cubicBezTo>
                    <a:cubicBezTo>
                      <a:pt x="12681" y="5474"/>
                      <a:pt x="12725" y="5841"/>
                      <a:pt x="12751" y="5982"/>
                    </a:cubicBezTo>
                    <a:lnTo>
                      <a:pt x="12796" y="6243"/>
                    </a:lnTo>
                    <a:lnTo>
                      <a:pt x="12075" y="6462"/>
                    </a:lnTo>
                    <a:cubicBezTo>
                      <a:pt x="11675" y="6584"/>
                      <a:pt x="11314" y="6698"/>
                      <a:pt x="11265" y="6716"/>
                    </a:cubicBezTo>
                    <a:cubicBezTo>
                      <a:pt x="11264" y="6717"/>
                      <a:pt x="11262" y="6717"/>
                      <a:pt x="11261" y="6717"/>
                    </a:cubicBezTo>
                    <a:cubicBezTo>
                      <a:pt x="11158" y="6717"/>
                      <a:pt x="10866" y="5369"/>
                      <a:pt x="10952" y="5283"/>
                    </a:cubicBezTo>
                    <a:cubicBezTo>
                      <a:pt x="11000" y="5234"/>
                      <a:pt x="12444" y="4644"/>
                      <a:pt x="12551" y="4629"/>
                    </a:cubicBezTo>
                    <a:cubicBezTo>
                      <a:pt x="12552" y="4629"/>
                      <a:pt x="12552" y="4629"/>
                      <a:pt x="12552" y="4629"/>
                    </a:cubicBezTo>
                    <a:close/>
                    <a:moveTo>
                      <a:pt x="15260" y="6364"/>
                    </a:moveTo>
                    <a:cubicBezTo>
                      <a:pt x="15269" y="6364"/>
                      <a:pt x="15277" y="6371"/>
                      <a:pt x="15283" y="6389"/>
                    </a:cubicBezTo>
                    <a:cubicBezTo>
                      <a:pt x="15298" y="6434"/>
                      <a:pt x="15274" y="6561"/>
                      <a:pt x="15230" y="6667"/>
                    </a:cubicBezTo>
                    <a:cubicBezTo>
                      <a:pt x="15198" y="6743"/>
                      <a:pt x="15175" y="6781"/>
                      <a:pt x="15160" y="6781"/>
                    </a:cubicBezTo>
                    <a:cubicBezTo>
                      <a:pt x="15150" y="6781"/>
                      <a:pt x="15144" y="6762"/>
                      <a:pt x="15143" y="6723"/>
                    </a:cubicBezTo>
                    <a:cubicBezTo>
                      <a:pt x="15138" y="6573"/>
                      <a:pt x="15214" y="6364"/>
                      <a:pt x="15260" y="6364"/>
                    </a:cubicBezTo>
                    <a:close/>
                    <a:moveTo>
                      <a:pt x="1710" y="5764"/>
                    </a:moveTo>
                    <a:cubicBezTo>
                      <a:pt x="1737" y="5764"/>
                      <a:pt x="1838" y="5955"/>
                      <a:pt x="1932" y="6182"/>
                    </a:cubicBezTo>
                    <a:cubicBezTo>
                      <a:pt x="2027" y="6410"/>
                      <a:pt x="2097" y="6611"/>
                      <a:pt x="2084" y="6622"/>
                    </a:cubicBezTo>
                    <a:cubicBezTo>
                      <a:pt x="2043" y="6655"/>
                      <a:pt x="902" y="7146"/>
                      <a:pt x="861" y="7146"/>
                    </a:cubicBezTo>
                    <a:cubicBezTo>
                      <a:pt x="861" y="7146"/>
                      <a:pt x="861" y="7146"/>
                      <a:pt x="861" y="7146"/>
                    </a:cubicBezTo>
                    <a:cubicBezTo>
                      <a:pt x="803" y="7146"/>
                      <a:pt x="542" y="6408"/>
                      <a:pt x="583" y="6366"/>
                    </a:cubicBezTo>
                    <a:cubicBezTo>
                      <a:pt x="641" y="6309"/>
                      <a:pt x="1653" y="5767"/>
                      <a:pt x="1709" y="5764"/>
                    </a:cubicBezTo>
                    <a:cubicBezTo>
                      <a:pt x="1709" y="5764"/>
                      <a:pt x="1710" y="5764"/>
                      <a:pt x="1710" y="5764"/>
                    </a:cubicBezTo>
                    <a:close/>
                    <a:moveTo>
                      <a:pt x="15420" y="7002"/>
                    </a:moveTo>
                    <a:cubicBezTo>
                      <a:pt x="15424" y="7002"/>
                      <a:pt x="15428" y="7004"/>
                      <a:pt x="15433" y="7009"/>
                    </a:cubicBezTo>
                    <a:cubicBezTo>
                      <a:pt x="15460" y="7036"/>
                      <a:pt x="15464" y="7106"/>
                      <a:pt x="15441" y="7163"/>
                    </a:cubicBezTo>
                    <a:cubicBezTo>
                      <a:pt x="15431" y="7190"/>
                      <a:pt x="15423" y="7203"/>
                      <a:pt x="15415" y="7203"/>
                    </a:cubicBezTo>
                    <a:cubicBezTo>
                      <a:pt x="15404" y="7203"/>
                      <a:pt x="15396" y="7173"/>
                      <a:pt x="15393" y="7114"/>
                    </a:cubicBezTo>
                    <a:cubicBezTo>
                      <a:pt x="15390" y="7048"/>
                      <a:pt x="15402" y="7002"/>
                      <a:pt x="15420" y="7002"/>
                    </a:cubicBezTo>
                    <a:close/>
                    <a:moveTo>
                      <a:pt x="5740" y="5446"/>
                    </a:moveTo>
                    <a:cubicBezTo>
                      <a:pt x="5792" y="5446"/>
                      <a:pt x="5909" y="5704"/>
                      <a:pt x="6003" y="6026"/>
                    </a:cubicBezTo>
                    <a:cubicBezTo>
                      <a:pt x="6099" y="6353"/>
                      <a:pt x="6178" y="6656"/>
                      <a:pt x="6177" y="6707"/>
                    </a:cubicBezTo>
                    <a:cubicBezTo>
                      <a:pt x="6179" y="6800"/>
                      <a:pt x="4734" y="7372"/>
                      <a:pt x="4522" y="7372"/>
                    </a:cubicBezTo>
                    <a:cubicBezTo>
                      <a:pt x="4510" y="7372"/>
                      <a:pt x="4502" y="7370"/>
                      <a:pt x="4499" y="7366"/>
                    </a:cubicBezTo>
                    <a:cubicBezTo>
                      <a:pt x="4418" y="7286"/>
                      <a:pt x="4138" y="6067"/>
                      <a:pt x="4187" y="6014"/>
                    </a:cubicBezTo>
                    <a:cubicBezTo>
                      <a:pt x="4245" y="5956"/>
                      <a:pt x="5594" y="5464"/>
                      <a:pt x="5738" y="5446"/>
                    </a:cubicBezTo>
                    <a:cubicBezTo>
                      <a:pt x="5739" y="5446"/>
                      <a:pt x="5739" y="5446"/>
                      <a:pt x="5740" y="5446"/>
                    </a:cubicBezTo>
                    <a:close/>
                    <a:moveTo>
                      <a:pt x="10605" y="5449"/>
                    </a:moveTo>
                    <a:cubicBezTo>
                      <a:pt x="10641" y="5449"/>
                      <a:pt x="10663" y="5456"/>
                      <a:pt x="10671" y="5470"/>
                    </a:cubicBezTo>
                    <a:cubicBezTo>
                      <a:pt x="10699" y="5518"/>
                      <a:pt x="10770" y="5827"/>
                      <a:pt x="10825" y="6154"/>
                    </a:cubicBezTo>
                    <a:cubicBezTo>
                      <a:pt x="10889" y="6513"/>
                      <a:pt x="10900" y="6775"/>
                      <a:pt x="10856" y="6817"/>
                    </a:cubicBezTo>
                    <a:cubicBezTo>
                      <a:pt x="10816" y="6856"/>
                      <a:pt x="10416" y="7005"/>
                      <a:pt x="9968" y="7151"/>
                    </a:cubicBezTo>
                    <a:cubicBezTo>
                      <a:pt x="9520" y="7297"/>
                      <a:pt x="9113" y="7431"/>
                      <a:pt x="9063" y="7449"/>
                    </a:cubicBezTo>
                    <a:cubicBezTo>
                      <a:pt x="9062" y="7450"/>
                      <a:pt x="9061" y="7450"/>
                      <a:pt x="9060" y="7450"/>
                    </a:cubicBezTo>
                    <a:cubicBezTo>
                      <a:pt x="8974" y="7450"/>
                      <a:pt x="8639" y="6113"/>
                      <a:pt x="8712" y="6056"/>
                    </a:cubicBezTo>
                    <a:cubicBezTo>
                      <a:pt x="8731" y="6043"/>
                      <a:pt x="9168" y="5885"/>
                      <a:pt x="9682" y="5706"/>
                    </a:cubicBezTo>
                    <a:cubicBezTo>
                      <a:pt x="10175" y="5534"/>
                      <a:pt x="10478" y="5449"/>
                      <a:pt x="10605" y="5449"/>
                    </a:cubicBezTo>
                    <a:close/>
                    <a:moveTo>
                      <a:pt x="14496" y="5770"/>
                    </a:moveTo>
                    <a:cubicBezTo>
                      <a:pt x="14523" y="5770"/>
                      <a:pt x="14568" y="5985"/>
                      <a:pt x="14596" y="6260"/>
                    </a:cubicBezTo>
                    <a:cubicBezTo>
                      <a:pt x="14704" y="7293"/>
                      <a:pt x="14731" y="7243"/>
                      <a:pt x="13959" y="7484"/>
                    </a:cubicBezTo>
                    <a:cubicBezTo>
                      <a:pt x="13636" y="7586"/>
                      <a:pt x="13353" y="7654"/>
                      <a:pt x="13263" y="7654"/>
                    </a:cubicBezTo>
                    <a:cubicBezTo>
                      <a:pt x="13246" y="7654"/>
                      <a:pt x="13236" y="7652"/>
                      <a:pt x="13233" y="7647"/>
                    </a:cubicBezTo>
                    <a:cubicBezTo>
                      <a:pt x="13216" y="7619"/>
                      <a:pt x="13176" y="7297"/>
                      <a:pt x="13144" y="6938"/>
                    </a:cubicBezTo>
                    <a:lnTo>
                      <a:pt x="13086" y="6283"/>
                    </a:lnTo>
                    <a:lnTo>
                      <a:pt x="13767" y="6030"/>
                    </a:lnTo>
                    <a:cubicBezTo>
                      <a:pt x="14141" y="5893"/>
                      <a:pt x="14469" y="5775"/>
                      <a:pt x="14496" y="5770"/>
                    </a:cubicBezTo>
                    <a:cubicBezTo>
                      <a:pt x="14496" y="5770"/>
                      <a:pt x="14496" y="5770"/>
                      <a:pt x="14496" y="5770"/>
                    </a:cubicBezTo>
                    <a:close/>
                    <a:moveTo>
                      <a:pt x="15426" y="6392"/>
                    </a:moveTo>
                    <a:cubicBezTo>
                      <a:pt x="15441" y="6392"/>
                      <a:pt x="15455" y="6414"/>
                      <a:pt x="15472" y="6454"/>
                    </a:cubicBezTo>
                    <a:cubicBezTo>
                      <a:pt x="15507" y="6543"/>
                      <a:pt x="15537" y="6671"/>
                      <a:pt x="15537" y="6741"/>
                    </a:cubicBezTo>
                    <a:cubicBezTo>
                      <a:pt x="15537" y="6771"/>
                      <a:pt x="15533" y="6786"/>
                      <a:pt x="15524" y="6786"/>
                    </a:cubicBezTo>
                    <a:cubicBezTo>
                      <a:pt x="15513" y="6786"/>
                      <a:pt x="15494" y="6757"/>
                      <a:pt x="15472" y="6700"/>
                    </a:cubicBezTo>
                    <a:cubicBezTo>
                      <a:pt x="15453" y="6650"/>
                      <a:pt x="15438" y="6623"/>
                      <a:pt x="15424" y="6623"/>
                    </a:cubicBezTo>
                    <a:cubicBezTo>
                      <a:pt x="15401" y="6623"/>
                      <a:pt x="15381" y="6698"/>
                      <a:pt x="15351" y="6865"/>
                    </a:cubicBezTo>
                    <a:cubicBezTo>
                      <a:pt x="15318" y="7052"/>
                      <a:pt x="15331" y="7293"/>
                      <a:pt x="15380" y="7419"/>
                    </a:cubicBezTo>
                    <a:cubicBezTo>
                      <a:pt x="15426" y="7540"/>
                      <a:pt x="15464" y="7687"/>
                      <a:pt x="15461" y="7741"/>
                    </a:cubicBezTo>
                    <a:cubicBezTo>
                      <a:pt x="15461" y="7750"/>
                      <a:pt x="15459" y="7755"/>
                      <a:pt x="15455" y="7755"/>
                    </a:cubicBezTo>
                    <a:cubicBezTo>
                      <a:pt x="15439" y="7755"/>
                      <a:pt x="15391" y="7660"/>
                      <a:pt x="15334" y="7513"/>
                    </a:cubicBezTo>
                    <a:cubicBezTo>
                      <a:pt x="15232" y="7242"/>
                      <a:pt x="15227" y="7114"/>
                      <a:pt x="15310" y="6741"/>
                    </a:cubicBezTo>
                    <a:cubicBezTo>
                      <a:pt x="15363" y="6495"/>
                      <a:pt x="15395" y="6392"/>
                      <a:pt x="15426" y="6392"/>
                    </a:cubicBezTo>
                    <a:close/>
                    <a:moveTo>
                      <a:pt x="15914" y="7433"/>
                    </a:moveTo>
                    <a:lnTo>
                      <a:pt x="15942" y="7624"/>
                    </a:lnTo>
                    <a:cubicBezTo>
                      <a:pt x="15959" y="7730"/>
                      <a:pt x="15949" y="7837"/>
                      <a:pt x="15924" y="7865"/>
                    </a:cubicBezTo>
                    <a:cubicBezTo>
                      <a:pt x="15902" y="7886"/>
                      <a:pt x="15884" y="7896"/>
                      <a:pt x="15870" y="7896"/>
                    </a:cubicBezTo>
                    <a:cubicBezTo>
                      <a:pt x="15823" y="7896"/>
                      <a:pt x="15814" y="7793"/>
                      <a:pt x="15858" y="7638"/>
                    </a:cubicBezTo>
                    <a:lnTo>
                      <a:pt x="15914" y="7433"/>
                    </a:lnTo>
                    <a:close/>
                    <a:moveTo>
                      <a:pt x="3907" y="6095"/>
                    </a:moveTo>
                    <a:cubicBezTo>
                      <a:pt x="3934" y="6095"/>
                      <a:pt x="4019" y="6370"/>
                      <a:pt x="4099" y="6720"/>
                    </a:cubicBezTo>
                    <a:cubicBezTo>
                      <a:pt x="4178" y="7071"/>
                      <a:pt x="4239" y="7384"/>
                      <a:pt x="4238" y="7424"/>
                    </a:cubicBezTo>
                    <a:cubicBezTo>
                      <a:pt x="4234" y="7514"/>
                      <a:pt x="3128" y="7936"/>
                      <a:pt x="2914" y="7936"/>
                    </a:cubicBezTo>
                    <a:cubicBezTo>
                      <a:pt x="2903" y="7936"/>
                      <a:pt x="2895" y="7934"/>
                      <a:pt x="2889" y="7932"/>
                    </a:cubicBezTo>
                    <a:cubicBezTo>
                      <a:pt x="2800" y="7899"/>
                      <a:pt x="2380" y="6758"/>
                      <a:pt x="2441" y="6714"/>
                    </a:cubicBezTo>
                    <a:cubicBezTo>
                      <a:pt x="2489" y="6676"/>
                      <a:pt x="3850" y="6101"/>
                      <a:pt x="3906" y="6095"/>
                    </a:cubicBezTo>
                    <a:cubicBezTo>
                      <a:pt x="3906" y="6095"/>
                      <a:pt x="3906" y="6095"/>
                      <a:pt x="3907" y="6095"/>
                    </a:cubicBezTo>
                    <a:close/>
                    <a:moveTo>
                      <a:pt x="15761" y="6250"/>
                    </a:moveTo>
                    <a:cubicBezTo>
                      <a:pt x="15830" y="6250"/>
                      <a:pt x="15873" y="6406"/>
                      <a:pt x="15890" y="6715"/>
                    </a:cubicBezTo>
                    <a:cubicBezTo>
                      <a:pt x="15918" y="7253"/>
                      <a:pt x="15707" y="7987"/>
                      <a:pt x="15516" y="8026"/>
                    </a:cubicBezTo>
                    <a:cubicBezTo>
                      <a:pt x="15496" y="8029"/>
                      <a:pt x="15480" y="8032"/>
                      <a:pt x="15466" y="8032"/>
                    </a:cubicBezTo>
                    <a:cubicBezTo>
                      <a:pt x="15402" y="8032"/>
                      <a:pt x="15416" y="7976"/>
                      <a:pt x="15505" y="7766"/>
                    </a:cubicBezTo>
                    <a:cubicBezTo>
                      <a:pt x="15601" y="7536"/>
                      <a:pt x="15641" y="7395"/>
                      <a:pt x="15614" y="7395"/>
                    </a:cubicBezTo>
                    <a:cubicBezTo>
                      <a:pt x="15603" y="7395"/>
                      <a:pt x="15580" y="7420"/>
                      <a:pt x="15545" y="7473"/>
                    </a:cubicBezTo>
                    <a:cubicBezTo>
                      <a:pt x="15511" y="7526"/>
                      <a:pt x="15492" y="7553"/>
                      <a:pt x="15480" y="7553"/>
                    </a:cubicBezTo>
                    <a:cubicBezTo>
                      <a:pt x="15469" y="7553"/>
                      <a:pt x="15466" y="7526"/>
                      <a:pt x="15466" y="7473"/>
                    </a:cubicBezTo>
                    <a:cubicBezTo>
                      <a:pt x="15466" y="7406"/>
                      <a:pt x="15500" y="7222"/>
                      <a:pt x="15539" y="7066"/>
                    </a:cubicBezTo>
                    <a:cubicBezTo>
                      <a:pt x="15661" y="6585"/>
                      <a:pt x="15702" y="6374"/>
                      <a:pt x="15670" y="6374"/>
                    </a:cubicBezTo>
                    <a:cubicBezTo>
                      <a:pt x="15662" y="6374"/>
                      <a:pt x="15649" y="6388"/>
                      <a:pt x="15631" y="6414"/>
                    </a:cubicBezTo>
                    <a:cubicBezTo>
                      <a:pt x="15604" y="6454"/>
                      <a:pt x="15580" y="6475"/>
                      <a:pt x="15565" y="6475"/>
                    </a:cubicBezTo>
                    <a:cubicBezTo>
                      <a:pt x="15555" y="6475"/>
                      <a:pt x="15549" y="6466"/>
                      <a:pt x="15549" y="6446"/>
                    </a:cubicBezTo>
                    <a:cubicBezTo>
                      <a:pt x="15549" y="6325"/>
                      <a:pt x="15631" y="6250"/>
                      <a:pt x="15761" y="6250"/>
                    </a:cubicBezTo>
                    <a:close/>
                    <a:moveTo>
                      <a:pt x="8295" y="6234"/>
                    </a:moveTo>
                    <a:cubicBezTo>
                      <a:pt x="8300" y="6234"/>
                      <a:pt x="8304" y="6235"/>
                      <a:pt x="8306" y="6236"/>
                    </a:cubicBezTo>
                    <a:cubicBezTo>
                      <a:pt x="8336" y="6269"/>
                      <a:pt x="8422" y="6588"/>
                      <a:pt x="8492" y="6937"/>
                    </a:cubicBezTo>
                    <a:cubicBezTo>
                      <a:pt x="8564" y="7286"/>
                      <a:pt x="8612" y="7587"/>
                      <a:pt x="8599" y="7599"/>
                    </a:cubicBezTo>
                    <a:cubicBezTo>
                      <a:pt x="8482" y="7694"/>
                      <a:pt x="7008" y="8154"/>
                      <a:pt x="6840" y="8154"/>
                    </a:cubicBezTo>
                    <a:cubicBezTo>
                      <a:pt x="6832" y="8154"/>
                      <a:pt x="6827" y="8153"/>
                      <a:pt x="6825" y="8151"/>
                    </a:cubicBezTo>
                    <a:cubicBezTo>
                      <a:pt x="6760" y="8078"/>
                      <a:pt x="6490" y="6896"/>
                      <a:pt x="6530" y="6856"/>
                    </a:cubicBezTo>
                    <a:cubicBezTo>
                      <a:pt x="6616" y="6771"/>
                      <a:pt x="8145" y="6234"/>
                      <a:pt x="8295" y="6234"/>
                    </a:cubicBezTo>
                    <a:close/>
                    <a:moveTo>
                      <a:pt x="12672" y="6430"/>
                    </a:moveTo>
                    <a:cubicBezTo>
                      <a:pt x="12762" y="6430"/>
                      <a:pt x="12783" y="6473"/>
                      <a:pt x="12805" y="6553"/>
                    </a:cubicBezTo>
                    <a:cubicBezTo>
                      <a:pt x="12906" y="6910"/>
                      <a:pt x="12948" y="7784"/>
                      <a:pt x="12867" y="7833"/>
                    </a:cubicBezTo>
                    <a:cubicBezTo>
                      <a:pt x="12819" y="7864"/>
                      <a:pt x="12472" y="7994"/>
                      <a:pt x="12105" y="8121"/>
                    </a:cubicBezTo>
                    <a:lnTo>
                      <a:pt x="11433" y="8353"/>
                    </a:lnTo>
                    <a:lnTo>
                      <a:pt x="11340" y="7774"/>
                    </a:lnTo>
                    <a:cubicBezTo>
                      <a:pt x="11183" y="6814"/>
                      <a:pt x="11151" y="6876"/>
                      <a:pt x="11907" y="6635"/>
                    </a:cubicBezTo>
                    <a:cubicBezTo>
                      <a:pt x="12350" y="6494"/>
                      <a:pt x="12562" y="6430"/>
                      <a:pt x="12672" y="6430"/>
                    </a:cubicBezTo>
                    <a:close/>
                    <a:moveTo>
                      <a:pt x="2184" y="6880"/>
                    </a:moveTo>
                    <a:cubicBezTo>
                      <a:pt x="2192" y="6880"/>
                      <a:pt x="2198" y="6881"/>
                      <a:pt x="2200" y="6884"/>
                    </a:cubicBezTo>
                    <a:cubicBezTo>
                      <a:pt x="2228" y="6916"/>
                      <a:pt x="2331" y="7152"/>
                      <a:pt x="2425" y="7413"/>
                    </a:cubicBezTo>
                    <a:cubicBezTo>
                      <a:pt x="2518" y="7674"/>
                      <a:pt x="2594" y="7935"/>
                      <a:pt x="2594" y="7995"/>
                    </a:cubicBezTo>
                    <a:cubicBezTo>
                      <a:pt x="2594" y="8060"/>
                      <a:pt x="2346" y="8189"/>
                      <a:pt x="1979" y="8313"/>
                    </a:cubicBezTo>
                    <a:lnTo>
                      <a:pt x="1364" y="8520"/>
                    </a:lnTo>
                    <a:lnTo>
                      <a:pt x="1284" y="8302"/>
                    </a:lnTo>
                    <a:cubicBezTo>
                      <a:pt x="1241" y="8185"/>
                      <a:pt x="1142" y="7923"/>
                      <a:pt x="1071" y="7735"/>
                    </a:cubicBezTo>
                    <a:cubicBezTo>
                      <a:pt x="1002" y="7548"/>
                      <a:pt x="956" y="7376"/>
                      <a:pt x="975" y="7357"/>
                    </a:cubicBezTo>
                    <a:cubicBezTo>
                      <a:pt x="1075" y="7256"/>
                      <a:pt x="2043" y="6880"/>
                      <a:pt x="2184" y="6880"/>
                    </a:cubicBezTo>
                    <a:close/>
                    <a:moveTo>
                      <a:pt x="15491" y="8206"/>
                    </a:moveTo>
                    <a:cubicBezTo>
                      <a:pt x="15532" y="8206"/>
                      <a:pt x="15539" y="8320"/>
                      <a:pt x="15507" y="8467"/>
                    </a:cubicBezTo>
                    <a:cubicBezTo>
                      <a:pt x="15450" y="8732"/>
                      <a:pt x="15392" y="8873"/>
                      <a:pt x="15353" y="8873"/>
                    </a:cubicBezTo>
                    <a:cubicBezTo>
                      <a:pt x="15325" y="8873"/>
                      <a:pt x="15307" y="8799"/>
                      <a:pt x="15306" y="8646"/>
                    </a:cubicBezTo>
                    <a:cubicBezTo>
                      <a:pt x="15305" y="8312"/>
                      <a:pt x="15349" y="8206"/>
                      <a:pt x="15491" y="8206"/>
                    </a:cubicBezTo>
                    <a:close/>
                    <a:moveTo>
                      <a:pt x="6165" y="6987"/>
                    </a:moveTo>
                    <a:cubicBezTo>
                      <a:pt x="6218" y="6987"/>
                      <a:pt x="6279" y="7065"/>
                      <a:pt x="6300" y="7163"/>
                    </a:cubicBezTo>
                    <a:cubicBezTo>
                      <a:pt x="6443" y="7806"/>
                      <a:pt x="6498" y="8095"/>
                      <a:pt x="6500" y="8214"/>
                    </a:cubicBezTo>
                    <a:cubicBezTo>
                      <a:pt x="6504" y="8312"/>
                      <a:pt x="6311" y="8427"/>
                      <a:pt x="5845" y="8606"/>
                    </a:cubicBezTo>
                    <a:cubicBezTo>
                      <a:pt x="5379" y="8784"/>
                      <a:pt x="5131" y="8890"/>
                      <a:pt x="4986" y="8890"/>
                    </a:cubicBezTo>
                    <a:cubicBezTo>
                      <a:pt x="4796" y="8890"/>
                      <a:pt x="4781" y="8710"/>
                      <a:pt x="4684" y="8280"/>
                    </a:cubicBezTo>
                    <a:cubicBezTo>
                      <a:pt x="4600" y="7913"/>
                      <a:pt x="4560" y="7594"/>
                      <a:pt x="4592" y="7563"/>
                    </a:cubicBezTo>
                    <a:cubicBezTo>
                      <a:pt x="4659" y="7497"/>
                      <a:pt x="6035" y="6995"/>
                      <a:pt x="6163" y="6987"/>
                    </a:cubicBezTo>
                    <a:cubicBezTo>
                      <a:pt x="6164" y="6987"/>
                      <a:pt x="6164" y="6987"/>
                      <a:pt x="6165" y="6987"/>
                    </a:cubicBezTo>
                    <a:close/>
                    <a:moveTo>
                      <a:pt x="10836" y="6989"/>
                    </a:moveTo>
                    <a:cubicBezTo>
                      <a:pt x="10940" y="6989"/>
                      <a:pt x="10993" y="7121"/>
                      <a:pt x="11066" y="7546"/>
                    </a:cubicBezTo>
                    <a:cubicBezTo>
                      <a:pt x="11215" y="8441"/>
                      <a:pt x="11222" y="8429"/>
                      <a:pt x="10222" y="8791"/>
                    </a:cubicBezTo>
                    <a:cubicBezTo>
                      <a:pt x="9765" y="8954"/>
                      <a:pt x="9463" y="9039"/>
                      <a:pt x="9340" y="9039"/>
                    </a:cubicBezTo>
                    <a:cubicBezTo>
                      <a:pt x="9307" y="9039"/>
                      <a:pt x="9286" y="9033"/>
                      <a:pt x="9279" y="9021"/>
                    </a:cubicBezTo>
                    <a:cubicBezTo>
                      <a:pt x="9211" y="8915"/>
                      <a:pt x="8997" y="7638"/>
                      <a:pt x="9040" y="7604"/>
                    </a:cubicBezTo>
                    <a:cubicBezTo>
                      <a:pt x="9119" y="7540"/>
                      <a:pt x="10718" y="6992"/>
                      <a:pt x="10832" y="6989"/>
                    </a:cubicBezTo>
                    <a:cubicBezTo>
                      <a:pt x="10833" y="6989"/>
                      <a:pt x="10835" y="6989"/>
                      <a:pt x="10836" y="6989"/>
                    </a:cubicBezTo>
                    <a:close/>
                    <a:moveTo>
                      <a:pt x="4424" y="9283"/>
                    </a:moveTo>
                    <a:cubicBezTo>
                      <a:pt x="4428" y="9283"/>
                      <a:pt x="4433" y="9285"/>
                      <a:pt x="4437" y="9289"/>
                    </a:cubicBezTo>
                    <a:cubicBezTo>
                      <a:pt x="4464" y="9316"/>
                      <a:pt x="4467" y="9386"/>
                      <a:pt x="4445" y="9444"/>
                    </a:cubicBezTo>
                    <a:cubicBezTo>
                      <a:pt x="4435" y="9471"/>
                      <a:pt x="4426" y="9484"/>
                      <a:pt x="4418" y="9484"/>
                    </a:cubicBezTo>
                    <a:cubicBezTo>
                      <a:pt x="4407" y="9484"/>
                      <a:pt x="4399" y="9454"/>
                      <a:pt x="4397" y="9396"/>
                    </a:cubicBezTo>
                    <a:cubicBezTo>
                      <a:pt x="4393" y="9329"/>
                      <a:pt x="4405" y="9283"/>
                      <a:pt x="4424" y="9283"/>
                    </a:cubicBezTo>
                    <a:close/>
                    <a:moveTo>
                      <a:pt x="4247" y="7662"/>
                    </a:moveTo>
                    <a:cubicBezTo>
                      <a:pt x="4251" y="7662"/>
                      <a:pt x="4254" y="7663"/>
                      <a:pt x="4257" y="7663"/>
                    </a:cubicBezTo>
                    <a:cubicBezTo>
                      <a:pt x="4303" y="7674"/>
                      <a:pt x="4385" y="7864"/>
                      <a:pt x="4441" y="8084"/>
                    </a:cubicBezTo>
                    <a:cubicBezTo>
                      <a:pt x="4572" y="8591"/>
                      <a:pt x="4621" y="8980"/>
                      <a:pt x="4555" y="8980"/>
                    </a:cubicBezTo>
                    <a:cubicBezTo>
                      <a:pt x="4551" y="8980"/>
                      <a:pt x="4546" y="8978"/>
                      <a:pt x="4541" y="8975"/>
                    </a:cubicBezTo>
                    <a:cubicBezTo>
                      <a:pt x="4501" y="8950"/>
                      <a:pt x="4464" y="8833"/>
                      <a:pt x="4457" y="8710"/>
                    </a:cubicBezTo>
                    <a:cubicBezTo>
                      <a:pt x="4453" y="8647"/>
                      <a:pt x="4448" y="8616"/>
                      <a:pt x="4441" y="8616"/>
                    </a:cubicBezTo>
                    <a:cubicBezTo>
                      <a:pt x="4430" y="8616"/>
                      <a:pt x="4416" y="8682"/>
                      <a:pt x="4394" y="8817"/>
                    </a:cubicBezTo>
                    <a:cubicBezTo>
                      <a:pt x="4352" y="9107"/>
                      <a:pt x="4306" y="9162"/>
                      <a:pt x="3980" y="9317"/>
                    </a:cubicBezTo>
                    <a:cubicBezTo>
                      <a:pt x="3690" y="9456"/>
                      <a:pt x="3523" y="9540"/>
                      <a:pt x="3412" y="9540"/>
                    </a:cubicBezTo>
                    <a:cubicBezTo>
                      <a:pt x="3250" y="9540"/>
                      <a:pt x="3212" y="9358"/>
                      <a:pt x="3089" y="8897"/>
                    </a:cubicBezTo>
                    <a:cubicBezTo>
                      <a:pt x="2989" y="8515"/>
                      <a:pt x="2930" y="8173"/>
                      <a:pt x="2961" y="8141"/>
                    </a:cubicBezTo>
                    <a:cubicBezTo>
                      <a:pt x="3047" y="8055"/>
                      <a:pt x="4105" y="7662"/>
                      <a:pt x="4247" y="7662"/>
                    </a:cubicBezTo>
                    <a:close/>
                    <a:moveTo>
                      <a:pt x="14626" y="7479"/>
                    </a:moveTo>
                    <a:cubicBezTo>
                      <a:pt x="14683" y="7479"/>
                      <a:pt x="14736" y="7740"/>
                      <a:pt x="14770" y="8186"/>
                    </a:cubicBezTo>
                    <a:cubicBezTo>
                      <a:pt x="14798" y="8577"/>
                      <a:pt x="14842" y="8995"/>
                      <a:pt x="14863" y="9110"/>
                    </a:cubicBezTo>
                    <a:cubicBezTo>
                      <a:pt x="14902" y="9315"/>
                      <a:pt x="14881" y="9327"/>
                      <a:pt x="14260" y="9497"/>
                    </a:cubicBezTo>
                    <a:cubicBezTo>
                      <a:pt x="13909" y="9592"/>
                      <a:pt x="13580" y="9672"/>
                      <a:pt x="13534" y="9672"/>
                    </a:cubicBezTo>
                    <a:cubicBezTo>
                      <a:pt x="13470" y="9672"/>
                      <a:pt x="13224" y="7968"/>
                      <a:pt x="13283" y="7920"/>
                    </a:cubicBezTo>
                    <a:cubicBezTo>
                      <a:pt x="13330" y="7881"/>
                      <a:pt x="14536" y="7484"/>
                      <a:pt x="14625" y="7479"/>
                    </a:cubicBezTo>
                    <a:cubicBezTo>
                      <a:pt x="14626" y="7479"/>
                      <a:pt x="14626" y="7479"/>
                      <a:pt x="14626" y="7479"/>
                    </a:cubicBezTo>
                    <a:close/>
                    <a:moveTo>
                      <a:pt x="8618" y="7758"/>
                    </a:moveTo>
                    <a:cubicBezTo>
                      <a:pt x="8625" y="7758"/>
                      <a:pt x="8630" y="7759"/>
                      <a:pt x="8633" y="7761"/>
                    </a:cubicBezTo>
                    <a:cubicBezTo>
                      <a:pt x="8659" y="7778"/>
                      <a:pt x="8727" y="8059"/>
                      <a:pt x="8783" y="8385"/>
                    </a:cubicBezTo>
                    <a:cubicBezTo>
                      <a:pt x="8839" y="8710"/>
                      <a:pt x="8899" y="9038"/>
                      <a:pt x="8918" y="9110"/>
                    </a:cubicBezTo>
                    <a:cubicBezTo>
                      <a:pt x="8944" y="9212"/>
                      <a:pt x="8767" y="9305"/>
                      <a:pt x="8116" y="9538"/>
                    </a:cubicBezTo>
                    <a:cubicBezTo>
                      <a:pt x="7660" y="9700"/>
                      <a:pt x="7240" y="9836"/>
                      <a:pt x="7192" y="9836"/>
                    </a:cubicBezTo>
                    <a:cubicBezTo>
                      <a:pt x="7125" y="9836"/>
                      <a:pt x="6884" y="8753"/>
                      <a:pt x="6878" y="8419"/>
                    </a:cubicBezTo>
                    <a:cubicBezTo>
                      <a:pt x="6875" y="8343"/>
                      <a:pt x="8430" y="7758"/>
                      <a:pt x="8618" y="7758"/>
                    </a:cubicBezTo>
                    <a:close/>
                    <a:moveTo>
                      <a:pt x="15870" y="8042"/>
                    </a:moveTo>
                    <a:cubicBezTo>
                      <a:pt x="15978" y="8042"/>
                      <a:pt x="16051" y="8288"/>
                      <a:pt x="16143" y="8875"/>
                    </a:cubicBezTo>
                    <a:cubicBezTo>
                      <a:pt x="16271" y="9680"/>
                      <a:pt x="16241" y="9998"/>
                      <a:pt x="16037" y="9998"/>
                    </a:cubicBezTo>
                    <a:cubicBezTo>
                      <a:pt x="15938" y="9998"/>
                      <a:pt x="15938" y="9941"/>
                      <a:pt x="16033" y="9598"/>
                    </a:cubicBezTo>
                    <a:cubicBezTo>
                      <a:pt x="16071" y="9465"/>
                      <a:pt x="16083" y="9376"/>
                      <a:pt x="16065" y="9376"/>
                    </a:cubicBezTo>
                    <a:cubicBezTo>
                      <a:pt x="16062" y="9376"/>
                      <a:pt x="16058" y="9378"/>
                      <a:pt x="16053" y="9383"/>
                    </a:cubicBezTo>
                    <a:cubicBezTo>
                      <a:pt x="16021" y="9418"/>
                      <a:pt x="15961" y="9570"/>
                      <a:pt x="15914" y="9733"/>
                    </a:cubicBezTo>
                    <a:cubicBezTo>
                      <a:pt x="15870" y="9898"/>
                      <a:pt x="15793" y="10038"/>
                      <a:pt x="15739" y="10054"/>
                    </a:cubicBezTo>
                    <a:cubicBezTo>
                      <a:pt x="15736" y="10055"/>
                      <a:pt x="15732" y="10056"/>
                      <a:pt x="15729" y="10056"/>
                    </a:cubicBezTo>
                    <a:cubicBezTo>
                      <a:pt x="15677" y="10056"/>
                      <a:pt x="15698" y="9883"/>
                      <a:pt x="15793" y="9513"/>
                    </a:cubicBezTo>
                    <a:cubicBezTo>
                      <a:pt x="15870" y="9208"/>
                      <a:pt x="15909" y="8974"/>
                      <a:pt x="15882" y="8974"/>
                    </a:cubicBezTo>
                    <a:cubicBezTo>
                      <a:pt x="15881" y="8974"/>
                      <a:pt x="15880" y="8974"/>
                      <a:pt x="15878" y="8975"/>
                    </a:cubicBezTo>
                    <a:cubicBezTo>
                      <a:pt x="15845" y="8995"/>
                      <a:pt x="15771" y="9222"/>
                      <a:pt x="15716" y="9483"/>
                    </a:cubicBezTo>
                    <a:cubicBezTo>
                      <a:pt x="15659" y="9744"/>
                      <a:pt x="15583" y="10011"/>
                      <a:pt x="15544" y="10078"/>
                    </a:cubicBezTo>
                    <a:cubicBezTo>
                      <a:pt x="15520" y="10120"/>
                      <a:pt x="15502" y="10139"/>
                      <a:pt x="15489" y="10139"/>
                    </a:cubicBezTo>
                    <a:cubicBezTo>
                      <a:pt x="15433" y="10139"/>
                      <a:pt x="15488" y="9754"/>
                      <a:pt x="15626" y="9256"/>
                    </a:cubicBezTo>
                    <a:cubicBezTo>
                      <a:pt x="15719" y="8915"/>
                      <a:pt x="15748" y="8741"/>
                      <a:pt x="15726" y="8741"/>
                    </a:cubicBezTo>
                    <a:cubicBezTo>
                      <a:pt x="15705" y="8741"/>
                      <a:pt x="15638" y="8894"/>
                      <a:pt x="15537" y="9206"/>
                    </a:cubicBezTo>
                    <a:cubicBezTo>
                      <a:pt x="15469" y="9417"/>
                      <a:pt x="15432" y="9512"/>
                      <a:pt x="15413" y="9512"/>
                    </a:cubicBezTo>
                    <a:cubicBezTo>
                      <a:pt x="15400" y="9512"/>
                      <a:pt x="15394" y="9474"/>
                      <a:pt x="15392" y="9403"/>
                    </a:cubicBezTo>
                    <a:cubicBezTo>
                      <a:pt x="15381" y="9133"/>
                      <a:pt x="15603" y="8301"/>
                      <a:pt x="15726" y="8149"/>
                    </a:cubicBezTo>
                    <a:cubicBezTo>
                      <a:pt x="15781" y="8079"/>
                      <a:pt x="15829" y="8042"/>
                      <a:pt x="15870" y="8042"/>
                    </a:cubicBezTo>
                    <a:close/>
                    <a:moveTo>
                      <a:pt x="2613" y="8213"/>
                    </a:moveTo>
                    <a:cubicBezTo>
                      <a:pt x="2644" y="8213"/>
                      <a:pt x="2746" y="8475"/>
                      <a:pt x="2838" y="8797"/>
                    </a:cubicBezTo>
                    <a:cubicBezTo>
                      <a:pt x="2934" y="9123"/>
                      <a:pt x="3028" y="9451"/>
                      <a:pt x="3050" y="9531"/>
                    </a:cubicBezTo>
                    <a:cubicBezTo>
                      <a:pt x="3082" y="9642"/>
                      <a:pt x="2974" y="9727"/>
                      <a:pt x="2549" y="9919"/>
                    </a:cubicBezTo>
                    <a:cubicBezTo>
                      <a:pt x="2248" y="10054"/>
                      <a:pt x="1978" y="10164"/>
                      <a:pt x="1942" y="10164"/>
                    </a:cubicBezTo>
                    <a:cubicBezTo>
                      <a:pt x="1880" y="10161"/>
                      <a:pt x="1455" y="8897"/>
                      <a:pt x="1455" y="8710"/>
                    </a:cubicBezTo>
                    <a:cubicBezTo>
                      <a:pt x="1455" y="8647"/>
                      <a:pt x="2415" y="8233"/>
                      <a:pt x="2612" y="8213"/>
                    </a:cubicBezTo>
                    <a:cubicBezTo>
                      <a:pt x="2612" y="8213"/>
                      <a:pt x="2612" y="8213"/>
                      <a:pt x="2613" y="8213"/>
                    </a:cubicBezTo>
                    <a:close/>
                    <a:moveTo>
                      <a:pt x="12949" y="8052"/>
                    </a:moveTo>
                    <a:cubicBezTo>
                      <a:pt x="12976" y="8052"/>
                      <a:pt x="13024" y="8311"/>
                      <a:pt x="13053" y="8634"/>
                    </a:cubicBezTo>
                    <a:cubicBezTo>
                      <a:pt x="13085" y="8959"/>
                      <a:pt x="13130" y="9356"/>
                      <a:pt x="13156" y="9518"/>
                    </a:cubicBezTo>
                    <a:lnTo>
                      <a:pt x="13200" y="9812"/>
                    </a:lnTo>
                    <a:lnTo>
                      <a:pt x="12509" y="10027"/>
                    </a:lnTo>
                    <a:cubicBezTo>
                      <a:pt x="12126" y="10146"/>
                      <a:pt x="11780" y="10244"/>
                      <a:pt x="11734" y="10244"/>
                    </a:cubicBezTo>
                    <a:cubicBezTo>
                      <a:pt x="11689" y="10244"/>
                      <a:pt x="11629" y="10037"/>
                      <a:pt x="11599" y="9776"/>
                    </a:cubicBezTo>
                    <a:cubicBezTo>
                      <a:pt x="11571" y="9515"/>
                      <a:pt x="11527" y="9144"/>
                      <a:pt x="11502" y="8940"/>
                    </a:cubicBezTo>
                    <a:lnTo>
                      <a:pt x="11457" y="8574"/>
                    </a:lnTo>
                    <a:lnTo>
                      <a:pt x="12180" y="8316"/>
                    </a:lnTo>
                    <a:cubicBezTo>
                      <a:pt x="12578" y="8174"/>
                      <a:pt x="12920" y="8055"/>
                      <a:pt x="12948" y="8052"/>
                    </a:cubicBezTo>
                    <a:cubicBezTo>
                      <a:pt x="12949" y="8052"/>
                      <a:pt x="12949" y="8052"/>
                      <a:pt x="12949" y="8052"/>
                    </a:cubicBezTo>
                    <a:close/>
                    <a:moveTo>
                      <a:pt x="6546" y="8475"/>
                    </a:moveTo>
                    <a:lnTo>
                      <a:pt x="6648" y="8889"/>
                    </a:lnTo>
                    <a:cubicBezTo>
                      <a:pt x="6704" y="9117"/>
                      <a:pt x="6759" y="9464"/>
                      <a:pt x="6771" y="9660"/>
                    </a:cubicBezTo>
                    <a:lnTo>
                      <a:pt x="6791" y="10014"/>
                    </a:lnTo>
                    <a:lnTo>
                      <a:pt x="6016" y="10286"/>
                    </a:lnTo>
                    <a:cubicBezTo>
                      <a:pt x="5651" y="10414"/>
                      <a:pt x="5434" y="10486"/>
                      <a:pt x="5306" y="10486"/>
                    </a:cubicBezTo>
                    <a:cubicBezTo>
                      <a:pt x="5134" y="10486"/>
                      <a:pt x="5120" y="10356"/>
                      <a:pt x="5120" y="10062"/>
                    </a:cubicBezTo>
                    <a:cubicBezTo>
                      <a:pt x="5120" y="9899"/>
                      <a:pt x="5083" y="9739"/>
                      <a:pt x="5038" y="9712"/>
                    </a:cubicBezTo>
                    <a:cubicBezTo>
                      <a:pt x="4995" y="9685"/>
                      <a:pt x="4956" y="9525"/>
                      <a:pt x="4956" y="9360"/>
                    </a:cubicBezTo>
                    <a:lnTo>
                      <a:pt x="4956" y="9059"/>
                    </a:lnTo>
                    <a:lnTo>
                      <a:pt x="5750" y="8766"/>
                    </a:lnTo>
                    <a:lnTo>
                      <a:pt x="6546" y="8475"/>
                    </a:lnTo>
                    <a:close/>
                    <a:moveTo>
                      <a:pt x="4812" y="9898"/>
                    </a:moveTo>
                    <a:cubicBezTo>
                      <a:pt x="4835" y="9898"/>
                      <a:pt x="4858" y="9958"/>
                      <a:pt x="4882" y="10072"/>
                    </a:cubicBezTo>
                    <a:cubicBezTo>
                      <a:pt x="4916" y="10227"/>
                      <a:pt x="4912" y="10427"/>
                      <a:pt x="4874" y="10528"/>
                    </a:cubicBezTo>
                    <a:cubicBezTo>
                      <a:pt x="4808" y="10700"/>
                      <a:pt x="4744" y="10785"/>
                      <a:pt x="4702" y="10785"/>
                    </a:cubicBezTo>
                    <a:cubicBezTo>
                      <a:pt x="4656" y="10785"/>
                      <a:pt x="4635" y="10681"/>
                      <a:pt x="4667" y="10479"/>
                    </a:cubicBezTo>
                    <a:cubicBezTo>
                      <a:pt x="4730" y="10081"/>
                      <a:pt x="4772" y="9898"/>
                      <a:pt x="4812" y="9898"/>
                    </a:cubicBezTo>
                    <a:close/>
                    <a:moveTo>
                      <a:pt x="15703" y="10241"/>
                    </a:moveTo>
                    <a:cubicBezTo>
                      <a:pt x="15742" y="10241"/>
                      <a:pt x="15734" y="10401"/>
                      <a:pt x="15686" y="10588"/>
                    </a:cubicBezTo>
                    <a:cubicBezTo>
                      <a:pt x="15646" y="10742"/>
                      <a:pt x="15611" y="10826"/>
                      <a:pt x="15587" y="10826"/>
                    </a:cubicBezTo>
                    <a:cubicBezTo>
                      <a:pt x="15578" y="10826"/>
                      <a:pt x="15571" y="10813"/>
                      <a:pt x="15565" y="10788"/>
                    </a:cubicBezTo>
                    <a:cubicBezTo>
                      <a:pt x="15524" y="10593"/>
                      <a:pt x="15612" y="10241"/>
                      <a:pt x="15703" y="10241"/>
                    </a:cubicBezTo>
                    <a:close/>
                    <a:moveTo>
                      <a:pt x="11128" y="8702"/>
                    </a:moveTo>
                    <a:cubicBezTo>
                      <a:pt x="11177" y="8702"/>
                      <a:pt x="11235" y="8816"/>
                      <a:pt x="11260" y="8958"/>
                    </a:cubicBezTo>
                    <a:cubicBezTo>
                      <a:pt x="11285" y="9103"/>
                      <a:pt x="11328" y="9483"/>
                      <a:pt x="11359" y="9800"/>
                    </a:cubicBezTo>
                    <a:lnTo>
                      <a:pt x="11412" y="10379"/>
                    </a:lnTo>
                    <a:lnTo>
                      <a:pt x="10536" y="10636"/>
                    </a:lnTo>
                    <a:cubicBezTo>
                      <a:pt x="10092" y="10768"/>
                      <a:pt x="9709" y="10864"/>
                      <a:pt x="9636" y="10864"/>
                    </a:cubicBezTo>
                    <a:cubicBezTo>
                      <a:pt x="9630" y="10864"/>
                      <a:pt x="9626" y="10863"/>
                      <a:pt x="9624" y="10862"/>
                    </a:cubicBezTo>
                    <a:cubicBezTo>
                      <a:pt x="9569" y="10808"/>
                      <a:pt x="9342" y="9502"/>
                      <a:pt x="9373" y="9411"/>
                    </a:cubicBezTo>
                    <a:cubicBezTo>
                      <a:pt x="9399" y="9329"/>
                      <a:pt x="10895" y="8724"/>
                      <a:pt x="11125" y="8702"/>
                    </a:cubicBezTo>
                    <a:cubicBezTo>
                      <a:pt x="11126" y="8702"/>
                      <a:pt x="11127" y="8702"/>
                      <a:pt x="11128" y="8702"/>
                    </a:cubicBezTo>
                    <a:close/>
                    <a:moveTo>
                      <a:pt x="4665" y="9182"/>
                    </a:moveTo>
                    <a:cubicBezTo>
                      <a:pt x="4695" y="9182"/>
                      <a:pt x="4714" y="9281"/>
                      <a:pt x="4714" y="9493"/>
                    </a:cubicBezTo>
                    <a:cubicBezTo>
                      <a:pt x="4714" y="9899"/>
                      <a:pt x="4559" y="10752"/>
                      <a:pt x="4467" y="10846"/>
                    </a:cubicBezTo>
                    <a:cubicBezTo>
                      <a:pt x="4435" y="10878"/>
                      <a:pt x="4410" y="10895"/>
                      <a:pt x="4392" y="10895"/>
                    </a:cubicBezTo>
                    <a:cubicBezTo>
                      <a:pt x="4323" y="10895"/>
                      <a:pt x="4341" y="10655"/>
                      <a:pt x="4441" y="10014"/>
                    </a:cubicBezTo>
                    <a:cubicBezTo>
                      <a:pt x="4525" y="9485"/>
                      <a:pt x="4612" y="9182"/>
                      <a:pt x="4665" y="9182"/>
                    </a:cubicBezTo>
                    <a:close/>
                    <a:moveTo>
                      <a:pt x="4235" y="9355"/>
                    </a:moveTo>
                    <a:cubicBezTo>
                      <a:pt x="4266" y="9355"/>
                      <a:pt x="4313" y="9455"/>
                      <a:pt x="4339" y="9573"/>
                    </a:cubicBezTo>
                    <a:cubicBezTo>
                      <a:pt x="4390" y="9800"/>
                      <a:pt x="4257" y="10890"/>
                      <a:pt x="4167" y="10970"/>
                    </a:cubicBezTo>
                    <a:cubicBezTo>
                      <a:pt x="4165" y="10972"/>
                      <a:pt x="4163" y="10973"/>
                      <a:pt x="4161" y="10973"/>
                    </a:cubicBezTo>
                    <a:cubicBezTo>
                      <a:pt x="4141" y="10973"/>
                      <a:pt x="4147" y="10837"/>
                      <a:pt x="4174" y="10648"/>
                    </a:cubicBezTo>
                    <a:cubicBezTo>
                      <a:pt x="4250" y="10160"/>
                      <a:pt x="4279" y="9847"/>
                      <a:pt x="4259" y="9847"/>
                    </a:cubicBezTo>
                    <a:lnTo>
                      <a:pt x="4259" y="9847"/>
                    </a:lnTo>
                    <a:cubicBezTo>
                      <a:pt x="4248" y="9847"/>
                      <a:pt x="4223" y="9936"/>
                      <a:pt x="4184" y="10134"/>
                    </a:cubicBezTo>
                    <a:cubicBezTo>
                      <a:pt x="4120" y="10461"/>
                      <a:pt x="4045" y="10798"/>
                      <a:pt x="4019" y="10883"/>
                    </a:cubicBezTo>
                    <a:cubicBezTo>
                      <a:pt x="3978" y="11011"/>
                      <a:pt x="3839" y="11108"/>
                      <a:pt x="3735" y="11108"/>
                    </a:cubicBezTo>
                    <a:cubicBezTo>
                      <a:pt x="3699" y="11108"/>
                      <a:pt x="3667" y="11097"/>
                      <a:pt x="3645" y="11070"/>
                    </a:cubicBezTo>
                    <a:cubicBezTo>
                      <a:pt x="3588" y="11001"/>
                      <a:pt x="3298" y="9749"/>
                      <a:pt x="3337" y="9724"/>
                    </a:cubicBezTo>
                    <a:cubicBezTo>
                      <a:pt x="3402" y="9684"/>
                      <a:pt x="4180" y="9360"/>
                      <a:pt x="4233" y="9355"/>
                    </a:cubicBezTo>
                    <a:cubicBezTo>
                      <a:pt x="4233" y="9355"/>
                      <a:pt x="4234" y="9355"/>
                      <a:pt x="4235" y="9355"/>
                    </a:cubicBezTo>
                    <a:close/>
                    <a:moveTo>
                      <a:pt x="8918" y="9513"/>
                    </a:moveTo>
                    <a:cubicBezTo>
                      <a:pt x="8967" y="9513"/>
                      <a:pt x="9055" y="9820"/>
                      <a:pt x="9113" y="10201"/>
                    </a:cubicBezTo>
                    <a:cubicBezTo>
                      <a:pt x="9172" y="10585"/>
                      <a:pt x="9206" y="10922"/>
                      <a:pt x="9190" y="10959"/>
                    </a:cubicBezTo>
                    <a:cubicBezTo>
                      <a:pt x="9163" y="11021"/>
                      <a:pt x="7591" y="11512"/>
                      <a:pt x="7430" y="11512"/>
                    </a:cubicBezTo>
                    <a:cubicBezTo>
                      <a:pt x="7424" y="11512"/>
                      <a:pt x="7419" y="11511"/>
                      <a:pt x="7418" y="11509"/>
                    </a:cubicBezTo>
                    <a:cubicBezTo>
                      <a:pt x="7354" y="11445"/>
                      <a:pt x="7194" y="10148"/>
                      <a:pt x="7248" y="10114"/>
                    </a:cubicBezTo>
                    <a:cubicBezTo>
                      <a:pt x="7362" y="10045"/>
                      <a:pt x="8822" y="9517"/>
                      <a:pt x="8918" y="9513"/>
                    </a:cubicBezTo>
                    <a:cubicBezTo>
                      <a:pt x="8918" y="9513"/>
                      <a:pt x="8918" y="9513"/>
                      <a:pt x="8918" y="9513"/>
                    </a:cubicBezTo>
                    <a:close/>
                    <a:moveTo>
                      <a:pt x="3054" y="9840"/>
                    </a:moveTo>
                    <a:cubicBezTo>
                      <a:pt x="3098" y="9840"/>
                      <a:pt x="3197" y="10139"/>
                      <a:pt x="3274" y="10502"/>
                    </a:cubicBezTo>
                    <a:cubicBezTo>
                      <a:pt x="3350" y="10869"/>
                      <a:pt x="3382" y="11196"/>
                      <a:pt x="3347" y="11230"/>
                    </a:cubicBezTo>
                    <a:cubicBezTo>
                      <a:pt x="3275" y="11293"/>
                      <a:pt x="2345" y="11605"/>
                      <a:pt x="2234" y="11605"/>
                    </a:cubicBezTo>
                    <a:cubicBezTo>
                      <a:pt x="2229" y="11605"/>
                      <a:pt x="2225" y="11604"/>
                      <a:pt x="2224" y="11603"/>
                    </a:cubicBezTo>
                    <a:cubicBezTo>
                      <a:pt x="2204" y="11579"/>
                      <a:pt x="1945" y="10429"/>
                      <a:pt x="1945" y="10364"/>
                    </a:cubicBezTo>
                    <a:cubicBezTo>
                      <a:pt x="1945" y="10308"/>
                      <a:pt x="2914" y="9850"/>
                      <a:pt x="3053" y="9840"/>
                    </a:cubicBezTo>
                    <a:cubicBezTo>
                      <a:pt x="3053" y="9840"/>
                      <a:pt x="3053" y="9840"/>
                      <a:pt x="3054" y="9840"/>
                    </a:cubicBezTo>
                    <a:close/>
                    <a:moveTo>
                      <a:pt x="3770" y="11302"/>
                    </a:moveTo>
                    <a:cubicBezTo>
                      <a:pt x="3838" y="11302"/>
                      <a:pt x="3897" y="11367"/>
                      <a:pt x="3893" y="11441"/>
                    </a:cubicBezTo>
                    <a:cubicBezTo>
                      <a:pt x="3886" y="11599"/>
                      <a:pt x="3797" y="11834"/>
                      <a:pt x="3760" y="11834"/>
                    </a:cubicBezTo>
                    <a:cubicBezTo>
                      <a:pt x="3751" y="11834"/>
                      <a:pt x="3745" y="11821"/>
                      <a:pt x="3743" y="11791"/>
                    </a:cubicBezTo>
                    <a:cubicBezTo>
                      <a:pt x="3739" y="11726"/>
                      <a:pt x="3715" y="11584"/>
                      <a:pt x="3688" y="11485"/>
                    </a:cubicBezTo>
                    <a:cubicBezTo>
                      <a:pt x="3651" y="11347"/>
                      <a:pt x="3671" y="11302"/>
                      <a:pt x="3770" y="11302"/>
                    </a:cubicBezTo>
                    <a:close/>
                    <a:moveTo>
                      <a:pt x="14816" y="9677"/>
                    </a:moveTo>
                    <a:cubicBezTo>
                      <a:pt x="14864" y="9677"/>
                      <a:pt x="14893" y="9686"/>
                      <a:pt x="14903" y="9704"/>
                    </a:cubicBezTo>
                    <a:cubicBezTo>
                      <a:pt x="14930" y="9753"/>
                      <a:pt x="14996" y="10193"/>
                      <a:pt x="15045" y="10681"/>
                    </a:cubicBezTo>
                    <a:cubicBezTo>
                      <a:pt x="15099" y="11171"/>
                      <a:pt x="15117" y="11592"/>
                      <a:pt x="15091" y="11619"/>
                    </a:cubicBezTo>
                    <a:cubicBezTo>
                      <a:pt x="15017" y="11693"/>
                      <a:pt x="14091" y="11897"/>
                      <a:pt x="13875" y="11897"/>
                    </a:cubicBezTo>
                    <a:cubicBezTo>
                      <a:pt x="13851" y="11897"/>
                      <a:pt x="13836" y="11894"/>
                      <a:pt x="13831" y="11889"/>
                    </a:cubicBezTo>
                    <a:cubicBezTo>
                      <a:pt x="13802" y="11857"/>
                      <a:pt x="13735" y="11505"/>
                      <a:pt x="13681" y="11097"/>
                    </a:cubicBezTo>
                    <a:cubicBezTo>
                      <a:pt x="13628" y="10689"/>
                      <a:pt x="13566" y="10288"/>
                      <a:pt x="13544" y="10193"/>
                    </a:cubicBezTo>
                    <a:cubicBezTo>
                      <a:pt x="13506" y="10041"/>
                      <a:pt x="13574" y="9999"/>
                      <a:pt x="14179" y="9819"/>
                    </a:cubicBezTo>
                    <a:cubicBezTo>
                      <a:pt x="14496" y="9724"/>
                      <a:pt x="14706" y="9677"/>
                      <a:pt x="14816" y="9677"/>
                    </a:cubicBezTo>
                    <a:close/>
                    <a:moveTo>
                      <a:pt x="6849" y="10248"/>
                    </a:moveTo>
                    <a:cubicBezTo>
                      <a:pt x="6876" y="10248"/>
                      <a:pt x="6919" y="10329"/>
                      <a:pt x="6942" y="10426"/>
                    </a:cubicBezTo>
                    <a:cubicBezTo>
                      <a:pt x="6967" y="10526"/>
                      <a:pt x="7011" y="10848"/>
                      <a:pt x="7041" y="11143"/>
                    </a:cubicBezTo>
                    <a:lnTo>
                      <a:pt x="7094" y="11676"/>
                    </a:lnTo>
                    <a:lnTo>
                      <a:pt x="6332" y="11892"/>
                    </a:lnTo>
                    <a:cubicBezTo>
                      <a:pt x="5976" y="11993"/>
                      <a:pt x="5719" y="12046"/>
                      <a:pt x="5597" y="12046"/>
                    </a:cubicBezTo>
                    <a:cubicBezTo>
                      <a:pt x="5554" y="12046"/>
                      <a:pt x="5528" y="12040"/>
                      <a:pt x="5520" y="12027"/>
                    </a:cubicBezTo>
                    <a:cubicBezTo>
                      <a:pt x="5455" y="11920"/>
                      <a:pt x="5261" y="10810"/>
                      <a:pt x="5301" y="10776"/>
                    </a:cubicBezTo>
                    <a:cubicBezTo>
                      <a:pt x="5336" y="10747"/>
                      <a:pt x="6767" y="10259"/>
                      <a:pt x="6848" y="10248"/>
                    </a:cubicBezTo>
                    <a:cubicBezTo>
                      <a:pt x="6849" y="10248"/>
                      <a:pt x="6849" y="10248"/>
                      <a:pt x="6849" y="10248"/>
                    </a:cubicBezTo>
                    <a:close/>
                    <a:moveTo>
                      <a:pt x="5127" y="11436"/>
                    </a:moveTo>
                    <a:cubicBezTo>
                      <a:pt x="5179" y="11436"/>
                      <a:pt x="5258" y="11719"/>
                      <a:pt x="5274" y="12011"/>
                    </a:cubicBezTo>
                    <a:cubicBezTo>
                      <a:pt x="5281" y="12140"/>
                      <a:pt x="5108" y="12284"/>
                      <a:pt x="4987" y="12284"/>
                    </a:cubicBezTo>
                    <a:cubicBezTo>
                      <a:pt x="4956" y="12284"/>
                      <a:pt x="4929" y="12275"/>
                      <a:pt x="4909" y="12254"/>
                    </a:cubicBezTo>
                    <a:cubicBezTo>
                      <a:pt x="4869" y="12214"/>
                      <a:pt x="4969" y="11806"/>
                      <a:pt x="5102" y="11464"/>
                    </a:cubicBezTo>
                    <a:cubicBezTo>
                      <a:pt x="5109" y="11445"/>
                      <a:pt x="5117" y="11436"/>
                      <a:pt x="5127" y="11436"/>
                    </a:cubicBezTo>
                    <a:close/>
                    <a:moveTo>
                      <a:pt x="4983" y="10899"/>
                    </a:moveTo>
                    <a:cubicBezTo>
                      <a:pt x="5013" y="10899"/>
                      <a:pt x="5043" y="10922"/>
                      <a:pt x="5072" y="10969"/>
                    </a:cubicBezTo>
                    <a:cubicBezTo>
                      <a:pt x="5126" y="11054"/>
                      <a:pt x="4809" y="12216"/>
                      <a:pt x="4705" y="12321"/>
                    </a:cubicBezTo>
                    <a:cubicBezTo>
                      <a:pt x="4677" y="12349"/>
                      <a:pt x="4649" y="12362"/>
                      <a:pt x="4624" y="12362"/>
                    </a:cubicBezTo>
                    <a:cubicBezTo>
                      <a:pt x="4608" y="12362"/>
                      <a:pt x="4593" y="12357"/>
                      <a:pt x="4582" y="12346"/>
                    </a:cubicBezTo>
                    <a:cubicBezTo>
                      <a:pt x="4533" y="12294"/>
                      <a:pt x="4582" y="12033"/>
                      <a:pt x="4801" y="11204"/>
                    </a:cubicBezTo>
                    <a:cubicBezTo>
                      <a:pt x="4854" y="11004"/>
                      <a:pt x="4918" y="10899"/>
                      <a:pt x="4983" y="10899"/>
                    </a:cubicBezTo>
                    <a:close/>
                    <a:moveTo>
                      <a:pt x="13038" y="10192"/>
                    </a:moveTo>
                    <a:cubicBezTo>
                      <a:pt x="13271" y="10192"/>
                      <a:pt x="13283" y="10412"/>
                      <a:pt x="13383" y="11056"/>
                    </a:cubicBezTo>
                    <a:cubicBezTo>
                      <a:pt x="13512" y="11894"/>
                      <a:pt x="13511" y="12105"/>
                      <a:pt x="13339" y="12105"/>
                    </a:cubicBezTo>
                    <a:cubicBezTo>
                      <a:pt x="13322" y="12105"/>
                      <a:pt x="13303" y="12103"/>
                      <a:pt x="13283" y="12099"/>
                    </a:cubicBezTo>
                    <a:cubicBezTo>
                      <a:pt x="13263" y="12095"/>
                      <a:pt x="13241" y="12094"/>
                      <a:pt x="13219" y="12094"/>
                    </a:cubicBezTo>
                    <a:cubicBezTo>
                      <a:pt x="13158" y="12094"/>
                      <a:pt x="13093" y="12106"/>
                      <a:pt x="13062" y="12126"/>
                    </a:cubicBezTo>
                    <a:cubicBezTo>
                      <a:pt x="12905" y="12225"/>
                      <a:pt x="12161" y="12395"/>
                      <a:pt x="11937" y="12395"/>
                    </a:cubicBezTo>
                    <a:cubicBezTo>
                      <a:pt x="11905" y="12395"/>
                      <a:pt x="11883" y="12391"/>
                      <a:pt x="11876" y="12384"/>
                    </a:cubicBezTo>
                    <a:cubicBezTo>
                      <a:pt x="11845" y="12350"/>
                      <a:pt x="11793" y="11929"/>
                      <a:pt x="11764" y="11449"/>
                    </a:cubicBezTo>
                    <a:lnTo>
                      <a:pt x="11712" y="10576"/>
                    </a:lnTo>
                    <a:lnTo>
                      <a:pt x="12347" y="10375"/>
                    </a:lnTo>
                    <a:cubicBezTo>
                      <a:pt x="12692" y="10266"/>
                      <a:pt x="12902" y="10192"/>
                      <a:pt x="13038" y="10192"/>
                    </a:cubicBezTo>
                    <a:close/>
                    <a:moveTo>
                      <a:pt x="16227" y="10034"/>
                    </a:moveTo>
                    <a:lnTo>
                      <a:pt x="16338" y="10397"/>
                    </a:lnTo>
                    <a:cubicBezTo>
                      <a:pt x="16396" y="10596"/>
                      <a:pt x="16453" y="11081"/>
                      <a:pt x="16463" y="11489"/>
                    </a:cubicBezTo>
                    <a:cubicBezTo>
                      <a:pt x="16480" y="12059"/>
                      <a:pt x="16459" y="12231"/>
                      <a:pt x="16369" y="12262"/>
                    </a:cubicBezTo>
                    <a:cubicBezTo>
                      <a:pt x="16351" y="12269"/>
                      <a:pt x="16336" y="12272"/>
                      <a:pt x="16324" y="12272"/>
                    </a:cubicBezTo>
                    <a:cubicBezTo>
                      <a:pt x="16286" y="12272"/>
                      <a:pt x="16281" y="12235"/>
                      <a:pt x="16308" y="12160"/>
                    </a:cubicBezTo>
                    <a:cubicBezTo>
                      <a:pt x="16338" y="12080"/>
                      <a:pt x="16377" y="11925"/>
                      <a:pt x="16401" y="11803"/>
                    </a:cubicBezTo>
                    <a:cubicBezTo>
                      <a:pt x="16408" y="11765"/>
                      <a:pt x="16408" y="11748"/>
                      <a:pt x="16403" y="11748"/>
                    </a:cubicBezTo>
                    <a:lnTo>
                      <a:pt x="16403" y="11748"/>
                    </a:lnTo>
                    <a:cubicBezTo>
                      <a:pt x="16392" y="11748"/>
                      <a:pt x="16355" y="11830"/>
                      <a:pt x="16302" y="11973"/>
                    </a:cubicBezTo>
                    <a:cubicBezTo>
                      <a:pt x="16227" y="12186"/>
                      <a:pt x="16120" y="12360"/>
                      <a:pt x="16067" y="12360"/>
                    </a:cubicBezTo>
                    <a:cubicBezTo>
                      <a:pt x="15999" y="12360"/>
                      <a:pt x="16027" y="12172"/>
                      <a:pt x="16166" y="11732"/>
                    </a:cubicBezTo>
                    <a:cubicBezTo>
                      <a:pt x="16265" y="11415"/>
                      <a:pt x="16319" y="11178"/>
                      <a:pt x="16295" y="11178"/>
                    </a:cubicBezTo>
                    <a:cubicBezTo>
                      <a:pt x="16293" y="11178"/>
                      <a:pt x="16290" y="11180"/>
                      <a:pt x="16287" y="11183"/>
                    </a:cubicBezTo>
                    <a:cubicBezTo>
                      <a:pt x="16247" y="11224"/>
                      <a:pt x="16134" y="11532"/>
                      <a:pt x="16039" y="11858"/>
                    </a:cubicBezTo>
                    <a:cubicBezTo>
                      <a:pt x="15947" y="12172"/>
                      <a:pt x="15852" y="12421"/>
                      <a:pt x="15826" y="12421"/>
                    </a:cubicBezTo>
                    <a:cubicBezTo>
                      <a:pt x="15825" y="12421"/>
                      <a:pt x="15824" y="12420"/>
                      <a:pt x="15823" y="12420"/>
                    </a:cubicBezTo>
                    <a:cubicBezTo>
                      <a:pt x="15801" y="12400"/>
                      <a:pt x="15745" y="12147"/>
                      <a:pt x="15699" y="11861"/>
                    </a:cubicBezTo>
                    <a:cubicBezTo>
                      <a:pt x="15606" y="11275"/>
                      <a:pt x="15726" y="10392"/>
                      <a:pt x="15920" y="10232"/>
                    </a:cubicBezTo>
                    <a:cubicBezTo>
                      <a:pt x="15954" y="10203"/>
                      <a:pt x="15981" y="10188"/>
                      <a:pt x="15999" y="10188"/>
                    </a:cubicBezTo>
                    <a:cubicBezTo>
                      <a:pt x="16065" y="10188"/>
                      <a:pt x="16025" y="10397"/>
                      <a:pt x="15866" y="10965"/>
                    </a:cubicBezTo>
                    <a:cubicBezTo>
                      <a:pt x="15774" y="11299"/>
                      <a:pt x="15714" y="11583"/>
                      <a:pt x="15731" y="11600"/>
                    </a:cubicBezTo>
                    <a:cubicBezTo>
                      <a:pt x="15732" y="11601"/>
                      <a:pt x="15733" y="11601"/>
                      <a:pt x="15734" y="11601"/>
                    </a:cubicBezTo>
                    <a:cubicBezTo>
                      <a:pt x="15756" y="11601"/>
                      <a:pt x="15828" y="11393"/>
                      <a:pt x="15901" y="11119"/>
                    </a:cubicBezTo>
                    <a:cubicBezTo>
                      <a:pt x="15979" y="10834"/>
                      <a:pt x="16082" y="10479"/>
                      <a:pt x="16134" y="10320"/>
                    </a:cubicBezTo>
                    <a:lnTo>
                      <a:pt x="16227" y="10034"/>
                    </a:lnTo>
                    <a:close/>
                    <a:moveTo>
                      <a:pt x="4706" y="10976"/>
                    </a:moveTo>
                    <a:cubicBezTo>
                      <a:pt x="4746" y="10976"/>
                      <a:pt x="4699" y="11294"/>
                      <a:pt x="4600" y="11684"/>
                    </a:cubicBezTo>
                    <a:cubicBezTo>
                      <a:pt x="4501" y="12076"/>
                      <a:pt x="4384" y="12405"/>
                      <a:pt x="4334" y="12421"/>
                    </a:cubicBezTo>
                    <a:cubicBezTo>
                      <a:pt x="4332" y="12422"/>
                      <a:pt x="4330" y="12422"/>
                      <a:pt x="4328" y="12422"/>
                    </a:cubicBezTo>
                    <a:cubicBezTo>
                      <a:pt x="4283" y="12422"/>
                      <a:pt x="4310" y="12198"/>
                      <a:pt x="4400" y="11815"/>
                    </a:cubicBezTo>
                    <a:cubicBezTo>
                      <a:pt x="4582" y="11049"/>
                      <a:pt x="4608" y="10976"/>
                      <a:pt x="4706" y="10976"/>
                    </a:cubicBezTo>
                    <a:close/>
                    <a:moveTo>
                      <a:pt x="4086" y="11232"/>
                    </a:moveTo>
                    <a:cubicBezTo>
                      <a:pt x="4093" y="11232"/>
                      <a:pt x="4100" y="11235"/>
                      <a:pt x="4107" y="11242"/>
                    </a:cubicBezTo>
                    <a:cubicBezTo>
                      <a:pt x="4132" y="11267"/>
                      <a:pt x="4109" y="11514"/>
                      <a:pt x="4056" y="11799"/>
                    </a:cubicBezTo>
                    <a:cubicBezTo>
                      <a:pt x="3984" y="12178"/>
                      <a:pt x="3897" y="12424"/>
                      <a:pt x="3851" y="12424"/>
                    </a:cubicBezTo>
                    <a:cubicBezTo>
                      <a:pt x="3831" y="12424"/>
                      <a:pt x="3818" y="12377"/>
                      <a:pt x="3818" y="12273"/>
                    </a:cubicBezTo>
                    <a:cubicBezTo>
                      <a:pt x="3818" y="12096"/>
                      <a:pt x="3918" y="11628"/>
                      <a:pt x="4024" y="11310"/>
                    </a:cubicBezTo>
                    <a:cubicBezTo>
                      <a:pt x="4040" y="11261"/>
                      <a:pt x="4064" y="11232"/>
                      <a:pt x="4086" y="11232"/>
                    </a:cubicBezTo>
                    <a:close/>
                    <a:moveTo>
                      <a:pt x="4415" y="11084"/>
                    </a:moveTo>
                    <a:cubicBezTo>
                      <a:pt x="4472" y="11084"/>
                      <a:pt x="4447" y="11232"/>
                      <a:pt x="4341" y="11726"/>
                    </a:cubicBezTo>
                    <a:cubicBezTo>
                      <a:pt x="4221" y="12271"/>
                      <a:pt x="4131" y="12535"/>
                      <a:pt x="4062" y="12535"/>
                    </a:cubicBezTo>
                    <a:cubicBezTo>
                      <a:pt x="4054" y="12535"/>
                      <a:pt x="4046" y="12532"/>
                      <a:pt x="4039" y="12524"/>
                    </a:cubicBezTo>
                    <a:cubicBezTo>
                      <a:pt x="3974" y="12460"/>
                      <a:pt x="4250" y="11179"/>
                      <a:pt x="4339" y="11120"/>
                    </a:cubicBezTo>
                    <a:cubicBezTo>
                      <a:pt x="4372" y="11098"/>
                      <a:pt x="4397" y="11084"/>
                      <a:pt x="4415" y="11084"/>
                    </a:cubicBezTo>
                    <a:close/>
                    <a:moveTo>
                      <a:pt x="11302" y="10738"/>
                    </a:moveTo>
                    <a:cubicBezTo>
                      <a:pt x="11435" y="10738"/>
                      <a:pt x="11460" y="10817"/>
                      <a:pt x="11503" y="11280"/>
                    </a:cubicBezTo>
                    <a:cubicBezTo>
                      <a:pt x="11532" y="11581"/>
                      <a:pt x="11556" y="11984"/>
                      <a:pt x="11556" y="12171"/>
                    </a:cubicBezTo>
                    <a:cubicBezTo>
                      <a:pt x="11556" y="12497"/>
                      <a:pt x="11542" y="12517"/>
                      <a:pt x="11248" y="12598"/>
                    </a:cubicBezTo>
                    <a:cubicBezTo>
                      <a:pt x="10652" y="12759"/>
                      <a:pt x="10092" y="12880"/>
                      <a:pt x="9959" y="12880"/>
                    </a:cubicBezTo>
                    <a:cubicBezTo>
                      <a:pt x="9939" y="12880"/>
                      <a:pt x="9929" y="12877"/>
                      <a:pt x="9929" y="12872"/>
                    </a:cubicBezTo>
                    <a:cubicBezTo>
                      <a:pt x="9928" y="12846"/>
                      <a:pt x="9869" y="12461"/>
                      <a:pt x="9797" y="12013"/>
                    </a:cubicBezTo>
                    <a:cubicBezTo>
                      <a:pt x="9724" y="11565"/>
                      <a:pt x="9678" y="11195"/>
                      <a:pt x="9691" y="11181"/>
                    </a:cubicBezTo>
                    <a:cubicBezTo>
                      <a:pt x="9753" y="11128"/>
                      <a:pt x="11118" y="10747"/>
                      <a:pt x="11280" y="10739"/>
                    </a:cubicBezTo>
                    <a:cubicBezTo>
                      <a:pt x="11287" y="10738"/>
                      <a:pt x="11295" y="10738"/>
                      <a:pt x="11302" y="10738"/>
                    </a:cubicBezTo>
                    <a:close/>
                    <a:moveTo>
                      <a:pt x="3355" y="11472"/>
                    </a:moveTo>
                    <a:cubicBezTo>
                      <a:pt x="3433" y="11472"/>
                      <a:pt x="3496" y="11512"/>
                      <a:pt x="3497" y="11568"/>
                    </a:cubicBezTo>
                    <a:cubicBezTo>
                      <a:pt x="3498" y="11624"/>
                      <a:pt x="3532" y="11849"/>
                      <a:pt x="3571" y="12076"/>
                    </a:cubicBezTo>
                    <a:cubicBezTo>
                      <a:pt x="3609" y="12303"/>
                      <a:pt x="3609" y="12540"/>
                      <a:pt x="3571" y="12614"/>
                    </a:cubicBezTo>
                    <a:cubicBezTo>
                      <a:pt x="3534" y="12684"/>
                      <a:pt x="3322" y="12789"/>
                      <a:pt x="3111" y="12841"/>
                    </a:cubicBezTo>
                    <a:cubicBezTo>
                      <a:pt x="2899" y="12894"/>
                      <a:pt x="2659" y="12959"/>
                      <a:pt x="2586" y="12980"/>
                    </a:cubicBezTo>
                    <a:cubicBezTo>
                      <a:pt x="2574" y="12984"/>
                      <a:pt x="2562" y="12986"/>
                      <a:pt x="2550" y="12986"/>
                    </a:cubicBezTo>
                    <a:cubicBezTo>
                      <a:pt x="2464" y="12986"/>
                      <a:pt x="2422" y="12860"/>
                      <a:pt x="2352" y="12441"/>
                    </a:cubicBezTo>
                    <a:cubicBezTo>
                      <a:pt x="2299" y="12124"/>
                      <a:pt x="2268" y="11849"/>
                      <a:pt x="2287" y="11831"/>
                    </a:cubicBezTo>
                    <a:cubicBezTo>
                      <a:pt x="2352" y="11766"/>
                      <a:pt x="3200" y="11478"/>
                      <a:pt x="3347" y="11472"/>
                    </a:cubicBezTo>
                    <a:cubicBezTo>
                      <a:pt x="3350" y="11472"/>
                      <a:pt x="3352" y="11472"/>
                      <a:pt x="3355" y="11472"/>
                    </a:cubicBezTo>
                    <a:close/>
                    <a:moveTo>
                      <a:pt x="4006" y="12780"/>
                    </a:moveTo>
                    <a:cubicBezTo>
                      <a:pt x="4021" y="12780"/>
                      <a:pt x="4033" y="12799"/>
                      <a:pt x="4045" y="12838"/>
                    </a:cubicBezTo>
                    <a:cubicBezTo>
                      <a:pt x="4064" y="12894"/>
                      <a:pt x="4057" y="12961"/>
                      <a:pt x="4029" y="12988"/>
                    </a:cubicBezTo>
                    <a:cubicBezTo>
                      <a:pt x="4011" y="13006"/>
                      <a:pt x="3994" y="13014"/>
                      <a:pt x="3978" y="13014"/>
                    </a:cubicBezTo>
                    <a:cubicBezTo>
                      <a:pt x="3925" y="13014"/>
                      <a:pt x="3897" y="12923"/>
                      <a:pt x="3946" y="12841"/>
                    </a:cubicBezTo>
                    <a:cubicBezTo>
                      <a:pt x="3972" y="12800"/>
                      <a:pt x="3991" y="12780"/>
                      <a:pt x="4006" y="12780"/>
                    </a:cubicBezTo>
                    <a:close/>
                    <a:moveTo>
                      <a:pt x="16242" y="12546"/>
                    </a:moveTo>
                    <a:cubicBezTo>
                      <a:pt x="16244" y="12546"/>
                      <a:pt x="16246" y="12547"/>
                      <a:pt x="16247" y="12548"/>
                    </a:cubicBezTo>
                    <a:cubicBezTo>
                      <a:pt x="16270" y="12572"/>
                      <a:pt x="16243" y="12735"/>
                      <a:pt x="16187" y="12923"/>
                    </a:cubicBezTo>
                    <a:cubicBezTo>
                      <a:pt x="16128" y="13125"/>
                      <a:pt x="16082" y="13220"/>
                      <a:pt x="16062" y="13220"/>
                    </a:cubicBezTo>
                    <a:cubicBezTo>
                      <a:pt x="16039" y="13220"/>
                      <a:pt x="16050" y="13090"/>
                      <a:pt x="16115" y="12849"/>
                    </a:cubicBezTo>
                    <a:cubicBezTo>
                      <a:pt x="16162" y="12675"/>
                      <a:pt x="16218" y="12546"/>
                      <a:pt x="16242" y="12546"/>
                    </a:cubicBezTo>
                    <a:close/>
                    <a:moveTo>
                      <a:pt x="9208" y="11310"/>
                    </a:moveTo>
                    <a:cubicBezTo>
                      <a:pt x="9309" y="11310"/>
                      <a:pt x="9360" y="11478"/>
                      <a:pt x="9462" y="12132"/>
                    </a:cubicBezTo>
                    <a:cubicBezTo>
                      <a:pt x="9535" y="12588"/>
                      <a:pt x="9581" y="12975"/>
                      <a:pt x="9569" y="12988"/>
                    </a:cubicBezTo>
                    <a:cubicBezTo>
                      <a:pt x="9540" y="13019"/>
                      <a:pt x="7810" y="13498"/>
                      <a:pt x="7720" y="13502"/>
                    </a:cubicBezTo>
                    <a:cubicBezTo>
                      <a:pt x="7720" y="13502"/>
                      <a:pt x="7720" y="13502"/>
                      <a:pt x="7720" y="13502"/>
                    </a:cubicBezTo>
                    <a:cubicBezTo>
                      <a:pt x="7662" y="13502"/>
                      <a:pt x="7441" y="11889"/>
                      <a:pt x="7493" y="11839"/>
                    </a:cubicBezTo>
                    <a:cubicBezTo>
                      <a:pt x="7546" y="11789"/>
                      <a:pt x="9064" y="11318"/>
                      <a:pt x="9202" y="11310"/>
                    </a:cubicBezTo>
                    <a:cubicBezTo>
                      <a:pt x="9204" y="11310"/>
                      <a:pt x="9206" y="11310"/>
                      <a:pt x="9208" y="11310"/>
                    </a:cubicBezTo>
                    <a:close/>
                    <a:moveTo>
                      <a:pt x="4277" y="12756"/>
                    </a:moveTo>
                    <a:cubicBezTo>
                      <a:pt x="4296" y="12756"/>
                      <a:pt x="4307" y="12775"/>
                      <a:pt x="4307" y="12818"/>
                    </a:cubicBezTo>
                    <a:cubicBezTo>
                      <a:pt x="4306" y="12955"/>
                      <a:pt x="4111" y="13634"/>
                      <a:pt x="4053" y="13697"/>
                    </a:cubicBezTo>
                    <a:cubicBezTo>
                      <a:pt x="4041" y="13710"/>
                      <a:pt x="4031" y="13716"/>
                      <a:pt x="4022" y="13716"/>
                    </a:cubicBezTo>
                    <a:cubicBezTo>
                      <a:pt x="3950" y="13716"/>
                      <a:pt x="3976" y="13319"/>
                      <a:pt x="4079" y="13036"/>
                    </a:cubicBezTo>
                    <a:cubicBezTo>
                      <a:pt x="4139" y="12874"/>
                      <a:pt x="4229" y="12756"/>
                      <a:pt x="4277" y="12756"/>
                    </a:cubicBezTo>
                    <a:close/>
                    <a:moveTo>
                      <a:pt x="7053" y="11962"/>
                    </a:moveTo>
                    <a:cubicBezTo>
                      <a:pt x="7106" y="11962"/>
                      <a:pt x="7169" y="12078"/>
                      <a:pt x="7194" y="12223"/>
                    </a:cubicBezTo>
                    <a:cubicBezTo>
                      <a:pt x="7275" y="12687"/>
                      <a:pt x="7380" y="13543"/>
                      <a:pt x="7360" y="13567"/>
                    </a:cubicBezTo>
                    <a:cubicBezTo>
                      <a:pt x="7338" y="13591"/>
                      <a:pt x="5917" y="13990"/>
                      <a:pt x="5845" y="13991"/>
                    </a:cubicBezTo>
                    <a:cubicBezTo>
                      <a:pt x="5789" y="13991"/>
                      <a:pt x="5576" y="12444"/>
                      <a:pt x="5627" y="12393"/>
                    </a:cubicBezTo>
                    <a:cubicBezTo>
                      <a:pt x="5670" y="12350"/>
                      <a:pt x="6912" y="11972"/>
                      <a:pt x="7050" y="11962"/>
                    </a:cubicBezTo>
                    <a:cubicBezTo>
                      <a:pt x="7051" y="11962"/>
                      <a:pt x="7052" y="11962"/>
                      <a:pt x="7053" y="11962"/>
                    </a:cubicBezTo>
                    <a:close/>
                    <a:moveTo>
                      <a:pt x="5261" y="12445"/>
                    </a:moveTo>
                    <a:cubicBezTo>
                      <a:pt x="5318" y="12445"/>
                      <a:pt x="5368" y="12518"/>
                      <a:pt x="5400" y="12668"/>
                    </a:cubicBezTo>
                    <a:cubicBezTo>
                      <a:pt x="5463" y="12972"/>
                      <a:pt x="5607" y="14019"/>
                      <a:pt x="5587" y="14035"/>
                    </a:cubicBezTo>
                    <a:cubicBezTo>
                      <a:pt x="5578" y="14042"/>
                      <a:pt x="5444" y="14090"/>
                      <a:pt x="5297" y="14139"/>
                    </a:cubicBezTo>
                    <a:cubicBezTo>
                      <a:pt x="5192" y="14176"/>
                      <a:pt x="5127" y="14197"/>
                      <a:pt x="5090" y="14197"/>
                    </a:cubicBezTo>
                    <a:cubicBezTo>
                      <a:pt x="5033" y="14197"/>
                      <a:pt x="5042" y="14145"/>
                      <a:pt x="5068" y="14012"/>
                    </a:cubicBezTo>
                    <a:cubicBezTo>
                      <a:pt x="5139" y="13646"/>
                      <a:pt x="5166" y="13419"/>
                      <a:pt x="5147" y="13419"/>
                    </a:cubicBezTo>
                    <a:cubicBezTo>
                      <a:pt x="5136" y="13419"/>
                      <a:pt x="5109" y="13500"/>
                      <a:pt x="5066" y="13681"/>
                    </a:cubicBezTo>
                    <a:cubicBezTo>
                      <a:pt x="4988" y="13998"/>
                      <a:pt x="4882" y="14245"/>
                      <a:pt x="4813" y="14272"/>
                    </a:cubicBezTo>
                    <a:cubicBezTo>
                      <a:pt x="4771" y="14288"/>
                      <a:pt x="4738" y="14297"/>
                      <a:pt x="4714" y="14297"/>
                    </a:cubicBezTo>
                    <a:cubicBezTo>
                      <a:pt x="4625" y="14297"/>
                      <a:pt x="4644" y="14176"/>
                      <a:pt x="4751" y="13794"/>
                    </a:cubicBezTo>
                    <a:cubicBezTo>
                      <a:pt x="4821" y="13542"/>
                      <a:pt x="4933" y="13136"/>
                      <a:pt x="5001" y="12889"/>
                    </a:cubicBezTo>
                    <a:cubicBezTo>
                      <a:pt x="5081" y="12599"/>
                      <a:pt x="5179" y="12445"/>
                      <a:pt x="5261" y="12445"/>
                    </a:cubicBezTo>
                    <a:close/>
                    <a:moveTo>
                      <a:pt x="15037" y="11952"/>
                    </a:moveTo>
                    <a:cubicBezTo>
                      <a:pt x="15103" y="11952"/>
                      <a:pt x="15141" y="11965"/>
                      <a:pt x="15156" y="11990"/>
                    </a:cubicBezTo>
                    <a:cubicBezTo>
                      <a:pt x="15188" y="12043"/>
                      <a:pt x="15238" y="12528"/>
                      <a:pt x="15270" y="13066"/>
                    </a:cubicBezTo>
                    <a:lnTo>
                      <a:pt x="15326" y="14046"/>
                    </a:lnTo>
                    <a:lnTo>
                      <a:pt x="14671" y="14209"/>
                    </a:lnTo>
                    <a:lnTo>
                      <a:pt x="14016" y="14372"/>
                    </a:lnTo>
                    <a:lnTo>
                      <a:pt x="13962" y="13671"/>
                    </a:lnTo>
                    <a:cubicBezTo>
                      <a:pt x="13934" y="13289"/>
                      <a:pt x="13889" y="12801"/>
                      <a:pt x="13864" y="12598"/>
                    </a:cubicBezTo>
                    <a:lnTo>
                      <a:pt x="13819" y="12223"/>
                    </a:lnTo>
                    <a:lnTo>
                      <a:pt x="14457" y="12059"/>
                    </a:lnTo>
                    <a:cubicBezTo>
                      <a:pt x="14743" y="11987"/>
                      <a:pt x="14928" y="11952"/>
                      <a:pt x="15037" y="11952"/>
                    </a:cubicBezTo>
                    <a:close/>
                    <a:moveTo>
                      <a:pt x="4902" y="12546"/>
                    </a:moveTo>
                    <a:cubicBezTo>
                      <a:pt x="4970" y="12546"/>
                      <a:pt x="4922" y="12846"/>
                      <a:pt x="4754" y="13477"/>
                    </a:cubicBezTo>
                    <a:cubicBezTo>
                      <a:pt x="4579" y="14137"/>
                      <a:pt x="4476" y="14400"/>
                      <a:pt x="4383" y="14400"/>
                    </a:cubicBezTo>
                    <a:cubicBezTo>
                      <a:pt x="4365" y="14400"/>
                      <a:pt x="4348" y="14391"/>
                      <a:pt x="4331" y="14373"/>
                    </a:cubicBezTo>
                    <a:cubicBezTo>
                      <a:pt x="4267" y="14307"/>
                      <a:pt x="4694" y="12767"/>
                      <a:pt x="4820" y="12614"/>
                    </a:cubicBezTo>
                    <a:cubicBezTo>
                      <a:pt x="4856" y="12568"/>
                      <a:pt x="4884" y="12546"/>
                      <a:pt x="4902" y="12546"/>
                    </a:cubicBezTo>
                    <a:close/>
                    <a:moveTo>
                      <a:pt x="4585" y="12626"/>
                    </a:moveTo>
                    <a:cubicBezTo>
                      <a:pt x="4651" y="12626"/>
                      <a:pt x="4600" y="12910"/>
                      <a:pt x="4425" y="13542"/>
                    </a:cubicBezTo>
                    <a:cubicBezTo>
                      <a:pt x="4271" y="14101"/>
                      <a:pt x="4155" y="14402"/>
                      <a:pt x="4099" y="14402"/>
                    </a:cubicBezTo>
                    <a:cubicBezTo>
                      <a:pt x="4076" y="14402"/>
                      <a:pt x="4063" y="14347"/>
                      <a:pt x="4063" y="14233"/>
                    </a:cubicBezTo>
                    <a:cubicBezTo>
                      <a:pt x="4063" y="13998"/>
                      <a:pt x="4392" y="12828"/>
                      <a:pt x="4493" y="12702"/>
                    </a:cubicBezTo>
                    <a:cubicBezTo>
                      <a:pt x="4535" y="12652"/>
                      <a:pt x="4565" y="12626"/>
                      <a:pt x="4585" y="12626"/>
                    </a:cubicBezTo>
                    <a:close/>
                    <a:moveTo>
                      <a:pt x="16551" y="12424"/>
                    </a:moveTo>
                    <a:cubicBezTo>
                      <a:pt x="16585" y="12424"/>
                      <a:pt x="16607" y="12473"/>
                      <a:pt x="16610" y="12580"/>
                    </a:cubicBezTo>
                    <a:cubicBezTo>
                      <a:pt x="16612" y="12660"/>
                      <a:pt x="16661" y="13122"/>
                      <a:pt x="16715" y="13603"/>
                    </a:cubicBezTo>
                    <a:lnTo>
                      <a:pt x="16817" y="14479"/>
                    </a:lnTo>
                    <a:lnTo>
                      <a:pt x="16568" y="14547"/>
                    </a:lnTo>
                    <a:cubicBezTo>
                      <a:pt x="16457" y="14578"/>
                      <a:pt x="16358" y="14598"/>
                      <a:pt x="16314" y="14598"/>
                    </a:cubicBezTo>
                    <a:cubicBezTo>
                      <a:pt x="16302" y="14598"/>
                      <a:pt x="16295" y="14597"/>
                      <a:pt x="16291" y="14594"/>
                    </a:cubicBezTo>
                    <a:cubicBezTo>
                      <a:pt x="16266" y="14574"/>
                      <a:pt x="16380" y="14210"/>
                      <a:pt x="16568" y="13705"/>
                    </a:cubicBezTo>
                    <a:cubicBezTo>
                      <a:pt x="16597" y="13631"/>
                      <a:pt x="16603" y="13594"/>
                      <a:pt x="16587" y="13594"/>
                    </a:cubicBezTo>
                    <a:cubicBezTo>
                      <a:pt x="16579" y="13594"/>
                      <a:pt x="16564" y="13605"/>
                      <a:pt x="16543" y="13625"/>
                    </a:cubicBezTo>
                    <a:cubicBezTo>
                      <a:pt x="16495" y="13670"/>
                      <a:pt x="16398" y="13895"/>
                      <a:pt x="16321" y="14130"/>
                    </a:cubicBezTo>
                    <a:cubicBezTo>
                      <a:pt x="16206" y="14488"/>
                      <a:pt x="16085" y="14665"/>
                      <a:pt x="15998" y="14665"/>
                    </a:cubicBezTo>
                    <a:cubicBezTo>
                      <a:pt x="15907" y="14665"/>
                      <a:pt x="15853" y="14472"/>
                      <a:pt x="15881" y="14090"/>
                    </a:cubicBezTo>
                    <a:cubicBezTo>
                      <a:pt x="15893" y="13923"/>
                      <a:pt x="15874" y="13650"/>
                      <a:pt x="15838" y="13477"/>
                    </a:cubicBezTo>
                    <a:cubicBezTo>
                      <a:pt x="15757" y="13095"/>
                      <a:pt x="15844" y="12607"/>
                      <a:pt x="15993" y="12607"/>
                    </a:cubicBezTo>
                    <a:cubicBezTo>
                      <a:pt x="16091" y="12607"/>
                      <a:pt x="16091" y="12664"/>
                      <a:pt x="15991" y="12989"/>
                    </a:cubicBezTo>
                    <a:cubicBezTo>
                      <a:pt x="15897" y="13294"/>
                      <a:pt x="15860" y="13487"/>
                      <a:pt x="15888" y="13487"/>
                    </a:cubicBezTo>
                    <a:cubicBezTo>
                      <a:pt x="15900" y="13487"/>
                      <a:pt x="15923" y="13454"/>
                      <a:pt x="15957" y="13381"/>
                    </a:cubicBezTo>
                    <a:cubicBezTo>
                      <a:pt x="15981" y="13332"/>
                      <a:pt x="15996" y="13307"/>
                      <a:pt x="16005" y="13307"/>
                    </a:cubicBezTo>
                    <a:cubicBezTo>
                      <a:pt x="16018" y="13307"/>
                      <a:pt x="16014" y="13369"/>
                      <a:pt x="15997" y="13503"/>
                    </a:cubicBezTo>
                    <a:cubicBezTo>
                      <a:pt x="15992" y="13542"/>
                      <a:pt x="15994" y="13561"/>
                      <a:pt x="16000" y="13561"/>
                    </a:cubicBezTo>
                    <a:cubicBezTo>
                      <a:pt x="16021" y="13561"/>
                      <a:pt x="16089" y="13395"/>
                      <a:pt x="16179" y="13120"/>
                    </a:cubicBezTo>
                    <a:cubicBezTo>
                      <a:pt x="16323" y="12687"/>
                      <a:pt x="16471" y="12424"/>
                      <a:pt x="16551" y="12424"/>
                    </a:cubicBezTo>
                    <a:close/>
                    <a:moveTo>
                      <a:pt x="13423" y="12367"/>
                    </a:moveTo>
                    <a:cubicBezTo>
                      <a:pt x="13515" y="12367"/>
                      <a:pt x="13562" y="12410"/>
                      <a:pt x="13568" y="12497"/>
                    </a:cubicBezTo>
                    <a:cubicBezTo>
                      <a:pt x="13573" y="12578"/>
                      <a:pt x="13617" y="13029"/>
                      <a:pt x="13664" y="13495"/>
                    </a:cubicBezTo>
                    <a:cubicBezTo>
                      <a:pt x="13711" y="13959"/>
                      <a:pt x="13733" y="14372"/>
                      <a:pt x="13713" y="14403"/>
                    </a:cubicBezTo>
                    <a:cubicBezTo>
                      <a:pt x="13671" y="14471"/>
                      <a:pt x="12329" y="14782"/>
                      <a:pt x="12109" y="14782"/>
                    </a:cubicBezTo>
                    <a:cubicBezTo>
                      <a:pt x="12093" y="14782"/>
                      <a:pt x="12083" y="14781"/>
                      <a:pt x="12079" y="14777"/>
                    </a:cubicBezTo>
                    <a:cubicBezTo>
                      <a:pt x="12057" y="14755"/>
                      <a:pt x="12373" y="14272"/>
                      <a:pt x="12784" y="13702"/>
                    </a:cubicBezTo>
                    <a:cubicBezTo>
                      <a:pt x="13196" y="13132"/>
                      <a:pt x="13514" y="12655"/>
                      <a:pt x="13497" y="12639"/>
                    </a:cubicBezTo>
                    <a:cubicBezTo>
                      <a:pt x="13496" y="12639"/>
                      <a:pt x="13496" y="12639"/>
                      <a:pt x="13496" y="12639"/>
                    </a:cubicBezTo>
                    <a:cubicBezTo>
                      <a:pt x="13467" y="12639"/>
                      <a:pt x="13145" y="13058"/>
                      <a:pt x="12776" y="13580"/>
                    </a:cubicBezTo>
                    <a:cubicBezTo>
                      <a:pt x="12400" y="14110"/>
                      <a:pt x="12057" y="14551"/>
                      <a:pt x="12022" y="14553"/>
                    </a:cubicBezTo>
                    <a:cubicBezTo>
                      <a:pt x="12022" y="14553"/>
                      <a:pt x="12021" y="14553"/>
                      <a:pt x="12021" y="14553"/>
                    </a:cubicBezTo>
                    <a:cubicBezTo>
                      <a:pt x="11987" y="14553"/>
                      <a:pt x="11962" y="14397"/>
                      <a:pt x="11968" y="14210"/>
                    </a:cubicBezTo>
                    <a:cubicBezTo>
                      <a:pt x="11975" y="14018"/>
                      <a:pt x="11954" y="13607"/>
                      <a:pt x="11920" y="13289"/>
                    </a:cubicBezTo>
                    <a:lnTo>
                      <a:pt x="11860" y="12714"/>
                    </a:lnTo>
                    <a:lnTo>
                      <a:pt x="12287" y="12622"/>
                    </a:lnTo>
                    <a:cubicBezTo>
                      <a:pt x="12522" y="12568"/>
                      <a:pt x="12745" y="12524"/>
                      <a:pt x="12788" y="12524"/>
                    </a:cubicBezTo>
                    <a:cubicBezTo>
                      <a:pt x="12828" y="12524"/>
                      <a:pt x="12677" y="12821"/>
                      <a:pt x="12450" y="13187"/>
                    </a:cubicBezTo>
                    <a:cubicBezTo>
                      <a:pt x="12222" y="13554"/>
                      <a:pt x="12055" y="13865"/>
                      <a:pt x="12075" y="13883"/>
                    </a:cubicBezTo>
                    <a:cubicBezTo>
                      <a:pt x="12076" y="13883"/>
                      <a:pt x="12077" y="13883"/>
                      <a:pt x="12077" y="13883"/>
                    </a:cubicBezTo>
                    <a:cubicBezTo>
                      <a:pt x="12107" y="13883"/>
                      <a:pt x="12310" y="13586"/>
                      <a:pt x="12535" y="13214"/>
                    </a:cubicBezTo>
                    <a:cubicBezTo>
                      <a:pt x="12765" y="12830"/>
                      <a:pt x="13037" y="12481"/>
                      <a:pt x="13130" y="12444"/>
                    </a:cubicBezTo>
                    <a:cubicBezTo>
                      <a:pt x="13255" y="12393"/>
                      <a:pt x="13352" y="12367"/>
                      <a:pt x="13423" y="12367"/>
                    </a:cubicBezTo>
                    <a:close/>
                    <a:moveTo>
                      <a:pt x="3625" y="12938"/>
                    </a:moveTo>
                    <a:cubicBezTo>
                      <a:pt x="3689" y="12938"/>
                      <a:pt x="3741" y="13192"/>
                      <a:pt x="3782" y="13683"/>
                    </a:cubicBezTo>
                    <a:cubicBezTo>
                      <a:pt x="3815" y="14099"/>
                      <a:pt x="3837" y="14456"/>
                      <a:pt x="3830" y="14478"/>
                    </a:cubicBezTo>
                    <a:cubicBezTo>
                      <a:pt x="3823" y="14500"/>
                      <a:pt x="3573" y="14601"/>
                      <a:pt x="3271" y="14701"/>
                    </a:cubicBezTo>
                    <a:cubicBezTo>
                      <a:pt x="3022" y="14785"/>
                      <a:pt x="2855" y="14826"/>
                      <a:pt x="2760" y="14826"/>
                    </a:cubicBezTo>
                    <a:cubicBezTo>
                      <a:pt x="2713" y="14826"/>
                      <a:pt x="2683" y="14816"/>
                      <a:pt x="2671" y="14795"/>
                    </a:cubicBezTo>
                    <a:cubicBezTo>
                      <a:pt x="2596" y="14674"/>
                      <a:pt x="2495" y="13334"/>
                      <a:pt x="2558" y="13273"/>
                    </a:cubicBezTo>
                    <a:cubicBezTo>
                      <a:pt x="2614" y="13215"/>
                      <a:pt x="3458" y="12949"/>
                      <a:pt x="3623" y="12939"/>
                    </a:cubicBezTo>
                    <a:cubicBezTo>
                      <a:pt x="3623" y="12939"/>
                      <a:pt x="3624" y="12938"/>
                      <a:pt x="3625" y="12938"/>
                    </a:cubicBezTo>
                    <a:close/>
                    <a:moveTo>
                      <a:pt x="15974" y="14828"/>
                    </a:moveTo>
                    <a:cubicBezTo>
                      <a:pt x="15991" y="14828"/>
                      <a:pt x="16006" y="14843"/>
                      <a:pt x="16017" y="14878"/>
                    </a:cubicBezTo>
                    <a:cubicBezTo>
                      <a:pt x="16032" y="14922"/>
                      <a:pt x="16007" y="15025"/>
                      <a:pt x="15961" y="15104"/>
                    </a:cubicBezTo>
                    <a:cubicBezTo>
                      <a:pt x="15927" y="15168"/>
                      <a:pt x="15908" y="15201"/>
                      <a:pt x="15896" y="15201"/>
                    </a:cubicBezTo>
                    <a:cubicBezTo>
                      <a:pt x="15883" y="15201"/>
                      <a:pt x="15880" y="15162"/>
                      <a:pt x="15878" y="15081"/>
                    </a:cubicBezTo>
                    <a:cubicBezTo>
                      <a:pt x="15875" y="14943"/>
                      <a:pt x="15929" y="14828"/>
                      <a:pt x="15974" y="14828"/>
                    </a:cubicBezTo>
                    <a:close/>
                    <a:moveTo>
                      <a:pt x="11442" y="12855"/>
                    </a:moveTo>
                    <a:cubicBezTo>
                      <a:pt x="11610" y="12855"/>
                      <a:pt x="11618" y="12915"/>
                      <a:pt x="11666" y="13587"/>
                    </a:cubicBezTo>
                    <a:cubicBezTo>
                      <a:pt x="11708" y="14165"/>
                      <a:pt x="11691" y="14380"/>
                      <a:pt x="11593" y="14585"/>
                    </a:cubicBezTo>
                    <a:cubicBezTo>
                      <a:pt x="11525" y="14722"/>
                      <a:pt x="11496" y="14784"/>
                      <a:pt x="11506" y="14784"/>
                    </a:cubicBezTo>
                    <a:cubicBezTo>
                      <a:pt x="11514" y="14784"/>
                      <a:pt x="11545" y="14748"/>
                      <a:pt x="11599" y="14681"/>
                    </a:cubicBezTo>
                    <a:cubicBezTo>
                      <a:pt x="11661" y="14606"/>
                      <a:pt x="11695" y="14567"/>
                      <a:pt x="11709" y="14567"/>
                    </a:cubicBezTo>
                    <a:cubicBezTo>
                      <a:pt x="11726" y="14567"/>
                      <a:pt x="11720" y="14616"/>
                      <a:pt x="11705" y="14718"/>
                    </a:cubicBezTo>
                    <a:cubicBezTo>
                      <a:pt x="11679" y="14895"/>
                      <a:pt x="11602" y="14934"/>
                      <a:pt x="11024" y="15061"/>
                    </a:cubicBezTo>
                    <a:cubicBezTo>
                      <a:pt x="10666" y="15140"/>
                      <a:pt x="10329" y="15206"/>
                      <a:pt x="10274" y="15208"/>
                    </a:cubicBezTo>
                    <a:cubicBezTo>
                      <a:pt x="10274" y="15208"/>
                      <a:pt x="10274" y="15208"/>
                      <a:pt x="10273" y="15208"/>
                    </a:cubicBezTo>
                    <a:cubicBezTo>
                      <a:pt x="10216" y="15208"/>
                      <a:pt x="10156" y="15020"/>
                      <a:pt x="10128" y="14744"/>
                    </a:cubicBezTo>
                    <a:cubicBezTo>
                      <a:pt x="10102" y="14490"/>
                      <a:pt x="10051" y="14023"/>
                      <a:pt x="10017" y="13721"/>
                    </a:cubicBezTo>
                    <a:cubicBezTo>
                      <a:pt x="9957" y="13175"/>
                      <a:pt x="9961" y="13166"/>
                      <a:pt x="10164" y="13122"/>
                    </a:cubicBezTo>
                    <a:cubicBezTo>
                      <a:pt x="10282" y="13096"/>
                      <a:pt x="10552" y="13029"/>
                      <a:pt x="10780" y="12972"/>
                    </a:cubicBezTo>
                    <a:cubicBezTo>
                      <a:pt x="11010" y="12912"/>
                      <a:pt x="11281" y="12861"/>
                      <a:pt x="11399" y="12856"/>
                    </a:cubicBezTo>
                    <a:cubicBezTo>
                      <a:pt x="11414" y="12855"/>
                      <a:pt x="11429" y="12855"/>
                      <a:pt x="11442" y="12855"/>
                    </a:cubicBezTo>
                    <a:close/>
                    <a:moveTo>
                      <a:pt x="9511" y="13337"/>
                    </a:moveTo>
                    <a:cubicBezTo>
                      <a:pt x="9570" y="13337"/>
                      <a:pt x="9599" y="13349"/>
                      <a:pt x="9612" y="13370"/>
                    </a:cubicBezTo>
                    <a:cubicBezTo>
                      <a:pt x="9642" y="13420"/>
                      <a:pt x="9710" y="13859"/>
                      <a:pt x="9763" y="14340"/>
                    </a:cubicBezTo>
                    <a:cubicBezTo>
                      <a:pt x="9817" y="14820"/>
                      <a:pt x="9835" y="15247"/>
                      <a:pt x="9806" y="15276"/>
                    </a:cubicBezTo>
                    <a:cubicBezTo>
                      <a:pt x="9721" y="15360"/>
                      <a:pt x="8157" y="15713"/>
                      <a:pt x="7907" y="15713"/>
                    </a:cubicBezTo>
                    <a:cubicBezTo>
                      <a:pt x="7890" y="15713"/>
                      <a:pt x="7879" y="15712"/>
                      <a:pt x="7875" y="15708"/>
                    </a:cubicBezTo>
                    <a:cubicBezTo>
                      <a:pt x="7848" y="15681"/>
                      <a:pt x="7802" y="15227"/>
                      <a:pt x="7773" y="14706"/>
                    </a:cubicBezTo>
                    <a:lnTo>
                      <a:pt x="7720" y="13754"/>
                    </a:lnTo>
                    <a:lnTo>
                      <a:pt x="8029" y="13674"/>
                    </a:lnTo>
                    <a:cubicBezTo>
                      <a:pt x="8960" y="13429"/>
                      <a:pt x="9350" y="13337"/>
                      <a:pt x="9511" y="13337"/>
                    </a:cubicBezTo>
                    <a:close/>
                    <a:moveTo>
                      <a:pt x="7338" y="13837"/>
                    </a:moveTo>
                    <a:cubicBezTo>
                      <a:pt x="7368" y="13837"/>
                      <a:pt x="7411" y="13989"/>
                      <a:pt x="7435" y="14173"/>
                    </a:cubicBezTo>
                    <a:cubicBezTo>
                      <a:pt x="7457" y="14365"/>
                      <a:pt x="7497" y="14813"/>
                      <a:pt x="7526" y="15180"/>
                    </a:cubicBezTo>
                    <a:lnTo>
                      <a:pt x="7574" y="15840"/>
                    </a:lnTo>
                    <a:lnTo>
                      <a:pt x="6865" y="16018"/>
                    </a:lnTo>
                    <a:cubicBezTo>
                      <a:pt x="6567" y="16093"/>
                      <a:pt x="6373" y="16137"/>
                      <a:pt x="6247" y="16137"/>
                    </a:cubicBezTo>
                    <a:cubicBezTo>
                      <a:pt x="6039" y="16137"/>
                      <a:pt x="6018" y="16017"/>
                      <a:pt x="6018" y="15720"/>
                    </a:cubicBezTo>
                    <a:cubicBezTo>
                      <a:pt x="6016" y="15568"/>
                      <a:pt x="5978" y="15192"/>
                      <a:pt x="5928" y="14874"/>
                    </a:cubicBezTo>
                    <a:cubicBezTo>
                      <a:pt x="5877" y="14557"/>
                      <a:pt x="5856" y="14280"/>
                      <a:pt x="5879" y="14258"/>
                    </a:cubicBezTo>
                    <a:cubicBezTo>
                      <a:pt x="5911" y="14226"/>
                      <a:pt x="7141" y="13871"/>
                      <a:pt x="7336" y="13837"/>
                    </a:cubicBezTo>
                    <a:cubicBezTo>
                      <a:pt x="7337" y="13837"/>
                      <a:pt x="7337" y="13837"/>
                      <a:pt x="7338" y="13837"/>
                    </a:cubicBezTo>
                    <a:close/>
                    <a:moveTo>
                      <a:pt x="15251" y="14275"/>
                    </a:moveTo>
                    <a:cubicBezTo>
                      <a:pt x="15256" y="14275"/>
                      <a:pt x="15260" y="14275"/>
                      <a:pt x="15263" y="14276"/>
                    </a:cubicBezTo>
                    <a:cubicBezTo>
                      <a:pt x="15310" y="14284"/>
                      <a:pt x="15355" y="14678"/>
                      <a:pt x="15369" y="15192"/>
                    </a:cubicBezTo>
                    <a:lnTo>
                      <a:pt x="15393" y="16090"/>
                    </a:lnTo>
                    <a:lnTo>
                      <a:pt x="14772" y="16229"/>
                    </a:lnTo>
                    <a:cubicBezTo>
                      <a:pt x="14474" y="16296"/>
                      <a:pt x="14216" y="16342"/>
                      <a:pt x="14145" y="16342"/>
                    </a:cubicBezTo>
                    <a:cubicBezTo>
                      <a:pt x="14135" y="16342"/>
                      <a:pt x="14128" y="16341"/>
                      <a:pt x="14127" y="16339"/>
                    </a:cubicBezTo>
                    <a:cubicBezTo>
                      <a:pt x="14109" y="16324"/>
                      <a:pt x="14085" y="15925"/>
                      <a:pt x="14069" y="15443"/>
                    </a:cubicBezTo>
                    <a:lnTo>
                      <a:pt x="14041" y="14577"/>
                    </a:lnTo>
                    <a:lnTo>
                      <a:pt x="14611" y="14418"/>
                    </a:lnTo>
                    <a:cubicBezTo>
                      <a:pt x="14908" y="14335"/>
                      <a:pt x="15179" y="14275"/>
                      <a:pt x="15251" y="14275"/>
                    </a:cubicBezTo>
                    <a:close/>
                    <a:moveTo>
                      <a:pt x="16827" y="14648"/>
                    </a:moveTo>
                    <a:cubicBezTo>
                      <a:pt x="16840" y="14648"/>
                      <a:pt x="16850" y="15042"/>
                      <a:pt x="16850" y="15537"/>
                    </a:cubicBezTo>
                    <a:cubicBezTo>
                      <a:pt x="16850" y="16295"/>
                      <a:pt x="16830" y="16433"/>
                      <a:pt x="16726" y="16433"/>
                    </a:cubicBezTo>
                    <a:cubicBezTo>
                      <a:pt x="16635" y="16433"/>
                      <a:pt x="16614" y="16379"/>
                      <a:pt x="16649" y="16251"/>
                    </a:cubicBezTo>
                    <a:cubicBezTo>
                      <a:pt x="16667" y="16183"/>
                      <a:pt x="16673" y="16148"/>
                      <a:pt x="16664" y="16148"/>
                    </a:cubicBezTo>
                    <a:cubicBezTo>
                      <a:pt x="16654" y="16148"/>
                      <a:pt x="16623" y="16195"/>
                      <a:pt x="16567" y="16291"/>
                    </a:cubicBezTo>
                    <a:cubicBezTo>
                      <a:pt x="16496" y="16413"/>
                      <a:pt x="16400" y="16516"/>
                      <a:pt x="16354" y="16516"/>
                    </a:cubicBezTo>
                    <a:cubicBezTo>
                      <a:pt x="16249" y="16516"/>
                      <a:pt x="16258" y="16474"/>
                      <a:pt x="16455" y="16018"/>
                    </a:cubicBezTo>
                    <a:cubicBezTo>
                      <a:pt x="16554" y="15791"/>
                      <a:pt x="16611" y="15596"/>
                      <a:pt x="16590" y="15574"/>
                    </a:cubicBezTo>
                    <a:cubicBezTo>
                      <a:pt x="16589" y="15573"/>
                      <a:pt x="16588" y="15573"/>
                      <a:pt x="16586" y="15573"/>
                    </a:cubicBezTo>
                    <a:cubicBezTo>
                      <a:pt x="16558" y="15573"/>
                      <a:pt x="16451" y="15779"/>
                      <a:pt x="16345" y="16042"/>
                    </a:cubicBezTo>
                    <a:cubicBezTo>
                      <a:pt x="16202" y="16396"/>
                      <a:pt x="16093" y="16572"/>
                      <a:pt x="16018" y="16572"/>
                    </a:cubicBezTo>
                    <a:cubicBezTo>
                      <a:pt x="15949" y="16572"/>
                      <a:pt x="15908" y="16425"/>
                      <a:pt x="15893" y="16130"/>
                    </a:cubicBezTo>
                    <a:cubicBezTo>
                      <a:pt x="15864" y="15535"/>
                      <a:pt x="16080" y="14835"/>
                      <a:pt x="16313" y="14773"/>
                    </a:cubicBezTo>
                    <a:cubicBezTo>
                      <a:pt x="16372" y="14757"/>
                      <a:pt x="16431" y="14748"/>
                      <a:pt x="16466" y="14748"/>
                    </a:cubicBezTo>
                    <a:cubicBezTo>
                      <a:pt x="16484" y="14748"/>
                      <a:pt x="16496" y="14750"/>
                      <a:pt x="16500" y="14755"/>
                    </a:cubicBezTo>
                    <a:cubicBezTo>
                      <a:pt x="16513" y="14768"/>
                      <a:pt x="16392" y="15085"/>
                      <a:pt x="16231" y="15450"/>
                    </a:cubicBezTo>
                    <a:cubicBezTo>
                      <a:pt x="16071" y="15816"/>
                      <a:pt x="15955" y="16137"/>
                      <a:pt x="15975" y="16156"/>
                    </a:cubicBezTo>
                    <a:cubicBezTo>
                      <a:pt x="15975" y="16156"/>
                      <a:pt x="15976" y="16157"/>
                      <a:pt x="15976" y="16157"/>
                    </a:cubicBezTo>
                    <a:cubicBezTo>
                      <a:pt x="16003" y="16157"/>
                      <a:pt x="16152" y="15851"/>
                      <a:pt x="16318" y="15455"/>
                    </a:cubicBezTo>
                    <a:cubicBezTo>
                      <a:pt x="16576" y="14836"/>
                      <a:pt x="16663" y="14696"/>
                      <a:pt x="16826" y="14648"/>
                    </a:cubicBezTo>
                    <a:cubicBezTo>
                      <a:pt x="16826" y="14648"/>
                      <a:pt x="16826" y="14648"/>
                      <a:pt x="16827" y="14648"/>
                    </a:cubicBezTo>
                    <a:close/>
                    <a:moveTo>
                      <a:pt x="5444" y="14344"/>
                    </a:moveTo>
                    <a:cubicBezTo>
                      <a:pt x="5640" y="14344"/>
                      <a:pt x="5668" y="14500"/>
                      <a:pt x="5744" y="15129"/>
                    </a:cubicBezTo>
                    <a:cubicBezTo>
                      <a:pt x="5891" y="16351"/>
                      <a:pt x="5955" y="16228"/>
                      <a:pt x="5080" y="16439"/>
                    </a:cubicBezTo>
                    <a:cubicBezTo>
                      <a:pt x="4707" y="16531"/>
                      <a:pt x="4378" y="16595"/>
                      <a:pt x="4294" y="16595"/>
                    </a:cubicBezTo>
                    <a:cubicBezTo>
                      <a:pt x="4283" y="16595"/>
                      <a:pt x="4276" y="16594"/>
                      <a:pt x="4274" y="16592"/>
                    </a:cubicBezTo>
                    <a:cubicBezTo>
                      <a:pt x="4257" y="16572"/>
                      <a:pt x="4230" y="16136"/>
                      <a:pt x="4212" y="15622"/>
                    </a:cubicBezTo>
                    <a:cubicBezTo>
                      <a:pt x="4187" y="14799"/>
                      <a:pt x="4200" y="14686"/>
                      <a:pt x="4323" y="14661"/>
                    </a:cubicBezTo>
                    <a:cubicBezTo>
                      <a:pt x="4345" y="14657"/>
                      <a:pt x="4363" y="14654"/>
                      <a:pt x="4378" y="14654"/>
                    </a:cubicBezTo>
                    <a:cubicBezTo>
                      <a:pt x="4445" y="14654"/>
                      <a:pt x="4440" y="14708"/>
                      <a:pt x="4385" y="14902"/>
                    </a:cubicBezTo>
                    <a:cubicBezTo>
                      <a:pt x="4343" y="15049"/>
                      <a:pt x="4311" y="15245"/>
                      <a:pt x="4317" y="15334"/>
                    </a:cubicBezTo>
                    <a:cubicBezTo>
                      <a:pt x="4318" y="15353"/>
                      <a:pt x="4321" y="15363"/>
                      <a:pt x="4326" y="15363"/>
                    </a:cubicBezTo>
                    <a:cubicBezTo>
                      <a:pt x="4344" y="15363"/>
                      <a:pt x="4385" y="15246"/>
                      <a:pt x="4432" y="15055"/>
                    </a:cubicBezTo>
                    <a:cubicBezTo>
                      <a:pt x="4528" y="14657"/>
                      <a:pt x="4642" y="14484"/>
                      <a:pt x="4814" y="14479"/>
                    </a:cubicBezTo>
                    <a:cubicBezTo>
                      <a:pt x="4824" y="14479"/>
                      <a:pt x="4833" y="14478"/>
                      <a:pt x="4840" y="14478"/>
                    </a:cubicBezTo>
                    <a:cubicBezTo>
                      <a:pt x="4892" y="14478"/>
                      <a:pt x="4879" y="14510"/>
                      <a:pt x="4762" y="14951"/>
                    </a:cubicBezTo>
                    <a:cubicBezTo>
                      <a:pt x="4705" y="15171"/>
                      <a:pt x="4687" y="15332"/>
                      <a:pt x="4717" y="15332"/>
                    </a:cubicBezTo>
                    <a:cubicBezTo>
                      <a:pt x="4719" y="15332"/>
                      <a:pt x="4722" y="15331"/>
                      <a:pt x="4725" y="15330"/>
                    </a:cubicBezTo>
                    <a:cubicBezTo>
                      <a:pt x="4738" y="15321"/>
                      <a:pt x="4750" y="15316"/>
                      <a:pt x="4760" y="15316"/>
                    </a:cubicBezTo>
                    <a:cubicBezTo>
                      <a:pt x="4812" y="15316"/>
                      <a:pt x="4801" y="15453"/>
                      <a:pt x="4726" y="15838"/>
                    </a:cubicBezTo>
                    <a:cubicBezTo>
                      <a:pt x="4691" y="16013"/>
                      <a:pt x="4686" y="16146"/>
                      <a:pt x="4710" y="16146"/>
                    </a:cubicBezTo>
                    <a:cubicBezTo>
                      <a:pt x="4712" y="16146"/>
                      <a:pt x="4713" y="16145"/>
                      <a:pt x="4715" y="16144"/>
                    </a:cubicBezTo>
                    <a:cubicBezTo>
                      <a:pt x="4747" y="16124"/>
                      <a:pt x="4798" y="15951"/>
                      <a:pt x="4828" y="15757"/>
                    </a:cubicBezTo>
                    <a:cubicBezTo>
                      <a:pt x="5027" y="14503"/>
                      <a:pt x="5054" y="14411"/>
                      <a:pt x="5235" y="14373"/>
                    </a:cubicBezTo>
                    <a:cubicBezTo>
                      <a:pt x="5321" y="14356"/>
                      <a:pt x="5389" y="14344"/>
                      <a:pt x="5444" y="14344"/>
                    </a:cubicBezTo>
                    <a:close/>
                    <a:moveTo>
                      <a:pt x="13682" y="14651"/>
                    </a:moveTo>
                    <a:cubicBezTo>
                      <a:pt x="13709" y="14651"/>
                      <a:pt x="13754" y="14897"/>
                      <a:pt x="13782" y="15197"/>
                    </a:cubicBezTo>
                    <a:cubicBezTo>
                      <a:pt x="13903" y="16466"/>
                      <a:pt x="13881" y="16532"/>
                      <a:pt x="13284" y="16549"/>
                    </a:cubicBezTo>
                    <a:cubicBezTo>
                      <a:pt x="13120" y="16553"/>
                      <a:pt x="12963" y="16580"/>
                      <a:pt x="12942" y="16608"/>
                    </a:cubicBezTo>
                    <a:cubicBezTo>
                      <a:pt x="12918" y="16639"/>
                      <a:pt x="12803" y="16687"/>
                      <a:pt x="12681" y="16719"/>
                    </a:cubicBezTo>
                    <a:cubicBezTo>
                      <a:pt x="12619" y="16735"/>
                      <a:pt x="12574" y="16744"/>
                      <a:pt x="12544" y="16744"/>
                    </a:cubicBezTo>
                    <a:cubicBezTo>
                      <a:pt x="12478" y="16744"/>
                      <a:pt x="12476" y="16700"/>
                      <a:pt x="12502" y="16585"/>
                    </a:cubicBezTo>
                    <a:cubicBezTo>
                      <a:pt x="12519" y="16504"/>
                      <a:pt x="12526" y="16462"/>
                      <a:pt x="12516" y="16462"/>
                    </a:cubicBezTo>
                    <a:cubicBezTo>
                      <a:pt x="12505" y="16462"/>
                      <a:pt x="12473" y="16514"/>
                      <a:pt x="12411" y="16621"/>
                    </a:cubicBezTo>
                    <a:cubicBezTo>
                      <a:pt x="12325" y="16772"/>
                      <a:pt x="12258" y="16846"/>
                      <a:pt x="12213" y="16846"/>
                    </a:cubicBezTo>
                    <a:cubicBezTo>
                      <a:pt x="12148" y="16846"/>
                      <a:pt x="12129" y="16689"/>
                      <a:pt x="12168" y="16386"/>
                    </a:cubicBezTo>
                    <a:cubicBezTo>
                      <a:pt x="12203" y="16097"/>
                      <a:pt x="12200" y="15978"/>
                      <a:pt x="12155" y="15978"/>
                    </a:cubicBezTo>
                    <a:cubicBezTo>
                      <a:pt x="12147" y="15978"/>
                      <a:pt x="12139" y="15980"/>
                      <a:pt x="12130" y="15986"/>
                    </a:cubicBezTo>
                    <a:cubicBezTo>
                      <a:pt x="12122" y="15991"/>
                      <a:pt x="12115" y="15993"/>
                      <a:pt x="12108" y="15993"/>
                    </a:cubicBezTo>
                    <a:cubicBezTo>
                      <a:pt x="12059" y="15993"/>
                      <a:pt x="12045" y="15853"/>
                      <a:pt x="12061" y="15530"/>
                    </a:cubicBezTo>
                    <a:lnTo>
                      <a:pt x="12086" y="15017"/>
                    </a:lnTo>
                    <a:lnTo>
                      <a:pt x="12859" y="14839"/>
                    </a:lnTo>
                    <a:cubicBezTo>
                      <a:pt x="13283" y="14740"/>
                      <a:pt x="13655" y="14656"/>
                      <a:pt x="13681" y="14652"/>
                    </a:cubicBezTo>
                    <a:cubicBezTo>
                      <a:pt x="13681" y="14652"/>
                      <a:pt x="13682" y="14651"/>
                      <a:pt x="13682" y="14651"/>
                    </a:cubicBezTo>
                    <a:close/>
                    <a:moveTo>
                      <a:pt x="3858" y="14740"/>
                    </a:moveTo>
                    <a:lnTo>
                      <a:pt x="3912" y="15078"/>
                    </a:lnTo>
                    <a:cubicBezTo>
                      <a:pt x="3940" y="15263"/>
                      <a:pt x="3973" y="15709"/>
                      <a:pt x="3985" y="16068"/>
                    </a:cubicBezTo>
                    <a:lnTo>
                      <a:pt x="4005" y="16719"/>
                    </a:lnTo>
                    <a:lnTo>
                      <a:pt x="3402" y="16890"/>
                    </a:lnTo>
                    <a:lnTo>
                      <a:pt x="2799" y="17061"/>
                    </a:lnTo>
                    <a:lnTo>
                      <a:pt x="2736" y="16239"/>
                    </a:lnTo>
                    <a:cubicBezTo>
                      <a:pt x="2649" y="15073"/>
                      <a:pt x="2629" y="15121"/>
                      <a:pt x="3288" y="14918"/>
                    </a:cubicBezTo>
                    <a:lnTo>
                      <a:pt x="3858" y="14740"/>
                    </a:lnTo>
                    <a:close/>
                    <a:moveTo>
                      <a:pt x="11564" y="15141"/>
                    </a:moveTo>
                    <a:cubicBezTo>
                      <a:pt x="11831" y="15141"/>
                      <a:pt x="11800" y="15351"/>
                      <a:pt x="11800" y="16017"/>
                    </a:cubicBezTo>
                    <a:lnTo>
                      <a:pt x="11800" y="16913"/>
                    </a:lnTo>
                    <a:lnTo>
                      <a:pt x="11332" y="17012"/>
                    </a:lnTo>
                    <a:cubicBezTo>
                      <a:pt x="11071" y="17067"/>
                      <a:pt x="10727" y="17137"/>
                      <a:pt x="10558" y="17171"/>
                    </a:cubicBezTo>
                    <a:lnTo>
                      <a:pt x="10251" y="17232"/>
                    </a:lnTo>
                    <a:lnTo>
                      <a:pt x="10249" y="16649"/>
                    </a:lnTo>
                    <a:cubicBezTo>
                      <a:pt x="10246" y="16331"/>
                      <a:pt x="10237" y="15921"/>
                      <a:pt x="10229" y="15744"/>
                    </a:cubicBezTo>
                    <a:lnTo>
                      <a:pt x="10211" y="15423"/>
                    </a:lnTo>
                    <a:lnTo>
                      <a:pt x="10822" y="15285"/>
                    </a:lnTo>
                    <a:cubicBezTo>
                      <a:pt x="11190" y="15202"/>
                      <a:pt x="11420" y="15141"/>
                      <a:pt x="11564" y="15141"/>
                    </a:cubicBezTo>
                    <a:close/>
                    <a:moveTo>
                      <a:pt x="9610" y="15573"/>
                    </a:moveTo>
                    <a:cubicBezTo>
                      <a:pt x="9910" y="15573"/>
                      <a:pt x="9890" y="15798"/>
                      <a:pt x="9898" y="16458"/>
                    </a:cubicBezTo>
                    <a:cubicBezTo>
                      <a:pt x="9905" y="16940"/>
                      <a:pt x="9881" y="17331"/>
                      <a:pt x="9842" y="17331"/>
                    </a:cubicBezTo>
                    <a:cubicBezTo>
                      <a:pt x="9802" y="17331"/>
                      <a:pt x="9791" y="17268"/>
                      <a:pt x="9817" y="17188"/>
                    </a:cubicBezTo>
                    <a:cubicBezTo>
                      <a:pt x="9837" y="17122"/>
                      <a:pt x="9846" y="17089"/>
                      <a:pt x="9836" y="17089"/>
                    </a:cubicBezTo>
                    <a:cubicBezTo>
                      <a:pt x="9827" y="17089"/>
                      <a:pt x="9799" y="17120"/>
                      <a:pt x="9747" y="17182"/>
                    </a:cubicBezTo>
                    <a:cubicBezTo>
                      <a:pt x="9648" y="17301"/>
                      <a:pt x="8338" y="17655"/>
                      <a:pt x="7995" y="17655"/>
                    </a:cubicBezTo>
                    <a:cubicBezTo>
                      <a:pt x="7915" y="17655"/>
                      <a:pt x="7890" y="17448"/>
                      <a:pt x="7890" y="16804"/>
                    </a:cubicBezTo>
                    <a:lnTo>
                      <a:pt x="7890" y="15954"/>
                    </a:lnTo>
                    <a:lnTo>
                      <a:pt x="8728" y="15751"/>
                    </a:lnTo>
                    <a:cubicBezTo>
                      <a:pt x="9167" y="15645"/>
                      <a:pt x="9440" y="15573"/>
                      <a:pt x="9610" y="15573"/>
                    </a:cubicBezTo>
                    <a:close/>
                    <a:moveTo>
                      <a:pt x="7522" y="16049"/>
                    </a:moveTo>
                    <a:lnTo>
                      <a:pt x="7588" y="16863"/>
                    </a:lnTo>
                    <a:cubicBezTo>
                      <a:pt x="7624" y="17311"/>
                      <a:pt x="7624" y="17703"/>
                      <a:pt x="7588" y="17734"/>
                    </a:cubicBezTo>
                    <a:cubicBezTo>
                      <a:pt x="7527" y="17791"/>
                      <a:pt x="6392" y="18050"/>
                      <a:pt x="6240" y="18050"/>
                    </a:cubicBezTo>
                    <a:cubicBezTo>
                      <a:pt x="6231" y="18050"/>
                      <a:pt x="6225" y="18049"/>
                      <a:pt x="6224" y="18047"/>
                    </a:cubicBezTo>
                    <a:cubicBezTo>
                      <a:pt x="6213" y="18033"/>
                      <a:pt x="6179" y="17655"/>
                      <a:pt x="6151" y="17199"/>
                    </a:cubicBezTo>
                    <a:lnTo>
                      <a:pt x="6098" y="16375"/>
                    </a:lnTo>
                    <a:lnTo>
                      <a:pt x="6811" y="16212"/>
                    </a:lnTo>
                    <a:lnTo>
                      <a:pt x="7522" y="16049"/>
                    </a:lnTo>
                    <a:close/>
                    <a:moveTo>
                      <a:pt x="15320" y="16277"/>
                    </a:moveTo>
                    <a:cubicBezTo>
                      <a:pt x="15356" y="16277"/>
                      <a:pt x="15384" y="16463"/>
                      <a:pt x="15384" y="16697"/>
                    </a:cubicBezTo>
                    <a:cubicBezTo>
                      <a:pt x="15385" y="16934"/>
                      <a:pt x="15362" y="17314"/>
                      <a:pt x="15331" y="17545"/>
                    </a:cubicBezTo>
                    <a:lnTo>
                      <a:pt x="15278" y="17964"/>
                    </a:lnTo>
                    <a:lnTo>
                      <a:pt x="14764" y="18095"/>
                    </a:lnTo>
                    <a:cubicBezTo>
                      <a:pt x="14480" y="18167"/>
                      <a:pt x="14212" y="18225"/>
                      <a:pt x="14161" y="18225"/>
                    </a:cubicBezTo>
                    <a:cubicBezTo>
                      <a:pt x="14074" y="18225"/>
                      <a:pt x="14129" y="16693"/>
                      <a:pt x="14219" y="16596"/>
                    </a:cubicBezTo>
                    <a:cubicBezTo>
                      <a:pt x="14250" y="16560"/>
                      <a:pt x="15155" y="16299"/>
                      <a:pt x="15318" y="16278"/>
                    </a:cubicBezTo>
                    <a:cubicBezTo>
                      <a:pt x="15319" y="16278"/>
                      <a:pt x="15319" y="16277"/>
                      <a:pt x="15320" y="16277"/>
                    </a:cubicBezTo>
                    <a:close/>
                    <a:moveTo>
                      <a:pt x="13796" y="17289"/>
                    </a:moveTo>
                    <a:lnTo>
                      <a:pt x="13822" y="17770"/>
                    </a:lnTo>
                    <a:cubicBezTo>
                      <a:pt x="13835" y="18031"/>
                      <a:pt x="13816" y="18278"/>
                      <a:pt x="13782" y="18312"/>
                    </a:cubicBezTo>
                    <a:cubicBezTo>
                      <a:pt x="13744" y="18345"/>
                      <a:pt x="13641" y="18394"/>
                      <a:pt x="13545" y="18425"/>
                    </a:cubicBezTo>
                    <a:cubicBezTo>
                      <a:pt x="13507" y="18437"/>
                      <a:pt x="13478" y="18445"/>
                      <a:pt x="13457" y="18445"/>
                    </a:cubicBezTo>
                    <a:cubicBezTo>
                      <a:pt x="13386" y="18445"/>
                      <a:pt x="13424" y="18340"/>
                      <a:pt x="13585" y="17884"/>
                    </a:cubicBezTo>
                    <a:lnTo>
                      <a:pt x="13796" y="17289"/>
                    </a:lnTo>
                    <a:close/>
                    <a:moveTo>
                      <a:pt x="5816" y="16466"/>
                    </a:moveTo>
                    <a:lnTo>
                      <a:pt x="5869" y="16673"/>
                    </a:lnTo>
                    <a:cubicBezTo>
                      <a:pt x="5897" y="16790"/>
                      <a:pt x="5925" y="17159"/>
                      <a:pt x="5931" y="17501"/>
                    </a:cubicBezTo>
                    <a:lnTo>
                      <a:pt x="5939" y="18120"/>
                    </a:lnTo>
                    <a:lnTo>
                      <a:pt x="5268" y="18258"/>
                    </a:lnTo>
                    <a:cubicBezTo>
                      <a:pt x="4901" y="18334"/>
                      <a:pt x="4528" y="18417"/>
                      <a:pt x="4448" y="18443"/>
                    </a:cubicBezTo>
                    <a:cubicBezTo>
                      <a:pt x="4429" y="18448"/>
                      <a:pt x="4413" y="18452"/>
                      <a:pt x="4399" y="18452"/>
                    </a:cubicBezTo>
                    <a:cubicBezTo>
                      <a:pt x="4309" y="18452"/>
                      <a:pt x="4303" y="18311"/>
                      <a:pt x="4323" y="17643"/>
                    </a:cubicBezTo>
                    <a:lnTo>
                      <a:pt x="4348" y="16800"/>
                    </a:lnTo>
                    <a:lnTo>
                      <a:pt x="5082" y="16633"/>
                    </a:lnTo>
                    <a:lnTo>
                      <a:pt x="5816" y="16466"/>
                    </a:lnTo>
                    <a:close/>
                    <a:moveTo>
                      <a:pt x="16784" y="17429"/>
                    </a:moveTo>
                    <a:cubicBezTo>
                      <a:pt x="16809" y="17429"/>
                      <a:pt x="16802" y="17567"/>
                      <a:pt x="16769" y="17860"/>
                    </a:cubicBezTo>
                    <a:cubicBezTo>
                      <a:pt x="16713" y="18349"/>
                      <a:pt x="16713" y="18349"/>
                      <a:pt x="16460" y="18428"/>
                    </a:cubicBezTo>
                    <a:lnTo>
                      <a:pt x="16273" y="18488"/>
                    </a:lnTo>
                    <a:lnTo>
                      <a:pt x="16443" y="18150"/>
                    </a:lnTo>
                    <a:cubicBezTo>
                      <a:pt x="16539" y="17962"/>
                      <a:pt x="16647" y="17723"/>
                      <a:pt x="16689" y="17616"/>
                    </a:cubicBezTo>
                    <a:cubicBezTo>
                      <a:pt x="16736" y="17493"/>
                      <a:pt x="16767" y="17429"/>
                      <a:pt x="16784" y="17429"/>
                    </a:cubicBezTo>
                    <a:close/>
                    <a:moveTo>
                      <a:pt x="16679" y="16609"/>
                    </a:moveTo>
                    <a:cubicBezTo>
                      <a:pt x="16760" y="16609"/>
                      <a:pt x="16815" y="16721"/>
                      <a:pt x="16833" y="16950"/>
                    </a:cubicBezTo>
                    <a:cubicBezTo>
                      <a:pt x="16848" y="17111"/>
                      <a:pt x="16816" y="17295"/>
                      <a:pt x="16766" y="17351"/>
                    </a:cubicBezTo>
                    <a:cubicBezTo>
                      <a:pt x="16714" y="17408"/>
                      <a:pt x="16556" y="17688"/>
                      <a:pt x="16415" y="17983"/>
                    </a:cubicBezTo>
                    <a:cubicBezTo>
                      <a:pt x="16226" y="18374"/>
                      <a:pt x="16115" y="18512"/>
                      <a:pt x="15995" y="18512"/>
                    </a:cubicBezTo>
                    <a:cubicBezTo>
                      <a:pt x="15850" y="18512"/>
                      <a:pt x="15834" y="18464"/>
                      <a:pt x="15848" y="18064"/>
                    </a:cubicBezTo>
                    <a:cubicBezTo>
                      <a:pt x="15878" y="17168"/>
                      <a:pt x="15912" y="16854"/>
                      <a:pt x="15979" y="16791"/>
                    </a:cubicBezTo>
                    <a:cubicBezTo>
                      <a:pt x="15987" y="16783"/>
                      <a:pt x="15994" y="16779"/>
                      <a:pt x="16000" y="16779"/>
                    </a:cubicBezTo>
                    <a:cubicBezTo>
                      <a:pt x="16022" y="16779"/>
                      <a:pt x="16022" y="16835"/>
                      <a:pt x="15999" y="16925"/>
                    </a:cubicBezTo>
                    <a:cubicBezTo>
                      <a:pt x="15973" y="17024"/>
                      <a:pt x="15962" y="17072"/>
                      <a:pt x="15971" y="17072"/>
                    </a:cubicBezTo>
                    <a:cubicBezTo>
                      <a:pt x="15979" y="17072"/>
                      <a:pt x="16002" y="17035"/>
                      <a:pt x="16045" y="16965"/>
                    </a:cubicBezTo>
                    <a:cubicBezTo>
                      <a:pt x="16136" y="16818"/>
                      <a:pt x="16256" y="16703"/>
                      <a:pt x="16315" y="16703"/>
                    </a:cubicBezTo>
                    <a:cubicBezTo>
                      <a:pt x="16324" y="16703"/>
                      <a:pt x="16332" y="16706"/>
                      <a:pt x="16338" y="16712"/>
                    </a:cubicBezTo>
                    <a:cubicBezTo>
                      <a:pt x="16352" y="16726"/>
                      <a:pt x="16247" y="16981"/>
                      <a:pt x="16108" y="17282"/>
                    </a:cubicBezTo>
                    <a:cubicBezTo>
                      <a:pt x="15971" y="17585"/>
                      <a:pt x="15873" y="17843"/>
                      <a:pt x="15893" y="17866"/>
                    </a:cubicBezTo>
                    <a:cubicBezTo>
                      <a:pt x="15894" y="17867"/>
                      <a:pt x="15895" y="17867"/>
                      <a:pt x="15896" y="17867"/>
                    </a:cubicBezTo>
                    <a:cubicBezTo>
                      <a:pt x="15923" y="17867"/>
                      <a:pt x="16039" y="17647"/>
                      <a:pt x="16159" y="17365"/>
                    </a:cubicBezTo>
                    <a:cubicBezTo>
                      <a:pt x="16371" y="16868"/>
                      <a:pt x="16555" y="16609"/>
                      <a:pt x="16679" y="16609"/>
                    </a:cubicBezTo>
                    <a:close/>
                    <a:moveTo>
                      <a:pt x="13735" y="16694"/>
                    </a:moveTo>
                    <a:cubicBezTo>
                      <a:pt x="13822" y="16694"/>
                      <a:pt x="13835" y="16731"/>
                      <a:pt x="13835" y="16810"/>
                    </a:cubicBezTo>
                    <a:cubicBezTo>
                      <a:pt x="13836" y="16885"/>
                      <a:pt x="13708" y="17301"/>
                      <a:pt x="13548" y="17741"/>
                    </a:cubicBezTo>
                    <a:cubicBezTo>
                      <a:pt x="13306" y="18409"/>
                      <a:pt x="13227" y="18542"/>
                      <a:pt x="13059" y="18571"/>
                    </a:cubicBezTo>
                    <a:cubicBezTo>
                      <a:pt x="13017" y="18578"/>
                      <a:pt x="12977" y="18582"/>
                      <a:pt x="12944" y="18582"/>
                    </a:cubicBezTo>
                    <a:cubicBezTo>
                      <a:pt x="12895" y="18582"/>
                      <a:pt x="12862" y="18574"/>
                      <a:pt x="12862" y="18559"/>
                    </a:cubicBezTo>
                    <a:cubicBezTo>
                      <a:pt x="12862" y="18531"/>
                      <a:pt x="12970" y="18168"/>
                      <a:pt x="13105" y="17746"/>
                    </a:cubicBezTo>
                    <a:cubicBezTo>
                      <a:pt x="13240" y="17322"/>
                      <a:pt x="13334" y="16964"/>
                      <a:pt x="13312" y="16944"/>
                    </a:cubicBezTo>
                    <a:cubicBezTo>
                      <a:pt x="13312" y="16943"/>
                      <a:pt x="13311" y="16943"/>
                      <a:pt x="13310" y="16943"/>
                    </a:cubicBezTo>
                    <a:cubicBezTo>
                      <a:pt x="13284" y="16943"/>
                      <a:pt x="13153" y="17310"/>
                      <a:pt x="13010" y="17777"/>
                    </a:cubicBezTo>
                    <a:cubicBezTo>
                      <a:pt x="12812" y="18425"/>
                      <a:pt x="12668" y="18728"/>
                      <a:pt x="12552" y="18728"/>
                    </a:cubicBezTo>
                    <a:cubicBezTo>
                      <a:pt x="12531" y="18728"/>
                      <a:pt x="12510" y="18718"/>
                      <a:pt x="12491" y="18698"/>
                    </a:cubicBezTo>
                    <a:cubicBezTo>
                      <a:pt x="12475" y="18682"/>
                      <a:pt x="12574" y="18258"/>
                      <a:pt x="12712" y="17762"/>
                    </a:cubicBezTo>
                    <a:lnTo>
                      <a:pt x="12965" y="16858"/>
                    </a:lnTo>
                    <a:lnTo>
                      <a:pt x="13299" y="16778"/>
                    </a:lnTo>
                    <a:cubicBezTo>
                      <a:pt x="13527" y="16722"/>
                      <a:pt x="13659" y="16694"/>
                      <a:pt x="13735" y="16694"/>
                    </a:cubicBezTo>
                    <a:close/>
                    <a:moveTo>
                      <a:pt x="3961" y="16930"/>
                    </a:moveTo>
                    <a:cubicBezTo>
                      <a:pt x="4037" y="16930"/>
                      <a:pt x="4063" y="17140"/>
                      <a:pt x="4063" y="17726"/>
                    </a:cubicBezTo>
                    <a:lnTo>
                      <a:pt x="4063" y="18528"/>
                    </a:lnTo>
                    <a:lnTo>
                      <a:pt x="3472" y="18686"/>
                    </a:lnTo>
                    <a:lnTo>
                      <a:pt x="2882" y="18845"/>
                    </a:lnTo>
                    <a:lnTo>
                      <a:pt x="2824" y="18071"/>
                    </a:lnTo>
                    <a:cubicBezTo>
                      <a:pt x="2794" y="17648"/>
                      <a:pt x="2778" y="17286"/>
                      <a:pt x="2791" y="17274"/>
                    </a:cubicBezTo>
                    <a:cubicBezTo>
                      <a:pt x="2831" y="17234"/>
                      <a:pt x="3834" y="16937"/>
                      <a:pt x="3957" y="16930"/>
                    </a:cubicBezTo>
                    <a:cubicBezTo>
                      <a:pt x="3958" y="16930"/>
                      <a:pt x="3959" y="16930"/>
                      <a:pt x="3961" y="16930"/>
                    </a:cubicBezTo>
                    <a:close/>
                    <a:moveTo>
                      <a:pt x="12722" y="16923"/>
                    </a:moveTo>
                    <a:cubicBezTo>
                      <a:pt x="12820" y="16923"/>
                      <a:pt x="12862" y="16965"/>
                      <a:pt x="12836" y="17037"/>
                    </a:cubicBezTo>
                    <a:cubicBezTo>
                      <a:pt x="12815" y="17099"/>
                      <a:pt x="12696" y="17519"/>
                      <a:pt x="12575" y="17966"/>
                    </a:cubicBezTo>
                    <a:cubicBezTo>
                      <a:pt x="12396" y="18626"/>
                      <a:pt x="12323" y="18789"/>
                      <a:pt x="12184" y="18824"/>
                    </a:cubicBezTo>
                    <a:cubicBezTo>
                      <a:pt x="12121" y="18840"/>
                      <a:pt x="12075" y="18851"/>
                      <a:pt x="12042" y="18851"/>
                    </a:cubicBezTo>
                    <a:cubicBezTo>
                      <a:pt x="11953" y="18851"/>
                      <a:pt x="11967" y="18769"/>
                      <a:pt x="12034" y="18488"/>
                    </a:cubicBezTo>
                    <a:cubicBezTo>
                      <a:pt x="12075" y="18305"/>
                      <a:pt x="12094" y="17917"/>
                      <a:pt x="12070" y="17632"/>
                    </a:cubicBezTo>
                    <a:cubicBezTo>
                      <a:pt x="12036" y="17200"/>
                      <a:pt x="12051" y="17101"/>
                      <a:pt x="12160" y="17061"/>
                    </a:cubicBezTo>
                    <a:cubicBezTo>
                      <a:pt x="12184" y="17053"/>
                      <a:pt x="12204" y="17048"/>
                      <a:pt x="12222" y="17048"/>
                    </a:cubicBezTo>
                    <a:cubicBezTo>
                      <a:pt x="12316" y="17048"/>
                      <a:pt x="12308" y="17182"/>
                      <a:pt x="12198" y="17485"/>
                    </a:cubicBezTo>
                    <a:cubicBezTo>
                      <a:pt x="12150" y="17623"/>
                      <a:pt x="12127" y="17782"/>
                      <a:pt x="12147" y="17839"/>
                    </a:cubicBezTo>
                    <a:cubicBezTo>
                      <a:pt x="12150" y="17847"/>
                      <a:pt x="12154" y="17850"/>
                      <a:pt x="12158" y="17850"/>
                    </a:cubicBezTo>
                    <a:cubicBezTo>
                      <a:pt x="12184" y="17850"/>
                      <a:pt x="12238" y="17704"/>
                      <a:pt x="12288" y="17493"/>
                    </a:cubicBezTo>
                    <a:cubicBezTo>
                      <a:pt x="12398" y="17020"/>
                      <a:pt x="12471" y="16923"/>
                      <a:pt x="12722" y="16923"/>
                    </a:cubicBezTo>
                    <a:close/>
                    <a:moveTo>
                      <a:pt x="11654" y="17182"/>
                    </a:moveTo>
                    <a:cubicBezTo>
                      <a:pt x="11821" y="17182"/>
                      <a:pt x="11796" y="17266"/>
                      <a:pt x="11753" y="17468"/>
                    </a:cubicBezTo>
                    <a:cubicBezTo>
                      <a:pt x="11716" y="17639"/>
                      <a:pt x="11695" y="18037"/>
                      <a:pt x="11706" y="18356"/>
                    </a:cubicBezTo>
                    <a:cubicBezTo>
                      <a:pt x="11725" y="18877"/>
                      <a:pt x="11709" y="18939"/>
                      <a:pt x="11555" y="18979"/>
                    </a:cubicBezTo>
                    <a:cubicBezTo>
                      <a:pt x="11517" y="18989"/>
                      <a:pt x="11486" y="18995"/>
                      <a:pt x="11462" y="18995"/>
                    </a:cubicBezTo>
                    <a:cubicBezTo>
                      <a:pt x="11363" y="18995"/>
                      <a:pt x="11386" y="18893"/>
                      <a:pt x="11522" y="18559"/>
                    </a:cubicBezTo>
                    <a:cubicBezTo>
                      <a:pt x="11594" y="18381"/>
                      <a:pt x="11639" y="18190"/>
                      <a:pt x="11621" y="18136"/>
                    </a:cubicBezTo>
                    <a:cubicBezTo>
                      <a:pt x="11618" y="18130"/>
                      <a:pt x="11615" y="18126"/>
                      <a:pt x="11611" y="18126"/>
                    </a:cubicBezTo>
                    <a:cubicBezTo>
                      <a:pt x="11582" y="18126"/>
                      <a:pt x="11511" y="18292"/>
                      <a:pt x="11436" y="18536"/>
                    </a:cubicBezTo>
                    <a:lnTo>
                      <a:pt x="11286" y="19032"/>
                    </a:lnTo>
                    <a:lnTo>
                      <a:pt x="10750" y="19151"/>
                    </a:lnTo>
                    <a:cubicBezTo>
                      <a:pt x="10474" y="19210"/>
                      <a:pt x="10239" y="19258"/>
                      <a:pt x="10208" y="19258"/>
                    </a:cubicBezTo>
                    <a:cubicBezTo>
                      <a:pt x="10206" y="19258"/>
                      <a:pt x="10205" y="19257"/>
                      <a:pt x="10205" y="19257"/>
                    </a:cubicBezTo>
                    <a:cubicBezTo>
                      <a:pt x="10199" y="19250"/>
                      <a:pt x="10215" y="18833"/>
                      <a:pt x="10237" y="18336"/>
                    </a:cubicBezTo>
                    <a:lnTo>
                      <a:pt x="10277" y="17428"/>
                    </a:lnTo>
                    <a:lnTo>
                      <a:pt x="10897" y="17307"/>
                    </a:lnTo>
                    <a:cubicBezTo>
                      <a:pt x="11302" y="17228"/>
                      <a:pt x="11531" y="17182"/>
                      <a:pt x="11654" y="17182"/>
                    </a:cubicBezTo>
                    <a:close/>
                    <a:moveTo>
                      <a:pt x="9869" y="17509"/>
                    </a:moveTo>
                    <a:cubicBezTo>
                      <a:pt x="9916" y="17509"/>
                      <a:pt x="9926" y="17533"/>
                      <a:pt x="9926" y="17584"/>
                    </a:cubicBezTo>
                    <a:cubicBezTo>
                      <a:pt x="9926" y="17634"/>
                      <a:pt x="9803" y="17845"/>
                      <a:pt x="9659" y="18048"/>
                    </a:cubicBezTo>
                    <a:cubicBezTo>
                      <a:pt x="9315" y="18525"/>
                      <a:pt x="9008" y="19040"/>
                      <a:pt x="9064" y="19040"/>
                    </a:cubicBezTo>
                    <a:cubicBezTo>
                      <a:pt x="9085" y="19040"/>
                      <a:pt x="9279" y="18776"/>
                      <a:pt x="9494" y="18449"/>
                    </a:cubicBezTo>
                    <a:lnTo>
                      <a:pt x="9886" y="17860"/>
                    </a:lnTo>
                    <a:lnTo>
                      <a:pt x="9910" y="18544"/>
                    </a:lnTo>
                    <a:cubicBezTo>
                      <a:pt x="9924" y="18919"/>
                      <a:pt x="9906" y="19258"/>
                      <a:pt x="9870" y="19293"/>
                    </a:cubicBezTo>
                    <a:cubicBezTo>
                      <a:pt x="9797" y="19367"/>
                      <a:pt x="8306" y="19693"/>
                      <a:pt x="8045" y="19693"/>
                    </a:cubicBezTo>
                    <a:cubicBezTo>
                      <a:pt x="7903" y="19693"/>
                      <a:pt x="7890" y="19622"/>
                      <a:pt x="7890" y="18800"/>
                    </a:cubicBezTo>
                    <a:lnTo>
                      <a:pt x="7890" y="17909"/>
                    </a:lnTo>
                    <a:lnTo>
                      <a:pt x="8358" y="17815"/>
                    </a:lnTo>
                    <a:cubicBezTo>
                      <a:pt x="8619" y="17763"/>
                      <a:pt x="8961" y="17694"/>
                      <a:pt x="9132" y="17656"/>
                    </a:cubicBezTo>
                    <a:cubicBezTo>
                      <a:pt x="9262" y="17629"/>
                      <a:pt x="9373" y="17611"/>
                      <a:pt x="9417" y="17611"/>
                    </a:cubicBezTo>
                    <a:cubicBezTo>
                      <a:pt x="9431" y="17611"/>
                      <a:pt x="9438" y="17613"/>
                      <a:pt x="9438" y="17616"/>
                    </a:cubicBezTo>
                    <a:cubicBezTo>
                      <a:pt x="9438" y="17630"/>
                      <a:pt x="9199" y="18031"/>
                      <a:pt x="8905" y="18512"/>
                    </a:cubicBezTo>
                    <a:cubicBezTo>
                      <a:pt x="8611" y="18993"/>
                      <a:pt x="8386" y="19399"/>
                      <a:pt x="8403" y="19416"/>
                    </a:cubicBezTo>
                    <a:cubicBezTo>
                      <a:pt x="8404" y="19416"/>
                      <a:pt x="8404" y="19417"/>
                      <a:pt x="8405" y="19417"/>
                    </a:cubicBezTo>
                    <a:cubicBezTo>
                      <a:pt x="8434" y="19417"/>
                      <a:pt x="8696" y="19017"/>
                      <a:pt x="8998" y="18517"/>
                    </a:cubicBezTo>
                    <a:cubicBezTo>
                      <a:pt x="9307" y="18004"/>
                      <a:pt x="9615" y="17568"/>
                      <a:pt x="9682" y="17549"/>
                    </a:cubicBezTo>
                    <a:cubicBezTo>
                      <a:pt x="9774" y="17523"/>
                      <a:pt x="9832" y="17509"/>
                      <a:pt x="9869" y="17509"/>
                    </a:cubicBezTo>
                    <a:close/>
                    <a:moveTo>
                      <a:pt x="12236" y="18965"/>
                    </a:moveTo>
                    <a:cubicBezTo>
                      <a:pt x="12268" y="18965"/>
                      <a:pt x="12270" y="19046"/>
                      <a:pt x="12241" y="19141"/>
                    </a:cubicBezTo>
                    <a:cubicBezTo>
                      <a:pt x="12210" y="19241"/>
                      <a:pt x="12135" y="19455"/>
                      <a:pt x="12079" y="19609"/>
                    </a:cubicBezTo>
                    <a:lnTo>
                      <a:pt x="11974" y="19895"/>
                    </a:lnTo>
                    <a:lnTo>
                      <a:pt x="11970" y="19472"/>
                    </a:lnTo>
                    <a:cubicBezTo>
                      <a:pt x="11967" y="19080"/>
                      <a:pt x="12015" y="18987"/>
                      <a:pt x="12234" y="18965"/>
                    </a:cubicBezTo>
                    <a:cubicBezTo>
                      <a:pt x="12235" y="18965"/>
                      <a:pt x="12235" y="18965"/>
                      <a:pt x="12236" y="18965"/>
                    </a:cubicBezTo>
                    <a:close/>
                    <a:moveTo>
                      <a:pt x="7544" y="18021"/>
                    </a:moveTo>
                    <a:cubicBezTo>
                      <a:pt x="7554" y="18021"/>
                      <a:pt x="7560" y="18022"/>
                      <a:pt x="7564" y="18024"/>
                    </a:cubicBezTo>
                    <a:cubicBezTo>
                      <a:pt x="7588" y="18036"/>
                      <a:pt x="7596" y="18429"/>
                      <a:pt x="7582" y="18903"/>
                    </a:cubicBezTo>
                    <a:cubicBezTo>
                      <a:pt x="7555" y="19872"/>
                      <a:pt x="7618" y="19800"/>
                      <a:pt x="6693" y="19903"/>
                    </a:cubicBezTo>
                    <a:lnTo>
                      <a:pt x="6179" y="19962"/>
                    </a:lnTo>
                    <a:lnTo>
                      <a:pt x="6179" y="19134"/>
                    </a:lnTo>
                    <a:cubicBezTo>
                      <a:pt x="6179" y="18344"/>
                      <a:pt x="6189" y="18305"/>
                      <a:pt x="6367" y="18263"/>
                    </a:cubicBezTo>
                    <a:cubicBezTo>
                      <a:pt x="7089" y="18096"/>
                      <a:pt x="7455" y="18021"/>
                      <a:pt x="7544" y="18021"/>
                    </a:cubicBezTo>
                    <a:close/>
                    <a:moveTo>
                      <a:pt x="16411" y="18632"/>
                    </a:moveTo>
                    <a:cubicBezTo>
                      <a:pt x="16509" y="18632"/>
                      <a:pt x="16441" y="18820"/>
                      <a:pt x="16142" y="19381"/>
                    </a:cubicBezTo>
                    <a:cubicBezTo>
                      <a:pt x="15921" y="19796"/>
                      <a:pt x="15694" y="20148"/>
                      <a:pt x="15632" y="20168"/>
                    </a:cubicBezTo>
                    <a:cubicBezTo>
                      <a:pt x="15617" y="20173"/>
                      <a:pt x="15604" y="20175"/>
                      <a:pt x="15593" y="20175"/>
                    </a:cubicBezTo>
                    <a:cubicBezTo>
                      <a:pt x="15560" y="20175"/>
                      <a:pt x="15556" y="20150"/>
                      <a:pt x="15584" y="20106"/>
                    </a:cubicBezTo>
                    <a:cubicBezTo>
                      <a:pt x="15618" y="20051"/>
                      <a:pt x="15654" y="19772"/>
                      <a:pt x="15666" y="19479"/>
                    </a:cubicBezTo>
                    <a:cubicBezTo>
                      <a:pt x="15679" y="19119"/>
                      <a:pt x="15727" y="18907"/>
                      <a:pt x="15815" y="18818"/>
                    </a:cubicBezTo>
                    <a:cubicBezTo>
                      <a:pt x="15882" y="18752"/>
                      <a:pt x="15931" y="18721"/>
                      <a:pt x="15962" y="18721"/>
                    </a:cubicBezTo>
                    <a:cubicBezTo>
                      <a:pt x="16038" y="18721"/>
                      <a:pt x="16013" y="18900"/>
                      <a:pt x="15880" y="19210"/>
                    </a:cubicBezTo>
                    <a:cubicBezTo>
                      <a:pt x="15781" y="19437"/>
                      <a:pt x="15715" y="19641"/>
                      <a:pt x="15734" y="19661"/>
                    </a:cubicBezTo>
                    <a:cubicBezTo>
                      <a:pt x="15735" y="19663"/>
                      <a:pt x="15737" y="19663"/>
                      <a:pt x="15739" y="19663"/>
                    </a:cubicBezTo>
                    <a:cubicBezTo>
                      <a:pt x="15764" y="19663"/>
                      <a:pt x="15836" y="19531"/>
                      <a:pt x="15906" y="19351"/>
                    </a:cubicBezTo>
                    <a:cubicBezTo>
                      <a:pt x="16100" y="18860"/>
                      <a:pt x="16261" y="18632"/>
                      <a:pt x="16411" y="18632"/>
                    </a:cubicBezTo>
                    <a:close/>
                    <a:moveTo>
                      <a:pt x="16654" y="18632"/>
                    </a:moveTo>
                    <a:cubicBezTo>
                      <a:pt x="16674" y="18632"/>
                      <a:pt x="16663" y="18735"/>
                      <a:pt x="16635" y="18857"/>
                    </a:cubicBezTo>
                    <a:cubicBezTo>
                      <a:pt x="16606" y="18983"/>
                      <a:pt x="16485" y="19301"/>
                      <a:pt x="16361" y="19578"/>
                    </a:cubicBezTo>
                    <a:cubicBezTo>
                      <a:pt x="16186" y="19975"/>
                      <a:pt x="16048" y="20178"/>
                      <a:pt x="15954" y="20178"/>
                    </a:cubicBezTo>
                    <a:cubicBezTo>
                      <a:pt x="15936" y="20178"/>
                      <a:pt x="15920" y="20170"/>
                      <a:pt x="15905" y="20156"/>
                    </a:cubicBezTo>
                    <a:cubicBezTo>
                      <a:pt x="15861" y="20113"/>
                      <a:pt x="16588" y="18632"/>
                      <a:pt x="16654" y="18632"/>
                    </a:cubicBezTo>
                    <a:close/>
                    <a:moveTo>
                      <a:pt x="15201" y="18234"/>
                    </a:moveTo>
                    <a:cubicBezTo>
                      <a:pt x="15265" y="18234"/>
                      <a:pt x="15289" y="18300"/>
                      <a:pt x="15266" y="18409"/>
                    </a:cubicBezTo>
                    <a:cubicBezTo>
                      <a:pt x="15246" y="18511"/>
                      <a:pt x="15188" y="18907"/>
                      <a:pt x="15136" y="19297"/>
                    </a:cubicBezTo>
                    <a:lnTo>
                      <a:pt x="15043" y="20000"/>
                    </a:lnTo>
                    <a:lnTo>
                      <a:pt x="14501" y="20115"/>
                    </a:lnTo>
                    <a:cubicBezTo>
                      <a:pt x="14300" y="20158"/>
                      <a:pt x="14121" y="20182"/>
                      <a:pt x="14018" y="20182"/>
                    </a:cubicBezTo>
                    <a:cubicBezTo>
                      <a:pt x="13967" y="20182"/>
                      <a:pt x="13935" y="20176"/>
                      <a:pt x="13930" y="20164"/>
                    </a:cubicBezTo>
                    <a:cubicBezTo>
                      <a:pt x="13914" y="20127"/>
                      <a:pt x="13979" y="19847"/>
                      <a:pt x="14073" y="19538"/>
                    </a:cubicBezTo>
                    <a:cubicBezTo>
                      <a:pt x="14201" y="19115"/>
                      <a:pt x="14252" y="18898"/>
                      <a:pt x="14224" y="18898"/>
                    </a:cubicBezTo>
                    <a:cubicBezTo>
                      <a:pt x="14210" y="18898"/>
                      <a:pt x="14173" y="18958"/>
                      <a:pt x="14115" y="19080"/>
                    </a:cubicBezTo>
                    <a:cubicBezTo>
                      <a:pt x="14065" y="19185"/>
                      <a:pt x="14037" y="19243"/>
                      <a:pt x="14025" y="19243"/>
                    </a:cubicBezTo>
                    <a:cubicBezTo>
                      <a:pt x="14010" y="19243"/>
                      <a:pt x="14022" y="19144"/>
                      <a:pt x="14050" y="18919"/>
                    </a:cubicBezTo>
                    <a:cubicBezTo>
                      <a:pt x="14081" y="18691"/>
                      <a:pt x="14108" y="18508"/>
                      <a:pt x="14111" y="18504"/>
                    </a:cubicBezTo>
                    <a:cubicBezTo>
                      <a:pt x="14135" y="18483"/>
                      <a:pt x="15105" y="18242"/>
                      <a:pt x="15194" y="18234"/>
                    </a:cubicBezTo>
                    <a:cubicBezTo>
                      <a:pt x="15196" y="18234"/>
                      <a:pt x="15199" y="18234"/>
                      <a:pt x="15201" y="18234"/>
                    </a:cubicBezTo>
                    <a:close/>
                    <a:moveTo>
                      <a:pt x="5709" y="18402"/>
                    </a:moveTo>
                    <a:cubicBezTo>
                      <a:pt x="5972" y="18402"/>
                      <a:pt x="5940" y="18601"/>
                      <a:pt x="5923" y="19218"/>
                    </a:cubicBezTo>
                    <a:lnTo>
                      <a:pt x="5896" y="20050"/>
                    </a:lnTo>
                    <a:lnTo>
                      <a:pt x="5203" y="20193"/>
                    </a:lnTo>
                    <a:cubicBezTo>
                      <a:pt x="4821" y="20271"/>
                      <a:pt x="4465" y="20336"/>
                      <a:pt x="4406" y="20340"/>
                    </a:cubicBezTo>
                    <a:cubicBezTo>
                      <a:pt x="4406" y="20340"/>
                      <a:pt x="4405" y="20340"/>
                      <a:pt x="4405" y="20340"/>
                    </a:cubicBezTo>
                    <a:cubicBezTo>
                      <a:pt x="4326" y="20340"/>
                      <a:pt x="4306" y="20143"/>
                      <a:pt x="4325" y="19512"/>
                    </a:cubicBezTo>
                    <a:lnTo>
                      <a:pt x="4350" y="18681"/>
                    </a:lnTo>
                    <a:lnTo>
                      <a:pt x="4961" y="18544"/>
                    </a:lnTo>
                    <a:cubicBezTo>
                      <a:pt x="5333" y="18461"/>
                      <a:pt x="5565" y="18402"/>
                      <a:pt x="5709" y="18402"/>
                    </a:cubicBezTo>
                    <a:close/>
                    <a:moveTo>
                      <a:pt x="13715" y="19179"/>
                    </a:moveTo>
                    <a:cubicBezTo>
                      <a:pt x="13757" y="19179"/>
                      <a:pt x="13751" y="19390"/>
                      <a:pt x="13697" y="19813"/>
                    </a:cubicBezTo>
                    <a:cubicBezTo>
                      <a:pt x="13644" y="20229"/>
                      <a:pt x="13606" y="20307"/>
                      <a:pt x="13454" y="20328"/>
                    </a:cubicBezTo>
                    <a:lnTo>
                      <a:pt x="13276" y="20351"/>
                    </a:lnTo>
                    <a:lnTo>
                      <a:pt x="13494" y="19682"/>
                    </a:lnTo>
                    <a:cubicBezTo>
                      <a:pt x="13604" y="19347"/>
                      <a:pt x="13678" y="19179"/>
                      <a:pt x="13715" y="19179"/>
                    </a:cubicBezTo>
                    <a:close/>
                    <a:moveTo>
                      <a:pt x="13593" y="18637"/>
                    </a:moveTo>
                    <a:cubicBezTo>
                      <a:pt x="13687" y="18637"/>
                      <a:pt x="13757" y="18673"/>
                      <a:pt x="13733" y="18738"/>
                    </a:cubicBezTo>
                    <a:cubicBezTo>
                      <a:pt x="13713" y="18792"/>
                      <a:pt x="13580" y="19191"/>
                      <a:pt x="13438" y="19622"/>
                    </a:cubicBezTo>
                    <a:cubicBezTo>
                      <a:pt x="13189" y="20371"/>
                      <a:pt x="13165" y="20410"/>
                      <a:pt x="12916" y="20450"/>
                    </a:cubicBezTo>
                    <a:cubicBezTo>
                      <a:pt x="12802" y="20468"/>
                      <a:pt x="12704" y="20479"/>
                      <a:pt x="12661" y="20479"/>
                    </a:cubicBezTo>
                    <a:cubicBezTo>
                      <a:pt x="12648" y="20479"/>
                      <a:pt x="12641" y="20478"/>
                      <a:pt x="12638" y="20476"/>
                    </a:cubicBezTo>
                    <a:cubicBezTo>
                      <a:pt x="12595" y="20438"/>
                      <a:pt x="13284" y="18755"/>
                      <a:pt x="13364" y="18703"/>
                    </a:cubicBezTo>
                    <a:cubicBezTo>
                      <a:pt x="13435" y="18658"/>
                      <a:pt x="13521" y="18637"/>
                      <a:pt x="13593" y="18637"/>
                    </a:cubicBezTo>
                    <a:close/>
                    <a:moveTo>
                      <a:pt x="13153" y="18754"/>
                    </a:moveTo>
                    <a:cubicBezTo>
                      <a:pt x="13159" y="18754"/>
                      <a:pt x="13163" y="18755"/>
                      <a:pt x="13165" y="18755"/>
                    </a:cubicBezTo>
                    <a:cubicBezTo>
                      <a:pt x="13177" y="18759"/>
                      <a:pt x="13039" y="19146"/>
                      <a:pt x="12863" y="19611"/>
                    </a:cubicBezTo>
                    <a:cubicBezTo>
                      <a:pt x="12571" y="20376"/>
                      <a:pt x="12447" y="20582"/>
                      <a:pt x="12272" y="20587"/>
                    </a:cubicBezTo>
                    <a:cubicBezTo>
                      <a:pt x="12240" y="20587"/>
                      <a:pt x="12229" y="20547"/>
                      <a:pt x="12246" y="20490"/>
                    </a:cubicBezTo>
                    <a:cubicBezTo>
                      <a:pt x="12697" y="19040"/>
                      <a:pt x="12796" y="18806"/>
                      <a:pt x="12965" y="18778"/>
                    </a:cubicBezTo>
                    <a:cubicBezTo>
                      <a:pt x="13047" y="18765"/>
                      <a:pt x="13123" y="18754"/>
                      <a:pt x="13153" y="18754"/>
                    </a:cubicBezTo>
                    <a:close/>
                    <a:moveTo>
                      <a:pt x="12575" y="18877"/>
                    </a:moveTo>
                    <a:cubicBezTo>
                      <a:pt x="12662" y="18877"/>
                      <a:pt x="12620" y="19080"/>
                      <a:pt x="12404" y="19725"/>
                    </a:cubicBezTo>
                    <a:cubicBezTo>
                      <a:pt x="12249" y="20189"/>
                      <a:pt x="12063" y="20594"/>
                      <a:pt x="11996" y="20618"/>
                    </a:cubicBezTo>
                    <a:cubicBezTo>
                      <a:pt x="11968" y="20629"/>
                      <a:pt x="11945" y="20637"/>
                      <a:pt x="11928" y="20637"/>
                    </a:cubicBezTo>
                    <a:cubicBezTo>
                      <a:pt x="11849" y="20637"/>
                      <a:pt x="11890" y="20482"/>
                      <a:pt x="12093" y="19839"/>
                    </a:cubicBezTo>
                    <a:cubicBezTo>
                      <a:pt x="12349" y="19024"/>
                      <a:pt x="12423" y="18877"/>
                      <a:pt x="12575" y="18877"/>
                    </a:cubicBezTo>
                    <a:close/>
                    <a:moveTo>
                      <a:pt x="3865" y="18811"/>
                    </a:moveTo>
                    <a:cubicBezTo>
                      <a:pt x="4078" y="18811"/>
                      <a:pt x="4063" y="19004"/>
                      <a:pt x="4063" y="19602"/>
                    </a:cubicBezTo>
                    <a:lnTo>
                      <a:pt x="4063" y="20416"/>
                    </a:lnTo>
                    <a:lnTo>
                      <a:pt x="3595" y="20505"/>
                    </a:lnTo>
                    <a:cubicBezTo>
                      <a:pt x="3334" y="20555"/>
                      <a:pt x="3062" y="20614"/>
                      <a:pt x="2984" y="20636"/>
                    </a:cubicBezTo>
                    <a:cubicBezTo>
                      <a:pt x="2967" y="20640"/>
                      <a:pt x="2953" y="20643"/>
                      <a:pt x="2940" y="20643"/>
                    </a:cubicBezTo>
                    <a:cubicBezTo>
                      <a:pt x="2852" y="20643"/>
                      <a:pt x="2842" y="20507"/>
                      <a:pt x="2842" y="19873"/>
                    </a:cubicBezTo>
                    <a:lnTo>
                      <a:pt x="2842" y="19071"/>
                    </a:lnTo>
                    <a:lnTo>
                      <a:pt x="3307" y="18940"/>
                    </a:lnTo>
                    <a:cubicBezTo>
                      <a:pt x="3579" y="18864"/>
                      <a:pt x="3754" y="18811"/>
                      <a:pt x="3865" y="18811"/>
                    </a:cubicBezTo>
                    <a:close/>
                    <a:moveTo>
                      <a:pt x="11588" y="19766"/>
                    </a:moveTo>
                    <a:cubicBezTo>
                      <a:pt x="11605" y="19766"/>
                      <a:pt x="11613" y="19829"/>
                      <a:pt x="11626" y="19943"/>
                    </a:cubicBezTo>
                    <a:cubicBezTo>
                      <a:pt x="11641" y="20090"/>
                      <a:pt x="11629" y="20335"/>
                      <a:pt x="11601" y="20482"/>
                    </a:cubicBezTo>
                    <a:cubicBezTo>
                      <a:pt x="11560" y="20685"/>
                      <a:pt x="11507" y="20751"/>
                      <a:pt x="11381" y="20751"/>
                    </a:cubicBezTo>
                    <a:cubicBezTo>
                      <a:pt x="11284" y="20751"/>
                      <a:pt x="11229" y="20709"/>
                      <a:pt x="11252" y="20649"/>
                    </a:cubicBezTo>
                    <a:cubicBezTo>
                      <a:pt x="11272" y="20594"/>
                      <a:pt x="11359" y="20348"/>
                      <a:pt x="11441" y="20110"/>
                    </a:cubicBezTo>
                    <a:cubicBezTo>
                      <a:pt x="11527" y="19872"/>
                      <a:pt x="11565" y="19766"/>
                      <a:pt x="11588" y="19766"/>
                    </a:cubicBezTo>
                    <a:close/>
                    <a:moveTo>
                      <a:pt x="11563" y="19121"/>
                    </a:moveTo>
                    <a:cubicBezTo>
                      <a:pt x="11700" y="19121"/>
                      <a:pt x="11693" y="19174"/>
                      <a:pt x="11461" y="19835"/>
                    </a:cubicBezTo>
                    <a:cubicBezTo>
                      <a:pt x="11325" y="20226"/>
                      <a:pt x="11179" y="20610"/>
                      <a:pt x="11139" y="20685"/>
                    </a:cubicBezTo>
                    <a:cubicBezTo>
                      <a:pt x="11082" y="20792"/>
                      <a:pt x="10418" y="20994"/>
                      <a:pt x="10191" y="20994"/>
                    </a:cubicBezTo>
                    <a:cubicBezTo>
                      <a:pt x="10157" y="20994"/>
                      <a:pt x="10132" y="20990"/>
                      <a:pt x="10122" y="20979"/>
                    </a:cubicBezTo>
                    <a:cubicBezTo>
                      <a:pt x="10103" y="20962"/>
                      <a:pt x="10116" y="20605"/>
                      <a:pt x="10150" y="20181"/>
                    </a:cubicBezTo>
                    <a:lnTo>
                      <a:pt x="10211" y="19415"/>
                    </a:lnTo>
                    <a:lnTo>
                      <a:pt x="10659" y="19313"/>
                    </a:lnTo>
                    <a:cubicBezTo>
                      <a:pt x="10904" y="19258"/>
                      <a:pt x="11119" y="19210"/>
                      <a:pt x="11133" y="19207"/>
                    </a:cubicBezTo>
                    <a:cubicBezTo>
                      <a:pt x="11134" y="19207"/>
                      <a:pt x="11136" y="19207"/>
                      <a:pt x="11137" y="19207"/>
                    </a:cubicBezTo>
                    <a:cubicBezTo>
                      <a:pt x="11202" y="19207"/>
                      <a:pt x="11106" y="19509"/>
                      <a:pt x="10865" y="20050"/>
                    </a:cubicBezTo>
                    <a:cubicBezTo>
                      <a:pt x="10724" y="20369"/>
                      <a:pt x="10647" y="20594"/>
                      <a:pt x="10674" y="20594"/>
                    </a:cubicBezTo>
                    <a:cubicBezTo>
                      <a:pt x="10677" y="20594"/>
                      <a:pt x="10682" y="20591"/>
                      <a:pt x="10689" y="20583"/>
                    </a:cubicBezTo>
                    <a:cubicBezTo>
                      <a:pt x="10749" y="20518"/>
                      <a:pt x="10897" y="20214"/>
                      <a:pt x="11023" y="19895"/>
                    </a:cubicBezTo>
                    <a:cubicBezTo>
                      <a:pt x="11281" y="19234"/>
                      <a:pt x="11361" y="19121"/>
                      <a:pt x="11563" y="19121"/>
                    </a:cubicBezTo>
                    <a:close/>
                    <a:moveTo>
                      <a:pt x="16138" y="20271"/>
                    </a:moveTo>
                    <a:cubicBezTo>
                      <a:pt x="16145" y="20271"/>
                      <a:pt x="16155" y="20277"/>
                      <a:pt x="16166" y="20288"/>
                    </a:cubicBezTo>
                    <a:cubicBezTo>
                      <a:pt x="16194" y="20315"/>
                      <a:pt x="16193" y="20371"/>
                      <a:pt x="16162" y="20422"/>
                    </a:cubicBezTo>
                    <a:cubicBezTo>
                      <a:pt x="16144" y="20452"/>
                      <a:pt x="16109" y="20469"/>
                      <a:pt x="16075" y="20469"/>
                    </a:cubicBezTo>
                    <a:cubicBezTo>
                      <a:pt x="16056" y="20469"/>
                      <a:pt x="16037" y="20464"/>
                      <a:pt x="16020" y="20454"/>
                    </a:cubicBezTo>
                    <a:cubicBezTo>
                      <a:pt x="16005" y="20445"/>
                      <a:pt x="15993" y="20440"/>
                      <a:pt x="15983" y="20440"/>
                    </a:cubicBezTo>
                    <a:cubicBezTo>
                      <a:pt x="15960" y="20440"/>
                      <a:pt x="15955" y="20469"/>
                      <a:pt x="15975" y="20522"/>
                    </a:cubicBezTo>
                    <a:cubicBezTo>
                      <a:pt x="16004" y="20601"/>
                      <a:pt x="15905" y="20756"/>
                      <a:pt x="15700" y="20957"/>
                    </a:cubicBezTo>
                    <a:cubicBezTo>
                      <a:pt x="15559" y="21096"/>
                      <a:pt x="15466" y="21166"/>
                      <a:pt x="15422" y="21166"/>
                    </a:cubicBezTo>
                    <a:cubicBezTo>
                      <a:pt x="15355" y="21166"/>
                      <a:pt x="15399" y="21006"/>
                      <a:pt x="15549" y="20677"/>
                    </a:cubicBezTo>
                    <a:cubicBezTo>
                      <a:pt x="15663" y="20428"/>
                      <a:pt x="15718" y="20356"/>
                      <a:pt x="15833" y="20356"/>
                    </a:cubicBezTo>
                    <a:cubicBezTo>
                      <a:pt x="15856" y="20356"/>
                      <a:pt x="15883" y="20359"/>
                      <a:pt x="15913" y="20364"/>
                    </a:cubicBezTo>
                    <a:cubicBezTo>
                      <a:pt x="15943" y="20369"/>
                      <a:pt x="15971" y="20372"/>
                      <a:pt x="15997" y="20372"/>
                    </a:cubicBezTo>
                    <a:cubicBezTo>
                      <a:pt x="16068" y="20372"/>
                      <a:pt x="16118" y="20352"/>
                      <a:pt x="16118" y="20319"/>
                    </a:cubicBezTo>
                    <a:cubicBezTo>
                      <a:pt x="16118" y="20288"/>
                      <a:pt x="16125" y="20271"/>
                      <a:pt x="16138" y="20271"/>
                    </a:cubicBezTo>
                    <a:close/>
                    <a:moveTo>
                      <a:pt x="9660" y="19553"/>
                    </a:moveTo>
                    <a:cubicBezTo>
                      <a:pt x="9870" y="19553"/>
                      <a:pt x="9844" y="19669"/>
                      <a:pt x="9842" y="19952"/>
                    </a:cubicBezTo>
                    <a:cubicBezTo>
                      <a:pt x="9841" y="20188"/>
                      <a:pt x="9811" y="20547"/>
                      <a:pt x="9782" y="20745"/>
                    </a:cubicBezTo>
                    <a:lnTo>
                      <a:pt x="9724" y="21109"/>
                    </a:lnTo>
                    <a:lnTo>
                      <a:pt x="8747" y="21324"/>
                    </a:lnTo>
                    <a:cubicBezTo>
                      <a:pt x="8284" y="21427"/>
                      <a:pt x="7886" y="21497"/>
                      <a:pt x="7778" y="21497"/>
                    </a:cubicBezTo>
                    <a:cubicBezTo>
                      <a:pt x="7761" y="21497"/>
                      <a:pt x="7751" y="21495"/>
                      <a:pt x="7749" y="21491"/>
                    </a:cubicBezTo>
                    <a:cubicBezTo>
                      <a:pt x="7737" y="21465"/>
                      <a:pt x="7756" y="21097"/>
                      <a:pt x="7789" y="20672"/>
                    </a:cubicBezTo>
                    <a:lnTo>
                      <a:pt x="7850" y="19901"/>
                    </a:lnTo>
                    <a:lnTo>
                      <a:pt x="8705" y="19722"/>
                    </a:lnTo>
                    <a:cubicBezTo>
                      <a:pt x="9222" y="19616"/>
                      <a:pt x="9506" y="19553"/>
                      <a:pt x="9660" y="19553"/>
                    </a:cubicBezTo>
                    <a:close/>
                    <a:moveTo>
                      <a:pt x="7486" y="19945"/>
                    </a:moveTo>
                    <a:cubicBezTo>
                      <a:pt x="7567" y="19945"/>
                      <a:pt x="7577" y="20032"/>
                      <a:pt x="7537" y="20315"/>
                    </a:cubicBezTo>
                    <a:cubicBezTo>
                      <a:pt x="7507" y="20527"/>
                      <a:pt x="7483" y="20859"/>
                      <a:pt x="7483" y="21069"/>
                    </a:cubicBezTo>
                    <a:cubicBezTo>
                      <a:pt x="7483" y="21533"/>
                      <a:pt x="7435" y="21608"/>
                      <a:pt x="7093" y="21684"/>
                    </a:cubicBezTo>
                    <a:lnTo>
                      <a:pt x="6815" y="21745"/>
                    </a:lnTo>
                    <a:lnTo>
                      <a:pt x="6815" y="21745"/>
                    </a:lnTo>
                    <a:lnTo>
                      <a:pt x="7027" y="21431"/>
                    </a:lnTo>
                    <a:cubicBezTo>
                      <a:pt x="7142" y="21260"/>
                      <a:pt x="7240" y="21080"/>
                      <a:pt x="7240" y="21037"/>
                    </a:cubicBezTo>
                    <a:cubicBezTo>
                      <a:pt x="7240" y="21031"/>
                      <a:pt x="7238" y="21029"/>
                      <a:pt x="7235" y="21029"/>
                    </a:cubicBezTo>
                    <a:cubicBezTo>
                      <a:pt x="7209" y="21029"/>
                      <a:pt x="7090" y="21174"/>
                      <a:pt x="6950" y="21383"/>
                    </a:cubicBezTo>
                    <a:cubicBezTo>
                      <a:pt x="6792" y="21618"/>
                      <a:pt x="6606" y="21811"/>
                      <a:pt x="6539" y="21811"/>
                    </a:cubicBezTo>
                    <a:cubicBezTo>
                      <a:pt x="6375" y="21811"/>
                      <a:pt x="6381" y="21787"/>
                      <a:pt x="6718" y="21192"/>
                    </a:cubicBezTo>
                    <a:cubicBezTo>
                      <a:pt x="6879" y="20906"/>
                      <a:pt x="6993" y="20670"/>
                      <a:pt x="6967" y="20670"/>
                    </a:cubicBezTo>
                    <a:cubicBezTo>
                      <a:pt x="6942" y="20670"/>
                      <a:pt x="6768" y="20946"/>
                      <a:pt x="6585" y="21280"/>
                    </a:cubicBezTo>
                    <a:cubicBezTo>
                      <a:pt x="6399" y="21614"/>
                      <a:pt x="6210" y="21891"/>
                      <a:pt x="6165" y="21891"/>
                    </a:cubicBezTo>
                    <a:cubicBezTo>
                      <a:pt x="6097" y="21891"/>
                      <a:pt x="6162" y="20269"/>
                      <a:pt x="6233" y="20189"/>
                    </a:cubicBezTo>
                    <a:cubicBezTo>
                      <a:pt x="6261" y="20156"/>
                      <a:pt x="7241" y="19966"/>
                      <a:pt x="7477" y="19946"/>
                    </a:cubicBezTo>
                    <a:cubicBezTo>
                      <a:pt x="7480" y="19945"/>
                      <a:pt x="7483" y="19945"/>
                      <a:pt x="7486" y="19945"/>
                    </a:cubicBezTo>
                    <a:close/>
                    <a:moveTo>
                      <a:pt x="5655" y="20285"/>
                    </a:moveTo>
                    <a:cubicBezTo>
                      <a:pt x="5903" y="20285"/>
                      <a:pt x="5867" y="20475"/>
                      <a:pt x="5841" y="21077"/>
                    </a:cubicBezTo>
                    <a:cubicBezTo>
                      <a:pt x="5822" y="21517"/>
                      <a:pt x="5782" y="21907"/>
                      <a:pt x="5752" y="21935"/>
                    </a:cubicBezTo>
                    <a:cubicBezTo>
                      <a:pt x="5723" y="21965"/>
                      <a:pt x="5445" y="22041"/>
                      <a:pt x="5144" y="22103"/>
                    </a:cubicBezTo>
                    <a:cubicBezTo>
                      <a:pt x="4844" y="22165"/>
                      <a:pt x="4508" y="22235"/>
                      <a:pt x="4408" y="22259"/>
                    </a:cubicBezTo>
                    <a:cubicBezTo>
                      <a:pt x="4375" y="22266"/>
                      <a:pt x="4348" y="22272"/>
                      <a:pt x="4327" y="22272"/>
                    </a:cubicBezTo>
                    <a:cubicBezTo>
                      <a:pt x="4229" y="22272"/>
                      <a:pt x="4227" y="22163"/>
                      <a:pt x="4234" y="21624"/>
                    </a:cubicBezTo>
                    <a:cubicBezTo>
                      <a:pt x="4250" y="20581"/>
                      <a:pt x="4254" y="20571"/>
                      <a:pt x="4967" y="20415"/>
                    </a:cubicBezTo>
                    <a:cubicBezTo>
                      <a:pt x="5308" y="20340"/>
                      <a:pt x="5522" y="20285"/>
                      <a:pt x="5655" y="20285"/>
                    </a:cubicBezTo>
                    <a:close/>
                    <a:moveTo>
                      <a:pt x="14952" y="20228"/>
                    </a:moveTo>
                    <a:cubicBezTo>
                      <a:pt x="14960" y="20228"/>
                      <a:pt x="14964" y="20229"/>
                      <a:pt x="14966" y="20230"/>
                    </a:cubicBezTo>
                    <a:cubicBezTo>
                      <a:pt x="14981" y="20242"/>
                      <a:pt x="14948" y="20710"/>
                      <a:pt x="14891" y="21272"/>
                    </a:cubicBezTo>
                    <a:cubicBezTo>
                      <a:pt x="14778" y="22395"/>
                      <a:pt x="14809" y="22353"/>
                      <a:pt x="14115" y="22433"/>
                    </a:cubicBezTo>
                    <a:cubicBezTo>
                      <a:pt x="13999" y="22446"/>
                      <a:pt x="13911" y="22461"/>
                      <a:pt x="13845" y="22461"/>
                    </a:cubicBezTo>
                    <a:cubicBezTo>
                      <a:pt x="13623" y="22461"/>
                      <a:pt x="13665" y="22288"/>
                      <a:pt x="13784" y="21280"/>
                    </a:cubicBezTo>
                    <a:lnTo>
                      <a:pt x="13879" y="20467"/>
                    </a:lnTo>
                    <a:lnTo>
                      <a:pt x="14409" y="20336"/>
                    </a:lnTo>
                    <a:cubicBezTo>
                      <a:pt x="14669" y="20272"/>
                      <a:pt x="14893" y="20228"/>
                      <a:pt x="14952" y="20228"/>
                    </a:cubicBezTo>
                    <a:close/>
                    <a:moveTo>
                      <a:pt x="4040" y="20598"/>
                    </a:moveTo>
                    <a:cubicBezTo>
                      <a:pt x="4052" y="20598"/>
                      <a:pt x="4060" y="20947"/>
                      <a:pt x="4060" y="21384"/>
                    </a:cubicBezTo>
                    <a:cubicBezTo>
                      <a:pt x="4063" y="21822"/>
                      <a:pt x="4036" y="22216"/>
                      <a:pt x="4003" y="22267"/>
                    </a:cubicBezTo>
                    <a:cubicBezTo>
                      <a:pt x="3969" y="22315"/>
                      <a:pt x="3692" y="22414"/>
                      <a:pt x="3390" y="22482"/>
                    </a:cubicBezTo>
                    <a:lnTo>
                      <a:pt x="2840" y="22609"/>
                    </a:lnTo>
                    <a:lnTo>
                      <a:pt x="2840" y="21731"/>
                    </a:lnTo>
                    <a:lnTo>
                      <a:pt x="2840" y="20851"/>
                    </a:lnTo>
                    <a:lnTo>
                      <a:pt x="3430" y="20729"/>
                    </a:lnTo>
                    <a:cubicBezTo>
                      <a:pt x="3756" y="20661"/>
                      <a:pt x="4031" y="20603"/>
                      <a:pt x="4040" y="20598"/>
                    </a:cubicBezTo>
                    <a:cubicBezTo>
                      <a:pt x="4040" y="20598"/>
                      <a:pt x="4040" y="20598"/>
                      <a:pt x="4040" y="20598"/>
                    </a:cubicBezTo>
                    <a:close/>
                    <a:moveTo>
                      <a:pt x="13547" y="20518"/>
                    </a:moveTo>
                    <a:cubicBezTo>
                      <a:pt x="13580" y="20518"/>
                      <a:pt x="13580" y="20613"/>
                      <a:pt x="13548" y="20731"/>
                    </a:cubicBezTo>
                    <a:cubicBezTo>
                      <a:pt x="13514" y="20856"/>
                      <a:pt x="13483" y="21133"/>
                      <a:pt x="13477" y="21363"/>
                    </a:cubicBezTo>
                    <a:cubicBezTo>
                      <a:pt x="13447" y="22480"/>
                      <a:pt x="13439" y="22521"/>
                      <a:pt x="13251" y="22571"/>
                    </a:cubicBezTo>
                    <a:cubicBezTo>
                      <a:pt x="13190" y="22586"/>
                      <a:pt x="13131" y="22595"/>
                      <a:pt x="13089" y="22595"/>
                    </a:cubicBezTo>
                    <a:cubicBezTo>
                      <a:pt x="13062" y="22595"/>
                      <a:pt x="13043" y="22591"/>
                      <a:pt x="13035" y="22584"/>
                    </a:cubicBezTo>
                    <a:cubicBezTo>
                      <a:pt x="13015" y="22567"/>
                      <a:pt x="13097" y="22270"/>
                      <a:pt x="13217" y="21929"/>
                    </a:cubicBezTo>
                    <a:cubicBezTo>
                      <a:pt x="13338" y="21586"/>
                      <a:pt x="13423" y="21288"/>
                      <a:pt x="13404" y="21271"/>
                    </a:cubicBezTo>
                    <a:cubicBezTo>
                      <a:pt x="13404" y="21270"/>
                      <a:pt x="13403" y="21270"/>
                      <a:pt x="13402" y="21270"/>
                    </a:cubicBezTo>
                    <a:cubicBezTo>
                      <a:pt x="13378" y="21270"/>
                      <a:pt x="13261" y="21546"/>
                      <a:pt x="13137" y="21902"/>
                    </a:cubicBezTo>
                    <a:cubicBezTo>
                      <a:pt x="12879" y="22636"/>
                      <a:pt x="12858" y="22652"/>
                      <a:pt x="12117" y="22743"/>
                    </a:cubicBezTo>
                    <a:lnTo>
                      <a:pt x="11669" y="22798"/>
                    </a:lnTo>
                    <a:lnTo>
                      <a:pt x="11742" y="22244"/>
                    </a:lnTo>
                    <a:cubicBezTo>
                      <a:pt x="11782" y="21943"/>
                      <a:pt x="11815" y="21580"/>
                      <a:pt x="11812" y="21446"/>
                    </a:cubicBezTo>
                    <a:cubicBezTo>
                      <a:pt x="11805" y="21097"/>
                      <a:pt x="11869" y="20836"/>
                      <a:pt x="11963" y="20836"/>
                    </a:cubicBezTo>
                    <a:cubicBezTo>
                      <a:pt x="12014" y="20836"/>
                      <a:pt x="12014" y="20912"/>
                      <a:pt x="11963" y="21043"/>
                    </a:cubicBezTo>
                    <a:cubicBezTo>
                      <a:pt x="11919" y="21158"/>
                      <a:pt x="11885" y="21295"/>
                      <a:pt x="11889" y="21348"/>
                    </a:cubicBezTo>
                    <a:cubicBezTo>
                      <a:pt x="11891" y="21362"/>
                      <a:pt x="11894" y="21369"/>
                      <a:pt x="11899" y="21369"/>
                    </a:cubicBezTo>
                    <a:cubicBezTo>
                      <a:pt x="11915" y="21369"/>
                      <a:pt x="11946" y="21306"/>
                      <a:pt x="11982" y="21201"/>
                    </a:cubicBezTo>
                    <a:cubicBezTo>
                      <a:pt x="12087" y="20892"/>
                      <a:pt x="12194" y="20753"/>
                      <a:pt x="12329" y="20753"/>
                    </a:cubicBezTo>
                    <a:cubicBezTo>
                      <a:pt x="12402" y="20753"/>
                      <a:pt x="12348" y="20973"/>
                      <a:pt x="12154" y="21454"/>
                    </a:cubicBezTo>
                    <a:cubicBezTo>
                      <a:pt x="12000" y="21838"/>
                      <a:pt x="11889" y="22172"/>
                      <a:pt x="11909" y="22191"/>
                    </a:cubicBezTo>
                    <a:cubicBezTo>
                      <a:pt x="11910" y="22192"/>
                      <a:pt x="11911" y="22192"/>
                      <a:pt x="11912" y="22192"/>
                    </a:cubicBezTo>
                    <a:cubicBezTo>
                      <a:pt x="11939" y="22192"/>
                      <a:pt x="12067" y="21913"/>
                      <a:pt x="12208" y="21552"/>
                    </a:cubicBezTo>
                    <a:cubicBezTo>
                      <a:pt x="12518" y="20745"/>
                      <a:pt x="12549" y="20702"/>
                      <a:pt x="12851" y="20657"/>
                    </a:cubicBezTo>
                    <a:lnTo>
                      <a:pt x="13086" y="20622"/>
                    </a:lnTo>
                    <a:lnTo>
                      <a:pt x="12903" y="21118"/>
                    </a:lnTo>
                    <a:cubicBezTo>
                      <a:pt x="12801" y="21396"/>
                      <a:pt x="12622" y="21807"/>
                      <a:pt x="12500" y="22048"/>
                    </a:cubicBezTo>
                    <a:cubicBezTo>
                      <a:pt x="12380" y="22283"/>
                      <a:pt x="12300" y="22497"/>
                      <a:pt x="12321" y="22521"/>
                    </a:cubicBezTo>
                    <a:cubicBezTo>
                      <a:pt x="12322" y="22522"/>
                      <a:pt x="12324" y="22523"/>
                      <a:pt x="12325" y="22523"/>
                    </a:cubicBezTo>
                    <a:cubicBezTo>
                      <a:pt x="12377" y="22523"/>
                      <a:pt x="12684" y="21880"/>
                      <a:pt x="12998" y="21104"/>
                    </a:cubicBezTo>
                    <a:cubicBezTo>
                      <a:pt x="13177" y="20664"/>
                      <a:pt x="13276" y="20557"/>
                      <a:pt x="13544" y="20518"/>
                    </a:cubicBezTo>
                    <a:cubicBezTo>
                      <a:pt x="13545" y="20518"/>
                      <a:pt x="13546" y="20518"/>
                      <a:pt x="13547" y="20518"/>
                    </a:cubicBezTo>
                    <a:close/>
                    <a:moveTo>
                      <a:pt x="11510" y="20923"/>
                    </a:moveTo>
                    <a:cubicBezTo>
                      <a:pt x="11547" y="20923"/>
                      <a:pt x="11552" y="21035"/>
                      <a:pt x="11515" y="21178"/>
                    </a:cubicBezTo>
                    <a:cubicBezTo>
                      <a:pt x="11479" y="21326"/>
                      <a:pt x="11445" y="21606"/>
                      <a:pt x="11439" y="21811"/>
                    </a:cubicBezTo>
                    <a:cubicBezTo>
                      <a:pt x="11432" y="22014"/>
                      <a:pt x="11419" y="22324"/>
                      <a:pt x="11411" y="22510"/>
                    </a:cubicBezTo>
                    <a:lnTo>
                      <a:pt x="11393" y="22845"/>
                    </a:lnTo>
                    <a:lnTo>
                      <a:pt x="10685" y="22976"/>
                    </a:lnTo>
                    <a:cubicBezTo>
                      <a:pt x="10325" y="23042"/>
                      <a:pt x="10021" y="23090"/>
                      <a:pt x="9968" y="23090"/>
                    </a:cubicBezTo>
                    <a:cubicBezTo>
                      <a:pt x="9963" y="23090"/>
                      <a:pt x="9961" y="23090"/>
                      <a:pt x="9960" y="23089"/>
                    </a:cubicBezTo>
                    <a:cubicBezTo>
                      <a:pt x="9917" y="23048"/>
                      <a:pt x="10064" y="21320"/>
                      <a:pt x="10115" y="21272"/>
                    </a:cubicBezTo>
                    <a:cubicBezTo>
                      <a:pt x="10155" y="21232"/>
                      <a:pt x="11238" y="20962"/>
                      <a:pt x="11507" y="20923"/>
                    </a:cubicBezTo>
                    <a:cubicBezTo>
                      <a:pt x="11508" y="20923"/>
                      <a:pt x="11509" y="20923"/>
                      <a:pt x="11510" y="20923"/>
                    </a:cubicBezTo>
                    <a:close/>
                    <a:moveTo>
                      <a:pt x="9656" y="21331"/>
                    </a:moveTo>
                    <a:cubicBezTo>
                      <a:pt x="9709" y="21331"/>
                      <a:pt x="9728" y="21477"/>
                      <a:pt x="9707" y="21748"/>
                    </a:cubicBezTo>
                    <a:cubicBezTo>
                      <a:pt x="9688" y="21985"/>
                      <a:pt x="9656" y="22401"/>
                      <a:pt x="9634" y="22676"/>
                    </a:cubicBezTo>
                    <a:lnTo>
                      <a:pt x="9593" y="23178"/>
                    </a:lnTo>
                    <a:lnTo>
                      <a:pt x="8672" y="23349"/>
                    </a:lnTo>
                    <a:cubicBezTo>
                      <a:pt x="8168" y="23442"/>
                      <a:pt x="7697" y="23519"/>
                      <a:pt x="7634" y="23519"/>
                    </a:cubicBezTo>
                    <a:cubicBezTo>
                      <a:pt x="7533" y="23519"/>
                      <a:pt x="7527" y="23400"/>
                      <a:pt x="7602" y="22668"/>
                    </a:cubicBezTo>
                    <a:cubicBezTo>
                      <a:pt x="7649" y="22205"/>
                      <a:pt x="7707" y="21799"/>
                      <a:pt x="7729" y="21778"/>
                    </a:cubicBezTo>
                    <a:cubicBezTo>
                      <a:pt x="7768" y="21739"/>
                      <a:pt x="9408" y="21358"/>
                      <a:pt x="9652" y="21331"/>
                    </a:cubicBezTo>
                    <a:cubicBezTo>
                      <a:pt x="9653" y="21331"/>
                      <a:pt x="9655" y="21331"/>
                      <a:pt x="9656" y="21331"/>
                    </a:cubicBezTo>
                    <a:close/>
                    <a:moveTo>
                      <a:pt x="7344" y="21820"/>
                    </a:moveTo>
                    <a:cubicBezTo>
                      <a:pt x="7382" y="21820"/>
                      <a:pt x="7385" y="22147"/>
                      <a:pt x="7354" y="22560"/>
                    </a:cubicBezTo>
                    <a:cubicBezTo>
                      <a:pt x="7276" y="23577"/>
                      <a:pt x="7245" y="23646"/>
                      <a:pt x="6815" y="23707"/>
                    </a:cubicBezTo>
                    <a:cubicBezTo>
                      <a:pt x="6619" y="23734"/>
                      <a:pt x="6344" y="23783"/>
                      <a:pt x="6192" y="23814"/>
                    </a:cubicBezTo>
                    <a:lnTo>
                      <a:pt x="5919" y="23872"/>
                    </a:lnTo>
                    <a:lnTo>
                      <a:pt x="5976" y="23105"/>
                    </a:lnTo>
                    <a:cubicBezTo>
                      <a:pt x="6026" y="22429"/>
                      <a:pt x="6056" y="22319"/>
                      <a:pt x="6237" y="22153"/>
                    </a:cubicBezTo>
                    <a:cubicBezTo>
                      <a:pt x="6364" y="22037"/>
                      <a:pt x="6450" y="21980"/>
                      <a:pt x="6493" y="21980"/>
                    </a:cubicBezTo>
                    <a:cubicBezTo>
                      <a:pt x="6553" y="21980"/>
                      <a:pt x="6531" y="22088"/>
                      <a:pt x="6423" y="22300"/>
                    </a:cubicBezTo>
                    <a:cubicBezTo>
                      <a:pt x="6316" y="22509"/>
                      <a:pt x="6280" y="22613"/>
                      <a:pt x="6300" y="22613"/>
                    </a:cubicBezTo>
                    <a:cubicBezTo>
                      <a:pt x="6320" y="22613"/>
                      <a:pt x="6398" y="22506"/>
                      <a:pt x="6518" y="22292"/>
                    </a:cubicBezTo>
                    <a:cubicBezTo>
                      <a:pt x="6635" y="22080"/>
                      <a:pt x="6773" y="21951"/>
                      <a:pt x="6907" y="21922"/>
                    </a:cubicBezTo>
                    <a:cubicBezTo>
                      <a:pt x="7021" y="21898"/>
                      <a:pt x="7150" y="21866"/>
                      <a:pt x="7196" y="21852"/>
                    </a:cubicBezTo>
                    <a:cubicBezTo>
                      <a:pt x="7245" y="21838"/>
                      <a:pt x="7303" y="21824"/>
                      <a:pt x="7343" y="21820"/>
                    </a:cubicBezTo>
                    <a:cubicBezTo>
                      <a:pt x="7343" y="21820"/>
                      <a:pt x="7344" y="21820"/>
                      <a:pt x="7344" y="21820"/>
                    </a:cubicBezTo>
                    <a:close/>
                    <a:moveTo>
                      <a:pt x="5716" y="22143"/>
                    </a:moveTo>
                    <a:cubicBezTo>
                      <a:pt x="5752" y="22143"/>
                      <a:pt x="5758" y="22422"/>
                      <a:pt x="5732" y="22770"/>
                    </a:cubicBezTo>
                    <a:cubicBezTo>
                      <a:pt x="5651" y="23805"/>
                      <a:pt x="5622" y="23924"/>
                      <a:pt x="5423" y="23968"/>
                    </a:cubicBezTo>
                    <a:cubicBezTo>
                      <a:pt x="5322" y="23991"/>
                      <a:pt x="4995" y="24059"/>
                      <a:pt x="4686" y="24122"/>
                    </a:cubicBezTo>
                    <a:lnTo>
                      <a:pt x="4127" y="24235"/>
                    </a:lnTo>
                    <a:lnTo>
                      <a:pt x="4184" y="23369"/>
                    </a:lnTo>
                    <a:cubicBezTo>
                      <a:pt x="4216" y="22887"/>
                      <a:pt x="4254" y="22486"/>
                      <a:pt x="4271" y="22469"/>
                    </a:cubicBezTo>
                    <a:cubicBezTo>
                      <a:pt x="4297" y="22442"/>
                      <a:pt x="5503" y="22169"/>
                      <a:pt x="5715" y="22143"/>
                    </a:cubicBezTo>
                    <a:cubicBezTo>
                      <a:pt x="5716" y="22143"/>
                      <a:pt x="5716" y="22143"/>
                      <a:pt x="5716" y="22143"/>
                    </a:cubicBezTo>
                    <a:close/>
                    <a:moveTo>
                      <a:pt x="3789" y="22553"/>
                    </a:moveTo>
                    <a:cubicBezTo>
                      <a:pt x="3977" y="22553"/>
                      <a:pt x="3984" y="22660"/>
                      <a:pt x="3984" y="22942"/>
                    </a:cubicBezTo>
                    <a:cubicBezTo>
                      <a:pt x="3980" y="23156"/>
                      <a:pt x="3957" y="23557"/>
                      <a:pt x="3929" y="23826"/>
                    </a:cubicBezTo>
                    <a:lnTo>
                      <a:pt x="3875" y="24320"/>
                    </a:lnTo>
                    <a:lnTo>
                      <a:pt x="3378" y="24512"/>
                    </a:lnTo>
                    <a:cubicBezTo>
                      <a:pt x="3101" y="24619"/>
                      <a:pt x="2854" y="24715"/>
                      <a:pt x="2816" y="24731"/>
                    </a:cubicBezTo>
                    <a:cubicBezTo>
                      <a:pt x="2814" y="24732"/>
                      <a:pt x="2813" y="24733"/>
                      <a:pt x="2811" y="24733"/>
                    </a:cubicBezTo>
                    <a:cubicBezTo>
                      <a:pt x="2743" y="24733"/>
                      <a:pt x="2743" y="24141"/>
                      <a:pt x="2814" y="23341"/>
                    </a:cubicBezTo>
                    <a:lnTo>
                      <a:pt x="2867" y="22730"/>
                    </a:lnTo>
                    <a:lnTo>
                      <a:pt x="3242" y="22648"/>
                    </a:lnTo>
                    <a:cubicBezTo>
                      <a:pt x="3508" y="22590"/>
                      <a:pt x="3679" y="22553"/>
                      <a:pt x="3789" y="22553"/>
                    </a:cubicBezTo>
                    <a:close/>
                    <a:moveTo>
                      <a:pt x="15197" y="1"/>
                    </a:moveTo>
                    <a:cubicBezTo>
                      <a:pt x="15055" y="1"/>
                      <a:pt x="14778" y="46"/>
                      <a:pt x="14117" y="145"/>
                    </a:cubicBezTo>
                    <a:cubicBezTo>
                      <a:pt x="12657" y="370"/>
                      <a:pt x="12082" y="537"/>
                      <a:pt x="8766" y="1717"/>
                    </a:cubicBezTo>
                    <a:cubicBezTo>
                      <a:pt x="7095" y="2312"/>
                      <a:pt x="5048" y="3011"/>
                      <a:pt x="4220" y="3270"/>
                    </a:cubicBezTo>
                    <a:cubicBezTo>
                      <a:pt x="3390" y="3531"/>
                      <a:pt x="2641" y="3776"/>
                      <a:pt x="2550" y="3816"/>
                    </a:cubicBezTo>
                    <a:cubicBezTo>
                      <a:pt x="2466" y="3855"/>
                      <a:pt x="2026" y="4017"/>
                      <a:pt x="1578" y="4174"/>
                    </a:cubicBezTo>
                    <a:cubicBezTo>
                      <a:pt x="316" y="4616"/>
                      <a:pt x="111" y="4850"/>
                      <a:pt x="516" y="5387"/>
                    </a:cubicBezTo>
                    <a:lnTo>
                      <a:pt x="730" y="5673"/>
                    </a:lnTo>
                    <a:lnTo>
                      <a:pt x="396" y="5846"/>
                    </a:lnTo>
                    <a:cubicBezTo>
                      <a:pt x="209" y="5941"/>
                      <a:pt x="44" y="6061"/>
                      <a:pt x="22" y="6117"/>
                    </a:cubicBezTo>
                    <a:cubicBezTo>
                      <a:pt x="0" y="6174"/>
                      <a:pt x="115" y="6515"/>
                      <a:pt x="276" y="6864"/>
                    </a:cubicBezTo>
                    <a:cubicBezTo>
                      <a:pt x="769" y="7939"/>
                      <a:pt x="1517" y="10294"/>
                      <a:pt x="1773" y="11589"/>
                    </a:cubicBezTo>
                    <a:cubicBezTo>
                      <a:pt x="2292" y="14190"/>
                      <a:pt x="2479" y="17347"/>
                      <a:pt x="2402" y="22121"/>
                    </a:cubicBezTo>
                    <a:cubicBezTo>
                      <a:pt x="2355" y="24956"/>
                      <a:pt x="2362" y="25245"/>
                      <a:pt x="2481" y="25290"/>
                    </a:cubicBezTo>
                    <a:cubicBezTo>
                      <a:pt x="2489" y="25294"/>
                      <a:pt x="2502" y="25295"/>
                      <a:pt x="2519" y="25295"/>
                    </a:cubicBezTo>
                    <a:cubicBezTo>
                      <a:pt x="2645" y="25295"/>
                      <a:pt x="2996" y="25209"/>
                      <a:pt x="3357" y="25087"/>
                    </a:cubicBezTo>
                    <a:cubicBezTo>
                      <a:pt x="3797" y="24937"/>
                      <a:pt x="5594" y="24547"/>
                      <a:pt x="7728" y="24135"/>
                    </a:cubicBezTo>
                    <a:cubicBezTo>
                      <a:pt x="12069" y="23299"/>
                      <a:pt x="11936" y="23323"/>
                      <a:pt x="13486" y="23072"/>
                    </a:cubicBezTo>
                    <a:cubicBezTo>
                      <a:pt x="14169" y="22962"/>
                      <a:pt x="14815" y="22837"/>
                      <a:pt x="14926" y="22794"/>
                    </a:cubicBezTo>
                    <a:cubicBezTo>
                      <a:pt x="15184" y="22695"/>
                      <a:pt x="15301" y="22473"/>
                      <a:pt x="15301" y="22081"/>
                    </a:cubicBezTo>
                    <a:cubicBezTo>
                      <a:pt x="15301" y="21707"/>
                      <a:pt x="15301" y="21707"/>
                      <a:pt x="15928" y="21176"/>
                    </a:cubicBezTo>
                    <a:cubicBezTo>
                      <a:pt x="16484" y="20704"/>
                      <a:pt x="16634" y="20411"/>
                      <a:pt x="16944" y="19165"/>
                    </a:cubicBezTo>
                    <a:cubicBezTo>
                      <a:pt x="17212" y="18098"/>
                      <a:pt x="17249" y="15312"/>
                      <a:pt x="17023" y="13259"/>
                    </a:cubicBezTo>
                    <a:cubicBezTo>
                      <a:pt x="16750" y="10790"/>
                      <a:pt x="16690" y="10302"/>
                      <a:pt x="16471" y="8868"/>
                    </a:cubicBezTo>
                    <a:cubicBezTo>
                      <a:pt x="16360" y="8134"/>
                      <a:pt x="16197" y="6702"/>
                      <a:pt x="16110" y="5692"/>
                    </a:cubicBezTo>
                    <a:cubicBezTo>
                      <a:pt x="16023" y="4683"/>
                      <a:pt x="15896" y="3466"/>
                      <a:pt x="15829" y="2996"/>
                    </a:cubicBezTo>
                    <a:cubicBezTo>
                      <a:pt x="15762" y="2528"/>
                      <a:pt x="15675" y="1701"/>
                      <a:pt x="15638" y="1171"/>
                    </a:cubicBezTo>
                    <a:cubicBezTo>
                      <a:pt x="15580" y="373"/>
                      <a:pt x="15541" y="183"/>
                      <a:pt x="15421" y="92"/>
                    </a:cubicBezTo>
                    <a:cubicBezTo>
                      <a:pt x="15341" y="33"/>
                      <a:pt x="15317" y="1"/>
                      <a:pt x="15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
              <p:cNvSpPr/>
              <p:nvPr/>
            </p:nvSpPr>
            <p:spPr>
              <a:xfrm>
                <a:off x="2363175" y="505100"/>
                <a:ext cx="7875" cy="11225"/>
              </a:xfrm>
              <a:custGeom>
                <a:avLst/>
                <a:gdLst/>
                <a:ahLst/>
                <a:cxnLst/>
                <a:rect l="l" t="t" r="r" b="b"/>
                <a:pathLst>
                  <a:path w="315" h="449" extrusionOk="0">
                    <a:moveTo>
                      <a:pt x="295" y="1"/>
                    </a:moveTo>
                    <a:cubicBezTo>
                      <a:pt x="276" y="1"/>
                      <a:pt x="216" y="68"/>
                      <a:pt x="125" y="206"/>
                    </a:cubicBezTo>
                    <a:cubicBezTo>
                      <a:pt x="49" y="321"/>
                      <a:pt x="1" y="432"/>
                      <a:pt x="18" y="447"/>
                    </a:cubicBezTo>
                    <a:cubicBezTo>
                      <a:pt x="20" y="448"/>
                      <a:pt x="22" y="449"/>
                      <a:pt x="24" y="449"/>
                    </a:cubicBezTo>
                    <a:cubicBezTo>
                      <a:pt x="50" y="449"/>
                      <a:pt x="121" y="359"/>
                      <a:pt x="196" y="231"/>
                    </a:cubicBezTo>
                    <a:cubicBezTo>
                      <a:pt x="286" y="79"/>
                      <a:pt x="315" y="1"/>
                      <a:pt x="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a:off x="2375575" y="509075"/>
                <a:ext cx="13700" cy="25575"/>
              </a:xfrm>
              <a:custGeom>
                <a:avLst/>
                <a:gdLst/>
                <a:ahLst/>
                <a:cxnLst/>
                <a:rect l="l" t="t" r="r" b="b"/>
                <a:pathLst>
                  <a:path w="548" h="1023" extrusionOk="0">
                    <a:moveTo>
                      <a:pt x="526" y="0"/>
                    </a:moveTo>
                    <a:cubicBezTo>
                      <a:pt x="502" y="0"/>
                      <a:pt x="375" y="221"/>
                      <a:pt x="236" y="496"/>
                    </a:cubicBezTo>
                    <a:cubicBezTo>
                      <a:pt x="98" y="773"/>
                      <a:pt x="1" y="1004"/>
                      <a:pt x="17" y="1022"/>
                    </a:cubicBezTo>
                    <a:cubicBezTo>
                      <a:pt x="17" y="1022"/>
                      <a:pt x="18" y="1022"/>
                      <a:pt x="18" y="1022"/>
                    </a:cubicBezTo>
                    <a:cubicBezTo>
                      <a:pt x="40" y="1022"/>
                      <a:pt x="168" y="800"/>
                      <a:pt x="306" y="526"/>
                    </a:cubicBezTo>
                    <a:cubicBezTo>
                      <a:pt x="447" y="240"/>
                      <a:pt x="548"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a:off x="2375500" y="530875"/>
                <a:ext cx="9975" cy="23750"/>
              </a:xfrm>
              <a:custGeom>
                <a:avLst/>
                <a:gdLst/>
                <a:ahLst/>
                <a:cxnLst/>
                <a:rect l="l" t="t" r="r" b="b"/>
                <a:pathLst>
                  <a:path w="399" h="950" extrusionOk="0">
                    <a:moveTo>
                      <a:pt x="383" y="1"/>
                    </a:moveTo>
                    <a:cubicBezTo>
                      <a:pt x="359" y="1"/>
                      <a:pt x="273" y="165"/>
                      <a:pt x="183" y="389"/>
                    </a:cubicBezTo>
                    <a:cubicBezTo>
                      <a:pt x="83" y="633"/>
                      <a:pt x="1" y="884"/>
                      <a:pt x="4" y="939"/>
                    </a:cubicBezTo>
                    <a:cubicBezTo>
                      <a:pt x="4" y="946"/>
                      <a:pt x="6" y="949"/>
                      <a:pt x="9" y="949"/>
                    </a:cubicBezTo>
                    <a:cubicBezTo>
                      <a:pt x="30" y="949"/>
                      <a:pt x="112" y="790"/>
                      <a:pt x="208" y="556"/>
                    </a:cubicBezTo>
                    <a:cubicBezTo>
                      <a:pt x="318" y="286"/>
                      <a:pt x="398" y="43"/>
                      <a:pt x="387" y="5"/>
                    </a:cubicBezTo>
                    <a:cubicBezTo>
                      <a:pt x="386" y="2"/>
                      <a:pt x="385" y="1"/>
                      <a:pt x="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
              <p:cNvSpPr/>
              <p:nvPr/>
            </p:nvSpPr>
            <p:spPr>
              <a:xfrm>
                <a:off x="2253300" y="538775"/>
                <a:ext cx="8250" cy="6225"/>
              </a:xfrm>
              <a:custGeom>
                <a:avLst/>
                <a:gdLst/>
                <a:ahLst/>
                <a:cxnLst/>
                <a:rect l="l" t="t" r="r" b="b"/>
                <a:pathLst>
                  <a:path w="330" h="249" extrusionOk="0">
                    <a:moveTo>
                      <a:pt x="210" y="1"/>
                    </a:moveTo>
                    <a:cubicBezTo>
                      <a:pt x="171" y="1"/>
                      <a:pt x="128" y="18"/>
                      <a:pt x="90" y="56"/>
                    </a:cubicBezTo>
                    <a:cubicBezTo>
                      <a:pt x="42" y="104"/>
                      <a:pt x="0" y="171"/>
                      <a:pt x="0" y="203"/>
                    </a:cubicBezTo>
                    <a:cubicBezTo>
                      <a:pt x="0" y="235"/>
                      <a:pt x="33" y="249"/>
                      <a:pt x="77" y="249"/>
                    </a:cubicBezTo>
                    <a:cubicBezTo>
                      <a:pt x="160" y="249"/>
                      <a:pt x="281" y="202"/>
                      <a:pt x="302" y="137"/>
                    </a:cubicBezTo>
                    <a:cubicBezTo>
                      <a:pt x="330" y="54"/>
                      <a:pt x="278"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
              <p:cNvSpPr/>
              <p:nvPr/>
            </p:nvSpPr>
            <p:spPr>
              <a:xfrm>
                <a:off x="2378925" y="562025"/>
                <a:ext cx="12000" cy="29525"/>
              </a:xfrm>
              <a:custGeom>
                <a:avLst/>
                <a:gdLst/>
                <a:ahLst/>
                <a:cxnLst/>
                <a:rect l="l" t="t" r="r" b="b"/>
                <a:pathLst>
                  <a:path w="480" h="1181" extrusionOk="0">
                    <a:moveTo>
                      <a:pt x="457" y="0"/>
                    </a:moveTo>
                    <a:lnTo>
                      <a:pt x="457" y="0"/>
                    </a:lnTo>
                    <a:cubicBezTo>
                      <a:pt x="443" y="0"/>
                      <a:pt x="399" y="84"/>
                      <a:pt x="321" y="268"/>
                    </a:cubicBezTo>
                    <a:cubicBezTo>
                      <a:pt x="151" y="676"/>
                      <a:pt x="0" y="1149"/>
                      <a:pt x="32" y="1180"/>
                    </a:cubicBezTo>
                    <a:cubicBezTo>
                      <a:pt x="33" y="1180"/>
                      <a:pt x="34" y="1181"/>
                      <a:pt x="35" y="1181"/>
                    </a:cubicBezTo>
                    <a:cubicBezTo>
                      <a:pt x="59" y="1181"/>
                      <a:pt x="165" y="933"/>
                      <a:pt x="281" y="610"/>
                    </a:cubicBezTo>
                    <a:cubicBezTo>
                      <a:pt x="418" y="229"/>
                      <a:pt x="480" y="0"/>
                      <a:pt x="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a:off x="2401900" y="752450"/>
                <a:ext cx="12550" cy="45000"/>
              </a:xfrm>
              <a:custGeom>
                <a:avLst/>
                <a:gdLst/>
                <a:ahLst/>
                <a:cxnLst/>
                <a:rect l="l" t="t" r="r" b="b"/>
                <a:pathLst>
                  <a:path w="502" h="1800" extrusionOk="0">
                    <a:moveTo>
                      <a:pt x="483" y="1"/>
                    </a:moveTo>
                    <a:cubicBezTo>
                      <a:pt x="460" y="1"/>
                      <a:pt x="345" y="380"/>
                      <a:pt x="219" y="867"/>
                    </a:cubicBezTo>
                    <a:cubicBezTo>
                      <a:pt x="90" y="1363"/>
                      <a:pt x="0" y="1780"/>
                      <a:pt x="17" y="1799"/>
                    </a:cubicBezTo>
                    <a:cubicBezTo>
                      <a:pt x="18" y="1799"/>
                      <a:pt x="18" y="1799"/>
                      <a:pt x="19" y="1799"/>
                    </a:cubicBezTo>
                    <a:cubicBezTo>
                      <a:pt x="42" y="1799"/>
                      <a:pt x="157" y="1421"/>
                      <a:pt x="284" y="935"/>
                    </a:cubicBezTo>
                    <a:cubicBezTo>
                      <a:pt x="412" y="436"/>
                      <a:pt x="501" y="21"/>
                      <a:pt x="484" y="1"/>
                    </a:cubicBezTo>
                    <a:cubicBezTo>
                      <a:pt x="484" y="1"/>
                      <a:pt x="483" y="1"/>
                      <a:pt x="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a:off x="2406075" y="823875"/>
                <a:ext cx="11775" cy="32525"/>
              </a:xfrm>
              <a:custGeom>
                <a:avLst/>
                <a:gdLst/>
                <a:ahLst/>
                <a:cxnLst/>
                <a:rect l="l" t="t" r="r" b="b"/>
                <a:pathLst>
                  <a:path w="471" h="1301" extrusionOk="0">
                    <a:moveTo>
                      <a:pt x="455" y="1"/>
                    </a:moveTo>
                    <a:cubicBezTo>
                      <a:pt x="432" y="1"/>
                      <a:pt x="330" y="249"/>
                      <a:pt x="218" y="574"/>
                    </a:cubicBezTo>
                    <a:cubicBezTo>
                      <a:pt x="96" y="925"/>
                      <a:pt x="0" y="1250"/>
                      <a:pt x="3" y="1295"/>
                    </a:cubicBezTo>
                    <a:cubicBezTo>
                      <a:pt x="3" y="1299"/>
                      <a:pt x="4" y="1300"/>
                      <a:pt x="5" y="1300"/>
                    </a:cubicBezTo>
                    <a:cubicBezTo>
                      <a:pt x="21" y="1300"/>
                      <a:pt x="124" y="1055"/>
                      <a:pt x="244" y="725"/>
                    </a:cubicBezTo>
                    <a:cubicBezTo>
                      <a:pt x="373" y="367"/>
                      <a:pt x="471" y="44"/>
                      <a:pt x="459" y="5"/>
                    </a:cubicBezTo>
                    <a:cubicBezTo>
                      <a:pt x="458" y="2"/>
                      <a:pt x="457" y="1"/>
                      <a:pt x="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a:off x="2404050" y="911150"/>
                <a:ext cx="22200" cy="43450"/>
              </a:xfrm>
              <a:custGeom>
                <a:avLst/>
                <a:gdLst/>
                <a:ahLst/>
                <a:cxnLst/>
                <a:rect l="l" t="t" r="r" b="b"/>
                <a:pathLst>
                  <a:path w="888" h="1738" extrusionOk="0">
                    <a:moveTo>
                      <a:pt x="872" y="1"/>
                    </a:moveTo>
                    <a:cubicBezTo>
                      <a:pt x="849" y="1"/>
                      <a:pt x="647" y="369"/>
                      <a:pt x="422" y="824"/>
                    </a:cubicBezTo>
                    <a:cubicBezTo>
                      <a:pt x="191" y="1288"/>
                      <a:pt x="1" y="1702"/>
                      <a:pt x="2" y="1736"/>
                    </a:cubicBezTo>
                    <a:cubicBezTo>
                      <a:pt x="2" y="1737"/>
                      <a:pt x="3" y="1738"/>
                      <a:pt x="4" y="1738"/>
                    </a:cubicBezTo>
                    <a:cubicBezTo>
                      <a:pt x="21" y="1738"/>
                      <a:pt x="216" y="1381"/>
                      <a:pt x="453" y="913"/>
                    </a:cubicBezTo>
                    <a:cubicBezTo>
                      <a:pt x="700" y="425"/>
                      <a:pt x="888" y="17"/>
                      <a:pt x="873" y="1"/>
                    </a:cubicBezTo>
                    <a:cubicBezTo>
                      <a:pt x="872" y="1"/>
                      <a:pt x="872"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3"/>
        <p:cNvGrpSpPr/>
        <p:nvPr/>
      </p:nvGrpSpPr>
      <p:grpSpPr>
        <a:xfrm>
          <a:off x="0" y="0"/>
          <a:ext cx="0" cy="0"/>
          <a:chOff x="0" y="0"/>
          <a:chExt cx="0" cy="0"/>
        </a:xfrm>
      </p:grpSpPr>
      <p:pic>
        <p:nvPicPr>
          <p:cNvPr id="954" name="Google Shape;954;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955" name="Google Shape;955;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56" name="Google Shape;956;p8"/>
          <p:cNvGrpSpPr/>
          <p:nvPr/>
        </p:nvGrpSpPr>
        <p:grpSpPr>
          <a:xfrm>
            <a:off x="-115087" y="-73462"/>
            <a:ext cx="9394038" cy="5216963"/>
            <a:chOff x="-115087" y="-73462"/>
            <a:chExt cx="9394038" cy="5216963"/>
          </a:xfrm>
        </p:grpSpPr>
        <p:cxnSp>
          <p:nvCxnSpPr>
            <p:cNvPr id="957" name="Google Shape;957;p8"/>
            <p:cNvCxnSpPr/>
            <p:nvPr/>
          </p:nvCxnSpPr>
          <p:spPr>
            <a:xfrm>
              <a:off x="713950" y="545050"/>
              <a:ext cx="0" cy="2925000"/>
            </a:xfrm>
            <a:prstGeom prst="straightConnector1">
              <a:avLst/>
            </a:prstGeom>
            <a:noFill/>
            <a:ln w="9525" cap="flat" cmpd="sng">
              <a:solidFill>
                <a:schemeClr val="accent2"/>
              </a:solidFill>
              <a:prstDash val="solid"/>
              <a:round/>
              <a:headEnd type="none" w="med" len="med"/>
              <a:tailEnd type="none" w="med" len="med"/>
            </a:ln>
          </p:spPr>
        </p:cxnSp>
        <p:cxnSp>
          <p:nvCxnSpPr>
            <p:cNvPr id="958" name="Google Shape;958;p8"/>
            <p:cNvCxnSpPr/>
            <p:nvPr/>
          </p:nvCxnSpPr>
          <p:spPr>
            <a:xfrm>
              <a:off x="8430775" y="1679000"/>
              <a:ext cx="0" cy="2925000"/>
            </a:xfrm>
            <a:prstGeom prst="straightConnector1">
              <a:avLst/>
            </a:prstGeom>
            <a:noFill/>
            <a:ln w="9525" cap="flat" cmpd="sng">
              <a:solidFill>
                <a:schemeClr val="accent2"/>
              </a:solidFill>
              <a:prstDash val="solid"/>
              <a:round/>
              <a:headEnd type="none" w="med" len="med"/>
              <a:tailEnd type="none" w="med" len="med"/>
            </a:ln>
          </p:spPr>
        </p:cxnSp>
        <p:grpSp>
          <p:nvGrpSpPr>
            <p:cNvPr id="959" name="Google Shape;959;p8"/>
            <p:cNvGrpSpPr/>
            <p:nvPr/>
          </p:nvGrpSpPr>
          <p:grpSpPr>
            <a:xfrm>
              <a:off x="0" y="0"/>
              <a:ext cx="9144000" cy="5143500"/>
              <a:chOff x="0" y="0"/>
              <a:chExt cx="9144000" cy="5143500"/>
            </a:xfrm>
          </p:grpSpPr>
          <p:sp>
            <p:nvSpPr>
              <p:cNvPr id="960" name="Google Shape;960;p8"/>
              <p:cNvSpPr/>
              <p:nvPr/>
            </p:nvSpPr>
            <p:spPr>
              <a:xfrm>
                <a:off x="0" y="0"/>
                <a:ext cx="268800" cy="2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961" name="Google Shape;961;p8"/>
              <p:cNvSpPr/>
              <p:nvPr/>
            </p:nvSpPr>
            <p:spPr>
              <a:xfrm>
                <a:off x="268800" y="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962" name="Google Shape;962;p8"/>
              <p:cNvSpPr/>
              <p:nvPr/>
            </p:nvSpPr>
            <p:spPr>
              <a:xfrm>
                <a:off x="0" y="2688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963" name="Google Shape;963;p8"/>
              <p:cNvSpPr/>
              <p:nvPr/>
            </p:nvSpPr>
            <p:spPr>
              <a:xfrm rot="10800000">
                <a:off x="8875200" y="4874700"/>
                <a:ext cx="268800" cy="2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964" name="Google Shape;964;p8"/>
              <p:cNvSpPr/>
              <p:nvPr/>
            </p:nvSpPr>
            <p:spPr>
              <a:xfrm rot="10800000">
                <a:off x="8606400" y="48747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965" name="Google Shape;965;p8"/>
              <p:cNvSpPr/>
              <p:nvPr/>
            </p:nvSpPr>
            <p:spPr>
              <a:xfrm rot="10800000">
                <a:off x="8875200" y="46059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sp>
          <p:nvSpPr>
            <p:cNvPr id="966" name="Google Shape;966;p8"/>
            <p:cNvSpPr/>
            <p:nvPr/>
          </p:nvSpPr>
          <p:spPr>
            <a:xfrm>
              <a:off x="410550" y="3227425"/>
              <a:ext cx="214296" cy="436723"/>
            </a:xfrm>
            <a:custGeom>
              <a:avLst/>
              <a:gdLst/>
              <a:ahLst/>
              <a:cxnLst/>
              <a:rect l="l" t="t" r="r" b="b"/>
              <a:pathLst>
                <a:path w="11543" h="23524" extrusionOk="0">
                  <a:moveTo>
                    <a:pt x="1707" y="1029"/>
                  </a:moveTo>
                  <a:cubicBezTo>
                    <a:pt x="1739" y="1029"/>
                    <a:pt x="2249" y="1225"/>
                    <a:pt x="2842" y="1466"/>
                  </a:cubicBezTo>
                  <a:lnTo>
                    <a:pt x="3919" y="1902"/>
                  </a:lnTo>
                  <a:lnTo>
                    <a:pt x="4193" y="2496"/>
                  </a:lnTo>
                  <a:cubicBezTo>
                    <a:pt x="4462" y="3080"/>
                    <a:pt x="4955" y="5032"/>
                    <a:pt x="5068" y="5962"/>
                  </a:cubicBezTo>
                  <a:cubicBezTo>
                    <a:pt x="5100" y="6230"/>
                    <a:pt x="5112" y="6344"/>
                    <a:pt x="5089" y="6344"/>
                  </a:cubicBezTo>
                  <a:cubicBezTo>
                    <a:pt x="5074" y="6344"/>
                    <a:pt x="5043" y="6292"/>
                    <a:pt x="4993" y="6201"/>
                  </a:cubicBezTo>
                  <a:cubicBezTo>
                    <a:pt x="4917" y="6069"/>
                    <a:pt x="4807" y="5685"/>
                    <a:pt x="4743" y="5338"/>
                  </a:cubicBezTo>
                  <a:cubicBezTo>
                    <a:pt x="4594" y="4533"/>
                    <a:pt x="4170" y="3018"/>
                    <a:pt x="4061" y="2906"/>
                  </a:cubicBezTo>
                  <a:cubicBezTo>
                    <a:pt x="4057" y="2902"/>
                    <a:pt x="4054" y="2900"/>
                    <a:pt x="4051" y="2900"/>
                  </a:cubicBezTo>
                  <a:cubicBezTo>
                    <a:pt x="4025" y="2900"/>
                    <a:pt x="4072" y="3125"/>
                    <a:pt x="4168" y="3433"/>
                  </a:cubicBezTo>
                  <a:cubicBezTo>
                    <a:pt x="4435" y="4289"/>
                    <a:pt x="4714" y="5565"/>
                    <a:pt x="4638" y="5565"/>
                  </a:cubicBezTo>
                  <a:cubicBezTo>
                    <a:pt x="4635" y="5565"/>
                    <a:pt x="4632" y="5563"/>
                    <a:pt x="4628" y="5559"/>
                  </a:cubicBezTo>
                  <a:cubicBezTo>
                    <a:pt x="4574" y="5507"/>
                    <a:pt x="4299" y="4822"/>
                    <a:pt x="4013" y="4036"/>
                  </a:cubicBezTo>
                  <a:cubicBezTo>
                    <a:pt x="3708" y="3199"/>
                    <a:pt x="3513" y="2726"/>
                    <a:pt x="3488" y="2726"/>
                  </a:cubicBezTo>
                  <a:cubicBezTo>
                    <a:pt x="3469" y="2726"/>
                    <a:pt x="3541" y="2977"/>
                    <a:pt x="3725" y="3520"/>
                  </a:cubicBezTo>
                  <a:cubicBezTo>
                    <a:pt x="3859" y="3913"/>
                    <a:pt x="3966" y="4251"/>
                    <a:pt x="3966" y="4281"/>
                  </a:cubicBezTo>
                  <a:cubicBezTo>
                    <a:pt x="3966" y="4282"/>
                    <a:pt x="3965" y="4282"/>
                    <a:pt x="3965" y="4282"/>
                  </a:cubicBezTo>
                  <a:cubicBezTo>
                    <a:pt x="3948" y="4282"/>
                    <a:pt x="3733" y="3971"/>
                    <a:pt x="3472" y="3567"/>
                  </a:cubicBezTo>
                  <a:cubicBezTo>
                    <a:pt x="3202" y="3145"/>
                    <a:pt x="2715" y="2457"/>
                    <a:pt x="2392" y="2033"/>
                  </a:cubicBezTo>
                  <a:cubicBezTo>
                    <a:pt x="1739" y="1181"/>
                    <a:pt x="1634" y="1029"/>
                    <a:pt x="1707" y="1029"/>
                  </a:cubicBezTo>
                  <a:close/>
                  <a:moveTo>
                    <a:pt x="866" y="1454"/>
                  </a:moveTo>
                  <a:cubicBezTo>
                    <a:pt x="870" y="1454"/>
                    <a:pt x="874" y="1456"/>
                    <a:pt x="878" y="1461"/>
                  </a:cubicBezTo>
                  <a:cubicBezTo>
                    <a:pt x="929" y="1513"/>
                    <a:pt x="1293" y="1987"/>
                    <a:pt x="1686" y="2513"/>
                  </a:cubicBezTo>
                  <a:cubicBezTo>
                    <a:pt x="2425" y="3500"/>
                    <a:pt x="3137" y="4574"/>
                    <a:pt x="3085" y="4623"/>
                  </a:cubicBezTo>
                  <a:cubicBezTo>
                    <a:pt x="3084" y="4623"/>
                    <a:pt x="3083" y="4624"/>
                    <a:pt x="3082" y="4624"/>
                  </a:cubicBezTo>
                  <a:cubicBezTo>
                    <a:pt x="3049" y="4624"/>
                    <a:pt x="2701" y="4383"/>
                    <a:pt x="2289" y="4080"/>
                  </a:cubicBezTo>
                  <a:cubicBezTo>
                    <a:pt x="1597" y="3564"/>
                    <a:pt x="1280" y="3350"/>
                    <a:pt x="1206" y="3350"/>
                  </a:cubicBezTo>
                  <a:cubicBezTo>
                    <a:pt x="1194" y="3350"/>
                    <a:pt x="1188" y="3355"/>
                    <a:pt x="1188" y="3366"/>
                  </a:cubicBezTo>
                  <a:cubicBezTo>
                    <a:pt x="1188" y="3393"/>
                    <a:pt x="1630" y="3735"/>
                    <a:pt x="2174" y="4131"/>
                  </a:cubicBezTo>
                  <a:cubicBezTo>
                    <a:pt x="3332" y="4975"/>
                    <a:pt x="3332" y="4975"/>
                    <a:pt x="3857" y="5942"/>
                  </a:cubicBezTo>
                  <a:cubicBezTo>
                    <a:pt x="4132" y="6450"/>
                    <a:pt x="4208" y="6611"/>
                    <a:pt x="4140" y="6611"/>
                  </a:cubicBezTo>
                  <a:cubicBezTo>
                    <a:pt x="4120" y="6611"/>
                    <a:pt x="4087" y="6596"/>
                    <a:pt x="4042" y="6573"/>
                  </a:cubicBezTo>
                  <a:cubicBezTo>
                    <a:pt x="3920" y="6510"/>
                    <a:pt x="3212" y="5847"/>
                    <a:pt x="2467" y="5099"/>
                  </a:cubicBezTo>
                  <a:cubicBezTo>
                    <a:pt x="1388" y="4017"/>
                    <a:pt x="1091" y="3663"/>
                    <a:pt x="1016" y="3366"/>
                  </a:cubicBezTo>
                  <a:cubicBezTo>
                    <a:pt x="880" y="2831"/>
                    <a:pt x="774" y="1454"/>
                    <a:pt x="866" y="1454"/>
                  </a:cubicBezTo>
                  <a:close/>
                  <a:moveTo>
                    <a:pt x="4491" y="2219"/>
                  </a:moveTo>
                  <a:cubicBezTo>
                    <a:pt x="4597" y="2219"/>
                    <a:pt x="4969" y="2481"/>
                    <a:pt x="5768" y="3085"/>
                  </a:cubicBezTo>
                  <a:cubicBezTo>
                    <a:pt x="7136" y="4122"/>
                    <a:pt x="7221" y="4225"/>
                    <a:pt x="7341" y="5070"/>
                  </a:cubicBezTo>
                  <a:cubicBezTo>
                    <a:pt x="7475" y="6016"/>
                    <a:pt x="7396" y="10854"/>
                    <a:pt x="7243" y="11007"/>
                  </a:cubicBezTo>
                  <a:cubicBezTo>
                    <a:pt x="7214" y="11037"/>
                    <a:pt x="7191" y="11065"/>
                    <a:pt x="7174" y="11065"/>
                  </a:cubicBezTo>
                  <a:cubicBezTo>
                    <a:pt x="7116" y="11065"/>
                    <a:pt x="7120" y="10743"/>
                    <a:pt x="7120" y="9072"/>
                  </a:cubicBezTo>
                  <a:cubicBezTo>
                    <a:pt x="7120" y="8200"/>
                    <a:pt x="7087" y="7063"/>
                    <a:pt x="7043" y="6535"/>
                  </a:cubicBezTo>
                  <a:cubicBezTo>
                    <a:pt x="7030" y="6369"/>
                    <a:pt x="7019" y="6288"/>
                    <a:pt x="7012" y="6288"/>
                  </a:cubicBezTo>
                  <a:cubicBezTo>
                    <a:pt x="6992" y="6288"/>
                    <a:pt x="6992" y="6873"/>
                    <a:pt x="7015" y="7996"/>
                  </a:cubicBezTo>
                  <a:cubicBezTo>
                    <a:pt x="7041" y="9326"/>
                    <a:pt x="7036" y="10415"/>
                    <a:pt x="7005" y="10415"/>
                  </a:cubicBezTo>
                  <a:cubicBezTo>
                    <a:pt x="6791" y="10415"/>
                    <a:pt x="6668" y="9745"/>
                    <a:pt x="6567" y="8021"/>
                  </a:cubicBezTo>
                  <a:cubicBezTo>
                    <a:pt x="6443" y="5940"/>
                    <a:pt x="6362" y="4993"/>
                    <a:pt x="6302" y="4993"/>
                  </a:cubicBezTo>
                  <a:cubicBezTo>
                    <a:pt x="6300" y="4993"/>
                    <a:pt x="6298" y="4994"/>
                    <a:pt x="6297" y="4996"/>
                  </a:cubicBezTo>
                  <a:cubicBezTo>
                    <a:pt x="6274" y="5018"/>
                    <a:pt x="6301" y="5633"/>
                    <a:pt x="6353" y="6361"/>
                  </a:cubicBezTo>
                  <a:cubicBezTo>
                    <a:pt x="6405" y="7089"/>
                    <a:pt x="6473" y="8098"/>
                    <a:pt x="6501" y="8597"/>
                  </a:cubicBezTo>
                  <a:lnTo>
                    <a:pt x="6553" y="9507"/>
                  </a:lnTo>
                  <a:lnTo>
                    <a:pt x="6266" y="8895"/>
                  </a:lnTo>
                  <a:lnTo>
                    <a:pt x="5978" y="8282"/>
                  </a:lnTo>
                  <a:lnTo>
                    <a:pt x="5960" y="6309"/>
                  </a:lnTo>
                  <a:lnTo>
                    <a:pt x="5939" y="4337"/>
                  </a:lnTo>
                  <a:lnTo>
                    <a:pt x="5886" y="6157"/>
                  </a:lnTo>
                  <a:cubicBezTo>
                    <a:pt x="5855" y="7205"/>
                    <a:pt x="5812" y="7736"/>
                    <a:pt x="5747" y="7736"/>
                  </a:cubicBezTo>
                  <a:cubicBezTo>
                    <a:pt x="5671" y="7736"/>
                    <a:pt x="5564" y="7025"/>
                    <a:pt x="5409" y="5582"/>
                  </a:cubicBezTo>
                  <a:cubicBezTo>
                    <a:pt x="5302" y="4586"/>
                    <a:pt x="5187" y="3749"/>
                    <a:pt x="5155" y="3720"/>
                  </a:cubicBezTo>
                  <a:cubicBezTo>
                    <a:pt x="5153" y="3719"/>
                    <a:pt x="5151" y="3718"/>
                    <a:pt x="5149" y="3718"/>
                  </a:cubicBezTo>
                  <a:cubicBezTo>
                    <a:pt x="5123" y="3718"/>
                    <a:pt x="5124" y="3925"/>
                    <a:pt x="5155" y="4195"/>
                  </a:cubicBezTo>
                  <a:cubicBezTo>
                    <a:pt x="5172" y="4359"/>
                    <a:pt x="5178" y="4447"/>
                    <a:pt x="5164" y="4447"/>
                  </a:cubicBezTo>
                  <a:cubicBezTo>
                    <a:pt x="5143" y="4447"/>
                    <a:pt x="5073" y="4213"/>
                    <a:pt x="4929" y="3692"/>
                  </a:cubicBezTo>
                  <a:cubicBezTo>
                    <a:pt x="4773" y="3127"/>
                    <a:pt x="4601" y="2580"/>
                    <a:pt x="4547" y="2479"/>
                  </a:cubicBezTo>
                  <a:cubicBezTo>
                    <a:pt x="4458" y="2312"/>
                    <a:pt x="4427" y="2219"/>
                    <a:pt x="4491" y="2219"/>
                  </a:cubicBezTo>
                  <a:close/>
                  <a:moveTo>
                    <a:pt x="1048" y="4049"/>
                  </a:moveTo>
                  <a:lnTo>
                    <a:pt x="1991" y="5023"/>
                  </a:lnTo>
                  <a:cubicBezTo>
                    <a:pt x="2508" y="5559"/>
                    <a:pt x="3323" y="6337"/>
                    <a:pt x="3796" y="6749"/>
                  </a:cubicBezTo>
                  <a:cubicBezTo>
                    <a:pt x="4581" y="7433"/>
                    <a:pt x="4926" y="7848"/>
                    <a:pt x="4926" y="8115"/>
                  </a:cubicBezTo>
                  <a:cubicBezTo>
                    <a:pt x="4926" y="8120"/>
                    <a:pt x="4922" y="8123"/>
                    <a:pt x="4913" y="8123"/>
                  </a:cubicBezTo>
                  <a:cubicBezTo>
                    <a:pt x="4844" y="8123"/>
                    <a:pt x="4504" y="7938"/>
                    <a:pt x="4101" y="7680"/>
                  </a:cubicBezTo>
                  <a:cubicBezTo>
                    <a:pt x="3668" y="7400"/>
                    <a:pt x="3291" y="7176"/>
                    <a:pt x="3252" y="7176"/>
                  </a:cubicBezTo>
                  <a:cubicBezTo>
                    <a:pt x="3251" y="7176"/>
                    <a:pt x="3250" y="7177"/>
                    <a:pt x="3249" y="7177"/>
                  </a:cubicBezTo>
                  <a:cubicBezTo>
                    <a:pt x="3232" y="7192"/>
                    <a:pt x="3646" y="7486"/>
                    <a:pt x="4162" y="7828"/>
                  </a:cubicBezTo>
                  <a:cubicBezTo>
                    <a:pt x="4680" y="8169"/>
                    <a:pt x="5125" y="8494"/>
                    <a:pt x="5149" y="8548"/>
                  </a:cubicBezTo>
                  <a:cubicBezTo>
                    <a:pt x="5172" y="8600"/>
                    <a:pt x="5266" y="8815"/>
                    <a:pt x="5355" y="9017"/>
                  </a:cubicBezTo>
                  <a:lnTo>
                    <a:pt x="5517" y="9392"/>
                  </a:lnTo>
                  <a:lnTo>
                    <a:pt x="5517" y="9392"/>
                  </a:lnTo>
                  <a:lnTo>
                    <a:pt x="5244" y="9219"/>
                  </a:lnTo>
                  <a:cubicBezTo>
                    <a:pt x="5092" y="9124"/>
                    <a:pt x="4641" y="8791"/>
                    <a:pt x="4229" y="8473"/>
                  </a:cubicBezTo>
                  <a:cubicBezTo>
                    <a:pt x="3838" y="8169"/>
                    <a:pt x="3500" y="7939"/>
                    <a:pt x="3450" y="7939"/>
                  </a:cubicBezTo>
                  <a:cubicBezTo>
                    <a:pt x="3447" y="7939"/>
                    <a:pt x="3445" y="7940"/>
                    <a:pt x="3444" y="7941"/>
                  </a:cubicBezTo>
                  <a:cubicBezTo>
                    <a:pt x="3420" y="7965"/>
                    <a:pt x="3894" y="8347"/>
                    <a:pt x="4497" y="8794"/>
                  </a:cubicBezTo>
                  <a:cubicBezTo>
                    <a:pt x="5389" y="9450"/>
                    <a:pt x="5631" y="9683"/>
                    <a:pt x="5786" y="10024"/>
                  </a:cubicBezTo>
                  <a:cubicBezTo>
                    <a:pt x="5891" y="10254"/>
                    <a:pt x="5961" y="10463"/>
                    <a:pt x="5941" y="10483"/>
                  </a:cubicBezTo>
                  <a:cubicBezTo>
                    <a:pt x="5939" y="10485"/>
                    <a:pt x="5936" y="10486"/>
                    <a:pt x="5931" y="10486"/>
                  </a:cubicBezTo>
                  <a:cubicBezTo>
                    <a:pt x="5800" y="10486"/>
                    <a:pt x="4612" y="9638"/>
                    <a:pt x="3631" y="8842"/>
                  </a:cubicBezTo>
                  <a:cubicBezTo>
                    <a:pt x="2788" y="8157"/>
                    <a:pt x="2515" y="7946"/>
                    <a:pt x="2451" y="7946"/>
                  </a:cubicBezTo>
                  <a:cubicBezTo>
                    <a:pt x="2439" y="7946"/>
                    <a:pt x="2435" y="7952"/>
                    <a:pt x="2435" y="7965"/>
                  </a:cubicBezTo>
                  <a:cubicBezTo>
                    <a:pt x="2435" y="8052"/>
                    <a:pt x="4781" y="9888"/>
                    <a:pt x="5431" y="10309"/>
                  </a:cubicBezTo>
                  <a:cubicBezTo>
                    <a:pt x="5902" y="10614"/>
                    <a:pt x="6123" y="10824"/>
                    <a:pt x="6223" y="11066"/>
                  </a:cubicBezTo>
                  <a:cubicBezTo>
                    <a:pt x="6298" y="11249"/>
                    <a:pt x="6346" y="11417"/>
                    <a:pt x="6327" y="11436"/>
                  </a:cubicBezTo>
                  <a:cubicBezTo>
                    <a:pt x="6327" y="11437"/>
                    <a:pt x="6326" y="11437"/>
                    <a:pt x="6325" y="11437"/>
                  </a:cubicBezTo>
                  <a:cubicBezTo>
                    <a:pt x="6283" y="11437"/>
                    <a:pt x="5636" y="11036"/>
                    <a:pt x="4867" y="10530"/>
                  </a:cubicBezTo>
                  <a:cubicBezTo>
                    <a:pt x="3305" y="9501"/>
                    <a:pt x="2004" y="8462"/>
                    <a:pt x="1464" y="7812"/>
                  </a:cubicBezTo>
                  <a:lnTo>
                    <a:pt x="1115" y="7391"/>
                  </a:lnTo>
                  <a:lnTo>
                    <a:pt x="1081" y="5721"/>
                  </a:lnTo>
                  <a:lnTo>
                    <a:pt x="1048" y="4049"/>
                  </a:lnTo>
                  <a:close/>
                  <a:moveTo>
                    <a:pt x="7509" y="4523"/>
                  </a:moveTo>
                  <a:lnTo>
                    <a:pt x="7903" y="4953"/>
                  </a:lnTo>
                  <a:cubicBezTo>
                    <a:pt x="8120" y="5194"/>
                    <a:pt x="8455" y="5595"/>
                    <a:pt x="8658" y="5863"/>
                  </a:cubicBezTo>
                  <a:cubicBezTo>
                    <a:pt x="8860" y="6129"/>
                    <a:pt x="9196" y="6649"/>
                    <a:pt x="9415" y="7031"/>
                  </a:cubicBezTo>
                  <a:cubicBezTo>
                    <a:pt x="9870" y="7828"/>
                    <a:pt x="9895" y="8104"/>
                    <a:pt x="9661" y="9664"/>
                  </a:cubicBezTo>
                  <a:cubicBezTo>
                    <a:pt x="9499" y="10739"/>
                    <a:pt x="9065" y="12629"/>
                    <a:pt x="8985" y="12629"/>
                  </a:cubicBezTo>
                  <a:cubicBezTo>
                    <a:pt x="8980" y="12629"/>
                    <a:pt x="8977" y="12623"/>
                    <a:pt x="8975" y="12613"/>
                  </a:cubicBezTo>
                  <a:cubicBezTo>
                    <a:pt x="8959" y="12534"/>
                    <a:pt x="9043" y="11598"/>
                    <a:pt x="9166" y="10535"/>
                  </a:cubicBezTo>
                  <a:cubicBezTo>
                    <a:pt x="9285" y="9488"/>
                    <a:pt x="9349" y="8649"/>
                    <a:pt x="9311" y="8649"/>
                  </a:cubicBezTo>
                  <a:cubicBezTo>
                    <a:pt x="9311" y="8649"/>
                    <a:pt x="9310" y="8649"/>
                    <a:pt x="9309" y="8649"/>
                  </a:cubicBezTo>
                  <a:cubicBezTo>
                    <a:pt x="9266" y="8676"/>
                    <a:pt x="9233" y="8811"/>
                    <a:pt x="9233" y="8957"/>
                  </a:cubicBezTo>
                  <a:cubicBezTo>
                    <a:pt x="9233" y="9579"/>
                    <a:pt x="8746" y="13282"/>
                    <a:pt x="8599" y="13784"/>
                  </a:cubicBezTo>
                  <a:cubicBezTo>
                    <a:pt x="8489" y="14161"/>
                    <a:pt x="8399" y="14334"/>
                    <a:pt x="8333" y="14334"/>
                  </a:cubicBezTo>
                  <a:cubicBezTo>
                    <a:pt x="8195" y="14334"/>
                    <a:pt x="8171" y="13548"/>
                    <a:pt x="8312" y="12252"/>
                  </a:cubicBezTo>
                  <a:cubicBezTo>
                    <a:pt x="8498" y="10556"/>
                    <a:pt x="8691" y="7831"/>
                    <a:pt x="8631" y="7768"/>
                  </a:cubicBezTo>
                  <a:cubicBezTo>
                    <a:pt x="8630" y="7767"/>
                    <a:pt x="8629" y="7767"/>
                    <a:pt x="8628" y="7767"/>
                  </a:cubicBezTo>
                  <a:cubicBezTo>
                    <a:pt x="8601" y="7767"/>
                    <a:pt x="8554" y="8121"/>
                    <a:pt x="8524" y="8564"/>
                  </a:cubicBezTo>
                  <a:cubicBezTo>
                    <a:pt x="8388" y="10499"/>
                    <a:pt x="8163" y="12895"/>
                    <a:pt x="8092" y="13150"/>
                  </a:cubicBezTo>
                  <a:cubicBezTo>
                    <a:pt x="8063" y="13259"/>
                    <a:pt x="8044" y="13322"/>
                    <a:pt x="8020" y="13322"/>
                  </a:cubicBezTo>
                  <a:cubicBezTo>
                    <a:pt x="7986" y="13322"/>
                    <a:pt x="7943" y="13192"/>
                    <a:pt x="7845" y="12888"/>
                  </a:cubicBezTo>
                  <a:cubicBezTo>
                    <a:pt x="7678" y="12363"/>
                    <a:pt x="7678" y="12275"/>
                    <a:pt x="7878" y="9822"/>
                  </a:cubicBezTo>
                  <a:cubicBezTo>
                    <a:pt x="7992" y="8434"/>
                    <a:pt x="8111" y="7148"/>
                    <a:pt x="8141" y="6965"/>
                  </a:cubicBezTo>
                  <a:cubicBezTo>
                    <a:pt x="8169" y="6805"/>
                    <a:pt x="8168" y="6690"/>
                    <a:pt x="8143" y="6690"/>
                  </a:cubicBezTo>
                  <a:cubicBezTo>
                    <a:pt x="8139" y="6690"/>
                    <a:pt x="8136" y="6693"/>
                    <a:pt x="8131" y="6697"/>
                  </a:cubicBezTo>
                  <a:cubicBezTo>
                    <a:pt x="8076" y="6752"/>
                    <a:pt x="7713" y="10356"/>
                    <a:pt x="7599" y="11992"/>
                  </a:cubicBezTo>
                  <a:cubicBezTo>
                    <a:pt x="7594" y="12067"/>
                    <a:pt x="7589" y="12105"/>
                    <a:pt x="7578" y="12105"/>
                  </a:cubicBezTo>
                  <a:cubicBezTo>
                    <a:pt x="7567" y="12105"/>
                    <a:pt x="7549" y="12053"/>
                    <a:pt x="7519" y="11944"/>
                  </a:cubicBezTo>
                  <a:cubicBezTo>
                    <a:pt x="7483" y="11812"/>
                    <a:pt x="7492" y="11427"/>
                    <a:pt x="7541" y="11083"/>
                  </a:cubicBezTo>
                  <a:cubicBezTo>
                    <a:pt x="7650" y="10317"/>
                    <a:pt x="7682" y="5554"/>
                    <a:pt x="7582" y="4953"/>
                  </a:cubicBezTo>
                  <a:lnTo>
                    <a:pt x="7509" y="4523"/>
                  </a:lnTo>
                  <a:close/>
                  <a:moveTo>
                    <a:pt x="1075" y="7875"/>
                  </a:moveTo>
                  <a:lnTo>
                    <a:pt x="1683" y="8460"/>
                  </a:lnTo>
                  <a:cubicBezTo>
                    <a:pt x="2019" y="8782"/>
                    <a:pt x="2535" y="9242"/>
                    <a:pt x="2836" y="9484"/>
                  </a:cubicBezTo>
                  <a:cubicBezTo>
                    <a:pt x="3137" y="9727"/>
                    <a:pt x="4091" y="10400"/>
                    <a:pt x="4962" y="10984"/>
                  </a:cubicBezTo>
                  <a:cubicBezTo>
                    <a:pt x="6504" y="12021"/>
                    <a:pt x="6719" y="12189"/>
                    <a:pt x="6619" y="12288"/>
                  </a:cubicBezTo>
                  <a:cubicBezTo>
                    <a:pt x="6614" y="12293"/>
                    <a:pt x="6605" y="12295"/>
                    <a:pt x="6593" y="12295"/>
                  </a:cubicBezTo>
                  <a:cubicBezTo>
                    <a:pt x="6351" y="12295"/>
                    <a:pt x="4702" y="11397"/>
                    <a:pt x="3535" y="10618"/>
                  </a:cubicBezTo>
                  <a:cubicBezTo>
                    <a:pt x="2392" y="9858"/>
                    <a:pt x="2103" y="9665"/>
                    <a:pt x="2061" y="9665"/>
                  </a:cubicBezTo>
                  <a:cubicBezTo>
                    <a:pt x="2045" y="9665"/>
                    <a:pt x="2066" y="9694"/>
                    <a:pt x="2088" y="9731"/>
                  </a:cubicBezTo>
                  <a:cubicBezTo>
                    <a:pt x="2219" y="9941"/>
                    <a:pt x="4616" y="11464"/>
                    <a:pt x="5679" y="12013"/>
                  </a:cubicBezTo>
                  <a:cubicBezTo>
                    <a:pt x="6732" y="12555"/>
                    <a:pt x="6778" y="12590"/>
                    <a:pt x="6938" y="13025"/>
                  </a:cubicBezTo>
                  <a:cubicBezTo>
                    <a:pt x="7032" y="13275"/>
                    <a:pt x="7085" y="13477"/>
                    <a:pt x="7059" y="13477"/>
                  </a:cubicBezTo>
                  <a:cubicBezTo>
                    <a:pt x="6882" y="13477"/>
                    <a:pt x="4501" y="12193"/>
                    <a:pt x="3419" y="11515"/>
                  </a:cubicBezTo>
                  <a:cubicBezTo>
                    <a:pt x="2720" y="11077"/>
                    <a:pt x="2133" y="10735"/>
                    <a:pt x="2082" y="10735"/>
                  </a:cubicBezTo>
                  <a:cubicBezTo>
                    <a:pt x="2081" y="10735"/>
                    <a:pt x="2080" y="10735"/>
                    <a:pt x="2079" y="10735"/>
                  </a:cubicBezTo>
                  <a:cubicBezTo>
                    <a:pt x="1997" y="10814"/>
                    <a:pt x="4712" y="12434"/>
                    <a:pt x="5910" y="13022"/>
                  </a:cubicBezTo>
                  <a:cubicBezTo>
                    <a:pt x="6992" y="13553"/>
                    <a:pt x="7139" y="13653"/>
                    <a:pt x="7233" y="13934"/>
                  </a:cubicBezTo>
                  <a:cubicBezTo>
                    <a:pt x="7289" y="14107"/>
                    <a:pt x="7310" y="14278"/>
                    <a:pt x="7281" y="14309"/>
                  </a:cubicBezTo>
                  <a:cubicBezTo>
                    <a:pt x="7269" y="14321"/>
                    <a:pt x="7247" y="14327"/>
                    <a:pt x="7216" y="14327"/>
                  </a:cubicBezTo>
                  <a:cubicBezTo>
                    <a:pt x="6780" y="14327"/>
                    <a:pt x="4571" y="13140"/>
                    <a:pt x="3210" y="12154"/>
                  </a:cubicBezTo>
                  <a:cubicBezTo>
                    <a:pt x="2726" y="11804"/>
                    <a:pt x="2438" y="11614"/>
                    <a:pt x="2399" y="11614"/>
                  </a:cubicBezTo>
                  <a:cubicBezTo>
                    <a:pt x="2377" y="11614"/>
                    <a:pt x="2434" y="11674"/>
                    <a:pt x="2579" y="11800"/>
                  </a:cubicBezTo>
                  <a:cubicBezTo>
                    <a:pt x="3470" y="12573"/>
                    <a:pt x="6083" y="14104"/>
                    <a:pt x="6926" y="14349"/>
                  </a:cubicBezTo>
                  <a:cubicBezTo>
                    <a:pt x="7261" y="14446"/>
                    <a:pt x="7374" y="14539"/>
                    <a:pt x="7481" y="14797"/>
                  </a:cubicBezTo>
                  <a:cubicBezTo>
                    <a:pt x="7556" y="14980"/>
                    <a:pt x="7603" y="15135"/>
                    <a:pt x="7588" y="15151"/>
                  </a:cubicBezTo>
                  <a:cubicBezTo>
                    <a:pt x="7585" y="15155"/>
                    <a:pt x="7578" y="15156"/>
                    <a:pt x="7567" y="15156"/>
                  </a:cubicBezTo>
                  <a:cubicBezTo>
                    <a:pt x="7370" y="15156"/>
                    <a:pt x="5973" y="14548"/>
                    <a:pt x="4494" y="13812"/>
                  </a:cubicBezTo>
                  <a:cubicBezTo>
                    <a:pt x="3403" y="13271"/>
                    <a:pt x="2629" y="12816"/>
                    <a:pt x="2147" y="12432"/>
                  </a:cubicBezTo>
                  <a:cubicBezTo>
                    <a:pt x="1487" y="11906"/>
                    <a:pt x="1418" y="11819"/>
                    <a:pt x="1305" y="11352"/>
                  </a:cubicBezTo>
                  <a:cubicBezTo>
                    <a:pt x="1237" y="11074"/>
                    <a:pt x="1156" y="10174"/>
                    <a:pt x="1128" y="9359"/>
                  </a:cubicBezTo>
                  <a:lnTo>
                    <a:pt x="1075" y="7875"/>
                  </a:lnTo>
                  <a:close/>
                  <a:moveTo>
                    <a:pt x="10746" y="13568"/>
                  </a:moveTo>
                  <a:cubicBezTo>
                    <a:pt x="10749" y="13568"/>
                    <a:pt x="10751" y="13570"/>
                    <a:pt x="10752" y="13574"/>
                  </a:cubicBezTo>
                  <a:cubicBezTo>
                    <a:pt x="10771" y="13632"/>
                    <a:pt x="10673" y="14033"/>
                    <a:pt x="10537" y="14465"/>
                  </a:cubicBezTo>
                  <a:cubicBezTo>
                    <a:pt x="10399" y="14894"/>
                    <a:pt x="10241" y="15315"/>
                    <a:pt x="10182" y="15394"/>
                  </a:cubicBezTo>
                  <a:cubicBezTo>
                    <a:pt x="10144" y="15445"/>
                    <a:pt x="10122" y="15472"/>
                    <a:pt x="10113" y="15472"/>
                  </a:cubicBezTo>
                  <a:cubicBezTo>
                    <a:pt x="10101" y="15472"/>
                    <a:pt x="10111" y="15431"/>
                    <a:pt x="10138" y="15346"/>
                  </a:cubicBezTo>
                  <a:cubicBezTo>
                    <a:pt x="10172" y="15242"/>
                    <a:pt x="10319" y="14771"/>
                    <a:pt x="10459" y="14311"/>
                  </a:cubicBezTo>
                  <a:cubicBezTo>
                    <a:pt x="10589" y="13886"/>
                    <a:pt x="10713" y="13568"/>
                    <a:pt x="10746" y="13568"/>
                  </a:cubicBezTo>
                  <a:close/>
                  <a:moveTo>
                    <a:pt x="9513" y="12136"/>
                  </a:moveTo>
                  <a:cubicBezTo>
                    <a:pt x="9533" y="12136"/>
                    <a:pt x="9521" y="12403"/>
                    <a:pt x="9486" y="12729"/>
                  </a:cubicBezTo>
                  <a:cubicBezTo>
                    <a:pt x="9410" y="13411"/>
                    <a:pt x="8978" y="15631"/>
                    <a:pt x="8868" y="15900"/>
                  </a:cubicBezTo>
                  <a:cubicBezTo>
                    <a:pt x="8851" y="15941"/>
                    <a:pt x="8835" y="15963"/>
                    <a:pt x="8818" y="15963"/>
                  </a:cubicBezTo>
                  <a:cubicBezTo>
                    <a:pt x="8777" y="15963"/>
                    <a:pt x="8732" y="15843"/>
                    <a:pt x="8665" y="15575"/>
                  </a:cubicBezTo>
                  <a:cubicBezTo>
                    <a:pt x="8538" y="15073"/>
                    <a:pt x="8540" y="15048"/>
                    <a:pt x="9004" y="13602"/>
                  </a:cubicBezTo>
                  <a:cubicBezTo>
                    <a:pt x="9261" y="12796"/>
                    <a:pt x="9490" y="12136"/>
                    <a:pt x="9513" y="12136"/>
                  </a:cubicBezTo>
                  <a:close/>
                  <a:moveTo>
                    <a:pt x="10175" y="8807"/>
                  </a:moveTo>
                  <a:cubicBezTo>
                    <a:pt x="10244" y="8807"/>
                    <a:pt x="10326" y="9127"/>
                    <a:pt x="10486" y="9745"/>
                  </a:cubicBezTo>
                  <a:cubicBezTo>
                    <a:pt x="10588" y="10134"/>
                    <a:pt x="10713" y="10936"/>
                    <a:pt x="10765" y="11531"/>
                  </a:cubicBezTo>
                  <a:cubicBezTo>
                    <a:pt x="10859" y="12584"/>
                    <a:pt x="10854" y="12630"/>
                    <a:pt x="10564" y="13644"/>
                  </a:cubicBezTo>
                  <a:cubicBezTo>
                    <a:pt x="10216" y="14850"/>
                    <a:pt x="9648" y="16341"/>
                    <a:pt x="9418" y="16651"/>
                  </a:cubicBezTo>
                  <a:cubicBezTo>
                    <a:pt x="9399" y="16676"/>
                    <a:pt x="9385" y="16688"/>
                    <a:pt x="9376" y="16688"/>
                  </a:cubicBezTo>
                  <a:cubicBezTo>
                    <a:pt x="9325" y="16688"/>
                    <a:pt x="9397" y="16328"/>
                    <a:pt x="9624" y="15432"/>
                  </a:cubicBezTo>
                  <a:cubicBezTo>
                    <a:pt x="10029" y="13832"/>
                    <a:pt x="10296" y="12375"/>
                    <a:pt x="10279" y="11860"/>
                  </a:cubicBezTo>
                  <a:cubicBezTo>
                    <a:pt x="10277" y="11814"/>
                    <a:pt x="10273" y="11792"/>
                    <a:pt x="10266" y="11792"/>
                  </a:cubicBezTo>
                  <a:cubicBezTo>
                    <a:pt x="10245" y="11792"/>
                    <a:pt x="10200" y="12013"/>
                    <a:pt x="10149" y="12376"/>
                  </a:cubicBezTo>
                  <a:cubicBezTo>
                    <a:pt x="9919" y="14035"/>
                    <a:pt x="9213" y="16917"/>
                    <a:pt x="9045" y="16917"/>
                  </a:cubicBezTo>
                  <a:cubicBezTo>
                    <a:pt x="9039" y="16917"/>
                    <a:pt x="9034" y="16914"/>
                    <a:pt x="9030" y="16907"/>
                  </a:cubicBezTo>
                  <a:cubicBezTo>
                    <a:pt x="8888" y="16686"/>
                    <a:pt x="8939" y="16131"/>
                    <a:pt x="9229" y="14714"/>
                  </a:cubicBezTo>
                  <a:cubicBezTo>
                    <a:pt x="9384" y="13958"/>
                    <a:pt x="9557" y="12882"/>
                    <a:pt x="9611" y="12329"/>
                  </a:cubicBezTo>
                  <a:cubicBezTo>
                    <a:pt x="9668" y="11774"/>
                    <a:pt x="9808" y="10711"/>
                    <a:pt x="9923" y="9955"/>
                  </a:cubicBezTo>
                  <a:cubicBezTo>
                    <a:pt x="10043" y="9179"/>
                    <a:pt x="10101" y="8807"/>
                    <a:pt x="10175" y="8807"/>
                  </a:cubicBezTo>
                  <a:close/>
                  <a:moveTo>
                    <a:pt x="1575" y="12484"/>
                  </a:moveTo>
                  <a:cubicBezTo>
                    <a:pt x="1610" y="12484"/>
                    <a:pt x="1954" y="12710"/>
                    <a:pt x="2362" y="13002"/>
                  </a:cubicBezTo>
                  <a:cubicBezTo>
                    <a:pt x="2798" y="13312"/>
                    <a:pt x="3861" y="13927"/>
                    <a:pt x="4733" y="14371"/>
                  </a:cubicBezTo>
                  <a:cubicBezTo>
                    <a:pt x="5604" y="14814"/>
                    <a:pt x="6627" y="15294"/>
                    <a:pt x="7013" y="15438"/>
                  </a:cubicBezTo>
                  <a:cubicBezTo>
                    <a:pt x="7540" y="15638"/>
                    <a:pt x="7735" y="15762"/>
                    <a:pt x="7805" y="15943"/>
                  </a:cubicBezTo>
                  <a:cubicBezTo>
                    <a:pt x="7929" y="16262"/>
                    <a:pt x="7934" y="16389"/>
                    <a:pt x="7793" y="16389"/>
                  </a:cubicBezTo>
                  <a:cubicBezTo>
                    <a:pt x="7753" y="16389"/>
                    <a:pt x="7701" y="16379"/>
                    <a:pt x="7636" y="16360"/>
                  </a:cubicBezTo>
                  <a:cubicBezTo>
                    <a:pt x="6699" y="16087"/>
                    <a:pt x="5033" y="15229"/>
                    <a:pt x="3825" y="14395"/>
                  </a:cubicBezTo>
                  <a:cubicBezTo>
                    <a:pt x="3248" y="13997"/>
                    <a:pt x="3074" y="13883"/>
                    <a:pt x="3027" y="13883"/>
                  </a:cubicBezTo>
                  <a:cubicBezTo>
                    <a:pt x="3015" y="13883"/>
                    <a:pt x="3011" y="13891"/>
                    <a:pt x="3011" y="13903"/>
                  </a:cubicBezTo>
                  <a:cubicBezTo>
                    <a:pt x="3011" y="13972"/>
                    <a:pt x="4132" y="14740"/>
                    <a:pt x="4879" y="15183"/>
                  </a:cubicBezTo>
                  <a:cubicBezTo>
                    <a:pt x="5683" y="15662"/>
                    <a:pt x="7025" y="16293"/>
                    <a:pt x="7578" y="16457"/>
                  </a:cubicBezTo>
                  <a:cubicBezTo>
                    <a:pt x="7952" y="16567"/>
                    <a:pt x="8078" y="16722"/>
                    <a:pt x="8082" y="17082"/>
                  </a:cubicBezTo>
                  <a:cubicBezTo>
                    <a:pt x="8082" y="17097"/>
                    <a:pt x="8064" y="17105"/>
                    <a:pt x="8032" y="17105"/>
                  </a:cubicBezTo>
                  <a:cubicBezTo>
                    <a:pt x="7760" y="17105"/>
                    <a:pt x="6432" y="16592"/>
                    <a:pt x="5585" y="16142"/>
                  </a:cubicBezTo>
                  <a:cubicBezTo>
                    <a:pt x="5171" y="15921"/>
                    <a:pt x="4368" y="15397"/>
                    <a:pt x="3813" y="14988"/>
                  </a:cubicBezTo>
                  <a:cubicBezTo>
                    <a:pt x="3273" y="14589"/>
                    <a:pt x="2809" y="14272"/>
                    <a:pt x="2764" y="14272"/>
                  </a:cubicBezTo>
                  <a:cubicBezTo>
                    <a:pt x="2762" y="14272"/>
                    <a:pt x="2762" y="14272"/>
                    <a:pt x="2761" y="14272"/>
                  </a:cubicBezTo>
                  <a:cubicBezTo>
                    <a:pt x="2719" y="14313"/>
                    <a:pt x="4178" y="15404"/>
                    <a:pt x="4810" y="15808"/>
                  </a:cubicBezTo>
                  <a:cubicBezTo>
                    <a:pt x="5451" y="16217"/>
                    <a:pt x="6609" y="16773"/>
                    <a:pt x="7463" y="17082"/>
                  </a:cubicBezTo>
                  <a:cubicBezTo>
                    <a:pt x="8030" y="17288"/>
                    <a:pt x="8167" y="17399"/>
                    <a:pt x="7916" y="17399"/>
                  </a:cubicBezTo>
                  <a:cubicBezTo>
                    <a:pt x="7760" y="17399"/>
                    <a:pt x="7452" y="17356"/>
                    <a:pt x="7003" y="17265"/>
                  </a:cubicBezTo>
                  <a:cubicBezTo>
                    <a:pt x="5030" y="16867"/>
                    <a:pt x="3470" y="15889"/>
                    <a:pt x="2571" y="14486"/>
                  </a:cubicBezTo>
                  <a:cubicBezTo>
                    <a:pt x="2259" y="13998"/>
                    <a:pt x="1572" y="12622"/>
                    <a:pt x="1572" y="12486"/>
                  </a:cubicBezTo>
                  <a:cubicBezTo>
                    <a:pt x="1572" y="12484"/>
                    <a:pt x="1573" y="12484"/>
                    <a:pt x="1575" y="12484"/>
                  </a:cubicBezTo>
                  <a:close/>
                  <a:moveTo>
                    <a:pt x="287" y="0"/>
                  </a:moveTo>
                  <a:cubicBezTo>
                    <a:pt x="187" y="0"/>
                    <a:pt x="125" y="26"/>
                    <a:pt x="80" y="71"/>
                  </a:cubicBezTo>
                  <a:cubicBezTo>
                    <a:pt x="10" y="142"/>
                    <a:pt x="1" y="331"/>
                    <a:pt x="54" y="627"/>
                  </a:cubicBezTo>
                  <a:cubicBezTo>
                    <a:pt x="294" y="1971"/>
                    <a:pt x="427" y="4229"/>
                    <a:pt x="429" y="6958"/>
                  </a:cubicBezTo>
                  <a:cubicBezTo>
                    <a:pt x="434" y="10913"/>
                    <a:pt x="595" y="12000"/>
                    <a:pt x="1432" y="13729"/>
                  </a:cubicBezTo>
                  <a:cubicBezTo>
                    <a:pt x="2231" y="15377"/>
                    <a:pt x="3129" y="16313"/>
                    <a:pt x="4638" y="17071"/>
                  </a:cubicBezTo>
                  <a:cubicBezTo>
                    <a:pt x="5592" y="17550"/>
                    <a:pt x="6171" y="17728"/>
                    <a:pt x="7406" y="17924"/>
                  </a:cubicBezTo>
                  <a:cubicBezTo>
                    <a:pt x="7904" y="18003"/>
                    <a:pt x="8317" y="18082"/>
                    <a:pt x="8329" y="18098"/>
                  </a:cubicBezTo>
                  <a:cubicBezTo>
                    <a:pt x="8353" y="18132"/>
                    <a:pt x="8503" y="18901"/>
                    <a:pt x="8907" y="21084"/>
                  </a:cubicBezTo>
                  <a:cubicBezTo>
                    <a:pt x="9279" y="23089"/>
                    <a:pt x="9408" y="23523"/>
                    <a:pt x="9686" y="23523"/>
                  </a:cubicBezTo>
                  <a:cubicBezTo>
                    <a:pt x="9701" y="23523"/>
                    <a:pt x="9717" y="23522"/>
                    <a:pt x="9733" y="23519"/>
                  </a:cubicBezTo>
                  <a:cubicBezTo>
                    <a:pt x="9862" y="23501"/>
                    <a:pt x="10005" y="23378"/>
                    <a:pt x="10077" y="23224"/>
                  </a:cubicBezTo>
                  <a:cubicBezTo>
                    <a:pt x="10184" y="22996"/>
                    <a:pt x="10168" y="22754"/>
                    <a:pt x="9952" y="21452"/>
                  </a:cubicBezTo>
                  <a:cubicBezTo>
                    <a:pt x="9816" y="20618"/>
                    <a:pt x="9621" y="19560"/>
                    <a:pt x="9517" y="19086"/>
                  </a:cubicBezTo>
                  <a:cubicBezTo>
                    <a:pt x="9415" y="18617"/>
                    <a:pt x="9329" y="18150"/>
                    <a:pt x="9329" y="18057"/>
                  </a:cubicBezTo>
                  <a:cubicBezTo>
                    <a:pt x="9329" y="17962"/>
                    <a:pt x="9609" y="17482"/>
                    <a:pt x="9954" y="16986"/>
                  </a:cubicBezTo>
                  <a:cubicBezTo>
                    <a:pt x="10644" y="15988"/>
                    <a:pt x="11151" y="14961"/>
                    <a:pt x="11353" y="14149"/>
                  </a:cubicBezTo>
                  <a:cubicBezTo>
                    <a:pt x="11542" y="13387"/>
                    <a:pt x="11516" y="11142"/>
                    <a:pt x="11306" y="10127"/>
                  </a:cubicBezTo>
                  <a:cubicBezTo>
                    <a:pt x="10820" y="7791"/>
                    <a:pt x="9890" y="6074"/>
                    <a:pt x="8191" y="4381"/>
                  </a:cubicBezTo>
                  <a:cubicBezTo>
                    <a:pt x="6325" y="2522"/>
                    <a:pt x="5002" y="1684"/>
                    <a:pt x="2273" y="637"/>
                  </a:cubicBezTo>
                  <a:cubicBezTo>
                    <a:pt x="1084" y="179"/>
                    <a:pt x="552" y="0"/>
                    <a:pt x="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8"/>
            <p:cNvGrpSpPr/>
            <p:nvPr/>
          </p:nvGrpSpPr>
          <p:grpSpPr>
            <a:xfrm>
              <a:off x="-115087" y="4276500"/>
              <a:ext cx="296950" cy="392900"/>
              <a:chOff x="5408825" y="1515175"/>
              <a:chExt cx="296950" cy="392900"/>
            </a:xfrm>
          </p:grpSpPr>
          <p:sp>
            <p:nvSpPr>
              <p:cNvPr id="968" name="Google Shape;968;p8"/>
              <p:cNvSpPr/>
              <p:nvPr/>
            </p:nvSpPr>
            <p:spPr>
              <a:xfrm>
                <a:off x="5408825" y="1515175"/>
                <a:ext cx="296950" cy="392900"/>
              </a:xfrm>
              <a:custGeom>
                <a:avLst/>
                <a:gdLst/>
                <a:ahLst/>
                <a:cxnLst/>
                <a:rect l="l" t="t" r="r" b="b"/>
                <a:pathLst>
                  <a:path w="11878" h="15716" extrusionOk="0">
                    <a:moveTo>
                      <a:pt x="9842" y="2174"/>
                    </a:moveTo>
                    <a:cubicBezTo>
                      <a:pt x="9992" y="2174"/>
                      <a:pt x="10052" y="2198"/>
                      <a:pt x="9977" y="2228"/>
                    </a:cubicBezTo>
                    <a:cubicBezTo>
                      <a:pt x="9940" y="2243"/>
                      <a:pt x="9891" y="2251"/>
                      <a:pt x="9843" y="2251"/>
                    </a:cubicBezTo>
                    <a:cubicBezTo>
                      <a:pt x="9794" y="2251"/>
                      <a:pt x="9746" y="2243"/>
                      <a:pt x="9708" y="2228"/>
                    </a:cubicBezTo>
                    <a:cubicBezTo>
                      <a:pt x="9631" y="2198"/>
                      <a:pt x="9690" y="2174"/>
                      <a:pt x="9842" y="2174"/>
                    </a:cubicBezTo>
                    <a:close/>
                    <a:moveTo>
                      <a:pt x="9033" y="1532"/>
                    </a:moveTo>
                    <a:cubicBezTo>
                      <a:pt x="9207" y="1532"/>
                      <a:pt x="8954" y="1619"/>
                      <a:pt x="8225" y="1790"/>
                    </a:cubicBezTo>
                    <a:cubicBezTo>
                      <a:pt x="7601" y="1936"/>
                      <a:pt x="6768" y="2143"/>
                      <a:pt x="6367" y="2250"/>
                    </a:cubicBezTo>
                    <a:cubicBezTo>
                      <a:pt x="6044" y="2335"/>
                      <a:pt x="5854" y="2376"/>
                      <a:pt x="5750" y="2376"/>
                    </a:cubicBezTo>
                    <a:cubicBezTo>
                      <a:pt x="5669" y="2376"/>
                      <a:pt x="5639" y="2352"/>
                      <a:pt x="5639" y="2304"/>
                    </a:cubicBezTo>
                    <a:cubicBezTo>
                      <a:pt x="5639" y="2091"/>
                      <a:pt x="5749" y="2059"/>
                      <a:pt x="7331" y="1782"/>
                    </a:cubicBezTo>
                    <a:cubicBezTo>
                      <a:pt x="8280" y="1615"/>
                      <a:pt x="8862" y="1532"/>
                      <a:pt x="9033" y="1532"/>
                    </a:cubicBezTo>
                    <a:close/>
                    <a:moveTo>
                      <a:pt x="9382" y="2252"/>
                    </a:moveTo>
                    <a:cubicBezTo>
                      <a:pt x="9484" y="2252"/>
                      <a:pt x="9545" y="2266"/>
                      <a:pt x="9508" y="2298"/>
                    </a:cubicBezTo>
                    <a:cubicBezTo>
                      <a:pt x="9484" y="2318"/>
                      <a:pt x="9270" y="2364"/>
                      <a:pt x="9033" y="2400"/>
                    </a:cubicBezTo>
                    <a:cubicBezTo>
                      <a:pt x="8920" y="2417"/>
                      <a:pt x="8837" y="2426"/>
                      <a:pt x="8785" y="2426"/>
                    </a:cubicBezTo>
                    <a:cubicBezTo>
                      <a:pt x="8704" y="2426"/>
                      <a:pt x="8697" y="2405"/>
                      <a:pt x="8764" y="2361"/>
                    </a:cubicBezTo>
                    <a:cubicBezTo>
                      <a:pt x="8862" y="2300"/>
                      <a:pt x="9192" y="2252"/>
                      <a:pt x="9382" y="2252"/>
                    </a:cubicBezTo>
                    <a:close/>
                    <a:moveTo>
                      <a:pt x="7149" y="2158"/>
                    </a:moveTo>
                    <a:cubicBezTo>
                      <a:pt x="7173" y="2158"/>
                      <a:pt x="7080" y="2246"/>
                      <a:pt x="6932" y="2360"/>
                    </a:cubicBezTo>
                    <a:cubicBezTo>
                      <a:pt x="6675" y="2558"/>
                      <a:pt x="5973" y="2738"/>
                      <a:pt x="5666" y="2738"/>
                    </a:cubicBezTo>
                    <a:cubicBezTo>
                      <a:pt x="5536" y="2738"/>
                      <a:pt x="5477" y="2705"/>
                      <a:pt x="5555" y="2627"/>
                    </a:cubicBezTo>
                    <a:cubicBezTo>
                      <a:pt x="5608" y="2574"/>
                      <a:pt x="6975" y="2171"/>
                      <a:pt x="7148" y="2158"/>
                    </a:cubicBezTo>
                    <a:cubicBezTo>
                      <a:pt x="7148" y="2158"/>
                      <a:pt x="7149" y="2158"/>
                      <a:pt x="7149" y="2158"/>
                    </a:cubicBezTo>
                    <a:close/>
                    <a:moveTo>
                      <a:pt x="6485" y="2707"/>
                    </a:moveTo>
                    <a:cubicBezTo>
                      <a:pt x="6529" y="2707"/>
                      <a:pt x="6496" y="2749"/>
                      <a:pt x="6393" y="2848"/>
                    </a:cubicBezTo>
                    <a:cubicBezTo>
                      <a:pt x="6248" y="2988"/>
                      <a:pt x="5828" y="3103"/>
                      <a:pt x="5591" y="3103"/>
                    </a:cubicBezTo>
                    <a:cubicBezTo>
                      <a:pt x="5491" y="3103"/>
                      <a:pt x="5424" y="3083"/>
                      <a:pt x="5424" y="3035"/>
                    </a:cubicBezTo>
                    <a:cubicBezTo>
                      <a:pt x="5424" y="2968"/>
                      <a:pt x="5602" y="2887"/>
                      <a:pt x="5829" y="2847"/>
                    </a:cubicBezTo>
                    <a:cubicBezTo>
                      <a:pt x="6054" y="2808"/>
                      <a:pt x="6280" y="2761"/>
                      <a:pt x="6340" y="2742"/>
                    </a:cubicBezTo>
                    <a:cubicBezTo>
                      <a:pt x="6413" y="2720"/>
                      <a:pt x="6460" y="2707"/>
                      <a:pt x="6485" y="2707"/>
                    </a:cubicBezTo>
                    <a:close/>
                    <a:moveTo>
                      <a:pt x="5809" y="3337"/>
                    </a:moveTo>
                    <a:cubicBezTo>
                      <a:pt x="6011" y="3337"/>
                      <a:pt x="6072" y="3387"/>
                      <a:pt x="6050" y="3527"/>
                    </a:cubicBezTo>
                    <a:cubicBezTo>
                      <a:pt x="6032" y="3628"/>
                      <a:pt x="5904" y="3731"/>
                      <a:pt x="5776" y="3748"/>
                    </a:cubicBezTo>
                    <a:cubicBezTo>
                      <a:pt x="5747" y="3751"/>
                      <a:pt x="5721" y="3753"/>
                      <a:pt x="5698" y="3753"/>
                    </a:cubicBezTo>
                    <a:cubicBezTo>
                      <a:pt x="5574" y="3753"/>
                      <a:pt x="5532" y="3699"/>
                      <a:pt x="5532" y="3558"/>
                    </a:cubicBezTo>
                    <a:cubicBezTo>
                      <a:pt x="5532" y="3395"/>
                      <a:pt x="5603" y="3337"/>
                      <a:pt x="5809" y="3337"/>
                    </a:cubicBezTo>
                    <a:close/>
                    <a:moveTo>
                      <a:pt x="8037" y="774"/>
                    </a:moveTo>
                    <a:cubicBezTo>
                      <a:pt x="8262" y="774"/>
                      <a:pt x="8495" y="799"/>
                      <a:pt x="8819" y="849"/>
                    </a:cubicBezTo>
                    <a:cubicBezTo>
                      <a:pt x="9120" y="896"/>
                      <a:pt x="9287" y="942"/>
                      <a:pt x="9195" y="958"/>
                    </a:cubicBezTo>
                    <a:cubicBezTo>
                      <a:pt x="9107" y="975"/>
                      <a:pt x="9227" y="1044"/>
                      <a:pt x="9464" y="1116"/>
                    </a:cubicBezTo>
                    <a:cubicBezTo>
                      <a:pt x="9801" y="1217"/>
                      <a:pt x="9984" y="1376"/>
                      <a:pt x="10293" y="1826"/>
                    </a:cubicBezTo>
                    <a:cubicBezTo>
                      <a:pt x="10632" y="2322"/>
                      <a:pt x="11100" y="3616"/>
                      <a:pt x="10981" y="3733"/>
                    </a:cubicBezTo>
                    <a:cubicBezTo>
                      <a:pt x="10965" y="3751"/>
                      <a:pt x="10638" y="3789"/>
                      <a:pt x="10259" y="3815"/>
                    </a:cubicBezTo>
                    <a:lnTo>
                      <a:pt x="9571" y="3863"/>
                    </a:lnTo>
                    <a:lnTo>
                      <a:pt x="9571" y="3863"/>
                    </a:lnTo>
                    <a:lnTo>
                      <a:pt x="10131" y="3731"/>
                    </a:lnTo>
                    <a:cubicBezTo>
                      <a:pt x="10647" y="3609"/>
                      <a:pt x="10837" y="3524"/>
                      <a:pt x="10697" y="3524"/>
                    </a:cubicBezTo>
                    <a:cubicBezTo>
                      <a:pt x="10617" y="3524"/>
                      <a:pt x="10433" y="3551"/>
                      <a:pt x="10142" y="3614"/>
                    </a:cubicBezTo>
                    <a:cubicBezTo>
                      <a:pt x="9685" y="3712"/>
                      <a:pt x="9388" y="3761"/>
                      <a:pt x="9235" y="3761"/>
                    </a:cubicBezTo>
                    <a:cubicBezTo>
                      <a:pt x="9107" y="3761"/>
                      <a:pt x="9081" y="3726"/>
                      <a:pt x="9149" y="3657"/>
                    </a:cubicBezTo>
                    <a:cubicBezTo>
                      <a:pt x="9215" y="3591"/>
                      <a:pt x="9576" y="3490"/>
                      <a:pt x="9952" y="3431"/>
                    </a:cubicBezTo>
                    <a:cubicBezTo>
                      <a:pt x="10330" y="3371"/>
                      <a:pt x="10663" y="3295"/>
                      <a:pt x="10696" y="3259"/>
                    </a:cubicBezTo>
                    <a:cubicBezTo>
                      <a:pt x="10712" y="3241"/>
                      <a:pt x="10683" y="3232"/>
                      <a:pt x="10624" y="3232"/>
                    </a:cubicBezTo>
                    <a:cubicBezTo>
                      <a:pt x="10566" y="3232"/>
                      <a:pt x="10480" y="3241"/>
                      <a:pt x="10378" y="3257"/>
                    </a:cubicBezTo>
                    <a:cubicBezTo>
                      <a:pt x="9676" y="3373"/>
                      <a:pt x="9345" y="3424"/>
                      <a:pt x="9205" y="3424"/>
                    </a:cubicBezTo>
                    <a:cubicBezTo>
                      <a:pt x="9102" y="3424"/>
                      <a:pt x="9101" y="3397"/>
                      <a:pt x="9132" y="3347"/>
                    </a:cubicBezTo>
                    <a:cubicBezTo>
                      <a:pt x="9173" y="3277"/>
                      <a:pt x="9268" y="3228"/>
                      <a:pt x="9354" y="3228"/>
                    </a:cubicBezTo>
                    <a:cubicBezTo>
                      <a:pt x="9601" y="3228"/>
                      <a:pt x="10607" y="2994"/>
                      <a:pt x="10560" y="2948"/>
                    </a:cubicBezTo>
                    <a:cubicBezTo>
                      <a:pt x="10556" y="2944"/>
                      <a:pt x="10543" y="2943"/>
                      <a:pt x="10522" y="2943"/>
                    </a:cubicBezTo>
                    <a:cubicBezTo>
                      <a:pt x="10418" y="2943"/>
                      <a:pt x="10128" y="2986"/>
                      <a:pt x="9807" y="3050"/>
                    </a:cubicBezTo>
                    <a:cubicBezTo>
                      <a:pt x="9503" y="3112"/>
                      <a:pt x="9323" y="3144"/>
                      <a:pt x="9214" y="3144"/>
                    </a:cubicBezTo>
                    <a:cubicBezTo>
                      <a:pt x="9102" y="3144"/>
                      <a:pt x="9063" y="3111"/>
                      <a:pt x="9038" y="3046"/>
                    </a:cubicBezTo>
                    <a:cubicBezTo>
                      <a:pt x="8946" y="2803"/>
                      <a:pt x="8954" y="2797"/>
                      <a:pt x="9386" y="2786"/>
                    </a:cubicBezTo>
                    <a:cubicBezTo>
                      <a:pt x="9601" y="2781"/>
                      <a:pt x="9932" y="2736"/>
                      <a:pt x="10108" y="2689"/>
                    </a:cubicBezTo>
                    <a:cubicBezTo>
                      <a:pt x="10222" y="2659"/>
                      <a:pt x="10173" y="2642"/>
                      <a:pt x="10001" y="2642"/>
                    </a:cubicBezTo>
                    <a:cubicBezTo>
                      <a:pt x="9898" y="2642"/>
                      <a:pt x="9751" y="2648"/>
                      <a:pt x="9569" y="2661"/>
                    </a:cubicBezTo>
                    <a:cubicBezTo>
                      <a:pt x="9380" y="2674"/>
                      <a:pt x="9226" y="2680"/>
                      <a:pt x="9107" y="2680"/>
                    </a:cubicBezTo>
                    <a:cubicBezTo>
                      <a:pt x="8620" y="2680"/>
                      <a:pt x="8739" y="2578"/>
                      <a:pt x="9482" y="2428"/>
                    </a:cubicBezTo>
                    <a:cubicBezTo>
                      <a:pt x="10193" y="2285"/>
                      <a:pt x="10360" y="2082"/>
                      <a:pt x="9922" y="2082"/>
                    </a:cubicBezTo>
                    <a:cubicBezTo>
                      <a:pt x="9829" y="2082"/>
                      <a:pt x="9707" y="2091"/>
                      <a:pt x="9557" y="2113"/>
                    </a:cubicBezTo>
                    <a:cubicBezTo>
                      <a:pt x="9167" y="2169"/>
                      <a:pt x="8834" y="2197"/>
                      <a:pt x="8575" y="2197"/>
                    </a:cubicBezTo>
                    <a:cubicBezTo>
                      <a:pt x="8280" y="2197"/>
                      <a:pt x="8082" y="2160"/>
                      <a:pt x="8010" y="2087"/>
                    </a:cubicBezTo>
                    <a:cubicBezTo>
                      <a:pt x="7928" y="2006"/>
                      <a:pt x="8187" y="1909"/>
                      <a:pt x="8866" y="1770"/>
                    </a:cubicBezTo>
                    <a:cubicBezTo>
                      <a:pt x="9501" y="1639"/>
                      <a:pt x="9841" y="1523"/>
                      <a:pt x="9841" y="1431"/>
                    </a:cubicBezTo>
                    <a:cubicBezTo>
                      <a:pt x="9841" y="1356"/>
                      <a:pt x="9729" y="1295"/>
                      <a:pt x="9601" y="1295"/>
                    </a:cubicBezTo>
                    <a:cubicBezTo>
                      <a:pt x="9600" y="1295"/>
                      <a:pt x="9599" y="1295"/>
                      <a:pt x="9597" y="1295"/>
                    </a:cubicBezTo>
                    <a:cubicBezTo>
                      <a:pt x="9370" y="1301"/>
                      <a:pt x="9369" y="1308"/>
                      <a:pt x="9571" y="1396"/>
                    </a:cubicBezTo>
                    <a:cubicBezTo>
                      <a:pt x="9717" y="1460"/>
                      <a:pt x="9754" y="1492"/>
                      <a:pt x="9679" y="1492"/>
                    </a:cubicBezTo>
                    <a:cubicBezTo>
                      <a:pt x="9604" y="1492"/>
                      <a:pt x="9419" y="1460"/>
                      <a:pt x="9119" y="1397"/>
                    </a:cubicBezTo>
                    <a:cubicBezTo>
                      <a:pt x="8976" y="1367"/>
                      <a:pt x="8848" y="1350"/>
                      <a:pt x="8700" y="1350"/>
                    </a:cubicBezTo>
                    <a:cubicBezTo>
                      <a:pt x="8396" y="1350"/>
                      <a:pt x="8006" y="1422"/>
                      <a:pt x="7222" y="1596"/>
                    </a:cubicBezTo>
                    <a:cubicBezTo>
                      <a:pt x="6600" y="1734"/>
                      <a:pt x="6144" y="1811"/>
                      <a:pt x="5965" y="1811"/>
                    </a:cubicBezTo>
                    <a:cubicBezTo>
                      <a:pt x="5906" y="1811"/>
                      <a:pt x="5878" y="1803"/>
                      <a:pt x="5884" y="1785"/>
                    </a:cubicBezTo>
                    <a:cubicBezTo>
                      <a:pt x="5937" y="1626"/>
                      <a:pt x="8114" y="1229"/>
                      <a:pt x="8857" y="1229"/>
                    </a:cubicBezTo>
                    <a:cubicBezTo>
                      <a:pt x="8904" y="1229"/>
                      <a:pt x="8945" y="1231"/>
                      <a:pt x="8980" y="1234"/>
                    </a:cubicBezTo>
                    <a:cubicBezTo>
                      <a:pt x="9151" y="1250"/>
                      <a:pt x="9260" y="1259"/>
                      <a:pt x="9312" y="1259"/>
                    </a:cubicBezTo>
                    <a:cubicBezTo>
                      <a:pt x="9401" y="1259"/>
                      <a:pt x="9327" y="1232"/>
                      <a:pt x="9120" y="1160"/>
                    </a:cubicBezTo>
                    <a:cubicBezTo>
                      <a:pt x="9016" y="1125"/>
                      <a:pt x="8904" y="1106"/>
                      <a:pt x="8749" y="1106"/>
                    </a:cubicBezTo>
                    <a:cubicBezTo>
                      <a:pt x="8497" y="1106"/>
                      <a:pt x="8132" y="1157"/>
                      <a:pt x="7510" y="1269"/>
                    </a:cubicBezTo>
                    <a:cubicBezTo>
                      <a:pt x="6902" y="1378"/>
                      <a:pt x="6381" y="1451"/>
                      <a:pt x="6236" y="1451"/>
                    </a:cubicBezTo>
                    <a:cubicBezTo>
                      <a:pt x="6214" y="1451"/>
                      <a:pt x="6200" y="1449"/>
                      <a:pt x="6197" y="1445"/>
                    </a:cubicBezTo>
                    <a:cubicBezTo>
                      <a:pt x="6171" y="1421"/>
                      <a:pt x="6234" y="1397"/>
                      <a:pt x="6332" y="1397"/>
                    </a:cubicBezTo>
                    <a:cubicBezTo>
                      <a:pt x="6428" y="1397"/>
                      <a:pt x="6484" y="1348"/>
                      <a:pt x="6451" y="1289"/>
                    </a:cubicBezTo>
                    <a:cubicBezTo>
                      <a:pt x="6367" y="1150"/>
                      <a:pt x="6785" y="936"/>
                      <a:pt x="7311" y="848"/>
                    </a:cubicBezTo>
                    <a:cubicBezTo>
                      <a:pt x="7599" y="799"/>
                      <a:pt x="7814" y="774"/>
                      <a:pt x="8037" y="774"/>
                    </a:cubicBezTo>
                    <a:close/>
                    <a:moveTo>
                      <a:pt x="10146" y="3924"/>
                    </a:moveTo>
                    <a:cubicBezTo>
                      <a:pt x="10628" y="3924"/>
                      <a:pt x="11027" y="3956"/>
                      <a:pt x="11027" y="3994"/>
                    </a:cubicBezTo>
                    <a:cubicBezTo>
                      <a:pt x="11027" y="4076"/>
                      <a:pt x="10369" y="4233"/>
                      <a:pt x="9474" y="4367"/>
                    </a:cubicBezTo>
                    <a:cubicBezTo>
                      <a:pt x="9314" y="4392"/>
                      <a:pt x="9201" y="4405"/>
                      <a:pt x="9124" y="4405"/>
                    </a:cubicBezTo>
                    <a:cubicBezTo>
                      <a:pt x="9001" y="4405"/>
                      <a:pt x="8974" y="4371"/>
                      <a:pt x="9001" y="4296"/>
                    </a:cubicBezTo>
                    <a:cubicBezTo>
                      <a:pt x="9029" y="4213"/>
                      <a:pt x="9173" y="4129"/>
                      <a:pt x="9314" y="4106"/>
                    </a:cubicBezTo>
                    <a:cubicBezTo>
                      <a:pt x="9517" y="4077"/>
                      <a:pt x="9534" y="4055"/>
                      <a:pt x="9389" y="3999"/>
                    </a:cubicBezTo>
                    <a:cubicBezTo>
                      <a:pt x="9288" y="3961"/>
                      <a:pt x="9621" y="3927"/>
                      <a:pt x="10116" y="3924"/>
                    </a:cubicBezTo>
                    <a:cubicBezTo>
                      <a:pt x="10126" y="3924"/>
                      <a:pt x="10136" y="3924"/>
                      <a:pt x="10146" y="3924"/>
                    </a:cubicBezTo>
                    <a:close/>
                    <a:moveTo>
                      <a:pt x="10645" y="4450"/>
                    </a:moveTo>
                    <a:cubicBezTo>
                      <a:pt x="10811" y="4450"/>
                      <a:pt x="10917" y="4468"/>
                      <a:pt x="10917" y="4511"/>
                    </a:cubicBezTo>
                    <a:cubicBezTo>
                      <a:pt x="10918" y="4572"/>
                      <a:pt x="10741" y="4651"/>
                      <a:pt x="10513" y="4691"/>
                    </a:cubicBezTo>
                    <a:cubicBezTo>
                      <a:pt x="10290" y="4728"/>
                      <a:pt x="9797" y="4824"/>
                      <a:pt x="9409" y="4902"/>
                    </a:cubicBezTo>
                    <a:cubicBezTo>
                      <a:pt x="9096" y="4966"/>
                      <a:pt x="8891" y="4999"/>
                      <a:pt x="8775" y="4999"/>
                    </a:cubicBezTo>
                    <a:cubicBezTo>
                      <a:pt x="8620" y="4999"/>
                      <a:pt x="8625" y="4939"/>
                      <a:pt x="8748" y="4814"/>
                    </a:cubicBezTo>
                    <a:cubicBezTo>
                      <a:pt x="8912" y="4649"/>
                      <a:pt x="10100" y="4450"/>
                      <a:pt x="10645" y="4450"/>
                    </a:cubicBezTo>
                    <a:close/>
                    <a:moveTo>
                      <a:pt x="10774" y="4750"/>
                    </a:moveTo>
                    <a:cubicBezTo>
                      <a:pt x="10833" y="4750"/>
                      <a:pt x="10810" y="4778"/>
                      <a:pt x="10757" y="4828"/>
                    </a:cubicBezTo>
                    <a:cubicBezTo>
                      <a:pt x="10698" y="4886"/>
                      <a:pt x="10357" y="4958"/>
                      <a:pt x="10002" y="4992"/>
                    </a:cubicBezTo>
                    <a:lnTo>
                      <a:pt x="9355" y="5052"/>
                    </a:lnTo>
                    <a:lnTo>
                      <a:pt x="10002" y="4906"/>
                    </a:lnTo>
                    <a:cubicBezTo>
                      <a:pt x="10479" y="4798"/>
                      <a:pt x="10697" y="4750"/>
                      <a:pt x="10774" y="4750"/>
                    </a:cubicBezTo>
                    <a:close/>
                    <a:moveTo>
                      <a:pt x="9935" y="5095"/>
                    </a:moveTo>
                    <a:cubicBezTo>
                      <a:pt x="10388" y="5095"/>
                      <a:pt x="10678" y="5127"/>
                      <a:pt x="10627" y="5180"/>
                    </a:cubicBezTo>
                    <a:cubicBezTo>
                      <a:pt x="10573" y="5234"/>
                      <a:pt x="9976" y="5393"/>
                      <a:pt x="9296" y="5534"/>
                    </a:cubicBezTo>
                    <a:cubicBezTo>
                      <a:pt x="8618" y="5676"/>
                      <a:pt x="8145" y="5798"/>
                      <a:pt x="8247" y="5805"/>
                    </a:cubicBezTo>
                    <a:cubicBezTo>
                      <a:pt x="8251" y="5805"/>
                      <a:pt x="8256" y="5805"/>
                      <a:pt x="8262" y="5805"/>
                    </a:cubicBezTo>
                    <a:cubicBezTo>
                      <a:pt x="8456" y="5805"/>
                      <a:pt x="9414" y="5629"/>
                      <a:pt x="10273" y="5434"/>
                    </a:cubicBezTo>
                    <a:cubicBezTo>
                      <a:pt x="10359" y="5415"/>
                      <a:pt x="10416" y="5404"/>
                      <a:pt x="10446" y="5404"/>
                    </a:cubicBezTo>
                    <a:cubicBezTo>
                      <a:pt x="10500" y="5404"/>
                      <a:pt x="10473" y="5438"/>
                      <a:pt x="10382" y="5522"/>
                    </a:cubicBezTo>
                    <a:cubicBezTo>
                      <a:pt x="10237" y="5657"/>
                      <a:pt x="8403" y="5992"/>
                      <a:pt x="7926" y="5992"/>
                    </a:cubicBezTo>
                    <a:cubicBezTo>
                      <a:pt x="7867" y="5992"/>
                      <a:pt x="7829" y="5987"/>
                      <a:pt x="7817" y="5976"/>
                    </a:cubicBezTo>
                    <a:cubicBezTo>
                      <a:pt x="7789" y="5948"/>
                      <a:pt x="7850" y="5922"/>
                      <a:pt x="7946" y="5922"/>
                    </a:cubicBezTo>
                    <a:cubicBezTo>
                      <a:pt x="8043" y="5922"/>
                      <a:pt x="8102" y="5877"/>
                      <a:pt x="8070" y="5825"/>
                    </a:cubicBezTo>
                    <a:cubicBezTo>
                      <a:pt x="7969" y="5660"/>
                      <a:pt x="8550" y="5280"/>
                      <a:pt x="8915" y="5272"/>
                    </a:cubicBezTo>
                    <a:cubicBezTo>
                      <a:pt x="9141" y="5267"/>
                      <a:pt x="9189" y="5240"/>
                      <a:pt x="9066" y="5188"/>
                    </a:cubicBezTo>
                    <a:cubicBezTo>
                      <a:pt x="8966" y="5147"/>
                      <a:pt x="9299" y="5107"/>
                      <a:pt x="9805" y="5096"/>
                    </a:cubicBezTo>
                    <a:cubicBezTo>
                      <a:pt x="9849" y="5095"/>
                      <a:pt x="9893" y="5095"/>
                      <a:pt x="9935" y="5095"/>
                    </a:cubicBezTo>
                    <a:close/>
                    <a:moveTo>
                      <a:pt x="9482" y="6256"/>
                    </a:moveTo>
                    <a:cubicBezTo>
                      <a:pt x="9572" y="6256"/>
                      <a:pt x="9625" y="6280"/>
                      <a:pt x="9593" y="6311"/>
                    </a:cubicBezTo>
                    <a:cubicBezTo>
                      <a:pt x="9573" y="6331"/>
                      <a:pt x="9535" y="6341"/>
                      <a:pt x="9491" y="6341"/>
                    </a:cubicBezTo>
                    <a:cubicBezTo>
                      <a:pt x="9458" y="6341"/>
                      <a:pt x="9421" y="6335"/>
                      <a:pt x="9389" y="6322"/>
                    </a:cubicBezTo>
                    <a:cubicBezTo>
                      <a:pt x="9300" y="6289"/>
                      <a:pt x="9323" y="6263"/>
                      <a:pt x="9454" y="6257"/>
                    </a:cubicBezTo>
                    <a:cubicBezTo>
                      <a:pt x="9464" y="6256"/>
                      <a:pt x="9473" y="6256"/>
                      <a:pt x="9482" y="6256"/>
                    </a:cubicBezTo>
                    <a:close/>
                    <a:moveTo>
                      <a:pt x="9954" y="5829"/>
                    </a:moveTo>
                    <a:cubicBezTo>
                      <a:pt x="10121" y="5829"/>
                      <a:pt x="10159" y="5864"/>
                      <a:pt x="10089" y="5934"/>
                    </a:cubicBezTo>
                    <a:cubicBezTo>
                      <a:pt x="9986" y="6037"/>
                      <a:pt x="7407" y="6638"/>
                      <a:pt x="7101" y="6638"/>
                    </a:cubicBezTo>
                    <a:cubicBezTo>
                      <a:pt x="7086" y="6638"/>
                      <a:pt x="7076" y="6637"/>
                      <a:pt x="7073" y="6634"/>
                    </a:cubicBezTo>
                    <a:cubicBezTo>
                      <a:pt x="7054" y="6618"/>
                      <a:pt x="7137" y="6513"/>
                      <a:pt x="7256" y="6409"/>
                    </a:cubicBezTo>
                    <a:cubicBezTo>
                      <a:pt x="7390" y="6289"/>
                      <a:pt x="7870" y="6143"/>
                      <a:pt x="8517" y="6028"/>
                    </a:cubicBezTo>
                    <a:cubicBezTo>
                      <a:pt x="9267" y="5894"/>
                      <a:pt x="9728" y="5829"/>
                      <a:pt x="9954" y="5829"/>
                    </a:cubicBezTo>
                    <a:close/>
                    <a:moveTo>
                      <a:pt x="9301" y="6477"/>
                    </a:moveTo>
                    <a:cubicBezTo>
                      <a:pt x="9437" y="6477"/>
                      <a:pt x="9383" y="6531"/>
                      <a:pt x="9280" y="6634"/>
                    </a:cubicBezTo>
                    <a:cubicBezTo>
                      <a:pt x="9139" y="6775"/>
                      <a:pt x="6548" y="7387"/>
                      <a:pt x="6142" y="7387"/>
                    </a:cubicBezTo>
                    <a:cubicBezTo>
                      <a:pt x="6115" y="7387"/>
                      <a:pt x="6097" y="7384"/>
                      <a:pt x="6091" y="7378"/>
                    </a:cubicBezTo>
                    <a:cubicBezTo>
                      <a:pt x="6072" y="7361"/>
                      <a:pt x="6232" y="7241"/>
                      <a:pt x="6447" y="7108"/>
                    </a:cubicBezTo>
                    <a:cubicBezTo>
                      <a:pt x="6689" y="6960"/>
                      <a:pt x="7267" y="6798"/>
                      <a:pt x="7986" y="6676"/>
                    </a:cubicBezTo>
                    <a:cubicBezTo>
                      <a:pt x="8775" y="6542"/>
                      <a:pt x="9152" y="6477"/>
                      <a:pt x="9301" y="6477"/>
                    </a:cubicBezTo>
                    <a:close/>
                    <a:moveTo>
                      <a:pt x="7471" y="7776"/>
                    </a:moveTo>
                    <a:cubicBezTo>
                      <a:pt x="7562" y="7776"/>
                      <a:pt x="7524" y="7821"/>
                      <a:pt x="7363" y="7909"/>
                    </a:cubicBezTo>
                    <a:cubicBezTo>
                      <a:pt x="7214" y="7990"/>
                      <a:pt x="6803" y="8083"/>
                      <a:pt x="6447" y="8117"/>
                    </a:cubicBezTo>
                    <a:lnTo>
                      <a:pt x="5800" y="8175"/>
                    </a:lnTo>
                    <a:lnTo>
                      <a:pt x="6554" y="7976"/>
                    </a:lnTo>
                    <a:cubicBezTo>
                      <a:pt x="7058" y="7842"/>
                      <a:pt x="7360" y="7776"/>
                      <a:pt x="7471" y="7776"/>
                    </a:cubicBezTo>
                    <a:close/>
                    <a:moveTo>
                      <a:pt x="8418" y="7130"/>
                    </a:moveTo>
                    <a:cubicBezTo>
                      <a:pt x="8560" y="7130"/>
                      <a:pt x="8508" y="7185"/>
                      <a:pt x="8332" y="7320"/>
                    </a:cubicBezTo>
                    <a:cubicBezTo>
                      <a:pt x="8185" y="7433"/>
                      <a:pt x="7697" y="7608"/>
                      <a:pt x="7256" y="7706"/>
                    </a:cubicBezTo>
                    <a:cubicBezTo>
                      <a:pt x="5468" y="8101"/>
                      <a:pt x="5242" y="8167"/>
                      <a:pt x="5586" y="8192"/>
                    </a:cubicBezTo>
                    <a:cubicBezTo>
                      <a:pt x="5845" y="8212"/>
                      <a:pt x="5862" y="8224"/>
                      <a:pt x="5673" y="8258"/>
                    </a:cubicBezTo>
                    <a:cubicBezTo>
                      <a:pt x="5638" y="8265"/>
                      <a:pt x="5600" y="8268"/>
                      <a:pt x="5561" y="8268"/>
                    </a:cubicBezTo>
                    <a:cubicBezTo>
                      <a:pt x="5451" y="8268"/>
                      <a:pt x="5332" y="8245"/>
                      <a:pt x="5263" y="8208"/>
                    </a:cubicBezTo>
                    <a:cubicBezTo>
                      <a:pt x="4839" y="7974"/>
                      <a:pt x="6298" y="7419"/>
                      <a:pt x="7957" y="7181"/>
                    </a:cubicBezTo>
                    <a:cubicBezTo>
                      <a:pt x="8186" y="7149"/>
                      <a:pt x="8335" y="7130"/>
                      <a:pt x="8418" y="7130"/>
                    </a:cubicBezTo>
                    <a:close/>
                    <a:moveTo>
                      <a:pt x="5996" y="8632"/>
                    </a:moveTo>
                    <a:cubicBezTo>
                      <a:pt x="6064" y="8632"/>
                      <a:pt x="6046" y="8658"/>
                      <a:pt x="5909" y="8713"/>
                    </a:cubicBezTo>
                    <a:cubicBezTo>
                      <a:pt x="5789" y="8760"/>
                      <a:pt x="5477" y="8829"/>
                      <a:pt x="5209" y="8864"/>
                    </a:cubicBezTo>
                    <a:lnTo>
                      <a:pt x="4723" y="8930"/>
                    </a:lnTo>
                    <a:lnTo>
                      <a:pt x="5262" y="8784"/>
                    </a:lnTo>
                    <a:cubicBezTo>
                      <a:pt x="5619" y="8686"/>
                      <a:pt x="5898" y="8632"/>
                      <a:pt x="5996" y="8632"/>
                    </a:cubicBezTo>
                    <a:close/>
                    <a:moveTo>
                      <a:pt x="6698" y="8218"/>
                    </a:moveTo>
                    <a:cubicBezTo>
                      <a:pt x="6811" y="8218"/>
                      <a:pt x="6750" y="8260"/>
                      <a:pt x="6555" y="8341"/>
                    </a:cubicBezTo>
                    <a:cubicBezTo>
                      <a:pt x="6379" y="8415"/>
                      <a:pt x="5770" y="8566"/>
                      <a:pt x="5209" y="8676"/>
                    </a:cubicBezTo>
                    <a:cubicBezTo>
                      <a:pt x="4422" y="8829"/>
                      <a:pt x="4247" y="8892"/>
                      <a:pt x="4454" y="8950"/>
                    </a:cubicBezTo>
                    <a:cubicBezTo>
                      <a:pt x="4670" y="9010"/>
                      <a:pt x="4680" y="9027"/>
                      <a:pt x="4508" y="9034"/>
                    </a:cubicBezTo>
                    <a:cubicBezTo>
                      <a:pt x="4499" y="9034"/>
                      <a:pt x="4489" y="9035"/>
                      <a:pt x="4479" y="9035"/>
                    </a:cubicBezTo>
                    <a:cubicBezTo>
                      <a:pt x="4364" y="9035"/>
                      <a:pt x="4218" y="8999"/>
                      <a:pt x="4141" y="8950"/>
                    </a:cubicBezTo>
                    <a:cubicBezTo>
                      <a:pt x="3894" y="8792"/>
                      <a:pt x="4401" y="8589"/>
                      <a:pt x="5531" y="8391"/>
                    </a:cubicBezTo>
                    <a:cubicBezTo>
                      <a:pt x="6199" y="8275"/>
                      <a:pt x="6567" y="8218"/>
                      <a:pt x="6698" y="8218"/>
                    </a:cubicBezTo>
                    <a:close/>
                    <a:moveTo>
                      <a:pt x="3986" y="9057"/>
                    </a:moveTo>
                    <a:cubicBezTo>
                      <a:pt x="4078" y="9057"/>
                      <a:pt x="4129" y="9081"/>
                      <a:pt x="4099" y="9112"/>
                    </a:cubicBezTo>
                    <a:cubicBezTo>
                      <a:pt x="4079" y="9131"/>
                      <a:pt x="4042" y="9141"/>
                      <a:pt x="3999" y="9141"/>
                    </a:cubicBezTo>
                    <a:cubicBezTo>
                      <a:pt x="3965" y="9141"/>
                      <a:pt x="3928" y="9135"/>
                      <a:pt x="3894" y="9121"/>
                    </a:cubicBezTo>
                    <a:cubicBezTo>
                      <a:pt x="3806" y="9087"/>
                      <a:pt x="3830" y="9065"/>
                      <a:pt x="3958" y="9058"/>
                    </a:cubicBezTo>
                    <a:cubicBezTo>
                      <a:pt x="3968" y="9058"/>
                      <a:pt x="3977" y="9057"/>
                      <a:pt x="3986" y="9057"/>
                    </a:cubicBezTo>
                    <a:close/>
                    <a:moveTo>
                      <a:pt x="5324" y="9161"/>
                    </a:moveTo>
                    <a:cubicBezTo>
                      <a:pt x="5468" y="9161"/>
                      <a:pt x="5421" y="9191"/>
                      <a:pt x="5155" y="9366"/>
                    </a:cubicBezTo>
                    <a:cubicBezTo>
                      <a:pt x="4976" y="9481"/>
                      <a:pt x="4422" y="9676"/>
                      <a:pt x="3917" y="9802"/>
                    </a:cubicBezTo>
                    <a:cubicBezTo>
                      <a:pt x="3410" y="9927"/>
                      <a:pt x="2903" y="10057"/>
                      <a:pt x="2784" y="10093"/>
                    </a:cubicBezTo>
                    <a:cubicBezTo>
                      <a:pt x="2717" y="10113"/>
                      <a:pt x="2673" y="10125"/>
                      <a:pt x="2648" y="10125"/>
                    </a:cubicBezTo>
                    <a:cubicBezTo>
                      <a:pt x="2603" y="10125"/>
                      <a:pt x="2630" y="10083"/>
                      <a:pt x="2719" y="9974"/>
                    </a:cubicBezTo>
                    <a:cubicBezTo>
                      <a:pt x="2807" y="9868"/>
                      <a:pt x="2966" y="9736"/>
                      <a:pt x="3097" y="9666"/>
                    </a:cubicBezTo>
                    <a:cubicBezTo>
                      <a:pt x="3359" y="9522"/>
                      <a:pt x="4821" y="9173"/>
                      <a:pt x="5209" y="9164"/>
                    </a:cubicBezTo>
                    <a:cubicBezTo>
                      <a:pt x="5255" y="9162"/>
                      <a:pt x="5294" y="9161"/>
                      <a:pt x="5324" y="9161"/>
                    </a:cubicBezTo>
                    <a:close/>
                    <a:moveTo>
                      <a:pt x="4446" y="9808"/>
                    </a:moveTo>
                    <a:cubicBezTo>
                      <a:pt x="4512" y="9808"/>
                      <a:pt x="4545" y="9850"/>
                      <a:pt x="4513" y="9899"/>
                    </a:cubicBezTo>
                    <a:cubicBezTo>
                      <a:pt x="4481" y="9950"/>
                      <a:pt x="4137" y="10081"/>
                      <a:pt x="3759" y="10184"/>
                    </a:cubicBezTo>
                    <a:cubicBezTo>
                      <a:pt x="3382" y="10286"/>
                      <a:pt x="3082" y="10402"/>
                      <a:pt x="3102" y="10437"/>
                    </a:cubicBezTo>
                    <a:cubicBezTo>
                      <a:pt x="3123" y="10471"/>
                      <a:pt x="2918" y="10509"/>
                      <a:pt x="2661" y="10518"/>
                    </a:cubicBezTo>
                    <a:cubicBezTo>
                      <a:pt x="2614" y="10520"/>
                      <a:pt x="2569" y="10521"/>
                      <a:pt x="2526" y="10521"/>
                    </a:cubicBezTo>
                    <a:cubicBezTo>
                      <a:pt x="2339" y="10521"/>
                      <a:pt x="2212" y="10505"/>
                      <a:pt x="2236" y="10479"/>
                    </a:cubicBezTo>
                    <a:cubicBezTo>
                      <a:pt x="2307" y="10410"/>
                      <a:pt x="4251" y="9815"/>
                      <a:pt x="4434" y="9808"/>
                    </a:cubicBezTo>
                    <a:cubicBezTo>
                      <a:pt x="4438" y="9808"/>
                      <a:pt x="4442" y="9808"/>
                      <a:pt x="4446" y="9808"/>
                    </a:cubicBezTo>
                    <a:close/>
                    <a:moveTo>
                      <a:pt x="2372" y="11426"/>
                    </a:moveTo>
                    <a:cubicBezTo>
                      <a:pt x="2461" y="11426"/>
                      <a:pt x="2514" y="11451"/>
                      <a:pt x="2483" y="11481"/>
                    </a:cubicBezTo>
                    <a:cubicBezTo>
                      <a:pt x="2464" y="11501"/>
                      <a:pt x="2426" y="11511"/>
                      <a:pt x="2384" y="11511"/>
                    </a:cubicBezTo>
                    <a:cubicBezTo>
                      <a:pt x="2350" y="11511"/>
                      <a:pt x="2313" y="11505"/>
                      <a:pt x="2280" y="11492"/>
                    </a:cubicBezTo>
                    <a:cubicBezTo>
                      <a:pt x="2192" y="11458"/>
                      <a:pt x="2215" y="11434"/>
                      <a:pt x="2346" y="11426"/>
                    </a:cubicBezTo>
                    <a:cubicBezTo>
                      <a:pt x="2355" y="11426"/>
                      <a:pt x="2363" y="11426"/>
                      <a:pt x="2372" y="11426"/>
                    </a:cubicBezTo>
                    <a:close/>
                    <a:moveTo>
                      <a:pt x="3615" y="10693"/>
                    </a:moveTo>
                    <a:cubicBezTo>
                      <a:pt x="3716" y="10693"/>
                      <a:pt x="3654" y="10753"/>
                      <a:pt x="3550" y="10869"/>
                    </a:cubicBezTo>
                    <a:cubicBezTo>
                      <a:pt x="3405" y="11027"/>
                      <a:pt x="1857" y="11515"/>
                      <a:pt x="1544" y="11515"/>
                    </a:cubicBezTo>
                    <a:cubicBezTo>
                      <a:pt x="1517" y="11515"/>
                      <a:pt x="1500" y="11511"/>
                      <a:pt x="1492" y="11504"/>
                    </a:cubicBezTo>
                    <a:cubicBezTo>
                      <a:pt x="1474" y="11485"/>
                      <a:pt x="1518" y="11390"/>
                      <a:pt x="1594" y="11283"/>
                    </a:cubicBezTo>
                    <a:cubicBezTo>
                      <a:pt x="1674" y="11171"/>
                      <a:pt x="2096" y="11012"/>
                      <a:pt x="2634" y="10891"/>
                    </a:cubicBezTo>
                    <a:cubicBezTo>
                      <a:pt x="3229" y="10758"/>
                      <a:pt x="3510" y="10693"/>
                      <a:pt x="3615" y="10693"/>
                    </a:cubicBezTo>
                    <a:close/>
                    <a:moveTo>
                      <a:pt x="2762" y="11314"/>
                    </a:moveTo>
                    <a:cubicBezTo>
                      <a:pt x="2856" y="11314"/>
                      <a:pt x="2964" y="11356"/>
                      <a:pt x="2995" y="11406"/>
                    </a:cubicBezTo>
                    <a:cubicBezTo>
                      <a:pt x="3088" y="11557"/>
                      <a:pt x="2914" y="11640"/>
                      <a:pt x="2053" y="11862"/>
                    </a:cubicBezTo>
                    <a:cubicBezTo>
                      <a:pt x="1530" y="11998"/>
                      <a:pt x="1285" y="12058"/>
                      <a:pt x="1188" y="12058"/>
                    </a:cubicBezTo>
                    <a:cubicBezTo>
                      <a:pt x="1121" y="12058"/>
                      <a:pt x="1124" y="12029"/>
                      <a:pt x="1155" y="11979"/>
                    </a:cubicBezTo>
                    <a:cubicBezTo>
                      <a:pt x="1186" y="11925"/>
                      <a:pt x="1611" y="11791"/>
                      <a:pt x="2096" y="11682"/>
                    </a:cubicBezTo>
                    <a:cubicBezTo>
                      <a:pt x="2721" y="11541"/>
                      <a:pt x="2919" y="11458"/>
                      <a:pt x="2775" y="11401"/>
                    </a:cubicBezTo>
                    <a:cubicBezTo>
                      <a:pt x="2602" y="11333"/>
                      <a:pt x="2600" y="11319"/>
                      <a:pt x="2753" y="11314"/>
                    </a:cubicBezTo>
                    <a:cubicBezTo>
                      <a:pt x="2756" y="11314"/>
                      <a:pt x="2759" y="11314"/>
                      <a:pt x="2762" y="11314"/>
                    </a:cubicBezTo>
                    <a:close/>
                    <a:moveTo>
                      <a:pt x="2713" y="11855"/>
                    </a:moveTo>
                    <a:cubicBezTo>
                      <a:pt x="2830" y="11855"/>
                      <a:pt x="2841" y="11887"/>
                      <a:pt x="2761" y="11966"/>
                    </a:cubicBezTo>
                    <a:cubicBezTo>
                      <a:pt x="2653" y="12077"/>
                      <a:pt x="1225" y="12449"/>
                      <a:pt x="957" y="12449"/>
                    </a:cubicBezTo>
                    <a:cubicBezTo>
                      <a:pt x="935" y="12449"/>
                      <a:pt x="921" y="12446"/>
                      <a:pt x="916" y="12441"/>
                    </a:cubicBezTo>
                    <a:cubicBezTo>
                      <a:pt x="864" y="12389"/>
                      <a:pt x="2441" y="11866"/>
                      <a:pt x="2676" y="11855"/>
                    </a:cubicBezTo>
                    <a:cubicBezTo>
                      <a:pt x="2689" y="11855"/>
                      <a:pt x="2701" y="11855"/>
                      <a:pt x="2713" y="11855"/>
                    </a:cubicBezTo>
                    <a:close/>
                    <a:moveTo>
                      <a:pt x="2750" y="12293"/>
                    </a:moveTo>
                    <a:cubicBezTo>
                      <a:pt x="2822" y="12293"/>
                      <a:pt x="2838" y="12322"/>
                      <a:pt x="2787" y="12370"/>
                    </a:cubicBezTo>
                    <a:cubicBezTo>
                      <a:pt x="2685" y="12464"/>
                      <a:pt x="1492" y="12702"/>
                      <a:pt x="1142" y="12702"/>
                    </a:cubicBezTo>
                    <a:cubicBezTo>
                      <a:pt x="1128" y="12702"/>
                      <a:pt x="1116" y="12701"/>
                      <a:pt x="1105" y="12701"/>
                    </a:cubicBezTo>
                    <a:cubicBezTo>
                      <a:pt x="950" y="12690"/>
                      <a:pt x="2419" y="12321"/>
                      <a:pt x="2721" y="12294"/>
                    </a:cubicBezTo>
                    <a:cubicBezTo>
                      <a:pt x="2732" y="12293"/>
                      <a:pt x="2741" y="12293"/>
                      <a:pt x="2750" y="12293"/>
                    </a:cubicBezTo>
                    <a:close/>
                    <a:moveTo>
                      <a:pt x="2949" y="12517"/>
                    </a:moveTo>
                    <a:cubicBezTo>
                      <a:pt x="3033" y="12517"/>
                      <a:pt x="2838" y="12605"/>
                      <a:pt x="2515" y="12711"/>
                    </a:cubicBezTo>
                    <a:cubicBezTo>
                      <a:pt x="2128" y="12840"/>
                      <a:pt x="1684" y="12923"/>
                      <a:pt x="1472" y="12923"/>
                    </a:cubicBezTo>
                    <a:cubicBezTo>
                      <a:pt x="1365" y="12923"/>
                      <a:pt x="1316" y="12902"/>
                      <a:pt x="1363" y="12856"/>
                    </a:cubicBezTo>
                    <a:cubicBezTo>
                      <a:pt x="1434" y="12785"/>
                      <a:pt x="2667" y="12523"/>
                      <a:pt x="2947" y="12517"/>
                    </a:cubicBezTo>
                    <a:cubicBezTo>
                      <a:pt x="2948" y="12517"/>
                      <a:pt x="2949" y="12517"/>
                      <a:pt x="2949" y="12517"/>
                    </a:cubicBezTo>
                    <a:close/>
                    <a:moveTo>
                      <a:pt x="3315" y="12721"/>
                    </a:moveTo>
                    <a:cubicBezTo>
                      <a:pt x="3432" y="12721"/>
                      <a:pt x="3492" y="12739"/>
                      <a:pt x="3453" y="12777"/>
                    </a:cubicBezTo>
                    <a:cubicBezTo>
                      <a:pt x="3418" y="12812"/>
                      <a:pt x="3056" y="12896"/>
                      <a:pt x="2634" y="12968"/>
                    </a:cubicBezTo>
                    <a:cubicBezTo>
                      <a:pt x="2324" y="13020"/>
                      <a:pt x="2118" y="13045"/>
                      <a:pt x="2020" y="13045"/>
                    </a:cubicBezTo>
                    <a:cubicBezTo>
                      <a:pt x="1860" y="13045"/>
                      <a:pt x="1994" y="12978"/>
                      <a:pt x="2441" y="12857"/>
                    </a:cubicBezTo>
                    <a:cubicBezTo>
                      <a:pt x="2753" y="12772"/>
                      <a:pt x="3116" y="12721"/>
                      <a:pt x="3315" y="12721"/>
                    </a:cubicBezTo>
                    <a:close/>
                    <a:moveTo>
                      <a:pt x="2579" y="13149"/>
                    </a:moveTo>
                    <a:cubicBezTo>
                      <a:pt x="2675" y="13149"/>
                      <a:pt x="2731" y="13174"/>
                      <a:pt x="2700" y="13205"/>
                    </a:cubicBezTo>
                    <a:cubicBezTo>
                      <a:pt x="2680" y="13224"/>
                      <a:pt x="2641" y="13235"/>
                      <a:pt x="2598" y="13235"/>
                    </a:cubicBezTo>
                    <a:cubicBezTo>
                      <a:pt x="2564" y="13235"/>
                      <a:pt x="2527" y="13228"/>
                      <a:pt x="2494" y="13215"/>
                    </a:cubicBezTo>
                    <a:cubicBezTo>
                      <a:pt x="2406" y="13182"/>
                      <a:pt x="2428" y="13157"/>
                      <a:pt x="2557" y="13150"/>
                    </a:cubicBezTo>
                    <a:cubicBezTo>
                      <a:pt x="2565" y="13150"/>
                      <a:pt x="2572" y="13149"/>
                      <a:pt x="2579" y="13149"/>
                    </a:cubicBezTo>
                    <a:close/>
                    <a:moveTo>
                      <a:pt x="5963" y="13917"/>
                    </a:moveTo>
                    <a:cubicBezTo>
                      <a:pt x="6113" y="13917"/>
                      <a:pt x="6173" y="13940"/>
                      <a:pt x="6098" y="13971"/>
                    </a:cubicBezTo>
                    <a:cubicBezTo>
                      <a:pt x="6060" y="13986"/>
                      <a:pt x="6012" y="13993"/>
                      <a:pt x="5963" y="13993"/>
                    </a:cubicBezTo>
                    <a:cubicBezTo>
                      <a:pt x="5915" y="13993"/>
                      <a:pt x="5866" y="13986"/>
                      <a:pt x="5829" y="13971"/>
                    </a:cubicBezTo>
                    <a:cubicBezTo>
                      <a:pt x="5753" y="13940"/>
                      <a:pt x="5812" y="13917"/>
                      <a:pt x="5963" y="13917"/>
                    </a:cubicBezTo>
                    <a:close/>
                    <a:moveTo>
                      <a:pt x="5281" y="13484"/>
                    </a:moveTo>
                    <a:cubicBezTo>
                      <a:pt x="5486" y="13484"/>
                      <a:pt x="5665" y="13510"/>
                      <a:pt x="5792" y="13560"/>
                    </a:cubicBezTo>
                    <a:cubicBezTo>
                      <a:pt x="5994" y="13641"/>
                      <a:pt x="5991" y="13651"/>
                      <a:pt x="5743" y="13706"/>
                    </a:cubicBezTo>
                    <a:cubicBezTo>
                      <a:pt x="5598" y="13740"/>
                      <a:pt x="5091" y="13801"/>
                      <a:pt x="4619" y="13847"/>
                    </a:cubicBezTo>
                    <a:cubicBezTo>
                      <a:pt x="4026" y="13901"/>
                      <a:pt x="3825" y="13955"/>
                      <a:pt x="3972" y="14014"/>
                    </a:cubicBezTo>
                    <a:cubicBezTo>
                      <a:pt x="4112" y="14069"/>
                      <a:pt x="4131" y="14101"/>
                      <a:pt x="4025" y="14101"/>
                    </a:cubicBezTo>
                    <a:cubicBezTo>
                      <a:pt x="3934" y="14101"/>
                      <a:pt x="3744" y="14038"/>
                      <a:pt x="3593" y="13955"/>
                    </a:cubicBezTo>
                    <a:lnTo>
                      <a:pt x="3324" y="13810"/>
                    </a:lnTo>
                    <a:lnTo>
                      <a:pt x="3754" y="13733"/>
                    </a:lnTo>
                    <a:cubicBezTo>
                      <a:pt x="3992" y="13691"/>
                      <a:pt x="4354" y="13618"/>
                      <a:pt x="4563" y="13571"/>
                    </a:cubicBezTo>
                    <a:cubicBezTo>
                      <a:pt x="4813" y="13513"/>
                      <a:pt x="5062" y="13484"/>
                      <a:pt x="5281" y="13484"/>
                    </a:cubicBezTo>
                    <a:close/>
                    <a:moveTo>
                      <a:pt x="5424" y="14022"/>
                    </a:moveTo>
                    <a:cubicBezTo>
                      <a:pt x="5666" y="14022"/>
                      <a:pt x="5659" y="14031"/>
                      <a:pt x="5370" y="14109"/>
                    </a:cubicBezTo>
                    <a:cubicBezTo>
                      <a:pt x="5187" y="14160"/>
                      <a:pt x="4930" y="14196"/>
                      <a:pt x="4777" y="14196"/>
                    </a:cubicBezTo>
                    <a:cubicBezTo>
                      <a:pt x="4535" y="14196"/>
                      <a:pt x="4540" y="14188"/>
                      <a:pt x="4830" y="14109"/>
                    </a:cubicBezTo>
                    <a:cubicBezTo>
                      <a:pt x="5013" y="14061"/>
                      <a:pt x="5270" y="14022"/>
                      <a:pt x="5424" y="14022"/>
                    </a:cubicBezTo>
                    <a:close/>
                    <a:moveTo>
                      <a:pt x="6826" y="14134"/>
                    </a:moveTo>
                    <a:cubicBezTo>
                      <a:pt x="6911" y="14134"/>
                      <a:pt x="6905" y="14163"/>
                      <a:pt x="6772" y="14221"/>
                    </a:cubicBezTo>
                    <a:cubicBezTo>
                      <a:pt x="6657" y="14271"/>
                      <a:pt x="6457" y="14310"/>
                      <a:pt x="6308" y="14310"/>
                    </a:cubicBezTo>
                    <a:cubicBezTo>
                      <a:pt x="6300" y="14310"/>
                      <a:pt x="6293" y="14309"/>
                      <a:pt x="6286" y="14309"/>
                    </a:cubicBezTo>
                    <a:cubicBezTo>
                      <a:pt x="6044" y="14305"/>
                      <a:pt x="6050" y="14296"/>
                      <a:pt x="6340" y="14221"/>
                    </a:cubicBezTo>
                    <a:cubicBezTo>
                      <a:pt x="6567" y="14163"/>
                      <a:pt x="6741" y="14134"/>
                      <a:pt x="6826" y="14134"/>
                    </a:cubicBezTo>
                    <a:close/>
                    <a:moveTo>
                      <a:pt x="4309" y="14227"/>
                    </a:moveTo>
                    <a:cubicBezTo>
                      <a:pt x="4400" y="14227"/>
                      <a:pt x="4453" y="14252"/>
                      <a:pt x="4422" y="14283"/>
                    </a:cubicBezTo>
                    <a:cubicBezTo>
                      <a:pt x="4403" y="14303"/>
                      <a:pt x="4365" y="14313"/>
                      <a:pt x="4323" y="14313"/>
                    </a:cubicBezTo>
                    <a:cubicBezTo>
                      <a:pt x="4289" y="14313"/>
                      <a:pt x="4252" y="14306"/>
                      <a:pt x="4219" y="14293"/>
                    </a:cubicBezTo>
                    <a:cubicBezTo>
                      <a:pt x="4131" y="14260"/>
                      <a:pt x="4155" y="14234"/>
                      <a:pt x="4282" y="14228"/>
                    </a:cubicBezTo>
                    <a:cubicBezTo>
                      <a:pt x="4291" y="14227"/>
                      <a:pt x="4300" y="14227"/>
                      <a:pt x="4309" y="14227"/>
                    </a:cubicBezTo>
                    <a:close/>
                    <a:moveTo>
                      <a:pt x="6649" y="14460"/>
                    </a:moveTo>
                    <a:cubicBezTo>
                      <a:pt x="6763" y="14460"/>
                      <a:pt x="6722" y="14505"/>
                      <a:pt x="6447" y="14594"/>
                    </a:cubicBezTo>
                    <a:cubicBezTo>
                      <a:pt x="6210" y="14673"/>
                      <a:pt x="5870" y="14735"/>
                      <a:pt x="5693" y="14735"/>
                    </a:cubicBezTo>
                    <a:cubicBezTo>
                      <a:pt x="5441" y="14735"/>
                      <a:pt x="5489" y="14702"/>
                      <a:pt x="5909" y="14595"/>
                    </a:cubicBezTo>
                    <a:cubicBezTo>
                      <a:pt x="6260" y="14506"/>
                      <a:pt x="6533" y="14460"/>
                      <a:pt x="6649" y="14460"/>
                    </a:cubicBezTo>
                    <a:close/>
                    <a:moveTo>
                      <a:pt x="6482" y="14769"/>
                    </a:moveTo>
                    <a:cubicBezTo>
                      <a:pt x="6564" y="14769"/>
                      <a:pt x="6609" y="14801"/>
                      <a:pt x="6609" y="14864"/>
                    </a:cubicBezTo>
                    <a:cubicBezTo>
                      <a:pt x="6609" y="14923"/>
                      <a:pt x="6462" y="14967"/>
                      <a:pt x="6275" y="14967"/>
                    </a:cubicBezTo>
                    <a:cubicBezTo>
                      <a:pt x="6269" y="14967"/>
                      <a:pt x="6264" y="14967"/>
                      <a:pt x="6258" y="14967"/>
                    </a:cubicBezTo>
                    <a:cubicBezTo>
                      <a:pt x="5967" y="14962"/>
                      <a:pt x="5944" y="14944"/>
                      <a:pt x="6125" y="14868"/>
                    </a:cubicBezTo>
                    <a:cubicBezTo>
                      <a:pt x="6277" y="14802"/>
                      <a:pt x="6398" y="14769"/>
                      <a:pt x="6482" y="14769"/>
                    </a:cubicBezTo>
                    <a:close/>
                    <a:moveTo>
                      <a:pt x="8064" y="1"/>
                    </a:moveTo>
                    <a:cubicBezTo>
                      <a:pt x="7599" y="1"/>
                      <a:pt x="7132" y="76"/>
                      <a:pt x="6738" y="227"/>
                    </a:cubicBezTo>
                    <a:cubicBezTo>
                      <a:pt x="5615" y="659"/>
                      <a:pt x="4873" y="1733"/>
                      <a:pt x="4797" y="3035"/>
                    </a:cubicBezTo>
                    <a:cubicBezTo>
                      <a:pt x="4769" y="3542"/>
                      <a:pt x="4799" y="3821"/>
                      <a:pt x="4896" y="3942"/>
                    </a:cubicBezTo>
                    <a:cubicBezTo>
                      <a:pt x="4976" y="4039"/>
                      <a:pt x="5083" y="4211"/>
                      <a:pt x="5148" y="4339"/>
                    </a:cubicBezTo>
                    <a:cubicBezTo>
                      <a:pt x="5242" y="4528"/>
                      <a:pt x="5491" y="4625"/>
                      <a:pt x="5759" y="4625"/>
                    </a:cubicBezTo>
                    <a:cubicBezTo>
                      <a:pt x="6009" y="4625"/>
                      <a:pt x="6275" y="4541"/>
                      <a:pt x="6447" y="4370"/>
                    </a:cubicBezTo>
                    <a:cubicBezTo>
                      <a:pt x="6593" y="4225"/>
                      <a:pt x="6716" y="3973"/>
                      <a:pt x="6716" y="3823"/>
                    </a:cubicBezTo>
                    <a:cubicBezTo>
                      <a:pt x="6716" y="3507"/>
                      <a:pt x="7288" y="2852"/>
                      <a:pt x="7654" y="2748"/>
                    </a:cubicBezTo>
                    <a:cubicBezTo>
                      <a:pt x="7685" y="2739"/>
                      <a:pt x="7716" y="2735"/>
                      <a:pt x="7748" y="2735"/>
                    </a:cubicBezTo>
                    <a:cubicBezTo>
                      <a:pt x="8009" y="2735"/>
                      <a:pt x="8301" y="3017"/>
                      <a:pt x="8392" y="3382"/>
                    </a:cubicBezTo>
                    <a:cubicBezTo>
                      <a:pt x="8580" y="4116"/>
                      <a:pt x="7276" y="5542"/>
                      <a:pt x="4799" y="7313"/>
                    </a:cubicBezTo>
                    <a:cubicBezTo>
                      <a:pt x="3032" y="8575"/>
                      <a:pt x="2122" y="9348"/>
                      <a:pt x="1403" y="10200"/>
                    </a:cubicBezTo>
                    <a:cubicBezTo>
                      <a:pt x="574" y="11180"/>
                      <a:pt x="116" y="11992"/>
                      <a:pt x="60" y="12580"/>
                    </a:cubicBezTo>
                    <a:cubicBezTo>
                      <a:pt x="0" y="13218"/>
                      <a:pt x="112" y="13329"/>
                      <a:pt x="1331" y="13817"/>
                    </a:cubicBezTo>
                    <a:cubicBezTo>
                      <a:pt x="1832" y="14018"/>
                      <a:pt x="2763" y="14454"/>
                      <a:pt x="3389" y="14776"/>
                    </a:cubicBezTo>
                    <a:cubicBezTo>
                      <a:pt x="4566" y="15386"/>
                      <a:pt x="5604" y="15715"/>
                      <a:pt x="6282" y="15715"/>
                    </a:cubicBezTo>
                    <a:cubicBezTo>
                      <a:pt x="6541" y="15715"/>
                      <a:pt x="6747" y="15667"/>
                      <a:pt x="6889" y="15569"/>
                    </a:cubicBezTo>
                    <a:cubicBezTo>
                      <a:pt x="7186" y="15362"/>
                      <a:pt x="7710" y="14185"/>
                      <a:pt x="7664" y="13828"/>
                    </a:cubicBezTo>
                    <a:cubicBezTo>
                      <a:pt x="7624" y="13518"/>
                      <a:pt x="7537" y="13474"/>
                      <a:pt x="5155" y="12618"/>
                    </a:cubicBezTo>
                    <a:cubicBezTo>
                      <a:pt x="4239" y="12289"/>
                      <a:pt x="3743" y="12056"/>
                      <a:pt x="3723" y="11942"/>
                    </a:cubicBezTo>
                    <a:cubicBezTo>
                      <a:pt x="3673" y="11686"/>
                      <a:pt x="5295" y="10126"/>
                      <a:pt x="6308" y="9454"/>
                    </a:cubicBezTo>
                    <a:cubicBezTo>
                      <a:pt x="6799" y="9130"/>
                      <a:pt x="7763" y="8495"/>
                      <a:pt x="8441" y="8050"/>
                    </a:cubicBezTo>
                    <a:cubicBezTo>
                      <a:pt x="10897" y="6442"/>
                      <a:pt x="11877" y="4945"/>
                      <a:pt x="11572" y="3273"/>
                    </a:cubicBezTo>
                    <a:cubicBezTo>
                      <a:pt x="11312" y="1850"/>
                      <a:pt x="10409" y="612"/>
                      <a:pt x="9346" y="214"/>
                    </a:cubicBezTo>
                    <a:cubicBezTo>
                      <a:pt x="8964" y="72"/>
                      <a:pt x="8515" y="1"/>
                      <a:pt x="8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5572425" y="1537175"/>
                <a:ext cx="45725" cy="9875"/>
              </a:xfrm>
              <a:custGeom>
                <a:avLst/>
                <a:gdLst/>
                <a:ahLst/>
                <a:cxnLst/>
                <a:rect l="l" t="t" r="r" b="b"/>
                <a:pathLst>
                  <a:path w="1829" h="395" extrusionOk="0">
                    <a:moveTo>
                      <a:pt x="1681" y="1"/>
                    </a:moveTo>
                    <a:cubicBezTo>
                      <a:pt x="1532" y="1"/>
                      <a:pt x="1078" y="87"/>
                      <a:pt x="658" y="195"/>
                    </a:cubicBezTo>
                    <a:cubicBezTo>
                      <a:pt x="238" y="303"/>
                      <a:pt x="0" y="390"/>
                      <a:pt x="119" y="394"/>
                    </a:cubicBezTo>
                    <a:cubicBezTo>
                      <a:pt x="121" y="394"/>
                      <a:pt x="123" y="394"/>
                      <a:pt x="125" y="394"/>
                    </a:cubicBezTo>
                    <a:cubicBezTo>
                      <a:pt x="252" y="394"/>
                      <a:pt x="708" y="307"/>
                      <a:pt x="1144" y="200"/>
                    </a:cubicBezTo>
                    <a:cubicBezTo>
                      <a:pt x="1585" y="91"/>
                      <a:pt x="1828" y="1"/>
                      <a:pt x="16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8"/>
            <p:cNvSpPr/>
            <p:nvPr/>
          </p:nvSpPr>
          <p:spPr>
            <a:xfrm>
              <a:off x="1685175" y="4551295"/>
              <a:ext cx="296944" cy="273844"/>
            </a:xfrm>
            <a:custGeom>
              <a:avLst/>
              <a:gdLst/>
              <a:ahLst/>
              <a:cxnLst/>
              <a:rect l="l" t="t" r="r" b="b"/>
              <a:pathLst>
                <a:path w="7173" h="6615" extrusionOk="0">
                  <a:moveTo>
                    <a:pt x="2590" y="531"/>
                  </a:moveTo>
                  <a:cubicBezTo>
                    <a:pt x="2594" y="531"/>
                    <a:pt x="2598" y="532"/>
                    <a:pt x="2602" y="534"/>
                  </a:cubicBezTo>
                  <a:cubicBezTo>
                    <a:pt x="2626" y="547"/>
                    <a:pt x="2600" y="618"/>
                    <a:pt x="2543" y="692"/>
                  </a:cubicBezTo>
                  <a:cubicBezTo>
                    <a:pt x="2500" y="747"/>
                    <a:pt x="2484" y="775"/>
                    <a:pt x="2495" y="775"/>
                  </a:cubicBezTo>
                  <a:cubicBezTo>
                    <a:pt x="2507" y="775"/>
                    <a:pt x="2562" y="731"/>
                    <a:pt x="2656" y="643"/>
                  </a:cubicBezTo>
                  <a:cubicBezTo>
                    <a:pt x="2679" y="622"/>
                    <a:pt x="2700" y="611"/>
                    <a:pt x="2715" y="611"/>
                  </a:cubicBezTo>
                  <a:cubicBezTo>
                    <a:pt x="2725" y="611"/>
                    <a:pt x="2733" y="616"/>
                    <a:pt x="2735" y="627"/>
                  </a:cubicBezTo>
                  <a:cubicBezTo>
                    <a:pt x="2742" y="653"/>
                    <a:pt x="2660" y="761"/>
                    <a:pt x="2552" y="868"/>
                  </a:cubicBezTo>
                  <a:cubicBezTo>
                    <a:pt x="2456" y="964"/>
                    <a:pt x="2407" y="1011"/>
                    <a:pt x="2388" y="1011"/>
                  </a:cubicBezTo>
                  <a:cubicBezTo>
                    <a:pt x="2371" y="1011"/>
                    <a:pt x="2377" y="975"/>
                    <a:pt x="2393" y="908"/>
                  </a:cubicBezTo>
                  <a:cubicBezTo>
                    <a:pt x="2442" y="707"/>
                    <a:pt x="2534" y="531"/>
                    <a:pt x="2590" y="531"/>
                  </a:cubicBezTo>
                  <a:close/>
                  <a:moveTo>
                    <a:pt x="2864" y="719"/>
                  </a:moveTo>
                  <a:cubicBezTo>
                    <a:pt x="2916" y="719"/>
                    <a:pt x="2926" y="782"/>
                    <a:pt x="2866" y="906"/>
                  </a:cubicBezTo>
                  <a:cubicBezTo>
                    <a:pt x="2835" y="970"/>
                    <a:pt x="2818" y="1003"/>
                    <a:pt x="2815" y="1003"/>
                  </a:cubicBezTo>
                  <a:cubicBezTo>
                    <a:pt x="2812" y="1003"/>
                    <a:pt x="2824" y="965"/>
                    <a:pt x="2848" y="888"/>
                  </a:cubicBezTo>
                  <a:cubicBezTo>
                    <a:pt x="2863" y="838"/>
                    <a:pt x="2867" y="812"/>
                    <a:pt x="2850" y="812"/>
                  </a:cubicBezTo>
                  <a:cubicBezTo>
                    <a:pt x="2826" y="812"/>
                    <a:pt x="2757" y="872"/>
                    <a:pt x="2619" y="1004"/>
                  </a:cubicBezTo>
                  <a:cubicBezTo>
                    <a:pt x="2495" y="1124"/>
                    <a:pt x="2424" y="1177"/>
                    <a:pt x="2404" y="1177"/>
                  </a:cubicBezTo>
                  <a:cubicBezTo>
                    <a:pt x="2375" y="1177"/>
                    <a:pt x="2456" y="1061"/>
                    <a:pt x="2642" y="868"/>
                  </a:cubicBezTo>
                  <a:cubicBezTo>
                    <a:pt x="2738" y="768"/>
                    <a:pt x="2818" y="719"/>
                    <a:pt x="2864" y="719"/>
                  </a:cubicBezTo>
                  <a:close/>
                  <a:moveTo>
                    <a:pt x="3093" y="818"/>
                  </a:moveTo>
                  <a:cubicBezTo>
                    <a:pt x="3107" y="818"/>
                    <a:pt x="3112" y="831"/>
                    <a:pt x="3107" y="859"/>
                  </a:cubicBezTo>
                  <a:cubicBezTo>
                    <a:pt x="3100" y="893"/>
                    <a:pt x="2997" y="1008"/>
                    <a:pt x="2877" y="1115"/>
                  </a:cubicBezTo>
                  <a:lnTo>
                    <a:pt x="2662" y="1309"/>
                  </a:lnTo>
                  <a:lnTo>
                    <a:pt x="2824" y="1093"/>
                  </a:lnTo>
                  <a:cubicBezTo>
                    <a:pt x="2947" y="923"/>
                    <a:pt x="3054" y="818"/>
                    <a:pt x="3093" y="818"/>
                  </a:cubicBezTo>
                  <a:close/>
                  <a:moveTo>
                    <a:pt x="2741" y="993"/>
                  </a:moveTo>
                  <a:cubicBezTo>
                    <a:pt x="2744" y="993"/>
                    <a:pt x="2747" y="995"/>
                    <a:pt x="2747" y="998"/>
                  </a:cubicBezTo>
                  <a:cubicBezTo>
                    <a:pt x="2753" y="1022"/>
                    <a:pt x="2687" y="1126"/>
                    <a:pt x="2595" y="1236"/>
                  </a:cubicBezTo>
                  <a:cubicBezTo>
                    <a:pt x="2517" y="1332"/>
                    <a:pt x="2448" y="1397"/>
                    <a:pt x="2428" y="1397"/>
                  </a:cubicBezTo>
                  <a:cubicBezTo>
                    <a:pt x="2425" y="1397"/>
                    <a:pt x="2423" y="1395"/>
                    <a:pt x="2422" y="1392"/>
                  </a:cubicBezTo>
                  <a:cubicBezTo>
                    <a:pt x="2416" y="1368"/>
                    <a:pt x="2483" y="1263"/>
                    <a:pt x="2574" y="1153"/>
                  </a:cubicBezTo>
                  <a:cubicBezTo>
                    <a:pt x="2653" y="1057"/>
                    <a:pt x="2720" y="993"/>
                    <a:pt x="2741" y="993"/>
                  </a:cubicBezTo>
                  <a:close/>
                  <a:moveTo>
                    <a:pt x="2605" y="1329"/>
                  </a:moveTo>
                  <a:cubicBezTo>
                    <a:pt x="2609" y="1329"/>
                    <a:pt x="2613" y="1333"/>
                    <a:pt x="2615" y="1340"/>
                  </a:cubicBezTo>
                  <a:cubicBezTo>
                    <a:pt x="2623" y="1367"/>
                    <a:pt x="2599" y="1415"/>
                    <a:pt x="2563" y="1443"/>
                  </a:cubicBezTo>
                  <a:cubicBezTo>
                    <a:pt x="2549" y="1454"/>
                    <a:pt x="2539" y="1460"/>
                    <a:pt x="2534" y="1460"/>
                  </a:cubicBezTo>
                  <a:cubicBezTo>
                    <a:pt x="2522" y="1460"/>
                    <a:pt x="2527" y="1437"/>
                    <a:pt x="2550" y="1394"/>
                  </a:cubicBezTo>
                  <a:cubicBezTo>
                    <a:pt x="2569" y="1354"/>
                    <a:pt x="2591" y="1329"/>
                    <a:pt x="2605" y="1329"/>
                  </a:cubicBezTo>
                  <a:close/>
                  <a:moveTo>
                    <a:pt x="3180" y="956"/>
                  </a:moveTo>
                  <a:cubicBezTo>
                    <a:pt x="3183" y="956"/>
                    <a:pt x="3184" y="957"/>
                    <a:pt x="3185" y="959"/>
                  </a:cubicBezTo>
                  <a:cubicBezTo>
                    <a:pt x="3190" y="978"/>
                    <a:pt x="3035" y="1162"/>
                    <a:pt x="2837" y="1375"/>
                  </a:cubicBezTo>
                  <a:cubicBezTo>
                    <a:pt x="2607" y="1623"/>
                    <a:pt x="2441" y="1771"/>
                    <a:pt x="2410" y="1771"/>
                  </a:cubicBezTo>
                  <a:cubicBezTo>
                    <a:pt x="2392" y="1771"/>
                    <a:pt x="2420" y="1721"/>
                    <a:pt x="2508" y="1610"/>
                  </a:cubicBezTo>
                  <a:cubicBezTo>
                    <a:pt x="2686" y="1389"/>
                    <a:pt x="3130" y="956"/>
                    <a:pt x="3180" y="956"/>
                  </a:cubicBezTo>
                  <a:close/>
                  <a:moveTo>
                    <a:pt x="3353" y="985"/>
                  </a:moveTo>
                  <a:cubicBezTo>
                    <a:pt x="3375" y="985"/>
                    <a:pt x="3384" y="1008"/>
                    <a:pt x="3397" y="1042"/>
                  </a:cubicBezTo>
                  <a:cubicBezTo>
                    <a:pt x="3417" y="1091"/>
                    <a:pt x="3498" y="1156"/>
                    <a:pt x="3585" y="1192"/>
                  </a:cubicBezTo>
                  <a:lnTo>
                    <a:pt x="3737" y="1253"/>
                  </a:lnTo>
                  <a:lnTo>
                    <a:pt x="3205" y="1809"/>
                  </a:lnTo>
                  <a:cubicBezTo>
                    <a:pt x="2781" y="2255"/>
                    <a:pt x="2661" y="2378"/>
                    <a:pt x="2618" y="2378"/>
                  </a:cubicBezTo>
                  <a:cubicBezTo>
                    <a:pt x="2604" y="2378"/>
                    <a:pt x="2598" y="2365"/>
                    <a:pt x="2592" y="2346"/>
                  </a:cubicBezTo>
                  <a:cubicBezTo>
                    <a:pt x="2583" y="2319"/>
                    <a:pt x="2773" y="2074"/>
                    <a:pt x="3015" y="1796"/>
                  </a:cubicBezTo>
                  <a:cubicBezTo>
                    <a:pt x="3257" y="1519"/>
                    <a:pt x="3459" y="1263"/>
                    <a:pt x="3468" y="1225"/>
                  </a:cubicBezTo>
                  <a:cubicBezTo>
                    <a:pt x="3469" y="1222"/>
                    <a:pt x="3468" y="1220"/>
                    <a:pt x="3466" y="1220"/>
                  </a:cubicBezTo>
                  <a:cubicBezTo>
                    <a:pt x="3445" y="1220"/>
                    <a:pt x="3283" y="1393"/>
                    <a:pt x="3083" y="1626"/>
                  </a:cubicBezTo>
                  <a:cubicBezTo>
                    <a:pt x="2759" y="2009"/>
                    <a:pt x="2599" y="2176"/>
                    <a:pt x="2544" y="2176"/>
                  </a:cubicBezTo>
                  <a:cubicBezTo>
                    <a:pt x="2522" y="2176"/>
                    <a:pt x="2517" y="2149"/>
                    <a:pt x="2525" y="2097"/>
                  </a:cubicBezTo>
                  <a:cubicBezTo>
                    <a:pt x="2535" y="2034"/>
                    <a:pt x="2734" y="1796"/>
                    <a:pt x="2963" y="1574"/>
                  </a:cubicBezTo>
                  <a:cubicBezTo>
                    <a:pt x="3191" y="1351"/>
                    <a:pt x="3377" y="1153"/>
                    <a:pt x="3371" y="1136"/>
                  </a:cubicBezTo>
                  <a:cubicBezTo>
                    <a:pt x="3370" y="1135"/>
                    <a:pt x="3369" y="1134"/>
                    <a:pt x="3368" y="1134"/>
                  </a:cubicBezTo>
                  <a:cubicBezTo>
                    <a:pt x="3347" y="1134"/>
                    <a:pt x="3191" y="1271"/>
                    <a:pt x="3004" y="1454"/>
                  </a:cubicBezTo>
                  <a:cubicBezTo>
                    <a:pt x="2680" y="1772"/>
                    <a:pt x="2492" y="1930"/>
                    <a:pt x="2460" y="1930"/>
                  </a:cubicBezTo>
                  <a:cubicBezTo>
                    <a:pt x="2427" y="1930"/>
                    <a:pt x="2557" y="1766"/>
                    <a:pt x="2868" y="1440"/>
                  </a:cubicBezTo>
                  <a:cubicBezTo>
                    <a:pt x="3201" y="1094"/>
                    <a:pt x="3306" y="985"/>
                    <a:pt x="3353" y="985"/>
                  </a:cubicBezTo>
                  <a:close/>
                  <a:moveTo>
                    <a:pt x="6714" y="3171"/>
                  </a:moveTo>
                  <a:cubicBezTo>
                    <a:pt x="6724" y="3171"/>
                    <a:pt x="6734" y="3174"/>
                    <a:pt x="6744" y="3180"/>
                  </a:cubicBezTo>
                  <a:cubicBezTo>
                    <a:pt x="6775" y="3199"/>
                    <a:pt x="6792" y="3220"/>
                    <a:pt x="6784" y="3235"/>
                  </a:cubicBezTo>
                  <a:cubicBezTo>
                    <a:pt x="6775" y="3247"/>
                    <a:pt x="6742" y="3258"/>
                    <a:pt x="6699" y="3259"/>
                  </a:cubicBezTo>
                  <a:cubicBezTo>
                    <a:pt x="6698" y="3259"/>
                    <a:pt x="6697" y="3259"/>
                    <a:pt x="6696" y="3259"/>
                  </a:cubicBezTo>
                  <a:cubicBezTo>
                    <a:pt x="6658" y="3259"/>
                    <a:pt x="6641" y="3237"/>
                    <a:pt x="6659" y="3206"/>
                  </a:cubicBezTo>
                  <a:cubicBezTo>
                    <a:pt x="6671" y="3184"/>
                    <a:pt x="6692" y="3171"/>
                    <a:pt x="6714" y="3171"/>
                  </a:cubicBezTo>
                  <a:close/>
                  <a:moveTo>
                    <a:pt x="5541" y="666"/>
                  </a:moveTo>
                  <a:cubicBezTo>
                    <a:pt x="5549" y="666"/>
                    <a:pt x="5557" y="668"/>
                    <a:pt x="5564" y="673"/>
                  </a:cubicBezTo>
                  <a:cubicBezTo>
                    <a:pt x="5596" y="692"/>
                    <a:pt x="5609" y="718"/>
                    <a:pt x="5596" y="741"/>
                  </a:cubicBezTo>
                  <a:cubicBezTo>
                    <a:pt x="5525" y="869"/>
                    <a:pt x="3209" y="3300"/>
                    <a:pt x="3161" y="3300"/>
                  </a:cubicBezTo>
                  <a:cubicBezTo>
                    <a:pt x="3160" y="3300"/>
                    <a:pt x="3160" y="3299"/>
                    <a:pt x="3161" y="3298"/>
                  </a:cubicBezTo>
                  <a:cubicBezTo>
                    <a:pt x="3197" y="3188"/>
                    <a:pt x="4192" y="2044"/>
                    <a:pt x="4894" y="1301"/>
                  </a:cubicBezTo>
                  <a:cubicBezTo>
                    <a:pt x="5141" y="1041"/>
                    <a:pt x="5340" y="793"/>
                    <a:pt x="5338" y="746"/>
                  </a:cubicBezTo>
                  <a:cubicBezTo>
                    <a:pt x="5337" y="718"/>
                    <a:pt x="5341" y="704"/>
                    <a:pt x="5349" y="704"/>
                  </a:cubicBezTo>
                  <a:cubicBezTo>
                    <a:pt x="5355" y="704"/>
                    <a:pt x="5365" y="714"/>
                    <a:pt x="5376" y="734"/>
                  </a:cubicBezTo>
                  <a:cubicBezTo>
                    <a:pt x="5388" y="754"/>
                    <a:pt x="5401" y="764"/>
                    <a:pt x="5415" y="764"/>
                  </a:cubicBezTo>
                  <a:cubicBezTo>
                    <a:pt x="5432" y="764"/>
                    <a:pt x="5449" y="751"/>
                    <a:pt x="5463" y="725"/>
                  </a:cubicBezTo>
                  <a:cubicBezTo>
                    <a:pt x="5484" y="688"/>
                    <a:pt x="5514" y="666"/>
                    <a:pt x="5541" y="666"/>
                  </a:cubicBezTo>
                  <a:close/>
                  <a:moveTo>
                    <a:pt x="6562" y="3083"/>
                  </a:moveTo>
                  <a:cubicBezTo>
                    <a:pt x="6571" y="3083"/>
                    <a:pt x="6580" y="3086"/>
                    <a:pt x="6588" y="3091"/>
                  </a:cubicBezTo>
                  <a:cubicBezTo>
                    <a:pt x="6621" y="3108"/>
                    <a:pt x="6604" y="3159"/>
                    <a:pt x="6540" y="3222"/>
                  </a:cubicBezTo>
                  <a:cubicBezTo>
                    <a:pt x="6485" y="3275"/>
                    <a:pt x="6397" y="3333"/>
                    <a:pt x="6351" y="3345"/>
                  </a:cubicBezTo>
                  <a:cubicBezTo>
                    <a:pt x="6338" y="3348"/>
                    <a:pt x="6327" y="3350"/>
                    <a:pt x="6320" y="3350"/>
                  </a:cubicBezTo>
                  <a:cubicBezTo>
                    <a:pt x="6295" y="3350"/>
                    <a:pt x="6307" y="3330"/>
                    <a:pt x="6357" y="3287"/>
                  </a:cubicBezTo>
                  <a:cubicBezTo>
                    <a:pt x="6405" y="3244"/>
                    <a:pt x="6466" y="3173"/>
                    <a:pt x="6490" y="3133"/>
                  </a:cubicBezTo>
                  <a:cubicBezTo>
                    <a:pt x="6508" y="3102"/>
                    <a:pt x="6536" y="3083"/>
                    <a:pt x="6562" y="3083"/>
                  </a:cubicBezTo>
                  <a:close/>
                  <a:moveTo>
                    <a:pt x="6350" y="2970"/>
                  </a:moveTo>
                  <a:cubicBezTo>
                    <a:pt x="6369" y="2970"/>
                    <a:pt x="6387" y="2976"/>
                    <a:pt x="6407" y="2988"/>
                  </a:cubicBezTo>
                  <a:cubicBezTo>
                    <a:pt x="6470" y="3024"/>
                    <a:pt x="6457" y="3068"/>
                    <a:pt x="6353" y="3185"/>
                  </a:cubicBezTo>
                  <a:cubicBezTo>
                    <a:pt x="6278" y="3268"/>
                    <a:pt x="6143" y="3358"/>
                    <a:pt x="6050" y="3382"/>
                  </a:cubicBezTo>
                  <a:cubicBezTo>
                    <a:pt x="5992" y="3398"/>
                    <a:pt x="5955" y="3409"/>
                    <a:pt x="5936" y="3409"/>
                  </a:cubicBezTo>
                  <a:cubicBezTo>
                    <a:pt x="5900" y="3409"/>
                    <a:pt x="5932" y="3371"/>
                    <a:pt x="6024" y="3262"/>
                  </a:cubicBezTo>
                  <a:cubicBezTo>
                    <a:pt x="6211" y="3044"/>
                    <a:pt x="6286" y="2970"/>
                    <a:pt x="6350" y="2970"/>
                  </a:cubicBezTo>
                  <a:close/>
                  <a:moveTo>
                    <a:pt x="6173" y="2860"/>
                  </a:moveTo>
                  <a:cubicBezTo>
                    <a:pt x="6180" y="2860"/>
                    <a:pt x="6187" y="2862"/>
                    <a:pt x="6192" y="2865"/>
                  </a:cubicBezTo>
                  <a:cubicBezTo>
                    <a:pt x="6244" y="2894"/>
                    <a:pt x="6231" y="2943"/>
                    <a:pt x="6145" y="3037"/>
                  </a:cubicBezTo>
                  <a:cubicBezTo>
                    <a:pt x="5832" y="3386"/>
                    <a:pt x="5705" y="3502"/>
                    <a:pt x="5641" y="3505"/>
                  </a:cubicBezTo>
                  <a:cubicBezTo>
                    <a:pt x="5640" y="3505"/>
                    <a:pt x="5640" y="3505"/>
                    <a:pt x="5639" y="3505"/>
                  </a:cubicBezTo>
                  <a:cubicBezTo>
                    <a:pt x="5551" y="3505"/>
                    <a:pt x="5606" y="3416"/>
                    <a:pt x="5886" y="3093"/>
                  </a:cubicBezTo>
                  <a:cubicBezTo>
                    <a:pt x="6016" y="2943"/>
                    <a:pt x="6119" y="2860"/>
                    <a:pt x="6173" y="2860"/>
                  </a:cubicBezTo>
                  <a:close/>
                  <a:moveTo>
                    <a:pt x="5978" y="2743"/>
                  </a:moveTo>
                  <a:cubicBezTo>
                    <a:pt x="5980" y="2743"/>
                    <a:pt x="5982" y="2743"/>
                    <a:pt x="5983" y="2744"/>
                  </a:cubicBezTo>
                  <a:cubicBezTo>
                    <a:pt x="6020" y="2766"/>
                    <a:pt x="6033" y="2816"/>
                    <a:pt x="6010" y="2851"/>
                  </a:cubicBezTo>
                  <a:cubicBezTo>
                    <a:pt x="5838" y="3138"/>
                    <a:pt x="5364" y="3567"/>
                    <a:pt x="5242" y="3567"/>
                  </a:cubicBezTo>
                  <a:cubicBezTo>
                    <a:pt x="5228" y="3567"/>
                    <a:pt x="5218" y="3561"/>
                    <a:pt x="5215" y="3548"/>
                  </a:cubicBezTo>
                  <a:cubicBezTo>
                    <a:pt x="5194" y="3469"/>
                    <a:pt x="5887" y="2743"/>
                    <a:pt x="5978" y="2743"/>
                  </a:cubicBezTo>
                  <a:close/>
                  <a:moveTo>
                    <a:pt x="5750" y="2616"/>
                  </a:moveTo>
                  <a:cubicBezTo>
                    <a:pt x="5756" y="2616"/>
                    <a:pt x="5761" y="2618"/>
                    <a:pt x="5766" y="2620"/>
                  </a:cubicBezTo>
                  <a:cubicBezTo>
                    <a:pt x="5807" y="2644"/>
                    <a:pt x="5823" y="2691"/>
                    <a:pt x="5799" y="2727"/>
                  </a:cubicBezTo>
                  <a:cubicBezTo>
                    <a:pt x="5778" y="2763"/>
                    <a:pt x="5594" y="2980"/>
                    <a:pt x="5391" y="3211"/>
                  </a:cubicBezTo>
                  <a:cubicBezTo>
                    <a:pt x="5130" y="3507"/>
                    <a:pt x="4947" y="3666"/>
                    <a:pt x="4871" y="3666"/>
                  </a:cubicBezTo>
                  <a:cubicBezTo>
                    <a:pt x="4851" y="3666"/>
                    <a:pt x="4839" y="3656"/>
                    <a:pt x="4833" y="3635"/>
                  </a:cubicBezTo>
                  <a:cubicBezTo>
                    <a:pt x="4828" y="3616"/>
                    <a:pt x="5021" y="3371"/>
                    <a:pt x="5257" y="3091"/>
                  </a:cubicBezTo>
                  <a:cubicBezTo>
                    <a:pt x="5536" y="2763"/>
                    <a:pt x="5686" y="2616"/>
                    <a:pt x="5750" y="2616"/>
                  </a:cubicBezTo>
                  <a:close/>
                  <a:moveTo>
                    <a:pt x="5410" y="1085"/>
                  </a:moveTo>
                  <a:cubicBezTo>
                    <a:pt x="5424" y="1085"/>
                    <a:pt x="5420" y="1108"/>
                    <a:pt x="5407" y="1158"/>
                  </a:cubicBezTo>
                  <a:cubicBezTo>
                    <a:pt x="5391" y="1213"/>
                    <a:pt x="5042" y="1600"/>
                    <a:pt x="4629" y="2021"/>
                  </a:cubicBezTo>
                  <a:cubicBezTo>
                    <a:pt x="4217" y="2442"/>
                    <a:pt x="3613" y="3072"/>
                    <a:pt x="3284" y="3429"/>
                  </a:cubicBezTo>
                  <a:cubicBezTo>
                    <a:pt x="2848" y="3900"/>
                    <a:pt x="2650" y="4105"/>
                    <a:pt x="2610" y="4105"/>
                  </a:cubicBezTo>
                  <a:cubicBezTo>
                    <a:pt x="2586" y="4105"/>
                    <a:pt x="2622" y="4027"/>
                    <a:pt x="2701" y="3886"/>
                  </a:cubicBezTo>
                  <a:cubicBezTo>
                    <a:pt x="2770" y="3759"/>
                    <a:pt x="2812" y="3697"/>
                    <a:pt x="2829" y="3697"/>
                  </a:cubicBezTo>
                  <a:cubicBezTo>
                    <a:pt x="2838" y="3697"/>
                    <a:pt x="2840" y="3712"/>
                    <a:pt x="2837" y="3742"/>
                  </a:cubicBezTo>
                  <a:cubicBezTo>
                    <a:pt x="2834" y="3770"/>
                    <a:pt x="2837" y="3784"/>
                    <a:pt x="2844" y="3784"/>
                  </a:cubicBezTo>
                  <a:cubicBezTo>
                    <a:pt x="2858" y="3784"/>
                    <a:pt x="2891" y="3728"/>
                    <a:pt x="2941" y="3621"/>
                  </a:cubicBezTo>
                  <a:cubicBezTo>
                    <a:pt x="2985" y="3529"/>
                    <a:pt x="3012" y="3477"/>
                    <a:pt x="3017" y="3477"/>
                  </a:cubicBezTo>
                  <a:lnTo>
                    <a:pt x="3017" y="3477"/>
                  </a:lnTo>
                  <a:cubicBezTo>
                    <a:pt x="3020" y="3477"/>
                    <a:pt x="3017" y="3491"/>
                    <a:pt x="3007" y="3518"/>
                  </a:cubicBezTo>
                  <a:cubicBezTo>
                    <a:pt x="3004" y="3526"/>
                    <a:pt x="3005" y="3530"/>
                    <a:pt x="3009" y="3530"/>
                  </a:cubicBezTo>
                  <a:cubicBezTo>
                    <a:pt x="3053" y="3530"/>
                    <a:pt x="3468" y="3115"/>
                    <a:pt x="4114" y="2422"/>
                  </a:cubicBezTo>
                  <a:cubicBezTo>
                    <a:pt x="4755" y="1736"/>
                    <a:pt x="5310" y="1152"/>
                    <a:pt x="5355" y="1118"/>
                  </a:cubicBezTo>
                  <a:cubicBezTo>
                    <a:pt x="5383" y="1097"/>
                    <a:pt x="5401" y="1085"/>
                    <a:pt x="5410" y="1085"/>
                  </a:cubicBezTo>
                  <a:close/>
                  <a:moveTo>
                    <a:pt x="5287" y="1467"/>
                  </a:moveTo>
                  <a:lnTo>
                    <a:pt x="5157" y="1729"/>
                  </a:lnTo>
                  <a:cubicBezTo>
                    <a:pt x="5070" y="1907"/>
                    <a:pt x="4816" y="2204"/>
                    <a:pt x="4368" y="2656"/>
                  </a:cubicBezTo>
                  <a:cubicBezTo>
                    <a:pt x="4006" y="3020"/>
                    <a:pt x="3566" y="3476"/>
                    <a:pt x="3392" y="3668"/>
                  </a:cubicBezTo>
                  <a:cubicBezTo>
                    <a:pt x="3139" y="3948"/>
                    <a:pt x="2880" y="4153"/>
                    <a:pt x="2793" y="4153"/>
                  </a:cubicBezTo>
                  <a:cubicBezTo>
                    <a:pt x="2777" y="4153"/>
                    <a:pt x="2767" y="4147"/>
                    <a:pt x="2763" y="4134"/>
                  </a:cubicBezTo>
                  <a:cubicBezTo>
                    <a:pt x="2747" y="4073"/>
                    <a:pt x="4438" y="2265"/>
                    <a:pt x="5029" y="1708"/>
                  </a:cubicBezTo>
                  <a:lnTo>
                    <a:pt x="5287" y="1467"/>
                  </a:lnTo>
                  <a:close/>
                  <a:moveTo>
                    <a:pt x="5032" y="2131"/>
                  </a:moveTo>
                  <a:cubicBezTo>
                    <a:pt x="5096" y="2131"/>
                    <a:pt x="4825" y="2444"/>
                    <a:pt x="4085" y="3242"/>
                  </a:cubicBezTo>
                  <a:cubicBezTo>
                    <a:pt x="3469" y="3903"/>
                    <a:pt x="3113" y="4248"/>
                    <a:pt x="3053" y="4248"/>
                  </a:cubicBezTo>
                  <a:cubicBezTo>
                    <a:pt x="3051" y="4248"/>
                    <a:pt x="3050" y="4248"/>
                    <a:pt x="3048" y="4247"/>
                  </a:cubicBezTo>
                  <a:cubicBezTo>
                    <a:pt x="3011" y="4225"/>
                    <a:pt x="2988" y="4200"/>
                    <a:pt x="2995" y="4187"/>
                  </a:cubicBezTo>
                  <a:cubicBezTo>
                    <a:pt x="3058" y="4075"/>
                    <a:pt x="4880" y="2209"/>
                    <a:pt x="4981" y="2152"/>
                  </a:cubicBezTo>
                  <a:cubicBezTo>
                    <a:pt x="5005" y="2138"/>
                    <a:pt x="5022" y="2131"/>
                    <a:pt x="5032" y="2131"/>
                  </a:cubicBezTo>
                  <a:close/>
                  <a:moveTo>
                    <a:pt x="5238" y="792"/>
                  </a:moveTo>
                  <a:cubicBezTo>
                    <a:pt x="5249" y="792"/>
                    <a:pt x="5255" y="797"/>
                    <a:pt x="5257" y="807"/>
                  </a:cubicBezTo>
                  <a:cubicBezTo>
                    <a:pt x="5263" y="825"/>
                    <a:pt x="5157" y="947"/>
                    <a:pt x="5019" y="1079"/>
                  </a:cubicBezTo>
                  <a:cubicBezTo>
                    <a:pt x="4692" y="1399"/>
                    <a:pt x="3308" y="2974"/>
                    <a:pt x="2782" y="3627"/>
                  </a:cubicBezTo>
                  <a:cubicBezTo>
                    <a:pt x="2496" y="3981"/>
                    <a:pt x="2306" y="4168"/>
                    <a:pt x="2194" y="4207"/>
                  </a:cubicBezTo>
                  <a:lnTo>
                    <a:pt x="2028" y="4263"/>
                  </a:lnTo>
                  <a:lnTo>
                    <a:pt x="2138" y="4142"/>
                  </a:lnTo>
                  <a:cubicBezTo>
                    <a:pt x="2198" y="4075"/>
                    <a:pt x="2806" y="3373"/>
                    <a:pt x="3491" y="2585"/>
                  </a:cubicBezTo>
                  <a:cubicBezTo>
                    <a:pt x="4475" y="1450"/>
                    <a:pt x="5119" y="792"/>
                    <a:pt x="5238" y="792"/>
                  </a:cubicBezTo>
                  <a:close/>
                  <a:moveTo>
                    <a:pt x="4463" y="1261"/>
                  </a:moveTo>
                  <a:cubicBezTo>
                    <a:pt x="4480" y="1261"/>
                    <a:pt x="4485" y="1277"/>
                    <a:pt x="4479" y="1309"/>
                  </a:cubicBezTo>
                  <a:cubicBezTo>
                    <a:pt x="4470" y="1352"/>
                    <a:pt x="3901" y="2029"/>
                    <a:pt x="3218" y="2810"/>
                  </a:cubicBezTo>
                  <a:cubicBezTo>
                    <a:pt x="2230" y="3940"/>
                    <a:pt x="1938" y="4242"/>
                    <a:pt x="1802" y="4277"/>
                  </a:cubicBezTo>
                  <a:lnTo>
                    <a:pt x="1634" y="4322"/>
                  </a:lnTo>
                  <a:lnTo>
                    <a:pt x="1758" y="4184"/>
                  </a:lnTo>
                  <a:cubicBezTo>
                    <a:pt x="1826" y="4110"/>
                    <a:pt x="2408" y="3452"/>
                    <a:pt x="3050" y="2724"/>
                  </a:cubicBezTo>
                  <a:cubicBezTo>
                    <a:pt x="3961" y="1693"/>
                    <a:pt x="4374" y="1261"/>
                    <a:pt x="4463" y="1261"/>
                  </a:cubicBezTo>
                  <a:close/>
                  <a:moveTo>
                    <a:pt x="3809" y="1318"/>
                  </a:moveTo>
                  <a:cubicBezTo>
                    <a:pt x="3861" y="1318"/>
                    <a:pt x="3909" y="1345"/>
                    <a:pt x="3887" y="1382"/>
                  </a:cubicBezTo>
                  <a:cubicBezTo>
                    <a:pt x="3765" y="1601"/>
                    <a:pt x="1373" y="4235"/>
                    <a:pt x="1216" y="4330"/>
                  </a:cubicBezTo>
                  <a:cubicBezTo>
                    <a:pt x="1193" y="4344"/>
                    <a:pt x="1176" y="4351"/>
                    <a:pt x="1166" y="4351"/>
                  </a:cubicBezTo>
                  <a:cubicBezTo>
                    <a:pt x="1106" y="4351"/>
                    <a:pt x="1324" y="4075"/>
                    <a:pt x="1881" y="3433"/>
                  </a:cubicBezTo>
                  <a:cubicBezTo>
                    <a:pt x="2230" y="3032"/>
                    <a:pt x="2541" y="2659"/>
                    <a:pt x="2575" y="2602"/>
                  </a:cubicBezTo>
                  <a:cubicBezTo>
                    <a:pt x="2630" y="2510"/>
                    <a:pt x="3578" y="1481"/>
                    <a:pt x="3733" y="1343"/>
                  </a:cubicBezTo>
                  <a:cubicBezTo>
                    <a:pt x="3753" y="1325"/>
                    <a:pt x="3782" y="1318"/>
                    <a:pt x="3809" y="1318"/>
                  </a:cubicBezTo>
                  <a:close/>
                  <a:moveTo>
                    <a:pt x="4007" y="1411"/>
                  </a:moveTo>
                  <a:cubicBezTo>
                    <a:pt x="4009" y="1411"/>
                    <a:pt x="4012" y="1411"/>
                    <a:pt x="4014" y="1412"/>
                  </a:cubicBezTo>
                  <a:cubicBezTo>
                    <a:pt x="4045" y="1428"/>
                    <a:pt x="4054" y="1460"/>
                    <a:pt x="4038" y="1489"/>
                  </a:cubicBezTo>
                  <a:cubicBezTo>
                    <a:pt x="3958" y="1633"/>
                    <a:pt x="1727" y="4128"/>
                    <a:pt x="1576" y="4245"/>
                  </a:cubicBezTo>
                  <a:cubicBezTo>
                    <a:pt x="1481" y="4318"/>
                    <a:pt x="1424" y="4355"/>
                    <a:pt x="1405" y="4355"/>
                  </a:cubicBezTo>
                  <a:cubicBezTo>
                    <a:pt x="1354" y="4355"/>
                    <a:pt x="1557" y="4107"/>
                    <a:pt x="2011" y="3612"/>
                  </a:cubicBezTo>
                  <a:cubicBezTo>
                    <a:pt x="2358" y="3232"/>
                    <a:pt x="2846" y="2687"/>
                    <a:pt x="3091" y="2402"/>
                  </a:cubicBezTo>
                  <a:cubicBezTo>
                    <a:pt x="3341" y="2112"/>
                    <a:pt x="3635" y="1769"/>
                    <a:pt x="3752" y="1633"/>
                  </a:cubicBezTo>
                  <a:cubicBezTo>
                    <a:pt x="3861" y="1505"/>
                    <a:pt x="3970" y="1411"/>
                    <a:pt x="4007" y="1411"/>
                  </a:cubicBezTo>
                  <a:close/>
                  <a:moveTo>
                    <a:pt x="1987" y="3149"/>
                  </a:moveTo>
                  <a:lnTo>
                    <a:pt x="1987" y="3149"/>
                  </a:lnTo>
                  <a:cubicBezTo>
                    <a:pt x="2013" y="3149"/>
                    <a:pt x="1838" y="3378"/>
                    <a:pt x="1504" y="3774"/>
                  </a:cubicBezTo>
                  <a:cubicBezTo>
                    <a:pt x="1228" y="4096"/>
                    <a:pt x="981" y="4365"/>
                    <a:pt x="949" y="4376"/>
                  </a:cubicBezTo>
                  <a:cubicBezTo>
                    <a:pt x="946" y="4376"/>
                    <a:pt x="944" y="4377"/>
                    <a:pt x="942" y="4377"/>
                  </a:cubicBezTo>
                  <a:cubicBezTo>
                    <a:pt x="920" y="4377"/>
                    <a:pt x="947" y="4323"/>
                    <a:pt x="1010" y="4249"/>
                  </a:cubicBezTo>
                  <a:cubicBezTo>
                    <a:pt x="1077" y="4170"/>
                    <a:pt x="1244" y="3966"/>
                    <a:pt x="1386" y="3794"/>
                  </a:cubicBezTo>
                  <a:cubicBezTo>
                    <a:pt x="1529" y="3620"/>
                    <a:pt x="1719" y="3402"/>
                    <a:pt x="1817" y="3304"/>
                  </a:cubicBezTo>
                  <a:cubicBezTo>
                    <a:pt x="1920" y="3199"/>
                    <a:pt x="1975" y="3149"/>
                    <a:pt x="1987" y="3149"/>
                  </a:cubicBezTo>
                  <a:close/>
                  <a:moveTo>
                    <a:pt x="1355" y="3667"/>
                  </a:moveTo>
                  <a:cubicBezTo>
                    <a:pt x="1378" y="3667"/>
                    <a:pt x="1296" y="3794"/>
                    <a:pt x="1109" y="4028"/>
                  </a:cubicBezTo>
                  <a:cubicBezTo>
                    <a:pt x="962" y="4214"/>
                    <a:pt x="802" y="4372"/>
                    <a:pt x="754" y="4384"/>
                  </a:cubicBezTo>
                  <a:cubicBezTo>
                    <a:pt x="743" y="4386"/>
                    <a:pt x="735" y="4387"/>
                    <a:pt x="728" y="4387"/>
                  </a:cubicBezTo>
                  <a:cubicBezTo>
                    <a:pt x="693" y="4387"/>
                    <a:pt x="706" y="4357"/>
                    <a:pt x="770" y="4287"/>
                  </a:cubicBezTo>
                  <a:cubicBezTo>
                    <a:pt x="829" y="4223"/>
                    <a:pt x="984" y="4049"/>
                    <a:pt x="1117" y="3900"/>
                  </a:cubicBezTo>
                  <a:cubicBezTo>
                    <a:pt x="1259" y="3741"/>
                    <a:pt x="1338" y="3667"/>
                    <a:pt x="1355" y="3667"/>
                  </a:cubicBezTo>
                  <a:close/>
                  <a:moveTo>
                    <a:pt x="822" y="4106"/>
                  </a:moveTo>
                  <a:cubicBezTo>
                    <a:pt x="823" y="4106"/>
                    <a:pt x="824" y="4107"/>
                    <a:pt x="824" y="4107"/>
                  </a:cubicBezTo>
                  <a:cubicBezTo>
                    <a:pt x="837" y="4114"/>
                    <a:pt x="790" y="4178"/>
                    <a:pt x="727" y="4249"/>
                  </a:cubicBezTo>
                  <a:cubicBezTo>
                    <a:pt x="648" y="4335"/>
                    <a:pt x="517" y="4421"/>
                    <a:pt x="480" y="4421"/>
                  </a:cubicBezTo>
                  <a:cubicBezTo>
                    <a:pt x="469" y="4421"/>
                    <a:pt x="467" y="4413"/>
                    <a:pt x="477" y="4396"/>
                  </a:cubicBezTo>
                  <a:cubicBezTo>
                    <a:pt x="509" y="4338"/>
                    <a:pt x="789" y="4106"/>
                    <a:pt x="822" y="4106"/>
                  </a:cubicBezTo>
                  <a:close/>
                  <a:moveTo>
                    <a:pt x="5192" y="2221"/>
                  </a:moveTo>
                  <a:cubicBezTo>
                    <a:pt x="5268" y="2221"/>
                    <a:pt x="4994" y="2567"/>
                    <a:pt x="4244" y="3426"/>
                  </a:cubicBezTo>
                  <a:cubicBezTo>
                    <a:pt x="3729" y="4015"/>
                    <a:pt x="3268" y="4535"/>
                    <a:pt x="3222" y="4579"/>
                  </a:cubicBezTo>
                  <a:cubicBezTo>
                    <a:pt x="3195" y="4605"/>
                    <a:pt x="3171" y="4616"/>
                    <a:pt x="3152" y="4616"/>
                  </a:cubicBezTo>
                  <a:cubicBezTo>
                    <a:pt x="3080" y="4616"/>
                    <a:pt x="3075" y="4453"/>
                    <a:pt x="3175" y="4331"/>
                  </a:cubicBezTo>
                  <a:cubicBezTo>
                    <a:pt x="3408" y="4048"/>
                    <a:pt x="5069" y="2279"/>
                    <a:pt x="5137" y="2243"/>
                  </a:cubicBezTo>
                  <a:cubicBezTo>
                    <a:pt x="5162" y="2229"/>
                    <a:pt x="5181" y="2221"/>
                    <a:pt x="5192" y="2221"/>
                  </a:cubicBezTo>
                  <a:close/>
                  <a:moveTo>
                    <a:pt x="5354" y="2388"/>
                  </a:moveTo>
                  <a:cubicBezTo>
                    <a:pt x="5356" y="2388"/>
                    <a:pt x="5358" y="2389"/>
                    <a:pt x="5360" y="2390"/>
                  </a:cubicBezTo>
                  <a:cubicBezTo>
                    <a:pt x="5443" y="2437"/>
                    <a:pt x="5423" y="2471"/>
                    <a:pt x="5104" y="2826"/>
                  </a:cubicBezTo>
                  <a:cubicBezTo>
                    <a:pt x="4914" y="3038"/>
                    <a:pt x="4539" y="3481"/>
                    <a:pt x="4270" y="3814"/>
                  </a:cubicBezTo>
                  <a:cubicBezTo>
                    <a:pt x="4000" y="4147"/>
                    <a:pt x="3662" y="4563"/>
                    <a:pt x="3512" y="4743"/>
                  </a:cubicBezTo>
                  <a:cubicBezTo>
                    <a:pt x="3355" y="4936"/>
                    <a:pt x="3261" y="5028"/>
                    <a:pt x="3212" y="5028"/>
                  </a:cubicBezTo>
                  <a:cubicBezTo>
                    <a:pt x="3175" y="5028"/>
                    <a:pt x="3162" y="4977"/>
                    <a:pt x="3165" y="4877"/>
                  </a:cubicBezTo>
                  <a:cubicBezTo>
                    <a:pt x="3171" y="4665"/>
                    <a:pt x="5176" y="2388"/>
                    <a:pt x="5354" y="2388"/>
                  </a:cubicBezTo>
                  <a:close/>
                  <a:moveTo>
                    <a:pt x="5523" y="2500"/>
                  </a:moveTo>
                  <a:cubicBezTo>
                    <a:pt x="5577" y="2500"/>
                    <a:pt x="5629" y="2539"/>
                    <a:pt x="5605" y="2580"/>
                  </a:cubicBezTo>
                  <a:cubicBezTo>
                    <a:pt x="5592" y="2602"/>
                    <a:pt x="5208" y="3054"/>
                    <a:pt x="4756" y="3580"/>
                  </a:cubicBezTo>
                  <a:cubicBezTo>
                    <a:pt x="4305" y="4104"/>
                    <a:pt x="3792" y="4713"/>
                    <a:pt x="3623" y="4927"/>
                  </a:cubicBezTo>
                  <a:cubicBezTo>
                    <a:pt x="3440" y="5158"/>
                    <a:pt x="3297" y="5293"/>
                    <a:pt x="3254" y="5293"/>
                  </a:cubicBezTo>
                  <a:cubicBezTo>
                    <a:pt x="3229" y="5293"/>
                    <a:pt x="3240" y="5244"/>
                    <a:pt x="3301" y="5138"/>
                  </a:cubicBezTo>
                  <a:cubicBezTo>
                    <a:pt x="3443" y="4886"/>
                    <a:pt x="5356" y="2577"/>
                    <a:pt x="5475" y="2512"/>
                  </a:cubicBezTo>
                  <a:cubicBezTo>
                    <a:pt x="5490" y="2503"/>
                    <a:pt x="5506" y="2500"/>
                    <a:pt x="5523" y="2500"/>
                  </a:cubicBezTo>
                  <a:close/>
                  <a:moveTo>
                    <a:pt x="4363" y="4165"/>
                  </a:moveTo>
                  <a:cubicBezTo>
                    <a:pt x="4379" y="4165"/>
                    <a:pt x="4372" y="4203"/>
                    <a:pt x="4351" y="4290"/>
                  </a:cubicBezTo>
                  <a:cubicBezTo>
                    <a:pt x="4327" y="4384"/>
                    <a:pt x="4114" y="4685"/>
                    <a:pt x="3845" y="5004"/>
                  </a:cubicBezTo>
                  <a:cubicBezTo>
                    <a:pt x="3558" y="5345"/>
                    <a:pt x="3373" y="5530"/>
                    <a:pt x="3327" y="5530"/>
                  </a:cubicBezTo>
                  <a:cubicBezTo>
                    <a:pt x="3301" y="5530"/>
                    <a:pt x="3321" y="5468"/>
                    <a:pt x="3395" y="5340"/>
                  </a:cubicBezTo>
                  <a:cubicBezTo>
                    <a:pt x="3496" y="5161"/>
                    <a:pt x="4126" y="4376"/>
                    <a:pt x="4295" y="4216"/>
                  </a:cubicBezTo>
                  <a:cubicBezTo>
                    <a:pt x="4330" y="4183"/>
                    <a:pt x="4352" y="4165"/>
                    <a:pt x="4363" y="4165"/>
                  </a:cubicBezTo>
                  <a:close/>
                  <a:moveTo>
                    <a:pt x="4184" y="4750"/>
                  </a:moveTo>
                  <a:cubicBezTo>
                    <a:pt x="4226" y="4750"/>
                    <a:pt x="4147" y="4900"/>
                    <a:pt x="3950" y="5197"/>
                  </a:cubicBezTo>
                  <a:cubicBezTo>
                    <a:pt x="3792" y="5432"/>
                    <a:pt x="3610" y="5667"/>
                    <a:pt x="3539" y="5725"/>
                  </a:cubicBezTo>
                  <a:cubicBezTo>
                    <a:pt x="3484" y="5770"/>
                    <a:pt x="3453" y="5793"/>
                    <a:pt x="3437" y="5793"/>
                  </a:cubicBezTo>
                  <a:cubicBezTo>
                    <a:pt x="3420" y="5793"/>
                    <a:pt x="3422" y="5765"/>
                    <a:pt x="3429" y="5705"/>
                  </a:cubicBezTo>
                  <a:cubicBezTo>
                    <a:pt x="3444" y="5592"/>
                    <a:pt x="3927" y="4944"/>
                    <a:pt x="4105" y="4798"/>
                  </a:cubicBezTo>
                  <a:cubicBezTo>
                    <a:pt x="4144" y="4766"/>
                    <a:pt x="4171" y="4750"/>
                    <a:pt x="4184" y="4750"/>
                  </a:cubicBezTo>
                  <a:close/>
                  <a:moveTo>
                    <a:pt x="3871" y="5493"/>
                  </a:moveTo>
                  <a:cubicBezTo>
                    <a:pt x="3874" y="5493"/>
                    <a:pt x="3876" y="5494"/>
                    <a:pt x="3879" y="5495"/>
                  </a:cubicBezTo>
                  <a:cubicBezTo>
                    <a:pt x="3904" y="5511"/>
                    <a:pt x="3872" y="5613"/>
                    <a:pt x="3810" y="5718"/>
                  </a:cubicBezTo>
                  <a:cubicBezTo>
                    <a:pt x="3698" y="5906"/>
                    <a:pt x="3573" y="6035"/>
                    <a:pt x="3518" y="6035"/>
                  </a:cubicBezTo>
                  <a:cubicBezTo>
                    <a:pt x="3501" y="6035"/>
                    <a:pt x="3490" y="6022"/>
                    <a:pt x="3490" y="5994"/>
                  </a:cubicBezTo>
                  <a:cubicBezTo>
                    <a:pt x="3486" y="5889"/>
                    <a:pt x="3793" y="5493"/>
                    <a:pt x="3871" y="5493"/>
                  </a:cubicBezTo>
                  <a:close/>
                  <a:moveTo>
                    <a:pt x="3662" y="6038"/>
                  </a:moveTo>
                  <a:cubicBezTo>
                    <a:pt x="3668" y="6038"/>
                    <a:pt x="3670" y="6046"/>
                    <a:pt x="3669" y="6062"/>
                  </a:cubicBezTo>
                  <a:cubicBezTo>
                    <a:pt x="3662" y="6109"/>
                    <a:pt x="3629" y="6167"/>
                    <a:pt x="3591" y="6196"/>
                  </a:cubicBezTo>
                  <a:cubicBezTo>
                    <a:pt x="3583" y="6202"/>
                    <a:pt x="3577" y="6205"/>
                    <a:pt x="3572" y="6205"/>
                  </a:cubicBezTo>
                  <a:cubicBezTo>
                    <a:pt x="3559" y="6205"/>
                    <a:pt x="3569" y="6171"/>
                    <a:pt x="3603" y="6114"/>
                  </a:cubicBezTo>
                  <a:cubicBezTo>
                    <a:pt x="3630" y="6065"/>
                    <a:pt x="3652" y="6038"/>
                    <a:pt x="3662" y="6038"/>
                  </a:cubicBezTo>
                  <a:close/>
                  <a:moveTo>
                    <a:pt x="5969" y="0"/>
                  </a:moveTo>
                  <a:cubicBezTo>
                    <a:pt x="5862" y="0"/>
                    <a:pt x="5612" y="145"/>
                    <a:pt x="5005" y="550"/>
                  </a:cubicBezTo>
                  <a:lnTo>
                    <a:pt x="4106" y="1148"/>
                  </a:lnTo>
                  <a:lnTo>
                    <a:pt x="3276" y="611"/>
                  </a:lnTo>
                  <a:cubicBezTo>
                    <a:pt x="2754" y="275"/>
                    <a:pt x="2470" y="100"/>
                    <a:pt x="2310" y="100"/>
                  </a:cubicBezTo>
                  <a:cubicBezTo>
                    <a:pt x="2132" y="100"/>
                    <a:pt x="2106" y="315"/>
                    <a:pt x="2075" y="765"/>
                  </a:cubicBezTo>
                  <a:cubicBezTo>
                    <a:pt x="2044" y="1226"/>
                    <a:pt x="2175" y="2338"/>
                    <a:pt x="2267" y="2391"/>
                  </a:cubicBezTo>
                  <a:cubicBezTo>
                    <a:pt x="2349" y="2438"/>
                    <a:pt x="2246" y="2536"/>
                    <a:pt x="1176" y="3413"/>
                  </a:cubicBezTo>
                  <a:cubicBezTo>
                    <a:pt x="593" y="3890"/>
                    <a:pt x="93" y="4323"/>
                    <a:pt x="65" y="4374"/>
                  </a:cubicBezTo>
                  <a:cubicBezTo>
                    <a:pt x="1" y="4485"/>
                    <a:pt x="41" y="4650"/>
                    <a:pt x="148" y="4710"/>
                  </a:cubicBezTo>
                  <a:cubicBezTo>
                    <a:pt x="167" y="4720"/>
                    <a:pt x="228" y="4725"/>
                    <a:pt x="322" y="4725"/>
                  </a:cubicBezTo>
                  <a:cubicBezTo>
                    <a:pt x="674" y="4725"/>
                    <a:pt x="1476" y="4658"/>
                    <a:pt x="2164" y="4563"/>
                  </a:cubicBezTo>
                  <a:lnTo>
                    <a:pt x="2754" y="4481"/>
                  </a:lnTo>
                  <a:lnTo>
                    <a:pt x="3016" y="5380"/>
                  </a:lnTo>
                  <a:cubicBezTo>
                    <a:pt x="3289" y="6313"/>
                    <a:pt x="3425" y="6614"/>
                    <a:pt x="3589" y="6614"/>
                  </a:cubicBezTo>
                  <a:cubicBezTo>
                    <a:pt x="3602" y="6614"/>
                    <a:pt x="3615" y="6612"/>
                    <a:pt x="3629" y="6609"/>
                  </a:cubicBezTo>
                  <a:cubicBezTo>
                    <a:pt x="3758" y="6574"/>
                    <a:pt x="3909" y="6246"/>
                    <a:pt x="4454" y="4816"/>
                  </a:cubicBezTo>
                  <a:lnTo>
                    <a:pt x="4756" y="4021"/>
                  </a:lnTo>
                  <a:lnTo>
                    <a:pt x="5842" y="3750"/>
                  </a:lnTo>
                  <a:cubicBezTo>
                    <a:pt x="6858" y="3500"/>
                    <a:pt x="7172" y="3359"/>
                    <a:pt x="7123" y="3184"/>
                  </a:cubicBezTo>
                  <a:cubicBezTo>
                    <a:pt x="7111" y="3141"/>
                    <a:pt x="6710" y="2863"/>
                    <a:pt x="6232" y="2564"/>
                  </a:cubicBezTo>
                  <a:cubicBezTo>
                    <a:pt x="5755" y="2264"/>
                    <a:pt x="5370" y="2003"/>
                    <a:pt x="5380" y="1987"/>
                  </a:cubicBezTo>
                  <a:cubicBezTo>
                    <a:pt x="5431" y="1896"/>
                    <a:pt x="6066" y="277"/>
                    <a:pt x="6086" y="182"/>
                  </a:cubicBezTo>
                  <a:cubicBezTo>
                    <a:pt x="6100" y="118"/>
                    <a:pt x="6066" y="43"/>
                    <a:pt x="6008" y="10"/>
                  </a:cubicBezTo>
                  <a:cubicBezTo>
                    <a:pt x="5997" y="4"/>
                    <a:pt x="5985" y="0"/>
                    <a:pt x="5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8"/>
            <p:cNvGrpSpPr/>
            <p:nvPr/>
          </p:nvGrpSpPr>
          <p:grpSpPr>
            <a:xfrm>
              <a:off x="1170588" y="4305538"/>
              <a:ext cx="335525" cy="765325"/>
              <a:chOff x="5755025" y="2746175"/>
              <a:chExt cx="335525" cy="765325"/>
            </a:xfrm>
          </p:grpSpPr>
          <p:sp>
            <p:nvSpPr>
              <p:cNvPr id="972" name="Google Shape;972;p8"/>
              <p:cNvSpPr/>
              <p:nvPr/>
            </p:nvSpPr>
            <p:spPr>
              <a:xfrm>
                <a:off x="5755025" y="2746175"/>
                <a:ext cx="335525" cy="765325"/>
              </a:xfrm>
              <a:custGeom>
                <a:avLst/>
                <a:gdLst/>
                <a:ahLst/>
                <a:cxnLst/>
                <a:rect l="l" t="t" r="r" b="b"/>
                <a:pathLst>
                  <a:path w="13421" h="30613" extrusionOk="0">
                    <a:moveTo>
                      <a:pt x="11519" y="1385"/>
                    </a:moveTo>
                    <a:lnTo>
                      <a:pt x="11748" y="1422"/>
                    </a:lnTo>
                    <a:cubicBezTo>
                      <a:pt x="11873" y="1442"/>
                      <a:pt x="12006" y="1468"/>
                      <a:pt x="12039" y="1482"/>
                    </a:cubicBezTo>
                    <a:cubicBezTo>
                      <a:pt x="12106" y="1507"/>
                      <a:pt x="12253" y="2316"/>
                      <a:pt x="12309" y="2977"/>
                    </a:cubicBezTo>
                    <a:lnTo>
                      <a:pt x="12341" y="3336"/>
                    </a:lnTo>
                    <a:lnTo>
                      <a:pt x="12341" y="3336"/>
                    </a:lnTo>
                    <a:lnTo>
                      <a:pt x="12008" y="3300"/>
                    </a:lnTo>
                    <a:cubicBezTo>
                      <a:pt x="11353" y="3231"/>
                      <a:pt x="10826" y="3151"/>
                      <a:pt x="10760" y="3108"/>
                    </a:cubicBezTo>
                    <a:cubicBezTo>
                      <a:pt x="10709" y="3076"/>
                      <a:pt x="10796" y="2855"/>
                      <a:pt x="11105" y="2224"/>
                    </a:cubicBezTo>
                    <a:lnTo>
                      <a:pt x="11519" y="1385"/>
                    </a:lnTo>
                    <a:close/>
                    <a:moveTo>
                      <a:pt x="3767" y="3278"/>
                    </a:moveTo>
                    <a:cubicBezTo>
                      <a:pt x="3768" y="3278"/>
                      <a:pt x="3769" y="3278"/>
                      <a:pt x="3770" y="3279"/>
                    </a:cubicBezTo>
                    <a:cubicBezTo>
                      <a:pt x="3778" y="3287"/>
                      <a:pt x="3763" y="3518"/>
                      <a:pt x="3738" y="3788"/>
                    </a:cubicBezTo>
                    <a:cubicBezTo>
                      <a:pt x="3688" y="4335"/>
                      <a:pt x="3771" y="5111"/>
                      <a:pt x="3922" y="5469"/>
                    </a:cubicBezTo>
                    <a:cubicBezTo>
                      <a:pt x="3976" y="5596"/>
                      <a:pt x="3992" y="5656"/>
                      <a:pt x="3980" y="5656"/>
                    </a:cubicBezTo>
                    <a:cubicBezTo>
                      <a:pt x="3964" y="5656"/>
                      <a:pt x="3897" y="5551"/>
                      <a:pt x="3799" y="5358"/>
                    </a:cubicBezTo>
                    <a:cubicBezTo>
                      <a:pt x="3572" y="4905"/>
                      <a:pt x="3468" y="4490"/>
                      <a:pt x="3502" y="4188"/>
                    </a:cubicBezTo>
                    <a:cubicBezTo>
                      <a:pt x="3531" y="3949"/>
                      <a:pt x="3728" y="3278"/>
                      <a:pt x="3767" y="3278"/>
                    </a:cubicBezTo>
                    <a:close/>
                    <a:moveTo>
                      <a:pt x="3433" y="5421"/>
                    </a:moveTo>
                    <a:cubicBezTo>
                      <a:pt x="3446" y="5421"/>
                      <a:pt x="3510" y="5517"/>
                      <a:pt x="3585" y="5656"/>
                    </a:cubicBezTo>
                    <a:cubicBezTo>
                      <a:pt x="3671" y="5812"/>
                      <a:pt x="3783" y="5987"/>
                      <a:pt x="3833" y="6046"/>
                    </a:cubicBezTo>
                    <a:cubicBezTo>
                      <a:pt x="3883" y="6104"/>
                      <a:pt x="3905" y="6130"/>
                      <a:pt x="3900" y="6130"/>
                    </a:cubicBezTo>
                    <a:cubicBezTo>
                      <a:pt x="3896" y="6130"/>
                      <a:pt x="3873" y="6113"/>
                      <a:pt x="3831" y="6080"/>
                    </a:cubicBezTo>
                    <a:cubicBezTo>
                      <a:pt x="3728" y="6000"/>
                      <a:pt x="3430" y="5513"/>
                      <a:pt x="3430" y="5425"/>
                    </a:cubicBezTo>
                    <a:cubicBezTo>
                      <a:pt x="3430" y="5422"/>
                      <a:pt x="3431" y="5421"/>
                      <a:pt x="3433" y="5421"/>
                    </a:cubicBezTo>
                    <a:close/>
                    <a:moveTo>
                      <a:pt x="4392" y="3647"/>
                    </a:moveTo>
                    <a:cubicBezTo>
                      <a:pt x="4397" y="3647"/>
                      <a:pt x="4403" y="3650"/>
                      <a:pt x="4410" y="3659"/>
                    </a:cubicBezTo>
                    <a:cubicBezTo>
                      <a:pt x="4437" y="3687"/>
                      <a:pt x="4594" y="3898"/>
                      <a:pt x="4758" y="4127"/>
                    </a:cubicBezTo>
                    <a:cubicBezTo>
                      <a:pt x="5240" y="4803"/>
                      <a:pt x="5460" y="5299"/>
                      <a:pt x="5540" y="5895"/>
                    </a:cubicBezTo>
                    <a:cubicBezTo>
                      <a:pt x="5560" y="6040"/>
                      <a:pt x="5586" y="6201"/>
                      <a:pt x="5601" y="6260"/>
                    </a:cubicBezTo>
                    <a:cubicBezTo>
                      <a:pt x="5607" y="6285"/>
                      <a:pt x="5606" y="6297"/>
                      <a:pt x="5598" y="6297"/>
                    </a:cubicBezTo>
                    <a:cubicBezTo>
                      <a:pt x="5546" y="6297"/>
                      <a:pt x="5214" y="5782"/>
                      <a:pt x="5016" y="5376"/>
                    </a:cubicBezTo>
                    <a:cubicBezTo>
                      <a:pt x="4712" y="4751"/>
                      <a:pt x="4319" y="3647"/>
                      <a:pt x="4392" y="3647"/>
                    </a:cubicBezTo>
                    <a:close/>
                    <a:moveTo>
                      <a:pt x="5163" y="4319"/>
                    </a:moveTo>
                    <a:lnTo>
                      <a:pt x="5163" y="4319"/>
                    </a:lnTo>
                    <a:cubicBezTo>
                      <a:pt x="5170" y="4319"/>
                      <a:pt x="5192" y="4342"/>
                      <a:pt x="5229" y="4386"/>
                    </a:cubicBezTo>
                    <a:cubicBezTo>
                      <a:pt x="5301" y="4470"/>
                      <a:pt x="5431" y="4662"/>
                      <a:pt x="5515" y="4807"/>
                    </a:cubicBezTo>
                    <a:cubicBezTo>
                      <a:pt x="5804" y="5306"/>
                      <a:pt x="5958" y="5925"/>
                      <a:pt x="5881" y="6289"/>
                    </a:cubicBezTo>
                    <a:cubicBezTo>
                      <a:pt x="5871" y="6338"/>
                      <a:pt x="5862" y="6365"/>
                      <a:pt x="5852" y="6365"/>
                    </a:cubicBezTo>
                    <a:cubicBezTo>
                      <a:pt x="5832" y="6365"/>
                      <a:pt x="5807" y="6244"/>
                      <a:pt x="5758" y="5940"/>
                    </a:cubicBezTo>
                    <a:cubicBezTo>
                      <a:pt x="5662" y="5342"/>
                      <a:pt x="5535" y="4975"/>
                      <a:pt x="5276" y="4536"/>
                    </a:cubicBezTo>
                    <a:cubicBezTo>
                      <a:pt x="5189" y="4388"/>
                      <a:pt x="5153" y="4319"/>
                      <a:pt x="5163" y="4319"/>
                    </a:cubicBezTo>
                    <a:close/>
                    <a:moveTo>
                      <a:pt x="4293" y="4237"/>
                    </a:moveTo>
                    <a:cubicBezTo>
                      <a:pt x="4311" y="4237"/>
                      <a:pt x="4380" y="4390"/>
                      <a:pt x="4488" y="4671"/>
                    </a:cubicBezTo>
                    <a:cubicBezTo>
                      <a:pt x="4614" y="4999"/>
                      <a:pt x="4794" y="5422"/>
                      <a:pt x="4886" y="5607"/>
                    </a:cubicBezTo>
                    <a:cubicBezTo>
                      <a:pt x="4980" y="5794"/>
                      <a:pt x="5155" y="6091"/>
                      <a:pt x="5281" y="6269"/>
                    </a:cubicBezTo>
                    <a:cubicBezTo>
                      <a:pt x="5433" y="6488"/>
                      <a:pt x="5482" y="6595"/>
                      <a:pt x="5429" y="6595"/>
                    </a:cubicBezTo>
                    <a:cubicBezTo>
                      <a:pt x="5183" y="6595"/>
                      <a:pt x="4401" y="5004"/>
                      <a:pt x="4291" y="4282"/>
                    </a:cubicBezTo>
                    <a:cubicBezTo>
                      <a:pt x="4287" y="4251"/>
                      <a:pt x="4287" y="4237"/>
                      <a:pt x="4293" y="4237"/>
                    </a:cubicBezTo>
                    <a:close/>
                    <a:moveTo>
                      <a:pt x="1072" y="5195"/>
                    </a:moveTo>
                    <a:cubicBezTo>
                      <a:pt x="1106" y="5195"/>
                      <a:pt x="1260" y="5377"/>
                      <a:pt x="1419" y="5598"/>
                    </a:cubicBezTo>
                    <a:cubicBezTo>
                      <a:pt x="1724" y="6024"/>
                      <a:pt x="1925" y="6341"/>
                      <a:pt x="1925" y="6399"/>
                    </a:cubicBezTo>
                    <a:cubicBezTo>
                      <a:pt x="1925" y="6415"/>
                      <a:pt x="1836" y="6445"/>
                      <a:pt x="1727" y="6466"/>
                    </a:cubicBezTo>
                    <a:cubicBezTo>
                      <a:pt x="1550" y="6496"/>
                      <a:pt x="791" y="6710"/>
                      <a:pt x="599" y="6786"/>
                    </a:cubicBezTo>
                    <a:cubicBezTo>
                      <a:pt x="594" y="6788"/>
                      <a:pt x="589" y="6789"/>
                      <a:pt x="584" y="6789"/>
                    </a:cubicBezTo>
                    <a:cubicBezTo>
                      <a:pt x="528" y="6789"/>
                      <a:pt x="520" y="6657"/>
                      <a:pt x="520" y="6084"/>
                    </a:cubicBezTo>
                    <a:lnTo>
                      <a:pt x="520" y="5353"/>
                    </a:lnTo>
                    <a:lnTo>
                      <a:pt x="768" y="5275"/>
                    </a:lnTo>
                    <a:cubicBezTo>
                      <a:pt x="903" y="5233"/>
                      <a:pt x="1039" y="5196"/>
                      <a:pt x="1071" y="5195"/>
                    </a:cubicBezTo>
                    <a:cubicBezTo>
                      <a:pt x="1072" y="5195"/>
                      <a:pt x="1072" y="5195"/>
                      <a:pt x="1072" y="5195"/>
                    </a:cubicBezTo>
                    <a:close/>
                    <a:moveTo>
                      <a:pt x="5791" y="7175"/>
                    </a:moveTo>
                    <a:cubicBezTo>
                      <a:pt x="5819" y="7175"/>
                      <a:pt x="5824" y="7181"/>
                      <a:pt x="5824" y="7190"/>
                    </a:cubicBezTo>
                    <a:cubicBezTo>
                      <a:pt x="5824" y="7201"/>
                      <a:pt x="5837" y="7245"/>
                      <a:pt x="5856" y="7292"/>
                    </a:cubicBezTo>
                    <a:cubicBezTo>
                      <a:pt x="5880" y="7357"/>
                      <a:pt x="5831" y="7373"/>
                      <a:pt x="5496" y="7373"/>
                    </a:cubicBezTo>
                    <a:cubicBezTo>
                      <a:pt x="5452" y="7373"/>
                      <a:pt x="5404" y="7373"/>
                      <a:pt x="5350" y="7372"/>
                    </a:cubicBezTo>
                    <a:cubicBezTo>
                      <a:pt x="4766" y="7369"/>
                      <a:pt x="4774" y="7312"/>
                      <a:pt x="5371" y="7228"/>
                    </a:cubicBezTo>
                    <a:cubicBezTo>
                      <a:pt x="5633" y="7190"/>
                      <a:pt x="5744" y="7175"/>
                      <a:pt x="5791" y="7175"/>
                    </a:cubicBezTo>
                    <a:close/>
                    <a:moveTo>
                      <a:pt x="5595" y="7675"/>
                    </a:moveTo>
                    <a:cubicBezTo>
                      <a:pt x="5755" y="7675"/>
                      <a:pt x="5871" y="7680"/>
                      <a:pt x="5884" y="7689"/>
                    </a:cubicBezTo>
                    <a:cubicBezTo>
                      <a:pt x="5903" y="7702"/>
                      <a:pt x="5943" y="7852"/>
                      <a:pt x="5976" y="8023"/>
                    </a:cubicBezTo>
                    <a:cubicBezTo>
                      <a:pt x="6008" y="8195"/>
                      <a:pt x="6032" y="8359"/>
                      <a:pt x="6032" y="8392"/>
                    </a:cubicBezTo>
                    <a:cubicBezTo>
                      <a:pt x="6032" y="8431"/>
                      <a:pt x="5884" y="8465"/>
                      <a:pt x="5630" y="8486"/>
                    </a:cubicBezTo>
                    <a:cubicBezTo>
                      <a:pt x="5407" y="8505"/>
                      <a:pt x="5135" y="8533"/>
                      <a:pt x="5020" y="8552"/>
                    </a:cubicBezTo>
                    <a:lnTo>
                      <a:pt x="4812" y="8582"/>
                    </a:lnTo>
                    <a:lnTo>
                      <a:pt x="4825" y="8138"/>
                    </a:lnTo>
                    <a:lnTo>
                      <a:pt x="4841" y="7693"/>
                    </a:lnTo>
                    <a:lnTo>
                      <a:pt x="5346" y="7678"/>
                    </a:lnTo>
                    <a:cubicBezTo>
                      <a:pt x="5435" y="7676"/>
                      <a:pt x="5520" y="7675"/>
                      <a:pt x="5595" y="7675"/>
                    </a:cubicBezTo>
                    <a:close/>
                    <a:moveTo>
                      <a:pt x="9012" y="7110"/>
                    </a:moveTo>
                    <a:lnTo>
                      <a:pt x="9325" y="7125"/>
                    </a:lnTo>
                    <a:lnTo>
                      <a:pt x="9636" y="7141"/>
                    </a:lnTo>
                    <a:lnTo>
                      <a:pt x="9707" y="7375"/>
                    </a:lnTo>
                    <a:cubicBezTo>
                      <a:pt x="9774" y="7598"/>
                      <a:pt x="9987" y="8625"/>
                      <a:pt x="9987" y="8727"/>
                    </a:cubicBezTo>
                    <a:cubicBezTo>
                      <a:pt x="9987" y="8756"/>
                      <a:pt x="9663" y="8779"/>
                      <a:pt x="9200" y="8779"/>
                    </a:cubicBezTo>
                    <a:cubicBezTo>
                      <a:pt x="8770" y="8779"/>
                      <a:pt x="8423" y="8760"/>
                      <a:pt x="8433" y="8736"/>
                    </a:cubicBezTo>
                    <a:cubicBezTo>
                      <a:pt x="8442" y="8715"/>
                      <a:pt x="8576" y="8340"/>
                      <a:pt x="8731" y="7903"/>
                    </a:cubicBezTo>
                    <a:lnTo>
                      <a:pt x="9012" y="7110"/>
                    </a:lnTo>
                    <a:close/>
                    <a:moveTo>
                      <a:pt x="5783" y="8795"/>
                    </a:moveTo>
                    <a:cubicBezTo>
                      <a:pt x="5991" y="8795"/>
                      <a:pt x="6113" y="8828"/>
                      <a:pt x="6126" y="8894"/>
                    </a:cubicBezTo>
                    <a:cubicBezTo>
                      <a:pt x="6145" y="8988"/>
                      <a:pt x="6090" y="8994"/>
                      <a:pt x="5019" y="9009"/>
                    </a:cubicBezTo>
                    <a:cubicBezTo>
                      <a:pt x="5011" y="9009"/>
                      <a:pt x="5003" y="9009"/>
                      <a:pt x="4995" y="9009"/>
                    </a:cubicBezTo>
                    <a:cubicBezTo>
                      <a:pt x="4692" y="9009"/>
                      <a:pt x="4815" y="8907"/>
                      <a:pt x="5201" y="8848"/>
                    </a:cubicBezTo>
                    <a:cubicBezTo>
                      <a:pt x="5435" y="8812"/>
                      <a:pt x="5632" y="8795"/>
                      <a:pt x="5783" y="8795"/>
                    </a:cubicBezTo>
                    <a:close/>
                    <a:moveTo>
                      <a:pt x="10763" y="3470"/>
                    </a:moveTo>
                    <a:cubicBezTo>
                      <a:pt x="10811" y="3470"/>
                      <a:pt x="10875" y="3488"/>
                      <a:pt x="10961" y="3512"/>
                    </a:cubicBezTo>
                    <a:cubicBezTo>
                      <a:pt x="11059" y="3538"/>
                      <a:pt x="11075" y="3570"/>
                      <a:pt x="11052" y="3680"/>
                    </a:cubicBezTo>
                    <a:cubicBezTo>
                      <a:pt x="11035" y="3755"/>
                      <a:pt x="10977" y="4236"/>
                      <a:pt x="10920" y="4751"/>
                    </a:cubicBezTo>
                    <a:cubicBezTo>
                      <a:pt x="10817" y="5691"/>
                      <a:pt x="10753" y="6483"/>
                      <a:pt x="10554" y="9381"/>
                    </a:cubicBezTo>
                    <a:cubicBezTo>
                      <a:pt x="10496" y="10238"/>
                      <a:pt x="10439" y="10963"/>
                      <a:pt x="10429" y="10992"/>
                    </a:cubicBezTo>
                    <a:cubicBezTo>
                      <a:pt x="10429" y="10993"/>
                      <a:pt x="10428" y="10993"/>
                      <a:pt x="10428" y="10993"/>
                    </a:cubicBezTo>
                    <a:cubicBezTo>
                      <a:pt x="10418" y="10993"/>
                      <a:pt x="10409" y="10623"/>
                      <a:pt x="10405" y="10151"/>
                    </a:cubicBezTo>
                    <a:cubicBezTo>
                      <a:pt x="10402" y="9528"/>
                      <a:pt x="10439" y="8919"/>
                      <a:pt x="10527" y="8124"/>
                    </a:cubicBezTo>
                    <a:cubicBezTo>
                      <a:pt x="10598" y="7499"/>
                      <a:pt x="10681" y="6483"/>
                      <a:pt x="10714" y="5870"/>
                    </a:cubicBezTo>
                    <a:cubicBezTo>
                      <a:pt x="10746" y="5257"/>
                      <a:pt x="10790" y="4497"/>
                      <a:pt x="10808" y="4190"/>
                    </a:cubicBezTo>
                    <a:cubicBezTo>
                      <a:pt x="10826" y="3882"/>
                      <a:pt x="10825" y="3600"/>
                      <a:pt x="10805" y="3566"/>
                    </a:cubicBezTo>
                    <a:cubicBezTo>
                      <a:pt x="10796" y="3550"/>
                      <a:pt x="10786" y="3542"/>
                      <a:pt x="10777" y="3542"/>
                    </a:cubicBezTo>
                    <a:cubicBezTo>
                      <a:pt x="10721" y="3542"/>
                      <a:pt x="10671" y="3850"/>
                      <a:pt x="10639" y="4414"/>
                    </a:cubicBezTo>
                    <a:cubicBezTo>
                      <a:pt x="10619" y="4770"/>
                      <a:pt x="10580" y="5476"/>
                      <a:pt x="10554" y="5973"/>
                    </a:cubicBezTo>
                    <a:cubicBezTo>
                      <a:pt x="10485" y="7271"/>
                      <a:pt x="10356" y="8545"/>
                      <a:pt x="10297" y="8545"/>
                    </a:cubicBezTo>
                    <a:cubicBezTo>
                      <a:pt x="10293" y="8545"/>
                      <a:pt x="10288" y="8537"/>
                      <a:pt x="10285" y="8521"/>
                    </a:cubicBezTo>
                    <a:cubicBezTo>
                      <a:pt x="10262" y="8421"/>
                      <a:pt x="10255" y="8255"/>
                      <a:pt x="10270" y="8157"/>
                    </a:cubicBezTo>
                    <a:cubicBezTo>
                      <a:pt x="10283" y="8057"/>
                      <a:pt x="10342" y="7272"/>
                      <a:pt x="10400" y="6415"/>
                    </a:cubicBezTo>
                    <a:cubicBezTo>
                      <a:pt x="10457" y="5558"/>
                      <a:pt x="10531" y="4544"/>
                      <a:pt x="10564" y="4163"/>
                    </a:cubicBezTo>
                    <a:cubicBezTo>
                      <a:pt x="10613" y="3613"/>
                      <a:pt x="10625" y="3470"/>
                      <a:pt x="10763" y="3470"/>
                    </a:cubicBezTo>
                    <a:close/>
                    <a:moveTo>
                      <a:pt x="823" y="7010"/>
                    </a:moveTo>
                    <a:cubicBezTo>
                      <a:pt x="825" y="7010"/>
                      <a:pt x="828" y="7010"/>
                      <a:pt x="831" y="7010"/>
                    </a:cubicBezTo>
                    <a:cubicBezTo>
                      <a:pt x="860" y="7010"/>
                      <a:pt x="898" y="7075"/>
                      <a:pt x="916" y="7152"/>
                    </a:cubicBezTo>
                    <a:cubicBezTo>
                      <a:pt x="935" y="7230"/>
                      <a:pt x="1051" y="7690"/>
                      <a:pt x="1177" y="8180"/>
                    </a:cubicBezTo>
                    <a:cubicBezTo>
                      <a:pt x="1799" y="10611"/>
                      <a:pt x="2032" y="11548"/>
                      <a:pt x="2011" y="11567"/>
                    </a:cubicBezTo>
                    <a:cubicBezTo>
                      <a:pt x="2011" y="11567"/>
                      <a:pt x="2011" y="11567"/>
                      <a:pt x="2010" y="11567"/>
                    </a:cubicBezTo>
                    <a:cubicBezTo>
                      <a:pt x="1977" y="11567"/>
                      <a:pt x="1639" y="10353"/>
                      <a:pt x="1351" y="9195"/>
                    </a:cubicBezTo>
                    <a:cubicBezTo>
                      <a:pt x="1235" y="8721"/>
                      <a:pt x="1057" y="8053"/>
                      <a:pt x="958" y="7702"/>
                    </a:cubicBezTo>
                    <a:cubicBezTo>
                      <a:pt x="765" y="7023"/>
                      <a:pt x="761" y="7010"/>
                      <a:pt x="823" y="7010"/>
                    </a:cubicBezTo>
                    <a:close/>
                    <a:moveTo>
                      <a:pt x="2049" y="11651"/>
                    </a:moveTo>
                    <a:cubicBezTo>
                      <a:pt x="2052" y="11651"/>
                      <a:pt x="2055" y="11652"/>
                      <a:pt x="2058" y="11655"/>
                    </a:cubicBezTo>
                    <a:cubicBezTo>
                      <a:pt x="2077" y="11671"/>
                      <a:pt x="2078" y="11717"/>
                      <a:pt x="2064" y="11754"/>
                    </a:cubicBezTo>
                    <a:cubicBezTo>
                      <a:pt x="2057" y="11771"/>
                      <a:pt x="2051" y="11779"/>
                      <a:pt x="2046" y="11779"/>
                    </a:cubicBezTo>
                    <a:cubicBezTo>
                      <a:pt x="2038" y="11779"/>
                      <a:pt x="2033" y="11760"/>
                      <a:pt x="2032" y="11722"/>
                    </a:cubicBezTo>
                    <a:cubicBezTo>
                      <a:pt x="2030" y="11680"/>
                      <a:pt x="2037" y="11651"/>
                      <a:pt x="2049" y="11651"/>
                    </a:cubicBezTo>
                    <a:close/>
                    <a:moveTo>
                      <a:pt x="2094" y="11867"/>
                    </a:moveTo>
                    <a:cubicBezTo>
                      <a:pt x="2101" y="11867"/>
                      <a:pt x="2114" y="11886"/>
                      <a:pt x="2132" y="11925"/>
                    </a:cubicBezTo>
                    <a:cubicBezTo>
                      <a:pt x="2157" y="11983"/>
                      <a:pt x="2179" y="12064"/>
                      <a:pt x="2179" y="12109"/>
                    </a:cubicBezTo>
                    <a:cubicBezTo>
                      <a:pt x="2179" y="12130"/>
                      <a:pt x="2175" y="12140"/>
                      <a:pt x="2170" y="12140"/>
                    </a:cubicBezTo>
                    <a:cubicBezTo>
                      <a:pt x="2162" y="12140"/>
                      <a:pt x="2149" y="12121"/>
                      <a:pt x="2132" y="12082"/>
                    </a:cubicBezTo>
                    <a:cubicBezTo>
                      <a:pt x="2106" y="12024"/>
                      <a:pt x="2085" y="11943"/>
                      <a:pt x="2085" y="11899"/>
                    </a:cubicBezTo>
                    <a:cubicBezTo>
                      <a:pt x="2085" y="11878"/>
                      <a:pt x="2088" y="11867"/>
                      <a:pt x="2094" y="11867"/>
                    </a:cubicBezTo>
                    <a:close/>
                    <a:moveTo>
                      <a:pt x="2206" y="12222"/>
                    </a:moveTo>
                    <a:cubicBezTo>
                      <a:pt x="2208" y="12222"/>
                      <a:pt x="2211" y="12223"/>
                      <a:pt x="2213" y="12226"/>
                    </a:cubicBezTo>
                    <a:cubicBezTo>
                      <a:pt x="2232" y="12244"/>
                      <a:pt x="2233" y="12289"/>
                      <a:pt x="2220" y="12325"/>
                    </a:cubicBezTo>
                    <a:cubicBezTo>
                      <a:pt x="2214" y="12342"/>
                      <a:pt x="2208" y="12350"/>
                      <a:pt x="2203" y="12350"/>
                    </a:cubicBezTo>
                    <a:cubicBezTo>
                      <a:pt x="2196" y="12350"/>
                      <a:pt x="2190" y="12332"/>
                      <a:pt x="2188" y="12293"/>
                    </a:cubicBezTo>
                    <a:cubicBezTo>
                      <a:pt x="2186" y="12251"/>
                      <a:pt x="2194" y="12222"/>
                      <a:pt x="2206" y="12222"/>
                    </a:cubicBezTo>
                    <a:close/>
                    <a:moveTo>
                      <a:pt x="2258" y="12431"/>
                    </a:moveTo>
                    <a:cubicBezTo>
                      <a:pt x="2261" y="12431"/>
                      <a:pt x="2264" y="12433"/>
                      <a:pt x="2267" y="12436"/>
                    </a:cubicBezTo>
                    <a:cubicBezTo>
                      <a:pt x="2284" y="12452"/>
                      <a:pt x="2286" y="12498"/>
                      <a:pt x="2272" y="12534"/>
                    </a:cubicBezTo>
                    <a:cubicBezTo>
                      <a:pt x="2265" y="12551"/>
                      <a:pt x="2259" y="12560"/>
                      <a:pt x="2254" y="12560"/>
                    </a:cubicBezTo>
                    <a:cubicBezTo>
                      <a:pt x="2247" y="12560"/>
                      <a:pt x="2242" y="12541"/>
                      <a:pt x="2240" y="12503"/>
                    </a:cubicBezTo>
                    <a:cubicBezTo>
                      <a:pt x="2238" y="12461"/>
                      <a:pt x="2246" y="12431"/>
                      <a:pt x="2258" y="12431"/>
                    </a:cubicBezTo>
                    <a:close/>
                    <a:moveTo>
                      <a:pt x="2310" y="12639"/>
                    </a:moveTo>
                    <a:cubicBezTo>
                      <a:pt x="2313" y="12639"/>
                      <a:pt x="2316" y="12640"/>
                      <a:pt x="2319" y="12643"/>
                    </a:cubicBezTo>
                    <a:cubicBezTo>
                      <a:pt x="2335" y="12660"/>
                      <a:pt x="2338" y="12706"/>
                      <a:pt x="2324" y="12741"/>
                    </a:cubicBezTo>
                    <a:cubicBezTo>
                      <a:pt x="2317" y="12758"/>
                      <a:pt x="2311" y="12767"/>
                      <a:pt x="2306" y="12767"/>
                    </a:cubicBezTo>
                    <a:cubicBezTo>
                      <a:pt x="2299" y="12767"/>
                      <a:pt x="2294" y="12748"/>
                      <a:pt x="2292" y="12710"/>
                    </a:cubicBezTo>
                    <a:cubicBezTo>
                      <a:pt x="2289" y="12668"/>
                      <a:pt x="2297" y="12639"/>
                      <a:pt x="2310" y="12639"/>
                    </a:cubicBezTo>
                    <a:close/>
                    <a:moveTo>
                      <a:pt x="2416" y="13003"/>
                    </a:moveTo>
                    <a:cubicBezTo>
                      <a:pt x="2419" y="13003"/>
                      <a:pt x="2422" y="13004"/>
                      <a:pt x="2425" y="13007"/>
                    </a:cubicBezTo>
                    <a:cubicBezTo>
                      <a:pt x="2441" y="13025"/>
                      <a:pt x="2442" y="13069"/>
                      <a:pt x="2429" y="13106"/>
                    </a:cubicBezTo>
                    <a:cubicBezTo>
                      <a:pt x="2422" y="13123"/>
                      <a:pt x="2416" y="13132"/>
                      <a:pt x="2411" y="13132"/>
                    </a:cubicBezTo>
                    <a:cubicBezTo>
                      <a:pt x="2404" y="13132"/>
                      <a:pt x="2400" y="13113"/>
                      <a:pt x="2398" y="13074"/>
                    </a:cubicBezTo>
                    <a:cubicBezTo>
                      <a:pt x="2395" y="13031"/>
                      <a:pt x="2403" y="13003"/>
                      <a:pt x="2416" y="13003"/>
                    </a:cubicBezTo>
                    <a:close/>
                    <a:moveTo>
                      <a:pt x="12118" y="3635"/>
                    </a:moveTo>
                    <a:cubicBezTo>
                      <a:pt x="12167" y="3635"/>
                      <a:pt x="12232" y="3645"/>
                      <a:pt x="12311" y="3667"/>
                    </a:cubicBezTo>
                    <a:cubicBezTo>
                      <a:pt x="12458" y="3705"/>
                      <a:pt x="12464" y="3595"/>
                      <a:pt x="12188" y="6408"/>
                    </a:cubicBezTo>
                    <a:cubicBezTo>
                      <a:pt x="11982" y="8502"/>
                      <a:pt x="11736" y="11480"/>
                      <a:pt x="11619" y="13303"/>
                    </a:cubicBezTo>
                    <a:cubicBezTo>
                      <a:pt x="11574" y="14005"/>
                      <a:pt x="11528" y="14606"/>
                      <a:pt x="11518" y="14643"/>
                    </a:cubicBezTo>
                    <a:cubicBezTo>
                      <a:pt x="11504" y="14685"/>
                      <a:pt x="11381" y="14707"/>
                      <a:pt x="11158" y="14707"/>
                    </a:cubicBezTo>
                    <a:lnTo>
                      <a:pt x="10820" y="14707"/>
                    </a:lnTo>
                    <a:lnTo>
                      <a:pt x="10844" y="14566"/>
                    </a:lnTo>
                    <a:cubicBezTo>
                      <a:pt x="10900" y="14235"/>
                      <a:pt x="11068" y="12872"/>
                      <a:pt x="11125" y="12316"/>
                    </a:cubicBezTo>
                    <a:cubicBezTo>
                      <a:pt x="11155" y="11986"/>
                      <a:pt x="11252" y="11146"/>
                      <a:pt x="11336" y="10444"/>
                    </a:cubicBezTo>
                    <a:cubicBezTo>
                      <a:pt x="11421" y="9743"/>
                      <a:pt x="11548" y="8467"/>
                      <a:pt x="11621" y="7610"/>
                    </a:cubicBezTo>
                    <a:cubicBezTo>
                      <a:pt x="11766" y="5873"/>
                      <a:pt x="11889" y="4609"/>
                      <a:pt x="11962" y="4100"/>
                    </a:cubicBezTo>
                    <a:cubicBezTo>
                      <a:pt x="11988" y="3913"/>
                      <a:pt x="12010" y="3734"/>
                      <a:pt x="12010" y="3700"/>
                    </a:cubicBezTo>
                    <a:cubicBezTo>
                      <a:pt x="12010" y="3657"/>
                      <a:pt x="12048" y="3635"/>
                      <a:pt x="12118" y="3635"/>
                    </a:cubicBezTo>
                    <a:close/>
                    <a:moveTo>
                      <a:pt x="11606" y="3599"/>
                    </a:moveTo>
                    <a:cubicBezTo>
                      <a:pt x="11624" y="3599"/>
                      <a:pt x="11659" y="3605"/>
                      <a:pt x="11700" y="3616"/>
                    </a:cubicBezTo>
                    <a:cubicBezTo>
                      <a:pt x="11756" y="3629"/>
                      <a:pt x="11803" y="3673"/>
                      <a:pt x="11803" y="3710"/>
                    </a:cubicBezTo>
                    <a:cubicBezTo>
                      <a:pt x="11803" y="3747"/>
                      <a:pt x="11758" y="4170"/>
                      <a:pt x="11701" y="4655"/>
                    </a:cubicBezTo>
                    <a:cubicBezTo>
                      <a:pt x="11646" y="5138"/>
                      <a:pt x="11539" y="6242"/>
                      <a:pt x="11466" y="7117"/>
                    </a:cubicBezTo>
                    <a:cubicBezTo>
                      <a:pt x="11391" y="7991"/>
                      <a:pt x="11261" y="9310"/>
                      <a:pt x="11177" y="10053"/>
                    </a:cubicBezTo>
                    <a:cubicBezTo>
                      <a:pt x="11091" y="10797"/>
                      <a:pt x="10987" y="11816"/>
                      <a:pt x="10945" y="12316"/>
                    </a:cubicBezTo>
                    <a:cubicBezTo>
                      <a:pt x="10903" y="12815"/>
                      <a:pt x="10829" y="13561"/>
                      <a:pt x="10782" y="13967"/>
                    </a:cubicBezTo>
                    <a:cubicBezTo>
                      <a:pt x="10705" y="14623"/>
                      <a:pt x="10685" y="14707"/>
                      <a:pt x="10603" y="14707"/>
                    </a:cubicBezTo>
                    <a:cubicBezTo>
                      <a:pt x="10593" y="14707"/>
                      <a:pt x="10583" y="14707"/>
                      <a:pt x="10575" y="14707"/>
                    </a:cubicBezTo>
                    <a:cubicBezTo>
                      <a:pt x="10484" y="14707"/>
                      <a:pt x="10495" y="14659"/>
                      <a:pt x="10635" y="13533"/>
                    </a:cubicBezTo>
                    <a:cubicBezTo>
                      <a:pt x="10786" y="12305"/>
                      <a:pt x="10976" y="10283"/>
                      <a:pt x="11153" y="7947"/>
                    </a:cubicBezTo>
                    <a:cubicBezTo>
                      <a:pt x="11293" y="6112"/>
                      <a:pt x="11400" y="5003"/>
                      <a:pt x="11519" y="4156"/>
                    </a:cubicBezTo>
                    <a:cubicBezTo>
                      <a:pt x="11561" y="3861"/>
                      <a:pt x="11595" y="3609"/>
                      <a:pt x="11595" y="3603"/>
                    </a:cubicBezTo>
                    <a:cubicBezTo>
                      <a:pt x="11595" y="3600"/>
                      <a:pt x="11599" y="3599"/>
                      <a:pt x="11606" y="3599"/>
                    </a:cubicBezTo>
                    <a:close/>
                    <a:moveTo>
                      <a:pt x="11312" y="3580"/>
                    </a:moveTo>
                    <a:cubicBezTo>
                      <a:pt x="11353" y="3580"/>
                      <a:pt x="11391" y="3624"/>
                      <a:pt x="11391" y="3675"/>
                    </a:cubicBezTo>
                    <a:cubicBezTo>
                      <a:pt x="11391" y="3728"/>
                      <a:pt x="11357" y="4016"/>
                      <a:pt x="11314" y="4311"/>
                    </a:cubicBezTo>
                    <a:cubicBezTo>
                      <a:pt x="11193" y="5190"/>
                      <a:pt x="11094" y="6241"/>
                      <a:pt x="10846" y="9298"/>
                    </a:cubicBezTo>
                    <a:cubicBezTo>
                      <a:pt x="10558" y="12840"/>
                      <a:pt x="10396" y="14676"/>
                      <a:pt x="10369" y="14703"/>
                    </a:cubicBezTo>
                    <a:cubicBezTo>
                      <a:pt x="10364" y="14707"/>
                      <a:pt x="10358" y="14709"/>
                      <a:pt x="10352" y="14709"/>
                    </a:cubicBezTo>
                    <a:cubicBezTo>
                      <a:pt x="10341" y="14709"/>
                      <a:pt x="10328" y="14704"/>
                      <a:pt x="10317" y="14692"/>
                    </a:cubicBezTo>
                    <a:cubicBezTo>
                      <a:pt x="10277" y="14656"/>
                      <a:pt x="10423" y="12585"/>
                      <a:pt x="10558" y="11249"/>
                    </a:cubicBezTo>
                    <a:cubicBezTo>
                      <a:pt x="10671" y="10127"/>
                      <a:pt x="10769" y="8965"/>
                      <a:pt x="10920" y="6934"/>
                    </a:cubicBezTo>
                    <a:cubicBezTo>
                      <a:pt x="10979" y="6159"/>
                      <a:pt x="11072" y="5126"/>
                      <a:pt x="11130" y="4630"/>
                    </a:cubicBezTo>
                    <a:cubicBezTo>
                      <a:pt x="11186" y="4136"/>
                      <a:pt x="11233" y="3695"/>
                      <a:pt x="11233" y="3655"/>
                    </a:cubicBezTo>
                    <a:cubicBezTo>
                      <a:pt x="11233" y="3615"/>
                      <a:pt x="11270" y="3580"/>
                      <a:pt x="11312" y="3580"/>
                    </a:cubicBezTo>
                    <a:close/>
                    <a:moveTo>
                      <a:pt x="9426" y="9093"/>
                    </a:moveTo>
                    <a:lnTo>
                      <a:pt x="9388" y="9262"/>
                    </a:lnTo>
                    <a:cubicBezTo>
                      <a:pt x="9366" y="9355"/>
                      <a:pt x="9329" y="10620"/>
                      <a:pt x="9307" y="12083"/>
                    </a:cubicBezTo>
                    <a:cubicBezTo>
                      <a:pt x="9285" y="13543"/>
                      <a:pt x="9265" y="14740"/>
                      <a:pt x="9261" y="14747"/>
                    </a:cubicBezTo>
                    <a:cubicBezTo>
                      <a:pt x="9258" y="14754"/>
                      <a:pt x="9168" y="14760"/>
                      <a:pt x="9060" y="14760"/>
                    </a:cubicBezTo>
                    <a:lnTo>
                      <a:pt x="8865" y="14760"/>
                    </a:lnTo>
                    <a:lnTo>
                      <a:pt x="8879" y="11991"/>
                    </a:lnTo>
                    <a:cubicBezTo>
                      <a:pt x="8887" y="10468"/>
                      <a:pt x="8905" y="9193"/>
                      <a:pt x="8917" y="9157"/>
                    </a:cubicBezTo>
                    <a:cubicBezTo>
                      <a:pt x="8928" y="9120"/>
                      <a:pt x="9037" y="9093"/>
                      <a:pt x="9182" y="9093"/>
                    </a:cubicBezTo>
                    <a:close/>
                    <a:moveTo>
                      <a:pt x="9684" y="9140"/>
                    </a:moveTo>
                    <a:lnTo>
                      <a:pt x="9872" y="9155"/>
                    </a:lnTo>
                    <a:lnTo>
                      <a:pt x="10061" y="9169"/>
                    </a:lnTo>
                    <a:lnTo>
                      <a:pt x="10088" y="9559"/>
                    </a:lnTo>
                    <a:cubicBezTo>
                      <a:pt x="10102" y="9775"/>
                      <a:pt x="10095" y="10485"/>
                      <a:pt x="10071" y="11146"/>
                    </a:cubicBezTo>
                    <a:cubicBezTo>
                      <a:pt x="10048" y="11805"/>
                      <a:pt x="10013" y="12877"/>
                      <a:pt x="9993" y="13537"/>
                    </a:cubicBezTo>
                    <a:lnTo>
                      <a:pt x="9956" y="14734"/>
                    </a:lnTo>
                    <a:lnTo>
                      <a:pt x="9754" y="14750"/>
                    </a:lnTo>
                    <a:lnTo>
                      <a:pt x="9551" y="14764"/>
                    </a:lnTo>
                    <a:lnTo>
                      <a:pt x="9584" y="12253"/>
                    </a:lnTo>
                    <a:cubicBezTo>
                      <a:pt x="9603" y="10869"/>
                      <a:pt x="9634" y="9605"/>
                      <a:pt x="9651" y="9441"/>
                    </a:cubicBezTo>
                    <a:lnTo>
                      <a:pt x="9684" y="9140"/>
                    </a:lnTo>
                    <a:close/>
                    <a:moveTo>
                      <a:pt x="8498" y="9143"/>
                    </a:moveTo>
                    <a:cubicBezTo>
                      <a:pt x="8596" y="9143"/>
                      <a:pt x="8620" y="9180"/>
                      <a:pt x="8649" y="9357"/>
                    </a:cubicBezTo>
                    <a:cubicBezTo>
                      <a:pt x="8686" y="9584"/>
                      <a:pt x="8645" y="13402"/>
                      <a:pt x="8597" y="14282"/>
                    </a:cubicBezTo>
                    <a:lnTo>
                      <a:pt x="8566" y="14811"/>
                    </a:lnTo>
                    <a:lnTo>
                      <a:pt x="8183" y="14811"/>
                    </a:lnTo>
                    <a:lnTo>
                      <a:pt x="8223" y="14435"/>
                    </a:lnTo>
                    <a:cubicBezTo>
                      <a:pt x="8244" y="14228"/>
                      <a:pt x="8276" y="13288"/>
                      <a:pt x="8292" y="12343"/>
                    </a:cubicBezTo>
                    <a:cubicBezTo>
                      <a:pt x="8310" y="11396"/>
                      <a:pt x="8336" y="10294"/>
                      <a:pt x="8353" y="9885"/>
                    </a:cubicBezTo>
                    <a:cubicBezTo>
                      <a:pt x="8382" y="9156"/>
                      <a:pt x="8383" y="9143"/>
                      <a:pt x="8498" y="9143"/>
                    </a:cubicBezTo>
                    <a:close/>
                    <a:moveTo>
                      <a:pt x="6228" y="9456"/>
                    </a:moveTo>
                    <a:lnTo>
                      <a:pt x="6337" y="10171"/>
                    </a:lnTo>
                    <a:cubicBezTo>
                      <a:pt x="6398" y="10565"/>
                      <a:pt x="6471" y="11060"/>
                      <a:pt x="6499" y="11275"/>
                    </a:cubicBezTo>
                    <a:cubicBezTo>
                      <a:pt x="6566" y="11769"/>
                      <a:pt x="6622" y="14766"/>
                      <a:pt x="6566" y="14842"/>
                    </a:cubicBezTo>
                    <a:cubicBezTo>
                      <a:pt x="6543" y="14874"/>
                      <a:pt x="6285" y="14915"/>
                      <a:pt x="5992" y="14937"/>
                    </a:cubicBezTo>
                    <a:lnTo>
                      <a:pt x="5463" y="14973"/>
                    </a:lnTo>
                    <a:lnTo>
                      <a:pt x="5411" y="14775"/>
                    </a:lnTo>
                    <a:cubicBezTo>
                      <a:pt x="5139" y="13717"/>
                      <a:pt x="4912" y="11963"/>
                      <a:pt x="4854" y="10465"/>
                    </a:cubicBezTo>
                    <a:lnTo>
                      <a:pt x="4821" y="9576"/>
                    </a:lnTo>
                    <a:lnTo>
                      <a:pt x="5361" y="9524"/>
                    </a:lnTo>
                    <a:cubicBezTo>
                      <a:pt x="5657" y="9496"/>
                      <a:pt x="5976" y="9469"/>
                      <a:pt x="6065" y="9464"/>
                    </a:cubicBezTo>
                    <a:lnTo>
                      <a:pt x="6228" y="9456"/>
                    </a:lnTo>
                    <a:close/>
                    <a:moveTo>
                      <a:pt x="1934" y="6710"/>
                    </a:moveTo>
                    <a:cubicBezTo>
                      <a:pt x="2016" y="6710"/>
                      <a:pt x="2050" y="6757"/>
                      <a:pt x="2106" y="6891"/>
                    </a:cubicBezTo>
                    <a:cubicBezTo>
                      <a:pt x="2252" y="7241"/>
                      <a:pt x="2699" y="8763"/>
                      <a:pt x="3222" y="10702"/>
                    </a:cubicBezTo>
                    <a:cubicBezTo>
                      <a:pt x="3638" y="12242"/>
                      <a:pt x="4314" y="14483"/>
                      <a:pt x="4497" y="14925"/>
                    </a:cubicBezTo>
                    <a:cubicBezTo>
                      <a:pt x="4525" y="14994"/>
                      <a:pt x="4497" y="15020"/>
                      <a:pt x="4357" y="15046"/>
                    </a:cubicBezTo>
                    <a:cubicBezTo>
                      <a:pt x="4290" y="15059"/>
                      <a:pt x="4197" y="15066"/>
                      <a:pt x="4114" y="15066"/>
                    </a:cubicBezTo>
                    <a:cubicBezTo>
                      <a:pt x="4075" y="15066"/>
                      <a:pt x="4037" y="15065"/>
                      <a:pt x="4005" y="15061"/>
                    </a:cubicBezTo>
                    <a:lnTo>
                      <a:pt x="3831" y="15044"/>
                    </a:lnTo>
                    <a:lnTo>
                      <a:pt x="3638" y="14315"/>
                    </a:lnTo>
                    <a:cubicBezTo>
                      <a:pt x="3315" y="13102"/>
                      <a:pt x="2935" y="11727"/>
                      <a:pt x="2601" y="10545"/>
                    </a:cubicBezTo>
                    <a:cubicBezTo>
                      <a:pt x="2197" y="9120"/>
                      <a:pt x="2017" y="8402"/>
                      <a:pt x="1851" y="7539"/>
                    </a:cubicBezTo>
                    <a:cubicBezTo>
                      <a:pt x="1696" y="6729"/>
                      <a:pt x="1696" y="6761"/>
                      <a:pt x="1810" y="6730"/>
                    </a:cubicBezTo>
                    <a:cubicBezTo>
                      <a:pt x="1862" y="6718"/>
                      <a:pt x="1902" y="6710"/>
                      <a:pt x="1934" y="6710"/>
                    </a:cubicBezTo>
                    <a:close/>
                    <a:moveTo>
                      <a:pt x="1499" y="6804"/>
                    </a:moveTo>
                    <a:cubicBezTo>
                      <a:pt x="1530" y="6804"/>
                      <a:pt x="1570" y="6893"/>
                      <a:pt x="1589" y="7002"/>
                    </a:cubicBezTo>
                    <a:cubicBezTo>
                      <a:pt x="1816" y="8308"/>
                      <a:pt x="2132" y="9534"/>
                      <a:pt x="3331" y="13771"/>
                    </a:cubicBezTo>
                    <a:cubicBezTo>
                      <a:pt x="3603" y="14727"/>
                      <a:pt x="3676" y="15050"/>
                      <a:pt x="3629" y="15080"/>
                    </a:cubicBezTo>
                    <a:cubicBezTo>
                      <a:pt x="3602" y="15097"/>
                      <a:pt x="3579" y="15107"/>
                      <a:pt x="3558" y="15107"/>
                    </a:cubicBezTo>
                    <a:cubicBezTo>
                      <a:pt x="3480" y="15107"/>
                      <a:pt x="3432" y="14972"/>
                      <a:pt x="3338" y="14572"/>
                    </a:cubicBezTo>
                    <a:cubicBezTo>
                      <a:pt x="3178" y="13890"/>
                      <a:pt x="2406" y="10807"/>
                      <a:pt x="2113" y="9690"/>
                    </a:cubicBezTo>
                    <a:cubicBezTo>
                      <a:pt x="1923" y="8961"/>
                      <a:pt x="1662" y="7838"/>
                      <a:pt x="1482" y="6975"/>
                    </a:cubicBezTo>
                    <a:cubicBezTo>
                      <a:pt x="1459" y="6871"/>
                      <a:pt x="1466" y="6804"/>
                      <a:pt x="1499" y="6804"/>
                    </a:cubicBezTo>
                    <a:close/>
                    <a:moveTo>
                      <a:pt x="2455" y="13210"/>
                    </a:moveTo>
                    <a:cubicBezTo>
                      <a:pt x="2467" y="13210"/>
                      <a:pt x="2527" y="13391"/>
                      <a:pt x="2830" y="14322"/>
                    </a:cubicBezTo>
                    <a:cubicBezTo>
                      <a:pt x="2961" y="14720"/>
                      <a:pt x="3068" y="15066"/>
                      <a:pt x="3068" y="15088"/>
                    </a:cubicBezTo>
                    <a:cubicBezTo>
                      <a:pt x="3068" y="15105"/>
                      <a:pt x="3045" y="15115"/>
                      <a:pt x="3014" y="15115"/>
                    </a:cubicBezTo>
                    <a:cubicBezTo>
                      <a:pt x="3004" y="15115"/>
                      <a:pt x="2993" y="15114"/>
                      <a:pt x="2982" y="15112"/>
                    </a:cubicBezTo>
                    <a:cubicBezTo>
                      <a:pt x="2917" y="15101"/>
                      <a:pt x="2841" y="14874"/>
                      <a:pt x="2672" y="14188"/>
                    </a:cubicBezTo>
                    <a:cubicBezTo>
                      <a:pt x="2549" y="13688"/>
                      <a:pt x="2449" y="13253"/>
                      <a:pt x="2451" y="13225"/>
                    </a:cubicBezTo>
                    <a:cubicBezTo>
                      <a:pt x="2452" y="13216"/>
                      <a:pt x="2452" y="13210"/>
                      <a:pt x="2455" y="13210"/>
                    </a:cubicBezTo>
                    <a:close/>
                    <a:moveTo>
                      <a:pt x="1184" y="6908"/>
                    </a:moveTo>
                    <a:cubicBezTo>
                      <a:pt x="1261" y="6908"/>
                      <a:pt x="1317" y="7103"/>
                      <a:pt x="1545" y="8142"/>
                    </a:cubicBezTo>
                    <a:cubicBezTo>
                      <a:pt x="1693" y="8824"/>
                      <a:pt x="1959" y="9914"/>
                      <a:pt x="2137" y="10573"/>
                    </a:cubicBezTo>
                    <a:cubicBezTo>
                      <a:pt x="2636" y="12435"/>
                      <a:pt x="3314" y="15123"/>
                      <a:pt x="3282" y="15123"/>
                    </a:cubicBezTo>
                    <a:cubicBezTo>
                      <a:pt x="3236" y="15123"/>
                      <a:pt x="2696" y="13288"/>
                      <a:pt x="2371" y="12030"/>
                    </a:cubicBezTo>
                    <a:cubicBezTo>
                      <a:pt x="1404" y="8307"/>
                      <a:pt x="1091" y="7075"/>
                      <a:pt x="1091" y="6996"/>
                    </a:cubicBezTo>
                    <a:cubicBezTo>
                      <a:pt x="1091" y="6947"/>
                      <a:pt x="1130" y="6908"/>
                      <a:pt x="1184" y="6908"/>
                    </a:cubicBezTo>
                    <a:close/>
                    <a:moveTo>
                      <a:pt x="1466" y="15599"/>
                    </a:moveTo>
                    <a:cubicBezTo>
                      <a:pt x="1488" y="15599"/>
                      <a:pt x="1383" y="15830"/>
                      <a:pt x="1236" y="16108"/>
                    </a:cubicBezTo>
                    <a:cubicBezTo>
                      <a:pt x="1096" y="16368"/>
                      <a:pt x="967" y="16565"/>
                      <a:pt x="934" y="16565"/>
                    </a:cubicBezTo>
                    <a:cubicBezTo>
                      <a:pt x="932" y="16565"/>
                      <a:pt x="930" y="16564"/>
                      <a:pt x="928" y="16562"/>
                    </a:cubicBezTo>
                    <a:cubicBezTo>
                      <a:pt x="910" y="16529"/>
                      <a:pt x="880" y="16370"/>
                      <a:pt x="861" y="16215"/>
                    </a:cubicBezTo>
                    <a:cubicBezTo>
                      <a:pt x="835" y="15991"/>
                      <a:pt x="847" y="15906"/>
                      <a:pt x="914" y="15826"/>
                    </a:cubicBezTo>
                    <a:cubicBezTo>
                      <a:pt x="953" y="15777"/>
                      <a:pt x="974" y="15753"/>
                      <a:pt x="981" y="15753"/>
                    </a:cubicBezTo>
                    <a:lnTo>
                      <a:pt x="981" y="15753"/>
                    </a:lnTo>
                    <a:cubicBezTo>
                      <a:pt x="987" y="15753"/>
                      <a:pt x="982" y="15774"/>
                      <a:pt x="968" y="15815"/>
                    </a:cubicBezTo>
                    <a:cubicBezTo>
                      <a:pt x="914" y="15983"/>
                      <a:pt x="895" y="16084"/>
                      <a:pt x="910" y="16084"/>
                    </a:cubicBezTo>
                    <a:cubicBezTo>
                      <a:pt x="919" y="16084"/>
                      <a:pt x="938" y="16053"/>
                      <a:pt x="968" y="15982"/>
                    </a:cubicBezTo>
                    <a:cubicBezTo>
                      <a:pt x="1069" y="15748"/>
                      <a:pt x="1223" y="15629"/>
                      <a:pt x="1466" y="15599"/>
                    </a:cubicBezTo>
                    <a:cubicBezTo>
                      <a:pt x="1466" y="15599"/>
                      <a:pt x="1466" y="15599"/>
                      <a:pt x="1466" y="15599"/>
                    </a:cubicBezTo>
                    <a:close/>
                    <a:moveTo>
                      <a:pt x="1731" y="15592"/>
                    </a:moveTo>
                    <a:cubicBezTo>
                      <a:pt x="1814" y="15592"/>
                      <a:pt x="1872" y="15613"/>
                      <a:pt x="1864" y="15639"/>
                    </a:cubicBezTo>
                    <a:cubicBezTo>
                      <a:pt x="1733" y="15982"/>
                      <a:pt x="1208" y="16992"/>
                      <a:pt x="1158" y="16993"/>
                    </a:cubicBezTo>
                    <a:cubicBezTo>
                      <a:pt x="1158" y="16993"/>
                      <a:pt x="1157" y="16994"/>
                      <a:pt x="1156" y="16994"/>
                    </a:cubicBezTo>
                    <a:cubicBezTo>
                      <a:pt x="1120" y="16994"/>
                      <a:pt x="1064" y="16937"/>
                      <a:pt x="1034" y="16870"/>
                    </a:cubicBezTo>
                    <a:cubicBezTo>
                      <a:pt x="983" y="16762"/>
                      <a:pt x="1015" y="16672"/>
                      <a:pt x="1277" y="16168"/>
                    </a:cubicBezTo>
                    <a:cubicBezTo>
                      <a:pt x="1555" y="15639"/>
                      <a:pt x="1592" y="15592"/>
                      <a:pt x="1731" y="15592"/>
                    </a:cubicBezTo>
                    <a:close/>
                    <a:moveTo>
                      <a:pt x="2568" y="15496"/>
                    </a:moveTo>
                    <a:cubicBezTo>
                      <a:pt x="2588" y="15496"/>
                      <a:pt x="2565" y="15556"/>
                      <a:pt x="2514" y="15632"/>
                    </a:cubicBezTo>
                    <a:cubicBezTo>
                      <a:pt x="2282" y="15987"/>
                      <a:pt x="2094" y="16323"/>
                      <a:pt x="1925" y="16693"/>
                    </a:cubicBezTo>
                    <a:cubicBezTo>
                      <a:pt x="1744" y="17090"/>
                      <a:pt x="1739" y="17094"/>
                      <a:pt x="1550" y="17096"/>
                    </a:cubicBezTo>
                    <a:cubicBezTo>
                      <a:pt x="1547" y="17096"/>
                      <a:pt x="1544" y="17096"/>
                      <a:pt x="1541" y="17096"/>
                    </a:cubicBezTo>
                    <a:cubicBezTo>
                      <a:pt x="1440" y="17096"/>
                      <a:pt x="1342" y="17076"/>
                      <a:pt x="1325" y="17050"/>
                    </a:cubicBezTo>
                    <a:cubicBezTo>
                      <a:pt x="1309" y="17023"/>
                      <a:pt x="1459" y="16671"/>
                      <a:pt x="1662" y="16271"/>
                    </a:cubicBezTo>
                    <a:lnTo>
                      <a:pt x="2028" y="15543"/>
                    </a:lnTo>
                    <a:lnTo>
                      <a:pt x="2275" y="15525"/>
                    </a:lnTo>
                    <a:cubicBezTo>
                      <a:pt x="2411" y="15514"/>
                      <a:pt x="2542" y="15501"/>
                      <a:pt x="2566" y="15496"/>
                    </a:cubicBezTo>
                    <a:cubicBezTo>
                      <a:pt x="2567" y="15496"/>
                      <a:pt x="2568" y="15496"/>
                      <a:pt x="2568" y="15496"/>
                    </a:cubicBezTo>
                    <a:close/>
                    <a:moveTo>
                      <a:pt x="12885" y="15026"/>
                    </a:moveTo>
                    <a:cubicBezTo>
                      <a:pt x="13035" y="15026"/>
                      <a:pt x="13058" y="15049"/>
                      <a:pt x="13085" y="15151"/>
                    </a:cubicBezTo>
                    <a:cubicBezTo>
                      <a:pt x="13157" y="15441"/>
                      <a:pt x="12919" y="16013"/>
                      <a:pt x="12645" y="16208"/>
                    </a:cubicBezTo>
                    <a:cubicBezTo>
                      <a:pt x="12380" y="16397"/>
                      <a:pt x="12063" y="16445"/>
                      <a:pt x="9567" y="16679"/>
                    </a:cubicBezTo>
                    <a:cubicBezTo>
                      <a:pt x="8683" y="16763"/>
                      <a:pt x="7156" y="16919"/>
                      <a:pt x="6276" y="17016"/>
                    </a:cubicBezTo>
                    <a:cubicBezTo>
                      <a:pt x="6224" y="17022"/>
                      <a:pt x="6176" y="17024"/>
                      <a:pt x="6140" y="17024"/>
                    </a:cubicBezTo>
                    <a:cubicBezTo>
                      <a:pt x="6105" y="17024"/>
                      <a:pt x="6083" y="17022"/>
                      <a:pt x="6083" y="17016"/>
                    </a:cubicBezTo>
                    <a:cubicBezTo>
                      <a:pt x="6083" y="16959"/>
                      <a:pt x="6321" y="16528"/>
                      <a:pt x="6534" y="16200"/>
                    </a:cubicBezTo>
                    <a:cubicBezTo>
                      <a:pt x="6660" y="16008"/>
                      <a:pt x="6739" y="15850"/>
                      <a:pt x="6713" y="15850"/>
                    </a:cubicBezTo>
                    <a:cubicBezTo>
                      <a:pt x="6650" y="15850"/>
                      <a:pt x="6218" y="16531"/>
                      <a:pt x="6099" y="16818"/>
                    </a:cubicBezTo>
                    <a:cubicBezTo>
                      <a:pt x="6004" y="17047"/>
                      <a:pt x="6004" y="17047"/>
                      <a:pt x="5745" y="17047"/>
                    </a:cubicBezTo>
                    <a:cubicBezTo>
                      <a:pt x="5599" y="17047"/>
                      <a:pt x="5399" y="17063"/>
                      <a:pt x="5290" y="17080"/>
                    </a:cubicBezTo>
                    <a:cubicBezTo>
                      <a:pt x="5244" y="17089"/>
                      <a:pt x="5206" y="17093"/>
                      <a:pt x="5176" y="17093"/>
                    </a:cubicBezTo>
                    <a:cubicBezTo>
                      <a:pt x="5123" y="17093"/>
                      <a:pt x="5095" y="17081"/>
                      <a:pt x="5095" y="17058"/>
                    </a:cubicBezTo>
                    <a:cubicBezTo>
                      <a:pt x="5095" y="17026"/>
                      <a:pt x="5284" y="16719"/>
                      <a:pt x="5519" y="16370"/>
                    </a:cubicBezTo>
                    <a:cubicBezTo>
                      <a:pt x="5753" y="16023"/>
                      <a:pt x="5932" y="15730"/>
                      <a:pt x="5917" y="15716"/>
                    </a:cubicBezTo>
                    <a:cubicBezTo>
                      <a:pt x="5916" y="15715"/>
                      <a:pt x="5915" y="15715"/>
                      <a:pt x="5914" y="15715"/>
                    </a:cubicBezTo>
                    <a:cubicBezTo>
                      <a:pt x="5865" y="15715"/>
                      <a:pt x="5546" y="16150"/>
                      <a:pt x="5175" y="16725"/>
                    </a:cubicBezTo>
                    <a:lnTo>
                      <a:pt x="4935" y="17099"/>
                    </a:lnTo>
                    <a:lnTo>
                      <a:pt x="4600" y="17099"/>
                    </a:lnTo>
                    <a:cubicBezTo>
                      <a:pt x="4418" y="17099"/>
                      <a:pt x="4265" y="17084"/>
                      <a:pt x="4265" y="17067"/>
                    </a:cubicBezTo>
                    <a:cubicBezTo>
                      <a:pt x="4265" y="16959"/>
                      <a:pt x="4681" y="16277"/>
                      <a:pt x="4943" y="15954"/>
                    </a:cubicBezTo>
                    <a:cubicBezTo>
                      <a:pt x="5111" y="15744"/>
                      <a:pt x="5238" y="15561"/>
                      <a:pt x="5222" y="15544"/>
                    </a:cubicBezTo>
                    <a:cubicBezTo>
                      <a:pt x="5219" y="15541"/>
                      <a:pt x="5215" y="15540"/>
                      <a:pt x="5210" y="15540"/>
                    </a:cubicBezTo>
                    <a:cubicBezTo>
                      <a:pt x="5080" y="15540"/>
                      <a:pt x="4325" y="16570"/>
                      <a:pt x="4211" y="16917"/>
                    </a:cubicBezTo>
                    <a:lnTo>
                      <a:pt x="4151" y="17099"/>
                    </a:lnTo>
                    <a:lnTo>
                      <a:pt x="3375" y="17099"/>
                    </a:lnTo>
                    <a:lnTo>
                      <a:pt x="3543" y="16800"/>
                    </a:lnTo>
                    <a:cubicBezTo>
                      <a:pt x="3634" y="16635"/>
                      <a:pt x="3868" y="16254"/>
                      <a:pt x="4067" y="15948"/>
                    </a:cubicBezTo>
                    <a:lnTo>
                      <a:pt x="4426" y="15394"/>
                    </a:lnTo>
                    <a:lnTo>
                      <a:pt x="4670" y="15363"/>
                    </a:lnTo>
                    <a:cubicBezTo>
                      <a:pt x="5137" y="15306"/>
                      <a:pt x="7669" y="15190"/>
                      <a:pt x="8339" y="15190"/>
                    </a:cubicBezTo>
                    <a:cubicBezTo>
                      <a:pt x="8407" y="15190"/>
                      <a:pt x="8455" y="15191"/>
                      <a:pt x="8481" y="15194"/>
                    </a:cubicBezTo>
                    <a:cubicBezTo>
                      <a:pt x="8551" y="15201"/>
                      <a:pt x="8619" y="15204"/>
                      <a:pt x="8675" y="15204"/>
                    </a:cubicBezTo>
                    <a:cubicBezTo>
                      <a:pt x="8747" y="15204"/>
                      <a:pt x="8800" y="15198"/>
                      <a:pt x="8811" y="15187"/>
                    </a:cubicBezTo>
                    <a:cubicBezTo>
                      <a:pt x="8833" y="15167"/>
                      <a:pt x="9684" y="15125"/>
                      <a:pt x="10703" y="15093"/>
                    </a:cubicBezTo>
                    <a:cubicBezTo>
                      <a:pt x="11722" y="15061"/>
                      <a:pt x="12666" y="15033"/>
                      <a:pt x="12804" y="15028"/>
                    </a:cubicBezTo>
                    <a:cubicBezTo>
                      <a:pt x="12834" y="15027"/>
                      <a:pt x="12861" y="15026"/>
                      <a:pt x="12885" y="15026"/>
                    </a:cubicBezTo>
                    <a:close/>
                    <a:moveTo>
                      <a:pt x="3285" y="15444"/>
                    </a:moveTo>
                    <a:cubicBezTo>
                      <a:pt x="3323" y="15444"/>
                      <a:pt x="3327" y="15453"/>
                      <a:pt x="3327" y="15472"/>
                    </a:cubicBezTo>
                    <a:cubicBezTo>
                      <a:pt x="3327" y="15489"/>
                      <a:pt x="3238" y="15643"/>
                      <a:pt x="3127" y="15821"/>
                    </a:cubicBezTo>
                    <a:cubicBezTo>
                      <a:pt x="3016" y="15996"/>
                      <a:pt x="2806" y="16364"/>
                      <a:pt x="2653" y="16644"/>
                    </a:cubicBezTo>
                    <a:lnTo>
                      <a:pt x="2381" y="17151"/>
                    </a:lnTo>
                    <a:lnTo>
                      <a:pt x="2126" y="17151"/>
                    </a:lnTo>
                    <a:cubicBezTo>
                      <a:pt x="1986" y="17151"/>
                      <a:pt x="1872" y="17138"/>
                      <a:pt x="1872" y="17119"/>
                    </a:cubicBezTo>
                    <a:cubicBezTo>
                      <a:pt x="1872" y="17038"/>
                      <a:pt x="2375" y="16107"/>
                      <a:pt x="2572" y="15823"/>
                    </a:cubicBezTo>
                    <a:cubicBezTo>
                      <a:pt x="2759" y="15555"/>
                      <a:pt x="2815" y="15509"/>
                      <a:pt x="2994" y="15481"/>
                    </a:cubicBezTo>
                    <a:cubicBezTo>
                      <a:pt x="3159" y="15456"/>
                      <a:pt x="3243" y="15444"/>
                      <a:pt x="3285" y="15444"/>
                    </a:cubicBezTo>
                    <a:close/>
                    <a:moveTo>
                      <a:pt x="4157" y="15395"/>
                    </a:moveTo>
                    <a:cubicBezTo>
                      <a:pt x="4229" y="15395"/>
                      <a:pt x="4265" y="15400"/>
                      <a:pt x="4265" y="15412"/>
                    </a:cubicBezTo>
                    <a:cubicBezTo>
                      <a:pt x="4265" y="15422"/>
                      <a:pt x="4123" y="15647"/>
                      <a:pt x="3952" y="15908"/>
                    </a:cubicBezTo>
                    <a:cubicBezTo>
                      <a:pt x="3781" y="16168"/>
                      <a:pt x="3552" y="16544"/>
                      <a:pt x="3446" y="16737"/>
                    </a:cubicBezTo>
                    <a:cubicBezTo>
                      <a:pt x="3276" y="17050"/>
                      <a:pt x="3234" y="17094"/>
                      <a:pt x="3073" y="17120"/>
                    </a:cubicBezTo>
                    <a:cubicBezTo>
                      <a:pt x="2949" y="17141"/>
                      <a:pt x="2831" y="17152"/>
                      <a:pt x="2738" y="17152"/>
                    </a:cubicBezTo>
                    <a:cubicBezTo>
                      <a:pt x="2624" y="17152"/>
                      <a:pt x="2548" y="17136"/>
                      <a:pt x="2548" y="17106"/>
                    </a:cubicBezTo>
                    <a:cubicBezTo>
                      <a:pt x="2548" y="17044"/>
                      <a:pt x="2901" y="16412"/>
                      <a:pt x="3240" y="15867"/>
                    </a:cubicBezTo>
                    <a:cubicBezTo>
                      <a:pt x="3492" y="15461"/>
                      <a:pt x="3516" y="15440"/>
                      <a:pt x="3712" y="15422"/>
                    </a:cubicBezTo>
                    <a:cubicBezTo>
                      <a:pt x="3919" y="15404"/>
                      <a:pt x="4067" y="15395"/>
                      <a:pt x="4157" y="15395"/>
                    </a:cubicBezTo>
                    <a:close/>
                    <a:moveTo>
                      <a:pt x="2224" y="17515"/>
                    </a:moveTo>
                    <a:lnTo>
                      <a:pt x="2141" y="17776"/>
                    </a:lnTo>
                    <a:cubicBezTo>
                      <a:pt x="2098" y="17913"/>
                      <a:pt x="2071" y="17983"/>
                      <a:pt x="2040" y="17983"/>
                    </a:cubicBezTo>
                    <a:cubicBezTo>
                      <a:pt x="2008" y="17983"/>
                      <a:pt x="1970" y="17901"/>
                      <a:pt x="1904" y="17734"/>
                    </a:cubicBezTo>
                    <a:lnTo>
                      <a:pt x="1819" y="17515"/>
                    </a:lnTo>
                    <a:close/>
                    <a:moveTo>
                      <a:pt x="2552" y="17515"/>
                    </a:moveTo>
                    <a:cubicBezTo>
                      <a:pt x="2660" y="17515"/>
                      <a:pt x="2754" y="17534"/>
                      <a:pt x="2754" y="17554"/>
                    </a:cubicBezTo>
                    <a:cubicBezTo>
                      <a:pt x="2754" y="17575"/>
                      <a:pt x="2635" y="17839"/>
                      <a:pt x="2489" y="18139"/>
                    </a:cubicBezTo>
                    <a:lnTo>
                      <a:pt x="2224" y="18685"/>
                    </a:lnTo>
                    <a:lnTo>
                      <a:pt x="2151" y="18478"/>
                    </a:lnTo>
                    <a:cubicBezTo>
                      <a:pt x="2080" y="18283"/>
                      <a:pt x="2084" y="18248"/>
                      <a:pt x="2212" y="17893"/>
                    </a:cubicBezTo>
                    <a:lnTo>
                      <a:pt x="2348" y="17515"/>
                    </a:lnTo>
                    <a:close/>
                    <a:moveTo>
                      <a:pt x="12441" y="16686"/>
                    </a:moveTo>
                    <a:cubicBezTo>
                      <a:pt x="12463" y="16686"/>
                      <a:pt x="12478" y="16714"/>
                      <a:pt x="12478" y="16753"/>
                    </a:cubicBezTo>
                    <a:cubicBezTo>
                      <a:pt x="12481" y="16797"/>
                      <a:pt x="12444" y="17141"/>
                      <a:pt x="12402" y="17526"/>
                    </a:cubicBezTo>
                    <a:cubicBezTo>
                      <a:pt x="12357" y="17908"/>
                      <a:pt x="12301" y="18935"/>
                      <a:pt x="12272" y="19804"/>
                    </a:cubicBezTo>
                    <a:cubicBezTo>
                      <a:pt x="12127" y="24301"/>
                      <a:pt x="11867" y="26738"/>
                      <a:pt x="11286" y="29034"/>
                    </a:cubicBezTo>
                    <a:cubicBezTo>
                      <a:pt x="11105" y="29750"/>
                      <a:pt x="11051" y="29821"/>
                      <a:pt x="10544" y="29989"/>
                    </a:cubicBezTo>
                    <a:cubicBezTo>
                      <a:pt x="10003" y="30168"/>
                      <a:pt x="9458" y="30216"/>
                      <a:pt x="7876" y="30221"/>
                    </a:cubicBezTo>
                    <a:cubicBezTo>
                      <a:pt x="7825" y="30221"/>
                      <a:pt x="7775" y="30221"/>
                      <a:pt x="7726" y="30221"/>
                    </a:cubicBezTo>
                    <a:cubicBezTo>
                      <a:pt x="6460" y="30221"/>
                      <a:pt x="5773" y="30172"/>
                      <a:pt x="5677" y="30071"/>
                    </a:cubicBezTo>
                    <a:cubicBezTo>
                      <a:pt x="5663" y="30058"/>
                      <a:pt x="5772" y="29635"/>
                      <a:pt x="5919" y="29135"/>
                    </a:cubicBezTo>
                    <a:cubicBezTo>
                      <a:pt x="6066" y="28637"/>
                      <a:pt x="6186" y="28186"/>
                      <a:pt x="6186" y="28138"/>
                    </a:cubicBezTo>
                    <a:cubicBezTo>
                      <a:pt x="6186" y="28091"/>
                      <a:pt x="6181" y="28068"/>
                      <a:pt x="6171" y="28068"/>
                    </a:cubicBezTo>
                    <a:cubicBezTo>
                      <a:pt x="6132" y="28068"/>
                      <a:pt x="6020" y="28399"/>
                      <a:pt x="5817" y="29101"/>
                    </a:cubicBezTo>
                    <a:lnTo>
                      <a:pt x="5542" y="30057"/>
                    </a:lnTo>
                    <a:lnTo>
                      <a:pt x="5359" y="30022"/>
                    </a:lnTo>
                    <a:cubicBezTo>
                      <a:pt x="5000" y="29955"/>
                      <a:pt x="4697" y="29756"/>
                      <a:pt x="4582" y="29515"/>
                    </a:cubicBezTo>
                    <a:cubicBezTo>
                      <a:pt x="4262" y="28847"/>
                      <a:pt x="3801" y="26916"/>
                      <a:pt x="3482" y="24899"/>
                    </a:cubicBezTo>
                    <a:cubicBezTo>
                      <a:pt x="3175" y="22964"/>
                      <a:pt x="2941" y="21725"/>
                      <a:pt x="2648" y="20480"/>
                    </a:cubicBezTo>
                    <a:cubicBezTo>
                      <a:pt x="2505" y="19866"/>
                      <a:pt x="2358" y="19237"/>
                      <a:pt x="2326" y="19085"/>
                    </a:cubicBezTo>
                    <a:lnTo>
                      <a:pt x="2266" y="18809"/>
                    </a:lnTo>
                    <a:lnTo>
                      <a:pt x="2588" y="18162"/>
                    </a:lnTo>
                    <a:lnTo>
                      <a:pt x="2910" y="17515"/>
                    </a:lnTo>
                    <a:lnTo>
                      <a:pt x="3171" y="17515"/>
                    </a:lnTo>
                    <a:cubicBezTo>
                      <a:pt x="3317" y="17515"/>
                      <a:pt x="3430" y="17526"/>
                      <a:pt x="3430" y="17539"/>
                    </a:cubicBezTo>
                    <a:cubicBezTo>
                      <a:pt x="3430" y="17552"/>
                      <a:pt x="3264" y="17881"/>
                      <a:pt x="3064" y="18273"/>
                    </a:cubicBezTo>
                    <a:cubicBezTo>
                      <a:pt x="2863" y="18662"/>
                      <a:pt x="2711" y="18997"/>
                      <a:pt x="2728" y="19013"/>
                    </a:cubicBezTo>
                    <a:cubicBezTo>
                      <a:pt x="2736" y="19021"/>
                      <a:pt x="2742" y="19027"/>
                      <a:pt x="2750" y="19027"/>
                    </a:cubicBezTo>
                    <a:cubicBezTo>
                      <a:pt x="2784" y="19027"/>
                      <a:pt x="2847" y="18907"/>
                      <a:pt x="3179" y="18269"/>
                    </a:cubicBezTo>
                    <a:cubicBezTo>
                      <a:pt x="3541" y="17578"/>
                      <a:pt x="3569" y="17540"/>
                      <a:pt x="3730" y="17526"/>
                    </a:cubicBezTo>
                    <a:cubicBezTo>
                      <a:pt x="3762" y="17523"/>
                      <a:pt x="3792" y="17522"/>
                      <a:pt x="3818" y="17522"/>
                    </a:cubicBezTo>
                    <a:cubicBezTo>
                      <a:pt x="3866" y="17522"/>
                      <a:pt x="3898" y="17526"/>
                      <a:pt x="3898" y="17535"/>
                    </a:cubicBezTo>
                    <a:cubicBezTo>
                      <a:pt x="3898" y="17548"/>
                      <a:pt x="3747" y="17868"/>
                      <a:pt x="3560" y="18248"/>
                    </a:cubicBezTo>
                    <a:cubicBezTo>
                      <a:pt x="3238" y="18903"/>
                      <a:pt x="3165" y="19126"/>
                      <a:pt x="3275" y="19126"/>
                    </a:cubicBezTo>
                    <a:cubicBezTo>
                      <a:pt x="3299" y="19126"/>
                      <a:pt x="3497" y="18763"/>
                      <a:pt x="3711" y="18321"/>
                    </a:cubicBezTo>
                    <a:lnTo>
                      <a:pt x="4100" y="17515"/>
                    </a:lnTo>
                    <a:lnTo>
                      <a:pt x="4532" y="17515"/>
                    </a:lnTo>
                    <a:lnTo>
                      <a:pt x="4435" y="17661"/>
                    </a:lnTo>
                    <a:cubicBezTo>
                      <a:pt x="4044" y="18253"/>
                      <a:pt x="3636" y="19018"/>
                      <a:pt x="3636" y="19158"/>
                    </a:cubicBezTo>
                    <a:cubicBezTo>
                      <a:pt x="3636" y="19205"/>
                      <a:pt x="3646" y="19229"/>
                      <a:pt x="3665" y="19229"/>
                    </a:cubicBezTo>
                    <a:cubicBezTo>
                      <a:pt x="3720" y="19229"/>
                      <a:pt x="3854" y="19042"/>
                      <a:pt x="4077" y="18658"/>
                    </a:cubicBezTo>
                    <a:cubicBezTo>
                      <a:pt x="4660" y="17655"/>
                      <a:pt x="4786" y="17492"/>
                      <a:pt x="4983" y="17473"/>
                    </a:cubicBezTo>
                    <a:cubicBezTo>
                      <a:pt x="5013" y="17471"/>
                      <a:pt x="5037" y="17469"/>
                      <a:pt x="5058" y="17469"/>
                    </a:cubicBezTo>
                    <a:cubicBezTo>
                      <a:pt x="5131" y="17469"/>
                      <a:pt x="5149" y="17487"/>
                      <a:pt x="5131" y="17531"/>
                    </a:cubicBezTo>
                    <a:cubicBezTo>
                      <a:pt x="5115" y="17571"/>
                      <a:pt x="4866" y="17983"/>
                      <a:pt x="4579" y="18447"/>
                    </a:cubicBezTo>
                    <a:cubicBezTo>
                      <a:pt x="3957" y="19445"/>
                      <a:pt x="3932" y="19491"/>
                      <a:pt x="3995" y="19491"/>
                    </a:cubicBezTo>
                    <a:cubicBezTo>
                      <a:pt x="4048" y="19491"/>
                      <a:pt x="5249" y="17599"/>
                      <a:pt x="5249" y="17515"/>
                    </a:cubicBezTo>
                    <a:cubicBezTo>
                      <a:pt x="5249" y="17487"/>
                      <a:pt x="5376" y="17464"/>
                      <a:pt x="5538" y="17464"/>
                    </a:cubicBezTo>
                    <a:lnTo>
                      <a:pt x="5827" y="17464"/>
                    </a:lnTo>
                    <a:lnTo>
                      <a:pt x="5571" y="17843"/>
                    </a:lnTo>
                    <a:cubicBezTo>
                      <a:pt x="5127" y="18503"/>
                      <a:pt x="4817" y="19079"/>
                      <a:pt x="4874" y="19138"/>
                    </a:cubicBezTo>
                    <a:cubicBezTo>
                      <a:pt x="4878" y="19142"/>
                      <a:pt x="4882" y="19144"/>
                      <a:pt x="4887" y="19144"/>
                    </a:cubicBezTo>
                    <a:cubicBezTo>
                      <a:pt x="4932" y="19144"/>
                      <a:pt x="5035" y="19008"/>
                      <a:pt x="5201" y="18732"/>
                    </a:cubicBezTo>
                    <a:cubicBezTo>
                      <a:pt x="5562" y="18129"/>
                      <a:pt x="6026" y="17461"/>
                      <a:pt x="6107" y="17432"/>
                    </a:cubicBezTo>
                    <a:cubicBezTo>
                      <a:pt x="6133" y="17423"/>
                      <a:pt x="6196" y="17418"/>
                      <a:pt x="6266" y="17418"/>
                    </a:cubicBezTo>
                    <a:cubicBezTo>
                      <a:pt x="6300" y="17418"/>
                      <a:pt x="6335" y="17419"/>
                      <a:pt x="6368" y="17421"/>
                    </a:cubicBezTo>
                    <a:lnTo>
                      <a:pt x="6561" y="17437"/>
                    </a:lnTo>
                    <a:lnTo>
                      <a:pt x="6452" y="17578"/>
                    </a:lnTo>
                    <a:cubicBezTo>
                      <a:pt x="6392" y="17654"/>
                      <a:pt x="6165" y="17994"/>
                      <a:pt x="5951" y="18327"/>
                    </a:cubicBezTo>
                    <a:cubicBezTo>
                      <a:pt x="5682" y="18743"/>
                      <a:pt x="5576" y="18952"/>
                      <a:pt x="5615" y="18991"/>
                    </a:cubicBezTo>
                    <a:cubicBezTo>
                      <a:pt x="5631" y="19007"/>
                      <a:pt x="5642" y="19020"/>
                      <a:pt x="5657" y="19020"/>
                    </a:cubicBezTo>
                    <a:cubicBezTo>
                      <a:pt x="5709" y="19020"/>
                      <a:pt x="5809" y="18869"/>
                      <a:pt x="6285" y="18154"/>
                    </a:cubicBezTo>
                    <a:cubicBezTo>
                      <a:pt x="6725" y="17494"/>
                      <a:pt x="6836" y="17358"/>
                      <a:pt x="6940" y="17358"/>
                    </a:cubicBezTo>
                    <a:cubicBezTo>
                      <a:pt x="7094" y="17358"/>
                      <a:pt x="7097" y="17379"/>
                      <a:pt x="6973" y="17555"/>
                    </a:cubicBezTo>
                    <a:cubicBezTo>
                      <a:pt x="6779" y="17832"/>
                      <a:pt x="6291" y="18714"/>
                      <a:pt x="6291" y="18788"/>
                    </a:cubicBezTo>
                    <a:cubicBezTo>
                      <a:pt x="6291" y="18840"/>
                      <a:pt x="6307" y="18864"/>
                      <a:pt x="6333" y="18864"/>
                    </a:cubicBezTo>
                    <a:cubicBezTo>
                      <a:pt x="6382" y="18864"/>
                      <a:pt x="6465" y="18783"/>
                      <a:pt x="6546" y="18642"/>
                    </a:cubicBezTo>
                    <a:cubicBezTo>
                      <a:pt x="6646" y="18464"/>
                      <a:pt x="7314" y="17375"/>
                      <a:pt x="7358" y="17317"/>
                    </a:cubicBezTo>
                    <a:cubicBezTo>
                      <a:pt x="7376" y="17292"/>
                      <a:pt x="7717" y="17260"/>
                      <a:pt x="7876" y="17260"/>
                    </a:cubicBezTo>
                    <a:cubicBezTo>
                      <a:pt x="7924" y="17260"/>
                      <a:pt x="7955" y="17263"/>
                      <a:pt x="7955" y="17270"/>
                    </a:cubicBezTo>
                    <a:cubicBezTo>
                      <a:pt x="7955" y="17286"/>
                      <a:pt x="7764" y="17566"/>
                      <a:pt x="7534" y="17888"/>
                    </a:cubicBezTo>
                    <a:cubicBezTo>
                      <a:pt x="7030" y="18590"/>
                      <a:pt x="6876" y="18866"/>
                      <a:pt x="6989" y="18866"/>
                    </a:cubicBezTo>
                    <a:cubicBezTo>
                      <a:pt x="7030" y="18866"/>
                      <a:pt x="7094" y="18811"/>
                      <a:pt x="7126" y="18749"/>
                    </a:cubicBezTo>
                    <a:cubicBezTo>
                      <a:pt x="7160" y="18685"/>
                      <a:pt x="7411" y="18315"/>
                      <a:pt x="7684" y="17929"/>
                    </a:cubicBezTo>
                    <a:cubicBezTo>
                      <a:pt x="7958" y="17546"/>
                      <a:pt x="8184" y="17223"/>
                      <a:pt x="8185" y="17218"/>
                    </a:cubicBezTo>
                    <a:cubicBezTo>
                      <a:pt x="8187" y="17213"/>
                      <a:pt x="8584" y="17170"/>
                      <a:pt x="9072" y="17120"/>
                    </a:cubicBezTo>
                    <a:cubicBezTo>
                      <a:pt x="9560" y="17074"/>
                      <a:pt x="10205" y="17007"/>
                      <a:pt x="10513" y="16972"/>
                    </a:cubicBezTo>
                    <a:cubicBezTo>
                      <a:pt x="10765" y="16945"/>
                      <a:pt x="10978" y="16926"/>
                      <a:pt x="11048" y="16926"/>
                    </a:cubicBezTo>
                    <a:cubicBezTo>
                      <a:pt x="11064" y="16926"/>
                      <a:pt x="11072" y="16927"/>
                      <a:pt x="11072" y="16929"/>
                    </a:cubicBezTo>
                    <a:cubicBezTo>
                      <a:pt x="11072" y="16939"/>
                      <a:pt x="11000" y="17051"/>
                      <a:pt x="10915" y="17177"/>
                    </a:cubicBezTo>
                    <a:cubicBezTo>
                      <a:pt x="10811" y="17328"/>
                      <a:pt x="10784" y="17401"/>
                      <a:pt x="10808" y="17401"/>
                    </a:cubicBezTo>
                    <a:cubicBezTo>
                      <a:pt x="10834" y="17401"/>
                      <a:pt x="10922" y="17315"/>
                      <a:pt x="11040" y="17150"/>
                    </a:cubicBezTo>
                    <a:cubicBezTo>
                      <a:pt x="11205" y="16920"/>
                      <a:pt x="11249" y="16892"/>
                      <a:pt x="11474" y="16860"/>
                    </a:cubicBezTo>
                    <a:cubicBezTo>
                      <a:pt x="11613" y="16842"/>
                      <a:pt x="11875" y="16797"/>
                      <a:pt x="12062" y="16759"/>
                    </a:cubicBezTo>
                    <a:cubicBezTo>
                      <a:pt x="12249" y="16723"/>
                      <a:pt x="12416" y="16690"/>
                      <a:pt x="12439" y="16686"/>
                    </a:cubicBezTo>
                    <a:cubicBezTo>
                      <a:pt x="12440" y="16686"/>
                      <a:pt x="12440" y="16686"/>
                      <a:pt x="12441" y="16686"/>
                    </a:cubicBezTo>
                    <a:close/>
                    <a:moveTo>
                      <a:pt x="11978" y="1"/>
                    </a:moveTo>
                    <a:cubicBezTo>
                      <a:pt x="11898" y="1"/>
                      <a:pt x="11809" y="71"/>
                      <a:pt x="11721" y="210"/>
                    </a:cubicBezTo>
                    <a:cubicBezTo>
                      <a:pt x="11642" y="334"/>
                      <a:pt x="11352" y="927"/>
                      <a:pt x="11068" y="1535"/>
                    </a:cubicBezTo>
                    <a:cubicBezTo>
                      <a:pt x="10789" y="2144"/>
                      <a:pt x="10499" y="2757"/>
                      <a:pt x="10424" y="2906"/>
                    </a:cubicBezTo>
                    <a:cubicBezTo>
                      <a:pt x="10328" y="3098"/>
                      <a:pt x="10304" y="3192"/>
                      <a:pt x="10344" y="3239"/>
                    </a:cubicBezTo>
                    <a:cubicBezTo>
                      <a:pt x="10382" y="3284"/>
                      <a:pt x="10376" y="3524"/>
                      <a:pt x="10322" y="4026"/>
                    </a:cubicBezTo>
                    <a:cubicBezTo>
                      <a:pt x="10281" y="4426"/>
                      <a:pt x="10210" y="5238"/>
                      <a:pt x="10163" y="5841"/>
                    </a:cubicBezTo>
                    <a:cubicBezTo>
                      <a:pt x="10118" y="6445"/>
                      <a:pt x="10067" y="7015"/>
                      <a:pt x="10048" y="7115"/>
                    </a:cubicBezTo>
                    <a:lnTo>
                      <a:pt x="10016" y="7297"/>
                    </a:lnTo>
                    <a:lnTo>
                      <a:pt x="9942" y="7063"/>
                    </a:lnTo>
                    <a:cubicBezTo>
                      <a:pt x="9902" y="6934"/>
                      <a:pt x="9799" y="6527"/>
                      <a:pt x="9712" y="6154"/>
                    </a:cubicBezTo>
                    <a:cubicBezTo>
                      <a:pt x="9552" y="5472"/>
                      <a:pt x="9500" y="5349"/>
                      <a:pt x="9378" y="5349"/>
                    </a:cubicBezTo>
                    <a:cubicBezTo>
                      <a:pt x="9299" y="5349"/>
                      <a:pt x="9218" y="5560"/>
                      <a:pt x="8680" y="7142"/>
                    </a:cubicBezTo>
                    <a:cubicBezTo>
                      <a:pt x="8457" y="7803"/>
                      <a:pt x="8230" y="8466"/>
                      <a:pt x="8171" y="8625"/>
                    </a:cubicBezTo>
                    <a:cubicBezTo>
                      <a:pt x="8077" y="8883"/>
                      <a:pt x="8062" y="9113"/>
                      <a:pt x="8009" y="11043"/>
                    </a:cubicBezTo>
                    <a:cubicBezTo>
                      <a:pt x="7935" y="13777"/>
                      <a:pt x="7894" y="14685"/>
                      <a:pt x="7842" y="14772"/>
                    </a:cubicBezTo>
                    <a:cubicBezTo>
                      <a:pt x="7815" y="14816"/>
                      <a:pt x="7653" y="14846"/>
                      <a:pt x="7367" y="14858"/>
                    </a:cubicBezTo>
                    <a:lnTo>
                      <a:pt x="6932" y="14877"/>
                    </a:lnTo>
                    <a:lnTo>
                      <a:pt x="6932" y="14877"/>
                    </a:lnTo>
                    <a:lnTo>
                      <a:pt x="6954" y="14002"/>
                    </a:lnTo>
                    <a:cubicBezTo>
                      <a:pt x="6995" y="12293"/>
                      <a:pt x="6875" y="11136"/>
                      <a:pt x="6360" y="8298"/>
                    </a:cubicBezTo>
                    <a:cubicBezTo>
                      <a:pt x="6085" y="6768"/>
                      <a:pt x="6082" y="6737"/>
                      <a:pt x="6164" y="6500"/>
                    </a:cubicBezTo>
                    <a:cubicBezTo>
                      <a:pt x="6225" y="6320"/>
                      <a:pt x="6237" y="6159"/>
                      <a:pt x="6212" y="5868"/>
                    </a:cubicBezTo>
                    <a:cubicBezTo>
                      <a:pt x="6145" y="5124"/>
                      <a:pt x="5761" y="4413"/>
                      <a:pt x="4927" y="3486"/>
                    </a:cubicBezTo>
                    <a:cubicBezTo>
                      <a:pt x="4513" y="3029"/>
                      <a:pt x="4158" y="2431"/>
                      <a:pt x="4158" y="2196"/>
                    </a:cubicBezTo>
                    <a:cubicBezTo>
                      <a:pt x="4158" y="2113"/>
                      <a:pt x="4137" y="2072"/>
                      <a:pt x="4097" y="2072"/>
                    </a:cubicBezTo>
                    <a:cubicBezTo>
                      <a:pt x="3995" y="2072"/>
                      <a:pt x="3762" y="2343"/>
                      <a:pt x="3410" y="2878"/>
                    </a:cubicBezTo>
                    <a:cubicBezTo>
                      <a:pt x="2988" y="3520"/>
                      <a:pt x="2830" y="4179"/>
                      <a:pt x="2917" y="4948"/>
                    </a:cubicBezTo>
                    <a:cubicBezTo>
                      <a:pt x="3020" y="5846"/>
                      <a:pt x="3509" y="6575"/>
                      <a:pt x="4273" y="6963"/>
                    </a:cubicBezTo>
                    <a:cubicBezTo>
                      <a:pt x="4381" y="7018"/>
                      <a:pt x="4473" y="7091"/>
                      <a:pt x="4477" y="7125"/>
                    </a:cubicBezTo>
                    <a:cubicBezTo>
                      <a:pt x="4504" y="7411"/>
                      <a:pt x="4453" y="9074"/>
                      <a:pt x="4417" y="9111"/>
                    </a:cubicBezTo>
                    <a:cubicBezTo>
                      <a:pt x="4352" y="9177"/>
                      <a:pt x="4353" y="9438"/>
                      <a:pt x="4420" y="9478"/>
                    </a:cubicBezTo>
                    <a:cubicBezTo>
                      <a:pt x="4448" y="9497"/>
                      <a:pt x="4472" y="9730"/>
                      <a:pt x="4472" y="10000"/>
                    </a:cubicBezTo>
                    <a:cubicBezTo>
                      <a:pt x="4472" y="11429"/>
                      <a:pt x="4749" y="13796"/>
                      <a:pt x="5020" y="14691"/>
                    </a:cubicBezTo>
                    <a:cubicBezTo>
                      <a:pt x="5060" y="14826"/>
                      <a:pt x="5095" y="14960"/>
                      <a:pt x="5095" y="14981"/>
                    </a:cubicBezTo>
                    <a:cubicBezTo>
                      <a:pt x="5096" y="15011"/>
                      <a:pt x="5062" y="15025"/>
                      <a:pt x="5018" y="15025"/>
                    </a:cubicBezTo>
                    <a:cubicBezTo>
                      <a:pt x="4941" y="15025"/>
                      <a:pt x="4833" y="14986"/>
                      <a:pt x="4809" y="14930"/>
                    </a:cubicBezTo>
                    <a:cubicBezTo>
                      <a:pt x="4587" y="14390"/>
                      <a:pt x="3956" y="12345"/>
                      <a:pt x="3557" y="10885"/>
                    </a:cubicBezTo>
                    <a:cubicBezTo>
                      <a:pt x="3040" y="8975"/>
                      <a:pt x="2569" y="7384"/>
                      <a:pt x="2389" y="6907"/>
                    </a:cubicBezTo>
                    <a:cubicBezTo>
                      <a:pt x="2328" y="6750"/>
                      <a:pt x="2294" y="6577"/>
                      <a:pt x="2311" y="6516"/>
                    </a:cubicBezTo>
                    <a:cubicBezTo>
                      <a:pt x="2348" y="6363"/>
                      <a:pt x="2152" y="5971"/>
                      <a:pt x="1760" y="5424"/>
                    </a:cubicBezTo>
                    <a:cubicBezTo>
                      <a:pt x="1576" y="5164"/>
                      <a:pt x="1392" y="4908"/>
                      <a:pt x="1351" y="4847"/>
                    </a:cubicBezTo>
                    <a:cubicBezTo>
                      <a:pt x="1190" y="4613"/>
                      <a:pt x="688" y="3966"/>
                      <a:pt x="579" y="3854"/>
                    </a:cubicBezTo>
                    <a:cubicBezTo>
                      <a:pt x="503" y="3775"/>
                      <a:pt x="413" y="3735"/>
                      <a:pt x="337" y="3735"/>
                    </a:cubicBezTo>
                    <a:cubicBezTo>
                      <a:pt x="264" y="3735"/>
                      <a:pt x="203" y="3773"/>
                      <a:pt x="179" y="3849"/>
                    </a:cubicBezTo>
                    <a:cubicBezTo>
                      <a:pt x="159" y="3913"/>
                      <a:pt x="145" y="4182"/>
                      <a:pt x="147" y="4453"/>
                    </a:cubicBezTo>
                    <a:cubicBezTo>
                      <a:pt x="151" y="4817"/>
                      <a:pt x="133" y="4975"/>
                      <a:pt x="73" y="5065"/>
                    </a:cubicBezTo>
                    <a:cubicBezTo>
                      <a:pt x="0" y="5178"/>
                      <a:pt x="0" y="5203"/>
                      <a:pt x="75" y="5318"/>
                    </a:cubicBezTo>
                    <a:cubicBezTo>
                      <a:pt x="145" y="5422"/>
                      <a:pt x="159" y="5599"/>
                      <a:pt x="159" y="6301"/>
                    </a:cubicBezTo>
                    <a:cubicBezTo>
                      <a:pt x="159" y="7082"/>
                      <a:pt x="167" y="7162"/>
                      <a:pt x="258" y="7229"/>
                    </a:cubicBezTo>
                    <a:cubicBezTo>
                      <a:pt x="365" y="7305"/>
                      <a:pt x="1091" y="9839"/>
                      <a:pt x="1432" y="11322"/>
                    </a:cubicBezTo>
                    <a:cubicBezTo>
                      <a:pt x="1713" y="12545"/>
                      <a:pt x="1856" y="13089"/>
                      <a:pt x="2171" y="14156"/>
                    </a:cubicBezTo>
                    <a:cubicBezTo>
                      <a:pt x="2364" y="14816"/>
                      <a:pt x="2439" y="15145"/>
                      <a:pt x="2401" y="15171"/>
                    </a:cubicBezTo>
                    <a:cubicBezTo>
                      <a:pt x="2369" y="15191"/>
                      <a:pt x="2024" y="15235"/>
                      <a:pt x="1633" y="15272"/>
                    </a:cubicBezTo>
                    <a:cubicBezTo>
                      <a:pt x="1244" y="15309"/>
                      <a:pt x="903" y="15351"/>
                      <a:pt x="876" y="15366"/>
                    </a:cubicBezTo>
                    <a:cubicBezTo>
                      <a:pt x="851" y="15381"/>
                      <a:pt x="760" y="15492"/>
                      <a:pt x="676" y="15605"/>
                    </a:cubicBezTo>
                    <a:cubicBezTo>
                      <a:pt x="546" y="15786"/>
                      <a:pt x="522" y="15862"/>
                      <a:pt x="522" y="16138"/>
                    </a:cubicBezTo>
                    <a:cubicBezTo>
                      <a:pt x="522" y="16570"/>
                      <a:pt x="693" y="17116"/>
                      <a:pt x="871" y="17258"/>
                    </a:cubicBezTo>
                    <a:cubicBezTo>
                      <a:pt x="944" y="17317"/>
                      <a:pt x="1105" y="17391"/>
                      <a:pt x="1225" y="17420"/>
                    </a:cubicBezTo>
                    <a:lnTo>
                      <a:pt x="1444" y="17475"/>
                    </a:lnTo>
                    <a:lnTo>
                      <a:pt x="1637" y="18059"/>
                    </a:lnTo>
                    <a:cubicBezTo>
                      <a:pt x="2134" y="19572"/>
                      <a:pt x="2629" y="21892"/>
                      <a:pt x="3155" y="25161"/>
                    </a:cubicBezTo>
                    <a:cubicBezTo>
                      <a:pt x="3417" y="26799"/>
                      <a:pt x="3702" y="28063"/>
                      <a:pt x="4039" y="29098"/>
                    </a:cubicBezTo>
                    <a:cubicBezTo>
                      <a:pt x="4307" y="29924"/>
                      <a:pt x="4455" y="30095"/>
                      <a:pt x="5080" y="30315"/>
                    </a:cubicBezTo>
                    <a:cubicBezTo>
                      <a:pt x="5628" y="30505"/>
                      <a:pt x="6694" y="30612"/>
                      <a:pt x="7929" y="30612"/>
                    </a:cubicBezTo>
                    <a:cubicBezTo>
                      <a:pt x="8326" y="30612"/>
                      <a:pt x="8741" y="30601"/>
                      <a:pt x="9162" y="30578"/>
                    </a:cubicBezTo>
                    <a:cubicBezTo>
                      <a:pt x="10000" y="30531"/>
                      <a:pt x="10249" y="30499"/>
                      <a:pt x="10591" y="30390"/>
                    </a:cubicBezTo>
                    <a:cubicBezTo>
                      <a:pt x="11097" y="30229"/>
                      <a:pt x="11312" y="30101"/>
                      <a:pt x="11446" y="29883"/>
                    </a:cubicBezTo>
                    <a:cubicBezTo>
                      <a:pt x="11547" y="29714"/>
                      <a:pt x="11954" y="28126"/>
                      <a:pt x="12093" y="27346"/>
                    </a:cubicBezTo>
                    <a:cubicBezTo>
                      <a:pt x="12371" y="25775"/>
                      <a:pt x="12594" y="23269"/>
                      <a:pt x="12690" y="20587"/>
                    </a:cubicBezTo>
                    <a:cubicBezTo>
                      <a:pt x="12721" y="19771"/>
                      <a:pt x="12771" y="18521"/>
                      <a:pt x="12804" y="17805"/>
                    </a:cubicBezTo>
                    <a:lnTo>
                      <a:pt x="12864" y="16504"/>
                    </a:lnTo>
                    <a:lnTo>
                      <a:pt x="13062" y="16254"/>
                    </a:lnTo>
                    <a:cubicBezTo>
                      <a:pt x="13291" y="15966"/>
                      <a:pt x="13421" y="15588"/>
                      <a:pt x="13421" y="15214"/>
                    </a:cubicBezTo>
                    <a:cubicBezTo>
                      <a:pt x="13417" y="14770"/>
                      <a:pt x="13284" y="14633"/>
                      <a:pt x="12717" y="14633"/>
                    </a:cubicBezTo>
                    <a:cubicBezTo>
                      <a:pt x="12626" y="14633"/>
                      <a:pt x="12525" y="14636"/>
                      <a:pt x="12411" y="14643"/>
                    </a:cubicBezTo>
                    <a:cubicBezTo>
                      <a:pt x="12252" y="14651"/>
                      <a:pt x="12137" y="14655"/>
                      <a:pt x="12054" y="14655"/>
                    </a:cubicBezTo>
                    <a:cubicBezTo>
                      <a:pt x="11892" y="14655"/>
                      <a:pt x="11855" y="14637"/>
                      <a:pt x="11855" y="14593"/>
                    </a:cubicBezTo>
                    <a:cubicBezTo>
                      <a:pt x="11855" y="14552"/>
                      <a:pt x="11879" y="14328"/>
                      <a:pt x="11907" y="14105"/>
                    </a:cubicBezTo>
                    <a:cubicBezTo>
                      <a:pt x="11935" y="13880"/>
                      <a:pt x="12041" y="12677"/>
                      <a:pt x="12137" y="11433"/>
                    </a:cubicBezTo>
                    <a:cubicBezTo>
                      <a:pt x="12236" y="10191"/>
                      <a:pt x="12428" y="7946"/>
                      <a:pt x="12563" y="6453"/>
                    </a:cubicBezTo>
                    <a:lnTo>
                      <a:pt x="12811" y="3735"/>
                    </a:lnTo>
                    <a:lnTo>
                      <a:pt x="12696" y="2919"/>
                    </a:lnTo>
                    <a:cubicBezTo>
                      <a:pt x="12565" y="1989"/>
                      <a:pt x="12240" y="345"/>
                      <a:pt x="12149" y="149"/>
                    </a:cubicBezTo>
                    <a:cubicBezTo>
                      <a:pt x="12103" y="50"/>
                      <a:pt x="12044" y="1"/>
                      <a:pt x="11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5932900" y="3146975"/>
                <a:ext cx="12225" cy="18925"/>
              </a:xfrm>
              <a:custGeom>
                <a:avLst/>
                <a:gdLst/>
                <a:ahLst/>
                <a:cxnLst/>
                <a:rect l="l" t="t" r="r" b="b"/>
                <a:pathLst>
                  <a:path w="489" h="757" extrusionOk="0">
                    <a:moveTo>
                      <a:pt x="461" y="0"/>
                    </a:moveTo>
                    <a:cubicBezTo>
                      <a:pt x="445" y="0"/>
                      <a:pt x="415" y="29"/>
                      <a:pt x="391" y="70"/>
                    </a:cubicBezTo>
                    <a:cubicBezTo>
                      <a:pt x="235" y="320"/>
                      <a:pt x="1" y="757"/>
                      <a:pt x="25" y="757"/>
                    </a:cubicBezTo>
                    <a:cubicBezTo>
                      <a:pt x="61" y="757"/>
                      <a:pt x="489" y="24"/>
                      <a:pt x="467" y="3"/>
                    </a:cubicBezTo>
                    <a:cubicBezTo>
                      <a:pt x="466" y="1"/>
                      <a:pt x="463" y="0"/>
                      <a:pt x="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5991575" y="3172300"/>
                <a:ext cx="20800" cy="21875"/>
              </a:xfrm>
              <a:custGeom>
                <a:avLst/>
                <a:gdLst/>
                <a:ahLst/>
                <a:cxnLst/>
                <a:rect l="l" t="t" r="r" b="b"/>
                <a:pathLst>
                  <a:path w="832" h="875" extrusionOk="0">
                    <a:moveTo>
                      <a:pt x="815" y="1"/>
                    </a:moveTo>
                    <a:cubicBezTo>
                      <a:pt x="783" y="1"/>
                      <a:pt x="620" y="154"/>
                      <a:pt x="378" y="419"/>
                    </a:cubicBezTo>
                    <a:cubicBezTo>
                      <a:pt x="173" y="642"/>
                      <a:pt x="0" y="848"/>
                      <a:pt x="0" y="871"/>
                    </a:cubicBezTo>
                    <a:cubicBezTo>
                      <a:pt x="0" y="873"/>
                      <a:pt x="2" y="875"/>
                      <a:pt x="4" y="875"/>
                    </a:cubicBezTo>
                    <a:cubicBezTo>
                      <a:pt x="51" y="875"/>
                      <a:pt x="607" y="327"/>
                      <a:pt x="736" y="148"/>
                    </a:cubicBezTo>
                    <a:cubicBezTo>
                      <a:pt x="809" y="47"/>
                      <a:pt x="832"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5969525" y="3174775"/>
                <a:ext cx="25975" cy="28800"/>
              </a:xfrm>
              <a:custGeom>
                <a:avLst/>
                <a:gdLst/>
                <a:ahLst/>
                <a:cxnLst/>
                <a:rect l="l" t="t" r="r" b="b"/>
                <a:pathLst>
                  <a:path w="1039" h="1152" extrusionOk="0">
                    <a:moveTo>
                      <a:pt x="1013" y="1"/>
                    </a:moveTo>
                    <a:cubicBezTo>
                      <a:pt x="950" y="1"/>
                      <a:pt x="775" y="170"/>
                      <a:pt x="507" y="497"/>
                    </a:cubicBezTo>
                    <a:cubicBezTo>
                      <a:pt x="146" y="936"/>
                      <a:pt x="0" y="1152"/>
                      <a:pt x="64" y="1152"/>
                    </a:cubicBezTo>
                    <a:cubicBezTo>
                      <a:pt x="70" y="1152"/>
                      <a:pt x="78" y="1150"/>
                      <a:pt x="87" y="1147"/>
                    </a:cubicBezTo>
                    <a:cubicBezTo>
                      <a:pt x="150" y="1124"/>
                      <a:pt x="1039" y="87"/>
                      <a:pt x="1039" y="39"/>
                    </a:cubicBezTo>
                    <a:cubicBezTo>
                      <a:pt x="1039" y="13"/>
                      <a:pt x="1030"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5948725" y="3176825"/>
                <a:ext cx="24000" cy="31675"/>
              </a:xfrm>
              <a:custGeom>
                <a:avLst/>
                <a:gdLst/>
                <a:ahLst/>
                <a:cxnLst/>
                <a:rect l="l" t="t" r="r" b="b"/>
                <a:pathLst>
                  <a:path w="960" h="1267" extrusionOk="0">
                    <a:moveTo>
                      <a:pt x="901" y="0"/>
                    </a:moveTo>
                    <a:cubicBezTo>
                      <a:pt x="858" y="0"/>
                      <a:pt x="791" y="42"/>
                      <a:pt x="716" y="124"/>
                    </a:cubicBezTo>
                    <a:cubicBezTo>
                      <a:pt x="494" y="362"/>
                      <a:pt x="0" y="1102"/>
                      <a:pt x="0" y="1196"/>
                    </a:cubicBezTo>
                    <a:cubicBezTo>
                      <a:pt x="0" y="1236"/>
                      <a:pt x="26" y="1267"/>
                      <a:pt x="59" y="1267"/>
                    </a:cubicBezTo>
                    <a:cubicBezTo>
                      <a:pt x="64" y="1267"/>
                      <a:pt x="68" y="1266"/>
                      <a:pt x="72" y="1265"/>
                    </a:cubicBezTo>
                    <a:cubicBezTo>
                      <a:pt x="157" y="1245"/>
                      <a:pt x="946" y="195"/>
                      <a:pt x="955" y="92"/>
                    </a:cubicBezTo>
                    <a:cubicBezTo>
                      <a:pt x="959" y="31"/>
                      <a:pt x="939" y="0"/>
                      <a:pt x="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5838225" y="3236550"/>
                <a:ext cx="26975" cy="56025"/>
              </a:xfrm>
              <a:custGeom>
                <a:avLst/>
                <a:gdLst/>
                <a:ahLst/>
                <a:cxnLst/>
                <a:rect l="l" t="t" r="r" b="b"/>
                <a:pathLst>
                  <a:path w="1079" h="2241" extrusionOk="0">
                    <a:moveTo>
                      <a:pt x="1023" y="0"/>
                    </a:moveTo>
                    <a:cubicBezTo>
                      <a:pt x="998" y="0"/>
                      <a:pt x="966" y="27"/>
                      <a:pt x="943" y="69"/>
                    </a:cubicBezTo>
                    <a:cubicBezTo>
                      <a:pt x="743" y="447"/>
                      <a:pt x="1" y="2188"/>
                      <a:pt x="19" y="2237"/>
                    </a:cubicBezTo>
                    <a:cubicBezTo>
                      <a:pt x="20" y="2239"/>
                      <a:pt x="22" y="2240"/>
                      <a:pt x="23" y="2240"/>
                    </a:cubicBezTo>
                    <a:cubicBezTo>
                      <a:pt x="46" y="2240"/>
                      <a:pt x="146" y="2066"/>
                      <a:pt x="260" y="1825"/>
                    </a:cubicBezTo>
                    <a:cubicBezTo>
                      <a:pt x="836" y="600"/>
                      <a:pt x="1078" y="31"/>
                      <a:pt x="1040" y="5"/>
                    </a:cubicBezTo>
                    <a:cubicBezTo>
                      <a:pt x="1035" y="2"/>
                      <a:pt x="1029" y="0"/>
                      <a:pt x="1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5913525" y="3236300"/>
                <a:ext cx="83325" cy="201125"/>
              </a:xfrm>
              <a:custGeom>
                <a:avLst/>
                <a:gdLst/>
                <a:ahLst/>
                <a:cxnLst/>
                <a:rect l="l" t="t" r="r" b="b"/>
                <a:pathLst>
                  <a:path w="3333" h="8045" extrusionOk="0">
                    <a:moveTo>
                      <a:pt x="3049" y="302"/>
                    </a:moveTo>
                    <a:cubicBezTo>
                      <a:pt x="3061" y="302"/>
                      <a:pt x="3056" y="374"/>
                      <a:pt x="3040" y="468"/>
                    </a:cubicBezTo>
                    <a:cubicBezTo>
                      <a:pt x="2975" y="802"/>
                      <a:pt x="2653" y="2018"/>
                      <a:pt x="2221" y="3552"/>
                    </a:cubicBezTo>
                    <a:cubicBezTo>
                      <a:pt x="1979" y="4411"/>
                      <a:pt x="1670" y="5519"/>
                      <a:pt x="1534" y="6017"/>
                    </a:cubicBezTo>
                    <a:cubicBezTo>
                      <a:pt x="1396" y="6517"/>
                      <a:pt x="1331" y="6787"/>
                      <a:pt x="1264" y="6787"/>
                    </a:cubicBezTo>
                    <a:cubicBezTo>
                      <a:pt x="1188" y="6787"/>
                      <a:pt x="1108" y="6441"/>
                      <a:pt x="913" y="5690"/>
                    </a:cubicBezTo>
                    <a:cubicBezTo>
                      <a:pt x="425" y="3803"/>
                      <a:pt x="186" y="1583"/>
                      <a:pt x="407" y="984"/>
                    </a:cubicBezTo>
                    <a:cubicBezTo>
                      <a:pt x="427" y="928"/>
                      <a:pt x="438" y="899"/>
                      <a:pt x="458" y="899"/>
                    </a:cubicBezTo>
                    <a:cubicBezTo>
                      <a:pt x="480" y="899"/>
                      <a:pt x="514" y="939"/>
                      <a:pt x="588" y="1026"/>
                    </a:cubicBezTo>
                    <a:cubicBezTo>
                      <a:pt x="754" y="1220"/>
                      <a:pt x="927" y="1733"/>
                      <a:pt x="1196" y="2842"/>
                    </a:cubicBezTo>
                    <a:cubicBezTo>
                      <a:pt x="1309" y="3310"/>
                      <a:pt x="1416" y="3712"/>
                      <a:pt x="1435" y="3740"/>
                    </a:cubicBezTo>
                    <a:cubicBezTo>
                      <a:pt x="1454" y="3771"/>
                      <a:pt x="1505" y="3788"/>
                      <a:pt x="1548" y="3788"/>
                    </a:cubicBezTo>
                    <a:cubicBezTo>
                      <a:pt x="1585" y="3788"/>
                      <a:pt x="1616" y="3776"/>
                      <a:pt x="1618" y="3751"/>
                    </a:cubicBezTo>
                    <a:cubicBezTo>
                      <a:pt x="1619" y="3727"/>
                      <a:pt x="1629" y="3549"/>
                      <a:pt x="1637" y="3344"/>
                    </a:cubicBezTo>
                    <a:cubicBezTo>
                      <a:pt x="1666" y="2682"/>
                      <a:pt x="1971" y="1857"/>
                      <a:pt x="2477" y="1071"/>
                    </a:cubicBezTo>
                    <a:cubicBezTo>
                      <a:pt x="2723" y="687"/>
                      <a:pt x="3011" y="302"/>
                      <a:pt x="3049" y="302"/>
                    </a:cubicBezTo>
                    <a:close/>
                    <a:moveTo>
                      <a:pt x="3098" y="0"/>
                    </a:moveTo>
                    <a:cubicBezTo>
                      <a:pt x="3024" y="0"/>
                      <a:pt x="2928" y="71"/>
                      <a:pt x="2795" y="214"/>
                    </a:cubicBezTo>
                    <a:cubicBezTo>
                      <a:pt x="2360" y="683"/>
                      <a:pt x="1785" y="1670"/>
                      <a:pt x="1591" y="2279"/>
                    </a:cubicBezTo>
                    <a:cubicBezTo>
                      <a:pt x="1542" y="2434"/>
                      <a:pt x="1483" y="2582"/>
                      <a:pt x="1462" y="2606"/>
                    </a:cubicBezTo>
                    <a:cubicBezTo>
                      <a:pt x="1460" y="2607"/>
                      <a:pt x="1459" y="2608"/>
                      <a:pt x="1458" y="2608"/>
                    </a:cubicBezTo>
                    <a:cubicBezTo>
                      <a:pt x="1433" y="2608"/>
                      <a:pt x="1366" y="2415"/>
                      <a:pt x="1304" y="2162"/>
                    </a:cubicBezTo>
                    <a:cubicBezTo>
                      <a:pt x="1046" y="1109"/>
                      <a:pt x="766" y="614"/>
                      <a:pt x="431" y="614"/>
                    </a:cubicBezTo>
                    <a:cubicBezTo>
                      <a:pt x="221" y="614"/>
                      <a:pt x="170" y="690"/>
                      <a:pt x="74" y="1138"/>
                    </a:cubicBezTo>
                    <a:cubicBezTo>
                      <a:pt x="4" y="1471"/>
                      <a:pt x="0" y="1633"/>
                      <a:pt x="54" y="2329"/>
                    </a:cubicBezTo>
                    <a:cubicBezTo>
                      <a:pt x="171" y="3854"/>
                      <a:pt x="437" y="5217"/>
                      <a:pt x="936" y="6839"/>
                    </a:cubicBezTo>
                    <a:cubicBezTo>
                      <a:pt x="1119" y="7430"/>
                      <a:pt x="1141" y="7550"/>
                      <a:pt x="1102" y="7759"/>
                    </a:cubicBezTo>
                    <a:cubicBezTo>
                      <a:pt x="1068" y="7945"/>
                      <a:pt x="1083" y="8045"/>
                      <a:pt x="1144" y="8045"/>
                    </a:cubicBezTo>
                    <a:cubicBezTo>
                      <a:pt x="1159" y="8045"/>
                      <a:pt x="1178" y="8038"/>
                      <a:pt x="1200" y="8025"/>
                    </a:cubicBezTo>
                    <a:cubicBezTo>
                      <a:pt x="1226" y="8009"/>
                      <a:pt x="1250" y="7958"/>
                      <a:pt x="1250" y="7923"/>
                    </a:cubicBezTo>
                    <a:cubicBezTo>
                      <a:pt x="1250" y="7884"/>
                      <a:pt x="1284" y="7738"/>
                      <a:pt x="1327" y="7598"/>
                    </a:cubicBezTo>
                    <a:cubicBezTo>
                      <a:pt x="1631" y="6554"/>
                      <a:pt x="1976" y="5337"/>
                      <a:pt x="2271" y="4255"/>
                    </a:cubicBezTo>
                    <a:cubicBezTo>
                      <a:pt x="3294" y="507"/>
                      <a:pt x="3332" y="336"/>
                      <a:pt x="3236" y="126"/>
                    </a:cubicBezTo>
                    <a:cubicBezTo>
                      <a:pt x="3198" y="42"/>
                      <a:pt x="3154" y="0"/>
                      <a:pt x="3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5842700" y="3243725"/>
                <a:ext cx="31900" cy="56075"/>
              </a:xfrm>
              <a:custGeom>
                <a:avLst/>
                <a:gdLst/>
                <a:ahLst/>
                <a:cxnLst/>
                <a:rect l="l" t="t" r="r" b="b"/>
                <a:pathLst>
                  <a:path w="1276" h="2243" extrusionOk="0">
                    <a:moveTo>
                      <a:pt x="1235" y="1"/>
                    </a:moveTo>
                    <a:cubicBezTo>
                      <a:pt x="1172" y="1"/>
                      <a:pt x="1037" y="151"/>
                      <a:pt x="859" y="428"/>
                    </a:cubicBezTo>
                    <a:cubicBezTo>
                      <a:pt x="451" y="1067"/>
                      <a:pt x="1" y="2129"/>
                      <a:pt x="97" y="2226"/>
                    </a:cubicBezTo>
                    <a:cubicBezTo>
                      <a:pt x="107" y="2237"/>
                      <a:pt x="117" y="2243"/>
                      <a:pt x="128" y="2243"/>
                    </a:cubicBezTo>
                    <a:cubicBezTo>
                      <a:pt x="182" y="2243"/>
                      <a:pt x="259" y="2093"/>
                      <a:pt x="473" y="1603"/>
                    </a:cubicBezTo>
                    <a:cubicBezTo>
                      <a:pt x="607" y="1296"/>
                      <a:pt x="846" y="840"/>
                      <a:pt x="998" y="598"/>
                    </a:cubicBezTo>
                    <a:cubicBezTo>
                      <a:pt x="1151" y="353"/>
                      <a:pt x="1275" y="119"/>
                      <a:pt x="1275" y="79"/>
                    </a:cubicBezTo>
                    <a:cubicBezTo>
                      <a:pt x="1275" y="26"/>
                      <a:pt x="1261" y="1"/>
                      <a:pt x="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5839975" y="3264050"/>
                <a:ext cx="38350" cy="66650"/>
              </a:xfrm>
              <a:custGeom>
                <a:avLst/>
                <a:gdLst/>
                <a:ahLst/>
                <a:cxnLst/>
                <a:rect l="l" t="t" r="r" b="b"/>
                <a:pathLst>
                  <a:path w="1534" h="2666" extrusionOk="0">
                    <a:moveTo>
                      <a:pt x="1412" y="1"/>
                    </a:moveTo>
                    <a:cubicBezTo>
                      <a:pt x="1385" y="1"/>
                      <a:pt x="1358" y="20"/>
                      <a:pt x="1323" y="60"/>
                    </a:cubicBezTo>
                    <a:cubicBezTo>
                      <a:pt x="950" y="476"/>
                      <a:pt x="0" y="2563"/>
                      <a:pt x="143" y="2650"/>
                    </a:cubicBezTo>
                    <a:cubicBezTo>
                      <a:pt x="157" y="2659"/>
                      <a:pt x="170" y="2665"/>
                      <a:pt x="183" y="2665"/>
                    </a:cubicBezTo>
                    <a:cubicBezTo>
                      <a:pt x="245" y="2665"/>
                      <a:pt x="312" y="2523"/>
                      <a:pt x="606" y="1868"/>
                    </a:cubicBezTo>
                    <a:cubicBezTo>
                      <a:pt x="786" y="1471"/>
                      <a:pt x="1062" y="921"/>
                      <a:pt x="1220" y="648"/>
                    </a:cubicBezTo>
                    <a:cubicBezTo>
                      <a:pt x="1376" y="377"/>
                      <a:pt x="1514" y="139"/>
                      <a:pt x="1523" y="120"/>
                    </a:cubicBezTo>
                    <a:cubicBezTo>
                      <a:pt x="1534" y="102"/>
                      <a:pt x="1509" y="59"/>
                      <a:pt x="1471" y="28"/>
                    </a:cubicBezTo>
                    <a:cubicBezTo>
                      <a:pt x="1449" y="10"/>
                      <a:pt x="1430" y="1"/>
                      <a:pt x="1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5848625" y="3281525"/>
                <a:ext cx="32075" cy="67875"/>
              </a:xfrm>
              <a:custGeom>
                <a:avLst/>
                <a:gdLst/>
                <a:ahLst/>
                <a:cxnLst/>
                <a:rect l="l" t="t" r="r" b="b"/>
                <a:pathLst>
                  <a:path w="1283" h="2715" extrusionOk="0">
                    <a:moveTo>
                      <a:pt x="1144" y="0"/>
                    </a:moveTo>
                    <a:cubicBezTo>
                      <a:pt x="1112" y="0"/>
                      <a:pt x="914" y="360"/>
                      <a:pt x="703" y="797"/>
                    </a:cubicBezTo>
                    <a:cubicBezTo>
                      <a:pt x="323" y="1582"/>
                      <a:pt x="1" y="2415"/>
                      <a:pt x="1" y="2607"/>
                    </a:cubicBezTo>
                    <a:cubicBezTo>
                      <a:pt x="0" y="2680"/>
                      <a:pt x="13" y="2715"/>
                      <a:pt x="35" y="2715"/>
                    </a:cubicBezTo>
                    <a:cubicBezTo>
                      <a:pt x="88" y="2715"/>
                      <a:pt x="199" y="2513"/>
                      <a:pt x="327" y="2164"/>
                    </a:cubicBezTo>
                    <a:cubicBezTo>
                      <a:pt x="435" y="1864"/>
                      <a:pt x="688" y="1289"/>
                      <a:pt x="890" y="880"/>
                    </a:cubicBezTo>
                    <a:cubicBezTo>
                      <a:pt x="1229" y="189"/>
                      <a:pt x="1283" y="0"/>
                      <a:pt x="1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5847425" y="3302350"/>
                <a:ext cx="39875" cy="79150"/>
              </a:xfrm>
              <a:custGeom>
                <a:avLst/>
                <a:gdLst/>
                <a:ahLst/>
                <a:cxnLst/>
                <a:rect l="l" t="t" r="r" b="b"/>
                <a:pathLst>
                  <a:path w="1595" h="3166" extrusionOk="0">
                    <a:moveTo>
                      <a:pt x="1500" y="0"/>
                    </a:moveTo>
                    <a:cubicBezTo>
                      <a:pt x="1438" y="0"/>
                      <a:pt x="1359" y="61"/>
                      <a:pt x="1291" y="173"/>
                    </a:cubicBezTo>
                    <a:cubicBezTo>
                      <a:pt x="916" y="771"/>
                      <a:pt x="0" y="3043"/>
                      <a:pt x="95" y="3136"/>
                    </a:cubicBezTo>
                    <a:cubicBezTo>
                      <a:pt x="115" y="3156"/>
                      <a:pt x="135" y="3166"/>
                      <a:pt x="153" y="3166"/>
                    </a:cubicBezTo>
                    <a:cubicBezTo>
                      <a:pt x="169" y="3166"/>
                      <a:pt x="184" y="3158"/>
                      <a:pt x="197" y="3143"/>
                    </a:cubicBezTo>
                    <a:cubicBezTo>
                      <a:pt x="222" y="3116"/>
                      <a:pt x="423" y="2661"/>
                      <a:pt x="644" y="2132"/>
                    </a:cubicBezTo>
                    <a:cubicBezTo>
                      <a:pt x="864" y="1602"/>
                      <a:pt x="1172" y="928"/>
                      <a:pt x="1327" y="633"/>
                    </a:cubicBezTo>
                    <a:cubicBezTo>
                      <a:pt x="1481" y="336"/>
                      <a:pt x="1594" y="74"/>
                      <a:pt x="1578" y="47"/>
                    </a:cubicBezTo>
                    <a:cubicBezTo>
                      <a:pt x="1558" y="16"/>
                      <a:pt x="153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5853300" y="3327050"/>
                <a:ext cx="35425" cy="81250"/>
              </a:xfrm>
              <a:custGeom>
                <a:avLst/>
                <a:gdLst/>
                <a:ahLst/>
                <a:cxnLst/>
                <a:rect l="l" t="t" r="r" b="b"/>
                <a:pathLst>
                  <a:path w="1417" h="3250" extrusionOk="0">
                    <a:moveTo>
                      <a:pt x="1321" y="1"/>
                    </a:moveTo>
                    <a:cubicBezTo>
                      <a:pt x="1260" y="1"/>
                      <a:pt x="1189" y="71"/>
                      <a:pt x="1136" y="197"/>
                    </a:cubicBezTo>
                    <a:cubicBezTo>
                      <a:pt x="513" y="1668"/>
                      <a:pt x="48" y="2877"/>
                      <a:pt x="13" y="3124"/>
                    </a:cubicBezTo>
                    <a:cubicBezTo>
                      <a:pt x="1" y="3209"/>
                      <a:pt x="19" y="3250"/>
                      <a:pt x="72" y="3250"/>
                    </a:cubicBezTo>
                    <a:cubicBezTo>
                      <a:pt x="121" y="3250"/>
                      <a:pt x="292" y="2885"/>
                      <a:pt x="570" y="2183"/>
                    </a:cubicBezTo>
                    <a:cubicBezTo>
                      <a:pt x="803" y="1597"/>
                      <a:pt x="1091" y="890"/>
                      <a:pt x="1211" y="609"/>
                    </a:cubicBezTo>
                    <a:cubicBezTo>
                      <a:pt x="1331" y="328"/>
                      <a:pt x="1417" y="77"/>
                      <a:pt x="1399" y="53"/>
                    </a:cubicBezTo>
                    <a:cubicBezTo>
                      <a:pt x="1378" y="18"/>
                      <a:pt x="1350" y="1"/>
                      <a:pt x="1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5862625" y="3350875"/>
                <a:ext cx="29100" cy="78700"/>
              </a:xfrm>
              <a:custGeom>
                <a:avLst/>
                <a:gdLst/>
                <a:ahLst/>
                <a:cxnLst/>
                <a:rect l="l" t="t" r="r" b="b"/>
                <a:pathLst>
                  <a:path w="1164" h="3148" extrusionOk="0">
                    <a:moveTo>
                      <a:pt x="1080" y="1"/>
                    </a:moveTo>
                    <a:cubicBezTo>
                      <a:pt x="1064" y="1"/>
                      <a:pt x="1044" y="9"/>
                      <a:pt x="1020" y="24"/>
                    </a:cubicBezTo>
                    <a:cubicBezTo>
                      <a:pt x="863" y="120"/>
                      <a:pt x="108" y="2297"/>
                      <a:pt x="26" y="2885"/>
                    </a:cubicBezTo>
                    <a:cubicBezTo>
                      <a:pt x="1" y="3062"/>
                      <a:pt x="13" y="3111"/>
                      <a:pt x="84" y="3138"/>
                    </a:cubicBezTo>
                    <a:cubicBezTo>
                      <a:pt x="101" y="3145"/>
                      <a:pt x="119" y="3147"/>
                      <a:pt x="137" y="3147"/>
                    </a:cubicBezTo>
                    <a:cubicBezTo>
                      <a:pt x="234" y="3147"/>
                      <a:pt x="317" y="3057"/>
                      <a:pt x="235" y="3007"/>
                    </a:cubicBezTo>
                    <a:cubicBezTo>
                      <a:pt x="147" y="2952"/>
                      <a:pt x="485" y="1789"/>
                      <a:pt x="878" y="801"/>
                    </a:cubicBezTo>
                    <a:cubicBezTo>
                      <a:pt x="1102" y="236"/>
                      <a:pt x="1163" y="1"/>
                      <a:pt x="10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5954025" y="3350450"/>
                <a:ext cx="46700" cy="76600"/>
              </a:xfrm>
              <a:custGeom>
                <a:avLst/>
                <a:gdLst/>
                <a:ahLst/>
                <a:cxnLst/>
                <a:rect l="l" t="t" r="r" b="b"/>
                <a:pathLst>
                  <a:path w="1868" h="3064" extrusionOk="0">
                    <a:moveTo>
                      <a:pt x="1827" y="1"/>
                    </a:moveTo>
                    <a:cubicBezTo>
                      <a:pt x="1792" y="1"/>
                      <a:pt x="1740" y="41"/>
                      <a:pt x="1692" y="114"/>
                    </a:cubicBezTo>
                    <a:cubicBezTo>
                      <a:pt x="776" y="1554"/>
                      <a:pt x="1" y="2981"/>
                      <a:pt x="98" y="3041"/>
                    </a:cubicBezTo>
                    <a:cubicBezTo>
                      <a:pt x="116" y="3052"/>
                      <a:pt x="128" y="3063"/>
                      <a:pt x="141" y="3063"/>
                    </a:cubicBezTo>
                    <a:cubicBezTo>
                      <a:pt x="179" y="3063"/>
                      <a:pt x="227" y="2964"/>
                      <a:pt x="483" y="2464"/>
                    </a:cubicBezTo>
                    <a:cubicBezTo>
                      <a:pt x="644" y="2152"/>
                      <a:pt x="1021" y="1497"/>
                      <a:pt x="1321" y="1012"/>
                    </a:cubicBezTo>
                    <a:cubicBezTo>
                      <a:pt x="1620" y="529"/>
                      <a:pt x="1867" y="101"/>
                      <a:pt x="1867" y="62"/>
                    </a:cubicBezTo>
                    <a:cubicBezTo>
                      <a:pt x="1867" y="20"/>
                      <a:pt x="1851" y="1"/>
                      <a:pt x="18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5874575" y="3379700"/>
                <a:ext cx="23250" cy="73325"/>
              </a:xfrm>
              <a:custGeom>
                <a:avLst/>
                <a:gdLst/>
                <a:ahLst/>
                <a:cxnLst/>
                <a:rect l="l" t="t" r="r" b="b"/>
                <a:pathLst>
                  <a:path w="930" h="2933" extrusionOk="0">
                    <a:moveTo>
                      <a:pt x="857" y="0"/>
                    </a:moveTo>
                    <a:cubicBezTo>
                      <a:pt x="836" y="0"/>
                      <a:pt x="813" y="13"/>
                      <a:pt x="793" y="37"/>
                    </a:cubicBezTo>
                    <a:cubicBezTo>
                      <a:pt x="627" y="240"/>
                      <a:pt x="0" y="2400"/>
                      <a:pt x="0" y="2767"/>
                    </a:cubicBezTo>
                    <a:cubicBezTo>
                      <a:pt x="0" y="2877"/>
                      <a:pt x="10" y="2932"/>
                      <a:pt x="30" y="2932"/>
                    </a:cubicBezTo>
                    <a:cubicBezTo>
                      <a:pt x="69" y="2932"/>
                      <a:pt x="147" y="2711"/>
                      <a:pt x="261" y="2274"/>
                    </a:cubicBezTo>
                    <a:cubicBezTo>
                      <a:pt x="357" y="1909"/>
                      <a:pt x="547" y="1267"/>
                      <a:pt x="689" y="842"/>
                    </a:cubicBezTo>
                    <a:cubicBezTo>
                      <a:pt x="855" y="347"/>
                      <a:pt x="930" y="50"/>
                      <a:pt x="899" y="19"/>
                    </a:cubicBezTo>
                    <a:cubicBezTo>
                      <a:pt x="886" y="7"/>
                      <a:pt x="872" y="0"/>
                      <a:pt x="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5961725" y="3382950"/>
                <a:ext cx="33825" cy="57250"/>
              </a:xfrm>
              <a:custGeom>
                <a:avLst/>
                <a:gdLst/>
                <a:ahLst/>
                <a:cxnLst/>
                <a:rect l="l" t="t" r="r" b="b"/>
                <a:pathLst>
                  <a:path w="1353" h="2290" extrusionOk="0">
                    <a:moveTo>
                      <a:pt x="1279" y="0"/>
                    </a:moveTo>
                    <a:cubicBezTo>
                      <a:pt x="1239" y="0"/>
                      <a:pt x="1066" y="240"/>
                      <a:pt x="894" y="538"/>
                    </a:cubicBezTo>
                    <a:cubicBezTo>
                      <a:pt x="606" y="1030"/>
                      <a:pt x="0" y="2203"/>
                      <a:pt x="0" y="2264"/>
                    </a:cubicBezTo>
                    <a:cubicBezTo>
                      <a:pt x="0" y="2278"/>
                      <a:pt x="24" y="2290"/>
                      <a:pt x="57" y="2290"/>
                    </a:cubicBezTo>
                    <a:cubicBezTo>
                      <a:pt x="58" y="2290"/>
                      <a:pt x="60" y="2290"/>
                      <a:pt x="62" y="2290"/>
                    </a:cubicBezTo>
                    <a:cubicBezTo>
                      <a:pt x="125" y="2287"/>
                      <a:pt x="1351" y="164"/>
                      <a:pt x="1351" y="54"/>
                    </a:cubicBezTo>
                    <a:cubicBezTo>
                      <a:pt x="1352" y="23"/>
                      <a:pt x="1320" y="0"/>
                      <a:pt x="12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5972125" y="3405100"/>
                <a:ext cx="24675" cy="43050"/>
              </a:xfrm>
              <a:custGeom>
                <a:avLst/>
                <a:gdLst/>
                <a:ahLst/>
                <a:cxnLst/>
                <a:rect l="l" t="t" r="r" b="b"/>
                <a:pathLst>
                  <a:path w="987" h="1722" extrusionOk="0">
                    <a:moveTo>
                      <a:pt x="952" y="0"/>
                    </a:moveTo>
                    <a:cubicBezTo>
                      <a:pt x="911" y="0"/>
                      <a:pt x="836" y="78"/>
                      <a:pt x="744" y="222"/>
                    </a:cubicBezTo>
                    <a:cubicBezTo>
                      <a:pt x="540" y="544"/>
                      <a:pt x="0" y="1582"/>
                      <a:pt x="0" y="1651"/>
                    </a:cubicBezTo>
                    <a:cubicBezTo>
                      <a:pt x="0" y="1699"/>
                      <a:pt x="14" y="1722"/>
                      <a:pt x="36" y="1722"/>
                    </a:cubicBezTo>
                    <a:cubicBezTo>
                      <a:pt x="90" y="1722"/>
                      <a:pt x="195" y="1594"/>
                      <a:pt x="289" y="1392"/>
                    </a:cubicBezTo>
                    <a:cubicBezTo>
                      <a:pt x="373" y="1214"/>
                      <a:pt x="564" y="862"/>
                      <a:pt x="713" y="605"/>
                    </a:cubicBezTo>
                    <a:cubicBezTo>
                      <a:pt x="864" y="350"/>
                      <a:pt x="986" y="111"/>
                      <a:pt x="986" y="71"/>
                    </a:cubicBezTo>
                    <a:cubicBezTo>
                      <a:pt x="987" y="23"/>
                      <a:pt x="975" y="0"/>
                      <a:pt x="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5884100" y="3410150"/>
                <a:ext cx="25600" cy="62550"/>
              </a:xfrm>
              <a:custGeom>
                <a:avLst/>
                <a:gdLst/>
                <a:ahLst/>
                <a:cxnLst/>
                <a:rect l="l" t="t" r="r" b="b"/>
                <a:pathLst>
                  <a:path w="1024" h="2502" extrusionOk="0">
                    <a:moveTo>
                      <a:pt x="965" y="1"/>
                    </a:moveTo>
                    <a:cubicBezTo>
                      <a:pt x="943" y="1"/>
                      <a:pt x="918" y="14"/>
                      <a:pt x="902" y="41"/>
                    </a:cubicBezTo>
                    <a:cubicBezTo>
                      <a:pt x="718" y="337"/>
                      <a:pt x="0" y="2429"/>
                      <a:pt x="63" y="2489"/>
                    </a:cubicBezTo>
                    <a:cubicBezTo>
                      <a:pt x="71" y="2497"/>
                      <a:pt x="78" y="2501"/>
                      <a:pt x="87" y="2501"/>
                    </a:cubicBezTo>
                    <a:cubicBezTo>
                      <a:pt x="139" y="2501"/>
                      <a:pt x="212" y="2328"/>
                      <a:pt x="377" y="1825"/>
                    </a:cubicBezTo>
                    <a:cubicBezTo>
                      <a:pt x="484" y="1497"/>
                      <a:pt x="674" y="981"/>
                      <a:pt x="799" y="682"/>
                    </a:cubicBezTo>
                    <a:cubicBezTo>
                      <a:pt x="923" y="381"/>
                      <a:pt x="1023" y="105"/>
                      <a:pt x="1023" y="68"/>
                    </a:cubicBezTo>
                    <a:cubicBezTo>
                      <a:pt x="1023" y="25"/>
                      <a:pt x="996"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5971950" y="3430200"/>
                <a:ext cx="24775" cy="43775"/>
              </a:xfrm>
              <a:custGeom>
                <a:avLst/>
                <a:gdLst/>
                <a:ahLst/>
                <a:cxnLst/>
                <a:rect l="l" t="t" r="r" b="b"/>
                <a:pathLst>
                  <a:path w="991" h="1751" extrusionOk="0">
                    <a:moveTo>
                      <a:pt x="975" y="1"/>
                    </a:moveTo>
                    <a:cubicBezTo>
                      <a:pt x="955" y="1"/>
                      <a:pt x="832" y="194"/>
                      <a:pt x="696" y="434"/>
                    </a:cubicBezTo>
                    <a:cubicBezTo>
                      <a:pt x="321" y="1099"/>
                      <a:pt x="0" y="1750"/>
                      <a:pt x="49" y="1750"/>
                    </a:cubicBezTo>
                    <a:cubicBezTo>
                      <a:pt x="73" y="1750"/>
                      <a:pt x="177" y="1570"/>
                      <a:pt x="288" y="1346"/>
                    </a:cubicBezTo>
                    <a:cubicBezTo>
                      <a:pt x="396" y="1124"/>
                      <a:pt x="601" y="738"/>
                      <a:pt x="743" y="484"/>
                    </a:cubicBezTo>
                    <a:cubicBezTo>
                      <a:pt x="884" y="229"/>
                      <a:pt x="990" y="13"/>
                      <a:pt x="977" y="1"/>
                    </a:cubicBezTo>
                    <a:cubicBezTo>
                      <a:pt x="976" y="1"/>
                      <a:pt x="976"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5933200" y="3455750"/>
                <a:ext cx="14675" cy="30400"/>
              </a:xfrm>
              <a:custGeom>
                <a:avLst/>
                <a:gdLst/>
                <a:ahLst/>
                <a:cxnLst/>
                <a:rect l="l" t="t" r="r" b="b"/>
                <a:pathLst>
                  <a:path w="587" h="1216" extrusionOk="0">
                    <a:moveTo>
                      <a:pt x="539" y="1"/>
                    </a:moveTo>
                    <a:cubicBezTo>
                      <a:pt x="535" y="1"/>
                      <a:pt x="532" y="1"/>
                      <a:pt x="528" y="1"/>
                    </a:cubicBezTo>
                    <a:cubicBezTo>
                      <a:pt x="502" y="1"/>
                      <a:pt x="370" y="262"/>
                      <a:pt x="236" y="579"/>
                    </a:cubicBezTo>
                    <a:cubicBezTo>
                      <a:pt x="102" y="897"/>
                      <a:pt x="1" y="1180"/>
                      <a:pt x="11" y="1212"/>
                    </a:cubicBezTo>
                    <a:cubicBezTo>
                      <a:pt x="12" y="1214"/>
                      <a:pt x="13" y="1215"/>
                      <a:pt x="14" y="1215"/>
                    </a:cubicBezTo>
                    <a:cubicBezTo>
                      <a:pt x="36" y="1215"/>
                      <a:pt x="150" y="996"/>
                      <a:pt x="279" y="703"/>
                    </a:cubicBezTo>
                    <a:cubicBezTo>
                      <a:pt x="574" y="24"/>
                      <a:pt x="586" y="1"/>
                      <a:pt x="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6000000" y="3456700"/>
                <a:ext cx="18125" cy="30975"/>
              </a:xfrm>
              <a:custGeom>
                <a:avLst/>
                <a:gdLst/>
                <a:ahLst/>
                <a:cxnLst/>
                <a:rect l="l" t="t" r="r" b="b"/>
                <a:pathLst>
                  <a:path w="725" h="1239" extrusionOk="0">
                    <a:moveTo>
                      <a:pt x="681" y="0"/>
                    </a:moveTo>
                    <a:cubicBezTo>
                      <a:pt x="654" y="0"/>
                      <a:pt x="590" y="67"/>
                      <a:pt x="490" y="222"/>
                    </a:cubicBezTo>
                    <a:cubicBezTo>
                      <a:pt x="284" y="539"/>
                      <a:pt x="184" y="728"/>
                      <a:pt x="62" y="1018"/>
                    </a:cubicBezTo>
                    <a:cubicBezTo>
                      <a:pt x="1" y="1164"/>
                      <a:pt x="1" y="1238"/>
                      <a:pt x="34" y="1238"/>
                    </a:cubicBezTo>
                    <a:cubicBezTo>
                      <a:pt x="66" y="1238"/>
                      <a:pt x="128" y="1167"/>
                      <a:pt x="192" y="1022"/>
                    </a:cubicBezTo>
                    <a:cubicBezTo>
                      <a:pt x="252" y="887"/>
                      <a:pt x="395" y="623"/>
                      <a:pt x="506" y="440"/>
                    </a:cubicBezTo>
                    <a:cubicBezTo>
                      <a:pt x="669" y="177"/>
                      <a:pt x="724" y="0"/>
                      <a:pt x="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 name="Google Shape;993;p8"/>
            <p:cNvSpPr/>
            <p:nvPr/>
          </p:nvSpPr>
          <p:spPr>
            <a:xfrm>
              <a:off x="783788" y="3836400"/>
              <a:ext cx="495375" cy="383750"/>
            </a:xfrm>
            <a:custGeom>
              <a:avLst/>
              <a:gdLst/>
              <a:ahLst/>
              <a:cxnLst/>
              <a:rect l="l" t="t" r="r" b="b"/>
              <a:pathLst>
                <a:path w="19815" h="15350" extrusionOk="0">
                  <a:moveTo>
                    <a:pt x="2766" y="644"/>
                  </a:moveTo>
                  <a:cubicBezTo>
                    <a:pt x="2772" y="644"/>
                    <a:pt x="2779" y="645"/>
                    <a:pt x="2785" y="645"/>
                  </a:cubicBezTo>
                  <a:cubicBezTo>
                    <a:pt x="2847" y="648"/>
                    <a:pt x="2859" y="660"/>
                    <a:pt x="2816" y="677"/>
                  </a:cubicBezTo>
                  <a:cubicBezTo>
                    <a:pt x="2802" y="682"/>
                    <a:pt x="2785" y="685"/>
                    <a:pt x="2770" y="685"/>
                  </a:cubicBezTo>
                  <a:cubicBezTo>
                    <a:pt x="2748" y="685"/>
                    <a:pt x="2728" y="680"/>
                    <a:pt x="2719" y="671"/>
                  </a:cubicBezTo>
                  <a:cubicBezTo>
                    <a:pt x="2704" y="656"/>
                    <a:pt x="2726" y="644"/>
                    <a:pt x="2766" y="644"/>
                  </a:cubicBezTo>
                  <a:close/>
                  <a:moveTo>
                    <a:pt x="3118" y="701"/>
                  </a:moveTo>
                  <a:cubicBezTo>
                    <a:pt x="3299" y="701"/>
                    <a:pt x="4222" y="808"/>
                    <a:pt x="5525" y="982"/>
                  </a:cubicBezTo>
                  <a:lnTo>
                    <a:pt x="6191" y="1070"/>
                  </a:lnTo>
                  <a:lnTo>
                    <a:pt x="6054" y="1215"/>
                  </a:lnTo>
                  <a:lnTo>
                    <a:pt x="5917" y="1358"/>
                  </a:lnTo>
                  <a:lnTo>
                    <a:pt x="5623" y="1279"/>
                  </a:lnTo>
                  <a:cubicBezTo>
                    <a:pt x="5461" y="1232"/>
                    <a:pt x="4794" y="1085"/>
                    <a:pt x="4133" y="949"/>
                  </a:cubicBezTo>
                  <a:cubicBezTo>
                    <a:pt x="3474" y="812"/>
                    <a:pt x="3018" y="701"/>
                    <a:pt x="3118" y="701"/>
                  </a:cubicBezTo>
                  <a:close/>
                  <a:moveTo>
                    <a:pt x="6507" y="1113"/>
                  </a:moveTo>
                  <a:cubicBezTo>
                    <a:pt x="6513" y="1113"/>
                    <a:pt x="6519" y="1113"/>
                    <a:pt x="6526" y="1113"/>
                  </a:cubicBezTo>
                  <a:cubicBezTo>
                    <a:pt x="6760" y="1123"/>
                    <a:pt x="9640" y="1482"/>
                    <a:pt x="9667" y="1506"/>
                  </a:cubicBezTo>
                  <a:cubicBezTo>
                    <a:pt x="9682" y="1520"/>
                    <a:pt x="9552" y="1668"/>
                    <a:pt x="9375" y="1845"/>
                  </a:cubicBezTo>
                  <a:lnTo>
                    <a:pt x="9058" y="2163"/>
                  </a:lnTo>
                  <a:lnTo>
                    <a:pt x="8259" y="1972"/>
                  </a:lnTo>
                  <a:cubicBezTo>
                    <a:pt x="7823" y="1869"/>
                    <a:pt x="7147" y="1696"/>
                    <a:pt x="6770" y="1592"/>
                  </a:cubicBezTo>
                  <a:lnTo>
                    <a:pt x="6078" y="1402"/>
                  </a:lnTo>
                  <a:lnTo>
                    <a:pt x="6221" y="1255"/>
                  </a:lnTo>
                  <a:cubicBezTo>
                    <a:pt x="6318" y="1155"/>
                    <a:pt x="6402" y="1113"/>
                    <a:pt x="6507" y="1113"/>
                  </a:cubicBezTo>
                  <a:close/>
                  <a:moveTo>
                    <a:pt x="1920" y="751"/>
                  </a:moveTo>
                  <a:cubicBezTo>
                    <a:pt x="1921" y="751"/>
                    <a:pt x="1922" y="751"/>
                    <a:pt x="1923" y="751"/>
                  </a:cubicBezTo>
                  <a:cubicBezTo>
                    <a:pt x="2105" y="766"/>
                    <a:pt x="5469" y="1462"/>
                    <a:pt x="5563" y="1502"/>
                  </a:cubicBezTo>
                  <a:cubicBezTo>
                    <a:pt x="5656" y="1544"/>
                    <a:pt x="5624" y="1591"/>
                    <a:pt x="5255" y="1960"/>
                  </a:cubicBezTo>
                  <a:lnTo>
                    <a:pt x="4845" y="2372"/>
                  </a:lnTo>
                  <a:lnTo>
                    <a:pt x="3708" y="1774"/>
                  </a:lnTo>
                  <a:cubicBezTo>
                    <a:pt x="3086" y="1444"/>
                    <a:pt x="2408" y="1079"/>
                    <a:pt x="2208" y="959"/>
                  </a:cubicBezTo>
                  <a:cubicBezTo>
                    <a:pt x="2010" y="842"/>
                    <a:pt x="1884" y="751"/>
                    <a:pt x="1920" y="751"/>
                  </a:cubicBezTo>
                  <a:close/>
                  <a:moveTo>
                    <a:pt x="10012" y="1541"/>
                  </a:moveTo>
                  <a:cubicBezTo>
                    <a:pt x="10069" y="1541"/>
                    <a:pt x="10276" y="1570"/>
                    <a:pt x="10503" y="1607"/>
                  </a:cubicBezTo>
                  <a:cubicBezTo>
                    <a:pt x="10746" y="1647"/>
                    <a:pt x="11265" y="1728"/>
                    <a:pt x="11659" y="1789"/>
                  </a:cubicBezTo>
                  <a:lnTo>
                    <a:pt x="12375" y="1897"/>
                  </a:lnTo>
                  <a:lnTo>
                    <a:pt x="12102" y="2208"/>
                  </a:lnTo>
                  <a:cubicBezTo>
                    <a:pt x="11952" y="2380"/>
                    <a:pt x="11780" y="2579"/>
                    <a:pt x="11719" y="2652"/>
                  </a:cubicBezTo>
                  <a:lnTo>
                    <a:pt x="11611" y="2785"/>
                  </a:lnTo>
                  <a:lnTo>
                    <a:pt x="10472" y="2512"/>
                  </a:lnTo>
                  <a:cubicBezTo>
                    <a:pt x="9849" y="2362"/>
                    <a:pt x="9315" y="2229"/>
                    <a:pt x="9294" y="2216"/>
                  </a:cubicBezTo>
                  <a:cubicBezTo>
                    <a:pt x="9272" y="2204"/>
                    <a:pt x="9411" y="2048"/>
                    <a:pt x="9599" y="1871"/>
                  </a:cubicBezTo>
                  <a:cubicBezTo>
                    <a:pt x="9786" y="1696"/>
                    <a:pt x="9968" y="1547"/>
                    <a:pt x="10001" y="1541"/>
                  </a:cubicBezTo>
                  <a:cubicBezTo>
                    <a:pt x="10004" y="1541"/>
                    <a:pt x="10007" y="1541"/>
                    <a:pt x="10012" y="1541"/>
                  </a:cubicBezTo>
                  <a:close/>
                  <a:moveTo>
                    <a:pt x="4587" y="2716"/>
                  </a:moveTo>
                  <a:cubicBezTo>
                    <a:pt x="4604" y="2716"/>
                    <a:pt x="4637" y="2747"/>
                    <a:pt x="4683" y="2806"/>
                  </a:cubicBezTo>
                  <a:cubicBezTo>
                    <a:pt x="4718" y="2852"/>
                    <a:pt x="4734" y="2873"/>
                    <a:pt x="4729" y="2873"/>
                  </a:cubicBezTo>
                  <a:cubicBezTo>
                    <a:pt x="4724" y="2873"/>
                    <a:pt x="4703" y="2858"/>
                    <a:pt x="4666" y="2829"/>
                  </a:cubicBezTo>
                  <a:cubicBezTo>
                    <a:pt x="4613" y="2791"/>
                    <a:pt x="4575" y="2751"/>
                    <a:pt x="4575" y="2739"/>
                  </a:cubicBezTo>
                  <a:cubicBezTo>
                    <a:pt x="4575" y="2724"/>
                    <a:pt x="4579" y="2716"/>
                    <a:pt x="4587" y="2716"/>
                  </a:cubicBezTo>
                  <a:close/>
                  <a:moveTo>
                    <a:pt x="1845" y="1992"/>
                  </a:moveTo>
                  <a:lnTo>
                    <a:pt x="1845" y="1992"/>
                  </a:lnTo>
                  <a:cubicBezTo>
                    <a:pt x="1851" y="1992"/>
                    <a:pt x="1986" y="2103"/>
                    <a:pt x="2146" y="2239"/>
                  </a:cubicBezTo>
                  <a:lnTo>
                    <a:pt x="2438" y="2487"/>
                  </a:lnTo>
                  <a:lnTo>
                    <a:pt x="2439" y="2820"/>
                  </a:lnTo>
                  <a:cubicBezTo>
                    <a:pt x="2440" y="2995"/>
                    <a:pt x="2433" y="3133"/>
                    <a:pt x="2422" y="3133"/>
                  </a:cubicBezTo>
                  <a:cubicBezTo>
                    <a:pt x="2421" y="3133"/>
                    <a:pt x="2421" y="3133"/>
                    <a:pt x="2420" y="3132"/>
                  </a:cubicBezTo>
                  <a:cubicBezTo>
                    <a:pt x="2410" y="3119"/>
                    <a:pt x="2273" y="2857"/>
                    <a:pt x="2118" y="2551"/>
                  </a:cubicBezTo>
                  <a:cubicBezTo>
                    <a:pt x="1963" y="2243"/>
                    <a:pt x="1839" y="1992"/>
                    <a:pt x="1845" y="1992"/>
                  </a:cubicBezTo>
                  <a:close/>
                  <a:moveTo>
                    <a:pt x="12728" y="1957"/>
                  </a:moveTo>
                  <a:cubicBezTo>
                    <a:pt x="12802" y="1957"/>
                    <a:pt x="12894" y="1974"/>
                    <a:pt x="13025" y="1997"/>
                  </a:cubicBezTo>
                  <a:cubicBezTo>
                    <a:pt x="13169" y="2023"/>
                    <a:pt x="13622" y="2104"/>
                    <a:pt x="14039" y="2178"/>
                  </a:cubicBezTo>
                  <a:cubicBezTo>
                    <a:pt x="14455" y="2253"/>
                    <a:pt x="14822" y="2327"/>
                    <a:pt x="14855" y="2346"/>
                  </a:cubicBezTo>
                  <a:cubicBezTo>
                    <a:pt x="14930" y="2388"/>
                    <a:pt x="14136" y="3316"/>
                    <a:pt x="14027" y="3316"/>
                  </a:cubicBezTo>
                  <a:cubicBezTo>
                    <a:pt x="14025" y="3316"/>
                    <a:pt x="14023" y="3316"/>
                    <a:pt x="14022" y="3316"/>
                  </a:cubicBezTo>
                  <a:cubicBezTo>
                    <a:pt x="13989" y="3304"/>
                    <a:pt x="13503" y="3199"/>
                    <a:pt x="12946" y="3080"/>
                  </a:cubicBezTo>
                  <a:cubicBezTo>
                    <a:pt x="12389" y="2961"/>
                    <a:pt x="11913" y="2846"/>
                    <a:pt x="11892" y="2826"/>
                  </a:cubicBezTo>
                  <a:cubicBezTo>
                    <a:pt x="11868" y="2805"/>
                    <a:pt x="12008" y="2599"/>
                    <a:pt x="12206" y="2366"/>
                  </a:cubicBezTo>
                  <a:cubicBezTo>
                    <a:pt x="12472" y="2051"/>
                    <a:pt x="12550" y="1957"/>
                    <a:pt x="12728" y="1957"/>
                  </a:cubicBezTo>
                  <a:close/>
                  <a:moveTo>
                    <a:pt x="2695" y="2740"/>
                  </a:moveTo>
                  <a:cubicBezTo>
                    <a:pt x="2749" y="2740"/>
                    <a:pt x="2871" y="2829"/>
                    <a:pt x="3196" y="3064"/>
                  </a:cubicBezTo>
                  <a:cubicBezTo>
                    <a:pt x="3482" y="3272"/>
                    <a:pt x="3723" y="3461"/>
                    <a:pt x="3732" y="3488"/>
                  </a:cubicBezTo>
                  <a:cubicBezTo>
                    <a:pt x="3734" y="3493"/>
                    <a:pt x="3725" y="3496"/>
                    <a:pt x="3706" y="3496"/>
                  </a:cubicBezTo>
                  <a:cubicBezTo>
                    <a:pt x="3635" y="3496"/>
                    <a:pt x="3425" y="3459"/>
                    <a:pt x="3175" y="3400"/>
                  </a:cubicBezTo>
                  <a:lnTo>
                    <a:pt x="2600" y="3265"/>
                  </a:lnTo>
                  <a:lnTo>
                    <a:pt x="2605" y="3108"/>
                  </a:lnTo>
                  <a:cubicBezTo>
                    <a:pt x="2608" y="3020"/>
                    <a:pt x="2625" y="2894"/>
                    <a:pt x="2642" y="2820"/>
                  </a:cubicBezTo>
                  <a:cubicBezTo>
                    <a:pt x="2655" y="2771"/>
                    <a:pt x="2663" y="2740"/>
                    <a:pt x="2695" y="2740"/>
                  </a:cubicBezTo>
                  <a:close/>
                  <a:moveTo>
                    <a:pt x="5900" y="1581"/>
                  </a:moveTo>
                  <a:cubicBezTo>
                    <a:pt x="5901" y="1581"/>
                    <a:pt x="5901" y="1581"/>
                    <a:pt x="5901" y="1581"/>
                  </a:cubicBezTo>
                  <a:cubicBezTo>
                    <a:pt x="5931" y="1584"/>
                    <a:pt x="6022" y="1608"/>
                    <a:pt x="6108" y="1636"/>
                  </a:cubicBezTo>
                  <a:cubicBezTo>
                    <a:pt x="6193" y="1663"/>
                    <a:pt x="6844" y="1831"/>
                    <a:pt x="7550" y="2011"/>
                  </a:cubicBezTo>
                  <a:lnTo>
                    <a:pt x="8838" y="2334"/>
                  </a:lnTo>
                  <a:lnTo>
                    <a:pt x="8188" y="2948"/>
                  </a:lnTo>
                  <a:cubicBezTo>
                    <a:pt x="7671" y="3434"/>
                    <a:pt x="7558" y="3535"/>
                    <a:pt x="7441" y="3535"/>
                  </a:cubicBezTo>
                  <a:cubicBezTo>
                    <a:pt x="7418" y="3535"/>
                    <a:pt x="7395" y="3531"/>
                    <a:pt x="7368" y="3526"/>
                  </a:cubicBezTo>
                  <a:cubicBezTo>
                    <a:pt x="7275" y="3504"/>
                    <a:pt x="6700" y="3253"/>
                    <a:pt x="6091" y="2963"/>
                  </a:cubicBezTo>
                  <a:lnTo>
                    <a:pt x="4984" y="2438"/>
                  </a:lnTo>
                  <a:lnTo>
                    <a:pt x="5417" y="2008"/>
                  </a:lnTo>
                  <a:cubicBezTo>
                    <a:pt x="5654" y="1771"/>
                    <a:pt x="5867" y="1581"/>
                    <a:pt x="5900" y="1581"/>
                  </a:cubicBezTo>
                  <a:close/>
                  <a:moveTo>
                    <a:pt x="1767" y="1219"/>
                  </a:moveTo>
                  <a:lnTo>
                    <a:pt x="1767" y="1219"/>
                  </a:lnTo>
                  <a:cubicBezTo>
                    <a:pt x="1833" y="1223"/>
                    <a:pt x="2753" y="1763"/>
                    <a:pt x="2755" y="1799"/>
                  </a:cubicBezTo>
                  <a:cubicBezTo>
                    <a:pt x="2756" y="1864"/>
                    <a:pt x="3058" y="2285"/>
                    <a:pt x="3100" y="2285"/>
                  </a:cubicBezTo>
                  <a:cubicBezTo>
                    <a:pt x="3102" y="2285"/>
                    <a:pt x="3103" y="2284"/>
                    <a:pt x="3104" y="2283"/>
                  </a:cubicBezTo>
                  <a:cubicBezTo>
                    <a:pt x="3117" y="2267"/>
                    <a:pt x="3058" y="2166"/>
                    <a:pt x="2969" y="2052"/>
                  </a:cubicBezTo>
                  <a:cubicBezTo>
                    <a:pt x="2878" y="1938"/>
                    <a:pt x="2808" y="1835"/>
                    <a:pt x="2808" y="1821"/>
                  </a:cubicBezTo>
                  <a:cubicBezTo>
                    <a:pt x="2808" y="1819"/>
                    <a:pt x="2810" y="1818"/>
                    <a:pt x="2813" y="1818"/>
                  </a:cubicBezTo>
                  <a:cubicBezTo>
                    <a:pt x="2906" y="1818"/>
                    <a:pt x="4305" y="2585"/>
                    <a:pt x="4441" y="2713"/>
                  </a:cubicBezTo>
                  <a:cubicBezTo>
                    <a:pt x="4644" y="2901"/>
                    <a:pt x="4771" y="3126"/>
                    <a:pt x="4815" y="3364"/>
                  </a:cubicBezTo>
                  <a:lnTo>
                    <a:pt x="4853" y="3567"/>
                  </a:lnTo>
                  <a:lnTo>
                    <a:pt x="4680" y="3468"/>
                  </a:lnTo>
                  <a:cubicBezTo>
                    <a:pt x="4510" y="3369"/>
                    <a:pt x="4457" y="3316"/>
                    <a:pt x="3845" y="2640"/>
                  </a:cubicBezTo>
                  <a:cubicBezTo>
                    <a:pt x="3661" y="2438"/>
                    <a:pt x="3492" y="2269"/>
                    <a:pt x="3461" y="2257"/>
                  </a:cubicBezTo>
                  <a:cubicBezTo>
                    <a:pt x="3460" y="2256"/>
                    <a:pt x="3459" y="2256"/>
                    <a:pt x="3458" y="2256"/>
                  </a:cubicBezTo>
                  <a:cubicBezTo>
                    <a:pt x="3439" y="2256"/>
                    <a:pt x="3568" y="2418"/>
                    <a:pt x="3756" y="2627"/>
                  </a:cubicBezTo>
                  <a:cubicBezTo>
                    <a:pt x="3952" y="2846"/>
                    <a:pt x="4107" y="3034"/>
                    <a:pt x="4107" y="3052"/>
                  </a:cubicBezTo>
                  <a:cubicBezTo>
                    <a:pt x="4107" y="3055"/>
                    <a:pt x="4105" y="3056"/>
                    <a:pt x="4102" y="3056"/>
                  </a:cubicBezTo>
                  <a:cubicBezTo>
                    <a:pt x="4043" y="3056"/>
                    <a:pt x="3484" y="2658"/>
                    <a:pt x="3311" y="2487"/>
                  </a:cubicBezTo>
                  <a:cubicBezTo>
                    <a:pt x="3223" y="2400"/>
                    <a:pt x="3124" y="2329"/>
                    <a:pt x="3082" y="2322"/>
                  </a:cubicBezTo>
                  <a:cubicBezTo>
                    <a:pt x="3022" y="2313"/>
                    <a:pt x="2625" y="1990"/>
                    <a:pt x="1934" y="1386"/>
                  </a:cubicBezTo>
                  <a:cubicBezTo>
                    <a:pt x="1831" y="1294"/>
                    <a:pt x="1753" y="1219"/>
                    <a:pt x="1767" y="1219"/>
                  </a:cubicBezTo>
                  <a:close/>
                  <a:moveTo>
                    <a:pt x="4969" y="3395"/>
                  </a:moveTo>
                  <a:cubicBezTo>
                    <a:pt x="5001" y="3395"/>
                    <a:pt x="5191" y="3734"/>
                    <a:pt x="5170" y="3754"/>
                  </a:cubicBezTo>
                  <a:cubicBezTo>
                    <a:pt x="5165" y="3759"/>
                    <a:pt x="5159" y="3762"/>
                    <a:pt x="5151" y="3762"/>
                  </a:cubicBezTo>
                  <a:cubicBezTo>
                    <a:pt x="5100" y="3762"/>
                    <a:pt x="5002" y="3635"/>
                    <a:pt x="4980" y="3526"/>
                  </a:cubicBezTo>
                  <a:cubicBezTo>
                    <a:pt x="4966" y="3453"/>
                    <a:pt x="4961" y="3395"/>
                    <a:pt x="4969" y="3395"/>
                  </a:cubicBezTo>
                  <a:close/>
                  <a:moveTo>
                    <a:pt x="9124" y="2413"/>
                  </a:moveTo>
                  <a:cubicBezTo>
                    <a:pt x="9124" y="2413"/>
                    <a:pt x="9125" y="2413"/>
                    <a:pt x="9125" y="2413"/>
                  </a:cubicBezTo>
                  <a:cubicBezTo>
                    <a:pt x="9327" y="2424"/>
                    <a:pt x="11386" y="2951"/>
                    <a:pt x="11386" y="2991"/>
                  </a:cubicBezTo>
                  <a:cubicBezTo>
                    <a:pt x="11386" y="3058"/>
                    <a:pt x="10544" y="4098"/>
                    <a:pt x="10477" y="4115"/>
                  </a:cubicBezTo>
                  <a:cubicBezTo>
                    <a:pt x="10476" y="4116"/>
                    <a:pt x="10474" y="4116"/>
                    <a:pt x="10471" y="4116"/>
                  </a:cubicBezTo>
                  <a:cubicBezTo>
                    <a:pt x="10314" y="4116"/>
                    <a:pt x="7974" y="3673"/>
                    <a:pt x="7831" y="3614"/>
                  </a:cubicBezTo>
                  <a:cubicBezTo>
                    <a:pt x="7747" y="3579"/>
                    <a:pt x="7829" y="3483"/>
                    <a:pt x="8376" y="2991"/>
                  </a:cubicBezTo>
                  <a:cubicBezTo>
                    <a:pt x="8769" y="2634"/>
                    <a:pt x="9058" y="2413"/>
                    <a:pt x="9124" y="2413"/>
                  </a:cubicBezTo>
                  <a:close/>
                  <a:moveTo>
                    <a:pt x="4880" y="2884"/>
                  </a:moveTo>
                  <a:cubicBezTo>
                    <a:pt x="4915" y="2884"/>
                    <a:pt x="4986" y="2920"/>
                    <a:pt x="5106" y="2992"/>
                  </a:cubicBezTo>
                  <a:cubicBezTo>
                    <a:pt x="5337" y="3132"/>
                    <a:pt x="5623" y="3500"/>
                    <a:pt x="6052" y="4212"/>
                  </a:cubicBezTo>
                  <a:cubicBezTo>
                    <a:pt x="6057" y="4219"/>
                    <a:pt x="6055" y="4222"/>
                    <a:pt x="6047" y="4222"/>
                  </a:cubicBezTo>
                  <a:cubicBezTo>
                    <a:pt x="5980" y="4222"/>
                    <a:pt x="5475" y="3953"/>
                    <a:pt x="5370" y="3856"/>
                  </a:cubicBezTo>
                  <a:cubicBezTo>
                    <a:pt x="5275" y="3768"/>
                    <a:pt x="4913" y="3146"/>
                    <a:pt x="4866" y="2995"/>
                  </a:cubicBezTo>
                  <a:cubicBezTo>
                    <a:pt x="4843" y="2921"/>
                    <a:pt x="4843" y="2884"/>
                    <a:pt x="4880" y="2884"/>
                  </a:cubicBezTo>
                  <a:close/>
                  <a:moveTo>
                    <a:pt x="15246" y="2412"/>
                  </a:moveTo>
                  <a:cubicBezTo>
                    <a:pt x="15247" y="2412"/>
                    <a:pt x="15248" y="2412"/>
                    <a:pt x="15250" y="2412"/>
                  </a:cubicBezTo>
                  <a:cubicBezTo>
                    <a:pt x="15422" y="2420"/>
                    <a:pt x="17163" y="2829"/>
                    <a:pt x="18193" y="3102"/>
                  </a:cubicBezTo>
                  <a:cubicBezTo>
                    <a:pt x="18686" y="3234"/>
                    <a:pt x="19104" y="3341"/>
                    <a:pt x="19120" y="3341"/>
                  </a:cubicBezTo>
                  <a:cubicBezTo>
                    <a:pt x="19134" y="3341"/>
                    <a:pt x="18939" y="3548"/>
                    <a:pt x="18681" y="3809"/>
                  </a:cubicBezTo>
                  <a:lnTo>
                    <a:pt x="18218" y="4277"/>
                  </a:lnTo>
                  <a:lnTo>
                    <a:pt x="17519" y="4117"/>
                  </a:lnTo>
                  <a:cubicBezTo>
                    <a:pt x="17135" y="4028"/>
                    <a:pt x="16809" y="3944"/>
                    <a:pt x="16797" y="3931"/>
                  </a:cubicBezTo>
                  <a:cubicBezTo>
                    <a:pt x="16783" y="3917"/>
                    <a:pt x="16794" y="3892"/>
                    <a:pt x="16826" y="3872"/>
                  </a:cubicBezTo>
                  <a:cubicBezTo>
                    <a:pt x="17008" y="3749"/>
                    <a:pt x="17729" y="3174"/>
                    <a:pt x="17753" y="3134"/>
                  </a:cubicBezTo>
                  <a:cubicBezTo>
                    <a:pt x="17770" y="3106"/>
                    <a:pt x="17762" y="3074"/>
                    <a:pt x="17730" y="3055"/>
                  </a:cubicBezTo>
                  <a:cubicBezTo>
                    <a:pt x="17729" y="3054"/>
                    <a:pt x="17727" y="3054"/>
                    <a:pt x="17725" y="3054"/>
                  </a:cubicBezTo>
                  <a:cubicBezTo>
                    <a:pt x="17678" y="3054"/>
                    <a:pt x="17418" y="3224"/>
                    <a:pt x="17135" y="3443"/>
                  </a:cubicBezTo>
                  <a:cubicBezTo>
                    <a:pt x="16838" y="3671"/>
                    <a:pt x="16549" y="3861"/>
                    <a:pt x="16497" y="3861"/>
                  </a:cubicBezTo>
                  <a:cubicBezTo>
                    <a:pt x="16425" y="3861"/>
                    <a:pt x="14574" y="3448"/>
                    <a:pt x="14335" y="3380"/>
                  </a:cubicBezTo>
                  <a:cubicBezTo>
                    <a:pt x="14312" y="3375"/>
                    <a:pt x="14482" y="3154"/>
                    <a:pt x="14715" y="2888"/>
                  </a:cubicBezTo>
                  <a:cubicBezTo>
                    <a:pt x="15014" y="2544"/>
                    <a:pt x="15164" y="2412"/>
                    <a:pt x="15246" y="2412"/>
                  </a:cubicBezTo>
                  <a:close/>
                  <a:moveTo>
                    <a:pt x="5530" y="3202"/>
                  </a:moveTo>
                  <a:cubicBezTo>
                    <a:pt x="5549" y="3202"/>
                    <a:pt x="5587" y="3219"/>
                    <a:pt x="5642" y="3246"/>
                  </a:cubicBezTo>
                  <a:cubicBezTo>
                    <a:pt x="5786" y="3320"/>
                    <a:pt x="6635" y="4471"/>
                    <a:pt x="6582" y="4525"/>
                  </a:cubicBezTo>
                  <a:cubicBezTo>
                    <a:pt x="6576" y="4530"/>
                    <a:pt x="6568" y="4533"/>
                    <a:pt x="6557" y="4533"/>
                  </a:cubicBezTo>
                  <a:cubicBezTo>
                    <a:pt x="6465" y="4533"/>
                    <a:pt x="6207" y="4335"/>
                    <a:pt x="6119" y="4188"/>
                  </a:cubicBezTo>
                  <a:cubicBezTo>
                    <a:pt x="6056" y="4081"/>
                    <a:pt x="5884" y="3810"/>
                    <a:pt x="5737" y="3588"/>
                  </a:cubicBezTo>
                  <a:cubicBezTo>
                    <a:pt x="5544" y="3299"/>
                    <a:pt x="5484" y="3202"/>
                    <a:pt x="5530" y="3202"/>
                  </a:cubicBezTo>
                  <a:close/>
                  <a:moveTo>
                    <a:pt x="11723" y="3037"/>
                  </a:moveTo>
                  <a:cubicBezTo>
                    <a:pt x="11724" y="3037"/>
                    <a:pt x="11725" y="3037"/>
                    <a:pt x="11726" y="3038"/>
                  </a:cubicBezTo>
                  <a:cubicBezTo>
                    <a:pt x="11828" y="3044"/>
                    <a:pt x="13744" y="3459"/>
                    <a:pt x="13868" y="3500"/>
                  </a:cubicBezTo>
                  <a:cubicBezTo>
                    <a:pt x="13922" y="3519"/>
                    <a:pt x="13390" y="4205"/>
                    <a:pt x="13029" y="4585"/>
                  </a:cubicBezTo>
                  <a:cubicBezTo>
                    <a:pt x="13010" y="4604"/>
                    <a:pt x="12980" y="4615"/>
                    <a:pt x="12918" y="4615"/>
                  </a:cubicBezTo>
                  <a:cubicBezTo>
                    <a:pt x="12784" y="4615"/>
                    <a:pt x="12499" y="4563"/>
                    <a:pt x="11861" y="4430"/>
                  </a:cubicBezTo>
                  <a:cubicBezTo>
                    <a:pt x="11258" y="4304"/>
                    <a:pt x="10765" y="4184"/>
                    <a:pt x="10765" y="4162"/>
                  </a:cubicBezTo>
                  <a:cubicBezTo>
                    <a:pt x="10763" y="4141"/>
                    <a:pt x="10956" y="3880"/>
                    <a:pt x="11193" y="3576"/>
                  </a:cubicBezTo>
                  <a:cubicBezTo>
                    <a:pt x="11491" y="3197"/>
                    <a:pt x="11649" y="3037"/>
                    <a:pt x="11723" y="3037"/>
                  </a:cubicBezTo>
                  <a:close/>
                  <a:moveTo>
                    <a:pt x="8336" y="3975"/>
                  </a:moveTo>
                  <a:cubicBezTo>
                    <a:pt x="8339" y="3975"/>
                    <a:pt x="8342" y="3975"/>
                    <a:pt x="8346" y="3975"/>
                  </a:cubicBezTo>
                  <a:cubicBezTo>
                    <a:pt x="8403" y="3976"/>
                    <a:pt x="8533" y="3996"/>
                    <a:pt x="8632" y="4020"/>
                  </a:cubicBezTo>
                  <a:cubicBezTo>
                    <a:pt x="8732" y="4043"/>
                    <a:pt x="9160" y="4125"/>
                    <a:pt x="9581" y="4202"/>
                  </a:cubicBezTo>
                  <a:lnTo>
                    <a:pt x="10349" y="4343"/>
                  </a:lnTo>
                  <a:lnTo>
                    <a:pt x="10244" y="4483"/>
                  </a:lnTo>
                  <a:cubicBezTo>
                    <a:pt x="10112" y="4660"/>
                    <a:pt x="10068" y="4750"/>
                    <a:pt x="9959" y="4750"/>
                  </a:cubicBezTo>
                  <a:cubicBezTo>
                    <a:pt x="9848" y="4750"/>
                    <a:pt x="9671" y="4658"/>
                    <a:pt x="9267" y="4471"/>
                  </a:cubicBezTo>
                  <a:cubicBezTo>
                    <a:pt x="8866" y="4285"/>
                    <a:pt x="8471" y="4097"/>
                    <a:pt x="8390" y="4054"/>
                  </a:cubicBezTo>
                  <a:cubicBezTo>
                    <a:pt x="8274" y="3991"/>
                    <a:pt x="8261" y="3975"/>
                    <a:pt x="8336" y="3975"/>
                  </a:cubicBezTo>
                  <a:close/>
                  <a:moveTo>
                    <a:pt x="6016" y="3449"/>
                  </a:moveTo>
                  <a:cubicBezTo>
                    <a:pt x="6039" y="3452"/>
                    <a:pt x="6171" y="3512"/>
                    <a:pt x="6306" y="3582"/>
                  </a:cubicBezTo>
                  <a:cubicBezTo>
                    <a:pt x="6603" y="3734"/>
                    <a:pt x="7202" y="4436"/>
                    <a:pt x="7562" y="5050"/>
                  </a:cubicBezTo>
                  <a:cubicBezTo>
                    <a:pt x="7566" y="5057"/>
                    <a:pt x="7564" y="5060"/>
                    <a:pt x="7556" y="5060"/>
                  </a:cubicBezTo>
                  <a:cubicBezTo>
                    <a:pt x="7522" y="5060"/>
                    <a:pt x="7388" y="5002"/>
                    <a:pt x="7220" y="4912"/>
                  </a:cubicBezTo>
                  <a:cubicBezTo>
                    <a:pt x="6887" y="4733"/>
                    <a:pt x="6811" y="4664"/>
                    <a:pt x="6627" y="4369"/>
                  </a:cubicBezTo>
                  <a:cubicBezTo>
                    <a:pt x="6510" y="4181"/>
                    <a:pt x="6317" y="3899"/>
                    <a:pt x="6195" y="3740"/>
                  </a:cubicBezTo>
                  <a:cubicBezTo>
                    <a:pt x="6072" y="3579"/>
                    <a:pt x="5992" y="3449"/>
                    <a:pt x="6016" y="3449"/>
                  </a:cubicBezTo>
                  <a:close/>
                  <a:moveTo>
                    <a:pt x="6788" y="3814"/>
                  </a:moveTo>
                  <a:cubicBezTo>
                    <a:pt x="6788" y="3814"/>
                    <a:pt x="6789" y="3814"/>
                    <a:pt x="6789" y="3814"/>
                  </a:cubicBezTo>
                  <a:cubicBezTo>
                    <a:pt x="6921" y="3821"/>
                    <a:pt x="7341" y="4094"/>
                    <a:pt x="7460" y="4249"/>
                  </a:cubicBezTo>
                  <a:cubicBezTo>
                    <a:pt x="7579" y="4404"/>
                    <a:pt x="7783" y="5041"/>
                    <a:pt x="7731" y="5091"/>
                  </a:cubicBezTo>
                  <a:cubicBezTo>
                    <a:pt x="7730" y="5092"/>
                    <a:pt x="7730" y="5092"/>
                    <a:pt x="7729" y="5092"/>
                  </a:cubicBezTo>
                  <a:cubicBezTo>
                    <a:pt x="7712" y="5092"/>
                    <a:pt x="7572" y="4909"/>
                    <a:pt x="7416" y="4681"/>
                  </a:cubicBezTo>
                  <a:cubicBezTo>
                    <a:pt x="7256" y="4448"/>
                    <a:pt x="7038" y="4154"/>
                    <a:pt x="6934" y="4032"/>
                  </a:cubicBezTo>
                  <a:cubicBezTo>
                    <a:pt x="6833" y="3914"/>
                    <a:pt x="6767" y="3814"/>
                    <a:pt x="6788" y="3814"/>
                  </a:cubicBezTo>
                  <a:close/>
                  <a:moveTo>
                    <a:pt x="14206" y="3556"/>
                  </a:moveTo>
                  <a:cubicBezTo>
                    <a:pt x="14206" y="3556"/>
                    <a:pt x="14207" y="3556"/>
                    <a:pt x="14207" y="3556"/>
                  </a:cubicBezTo>
                  <a:cubicBezTo>
                    <a:pt x="14310" y="3564"/>
                    <a:pt x="16299" y="4031"/>
                    <a:pt x="16322" y="4054"/>
                  </a:cubicBezTo>
                  <a:cubicBezTo>
                    <a:pt x="16334" y="4063"/>
                    <a:pt x="16229" y="4171"/>
                    <a:pt x="16088" y="4295"/>
                  </a:cubicBezTo>
                  <a:cubicBezTo>
                    <a:pt x="15948" y="4416"/>
                    <a:pt x="15683" y="4657"/>
                    <a:pt x="15496" y="4833"/>
                  </a:cubicBezTo>
                  <a:lnTo>
                    <a:pt x="15157" y="5153"/>
                  </a:lnTo>
                  <a:lnTo>
                    <a:pt x="14207" y="4938"/>
                  </a:lnTo>
                  <a:cubicBezTo>
                    <a:pt x="13681" y="4819"/>
                    <a:pt x="13256" y="4698"/>
                    <a:pt x="13256" y="4670"/>
                  </a:cubicBezTo>
                  <a:cubicBezTo>
                    <a:pt x="13253" y="4642"/>
                    <a:pt x="13456" y="4376"/>
                    <a:pt x="13698" y="4085"/>
                  </a:cubicBezTo>
                  <a:cubicBezTo>
                    <a:pt x="13940" y="3795"/>
                    <a:pt x="14171" y="3556"/>
                    <a:pt x="14206" y="3556"/>
                  </a:cubicBezTo>
                  <a:close/>
                  <a:moveTo>
                    <a:pt x="2694" y="3507"/>
                  </a:moveTo>
                  <a:cubicBezTo>
                    <a:pt x="2791" y="3507"/>
                    <a:pt x="2976" y="3544"/>
                    <a:pt x="3302" y="3623"/>
                  </a:cubicBezTo>
                  <a:lnTo>
                    <a:pt x="3770" y="3737"/>
                  </a:lnTo>
                  <a:lnTo>
                    <a:pt x="3830" y="4125"/>
                  </a:lnTo>
                  <a:cubicBezTo>
                    <a:pt x="3862" y="4337"/>
                    <a:pt x="3905" y="4697"/>
                    <a:pt x="3925" y="4920"/>
                  </a:cubicBezTo>
                  <a:lnTo>
                    <a:pt x="3962" y="5328"/>
                  </a:lnTo>
                  <a:lnTo>
                    <a:pt x="3684" y="5292"/>
                  </a:lnTo>
                  <a:cubicBezTo>
                    <a:pt x="3534" y="5272"/>
                    <a:pt x="3374" y="5237"/>
                    <a:pt x="3334" y="5217"/>
                  </a:cubicBezTo>
                  <a:cubicBezTo>
                    <a:pt x="3263" y="5180"/>
                    <a:pt x="2602" y="3687"/>
                    <a:pt x="2601" y="3562"/>
                  </a:cubicBezTo>
                  <a:cubicBezTo>
                    <a:pt x="2600" y="3526"/>
                    <a:pt x="2625" y="3507"/>
                    <a:pt x="2694" y="3507"/>
                  </a:cubicBezTo>
                  <a:close/>
                  <a:moveTo>
                    <a:pt x="7773" y="4704"/>
                  </a:moveTo>
                  <a:cubicBezTo>
                    <a:pt x="7817" y="4704"/>
                    <a:pt x="8215" y="5367"/>
                    <a:pt x="8215" y="5445"/>
                  </a:cubicBezTo>
                  <a:cubicBezTo>
                    <a:pt x="8215" y="5447"/>
                    <a:pt x="8213" y="5447"/>
                    <a:pt x="8209" y="5447"/>
                  </a:cubicBezTo>
                  <a:cubicBezTo>
                    <a:pt x="8190" y="5447"/>
                    <a:pt x="8120" y="5416"/>
                    <a:pt x="8041" y="5368"/>
                  </a:cubicBezTo>
                  <a:cubicBezTo>
                    <a:pt x="7895" y="5284"/>
                    <a:pt x="7858" y="5224"/>
                    <a:pt x="7811" y="4994"/>
                  </a:cubicBezTo>
                  <a:cubicBezTo>
                    <a:pt x="7781" y="4844"/>
                    <a:pt x="7763" y="4714"/>
                    <a:pt x="7771" y="4705"/>
                  </a:cubicBezTo>
                  <a:cubicBezTo>
                    <a:pt x="7771" y="4704"/>
                    <a:pt x="7772" y="4704"/>
                    <a:pt x="7773" y="4704"/>
                  </a:cubicBezTo>
                  <a:close/>
                  <a:moveTo>
                    <a:pt x="16638" y="4125"/>
                  </a:moveTo>
                  <a:cubicBezTo>
                    <a:pt x="16638" y="4125"/>
                    <a:pt x="16639" y="4125"/>
                    <a:pt x="16639" y="4125"/>
                  </a:cubicBezTo>
                  <a:cubicBezTo>
                    <a:pt x="16759" y="4129"/>
                    <a:pt x="18043" y="4418"/>
                    <a:pt x="18074" y="4450"/>
                  </a:cubicBezTo>
                  <a:cubicBezTo>
                    <a:pt x="18083" y="4458"/>
                    <a:pt x="17849" y="4721"/>
                    <a:pt x="17555" y="5034"/>
                  </a:cubicBezTo>
                  <a:lnTo>
                    <a:pt x="17017" y="5604"/>
                  </a:lnTo>
                  <a:lnTo>
                    <a:pt x="16202" y="5403"/>
                  </a:lnTo>
                  <a:cubicBezTo>
                    <a:pt x="15754" y="5293"/>
                    <a:pt x="15395" y="5180"/>
                    <a:pt x="15405" y="5152"/>
                  </a:cubicBezTo>
                  <a:cubicBezTo>
                    <a:pt x="15415" y="5125"/>
                    <a:pt x="15670" y="4879"/>
                    <a:pt x="15965" y="4611"/>
                  </a:cubicBezTo>
                  <a:cubicBezTo>
                    <a:pt x="16352" y="4263"/>
                    <a:pt x="16544" y="4125"/>
                    <a:pt x="16638" y="4125"/>
                  </a:cubicBezTo>
                  <a:close/>
                  <a:moveTo>
                    <a:pt x="3992" y="3814"/>
                  </a:moveTo>
                  <a:cubicBezTo>
                    <a:pt x="4050" y="3814"/>
                    <a:pt x="4145" y="3838"/>
                    <a:pt x="4290" y="3884"/>
                  </a:cubicBezTo>
                  <a:cubicBezTo>
                    <a:pt x="4445" y="3935"/>
                    <a:pt x="5451" y="4474"/>
                    <a:pt x="5548" y="4559"/>
                  </a:cubicBezTo>
                  <a:cubicBezTo>
                    <a:pt x="5560" y="4570"/>
                    <a:pt x="5771" y="5565"/>
                    <a:pt x="5771" y="5606"/>
                  </a:cubicBezTo>
                  <a:cubicBezTo>
                    <a:pt x="5771" y="5607"/>
                    <a:pt x="5771" y="5607"/>
                    <a:pt x="5769" y="5607"/>
                  </a:cubicBezTo>
                  <a:cubicBezTo>
                    <a:pt x="5745" y="5607"/>
                    <a:pt x="5587" y="5585"/>
                    <a:pt x="5394" y="5551"/>
                  </a:cubicBezTo>
                  <a:cubicBezTo>
                    <a:pt x="5187" y="5514"/>
                    <a:pt x="4814" y="5459"/>
                    <a:pt x="4565" y="5424"/>
                  </a:cubicBezTo>
                  <a:cubicBezTo>
                    <a:pt x="4044" y="5354"/>
                    <a:pt x="4107" y="5454"/>
                    <a:pt x="4004" y="4538"/>
                  </a:cubicBezTo>
                  <a:cubicBezTo>
                    <a:pt x="3972" y="4269"/>
                    <a:pt x="3935" y="3991"/>
                    <a:pt x="3919" y="3927"/>
                  </a:cubicBezTo>
                  <a:cubicBezTo>
                    <a:pt x="3904" y="3851"/>
                    <a:pt x="3920" y="3814"/>
                    <a:pt x="3992" y="3814"/>
                  </a:cubicBezTo>
                  <a:close/>
                  <a:moveTo>
                    <a:pt x="10631" y="4389"/>
                  </a:moveTo>
                  <a:cubicBezTo>
                    <a:pt x="10631" y="4389"/>
                    <a:pt x="10632" y="4389"/>
                    <a:pt x="10632" y="4389"/>
                  </a:cubicBezTo>
                  <a:cubicBezTo>
                    <a:pt x="10892" y="4418"/>
                    <a:pt x="12791" y="4833"/>
                    <a:pt x="12791" y="4863"/>
                  </a:cubicBezTo>
                  <a:cubicBezTo>
                    <a:pt x="12791" y="4950"/>
                    <a:pt x="12085" y="5747"/>
                    <a:pt x="12008" y="5747"/>
                  </a:cubicBezTo>
                  <a:cubicBezTo>
                    <a:pt x="12007" y="5747"/>
                    <a:pt x="12006" y="5747"/>
                    <a:pt x="12006" y="5747"/>
                  </a:cubicBezTo>
                  <a:cubicBezTo>
                    <a:pt x="11965" y="5737"/>
                    <a:pt x="11532" y="5542"/>
                    <a:pt x="11039" y="5308"/>
                  </a:cubicBezTo>
                  <a:lnTo>
                    <a:pt x="10144" y="4887"/>
                  </a:lnTo>
                  <a:lnTo>
                    <a:pt x="10362" y="4637"/>
                  </a:lnTo>
                  <a:cubicBezTo>
                    <a:pt x="10482" y="4499"/>
                    <a:pt x="10600" y="4389"/>
                    <a:pt x="10631" y="4389"/>
                  </a:cubicBezTo>
                  <a:close/>
                  <a:moveTo>
                    <a:pt x="9822" y="5267"/>
                  </a:moveTo>
                  <a:cubicBezTo>
                    <a:pt x="9899" y="5267"/>
                    <a:pt x="9966" y="5387"/>
                    <a:pt x="10027" y="5626"/>
                  </a:cubicBezTo>
                  <a:cubicBezTo>
                    <a:pt x="10055" y="5745"/>
                    <a:pt x="10060" y="5803"/>
                    <a:pt x="10044" y="5803"/>
                  </a:cubicBezTo>
                  <a:cubicBezTo>
                    <a:pt x="10023" y="5803"/>
                    <a:pt x="9967" y="5703"/>
                    <a:pt x="9886" y="5511"/>
                  </a:cubicBezTo>
                  <a:cubicBezTo>
                    <a:pt x="9827" y="5375"/>
                    <a:pt x="9801" y="5267"/>
                    <a:pt x="9822" y="5267"/>
                  </a:cubicBezTo>
                  <a:close/>
                  <a:moveTo>
                    <a:pt x="5796" y="4707"/>
                  </a:moveTo>
                  <a:cubicBezTo>
                    <a:pt x="5854" y="4707"/>
                    <a:pt x="6041" y="4807"/>
                    <a:pt x="6627" y="5132"/>
                  </a:cubicBezTo>
                  <a:cubicBezTo>
                    <a:pt x="7329" y="5518"/>
                    <a:pt x="7407" y="5574"/>
                    <a:pt x="7447" y="5729"/>
                  </a:cubicBezTo>
                  <a:cubicBezTo>
                    <a:pt x="7470" y="5823"/>
                    <a:pt x="7482" y="5910"/>
                    <a:pt x="7470" y="5922"/>
                  </a:cubicBezTo>
                  <a:cubicBezTo>
                    <a:pt x="7469" y="5922"/>
                    <a:pt x="7467" y="5923"/>
                    <a:pt x="7464" y="5923"/>
                  </a:cubicBezTo>
                  <a:cubicBezTo>
                    <a:pt x="7362" y="5923"/>
                    <a:pt x="5975" y="5646"/>
                    <a:pt x="5952" y="5621"/>
                  </a:cubicBezTo>
                  <a:cubicBezTo>
                    <a:pt x="5937" y="5602"/>
                    <a:pt x="5770" y="4804"/>
                    <a:pt x="5770" y="4742"/>
                  </a:cubicBezTo>
                  <a:cubicBezTo>
                    <a:pt x="5770" y="4721"/>
                    <a:pt x="5774" y="4707"/>
                    <a:pt x="5796" y="4707"/>
                  </a:cubicBezTo>
                  <a:close/>
                  <a:moveTo>
                    <a:pt x="7655" y="4254"/>
                  </a:moveTo>
                  <a:cubicBezTo>
                    <a:pt x="7685" y="4254"/>
                    <a:pt x="7829" y="4310"/>
                    <a:pt x="7991" y="4383"/>
                  </a:cubicBezTo>
                  <a:cubicBezTo>
                    <a:pt x="8263" y="4504"/>
                    <a:pt x="8344" y="4577"/>
                    <a:pt x="8503" y="4824"/>
                  </a:cubicBezTo>
                  <a:cubicBezTo>
                    <a:pt x="8763" y="5231"/>
                    <a:pt x="9113" y="5892"/>
                    <a:pt x="9085" y="5921"/>
                  </a:cubicBezTo>
                  <a:cubicBezTo>
                    <a:pt x="9083" y="5923"/>
                    <a:pt x="9078" y="5924"/>
                    <a:pt x="9073" y="5924"/>
                  </a:cubicBezTo>
                  <a:cubicBezTo>
                    <a:pt x="8979" y="5924"/>
                    <a:pt x="8472" y="5618"/>
                    <a:pt x="8395" y="5509"/>
                  </a:cubicBezTo>
                  <a:cubicBezTo>
                    <a:pt x="8350" y="5447"/>
                    <a:pt x="8203" y="5211"/>
                    <a:pt x="8069" y="4987"/>
                  </a:cubicBezTo>
                  <a:cubicBezTo>
                    <a:pt x="7935" y="4765"/>
                    <a:pt x="7781" y="4511"/>
                    <a:pt x="7729" y="4428"/>
                  </a:cubicBezTo>
                  <a:cubicBezTo>
                    <a:pt x="7676" y="4344"/>
                    <a:pt x="7641" y="4265"/>
                    <a:pt x="7650" y="4256"/>
                  </a:cubicBezTo>
                  <a:cubicBezTo>
                    <a:pt x="7651" y="4255"/>
                    <a:pt x="7653" y="4254"/>
                    <a:pt x="7655" y="4254"/>
                  </a:cubicBezTo>
                  <a:close/>
                  <a:moveTo>
                    <a:pt x="7660" y="5733"/>
                  </a:moveTo>
                  <a:cubicBezTo>
                    <a:pt x="7699" y="5733"/>
                    <a:pt x="7937" y="5849"/>
                    <a:pt x="8216" y="6007"/>
                  </a:cubicBezTo>
                  <a:cubicBezTo>
                    <a:pt x="8501" y="6168"/>
                    <a:pt x="8700" y="6289"/>
                    <a:pt x="8679" y="6289"/>
                  </a:cubicBezTo>
                  <a:cubicBezTo>
                    <a:pt x="8678" y="6289"/>
                    <a:pt x="8676" y="6289"/>
                    <a:pt x="8673" y="6288"/>
                  </a:cubicBezTo>
                  <a:cubicBezTo>
                    <a:pt x="8625" y="6272"/>
                    <a:pt x="8396" y="6208"/>
                    <a:pt x="8162" y="6143"/>
                  </a:cubicBezTo>
                  <a:cubicBezTo>
                    <a:pt x="7811" y="6048"/>
                    <a:pt x="7728" y="6003"/>
                    <a:pt x="7688" y="5899"/>
                  </a:cubicBezTo>
                  <a:cubicBezTo>
                    <a:pt x="7661" y="5832"/>
                    <a:pt x="7646" y="5755"/>
                    <a:pt x="7654" y="5735"/>
                  </a:cubicBezTo>
                  <a:cubicBezTo>
                    <a:pt x="7655" y="5733"/>
                    <a:pt x="7657" y="5733"/>
                    <a:pt x="7660" y="5733"/>
                  </a:cubicBezTo>
                  <a:close/>
                  <a:moveTo>
                    <a:pt x="13130" y="4909"/>
                  </a:moveTo>
                  <a:cubicBezTo>
                    <a:pt x="13135" y="4909"/>
                    <a:pt x="13140" y="4909"/>
                    <a:pt x="13145" y="4910"/>
                  </a:cubicBezTo>
                  <a:cubicBezTo>
                    <a:pt x="13400" y="4920"/>
                    <a:pt x="14976" y="5292"/>
                    <a:pt x="14976" y="5340"/>
                  </a:cubicBezTo>
                  <a:cubicBezTo>
                    <a:pt x="14976" y="5431"/>
                    <a:pt x="13852" y="6516"/>
                    <a:pt x="13759" y="6516"/>
                  </a:cubicBezTo>
                  <a:cubicBezTo>
                    <a:pt x="13707" y="6516"/>
                    <a:pt x="13337" y="6370"/>
                    <a:pt x="12942" y="6195"/>
                  </a:cubicBezTo>
                  <a:lnTo>
                    <a:pt x="12220" y="5875"/>
                  </a:lnTo>
                  <a:lnTo>
                    <a:pt x="12468" y="5584"/>
                  </a:lnTo>
                  <a:cubicBezTo>
                    <a:pt x="12607" y="5424"/>
                    <a:pt x="12784" y="5206"/>
                    <a:pt x="12864" y="5098"/>
                  </a:cubicBezTo>
                  <a:cubicBezTo>
                    <a:pt x="12967" y="4960"/>
                    <a:pt x="13037" y="4909"/>
                    <a:pt x="13130" y="4909"/>
                  </a:cubicBezTo>
                  <a:close/>
                  <a:moveTo>
                    <a:pt x="8538" y="4671"/>
                  </a:moveTo>
                  <a:cubicBezTo>
                    <a:pt x="8566" y="4671"/>
                    <a:pt x="8799" y="4770"/>
                    <a:pt x="9073" y="4898"/>
                  </a:cubicBezTo>
                  <a:lnTo>
                    <a:pt x="9593" y="5141"/>
                  </a:lnTo>
                  <a:lnTo>
                    <a:pt x="9887" y="5763"/>
                  </a:lnTo>
                  <a:cubicBezTo>
                    <a:pt x="10049" y="6106"/>
                    <a:pt x="10196" y="6437"/>
                    <a:pt x="10215" y="6498"/>
                  </a:cubicBezTo>
                  <a:lnTo>
                    <a:pt x="10248" y="6612"/>
                  </a:lnTo>
                  <a:lnTo>
                    <a:pt x="10035" y="6498"/>
                  </a:lnTo>
                  <a:cubicBezTo>
                    <a:pt x="9854" y="6402"/>
                    <a:pt x="9780" y="6307"/>
                    <a:pt x="9565" y="5890"/>
                  </a:cubicBezTo>
                  <a:cubicBezTo>
                    <a:pt x="9351" y="5482"/>
                    <a:pt x="8979" y="4967"/>
                    <a:pt x="8905" y="4967"/>
                  </a:cubicBezTo>
                  <a:cubicBezTo>
                    <a:pt x="8898" y="4967"/>
                    <a:pt x="8893" y="4973"/>
                    <a:pt x="8893" y="4986"/>
                  </a:cubicBezTo>
                  <a:cubicBezTo>
                    <a:pt x="8893" y="5014"/>
                    <a:pt x="8987" y="5168"/>
                    <a:pt x="9107" y="5324"/>
                  </a:cubicBezTo>
                  <a:cubicBezTo>
                    <a:pt x="9318" y="5605"/>
                    <a:pt x="9645" y="6195"/>
                    <a:pt x="9609" y="6229"/>
                  </a:cubicBezTo>
                  <a:cubicBezTo>
                    <a:pt x="9608" y="6231"/>
                    <a:pt x="9606" y="6231"/>
                    <a:pt x="9602" y="6231"/>
                  </a:cubicBezTo>
                  <a:cubicBezTo>
                    <a:pt x="9579" y="6231"/>
                    <a:pt x="9504" y="6198"/>
                    <a:pt x="9426" y="6151"/>
                  </a:cubicBezTo>
                  <a:cubicBezTo>
                    <a:pt x="9315" y="6084"/>
                    <a:pt x="9200" y="5927"/>
                    <a:pt x="9072" y="5673"/>
                  </a:cubicBezTo>
                  <a:cubicBezTo>
                    <a:pt x="8966" y="5466"/>
                    <a:pt x="8799" y="5157"/>
                    <a:pt x="8699" y="4993"/>
                  </a:cubicBezTo>
                  <a:cubicBezTo>
                    <a:pt x="8598" y="4825"/>
                    <a:pt x="8525" y="4684"/>
                    <a:pt x="8536" y="4672"/>
                  </a:cubicBezTo>
                  <a:cubicBezTo>
                    <a:pt x="8536" y="4671"/>
                    <a:pt x="8537" y="4671"/>
                    <a:pt x="8538" y="4671"/>
                  </a:cubicBezTo>
                  <a:close/>
                  <a:moveTo>
                    <a:pt x="10218" y="5693"/>
                  </a:moveTo>
                  <a:cubicBezTo>
                    <a:pt x="10253" y="5693"/>
                    <a:pt x="10576" y="6385"/>
                    <a:pt x="10656" y="6635"/>
                  </a:cubicBezTo>
                  <a:cubicBezTo>
                    <a:pt x="10704" y="6784"/>
                    <a:pt x="10716" y="6849"/>
                    <a:pt x="10681" y="6849"/>
                  </a:cubicBezTo>
                  <a:cubicBezTo>
                    <a:pt x="10660" y="6849"/>
                    <a:pt x="10622" y="6826"/>
                    <a:pt x="10565" y="6783"/>
                  </a:cubicBezTo>
                  <a:cubicBezTo>
                    <a:pt x="10478" y="6718"/>
                    <a:pt x="10410" y="6557"/>
                    <a:pt x="10321" y="6203"/>
                  </a:cubicBezTo>
                  <a:cubicBezTo>
                    <a:pt x="10251" y="5933"/>
                    <a:pt x="10204" y="5705"/>
                    <a:pt x="10216" y="5693"/>
                  </a:cubicBezTo>
                  <a:cubicBezTo>
                    <a:pt x="10217" y="5693"/>
                    <a:pt x="10217" y="5693"/>
                    <a:pt x="10218" y="5693"/>
                  </a:cubicBezTo>
                  <a:close/>
                  <a:moveTo>
                    <a:pt x="15311" y="5378"/>
                  </a:moveTo>
                  <a:cubicBezTo>
                    <a:pt x="15311" y="5378"/>
                    <a:pt x="15312" y="5378"/>
                    <a:pt x="15313" y="5378"/>
                  </a:cubicBezTo>
                  <a:cubicBezTo>
                    <a:pt x="15405" y="5382"/>
                    <a:pt x="16660" y="5681"/>
                    <a:pt x="16836" y="5740"/>
                  </a:cubicBezTo>
                  <a:cubicBezTo>
                    <a:pt x="16917" y="5767"/>
                    <a:pt x="15806" y="6746"/>
                    <a:pt x="15536" y="6885"/>
                  </a:cubicBezTo>
                  <a:cubicBezTo>
                    <a:pt x="15432" y="6938"/>
                    <a:pt x="15271" y="6984"/>
                    <a:pt x="15188" y="6984"/>
                  </a:cubicBezTo>
                  <a:cubicBezTo>
                    <a:pt x="15048" y="6984"/>
                    <a:pt x="14049" y="6692"/>
                    <a:pt x="13986" y="6635"/>
                  </a:cubicBezTo>
                  <a:cubicBezTo>
                    <a:pt x="13975" y="6623"/>
                    <a:pt x="14245" y="6336"/>
                    <a:pt x="14588" y="5993"/>
                  </a:cubicBezTo>
                  <a:cubicBezTo>
                    <a:pt x="14994" y="5585"/>
                    <a:pt x="15240" y="5378"/>
                    <a:pt x="15311" y="5378"/>
                  </a:cubicBezTo>
                  <a:close/>
                  <a:moveTo>
                    <a:pt x="10241" y="5488"/>
                  </a:moveTo>
                  <a:cubicBezTo>
                    <a:pt x="10271" y="5488"/>
                    <a:pt x="10335" y="5513"/>
                    <a:pt x="10441" y="5560"/>
                  </a:cubicBezTo>
                  <a:cubicBezTo>
                    <a:pt x="10549" y="5606"/>
                    <a:pt x="10635" y="5700"/>
                    <a:pt x="10688" y="5824"/>
                  </a:cubicBezTo>
                  <a:cubicBezTo>
                    <a:pt x="10771" y="6022"/>
                    <a:pt x="11127" y="7030"/>
                    <a:pt x="11127" y="7067"/>
                  </a:cubicBezTo>
                  <a:cubicBezTo>
                    <a:pt x="11127" y="7069"/>
                    <a:pt x="11125" y="7070"/>
                    <a:pt x="11120" y="7070"/>
                  </a:cubicBezTo>
                  <a:cubicBezTo>
                    <a:pt x="11103" y="7070"/>
                    <a:pt x="11053" y="7053"/>
                    <a:pt x="11000" y="7028"/>
                  </a:cubicBezTo>
                  <a:cubicBezTo>
                    <a:pt x="10905" y="6985"/>
                    <a:pt x="10844" y="6879"/>
                    <a:pt x="10759" y="6625"/>
                  </a:cubicBezTo>
                  <a:cubicBezTo>
                    <a:pt x="10635" y="6250"/>
                    <a:pt x="10444" y="5843"/>
                    <a:pt x="10287" y="5621"/>
                  </a:cubicBezTo>
                  <a:cubicBezTo>
                    <a:pt x="10224" y="5530"/>
                    <a:pt x="10203" y="5488"/>
                    <a:pt x="10241" y="5488"/>
                  </a:cubicBezTo>
                  <a:close/>
                  <a:moveTo>
                    <a:pt x="3448" y="5481"/>
                  </a:moveTo>
                  <a:cubicBezTo>
                    <a:pt x="3448" y="5481"/>
                    <a:pt x="3449" y="5481"/>
                    <a:pt x="3449" y="5481"/>
                  </a:cubicBezTo>
                  <a:cubicBezTo>
                    <a:pt x="3480" y="5485"/>
                    <a:pt x="3534" y="5494"/>
                    <a:pt x="3561" y="5501"/>
                  </a:cubicBezTo>
                  <a:cubicBezTo>
                    <a:pt x="3589" y="5509"/>
                    <a:pt x="3697" y="5531"/>
                    <a:pt x="3808" y="5551"/>
                  </a:cubicBezTo>
                  <a:cubicBezTo>
                    <a:pt x="3996" y="5582"/>
                    <a:pt x="4004" y="5593"/>
                    <a:pt x="4004" y="5780"/>
                  </a:cubicBezTo>
                  <a:cubicBezTo>
                    <a:pt x="4004" y="5886"/>
                    <a:pt x="4038" y="6243"/>
                    <a:pt x="4083" y="6564"/>
                  </a:cubicBezTo>
                  <a:cubicBezTo>
                    <a:pt x="4124" y="6886"/>
                    <a:pt x="4152" y="7163"/>
                    <a:pt x="4143" y="7172"/>
                  </a:cubicBezTo>
                  <a:cubicBezTo>
                    <a:pt x="4143" y="7172"/>
                    <a:pt x="4142" y="7172"/>
                    <a:pt x="4142" y="7172"/>
                  </a:cubicBezTo>
                  <a:cubicBezTo>
                    <a:pt x="4126" y="7172"/>
                    <a:pt x="3955" y="6799"/>
                    <a:pt x="3756" y="6334"/>
                  </a:cubicBezTo>
                  <a:cubicBezTo>
                    <a:pt x="3554" y="5863"/>
                    <a:pt x="3418" y="5481"/>
                    <a:pt x="3448" y="5481"/>
                  </a:cubicBezTo>
                  <a:close/>
                  <a:moveTo>
                    <a:pt x="10790" y="5728"/>
                  </a:moveTo>
                  <a:cubicBezTo>
                    <a:pt x="10831" y="5728"/>
                    <a:pt x="10942" y="5804"/>
                    <a:pt x="11051" y="5919"/>
                  </a:cubicBezTo>
                  <a:cubicBezTo>
                    <a:pt x="11158" y="6033"/>
                    <a:pt x="11301" y="6303"/>
                    <a:pt x="11435" y="6641"/>
                  </a:cubicBezTo>
                  <a:cubicBezTo>
                    <a:pt x="11552" y="6937"/>
                    <a:pt x="11649" y="7194"/>
                    <a:pt x="11649" y="7211"/>
                  </a:cubicBezTo>
                  <a:cubicBezTo>
                    <a:pt x="11649" y="7215"/>
                    <a:pt x="11643" y="7217"/>
                    <a:pt x="11633" y="7217"/>
                  </a:cubicBezTo>
                  <a:cubicBezTo>
                    <a:pt x="11604" y="7217"/>
                    <a:pt x="11536" y="7200"/>
                    <a:pt x="11453" y="7172"/>
                  </a:cubicBezTo>
                  <a:cubicBezTo>
                    <a:pt x="11263" y="7105"/>
                    <a:pt x="11253" y="7089"/>
                    <a:pt x="11051" y="6485"/>
                  </a:cubicBezTo>
                  <a:cubicBezTo>
                    <a:pt x="10936" y="6147"/>
                    <a:pt x="10822" y="5835"/>
                    <a:pt x="10798" y="5799"/>
                  </a:cubicBezTo>
                  <a:cubicBezTo>
                    <a:pt x="10767" y="5750"/>
                    <a:pt x="10768" y="5728"/>
                    <a:pt x="10790" y="5728"/>
                  </a:cubicBezTo>
                  <a:close/>
                  <a:moveTo>
                    <a:pt x="11771" y="6209"/>
                  </a:moveTo>
                  <a:cubicBezTo>
                    <a:pt x="11787" y="6209"/>
                    <a:pt x="11829" y="6230"/>
                    <a:pt x="11903" y="6268"/>
                  </a:cubicBezTo>
                  <a:cubicBezTo>
                    <a:pt x="12039" y="6336"/>
                    <a:pt x="12075" y="6449"/>
                    <a:pt x="12134" y="6958"/>
                  </a:cubicBezTo>
                  <a:lnTo>
                    <a:pt x="12163" y="7219"/>
                  </a:lnTo>
                  <a:lnTo>
                    <a:pt x="12018" y="6826"/>
                  </a:lnTo>
                  <a:cubicBezTo>
                    <a:pt x="11935" y="6605"/>
                    <a:pt x="11842" y="6382"/>
                    <a:pt x="11809" y="6318"/>
                  </a:cubicBezTo>
                  <a:cubicBezTo>
                    <a:pt x="11768" y="6243"/>
                    <a:pt x="11750" y="6209"/>
                    <a:pt x="11771" y="6209"/>
                  </a:cubicBezTo>
                  <a:close/>
                  <a:moveTo>
                    <a:pt x="11245" y="5969"/>
                  </a:moveTo>
                  <a:cubicBezTo>
                    <a:pt x="11266" y="5969"/>
                    <a:pt x="11348" y="6002"/>
                    <a:pt x="11441" y="6050"/>
                  </a:cubicBezTo>
                  <a:cubicBezTo>
                    <a:pt x="11586" y="6127"/>
                    <a:pt x="11662" y="6224"/>
                    <a:pt x="11788" y="6501"/>
                  </a:cubicBezTo>
                  <a:cubicBezTo>
                    <a:pt x="11875" y="6692"/>
                    <a:pt x="11984" y="6977"/>
                    <a:pt x="12027" y="7123"/>
                  </a:cubicBezTo>
                  <a:lnTo>
                    <a:pt x="12103" y="7390"/>
                  </a:lnTo>
                  <a:lnTo>
                    <a:pt x="12103" y="7390"/>
                  </a:lnTo>
                  <a:lnTo>
                    <a:pt x="11932" y="7334"/>
                  </a:lnTo>
                  <a:cubicBezTo>
                    <a:pt x="11778" y="7286"/>
                    <a:pt x="11746" y="7239"/>
                    <a:pt x="11619" y="6885"/>
                  </a:cubicBezTo>
                  <a:cubicBezTo>
                    <a:pt x="11544" y="6665"/>
                    <a:pt x="11424" y="6377"/>
                    <a:pt x="11353" y="6237"/>
                  </a:cubicBezTo>
                  <a:cubicBezTo>
                    <a:pt x="11282" y="6097"/>
                    <a:pt x="11233" y="5979"/>
                    <a:pt x="11241" y="5970"/>
                  </a:cubicBezTo>
                  <a:cubicBezTo>
                    <a:pt x="11241" y="5969"/>
                    <a:pt x="11243" y="5969"/>
                    <a:pt x="11245" y="5969"/>
                  </a:cubicBezTo>
                  <a:close/>
                  <a:moveTo>
                    <a:pt x="11864" y="7506"/>
                  </a:moveTo>
                  <a:cubicBezTo>
                    <a:pt x="11864" y="7506"/>
                    <a:pt x="11865" y="7506"/>
                    <a:pt x="11865" y="7507"/>
                  </a:cubicBezTo>
                  <a:cubicBezTo>
                    <a:pt x="12052" y="7565"/>
                    <a:pt x="12166" y="7626"/>
                    <a:pt x="12166" y="7663"/>
                  </a:cubicBezTo>
                  <a:cubicBezTo>
                    <a:pt x="12166" y="7674"/>
                    <a:pt x="12157" y="7679"/>
                    <a:pt x="12142" y="7679"/>
                  </a:cubicBezTo>
                  <a:cubicBezTo>
                    <a:pt x="12115" y="7679"/>
                    <a:pt x="12067" y="7663"/>
                    <a:pt x="12010" y="7632"/>
                  </a:cubicBezTo>
                  <a:cubicBezTo>
                    <a:pt x="11923" y="7587"/>
                    <a:pt x="11854" y="7540"/>
                    <a:pt x="11854" y="7527"/>
                  </a:cubicBezTo>
                  <a:cubicBezTo>
                    <a:pt x="11854" y="7514"/>
                    <a:pt x="11858" y="7506"/>
                    <a:pt x="11864" y="7506"/>
                  </a:cubicBezTo>
                  <a:close/>
                  <a:moveTo>
                    <a:pt x="12359" y="6507"/>
                  </a:moveTo>
                  <a:cubicBezTo>
                    <a:pt x="12395" y="6507"/>
                    <a:pt x="12461" y="6528"/>
                    <a:pt x="12534" y="6565"/>
                  </a:cubicBezTo>
                  <a:cubicBezTo>
                    <a:pt x="12704" y="6652"/>
                    <a:pt x="12729" y="6696"/>
                    <a:pt x="12859" y="7147"/>
                  </a:cubicBezTo>
                  <a:cubicBezTo>
                    <a:pt x="12990" y="7602"/>
                    <a:pt x="13017" y="7687"/>
                    <a:pt x="12962" y="7687"/>
                  </a:cubicBezTo>
                  <a:cubicBezTo>
                    <a:pt x="12947" y="7687"/>
                    <a:pt x="12926" y="7681"/>
                    <a:pt x="12899" y="7674"/>
                  </a:cubicBezTo>
                  <a:cubicBezTo>
                    <a:pt x="12837" y="7659"/>
                    <a:pt x="12769" y="7568"/>
                    <a:pt x="12732" y="7454"/>
                  </a:cubicBezTo>
                  <a:cubicBezTo>
                    <a:pt x="12645" y="7189"/>
                    <a:pt x="12371" y="6579"/>
                    <a:pt x="12339" y="6579"/>
                  </a:cubicBezTo>
                  <a:cubicBezTo>
                    <a:pt x="12338" y="6579"/>
                    <a:pt x="12338" y="6579"/>
                    <a:pt x="12337" y="6580"/>
                  </a:cubicBezTo>
                  <a:cubicBezTo>
                    <a:pt x="12327" y="6592"/>
                    <a:pt x="12368" y="6716"/>
                    <a:pt x="12428" y="6857"/>
                  </a:cubicBezTo>
                  <a:cubicBezTo>
                    <a:pt x="12490" y="6997"/>
                    <a:pt x="12585" y="7222"/>
                    <a:pt x="12638" y="7361"/>
                  </a:cubicBezTo>
                  <a:lnTo>
                    <a:pt x="12737" y="7609"/>
                  </a:lnTo>
                  <a:lnTo>
                    <a:pt x="12621" y="7573"/>
                  </a:lnTo>
                  <a:cubicBezTo>
                    <a:pt x="12558" y="7553"/>
                    <a:pt x="12495" y="7516"/>
                    <a:pt x="12484" y="7493"/>
                  </a:cubicBezTo>
                  <a:cubicBezTo>
                    <a:pt x="12477" y="7476"/>
                    <a:pt x="12465" y="7467"/>
                    <a:pt x="12449" y="7467"/>
                  </a:cubicBezTo>
                  <a:cubicBezTo>
                    <a:pt x="12440" y="7467"/>
                    <a:pt x="12430" y="7470"/>
                    <a:pt x="12420" y="7476"/>
                  </a:cubicBezTo>
                  <a:cubicBezTo>
                    <a:pt x="12414" y="7479"/>
                    <a:pt x="12410" y="7481"/>
                    <a:pt x="12406" y="7481"/>
                  </a:cubicBezTo>
                  <a:cubicBezTo>
                    <a:pt x="12393" y="7481"/>
                    <a:pt x="12392" y="7461"/>
                    <a:pt x="12404" y="7426"/>
                  </a:cubicBezTo>
                  <a:cubicBezTo>
                    <a:pt x="12421" y="7385"/>
                    <a:pt x="12409" y="7271"/>
                    <a:pt x="12380" y="7178"/>
                  </a:cubicBezTo>
                  <a:cubicBezTo>
                    <a:pt x="12299" y="6931"/>
                    <a:pt x="12231" y="6538"/>
                    <a:pt x="12266" y="6538"/>
                  </a:cubicBezTo>
                  <a:cubicBezTo>
                    <a:pt x="12268" y="6538"/>
                    <a:pt x="12269" y="6539"/>
                    <a:pt x="12270" y="6540"/>
                  </a:cubicBezTo>
                  <a:cubicBezTo>
                    <a:pt x="12279" y="6545"/>
                    <a:pt x="12287" y="6548"/>
                    <a:pt x="12295" y="6548"/>
                  </a:cubicBezTo>
                  <a:cubicBezTo>
                    <a:pt x="12310" y="6548"/>
                    <a:pt x="12323" y="6537"/>
                    <a:pt x="12331" y="6518"/>
                  </a:cubicBezTo>
                  <a:cubicBezTo>
                    <a:pt x="12334" y="6510"/>
                    <a:pt x="12344" y="6507"/>
                    <a:pt x="12359" y="6507"/>
                  </a:cubicBezTo>
                  <a:close/>
                  <a:moveTo>
                    <a:pt x="12807" y="6696"/>
                  </a:moveTo>
                  <a:cubicBezTo>
                    <a:pt x="12826" y="6696"/>
                    <a:pt x="12887" y="6720"/>
                    <a:pt x="12951" y="6752"/>
                  </a:cubicBezTo>
                  <a:cubicBezTo>
                    <a:pt x="13062" y="6810"/>
                    <a:pt x="13113" y="6913"/>
                    <a:pt x="13224" y="7305"/>
                  </a:cubicBezTo>
                  <a:cubicBezTo>
                    <a:pt x="13299" y="7571"/>
                    <a:pt x="13353" y="7793"/>
                    <a:pt x="13344" y="7801"/>
                  </a:cubicBezTo>
                  <a:cubicBezTo>
                    <a:pt x="13342" y="7803"/>
                    <a:pt x="13336" y="7804"/>
                    <a:pt x="13329" y="7804"/>
                  </a:cubicBezTo>
                  <a:cubicBezTo>
                    <a:pt x="13305" y="7804"/>
                    <a:pt x="13257" y="7794"/>
                    <a:pt x="13205" y="7775"/>
                  </a:cubicBezTo>
                  <a:cubicBezTo>
                    <a:pt x="13110" y="7741"/>
                    <a:pt x="13058" y="7634"/>
                    <a:pt x="12936" y="7223"/>
                  </a:cubicBezTo>
                  <a:cubicBezTo>
                    <a:pt x="12852" y="6942"/>
                    <a:pt x="12792" y="6706"/>
                    <a:pt x="12801" y="6697"/>
                  </a:cubicBezTo>
                  <a:cubicBezTo>
                    <a:pt x="12802" y="6696"/>
                    <a:pt x="12804" y="6696"/>
                    <a:pt x="12807" y="6696"/>
                  </a:cubicBezTo>
                  <a:close/>
                  <a:moveTo>
                    <a:pt x="13499" y="6984"/>
                  </a:moveTo>
                  <a:cubicBezTo>
                    <a:pt x="13620" y="6986"/>
                    <a:pt x="13661" y="7097"/>
                    <a:pt x="13686" y="7476"/>
                  </a:cubicBezTo>
                  <a:lnTo>
                    <a:pt x="13713" y="7893"/>
                  </a:lnTo>
                  <a:lnTo>
                    <a:pt x="13620" y="7580"/>
                  </a:lnTo>
                  <a:cubicBezTo>
                    <a:pt x="13566" y="7409"/>
                    <a:pt x="13510" y="7204"/>
                    <a:pt x="13491" y="7125"/>
                  </a:cubicBezTo>
                  <a:cubicBezTo>
                    <a:pt x="13473" y="7047"/>
                    <a:pt x="13477" y="6984"/>
                    <a:pt x="13499" y="6984"/>
                  </a:cubicBezTo>
                  <a:close/>
                  <a:moveTo>
                    <a:pt x="13197" y="6837"/>
                  </a:moveTo>
                  <a:cubicBezTo>
                    <a:pt x="13273" y="6837"/>
                    <a:pt x="13402" y="7072"/>
                    <a:pt x="13497" y="7400"/>
                  </a:cubicBezTo>
                  <a:cubicBezTo>
                    <a:pt x="13617" y="7820"/>
                    <a:pt x="13641" y="7897"/>
                    <a:pt x="13587" y="7897"/>
                  </a:cubicBezTo>
                  <a:cubicBezTo>
                    <a:pt x="13574" y="7897"/>
                    <a:pt x="13554" y="7892"/>
                    <a:pt x="13530" y="7886"/>
                  </a:cubicBezTo>
                  <a:cubicBezTo>
                    <a:pt x="13460" y="7868"/>
                    <a:pt x="13398" y="7727"/>
                    <a:pt x="13296" y="7363"/>
                  </a:cubicBezTo>
                  <a:cubicBezTo>
                    <a:pt x="13218" y="7087"/>
                    <a:pt x="13162" y="6857"/>
                    <a:pt x="13170" y="6849"/>
                  </a:cubicBezTo>
                  <a:cubicBezTo>
                    <a:pt x="13178" y="6841"/>
                    <a:pt x="13187" y="6837"/>
                    <a:pt x="13197" y="6837"/>
                  </a:cubicBezTo>
                  <a:close/>
                  <a:moveTo>
                    <a:pt x="12459" y="7710"/>
                  </a:moveTo>
                  <a:cubicBezTo>
                    <a:pt x="12466" y="7710"/>
                    <a:pt x="12475" y="7732"/>
                    <a:pt x="12492" y="7777"/>
                  </a:cubicBezTo>
                  <a:cubicBezTo>
                    <a:pt x="12536" y="7888"/>
                    <a:pt x="12541" y="7959"/>
                    <a:pt x="12513" y="7959"/>
                  </a:cubicBezTo>
                  <a:cubicBezTo>
                    <a:pt x="12503" y="7959"/>
                    <a:pt x="12490" y="7951"/>
                    <a:pt x="12474" y="7934"/>
                  </a:cubicBezTo>
                  <a:cubicBezTo>
                    <a:pt x="12442" y="7902"/>
                    <a:pt x="12424" y="7833"/>
                    <a:pt x="12436" y="7781"/>
                  </a:cubicBezTo>
                  <a:cubicBezTo>
                    <a:pt x="12446" y="7733"/>
                    <a:pt x="12452" y="7710"/>
                    <a:pt x="12459" y="7710"/>
                  </a:cubicBezTo>
                  <a:close/>
                  <a:moveTo>
                    <a:pt x="15413" y="7504"/>
                  </a:moveTo>
                  <a:cubicBezTo>
                    <a:pt x="15489" y="7504"/>
                    <a:pt x="15497" y="7540"/>
                    <a:pt x="15466" y="7747"/>
                  </a:cubicBezTo>
                  <a:cubicBezTo>
                    <a:pt x="15442" y="7920"/>
                    <a:pt x="15418" y="8017"/>
                    <a:pt x="15405" y="8017"/>
                  </a:cubicBezTo>
                  <a:cubicBezTo>
                    <a:pt x="15397" y="8017"/>
                    <a:pt x="15393" y="7989"/>
                    <a:pt x="15393" y="7929"/>
                  </a:cubicBezTo>
                  <a:cubicBezTo>
                    <a:pt x="15391" y="7873"/>
                    <a:pt x="15375" y="7753"/>
                    <a:pt x="15358" y="7664"/>
                  </a:cubicBezTo>
                  <a:cubicBezTo>
                    <a:pt x="15330" y="7533"/>
                    <a:pt x="15342" y="7504"/>
                    <a:pt x="15413" y="7504"/>
                  </a:cubicBezTo>
                  <a:close/>
                  <a:moveTo>
                    <a:pt x="13812" y="7146"/>
                  </a:moveTo>
                  <a:cubicBezTo>
                    <a:pt x="13822" y="7146"/>
                    <a:pt x="13854" y="7237"/>
                    <a:pt x="13882" y="7354"/>
                  </a:cubicBezTo>
                  <a:cubicBezTo>
                    <a:pt x="13914" y="7480"/>
                    <a:pt x="13962" y="7662"/>
                    <a:pt x="13989" y="7762"/>
                  </a:cubicBezTo>
                  <a:cubicBezTo>
                    <a:pt x="14045" y="7971"/>
                    <a:pt x="14054" y="8049"/>
                    <a:pt x="14008" y="8049"/>
                  </a:cubicBezTo>
                  <a:cubicBezTo>
                    <a:pt x="13992" y="8049"/>
                    <a:pt x="13970" y="8040"/>
                    <a:pt x="13941" y="8024"/>
                  </a:cubicBezTo>
                  <a:cubicBezTo>
                    <a:pt x="13860" y="7981"/>
                    <a:pt x="13838" y="7896"/>
                    <a:pt x="13819" y="7568"/>
                  </a:cubicBezTo>
                  <a:cubicBezTo>
                    <a:pt x="13805" y="7345"/>
                    <a:pt x="13801" y="7157"/>
                    <a:pt x="13811" y="7147"/>
                  </a:cubicBezTo>
                  <a:cubicBezTo>
                    <a:pt x="13811" y="7146"/>
                    <a:pt x="13812" y="7146"/>
                    <a:pt x="13812" y="7146"/>
                  </a:cubicBezTo>
                  <a:close/>
                  <a:moveTo>
                    <a:pt x="4147" y="5586"/>
                  </a:moveTo>
                  <a:cubicBezTo>
                    <a:pt x="4148" y="5586"/>
                    <a:pt x="4148" y="5586"/>
                    <a:pt x="4148" y="5586"/>
                  </a:cubicBezTo>
                  <a:cubicBezTo>
                    <a:pt x="4929" y="5695"/>
                    <a:pt x="5777" y="5830"/>
                    <a:pt x="5797" y="5850"/>
                  </a:cubicBezTo>
                  <a:cubicBezTo>
                    <a:pt x="5822" y="5875"/>
                    <a:pt x="6018" y="7180"/>
                    <a:pt x="6104" y="7888"/>
                  </a:cubicBezTo>
                  <a:lnTo>
                    <a:pt x="6134" y="8136"/>
                  </a:lnTo>
                  <a:lnTo>
                    <a:pt x="5705" y="8100"/>
                  </a:lnTo>
                  <a:cubicBezTo>
                    <a:pt x="5471" y="8080"/>
                    <a:pt x="5087" y="8036"/>
                    <a:pt x="4861" y="8004"/>
                  </a:cubicBezTo>
                  <a:lnTo>
                    <a:pt x="4445" y="7944"/>
                  </a:lnTo>
                  <a:lnTo>
                    <a:pt x="4309" y="7139"/>
                  </a:lnTo>
                  <a:cubicBezTo>
                    <a:pt x="4236" y="6697"/>
                    <a:pt x="4159" y="6163"/>
                    <a:pt x="4140" y="5957"/>
                  </a:cubicBezTo>
                  <a:cubicBezTo>
                    <a:pt x="4122" y="5752"/>
                    <a:pt x="4125" y="5586"/>
                    <a:pt x="4147" y="5586"/>
                  </a:cubicBezTo>
                  <a:close/>
                  <a:moveTo>
                    <a:pt x="13977" y="7189"/>
                  </a:moveTo>
                  <a:cubicBezTo>
                    <a:pt x="14025" y="7189"/>
                    <a:pt x="14105" y="7215"/>
                    <a:pt x="14160" y="7256"/>
                  </a:cubicBezTo>
                  <a:cubicBezTo>
                    <a:pt x="14233" y="7311"/>
                    <a:pt x="14482" y="8230"/>
                    <a:pt x="14425" y="8230"/>
                  </a:cubicBezTo>
                  <a:cubicBezTo>
                    <a:pt x="14347" y="8230"/>
                    <a:pt x="14140" y="8092"/>
                    <a:pt x="14121" y="8028"/>
                  </a:cubicBezTo>
                  <a:cubicBezTo>
                    <a:pt x="14089" y="7925"/>
                    <a:pt x="13935" y="7242"/>
                    <a:pt x="13935" y="7212"/>
                  </a:cubicBezTo>
                  <a:cubicBezTo>
                    <a:pt x="13935" y="7196"/>
                    <a:pt x="13952" y="7189"/>
                    <a:pt x="13977" y="7189"/>
                  </a:cubicBezTo>
                  <a:close/>
                  <a:moveTo>
                    <a:pt x="12585" y="7774"/>
                  </a:moveTo>
                  <a:cubicBezTo>
                    <a:pt x="12610" y="7774"/>
                    <a:pt x="12652" y="7789"/>
                    <a:pt x="12717" y="7815"/>
                  </a:cubicBezTo>
                  <a:cubicBezTo>
                    <a:pt x="12805" y="7852"/>
                    <a:pt x="12946" y="8102"/>
                    <a:pt x="12946" y="8222"/>
                  </a:cubicBezTo>
                  <a:cubicBezTo>
                    <a:pt x="12946" y="8231"/>
                    <a:pt x="12941" y="8236"/>
                    <a:pt x="12933" y="8236"/>
                  </a:cubicBezTo>
                  <a:cubicBezTo>
                    <a:pt x="12872" y="8236"/>
                    <a:pt x="12620" y="8009"/>
                    <a:pt x="12585" y="7909"/>
                  </a:cubicBezTo>
                  <a:cubicBezTo>
                    <a:pt x="12551" y="7814"/>
                    <a:pt x="12545" y="7774"/>
                    <a:pt x="12585" y="7774"/>
                  </a:cubicBezTo>
                  <a:close/>
                  <a:moveTo>
                    <a:pt x="6094" y="5896"/>
                  </a:moveTo>
                  <a:cubicBezTo>
                    <a:pt x="6104" y="5896"/>
                    <a:pt x="6114" y="5896"/>
                    <a:pt x="6126" y="5896"/>
                  </a:cubicBezTo>
                  <a:cubicBezTo>
                    <a:pt x="6345" y="5903"/>
                    <a:pt x="7454" y="6155"/>
                    <a:pt x="7509" y="6208"/>
                  </a:cubicBezTo>
                  <a:cubicBezTo>
                    <a:pt x="7570" y="6270"/>
                    <a:pt x="7951" y="8247"/>
                    <a:pt x="7910" y="8289"/>
                  </a:cubicBezTo>
                  <a:cubicBezTo>
                    <a:pt x="7906" y="8293"/>
                    <a:pt x="7882" y="8295"/>
                    <a:pt x="7842" y="8295"/>
                  </a:cubicBezTo>
                  <a:cubicBezTo>
                    <a:pt x="7714" y="8295"/>
                    <a:pt x="7420" y="8275"/>
                    <a:pt x="7091" y="8242"/>
                  </a:cubicBezTo>
                  <a:lnTo>
                    <a:pt x="6304" y="8163"/>
                  </a:lnTo>
                  <a:lnTo>
                    <a:pt x="6270" y="7873"/>
                  </a:lnTo>
                  <a:cubicBezTo>
                    <a:pt x="6215" y="7414"/>
                    <a:pt x="6035" y="6135"/>
                    <a:pt x="6006" y="6005"/>
                  </a:cubicBezTo>
                  <a:cubicBezTo>
                    <a:pt x="5986" y="5916"/>
                    <a:pt x="5999" y="5896"/>
                    <a:pt x="6094" y="5896"/>
                  </a:cubicBezTo>
                  <a:close/>
                  <a:moveTo>
                    <a:pt x="14324" y="7293"/>
                  </a:moveTo>
                  <a:cubicBezTo>
                    <a:pt x="14355" y="7293"/>
                    <a:pt x="14413" y="7318"/>
                    <a:pt x="14466" y="7359"/>
                  </a:cubicBezTo>
                  <a:cubicBezTo>
                    <a:pt x="14533" y="7413"/>
                    <a:pt x="14715" y="8091"/>
                    <a:pt x="14715" y="8289"/>
                  </a:cubicBezTo>
                  <a:cubicBezTo>
                    <a:pt x="14715" y="8317"/>
                    <a:pt x="14700" y="8331"/>
                    <a:pt x="14675" y="8331"/>
                  </a:cubicBezTo>
                  <a:cubicBezTo>
                    <a:pt x="14650" y="8331"/>
                    <a:pt x="14613" y="8317"/>
                    <a:pt x="14569" y="8289"/>
                  </a:cubicBezTo>
                  <a:cubicBezTo>
                    <a:pt x="14520" y="8257"/>
                    <a:pt x="14299" y="7461"/>
                    <a:pt x="14299" y="7311"/>
                  </a:cubicBezTo>
                  <a:cubicBezTo>
                    <a:pt x="14299" y="7299"/>
                    <a:pt x="14308" y="7293"/>
                    <a:pt x="14324" y="7293"/>
                  </a:cubicBezTo>
                  <a:close/>
                  <a:moveTo>
                    <a:pt x="12978" y="7920"/>
                  </a:moveTo>
                  <a:cubicBezTo>
                    <a:pt x="13062" y="7920"/>
                    <a:pt x="13129" y="8040"/>
                    <a:pt x="13178" y="8283"/>
                  </a:cubicBezTo>
                  <a:cubicBezTo>
                    <a:pt x="13200" y="8388"/>
                    <a:pt x="13209" y="8432"/>
                    <a:pt x="13192" y="8432"/>
                  </a:cubicBezTo>
                  <a:cubicBezTo>
                    <a:pt x="13180" y="8432"/>
                    <a:pt x="13156" y="8411"/>
                    <a:pt x="13115" y="8374"/>
                  </a:cubicBezTo>
                  <a:cubicBezTo>
                    <a:pt x="13062" y="8326"/>
                    <a:pt x="12990" y="8201"/>
                    <a:pt x="12959" y="8102"/>
                  </a:cubicBezTo>
                  <a:cubicBezTo>
                    <a:pt x="12916" y="7956"/>
                    <a:pt x="12919" y="7920"/>
                    <a:pt x="12978" y="7920"/>
                  </a:cubicBezTo>
                  <a:close/>
                  <a:moveTo>
                    <a:pt x="7819" y="6265"/>
                  </a:moveTo>
                  <a:cubicBezTo>
                    <a:pt x="7880" y="6265"/>
                    <a:pt x="7999" y="6298"/>
                    <a:pt x="8216" y="6365"/>
                  </a:cubicBezTo>
                  <a:cubicBezTo>
                    <a:pt x="9457" y="6746"/>
                    <a:pt x="9723" y="6835"/>
                    <a:pt x="9723" y="6869"/>
                  </a:cubicBezTo>
                  <a:cubicBezTo>
                    <a:pt x="9723" y="6902"/>
                    <a:pt x="9821" y="7664"/>
                    <a:pt x="9902" y="8273"/>
                  </a:cubicBezTo>
                  <a:lnTo>
                    <a:pt x="9926" y="8449"/>
                  </a:lnTo>
                  <a:lnTo>
                    <a:pt x="9926" y="8449"/>
                  </a:lnTo>
                  <a:lnTo>
                    <a:pt x="9205" y="8412"/>
                  </a:lnTo>
                  <a:cubicBezTo>
                    <a:pt x="8811" y="8392"/>
                    <a:pt x="8407" y="8358"/>
                    <a:pt x="8312" y="8340"/>
                  </a:cubicBezTo>
                  <a:lnTo>
                    <a:pt x="8141" y="8302"/>
                  </a:lnTo>
                  <a:lnTo>
                    <a:pt x="7971" y="7394"/>
                  </a:lnTo>
                  <a:cubicBezTo>
                    <a:pt x="7880" y="6898"/>
                    <a:pt x="7791" y="6438"/>
                    <a:pt x="7776" y="6375"/>
                  </a:cubicBezTo>
                  <a:cubicBezTo>
                    <a:pt x="7757" y="6301"/>
                    <a:pt x="7756" y="6265"/>
                    <a:pt x="7819" y="6265"/>
                  </a:cubicBezTo>
                  <a:close/>
                  <a:moveTo>
                    <a:pt x="14638" y="7402"/>
                  </a:moveTo>
                  <a:cubicBezTo>
                    <a:pt x="14668" y="7402"/>
                    <a:pt x="14723" y="7418"/>
                    <a:pt x="14803" y="7452"/>
                  </a:cubicBezTo>
                  <a:cubicBezTo>
                    <a:pt x="14927" y="7504"/>
                    <a:pt x="14945" y="7549"/>
                    <a:pt x="15025" y="8023"/>
                  </a:cubicBezTo>
                  <a:cubicBezTo>
                    <a:pt x="15057" y="8210"/>
                    <a:pt x="15096" y="8402"/>
                    <a:pt x="15112" y="8455"/>
                  </a:cubicBezTo>
                  <a:cubicBezTo>
                    <a:pt x="15126" y="8501"/>
                    <a:pt x="15130" y="8523"/>
                    <a:pt x="15110" y="8523"/>
                  </a:cubicBezTo>
                  <a:cubicBezTo>
                    <a:pt x="15092" y="8523"/>
                    <a:pt x="15053" y="8504"/>
                    <a:pt x="14981" y="8468"/>
                  </a:cubicBezTo>
                  <a:cubicBezTo>
                    <a:pt x="14891" y="8424"/>
                    <a:pt x="14808" y="8334"/>
                    <a:pt x="14794" y="8270"/>
                  </a:cubicBezTo>
                  <a:cubicBezTo>
                    <a:pt x="14780" y="8207"/>
                    <a:pt x="14731" y="7991"/>
                    <a:pt x="14689" y="7799"/>
                  </a:cubicBezTo>
                  <a:cubicBezTo>
                    <a:pt x="14647" y="7607"/>
                    <a:pt x="14610" y="7434"/>
                    <a:pt x="14610" y="7420"/>
                  </a:cubicBezTo>
                  <a:cubicBezTo>
                    <a:pt x="14610" y="7408"/>
                    <a:pt x="14620" y="7402"/>
                    <a:pt x="14638" y="7402"/>
                  </a:cubicBezTo>
                  <a:close/>
                  <a:moveTo>
                    <a:pt x="9967" y="6986"/>
                  </a:moveTo>
                  <a:cubicBezTo>
                    <a:pt x="9967" y="6986"/>
                    <a:pt x="9968" y="6986"/>
                    <a:pt x="9968" y="6986"/>
                  </a:cubicBezTo>
                  <a:cubicBezTo>
                    <a:pt x="9990" y="6989"/>
                    <a:pt x="10310" y="7160"/>
                    <a:pt x="10684" y="7374"/>
                  </a:cubicBezTo>
                  <a:cubicBezTo>
                    <a:pt x="11059" y="7587"/>
                    <a:pt x="11380" y="7766"/>
                    <a:pt x="11401" y="7775"/>
                  </a:cubicBezTo>
                  <a:cubicBezTo>
                    <a:pt x="11439" y="7789"/>
                    <a:pt x="11600" y="8554"/>
                    <a:pt x="11574" y="8582"/>
                  </a:cubicBezTo>
                  <a:cubicBezTo>
                    <a:pt x="11573" y="8583"/>
                    <a:pt x="11565" y="8583"/>
                    <a:pt x="11552" y="8583"/>
                  </a:cubicBezTo>
                  <a:cubicBezTo>
                    <a:pt x="11470" y="8583"/>
                    <a:pt x="11175" y="8563"/>
                    <a:pt x="10834" y="8531"/>
                  </a:cubicBezTo>
                  <a:lnTo>
                    <a:pt x="10112" y="8467"/>
                  </a:lnTo>
                  <a:lnTo>
                    <a:pt x="10052" y="7973"/>
                  </a:lnTo>
                  <a:cubicBezTo>
                    <a:pt x="10021" y="7700"/>
                    <a:pt x="9977" y="7366"/>
                    <a:pt x="9960" y="7231"/>
                  </a:cubicBezTo>
                  <a:cubicBezTo>
                    <a:pt x="9941" y="7097"/>
                    <a:pt x="9944" y="6986"/>
                    <a:pt x="9967" y="6986"/>
                  </a:cubicBezTo>
                  <a:close/>
                  <a:moveTo>
                    <a:pt x="15157" y="7504"/>
                  </a:moveTo>
                  <a:cubicBezTo>
                    <a:pt x="15230" y="7504"/>
                    <a:pt x="15288" y="7521"/>
                    <a:pt x="15288" y="7545"/>
                  </a:cubicBezTo>
                  <a:cubicBezTo>
                    <a:pt x="15288" y="7568"/>
                    <a:pt x="15311" y="7774"/>
                    <a:pt x="15339" y="8008"/>
                  </a:cubicBezTo>
                  <a:cubicBezTo>
                    <a:pt x="15387" y="8386"/>
                    <a:pt x="15366" y="8619"/>
                    <a:pt x="15289" y="8619"/>
                  </a:cubicBezTo>
                  <a:cubicBezTo>
                    <a:pt x="15279" y="8619"/>
                    <a:pt x="15268" y="8615"/>
                    <a:pt x="15256" y="8607"/>
                  </a:cubicBezTo>
                  <a:cubicBezTo>
                    <a:pt x="15208" y="8575"/>
                    <a:pt x="15028" y="7747"/>
                    <a:pt x="15028" y="7560"/>
                  </a:cubicBezTo>
                  <a:cubicBezTo>
                    <a:pt x="15028" y="7528"/>
                    <a:pt x="15084" y="7504"/>
                    <a:pt x="15157" y="7504"/>
                  </a:cubicBezTo>
                  <a:close/>
                  <a:moveTo>
                    <a:pt x="13177" y="7993"/>
                  </a:moveTo>
                  <a:cubicBezTo>
                    <a:pt x="13196" y="7993"/>
                    <a:pt x="13241" y="8004"/>
                    <a:pt x="13291" y="8023"/>
                  </a:cubicBezTo>
                  <a:cubicBezTo>
                    <a:pt x="13414" y="8069"/>
                    <a:pt x="13450" y="8148"/>
                    <a:pt x="13489" y="8449"/>
                  </a:cubicBezTo>
                  <a:cubicBezTo>
                    <a:pt x="13505" y="8574"/>
                    <a:pt x="13508" y="8619"/>
                    <a:pt x="13478" y="8619"/>
                  </a:cubicBezTo>
                  <a:cubicBezTo>
                    <a:pt x="13465" y="8619"/>
                    <a:pt x="13445" y="8610"/>
                    <a:pt x="13416" y="8595"/>
                  </a:cubicBezTo>
                  <a:cubicBezTo>
                    <a:pt x="13359" y="8567"/>
                    <a:pt x="13280" y="8427"/>
                    <a:pt x="13236" y="8275"/>
                  </a:cubicBezTo>
                  <a:cubicBezTo>
                    <a:pt x="13192" y="8130"/>
                    <a:pt x="13160" y="8001"/>
                    <a:pt x="13169" y="7995"/>
                  </a:cubicBezTo>
                  <a:cubicBezTo>
                    <a:pt x="13170" y="7993"/>
                    <a:pt x="13173" y="7993"/>
                    <a:pt x="13177" y="7993"/>
                  </a:cubicBezTo>
                  <a:close/>
                  <a:moveTo>
                    <a:pt x="13606" y="8128"/>
                  </a:moveTo>
                  <a:cubicBezTo>
                    <a:pt x="13638" y="8128"/>
                    <a:pt x="13673" y="8139"/>
                    <a:pt x="13697" y="8163"/>
                  </a:cubicBezTo>
                  <a:cubicBezTo>
                    <a:pt x="13752" y="8218"/>
                    <a:pt x="13733" y="8646"/>
                    <a:pt x="13674" y="8646"/>
                  </a:cubicBezTo>
                  <a:cubicBezTo>
                    <a:pt x="13626" y="8646"/>
                    <a:pt x="13519" y="8330"/>
                    <a:pt x="13519" y="8190"/>
                  </a:cubicBezTo>
                  <a:cubicBezTo>
                    <a:pt x="13519" y="8151"/>
                    <a:pt x="13560" y="8128"/>
                    <a:pt x="13606" y="8128"/>
                  </a:cubicBezTo>
                  <a:close/>
                  <a:moveTo>
                    <a:pt x="11642" y="7922"/>
                  </a:moveTo>
                  <a:cubicBezTo>
                    <a:pt x="11642" y="7922"/>
                    <a:pt x="11642" y="7922"/>
                    <a:pt x="11642" y="7922"/>
                  </a:cubicBezTo>
                  <a:cubicBezTo>
                    <a:pt x="11709" y="7929"/>
                    <a:pt x="12857" y="8702"/>
                    <a:pt x="12832" y="8727"/>
                  </a:cubicBezTo>
                  <a:cubicBezTo>
                    <a:pt x="12830" y="8730"/>
                    <a:pt x="12818" y="8731"/>
                    <a:pt x="12798" y="8731"/>
                  </a:cubicBezTo>
                  <a:cubicBezTo>
                    <a:pt x="12618" y="8731"/>
                    <a:pt x="11795" y="8645"/>
                    <a:pt x="11761" y="8618"/>
                  </a:cubicBezTo>
                  <a:cubicBezTo>
                    <a:pt x="11749" y="8608"/>
                    <a:pt x="11711" y="8448"/>
                    <a:pt x="11675" y="8261"/>
                  </a:cubicBezTo>
                  <a:cubicBezTo>
                    <a:pt x="11641" y="8074"/>
                    <a:pt x="11626" y="7922"/>
                    <a:pt x="11642" y="7922"/>
                  </a:cubicBezTo>
                  <a:close/>
                  <a:moveTo>
                    <a:pt x="14887" y="8670"/>
                  </a:moveTo>
                  <a:cubicBezTo>
                    <a:pt x="14904" y="8670"/>
                    <a:pt x="14965" y="8694"/>
                    <a:pt x="15034" y="8731"/>
                  </a:cubicBezTo>
                  <a:cubicBezTo>
                    <a:pt x="15151" y="8794"/>
                    <a:pt x="15176" y="8849"/>
                    <a:pt x="15203" y="9104"/>
                  </a:cubicBezTo>
                  <a:cubicBezTo>
                    <a:pt x="15222" y="9289"/>
                    <a:pt x="15206" y="9524"/>
                    <a:pt x="15161" y="9714"/>
                  </a:cubicBezTo>
                  <a:cubicBezTo>
                    <a:pt x="15126" y="9866"/>
                    <a:pt x="15094" y="9973"/>
                    <a:pt x="15085" y="9973"/>
                  </a:cubicBezTo>
                  <a:cubicBezTo>
                    <a:pt x="15084" y="9973"/>
                    <a:pt x="15083" y="9971"/>
                    <a:pt x="15083" y="9967"/>
                  </a:cubicBezTo>
                  <a:cubicBezTo>
                    <a:pt x="15081" y="9932"/>
                    <a:pt x="15032" y="9633"/>
                    <a:pt x="14976" y="9296"/>
                  </a:cubicBezTo>
                  <a:cubicBezTo>
                    <a:pt x="14917" y="8957"/>
                    <a:pt x="14877" y="8678"/>
                    <a:pt x="14883" y="8671"/>
                  </a:cubicBezTo>
                  <a:cubicBezTo>
                    <a:pt x="14884" y="8671"/>
                    <a:pt x="14885" y="8670"/>
                    <a:pt x="14887" y="8670"/>
                  </a:cubicBezTo>
                  <a:close/>
                  <a:moveTo>
                    <a:pt x="4625" y="8186"/>
                  </a:moveTo>
                  <a:cubicBezTo>
                    <a:pt x="4631" y="8186"/>
                    <a:pt x="4638" y="8187"/>
                    <a:pt x="4644" y="8187"/>
                  </a:cubicBezTo>
                  <a:cubicBezTo>
                    <a:pt x="4707" y="8191"/>
                    <a:pt x="5075" y="8245"/>
                    <a:pt x="5459" y="8308"/>
                  </a:cubicBezTo>
                  <a:lnTo>
                    <a:pt x="6161" y="8420"/>
                  </a:lnTo>
                  <a:lnTo>
                    <a:pt x="6221" y="8999"/>
                  </a:lnTo>
                  <a:cubicBezTo>
                    <a:pt x="6254" y="9317"/>
                    <a:pt x="6298" y="9677"/>
                    <a:pt x="6317" y="9792"/>
                  </a:cubicBezTo>
                  <a:lnTo>
                    <a:pt x="6353" y="10006"/>
                  </a:lnTo>
                  <a:lnTo>
                    <a:pt x="6153" y="9979"/>
                  </a:lnTo>
                  <a:cubicBezTo>
                    <a:pt x="6043" y="9964"/>
                    <a:pt x="5794" y="9938"/>
                    <a:pt x="5596" y="9919"/>
                  </a:cubicBezTo>
                  <a:cubicBezTo>
                    <a:pt x="5247" y="9885"/>
                    <a:pt x="5239" y="9880"/>
                    <a:pt x="5160" y="9694"/>
                  </a:cubicBezTo>
                  <a:cubicBezTo>
                    <a:pt x="5115" y="9591"/>
                    <a:pt x="4954" y="9206"/>
                    <a:pt x="4805" y="8842"/>
                  </a:cubicBezTo>
                  <a:cubicBezTo>
                    <a:pt x="4560" y="8250"/>
                    <a:pt x="4537" y="8186"/>
                    <a:pt x="4625" y="8186"/>
                  </a:cubicBezTo>
                  <a:close/>
                  <a:moveTo>
                    <a:pt x="11895" y="8921"/>
                  </a:moveTo>
                  <a:cubicBezTo>
                    <a:pt x="11980" y="8921"/>
                    <a:pt x="12127" y="8948"/>
                    <a:pt x="12375" y="8987"/>
                  </a:cubicBezTo>
                  <a:cubicBezTo>
                    <a:pt x="12618" y="9026"/>
                    <a:pt x="12932" y="9059"/>
                    <a:pt x="13077" y="9063"/>
                  </a:cubicBezTo>
                  <a:cubicBezTo>
                    <a:pt x="13296" y="9066"/>
                    <a:pt x="13585" y="9183"/>
                    <a:pt x="13513" y="9238"/>
                  </a:cubicBezTo>
                  <a:cubicBezTo>
                    <a:pt x="13394" y="9332"/>
                    <a:pt x="13098" y="9480"/>
                    <a:pt x="13030" y="9480"/>
                  </a:cubicBezTo>
                  <a:cubicBezTo>
                    <a:pt x="12983" y="9480"/>
                    <a:pt x="12946" y="9499"/>
                    <a:pt x="12946" y="9522"/>
                  </a:cubicBezTo>
                  <a:cubicBezTo>
                    <a:pt x="12946" y="9586"/>
                    <a:pt x="12029" y="10081"/>
                    <a:pt x="11915" y="10081"/>
                  </a:cubicBezTo>
                  <a:cubicBezTo>
                    <a:pt x="11912" y="10081"/>
                    <a:pt x="11909" y="10081"/>
                    <a:pt x="11907" y="10079"/>
                  </a:cubicBezTo>
                  <a:cubicBezTo>
                    <a:pt x="11879" y="10061"/>
                    <a:pt x="11853" y="9927"/>
                    <a:pt x="11849" y="9776"/>
                  </a:cubicBezTo>
                  <a:cubicBezTo>
                    <a:pt x="11846" y="9630"/>
                    <a:pt x="11828" y="9371"/>
                    <a:pt x="11809" y="9209"/>
                  </a:cubicBezTo>
                  <a:cubicBezTo>
                    <a:pt x="11784" y="8994"/>
                    <a:pt x="11755" y="8921"/>
                    <a:pt x="11895" y="8921"/>
                  </a:cubicBezTo>
                  <a:close/>
                  <a:moveTo>
                    <a:pt x="6454" y="8446"/>
                  </a:moveTo>
                  <a:cubicBezTo>
                    <a:pt x="6463" y="8446"/>
                    <a:pt x="6473" y="8446"/>
                    <a:pt x="6484" y="8447"/>
                  </a:cubicBezTo>
                  <a:cubicBezTo>
                    <a:pt x="6639" y="8455"/>
                    <a:pt x="7977" y="8607"/>
                    <a:pt x="7991" y="8618"/>
                  </a:cubicBezTo>
                  <a:cubicBezTo>
                    <a:pt x="8007" y="8630"/>
                    <a:pt x="8264" y="10122"/>
                    <a:pt x="8252" y="10131"/>
                  </a:cubicBezTo>
                  <a:cubicBezTo>
                    <a:pt x="8251" y="10132"/>
                    <a:pt x="8247" y="10132"/>
                    <a:pt x="8240" y="10132"/>
                  </a:cubicBezTo>
                  <a:cubicBezTo>
                    <a:pt x="8083" y="10132"/>
                    <a:pt x="6537" y="10001"/>
                    <a:pt x="6519" y="9984"/>
                  </a:cubicBezTo>
                  <a:cubicBezTo>
                    <a:pt x="6499" y="9964"/>
                    <a:pt x="6344" y="8698"/>
                    <a:pt x="6344" y="8560"/>
                  </a:cubicBezTo>
                  <a:cubicBezTo>
                    <a:pt x="6344" y="8471"/>
                    <a:pt x="6366" y="8446"/>
                    <a:pt x="6454" y="8446"/>
                  </a:cubicBezTo>
                  <a:close/>
                  <a:moveTo>
                    <a:pt x="8493" y="8663"/>
                  </a:moveTo>
                  <a:cubicBezTo>
                    <a:pt x="8975" y="8663"/>
                    <a:pt x="9918" y="8713"/>
                    <a:pt x="9953" y="8755"/>
                  </a:cubicBezTo>
                  <a:cubicBezTo>
                    <a:pt x="9977" y="8786"/>
                    <a:pt x="10183" y="10229"/>
                    <a:pt x="10164" y="10248"/>
                  </a:cubicBezTo>
                  <a:cubicBezTo>
                    <a:pt x="10161" y="10251"/>
                    <a:pt x="10141" y="10252"/>
                    <a:pt x="10106" y="10252"/>
                  </a:cubicBezTo>
                  <a:cubicBezTo>
                    <a:pt x="9813" y="10252"/>
                    <a:pt x="8519" y="10160"/>
                    <a:pt x="8490" y="10134"/>
                  </a:cubicBezTo>
                  <a:cubicBezTo>
                    <a:pt x="8469" y="10111"/>
                    <a:pt x="8217" y="8788"/>
                    <a:pt x="8216" y="8683"/>
                  </a:cubicBezTo>
                  <a:cubicBezTo>
                    <a:pt x="8216" y="8669"/>
                    <a:pt x="8327" y="8663"/>
                    <a:pt x="8493" y="8663"/>
                  </a:cubicBezTo>
                  <a:close/>
                  <a:moveTo>
                    <a:pt x="10291" y="8757"/>
                  </a:moveTo>
                  <a:cubicBezTo>
                    <a:pt x="10297" y="8757"/>
                    <a:pt x="10304" y="8758"/>
                    <a:pt x="10311" y="8758"/>
                  </a:cubicBezTo>
                  <a:cubicBezTo>
                    <a:pt x="10452" y="8768"/>
                    <a:pt x="11615" y="8892"/>
                    <a:pt x="11627" y="8901"/>
                  </a:cubicBezTo>
                  <a:cubicBezTo>
                    <a:pt x="11634" y="8905"/>
                    <a:pt x="11653" y="9135"/>
                    <a:pt x="11673" y="9415"/>
                  </a:cubicBezTo>
                  <a:cubicBezTo>
                    <a:pt x="11691" y="9696"/>
                    <a:pt x="11715" y="9987"/>
                    <a:pt x="11729" y="10067"/>
                  </a:cubicBezTo>
                  <a:cubicBezTo>
                    <a:pt x="11759" y="10259"/>
                    <a:pt x="11672" y="10332"/>
                    <a:pt x="11339" y="10332"/>
                  </a:cubicBezTo>
                  <a:cubicBezTo>
                    <a:pt x="11243" y="10332"/>
                    <a:pt x="11125" y="10326"/>
                    <a:pt x="10984" y="10315"/>
                  </a:cubicBezTo>
                  <a:cubicBezTo>
                    <a:pt x="10688" y="10289"/>
                    <a:pt x="10437" y="10260"/>
                    <a:pt x="10422" y="10244"/>
                  </a:cubicBezTo>
                  <a:cubicBezTo>
                    <a:pt x="10388" y="10212"/>
                    <a:pt x="10191" y="9028"/>
                    <a:pt x="10191" y="8865"/>
                  </a:cubicBezTo>
                  <a:cubicBezTo>
                    <a:pt x="10191" y="8786"/>
                    <a:pt x="10218" y="8757"/>
                    <a:pt x="10291" y="8757"/>
                  </a:cubicBezTo>
                  <a:close/>
                  <a:moveTo>
                    <a:pt x="14581" y="8505"/>
                  </a:moveTo>
                  <a:cubicBezTo>
                    <a:pt x="14601" y="8505"/>
                    <a:pt x="14651" y="8536"/>
                    <a:pt x="14701" y="8579"/>
                  </a:cubicBezTo>
                  <a:cubicBezTo>
                    <a:pt x="14782" y="8651"/>
                    <a:pt x="14834" y="8829"/>
                    <a:pt x="14918" y="9328"/>
                  </a:cubicBezTo>
                  <a:cubicBezTo>
                    <a:pt x="15028" y="9974"/>
                    <a:pt x="15049" y="10435"/>
                    <a:pt x="14982" y="10670"/>
                  </a:cubicBezTo>
                  <a:cubicBezTo>
                    <a:pt x="14980" y="10677"/>
                    <a:pt x="14978" y="10681"/>
                    <a:pt x="14975" y="10681"/>
                  </a:cubicBezTo>
                  <a:cubicBezTo>
                    <a:pt x="14946" y="10681"/>
                    <a:pt x="14869" y="10326"/>
                    <a:pt x="14751" y="9658"/>
                  </a:cubicBezTo>
                  <a:cubicBezTo>
                    <a:pt x="14643" y="9035"/>
                    <a:pt x="14562" y="8517"/>
                    <a:pt x="14574" y="8507"/>
                  </a:cubicBezTo>
                  <a:cubicBezTo>
                    <a:pt x="14576" y="8505"/>
                    <a:pt x="14578" y="8505"/>
                    <a:pt x="14581" y="8505"/>
                  </a:cubicBezTo>
                  <a:close/>
                  <a:moveTo>
                    <a:pt x="14018" y="9514"/>
                  </a:moveTo>
                  <a:cubicBezTo>
                    <a:pt x="14034" y="9514"/>
                    <a:pt x="14063" y="9663"/>
                    <a:pt x="14134" y="10027"/>
                  </a:cubicBezTo>
                  <a:cubicBezTo>
                    <a:pt x="14201" y="10369"/>
                    <a:pt x="14267" y="10689"/>
                    <a:pt x="14280" y="10740"/>
                  </a:cubicBezTo>
                  <a:cubicBezTo>
                    <a:pt x="14294" y="10791"/>
                    <a:pt x="14286" y="10829"/>
                    <a:pt x="14261" y="10829"/>
                  </a:cubicBezTo>
                  <a:cubicBezTo>
                    <a:pt x="14140" y="10828"/>
                    <a:pt x="14080" y="10706"/>
                    <a:pt x="14033" y="10368"/>
                  </a:cubicBezTo>
                  <a:cubicBezTo>
                    <a:pt x="14005" y="10166"/>
                    <a:pt x="13989" y="9865"/>
                    <a:pt x="13998" y="9704"/>
                  </a:cubicBezTo>
                  <a:cubicBezTo>
                    <a:pt x="14004" y="9584"/>
                    <a:pt x="14008" y="9514"/>
                    <a:pt x="14018" y="9514"/>
                  </a:cubicBezTo>
                  <a:close/>
                  <a:moveTo>
                    <a:pt x="10468" y="10467"/>
                  </a:moveTo>
                  <a:lnTo>
                    <a:pt x="10655" y="10474"/>
                  </a:lnTo>
                  <a:cubicBezTo>
                    <a:pt x="10759" y="10479"/>
                    <a:pt x="10940" y="10495"/>
                    <a:pt x="11066" y="10513"/>
                  </a:cubicBezTo>
                  <a:lnTo>
                    <a:pt x="11290" y="10543"/>
                  </a:lnTo>
                  <a:lnTo>
                    <a:pt x="11036" y="10740"/>
                  </a:lnTo>
                  <a:cubicBezTo>
                    <a:pt x="10868" y="10868"/>
                    <a:pt x="10757" y="10933"/>
                    <a:pt x="10681" y="10933"/>
                  </a:cubicBezTo>
                  <a:cubicBezTo>
                    <a:pt x="10597" y="10933"/>
                    <a:pt x="10553" y="10856"/>
                    <a:pt x="10519" y="10701"/>
                  </a:cubicBezTo>
                  <a:lnTo>
                    <a:pt x="10468" y="10467"/>
                  </a:lnTo>
                  <a:close/>
                  <a:moveTo>
                    <a:pt x="13966" y="8272"/>
                  </a:moveTo>
                  <a:cubicBezTo>
                    <a:pt x="13982" y="8272"/>
                    <a:pt x="13999" y="8276"/>
                    <a:pt x="14019" y="8283"/>
                  </a:cubicBezTo>
                  <a:cubicBezTo>
                    <a:pt x="14082" y="8308"/>
                    <a:pt x="14141" y="8388"/>
                    <a:pt x="14160" y="8471"/>
                  </a:cubicBezTo>
                  <a:cubicBezTo>
                    <a:pt x="14389" y="9552"/>
                    <a:pt x="14651" y="10915"/>
                    <a:pt x="14633" y="10931"/>
                  </a:cubicBezTo>
                  <a:cubicBezTo>
                    <a:pt x="14630" y="10934"/>
                    <a:pt x="14625" y="10935"/>
                    <a:pt x="14618" y="10935"/>
                  </a:cubicBezTo>
                  <a:cubicBezTo>
                    <a:pt x="14593" y="10935"/>
                    <a:pt x="14545" y="10920"/>
                    <a:pt x="14493" y="10896"/>
                  </a:cubicBezTo>
                  <a:cubicBezTo>
                    <a:pt x="14393" y="10851"/>
                    <a:pt x="14359" y="10767"/>
                    <a:pt x="14282" y="10382"/>
                  </a:cubicBezTo>
                  <a:cubicBezTo>
                    <a:pt x="14232" y="10129"/>
                    <a:pt x="14118" y="9599"/>
                    <a:pt x="14033" y="9209"/>
                  </a:cubicBezTo>
                  <a:cubicBezTo>
                    <a:pt x="13875" y="8494"/>
                    <a:pt x="13854" y="8272"/>
                    <a:pt x="13966" y="8272"/>
                  </a:cubicBezTo>
                  <a:close/>
                  <a:moveTo>
                    <a:pt x="14279" y="8388"/>
                  </a:moveTo>
                  <a:cubicBezTo>
                    <a:pt x="14454" y="8388"/>
                    <a:pt x="14502" y="8538"/>
                    <a:pt x="14709" y="9740"/>
                  </a:cubicBezTo>
                  <a:cubicBezTo>
                    <a:pt x="14826" y="10415"/>
                    <a:pt x="14922" y="10982"/>
                    <a:pt x="14922" y="10998"/>
                  </a:cubicBezTo>
                  <a:cubicBezTo>
                    <a:pt x="14922" y="11009"/>
                    <a:pt x="14909" y="11014"/>
                    <a:pt x="14888" y="11014"/>
                  </a:cubicBezTo>
                  <a:cubicBezTo>
                    <a:pt x="14872" y="11014"/>
                    <a:pt x="14853" y="11012"/>
                    <a:pt x="14831" y="11006"/>
                  </a:cubicBezTo>
                  <a:cubicBezTo>
                    <a:pt x="14756" y="10986"/>
                    <a:pt x="14695" y="10751"/>
                    <a:pt x="14481" y="9685"/>
                  </a:cubicBezTo>
                  <a:cubicBezTo>
                    <a:pt x="14320" y="8884"/>
                    <a:pt x="14243" y="8388"/>
                    <a:pt x="14279" y="8388"/>
                  </a:cubicBezTo>
                  <a:close/>
                  <a:moveTo>
                    <a:pt x="11303" y="11120"/>
                  </a:moveTo>
                  <a:cubicBezTo>
                    <a:pt x="11327" y="11120"/>
                    <a:pt x="11342" y="11151"/>
                    <a:pt x="11360" y="11224"/>
                  </a:cubicBezTo>
                  <a:cubicBezTo>
                    <a:pt x="11386" y="11330"/>
                    <a:pt x="11386" y="11382"/>
                    <a:pt x="11359" y="11382"/>
                  </a:cubicBezTo>
                  <a:cubicBezTo>
                    <a:pt x="11341" y="11382"/>
                    <a:pt x="11309" y="11358"/>
                    <a:pt x="11265" y="11310"/>
                  </a:cubicBezTo>
                  <a:cubicBezTo>
                    <a:pt x="11187" y="11225"/>
                    <a:pt x="11186" y="11201"/>
                    <a:pt x="11250" y="11148"/>
                  </a:cubicBezTo>
                  <a:cubicBezTo>
                    <a:pt x="11272" y="11129"/>
                    <a:pt x="11289" y="11120"/>
                    <a:pt x="11303" y="11120"/>
                  </a:cubicBezTo>
                  <a:close/>
                  <a:moveTo>
                    <a:pt x="14818" y="11196"/>
                  </a:moveTo>
                  <a:cubicBezTo>
                    <a:pt x="14847" y="11196"/>
                    <a:pt x="14870" y="11251"/>
                    <a:pt x="14870" y="11312"/>
                  </a:cubicBezTo>
                  <a:cubicBezTo>
                    <a:pt x="14870" y="11366"/>
                    <a:pt x="14867" y="11392"/>
                    <a:pt x="14856" y="11392"/>
                  </a:cubicBezTo>
                  <a:cubicBezTo>
                    <a:pt x="14848" y="11392"/>
                    <a:pt x="14836" y="11378"/>
                    <a:pt x="14818" y="11351"/>
                  </a:cubicBezTo>
                  <a:cubicBezTo>
                    <a:pt x="14791" y="11310"/>
                    <a:pt x="14767" y="11256"/>
                    <a:pt x="14767" y="11235"/>
                  </a:cubicBezTo>
                  <a:cubicBezTo>
                    <a:pt x="14767" y="11211"/>
                    <a:pt x="14787" y="11196"/>
                    <a:pt x="14818" y="11196"/>
                  </a:cubicBezTo>
                  <a:close/>
                  <a:moveTo>
                    <a:pt x="13450" y="9754"/>
                  </a:moveTo>
                  <a:cubicBezTo>
                    <a:pt x="13500" y="9754"/>
                    <a:pt x="13536" y="10044"/>
                    <a:pt x="13650" y="11351"/>
                  </a:cubicBezTo>
                  <a:cubicBezTo>
                    <a:pt x="13653" y="11387"/>
                    <a:pt x="13653" y="11404"/>
                    <a:pt x="13651" y="11404"/>
                  </a:cubicBezTo>
                  <a:cubicBezTo>
                    <a:pt x="13642" y="11404"/>
                    <a:pt x="13602" y="11205"/>
                    <a:pt x="13547" y="10883"/>
                  </a:cubicBezTo>
                  <a:cubicBezTo>
                    <a:pt x="13478" y="10467"/>
                    <a:pt x="13414" y="10050"/>
                    <a:pt x="13404" y="9952"/>
                  </a:cubicBezTo>
                  <a:cubicBezTo>
                    <a:pt x="13396" y="9853"/>
                    <a:pt x="13414" y="9766"/>
                    <a:pt x="13446" y="9754"/>
                  </a:cubicBezTo>
                  <a:cubicBezTo>
                    <a:pt x="13447" y="9754"/>
                    <a:pt x="13449" y="9754"/>
                    <a:pt x="13450" y="9754"/>
                  </a:cubicBezTo>
                  <a:close/>
                  <a:moveTo>
                    <a:pt x="5379" y="10111"/>
                  </a:moveTo>
                  <a:cubicBezTo>
                    <a:pt x="5384" y="10111"/>
                    <a:pt x="5389" y="10111"/>
                    <a:pt x="5394" y="10113"/>
                  </a:cubicBezTo>
                  <a:cubicBezTo>
                    <a:pt x="5416" y="10115"/>
                    <a:pt x="5643" y="10142"/>
                    <a:pt x="5904" y="10169"/>
                  </a:cubicBezTo>
                  <a:lnTo>
                    <a:pt x="6376" y="10220"/>
                  </a:lnTo>
                  <a:lnTo>
                    <a:pt x="6470" y="10896"/>
                  </a:lnTo>
                  <a:cubicBezTo>
                    <a:pt x="6520" y="11271"/>
                    <a:pt x="6552" y="11582"/>
                    <a:pt x="6539" y="11593"/>
                  </a:cubicBezTo>
                  <a:cubicBezTo>
                    <a:pt x="6534" y="11597"/>
                    <a:pt x="6517" y="11599"/>
                    <a:pt x="6491" y="11599"/>
                  </a:cubicBezTo>
                  <a:cubicBezTo>
                    <a:pt x="6440" y="11599"/>
                    <a:pt x="6356" y="11592"/>
                    <a:pt x="6266" y="11580"/>
                  </a:cubicBezTo>
                  <a:lnTo>
                    <a:pt x="6016" y="11546"/>
                  </a:lnTo>
                  <a:lnTo>
                    <a:pt x="5687" y="10850"/>
                  </a:lnTo>
                  <a:cubicBezTo>
                    <a:pt x="5503" y="10462"/>
                    <a:pt x="5356" y="10139"/>
                    <a:pt x="5356" y="10127"/>
                  </a:cubicBezTo>
                  <a:cubicBezTo>
                    <a:pt x="5356" y="10117"/>
                    <a:pt x="5364" y="10111"/>
                    <a:pt x="5379" y="10111"/>
                  </a:cubicBezTo>
                  <a:close/>
                  <a:moveTo>
                    <a:pt x="13225" y="9895"/>
                  </a:moveTo>
                  <a:cubicBezTo>
                    <a:pt x="13276" y="9895"/>
                    <a:pt x="13327" y="10098"/>
                    <a:pt x="13406" y="10608"/>
                  </a:cubicBezTo>
                  <a:cubicBezTo>
                    <a:pt x="13509" y="11276"/>
                    <a:pt x="13552" y="11612"/>
                    <a:pt x="13533" y="11612"/>
                  </a:cubicBezTo>
                  <a:cubicBezTo>
                    <a:pt x="13517" y="11612"/>
                    <a:pt x="13460" y="11387"/>
                    <a:pt x="13363" y="10935"/>
                  </a:cubicBezTo>
                  <a:cubicBezTo>
                    <a:pt x="13249" y="10406"/>
                    <a:pt x="13156" y="9955"/>
                    <a:pt x="13156" y="9934"/>
                  </a:cubicBezTo>
                  <a:cubicBezTo>
                    <a:pt x="13156" y="9914"/>
                    <a:pt x="13189" y="9895"/>
                    <a:pt x="13225" y="9895"/>
                  </a:cubicBezTo>
                  <a:close/>
                  <a:moveTo>
                    <a:pt x="11480" y="10965"/>
                  </a:moveTo>
                  <a:cubicBezTo>
                    <a:pt x="11527" y="10965"/>
                    <a:pt x="11558" y="11040"/>
                    <a:pt x="11598" y="11232"/>
                  </a:cubicBezTo>
                  <a:cubicBezTo>
                    <a:pt x="11628" y="11394"/>
                    <a:pt x="11669" y="11560"/>
                    <a:pt x="11686" y="11598"/>
                  </a:cubicBezTo>
                  <a:cubicBezTo>
                    <a:pt x="11699" y="11630"/>
                    <a:pt x="11702" y="11646"/>
                    <a:pt x="11690" y="11646"/>
                  </a:cubicBezTo>
                  <a:cubicBezTo>
                    <a:pt x="11677" y="11646"/>
                    <a:pt x="11650" y="11630"/>
                    <a:pt x="11600" y="11600"/>
                  </a:cubicBezTo>
                  <a:cubicBezTo>
                    <a:pt x="11495" y="11538"/>
                    <a:pt x="11386" y="11272"/>
                    <a:pt x="11386" y="11081"/>
                  </a:cubicBezTo>
                  <a:cubicBezTo>
                    <a:pt x="11386" y="11034"/>
                    <a:pt x="11420" y="10985"/>
                    <a:pt x="11461" y="10969"/>
                  </a:cubicBezTo>
                  <a:cubicBezTo>
                    <a:pt x="11468" y="10966"/>
                    <a:pt x="11474" y="10965"/>
                    <a:pt x="11480" y="10965"/>
                  </a:cubicBezTo>
                  <a:close/>
                  <a:moveTo>
                    <a:pt x="12057" y="10577"/>
                  </a:moveTo>
                  <a:cubicBezTo>
                    <a:pt x="12130" y="10577"/>
                    <a:pt x="12152" y="10745"/>
                    <a:pt x="12187" y="11299"/>
                  </a:cubicBezTo>
                  <a:lnTo>
                    <a:pt x="12213" y="11688"/>
                  </a:lnTo>
                  <a:lnTo>
                    <a:pt x="12068" y="11169"/>
                  </a:lnTo>
                  <a:cubicBezTo>
                    <a:pt x="11973" y="10816"/>
                    <a:pt x="11947" y="10637"/>
                    <a:pt x="11986" y="10609"/>
                  </a:cubicBezTo>
                  <a:cubicBezTo>
                    <a:pt x="12014" y="10589"/>
                    <a:pt x="12037" y="10577"/>
                    <a:pt x="12057" y="10577"/>
                  </a:cubicBezTo>
                  <a:close/>
                  <a:moveTo>
                    <a:pt x="11815" y="10704"/>
                  </a:moveTo>
                  <a:cubicBezTo>
                    <a:pt x="11860" y="10704"/>
                    <a:pt x="11910" y="10862"/>
                    <a:pt x="12056" y="11429"/>
                  </a:cubicBezTo>
                  <a:cubicBezTo>
                    <a:pt x="12129" y="11704"/>
                    <a:pt x="12127" y="11766"/>
                    <a:pt x="12042" y="11766"/>
                  </a:cubicBezTo>
                  <a:cubicBezTo>
                    <a:pt x="12040" y="11766"/>
                    <a:pt x="12038" y="11766"/>
                    <a:pt x="12036" y="11766"/>
                  </a:cubicBezTo>
                  <a:cubicBezTo>
                    <a:pt x="11956" y="11766"/>
                    <a:pt x="11946" y="11733"/>
                    <a:pt x="11828" y="11174"/>
                  </a:cubicBezTo>
                  <a:cubicBezTo>
                    <a:pt x="11768" y="10888"/>
                    <a:pt x="11756" y="10752"/>
                    <a:pt x="11793" y="10716"/>
                  </a:cubicBezTo>
                  <a:cubicBezTo>
                    <a:pt x="11801" y="10708"/>
                    <a:pt x="11808" y="10704"/>
                    <a:pt x="11815" y="10704"/>
                  </a:cubicBezTo>
                  <a:close/>
                  <a:moveTo>
                    <a:pt x="11641" y="10834"/>
                  </a:moveTo>
                  <a:cubicBezTo>
                    <a:pt x="11666" y="10834"/>
                    <a:pt x="11722" y="11015"/>
                    <a:pt x="11772" y="11239"/>
                  </a:cubicBezTo>
                  <a:cubicBezTo>
                    <a:pt x="11868" y="11697"/>
                    <a:pt x="11873" y="11770"/>
                    <a:pt x="11809" y="11770"/>
                  </a:cubicBezTo>
                  <a:cubicBezTo>
                    <a:pt x="11768" y="11767"/>
                    <a:pt x="11595" y="11076"/>
                    <a:pt x="11595" y="10910"/>
                  </a:cubicBezTo>
                  <a:cubicBezTo>
                    <a:pt x="11595" y="10868"/>
                    <a:pt x="11616" y="10834"/>
                    <a:pt x="11641" y="10834"/>
                  </a:cubicBezTo>
                  <a:close/>
                  <a:moveTo>
                    <a:pt x="12349" y="10336"/>
                  </a:moveTo>
                  <a:lnTo>
                    <a:pt x="12442" y="10622"/>
                  </a:lnTo>
                  <a:cubicBezTo>
                    <a:pt x="12491" y="10781"/>
                    <a:pt x="12569" y="11070"/>
                    <a:pt x="12614" y="11272"/>
                  </a:cubicBezTo>
                  <a:cubicBezTo>
                    <a:pt x="12658" y="11475"/>
                    <a:pt x="12705" y="11677"/>
                    <a:pt x="12720" y="11727"/>
                  </a:cubicBezTo>
                  <a:cubicBezTo>
                    <a:pt x="12741" y="11794"/>
                    <a:pt x="12717" y="11818"/>
                    <a:pt x="12635" y="11818"/>
                  </a:cubicBezTo>
                  <a:cubicBezTo>
                    <a:pt x="12562" y="11818"/>
                    <a:pt x="12514" y="11779"/>
                    <a:pt x="12492" y="11700"/>
                  </a:cubicBezTo>
                  <a:cubicBezTo>
                    <a:pt x="12477" y="11643"/>
                    <a:pt x="12470" y="11614"/>
                    <a:pt x="12461" y="11614"/>
                  </a:cubicBezTo>
                  <a:cubicBezTo>
                    <a:pt x="12451" y="11614"/>
                    <a:pt x="12441" y="11647"/>
                    <a:pt x="12419" y="11713"/>
                  </a:cubicBezTo>
                  <a:cubicBezTo>
                    <a:pt x="12404" y="11760"/>
                    <a:pt x="12395" y="11785"/>
                    <a:pt x="12392" y="11785"/>
                  </a:cubicBezTo>
                  <a:cubicBezTo>
                    <a:pt x="12388" y="11785"/>
                    <a:pt x="12392" y="11747"/>
                    <a:pt x="12404" y="11668"/>
                  </a:cubicBezTo>
                  <a:cubicBezTo>
                    <a:pt x="12415" y="11576"/>
                    <a:pt x="12403" y="11402"/>
                    <a:pt x="12373" y="11281"/>
                  </a:cubicBezTo>
                  <a:cubicBezTo>
                    <a:pt x="12343" y="11160"/>
                    <a:pt x="12324" y="10903"/>
                    <a:pt x="12335" y="10701"/>
                  </a:cubicBezTo>
                  <a:lnTo>
                    <a:pt x="12349" y="10336"/>
                  </a:lnTo>
                  <a:close/>
                  <a:moveTo>
                    <a:pt x="6612" y="10214"/>
                  </a:moveTo>
                  <a:cubicBezTo>
                    <a:pt x="6614" y="10214"/>
                    <a:pt x="6615" y="10214"/>
                    <a:pt x="6617" y="10214"/>
                  </a:cubicBezTo>
                  <a:cubicBezTo>
                    <a:pt x="6651" y="10218"/>
                    <a:pt x="7034" y="10248"/>
                    <a:pt x="7472" y="10281"/>
                  </a:cubicBezTo>
                  <a:cubicBezTo>
                    <a:pt x="7910" y="10315"/>
                    <a:pt x="8272" y="10353"/>
                    <a:pt x="8285" y="10367"/>
                  </a:cubicBezTo>
                  <a:cubicBezTo>
                    <a:pt x="8315" y="10399"/>
                    <a:pt x="8486" y="11823"/>
                    <a:pt x="8465" y="11844"/>
                  </a:cubicBezTo>
                  <a:cubicBezTo>
                    <a:pt x="8464" y="11845"/>
                    <a:pt x="8461" y="11845"/>
                    <a:pt x="8455" y="11845"/>
                  </a:cubicBezTo>
                  <a:cubicBezTo>
                    <a:pt x="8393" y="11845"/>
                    <a:pt x="8025" y="11804"/>
                    <a:pt x="7590" y="11745"/>
                  </a:cubicBezTo>
                  <a:lnTo>
                    <a:pt x="6733" y="11630"/>
                  </a:lnTo>
                  <a:lnTo>
                    <a:pt x="6647" y="11009"/>
                  </a:lnTo>
                  <a:cubicBezTo>
                    <a:pt x="6599" y="10668"/>
                    <a:pt x="6559" y="10348"/>
                    <a:pt x="6555" y="10299"/>
                  </a:cubicBezTo>
                  <a:cubicBezTo>
                    <a:pt x="6553" y="10248"/>
                    <a:pt x="6576" y="10214"/>
                    <a:pt x="6612" y="10214"/>
                  </a:cubicBezTo>
                  <a:close/>
                  <a:moveTo>
                    <a:pt x="12641" y="10212"/>
                  </a:moveTo>
                  <a:cubicBezTo>
                    <a:pt x="12673" y="10212"/>
                    <a:pt x="12737" y="10463"/>
                    <a:pt x="12920" y="11316"/>
                  </a:cubicBezTo>
                  <a:cubicBezTo>
                    <a:pt x="13034" y="11846"/>
                    <a:pt x="13037" y="11873"/>
                    <a:pt x="12944" y="11873"/>
                  </a:cubicBezTo>
                  <a:cubicBezTo>
                    <a:pt x="12892" y="11873"/>
                    <a:pt x="12833" y="11851"/>
                    <a:pt x="12817" y="11822"/>
                  </a:cubicBezTo>
                  <a:cubicBezTo>
                    <a:pt x="12800" y="11795"/>
                    <a:pt x="12709" y="11453"/>
                    <a:pt x="12611" y="11058"/>
                  </a:cubicBezTo>
                  <a:cubicBezTo>
                    <a:pt x="12451" y="10396"/>
                    <a:pt x="12444" y="10339"/>
                    <a:pt x="12523" y="10279"/>
                  </a:cubicBezTo>
                  <a:cubicBezTo>
                    <a:pt x="12570" y="10242"/>
                    <a:pt x="12623" y="10212"/>
                    <a:pt x="12641" y="10212"/>
                  </a:cubicBezTo>
                  <a:cubicBezTo>
                    <a:pt x="12641" y="10212"/>
                    <a:pt x="12641" y="10212"/>
                    <a:pt x="12641" y="10212"/>
                  </a:cubicBezTo>
                  <a:close/>
                  <a:moveTo>
                    <a:pt x="13018" y="10000"/>
                  </a:moveTo>
                  <a:cubicBezTo>
                    <a:pt x="13057" y="10000"/>
                    <a:pt x="13058" y="10011"/>
                    <a:pt x="13261" y="10983"/>
                  </a:cubicBezTo>
                  <a:cubicBezTo>
                    <a:pt x="13428" y="11788"/>
                    <a:pt x="13440" y="11873"/>
                    <a:pt x="13374" y="11873"/>
                  </a:cubicBezTo>
                  <a:cubicBezTo>
                    <a:pt x="13351" y="11873"/>
                    <a:pt x="13264" y="11519"/>
                    <a:pt x="13182" y="11086"/>
                  </a:cubicBezTo>
                  <a:cubicBezTo>
                    <a:pt x="13103" y="10674"/>
                    <a:pt x="13030" y="10354"/>
                    <a:pt x="13014" y="10354"/>
                  </a:cubicBezTo>
                  <a:cubicBezTo>
                    <a:pt x="13014" y="10354"/>
                    <a:pt x="13013" y="10355"/>
                    <a:pt x="13013" y="10356"/>
                  </a:cubicBezTo>
                  <a:cubicBezTo>
                    <a:pt x="13003" y="10387"/>
                    <a:pt x="13054" y="10708"/>
                    <a:pt x="13126" y="11072"/>
                  </a:cubicBezTo>
                  <a:cubicBezTo>
                    <a:pt x="13200" y="11437"/>
                    <a:pt x="13260" y="11762"/>
                    <a:pt x="13260" y="11799"/>
                  </a:cubicBezTo>
                  <a:cubicBezTo>
                    <a:pt x="13260" y="11847"/>
                    <a:pt x="13233" y="11869"/>
                    <a:pt x="13200" y="11869"/>
                  </a:cubicBezTo>
                  <a:cubicBezTo>
                    <a:pt x="13154" y="11869"/>
                    <a:pt x="13094" y="11826"/>
                    <a:pt x="13078" y="11752"/>
                  </a:cubicBezTo>
                  <a:cubicBezTo>
                    <a:pt x="13065" y="11688"/>
                    <a:pt x="12979" y="11311"/>
                    <a:pt x="12891" y="10915"/>
                  </a:cubicBezTo>
                  <a:lnTo>
                    <a:pt x="12729" y="10193"/>
                  </a:lnTo>
                  <a:lnTo>
                    <a:pt x="12851" y="10095"/>
                  </a:lnTo>
                  <a:cubicBezTo>
                    <a:pt x="12918" y="10042"/>
                    <a:pt x="12991" y="10000"/>
                    <a:pt x="13015" y="10000"/>
                  </a:cubicBezTo>
                  <a:cubicBezTo>
                    <a:pt x="13016" y="10000"/>
                    <a:pt x="13017" y="10000"/>
                    <a:pt x="13018" y="10000"/>
                  </a:cubicBezTo>
                  <a:close/>
                  <a:moveTo>
                    <a:pt x="8495" y="10363"/>
                  </a:moveTo>
                  <a:lnTo>
                    <a:pt x="8709" y="10372"/>
                  </a:lnTo>
                  <a:cubicBezTo>
                    <a:pt x="9385" y="10396"/>
                    <a:pt x="10208" y="10468"/>
                    <a:pt x="10243" y="10503"/>
                  </a:cubicBezTo>
                  <a:cubicBezTo>
                    <a:pt x="10317" y="10581"/>
                    <a:pt x="10458" y="11158"/>
                    <a:pt x="10416" y="11201"/>
                  </a:cubicBezTo>
                  <a:cubicBezTo>
                    <a:pt x="10392" y="11223"/>
                    <a:pt x="10133" y="11404"/>
                    <a:pt x="9835" y="11605"/>
                  </a:cubicBezTo>
                  <a:cubicBezTo>
                    <a:pt x="9421" y="11886"/>
                    <a:pt x="9324" y="11949"/>
                    <a:pt x="9174" y="11949"/>
                  </a:cubicBezTo>
                  <a:cubicBezTo>
                    <a:pt x="9132" y="11949"/>
                    <a:pt x="9087" y="11944"/>
                    <a:pt x="9029" y="11938"/>
                  </a:cubicBezTo>
                  <a:cubicBezTo>
                    <a:pt x="8885" y="11921"/>
                    <a:pt x="8741" y="11890"/>
                    <a:pt x="8717" y="11867"/>
                  </a:cubicBezTo>
                  <a:cubicBezTo>
                    <a:pt x="8692" y="11847"/>
                    <a:pt x="8633" y="11502"/>
                    <a:pt x="8584" y="11097"/>
                  </a:cubicBezTo>
                  <a:lnTo>
                    <a:pt x="8495" y="10363"/>
                  </a:lnTo>
                  <a:close/>
                  <a:moveTo>
                    <a:pt x="14171" y="11883"/>
                  </a:moveTo>
                  <a:cubicBezTo>
                    <a:pt x="14184" y="11883"/>
                    <a:pt x="14191" y="11912"/>
                    <a:pt x="14189" y="11954"/>
                  </a:cubicBezTo>
                  <a:cubicBezTo>
                    <a:pt x="14188" y="11993"/>
                    <a:pt x="14183" y="12011"/>
                    <a:pt x="14176" y="12011"/>
                  </a:cubicBezTo>
                  <a:cubicBezTo>
                    <a:pt x="14171" y="12011"/>
                    <a:pt x="14165" y="12003"/>
                    <a:pt x="14158" y="11986"/>
                  </a:cubicBezTo>
                  <a:cubicBezTo>
                    <a:pt x="14145" y="11950"/>
                    <a:pt x="14146" y="11905"/>
                    <a:pt x="14163" y="11887"/>
                  </a:cubicBezTo>
                  <a:cubicBezTo>
                    <a:pt x="14166" y="11884"/>
                    <a:pt x="14168" y="11883"/>
                    <a:pt x="14171" y="11883"/>
                  </a:cubicBezTo>
                  <a:close/>
                  <a:moveTo>
                    <a:pt x="14509" y="11093"/>
                  </a:moveTo>
                  <a:cubicBezTo>
                    <a:pt x="14539" y="11093"/>
                    <a:pt x="14582" y="11119"/>
                    <a:pt x="14643" y="11164"/>
                  </a:cubicBezTo>
                  <a:cubicBezTo>
                    <a:pt x="14728" y="11225"/>
                    <a:pt x="14742" y="11296"/>
                    <a:pt x="14736" y="11645"/>
                  </a:cubicBezTo>
                  <a:cubicBezTo>
                    <a:pt x="14732" y="11869"/>
                    <a:pt x="14709" y="12108"/>
                    <a:pt x="14681" y="12175"/>
                  </a:cubicBezTo>
                  <a:cubicBezTo>
                    <a:pt x="14672" y="12198"/>
                    <a:pt x="14663" y="12212"/>
                    <a:pt x="14654" y="12212"/>
                  </a:cubicBezTo>
                  <a:cubicBezTo>
                    <a:pt x="14625" y="12212"/>
                    <a:pt x="14593" y="12072"/>
                    <a:pt x="14529" y="11693"/>
                  </a:cubicBezTo>
                  <a:cubicBezTo>
                    <a:pt x="14453" y="11251"/>
                    <a:pt x="14438" y="11093"/>
                    <a:pt x="14509" y="11093"/>
                  </a:cubicBezTo>
                  <a:close/>
                  <a:moveTo>
                    <a:pt x="12067" y="11927"/>
                  </a:moveTo>
                  <a:cubicBezTo>
                    <a:pt x="12111" y="11927"/>
                    <a:pt x="12168" y="11971"/>
                    <a:pt x="12187" y="12044"/>
                  </a:cubicBezTo>
                  <a:cubicBezTo>
                    <a:pt x="12220" y="12163"/>
                    <a:pt x="12226" y="12217"/>
                    <a:pt x="12200" y="12217"/>
                  </a:cubicBezTo>
                  <a:cubicBezTo>
                    <a:pt x="12185" y="12217"/>
                    <a:pt x="12157" y="12197"/>
                    <a:pt x="12117" y="12159"/>
                  </a:cubicBezTo>
                  <a:cubicBezTo>
                    <a:pt x="12056" y="12107"/>
                    <a:pt x="12012" y="12033"/>
                    <a:pt x="12012" y="11997"/>
                  </a:cubicBezTo>
                  <a:cubicBezTo>
                    <a:pt x="12012" y="11949"/>
                    <a:pt x="12036" y="11927"/>
                    <a:pt x="12067" y="11927"/>
                  </a:cubicBezTo>
                  <a:close/>
                  <a:moveTo>
                    <a:pt x="8818" y="12086"/>
                  </a:moveTo>
                  <a:cubicBezTo>
                    <a:pt x="8848" y="12086"/>
                    <a:pt x="8886" y="12096"/>
                    <a:pt x="8933" y="12115"/>
                  </a:cubicBezTo>
                  <a:cubicBezTo>
                    <a:pt x="8981" y="12133"/>
                    <a:pt x="8974" y="12161"/>
                    <a:pt x="8906" y="12214"/>
                  </a:cubicBezTo>
                  <a:cubicBezTo>
                    <a:pt x="8847" y="12259"/>
                    <a:pt x="8806" y="12282"/>
                    <a:pt x="8780" y="12282"/>
                  </a:cubicBezTo>
                  <a:cubicBezTo>
                    <a:pt x="8748" y="12282"/>
                    <a:pt x="8736" y="12250"/>
                    <a:pt x="8736" y="12184"/>
                  </a:cubicBezTo>
                  <a:cubicBezTo>
                    <a:pt x="8736" y="12119"/>
                    <a:pt x="8763" y="12086"/>
                    <a:pt x="8818" y="12086"/>
                  </a:cubicBezTo>
                  <a:close/>
                  <a:moveTo>
                    <a:pt x="6298" y="11767"/>
                  </a:moveTo>
                  <a:cubicBezTo>
                    <a:pt x="6392" y="11767"/>
                    <a:pt x="6499" y="11784"/>
                    <a:pt x="6528" y="11806"/>
                  </a:cubicBezTo>
                  <a:cubicBezTo>
                    <a:pt x="6579" y="11839"/>
                    <a:pt x="6706" y="12402"/>
                    <a:pt x="6706" y="12595"/>
                  </a:cubicBezTo>
                  <a:cubicBezTo>
                    <a:pt x="6706" y="12608"/>
                    <a:pt x="6703" y="12614"/>
                    <a:pt x="6695" y="12614"/>
                  </a:cubicBezTo>
                  <a:cubicBezTo>
                    <a:pt x="6648" y="12614"/>
                    <a:pt x="6458" y="12361"/>
                    <a:pt x="6292" y="12064"/>
                  </a:cubicBezTo>
                  <a:lnTo>
                    <a:pt x="6125" y="11767"/>
                  </a:lnTo>
                  <a:close/>
                  <a:moveTo>
                    <a:pt x="12446" y="11938"/>
                  </a:moveTo>
                  <a:cubicBezTo>
                    <a:pt x="12479" y="11938"/>
                    <a:pt x="12605" y="12343"/>
                    <a:pt x="12658" y="12625"/>
                  </a:cubicBezTo>
                  <a:lnTo>
                    <a:pt x="12689" y="12780"/>
                  </a:lnTo>
                  <a:lnTo>
                    <a:pt x="12618" y="12629"/>
                  </a:lnTo>
                  <a:cubicBezTo>
                    <a:pt x="12588" y="12562"/>
                    <a:pt x="12553" y="12519"/>
                    <a:pt x="12533" y="12519"/>
                  </a:cubicBezTo>
                  <a:cubicBezTo>
                    <a:pt x="12528" y="12519"/>
                    <a:pt x="12525" y="12521"/>
                    <a:pt x="12522" y="12526"/>
                  </a:cubicBezTo>
                  <a:cubicBezTo>
                    <a:pt x="12517" y="12536"/>
                    <a:pt x="12513" y="12540"/>
                    <a:pt x="12511" y="12540"/>
                  </a:cubicBezTo>
                  <a:cubicBezTo>
                    <a:pt x="12507" y="12540"/>
                    <a:pt x="12507" y="12528"/>
                    <a:pt x="12514" y="12505"/>
                  </a:cubicBezTo>
                  <a:cubicBezTo>
                    <a:pt x="12523" y="12468"/>
                    <a:pt x="12504" y="12334"/>
                    <a:pt x="12471" y="12204"/>
                  </a:cubicBezTo>
                  <a:cubicBezTo>
                    <a:pt x="12438" y="12073"/>
                    <a:pt x="12427" y="11957"/>
                    <a:pt x="12443" y="11939"/>
                  </a:cubicBezTo>
                  <a:cubicBezTo>
                    <a:pt x="12444" y="11939"/>
                    <a:pt x="12445" y="11938"/>
                    <a:pt x="12446" y="11938"/>
                  </a:cubicBezTo>
                  <a:close/>
                  <a:moveTo>
                    <a:pt x="6793" y="11827"/>
                  </a:moveTo>
                  <a:cubicBezTo>
                    <a:pt x="6863" y="11827"/>
                    <a:pt x="7070" y="11858"/>
                    <a:pt x="7680" y="11943"/>
                  </a:cubicBezTo>
                  <a:cubicBezTo>
                    <a:pt x="8117" y="12004"/>
                    <a:pt x="8497" y="12080"/>
                    <a:pt x="8530" y="12113"/>
                  </a:cubicBezTo>
                  <a:cubicBezTo>
                    <a:pt x="8564" y="12147"/>
                    <a:pt x="8582" y="12226"/>
                    <a:pt x="8572" y="12292"/>
                  </a:cubicBezTo>
                  <a:cubicBezTo>
                    <a:pt x="8549" y="12454"/>
                    <a:pt x="7680" y="12964"/>
                    <a:pt x="7368" y="13000"/>
                  </a:cubicBezTo>
                  <a:cubicBezTo>
                    <a:pt x="7329" y="13004"/>
                    <a:pt x="7292" y="13006"/>
                    <a:pt x="7259" y="13006"/>
                  </a:cubicBezTo>
                  <a:cubicBezTo>
                    <a:pt x="6999" y="13006"/>
                    <a:pt x="6917" y="12864"/>
                    <a:pt x="6837" y="12365"/>
                  </a:cubicBezTo>
                  <a:cubicBezTo>
                    <a:pt x="6793" y="12105"/>
                    <a:pt x="6758" y="11879"/>
                    <a:pt x="6758" y="11855"/>
                  </a:cubicBezTo>
                  <a:cubicBezTo>
                    <a:pt x="6758" y="11838"/>
                    <a:pt x="6750" y="11827"/>
                    <a:pt x="6793" y="11827"/>
                  </a:cubicBezTo>
                  <a:close/>
                  <a:moveTo>
                    <a:pt x="14175" y="11017"/>
                  </a:moveTo>
                  <a:cubicBezTo>
                    <a:pt x="14197" y="11017"/>
                    <a:pt x="14228" y="11021"/>
                    <a:pt x="14256" y="11027"/>
                  </a:cubicBezTo>
                  <a:cubicBezTo>
                    <a:pt x="14340" y="11045"/>
                    <a:pt x="14461" y="11558"/>
                    <a:pt x="14540" y="12228"/>
                  </a:cubicBezTo>
                  <a:cubicBezTo>
                    <a:pt x="14572" y="12509"/>
                    <a:pt x="14522" y="13040"/>
                    <a:pt x="14466" y="13040"/>
                  </a:cubicBezTo>
                  <a:cubicBezTo>
                    <a:pt x="14463" y="13040"/>
                    <a:pt x="14460" y="13038"/>
                    <a:pt x="14457" y="13035"/>
                  </a:cubicBezTo>
                  <a:cubicBezTo>
                    <a:pt x="14437" y="13010"/>
                    <a:pt x="14354" y="12548"/>
                    <a:pt x="14273" y="12012"/>
                  </a:cubicBezTo>
                  <a:cubicBezTo>
                    <a:pt x="14193" y="11477"/>
                    <a:pt x="14136" y="11029"/>
                    <a:pt x="14148" y="11021"/>
                  </a:cubicBezTo>
                  <a:cubicBezTo>
                    <a:pt x="14152" y="11018"/>
                    <a:pt x="14162" y="11017"/>
                    <a:pt x="14175" y="11017"/>
                  </a:cubicBezTo>
                  <a:close/>
                  <a:moveTo>
                    <a:pt x="12654" y="11961"/>
                  </a:moveTo>
                  <a:cubicBezTo>
                    <a:pt x="12664" y="11961"/>
                    <a:pt x="12675" y="11962"/>
                    <a:pt x="12688" y="11965"/>
                  </a:cubicBezTo>
                  <a:cubicBezTo>
                    <a:pt x="12742" y="11977"/>
                    <a:pt x="12801" y="12151"/>
                    <a:pt x="12884" y="12555"/>
                  </a:cubicBezTo>
                  <a:cubicBezTo>
                    <a:pt x="12951" y="12873"/>
                    <a:pt x="12995" y="13140"/>
                    <a:pt x="12983" y="13150"/>
                  </a:cubicBezTo>
                  <a:cubicBezTo>
                    <a:pt x="12979" y="13154"/>
                    <a:pt x="12974" y="13156"/>
                    <a:pt x="12969" y="13156"/>
                  </a:cubicBezTo>
                  <a:cubicBezTo>
                    <a:pt x="12908" y="13156"/>
                    <a:pt x="12778" y="12860"/>
                    <a:pt x="12685" y="12496"/>
                  </a:cubicBezTo>
                  <a:cubicBezTo>
                    <a:pt x="12577" y="12074"/>
                    <a:pt x="12566" y="11961"/>
                    <a:pt x="12654" y="11961"/>
                  </a:cubicBezTo>
                  <a:close/>
                  <a:moveTo>
                    <a:pt x="12909" y="11971"/>
                  </a:moveTo>
                  <a:cubicBezTo>
                    <a:pt x="12971" y="11971"/>
                    <a:pt x="13059" y="12019"/>
                    <a:pt x="13075" y="12090"/>
                  </a:cubicBezTo>
                  <a:cubicBezTo>
                    <a:pt x="13132" y="12334"/>
                    <a:pt x="13363" y="13503"/>
                    <a:pt x="13363" y="13551"/>
                  </a:cubicBezTo>
                  <a:cubicBezTo>
                    <a:pt x="13363" y="13564"/>
                    <a:pt x="13357" y="13570"/>
                    <a:pt x="13348" y="13570"/>
                  </a:cubicBezTo>
                  <a:cubicBezTo>
                    <a:pt x="13308" y="13570"/>
                    <a:pt x="13203" y="13471"/>
                    <a:pt x="13150" y="13374"/>
                  </a:cubicBezTo>
                  <a:cubicBezTo>
                    <a:pt x="13105" y="13289"/>
                    <a:pt x="12843" y="12141"/>
                    <a:pt x="12843" y="12028"/>
                  </a:cubicBezTo>
                  <a:cubicBezTo>
                    <a:pt x="12843" y="11988"/>
                    <a:pt x="12871" y="11971"/>
                    <a:pt x="12909" y="11971"/>
                  </a:cubicBezTo>
                  <a:close/>
                  <a:moveTo>
                    <a:pt x="14209" y="12153"/>
                  </a:moveTo>
                  <a:cubicBezTo>
                    <a:pt x="14220" y="12153"/>
                    <a:pt x="14268" y="12427"/>
                    <a:pt x="14315" y="12770"/>
                  </a:cubicBezTo>
                  <a:cubicBezTo>
                    <a:pt x="14395" y="13346"/>
                    <a:pt x="14383" y="13726"/>
                    <a:pt x="14283" y="13826"/>
                  </a:cubicBezTo>
                  <a:cubicBezTo>
                    <a:pt x="14283" y="13826"/>
                    <a:pt x="14283" y="13826"/>
                    <a:pt x="14282" y="13826"/>
                  </a:cubicBezTo>
                  <a:cubicBezTo>
                    <a:pt x="14271" y="13826"/>
                    <a:pt x="14246" y="13464"/>
                    <a:pt x="14227" y="13009"/>
                  </a:cubicBezTo>
                  <a:cubicBezTo>
                    <a:pt x="14207" y="12546"/>
                    <a:pt x="14199" y="12163"/>
                    <a:pt x="14208" y="12153"/>
                  </a:cubicBezTo>
                  <a:cubicBezTo>
                    <a:pt x="14208" y="12153"/>
                    <a:pt x="14208" y="12153"/>
                    <a:pt x="14209" y="12153"/>
                  </a:cubicBezTo>
                  <a:close/>
                  <a:moveTo>
                    <a:pt x="13207" y="12007"/>
                  </a:moveTo>
                  <a:cubicBezTo>
                    <a:pt x="13219" y="12007"/>
                    <a:pt x="13235" y="12013"/>
                    <a:pt x="13253" y="12025"/>
                  </a:cubicBezTo>
                  <a:cubicBezTo>
                    <a:pt x="13316" y="12062"/>
                    <a:pt x="13700" y="13943"/>
                    <a:pt x="13653" y="13987"/>
                  </a:cubicBezTo>
                  <a:cubicBezTo>
                    <a:pt x="13649" y="13991"/>
                    <a:pt x="13644" y="13993"/>
                    <a:pt x="13639" y="13993"/>
                  </a:cubicBezTo>
                  <a:cubicBezTo>
                    <a:pt x="13571" y="13993"/>
                    <a:pt x="13442" y="13583"/>
                    <a:pt x="13312" y="12942"/>
                  </a:cubicBezTo>
                  <a:cubicBezTo>
                    <a:pt x="13166" y="12218"/>
                    <a:pt x="13138" y="12007"/>
                    <a:pt x="13207" y="12007"/>
                  </a:cubicBezTo>
                  <a:close/>
                  <a:moveTo>
                    <a:pt x="13417" y="12028"/>
                  </a:moveTo>
                  <a:cubicBezTo>
                    <a:pt x="13440" y="12028"/>
                    <a:pt x="13469" y="12056"/>
                    <a:pt x="13487" y="12117"/>
                  </a:cubicBezTo>
                  <a:cubicBezTo>
                    <a:pt x="13503" y="12168"/>
                    <a:pt x="13574" y="12595"/>
                    <a:pt x="13650" y="13068"/>
                  </a:cubicBezTo>
                  <a:cubicBezTo>
                    <a:pt x="13725" y="13540"/>
                    <a:pt x="13797" y="13995"/>
                    <a:pt x="13812" y="14080"/>
                  </a:cubicBezTo>
                  <a:cubicBezTo>
                    <a:pt x="13824" y="14152"/>
                    <a:pt x="13825" y="14187"/>
                    <a:pt x="13814" y="14187"/>
                  </a:cubicBezTo>
                  <a:cubicBezTo>
                    <a:pt x="13808" y="14187"/>
                    <a:pt x="13800" y="14178"/>
                    <a:pt x="13788" y="14159"/>
                  </a:cubicBezTo>
                  <a:cubicBezTo>
                    <a:pt x="13761" y="14116"/>
                    <a:pt x="13666" y="13670"/>
                    <a:pt x="13578" y="13171"/>
                  </a:cubicBezTo>
                  <a:cubicBezTo>
                    <a:pt x="13487" y="12672"/>
                    <a:pt x="13403" y="12207"/>
                    <a:pt x="13387" y="12141"/>
                  </a:cubicBezTo>
                  <a:cubicBezTo>
                    <a:pt x="13371" y="12068"/>
                    <a:pt x="13390" y="12028"/>
                    <a:pt x="13417" y="12028"/>
                  </a:cubicBezTo>
                  <a:close/>
                  <a:moveTo>
                    <a:pt x="461" y="1"/>
                  </a:moveTo>
                  <a:cubicBezTo>
                    <a:pt x="197" y="1"/>
                    <a:pt x="0" y="73"/>
                    <a:pt x="0" y="187"/>
                  </a:cubicBezTo>
                  <a:cubicBezTo>
                    <a:pt x="0" y="219"/>
                    <a:pt x="126" y="364"/>
                    <a:pt x="276" y="508"/>
                  </a:cubicBezTo>
                  <a:cubicBezTo>
                    <a:pt x="806" y="1016"/>
                    <a:pt x="1484" y="2282"/>
                    <a:pt x="2562" y="4772"/>
                  </a:cubicBezTo>
                  <a:cubicBezTo>
                    <a:pt x="4501" y="9256"/>
                    <a:pt x="4741" y="9832"/>
                    <a:pt x="4675" y="9871"/>
                  </a:cubicBezTo>
                  <a:cubicBezTo>
                    <a:pt x="4596" y="9916"/>
                    <a:pt x="4619" y="9975"/>
                    <a:pt x="4732" y="10027"/>
                  </a:cubicBezTo>
                  <a:cubicBezTo>
                    <a:pt x="4841" y="10075"/>
                    <a:pt x="5461" y="11339"/>
                    <a:pt x="5461" y="11510"/>
                  </a:cubicBezTo>
                  <a:cubicBezTo>
                    <a:pt x="5461" y="11557"/>
                    <a:pt x="5481" y="11606"/>
                    <a:pt x="5503" y="11617"/>
                  </a:cubicBezTo>
                  <a:cubicBezTo>
                    <a:pt x="5525" y="11626"/>
                    <a:pt x="5632" y="11796"/>
                    <a:pt x="5743" y="12000"/>
                  </a:cubicBezTo>
                  <a:cubicBezTo>
                    <a:pt x="6285" y="12989"/>
                    <a:pt x="6804" y="13473"/>
                    <a:pt x="7328" y="13473"/>
                  </a:cubicBezTo>
                  <a:cubicBezTo>
                    <a:pt x="7380" y="13473"/>
                    <a:pt x="7431" y="13468"/>
                    <a:pt x="7483" y="13458"/>
                  </a:cubicBezTo>
                  <a:cubicBezTo>
                    <a:pt x="7862" y="13392"/>
                    <a:pt x="9159" y="12661"/>
                    <a:pt x="10136" y="11969"/>
                  </a:cubicBezTo>
                  <a:lnTo>
                    <a:pt x="10782" y="11511"/>
                  </a:lnTo>
                  <a:lnTo>
                    <a:pt x="11099" y="11798"/>
                  </a:lnTo>
                  <a:cubicBezTo>
                    <a:pt x="11669" y="12311"/>
                    <a:pt x="13173" y="14033"/>
                    <a:pt x="13578" y="14637"/>
                  </a:cubicBezTo>
                  <a:cubicBezTo>
                    <a:pt x="13700" y="14820"/>
                    <a:pt x="13828" y="14983"/>
                    <a:pt x="13867" y="15007"/>
                  </a:cubicBezTo>
                  <a:cubicBezTo>
                    <a:pt x="13906" y="15030"/>
                    <a:pt x="13938" y="15090"/>
                    <a:pt x="13938" y="15142"/>
                  </a:cubicBezTo>
                  <a:cubicBezTo>
                    <a:pt x="13938" y="15267"/>
                    <a:pt x="14038" y="15350"/>
                    <a:pt x="14183" y="15350"/>
                  </a:cubicBezTo>
                  <a:cubicBezTo>
                    <a:pt x="14199" y="15350"/>
                    <a:pt x="14216" y="15349"/>
                    <a:pt x="14233" y="15347"/>
                  </a:cubicBezTo>
                  <a:cubicBezTo>
                    <a:pt x="14417" y="15324"/>
                    <a:pt x="14457" y="15200"/>
                    <a:pt x="14840" y="13430"/>
                  </a:cubicBezTo>
                  <a:cubicBezTo>
                    <a:pt x="15386" y="10898"/>
                    <a:pt x="15834" y="8410"/>
                    <a:pt x="15888" y="7595"/>
                  </a:cubicBezTo>
                  <a:cubicBezTo>
                    <a:pt x="15906" y="7309"/>
                    <a:pt x="15921" y="7279"/>
                    <a:pt x="16107" y="7144"/>
                  </a:cubicBezTo>
                  <a:cubicBezTo>
                    <a:pt x="16614" y="6772"/>
                    <a:pt x="17302" y="6097"/>
                    <a:pt x="18004" y="5287"/>
                  </a:cubicBezTo>
                  <a:cubicBezTo>
                    <a:pt x="18422" y="4804"/>
                    <a:pt x="19001" y="4170"/>
                    <a:pt x="19289" y="3879"/>
                  </a:cubicBezTo>
                  <a:cubicBezTo>
                    <a:pt x="19578" y="3588"/>
                    <a:pt x="19815" y="3314"/>
                    <a:pt x="19815" y="3269"/>
                  </a:cubicBezTo>
                  <a:cubicBezTo>
                    <a:pt x="19815" y="3149"/>
                    <a:pt x="19716" y="3112"/>
                    <a:pt x="18431" y="2767"/>
                  </a:cubicBezTo>
                  <a:cubicBezTo>
                    <a:pt x="15569" y="2000"/>
                    <a:pt x="12534" y="1450"/>
                    <a:pt x="7958" y="870"/>
                  </a:cubicBezTo>
                  <a:cubicBezTo>
                    <a:pt x="6714" y="713"/>
                    <a:pt x="5344" y="538"/>
                    <a:pt x="4916" y="482"/>
                  </a:cubicBezTo>
                  <a:cubicBezTo>
                    <a:pt x="4486" y="427"/>
                    <a:pt x="3423" y="308"/>
                    <a:pt x="2551" y="220"/>
                  </a:cubicBezTo>
                  <a:cubicBezTo>
                    <a:pt x="1673" y="136"/>
                    <a:pt x="856" y="45"/>
                    <a:pt x="728" y="23"/>
                  </a:cubicBezTo>
                  <a:cubicBezTo>
                    <a:pt x="635" y="8"/>
                    <a:pt x="545" y="1"/>
                    <a:pt x="4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 name="Google Shape;994;p8"/>
            <p:cNvGrpSpPr/>
            <p:nvPr/>
          </p:nvGrpSpPr>
          <p:grpSpPr>
            <a:xfrm>
              <a:off x="111775" y="4758575"/>
              <a:ext cx="262950" cy="272050"/>
              <a:chOff x="5088050" y="3833700"/>
              <a:chExt cx="262950" cy="272050"/>
            </a:xfrm>
          </p:grpSpPr>
          <p:sp>
            <p:nvSpPr>
              <p:cNvPr id="995" name="Google Shape;995;p8"/>
              <p:cNvSpPr/>
              <p:nvPr/>
            </p:nvSpPr>
            <p:spPr>
              <a:xfrm>
                <a:off x="5088050" y="3833700"/>
                <a:ext cx="262950" cy="272050"/>
              </a:xfrm>
              <a:custGeom>
                <a:avLst/>
                <a:gdLst/>
                <a:ahLst/>
                <a:cxnLst/>
                <a:rect l="l" t="t" r="r" b="b"/>
                <a:pathLst>
                  <a:path w="10518" h="10882" extrusionOk="0">
                    <a:moveTo>
                      <a:pt x="6058" y="5258"/>
                    </a:moveTo>
                    <a:cubicBezTo>
                      <a:pt x="6071" y="5258"/>
                      <a:pt x="6077" y="5264"/>
                      <a:pt x="6073" y="5278"/>
                    </a:cubicBezTo>
                    <a:cubicBezTo>
                      <a:pt x="6065" y="5314"/>
                      <a:pt x="6007" y="5349"/>
                      <a:pt x="5951" y="5358"/>
                    </a:cubicBezTo>
                    <a:cubicBezTo>
                      <a:pt x="5940" y="5360"/>
                      <a:pt x="5930" y="5361"/>
                      <a:pt x="5923" y="5361"/>
                    </a:cubicBezTo>
                    <a:cubicBezTo>
                      <a:pt x="5889" y="5361"/>
                      <a:pt x="5904" y="5338"/>
                      <a:pt x="5967" y="5295"/>
                    </a:cubicBezTo>
                    <a:cubicBezTo>
                      <a:pt x="6006" y="5271"/>
                      <a:pt x="6039" y="5258"/>
                      <a:pt x="6058" y="5258"/>
                    </a:cubicBezTo>
                    <a:close/>
                    <a:moveTo>
                      <a:pt x="2609" y="515"/>
                    </a:moveTo>
                    <a:cubicBezTo>
                      <a:pt x="2717" y="515"/>
                      <a:pt x="2837" y="586"/>
                      <a:pt x="3106" y="764"/>
                    </a:cubicBezTo>
                    <a:cubicBezTo>
                      <a:pt x="3921" y="1305"/>
                      <a:pt x="6645" y="4080"/>
                      <a:pt x="6538" y="4260"/>
                    </a:cubicBezTo>
                    <a:cubicBezTo>
                      <a:pt x="6466" y="4385"/>
                      <a:pt x="5562" y="5255"/>
                      <a:pt x="5423" y="5337"/>
                    </a:cubicBezTo>
                    <a:cubicBezTo>
                      <a:pt x="5398" y="5351"/>
                      <a:pt x="5378" y="5360"/>
                      <a:pt x="5361" y="5360"/>
                    </a:cubicBezTo>
                    <a:cubicBezTo>
                      <a:pt x="5307" y="5360"/>
                      <a:pt x="5289" y="5263"/>
                      <a:pt x="5258" y="4941"/>
                    </a:cubicBezTo>
                    <a:cubicBezTo>
                      <a:pt x="5234" y="4682"/>
                      <a:pt x="5194" y="4472"/>
                      <a:pt x="5168" y="4465"/>
                    </a:cubicBezTo>
                    <a:cubicBezTo>
                      <a:pt x="5167" y="4465"/>
                      <a:pt x="5167" y="4465"/>
                      <a:pt x="5166" y="4465"/>
                    </a:cubicBezTo>
                    <a:cubicBezTo>
                      <a:pt x="5142" y="4465"/>
                      <a:pt x="5151" y="4694"/>
                      <a:pt x="5188" y="4988"/>
                    </a:cubicBezTo>
                    <a:cubicBezTo>
                      <a:pt x="5249" y="5472"/>
                      <a:pt x="5237" y="5532"/>
                      <a:pt x="5063" y="5632"/>
                    </a:cubicBezTo>
                    <a:lnTo>
                      <a:pt x="4871" y="5743"/>
                    </a:lnTo>
                    <a:lnTo>
                      <a:pt x="4821" y="5261"/>
                    </a:lnTo>
                    <a:cubicBezTo>
                      <a:pt x="4781" y="4877"/>
                      <a:pt x="4754" y="4685"/>
                      <a:pt x="4741" y="4685"/>
                    </a:cubicBezTo>
                    <a:lnTo>
                      <a:pt x="4741" y="4685"/>
                    </a:lnTo>
                    <a:cubicBezTo>
                      <a:pt x="4729" y="4685"/>
                      <a:pt x="4729" y="4858"/>
                      <a:pt x="4744" y="5207"/>
                    </a:cubicBezTo>
                    <a:cubicBezTo>
                      <a:pt x="4768" y="5739"/>
                      <a:pt x="4742" y="5887"/>
                      <a:pt x="4609" y="6006"/>
                    </a:cubicBezTo>
                    <a:cubicBezTo>
                      <a:pt x="4522" y="6082"/>
                      <a:pt x="4432" y="6143"/>
                      <a:pt x="4411" y="6143"/>
                    </a:cubicBezTo>
                    <a:cubicBezTo>
                      <a:pt x="4410" y="6143"/>
                      <a:pt x="4410" y="6143"/>
                      <a:pt x="4409" y="6143"/>
                    </a:cubicBezTo>
                    <a:cubicBezTo>
                      <a:pt x="4392" y="6139"/>
                      <a:pt x="4356" y="5758"/>
                      <a:pt x="4333" y="5295"/>
                    </a:cubicBezTo>
                    <a:cubicBezTo>
                      <a:pt x="4309" y="4833"/>
                      <a:pt x="4273" y="4449"/>
                      <a:pt x="4249" y="4442"/>
                    </a:cubicBezTo>
                    <a:cubicBezTo>
                      <a:pt x="4249" y="4442"/>
                      <a:pt x="4248" y="4442"/>
                      <a:pt x="4248" y="4442"/>
                    </a:cubicBezTo>
                    <a:cubicBezTo>
                      <a:pt x="4226" y="4442"/>
                      <a:pt x="4233" y="4832"/>
                      <a:pt x="4265" y="5314"/>
                    </a:cubicBezTo>
                    <a:cubicBezTo>
                      <a:pt x="4296" y="5798"/>
                      <a:pt x="4320" y="6201"/>
                      <a:pt x="4316" y="6211"/>
                    </a:cubicBezTo>
                    <a:cubicBezTo>
                      <a:pt x="4314" y="6224"/>
                      <a:pt x="4227" y="6306"/>
                      <a:pt x="4125" y="6400"/>
                    </a:cubicBezTo>
                    <a:lnTo>
                      <a:pt x="3937" y="6571"/>
                    </a:lnTo>
                    <a:lnTo>
                      <a:pt x="3854" y="6100"/>
                    </a:lnTo>
                    <a:cubicBezTo>
                      <a:pt x="3810" y="5844"/>
                      <a:pt x="3734" y="5305"/>
                      <a:pt x="3690" y="4909"/>
                    </a:cubicBezTo>
                    <a:cubicBezTo>
                      <a:pt x="3646" y="4535"/>
                      <a:pt x="3594" y="4250"/>
                      <a:pt x="3570" y="4250"/>
                    </a:cubicBezTo>
                    <a:cubicBezTo>
                      <a:pt x="3568" y="4250"/>
                      <a:pt x="3567" y="4251"/>
                      <a:pt x="3566" y="4254"/>
                    </a:cubicBezTo>
                    <a:cubicBezTo>
                      <a:pt x="3536" y="4306"/>
                      <a:pt x="3671" y="5508"/>
                      <a:pt x="3788" y="6241"/>
                    </a:cubicBezTo>
                    <a:cubicBezTo>
                      <a:pt x="3797" y="6301"/>
                      <a:pt x="3796" y="6332"/>
                      <a:pt x="3774" y="6332"/>
                    </a:cubicBezTo>
                    <a:cubicBezTo>
                      <a:pt x="3745" y="6332"/>
                      <a:pt x="3682" y="6280"/>
                      <a:pt x="3564" y="6170"/>
                    </a:cubicBezTo>
                    <a:cubicBezTo>
                      <a:pt x="3322" y="5943"/>
                      <a:pt x="3310" y="5911"/>
                      <a:pt x="3217" y="5151"/>
                    </a:cubicBezTo>
                    <a:cubicBezTo>
                      <a:pt x="3163" y="4723"/>
                      <a:pt x="3098" y="4361"/>
                      <a:pt x="3071" y="4353"/>
                    </a:cubicBezTo>
                    <a:cubicBezTo>
                      <a:pt x="3070" y="4353"/>
                      <a:pt x="3070" y="4353"/>
                      <a:pt x="3070" y="4353"/>
                    </a:cubicBezTo>
                    <a:cubicBezTo>
                      <a:pt x="3045" y="4353"/>
                      <a:pt x="3069" y="4641"/>
                      <a:pt x="3123" y="5011"/>
                    </a:cubicBezTo>
                    <a:cubicBezTo>
                      <a:pt x="3178" y="5385"/>
                      <a:pt x="3217" y="5722"/>
                      <a:pt x="3209" y="5766"/>
                    </a:cubicBezTo>
                    <a:cubicBezTo>
                      <a:pt x="3208" y="5771"/>
                      <a:pt x="3204" y="5773"/>
                      <a:pt x="3199" y="5773"/>
                    </a:cubicBezTo>
                    <a:cubicBezTo>
                      <a:pt x="3038" y="5773"/>
                      <a:pt x="877" y="3424"/>
                      <a:pt x="588" y="2923"/>
                    </a:cubicBezTo>
                    <a:cubicBezTo>
                      <a:pt x="444" y="2677"/>
                      <a:pt x="584" y="2354"/>
                      <a:pt x="1033" y="1880"/>
                    </a:cubicBezTo>
                    <a:cubicBezTo>
                      <a:pt x="1976" y="889"/>
                      <a:pt x="2187" y="690"/>
                      <a:pt x="2406" y="580"/>
                    </a:cubicBezTo>
                    <a:cubicBezTo>
                      <a:pt x="2488" y="539"/>
                      <a:pt x="2546" y="515"/>
                      <a:pt x="2609" y="515"/>
                    </a:cubicBezTo>
                    <a:close/>
                    <a:moveTo>
                      <a:pt x="5840" y="5466"/>
                    </a:moveTo>
                    <a:cubicBezTo>
                      <a:pt x="5854" y="5466"/>
                      <a:pt x="5830" y="5499"/>
                      <a:pt x="5771" y="5576"/>
                    </a:cubicBezTo>
                    <a:cubicBezTo>
                      <a:pt x="5709" y="5657"/>
                      <a:pt x="5361" y="5989"/>
                      <a:pt x="4990" y="6325"/>
                    </a:cubicBezTo>
                    <a:cubicBezTo>
                      <a:pt x="4561" y="6714"/>
                      <a:pt x="4374" y="6861"/>
                      <a:pt x="4302" y="6861"/>
                    </a:cubicBezTo>
                    <a:cubicBezTo>
                      <a:pt x="4288" y="6861"/>
                      <a:pt x="4278" y="6855"/>
                      <a:pt x="4272" y="6844"/>
                    </a:cubicBezTo>
                    <a:cubicBezTo>
                      <a:pt x="4240" y="6789"/>
                      <a:pt x="4368" y="6639"/>
                      <a:pt x="4626" y="6427"/>
                    </a:cubicBezTo>
                    <a:cubicBezTo>
                      <a:pt x="4848" y="6245"/>
                      <a:pt x="5164" y="5981"/>
                      <a:pt x="5325" y="5844"/>
                    </a:cubicBezTo>
                    <a:cubicBezTo>
                      <a:pt x="5491" y="5703"/>
                      <a:pt x="5678" y="5558"/>
                      <a:pt x="5752" y="5512"/>
                    </a:cubicBezTo>
                    <a:cubicBezTo>
                      <a:pt x="5801" y="5483"/>
                      <a:pt x="5830" y="5466"/>
                      <a:pt x="5840" y="5466"/>
                    </a:cubicBezTo>
                    <a:close/>
                    <a:moveTo>
                      <a:pt x="4824" y="7117"/>
                    </a:moveTo>
                    <a:cubicBezTo>
                      <a:pt x="4852" y="7117"/>
                      <a:pt x="4881" y="7133"/>
                      <a:pt x="4900" y="7169"/>
                    </a:cubicBezTo>
                    <a:cubicBezTo>
                      <a:pt x="4923" y="7216"/>
                      <a:pt x="4951" y="7319"/>
                      <a:pt x="4963" y="7410"/>
                    </a:cubicBezTo>
                    <a:cubicBezTo>
                      <a:pt x="4974" y="7489"/>
                      <a:pt x="4976" y="7527"/>
                      <a:pt x="4959" y="7527"/>
                    </a:cubicBezTo>
                    <a:cubicBezTo>
                      <a:pt x="4943" y="7527"/>
                      <a:pt x="4912" y="7497"/>
                      <a:pt x="4855" y="7438"/>
                    </a:cubicBezTo>
                    <a:cubicBezTo>
                      <a:pt x="4782" y="7364"/>
                      <a:pt x="4726" y="7275"/>
                      <a:pt x="4728" y="7234"/>
                    </a:cubicBezTo>
                    <a:cubicBezTo>
                      <a:pt x="4729" y="7162"/>
                      <a:pt x="4776" y="7117"/>
                      <a:pt x="4824" y="7117"/>
                    </a:cubicBezTo>
                    <a:close/>
                    <a:moveTo>
                      <a:pt x="5041" y="6892"/>
                    </a:moveTo>
                    <a:cubicBezTo>
                      <a:pt x="5077" y="6892"/>
                      <a:pt x="5159" y="7077"/>
                      <a:pt x="5248" y="7394"/>
                    </a:cubicBezTo>
                    <a:cubicBezTo>
                      <a:pt x="5321" y="7657"/>
                      <a:pt x="5376" y="7902"/>
                      <a:pt x="5368" y="7928"/>
                    </a:cubicBezTo>
                    <a:cubicBezTo>
                      <a:pt x="5366" y="7934"/>
                      <a:pt x="5363" y="7937"/>
                      <a:pt x="5360" y="7937"/>
                    </a:cubicBezTo>
                    <a:cubicBezTo>
                      <a:pt x="5306" y="7937"/>
                      <a:pt x="5074" y="7352"/>
                      <a:pt x="5038" y="7115"/>
                    </a:cubicBezTo>
                    <a:cubicBezTo>
                      <a:pt x="5015" y="6963"/>
                      <a:pt x="5019" y="6892"/>
                      <a:pt x="5041" y="6892"/>
                    </a:cubicBezTo>
                    <a:close/>
                    <a:moveTo>
                      <a:pt x="5327" y="6729"/>
                    </a:moveTo>
                    <a:cubicBezTo>
                      <a:pt x="5343" y="6729"/>
                      <a:pt x="5357" y="6737"/>
                      <a:pt x="5368" y="6756"/>
                    </a:cubicBezTo>
                    <a:cubicBezTo>
                      <a:pt x="5383" y="6781"/>
                      <a:pt x="5478" y="7125"/>
                      <a:pt x="5579" y="7525"/>
                    </a:cubicBezTo>
                    <a:cubicBezTo>
                      <a:pt x="5693" y="7969"/>
                      <a:pt x="5722" y="8187"/>
                      <a:pt x="5669" y="8187"/>
                    </a:cubicBezTo>
                    <a:cubicBezTo>
                      <a:pt x="5664" y="8187"/>
                      <a:pt x="5658" y="8185"/>
                      <a:pt x="5652" y="8181"/>
                    </a:cubicBezTo>
                    <a:cubicBezTo>
                      <a:pt x="5562" y="8130"/>
                      <a:pt x="5321" y="7403"/>
                      <a:pt x="5224" y="6893"/>
                    </a:cubicBezTo>
                    <a:cubicBezTo>
                      <a:pt x="5209" y="6814"/>
                      <a:pt x="5275" y="6729"/>
                      <a:pt x="5327" y="6729"/>
                    </a:cubicBezTo>
                    <a:close/>
                    <a:moveTo>
                      <a:pt x="5636" y="6371"/>
                    </a:moveTo>
                    <a:cubicBezTo>
                      <a:pt x="5661" y="6371"/>
                      <a:pt x="5681" y="6395"/>
                      <a:pt x="5690" y="6445"/>
                    </a:cubicBezTo>
                    <a:cubicBezTo>
                      <a:pt x="5700" y="6502"/>
                      <a:pt x="5825" y="7047"/>
                      <a:pt x="5973" y="7658"/>
                    </a:cubicBezTo>
                    <a:cubicBezTo>
                      <a:pt x="6152" y="8420"/>
                      <a:pt x="6198" y="8659"/>
                      <a:pt x="6141" y="8659"/>
                    </a:cubicBezTo>
                    <a:cubicBezTo>
                      <a:pt x="6126" y="8659"/>
                      <a:pt x="6103" y="8642"/>
                      <a:pt x="6074" y="8614"/>
                    </a:cubicBezTo>
                    <a:cubicBezTo>
                      <a:pt x="5874" y="8423"/>
                      <a:pt x="5411" y="6773"/>
                      <a:pt x="5496" y="6551"/>
                    </a:cubicBezTo>
                    <a:cubicBezTo>
                      <a:pt x="5540" y="6436"/>
                      <a:pt x="5595" y="6371"/>
                      <a:pt x="5636" y="6371"/>
                    </a:cubicBezTo>
                    <a:close/>
                    <a:moveTo>
                      <a:pt x="5785" y="6301"/>
                    </a:moveTo>
                    <a:cubicBezTo>
                      <a:pt x="5785" y="6301"/>
                      <a:pt x="5785" y="6301"/>
                      <a:pt x="5785" y="6301"/>
                    </a:cubicBezTo>
                    <a:cubicBezTo>
                      <a:pt x="5809" y="6308"/>
                      <a:pt x="5938" y="6777"/>
                      <a:pt x="6073" y="7352"/>
                    </a:cubicBezTo>
                    <a:cubicBezTo>
                      <a:pt x="6208" y="7927"/>
                      <a:pt x="6358" y="8499"/>
                      <a:pt x="6404" y="8632"/>
                    </a:cubicBezTo>
                    <a:cubicBezTo>
                      <a:pt x="6449" y="8764"/>
                      <a:pt x="6469" y="8907"/>
                      <a:pt x="6445" y="8953"/>
                    </a:cubicBezTo>
                    <a:cubicBezTo>
                      <a:pt x="6437" y="8968"/>
                      <a:pt x="6428" y="8975"/>
                      <a:pt x="6419" y="8975"/>
                    </a:cubicBezTo>
                    <a:cubicBezTo>
                      <a:pt x="6394" y="8975"/>
                      <a:pt x="6366" y="8922"/>
                      <a:pt x="6335" y="8816"/>
                    </a:cubicBezTo>
                    <a:cubicBezTo>
                      <a:pt x="6207" y="8388"/>
                      <a:pt x="5751" y="6301"/>
                      <a:pt x="5785" y="6301"/>
                    </a:cubicBezTo>
                    <a:close/>
                    <a:moveTo>
                      <a:pt x="7146" y="4899"/>
                    </a:moveTo>
                    <a:cubicBezTo>
                      <a:pt x="7197" y="4899"/>
                      <a:pt x="7245" y="4924"/>
                      <a:pt x="7291" y="4975"/>
                    </a:cubicBezTo>
                    <a:cubicBezTo>
                      <a:pt x="7358" y="5045"/>
                      <a:pt x="7764" y="5476"/>
                      <a:pt x="8198" y="5932"/>
                    </a:cubicBezTo>
                    <a:cubicBezTo>
                      <a:pt x="8630" y="6388"/>
                      <a:pt x="9155" y="6962"/>
                      <a:pt x="9369" y="7212"/>
                    </a:cubicBezTo>
                    <a:cubicBezTo>
                      <a:pt x="9752" y="7662"/>
                      <a:pt x="9756" y="7669"/>
                      <a:pt x="9610" y="7733"/>
                    </a:cubicBezTo>
                    <a:cubicBezTo>
                      <a:pt x="9437" y="7813"/>
                      <a:pt x="9519" y="8102"/>
                      <a:pt x="9696" y="8102"/>
                    </a:cubicBezTo>
                    <a:cubicBezTo>
                      <a:pt x="9705" y="8102"/>
                      <a:pt x="9715" y="8101"/>
                      <a:pt x="9725" y="8100"/>
                    </a:cubicBezTo>
                    <a:cubicBezTo>
                      <a:pt x="9742" y="8097"/>
                      <a:pt x="9756" y="8096"/>
                      <a:pt x="9769" y="8096"/>
                    </a:cubicBezTo>
                    <a:cubicBezTo>
                      <a:pt x="9836" y="8096"/>
                      <a:pt x="9847" y="8129"/>
                      <a:pt x="9830" y="8229"/>
                    </a:cubicBezTo>
                    <a:cubicBezTo>
                      <a:pt x="9810" y="8350"/>
                      <a:pt x="9583" y="8765"/>
                      <a:pt x="9540" y="8765"/>
                    </a:cubicBezTo>
                    <a:cubicBezTo>
                      <a:pt x="9538" y="8765"/>
                      <a:pt x="9536" y="8764"/>
                      <a:pt x="9535" y="8762"/>
                    </a:cubicBezTo>
                    <a:cubicBezTo>
                      <a:pt x="9530" y="8752"/>
                      <a:pt x="9471" y="8515"/>
                      <a:pt x="9405" y="8237"/>
                    </a:cubicBezTo>
                    <a:cubicBezTo>
                      <a:pt x="9309" y="7828"/>
                      <a:pt x="9284" y="7713"/>
                      <a:pt x="9261" y="7713"/>
                    </a:cubicBezTo>
                    <a:cubicBezTo>
                      <a:pt x="9251" y="7713"/>
                      <a:pt x="9242" y="7733"/>
                      <a:pt x="9229" y="7761"/>
                    </a:cubicBezTo>
                    <a:cubicBezTo>
                      <a:pt x="9210" y="7797"/>
                      <a:pt x="9262" y="8064"/>
                      <a:pt x="9342" y="8360"/>
                    </a:cubicBezTo>
                    <a:cubicBezTo>
                      <a:pt x="9460" y="8787"/>
                      <a:pt x="9450" y="9065"/>
                      <a:pt x="9320" y="9065"/>
                    </a:cubicBezTo>
                    <a:cubicBezTo>
                      <a:pt x="9311" y="9065"/>
                      <a:pt x="9302" y="9064"/>
                      <a:pt x="9292" y="9061"/>
                    </a:cubicBezTo>
                    <a:cubicBezTo>
                      <a:pt x="9263" y="9054"/>
                      <a:pt x="9151" y="8675"/>
                      <a:pt x="9044" y="8225"/>
                    </a:cubicBezTo>
                    <a:cubicBezTo>
                      <a:pt x="8937" y="7776"/>
                      <a:pt x="8827" y="7395"/>
                      <a:pt x="8801" y="7386"/>
                    </a:cubicBezTo>
                    <a:cubicBezTo>
                      <a:pt x="8800" y="7385"/>
                      <a:pt x="8800" y="7385"/>
                      <a:pt x="8800" y="7385"/>
                    </a:cubicBezTo>
                    <a:cubicBezTo>
                      <a:pt x="8776" y="7385"/>
                      <a:pt x="8850" y="7769"/>
                      <a:pt x="8968" y="8243"/>
                    </a:cubicBezTo>
                    <a:cubicBezTo>
                      <a:pt x="9159" y="9013"/>
                      <a:pt x="9195" y="9397"/>
                      <a:pt x="9077" y="9397"/>
                    </a:cubicBezTo>
                    <a:cubicBezTo>
                      <a:pt x="9072" y="9397"/>
                      <a:pt x="9067" y="9397"/>
                      <a:pt x="9062" y="9395"/>
                    </a:cubicBezTo>
                    <a:cubicBezTo>
                      <a:pt x="9028" y="9387"/>
                      <a:pt x="8900" y="8855"/>
                      <a:pt x="8777" y="8212"/>
                    </a:cubicBezTo>
                    <a:cubicBezTo>
                      <a:pt x="8655" y="7569"/>
                      <a:pt x="8532" y="7037"/>
                      <a:pt x="8501" y="7030"/>
                    </a:cubicBezTo>
                    <a:cubicBezTo>
                      <a:pt x="8500" y="7030"/>
                      <a:pt x="8499" y="7029"/>
                      <a:pt x="8499" y="7029"/>
                    </a:cubicBezTo>
                    <a:cubicBezTo>
                      <a:pt x="8441" y="7029"/>
                      <a:pt x="8525" y="7558"/>
                      <a:pt x="8769" y="8685"/>
                    </a:cubicBezTo>
                    <a:cubicBezTo>
                      <a:pt x="8913" y="9356"/>
                      <a:pt x="8919" y="9656"/>
                      <a:pt x="8789" y="9656"/>
                    </a:cubicBezTo>
                    <a:cubicBezTo>
                      <a:pt x="8780" y="9656"/>
                      <a:pt x="8771" y="9655"/>
                      <a:pt x="8761" y="9652"/>
                    </a:cubicBezTo>
                    <a:cubicBezTo>
                      <a:pt x="8737" y="9647"/>
                      <a:pt x="8541" y="8816"/>
                      <a:pt x="8325" y="7812"/>
                    </a:cubicBezTo>
                    <a:cubicBezTo>
                      <a:pt x="8108" y="6808"/>
                      <a:pt x="7912" y="5979"/>
                      <a:pt x="7887" y="5972"/>
                    </a:cubicBezTo>
                    <a:cubicBezTo>
                      <a:pt x="7887" y="5972"/>
                      <a:pt x="7887" y="5972"/>
                      <a:pt x="7887" y="5972"/>
                    </a:cubicBezTo>
                    <a:lnTo>
                      <a:pt x="7887" y="5972"/>
                    </a:lnTo>
                    <a:cubicBezTo>
                      <a:pt x="7866" y="5972"/>
                      <a:pt x="8034" y="6827"/>
                      <a:pt x="8262" y="7883"/>
                    </a:cubicBezTo>
                    <a:cubicBezTo>
                      <a:pt x="8513" y="9036"/>
                      <a:pt x="8647" y="9823"/>
                      <a:pt x="8596" y="9851"/>
                    </a:cubicBezTo>
                    <a:cubicBezTo>
                      <a:pt x="8570" y="9866"/>
                      <a:pt x="8545" y="9874"/>
                      <a:pt x="8525" y="9874"/>
                    </a:cubicBezTo>
                    <a:cubicBezTo>
                      <a:pt x="8510" y="9874"/>
                      <a:pt x="8498" y="9869"/>
                      <a:pt x="8492" y="9859"/>
                    </a:cubicBezTo>
                    <a:cubicBezTo>
                      <a:pt x="8438" y="9766"/>
                      <a:pt x="7928" y="7609"/>
                      <a:pt x="7734" y="6653"/>
                    </a:cubicBezTo>
                    <a:cubicBezTo>
                      <a:pt x="7583" y="5907"/>
                      <a:pt x="7488" y="5557"/>
                      <a:pt x="7435" y="5557"/>
                    </a:cubicBezTo>
                    <a:cubicBezTo>
                      <a:pt x="7423" y="5557"/>
                      <a:pt x="7414" y="5574"/>
                      <a:pt x="7406" y="5607"/>
                    </a:cubicBezTo>
                    <a:cubicBezTo>
                      <a:pt x="7382" y="5717"/>
                      <a:pt x="8087" y="8860"/>
                      <a:pt x="8259" y="9405"/>
                    </a:cubicBezTo>
                    <a:lnTo>
                      <a:pt x="8454" y="10024"/>
                    </a:lnTo>
                    <a:lnTo>
                      <a:pt x="8178" y="10184"/>
                    </a:lnTo>
                    <a:cubicBezTo>
                      <a:pt x="8049" y="10259"/>
                      <a:pt x="7954" y="10294"/>
                      <a:pt x="7877" y="10294"/>
                    </a:cubicBezTo>
                    <a:cubicBezTo>
                      <a:pt x="7836" y="10294"/>
                      <a:pt x="7799" y="10284"/>
                      <a:pt x="7766" y="10263"/>
                    </a:cubicBezTo>
                    <a:cubicBezTo>
                      <a:pt x="7493" y="10093"/>
                      <a:pt x="6541" y="9072"/>
                      <a:pt x="6534" y="8938"/>
                    </a:cubicBezTo>
                    <a:cubicBezTo>
                      <a:pt x="6530" y="8862"/>
                      <a:pt x="6382" y="8231"/>
                      <a:pt x="6205" y="7530"/>
                    </a:cubicBezTo>
                    <a:cubicBezTo>
                      <a:pt x="5915" y="6389"/>
                      <a:pt x="5882" y="6040"/>
                      <a:pt x="6053" y="5941"/>
                    </a:cubicBezTo>
                    <a:cubicBezTo>
                      <a:pt x="6053" y="5941"/>
                      <a:pt x="6054" y="5941"/>
                      <a:pt x="6055" y="5941"/>
                    </a:cubicBezTo>
                    <a:cubicBezTo>
                      <a:pt x="6083" y="5941"/>
                      <a:pt x="6163" y="6196"/>
                      <a:pt x="6236" y="6523"/>
                    </a:cubicBezTo>
                    <a:cubicBezTo>
                      <a:pt x="6483" y="7609"/>
                      <a:pt x="6921" y="9153"/>
                      <a:pt x="7009" y="9255"/>
                    </a:cubicBezTo>
                    <a:cubicBezTo>
                      <a:pt x="7012" y="9259"/>
                      <a:pt x="7015" y="9261"/>
                      <a:pt x="7018" y="9261"/>
                    </a:cubicBezTo>
                    <a:cubicBezTo>
                      <a:pt x="7047" y="9261"/>
                      <a:pt x="6982" y="8948"/>
                      <a:pt x="6863" y="8518"/>
                    </a:cubicBezTo>
                    <a:cubicBezTo>
                      <a:pt x="6557" y="7416"/>
                      <a:pt x="6201" y="5915"/>
                      <a:pt x="6227" y="5830"/>
                    </a:cubicBezTo>
                    <a:cubicBezTo>
                      <a:pt x="6239" y="5792"/>
                      <a:pt x="6301" y="5701"/>
                      <a:pt x="6367" y="5631"/>
                    </a:cubicBezTo>
                    <a:cubicBezTo>
                      <a:pt x="6414" y="5581"/>
                      <a:pt x="6442" y="5552"/>
                      <a:pt x="6462" y="5552"/>
                    </a:cubicBezTo>
                    <a:cubicBezTo>
                      <a:pt x="6492" y="5552"/>
                      <a:pt x="6503" y="5617"/>
                      <a:pt x="6523" y="5774"/>
                    </a:cubicBezTo>
                    <a:cubicBezTo>
                      <a:pt x="6663" y="6824"/>
                      <a:pt x="7399" y="9791"/>
                      <a:pt x="7530" y="9826"/>
                    </a:cubicBezTo>
                    <a:cubicBezTo>
                      <a:pt x="7531" y="9826"/>
                      <a:pt x="7531" y="9826"/>
                      <a:pt x="7531" y="9826"/>
                    </a:cubicBezTo>
                    <a:cubicBezTo>
                      <a:pt x="7551" y="9826"/>
                      <a:pt x="7438" y="9379"/>
                      <a:pt x="7279" y="8834"/>
                    </a:cubicBezTo>
                    <a:cubicBezTo>
                      <a:pt x="7008" y="7898"/>
                      <a:pt x="6696" y="6482"/>
                      <a:pt x="6606" y="5780"/>
                    </a:cubicBezTo>
                    <a:cubicBezTo>
                      <a:pt x="6575" y="5537"/>
                      <a:pt x="6603" y="5351"/>
                      <a:pt x="6644" y="5351"/>
                    </a:cubicBezTo>
                    <a:cubicBezTo>
                      <a:pt x="6664" y="5351"/>
                      <a:pt x="6686" y="5391"/>
                      <a:pt x="6707" y="5484"/>
                    </a:cubicBezTo>
                    <a:cubicBezTo>
                      <a:pt x="7002" y="6813"/>
                      <a:pt x="7239" y="7796"/>
                      <a:pt x="7497" y="8752"/>
                    </a:cubicBezTo>
                    <a:cubicBezTo>
                      <a:pt x="7669" y="9394"/>
                      <a:pt x="7819" y="9965"/>
                      <a:pt x="7833" y="10031"/>
                    </a:cubicBezTo>
                    <a:cubicBezTo>
                      <a:pt x="7842" y="10073"/>
                      <a:pt x="7850" y="10093"/>
                      <a:pt x="7859" y="10093"/>
                    </a:cubicBezTo>
                    <a:cubicBezTo>
                      <a:pt x="7866" y="10093"/>
                      <a:pt x="7873" y="10077"/>
                      <a:pt x="7881" y="10045"/>
                    </a:cubicBezTo>
                    <a:cubicBezTo>
                      <a:pt x="7894" y="9989"/>
                      <a:pt x="7780" y="9477"/>
                      <a:pt x="7629" y="8910"/>
                    </a:cubicBezTo>
                    <a:cubicBezTo>
                      <a:pt x="7037" y="6710"/>
                      <a:pt x="6740" y="5263"/>
                      <a:pt x="6848" y="5122"/>
                    </a:cubicBezTo>
                    <a:cubicBezTo>
                      <a:pt x="6962" y="4972"/>
                      <a:pt x="7058" y="4899"/>
                      <a:pt x="7146" y="4899"/>
                    </a:cubicBezTo>
                    <a:close/>
                    <a:moveTo>
                      <a:pt x="2604" y="0"/>
                    </a:moveTo>
                    <a:cubicBezTo>
                      <a:pt x="2275" y="0"/>
                      <a:pt x="1935" y="276"/>
                      <a:pt x="1263" y="941"/>
                    </a:cubicBezTo>
                    <a:cubicBezTo>
                      <a:pt x="308" y="1884"/>
                      <a:pt x="1" y="2323"/>
                      <a:pt x="1" y="2736"/>
                    </a:cubicBezTo>
                    <a:cubicBezTo>
                      <a:pt x="1" y="3007"/>
                      <a:pt x="29" y="3064"/>
                      <a:pt x="414" y="3546"/>
                    </a:cubicBezTo>
                    <a:cubicBezTo>
                      <a:pt x="1032" y="4322"/>
                      <a:pt x="1881" y="5184"/>
                      <a:pt x="3830" y="7014"/>
                    </a:cubicBezTo>
                    <a:cubicBezTo>
                      <a:pt x="5319" y="8411"/>
                      <a:pt x="6066" y="9133"/>
                      <a:pt x="7562" y="10631"/>
                    </a:cubicBezTo>
                    <a:lnTo>
                      <a:pt x="7815" y="10881"/>
                    </a:lnTo>
                    <a:lnTo>
                      <a:pt x="8232" y="10721"/>
                    </a:lnTo>
                    <a:cubicBezTo>
                      <a:pt x="9287" y="10317"/>
                      <a:pt x="10518" y="8675"/>
                      <a:pt x="10405" y="7825"/>
                    </a:cubicBezTo>
                    <a:cubicBezTo>
                      <a:pt x="10364" y="7515"/>
                      <a:pt x="10146" y="7250"/>
                      <a:pt x="8593" y="5619"/>
                    </a:cubicBezTo>
                    <a:cubicBezTo>
                      <a:pt x="7597" y="4573"/>
                      <a:pt x="7496" y="4446"/>
                      <a:pt x="7549" y="4321"/>
                    </a:cubicBezTo>
                    <a:cubicBezTo>
                      <a:pt x="7606" y="4190"/>
                      <a:pt x="7500" y="4052"/>
                      <a:pt x="7380" y="4052"/>
                    </a:cubicBezTo>
                    <a:cubicBezTo>
                      <a:pt x="7353" y="4052"/>
                      <a:pt x="7326" y="4058"/>
                      <a:pt x="7300" y="4073"/>
                    </a:cubicBezTo>
                    <a:cubicBezTo>
                      <a:pt x="7287" y="4081"/>
                      <a:pt x="7271" y="4084"/>
                      <a:pt x="7253" y="4084"/>
                    </a:cubicBezTo>
                    <a:cubicBezTo>
                      <a:pt x="7198" y="4084"/>
                      <a:pt x="7128" y="4052"/>
                      <a:pt x="7081" y="4001"/>
                    </a:cubicBezTo>
                    <a:cubicBezTo>
                      <a:pt x="7016" y="3930"/>
                      <a:pt x="6628" y="3509"/>
                      <a:pt x="6221" y="3065"/>
                    </a:cubicBezTo>
                    <a:cubicBezTo>
                      <a:pt x="5043" y="1780"/>
                      <a:pt x="3853" y="663"/>
                      <a:pt x="3213" y="246"/>
                    </a:cubicBezTo>
                    <a:cubicBezTo>
                      <a:pt x="2974" y="89"/>
                      <a:pt x="2791" y="0"/>
                      <a:pt x="2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
              <p:cNvSpPr/>
              <p:nvPr/>
            </p:nvSpPr>
            <p:spPr>
              <a:xfrm>
                <a:off x="5229700" y="3941875"/>
                <a:ext cx="2375" cy="11525"/>
              </a:xfrm>
              <a:custGeom>
                <a:avLst/>
                <a:gdLst/>
                <a:ahLst/>
                <a:cxnLst/>
                <a:rect l="l" t="t" r="r" b="b"/>
                <a:pathLst>
                  <a:path w="95" h="461" extrusionOk="0">
                    <a:moveTo>
                      <a:pt x="34" y="0"/>
                    </a:moveTo>
                    <a:cubicBezTo>
                      <a:pt x="10" y="0"/>
                      <a:pt x="1" y="93"/>
                      <a:pt x="12" y="208"/>
                    </a:cubicBezTo>
                    <a:cubicBezTo>
                      <a:pt x="30" y="373"/>
                      <a:pt x="54" y="461"/>
                      <a:pt x="71" y="461"/>
                    </a:cubicBezTo>
                    <a:cubicBezTo>
                      <a:pt x="85" y="461"/>
                      <a:pt x="94" y="396"/>
                      <a:pt x="90" y="261"/>
                    </a:cubicBezTo>
                    <a:cubicBezTo>
                      <a:pt x="86" y="122"/>
                      <a:pt x="60" y="6"/>
                      <a:pt x="36" y="0"/>
                    </a:cubicBezTo>
                    <a:cubicBezTo>
                      <a:pt x="36" y="0"/>
                      <a:pt x="35" y="0"/>
                      <a:pt x="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
              <p:cNvSpPr/>
              <p:nvPr/>
            </p:nvSpPr>
            <p:spPr>
              <a:xfrm>
                <a:off x="5265075" y="3969100"/>
                <a:ext cx="26575" cy="113000"/>
              </a:xfrm>
              <a:custGeom>
                <a:avLst/>
                <a:gdLst/>
                <a:ahLst/>
                <a:cxnLst/>
                <a:rect l="l" t="t" r="r" b="b"/>
                <a:pathLst>
                  <a:path w="1063" h="4520" extrusionOk="0">
                    <a:moveTo>
                      <a:pt x="17" y="0"/>
                    </a:moveTo>
                    <a:cubicBezTo>
                      <a:pt x="4" y="0"/>
                      <a:pt x="0" y="55"/>
                      <a:pt x="5" y="167"/>
                    </a:cubicBezTo>
                    <a:cubicBezTo>
                      <a:pt x="15" y="380"/>
                      <a:pt x="595" y="3073"/>
                      <a:pt x="792" y="3824"/>
                    </a:cubicBezTo>
                    <a:cubicBezTo>
                      <a:pt x="879" y="4153"/>
                      <a:pt x="986" y="4463"/>
                      <a:pt x="1030" y="4516"/>
                    </a:cubicBezTo>
                    <a:cubicBezTo>
                      <a:pt x="1032" y="4518"/>
                      <a:pt x="1034" y="4520"/>
                      <a:pt x="1036" y="4520"/>
                    </a:cubicBezTo>
                    <a:cubicBezTo>
                      <a:pt x="1063" y="4520"/>
                      <a:pt x="978" y="4095"/>
                      <a:pt x="836" y="3541"/>
                    </a:cubicBezTo>
                    <a:cubicBezTo>
                      <a:pt x="685" y="2956"/>
                      <a:pt x="451" y="1920"/>
                      <a:pt x="317" y="1245"/>
                    </a:cubicBezTo>
                    <a:cubicBezTo>
                      <a:pt x="157" y="430"/>
                      <a:pt x="53" y="0"/>
                      <a:pt x="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8"/>
            <p:cNvGrpSpPr/>
            <p:nvPr/>
          </p:nvGrpSpPr>
          <p:grpSpPr>
            <a:xfrm>
              <a:off x="-54325" y="3565100"/>
              <a:ext cx="717000" cy="740450"/>
              <a:chOff x="5372950" y="4135425"/>
              <a:chExt cx="717000" cy="740450"/>
            </a:xfrm>
          </p:grpSpPr>
          <p:sp>
            <p:nvSpPr>
              <p:cNvPr id="999" name="Google Shape;999;p8"/>
              <p:cNvSpPr/>
              <p:nvPr/>
            </p:nvSpPr>
            <p:spPr>
              <a:xfrm>
                <a:off x="5372950" y="4135425"/>
                <a:ext cx="717000" cy="740450"/>
              </a:xfrm>
              <a:custGeom>
                <a:avLst/>
                <a:gdLst/>
                <a:ahLst/>
                <a:cxnLst/>
                <a:rect l="l" t="t" r="r" b="b"/>
                <a:pathLst>
                  <a:path w="28680" h="29618" extrusionOk="0">
                    <a:moveTo>
                      <a:pt x="13173" y="2007"/>
                    </a:moveTo>
                    <a:cubicBezTo>
                      <a:pt x="13187" y="2007"/>
                      <a:pt x="13200" y="2012"/>
                      <a:pt x="13211" y="2024"/>
                    </a:cubicBezTo>
                    <a:cubicBezTo>
                      <a:pt x="13236" y="2047"/>
                      <a:pt x="13244" y="2071"/>
                      <a:pt x="13235" y="2080"/>
                    </a:cubicBezTo>
                    <a:cubicBezTo>
                      <a:pt x="13229" y="2086"/>
                      <a:pt x="13217" y="2089"/>
                      <a:pt x="13201" y="2089"/>
                    </a:cubicBezTo>
                    <a:cubicBezTo>
                      <a:pt x="13187" y="2089"/>
                      <a:pt x="13170" y="2087"/>
                      <a:pt x="13152" y="2082"/>
                    </a:cubicBezTo>
                    <a:cubicBezTo>
                      <a:pt x="13116" y="2074"/>
                      <a:pt x="13108" y="2048"/>
                      <a:pt x="13130" y="2025"/>
                    </a:cubicBezTo>
                    <a:cubicBezTo>
                      <a:pt x="13143" y="2013"/>
                      <a:pt x="13158" y="2007"/>
                      <a:pt x="13173" y="2007"/>
                    </a:cubicBezTo>
                    <a:close/>
                    <a:moveTo>
                      <a:pt x="13367" y="2130"/>
                    </a:moveTo>
                    <a:cubicBezTo>
                      <a:pt x="13385" y="2130"/>
                      <a:pt x="13404" y="2138"/>
                      <a:pt x="13419" y="2154"/>
                    </a:cubicBezTo>
                    <a:cubicBezTo>
                      <a:pt x="13446" y="2182"/>
                      <a:pt x="13522" y="2238"/>
                      <a:pt x="13589" y="2281"/>
                    </a:cubicBezTo>
                    <a:cubicBezTo>
                      <a:pt x="13635" y="2310"/>
                      <a:pt x="13652" y="2325"/>
                      <a:pt x="13638" y="2325"/>
                    </a:cubicBezTo>
                    <a:cubicBezTo>
                      <a:pt x="13624" y="2325"/>
                      <a:pt x="13583" y="2312"/>
                      <a:pt x="13513" y="2286"/>
                    </a:cubicBezTo>
                    <a:cubicBezTo>
                      <a:pt x="13288" y="2202"/>
                      <a:pt x="13277" y="2195"/>
                      <a:pt x="13331" y="2144"/>
                    </a:cubicBezTo>
                    <a:cubicBezTo>
                      <a:pt x="13340" y="2135"/>
                      <a:pt x="13353" y="2130"/>
                      <a:pt x="13367" y="2130"/>
                    </a:cubicBezTo>
                    <a:close/>
                    <a:moveTo>
                      <a:pt x="13093" y="2630"/>
                    </a:moveTo>
                    <a:cubicBezTo>
                      <a:pt x="13227" y="2630"/>
                      <a:pt x="13559" y="2744"/>
                      <a:pt x="13903" y="2917"/>
                    </a:cubicBezTo>
                    <a:cubicBezTo>
                      <a:pt x="14505" y="3222"/>
                      <a:pt x="14815" y="3470"/>
                      <a:pt x="15873" y="4486"/>
                    </a:cubicBezTo>
                    <a:cubicBezTo>
                      <a:pt x="16923" y="5493"/>
                      <a:pt x="17829" y="6504"/>
                      <a:pt x="18713" y="7643"/>
                    </a:cubicBezTo>
                    <a:cubicBezTo>
                      <a:pt x="18945" y="7942"/>
                      <a:pt x="19054" y="8091"/>
                      <a:pt x="19042" y="8091"/>
                    </a:cubicBezTo>
                    <a:cubicBezTo>
                      <a:pt x="19036" y="8091"/>
                      <a:pt x="18999" y="8054"/>
                      <a:pt x="18931" y="7979"/>
                    </a:cubicBezTo>
                    <a:cubicBezTo>
                      <a:pt x="18765" y="7795"/>
                      <a:pt x="18273" y="7243"/>
                      <a:pt x="17837" y="6754"/>
                    </a:cubicBezTo>
                    <a:cubicBezTo>
                      <a:pt x="16798" y="5585"/>
                      <a:pt x="14755" y="3598"/>
                      <a:pt x="14260" y="3270"/>
                    </a:cubicBezTo>
                    <a:cubicBezTo>
                      <a:pt x="13836" y="2990"/>
                      <a:pt x="13485" y="2821"/>
                      <a:pt x="13229" y="2774"/>
                    </a:cubicBezTo>
                    <a:cubicBezTo>
                      <a:pt x="13129" y="2755"/>
                      <a:pt x="13041" y="2709"/>
                      <a:pt x="13031" y="2670"/>
                    </a:cubicBezTo>
                    <a:cubicBezTo>
                      <a:pt x="13025" y="2643"/>
                      <a:pt x="13048" y="2630"/>
                      <a:pt x="13093" y="2630"/>
                    </a:cubicBezTo>
                    <a:close/>
                    <a:moveTo>
                      <a:pt x="19360" y="8483"/>
                    </a:moveTo>
                    <a:cubicBezTo>
                      <a:pt x="19386" y="8483"/>
                      <a:pt x="19422" y="8516"/>
                      <a:pt x="19439" y="8554"/>
                    </a:cubicBezTo>
                    <a:cubicBezTo>
                      <a:pt x="19449" y="8576"/>
                      <a:pt x="19450" y="8588"/>
                      <a:pt x="19442" y="8588"/>
                    </a:cubicBezTo>
                    <a:cubicBezTo>
                      <a:pt x="19434" y="8588"/>
                      <a:pt x="19417" y="8576"/>
                      <a:pt x="19393" y="8554"/>
                    </a:cubicBezTo>
                    <a:cubicBezTo>
                      <a:pt x="19350" y="8516"/>
                      <a:pt x="19335" y="8483"/>
                      <a:pt x="19360" y="8483"/>
                    </a:cubicBezTo>
                    <a:close/>
                    <a:moveTo>
                      <a:pt x="13079" y="1153"/>
                    </a:moveTo>
                    <a:cubicBezTo>
                      <a:pt x="13127" y="1153"/>
                      <a:pt x="13115" y="1229"/>
                      <a:pt x="13041" y="1430"/>
                    </a:cubicBezTo>
                    <a:lnTo>
                      <a:pt x="12928" y="1731"/>
                    </a:lnTo>
                    <a:lnTo>
                      <a:pt x="12233" y="2167"/>
                    </a:lnTo>
                    <a:cubicBezTo>
                      <a:pt x="11494" y="2630"/>
                      <a:pt x="8644" y="4558"/>
                      <a:pt x="7522" y="5351"/>
                    </a:cubicBezTo>
                    <a:cubicBezTo>
                      <a:pt x="6680" y="5949"/>
                      <a:pt x="3373" y="8510"/>
                      <a:pt x="2996" y="8855"/>
                    </a:cubicBezTo>
                    <a:cubicBezTo>
                      <a:pt x="2991" y="8859"/>
                      <a:pt x="2987" y="8861"/>
                      <a:pt x="2984" y="8861"/>
                    </a:cubicBezTo>
                    <a:cubicBezTo>
                      <a:pt x="2948" y="8861"/>
                      <a:pt x="3122" y="8437"/>
                      <a:pt x="3206" y="8342"/>
                    </a:cubicBezTo>
                    <a:cubicBezTo>
                      <a:pt x="3226" y="8318"/>
                      <a:pt x="3481" y="8114"/>
                      <a:pt x="3775" y="7886"/>
                    </a:cubicBezTo>
                    <a:cubicBezTo>
                      <a:pt x="4068" y="7662"/>
                      <a:pt x="4639" y="7251"/>
                      <a:pt x="5040" y="6981"/>
                    </a:cubicBezTo>
                    <a:cubicBezTo>
                      <a:pt x="5441" y="6710"/>
                      <a:pt x="6042" y="6292"/>
                      <a:pt x="6369" y="6054"/>
                    </a:cubicBezTo>
                    <a:cubicBezTo>
                      <a:pt x="6698" y="5816"/>
                      <a:pt x="7284" y="5411"/>
                      <a:pt x="7679" y="5149"/>
                    </a:cubicBezTo>
                    <a:cubicBezTo>
                      <a:pt x="8068" y="4888"/>
                      <a:pt x="8704" y="4435"/>
                      <a:pt x="9089" y="4146"/>
                    </a:cubicBezTo>
                    <a:cubicBezTo>
                      <a:pt x="9472" y="3857"/>
                      <a:pt x="10041" y="3433"/>
                      <a:pt x="10350" y="3211"/>
                    </a:cubicBezTo>
                    <a:cubicBezTo>
                      <a:pt x="10661" y="2990"/>
                      <a:pt x="11230" y="2544"/>
                      <a:pt x="11617" y="2227"/>
                    </a:cubicBezTo>
                    <a:cubicBezTo>
                      <a:pt x="12396" y="1584"/>
                      <a:pt x="12918" y="1196"/>
                      <a:pt x="13058" y="1156"/>
                    </a:cubicBezTo>
                    <a:cubicBezTo>
                      <a:pt x="13066" y="1154"/>
                      <a:pt x="13073" y="1153"/>
                      <a:pt x="13079" y="1153"/>
                    </a:cubicBezTo>
                    <a:close/>
                    <a:moveTo>
                      <a:pt x="13366" y="1184"/>
                    </a:moveTo>
                    <a:lnTo>
                      <a:pt x="15061" y="2822"/>
                    </a:lnTo>
                    <a:cubicBezTo>
                      <a:pt x="15993" y="3724"/>
                      <a:pt x="17793" y="5503"/>
                      <a:pt x="19064" y="6781"/>
                    </a:cubicBezTo>
                    <a:cubicBezTo>
                      <a:pt x="20334" y="8058"/>
                      <a:pt x="21471" y="9234"/>
                      <a:pt x="21592" y="9396"/>
                    </a:cubicBezTo>
                    <a:cubicBezTo>
                      <a:pt x="21617" y="9429"/>
                      <a:pt x="21626" y="9447"/>
                      <a:pt x="21618" y="9447"/>
                    </a:cubicBezTo>
                    <a:cubicBezTo>
                      <a:pt x="21575" y="9447"/>
                      <a:pt x="20997" y="8893"/>
                      <a:pt x="19597" y="7521"/>
                    </a:cubicBezTo>
                    <a:cubicBezTo>
                      <a:pt x="16025" y="4018"/>
                      <a:pt x="14703" y="2805"/>
                      <a:pt x="13763" y="2179"/>
                    </a:cubicBezTo>
                    <a:cubicBezTo>
                      <a:pt x="13497" y="2001"/>
                      <a:pt x="13255" y="1839"/>
                      <a:pt x="13225" y="1819"/>
                    </a:cubicBezTo>
                    <a:cubicBezTo>
                      <a:pt x="13168" y="1779"/>
                      <a:pt x="13318" y="1619"/>
                      <a:pt x="13498" y="1531"/>
                    </a:cubicBezTo>
                    <a:cubicBezTo>
                      <a:pt x="13572" y="1494"/>
                      <a:pt x="13597" y="1458"/>
                      <a:pt x="13569" y="1428"/>
                    </a:cubicBezTo>
                    <a:cubicBezTo>
                      <a:pt x="13558" y="1417"/>
                      <a:pt x="13540" y="1412"/>
                      <a:pt x="13518" y="1412"/>
                    </a:cubicBezTo>
                    <a:cubicBezTo>
                      <a:pt x="13489" y="1412"/>
                      <a:pt x="13455" y="1421"/>
                      <a:pt x="13423" y="1440"/>
                    </a:cubicBezTo>
                    <a:cubicBezTo>
                      <a:pt x="13380" y="1465"/>
                      <a:pt x="13347" y="1477"/>
                      <a:pt x="13324" y="1477"/>
                    </a:cubicBezTo>
                    <a:cubicBezTo>
                      <a:pt x="13275" y="1477"/>
                      <a:pt x="13271" y="1422"/>
                      <a:pt x="13314" y="1315"/>
                    </a:cubicBezTo>
                    <a:lnTo>
                      <a:pt x="13366" y="1184"/>
                    </a:lnTo>
                    <a:close/>
                    <a:moveTo>
                      <a:pt x="12862" y="1932"/>
                    </a:moveTo>
                    <a:cubicBezTo>
                      <a:pt x="12870" y="1932"/>
                      <a:pt x="12848" y="2025"/>
                      <a:pt x="12815" y="2135"/>
                    </a:cubicBezTo>
                    <a:cubicBezTo>
                      <a:pt x="12753" y="2336"/>
                      <a:pt x="12741" y="2348"/>
                      <a:pt x="11904" y="2903"/>
                    </a:cubicBezTo>
                    <a:cubicBezTo>
                      <a:pt x="11437" y="3211"/>
                      <a:pt x="10241" y="4061"/>
                      <a:pt x="9250" y="4785"/>
                    </a:cubicBezTo>
                    <a:cubicBezTo>
                      <a:pt x="8258" y="5510"/>
                      <a:pt x="6819" y="6548"/>
                      <a:pt x="6057" y="7089"/>
                    </a:cubicBezTo>
                    <a:cubicBezTo>
                      <a:pt x="5293" y="7631"/>
                      <a:pt x="4283" y="8365"/>
                      <a:pt x="3814" y="8723"/>
                    </a:cubicBezTo>
                    <a:cubicBezTo>
                      <a:pt x="3341" y="9081"/>
                      <a:pt x="2867" y="9440"/>
                      <a:pt x="2755" y="9526"/>
                    </a:cubicBezTo>
                    <a:lnTo>
                      <a:pt x="2553" y="9680"/>
                    </a:lnTo>
                    <a:lnTo>
                      <a:pt x="2661" y="9430"/>
                    </a:lnTo>
                    <a:cubicBezTo>
                      <a:pt x="2804" y="9102"/>
                      <a:pt x="2779" y="9126"/>
                      <a:pt x="3892" y="8245"/>
                    </a:cubicBezTo>
                    <a:cubicBezTo>
                      <a:pt x="5289" y="7142"/>
                      <a:pt x="6510" y="6212"/>
                      <a:pt x="7308" y="5648"/>
                    </a:cubicBezTo>
                    <a:cubicBezTo>
                      <a:pt x="8665" y="4686"/>
                      <a:pt x="12781" y="1932"/>
                      <a:pt x="12862" y="1932"/>
                    </a:cubicBezTo>
                    <a:close/>
                    <a:moveTo>
                      <a:pt x="12742" y="2521"/>
                    </a:moveTo>
                    <a:cubicBezTo>
                      <a:pt x="12743" y="2521"/>
                      <a:pt x="12743" y="2521"/>
                      <a:pt x="12743" y="2521"/>
                    </a:cubicBezTo>
                    <a:cubicBezTo>
                      <a:pt x="12860" y="2523"/>
                      <a:pt x="12677" y="2715"/>
                      <a:pt x="12482" y="2797"/>
                    </a:cubicBezTo>
                    <a:cubicBezTo>
                      <a:pt x="12360" y="2849"/>
                      <a:pt x="12160" y="2991"/>
                      <a:pt x="12035" y="3115"/>
                    </a:cubicBezTo>
                    <a:cubicBezTo>
                      <a:pt x="11912" y="3237"/>
                      <a:pt x="11336" y="3670"/>
                      <a:pt x="10758" y="4073"/>
                    </a:cubicBezTo>
                    <a:cubicBezTo>
                      <a:pt x="10180" y="4475"/>
                      <a:pt x="9264" y="5133"/>
                      <a:pt x="8728" y="5530"/>
                    </a:cubicBezTo>
                    <a:cubicBezTo>
                      <a:pt x="8191" y="5929"/>
                      <a:pt x="7054" y="6754"/>
                      <a:pt x="6209" y="7362"/>
                    </a:cubicBezTo>
                    <a:cubicBezTo>
                      <a:pt x="5363" y="7971"/>
                      <a:pt x="4191" y="8833"/>
                      <a:pt x="3611" y="9273"/>
                    </a:cubicBezTo>
                    <a:cubicBezTo>
                      <a:pt x="3032" y="9713"/>
                      <a:pt x="2500" y="10109"/>
                      <a:pt x="2433" y="10150"/>
                    </a:cubicBezTo>
                    <a:lnTo>
                      <a:pt x="2312" y="10228"/>
                    </a:lnTo>
                    <a:lnTo>
                      <a:pt x="2379" y="10057"/>
                    </a:lnTo>
                    <a:cubicBezTo>
                      <a:pt x="2473" y="9813"/>
                      <a:pt x="2546" y="9749"/>
                      <a:pt x="3787" y="8821"/>
                    </a:cubicBezTo>
                    <a:cubicBezTo>
                      <a:pt x="4404" y="8362"/>
                      <a:pt x="5580" y="7515"/>
                      <a:pt x="6395" y="6942"/>
                    </a:cubicBezTo>
                    <a:cubicBezTo>
                      <a:pt x="7211" y="6371"/>
                      <a:pt x="8538" y="5425"/>
                      <a:pt x="9346" y="4840"/>
                    </a:cubicBezTo>
                    <a:cubicBezTo>
                      <a:pt x="10760" y="3818"/>
                      <a:pt x="12658" y="2521"/>
                      <a:pt x="12742" y="2521"/>
                    </a:cubicBezTo>
                    <a:close/>
                    <a:moveTo>
                      <a:pt x="11285" y="3857"/>
                    </a:moveTo>
                    <a:lnTo>
                      <a:pt x="10745" y="4353"/>
                    </a:lnTo>
                    <a:cubicBezTo>
                      <a:pt x="9342" y="5644"/>
                      <a:pt x="5260" y="8701"/>
                      <a:pt x="2767" y="10329"/>
                    </a:cubicBezTo>
                    <a:cubicBezTo>
                      <a:pt x="2320" y="10621"/>
                      <a:pt x="2145" y="10733"/>
                      <a:pt x="2094" y="10733"/>
                    </a:cubicBezTo>
                    <a:cubicBezTo>
                      <a:pt x="2067" y="10733"/>
                      <a:pt x="2075" y="10700"/>
                      <a:pt x="2097" y="10646"/>
                    </a:cubicBezTo>
                    <a:cubicBezTo>
                      <a:pt x="2187" y="10432"/>
                      <a:pt x="2096" y="10517"/>
                      <a:pt x="3105" y="9740"/>
                    </a:cubicBezTo>
                    <a:cubicBezTo>
                      <a:pt x="4099" y="8974"/>
                      <a:pt x="4262" y="8855"/>
                      <a:pt x="6385" y="7341"/>
                    </a:cubicBezTo>
                    <a:cubicBezTo>
                      <a:pt x="7227" y="6742"/>
                      <a:pt x="8402" y="5895"/>
                      <a:pt x="9006" y="5454"/>
                    </a:cubicBezTo>
                    <a:cubicBezTo>
                      <a:pt x="9610" y="5013"/>
                      <a:pt x="10369" y="4472"/>
                      <a:pt x="10695" y="4255"/>
                    </a:cubicBezTo>
                    <a:lnTo>
                      <a:pt x="11285" y="3857"/>
                    </a:lnTo>
                    <a:close/>
                    <a:moveTo>
                      <a:pt x="21691" y="11388"/>
                    </a:moveTo>
                    <a:cubicBezTo>
                      <a:pt x="21695" y="11388"/>
                      <a:pt x="21700" y="11389"/>
                      <a:pt x="21707" y="11393"/>
                    </a:cubicBezTo>
                    <a:cubicBezTo>
                      <a:pt x="21745" y="11409"/>
                      <a:pt x="21789" y="11453"/>
                      <a:pt x="21805" y="11490"/>
                    </a:cubicBezTo>
                    <a:cubicBezTo>
                      <a:pt x="21812" y="11507"/>
                      <a:pt x="21811" y="11514"/>
                      <a:pt x="21805" y="11514"/>
                    </a:cubicBezTo>
                    <a:cubicBezTo>
                      <a:pt x="21795" y="11514"/>
                      <a:pt x="21770" y="11496"/>
                      <a:pt x="21735" y="11462"/>
                    </a:cubicBezTo>
                    <a:cubicBezTo>
                      <a:pt x="21691" y="11417"/>
                      <a:pt x="21674" y="11388"/>
                      <a:pt x="21691" y="11388"/>
                    </a:cubicBezTo>
                    <a:close/>
                    <a:moveTo>
                      <a:pt x="2315" y="8372"/>
                    </a:moveTo>
                    <a:cubicBezTo>
                      <a:pt x="2326" y="8372"/>
                      <a:pt x="2323" y="8400"/>
                      <a:pt x="2312" y="8460"/>
                    </a:cubicBezTo>
                    <a:cubicBezTo>
                      <a:pt x="2294" y="8582"/>
                      <a:pt x="2185" y="8777"/>
                      <a:pt x="1621" y="9694"/>
                    </a:cubicBezTo>
                    <a:cubicBezTo>
                      <a:pt x="1455" y="9963"/>
                      <a:pt x="1197" y="10475"/>
                      <a:pt x="1050" y="10827"/>
                    </a:cubicBezTo>
                    <a:cubicBezTo>
                      <a:pt x="902" y="11179"/>
                      <a:pt x="745" y="11522"/>
                      <a:pt x="701" y="11588"/>
                    </a:cubicBezTo>
                    <a:cubicBezTo>
                      <a:pt x="656" y="11655"/>
                      <a:pt x="627" y="11784"/>
                      <a:pt x="634" y="11887"/>
                    </a:cubicBezTo>
                    <a:cubicBezTo>
                      <a:pt x="645" y="12014"/>
                      <a:pt x="602" y="12124"/>
                      <a:pt x="492" y="12259"/>
                    </a:cubicBezTo>
                    <a:lnTo>
                      <a:pt x="340" y="12452"/>
                    </a:lnTo>
                    <a:lnTo>
                      <a:pt x="353" y="12132"/>
                    </a:lnTo>
                    <a:cubicBezTo>
                      <a:pt x="373" y="11652"/>
                      <a:pt x="553" y="11159"/>
                      <a:pt x="972" y="10430"/>
                    </a:cubicBezTo>
                    <a:cubicBezTo>
                      <a:pt x="1368" y="9741"/>
                      <a:pt x="2120" y="8566"/>
                      <a:pt x="2253" y="8425"/>
                    </a:cubicBezTo>
                    <a:cubicBezTo>
                      <a:pt x="2287" y="8390"/>
                      <a:pt x="2306" y="8372"/>
                      <a:pt x="2315" y="8372"/>
                    </a:cubicBezTo>
                    <a:close/>
                    <a:moveTo>
                      <a:pt x="18911" y="7047"/>
                    </a:moveTo>
                    <a:cubicBezTo>
                      <a:pt x="18988" y="7047"/>
                      <a:pt x="21189" y="9171"/>
                      <a:pt x="22110" y="10144"/>
                    </a:cubicBezTo>
                    <a:cubicBezTo>
                      <a:pt x="22589" y="10649"/>
                      <a:pt x="23145" y="11264"/>
                      <a:pt x="23352" y="11514"/>
                    </a:cubicBezTo>
                    <a:cubicBezTo>
                      <a:pt x="24291" y="12658"/>
                      <a:pt x="25346" y="13856"/>
                      <a:pt x="26377" y="14952"/>
                    </a:cubicBezTo>
                    <a:cubicBezTo>
                      <a:pt x="27627" y="16281"/>
                      <a:pt x="27627" y="16281"/>
                      <a:pt x="27488" y="16713"/>
                    </a:cubicBezTo>
                    <a:cubicBezTo>
                      <a:pt x="27449" y="16838"/>
                      <a:pt x="27404" y="16955"/>
                      <a:pt x="27393" y="16965"/>
                    </a:cubicBezTo>
                    <a:cubicBezTo>
                      <a:pt x="27393" y="16965"/>
                      <a:pt x="27392" y="16965"/>
                      <a:pt x="27392" y="16965"/>
                    </a:cubicBezTo>
                    <a:cubicBezTo>
                      <a:pt x="27313" y="16965"/>
                      <a:pt x="24579" y="13759"/>
                      <a:pt x="23661" y="12585"/>
                    </a:cubicBezTo>
                    <a:cubicBezTo>
                      <a:pt x="22472" y="11068"/>
                      <a:pt x="20859" y="9167"/>
                      <a:pt x="19883" y="8135"/>
                    </a:cubicBezTo>
                    <a:cubicBezTo>
                      <a:pt x="19437" y="7663"/>
                      <a:pt x="19007" y="7188"/>
                      <a:pt x="18925" y="7076"/>
                    </a:cubicBezTo>
                    <a:cubicBezTo>
                      <a:pt x="18910" y="7057"/>
                      <a:pt x="18906" y="7047"/>
                      <a:pt x="18911" y="7047"/>
                    </a:cubicBezTo>
                    <a:close/>
                    <a:moveTo>
                      <a:pt x="13134" y="2294"/>
                    </a:moveTo>
                    <a:cubicBezTo>
                      <a:pt x="13187" y="2294"/>
                      <a:pt x="13281" y="2316"/>
                      <a:pt x="13378" y="2356"/>
                    </a:cubicBezTo>
                    <a:cubicBezTo>
                      <a:pt x="13779" y="2521"/>
                      <a:pt x="14391" y="2903"/>
                      <a:pt x="14826" y="3261"/>
                    </a:cubicBezTo>
                    <a:cubicBezTo>
                      <a:pt x="15499" y="3812"/>
                      <a:pt x="18471" y="6746"/>
                      <a:pt x="19586" y="7957"/>
                    </a:cubicBezTo>
                    <a:cubicBezTo>
                      <a:pt x="20680" y="9147"/>
                      <a:pt x="22245" y="10995"/>
                      <a:pt x="23513" y="12592"/>
                    </a:cubicBezTo>
                    <a:cubicBezTo>
                      <a:pt x="24184" y="13440"/>
                      <a:pt x="25742" y="15299"/>
                      <a:pt x="26918" y="16656"/>
                    </a:cubicBezTo>
                    <a:cubicBezTo>
                      <a:pt x="27241" y="17029"/>
                      <a:pt x="27270" y="17077"/>
                      <a:pt x="27213" y="17172"/>
                    </a:cubicBezTo>
                    <a:cubicBezTo>
                      <a:pt x="27178" y="17231"/>
                      <a:pt x="27135" y="17276"/>
                      <a:pt x="27113" y="17276"/>
                    </a:cubicBezTo>
                    <a:cubicBezTo>
                      <a:pt x="27113" y="17276"/>
                      <a:pt x="27113" y="17276"/>
                      <a:pt x="27112" y="17276"/>
                    </a:cubicBezTo>
                    <a:cubicBezTo>
                      <a:pt x="27091" y="17276"/>
                      <a:pt x="26640" y="16776"/>
                      <a:pt x="26109" y="16166"/>
                    </a:cubicBezTo>
                    <a:cubicBezTo>
                      <a:pt x="25580" y="15557"/>
                      <a:pt x="24729" y="14602"/>
                      <a:pt x="24219" y="14046"/>
                    </a:cubicBezTo>
                    <a:cubicBezTo>
                      <a:pt x="22718" y="12408"/>
                      <a:pt x="21602" y="11077"/>
                      <a:pt x="19505" y="8433"/>
                    </a:cubicBezTo>
                    <a:cubicBezTo>
                      <a:pt x="17886" y="6391"/>
                      <a:pt x="17470" y="5907"/>
                      <a:pt x="16412" y="4843"/>
                    </a:cubicBezTo>
                    <a:cubicBezTo>
                      <a:pt x="15004" y="3425"/>
                      <a:pt x="14299" y="2889"/>
                      <a:pt x="13481" y="2610"/>
                    </a:cubicBezTo>
                    <a:cubicBezTo>
                      <a:pt x="13232" y="2525"/>
                      <a:pt x="13152" y="2479"/>
                      <a:pt x="13209" y="2453"/>
                    </a:cubicBezTo>
                    <a:cubicBezTo>
                      <a:pt x="13308" y="2409"/>
                      <a:pt x="13268" y="2356"/>
                      <a:pt x="13136" y="2354"/>
                    </a:cubicBezTo>
                    <a:cubicBezTo>
                      <a:pt x="13061" y="2354"/>
                      <a:pt x="13050" y="2345"/>
                      <a:pt x="13090" y="2305"/>
                    </a:cubicBezTo>
                    <a:cubicBezTo>
                      <a:pt x="13097" y="2298"/>
                      <a:pt x="13112" y="2294"/>
                      <a:pt x="13134" y="2294"/>
                    </a:cubicBezTo>
                    <a:close/>
                    <a:moveTo>
                      <a:pt x="21933" y="11691"/>
                    </a:moveTo>
                    <a:cubicBezTo>
                      <a:pt x="21947" y="11691"/>
                      <a:pt x="22298" y="12092"/>
                      <a:pt x="22718" y="12583"/>
                    </a:cubicBezTo>
                    <a:cubicBezTo>
                      <a:pt x="23137" y="13071"/>
                      <a:pt x="23916" y="13948"/>
                      <a:pt x="24447" y="14524"/>
                    </a:cubicBezTo>
                    <a:cubicBezTo>
                      <a:pt x="25311" y="15464"/>
                      <a:pt x="25915" y="16150"/>
                      <a:pt x="26737" y="17117"/>
                    </a:cubicBezTo>
                    <a:lnTo>
                      <a:pt x="27003" y="17431"/>
                    </a:lnTo>
                    <a:lnTo>
                      <a:pt x="26845" y="17587"/>
                    </a:lnTo>
                    <a:lnTo>
                      <a:pt x="26688" y="17742"/>
                    </a:lnTo>
                    <a:lnTo>
                      <a:pt x="26523" y="17532"/>
                    </a:lnTo>
                    <a:cubicBezTo>
                      <a:pt x="26430" y="17414"/>
                      <a:pt x="26112" y="17037"/>
                      <a:pt x="25807" y="16684"/>
                    </a:cubicBezTo>
                    <a:cubicBezTo>
                      <a:pt x="25505" y="16334"/>
                      <a:pt x="24965" y="15682"/>
                      <a:pt x="24604" y="15237"/>
                    </a:cubicBezTo>
                    <a:cubicBezTo>
                      <a:pt x="23926" y="14396"/>
                      <a:pt x="21888" y="11691"/>
                      <a:pt x="21933" y="11691"/>
                    </a:cubicBezTo>
                    <a:close/>
                    <a:moveTo>
                      <a:pt x="13351" y="349"/>
                    </a:moveTo>
                    <a:cubicBezTo>
                      <a:pt x="13501" y="349"/>
                      <a:pt x="13650" y="390"/>
                      <a:pt x="13800" y="474"/>
                    </a:cubicBezTo>
                    <a:cubicBezTo>
                      <a:pt x="14078" y="629"/>
                      <a:pt x="15334" y="1790"/>
                      <a:pt x="17757" y="4131"/>
                    </a:cubicBezTo>
                    <a:cubicBezTo>
                      <a:pt x="21850" y="8088"/>
                      <a:pt x="23117" y="9355"/>
                      <a:pt x="24049" y="10431"/>
                    </a:cubicBezTo>
                    <a:cubicBezTo>
                      <a:pt x="24522" y="10978"/>
                      <a:pt x="25572" y="12113"/>
                      <a:pt x="26384" y="12953"/>
                    </a:cubicBezTo>
                    <a:cubicBezTo>
                      <a:pt x="27197" y="13796"/>
                      <a:pt x="27939" y="14595"/>
                      <a:pt x="28035" y="14729"/>
                    </a:cubicBezTo>
                    <a:cubicBezTo>
                      <a:pt x="28272" y="15059"/>
                      <a:pt x="28335" y="15499"/>
                      <a:pt x="28241" y="16145"/>
                    </a:cubicBezTo>
                    <a:cubicBezTo>
                      <a:pt x="28162" y="16696"/>
                      <a:pt x="28007" y="17076"/>
                      <a:pt x="27606" y="17706"/>
                    </a:cubicBezTo>
                    <a:cubicBezTo>
                      <a:pt x="27346" y="18112"/>
                      <a:pt x="27246" y="18252"/>
                      <a:pt x="27164" y="18252"/>
                    </a:cubicBezTo>
                    <a:cubicBezTo>
                      <a:pt x="27132" y="18252"/>
                      <a:pt x="27103" y="18230"/>
                      <a:pt x="27068" y="18195"/>
                    </a:cubicBezTo>
                    <a:cubicBezTo>
                      <a:pt x="26944" y="18071"/>
                      <a:pt x="26956" y="18043"/>
                      <a:pt x="27309" y="17659"/>
                    </a:cubicBezTo>
                    <a:cubicBezTo>
                      <a:pt x="27475" y="17477"/>
                      <a:pt x="27560" y="17402"/>
                      <a:pt x="27607" y="17402"/>
                    </a:cubicBezTo>
                    <a:cubicBezTo>
                      <a:pt x="27617" y="17402"/>
                      <a:pt x="27625" y="17406"/>
                      <a:pt x="27632" y="17413"/>
                    </a:cubicBezTo>
                    <a:cubicBezTo>
                      <a:pt x="27649" y="17429"/>
                      <a:pt x="27671" y="17438"/>
                      <a:pt x="27690" y="17438"/>
                    </a:cubicBezTo>
                    <a:cubicBezTo>
                      <a:pt x="27703" y="17438"/>
                      <a:pt x="27716" y="17434"/>
                      <a:pt x="27725" y="17425"/>
                    </a:cubicBezTo>
                    <a:cubicBezTo>
                      <a:pt x="27746" y="17403"/>
                      <a:pt x="27741" y="17362"/>
                      <a:pt x="27713" y="17335"/>
                    </a:cubicBezTo>
                    <a:cubicBezTo>
                      <a:pt x="27685" y="17306"/>
                      <a:pt x="27719" y="17144"/>
                      <a:pt x="27789" y="16975"/>
                    </a:cubicBezTo>
                    <a:cubicBezTo>
                      <a:pt x="27935" y="16629"/>
                      <a:pt x="27932" y="16169"/>
                      <a:pt x="27784" y="15946"/>
                    </a:cubicBezTo>
                    <a:cubicBezTo>
                      <a:pt x="27622" y="15705"/>
                      <a:pt x="26770" y="14721"/>
                      <a:pt x="25544" y="13360"/>
                    </a:cubicBezTo>
                    <a:cubicBezTo>
                      <a:pt x="24895" y="12639"/>
                      <a:pt x="23855" y="11450"/>
                      <a:pt x="23237" y="10721"/>
                    </a:cubicBezTo>
                    <a:cubicBezTo>
                      <a:pt x="21453" y="8621"/>
                      <a:pt x="20385" y="7467"/>
                      <a:pt x="18806" y="5935"/>
                    </a:cubicBezTo>
                    <a:cubicBezTo>
                      <a:pt x="18022" y="5175"/>
                      <a:pt x="16515" y="3705"/>
                      <a:pt x="15460" y="2670"/>
                    </a:cubicBezTo>
                    <a:cubicBezTo>
                      <a:pt x="13828" y="1068"/>
                      <a:pt x="13533" y="769"/>
                      <a:pt x="13312" y="769"/>
                    </a:cubicBezTo>
                    <a:cubicBezTo>
                      <a:pt x="13251" y="769"/>
                      <a:pt x="13195" y="792"/>
                      <a:pt x="13118" y="817"/>
                    </a:cubicBezTo>
                    <a:cubicBezTo>
                      <a:pt x="12856" y="901"/>
                      <a:pt x="12273" y="1299"/>
                      <a:pt x="11594" y="1854"/>
                    </a:cubicBezTo>
                    <a:cubicBezTo>
                      <a:pt x="10770" y="2528"/>
                      <a:pt x="8720" y="4045"/>
                      <a:pt x="7541" y="4850"/>
                    </a:cubicBezTo>
                    <a:cubicBezTo>
                      <a:pt x="7049" y="5187"/>
                      <a:pt x="6229" y="5752"/>
                      <a:pt x="5717" y="6112"/>
                    </a:cubicBezTo>
                    <a:cubicBezTo>
                      <a:pt x="5206" y="6470"/>
                      <a:pt x="4555" y="6925"/>
                      <a:pt x="4273" y="7120"/>
                    </a:cubicBezTo>
                    <a:cubicBezTo>
                      <a:pt x="3989" y="7317"/>
                      <a:pt x="3563" y="7650"/>
                      <a:pt x="3318" y="7868"/>
                    </a:cubicBezTo>
                    <a:lnTo>
                      <a:pt x="2877" y="8257"/>
                    </a:lnTo>
                    <a:lnTo>
                      <a:pt x="2554" y="8924"/>
                    </a:lnTo>
                    <a:cubicBezTo>
                      <a:pt x="2025" y="10018"/>
                      <a:pt x="1900" y="10279"/>
                      <a:pt x="1826" y="10455"/>
                    </a:cubicBezTo>
                    <a:cubicBezTo>
                      <a:pt x="1617" y="10943"/>
                      <a:pt x="1379" y="11344"/>
                      <a:pt x="1257" y="11415"/>
                    </a:cubicBezTo>
                    <a:cubicBezTo>
                      <a:pt x="1213" y="11442"/>
                      <a:pt x="1185" y="11459"/>
                      <a:pt x="1170" y="11459"/>
                    </a:cubicBezTo>
                    <a:cubicBezTo>
                      <a:pt x="1142" y="11459"/>
                      <a:pt x="1163" y="11400"/>
                      <a:pt x="1225" y="11240"/>
                    </a:cubicBezTo>
                    <a:cubicBezTo>
                      <a:pt x="1410" y="10760"/>
                      <a:pt x="1760" y="10071"/>
                      <a:pt x="2040" y="9639"/>
                    </a:cubicBezTo>
                    <a:cubicBezTo>
                      <a:pt x="2501" y="8928"/>
                      <a:pt x="2649" y="8594"/>
                      <a:pt x="2639" y="8297"/>
                    </a:cubicBezTo>
                    <a:cubicBezTo>
                      <a:pt x="2628" y="8044"/>
                      <a:pt x="2639" y="8023"/>
                      <a:pt x="2854" y="7850"/>
                    </a:cubicBezTo>
                    <a:cubicBezTo>
                      <a:pt x="2980" y="7750"/>
                      <a:pt x="3329" y="7460"/>
                      <a:pt x="3638" y="7199"/>
                    </a:cubicBezTo>
                    <a:cubicBezTo>
                      <a:pt x="4350" y="6599"/>
                      <a:pt x="5320" y="5858"/>
                      <a:pt x="6352" y="5126"/>
                    </a:cubicBezTo>
                    <a:cubicBezTo>
                      <a:pt x="6797" y="4809"/>
                      <a:pt x="7522" y="4287"/>
                      <a:pt x="7961" y="3964"/>
                    </a:cubicBezTo>
                    <a:cubicBezTo>
                      <a:pt x="8402" y="3639"/>
                      <a:pt x="9164" y="3111"/>
                      <a:pt x="9666" y="2782"/>
                    </a:cubicBezTo>
                    <a:cubicBezTo>
                      <a:pt x="10845" y="2008"/>
                      <a:pt x="10987" y="1908"/>
                      <a:pt x="11883" y="1204"/>
                    </a:cubicBezTo>
                    <a:cubicBezTo>
                      <a:pt x="12300" y="877"/>
                      <a:pt x="12756" y="548"/>
                      <a:pt x="12904" y="469"/>
                    </a:cubicBezTo>
                    <a:cubicBezTo>
                      <a:pt x="13055" y="389"/>
                      <a:pt x="13204" y="349"/>
                      <a:pt x="13351" y="349"/>
                    </a:cubicBezTo>
                    <a:close/>
                    <a:moveTo>
                      <a:pt x="12609" y="3117"/>
                    </a:moveTo>
                    <a:cubicBezTo>
                      <a:pt x="12641" y="3117"/>
                      <a:pt x="12673" y="3161"/>
                      <a:pt x="12676" y="3211"/>
                    </a:cubicBezTo>
                    <a:cubicBezTo>
                      <a:pt x="12683" y="3286"/>
                      <a:pt x="12723" y="3324"/>
                      <a:pt x="12777" y="3324"/>
                    </a:cubicBezTo>
                    <a:cubicBezTo>
                      <a:pt x="12829" y="3324"/>
                      <a:pt x="12893" y="3289"/>
                      <a:pt x="12950" y="3218"/>
                    </a:cubicBezTo>
                    <a:cubicBezTo>
                      <a:pt x="13000" y="3156"/>
                      <a:pt x="13035" y="3127"/>
                      <a:pt x="13097" y="3127"/>
                    </a:cubicBezTo>
                    <a:cubicBezTo>
                      <a:pt x="13147" y="3127"/>
                      <a:pt x="13216" y="3147"/>
                      <a:pt x="13326" y="3183"/>
                    </a:cubicBezTo>
                    <a:cubicBezTo>
                      <a:pt x="13791" y="3341"/>
                      <a:pt x="14239" y="3682"/>
                      <a:pt x="15253" y="4654"/>
                    </a:cubicBezTo>
                    <a:cubicBezTo>
                      <a:pt x="17189" y="6510"/>
                      <a:pt x="19568" y="9313"/>
                      <a:pt x="22262" y="12917"/>
                    </a:cubicBezTo>
                    <a:cubicBezTo>
                      <a:pt x="23784" y="14955"/>
                      <a:pt x="24604" y="15975"/>
                      <a:pt x="25849" y="17399"/>
                    </a:cubicBezTo>
                    <a:cubicBezTo>
                      <a:pt x="26347" y="17970"/>
                      <a:pt x="26865" y="18568"/>
                      <a:pt x="27000" y="18734"/>
                    </a:cubicBezTo>
                    <a:lnTo>
                      <a:pt x="27246" y="19033"/>
                    </a:lnTo>
                    <a:lnTo>
                      <a:pt x="26802" y="19419"/>
                    </a:lnTo>
                    <a:cubicBezTo>
                      <a:pt x="26557" y="19633"/>
                      <a:pt x="26242" y="19924"/>
                      <a:pt x="26096" y="20067"/>
                    </a:cubicBezTo>
                    <a:lnTo>
                      <a:pt x="25834" y="20328"/>
                    </a:lnTo>
                    <a:lnTo>
                      <a:pt x="25834" y="20328"/>
                    </a:lnTo>
                    <a:lnTo>
                      <a:pt x="25863" y="19923"/>
                    </a:lnTo>
                    <a:cubicBezTo>
                      <a:pt x="25914" y="19250"/>
                      <a:pt x="25948" y="18302"/>
                      <a:pt x="25924" y="18244"/>
                    </a:cubicBezTo>
                    <a:cubicBezTo>
                      <a:pt x="25923" y="18243"/>
                      <a:pt x="25923" y="18243"/>
                      <a:pt x="25922" y="18243"/>
                    </a:cubicBezTo>
                    <a:cubicBezTo>
                      <a:pt x="25909" y="18243"/>
                      <a:pt x="25878" y="18646"/>
                      <a:pt x="25853" y="19163"/>
                    </a:cubicBezTo>
                    <a:cubicBezTo>
                      <a:pt x="25790" y="20388"/>
                      <a:pt x="25788" y="20397"/>
                      <a:pt x="25573" y="20542"/>
                    </a:cubicBezTo>
                    <a:lnTo>
                      <a:pt x="25398" y="20659"/>
                    </a:lnTo>
                    <a:lnTo>
                      <a:pt x="25391" y="19752"/>
                    </a:lnTo>
                    <a:cubicBezTo>
                      <a:pt x="25387" y="19250"/>
                      <a:pt x="25374" y="18655"/>
                      <a:pt x="25362" y="18425"/>
                    </a:cubicBezTo>
                    <a:cubicBezTo>
                      <a:pt x="25360" y="18383"/>
                      <a:pt x="25358" y="18363"/>
                      <a:pt x="25356" y="18363"/>
                    </a:cubicBezTo>
                    <a:cubicBezTo>
                      <a:pt x="25348" y="18363"/>
                      <a:pt x="25343" y="18764"/>
                      <a:pt x="25346" y="19381"/>
                    </a:cubicBezTo>
                    <a:lnTo>
                      <a:pt x="25351" y="20756"/>
                    </a:lnTo>
                    <a:lnTo>
                      <a:pt x="24379" y="21625"/>
                    </a:lnTo>
                    <a:cubicBezTo>
                      <a:pt x="23847" y="22104"/>
                      <a:pt x="23006" y="22845"/>
                      <a:pt x="22511" y="23274"/>
                    </a:cubicBezTo>
                    <a:cubicBezTo>
                      <a:pt x="22016" y="23702"/>
                      <a:pt x="21099" y="24527"/>
                      <a:pt x="20470" y="25108"/>
                    </a:cubicBezTo>
                    <a:cubicBezTo>
                      <a:pt x="18566" y="26870"/>
                      <a:pt x="16729" y="28336"/>
                      <a:pt x="15806" y="28831"/>
                    </a:cubicBezTo>
                    <a:lnTo>
                      <a:pt x="15533" y="28977"/>
                    </a:lnTo>
                    <a:lnTo>
                      <a:pt x="15266" y="28708"/>
                    </a:lnTo>
                    <a:cubicBezTo>
                      <a:pt x="14807" y="28247"/>
                      <a:pt x="12749" y="25781"/>
                      <a:pt x="11519" y="24218"/>
                    </a:cubicBezTo>
                    <a:cubicBezTo>
                      <a:pt x="10622" y="23080"/>
                      <a:pt x="10067" y="22443"/>
                      <a:pt x="8640" y="20923"/>
                    </a:cubicBezTo>
                    <a:cubicBezTo>
                      <a:pt x="7914" y="20147"/>
                      <a:pt x="7106" y="19265"/>
                      <a:pt x="6845" y="18960"/>
                    </a:cubicBezTo>
                    <a:cubicBezTo>
                      <a:pt x="6585" y="18654"/>
                      <a:pt x="5962" y="17938"/>
                      <a:pt x="5456" y="17366"/>
                    </a:cubicBezTo>
                    <a:lnTo>
                      <a:pt x="4540" y="16328"/>
                    </a:lnTo>
                    <a:lnTo>
                      <a:pt x="4480" y="16009"/>
                    </a:lnTo>
                    <a:cubicBezTo>
                      <a:pt x="4370" y="15430"/>
                      <a:pt x="4204" y="14106"/>
                      <a:pt x="4103" y="12970"/>
                    </a:cubicBezTo>
                    <a:cubicBezTo>
                      <a:pt x="4024" y="12108"/>
                      <a:pt x="3978" y="11677"/>
                      <a:pt x="3964" y="11677"/>
                    </a:cubicBezTo>
                    <a:cubicBezTo>
                      <a:pt x="3959" y="11677"/>
                      <a:pt x="3959" y="11746"/>
                      <a:pt x="3964" y="11886"/>
                    </a:cubicBezTo>
                    <a:cubicBezTo>
                      <a:pt x="3984" y="12436"/>
                      <a:pt x="4199" y="14554"/>
                      <a:pt x="4321" y="15372"/>
                    </a:cubicBezTo>
                    <a:cubicBezTo>
                      <a:pt x="4386" y="15812"/>
                      <a:pt x="4428" y="16176"/>
                      <a:pt x="4417" y="16178"/>
                    </a:cubicBezTo>
                    <a:cubicBezTo>
                      <a:pt x="4404" y="16178"/>
                      <a:pt x="4259" y="16019"/>
                      <a:pt x="4093" y="15820"/>
                    </a:cubicBezTo>
                    <a:lnTo>
                      <a:pt x="3795" y="15463"/>
                    </a:lnTo>
                    <a:lnTo>
                      <a:pt x="3678" y="14651"/>
                    </a:lnTo>
                    <a:cubicBezTo>
                      <a:pt x="3615" y="14203"/>
                      <a:pt x="3528" y="13425"/>
                      <a:pt x="3484" y="12916"/>
                    </a:cubicBezTo>
                    <a:cubicBezTo>
                      <a:pt x="3441" y="12405"/>
                      <a:pt x="3389" y="11990"/>
                      <a:pt x="3367" y="11990"/>
                    </a:cubicBezTo>
                    <a:lnTo>
                      <a:pt x="3367" y="11990"/>
                    </a:lnTo>
                    <a:cubicBezTo>
                      <a:pt x="3321" y="11990"/>
                      <a:pt x="3457" y="13533"/>
                      <a:pt x="3583" y="14435"/>
                    </a:cubicBezTo>
                    <a:cubicBezTo>
                      <a:pt x="3639" y="14836"/>
                      <a:pt x="3686" y="15197"/>
                      <a:pt x="3686" y="15238"/>
                    </a:cubicBezTo>
                    <a:cubicBezTo>
                      <a:pt x="3686" y="15248"/>
                      <a:pt x="3683" y="15253"/>
                      <a:pt x="3676" y="15253"/>
                    </a:cubicBezTo>
                    <a:cubicBezTo>
                      <a:pt x="3647" y="15253"/>
                      <a:pt x="3551" y="15166"/>
                      <a:pt x="3406" y="15004"/>
                    </a:cubicBezTo>
                    <a:lnTo>
                      <a:pt x="3123" y="14691"/>
                    </a:lnTo>
                    <a:lnTo>
                      <a:pt x="3012" y="13858"/>
                    </a:lnTo>
                    <a:cubicBezTo>
                      <a:pt x="2949" y="13398"/>
                      <a:pt x="2873" y="12791"/>
                      <a:pt x="2839" y="12509"/>
                    </a:cubicBezTo>
                    <a:cubicBezTo>
                      <a:pt x="2807" y="12238"/>
                      <a:pt x="2769" y="12027"/>
                      <a:pt x="2749" y="12027"/>
                    </a:cubicBezTo>
                    <a:cubicBezTo>
                      <a:pt x="2748" y="12027"/>
                      <a:pt x="2748" y="12027"/>
                      <a:pt x="2747" y="12028"/>
                    </a:cubicBezTo>
                    <a:cubicBezTo>
                      <a:pt x="2731" y="12044"/>
                      <a:pt x="2788" y="12617"/>
                      <a:pt x="2878" y="13294"/>
                    </a:cubicBezTo>
                    <a:lnTo>
                      <a:pt x="3040" y="14530"/>
                    </a:lnTo>
                    <a:lnTo>
                      <a:pt x="2779" y="14293"/>
                    </a:lnTo>
                    <a:cubicBezTo>
                      <a:pt x="2478" y="14019"/>
                      <a:pt x="2470" y="13992"/>
                      <a:pt x="2338" y="12877"/>
                    </a:cubicBezTo>
                    <a:cubicBezTo>
                      <a:pt x="2294" y="12502"/>
                      <a:pt x="2249" y="12184"/>
                      <a:pt x="2240" y="12176"/>
                    </a:cubicBezTo>
                    <a:cubicBezTo>
                      <a:pt x="2232" y="12168"/>
                      <a:pt x="2224" y="12165"/>
                      <a:pt x="2217" y="12165"/>
                    </a:cubicBezTo>
                    <a:cubicBezTo>
                      <a:pt x="2178" y="12165"/>
                      <a:pt x="2151" y="12261"/>
                      <a:pt x="2183" y="12329"/>
                    </a:cubicBezTo>
                    <a:cubicBezTo>
                      <a:pt x="2223" y="12414"/>
                      <a:pt x="2383" y="13566"/>
                      <a:pt x="2383" y="13769"/>
                    </a:cubicBezTo>
                    <a:cubicBezTo>
                      <a:pt x="2383" y="13776"/>
                      <a:pt x="2380" y="13779"/>
                      <a:pt x="2375" y="13779"/>
                    </a:cubicBezTo>
                    <a:cubicBezTo>
                      <a:pt x="2296" y="13779"/>
                      <a:pt x="1667" y="13050"/>
                      <a:pt x="1418" y="12662"/>
                    </a:cubicBezTo>
                    <a:cubicBezTo>
                      <a:pt x="1023" y="12042"/>
                      <a:pt x="1017" y="12140"/>
                      <a:pt x="1482" y="11732"/>
                    </a:cubicBezTo>
                    <a:cubicBezTo>
                      <a:pt x="1704" y="11536"/>
                      <a:pt x="2374" y="11052"/>
                      <a:pt x="2973" y="10652"/>
                    </a:cubicBezTo>
                    <a:cubicBezTo>
                      <a:pt x="6430" y="8350"/>
                      <a:pt x="9557" y="5958"/>
                      <a:pt x="11429" y="4180"/>
                    </a:cubicBezTo>
                    <a:cubicBezTo>
                      <a:pt x="12046" y="3595"/>
                      <a:pt x="12575" y="3117"/>
                      <a:pt x="12609" y="3117"/>
                    </a:cubicBezTo>
                    <a:close/>
                    <a:moveTo>
                      <a:pt x="859" y="12427"/>
                    </a:moveTo>
                    <a:cubicBezTo>
                      <a:pt x="887" y="12427"/>
                      <a:pt x="915" y="12457"/>
                      <a:pt x="956" y="12521"/>
                    </a:cubicBezTo>
                    <a:cubicBezTo>
                      <a:pt x="1002" y="12592"/>
                      <a:pt x="1089" y="12732"/>
                      <a:pt x="1145" y="12825"/>
                    </a:cubicBezTo>
                    <a:cubicBezTo>
                      <a:pt x="1285" y="13053"/>
                      <a:pt x="1827" y="13726"/>
                      <a:pt x="2310" y="14273"/>
                    </a:cubicBezTo>
                    <a:cubicBezTo>
                      <a:pt x="2525" y="14515"/>
                      <a:pt x="3161" y="15249"/>
                      <a:pt x="3726" y="15902"/>
                    </a:cubicBezTo>
                    <a:cubicBezTo>
                      <a:pt x="5897" y="18414"/>
                      <a:pt x="7751" y="20500"/>
                      <a:pt x="8696" y="21497"/>
                    </a:cubicBezTo>
                    <a:cubicBezTo>
                      <a:pt x="9733" y="22590"/>
                      <a:pt x="10608" y="23604"/>
                      <a:pt x="11555" y="24810"/>
                    </a:cubicBezTo>
                    <a:cubicBezTo>
                      <a:pt x="12307" y="25764"/>
                      <a:pt x="13610" y="27327"/>
                      <a:pt x="14470" y="28303"/>
                    </a:cubicBezTo>
                    <a:cubicBezTo>
                      <a:pt x="14849" y="28732"/>
                      <a:pt x="15156" y="29096"/>
                      <a:pt x="15156" y="29112"/>
                    </a:cubicBezTo>
                    <a:cubicBezTo>
                      <a:pt x="15156" y="29155"/>
                      <a:pt x="15039" y="29177"/>
                      <a:pt x="14895" y="29177"/>
                    </a:cubicBezTo>
                    <a:cubicBezTo>
                      <a:pt x="14748" y="29177"/>
                      <a:pt x="14572" y="29155"/>
                      <a:pt x="14460" y="29111"/>
                    </a:cubicBezTo>
                    <a:cubicBezTo>
                      <a:pt x="14231" y="29022"/>
                      <a:pt x="14153" y="28957"/>
                      <a:pt x="13756" y="28508"/>
                    </a:cubicBezTo>
                    <a:cubicBezTo>
                      <a:pt x="13225" y="27910"/>
                      <a:pt x="11768" y="26143"/>
                      <a:pt x="10406" y="24451"/>
                    </a:cubicBezTo>
                    <a:cubicBezTo>
                      <a:pt x="9874" y="23789"/>
                      <a:pt x="9109" y="22859"/>
                      <a:pt x="8711" y="22387"/>
                    </a:cubicBezTo>
                    <a:cubicBezTo>
                      <a:pt x="8068" y="21630"/>
                      <a:pt x="7518" y="21000"/>
                      <a:pt x="4913" y="18043"/>
                    </a:cubicBezTo>
                    <a:cubicBezTo>
                      <a:pt x="4176" y="17205"/>
                      <a:pt x="1148" y="14007"/>
                      <a:pt x="1077" y="13989"/>
                    </a:cubicBezTo>
                    <a:cubicBezTo>
                      <a:pt x="1010" y="13975"/>
                      <a:pt x="559" y="13298"/>
                      <a:pt x="514" y="13146"/>
                    </a:cubicBezTo>
                    <a:cubicBezTo>
                      <a:pt x="480" y="13032"/>
                      <a:pt x="652" y="12627"/>
                      <a:pt x="803" y="12462"/>
                    </a:cubicBezTo>
                    <a:cubicBezTo>
                      <a:pt x="824" y="12439"/>
                      <a:pt x="842" y="12427"/>
                      <a:pt x="859" y="12427"/>
                    </a:cubicBezTo>
                    <a:close/>
                    <a:moveTo>
                      <a:pt x="13312" y="0"/>
                    </a:moveTo>
                    <a:cubicBezTo>
                      <a:pt x="12924" y="0"/>
                      <a:pt x="12526" y="228"/>
                      <a:pt x="11456" y="1048"/>
                    </a:cubicBezTo>
                    <a:cubicBezTo>
                      <a:pt x="10972" y="1417"/>
                      <a:pt x="10130" y="2008"/>
                      <a:pt x="9573" y="2368"/>
                    </a:cubicBezTo>
                    <a:cubicBezTo>
                      <a:pt x="9017" y="2727"/>
                      <a:pt x="8148" y="3328"/>
                      <a:pt x="7633" y="3709"/>
                    </a:cubicBezTo>
                    <a:cubicBezTo>
                      <a:pt x="7120" y="4087"/>
                      <a:pt x="6443" y="4582"/>
                      <a:pt x="6123" y="4809"/>
                    </a:cubicBezTo>
                    <a:cubicBezTo>
                      <a:pt x="4745" y="5796"/>
                      <a:pt x="2727" y="7475"/>
                      <a:pt x="2359" y="7937"/>
                    </a:cubicBezTo>
                    <a:cubicBezTo>
                      <a:pt x="2273" y="8047"/>
                      <a:pt x="2171" y="8136"/>
                      <a:pt x="2131" y="8136"/>
                    </a:cubicBezTo>
                    <a:cubicBezTo>
                      <a:pt x="2130" y="8136"/>
                      <a:pt x="2128" y="8135"/>
                      <a:pt x="2126" y="8135"/>
                    </a:cubicBezTo>
                    <a:cubicBezTo>
                      <a:pt x="2122" y="8134"/>
                      <a:pt x="2117" y="8133"/>
                      <a:pt x="2111" y="8133"/>
                    </a:cubicBezTo>
                    <a:cubicBezTo>
                      <a:pt x="2022" y="8133"/>
                      <a:pt x="1878" y="8312"/>
                      <a:pt x="1535" y="8845"/>
                    </a:cubicBezTo>
                    <a:cubicBezTo>
                      <a:pt x="511" y="10432"/>
                      <a:pt x="79" y="11346"/>
                      <a:pt x="34" y="12020"/>
                    </a:cubicBezTo>
                    <a:cubicBezTo>
                      <a:pt x="0" y="12536"/>
                      <a:pt x="158" y="13267"/>
                      <a:pt x="379" y="13618"/>
                    </a:cubicBezTo>
                    <a:cubicBezTo>
                      <a:pt x="502" y="13813"/>
                      <a:pt x="1035" y="14409"/>
                      <a:pt x="1951" y="15376"/>
                    </a:cubicBezTo>
                    <a:cubicBezTo>
                      <a:pt x="3811" y="17339"/>
                      <a:pt x="4123" y="17684"/>
                      <a:pt x="6337" y="20232"/>
                    </a:cubicBezTo>
                    <a:cubicBezTo>
                      <a:pt x="8414" y="22619"/>
                      <a:pt x="8925" y="23230"/>
                      <a:pt x="10328" y="25000"/>
                    </a:cubicBezTo>
                    <a:cubicBezTo>
                      <a:pt x="12099" y="27239"/>
                      <a:pt x="13097" y="28445"/>
                      <a:pt x="13604" y="28965"/>
                    </a:cubicBezTo>
                    <a:cubicBezTo>
                      <a:pt x="14057" y="29430"/>
                      <a:pt x="14139" y="29493"/>
                      <a:pt x="14361" y="29561"/>
                    </a:cubicBezTo>
                    <a:cubicBezTo>
                      <a:pt x="14485" y="29599"/>
                      <a:pt x="14616" y="29618"/>
                      <a:pt x="14753" y="29618"/>
                    </a:cubicBezTo>
                    <a:cubicBezTo>
                      <a:pt x="14927" y="29618"/>
                      <a:pt x="15111" y="29587"/>
                      <a:pt x="15302" y="29527"/>
                    </a:cubicBezTo>
                    <a:cubicBezTo>
                      <a:pt x="15377" y="29503"/>
                      <a:pt x="15455" y="29490"/>
                      <a:pt x="15511" y="29490"/>
                    </a:cubicBezTo>
                    <a:cubicBezTo>
                      <a:pt x="15550" y="29490"/>
                      <a:pt x="15579" y="29496"/>
                      <a:pt x="15591" y="29508"/>
                    </a:cubicBezTo>
                    <a:cubicBezTo>
                      <a:pt x="15619" y="29536"/>
                      <a:pt x="15674" y="29553"/>
                      <a:pt x="15730" y="29553"/>
                    </a:cubicBezTo>
                    <a:cubicBezTo>
                      <a:pt x="15739" y="29553"/>
                      <a:pt x="15748" y="29553"/>
                      <a:pt x="15757" y="29552"/>
                    </a:cubicBezTo>
                    <a:cubicBezTo>
                      <a:pt x="15844" y="29544"/>
                      <a:pt x="15877" y="29511"/>
                      <a:pt x="15910" y="29400"/>
                    </a:cubicBezTo>
                    <a:cubicBezTo>
                      <a:pt x="15945" y="29283"/>
                      <a:pt x="16044" y="29203"/>
                      <a:pt x="16506" y="28911"/>
                    </a:cubicBezTo>
                    <a:cubicBezTo>
                      <a:pt x="17440" y="28322"/>
                      <a:pt x="19209" y="26853"/>
                      <a:pt x="21140" y="25066"/>
                    </a:cubicBezTo>
                    <a:cubicBezTo>
                      <a:pt x="21810" y="24445"/>
                      <a:pt x="22419" y="23896"/>
                      <a:pt x="22491" y="23845"/>
                    </a:cubicBezTo>
                    <a:cubicBezTo>
                      <a:pt x="22641" y="23742"/>
                      <a:pt x="25596" y="21087"/>
                      <a:pt x="26738" y="20030"/>
                    </a:cubicBezTo>
                    <a:lnTo>
                      <a:pt x="27532" y="19296"/>
                    </a:lnTo>
                    <a:lnTo>
                      <a:pt x="27525" y="19009"/>
                    </a:lnTo>
                    <a:cubicBezTo>
                      <a:pt x="27521" y="18856"/>
                      <a:pt x="27484" y="18690"/>
                      <a:pt x="27444" y="18650"/>
                    </a:cubicBezTo>
                    <a:cubicBezTo>
                      <a:pt x="27389" y="18595"/>
                      <a:pt x="27402" y="18528"/>
                      <a:pt x="27496" y="18401"/>
                    </a:cubicBezTo>
                    <a:cubicBezTo>
                      <a:pt x="27870" y="17890"/>
                      <a:pt x="28032" y="17636"/>
                      <a:pt x="28207" y="17291"/>
                    </a:cubicBezTo>
                    <a:cubicBezTo>
                      <a:pt x="28314" y="17081"/>
                      <a:pt x="28436" y="16875"/>
                      <a:pt x="28482" y="16830"/>
                    </a:cubicBezTo>
                    <a:cubicBezTo>
                      <a:pt x="28579" y="16733"/>
                      <a:pt x="28680" y="15854"/>
                      <a:pt x="28654" y="15319"/>
                    </a:cubicBezTo>
                    <a:cubicBezTo>
                      <a:pt x="28623" y="14689"/>
                      <a:pt x="28591" y="14646"/>
                      <a:pt x="26691" y="12652"/>
                    </a:cubicBezTo>
                    <a:cubicBezTo>
                      <a:pt x="25775" y="11693"/>
                      <a:pt x="24636" y="10454"/>
                      <a:pt x="24149" y="9892"/>
                    </a:cubicBezTo>
                    <a:cubicBezTo>
                      <a:pt x="23217" y="8816"/>
                      <a:pt x="21710" y="7315"/>
                      <a:pt x="19790" y="5546"/>
                    </a:cubicBezTo>
                    <a:cubicBezTo>
                      <a:pt x="19292" y="5089"/>
                      <a:pt x="18055" y="3918"/>
                      <a:pt x="17047" y="2948"/>
                    </a:cubicBezTo>
                    <a:cubicBezTo>
                      <a:pt x="14259" y="267"/>
                      <a:pt x="13945" y="18"/>
                      <a:pt x="13343" y="1"/>
                    </a:cubicBezTo>
                    <a:cubicBezTo>
                      <a:pt x="13333" y="1"/>
                      <a:pt x="13323" y="0"/>
                      <a:pt x="1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5538250" y="4354275"/>
                <a:ext cx="5450" cy="77725"/>
              </a:xfrm>
              <a:custGeom>
                <a:avLst/>
                <a:gdLst/>
                <a:ahLst/>
                <a:cxnLst/>
                <a:rect l="l" t="t" r="r" b="b"/>
                <a:pathLst>
                  <a:path w="218" h="3109" extrusionOk="0">
                    <a:moveTo>
                      <a:pt x="21" y="0"/>
                    </a:moveTo>
                    <a:cubicBezTo>
                      <a:pt x="21" y="0"/>
                      <a:pt x="21" y="0"/>
                      <a:pt x="21" y="0"/>
                    </a:cubicBezTo>
                    <a:cubicBezTo>
                      <a:pt x="1" y="0"/>
                      <a:pt x="13" y="573"/>
                      <a:pt x="48" y="1273"/>
                    </a:cubicBezTo>
                    <a:cubicBezTo>
                      <a:pt x="110" y="2541"/>
                      <a:pt x="151" y="3054"/>
                      <a:pt x="193" y="3099"/>
                    </a:cubicBezTo>
                    <a:cubicBezTo>
                      <a:pt x="198" y="3103"/>
                      <a:pt x="202" y="3108"/>
                      <a:pt x="205" y="3108"/>
                    </a:cubicBezTo>
                    <a:cubicBezTo>
                      <a:pt x="217" y="3108"/>
                      <a:pt x="210" y="3008"/>
                      <a:pt x="164" y="2307"/>
                    </a:cubicBezTo>
                    <a:cubicBezTo>
                      <a:pt x="140" y="1945"/>
                      <a:pt x="105" y="1269"/>
                      <a:pt x="88" y="821"/>
                    </a:cubicBezTo>
                    <a:cubicBezTo>
                      <a:pt x="72" y="373"/>
                      <a:pt x="41"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5527900" y="4367575"/>
                <a:ext cx="1750" cy="52850"/>
              </a:xfrm>
              <a:custGeom>
                <a:avLst/>
                <a:gdLst/>
                <a:ahLst/>
                <a:cxnLst/>
                <a:rect l="l" t="t" r="r" b="b"/>
                <a:pathLst>
                  <a:path w="70" h="2114" extrusionOk="0">
                    <a:moveTo>
                      <a:pt x="19" y="0"/>
                    </a:moveTo>
                    <a:cubicBezTo>
                      <a:pt x="19" y="0"/>
                      <a:pt x="19" y="0"/>
                      <a:pt x="19" y="0"/>
                    </a:cubicBezTo>
                    <a:cubicBezTo>
                      <a:pt x="12" y="7"/>
                      <a:pt x="4" y="497"/>
                      <a:pt x="3" y="1082"/>
                    </a:cubicBezTo>
                    <a:cubicBezTo>
                      <a:pt x="0" y="1656"/>
                      <a:pt x="16" y="2114"/>
                      <a:pt x="38" y="2114"/>
                    </a:cubicBezTo>
                    <a:cubicBezTo>
                      <a:pt x="38" y="2114"/>
                      <a:pt x="39" y="2114"/>
                      <a:pt x="39" y="2113"/>
                    </a:cubicBezTo>
                    <a:cubicBezTo>
                      <a:pt x="60" y="2092"/>
                      <a:pt x="70" y="1602"/>
                      <a:pt x="56" y="1030"/>
                    </a:cubicBezTo>
                    <a:cubicBezTo>
                      <a:pt x="44" y="462"/>
                      <a:pt x="27"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5489850" y="4281450"/>
                <a:ext cx="337025" cy="481200"/>
              </a:xfrm>
              <a:custGeom>
                <a:avLst/>
                <a:gdLst/>
                <a:ahLst/>
                <a:cxnLst/>
                <a:rect l="l" t="t" r="r" b="b"/>
                <a:pathLst>
                  <a:path w="13481" h="19248" extrusionOk="0">
                    <a:moveTo>
                      <a:pt x="6031" y="4194"/>
                    </a:moveTo>
                    <a:lnTo>
                      <a:pt x="6039" y="4402"/>
                    </a:lnTo>
                    <a:cubicBezTo>
                      <a:pt x="6045" y="4515"/>
                      <a:pt x="6065" y="4890"/>
                      <a:pt x="6085" y="5225"/>
                    </a:cubicBezTo>
                    <a:cubicBezTo>
                      <a:pt x="6106" y="5558"/>
                      <a:pt x="6106" y="5854"/>
                      <a:pt x="6086" y="5874"/>
                    </a:cubicBezTo>
                    <a:cubicBezTo>
                      <a:pt x="6084" y="5876"/>
                      <a:pt x="6081" y="5877"/>
                      <a:pt x="6076" y="5877"/>
                    </a:cubicBezTo>
                    <a:cubicBezTo>
                      <a:pt x="6043" y="5877"/>
                      <a:pt x="5949" y="5808"/>
                      <a:pt x="5855" y="5713"/>
                    </a:cubicBezTo>
                    <a:cubicBezTo>
                      <a:pt x="5690" y="5546"/>
                      <a:pt x="5658" y="5477"/>
                      <a:pt x="5644" y="5243"/>
                    </a:cubicBezTo>
                    <a:cubicBezTo>
                      <a:pt x="5626" y="4954"/>
                      <a:pt x="5780" y="4456"/>
                      <a:pt x="5939" y="4291"/>
                    </a:cubicBezTo>
                    <a:lnTo>
                      <a:pt x="6031" y="4194"/>
                    </a:lnTo>
                    <a:close/>
                    <a:moveTo>
                      <a:pt x="12759" y="4371"/>
                    </a:moveTo>
                    <a:lnTo>
                      <a:pt x="12762" y="4727"/>
                    </a:lnTo>
                    <a:lnTo>
                      <a:pt x="12766" y="5084"/>
                    </a:lnTo>
                    <a:lnTo>
                      <a:pt x="12264" y="5532"/>
                    </a:lnTo>
                    <a:cubicBezTo>
                      <a:pt x="11989" y="5776"/>
                      <a:pt x="11724" y="5989"/>
                      <a:pt x="11678" y="6002"/>
                    </a:cubicBezTo>
                    <a:cubicBezTo>
                      <a:pt x="11671" y="6004"/>
                      <a:pt x="11665" y="6005"/>
                      <a:pt x="11659" y="6005"/>
                    </a:cubicBezTo>
                    <a:cubicBezTo>
                      <a:pt x="11610" y="6005"/>
                      <a:pt x="11590" y="5936"/>
                      <a:pt x="11577" y="5745"/>
                    </a:cubicBezTo>
                    <a:lnTo>
                      <a:pt x="11557" y="5465"/>
                    </a:lnTo>
                    <a:lnTo>
                      <a:pt x="11997" y="5078"/>
                    </a:lnTo>
                    <a:cubicBezTo>
                      <a:pt x="12237" y="4868"/>
                      <a:pt x="12510" y="4618"/>
                      <a:pt x="12598" y="4531"/>
                    </a:cubicBezTo>
                    <a:lnTo>
                      <a:pt x="12759" y="4371"/>
                    </a:lnTo>
                    <a:close/>
                    <a:moveTo>
                      <a:pt x="11218" y="3506"/>
                    </a:moveTo>
                    <a:cubicBezTo>
                      <a:pt x="11280" y="3506"/>
                      <a:pt x="11320" y="3510"/>
                      <a:pt x="11328" y="3518"/>
                    </a:cubicBezTo>
                    <a:cubicBezTo>
                      <a:pt x="11348" y="3538"/>
                      <a:pt x="11388" y="3927"/>
                      <a:pt x="11416" y="4380"/>
                    </a:cubicBezTo>
                    <a:lnTo>
                      <a:pt x="11467" y="5205"/>
                    </a:lnTo>
                    <a:lnTo>
                      <a:pt x="11087" y="5532"/>
                    </a:lnTo>
                    <a:cubicBezTo>
                      <a:pt x="10877" y="5711"/>
                      <a:pt x="10638" y="5926"/>
                      <a:pt x="10552" y="6009"/>
                    </a:cubicBezTo>
                    <a:lnTo>
                      <a:pt x="10397" y="6163"/>
                    </a:lnTo>
                    <a:lnTo>
                      <a:pt x="10373" y="5966"/>
                    </a:lnTo>
                    <a:cubicBezTo>
                      <a:pt x="10277" y="5136"/>
                      <a:pt x="10201" y="3614"/>
                      <a:pt x="10258" y="3601"/>
                    </a:cubicBezTo>
                    <a:cubicBezTo>
                      <a:pt x="10297" y="3591"/>
                      <a:pt x="10546" y="3560"/>
                      <a:pt x="10809" y="3532"/>
                    </a:cubicBezTo>
                    <a:cubicBezTo>
                      <a:pt x="10971" y="3515"/>
                      <a:pt x="11121" y="3506"/>
                      <a:pt x="11218" y="3506"/>
                    </a:cubicBezTo>
                    <a:close/>
                    <a:moveTo>
                      <a:pt x="6708" y="3787"/>
                    </a:moveTo>
                    <a:cubicBezTo>
                      <a:pt x="6873" y="3787"/>
                      <a:pt x="6900" y="4007"/>
                      <a:pt x="7014" y="5033"/>
                    </a:cubicBezTo>
                    <a:lnTo>
                      <a:pt x="7149" y="6255"/>
                    </a:lnTo>
                    <a:lnTo>
                      <a:pt x="7149" y="6255"/>
                    </a:lnTo>
                    <a:lnTo>
                      <a:pt x="6909" y="6234"/>
                    </a:lnTo>
                    <a:cubicBezTo>
                      <a:pt x="6775" y="6222"/>
                      <a:pt x="6561" y="6165"/>
                      <a:pt x="6430" y="6105"/>
                    </a:cubicBezTo>
                    <a:cubicBezTo>
                      <a:pt x="6201" y="6001"/>
                      <a:pt x="6193" y="5993"/>
                      <a:pt x="6182" y="5834"/>
                    </a:cubicBezTo>
                    <a:cubicBezTo>
                      <a:pt x="6178" y="5744"/>
                      <a:pt x="6154" y="5351"/>
                      <a:pt x="6132" y="4963"/>
                    </a:cubicBezTo>
                    <a:cubicBezTo>
                      <a:pt x="6108" y="4577"/>
                      <a:pt x="6093" y="4210"/>
                      <a:pt x="6098" y="4156"/>
                    </a:cubicBezTo>
                    <a:cubicBezTo>
                      <a:pt x="6109" y="4049"/>
                      <a:pt x="6327" y="3887"/>
                      <a:pt x="6546" y="3821"/>
                    </a:cubicBezTo>
                    <a:cubicBezTo>
                      <a:pt x="6612" y="3802"/>
                      <a:pt x="6664" y="3787"/>
                      <a:pt x="6708" y="3787"/>
                    </a:cubicBezTo>
                    <a:close/>
                    <a:moveTo>
                      <a:pt x="7068" y="3879"/>
                    </a:moveTo>
                    <a:cubicBezTo>
                      <a:pt x="7109" y="3879"/>
                      <a:pt x="7264" y="3987"/>
                      <a:pt x="7415" y="4121"/>
                    </a:cubicBezTo>
                    <a:cubicBezTo>
                      <a:pt x="8065" y="4697"/>
                      <a:pt x="8117" y="5713"/>
                      <a:pt x="7517" y="6155"/>
                    </a:cubicBezTo>
                    <a:cubicBezTo>
                      <a:pt x="7419" y="6228"/>
                      <a:pt x="7326" y="6277"/>
                      <a:pt x="7293" y="6277"/>
                    </a:cubicBezTo>
                    <a:cubicBezTo>
                      <a:pt x="7288" y="6277"/>
                      <a:pt x="7284" y="6276"/>
                      <a:pt x="7282" y="6274"/>
                    </a:cubicBezTo>
                    <a:cubicBezTo>
                      <a:pt x="7250" y="6240"/>
                      <a:pt x="7068" y="4804"/>
                      <a:pt x="7017" y="4177"/>
                    </a:cubicBezTo>
                    <a:cubicBezTo>
                      <a:pt x="7002" y="3987"/>
                      <a:pt x="7021" y="3879"/>
                      <a:pt x="7068" y="3879"/>
                    </a:cubicBezTo>
                    <a:close/>
                    <a:moveTo>
                      <a:pt x="11509" y="5574"/>
                    </a:moveTo>
                    <a:lnTo>
                      <a:pt x="11525" y="5862"/>
                    </a:lnTo>
                    <a:cubicBezTo>
                      <a:pt x="11542" y="6147"/>
                      <a:pt x="11541" y="6151"/>
                      <a:pt x="11300" y="6346"/>
                    </a:cubicBezTo>
                    <a:cubicBezTo>
                      <a:pt x="11166" y="6454"/>
                      <a:pt x="10927" y="6649"/>
                      <a:pt x="10766" y="6782"/>
                    </a:cubicBezTo>
                    <a:lnTo>
                      <a:pt x="10474" y="7020"/>
                    </a:lnTo>
                    <a:lnTo>
                      <a:pt x="10447" y="6778"/>
                    </a:lnTo>
                    <a:lnTo>
                      <a:pt x="10420" y="6537"/>
                    </a:lnTo>
                    <a:lnTo>
                      <a:pt x="10821" y="6148"/>
                    </a:lnTo>
                    <a:cubicBezTo>
                      <a:pt x="11042" y="5933"/>
                      <a:pt x="11285" y="5717"/>
                      <a:pt x="11364" y="5667"/>
                    </a:cubicBezTo>
                    <a:lnTo>
                      <a:pt x="11509" y="5574"/>
                    </a:lnTo>
                    <a:close/>
                    <a:moveTo>
                      <a:pt x="10025" y="3625"/>
                    </a:moveTo>
                    <a:cubicBezTo>
                      <a:pt x="10067" y="3625"/>
                      <a:pt x="10095" y="3628"/>
                      <a:pt x="10103" y="3635"/>
                    </a:cubicBezTo>
                    <a:cubicBezTo>
                      <a:pt x="10121" y="3655"/>
                      <a:pt x="10163" y="4041"/>
                      <a:pt x="10193" y="4501"/>
                    </a:cubicBezTo>
                    <a:cubicBezTo>
                      <a:pt x="10222" y="4958"/>
                      <a:pt x="10268" y="5528"/>
                      <a:pt x="10294" y="5774"/>
                    </a:cubicBezTo>
                    <a:lnTo>
                      <a:pt x="10343" y="6219"/>
                    </a:lnTo>
                    <a:lnTo>
                      <a:pt x="10084" y="6434"/>
                    </a:lnTo>
                    <a:cubicBezTo>
                      <a:pt x="9941" y="6553"/>
                      <a:pt x="9719" y="6734"/>
                      <a:pt x="9592" y="6837"/>
                    </a:cubicBezTo>
                    <a:lnTo>
                      <a:pt x="9361" y="7024"/>
                    </a:lnTo>
                    <a:lnTo>
                      <a:pt x="9325" y="6683"/>
                    </a:lnTo>
                    <a:cubicBezTo>
                      <a:pt x="9305" y="6494"/>
                      <a:pt x="9251" y="5915"/>
                      <a:pt x="9205" y="5387"/>
                    </a:cubicBezTo>
                    <a:lnTo>
                      <a:pt x="9119" y="4431"/>
                    </a:lnTo>
                    <a:lnTo>
                      <a:pt x="9270" y="4558"/>
                    </a:lnTo>
                    <a:cubicBezTo>
                      <a:pt x="9352" y="4628"/>
                      <a:pt x="9437" y="4741"/>
                      <a:pt x="9456" y="4808"/>
                    </a:cubicBezTo>
                    <a:cubicBezTo>
                      <a:pt x="9497" y="4952"/>
                      <a:pt x="9565" y="5023"/>
                      <a:pt x="9660" y="5023"/>
                    </a:cubicBezTo>
                    <a:cubicBezTo>
                      <a:pt x="9681" y="5023"/>
                      <a:pt x="9703" y="5020"/>
                      <a:pt x="9727" y="5013"/>
                    </a:cubicBezTo>
                    <a:cubicBezTo>
                      <a:pt x="9996" y="4932"/>
                      <a:pt x="9937" y="4669"/>
                      <a:pt x="9546" y="4212"/>
                    </a:cubicBezTo>
                    <a:cubicBezTo>
                      <a:pt x="9195" y="3802"/>
                      <a:pt x="9190" y="3789"/>
                      <a:pt x="9354" y="3740"/>
                    </a:cubicBezTo>
                    <a:cubicBezTo>
                      <a:pt x="9429" y="3716"/>
                      <a:pt x="9624" y="3674"/>
                      <a:pt x="9780" y="3649"/>
                    </a:cubicBezTo>
                    <a:cubicBezTo>
                      <a:pt x="9873" y="3633"/>
                      <a:pt x="9964" y="3625"/>
                      <a:pt x="10025" y="3625"/>
                    </a:cubicBezTo>
                    <a:close/>
                    <a:moveTo>
                      <a:pt x="8006" y="3131"/>
                    </a:moveTo>
                    <a:lnTo>
                      <a:pt x="8006" y="3131"/>
                    </a:lnTo>
                    <a:cubicBezTo>
                      <a:pt x="8024" y="3131"/>
                      <a:pt x="8265" y="3387"/>
                      <a:pt x="8540" y="3696"/>
                    </a:cubicBezTo>
                    <a:lnTo>
                      <a:pt x="9043" y="4262"/>
                    </a:lnTo>
                    <a:lnTo>
                      <a:pt x="9115" y="5125"/>
                    </a:lnTo>
                    <a:cubicBezTo>
                      <a:pt x="9155" y="5598"/>
                      <a:pt x="9217" y="6239"/>
                      <a:pt x="9250" y="6541"/>
                    </a:cubicBezTo>
                    <a:lnTo>
                      <a:pt x="9313" y="7095"/>
                    </a:lnTo>
                    <a:lnTo>
                      <a:pt x="9118" y="7246"/>
                    </a:lnTo>
                    <a:cubicBezTo>
                      <a:pt x="9009" y="7330"/>
                      <a:pt x="8822" y="7497"/>
                      <a:pt x="8700" y="7619"/>
                    </a:cubicBezTo>
                    <a:cubicBezTo>
                      <a:pt x="8558" y="7760"/>
                      <a:pt x="8467" y="7846"/>
                      <a:pt x="8404" y="7846"/>
                    </a:cubicBezTo>
                    <a:cubicBezTo>
                      <a:pt x="8298" y="7846"/>
                      <a:pt x="8274" y="7597"/>
                      <a:pt x="8223" y="6948"/>
                    </a:cubicBezTo>
                    <a:cubicBezTo>
                      <a:pt x="8186" y="6433"/>
                      <a:pt x="8178" y="5925"/>
                      <a:pt x="8207" y="5826"/>
                    </a:cubicBezTo>
                    <a:cubicBezTo>
                      <a:pt x="8313" y="5478"/>
                      <a:pt x="8299" y="5063"/>
                      <a:pt x="8168" y="4665"/>
                    </a:cubicBezTo>
                    <a:cubicBezTo>
                      <a:pt x="8051" y="4301"/>
                      <a:pt x="7926" y="3133"/>
                      <a:pt x="8006" y="3131"/>
                    </a:cubicBezTo>
                    <a:close/>
                    <a:moveTo>
                      <a:pt x="10337" y="6584"/>
                    </a:moveTo>
                    <a:cubicBezTo>
                      <a:pt x="10352" y="6584"/>
                      <a:pt x="10379" y="6694"/>
                      <a:pt x="10395" y="6834"/>
                    </a:cubicBezTo>
                    <a:lnTo>
                      <a:pt x="10425" y="7083"/>
                    </a:lnTo>
                    <a:lnTo>
                      <a:pt x="9980" y="7476"/>
                    </a:lnTo>
                    <a:cubicBezTo>
                      <a:pt x="9737" y="7688"/>
                      <a:pt x="9521" y="7868"/>
                      <a:pt x="9504" y="7870"/>
                    </a:cubicBezTo>
                    <a:cubicBezTo>
                      <a:pt x="9504" y="7870"/>
                      <a:pt x="9504" y="7870"/>
                      <a:pt x="9504" y="7870"/>
                    </a:cubicBezTo>
                    <a:cubicBezTo>
                      <a:pt x="9488" y="7870"/>
                      <a:pt x="9454" y="7769"/>
                      <a:pt x="9429" y="7636"/>
                    </a:cubicBezTo>
                    <a:lnTo>
                      <a:pt x="9384" y="7400"/>
                    </a:lnTo>
                    <a:lnTo>
                      <a:pt x="9846" y="6992"/>
                    </a:lnTo>
                    <a:cubicBezTo>
                      <a:pt x="10103" y="6764"/>
                      <a:pt x="10321" y="6584"/>
                      <a:pt x="10337" y="6584"/>
                    </a:cubicBezTo>
                    <a:close/>
                    <a:moveTo>
                      <a:pt x="4101" y="6239"/>
                    </a:moveTo>
                    <a:cubicBezTo>
                      <a:pt x="4238" y="6239"/>
                      <a:pt x="4430" y="6259"/>
                      <a:pt x="4528" y="6292"/>
                    </a:cubicBezTo>
                    <a:cubicBezTo>
                      <a:pt x="4714" y="6353"/>
                      <a:pt x="5044" y="6702"/>
                      <a:pt x="5143" y="6942"/>
                    </a:cubicBezTo>
                    <a:cubicBezTo>
                      <a:pt x="5300" y="7323"/>
                      <a:pt x="5249" y="7727"/>
                      <a:pt x="5015" y="7961"/>
                    </a:cubicBezTo>
                    <a:lnTo>
                      <a:pt x="4888" y="8088"/>
                    </a:lnTo>
                    <a:lnTo>
                      <a:pt x="4857" y="7733"/>
                    </a:lnTo>
                    <a:cubicBezTo>
                      <a:pt x="4836" y="7478"/>
                      <a:pt x="4810" y="7352"/>
                      <a:pt x="4792" y="7352"/>
                    </a:cubicBezTo>
                    <a:cubicBezTo>
                      <a:pt x="4774" y="7352"/>
                      <a:pt x="4765" y="7485"/>
                      <a:pt x="4778" y="7747"/>
                    </a:cubicBezTo>
                    <a:lnTo>
                      <a:pt x="4800" y="8191"/>
                    </a:lnTo>
                    <a:lnTo>
                      <a:pt x="4551" y="8273"/>
                    </a:lnTo>
                    <a:cubicBezTo>
                      <a:pt x="4450" y="8307"/>
                      <a:pt x="4321" y="8327"/>
                      <a:pt x="4225" y="8327"/>
                    </a:cubicBezTo>
                    <a:cubicBezTo>
                      <a:pt x="4192" y="8327"/>
                      <a:pt x="4163" y="8325"/>
                      <a:pt x="4141" y="8320"/>
                    </a:cubicBezTo>
                    <a:cubicBezTo>
                      <a:pt x="3981" y="8286"/>
                      <a:pt x="3975" y="8269"/>
                      <a:pt x="3925" y="7719"/>
                    </a:cubicBezTo>
                    <a:cubicBezTo>
                      <a:pt x="3877" y="7181"/>
                      <a:pt x="3854" y="7019"/>
                      <a:pt x="3824" y="7019"/>
                    </a:cubicBezTo>
                    <a:cubicBezTo>
                      <a:pt x="3821" y="7019"/>
                      <a:pt x="3818" y="7021"/>
                      <a:pt x="3814" y="7024"/>
                    </a:cubicBezTo>
                    <a:cubicBezTo>
                      <a:pt x="3805" y="7036"/>
                      <a:pt x="3818" y="7305"/>
                      <a:pt x="3846" y="7624"/>
                    </a:cubicBezTo>
                    <a:cubicBezTo>
                      <a:pt x="3874" y="7944"/>
                      <a:pt x="3872" y="8211"/>
                      <a:pt x="3840" y="8218"/>
                    </a:cubicBezTo>
                    <a:cubicBezTo>
                      <a:pt x="3837" y="8219"/>
                      <a:pt x="3835" y="8219"/>
                      <a:pt x="3832" y="8219"/>
                    </a:cubicBezTo>
                    <a:cubicBezTo>
                      <a:pt x="3726" y="8219"/>
                      <a:pt x="3357" y="7808"/>
                      <a:pt x="3265" y="7585"/>
                    </a:cubicBezTo>
                    <a:cubicBezTo>
                      <a:pt x="3218" y="7470"/>
                      <a:pt x="3180" y="7212"/>
                      <a:pt x="3183" y="7009"/>
                    </a:cubicBezTo>
                    <a:cubicBezTo>
                      <a:pt x="3186" y="6631"/>
                      <a:pt x="3186" y="6631"/>
                      <a:pt x="3591" y="6394"/>
                    </a:cubicBezTo>
                    <a:cubicBezTo>
                      <a:pt x="3688" y="6335"/>
                      <a:pt x="3782" y="6298"/>
                      <a:pt x="3823" y="6298"/>
                    </a:cubicBezTo>
                    <a:cubicBezTo>
                      <a:pt x="3831" y="6298"/>
                      <a:pt x="3838" y="6300"/>
                      <a:pt x="3841" y="6303"/>
                    </a:cubicBezTo>
                    <a:cubicBezTo>
                      <a:pt x="3860" y="6323"/>
                      <a:pt x="3889" y="6502"/>
                      <a:pt x="3907" y="6700"/>
                    </a:cubicBezTo>
                    <a:cubicBezTo>
                      <a:pt x="3923" y="6895"/>
                      <a:pt x="3953" y="7059"/>
                      <a:pt x="3973" y="7061"/>
                    </a:cubicBezTo>
                    <a:cubicBezTo>
                      <a:pt x="3992" y="7061"/>
                      <a:pt x="3988" y="6889"/>
                      <a:pt x="3963" y="6676"/>
                    </a:cubicBezTo>
                    <a:cubicBezTo>
                      <a:pt x="3939" y="6464"/>
                      <a:pt x="3932" y="6279"/>
                      <a:pt x="3948" y="6260"/>
                    </a:cubicBezTo>
                    <a:cubicBezTo>
                      <a:pt x="3963" y="6246"/>
                      <a:pt x="4023" y="6239"/>
                      <a:pt x="4101" y="6239"/>
                    </a:cubicBezTo>
                    <a:close/>
                    <a:moveTo>
                      <a:pt x="964" y="7701"/>
                    </a:moveTo>
                    <a:cubicBezTo>
                      <a:pt x="966" y="7701"/>
                      <a:pt x="969" y="7702"/>
                      <a:pt x="970" y="7703"/>
                    </a:cubicBezTo>
                    <a:cubicBezTo>
                      <a:pt x="987" y="7721"/>
                      <a:pt x="1017" y="7910"/>
                      <a:pt x="1033" y="8128"/>
                    </a:cubicBezTo>
                    <a:cubicBezTo>
                      <a:pt x="1066" y="8522"/>
                      <a:pt x="1085" y="8682"/>
                      <a:pt x="1030" y="8682"/>
                    </a:cubicBezTo>
                    <a:cubicBezTo>
                      <a:pt x="990" y="8682"/>
                      <a:pt x="910" y="8596"/>
                      <a:pt x="767" y="8452"/>
                    </a:cubicBezTo>
                    <a:lnTo>
                      <a:pt x="463" y="8146"/>
                    </a:lnTo>
                    <a:lnTo>
                      <a:pt x="700" y="7908"/>
                    </a:lnTo>
                    <a:cubicBezTo>
                      <a:pt x="820" y="7789"/>
                      <a:pt x="933" y="7701"/>
                      <a:pt x="964" y="7701"/>
                    </a:cubicBezTo>
                    <a:close/>
                    <a:moveTo>
                      <a:pt x="9315" y="7455"/>
                    </a:moveTo>
                    <a:cubicBezTo>
                      <a:pt x="9320" y="7455"/>
                      <a:pt x="9323" y="7456"/>
                      <a:pt x="9325" y="7458"/>
                    </a:cubicBezTo>
                    <a:cubicBezTo>
                      <a:pt x="9345" y="7479"/>
                      <a:pt x="9369" y="7598"/>
                      <a:pt x="9380" y="7727"/>
                    </a:cubicBezTo>
                    <a:lnTo>
                      <a:pt x="9398" y="7961"/>
                    </a:lnTo>
                    <a:lnTo>
                      <a:pt x="8995" y="8309"/>
                    </a:lnTo>
                    <a:cubicBezTo>
                      <a:pt x="8674" y="8584"/>
                      <a:pt x="8528" y="8706"/>
                      <a:pt x="8454" y="8706"/>
                    </a:cubicBezTo>
                    <a:cubicBezTo>
                      <a:pt x="8398" y="8706"/>
                      <a:pt x="8384" y="8634"/>
                      <a:pt x="8367" y="8505"/>
                    </a:cubicBezTo>
                    <a:cubicBezTo>
                      <a:pt x="8338" y="8267"/>
                      <a:pt x="8338" y="8267"/>
                      <a:pt x="8626" y="8032"/>
                    </a:cubicBezTo>
                    <a:cubicBezTo>
                      <a:pt x="8782" y="7904"/>
                      <a:pt x="9000" y="7713"/>
                      <a:pt x="9102" y="7611"/>
                    </a:cubicBezTo>
                    <a:cubicBezTo>
                      <a:pt x="9193" y="7520"/>
                      <a:pt x="9283" y="7455"/>
                      <a:pt x="9315" y="7455"/>
                    </a:cubicBezTo>
                    <a:close/>
                    <a:moveTo>
                      <a:pt x="1267" y="7576"/>
                    </a:moveTo>
                    <a:cubicBezTo>
                      <a:pt x="1339" y="7576"/>
                      <a:pt x="1428" y="7607"/>
                      <a:pt x="1467" y="7647"/>
                    </a:cubicBezTo>
                    <a:cubicBezTo>
                      <a:pt x="1580" y="7759"/>
                      <a:pt x="1616" y="8075"/>
                      <a:pt x="1538" y="8251"/>
                    </a:cubicBezTo>
                    <a:cubicBezTo>
                      <a:pt x="1454" y="8441"/>
                      <a:pt x="1225" y="8790"/>
                      <a:pt x="1185" y="8790"/>
                    </a:cubicBezTo>
                    <a:cubicBezTo>
                      <a:pt x="1183" y="8790"/>
                      <a:pt x="1182" y="8790"/>
                      <a:pt x="1181" y="8789"/>
                    </a:cubicBezTo>
                    <a:cubicBezTo>
                      <a:pt x="1153" y="8761"/>
                      <a:pt x="1066" y="7626"/>
                      <a:pt x="1092" y="7603"/>
                    </a:cubicBezTo>
                    <a:cubicBezTo>
                      <a:pt x="1101" y="7592"/>
                      <a:pt x="1175" y="7579"/>
                      <a:pt x="1251" y="7576"/>
                    </a:cubicBezTo>
                    <a:cubicBezTo>
                      <a:pt x="1256" y="7576"/>
                      <a:pt x="1262" y="7576"/>
                      <a:pt x="1267" y="7576"/>
                    </a:cubicBezTo>
                    <a:close/>
                    <a:moveTo>
                      <a:pt x="1650" y="8919"/>
                    </a:moveTo>
                    <a:cubicBezTo>
                      <a:pt x="1652" y="8919"/>
                      <a:pt x="1654" y="8920"/>
                      <a:pt x="1656" y="8920"/>
                    </a:cubicBezTo>
                    <a:cubicBezTo>
                      <a:pt x="1685" y="8925"/>
                      <a:pt x="1716" y="9062"/>
                      <a:pt x="1728" y="9222"/>
                    </a:cubicBezTo>
                    <a:lnTo>
                      <a:pt x="1750" y="9512"/>
                    </a:lnTo>
                    <a:lnTo>
                      <a:pt x="1560" y="9325"/>
                    </a:lnTo>
                    <a:cubicBezTo>
                      <a:pt x="1375" y="9145"/>
                      <a:pt x="1374" y="9135"/>
                      <a:pt x="1488" y="9023"/>
                    </a:cubicBezTo>
                    <a:cubicBezTo>
                      <a:pt x="1548" y="8964"/>
                      <a:pt x="1618" y="8919"/>
                      <a:pt x="1650" y="8919"/>
                    </a:cubicBezTo>
                    <a:close/>
                    <a:moveTo>
                      <a:pt x="3166" y="8997"/>
                    </a:moveTo>
                    <a:cubicBezTo>
                      <a:pt x="3178" y="8997"/>
                      <a:pt x="3195" y="9007"/>
                      <a:pt x="3217" y="9023"/>
                    </a:cubicBezTo>
                    <a:cubicBezTo>
                      <a:pt x="3277" y="9070"/>
                      <a:pt x="3378" y="9182"/>
                      <a:pt x="3434" y="9268"/>
                    </a:cubicBezTo>
                    <a:cubicBezTo>
                      <a:pt x="3501" y="9368"/>
                      <a:pt x="3531" y="9510"/>
                      <a:pt x="3511" y="9649"/>
                    </a:cubicBezTo>
                    <a:cubicBezTo>
                      <a:pt x="3477" y="9885"/>
                      <a:pt x="3361" y="10185"/>
                      <a:pt x="3301" y="10185"/>
                    </a:cubicBezTo>
                    <a:cubicBezTo>
                      <a:pt x="3279" y="10185"/>
                      <a:pt x="3226" y="9904"/>
                      <a:pt x="3183" y="9562"/>
                    </a:cubicBezTo>
                    <a:cubicBezTo>
                      <a:pt x="3129" y="9128"/>
                      <a:pt x="3119" y="8997"/>
                      <a:pt x="3166" y="8997"/>
                    </a:cubicBezTo>
                    <a:close/>
                    <a:moveTo>
                      <a:pt x="2232" y="8660"/>
                    </a:moveTo>
                    <a:cubicBezTo>
                      <a:pt x="2274" y="8660"/>
                      <a:pt x="2297" y="8677"/>
                      <a:pt x="2302" y="8710"/>
                    </a:cubicBezTo>
                    <a:cubicBezTo>
                      <a:pt x="2309" y="8756"/>
                      <a:pt x="2351" y="9095"/>
                      <a:pt x="2398" y="9459"/>
                    </a:cubicBezTo>
                    <a:cubicBezTo>
                      <a:pt x="2445" y="9824"/>
                      <a:pt x="2485" y="10157"/>
                      <a:pt x="2486" y="10197"/>
                    </a:cubicBezTo>
                    <a:cubicBezTo>
                      <a:pt x="2487" y="10202"/>
                      <a:pt x="2485" y="10204"/>
                      <a:pt x="2481" y="10204"/>
                    </a:cubicBezTo>
                    <a:cubicBezTo>
                      <a:pt x="2452" y="10204"/>
                      <a:pt x="2326" y="10101"/>
                      <a:pt x="2175" y="9950"/>
                    </a:cubicBezTo>
                    <a:cubicBezTo>
                      <a:pt x="1867" y="9638"/>
                      <a:pt x="1857" y="9622"/>
                      <a:pt x="1800" y="9241"/>
                    </a:cubicBezTo>
                    <a:cubicBezTo>
                      <a:pt x="1736" y="8821"/>
                      <a:pt x="1747" y="8804"/>
                      <a:pt x="2123" y="8682"/>
                    </a:cubicBezTo>
                    <a:cubicBezTo>
                      <a:pt x="2168" y="8668"/>
                      <a:pt x="2204" y="8660"/>
                      <a:pt x="2232" y="8660"/>
                    </a:cubicBezTo>
                    <a:close/>
                    <a:moveTo>
                      <a:pt x="8287" y="8358"/>
                    </a:moveTo>
                    <a:cubicBezTo>
                      <a:pt x="8301" y="8358"/>
                      <a:pt x="8321" y="8463"/>
                      <a:pt x="8333" y="8594"/>
                    </a:cubicBezTo>
                    <a:lnTo>
                      <a:pt x="8354" y="8829"/>
                    </a:lnTo>
                    <a:lnTo>
                      <a:pt x="7823" y="9238"/>
                    </a:lnTo>
                    <a:cubicBezTo>
                      <a:pt x="7532" y="9463"/>
                      <a:pt x="7275" y="9665"/>
                      <a:pt x="7252" y="9685"/>
                    </a:cubicBezTo>
                    <a:cubicBezTo>
                      <a:pt x="7249" y="9688"/>
                      <a:pt x="7245" y="9690"/>
                      <a:pt x="7242" y="9690"/>
                    </a:cubicBezTo>
                    <a:cubicBezTo>
                      <a:pt x="7224" y="9690"/>
                      <a:pt x="7209" y="9647"/>
                      <a:pt x="7205" y="9585"/>
                    </a:cubicBezTo>
                    <a:cubicBezTo>
                      <a:pt x="7203" y="9510"/>
                      <a:pt x="7175" y="9423"/>
                      <a:pt x="7145" y="9392"/>
                    </a:cubicBezTo>
                    <a:cubicBezTo>
                      <a:pt x="7141" y="9388"/>
                      <a:pt x="7137" y="9386"/>
                      <a:pt x="7134" y="9386"/>
                    </a:cubicBezTo>
                    <a:cubicBezTo>
                      <a:pt x="7112" y="9386"/>
                      <a:pt x="7101" y="9461"/>
                      <a:pt x="7109" y="9575"/>
                    </a:cubicBezTo>
                    <a:cubicBezTo>
                      <a:pt x="7125" y="9809"/>
                      <a:pt x="7124" y="9812"/>
                      <a:pt x="6848" y="10026"/>
                    </a:cubicBezTo>
                    <a:lnTo>
                      <a:pt x="6570" y="10244"/>
                    </a:lnTo>
                    <a:lnTo>
                      <a:pt x="6545" y="10017"/>
                    </a:lnTo>
                    <a:cubicBezTo>
                      <a:pt x="6523" y="9811"/>
                      <a:pt x="6538" y="9776"/>
                      <a:pt x="6708" y="9643"/>
                    </a:cubicBezTo>
                    <a:cubicBezTo>
                      <a:pt x="6810" y="9563"/>
                      <a:pt x="7203" y="9241"/>
                      <a:pt x="7579" y="8928"/>
                    </a:cubicBezTo>
                    <a:cubicBezTo>
                      <a:pt x="7954" y="8615"/>
                      <a:pt x="8274" y="8358"/>
                      <a:pt x="8287" y="8358"/>
                    </a:cubicBezTo>
                    <a:close/>
                    <a:moveTo>
                      <a:pt x="5344" y="8233"/>
                    </a:moveTo>
                    <a:cubicBezTo>
                      <a:pt x="5356" y="8233"/>
                      <a:pt x="5432" y="8661"/>
                      <a:pt x="5514" y="9195"/>
                    </a:cubicBezTo>
                    <a:cubicBezTo>
                      <a:pt x="5660" y="10132"/>
                      <a:pt x="5660" y="10164"/>
                      <a:pt x="5518" y="10295"/>
                    </a:cubicBezTo>
                    <a:cubicBezTo>
                      <a:pt x="5438" y="10372"/>
                      <a:pt x="5323" y="10461"/>
                      <a:pt x="5253" y="10499"/>
                    </a:cubicBezTo>
                    <a:cubicBezTo>
                      <a:pt x="5229" y="10513"/>
                      <a:pt x="5210" y="10522"/>
                      <a:pt x="5194" y="10522"/>
                    </a:cubicBezTo>
                    <a:cubicBezTo>
                      <a:pt x="5136" y="10522"/>
                      <a:pt x="5121" y="10402"/>
                      <a:pt x="5071" y="9919"/>
                    </a:cubicBezTo>
                    <a:cubicBezTo>
                      <a:pt x="4921" y="8443"/>
                      <a:pt x="4917" y="8530"/>
                      <a:pt x="5130" y="8374"/>
                    </a:cubicBezTo>
                    <a:cubicBezTo>
                      <a:pt x="5236" y="8298"/>
                      <a:pt x="5332" y="8234"/>
                      <a:pt x="5344" y="8233"/>
                    </a:cubicBezTo>
                    <a:close/>
                    <a:moveTo>
                      <a:pt x="2509" y="8650"/>
                    </a:moveTo>
                    <a:cubicBezTo>
                      <a:pt x="2549" y="8650"/>
                      <a:pt x="2598" y="8654"/>
                      <a:pt x="2644" y="8661"/>
                    </a:cubicBezTo>
                    <a:cubicBezTo>
                      <a:pt x="2962" y="8710"/>
                      <a:pt x="3005" y="8801"/>
                      <a:pt x="3111" y="9618"/>
                    </a:cubicBezTo>
                    <a:cubicBezTo>
                      <a:pt x="3210" y="10387"/>
                      <a:pt x="3210" y="10387"/>
                      <a:pt x="3039" y="10555"/>
                    </a:cubicBezTo>
                    <a:cubicBezTo>
                      <a:pt x="2949" y="10646"/>
                      <a:pt x="2902" y="10685"/>
                      <a:pt x="2863" y="10685"/>
                    </a:cubicBezTo>
                    <a:cubicBezTo>
                      <a:pt x="2836" y="10685"/>
                      <a:pt x="2813" y="10667"/>
                      <a:pt x="2782" y="10634"/>
                    </a:cubicBezTo>
                    <a:cubicBezTo>
                      <a:pt x="2735" y="10586"/>
                      <a:pt x="2670" y="10474"/>
                      <a:pt x="2639" y="10394"/>
                    </a:cubicBezTo>
                    <a:cubicBezTo>
                      <a:pt x="2551" y="10158"/>
                      <a:pt x="2375" y="8687"/>
                      <a:pt x="2432" y="8659"/>
                    </a:cubicBezTo>
                    <a:cubicBezTo>
                      <a:pt x="2444" y="8653"/>
                      <a:pt x="2472" y="8650"/>
                      <a:pt x="2509" y="8650"/>
                    </a:cubicBezTo>
                    <a:close/>
                    <a:moveTo>
                      <a:pt x="6459" y="9879"/>
                    </a:moveTo>
                    <a:lnTo>
                      <a:pt x="6482" y="10073"/>
                    </a:lnTo>
                    <a:cubicBezTo>
                      <a:pt x="6503" y="10241"/>
                      <a:pt x="6479" y="10295"/>
                      <a:pt x="6300" y="10473"/>
                    </a:cubicBezTo>
                    <a:cubicBezTo>
                      <a:pt x="6185" y="10586"/>
                      <a:pt x="6045" y="10707"/>
                      <a:pt x="5981" y="10741"/>
                    </a:cubicBezTo>
                    <a:lnTo>
                      <a:pt x="5867" y="10807"/>
                    </a:lnTo>
                    <a:lnTo>
                      <a:pt x="5833" y="10610"/>
                    </a:lnTo>
                    <a:cubicBezTo>
                      <a:pt x="5805" y="10440"/>
                      <a:pt x="5825" y="10392"/>
                      <a:pt x="5991" y="10233"/>
                    </a:cubicBezTo>
                    <a:cubicBezTo>
                      <a:pt x="6096" y="10133"/>
                      <a:pt x="6243" y="10013"/>
                      <a:pt x="6320" y="9966"/>
                    </a:cubicBezTo>
                    <a:lnTo>
                      <a:pt x="6459" y="9879"/>
                    </a:lnTo>
                    <a:close/>
                    <a:moveTo>
                      <a:pt x="4762" y="8597"/>
                    </a:moveTo>
                    <a:cubicBezTo>
                      <a:pt x="4845" y="8597"/>
                      <a:pt x="4871" y="8758"/>
                      <a:pt x="4959" y="9622"/>
                    </a:cubicBezTo>
                    <a:lnTo>
                      <a:pt x="5066" y="10674"/>
                    </a:lnTo>
                    <a:lnTo>
                      <a:pt x="4764" y="10926"/>
                    </a:lnTo>
                    <a:cubicBezTo>
                      <a:pt x="4595" y="11064"/>
                      <a:pt x="4428" y="11187"/>
                      <a:pt x="4388" y="11197"/>
                    </a:cubicBezTo>
                    <a:cubicBezTo>
                      <a:pt x="4383" y="11199"/>
                      <a:pt x="4379" y="11199"/>
                      <a:pt x="4374" y="11199"/>
                    </a:cubicBezTo>
                    <a:cubicBezTo>
                      <a:pt x="4296" y="11199"/>
                      <a:pt x="4259" y="10961"/>
                      <a:pt x="4110" y="9550"/>
                    </a:cubicBezTo>
                    <a:lnTo>
                      <a:pt x="4016" y="8666"/>
                    </a:lnTo>
                    <a:lnTo>
                      <a:pt x="4320" y="8649"/>
                    </a:lnTo>
                    <a:cubicBezTo>
                      <a:pt x="4484" y="8641"/>
                      <a:pt x="4675" y="8619"/>
                      <a:pt x="4737" y="8600"/>
                    </a:cubicBezTo>
                    <a:cubicBezTo>
                      <a:pt x="4746" y="8598"/>
                      <a:pt x="4754" y="8597"/>
                      <a:pt x="4762" y="8597"/>
                    </a:cubicBezTo>
                    <a:close/>
                    <a:moveTo>
                      <a:pt x="5682" y="10492"/>
                    </a:moveTo>
                    <a:cubicBezTo>
                      <a:pt x="5724" y="10492"/>
                      <a:pt x="5739" y="10562"/>
                      <a:pt x="5753" y="10715"/>
                    </a:cubicBezTo>
                    <a:cubicBezTo>
                      <a:pt x="5772" y="10910"/>
                      <a:pt x="5761" y="10927"/>
                      <a:pt x="5503" y="11134"/>
                    </a:cubicBezTo>
                    <a:lnTo>
                      <a:pt x="5233" y="11351"/>
                    </a:lnTo>
                    <a:lnTo>
                      <a:pt x="5202" y="11114"/>
                    </a:lnTo>
                    <a:cubicBezTo>
                      <a:pt x="5178" y="10938"/>
                      <a:pt x="5198" y="10860"/>
                      <a:pt x="5276" y="10815"/>
                    </a:cubicBezTo>
                    <a:cubicBezTo>
                      <a:pt x="5333" y="10781"/>
                      <a:pt x="5447" y="10688"/>
                      <a:pt x="5531" y="10604"/>
                    </a:cubicBezTo>
                    <a:cubicBezTo>
                      <a:pt x="5604" y="10531"/>
                      <a:pt x="5650" y="10492"/>
                      <a:pt x="5682" y="10492"/>
                    </a:cubicBezTo>
                    <a:close/>
                    <a:moveTo>
                      <a:pt x="5089" y="10975"/>
                    </a:moveTo>
                    <a:lnTo>
                      <a:pt x="5123" y="11172"/>
                    </a:lnTo>
                    <a:cubicBezTo>
                      <a:pt x="5157" y="11368"/>
                      <a:pt x="5151" y="11376"/>
                      <a:pt x="4802" y="11724"/>
                    </a:cubicBezTo>
                    <a:cubicBezTo>
                      <a:pt x="4615" y="11911"/>
                      <a:pt x="4449" y="12056"/>
                      <a:pt x="4428" y="12056"/>
                    </a:cubicBezTo>
                    <a:cubicBezTo>
                      <a:pt x="4428" y="12056"/>
                      <a:pt x="4427" y="12056"/>
                      <a:pt x="4427" y="12056"/>
                    </a:cubicBezTo>
                    <a:cubicBezTo>
                      <a:pt x="4415" y="12044"/>
                      <a:pt x="4391" y="11929"/>
                      <a:pt x="4373" y="11796"/>
                    </a:cubicBezTo>
                    <a:cubicBezTo>
                      <a:pt x="4348" y="11608"/>
                      <a:pt x="4368" y="11541"/>
                      <a:pt x="4463" y="11470"/>
                    </a:cubicBezTo>
                    <a:cubicBezTo>
                      <a:pt x="4530" y="11422"/>
                      <a:pt x="4695" y="11291"/>
                      <a:pt x="4836" y="11177"/>
                    </a:cubicBezTo>
                    <a:lnTo>
                      <a:pt x="5089" y="10975"/>
                    </a:lnTo>
                    <a:close/>
                    <a:moveTo>
                      <a:pt x="7869" y="1"/>
                    </a:moveTo>
                    <a:cubicBezTo>
                      <a:pt x="7868" y="1"/>
                      <a:pt x="7867" y="1"/>
                      <a:pt x="7866" y="2"/>
                    </a:cubicBezTo>
                    <a:cubicBezTo>
                      <a:pt x="7845" y="24"/>
                      <a:pt x="7841" y="538"/>
                      <a:pt x="7861" y="1143"/>
                    </a:cubicBezTo>
                    <a:cubicBezTo>
                      <a:pt x="7891" y="2123"/>
                      <a:pt x="7881" y="2246"/>
                      <a:pt x="7774" y="2251"/>
                    </a:cubicBezTo>
                    <a:cubicBezTo>
                      <a:pt x="7616" y="2258"/>
                      <a:pt x="7485" y="2398"/>
                      <a:pt x="7536" y="2509"/>
                    </a:cubicBezTo>
                    <a:cubicBezTo>
                      <a:pt x="7556" y="2556"/>
                      <a:pt x="7640" y="2665"/>
                      <a:pt x="7719" y="2743"/>
                    </a:cubicBezTo>
                    <a:cubicBezTo>
                      <a:pt x="7887" y="2912"/>
                      <a:pt x="7925" y="3067"/>
                      <a:pt x="7945" y="3694"/>
                    </a:cubicBezTo>
                    <a:lnTo>
                      <a:pt x="7960" y="4152"/>
                    </a:lnTo>
                    <a:lnTo>
                      <a:pt x="7689" y="3928"/>
                    </a:lnTo>
                    <a:cubicBezTo>
                      <a:pt x="7542" y="3807"/>
                      <a:pt x="7315" y="3659"/>
                      <a:pt x="7191" y="3606"/>
                    </a:cubicBezTo>
                    <a:lnTo>
                      <a:pt x="6963" y="3508"/>
                    </a:lnTo>
                    <a:lnTo>
                      <a:pt x="6894" y="2338"/>
                    </a:lnTo>
                    <a:cubicBezTo>
                      <a:pt x="6855" y="1698"/>
                      <a:pt x="6816" y="1029"/>
                      <a:pt x="6810" y="861"/>
                    </a:cubicBezTo>
                    <a:cubicBezTo>
                      <a:pt x="6802" y="687"/>
                      <a:pt x="6780" y="534"/>
                      <a:pt x="6761" y="514"/>
                    </a:cubicBezTo>
                    <a:cubicBezTo>
                      <a:pt x="6757" y="510"/>
                      <a:pt x="6754" y="508"/>
                      <a:pt x="6750" y="508"/>
                    </a:cubicBezTo>
                    <a:cubicBezTo>
                      <a:pt x="6700" y="508"/>
                      <a:pt x="6712" y="992"/>
                      <a:pt x="6791" y="2229"/>
                    </a:cubicBezTo>
                    <a:lnTo>
                      <a:pt x="6871" y="3506"/>
                    </a:lnTo>
                    <a:lnTo>
                      <a:pt x="6616" y="3523"/>
                    </a:lnTo>
                    <a:cubicBezTo>
                      <a:pt x="6475" y="3532"/>
                      <a:pt x="6297" y="3581"/>
                      <a:pt x="6223" y="3633"/>
                    </a:cubicBezTo>
                    <a:lnTo>
                      <a:pt x="6086" y="3724"/>
                    </a:lnTo>
                    <a:lnTo>
                      <a:pt x="6063" y="3496"/>
                    </a:lnTo>
                    <a:cubicBezTo>
                      <a:pt x="6053" y="3372"/>
                      <a:pt x="6030" y="2753"/>
                      <a:pt x="6018" y="2128"/>
                    </a:cubicBezTo>
                    <a:cubicBezTo>
                      <a:pt x="6005" y="1502"/>
                      <a:pt x="5974" y="988"/>
                      <a:pt x="5954" y="988"/>
                    </a:cubicBezTo>
                    <a:lnTo>
                      <a:pt x="5954" y="988"/>
                    </a:lnTo>
                    <a:cubicBezTo>
                      <a:pt x="5934" y="988"/>
                      <a:pt x="5938" y="1604"/>
                      <a:pt x="5962" y="2353"/>
                    </a:cubicBezTo>
                    <a:lnTo>
                      <a:pt x="6007" y="3717"/>
                    </a:lnTo>
                    <a:lnTo>
                      <a:pt x="5773" y="3990"/>
                    </a:lnTo>
                    <a:cubicBezTo>
                      <a:pt x="5313" y="4529"/>
                      <a:pt x="5146" y="5322"/>
                      <a:pt x="5411" y="5713"/>
                    </a:cubicBezTo>
                    <a:cubicBezTo>
                      <a:pt x="5476" y="5808"/>
                      <a:pt x="5674" y="6010"/>
                      <a:pt x="5852" y="6157"/>
                    </a:cubicBezTo>
                    <a:lnTo>
                      <a:pt x="6176" y="6429"/>
                    </a:lnTo>
                    <a:lnTo>
                      <a:pt x="6207" y="6810"/>
                    </a:lnTo>
                    <a:cubicBezTo>
                      <a:pt x="6247" y="7314"/>
                      <a:pt x="6336" y="7948"/>
                      <a:pt x="6374" y="7985"/>
                    </a:cubicBezTo>
                    <a:cubicBezTo>
                      <a:pt x="6374" y="7986"/>
                      <a:pt x="6375" y="7986"/>
                      <a:pt x="6375" y="7986"/>
                    </a:cubicBezTo>
                    <a:cubicBezTo>
                      <a:pt x="6391" y="7986"/>
                      <a:pt x="6368" y="7714"/>
                      <a:pt x="6328" y="7364"/>
                    </a:cubicBezTo>
                    <a:cubicBezTo>
                      <a:pt x="6287" y="7004"/>
                      <a:pt x="6244" y="6644"/>
                      <a:pt x="6236" y="6563"/>
                    </a:cubicBezTo>
                    <a:cubicBezTo>
                      <a:pt x="6228" y="6479"/>
                      <a:pt x="6225" y="6443"/>
                      <a:pt x="6270" y="6443"/>
                    </a:cubicBezTo>
                    <a:cubicBezTo>
                      <a:pt x="6304" y="6443"/>
                      <a:pt x="6364" y="6463"/>
                      <a:pt x="6469" y="6497"/>
                    </a:cubicBezTo>
                    <a:cubicBezTo>
                      <a:pt x="6605" y="6542"/>
                      <a:pt x="6736" y="6599"/>
                      <a:pt x="6761" y="6625"/>
                    </a:cubicBezTo>
                    <a:cubicBezTo>
                      <a:pt x="6786" y="6651"/>
                      <a:pt x="6895" y="6686"/>
                      <a:pt x="7004" y="6704"/>
                    </a:cubicBezTo>
                    <a:cubicBezTo>
                      <a:pt x="7227" y="6743"/>
                      <a:pt x="7205" y="6684"/>
                      <a:pt x="7338" y="7659"/>
                    </a:cubicBezTo>
                    <a:cubicBezTo>
                      <a:pt x="7417" y="8242"/>
                      <a:pt x="7482" y="8523"/>
                      <a:pt x="7540" y="8523"/>
                    </a:cubicBezTo>
                    <a:cubicBezTo>
                      <a:pt x="7546" y="8523"/>
                      <a:pt x="7551" y="8520"/>
                      <a:pt x="7557" y="8515"/>
                    </a:cubicBezTo>
                    <a:cubicBezTo>
                      <a:pt x="7564" y="8508"/>
                      <a:pt x="7565" y="8341"/>
                      <a:pt x="7560" y="8140"/>
                    </a:cubicBezTo>
                    <a:cubicBezTo>
                      <a:pt x="7557" y="7996"/>
                      <a:pt x="7550" y="7911"/>
                      <a:pt x="7542" y="7911"/>
                    </a:cubicBezTo>
                    <a:cubicBezTo>
                      <a:pt x="7539" y="7911"/>
                      <a:pt x="7536" y="7924"/>
                      <a:pt x="7533" y="7952"/>
                    </a:cubicBezTo>
                    <a:cubicBezTo>
                      <a:pt x="7526" y="8022"/>
                      <a:pt x="7518" y="8061"/>
                      <a:pt x="7508" y="8061"/>
                    </a:cubicBezTo>
                    <a:cubicBezTo>
                      <a:pt x="7484" y="8061"/>
                      <a:pt x="7448" y="7844"/>
                      <a:pt x="7377" y="7321"/>
                    </a:cubicBezTo>
                    <a:cubicBezTo>
                      <a:pt x="7303" y="6786"/>
                      <a:pt x="7307" y="6718"/>
                      <a:pt x="7419" y="6651"/>
                    </a:cubicBezTo>
                    <a:cubicBezTo>
                      <a:pt x="7489" y="6611"/>
                      <a:pt x="7667" y="6478"/>
                      <a:pt x="7814" y="6357"/>
                    </a:cubicBezTo>
                    <a:lnTo>
                      <a:pt x="8085" y="6136"/>
                    </a:lnTo>
                    <a:lnTo>
                      <a:pt x="8167" y="7060"/>
                    </a:lnTo>
                    <a:cubicBezTo>
                      <a:pt x="8234" y="7814"/>
                      <a:pt x="8231" y="8003"/>
                      <a:pt x="8145" y="8087"/>
                    </a:cubicBezTo>
                    <a:cubicBezTo>
                      <a:pt x="8088" y="8143"/>
                      <a:pt x="7723" y="8455"/>
                      <a:pt x="7328" y="8781"/>
                    </a:cubicBezTo>
                    <a:cubicBezTo>
                      <a:pt x="6934" y="9106"/>
                      <a:pt x="6590" y="9396"/>
                      <a:pt x="6561" y="9425"/>
                    </a:cubicBezTo>
                    <a:cubicBezTo>
                      <a:pt x="6557" y="9429"/>
                      <a:pt x="6553" y="9431"/>
                      <a:pt x="6549" y="9431"/>
                    </a:cubicBezTo>
                    <a:cubicBezTo>
                      <a:pt x="6521" y="9431"/>
                      <a:pt x="6492" y="9328"/>
                      <a:pt x="6474" y="9157"/>
                    </a:cubicBezTo>
                    <a:cubicBezTo>
                      <a:pt x="6456" y="8989"/>
                      <a:pt x="6431" y="8866"/>
                      <a:pt x="6412" y="8866"/>
                    </a:cubicBezTo>
                    <a:cubicBezTo>
                      <a:pt x="6411" y="8866"/>
                      <a:pt x="6410" y="8867"/>
                      <a:pt x="6408" y="8868"/>
                    </a:cubicBezTo>
                    <a:cubicBezTo>
                      <a:pt x="6390" y="8885"/>
                      <a:pt x="6387" y="9046"/>
                      <a:pt x="6403" y="9220"/>
                    </a:cubicBezTo>
                    <a:lnTo>
                      <a:pt x="6433" y="9539"/>
                    </a:lnTo>
                    <a:lnTo>
                      <a:pt x="6142" y="9788"/>
                    </a:lnTo>
                    <a:cubicBezTo>
                      <a:pt x="5986" y="9924"/>
                      <a:pt x="5827" y="10038"/>
                      <a:pt x="5795" y="10039"/>
                    </a:cubicBezTo>
                    <a:cubicBezTo>
                      <a:pt x="5795" y="10039"/>
                      <a:pt x="5795" y="10039"/>
                      <a:pt x="5795" y="10039"/>
                    </a:cubicBezTo>
                    <a:cubicBezTo>
                      <a:pt x="5764" y="10039"/>
                      <a:pt x="5673" y="9616"/>
                      <a:pt x="5594" y="9103"/>
                    </a:cubicBezTo>
                    <a:cubicBezTo>
                      <a:pt x="5517" y="8590"/>
                      <a:pt x="5434" y="8147"/>
                      <a:pt x="5412" y="8126"/>
                    </a:cubicBezTo>
                    <a:cubicBezTo>
                      <a:pt x="5391" y="8103"/>
                      <a:pt x="5410" y="8049"/>
                      <a:pt x="5447" y="8009"/>
                    </a:cubicBezTo>
                    <a:cubicBezTo>
                      <a:pt x="5565" y="7893"/>
                      <a:pt x="5637" y="7397"/>
                      <a:pt x="5579" y="7097"/>
                    </a:cubicBezTo>
                    <a:cubicBezTo>
                      <a:pt x="5550" y="6945"/>
                      <a:pt x="5446" y="6695"/>
                      <a:pt x="5349" y="6545"/>
                    </a:cubicBezTo>
                    <a:cubicBezTo>
                      <a:pt x="5233" y="6369"/>
                      <a:pt x="5158" y="6160"/>
                      <a:pt x="5135" y="5954"/>
                    </a:cubicBezTo>
                    <a:cubicBezTo>
                      <a:pt x="5015" y="4923"/>
                      <a:pt x="4929" y="3602"/>
                      <a:pt x="4904" y="2342"/>
                    </a:cubicBezTo>
                    <a:cubicBezTo>
                      <a:pt x="4896" y="1999"/>
                      <a:pt x="4874" y="1739"/>
                      <a:pt x="4853" y="1739"/>
                    </a:cubicBezTo>
                    <a:cubicBezTo>
                      <a:pt x="4852" y="1739"/>
                      <a:pt x="4851" y="1740"/>
                      <a:pt x="4851" y="1741"/>
                    </a:cubicBezTo>
                    <a:cubicBezTo>
                      <a:pt x="4794" y="1797"/>
                      <a:pt x="4891" y="4043"/>
                      <a:pt x="4999" y="5199"/>
                    </a:cubicBezTo>
                    <a:lnTo>
                      <a:pt x="5090" y="6157"/>
                    </a:lnTo>
                    <a:lnTo>
                      <a:pt x="4776" y="6024"/>
                    </a:lnTo>
                    <a:cubicBezTo>
                      <a:pt x="4603" y="5950"/>
                      <a:pt x="4329" y="5889"/>
                      <a:pt x="4169" y="5886"/>
                    </a:cubicBezTo>
                    <a:lnTo>
                      <a:pt x="3876" y="5881"/>
                    </a:lnTo>
                    <a:lnTo>
                      <a:pt x="3882" y="3994"/>
                    </a:lnTo>
                    <a:cubicBezTo>
                      <a:pt x="3886" y="3029"/>
                      <a:pt x="3877" y="2305"/>
                      <a:pt x="3864" y="2305"/>
                    </a:cubicBezTo>
                    <a:cubicBezTo>
                      <a:pt x="3863" y="2305"/>
                      <a:pt x="3862" y="2309"/>
                      <a:pt x="3861" y="2317"/>
                    </a:cubicBezTo>
                    <a:cubicBezTo>
                      <a:pt x="3825" y="2598"/>
                      <a:pt x="3806" y="3971"/>
                      <a:pt x="3825" y="5033"/>
                    </a:cubicBezTo>
                    <a:lnTo>
                      <a:pt x="3840" y="5902"/>
                    </a:lnTo>
                    <a:lnTo>
                      <a:pt x="3495" y="6076"/>
                    </a:lnTo>
                    <a:cubicBezTo>
                      <a:pt x="3324" y="6162"/>
                      <a:pt x="3235" y="6201"/>
                      <a:pt x="3189" y="6201"/>
                    </a:cubicBezTo>
                    <a:cubicBezTo>
                      <a:pt x="3154" y="6201"/>
                      <a:pt x="3142" y="6179"/>
                      <a:pt x="3136" y="6136"/>
                    </a:cubicBezTo>
                    <a:cubicBezTo>
                      <a:pt x="3130" y="6074"/>
                      <a:pt x="3072" y="5292"/>
                      <a:pt x="3013" y="4404"/>
                    </a:cubicBezTo>
                    <a:cubicBezTo>
                      <a:pt x="2889" y="2553"/>
                      <a:pt x="2873" y="2323"/>
                      <a:pt x="2844" y="2323"/>
                    </a:cubicBezTo>
                    <a:cubicBezTo>
                      <a:pt x="2841" y="2323"/>
                      <a:pt x="2837" y="2327"/>
                      <a:pt x="2833" y="2332"/>
                    </a:cubicBezTo>
                    <a:cubicBezTo>
                      <a:pt x="2817" y="2350"/>
                      <a:pt x="2846" y="2985"/>
                      <a:pt x="2900" y="3744"/>
                    </a:cubicBezTo>
                    <a:cubicBezTo>
                      <a:pt x="2953" y="4505"/>
                      <a:pt x="3019" y="5388"/>
                      <a:pt x="3044" y="5715"/>
                    </a:cubicBezTo>
                    <a:cubicBezTo>
                      <a:pt x="3089" y="6276"/>
                      <a:pt x="3083" y="6316"/>
                      <a:pt x="2920" y="6524"/>
                    </a:cubicBezTo>
                    <a:cubicBezTo>
                      <a:pt x="2826" y="6644"/>
                      <a:pt x="2751" y="6750"/>
                      <a:pt x="2753" y="6759"/>
                    </a:cubicBezTo>
                    <a:cubicBezTo>
                      <a:pt x="2755" y="6770"/>
                      <a:pt x="2803" y="7150"/>
                      <a:pt x="2858" y="7606"/>
                    </a:cubicBezTo>
                    <a:cubicBezTo>
                      <a:pt x="2930" y="8180"/>
                      <a:pt x="2937" y="8387"/>
                      <a:pt x="2885" y="8387"/>
                    </a:cubicBezTo>
                    <a:cubicBezTo>
                      <a:pt x="2881" y="8387"/>
                      <a:pt x="2876" y="8385"/>
                      <a:pt x="2870" y="8382"/>
                    </a:cubicBezTo>
                    <a:cubicBezTo>
                      <a:pt x="2819" y="8356"/>
                      <a:pt x="2683" y="8330"/>
                      <a:pt x="2569" y="8326"/>
                    </a:cubicBezTo>
                    <a:cubicBezTo>
                      <a:pt x="2448" y="8321"/>
                      <a:pt x="2351" y="8284"/>
                      <a:pt x="2341" y="8237"/>
                    </a:cubicBezTo>
                    <a:cubicBezTo>
                      <a:pt x="2330" y="8194"/>
                      <a:pt x="2280" y="7813"/>
                      <a:pt x="2230" y="7381"/>
                    </a:cubicBezTo>
                    <a:cubicBezTo>
                      <a:pt x="2142" y="6631"/>
                      <a:pt x="2119" y="6469"/>
                      <a:pt x="2085" y="6469"/>
                    </a:cubicBezTo>
                    <a:cubicBezTo>
                      <a:pt x="2079" y="6469"/>
                      <a:pt x="2073" y="6474"/>
                      <a:pt x="2067" y="6481"/>
                    </a:cubicBezTo>
                    <a:cubicBezTo>
                      <a:pt x="2049" y="6497"/>
                      <a:pt x="2084" y="6916"/>
                      <a:pt x="2147" y="7414"/>
                    </a:cubicBezTo>
                    <a:lnTo>
                      <a:pt x="2258" y="8317"/>
                    </a:lnTo>
                    <a:lnTo>
                      <a:pt x="2048" y="8370"/>
                    </a:lnTo>
                    <a:lnTo>
                      <a:pt x="1839" y="8427"/>
                    </a:lnTo>
                    <a:lnTo>
                      <a:pt x="1901" y="8234"/>
                    </a:lnTo>
                    <a:cubicBezTo>
                      <a:pt x="1988" y="7969"/>
                      <a:pt x="1941" y="7725"/>
                      <a:pt x="1759" y="7488"/>
                    </a:cubicBezTo>
                    <a:cubicBezTo>
                      <a:pt x="1594" y="7278"/>
                      <a:pt x="1556" y="7097"/>
                      <a:pt x="1529" y="6438"/>
                    </a:cubicBezTo>
                    <a:cubicBezTo>
                      <a:pt x="1520" y="6218"/>
                      <a:pt x="1495" y="6048"/>
                      <a:pt x="1472" y="6048"/>
                    </a:cubicBezTo>
                    <a:cubicBezTo>
                      <a:pt x="1470" y="6048"/>
                      <a:pt x="1469" y="6049"/>
                      <a:pt x="1467" y="6050"/>
                    </a:cubicBezTo>
                    <a:cubicBezTo>
                      <a:pt x="1445" y="6074"/>
                      <a:pt x="1446" y="6357"/>
                      <a:pt x="1471" y="6671"/>
                    </a:cubicBezTo>
                    <a:lnTo>
                      <a:pt x="1520" y="7246"/>
                    </a:lnTo>
                    <a:lnTo>
                      <a:pt x="1287" y="7247"/>
                    </a:lnTo>
                    <a:lnTo>
                      <a:pt x="1057" y="7250"/>
                    </a:lnTo>
                    <a:lnTo>
                      <a:pt x="1010" y="6645"/>
                    </a:lnTo>
                    <a:cubicBezTo>
                      <a:pt x="983" y="6316"/>
                      <a:pt x="966" y="5970"/>
                      <a:pt x="970" y="5883"/>
                    </a:cubicBezTo>
                    <a:cubicBezTo>
                      <a:pt x="974" y="5794"/>
                      <a:pt x="961" y="5708"/>
                      <a:pt x="939" y="5687"/>
                    </a:cubicBezTo>
                    <a:cubicBezTo>
                      <a:pt x="934" y="5681"/>
                      <a:pt x="929" y="5679"/>
                      <a:pt x="925" y="5679"/>
                    </a:cubicBezTo>
                    <a:cubicBezTo>
                      <a:pt x="879" y="5679"/>
                      <a:pt x="882" y="5963"/>
                      <a:pt x="930" y="6643"/>
                    </a:cubicBezTo>
                    <a:cubicBezTo>
                      <a:pt x="977" y="7298"/>
                      <a:pt x="973" y="7314"/>
                      <a:pt x="812" y="7406"/>
                    </a:cubicBezTo>
                    <a:cubicBezTo>
                      <a:pt x="724" y="7457"/>
                      <a:pt x="570" y="7575"/>
                      <a:pt x="479" y="7666"/>
                    </a:cubicBezTo>
                    <a:cubicBezTo>
                      <a:pt x="395" y="7749"/>
                      <a:pt x="314" y="7815"/>
                      <a:pt x="294" y="7815"/>
                    </a:cubicBezTo>
                    <a:cubicBezTo>
                      <a:pt x="293" y="7815"/>
                      <a:pt x="292" y="7815"/>
                      <a:pt x="291" y="7814"/>
                    </a:cubicBezTo>
                    <a:cubicBezTo>
                      <a:pt x="271" y="7794"/>
                      <a:pt x="94" y="6260"/>
                      <a:pt x="62" y="5856"/>
                    </a:cubicBezTo>
                    <a:cubicBezTo>
                      <a:pt x="58" y="5795"/>
                      <a:pt x="43" y="5756"/>
                      <a:pt x="27" y="5756"/>
                    </a:cubicBezTo>
                    <a:cubicBezTo>
                      <a:pt x="24" y="5756"/>
                      <a:pt x="21" y="5758"/>
                      <a:pt x="18" y="5762"/>
                    </a:cubicBezTo>
                    <a:cubicBezTo>
                      <a:pt x="1" y="5782"/>
                      <a:pt x="38" y="6278"/>
                      <a:pt x="103" y="6859"/>
                    </a:cubicBezTo>
                    <a:cubicBezTo>
                      <a:pt x="194" y="7655"/>
                      <a:pt x="201" y="7943"/>
                      <a:pt x="136" y="8008"/>
                    </a:cubicBezTo>
                    <a:cubicBezTo>
                      <a:pt x="15" y="8128"/>
                      <a:pt x="29" y="8266"/>
                      <a:pt x="174" y="8413"/>
                    </a:cubicBezTo>
                    <a:cubicBezTo>
                      <a:pt x="263" y="8503"/>
                      <a:pt x="312" y="8647"/>
                      <a:pt x="342" y="8903"/>
                    </a:cubicBezTo>
                    <a:cubicBezTo>
                      <a:pt x="418" y="9577"/>
                      <a:pt x="625" y="10851"/>
                      <a:pt x="664" y="10891"/>
                    </a:cubicBezTo>
                    <a:cubicBezTo>
                      <a:pt x="665" y="10892"/>
                      <a:pt x="666" y="10893"/>
                      <a:pt x="667" y="10893"/>
                    </a:cubicBezTo>
                    <a:cubicBezTo>
                      <a:pt x="683" y="10893"/>
                      <a:pt x="662" y="10677"/>
                      <a:pt x="616" y="10399"/>
                    </a:cubicBezTo>
                    <a:cubicBezTo>
                      <a:pt x="566" y="10105"/>
                      <a:pt x="497" y="9598"/>
                      <a:pt x="458" y="9266"/>
                    </a:cubicBezTo>
                    <a:lnTo>
                      <a:pt x="386" y="8667"/>
                    </a:lnTo>
                    <a:lnTo>
                      <a:pt x="386" y="8667"/>
                    </a:lnTo>
                    <a:lnTo>
                      <a:pt x="767" y="9026"/>
                    </a:lnTo>
                    <a:cubicBezTo>
                      <a:pt x="1121" y="9360"/>
                      <a:pt x="1151" y="9400"/>
                      <a:pt x="1173" y="9606"/>
                    </a:cubicBezTo>
                    <a:cubicBezTo>
                      <a:pt x="1319" y="10896"/>
                      <a:pt x="1500" y="12207"/>
                      <a:pt x="1536" y="12242"/>
                    </a:cubicBezTo>
                    <a:cubicBezTo>
                      <a:pt x="1541" y="12246"/>
                      <a:pt x="1546" y="12248"/>
                      <a:pt x="1550" y="12248"/>
                    </a:cubicBezTo>
                    <a:cubicBezTo>
                      <a:pt x="1568" y="12248"/>
                      <a:pt x="1573" y="12203"/>
                      <a:pt x="1562" y="12131"/>
                    </a:cubicBezTo>
                    <a:cubicBezTo>
                      <a:pt x="1481" y="11565"/>
                      <a:pt x="1262" y="9650"/>
                      <a:pt x="1272" y="9599"/>
                    </a:cubicBezTo>
                    <a:cubicBezTo>
                      <a:pt x="1273" y="9595"/>
                      <a:pt x="1276" y="9593"/>
                      <a:pt x="1280" y="9593"/>
                    </a:cubicBezTo>
                    <a:cubicBezTo>
                      <a:pt x="1311" y="9593"/>
                      <a:pt x="1423" y="9700"/>
                      <a:pt x="1585" y="9891"/>
                    </a:cubicBezTo>
                    <a:lnTo>
                      <a:pt x="1883" y="10240"/>
                    </a:lnTo>
                    <a:lnTo>
                      <a:pt x="2120" y="11616"/>
                    </a:lnTo>
                    <a:cubicBezTo>
                      <a:pt x="2346" y="12940"/>
                      <a:pt x="2373" y="13100"/>
                      <a:pt x="2394" y="13100"/>
                    </a:cubicBezTo>
                    <a:cubicBezTo>
                      <a:pt x="2397" y="13100"/>
                      <a:pt x="2401" y="13095"/>
                      <a:pt x="2405" y="13091"/>
                    </a:cubicBezTo>
                    <a:cubicBezTo>
                      <a:pt x="2417" y="13081"/>
                      <a:pt x="2329" y="12486"/>
                      <a:pt x="2208" y="11770"/>
                    </a:cubicBezTo>
                    <a:cubicBezTo>
                      <a:pt x="2089" y="11052"/>
                      <a:pt x="1990" y="10430"/>
                      <a:pt x="1990" y="10388"/>
                    </a:cubicBezTo>
                    <a:cubicBezTo>
                      <a:pt x="1991" y="10380"/>
                      <a:pt x="1994" y="10376"/>
                      <a:pt x="2000" y="10376"/>
                    </a:cubicBezTo>
                    <a:cubicBezTo>
                      <a:pt x="2070" y="10376"/>
                      <a:pt x="2505" y="10916"/>
                      <a:pt x="2576" y="11101"/>
                    </a:cubicBezTo>
                    <a:cubicBezTo>
                      <a:pt x="2608" y="11183"/>
                      <a:pt x="2718" y="11847"/>
                      <a:pt x="2823" y="12580"/>
                    </a:cubicBezTo>
                    <a:cubicBezTo>
                      <a:pt x="2926" y="13311"/>
                      <a:pt x="3039" y="13924"/>
                      <a:pt x="3072" y="13939"/>
                    </a:cubicBezTo>
                    <a:cubicBezTo>
                      <a:pt x="3073" y="13939"/>
                      <a:pt x="3075" y="13939"/>
                      <a:pt x="3076" y="13939"/>
                    </a:cubicBezTo>
                    <a:cubicBezTo>
                      <a:pt x="3104" y="13939"/>
                      <a:pt x="3097" y="13766"/>
                      <a:pt x="3057" y="13539"/>
                    </a:cubicBezTo>
                    <a:cubicBezTo>
                      <a:pt x="3017" y="13305"/>
                      <a:pt x="2922" y="12680"/>
                      <a:pt x="2846" y="12155"/>
                    </a:cubicBezTo>
                    <a:lnTo>
                      <a:pt x="2710" y="11199"/>
                    </a:lnTo>
                    <a:lnTo>
                      <a:pt x="2924" y="11042"/>
                    </a:lnTo>
                    <a:cubicBezTo>
                      <a:pt x="3043" y="10955"/>
                      <a:pt x="3167" y="10883"/>
                      <a:pt x="3203" y="10883"/>
                    </a:cubicBezTo>
                    <a:cubicBezTo>
                      <a:pt x="3238" y="10883"/>
                      <a:pt x="3345" y="11475"/>
                      <a:pt x="3438" y="12195"/>
                    </a:cubicBezTo>
                    <a:cubicBezTo>
                      <a:pt x="3697" y="14187"/>
                      <a:pt x="3743" y="14528"/>
                      <a:pt x="3808" y="14528"/>
                    </a:cubicBezTo>
                    <a:cubicBezTo>
                      <a:pt x="3821" y="14528"/>
                      <a:pt x="3834" y="14516"/>
                      <a:pt x="3849" y="14500"/>
                    </a:cubicBezTo>
                    <a:cubicBezTo>
                      <a:pt x="3872" y="14479"/>
                      <a:pt x="3869" y="14441"/>
                      <a:pt x="3846" y="14417"/>
                    </a:cubicBezTo>
                    <a:cubicBezTo>
                      <a:pt x="3822" y="14393"/>
                      <a:pt x="3726" y="13789"/>
                      <a:pt x="3631" y="13068"/>
                    </a:cubicBezTo>
                    <a:cubicBezTo>
                      <a:pt x="3313" y="10662"/>
                      <a:pt x="3321" y="10783"/>
                      <a:pt x="3467" y="10581"/>
                    </a:cubicBezTo>
                    <a:cubicBezTo>
                      <a:pt x="3648" y="10327"/>
                      <a:pt x="3841" y="9811"/>
                      <a:pt x="3848" y="9558"/>
                    </a:cubicBezTo>
                    <a:cubicBezTo>
                      <a:pt x="3854" y="9292"/>
                      <a:pt x="3634" y="8924"/>
                      <a:pt x="3303" y="8654"/>
                    </a:cubicBezTo>
                    <a:cubicBezTo>
                      <a:pt x="3067" y="8461"/>
                      <a:pt x="3052" y="8433"/>
                      <a:pt x="3012" y="8122"/>
                    </a:cubicBezTo>
                    <a:cubicBezTo>
                      <a:pt x="2985" y="7908"/>
                      <a:pt x="2983" y="7803"/>
                      <a:pt x="3009" y="7803"/>
                    </a:cubicBezTo>
                    <a:cubicBezTo>
                      <a:pt x="3026" y="7803"/>
                      <a:pt x="3055" y="7850"/>
                      <a:pt x="3098" y="7943"/>
                    </a:cubicBezTo>
                    <a:cubicBezTo>
                      <a:pt x="3196" y="8162"/>
                      <a:pt x="3481" y="8428"/>
                      <a:pt x="3733" y="8535"/>
                    </a:cubicBezTo>
                    <a:lnTo>
                      <a:pt x="3949" y="8627"/>
                    </a:lnTo>
                    <a:lnTo>
                      <a:pt x="4092" y="9972"/>
                    </a:lnTo>
                    <a:lnTo>
                      <a:pt x="4234" y="11318"/>
                    </a:lnTo>
                    <a:lnTo>
                      <a:pt x="3908" y="11640"/>
                    </a:lnTo>
                    <a:cubicBezTo>
                      <a:pt x="3646" y="11901"/>
                      <a:pt x="3594" y="11974"/>
                      <a:pt x="3640" y="12024"/>
                    </a:cubicBezTo>
                    <a:cubicBezTo>
                      <a:pt x="3651" y="12034"/>
                      <a:pt x="3664" y="12040"/>
                      <a:pt x="3682" y="12040"/>
                    </a:cubicBezTo>
                    <a:cubicBezTo>
                      <a:pt x="3736" y="12040"/>
                      <a:pt x="3830" y="11988"/>
                      <a:pt x="3985" y="11874"/>
                    </a:cubicBezTo>
                    <a:cubicBezTo>
                      <a:pt x="4132" y="11767"/>
                      <a:pt x="4265" y="11686"/>
                      <a:pt x="4290" y="11686"/>
                    </a:cubicBezTo>
                    <a:cubicBezTo>
                      <a:pt x="4291" y="11686"/>
                      <a:pt x="4292" y="11686"/>
                      <a:pt x="4293" y="11687"/>
                    </a:cubicBezTo>
                    <a:cubicBezTo>
                      <a:pt x="4304" y="11699"/>
                      <a:pt x="4317" y="11820"/>
                      <a:pt x="4321" y="11958"/>
                    </a:cubicBezTo>
                    <a:cubicBezTo>
                      <a:pt x="4328" y="12157"/>
                      <a:pt x="4296" y="12239"/>
                      <a:pt x="4169" y="12365"/>
                    </a:cubicBezTo>
                    <a:cubicBezTo>
                      <a:pt x="4042" y="12492"/>
                      <a:pt x="4027" y="12533"/>
                      <a:pt x="4088" y="12579"/>
                    </a:cubicBezTo>
                    <a:cubicBezTo>
                      <a:pt x="4107" y="12592"/>
                      <a:pt x="4133" y="12598"/>
                      <a:pt x="4162" y="12598"/>
                    </a:cubicBezTo>
                    <a:cubicBezTo>
                      <a:pt x="4201" y="12598"/>
                      <a:pt x="4244" y="12587"/>
                      <a:pt x="4281" y="12565"/>
                    </a:cubicBezTo>
                    <a:cubicBezTo>
                      <a:pt x="4310" y="12548"/>
                      <a:pt x="4331" y="12536"/>
                      <a:pt x="4348" y="12536"/>
                    </a:cubicBezTo>
                    <a:cubicBezTo>
                      <a:pt x="4397" y="12536"/>
                      <a:pt x="4413" y="12633"/>
                      <a:pt x="4460" y="12982"/>
                    </a:cubicBezTo>
                    <a:cubicBezTo>
                      <a:pt x="4594" y="13971"/>
                      <a:pt x="4809" y="15224"/>
                      <a:pt x="4851" y="15268"/>
                    </a:cubicBezTo>
                    <a:cubicBezTo>
                      <a:pt x="4853" y="15270"/>
                      <a:pt x="4855" y="15271"/>
                      <a:pt x="4857" y="15271"/>
                    </a:cubicBezTo>
                    <a:cubicBezTo>
                      <a:pt x="4874" y="15271"/>
                      <a:pt x="4868" y="15179"/>
                      <a:pt x="4844" y="15046"/>
                    </a:cubicBezTo>
                    <a:cubicBezTo>
                      <a:pt x="4816" y="14899"/>
                      <a:pt x="4716" y="14245"/>
                      <a:pt x="4622" y="13590"/>
                    </a:cubicBezTo>
                    <a:lnTo>
                      <a:pt x="4449" y="12399"/>
                    </a:lnTo>
                    <a:lnTo>
                      <a:pt x="4809" y="12041"/>
                    </a:lnTo>
                    <a:cubicBezTo>
                      <a:pt x="4999" y="11854"/>
                      <a:pt x="5138" y="11738"/>
                      <a:pt x="5174" y="11738"/>
                    </a:cubicBezTo>
                    <a:cubicBezTo>
                      <a:pt x="5179" y="11738"/>
                      <a:pt x="5182" y="11740"/>
                      <a:pt x="5184" y="11744"/>
                    </a:cubicBezTo>
                    <a:cubicBezTo>
                      <a:pt x="5192" y="11778"/>
                      <a:pt x="5279" y="12373"/>
                      <a:pt x="5376" y="13073"/>
                    </a:cubicBezTo>
                    <a:cubicBezTo>
                      <a:pt x="5566" y="14445"/>
                      <a:pt x="5841" y="15978"/>
                      <a:pt x="5898" y="15978"/>
                    </a:cubicBezTo>
                    <a:cubicBezTo>
                      <a:pt x="5915" y="15978"/>
                      <a:pt x="5878" y="15702"/>
                      <a:pt x="5815" y="15363"/>
                    </a:cubicBezTo>
                    <a:cubicBezTo>
                      <a:pt x="5752" y="15023"/>
                      <a:pt x="5601" y="14056"/>
                      <a:pt x="5479" y="13207"/>
                    </a:cubicBezTo>
                    <a:lnTo>
                      <a:pt x="5258" y="11667"/>
                    </a:lnTo>
                    <a:lnTo>
                      <a:pt x="5500" y="11455"/>
                    </a:lnTo>
                    <a:cubicBezTo>
                      <a:pt x="5636" y="11337"/>
                      <a:pt x="5762" y="11244"/>
                      <a:pt x="5787" y="11244"/>
                    </a:cubicBezTo>
                    <a:cubicBezTo>
                      <a:pt x="5788" y="11244"/>
                      <a:pt x="5788" y="11244"/>
                      <a:pt x="5788" y="11244"/>
                    </a:cubicBezTo>
                    <a:cubicBezTo>
                      <a:pt x="5813" y="11245"/>
                      <a:pt x="5939" y="11885"/>
                      <a:pt x="6067" y="12663"/>
                    </a:cubicBezTo>
                    <a:cubicBezTo>
                      <a:pt x="6436" y="14907"/>
                      <a:pt x="6801" y="16933"/>
                      <a:pt x="6838" y="16933"/>
                    </a:cubicBezTo>
                    <a:cubicBezTo>
                      <a:pt x="6838" y="16933"/>
                      <a:pt x="6838" y="16933"/>
                      <a:pt x="6838" y="16933"/>
                    </a:cubicBezTo>
                    <a:cubicBezTo>
                      <a:pt x="6860" y="16933"/>
                      <a:pt x="6820" y="16590"/>
                      <a:pt x="6751" y="16170"/>
                    </a:cubicBezTo>
                    <a:cubicBezTo>
                      <a:pt x="6683" y="15751"/>
                      <a:pt x="6467" y="14457"/>
                      <a:pt x="6275" y="13301"/>
                    </a:cubicBezTo>
                    <a:cubicBezTo>
                      <a:pt x="6081" y="12141"/>
                      <a:pt x="5928" y="11169"/>
                      <a:pt x="5935" y="11141"/>
                    </a:cubicBezTo>
                    <a:cubicBezTo>
                      <a:pt x="5953" y="11066"/>
                      <a:pt x="6443" y="10666"/>
                      <a:pt x="6510" y="10666"/>
                    </a:cubicBezTo>
                    <a:cubicBezTo>
                      <a:pt x="6512" y="10666"/>
                      <a:pt x="6514" y="10667"/>
                      <a:pt x="6515" y="10668"/>
                    </a:cubicBezTo>
                    <a:cubicBezTo>
                      <a:pt x="6530" y="10682"/>
                      <a:pt x="6573" y="10982"/>
                      <a:pt x="6608" y="11332"/>
                    </a:cubicBezTo>
                    <a:cubicBezTo>
                      <a:pt x="6716" y="12409"/>
                      <a:pt x="7037" y="14614"/>
                      <a:pt x="7243" y="15704"/>
                    </a:cubicBezTo>
                    <a:cubicBezTo>
                      <a:pt x="7467" y="16888"/>
                      <a:pt x="7504" y="17072"/>
                      <a:pt x="7530" y="17072"/>
                    </a:cubicBezTo>
                    <a:cubicBezTo>
                      <a:pt x="7532" y="17072"/>
                      <a:pt x="7534" y="17071"/>
                      <a:pt x="7536" y="17069"/>
                    </a:cubicBezTo>
                    <a:cubicBezTo>
                      <a:pt x="7549" y="17056"/>
                      <a:pt x="7505" y="16768"/>
                      <a:pt x="7439" y="16431"/>
                    </a:cubicBezTo>
                    <a:cubicBezTo>
                      <a:pt x="7137" y="14863"/>
                      <a:pt x="6782" y="12448"/>
                      <a:pt x="6656" y="11097"/>
                    </a:cubicBezTo>
                    <a:cubicBezTo>
                      <a:pt x="6609" y="10600"/>
                      <a:pt x="6614" y="10570"/>
                      <a:pt x="6775" y="10420"/>
                    </a:cubicBezTo>
                    <a:cubicBezTo>
                      <a:pt x="6868" y="10332"/>
                      <a:pt x="6998" y="10228"/>
                      <a:pt x="7070" y="10186"/>
                    </a:cubicBezTo>
                    <a:cubicBezTo>
                      <a:pt x="7091" y="10174"/>
                      <a:pt x="7108" y="10165"/>
                      <a:pt x="7124" y="10165"/>
                    </a:cubicBezTo>
                    <a:cubicBezTo>
                      <a:pt x="7205" y="10165"/>
                      <a:pt x="7242" y="10408"/>
                      <a:pt x="7433" y="11731"/>
                    </a:cubicBezTo>
                    <a:cubicBezTo>
                      <a:pt x="7946" y="15288"/>
                      <a:pt x="8598" y="19247"/>
                      <a:pt x="8669" y="19247"/>
                    </a:cubicBezTo>
                    <a:cubicBezTo>
                      <a:pt x="8672" y="19247"/>
                      <a:pt x="8674" y="19238"/>
                      <a:pt x="8675" y="19218"/>
                    </a:cubicBezTo>
                    <a:cubicBezTo>
                      <a:pt x="8676" y="19171"/>
                      <a:pt x="8509" y="18108"/>
                      <a:pt x="8306" y="16859"/>
                    </a:cubicBezTo>
                    <a:cubicBezTo>
                      <a:pt x="7926" y="14584"/>
                      <a:pt x="7259" y="10107"/>
                      <a:pt x="7282" y="10023"/>
                    </a:cubicBezTo>
                    <a:cubicBezTo>
                      <a:pt x="7291" y="9983"/>
                      <a:pt x="9095" y="8536"/>
                      <a:pt x="9349" y="8364"/>
                    </a:cubicBezTo>
                    <a:lnTo>
                      <a:pt x="9457" y="8290"/>
                    </a:lnTo>
                    <a:lnTo>
                      <a:pt x="9488" y="8514"/>
                    </a:lnTo>
                    <a:cubicBezTo>
                      <a:pt x="9504" y="8637"/>
                      <a:pt x="9535" y="8849"/>
                      <a:pt x="9556" y="8995"/>
                    </a:cubicBezTo>
                    <a:cubicBezTo>
                      <a:pt x="9575" y="9127"/>
                      <a:pt x="9601" y="9221"/>
                      <a:pt x="9619" y="9221"/>
                    </a:cubicBezTo>
                    <a:cubicBezTo>
                      <a:pt x="9621" y="9221"/>
                      <a:pt x="9623" y="9220"/>
                      <a:pt x="9624" y="9218"/>
                    </a:cubicBezTo>
                    <a:cubicBezTo>
                      <a:pt x="9642" y="9198"/>
                      <a:pt x="9622" y="8970"/>
                      <a:pt x="9578" y="8705"/>
                    </a:cubicBezTo>
                    <a:lnTo>
                      <a:pt x="9497" y="8227"/>
                    </a:lnTo>
                    <a:lnTo>
                      <a:pt x="9798" y="7975"/>
                    </a:lnTo>
                    <a:cubicBezTo>
                      <a:pt x="9964" y="7836"/>
                      <a:pt x="10352" y="7493"/>
                      <a:pt x="10659" y="7214"/>
                    </a:cubicBezTo>
                    <a:cubicBezTo>
                      <a:pt x="10966" y="6936"/>
                      <a:pt x="11300" y="6648"/>
                      <a:pt x="11400" y="6577"/>
                    </a:cubicBezTo>
                    <a:lnTo>
                      <a:pt x="11581" y="6450"/>
                    </a:lnTo>
                    <a:lnTo>
                      <a:pt x="11719" y="8234"/>
                    </a:lnTo>
                    <a:cubicBezTo>
                      <a:pt x="11796" y="9216"/>
                      <a:pt x="11870" y="10018"/>
                      <a:pt x="11886" y="10018"/>
                    </a:cubicBezTo>
                    <a:cubicBezTo>
                      <a:pt x="11902" y="10018"/>
                      <a:pt x="11851" y="9197"/>
                      <a:pt x="11772" y="8193"/>
                    </a:cubicBezTo>
                    <a:lnTo>
                      <a:pt x="11632" y="6367"/>
                    </a:lnTo>
                    <a:lnTo>
                      <a:pt x="11979" y="6061"/>
                    </a:lnTo>
                    <a:cubicBezTo>
                      <a:pt x="12169" y="5894"/>
                      <a:pt x="12433" y="5669"/>
                      <a:pt x="12560" y="5568"/>
                    </a:cubicBezTo>
                    <a:lnTo>
                      <a:pt x="12792" y="5380"/>
                    </a:lnTo>
                    <a:lnTo>
                      <a:pt x="12824" y="6115"/>
                    </a:lnTo>
                    <a:cubicBezTo>
                      <a:pt x="12889" y="7651"/>
                      <a:pt x="13006" y="8991"/>
                      <a:pt x="13073" y="8991"/>
                    </a:cubicBezTo>
                    <a:cubicBezTo>
                      <a:pt x="13095" y="8991"/>
                      <a:pt x="13092" y="8863"/>
                      <a:pt x="13066" y="8705"/>
                    </a:cubicBezTo>
                    <a:cubicBezTo>
                      <a:pt x="13016" y="8394"/>
                      <a:pt x="12909" y="6945"/>
                      <a:pt x="12862" y="5935"/>
                    </a:cubicBezTo>
                    <a:lnTo>
                      <a:pt x="12832" y="5311"/>
                    </a:lnTo>
                    <a:lnTo>
                      <a:pt x="13160" y="5027"/>
                    </a:lnTo>
                    <a:cubicBezTo>
                      <a:pt x="13373" y="4846"/>
                      <a:pt x="13481" y="4720"/>
                      <a:pt x="13470" y="4676"/>
                    </a:cubicBezTo>
                    <a:cubicBezTo>
                      <a:pt x="13463" y="4642"/>
                      <a:pt x="13440" y="4626"/>
                      <a:pt x="13407" y="4626"/>
                    </a:cubicBezTo>
                    <a:cubicBezTo>
                      <a:pt x="13344" y="4626"/>
                      <a:pt x="13244" y="4683"/>
                      <a:pt x="13139" y="4784"/>
                    </a:cubicBezTo>
                    <a:cubicBezTo>
                      <a:pt x="13049" y="4871"/>
                      <a:pt x="12985" y="4927"/>
                      <a:pt x="12938" y="4927"/>
                    </a:cubicBezTo>
                    <a:cubicBezTo>
                      <a:pt x="12829" y="4927"/>
                      <a:pt x="12818" y="4615"/>
                      <a:pt x="12804" y="3649"/>
                    </a:cubicBezTo>
                    <a:cubicBezTo>
                      <a:pt x="12795" y="3007"/>
                      <a:pt x="12790" y="2702"/>
                      <a:pt x="12786" y="2702"/>
                    </a:cubicBezTo>
                    <a:cubicBezTo>
                      <a:pt x="12782" y="2702"/>
                      <a:pt x="12779" y="2931"/>
                      <a:pt x="12774" y="3369"/>
                    </a:cubicBezTo>
                    <a:cubicBezTo>
                      <a:pt x="12767" y="3987"/>
                      <a:pt x="12741" y="4339"/>
                      <a:pt x="12699" y="4339"/>
                    </a:cubicBezTo>
                    <a:cubicBezTo>
                      <a:pt x="12697" y="4339"/>
                      <a:pt x="12694" y="4338"/>
                      <a:pt x="12692" y="4336"/>
                    </a:cubicBezTo>
                    <a:cubicBezTo>
                      <a:pt x="12670" y="4314"/>
                      <a:pt x="12641" y="4303"/>
                      <a:pt x="12605" y="4303"/>
                    </a:cubicBezTo>
                    <a:cubicBezTo>
                      <a:pt x="12496" y="4303"/>
                      <a:pt x="12325" y="4409"/>
                      <a:pt x="12116" y="4613"/>
                    </a:cubicBezTo>
                    <a:cubicBezTo>
                      <a:pt x="11991" y="4733"/>
                      <a:pt x="11803" y="4892"/>
                      <a:pt x="11704" y="4961"/>
                    </a:cubicBezTo>
                    <a:lnTo>
                      <a:pt x="11522" y="5086"/>
                    </a:lnTo>
                    <a:lnTo>
                      <a:pt x="11468" y="4351"/>
                    </a:lnTo>
                    <a:cubicBezTo>
                      <a:pt x="11438" y="3947"/>
                      <a:pt x="11436" y="3536"/>
                      <a:pt x="11463" y="3441"/>
                    </a:cubicBezTo>
                    <a:cubicBezTo>
                      <a:pt x="11489" y="3348"/>
                      <a:pt x="11483" y="3240"/>
                      <a:pt x="11451" y="3207"/>
                    </a:cubicBezTo>
                    <a:cubicBezTo>
                      <a:pt x="11420" y="3174"/>
                      <a:pt x="11370" y="2739"/>
                      <a:pt x="11344" y="2245"/>
                    </a:cubicBezTo>
                    <a:cubicBezTo>
                      <a:pt x="11317" y="1750"/>
                      <a:pt x="11287" y="1333"/>
                      <a:pt x="11273" y="1319"/>
                    </a:cubicBezTo>
                    <a:cubicBezTo>
                      <a:pt x="11273" y="1319"/>
                      <a:pt x="11272" y="1318"/>
                      <a:pt x="11271" y="1318"/>
                    </a:cubicBezTo>
                    <a:lnTo>
                      <a:pt x="11271" y="1318"/>
                    </a:lnTo>
                    <a:cubicBezTo>
                      <a:pt x="11243" y="1318"/>
                      <a:pt x="11262" y="1968"/>
                      <a:pt x="11311" y="2670"/>
                    </a:cubicBezTo>
                    <a:lnTo>
                      <a:pt x="11347" y="3165"/>
                    </a:lnTo>
                    <a:lnTo>
                      <a:pt x="10983" y="3193"/>
                    </a:lnTo>
                    <a:cubicBezTo>
                      <a:pt x="10786" y="3207"/>
                      <a:pt x="10519" y="3229"/>
                      <a:pt x="10395" y="3240"/>
                    </a:cubicBezTo>
                    <a:lnTo>
                      <a:pt x="10170" y="3258"/>
                    </a:lnTo>
                    <a:lnTo>
                      <a:pt x="10123" y="2484"/>
                    </a:lnTo>
                    <a:cubicBezTo>
                      <a:pt x="10098" y="2059"/>
                      <a:pt x="10066" y="1515"/>
                      <a:pt x="10052" y="1279"/>
                    </a:cubicBezTo>
                    <a:cubicBezTo>
                      <a:pt x="10041" y="1047"/>
                      <a:pt x="10021" y="867"/>
                      <a:pt x="10012" y="867"/>
                    </a:cubicBezTo>
                    <a:cubicBezTo>
                      <a:pt x="10011" y="867"/>
                      <a:pt x="10011" y="867"/>
                      <a:pt x="10011" y="867"/>
                    </a:cubicBezTo>
                    <a:cubicBezTo>
                      <a:pt x="9973" y="905"/>
                      <a:pt x="10027" y="2255"/>
                      <a:pt x="10105" y="3213"/>
                    </a:cubicBezTo>
                    <a:cubicBezTo>
                      <a:pt x="10106" y="3226"/>
                      <a:pt x="9870" y="3282"/>
                      <a:pt x="9576" y="3342"/>
                    </a:cubicBezTo>
                    <a:lnTo>
                      <a:pt x="9047" y="3452"/>
                    </a:lnTo>
                    <a:lnTo>
                      <a:pt x="9044" y="3108"/>
                    </a:lnTo>
                    <a:cubicBezTo>
                      <a:pt x="9044" y="2921"/>
                      <a:pt x="9082" y="2487"/>
                      <a:pt x="9128" y="2152"/>
                    </a:cubicBezTo>
                    <a:cubicBezTo>
                      <a:pt x="9200" y="1625"/>
                      <a:pt x="9181" y="1422"/>
                      <a:pt x="9049" y="1422"/>
                    </a:cubicBezTo>
                    <a:cubicBezTo>
                      <a:pt x="9036" y="1422"/>
                      <a:pt x="9023" y="1424"/>
                      <a:pt x="9008" y="1428"/>
                    </a:cubicBezTo>
                    <a:cubicBezTo>
                      <a:pt x="9007" y="1428"/>
                      <a:pt x="9006" y="1428"/>
                      <a:pt x="9005" y="1428"/>
                    </a:cubicBezTo>
                    <a:cubicBezTo>
                      <a:pt x="8963" y="1428"/>
                      <a:pt x="8937" y="1225"/>
                      <a:pt x="8936" y="902"/>
                    </a:cubicBezTo>
                    <a:cubicBezTo>
                      <a:pt x="8935" y="621"/>
                      <a:pt x="8915" y="404"/>
                      <a:pt x="8892" y="404"/>
                    </a:cubicBezTo>
                    <a:cubicBezTo>
                      <a:pt x="8890" y="404"/>
                      <a:pt x="8889" y="405"/>
                      <a:pt x="8888" y="406"/>
                    </a:cubicBezTo>
                    <a:cubicBezTo>
                      <a:pt x="8862" y="431"/>
                      <a:pt x="8856" y="691"/>
                      <a:pt x="8873" y="981"/>
                    </a:cubicBezTo>
                    <a:cubicBezTo>
                      <a:pt x="8897" y="1437"/>
                      <a:pt x="8749" y="3067"/>
                      <a:pt x="8675" y="3141"/>
                    </a:cubicBezTo>
                    <a:cubicBezTo>
                      <a:pt x="8675" y="3141"/>
                      <a:pt x="8674" y="3141"/>
                      <a:pt x="8673" y="3141"/>
                    </a:cubicBezTo>
                    <a:cubicBezTo>
                      <a:pt x="8648" y="3141"/>
                      <a:pt x="8487" y="2987"/>
                      <a:pt x="8305" y="2792"/>
                    </a:cubicBezTo>
                    <a:lnTo>
                      <a:pt x="7958" y="2418"/>
                    </a:lnTo>
                    <a:lnTo>
                      <a:pt x="7940" y="1715"/>
                    </a:lnTo>
                    <a:cubicBezTo>
                      <a:pt x="7930" y="1330"/>
                      <a:pt x="7918" y="772"/>
                      <a:pt x="7914" y="486"/>
                    </a:cubicBezTo>
                    <a:cubicBezTo>
                      <a:pt x="7910" y="212"/>
                      <a:pt x="7890" y="1"/>
                      <a:pt x="7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5836700" y="4368700"/>
                <a:ext cx="7425" cy="148075"/>
              </a:xfrm>
              <a:custGeom>
                <a:avLst/>
                <a:gdLst/>
                <a:ahLst/>
                <a:cxnLst/>
                <a:rect l="l" t="t" r="r" b="b"/>
                <a:pathLst>
                  <a:path w="297" h="5923" extrusionOk="0">
                    <a:moveTo>
                      <a:pt x="12" y="1"/>
                    </a:moveTo>
                    <a:cubicBezTo>
                      <a:pt x="12" y="1"/>
                      <a:pt x="12" y="1"/>
                      <a:pt x="12" y="1"/>
                    </a:cubicBezTo>
                    <a:cubicBezTo>
                      <a:pt x="4" y="9"/>
                      <a:pt x="0" y="518"/>
                      <a:pt x="4" y="1138"/>
                    </a:cubicBezTo>
                    <a:cubicBezTo>
                      <a:pt x="13" y="2792"/>
                      <a:pt x="142" y="5217"/>
                      <a:pt x="250" y="5799"/>
                    </a:cubicBezTo>
                    <a:cubicBezTo>
                      <a:pt x="265" y="5880"/>
                      <a:pt x="275" y="5922"/>
                      <a:pt x="281" y="5922"/>
                    </a:cubicBezTo>
                    <a:cubicBezTo>
                      <a:pt x="297" y="5922"/>
                      <a:pt x="278" y="5616"/>
                      <a:pt x="225" y="4957"/>
                    </a:cubicBezTo>
                    <a:cubicBezTo>
                      <a:pt x="138" y="3910"/>
                      <a:pt x="95" y="2947"/>
                      <a:pt x="58" y="1319"/>
                    </a:cubicBezTo>
                    <a:cubicBezTo>
                      <a:pt x="42" y="592"/>
                      <a:pt x="22" y="1"/>
                      <a:pt x="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5751550" y="4467725"/>
                <a:ext cx="9950" cy="59225"/>
              </a:xfrm>
              <a:custGeom>
                <a:avLst/>
                <a:gdLst/>
                <a:ahLst/>
                <a:cxnLst/>
                <a:rect l="l" t="t" r="r" b="b"/>
                <a:pathLst>
                  <a:path w="398" h="2369" extrusionOk="0">
                    <a:moveTo>
                      <a:pt x="18" y="1"/>
                    </a:moveTo>
                    <a:lnTo>
                      <a:pt x="18" y="1"/>
                    </a:lnTo>
                    <a:cubicBezTo>
                      <a:pt x="0" y="1"/>
                      <a:pt x="32" y="334"/>
                      <a:pt x="90" y="742"/>
                    </a:cubicBezTo>
                    <a:cubicBezTo>
                      <a:pt x="241" y="1820"/>
                      <a:pt x="337" y="2368"/>
                      <a:pt x="375" y="2368"/>
                    </a:cubicBezTo>
                    <a:cubicBezTo>
                      <a:pt x="376" y="2368"/>
                      <a:pt x="378" y="2368"/>
                      <a:pt x="379" y="2366"/>
                    </a:cubicBezTo>
                    <a:cubicBezTo>
                      <a:pt x="397" y="2346"/>
                      <a:pt x="375" y="2131"/>
                      <a:pt x="327" y="1886"/>
                    </a:cubicBezTo>
                    <a:cubicBezTo>
                      <a:pt x="280" y="1642"/>
                      <a:pt x="198" y="1119"/>
                      <a:pt x="145" y="723"/>
                    </a:cubicBezTo>
                    <a:cubicBezTo>
                      <a:pt x="92" y="323"/>
                      <a:pt x="36" y="1"/>
                      <a:pt x="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5691600" y="4542175"/>
                <a:ext cx="33550" cy="235850"/>
              </a:xfrm>
              <a:custGeom>
                <a:avLst/>
                <a:gdLst/>
                <a:ahLst/>
                <a:cxnLst/>
                <a:rect l="l" t="t" r="r" b="b"/>
                <a:pathLst>
                  <a:path w="1342" h="9434" extrusionOk="0">
                    <a:moveTo>
                      <a:pt x="20" y="0"/>
                    </a:moveTo>
                    <a:lnTo>
                      <a:pt x="20" y="0"/>
                    </a:lnTo>
                    <a:cubicBezTo>
                      <a:pt x="4" y="0"/>
                      <a:pt x="0" y="198"/>
                      <a:pt x="21" y="498"/>
                    </a:cubicBezTo>
                    <a:cubicBezTo>
                      <a:pt x="122" y="2007"/>
                      <a:pt x="392" y="4127"/>
                      <a:pt x="812" y="6716"/>
                    </a:cubicBezTo>
                    <a:cubicBezTo>
                      <a:pt x="1105" y="8524"/>
                      <a:pt x="1277" y="9433"/>
                      <a:pt x="1323" y="9433"/>
                    </a:cubicBezTo>
                    <a:cubicBezTo>
                      <a:pt x="1324" y="9433"/>
                      <a:pt x="1325" y="9433"/>
                      <a:pt x="1326" y="9432"/>
                    </a:cubicBezTo>
                    <a:cubicBezTo>
                      <a:pt x="1342" y="9416"/>
                      <a:pt x="1319" y="9218"/>
                      <a:pt x="1271" y="8998"/>
                    </a:cubicBezTo>
                    <a:cubicBezTo>
                      <a:pt x="978" y="7632"/>
                      <a:pt x="408" y="3757"/>
                      <a:pt x="221" y="1869"/>
                    </a:cubicBezTo>
                    <a:cubicBezTo>
                      <a:pt x="142" y="1062"/>
                      <a:pt x="66" y="318"/>
                      <a:pt x="55" y="201"/>
                    </a:cubicBezTo>
                    <a:cubicBezTo>
                      <a:pt x="41" y="62"/>
                      <a:pt x="28"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5711600" y="4545900"/>
                <a:ext cx="28475" cy="234125"/>
              </a:xfrm>
              <a:custGeom>
                <a:avLst/>
                <a:gdLst/>
                <a:ahLst/>
                <a:cxnLst/>
                <a:rect l="l" t="t" r="r" b="b"/>
                <a:pathLst>
                  <a:path w="1139" h="9365" extrusionOk="0">
                    <a:moveTo>
                      <a:pt x="28" y="0"/>
                    </a:moveTo>
                    <a:cubicBezTo>
                      <a:pt x="26" y="0"/>
                      <a:pt x="25" y="1"/>
                      <a:pt x="23" y="3"/>
                    </a:cubicBezTo>
                    <a:cubicBezTo>
                      <a:pt x="0" y="24"/>
                      <a:pt x="118" y="1248"/>
                      <a:pt x="284" y="2724"/>
                    </a:cubicBezTo>
                    <a:cubicBezTo>
                      <a:pt x="843" y="7705"/>
                      <a:pt x="1053" y="9365"/>
                      <a:pt x="1117" y="9365"/>
                    </a:cubicBezTo>
                    <a:cubicBezTo>
                      <a:pt x="1138" y="9365"/>
                      <a:pt x="1136" y="9230"/>
                      <a:pt x="1107" y="9058"/>
                    </a:cubicBezTo>
                    <a:cubicBezTo>
                      <a:pt x="1039" y="8625"/>
                      <a:pt x="212" y="1471"/>
                      <a:pt x="93" y="272"/>
                    </a:cubicBezTo>
                    <a:cubicBezTo>
                      <a:pt x="78" y="114"/>
                      <a:pt x="49" y="0"/>
                      <a:pt x="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5854250" y="4406325"/>
                <a:ext cx="4425" cy="109900"/>
              </a:xfrm>
              <a:custGeom>
                <a:avLst/>
                <a:gdLst/>
                <a:ahLst/>
                <a:cxnLst/>
                <a:rect l="l" t="t" r="r" b="b"/>
                <a:pathLst>
                  <a:path w="177" h="4396" extrusionOk="0">
                    <a:moveTo>
                      <a:pt x="17" y="1"/>
                    </a:moveTo>
                    <a:cubicBezTo>
                      <a:pt x="16" y="1"/>
                      <a:pt x="16" y="1"/>
                      <a:pt x="15" y="2"/>
                    </a:cubicBezTo>
                    <a:cubicBezTo>
                      <a:pt x="0" y="16"/>
                      <a:pt x="18" y="947"/>
                      <a:pt x="55" y="2070"/>
                    </a:cubicBezTo>
                    <a:cubicBezTo>
                      <a:pt x="94" y="3195"/>
                      <a:pt x="116" y="4170"/>
                      <a:pt x="110" y="4235"/>
                    </a:cubicBezTo>
                    <a:cubicBezTo>
                      <a:pt x="103" y="4301"/>
                      <a:pt x="115" y="4373"/>
                      <a:pt x="137" y="4394"/>
                    </a:cubicBezTo>
                    <a:cubicBezTo>
                      <a:pt x="137" y="4395"/>
                      <a:pt x="138" y="4396"/>
                      <a:pt x="139" y="4396"/>
                    </a:cubicBezTo>
                    <a:cubicBezTo>
                      <a:pt x="176" y="4396"/>
                      <a:pt x="161" y="3395"/>
                      <a:pt x="98" y="1654"/>
                    </a:cubicBezTo>
                    <a:cubicBezTo>
                      <a:pt x="76" y="1046"/>
                      <a:pt x="55" y="423"/>
                      <a:pt x="50" y="264"/>
                    </a:cubicBezTo>
                    <a:cubicBezTo>
                      <a:pt x="45" y="112"/>
                      <a:pt x="31" y="1"/>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5731275" y="4546025"/>
                <a:ext cx="24975" cy="237075"/>
              </a:xfrm>
              <a:custGeom>
                <a:avLst/>
                <a:gdLst/>
                <a:ahLst/>
                <a:cxnLst/>
                <a:rect l="l" t="t" r="r" b="b"/>
                <a:pathLst>
                  <a:path w="999" h="9483" extrusionOk="0">
                    <a:moveTo>
                      <a:pt x="27" y="1"/>
                    </a:moveTo>
                    <a:cubicBezTo>
                      <a:pt x="26" y="1"/>
                      <a:pt x="25" y="1"/>
                      <a:pt x="25" y="2"/>
                    </a:cubicBezTo>
                    <a:cubicBezTo>
                      <a:pt x="1" y="25"/>
                      <a:pt x="21" y="604"/>
                      <a:pt x="68" y="1282"/>
                    </a:cubicBezTo>
                    <a:cubicBezTo>
                      <a:pt x="161" y="2624"/>
                      <a:pt x="341" y="4379"/>
                      <a:pt x="627" y="6737"/>
                    </a:cubicBezTo>
                    <a:cubicBezTo>
                      <a:pt x="727" y="7568"/>
                      <a:pt x="829" y="8529"/>
                      <a:pt x="854" y="8868"/>
                    </a:cubicBezTo>
                    <a:cubicBezTo>
                      <a:pt x="877" y="9206"/>
                      <a:pt x="914" y="9483"/>
                      <a:pt x="936" y="9483"/>
                    </a:cubicBezTo>
                    <a:cubicBezTo>
                      <a:pt x="998" y="9480"/>
                      <a:pt x="914" y="8511"/>
                      <a:pt x="671" y="6418"/>
                    </a:cubicBezTo>
                    <a:cubicBezTo>
                      <a:pt x="373" y="3846"/>
                      <a:pt x="226" y="2358"/>
                      <a:pt x="135" y="1011"/>
                    </a:cubicBezTo>
                    <a:cubicBezTo>
                      <a:pt x="97" y="448"/>
                      <a:pt x="49"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5755500" y="4546950"/>
                <a:ext cx="25950" cy="248100"/>
              </a:xfrm>
              <a:custGeom>
                <a:avLst/>
                <a:gdLst/>
                <a:ahLst/>
                <a:cxnLst/>
                <a:rect l="l" t="t" r="r" b="b"/>
                <a:pathLst>
                  <a:path w="1038" h="9924" extrusionOk="0">
                    <a:moveTo>
                      <a:pt x="19" y="1"/>
                    </a:moveTo>
                    <a:cubicBezTo>
                      <a:pt x="17" y="1"/>
                      <a:pt x="16" y="1"/>
                      <a:pt x="15" y="1"/>
                    </a:cubicBezTo>
                    <a:cubicBezTo>
                      <a:pt x="14" y="1"/>
                      <a:pt x="14" y="1"/>
                      <a:pt x="13" y="1"/>
                    </a:cubicBezTo>
                    <a:lnTo>
                      <a:pt x="13" y="1"/>
                    </a:lnTo>
                    <a:cubicBezTo>
                      <a:pt x="0" y="1"/>
                      <a:pt x="59" y="791"/>
                      <a:pt x="146" y="1754"/>
                    </a:cubicBezTo>
                    <a:cubicBezTo>
                      <a:pt x="481" y="5522"/>
                      <a:pt x="949" y="9923"/>
                      <a:pt x="1012" y="9923"/>
                    </a:cubicBezTo>
                    <a:cubicBezTo>
                      <a:pt x="1035" y="9923"/>
                      <a:pt x="1038" y="9851"/>
                      <a:pt x="1023" y="9763"/>
                    </a:cubicBezTo>
                    <a:cubicBezTo>
                      <a:pt x="956" y="9390"/>
                      <a:pt x="476" y="4729"/>
                      <a:pt x="286" y="2609"/>
                    </a:cubicBezTo>
                    <a:cubicBezTo>
                      <a:pt x="54" y="49"/>
                      <a:pt x="52" y="1"/>
                      <a:pt x="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5771725" y="4529725"/>
                <a:ext cx="30950" cy="261400"/>
              </a:xfrm>
              <a:custGeom>
                <a:avLst/>
                <a:gdLst/>
                <a:ahLst/>
                <a:cxnLst/>
                <a:rect l="l" t="t" r="r" b="b"/>
                <a:pathLst>
                  <a:path w="1238" h="10456" extrusionOk="0">
                    <a:moveTo>
                      <a:pt x="20" y="0"/>
                    </a:moveTo>
                    <a:cubicBezTo>
                      <a:pt x="18" y="0"/>
                      <a:pt x="16" y="3"/>
                      <a:pt x="13" y="5"/>
                    </a:cubicBezTo>
                    <a:cubicBezTo>
                      <a:pt x="1" y="15"/>
                      <a:pt x="6" y="193"/>
                      <a:pt x="25" y="402"/>
                    </a:cubicBezTo>
                    <a:cubicBezTo>
                      <a:pt x="82" y="1086"/>
                      <a:pt x="357" y="3273"/>
                      <a:pt x="641" y="5297"/>
                    </a:cubicBezTo>
                    <a:cubicBezTo>
                      <a:pt x="958" y="7575"/>
                      <a:pt x="1002" y="7959"/>
                      <a:pt x="1101" y="9399"/>
                    </a:cubicBezTo>
                    <a:cubicBezTo>
                      <a:pt x="1140" y="9982"/>
                      <a:pt x="1188" y="10456"/>
                      <a:pt x="1204" y="10456"/>
                    </a:cubicBezTo>
                    <a:cubicBezTo>
                      <a:pt x="1238" y="10456"/>
                      <a:pt x="1186" y="9613"/>
                      <a:pt x="1072" y="8299"/>
                    </a:cubicBezTo>
                    <a:cubicBezTo>
                      <a:pt x="1032" y="7819"/>
                      <a:pt x="865" y="6479"/>
                      <a:pt x="702" y="5315"/>
                    </a:cubicBezTo>
                    <a:cubicBezTo>
                      <a:pt x="538" y="4152"/>
                      <a:pt x="330" y="2554"/>
                      <a:pt x="240" y="1758"/>
                    </a:cubicBezTo>
                    <a:cubicBezTo>
                      <a:pt x="57" y="165"/>
                      <a:pt x="39"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5875175" y="4425700"/>
                <a:ext cx="4875" cy="89625"/>
              </a:xfrm>
              <a:custGeom>
                <a:avLst/>
                <a:gdLst/>
                <a:ahLst/>
                <a:cxnLst/>
                <a:rect l="l" t="t" r="r" b="b"/>
                <a:pathLst>
                  <a:path w="195" h="3585" extrusionOk="0">
                    <a:moveTo>
                      <a:pt x="123" y="1"/>
                    </a:moveTo>
                    <a:cubicBezTo>
                      <a:pt x="97" y="1"/>
                      <a:pt x="75" y="426"/>
                      <a:pt x="75" y="948"/>
                    </a:cubicBezTo>
                    <a:cubicBezTo>
                      <a:pt x="75" y="1469"/>
                      <a:pt x="54" y="2275"/>
                      <a:pt x="30" y="2740"/>
                    </a:cubicBezTo>
                    <a:cubicBezTo>
                      <a:pt x="6" y="3208"/>
                      <a:pt x="0" y="3585"/>
                      <a:pt x="18" y="3585"/>
                    </a:cubicBezTo>
                    <a:cubicBezTo>
                      <a:pt x="87" y="3585"/>
                      <a:pt x="194" y="2"/>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5799675" y="4518300"/>
                <a:ext cx="31750" cy="282600"/>
              </a:xfrm>
              <a:custGeom>
                <a:avLst/>
                <a:gdLst/>
                <a:ahLst/>
                <a:cxnLst/>
                <a:rect l="l" t="t" r="r" b="b"/>
                <a:pathLst>
                  <a:path w="1270" h="11304" extrusionOk="0">
                    <a:moveTo>
                      <a:pt x="21" y="1"/>
                    </a:moveTo>
                    <a:cubicBezTo>
                      <a:pt x="1" y="1"/>
                      <a:pt x="94" y="1107"/>
                      <a:pt x="228" y="2465"/>
                    </a:cubicBezTo>
                    <a:cubicBezTo>
                      <a:pt x="455" y="4782"/>
                      <a:pt x="754" y="7433"/>
                      <a:pt x="1076" y="10010"/>
                    </a:cubicBezTo>
                    <a:cubicBezTo>
                      <a:pt x="1212" y="11093"/>
                      <a:pt x="1237" y="11303"/>
                      <a:pt x="1250" y="11303"/>
                    </a:cubicBezTo>
                    <a:cubicBezTo>
                      <a:pt x="1254" y="11303"/>
                      <a:pt x="1257" y="11282"/>
                      <a:pt x="1262" y="11260"/>
                    </a:cubicBezTo>
                    <a:cubicBezTo>
                      <a:pt x="1270" y="11222"/>
                      <a:pt x="1202" y="10548"/>
                      <a:pt x="1107" y="9757"/>
                    </a:cubicBezTo>
                    <a:cubicBezTo>
                      <a:pt x="739" y="6683"/>
                      <a:pt x="465" y="4201"/>
                      <a:pt x="266" y="2145"/>
                    </a:cubicBezTo>
                    <a:cubicBezTo>
                      <a:pt x="151" y="965"/>
                      <a:pt x="41" y="1"/>
                      <a:pt x="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5890875" y="4449475"/>
                <a:ext cx="2275" cy="54350"/>
              </a:xfrm>
              <a:custGeom>
                <a:avLst/>
                <a:gdLst/>
                <a:ahLst/>
                <a:cxnLst/>
                <a:rect l="l" t="t" r="r" b="b"/>
                <a:pathLst>
                  <a:path w="91" h="2174" extrusionOk="0">
                    <a:moveTo>
                      <a:pt x="37" y="1"/>
                    </a:moveTo>
                    <a:cubicBezTo>
                      <a:pt x="15" y="1"/>
                      <a:pt x="1" y="588"/>
                      <a:pt x="2" y="1311"/>
                    </a:cubicBezTo>
                    <a:cubicBezTo>
                      <a:pt x="3" y="1867"/>
                      <a:pt x="12" y="2174"/>
                      <a:pt x="25" y="2174"/>
                    </a:cubicBezTo>
                    <a:cubicBezTo>
                      <a:pt x="30" y="2174"/>
                      <a:pt x="36" y="2125"/>
                      <a:pt x="42" y="2023"/>
                    </a:cubicBezTo>
                    <a:cubicBezTo>
                      <a:pt x="90" y="1246"/>
                      <a:pt x="88" y="1"/>
                      <a:pt x="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5827600" y="4515075"/>
                <a:ext cx="24425" cy="254500"/>
              </a:xfrm>
              <a:custGeom>
                <a:avLst/>
                <a:gdLst/>
                <a:ahLst/>
                <a:cxnLst/>
                <a:rect l="l" t="t" r="r" b="b"/>
                <a:pathLst>
                  <a:path w="977" h="10180" extrusionOk="0">
                    <a:moveTo>
                      <a:pt x="47" y="0"/>
                    </a:moveTo>
                    <a:cubicBezTo>
                      <a:pt x="0" y="0"/>
                      <a:pt x="9" y="254"/>
                      <a:pt x="73" y="1009"/>
                    </a:cubicBezTo>
                    <a:cubicBezTo>
                      <a:pt x="578" y="6920"/>
                      <a:pt x="894" y="10176"/>
                      <a:pt x="959" y="10179"/>
                    </a:cubicBezTo>
                    <a:cubicBezTo>
                      <a:pt x="977" y="10179"/>
                      <a:pt x="907" y="9311"/>
                      <a:pt x="805" y="8254"/>
                    </a:cubicBezTo>
                    <a:cubicBezTo>
                      <a:pt x="705" y="7192"/>
                      <a:pt x="501" y="4911"/>
                      <a:pt x="353" y="3180"/>
                    </a:cubicBezTo>
                    <a:cubicBezTo>
                      <a:pt x="206" y="1448"/>
                      <a:pt x="78" y="24"/>
                      <a:pt x="67" y="12"/>
                    </a:cubicBezTo>
                    <a:cubicBezTo>
                      <a:pt x="60" y="5"/>
                      <a:pt x="53" y="0"/>
                      <a:pt x="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5854000" y="4515500"/>
                <a:ext cx="16825" cy="211650"/>
              </a:xfrm>
              <a:custGeom>
                <a:avLst/>
                <a:gdLst/>
                <a:ahLst/>
                <a:cxnLst/>
                <a:rect l="l" t="t" r="r" b="b"/>
                <a:pathLst>
                  <a:path w="673" h="8466" extrusionOk="0">
                    <a:moveTo>
                      <a:pt x="45" y="0"/>
                    </a:moveTo>
                    <a:cubicBezTo>
                      <a:pt x="20" y="0"/>
                      <a:pt x="0" y="112"/>
                      <a:pt x="13" y="295"/>
                    </a:cubicBezTo>
                    <a:cubicBezTo>
                      <a:pt x="25" y="457"/>
                      <a:pt x="81" y="1426"/>
                      <a:pt x="137" y="2442"/>
                    </a:cubicBezTo>
                    <a:cubicBezTo>
                      <a:pt x="268" y="4828"/>
                      <a:pt x="578" y="8464"/>
                      <a:pt x="649" y="8465"/>
                    </a:cubicBezTo>
                    <a:cubicBezTo>
                      <a:pt x="672" y="8465"/>
                      <a:pt x="600" y="7445"/>
                      <a:pt x="493" y="6195"/>
                    </a:cubicBezTo>
                    <a:cubicBezTo>
                      <a:pt x="385" y="4944"/>
                      <a:pt x="255" y="3122"/>
                      <a:pt x="204" y="2136"/>
                    </a:cubicBezTo>
                    <a:cubicBezTo>
                      <a:pt x="152" y="1153"/>
                      <a:pt x="101" y="269"/>
                      <a:pt x="93" y="176"/>
                    </a:cubicBezTo>
                    <a:cubicBezTo>
                      <a:pt x="81" y="54"/>
                      <a:pt x="62"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5883650" y="4525025"/>
                <a:ext cx="12300" cy="214900"/>
              </a:xfrm>
              <a:custGeom>
                <a:avLst/>
                <a:gdLst/>
                <a:ahLst/>
                <a:cxnLst/>
                <a:rect l="l" t="t" r="r" b="b"/>
                <a:pathLst>
                  <a:path w="492" h="8596" extrusionOk="0">
                    <a:moveTo>
                      <a:pt x="19" y="0"/>
                    </a:moveTo>
                    <a:cubicBezTo>
                      <a:pt x="18" y="0"/>
                      <a:pt x="18" y="0"/>
                      <a:pt x="17" y="1"/>
                    </a:cubicBezTo>
                    <a:cubicBezTo>
                      <a:pt x="5" y="10"/>
                      <a:pt x="1" y="223"/>
                      <a:pt x="4" y="470"/>
                    </a:cubicBezTo>
                    <a:cubicBezTo>
                      <a:pt x="12" y="978"/>
                      <a:pt x="97" y="2718"/>
                      <a:pt x="184" y="4094"/>
                    </a:cubicBezTo>
                    <a:cubicBezTo>
                      <a:pt x="216" y="4606"/>
                      <a:pt x="283" y="5826"/>
                      <a:pt x="333" y="6809"/>
                    </a:cubicBezTo>
                    <a:cubicBezTo>
                      <a:pt x="383" y="7793"/>
                      <a:pt x="438" y="8595"/>
                      <a:pt x="457" y="8595"/>
                    </a:cubicBezTo>
                    <a:cubicBezTo>
                      <a:pt x="492" y="8595"/>
                      <a:pt x="423" y="7091"/>
                      <a:pt x="266" y="4447"/>
                    </a:cubicBezTo>
                    <a:cubicBezTo>
                      <a:pt x="175" y="2921"/>
                      <a:pt x="64" y="808"/>
                      <a:pt x="45" y="233"/>
                    </a:cubicBezTo>
                    <a:cubicBezTo>
                      <a:pt x="41" y="102"/>
                      <a:pt x="30"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5920200" y="4523300"/>
                <a:ext cx="4475" cy="194700"/>
              </a:xfrm>
              <a:custGeom>
                <a:avLst/>
                <a:gdLst/>
                <a:ahLst/>
                <a:cxnLst/>
                <a:rect l="l" t="t" r="r" b="b"/>
                <a:pathLst>
                  <a:path w="179" h="7788" extrusionOk="0">
                    <a:moveTo>
                      <a:pt x="147" y="1"/>
                    </a:moveTo>
                    <a:cubicBezTo>
                      <a:pt x="117" y="1"/>
                      <a:pt x="105" y="271"/>
                      <a:pt x="66" y="1713"/>
                    </a:cubicBezTo>
                    <a:cubicBezTo>
                      <a:pt x="0" y="4124"/>
                      <a:pt x="46" y="7680"/>
                      <a:pt x="144" y="7777"/>
                    </a:cubicBezTo>
                    <a:cubicBezTo>
                      <a:pt x="149" y="7782"/>
                      <a:pt x="153" y="7788"/>
                      <a:pt x="156" y="7788"/>
                    </a:cubicBezTo>
                    <a:cubicBezTo>
                      <a:pt x="178" y="7788"/>
                      <a:pt x="170" y="7581"/>
                      <a:pt x="111" y="5805"/>
                    </a:cubicBezTo>
                    <a:cubicBezTo>
                      <a:pt x="81" y="4916"/>
                      <a:pt x="81" y="3247"/>
                      <a:pt x="111" y="2102"/>
                    </a:cubicBezTo>
                    <a:cubicBezTo>
                      <a:pt x="141" y="956"/>
                      <a:pt x="160" y="11"/>
                      <a:pt x="153" y="4"/>
                    </a:cubicBezTo>
                    <a:cubicBezTo>
                      <a:pt x="151" y="2"/>
                      <a:pt x="149"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5944100" y="4532725"/>
                <a:ext cx="6825" cy="135200"/>
              </a:xfrm>
              <a:custGeom>
                <a:avLst/>
                <a:gdLst/>
                <a:ahLst/>
                <a:cxnLst/>
                <a:rect l="l" t="t" r="r" b="b"/>
                <a:pathLst>
                  <a:path w="273" h="5408" extrusionOk="0">
                    <a:moveTo>
                      <a:pt x="25" y="0"/>
                    </a:moveTo>
                    <a:cubicBezTo>
                      <a:pt x="1" y="0"/>
                      <a:pt x="3" y="720"/>
                      <a:pt x="27" y="1594"/>
                    </a:cubicBezTo>
                    <a:cubicBezTo>
                      <a:pt x="90" y="3839"/>
                      <a:pt x="183" y="5407"/>
                      <a:pt x="252" y="5407"/>
                    </a:cubicBezTo>
                    <a:cubicBezTo>
                      <a:pt x="254" y="5407"/>
                      <a:pt x="256" y="5406"/>
                      <a:pt x="257" y="5404"/>
                    </a:cubicBezTo>
                    <a:cubicBezTo>
                      <a:pt x="272" y="5384"/>
                      <a:pt x="259" y="5042"/>
                      <a:pt x="225" y="4634"/>
                    </a:cubicBezTo>
                    <a:cubicBezTo>
                      <a:pt x="148" y="3686"/>
                      <a:pt x="85" y="2161"/>
                      <a:pt x="74" y="956"/>
                    </a:cubicBezTo>
                    <a:cubicBezTo>
                      <a:pt x="70" y="431"/>
                      <a:pt x="47" y="2"/>
                      <a:pt x="25" y="0"/>
                    </a:cubicBezTo>
                    <a:cubicBezTo>
                      <a:pt x="25" y="0"/>
                      <a:pt x="25" y="0"/>
                      <a:pt x="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5978600" y="4571325"/>
                <a:ext cx="4350" cy="86825"/>
              </a:xfrm>
              <a:custGeom>
                <a:avLst/>
                <a:gdLst/>
                <a:ahLst/>
                <a:cxnLst/>
                <a:rect l="l" t="t" r="r" b="b"/>
                <a:pathLst>
                  <a:path w="174" h="3473" extrusionOk="0">
                    <a:moveTo>
                      <a:pt x="152" y="1"/>
                    </a:moveTo>
                    <a:cubicBezTo>
                      <a:pt x="151" y="1"/>
                      <a:pt x="150" y="1"/>
                      <a:pt x="149" y="2"/>
                    </a:cubicBezTo>
                    <a:cubicBezTo>
                      <a:pt x="129" y="22"/>
                      <a:pt x="97" y="411"/>
                      <a:pt x="77" y="875"/>
                    </a:cubicBezTo>
                    <a:cubicBezTo>
                      <a:pt x="25" y="2108"/>
                      <a:pt x="1" y="3472"/>
                      <a:pt x="30" y="3472"/>
                    </a:cubicBezTo>
                    <a:cubicBezTo>
                      <a:pt x="43" y="3472"/>
                      <a:pt x="71" y="2915"/>
                      <a:pt x="94" y="2239"/>
                    </a:cubicBezTo>
                    <a:cubicBezTo>
                      <a:pt x="116" y="1561"/>
                      <a:pt x="145" y="770"/>
                      <a:pt x="158" y="485"/>
                    </a:cubicBezTo>
                    <a:cubicBezTo>
                      <a:pt x="174" y="210"/>
                      <a:pt x="170"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5991000" y="4577000"/>
                <a:ext cx="2050" cy="73300"/>
              </a:xfrm>
              <a:custGeom>
                <a:avLst/>
                <a:gdLst/>
                <a:ahLst/>
                <a:cxnLst/>
                <a:rect l="l" t="t" r="r" b="b"/>
                <a:pathLst>
                  <a:path w="82" h="2932" extrusionOk="0">
                    <a:moveTo>
                      <a:pt x="65" y="1"/>
                    </a:moveTo>
                    <a:cubicBezTo>
                      <a:pt x="64" y="1"/>
                      <a:pt x="64" y="1"/>
                      <a:pt x="64" y="1"/>
                    </a:cubicBezTo>
                    <a:cubicBezTo>
                      <a:pt x="47" y="17"/>
                      <a:pt x="23" y="632"/>
                      <a:pt x="13" y="1366"/>
                    </a:cubicBezTo>
                    <a:cubicBezTo>
                      <a:pt x="1" y="2102"/>
                      <a:pt x="9" y="2796"/>
                      <a:pt x="30" y="2906"/>
                    </a:cubicBezTo>
                    <a:cubicBezTo>
                      <a:pt x="34" y="2923"/>
                      <a:pt x="37" y="2932"/>
                      <a:pt x="40" y="2932"/>
                    </a:cubicBezTo>
                    <a:cubicBezTo>
                      <a:pt x="55" y="2932"/>
                      <a:pt x="61" y="2697"/>
                      <a:pt x="54" y="2347"/>
                    </a:cubicBezTo>
                    <a:cubicBezTo>
                      <a:pt x="46" y="1925"/>
                      <a:pt x="50" y="1225"/>
                      <a:pt x="68" y="778"/>
                    </a:cubicBezTo>
                    <a:cubicBezTo>
                      <a:pt x="82" y="343"/>
                      <a:pt x="81"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6026900" y="4606275"/>
                <a:ext cx="2300" cy="19950"/>
              </a:xfrm>
              <a:custGeom>
                <a:avLst/>
                <a:gdLst/>
                <a:ahLst/>
                <a:cxnLst/>
                <a:rect l="l" t="t" r="r" b="b"/>
                <a:pathLst>
                  <a:path w="92" h="798" extrusionOk="0">
                    <a:moveTo>
                      <a:pt x="37" y="0"/>
                    </a:moveTo>
                    <a:cubicBezTo>
                      <a:pt x="16" y="0"/>
                      <a:pt x="1" y="210"/>
                      <a:pt x="2" y="476"/>
                    </a:cubicBezTo>
                    <a:cubicBezTo>
                      <a:pt x="3" y="679"/>
                      <a:pt x="14" y="797"/>
                      <a:pt x="28" y="797"/>
                    </a:cubicBezTo>
                    <a:cubicBezTo>
                      <a:pt x="33" y="797"/>
                      <a:pt x="38" y="783"/>
                      <a:pt x="44" y="754"/>
                    </a:cubicBezTo>
                    <a:cubicBezTo>
                      <a:pt x="92" y="500"/>
                      <a:pt x="88"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8"/>
            <p:cNvGrpSpPr/>
            <p:nvPr/>
          </p:nvGrpSpPr>
          <p:grpSpPr>
            <a:xfrm>
              <a:off x="374725" y="4276488"/>
              <a:ext cx="677000" cy="655025"/>
              <a:chOff x="1321075" y="2265125"/>
              <a:chExt cx="677000" cy="655025"/>
            </a:xfrm>
          </p:grpSpPr>
          <p:sp>
            <p:nvSpPr>
              <p:cNvPr id="1023" name="Google Shape;1023;p8"/>
              <p:cNvSpPr/>
              <p:nvPr/>
            </p:nvSpPr>
            <p:spPr>
              <a:xfrm>
                <a:off x="1321075" y="2265125"/>
                <a:ext cx="677000" cy="655025"/>
              </a:xfrm>
              <a:custGeom>
                <a:avLst/>
                <a:gdLst/>
                <a:ahLst/>
                <a:cxnLst/>
                <a:rect l="l" t="t" r="r" b="b"/>
                <a:pathLst>
                  <a:path w="27080" h="26201" extrusionOk="0">
                    <a:moveTo>
                      <a:pt x="13734" y="811"/>
                    </a:moveTo>
                    <a:cubicBezTo>
                      <a:pt x="13784" y="811"/>
                      <a:pt x="13695" y="1112"/>
                      <a:pt x="13530" y="1503"/>
                    </a:cubicBezTo>
                    <a:cubicBezTo>
                      <a:pt x="13379" y="1859"/>
                      <a:pt x="13244" y="2118"/>
                      <a:pt x="13214" y="2118"/>
                    </a:cubicBezTo>
                    <a:cubicBezTo>
                      <a:pt x="13211" y="2118"/>
                      <a:pt x="13210" y="2117"/>
                      <a:pt x="13209" y="2114"/>
                    </a:cubicBezTo>
                    <a:cubicBezTo>
                      <a:pt x="13199" y="2088"/>
                      <a:pt x="13179" y="2075"/>
                      <a:pt x="13148" y="2075"/>
                    </a:cubicBezTo>
                    <a:cubicBezTo>
                      <a:pt x="13115" y="2075"/>
                      <a:pt x="13071" y="2089"/>
                      <a:pt x="13016" y="2118"/>
                    </a:cubicBezTo>
                    <a:cubicBezTo>
                      <a:pt x="12962" y="2147"/>
                      <a:pt x="12923" y="2168"/>
                      <a:pt x="12903" y="2168"/>
                    </a:cubicBezTo>
                    <a:cubicBezTo>
                      <a:pt x="12849" y="2168"/>
                      <a:pt x="12941" y="2011"/>
                      <a:pt x="13275" y="1438"/>
                    </a:cubicBezTo>
                    <a:cubicBezTo>
                      <a:pt x="13476" y="1096"/>
                      <a:pt x="13683" y="811"/>
                      <a:pt x="13734" y="811"/>
                    </a:cubicBezTo>
                    <a:close/>
                    <a:moveTo>
                      <a:pt x="12755" y="1869"/>
                    </a:moveTo>
                    <a:cubicBezTo>
                      <a:pt x="12779" y="1869"/>
                      <a:pt x="12755" y="1942"/>
                      <a:pt x="12707" y="2033"/>
                    </a:cubicBezTo>
                    <a:cubicBezTo>
                      <a:pt x="12659" y="2122"/>
                      <a:pt x="12599" y="2195"/>
                      <a:pt x="12577" y="2195"/>
                    </a:cubicBezTo>
                    <a:cubicBezTo>
                      <a:pt x="12553" y="2195"/>
                      <a:pt x="12577" y="2122"/>
                      <a:pt x="12626" y="2033"/>
                    </a:cubicBezTo>
                    <a:cubicBezTo>
                      <a:pt x="12674" y="1942"/>
                      <a:pt x="12733" y="1869"/>
                      <a:pt x="12755" y="1869"/>
                    </a:cubicBezTo>
                    <a:close/>
                    <a:moveTo>
                      <a:pt x="12359" y="1511"/>
                    </a:moveTo>
                    <a:cubicBezTo>
                      <a:pt x="12360" y="1511"/>
                      <a:pt x="12362" y="1511"/>
                      <a:pt x="12362" y="1512"/>
                    </a:cubicBezTo>
                    <a:cubicBezTo>
                      <a:pt x="12381" y="1525"/>
                      <a:pt x="12310" y="1658"/>
                      <a:pt x="12207" y="1805"/>
                    </a:cubicBezTo>
                    <a:cubicBezTo>
                      <a:pt x="12105" y="1952"/>
                      <a:pt x="12014" y="2080"/>
                      <a:pt x="12010" y="2090"/>
                    </a:cubicBezTo>
                    <a:cubicBezTo>
                      <a:pt x="11990" y="2128"/>
                      <a:pt x="10723" y="2483"/>
                      <a:pt x="10611" y="2483"/>
                    </a:cubicBezTo>
                    <a:cubicBezTo>
                      <a:pt x="10607" y="2483"/>
                      <a:pt x="10605" y="2482"/>
                      <a:pt x="10604" y="2481"/>
                    </a:cubicBezTo>
                    <a:cubicBezTo>
                      <a:pt x="10571" y="2448"/>
                      <a:pt x="12269" y="1511"/>
                      <a:pt x="12359" y="1511"/>
                    </a:cubicBezTo>
                    <a:close/>
                    <a:moveTo>
                      <a:pt x="14213" y="811"/>
                    </a:moveTo>
                    <a:cubicBezTo>
                      <a:pt x="14286" y="811"/>
                      <a:pt x="14336" y="859"/>
                      <a:pt x="14316" y="913"/>
                    </a:cubicBezTo>
                    <a:cubicBezTo>
                      <a:pt x="14296" y="969"/>
                      <a:pt x="14155" y="1393"/>
                      <a:pt x="14006" y="1849"/>
                    </a:cubicBezTo>
                    <a:cubicBezTo>
                      <a:pt x="13798" y="2484"/>
                      <a:pt x="13699" y="2683"/>
                      <a:pt x="13595" y="2683"/>
                    </a:cubicBezTo>
                    <a:cubicBezTo>
                      <a:pt x="13369" y="2683"/>
                      <a:pt x="13357" y="2595"/>
                      <a:pt x="13521" y="2130"/>
                    </a:cubicBezTo>
                    <a:cubicBezTo>
                      <a:pt x="13804" y="1325"/>
                      <a:pt x="14075" y="811"/>
                      <a:pt x="14213" y="811"/>
                    </a:cubicBezTo>
                    <a:close/>
                    <a:moveTo>
                      <a:pt x="14699" y="884"/>
                    </a:moveTo>
                    <a:cubicBezTo>
                      <a:pt x="14726" y="884"/>
                      <a:pt x="14745" y="907"/>
                      <a:pt x="14744" y="957"/>
                    </a:cubicBezTo>
                    <a:cubicBezTo>
                      <a:pt x="14744" y="988"/>
                      <a:pt x="14581" y="1469"/>
                      <a:pt x="14384" y="2032"/>
                    </a:cubicBezTo>
                    <a:cubicBezTo>
                      <a:pt x="14168" y="2643"/>
                      <a:pt x="14045" y="2924"/>
                      <a:pt x="13988" y="2924"/>
                    </a:cubicBezTo>
                    <a:cubicBezTo>
                      <a:pt x="13979" y="2924"/>
                      <a:pt x="13971" y="2917"/>
                      <a:pt x="13965" y="2903"/>
                    </a:cubicBezTo>
                    <a:cubicBezTo>
                      <a:pt x="13917" y="2784"/>
                      <a:pt x="14117" y="2107"/>
                      <a:pt x="14490" y="1120"/>
                    </a:cubicBezTo>
                    <a:cubicBezTo>
                      <a:pt x="14541" y="982"/>
                      <a:pt x="14641" y="884"/>
                      <a:pt x="14699" y="884"/>
                    </a:cubicBezTo>
                    <a:close/>
                    <a:moveTo>
                      <a:pt x="16560" y="1148"/>
                    </a:moveTo>
                    <a:cubicBezTo>
                      <a:pt x="16568" y="1148"/>
                      <a:pt x="16576" y="1152"/>
                      <a:pt x="16584" y="1160"/>
                    </a:cubicBezTo>
                    <a:cubicBezTo>
                      <a:pt x="16605" y="1183"/>
                      <a:pt x="16503" y="1634"/>
                      <a:pt x="16358" y="2155"/>
                    </a:cubicBezTo>
                    <a:cubicBezTo>
                      <a:pt x="16199" y="2725"/>
                      <a:pt x="16099" y="3006"/>
                      <a:pt x="16074" y="3006"/>
                    </a:cubicBezTo>
                    <a:cubicBezTo>
                      <a:pt x="16047" y="3006"/>
                      <a:pt x="16101" y="2704"/>
                      <a:pt x="16252" y="2107"/>
                    </a:cubicBezTo>
                    <a:cubicBezTo>
                      <a:pt x="16443" y="1354"/>
                      <a:pt x="16506" y="1148"/>
                      <a:pt x="16560" y="1148"/>
                    </a:cubicBezTo>
                    <a:close/>
                    <a:moveTo>
                      <a:pt x="17680" y="1493"/>
                    </a:moveTo>
                    <a:cubicBezTo>
                      <a:pt x="17781" y="1493"/>
                      <a:pt x="17970" y="1569"/>
                      <a:pt x="18352" y="1738"/>
                    </a:cubicBezTo>
                    <a:lnTo>
                      <a:pt x="18743" y="1909"/>
                    </a:lnTo>
                    <a:lnTo>
                      <a:pt x="18499" y="2146"/>
                    </a:lnTo>
                    <a:lnTo>
                      <a:pt x="18255" y="2381"/>
                    </a:lnTo>
                    <a:lnTo>
                      <a:pt x="18255" y="2381"/>
                    </a:lnTo>
                    <a:lnTo>
                      <a:pt x="18302" y="2087"/>
                    </a:lnTo>
                    <a:cubicBezTo>
                      <a:pt x="18337" y="1871"/>
                      <a:pt x="18322" y="1775"/>
                      <a:pt x="18285" y="1775"/>
                    </a:cubicBezTo>
                    <a:cubicBezTo>
                      <a:pt x="18234" y="1775"/>
                      <a:pt x="18141" y="1958"/>
                      <a:pt x="18081" y="2266"/>
                    </a:cubicBezTo>
                    <a:cubicBezTo>
                      <a:pt x="18011" y="2623"/>
                      <a:pt x="17942" y="2769"/>
                      <a:pt x="17822" y="2808"/>
                    </a:cubicBezTo>
                    <a:cubicBezTo>
                      <a:pt x="17770" y="2824"/>
                      <a:pt x="17729" y="2834"/>
                      <a:pt x="17697" y="2834"/>
                    </a:cubicBezTo>
                    <a:cubicBezTo>
                      <a:pt x="17584" y="2834"/>
                      <a:pt x="17591" y="2710"/>
                      <a:pt x="17675" y="2316"/>
                    </a:cubicBezTo>
                    <a:cubicBezTo>
                      <a:pt x="17728" y="2063"/>
                      <a:pt x="17754" y="1834"/>
                      <a:pt x="17732" y="1814"/>
                    </a:cubicBezTo>
                    <a:cubicBezTo>
                      <a:pt x="17731" y="1813"/>
                      <a:pt x="17731" y="1813"/>
                      <a:pt x="17730" y="1813"/>
                    </a:cubicBezTo>
                    <a:cubicBezTo>
                      <a:pt x="17705" y="1813"/>
                      <a:pt x="17643" y="2051"/>
                      <a:pt x="17587" y="2356"/>
                    </a:cubicBezTo>
                    <a:cubicBezTo>
                      <a:pt x="17509" y="2785"/>
                      <a:pt x="17427" y="3012"/>
                      <a:pt x="17348" y="3012"/>
                    </a:cubicBezTo>
                    <a:cubicBezTo>
                      <a:pt x="17335" y="3012"/>
                      <a:pt x="17321" y="3005"/>
                      <a:pt x="17307" y="2991"/>
                    </a:cubicBezTo>
                    <a:cubicBezTo>
                      <a:pt x="17279" y="2961"/>
                      <a:pt x="17480" y="1852"/>
                      <a:pt x="17559" y="1599"/>
                    </a:cubicBezTo>
                    <a:cubicBezTo>
                      <a:pt x="17581" y="1531"/>
                      <a:pt x="17609" y="1493"/>
                      <a:pt x="17680" y="1493"/>
                    </a:cubicBezTo>
                    <a:close/>
                    <a:moveTo>
                      <a:pt x="12400" y="891"/>
                    </a:moveTo>
                    <a:cubicBezTo>
                      <a:pt x="12571" y="891"/>
                      <a:pt x="12706" y="924"/>
                      <a:pt x="12706" y="965"/>
                    </a:cubicBezTo>
                    <a:cubicBezTo>
                      <a:pt x="12706" y="1144"/>
                      <a:pt x="12339" y="1402"/>
                      <a:pt x="11215" y="2021"/>
                    </a:cubicBezTo>
                    <a:cubicBezTo>
                      <a:pt x="10261" y="2546"/>
                      <a:pt x="9840" y="2726"/>
                      <a:pt x="9202" y="2887"/>
                    </a:cubicBezTo>
                    <a:lnTo>
                      <a:pt x="8396" y="3091"/>
                    </a:lnTo>
                    <a:lnTo>
                      <a:pt x="7884" y="2920"/>
                    </a:lnTo>
                    <a:cubicBezTo>
                      <a:pt x="7598" y="2825"/>
                      <a:pt x="7342" y="2722"/>
                      <a:pt x="7305" y="2689"/>
                    </a:cubicBezTo>
                    <a:cubicBezTo>
                      <a:pt x="7213" y="2602"/>
                      <a:pt x="8120" y="2096"/>
                      <a:pt x="9016" y="1734"/>
                    </a:cubicBezTo>
                    <a:cubicBezTo>
                      <a:pt x="9642" y="1480"/>
                      <a:pt x="11417" y="973"/>
                      <a:pt x="11677" y="973"/>
                    </a:cubicBezTo>
                    <a:cubicBezTo>
                      <a:pt x="11677" y="973"/>
                      <a:pt x="11678" y="973"/>
                      <a:pt x="11679" y="973"/>
                    </a:cubicBezTo>
                    <a:cubicBezTo>
                      <a:pt x="11730" y="973"/>
                      <a:pt x="11314" y="1214"/>
                      <a:pt x="10752" y="1512"/>
                    </a:cubicBezTo>
                    <a:cubicBezTo>
                      <a:pt x="9709" y="2061"/>
                      <a:pt x="8285" y="2935"/>
                      <a:pt x="8340" y="2987"/>
                    </a:cubicBezTo>
                    <a:cubicBezTo>
                      <a:pt x="8341" y="2988"/>
                      <a:pt x="8342" y="2988"/>
                      <a:pt x="8344" y="2988"/>
                    </a:cubicBezTo>
                    <a:cubicBezTo>
                      <a:pt x="8386" y="2988"/>
                      <a:pt x="8662" y="2832"/>
                      <a:pt x="8971" y="2631"/>
                    </a:cubicBezTo>
                    <a:cubicBezTo>
                      <a:pt x="9299" y="2419"/>
                      <a:pt x="10140" y="1940"/>
                      <a:pt x="10832" y="1568"/>
                    </a:cubicBezTo>
                    <a:cubicBezTo>
                      <a:pt x="11770" y="1067"/>
                      <a:pt x="12174" y="891"/>
                      <a:pt x="12400" y="891"/>
                    </a:cubicBezTo>
                    <a:close/>
                    <a:moveTo>
                      <a:pt x="17324" y="1412"/>
                    </a:moveTo>
                    <a:cubicBezTo>
                      <a:pt x="17325" y="1412"/>
                      <a:pt x="17325" y="1412"/>
                      <a:pt x="17326" y="1413"/>
                    </a:cubicBezTo>
                    <a:cubicBezTo>
                      <a:pt x="17345" y="1432"/>
                      <a:pt x="17298" y="1787"/>
                      <a:pt x="17222" y="2213"/>
                    </a:cubicBezTo>
                    <a:cubicBezTo>
                      <a:pt x="17118" y="2798"/>
                      <a:pt x="16976" y="3192"/>
                      <a:pt x="16874" y="3192"/>
                    </a:cubicBezTo>
                    <a:cubicBezTo>
                      <a:pt x="16861" y="3192"/>
                      <a:pt x="16849" y="3186"/>
                      <a:pt x="16838" y="3173"/>
                    </a:cubicBezTo>
                    <a:cubicBezTo>
                      <a:pt x="16797" y="3125"/>
                      <a:pt x="17269" y="1412"/>
                      <a:pt x="17324" y="1412"/>
                    </a:cubicBezTo>
                    <a:close/>
                    <a:moveTo>
                      <a:pt x="16875" y="1229"/>
                    </a:moveTo>
                    <a:cubicBezTo>
                      <a:pt x="16904" y="1229"/>
                      <a:pt x="16944" y="1247"/>
                      <a:pt x="17000" y="1282"/>
                    </a:cubicBezTo>
                    <a:cubicBezTo>
                      <a:pt x="17132" y="1366"/>
                      <a:pt x="16640" y="3224"/>
                      <a:pt x="16470" y="3288"/>
                    </a:cubicBezTo>
                    <a:cubicBezTo>
                      <a:pt x="16428" y="3304"/>
                      <a:pt x="16384" y="3312"/>
                      <a:pt x="16353" y="3312"/>
                    </a:cubicBezTo>
                    <a:cubicBezTo>
                      <a:pt x="16335" y="3312"/>
                      <a:pt x="16321" y="3310"/>
                      <a:pt x="16315" y="3304"/>
                    </a:cubicBezTo>
                    <a:cubicBezTo>
                      <a:pt x="16296" y="3285"/>
                      <a:pt x="16396" y="2876"/>
                      <a:pt x="16536" y="2396"/>
                    </a:cubicBezTo>
                    <a:cubicBezTo>
                      <a:pt x="16673" y="1914"/>
                      <a:pt x="16794" y="1453"/>
                      <a:pt x="16800" y="1374"/>
                    </a:cubicBezTo>
                    <a:cubicBezTo>
                      <a:pt x="16810" y="1274"/>
                      <a:pt x="16829" y="1229"/>
                      <a:pt x="16875" y="1229"/>
                    </a:cubicBezTo>
                    <a:close/>
                    <a:moveTo>
                      <a:pt x="15174" y="891"/>
                    </a:moveTo>
                    <a:cubicBezTo>
                      <a:pt x="15265" y="891"/>
                      <a:pt x="15312" y="936"/>
                      <a:pt x="15288" y="993"/>
                    </a:cubicBezTo>
                    <a:cubicBezTo>
                      <a:pt x="15267" y="1051"/>
                      <a:pt x="15126" y="1597"/>
                      <a:pt x="14975" y="2215"/>
                    </a:cubicBezTo>
                    <a:cubicBezTo>
                      <a:pt x="14765" y="3079"/>
                      <a:pt x="14673" y="3336"/>
                      <a:pt x="14573" y="3336"/>
                    </a:cubicBezTo>
                    <a:cubicBezTo>
                      <a:pt x="14232" y="3336"/>
                      <a:pt x="14242" y="3139"/>
                      <a:pt x="14637" y="2000"/>
                    </a:cubicBezTo>
                    <a:cubicBezTo>
                      <a:pt x="14946" y="1104"/>
                      <a:pt x="15049" y="891"/>
                      <a:pt x="15174" y="891"/>
                    </a:cubicBezTo>
                    <a:close/>
                    <a:moveTo>
                      <a:pt x="6168" y="3334"/>
                    </a:moveTo>
                    <a:cubicBezTo>
                      <a:pt x="6181" y="3334"/>
                      <a:pt x="6188" y="3345"/>
                      <a:pt x="6188" y="3369"/>
                    </a:cubicBezTo>
                    <a:cubicBezTo>
                      <a:pt x="6188" y="3387"/>
                      <a:pt x="6128" y="3450"/>
                      <a:pt x="6046" y="3511"/>
                    </a:cubicBezTo>
                    <a:cubicBezTo>
                      <a:pt x="5989" y="3556"/>
                      <a:pt x="5958" y="3579"/>
                      <a:pt x="5949" y="3579"/>
                    </a:cubicBezTo>
                    <a:cubicBezTo>
                      <a:pt x="5939" y="3579"/>
                      <a:pt x="5964" y="3545"/>
                      <a:pt x="6018" y="3474"/>
                    </a:cubicBezTo>
                    <a:cubicBezTo>
                      <a:pt x="6091" y="3381"/>
                      <a:pt x="6142" y="3334"/>
                      <a:pt x="6168" y="3334"/>
                    </a:cubicBezTo>
                    <a:close/>
                    <a:moveTo>
                      <a:pt x="16172" y="1056"/>
                    </a:moveTo>
                    <a:cubicBezTo>
                      <a:pt x="16251" y="1056"/>
                      <a:pt x="16283" y="1109"/>
                      <a:pt x="16257" y="1198"/>
                    </a:cubicBezTo>
                    <a:cubicBezTo>
                      <a:pt x="16233" y="1277"/>
                      <a:pt x="16100" y="1813"/>
                      <a:pt x="15957" y="2400"/>
                    </a:cubicBezTo>
                    <a:cubicBezTo>
                      <a:pt x="15702" y="3433"/>
                      <a:pt x="15614" y="3661"/>
                      <a:pt x="15467" y="3661"/>
                    </a:cubicBezTo>
                    <a:cubicBezTo>
                      <a:pt x="15340" y="3661"/>
                      <a:pt x="15387" y="3400"/>
                      <a:pt x="15719" y="2235"/>
                    </a:cubicBezTo>
                    <a:cubicBezTo>
                      <a:pt x="15900" y="1608"/>
                      <a:pt x="16045" y="1087"/>
                      <a:pt x="16045" y="1076"/>
                    </a:cubicBezTo>
                    <a:cubicBezTo>
                      <a:pt x="16045" y="1064"/>
                      <a:pt x="16098" y="1056"/>
                      <a:pt x="16172" y="1056"/>
                    </a:cubicBezTo>
                    <a:close/>
                    <a:moveTo>
                      <a:pt x="15656" y="973"/>
                    </a:moveTo>
                    <a:cubicBezTo>
                      <a:pt x="15736" y="973"/>
                      <a:pt x="15803" y="996"/>
                      <a:pt x="15803" y="1021"/>
                    </a:cubicBezTo>
                    <a:cubicBezTo>
                      <a:pt x="15803" y="1048"/>
                      <a:pt x="15656" y="1603"/>
                      <a:pt x="15476" y="2255"/>
                    </a:cubicBezTo>
                    <a:cubicBezTo>
                      <a:pt x="15299" y="2907"/>
                      <a:pt x="15152" y="3507"/>
                      <a:pt x="15152" y="3587"/>
                    </a:cubicBezTo>
                    <a:cubicBezTo>
                      <a:pt x="15152" y="3685"/>
                      <a:pt x="15110" y="3735"/>
                      <a:pt x="15060" y="3735"/>
                    </a:cubicBezTo>
                    <a:cubicBezTo>
                      <a:pt x="15014" y="3735"/>
                      <a:pt x="14961" y="3692"/>
                      <a:pt x="14927" y="3605"/>
                    </a:cubicBezTo>
                    <a:cubicBezTo>
                      <a:pt x="14897" y="3528"/>
                      <a:pt x="15018" y="2904"/>
                      <a:pt x="15192" y="2221"/>
                    </a:cubicBezTo>
                    <a:cubicBezTo>
                      <a:pt x="15452" y="1194"/>
                      <a:pt x="15534" y="973"/>
                      <a:pt x="15656" y="973"/>
                    </a:cubicBezTo>
                    <a:close/>
                    <a:moveTo>
                      <a:pt x="19190" y="2114"/>
                    </a:moveTo>
                    <a:cubicBezTo>
                      <a:pt x="19213" y="2114"/>
                      <a:pt x="19401" y="2213"/>
                      <a:pt x="19612" y="2333"/>
                    </a:cubicBezTo>
                    <a:cubicBezTo>
                      <a:pt x="20200" y="2669"/>
                      <a:pt x="21378" y="3480"/>
                      <a:pt x="21541" y="3661"/>
                    </a:cubicBezTo>
                    <a:cubicBezTo>
                      <a:pt x="21614" y="3742"/>
                      <a:pt x="21650" y="3783"/>
                      <a:pt x="21609" y="3783"/>
                    </a:cubicBezTo>
                    <a:cubicBezTo>
                      <a:pt x="21568" y="3783"/>
                      <a:pt x="21449" y="3742"/>
                      <a:pt x="21213" y="3661"/>
                    </a:cubicBezTo>
                    <a:cubicBezTo>
                      <a:pt x="20951" y="3571"/>
                      <a:pt x="20341" y="3316"/>
                      <a:pt x="19861" y="3091"/>
                    </a:cubicBezTo>
                    <a:cubicBezTo>
                      <a:pt x="19380" y="2868"/>
                      <a:pt x="18947" y="2683"/>
                      <a:pt x="18900" y="2683"/>
                    </a:cubicBezTo>
                    <a:cubicBezTo>
                      <a:pt x="18852" y="2683"/>
                      <a:pt x="18816" y="2662"/>
                      <a:pt x="18816" y="2635"/>
                    </a:cubicBezTo>
                    <a:cubicBezTo>
                      <a:pt x="18816" y="2570"/>
                      <a:pt x="19143" y="2114"/>
                      <a:pt x="19190" y="2114"/>
                    </a:cubicBezTo>
                    <a:close/>
                    <a:moveTo>
                      <a:pt x="5820" y="3662"/>
                    </a:moveTo>
                    <a:cubicBezTo>
                      <a:pt x="5842" y="3662"/>
                      <a:pt x="5844" y="3708"/>
                      <a:pt x="5812" y="3792"/>
                    </a:cubicBezTo>
                    <a:cubicBezTo>
                      <a:pt x="5792" y="3844"/>
                      <a:pt x="5761" y="3879"/>
                      <a:pt x="5739" y="3879"/>
                    </a:cubicBezTo>
                    <a:cubicBezTo>
                      <a:pt x="5734" y="3879"/>
                      <a:pt x="5730" y="3877"/>
                      <a:pt x="5726" y="3873"/>
                    </a:cubicBezTo>
                    <a:cubicBezTo>
                      <a:pt x="5704" y="3852"/>
                      <a:pt x="5711" y="3792"/>
                      <a:pt x="5740" y="3744"/>
                    </a:cubicBezTo>
                    <a:cubicBezTo>
                      <a:pt x="5775" y="3688"/>
                      <a:pt x="5803" y="3662"/>
                      <a:pt x="5820" y="3662"/>
                    </a:cubicBezTo>
                    <a:close/>
                    <a:moveTo>
                      <a:pt x="7183" y="3270"/>
                    </a:moveTo>
                    <a:lnTo>
                      <a:pt x="7426" y="3356"/>
                    </a:lnTo>
                    <a:cubicBezTo>
                      <a:pt x="7651" y="3433"/>
                      <a:pt x="7667" y="3466"/>
                      <a:pt x="7624" y="3734"/>
                    </a:cubicBezTo>
                    <a:cubicBezTo>
                      <a:pt x="7587" y="3980"/>
                      <a:pt x="7272" y="4383"/>
                      <a:pt x="7143" y="4383"/>
                    </a:cubicBezTo>
                    <a:cubicBezTo>
                      <a:pt x="7130" y="4383"/>
                      <a:pt x="7118" y="4378"/>
                      <a:pt x="7110" y="4370"/>
                    </a:cubicBezTo>
                    <a:cubicBezTo>
                      <a:pt x="7088" y="4348"/>
                      <a:pt x="7093" y="4094"/>
                      <a:pt x="7126" y="3800"/>
                    </a:cubicBezTo>
                    <a:lnTo>
                      <a:pt x="7183" y="3270"/>
                    </a:lnTo>
                    <a:close/>
                    <a:moveTo>
                      <a:pt x="5485" y="3950"/>
                    </a:moveTo>
                    <a:cubicBezTo>
                      <a:pt x="5501" y="3950"/>
                      <a:pt x="5513" y="3959"/>
                      <a:pt x="5520" y="3979"/>
                    </a:cubicBezTo>
                    <a:cubicBezTo>
                      <a:pt x="5534" y="4022"/>
                      <a:pt x="5479" y="4162"/>
                      <a:pt x="5399" y="4285"/>
                    </a:cubicBezTo>
                    <a:cubicBezTo>
                      <a:pt x="5330" y="4392"/>
                      <a:pt x="5291" y="4443"/>
                      <a:pt x="5265" y="4443"/>
                    </a:cubicBezTo>
                    <a:cubicBezTo>
                      <a:pt x="5247" y="4443"/>
                      <a:pt x="5236" y="4415"/>
                      <a:pt x="5225" y="4362"/>
                    </a:cubicBezTo>
                    <a:cubicBezTo>
                      <a:pt x="5200" y="4231"/>
                      <a:pt x="5397" y="3950"/>
                      <a:pt x="5485" y="3950"/>
                    </a:cubicBezTo>
                    <a:close/>
                    <a:moveTo>
                      <a:pt x="5737" y="4138"/>
                    </a:moveTo>
                    <a:cubicBezTo>
                      <a:pt x="5742" y="4138"/>
                      <a:pt x="5748" y="4149"/>
                      <a:pt x="5754" y="4172"/>
                    </a:cubicBezTo>
                    <a:cubicBezTo>
                      <a:pt x="5775" y="4253"/>
                      <a:pt x="5775" y="4375"/>
                      <a:pt x="5754" y="4456"/>
                    </a:cubicBezTo>
                    <a:cubicBezTo>
                      <a:pt x="5748" y="4479"/>
                      <a:pt x="5742" y="4489"/>
                      <a:pt x="5738" y="4489"/>
                    </a:cubicBezTo>
                    <a:cubicBezTo>
                      <a:pt x="5726" y="4489"/>
                      <a:pt x="5718" y="4424"/>
                      <a:pt x="5718" y="4313"/>
                    </a:cubicBezTo>
                    <a:cubicBezTo>
                      <a:pt x="5718" y="4202"/>
                      <a:pt x="5726" y="4138"/>
                      <a:pt x="5737" y="4138"/>
                    </a:cubicBezTo>
                    <a:close/>
                    <a:moveTo>
                      <a:pt x="6837" y="3173"/>
                    </a:moveTo>
                    <a:cubicBezTo>
                      <a:pt x="6983" y="3173"/>
                      <a:pt x="6992" y="3221"/>
                      <a:pt x="6956" y="3768"/>
                    </a:cubicBezTo>
                    <a:cubicBezTo>
                      <a:pt x="6904" y="4509"/>
                      <a:pt x="6862" y="4721"/>
                      <a:pt x="6761" y="4721"/>
                    </a:cubicBezTo>
                    <a:cubicBezTo>
                      <a:pt x="6714" y="4721"/>
                      <a:pt x="6678" y="4395"/>
                      <a:pt x="6678" y="3947"/>
                    </a:cubicBezTo>
                    <a:cubicBezTo>
                      <a:pt x="6678" y="3238"/>
                      <a:pt x="6691" y="3173"/>
                      <a:pt x="6837" y="3173"/>
                    </a:cubicBezTo>
                    <a:close/>
                    <a:moveTo>
                      <a:pt x="4975" y="4434"/>
                    </a:moveTo>
                    <a:cubicBezTo>
                      <a:pt x="5000" y="4434"/>
                      <a:pt x="5025" y="4472"/>
                      <a:pt x="5038" y="4557"/>
                    </a:cubicBezTo>
                    <a:cubicBezTo>
                      <a:pt x="5053" y="4656"/>
                      <a:pt x="5025" y="4777"/>
                      <a:pt x="4977" y="4827"/>
                    </a:cubicBezTo>
                    <a:cubicBezTo>
                      <a:pt x="4956" y="4847"/>
                      <a:pt x="4939" y="4857"/>
                      <a:pt x="4926" y="4857"/>
                    </a:cubicBezTo>
                    <a:cubicBezTo>
                      <a:pt x="4899" y="4857"/>
                      <a:pt x="4887" y="4811"/>
                      <a:pt x="4887" y="4713"/>
                    </a:cubicBezTo>
                    <a:cubicBezTo>
                      <a:pt x="4886" y="4543"/>
                      <a:pt x="4932" y="4434"/>
                      <a:pt x="4975" y="4434"/>
                    </a:cubicBezTo>
                    <a:close/>
                    <a:moveTo>
                      <a:pt x="5655" y="5064"/>
                    </a:moveTo>
                    <a:cubicBezTo>
                      <a:pt x="5659" y="5064"/>
                      <a:pt x="5664" y="5067"/>
                      <a:pt x="5668" y="5072"/>
                    </a:cubicBezTo>
                    <a:cubicBezTo>
                      <a:pt x="5693" y="5098"/>
                      <a:pt x="5699" y="5171"/>
                      <a:pt x="5677" y="5228"/>
                    </a:cubicBezTo>
                    <a:cubicBezTo>
                      <a:pt x="5667" y="5255"/>
                      <a:pt x="5658" y="5268"/>
                      <a:pt x="5651" y="5268"/>
                    </a:cubicBezTo>
                    <a:cubicBezTo>
                      <a:pt x="5639" y="5268"/>
                      <a:pt x="5631" y="5237"/>
                      <a:pt x="5628" y="5179"/>
                    </a:cubicBezTo>
                    <a:cubicBezTo>
                      <a:pt x="5624" y="5111"/>
                      <a:pt x="5637" y="5064"/>
                      <a:pt x="5655" y="5064"/>
                    </a:cubicBezTo>
                    <a:close/>
                    <a:moveTo>
                      <a:pt x="5521" y="4315"/>
                    </a:moveTo>
                    <a:cubicBezTo>
                      <a:pt x="5540" y="4315"/>
                      <a:pt x="5528" y="4454"/>
                      <a:pt x="5497" y="4616"/>
                    </a:cubicBezTo>
                    <a:cubicBezTo>
                      <a:pt x="5466" y="4780"/>
                      <a:pt x="5370" y="5009"/>
                      <a:pt x="5286" y="5117"/>
                    </a:cubicBezTo>
                    <a:lnTo>
                      <a:pt x="5130" y="5316"/>
                    </a:lnTo>
                    <a:lnTo>
                      <a:pt x="5130" y="5056"/>
                    </a:lnTo>
                    <a:cubicBezTo>
                      <a:pt x="5130" y="4835"/>
                      <a:pt x="5405" y="4315"/>
                      <a:pt x="5521" y="4315"/>
                    </a:cubicBezTo>
                    <a:close/>
                    <a:moveTo>
                      <a:pt x="4691" y="4721"/>
                    </a:moveTo>
                    <a:cubicBezTo>
                      <a:pt x="4709" y="4721"/>
                      <a:pt x="4724" y="4809"/>
                      <a:pt x="4724" y="4916"/>
                    </a:cubicBezTo>
                    <a:cubicBezTo>
                      <a:pt x="4724" y="5023"/>
                      <a:pt x="4649" y="5201"/>
                      <a:pt x="4561" y="5304"/>
                    </a:cubicBezTo>
                    <a:lnTo>
                      <a:pt x="4398" y="5497"/>
                    </a:lnTo>
                    <a:lnTo>
                      <a:pt x="4448" y="5209"/>
                    </a:lnTo>
                    <a:cubicBezTo>
                      <a:pt x="4495" y="4949"/>
                      <a:pt x="4608" y="4721"/>
                      <a:pt x="4691" y="4721"/>
                    </a:cubicBezTo>
                    <a:close/>
                    <a:moveTo>
                      <a:pt x="4978" y="4993"/>
                    </a:moveTo>
                    <a:cubicBezTo>
                      <a:pt x="5054" y="4993"/>
                      <a:pt x="5066" y="5366"/>
                      <a:pt x="4979" y="5512"/>
                    </a:cubicBezTo>
                    <a:cubicBezTo>
                      <a:pt x="4953" y="5558"/>
                      <a:pt x="4934" y="5583"/>
                      <a:pt x="4921" y="5583"/>
                    </a:cubicBezTo>
                    <a:cubicBezTo>
                      <a:pt x="4900" y="5583"/>
                      <a:pt x="4894" y="5516"/>
                      <a:pt x="4891" y="5364"/>
                    </a:cubicBezTo>
                    <a:cubicBezTo>
                      <a:pt x="4890" y="5203"/>
                      <a:pt x="4917" y="5042"/>
                      <a:pt x="4951" y="5007"/>
                    </a:cubicBezTo>
                    <a:cubicBezTo>
                      <a:pt x="4961" y="4998"/>
                      <a:pt x="4970" y="4993"/>
                      <a:pt x="4978" y="4993"/>
                    </a:cubicBezTo>
                    <a:close/>
                    <a:moveTo>
                      <a:pt x="6751" y="4860"/>
                    </a:moveTo>
                    <a:cubicBezTo>
                      <a:pt x="6780" y="4860"/>
                      <a:pt x="6810" y="4960"/>
                      <a:pt x="6825" y="5177"/>
                    </a:cubicBezTo>
                    <a:cubicBezTo>
                      <a:pt x="6838" y="5390"/>
                      <a:pt x="6811" y="5598"/>
                      <a:pt x="6763" y="5645"/>
                    </a:cubicBezTo>
                    <a:cubicBezTo>
                      <a:pt x="6752" y="5657"/>
                      <a:pt x="6742" y="5662"/>
                      <a:pt x="6733" y="5662"/>
                    </a:cubicBezTo>
                    <a:cubicBezTo>
                      <a:pt x="6694" y="5662"/>
                      <a:pt x="6678" y="5555"/>
                      <a:pt x="6678" y="5323"/>
                    </a:cubicBezTo>
                    <a:cubicBezTo>
                      <a:pt x="6678" y="5026"/>
                      <a:pt x="6714" y="4860"/>
                      <a:pt x="6751" y="4860"/>
                    </a:cubicBezTo>
                    <a:close/>
                    <a:moveTo>
                      <a:pt x="14674" y="4211"/>
                    </a:moveTo>
                    <a:cubicBezTo>
                      <a:pt x="14693" y="4211"/>
                      <a:pt x="14710" y="4290"/>
                      <a:pt x="14721" y="4477"/>
                    </a:cubicBezTo>
                    <a:cubicBezTo>
                      <a:pt x="14733" y="4680"/>
                      <a:pt x="14710" y="5064"/>
                      <a:pt x="14670" y="5332"/>
                    </a:cubicBezTo>
                    <a:lnTo>
                      <a:pt x="14597" y="5823"/>
                    </a:lnTo>
                    <a:lnTo>
                      <a:pt x="14587" y="5171"/>
                    </a:lnTo>
                    <a:cubicBezTo>
                      <a:pt x="14581" y="4641"/>
                      <a:pt x="14631" y="4211"/>
                      <a:pt x="14674" y="4211"/>
                    </a:cubicBezTo>
                    <a:close/>
                    <a:moveTo>
                      <a:pt x="7458" y="4259"/>
                    </a:moveTo>
                    <a:cubicBezTo>
                      <a:pt x="7461" y="4259"/>
                      <a:pt x="7464" y="4260"/>
                      <a:pt x="7465" y="4261"/>
                    </a:cubicBezTo>
                    <a:cubicBezTo>
                      <a:pt x="7480" y="4276"/>
                      <a:pt x="7434" y="4510"/>
                      <a:pt x="7366" y="4771"/>
                    </a:cubicBezTo>
                    <a:cubicBezTo>
                      <a:pt x="7298" y="5031"/>
                      <a:pt x="7225" y="5359"/>
                      <a:pt x="7206" y="5489"/>
                    </a:cubicBezTo>
                    <a:cubicBezTo>
                      <a:pt x="7177" y="5688"/>
                      <a:pt x="7094" y="5842"/>
                      <a:pt x="7043" y="5842"/>
                    </a:cubicBezTo>
                    <a:cubicBezTo>
                      <a:pt x="7020" y="5842"/>
                      <a:pt x="7004" y="5809"/>
                      <a:pt x="7004" y="5732"/>
                    </a:cubicBezTo>
                    <a:cubicBezTo>
                      <a:pt x="7004" y="5643"/>
                      <a:pt x="7047" y="5525"/>
                      <a:pt x="7103" y="5471"/>
                    </a:cubicBezTo>
                    <a:cubicBezTo>
                      <a:pt x="7178" y="5394"/>
                      <a:pt x="7175" y="5372"/>
                      <a:pt x="7093" y="5372"/>
                    </a:cubicBezTo>
                    <a:cubicBezTo>
                      <a:pt x="6920" y="5372"/>
                      <a:pt x="7047" y="4648"/>
                      <a:pt x="7261" y="4420"/>
                    </a:cubicBezTo>
                    <a:cubicBezTo>
                      <a:pt x="7350" y="4325"/>
                      <a:pt x="7431" y="4259"/>
                      <a:pt x="7458" y="4259"/>
                    </a:cubicBezTo>
                    <a:close/>
                    <a:moveTo>
                      <a:pt x="5411" y="5319"/>
                    </a:moveTo>
                    <a:cubicBezTo>
                      <a:pt x="5421" y="5319"/>
                      <a:pt x="5431" y="5323"/>
                      <a:pt x="5439" y="5331"/>
                    </a:cubicBezTo>
                    <a:cubicBezTo>
                      <a:pt x="5458" y="5350"/>
                      <a:pt x="5449" y="5470"/>
                      <a:pt x="5419" y="5609"/>
                    </a:cubicBezTo>
                    <a:cubicBezTo>
                      <a:pt x="5389" y="5747"/>
                      <a:pt x="5316" y="5894"/>
                      <a:pt x="5249" y="5946"/>
                    </a:cubicBezTo>
                    <a:cubicBezTo>
                      <a:pt x="5216" y="5973"/>
                      <a:pt x="5191" y="5988"/>
                      <a:pt x="5174" y="5988"/>
                    </a:cubicBezTo>
                    <a:cubicBezTo>
                      <a:pt x="5140" y="5988"/>
                      <a:pt x="5132" y="5935"/>
                      <a:pt x="5132" y="5812"/>
                    </a:cubicBezTo>
                    <a:cubicBezTo>
                      <a:pt x="5131" y="5621"/>
                      <a:pt x="5314" y="5319"/>
                      <a:pt x="5411" y="5319"/>
                    </a:cubicBezTo>
                    <a:close/>
                    <a:moveTo>
                      <a:pt x="6524" y="3091"/>
                    </a:moveTo>
                    <a:cubicBezTo>
                      <a:pt x="6580" y="3091"/>
                      <a:pt x="6592" y="3177"/>
                      <a:pt x="6556" y="3316"/>
                    </a:cubicBezTo>
                    <a:cubicBezTo>
                      <a:pt x="6524" y="3439"/>
                      <a:pt x="6501" y="4055"/>
                      <a:pt x="6502" y="4692"/>
                    </a:cubicBezTo>
                    <a:cubicBezTo>
                      <a:pt x="6506" y="5735"/>
                      <a:pt x="6493" y="5859"/>
                      <a:pt x="6347" y="5988"/>
                    </a:cubicBezTo>
                    <a:cubicBezTo>
                      <a:pt x="6287" y="6041"/>
                      <a:pt x="6249" y="6074"/>
                      <a:pt x="6226" y="6074"/>
                    </a:cubicBezTo>
                    <a:cubicBezTo>
                      <a:pt x="6189" y="6074"/>
                      <a:pt x="6188" y="5989"/>
                      <a:pt x="6188" y="5767"/>
                    </a:cubicBezTo>
                    <a:cubicBezTo>
                      <a:pt x="6188" y="5572"/>
                      <a:pt x="6247" y="5323"/>
                      <a:pt x="6315" y="5225"/>
                    </a:cubicBezTo>
                    <a:cubicBezTo>
                      <a:pt x="6383" y="5128"/>
                      <a:pt x="6401" y="5048"/>
                      <a:pt x="6351" y="5048"/>
                    </a:cubicBezTo>
                    <a:cubicBezTo>
                      <a:pt x="6247" y="5048"/>
                      <a:pt x="6247" y="4503"/>
                      <a:pt x="6351" y="4436"/>
                    </a:cubicBezTo>
                    <a:cubicBezTo>
                      <a:pt x="6401" y="4407"/>
                      <a:pt x="6434" y="4355"/>
                      <a:pt x="6434" y="4305"/>
                    </a:cubicBezTo>
                    <a:cubicBezTo>
                      <a:pt x="6434" y="4274"/>
                      <a:pt x="6421" y="4257"/>
                      <a:pt x="6400" y="4257"/>
                    </a:cubicBezTo>
                    <a:cubicBezTo>
                      <a:pt x="6388" y="4257"/>
                      <a:pt x="6373" y="4262"/>
                      <a:pt x="6357" y="4273"/>
                    </a:cubicBezTo>
                    <a:cubicBezTo>
                      <a:pt x="6353" y="4276"/>
                      <a:pt x="6349" y="4277"/>
                      <a:pt x="6346" y="4277"/>
                    </a:cubicBezTo>
                    <a:cubicBezTo>
                      <a:pt x="6308" y="4277"/>
                      <a:pt x="6299" y="4130"/>
                      <a:pt x="6322" y="3891"/>
                    </a:cubicBezTo>
                    <a:cubicBezTo>
                      <a:pt x="6383" y="3264"/>
                      <a:pt x="6428" y="3091"/>
                      <a:pt x="6524" y="3091"/>
                    </a:cubicBezTo>
                    <a:close/>
                    <a:moveTo>
                      <a:pt x="6707" y="5783"/>
                    </a:moveTo>
                    <a:cubicBezTo>
                      <a:pt x="6719" y="5783"/>
                      <a:pt x="6728" y="5819"/>
                      <a:pt x="6743" y="5890"/>
                    </a:cubicBezTo>
                    <a:cubicBezTo>
                      <a:pt x="6762" y="5972"/>
                      <a:pt x="6753" y="6061"/>
                      <a:pt x="6726" y="6088"/>
                    </a:cubicBezTo>
                    <a:cubicBezTo>
                      <a:pt x="6707" y="6107"/>
                      <a:pt x="6689" y="6116"/>
                      <a:pt x="6674" y="6116"/>
                    </a:cubicBezTo>
                    <a:cubicBezTo>
                      <a:pt x="6623" y="6116"/>
                      <a:pt x="6604" y="6013"/>
                      <a:pt x="6651" y="5894"/>
                    </a:cubicBezTo>
                    <a:cubicBezTo>
                      <a:pt x="6680" y="5820"/>
                      <a:pt x="6695" y="5783"/>
                      <a:pt x="6707" y="5783"/>
                    </a:cubicBezTo>
                    <a:close/>
                    <a:moveTo>
                      <a:pt x="4672" y="5393"/>
                    </a:moveTo>
                    <a:cubicBezTo>
                      <a:pt x="4682" y="5393"/>
                      <a:pt x="4691" y="5397"/>
                      <a:pt x="4699" y="5405"/>
                    </a:cubicBezTo>
                    <a:cubicBezTo>
                      <a:pt x="4721" y="5426"/>
                      <a:pt x="4715" y="5592"/>
                      <a:pt x="4682" y="5771"/>
                    </a:cubicBezTo>
                    <a:cubicBezTo>
                      <a:pt x="4650" y="5949"/>
                      <a:pt x="4574" y="6139"/>
                      <a:pt x="4511" y="6191"/>
                    </a:cubicBezTo>
                    <a:cubicBezTo>
                      <a:pt x="4482" y="6215"/>
                      <a:pt x="4460" y="6228"/>
                      <a:pt x="4444" y="6228"/>
                    </a:cubicBezTo>
                    <a:cubicBezTo>
                      <a:pt x="4407" y="6228"/>
                      <a:pt x="4398" y="6164"/>
                      <a:pt x="4398" y="6006"/>
                    </a:cubicBezTo>
                    <a:cubicBezTo>
                      <a:pt x="4398" y="5770"/>
                      <a:pt x="4575" y="5393"/>
                      <a:pt x="4672" y="5393"/>
                    </a:cubicBezTo>
                    <a:close/>
                    <a:moveTo>
                      <a:pt x="4923" y="6042"/>
                    </a:moveTo>
                    <a:cubicBezTo>
                      <a:pt x="4927" y="6042"/>
                      <a:pt x="4931" y="6044"/>
                      <a:pt x="4935" y="6048"/>
                    </a:cubicBezTo>
                    <a:cubicBezTo>
                      <a:pt x="4962" y="6074"/>
                      <a:pt x="4965" y="6147"/>
                      <a:pt x="4943" y="6204"/>
                    </a:cubicBezTo>
                    <a:cubicBezTo>
                      <a:pt x="4933" y="6231"/>
                      <a:pt x="4924" y="6244"/>
                      <a:pt x="4917" y="6244"/>
                    </a:cubicBezTo>
                    <a:cubicBezTo>
                      <a:pt x="4905" y="6244"/>
                      <a:pt x="4898" y="6214"/>
                      <a:pt x="4895" y="6155"/>
                    </a:cubicBezTo>
                    <a:cubicBezTo>
                      <a:pt x="4892" y="6087"/>
                      <a:pt x="4904" y="6042"/>
                      <a:pt x="4923" y="6042"/>
                    </a:cubicBezTo>
                    <a:close/>
                    <a:moveTo>
                      <a:pt x="3742" y="5829"/>
                    </a:moveTo>
                    <a:cubicBezTo>
                      <a:pt x="3769" y="5829"/>
                      <a:pt x="3796" y="5893"/>
                      <a:pt x="3809" y="6033"/>
                    </a:cubicBezTo>
                    <a:cubicBezTo>
                      <a:pt x="3823" y="6180"/>
                      <a:pt x="3799" y="6331"/>
                      <a:pt x="3749" y="6379"/>
                    </a:cubicBezTo>
                    <a:cubicBezTo>
                      <a:pt x="3734" y="6394"/>
                      <a:pt x="3721" y="6402"/>
                      <a:pt x="3711" y="6402"/>
                    </a:cubicBezTo>
                    <a:cubicBezTo>
                      <a:pt x="3678" y="6402"/>
                      <a:pt x="3665" y="6332"/>
                      <a:pt x="3665" y="6180"/>
                    </a:cubicBezTo>
                    <a:cubicBezTo>
                      <a:pt x="3665" y="5959"/>
                      <a:pt x="3703" y="5829"/>
                      <a:pt x="3742" y="5829"/>
                    </a:cubicBezTo>
                    <a:close/>
                    <a:moveTo>
                      <a:pt x="6173" y="3581"/>
                    </a:moveTo>
                    <a:cubicBezTo>
                      <a:pt x="6195" y="3581"/>
                      <a:pt x="6187" y="3813"/>
                      <a:pt x="6153" y="4090"/>
                    </a:cubicBezTo>
                    <a:cubicBezTo>
                      <a:pt x="6120" y="4368"/>
                      <a:pt x="6099" y="4743"/>
                      <a:pt x="6105" y="4912"/>
                    </a:cubicBezTo>
                    <a:cubicBezTo>
                      <a:pt x="6112" y="5084"/>
                      <a:pt x="6075" y="5279"/>
                      <a:pt x="6022" y="5342"/>
                    </a:cubicBezTo>
                    <a:cubicBezTo>
                      <a:pt x="5949" y="5430"/>
                      <a:pt x="5950" y="5455"/>
                      <a:pt x="6028" y="5455"/>
                    </a:cubicBezTo>
                    <a:cubicBezTo>
                      <a:pt x="6165" y="5455"/>
                      <a:pt x="6053" y="6188"/>
                      <a:pt x="5889" y="6351"/>
                    </a:cubicBezTo>
                    <a:cubicBezTo>
                      <a:pt x="5856" y="6384"/>
                      <a:pt x="5832" y="6404"/>
                      <a:pt x="5816" y="6404"/>
                    </a:cubicBezTo>
                    <a:cubicBezTo>
                      <a:pt x="5781" y="6404"/>
                      <a:pt x="5787" y="6303"/>
                      <a:pt x="5820" y="6025"/>
                    </a:cubicBezTo>
                    <a:cubicBezTo>
                      <a:pt x="5849" y="5780"/>
                      <a:pt x="5869" y="5459"/>
                      <a:pt x="5866" y="5319"/>
                    </a:cubicBezTo>
                    <a:cubicBezTo>
                      <a:pt x="5862" y="5181"/>
                      <a:pt x="5898" y="5038"/>
                      <a:pt x="5942" y="5010"/>
                    </a:cubicBezTo>
                    <a:cubicBezTo>
                      <a:pt x="5990" y="4981"/>
                      <a:pt x="6028" y="4923"/>
                      <a:pt x="6028" y="4876"/>
                    </a:cubicBezTo>
                    <a:cubicBezTo>
                      <a:pt x="6027" y="4850"/>
                      <a:pt x="6009" y="4835"/>
                      <a:pt x="5983" y="4835"/>
                    </a:cubicBezTo>
                    <a:cubicBezTo>
                      <a:pt x="5968" y="4835"/>
                      <a:pt x="5951" y="4840"/>
                      <a:pt x="5933" y="4851"/>
                    </a:cubicBezTo>
                    <a:cubicBezTo>
                      <a:pt x="5910" y="4865"/>
                      <a:pt x="5894" y="4873"/>
                      <a:pt x="5885" y="4873"/>
                    </a:cubicBezTo>
                    <a:cubicBezTo>
                      <a:pt x="5870" y="4873"/>
                      <a:pt x="5874" y="4852"/>
                      <a:pt x="5899" y="4811"/>
                    </a:cubicBezTo>
                    <a:cubicBezTo>
                      <a:pt x="5933" y="4757"/>
                      <a:pt x="5957" y="4510"/>
                      <a:pt x="5954" y="4257"/>
                    </a:cubicBezTo>
                    <a:cubicBezTo>
                      <a:pt x="5948" y="3851"/>
                      <a:pt x="6034" y="3581"/>
                      <a:pt x="6173" y="3581"/>
                    </a:cubicBezTo>
                    <a:close/>
                    <a:moveTo>
                      <a:pt x="6449" y="6025"/>
                    </a:moveTo>
                    <a:cubicBezTo>
                      <a:pt x="6482" y="6025"/>
                      <a:pt x="6514" y="6079"/>
                      <a:pt x="6514" y="6135"/>
                    </a:cubicBezTo>
                    <a:cubicBezTo>
                      <a:pt x="6516" y="6195"/>
                      <a:pt x="6442" y="6311"/>
                      <a:pt x="6353" y="6391"/>
                    </a:cubicBezTo>
                    <a:cubicBezTo>
                      <a:pt x="6277" y="6458"/>
                      <a:pt x="6236" y="6493"/>
                      <a:pt x="6214" y="6493"/>
                    </a:cubicBezTo>
                    <a:cubicBezTo>
                      <a:pt x="6190" y="6493"/>
                      <a:pt x="6188" y="6454"/>
                      <a:pt x="6188" y="6374"/>
                    </a:cubicBezTo>
                    <a:cubicBezTo>
                      <a:pt x="6188" y="6212"/>
                      <a:pt x="6329" y="6025"/>
                      <a:pt x="6449" y="6025"/>
                    </a:cubicBezTo>
                    <a:close/>
                    <a:moveTo>
                      <a:pt x="7036" y="5966"/>
                    </a:moveTo>
                    <a:cubicBezTo>
                      <a:pt x="7046" y="5966"/>
                      <a:pt x="7056" y="5977"/>
                      <a:pt x="7064" y="6001"/>
                    </a:cubicBezTo>
                    <a:cubicBezTo>
                      <a:pt x="7079" y="6049"/>
                      <a:pt x="7057" y="6216"/>
                      <a:pt x="7016" y="6363"/>
                    </a:cubicBezTo>
                    <a:cubicBezTo>
                      <a:pt x="6978" y="6497"/>
                      <a:pt x="6959" y="6561"/>
                      <a:pt x="6948" y="6561"/>
                    </a:cubicBezTo>
                    <a:cubicBezTo>
                      <a:pt x="6938" y="6561"/>
                      <a:pt x="6934" y="6511"/>
                      <a:pt x="6930" y="6415"/>
                    </a:cubicBezTo>
                    <a:cubicBezTo>
                      <a:pt x="6924" y="6207"/>
                      <a:pt x="6987" y="5966"/>
                      <a:pt x="7036" y="5966"/>
                    </a:cubicBezTo>
                    <a:close/>
                    <a:moveTo>
                      <a:pt x="3374" y="6449"/>
                    </a:moveTo>
                    <a:cubicBezTo>
                      <a:pt x="3378" y="6449"/>
                      <a:pt x="3382" y="6451"/>
                      <a:pt x="3387" y="6456"/>
                    </a:cubicBezTo>
                    <a:cubicBezTo>
                      <a:pt x="3413" y="6482"/>
                      <a:pt x="3417" y="6555"/>
                      <a:pt x="3395" y="6612"/>
                    </a:cubicBezTo>
                    <a:cubicBezTo>
                      <a:pt x="3385" y="6639"/>
                      <a:pt x="3377" y="6652"/>
                      <a:pt x="3369" y="6652"/>
                    </a:cubicBezTo>
                    <a:cubicBezTo>
                      <a:pt x="3358" y="6652"/>
                      <a:pt x="3350" y="6621"/>
                      <a:pt x="3347" y="6563"/>
                    </a:cubicBezTo>
                    <a:cubicBezTo>
                      <a:pt x="3342" y="6494"/>
                      <a:pt x="3355" y="6449"/>
                      <a:pt x="3374" y="6449"/>
                    </a:cubicBezTo>
                    <a:close/>
                    <a:moveTo>
                      <a:pt x="4264" y="5159"/>
                    </a:moveTo>
                    <a:cubicBezTo>
                      <a:pt x="4283" y="5159"/>
                      <a:pt x="4294" y="5188"/>
                      <a:pt x="4304" y="5243"/>
                    </a:cubicBezTo>
                    <a:cubicBezTo>
                      <a:pt x="4319" y="5326"/>
                      <a:pt x="4305" y="5483"/>
                      <a:pt x="4271" y="5605"/>
                    </a:cubicBezTo>
                    <a:cubicBezTo>
                      <a:pt x="4237" y="5724"/>
                      <a:pt x="4205" y="6000"/>
                      <a:pt x="4202" y="6220"/>
                    </a:cubicBezTo>
                    <a:cubicBezTo>
                      <a:pt x="4197" y="6441"/>
                      <a:pt x="4150" y="6635"/>
                      <a:pt x="4095" y="6654"/>
                    </a:cubicBezTo>
                    <a:cubicBezTo>
                      <a:pt x="4092" y="6655"/>
                      <a:pt x="4088" y="6655"/>
                      <a:pt x="4085" y="6655"/>
                    </a:cubicBezTo>
                    <a:cubicBezTo>
                      <a:pt x="3938" y="6655"/>
                      <a:pt x="3980" y="5546"/>
                      <a:pt x="4142" y="5299"/>
                    </a:cubicBezTo>
                    <a:cubicBezTo>
                      <a:pt x="4205" y="5204"/>
                      <a:pt x="4241" y="5159"/>
                      <a:pt x="4264" y="5159"/>
                    </a:cubicBezTo>
                    <a:close/>
                    <a:moveTo>
                      <a:pt x="5636" y="5803"/>
                    </a:moveTo>
                    <a:cubicBezTo>
                      <a:pt x="5702" y="5803"/>
                      <a:pt x="5704" y="6078"/>
                      <a:pt x="5632" y="6391"/>
                    </a:cubicBezTo>
                    <a:lnTo>
                      <a:pt x="5554" y="6716"/>
                    </a:lnTo>
                    <a:lnTo>
                      <a:pt x="5546" y="6300"/>
                    </a:lnTo>
                    <a:cubicBezTo>
                      <a:pt x="5541" y="6073"/>
                      <a:pt x="5566" y="5857"/>
                      <a:pt x="5604" y="5820"/>
                    </a:cubicBezTo>
                    <a:cubicBezTo>
                      <a:pt x="5616" y="5808"/>
                      <a:pt x="5627" y="5803"/>
                      <a:pt x="5636" y="5803"/>
                    </a:cubicBezTo>
                    <a:close/>
                    <a:moveTo>
                      <a:pt x="4905" y="6357"/>
                    </a:moveTo>
                    <a:cubicBezTo>
                      <a:pt x="4931" y="6357"/>
                      <a:pt x="4943" y="6439"/>
                      <a:pt x="4943" y="6603"/>
                    </a:cubicBezTo>
                    <a:cubicBezTo>
                      <a:pt x="4943" y="6725"/>
                      <a:pt x="4937" y="6782"/>
                      <a:pt x="4917" y="6782"/>
                    </a:cubicBezTo>
                    <a:cubicBezTo>
                      <a:pt x="4905" y="6782"/>
                      <a:pt x="4888" y="6761"/>
                      <a:pt x="4866" y="6722"/>
                    </a:cubicBezTo>
                    <a:cubicBezTo>
                      <a:pt x="4824" y="6648"/>
                      <a:pt x="4810" y="6534"/>
                      <a:pt x="4832" y="6473"/>
                    </a:cubicBezTo>
                    <a:cubicBezTo>
                      <a:pt x="4863" y="6396"/>
                      <a:pt x="4888" y="6357"/>
                      <a:pt x="4905" y="6357"/>
                    </a:cubicBezTo>
                    <a:close/>
                    <a:moveTo>
                      <a:pt x="5971" y="6453"/>
                    </a:moveTo>
                    <a:cubicBezTo>
                      <a:pt x="5991" y="6453"/>
                      <a:pt x="6001" y="6487"/>
                      <a:pt x="6014" y="6555"/>
                    </a:cubicBezTo>
                    <a:cubicBezTo>
                      <a:pt x="6032" y="6635"/>
                      <a:pt x="5996" y="6728"/>
                      <a:pt x="5938" y="6766"/>
                    </a:cubicBezTo>
                    <a:cubicBezTo>
                      <a:pt x="5906" y="6785"/>
                      <a:pt x="5880" y="6794"/>
                      <a:pt x="5858" y="6794"/>
                    </a:cubicBezTo>
                    <a:cubicBezTo>
                      <a:pt x="5775" y="6794"/>
                      <a:pt x="5772" y="6667"/>
                      <a:pt x="5879" y="6537"/>
                    </a:cubicBezTo>
                    <a:cubicBezTo>
                      <a:pt x="5925" y="6482"/>
                      <a:pt x="5952" y="6453"/>
                      <a:pt x="5971" y="6453"/>
                    </a:cubicBezTo>
                    <a:close/>
                    <a:moveTo>
                      <a:pt x="6693" y="6209"/>
                    </a:moveTo>
                    <a:cubicBezTo>
                      <a:pt x="6758" y="6209"/>
                      <a:pt x="6763" y="6483"/>
                      <a:pt x="6687" y="6675"/>
                    </a:cubicBezTo>
                    <a:cubicBezTo>
                      <a:pt x="6652" y="6761"/>
                      <a:pt x="6632" y="6808"/>
                      <a:pt x="6620" y="6808"/>
                    </a:cubicBezTo>
                    <a:cubicBezTo>
                      <a:pt x="6605" y="6808"/>
                      <a:pt x="6603" y="6738"/>
                      <a:pt x="6601" y="6585"/>
                    </a:cubicBezTo>
                    <a:cubicBezTo>
                      <a:pt x="6600" y="6422"/>
                      <a:pt x="6624" y="6263"/>
                      <a:pt x="6662" y="6227"/>
                    </a:cubicBezTo>
                    <a:cubicBezTo>
                      <a:pt x="6673" y="6215"/>
                      <a:pt x="6684" y="6209"/>
                      <a:pt x="6693" y="6209"/>
                    </a:cubicBezTo>
                    <a:close/>
                    <a:moveTo>
                      <a:pt x="3784" y="6522"/>
                    </a:moveTo>
                    <a:cubicBezTo>
                      <a:pt x="3814" y="6522"/>
                      <a:pt x="3827" y="6586"/>
                      <a:pt x="3827" y="6716"/>
                    </a:cubicBezTo>
                    <a:cubicBezTo>
                      <a:pt x="3827" y="6827"/>
                      <a:pt x="3805" y="6877"/>
                      <a:pt x="3751" y="6877"/>
                    </a:cubicBezTo>
                    <a:cubicBezTo>
                      <a:pt x="3738" y="6877"/>
                      <a:pt x="3722" y="6874"/>
                      <a:pt x="3704" y="6867"/>
                    </a:cubicBezTo>
                    <a:cubicBezTo>
                      <a:pt x="3615" y="6834"/>
                      <a:pt x="3606" y="6782"/>
                      <a:pt x="3668" y="6668"/>
                    </a:cubicBezTo>
                    <a:cubicBezTo>
                      <a:pt x="3721" y="6571"/>
                      <a:pt x="3759" y="6522"/>
                      <a:pt x="3784" y="6522"/>
                    </a:cubicBezTo>
                    <a:close/>
                    <a:moveTo>
                      <a:pt x="3193" y="6625"/>
                    </a:moveTo>
                    <a:cubicBezTo>
                      <a:pt x="3212" y="6625"/>
                      <a:pt x="3229" y="6641"/>
                      <a:pt x="3241" y="6676"/>
                    </a:cubicBezTo>
                    <a:cubicBezTo>
                      <a:pt x="3260" y="6734"/>
                      <a:pt x="3236" y="6813"/>
                      <a:pt x="3185" y="6863"/>
                    </a:cubicBezTo>
                    <a:cubicBezTo>
                      <a:pt x="3156" y="6892"/>
                      <a:pt x="3136" y="6906"/>
                      <a:pt x="3122" y="6906"/>
                    </a:cubicBezTo>
                    <a:cubicBezTo>
                      <a:pt x="3103" y="6906"/>
                      <a:pt x="3095" y="6882"/>
                      <a:pt x="3095" y="6830"/>
                    </a:cubicBezTo>
                    <a:cubicBezTo>
                      <a:pt x="3094" y="6716"/>
                      <a:pt x="3148" y="6625"/>
                      <a:pt x="3193" y="6625"/>
                    </a:cubicBezTo>
                    <a:close/>
                    <a:moveTo>
                      <a:pt x="4197" y="6756"/>
                    </a:moveTo>
                    <a:cubicBezTo>
                      <a:pt x="4220" y="6756"/>
                      <a:pt x="4235" y="6789"/>
                      <a:pt x="4235" y="6839"/>
                    </a:cubicBezTo>
                    <a:cubicBezTo>
                      <a:pt x="4235" y="6886"/>
                      <a:pt x="4197" y="6921"/>
                      <a:pt x="4149" y="6921"/>
                    </a:cubicBezTo>
                    <a:cubicBezTo>
                      <a:pt x="4101" y="6921"/>
                      <a:pt x="4083" y="6886"/>
                      <a:pt x="4113" y="6839"/>
                    </a:cubicBezTo>
                    <a:cubicBezTo>
                      <a:pt x="4142" y="6790"/>
                      <a:pt x="4176" y="6756"/>
                      <a:pt x="4197" y="6756"/>
                    </a:cubicBezTo>
                    <a:close/>
                    <a:moveTo>
                      <a:pt x="4605" y="6676"/>
                    </a:moveTo>
                    <a:cubicBezTo>
                      <a:pt x="4620" y="6676"/>
                      <a:pt x="4612" y="6734"/>
                      <a:pt x="4589" y="6799"/>
                    </a:cubicBezTo>
                    <a:cubicBezTo>
                      <a:pt x="4565" y="6863"/>
                      <a:pt x="4505" y="6921"/>
                      <a:pt x="4462" y="6921"/>
                    </a:cubicBezTo>
                    <a:cubicBezTo>
                      <a:pt x="4414" y="6921"/>
                      <a:pt x="4420" y="6873"/>
                      <a:pt x="4478" y="6799"/>
                    </a:cubicBezTo>
                    <a:cubicBezTo>
                      <a:pt x="4530" y="6734"/>
                      <a:pt x="4590" y="6676"/>
                      <a:pt x="4605" y="6676"/>
                    </a:cubicBezTo>
                    <a:close/>
                    <a:moveTo>
                      <a:pt x="5309" y="6063"/>
                    </a:moveTo>
                    <a:cubicBezTo>
                      <a:pt x="5335" y="6063"/>
                      <a:pt x="5345" y="6156"/>
                      <a:pt x="5358" y="6382"/>
                    </a:cubicBezTo>
                    <a:cubicBezTo>
                      <a:pt x="5374" y="6660"/>
                      <a:pt x="5344" y="6821"/>
                      <a:pt x="5256" y="6908"/>
                    </a:cubicBezTo>
                    <a:cubicBezTo>
                      <a:pt x="5215" y="6948"/>
                      <a:pt x="5187" y="6972"/>
                      <a:pt x="5168" y="6972"/>
                    </a:cubicBezTo>
                    <a:cubicBezTo>
                      <a:pt x="5134" y="6972"/>
                      <a:pt x="5130" y="6892"/>
                      <a:pt x="5130" y="6687"/>
                    </a:cubicBezTo>
                    <a:cubicBezTo>
                      <a:pt x="5130" y="6501"/>
                      <a:pt x="5177" y="6259"/>
                      <a:pt x="5232" y="6163"/>
                    </a:cubicBezTo>
                    <a:cubicBezTo>
                      <a:pt x="5268" y="6100"/>
                      <a:pt x="5292" y="6063"/>
                      <a:pt x="5309" y="6063"/>
                    </a:cubicBezTo>
                    <a:close/>
                    <a:moveTo>
                      <a:pt x="5583" y="6766"/>
                    </a:moveTo>
                    <a:cubicBezTo>
                      <a:pt x="5606" y="6766"/>
                      <a:pt x="5620" y="6821"/>
                      <a:pt x="5620" y="6928"/>
                    </a:cubicBezTo>
                    <a:cubicBezTo>
                      <a:pt x="5620" y="7001"/>
                      <a:pt x="5597" y="7048"/>
                      <a:pt x="5565" y="7048"/>
                    </a:cubicBezTo>
                    <a:cubicBezTo>
                      <a:pt x="5558" y="7048"/>
                      <a:pt x="5551" y="7046"/>
                      <a:pt x="5544" y="7041"/>
                    </a:cubicBezTo>
                    <a:cubicBezTo>
                      <a:pt x="5498" y="7015"/>
                      <a:pt x="5485" y="6946"/>
                      <a:pt x="5510" y="6879"/>
                    </a:cubicBezTo>
                    <a:cubicBezTo>
                      <a:pt x="5539" y="6804"/>
                      <a:pt x="5565" y="6766"/>
                      <a:pt x="5583" y="6766"/>
                    </a:cubicBezTo>
                    <a:close/>
                    <a:moveTo>
                      <a:pt x="5971" y="6850"/>
                    </a:moveTo>
                    <a:cubicBezTo>
                      <a:pt x="5986" y="6850"/>
                      <a:pt x="5997" y="6869"/>
                      <a:pt x="6009" y="6909"/>
                    </a:cubicBezTo>
                    <a:cubicBezTo>
                      <a:pt x="6029" y="6966"/>
                      <a:pt x="6021" y="7031"/>
                      <a:pt x="5994" y="7060"/>
                    </a:cubicBezTo>
                    <a:cubicBezTo>
                      <a:pt x="5976" y="7078"/>
                      <a:pt x="5958" y="7086"/>
                      <a:pt x="5943" y="7086"/>
                    </a:cubicBezTo>
                    <a:cubicBezTo>
                      <a:pt x="5890" y="7086"/>
                      <a:pt x="5861" y="6996"/>
                      <a:pt x="5911" y="6913"/>
                    </a:cubicBezTo>
                    <a:cubicBezTo>
                      <a:pt x="5937" y="6871"/>
                      <a:pt x="5956" y="6850"/>
                      <a:pt x="5971" y="6850"/>
                    </a:cubicBezTo>
                    <a:close/>
                    <a:moveTo>
                      <a:pt x="6337" y="6567"/>
                    </a:moveTo>
                    <a:cubicBezTo>
                      <a:pt x="6431" y="6567"/>
                      <a:pt x="6465" y="7004"/>
                      <a:pt x="6361" y="7108"/>
                    </a:cubicBezTo>
                    <a:cubicBezTo>
                      <a:pt x="6335" y="7133"/>
                      <a:pt x="6316" y="7149"/>
                      <a:pt x="6301" y="7149"/>
                    </a:cubicBezTo>
                    <a:cubicBezTo>
                      <a:pt x="6265" y="7149"/>
                      <a:pt x="6255" y="7058"/>
                      <a:pt x="6240" y="6799"/>
                    </a:cubicBezTo>
                    <a:cubicBezTo>
                      <a:pt x="6235" y="6708"/>
                      <a:pt x="6268" y="6609"/>
                      <a:pt x="6313" y="6576"/>
                    </a:cubicBezTo>
                    <a:cubicBezTo>
                      <a:pt x="6321" y="6570"/>
                      <a:pt x="6329" y="6567"/>
                      <a:pt x="6337" y="6567"/>
                    </a:cubicBezTo>
                    <a:close/>
                    <a:moveTo>
                      <a:pt x="6801" y="7001"/>
                    </a:moveTo>
                    <a:cubicBezTo>
                      <a:pt x="6865" y="7001"/>
                      <a:pt x="6922" y="7057"/>
                      <a:pt x="6922" y="7123"/>
                    </a:cubicBezTo>
                    <a:cubicBezTo>
                      <a:pt x="6922" y="7188"/>
                      <a:pt x="6865" y="7245"/>
                      <a:pt x="6801" y="7245"/>
                    </a:cubicBezTo>
                    <a:cubicBezTo>
                      <a:pt x="6799" y="7245"/>
                      <a:pt x="6798" y="7245"/>
                      <a:pt x="6796" y="7245"/>
                    </a:cubicBezTo>
                    <a:cubicBezTo>
                      <a:pt x="6733" y="7245"/>
                      <a:pt x="6678" y="7187"/>
                      <a:pt x="6678" y="7123"/>
                    </a:cubicBezTo>
                    <a:cubicBezTo>
                      <a:pt x="6678" y="7057"/>
                      <a:pt x="6735" y="7001"/>
                      <a:pt x="6801" y="7001"/>
                    </a:cubicBezTo>
                    <a:close/>
                    <a:moveTo>
                      <a:pt x="4658" y="7409"/>
                    </a:moveTo>
                    <a:cubicBezTo>
                      <a:pt x="4708" y="7409"/>
                      <a:pt x="4699" y="7457"/>
                      <a:pt x="4638" y="7531"/>
                    </a:cubicBezTo>
                    <a:cubicBezTo>
                      <a:pt x="4595" y="7583"/>
                      <a:pt x="4544" y="7619"/>
                      <a:pt x="4514" y="7619"/>
                    </a:cubicBezTo>
                    <a:cubicBezTo>
                      <a:pt x="4507" y="7619"/>
                      <a:pt x="4501" y="7617"/>
                      <a:pt x="4497" y="7612"/>
                    </a:cubicBezTo>
                    <a:cubicBezTo>
                      <a:pt x="4442" y="7559"/>
                      <a:pt x="4561" y="7409"/>
                      <a:pt x="4658" y="7409"/>
                    </a:cubicBezTo>
                    <a:close/>
                    <a:moveTo>
                      <a:pt x="6282" y="7542"/>
                    </a:moveTo>
                    <a:cubicBezTo>
                      <a:pt x="6323" y="7542"/>
                      <a:pt x="6353" y="7588"/>
                      <a:pt x="6353" y="7686"/>
                    </a:cubicBezTo>
                    <a:cubicBezTo>
                      <a:pt x="6353" y="7745"/>
                      <a:pt x="6279" y="7858"/>
                      <a:pt x="6188" y="7940"/>
                    </a:cubicBezTo>
                    <a:cubicBezTo>
                      <a:pt x="6114" y="8008"/>
                      <a:pt x="6069" y="8046"/>
                      <a:pt x="6048" y="8046"/>
                    </a:cubicBezTo>
                    <a:cubicBezTo>
                      <a:pt x="6017" y="8046"/>
                      <a:pt x="6043" y="7958"/>
                      <a:pt x="6115" y="7751"/>
                    </a:cubicBezTo>
                    <a:cubicBezTo>
                      <a:pt x="6162" y="7616"/>
                      <a:pt x="6231" y="7542"/>
                      <a:pt x="6282" y="7542"/>
                    </a:cubicBezTo>
                    <a:close/>
                    <a:moveTo>
                      <a:pt x="4895" y="7409"/>
                    </a:moveTo>
                    <a:cubicBezTo>
                      <a:pt x="4935" y="7409"/>
                      <a:pt x="4969" y="7473"/>
                      <a:pt x="4969" y="7556"/>
                    </a:cubicBezTo>
                    <a:cubicBezTo>
                      <a:pt x="4969" y="7636"/>
                      <a:pt x="4818" y="7845"/>
                      <a:pt x="4630" y="8024"/>
                    </a:cubicBezTo>
                    <a:cubicBezTo>
                      <a:pt x="4491" y="8157"/>
                      <a:pt x="4390" y="8231"/>
                      <a:pt x="4354" y="8231"/>
                    </a:cubicBezTo>
                    <a:cubicBezTo>
                      <a:pt x="4340" y="8231"/>
                      <a:pt x="4336" y="8219"/>
                      <a:pt x="4344" y="8194"/>
                    </a:cubicBezTo>
                    <a:cubicBezTo>
                      <a:pt x="4374" y="8112"/>
                      <a:pt x="4398" y="8013"/>
                      <a:pt x="4398" y="7979"/>
                    </a:cubicBezTo>
                    <a:cubicBezTo>
                      <a:pt x="4398" y="7882"/>
                      <a:pt x="4810" y="7409"/>
                      <a:pt x="4895" y="7409"/>
                    </a:cubicBezTo>
                    <a:close/>
                    <a:moveTo>
                      <a:pt x="4356" y="7320"/>
                    </a:moveTo>
                    <a:cubicBezTo>
                      <a:pt x="4381" y="7320"/>
                      <a:pt x="4398" y="7335"/>
                      <a:pt x="4398" y="7369"/>
                    </a:cubicBezTo>
                    <a:cubicBezTo>
                      <a:pt x="4398" y="7459"/>
                      <a:pt x="3990" y="8214"/>
                      <a:pt x="3916" y="8260"/>
                    </a:cubicBezTo>
                    <a:cubicBezTo>
                      <a:pt x="3912" y="8262"/>
                      <a:pt x="3909" y="8263"/>
                      <a:pt x="3906" y="8263"/>
                    </a:cubicBezTo>
                    <a:cubicBezTo>
                      <a:pt x="3847" y="8263"/>
                      <a:pt x="4000" y="7779"/>
                      <a:pt x="4152" y="7491"/>
                    </a:cubicBezTo>
                    <a:cubicBezTo>
                      <a:pt x="4207" y="7390"/>
                      <a:pt x="4302" y="7320"/>
                      <a:pt x="4356" y="7320"/>
                    </a:cubicBezTo>
                    <a:close/>
                    <a:moveTo>
                      <a:pt x="5980" y="7590"/>
                    </a:moveTo>
                    <a:cubicBezTo>
                      <a:pt x="6011" y="7590"/>
                      <a:pt x="5988" y="7742"/>
                      <a:pt x="5898" y="8004"/>
                    </a:cubicBezTo>
                    <a:cubicBezTo>
                      <a:pt x="5823" y="8214"/>
                      <a:pt x="5731" y="8408"/>
                      <a:pt x="5685" y="8437"/>
                    </a:cubicBezTo>
                    <a:cubicBezTo>
                      <a:pt x="5676" y="8443"/>
                      <a:pt x="5668" y="8446"/>
                      <a:pt x="5662" y="8446"/>
                    </a:cubicBezTo>
                    <a:cubicBezTo>
                      <a:pt x="5609" y="8446"/>
                      <a:pt x="5667" y="8247"/>
                      <a:pt x="5841" y="7833"/>
                    </a:cubicBezTo>
                    <a:cubicBezTo>
                      <a:pt x="5910" y="7666"/>
                      <a:pt x="5959" y="7590"/>
                      <a:pt x="5980" y="7590"/>
                    </a:cubicBezTo>
                    <a:close/>
                    <a:moveTo>
                      <a:pt x="23071" y="5234"/>
                    </a:moveTo>
                    <a:cubicBezTo>
                      <a:pt x="23091" y="5234"/>
                      <a:pt x="23126" y="5251"/>
                      <a:pt x="23165" y="5283"/>
                    </a:cubicBezTo>
                    <a:cubicBezTo>
                      <a:pt x="23264" y="5359"/>
                      <a:pt x="23264" y="5458"/>
                      <a:pt x="23165" y="5962"/>
                    </a:cubicBezTo>
                    <a:cubicBezTo>
                      <a:pt x="23104" y="6287"/>
                      <a:pt x="22970" y="7009"/>
                      <a:pt x="22874" y="7564"/>
                    </a:cubicBezTo>
                    <a:cubicBezTo>
                      <a:pt x="22780" y="8091"/>
                      <a:pt x="22690" y="8497"/>
                      <a:pt x="22667" y="8497"/>
                    </a:cubicBezTo>
                    <a:cubicBezTo>
                      <a:pt x="22666" y="8497"/>
                      <a:pt x="22665" y="8496"/>
                      <a:pt x="22664" y="8494"/>
                    </a:cubicBezTo>
                    <a:cubicBezTo>
                      <a:pt x="22649" y="8448"/>
                      <a:pt x="22730" y="7719"/>
                      <a:pt x="22843" y="6863"/>
                    </a:cubicBezTo>
                    <a:cubicBezTo>
                      <a:pt x="22958" y="6008"/>
                      <a:pt x="23050" y="5290"/>
                      <a:pt x="23050" y="5255"/>
                    </a:cubicBezTo>
                    <a:cubicBezTo>
                      <a:pt x="23050" y="5241"/>
                      <a:pt x="23058" y="5234"/>
                      <a:pt x="23071" y="5234"/>
                    </a:cubicBezTo>
                    <a:close/>
                    <a:moveTo>
                      <a:pt x="21136" y="4149"/>
                    </a:moveTo>
                    <a:cubicBezTo>
                      <a:pt x="21185" y="4149"/>
                      <a:pt x="21396" y="4208"/>
                      <a:pt x="21608" y="4280"/>
                    </a:cubicBezTo>
                    <a:cubicBezTo>
                      <a:pt x="21820" y="4352"/>
                      <a:pt x="22006" y="4434"/>
                      <a:pt x="22025" y="4463"/>
                    </a:cubicBezTo>
                    <a:cubicBezTo>
                      <a:pt x="22042" y="4494"/>
                      <a:pt x="21921" y="5413"/>
                      <a:pt x="21752" y="6513"/>
                    </a:cubicBezTo>
                    <a:lnTo>
                      <a:pt x="21446" y="8508"/>
                    </a:lnTo>
                    <a:lnTo>
                      <a:pt x="21388" y="7449"/>
                    </a:lnTo>
                    <a:cubicBezTo>
                      <a:pt x="21358" y="6863"/>
                      <a:pt x="21267" y="5890"/>
                      <a:pt x="21188" y="5269"/>
                    </a:cubicBezTo>
                    <a:cubicBezTo>
                      <a:pt x="21086" y="4463"/>
                      <a:pt x="21071" y="4149"/>
                      <a:pt x="21136" y="4149"/>
                    </a:cubicBezTo>
                    <a:close/>
                    <a:moveTo>
                      <a:pt x="2932" y="7327"/>
                    </a:moveTo>
                    <a:cubicBezTo>
                      <a:pt x="3020" y="7327"/>
                      <a:pt x="3097" y="7337"/>
                      <a:pt x="3097" y="7348"/>
                    </a:cubicBezTo>
                    <a:cubicBezTo>
                      <a:pt x="3097" y="7357"/>
                      <a:pt x="2945" y="7644"/>
                      <a:pt x="2766" y="7979"/>
                    </a:cubicBezTo>
                    <a:lnTo>
                      <a:pt x="2437" y="8588"/>
                    </a:lnTo>
                    <a:lnTo>
                      <a:pt x="2489" y="8223"/>
                    </a:lnTo>
                    <a:cubicBezTo>
                      <a:pt x="2572" y="7662"/>
                      <a:pt x="2738" y="7327"/>
                      <a:pt x="2932" y="7327"/>
                    </a:cubicBezTo>
                    <a:close/>
                    <a:moveTo>
                      <a:pt x="6139" y="8158"/>
                    </a:moveTo>
                    <a:cubicBezTo>
                      <a:pt x="6146" y="8158"/>
                      <a:pt x="6152" y="8160"/>
                      <a:pt x="6157" y="8166"/>
                    </a:cubicBezTo>
                    <a:cubicBezTo>
                      <a:pt x="6180" y="8187"/>
                      <a:pt x="6135" y="8350"/>
                      <a:pt x="6060" y="8520"/>
                    </a:cubicBezTo>
                    <a:cubicBezTo>
                      <a:pt x="5992" y="8674"/>
                      <a:pt x="5950" y="8746"/>
                      <a:pt x="5921" y="8746"/>
                    </a:cubicBezTo>
                    <a:cubicBezTo>
                      <a:pt x="5906" y="8746"/>
                      <a:pt x="5895" y="8726"/>
                      <a:pt x="5886" y="8687"/>
                    </a:cubicBezTo>
                    <a:cubicBezTo>
                      <a:pt x="5854" y="8553"/>
                      <a:pt x="6052" y="8158"/>
                      <a:pt x="6139" y="8158"/>
                    </a:cubicBezTo>
                    <a:close/>
                    <a:moveTo>
                      <a:pt x="22602" y="8748"/>
                    </a:moveTo>
                    <a:cubicBezTo>
                      <a:pt x="22607" y="8748"/>
                      <a:pt x="22613" y="8756"/>
                      <a:pt x="22620" y="8773"/>
                    </a:cubicBezTo>
                    <a:cubicBezTo>
                      <a:pt x="22643" y="8829"/>
                      <a:pt x="22643" y="8920"/>
                      <a:pt x="22620" y="8976"/>
                    </a:cubicBezTo>
                    <a:cubicBezTo>
                      <a:pt x="22613" y="8993"/>
                      <a:pt x="22607" y="9001"/>
                      <a:pt x="22601" y="9001"/>
                    </a:cubicBezTo>
                    <a:cubicBezTo>
                      <a:pt x="22588" y="9001"/>
                      <a:pt x="22580" y="8956"/>
                      <a:pt x="22580" y="8875"/>
                    </a:cubicBezTo>
                    <a:cubicBezTo>
                      <a:pt x="22580" y="8794"/>
                      <a:pt x="22588" y="8748"/>
                      <a:pt x="22602" y="8748"/>
                    </a:cubicBezTo>
                    <a:close/>
                    <a:moveTo>
                      <a:pt x="5549" y="7491"/>
                    </a:moveTo>
                    <a:cubicBezTo>
                      <a:pt x="5720" y="7491"/>
                      <a:pt x="5862" y="7501"/>
                      <a:pt x="5862" y="7511"/>
                    </a:cubicBezTo>
                    <a:cubicBezTo>
                      <a:pt x="5862" y="7521"/>
                      <a:pt x="5459" y="7932"/>
                      <a:pt x="4971" y="8419"/>
                    </a:cubicBezTo>
                    <a:cubicBezTo>
                      <a:pt x="4417" y="8970"/>
                      <a:pt x="4208" y="9177"/>
                      <a:pt x="4148" y="9177"/>
                    </a:cubicBezTo>
                    <a:cubicBezTo>
                      <a:pt x="4112" y="9177"/>
                      <a:pt x="4129" y="9105"/>
                      <a:pt x="4157" y="8988"/>
                    </a:cubicBezTo>
                    <a:cubicBezTo>
                      <a:pt x="4198" y="8818"/>
                      <a:pt x="4235" y="8639"/>
                      <a:pt x="4235" y="8600"/>
                    </a:cubicBezTo>
                    <a:cubicBezTo>
                      <a:pt x="4235" y="8566"/>
                      <a:pt x="4462" y="8297"/>
                      <a:pt x="4736" y="8012"/>
                    </a:cubicBezTo>
                    <a:cubicBezTo>
                      <a:pt x="5181" y="7548"/>
                      <a:pt x="5271" y="7491"/>
                      <a:pt x="5549" y="7491"/>
                    </a:cubicBezTo>
                    <a:close/>
                    <a:moveTo>
                      <a:pt x="3432" y="7327"/>
                    </a:moveTo>
                    <a:cubicBezTo>
                      <a:pt x="3562" y="7327"/>
                      <a:pt x="3575" y="7354"/>
                      <a:pt x="3508" y="7477"/>
                    </a:cubicBezTo>
                    <a:cubicBezTo>
                      <a:pt x="3464" y="7561"/>
                      <a:pt x="3266" y="7806"/>
                      <a:pt x="3070" y="8027"/>
                    </a:cubicBezTo>
                    <a:cubicBezTo>
                      <a:pt x="2872" y="8247"/>
                      <a:pt x="2710" y="8481"/>
                      <a:pt x="2709" y="8548"/>
                    </a:cubicBezTo>
                    <a:cubicBezTo>
                      <a:pt x="2706" y="8702"/>
                      <a:pt x="2362" y="9298"/>
                      <a:pt x="2291" y="9298"/>
                    </a:cubicBezTo>
                    <a:cubicBezTo>
                      <a:pt x="2283" y="9298"/>
                      <a:pt x="2278" y="9291"/>
                      <a:pt x="2278" y="9274"/>
                    </a:cubicBezTo>
                    <a:cubicBezTo>
                      <a:pt x="2280" y="9201"/>
                      <a:pt x="2365" y="9019"/>
                      <a:pt x="2476" y="8855"/>
                    </a:cubicBezTo>
                    <a:cubicBezTo>
                      <a:pt x="2586" y="8693"/>
                      <a:pt x="2655" y="8547"/>
                      <a:pt x="2631" y="8526"/>
                    </a:cubicBezTo>
                    <a:cubicBezTo>
                      <a:pt x="2592" y="8484"/>
                      <a:pt x="3016" y="7662"/>
                      <a:pt x="3198" y="7425"/>
                    </a:cubicBezTo>
                    <a:cubicBezTo>
                      <a:pt x="3241" y="7370"/>
                      <a:pt x="3344" y="7327"/>
                      <a:pt x="3432" y="7327"/>
                    </a:cubicBezTo>
                    <a:close/>
                    <a:moveTo>
                      <a:pt x="12040" y="2526"/>
                    </a:moveTo>
                    <a:cubicBezTo>
                      <a:pt x="12048" y="2526"/>
                      <a:pt x="12053" y="2539"/>
                      <a:pt x="12053" y="2562"/>
                    </a:cubicBezTo>
                    <a:cubicBezTo>
                      <a:pt x="12053" y="2583"/>
                      <a:pt x="11866" y="2697"/>
                      <a:pt x="11631" y="2817"/>
                    </a:cubicBezTo>
                    <a:cubicBezTo>
                      <a:pt x="10970" y="3151"/>
                      <a:pt x="9024" y="4323"/>
                      <a:pt x="9065" y="4363"/>
                    </a:cubicBezTo>
                    <a:cubicBezTo>
                      <a:pt x="9065" y="4364"/>
                      <a:pt x="9067" y="4364"/>
                      <a:pt x="9068" y="4364"/>
                    </a:cubicBezTo>
                    <a:cubicBezTo>
                      <a:pt x="9114" y="4364"/>
                      <a:pt x="9498" y="4151"/>
                      <a:pt x="9944" y="3879"/>
                    </a:cubicBezTo>
                    <a:cubicBezTo>
                      <a:pt x="11167" y="3135"/>
                      <a:pt x="12170" y="2603"/>
                      <a:pt x="12354" y="2603"/>
                    </a:cubicBezTo>
                    <a:cubicBezTo>
                      <a:pt x="12440" y="2603"/>
                      <a:pt x="12811" y="2789"/>
                      <a:pt x="13186" y="3019"/>
                    </a:cubicBezTo>
                    <a:lnTo>
                      <a:pt x="13862" y="3436"/>
                    </a:lnTo>
                    <a:lnTo>
                      <a:pt x="13805" y="4181"/>
                    </a:lnTo>
                    <a:cubicBezTo>
                      <a:pt x="13774" y="4590"/>
                      <a:pt x="13678" y="5399"/>
                      <a:pt x="13595" y="5978"/>
                    </a:cubicBezTo>
                    <a:cubicBezTo>
                      <a:pt x="13490" y="6700"/>
                      <a:pt x="13453" y="7088"/>
                      <a:pt x="13488" y="7088"/>
                    </a:cubicBezTo>
                    <a:cubicBezTo>
                      <a:pt x="13500" y="7088"/>
                      <a:pt x="13520" y="7042"/>
                      <a:pt x="13550" y="6948"/>
                    </a:cubicBezTo>
                    <a:cubicBezTo>
                      <a:pt x="13631" y="6682"/>
                      <a:pt x="13834" y="5269"/>
                      <a:pt x="13884" y="4601"/>
                    </a:cubicBezTo>
                    <a:cubicBezTo>
                      <a:pt x="13941" y="3863"/>
                      <a:pt x="13974" y="3625"/>
                      <a:pt x="14052" y="3625"/>
                    </a:cubicBezTo>
                    <a:cubicBezTo>
                      <a:pt x="14073" y="3625"/>
                      <a:pt x="14097" y="3642"/>
                      <a:pt x="14126" y="3672"/>
                    </a:cubicBezTo>
                    <a:cubicBezTo>
                      <a:pt x="14217" y="3765"/>
                      <a:pt x="14224" y="4046"/>
                      <a:pt x="14163" y="5211"/>
                    </a:cubicBezTo>
                    <a:cubicBezTo>
                      <a:pt x="14123" y="5993"/>
                      <a:pt x="14072" y="6682"/>
                      <a:pt x="14052" y="6739"/>
                    </a:cubicBezTo>
                    <a:cubicBezTo>
                      <a:pt x="14031" y="6795"/>
                      <a:pt x="14044" y="6841"/>
                      <a:pt x="14082" y="6841"/>
                    </a:cubicBezTo>
                    <a:cubicBezTo>
                      <a:pt x="14166" y="6841"/>
                      <a:pt x="14234" y="6246"/>
                      <a:pt x="14304" y="4894"/>
                    </a:cubicBezTo>
                    <a:cubicBezTo>
                      <a:pt x="14343" y="4147"/>
                      <a:pt x="14370" y="3905"/>
                      <a:pt x="14431" y="3905"/>
                    </a:cubicBezTo>
                    <a:cubicBezTo>
                      <a:pt x="14441" y="3905"/>
                      <a:pt x="14452" y="3912"/>
                      <a:pt x="14464" y="3924"/>
                    </a:cubicBezTo>
                    <a:cubicBezTo>
                      <a:pt x="14547" y="4007"/>
                      <a:pt x="14554" y="4287"/>
                      <a:pt x="14492" y="5239"/>
                    </a:cubicBezTo>
                    <a:cubicBezTo>
                      <a:pt x="14451" y="5907"/>
                      <a:pt x="14432" y="6478"/>
                      <a:pt x="14456" y="6514"/>
                    </a:cubicBezTo>
                    <a:cubicBezTo>
                      <a:pt x="14511" y="6605"/>
                      <a:pt x="14270" y="8076"/>
                      <a:pt x="14189" y="8150"/>
                    </a:cubicBezTo>
                    <a:cubicBezTo>
                      <a:pt x="14087" y="8240"/>
                      <a:pt x="12974" y="8594"/>
                      <a:pt x="12806" y="8594"/>
                    </a:cubicBezTo>
                    <a:cubicBezTo>
                      <a:pt x="12797" y="8594"/>
                      <a:pt x="12791" y="8593"/>
                      <a:pt x="12787" y="8591"/>
                    </a:cubicBezTo>
                    <a:cubicBezTo>
                      <a:pt x="12774" y="8582"/>
                      <a:pt x="12760" y="8578"/>
                      <a:pt x="12748" y="8578"/>
                    </a:cubicBezTo>
                    <a:cubicBezTo>
                      <a:pt x="12725" y="8578"/>
                      <a:pt x="12705" y="8592"/>
                      <a:pt x="12694" y="8619"/>
                    </a:cubicBezTo>
                    <a:cubicBezTo>
                      <a:pt x="12679" y="8658"/>
                      <a:pt x="12136" y="8856"/>
                      <a:pt x="11492" y="9059"/>
                    </a:cubicBezTo>
                    <a:lnTo>
                      <a:pt x="10319" y="9430"/>
                    </a:lnTo>
                    <a:lnTo>
                      <a:pt x="9553" y="8818"/>
                    </a:lnTo>
                    <a:cubicBezTo>
                      <a:pt x="8730" y="8161"/>
                      <a:pt x="8756" y="8230"/>
                      <a:pt x="9158" y="7735"/>
                    </a:cubicBezTo>
                    <a:cubicBezTo>
                      <a:pt x="9193" y="7693"/>
                      <a:pt x="9204" y="7673"/>
                      <a:pt x="9196" y="7673"/>
                    </a:cubicBezTo>
                    <a:cubicBezTo>
                      <a:pt x="9181" y="7673"/>
                      <a:pt x="9111" y="7729"/>
                      <a:pt x="8999" y="7833"/>
                    </a:cubicBezTo>
                    <a:cubicBezTo>
                      <a:pt x="8810" y="8009"/>
                      <a:pt x="8729" y="8081"/>
                      <a:pt x="8655" y="8081"/>
                    </a:cubicBezTo>
                    <a:cubicBezTo>
                      <a:pt x="8605" y="8081"/>
                      <a:pt x="8558" y="8048"/>
                      <a:pt x="8483" y="7992"/>
                    </a:cubicBezTo>
                    <a:lnTo>
                      <a:pt x="8290" y="7850"/>
                    </a:lnTo>
                    <a:lnTo>
                      <a:pt x="8804" y="7402"/>
                    </a:lnTo>
                    <a:cubicBezTo>
                      <a:pt x="9387" y="6894"/>
                      <a:pt x="10548" y="6026"/>
                      <a:pt x="11517" y="5376"/>
                    </a:cubicBezTo>
                    <a:cubicBezTo>
                      <a:pt x="11869" y="5140"/>
                      <a:pt x="12133" y="4931"/>
                      <a:pt x="12112" y="4908"/>
                    </a:cubicBezTo>
                    <a:cubicBezTo>
                      <a:pt x="12110" y="4906"/>
                      <a:pt x="12105" y="4905"/>
                      <a:pt x="12099" y="4905"/>
                    </a:cubicBezTo>
                    <a:cubicBezTo>
                      <a:pt x="11898" y="4905"/>
                      <a:pt x="9778" y="6402"/>
                      <a:pt x="8772" y="7259"/>
                    </a:cubicBezTo>
                    <a:cubicBezTo>
                      <a:pt x="8463" y="7523"/>
                      <a:pt x="8219" y="7684"/>
                      <a:pt x="8124" y="7684"/>
                    </a:cubicBezTo>
                    <a:cubicBezTo>
                      <a:pt x="8116" y="7684"/>
                      <a:pt x="8109" y="7683"/>
                      <a:pt x="8103" y="7680"/>
                    </a:cubicBezTo>
                    <a:cubicBezTo>
                      <a:pt x="8039" y="7658"/>
                      <a:pt x="8000" y="7604"/>
                      <a:pt x="8022" y="7567"/>
                    </a:cubicBezTo>
                    <a:cubicBezTo>
                      <a:pt x="8046" y="7529"/>
                      <a:pt x="7900" y="7425"/>
                      <a:pt x="7695" y="7335"/>
                    </a:cubicBezTo>
                    <a:cubicBezTo>
                      <a:pt x="7492" y="7245"/>
                      <a:pt x="7330" y="7138"/>
                      <a:pt x="7330" y="7095"/>
                    </a:cubicBezTo>
                    <a:cubicBezTo>
                      <a:pt x="7330" y="7053"/>
                      <a:pt x="7460" y="6904"/>
                      <a:pt x="7615" y="6769"/>
                    </a:cubicBezTo>
                    <a:cubicBezTo>
                      <a:pt x="7771" y="6633"/>
                      <a:pt x="7901" y="6493"/>
                      <a:pt x="7901" y="6460"/>
                    </a:cubicBezTo>
                    <a:cubicBezTo>
                      <a:pt x="7901" y="6454"/>
                      <a:pt x="7898" y="6452"/>
                      <a:pt x="7893" y="6452"/>
                    </a:cubicBezTo>
                    <a:cubicBezTo>
                      <a:pt x="7865" y="6452"/>
                      <a:pt x="7772" y="6522"/>
                      <a:pt x="7656" y="6635"/>
                    </a:cubicBezTo>
                    <a:lnTo>
                      <a:pt x="7412" y="6870"/>
                    </a:lnTo>
                    <a:lnTo>
                      <a:pt x="7412" y="6635"/>
                    </a:lnTo>
                    <a:cubicBezTo>
                      <a:pt x="7412" y="6454"/>
                      <a:pt x="7523" y="6294"/>
                      <a:pt x="7880" y="5954"/>
                    </a:cubicBezTo>
                    <a:cubicBezTo>
                      <a:pt x="8072" y="5771"/>
                      <a:pt x="8170" y="5664"/>
                      <a:pt x="8147" y="5664"/>
                    </a:cubicBezTo>
                    <a:cubicBezTo>
                      <a:pt x="8138" y="5664"/>
                      <a:pt x="8115" y="5677"/>
                      <a:pt x="8075" y="5705"/>
                    </a:cubicBezTo>
                    <a:cubicBezTo>
                      <a:pt x="7928" y="5811"/>
                      <a:pt x="7734" y="5950"/>
                      <a:pt x="7656" y="6006"/>
                    </a:cubicBezTo>
                    <a:cubicBezTo>
                      <a:pt x="7605" y="6043"/>
                      <a:pt x="7572" y="6065"/>
                      <a:pt x="7554" y="6065"/>
                    </a:cubicBezTo>
                    <a:cubicBezTo>
                      <a:pt x="7523" y="6065"/>
                      <a:pt x="7535" y="6001"/>
                      <a:pt x="7571" y="5836"/>
                    </a:cubicBezTo>
                    <a:cubicBezTo>
                      <a:pt x="7652" y="5466"/>
                      <a:pt x="7673" y="5439"/>
                      <a:pt x="8145" y="5081"/>
                    </a:cubicBezTo>
                    <a:cubicBezTo>
                      <a:pt x="8373" y="4907"/>
                      <a:pt x="8535" y="4755"/>
                      <a:pt x="8515" y="4736"/>
                    </a:cubicBezTo>
                    <a:cubicBezTo>
                      <a:pt x="8514" y="4735"/>
                      <a:pt x="8511" y="4734"/>
                      <a:pt x="8508" y="4734"/>
                    </a:cubicBezTo>
                    <a:cubicBezTo>
                      <a:pt x="8470" y="4734"/>
                      <a:pt x="8302" y="4847"/>
                      <a:pt x="8120" y="4997"/>
                    </a:cubicBezTo>
                    <a:cubicBezTo>
                      <a:pt x="7925" y="5157"/>
                      <a:pt x="7739" y="5290"/>
                      <a:pt x="7713" y="5290"/>
                    </a:cubicBezTo>
                    <a:cubicBezTo>
                      <a:pt x="7578" y="5290"/>
                      <a:pt x="7801" y="4922"/>
                      <a:pt x="8087" y="4677"/>
                    </a:cubicBezTo>
                    <a:cubicBezTo>
                      <a:pt x="8274" y="4519"/>
                      <a:pt x="8389" y="4394"/>
                      <a:pt x="8348" y="4394"/>
                    </a:cubicBezTo>
                    <a:cubicBezTo>
                      <a:pt x="8306" y="4394"/>
                      <a:pt x="8193" y="4470"/>
                      <a:pt x="8087" y="4569"/>
                    </a:cubicBezTo>
                    <a:cubicBezTo>
                      <a:pt x="7998" y="4652"/>
                      <a:pt x="7912" y="4705"/>
                      <a:pt x="7872" y="4705"/>
                    </a:cubicBezTo>
                    <a:cubicBezTo>
                      <a:pt x="7864" y="4705"/>
                      <a:pt x="7859" y="4704"/>
                      <a:pt x="7854" y="4700"/>
                    </a:cubicBezTo>
                    <a:cubicBezTo>
                      <a:pt x="7830" y="4674"/>
                      <a:pt x="7873" y="4439"/>
                      <a:pt x="7953" y="4169"/>
                    </a:cubicBezTo>
                    <a:cubicBezTo>
                      <a:pt x="8068" y="3778"/>
                      <a:pt x="8141" y="3667"/>
                      <a:pt x="8322" y="3599"/>
                    </a:cubicBezTo>
                    <a:cubicBezTo>
                      <a:pt x="8391" y="3574"/>
                      <a:pt x="8448" y="3561"/>
                      <a:pt x="8480" y="3561"/>
                    </a:cubicBezTo>
                    <a:cubicBezTo>
                      <a:pt x="8506" y="3561"/>
                      <a:pt x="8516" y="3569"/>
                      <a:pt x="8506" y="3586"/>
                    </a:cubicBezTo>
                    <a:cubicBezTo>
                      <a:pt x="8475" y="3635"/>
                      <a:pt x="8485" y="3658"/>
                      <a:pt x="8520" y="3658"/>
                    </a:cubicBezTo>
                    <a:cubicBezTo>
                      <a:pt x="8567" y="3658"/>
                      <a:pt x="8657" y="3619"/>
                      <a:pt x="8762" y="3544"/>
                    </a:cubicBezTo>
                    <a:cubicBezTo>
                      <a:pt x="8856" y="3479"/>
                      <a:pt x="9463" y="3277"/>
                      <a:pt x="10106" y="3097"/>
                    </a:cubicBezTo>
                    <a:cubicBezTo>
                      <a:pt x="11044" y="2836"/>
                      <a:pt x="11863" y="2594"/>
                      <a:pt x="12037" y="2527"/>
                    </a:cubicBezTo>
                    <a:cubicBezTo>
                      <a:pt x="12038" y="2526"/>
                      <a:pt x="12039" y="2526"/>
                      <a:pt x="12040" y="2526"/>
                    </a:cubicBezTo>
                    <a:close/>
                    <a:moveTo>
                      <a:pt x="20176" y="3802"/>
                    </a:moveTo>
                    <a:cubicBezTo>
                      <a:pt x="20223" y="3802"/>
                      <a:pt x="20326" y="3841"/>
                      <a:pt x="20522" y="3922"/>
                    </a:cubicBezTo>
                    <a:cubicBezTo>
                      <a:pt x="20799" y="4038"/>
                      <a:pt x="20944" y="4149"/>
                      <a:pt x="20970" y="4265"/>
                    </a:cubicBezTo>
                    <a:cubicBezTo>
                      <a:pt x="21110" y="4903"/>
                      <a:pt x="21279" y="6708"/>
                      <a:pt x="21317" y="7996"/>
                    </a:cubicBezTo>
                    <a:cubicBezTo>
                      <a:pt x="21367" y="9634"/>
                      <a:pt x="21340" y="9771"/>
                      <a:pt x="20972" y="9771"/>
                    </a:cubicBezTo>
                    <a:cubicBezTo>
                      <a:pt x="20799" y="9771"/>
                      <a:pt x="20792" y="9738"/>
                      <a:pt x="20736" y="8776"/>
                    </a:cubicBezTo>
                    <a:cubicBezTo>
                      <a:pt x="20682" y="7838"/>
                      <a:pt x="20246" y="4198"/>
                      <a:pt x="20150" y="3888"/>
                    </a:cubicBezTo>
                    <a:cubicBezTo>
                      <a:pt x="20134" y="3831"/>
                      <a:pt x="20134" y="3802"/>
                      <a:pt x="20176" y="3802"/>
                    </a:cubicBezTo>
                    <a:close/>
                    <a:moveTo>
                      <a:pt x="5893" y="8962"/>
                    </a:moveTo>
                    <a:cubicBezTo>
                      <a:pt x="5928" y="8962"/>
                      <a:pt x="5890" y="9158"/>
                      <a:pt x="5782" y="9487"/>
                    </a:cubicBezTo>
                    <a:cubicBezTo>
                      <a:pt x="5697" y="9741"/>
                      <a:pt x="5657" y="9860"/>
                      <a:pt x="5646" y="9860"/>
                    </a:cubicBezTo>
                    <a:cubicBezTo>
                      <a:pt x="5636" y="9860"/>
                      <a:pt x="5648" y="9772"/>
                      <a:pt x="5671" y="9609"/>
                    </a:cubicBezTo>
                    <a:cubicBezTo>
                      <a:pt x="5697" y="9404"/>
                      <a:pt x="5754" y="9177"/>
                      <a:pt x="5798" y="9095"/>
                    </a:cubicBezTo>
                    <a:cubicBezTo>
                      <a:pt x="5845" y="9005"/>
                      <a:pt x="5877" y="8962"/>
                      <a:pt x="5893" y="8962"/>
                    </a:cubicBezTo>
                    <a:close/>
                    <a:moveTo>
                      <a:pt x="19193" y="3306"/>
                    </a:moveTo>
                    <a:cubicBezTo>
                      <a:pt x="19238" y="3306"/>
                      <a:pt x="19340" y="3345"/>
                      <a:pt x="19538" y="3427"/>
                    </a:cubicBezTo>
                    <a:cubicBezTo>
                      <a:pt x="19766" y="3522"/>
                      <a:pt x="19970" y="3653"/>
                      <a:pt x="19995" y="3720"/>
                    </a:cubicBezTo>
                    <a:cubicBezTo>
                      <a:pt x="20143" y="4111"/>
                      <a:pt x="20769" y="9716"/>
                      <a:pt x="20672" y="9812"/>
                    </a:cubicBezTo>
                    <a:cubicBezTo>
                      <a:pt x="20658" y="9825"/>
                      <a:pt x="20550" y="9861"/>
                      <a:pt x="20436" y="9891"/>
                    </a:cubicBezTo>
                    <a:lnTo>
                      <a:pt x="20226" y="9943"/>
                    </a:lnTo>
                    <a:lnTo>
                      <a:pt x="20170" y="9073"/>
                    </a:lnTo>
                    <a:cubicBezTo>
                      <a:pt x="20095" y="7856"/>
                      <a:pt x="19834" y="6140"/>
                      <a:pt x="19512" y="4731"/>
                    </a:cubicBezTo>
                    <a:cubicBezTo>
                      <a:pt x="19364" y="4079"/>
                      <a:pt x="19214" y="3478"/>
                      <a:pt x="19183" y="3399"/>
                    </a:cubicBezTo>
                    <a:cubicBezTo>
                      <a:pt x="19159" y="3337"/>
                      <a:pt x="19153" y="3306"/>
                      <a:pt x="19193" y="3306"/>
                    </a:cubicBezTo>
                    <a:close/>
                    <a:moveTo>
                      <a:pt x="22586" y="4624"/>
                    </a:moveTo>
                    <a:lnTo>
                      <a:pt x="22798" y="4840"/>
                    </a:lnTo>
                    <a:cubicBezTo>
                      <a:pt x="22934" y="4978"/>
                      <a:pt x="22977" y="5076"/>
                      <a:pt x="22921" y="5112"/>
                    </a:cubicBezTo>
                    <a:cubicBezTo>
                      <a:pt x="22871" y="5144"/>
                      <a:pt x="22689" y="6280"/>
                      <a:pt x="22517" y="7632"/>
                    </a:cubicBezTo>
                    <a:cubicBezTo>
                      <a:pt x="22340" y="9021"/>
                      <a:pt x="22180" y="10025"/>
                      <a:pt x="22132" y="10025"/>
                    </a:cubicBezTo>
                    <a:cubicBezTo>
                      <a:pt x="22131" y="10025"/>
                      <a:pt x="22130" y="10024"/>
                      <a:pt x="22129" y="10023"/>
                    </a:cubicBezTo>
                    <a:cubicBezTo>
                      <a:pt x="22065" y="9956"/>
                      <a:pt x="22286" y="7140"/>
                      <a:pt x="22496" y="5382"/>
                    </a:cubicBezTo>
                    <a:lnTo>
                      <a:pt x="22586" y="4624"/>
                    </a:lnTo>
                    <a:close/>
                    <a:moveTo>
                      <a:pt x="4015" y="7327"/>
                    </a:moveTo>
                    <a:cubicBezTo>
                      <a:pt x="4051" y="7327"/>
                      <a:pt x="4055" y="7409"/>
                      <a:pt x="4023" y="7505"/>
                    </a:cubicBezTo>
                    <a:cubicBezTo>
                      <a:pt x="3758" y="8338"/>
                      <a:pt x="3678" y="8467"/>
                      <a:pt x="2864" y="9331"/>
                    </a:cubicBezTo>
                    <a:cubicBezTo>
                      <a:pt x="2377" y="9847"/>
                      <a:pt x="2176" y="10052"/>
                      <a:pt x="2127" y="10052"/>
                    </a:cubicBezTo>
                    <a:cubicBezTo>
                      <a:pt x="2101" y="10052"/>
                      <a:pt x="2119" y="9994"/>
                      <a:pt x="2161" y="9892"/>
                    </a:cubicBezTo>
                    <a:cubicBezTo>
                      <a:pt x="2592" y="8826"/>
                      <a:pt x="3676" y="7327"/>
                      <a:pt x="4015" y="7327"/>
                    </a:cubicBezTo>
                    <a:close/>
                    <a:moveTo>
                      <a:pt x="4189" y="8154"/>
                    </a:moveTo>
                    <a:cubicBezTo>
                      <a:pt x="4194" y="8154"/>
                      <a:pt x="4199" y="8156"/>
                      <a:pt x="4202" y="8159"/>
                    </a:cubicBezTo>
                    <a:cubicBezTo>
                      <a:pt x="4224" y="8181"/>
                      <a:pt x="4201" y="8305"/>
                      <a:pt x="4149" y="8435"/>
                    </a:cubicBezTo>
                    <a:cubicBezTo>
                      <a:pt x="4097" y="8566"/>
                      <a:pt x="4043" y="8801"/>
                      <a:pt x="4030" y="8966"/>
                    </a:cubicBezTo>
                    <a:cubicBezTo>
                      <a:pt x="4017" y="9129"/>
                      <a:pt x="3952" y="9364"/>
                      <a:pt x="3883" y="9495"/>
                    </a:cubicBezTo>
                    <a:cubicBezTo>
                      <a:pt x="3761" y="9728"/>
                      <a:pt x="3441" y="10065"/>
                      <a:pt x="3358" y="10065"/>
                    </a:cubicBezTo>
                    <a:cubicBezTo>
                      <a:pt x="3346" y="10065"/>
                      <a:pt x="3339" y="10057"/>
                      <a:pt x="3339" y="10039"/>
                    </a:cubicBezTo>
                    <a:cubicBezTo>
                      <a:pt x="3339" y="9886"/>
                      <a:pt x="3567" y="9300"/>
                      <a:pt x="3716" y="9070"/>
                    </a:cubicBezTo>
                    <a:cubicBezTo>
                      <a:pt x="3796" y="8948"/>
                      <a:pt x="3872" y="8774"/>
                      <a:pt x="3887" y="8679"/>
                    </a:cubicBezTo>
                    <a:cubicBezTo>
                      <a:pt x="3914" y="8497"/>
                      <a:pt x="4116" y="8154"/>
                      <a:pt x="4189" y="8154"/>
                    </a:cubicBezTo>
                    <a:close/>
                    <a:moveTo>
                      <a:pt x="18674" y="3061"/>
                    </a:moveTo>
                    <a:cubicBezTo>
                      <a:pt x="18706" y="3061"/>
                      <a:pt x="18735" y="3064"/>
                      <a:pt x="18758" y="3070"/>
                    </a:cubicBezTo>
                    <a:cubicBezTo>
                      <a:pt x="18840" y="3091"/>
                      <a:pt x="18939" y="3170"/>
                      <a:pt x="18979" y="3246"/>
                    </a:cubicBezTo>
                    <a:cubicBezTo>
                      <a:pt x="19079" y="3433"/>
                      <a:pt x="19419" y="4818"/>
                      <a:pt x="19625" y="5861"/>
                    </a:cubicBezTo>
                    <a:cubicBezTo>
                      <a:pt x="19809" y="6810"/>
                      <a:pt x="20002" y="8231"/>
                      <a:pt x="20087" y="9290"/>
                    </a:cubicBezTo>
                    <a:cubicBezTo>
                      <a:pt x="20143" y="9991"/>
                      <a:pt x="20143" y="9991"/>
                      <a:pt x="19940" y="10031"/>
                    </a:cubicBezTo>
                    <a:lnTo>
                      <a:pt x="19736" y="10071"/>
                    </a:lnTo>
                    <a:lnTo>
                      <a:pt x="19682" y="9036"/>
                    </a:lnTo>
                    <a:cubicBezTo>
                      <a:pt x="19586" y="7155"/>
                      <a:pt x="19214" y="5505"/>
                      <a:pt x="18524" y="3888"/>
                    </a:cubicBezTo>
                    <a:cubicBezTo>
                      <a:pt x="18370" y="3531"/>
                      <a:pt x="18245" y="3221"/>
                      <a:pt x="18245" y="3205"/>
                    </a:cubicBezTo>
                    <a:cubicBezTo>
                      <a:pt x="18245" y="3139"/>
                      <a:pt x="18504" y="3061"/>
                      <a:pt x="18674" y="3061"/>
                    </a:cubicBezTo>
                    <a:close/>
                    <a:moveTo>
                      <a:pt x="5654" y="7909"/>
                    </a:moveTo>
                    <a:cubicBezTo>
                      <a:pt x="5655" y="7909"/>
                      <a:pt x="5657" y="7910"/>
                      <a:pt x="5657" y="7910"/>
                    </a:cubicBezTo>
                    <a:cubicBezTo>
                      <a:pt x="5681" y="7936"/>
                      <a:pt x="5645" y="8118"/>
                      <a:pt x="5574" y="8321"/>
                    </a:cubicBezTo>
                    <a:cubicBezTo>
                      <a:pt x="5486" y="8582"/>
                      <a:pt x="5217" y="8932"/>
                      <a:pt x="4648" y="9535"/>
                    </a:cubicBezTo>
                    <a:lnTo>
                      <a:pt x="3845" y="10383"/>
                    </a:lnTo>
                    <a:lnTo>
                      <a:pt x="3930" y="9955"/>
                    </a:lnTo>
                    <a:cubicBezTo>
                      <a:pt x="4009" y="9565"/>
                      <a:pt x="4086" y="9454"/>
                      <a:pt x="4815" y="8695"/>
                    </a:cubicBezTo>
                    <a:cubicBezTo>
                      <a:pt x="5237" y="8255"/>
                      <a:pt x="5607" y="7909"/>
                      <a:pt x="5654" y="7909"/>
                    </a:cubicBezTo>
                    <a:close/>
                    <a:moveTo>
                      <a:pt x="23480" y="5722"/>
                    </a:moveTo>
                    <a:cubicBezTo>
                      <a:pt x="23495" y="5722"/>
                      <a:pt x="23507" y="5758"/>
                      <a:pt x="23518" y="5820"/>
                    </a:cubicBezTo>
                    <a:cubicBezTo>
                      <a:pt x="23536" y="5914"/>
                      <a:pt x="23420" y="6671"/>
                      <a:pt x="23263" y="7496"/>
                    </a:cubicBezTo>
                    <a:cubicBezTo>
                      <a:pt x="23108" y="8318"/>
                      <a:pt x="22937" y="9312"/>
                      <a:pt x="22887" y="9690"/>
                    </a:cubicBezTo>
                    <a:cubicBezTo>
                      <a:pt x="22796" y="10388"/>
                      <a:pt x="22763" y="10566"/>
                      <a:pt x="22697" y="10566"/>
                    </a:cubicBezTo>
                    <a:cubicBezTo>
                      <a:pt x="22686" y="10566"/>
                      <a:pt x="22673" y="10561"/>
                      <a:pt x="22660" y="10553"/>
                    </a:cubicBezTo>
                    <a:cubicBezTo>
                      <a:pt x="22588" y="10507"/>
                      <a:pt x="22687" y="9837"/>
                      <a:pt x="23137" y="7287"/>
                    </a:cubicBezTo>
                    <a:cubicBezTo>
                      <a:pt x="23343" y="6134"/>
                      <a:pt x="23429" y="5722"/>
                      <a:pt x="23480" y="5722"/>
                    </a:cubicBezTo>
                    <a:close/>
                    <a:moveTo>
                      <a:pt x="25534" y="10378"/>
                    </a:moveTo>
                    <a:cubicBezTo>
                      <a:pt x="25539" y="10378"/>
                      <a:pt x="25546" y="10386"/>
                      <a:pt x="25552" y="10403"/>
                    </a:cubicBezTo>
                    <a:cubicBezTo>
                      <a:pt x="25576" y="10459"/>
                      <a:pt x="25576" y="10550"/>
                      <a:pt x="25552" y="10606"/>
                    </a:cubicBezTo>
                    <a:cubicBezTo>
                      <a:pt x="25546" y="10623"/>
                      <a:pt x="25539" y="10631"/>
                      <a:pt x="25534" y="10631"/>
                    </a:cubicBezTo>
                    <a:cubicBezTo>
                      <a:pt x="25521" y="10631"/>
                      <a:pt x="25512" y="10586"/>
                      <a:pt x="25512" y="10505"/>
                    </a:cubicBezTo>
                    <a:cubicBezTo>
                      <a:pt x="25511" y="10424"/>
                      <a:pt x="25520" y="10378"/>
                      <a:pt x="25534" y="10378"/>
                    </a:cubicBezTo>
                    <a:close/>
                    <a:moveTo>
                      <a:pt x="24045" y="6513"/>
                    </a:moveTo>
                    <a:cubicBezTo>
                      <a:pt x="24084" y="6513"/>
                      <a:pt x="24111" y="6526"/>
                      <a:pt x="24111" y="6547"/>
                    </a:cubicBezTo>
                    <a:cubicBezTo>
                      <a:pt x="24111" y="6565"/>
                      <a:pt x="24015" y="7015"/>
                      <a:pt x="23898" y="7544"/>
                    </a:cubicBezTo>
                    <a:cubicBezTo>
                      <a:pt x="23781" y="8078"/>
                      <a:pt x="23584" y="9039"/>
                      <a:pt x="23458" y="9690"/>
                    </a:cubicBezTo>
                    <a:cubicBezTo>
                      <a:pt x="23346" y="10274"/>
                      <a:pt x="23252" y="10685"/>
                      <a:pt x="23230" y="10685"/>
                    </a:cubicBezTo>
                    <a:cubicBezTo>
                      <a:pt x="23228" y="10685"/>
                      <a:pt x="23226" y="10680"/>
                      <a:pt x="23226" y="10668"/>
                    </a:cubicBezTo>
                    <a:cubicBezTo>
                      <a:pt x="23224" y="10557"/>
                      <a:pt x="23346" y="9804"/>
                      <a:pt x="23497" y="8999"/>
                    </a:cubicBezTo>
                    <a:cubicBezTo>
                      <a:pt x="23930" y="6692"/>
                      <a:pt x="23970" y="6513"/>
                      <a:pt x="24045" y="6513"/>
                    </a:cubicBezTo>
                    <a:close/>
                    <a:moveTo>
                      <a:pt x="17975" y="3262"/>
                    </a:moveTo>
                    <a:cubicBezTo>
                      <a:pt x="18046" y="3262"/>
                      <a:pt x="18132" y="3402"/>
                      <a:pt x="18277" y="3726"/>
                    </a:cubicBezTo>
                    <a:cubicBezTo>
                      <a:pt x="18675" y="4614"/>
                      <a:pt x="19058" y="5772"/>
                      <a:pt x="19218" y="6569"/>
                    </a:cubicBezTo>
                    <a:cubicBezTo>
                      <a:pt x="19415" y="7548"/>
                      <a:pt x="19572" y="9090"/>
                      <a:pt x="19538" y="9682"/>
                    </a:cubicBezTo>
                    <a:lnTo>
                      <a:pt x="19511" y="10130"/>
                    </a:lnTo>
                    <a:lnTo>
                      <a:pt x="18749" y="10351"/>
                    </a:lnTo>
                    <a:lnTo>
                      <a:pt x="17986" y="10570"/>
                    </a:lnTo>
                    <a:lnTo>
                      <a:pt x="17986" y="10570"/>
                    </a:lnTo>
                    <a:lnTo>
                      <a:pt x="18031" y="10394"/>
                    </a:lnTo>
                    <a:cubicBezTo>
                      <a:pt x="18056" y="10297"/>
                      <a:pt x="18095" y="9983"/>
                      <a:pt x="18116" y="9690"/>
                    </a:cubicBezTo>
                    <a:lnTo>
                      <a:pt x="18156" y="9161"/>
                    </a:lnTo>
                    <a:lnTo>
                      <a:pt x="18043" y="9804"/>
                    </a:lnTo>
                    <a:cubicBezTo>
                      <a:pt x="17901" y="10610"/>
                      <a:pt x="17889" y="10637"/>
                      <a:pt x="17683" y="10688"/>
                    </a:cubicBezTo>
                    <a:cubicBezTo>
                      <a:pt x="17646" y="10697"/>
                      <a:pt x="17618" y="10703"/>
                      <a:pt x="17596" y="10703"/>
                    </a:cubicBezTo>
                    <a:cubicBezTo>
                      <a:pt x="17534" y="10703"/>
                      <a:pt x="17528" y="10661"/>
                      <a:pt x="17553" y="10553"/>
                    </a:cubicBezTo>
                    <a:cubicBezTo>
                      <a:pt x="17625" y="10244"/>
                      <a:pt x="17837" y="8841"/>
                      <a:pt x="17837" y="8679"/>
                    </a:cubicBezTo>
                    <a:cubicBezTo>
                      <a:pt x="17837" y="8584"/>
                      <a:pt x="17831" y="8537"/>
                      <a:pt x="17821" y="8537"/>
                    </a:cubicBezTo>
                    <a:cubicBezTo>
                      <a:pt x="17792" y="8537"/>
                      <a:pt x="17728" y="8879"/>
                      <a:pt x="17636" y="9526"/>
                    </a:cubicBezTo>
                    <a:cubicBezTo>
                      <a:pt x="17505" y="10454"/>
                      <a:pt x="17465" y="10707"/>
                      <a:pt x="17386" y="10707"/>
                    </a:cubicBezTo>
                    <a:cubicBezTo>
                      <a:pt x="17358" y="10707"/>
                      <a:pt x="17326" y="10677"/>
                      <a:pt x="17284" y="10634"/>
                    </a:cubicBezTo>
                    <a:cubicBezTo>
                      <a:pt x="17168" y="10519"/>
                      <a:pt x="17165" y="10442"/>
                      <a:pt x="17255" y="9954"/>
                    </a:cubicBezTo>
                    <a:cubicBezTo>
                      <a:pt x="17311" y="9653"/>
                      <a:pt x="17371" y="9312"/>
                      <a:pt x="17387" y="9201"/>
                    </a:cubicBezTo>
                    <a:cubicBezTo>
                      <a:pt x="17492" y="8505"/>
                      <a:pt x="17514" y="8325"/>
                      <a:pt x="17477" y="8325"/>
                    </a:cubicBezTo>
                    <a:cubicBezTo>
                      <a:pt x="17469" y="8325"/>
                      <a:pt x="17459" y="8333"/>
                      <a:pt x="17446" y="8345"/>
                    </a:cubicBezTo>
                    <a:cubicBezTo>
                      <a:pt x="17401" y="8389"/>
                      <a:pt x="17304" y="8793"/>
                      <a:pt x="17231" y="9241"/>
                    </a:cubicBezTo>
                    <a:cubicBezTo>
                      <a:pt x="17157" y="9689"/>
                      <a:pt x="17078" y="10118"/>
                      <a:pt x="17057" y="10193"/>
                    </a:cubicBezTo>
                    <a:cubicBezTo>
                      <a:pt x="17052" y="10209"/>
                      <a:pt x="17042" y="10218"/>
                      <a:pt x="17025" y="10218"/>
                    </a:cubicBezTo>
                    <a:cubicBezTo>
                      <a:pt x="16934" y="10218"/>
                      <a:pt x="16655" y="9966"/>
                      <a:pt x="16022" y="9327"/>
                    </a:cubicBezTo>
                    <a:cubicBezTo>
                      <a:pt x="15475" y="8772"/>
                      <a:pt x="14963" y="8286"/>
                      <a:pt x="14885" y="8246"/>
                    </a:cubicBezTo>
                    <a:cubicBezTo>
                      <a:pt x="14752" y="8178"/>
                      <a:pt x="14753" y="8095"/>
                      <a:pt x="14942" y="6752"/>
                    </a:cubicBezTo>
                    <a:cubicBezTo>
                      <a:pt x="15053" y="5969"/>
                      <a:pt x="15168" y="5077"/>
                      <a:pt x="15200" y="4768"/>
                    </a:cubicBezTo>
                    <a:cubicBezTo>
                      <a:pt x="15229" y="4471"/>
                      <a:pt x="15267" y="4306"/>
                      <a:pt x="15302" y="4306"/>
                    </a:cubicBezTo>
                    <a:cubicBezTo>
                      <a:pt x="15309" y="4306"/>
                      <a:pt x="15315" y="4311"/>
                      <a:pt x="15321" y="4323"/>
                    </a:cubicBezTo>
                    <a:cubicBezTo>
                      <a:pt x="15359" y="4388"/>
                      <a:pt x="15481" y="5080"/>
                      <a:pt x="15594" y="5862"/>
                    </a:cubicBezTo>
                    <a:cubicBezTo>
                      <a:pt x="15708" y="6645"/>
                      <a:pt x="15835" y="7430"/>
                      <a:pt x="15875" y="7610"/>
                    </a:cubicBezTo>
                    <a:cubicBezTo>
                      <a:pt x="15913" y="7777"/>
                      <a:pt x="15932" y="7857"/>
                      <a:pt x="15942" y="7857"/>
                    </a:cubicBezTo>
                    <a:cubicBezTo>
                      <a:pt x="15951" y="7857"/>
                      <a:pt x="15953" y="7794"/>
                      <a:pt x="15958" y="7674"/>
                    </a:cubicBezTo>
                    <a:cubicBezTo>
                      <a:pt x="15969" y="7376"/>
                      <a:pt x="15769" y="5886"/>
                      <a:pt x="15586" y="4900"/>
                    </a:cubicBezTo>
                    <a:cubicBezTo>
                      <a:pt x="15495" y="4410"/>
                      <a:pt x="15483" y="4189"/>
                      <a:pt x="15549" y="4126"/>
                    </a:cubicBezTo>
                    <a:cubicBezTo>
                      <a:pt x="15580" y="4095"/>
                      <a:pt x="15611" y="4080"/>
                      <a:pt x="15641" y="4080"/>
                    </a:cubicBezTo>
                    <a:cubicBezTo>
                      <a:pt x="15667" y="4080"/>
                      <a:pt x="15692" y="4091"/>
                      <a:pt x="15713" y="4114"/>
                    </a:cubicBezTo>
                    <a:cubicBezTo>
                      <a:pt x="15753" y="4158"/>
                      <a:pt x="15904" y="4884"/>
                      <a:pt x="16050" y="5739"/>
                    </a:cubicBezTo>
                    <a:cubicBezTo>
                      <a:pt x="16197" y="6595"/>
                      <a:pt x="16346" y="7321"/>
                      <a:pt x="16384" y="7364"/>
                    </a:cubicBezTo>
                    <a:cubicBezTo>
                      <a:pt x="16393" y="7373"/>
                      <a:pt x="16400" y="7377"/>
                      <a:pt x="16405" y="7377"/>
                    </a:cubicBezTo>
                    <a:cubicBezTo>
                      <a:pt x="16428" y="7377"/>
                      <a:pt x="16432" y="7310"/>
                      <a:pt x="16413" y="7202"/>
                    </a:cubicBezTo>
                    <a:cubicBezTo>
                      <a:pt x="16391" y="7068"/>
                      <a:pt x="16279" y="6415"/>
                      <a:pt x="16164" y="5739"/>
                    </a:cubicBezTo>
                    <a:cubicBezTo>
                      <a:pt x="16049" y="5062"/>
                      <a:pt x="15936" y="4402"/>
                      <a:pt x="15911" y="4260"/>
                    </a:cubicBezTo>
                    <a:cubicBezTo>
                      <a:pt x="15875" y="4047"/>
                      <a:pt x="15898" y="3994"/>
                      <a:pt x="16045" y="3946"/>
                    </a:cubicBezTo>
                    <a:cubicBezTo>
                      <a:pt x="16115" y="3924"/>
                      <a:pt x="16182" y="3911"/>
                      <a:pt x="16220" y="3911"/>
                    </a:cubicBezTo>
                    <a:cubicBezTo>
                      <a:pt x="16235" y="3911"/>
                      <a:pt x="16246" y="3913"/>
                      <a:pt x="16249" y="3918"/>
                    </a:cubicBezTo>
                    <a:cubicBezTo>
                      <a:pt x="16263" y="3932"/>
                      <a:pt x="16371" y="4700"/>
                      <a:pt x="16490" y="5612"/>
                    </a:cubicBezTo>
                    <a:cubicBezTo>
                      <a:pt x="16608" y="6525"/>
                      <a:pt x="16724" y="7297"/>
                      <a:pt x="16747" y="7318"/>
                    </a:cubicBezTo>
                    <a:cubicBezTo>
                      <a:pt x="16752" y="7323"/>
                      <a:pt x="16757" y="7326"/>
                      <a:pt x="16761" y="7326"/>
                    </a:cubicBezTo>
                    <a:cubicBezTo>
                      <a:pt x="16808" y="7326"/>
                      <a:pt x="16768" y="6933"/>
                      <a:pt x="16577" y="5461"/>
                    </a:cubicBezTo>
                    <a:cubicBezTo>
                      <a:pt x="16463" y="4590"/>
                      <a:pt x="16390" y="3853"/>
                      <a:pt x="16413" y="3820"/>
                    </a:cubicBezTo>
                    <a:cubicBezTo>
                      <a:pt x="16435" y="3788"/>
                      <a:pt x="16526" y="3740"/>
                      <a:pt x="16608" y="3718"/>
                    </a:cubicBezTo>
                    <a:cubicBezTo>
                      <a:pt x="16633" y="3712"/>
                      <a:pt x="16655" y="3706"/>
                      <a:pt x="16675" y="3706"/>
                    </a:cubicBezTo>
                    <a:cubicBezTo>
                      <a:pt x="16799" y="3706"/>
                      <a:pt x="16826" y="3935"/>
                      <a:pt x="17025" y="5614"/>
                    </a:cubicBezTo>
                    <a:cubicBezTo>
                      <a:pt x="17124" y="6446"/>
                      <a:pt x="17220" y="7142"/>
                      <a:pt x="17243" y="7163"/>
                    </a:cubicBezTo>
                    <a:cubicBezTo>
                      <a:pt x="17244" y="7164"/>
                      <a:pt x="17245" y="7165"/>
                      <a:pt x="17247" y="7165"/>
                    </a:cubicBezTo>
                    <a:cubicBezTo>
                      <a:pt x="17294" y="7165"/>
                      <a:pt x="17195" y="6041"/>
                      <a:pt x="17032" y="4736"/>
                    </a:cubicBezTo>
                    <a:lnTo>
                      <a:pt x="16894" y="3645"/>
                    </a:lnTo>
                    <a:lnTo>
                      <a:pt x="17061" y="3579"/>
                    </a:lnTo>
                    <a:cubicBezTo>
                      <a:pt x="17134" y="3551"/>
                      <a:pt x="17205" y="3533"/>
                      <a:pt x="17237" y="3533"/>
                    </a:cubicBezTo>
                    <a:cubicBezTo>
                      <a:pt x="17245" y="3533"/>
                      <a:pt x="17251" y="3534"/>
                      <a:pt x="17254" y="3536"/>
                    </a:cubicBezTo>
                    <a:cubicBezTo>
                      <a:pt x="17331" y="3603"/>
                      <a:pt x="17528" y="4989"/>
                      <a:pt x="17612" y="6065"/>
                    </a:cubicBezTo>
                    <a:cubicBezTo>
                      <a:pt x="17666" y="6756"/>
                      <a:pt x="17736" y="7327"/>
                      <a:pt x="17767" y="7327"/>
                    </a:cubicBezTo>
                    <a:cubicBezTo>
                      <a:pt x="17846" y="7327"/>
                      <a:pt x="17702" y="5683"/>
                      <a:pt x="17453" y="3760"/>
                    </a:cubicBezTo>
                    <a:cubicBezTo>
                      <a:pt x="17415" y="3483"/>
                      <a:pt x="17434" y="3417"/>
                      <a:pt x="17540" y="3417"/>
                    </a:cubicBezTo>
                    <a:cubicBezTo>
                      <a:pt x="17772" y="3417"/>
                      <a:pt x="18297" y="5348"/>
                      <a:pt x="18705" y="7693"/>
                    </a:cubicBezTo>
                    <a:cubicBezTo>
                      <a:pt x="18839" y="8465"/>
                      <a:pt x="18938" y="8927"/>
                      <a:pt x="18969" y="8927"/>
                    </a:cubicBezTo>
                    <a:cubicBezTo>
                      <a:pt x="18975" y="8927"/>
                      <a:pt x="18978" y="8910"/>
                      <a:pt x="18979" y="8875"/>
                    </a:cubicBezTo>
                    <a:cubicBezTo>
                      <a:pt x="18987" y="8278"/>
                      <a:pt x="18528" y="5827"/>
                      <a:pt x="18171" y="4574"/>
                    </a:cubicBezTo>
                    <a:cubicBezTo>
                      <a:pt x="17989" y="3931"/>
                      <a:pt x="17861" y="3376"/>
                      <a:pt x="17886" y="3336"/>
                    </a:cubicBezTo>
                    <a:cubicBezTo>
                      <a:pt x="17915" y="3288"/>
                      <a:pt x="17944" y="3262"/>
                      <a:pt x="17975" y="3262"/>
                    </a:cubicBezTo>
                    <a:close/>
                    <a:moveTo>
                      <a:pt x="23747" y="6119"/>
                    </a:moveTo>
                    <a:cubicBezTo>
                      <a:pt x="23755" y="6119"/>
                      <a:pt x="23761" y="6134"/>
                      <a:pt x="23766" y="6163"/>
                    </a:cubicBezTo>
                    <a:cubicBezTo>
                      <a:pt x="23781" y="6258"/>
                      <a:pt x="23699" y="6779"/>
                      <a:pt x="23585" y="7317"/>
                    </a:cubicBezTo>
                    <a:cubicBezTo>
                      <a:pt x="23472" y="7857"/>
                      <a:pt x="23286" y="8840"/>
                      <a:pt x="23175" y="9500"/>
                    </a:cubicBezTo>
                    <a:cubicBezTo>
                      <a:pt x="23063" y="10160"/>
                      <a:pt x="22949" y="10721"/>
                      <a:pt x="22922" y="10747"/>
                    </a:cubicBezTo>
                    <a:cubicBezTo>
                      <a:pt x="22920" y="10749"/>
                      <a:pt x="22917" y="10750"/>
                      <a:pt x="22915" y="10750"/>
                    </a:cubicBezTo>
                    <a:cubicBezTo>
                      <a:pt x="22896" y="10750"/>
                      <a:pt x="22898" y="10646"/>
                      <a:pt x="22921" y="10506"/>
                    </a:cubicBezTo>
                    <a:cubicBezTo>
                      <a:pt x="23447" y="7323"/>
                      <a:pt x="23673" y="6119"/>
                      <a:pt x="23747" y="6119"/>
                    </a:cubicBezTo>
                    <a:close/>
                    <a:moveTo>
                      <a:pt x="3787" y="9798"/>
                    </a:moveTo>
                    <a:cubicBezTo>
                      <a:pt x="3793" y="9798"/>
                      <a:pt x="3799" y="9800"/>
                      <a:pt x="3803" y="9804"/>
                    </a:cubicBezTo>
                    <a:cubicBezTo>
                      <a:pt x="3827" y="9828"/>
                      <a:pt x="3801" y="10023"/>
                      <a:pt x="3746" y="10252"/>
                    </a:cubicBezTo>
                    <a:cubicBezTo>
                      <a:pt x="3688" y="10497"/>
                      <a:pt x="3539" y="10784"/>
                      <a:pt x="3373" y="10969"/>
                    </a:cubicBezTo>
                    <a:cubicBezTo>
                      <a:pt x="3255" y="11103"/>
                      <a:pt x="3178" y="11174"/>
                      <a:pt x="3138" y="11174"/>
                    </a:cubicBezTo>
                    <a:cubicBezTo>
                      <a:pt x="3082" y="11174"/>
                      <a:pt x="3097" y="11034"/>
                      <a:pt x="3167" y="10733"/>
                    </a:cubicBezTo>
                    <a:cubicBezTo>
                      <a:pt x="3231" y="10454"/>
                      <a:pt x="3675" y="9798"/>
                      <a:pt x="3787" y="9798"/>
                    </a:cubicBezTo>
                    <a:close/>
                    <a:moveTo>
                      <a:pt x="24281" y="6921"/>
                    </a:moveTo>
                    <a:cubicBezTo>
                      <a:pt x="24333" y="6921"/>
                      <a:pt x="24356" y="7015"/>
                      <a:pt x="24334" y="7144"/>
                    </a:cubicBezTo>
                    <a:cubicBezTo>
                      <a:pt x="24314" y="7269"/>
                      <a:pt x="24168" y="7972"/>
                      <a:pt x="24008" y="8713"/>
                    </a:cubicBezTo>
                    <a:cubicBezTo>
                      <a:pt x="23850" y="9454"/>
                      <a:pt x="23676" y="10320"/>
                      <a:pt x="23623" y="10646"/>
                    </a:cubicBezTo>
                    <a:cubicBezTo>
                      <a:pt x="23569" y="10973"/>
                      <a:pt x="23489" y="11236"/>
                      <a:pt x="23444" y="11236"/>
                    </a:cubicBezTo>
                    <a:cubicBezTo>
                      <a:pt x="23355" y="11236"/>
                      <a:pt x="23362" y="11196"/>
                      <a:pt x="23834" y="8826"/>
                    </a:cubicBezTo>
                    <a:cubicBezTo>
                      <a:pt x="24032" y="7832"/>
                      <a:pt x="24194" y="7003"/>
                      <a:pt x="24194" y="6973"/>
                    </a:cubicBezTo>
                    <a:cubicBezTo>
                      <a:pt x="24192" y="6944"/>
                      <a:pt x="24233" y="6921"/>
                      <a:pt x="24281" y="6921"/>
                    </a:cubicBezTo>
                    <a:close/>
                    <a:moveTo>
                      <a:pt x="24560" y="7428"/>
                    </a:moveTo>
                    <a:cubicBezTo>
                      <a:pt x="24608" y="7428"/>
                      <a:pt x="24479" y="8285"/>
                      <a:pt x="24206" y="9634"/>
                    </a:cubicBezTo>
                    <a:cubicBezTo>
                      <a:pt x="23993" y="10673"/>
                      <a:pt x="23796" y="11501"/>
                      <a:pt x="23760" y="11501"/>
                    </a:cubicBezTo>
                    <a:cubicBezTo>
                      <a:pt x="23759" y="11501"/>
                      <a:pt x="23759" y="11501"/>
                      <a:pt x="23758" y="11500"/>
                    </a:cubicBezTo>
                    <a:cubicBezTo>
                      <a:pt x="23690" y="11394"/>
                      <a:pt x="24035" y="9414"/>
                      <a:pt x="24336" y="8183"/>
                    </a:cubicBezTo>
                    <a:cubicBezTo>
                      <a:pt x="24462" y="7662"/>
                      <a:pt x="24535" y="7428"/>
                      <a:pt x="24560" y="7428"/>
                    </a:cubicBezTo>
                    <a:close/>
                    <a:moveTo>
                      <a:pt x="15105" y="9241"/>
                    </a:moveTo>
                    <a:cubicBezTo>
                      <a:pt x="15141" y="9241"/>
                      <a:pt x="15133" y="9682"/>
                      <a:pt x="15081" y="10546"/>
                    </a:cubicBezTo>
                    <a:lnTo>
                      <a:pt x="15012" y="11687"/>
                    </a:lnTo>
                    <a:lnTo>
                      <a:pt x="15000" y="10697"/>
                    </a:lnTo>
                    <a:cubicBezTo>
                      <a:pt x="14994" y="10152"/>
                      <a:pt x="15014" y="9583"/>
                      <a:pt x="15046" y="9430"/>
                    </a:cubicBezTo>
                    <a:cubicBezTo>
                      <a:pt x="15072" y="9304"/>
                      <a:pt x="15092" y="9241"/>
                      <a:pt x="15105" y="9241"/>
                    </a:cubicBezTo>
                    <a:close/>
                    <a:moveTo>
                      <a:pt x="24844" y="7979"/>
                    </a:moveTo>
                    <a:cubicBezTo>
                      <a:pt x="24893" y="7979"/>
                      <a:pt x="24927" y="8000"/>
                      <a:pt x="24927" y="8036"/>
                    </a:cubicBezTo>
                    <a:cubicBezTo>
                      <a:pt x="24927" y="8067"/>
                      <a:pt x="24796" y="8756"/>
                      <a:pt x="24636" y="9563"/>
                    </a:cubicBezTo>
                    <a:cubicBezTo>
                      <a:pt x="24479" y="10368"/>
                      <a:pt x="24309" y="11232"/>
                      <a:pt x="24262" y="11469"/>
                    </a:cubicBezTo>
                    <a:cubicBezTo>
                      <a:pt x="24215" y="11716"/>
                      <a:pt x="24169" y="11836"/>
                      <a:pt x="24122" y="11836"/>
                    </a:cubicBezTo>
                    <a:cubicBezTo>
                      <a:pt x="24113" y="11836"/>
                      <a:pt x="24104" y="11832"/>
                      <a:pt x="24095" y="11823"/>
                    </a:cubicBezTo>
                    <a:cubicBezTo>
                      <a:pt x="24040" y="11768"/>
                      <a:pt x="24135" y="11151"/>
                      <a:pt x="24389" y="9920"/>
                    </a:cubicBezTo>
                    <a:cubicBezTo>
                      <a:pt x="24595" y="8917"/>
                      <a:pt x="24763" y="8072"/>
                      <a:pt x="24763" y="8039"/>
                    </a:cubicBezTo>
                    <a:cubicBezTo>
                      <a:pt x="24762" y="8004"/>
                      <a:pt x="24794" y="7979"/>
                      <a:pt x="24844" y="7979"/>
                    </a:cubicBezTo>
                    <a:close/>
                    <a:moveTo>
                      <a:pt x="5648" y="8660"/>
                    </a:moveTo>
                    <a:cubicBezTo>
                      <a:pt x="5719" y="8660"/>
                      <a:pt x="5702" y="8897"/>
                      <a:pt x="5586" y="9126"/>
                    </a:cubicBezTo>
                    <a:cubicBezTo>
                      <a:pt x="5516" y="9264"/>
                      <a:pt x="5479" y="9412"/>
                      <a:pt x="5500" y="9468"/>
                    </a:cubicBezTo>
                    <a:cubicBezTo>
                      <a:pt x="5520" y="9522"/>
                      <a:pt x="5461" y="9876"/>
                      <a:pt x="5368" y="10259"/>
                    </a:cubicBezTo>
                    <a:cubicBezTo>
                      <a:pt x="5278" y="10641"/>
                      <a:pt x="5197" y="11013"/>
                      <a:pt x="5191" y="11089"/>
                    </a:cubicBezTo>
                    <a:cubicBezTo>
                      <a:pt x="5184" y="11158"/>
                      <a:pt x="5152" y="11213"/>
                      <a:pt x="5120" y="11213"/>
                    </a:cubicBezTo>
                    <a:cubicBezTo>
                      <a:pt x="5117" y="11213"/>
                      <a:pt x="5115" y="11213"/>
                      <a:pt x="5113" y="11212"/>
                    </a:cubicBezTo>
                    <a:cubicBezTo>
                      <a:pt x="5112" y="11212"/>
                      <a:pt x="5111" y="11212"/>
                      <a:pt x="5110" y="11212"/>
                    </a:cubicBezTo>
                    <a:cubicBezTo>
                      <a:pt x="5069" y="11212"/>
                      <a:pt x="4937" y="11381"/>
                      <a:pt x="4804" y="11603"/>
                    </a:cubicBezTo>
                    <a:cubicBezTo>
                      <a:pt x="4694" y="11786"/>
                      <a:pt x="4601" y="11901"/>
                      <a:pt x="4570" y="11901"/>
                    </a:cubicBezTo>
                    <a:cubicBezTo>
                      <a:pt x="4562" y="11901"/>
                      <a:pt x="4558" y="11894"/>
                      <a:pt x="4558" y="11881"/>
                    </a:cubicBezTo>
                    <a:cubicBezTo>
                      <a:pt x="4557" y="11636"/>
                      <a:pt x="5054" y="10055"/>
                      <a:pt x="5199" y="9851"/>
                    </a:cubicBezTo>
                    <a:cubicBezTo>
                      <a:pt x="5279" y="9737"/>
                      <a:pt x="5374" y="9594"/>
                      <a:pt x="5417" y="9525"/>
                    </a:cubicBezTo>
                    <a:cubicBezTo>
                      <a:pt x="5448" y="9472"/>
                      <a:pt x="5461" y="9447"/>
                      <a:pt x="5451" y="9447"/>
                    </a:cubicBezTo>
                    <a:cubicBezTo>
                      <a:pt x="5441" y="9447"/>
                      <a:pt x="5410" y="9470"/>
                      <a:pt x="5354" y="9515"/>
                    </a:cubicBezTo>
                    <a:cubicBezTo>
                      <a:pt x="5314" y="9548"/>
                      <a:pt x="5287" y="9568"/>
                      <a:pt x="5272" y="9568"/>
                    </a:cubicBezTo>
                    <a:cubicBezTo>
                      <a:pt x="5242" y="9568"/>
                      <a:pt x="5268" y="9478"/>
                      <a:pt x="5348" y="9229"/>
                    </a:cubicBezTo>
                    <a:cubicBezTo>
                      <a:pt x="5421" y="9008"/>
                      <a:pt x="5520" y="8782"/>
                      <a:pt x="5569" y="8720"/>
                    </a:cubicBezTo>
                    <a:cubicBezTo>
                      <a:pt x="5602" y="8678"/>
                      <a:pt x="5629" y="8660"/>
                      <a:pt x="5648" y="8660"/>
                    </a:cubicBezTo>
                    <a:close/>
                    <a:moveTo>
                      <a:pt x="16994" y="11267"/>
                    </a:moveTo>
                    <a:cubicBezTo>
                      <a:pt x="16996" y="11267"/>
                      <a:pt x="16998" y="11268"/>
                      <a:pt x="17000" y="11270"/>
                    </a:cubicBezTo>
                    <a:cubicBezTo>
                      <a:pt x="17021" y="11294"/>
                      <a:pt x="17014" y="11457"/>
                      <a:pt x="16984" y="11644"/>
                    </a:cubicBezTo>
                    <a:cubicBezTo>
                      <a:pt x="16954" y="11818"/>
                      <a:pt x="16914" y="11941"/>
                      <a:pt x="16890" y="11941"/>
                    </a:cubicBezTo>
                    <a:cubicBezTo>
                      <a:pt x="16888" y="11941"/>
                      <a:pt x="16886" y="11940"/>
                      <a:pt x="16885" y="11938"/>
                    </a:cubicBezTo>
                    <a:cubicBezTo>
                      <a:pt x="16863" y="11915"/>
                      <a:pt x="16870" y="11750"/>
                      <a:pt x="16901" y="11564"/>
                    </a:cubicBezTo>
                    <a:cubicBezTo>
                      <a:pt x="16930" y="11391"/>
                      <a:pt x="16970" y="11267"/>
                      <a:pt x="16994" y="11267"/>
                    </a:cubicBezTo>
                    <a:close/>
                    <a:moveTo>
                      <a:pt x="3556" y="8822"/>
                    </a:moveTo>
                    <a:cubicBezTo>
                      <a:pt x="3557" y="8822"/>
                      <a:pt x="3558" y="8822"/>
                      <a:pt x="3558" y="8822"/>
                    </a:cubicBezTo>
                    <a:cubicBezTo>
                      <a:pt x="3575" y="8839"/>
                      <a:pt x="3555" y="8941"/>
                      <a:pt x="3512" y="9047"/>
                    </a:cubicBezTo>
                    <a:cubicBezTo>
                      <a:pt x="3471" y="9154"/>
                      <a:pt x="3121" y="9617"/>
                      <a:pt x="2740" y="10073"/>
                    </a:cubicBezTo>
                    <a:cubicBezTo>
                      <a:pt x="2243" y="10667"/>
                      <a:pt x="1805" y="11261"/>
                      <a:pt x="1851" y="11261"/>
                    </a:cubicBezTo>
                    <a:cubicBezTo>
                      <a:pt x="1861" y="11261"/>
                      <a:pt x="1899" y="11229"/>
                      <a:pt x="1968" y="11156"/>
                    </a:cubicBezTo>
                    <a:cubicBezTo>
                      <a:pt x="2031" y="11089"/>
                      <a:pt x="2352" y="10697"/>
                      <a:pt x="2683" y="10280"/>
                    </a:cubicBezTo>
                    <a:cubicBezTo>
                      <a:pt x="3003" y="9877"/>
                      <a:pt x="3281" y="9560"/>
                      <a:pt x="3312" y="9560"/>
                    </a:cubicBezTo>
                    <a:cubicBezTo>
                      <a:pt x="3313" y="9560"/>
                      <a:pt x="3314" y="9560"/>
                      <a:pt x="3315" y="9561"/>
                    </a:cubicBezTo>
                    <a:cubicBezTo>
                      <a:pt x="3355" y="9601"/>
                      <a:pt x="3027" y="10424"/>
                      <a:pt x="2880" y="10652"/>
                    </a:cubicBezTo>
                    <a:cubicBezTo>
                      <a:pt x="2812" y="10757"/>
                      <a:pt x="2785" y="10878"/>
                      <a:pt x="2817" y="10927"/>
                    </a:cubicBezTo>
                    <a:cubicBezTo>
                      <a:pt x="2838" y="10959"/>
                      <a:pt x="2838" y="10977"/>
                      <a:pt x="2823" y="10977"/>
                    </a:cubicBezTo>
                    <a:cubicBezTo>
                      <a:pt x="2815" y="10977"/>
                      <a:pt x="2802" y="10972"/>
                      <a:pt x="2785" y="10961"/>
                    </a:cubicBezTo>
                    <a:cubicBezTo>
                      <a:pt x="2783" y="10960"/>
                      <a:pt x="2781" y="10959"/>
                      <a:pt x="2778" y="10959"/>
                    </a:cubicBezTo>
                    <a:cubicBezTo>
                      <a:pt x="2681" y="10959"/>
                      <a:pt x="2070" y="11634"/>
                      <a:pt x="1729" y="12124"/>
                    </a:cubicBezTo>
                    <a:cubicBezTo>
                      <a:pt x="1713" y="12146"/>
                      <a:pt x="1700" y="12156"/>
                      <a:pt x="1691" y="12156"/>
                    </a:cubicBezTo>
                    <a:cubicBezTo>
                      <a:pt x="1651" y="12156"/>
                      <a:pt x="1659" y="11989"/>
                      <a:pt x="1715" y="11767"/>
                    </a:cubicBezTo>
                    <a:cubicBezTo>
                      <a:pt x="1761" y="11588"/>
                      <a:pt x="1813" y="11361"/>
                      <a:pt x="1828" y="11262"/>
                    </a:cubicBezTo>
                    <a:cubicBezTo>
                      <a:pt x="1961" y="10423"/>
                      <a:pt x="1961" y="10423"/>
                      <a:pt x="2752" y="9601"/>
                    </a:cubicBezTo>
                    <a:cubicBezTo>
                      <a:pt x="3165" y="9170"/>
                      <a:pt x="3524" y="8822"/>
                      <a:pt x="3556" y="8822"/>
                    </a:cubicBezTo>
                    <a:close/>
                    <a:moveTo>
                      <a:pt x="25103" y="8597"/>
                    </a:moveTo>
                    <a:cubicBezTo>
                      <a:pt x="25121" y="8597"/>
                      <a:pt x="25133" y="8654"/>
                      <a:pt x="25143" y="8753"/>
                    </a:cubicBezTo>
                    <a:cubicBezTo>
                      <a:pt x="25158" y="8887"/>
                      <a:pt x="25030" y="9742"/>
                      <a:pt x="24860" y="10654"/>
                    </a:cubicBezTo>
                    <a:cubicBezTo>
                      <a:pt x="24646" y="11800"/>
                      <a:pt x="24546" y="12214"/>
                      <a:pt x="24478" y="12214"/>
                    </a:cubicBezTo>
                    <a:cubicBezTo>
                      <a:pt x="24472" y="12214"/>
                      <a:pt x="24466" y="12210"/>
                      <a:pt x="24460" y="12203"/>
                    </a:cubicBezTo>
                    <a:cubicBezTo>
                      <a:pt x="24393" y="12121"/>
                      <a:pt x="24452" y="11669"/>
                      <a:pt x="24689" y="10423"/>
                    </a:cubicBezTo>
                    <a:cubicBezTo>
                      <a:pt x="24946" y="9082"/>
                      <a:pt x="25050" y="8597"/>
                      <a:pt x="25103" y="8597"/>
                    </a:cubicBezTo>
                    <a:close/>
                    <a:moveTo>
                      <a:pt x="25794" y="10860"/>
                    </a:moveTo>
                    <a:cubicBezTo>
                      <a:pt x="25795" y="10860"/>
                      <a:pt x="25796" y="10861"/>
                      <a:pt x="25797" y="10862"/>
                    </a:cubicBezTo>
                    <a:cubicBezTo>
                      <a:pt x="25820" y="10884"/>
                      <a:pt x="25836" y="11188"/>
                      <a:pt x="25833" y="11540"/>
                    </a:cubicBezTo>
                    <a:cubicBezTo>
                      <a:pt x="25832" y="11880"/>
                      <a:pt x="25845" y="12047"/>
                      <a:pt x="25876" y="12047"/>
                    </a:cubicBezTo>
                    <a:cubicBezTo>
                      <a:pt x="25884" y="12047"/>
                      <a:pt x="25893" y="12035"/>
                      <a:pt x="25904" y="12012"/>
                    </a:cubicBezTo>
                    <a:cubicBezTo>
                      <a:pt x="25937" y="11939"/>
                      <a:pt x="25955" y="11901"/>
                      <a:pt x="25966" y="11901"/>
                    </a:cubicBezTo>
                    <a:cubicBezTo>
                      <a:pt x="25977" y="11901"/>
                      <a:pt x="25979" y="11944"/>
                      <a:pt x="25980" y="12032"/>
                    </a:cubicBezTo>
                    <a:cubicBezTo>
                      <a:pt x="25984" y="12182"/>
                      <a:pt x="25940" y="12215"/>
                      <a:pt x="25745" y="12215"/>
                    </a:cubicBezTo>
                    <a:cubicBezTo>
                      <a:pt x="25590" y="12215"/>
                      <a:pt x="25516" y="12178"/>
                      <a:pt x="25538" y="12112"/>
                    </a:cubicBezTo>
                    <a:cubicBezTo>
                      <a:pt x="25556" y="12057"/>
                      <a:pt x="25613" y="11743"/>
                      <a:pt x="25665" y="11417"/>
                    </a:cubicBezTo>
                    <a:cubicBezTo>
                      <a:pt x="25711" y="11105"/>
                      <a:pt x="25768" y="10860"/>
                      <a:pt x="25794" y="10860"/>
                    </a:cubicBezTo>
                    <a:close/>
                    <a:moveTo>
                      <a:pt x="25477" y="10781"/>
                    </a:moveTo>
                    <a:cubicBezTo>
                      <a:pt x="25478" y="10781"/>
                      <a:pt x="25478" y="10781"/>
                      <a:pt x="25479" y="10781"/>
                    </a:cubicBezTo>
                    <a:cubicBezTo>
                      <a:pt x="25496" y="10799"/>
                      <a:pt x="25465" y="11108"/>
                      <a:pt x="25415" y="11459"/>
                    </a:cubicBezTo>
                    <a:cubicBezTo>
                      <a:pt x="25318" y="12086"/>
                      <a:pt x="25274" y="12287"/>
                      <a:pt x="25224" y="12287"/>
                    </a:cubicBezTo>
                    <a:cubicBezTo>
                      <a:pt x="25216" y="12287"/>
                      <a:pt x="25208" y="12282"/>
                      <a:pt x="25199" y="12272"/>
                    </a:cubicBezTo>
                    <a:cubicBezTo>
                      <a:pt x="25178" y="12250"/>
                      <a:pt x="25226" y="11898"/>
                      <a:pt x="25304" y="11490"/>
                    </a:cubicBezTo>
                    <a:cubicBezTo>
                      <a:pt x="25381" y="11093"/>
                      <a:pt x="25457" y="10781"/>
                      <a:pt x="25477" y="10781"/>
                    </a:cubicBezTo>
                    <a:close/>
                    <a:moveTo>
                      <a:pt x="25380" y="9404"/>
                    </a:moveTo>
                    <a:cubicBezTo>
                      <a:pt x="25388" y="9404"/>
                      <a:pt x="25394" y="9424"/>
                      <a:pt x="25397" y="9464"/>
                    </a:cubicBezTo>
                    <a:cubicBezTo>
                      <a:pt x="25411" y="9634"/>
                      <a:pt x="25325" y="10252"/>
                      <a:pt x="25207" y="10846"/>
                    </a:cubicBezTo>
                    <a:cubicBezTo>
                      <a:pt x="24921" y="12271"/>
                      <a:pt x="24916" y="12297"/>
                      <a:pt x="24834" y="12297"/>
                    </a:cubicBezTo>
                    <a:cubicBezTo>
                      <a:pt x="24796" y="12297"/>
                      <a:pt x="24778" y="12211"/>
                      <a:pt x="24797" y="12112"/>
                    </a:cubicBezTo>
                    <a:cubicBezTo>
                      <a:pt x="24817" y="12012"/>
                      <a:pt x="24955" y="11310"/>
                      <a:pt x="25103" y="10545"/>
                    </a:cubicBezTo>
                    <a:cubicBezTo>
                      <a:pt x="25254" y="9768"/>
                      <a:pt x="25343" y="9404"/>
                      <a:pt x="25380" y="9404"/>
                    </a:cubicBezTo>
                    <a:close/>
                    <a:moveTo>
                      <a:pt x="2748" y="11030"/>
                    </a:moveTo>
                    <a:cubicBezTo>
                      <a:pt x="2750" y="11030"/>
                      <a:pt x="2752" y="11030"/>
                      <a:pt x="2753" y="11032"/>
                    </a:cubicBezTo>
                    <a:cubicBezTo>
                      <a:pt x="2772" y="11046"/>
                      <a:pt x="2719" y="11275"/>
                      <a:pt x="2639" y="11536"/>
                    </a:cubicBezTo>
                    <a:cubicBezTo>
                      <a:pt x="2558" y="11795"/>
                      <a:pt x="2401" y="12135"/>
                      <a:pt x="2292" y="12285"/>
                    </a:cubicBezTo>
                    <a:lnTo>
                      <a:pt x="2094" y="12557"/>
                    </a:lnTo>
                    <a:lnTo>
                      <a:pt x="1926" y="12390"/>
                    </a:lnTo>
                    <a:lnTo>
                      <a:pt x="1759" y="12223"/>
                    </a:lnTo>
                    <a:lnTo>
                      <a:pt x="2003" y="11914"/>
                    </a:lnTo>
                    <a:cubicBezTo>
                      <a:pt x="2138" y="11743"/>
                      <a:pt x="2354" y="11469"/>
                      <a:pt x="2484" y="11303"/>
                    </a:cubicBezTo>
                    <a:cubicBezTo>
                      <a:pt x="2603" y="11150"/>
                      <a:pt x="2720" y="11030"/>
                      <a:pt x="2748" y="11030"/>
                    </a:cubicBezTo>
                    <a:close/>
                    <a:moveTo>
                      <a:pt x="5089" y="12332"/>
                    </a:moveTo>
                    <a:cubicBezTo>
                      <a:pt x="5094" y="12332"/>
                      <a:pt x="5100" y="12340"/>
                      <a:pt x="5106" y="12357"/>
                    </a:cubicBezTo>
                    <a:cubicBezTo>
                      <a:pt x="5129" y="12416"/>
                      <a:pt x="5129" y="12504"/>
                      <a:pt x="5106" y="12560"/>
                    </a:cubicBezTo>
                    <a:cubicBezTo>
                      <a:pt x="5100" y="12577"/>
                      <a:pt x="5093" y="12585"/>
                      <a:pt x="5088" y="12585"/>
                    </a:cubicBezTo>
                    <a:cubicBezTo>
                      <a:pt x="5075" y="12585"/>
                      <a:pt x="5066" y="12539"/>
                      <a:pt x="5066" y="12458"/>
                    </a:cubicBezTo>
                    <a:cubicBezTo>
                      <a:pt x="5066" y="12378"/>
                      <a:pt x="5076" y="12332"/>
                      <a:pt x="5089" y="12332"/>
                    </a:cubicBezTo>
                    <a:close/>
                    <a:moveTo>
                      <a:pt x="2307" y="12389"/>
                    </a:moveTo>
                    <a:cubicBezTo>
                      <a:pt x="2322" y="12389"/>
                      <a:pt x="2333" y="12408"/>
                      <a:pt x="2345" y="12445"/>
                    </a:cubicBezTo>
                    <a:cubicBezTo>
                      <a:pt x="2364" y="12504"/>
                      <a:pt x="2356" y="12571"/>
                      <a:pt x="2329" y="12597"/>
                    </a:cubicBezTo>
                    <a:cubicBezTo>
                      <a:pt x="2311" y="12616"/>
                      <a:pt x="2293" y="12624"/>
                      <a:pt x="2277" y="12624"/>
                    </a:cubicBezTo>
                    <a:cubicBezTo>
                      <a:pt x="2224" y="12624"/>
                      <a:pt x="2194" y="12533"/>
                      <a:pt x="2246" y="12450"/>
                    </a:cubicBezTo>
                    <a:cubicBezTo>
                      <a:pt x="2273" y="12409"/>
                      <a:pt x="2292" y="12389"/>
                      <a:pt x="2307" y="12389"/>
                    </a:cubicBezTo>
                    <a:close/>
                    <a:moveTo>
                      <a:pt x="3063" y="10665"/>
                    </a:moveTo>
                    <a:cubicBezTo>
                      <a:pt x="3086" y="10665"/>
                      <a:pt x="3078" y="10799"/>
                      <a:pt x="3046" y="10970"/>
                    </a:cubicBezTo>
                    <a:cubicBezTo>
                      <a:pt x="3014" y="11141"/>
                      <a:pt x="2953" y="11367"/>
                      <a:pt x="2912" y="11481"/>
                    </a:cubicBezTo>
                    <a:cubicBezTo>
                      <a:pt x="2871" y="11592"/>
                      <a:pt x="2820" y="11953"/>
                      <a:pt x="2802" y="12286"/>
                    </a:cubicBezTo>
                    <a:cubicBezTo>
                      <a:pt x="2784" y="12623"/>
                      <a:pt x="2750" y="12910"/>
                      <a:pt x="2729" y="12932"/>
                    </a:cubicBezTo>
                    <a:cubicBezTo>
                      <a:pt x="2725" y="12935"/>
                      <a:pt x="2720" y="12937"/>
                      <a:pt x="2713" y="12937"/>
                    </a:cubicBezTo>
                    <a:cubicBezTo>
                      <a:pt x="2676" y="12937"/>
                      <a:pt x="2601" y="12893"/>
                      <a:pt x="2532" y="12830"/>
                    </a:cubicBezTo>
                    <a:cubicBezTo>
                      <a:pt x="2388" y="12696"/>
                      <a:pt x="2384" y="12666"/>
                      <a:pt x="2492" y="12357"/>
                    </a:cubicBezTo>
                    <a:cubicBezTo>
                      <a:pt x="2555" y="12178"/>
                      <a:pt x="2643" y="11982"/>
                      <a:pt x="2689" y="11929"/>
                    </a:cubicBezTo>
                    <a:cubicBezTo>
                      <a:pt x="2736" y="11871"/>
                      <a:pt x="2748" y="11810"/>
                      <a:pt x="2719" y="11782"/>
                    </a:cubicBezTo>
                    <a:cubicBezTo>
                      <a:pt x="2670" y="11731"/>
                      <a:pt x="2998" y="10665"/>
                      <a:pt x="3063" y="10665"/>
                    </a:cubicBezTo>
                    <a:close/>
                    <a:moveTo>
                      <a:pt x="3564" y="10947"/>
                    </a:moveTo>
                    <a:cubicBezTo>
                      <a:pt x="3565" y="10947"/>
                      <a:pt x="3566" y="10948"/>
                      <a:pt x="3567" y="10949"/>
                    </a:cubicBezTo>
                    <a:cubicBezTo>
                      <a:pt x="3581" y="10965"/>
                      <a:pt x="3515" y="11410"/>
                      <a:pt x="3422" y="11938"/>
                    </a:cubicBezTo>
                    <a:cubicBezTo>
                      <a:pt x="3232" y="13013"/>
                      <a:pt x="3199" y="13234"/>
                      <a:pt x="3112" y="13234"/>
                    </a:cubicBezTo>
                    <a:cubicBezTo>
                      <a:pt x="3084" y="13234"/>
                      <a:pt x="3051" y="13211"/>
                      <a:pt x="3006" y="13187"/>
                    </a:cubicBezTo>
                    <a:cubicBezTo>
                      <a:pt x="2689" y="13020"/>
                      <a:pt x="2872" y="11718"/>
                      <a:pt x="3282" y="11229"/>
                    </a:cubicBezTo>
                    <a:cubicBezTo>
                      <a:pt x="3419" y="11069"/>
                      <a:pt x="3539" y="10947"/>
                      <a:pt x="3564" y="10947"/>
                    </a:cubicBezTo>
                    <a:close/>
                    <a:moveTo>
                      <a:pt x="1407" y="12722"/>
                    </a:moveTo>
                    <a:cubicBezTo>
                      <a:pt x="1467" y="12722"/>
                      <a:pt x="1466" y="12937"/>
                      <a:pt x="1396" y="13234"/>
                    </a:cubicBezTo>
                    <a:lnTo>
                      <a:pt x="1319" y="13559"/>
                    </a:lnTo>
                    <a:lnTo>
                      <a:pt x="1311" y="13184"/>
                    </a:lnTo>
                    <a:cubicBezTo>
                      <a:pt x="1306" y="12980"/>
                      <a:pt x="1333" y="12779"/>
                      <a:pt x="1368" y="12745"/>
                    </a:cubicBezTo>
                    <a:cubicBezTo>
                      <a:pt x="1383" y="12730"/>
                      <a:pt x="1396" y="12722"/>
                      <a:pt x="1407" y="12722"/>
                    </a:cubicBezTo>
                    <a:close/>
                    <a:moveTo>
                      <a:pt x="723" y="12215"/>
                    </a:moveTo>
                    <a:cubicBezTo>
                      <a:pt x="743" y="12215"/>
                      <a:pt x="734" y="12390"/>
                      <a:pt x="707" y="12603"/>
                    </a:cubicBezTo>
                    <a:cubicBezTo>
                      <a:pt x="680" y="12814"/>
                      <a:pt x="580" y="13155"/>
                      <a:pt x="486" y="13356"/>
                    </a:cubicBezTo>
                    <a:cubicBezTo>
                      <a:pt x="422" y="13495"/>
                      <a:pt x="376" y="13573"/>
                      <a:pt x="360" y="13573"/>
                    </a:cubicBezTo>
                    <a:cubicBezTo>
                      <a:pt x="353" y="13573"/>
                      <a:pt x="352" y="13555"/>
                      <a:pt x="359" y="13519"/>
                    </a:cubicBezTo>
                    <a:cubicBezTo>
                      <a:pt x="472" y="12997"/>
                      <a:pt x="691" y="12215"/>
                      <a:pt x="723" y="12215"/>
                    </a:cubicBezTo>
                    <a:close/>
                    <a:moveTo>
                      <a:pt x="5265" y="9069"/>
                    </a:moveTo>
                    <a:cubicBezTo>
                      <a:pt x="5266" y="9069"/>
                      <a:pt x="5266" y="9069"/>
                      <a:pt x="5267" y="9070"/>
                    </a:cubicBezTo>
                    <a:cubicBezTo>
                      <a:pt x="5280" y="9083"/>
                      <a:pt x="5220" y="9303"/>
                      <a:pt x="5133" y="9555"/>
                    </a:cubicBezTo>
                    <a:cubicBezTo>
                      <a:pt x="5046" y="9808"/>
                      <a:pt x="4946" y="10062"/>
                      <a:pt x="4910" y="10117"/>
                    </a:cubicBezTo>
                    <a:cubicBezTo>
                      <a:pt x="4872" y="10172"/>
                      <a:pt x="4839" y="10291"/>
                      <a:pt x="4832" y="10380"/>
                    </a:cubicBezTo>
                    <a:cubicBezTo>
                      <a:pt x="4799" y="10913"/>
                      <a:pt x="3995" y="13427"/>
                      <a:pt x="3784" y="13666"/>
                    </a:cubicBezTo>
                    <a:cubicBezTo>
                      <a:pt x="3777" y="13673"/>
                      <a:pt x="3768" y="13677"/>
                      <a:pt x="3756" y="13677"/>
                    </a:cubicBezTo>
                    <a:cubicBezTo>
                      <a:pt x="3646" y="13677"/>
                      <a:pt x="3339" y="13382"/>
                      <a:pt x="3339" y="13258"/>
                    </a:cubicBezTo>
                    <a:cubicBezTo>
                      <a:pt x="3339" y="13079"/>
                      <a:pt x="4018" y="11693"/>
                      <a:pt x="4483" y="10927"/>
                    </a:cubicBezTo>
                    <a:cubicBezTo>
                      <a:pt x="4661" y="10634"/>
                      <a:pt x="4789" y="10383"/>
                      <a:pt x="4771" y="10366"/>
                    </a:cubicBezTo>
                    <a:cubicBezTo>
                      <a:pt x="4770" y="10364"/>
                      <a:pt x="4768" y="10364"/>
                      <a:pt x="4766" y="10364"/>
                    </a:cubicBezTo>
                    <a:cubicBezTo>
                      <a:pt x="4699" y="10364"/>
                      <a:pt x="4230" y="11155"/>
                      <a:pt x="3792" y="12010"/>
                    </a:cubicBezTo>
                    <a:cubicBezTo>
                      <a:pt x="3607" y="12370"/>
                      <a:pt x="3455" y="12627"/>
                      <a:pt x="3428" y="12627"/>
                    </a:cubicBezTo>
                    <a:cubicBezTo>
                      <a:pt x="3425" y="12627"/>
                      <a:pt x="3424" y="12624"/>
                      <a:pt x="3424" y="12617"/>
                    </a:cubicBezTo>
                    <a:cubicBezTo>
                      <a:pt x="3426" y="12552"/>
                      <a:pt x="3512" y="12068"/>
                      <a:pt x="3615" y="11540"/>
                    </a:cubicBezTo>
                    <a:cubicBezTo>
                      <a:pt x="3820" y="10498"/>
                      <a:pt x="3762" y="10594"/>
                      <a:pt x="4799" y="9510"/>
                    </a:cubicBezTo>
                    <a:cubicBezTo>
                      <a:pt x="5035" y="9265"/>
                      <a:pt x="5240" y="9069"/>
                      <a:pt x="5265" y="9069"/>
                    </a:cubicBezTo>
                    <a:close/>
                    <a:moveTo>
                      <a:pt x="9497" y="12809"/>
                    </a:moveTo>
                    <a:cubicBezTo>
                      <a:pt x="9498" y="12809"/>
                      <a:pt x="9499" y="12809"/>
                      <a:pt x="9500" y="12810"/>
                    </a:cubicBezTo>
                    <a:cubicBezTo>
                      <a:pt x="9521" y="12827"/>
                      <a:pt x="9511" y="13053"/>
                      <a:pt x="9482" y="13307"/>
                    </a:cubicBezTo>
                    <a:cubicBezTo>
                      <a:pt x="9446" y="13595"/>
                      <a:pt x="9421" y="13701"/>
                      <a:pt x="9375" y="13701"/>
                    </a:cubicBezTo>
                    <a:cubicBezTo>
                      <a:pt x="9359" y="13701"/>
                      <a:pt x="9339" y="13687"/>
                      <a:pt x="9315" y="13662"/>
                    </a:cubicBezTo>
                    <a:cubicBezTo>
                      <a:pt x="9221" y="13568"/>
                      <a:pt x="9224" y="13489"/>
                      <a:pt x="9333" y="13164"/>
                    </a:cubicBezTo>
                    <a:cubicBezTo>
                      <a:pt x="9400" y="12963"/>
                      <a:pt x="9474" y="12809"/>
                      <a:pt x="9497" y="12809"/>
                    </a:cubicBezTo>
                    <a:close/>
                    <a:moveTo>
                      <a:pt x="4119" y="13143"/>
                    </a:moveTo>
                    <a:cubicBezTo>
                      <a:pt x="4152" y="13143"/>
                      <a:pt x="4155" y="13273"/>
                      <a:pt x="4114" y="13519"/>
                    </a:cubicBezTo>
                    <a:cubicBezTo>
                      <a:pt x="4083" y="13704"/>
                      <a:pt x="4046" y="13795"/>
                      <a:pt x="4005" y="13795"/>
                    </a:cubicBezTo>
                    <a:cubicBezTo>
                      <a:pt x="3995" y="13795"/>
                      <a:pt x="3985" y="13790"/>
                      <a:pt x="3975" y="13780"/>
                    </a:cubicBezTo>
                    <a:cubicBezTo>
                      <a:pt x="3920" y="13723"/>
                      <a:pt x="3926" y="13600"/>
                      <a:pt x="3992" y="13396"/>
                    </a:cubicBezTo>
                    <a:cubicBezTo>
                      <a:pt x="4048" y="13224"/>
                      <a:pt x="4093" y="13143"/>
                      <a:pt x="4119" y="13143"/>
                    </a:cubicBezTo>
                    <a:close/>
                    <a:moveTo>
                      <a:pt x="9813" y="11904"/>
                    </a:moveTo>
                    <a:cubicBezTo>
                      <a:pt x="9814" y="11904"/>
                      <a:pt x="9815" y="11904"/>
                      <a:pt x="9816" y="11905"/>
                    </a:cubicBezTo>
                    <a:cubicBezTo>
                      <a:pt x="9829" y="11918"/>
                      <a:pt x="9819" y="12378"/>
                      <a:pt x="9796" y="12932"/>
                    </a:cubicBezTo>
                    <a:cubicBezTo>
                      <a:pt x="9766" y="13588"/>
                      <a:pt x="9725" y="13903"/>
                      <a:pt x="9668" y="13903"/>
                    </a:cubicBezTo>
                    <a:cubicBezTo>
                      <a:pt x="9666" y="13903"/>
                      <a:pt x="9664" y="13903"/>
                      <a:pt x="9662" y="13903"/>
                    </a:cubicBezTo>
                    <a:cubicBezTo>
                      <a:pt x="9550" y="13864"/>
                      <a:pt x="9585" y="12540"/>
                      <a:pt x="9706" y="12149"/>
                    </a:cubicBezTo>
                    <a:cubicBezTo>
                      <a:pt x="9749" y="12010"/>
                      <a:pt x="9795" y="11904"/>
                      <a:pt x="9813" y="11904"/>
                    </a:cubicBezTo>
                    <a:close/>
                    <a:moveTo>
                      <a:pt x="16371" y="10586"/>
                    </a:moveTo>
                    <a:cubicBezTo>
                      <a:pt x="16402" y="10586"/>
                      <a:pt x="16453" y="10620"/>
                      <a:pt x="16502" y="10668"/>
                    </a:cubicBezTo>
                    <a:cubicBezTo>
                      <a:pt x="16557" y="10721"/>
                      <a:pt x="16502" y="11295"/>
                      <a:pt x="16339" y="12378"/>
                    </a:cubicBezTo>
                    <a:cubicBezTo>
                      <a:pt x="16207" y="13263"/>
                      <a:pt x="16084" y="13975"/>
                      <a:pt x="16063" y="13975"/>
                    </a:cubicBezTo>
                    <a:cubicBezTo>
                      <a:pt x="16063" y="13975"/>
                      <a:pt x="16062" y="13975"/>
                      <a:pt x="16062" y="13975"/>
                    </a:cubicBezTo>
                    <a:cubicBezTo>
                      <a:pt x="16010" y="13921"/>
                      <a:pt x="16315" y="10586"/>
                      <a:pt x="16371" y="10586"/>
                    </a:cubicBezTo>
                    <a:close/>
                    <a:moveTo>
                      <a:pt x="5103" y="11345"/>
                    </a:moveTo>
                    <a:cubicBezTo>
                      <a:pt x="5105" y="11345"/>
                      <a:pt x="5106" y="11346"/>
                      <a:pt x="5108" y="11347"/>
                    </a:cubicBezTo>
                    <a:cubicBezTo>
                      <a:pt x="5130" y="11367"/>
                      <a:pt x="5068" y="11800"/>
                      <a:pt x="4967" y="12305"/>
                    </a:cubicBezTo>
                    <a:cubicBezTo>
                      <a:pt x="4739" y="13476"/>
                      <a:pt x="4577" y="14088"/>
                      <a:pt x="4497" y="14088"/>
                    </a:cubicBezTo>
                    <a:cubicBezTo>
                      <a:pt x="4462" y="14088"/>
                      <a:pt x="4363" y="14038"/>
                      <a:pt x="4281" y="13977"/>
                    </a:cubicBezTo>
                    <a:cubicBezTo>
                      <a:pt x="4140" y="13877"/>
                      <a:pt x="4137" y="13828"/>
                      <a:pt x="4235" y="13307"/>
                    </a:cubicBezTo>
                    <a:cubicBezTo>
                      <a:pt x="4293" y="12999"/>
                      <a:pt x="4388" y="12627"/>
                      <a:pt x="4446" y="12480"/>
                    </a:cubicBezTo>
                    <a:cubicBezTo>
                      <a:pt x="4505" y="12333"/>
                      <a:pt x="4531" y="12151"/>
                      <a:pt x="4509" y="12072"/>
                    </a:cubicBezTo>
                    <a:cubicBezTo>
                      <a:pt x="4491" y="12015"/>
                      <a:pt x="4486" y="11987"/>
                      <a:pt x="4496" y="11987"/>
                    </a:cubicBezTo>
                    <a:cubicBezTo>
                      <a:pt x="4502" y="11987"/>
                      <a:pt x="4516" y="12000"/>
                      <a:pt x="4537" y="12028"/>
                    </a:cubicBezTo>
                    <a:cubicBezTo>
                      <a:pt x="4547" y="12041"/>
                      <a:pt x="4558" y="12048"/>
                      <a:pt x="4572" y="12048"/>
                    </a:cubicBezTo>
                    <a:cubicBezTo>
                      <a:pt x="4628" y="12048"/>
                      <a:pt x="4715" y="11940"/>
                      <a:pt x="4839" y="11718"/>
                    </a:cubicBezTo>
                    <a:cubicBezTo>
                      <a:pt x="4959" y="11503"/>
                      <a:pt x="5072" y="11345"/>
                      <a:pt x="5103" y="11345"/>
                    </a:cubicBezTo>
                    <a:close/>
                    <a:moveTo>
                      <a:pt x="2817" y="13712"/>
                    </a:moveTo>
                    <a:cubicBezTo>
                      <a:pt x="2827" y="13712"/>
                      <a:pt x="2839" y="13720"/>
                      <a:pt x="2853" y="13734"/>
                    </a:cubicBezTo>
                    <a:cubicBezTo>
                      <a:pt x="2911" y="13790"/>
                      <a:pt x="2912" y="13884"/>
                      <a:pt x="2857" y="14015"/>
                    </a:cubicBezTo>
                    <a:cubicBezTo>
                      <a:pt x="2823" y="14096"/>
                      <a:pt x="2803" y="14139"/>
                      <a:pt x="2791" y="14139"/>
                    </a:cubicBezTo>
                    <a:cubicBezTo>
                      <a:pt x="2776" y="14139"/>
                      <a:pt x="2773" y="14073"/>
                      <a:pt x="2772" y="13929"/>
                    </a:cubicBezTo>
                    <a:cubicBezTo>
                      <a:pt x="2771" y="13782"/>
                      <a:pt x="2785" y="13712"/>
                      <a:pt x="2817" y="13712"/>
                    </a:cubicBezTo>
                    <a:close/>
                    <a:moveTo>
                      <a:pt x="6247" y="12083"/>
                    </a:moveTo>
                    <a:cubicBezTo>
                      <a:pt x="6248" y="12083"/>
                      <a:pt x="6249" y="12083"/>
                      <a:pt x="6250" y="12084"/>
                    </a:cubicBezTo>
                    <a:cubicBezTo>
                      <a:pt x="6272" y="12103"/>
                      <a:pt x="6246" y="12476"/>
                      <a:pt x="6195" y="12914"/>
                    </a:cubicBezTo>
                    <a:cubicBezTo>
                      <a:pt x="6058" y="14088"/>
                      <a:pt x="6065" y="14070"/>
                      <a:pt x="5734" y="14131"/>
                    </a:cubicBezTo>
                    <a:cubicBezTo>
                      <a:pt x="5638" y="14149"/>
                      <a:pt x="5545" y="14159"/>
                      <a:pt x="5482" y="14159"/>
                    </a:cubicBezTo>
                    <a:cubicBezTo>
                      <a:pt x="5443" y="14159"/>
                      <a:pt x="5416" y="14155"/>
                      <a:pt x="5407" y="14147"/>
                    </a:cubicBezTo>
                    <a:cubicBezTo>
                      <a:pt x="5360" y="14103"/>
                      <a:pt x="5671" y="13255"/>
                      <a:pt x="5998" y="12532"/>
                    </a:cubicBezTo>
                    <a:cubicBezTo>
                      <a:pt x="6110" y="12282"/>
                      <a:pt x="6222" y="12083"/>
                      <a:pt x="6247" y="12083"/>
                    </a:cubicBezTo>
                    <a:close/>
                    <a:moveTo>
                      <a:pt x="10149" y="11021"/>
                    </a:moveTo>
                    <a:cubicBezTo>
                      <a:pt x="10150" y="11021"/>
                      <a:pt x="10151" y="11021"/>
                      <a:pt x="10152" y="11022"/>
                    </a:cubicBezTo>
                    <a:cubicBezTo>
                      <a:pt x="10168" y="11038"/>
                      <a:pt x="10145" y="11490"/>
                      <a:pt x="10100" y="12021"/>
                    </a:cubicBezTo>
                    <a:cubicBezTo>
                      <a:pt x="10054" y="12551"/>
                      <a:pt x="10018" y="13258"/>
                      <a:pt x="10018" y="13580"/>
                    </a:cubicBezTo>
                    <a:cubicBezTo>
                      <a:pt x="10018" y="13971"/>
                      <a:pt x="9985" y="14171"/>
                      <a:pt x="9919" y="14171"/>
                    </a:cubicBezTo>
                    <a:cubicBezTo>
                      <a:pt x="9797" y="14171"/>
                      <a:pt x="9888" y="11776"/>
                      <a:pt x="10027" y="11312"/>
                    </a:cubicBezTo>
                    <a:cubicBezTo>
                      <a:pt x="10077" y="11149"/>
                      <a:pt x="10130" y="11021"/>
                      <a:pt x="10149" y="11021"/>
                    </a:cubicBezTo>
                    <a:close/>
                    <a:moveTo>
                      <a:pt x="6899" y="7581"/>
                    </a:moveTo>
                    <a:cubicBezTo>
                      <a:pt x="7061" y="7581"/>
                      <a:pt x="7253" y="7660"/>
                      <a:pt x="7469" y="7818"/>
                    </a:cubicBezTo>
                    <a:lnTo>
                      <a:pt x="7812" y="8070"/>
                    </a:lnTo>
                    <a:lnTo>
                      <a:pt x="7485" y="8364"/>
                    </a:lnTo>
                    <a:cubicBezTo>
                      <a:pt x="7252" y="8575"/>
                      <a:pt x="7171" y="8690"/>
                      <a:pt x="7219" y="8690"/>
                    </a:cubicBezTo>
                    <a:cubicBezTo>
                      <a:pt x="7259" y="8690"/>
                      <a:pt x="7388" y="8611"/>
                      <a:pt x="7592" y="8441"/>
                    </a:cubicBezTo>
                    <a:lnTo>
                      <a:pt x="7935" y="8158"/>
                    </a:lnTo>
                    <a:lnTo>
                      <a:pt x="8154" y="8321"/>
                    </a:lnTo>
                    <a:lnTo>
                      <a:pt x="8375" y="8484"/>
                    </a:lnTo>
                    <a:lnTo>
                      <a:pt x="7916" y="9102"/>
                    </a:lnTo>
                    <a:cubicBezTo>
                      <a:pt x="7495" y="9672"/>
                      <a:pt x="6777" y="10911"/>
                      <a:pt x="6866" y="10911"/>
                    </a:cubicBezTo>
                    <a:cubicBezTo>
                      <a:pt x="6889" y="10911"/>
                      <a:pt x="7056" y="10641"/>
                      <a:pt x="7234" y="10315"/>
                    </a:cubicBezTo>
                    <a:cubicBezTo>
                      <a:pt x="7592" y="9664"/>
                      <a:pt x="8293" y="8697"/>
                      <a:pt x="8440" y="8653"/>
                    </a:cubicBezTo>
                    <a:cubicBezTo>
                      <a:pt x="8442" y="8652"/>
                      <a:pt x="8444" y="8652"/>
                      <a:pt x="8447" y="8652"/>
                    </a:cubicBezTo>
                    <a:cubicBezTo>
                      <a:pt x="8518" y="8652"/>
                      <a:pt x="8841" y="8865"/>
                      <a:pt x="9177" y="9135"/>
                    </a:cubicBezTo>
                    <a:cubicBezTo>
                      <a:pt x="9617" y="9488"/>
                      <a:pt x="9824" y="9712"/>
                      <a:pt x="9840" y="9852"/>
                    </a:cubicBezTo>
                    <a:cubicBezTo>
                      <a:pt x="9868" y="10087"/>
                      <a:pt x="8690" y="13334"/>
                      <a:pt x="8514" y="13511"/>
                    </a:cubicBezTo>
                    <a:cubicBezTo>
                      <a:pt x="8465" y="13560"/>
                      <a:pt x="8434" y="13586"/>
                      <a:pt x="8416" y="13586"/>
                    </a:cubicBezTo>
                    <a:cubicBezTo>
                      <a:pt x="8394" y="13586"/>
                      <a:pt x="8388" y="13550"/>
                      <a:pt x="8387" y="13475"/>
                    </a:cubicBezTo>
                    <a:cubicBezTo>
                      <a:pt x="8385" y="13401"/>
                      <a:pt x="8383" y="13363"/>
                      <a:pt x="8374" y="13363"/>
                    </a:cubicBezTo>
                    <a:cubicBezTo>
                      <a:pt x="8365" y="13363"/>
                      <a:pt x="8347" y="13404"/>
                      <a:pt x="8313" y="13487"/>
                    </a:cubicBezTo>
                    <a:cubicBezTo>
                      <a:pt x="8260" y="13617"/>
                      <a:pt x="7946" y="13759"/>
                      <a:pt x="7772" y="13759"/>
                    </a:cubicBezTo>
                    <a:cubicBezTo>
                      <a:pt x="7728" y="13759"/>
                      <a:pt x="7694" y="13750"/>
                      <a:pt x="7674" y="13730"/>
                    </a:cubicBezTo>
                    <a:cubicBezTo>
                      <a:pt x="7652" y="13709"/>
                      <a:pt x="7751" y="13226"/>
                      <a:pt x="7894" y="12655"/>
                    </a:cubicBezTo>
                    <a:cubicBezTo>
                      <a:pt x="8039" y="12085"/>
                      <a:pt x="8141" y="11608"/>
                      <a:pt x="8122" y="11589"/>
                    </a:cubicBezTo>
                    <a:cubicBezTo>
                      <a:pt x="8121" y="11589"/>
                      <a:pt x="8121" y="11589"/>
                      <a:pt x="8121" y="11589"/>
                    </a:cubicBezTo>
                    <a:cubicBezTo>
                      <a:pt x="8086" y="11589"/>
                      <a:pt x="7790" y="12675"/>
                      <a:pt x="7594" y="13520"/>
                    </a:cubicBezTo>
                    <a:cubicBezTo>
                      <a:pt x="7537" y="13763"/>
                      <a:pt x="7492" y="13809"/>
                      <a:pt x="7271" y="13829"/>
                    </a:cubicBezTo>
                    <a:lnTo>
                      <a:pt x="7016" y="13854"/>
                    </a:lnTo>
                    <a:lnTo>
                      <a:pt x="7138" y="13556"/>
                    </a:lnTo>
                    <a:cubicBezTo>
                      <a:pt x="7198" y="13409"/>
                      <a:pt x="7219" y="13304"/>
                      <a:pt x="7189" y="13304"/>
                    </a:cubicBezTo>
                    <a:cubicBezTo>
                      <a:pt x="7186" y="13304"/>
                      <a:pt x="7182" y="13305"/>
                      <a:pt x="7178" y="13307"/>
                    </a:cubicBezTo>
                    <a:cubicBezTo>
                      <a:pt x="7132" y="13334"/>
                      <a:pt x="7053" y="13487"/>
                      <a:pt x="7003" y="13642"/>
                    </a:cubicBezTo>
                    <a:cubicBezTo>
                      <a:pt x="6936" y="13844"/>
                      <a:pt x="6875" y="13930"/>
                      <a:pt x="6832" y="13930"/>
                    </a:cubicBezTo>
                    <a:cubicBezTo>
                      <a:pt x="6755" y="13930"/>
                      <a:pt x="6736" y="13656"/>
                      <a:pt x="6845" y="13275"/>
                    </a:cubicBezTo>
                    <a:cubicBezTo>
                      <a:pt x="6890" y="13120"/>
                      <a:pt x="6906" y="12981"/>
                      <a:pt x="6884" y="12960"/>
                    </a:cubicBezTo>
                    <a:cubicBezTo>
                      <a:pt x="6873" y="12950"/>
                      <a:pt x="6862" y="12945"/>
                      <a:pt x="6851" y="12945"/>
                    </a:cubicBezTo>
                    <a:cubicBezTo>
                      <a:pt x="6774" y="12945"/>
                      <a:pt x="6691" y="13192"/>
                      <a:pt x="6643" y="13576"/>
                    </a:cubicBezTo>
                    <a:cubicBezTo>
                      <a:pt x="6605" y="13870"/>
                      <a:pt x="6555" y="14010"/>
                      <a:pt x="6476" y="14010"/>
                    </a:cubicBezTo>
                    <a:cubicBezTo>
                      <a:pt x="6468" y="14010"/>
                      <a:pt x="6460" y="14010"/>
                      <a:pt x="6453" y="14010"/>
                    </a:cubicBezTo>
                    <a:cubicBezTo>
                      <a:pt x="6325" y="14010"/>
                      <a:pt x="6335" y="13987"/>
                      <a:pt x="6565" y="13139"/>
                    </a:cubicBezTo>
                    <a:cubicBezTo>
                      <a:pt x="6682" y="12714"/>
                      <a:pt x="6759" y="12347"/>
                      <a:pt x="6739" y="12327"/>
                    </a:cubicBezTo>
                    <a:cubicBezTo>
                      <a:pt x="6739" y="12327"/>
                      <a:pt x="6738" y="12327"/>
                      <a:pt x="6737" y="12327"/>
                    </a:cubicBezTo>
                    <a:cubicBezTo>
                      <a:pt x="6713" y="12327"/>
                      <a:pt x="6596" y="12691"/>
                      <a:pt x="6476" y="13152"/>
                    </a:cubicBezTo>
                    <a:cubicBezTo>
                      <a:pt x="6352" y="13616"/>
                      <a:pt x="6240" y="13986"/>
                      <a:pt x="6224" y="13986"/>
                    </a:cubicBezTo>
                    <a:cubicBezTo>
                      <a:pt x="6223" y="13986"/>
                      <a:pt x="6223" y="13986"/>
                      <a:pt x="6223" y="13985"/>
                    </a:cubicBezTo>
                    <a:cubicBezTo>
                      <a:pt x="6141" y="13905"/>
                      <a:pt x="6464" y="11722"/>
                      <a:pt x="6603" y="11421"/>
                    </a:cubicBezTo>
                    <a:cubicBezTo>
                      <a:pt x="6735" y="11130"/>
                      <a:pt x="6778" y="11013"/>
                      <a:pt x="6738" y="11013"/>
                    </a:cubicBezTo>
                    <a:cubicBezTo>
                      <a:pt x="6721" y="11013"/>
                      <a:pt x="6688" y="11035"/>
                      <a:pt x="6639" y="11076"/>
                    </a:cubicBezTo>
                    <a:cubicBezTo>
                      <a:pt x="6608" y="11102"/>
                      <a:pt x="6584" y="11123"/>
                      <a:pt x="6569" y="11123"/>
                    </a:cubicBezTo>
                    <a:cubicBezTo>
                      <a:pt x="6524" y="11123"/>
                      <a:pt x="6553" y="10932"/>
                      <a:pt x="6678" y="10108"/>
                    </a:cubicBezTo>
                    <a:cubicBezTo>
                      <a:pt x="6738" y="9713"/>
                      <a:pt x="6740" y="9515"/>
                      <a:pt x="6686" y="9515"/>
                    </a:cubicBezTo>
                    <a:cubicBezTo>
                      <a:pt x="6676" y="9515"/>
                      <a:pt x="6663" y="9523"/>
                      <a:pt x="6648" y="9538"/>
                    </a:cubicBezTo>
                    <a:cubicBezTo>
                      <a:pt x="6629" y="9557"/>
                      <a:pt x="6555" y="9998"/>
                      <a:pt x="6481" y="10527"/>
                    </a:cubicBezTo>
                    <a:cubicBezTo>
                      <a:pt x="6370" y="11310"/>
                      <a:pt x="6288" y="11605"/>
                      <a:pt x="6029" y="12144"/>
                    </a:cubicBezTo>
                    <a:cubicBezTo>
                      <a:pt x="5854" y="12508"/>
                      <a:pt x="5594" y="13130"/>
                      <a:pt x="5451" y="13528"/>
                    </a:cubicBezTo>
                    <a:cubicBezTo>
                      <a:pt x="5307" y="13925"/>
                      <a:pt x="5160" y="14253"/>
                      <a:pt x="5121" y="14253"/>
                    </a:cubicBezTo>
                    <a:cubicBezTo>
                      <a:pt x="5084" y="14253"/>
                      <a:pt x="5073" y="14042"/>
                      <a:pt x="5100" y="13789"/>
                    </a:cubicBezTo>
                    <a:cubicBezTo>
                      <a:pt x="5224" y="12571"/>
                      <a:pt x="5292" y="12371"/>
                      <a:pt x="6083" y="10979"/>
                    </a:cubicBezTo>
                    <a:cubicBezTo>
                      <a:pt x="6276" y="10636"/>
                      <a:pt x="6438" y="10321"/>
                      <a:pt x="6438" y="10287"/>
                    </a:cubicBezTo>
                    <a:cubicBezTo>
                      <a:pt x="6438" y="10274"/>
                      <a:pt x="6435" y="10267"/>
                      <a:pt x="6429" y="10267"/>
                    </a:cubicBezTo>
                    <a:cubicBezTo>
                      <a:pt x="6384" y="10267"/>
                      <a:pt x="6174" y="10621"/>
                      <a:pt x="5788" y="11347"/>
                    </a:cubicBezTo>
                    <a:cubicBezTo>
                      <a:pt x="5559" y="11778"/>
                      <a:pt x="5359" y="12120"/>
                      <a:pt x="5336" y="12120"/>
                    </a:cubicBezTo>
                    <a:cubicBezTo>
                      <a:pt x="5336" y="12120"/>
                      <a:pt x="5335" y="12120"/>
                      <a:pt x="5335" y="12120"/>
                    </a:cubicBezTo>
                    <a:cubicBezTo>
                      <a:pt x="5320" y="12107"/>
                      <a:pt x="5389" y="11710"/>
                      <a:pt x="5492" y="11229"/>
                    </a:cubicBezTo>
                    <a:cubicBezTo>
                      <a:pt x="5652" y="10473"/>
                      <a:pt x="5719" y="10304"/>
                      <a:pt x="6024" y="9898"/>
                    </a:cubicBezTo>
                    <a:cubicBezTo>
                      <a:pt x="6215" y="9645"/>
                      <a:pt x="6358" y="9419"/>
                      <a:pt x="6338" y="9401"/>
                    </a:cubicBezTo>
                    <a:cubicBezTo>
                      <a:pt x="6337" y="9400"/>
                      <a:pt x="6335" y="9400"/>
                      <a:pt x="6333" y="9400"/>
                    </a:cubicBezTo>
                    <a:cubicBezTo>
                      <a:pt x="6303" y="9400"/>
                      <a:pt x="6192" y="9527"/>
                      <a:pt x="6075" y="9696"/>
                    </a:cubicBezTo>
                    <a:cubicBezTo>
                      <a:pt x="5957" y="9862"/>
                      <a:pt x="5847" y="9989"/>
                      <a:pt x="5818" y="9989"/>
                    </a:cubicBezTo>
                    <a:cubicBezTo>
                      <a:pt x="5817" y="9989"/>
                      <a:pt x="5815" y="9988"/>
                      <a:pt x="5814" y="9987"/>
                    </a:cubicBezTo>
                    <a:cubicBezTo>
                      <a:pt x="5747" y="9923"/>
                      <a:pt x="6424" y="7894"/>
                      <a:pt x="6563" y="7739"/>
                    </a:cubicBezTo>
                    <a:cubicBezTo>
                      <a:pt x="6653" y="7634"/>
                      <a:pt x="6766" y="7581"/>
                      <a:pt x="6899" y="7581"/>
                    </a:cubicBezTo>
                    <a:close/>
                    <a:moveTo>
                      <a:pt x="5010" y="13111"/>
                    </a:moveTo>
                    <a:cubicBezTo>
                      <a:pt x="5023" y="13111"/>
                      <a:pt x="5017" y="13354"/>
                      <a:pt x="4993" y="13655"/>
                    </a:cubicBezTo>
                    <a:cubicBezTo>
                      <a:pt x="4964" y="14032"/>
                      <a:pt x="4884" y="14331"/>
                      <a:pt x="4839" y="14331"/>
                    </a:cubicBezTo>
                    <a:cubicBezTo>
                      <a:pt x="4819" y="14331"/>
                      <a:pt x="4806" y="14275"/>
                      <a:pt x="4806" y="14145"/>
                    </a:cubicBezTo>
                    <a:cubicBezTo>
                      <a:pt x="4806" y="13924"/>
                      <a:pt x="4966" y="13111"/>
                      <a:pt x="5010" y="13111"/>
                    </a:cubicBezTo>
                    <a:close/>
                    <a:moveTo>
                      <a:pt x="10513" y="10112"/>
                    </a:moveTo>
                    <a:cubicBezTo>
                      <a:pt x="10558" y="10112"/>
                      <a:pt x="10580" y="10239"/>
                      <a:pt x="10552" y="10487"/>
                    </a:cubicBezTo>
                    <a:cubicBezTo>
                      <a:pt x="10527" y="10699"/>
                      <a:pt x="10473" y="11656"/>
                      <a:pt x="10429" y="12611"/>
                    </a:cubicBezTo>
                    <a:cubicBezTo>
                      <a:pt x="10387" y="13563"/>
                      <a:pt x="10332" y="14372"/>
                      <a:pt x="10307" y="14397"/>
                    </a:cubicBezTo>
                    <a:cubicBezTo>
                      <a:pt x="10299" y="14406"/>
                      <a:pt x="10288" y="14410"/>
                      <a:pt x="10275" y="14410"/>
                    </a:cubicBezTo>
                    <a:cubicBezTo>
                      <a:pt x="10245" y="14410"/>
                      <a:pt x="10204" y="14388"/>
                      <a:pt x="10165" y="14349"/>
                    </a:cubicBezTo>
                    <a:cubicBezTo>
                      <a:pt x="10054" y="14238"/>
                      <a:pt x="10212" y="11034"/>
                      <a:pt x="10356" y="10447"/>
                    </a:cubicBezTo>
                    <a:cubicBezTo>
                      <a:pt x="10412" y="10222"/>
                      <a:pt x="10472" y="10112"/>
                      <a:pt x="10513" y="10112"/>
                    </a:cubicBezTo>
                    <a:close/>
                    <a:moveTo>
                      <a:pt x="16002" y="14159"/>
                    </a:moveTo>
                    <a:cubicBezTo>
                      <a:pt x="16007" y="14159"/>
                      <a:pt x="16012" y="14169"/>
                      <a:pt x="16018" y="14191"/>
                    </a:cubicBezTo>
                    <a:cubicBezTo>
                      <a:pt x="16038" y="14272"/>
                      <a:pt x="16038" y="14395"/>
                      <a:pt x="16018" y="14476"/>
                    </a:cubicBezTo>
                    <a:cubicBezTo>
                      <a:pt x="16012" y="14498"/>
                      <a:pt x="16007" y="14508"/>
                      <a:pt x="16002" y="14508"/>
                    </a:cubicBezTo>
                    <a:cubicBezTo>
                      <a:pt x="15990" y="14508"/>
                      <a:pt x="15982" y="14444"/>
                      <a:pt x="15982" y="14334"/>
                    </a:cubicBezTo>
                    <a:cubicBezTo>
                      <a:pt x="15982" y="14223"/>
                      <a:pt x="15990" y="14159"/>
                      <a:pt x="16002" y="14159"/>
                    </a:cubicBezTo>
                    <a:close/>
                    <a:moveTo>
                      <a:pt x="15313" y="9411"/>
                    </a:moveTo>
                    <a:lnTo>
                      <a:pt x="15476" y="9575"/>
                    </a:lnTo>
                    <a:cubicBezTo>
                      <a:pt x="15637" y="9734"/>
                      <a:pt x="15637" y="9757"/>
                      <a:pt x="15514" y="10874"/>
                    </a:cubicBezTo>
                    <a:cubicBezTo>
                      <a:pt x="15443" y="11497"/>
                      <a:pt x="15320" y="12726"/>
                      <a:pt x="15238" y="13599"/>
                    </a:cubicBezTo>
                    <a:cubicBezTo>
                      <a:pt x="15167" y="14356"/>
                      <a:pt x="15120" y="14722"/>
                      <a:pt x="15097" y="14722"/>
                    </a:cubicBezTo>
                    <a:cubicBezTo>
                      <a:pt x="15062" y="14722"/>
                      <a:pt x="15091" y="13770"/>
                      <a:pt x="15188" y="11970"/>
                    </a:cubicBezTo>
                    <a:cubicBezTo>
                      <a:pt x="15252" y="10781"/>
                      <a:pt x="15307" y="9722"/>
                      <a:pt x="15308" y="9611"/>
                    </a:cubicBezTo>
                    <a:lnTo>
                      <a:pt x="15313" y="9411"/>
                    </a:lnTo>
                    <a:close/>
                    <a:moveTo>
                      <a:pt x="10848" y="9934"/>
                    </a:moveTo>
                    <a:cubicBezTo>
                      <a:pt x="10907" y="9935"/>
                      <a:pt x="10919" y="10045"/>
                      <a:pt x="10886" y="10240"/>
                    </a:cubicBezTo>
                    <a:cubicBezTo>
                      <a:pt x="10855" y="10407"/>
                      <a:pt x="10808" y="11508"/>
                      <a:pt x="10780" y="12687"/>
                    </a:cubicBezTo>
                    <a:cubicBezTo>
                      <a:pt x="10737" y="14362"/>
                      <a:pt x="10724" y="14727"/>
                      <a:pt x="10647" y="14727"/>
                    </a:cubicBezTo>
                    <a:cubicBezTo>
                      <a:pt x="10630" y="14727"/>
                      <a:pt x="10609" y="14709"/>
                      <a:pt x="10585" y="14683"/>
                    </a:cubicBezTo>
                    <a:cubicBezTo>
                      <a:pt x="10453" y="14547"/>
                      <a:pt x="10447" y="14397"/>
                      <a:pt x="10513" y="12786"/>
                    </a:cubicBezTo>
                    <a:cubicBezTo>
                      <a:pt x="10616" y="10220"/>
                      <a:pt x="10652" y="9934"/>
                      <a:pt x="10848" y="9934"/>
                    </a:cubicBezTo>
                    <a:close/>
                    <a:moveTo>
                      <a:pt x="16775" y="10954"/>
                    </a:moveTo>
                    <a:cubicBezTo>
                      <a:pt x="16776" y="10954"/>
                      <a:pt x="16776" y="10954"/>
                      <a:pt x="16776" y="10954"/>
                    </a:cubicBezTo>
                    <a:cubicBezTo>
                      <a:pt x="16806" y="10973"/>
                      <a:pt x="16725" y="11680"/>
                      <a:pt x="16600" y="12519"/>
                    </a:cubicBezTo>
                    <a:cubicBezTo>
                      <a:pt x="16475" y="13358"/>
                      <a:pt x="16358" y="14214"/>
                      <a:pt x="16339" y="14412"/>
                    </a:cubicBezTo>
                    <a:cubicBezTo>
                      <a:pt x="16323" y="14609"/>
                      <a:pt x="16261" y="14790"/>
                      <a:pt x="16209" y="14807"/>
                    </a:cubicBezTo>
                    <a:cubicBezTo>
                      <a:pt x="16199" y="14810"/>
                      <a:pt x="16190" y="14811"/>
                      <a:pt x="16182" y="14811"/>
                    </a:cubicBezTo>
                    <a:cubicBezTo>
                      <a:pt x="16140" y="14811"/>
                      <a:pt x="16129" y="14770"/>
                      <a:pt x="16152" y="14689"/>
                    </a:cubicBezTo>
                    <a:cubicBezTo>
                      <a:pt x="16175" y="14605"/>
                      <a:pt x="16311" y="13722"/>
                      <a:pt x="16458" y="12730"/>
                    </a:cubicBezTo>
                    <a:cubicBezTo>
                      <a:pt x="16602" y="11748"/>
                      <a:pt x="16744" y="10954"/>
                      <a:pt x="16775" y="10954"/>
                    </a:cubicBezTo>
                    <a:close/>
                    <a:moveTo>
                      <a:pt x="11177" y="9852"/>
                    </a:moveTo>
                    <a:cubicBezTo>
                      <a:pt x="11253" y="9852"/>
                      <a:pt x="11325" y="9900"/>
                      <a:pt x="11296" y="9975"/>
                    </a:cubicBezTo>
                    <a:cubicBezTo>
                      <a:pt x="11250" y="10098"/>
                      <a:pt x="11037" y="12580"/>
                      <a:pt x="10950" y="14031"/>
                    </a:cubicBezTo>
                    <a:cubicBezTo>
                      <a:pt x="10923" y="14498"/>
                      <a:pt x="10881" y="14872"/>
                      <a:pt x="10858" y="14872"/>
                    </a:cubicBezTo>
                    <a:cubicBezTo>
                      <a:pt x="10858" y="14872"/>
                      <a:pt x="10857" y="14871"/>
                      <a:pt x="10856" y="14871"/>
                    </a:cubicBezTo>
                    <a:cubicBezTo>
                      <a:pt x="10807" y="14820"/>
                      <a:pt x="10993" y="10009"/>
                      <a:pt x="11048" y="9918"/>
                    </a:cubicBezTo>
                    <a:cubicBezTo>
                      <a:pt x="11076" y="9872"/>
                      <a:pt x="11127" y="9852"/>
                      <a:pt x="11177" y="9852"/>
                    </a:cubicBezTo>
                    <a:close/>
                    <a:moveTo>
                      <a:pt x="14868" y="14387"/>
                    </a:moveTo>
                    <a:cubicBezTo>
                      <a:pt x="14872" y="14387"/>
                      <a:pt x="14877" y="14403"/>
                      <a:pt x="14881" y="14436"/>
                    </a:cubicBezTo>
                    <a:cubicBezTo>
                      <a:pt x="14899" y="14559"/>
                      <a:pt x="14899" y="14777"/>
                      <a:pt x="14881" y="14924"/>
                    </a:cubicBezTo>
                    <a:cubicBezTo>
                      <a:pt x="14876" y="14970"/>
                      <a:pt x="14871" y="14991"/>
                      <a:pt x="14866" y="14991"/>
                    </a:cubicBezTo>
                    <a:cubicBezTo>
                      <a:pt x="14856" y="14991"/>
                      <a:pt x="14848" y="14886"/>
                      <a:pt x="14848" y="14700"/>
                    </a:cubicBezTo>
                    <a:cubicBezTo>
                      <a:pt x="14848" y="14503"/>
                      <a:pt x="14857" y="14387"/>
                      <a:pt x="14868" y="14387"/>
                    </a:cubicBezTo>
                    <a:close/>
                    <a:moveTo>
                      <a:pt x="16066" y="10181"/>
                    </a:moveTo>
                    <a:cubicBezTo>
                      <a:pt x="16077" y="10181"/>
                      <a:pt x="16090" y="10190"/>
                      <a:pt x="16104" y="10204"/>
                    </a:cubicBezTo>
                    <a:cubicBezTo>
                      <a:pt x="16201" y="10300"/>
                      <a:pt x="16188" y="10644"/>
                      <a:pt x="16002" y="12631"/>
                    </a:cubicBezTo>
                    <a:cubicBezTo>
                      <a:pt x="15883" y="13903"/>
                      <a:pt x="15773" y="14959"/>
                      <a:pt x="15755" y="14978"/>
                    </a:cubicBezTo>
                    <a:cubicBezTo>
                      <a:pt x="15742" y="14991"/>
                      <a:pt x="15732" y="14998"/>
                      <a:pt x="15723" y="14998"/>
                    </a:cubicBezTo>
                    <a:cubicBezTo>
                      <a:pt x="15670" y="14998"/>
                      <a:pt x="15683" y="14736"/>
                      <a:pt x="15769" y="13927"/>
                    </a:cubicBezTo>
                    <a:cubicBezTo>
                      <a:pt x="15828" y="13366"/>
                      <a:pt x="15902" y="12272"/>
                      <a:pt x="15934" y="11500"/>
                    </a:cubicBezTo>
                    <a:cubicBezTo>
                      <a:pt x="15975" y="10467"/>
                      <a:pt x="16000" y="10181"/>
                      <a:pt x="16066" y="10181"/>
                    </a:cubicBezTo>
                    <a:close/>
                    <a:moveTo>
                      <a:pt x="1574" y="13366"/>
                    </a:moveTo>
                    <a:cubicBezTo>
                      <a:pt x="1580" y="13366"/>
                      <a:pt x="1586" y="13369"/>
                      <a:pt x="1592" y="13376"/>
                    </a:cubicBezTo>
                    <a:cubicBezTo>
                      <a:pt x="1616" y="13401"/>
                      <a:pt x="1610" y="13808"/>
                      <a:pt x="1580" y="14288"/>
                    </a:cubicBezTo>
                    <a:cubicBezTo>
                      <a:pt x="1545" y="14794"/>
                      <a:pt x="1501" y="15083"/>
                      <a:pt x="1456" y="15083"/>
                    </a:cubicBezTo>
                    <a:cubicBezTo>
                      <a:pt x="1452" y="15083"/>
                      <a:pt x="1449" y="15081"/>
                      <a:pt x="1445" y="15078"/>
                    </a:cubicBezTo>
                    <a:cubicBezTo>
                      <a:pt x="1396" y="15030"/>
                      <a:pt x="1400" y="14736"/>
                      <a:pt x="1458" y="14281"/>
                    </a:cubicBezTo>
                    <a:cubicBezTo>
                      <a:pt x="1508" y="13881"/>
                      <a:pt x="1547" y="13508"/>
                      <a:pt x="1547" y="13445"/>
                    </a:cubicBezTo>
                    <a:cubicBezTo>
                      <a:pt x="1547" y="13396"/>
                      <a:pt x="1557" y="13366"/>
                      <a:pt x="1574" y="13366"/>
                    </a:cubicBezTo>
                    <a:close/>
                    <a:moveTo>
                      <a:pt x="15758" y="10422"/>
                    </a:moveTo>
                    <a:cubicBezTo>
                      <a:pt x="15770" y="10422"/>
                      <a:pt x="15778" y="10510"/>
                      <a:pt x="15784" y="10668"/>
                    </a:cubicBezTo>
                    <a:cubicBezTo>
                      <a:pt x="15797" y="11005"/>
                      <a:pt x="15751" y="12029"/>
                      <a:pt x="15680" y="12948"/>
                    </a:cubicBezTo>
                    <a:cubicBezTo>
                      <a:pt x="15531" y="14839"/>
                      <a:pt x="15489" y="15148"/>
                      <a:pt x="15368" y="15148"/>
                    </a:cubicBezTo>
                    <a:cubicBezTo>
                      <a:pt x="15279" y="15148"/>
                      <a:pt x="15303" y="14740"/>
                      <a:pt x="15577" y="11930"/>
                    </a:cubicBezTo>
                    <a:cubicBezTo>
                      <a:pt x="15682" y="10857"/>
                      <a:pt x="15731" y="10422"/>
                      <a:pt x="15758" y="10422"/>
                    </a:cubicBezTo>
                    <a:close/>
                    <a:moveTo>
                      <a:pt x="11509" y="9772"/>
                    </a:moveTo>
                    <a:cubicBezTo>
                      <a:pt x="11562" y="9772"/>
                      <a:pt x="11572" y="9976"/>
                      <a:pt x="11538" y="10359"/>
                    </a:cubicBezTo>
                    <a:cubicBezTo>
                      <a:pt x="11423" y="11637"/>
                      <a:pt x="11328" y="13441"/>
                      <a:pt x="11324" y="14357"/>
                    </a:cubicBezTo>
                    <a:cubicBezTo>
                      <a:pt x="11323" y="15057"/>
                      <a:pt x="11313" y="15252"/>
                      <a:pt x="11251" y="15252"/>
                    </a:cubicBezTo>
                    <a:cubicBezTo>
                      <a:pt x="11237" y="15252"/>
                      <a:pt x="11220" y="15243"/>
                      <a:pt x="11200" y="15226"/>
                    </a:cubicBezTo>
                    <a:cubicBezTo>
                      <a:pt x="11036" y="15093"/>
                      <a:pt x="11036" y="14023"/>
                      <a:pt x="11200" y="11996"/>
                    </a:cubicBezTo>
                    <a:cubicBezTo>
                      <a:pt x="11350" y="10130"/>
                      <a:pt x="11401" y="9772"/>
                      <a:pt x="11509" y="9772"/>
                    </a:cubicBezTo>
                    <a:close/>
                    <a:moveTo>
                      <a:pt x="14512" y="8714"/>
                    </a:moveTo>
                    <a:cubicBezTo>
                      <a:pt x="14578" y="8714"/>
                      <a:pt x="14590" y="8922"/>
                      <a:pt x="14551" y="9424"/>
                    </a:cubicBezTo>
                    <a:cubicBezTo>
                      <a:pt x="14520" y="9816"/>
                      <a:pt x="14439" y="11295"/>
                      <a:pt x="14369" y="12704"/>
                    </a:cubicBezTo>
                    <a:cubicBezTo>
                      <a:pt x="14297" y="14114"/>
                      <a:pt x="14206" y="15344"/>
                      <a:pt x="14170" y="15434"/>
                    </a:cubicBezTo>
                    <a:cubicBezTo>
                      <a:pt x="14160" y="15457"/>
                      <a:pt x="14152" y="15469"/>
                      <a:pt x="14144" y="15469"/>
                    </a:cubicBezTo>
                    <a:cubicBezTo>
                      <a:pt x="14061" y="15469"/>
                      <a:pt x="14099" y="14116"/>
                      <a:pt x="14256" y="11524"/>
                    </a:cubicBezTo>
                    <a:cubicBezTo>
                      <a:pt x="14344" y="10042"/>
                      <a:pt x="14417" y="8808"/>
                      <a:pt x="14417" y="8774"/>
                    </a:cubicBezTo>
                    <a:cubicBezTo>
                      <a:pt x="14417" y="8742"/>
                      <a:pt x="14462" y="8714"/>
                      <a:pt x="14511" y="8714"/>
                    </a:cubicBezTo>
                    <a:cubicBezTo>
                      <a:pt x="14511" y="8714"/>
                      <a:pt x="14511" y="8714"/>
                      <a:pt x="14512" y="8714"/>
                    </a:cubicBezTo>
                    <a:close/>
                    <a:moveTo>
                      <a:pt x="14767" y="9233"/>
                    </a:moveTo>
                    <a:cubicBezTo>
                      <a:pt x="14777" y="9233"/>
                      <a:pt x="14792" y="9447"/>
                      <a:pt x="14803" y="9811"/>
                    </a:cubicBezTo>
                    <a:cubicBezTo>
                      <a:pt x="14819" y="10304"/>
                      <a:pt x="14792" y="11588"/>
                      <a:pt x="14741" y="12663"/>
                    </a:cubicBezTo>
                    <a:cubicBezTo>
                      <a:pt x="14638" y="14919"/>
                      <a:pt x="14586" y="15472"/>
                      <a:pt x="14480" y="15472"/>
                    </a:cubicBezTo>
                    <a:cubicBezTo>
                      <a:pt x="14429" y="15472"/>
                      <a:pt x="14419" y="15220"/>
                      <a:pt x="14452" y="14796"/>
                    </a:cubicBezTo>
                    <a:cubicBezTo>
                      <a:pt x="14500" y="14197"/>
                      <a:pt x="14714" y="10351"/>
                      <a:pt x="14758" y="9323"/>
                    </a:cubicBezTo>
                    <a:cubicBezTo>
                      <a:pt x="14761" y="9262"/>
                      <a:pt x="14764" y="9233"/>
                      <a:pt x="14767" y="9233"/>
                    </a:cubicBezTo>
                    <a:close/>
                    <a:moveTo>
                      <a:pt x="11868" y="9604"/>
                    </a:moveTo>
                    <a:cubicBezTo>
                      <a:pt x="11920" y="9604"/>
                      <a:pt x="11954" y="9690"/>
                      <a:pt x="11930" y="9828"/>
                    </a:cubicBezTo>
                    <a:cubicBezTo>
                      <a:pt x="11845" y="10332"/>
                      <a:pt x="11728" y="12223"/>
                      <a:pt x="11677" y="13884"/>
                    </a:cubicBezTo>
                    <a:cubicBezTo>
                      <a:pt x="11638" y="15147"/>
                      <a:pt x="11608" y="15550"/>
                      <a:pt x="11545" y="15550"/>
                    </a:cubicBezTo>
                    <a:cubicBezTo>
                      <a:pt x="11538" y="15550"/>
                      <a:pt x="11532" y="15547"/>
                      <a:pt x="11525" y="15539"/>
                    </a:cubicBezTo>
                    <a:cubicBezTo>
                      <a:pt x="11365" y="15367"/>
                      <a:pt x="11591" y="9976"/>
                      <a:pt x="11772" y="9682"/>
                    </a:cubicBezTo>
                    <a:cubicBezTo>
                      <a:pt x="11806" y="9628"/>
                      <a:pt x="11839" y="9604"/>
                      <a:pt x="11868" y="9604"/>
                    </a:cubicBezTo>
                    <a:close/>
                    <a:moveTo>
                      <a:pt x="14214" y="8816"/>
                    </a:moveTo>
                    <a:cubicBezTo>
                      <a:pt x="14218" y="8816"/>
                      <a:pt x="14221" y="8817"/>
                      <a:pt x="14222" y="8818"/>
                    </a:cubicBezTo>
                    <a:cubicBezTo>
                      <a:pt x="14230" y="8826"/>
                      <a:pt x="14206" y="9290"/>
                      <a:pt x="14169" y="9852"/>
                    </a:cubicBezTo>
                    <a:cubicBezTo>
                      <a:pt x="14098" y="10864"/>
                      <a:pt x="13848" y="15367"/>
                      <a:pt x="13848" y="15595"/>
                    </a:cubicBezTo>
                    <a:cubicBezTo>
                      <a:pt x="13848" y="15661"/>
                      <a:pt x="13797" y="15719"/>
                      <a:pt x="13741" y="15719"/>
                    </a:cubicBezTo>
                    <a:cubicBezTo>
                      <a:pt x="13607" y="15719"/>
                      <a:pt x="13977" y="8945"/>
                      <a:pt x="14117" y="8859"/>
                    </a:cubicBezTo>
                    <a:cubicBezTo>
                      <a:pt x="14156" y="8833"/>
                      <a:pt x="14196" y="8816"/>
                      <a:pt x="14214" y="8816"/>
                    </a:cubicBezTo>
                    <a:close/>
                    <a:moveTo>
                      <a:pt x="1926" y="13077"/>
                    </a:moveTo>
                    <a:cubicBezTo>
                      <a:pt x="1944" y="13077"/>
                      <a:pt x="1965" y="13094"/>
                      <a:pt x="1989" y="13119"/>
                    </a:cubicBezTo>
                    <a:cubicBezTo>
                      <a:pt x="2082" y="13214"/>
                      <a:pt x="2062" y="13469"/>
                      <a:pt x="1870" y="14658"/>
                    </a:cubicBezTo>
                    <a:cubicBezTo>
                      <a:pt x="1749" y="15404"/>
                      <a:pt x="1675" y="15777"/>
                      <a:pt x="1648" y="15777"/>
                    </a:cubicBezTo>
                    <a:cubicBezTo>
                      <a:pt x="1618" y="15777"/>
                      <a:pt x="1639" y="15369"/>
                      <a:pt x="1710" y="14552"/>
                    </a:cubicBezTo>
                    <a:cubicBezTo>
                      <a:pt x="1812" y="13378"/>
                      <a:pt x="1847" y="13077"/>
                      <a:pt x="1926" y="13077"/>
                    </a:cubicBezTo>
                    <a:close/>
                    <a:moveTo>
                      <a:pt x="13812" y="8975"/>
                    </a:moveTo>
                    <a:cubicBezTo>
                      <a:pt x="13814" y="8975"/>
                      <a:pt x="13816" y="8975"/>
                      <a:pt x="13817" y="8976"/>
                    </a:cubicBezTo>
                    <a:cubicBezTo>
                      <a:pt x="13829" y="8988"/>
                      <a:pt x="13749" y="10517"/>
                      <a:pt x="13642" y="12365"/>
                    </a:cubicBezTo>
                    <a:cubicBezTo>
                      <a:pt x="13535" y="14214"/>
                      <a:pt x="13428" y="15752"/>
                      <a:pt x="13406" y="15775"/>
                    </a:cubicBezTo>
                    <a:cubicBezTo>
                      <a:pt x="13397" y="15784"/>
                      <a:pt x="13383" y="15788"/>
                      <a:pt x="13366" y="15788"/>
                    </a:cubicBezTo>
                    <a:cubicBezTo>
                      <a:pt x="13338" y="15788"/>
                      <a:pt x="13302" y="15776"/>
                      <a:pt x="13267" y="15755"/>
                    </a:cubicBezTo>
                    <a:cubicBezTo>
                      <a:pt x="13148" y="15680"/>
                      <a:pt x="13213" y="13307"/>
                      <a:pt x="13400" y="10788"/>
                    </a:cubicBezTo>
                    <a:cubicBezTo>
                      <a:pt x="13497" y="9462"/>
                      <a:pt x="13547" y="9141"/>
                      <a:pt x="13658" y="9059"/>
                    </a:cubicBezTo>
                    <a:cubicBezTo>
                      <a:pt x="13724" y="9011"/>
                      <a:pt x="13792" y="8975"/>
                      <a:pt x="13812" y="8975"/>
                    </a:cubicBezTo>
                    <a:close/>
                    <a:moveTo>
                      <a:pt x="13249" y="9201"/>
                    </a:moveTo>
                    <a:cubicBezTo>
                      <a:pt x="13350" y="9201"/>
                      <a:pt x="13366" y="9274"/>
                      <a:pt x="13326" y="9591"/>
                    </a:cubicBezTo>
                    <a:cubicBezTo>
                      <a:pt x="13253" y="10173"/>
                      <a:pt x="13116" y="12378"/>
                      <a:pt x="13036" y="14236"/>
                    </a:cubicBezTo>
                    <a:cubicBezTo>
                      <a:pt x="12997" y="15148"/>
                      <a:pt x="12945" y="15910"/>
                      <a:pt x="12918" y="15939"/>
                    </a:cubicBezTo>
                    <a:cubicBezTo>
                      <a:pt x="12917" y="15941"/>
                      <a:pt x="12916" y="15941"/>
                      <a:pt x="12914" y="15941"/>
                    </a:cubicBezTo>
                    <a:cubicBezTo>
                      <a:pt x="12782" y="15941"/>
                      <a:pt x="12927" y="9518"/>
                      <a:pt x="13067" y="9290"/>
                    </a:cubicBezTo>
                    <a:cubicBezTo>
                      <a:pt x="13099" y="9240"/>
                      <a:pt x="13175" y="9201"/>
                      <a:pt x="13249" y="9201"/>
                    </a:cubicBezTo>
                    <a:close/>
                    <a:moveTo>
                      <a:pt x="12818" y="9375"/>
                    </a:moveTo>
                    <a:cubicBezTo>
                      <a:pt x="12822" y="9375"/>
                      <a:pt x="12825" y="9377"/>
                      <a:pt x="12829" y="9380"/>
                    </a:cubicBezTo>
                    <a:cubicBezTo>
                      <a:pt x="12846" y="9397"/>
                      <a:pt x="12829" y="10125"/>
                      <a:pt x="12789" y="10995"/>
                    </a:cubicBezTo>
                    <a:cubicBezTo>
                      <a:pt x="12749" y="11867"/>
                      <a:pt x="12714" y="13342"/>
                      <a:pt x="12712" y="14270"/>
                    </a:cubicBezTo>
                    <a:cubicBezTo>
                      <a:pt x="12708" y="15736"/>
                      <a:pt x="12690" y="15961"/>
                      <a:pt x="12581" y="15961"/>
                    </a:cubicBezTo>
                    <a:cubicBezTo>
                      <a:pt x="12581" y="15961"/>
                      <a:pt x="12580" y="15961"/>
                      <a:pt x="12580" y="15961"/>
                    </a:cubicBezTo>
                    <a:cubicBezTo>
                      <a:pt x="12472" y="15961"/>
                      <a:pt x="12460" y="15832"/>
                      <a:pt x="12499" y="15046"/>
                    </a:cubicBezTo>
                    <a:cubicBezTo>
                      <a:pt x="12524" y="14542"/>
                      <a:pt x="12580" y="13160"/>
                      <a:pt x="12627" y="11970"/>
                    </a:cubicBezTo>
                    <a:cubicBezTo>
                      <a:pt x="12701" y="10071"/>
                      <a:pt x="12750" y="9375"/>
                      <a:pt x="12818" y="9375"/>
                    </a:cubicBezTo>
                    <a:close/>
                    <a:moveTo>
                      <a:pt x="12218" y="9529"/>
                    </a:moveTo>
                    <a:cubicBezTo>
                      <a:pt x="12274" y="9529"/>
                      <a:pt x="12291" y="9650"/>
                      <a:pt x="12262" y="9871"/>
                    </a:cubicBezTo>
                    <a:cubicBezTo>
                      <a:pt x="12222" y="10173"/>
                      <a:pt x="12057" y="14865"/>
                      <a:pt x="12057" y="15745"/>
                    </a:cubicBezTo>
                    <a:cubicBezTo>
                      <a:pt x="12057" y="15932"/>
                      <a:pt x="12050" y="16005"/>
                      <a:pt x="12012" y="16005"/>
                    </a:cubicBezTo>
                    <a:cubicBezTo>
                      <a:pt x="11991" y="16005"/>
                      <a:pt x="11962" y="15985"/>
                      <a:pt x="11921" y="15951"/>
                    </a:cubicBezTo>
                    <a:cubicBezTo>
                      <a:pt x="11799" y="15852"/>
                      <a:pt x="11791" y="15645"/>
                      <a:pt x="11835" y="13927"/>
                    </a:cubicBezTo>
                    <a:cubicBezTo>
                      <a:pt x="11879" y="12157"/>
                      <a:pt x="12020" y="9870"/>
                      <a:pt x="12097" y="9625"/>
                    </a:cubicBezTo>
                    <a:cubicBezTo>
                      <a:pt x="12116" y="9569"/>
                      <a:pt x="12166" y="9529"/>
                      <a:pt x="12218" y="9529"/>
                    </a:cubicBezTo>
                    <a:close/>
                    <a:moveTo>
                      <a:pt x="4858" y="15152"/>
                    </a:moveTo>
                    <a:cubicBezTo>
                      <a:pt x="4863" y="15152"/>
                      <a:pt x="4868" y="15159"/>
                      <a:pt x="4871" y="15174"/>
                    </a:cubicBezTo>
                    <a:cubicBezTo>
                      <a:pt x="4887" y="15260"/>
                      <a:pt x="4878" y="15489"/>
                      <a:pt x="4846" y="15693"/>
                    </a:cubicBezTo>
                    <a:cubicBezTo>
                      <a:pt x="4816" y="15882"/>
                      <a:pt x="4777" y="16022"/>
                      <a:pt x="4752" y="16022"/>
                    </a:cubicBezTo>
                    <a:cubicBezTo>
                      <a:pt x="4750" y="16022"/>
                      <a:pt x="4748" y="16021"/>
                      <a:pt x="4747" y="16019"/>
                    </a:cubicBezTo>
                    <a:cubicBezTo>
                      <a:pt x="4725" y="15995"/>
                      <a:pt x="4737" y="15761"/>
                      <a:pt x="4772" y="15501"/>
                    </a:cubicBezTo>
                    <a:cubicBezTo>
                      <a:pt x="4803" y="15289"/>
                      <a:pt x="4836" y="15152"/>
                      <a:pt x="4858" y="15152"/>
                    </a:cubicBezTo>
                    <a:close/>
                    <a:moveTo>
                      <a:pt x="12560" y="9444"/>
                    </a:moveTo>
                    <a:cubicBezTo>
                      <a:pt x="12614" y="9444"/>
                      <a:pt x="12624" y="9709"/>
                      <a:pt x="12588" y="10239"/>
                    </a:cubicBezTo>
                    <a:cubicBezTo>
                      <a:pt x="12560" y="10677"/>
                      <a:pt x="12486" y="12141"/>
                      <a:pt x="12426" y="13500"/>
                    </a:cubicBezTo>
                    <a:cubicBezTo>
                      <a:pt x="12366" y="14860"/>
                      <a:pt x="12294" y="15990"/>
                      <a:pt x="12267" y="16017"/>
                    </a:cubicBezTo>
                    <a:cubicBezTo>
                      <a:pt x="12260" y="16024"/>
                      <a:pt x="12254" y="16029"/>
                      <a:pt x="12249" y="16029"/>
                    </a:cubicBezTo>
                    <a:cubicBezTo>
                      <a:pt x="12204" y="16029"/>
                      <a:pt x="12215" y="15664"/>
                      <a:pt x="12299" y="12906"/>
                    </a:cubicBezTo>
                    <a:cubicBezTo>
                      <a:pt x="12386" y="10063"/>
                      <a:pt x="12433" y="9444"/>
                      <a:pt x="12560" y="9444"/>
                    </a:cubicBezTo>
                    <a:close/>
                    <a:moveTo>
                      <a:pt x="3947" y="15835"/>
                    </a:moveTo>
                    <a:cubicBezTo>
                      <a:pt x="3953" y="15835"/>
                      <a:pt x="3959" y="15843"/>
                      <a:pt x="3966" y="15860"/>
                    </a:cubicBezTo>
                    <a:cubicBezTo>
                      <a:pt x="3988" y="15916"/>
                      <a:pt x="3988" y="16007"/>
                      <a:pt x="3966" y="16064"/>
                    </a:cubicBezTo>
                    <a:cubicBezTo>
                      <a:pt x="3959" y="16081"/>
                      <a:pt x="3952" y="16089"/>
                      <a:pt x="3947" y="16089"/>
                    </a:cubicBezTo>
                    <a:cubicBezTo>
                      <a:pt x="3934" y="16089"/>
                      <a:pt x="3926" y="16043"/>
                      <a:pt x="3926" y="15962"/>
                    </a:cubicBezTo>
                    <a:cubicBezTo>
                      <a:pt x="3926" y="15882"/>
                      <a:pt x="3934" y="15835"/>
                      <a:pt x="3947" y="15835"/>
                    </a:cubicBezTo>
                    <a:close/>
                    <a:moveTo>
                      <a:pt x="2985" y="14714"/>
                    </a:moveTo>
                    <a:cubicBezTo>
                      <a:pt x="2988" y="14714"/>
                      <a:pt x="2991" y="14717"/>
                      <a:pt x="2994" y="14725"/>
                    </a:cubicBezTo>
                    <a:cubicBezTo>
                      <a:pt x="3012" y="14784"/>
                      <a:pt x="2983" y="15206"/>
                      <a:pt x="2924" y="15661"/>
                    </a:cubicBezTo>
                    <a:cubicBezTo>
                      <a:pt x="2874" y="16049"/>
                      <a:pt x="2822" y="16313"/>
                      <a:pt x="2796" y="16313"/>
                    </a:cubicBezTo>
                    <a:cubicBezTo>
                      <a:pt x="2791" y="16313"/>
                      <a:pt x="2788" y="16305"/>
                      <a:pt x="2785" y="16288"/>
                    </a:cubicBezTo>
                    <a:cubicBezTo>
                      <a:pt x="2748" y="16056"/>
                      <a:pt x="2924" y="14714"/>
                      <a:pt x="2985" y="14714"/>
                    </a:cubicBezTo>
                    <a:close/>
                    <a:moveTo>
                      <a:pt x="3361" y="14099"/>
                    </a:moveTo>
                    <a:cubicBezTo>
                      <a:pt x="3369" y="14099"/>
                      <a:pt x="3378" y="14105"/>
                      <a:pt x="3387" y="14114"/>
                    </a:cubicBezTo>
                    <a:cubicBezTo>
                      <a:pt x="3411" y="14135"/>
                      <a:pt x="3345" y="14692"/>
                      <a:pt x="3245" y="15351"/>
                    </a:cubicBezTo>
                    <a:cubicBezTo>
                      <a:pt x="3135" y="16072"/>
                      <a:pt x="3059" y="16430"/>
                      <a:pt x="3034" y="16430"/>
                    </a:cubicBezTo>
                    <a:cubicBezTo>
                      <a:pt x="3008" y="16430"/>
                      <a:pt x="3034" y="16061"/>
                      <a:pt x="3130" y="15327"/>
                    </a:cubicBezTo>
                    <a:cubicBezTo>
                      <a:pt x="3253" y="14369"/>
                      <a:pt x="3300" y="14099"/>
                      <a:pt x="3361" y="14099"/>
                    </a:cubicBezTo>
                    <a:close/>
                    <a:moveTo>
                      <a:pt x="4683" y="16164"/>
                    </a:moveTo>
                    <a:cubicBezTo>
                      <a:pt x="4688" y="16164"/>
                      <a:pt x="4693" y="16171"/>
                      <a:pt x="4699" y="16187"/>
                    </a:cubicBezTo>
                    <a:cubicBezTo>
                      <a:pt x="4723" y="16244"/>
                      <a:pt x="4723" y="16348"/>
                      <a:pt x="4699" y="16430"/>
                    </a:cubicBezTo>
                    <a:cubicBezTo>
                      <a:pt x="4691" y="16457"/>
                      <a:pt x="4684" y="16470"/>
                      <a:pt x="4678" y="16470"/>
                    </a:cubicBezTo>
                    <a:cubicBezTo>
                      <a:pt x="4666" y="16470"/>
                      <a:pt x="4658" y="16420"/>
                      <a:pt x="4658" y="16328"/>
                    </a:cubicBezTo>
                    <a:cubicBezTo>
                      <a:pt x="4658" y="16225"/>
                      <a:pt x="4669" y="16164"/>
                      <a:pt x="4683" y="16164"/>
                    </a:cubicBezTo>
                    <a:close/>
                    <a:moveTo>
                      <a:pt x="2303" y="13362"/>
                    </a:moveTo>
                    <a:cubicBezTo>
                      <a:pt x="2354" y="13362"/>
                      <a:pt x="2323" y="13691"/>
                      <a:pt x="2205" y="14464"/>
                    </a:cubicBezTo>
                    <a:cubicBezTo>
                      <a:pt x="2116" y="15043"/>
                      <a:pt x="2020" y="15820"/>
                      <a:pt x="1988" y="16191"/>
                    </a:cubicBezTo>
                    <a:cubicBezTo>
                      <a:pt x="1957" y="16543"/>
                      <a:pt x="1907" y="16805"/>
                      <a:pt x="1873" y="16805"/>
                    </a:cubicBezTo>
                    <a:cubicBezTo>
                      <a:pt x="1871" y="16805"/>
                      <a:pt x="1868" y="16804"/>
                      <a:pt x="1866" y="16802"/>
                    </a:cubicBezTo>
                    <a:cubicBezTo>
                      <a:pt x="1775" y="16708"/>
                      <a:pt x="2128" y="13615"/>
                      <a:pt x="2254" y="13413"/>
                    </a:cubicBezTo>
                    <a:cubicBezTo>
                      <a:pt x="2275" y="13379"/>
                      <a:pt x="2291" y="13362"/>
                      <a:pt x="2303" y="13362"/>
                    </a:cubicBezTo>
                    <a:close/>
                    <a:moveTo>
                      <a:pt x="2967" y="16876"/>
                    </a:moveTo>
                    <a:cubicBezTo>
                      <a:pt x="2971" y="16876"/>
                      <a:pt x="2976" y="16878"/>
                      <a:pt x="2980" y="16883"/>
                    </a:cubicBezTo>
                    <a:cubicBezTo>
                      <a:pt x="3006" y="16909"/>
                      <a:pt x="3011" y="16979"/>
                      <a:pt x="2990" y="17038"/>
                    </a:cubicBezTo>
                    <a:cubicBezTo>
                      <a:pt x="2979" y="17065"/>
                      <a:pt x="2970" y="17078"/>
                      <a:pt x="2963" y="17078"/>
                    </a:cubicBezTo>
                    <a:cubicBezTo>
                      <a:pt x="2951" y="17078"/>
                      <a:pt x="2943" y="17048"/>
                      <a:pt x="2940" y="16990"/>
                    </a:cubicBezTo>
                    <a:cubicBezTo>
                      <a:pt x="2937" y="16922"/>
                      <a:pt x="2950" y="16876"/>
                      <a:pt x="2967" y="16876"/>
                    </a:cubicBezTo>
                    <a:close/>
                    <a:moveTo>
                      <a:pt x="6551" y="14504"/>
                    </a:moveTo>
                    <a:cubicBezTo>
                      <a:pt x="6590" y="14504"/>
                      <a:pt x="6601" y="14707"/>
                      <a:pt x="6573" y="14964"/>
                    </a:cubicBezTo>
                    <a:cubicBezTo>
                      <a:pt x="6547" y="15224"/>
                      <a:pt x="6434" y="15888"/>
                      <a:pt x="6323" y="16451"/>
                    </a:cubicBezTo>
                    <a:lnTo>
                      <a:pt x="6125" y="17469"/>
                    </a:lnTo>
                    <a:lnTo>
                      <a:pt x="6119" y="16207"/>
                    </a:lnTo>
                    <a:cubicBezTo>
                      <a:pt x="6109" y="14618"/>
                      <a:pt x="6125" y="14559"/>
                      <a:pt x="6549" y="14504"/>
                    </a:cubicBezTo>
                    <a:cubicBezTo>
                      <a:pt x="6550" y="14504"/>
                      <a:pt x="6550" y="14504"/>
                      <a:pt x="6551" y="14504"/>
                    </a:cubicBezTo>
                    <a:close/>
                    <a:moveTo>
                      <a:pt x="2564" y="13494"/>
                    </a:moveTo>
                    <a:cubicBezTo>
                      <a:pt x="2612" y="13494"/>
                      <a:pt x="2553" y="14087"/>
                      <a:pt x="2407" y="15010"/>
                    </a:cubicBezTo>
                    <a:cubicBezTo>
                      <a:pt x="2292" y="15735"/>
                      <a:pt x="2163" y="16585"/>
                      <a:pt x="2120" y="16899"/>
                    </a:cubicBezTo>
                    <a:lnTo>
                      <a:pt x="2043" y="17470"/>
                    </a:lnTo>
                    <a:lnTo>
                      <a:pt x="2087" y="16818"/>
                    </a:lnTo>
                    <a:cubicBezTo>
                      <a:pt x="2134" y="16109"/>
                      <a:pt x="2421" y="13901"/>
                      <a:pt x="2499" y="13640"/>
                    </a:cubicBezTo>
                    <a:cubicBezTo>
                      <a:pt x="2529" y="13541"/>
                      <a:pt x="2551" y="13494"/>
                      <a:pt x="2564" y="13494"/>
                    </a:cubicBezTo>
                    <a:close/>
                    <a:moveTo>
                      <a:pt x="25137" y="12726"/>
                    </a:moveTo>
                    <a:cubicBezTo>
                      <a:pt x="25139" y="12726"/>
                      <a:pt x="25141" y="12726"/>
                      <a:pt x="25142" y="12727"/>
                    </a:cubicBezTo>
                    <a:cubicBezTo>
                      <a:pt x="25157" y="12741"/>
                      <a:pt x="25115" y="13507"/>
                      <a:pt x="25048" y="14419"/>
                    </a:cubicBezTo>
                    <a:cubicBezTo>
                      <a:pt x="24981" y="15332"/>
                      <a:pt x="24889" y="16378"/>
                      <a:pt x="24844" y="16732"/>
                    </a:cubicBezTo>
                    <a:cubicBezTo>
                      <a:pt x="24800" y="17090"/>
                      <a:pt x="24762" y="17418"/>
                      <a:pt x="24762" y="17465"/>
                    </a:cubicBezTo>
                    <a:cubicBezTo>
                      <a:pt x="24762" y="17470"/>
                      <a:pt x="24761" y="17472"/>
                      <a:pt x="24758" y="17472"/>
                    </a:cubicBezTo>
                    <a:cubicBezTo>
                      <a:pt x="24736" y="17472"/>
                      <a:pt x="24624" y="17302"/>
                      <a:pt x="24487" y="17053"/>
                    </a:cubicBezTo>
                    <a:lnTo>
                      <a:pt x="24208" y="16557"/>
                    </a:lnTo>
                    <a:lnTo>
                      <a:pt x="24443" y="15181"/>
                    </a:lnTo>
                    <a:cubicBezTo>
                      <a:pt x="24743" y="13413"/>
                      <a:pt x="24836" y="13020"/>
                      <a:pt x="24991" y="12843"/>
                    </a:cubicBezTo>
                    <a:cubicBezTo>
                      <a:pt x="25051" y="12776"/>
                      <a:pt x="25115" y="12726"/>
                      <a:pt x="25137" y="12726"/>
                    </a:cubicBezTo>
                    <a:close/>
                    <a:moveTo>
                      <a:pt x="4032" y="17037"/>
                    </a:moveTo>
                    <a:cubicBezTo>
                      <a:pt x="4037" y="17037"/>
                      <a:pt x="4042" y="17052"/>
                      <a:pt x="4047" y="17082"/>
                    </a:cubicBezTo>
                    <a:cubicBezTo>
                      <a:pt x="4066" y="17180"/>
                      <a:pt x="4066" y="17351"/>
                      <a:pt x="4047" y="17448"/>
                    </a:cubicBezTo>
                    <a:cubicBezTo>
                      <a:pt x="4042" y="17478"/>
                      <a:pt x="4037" y="17492"/>
                      <a:pt x="4032" y="17492"/>
                    </a:cubicBezTo>
                    <a:cubicBezTo>
                      <a:pt x="4021" y="17492"/>
                      <a:pt x="4014" y="17408"/>
                      <a:pt x="4014" y="17264"/>
                    </a:cubicBezTo>
                    <a:cubicBezTo>
                      <a:pt x="4014" y="17120"/>
                      <a:pt x="4021" y="17037"/>
                      <a:pt x="4032" y="17037"/>
                    </a:cubicBezTo>
                    <a:close/>
                    <a:moveTo>
                      <a:pt x="21215" y="10188"/>
                    </a:moveTo>
                    <a:cubicBezTo>
                      <a:pt x="21328" y="10188"/>
                      <a:pt x="21334" y="10282"/>
                      <a:pt x="21293" y="10886"/>
                    </a:cubicBezTo>
                    <a:cubicBezTo>
                      <a:pt x="21247" y="11628"/>
                      <a:pt x="21116" y="12781"/>
                      <a:pt x="21045" y="13068"/>
                    </a:cubicBezTo>
                    <a:cubicBezTo>
                      <a:pt x="21027" y="13137"/>
                      <a:pt x="21023" y="13170"/>
                      <a:pt x="21032" y="13170"/>
                    </a:cubicBezTo>
                    <a:cubicBezTo>
                      <a:pt x="21040" y="13170"/>
                      <a:pt x="21055" y="13149"/>
                      <a:pt x="21079" y="13108"/>
                    </a:cubicBezTo>
                    <a:cubicBezTo>
                      <a:pt x="21177" y="12952"/>
                      <a:pt x="21339" y="11830"/>
                      <a:pt x="21339" y="11326"/>
                    </a:cubicBezTo>
                    <a:cubicBezTo>
                      <a:pt x="21339" y="11113"/>
                      <a:pt x="21364" y="10759"/>
                      <a:pt x="21392" y="10551"/>
                    </a:cubicBezTo>
                    <a:cubicBezTo>
                      <a:pt x="21424" y="10318"/>
                      <a:pt x="21440" y="10229"/>
                      <a:pt x="21484" y="10229"/>
                    </a:cubicBezTo>
                    <a:cubicBezTo>
                      <a:pt x="21509" y="10229"/>
                      <a:pt x="21544" y="10258"/>
                      <a:pt x="21596" y="10307"/>
                    </a:cubicBezTo>
                    <a:cubicBezTo>
                      <a:pt x="21701" y="10403"/>
                      <a:pt x="21747" y="10560"/>
                      <a:pt x="21747" y="10820"/>
                    </a:cubicBezTo>
                    <a:cubicBezTo>
                      <a:pt x="21747" y="11446"/>
                      <a:pt x="21580" y="12612"/>
                      <a:pt x="21372" y="13427"/>
                    </a:cubicBezTo>
                    <a:cubicBezTo>
                      <a:pt x="21265" y="13849"/>
                      <a:pt x="21190" y="14214"/>
                      <a:pt x="21208" y="14232"/>
                    </a:cubicBezTo>
                    <a:cubicBezTo>
                      <a:pt x="21209" y="14233"/>
                      <a:pt x="21210" y="14233"/>
                      <a:pt x="21211" y="14233"/>
                    </a:cubicBezTo>
                    <a:cubicBezTo>
                      <a:pt x="21278" y="14233"/>
                      <a:pt x="21608" y="12891"/>
                      <a:pt x="21716" y="12172"/>
                    </a:cubicBezTo>
                    <a:cubicBezTo>
                      <a:pt x="21779" y="11764"/>
                      <a:pt x="21827" y="11267"/>
                      <a:pt x="21827" y="11053"/>
                    </a:cubicBezTo>
                    <a:cubicBezTo>
                      <a:pt x="21827" y="10808"/>
                      <a:pt x="21863" y="10665"/>
                      <a:pt x="21926" y="10665"/>
                    </a:cubicBezTo>
                    <a:cubicBezTo>
                      <a:pt x="22110" y="10665"/>
                      <a:pt x="22398" y="11016"/>
                      <a:pt x="22398" y="11243"/>
                    </a:cubicBezTo>
                    <a:cubicBezTo>
                      <a:pt x="22398" y="11435"/>
                      <a:pt x="21906" y="13532"/>
                      <a:pt x="21772" y="13907"/>
                    </a:cubicBezTo>
                    <a:cubicBezTo>
                      <a:pt x="21751" y="13965"/>
                      <a:pt x="21748" y="14003"/>
                      <a:pt x="21763" y="14003"/>
                    </a:cubicBezTo>
                    <a:cubicBezTo>
                      <a:pt x="21767" y="14003"/>
                      <a:pt x="21772" y="14000"/>
                      <a:pt x="21779" y="13995"/>
                    </a:cubicBezTo>
                    <a:cubicBezTo>
                      <a:pt x="21856" y="13924"/>
                      <a:pt x="22201" y="12692"/>
                      <a:pt x="22368" y="11887"/>
                    </a:cubicBezTo>
                    <a:cubicBezTo>
                      <a:pt x="22447" y="11504"/>
                      <a:pt x="22521" y="11180"/>
                      <a:pt x="22533" y="11161"/>
                    </a:cubicBezTo>
                    <a:cubicBezTo>
                      <a:pt x="22533" y="11161"/>
                      <a:pt x="22534" y="11161"/>
                      <a:pt x="22534" y="11161"/>
                    </a:cubicBezTo>
                    <a:cubicBezTo>
                      <a:pt x="22564" y="11161"/>
                      <a:pt x="22976" y="11522"/>
                      <a:pt x="23461" y="11972"/>
                    </a:cubicBezTo>
                    <a:cubicBezTo>
                      <a:pt x="24259" y="12712"/>
                      <a:pt x="24364" y="12839"/>
                      <a:pt x="24321" y="13024"/>
                    </a:cubicBezTo>
                    <a:cubicBezTo>
                      <a:pt x="24294" y="13138"/>
                      <a:pt x="24155" y="13960"/>
                      <a:pt x="24012" y="14849"/>
                    </a:cubicBezTo>
                    <a:cubicBezTo>
                      <a:pt x="23774" y="16323"/>
                      <a:pt x="23734" y="16474"/>
                      <a:pt x="23564" y="16552"/>
                    </a:cubicBezTo>
                    <a:cubicBezTo>
                      <a:pt x="23481" y="16589"/>
                      <a:pt x="23406" y="16611"/>
                      <a:pt x="23369" y="16611"/>
                    </a:cubicBezTo>
                    <a:cubicBezTo>
                      <a:pt x="23359" y="16611"/>
                      <a:pt x="23351" y="16609"/>
                      <a:pt x="23347" y="16605"/>
                    </a:cubicBezTo>
                    <a:cubicBezTo>
                      <a:pt x="23317" y="16569"/>
                      <a:pt x="23581" y="13853"/>
                      <a:pt x="23652" y="13493"/>
                    </a:cubicBezTo>
                    <a:cubicBezTo>
                      <a:pt x="23680" y="13354"/>
                      <a:pt x="23656" y="13279"/>
                      <a:pt x="23617" y="13279"/>
                    </a:cubicBezTo>
                    <a:cubicBezTo>
                      <a:pt x="23584" y="13279"/>
                      <a:pt x="23540" y="13335"/>
                      <a:pt x="23510" y="13453"/>
                    </a:cubicBezTo>
                    <a:cubicBezTo>
                      <a:pt x="23485" y="13547"/>
                      <a:pt x="23401" y="14304"/>
                      <a:pt x="23323" y="15127"/>
                    </a:cubicBezTo>
                    <a:cubicBezTo>
                      <a:pt x="23187" y="16562"/>
                      <a:pt x="23172" y="16634"/>
                      <a:pt x="22993" y="16716"/>
                    </a:cubicBezTo>
                    <a:cubicBezTo>
                      <a:pt x="22923" y="16748"/>
                      <a:pt x="22853" y="16765"/>
                      <a:pt x="22805" y="16765"/>
                    </a:cubicBezTo>
                    <a:cubicBezTo>
                      <a:pt x="22781" y="16765"/>
                      <a:pt x="22763" y="16761"/>
                      <a:pt x="22752" y="16752"/>
                    </a:cubicBezTo>
                    <a:cubicBezTo>
                      <a:pt x="22723" y="16725"/>
                      <a:pt x="22778" y="16021"/>
                      <a:pt x="22875" y="15181"/>
                    </a:cubicBezTo>
                    <a:cubicBezTo>
                      <a:pt x="22970" y="14343"/>
                      <a:pt x="23036" y="13643"/>
                      <a:pt x="23017" y="13624"/>
                    </a:cubicBezTo>
                    <a:cubicBezTo>
                      <a:pt x="23015" y="13623"/>
                      <a:pt x="23013" y="13622"/>
                      <a:pt x="23011" y="13622"/>
                    </a:cubicBezTo>
                    <a:cubicBezTo>
                      <a:pt x="22972" y="13622"/>
                      <a:pt x="22920" y="14010"/>
                      <a:pt x="22752" y="15514"/>
                    </a:cubicBezTo>
                    <a:cubicBezTo>
                      <a:pt x="22677" y="16191"/>
                      <a:pt x="22596" y="16759"/>
                      <a:pt x="22569" y="16790"/>
                    </a:cubicBezTo>
                    <a:cubicBezTo>
                      <a:pt x="22542" y="16819"/>
                      <a:pt x="22399" y="16867"/>
                      <a:pt x="22243" y="16899"/>
                    </a:cubicBezTo>
                    <a:lnTo>
                      <a:pt x="21967" y="16957"/>
                    </a:lnTo>
                    <a:lnTo>
                      <a:pt x="22021" y="16517"/>
                    </a:lnTo>
                    <a:cubicBezTo>
                      <a:pt x="22105" y="15836"/>
                      <a:pt x="22178" y="14499"/>
                      <a:pt x="22131" y="14499"/>
                    </a:cubicBezTo>
                    <a:cubicBezTo>
                      <a:pt x="22131" y="14499"/>
                      <a:pt x="22130" y="14500"/>
                      <a:pt x="22129" y="14500"/>
                    </a:cubicBezTo>
                    <a:cubicBezTo>
                      <a:pt x="22108" y="14520"/>
                      <a:pt x="22049" y="15011"/>
                      <a:pt x="21997" y="15597"/>
                    </a:cubicBezTo>
                    <a:cubicBezTo>
                      <a:pt x="21879" y="16982"/>
                      <a:pt x="21874" y="17000"/>
                      <a:pt x="21616" y="17049"/>
                    </a:cubicBezTo>
                    <a:lnTo>
                      <a:pt x="21395" y="17088"/>
                    </a:lnTo>
                    <a:lnTo>
                      <a:pt x="21395" y="17088"/>
                    </a:lnTo>
                    <a:lnTo>
                      <a:pt x="21448" y="16552"/>
                    </a:lnTo>
                    <a:cubicBezTo>
                      <a:pt x="21535" y="15682"/>
                      <a:pt x="21583" y="14859"/>
                      <a:pt x="21548" y="14859"/>
                    </a:cubicBezTo>
                    <a:cubicBezTo>
                      <a:pt x="21546" y="14859"/>
                      <a:pt x="21544" y="14861"/>
                      <a:pt x="21542" y="14865"/>
                    </a:cubicBezTo>
                    <a:cubicBezTo>
                      <a:pt x="21519" y="14911"/>
                      <a:pt x="21448" y="15415"/>
                      <a:pt x="21384" y="15985"/>
                    </a:cubicBezTo>
                    <a:cubicBezTo>
                      <a:pt x="21319" y="16556"/>
                      <a:pt x="21244" y="17060"/>
                      <a:pt x="21217" y="17105"/>
                    </a:cubicBezTo>
                    <a:cubicBezTo>
                      <a:pt x="21190" y="17151"/>
                      <a:pt x="21074" y="17185"/>
                      <a:pt x="20959" y="17185"/>
                    </a:cubicBezTo>
                    <a:cubicBezTo>
                      <a:pt x="20789" y="17185"/>
                      <a:pt x="20758" y="17153"/>
                      <a:pt x="20797" y="17004"/>
                    </a:cubicBezTo>
                    <a:cubicBezTo>
                      <a:pt x="20823" y="16901"/>
                      <a:pt x="20863" y="16584"/>
                      <a:pt x="20890" y="16291"/>
                    </a:cubicBezTo>
                    <a:cubicBezTo>
                      <a:pt x="20914" y="16018"/>
                      <a:pt x="20907" y="15899"/>
                      <a:pt x="20886" y="15899"/>
                    </a:cubicBezTo>
                    <a:cubicBezTo>
                      <a:pt x="20851" y="15899"/>
                      <a:pt x="20779" y="16196"/>
                      <a:pt x="20730" y="16651"/>
                    </a:cubicBezTo>
                    <a:cubicBezTo>
                      <a:pt x="20680" y="17124"/>
                      <a:pt x="20642" y="17218"/>
                      <a:pt x="20475" y="17288"/>
                    </a:cubicBezTo>
                    <a:cubicBezTo>
                      <a:pt x="20402" y="17321"/>
                      <a:pt x="20325" y="17340"/>
                      <a:pt x="20276" y="17340"/>
                    </a:cubicBezTo>
                    <a:cubicBezTo>
                      <a:pt x="20255" y="17340"/>
                      <a:pt x="20238" y="17336"/>
                      <a:pt x="20230" y="17329"/>
                    </a:cubicBezTo>
                    <a:cubicBezTo>
                      <a:pt x="20204" y="17304"/>
                      <a:pt x="20225" y="16934"/>
                      <a:pt x="20278" y="16510"/>
                    </a:cubicBezTo>
                    <a:cubicBezTo>
                      <a:pt x="20332" y="16088"/>
                      <a:pt x="20361" y="15686"/>
                      <a:pt x="20341" y="15626"/>
                    </a:cubicBezTo>
                    <a:cubicBezTo>
                      <a:pt x="20340" y="15622"/>
                      <a:pt x="20338" y="15620"/>
                      <a:pt x="20336" y="15620"/>
                    </a:cubicBezTo>
                    <a:cubicBezTo>
                      <a:pt x="20312" y="15620"/>
                      <a:pt x="20253" y="15968"/>
                      <a:pt x="20198" y="16437"/>
                    </a:cubicBezTo>
                    <a:cubicBezTo>
                      <a:pt x="20141" y="16941"/>
                      <a:pt x="20070" y="17369"/>
                      <a:pt x="20043" y="17386"/>
                    </a:cubicBezTo>
                    <a:cubicBezTo>
                      <a:pt x="20016" y="17401"/>
                      <a:pt x="19868" y="17441"/>
                      <a:pt x="19722" y="17472"/>
                    </a:cubicBezTo>
                    <a:lnTo>
                      <a:pt x="19449" y="17528"/>
                    </a:lnTo>
                    <a:lnTo>
                      <a:pt x="19503" y="16848"/>
                    </a:lnTo>
                    <a:cubicBezTo>
                      <a:pt x="19532" y="16474"/>
                      <a:pt x="19574" y="16085"/>
                      <a:pt x="19592" y="15983"/>
                    </a:cubicBezTo>
                    <a:cubicBezTo>
                      <a:pt x="19612" y="15886"/>
                      <a:pt x="19590" y="15801"/>
                      <a:pt x="19547" y="15801"/>
                    </a:cubicBezTo>
                    <a:cubicBezTo>
                      <a:pt x="19502" y="15801"/>
                      <a:pt x="19465" y="15943"/>
                      <a:pt x="19465" y="16114"/>
                    </a:cubicBezTo>
                    <a:cubicBezTo>
                      <a:pt x="19465" y="16287"/>
                      <a:pt x="19441" y="16656"/>
                      <a:pt x="19412" y="16933"/>
                    </a:cubicBezTo>
                    <a:lnTo>
                      <a:pt x="19358" y="17438"/>
                    </a:lnTo>
                    <a:lnTo>
                      <a:pt x="18881" y="16970"/>
                    </a:lnTo>
                    <a:cubicBezTo>
                      <a:pt x="18620" y="16715"/>
                      <a:pt x="18405" y="16451"/>
                      <a:pt x="18405" y="16391"/>
                    </a:cubicBezTo>
                    <a:cubicBezTo>
                      <a:pt x="18405" y="16346"/>
                      <a:pt x="18384" y="16316"/>
                      <a:pt x="18359" y="16316"/>
                    </a:cubicBezTo>
                    <a:cubicBezTo>
                      <a:pt x="18353" y="16316"/>
                      <a:pt x="18346" y="16318"/>
                      <a:pt x="18339" y="16322"/>
                    </a:cubicBezTo>
                    <a:cubicBezTo>
                      <a:pt x="18338" y="16322"/>
                      <a:pt x="18337" y="16323"/>
                      <a:pt x="18334" y="16323"/>
                    </a:cubicBezTo>
                    <a:cubicBezTo>
                      <a:pt x="18278" y="16323"/>
                      <a:pt x="17938" y="16027"/>
                      <a:pt x="17553" y="15641"/>
                    </a:cubicBezTo>
                    <a:lnTo>
                      <a:pt x="16832" y="14920"/>
                    </a:lnTo>
                    <a:lnTo>
                      <a:pt x="16889" y="14492"/>
                    </a:lnTo>
                    <a:cubicBezTo>
                      <a:pt x="16921" y="14257"/>
                      <a:pt x="17086" y="13511"/>
                      <a:pt x="17260" y="12834"/>
                    </a:cubicBezTo>
                    <a:cubicBezTo>
                      <a:pt x="17433" y="12157"/>
                      <a:pt x="17587" y="11517"/>
                      <a:pt x="17603" y="11409"/>
                    </a:cubicBezTo>
                    <a:cubicBezTo>
                      <a:pt x="17617" y="11302"/>
                      <a:pt x="17682" y="11196"/>
                      <a:pt x="17742" y="11176"/>
                    </a:cubicBezTo>
                    <a:cubicBezTo>
                      <a:pt x="17754" y="11172"/>
                      <a:pt x="17766" y="11170"/>
                      <a:pt x="17775" y="11170"/>
                    </a:cubicBezTo>
                    <a:cubicBezTo>
                      <a:pt x="17827" y="11170"/>
                      <a:pt x="17832" y="11233"/>
                      <a:pt x="17802" y="11391"/>
                    </a:cubicBezTo>
                    <a:cubicBezTo>
                      <a:pt x="17713" y="11845"/>
                      <a:pt x="17681" y="12068"/>
                      <a:pt x="17705" y="12068"/>
                    </a:cubicBezTo>
                    <a:cubicBezTo>
                      <a:pt x="17712" y="12068"/>
                      <a:pt x="17724" y="12049"/>
                      <a:pt x="17740" y="12010"/>
                    </a:cubicBezTo>
                    <a:cubicBezTo>
                      <a:pt x="17778" y="11918"/>
                      <a:pt x="17835" y="11681"/>
                      <a:pt x="17867" y="11469"/>
                    </a:cubicBezTo>
                    <a:cubicBezTo>
                      <a:pt x="17921" y="11112"/>
                      <a:pt x="17944" y="11084"/>
                      <a:pt x="18286" y="10965"/>
                    </a:cubicBezTo>
                    <a:cubicBezTo>
                      <a:pt x="18436" y="10912"/>
                      <a:pt x="18532" y="10886"/>
                      <a:pt x="18587" y="10886"/>
                    </a:cubicBezTo>
                    <a:cubicBezTo>
                      <a:pt x="18631" y="10886"/>
                      <a:pt x="18650" y="10903"/>
                      <a:pt x="18650" y="10935"/>
                    </a:cubicBezTo>
                    <a:cubicBezTo>
                      <a:pt x="18650" y="10989"/>
                      <a:pt x="18525" y="11518"/>
                      <a:pt x="18373" y="12112"/>
                    </a:cubicBezTo>
                    <a:cubicBezTo>
                      <a:pt x="18219" y="12707"/>
                      <a:pt x="18130" y="13213"/>
                      <a:pt x="18170" y="13235"/>
                    </a:cubicBezTo>
                    <a:cubicBezTo>
                      <a:pt x="18180" y="13242"/>
                      <a:pt x="18191" y="13245"/>
                      <a:pt x="18201" y="13245"/>
                    </a:cubicBezTo>
                    <a:cubicBezTo>
                      <a:pt x="18296" y="13245"/>
                      <a:pt x="18392" y="12961"/>
                      <a:pt x="18652" y="11970"/>
                    </a:cubicBezTo>
                    <a:cubicBezTo>
                      <a:pt x="18799" y="11409"/>
                      <a:pt x="18948" y="10894"/>
                      <a:pt x="18985" y="10822"/>
                    </a:cubicBezTo>
                    <a:cubicBezTo>
                      <a:pt x="19047" y="10702"/>
                      <a:pt x="19775" y="10483"/>
                      <a:pt x="20080" y="10483"/>
                    </a:cubicBezTo>
                    <a:cubicBezTo>
                      <a:pt x="20100" y="10483"/>
                      <a:pt x="20118" y="10484"/>
                      <a:pt x="20134" y="10486"/>
                    </a:cubicBezTo>
                    <a:cubicBezTo>
                      <a:pt x="20146" y="10487"/>
                      <a:pt x="20157" y="10488"/>
                      <a:pt x="20167" y="10488"/>
                    </a:cubicBezTo>
                    <a:cubicBezTo>
                      <a:pt x="20234" y="10488"/>
                      <a:pt x="20281" y="10461"/>
                      <a:pt x="20281" y="10423"/>
                    </a:cubicBezTo>
                    <a:cubicBezTo>
                      <a:pt x="20281" y="10378"/>
                      <a:pt x="20375" y="10340"/>
                      <a:pt x="20490" y="10340"/>
                    </a:cubicBezTo>
                    <a:lnTo>
                      <a:pt x="20697" y="10340"/>
                    </a:lnTo>
                    <a:lnTo>
                      <a:pt x="20657" y="11094"/>
                    </a:lnTo>
                    <a:cubicBezTo>
                      <a:pt x="20637" y="11471"/>
                      <a:pt x="20634" y="11644"/>
                      <a:pt x="20651" y="11644"/>
                    </a:cubicBezTo>
                    <a:cubicBezTo>
                      <a:pt x="20659" y="11644"/>
                      <a:pt x="20671" y="11602"/>
                      <a:pt x="20689" y="11522"/>
                    </a:cubicBezTo>
                    <a:cubicBezTo>
                      <a:pt x="20729" y="11346"/>
                      <a:pt x="20764" y="10985"/>
                      <a:pt x="20765" y="10732"/>
                    </a:cubicBezTo>
                    <a:cubicBezTo>
                      <a:pt x="20771" y="10259"/>
                      <a:pt x="20804" y="10217"/>
                      <a:pt x="21193" y="10189"/>
                    </a:cubicBezTo>
                    <a:cubicBezTo>
                      <a:pt x="21201" y="10188"/>
                      <a:pt x="21208" y="10188"/>
                      <a:pt x="21215" y="10188"/>
                    </a:cubicBezTo>
                    <a:close/>
                    <a:moveTo>
                      <a:pt x="7457" y="15295"/>
                    </a:moveTo>
                    <a:cubicBezTo>
                      <a:pt x="7473" y="15295"/>
                      <a:pt x="7489" y="15311"/>
                      <a:pt x="7505" y="15340"/>
                    </a:cubicBezTo>
                    <a:cubicBezTo>
                      <a:pt x="7556" y="15427"/>
                      <a:pt x="7536" y="15854"/>
                      <a:pt x="7449" y="16554"/>
                    </a:cubicBezTo>
                    <a:cubicBezTo>
                      <a:pt x="7373" y="17147"/>
                      <a:pt x="7305" y="17640"/>
                      <a:pt x="7293" y="17652"/>
                    </a:cubicBezTo>
                    <a:cubicBezTo>
                      <a:pt x="7292" y="17652"/>
                      <a:pt x="7292" y="17653"/>
                      <a:pt x="7292" y="17653"/>
                    </a:cubicBezTo>
                    <a:cubicBezTo>
                      <a:pt x="7279" y="17653"/>
                      <a:pt x="7224" y="17446"/>
                      <a:pt x="7168" y="17184"/>
                    </a:cubicBezTo>
                    <a:cubicBezTo>
                      <a:pt x="7057" y="16663"/>
                      <a:pt x="7076" y="16427"/>
                      <a:pt x="7290" y="15686"/>
                    </a:cubicBezTo>
                    <a:cubicBezTo>
                      <a:pt x="7370" y="15408"/>
                      <a:pt x="7415" y="15295"/>
                      <a:pt x="7457" y="15295"/>
                    </a:cubicBezTo>
                    <a:close/>
                    <a:moveTo>
                      <a:pt x="25819" y="12639"/>
                    </a:moveTo>
                    <a:cubicBezTo>
                      <a:pt x="26020" y="12639"/>
                      <a:pt x="25998" y="12850"/>
                      <a:pt x="25959" y="13820"/>
                    </a:cubicBezTo>
                    <a:cubicBezTo>
                      <a:pt x="25907" y="15143"/>
                      <a:pt x="25789" y="15789"/>
                      <a:pt x="25359" y="17133"/>
                    </a:cubicBezTo>
                    <a:cubicBezTo>
                      <a:pt x="25164" y="17741"/>
                      <a:pt x="25095" y="17933"/>
                      <a:pt x="25028" y="17933"/>
                    </a:cubicBezTo>
                    <a:cubicBezTo>
                      <a:pt x="25005" y="17933"/>
                      <a:pt x="24982" y="17909"/>
                      <a:pt x="24953" y="17871"/>
                    </a:cubicBezTo>
                    <a:cubicBezTo>
                      <a:pt x="24882" y="17775"/>
                      <a:pt x="24850" y="17613"/>
                      <a:pt x="24876" y="17468"/>
                    </a:cubicBezTo>
                    <a:cubicBezTo>
                      <a:pt x="24940" y="17085"/>
                      <a:pt x="25091" y="15472"/>
                      <a:pt x="25195" y="14047"/>
                    </a:cubicBezTo>
                    <a:lnTo>
                      <a:pt x="25290" y="12743"/>
                    </a:lnTo>
                    <a:lnTo>
                      <a:pt x="25534" y="12690"/>
                    </a:lnTo>
                    <a:cubicBezTo>
                      <a:pt x="25659" y="12663"/>
                      <a:pt x="25752" y="12639"/>
                      <a:pt x="25819" y="12639"/>
                    </a:cubicBezTo>
                    <a:close/>
                    <a:moveTo>
                      <a:pt x="2644" y="14891"/>
                    </a:moveTo>
                    <a:cubicBezTo>
                      <a:pt x="2686" y="14891"/>
                      <a:pt x="2646" y="15454"/>
                      <a:pt x="2528" y="16384"/>
                    </a:cubicBezTo>
                    <a:cubicBezTo>
                      <a:pt x="2436" y="17119"/>
                      <a:pt x="2358" y="17829"/>
                      <a:pt x="2356" y="17961"/>
                    </a:cubicBezTo>
                    <a:cubicBezTo>
                      <a:pt x="2353" y="18080"/>
                      <a:pt x="2350" y="18135"/>
                      <a:pt x="2336" y="18135"/>
                    </a:cubicBezTo>
                    <a:cubicBezTo>
                      <a:pt x="2325" y="18135"/>
                      <a:pt x="2307" y="18101"/>
                      <a:pt x="2280" y="18037"/>
                    </a:cubicBezTo>
                    <a:cubicBezTo>
                      <a:pt x="2181" y="17804"/>
                      <a:pt x="2177" y="17386"/>
                      <a:pt x="2267" y="17386"/>
                    </a:cubicBezTo>
                    <a:cubicBezTo>
                      <a:pt x="2273" y="17386"/>
                      <a:pt x="2280" y="17388"/>
                      <a:pt x="2288" y="17393"/>
                    </a:cubicBezTo>
                    <a:cubicBezTo>
                      <a:pt x="2303" y="17402"/>
                      <a:pt x="2316" y="17407"/>
                      <a:pt x="2326" y="17407"/>
                    </a:cubicBezTo>
                    <a:cubicBezTo>
                      <a:pt x="2359" y="17407"/>
                      <a:pt x="2361" y="17355"/>
                      <a:pt x="2334" y="17250"/>
                    </a:cubicBezTo>
                    <a:cubicBezTo>
                      <a:pt x="2285" y="17060"/>
                      <a:pt x="2451" y="15579"/>
                      <a:pt x="2578" y="15074"/>
                    </a:cubicBezTo>
                    <a:cubicBezTo>
                      <a:pt x="2609" y="14950"/>
                      <a:pt x="2631" y="14891"/>
                      <a:pt x="2644" y="14891"/>
                    </a:cubicBezTo>
                    <a:close/>
                    <a:moveTo>
                      <a:pt x="3708" y="17642"/>
                    </a:moveTo>
                    <a:cubicBezTo>
                      <a:pt x="3712" y="17642"/>
                      <a:pt x="3716" y="17659"/>
                      <a:pt x="3721" y="17694"/>
                    </a:cubicBezTo>
                    <a:cubicBezTo>
                      <a:pt x="3740" y="17815"/>
                      <a:pt x="3740" y="18019"/>
                      <a:pt x="3721" y="18142"/>
                    </a:cubicBezTo>
                    <a:cubicBezTo>
                      <a:pt x="3716" y="18177"/>
                      <a:pt x="3711" y="18193"/>
                      <a:pt x="3706" y="18193"/>
                    </a:cubicBezTo>
                    <a:cubicBezTo>
                      <a:pt x="3696" y="18193"/>
                      <a:pt x="3689" y="18092"/>
                      <a:pt x="3689" y="17918"/>
                    </a:cubicBezTo>
                    <a:cubicBezTo>
                      <a:pt x="3689" y="17744"/>
                      <a:pt x="3697" y="17642"/>
                      <a:pt x="3708" y="17642"/>
                    </a:cubicBezTo>
                    <a:close/>
                    <a:moveTo>
                      <a:pt x="2734" y="16604"/>
                    </a:moveTo>
                    <a:cubicBezTo>
                      <a:pt x="2764" y="16604"/>
                      <a:pt x="2768" y="16910"/>
                      <a:pt x="2730" y="17419"/>
                    </a:cubicBezTo>
                    <a:cubicBezTo>
                      <a:pt x="2697" y="17867"/>
                      <a:pt x="2638" y="18337"/>
                      <a:pt x="2598" y="18462"/>
                    </a:cubicBezTo>
                    <a:cubicBezTo>
                      <a:pt x="2591" y="18483"/>
                      <a:pt x="2585" y="18493"/>
                      <a:pt x="2581" y="18493"/>
                    </a:cubicBezTo>
                    <a:cubicBezTo>
                      <a:pt x="2532" y="18493"/>
                      <a:pt x="2578" y="17472"/>
                      <a:pt x="2659" y="16915"/>
                    </a:cubicBezTo>
                    <a:cubicBezTo>
                      <a:pt x="2691" y="16702"/>
                      <a:pt x="2717" y="16604"/>
                      <a:pt x="2734" y="16604"/>
                    </a:cubicBezTo>
                    <a:close/>
                    <a:moveTo>
                      <a:pt x="3958" y="17929"/>
                    </a:moveTo>
                    <a:cubicBezTo>
                      <a:pt x="3961" y="17929"/>
                      <a:pt x="3966" y="17958"/>
                      <a:pt x="3970" y="18019"/>
                    </a:cubicBezTo>
                    <a:cubicBezTo>
                      <a:pt x="3984" y="18230"/>
                      <a:pt x="3984" y="18581"/>
                      <a:pt x="3970" y="18794"/>
                    </a:cubicBezTo>
                    <a:cubicBezTo>
                      <a:pt x="3966" y="18855"/>
                      <a:pt x="3961" y="18884"/>
                      <a:pt x="3958" y="18884"/>
                    </a:cubicBezTo>
                    <a:cubicBezTo>
                      <a:pt x="3948" y="18884"/>
                      <a:pt x="3942" y="18708"/>
                      <a:pt x="3942" y="18406"/>
                    </a:cubicBezTo>
                    <a:cubicBezTo>
                      <a:pt x="3942" y="18104"/>
                      <a:pt x="3948" y="17929"/>
                      <a:pt x="3958" y="17929"/>
                    </a:cubicBezTo>
                    <a:close/>
                    <a:moveTo>
                      <a:pt x="3619" y="18638"/>
                    </a:moveTo>
                    <a:cubicBezTo>
                      <a:pt x="3624" y="18638"/>
                      <a:pt x="3630" y="18649"/>
                      <a:pt x="3635" y="18671"/>
                    </a:cubicBezTo>
                    <a:cubicBezTo>
                      <a:pt x="3656" y="18751"/>
                      <a:pt x="3656" y="18874"/>
                      <a:pt x="3635" y="18956"/>
                    </a:cubicBezTo>
                    <a:cubicBezTo>
                      <a:pt x="3630" y="18978"/>
                      <a:pt x="3624" y="18988"/>
                      <a:pt x="3620" y="18988"/>
                    </a:cubicBezTo>
                    <a:cubicBezTo>
                      <a:pt x="3608" y="18988"/>
                      <a:pt x="3599" y="18924"/>
                      <a:pt x="3599" y="18814"/>
                    </a:cubicBezTo>
                    <a:cubicBezTo>
                      <a:pt x="3599" y="18703"/>
                      <a:pt x="3607" y="18638"/>
                      <a:pt x="3619" y="18638"/>
                    </a:cubicBezTo>
                    <a:close/>
                    <a:moveTo>
                      <a:pt x="9407" y="18621"/>
                    </a:moveTo>
                    <a:cubicBezTo>
                      <a:pt x="9521" y="18621"/>
                      <a:pt x="9837" y="18991"/>
                      <a:pt x="9886" y="19237"/>
                    </a:cubicBezTo>
                    <a:cubicBezTo>
                      <a:pt x="9914" y="19376"/>
                      <a:pt x="9926" y="19500"/>
                      <a:pt x="9911" y="19512"/>
                    </a:cubicBezTo>
                    <a:cubicBezTo>
                      <a:pt x="9909" y="19514"/>
                      <a:pt x="9906" y="19515"/>
                      <a:pt x="9903" y="19515"/>
                    </a:cubicBezTo>
                    <a:cubicBezTo>
                      <a:pt x="9822" y="19515"/>
                      <a:pt x="9365" y="18816"/>
                      <a:pt x="9365" y="18683"/>
                    </a:cubicBezTo>
                    <a:cubicBezTo>
                      <a:pt x="9365" y="18639"/>
                      <a:pt x="9381" y="18621"/>
                      <a:pt x="9407" y="18621"/>
                    </a:cubicBezTo>
                    <a:close/>
                    <a:moveTo>
                      <a:pt x="3137" y="17189"/>
                    </a:moveTo>
                    <a:cubicBezTo>
                      <a:pt x="3151" y="17189"/>
                      <a:pt x="3161" y="17307"/>
                      <a:pt x="3177" y="17510"/>
                    </a:cubicBezTo>
                    <a:cubicBezTo>
                      <a:pt x="3198" y="17801"/>
                      <a:pt x="3197" y="18406"/>
                      <a:pt x="3171" y="18854"/>
                    </a:cubicBezTo>
                    <a:cubicBezTo>
                      <a:pt x="3144" y="19363"/>
                      <a:pt x="3130" y="19548"/>
                      <a:pt x="3095" y="19548"/>
                    </a:cubicBezTo>
                    <a:cubicBezTo>
                      <a:pt x="3077" y="19548"/>
                      <a:pt x="3054" y="19501"/>
                      <a:pt x="3020" y="19424"/>
                    </a:cubicBezTo>
                    <a:cubicBezTo>
                      <a:pt x="2933" y="19222"/>
                      <a:pt x="2933" y="18992"/>
                      <a:pt x="3026" y="18080"/>
                    </a:cubicBezTo>
                    <a:cubicBezTo>
                      <a:pt x="3089" y="17451"/>
                      <a:pt x="3117" y="17189"/>
                      <a:pt x="3137" y="17189"/>
                    </a:cubicBezTo>
                    <a:close/>
                    <a:moveTo>
                      <a:pt x="3736" y="14298"/>
                    </a:moveTo>
                    <a:cubicBezTo>
                      <a:pt x="3762" y="14298"/>
                      <a:pt x="3792" y="14310"/>
                      <a:pt x="3831" y="14330"/>
                    </a:cubicBezTo>
                    <a:cubicBezTo>
                      <a:pt x="3943" y="14391"/>
                      <a:pt x="3971" y="14470"/>
                      <a:pt x="3943" y="14631"/>
                    </a:cubicBezTo>
                    <a:cubicBezTo>
                      <a:pt x="3784" y="15566"/>
                      <a:pt x="3559" y="17533"/>
                      <a:pt x="3480" y="18675"/>
                    </a:cubicBezTo>
                    <a:cubicBezTo>
                      <a:pt x="3430" y="19399"/>
                      <a:pt x="3371" y="19963"/>
                      <a:pt x="3344" y="19963"/>
                    </a:cubicBezTo>
                    <a:cubicBezTo>
                      <a:pt x="3343" y="19963"/>
                      <a:pt x="3342" y="19963"/>
                      <a:pt x="3341" y="19961"/>
                    </a:cubicBezTo>
                    <a:cubicBezTo>
                      <a:pt x="3258" y="19828"/>
                      <a:pt x="3413" y="17754"/>
                      <a:pt x="3629" y="16132"/>
                    </a:cubicBezTo>
                    <a:cubicBezTo>
                      <a:pt x="3793" y="14899"/>
                      <a:pt x="3826" y="14479"/>
                      <a:pt x="3745" y="14479"/>
                    </a:cubicBezTo>
                    <a:cubicBezTo>
                      <a:pt x="3734" y="14479"/>
                      <a:pt x="3720" y="14487"/>
                      <a:pt x="3704" y="14503"/>
                    </a:cubicBezTo>
                    <a:cubicBezTo>
                      <a:pt x="3682" y="14524"/>
                      <a:pt x="3574" y="15149"/>
                      <a:pt x="3468" y="15883"/>
                    </a:cubicBezTo>
                    <a:cubicBezTo>
                      <a:pt x="3361" y="16619"/>
                      <a:pt x="3309" y="16931"/>
                      <a:pt x="3285" y="16931"/>
                    </a:cubicBezTo>
                    <a:cubicBezTo>
                      <a:pt x="3273" y="16931"/>
                      <a:pt x="3268" y="16858"/>
                      <a:pt x="3266" y="16725"/>
                    </a:cubicBezTo>
                    <a:cubicBezTo>
                      <a:pt x="3258" y="16221"/>
                      <a:pt x="3442" y="14991"/>
                      <a:pt x="3594" y="14518"/>
                    </a:cubicBezTo>
                    <a:cubicBezTo>
                      <a:pt x="3645" y="14360"/>
                      <a:pt x="3678" y="14298"/>
                      <a:pt x="3736" y="14298"/>
                    </a:cubicBezTo>
                    <a:close/>
                    <a:moveTo>
                      <a:pt x="3537" y="20053"/>
                    </a:moveTo>
                    <a:cubicBezTo>
                      <a:pt x="3541" y="20053"/>
                      <a:pt x="3546" y="20056"/>
                      <a:pt x="3550" y="20060"/>
                    </a:cubicBezTo>
                    <a:cubicBezTo>
                      <a:pt x="3578" y="20086"/>
                      <a:pt x="3581" y="20158"/>
                      <a:pt x="3559" y="20214"/>
                    </a:cubicBezTo>
                    <a:cubicBezTo>
                      <a:pt x="3549" y="20241"/>
                      <a:pt x="3540" y="20254"/>
                      <a:pt x="3532" y="20254"/>
                    </a:cubicBezTo>
                    <a:cubicBezTo>
                      <a:pt x="3521" y="20254"/>
                      <a:pt x="3513" y="20224"/>
                      <a:pt x="3510" y="20166"/>
                    </a:cubicBezTo>
                    <a:cubicBezTo>
                      <a:pt x="3506" y="20100"/>
                      <a:pt x="3519" y="20053"/>
                      <a:pt x="3537" y="20053"/>
                    </a:cubicBezTo>
                    <a:close/>
                    <a:moveTo>
                      <a:pt x="9938" y="19115"/>
                    </a:moveTo>
                    <a:lnTo>
                      <a:pt x="10280" y="19400"/>
                    </a:lnTo>
                    <a:cubicBezTo>
                      <a:pt x="10556" y="19631"/>
                      <a:pt x="10640" y="19766"/>
                      <a:pt x="10716" y="20109"/>
                    </a:cubicBezTo>
                    <a:lnTo>
                      <a:pt x="10810" y="20534"/>
                    </a:lnTo>
                    <a:lnTo>
                      <a:pt x="10810" y="20534"/>
                    </a:lnTo>
                    <a:lnTo>
                      <a:pt x="10573" y="20306"/>
                    </a:lnTo>
                    <a:cubicBezTo>
                      <a:pt x="10221" y="19972"/>
                      <a:pt x="10051" y="19701"/>
                      <a:pt x="9991" y="19392"/>
                    </a:cubicBezTo>
                    <a:lnTo>
                      <a:pt x="9938" y="19115"/>
                    </a:lnTo>
                    <a:close/>
                    <a:moveTo>
                      <a:pt x="8595" y="13861"/>
                    </a:moveTo>
                    <a:cubicBezTo>
                      <a:pt x="8651" y="13861"/>
                      <a:pt x="8779" y="13950"/>
                      <a:pt x="9065" y="14163"/>
                    </a:cubicBezTo>
                    <a:cubicBezTo>
                      <a:pt x="9300" y="14340"/>
                      <a:pt x="9578" y="14556"/>
                      <a:pt x="9692" y="14653"/>
                    </a:cubicBezTo>
                    <a:cubicBezTo>
                      <a:pt x="10767" y="15567"/>
                      <a:pt x="11239" y="16010"/>
                      <a:pt x="11239" y="16101"/>
                    </a:cubicBezTo>
                    <a:cubicBezTo>
                      <a:pt x="11239" y="16156"/>
                      <a:pt x="11292" y="16205"/>
                      <a:pt x="11350" y="16205"/>
                    </a:cubicBezTo>
                    <a:cubicBezTo>
                      <a:pt x="11411" y="16205"/>
                      <a:pt x="11513" y="16268"/>
                      <a:pt x="11585" y="16348"/>
                    </a:cubicBezTo>
                    <a:cubicBezTo>
                      <a:pt x="11699" y="16477"/>
                      <a:pt x="11685" y="16655"/>
                      <a:pt x="11435" y="18162"/>
                    </a:cubicBezTo>
                    <a:cubicBezTo>
                      <a:pt x="11283" y="19083"/>
                      <a:pt x="11137" y="19978"/>
                      <a:pt x="11110" y="20158"/>
                    </a:cubicBezTo>
                    <a:cubicBezTo>
                      <a:pt x="11072" y="20418"/>
                      <a:pt x="11024" y="20549"/>
                      <a:pt x="10971" y="20549"/>
                    </a:cubicBezTo>
                    <a:cubicBezTo>
                      <a:pt x="10929" y="20549"/>
                      <a:pt x="10884" y="20468"/>
                      <a:pt x="10838" y="20305"/>
                    </a:cubicBezTo>
                    <a:cubicBezTo>
                      <a:pt x="10745" y="19967"/>
                      <a:pt x="10725" y="19823"/>
                      <a:pt x="10782" y="19823"/>
                    </a:cubicBezTo>
                    <a:cubicBezTo>
                      <a:pt x="10802" y="19823"/>
                      <a:pt x="10832" y="19841"/>
                      <a:pt x="10871" y="19875"/>
                    </a:cubicBezTo>
                    <a:cubicBezTo>
                      <a:pt x="10922" y="19918"/>
                      <a:pt x="10981" y="19946"/>
                      <a:pt x="11016" y="19946"/>
                    </a:cubicBezTo>
                    <a:cubicBezTo>
                      <a:pt x="11025" y="19946"/>
                      <a:pt x="11033" y="19944"/>
                      <a:pt x="11038" y="19939"/>
                    </a:cubicBezTo>
                    <a:cubicBezTo>
                      <a:pt x="11064" y="19917"/>
                      <a:pt x="10990" y="19837"/>
                      <a:pt x="10875" y="19764"/>
                    </a:cubicBezTo>
                    <a:cubicBezTo>
                      <a:pt x="10761" y="19690"/>
                      <a:pt x="10668" y="19564"/>
                      <a:pt x="10668" y="19487"/>
                    </a:cubicBezTo>
                    <a:cubicBezTo>
                      <a:pt x="10668" y="19405"/>
                      <a:pt x="10629" y="19292"/>
                      <a:pt x="10580" y="19223"/>
                    </a:cubicBezTo>
                    <a:cubicBezTo>
                      <a:pt x="10548" y="19180"/>
                      <a:pt x="10528" y="19157"/>
                      <a:pt x="10518" y="19157"/>
                    </a:cubicBezTo>
                    <a:cubicBezTo>
                      <a:pt x="10505" y="19157"/>
                      <a:pt x="10510" y="19196"/>
                      <a:pt x="10529" y="19280"/>
                    </a:cubicBezTo>
                    <a:cubicBezTo>
                      <a:pt x="10554" y="19391"/>
                      <a:pt x="10552" y="19448"/>
                      <a:pt x="10512" y="19448"/>
                    </a:cubicBezTo>
                    <a:cubicBezTo>
                      <a:pt x="10465" y="19448"/>
                      <a:pt x="10366" y="19372"/>
                      <a:pt x="10196" y="19217"/>
                    </a:cubicBezTo>
                    <a:cubicBezTo>
                      <a:pt x="9998" y="19035"/>
                      <a:pt x="9918" y="18877"/>
                      <a:pt x="9859" y="18551"/>
                    </a:cubicBezTo>
                    <a:cubicBezTo>
                      <a:pt x="9821" y="18340"/>
                      <a:pt x="9802" y="18239"/>
                      <a:pt x="9795" y="18239"/>
                    </a:cubicBezTo>
                    <a:cubicBezTo>
                      <a:pt x="9789" y="18239"/>
                      <a:pt x="9793" y="18318"/>
                      <a:pt x="9801" y="18470"/>
                    </a:cubicBezTo>
                    <a:cubicBezTo>
                      <a:pt x="9812" y="18658"/>
                      <a:pt x="9800" y="18817"/>
                      <a:pt x="9773" y="18817"/>
                    </a:cubicBezTo>
                    <a:cubicBezTo>
                      <a:pt x="9617" y="18817"/>
                      <a:pt x="9325" y="18351"/>
                      <a:pt x="9272" y="18017"/>
                    </a:cubicBezTo>
                    <a:cubicBezTo>
                      <a:pt x="9246" y="17854"/>
                      <a:pt x="9232" y="17768"/>
                      <a:pt x="9225" y="17768"/>
                    </a:cubicBezTo>
                    <a:cubicBezTo>
                      <a:pt x="9218" y="17768"/>
                      <a:pt x="9222" y="17888"/>
                      <a:pt x="9232" y="18144"/>
                    </a:cubicBezTo>
                    <a:cubicBezTo>
                      <a:pt x="9242" y="18421"/>
                      <a:pt x="9240" y="18652"/>
                      <a:pt x="9226" y="18652"/>
                    </a:cubicBezTo>
                    <a:cubicBezTo>
                      <a:pt x="9133" y="18652"/>
                      <a:pt x="8986" y="18171"/>
                      <a:pt x="8903" y="17593"/>
                    </a:cubicBezTo>
                    <a:cubicBezTo>
                      <a:pt x="8851" y="17235"/>
                      <a:pt x="8826" y="17066"/>
                      <a:pt x="8819" y="17066"/>
                    </a:cubicBezTo>
                    <a:cubicBezTo>
                      <a:pt x="8813" y="17066"/>
                      <a:pt x="8821" y="17199"/>
                      <a:pt x="8836" y="17452"/>
                    </a:cubicBezTo>
                    <a:cubicBezTo>
                      <a:pt x="8852" y="17752"/>
                      <a:pt x="8851" y="18001"/>
                      <a:pt x="8832" y="18001"/>
                    </a:cubicBezTo>
                    <a:cubicBezTo>
                      <a:pt x="8812" y="18001"/>
                      <a:pt x="8637" y="17683"/>
                      <a:pt x="8443" y="17292"/>
                    </a:cubicBezTo>
                    <a:cubicBezTo>
                      <a:pt x="8141" y="16684"/>
                      <a:pt x="7961" y="16257"/>
                      <a:pt x="7497" y="15035"/>
                    </a:cubicBezTo>
                    <a:cubicBezTo>
                      <a:pt x="7487" y="15009"/>
                      <a:pt x="7477" y="14996"/>
                      <a:pt x="7464" y="14996"/>
                    </a:cubicBezTo>
                    <a:cubicBezTo>
                      <a:pt x="7419" y="14996"/>
                      <a:pt x="7352" y="15173"/>
                      <a:pt x="7239" y="15581"/>
                    </a:cubicBezTo>
                    <a:cubicBezTo>
                      <a:pt x="7131" y="15971"/>
                      <a:pt x="7023" y="16289"/>
                      <a:pt x="6996" y="16289"/>
                    </a:cubicBezTo>
                    <a:cubicBezTo>
                      <a:pt x="6933" y="16289"/>
                      <a:pt x="6759" y="15254"/>
                      <a:pt x="6759" y="14880"/>
                    </a:cubicBezTo>
                    <a:cubicBezTo>
                      <a:pt x="6759" y="14524"/>
                      <a:pt x="6858" y="14444"/>
                      <a:pt x="7370" y="14379"/>
                    </a:cubicBezTo>
                    <a:cubicBezTo>
                      <a:pt x="7598" y="14351"/>
                      <a:pt x="7858" y="14310"/>
                      <a:pt x="7960" y="14290"/>
                    </a:cubicBezTo>
                    <a:cubicBezTo>
                      <a:pt x="7989" y="14284"/>
                      <a:pt x="8014" y="14280"/>
                      <a:pt x="8035" y="14280"/>
                    </a:cubicBezTo>
                    <a:cubicBezTo>
                      <a:pt x="8142" y="14280"/>
                      <a:pt x="8146" y="14406"/>
                      <a:pt x="8161" y="15129"/>
                    </a:cubicBezTo>
                    <a:lnTo>
                      <a:pt x="8177" y="16005"/>
                    </a:lnTo>
                    <a:lnTo>
                      <a:pt x="8206" y="15129"/>
                    </a:lnTo>
                    <a:cubicBezTo>
                      <a:pt x="8230" y="14356"/>
                      <a:pt x="8253" y="14244"/>
                      <a:pt x="8393" y="14169"/>
                    </a:cubicBezTo>
                    <a:cubicBezTo>
                      <a:pt x="8482" y="14119"/>
                      <a:pt x="8551" y="14032"/>
                      <a:pt x="8551" y="13968"/>
                    </a:cubicBezTo>
                    <a:cubicBezTo>
                      <a:pt x="8551" y="13900"/>
                      <a:pt x="8557" y="13861"/>
                      <a:pt x="8595" y="13861"/>
                    </a:cubicBezTo>
                    <a:close/>
                    <a:moveTo>
                      <a:pt x="7633" y="15855"/>
                    </a:moveTo>
                    <a:cubicBezTo>
                      <a:pt x="7671" y="15855"/>
                      <a:pt x="7800" y="16086"/>
                      <a:pt x="7935" y="16396"/>
                    </a:cubicBezTo>
                    <a:lnTo>
                      <a:pt x="8201" y="17004"/>
                    </a:lnTo>
                    <a:lnTo>
                      <a:pt x="8241" y="18824"/>
                    </a:lnTo>
                    <a:lnTo>
                      <a:pt x="8281" y="20643"/>
                    </a:lnTo>
                    <a:lnTo>
                      <a:pt x="8046" y="19952"/>
                    </a:lnTo>
                    <a:cubicBezTo>
                      <a:pt x="7817" y="19284"/>
                      <a:pt x="7810" y="19214"/>
                      <a:pt x="7833" y="17944"/>
                    </a:cubicBezTo>
                    <a:cubicBezTo>
                      <a:pt x="7847" y="17251"/>
                      <a:pt x="7834" y="16719"/>
                      <a:pt x="7803" y="16719"/>
                    </a:cubicBezTo>
                    <a:cubicBezTo>
                      <a:pt x="7801" y="16719"/>
                      <a:pt x="7800" y="16721"/>
                      <a:pt x="7798" y="16723"/>
                    </a:cubicBezTo>
                    <a:cubicBezTo>
                      <a:pt x="7765" y="16775"/>
                      <a:pt x="7733" y="17314"/>
                      <a:pt x="7727" y="17916"/>
                    </a:cubicBezTo>
                    <a:lnTo>
                      <a:pt x="7719" y="19016"/>
                    </a:lnTo>
                    <a:lnTo>
                      <a:pt x="7549" y="18507"/>
                    </a:lnTo>
                    <a:cubicBezTo>
                      <a:pt x="7385" y="18021"/>
                      <a:pt x="7384" y="17948"/>
                      <a:pt x="7479" y="16963"/>
                    </a:cubicBezTo>
                    <a:cubicBezTo>
                      <a:pt x="7536" y="16394"/>
                      <a:pt x="7600" y="15896"/>
                      <a:pt x="7626" y="15859"/>
                    </a:cubicBezTo>
                    <a:cubicBezTo>
                      <a:pt x="7628" y="15856"/>
                      <a:pt x="7630" y="15855"/>
                      <a:pt x="7633" y="15855"/>
                    </a:cubicBezTo>
                    <a:close/>
                    <a:moveTo>
                      <a:pt x="3800" y="19441"/>
                    </a:moveTo>
                    <a:cubicBezTo>
                      <a:pt x="3808" y="19441"/>
                      <a:pt x="3817" y="19449"/>
                      <a:pt x="3827" y="19464"/>
                    </a:cubicBezTo>
                    <a:cubicBezTo>
                      <a:pt x="3871" y="19531"/>
                      <a:pt x="3908" y="19864"/>
                      <a:pt x="3908" y="20198"/>
                    </a:cubicBezTo>
                    <a:cubicBezTo>
                      <a:pt x="3908" y="20547"/>
                      <a:pt x="3892" y="20709"/>
                      <a:pt x="3854" y="20709"/>
                    </a:cubicBezTo>
                    <a:cubicBezTo>
                      <a:pt x="3846" y="20709"/>
                      <a:pt x="3837" y="20701"/>
                      <a:pt x="3827" y="20686"/>
                    </a:cubicBezTo>
                    <a:cubicBezTo>
                      <a:pt x="3781" y="20619"/>
                      <a:pt x="3746" y="20286"/>
                      <a:pt x="3746" y="19952"/>
                    </a:cubicBezTo>
                    <a:cubicBezTo>
                      <a:pt x="3746" y="19605"/>
                      <a:pt x="3763" y="19441"/>
                      <a:pt x="3800" y="19441"/>
                    </a:cubicBezTo>
                    <a:close/>
                    <a:moveTo>
                      <a:pt x="10116" y="20000"/>
                    </a:moveTo>
                    <a:cubicBezTo>
                      <a:pt x="10198" y="20000"/>
                      <a:pt x="10752" y="20588"/>
                      <a:pt x="10752" y="20688"/>
                    </a:cubicBezTo>
                    <a:cubicBezTo>
                      <a:pt x="10752" y="20737"/>
                      <a:pt x="10400" y="20931"/>
                      <a:pt x="10312" y="20931"/>
                    </a:cubicBezTo>
                    <a:cubicBezTo>
                      <a:pt x="10275" y="20931"/>
                      <a:pt x="10101" y="20149"/>
                      <a:pt x="10106" y="20011"/>
                    </a:cubicBezTo>
                    <a:cubicBezTo>
                      <a:pt x="10107" y="20004"/>
                      <a:pt x="10110" y="20000"/>
                      <a:pt x="10116" y="20000"/>
                    </a:cubicBezTo>
                    <a:close/>
                    <a:moveTo>
                      <a:pt x="18327" y="17144"/>
                    </a:moveTo>
                    <a:lnTo>
                      <a:pt x="18650" y="17470"/>
                    </a:lnTo>
                    <a:lnTo>
                      <a:pt x="18971" y="17795"/>
                    </a:lnTo>
                    <a:lnTo>
                      <a:pt x="18813" y="18569"/>
                    </a:lnTo>
                    <a:cubicBezTo>
                      <a:pt x="18618" y="19528"/>
                      <a:pt x="18243" y="21079"/>
                      <a:pt x="18205" y="21079"/>
                    </a:cubicBezTo>
                    <a:cubicBezTo>
                      <a:pt x="18205" y="21079"/>
                      <a:pt x="18205" y="21078"/>
                      <a:pt x="18204" y="21078"/>
                    </a:cubicBezTo>
                    <a:cubicBezTo>
                      <a:pt x="18191" y="21065"/>
                      <a:pt x="18211" y="20557"/>
                      <a:pt x="18250" y="19953"/>
                    </a:cubicBezTo>
                    <a:cubicBezTo>
                      <a:pt x="18289" y="19352"/>
                      <a:pt x="18322" y="18468"/>
                      <a:pt x="18323" y="18000"/>
                    </a:cubicBezTo>
                    <a:lnTo>
                      <a:pt x="18327" y="17144"/>
                    </a:lnTo>
                    <a:close/>
                    <a:moveTo>
                      <a:pt x="9408" y="19058"/>
                    </a:moveTo>
                    <a:cubicBezTo>
                      <a:pt x="9422" y="19058"/>
                      <a:pt x="9559" y="19233"/>
                      <a:pt x="9713" y="19445"/>
                    </a:cubicBezTo>
                    <a:cubicBezTo>
                      <a:pt x="9886" y="19681"/>
                      <a:pt x="10017" y="19975"/>
                      <a:pt x="10051" y="20200"/>
                    </a:cubicBezTo>
                    <a:cubicBezTo>
                      <a:pt x="10084" y="20403"/>
                      <a:pt x="10126" y="20676"/>
                      <a:pt x="10150" y="20815"/>
                    </a:cubicBezTo>
                    <a:cubicBezTo>
                      <a:pt x="10185" y="21027"/>
                      <a:pt x="10158" y="21078"/>
                      <a:pt x="9971" y="21164"/>
                    </a:cubicBezTo>
                    <a:cubicBezTo>
                      <a:pt x="9868" y="21212"/>
                      <a:pt x="9777" y="21245"/>
                      <a:pt x="9746" y="21245"/>
                    </a:cubicBezTo>
                    <a:cubicBezTo>
                      <a:pt x="9741" y="21245"/>
                      <a:pt x="9737" y="21243"/>
                      <a:pt x="9736" y="21241"/>
                    </a:cubicBezTo>
                    <a:cubicBezTo>
                      <a:pt x="9724" y="21228"/>
                      <a:pt x="9656" y="20816"/>
                      <a:pt x="9578" y="20320"/>
                    </a:cubicBezTo>
                    <a:cubicBezTo>
                      <a:pt x="9384" y="19064"/>
                      <a:pt x="9383" y="19058"/>
                      <a:pt x="9408" y="19058"/>
                    </a:cubicBezTo>
                    <a:close/>
                    <a:moveTo>
                      <a:pt x="11651" y="20407"/>
                    </a:moveTo>
                    <a:cubicBezTo>
                      <a:pt x="11796" y="20407"/>
                      <a:pt x="12212" y="20736"/>
                      <a:pt x="12254" y="20907"/>
                    </a:cubicBezTo>
                    <a:cubicBezTo>
                      <a:pt x="12279" y="21005"/>
                      <a:pt x="12318" y="21132"/>
                      <a:pt x="12346" y="21204"/>
                    </a:cubicBezTo>
                    <a:cubicBezTo>
                      <a:pt x="12359" y="21239"/>
                      <a:pt x="12353" y="21257"/>
                      <a:pt x="12324" y="21257"/>
                    </a:cubicBezTo>
                    <a:cubicBezTo>
                      <a:pt x="12276" y="21257"/>
                      <a:pt x="12166" y="21209"/>
                      <a:pt x="11980" y="21110"/>
                    </a:cubicBezTo>
                    <a:cubicBezTo>
                      <a:pt x="11645" y="20932"/>
                      <a:pt x="11564" y="20848"/>
                      <a:pt x="11564" y="20678"/>
                    </a:cubicBezTo>
                    <a:cubicBezTo>
                      <a:pt x="11565" y="20566"/>
                      <a:pt x="11589" y="20446"/>
                      <a:pt x="11615" y="20419"/>
                    </a:cubicBezTo>
                    <a:cubicBezTo>
                      <a:pt x="11623" y="20410"/>
                      <a:pt x="11636" y="20407"/>
                      <a:pt x="11651" y="20407"/>
                    </a:cubicBezTo>
                    <a:close/>
                    <a:moveTo>
                      <a:pt x="8975" y="18448"/>
                    </a:moveTo>
                    <a:lnTo>
                      <a:pt x="9125" y="18635"/>
                    </a:lnTo>
                    <a:cubicBezTo>
                      <a:pt x="9209" y="18738"/>
                      <a:pt x="9297" y="18992"/>
                      <a:pt x="9325" y="19205"/>
                    </a:cubicBezTo>
                    <a:cubicBezTo>
                      <a:pt x="9352" y="19413"/>
                      <a:pt x="9439" y="19987"/>
                      <a:pt x="9518" y="20468"/>
                    </a:cubicBezTo>
                    <a:cubicBezTo>
                      <a:pt x="9657" y="21324"/>
                      <a:pt x="9657" y="21351"/>
                      <a:pt x="9506" y="21432"/>
                    </a:cubicBezTo>
                    <a:cubicBezTo>
                      <a:pt x="9446" y="21466"/>
                      <a:pt x="9382" y="21486"/>
                      <a:pt x="9344" y="21486"/>
                    </a:cubicBezTo>
                    <a:cubicBezTo>
                      <a:pt x="9330" y="21486"/>
                      <a:pt x="9320" y="21484"/>
                      <a:pt x="9315" y="21478"/>
                    </a:cubicBezTo>
                    <a:cubicBezTo>
                      <a:pt x="9279" y="21439"/>
                      <a:pt x="9208" y="20801"/>
                      <a:pt x="9011" y="18814"/>
                    </a:cubicBezTo>
                    <a:lnTo>
                      <a:pt x="8975" y="18448"/>
                    </a:lnTo>
                    <a:close/>
                    <a:moveTo>
                      <a:pt x="4908" y="16199"/>
                    </a:moveTo>
                    <a:cubicBezTo>
                      <a:pt x="4925" y="16199"/>
                      <a:pt x="4935" y="16291"/>
                      <a:pt x="4945" y="16491"/>
                    </a:cubicBezTo>
                    <a:cubicBezTo>
                      <a:pt x="4957" y="16716"/>
                      <a:pt x="5037" y="17542"/>
                      <a:pt x="5124" y="18323"/>
                    </a:cubicBezTo>
                    <a:cubicBezTo>
                      <a:pt x="5333" y="20201"/>
                      <a:pt x="5414" y="21498"/>
                      <a:pt x="5325" y="21498"/>
                    </a:cubicBezTo>
                    <a:cubicBezTo>
                      <a:pt x="5325" y="21498"/>
                      <a:pt x="5325" y="21498"/>
                      <a:pt x="5324" y="21498"/>
                    </a:cubicBezTo>
                    <a:cubicBezTo>
                      <a:pt x="5180" y="21486"/>
                      <a:pt x="4367" y="21049"/>
                      <a:pt x="4382" y="20988"/>
                    </a:cubicBezTo>
                    <a:cubicBezTo>
                      <a:pt x="4390" y="20958"/>
                      <a:pt x="4400" y="20610"/>
                      <a:pt x="4404" y="20218"/>
                    </a:cubicBezTo>
                    <a:lnTo>
                      <a:pt x="4414" y="19506"/>
                    </a:lnTo>
                    <a:lnTo>
                      <a:pt x="4518" y="20181"/>
                    </a:lnTo>
                    <a:cubicBezTo>
                      <a:pt x="4577" y="20555"/>
                      <a:pt x="4649" y="20883"/>
                      <a:pt x="4677" y="20915"/>
                    </a:cubicBezTo>
                    <a:cubicBezTo>
                      <a:pt x="4679" y="20917"/>
                      <a:pt x="4681" y="20918"/>
                      <a:pt x="4683" y="20918"/>
                    </a:cubicBezTo>
                    <a:cubicBezTo>
                      <a:pt x="4704" y="20918"/>
                      <a:pt x="4698" y="20749"/>
                      <a:pt x="4664" y="20523"/>
                    </a:cubicBezTo>
                    <a:cubicBezTo>
                      <a:pt x="4521" y="19546"/>
                      <a:pt x="4636" y="17145"/>
                      <a:pt x="4870" y="16288"/>
                    </a:cubicBezTo>
                    <a:cubicBezTo>
                      <a:pt x="4885" y="16230"/>
                      <a:pt x="4898" y="16199"/>
                      <a:pt x="4908" y="16199"/>
                    </a:cubicBezTo>
                    <a:close/>
                    <a:moveTo>
                      <a:pt x="5492" y="21356"/>
                    </a:moveTo>
                    <a:cubicBezTo>
                      <a:pt x="5496" y="21356"/>
                      <a:pt x="5500" y="21358"/>
                      <a:pt x="5505" y="21363"/>
                    </a:cubicBezTo>
                    <a:cubicBezTo>
                      <a:pt x="5532" y="21390"/>
                      <a:pt x="5534" y="21462"/>
                      <a:pt x="5513" y="21518"/>
                    </a:cubicBezTo>
                    <a:cubicBezTo>
                      <a:pt x="5503" y="21544"/>
                      <a:pt x="5494" y="21557"/>
                      <a:pt x="5487" y="21557"/>
                    </a:cubicBezTo>
                    <a:cubicBezTo>
                      <a:pt x="5476" y="21557"/>
                      <a:pt x="5468" y="21528"/>
                      <a:pt x="5465" y="21470"/>
                    </a:cubicBezTo>
                    <a:cubicBezTo>
                      <a:pt x="5460" y="21403"/>
                      <a:pt x="5473" y="21356"/>
                      <a:pt x="5492" y="21356"/>
                    </a:cubicBezTo>
                    <a:close/>
                    <a:moveTo>
                      <a:pt x="8327" y="17345"/>
                    </a:moveTo>
                    <a:cubicBezTo>
                      <a:pt x="8327" y="17345"/>
                      <a:pt x="8327" y="17346"/>
                      <a:pt x="8328" y="17346"/>
                    </a:cubicBezTo>
                    <a:cubicBezTo>
                      <a:pt x="8353" y="17370"/>
                      <a:pt x="8486" y="17579"/>
                      <a:pt x="8626" y="17814"/>
                    </a:cubicBezTo>
                    <a:cubicBezTo>
                      <a:pt x="8860" y="18208"/>
                      <a:pt x="8888" y="18343"/>
                      <a:pt x="9000" y="19564"/>
                    </a:cubicBezTo>
                    <a:cubicBezTo>
                      <a:pt x="9067" y="20289"/>
                      <a:pt x="9143" y="21047"/>
                      <a:pt x="9170" y="21239"/>
                    </a:cubicBezTo>
                    <a:cubicBezTo>
                      <a:pt x="9210" y="21525"/>
                      <a:pt x="9190" y="21612"/>
                      <a:pt x="9065" y="21705"/>
                    </a:cubicBezTo>
                    <a:cubicBezTo>
                      <a:pt x="8980" y="21769"/>
                      <a:pt x="8914" y="21805"/>
                      <a:pt x="8858" y="21805"/>
                    </a:cubicBezTo>
                    <a:cubicBezTo>
                      <a:pt x="8741" y="21805"/>
                      <a:pt x="8666" y="21650"/>
                      <a:pt x="8548" y="21271"/>
                    </a:cubicBezTo>
                    <a:cubicBezTo>
                      <a:pt x="8409" y="20821"/>
                      <a:pt x="8373" y="20435"/>
                      <a:pt x="8333" y="19016"/>
                    </a:cubicBezTo>
                    <a:cubicBezTo>
                      <a:pt x="8307" y="18085"/>
                      <a:pt x="8305" y="17345"/>
                      <a:pt x="8327" y="17345"/>
                    </a:cubicBezTo>
                    <a:close/>
                    <a:moveTo>
                      <a:pt x="5898" y="14668"/>
                    </a:moveTo>
                    <a:cubicBezTo>
                      <a:pt x="6017" y="14668"/>
                      <a:pt x="6016" y="14720"/>
                      <a:pt x="5966" y="15046"/>
                    </a:cubicBezTo>
                    <a:cubicBezTo>
                      <a:pt x="5933" y="15258"/>
                      <a:pt x="5909" y="15545"/>
                      <a:pt x="5913" y="15678"/>
                    </a:cubicBezTo>
                    <a:cubicBezTo>
                      <a:pt x="5989" y="17861"/>
                      <a:pt x="6087" y="21796"/>
                      <a:pt x="6065" y="21819"/>
                    </a:cubicBezTo>
                    <a:cubicBezTo>
                      <a:pt x="6062" y="21822"/>
                      <a:pt x="6058" y="21823"/>
                      <a:pt x="6051" y="21823"/>
                    </a:cubicBezTo>
                    <a:cubicBezTo>
                      <a:pt x="6016" y="21823"/>
                      <a:pt x="5929" y="21783"/>
                      <a:pt x="5839" y="21724"/>
                    </a:cubicBezTo>
                    <a:cubicBezTo>
                      <a:pt x="5411" y="21444"/>
                      <a:pt x="5340" y="19064"/>
                      <a:pt x="5700" y="16957"/>
                    </a:cubicBezTo>
                    <a:cubicBezTo>
                      <a:pt x="5794" y="16402"/>
                      <a:pt x="5857" y="15932"/>
                      <a:pt x="5839" y="15914"/>
                    </a:cubicBezTo>
                    <a:cubicBezTo>
                      <a:pt x="5838" y="15913"/>
                      <a:pt x="5838" y="15913"/>
                      <a:pt x="5837" y="15913"/>
                    </a:cubicBezTo>
                    <a:cubicBezTo>
                      <a:pt x="5784" y="15913"/>
                      <a:pt x="5551" y="17274"/>
                      <a:pt x="5449" y="18202"/>
                    </a:cubicBezTo>
                    <a:cubicBezTo>
                      <a:pt x="5399" y="18650"/>
                      <a:pt x="5347" y="19028"/>
                      <a:pt x="5334" y="19041"/>
                    </a:cubicBezTo>
                    <a:cubicBezTo>
                      <a:pt x="5333" y="19042"/>
                      <a:pt x="5332" y="19042"/>
                      <a:pt x="5332" y="19042"/>
                    </a:cubicBezTo>
                    <a:cubicBezTo>
                      <a:pt x="5273" y="19042"/>
                      <a:pt x="5090" y="16694"/>
                      <a:pt x="5090" y="15914"/>
                    </a:cubicBezTo>
                    <a:cubicBezTo>
                      <a:pt x="5090" y="14805"/>
                      <a:pt x="5147" y="14712"/>
                      <a:pt x="5847" y="14670"/>
                    </a:cubicBezTo>
                    <a:cubicBezTo>
                      <a:pt x="5866" y="14669"/>
                      <a:pt x="5883" y="14668"/>
                      <a:pt x="5898" y="14668"/>
                    </a:cubicBezTo>
                    <a:close/>
                    <a:moveTo>
                      <a:pt x="12411" y="20877"/>
                    </a:moveTo>
                    <a:cubicBezTo>
                      <a:pt x="12435" y="20877"/>
                      <a:pt x="12473" y="20896"/>
                      <a:pt x="12532" y="20928"/>
                    </a:cubicBezTo>
                    <a:cubicBezTo>
                      <a:pt x="12599" y="20965"/>
                      <a:pt x="12675" y="20986"/>
                      <a:pt x="12731" y="20986"/>
                    </a:cubicBezTo>
                    <a:cubicBezTo>
                      <a:pt x="12755" y="20986"/>
                      <a:pt x="12775" y="20982"/>
                      <a:pt x="12789" y="20974"/>
                    </a:cubicBezTo>
                    <a:cubicBezTo>
                      <a:pt x="12810" y="20961"/>
                      <a:pt x="12827" y="20955"/>
                      <a:pt x="12839" y="20955"/>
                    </a:cubicBezTo>
                    <a:cubicBezTo>
                      <a:pt x="12855" y="20955"/>
                      <a:pt x="12863" y="20967"/>
                      <a:pt x="12858" y="20990"/>
                    </a:cubicBezTo>
                    <a:cubicBezTo>
                      <a:pt x="12852" y="21023"/>
                      <a:pt x="12866" y="21110"/>
                      <a:pt x="12892" y="21176"/>
                    </a:cubicBezTo>
                    <a:cubicBezTo>
                      <a:pt x="13029" y="21542"/>
                      <a:pt x="13110" y="21856"/>
                      <a:pt x="13074" y="21892"/>
                    </a:cubicBezTo>
                    <a:cubicBezTo>
                      <a:pt x="13067" y="21899"/>
                      <a:pt x="13059" y="21902"/>
                      <a:pt x="13049" y="21902"/>
                    </a:cubicBezTo>
                    <a:cubicBezTo>
                      <a:pt x="12912" y="21902"/>
                      <a:pt x="12460" y="21353"/>
                      <a:pt x="12412" y="21110"/>
                    </a:cubicBezTo>
                    <a:cubicBezTo>
                      <a:pt x="12378" y="20942"/>
                      <a:pt x="12369" y="20877"/>
                      <a:pt x="12411" y="20877"/>
                    </a:cubicBezTo>
                    <a:close/>
                    <a:moveTo>
                      <a:pt x="6151" y="19520"/>
                    </a:moveTo>
                    <a:cubicBezTo>
                      <a:pt x="6177" y="19520"/>
                      <a:pt x="6237" y="19941"/>
                      <a:pt x="6350" y="20811"/>
                    </a:cubicBezTo>
                    <a:cubicBezTo>
                      <a:pt x="6433" y="21436"/>
                      <a:pt x="6484" y="21966"/>
                      <a:pt x="6468" y="21986"/>
                    </a:cubicBezTo>
                    <a:cubicBezTo>
                      <a:pt x="6464" y="21990"/>
                      <a:pt x="6459" y="21992"/>
                      <a:pt x="6452" y="21992"/>
                    </a:cubicBezTo>
                    <a:cubicBezTo>
                      <a:pt x="6423" y="21992"/>
                      <a:pt x="6368" y="21958"/>
                      <a:pt x="6309" y="21900"/>
                    </a:cubicBezTo>
                    <a:cubicBezTo>
                      <a:pt x="6210" y="21806"/>
                      <a:pt x="6175" y="21502"/>
                      <a:pt x="6149" y="20526"/>
                    </a:cubicBezTo>
                    <a:cubicBezTo>
                      <a:pt x="6132" y="19862"/>
                      <a:pt x="6128" y="19520"/>
                      <a:pt x="6151" y="19520"/>
                    </a:cubicBezTo>
                    <a:close/>
                    <a:moveTo>
                      <a:pt x="6629" y="15272"/>
                    </a:moveTo>
                    <a:lnTo>
                      <a:pt x="6777" y="16006"/>
                    </a:lnTo>
                    <a:cubicBezTo>
                      <a:pt x="6916" y="16701"/>
                      <a:pt x="6917" y="16788"/>
                      <a:pt x="6790" y="17675"/>
                    </a:cubicBezTo>
                    <a:cubicBezTo>
                      <a:pt x="6650" y="18662"/>
                      <a:pt x="6600" y="20765"/>
                      <a:pt x="6696" y="21666"/>
                    </a:cubicBezTo>
                    <a:cubicBezTo>
                      <a:pt x="6723" y="21929"/>
                      <a:pt x="6726" y="22067"/>
                      <a:pt x="6704" y="22067"/>
                    </a:cubicBezTo>
                    <a:cubicBezTo>
                      <a:pt x="6697" y="22067"/>
                      <a:pt x="6689" y="22055"/>
                      <a:pt x="6678" y="22032"/>
                    </a:cubicBezTo>
                    <a:cubicBezTo>
                      <a:pt x="6638" y="21941"/>
                      <a:pt x="6506" y="21078"/>
                      <a:pt x="6387" y="20118"/>
                    </a:cubicBezTo>
                    <a:cubicBezTo>
                      <a:pt x="6145" y="18170"/>
                      <a:pt x="6152" y="17747"/>
                      <a:pt x="6449" y="16208"/>
                    </a:cubicBezTo>
                    <a:lnTo>
                      <a:pt x="6629" y="15272"/>
                    </a:lnTo>
                    <a:close/>
                    <a:moveTo>
                      <a:pt x="7908" y="19994"/>
                    </a:moveTo>
                    <a:lnTo>
                      <a:pt x="8153" y="20646"/>
                    </a:lnTo>
                    <a:cubicBezTo>
                      <a:pt x="8286" y="21005"/>
                      <a:pt x="8419" y="21469"/>
                      <a:pt x="8447" y="21677"/>
                    </a:cubicBezTo>
                    <a:cubicBezTo>
                      <a:pt x="8490" y="22011"/>
                      <a:pt x="8473" y="22066"/>
                      <a:pt x="8313" y="22153"/>
                    </a:cubicBezTo>
                    <a:cubicBezTo>
                      <a:pt x="8228" y="22198"/>
                      <a:pt x="8147" y="22230"/>
                      <a:pt x="8118" y="22230"/>
                    </a:cubicBezTo>
                    <a:cubicBezTo>
                      <a:pt x="8113" y="22230"/>
                      <a:pt x="8110" y="22229"/>
                      <a:pt x="8108" y="22227"/>
                    </a:cubicBezTo>
                    <a:cubicBezTo>
                      <a:pt x="8062" y="22171"/>
                      <a:pt x="7900" y="20696"/>
                      <a:pt x="7905" y="20353"/>
                    </a:cubicBezTo>
                    <a:lnTo>
                      <a:pt x="7908" y="19994"/>
                    </a:lnTo>
                    <a:close/>
                    <a:moveTo>
                      <a:pt x="16453" y="15308"/>
                    </a:moveTo>
                    <a:cubicBezTo>
                      <a:pt x="16475" y="15308"/>
                      <a:pt x="16897" y="15712"/>
                      <a:pt x="17382" y="16201"/>
                    </a:cubicBezTo>
                    <a:lnTo>
                      <a:pt x="18270" y="17092"/>
                    </a:lnTo>
                    <a:lnTo>
                      <a:pt x="18215" y="18745"/>
                    </a:lnTo>
                    <a:cubicBezTo>
                      <a:pt x="18155" y="20546"/>
                      <a:pt x="18047" y="21740"/>
                      <a:pt x="17936" y="21816"/>
                    </a:cubicBezTo>
                    <a:cubicBezTo>
                      <a:pt x="17894" y="21846"/>
                      <a:pt x="17821" y="21950"/>
                      <a:pt x="17766" y="22054"/>
                    </a:cubicBezTo>
                    <a:cubicBezTo>
                      <a:pt x="17720" y="22142"/>
                      <a:pt x="17660" y="22196"/>
                      <a:pt x="17614" y="22196"/>
                    </a:cubicBezTo>
                    <a:cubicBezTo>
                      <a:pt x="17604" y="22196"/>
                      <a:pt x="17595" y="22194"/>
                      <a:pt x="17587" y="22188"/>
                    </a:cubicBezTo>
                    <a:cubicBezTo>
                      <a:pt x="17573" y="22180"/>
                      <a:pt x="17557" y="22176"/>
                      <a:pt x="17538" y="22176"/>
                    </a:cubicBezTo>
                    <a:cubicBezTo>
                      <a:pt x="17489" y="22176"/>
                      <a:pt x="17427" y="22201"/>
                      <a:pt x="17374" y="22245"/>
                    </a:cubicBezTo>
                    <a:cubicBezTo>
                      <a:pt x="17342" y="22273"/>
                      <a:pt x="17318" y="22290"/>
                      <a:pt x="17301" y="22290"/>
                    </a:cubicBezTo>
                    <a:cubicBezTo>
                      <a:pt x="17255" y="22290"/>
                      <a:pt x="17262" y="22166"/>
                      <a:pt x="17298" y="21785"/>
                    </a:cubicBezTo>
                    <a:cubicBezTo>
                      <a:pt x="17327" y="21471"/>
                      <a:pt x="17386" y="20597"/>
                      <a:pt x="17431" y="19830"/>
                    </a:cubicBezTo>
                    <a:cubicBezTo>
                      <a:pt x="17476" y="19064"/>
                      <a:pt x="17533" y="18327"/>
                      <a:pt x="17556" y="18182"/>
                    </a:cubicBezTo>
                    <a:cubicBezTo>
                      <a:pt x="17581" y="18035"/>
                      <a:pt x="17569" y="17916"/>
                      <a:pt x="17528" y="17916"/>
                    </a:cubicBezTo>
                    <a:cubicBezTo>
                      <a:pt x="17436" y="17916"/>
                      <a:pt x="17385" y="18414"/>
                      <a:pt x="17266" y="20400"/>
                    </a:cubicBezTo>
                    <a:cubicBezTo>
                      <a:pt x="17218" y="21205"/>
                      <a:pt x="17164" y="21911"/>
                      <a:pt x="17145" y="21965"/>
                    </a:cubicBezTo>
                    <a:cubicBezTo>
                      <a:pt x="17134" y="21997"/>
                      <a:pt x="17108" y="22013"/>
                      <a:pt x="17057" y="22013"/>
                    </a:cubicBezTo>
                    <a:cubicBezTo>
                      <a:pt x="16995" y="22013"/>
                      <a:pt x="16896" y="21988"/>
                      <a:pt x="16743" y="21937"/>
                    </a:cubicBezTo>
                    <a:lnTo>
                      <a:pt x="16371" y="21811"/>
                    </a:lnTo>
                    <a:lnTo>
                      <a:pt x="16371" y="20107"/>
                    </a:lnTo>
                    <a:cubicBezTo>
                      <a:pt x="16371" y="19024"/>
                      <a:pt x="16342" y="18406"/>
                      <a:pt x="16290" y="18406"/>
                    </a:cubicBezTo>
                    <a:cubicBezTo>
                      <a:pt x="16237" y="18406"/>
                      <a:pt x="16208" y="19021"/>
                      <a:pt x="16208" y="20081"/>
                    </a:cubicBezTo>
                    <a:lnTo>
                      <a:pt x="16208" y="21753"/>
                    </a:lnTo>
                    <a:lnTo>
                      <a:pt x="16029" y="21699"/>
                    </a:lnTo>
                    <a:cubicBezTo>
                      <a:pt x="15263" y="21459"/>
                      <a:pt x="15272" y="21478"/>
                      <a:pt x="15180" y="20012"/>
                    </a:cubicBezTo>
                    <a:cubicBezTo>
                      <a:pt x="15149" y="19532"/>
                      <a:pt x="15095" y="19116"/>
                      <a:pt x="15062" y="19096"/>
                    </a:cubicBezTo>
                    <a:cubicBezTo>
                      <a:pt x="15060" y="19095"/>
                      <a:pt x="15057" y="19094"/>
                      <a:pt x="15055" y="19094"/>
                    </a:cubicBezTo>
                    <a:cubicBezTo>
                      <a:pt x="15027" y="19094"/>
                      <a:pt x="15019" y="19210"/>
                      <a:pt x="15035" y="19360"/>
                    </a:cubicBezTo>
                    <a:cubicBezTo>
                      <a:pt x="15121" y="20094"/>
                      <a:pt x="15206" y="21301"/>
                      <a:pt x="15176" y="21332"/>
                    </a:cubicBezTo>
                    <a:cubicBezTo>
                      <a:pt x="15170" y="21338"/>
                      <a:pt x="15158" y="21341"/>
                      <a:pt x="15140" y="21341"/>
                    </a:cubicBezTo>
                    <a:cubicBezTo>
                      <a:pt x="14992" y="21341"/>
                      <a:pt x="14477" y="21145"/>
                      <a:pt x="14447" y="21063"/>
                    </a:cubicBezTo>
                    <a:cubicBezTo>
                      <a:pt x="14429" y="21014"/>
                      <a:pt x="14363" y="20574"/>
                      <a:pt x="14297" y="20078"/>
                    </a:cubicBezTo>
                    <a:cubicBezTo>
                      <a:pt x="14249" y="19714"/>
                      <a:pt x="14221" y="19531"/>
                      <a:pt x="14212" y="19531"/>
                    </a:cubicBezTo>
                    <a:cubicBezTo>
                      <a:pt x="14207" y="19531"/>
                      <a:pt x="14209" y="19605"/>
                      <a:pt x="14220" y="19752"/>
                    </a:cubicBezTo>
                    <a:cubicBezTo>
                      <a:pt x="14244" y="20068"/>
                      <a:pt x="14282" y="20495"/>
                      <a:pt x="14310" y="20713"/>
                    </a:cubicBezTo>
                    <a:lnTo>
                      <a:pt x="14359" y="21103"/>
                    </a:lnTo>
                    <a:lnTo>
                      <a:pt x="14138" y="21018"/>
                    </a:lnTo>
                    <a:cubicBezTo>
                      <a:pt x="14063" y="20989"/>
                      <a:pt x="14011" y="20975"/>
                      <a:pt x="13983" y="20975"/>
                    </a:cubicBezTo>
                    <a:cubicBezTo>
                      <a:pt x="13957" y="20975"/>
                      <a:pt x="13952" y="20988"/>
                      <a:pt x="13968" y="21014"/>
                    </a:cubicBezTo>
                    <a:cubicBezTo>
                      <a:pt x="13996" y="21061"/>
                      <a:pt x="14064" y="21095"/>
                      <a:pt x="14131" y="21095"/>
                    </a:cubicBezTo>
                    <a:cubicBezTo>
                      <a:pt x="14286" y="21095"/>
                      <a:pt x="14417" y="21356"/>
                      <a:pt x="14417" y="21665"/>
                    </a:cubicBezTo>
                    <a:lnTo>
                      <a:pt x="14417" y="21926"/>
                    </a:lnTo>
                    <a:lnTo>
                      <a:pt x="14075" y="21723"/>
                    </a:lnTo>
                    <a:cubicBezTo>
                      <a:pt x="13755" y="21533"/>
                      <a:pt x="13722" y="21478"/>
                      <a:pt x="13584" y="20924"/>
                    </a:cubicBezTo>
                    <a:cubicBezTo>
                      <a:pt x="13428" y="20294"/>
                      <a:pt x="13378" y="20125"/>
                      <a:pt x="13335" y="20125"/>
                    </a:cubicBezTo>
                    <a:cubicBezTo>
                      <a:pt x="13329" y="20125"/>
                      <a:pt x="13323" y="20128"/>
                      <a:pt x="13317" y="20134"/>
                    </a:cubicBezTo>
                    <a:cubicBezTo>
                      <a:pt x="13300" y="20153"/>
                      <a:pt x="13354" y="20436"/>
                      <a:pt x="13440" y="20769"/>
                    </a:cubicBezTo>
                    <a:cubicBezTo>
                      <a:pt x="13524" y="21103"/>
                      <a:pt x="13583" y="21384"/>
                      <a:pt x="13570" y="21402"/>
                    </a:cubicBezTo>
                    <a:cubicBezTo>
                      <a:pt x="13568" y="21403"/>
                      <a:pt x="13566" y="21404"/>
                      <a:pt x="13562" y="21404"/>
                    </a:cubicBezTo>
                    <a:cubicBezTo>
                      <a:pt x="13529" y="21404"/>
                      <a:pt x="13399" y="21343"/>
                      <a:pt x="13253" y="21256"/>
                    </a:cubicBezTo>
                    <a:cubicBezTo>
                      <a:pt x="12934" y="21069"/>
                      <a:pt x="12918" y="21030"/>
                      <a:pt x="12658" y="19921"/>
                    </a:cubicBezTo>
                    <a:cubicBezTo>
                      <a:pt x="12580" y="19591"/>
                      <a:pt x="12503" y="19337"/>
                      <a:pt x="12481" y="19337"/>
                    </a:cubicBezTo>
                    <a:cubicBezTo>
                      <a:pt x="12480" y="19337"/>
                      <a:pt x="12479" y="19338"/>
                      <a:pt x="12478" y="19338"/>
                    </a:cubicBezTo>
                    <a:cubicBezTo>
                      <a:pt x="12460" y="19358"/>
                      <a:pt x="12527" y="19710"/>
                      <a:pt x="12626" y="20118"/>
                    </a:cubicBezTo>
                    <a:cubicBezTo>
                      <a:pt x="12725" y="20526"/>
                      <a:pt x="12785" y="20880"/>
                      <a:pt x="12759" y="20903"/>
                    </a:cubicBezTo>
                    <a:cubicBezTo>
                      <a:pt x="12755" y="20907"/>
                      <a:pt x="12748" y="20909"/>
                      <a:pt x="12738" y="20909"/>
                    </a:cubicBezTo>
                    <a:cubicBezTo>
                      <a:pt x="12692" y="20909"/>
                      <a:pt x="12590" y="20860"/>
                      <a:pt x="12484" y="20784"/>
                    </a:cubicBezTo>
                    <a:cubicBezTo>
                      <a:pt x="12303" y="20660"/>
                      <a:pt x="12218" y="20492"/>
                      <a:pt x="12100" y="20044"/>
                    </a:cubicBezTo>
                    <a:cubicBezTo>
                      <a:pt x="12017" y="19726"/>
                      <a:pt x="11924" y="19449"/>
                      <a:pt x="11891" y="19429"/>
                    </a:cubicBezTo>
                    <a:cubicBezTo>
                      <a:pt x="11890" y="19428"/>
                      <a:pt x="11889" y="19428"/>
                      <a:pt x="11888" y="19428"/>
                    </a:cubicBezTo>
                    <a:cubicBezTo>
                      <a:pt x="11863" y="19428"/>
                      <a:pt x="11906" y="19645"/>
                      <a:pt x="11985" y="19933"/>
                    </a:cubicBezTo>
                    <a:cubicBezTo>
                      <a:pt x="12069" y="20234"/>
                      <a:pt x="12117" y="20494"/>
                      <a:pt x="12096" y="20515"/>
                    </a:cubicBezTo>
                    <a:cubicBezTo>
                      <a:pt x="12090" y="20521"/>
                      <a:pt x="12082" y="20523"/>
                      <a:pt x="12071" y="20523"/>
                    </a:cubicBezTo>
                    <a:cubicBezTo>
                      <a:pt x="11966" y="20523"/>
                      <a:pt x="11646" y="20270"/>
                      <a:pt x="11648" y="20174"/>
                    </a:cubicBezTo>
                    <a:cubicBezTo>
                      <a:pt x="11649" y="19995"/>
                      <a:pt x="12214" y="16756"/>
                      <a:pt x="12250" y="16721"/>
                    </a:cubicBezTo>
                    <a:cubicBezTo>
                      <a:pt x="12266" y="16703"/>
                      <a:pt x="12420" y="16665"/>
                      <a:pt x="12584" y="16639"/>
                    </a:cubicBezTo>
                    <a:cubicBezTo>
                      <a:pt x="12650" y="16628"/>
                      <a:pt x="12706" y="16623"/>
                      <a:pt x="12754" y="16623"/>
                    </a:cubicBezTo>
                    <a:cubicBezTo>
                      <a:pt x="12858" y="16623"/>
                      <a:pt x="12921" y="16649"/>
                      <a:pt x="12955" y="16704"/>
                    </a:cubicBezTo>
                    <a:cubicBezTo>
                      <a:pt x="12977" y="16742"/>
                      <a:pt x="12999" y="16762"/>
                      <a:pt x="13026" y="16762"/>
                    </a:cubicBezTo>
                    <a:cubicBezTo>
                      <a:pt x="13065" y="16762"/>
                      <a:pt x="13115" y="16721"/>
                      <a:pt x="13195" y="16634"/>
                    </a:cubicBezTo>
                    <a:cubicBezTo>
                      <a:pt x="13287" y="16537"/>
                      <a:pt x="13421" y="16450"/>
                      <a:pt x="13484" y="16450"/>
                    </a:cubicBezTo>
                    <a:cubicBezTo>
                      <a:pt x="13550" y="16450"/>
                      <a:pt x="13797" y="16382"/>
                      <a:pt x="14042" y="16295"/>
                    </a:cubicBezTo>
                    <a:lnTo>
                      <a:pt x="14480" y="16140"/>
                    </a:lnTo>
                    <a:lnTo>
                      <a:pt x="14534" y="16315"/>
                    </a:lnTo>
                    <a:cubicBezTo>
                      <a:pt x="14557" y="16391"/>
                      <a:pt x="14572" y="16432"/>
                      <a:pt x="14589" y="16432"/>
                    </a:cubicBezTo>
                    <a:cubicBezTo>
                      <a:pt x="14610" y="16432"/>
                      <a:pt x="14635" y="16376"/>
                      <a:pt x="14685" y="16257"/>
                    </a:cubicBezTo>
                    <a:cubicBezTo>
                      <a:pt x="14764" y="16073"/>
                      <a:pt x="14946" y="15954"/>
                      <a:pt x="15597" y="15666"/>
                    </a:cubicBezTo>
                    <a:cubicBezTo>
                      <a:pt x="16045" y="15468"/>
                      <a:pt x="16430" y="15308"/>
                      <a:pt x="16453" y="15308"/>
                    </a:cubicBezTo>
                    <a:close/>
                    <a:moveTo>
                      <a:pt x="6968" y="17104"/>
                    </a:moveTo>
                    <a:cubicBezTo>
                      <a:pt x="6983" y="17104"/>
                      <a:pt x="7048" y="17296"/>
                      <a:pt x="7115" y="17532"/>
                    </a:cubicBezTo>
                    <a:cubicBezTo>
                      <a:pt x="7190" y="17806"/>
                      <a:pt x="7250" y="18547"/>
                      <a:pt x="7282" y="19590"/>
                    </a:cubicBezTo>
                    <a:cubicBezTo>
                      <a:pt x="7309" y="20486"/>
                      <a:pt x="7366" y="21471"/>
                      <a:pt x="7412" y="21780"/>
                    </a:cubicBezTo>
                    <a:cubicBezTo>
                      <a:pt x="7456" y="22088"/>
                      <a:pt x="7479" y="22354"/>
                      <a:pt x="7460" y="22374"/>
                    </a:cubicBezTo>
                    <a:cubicBezTo>
                      <a:pt x="7457" y="22377"/>
                      <a:pt x="7451" y="22378"/>
                      <a:pt x="7442" y="22378"/>
                    </a:cubicBezTo>
                    <a:cubicBezTo>
                      <a:pt x="7396" y="22378"/>
                      <a:pt x="7273" y="22342"/>
                      <a:pt x="7143" y="22288"/>
                    </a:cubicBezTo>
                    <a:cubicBezTo>
                      <a:pt x="6865" y="22173"/>
                      <a:pt x="6855" y="22155"/>
                      <a:pt x="6790" y="21609"/>
                    </a:cubicBezTo>
                    <a:cubicBezTo>
                      <a:pt x="6690" y="20777"/>
                      <a:pt x="6711" y="18878"/>
                      <a:pt x="6831" y="17934"/>
                    </a:cubicBezTo>
                    <a:cubicBezTo>
                      <a:pt x="6890" y="17478"/>
                      <a:pt x="6952" y="17104"/>
                      <a:pt x="6968" y="17104"/>
                    </a:cubicBezTo>
                    <a:close/>
                    <a:moveTo>
                      <a:pt x="14579" y="21281"/>
                    </a:moveTo>
                    <a:cubicBezTo>
                      <a:pt x="14658" y="21281"/>
                      <a:pt x="14792" y="21329"/>
                      <a:pt x="15012" y="21411"/>
                    </a:cubicBezTo>
                    <a:cubicBezTo>
                      <a:pt x="15176" y="21473"/>
                      <a:pt x="15214" y="21553"/>
                      <a:pt x="15253" y="21921"/>
                    </a:cubicBezTo>
                    <a:cubicBezTo>
                      <a:pt x="15276" y="22157"/>
                      <a:pt x="15287" y="22371"/>
                      <a:pt x="15273" y="22386"/>
                    </a:cubicBezTo>
                    <a:cubicBezTo>
                      <a:pt x="15272" y="22387"/>
                      <a:pt x="15270" y="22388"/>
                      <a:pt x="15267" y="22388"/>
                    </a:cubicBezTo>
                    <a:cubicBezTo>
                      <a:pt x="15233" y="22388"/>
                      <a:pt x="15070" y="22308"/>
                      <a:pt x="14881" y="22199"/>
                    </a:cubicBezTo>
                    <a:cubicBezTo>
                      <a:pt x="14547" y="22001"/>
                      <a:pt x="14512" y="21950"/>
                      <a:pt x="14484" y="21617"/>
                    </a:cubicBezTo>
                    <a:cubicBezTo>
                      <a:pt x="14465" y="21381"/>
                      <a:pt x="14464" y="21281"/>
                      <a:pt x="14579" y="21281"/>
                    </a:cubicBezTo>
                    <a:close/>
                    <a:moveTo>
                      <a:pt x="5070" y="22007"/>
                    </a:moveTo>
                    <a:cubicBezTo>
                      <a:pt x="5089" y="22007"/>
                      <a:pt x="5137" y="22029"/>
                      <a:pt x="5212" y="22072"/>
                    </a:cubicBezTo>
                    <a:cubicBezTo>
                      <a:pt x="5303" y="22121"/>
                      <a:pt x="5377" y="22199"/>
                      <a:pt x="5377" y="22244"/>
                    </a:cubicBezTo>
                    <a:cubicBezTo>
                      <a:pt x="5377" y="22275"/>
                      <a:pt x="5390" y="22292"/>
                      <a:pt x="5412" y="22292"/>
                    </a:cubicBezTo>
                    <a:cubicBezTo>
                      <a:pt x="5425" y="22292"/>
                      <a:pt x="5440" y="22287"/>
                      <a:pt x="5457" y="22278"/>
                    </a:cubicBezTo>
                    <a:cubicBezTo>
                      <a:pt x="5467" y="22271"/>
                      <a:pt x="5477" y="22268"/>
                      <a:pt x="5486" y="22268"/>
                    </a:cubicBezTo>
                    <a:cubicBezTo>
                      <a:pt x="5517" y="22268"/>
                      <a:pt x="5538" y="22307"/>
                      <a:pt x="5538" y="22371"/>
                    </a:cubicBezTo>
                    <a:cubicBezTo>
                      <a:pt x="5538" y="22416"/>
                      <a:pt x="5530" y="22440"/>
                      <a:pt x="5508" y="22440"/>
                    </a:cubicBezTo>
                    <a:cubicBezTo>
                      <a:pt x="5475" y="22440"/>
                      <a:pt x="5410" y="22388"/>
                      <a:pt x="5294" y="22274"/>
                    </a:cubicBezTo>
                    <a:cubicBezTo>
                      <a:pt x="5106" y="22091"/>
                      <a:pt x="5034" y="22007"/>
                      <a:pt x="5070" y="22007"/>
                    </a:cubicBezTo>
                    <a:close/>
                    <a:moveTo>
                      <a:pt x="23793" y="16946"/>
                    </a:moveTo>
                    <a:cubicBezTo>
                      <a:pt x="23819" y="16946"/>
                      <a:pt x="23737" y="17633"/>
                      <a:pt x="23612" y="18469"/>
                    </a:cubicBezTo>
                    <a:cubicBezTo>
                      <a:pt x="23398" y="19900"/>
                      <a:pt x="23322" y="20434"/>
                      <a:pt x="23341" y="20434"/>
                    </a:cubicBezTo>
                    <a:cubicBezTo>
                      <a:pt x="23349" y="20434"/>
                      <a:pt x="23376" y="20331"/>
                      <a:pt x="23417" y="20155"/>
                    </a:cubicBezTo>
                    <a:cubicBezTo>
                      <a:pt x="23480" y="19885"/>
                      <a:pt x="23609" y="19122"/>
                      <a:pt x="23704" y="18445"/>
                    </a:cubicBezTo>
                    <a:cubicBezTo>
                      <a:pt x="23844" y="17448"/>
                      <a:pt x="23900" y="17045"/>
                      <a:pt x="24006" y="17045"/>
                    </a:cubicBezTo>
                    <a:cubicBezTo>
                      <a:pt x="24078" y="17045"/>
                      <a:pt x="24173" y="17233"/>
                      <a:pt x="24333" y="17549"/>
                    </a:cubicBezTo>
                    <a:cubicBezTo>
                      <a:pt x="24643" y="18162"/>
                      <a:pt x="24660" y="18228"/>
                      <a:pt x="24595" y="18634"/>
                    </a:cubicBezTo>
                    <a:cubicBezTo>
                      <a:pt x="24519" y="19103"/>
                      <a:pt x="24229" y="19659"/>
                      <a:pt x="23646" y="20459"/>
                    </a:cubicBezTo>
                    <a:cubicBezTo>
                      <a:pt x="23145" y="21142"/>
                      <a:pt x="22270" y="22120"/>
                      <a:pt x="21961" y="22339"/>
                    </a:cubicBezTo>
                    <a:cubicBezTo>
                      <a:pt x="21843" y="22422"/>
                      <a:pt x="21783" y="22462"/>
                      <a:pt x="21760" y="22462"/>
                    </a:cubicBezTo>
                    <a:cubicBezTo>
                      <a:pt x="21738" y="22462"/>
                      <a:pt x="21749" y="22427"/>
                      <a:pt x="21776" y="22358"/>
                    </a:cubicBezTo>
                    <a:cubicBezTo>
                      <a:pt x="21870" y="22114"/>
                      <a:pt x="22378" y="19278"/>
                      <a:pt x="22510" y="18253"/>
                    </a:cubicBezTo>
                    <a:cubicBezTo>
                      <a:pt x="22576" y="17747"/>
                      <a:pt x="22643" y="17322"/>
                      <a:pt x="22657" y="17311"/>
                    </a:cubicBezTo>
                    <a:cubicBezTo>
                      <a:pt x="22673" y="17299"/>
                      <a:pt x="22788" y="17266"/>
                      <a:pt x="22910" y="17238"/>
                    </a:cubicBezTo>
                    <a:cubicBezTo>
                      <a:pt x="22971" y="17223"/>
                      <a:pt x="23016" y="17213"/>
                      <a:pt x="23047" y="17213"/>
                    </a:cubicBezTo>
                    <a:cubicBezTo>
                      <a:pt x="23126" y="17213"/>
                      <a:pt x="23120" y="17277"/>
                      <a:pt x="23091" y="17493"/>
                    </a:cubicBezTo>
                    <a:cubicBezTo>
                      <a:pt x="23012" y="18055"/>
                      <a:pt x="22644" y="21169"/>
                      <a:pt x="22644" y="21264"/>
                    </a:cubicBezTo>
                    <a:cubicBezTo>
                      <a:pt x="22644" y="21304"/>
                      <a:pt x="22655" y="21326"/>
                      <a:pt x="22672" y="21326"/>
                    </a:cubicBezTo>
                    <a:cubicBezTo>
                      <a:pt x="22679" y="21326"/>
                      <a:pt x="22688" y="21321"/>
                      <a:pt x="22697" y="21312"/>
                    </a:cubicBezTo>
                    <a:cubicBezTo>
                      <a:pt x="22726" y="21285"/>
                      <a:pt x="22867" y="20339"/>
                      <a:pt x="23008" y="19215"/>
                    </a:cubicBezTo>
                    <a:lnTo>
                      <a:pt x="23263" y="17165"/>
                    </a:lnTo>
                    <a:lnTo>
                      <a:pt x="23504" y="17060"/>
                    </a:lnTo>
                    <a:cubicBezTo>
                      <a:pt x="23633" y="17004"/>
                      <a:pt x="23766" y="16950"/>
                      <a:pt x="23793" y="16946"/>
                    </a:cubicBezTo>
                    <a:cubicBezTo>
                      <a:pt x="23793" y="16946"/>
                      <a:pt x="23793" y="16946"/>
                      <a:pt x="23793" y="16946"/>
                    </a:cubicBezTo>
                    <a:close/>
                    <a:moveTo>
                      <a:pt x="7346" y="18488"/>
                    </a:moveTo>
                    <a:cubicBezTo>
                      <a:pt x="7373" y="18488"/>
                      <a:pt x="7476" y="18723"/>
                      <a:pt x="7571" y="19009"/>
                    </a:cubicBezTo>
                    <a:cubicBezTo>
                      <a:pt x="7667" y="19298"/>
                      <a:pt x="7778" y="19925"/>
                      <a:pt x="7820" y="20415"/>
                    </a:cubicBezTo>
                    <a:cubicBezTo>
                      <a:pt x="7860" y="20904"/>
                      <a:pt x="7919" y="21542"/>
                      <a:pt x="7951" y="21840"/>
                    </a:cubicBezTo>
                    <a:cubicBezTo>
                      <a:pt x="8004" y="22354"/>
                      <a:pt x="7997" y="22386"/>
                      <a:pt x="7824" y="22439"/>
                    </a:cubicBezTo>
                    <a:cubicBezTo>
                      <a:pt x="7749" y="22462"/>
                      <a:pt x="7675" y="22476"/>
                      <a:pt x="7639" y="22476"/>
                    </a:cubicBezTo>
                    <a:cubicBezTo>
                      <a:pt x="7627" y="22476"/>
                      <a:pt x="7619" y="22475"/>
                      <a:pt x="7616" y="22471"/>
                    </a:cubicBezTo>
                    <a:cubicBezTo>
                      <a:pt x="7487" y="22340"/>
                      <a:pt x="7226" y="18488"/>
                      <a:pt x="7346" y="18488"/>
                    </a:cubicBezTo>
                    <a:close/>
                    <a:moveTo>
                      <a:pt x="16493" y="21948"/>
                    </a:moveTo>
                    <a:cubicBezTo>
                      <a:pt x="16571" y="21948"/>
                      <a:pt x="16699" y="21995"/>
                      <a:pt x="16919" y="22077"/>
                    </a:cubicBezTo>
                    <a:cubicBezTo>
                      <a:pt x="17215" y="22188"/>
                      <a:pt x="17137" y="22368"/>
                      <a:pt x="16731" y="22509"/>
                    </a:cubicBezTo>
                    <a:cubicBezTo>
                      <a:pt x="16546" y="22573"/>
                      <a:pt x="16380" y="22616"/>
                      <a:pt x="16330" y="22616"/>
                    </a:cubicBezTo>
                    <a:cubicBezTo>
                      <a:pt x="16323" y="22616"/>
                      <a:pt x="16318" y="22615"/>
                      <a:pt x="16316" y="22613"/>
                    </a:cubicBezTo>
                    <a:cubicBezTo>
                      <a:pt x="16298" y="22598"/>
                      <a:pt x="16310" y="22431"/>
                      <a:pt x="16339" y="22241"/>
                    </a:cubicBezTo>
                    <a:cubicBezTo>
                      <a:pt x="16373" y="22036"/>
                      <a:pt x="16387" y="21948"/>
                      <a:pt x="16493" y="21948"/>
                    </a:cubicBezTo>
                    <a:close/>
                    <a:moveTo>
                      <a:pt x="19124" y="19419"/>
                    </a:moveTo>
                    <a:cubicBezTo>
                      <a:pt x="19124" y="19419"/>
                      <a:pt x="19125" y="19419"/>
                      <a:pt x="19126" y="19420"/>
                    </a:cubicBezTo>
                    <a:cubicBezTo>
                      <a:pt x="19144" y="19440"/>
                      <a:pt x="19115" y="19782"/>
                      <a:pt x="19064" y="20174"/>
                    </a:cubicBezTo>
                    <a:cubicBezTo>
                      <a:pt x="18963" y="20948"/>
                      <a:pt x="18662" y="22580"/>
                      <a:pt x="18612" y="22628"/>
                    </a:cubicBezTo>
                    <a:cubicBezTo>
                      <a:pt x="18611" y="22629"/>
                      <a:pt x="18610" y="22630"/>
                      <a:pt x="18608" y="22630"/>
                    </a:cubicBezTo>
                    <a:cubicBezTo>
                      <a:pt x="18585" y="22630"/>
                      <a:pt x="18516" y="22531"/>
                      <a:pt x="18450" y="22402"/>
                    </a:cubicBezTo>
                    <a:cubicBezTo>
                      <a:pt x="18323" y="22157"/>
                      <a:pt x="18329" y="22112"/>
                      <a:pt x="18559" y="21396"/>
                    </a:cubicBezTo>
                    <a:cubicBezTo>
                      <a:pt x="18692" y="20980"/>
                      <a:pt x="18865" y="20365"/>
                      <a:pt x="18947" y="20015"/>
                    </a:cubicBezTo>
                    <a:cubicBezTo>
                      <a:pt x="19027" y="19677"/>
                      <a:pt x="19103" y="19419"/>
                      <a:pt x="19124" y="19419"/>
                    </a:cubicBezTo>
                    <a:close/>
                    <a:moveTo>
                      <a:pt x="13074" y="21267"/>
                    </a:moveTo>
                    <a:cubicBezTo>
                      <a:pt x="13119" y="21267"/>
                      <a:pt x="13215" y="21320"/>
                      <a:pt x="13389" y="21424"/>
                    </a:cubicBezTo>
                    <a:cubicBezTo>
                      <a:pt x="13554" y="21522"/>
                      <a:pt x="13685" y="21640"/>
                      <a:pt x="13687" y="21692"/>
                    </a:cubicBezTo>
                    <a:cubicBezTo>
                      <a:pt x="13690" y="21744"/>
                      <a:pt x="13743" y="22006"/>
                      <a:pt x="13805" y="22267"/>
                    </a:cubicBezTo>
                    <a:lnTo>
                      <a:pt x="13919" y="22748"/>
                    </a:lnTo>
                    <a:lnTo>
                      <a:pt x="13919" y="22748"/>
                    </a:lnTo>
                    <a:lnTo>
                      <a:pt x="13634" y="22473"/>
                    </a:lnTo>
                    <a:cubicBezTo>
                      <a:pt x="13357" y="22207"/>
                      <a:pt x="13166" y="21859"/>
                      <a:pt x="13061" y="21444"/>
                    </a:cubicBezTo>
                    <a:cubicBezTo>
                      <a:pt x="13033" y="21325"/>
                      <a:pt x="13026" y="21267"/>
                      <a:pt x="13074" y="21267"/>
                    </a:cubicBezTo>
                    <a:close/>
                    <a:moveTo>
                      <a:pt x="5801" y="22322"/>
                    </a:moveTo>
                    <a:cubicBezTo>
                      <a:pt x="5837" y="22322"/>
                      <a:pt x="5890" y="22373"/>
                      <a:pt x="5946" y="22479"/>
                    </a:cubicBezTo>
                    <a:cubicBezTo>
                      <a:pt x="5989" y="22560"/>
                      <a:pt x="6028" y="22700"/>
                      <a:pt x="6028" y="22774"/>
                    </a:cubicBezTo>
                    <a:cubicBezTo>
                      <a:pt x="6027" y="22832"/>
                      <a:pt x="6010" y="22858"/>
                      <a:pt x="5983" y="22858"/>
                    </a:cubicBezTo>
                    <a:cubicBezTo>
                      <a:pt x="5918" y="22858"/>
                      <a:pt x="5799" y="22700"/>
                      <a:pt x="5766" y="22520"/>
                    </a:cubicBezTo>
                    <a:cubicBezTo>
                      <a:pt x="5741" y="22389"/>
                      <a:pt x="5759" y="22322"/>
                      <a:pt x="5801" y="22322"/>
                    </a:cubicBezTo>
                    <a:close/>
                    <a:moveTo>
                      <a:pt x="15288" y="21510"/>
                    </a:moveTo>
                    <a:lnTo>
                      <a:pt x="15748" y="21680"/>
                    </a:lnTo>
                    <a:lnTo>
                      <a:pt x="16208" y="21851"/>
                    </a:lnTo>
                    <a:lnTo>
                      <a:pt x="16208" y="22295"/>
                    </a:lnTo>
                    <a:cubicBezTo>
                      <a:pt x="16208" y="22626"/>
                      <a:pt x="16199" y="22710"/>
                      <a:pt x="16116" y="22710"/>
                    </a:cubicBezTo>
                    <a:cubicBezTo>
                      <a:pt x="16096" y="22710"/>
                      <a:pt x="16073" y="22706"/>
                      <a:pt x="16045" y="22699"/>
                    </a:cubicBezTo>
                    <a:cubicBezTo>
                      <a:pt x="16025" y="22694"/>
                      <a:pt x="16005" y="22692"/>
                      <a:pt x="15986" y="22692"/>
                    </a:cubicBezTo>
                    <a:cubicBezTo>
                      <a:pt x="15910" y="22692"/>
                      <a:pt x="15840" y="22728"/>
                      <a:pt x="15801" y="22792"/>
                    </a:cubicBezTo>
                    <a:cubicBezTo>
                      <a:pt x="15765" y="22852"/>
                      <a:pt x="15742" y="22881"/>
                      <a:pt x="15718" y="22881"/>
                    </a:cubicBezTo>
                    <a:cubicBezTo>
                      <a:pt x="15697" y="22881"/>
                      <a:pt x="15677" y="22858"/>
                      <a:pt x="15648" y="22812"/>
                    </a:cubicBezTo>
                    <a:cubicBezTo>
                      <a:pt x="15618" y="22765"/>
                      <a:pt x="15573" y="22738"/>
                      <a:pt x="15533" y="22738"/>
                    </a:cubicBezTo>
                    <a:cubicBezTo>
                      <a:pt x="15517" y="22738"/>
                      <a:pt x="15502" y="22742"/>
                      <a:pt x="15489" y="22751"/>
                    </a:cubicBezTo>
                    <a:cubicBezTo>
                      <a:pt x="15477" y="22758"/>
                      <a:pt x="15467" y="22761"/>
                      <a:pt x="15458" y="22761"/>
                    </a:cubicBezTo>
                    <a:cubicBezTo>
                      <a:pt x="15426" y="22761"/>
                      <a:pt x="15406" y="22724"/>
                      <a:pt x="15407" y="22661"/>
                    </a:cubicBezTo>
                    <a:cubicBezTo>
                      <a:pt x="15408" y="22582"/>
                      <a:pt x="15383" y="22292"/>
                      <a:pt x="15349" y="22014"/>
                    </a:cubicBezTo>
                    <a:lnTo>
                      <a:pt x="15288" y="21510"/>
                    </a:lnTo>
                    <a:close/>
                    <a:moveTo>
                      <a:pt x="19895" y="17925"/>
                    </a:moveTo>
                    <a:cubicBezTo>
                      <a:pt x="20012" y="17925"/>
                      <a:pt x="20026" y="17976"/>
                      <a:pt x="20002" y="18096"/>
                    </a:cubicBezTo>
                    <a:cubicBezTo>
                      <a:pt x="19982" y="18200"/>
                      <a:pt x="19888" y="18757"/>
                      <a:pt x="19792" y="19344"/>
                    </a:cubicBezTo>
                    <a:cubicBezTo>
                      <a:pt x="19608" y="20460"/>
                      <a:pt x="19157" y="22340"/>
                      <a:pt x="18956" y="22814"/>
                    </a:cubicBezTo>
                    <a:cubicBezTo>
                      <a:pt x="18895" y="22956"/>
                      <a:pt x="18848" y="23023"/>
                      <a:pt x="18817" y="23023"/>
                    </a:cubicBezTo>
                    <a:cubicBezTo>
                      <a:pt x="18738" y="23023"/>
                      <a:pt x="18758" y="22591"/>
                      <a:pt x="18890" y="21900"/>
                    </a:cubicBezTo>
                    <a:cubicBezTo>
                      <a:pt x="18984" y="21410"/>
                      <a:pt x="19140" y="20329"/>
                      <a:pt x="19239" y="19506"/>
                    </a:cubicBezTo>
                    <a:cubicBezTo>
                      <a:pt x="19404" y="18136"/>
                      <a:pt x="19433" y="18004"/>
                      <a:pt x="19582" y="17973"/>
                    </a:cubicBezTo>
                    <a:cubicBezTo>
                      <a:pt x="19728" y="17942"/>
                      <a:pt x="19829" y="17925"/>
                      <a:pt x="19895" y="17925"/>
                    </a:cubicBezTo>
                    <a:close/>
                    <a:moveTo>
                      <a:pt x="6220" y="22518"/>
                    </a:moveTo>
                    <a:cubicBezTo>
                      <a:pt x="6231" y="22518"/>
                      <a:pt x="6247" y="22561"/>
                      <a:pt x="6272" y="22640"/>
                    </a:cubicBezTo>
                    <a:cubicBezTo>
                      <a:pt x="6309" y="22754"/>
                      <a:pt x="6341" y="22907"/>
                      <a:pt x="6346" y="22990"/>
                    </a:cubicBezTo>
                    <a:cubicBezTo>
                      <a:pt x="6348" y="23057"/>
                      <a:pt x="6328" y="23097"/>
                      <a:pt x="6297" y="23097"/>
                    </a:cubicBezTo>
                    <a:cubicBezTo>
                      <a:pt x="6290" y="23097"/>
                      <a:pt x="6281" y="23095"/>
                      <a:pt x="6272" y="23089"/>
                    </a:cubicBezTo>
                    <a:cubicBezTo>
                      <a:pt x="6228" y="23063"/>
                      <a:pt x="6195" y="22902"/>
                      <a:pt x="6199" y="22739"/>
                    </a:cubicBezTo>
                    <a:cubicBezTo>
                      <a:pt x="6203" y="22587"/>
                      <a:pt x="6207" y="22518"/>
                      <a:pt x="6220" y="22518"/>
                    </a:cubicBezTo>
                    <a:close/>
                    <a:moveTo>
                      <a:pt x="14579" y="22147"/>
                    </a:moveTo>
                    <a:lnTo>
                      <a:pt x="14926" y="22334"/>
                    </a:lnTo>
                    <a:cubicBezTo>
                      <a:pt x="15212" y="22487"/>
                      <a:pt x="15276" y="22568"/>
                      <a:pt x="15296" y="22786"/>
                    </a:cubicBezTo>
                    <a:cubicBezTo>
                      <a:pt x="15312" y="22951"/>
                      <a:pt x="15303" y="23014"/>
                      <a:pt x="15248" y="23014"/>
                    </a:cubicBezTo>
                    <a:cubicBezTo>
                      <a:pt x="15234" y="23014"/>
                      <a:pt x="15216" y="23009"/>
                      <a:pt x="15194" y="23001"/>
                    </a:cubicBezTo>
                    <a:cubicBezTo>
                      <a:pt x="15171" y="22992"/>
                      <a:pt x="15150" y="22988"/>
                      <a:pt x="15132" y="22988"/>
                    </a:cubicBezTo>
                    <a:cubicBezTo>
                      <a:pt x="15092" y="22988"/>
                      <a:pt x="15067" y="23008"/>
                      <a:pt x="15067" y="23046"/>
                    </a:cubicBezTo>
                    <a:cubicBezTo>
                      <a:pt x="15067" y="23097"/>
                      <a:pt x="14986" y="23169"/>
                      <a:pt x="14888" y="23207"/>
                    </a:cubicBezTo>
                    <a:cubicBezTo>
                      <a:pt x="14852" y="23220"/>
                      <a:pt x="14819" y="23228"/>
                      <a:pt x="14791" y="23228"/>
                    </a:cubicBezTo>
                    <a:cubicBezTo>
                      <a:pt x="14646" y="23228"/>
                      <a:pt x="14597" y="23042"/>
                      <a:pt x="14587" y="22538"/>
                    </a:cubicBezTo>
                    <a:lnTo>
                      <a:pt x="14579" y="22147"/>
                    </a:lnTo>
                    <a:close/>
                    <a:moveTo>
                      <a:pt x="22434" y="17364"/>
                    </a:moveTo>
                    <a:cubicBezTo>
                      <a:pt x="22534" y="17364"/>
                      <a:pt x="22542" y="17427"/>
                      <a:pt x="22517" y="17577"/>
                    </a:cubicBezTo>
                    <a:cubicBezTo>
                      <a:pt x="22497" y="17698"/>
                      <a:pt x="22423" y="18220"/>
                      <a:pt x="22355" y="18734"/>
                    </a:cubicBezTo>
                    <a:cubicBezTo>
                      <a:pt x="22286" y="19249"/>
                      <a:pt x="22098" y="20339"/>
                      <a:pt x="21939" y="21152"/>
                    </a:cubicBezTo>
                    <a:lnTo>
                      <a:pt x="21650" y="22635"/>
                    </a:lnTo>
                    <a:lnTo>
                      <a:pt x="21231" y="22960"/>
                    </a:lnTo>
                    <a:cubicBezTo>
                      <a:pt x="21012" y="23129"/>
                      <a:pt x="20820" y="23265"/>
                      <a:pt x="20797" y="23265"/>
                    </a:cubicBezTo>
                    <a:cubicBezTo>
                      <a:pt x="20796" y="23265"/>
                      <a:pt x="20795" y="23265"/>
                      <a:pt x="20795" y="23264"/>
                    </a:cubicBezTo>
                    <a:cubicBezTo>
                      <a:pt x="20785" y="23254"/>
                      <a:pt x="20923" y="22659"/>
                      <a:pt x="21099" y="21950"/>
                    </a:cubicBezTo>
                    <a:cubicBezTo>
                      <a:pt x="21277" y="21239"/>
                      <a:pt x="21543" y="19937"/>
                      <a:pt x="21691" y="19066"/>
                    </a:cubicBezTo>
                    <a:cubicBezTo>
                      <a:pt x="21947" y="17544"/>
                      <a:pt x="21966" y="17474"/>
                      <a:pt x="22155" y="17423"/>
                    </a:cubicBezTo>
                    <a:cubicBezTo>
                      <a:pt x="22287" y="17386"/>
                      <a:pt x="22376" y="17364"/>
                      <a:pt x="22434" y="17364"/>
                    </a:cubicBezTo>
                    <a:close/>
                    <a:moveTo>
                      <a:pt x="13786" y="21677"/>
                    </a:moveTo>
                    <a:cubicBezTo>
                      <a:pt x="13901" y="21677"/>
                      <a:pt x="14430" y="22069"/>
                      <a:pt x="14454" y="22193"/>
                    </a:cubicBezTo>
                    <a:cubicBezTo>
                      <a:pt x="14544" y="22641"/>
                      <a:pt x="14573" y="23290"/>
                      <a:pt x="14506" y="23330"/>
                    </a:cubicBezTo>
                    <a:cubicBezTo>
                      <a:pt x="14496" y="23336"/>
                      <a:pt x="14485" y="23339"/>
                      <a:pt x="14473" y="23339"/>
                    </a:cubicBezTo>
                    <a:cubicBezTo>
                      <a:pt x="14314" y="23339"/>
                      <a:pt x="14013" y="22807"/>
                      <a:pt x="13892" y="22291"/>
                    </a:cubicBezTo>
                    <a:cubicBezTo>
                      <a:pt x="13822" y="21987"/>
                      <a:pt x="13764" y="21717"/>
                      <a:pt x="13764" y="21696"/>
                    </a:cubicBezTo>
                    <a:cubicBezTo>
                      <a:pt x="13764" y="21683"/>
                      <a:pt x="13771" y="21677"/>
                      <a:pt x="13786" y="21677"/>
                    </a:cubicBezTo>
                    <a:close/>
                    <a:moveTo>
                      <a:pt x="17696" y="22702"/>
                    </a:moveTo>
                    <a:cubicBezTo>
                      <a:pt x="17705" y="22702"/>
                      <a:pt x="17719" y="22762"/>
                      <a:pt x="17732" y="22866"/>
                    </a:cubicBezTo>
                    <a:cubicBezTo>
                      <a:pt x="17750" y="23013"/>
                      <a:pt x="17726" y="23194"/>
                      <a:pt x="17675" y="23271"/>
                    </a:cubicBezTo>
                    <a:cubicBezTo>
                      <a:pt x="17646" y="23317"/>
                      <a:pt x="17628" y="23342"/>
                      <a:pt x="17618" y="23342"/>
                    </a:cubicBezTo>
                    <a:cubicBezTo>
                      <a:pt x="17602" y="23342"/>
                      <a:pt x="17607" y="23279"/>
                      <a:pt x="17629" y="23140"/>
                    </a:cubicBezTo>
                    <a:cubicBezTo>
                      <a:pt x="17655" y="22984"/>
                      <a:pt x="17680" y="22806"/>
                      <a:pt x="17687" y="22732"/>
                    </a:cubicBezTo>
                    <a:cubicBezTo>
                      <a:pt x="17689" y="22711"/>
                      <a:pt x="17692" y="22702"/>
                      <a:pt x="17696" y="22702"/>
                    </a:cubicBezTo>
                    <a:close/>
                    <a:moveTo>
                      <a:pt x="6514" y="22641"/>
                    </a:moveTo>
                    <a:cubicBezTo>
                      <a:pt x="6551" y="22641"/>
                      <a:pt x="6601" y="22755"/>
                      <a:pt x="6629" y="22894"/>
                    </a:cubicBezTo>
                    <a:cubicBezTo>
                      <a:pt x="6689" y="23195"/>
                      <a:pt x="6693" y="23359"/>
                      <a:pt x="6647" y="23359"/>
                    </a:cubicBezTo>
                    <a:cubicBezTo>
                      <a:pt x="6637" y="23359"/>
                      <a:pt x="6624" y="23351"/>
                      <a:pt x="6609" y="23335"/>
                    </a:cubicBezTo>
                    <a:cubicBezTo>
                      <a:pt x="6512" y="23228"/>
                      <a:pt x="6433" y="22641"/>
                      <a:pt x="6514" y="22641"/>
                    </a:cubicBezTo>
                    <a:close/>
                    <a:moveTo>
                      <a:pt x="7330" y="22966"/>
                    </a:moveTo>
                    <a:cubicBezTo>
                      <a:pt x="7376" y="22966"/>
                      <a:pt x="7410" y="23068"/>
                      <a:pt x="7406" y="23190"/>
                    </a:cubicBezTo>
                    <a:cubicBezTo>
                      <a:pt x="7405" y="23314"/>
                      <a:pt x="7370" y="23489"/>
                      <a:pt x="7330" y="23577"/>
                    </a:cubicBezTo>
                    <a:cubicBezTo>
                      <a:pt x="7312" y="23618"/>
                      <a:pt x="7298" y="23640"/>
                      <a:pt x="7287" y="23640"/>
                    </a:cubicBezTo>
                    <a:cubicBezTo>
                      <a:pt x="7264" y="23640"/>
                      <a:pt x="7254" y="23551"/>
                      <a:pt x="7253" y="23354"/>
                    </a:cubicBezTo>
                    <a:cubicBezTo>
                      <a:pt x="7251" y="23141"/>
                      <a:pt x="7286" y="22966"/>
                      <a:pt x="7330" y="22966"/>
                    </a:cubicBezTo>
                    <a:close/>
                    <a:moveTo>
                      <a:pt x="7001" y="22849"/>
                    </a:moveTo>
                    <a:cubicBezTo>
                      <a:pt x="7014" y="22849"/>
                      <a:pt x="7029" y="22853"/>
                      <a:pt x="7045" y="22859"/>
                    </a:cubicBezTo>
                    <a:cubicBezTo>
                      <a:pt x="7131" y="22890"/>
                      <a:pt x="7168" y="23026"/>
                      <a:pt x="7168" y="23311"/>
                    </a:cubicBezTo>
                    <a:cubicBezTo>
                      <a:pt x="7166" y="23563"/>
                      <a:pt x="7157" y="23656"/>
                      <a:pt x="7113" y="23656"/>
                    </a:cubicBezTo>
                    <a:cubicBezTo>
                      <a:pt x="7096" y="23656"/>
                      <a:pt x="7074" y="23642"/>
                      <a:pt x="7045" y="23619"/>
                    </a:cubicBezTo>
                    <a:cubicBezTo>
                      <a:pt x="6972" y="23561"/>
                      <a:pt x="6924" y="23378"/>
                      <a:pt x="6924" y="23168"/>
                    </a:cubicBezTo>
                    <a:cubicBezTo>
                      <a:pt x="6924" y="22931"/>
                      <a:pt x="6940" y="22849"/>
                      <a:pt x="7001" y="22849"/>
                    </a:cubicBezTo>
                    <a:close/>
                    <a:moveTo>
                      <a:pt x="21702" y="17520"/>
                    </a:moveTo>
                    <a:cubicBezTo>
                      <a:pt x="21793" y="17520"/>
                      <a:pt x="21813" y="17586"/>
                      <a:pt x="21791" y="17731"/>
                    </a:cubicBezTo>
                    <a:cubicBezTo>
                      <a:pt x="21772" y="17855"/>
                      <a:pt x="21677" y="18456"/>
                      <a:pt x="21581" y="19058"/>
                    </a:cubicBezTo>
                    <a:cubicBezTo>
                      <a:pt x="21411" y="20133"/>
                      <a:pt x="20968" y="22201"/>
                      <a:pt x="20732" y="23008"/>
                    </a:cubicBezTo>
                    <a:cubicBezTo>
                      <a:pt x="20627" y="23377"/>
                      <a:pt x="20567" y="23445"/>
                      <a:pt x="20102" y="23730"/>
                    </a:cubicBezTo>
                    <a:cubicBezTo>
                      <a:pt x="19816" y="23904"/>
                      <a:pt x="19564" y="24049"/>
                      <a:pt x="19532" y="24056"/>
                    </a:cubicBezTo>
                    <a:cubicBezTo>
                      <a:pt x="19532" y="24056"/>
                      <a:pt x="19531" y="24056"/>
                      <a:pt x="19531" y="24056"/>
                    </a:cubicBezTo>
                    <a:cubicBezTo>
                      <a:pt x="19495" y="24056"/>
                      <a:pt x="19345" y="23865"/>
                      <a:pt x="19198" y="23632"/>
                    </a:cubicBezTo>
                    <a:lnTo>
                      <a:pt x="18920" y="23196"/>
                    </a:lnTo>
                    <a:lnTo>
                      <a:pt x="19193" y="22352"/>
                    </a:lnTo>
                    <a:cubicBezTo>
                      <a:pt x="19344" y="21890"/>
                      <a:pt x="19465" y="21455"/>
                      <a:pt x="19465" y="21388"/>
                    </a:cubicBezTo>
                    <a:cubicBezTo>
                      <a:pt x="19465" y="21330"/>
                      <a:pt x="19495" y="21300"/>
                      <a:pt x="19547" y="21300"/>
                    </a:cubicBezTo>
                    <a:cubicBezTo>
                      <a:pt x="19565" y="21300"/>
                      <a:pt x="19585" y="21304"/>
                      <a:pt x="19607" y="21311"/>
                    </a:cubicBezTo>
                    <a:cubicBezTo>
                      <a:pt x="19648" y="21324"/>
                      <a:pt x="19674" y="21330"/>
                      <a:pt x="19686" y="21330"/>
                    </a:cubicBezTo>
                    <a:cubicBezTo>
                      <a:pt x="19706" y="21330"/>
                      <a:pt x="19689" y="21313"/>
                      <a:pt x="19639" y="21277"/>
                    </a:cubicBezTo>
                    <a:cubicBezTo>
                      <a:pt x="19547" y="21213"/>
                      <a:pt x="19559" y="21054"/>
                      <a:pt x="19695" y="20353"/>
                    </a:cubicBezTo>
                    <a:cubicBezTo>
                      <a:pt x="19788" y="19888"/>
                      <a:pt x="19905" y="19230"/>
                      <a:pt x="19953" y="18893"/>
                    </a:cubicBezTo>
                    <a:cubicBezTo>
                      <a:pt x="20107" y="17867"/>
                      <a:pt x="20109" y="17859"/>
                      <a:pt x="20328" y="17815"/>
                    </a:cubicBezTo>
                    <a:cubicBezTo>
                      <a:pt x="20363" y="17808"/>
                      <a:pt x="20393" y="17805"/>
                      <a:pt x="20418" y="17805"/>
                    </a:cubicBezTo>
                    <a:cubicBezTo>
                      <a:pt x="20495" y="17805"/>
                      <a:pt x="20523" y="17840"/>
                      <a:pt x="20523" y="17924"/>
                    </a:cubicBezTo>
                    <a:cubicBezTo>
                      <a:pt x="20523" y="18476"/>
                      <a:pt x="19745" y="22403"/>
                      <a:pt x="19499" y="23089"/>
                    </a:cubicBezTo>
                    <a:cubicBezTo>
                      <a:pt x="19473" y="23163"/>
                      <a:pt x="19467" y="23200"/>
                      <a:pt x="19484" y="23200"/>
                    </a:cubicBezTo>
                    <a:cubicBezTo>
                      <a:pt x="19493" y="23200"/>
                      <a:pt x="19508" y="23189"/>
                      <a:pt x="19531" y="23168"/>
                    </a:cubicBezTo>
                    <a:cubicBezTo>
                      <a:pt x="19679" y="23029"/>
                      <a:pt x="20109" y="21206"/>
                      <a:pt x="20404" y="19464"/>
                    </a:cubicBezTo>
                    <a:cubicBezTo>
                      <a:pt x="20567" y="18503"/>
                      <a:pt x="20730" y="17774"/>
                      <a:pt x="20792" y="17735"/>
                    </a:cubicBezTo>
                    <a:cubicBezTo>
                      <a:pt x="20855" y="17696"/>
                      <a:pt x="20996" y="17669"/>
                      <a:pt x="21088" y="17669"/>
                    </a:cubicBezTo>
                    <a:cubicBezTo>
                      <a:pt x="21139" y="17669"/>
                      <a:pt x="21176" y="17677"/>
                      <a:pt x="21176" y="17696"/>
                    </a:cubicBezTo>
                    <a:cubicBezTo>
                      <a:pt x="21176" y="17855"/>
                      <a:pt x="20902" y="19718"/>
                      <a:pt x="20775" y="20417"/>
                    </a:cubicBezTo>
                    <a:cubicBezTo>
                      <a:pt x="20578" y="21501"/>
                      <a:pt x="20424" y="22129"/>
                      <a:pt x="20143" y="22992"/>
                    </a:cubicBezTo>
                    <a:cubicBezTo>
                      <a:pt x="20030" y="23343"/>
                      <a:pt x="19955" y="23646"/>
                      <a:pt x="19979" y="23670"/>
                    </a:cubicBezTo>
                    <a:cubicBezTo>
                      <a:pt x="19980" y="23671"/>
                      <a:pt x="19982" y="23672"/>
                      <a:pt x="19984" y="23672"/>
                    </a:cubicBezTo>
                    <a:cubicBezTo>
                      <a:pt x="20074" y="23672"/>
                      <a:pt x="20591" y="21963"/>
                      <a:pt x="20768" y="21070"/>
                    </a:cubicBezTo>
                    <a:cubicBezTo>
                      <a:pt x="20863" y="20591"/>
                      <a:pt x="21023" y="19625"/>
                      <a:pt x="21124" y="18924"/>
                    </a:cubicBezTo>
                    <a:cubicBezTo>
                      <a:pt x="21279" y="17841"/>
                      <a:pt x="21329" y="17640"/>
                      <a:pt x="21461" y="17587"/>
                    </a:cubicBezTo>
                    <a:cubicBezTo>
                      <a:pt x="21570" y="17543"/>
                      <a:pt x="21649" y="17520"/>
                      <a:pt x="21702" y="17520"/>
                    </a:cubicBezTo>
                    <a:close/>
                    <a:moveTo>
                      <a:pt x="14848" y="23782"/>
                    </a:moveTo>
                    <a:cubicBezTo>
                      <a:pt x="14867" y="23782"/>
                      <a:pt x="14861" y="23900"/>
                      <a:pt x="14837" y="24045"/>
                    </a:cubicBezTo>
                    <a:cubicBezTo>
                      <a:pt x="14818" y="24154"/>
                      <a:pt x="14799" y="24210"/>
                      <a:pt x="14783" y="24210"/>
                    </a:cubicBezTo>
                    <a:cubicBezTo>
                      <a:pt x="14774" y="24210"/>
                      <a:pt x="14767" y="24195"/>
                      <a:pt x="14760" y="24164"/>
                    </a:cubicBezTo>
                    <a:cubicBezTo>
                      <a:pt x="14730" y="24025"/>
                      <a:pt x="14786" y="23782"/>
                      <a:pt x="14848" y="23782"/>
                    </a:cubicBezTo>
                    <a:close/>
                    <a:moveTo>
                      <a:pt x="12874" y="22526"/>
                    </a:moveTo>
                    <a:cubicBezTo>
                      <a:pt x="12890" y="22526"/>
                      <a:pt x="12913" y="22536"/>
                      <a:pt x="12942" y="22552"/>
                    </a:cubicBezTo>
                    <a:cubicBezTo>
                      <a:pt x="13027" y="22596"/>
                      <a:pt x="13242" y="22812"/>
                      <a:pt x="13416" y="23024"/>
                    </a:cubicBezTo>
                    <a:cubicBezTo>
                      <a:pt x="13979" y="23716"/>
                      <a:pt x="13956" y="23655"/>
                      <a:pt x="13769" y="24025"/>
                    </a:cubicBezTo>
                    <a:cubicBezTo>
                      <a:pt x="13681" y="24198"/>
                      <a:pt x="13624" y="24290"/>
                      <a:pt x="13569" y="24290"/>
                    </a:cubicBezTo>
                    <a:cubicBezTo>
                      <a:pt x="13502" y="24290"/>
                      <a:pt x="13437" y="24154"/>
                      <a:pt x="13322" y="23863"/>
                    </a:cubicBezTo>
                    <a:cubicBezTo>
                      <a:pt x="12888" y="22758"/>
                      <a:pt x="12800" y="22526"/>
                      <a:pt x="12874" y="22526"/>
                    </a:cubicBezTo>
                    <a:close/>
                    <a:moveTo>
                      <a:pt x="8025" y="22961"/>
                    </a:moveTo>
                    <a:cubicBezTo>
                      <a:pt x="8082" y="22961"/>
                      <a:pt x="8138" y="23068"/>
                      <a:pt x="8171" y="23310"/>
                    </a:cubicBezTo>
                    <a:cubicBezTo>
                      <a:pt x="8197" y="23504"/>
                      <a:pt x="8245" y="23818"/>
                      <a:pt x="8276" y="24013"/>
                    </a:cubicBezTo>
                    <a:lnTo>
                      <a:pt x="8333" y="24368"/>
                    </a:lnTo>
                    <a:lnTo>
                      <a:pt x="8333" y="24368"/>
                    </a:lnTo>
                    <a:lnTo>
                      <a:pt x="8075" y="24234"/>
                    </a:lnTo>
                    <a:cubicBezTo>
                      <a:pt x="7853" y="24118"/>
                      <a:pt x="7820" y="24060"/>
                      <a:pt x="7820" y="23791"/>
                    </a:cubicBezTo>
                    <a:cubicBezTo>
                      <a:pt x="7820" y="23288"/>
                      <a:pt x="7925" y="22961"/>
                      <a:pt x="8025" y="22961"/>
                    </a:cubicBezTo>
                    <a:close/>
                    <a:moveTo>
                      <a:pt x="18289" y="22990"/>
                    </a:moveTo>
                    <a:cubicBezTo>
                      <a:pt x="18297" y="22990"/>
                      <a:pt x="18306" y="22994"/>
                      <a:pt x="18318" y="23001"/>
                    </a:cubicBezTo>
                    <a:cubicBezTo>
                      <a:pt x="18369" y="23033"/>
                      <a:pt x="18408" y="23171"/>
                      <a:pt x="18408" y="23318"/>
                    </a:cubicBezTo>
                    <a:cubicBezTo>
                      <a:pt x="18408" y="23443"/>
                      <a:pt x="18418" y="23504"/>
                      <a:pt x="18440" y="23504"/>
                    </a:cubicBezTo>
                    <a:cubicBezTo>
                      <a:pt x="18450" y="23504"/>
                      <a:pt x="18462" y="23492"/>
                      <a:pt x="18476" y="23469"/>
                    </a:cubicBezTo>
                    <a:cubicBezTo>
                      <a:pt x="18486" y="23452"/>
                      <a:pt x="18499" y="23443"/>
                      <a:pt x="18515" y="23443"/>
                    </a:cubicBezTo>
                    <a:cubicBezTo>
                      <a:pt x="18571" y="23443"/>
                      <a:pt x="18663" y="23561"/>
                      <a:pt x="18813" y="23823"/>
                    </a:cubicBezTo>
                    <a:cubicBezTo>
                      <a:pt x="19032" y="24198"/>
                      <a:pt x="19063" y="24301"/>
                      <a:pt x="18971" y="24360"/>
                    </a:cubicBezTo>
                    <a:cubicBezTo>
                      <a:pt x="18904" y="24402"/>
                      <a:pt x="18855" y="24427"/>
                      <a:pt x="18816" y="24427"/>
                    </a:cubicBezTo>
                    <a:cubicBezTo>
                      <a:pt x="18724" y="24427"/>
                      <a:pt x="18691" y="24282"/>
                      <a:pt x="18626" y="23865"/>
                    </a:cubicBezTo>
                    <a:cubicBezTo>
                      <a:pt x="18621" y="23833"/>
                      <a:pt x="18616" y="23817"/>
                      <a:pt x="18611" y="23817"/>
                    </a:cubicBezTo>
                    <a:cubicBezTo>
                      <a:pt x="18599" y="23817"/>
                      <a:pt x="18588" y="23916"/>
                      <a:pt x="18583" y="24085"/>
                    </a:cubicBezTo>
                    <a:cubicBezTo>
                      <a:pt x="18576" y="24321"/>
                      <a:pt x="18537" y="24528"/>
                      <a:pt x="18497" y="24555"/>
                    </a:cubicBezTo>
                    <a:cubicBezTo>
                      <a:pt x="18495" y="24556"/>
                      <a:pt x="18492" y="24557"/>
                      <a:pt x="18490" y="24557"/>
                    </a:cubicBezTo>
                    <a:cubicBezTo>
                      <a:pt x="18422" y="24557"/>
                      <a:pt x="18335" y="24007"/>
                      <a:pt x="18350" y="23662"/>
                    </a:cubicBezTo>
                    <a:cubicBezTo>
                      <a:pt x="18356" y="23571"/>
                      <a:pt x="18330" y="23375"/>
                      <a:pt x="18294" y="23222"/>
                    </a:cubicBezTo>
                    <a:cubicBezTo>
                      <a:pt x="18255" y="23063"/>
                      <a:pt x="18254" y="22990"/>
                      <a:pt x="18289" y="22990"/>
                    </a:cubicBezTo>
                    <a:close/>
                    <a:moveTo>
                      <a:pt x="8597" y="22643"/>
                    </a:moveTo>
                    <a:cubicBezTo>
                      <a:pt x="8620" y="22643"/>
                      <a:pt x="8634" y="22654"/>
                      <a:pt x="8634" y="22675"/>
                    </a:cubicBezTo>
                    <a:cubicBezTo>
                      <a:pt x="8634" y="22715"/>
                      <a:pt x="8944" y="24246"/>
                      <a:pt x="9004" y="24500"/>
                    </a:cubicBezTo>
                    <a:lnTo>
                      <a:pt x="9049" y="24687"/>
                    </a:lnTo>
                    <a:lnTo>
                      <a:pt x="8730" y="24524"/>
                    </a:lnTo>
                    <a:cubicBezTo>
                      <a:pt x="8427" y="24368"/>
                      <a:pt x="8409" y="24337"/>
                      <a:pt x="8321" y="23791"/>
                    </a:cubicBezTo>
                    <a:cubicBezTo>
                      <a:pt x="8197" y="23026"/>
                      <a:pt x="8205" y="22883"/>
                      <a:pt x="8373" y="22754"/>
                    </a:cubicBezTo>
                    <a:cubicBezTo>
                      <a:pt x="8465" y="22683"/>
                      <a:pt x="8550" y="22643"/>
                      <a:pt x="8597" y="22643"/>
                    </a:cubicBezTo>
                    <a:close/>
                    <a:moveTo>
                      <a:pt x="18091" y="22619"/>
                    </a:moveTo>
                    <a:cubicBezTo>
                      <a:pt x="18093" y="22619"/>
                      <a:pt x="18095" y="22620"/>
                      <a:pt x="18096" y="22621"/>
                    </a:cubicBezTo>
                    <a:cubicBezTo>
                      <a:pt x="18135" y="22660"/>
                      <a:pt x="18183" y="23129"/>
                      <a:pt x="18207" y="23676"/>
                    </a:cubicBezTo>
                    <a:cubicBezTo>
                      <a:pt x="18241" y="24539"/>
                      <a:pt x="18228" y="24668"/>
                      <a:pt x="18111" y="24711"/>
                    </a:cubicBezTo>
                    <a:cubicBezTo>
                      <a:pt x="18062" y="24729"/>
                      <a:pt x="18013" y="24739"/>
                      <a:pt x="17981" y="24739"/>
                    </a:cubicBezTo>
                    <a:cubicBezTo>
                      <a:pt x="17965" y="24739"/>
                      <a:pt x="17954" y="24737"/>
                      <a:pt x="17949" y="24731"/>
                    </a:cubicBezTo>
                    <a:cubicBezTo>
                      <a:pt x="17934" y="24715"/>
                      <a:pt x="17944" y="24223"/>
                      <a:pt x="17974" y="23628"/>
                    </a:cubicBezTo>
                    <a:cubicBezTo>
                      <a:pt x="18001" y="23057"/>
                      <a:pt x="18053" y="22619"/>
                      <a:pt x="18091" y="22619"/>
                    </a:cubicBezTo>
                    <a:close/>
                    <a:moveTo>
                      <a:pt x="17723" y="23537"/>
                    </a:moveTo>
                    <a:cubicBezTo>
                      <a:pt x="17740" y="23537"/>
                      <a:pt x="17755" y="23830"/>
                      <a:pt x="17755" y="24190"/>
                    </a:cubicBezTo>
                    <a:cubicBezTo>
                      <a:pt x="17756" y="24572"/>
                      <a:pt x="17723" y="24841"/>
                      <a:pt x="17675" y="24841"/>
                    </a:cubicBezTo>
                    <a:cubicBezTo>
                      <a:pt x="17629" y="24841"/>
                      <a:pt x="17593" y="24662"/>
                      <a:pt x="17593" y="24441"/>
                    </a:cubicBezTo>
                    <a:cubicBezTo>
                      <a:pt x="17593" y="24044"/>
                      <a:pt x="17667" y="23537"/>
                      <a:pt x="17723" y="23537"/>
                    </a:cubicBezTo>
                    <a:close/>
                    <a:moveTo>
                      <a:pt x="9192" y="22262"/>
                    </a:moveTo>
                    <a:cubicBezTo>
                      <a:pt x="9273" y="22262"/>
                      <a:pt x="9332" y="22355"/>
                      <a:pt x="9351" y="22529"/>
                    </a:cubicBezTo>
                    <a:cubicBezTo>
                      <a:pt x="9364" y="22660"/>
                      <a:pt x="9447" y="23190"/>
                      <a:pt x="9537" y="23711"/>
                    </a:cubicBezTo>
                    <a:cubicBezTo>
                      <a:pt x="9694" y="24655"/>
                      <a:pt x="9733" y="24875"/>
                      <a:pt x="9623" y="24875"/>
                    </a:cubicBezTo>
                    <a:cubicBezTo>
                      <a:pt x="9588" y="24875"/>
                      <a:pt x="9538" y="24853"/>
                      <a:pt x="9472" y="24825"/>
                    </a:cubicBezTo>
                    <a:cubicBezTo>
                      <a:pt x="9351" y="24773"/>
                      <a:pt x="9216" y="24702"/>
                      <a:pt x="9181" y="24674"/>
                    </a:cubicBezTo>
                    <a:cubicBezTo>
                      <a:pt x="9118" y="24622"/>
                      <a:pt x="8716" y="22830"/>
                      <a:pt x="8716" y="22601"/>
                    </a:cubicBezTo>
                    <a:cubicBezTo>
                      <a:pt x="8716" y="22520"/>
                      <a:pt x="8736" y="22482"/>
                      <a:pt x="8771" y="22482"/>
                    </a:cubicBezTo>
                    <a:cubicBezTo>
                      <a:pt x="8831" y="22482"/>
                      <a:pt x="8935" y="22601"/>
                      <a:pt x="9043" y="22814"/>
                    </a:cubicBezTo>
                    <a:cubicBezTo>
                      <a:pt x="9131" y="22987"/>
                      <a:pt x="9216" y="23111"/>
                      <a:pt x="9247" y="23111"/>
                    </a:cubicBezTo>
                    <a:cubicBezTo>
                      <a:pt x="9249" y="23111"/>
                      <a:pt x="9251" y="23110"/>
                      <a:pt x="9253" y="23108"/>
                    </a:cubicBezTo>
                    <a:cubicBezTo>
                      <a:pt x="9277" y="23084"/>
                      <a:pt x="9222" y="22923"/>
                      <a:pt x="9131" y="22746"/>
                    </a:cubicBezTo>
                    <a:cubicBezTo>
                      <a:pt x="9008" y="22501"/>
                      <a:pt x="8991" y="22402"/>
                      <a:pt x="9058" y="22334"/>
                    </a:cubicBezTo>
                    <a:cubicBezTo>
                      <a:pt x="9106" y="22285"/>
                      <a:pt x="9152" y="22262"/>
                      <a:pt x="9192" y="22262"/>
                    </a:cubicBezTo>
                    <a:close/>
                    <a:moveTo>
                      <a:pt x="17361" y="22806"/>
                    </a:moveTo>
                    <a:cubicBezTo>
                      <a:pt x="17407" y="22806"/>
                      <a:pt x="17426" y="22862"/>
                      <a:pt x="17399" y="22935"/>
                    </a:cubicBezTo>
                    <a:cubicBezTo>
                      <a:pt x="17373" y="23008"/>
                      <a:pt x="17351" y="23497"/>
                      <a:pt x="17351" y="24027"/>
                    </a:cubicBezTo>
                    <a:cubicBezTo>
                      <a:pt x="17351" y="24841"/>
                      <a:pt x="17331" y="24996"/>
                      <a:pt x="17218" y="25036"/>
                    </a:cubicBezTo>
                    <a:cubicBezTo>
                      <a:pt x="17164" y="25055"/>
                      <a:pt x="17112" y="25067"/>
                      <a:pt x="17084" y="25067"/>
                    </a:cubicBezTo>
                    <a:cubicBezTo>
                      <a:pt x="17072" y="25067"/>
                      <a:pt x="17064" y="25065"/>
                      <a:pt x="17061" y="25062"/>
                    </a:cubicBezTo>
                    <a:cubicBezTo>
                      <a:pt x="17034" y="25032"/>
                      <a:pt x="17185" y="23214"/>
                      <a:pt x="17234" y="22984"/>
                    </a:cubicBezTo>
                    <a:cubicBezTo>
                      <a:pt x="17254" y="22886"/>
                      <a:pt x="17312" y="22806"/>
                      <a:pt x="17361" y="22806"/>
                    </a:cubicBezTo>
                    <a:close/>
                    <a:moveTo>
                      <a:pt x="9731" y="21926"/>
                    </a:moveTo>
                    <a:cubicBezTo>
                      <a:pt x="9735" y="21926"/>
                      <a:pt x="9738" y="21928"/>
                      <a:pt x="9740" y="21930"/>
                    </a:cubicBezTo>
                    <a:cubicBezTo>
                      <a:pt x="9753" y="21945"/>
                      <a:pt x="9915" y="22649"/>
                      <a:pt x="10100" y="23489"/>
                    </a:cubicBezTo>
                    <a:cubicBezTo>
                      <a:pt x="10281" y="24328"/>
                      <a:pt x="10419" y="25035"/>
                      <a:pt x="10402" y="25054"/>
                    </a:cubicBezTo>
                    <a:cubicBezTo>
                      <a:pt x="10387" y="25069"/>
                      <a:pt x="10359" y="25075"/>
                      <a:pt x="10322" y="25075"/>
                    </a:cubicBezTo>
                    <a:cubicBezTo>
                      <a:pt x="10164" y="25075"/>
                      <a:pt x="9850" y="24949"/>
                      <a:pt x="9817" y="24849"/>
                    </a:cubicBezTo>
                    <a:cubicBezTo>
                      <a:pt x="9793" y="24773"/>
                      <a:pt x="9684" y="24144"/>
                      <a:pt x="9573" y="23452"/>
                    </a:cubicBezTo>
                    <a:lnTo>
                      <a:pt x="9375" y="22193"/>
                    </a:lnTo>
                    <a:lnTo>
                      <a:pt x="9545" y="22046"/>
                    </a:lnTo>
                    <a:cubicBezTo>
                      <a:pt x="9630" y="21974"/>
                      <a:pt x="9703" y="21926"/>
                      <a:pt x="9731" y="21926"/>
                    </a:cubicBezTo>
                    <a:close/>
                    <a:moveTo>
                      <a:pt x="16902" y="23117"/>
                    </a:moveTo>
                    <a:cubicBezTo>
                      <a:pt x="16937" y="23117"/>
                      <a:pt x="16933" y="23503"/>
                      <a:pt x="16883" y="24221"/>
                    </a:cubicBezTo>
                    <a:cubicBezTo>
                      <a:pt x="16836" y="24873"/>
                      <a:pt x="16790" y="25119"/>
                      <a:pt x="16705" y="25149"/>
                    </a:cubicBezTo>
                    <a:cubicBezTo>
                      <a:pt x="16699" y="25151"/>
                      <a:pt x="16693" y="25152"/>
                      <a:pt x="16687" y="25152"/>
                    </a:cubicBezTo>
                    <a:cubicBezTo>
                      <a:pt x="16580" y="25152"/>
                      <a:pt x="16607" y="24744"/>
                      <a:pt x="16794" y="23577"/>
                    </a:cubicBezTo>
                    <a:cubicBezTo>
                      <a:pt x="16844" y="23266"/>
                      <a:pt x="16881" y="23117"/>
                      <a:pt x="16902" y="23117"/>
                    </a:cubicBezTo>
                    <a:close/>
                    <a:moveTo>
                      <a:pt x="16560" y="23061"/>
                    </a:moveTo>
                    <a:cubicBezTo>
                      <a:pt x="16571" y="23061"/>
                      <a:pt x="16581" y="23066"/>
                      <a:pt x="16592" y="23076"/>
                    </a:cubicBezTo>
                    <a:cubicBezTo>
                      <a:pt x="16613" y="23096"/>
                      <a:pt x="16569" y="23591"/>
                      <a:pt x="16490" y="24178"/>
                    </a:cubicBezTo>
                    <a:cubicBezTo>
                      <a:pt x="16386" y="24952"/>
                      <a:pt x="16315" y="25254"/>
                      <a:pt x="16225" y="25286"/>
                    </a:cubicBezTo>
                    <a:cubicBezTo>
                      <a:pt x="16206" y="25293"/>
                      <a:pt x="16189" y="25297"/>
                      <a:pt x="16176" y="25297"/>
                    </a:cubicBezTo>
                    <a:cubicBezTo>
                      <a:pt x="16121" y="25297"/>
                      <a:pt x="16119" y="25228"/>
                      <a:pt x="16152" y="25026"/>
                    </a:cubicBezTo>
                    <a:cubicBezTo>
                      <a:pt x="16179" y="24856"/>
                      <a:pt x="16244" y="24393"/>
                      <a:pt x="16298" y="23987"/>
                    </a:cubicBezTo>
                    <a:cubicBezTo>
                      <a:pt x="16375" y="23398"/>
                      <a:pt x="16472" y="23061"/>
                      <a:pt x="16560" y="23061"/>
                    </a:cubicBezTo>
                    <a:close/>
                    <a:moveTo>
                      <a:pt x="16015" y="23288"/>
                    </a:moveTo>
                    <a:cubicBezTo>
                      <a:pt x="16065" y="23288"/>
                      <a:pt x="16130" y="23382"/>
                      <a:pt x="16129" y="23514"/>
                    </a:cubicBezTo>
                    <a:cubicBezTo>
                      <a:pt x="16128" y="23937"/>
                      <a:pt x="15895" y="25269"/>
                      <a:pt x="15809" y="25354"/>
                    </a:cubicBezTo>
                    <a:cubicBezTo>
                      <a:pt x="15784" y="25380"/>
                      <a:pt x="15765" y="25396"/>
                      <a:pt x="15751" y="25396"/>
                    </a:cubicBezTo>
                    <a:cubicBezTo>
                      <a:pt x="15702" y="25396"/>
                      <a:pt x="15727" y="25180"/>
                      <a:pt x="15840" y="24353"/>
                    </a:cubicBezTo>
                    <a:cubicBezTo>
                      <a:pt x="15903" y="23880"/>
                      <a:pt x="15957" y="23454"/>
                      <a:pt x="15958" y="23401"/>
                    </a:cubicBezTo>
                    <a:cubicBezTo>
                      <a:pt x="15960" y="23322"/>
                      <a:pt x="15985" y="23288"/>
                      <a:pt x="16015" y="23288"/>
                    </a:cubicBezTo>
                    <a:close/>
                    <a:moveTo>
                      <a:pt x="15666" y="23456"/>
                    </a:moveTo>
                    <a:cubicBezTo>
                      <a:pt x="15698" y="23456"/>
                      <a:pt x="15723" y="23490"/>
                      <a:pt x="15723" y="23563"/>
                    </a:cubicBezTo>
                    <a:cubicBezTo>
                      <a:pt x="15721" y="23718"/>
                      <a:pt x="15561" y="25005"/>
                      <a:pt x="15514" y="25233"/>
                    </a:cubicBezTo>
                    <a:cubicBezTo>
                      <a:pt x="15494" y="25330"/>
                      <a:pt x="15420" y="25411"/>
                      <a:pt x="15355" y="25411"/>
                    </a:cubicBezTo>
                    <a:cubicBezTo>
                      <a:pt x="15256" y="25411"/>
                      <a:pt x="15242" y="25342"/>
                      <a:pt x="15287" y="25066"/>
                    </a:cubicBezTo>
                    <a:cubicBezTo>
                      <a:pt x="15315" y="24878"/>
                      <a:pt x="15372" y="24685"/>
                      <a:pt x="15408" y="24642"/>
                    </a:cubicBezTo>
                    <a:cubicBezTo>
                      <a:pt x="15447" y="24599"/>
                      <a:pt x="15479" y="24398"/>
                      <a:pt x="15479" y="24194"/>
                    </a:cubicBezTo>
                    <a:cubicBezTo>
                      <a:pt x="15479" y="23991"/>
                      <a:pt x="15502" y="23739"/>
                      <a:pt x="15529" y="23636"/>
                    </a:cubicBezTo>
                    <a:cubicBezTo>
                      <a:pt x="15560" y="23522"/>
                      <a:pt x="15621" y="23456"/>
                      <a:pt x="15666" y="23456"/>
                    </a:cubicBezTo>
                    <a:close/>
                    <a:moveTo>
                      <a:pt x="10915" y="21261"/>
                    </a:moveTo>
                    <a:cubicBezTo>
                      <a:pt x="10939" y="21261"/>
                      <a:pt x="11171" y="21934"/>
                      <a:pt x="11437" y="22766"/>
                    </a:cubicBezTo>
                    <a:cubicBezTo>
                      <a:pt x="11699" y="23585"/>
                      <a:pt x="11925" y="24240"/>
                      <a:pt x="11949" y="24240"/>
                    </a:cubicBezTo>
                    <a:cubicBezTo>
                      <a:pt x="11950" y="24240"/>
                      <a:pt x="11950" y="24240"/>
                      <a:pt x="11950" y="24239"/>
                    </a:cubicBezTo>
                    <a:cubicBezTo>
                      <a:pt x="11966" y="24221"/>
                      <a:pt x="11796" y="23632"/>
                      <a:pt x="11570" y="22930"/>
                    </a:cubicBezTo>
                    <a:cubicBezTo>
                      <a:pt x="11344" y="22231"/>
                      <a:pt x="11159" y="21605"/>
                      <a:pt x="11159" y="21541"/>
                    </a:cubicBezTo>
                    <a:cubicBezTo>
                      <a:pt x="11159" y="21451"/>
                      <a:pt x="11204" y="21409"/>
                      <a:pt x="11285" y="21409"/>
                    </a:cubicBezTo>
                    <a:cubicBezTo>
                      <a:pt x="11449" y="21409"/>
                      <a:pt x="11758" y="21584"/>
                      <a:pt x="12128" y="21904"/>
                    </a:cubicBezTo>
                    <a:cubicBezTo>
                      <a:pt x="12593" y="22303"/>
                      <a:pt x="12715" y="22463"/>
                      <a:pt x="12833" y="22820"/>
                    </a:cubicBezTo>
                    <a:cubicBezTo>
                      <a:pt x="12910" y="23056"/>
                      <a:pt x="13096" y="23537"/>
                      <a:pt x="13241" y="23880"/>
                    </a:cubicBezTo>
                    <a:lnTo>
                      <a:pt x="13504" y="24507"/>
                    </a:lnTo>
                    <a:lnTo>
                      <a:pt x="13249" y="25000"/>
                    </a:lnTo>
                    <a:lnTo>
                      <a:pt x="12992" y="25494"/>
                    </a:lnTo>
                    <a:lnTo>
                      <a:pt x="12584" y="25491"/>
                    </a:lnTo>
                    <a:cubicBezTo>
                      <a:pt x="12104" y="25490"/>
                      <a:pt x="10689" y="25226"/>
                      <a:pt x="10588" y="25119"/>
                    </a:cubicBezTo>
                    <a:cubicBezTo>
                      <a:pt x="10529" y="25056"/>
                      <a:pt x="9855" y="22088"/>
                      <a:pt x="9855" y="21892"/>
                    </a:cubicBezTo>
                    <a:cubicBezTo>
                      <a:pt x="9855" y="21860"/>
                      <a:pt x="9958" y="21781"/>
                      <a:pt x="10088" y="21713"/>
                    </a:cubicBezTo>
                    <a:lnTo>
                      <a:pt x="10320" y="21592"/>
                    </a:lnTo>
                    <a:lnTo>
                      <a:pt x="10467" y="22219"/>
                    </a:lnTo>
                    <a:cubicBezTo>
                      <a:pt x="10673" y="23097"/>
                      <a:pt x="11068" y="24338"/>
                      <a:pt x="11160" y="24397"/>
                    </a:cubicBezTo>
                    <a:cubicBezTo>
                      <a:pt x="11162" y="24398"/>
                      <a:pt x="11163" y="24399"/>
                      <a:pt x="11165" y="24399"/>
                    </a:cubicBezTo>
                    <a:cubicBezTo>
                      <a:pt x="11195" y="24399"/>
                      <a:pt x="11136" y="24159"/>
                      <a:pt x="11029" y="23849"/>
                    </a:cubicBezTo>
                    <a:cubicBezTo>
                      <a:pt x="10804" y="23196"/>
                      <a:pt x="10427" y="21791"/>
                      <a:pt x="10427" y="21617"/>
                    </a:cubicBezTo>
                    <a:cubicBezTo>
                      <a:pt x="10427" y="21526"/>
                      <a:pt x="10776" y="21272"/>
                      <a:pt x="10915" y="21261"/>
                    </a:cubicBezTo>
                    <a:cubicBezTo>
                      <a:pt x="10915" y="21261"/>
                      <a:pt x="10915" y="21261"/>
                      <a:pt x="10915" y="21261"/>
                    </a:cubicBezTo>
                    <a:close/>
                    <a:moveTo>
                      <a:pt x="15200" y="23619"/>
                    </a:moveTo>
                    <a:cubicBezTo>
                      <a:pt x="15229" y="23619"/>
                      <a:pt x="15232" y="23815"/>
                      <a:pt x="15200" y="24051"/>
                    </a:cubicBezTo>
                    <a:cubicBezTo>
                      <a:pt x="15066" y="25086"/>
                      <a:pt x="14967" y="25494"/>
                      <a:pt x="14857" y="25494"/>
                    </a:cubicBezTo>
                    <a:cubicBezTo>
                      <a:pt x="14842" y="25494"/>
                      <a:pt x="14829" y="25494"/>
                      <a:pt x="14817" y="25494"/>
                    </a:cubicBezTo>
                    <a:cubicBezTo>
                      <a:pt x="14720" y="25494"/>
                      <a:pt x="14735" y="25449"/>
                      <a:pt x="14911" y="24614"/>
                    </a:cubicBezTo>
                    <a:cubicBezTo>
                      <a:pt x="15101" y="23702"/>
                      <a:pt x="15125" y="23619"/>
                      <a:pt x="15200" y="23619"/>
                    </a:cubicBezTo>
                    <a:close/>
                    <a:moveTo>
                      <a:pt x="14623" y="24363"/>
                    </a:moveTo>
                    <a:cubicBezTo>
                      <a:pt x="14638" y="24363"/>
                      <a:pt x="14650" y="24388"/>
                      <a:pt x="14661" y="24433"/>
                    </a:cubicBezTo>
                    <a:cubicBezTo>
                      <a:pt x="14688" y="24544"/>
                      <a:pt x="14677" y="24816"/>
                      <a:pt x="14633" y="25054"/>
                    </a:cubicBezTo>
                    <a:cubicBezTo>
                      <a:pt x="14578" y="25354"/>
                      <a:pt x="14512" y="25488"/>
                      <a:pt x="14409" y="25516"/>
                    </a:cubicBezTo>
                    <a:cubicBezTo>
                      <a:pt x="14365" y="25529"/>
                      <a:pt x="14332" y="25540"/>
                      <a:pt x="14308" y="25540"/>
                    </a:cubicBezTo>
                    <a:cubicBezTo>
                      <a:pt x="14233" y="25540"/>
                      <a:pt x="14270" y="25423"/>
                      <a:pt x="14433" y="24856"/>
                    </a:cubicBezTo>
                    <a:cubicBezTo>
                      <a:pt x="14533" y="24509"/>
                      <a:pt x="14587" y="24363"/>
                      <a:pt x="14623" y="24363"/>
                    </a:cubicBezTo>
                    <a:close/>
                    <a:moveTo>
                      <a:pt x="13666" y="25168"/>
                    </a:moveTo>
                    <a:cubicBezTo>
                      <a:pt x="13678" y="25168"/>
                      <a:pt x="13685" y="25188"/>
                      <a:pt x="13685" y="25230"/>
                    </a:cubicBezTo>
                    <a:cubicBezTo>
                      <a:pt x="13683" y="25269"/>
                      <a:pt x="13631" y="25367"/>
                      <a:pt x="13562" y="25456"/>
                    </a:cubicBezTo>
                    <a:cubicBezTo>
                      <a:pt x="13511" y="25522"/>
                      <a:pt x="13483" y="25557"/>
                      <a:pt x="13475" y="25557"/>
                    </a:cubicBezTo>
                    <a:cubicBezTo>
                      <a:pt x="13465" y="25557"/>
                      <a:pt x="13487" y="25503"/>
                      <a:pt x="13536" y="25387"/>
                    </a:cubicBezTo>
                    <a:cubicBezTo>
                      <a:pt x="13598" y="25243"/>
                      <a:pt x="13642" y="25168"/>
                      <a:pt x="13666" y="25168"/>
                    </a:cubicBezTo>
                    <a:close/>
                    <a:moveTo>
                      <a:pt x="14491" y="23863"/>
                    </a:moveTo>
                    <a:cubicBezTo>
                      <a:pt x="14531" y="23863"/>
                      <a:pt x="14445" y="24242"/>
                      <a:pt x="14304" y="24699"/>
                    </a:cubicBezTo>
                    <a:cubicBezTo>
                      <a:pt x="14119" y="25286"/>
                      <a:pt x="14002" y="25542"/>
                      <a:pt x="13904" y="25560"/>
                    </a:cubicBezTo>
                    <a:cubicBezTo>
                      <a:pt x="13876" y="25566"/>
                      <a:pt x="13852" y="25570"/>
                      <a:pt x="13833" y="25570"/>
                    </a:cubicBezTo>
                    <a:cubicBezTo>
                      <a:pt x="13728" y="25570"/>
                      <a:pt x="13765" y="25457"/>
                      <a:pt x="13981" y="24907"/>
                    </a:cubicBezTo>
                    <a:cubicBezTo>
                      <a:pt x="14096" y="24615"/>
                      <a:pt x="14217" y="24406"/>
                      <a:pt x="14270" y="24406"/>
                    </a:cubicBezTo>
                    <a:cubicBezTo>
                      <a:pt x="14273" y="24406"/>
                      <a:pt x="14276" y="24406"/>
                      <a:pt x="14278" y="24408"/>
                    </a:cubicBezTo>
                    <a:cubicBezTo>
                      <a:pt x="14289" y="24414"/>
                      <a:pt x="14299" y="24418"/>
                      <a:pt x="14306" y="24418"/>
                    </a:cubicBezTo>
                    <a:cubicBezTo>
                      <a:pt x="14330" y="24418"/>
                      <a:pt x="14331" y="24381"/>
                      <a:pt x="14306" y="24319"/>
                    </a:cubicBezTo>
                    <a:cubicBezTo>
                      <a:pt x="14252" y="24172"/>
                      <a:pt x="14376" y="23863"/>
                      <a:pt x="14491" y="23863"/>
                    </a:cubicBezTo>
                    <a:close/>
                    <a:moveTo>
                      <a:pt x="13493" y="0"/>
                    </a:moveTo>
                    <a:cubicBezTo>
                      <a:pt x="13420" y="0"/>
                      <a:pt x="13338" y="50"/>
                      <a:pt x="13249" y="148"/>
                    </a:cubicBezTo>
                    <a:cubicBezTo>
                      <a:pt x="13148" y="258"/>
                      <a:pt x="12945" y="308"/>
                      <a:pt x="12414" y="349"/>
                    </a:cubicBezTo>
                    <a:cubicBezTo>
                      <a:pt x="6905" y="774"/>
                      <a:pt x="2084" y="5109"/>
                      <a:pt x="977" y="10632"/>
                    </a:cubicBezTo>
                    <a:cubicBezTo>
                      <a:pt x="879" y="11117"/>
                      <a:pt x="651" y="12065"/>
                      <a:pt x="472" y="12724"/>
                    </a:cubicBezTo>
                    <a:cubicBezTo>
                      <a:pt x="292" y="13384"/>
                      <a:pt x="164" y="13951"/>
                      <a:pt x="185" y="13975"/>
                    </a:cubicBezTo>
                    <a:cubicBezTo>
                      <a:pt x="208" y="13999"/>
                      <a:pt x="175" y="14170"/>
                      <a:pt x="112" y="14349"/>
                    </a:cubicBezTo>
                    <a:cubicBezTo>
                      <a:pt x="50" y="14527"/>
                      <a:pt x="1" y="14738"/>
                      <a:pt x="2" y="14808"/>
                    </a:cubicBezTo>
                    <a:cubicBezTo>
                      <a:pt x="2" y="14815"/>
                      <a:pt x="4" y="14818"/>
                      <a:pt x="6" y="14818"/>
                    </a:cubicBezTo>
                    <a:cubicBezTo>
                      <a:pt x="30" y="14818"/>
                      <a:pt x="152" y="14529"/>
                      <a:pt x="296" y="14125"/>
                    </a:cubicBezTo>
                    <a:cubicBezTo>
                      <a:pt x="456" y="13677"/>
                      <a:pt x="613" y="13281"/>
                      <a:pt x="647" y="13246"/>
                    </a:cubicBezTo>
                    <a:cubicBezTo>
                      <a:pt x="648" y="13244"/>
                      <a:pt x="650" y="13243"/>
                      <a:pt x="652" y="13243"/>
                    </a:cubicBezTo>
                    <a:cubicBezTo>
                      <a:pt x="725" y="13243"/>
                      <a:pt x="830" y="14911"/>
                      <a:pt x="834" y="16203"/>
                    </a:cubicBezTo>
                    <a:lnTo>
                      <a:pt x="838" y="17139"/>
                    </a:lnTo>
                    <a:lnTo>
                      <a:pt x="886" y="16446"/>
                    </a:lnTo>
                    <a:lnTo>
                      <a:pt x="934" y="15755"/>
                    </a:lnTo>
                    <a:lnTo>
                      <a:pt x="1121" y="16489"/>
                    </a:lnTo>
                    <a:cubicBezTo>
                      <a:pt x="1361" y="17425"/>
                      <a:pt x="1861" y="18676"/>
                      <a:pt x="2322" y="19493"/>
                    </a:cubicBezTo>
                    <a:cubicBezTo>
                      <a:pt x="2595" y="19979"/>
                      <a:pt x="2690" y="20236"/>
                      <a:pt x="2699" y="20515"/>
                    </a:cubicBezTo>
                    <a:cubicBezTo>
                      <a:pt x="2706" y="20708"/>
                      <a:pt x="2710" y="20798"/>
                      <a:pt x="2720" y="20798"/>
                    </a:cubicBezTo>
                    <a:cubicBezTo>
                      <a:pt x="2728" y="20798"/>
                      <a:pt x="2741" y="20731"/>
                      <a:pt x="2762" y="20606"/>
                    </a:cubicBezTo>
                    <a:lnTo>
                      <a:pt x="2810" y="20320"/>
                    </a:lnTo>
                    <a:lnTo>
                      <a:pt x="3054" y="20685"/>
                    </a:lnTo>
                    <a:cubicBezTo>
                      <a:pt x="3190" y="20888"/>
                      <a:pt x="3471" y="21256"/>
                      <a:pt x="3686" y="21507"/>
                    </a:cubicBezTo>
                    <a:cubicBezTo>
                      <a:pt x="3900" y="21760"/>
                      <a:pt x="4074" y="22006"/>
                      <a:pt x="4074" y="22056"/>
                    </a:cubicBezTo>
                    <a:cubicBezTo>
                      <a:pt x="4074" y="22105"/>
                      <a:pt x="4116" y="22149"/>
                      <a:pt x="4162" y="22149"/>
                    </a:cubicBezTo>
                    <a:cubicBezTo>
                      <a:pt x="4210" y="22149"/>
                      <a:pt x="4562" y="22442"/>
                      <a:pt x="4937" y="22796"/>
                    </a:cubicBezTo>
                    <a:cubicBezTo>
                      <a:pt x="6493" y="24267"/>
                      <a:pt x="8699" y="25423"/>
                      <a:pt x="10842" y="25883"/>
                    </a:cubicBezTo>
                    <a:cubicBezTo>
                      <a:pt x="11826" y="26094"/>
                      <a:pt x="12776" y="26201"/>
                      <a:pt x="13712" y="26201"/>
                    </a:cubicBezTo>
                    <a:cubicBezTo>
                      <a:pt x="15303" y="26201"/>
                      <a:pt x="16853" y="25893"/>
                      <a:pt x="18457" y="25270"/>
                    </a:cubicBezTo>
                    <a:cubicBezTo>
                      <a:pt x="21178" y="24214"/>
                      <a:pt x="23734" y="21938"/>
                      <a:pt x="25082" y="19372"/>
                    </a:cubicBezTo>
                    <a:cubicBezTo>
                      <a:pt x="26767" y="16161"/>
                      <a:pt x="27079" y="12626"/>
                      <a:pt x="25980" y="9262"/>
                    </a:cubicBezTo>
                    <a:cubicBezTo>
                      <a:pt x="24476" y="4661"/>
                      <a:pt x="20585" y="1294"/>
                      <a:pt x="15828" y="478"/>
                    </a:cubicBezTo>
                    <a:cubicBezTo>
                      <a:pt x="15315" y="390"/>
                      <a:pt x="14639" y="318"/>
                      <a:pt x="14333" y="318"/>
                    </a:cubicBezTo>
                    <a:cubicBezTo>
                      <a:pt x="13861" y="318"/>
                      <a:pt x="13762" y="292"/>
                      <a:pt x="13689" y="156"/>
                    </a:cubicBezTo>
                    <a:cubicBezTo>
                      <a:pt x="13634" y="52"/>
                      <a:pt x="13568" y="0"/>
                      <a:pt x="13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1550925" y="2340475"/>
                <a:ext cx="99200" cy="58325"/>
              </a:xfrm>
              <a:custGeom>
                <a:avLst/>
                <a:gdLst/>
                <a:ahLst/>
                <a:cxnLst/>
                <a:rect l="l" t="t" r="r" b="b"/>
                <a:pathLst>
                  <a:path w="3968" h="2333" extrusionOk="0">
                    <a:moveTo>
                      <a:pt x="3892" y="0"/>
                    </a:moveTo>
                    <a:cubicBezTo>
                      <a:pt x="3886" y="0"/>
                      <a:pt x="3878" y="0"/>
                      <a:pt x="3869" y="1"/>
                    </a:cubicBezTo>
                    <a:cubicBezTo>
                      <a:pt x="3829" y="2"/>
                      <a:pt x="3470" y="188"/>
                      <a:pt x="3064" y="418"/>
                    </a:cubicBezTo>
                    <a:cubicBezTo>
                      <a:pt x="2037" y="999"/>
                      <a:pt x="0" y="2290"/>
                      <a:pt x="42" y="2332"/>
                    </a:cubicBezTo>
                    <a:cubicBezTo>
                      <a:pt x="42" y="2332"/>
                      <a:pt x="44" y="2333"/>
                      <a:pt x="46" y="2333"/>
                    </a:cubicBezTo>
                    <a:cubicBezTo>
                      <a:pt x="91" y="2333"/>
                      <a:pt x="467" y="2112"/>
                      <a:pt x="906" y="1828"/>
                    </a:cubicBezTo>
                    <a:cubicBezTo>
                      <a:pt x="1362" y="1533"/>
                      <a:pt x="2216" y="1013"/>
                      <a:pt x="2803" y="674"/>
                    </a:cubicBezTo>
                    <a:cubicBezTo>
                      <a:pt x="3880" y="51"/>
                      <a:pt x="3968" y="0"/>
                      <a:pt x="3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1554775" y="2358650"/>
                <a:ext cx="104375" cy="62600"/>
              </a:xfrm>
              <a:custGeom>
                <a:avLst/>
                <a:gdLst/>
                <a:ahLst/>
                <a:cxnLst/>
                <a:rect l="l" t="t" r="r" b="b"/>
                <a:pathLst>
                  <a:path w="4175" h="2504" extrusionOk="0">
                    <a:moveTo>
                      <a:pt x="4128" y="0"/>
                    </a:moveTo>
                    <a:cubicBezTo>
                      <a:pt x="4081" y="0"/>
                      <a:pt x="3497" y="321"/>
                      <a:pt x="2828" y="714"/>
                    </a:cubicBezTo>
                    <a:cubicBezTo>
                      <a:pt x="1412" y="1549"/>
                      <a:pt x="0" y="2454"/>
                      <a:pt x="44" y="2503"/>
                    </a:cubicBezTo>
                    <a:cubicBezTo>
                      <a:pt x="45" y="2504"/>
                      <a:pt x="45" y="2504"/>
                      <a:pt x="47" y="2504"/>
                    </a:cubicBezTo>
                    <a:cubicBezTo>
                      <a:pt x="90" y="2504"/>
                      <a:pt x="629" y="2183"/>
                      <a:pt x="1265" y="1777"/>
                    </a:cubicBezTo>
                    <a:cubicBezTo>
                      <a:pt x="1916" y="1363"/>
                      <a:pt x="2851" y="789"/>
                      <a:pt x="3334" y="511"/>
                    </a:cubicBezTo>
                    <a:cubicBezTo>
                      <a:pt x="3815" y="233"/>
                      <a:pt x="4175"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1498725" y="2512125"/>
                <a:ext cx="31825" cy="64125"/>
              </a:xfrm>
              <a:custGeom>
                <a:avLst/>
                <a:gdLst/>
                <a:ahLst/>
                <a:cxnLst/>
                <a:rect l="l" t="t" r="r" b="b"/>
                <a:pathLst>
                  <a:path w="1273" h="2565" extrusionOk="0">
                    <a:moveTo>
                      <a:pt x="1253" y="1"/>
                    </a:moveTo>
                    <a:cubicBezTo>
                      <a:pt x="1231" y="1"/>
                      <a:pt x="1097" y="209"/>
                      <a:pt x="953" y="478"/>
                    </a:cubicBezTo>
                    <a:cubicBezTo>
                      <a:pt x="695" y="951"/>
                      <a:pt x="171" y="2078"/>
                      <a:pt x="32" y="2457"/>
                    </a:cubicBezTo>
                    <a:cubicBezTo>
                      <a:pt x="6" y="2528"/>
                      <a:pt x="0" y="2565"/>
                      <a:pt x="15" y="2565"/>
                    </a:cubicBezTo>
                    <a:cubicBezTo>
                      <a:pt x="23" y="2565"/>
                      <a:pt x="35" y="2556"/>
                      <a:pt x="53" y="2538"/>
                    </a:cubicBezTo>
                    <a:cubicBezTo>
                      <a:pt x="98" y="2493"/>
                      <a:pt x="212" y="2252"/>
                      <a:pt x="306" y="2009"/>
                    </a:cubicBezTo>
                    <a:cubicBezTo>
                      <a:pt x="401" y="1761"/>
                      <a:pt x="656" y="1218"/>
                      <a:pt x="881" y="795"/>
                    </a:cubicBezTo>
                    <a:cubicBezTo>
                      <a:pt x="1103" y="372"/>
                      <a:pt x="1273" y="16"/>
                      <a:pt x="1255" y="2"/>
                    </a:cubicBezTo>
                    <a:cubicBezTo>
                      <a:pt x="1255" y="1"/>
                      <a:pt x="1254" y="1"/>
                      <a:pt x="1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1883725" y="2562325"/>
                <a:ext cx="13125" cy="59125"/>
              </a:xfrm>
              <a:custGeom>
                <a:avLst/>
                <a:gdLst/>
                <a:ahLst/>
                <a:cxnLst/>
                <a:rect l="l" t="t" r="r" b="b"/>
                <a:pathLst>
                  <a:path w="525" h="2365" extrusionOk="0">
                    <a:moveTo>
                      <a:pt x="459" y="1"/>
                    </a:moveTo>
                    <a:cubicBezTo>
                      <a:pt x="412" y="1"/>
                      <a:pt x="383" y="29"/>
                      <a:pt x="383" y="70"/>
                    </a:cubicBezTo>
                    <a:cubicBezTo>
                      <a:pt x="383" y="109"/>
                      <a:pt x="292" y="632"/>
                      <a:pt x="182" y="1227"/>
                    </a:cubicBezTo>
                    <a:cubicBezTo>
                      <a:pt x="74" y="1822"/>
                      <a:pt x="0" y="2334"/>
                      <a:pt x="20" y="2356"/>
                    </a:cubicBezTo>
                    <a:cubicBezTo>
                      <a:pt x="26" y="2361"/>
                      <a:pt x="31" y="2364"/>
                      <a:pt x="36" y="2364"/>
                    </a:cubicBezTo>
                    <a:cubicBezTo>
                      <a:pt x="82" y="2364"/>
                      <a:pt x="135" y="2125"/>
                      <a:pt x="304" y="1183"/>
                    </a:cubicBezTo>
                    <a:cubicBezTo>
                      <a:pt x="401" y="644"/>
                      <a:pt x="492" y="160"/>
                      <a:pt x="508" y="102"/>
                    </a:cubicBezTo>
                    <a:cubicBezTo>
                      <a:pt x="524" y="46"/>
                      <a:pt x="503" y="1"/>
                      <a:pt x="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1789550" y="2571075"/>
                <a:ext cx="21925" cy="65850"/>
              </a:xfrm>
              <a:custGeom>
                <a:avLst/>
                <a:gdLst/>
                <a:ahLst/>
                <a:cxnLst/>
                <a:rect l="l" t="t" r="r" b="b"/>
                <a:pathLst>
                  <a:path w="877" h="2634" extrusionOk="0">
                    <a:moveTo>
                      <a:pt x="858" y="1"/>
                    </a:moveTo>
                    <a:cubicBezTo>
                      <a:pt x="834" y="1"/>
                      <a:pt x="634" y="571"/>
                      <a:pt x="407" y="1283"/>
                    </a:cubicBezTo>
                    <a:cubicBezTo>
                      <a:pt x="175" y="2008"/>
                      <a:pt x="0" y="2614"/>
                      <a:pt x="16" y="2633"/>
                    </a:cubicBezTo>
                    <a:cubicBezTo>
                      <a:pt x="17" y="2633"/>
                      <a:pt x="17" y="2633"/>
                      <a:pt x="17" y="2633"/>
                    </a:cubicBezTo>
                    <a:cubicBezTo>
                      <a:pt x="37" y="2633"/>
                      <a:pt x="238" y="2062"/>
                      <a:pt x="468" y="1350"/>
                    </a:cubicBezTo>
                    <a:cubicBezTo>
                      <a:pt x="701" y="626"/>
                      <a:pt x="876" y="20"/>
                      <a:pt x="859" y="1"/>
                    </a:cubicBezTo>
                    <a:cubicBezTo>
                      <a:pt x="858" y="1"/>
                      <a:pt x="858"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1799900" y="2613250"/>
                <a:ext cx="25775" cy="50500"/>
              </a:xfrm>
              <a:custGeom>
                <a:avLst/>
                <a:gdLst/>
                <a:ahLst/>
                <a:cxnLst/>
                <a:rect l="l" t="t" r="r" b="b"/>
                <a:pathLst>
                  <a:path w="1031" h="2020" extrusionOk="0">
                    <a:moveTo>
                      <a:pt x="1008" y="0"/>
                    </a:moveTo>
                    <a:cubicBezTo>
                      <a:pt x="984" y="0"/>
                      <a:pt x="747" y="440"/>
                      <a:pt x="474" y="987"/>
                    </a:cubicBezTo>
                    <a:cubicBezTo>
                      <a:pt x="200" y="1533"/>
                      <a:pt x="1" y="1991"/>
                      <a:pt x="25" y="2017"/>
                    </a:cubicBezTo>
                    <a:cubicBezTo>
                      <a:pt x="26" y="2018"/>
                      <a:pt x="28" y="2019"/>
                      <a:pt x="30" y="2019"/>
                    </a:cubicBezTo>
                    <a:cubicBezTo>
                      <a:pt x="64" y="2019"/>
                      <a:pt x="168" y="1840"/>
                      <a:pt x="274" y="1602"/>
                    </a:cubicBezTo>
                    <a:cubicBezTo>
                      <a:pt x="387" y="1347"/>
                      <a:pt x="603" y="890"/>
                      <a:pt x="763" y="571"/>
                    </a:cubicBezTo>
                    <a:cubicBezTo>
                      <a:pt x="922" y="253"/>
                      <a:pt x="1030"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1540250" y="2659125"/>
                <a:ext cx="7575" cy="24650"/>
              </a:xfrm>
              <a:custGeom>
                <a:avLst/>
                <a:gdLst/>
                <a:ahLst/>
                <a:cxnLst/>
                <a:rect l="l" t="t" r="r" b="b"/>
                <a:pathLst>
                  <a:path w="303" h="986" extrusionOk="0">
                    <a:moveTo>
                      <a:pt x="26" y="0"/>
                    </a:moveTo>
                    <a:cubicBezTo>
                      <a:pt x="1" y="0"/>
                      <a:pt x="33" y="218"/>
                      <a:pt x="98" y="491"/>
                    </a:cubicBezTo>
                    <a:cubicBezTo>
                      <a:pt x="165" y="766"/>
                      <a:pt x="235" y="985"/>
                      <a:pt x="255" y="985"/>
                    </a:cubicBezTo>
                    <a:cubicBezTo>
                      <a:pt x="256" y="985"/>
                      <a:pt x="257" y="985"/>
                      <a:pt x="257" y="984"/>
                    </a:cubicBezTo>
                    <a:cubicBezTo>
                      <a:pt x="303" y="939"/>
                      <a:pt x="94" y="41"/>
                      <a:pt x="30" y="1"/>
                    </a:cubicBezTo>
                    <a:cubicBezTo>
                      <a:pt x="29" y="0"/>
                      <a:pt x="28"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1575600" y="2702775"/>
                <a:ext cx="6300" cy="6150"/>
              </a:xfrm>
              <a:custGeom>
                <a:avLst/>
                <a:gdLst/>
                <a:ahLst/>
                <a:cxnLst/>
                <a:rect l="l" t="t" r="r" b="b"/>
                <a:pathLst>
                  <a:path w="252" h="246" extrusionOk="0">
                    <a:moveTo>
                      <a:pt x="20" y="1"/>
                    </a:moveTo>
                    <a:cubicBezTo>
                      <a:pt x="7" y="1"/>
                      <a:pt x="0" y="12"/>
                      <a:pt x="0" y="35"/>
                    </a:cubicBezTo>
                    <a:cubicBezTo>
                      <a:pt x="0" y="54"/>
                      <a:pt x="60" y="115"/>
                      <a:pt x="143" y="178"/>
                    </a:cubicBezTo>
                    <a:cubicBezTo>
                      <a:pt x="201" y="223"/>
                      <a:pt x="233" y="246"/>
                      <a:pt x="241" y="246"/>
                    </a:cubicBezTo>
                    <a:cubicBezTo>
                      <a:pt x="251" y="246"/>
                      <a:pt x="227" y="212"/>
                      <a:pt x="171" y="141"/>
                    </a:cubicBezTo>
                    <a:cubicBezTo>
                      <a:pt x="99" y="49"/>
                      <a:pt x="47" y="1"/>
                      <a:pt x="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1887150" y="2733400"/>
                <a:ext cx="3825" cy="4100"/>
              </a:xfrm>
              <a:custGeom>
                <a:avLst/>
                <a:gdLst/>
                <a:ahLst/>
                <a:cxnLst/>
                <a:rect l="l" t="t" r="r" b="b"/>
                <a:pathLst>
                  <a:path w="153" h="164" extrusionOk="0">
                    <a:moveTo>
                      <a:pt x="38" y="0"/>
                    </a:moveTo>
                    <a:cubicBezTo>
                      <a:pt x="16" y="0"/>
                      <a:pt x="1" y="34"/>
                      <a:pt x="1" y="83"/>
                    </a:cubicBezTo>
                    <a:cubicBezTo>
                      <a:pt x="1" y="127"/>
                      <a:pt x="38" y="163"/>
                      <a:pt x="87" y="163"/>
                    </a:cubicBezTo>
                    <a:cubicBezTo>
                      <a:pt x="135" y="163"/>
                      <a:pt x="152" y="127"/>
                      <a:pt x="124" y="83"/>
                    </a:cubicBezTo>
                    <a:cubicBezTo>
                      <a:pt x="93" y="34"/>
                      <a:pt x="60" y="0"/>
                      <a:pt x="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8"/>
            <p:cNvGrpSpPr/>
            <p:nvPr/>
          </p:nvGrpSpPr>
          <p:grpSpPr>
            <a:xfrm>
              <a:off x="8607888" y="-73462"/>
              <a:ext cx="596800" cy="750250"/>
              <a:chOff x="3078850" y="2174800"/>
              <a:chExt cx="596800" cy="750250"/>
            </a:xfrm>
          </p:grpSpPr>
          <p:sp>
            <p:nvSpPr>
              <p:cNvPr id="1034" name="Google Shape;1034;p8"/>
              <p:cNvSpPr/>
              <p:nvPr/>
            </p:nvSpPr>
            <p:spPr>
              <a:xfrm>
                <a:off x="3078850" y="2174800"/>
                <a:ext cx="596800" cy="750250"/>
              </a:xfrm>
              <a:custGeom>
                <a:avLst/>
                <a:gdLst/>
                <a:ahLst/>
                <a:cxnLst/>
                <a:rect l="l" t="t" r="r" b="b"/>
                <a:pathLst>
                  <a:path w="23872" h="30010" extrusionOk="0">
                    <a:moveTo>
                      <a:pt x="17026" y="698"/>
                    </a:moveTo>
                    <a:cubicBezTo>
                      <a:pt x="17112" y="698"/>
                      <a:pt x="17199" y="703"/>
                      <a:pt x="17287" y="715"/>
                    </a:cubicBezTo>
                    <a:lnTo>
                      <a:pt x="17683" y="767"/>
                    </a:lnTo>
                    <a:lnTo>
                      <a:pt x="17922" y="1691"/>
                    </a:lnTo>
                    <a:cubicBezTo>
                      <a:pt x="18054" y="2199"/>
                      <a:pt x="18184" y="2622"/>
                      <a:pt x="18211" y="2630"/>
                    </a:cubicBezTo>
                    <a:cubicBezTo>
                      <a:pt x="18211" y="2630"/>
                      <a:pt x="18211" y="2630"/>
                      <a:pt x="18212" y="2630"/>
                    </a:cubicBezTo>
                    <a:cubicBezTo>
                      <a:pt x="18236" y="2630"/>
                      <a:pt x="18153" y="2233"/>
                      <a:pt x="18029" y="1748"/>
                    </a:cubicBezTo>
                    <a:cubicBezTo>
                      <a:pt x="17855" y="1079"/>
                      <a:pt x="17828" y="904"/>
                      <a:pt x="17931" y="904"/>
                    </a:cubicBezTo>
                    <a:cubicBezTo>
                      <a:pt x="17947" y="904"/>
                      <a:pt x="17966" y="908"/>
                      <a:pt x="17988" y="915"/>
                    </a:cubicBezTo>
                    <a:cubicBezTo>
                      <a:pt x="18175" y="976"/>
                      <a:pt x="18275" y="1246"/>
                      <a:pt x="18581" y="2532"/>
                    </a:cubicBezTo>
                    <a:cubicBezTo>
                      <a:pt x="18593" y="2585"/>
                      <a:pt x="18605" y="2611"/>
                      <a:pt x="18615" y="2611"/>
                    </a:cubicBezTo>
                    <a:cubicBezTo>
                      <a:pt x="18625" y="2611"/>
                      <a:pt x="18633" y="2591"/>
                      <a:pt x="18641" y="2551"/>
                    </a:cubicBezTo>
                    <a:cubicBezTo>
                      <a:pt x="18655" y="2480"/>
                      <a:pt x="18596" y="2170"/>
                      <a:pt x="18512" y="1870"/>
                    </a:cubicBezTo>
                    <a:cubicBezTo>
                      <a:pt x="18384" y="1409"/>
                      <a:pt x="18366" y="1188"/>
                      <a:pt x="18465" y="1188"/>
                    </a:cubicBezTo>
                    <a:cubicBezTo>
                      <a:pt x="18498" y="1188"/>
                      <a:pt x="18545" y="1213"/>
                      <a:pt x="18605" y="1263"/>
                    </a:cubicBezTo>
                    <a:cubicBezTo>
                      <a:pt x="18704" y="1343"/>
                      <a:pt x="18810" y="1624"/>
                      <a:pt x="18870" y="1961"/>
                    </a:cubicBezTo>
                    <a:cubicBezTo>
                      <a:pt x="18925" y="2266"/>
                      <a:pt x="19004" y="2527"/>
                      <a:pt x="19043" y="2536"/>
                    </a:cubicBezTo>
                    <a:cubicBezTo>
                      <a:pt x="19043" y="2536"/>
                      <a:pt x="19043" y="2536"/>
                      <a:pt x="19044" y="2536"/>
                    </a:cubicBezTo>
                    <a:cubicBezTo>
                      <a:pt x="19080" y="2536"/>
                      <a:pt x="19062" y="2327"/>
                      <a:pt x="19000" y="2049"/>
                    </a:cubicBezTo>
                    <a:cubicBezTo>
                      <a:pt x="18930" y="1732"/>
                      <a:pt x="18942" y="1567"/>
                      <a:pt x="19009" y="1567"/>
                    </a:cubicBezTo>
                    <a:cubicBezTo>
                      <a:pt x="19066" y="1567"/>
                      <a:pt x="19162" y="1685"/>
                      <a:pt x="19279" y="1929"/>
                    </a:cubicBezTo>
                    <a:cubicBezTo>
                      <a:pt x="19376" y="2130"/>
                      <a:pt x="19446" y="2232"/>
                      <a:pt x="19488" y="2232"/>
                    </a:cubicBezTo>
                    <a:cubicBezTo>
                      <a:pt x="19499" y="2232"/>
                      <a:pt x="19508" y="2225"/>
                      <a:pt x="19515" y="2211"/>
                    </a:cubicBezTo>
                    <a:cubicBezTo>
                      <a:pt x="19520" y="2199"/>
                      <a:pt x="19528" y="2194"/>
                      <a:pt x="19538" y="2194"/>
                    </a:cubicBezTo>
                    <a:cubicBezTo>
                      <a:pt x="19723" y="2194"/>
                      <a:pt x="20619" y="4137"/>
                      <a:pt x="21343" y="6130"/>
                    </a:cubicBezTo>
                    <a:cubicBezTo>
                      <a:pt x="21825" y="7462"/>
                      <a:pt x="22684" y="10863"/>
                      <a:pt x="22904" y="12312"/>
                    </a:cubicBezTo>
                    <a:cubicBezTo>
                      <a:pt x="23076" y="13491"/>
                      <a:pt x="23149" y="15655"/>
                      <a:pt x="23065" y="17335"/>
                    </a:cubicBezTo>
                    <a:cubicBezTo>
                      <a:pt x="23018" y="18298"/>
                      <a:pt x="22553" y="21634"/>
                      <a:pt x="22456" y="21696"/>
                    </a:cubicBezTo>
                    <a:cubicBezTo>
                      <a:pt x="22451" y="21699"/>
                      <a:pt x="22446" y="21702"/>
                      <a:pt x="22441" y="21702"/>
                    </a:cubicBezTo>
                    <a:cubicBezTo>
                      <a:pt x="22411" y="21702"/>
                      <a:pt x="22406" y="21588"/>
                      <a:pt x="22400" y="21016"/>
                    </a:cubicBezTo>
                    <a:cubicBezTo>
                      <a:pt x="22397" y="20801"/>
                      <a:pt x="22370" y="20634"/>
                      <a:pt x="22340" y="20634"/>
                    </a:cubicBezTo>
                    <a:cubicBezTo>
                      <a:pt x="22338" y="20634"/>
                      <a:pt x="22336" y="20634"/>
                      <a:pt x="22335" y="20635"/>
                    </a:cubicBezTo>
                    <a:cubicBezTo>
                      <a:pt x="22301" y="20657"/>
                      <a:pt x="22292" y="21061"/>
                      <a:pt x="22315" y="21538"/>
                    </a:cubicBezTo>
                    <a:cubicBezTo>
                      <a:pt x="22354" y="22390"/>
                      <a:pt x="22176" y="23621"/>
                      <a:pt x="21926" y="24230"/>
                    </a:cubicBezTo>
                    <a:cubicBezTo>
                      <a:pt x="21876" y="24351"/>
                      <a:pt x="21843" y="24432"/>
                      <a:pt x="21823" y="24432"/>
                    </a:cubicBezTo>
                    <a:cubicBezTo>
                      <a:pt x="21783" y="24432"/>
                      <a:pt x="21794" y="24110"/>
                      <a:pt x="21827" y="23136"/>
                    </a:cubicBezTo>
                    <a:cubicBezTo>
                      <a:pt x="21847" y="22542"/>
                      <a:pt x="21837" y="22049"/>
                      <a:pt x="21807" y="22043"/>
                    </a:cubicBezTo>
                    <a:cubicBezTo>
                      <a:pt x="21806" y="22043"/>
                      <a:pt x="21806" y="22043"/>
                      <a:pt x="21806" y="22043"/>
                    </a:cubicBezTo>
                    <a:cubicBezTo>
                      <a:pt x="21774" y="22043"/>
                      <a:pt x="21734" y="22645"/>
                      <a:pt x="21714" y="23394"/>
                    </a:cubicBezTo>
                    <a:cubicBezTo>
                      <a:pt x="21685" y="24541"/>
                      <a:pt x="21638" y="24830"/>
                      <a:pt x="21413" y="25237"/>
                    </a:cubicBezTo>
                    <a:cubicBezTo>
                      <a:pt x="21266" y="25505"/>
                      <a:pt x="21106" y="25745"/>
                      <a:pt x="21050" y="25781"/>
                    </a:cubicBezTo>
                    <a:cubicBezTo>
                      <a:pt x="21048" y="25782"/>
                      <a:pt x="21047" y="25782"/>
                      <a:pt x="21046" y="25782"/>
                    </a:cubicBezTo>
                    <a:cubicBezTo>
                      <a:pt x="20996" y="25782"/>
                      <a:pt x="21021" y="25044"/>
                      <a:pt x="21106" y="24123"/>
                    </a:cubicBezTo>
                    <a:cubicBezTo>
                      <a:pt x="21193" y="23179"/>
                      <a:pt x="21242" y="22362"/>
                      <a:pt x="21213" y="22318"/>
                    </a:cubicBezTo>
                    <a:cubicBezTo>
                      <a:pt x="21201" y="22298"/>
                      <a:pt x="21191" y="22283"/>
                      <a:pt x="21181" y="22283"/>
                    </a:cubicBezTo>
                    <a:cubicBezTo>
                      <a:pt x="21140" y="22283"/>
                      <a:pt x="21116" y="22586"/>
                      <a:pt x="20990" y="24203"/>
                    </a:cubicBezTo>
                    <a:cubicBezTo>
                      <a:pt x="20861" y="25834"/>
                      <a:pt x="20748" y="26388"/>
                      <a:pt x="20535" y="26433"/>
                    </a:cubicBezTo>
                    <a:cubicBezTo>
                      <a:pt x="20534" y="26434"/>
                      <a:pt x="20534" y="26434"/>
                      <a:pt x="20533" y="26434"/>
                    </a:cubicBezTo>
                    <a:cubicBezTo>
                      <a:pt x="20484" y="26434"/>
                      <a:pt x="20471" y="25973"/>
                      <a:pt x="20507" y="25386"/>
                    </a:cubicBezTo>
                    <a:cubicBezTo>
                      <a:pt x="20567" y="24354"/>
                      <a:pt x="20570" y="23962"/>
                      <a:pt x="20513" y="23962"/>
                    </a:cubicBezTo>
                    <a:cubicBezTo>
                      <a:pt x="20511" y="23962"/>
                      <a:pt x="20507" y="23963"/>
                      <a:pt x="20504" y="23965"/>
                    </a:cubicBezTo>
                    <a:cubicBezTo>
                      <a:pt x="20487" y="23976"/>
                      <a:pt x="20443" y="24589"/>
                      <a:pt x="20408" y="25318"/>
                    </a:cubicBezTo>
                    <a:cubicBezTo>
                      <a:pt x="20353" y="26447"/>
                      <a:pt x="20308" y="26686"/>
                      <a:pt x="20114" y="26871"/>
                    </a:cubicBezTo>
                    <a:cubicBezTo>
                      <a:pt x="19990" y="26990"/>
                      <a:pt x="19867" y="27081"/>
                      <a:pt x="19834" y="27081"/>
                    </a:cubicBezTo>
                    <a:cubicBezTo>
                      <a:pt x="19833" y="27081"/>
                      <a:pt x="19832" y="27081"/>
                      <a:pt x="19832" y="27081"/>
                    </a:cubicBezTo>
                    <a:cubicBezTo>
                      <a:pt x="19801" y="27074"/>
                      <a:pt x="19825" y="26527"/>
                      <a:pt x="19882" y="25852"/>
                    </a:cubicBezTo>
                    <a:cubicBezTo>
                      <a:pt x="19940" y="25178"/>
                      <a:pt x="19960" y="24630"/>
                      <a:pt x="19926" y="24623"/>
                    </a:cubicBezTo>
                    <a:cubicBezTo>
                      <a:pt x="19926" y="24623"/>
                      <a:pt x="19926" y="24623"/>
                      <a:pt x="19926" y="24623"/>
                    </a:cubicBezTo>
                    <a:cubicBezTo>
                      <a:pt x="19893" y="24623"/>
                      <a:pt x="19827" y="25156"/>
                      <a:pt x="19781" y="25808"/>
                    </a:cubicBezTo>
                    <a:cubicBezTo>
                      <a:pt x="19734" y="26464"/>
                      <a:pt x="19654" y="27106"/>
                      <a:pt x="19606" y="27226"/>
                    </a:cubicBezTo>
                    <a:cubicBezTo>
                      <a:pt x="19493" y="27503"/>
                      <a:pt x="18990" y="27819"/>
                      <a:pt x="17935" y="28273"/>
                    </a:cubicBezTo>
                    <a:cubicBezTo>
                      <a:pt x="16256" y="28996"/>
                      <a:pt x="15053" y="29310"/>
                      <a:pt x="13855" y="29310"/>
                    </a:cubicBezTo>
                    <a:cubicBezTo>
                      <a:pt x="13586" y="29310"/>
                      <a:pt x="13316" y="29294"/>
                      <a:pt x="13041" y="29263"/>
                    </a:cubicBezTo>
                    <a:cubicBezTo>
                      <a:pt x="9876" y="28907"/>
                      <a:pt x="7410" y="27456"/>
                      <a:pt x="5125" y="24603"/>
                    </a:cubicBezTo>
                    <a:cubicBezTo>
                      <a:pt x="2773" y="21666"/>
                      <a:pt x="616" y="14846"/>
                      <a:pt x="867" y="11149"/>
                    </a:cubicBezTo>
                    <a:cubicBezTo>
                      <a:pt x="1006" y="9112"/>
                      <a:pt x="1743" y="7000"/>
                      <a:pt x="2648" y="6049"/>
                    </a:cubicBezTo>
                    <a:cubicBezTo>
                      <a:pt x="3076" y="5597"/>
                      <a:pt x="3919" y="5196"/>
                      <a:pt x="4634" y="5105"/>
                    </a:cubicBezTo>
                    <a:cubicBezTo>
                      <a:pt x="4785" y="5085"/>
                      <a:pt x="4941" y="5075"/>
                      <a:pt x="5106" y="5075"/>
                    </a:cubicBezTo>
                    <a:cubicBezTo>
                      <a:pt x="5861" y="5075"/>
                      <a:pt x="6789" y="5286"/>
                      <a:pt x="8132" y="5749"/>
                    </a:cubicBezTo>
                    <a:cubicBezTo>
                      <a:pt x="9090" y="6081"/>
                      <a:pt x="9729" y="6233"/>
                      <a:pt x="10345" y="6233"/>
                    </a:cubicBezTo>
                    <a:cubicBezTo>
                      <a:pt x="10706" y="6233"/>
                      <a:pt x="11058" y="6181"/>
                      <a:pt x="11462" y="6082"/>
                    </a:cubicBezTo>
                    <a:cubicBezTo>
                      <a:pt x="12122" y="5922"/>
                      <a:pt x="12236" y="5867"/>
                      <a:pt x="12659" y="5493"/>
                    </a:cubicBezTo>
                    <a:cubicBezTo>
                      <a:pt x="13286" y="4938"/>
                      <a:pt x="13876" y="4139"/>
                      <a:pt x="14262" y="3321"/>
                    </a:cubicBezTo>
                    <a:cubicBezTo>
                      <a:pt x="15106" y="1538"/>
                      <a:pt x="15988" y="698"/>
                      <a:pt x="17026" y="698"/>
                    </a:cubicBezTo>
                    <a:close/>
                    <a:moveTo>
                      <a:pt x="16972" y="0"/>
                    </a:moveTo>
                    <a:cubicBezTo>
                      <a:pt x="16869" y="0"/>
                      <a:pt x="16769" y="7"/>
                      <a:pt x="16672" y="19"/>
                    </a:cubicBezTo>
                    <a:cubicBezTo>
                      <a:pt x="15550" y="165"/>
                      <a:pt x="14610" y="1040"/>
                      <a:pt x="13698" y="2778"/>
                    </a:cubicBezTo>
                    <a:cubicBezTo>
                      <a:pt x="12642" y="4791"/>
                      <a:pt x="11696" y="5564"/>
                      <a:pt x="10250" y="5564"/>
                    </a:cubicBezTo>
                    <a:cubicBezTo>
                      <a:pt x="10194" y="5564"/>
                      <a:pt x="10137" y="5563"/>
                      <a:pt x="10079" y="5561"/>
                    </a:cubicBezTo>
                    <a:cubicBezTo>
                      <a:pt x="9840" y="5550"/>
                      <a:pt x="9136" y="5355"/>
                      <a:pt x="8501" y="5121"/>
                    </a:cubicBezTo>
                    <a:cubicBezTo>
                      <a:pt x="7084" y="4599"/>
                      <a:pt x="6027" y="4352"/>
                      <a:pt x="5129" y="4352"/>
                    </a:cubicBezTo>
                    <a:cubicBezTo>
                      <a:pt x="4726" y="4352"/>
                      <a:pt x="4354" y="4402"/>
                      <a:pt x="3996" y="4499"/>
                    </a:cubicBezTo>
                    <a:cubicBezTo>
                      <a:pt x="3346" y="4677"/>
                      <a:pt x="2585" y="5116"/>
                      <a:pt x="2133" y="5581"/>
                    </a:cubicBezTo>
                    <a:cubicBezTo>
                      <a:pt x="1699" y="6026"/>
                      <a:pt x="1125" y="7077"/>
                      <a:pt x="807" y="8011"/>
                    </a:cubicBezTo>
                    <a:cubicBezTo>
                      <a:pt x="1" y="10395"/>
                      <a:pt x="1" y="12936"/>
                      <a:pt x="811" y="16180"/>
                    </a:cubicBezTo>
                    <a:cubicBezTo>
                      <a:pt x="1587" y="19286"/>
                      <a:pt x="2409" y="21395"/>
                      <a:pt x="3666" y="23500"/>
                    </a:cubicBezTo>
                    <a:cubicBezTo>
                      <a:pt x="4440" y="24797"/>
                      <a:pt x="4697" y="25159"/>
                      <a:pt x="5360" y="25896"/>
                    </a:cubicBezTo>
                    <a:cubicBezTo>
                      <a:pt x="7338" y="28092"/>
                      <a:pt x="9227" y="29222"/>
                      <a:pt x="11790" y="29750"/>
                    </a:cubicBezTo>
                    <a:cubicBezTo>
                      <a:pt x="12622" y="29921"/>
                      <a:pt x="13311" y="30010"/>
                      <a:pt x="13961" y="30010"/>
                    </a:cubicBezTo>
                    <a:cubicBezTo>
                      <a:pt x="14943" y="30010"/>
                      <a:pt x="15833" y="29807"/>
                      <a:pt x="16983" y="29375"/>
                    </a:cubicBezTo>
                    <a:cubicBezTo>
                      <a:pt x="19089" y="28584"/>
                      <a:pt x="20219" y="27846"/>
                      <a:pt x="21232" y="26598"/>
                    </a:cubicBezTo>
                    <a:cubicBezTo>
                      <a:pt x="22380" y="25183"/>
                      <a:pt x="22709" y="24204"/>
                      <a:pt x="23290" y="20490"/>
                    </a:cubicBezTo>
                    <a:cubicBezTo>
                      <a:pt x="23834" y="17001"/>
                      <a:pt x="23871" y="13959"/>
                      <a:pt x="23403" y="11364"/>
                    </a:cubicBezTo>
                    <a:cubicBezTo>
                      <a:pt x="22554" y="6672"/>
                      <a:pt x="20881" y="2279"/>
                      <a:pt x="19470" y="1036"/>
                    </a:cubicBezTo>
                    <a:cubicBezTo>
                      <a:pt x="18736" y="391"/>
                      <a:pt x="17783" y="0"/>
                      <a:pt x="16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3127825" y="2397525"/>
                <a:ext cx="142800" cy="221475"/>
              </a:xfrm>
              <a:custGeom>
                <a:avLst/>
                <a:gdLst/>
                <a:ahLst/>
                <a:cxnLst/>
                <a:rect l="l" t="t" r="r" b="b"/>
                <a:pathLst>
                  <a:path w="5712" h="8859" extrusionOk="0">
                    <a:moveTo>
                      <a:pt x="2466" y="455"/>
                    </a:moveTo>
                    <a:cubicBezTo>
                      <a:pt x="2477" y="455"/>
                      <a:pt x="2487" y="455"/>
                      <a:pt x="2497" y="455"/>
                    </a:cubicBezTo>
                    <a:cubicBezTo>
                      <a:pt x="2718" y="462"/>
                      <a:pt x="2993" y="527"/>
                      <a:pt x="3124" y="603"/>
                    </a:cubicBezTo>
                    <a:cubicBezTo>
                      <a:pt x="3421" y="778"/>
                      <a:pt x="3695" y="1218"/>
                      <a:pt x="3614" y="1387"/>
                    </a:cubicBezTo>
                    <a:cubicBezTo>
                      <a:pt x="3526" y="1566"/>
                      <a:pt x="3454" y="3292"/>
                      <a:pt x="3534" y="3292"/>
                    </a:cubicBezTo>
                    <a:cubicBezTo>
                      <a:pt x="3535" y="3292"/>
                      <a:pt x="3536" y="3292"/>
                      <a:pt x="3538" y="3291"/>
                    </a:cubicBezTo>
                    <a:cubicBezTo>
                      <a:pt x="3555" y="3279"/>
                      <a:pt x="3584" y="2879"/>
                      <a:pt x="3602" y="2390"/>
                    </a:cubicBezTo>
                    <a:cubicBezTo>
                      <a:pt x="3619" y="1906"/>
                      <a:pt x="3658" y="1523"/>
                      <a:pt x="3686" y="1523"/>
                    </a:cubicBezTo>
                    <a:cubicBezTo>
                      <a:pt x="3687" y="1523"/>
                      <a:pt x="3687" y="1523"/>
                      <a:pt x="3687" y="1523"/>
                    </a:cubicBezTo>
                    <a:cubicBezTo>
                      <a:pt x="3718" y="1529"/>
                      <a:pt x="3834" y="1928"/>
                      <a:pt x="3952" y="2414"/>
                    </a:cubicBezTo>
                    <a:cubicBezTo>
                      <a:pt x="4068" y="2901"/>
                      <a:pt x="4321" y="3659"/>
                      <a:pt x="4520" y="4114"/>
                    </a:cubicBezTo>
                    <a:cubicBezTo>
                      <a:pt x="4818" y="4801"/>
                      <a:pt x="4937" y="5125"/>
                      <a:pt x="4875" y="5125"/>
                    </a:cubicBezTo>
                    <a:cubicBezTo>
                      <a:pt x="4830" y="5125"/>
                      <a:pt x="4693" y="4959"/>
                      <a:pt x="4460" y="4642"/>
                    </a:cubicBezTo>
                    <a:lnTo>
                      <a:pt x="3976" y="3981"/>
                    </a:lnTo>
                    <a:lnTo>
                      <a:pt x="4460" y="4779"/>
                    </a:lnTo>
                    <a:cubicBezTo>
                      <a:pt x="4903" y="5511"/>
                      <a:pt x="4938" y="5606"/>
                      <a:pt x="4881" y="5933"/>
                    </a:cubicBezTo>
                    <a:cubicBezTo>
                      <a:pt x="4849" y="6114"/>
                      <a:pt x="4829" y="6196"/>
                      <a:pt x="4806" y="6196"/>
                    </a:cubicBezTo>
                    <a:cubicBezTo>
                      <a:pt x="4792" y="6196"/>
                      <a:pt x="4777" y="6164"/>
                      <a:pt x="4757" y="6105"/>
                    </a:cubicBezTo>
                    <a:cubicBezTo>
                      <a:pt x="4630" y="5717"/>
                      <a:pt x="4189" y="4749"/>
                      <a:pt x="4030" y="4515"/>
                    </a:cubicBezTo>
                    <a:cubicBezTo>
                      <a:pt x="4013" y="4489"/>
                      <a:pt x="4002" y="4477"/>
                      <a:pt x="3997" y="4477"/>
                    </a:cubicBezTo>
                    <a:cubicBezTo>
                      <a:pt x="3975" y="4477"/>
                      <a:pt x="4054" y="4693"/>
                      <a:pt x="4204" y="5031"/>
                    </a:cubicBezTo>
                    <a:cubicBezTo>
                      <a:pt x="4705" y="6159"/>
                      <a:pt x="4770" y="6379"/>
                      <a:pt x="4634" y="6467"/>
                    </a:cubicBezTo>
                    <a:cubicBezTo>
                      <a:pt x="4608" y="6483"/>
                      <a:pt x="4585" y="6492"/>
                      <a:pt x="4565" y="6492"/>
                    </a:cubicBezTo>
                    <a:cubicBezTo>
                      <a:pt x="4516" y="6492"/>
                      <a:pt x="4481" y="6442"/>
                      <a:pt x="4448" y="6335"/>
                    </a:cubicBezTo>
                    <a:cubicBezTo>
                      <a:pt x="4335" y="5974"/>
                      <a:pt x="3649" y="4571"/>
                      <a:pt x="3576" y="4553"/>
                    </a:cubicBezTo>
                    <a:cubicBezTo>
                      <a:pt x="3576" y="4553"/>
                      <a:pt x="3575" y="4553"/>
                      <a:pt x="3574" y="4553"/>
                    </a:cubicBezTo>
                    <a:cubicBezTo>
                      <a:pt x="3545" y="4553"/>
                      <a:pt x="3629" y="4774"/>
                      <a:pt x="3761" y="5046"/>
                    </a:cubicBezTo>
                    <a:cubicBezTo>
                      <a:pt x="3896" y="5322"/>
                      <a:pt x="4118" y="5810"/>
                      <a:pt x="4245" y="6115"/>
                    </a:cubicBezTo>
                    <a:lnTo>
                      <a:pt x="4483" y="6677"/>
                    </a:lnTo>
                    <a:lnTo>
                      <a:pt x="4122" y="6907"/>
                    </a:lnTo>
                    <a:cubicBezTo>
                      <a:pt x="3950" y="7015"/>
                      <a:pt x="3856" y="7066"/>
                      <a:pt x="3799" y="7066"/>
                    </a:cubicBezTo>
                    <a:cubicBezTo>
                      <a:pt x="3753" y="7066"/>
                      <a:pt x="3731" y="7034"/>
                      <a:pt x="3713" y="6971"/>
                    </a:cubicBezTo>
                    <a:cubicBezTo>
                      <a:pt x="3481" y="6185"/>
                      <a:pt x="3021" y="4854"/>
                      <a:pt x="2977" y="4844"/>
                    </a:cubicBezTo>
                    <a:cubicBezTo>
                      <a:pt x="2977" y="4844"/>
                      <a:pt x="2977" y="4844"/>
                      <a:pt x="2977" y="4844"/>
                    </a:cubicBezTo>
                    <a:cubicBezTo>
                      <a:pt x="2950" y="4844"/>
                      <a:pt x="3045" y="5203"/>
                      <a:pt x="3191" y="5654"/>
                    </a:cubicBezTo>
                    <a:cubicBezTo>
                      <a:pt x="3336" y="6107"/>
                      <a:pt x="3505" y="6634"/>
                      <a:pt x="3566" y="6828"/>
                    </a:cubicBezTo>
                    <a:cubicBezTo>
                      <a:pt x="3642" y="7075"/>
                      <a:pt x="3630" y="7189"/>
                      <a:pt x="3523" y="7211"/>
                    </a:cubicBezTo>
                    <a:cubicBezTo>
                      <a:pt x="3513" y="7213"/>
                      <a:pt x="3503" y="7214"/>
                      <a:pt x="3492" y="7214"/>
                    </a:cubicBezTo>
                    <a:cubicBezTo>
                      <a:pt x="3278" y="7214"/>
                      <a:pt x="3051" y="6745"/>
                      <a:pt x="2868" y="5915"/>
                    </a:cubicBezTo>
                    <a:cubicBezTo>
                      <a:pt x="2773" y="5485"/>
                      <a:pt x="2674" y="5048"/>
                      <a:pt x="2650" y="4937"/>
                    </a:cubicBezTo>
                    <a:cubicBezTo>
                      <a:pt x="2642" y="4905"/>
                      <a:pt x="2635" y="4890"/>
                      <a:pt x="2631" y="4890"/>
                    </a:cubicBezTo>
                    <a:cubicBezTo>
                      <a:pt x="2619" y="4890"/>
                      <a:pt x="2616" y="4979"/>
                      <a:pt x="2626" y="5135"/>
                    </a:cubicBezTo>
                    <a:cubicBezTo>
                      <a:pt x="2659" y="5694"/>
                      <a:pt x="2918" y="6689"/>
                      <a:pt x="3111" y="6991"/>
                    </a:cubicBezTo>
                    <a:cubicBezTo>
                      <a:pt x="3224" y="7171"/>
                      <a:pt x="3242" y="7224"/>
                      <a:pt x="3150" y="7224"/>
                    </a:cubicBezTo>
                    <a:cubicBezTo>
                      <a:pt x="3129" y="7224"/>
                      <a:pt x="3104" y="7222"/>
                      <a:pt x="3072" y="7217"/>
                    </a:cubicBezTo>
                    <a:cubicBezTo>
                      <a:pt x="2663" y="7165"/>
                      <a:pt x="2211" y="5718"/>
                      <a:pt x="2282" y="4682"/>
                    </a:cubicBezTo>
                    <a:cubicBezTo>
                      <a:pt x="2289" y="4550"/>
                      <a:pt x="2278" y="4449"/>
                      <a:pt x="2255" y="4449"/>
                    </a:cubicBezTo>
                    <a:cubicBezTo>
                      <a:pt x="2253" y="4449"/>
                      <a:pt x="2252" y="4449"/>
                      <a:pt x="2250" y="4450"/>
                    </a:cubicBezTo>
                    <a:cubicBezTo>
                      <a:pt x="2108" y="4541"/>
                      <a:pt x="2204" y="5778"/>
                      <a:pt x="2402" y="6381"/>
                    </a:cubicBezTo>
                    <a:cubicBezTo>
                      <a:pt x="2565" y="6881"/>
                      <a:pt x="2594" y="7023"/>
                      <a:pt x="2505" y="7023"/>
                    </a:cubicBezTo>
                    <a:cubicBezTo>
                      <a:pt x="2490" y="7023"/>
                      <a:pt x="2471" y="7019"/>
                      <a:pt x="2449" y="7011"/>
                    </a:cubicBezTo>
                    <a:cubicBezTo>
                      <a:pt x="1998" y="6868"/>
                      <a:pt x="1767" y="5270"/>
                      <a:pt x="2008" y="3989"/>
                    </a:cubicBezTo>
                    <a:cubicBezTo>
                      <a:pt x="2092" y="3541"/>
                      <a:pt x="2128" y="3185"/>
                      <a:pt x="2090" y="3185"/>
                    </a:cubicBezTo>
                    <a:cubicBezTo>
                      <a:pt x="2088" y="3185"/>
                      <a:pt x="2087" y="3186"/>
                      <a:pt x="2085" y="3187"/>
                    </a:cubicBezTo>
                    <a:cubicBezTo>
                      <a:pt x="1982" y="3252"/>
                      <a:pt x="1817" y="4247"/>
                      <a:pt x="1790" y="4957"/>
                    </a:cubicBezTo>
                    <a:cubicBezTo>
                      <a:pt x="1780" y="5238"/>
                      <a:pt x="1838" y="5757"/>
                      <a:pt x="1921" y="6105"/>
                    </a:cubicBezTo>
                    <a:cubicBezTo>
                      <a:pt x="2050" y="6653"/>
                      <a:pt x="2081" y="6832"/>
                      <a:pt x="2015" y="6832"/>
                    </a:cubicBezTo>
                    <a:cubicBezTo>
                      <a:pt x="1994" y="6832"/>
                      <a:pt x="1964" y="6814"/>
                      <a:pt x="1924" y="6784"/>
                    </a:cubicBezTo>
                    <a:cubicBezTo>
                      <a:pt x="1750" y="6654"/>
                      <a:pt x="1508" y="5490"/>
                      <a:pt x="1492" y="4702"/>
                    </a:cubicBezTo>
                    <a:cubicBezTo>
                      <a:pt x="1482" y="4321"/>
                      <a:pt x="1546" y="3631"/>
                      <a:pt x="1629" y="3179"/>
                    </a:cubicBezTo>
                    <a:cubicBezTo>
                      <a:pt x="1710" y="2744"/>
                      <a:pt x="1739" y="2407"/>
                      <a:pt x="1699" y="2407"/>
                    </a:cubicBezTo>
                    <a:cubicBezTo>
                      <a:pt x="1697" y="2407"/>
                      <a:pt x="1696" y="2407"/>
                      <a:pt x="1694" y="2409"/>
                    </a:cubicBezTo>
                    <a:cubicBezTo>
                      <a:pt x="1549" y="2501"/>
                      <a:pt x="1365" y="4223"/>
                      <a:pt x="1411" y="5024"/>
                    </a:cubicBezTo>
                    <a:cubicBezTo>
                      <a:pt x="1435" y="5440"/>
                      <a:pt x="1512" y="5968"/>
                      <a:pt x="1580" y="6200"/>
                    </a:cubicBezTo>
                    <a:cubicBezTo>
                      <a:pt x="1647" y="6428"/>
                      <a:pt x="1669" y="6637"/>
                      <a:pt x="1629" y="6662"/>
                    </a:cubicBezTo>
                    <a:cubicBezTo>
                      <a:pt x="1617" y="6670"/>
                      <a:pt x="1605" y="6674"/>
                      <a:pt x="1593" y="6674"/>
                    </a:cubicBezTo>
                    <a:cubicBezTo>
                      <a:pt x="1500" y="6674"/>
                      <a:pt x="1404" y="6422"/>
                      <a:pt x="1207" y="5687"/>
                    </a:cubicBezTo>
                    <a:cubicBezTo>
                      <a:pt x="959" y="4763"/>
                      <a:pt x="997" y="3490"/>
                      <a:pt x="1298" y="2605"/>
                    </a:cubicBezTo>
                    <a:cubicBezTo>
                      <a:pt x="1644" y="1587"/>
                      <a:pt x="1738" y="1302"/>
                      <a:pt x="1718" y="1302"/>
                    </a:cubicBezTo>
                    <a:cubicBezTo>
                      <a:pt x="1713" y="1302"/>
                      <a:pt x="1703" y="1316"/>
                      <a:pt x="1688" y="1340"/>
                    </a:cubicBezTo>
                    <a:cubicBezTo>
                      <a:pt x="1482" y="1678"/>
                      <a:pt x="1161" y="2644"/>
                      <a:pt x="1040" y="3291"/>
                    </a:cubicBezTo>
                    <a:cubicBezTo>
                      <a:pt x="881" y="4132"/>
                      <a:pt x="898" y="4828"/>
                      <a:pt x="1101" y="5724"/>
                    </a:cubicBezTo>
                    <a:lnTo>
                      <a:pt x="1252" y="6389"/>
                    </a:lnTo>
                    <a:lnTo>
                      <a:pt x="945" y="5849"/>
                    </a:lnTo>
                    <a:cubicBezTo>
                      <a:pt x="498" y="5048"/>
                      <a:pt x="459" y="4366"/>
                      <a:pt x="783" y="2990"/>
                    </a:cubicBezTo>
                    <a:cubicBezTo>
                      <a:pt x="1054" y="1824"/>
                      <a:pt x="1516" y="825"/>
                      <a:pt x="1894" y="581"/>
                    </a:cubicBezTo>
                    <a:cubicBezTo>
                      <a:pt x="2005" y="507"/>
                      <a:pt x="2252" y="455"/>
                      <a:pt x="2466" y="455"/>
                    </a:cubicBezTo>
                    <a:close/>
                    <a:moveTo>
                      <a:pt x="2534" y="1"/>
                    </a:moveTo>
                    <a:cubicBezTo>
                      <a:pt x="1979" y="1"/>
                      <a:pt x="1407" y="327"/>
                      <a:pt x="1025" y="964"/>
                    </a:cubicBezTo>
                    <a:cubicBezTo>
                      <a:pt x="867" y="1225"/>
                      <a:pt x="620" y="1834"/>
                      <a:pt x="469" y="2330"/>
                    </a:cubicBezTo>
                    <a:cubicBezTo>
                      <a:pt x="34" y="3746"/>
                      <a:pt x="1" y="4916"/>
                      <a:pt x="364" y="5818"/>
                    </a:cubicBezTo>
                    <a:cubicBezTo>
                      <a:pt x="449" y="6027"/>
                      <a:pt x="497" y="6554"/>
                      <a:pt x="477" y="7057"/>
                    </a:cubicBezTo>
                    <a:cubicBezTo>
                      <a:pt x="440" y="7989"/>
                      <a:pt x="439" y="8189"/>
                      <a:pt x="484" y="8189"/>
                    </a:cubicBezTo>
                    <a:cubicBezTo>
                      <a:pt x="488" y="8189"/>
                      <a:pt x="492" y="8187"/>
                      <a:pt x="497" y="8184"/>
                    </a:cubicBezTo>
                    <a:cubicBezTo>
                      <a:pt x="517" y="8169"/>
                      <a:pt x="549" y="7757"/>
                      <a:pt x="565" y="7256"/>
                    </a:cubicBezTo>
                    <a:cubicBezTo>
                      <a:pt x="585" y="6672"/>
                      <a:pt x="600" y="6472"/>
                      <a:pt x="661" y="6472"/>
                    </a:cubicBezTo>
                    <a:cubicBezTo>
                      <a:pt x="685" y="6472"/>
                      <a:pt x="716" y="6503"/>
                      <a:pt x="758" y="6554"/>
                    </a:cubicBezTo>
                    <a:cubicBezTo>
                      <a:pt x="856" y="6678"/>
                      <a:pt x="957" y="7128"/>
                      <a:pt x="1018" y="7728"/>
                    </a:cubicBezTo>
                    <a:cubicBezTo>
                      <a:pt x="1073" y="8260"/>
                      <a:pt x="1139" y="8726"/>
                      <a:pt x="1160" y="8758"/>
                    </a:cubicBezTo>
                    <a:cubicBezTo>
                      <a:pt x="1161" y="8759"/>
                      <a:pt x="1162" y="8759"/>
                      <a:pt x="1162" y="8759"/>
                    </a:cubicBezTo>
                    <a:cubicBezTo>
                      <a:pt x="1183" y="8759"/>
                      <a:pt x="1162" y="8367"/>
                      <a:pt x="1115" y="7870"/>
                    </a:cubicBezTo>
                    <a:cubicBezTo>
                      <a:pt x="1066" y="7354"/>
                      <a:pt x="1078" y="6923"/>
                      <a:pt x="1140" y="6923"/>
                    </a:cubicBezTo>
                    <a:cubicBezTo>
                      <a:pt x="1141" y="6923"/>
                      <a:pt x="1141" y="6923"/>
                      <a:pt x="1142" y="6923"/>
                    </a:cubicBezTo>
                    <a:cubicBezTo>
                      <a:pt x="1318" y="6923"/>
                      <a:pt x="1378" y="7104"/>
                      <a:pt x="1480" y="7946"/>
                    </a:cubicBezTo>
                    <a:cubicBezTo>
                      <a:pt x="1533" y="8391"/>
                      <a:pt x="1605" y="8766"/>
                      <a:pt x="1639" y="8774"/>
                    </a:cubicBezTo>
                    <a:cubicBezTo>
                      <a:pt x="1639" y="8774"/>
                      <a:pt x="1639" y="8774"/>
                      <a:pt x="1640" y="8774"/>
                    </a:cubicBezTo>
                    <a:cubicBezTo>
                      <a:pt x="1672" y="8774"/>
                      <a:pt x="1645" y="8429"/>
                      <a:pt x="1580" y="8009"/>
                    </a:cubicBezTo>
                    <a:cubicBezTo>
                      <a:pt x="1514" y="7582"/>
                      <a:pt x="1485" y="7215"/>
                      <a:pt x="1514" y="7196"/>
                    </a:cubicBezTo>
                    <a:cubicBezTo>
                      <a:pt x="1521" y="7192"/>
                      <a:pt x="1531" y="7190"/>
                      <a:pt x="1543" y="7190"/>
                    </a:cubicBezTo>
                    <a:cubicBezTo>
                      <a:pt x="1592" y="7190"/>
                      <a:pt x="1683" y="7217"/>
                      <a:pt x="1772" y="7259"/>
                    </a:cubicBezTo>
                    <a:cubicBezTo>
                      <a:pt x="1948" y="7343"/>
                      <a:pt x="1988" y="7465"/>
                      <a:pt x="2053" y="8106"/>
                    </a:cubicBezTo>
                    <a:cubicBezTo>
                      <a:pt x="2095" y="8507"/>
                      <a:pt x="2151" y="8814"/>
                      <a:pt x="2185" y="8814"/>
                    </a:cubicBezTo>
                    <a:cubicBezTo>
                      <a:pt x="2186" y="8814"/>
                      <a:pt x="2187" y="8813"/>
                      <a:pt x="2188" y="8812"/>
                    </a:cubicBezTo>
                    <a:cubicBezTo>
                      <a:pt x="2220" y="8788"/>
                      <a:pt x="2204" y="8455"/>
                      <a:pt x="2151" y="8066"/>
                    </a:cubicBezTo>
                    <a:cubicBezTo>
                      <a:pt x="2086" y="7580"/>
                      <a:pt x="2073" y="7433"/>
                      <a:pt x="2148" y="7433"/>
                    </a:cubicBezTo>
                    <a:cubicBezTo>
                      <a:pt x="2175" y="7433"/>
                      <a:pt x="2213" y="7452"/>
                      <a:pt x="2265" y="7482"/>
                    </a:cubicBezTo>
                    <a:cubicBezTo>
                      <a:pt x="2438" y="7582"/>
                      <a:pt x="2491" y="7703"/>
                      <a:pt x="2588" y="8233"/>
                    </a:cubicBezTo>
                    <a:cubicBezTo>
                      <a:pt x="2664" y="8650"/>
                      <a:pt x="2723" y="8859"/>
                      <a:pt x="2746" y="8859"/>
                    </a:cubicBezTo>
                    <a:cubicBezTo>
                      <a:pt x="2770" y="8859"/>
                      <a:pt x="2757" y="8656"/>
                      <a:pt x="2691" y="8247"/>
                    </a:cubicBezTo>
                    <a:lnTo>
                      <a:pt x="2588" y="7606"/>
                    </a:lnTo>
                    <a:lnTo>
                      <a:pt x="2937" y="7672"/>
                    </a:lnTo>
                    <a:cubicBezTo>
                      <a:pt x="3097" y="7702"/>
                      <a:pt x="3231" y="7719"/>
                      <a:pt x="3354" y="7719"/>
                    </a:cubicBezTo>
                    <a:cubicBezTo>
                      <a:pt x="3660" y="7719"/>
                      <a:pt x="3901" y="7614"/>
                      <a:pt x="4323" y="7344"/>
                    </a:cubicBezTo>
                    <a:cubicBezTo>
                      <a:pt x="5531" y="6570"/>
                      <a:pt x="5712" y="5623"/>
                      <a:pt x="4959" y="3981"/>
                    </a:cubicBezTo>
                    <a:cubicBezTo>
                      <a:pt x="4770" y="3572"/>
                      <a:pt x="4494" y="2763"/>
                      <a:pt x="4347" y="2196"/>
                    </a:cubicBezTo>
                    <a:cubicBezTo>
                      <a:pt x="4187" y="1592"/>
                      <a:pt x="3970" y="996"/>
                      <a:pt x="3822" y="764"/>
                    </a:cubicBezTo>
                    <a:cubicBezTo>
                      <a:pt x="3497" y="252"/>
                      <a:pt x="3022" y="1"/>
                      <a:pt x="2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3466925" y="2274875"/>
                <a:ext cx="9075" cy="39525"/>
              </a:xfrm>
              <a:custGeom>
                <a:avLst/>
                <a:gdLst/>
                <a:ahLst/>
                <a:cxnLst/>
                <a:rect l="l" t="t" r="r" b="b"/>
                <a:pathLst>
                  <a:path w="363" h="1581" extrusionOk="0">
                    <a:moveTo>
                      <a:pt x="39" y="1"/>
                    </a:moveTo>
                    <a:cubicBezTo>
                      <a:pt x="9" y="1"/>
                      <a:pt x="1" y="101"/>
                      <a:pt x="25" y="227"/>
                    </a:cubicBezTo>
                    <a:cubicBezTo>
                      <a:pt x="52" y="362"/>
                      <a:pt x="119" y="715"/>
                      <a:pt x="177" y="1019"/>
                    </a:cubicBezTo>
                    <a:cubicBezTo>
                      <a:pt x="233" y="1325"/>
                      <a:pt x="304" y="1574"/>
                      <a:pt x="333" y="1581"/>
                    </a:cubicBezTo>
                    <a:cubicBezTo>
                      <a:pt x="333" y="1581"/>
                      <a:pt x="334" y="1581"/>
                      <a:pt x="334" y="1581"/>
                    </a:cubicBezTo>
                    <a:cubicBezTo>
                      <a:pt x="363" y="1581"/>
                      <a:pt x="323" y="1231"/>
                      <a:pt x="246" y="806"/>
                    </a:cubicBezTo>
                    <a:cubicBezTo>
                      <a:pt x="170" y="376"/>
                      <a:pt x="76" y="9"/>
                      <a:pt x="43" y="1"/>
                    </a:cubicBezTo>
                    <a:cubicBezTo>
                      <a:pt x="42" y="1"/>
                      <a:pt x="40"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3479625" y="2269325"/>
                <a:ext cx="13475" cy="59350"/>
              </a:xfrm>
              <a:custGeom>
                <a:avLst/>
                <a:gdLst/>
                <a:ahLst/>
                <a:cxnLst/>
                <a:rect l="l" t="t" r="r" b="b"/>
                <a:pathLst>
                  <a:path w="539" h="2374" extrusionOk="0">
                    <a:moveTo>
                      <a:pt x="32" y="1"/>
                    </a:moveTo>
                    <a:cubicBezTo>
                      <a:pt x="32" y="1"/>
                      <a:pt x="31" y="1"/>
                      <a:pt x="31" y="1"/>
                    </a:cubicBezTo>
                    <a:cubicBezTo>
                      <a:pt x="0" y="20"/>
                      <a:pt x="86" y="554"/>
                      <a:pt x="219" y="1197"/>
                    </a:cubicBezTo>
                    <a:cubicBezTo>
                      <a:pt x="353" y="1840"/>
                      <a:pt x="484" y="2366"/>
                      <a:pt x="511" y="2374"/>
                    </a:cubicBezTo>
                    <a:cubicBezTo>
                      <a:pt x="511" y="2374"/>
                      <a:pt x="511" y="2374"/>
                      <a:pt x="511" y="2374"/>
                    </a:cubicBezTo>
                    <a:cubicBezTo>
                      <a:pt x="538" y="2374"/>
                      <a:pt x="453" y="1841"/>
                      <a:pt x="321" y="1177"/>
                    </a:cubicBezTo>
                    <a:cubicBezTo>
                      <a:pt x="192" y="521"/>
                      <a:pt x="64" y="1"/>
                      <a:pt x="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3488225" y="2266550"/>
                <a:ext cx="15100" cy="48500"/>
              </a:xfrm>
              <a:custGeom>
                <a:avLst/>
                <a:gdLst/>
                <a:ahLst/>
                <a:cxnLst/>
                <a:rect l="l" t="t" r="r" b="b"/>
                <a:pathLst>
                  <a:path w="604" h="1940" extrusionOk="0">
                    <a:moveTo>
                      <a:pt x="31" y="1"/>
                    </a:moveTo>
                    <a:cubicBezTo>
                      <a:pt x="0" y="1"/>
                      <a:pt x="86" y="411"/>
                      <a:pt x="227" y="935"/>
                    </a:cubicBezTo>
                    <a:cubicBezTo>
                      <a:pt x="374" y="1480"/>
                      <a:pt x="515" y="1935"/>
                      <a:pt x="536" y="1939"/>
                    </a:cubicBezTo>
                    <a:cubicBezTo>
                      <a:pt x="536" y="1939"/>
                      <a:pt x="537" y="1939"/>
                      <a:pt x="537" y="1939"/>
                    </a:cubicBezTo>
                    <a:cubicBezTo>
                      <a:pt x="603" y="1939"/>
                      <a:pt x="122" y="72"/>
                      <a:pt x="36" y="3"/>
                    </a:cubicBezTo>
                    <a:cubicBezTo>
                      <a:pt x="34" y="1"/>
                      <a:pt x="33" y="1"/>
                      <a:pt x="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3499525" y="2268350"/>
                <a:ext cx="8975" cy="25825"/>
              </a:xfrm>
              <a:custGeom>
                <a:avLst/>
                <a:gdLst/>
                <a:ahLst/>
                <a:cxnLst/>
                <a:rect l="l" t="t" r="r" b="b"/>
                <a:pathLst>
                  <a:path w="359" h="1033" extrusionOk="0">
                    <a:moveTo>
                      <a:pt x="19" y="0"/>
                    </a:moveTo>
                    <a:cubicBezTo>
                      <a:pt x="0" y="0"/>
                      <a:pt x="3" y="82"/>
                      <a:pt x="39" y="256"/>
                    </a:cubicBezTo>
                    <a:cubicBezTo>
                      <a:pt x="67" y="388"/>
                      <a:pt x="160" y="651"/>
                      <a:pt x="246" y="836"/>
                    </a:cubicBezTo>
                    <a:cubicBezTo>
                      <a:pt x="305" y="962"/>
                      <a:pt x="345" y="1032"/>
                      <a:pt x="354" y="1032"/>
                    </a:cubicBezTo>
                    <a:cubicBezTo>
                      <a:pt x="359" y="1032"/>
                      <a:pt x="356" y="1016"/>
                      <a:pt x="346" y="983"/>
                    </a:cubicBezTo>
                    <a:cubicBezTo>
                      <a:pt x="314" y="876"/>
                      <a:pt x="236" y="609"/>
                      <a:pt x="171" y="379"/>
                    </a:cubicBezTo>
                    <a:cubicBezTo>
                      <a:pt x="103" y="134"/>
                      <a:pt x="43"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3314650" y="2387925"/>
                <a:ext cx="131825" cy="174300"/>
              </a:xfrm>
              <a:custGeom>
                <a:avLst/>
                <a:gdLst/>
                <a:ahLst/>
                <a:cxnLst/>
                <a:rect l="l" t="t" r="r" b="b"/>
                <a:pathLst>
                  <a:path w="5273" h="6972" extrusionOk="0">
                    <a:moveTo>
                      <a:pt x="2627" y="514"/>
                    </a:moveTo>
                    <a:cubicBezTo>
                      <a:pt x="2660" y="514"/>
                      <a:pt x="2692" y="515"/>
                      <a:pt x="2724" y="518"/>
                    </a:cubicBezTo>
                    <a:cubicBezTo>
                      <a:pt x="4171" y="645"/>
                      <a:pt x="4928" y="2411"/>
                      <a:pt x="4064" y="3650"/>
                    </a:cubicBezTo>
                    <a:cubicBezTo>
                      <a:pt x="3710" y="4157"/>
                      <a:pt x="2924" y="4563"/>
                      <a:pt x="2335" y="4563"/>
                    </a:cubicBezTo>
                    <a:cubicBezTo>
                      <a:pt x="2288" y="4563"/>
                      <a:pt x="2243" y="4560"/>
                      <a:pt x="2200" y="4555"/>
                    </a:cubicBezTo>
                    <a:cubicBezTo>
                      <a:pt x="1912" y="4519"/>
                      <a:pt x="1122" y="4004"/>
                      <a:pt x="956" y="3743"/>
                    </a:cubicBezTo>
                    <a:cubicBezTo>
                      <a:pt x="544" y="3095"/>
                      <a:pt x="608" y="1957"/>
                      <a:pt x="1094" y="1322"/>
                    </a:cubicBezTo>
                    <a:cubicBezTo>
                      <a:pt x="1451" y="855"/>
                      <a:pt x="2107" y="514"/>
                      <a:pt x="2627" y="514"/>
                    </a:cubicBezTo>
                    <a:close/>
                    <a:moveTo>
                      <a:pt x="2689" y="1"/>
                    </a:moveTo>
                    <a:cubicBezTo>
                      <a:pt x="2315" y="1"/>
                      <a:pt x="1931" y="114"/>
                      <a:pt x="1540" y="340"/>
                    </a:cubicBezTo>
                    <a:cubicBezTo>
                      <a:pt x="1216" y="530"/>
                      <a:pt x="895" y="785"/>
                      <a:pt x="754" y="969"/>
                    </a:cubicBezTo>
                    <a:cubicBezTo>
                      <a:pt x="171" y="1735"/>
                      <a:pt x="0" y="2811"/>
                      <a:pt x="341" y="3576"/>
                    </a:cubicBezTo>
                    <a:cubicBezTo>
                      <a:pt x="419" y="3749"/>
                      <a:pt x="661" y="4411"/>
                      <a:pt x="883" y="5054"/>
                    </a:cubicBezTo>
                    <a:cubicBezTo>
                      <a:pt x="1341" y="6381"/>
                      <a:pt x="1459" y="6705"/>
                      <a:pt x="1499" y="6705"/>
                    </a:cubicBezTo>
                    <a:cubicBezTo>
                      <a:pt x="1506" y="6705"/>
                      <a:pt x="1510" y="6696"/>
                      <a:pt x="1514" y="6681"/>
                    </a:cubicBezTo>
                    <a:cubicBezTo>
                      <a:pt x="1523" y="6637"/>
                      <a:pt x="1373" y="6156"/>
                      <a:pt x="1179" y="5618"/>
                    </a:cubicBezTo>
                    <a:cubicBezTo>
                      <a:pt x="987" y="5079"/>
                      <a:pt x="826" y="4572"/>
                      <a:pt x="825" y="4499"/>
                    </a:cubicBezTo>
                    <a:cubicBezTo>
                      <a:pt x="824" y="4442"/>
                      <a:pt x="838" y="4416"/>
                      <a:pt x="863" y="4416"/>
                    </a:cubicBezTo>
                    <a:cubicBezTo>
                      <a:pt x="973" y="4416"/>
                      <a:pt x="1305" y="4925"/>
                      <a:pt x="1583" y="5555"/>
                    </a:cubicBezTo>
                    <a:cubicBezTo>
                      <a:pt x="1784" y="6010"/>
                      <a:pt x="2029" y="6498"/>
                      <a:pt x="2132" y="6654"/>
                    </a:cubicBezTo>
                    <a:cubicBezTo>
                      <a:pt x="2149" y="6680"/>
                      <a:pt x="2160" y="6692"/>
                      <a:pt x="2165" y="6692"/>
                    </a:cubicBezTo>
                    <a:cubicBezTo>
                      <a:pt x="2190" y="6692"/>
                      <a:pt x="2066" y="6384"/>
                      <a:pt x="1849" y="5922"/>
                    </a:cubicBezTo>
                    <a:cubicBezTo>
                      <a:pt x="1591" y="5368"/>
                      <a:pt x="1384" y="4883"/>
                      <a:pt x="1391" y="4847"/>
                    </a:cubicBezTo>
                    <a:cubicBezTo>
                      <a:pt x="1397" y="4814"/>
                      <a:pt x="1411" y="4797"/>
                      <a:pt x="1434" y="4797"/>
                    </a:cubicBezTo>
                    <a:cubicBezTo>
                      <a:pt x="1542" y="4797"/>
                      <a:pt x="1836" y="5182"/>
                      <a:pt x="2256" y="5880"/>
                    </a:cubicBezTo>
                    <a:lnTo>
                      <a:pt x="2828" y="6835"/>
                    </a:lnTo>
                    <a:lnTo>
                      <a:pt x="2376" y="5983"/>
                    </a:lnTo>
                    <a:cubicBezTo>
                      <a:pt x="1948" y="5180"/>
                      <a:pt x="1877" y="5067"/>
                      <a:pt x="1982" y="5067"/>
                    </a:cubicBezTo>
                    <a:cubicBezTo>
                      <a:pt x="2008" y="5067"/>
                      <a:pt x="2045" y="5074"/>
                      <a:pt x="2090" y="5079"/>
                    </a:cubicBezTo>
                    <a:cubicBezTo>
                      <a:pt x="2232" y="5097"/>
                      <a:pt x="2414" y="5315"/>
                      <a:pt x="2891" y="6037"/>
                    </a:cubicBezTo>
                    <a:lnTo>
                      <a:pt x="3508" y="6971"/>
                    </a:lnTo>
                    <a:lnTo>
                      <a:pt x="2974" y="6034"/>
                    </a:lnTo>
                    <a:cubicBezTo>
                      <a:pt x="2526" y="5248"/>
                      <a:pt x="2467" y="5097"/>
                      <a:pt x="2606" y="5094"/>
                    </a:cubicBezTo>
                    <a:cubicBezTo>
                      <a:pt x="2713" y="5094"/>
                      <a:pt x="2929" y="5300"/>
                      <a:pt x="3228" y="5689"/>
                    </a:cubicBezTo>
                    <a:lnTo>
                      <a:pt x="3688" y="6287"/>
                    </a:lnTo>
                    <a:lnTo>
                      <a:pt x="3323" y="5721"/>
                    </a:lnTo>
                    <a:cubicBezTo>
                      <a:pt x="3120" y="5405"/>
                      <a:pt x="2975" y="5127"/>
                      <a:pt x="2999" y="5094"/>
                    </a:cubicBezTo>
                    <a:cubicBezTo>
                      <a:pt x="3026" y="5053"/>
                      <a:pt x="3056" y="5031"/>
                      <a:pt x="3097" y="5031"/>
                    </a:cubicBezTo>
                    <a:cubicBezTo>
                      <a:pt x="3193" y="5031"/>
                      <a:pt x="3350" y="5153"/>
                      <a:pt x="3663" y="5448"/>
                    </a:cubicBezTo>
                    <a:cubicBezTo>
                      <a:pt x="3832" y="5608"/>
                      <a:pt x="3932" y="5692"/>
                      <a:pt x="3949" y="5692"/>
                    </a:cubicBezTo>
                    <a:cubicBezTo>
                      <a:pt x="3961" y="5692"/>
                      <a:pt x="3940" y="5660"/>
                      <a:pt x="3885" y="5593"/>
                    </a:cubicBezTo>
                    <a:cubicBezTo>
                      <a:pt x="3748" y="5428"/>
                      <a:pt x="3565" y="5225"/>
                      <a:pt x="3477" y="5139"/>
                    </a:cubicBezTo>
                    <a:cubicBezTo>
                      <a:pt x="3342" y="5010"/>
                      <a:pt x="3350" y="4966"/>
                      <a:pt x="3520" y="4857"/>
                    </a:cubicBezTo>
                    <a:cubicBezTo>
                      <a:pt x="3586" y="4814"/>
                      <a:pt x="3639" y="4792"/>
                      <a:pt x="3690" y="4792"/>
                    </a:cubicBezTo>
                    <a:cubicBezTo>
                      <a:pt x="3764" y="4792"/>
                      <a:pt x="3834" y="4838"/>
                      <a:pt x="3934" y="4936"/>
                    </a:cubicBezTo>
                    <a:cubicBezTo>
                      <a:pt x="4036" y="5035"/>
                      <a:pt x="4140" y="5099"/>
                      <a:pt x="4196" y="5099"/>
                    </a:cubicBezTo>
                    <a:cubicBezTo>
                      <a:pt x="4206" y="5099"/>
                      <a:pt x="4215" y="5097"/>
                      <a:pt x="4222" y="5093"/>
                    </a:cubicBezTo>
                    <a:cubicBezTo>
                      <a:pt x="4270" y="5060"/>
                      <a:pt x="4231" y="5006"/>
                      <a:pt x="4117" y="4943"/>
                    </a:cubicBezTo>
                    <a:cubicBezTo>
                      <a:pt x="3815" y="4772"/>
                      <a:pt x="3816" y="4699"/>
                      <a:pt x="4131" y="4421"/>
                    </a:cubicBezTo>
                    <a:cubicBezTo>
                      <a:pt x="5167" y="3507"/>
                      <a:pt x="5273" y="1787"/>
                      <a:pt x="4355" y="824"/>
                    </a:cubicBezTo>
                    <a:cubicBezTo>
                      <a:pt x="3831" y="276"/>
                      <a:pt x="3272" y="1"/>
                      <a:pt x="2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3530325" y="2328550"/>
                <a:ext cx="76975" cy="178000"/>
              </a:xfrm>
              <a:custGeom>
                <a:avLst/>
                <a:gdLst/>
                <a:ahLst/>
                <a:cxnLst/>
                <a:rect l="l" t="t" r="r" b="b"/>
                <a:pathLst>
                  <a:path w="3079" h="7120" extrusionOk="0">
                    <a:moveTo>
                      <a:pt x="724" y="584"/>
                    </a:moveTo>
                    <a:cubicBezTo>
                      <a:pt x="748" y="584"/>
                      <a:pt x="764" y="602"/>
                      <a:pt x="766" y="637"/>
                    </a:cubicBezTo>
                    <a:cubicBezTo>
                      <a:pt x="788" y="951"/>
                      <a:pt x="798" y="2121"/>
                      <a:pt x="776" y="2136"/>
                    </a:cubicBezTo>
                    <a:cubicBezTo>
                      <a:pt x="775" y="2137"/>
                      <a:pt x="774" y="2137"/>
                      <a:pt x="772" y="2137"/>
                    </a:cubicBezTo>
                    <a:cubicBezTo>
                      <a:pt x="720" y="2137"/>
                      <a:pt x="631" y="1574"/>
                      <a:pt x="616" y="1118"/>
                    </a:cubicBezTo>
                    <a:cubicBezTo>
                      <a:pt x="605" y="863"/>
                      <a:pt x="633" y="628"/>
                      <a:pt x="679" y="601"/>
                    </a:cubicBezTo>
                    <a:cubicBezTo>
                      <a:pt x="696" y="590"/>
                      <a:pt x="711" y="584"/>
                      <a:pt x="724" y="584"/>
                    </a:cubicBezTo>
                    <a:close/>
                    <a:moveTo>
                      <a:pt x="967" y="594"/>
                    </a:moveTo>
                    <a:cubicBezTo>
                      <a:pt x="971" y="594"/>
                      <a:pt x="975" y="596"/>
                      <a:pt x="980" y="600"/>
                    </a:cubicBezTo>
                    <a:cubicBezTo>
                      <a:pt x="1036" y="644"/>
                      <a:pt x="1085" y="1225"/>
                      <a:pt x="1089" y="1885"/>
                    </a:cubicBezTo>
                    <a:cubicBezTo>
                      <a:pt x="1093" y="2543"/>
                      <a:pt x="1120" y="3094"/>
                      <a:pt x="1149" y="3100"/>
                    </a:cubicBezTo>
                    <a:cubicBezTo>
                      <a:pt x="1150" y="3100"/>
                      <a:pt x="1150" y="3100"/>
                      <a:pt x="1150" y="3100"/>
                    </a:cubicBezTo>
                    <a:cubicBezTo>
                      <a:pt x="1180" y="3100"/>
                      <a:pt x="1196" y="2690"/>
                      <a:pt x="1192" y="2186"/>
                    </a:cubicBezTo>
                    <a:cubicBezTo>
                      <a:pt x="1180" y="1236"/>
                      <a:pt x="1176" y="916"/>
                      <a:pt x="1249" y="916"/>
                    </a:cubicBezTo>
                    <a:cubicBezTo>
                      <a:pt x="1285" y="916"/>
                      <a:pt x="1340" y="995"/>
                      <a:pt x="1422" y="1116"/>
                    </a:cubicBezTo>
                    <a:cubicBezTo>
                      <a:pt x="1540" y="1283"/>
                      <a:pt x="1629" y="1532"/>
                      <a:pt x="1628" y="1671"/>
                    </a:cubicBezTo>
                    <a:cubicBezTo>
                      <a:pt x="1624" y="1877"/>
                      <a:pt x="1642" y="1986"/>
                      <a:pt x="1677" y="1986"/>
                    </a:cubicBezTo>
                    <a:cubicBezTo>
                      <a:pt x="1693" y="1986"/>
                      <a:pt x="1712" y="1964"/>
                      <a:pt x="1734" y="1919"/>
                    </a:cubicBezTo>
                    <a:cubicBezTo>
                      <a:pt x="1741" y="1905"/>
                      <a:pt x="1748" y="1898"/>
                      <a:pt x="1755" y="1898"/>
                    </a:cubicBezTo>
                    <a:cubicBezTo>
                      <a:pt x="1823" y="1898"/>
                      <a:pt x="1908" y="2464"/>
                      <a:pt x="1909" y="2996"/>
                    </a:cubicBezTo>
                    <a:cubicBezTo>
                      <a:pt x="1910" y="3257"/>
                      <a:pt x="1949" y="3489"/>
                      <a:pt x="1993" y="3512"/>
                    </a:cubicBezTo>
                    <a:cubicBezTo>
                      <a:pt x="2104" y="3564"/>
                      <a:pt x="2237" y="4268"/>
                      <a:pt x="2191" y="4559"/>
                    </a:cubicBezTo>
                    <a:cubicBezTo>
                      <a:pt x="2174" y="4673"/>
                      <a:pt x="2215" y="4801"/>
                      <a:pt x="2281" y="4833"/>
                    </a:cubicBezTo>
                    <a:cubicBezTo>
                      <a:pt x="2352" y="4868"/>
                      <a:pt x="2354" y="4893"/>
                      <a:pt x="2283" y="4893"/>
                    </a:cubicBezTo>
                    <a:cubicBezTo>
                      <a:pt x="2218" y="4893"/>
                      <a:pt x="2156" y="5049"/>
                      <a:pt x="2148" y="5236"/>
                    </a:cubicBezTo>
                    <a:cubicBezTo>
                      <a:pt x="2134" y="5502"/>
                      <a:pt x="2152" y="5648"/>
                      <a:pt x="2180" y="5648"/>
                    </a:cubicBezTo>
                    <a:cubicBezTo>
                      <a:pt x="2203" y="5648"/>
                      <a:pt x="2233" y="5552"/>
                      <a:pt x="2257" y="5348"/>
                    </a:cubicBezTo>
                    <a:cubicBezTo>
                      <a:pt x="2278" y="5171"/>
                      <a:pt x="2312" y="5055"/>
                      <a:pt x="2344" y="5055"/>
                    </a:cubicBezTo>
                    <a:cubicBezTo>
                      <a:pt x="2349" y="5055"/>
                      <a:pt x="2354" y="5059"/>
                      <a:pt x="2360" y="5066"/>
                    </a:cubicBezTo>
                    <a:cubicBezTo>
                      <a:pt x="2437" y="5177"/>
                      <a:pt x="2315" y="5632"/>
                      <a:pt x="2176" y="5751"/>
                    </a:cubicBezTo>
                    <a:cubicBezTo>
                      <a:pt x="2116" y="5803"/>
                      <a:pt x="2056" y="5827"/>
                      <a:pt x="2002" y="5827"/>
                    </a:cubicBezTo>
                    <a:cubicBezTo>
                      <a:pt x="1852" y="5827"/>
                      <a:pt x="1739" y="5641"/>
                      <a:pt x="1728" y="5329"/>
                    </a:cubicBezTo>
                    <a:cubicBezTo>
                      <a:pt x="1718" y="5022"/>
                      <a:pt x="1703" y="4890"/>
                      <a:pt x="1669" y="4890"/>
                    </a:cubicBezTo>
                    <a:cubicBezTo>
                      <a:pt x="1653" y="4890"/>
                      <a:pt x="1634" y="4916"/>
                      <a:pt x="1609" y="4966"/>
                    </a:cubicBezTo>
                    <a:cubicBezTo>
                      <a:pt x="1599" y="4987"/>
                      <a:pt x="1589" y="4997"/>
                      <a:pt x="1580" y="4997"/>
                    </a:cubicBezTo>
                    <a:cubicBezTo>
                      <a:pt x="1496" y="4997"/>
                      <a:pt x="1441" y="4182"/>
                      <a:pt x="1433" y="2795"/>
                    </a:cubicBezTo>
                    <a:cubicBezTo>
                      <a:pt x="1428" y="1933"/>
                      <a:pt x="1401" y="1225"/>
                      <a:pt x="1373" y="1223"/>
                    </a:cubicBezTo>
                    <a:cubicBezTo>
                      <a:pt x="1373" y="1223"/>
                      <a:pt x="1372" y="1223"/>
                      <a:pt x="1372" y="1223"/>
                    </a:cubicBezTo>
                    <a:cubicBezTo>
                      <a:pt x="1343" y="1223"/>
                      <a:pt x="1326" y="1853"/>
                      <a:pt x="1330" y="2632"/>
                    </a:cubicBezTo>
                    <a:cubicBezTo>
                      <a:pt x="1336" y="3579"/>
                      <a:pt x="1325" y="4067"/>
                      <a:pt x="1298" y="4067"/>
                    </a:cubicBezTo>
                    <a:cubicBezTo>
                      <a:pt x="1286" y="4067"/>
                      <a:pt x="1271" y="3963"/>
                      <a:pt x="1252" y="3751"/>
                    </a:cubicBezTo>
                    <a:cubicBezTo>
                      <a:pt x="1235" y="3568"/>
                      <a:pt x="1175" y="3405"/>
                      <a:pt x="1109" y="3376"/>
                    </a:cubicBezTo>
                    <a:cubicBezTo>
                      <a:pt x="1038" y="3342"/>
                      <a:pt x="1046" y="3322"/>
                      <a:pt x="1139" y="3322"/>
                    </a:cubicBezTo>
                    <a:cubicBezTo>
                      <a:pt x="1239" y="3322"/>
                      <a:pt x="1235" y="3283"/>
                      <a:pt x="1128" y="3191"/>
                    </a:cubicBezTo>
                    <a:cubicBezTo>
                      <a:pt x="1033" y="3108"/>
                      <a:pt x="959" y="2843"/>
                      <a:pt x="927" y="2476"/>
                    </a:cubicBezTo>
                    <a:cubicBezTo>
                      <a:pt x="850" y="1542"/>
                      <a:pt x="872" y="594"/>
                      <a:pt x="967" y="594"/>
                    </a:cubicBezTo>
                    <a:close/>
                    <a:moveTo>
                      <a:pt x="714" y="0"/>
                    </a:moveTo>
                    <a:cubicBezTo>
                      <a:pt x="432" y="0"/>
                      <a:pt x="283" y="172"/>
                      <a:pt x="161" y="589"/>
                    </a:cubicBezTo>
                    <a:cubicBezTo>
                      <a:pt x="1" y="1141"/>
                      <a:pt x="163" y="2053"/>
                      <a:pt x="803" y="4199"/>
                    </a:cubicBezTo>
                    <a:cubicBezTo>
                      <a:pt x="1252" y="5702"/>
                      <a:pt x="1359" y="5970"/>
                      <a:pt x="1760" y="6569"/>
                    </a:cubicBezTo>
                    <a:cubicBezTo>
                      <a:pt x="1969" y="6880"/>
                      <a:pt x="2138" y="7092"/>
                      <a:pt x="2175" y="7092"/>
                    </a:cubicBezTo>
                    <a:cubicBezTo>
                      <a:pt x="2182" y="7092"/>
                      <a:pt x="2184" y="7085"/>
                      <a:pt x="2182" y="7070"/>
                    </a:cubicBezTo>
                    <a:cubicBezTo>
                      <a:pt x="2164" y="6975"/>
                      <a:pt x="2101" y="6812"/>
                      <a:pt x="2041" y="6716"/>
                    </a:cubicBezTo>
                    <a:cubicBezTo>
                      <a:pt x="1942" y="6552"/>
                      <a:pt x="1962" y="6526"/>
                      <a:pt x="2230" y="6465"/>
                    </a:cubicBezTo>
                    <a:cubicBezTo>
                      <a:pt x="2308" y="6446"/>
                      <a:pt x="2367" y="6434"/>
                      <a:pt x="2414" y="6434"/>
                    </a:cubicBezTo>
                    <a:cubicBezTo>
                      <a:pt x="2536" y="6434"/>
                      <a:pt x="2584" y="6513"/>
                      <a:pt x="2702" y="6759"/>
                    </a:cubicBezTo>
                    <a:lnTo>
                      <a:pt x="2876" y="7120"/>
                    </a:lnTo>
                    <a:lnTo>
                      <a:pt x="2746" y="6731"/>
                    </a:lnTo>
                    <a:cubicBezTo>
                      <a:pt x="2652" y="6449"/>
                      <a:pt x="2659" y="6296"/>
                      <a:pt x="2769" y="6181"/>
                    </a:cubicBezTo>
                    <a:cubicBezTo>
                      <a:pt x="3079" y="5854"/>
                      <a:pt x="3072" y="5300"/>
                      <a:pt x="2729" y="3570"/>
                    </a:cubicBezTo>
                    <a:cubicBezTo>
                      <a:pt x="2230" y="1062"/>
                      <a:pt x="1806" y="224"/>
                      <a:pt x="934" y="27"/>
                    </a:cubicBezTo>
                    <a:cubicBezTo>
                      <a:pt x="853" y="10"/>
                      <a:pt x="780" y="0"/>
                      <a:pt x="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3485225" y="2412650"/>
                <a:ext cx="57575" cy="74375"/>
              </a:xfrm>
              <a:custGeom>
                <a:avLst/>
                <a:gdLst/>
                <a:ahLst/>
                <a:cxnLst/>
                <a:rect l="l" t="t" r="r" b="b"/>
                <a:pathLst>
                  <a:path w="2303" h="2975" extrusionOk="0">
                    <a:moveTo>
                      <a:pt x="613" y="706"/>
                    </a:moveTo>
                    <a:cubicBezTo>
                      <a:pt x="622" y="706"/>
                      <a:pt x="643" y="718"/>
                      <a:pt x="675" y="742"/>
                    </a:cubicBezTo>
                    <a:cubicBezTo>
                      <a:pt x="730" y="785"/>
                      <a:pt x="772" y="908"/>
                      <a:pt x="772" y="1023"/>
                    </a:cubicBezTo>
                    <a:cubicBezTo>
                      <a:pt x="772" y="1125"/>
                      <a:pt x="771" y="1175"/>
                      <a:pt x="764" y="1175"/>
                    </a:cubicBezTo>
                    <a:cubicBezTo>
                      <a:pt x="758" y="1175"/>
                      <a:pt x="746" y="1131"/>
                      <a:pt x="724" y="1047"/>
                    </a:cubicBezTo>
                    <a:cubicBezTo>
                      <a:pt x="699" y="948"/>
                      <a:pt x="655" y="819"/>
                      <a:pt x="628" y="767"/>
                    </a:cubicBezTo>
                    <a:cubicBezTo>
                      <a:pt x="606" y="726"/>
                      <a:pt x="600" y="706"/>
                      <a:pt x="613" y="706"/>
                    </a:cubicBezTo>
                    <a:close/>
                    <a:moveTo>
                      <a:pt x="855" y="645"/>
                    </a:moveTo>
                    <a:cubicBezTo>
                      <a:pt x="858" y="645"/>
                      <a:pt x="861" y="647"/>
                      <a:pt x="865" y="650"/>
                    </a:cubicBezTo>
                    <a:cubicBezTo>
                      <a:pt x="910" y="687"/>
                      <a:pt x="986" y="920"/>
                      <a:pt x="1037" y="1174"/>
                    </a:cubicBezTo>
                    <a:cubicBezTo>
                      <a:pt x="1087" y="1425"/>
                      <a:pt x="1156" y="1635"/>
                      <a:pt x="1192" y="1643"/>
                    </a:cubicBezTo>
                    <a:cubicBezTo>
                      <a:pt x="1193" y="1643"/>
                      <a:pt x="1194" y="1643"/>
                      <a:pt x="1195" y="1643"/>
                    </a:cubicBezTo>
                    <a:cubicBezTo>
                      <a:pt x="1229" y="1643"/>
                      <a:pt x="1212" y="1476"/>
                      <a:pt x="1160" y="1265"/>
                    </a:cubicBezTo>
                    <a:cubicBezTo>
                      <a:pt x="1093" y="995"/>
                      <a:pt x="1105" y="821"/>
                      <a:pt x="1153" y="821"/>
                    </a:cubicBezTo>
                    <a:cubicBezTo>
                      <a:pt x="1184" y="821"/>
                      <a:pt x="1230" y="892"/>
                      <a:pt x="1279" y="1053"/>
                    </a:cubicBezTo>
                    <a:cubicBezTo>
                      <a:pt x="1323" y="1196"/>
                      <a:pt x="1426" y="1409"/>
                      <a:pt x="1513" y="1536"/>
                    </a:cubicBezTo>
                    <a:cubicBezTo>
                      <a:pt x="1599" y="1663"/>
                      <a:pt x="1621" y="1719"/>
                      <a:pt x="1580" y="1719"/>
                    </a:cubicBezTo>
                    <a:cubicBezTo>
                      <a:pt x="1567" y="1719"/>
                      <a:pt x="1547" y="1713"/>
                      <a:pt x="1521" y="1702"/>
                    </a:cubicBezTo>
                    <a:cubicBezTo>
                      <a:pt x="1490" y="1689"/>
                      <a:pt x="1469" y="1682"/>
                      <a:pt x="1457" y="1682"/>
                    </a:cubicBezTo>
                    <a:cubicBezTo>
                      <a:pt x="1428" y="1682"/>
                      <a:pt x="1453" y="1720"/>
                      <a:pt x="1532" y="1797"/>
                    </a:cubicBezTo>
                    <a:cubicBezTo>
                      <a:pt x="1615" y="1880"/>
                      <a:pt x="1640" y="1956"/>
                      <a:pt x="1587" y="1956"/>
                    </a:cubicBezTo>
                    <a:cubicBezTo>
                      <a:pt x="1533" y="1957"/>
                      <a:pt x="1513" y="2009"/>
                      <a:pt x="1545" y="2067"/>
                    </a:cubicBezTo>
                    <a:cubicBezTo>
                      <a:pt x="1553" y="2082"/>
                      <a:pt x="1553" y="2089"/>
                      <a:pt x="1547" y="2089"/>
                    </a:cubicBezTo>
                    <a:cubicBezTo>
                      <a:pt x="1527" y="2089"/>
                      <a:pt x="1442" y="2016"/>
                      <a:pt x="1325" y="1900"/>
                    </a:cubicBezTo>
                    <a:cubicBezTo>
                      <a:pt x="1119" y="1697"/>
                      <a:pt x="1010" y="1484"/>
                      <a:pt x="913" y="1103"/>
                    </a:cubicBezTo>
                    <a:cubicBezTo>
                      <a:pt x="847" y="839"/>
                      <a:pt x="823" y="645"/>
                      <a:pt x="855" y="645"/>
                    </a:cubicBezTo>
                    <a:close/>
                    <a:moveTo>
                      <a:pt x="702" y="0"/>
                    </a:moveTo>
                    <a:cubicBezTo>
                      <a:pt x="358" y="0"/>
                      <a:pt x="80" y="207"/>
                      <a:pt x="46" y="560"/>
                    </a:cubicBezTo>
                    <a:cubicBezTo>
                      <a:pt x="1" y="1012"/>
                      <a:pt x="315" y="1769"/>
                      <a:pt x="810" y="2399"/>
                    </a:cubicBezTo>
                    <a:cubicBezTo>
                      <a:pt x="1160" y="2847"/>
                      <a:pt x="1283" y="2944"/>
                      <a:pt x="1531" y="2967"/>
                    </a:cubicBezTo>
                    <a:cubicBezTo>
                      <a:pt x="1582" y="2972"/>
                      <a:pt x="1625" y="2975"/>
                      <a:pt x="1662" y="2975"/>
                    </a:cubicBezTo>
                    <a:cubicBezTo>
                      <a:pt x="1816" y="2975"/>
                      <a:pt x="1868" y="2923"/>
                      <a:pt x="1973" y="2744"/>
                    </a:cubicBezTo>
                    <a:cubicBezTo>
                      <a:pt x="2302" y="2179"/>
                      <a:pt x="2237" y="1527"/>
                      <a:pt x="1785" y="814"/>
                    </a:cubicBezTo>
                    <a:cubicBezTo>
                      <a:pt x="1599" y="521"/>
                      <a:pt x="1351" y="223"/>
                      <a:pt x="1239" y="157"/>
                    </a:cubicBezTo>
                    <a:cubicBezTo>
                      <a:pt x="1058" y="50"/>
                      <a:pt x="872" y="0"/>
                      <a:pt x="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3218000" y="2621775"/>
                <a:ext cx="133525" cy="158775"/>
              </a:xfrm>
              <a:custGeom>
                <a:avLst/>
                <a:gdLst/>
                <a:ahLst/>
                <a:cxnLst/>
                <a:rect l="l" t="t" r="r" b="b"/>
                <a:pathLst>
                  <a:path w="5341" h="6351" extrusionOk="0">
                    <a:moveTo>
                      <a:pt x="4093" y="804"/>
                    </a:moveTo>
                    <a:cubicBezTo>
                      <a:pt x="4118" y="804"/>
                      <a:pt x="4173" y="902"/>
                      <a:pt x="4259" y="1114"/>
                    </a:cubicBezTo>
                    <a:cubicBezTo>
                      <a:pt x="4450" y="1584"/>
                      <a:pt x="4779" y="3050"/>
                      <a:pt x="4765" y="3355"/>
                    </a:cubicBezTo>
                    <a:cubicBezTo>
                      <a:pt x="4758" y="3478"/>
                      <a:pt x="4747" y="3542"/>
                      <a:pt x="4730" y="3542"/>
                    </a:cubicBezTo>
                    <a:cubicBezTo>
                      <a:pt x="4699" y="3542"/>
                      <a:pt x="4646" y="3324"/>
                      <a:pt x="4555" y="2851"/>
                    </a:cubicBezTo>
                    <a:cubicBezTo>
                      <a:pt x="4488" y="2502"/>
                      <a:pt x="4345" y="1914"/>
                      <a:pt x="4232" y="1530"/>
                    </a:cubicBezTo>
                    <a:cubicBezTo>
                      <a:pt x="4098" y="1070"/>
                      <a:pt x="4054" y="804"/>
                      <a:pt x="4093" y="804"/>
                    </a:cubicBezTo>
                    <a:close/>
                    <a:moveTo>
                      <a:pt x="3197" y="3353"/>
                    </a:moveTo>
                    <a:cubicBezTo>
                      <a:pt x="3225" y="3353"/>
                      <a:pt x="3304" y="3535"/>
                      <a:pt x="3409" y="3896"/>
                    </a:cubicBezTo>
                    <a:cubicBezTo>
                      <a:pt x="3494" y="4191"/>
                      <a:pt x="3536" y="4432"/>
                      <a:pt x="3500" y="4432"/>
                    </a:cubicBezTo>
                    <a:cubicBezTo>
                      <a:pt x="3499" y="4432"/>
                      <a:pt x="3499" y="4432"/>
                      <a:pt x="3498" y="4432"/>
                    </a:cubicBezTo>
                    <a:cubicBezTo>
                      <a:pt x="3461" y="4425"/>
                      <a:pt x="3363" y="4176"/>
                      <a:pt x="3283" y="3874"/>
                    </a:cubicBezTo>
                    <a:cubicBezTo>
                      <a:pt x="3190" y="3525"/>
                      <a:pt x="3169" y="3353"/>
                      <a:pt x="3197" y="3353"/>
                    </a:cubicBezTo>
                    <a:close/>
                    <a:moveTo>
                      <a:pt x="3467" y="400"/>
                    </a:moveTo>
                    <a:cubicBezTo>
                      <a:pt x="3542" y="400"/>
                      <a:pt x="3598" y="576"/>
                      <a:pt x="3839" y="1343"/>
                    </a:cubicBezTo>
                    <a:cubicBezTo>
                      <a:pt x="3989" y="1816"/>
                      <a:pt x="4131" y="2203"/>
                      <a:pt x="4159" y="2211"/>
                    </a:cubicBezTo>
                    <a:cubicBezTo>
                      <a:pt x="4159" y="2211"/>
                      <a:pt x="4160" y="2211"/>
                      <a:pt x="4160" y="2211"/>
                    </a:cubicBezTo>
                    <a:cubicBezTo>
                      <a:pt x="4210" y="2211"/>
                      <a:pt x="3961" y="1342"/>
                      <a:pt x="3788" y="908"/>
                    </a:cubicBezTo>
                    <a:cubicBezTo>
                      <a:pt x="3718" y="737"/>
                      <a:pt x="3696" y="579"/>
                      <a:pt x="3736" y="554"/>
                    </a:cubicBezTo>
                    <a:cubicBezTo>
                      <a:pt x="3744" y="549"/>
                      <a:pt x="3752" y="546"/>
                      <a:pt x="3760" y="546"/>
                    </a:cubicBezTo>
                    <a:cubicBezTo>
                      <a:pt x="3846" y="546"/>
                      <a:pt x="3946" y="850"/>
                      <a:pt x="4204" y="1851"/>
                    </a:cubicBezTo>
                    <a:cubicBezTo>
                      <a:pt x="4540" y="3153"/>
                      <a:pt x="4666" y="3835"/>
                      <a:pt x="4580" y="3890"/>
                    </a:cubicBezTo>
                    <a:cubicBezTo>
                      <a:pt x="4557" y="3905"/>
                      <a:pt x="4539" y="3916"/>
                      <a:pt x="4523" y="3916"/>
                    </a:cubicBezTo>
                    <a:cubicBezTo>
                      <a:pt x="4467" y="3916"/>
                      <a:pt x="4437" y="3780"/>
                      <a:pt x="4317" y="3194"/>
                    </a:cubicBezTo>
                    <a:cubicBezTo>
                      <a:pt x="4239" y="2820"/>
                      <a:pt x="4152" y="2513"/>
                      <a:pt x="4124" y="2509"/>
                    </a:cubicBezTo>
                    <a:cubicBezTo>
                      <a:pt x="4124" y="2509"/>
                      <a:pt x="4124" y="2509"/>
                      <a:pt x="4123" y="2509"/>
                    </a:cubicBezTo>
                    <a:cubicBezTo>
                      <a:pt x="4094" y="2509"/>
                      <a:pt x="4145" y="2854"/>
                      <a:pt x="4232" y="3280"/>
                    </a:cubicBezTo>
                    <a:cubicBezTo>
                      <a:pt x="4323" y="3714"/>
                      <a:pt x="4357" y="4089"/>
                      <a:pt x="4310" y="4120"/>
                    </a:cubicBezTo>
                    <a:cubicBezTo>
                      <a:pt x="4260" y="4150"/>
                      <a:pt x="4216" y="4214"/>
                      <a:pt x="4204" y="4267"/>
                    </a:cubicBezTo>
                    <a:cubicBezTo>
                      <a:pt x="4190" y="4339"/>
                      <a:pt x="3923" y="4411"/>
                      <a:pt x="3763" y="4411"/>
                    </a:cubicBezTo>
                    <a:cubicBezTo>
                      <a:pt x="3707" y="4411"/>
                      <a:pt x="3664" y="4402"/>
                      <a:pt x="3651" y="4381"/>
                    </a:cubicBezTo>
                    <a:cubicBezTo>
                      <a:pt x="3635" y="4354"/>
                      <a:pt x="3548" y="4064"/>
                      <a:pt x="3458" y="3734"/>
                    </a:cubicBezTo>
                    <a:cubicBezTo>
                      <a:pt x="3350" y="3336"/>
                      <a:pt x="3304" y="3205"/>
                      <a:pt x="3244" y="3205"/>
                    </a:cubicBezTo>
                    <a:cubicBezTo>
                      <a:pt x="3225" y="3205"/>
                      <a:pt x="3205" y="3218"/>
                      <a:pt x="3180" y="3240"/>
                    </a:cubicBezTo>
                    <a:cubicBezTo>
                      <a:pt x="3109" y="3302"/>
                      <a:pt x="3117" y="3563"/>
                      <a:pt x="3200" y="3900"/>
                    </a:cubicBezTo>
                    <a:cubicBezTo>
                      <a:pt x="3275" y="4203"/>
                      <a:pt x="3303" y="4476"/>
                      <a:pt x="3263" y="4503"/>
                    </a:cubicBezTo>
                    <a:cubicBezTo>
                      <a:pt x="3244" y="4514"/>
                      <a:pt x="3228" y="4522"/>
                      <a:pt x="3212" y="4522"/>
                    </a:cubicBezTo>
                    <a:cubicBezTo>
                      <a:pt x="3145" y="4522"/>
                      <a:pt x="3096" y="4387"/>
                      <a:pt x="2959" y="3909"/>
                    </a:cubicBezTo>
                    <a:cubicBezTo>
                      <a:pt x="2879" y="3629"/>
                      <a:pt x="2787" y="3391"/>
                      <a:pt x="2756" y="3382"/>
                    </a:cubicBezTo>
                    <a:cubicBezTo>
                      <a:pt x="2756" y="3382"/>
                      <a:pt x="2755" y="3382"/>
                      <a:pt x="2755" y="3382"/>
                    </a:cubicBezTo>
                    <a:cubicBezTo>
                      <a:pt x="2728" y="3382"/>
                      <a:pt x="2782" y="3634"/>
                      <a:pt x="2876" y="3956"/>
                    </a:cubicBezTo>
                    <a:cubicBezTo>
                      <a:pt x="2973" y="4277"/>
                      <a:pt x="3021" y="4531"/>
                      <a:pt x="2988" y="4531"/>
                    </a:cubicBezTo>
                    <a:cubicBezTo>
                      <a:pt x="2987" y="4531"/>
                      <a:pt x="2987" y="4531"/>
                      <a:pt x="2986" y="4531"/>
                    </a:cubicBezTo>
                    <a:cubicBezTo>
                      <a:pt x="2949" y="4523"/>
                      <a:pt x="2842" y="4251"/>
                      <a:pt x="2745" y="3926"/>
                    </a:cubicBezTo>
                    <a:cubicBezTo>
                      <a:pt x="2648" y="3600"/>
                      <a:pt x="2533" y="3331"/>
                      <a:pt x="2486" y="3322"/>
                    </a:cubicBezTo>
                    <a:cubicBezTo>
                      <a:pt x="2482" y="3321"/>
                      <a:pt x="2479" y="3321"/>
                      <a:pt x="2475" y="3321"/>
                    </a:cubicBezTo>
                    <a:cubicBezTo>
                      <a:pt x="2440" y="3321"/>
                      <a:pt x="2437" y="3360"/>
                      <a:pt x="2469" y="3413"/>
                    </a:cubicBezTo>
                    <a:cubicBezTo>
                      <a:pt x="2649" y="3696"/>
                      <a:pt x="2823" y="4555"/>
                      <a:pt x="2715" y="4623"/>
                    </a:cubicBezTo>
                    <a:cubicBezTo>
                      <a:pt x="2678" y="4646"/>
                      <a:pt x="2643" y="4659"/>
                      <a:pt x="2610" y="4659"/>
                    </a:cubicBezTo>
                    <a:cubicBezTo>
                      <a:pt x="2468" y="4659"/>
                      <a:pt x="2341" y="4441"/>
                      <a:pt x="2148" y="3901"/>
                    </a:cubicBezTo>
                    <a:cubicBezTo>
                      <a:pt x="2025" y="3556"/>
                      <a:pt x="1896" y="3262"/>
                      <a:pt x="1867" y="3254"/>
                    </a:cubicBezTo>
                    <a:cubicBezTo>
                      <a:pt x="1867" y="3254"/>
                      <a:pt x="1866" y="3254"/>
                      <a:pt x="1866" y="3254"/>
                    </a:cubicBezTo>
                    <a:cubicBezTo>
                      <a:pt x="1840" y="3254"/>
                      <a:pt x="1933" y="3578"/>
                      <a:pt x="2079" y="3991"/>
                    </a:cubicBezTo>
                    <a:cubicBezTo>
                      <a:pt x="2228" y="4409"/>
                      <a:pt x="2319" y="4762"/>
                      <a:pt x="2281" y="4785"/>
                    </a:cubicBezTo>
                    <a:cubicBezTo>
                      <a:pt x="2273" y="4790"/>
                      <a:pt x="2263" y="4793"/>
                      <a:pt x="2254" y="4793"/>
                    </a:cubicBezTo>
                    <a:cubicBezTo>
                      <a:pt x="2160" y="4793"/>
                      <a:pt x="2034" y="4514"/>
                      <a:pt x="1849" y="3900"/>
                    </a:cubicBezTo>
                    <a:cubicBezTo>
                      <a:pt x="1750" y="3572"/>
                      <a:pt x="1653" y="3330"/>
                      <a:pt x="1623" y="3330"/>
                    </a:cubicBezTo>
                    <a:cubicBezTo>
                      <a:pt x="1620" y="3330"/>
                      <a:pt x="1618" y="3331"/>
                      <a:pt x="1617" y="3334"/>
                    </a:cubicBezTo>
                    <a:cubicBezTo>
                      <a:pt x="1597" y="3375"/>
                      <a:pt x="1677" y="3700"/>
                      <a:pt x="1803" y="4064"/>
                    </a:cubicBezTo>
                    <a:cubicBezTo>
                      <a:pt x="1926" y="4430"/>
                      <a:pt x="1993" y="4739"/>
                      <a:pt x="1952" y="4766"/>
                    </a:cubicBezTo>
                    <a:cubicBezTo>
                      <a:pt x="1945" y="4771"/>
                      <a:pt x="1938" y="4773"/>
                      <a:pt x="1931" y="4773"/>
                    </a:cubicBezTo>
                    <a:cubicBezTo>
                      <a:pt x="1854" y="4773"/>
                      <a:pt x="1759" y="4515"/>
                      <a:pt x="1542" y="3730"/>
                    </a:cubicBezTo>
                    <a:cubicBezTo>
                      <a:pt x="1452" y="3410"/>
                      <a:pt x="1357" y="3143"/>
                      <a:pt x="1328" y="3136"/>
                    </a:cubicBezTo>
                    <a:cubicBezTo>
                      <a:pt x="1328" y="3136"/>
                      <a:pt x="1327" y="3136"/>
                      <a:pt x="1327" y="3136"/>
                    </a:cubicBezTo>
                    <a:cubicBezTo>
                      <a:pt x="1269" y="3136"/>
                      <a:pt x="1603" y="4377"/>
                      <a:pt x="1704" y="4536"/>
                    </a:cubicBezTo>
                    <a:cubicBezTo>
                      <a:pt x="1745" y="4600"/>
                      <a:pt x="1740" y="4671"/>
                      <a:pt x="1696" y="4701"/>
                    </a:cubicBezTo>
                    <a:cubicBezTo>
                      <a:pt x="1680" y="4710"/>
                      <a:pt x="1665" y="4715"/>
                      <a:pt x="1651" y="4715"/>
                    </a:cubicBezTo>
                    <a:cubicBezTo>
                      <a:pt x="1532" y="4715"/>
                      <a:pt x="1425" y="4397"/>
                      <a:pt x="1269" y="3604"/>
                    </a:cubicBezTo>
                    <a:cubicBezTo>
                      <a:pt x="1125" y="2869"/>
                      <a:pt x="1055" y="2537"/>
                      <a:pt x="1037" y="2537"/>
                    </a:cubicBezTo>
                    <a:lnTo>
                      <a:pt x="1037" y="2537"/>
                    </a:lnTo>
                    <a:cubicBezTo>
                      <a:pt x="1025" y="2537"/>
                      <a:pt x="1038" y="2697"/>
                      <a:pt x="1067" y="2993"/>
                    </a:cubicBezTo>
                    <a:cubicBezTo>
                      <a:pt x="1102" y="3346"/>
                      <a:pt x="1196" y="3865"/>
                      <a:pt x="1276" y="4146"/>
                    </a:cubicBezTo>
                    <a:cubicBezTo>
                      <a:pt x="1369" y="4475"/>
                      <a:pt x="1374" y="4639"/>
                      <a:pt x="1288" y="4639"/>
                    </a:cubicBezTo>
                    <a:cubicBezTo>
                      <a:pt x="1230" y="4639"/>
                      <a:pt x="1132" y="4565"/>
                      <a:pt x="994" y="4417"/>
                    </a:cubicBezTo>
                    <a:cubicBezTo>
                      <a:pt x="837" y="4250"/>
                      <a:pt x="760" y="4048"/>
                      <a:pt x="728" y="3727"/>
                    </a:cubicBezTo>
                    <a:cubicBezTo>
                      <a:pt x="702" y="3480"/>
                      <a:pt x="650" y="3262"/>
                      <a:pt x="614" y="3252"/>
                    </a:cubicBezTo>
                    <a:cubicBezTo>
                      <a:pt x="613" y="3252"/>
                      <a:pt x="612" y="3252"/>
                      <a:pt x="611" y="3252"/>
                    </a:cubicBezTo>
                    <a:cubicBezTo>
                      <a:pt x="577" y="3252"/>
                      <a:pt x="583" y="3467"/>
                      <a:pt x="623" y="3730"/>
                    </a:cubicBezTo>
                    <a:cubicBezTo>
                      <a:pt x="674" y="4038"/>
                      <a:pt x="671" y="4203"/>
                      <a:pt x="634" y="4203"/>
                    </a:cubicBezTo>
                    <a:cubicBezTo>
                      <a:pt x="603" y="4203"/>
                      <a:pt x="551" y="4097"/>
                      <a:pt x="486" y="3876"/>
                    </a:cubicBezTo>
                    <a:cubicBezTo>
                      <a:pt x="381" y="3531"/>
                      <a:pt x="476" y="2824"/>
                      <a:pt x="623" y="2820"/>
                    </a:cubicBezTo>
                    <a:cubicBezTo>
                      <a:pt x="623" y="2820"/>
                      <a:pt x="623" y="2820"/>
                      <a:pt x="624" y="2820"/>
                    </a:cubicBezTo>
                    <a:cubicBezTo>
                      <a:pt x="673" y="2820"/>
                      <a:pt x="768" y="3144"/>
                      <a:pt x="833" y="3535"/>
                    </a:cubicBezTo>
                    <a:cubicBezTo>
                      <a:pt x="897" y="3925"/>
                      <a:pt x="982" y="4298"/>
                      <a:pt x="1018" y="4357"/>
                    </a:cubicBezTo>
                    <a:cubicBezTo>
                      <a:pt x="1021" y="4361"/>
                      <a:pt x="1023" y="4363"/>
                      <a:pt x="1025" y="4363"/>
                    </a:cubicBezTo>
                    <a:cubicBezTo>
                      <a:pt x="1051" y="4363"/>
                      <a:pt x="1023" y="4055"/>
                      <a:pt x="956" y="3634"/>
                    </a:cubicBezTo>
                    <a:cubicBezTo>
                      <a:pt x="887" y="3176"/>
                      <a:pt x="788" y="2742"/>
                      <a:pt x="741" y="2665"/>
                    </a:cubicBezTo>
                    <a:cubicBezTo>
                      <a:pt x="653" y="2525"/>
                      <a:pt x="824" y="2294"/>
                      <a:pt x="1189" y="2062"/>
                    </a:cubicBezTo>
                    <a:cubicBezTo>
                      <a:pt x="1288" y="1999"/>
                      <a:pt x="1351" y="1961"/>
                      <a:pt x="1392" y="1961"/>
                    </a:cubicBezTo>
                    <a:cubicBezTo>
                      <a:pt x="1460" y="1961"/>
                      <a:pt x="1472" y="2063"/>
                      <a:pt x="1495" y="2323"/>
                    </a:cubicBezTo>
                    <a:cubicBezTo>
                      <a:pt x="1513" y="2520"/>
                      <a:pt x="1535" y="2612"/>
                      <a:pt x="1552" y="2612"/>
                    </a:cubicBezTo>
                    <a:cubicBezTo>
                      <a:pt x="1574" y="2612"/>
                      <a:pt x="1588" y="2467"/>
                      <a:pt x="1579" y="2200"/>
                    </a:cubicBezTo>
                    <a:cubicBezTo>
                      <a:pt x="1571" y="1947"/>
                      <a:pt x="1603" y="1817"/>
                      <a:pt x="1642" y="1817"/>
                    </a:cubicBezTo>
                    <a:cubicBezTo>
                      <a:pt x="1678" y="1817"/>
                      <a:pt x="1720" y="1931"/>
                      <a:pt x="1740" y="2165"/>
                    </a:cubicBezTo>
                    <a:cubicBezTo>
                      <a:pt x="1757" y="2359"/>
                      <a:pt x="1800" y="2517"/>
                      <a:pt x="1837" y="2525"/>
                    </a:cubicBezTo>
                    <a:cubicBezTo>
                      <a:pt x="1838" y="2525"/>
                      <a:pt x="1839" y="2525"/>
                      <a:pt x="1840" y="2525"/>
                    </a:cubicBezTo>
                    <a:cubicBezTo>
                      <a:pt x="1874" y="2525"/>
                      <a:pt x="1885" y="2341"/>
                      <a:pt x="1863" y="2110"/>
                    </a:cubicBezTo>
                    <a:cubicBezTo>
                      <a:pt x="1823" y="1697"/>
                      <a:pt x="1862" y="1468"/>
                      <a:pt x="1970" y="1468"/>
                    </a:cubicBezTo>
                    <a:cubicBezTo>
                      <a:pt x="1977" y="1468"/>
                      <a:pt x="1984" y="1469"/>
                      <a:pt x="1991" y="1471"/>
                    </a:cubicBezTo>
                    <a:cubicBezTo>
                      <a:pt x="2026" y="1481"/>
                      <a:pt x="2074" y="1685"/>
                      <a:pt x="2098" y="1923"/>
                    </a:cubicBezTo>
                    <a:cubicBezTo>
                      <a:pt x="2121" y="2159"/>
                      <a:pt x="2161" y="2386"/>
                      <a:pt x="2186" y="2419"/>
                    </a:cubicBezTo>
                    <a:cubicBezTo>
                      <a:pt x="2188" y="2421"/>
                      <a:pt x="2189" y="2422"/>
                      <a:pt x="2191" y="2422"/>
                    </a:cubicBezTo>
                    <a:cubicBezTo>
                      <a:pt x="2211" y="2422"/>
                      <a:pt x="2205" y="2183"/>
                      <a:pt x="2177" y="1868"/>
                    </a:cubicBezTo>
                    <a:cubicBezTo>
                      <a:pt x="2139" y="1436"/>
                      <a:pt x="2158" y="1217"/>
                      <a:pt x="2207" y="1217"/>
                    </a:cubicBezTo>
                    <a:cubicBezTo>
                      <a:pt x="2255" y="1217"/>
                      <a:pt x="2330" y="1417"/>
                      <a:pt x="2412" y="1819"/>
                    </a:cubicBezTo>
                    <a:cubicBezTo>
                      <a:pt x="2487" y="2183"/>
                      <a:pt x="2578" y="2490"/>
                      <a:pt x="2609" y="2498"/>
                    </a:cubicBezTo>
                    <a:cubicBezTo>
                      <a:pt x="2610" y="2498"/>
                      <a:pt x="2611" y="2499"/>
                      <a:pt x="2612" y="2499"/>
                    </a:cubicBezTo>
                    <a:cubicBezTo>
                      <a:pt x="2642" y="2499"/>
                      <a:pt x="2641" y="2410"/>
                      <a:pt x="2609" y="2287"/>
                    </a:cubicBezTo>
                    <a:cubicBezTo>
                      <a:pt x="2494" y="1853"/>
                      <a:pt x="2380" y="947"/>
                      <a:pt x="2440" y="947"/>
                    </a:cubicBezTo>
                    <a:cubicBezTo>
                      <a:pt x="2441" y="947"/>
                      <a:pt x="2441" y="947"/>
                      <a:pt x="2442" y="947"/>
                    </a:cubicBezTo>
                    <a:cubicBezTo>
                      <a:pt x="2479" y="956"/>
                      <a:pt x="2568" y="1221"/>
                      <a:pt x="2642" y="1537"/>
                    </a:cubicBezTo>
                    <a:cubicBezTo>
                      <a:pt x="2744" y="1964"/>
                      <a:pt x="2820" y="2186"/>
                      <a:pt x="2844" y="2186"/>
                    </a:cubicBezTo>
                    <a:cubicBezTo>
                      <a:pt x="2866" y="2186"/>
                      <a:pt x="2846" y="2005"/>
                      <a:pt x="2767" y="1629"/>
                    </a:cubicBezTo>
                    <a:cubicBezTo>
                      <a:pt x="2698" y="1304"/>
                      <a:pt x="2673" y="1157"/>
                      <a:pt x="2694" y="1157"/>
                    </a:cubicBezTo>
                    <a:cubicBezTo>
                      <a:pt x="2706" y="1157"/>
                      <a:pt x="2735" y="1211"/>
                      <a:pt x="2780" y="1313"/>
                    </a:cubicBezTo>
                    <a:cubicBezTo>
                      <a:pt x="2863" y="1498"/>
                      <a:pt x="2950" y="1724"/>
                      <a:pt x="2974" y="1816"/>
                    </a:cubicBezTo>
                    <a:cubicBezTo>
                      <a:pt x="2991" y="1884"/>
                      <a:pt x="3002" y="1917"/>
                      <a:pt x="3008" y="1917"/>
                    </a:cubicBezTo>
                    <a:cubicBezTo>
                      <a:pt x="3014" y="1917"/>
                      <a:pt x="3016" y="1882"/>
                      <a:pt x="3017" y="1811"/>
                    </a:cubicBezTo>
                    <a:cubicBezTo>
                      <a:pt x="3017" y="1717"/>
                      <a:pt x="2942" y="1422"/>
                      <a:pt x="2847" y="1149"/>
                    </a:cubicBezTo>
                    <a:cubicBezTo>
                      <a:pt x="2743" y="849"/>
                      <a:pt x="2723" y="629"/>
                      <a:pt x="2792" y="586"/>
                    </a:cubicBezTo>
                    <a:cubicBezTo>
                      <a:pt x="2811" y="574"/>
                      <a:pt x="2828" y="568"/>
                      <a:pt x="2845" y="568"/>
                    </a:cubicBezTo>
                    <a:cubicBezTo>
                      <a:pt x="2903" y="568"/>
                      <a:pt x="2954" y="642"/>
                      <a:pt x="3020" y="812"/>
                    </a:cubicBezTo>
                    <a:cubicBezTo>
                      <a:pt x="3082" y="974"/>
                      <a:pt x="3193" y="1347"/>
                      <a:pt x="3262" y="1632"/>
                    </a:cubicBezTo>
                    <a:cubicBezTo>
                      <a:pt x="3324" y="1890"/>
                      <a:pt x="3390" y="2076"/>
                      <a:pt x="3417" y="2076"/>
                    </a:cubicBezTo>
                    <a:cubicBezTo>
                      <a:pt x="3420" y="2076"/>
                      <a:pt x="3423" y="2074"/>
                      <a:pt x="3425" y="2069"/>
                    </a:cubicBezTo>
                    <a:cubicBezTo>
                      <a:pt x="3445" y="2022"/>
                      <a:pt x="3362" y="1642"/>
                      <a:pt x="3238" y="1220"/>
                    </a:cubicBezTo>
                    <a:cubicBezTo>
                      <a:pt x="3114" y="799"/>
                      <a:pt x="3049" y="454"/>
                      <a:pt x="3090" y="452"/>
                    </a:cubicBezTo>
                    <a:cubicBezTo>
                      <a:pt x="3091" y="452"/>
                      <a:pt x="3091" y="452"/>
                      <a:pt x="3092" y="452"/>
                    </a:cubicBezTo>
                    <a:cubicBezTo>
                      <a:pt x="3165" y="452"/>
                      <a:pt x="3339" y="850"/>
                      <a:pt x="3735" y="1925"/>
                    </a:cubicBezTo>
                    <a:cubicBezTo>
                      <a:pt x="3768" y="2016"/>
                      <a:pt x="3792" y="2062"/>
                      <a:pt x="3807" y="2062"/>
                    </a:cubicBezTo>
                    <a:cubicBezTo>
                      <a:pt x="3817" y="2062"/>
                      <a:pt x="3823" y="2038"/>
                      <a:pt x="3825" y="1991"/>
                    </a:cubicBezTo>
                    <a:cubicBezTo>
                      <a:pt x="3826" y="1903"/>
                      <a:pt x="3704" y="1527"/>
                      <a:pt x="3556" y="1166"/>
                    </a:cubicBezTo>
                    <a:cubicBezTo>
                      <a:pt x="3381" y="741"/>
                      <a:pt x="3320" y="479"/>
                      <a:pt x="3389" y="436"/>
                    </a:cubicBezTo>
                    <a:cubicBezTo>
                      <a:pt x="3420" y="416"/>
                      <a:pt x="3444" y="400"/>
                      <a:pt x="3467" y="400"/>
                    </a:cubicBezTo>
                    <a:close/>
                    <a:moveTo>
                      <a:pt x="3404" y="1"/>
                    </a:moveTo>
                    <a:cubicBezTo>
                      <a:pt x="2971" y="1"/>
                      <a:pt x="2496" y="270"/>
                      <a:pt x="2011" y="811"/>
                    </a:cubicBezTo>
                    <a:cubicBezTo>
                      <a:pt x="1827" y="1014"/>
                      <a:pt x="1402" y="1390"/>
                      <a:pt x="1062" y="1646"/>
                    </a:cubicBezTo>
                    <a:cubicBezTo>
                      <a:pt x="314" y="2209"/>
                      <a:pt x="31" y="2684"/>
                      <a:pt x="12" y="3401"/>
                    </a:cubicBezTo>
                    <a:cubicBezTo>
                      <a:pt x="0" y="3827"/>
                      <a:pt x="54" y="3989"/>
                      <a:pt x="380" y="4535"/>
                    </a:cubicBezTo>
                    <a:cubicBezTo>
                      <a:pt x="587" y="4880"/>
                      <a:pt x="786" y="5266"/>
                      <a:pt x="816" y="5384"/>
                    </a:cubicBezTo>
                    <a:cubicBezTo>
                      <a:pt x="841" y="5479"/>
                      <a:pt x="864" y="5526"/>
                      <a:pt x="888" y="5526"/>
                    </a:cubicBezTo>
                    <a:cubicBezTo>
                      <a:pt x="901" y="5526"/>
                      <a:pt x="914" y="5512"/>
                      <a:pt x="927" y="5484"/>
                    </a:cubicBezTo>
                    <a:cubicBezTo>
                      <a:pt x="956" y="5420"/>
                      <a:pt x="913" y="5265"/>
                      <a:pt x="824" y="5127"/>
                    </a:cubicBezTo>
                    <a:cubicBezTo>
                      <a:pt x="737" y="4989"/>
                      <a:pt x="720" y="4882"/>
                      <a:pt x="782" y="4880"/>
                    </a:cubicBezTo>
                    <a:cubicBezTo>
                      <a:pt x="783" y="4880"/>
                      <a:pt x="783" y="4880"/>
                      <a:pt x="783" y="4880"/>
                    </a:cubicBezTo>
                    <a:cubicBezTo>
                      <a:pt x="845" y="4880"/>
                      <a:pt x="1115" y="5207"/>
                      <a:pt x="1385" y="5614"/>
                    </a:cubicBezTo>
                    <a:lnTo>
                      <a:pt x="1876" y="6351"/>
                    </a:lnTo>
                    <a:lnTo>
                      <a:pt x="1876" y="6351"/>
                    </a:lnTo>
                    <a:lnTo>
                      <a:pt x="1496" y="5691"/>
                    </a:lnTo>
                    <a:lnTo>
                      <a:pt x="1118" y="5032"/>
                    </a:lnTo>
                    <a:lnTo>
                      <a:pt x="1118" y="5032"/>
                    </a:lnTo>
                    <a:lnTo>
                      <a:pt x="1436" y="5092"/>
                    </a:lnTo>
                    <a:cubicBezTo>
                      <a:pt x="1685" y="5139"/>
                      <a:pt x="1813" y="5240"/>
                      <a:pt x="2027" y="5559"/>
                    </a:cubicBezTo>
                    <a:lnTo>
                      <a:pt x="2304" y="5966"/>
                    </a:lnTo>
                    <a:lnTo>
                      <a:pt x="2114" y="5595"/>
                    </a:lnTo>
                    <a:cubicBezTo>
                      <a:pt x="1966" y="5304"/>
                      <a:pt x="1958" y="5213"/>
                      <a:pt x="2079" y="5163"/>
                    </a:cubicBezTo>
                    <a:cubicBezTo>
                      <a:pt x="2097" y="5156"/>
                      <a:pt x="2115" y="5152"/>
                      <a:pt x="2133" y="5152"/>
                    </a:cubicBezTo>
                    <a:cubicBezTo>
                      <a:pt x="2242" y="5152"/>
                      <a:pt x="2377" y="5295"/>
                      <a:pt x="2689" y="5720"/>
                    </a:cubicBezTo>
                    <a:lnTo>
                      <a:pt x="3147" y="6341"/>
                    </a:lnTo>
                    <a:lnTo>
                      <a:pt x="2787" y="5740"/>
                    </a:lnTo>
                    <a:cubicBezTo>
                      <a:pt x="2471" y="5211"/>
                      <a:pt x="2447" y="5130"/>
                      <a:pt x="2586" y="5074"/>
                    </a:cubicBezTo>
                    <a:cubicBezTo>
                      <a:pt x="2610" y="5065"/>
                      <a:pt x="2633" y="5059"/>
                      <a:pt x="2654" y="5059"/>
                    </a:cubicBezTo>
                    <a:cubicBezTo>
                      <a:pt x="2750" y="5059"/>
                      <a:pt x="2832" y="5160"/>
                      <a:pt x="3010" y="5465"/>
                    </a:cubicBezTo>
                    <a:lnTo>
                      <a:pt x="3275" y="5919"/>
                    </a:lnTo>
                    <a:lnTo>
                      <a:pt x="3275" y="5919"/>
                    </a:lnTo>
                    <a:lnTo>
                      <a:pt x="3123" y="5512"/>
                    </a:lnTo>
                    <a:cubicBezTo>
                      <a:pt x="2949" y="5052"/>
                      <a:pt x="2949" y="4989"/>
                      <a:pt x="3116" y="4985"/>
                    </a:cubicBezTo>
                    <a:cubicBezTo>
                      <a:pt x="3116" y="4985"/>
                      <a:pt x="3116" y="4985"/>
                      <a:pt x="3116" y="4985"/>
                    </a:cubicBezTo>
                    <a:cubicBezTo>
                      <a:pt x="3185" y="4985"/>
                      <a:pt x="3412" y="5239"/>
                      <a:pt x="3625" y="5558"/>
                    </a:cubicBezTo>
                    <a:lnTo>
                      <a:pt x="4013" y="6130"/>
                    </a:lnTo>
                    <a:lnTo>
                      <a:pt x="3712" y="5559"/>
                    </a:lnTo>
                    <a:cubicBezTo>
                      <a:pt x="3470" y="5098"/>
                      <a:pt x="3442" y="4987"/>
                      <a:pt x="3569" y="4984"/>
                    </a:cubicBezTo>
                    <a:cubicBezTo>
                      <a:pt x="3570" y="4984"/>
                      <a:pt x="3570" y="4984"/>
                      <a:pt x="3571" y="4984"/>
                    </a:cubicBezTo>
                    <a:cubicBezTo>
                      <a:pt x="3655" y="4984"/>
                      <a:pt x="3845" y="5107"/>
                      <a:pt x="3985" y="5254"/>
                    </a:cubicBezTo>
                    <a:cubicBezTo>
                      <a:pt x="4108" y="5385"/>
                      <a:pt x="4171" y="5450"/>
                      <a:pt x="4183" y="5450"/>
                    </a:cubicBezTo>
                    <a:cubicBezTo>
                      <a:pt x="4195" y="5450"/>
                      <a:pt x="4162" y="5390"/>
                      <a:pt x="4092" y="5272"/>
                    </a:cubicBezTo>
                    <a:cubicBezTo>
                      <a:pt x="3940" y="5014"/>
                      <a:pt x="3940" y="5014"/>
                      <a:pt x="4353" y="4805"/>
                    </a:cubicBezTo>
                    <a:cubicBezTo>
                      <a:pt x="4821" y="4571"/>
                      <a:pt x="5159" y="4100"/>
                      <a:pt x="5262" y="3540"/>
                    </a:cubicBezTo>
                    <a:cubicBezTo>
                      <a:pt x="5341" y="3120"/>
                      <a:pt x="4975" y="1628"/>
                      <a:pt x="4628" y="959"/>
                    </a:cubicBezTo>
                    <a:cubicBezTo>
                      <a:pt x="4299" y="321"/>
                      <a:pt x="3877" y="1"/>
                      <a:pt x="3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3427225" y="2579075"/>
                <a:ext cx="48475" cy="51350"/>
              </a:xfrm>
              <a:custGeom>
                <a:avLst/>
                <a:gdLst/>
                <a:ahLst/>
                <a:cxnLst/>
                <a:rect l="l" t="t" r="r" b="b"/>
                <a:pathLst>
                  <a:path w="1939" h="2054" extrusionOk="0">
                    <a:moveTo>
                      <a:pt x="1242" y="633"/>
                    </a:moveTo>
                    <a:cubicBezTo>
                      <a:pt x="1243" y="633"/>
                      <a:pt x="1245" y="633"/>
                      <a:pt x="1247" y="633"/>
                    </a:cubicBezTo>
                    <a:cubicBezTo>
                      <a:pt x="1290" y="640"/>
                      <a:pt x="1307" y="717"/>
                      <a:pt x="1287" y="811"/>
                    </a:cubicBezTo>
                    <a:cubicBezTo>
                      <a:pt x="1274" y="874"/>
                      <a:pt x="1262" y="906"/>
                      <a:pt x="1251" y="906"/>
                    </a:cubicBezTo>
                    <a:cubicBezTo>
                      <a:pt x="1238" y="906"/>
                      <a:pt x="1226" y="870"/>
                      <a:pt x="1211" y="798"/>
                    </a:cubicBezTo>
                    <a:cubicBezTo>
                      <a:pt x="1189" y="702"/>
                      <a:pt x="1203" y="633"/>
                      <a:pt x="1242" y="633"/>
                    </a:cubicBezTo>
                    <a:close/>
                    <a:moveTo>
                      <a:pt x="888" y="480"/>
                    </a:moveTo>
                    <a:cubicBezTo>
                      <a:pt x="939" y="480"/>
                      <a:pt x="1032" y="612"/>
                      <a:pt x="1116" y="824"/>
                    </a:cubicBezTo>
                    <a:cubicBezTo>
                      <a:pt x="1184" y="997"/>
                      <a:pt x="1216" y="1195"/>
                      <a:pt x="1187" y="1256"/>
                    </a:cubicBezTo>
                    <a:cubicBezTo>
                      <a:pt x="1178" y="1276"/>
                      <a:pt x="1167" y="1287"/>
                      <a:pt x="1155" y="1287"/>
                    </a:cubicBezTo>
                    <a:cubicBezTo>
                      <a:pt x="1118" y="1287"/>
                      <a:pt x="1067" y="1199"/>
                      <a:pt x="993" y="1014"/>
                    </a:cubicBezTo>
                    <a:cubicBezTo>
                      <a:pt x="918" y="823"/>
                      <a:pt x="853" y="617"/>
                      <a:pt x="851" y="569"/>
                    </a:cubicBezTo>
                    <a:cubicBezTo>
                      <a:pt x="851" y="508"/>
                      <a:pt x="865" y="480"/>
                      <a:pt x="888" y="480"/>
                    </a:cubicBezTo>
                    <a:close/>
                    <a:moveTo>
                      <a:pt x="672" y="608"/>
                    </a:moveTo>
                    <a:cubicBezTo>
                      <a:pt x="718" y="608"/>
                      <a:pt x="809" y="766"/>
                      <a:pt x="885" y="982"/>
                    </a:cubicBezTo>
                    <a:cubicBezTo>
                      <a:pt x="989" y="1273"/>
                      <a:pt x="998" y="1465"/>
                      <a:pt x="935" y="1465"/>
                    </a:cubicBezTo>
                    <a:cubicBezTo>
                      <a:pt x="905" y="1465"/>
                      <a:pt x="860" y="1424"/>
                      <a:pt x="802" y="1331"/>
                    </a:cubicBezTo>
                    <a:cubicBezTo>
                      <a:pt x="663" y="1112"/>
                      <a:pt x="576" y="665"/>
                      <a:pt x="663" y="610"/>
                    </a:cubicBezTo>
                    <a:cubicBezTo>
                      <a:pt x="666" y="609"/>
                      <a:pt x="669" y="608"/>
                      <a:pt x="672" y="608"/>
                    </a:cubicBezTo>
                    <a:close/>
                    <a:moveTo>
                      <a:pt x="926" y="1"/>
                    </a:moveTo>
                    <a:cubicBezTo>
                      <a:pt x="890" y="1"/>
                      <a:pt x="853" y="3"/>
                      <a:pt x="816" y="7"/>
                    </a:cubicBezTo>
                    <a:cubicBezTo>
                      <a:pt x="425" y="54"/>
                      <a:pt x="394" y="72"/>
                      <a:pt x="211" y="328"/>
                    </a:cubicBezTo>
                    <a:cubicBezTo>
                      <a:pt x="6" y="616"/>
                      <a:pt x="1" y="1144"/>
                      <a:pt x="201" y="1462"/>
                    </a:cubicBezTo>
                    <a:cubicBezTo>
                      <a:pt x="388" y="1755"/>
                      <a:pt x="879" y="2053"/>
                      <a:pt x="1153" y="2053"/>
                    </a:cubicBezTo>
                    <a:cubicBezTo>
                      <a:pt x="1174" y="2053"/>
                      <a:pt x="1194" y="2052"/>
                      <a:pt x="1212" y="2048"/>
                    </a:cubicBezTo>
                    <a:cubicBezTo>
                      <a:pt x="1401" y="2012"/>
                      <a:pt x="1719" y="1482"/>
                      <a:pt x="1821" y="1032"/>
                    </a:cubicBezTo>
                    <a:cubicBezTo>
                      <a:pt x="1939" y="507"/>
                      <a:pt x="1481" y="1"/>
                      <a:pt x="9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3605000" y="2482700"/>
                <a:ext cx="6050" cy="8775"/>
              </a:xfrm>
              <a:custGeom>
                <a:avLst/>
                <a:gdLst/>
                <a:ahLst/>
                <a:cxnLst/>
                <a:rect l="l" t="t" r="r" b="b"/>
                <a:pathLst>
                  <a:path w="242" h="351" extrusionOk="0">
                    <a:moveTo>
                      <a:pt x="19" y="0"/>
                    </a:moveTo>
                    <a:cubicBezTo>
                      <a:pt x="0" y="0"/>
                      <a:pt x="32" y="72"/>
                      <a:pt x="105" y="189"/>
                    </a:cubicBezTo>
                    <a:cubicBezTo>
                      <a:pt x="172" y="292"/>
                      <a:pt x="219" y="351"/>
                      <a:pt x="234" y="351"/>
                    </a:cubicBezTo>
                    <a:cubicBezTo>
                      <a:pt x="242" y="351"/>
                      <a:pt x="242" y="337"/>
                      <a:pt x="232" y="307"/>
                    </a:cubicBezTo>
                    <a:cubicBezTo>
                      <a:pt x="203" y="213"/>
                      <a:pt x="124" y="90"/>
                      <a:pt x="52" y="23"/>
                    </a:cubicBezTo>
                    <a:cubicBezTo>
                      <a:pt x="35" y="8"/>
                      <a:pt x="24"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3509325" y="2539975"/>
                <a:ext cx="122425" cy="143275"/>
              </a:xfrm>
              <a:custGeom>
                <a:avLst/>
                <a:gdLst/>
                <a:ahLst/>
                <a:cxnLst/>
                <a:rect l="l" t="t" r="r" b="b"/>
                <a:pathLst>
                  <a:path w="4897" h="5731" extrusionOk="0">
                    <a:moveTo>
                      <a:pt x="3527" y="1706"/>
                    </a:moveTo>
                    <a:cubicBezTo>
                      <a:pt x="3536" y="1706"/>
                      <a:pt x="3552" y="1714"/>
                      <a:pt x="3573" y="1729"/>
                    </a:cubicBezTo>
                    <a:cubicBezTo>
                      <a:pt x="3625" y="1771"/>
                      <a:pt x="3697" y="1977"/>
                      <a:pt x="3733" y="2192"/>
                    </a:cubicBezTo>
                    <a:cubicBezTo>
                      <a:pt x="3771" y="2407"/>
                      <a:pt x="3911" y="2807"/>
                      <a:pt x="4050" y="3084"/>
                    </a:cubicBezTo>
                    <a:cubicBezTo>
                      <a:pt x="4188" y="3362"/>
                      <a:pt x="4293" y="3679"/>
                      <a:pt x="4285" y="3795"/>
                    </a:cubicBezTo>
                    <a:cubicBezTo>
                      <a:pt x="4278" y="3902"/>
                      <a:pt x="4271" y="3951"/>
                      <a:pt x="4252" y="3951"/>
                    </a:cubicBezTo>
                    <a:cubicBezTo>
                      <a:pt x="4238" y="3951"/>
                      <a:pt x="4215" y="3921"/>
                      <a:pt x="4180" y="3866"/>
                    </a:cubicBezTo>
                    <a:cubicBezTo>
                      <a:pt x="4002" y="3601"/>
                      <a:pt x="3718" y="2759"/>
                      <a:pt x="3665" y="2338"/>
                    </a:cubicBezTo>
                    <a:cubicBezTo>
                      <a:pt x="3634" y="2094"/>
                      <a:pt x="3582" y="1851"/>
                      <a:pt x="3543" y="1783"/>
                    </a:cubicBezTo>
                    <a:cubicBezTo>
                      <a:pt x="3515" y="1732"/>
                      <a:pt x="3511" y="1706"/>
                      <a:pt x="3527" y="1706"/>
                    </a:cubicBezTo>
                    <a:close/>
                    <a:moveTo>
                      <a:pt x="2208" y="475"/>
                    </a:moveTo>
                    <a:cubicBezTo>
                      <a:pt x="2254" y="475"/>
                      <a:pt x="2293" y="639"/>
                      <a:pt x="2440" y="1232"/>
                    </a:cubicBezTo>
                    <a:cubicBezTo>
                      <a:pt x="2539" y="1637"/>
                      <a:pt x="2643" y="1998"/>
                      <a:pt x="2675" y="2043"/>
                    </a:cubicBezTo>
                    <a:cubicBezTo>
                      <a:pt x="2678" y="2047"/>
                      <a:pt x="2680" y="2049"/>
                      <a:pt x="2681" y="2049"/>
                    </a:cubicBezTo>
                    <a:cubicBezTo>
                      <a:pt x="2700" y="2049"/>
                      <a:pt x="2655" y="1790"/>
                      <a:pt x="2575" y="1442"/>
                    </a:cubicBezTo>
                    <a:cubicBezTo>
                      <a:pt x="2446" y="882"/>
                      <a:pt x="2413" y="536"/>
                      <a:pt x="2482" y="536"/>
                    </a:cubicBezTo>
                    <a:cubicBezTo>
                      <a:pt x="2500" y="536"/>
                      <a:pt x="2524" y="560"/>
                      <a:pt x="2556" y="610"/>
                    </a:cubicBezTo>
                    <a:cubicBezTo>
                      <a:pt x="2600" y="677"/>
                      <a:pt x="2695" y="990"/>
                      <a:pt x="2770" y="1305"/>
                    </a:cubicBezTo>
                    <a:cubicBezTo>
                      <a:pt x="2847" y="1623"/>
                      <a:pt x="2948" y="1936"/>
                      <a:pt x="2998" y="2005"/>
                    </a:cubicBezTo>
                    <a:cubicBezTo>
                      <a:pt x="3003" y="2011"/>
                      <a:pt x="3007" y="2014"/>
                      <a:pt x="3010" y="2014"/>
                    </a:cubicBezTo>
                    <a:cubicBezTo>
                      <a:pt x="3038" y="2014"/>
                      <a:pt x="2985" y="1736"/>
                      <a:pt x="2883" y="1348"/>
                    </a:cubicBezTo>
                    <a:cubicBezTo>
                      <a:pt x="2780" y="958"/>
                      <a:pt x="2740" y="677"/>
                      <a:pt x="2782" y="677"/>
                    </a:cubicBezTo>
                    <a:cubicBezTo>
                      <a:pt x="2786" y="677"/>
                      <a:pt x="2791" y="680"/>
                      <a:pt x="2797" y="686"/>
                    </a:cubicBezTo>
                    <a:cubicBezTo>
                      <a:pt x="2864" y="750"/>
                      <a:pt x="2998" y="1094"/>
                      <a:pt x="3097" y="1451"/>
                    </a:cubicBezTo>
                    <a:cubicBezTo>
                      <a:pt x="3196" y="1811"/>
                      <a:pt x="3303" y="2106"/>
                      <a:pt x="3336" y="2113"/>
                    </a:cubicBezTo>
                    <a:cubicBezTo>
                      <a:pt x="3336" y="2113"/>
                      <a:pt x="3337" y="2113"/>
                      <a:pt x="3337" y="2113"/>
                    </a:cubicBezTo>
                    <a:cubicBezTo>
                      <a:pt x="3367" y="2113"/>
                      <a:pt x="3320" y="1873"/>
                      <a:pt x="3230" y="1571"/>
                    </a:cubicBezTo>
                    <a:cubicBezTo>
                      <a:pt x="3099" y="1132"/>
                      <a:pt x="3055" y="924"/>
                      <a:pt x="3106" y="924"/>
                    </a:cubicBezTo>
                    <a:cubicBezTo>
                      <a:pt x="3141" y="924"/>
                      <a:pt x="3219" y="1019"/>
                      <a:pt x="3343" y="1204"/>
                    </a:cubicBezTo>
                    <a:cubicBezTo>
                      <a:pt x="3465" y="1385"/>
                      <a:pt x="3514" y="1484"/>
                      <a:pt x="3485" y="1484"/>
                    </a:cubicBezTo>
                    <a:cubicBezTo>
                      <a:pt x="3476" y="1484"/>
                      <a:pt x="3460" y="1475"/>
                      <a:pt x="3438" y="1458"/>
                    </a:cubicBezTo>
                    <a:cubicBezTo>
                      <a:pt x="3395" y="1425"/>
                      <a:pt x="3366" y="1407"/>
                      <a:pt x="3350" y="1407"/>
                    </a:cubicBezTo>
                    <a:cubicBezTo>
                      <a:pt x="3316" y="1407"/>
                      <a:pt x="3338" y="1485"/>
                      <a:pt x="3411" y="1669"/>
                    </a:cubicBezTo>
                    <a:cubicBezTo>
                      <a:pt x="3483" y="1851"/>
                      <a:pt x="3529" y="2090"/>
                      <a:pt x="3508" y="2188"/>
                    </a:cubicBezTo>
                    <a:cubicBezTo>
                      <a:pt x="3486" y="2291"/>
                      <a:pt x="3618" y="2756"/>
                      <a:pt x="3800" y="3231"/>
                    </a:cubicBezTo>
                    <a:cubicBezTo>
                      <a:pt x="4087" y="3982"/>
                      <a:pt x="4110" y="4107"/>
                      <a:pt x="3966" y="4210"/>
                    </a:cubicBezTo>
                    <a:cubicBezTo>
                      <a:pt x="3896" y="4259"/>
                      <a:pt x="3830" y="4285"/>
                      <a:pt x="3766" y="4285"/>
                    </a:cubicBezTo>
                    <a:cubicBezTo>
                      <a:pt x="3550" y="4285"/>
                      <a:pt x="3359" y="3990"/>
                      <a:pt x="3123" y="3330"/>
                    </a:cubicBezTo>
                    <a:cubicBezTo>
                      <a:pt x="2986" y="2937"/>
                      <a:pt x="2855" y="2642"/>
                      <a:pt x="2825" y="2642"/>
                    </a:cubicBezTo>
                    <a:cubicBezTo>
                      <a:pt x="2823" y="2642"/>
                      <a:pt x="2821" y="2644"/>
                      <a:pt x="2820" y="2646"/>
                    </a:cubicBezTo>
                    <a:cubicBezTo>
                      <a:pt x="2800" y="2689"/>
                      <a:pt x="2887" y="2981"/>
                      <a:pt x="3014" y="3296"/>
                    </a:cubicBezTo>
                    <a:cubicBezTo>
                      <a:pt x="3263" y="3921"/>
                      <a:pt x="3304" y="4166"/>
                      <a:pt x="3151" y="4166"/>
                    </a:cubicBezTo>
                    <a:cubicBezTo>
                      <a:pt x="3137" y="4166"/>
                      <a:pt x="3121" y="4164"/>
                      <a:pt x="3105" y="4160"/>
                    </a:cubicBezTo>
                    <a:cubicBezTo>
                      <a:pt x="3011" y="4140"/>
                      <a:pt x="2897" y="3877"/>
                      <a:pt x="2722" y="3282"/>
                    </a:cubicBezTo>
                    <a:cubicBezTo>
                      <a:pt x="2586" y="2810"/>
                      <a:pt x="2452" y="2428"/>
                      <a:pt x="2423" y="2424"/>
                    </a:cubicBezTo>
                    <a:cubicBezTo>
                      <a:pt x="2422" y="2424"/>
                      <a:pt x="2422" y="2424"/>
                      <a:pt x="2422" y="2424"/>
                    </a:cubicBezTo>
                    <a:cubicBezTo>
                      <a:pt x="2395" y="2424"/>
                      <a:pt x="2470" y="2756"/>
                      <a:pt x="2588" y="3168"/>
                    </a:cubicBezTo>
                    <a:cubicBezTo>
                      <a:pt x="2796" y="3888"/>
                      <a:pt x="2863" y="4127"/>
                      <a:pt x="2819" y="4127"/>
                    </a:cubicBezTo>
                    <a:cubicBezTo>
                      <a:pt x="2799" y="4127"/>
                      <a:pt x="2756" y="4078"/>
                      <a:pt x="2693" y="4001"/>
                    </a:cubicBezTo>
                    <a:cubicBezTo>
                      <a:pt x="2592" y="3882"/>
                      <a:pt x="2428" y="3485"/>
                      <a:pt x="2322" y="3109"/>
                    </a:cubicBezTo>
                    <a:cubicBezTo>
                      <a:pt x="2215" y="2733"/>
                      <a:pt x="2108" y="2428"/>
                      <a:pt x="2079" y="2422"/>
                    </a:cubicBezTo>
                    <a:cubicBezTo>
                      <a:pt x="2079" y="2422"/>
                      <a:pt x="2078" y="2422"/>
                      <a:pt x="2078" y="2422"/>
                    </a:cubicBezTo>
                    <a:cubicBezTo>
                      <a:pt x="2022" y="2422"/>
                      <a:pt x="2387" y="3752"/>
                      <a:pt x="2485" y="3906"/>
                    </a:cubicBezTo>
                    <a:cubicBezTo>
                      <a:pt x="2522" y="3964"/>
                      <a:pt x="2515" y="4034"/>
                      <a:pt x="2472" y="4064"/>
                    </a:cubicBezTo>
                    <a:cubicBezTo>
                      <a:pt x="2457" y="4074"/>
                      <a:pt x="2441" y="4079"/>
                      <a:pt x="2426" y="4079"/>
                    </a:cubicBezTo>
                    <a:cubicBezTo>
                      <a:pt x="2311" y="4079"/>
                      <a:pt x="2201" y="3779"/>
                      <a:pt x="2020" y="3008"/>
                    </a:cubicBezTo>
                    <a:cubicBezTo>
                      <a:pt x="1924" y="2590"/>
                      <a:pt x="1825" y="2277"/>
                      <a:pt x="1795" y="2277"/>
                    </a:cubicBezTo>
                    <a:cubicBezTo>
                      <a:pt x="1793" y="2277"/>
                      <a:pt x="1792" y="2278"/>
                      <a:pt x="1790" y="2281"/>
                    </a:cubicBezTo>
                    <a:cubicBezTo>
                      <a:pt x="1767" y="2330"/>
                      <a:pt x="1833" y="2681"/>
                      <a:pt x="1937" y="3070"/>
                    </a:cubicBezTo>
                    <a:cubicBezTo>
                      <a:pt x="2042" y="3461"/>
                      <a:pt x="2119" y="3821"/>
                      <a:pt x="2108" y="3883"/>
                    </a:cubicBezTo>
                    <a:cubicBezTo>
                      <a:pt x="2103" y="3923"/>
                      <a:pt x="2091" y="3942"/>
                      <a:pt x="2075" y="3942"/>
                    </a:cubicBezTo>
                    <a:cubicBezTo>
                      <a:pt x="1993" y="3942"/>
                      <a:pt x="1792" y="3450"/>
                      <a:pt x="1686" y="2943"/>
                    </a:cubicBezTo>
                    <a:cubicBezTo>
                      <a:pt x="1552" y="2298"/>
                      <a:pt x="1498" y="2050"/>
                      <a:pt x="1480" y="2050"/>
                    </a:cubicBezTo>
                    <a:cubicBezTo>
                      <a:pt x="1470" y="2050"/>
                      <a:pt x="1470" y="2123"/>
                      <a:pt x="1473" y="2247"/>
                    </a:cubicBezTo>
                    <a:cubicBezTo>
                      <a:pt x="1480" y="2434"/>
                      <a:pt x="1553" y="2868"/>
                      <a:pt x="1640" y="3223"/>
                    </a:cubicBezTo>
                    <a:cubicBezTo>
                      <a:pt x="1738" y="3618"/>
                      <a:pt x="1755" y="3778"/>
                      <a:pt x="1696" y="3778"/>
                    </a:cubicBezTo>
                    <a:cubicBezTo>
                      <a:pt x="1683" y="3778"/>
                      <a:pt x="1666" y="3770"/>
                      <a:pt x="1646" y="3755"/>
                    </a:cubicBezTo>
                    <a:cubicBezTo>
                      <a:pt x="1450" y="3615"/>
                      <a:pt x="1295" y="3066"/>
                      <a:pt x="1226" y="2279"/>
                    </a:cubicBezTo>
                    <a:cubicBezTo>
                      <a:pt x="1198" y="1944"/>
                      <a:pt x="1143" y="1657"/>
                      <a:pt x="1105" y="1649"/>
                    </a:cubicBezTo>
                    <a:cubicBezTo>
                      <a:pt x="1105" y="1649"/>
                      <a:pt x="1105" y="1649"/>
                      <a:pt x="1104" y="1649"/>
                    </a:cubicBezTo>
                    <a:cubicBezTo>
                      <a:pt x="1031" y="1649"/>
                      <a:pt x="1204" y="3147"/>
                      <a:pt x="1297" y="3291"/>
                    </a:cubicBezTo>
                    <a:cubicBezTo>
                      <a:pt x="1333" y="3349"/>
                      <a:pt x="1330" y="3418"/>
                      <a:pt x="1291" y="3443"/>
                    </a:cubicBezTo>
                    <a:cubicBezTo>
                      <a:pt x="1288" y="3446"/>
                      <a:pt x="1284" y="3447"/>
                      <a:pt x="1278" y="3447"/>
                    </a:cubicBezTo>
                    <a:cubicBezTo>
                      <a:pt x="1224" y="3447"/>
                      <a:pt x="1078" y="3327"/>
                      <a:pt x="938" y="3168"/>
                    </a:cubicBezTo>
                    <a:cubicBezTo>
                      <a:pt x="583" y="2755"/>
                      <a:pt x="458" y="2118"/>
                      <a:pt x="645" y="1657"/>
                    </a:cubicBezTo>
                    <a:lnTo>
                      <a:pt x="785" y="1317"/>
                    </a:lnTo>
                    <a:lnTo>
                      <a:pt x="771" y="1611"/>
                    </a:lnTo>
                    <a:cubicBezTo>
                      <a:pt x="750" y="2058"/>
                      <a:pt x="831" y="2914"/>
                      <a:pt x="905" y="3030"/>
                    </a:cubicBezTo>
                    <a:cubicBezTo>
                      <a:pt x="909" y="3037"/>
                      <a:pt x="913" y="3040"/>
                      <a:pt x="916" y="3040"/>
                    </a:cubicBezTo>
                    <a:cubicBezTo>
                      <a:pt x="942" y="3040"/>
                      <a:pt x="940" y="2834"/>
                      <a:pt x="908" y="2539"/>
                    </a:cubicBezTo>
                    <a:cubicBezTo>
                      <a:pt x="811" y="1677"/>
                      <a:pt x="912" y="1085"/>
                      <a:pt x="1180" y="903"/>
                    </a:cubicBezTo>
                    <a:cubicBezTo>
                      <a:pt x="1269" y="844"/>
                      <a:pt x="1324" y="812"/>
                      <a:pt x="1358" y="812"/>
                    </a:cubicBezTo>
                    <a:cubicBezTo>
                      <a:pt x="1401" y="812"/>
                      <a:pt x="1412" y="862"/>
                      <a:pt x="1418" y="971"/>
                    </a:cubicBezTo>
                    <a:cubicBezTo>
                      <a:pt x="1424" y="1075"/>
                      <a:pt x="1456" y="1147"/>
                      <a:pt x="1493" y="1147"/>
                    </a:cubicBezTo>
                    <a:cubicBezTo>
                      <a:pt x="1499" y="1147"/>
                      <a:pt x="1505" y="1146"/>
                      <a:pt x="1511" y="1142"/>
                    </a:cubicBezTo>
                    <a:cubicBezTo>
                      <a:pt x="1552" y="1115"/>
                      <a:pt x="1559" y="1008"/>
                      <a:pt x="1524" y="904"/>
                    </a:cubicBezTo>
                    <a:cubicBezTo>
                      <a:pt x="1491" y="801"/>
                      <a:pt x="1519" y="679"/>
                      <a:pt x="1591" y="634"/>
                    </a:cubicBezTo>
                    <a:cubicBezTo>
                      <a:pt x="1620" y="616"/>
                      <a:pt x="1642" y="605"/>
                      <a:pt x="1661" y="605"/>
                    </a:cubicBezTo>
                    <a:cubicBezTo>
                      <a:pt x="1716" y="605"/>
                      <a:pt x="1735" y="700"/>
                      <a:pt x="1762" y="980"/>
                    </a:cubicBezTo>
                    <a:cubicBezTo>
                      <a:pt x="1788" y="1245"/>
                      <a:pt x="1817" y="1376"/>
                      <a:pt x="1838" y="1376"/>
                    </a:cubicBezTo>
                    <a:cubicBezTo>
                      <a:pt x="1858" y="1376"/>
                      <a:pt x="1870" y="1237"/>
                      <a:pt x="1860" y="963"/>
                    </a:cubicBezTo>
                    <a:cubicBezTo>
                      <a:pt x="1851" y="709"/>
                      <a:pt x="1870" y="586"/>
                      <a:pt x="1905" y="586"/>
                    </a:cubicBezTo>
                    <a:cubicBezTo>
                      <a:pt x="1947" y="586"/>
                      <a:pt x="2012" y="765"/>
                      <a:pt x="2079" y="1109"/>
                    </a:cubicBezTo>
                    <a:cubicBezTo>
                      <a:pt x="2135" y="1403"/>
                      <a:pt x="2211" y="1677"/>
                      <a:pt x="2247" y="1730"/>
                    </a:cubicBezTo>
                    <a:cubicBezTo>
                      <a:pt x="2251" y="1736"/>
                      <a:pt x="2254" y="1738"/>
                      <a:pt x="2257" y="1738"/>
                    </a:cubicBezTo>
                    <a:cubicBezTo>
                      <a:pt x="2280" y="1738"/>
                      <a:pt x="2254" y="1525"/>
                      <a:pt x="2194" y="1224"/>
                    </a:cubicBezTo>
                    <a:cubicBezTo>
                      <a:pt x="2127" y="889"/>
                      <a:pt x="2106" y="583"/>
                      <a:pt x="2144" y="535"/>
                    </a:cubicBezTo>
                    <a:cubicBezTo>
                      <a:pt x="2171" y="501"/>
                      <a:pt x="2190" y="475"/>
                      <a:pt x="2208" y="475"/>
                    </a:cubicBezTo>
                    <a:close/>
                    <a:moveTo>
                      <a:pt x="2283" y="0"/>
                    </a:moveTo>
                    <a:cubicBezTo>
                      <a:pt x="2166" y="0"/>
                      <a:pt x="2040" y="9"/>
                      <a:pt x="1904" y="26"/>
                    </a:cubicBezTo>
                    <a:cubicBezTo>
                      <a:pt x="1322" y="95"/>
                      <a:pt x="922" y="316"/>
                      <a:pt x="587" y="749"/>
                    </a:cubicBezTo>
                    <a:cubicBezTo>
                      <a:pt x="191" y="1257"/>
                      <a:pt x="1" y="1771"/>
                      <a:pt x="21" y="2272"/>
                    </a:cubicBezTo>
                    <a:cubicBezTo>
                      <a:pt x="40" y="2745"/>
                      <a:pt x="108" y="2889"/>
                      <a:pt x="728" y="3782"/>
                    </a:cubicBezTo>
                    <a:cubicBezTo>
                      <a:pt x="782" y="3857"/>
                      <a:pt x="865" y="4036"/>
                      <a:pt x="924" y="4192"/>
                    </a:cubicBezTo>
                    <a:lnTo>
                      <a:pt x="1025" y="4470"/>
                    </a:lnTo>
                    <a:lnTo>
                      <a:pt x="985" y="4164"/>
                    </a:lnTo>
                    <a:lnTo>
                      <a:pt x="945" y="3859"/>
                    </a:lnTo>
                    <a:lnTo>
                      <a:pt x="1159" y="4053"/>
                    </a:lnTo>
                    <a:cubicBezTo>
                      <a:pt x="1278" y="4160"/>
                      <a:pt x="1384" y="4267"/>
                      <a:pt x="1396" y="4291"/>
                    </a:cubicBezTo>
                    <a:cubicBezTo>
                      <a:pt x="1406" y="4314"/>
                      <a:pt x="1511" y="4525"/>
                      <a:pt x="1631" y="4769"/>
                    </a:cubicBezTo>
                    <a:lnTo>
                      <a:pt x="1844" y="5203"/>
                    </a:lnTo>
                    <a:lnTo>
                      <a:pt x="1693" y="4741"/>
                    </a:lnTo>
                    <a:lnTo>
                      <a:pt x="1543" y="4279"/>
                    </a:lnTo>
                    <a:lnTo>
                      <a:pt x="1543" y="4279"/>
                    </a:lnTo>
                    <a:lnTo>
                      <a:pt x="1806" y="4401"/>
                    </a:lnTo>
                    <a:cubicBezTo>
                      <a:pt x="2028" y="4504"/>
                      <a:pt x="2108" y="4607"/>
                      <a:pt x="2296" y="5047"/>
                    </a:cubicBezTo>
                    <a:cubicBezTo>
                      <a:pt x="2419" y="5334"/>
                      <a:pt x="2559" y="5623"/>
                      <a:pt x="2606" y="5687"/>
                    </a:cubicBezTo>
                    <a:cubicBezTo>
                      <a:pt x="2628" y="5717"/>
                      <a:pt x="2642" y="5731"/>
                      <a:pt x="2651" y="5731"/>
                    </a:cubicBezTo>
                    <a:cubicBezTo>
                      <a:pt x="2700" y="5731"/>
                      <a:pt x="2543" y="5277"/>
                      <a:pt x="2388" y="5016"/>
                    </a:cubicBezTo>
                    <a:cubicBezTo>
                      <a:pt x="2201" y="4701"/>
                      <a:pt x="2189" y="4579"/>
                      <a:pt x="2377" y="4579"/>
                    </a:cubicBezTo>
                    <a:cubicBezTo>
                      <a:pt x="2420" y="4579"/>
                      <a:pt x="2475" y="4585"/>
                      <a:pt x="2540" y="4597"/>
                    </a:cubicBezTo>
                    <a:cubicBezTo>
                      <a:pt x="2800" y="4646"/>
                      <a:pt x="2876" y="4725"/>
                      <a:pt x="3150" y="5210"/>
                    </a:cubicBezTo>
                    <a:cubicBezTo>
                      <a:pt x="3270" y="5423"/>
                      <a:pt x="3342" y="5543"/>
                      <a:pt x="3349" y="5543"/>
                    </a:cubicBezTo>
                    <a:cubicBezTo>
                      <a:pt x="3353" y="5543"/>
                      <a:pt x="3342" y="5518"/>
                      <a:pt x="3316" y="5464"/>
                    </a:cubicBezTo>
                    <a:cubicBezTo>
                      <a:pt x="3087" y="4995"/>
                      <a:pt x="3011" y="4747"/>
                      <a:pt x="3082" y="4702"/>
                    </a:cubicBezTo>
                    <a:cubicBezTo>
                      <a:pt x="3087" y="4699"/>
                      <a:pt x="3094" y="4697"/>
                      <a:pt x="3103" y="4697"/>
                    </a:cubicBezTo>
                    <a:cubicBezTo>
                      <a:pt x="3234" y="4697"/>
                      <a:pt x="3751" y="5042"/>
                      <a:pt x="3963" y="5281"/>
                    </a:cubicBezTo>
                    <a:cubicBezTo>
                      <a:pt x="4017" y="5341"/>
                      <a:pt x="4048" y="5372"/>
                      <a:pt x="4057" y="5372"/>
                    </a:cubicBezTo>
                    <a:cubicBezTo>
                      <a:pt x="4069" y="5372"/>
                      <a:pt x="4038" y="5313"/>
                      <a:pt x="3964" y="5189"/>
                    </a:cubicBezTo>
                    <a:cubicBezTo>
                      <a:pt x="3833" y="4962"/>
                      <a:pt x="3888" y="4818"/>
                      <a:pt x="4014" y="4818"/>
                    </a:cubicBezTo>
                    <a:cubicBezTo>
                      <a:pt x="4093" y="4818"/>
                      <a:pt x="4201" y="4875"/>
                      <a:pt x="4308" y="5003"/>
                    </a:cubicBezTo>
                    <a:cubicBezTo>
                      <a:pt x="4400" y="5113"/>
                      <a:pt x="4447" y="5169"/>
                      <a:pt x="4462" y="5169"/>
                    </a:cubicBezTo>
                    <a:cubicBezTo>
                      <a:pt x="4477" y="5169"/>
                      <a:pt x="4458" y="5110"/>
                      <a:pt x="4420" y="4989"/>
                    </a:cubicBezTo>
                    <a:cubicBezTo>
                      <a:pt x="4371" y="4833"/>
                      <a:pt x="4424" y="4627"/>
                      <a:pt x="4582" y="4374"/>
                    </a:cubicBezTo>
                    <a:cubicBezTo>
                      <a:pt x="4896" y="3877"/>
                      <a:pt x="4895" y="3447"/>
                      <a:pt x="4576" y="2796"/>
                    </a:cubicBezTo>
                    <a:cubicBezTo>
                      <a:pt x="4431" y="2502"/>
                      <a:pt x="4264" y="2100"/>
                      <a:pt x="4197" y="1887"/>
                    </a:cubicBezTo>
                    <a:cubicBezTo>
                      <a:pt x="3938" y="1074"/>
                      <a:pt x="3789" y="794"/>
                      <a:pt x="3439" y="467"/>
                    </a:cubicBezTo>
                    <a:cubicBezTo>
                      <a:pt x="3090" y="141"/>
                      <a:pt x="2754"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3374250" y="2670550"/>
                <a:ext cx="162650" cy="212475"/>
              </a:xfrm>
              <a:custGeom>
                <a:avLst/>
                <a:gdLst/>
                <a:ahLst/>
                <a:cxnLst/>
                <a:rect l="l" t="t" r="r" b="b"/>
                <a:pathLst>
                  <a:path w="6506" h="8499" extrusionOk="0">
                    <a:moveTo>
                      <a:pt x="2524" y="607"/>
                    </a:moveTo>
                    <a:cubicBezTo>
                      <a:pt x="2542" y="607"/>
                      <a:pt x="2557" y="609"/>
                      <a:pt x="2569" y="615"/>
                    </a:cubicBezTo>
                    <a:cubicBezTo>
                      <a:pt x="2624" y="645"/>
                      <a:pt x="2629" y="693"/>
                      <a:pt x="2581" y="722"/>
                    </a:cubicBezTo>
                    <a:cubicBezTo>
                      <a:pt x="2533" y="753"/>
                      <a:pt x="2300" y="1077"/>
                      <a:pt x="2065" y="1443"/>
                    </a:cubicBezTo>
                    <a:cubicBezTo>
                      <a:pt x="1842" y="1788"/>
                      <a:pt x="1644" y="2047"/>
                      <a:pt x="1603" y="2047"/>
                    </a:cubicBezTo>
                    <a:cubicBezTo>
                      <a:pt x="1600" y="2047"/>
                      <a:pt x="1598" y="2046"/>
                      <a:pt x="1597" y="2044"/>
                    </a:cubicBezTo>
                    <a:cubicBezTo>
                      <a:pt x="1547" y="1963"/>
                      <a:pt x="1712" y="1343"/>
                      <a:pt x="1848" y="1093"/>
                    </a:cubicBezTo>
                    <a:cubicBezTo>
                      <a:pt x="1968" y="874"/>
                      <a:pt x="2355" y="607"/>
                      <a:pt x="2524" y="607"/>
                    </a:cubicBezTo>
                    <a:close/>
                    <a:moveTo>
                      <a:pt x="3107" y="455"/>
                    </a:moveTo>
                    <a:cubicBezTo>
                      <a:pt x="3142" y="455"/>
                      <a:pt x="3179" y="462"/>
                      <a:pt x="3218" y="474"/>
                    </a:cubicBezTo>
                    <a:cubicBezTo>
                      <a:pt x="3355" y="518"/>
                      <a:pt x="3309" y="621"/>
                      <a:pt x="2957" y="1054"/>
                    </a:cubicBezTo>
                    <a:cubicBezTo>
                      <a:pt x="2439" y="1691"/>
                      <a:pt x="1878" y="2532"/>
                      <a:pt x="1959" y="2550"/>
                    </a:cubicBezTo>
                    <a:cubicBezTo>
                      <a:pt x="1960" y="2551"/>
                      <a:pt x="1961" y="2551"/>
                      <a:pt x="1962" y="2551"/>
                    </a:cubicBezTo>
                    <a:cubicBezTo>
                      <a:pt x="2002" y="2551"/>
                      <a:pt x="2128" y="2393"/>
                      <a:pt x="2245" y="2193"/>
                    </a:cubicBezTo>
                    <a:cubicBezTo>
                      <a:pt x="2470" y="1812"/>
                      <a:pt x="3363" y="678"/>
                      <a:pt x="3512" y="583"/>
                    </a:cubicBezTo>
                    <a:cubicBezTo>
                      <a:pt x="3523" y="577"/>
                      <a:pt x="3535" y="574"/>
                      <a:pt x="3550" y="574"/>
                    </a:cubicBezTo>
                    <a:cubicBezTo>
                      <a:pt x="3724" y="574"/>
                      <a:pt x="4154" y="1003"/>
                      <a:pt x="4305" y="1348"/>
                    </a:cubicBezTo>
                    <a:cubicBezTo>
                      <a:pt x="4389" y="1545"/>
                      <a:pt x="4567" y="2077"/>
                      <a:pt x="4697" y="2528"/>
                    </a:cubicBezTo>
                    <a:cubicBezTo>
                      <a:pt x="4866" y="3115"/>
                      <a:pt x="5060" y="3548"/>
                      <a:pt x="5371" y="4036"/>
                    </a:cubicBezTo>
                    <a:cubicBezTo>
                      <a:pt x="5653" y="4483"/>
                      <a:pt x="5816" y="4832"/>
                      <a:pt x="5833" y="5034"/>
                    </a:cubicBezTo>
                    <a:cubicBezTo>
                      <a:pt x="5879" y="5552"/>
                      <a:pt x="5110" y="6582"/>
                      <a:pt x="4656" y="6606"/>
                    </a:cubicBezTo>
                    <a:cubicBezTo>
                      <a:pt x="4651" y="6606"/>
                      <a:pt x="4645" y="6607"/>
                      <a:pt x="4640" y="6607"/>
                    </a:cubicBezTo>
                    <a:cubicBezTo>
                      <a:pt x="4500" y="6607"/>
                      <a:pt x="4521" y="6479"/>
                      <a:pt x="4757" y="5848"/>
                    </a:cubicBezTo>
                    <a:cubicBezTo>
                      <a:pt x="4908" y="5442"/>
                      <a:pt x="5009" y="5120"/>
                      <a:pt x="4980" y="5120"/>
                    </a:cubicBezTo>
                    <a:cubicBezTo>
                      <a:pt x="4980" y="5120"/>
                      <a:pt x="4979" y="5120"/>
                      <a:pt x="4977" y="5120"/>
                    </a:cubicBezTo>
                    <a:cubicBezTo>
                      <a:pt x="4943" y="5145"/>
                      <a:pt x="4774" y="5534"/>
                      <a:pt x="4603" y="5984"/>
                    </a:cubicBezTo>
                    <a:cubicBezTo>
                      <a:pt x="4428" y="6457"/>
                      <a:pt x="4268" y="6754"/>
                      <a:pt x="4195" y="6754"/>
                    </a:cubicBezTo>
                    <a:cubicBezTo>
                      <a:pt x="4191" y="6754"/>
                      <a:pt x="4188" y="6754"/>
                      <a:pt x="4184" y="6752"/>
                    </a:cubicBezTo>
                    <a:cubicBezTo>
                      <a:pt x="4053" y="6689"/>
                      <a:pt x="4107" y="6351"/>
                      <a:pt x="4340" y="5801"/>
                    </a:cubicBezTo>
                    <a:cubicBezTo>
                      <a:pt x="4434" y="5574"/>
                      <a:pt x="4485" y="5373"/>
                      <a:pt x="4449" y="5365"/>
                    </a:cubicBezTo>
                    <a:cubicBezTo>
                      <a:pt x="4449" y="5365"/>
                      <a:pt x="4448" y="5365"/>
                      <a:pt x="4448" y="5365"/>
                    </a:cubicBezTo>
                    <a:cubicBezTo>
                      <a:pt x="4410" y="5365"/>
                      <a:pt x="4286" y="5652"/>
                      <a:pt x="4168" y="6016"/>
                    </a:cubicBezTo>
                    <a:cubicBezTo>
                      <a:pt x="4004" y="6533"/>
                      <a:pt x="3901" y="6757"/>
                      <a:pt x="3824" y="6757"/>
                    </a:cubicBezTo>
                    <a:cubicBezTo>
                      <a:pt x="3806" y="6757"/>
                      <a:pt x="3789" y="6744"/>
                      <a:pt x="3773" y="6718"/>
                    </a:cubicBezTo>
                    <a:cubicBezTo>
                      <a:pt x="3750" y="6682"/>
                      <a:pt x="3831" y="6264"/>
                      <a:pt x="3952" y="5790"/>
                    </a:cubicBezTo>
                    <a:cubicBezTo>
                      <a:pt x="4036" y="5459"/>
                      <a:pt x="4073" y="5268"/>
                      <a:pt x="4054" y="5268"/>
                    </a:cubicBezTo>
                    <a:cubicBezTo>
                      <a:pt x="4047" y="5268"/>
                      <a:pt x="4029" y="5303"/>
                      <a:pt x="4001" y="5376"/>
                    </a:cubicBezTo>
                    <a:cubicBezTo>
                      <a:pt x="3908" y="5623"/>
                      <a:pt x="3797" y="6008"/>
                      <a:pt x="3752" y="6229"/>
                    </a:cubicBezTo>
                    <a:cubicBezTo>
                      <a:pt x="3710" y="6450"/>
                      <a:pt x="3644" y="6652"/>
                      <a:pt x="3609" y="6673"/>
                    </a:cubicBezTo>
                    <a:cubicBezTo>
                      <a:pt x="3589" y="6686"/>
                      <a:pt x="3571" y="6692"/>
                      <a:pt x="3556" y="6692"/>
                    </a:cubicBezTo>
                    <a:cubicBezTo>
                      <a:pt x="3446" y="6692"/>
                      <a:pt x="3441" y="6393"/>
                      <a:pt x="3545" y="5860"/>
                    </a:cubicBezTo>
                    <a:lnTo>
                      <a:pt x="3671" y="5211"/>
                    </a:lnTo>
                    <a:lnTo>
                      <a:pt x="3489" y="5911"/>
                    </a:lnTo>
                    <a:cubicBezTo>
                      <a:pt x="3362" y="6402"/>
                      <a:pt x="3235" y="6650"/>
                      <a:pt x="3167" y="6650"/>
                    </a:cubicBezTo>
                    <a:cubicBezTo>
                      <a:pt x="3100" y="6650"/>
                      <a:pt x="3089" y="6415"/>
                      <a:pt x="3184" y="5940"/>
                    </a:cubicBezTo>
                    <a:cubicBezTo>
                      <a:pt x="3254" y="5596"/>
                      <a:pt x="3271" y="5432"/>
                      <a:pt x="3250" y="5432"/>
                    </a:cubicBezTo>
                    <a:cubicBezTo>
                      <a:pt x="3223" y="5432"/>
                      <a:pt x="3134" y="5694"/>
                      <a:pt x="3010" y="6181"/>
                    </a:cubicBezTo>
                    <a:cubicBezTo>
                      <a:pt x="2910" y="6577"/>
                      <a:pt x="2834" y="6706"/>
                      <a:pt x="2696" y="6717"/>
                    </a:cubicBezTo>
                    <a:cubicBezTo>
                      <a:pt x="2691" y="6717"/>
                      <a:pt x="2686" y="6718"/>
                      <a:pt x="2682" y="6718"/>
                    </a:cubicBezTo>
                    <a:cubicBezTo>
                      <a:pt x="2547" y="6718"/>
                      <a:pt x="2553" y="6578"/>
                      <a:pt x="2711" y="5944"/>
                    </a:cubicBezTo>
                    <a:cubicBezTo>
                      <a:pt x="2822" y="5507"/>
                      <a:pt x="2887" y="5154"/>
                      <a:pt x="2862" y="5149"/>
                    </a:cubicBezTo>
                    <a:cubicBezTo>
                      <a:pt x="2862" y="5149"/>
                      <a:pt x="2861" y="5148"/>
                      <a:pt x="2861" y="5148"/>
                    </a:cubicBezTo>
                    <a:cubicBezTo>
                      <a:pt x="2834" y="5148"/>
                      <a:pt x="2706" y="5544"/>
                      <a:pt x="2573" y="6028"/>
                    </a:cubicBezTo>
                    <a:lnTo>
                      <a:pt x="2328" y="6918"/>
                    </a:lnTo>
                    <a:lnTo>
                      <a:pt x="1942" y="6866"/>
                    </a:lnTo>
                    <a:cubicBezTo>
                      <a:pt x="1926" y="6863"/>
                      <a:pt x="1908" y="6859"/>
                      <a:pt x="1891" y="6855"/>
                    </a:cubicBezTo>
                    <a:lnTo>
                      <a:pt x="1884" y="6880"/>
                    </a:lnTo>
                    <a:lnTo>
                      <a:pt x="1888" y="6855"/>
                    </a:lnTo>
                    <a:cubicBezTo>
                      <a:pt x="1699" y="6824"/>
                      <a:pt x="1521" y="6760"/>
                      <a:pt x="1486" y="6705"/>
                    </a:cubicBezTo>
                    <a:cubicBezTo>
                      <a:pt x="1447" y="6644"/>
                      <a:pt x="1525" y="6264"/>
                      <a:pt x="1661" y="5849"/>
                    </a:cubicBezTo>
                    <a:cubicBezTo>
                      <a:pt x="1875" y="5195"/>
                      <a:pt x="1954" y="4931"/>
                      <a:pt x="1926" y="4931"/>
                    </a:cubicBezTo>
                    <a:cubicBezTo>
                      <a:pt x="1916" y="4931"/>
                      <a:pt x="1890" y="4968"/>
                      <a:pt x="1851" y="5036"/>
                    </a:cubicBezTo>
                    <a:cubicBezTo>
                      <a:pt x="1792" y="5141"/>
                      <a:pt x="1646" y="5522"/>
                      <a:pt x="1531" y="5877"/>
                    </a:cubicBezTo>
                    <a:cubicBezTo>
                      <a:pt x="1362" y="6397"/>
                      <a:pt x="1299" y="6563"/>
                      <a:pt x="1208" y="6563"/>
                    </a:cubicBezTo>
                    <a:cubicBezTo>
                      <a:pt x="1173" y="6563"/>
                      <a:pt x="1134" y="6538"/>
                      <a:pt x="1082" y="6499"/>
                    </a:cubicBezTo>
                    <a:cubicBezTo>
                      <a:pt x="899" y="6364"/>
                      <a:pt x="911" y="6316"/>
                      <a:pt x="1345" y="5314"/>
                    </a:cubicBezTo>
                    <a:cubicBezTo>
                      <a:pt x="1563" y="4813"/>
                      <a:pt x="1712" y="4404"/>
                      <a:pt x="1678" y="4394"/>
                    </a:cubicBezTo>
                    <a:cubicBezTo>
                      <a:pt x="1678" y="4394"/>
                      <a:pt x="1678" y="4394"/>
                      <a:pt x="1678" y="4394"/>
                    </a:cubicBezTo>
                    <a:cubicBezTo>
                      <a:pt x="1642" y="4394"/>
                      <a:pt x="1455" y="4776"/>
                      <a:pt x="1259" y="5248"/>
                    </a:cubicBezTo>
                    <a:cubicBezTo>
                      <a:pt x="1062" y="5724"/>
                      <a:pt x="879" y="6127"/>
                      <a:pt x="855" y="6143"/>
                    </a:cubicBezTo>
                    <a:cubicBezTo>
                      <a:pt x="852" y="6145"/>
                      <a:pt x="850" y="6146"/>
                      <a:pt x="846" y="6146"/>
                    </a:cubicBezTo>
                    <a:cubicBezTo>
                      <a:pt x="817" y="6146"/>
                      <a:pt x="756" y="6086"/>
                      <a:pt x="704" y="6004"/>
                    </a:cubicBezTo>
                    <a:cubicBezTo>
                      <a:pt x="627" y="5884"/>
                      <a:pt x="725" y="5559"/>
                      <a:pt x="1065" y="4818"/>
                    </a:cubicBezTo>
                    <a:cubicBezTo>
                      <a:pt x="1553" y="3755"/>
                      <a:pt x="1704" y="3149"/>
                      <a:pt x="1617" y="2631"/>
                    </a:cubicBezTo>
                    <a:cubicBezTo>
                      <a:pt x="1563" y="2320"/>
                      <a:pt x="1677" y="2105"/>
                      <a:pt x="2422" y="1093"/>
                    </a:cubicBezTo>
                    <a:cubicBezTo>
                      <a:pt x="2777" y="612"/>
                      <a:pt x="2934" y="455"/>
                      <a:pt x="3107" y="455"/>
                    </a:cubicBezTo>
                    <a:close/>
                    <a:moveTo>
                      <a:pt x="3112" y="1"/>
                    </a:moveTo>
                    <a:cubicBezTo>
                      <a:pt x="2471" y="1"/>
                      <a:pt x="1780" y="302"/>
                      <a:pt x="1439" y="807"/>
                    </a:cubicBezTo>
                    <a:cubicBezTo>
                      <a:pt x="1190" y="1177"/>
                      <a:pt x="1078" y="1815"/>
                      <a:pt x="1133" y="2553"/>
                    </a:cubicBezTo>
                    <a:cubicBezTo>
                      <a:pt x="1186" y="3263"/>
                      <a:pt x="1095" y="3616"/>
                      <a:pt x="562" y="4733"/>
                    </a:cubicBezTo>
                    <a:cubicBezTo>
                      <a:pt x="0" y="5911"/>
                      <a:pt x="139" y="6431"/>
                      <a:pt x="1169" y="7017"/>
                    </a:cubicBezTo>
                    <a:cubicBezTo>
                      <a:pt x="1517" y="7213"/>
                      <a:pt x="1705" y="7404"/>
                      <a:pt x="2026" y="7883"/>
                    </a:cubicBezTo>
                    <a:lnTo>
                      <a:pt x="2441" y="8498"/>
                    </a:lnTo>
                    <a:lnTo>
                      <a:pt x="2116" y="7890"/>
                    </a:lnTo>
                    <a:lnTo>
                      <a:pt x="1792" y="7281"/>
                    </a:lnTo>
                    <a:lnTo>
                      <a:pt x="2061" y="7311"/>
                    </a:lnTo>
                    <a:cubicBezTo>
                      <a:pt x="2243" y="7331"/>
                      <a:pt x="2413" y="7446"/>
                      <a:pt x="2589" y="7675"/>
                    </a:cubicBezTo>
                    <a:lnTo>
                      <a:pt x="2849" y="8010"/>
                    </a:lnTo>
                    <a:lnTo>
                      <a:pt x="2636" y="7649"/>
                    </a:lnTo>
                    <a:cubicBezTo>
                      <a:pt x="2466" y="7360"/>
                      <a:pt x="2455" y="7281"/>
                      <a:pt x="2584" y="7255"/>
                    </a:cubicBezTo>
                    <a:cubicBezTo>
                      <a:pt x="2675" y="7237"/>
                      <a:pt x="2760" y="7213"/>
                      <a:pt x="2778" y="7201"/>
                    </a:cubicBezTo>
                    <a:cubicBezTo>
                      <a:pt x="2778" y="7201"/>
                      <a:pt x="2779" y="7201"/>
                      <a:pt x="2780" y="7201"/>
                    </a:cubicBezTo>
                    <a:cubicBezTo>
                      <a:pt x="2804" y="7201"/>
                      <a:pt x="2921" y="7341"/>
                      <a:pt x="3042" y="7519"/>
                    </a:cubicBezTo>
                    <a:lnTo>
                      <a:pt x="3272" y="7855"/>
                    </a:lnTo>
                    <a:lnTo>
                      <a:pt x="3125" y="7515"/>
                    </a:lnTo>
                    <a:cubicBezTo>
                      <a:pt x="3004" y="7235"/>
                      <a:pt x="2987" y="7187"/>
                      <a:pt x="3143" y="7187"/>
                    </a:cubicBezTo>
                    <a:cubicBezTo>
                      <a:pt x="3171" y="7187"/>
                      <a:pt x="3204" y="7188"/>
                      <a:pt x="3243" y="7191"/>
                    </a:cubicBezTo>
                    <a:cubicBezTo>
                      <a:pt x="3385" y="7197"/>
                      <a:pt x="3564" y="7285"/>
                      <a:pt x="3625" y="7380"/>
                    </a:cubicBezTo>
                    <a:cubicBezTo>
                      <a:pt x="3690" y="7475"/>
                      <a:pt x="3826" y="7606"/>
                      <a:pt x="3924" y="7669"/>
                    </a:cubicBezTo>
                    <a:cubicBezTo>
                      <a:pt x="3970" y="7699"/>
                      <a:pt x="3999" y="7714"/>
                      <a:pt x="4010" y="7714"/>
                    </a:cubicBezTo>
                    <a:cubicBezTo>
                      <a:pt x="4031" y="7714"/>
                      <a:pt x="3989" y="7659"/>
                      <a:pt x="3881" y="7542"/>
                    </a:cubicBezTo>
                    <a:lnTo>
                      <a:pt x="3660" y="7301"/>
                    </a:lnTo>
                    <a:lnTo>
                      <a:pt x="4031" y="7328"/>
                    </a:lnTo>
                    <a:cubicBezTo>
                      <a:pt x="4233" y="7344"/>
                      <a:pt x="4448" y="7431"/>
                      <a:pt x="4507" y="7522"/>
                    </a:cubicBezTo>
                    <a:cubicBezTo>
                      <a:pt x="4563" y="7612"/>
                      <a:pt x="4687" y="7720"/>
                      <a:pt x="4774" y="7756"/>
                    </a:cubicBezTo>
                    <a:cubicBezTo>
                      <a:pt x="4806" y="7770"/>
                      <a:pt x="4829" y="7777"/>
                      <a:pt x="4842" y="7777"/>
                    </a:cubicBezTo>
                    <a:cubicBezTo>
                      <a:pt x="4878" y="7777"/>
                      <a:pt x="4841" y="7723"/>
                      <a:pt x="4729" y="7602"/>
                    </a:cubicBezTo>
                    <a:lnTo>
                      <a:pt x="4520" y="7382"/>
                    </a:lnTo>
                    <a:lnTo>
                      <a:pt x="4981" y="7141"/>
                    </a:lnTo>
                    <a:cubicBezTo>
                      <a:pt x="5863" y="6682"/>
                      <a:pt x="6506" y="5601"/>
                      <a:pt x="6361" y="4824"/>
                    </a:cubicBezTo>
                    <a:cubicBezTo>
                      <a:pt x="6311" y="4545"/>
                      <a:pt x="6133" y="4166"/>
                      <a:pt x="5833" y="3695"/>
                    </a:cubicBezTo>
                    <a:cubicBezTo>
                      <a:pt x="5512" y="3190"/>
                      <a:pt x="5308" y="2738"/>
                      <a:pt x="5122" y="2125"/>
                    </a:cubicBezTo>
                    <a:cubicBezTo>
                      <a:pt x="4794" y="1047"/>
                      <a:pt x="4472" y="526"/>
                      <a:pt x="3932" y="206"/>
                    </a:cubicBezTo>
                    <a:cubicBezTo>
                      <a:pt x="3696" y="66"/>
                      <a:pt x="3410" y="1"/>
                      <a:pt x="3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3179400" y="2410600"/>
                <a:ext cx="8000" cy="37450"/>
              </a:xfrm>
              <a:custGeom>
                <a:avLst/>
                <a:gdLst/>
                <a:ahLst/>
                <a:cxnLst/>
                <a:rect l="l" t="t" r="r" b="b"/>
                <a:pathLst>
                  <a:path w="320" h="1498" extrusionOk="0">
                    <a:moveTo>
                      <a:pt x="302" y="0"/>
                    </a:moveTo>
                    <a:cubicBezTo>
                      <a:pt x="284" y="0"/>
                      <a:pt x="225" y="234"/>
                      <a:pt x="133" y="703"/>
                    </a:cubicBezTo>
                    <a:cubicBezTo>
                      <a:pt x="23" y="1267"/>
                      <a:pt x="1" y="1498"/>
                      <a:pt x="58" y="1498"/>
                    </a:cubicBezTo>
                    <a:cubicBezTo>
                      <a:pt x="65" y="1498"/>
                      <a:pt x="72" y="1495"/>
                      <a:pt x="80" y="1490"/>
                    </a:cubicBezTo>
                    <a:cubicBezTo>
                      <a:pt x="93" y="1482"/>
                      <a:pt x="157" y="1131"/>
                      <a:pt x="222" y="715"/>
                    </a:cubicBezTo>
                    <a:cubicBezTo>
                      <a:pt x="296" y="239"/>
                      <a:pt x="319" y="0"/>
                      <a:pt x="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3187175" y="2410800"/>
                <a:ext cx="8750" cy="53775"/>
              </a:xfrm>
              <a:custGeom>
                <a:avLst/>
                <a:gdLst/>
                <a:ahLst/>
                <a:cxnLst/>
                <a:rect l="l" t="t" r="r" b="b"/>
                <a:pathLst>
                  <a:path w="350" h="2151" extrusionOk="0">
                    <a:moveTo>
                      <a:pt x="312" y="0"/>
                    </a:moveTo>
                    <a:cubicBezTo>
                      <a:pt x="310" y="0"/>
                      <a:pt x="307" y="1"/>
                      <a:pt x="305" y="3"/>
                    </a:cubicBezTo>
                    <a:cubicBezTo>
                      <a:pt x="257" y="32"/>
                      <a:pt x="181" y="354"/>
                      <a:pt x="131" y="716"/>
                    </a:cubicBezTo>
                    <a:cubicBezTo>
                      <a:pt x="20" y="1561"/>
                      <a:pt x="0" y="2132"/>
                      <a:pt x="80" y="2150"/>
                    </a:cubicBezTo>
                    <a:cubicBezTo>
                      <a:pt x="81" y="2151"/>
                      <a:pt x="82" y="2151"/>
                      <a:pt x="83" y="2151"/>
                    </a:cubicBezTo>
                    <a:cubicBezTo>
                      <a:pt x="118" y="2151"/>
                      <a:pt x="142" y="1968"/>
                      <a:pt x="137" y="1737"/>
                    </a:cubicBezTo>
                    <a:cubicBezTo>
                      <a:pt x="131" y="1502"/>
                      <a:pt x="187" y="1006"/>
                      <a:pt x="258" y="629"/>
                    </a:cubicBezTo>
                    <a:cubicBezTo>
                      <a:pt x="327" y="272"/>
                      <a:pt x="350"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3197275" y="2419250"/>
                <a:ext cx="5300" cy="54875"/>
              </a:xfrm>
              <a:custGeom>
                <a:avLst/>
                <a:gdLst/>
                <a:ahLst/>
                <a:cxnLst/>
                <a:rect l="l" t="t" r="r" b="b"/>
                <a:pathLst>
                  <a:path w="212" h="2195" extrusionOk="0">
                    <a:moveTo>
                      <a:pt x="180" y="0"/>
                    </a:moveTo>
                    <a:cubicBezTo>
                      <a:pt x="153" y="0"/>
                      <a:pt x="99" y="444"/>
                      <a:pt x="58" y="989"/>
                    </a:cubicBezTo>
                    <a:cubicBezTo>
                      <a:pt x="15" y="1538"/>
                      <a:pt x="0" y="2073"/>
                      <a:pt x="21" y="2172"/>
                    </a:cubicBezTo>
                    <a:cubicBezTo>
                      <a:pt x="25" y="2187"/>
                      <a:pt x="29" y="2194"/>
                      <a:pt x="33" y="2194"/>
                    </a:cubicBezTo>
                    <a:cubicBezTo>
                      <a:pt x="56" y="2194"/>
                      <a:pt x="84" y="1974"/>
                      <a:pt x="102" y="1644"/>
                    </a:cubicBezTo>
                    <a:cubicBezTo>
                      <a:pt x="124" y="1253"/>
                      <a:pt x="162" y="728"/>
                      <a:pt x="186" y="475"/>
                    </a:cubicBezTo>
                    <a:cubicBezTo>
                      <a:pt x="211" y="221"/>
                      <a:pt x="207" y="8"/>
                      <a:pt x="181" y="0"/>
                    </a:cubicBezTo>
                    <a:cubicBezTo>
                      <a:pt x="180" y="0"/>
                      <a:pt x="180"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3204725" y="2426025"/>
                <a:ext cx="5200" cy="51800"/>
              </a:xfrm>
              <a:custGeom>
                <a:avLst/>
                <a:gdLst/>
                <a:ahLst/>
                <a:cxnLst/>
                <a:rect l="l" t="t" r="r" b="b"/>
                <a:pathLst>
                  <a:path w="208" h="2072" extrusionOk="0">
                    <a:moveTo>
                      <a:pt x="151" y="1"/>
                    </a:moveTo>
                    <a:cubicBezTo>
                      <a:pt x="123" y="1"/>
                      <a:pt x="76" y="406"/>
                      <a:pt x="51" y="909"/>
                    </a:cubicBezTo>
                    <a:cubicBezTo>
                      <a:pt x="4" y="1839"/>
                      <a:pt x="0" y="2072"/>
                      <a:pt x="43" y="2072"/>
                    </a:cubicBezTo>
                    <a:cubicBezTo>
                      <a:pt x="47" y="2072"/>
                      <a:pt x="50" y="2071"/>
                      <a:pt x="54" y="2068"/>
                    </a:cubicBezTo>
                    <a:cubicBezTo>
                      <a:pt x="110" y="2032"/>
                      <a:pt x="208" y="13"/>
                      <a:pt x="151" y="1"/>
                    </a:cubicBezTo>
                    <a:cubicBezTo>
                      <a:pt x="151" y="1"/>
                      <a:pt x="151" y="1"/>
                      <a:pt x="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3209425" y="2515150"/>
                <a:ext cx="20725" cy="53050"/>
              </a:xfrm>
              <a:custGeom>
                <a:avLst/>
                <a:gdLst/>
                <a:ahLst/>
                <a:cxnLst/>
                <a:rect l="l" t="t" r="r" b="b"/>
                <a:pathLst>
                  <a:path w="829" h="2122" extrusionOk="0">
                    <a:moveTo>
                      <a:pt x="21" y="0"/>
                    </a:moveTo>
                    <a:cubicBezTo>
                      <a:pt x="20" y="0"/>
                      <a:pt x="20" y="1"/>
                      <a:pt x="20" y="1"/>
                    </a:cubicBezTo>
                    <a:cubicBezTo>
                      <a:pt x="1" y="10"/>
                      <a:pt x="1" y="74"/>
                      <a:pt x="20" y="143"/>
                    </a:cubicBezTo>
                    <a:cubicBezTo>
                      <a:pt x="36" y="210"/>
                      <a:pt x="176" y="584"/>
                      <a:pt x="327" y="966"/>
                    </a:cubicBezTo>
                    <a:cubicBezTo>
                      <a:pt x="477" y="1349"/>
                      <a:pt x="641" y="1787"/>
                      <a:pt x="689" y="1933"/>
                    </a:cubicBezTo>
                    <a:cubicBezTo>
                      <a:pt x="727" y="2047"/>
                      <a:pt x="768" y="2122"/>
                      <a:pt x="788" y="2122"/>
                    </a:cubicBezTo>
                    <a:cubicBezTo>
                      <a:pt x="793" y="2122"/>
                      <a:pt x="797" y="2117"/>
                      <a:pt x="799" y="2108"/>
                    </a:cubicBezTo>
                    <a:cubicBezTo>
                      <a:pt x="828" y="2009"/>
                      <a:pt x="85"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3570975" y="2380000"/>
                <a:ext cx="2575" cy="69150"/>
              </a:xfrm>
              <a:custGeom>
                <a:avLst/>
                <a:gdLst/>
                <a:ahLst/>
                <a:cxnLst/>
                <a:rect l="l" t="t" r="r" b="b"/>
                <a:pathLst>
                  <a:path w="103" h="2766" extrusionOk="0">
                    <a:moveTo>
                      <a:pt x="54" y="0"/>
                    </a:moveTo>
                    <a:cubicBezTo>
                      <a:pt x="27" y="0"/>
                      <a:pt x="3" y="612"/>
                      <a:pt x="2" y="1371"/>
                    </a:cubicBezTo>
                    <a:cubicBezTo>
                      <a:pt x="1" y="2135"/>
                      <a:pt x="22" y="2761"/>
                      <a:pt x="50" y="2766"/>
                    </a:cubicBezTo>
                    <a:cubicBezTo>
                      <a:pt x="50" y="2766"/>
                      <a:pt x="50" y="2766"/>
                      <a:pt x="50" y="2766"/>
                    </a:cubicBezTo>
                    <a:cubicBezTo>
                      <a:pt x="80" y="2766"/>
                      <a:pt x="102" y="2156"/>
                      <a:pt x="102" y="1395"/>
                    </a:cubicBezTo>
                    <a:cubicBezTo>
                      <a:pt x="102" y="630"/>
                      <a:pt x="81" y="9"/>
                      <a:pt x="54" y="1"/>
                    </a:cubicBezTo>
                    <a:cubicBezTo>
                      <a:pt x="54" y="0"/>
                      <a:pt x="54" y="0"/>
                      <a:pt x="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3577025" y="2418200"/>
                <a:ext cx="3550" cy="53100"/>
              </a:xfrm>
              <a:custGeom>
                <a:avLst/>
                <a:gdLst/>
                <a:ahLst/>
                <a:cxnLst/>
                <a:rect l="l" t="t" r="r" b="b"/>
                <a:pathLst>
                  <a:path w="142" h="2124" extrusionOk="0">
                    <a:moveTo>
                      <a:pt x="102" y="1"/>
                    </a:moveTo>
                    <a:cubicBezTo>
                      <a:pt x="74" y="1"/>
                      <a:pt x="34" y="472"/>
                      <a:pt x="18" y="1047"/>
                    </a:cubicBezTo>
                    <a:cubicBezTo>
                      <a:pt x="1" y="1627"/>
                      <a:pt x="7" y="2115"/>
                      <a:pt x="34" y="2123"/>
                    </a:cubicBezTo>
                    <a:cubicBezTo>
                      <a:pt x="34" y="2123"/>
                      <a:pt x="35" y="2123"/>
                      <a:pt x="35" y="2123"/>
                    </a:cubicBezTo>
                    <a:cubicBezTo>
                      <a:pt x="62" y="2123"/>
                      <a:pt x="101" y="1656"/>
                      <a:pt x="121" y="1077"/>
                    </a:cubicBezTo>
                    <a:cubicBezTo>
                      <a:pt x="141" y="496"/>
                      <a:pt x="135" y="9"/>
                      <a:pt x="102" y="1"/>
                    </a:cubicBezTo>
                    <a:cubicBezTo>
                      <a:pt x="102" y="1"/>
                      <a:pt x="102"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3232225" y="2694050"/>
                <a:ext cx="2975" cy="6850"/>
              </a:xfrm>
              <a:custGeom>
                <a:avLst/>
                <a:gdLst/>
                <a:ahLst/>
                <a:cxnLst/>
                <a:rect l="l" t="t" r="r" b="b"/>
                <a:pathLst>
                  <a:path w="119" h="274" extrusionOk="0">
                    <a:moveTo>
                      <a:pt x="37" y="0"/>
                    </a:moveTo>
                    <a:cubicBezTo>
                      <a:pt x="16" y="0"/>
                      <a:pt x="0" y="44"/>
                      <a:pt x="1" y="134"/>
                    </a:cubicBezTo>
                    <a:cubicBezTo>
                      <a:pt x="1" y="202"/>
                      <a:pt x="32" y="266"/>
                      <a:pt x="68" y="273"/>
                    </a:cubicBezTo>
                    <a:cubicBezTo>
                      <a:pt x="70" y="274"/>
                      <a:pt x="72" y="274"/>
                      <a:pt x="74" y="274"/>
                    </a:cubicBezTo>
                    <a:cubicBezTo>
                      <a:pt x="105" y="274"/>
                      <a:pt x="119" y="212"/>
                      <a:pt x="104" y="137"/>
                    </a:cubicBezTo>
                    <a:cubicBezTo>
                      <a:pt x="84" y="46"/>
                      <a:pt x="58" y="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3271650" y="2706600"/>
                <a:ext cx="9875" cy="28575"/>
              </a:xfrm>
              <a:custGeom>
                <a:avLst/>
                <a:gdLst/>
                <a:ahLst/>
                <a:cxnLst/>
                <a:rect l="l" t="t" r="r" b="b"/>
                <a:pathLst>
                  <a:path w="395" h="1143" extrusionOk="0">
                    <a:moveTo>
                      <a:pt x="30" y="1"/>
                    </a:moveTo>
                    <a:cubicBezTo>
                      <a:pt x="0" y="1"/>
                      <a:pt x="42" y="226"/>
                      <a:pt x="121" y="501"/>
                    </a:cubicBezTo>
                    <a:cubicBezTo>
                      <a:pt x="201" y="781"/>
                      <a:pt x="308" y="1066"/>
                      <a:pt x="356" y="1131"/>
                    </a:cubicBezTo>
                    <a:cubicBezTo>
                      <a:pt x="362" y="1139"/>
                      <a:pt x="366" y="1142"/>
                      <a:pt x="370" y="1142"/>
                    </a:cubicBezTo>
                    <a:cubicBezTo>
                      <a:pt x="395" y="1142"/>
                      <a:pt x="352" y="929"/>
                      <a:pt x="266" y="631"/>
                    </a:cubicBezTo>
                    <a:cubicBezTo>
                      <a:pt x="169" y="295"/>
                      <a:pt x="61" y="6"/>
                      <a:pt x="31" y="1"/>
                    </a:cubicBezTo>
                    <a:cubicBezTo>
                      <a:pt x="31" y="1"/>
                      <a:pt x="30" y="1"/>
                      <a:pt x="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3307600" y="2691625"/>
                <a:ext cx="11225" cy="35450"/>
              </a:xfrm>
              <a:custGeom>
                <a:avLst/>
                <a:gdLst/>
                <a:ahLst/>
                <a:cxnLst/>
                <a:rect l="l" t="t" r="r" b="b"/>
                <a:pathLst>
                  <a:path w="449" h="1418" extrusionOk="0">
                    <a:moveTo>
                      <a:pt x="22" y="1"/>
                    </a:moveTo>
                    <a:cubicBezTo>
                      <a:pt x="8" y="1"/>
                      <a:pt x="0" y="34"/>
                      <a:pt x="1" y="103"/>
                    </a:cubicBezTo>
                    <a:cubicBezTo>
                      <a:pt x="4" y="224"/>
                      <a:pt x="362" y="1330"/>
                      <a:pt x="428" y="1415"/>
                    </a:cubicBezTo>
                    <a:cubicBezTo>
                      <a:pt x="429" y="1417"/>
                      <a:pt x="431" y="1418"/>
                      <a:pt x="432" y="1418"/>
                    </a:cubicBezTo>
                    <a:cubicBezTo>
                      <a:pt x="449" y="1418"/>
                      <a:pt x="388" y="1129"/>
                      <a:pt x="286" y="753"/>
                    </a:cubicBezTo>
                    <a:cubicBezTo>
                      <a:pt x="158" y="270"/>
                      <a:pt x="62" y="1"/>
                      <a:pt x="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
              <p:cNvSpPr/>
              <p:nvPr/>
            </p:nvSpPr>
            <p:spPr>
              <a:xfrm>
                <a:off x="3314900" y="2688250"/>
                <a:ext cx="10350" cy="34775"/>
              </a:xfrm>
              <a:custGeom>
                <a:avLst/>
                <a:gdLst/>
                <a:ahLst/>
                <a:cxnLst/>
                <a:rect l="l" t="t" r="r" b="b"/>
                <a:pathLst>
                  <a:path w="414" h="1391" extrusionOk="0">
                    <a:moveTo>
                      <a:pt x="27" y="1"/>
                    </a:moveTo>
                    <a:cubicBezTo>
                      <a:pt x="1" y="1"/>
                      <a:pt x="57" y="306"/>
                      <a:pt x="153" y="686"/>
                    </a:cubicBezTo>
                    <a:cubicBezTo>
                      <a:pt x="251" y="1067"/>
                      <a:pt x="356" y="1385"/>
                      <a:pt x="384" y="1390"/>
                    </a:cubicBezTo>
                    <a:cubicBezTo>
                      <a:pt x="385" y="1390"/>
                      <a:pt x="385" y="1390"/>
                      <a:pt x="385" y="1390"/>
                    </a:cubicBezTo>
                    <a:cubicBezTo>
                      <a:pt x="414" y="1390"/>
                      <a:pt x="357" y="1085"/>
                      <a:pt x="260" y="707"/>
                    </a:cubicBezTo>
                    <a:cubicBezTo>
                      <a:pt x="161" y="326"/>
                      <a:pt x="56" y="6"/>
                      <a:pt x="27" y="1"/>
                    </a:cubicBezTo>
                    <a:cubicBezTo>
                      <a:pt x="27" y="1"/>
                      <a:pt x="27" y="1"/>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p:nvPr/>
            </p:nvSpPr>
            <p:spPr>
              <a:xfrm>
                <a:off x="3303250" y="2697950"/>
                <a:ext cx="9550" cy="26475"/>
              </a:xfrm>
              <a:custGeom>
                <a:avLst/>
                <a:gdLst/>
                <a:ahLst/>
                <a:cxnLst/>
                <a:rect l="l" t="t" r="r" b="b"/>
                <a:pathLst>
                  <a:path w="382" h="1059" extrusionOk="0">
                    <a:moveTo>
                      <a:pt x="34" y="1"/>
                    </a:moveTo>
                    <a:cubicBezTo>
                      <a:pt x="1" y="1"/>
                      <a:pt x="26" y="164"/>
                      <a:pt x="87" y="361"/>
                    </a:cubicBezTo>
                    <a:cubicBezTo>
                      <a:pt x="223" y="794"/>
                      <a:pt x="336" y="1059"/>
                      <a:pt x="363" y="1059"/>
                    </a:cubicBezTo>
                    <a:cubicBezTo>
                      <a:pt x="382" y="1059"/>
                      <a:pt x="362" y="942"/>
                      <a:pt x="288" y="679"/>
                    </a:cubicBezTo>
                    <a:cubicBezTo>
                      <a:pt x="182" y="311"/>
                      <a:pt x="71" y="6"/>
                      <a:pt x="35" y="1"/>
                    </a:cubicBezTo>
                    <a:cubicBezTo>
                      <a:pt x="34" y="1"/>
                      <a:pt x="34" y="1"/>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
              <p:cNvSpPr/>
              <p:nvPr/>
            </p:nvSpPr>
            <p:spPr>
              <a:xfrm>
                <a:off x="3588175" y="2605175"/>
                <a:ext cx="18025" cy="38200"/>
              </a:xfrm>
              <a:custGeom>
                <a:avLst/>
                <a:gdLst/>
                <a:ahLst/>
                <a:cxnLst/>
                <a:rect l="l" t="t" r="r" b="b"/>
                <a:pathLst>
                  <a:path w="721" h="1528" extrusionOk="0">
                    <a:moveTo>
                      <a:pt x="100" y="78"/>
                    </a:moveTo>
                    <a:cubicBezTo>
                      <a:pt x="102" y="78"/>
                      <a:pt x="105" y="78"/>
                      <a:pt x="107" y="79"/>
                    </a:cubicBezTo>
                    <a:cubicBezTo>
                      <a:pt x="150" y="87"/>
                      <a:pt x="201" y="155"/>
                      <a:pt x="214" y="227"/>
                    </a:cubicBezTo>
                    <a:cubicBezTo>
                      <a:pt x="222" y="266"/>
                      <a:pt x="219" y="286"/>
                      <a:pt x="208" y="286"/>
                    </a:cubicBezTo>
                    <a:cubicBezTo>
                      <a:pt x="194" y="286"/>
                      <a:pt x="169" y="261"/>
                      <a:pt x="134" y="211"/>
                    </a:cubicBezTo>
                    <a:cubicBezTo>
                      <a:pt x="80" y="137"/>
                      <a:pt x="66" y="78"/>
                      <a:pt x="100" y="78"/>
                    </a:cubicBezTo>
                    <a:close/>
                    <a:moveTo>
                      <a:pt x="239" y="455"/>
                    </a:moveTo>
                    <a:cubicBezTo>
                      <a:pt x="239" y="455"/>
                      <a:pt x="240" y="456"/>
                      <a:pt x="241" y="456"/>
                    </a:cubicBezTo>
                    <a:cubicBezTo>
                      <a:pt x="272" y="462"/>
                      <a:pt x="361" y="619"/>
                      <a:pt x="435" y="797"/>
                    </a:cubicBezTo>
                    <a:cubicBezTo>
                      <a:pt x="507" y="973"/>
                      <a:pt x="540" y="1115"/>
                      <a:pt x="512" y="1115"/>
                    </a:cubicBezTo>
                    <a:cubicBezTo>
                      <a:pt x="511" y="1115"/>
                      <a:pt x="510" y="1115"/>
                      <a:pt x="510" y="1115"/>
                    </a:cubicBezTo>
                    <a:cubicBezTo>
                      <a:pt x="477" y="1108"/>
                      <a:pt x="388" y="953"/>
                      <a:pt x="316" y="773"/>
                    </a:cubicBezTo>
                    <a:cubicBezTo>
                      <a:pt x="242" y="596"/>
                      <a:pt x="209" y="455"/>
                      <a:pt x="239" y="455"/>
                    </a:cubicBezTo>
                    <a:close/>
                    <a:moveTo>
                      <a:pt x="91" y="0"/>
                    </a:moveTo>
                    <a:cubicBezTo>
                      <a:pt x="35" y="0"/>
                      <a:pt x="0" y="33"/>
                      <a:pt x="0" y="88"/>
                    </a:cubicBezTo>
                    <a:cubicBezTo>
                      <a:pt x="1" y="239"/>
                      <a:pt x="399" y="1361"/>
                      <a:pt x="502" y="1501"/>
                    </a:cubicBezTo>
                    <a:cubicBezTo>
                      <a:pt x="515" y="1519"/>
                      <a:pt x="525" y="1528"/>
                      <a:pt x="532" y="1528"/>
                    </a:cubicBezTo>
                    <a:cubicBezTo>
                      <a:pt x="551" y="1528"/>
                      <a:pt x="548" y="1472"/>
                      <a:pt x="522" y="1374"/>
                    </a:cubicBezTo>
                    <a:cubicBezTo>
                      <a:pt x="489" y="1251"/>
                      <a:pt x="473" y="1189"/>
                      <a:pt x="487" y="1189"/>
                    </a:cubicBezTo>
                    <a:cubicBezTo>
                      <a:pt x="501" y="1189"/>
                      <a:pt x="544" y="1248"/>
                      <a:pt x="629" y="1364"/>
                    </a:cubicBezTo>
                    <a:cubicBezTo>
                      <a:pt x="655" y="1400"/>
                      <a:pt x="674" y="1418"/>
                      <a:pt x="685" y="1418"/>
                    </a:cubicBezTo>
                    <a:cubicBezTo>
                      <a:pt x="720" y="1418"/>
                      <a:pt x="669" y="1219"/>
                      <a:pt x="531" y="815"/>
                    </a:cubicBezTo>
                    <a:cubicBezTo>
                      <a:pt x="353" y="301"/>
                      <a:pt x="217" y="25"/>
                      <a:pt x="130" y="5"/>
                    </a:cubicBezTo>
                    <a:cubicBezTo>
                      <a:pt x="116" y="2"/>
                      <a:pt x="103" y="0"/>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
              <p:cNvSpPr/>
              <p:nvPr/>
            </p:nvSpPr>
            <p:spPr>
              <a:xfrm>
                <a:off x="3429900" y="2695950"/>
                <a:ext cx="39275" cy="50825"/>
              </a:xfrm>
              <a:custGeom>
                <a:avLst/>
                <a:gdLst/>
                <a:ahLst/>
                <a:cxnLst/>
                <a:rect l="l" t="t" r="r" b="b"/>
                <a:pathLst>
                  <a:path w="1571" h="2033" extrusionOk="0">
                    <a:moveTo>
                      <a:pt x="1530" y="1"/>
                    </a:moveTo>
                    <a:cubicBezTo>
                      <a:pt x="1526" y="1"/>
                      <a:pt x="1521" y="3"/>
                      <a:pt x="1514" y="7"/>
                    </a:cubicBezTo>
                    <a:cubicBezTo>
                      <a:pt x="1425" y="65"/>
                      <a:pt x="1111" y="446"/>
                      <a:pt x="806" y="863"/>
                    </a:cubicBezTo>
                    <a:cubicBezTo>
                      <a:pt x="502" y="1280"/>
                      <a:pt x="195" y="1704"/>
                      <a:pt x="113" y="1815"/>
                    </a:cubicBezTo>
                    <a:cubicBezTo>
                      <a:pt x="34" y="1923"/>
                      <a:pt x="1" y="2024"/>
                      <a:pt x="41" y="2032"/>
                    </a:cubicBezTo>
                    <a:cubicBezTo>
                      <a:pt x="42" y="2032"/>
                      <a:pt x="44" y="2032"/>
                      <a:pt x="46" y="2032"/>
                    </a:cubicBezTo>
                    <a:cubicBezTo>
                      <a:pt x="87" y="2032"/>
                      <a:pt x="171" y="1941"/>
                      <a:pt x="236" y="1822"/>
                    </a:cubicBezTo>
                    <a:cubicBezTo>
                      <a:pt x="304" y="1696"/>
                      <a:pt x="655" y="1216"/>
                      <a:pt x="1018" y="749"/>
                    </a:cubicBezTo>
                    <a:cubicBezTo>
                      <a:pt x="1356" y="317"/>
                      <a:pt x="1571" y="1"/>
                      <a:pt x="1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
              <p:cNvSpPr/>
              <p:nvPr/>
            </p:nvSpPr>
            <p:spPr>
              <a:xfrm>
                <a:off x="3439500" y="2706850"/>
                <a:ext cx="39600" cy="53975"/>
              </a:xfrm>
              <a:custGeom>
                <a:avLst/>
                <a:gdLst/>
                <a:ahLst/>
                <a:cxnLst/>
                <a:rect l="l" t="t" r="r" b="b"/>
                <a:pathLst>
                  <a:path w="1584" h="2159" extrusionOk="0">
                    <a:moveTo>
                      <a:pt x="1540" y="1"/>
                    </a:moveTo>
                    <a:cubicBezTo>
                      <a:pt x="1530" y="1"/>
                      <a:pt x="1508" y="14"/>
                      <a:pt x="1479" y="31"/>
                    </a:cubicBezTo>
                    <a:cubicBezTo>
                      <a:pt x="1414" y="75"/>
                      <a:pt x="1049" y="565"/>
                      <a:pt x="668" y="1128"/>
                    </a:cubicBezTo>
                    <a:cubicBezTo>
                      <a:pt x="287" y="1693"/>
                      <a:pt x="1" y="2152"/>
                      <a:pt x="31" y="2159"/>
                    </a:cubicBezTo>
                    <a:cubicBezTo>
                      <a:pt x="31" y="2159"/>
                      <a:pt x="32" y="2159"/>
                      <a:pt x="32" y="2159"/>
                    </a:cubicBezTo>
                    <a:cubicBezTo>
                      <a:pt x="64" y="2159"/>
                      <a:pt x="376" y="1747"/>
                      <a:pt x="725" y="1243"/>
                    </a:cubicBezTo>
                    <a:cubicBezTo>
                      <a:pt x="1432" y="220"/>
                      <a:pt x="1583" y="1"/>
                      <a:pt x="1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
              <p:cNvSpPr/>
              <p:nvPr/>
            </p:nvSpPr>
            <p:spPr>
              <a:xfrm>
                <a:off x="3457150" y="2719500"/>
                <a:ext cx="23350" cy="47025"/>
              </a:xfrm>
              <a:custGeom>
                <a:avLst/>
                <a:gdLst/>
                <a:ahLst/>
                <a:cxnLst/>
                <a:rect l="l" t="t" r="r" b="b"/>
                <a:pathLst>
                  <a:path w="934" h="1881" extrusionOk="0">
                    <a:moveTo>
                      <a:pt x="903" y="0"/>
                    </a:moveTo>
                    <a:cubicBezTo>
                      <a:pt x="902" y="0"/>
                      <a:pt x="901" y="0"/>
                      <a:pt x="899" y="1"/>
                    </a:cubicBezTo>
                    <a:cubicBezTo>
                      <a:pt x="858" y="31"/>
                      <a:pt x="630" y="465"/>
                      <a:pt x="398" y="960"/>
                    </a:cubicBezTo>
                    <a:cubicBezTo>
                      <a:pt x="166" y="1455"/>
                      <a:pt x="1" y="1873"/>
                      <a:pt x="33" y="1880"/>
                    </a:cubicBezTo>
                    <a:cubicBezTo>
                      <a:pt x="33" y="1880"/>
                      <a:pt x="33" y="1880"/>
                      <a:pt x="34" y="1880"/>
                    </a:cubicBezTo>
                    <a:cubicBezTo>
                      <a:pt x="71" y="1880"/>
                      <a:pt x="293" y="1451"/>
                      <a:pt x="535" y="923"/>
                    </a:cubicBezTo>
                    <a:cubicBezTo>
                      <a:pt x="770" y="408"/>
                      <a:pt x="933"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
              <p:cNvSpPr/>
              <p:nvPr/>
            </p:nvSpPr>
            <p:spPr>
              <a:xfrm>
                <a:off x="3480175" y="2741700"/>
                <a:ext cx="6050" cy="26625"/>
              </a:xfrm>
              <a:custGeom>
                <a:avLst/>
                <a:gdLst/>
                <a:ahLst/>
                <a:cxnLst/>
                <a:rect l="l" t="t" r="r" b="b"/>
                <a:pathLst>
                  <a:path w="242" h="1065" extrusionOk="0">
                    <a:moveTo>
                      <a:pt x="226" y="1"/>
                    </a:moveTo>
                    <a:cubicBezTo>
                      <a:pt x="210" y="1"/>
                      <a:pt x="162" y="177"/>
                      <a:pt x="88" y="528"/>
                    </a:cubicBezTo>
                    <a:cubicBezTo>
                      <a:pt x="25" y="817"/>
                      <a:pt x="1" y="1059"/>
                      <a:pt x="32" y="1064"/>
                    </a:cubicBezTo>
                    <a:cubicBezTo>
                      <a:pt x="32" y="1064"/>
                      <a:pt x="32" y="1064"/>
                      <a:pt x="33" y="1064"/>
                    </a:cubicBezTo>
                    <a:cubicBezTo>
                      <a:pt x="64" y="1064"/>
                      <a:pt x="128" y="819"/>
                      <a:pt x="172" y="517"/>
                    </a:cubicBezTo>
                    <a:cubicBezTo>
                      <a:pt x="225" y="173"/>
                      <a:pt x="241" y="1"/>
                      <a:pt x="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
              <p:cNvSpPr/>
              <p:nvPr/>
            </p:nvSpPr>
            <p:spPr>
              <a:xfrm>
                <a:off x="3489000" y="2756850"/>
                <a:ext cx="3250" cy="14475"/>
              </a:xfrm>
              <a:custGeom>
                <a:avLst/>
                <a:gdLst/>
                <a:ahLst/>
                <a:cxnLst/>
                <a:rect l="l" t="t" r="r" b="b"/>
                <a:pathLst>
                  <a:path w="130" h="579" extrusionOk="0">
                    <a:moveTo>
                      <a:pt x="36" y="1"/>
                    </a:moveTo>
                    <a:cubicBezTo>
                      <a:pt x="9" y="1"/>
                      <a:pt x="0" y="119"/>
                      <a:pt x="20" y="263"/>
                    </a:cubicBezTo>
                    <a:cubicBezTo>
                      <a:pt x="50" y="470"/>
                      <a:pt x="83" y="579"/>
                      <a:pt x="104" y="579"/>
                    </a:cubicBezTo>
                    <a:cubicBezTo>
                      <a:pt x="122" y="579"/>
                      <a:pt x="130" y="497"/>
                      <a:pt x="117" y="326"/>
                    </a:cubicBezTo>
                    <a:cubicBezTo>
                      <a:pt x="107" y="152"/>
                      <a:pt x="72" y="5"/>
                      <a:pt x="38" y="1"/>
                    </a:cubicBezTo>
                    <a:cubicBezTo>
                      <a:pt x="38" y="1"/>
                      <a:pt x="37" y="1"/>
                      <a:pt x="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
              <p:cNvSpPr/>
              <p:nvPr/>
            </p:nvSpPr>
            <p:spPr>
              <a:xfrm>
                <a:off x="3421425" y="2794175"/>
                <a:ext cx="13750" cy="47825"/>
              </a:xfrm>
              <a:custGeom>
                <a:avLst/>
                <a:gdLst/>
                <a:ahLst/>
                <a:cxnLst/>
                <a:rect l="l" t="t" r="r" b="b"/>
                <a:pathLst>
                  <a:path w="550" h="1913" extrusionOk="0">
                    <a:moveTo>
                      <a:pt x="517" y="0"/>
                    </a:moveTo>
                    <a:cubicBezTo>
                      <a:pt x="464" y="0"/>
                      <a:pt x="387" y="259"/>
                      <a:pt x="215" y="993"/>
                    </a:cubicBezTo>
                    <a:lnTo>
                      <a:pt x="0" y="1913"/>
                    </a:lnTo>
                    <a:lnTo>
                      <a:pt x="1" y="1913"/>
                    </a:lnTo>
                    <a:lnTo>
                      <a:pt x="276" y="990"/>
                    </a:lnTo>
                    <a:cubicBezTo>
                      <a:pt x="433" y="464"/>
                      <a:pt x="550" y="34"/>
                      <a:pt x="542" y="19"/>
                    </a:cubicBezTo>
                    <a:cubicBezTo>
                      <a:pt x="534" y="7"/>
                      <a:pt x="526"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
              <p:cNvSpPr/>
              <p:nvPr/>
            </p:nvSpPr>
            <p:spPr>
              <a:xfrm>
                <a:off x="3421275" y="2842000"/>
                <a:ext cx="200" cy="675"/>
              </a:xfrm>
              <a:custGeom>
                <a:avLst/>
                <a:gdLst/>
                <a:ahLst/>
                <a:cxnLst/>
                <a:rect l="l" t="t" r="r" b="b"/>
                <a:pathLst>
                  <a:path w="8" h="27" extrusionOk="0">
                    <a:moveTo>
                      <a:pt x="6" y="1"/>
                    </a:moveTo>
                    <a:lnTo>
                      <a:pt x="1" y="26"/>
                    </a:lnTo>
                    <a:lnTo>
                      <a:pt x="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
              <p:cNvSpPr/>
              <p:nvPr/>
            </p:nvSpPr>
            <p:spPr>
              <a:xfrm>
                <a:off x="3490325" y="2789275"/>
                <a:ext cx="24625" cy="44075"/>
              </a:xfrm>
              <a:custGeom>
                <a:avLst/>
                <a:gdLst/>
                <a:ahLst/>
                <a:cxnLst/>
                <a:rect l="l" t="t" r="r" b="b"/>
                <a:pathLst>
                  <a:path w="985" h="1763" extrusionOk="0">
                    <a:moveTo>
                      <a:pt x="943" y="1"/>
                    </a:moveTo>
                    <a:cubicBezTo>
                      <a:pt x="916" y="1"/>
                      <a:pt x="867" y="84"/>
                      <a:pt x="687" y="392"/>
                    </a:cubicBezTo>
                    <a:cubicBezTo>
                      <a:pt x="360" y="952"/>
                      <a:pt x="0" y="1747"/>
                      <a:pt x="67" y="1762"/>
                    </a:cubicBezTo>
                    <a:cubicBezTo>
                      <a:pt x="67" y="1762"/>
                      <a:pt x="68" y="1762"/>
                      <a:pt x="69" y="1762"/>
                    </a:cubicBezTo>
                    <a:cubicBezTo>
                      <a:pt x="100" y="1762"/>
                      <a:pt x="201" y="1583"/>
                      <a:pt x="297" y="1360"/>
                    </a:cubicBezTo>
                    <a:cubicBezTo>
                      <a:pt x="392" y="1134"/>
                      <a:pt x="591" y="747"/>
                      <a:pt x="734" y="507"/>
                    </a:cubicBezTo>
                    <a:cubicBezTo>
                      <a:pt x="879" y="266"/>
                      <a:pt x="984" y="49"/>
                      <a:pt x="970" y="28"/>
                    </a:cubicBezTo>
                    <a:cubicBezTo>
                      <a:pt x="960" y="12"/>
                      <a:pt x="953" y="1"/>
                      <a:pt x="9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8"/>
            <p:cNvGrpSpPr/>
            <p:nvPr/>
          </p:nvGrpSpPr>
          <p:grpSpPr>
            <a:xfrm>
              <a:off x="8485325" y="676800"/>
              <a:ext cx="293825" cy="419450"/>
              <a:chOff x="5137750" y="4627575"/>
              <a:chExt cx="293825" cy="419450"/>
            </a:xfrm>
          </p:grpSpPr>
          <p:sp>
            <p:nvSpPr>
              <p:cNvPr id="1070" name="Google Shape;1070;p8"/>
              <p:cNvSpPr/>
              <p:nvPr/>
            </p:nvSpPr>
            <p:spPr>
              <a:xfrm>
                <a:off x="5137750" y="4627575"/>
                <a:ext cx="293825" cy="419450"/>
              </a:xfrm>
              <a:custGeom>
                <a:avLst/>
                <a:gdLst/>
                <a:ahLst/>
                <a:cxnLst/>
                <a:rect l="l" t="t" r="r" b="b"/>
                <a:pathLst>
                  <a:path w="11753" h="16778" extrusionOk="0">
                    <a:moveTo>
                      <a:pt x="4347" y="254"/>
                    </a:moveTo>
                    <a:cubicBezTo>
                      <a:pt x="4832" y="254"/>
                      <a:pt x="5295" y="264"/>
                      <a:pt x="5422" y="286"/>
                    </a:cubicBezTo>
                    <a:cubicBezTo>
                      <a:pt x="5560" y="309"/>
                      <a:pt x="5669" y="364"/>
                      <a:pt x="5669" y="407"/>
                    </a:cubicBezTo>
                    <a:cubicBezTo>
                      <a:pt x="5669" y="493"/>
                      <a:pt x="5330" y="527"/>
                      <a:pt x="3598" y="612"/>
                    </a:cubicBezTo>
                    <a:cubicBezTo>
                      <a:pt x="3333" y="625"/>
                      <a:pt x="3148" y="632"/>
                      <a:pt x="3019" y="632"/>
                    </a:cubicBezTo>
                    <a:cubicBezTo>
                      <a:pt x="2786" y="632"/>
                      <a:pt x="2738" y="609"/>
                      <a:pt x="2738" y="555"/>
                    </a:cubicBezTo>
                    <a:cubicBezTo>
                      <a:pt x="2738" y="431"/>
                      <a:pt x="2861" y="330"/>
                      <a:pt x="3063" y="293"/>
                    </a:cubicBezTo>
                    <a:cubicBezTo>
                      <a:pt x="3199" y="268"/>
                      <a:pt x="3787" y="254"/>
                      <a:pt x="4347" y="254"/>
                    </a:cubicBezTo>
                    <a:close/>
                    <a:moveTo>
                      <a:pt x="5463" y="643"/>
                    </a:moveTo>
                    <a:cubicBezTo>
                      <a:pt x="5727" y="643"/>
                      <a:pt x="5665" y="680"/>
                      <a:pt x="5636" y="774"/>
                    </a:cubicBezTo>
                    <a:cubicBezTo>
                      <a:pt x="5611" y="860"/>
                      <a:pt x="5573" y="943"/>
                      <a:pt x="5548" y="967"/>
                    </a:cubicBezTo>
                    <a:cubicBezTo>
                      <a:pt x="5524" y="990"/>
                      <a:pt x="4906" y="1019"/>
                      <a:pt x="4177" y="1028"/>
                    </a:cubicBezTo>
                    <a:cubicBezTo>
                      <a:pt x="3813" y="1034"/>
                      <a:pt x="3549" y="1038"/>
                      <a:pt x="3356" y="1038"/>
                    </a:cubicBezTo>
                    <a:cubicBezTo>
                      <a:pt x="2847" y="1038"/>
                      <a:pt x="2834" y="1009"/>
                      <a:pt x="2796" y="907"/>
                    </a:cubicBezTo>
                    <a:cubicBezTo>
                      <a:pt x="2748" y="774"/>
                      <a:pt x="2762" y="762"/>
                      <a:pt x="2986" y="753"/>
                    </a:cubicBezTo>
                    <a:cubicBezTo>
                      <a:pt x="3119" y="748"/>
                      <a:pt x="3649" y="722"/>
                      <a:pt x="4170" y="698"/>
                    </a:cubicBezTo>
                    <a:cubicBezTo>
                      <a:pt x="4884" y="664"/>
                      <a:pt x="5265" y="643"/>
                      <a:pt x="5463" y="643"/>
                    </a:cubicBezTo>
                    <a:close/>
                    <a:moveTo>
                      <a:pt x="3756" y="1349"/>
                    </a:moveTo>
                    <a:cubicBezTo>
                      <a:pt x="3829" y="1349"/>
                      <a:pt x="3837" y="1376"/>
                      <a:pt x="3789" y="1460"/>
                    </a:cubicBezTo>
                    <a:cubicBezTo>
                      <a:pt x="3677" y="1654"/>
                      <a:pt x="3519" y="1837"/>
                      <a:pt x="3471" y="1837"/>
                    </a:cubicBezTo>
                    <a:cubicBezTo>
                      <a:pt x="3463" y="1837"/>
                      <a:pt x="3458" y="1831"/>
                      <a:pt x="3458" y="1819"/>
                    </a:cubicBezTo>
                    <a:cubicBezTo>
                      <a:pt x="3455" y="1662"/>
                      <a:pt x="3654" y="1349"/>
                      <a:pt x="3756" y="1349"/>
                    </a:cubicBezTo>
                    <a:close/>
                    <a:moveTo>
                      <a:pt x="4016" y="1343"/>
                    </a:moveTo>
                    <a:cubicBezTo>
                      <a:pt x="4033" y="1343"/>
                      <a:pt x="4042" y="1358"/>
                      <a:pt x="4042" y="1389"/>
                    </a:cubicBezTo>
                    <a:cubicBezTo>
                      <a:pt x="4042" y="1411"/>
                      <a:pt x="3986" y="1507"/>
                      <a:pt x="3919" y="1605"/>
                    </a:cubicBezTo>
                    <a:cubicBezTo>
                      <a:pt x="3772" y="1817"/>
                      <a:pt x="3713" y="1923"/>
                      <a:pt x="3729" y="1923"/>
                    </a:cubicBezTo>
                    <a:cubicBezTo>
                      <a:pt x="3745" y="1923"/>
                      <a:pt x="3838" y="1814"/>
                      <a:pt x="3995" y="1598"/>
                    </a:cubicBezTo>
                    <a:cubicBezTo>
                      <a:pt x="4128" y="1416"/>
                      <a:pt x="4207" y="1364"/>
                      <a:pt x="4349" y="1364"/>
                    </a:cubicBezTo>
                    <a:cubicBezTo>
                      <a:pt x="4355" y="1364"/>
                      <a:pt x="4360" y="1364"/>
                      <a:pt x="4366" y="1364"/>
                    </a:cubicBezTo>
                    <a:cubicBezTo>
                      <a:pt x="4477" y="1368"/>
                      <a:pt x="4561" y="1383"/>
                      <a:pt x="4561" y="1396"/>
                    </a:cubicBezTo>
                    <a:cubicBezTo>
                      <a:pt x="4561" y="1411"/>
                      <a:pt x="4487" y="1519"/>
                      <a:pt x="4399" y="1637"/>
                    </a:cubicBezTo>
                    <a:cubicBezTo>
                      <a:pt x="4311" y="1753"/>
                      <a:pt x="4236" y="1876"/>
                      <a:pt x="4236" y="1904"/>
                    </a:cubicBezTo>
                    <a:cubicBezTo>
                      <a:pt x="4236" y="1907"/>
                      <a:pt x="4237" y="1909"/>
                      <a:pt x="4239" y="1909"/>
                    </a:cubicBezTo>
                    <a:cubicBezTo>
                      <a:pt x="4258" y="1909"/>
                      <a:pt x="4350" y="1805"/>
                      <a:pt x="4459" y="1659"/>
                    </a:cubicBezTo>
                    <a:cubicBezTo>
                      <a:pt x="4645" y="1413"/>
                      <a:pt x="4702" y="1370"/>
                      <a:pt x="4895" y="1370"/>
                    </a:cubicBezTo>
                    <a:cubicBezTo>
                      <a:pt x="4911" y="1370"/>
                      <a:pt x="4929" y="1370"/>
                      <a:pt x="4947" y="1371"/>
                    </a:cubicBezTo>
                    <a:cubicBezTo>
                      <a:pt x="5092" y="1375"/>
                      <a:pt x="5212" y="1395"/>
                      <a:pt x="5212" y="1412"/>
                    </a:cubicBezTo>
                    <a:cubicBezTo>
                      <a:pt x="5212" y="1433"/>
                      <a:pt x="5155" y="1534"/>
                      <a:pt x="5081" y="1643"/>
                    </a:cubicBezTo>
                    <a:cubicBezTo>
                      <a:pt x="5008" y="1753"/>
                      <a:pt x="4951" y="1867"/>
                      <a:pt x="4951" y="1904"/>
                    </a:cubicBezTo>
                    <a:cubicBezTo>
                      <a:pt x="4951" y="1910"/>
                      <a:pt x="4953" y="1913"/>
                      <a:pt x="4957" y="1913"/>
                    </a:cubicBezTo>
                    <a:cubicBezTo>
                      <a:pt x="4974" y="1913"/>
                      <a:pt x="5032" y="1845"/>
                      <a:pt x="5098" y="1742"/>
                    </a:cubicBezTo>
                    <a:lnTo>
                      <a:pt x="5246" y="1515"/>
                    </a:lnTo>
                    <a:lnTo>
                      <a:pt x="5287" y="2589"/>
                    </a:lnTo>
                    <a:cubicBezTo>
                      <a:pt x="5310" y="3181"/>
                      <a:pt x="5362" y="3790"/>
                      <a:pt x="5402" y="3945"/>
                    </a:cubicBezTo>
                    <a:cubicBezTo>
                      <a:pt x="5621" y="4791"/>
                      <a:pt x="6091" y="5282"/>
                      <a:pt x="7291" y="5916"/>
                    </a:cubicBezTo>
                    <a:cubicBezTo>
                      <a:pt x="9153" y="6900"/>
                      <a:pt x="10124" y="7693"/>
                      <a:pt x="10737" y="8732"/>
                    </a:cubicBezTo>
                    <a:cubicBezTo>
                      <a:pt x="11204" y="9521"/>
                      <a:pt x="11290" y="9735"/>
                      <a:pt x="11160" y="9786"/>
                    </a:cubicBezTo>
                    <a:cubicBezTo>
                      <a:pt x="11098" y="9810"/>
                      <a:pt x="10994" y="9822"/>
                      <a:pt x="10907" y="9822"/>
                    </a:cubicBezTo>
                    <a:cubicBezTo>
                      <a:pt x="10820" y="9822"/>
                      <a:pt x="10750" y="9810"/>
                      <a:pt x="10750" y="9787"/>
                    </a:cubicBezTo>
                    <a:cubicBezTo>
                      <a:pt x="10750" y="9766"/>
                      <a:pt x="10779" y="9689"/>
                      <a:pt x="10818" y="9619"/>
                    </a:cubicBezTo>
                    <a:cubicBezTo>
                      <a:pt x="10855" y="9546"/>
                      <a:pt x="10875" y="9453"/>
                      <a:pt x="10859" y="9409"/>
                    </a:cubicBezTo>
                    <a:cubicBezTo>
                      <a:pt x="10857" y="9401"/>
                      <a:pt x="10852" y="9397"/>
                      <a:pt x="10847" y="9397"/>
                    </a:cubicBezTo>
                    <a:cubicBezTo>
                      <a:pt x="10823" y="9397"/>
                      <a:pt x="10773" y="9475"/>
                      <a:pt x="10723" y="9599"/>
                    </a:cubicBezTo>
                    <a:cubicBezTo>
                      <a:pt x="10612" y="9863"/>
                      <a:pt x="10609" y="9866"/>
                      <a:pt x="10120" y="9948"/>
                    </a:cubicBezTo>
                    <a:cubicBezTo>
                      <a:pt x="9905" y="9983"/>
                      <a:pt x="9717" y="10005"/>
                      <a:pt x="9639" y="10005"/>
                    </a:cubicBezTo>
                    <a:cubicBezTo>
                      <a:pt x="9617" y="10005"/>
                      <a:pt x="9604" y="10003"/>
                      <a:pt x="9601" y="10000"/>
                    </a:cubicBezTo>
                    <a:cubicBezTo>
                      <a:pt x="9586" y="9982"/>
                      <a:pt x="9606" y="9879"/>
                      <a:pt x="9648" y="9762"/>
                    </a:cubicBezTo>
                    <a:cubicBezTo>
                      <a:pt x="9703" y="9602"/>
                      <a:pt x="9706" y="9521"/>
                      <a:pt x="9679" y="9521"/>
                    </a:cubicBezTo>
                    <a:cubicBezTo>
                      <a:pt x="9653" y="9521"/>
                      <a:pt x="9600" y="9596"/>
                      <a:pt x="9539" y="9748"/>
                    </a:cubicBezTo>
                    <a:cubicBezTo>
                      <a:pt x="9484" y="9887"/>
                      <a:pt x="9419" y="9982"/>
                      <a:pt x="9383" y="9982"/>
                    </a:cubicBezTo>
                    <a:cubicBezTo>
                      <a:pt x="9380" y="9982"/>
                      <a:pt x="9376" y="9981"/>
                      <a:pt x="9374" y="9980"/>
                    </a:cubicBezTo>
                    <a:cubicBezTo>
                      <a:pt x="9363" y="9973"/>
                      <a:pt x="9353" y="9970"/>
                      <a:pt x="9345" y="9970"/>
                    </a:cubicBezTo>
                    <a:cubicBezTo>
                      <a:pt x="9327" y="9970"/>
                      <a:pt x="9315" y="9985"/>
                      <a:pt x="9315" y="10010"/>
                    </a:cubicBezTo>
                    <a:cubicBezTo>
                      <a:pt x="9315" y="10049"/>
                      <a:pt x="9287" y="10080"/>
                      <a:pt x="9250" y="10080"/>
                    </a:cubicBezTo>
                    <a:cubicBezTo>
                      <a:pt x="9214" y="10080"/>
                      <a:pt x="9288" y="9874"/>
                      <a:pt x="9415" y="9620"/>
                    </a:cubicBezTo>
                    <a:cubicBezTo>
                      <a:pt x="9545" y="9366"/>
                      <a:pt x="9628" y="9132"/>
                      <a:pt x="9606" y="9094"/>
                    </a:cubicBezTo>
                    <a:cubicBezTo>
                      <a:pt x="9590" y="9070"/>
                      <a:pt x="9574" y="9056"/>
                      <a:pt x="9556" y="9056"/>
                    </a:cubicBezTo>
                    <a:cubicBezTo>
                      <a:pt x="9496" y="9056"/>
                      <a:pt x="9411" y="9201"/>
                      <a:pt x="9228" y="9589"/>
                    </a:cubicBezTo>
                    <a:cubicBezTo>
                      <a:pt x="9056" y="9954"/>
                      <a:pt x="8905" y="10155"/>
                      <a:pt x="8809" y="10155"/>
                    </a:cubicBezTo>
                    <a:cubicBezTo>
                      <a:pt x="8792" y="10155"/>
                      <a:pt x="8776" y="10148"/>
                      <a:pt x="8762" y="10135"/>
                    </a:cubicBezTo>
                    <a:cubicBezTo>
                      <a:pt x="8744" y="10117"/>
                      <a:pt x="8863" y="9803"/>
                      <a:pt x="9023" y="9439"/>
                    </a:cubicBezTo>
                    <a:cubicBezTo>
                      <a:pt x="9321" y="8763"/>
                      <a:pt x="9357" y="8645"/>
                      <a:pt x="9264" y="8645"/>
                    </a:cubicBezTo>
                    <a:cubicBezTo>
                      <a:pt x="9232" y="8645"/>
                      <a:pt x="9079" y="8938"/>
                      <a:pt x="8926" y="9298"/>
                    </a:cubicBezTo>
                    <a:cubicBezTo>
                      <a:pt x="8595" y="10067"/>
                      <a:pt x="8506" y="10208"/>
                      <a:pt x="8352" y="10208"/>
                    </a:cubicBezTo>
                    <a:cubicBezTo>
                      <a:pt x="8257" y="10208"/>
                      <a:pt x="8310" y="10051"/>
                      <a:pt x="8649" y="9361"/>
                    </a:cubicBezTo>
                    <a:cubicBezTo>
                      <a:pt x="8877" y="8891"/>
                      <a:pt x="9041" y="8482"/>
                      <a:pt x="9018" y="8442"/>
                    </a:cubicBezTo>
                    <a:cubicBezTo>
                      <a:pt x="9004" y="8419"/>
                      <a:pt x="8991" y="8405"/>
                      <a:pt x="8974" y="8405"/>
                    </a:cubicBezTo>
                    <a:cubicBezTo>
                      <a:pt x="8912" y="8405"/>
                      <a:pt x="8804" y="8608"/>
                      <a:pt x="8443" y="9340"/>
                    </a:cubicBezTo>
                    <a:cubicBezTo>
                      <a:pt x="8145" y="9941"/>
                      <a:pt x="7980" y="10207"/>
                      <a:pt x="7883" y="10238"/>
                    </a:cubicBezTo>
                    <a:cubicBezTo>
                      <a:pt x="7827" y="10255"/>
                      <a:pt x="7787" y="10265"/>
                      <a:pt x="7760" y="10265"/>
                    </a:cubicBezTo>
                    <a:cubicBezTo>
                      <a:pt x="7684" y="10265"/>
                      <a:pt x="7719" y="10187"/>
                      <a:pt x="7860" y="9980"/>
                    </a:cubicBezTo>
                    <a:cubicBezTo>
                      <a:pt x="8160" y="9536"/>
                      <a:pt x="8813" y="7993"/>
                      <a:pt x="8711" y="7993"/>
                    </a:cubicBezTo>
                    <a:cubicBezTo>
                      <a:pt x="8705" y="7993"/>
                      <a:pt x="8696" y="7999"/>
                      <a:pt x="8684" y="8011"/>
                    </a:cubicBezTo>
                    <a:cubicBezTo>
                      <a:pt x="8662" y="8034"/>
                      <a:pt x="8486" y="8410"/>
                      <a:pt x="8296" y="8846"/>
                    </a:cubicBezTo>
                    <a:cubicBezTo>
                      <a:pt x="8104" y="9282"/>
                      <a:pt x="7857" y="9779"/>
                      <a:pt x="7750" y="9948"/>
                    </a:cubicBezTo>
                    <a:cubicBezTo>
                      <a:pt x="7513" y="10317"/>
                      <a:pt x="7642" y="10291"/>
                      <a:pt x="5147" y="10436"/>
                    </a:cubicBezTo>
                    <a:cubicBezTo>
                      <a:pt x="4196" y="10489"/>
                      <a:pt x="3333" y="10548"/>
                      <a:pt x="3224" y="10564"/>
                    </a:cubicBezTo>
                    <a:cubicBezTo>
                      <a:pt x="3115" y="10581"/>
                      <a:pt x="2709" y="10612"/>
                      <a:pt x="2313" y="10636"/>
                    </a:cubicBezTo>
                    <a:cubicBezTo>
                      <a:pt x="2092" y="10649"/>
                      <a:pt x="1937" y="10656"/>
                      <a:pt x="1835" y="10656"/>
                    </a:cubicBezTo>
                    <a:cubicBezTo>
                      <a:pt x="1665" y="10656"/>
                      <a:pt x="1636" y="10637"/>
                      <a:pt x="1678" y="10595"/>
                    </a:cubicBezTo>
                    <a:cubicBezTo>
                      <a:pt x="1770" y="10499"/>
                      <a:pt x="1783" y="10446"/>
                      <a:pt x="1747" y="10446"/>
                    </a:cubicBezTo>
                    <a:cubicBezTo>
                      <a:pt x="1717" y="10446"/>
                      <a:pt x="1655" y="10481"/>
                      <a:pt x="1576" y="10556"/>
                    </a:cubicBezTo>
                    <a:cubicBezTo>
                      <a:pt x="1479" y="10650"/>
                      <a:pt x="1357" y="10731"/>
                      <a:pt x="1315" y="10731"/>
                    </a:cubicBezTo>
                    <a:cubicBezTo>
                      <a:pt x="1194" y="10731"/>
                      <a:pt x="1334" y="10503"/>
                      <a:pt x="1679" y="10131"/>
                    </a:cubicBezTo>
                    <a:cubicBezTo>
                      <a:pt x="1838" y="9962"/>
                      <a:pt x="1939" y="9819"/>
                      <a:pt x="1900" y="9819"/>
                    </a:cubicBezTo>
                    <a:cubicBezTo>
                      <a:pt x="1822" y="9819"/>
                      <a:pt x="1408" y="10289"/>
                      <a:pt x="1249" y="10556"/>
                    </a:cubicBezTo>
                    <a:cubicBezTo>
                      <a:pt x="1156" y="10711"/>
                      <a:pt x="1104" y="10731"/>
                      <a:pt x="799" y="10731"/>
                    </a:cubicBezTo>
                    <a:cubicBezTo>
                      <a:pt x="486" y="10731"/>
                      <a:pt x="454" y="10718"/>
                      <a:pt x="454" y="10588"/>
                    </a:cubicBezTo>
                    <a:cubicBezTo>
                      <a:pt x="462" y="10260"/>
                      <a:pt x="674" y="9564"/>
                      <a:pt x="924" y="9057"/>
                    </a:cubicBezTo>
                    <a:cubicBezTo>
                      <a:pt x="1148" y="8602"/>
                      <a:pt x="1336" y="8367"/>
                      <a:pt x="2187" y="7467"/>
                    </a:cubicBezTo>
                    <a:cubicBezTo>
                      <a:pt x="3440" y="6145"/>
                      <a:pt x="3535" y="5980"/>
                      <a:pt x="3571" y="5064"/>
                    </a:cubicBezTo>
                    <a:cubicBezTo>
                      <a:pt x="3587" y="4686"/>
                      <a:pt x="3567" y="3862"/>
                      <a:pt x="3527" y="3223"/>
                    </a:cubicBezTo>
                    <a:lnTo>
                      <a:pt x="3455" y="2066"/>
                    </a:lnTo>
                    <a:lnTo>
                      <a:pt x="3692" y="1709"/>
                    </a:lnTo>
                    <a:cubicBezTo>
                      <a:pt x="3847" y="1475"/>
                      <a:pt x="3966" y="1343"/>
                      <a:pt x="4016" y="1343"/>
                    </a:cubicBezTo>
                    <a:close/>
                    <a:moveTo>
                      <a:pt x="10953" y="10014"/>
                    </a:moveTo>
                    <a:cubicBezTo>
                      <a:pt x="10984" y="10014"/>
                      <a:pt x="11012" y="10085"/>
                      <a:pt x="11012" y="10170"/>
                    </a:cubicBezTo>
                    <a:cubicBezTo>
                      <a:pt x="11012" y="10254"/>
                      <a:pt x="10969" y="10428"/>
                      <a:pt x="10918" y="10544"/>
                    </a:cubicBezTo>
                    <a:lnTo>
                      <a:pt x="10823" y="10763"/>
                    </a:lnTo>
                    <a:lnTo>
                      <a:pt x="10820" y="10536"/>
                    </a:lnTo>
                    <a:cubicBezTo>
                      <a:pt x="10819" y="10250"/>
                      <a:pt x="10878" y="10014"/>
                      <a:pt x="10953" y="10014"/>
                    </a:cubicBezTo>
                    <a:close/>
                    <a:moveTo>
                      <a:pt x="9681" y="10208"/>
                    </a:moveTo>
                    <a:cubicBezTo>
                      <a:pt x="9733" y="10208"/>
                      <a:pt x="9773" y="10246"/>
                      <a:pt x="9772" y="10294"/>
                    </a:cubicBezTo>
                    <a:cubicBezTo>
                      <a:pt x="9773" y="10380"/>
                      <a:pt x="9499" y="10850"/>
                      <a:pt x="9458" y="10850"/>
                    </a:cubicBezTo>
                    <a:cubicBezTo>
                      <a:pt x="9454" y="10850"/>
                      <a:pt x="9453" y="10847"/>
                      <a:pt x="9452" y="10841"/>
                    </a:cubicBezTo>
                    <a:cubicBezTo>
                      <a:pt x="9446" y="10658"/>
                      <a:pt x="9609" y="10208"/>
                      <a:pt x="9681" y="10208"/>
                    </a:cubicBezTo>
                    <a:close/>
                    <a:moveTo>
                      <a:pt x="8770" y="10339"/>
                    </a:moveTo>
                    <a:cubicBezTo>
                      <a:pt x="8837" y="10339"/>
                      <a:pt x="8805" y="10453"/>
                      <a:pt x="8653" y="10758"/>
                    </a:cubicBezTo>
                    <a:cubicBezTo>
                      <a:pt x="8543" y="10981"/>
                      <a:pt x="8443" y="11160"/>
                      <a:pt x="8425" y="11160"/>
                    </a:cubicBezTo>
                    <a:cubicBezTo>
                      <a:pt x="8425" y="11160"/>
                      <a:pt x="8424" y="11159"/>
                      <a:pt x="8424" y="11159"/>
                    </a:cubicBezTo>
                    <a:cubicBezTo>
                      <a:pt x="8369" y="11104"/>
                      <a:pt x="8692" y="10339"/>
                      <a:pt x="8770" y="10339"/>
                    </a:cubicBezTo>
                    <a:close/>
                    <a:moveTo>
                      <a:pt x="512" y="10924"/>
                    </a:moveTo>
                    <a:cubicBezTo>
                      <a:pt x="549" y="10924"/>
                      <a:pt x="564" y="10972"/>
                      <a:pt x="543" y="11056"/>
                    </a:cubicBezTo>
                    <a:cubicBezTo>
                      <a:pt x="525" y="11128"/>
                      <a:pt x="485" y="11202"/>
                      <a:pt x="452" y="11222"/>
                    </a:cubicBezTo>
                    <a:cubicBezTo>
                      <a:pt x="446" y="11225"/>
                      <a:pt x="441" y="11227"/>
                      <a:pt x="436" y="11227"/>
                    </a:cubicBezTo>
                    <a:cubicBezTo>
                      <a:pt x="384" y="11227"/>
                      <a:pt x="374" y="11029"/>
                      <a:pt x="433" y="10971"/>
                    </a:cubicBezTo>
                    <a:cubicBezTo>
                      <a:pt x="464" y="10939"/>
                      <a:pt x="492" y="10924"/>
                      <a:pt x="512" y="10924"/>
                    </a:cubicBezTo>
                    <a:close/>
                    <a:moveTo>
                      <a:pt x="9990" y="10150"/>
                    </a:moveTo>
                    <a:cubicBezTo>
                      <a:pt x="10009" y="10150"/>
                      <a:pt x="10003" y="10283"/>
                      <a:pt x="9959" y="10567"/>
                    </a:cubicBezTo>
                    <a:cubicBezTo>
                      <a:pt x="9904" y="10936"/>
                      <a:pt x="9794" y="11301"/>
                      <a:pt x="9742" y="11301"/>
                    </a:cubicBezTo>
                    <a:cubicBezTo>
                      <a:pt x="9739" y="11301"/>
                      <a:pt x="9736" y="11300"/>
                      <a:pt x="9733" y="11297"/>
                    </a:cubicBezTo>
                    <a:cubicBezTo>
                      <a:pt x="9720" y="11283"/>
                      <a:pt x="9752" y="11069"/>
                      <a:pt x="9801" y="10821"/>
                    </a:cubicBezTo>
                    <a:cubicBezTo>
                      <a:pt x="9892" y="10388"/>
                      <a:pt x="9964" y="10150"/>
                      <a:pt x="9990" y="10150"/>
                    </a:cubicBezTo>
                    <a:close/>
                    <a:moveTo>
                      <a:pt x="9184" y="10269"/>
                    </a:moveTo>
                    <a:cubicBezTo>
                      <a:pt x="9217" y="10269"/>
                      <a:pt x="9200" y="10401"/>
                      <a:pt x="9117" y="10613"/>
                    </a:cubicBezTo>
                    <a:cubicBezTo>
                      <a:pt x="8967" y="10993"/>
                      <a:pt x="8673" y="11552"/>
                      <a:pt x="8626" y="11552"/>
                    </a:cubicBezTo>
                    <a:cubicBezTo>
                      <a:pt x="8624" y="11552"/>
                      <a:pt x="8623" y="11552"/>
                      <a:pt x="8622" y="11551"/>
                    </a:cubicBezTo>
                    <a:cubicBezTo>
                      <a:pt x="8599" y="11531"/>
                      <a:pt x="8867" y="10861"/>
                      <a:pt x="9059" y="10450"/>
                    </a:cubicBezTo>
                    <a:cubicBezTo>
                      <a:pt x="9119" y="10325"/>
                      <a:pt x="9162" y="10269"/>
                      <a:pt x="9184" y="10269"/>
                    </a:cubicBezTo>
                    <a:close/>
                    <a:moveTo>
                      <a:pt x="752" y="10925"/>
                    </a:moveTo>
                    <a:cubicBezTo>
                      <a:pt x="809" y="10925"/>
                      <a:pt x="781" y="11052"/>
                      <a:pt x="663" y="11320"/>
                    </a:cubicBezTo>
                    <a:cubicBezTo>
                      <a:pt x="571" y="11529"/>
                      <a:pt x="521" y="11621"/>
                      <a:pt x="493" y="11621"/>
                    </a:cubicBezTo>
                    <a:cubicBezTo>
                      <a:pt x="481" y="11621"/>
                      <a:pt x="473" y="11604"/>
                      <a:pt x="468" y="11571"/>
                    </a:cubicBezTo>
                    <a:cubicBezTo>
                      <a:pt x="440" y="11389"/>
                      <a:pt x="643" y="10925"/>
                      <a:pt x="752" y="10925"/>
                    </a:cubicBezTo>
                    <a:close/>
                    <a:moveTo>
                      <a:pt x="9495" y="10233"/>
                    </a:moveTo>
                    <a:cubicBezTo>
                      <a:pt x="9496" y="10233"/>
                      <a:pt x="9498" y="10234"/>
                      <a:pt x="9499" y="10235"/>
                    </a:cubicBezTo>
                    <a:cubicBezTo>
                      <a:pt x="9514" y="10248"/>
                      <a:pt x="9460" y="10496"/>
                      <a:pt x="9382" y="10775"/>
                    </a:cubicBezTo>
                    <a:cubicBezTo>
                      <a:pt x="9267" y="11191"/>
                      <a:pt x="8812" y="12151"/>
                      <a:pt x="8740" y="12151"/>
                    </a:cubicBezTo>
                    <a:cubicBezTo>
                      <a:pt x="8734" y="12151"/>
                      <a:pt x="8731" y="12145"/>
                      <a:pt x="8730" y="12131"/>
                    </a:cubicBezTo>
                    <a:cubicBezTo>
                      <a:pt x="8726" y="11915"/>
                      <a:pt x="9406" y="10233"/>
                      <a:pt x="9495" y="10233"/>
                    </a:cubicBezTo>
                    <a:close/>
                    <a:moveTo>
                      <a:pt x="9625" y="10861"/>
                    </a:moveTo>
                    <a:cubicBezTo>
                      <a:pt x="9638" y="10861"/>
                      <a:pt x="9629" y="11001"/>
                      <a:pt x="9605" y="11170"/>
                    </a:cubicBezTo>
                    <a:cubicBezTo>
                      <a:pt x="9579" y="11338"/>
                      <a:pt x="9531" y="11552"/>
                      <a:pt x="9499" y="11642"/>
                    </a:cubicBezTo>
                    <a:cubicBezTo>
                      <a:pt x="9414" y="11874"/>
                      <a:pt x="9138" y="12342"/>
                      <a:pt x="9088" y="12342"/>
                    </a:cubicBezTo>
                    <a:cubicBezTo>
                      <a:pt x="9086" y="12342"/>
                      <a:pt x="9085" y="12341"/>
                      <a:pt x="9083" y="12340"/>
                    </a:cubicBezTo>
                    <a:cubicBezTo>
                      <a:pt x="8992" y="12249"/>
                      <a:pt x="9499" y="10861"/>
                      <a:pt x="9625" y="10861"/>
                    </a:cubicBezTo>
                    <a:close/>
                    <a:moveTo>
                      <a:pt x="9793" y="11527"/>
                    </a:moveTo>
                    <a:cubicBezTo>
                      <a:pt x="9814" y="11527"/>
                      <a:pt x="9801" y="11630"/>
                      <a:pt x="9760" y="11852"/>
                    </a:cubicBezTo>
                    <a:cubicBezTo>
                      <a:pt x="9705" y="12151"/>
                      <a:pt x="9547" y="12555"/>
                      <a:pt x="9486" y="12555"/>
                    </a:cubicBezTo>
                    <a:cubicBezTo>
                      <a:pt x="9442" y="12555"/>
                      <a:pt x="9622" y="11806"/>
                      <a:pt x="9700" y="11663"/>
                    </a:cubicBezTo>
                    <a:cubicBezTo>
                      <a:pt x="9748" y="11575"/>
                      <a:pt x="9778" y="11527"/>
                      <a:pt x="9793" y="11527"/>
                    </a:cubicBezTo>
                    <a:close/>
                    <a:moveTo>
                      <a:pt x="1593" y="10864"/>
                    </a:moveTo>
                    <a:cubicBezTo>
                      <a:pt x="1617" y="10864"/>
                      <a:pt x="1632" y="10872"/>
                      <a:pt x="1632" y="10890"/>
                    </a:cubicBezTo>
                    <a:cubicBezTo>
                      <a:pt x="1632" y="10904"/>
                      <a:pt x="1503" y="11162"/>
                      <a:pt x="1344" y="11460"/>
                    </a:cubicBezTo>
                    <a:cubicBezTo>
                      <a:pt x="1184" y="11759"/>
                      <a:pt x="973" y="12209"/>
                      <a:pt x="874" y="12460"/>
                    </a:cubicBezTo>
                    <a:lnTo>
                      <a:pt x="694" y="12914"/>
                    </a:lnTo>
                    <a:lnTo>
                      <a:pt x="633" y="12704"/>
                    </a:lnTo>
                    <a:cubicBezTo>
                      <a:pt x="549" y="12415"/>
                      <a:pt x="615" y="12145"/>
                      <a:pt x="917" y="11544"/>
                    </a:cubicBezTo>
                    <a:cubicBezTo>
                      <a:pt x="1057" y="11263"/>
                      <a:pt x="1163" y="11017"/>
                      <a:pt x="1147" y="11004"/>
                    </a:cubicBezTo>
                    <a:cubicBezTo>
                      <a:pt x="1147" y="11004"/>
                      <a:pt x="1146" y="11003"/>
                      <a:pt x="1145" y="11003"/>
                    </a:cubicBezTo>
                    <a:cubicBezTo>
                      <a:pt x="1122" y="11003"/>
                      <a:pt x="978" y="11260"/>
                      <a:pt x="822" y="11584"/>
                    </a:cubicBezTo>
                    <a:cubicBezTo>
                      <a:pt x="653" y="11930"/>
                      <a:pt x="538" y="12093"/>
                      <a:pt x="497" y="12093"/>
                    </a:cubicBezTo>
                    <a:cubicBezTo>
                      <a:pt x="449" y="12093"/>
                      <a:pt x="504" y="11868"/>
                      <a:pt x="695" y="11453"/>
                    </a:cubicBezTo>
                    <a:cubicBezTo>
                      <a:pt x="899" y="11009"/>
                      <a:pt x="944" y="10937"/>
                      <a:pt x="1076" y="10937"/>
                    </a:cubicBezTo>
                    <a:cubicBezTo>
                      <a:pt x="1087" y="10937"/>
                      <a:pt x="1099" y="10938"/>
                      <a:pt x="1111" y="10938"/>
                    </a:cubicBezTo>
                    <a:lnTo>
                      <a:pt x="1287" y="10952"/>
                    </a:lnTo>
                    <a:lnTo>
                      <a:pt x="1167" y="11217"/>
                    </a:lnTo>
                    <a:cubicBezTo>
                      <a:pt x="1102" y="11360"/>
                      <a:pt x="1049" y="11540"/>
                      <a:pt x="1053" y="11611"/>
                    </a:cubicBezTo>
                    <a:cubicBezTo>
                      <a:pt x="1055" y="11659"/>
                      <a:pt x="1059" y="11683"/>
                      <a:pt x="1066" y="11683"/>
                    </a:cubicBezTo>
                    <a:cubicBezTo>
                      <a:pt x="1074" y="11683"/>
                      <a:pt x="1088" y="11650"/>
                      <a:pt x="1110" y="11579"/>
                    </a:cubicBezTo>
                    <a:cubicBezTo>
                      <a:pt x="1182" y="11345"/>
                      <a:pt x="1382" y="10968"/>
                      <a:pt x="1464" y="10912"/>
                    </a:cubicBezTo>
                    <a:cubicBezTo>
                      <a:pt x="1510" y="10881"/>
                      <a:pt x="1559" y="10864"/>
                      <a:pt x="1593" y="10864"/>
                    </a:cubicBezTo>
                    <a:close/>
                    <a:moveTo>
                      <a:pt x="10316" y="10080"/>
                    </a:moveTo>
                    <a:cubicBezTo>
                      <a:pt x="10350" y="10080"/>
                      <a:pt x="10364" y="10538"/>
                      <a:pt x="10354" y="11104"/>
                    </a:cubicBezTo>
                    <a:lnTo>
                      <a:pt x="10330" y="12131"/>
                    </a:lnTo>
                    <a:lnTo>
                      <a:pt x="10009" y="12639"/>
                    </a:lnTo>
                    <a:cubicBezTo>
                      <a:pt x="9840" y="12910"/>
                      <a:pt x="9686" y="13116"/>
                      <a:pt x="9661" y="13116"/>
                    </a:cubicBezTo>
                    <a:cubicBezTo>
                      <a:pt x="9660" y="13116"/>
                      <a:pt x="9659" y="13116"/>
                      <a:pt x="9658" y="13115"/>
                    </a:cubicBezTo>
                    <a:cubicBezTo>
                      <a:pt x="9582" y="13038"/>
                      <a:pt x="9793" y="12405"/>
                      <a:pt x="10034" y="11988"/>
                    </a:cubicBezTo>
                    <a:cubicBezTo>
                      <a:pt x="10180" y="11734"/>
                      <a:pt x="10295" y="11500"/>
                      <a:pt x="10295" y="11460"/>
                    </a:cubicBezTo>
                    <a:cubicBezTo>
                      <a:pt x="10295" y="11407"/>
                      <a:pt x="10280" y="11382"/>
                      <a:pt x="10255" y="11382"/>
                    </a:cubicBezTo>
                    <a:cubicBezTo>
                      <a:pt x="10207" y="11382"/>
                      <a:pt x="10120" y="11479"/>
                      <a:pt x="10037" y="11643"/>
                    </a:cubicBezTo>
                    <a:cubicBezTo>
                      <a:pt x="9963" y="11786"/>
                      <a:pt x="9890" y="11904"/>
                      <a:pt x="9872" y="11904"/>
                    </a:cubicBezTo>
                    <a:cubicBezTo>
                      <a:pt x="9788" y="11904"/>
                      <a:pt x="9939" y="11312"/>
                      <a:pt x="10108" y="10977"/>
                    </a:cubicBezTo>
                    <a:cubicBezTo>
                      <a:pt x="10262" y="10673"/>
                      <a:pt x="10319" y="10497"/>
                      <a:pt x="10273" y="10497"/>
                    </a:cubicBezTo>
                    <a:cubicBezTo>
                      <a:pt x="10253" y="10497"/>
                      <a:pt x="10213" y="10530"/>
                      <a:pt x="10154" y="10600"/>
                    </a:cubicBezTo>
                    <a:lnTo>
                      <a:pt x="10017" y="10762"/>
                    </a:lnTo>
                    <a:lnTo>
                      <a:pt x="10017" y="10762"/>
                    </a:lnTo>
                    <a:lnTo>
                      <a:pt x="10062" y="10469"/>
                    </a:lnTo>
                    <a:cubicBezTo>
                      <a:pt x="10102" y="10202"/>
                      <a:pt x="10181" y="10083"/>
                      <a:pt x="10316" y="10080"/>
                    </a:cubicBezTo>
                    <a:cubicBezTo>
                      <a:pt x="10316" y="10080"/>
                      <a:pt x="10316" y="10080"/>
                      <a:pt x="10316" y="10080"/>
                    </a:cubicBezTo>
                    <a:close/>
                    <a:moveTo>
                      <a:pt x="1904" y="10862"/>
                    </a:moveTo>
                    <a:cubicBezTo>
                      <a:pt x="2000" y="10862"/>
                      <a:pt x="1972" y="10944"/>
                      <a:pt x="1734" y="11336"/>
                    </a:cubicBezTo>
                    <a:cubicBezTo>
                      <a:pt x="1578" y="11594"/>
                      <a:pt x="1306" y="12139"/>
                      <a:pt x="1135" y="12543"/>
                    </a:cubicBezTo>
                    <a:cubicBezTo>
                      <a:pt x="935" y="13012"/>
                      <a:pt x="842" y="13193"/>
                      <a:pt x="792" y="13193"/>
                    </a:cubicBezTo>
                    <a:cubicBezTo>
                      <a:pt x="782" y="13193"/>
                      <a:pt x="774" y="13187"/>
                      <a:pt x="767" y="13174"/>
                    </a:cubicBezTo>
                    <a:cubicBezTo>
                      <a:pt x="728" y="13102"/>
                      <a:pt x="787" y="12877"/>
                      <a:pt x="956" y="12447"/>
                    </a:cubicBezTo>
                    <a:cubicBezTo>
                      <a:pt x="1079" y="12131"/>
                      <a:pt x="1193" y="11905"/>
                      <a:pt x="1223" y="11905"/>
                    </a:cubicBezTo>
                    <a:cubicBezTo>
                      <a:pt x="1225" y="11905"/>
                      <a:pt x="1227" y="11907"/>
                      <a:pt x="1229" y="11911"/>
                    </a:cubicBezTo>
                    <a:cubicBezTo>
                      <a:pt x="1230" y="11915"/>
                      <a:pt x="1232" y="11917"/>
                      <a:pt x="1236" y="11917"/>
                    </a:cubicBezTo>
                    <a:cubicBezTo>
                      <a:pt x="1295" y="11917"/>
                      <a:pt x="1630" y="11231"/>
                      <a:pt x="1630" y="11096"/>
                    </a:cubicBezTo>
                    <a:cubicBezTo>
                      <a:pt x="1630" y="10984"/>
                      <a:pt x="1773" y="10862"/>
                      <a:pt x="1904" y="10862"/>
                    </a:cubicBezTo>
                    <a:close/>
                    <a:moveTo>
                      <a:pt x="2198" y="10861"/>
                    </a:moveTo>
                    <a:cubicBezTo>
                      <a:pt x="2243" y="10861"/>
                      <a:pt x="2284" y="10876"/>
                      <a:pt x="2284" y="10892"/>
                    </a:cubicBezTo>
                    <a:cubicBezTo>
                      <a:pt x="2284" y="10910"/>
                      <a:pt x="2137" y="11186"/>
                      <a:pt x="1957" y="11504"/>
                    </a:cubicBezTo>
                    <a:cubicBezTo>
                      <a:pt x="1682" y="11998"/>
                      <a:pt x="1370" y="12657"/>
                      <a:pt x="1035" y="13464"/>
                    </a:cubicBezTo>
                    <a:cubicBezTo>
                      <a:pt x="1002" y="13544"/>
                      <a:pt x="981" y="13581"/>
                      <a:pt x="960" y="13581"/>
                    </a:cubicBezTo>
                    <a:cubicBezTo>
                      <a:pt x="945" y="13581"/>
                      <a:pt x="929" y="13560"/>
                      <a:pt x="908" y="13522"/>
                    </a:cubicBezTo>
                    <a:cubicBezTo>
                      <a:pt x="866" y="13446"/>
                      <a:pt x="920" y="13248"/>
                      <a:pt x="1089" y="12844"/>
                    </a:cubicBezTo>
                    <a:cubicBezTo>
                      <a:pt x="1210" y="12561"/>
                      <a:pt x="1321" y="12354"/>
                      <a:pt x="1354" y="12354"/>
                    </a:cubicBezTo>
                    <a:cubicBezTo>
                      <a:pt x="1357" y="12354"/>
                      <a:pt x="1359" y="12356"/>
                      <a:pt x="1361" y="12360"/>
                    </a:cubicBezTo>
                    <a:cubicBezTo>
                      <a:pt x="1363" y="12366"/>
                      <a:pt x="1366" y="12368"/>
                      <a:pt x="1369" y="12368"/>
                    </a:cubicBezTo>
                    <a:cubicBezTo>
                      <a:pt x="1395" y="12368"/>
                      <a:pt x="1460" y="12227"/>
                      <a:pt x="1528" y="12020"/>
                    </a:cubicBezTo>
                    <a:cubicBezTo>
                      <a:pt x="1686" y="11532"/>
                      <a:pt x="2074" y="10861"/>
                      <a:pt x="2198" y="10861"/>
                    </a:cubicBezTo>
                    <a:close/>
                    <a:moveTo>
                      <a:pt x="9535" y="12863"/>
                    </a:moveTo>
                    <a:cubicBezTo>
                      <a:pt x="9579" y="12863"/>
                      <a:pt x="9581" y="13017"/>
                      <a:pt x="9518" y="13257"/>
                    </a:cubicBezTo>
                    <a:cubicBezTo>
                      <a:pt x="9479" y="13402"/>
                      <a:pt x="9400" y="13557"/>
                      <a:pt x="9340" y="13605"/>
                    </a:cubicBezTo>
                    <a:cubicBezTo>
                      <a:pt x="9304" y="13634"/>
                      <a:pt x="9281" y="13651"/>
                      <a:pt x="9268" y="13651"/>
                    </a:cubicBezTo>
                    <a:cubicBezTo>
                      <a:pt x="9245" y="13651"/>
                      <a:pt x="9253" y="13598"/>
                      <a:pt x="9281" y="13464"/>
                    </a:cubicBezTo>
                    <a:cubicBezTo>
                      <a:pt x="9308" y="13341"/>
                      <a:pt x="9375" y="13131"/>
                      <a:pt x="9431" y="13008"/>
                    </a:cubicBezTo>
                    <a:cubicBezTo>
                      <a:pt x="9476" y="12908"/>
                      <a:pt x="9512" y="12863"/>
                      <a:pt x="9535" y="12863"/>
                    </a:cubicBezTo>
                    <a:close/>
                    <a:moveTo>
                      <a:pt x="2614" y="10797"/>
                    </a:moveTo>
                    <a:cubicBezTo>
                      <a:pt x="2702" y="10797"/>
                      <a:pt x="2659" y="10904"/>
                      <a:pt x="2399" y="11336"/>
                    </a:cubicBezTo>
                    <a:cubicBezTo>
                      <a:pt x="2221" y="11627"/>
                      <a:pt x="1969" y="12079"/>
                      <a:pt x="1845" y="12328"/>
                    </a:cubicBezTo>
                    <a:cubicBezTo>
                      <a:pt x="1743" y="12533"/>
                      <a:pt x="1677" y="12640"/>
                      <a:pt x="1656" y="12640"/>
                    </a:cubicBezTo>
                    <a:cubicBezTo>
                      <a:pt x="1648" y="12640"/>
                      <a:pt x="1646" y="12623"/>
                      <a:pt x="1652" y="12589"/>
                    </a:cubicBezTo>
                    <a:lnTo>
                      <a:pt x="1689" y="12393"/>
                    </a:lnTo>
                    <a:lnTo>
                      <a:pt x="1596" y="12589"/>
                    </a:lnTo>
                    <a:cubicBezTo>
                      <a:pt x="1544" y="12700"/>
                      <a:pt x="1504" y="12849"/>
                      <a:pt x="1501" y="12935"/>
                    </a:cubicBezTo>
                    <a:cubicBezTo>
                      <a:pt x="1497" y="13103"/>
                      <a:pt x="1247" y="13864"/>
                      <a:pt x="1168" y="13951"/>
                    </a:cubicBezTo>
                    <a:cubicBezTo>
                      <a:pt x="1163" y="13957"/>
                      <a:pt x="1156" y="13960"/>
                      <a:pt x="1150" y="13960"/>
                    </a:cubicBezTo>
                    <a:cubicBezTo>
                      <a:pt x="1124" y="13960"/>
                      <a:pt x="1093" y="13916"/>
                      <a:pt x="1075" y="13844"/>
                    </a:cubicBezTo>
                    <a:cubicBezTo>
                      <a:pt x="1023" y="13638"/>
                      <a:pt x="1315" y="12900"/>
                      <a:pt x="1869" y="11838"/>
                    </a:cubicBezTo>
                    <a:cubicBezTo>
                      <a:pt x="2330" y="10952"/>
                      <a:pt x="2441" y="10797"/>
                      <a:pt x="2614" y="10797"/>
                    </a:cubicBezTo>
                    <a:close/>
                    <a:moveTo>
                      <a:pt x="10147" y="12710"/>
                    </a:moveTo>
                    <a:cubicBezTo>
                      <a:pt x="10147" y="12710"/>
                      <a:pt x="10148" y="12710"/>
                      <a:pt x="10148" y="12710"/>
                    </a:cubicBezTo>
                    <a:cubicBezTo>
                      <a:pt x="10156" y="12717"/>
                      <a:pt x="10109" y="12920"/>
                      <a:pt x="10043" y="13154"/>
                    </a:cubicBezTo>
                    <a:cubicBezTo>
                      <a:pt x="9975" y="13402"/>
                      <a:pt x="9834" y="13697"/>
                      <a:pt x="9712" y="13851"/>
                    </a:cubicBezTo>
                    <a:cubicBezTo>
                      <a:pt x="9593" y="14001"/>
                      <a:pt x="9493" y="14118"/>
                      <a:pt x="9483" y="14118"/>
                    </a:cubicBezTo>
                    <a:cubicBezTo>
                      <a:pt x="9474" y="14118"/>
                      <a:pt x="9493" y="13978"/>
                      <a:pt x="9522" y="13809"/>
                    </a:cubicBezTo>
                    <a:cubicBezTo>
                      <a:pt x="9555" y="13624"/>
                      <a:pt x="9688" y="13339"/>
                      <a:pt x="9855" y="13098"/>
                    </a:cubicBezTo>
                    <a:cubicBezTo>
                      <a:pt x="10004" y="12880"/>
                      <a:pt x="10135" y="12710"/>
                      <a:pt x="10147" y="12710"/>
                    </a:cubicBezTo>
                    <a:close/>
                    <a:moveTo>
                      <a:pt x="3142" y="10795"/>
                    </a:moveTo>
                    <a:lnTo>
                      <a:pt x="2939" y="11132"/>
                    </a:lnTo>
                    <a:cubicBezTo>
                      <a:pt x="2712" y="11511"/>
                      <a:pt x="2004" y="12954"/>
                      <a:pt x="1932" y="13185"/>
                    </a:cubicBezTo>
                    <a:cubicBezTo>
                      <a:pt x="1905" y="13271"/>
                      <a:pt x="1858" y="13336"/>
                      <a:pt x="1825" y="13336"/>
                    </a:cubicBezTo>
                    <a:cubicBezTo>
                      <a:pt x="1792" y="13336"/>
                      <a:pt x="1763" y="13382"/>
                      <a:pt x="1763" y="13432"/>
                    </a:cubicBezTo>
                    <a:cubicBezTo>
                      <a:pt x="1763" y="13489"/>
                      <a:pt x="1686" y="13723"/>
                      <a:pt x="1591" y="13965"/>
                    </a:cubicBezTo>
                    <a:cubicBezTo>
                      <a:pt x="1481" y="14233"/>
                      <a:pt x="1436" y="14332"/>
                      <a:pt x="1392" y="14332"/>
                    </a:cubicBezTo>
                    <a:cubicBezTo>
                      <a:pt x="1372" y="14332"/>
                      <a:pt x="1353" y="14311"/>
                      <a:pt x="1327" y="14277"/>
                    </a:cubicBezTo>
                    <a:cubicBezTo>
                      <a:pt x="1281" y="14212"/>
                      <a:pt x="1241" y="14120"/>
                      <a:pt x="1241" y="14078"/>
                    </a:cubicBezTo>
                    <a:cubicBezTo>
                      <a:pt x="1241" y="13879"/>
                      <a:pt x="2030" y="12131"/>
                      <a:pt x="2405" y="11499"/>
                    </a:cubicBezTo>
                    <a:cubicBezTo>
                      <a:pt x="2753" y="10912"/>
                      <a:pt x="2849" y="10795"/>
                      <a:pt x="2982" y="10795"/>
                    </a:cubicBezTo>
                    <a:close/>
                    <a:moveTo>
                      <a:pt x="3462" y="10730"/>
                    </a:moveTo>
                    <a:cubicBezTo>
                      <a:pt x="3591" y="10730"/>
                      <a:pt x="3594" y="10737"/>
                      <a:pt x="3495" y="10888"/>
                    </a:cubicBezTo>
                    <a:cubicBezTo>
                      <a:pt x="3061" y="11552"/>
                      <a:pt x="1695" y="14347"/>
                      <a:pt x="1695" y="14574"/>
                    </a:cubicBezTo>
                    <a:cubicBezTo>
                      <a:pt x="1696" y="14614"/>
                      <a:pt x="1679" y="14631"/>
                      <a:pt x="1655" y="14631"/>
                    </a:cubicBezTo>
                    <a:cubicBezTo>
                      <a:pt x="1606" y="14631"/>
                      <a:pt x="1525" y="14556"/>
                      <a:pt x="1511" y="14462"/>
                    </a:cubicBezTo>
                    <a:cubicBezTo>
                      <a:pt x="1489" y="14322"/>
                      <a:pt x="2146" y="12801"/>
                      <a:pt x="2649" y="11825"/>
                    </a:cubicBezTo>
                    <a:cubicBezTo>
                      <a:pt x="3039" y="11069"/>
                      <a:pt x="3289" y="10730"/>
                      <a:pt x="3462" y="10730"/>
                    </a:cubicBezTo>
                    <a:close/>
                    <a:moveTo>
                      <a:pt x="11232" y="9948"/>
                    </a:moveTo>
                    <a:cubicBezTo>
                      <a:pt x="11284" y="9948"/>
                      <a:pt x="11354" y="10071"/>
                      <a:pt x="11397" y="10234"/>
                    </a:cubicBezTo>
                    <a:cubicBezTo>
                      <a:pt x="11625" y="11150"/>
                      <a:pt x="11325" y="13049"/>
                      <a:pt x="10782" y="14118"/>
                    </a:cubicBezTo>
                    <a:cubicBezTo>
                      <a:pt x="10596" y="14483"/>
                      <a:pt x="10481" y="14672"/>
                      <a:pt x="10452" y="14672"/>
                    </a:cubicBezTo>
                    <a:cubicBezTo>
                      <a:pt x="10429" y="14672"/>
                      <a:pt x="10461" y="14550"/>
                      <a:pt x="10557" y="14300"/>
                    </a:cubicBezTo>
                    <a:cubicBezTo>
                      <a:pt x="10798" y="13673"/>
                      <a:pt x="10923" y="13102"/>
                      <a:pt x="11077" y="11948"/>
                    </a:cubicBezTo>
                    <a:cubicBezTo>
                      <a:pt x="11143" y="11460"/>
                      <a:pt x="11231" y="11012"/>
                      <a:pt x="11276" y="10958"/>
                    </a:cubicBezTo>
                    <a:cubicBezTo>
                      <a:pt x="11319" y="10906"/>
                      <a:pt x="11337" y="10839"/>
                      <a:pt x="11311" y="10815"/>
                    </a:cubicBezTo>
                    <a:cubicBezTo>
                      <a:pt x="11304" y="10808"/>
                      <a:pt x="11295" y="10805"/>
                      <a:pt x="11285" y="10805"/>
                    </a:cubicBezTo>
                    <a:cubicBezTo>
                      <a:pt x="11259" y="10805"/>
                      <a:pt x="11228" y="10826"/>
                      <a:pt x="11204" y="10864"/>
                    </a:cubicBezTo>
                    <a:cubicBezTo>
                      <a:pt x="11198" y="10874"/>
                      <a:pt x="11192" y="10878"/>
                      <a:pt x="11186" y="10878"/>
                    </a:cubicBezTo>
                    <a:cubicBezTo>
                      <a:pt x="11157" y="10878"/>
                      <a:pt x="11143" y="10738"/>
                      <a:pt x="11143" y="10452"/>
                    </a:cubicBezTo>
                    <a:cubicBezTo>
                      <a:pt x="11143" y="10068"/>
                      <a:pt x="11164" y="9948"/>
                      <a:pt x="11232" y="9948"/>
                    </a:cubicBezTo>
                    <a:close/>
                    <a:moveTo>
                      <a:pt x="3785" y="10731"/>
                    </a:moveTo>
                    <a:cubicBezTo>
                      <a:pt x="3864" y="10731"/>
                      <a:pt x="3718" y="11075"/>
                      <a:pt x="3198" y="12115"/>
                    </a:cubicBezTo>
                    <a:cubicBezTo>
                      <a:pt x="2818" y="12877"/>
                      <a:pt x="2379" y="13807"/>
                      <a:pt x="2219" y="14184"/>
                    </a:cubicBezTo>
                    <a:cubicBezTo>
                      <a:pt x="2059" y="14561"/>
                      <a:pt x="1920" y="14881"/>
                      <a:pt x="1911" y="14897"/>
                    </a:cubicBezTo>
                    <a:cubicBezTo>
                      <a:pt x="1909" y="14900"/>
                      <a:pt x="1905" y="14901"/>
                      <a:pt x="1901" y="14901"/>
                    </a:cubicBezTo>
                    <a:cubicBezTo>
                      <a:pt x="1881" y="14901"/>
                      <a:pt x="1838" y="14872"/>
                      <a:pt x="1790" y="14826"/>
                    </a:cubicBezTo>
                    <a:cubicBezTo>
                      <a:pt x="1699" y="14735"/>
                      <a:pt x="1742" y="14606"/>
                      <a:pt x="2185" y="13624"/>
                    </a:cubicBezTo>
                    <a:cubicBezTo>
                      <a:pt x="2927" y="11975"/>
                      <a:pt x="3615" y="10731"/>
                      <a:pt x="3785" y="10731"/>
                    </a:cubicBezTo>
                    <a:close/>
                    <a:moveTo>
                      <a:pt x="4217" y="10667"/>
                    </a:moveTo>
                    <a:cubicBezTo>
                      <a:pt x="4301" y="10667"/>
                      <a:pt x="4367" y="10678"/>
                      <a:pt x="4367" y="10694"/>
                    </a:cubicBezTo>
                    <a:cubicBezTo>
                      <a:pt x="4367" y="10707"/>
                      <a:pt x="4264" y="10876"/>
                      <a:pt x="4138" y="11064"/>
                    </a:cubicBezTo>
                    <a:cubicBezTo>
                      <a:pt x="3866" y="11476"/>
                      <a:pt x="2338" y="14493"/>
                      <a:pt x="2222" y="14848"/>
                    </a:cubicBezTo>
                    <a:cubicBezTo>
                      <a:pt x="2167" y="15017"/>
                      <a:pt x="2122" y="15093"/>
                      <a:pt x="2072" y="15093"/>
                    </a:cubicBezTo>
                    <a:cubicBezTo>
                      <a:pt x="2052" y="15093"/>
                      <a:pt x="2032" y="15081"/>
                      <a:pt x="2009" y="15060"/>
                    </a:cubicBezTo>
                    <a:cubicBezTo>
                      <a:pt x="1944" y="14997"/>
                      <a:pt x="2072" y="14685"/>
                      <a:pt x="2749" y="13245"/>
                    </a:cubicBezTo>
                    <a:cubicBezTo>
                      <a:pt x="3665" y="11298"/>
                      <a:pt x="4026" y="10667"/>
                      <a:pt x="4217" y="10667"/>
                    </a:cubicBezTo>
                    <a:close/>
                    <a:moveTo>
                      <a:pt x="4608" y="10664"/>
                    </a:moveTo>
                    <a:cubicBezTo>
                      <a:pt x="4653" y="10664"/>
                      <a:pt x="4693" y="10684"/>
                      <a:pt x="4693" y="10707"/>
                    </a:cubicBezTo>
                    <a:cubicBezTo>
                      <a:pt x="4693" y="10730"/>
                      <a:pt x="4564" y="10971"/>
                      <a:pt x="4404" y="11245"/>
                    </a:cubicBezTo>
                    <a:cubicBezTo>
                      <a:pt x="3918" y="12075"/>
                      <a:pt x="2982" y="14065"/>
                      <a:pt x="2538" y="15211"/>
                    </a:cubicBezTo>
                    <a:cubicBezTo>
                      <a:pt x="2506" y="15292"/>
                      <a:pt x="2484" y="15326"/>
                      <a:pt x="2443" y="15326"/>
                    </a:cubicBezTo>
                    <a:cubicBezTo>
                      <a:pt x="2418" y="15326"/>
                      <a:pt x="2386" y="15313"/>
                      <a:pt x="2340" y="15288"/>
                    </a:cubicBezTo>
                    <a:cubicBezTo>
                      <a:pt x="2147" y="15184"/>
                      <a:pt x="2183" y="15089"/>
                      <a:pt x="3035" y="13368"/>
                    </a:cubicBezTo>
                    <a:cubicBezTo>
                      <a:pt x="3821" y="11778"/>
                      <a:pt x="4470" y="10664"/>
                      <a:pt x="4608" y="10664"/>
                    </a:cubicBezTo>
                    <a:close/>
                    <a:moveTo>
                      <a:pt x="4953" y="10600"/>
                    </a:moveTo>
                    <a:cubicBezTo>
                      <a:pt x="4991" y="10600"/>
                      <a:pt x="5018" y="10615"/>
                      <a:pt x="5018" y="10635"/>
                    </a:cubicBezTo>
                    <a:cubicBezTo>
                      <a:pt x="5018" y="10655"/>
                      <a:pt x="4610" y="11499"/>
                      <a:pt x="4112" y="12507"/>
                    </a:cubicBezTo>
                    <a:cubicBezTo>
                      <a:pt x="3614" y="13517"/>
                      <a:pt x="3095" y="14613"/>
                      <a:pt x="2959" y="14943"/>
                    </a:cubicBezTo>
                    <a:cubicBezTo>
                      <a:pt x="2798" y="15337"/>
                      <a:pt x="2715" y="15488"/>
                      <a:pt x="2656" y="15488"/>
                    </a:cubicBezTo>
                    <a:cubicBezTo>
                      <a:pt x="2647" y="15488"/>
                      <a:pt x="2639" y="15485"/>
                      <a:pt x="2631" y="15478"/>
                    </a:cubicBezTo>
                    <a:cubicBezTo>
                      <a:pt x="2567" y="15429"/>
                      <a:pt x="2609" y="15270"/>
                      <a:pt x="2812" y="14782"/>
                    </a:cubicBezTo>
                    <a:cubicBezTo>
                      <a:pt x="3514" y="13089"/>
                      <a:pt x="4787" y="10600"/>
                      <a:pt x="4953" y="10600"/>
                    </a:cubicBezTo>
                    <a:close/>
                    <a:moveTo>
                      <a:pt x="10984" y="10728"/>
                    </a:moveTo>
                    <a:cubicBezTo>
                      <a:pt x="11005" y="10728"/>
                      <a:pt x="11006" y="11028"/>
                      <a:pt x="10986" y="11398"/>
                    </a:cubicBezTo>
                    <a:cubicBezTo>
                      <a:pt x="10890" y="13212"/>
                      <a:pt x="10422" y="14846"/>
                      <a:pt x="9846" y="15387"/>
                    </a:cubicBezTo>
                    <a:lnTo>
                      <a:pt x="9636" y="15583"/>
                    </a:lnTo>
                    <a:lnTo>
                      <a:pt x="9930" y="14917"/>
                    </a:lnTo>
                    <a:cubicBezTo>
                      <a:pt x="10549" y="13523"/>
                      <a:pt x="10815" y="12515"/>
                      <a:pt x="10815" y="11563"/>
                    </a:cubicBezTo>
                    <a:cubicBezTo>
                      <a:pt x="10815" y="11099"/>
                      <a:pt x="10890" y="10728"/>
                      <a:pt x="10984" y="10728"/>
                    </a:cubicBezTo>
                    <a:close/>
                    <a:moveTo>
                      <a:pt x="5310" y="10601"/>
                    </a:moveTo>
                    <a:cubicBezTo>
                      <a:pt x="5362" y="10601"/>
                      <a:pt x="5409" y="10613"/>
                      <a:pt x="5409" y="10628"/>
                    </a:cubicBezTo>
                    <a:cubicBezTo>
                      <a:pt x="5409" y="10643"/>
                      <a:pt x="5296" y="10837"/>
                      <a:pt x="5159" y="11064"/>
                    </a:cubicBezTo>
                    <a:cubicBezTo>
                      <a:pt x="4771" y="11701"/>
                      <a:pt x="4459" y="12348"/>
                      <a:pt x="3180" y="15175"/>
                    </a:cubicBezTo>
                    <a:cubicBezTo>
                      <a:pt x="3070" y="15414"/>
                      <a:pt x="2940" y="15616"/>
                      <a:pt x="2892" y="15616"/>
                    </a:cubicBezTo>
                    <a:cubicBezTo>
                      <a:pt x="2847" y="15616"/>
                      <a:pt x="2802" y="15601"/>
                      <a:pt x="2802" y="15584"/>
                    </a:cubicBezTo>
                    <a:cubicBezTo>
                      <a:pt x="2802" y="15409"/>
                      <a:pt x="4725" y="11382"/>
                      <a:pt x="5078" y="10815"/>
                    </a:cubicBezTo>
                    <a:cubicBezTo>
                      <a:pt x="5152" y="10698"/>
                      <a:pt x="5256" y="10601"/>
                      <a:pt x="5310" y="10601"/>
                    </a:cubicBezTo>
                    <a:close/>
                    <a:moveTo>
                      <a:pt x="10689" y="10015"/>
                    </a:moveTo>
                    <a:cubicBezTo>
                      <a:pt x="10727" y="10015"/>
                      <a:pt x="10753" y="10065"/>
                      <a:pt x="10731" y="10156"/>
                    </a:cubicBezTo>
                    <a:cubicBezTo>
                      <a:pt x="10711" y="10240"/>
                      <a:pt x="10676" y="10379"/>
                      <a:pt x="10649" y="10469"/>
                    </a:cubicBezTo>
                    <a:cubicBezTo>
                      <a:pt x="10629" y="10543"/>
                      <a:pt x="10624" y="10578"/>
                      <a:pt x="10634" y="10578"/>
                    </a:cubicBezTo>
                    <a:cubicBezTo>
                      <a:pt x="10640" y="10578"/>
                      <a:pt x="10652" y="10566"/>
                      <a:pt x="10669" y="10541"/>
                    </a:cubicBezTo>
                    <a:cubicBezTo>
                      <a:pt x="10673" y="10536"/>
                      <a:pt x="10676" y="10534"/>
                      <a:pt x="10680" y="10534"/>
                    </a:cubicBezTo>
                    <a:cubicBezTo>
                      <a:pt x="10762" y="10534"/>
                      <a:pt x="10766" y="11968"/>
                      <a:pt x="10679" y="12456"/>
                    </a:cubicBezTo>
                    <a:cubicBezTo>
                      <a:pt x="10554" y="13169"/>
                      <a:pt x="10216" y="14144"/>
                      <a:pt x="9761" y="15108"/>
                    </a:cubicBezTo>
                    <a:cubicBezTo>
                      <a:pt x="9583" y="15490"/>
                      <a:pt x="9423" y="15730"/>
                      <a:pt x="9377" y="15730"/>
                    </a:cubicBezTo>
                    <a:cubicBezTo>
                      <a:pt x="9349" y="15730"/>
                      <a:pt x="9365" y="15639"/>
                      <a:pt x="9446" y="15434"/>
                    </a:cubicBezTo>
                    <a:cubicBezTo>
                      <a:pt x="9511" y="15264"/>
                      <a:pt x="9658" y="14812"/>
                      <a:pt x="9768" y="14427"/>
                    </a:cubicBezTo>
                    <a:cubicBezTo>
                      <a:pt x="9906" y="13951"/>
                      <a:pt x="10043" y="13625"/>
                      <a:pt x="10197" y="13411"/>
                    </a:cubicBezTo>
                    <a:cubicBezTo>
                      <a:pt x="10324" y="13236"/>
                      <a:pt x="10425" y="13078"/>
                      <a:pt x="10425" y="13055"/>
                    </a:cubicBezTo>
                    <a:cubicBezTo>
                      <a:pt x="10425" y="13023"/>
                      <a:pt x="10414" y="13008"/>
                      <a:pt x="10395" y="13008"/>
                    </a:cubicBezTo>
                    <a:cubicBezTo>
                      <a:pt x="10356" y="13008"/>
                      <a:pt x="10283" y="13077"/>
                      <a:pt x="10213" y="13192"/>
                    </a:cubicBezTo>
                    <a:cubicBezTo>
                      <a:pt x="10165" y="13271"/>
                      <a:pt x="10133" y="13312"/>
                      <a:pt x="10118" y="13312"/>
                    </a:cubicBezTo>
                    <a:cubicBezTo>
                      <a:pt x="10088" y="13312"/>
                      <a:pt x="10126" y="13147"/>
                      <a:pt x="10233" y="12782"/>
                    </a:cubicBezTo>
                    <a:cubicBezTo>
                      <a:pt x="10398" y="12222"/>
                      <a:pt x="10398" y="12222"/>
                      <a:pt x="10411" y="11024"/>
                    </a:cubicBezTo>
                    <a:cubicBezTo>
                      <a:pt x="10417" y="10445"/>
                      <a:pt x="10440" y="10134"/>
                      <a:pt x="10475" y="10134"/>
                    </a:cubicBezTo>
                    <a:cubicBezTo>
                      <a:pt x="10478" y="10134"/>
                      <a:pt x="10481" y="10136"/>
                      <a:pt x="10485" y="10141"/>
                    </a:cubicBezTo>
                    <a:cubicBezTo>
                      <a:pt x="10511" y="10181"/>
                      <a:pt x="10528" y="10202"/>
                      <a:pt x="10542" y="10202"/>
                    </a:cubicBezTo>
                    <a:cubicBezTo>
                      <a:pt x="10557" y="10202"/>
                      <a:pt x="10569" y="10177"/>
                      <a:pt x="10589" y="10125"/>
                    </a:cubicBezTo>
                    <a:cubicBezTo>
                      <a:pt x="10617" y="10050"/>
                      <a:pt x="10658" y="10015"/>
                      <a:pt x="10689" y="10015"/>
                    </a:cubicBezTo>
                    <a:close/>
                    <a:moveTo>
                      <a:pt x="5708" y="10600"/>
                    </a:moveTo>
                    <a:cubicBezTo>
                      <a:pt x="5760" y="10600"/>
                      <a:pt x="5800" y="10608"/>
                      <a:pt x="5800" y="10620"/>
                    </a:cubicBezTo>
                    <a:cubicBezTo>
                      <a:pt x="5800" y="10630"/>
                      <a:pt x="5649" y="10918"/>
                      <a:pt x="5469" y="11258"/>
                    </a:cubicBezTo>
                    <a:cubicBezTo>
                      <a:pt x="5113" y="11924"/>
                      <a:pt x="3895" y="14502"/>
                      <a:pt x="3569" y="15276"/>
                    </a:cubicBezTo>
                    <a:cubicBezTo>
                      <a:pt x="3415" y="15643"/>
                      <a:pt x="3307" y="15806"/>
                      <a:pt x="3208" y="15806"/>
                    </a:cubicBezTo>
                    <a:cubicBezTo>
                      <a:pt x="3177" y="15806"/>
                      <a:pt x="3146" y="15790"/>
                      <a:pt x="3115" y="15759"/>
                    </a:cubicBezTo>
                    <a:cubicBezTo>
                      <a:pt x="3070" y="15715"/>
                      <a:pt x="3202" y="15371"/>
                      <a:pt x="3538" y="14661"/>
                    </a:cubicBezTo>
                    <a:cubicBezTo>
                      <a:pt x="3808" y="14094"/>
                      <a:pt x="4164" y="13320"/>
                      <a:pt x="4331" y="12944"/>
                    </a:cubicBezTo>
                    <a:cubicBezTo>
                      <a:pt x="4887" y="11687"/>
                      <a:pt x="5528" y="10600"/>
                      <a:pt x="5708" y="10600"/>
                    </a:cubicBezTo>
                    <a:close/>
                    <a:moveTo>
                      <a:pt x="9809" y="13924"/>
                    </a:moveTo>
                    <a:cubicBezTo>
                      <a:pt x="9815" y="13924"/>
                      <a:pt x="9763" y="14126"/>
                      <a:pt x="9696" y="14367"/>
                    </a:cubicBezTo>
                    <a:cubicBezTo>
                      <a:pt x="9367" y="15551"/>
                      <a:pt x="9186" y="15942"/>
                      <a:pt x="8966" y="15942"/>
                    </a:cubicBezTo>
                    <a:cubicBezTo>
                      <a:pt x="8947" y="15942"/>
                      <a:pt x="8974" y="15829"/>
                      <a:pt x="9024" y="15684"/>
                    </a:cubicBezTo>
                    <a:cubicBezTo>
                      <a:pt x="9074" y="15542"/>
                      <a:pt x="9180" y="15187"/>
                      <a:pt x="9259" y="14887"/>
                    </a:cubicBezTo>
                    <a:cubicBezTo>
                      <a:pt x="9361" y="14495"/>
                      <a:pt x="9458" y="14288"/>
                      <a:pt x="9601" y="14134"/>
                    </a:cubicBezTo>
                    <a:cubicBezTo>
                      <a:pt x="9712" y="14018"/>
                      <a:pt x="9803" y="13924"/>
                      <a:pt x="9809" y="13924"/>
                    </a:cubicBezTo>
                    <a:close/>
                    <a:moveTo>
                      <a:pt x="6077" y="10549"/>
                    </a:moveTo>
                    <a:cubicBezTo>
                      <a:pt x="6088" y="10549"/>
                      <a:pt x="6097" y="10553"/>
                      <a:pt x="6105" y="10561"/>
                    </a:cubicBezTo>
                    <a:cubicBezTo>
                      <a:pt x="6124" y="10579"/>
                      <a:pt x="5934" y="11069"/>
                      <a:pt x="5683" y="11655"/>
                    </a:cubicBezTo>
                    <a:cubicBezTo>
                      <a:pt x="5430" y="12241"/>
                      <a:pt x="5105" y="12995"/>
                      <a:pt x="4954" y="13336"/>
                    </a:cubicBezTo>
                    <a:cubicBezTo>
                      <a:pt x="4533" y="14294"/>
                      <a:pt x="3697" y="16006"/>
                      <a:pt x="3650" y="16006"/>
                    </a:cubicBezTo>
                    <a:cubicBezTo>
                      <a:pt x="3629" y="16006"/>
                      <a:pt x="3565" y="15970"/>
                      <a:pt x="3507" y="15925"/>
                    </a:cubicBezTo>
                    <a:cubicBezTo>
                      <a:pt x="3415" y="15853"/>
                      <a:pt x="3487" y="15661"/>
                      <a:pt x="4164" y="14183"/>
                    </a:cubicBezTo>
                    <a:cubicBezTo>
                      <a:pt x="5337" y="11619"/>
                      <a:pt x="5900" y="10549"/>
                      <a:pt x="6077" y="10549"/>
                    </a:cubicBezTo>
                    <a:close/>
                    <a:moveTo>
                      <a:pt x="6461" y="10529"/>
                    </a:moveTo>
                    <a:cubicBezTo>
                      <a:pt x="6494" y="10529"/>
                      <a:pt x="6517" y="10549"/>
                      <a:pt x="6517" y="10593"/>
                    </a:cubicBezTo>
                    <a:cubicBezTo>
                      <a:pt x="6517" y="10658"/>
                      <a:pt x="6028" y="11746"/>
                      <a:pt x="4799" y="14411"/>
                    </a:cubicBezTo>
                    <a:cubicBezTo>
                      <a:pt x="4207" y="15695"/>
                      <a:pt x="4019" y="16044"/>
                      <a:pt x="3915" y="16059"/>
                    </a:cubicBezTo>
                    <a:cubicBezTo>
                      <a:pt x="3890" y="16062"/>
                      <a:pt x="3867" y="16064"/>
                      <a:pt x="3847" y="16064"/>
                    </a:cubicBezTo>
                    <a:cubicBezTo>
                      <a:pt x="3808" y="16064"/>
                      <a:pt x="3781" y="16058"/>
                      <a:pt x="3781" y="16045"/>
                    </a:cubicBezTo>
                    <a:cubicBezTo>
                      <a:pt x="3781" y="16027"/>
                      <a:pt x="4042" y="15492"/>
                      <a:pt x="4360" y="14854"/>
                    </a:cubicBezTo>
                    <a:cubicBezTo>
                      <a:pt x="4679" y="14217"/>
                      <a:pt x="5212" y="13062"/>
                      <a:pt x="5540" y="12293"/>
                    </a:cubicBezTo>
                    <a:cubicBezTo>
                      <a:pt x="5869" y="11524"/>
                      <a:pt x="6179" y="10814"/>
                      <a:pt x="6230" y="10716"/>
                    </a:cubicBezTo>
                    <a:cubicBezTo>
                      <a:pt x="6287" y="10605"/>
                      <a:pt x="6395" y="10529"/>
                      <a:pt x="6461" y="10529"/>
                    </a:cubicBezTo>
                    <a:close/>
                    <a:moveTo>
                      <a:pt x="9407" y="13746"/>
                    </a:moveTo>
                    <a:cubicBezTo>
                      <a:pt x="9418" y="13746"/>
                      <a:pt x="9428" y="13751"/>
                      <a:pt x="9438" y="13760"/>
                    </a:cubicBezTo>
                    <a:cubicBezTo>
                      <a:pt x="9450" y="13776"/>
                      <a:pt x="9419" y="13943"/>
                      <a:pt x="9365" y="14132"/>
                    </a:cubicBezTo>
                    <a:cubicBezTo>
                      <a:pt x="9312" y="14322"/>
                      <a:pt x="9186" y="14795"/>
                      <a:pt x="9086" y="15187"/>
                    </a:cubicBezTo>
                    <a:cubicBezTo>
                      <a:pt x="8916" y="15850"/>
                      <a:pt x="8766" y="16138"/>
                      <a:pt x="8595" y="16138"/>
                    </a:cubicBezTo>
                    <a:cubicBezTo>
                      <a:pt x="8555" y="16138"/>
                      <a:pt x="8539" y="16096"/>
                      <a:pt x="8559" y="16044"/>
                    </a:cubicBezTo>
                    <a:cubicBezTo>
                      <a:pt x="8579" y="15992"/>
                      <a:pt x="8720" y="15512"/>
                      <a:pt x="8869" y="14986"/>
                    </a:cubicBezTo>
                    <a:cubicBezTo>
                      <a:pt x="9088" y="14216"/>
                      <a:pt x="9293" y="13746"/>
                      <a:pt x="9407" y="13746"/>
                    </a:cubicBezTo>
                    <a:close/>
                    <a:moveTo>
                      <a:pt x="6794" y="10536"/>
                    </a:moveTo>
                    <a:cubicBezTo>
                      <a:pt x="6890" y="10536"/>
                      <a:pt x="6906" y="10567"/>
                      <a:pt x="6870" y="10682"/>
                    </a:cubicBezTo>
                    <a:cubicBezTo>
                      <a:pt x="6845" y="10765"/>
                      <a:pt x="6781" y="10914"/>
                      <a:pt x="6723" y="11024"/>
                    </a:cubicBezTo>
                    <a:cubicBezTo>
                      <a:pt x="6603" y="11258"/>
                      <a:pt x="5208" y="14359"/>
                      <a:pt x="4740" y="15434"/>
                    </a:cubicBezTo>
                    <a:cubicBezTo>
                      <a:pt x="4507" y="15966"/>
                      <a:pt x="4374" y="16203"/>
                      <a:pt x="4303" y="16203"/>
                    </a:cubicBezTo>
                    <a:cubicBezTo>
                      <a:pt x="4104" y="16203"/>
                      <a:pt x="4113" y="16124"/>
                      <a:pt x="4383" y="15591"/>
                    </a:cubicBezTo>
                    <a:cubicBezTo>
                      <a:pt x="4675" y="15008"/>
                      <a:pt x="6271" y="11512"/>
                      <a:pt x="6519" y="10914"/>
                    </a:cubicBezTo>
                    <a:cubicBezTo>
                      <a:pt x="6631" y="10640"/>
                      <a:pt x="6707" y="10536"/>
                      <a:pt x="6794" y="10536"/>
                    </a:cubicBezTo>
                    <a:close/>
                    <a:moveTo>
                      <a:pt x="7202" y="10469"/>
                    </a:moveTo>
                    <a:cubicBezTo>
                      <a:pt x="7266" y="10469"/>
                      <a:pt x="7195" y="10675"/>
                      <a:pt x="6979" y="11136"/>
                    </a:cubicBezTo>
                    <a:cubicBezTo>
                      <a:pt x="6805" y="11504"/>
                      <a:pt x="6457" y="12273"/>
                      <a:pt x="6208" y="12847"/>
                    </a:cubicBezTo>
                    <a:cubicBezTo>
                      <a:pt x="5058" y="15478"/>
                      <a:pt x="4671" y="16333"/>
                      <a:pt x="4621" y="16333"/>
                    </a:cubicBezTo>
                    <a:cubicBezTo>
                      <a:pt x="4474" y="16333"/>
                      <a:pt x="4546" y="16111"/>
                      <a:pt x="5058" y="14990"/>
                    </a:cubicBezTo>
                    <a:cubicBezTo>
                      <a:pt x="5367" y="14314"/>
                      <a:pt x="5834" y="13263"/>
                      <a:pt x="6096" y="12653"/>
                    </a:cubicBezTo>
                    <a:cubicBezTo>
                      <a:pt x="6543" y="11616"/>
                      <a:pt x="6944" y="10742"/>
                      <a:pt x="7059" y="10555"/>
                    </a:cubicBezTo>
                    <a:cubicBezTo>
                      <a:pt x="7088" y="10507"/>
                      <a:pt x="7148" y="10469"/>
                      <a:pt x="7202" y="10469"/>
                    </a:cubicBezTo>
                    <a:close/>
                    <a:moveTo>
                      <a:pt x="9361" y="12229"/>
                    </a:moveTo>
                    <a:cubicBezTo>
                      <a:pt x="9380" y="12229"/>
                      <a:pt x="9375" y="12369"/>
                      <a:pt x="9352" y="12539"/>
                    </a:cubicBezTo>
                    <a:cubicBezTo>
                      <a:pt x="9328" y="12706"/>
                      <a:pt x="9221" y="12991"/>
                      <a:pt x="9118" y="13161"/>
                    </a:cubicBezTo>
                    <a:cubicBezTo>
                      <a:pt x="8958" y="13422"/>
                      <a:pt x="8900" y="13567"/>
                      <a:pt x="8950" y="13567"/>
                    </a:cubicBezTo>
                    <a:cubicBezTo>
                      <a:pt x="8970" y="13567"/>
                      <a:pt x="9010" y="13542"/>
                      <a:pt x="9067" y="13490"/>
                    </a:cubicBezTo>
                    <a:cubicBezTo>
                      <a:pt x="9135" y="13430"/>
                      <a:pt x="9169" y="13400"/>
                      <a:pt x="9182" y="13400"/>
                    </a:cubicBezTo>
                    <a:cubicBezTo>
                      <a:pt x="9195" y="13400"/>
                      <a:pt x="9185" y="13432"/>
                      <a:pt x="9165" y="13498"/>
                    </a:cubicBezTo>
                    <a:cubicBezTo>
                      <a:pt x="9144" y="13570"/>
                      <a:pt x="9020" y="14006"/>
                      <a:pt x="8891" y="14474"/>
                    </a:cubicBezTo>
                    <a:cubicBezTo>
                      <a:pt x="8379" y="16333"/>
                      <a:pt x="8416" y="16257"/>
                      <a:pt x="7995" y="16360"/>
                    </a:cubicBezTo>
                    <a:cubicBezTo>
                      <a:pt x="7938" y="16374"/>
                      <a:pt x="7899" y="16382"/>
                      <a:pt x="7875" y="16382"/>
                    </a:cubicBezTo>
                    <a:cubicBezTo>
                      <a:pt x="7832" y="16382"/>
                      <a:pt x="7839" y="16355"/>
                      <a:pt x="7874" y="16287"/>
                    </a:cubicBezTo>
                    <a:cubicBezTo>
                      <a:pt x="7975" y="16099"/>
                      <a:pt x="8383" y="14802"/>
                      <a:pt x="8653" y="13812"/>
                    </a:cubicBezTo>
                    <a:cubicBezTo>
                      <a:pt x="8823" y="13194"/>
                      <a:pt x="8976" y="12780"/>
                      <a:pt x="9118" y="12559"/>
                    </a:cubicBezTo>
                    <a:cubicBezTo>
                      <a:pt x="9234" y="12376"/>
                      <a:pt x="9345" y="12229"/>
                      <a:pt x="9361" y="12229"/>
                    </a:cubicBezTo>
                    <a:close/>
                    <a:moveTo>
                      <a:pt x="7532" y="10470"/>
                    </a:moveTo>
                    <a:cubicBezTo>
                      <a:pt x="7590" y="10470"/>
                      <a:pt x="7620" y="10507"/>
                      <a:pt x="7600" y="10553"/>
                    </a:cubicBezTo>
                    <a:cubicBezTo>
                      <a:pt x="7580" y="10597"/>
                      <a:pt x="7313" y="11219"/>
                      <a:pt x="7005" y="11937"/>
                    </a:cubicBezTo>
                    <a:cubicBezTo>
                      <a:pt x="5450" y="15557"/>
                      <a:pt x="5065" y="16398"/>
                      <a:pt x="4953" y="16398"/>
                    </a:cubicBezTo>
                    <a:cubicBezTo>
                      <a:pt x="4894" y="16398"/>
                      <a:pt x="4826" y="16381"/>
                      <a:pt x="4806" y="16364"/>
                    </a:cubicBezTo>
                    <a:cubicBezTo>
                      <a:pt x="4786" y="16343"/>
                      <a:pt x="5012" y="15793"/>
                      <a:pt x="5307" y="15141"/>
                    </a:cubicBezTo>
                    <a:cubicBezTo>
                      <a:pt x="5603" y="14489"/>
                      <a:pt x="6043" y="13502"/>
                      <a:pt x="6285" y="12947"/>
                    </a:cubicBezTo>
                    <a:cubicBezTo>
                      <a:pt x="7031" y="11233"/>
                      <a:pt x="7414" y="10470"/>
                      <a:pt x="7532" y="10470"/>
                    </a:cubicBezTo>
                    <a:close/>
                    <a:moveTo>
                      <a:pt x="8193" y="10410"/>
                    </a:moveTo>
                    <a:cubicBezTo>
                      <a:pt x="8236" y="10410"/>
                      <a:pt x="8275" y="10443"/>
                      <a:pt x="8301" y="10511"/>
                    </a:cubicBezTo>
                    <a:cubicBezTo>
                      <a:pt x="8317" y="10551"/>
                      <a:pt x="8314" y="10577"/>
                      <a:pt x="8296" y="10577"/>
                    </a:cubicBezTo>
                    <a:cubicBezTo>
                      <a:pt x="8291" y="10577"/>
                      <a:pt x="8285" y="10575"/>
                      <a:pt x="8278" y="10571"/>
                    </a:cubicBezTo>
                    <a:cubicBezTo>
                      <a:pt x="8277" y="10570"/>
                      <a:pt x="8276" y="10570"/>
                      <a:pt x="8274" y="10570"/>
                    </a:cubicBezTo>
                    <a:cubicBezTo>
                      <a:pt x="8195" y="10570"/>
                      <a:pt x="7747" y="11736"/>
                      <a:pt x="6814" y="14379"/>
                    </a:cubicBezTo>
                    <a:lnTo>
                      <a:pt x="6089" y="16432"/>
                    </a:lnTo>
                    <a:lnTo>
                      <a:pt x="5881" y="16450"/>
                    </a:lnTo>
                    <a:cubicBezTo>
                      <a:pt x="5842" y="16454"/>
                      <a:pt x="5806" y="16455"/>
                      <a:pt x="5775" y="16455"/>
                    </a:cubicBezTo>
                    <a:cubicBezTo>
                      <a:pt x="5711" y="16455"/>
                      <a:pt x="5668" y="16449"/>
                      <a:pt x="5668" y="16437"/>
                    </a:cubicBezTo>
                    <a:cubicBezTo>
                      <a:pt x="5668" y="16418"/>
                      <a:pt x="5782" y="16144"/>
                      <a:pt x="5918" y="15831"/>
                    </a:cubicBezTo>
                    <a:cubicBezTo>
                      <a:pt x="6056" y="15516"/>
                      <a:pt x="6392" y="14672"/>
                      <a:pt x="6663" y="13957"/>
                    </a:cubicBezTo>
                    <a:cubicBezTo>
                      <a:pt x="7115" y="12757"/>
                      <a:pt x="7816" y="11016"/>
                      <a:pt x="8015" y="10588"/>
                    </a:cubicBezTo>
                    <a:cubicBezTo>
                      <a:pt x="8069" y="10471"/>
                      <a:pt x="8135" y="10410"/>
                      <a:pt x="8193" y="10410"/>
                    </a:cubicBezTo>
                    <a:close/>
                    <a:moveTo>
                      <a:pt x="8762" y="11588"/>
                    </a:moveTo>
                    <a:cubicBezTo>
                      <a:pt x="8763" y="11588"/>
                      <a:pt x="8764" y="11589"/>
                      <a:pt x="8765" y="11590"/>
                    </a:cubicBezTo>
                    <a:cubicBezTo>
                      <a:pt x="8776" y="11599"/>
                      <a:pt x="8686" y="11960"/>
                      <a:pt x="8566" y="12389"/>
                    </a:cubicBezTo>
                    <a:cubicBezTo>
                      <a:pt x="8211" y="13660"/>
                      <a:pt x="7274" y="16408"/>
                      <a:pt x="7182" y="16444"/>
                    </a:cubicBezTo>
                    <a:cubicBezTo>
                      <a:pt x="7154" y="16455"/>
                      <a:pt x="7131" y="16461"/>
                      <a:pt x="7112" y="16461"/>
                    </a:cubicBezTo>
                    <a:cubicBezTo>
                      <a:pt x="7024" y="16461"/>
                      <a:pt x="7047" y="16318"/>
                      <a:pt x="7184" y="15929"/>
                    </a:cubicBezTo>
                    <a:cubicBezTo>
                      <a:pt x="7336" y="15498"/>
                      <a:pt x="8203" y="12748"/>
                      <a:pt x="8310" y="12359"/>
                    </a:cubicBezTo>
                    <a:cubicBezTo>
                      <a:pt x="8355" y="12200"/>
                      <a:pt x="8714" y="11588"/>
                      <a:pt x="8762" y="11588"/>
                    </a:cubicBezTo>
                    <a:close/>
                    <a:moveTo>
                      <a:pt x="9103" y="11791"/>
                    </a:moveTo>
                    <a:cubicBezTo>
                      <a:pt x="9103" y="11791"/>
                      <a:pt x="9103" y="11791"/>
                      <a:pt x="9103" y="11792"/>
                    </a:cubicBezTo>
                    <a:cubicBezTo>
                      <a:pt x="9110" y="11798"/>
                      <a:pt x="9061" y="12004"/>
                      <a:pt x="8992" y="12250"/>
                    </a:cubicBezTo>
                    <a:cubicBezTo>
                      <a:pt x="8924" y="12498"/>
                      <a:pt x="8836" y="12737"/>
                      <a:pt x="8793" y="12788"/>
                    </a:cubicBezTo>
                    <a:cubicBezTo>
                      <a:pt x="8753" y="12836"/>
                      <a:pt x="8737" y="12924"/>
                      <a:pt x="8757" y="12976"/>
                    </a:cubicBezTo>
                    <a:cubicBezTo>
                      <a:pt x="8797" y="13079"/>
                      <a:pt x="8201" y="15230"/>
                      <a:pt x="7933" y="15940"/>
                    </a:cubicBezTo>
                    <a:cubicBezTo>
                      <a:pt x="7810" y="16267"/>
                      <a:pt x="7734" y="16380"/>
                      <a:pt x="7600" y="16426"/>
                    </a:cubicBezTo>
                    <a:cubicBezTo>
                      <a:pt x="7537" y="16449"/>
                      <a:pt x="7476" y="16461"/>
                      <a:pt x="7435" y="16461"/>
                    </a:cubicBezTo>
                    <a:cubicBezTo>
                      <a:pt x="7413" y="16461"/>
                      <a:pt x="7397" y="16458"/>
                      <a:pt x="7389" y="16450"/>
                    </a:cubicBezTo>
                    <a:cubicBezTo>
                      <a:pt x="7368" y="16428"/>
                      <a:pt x="7572" y="15770"/>
                      <a:pt x="7842" y="14988"/>
                    </a:cubicBezTo>
                    <a:cubicBezTo>
                      <a:pt x="8111" y="14205"/>
                      <a:pt x="8396" y="13336"/>
                      <a:pt x="8471" y="13055"/>
                    </a:cubicBezTo>
                    <a:cubicBezTo>
                      <a:pt x="8546" y="12776"/>
                      <a:pt x="8717" y="12375"/>
                      <a:pt x="8849" y="12162"/>
                    </a:cubicBezTo>
                    <a:cubicBezTo>
                      <a:pt x="8977" y="11957"/>
                      <a:pt x="9092" y="11791"/>
                      <a:pt x="9103" y="11791"/>
                    </a:cubicBezTo>
                    <a:close/>
                    <a:moveTo>
                      <a:pt x="7850" y="10406"/>
                    </a:moveTo>
                    <a:cubicBezTo>
                      <a:pt x="7869" y="10406"/>
                      <a:pt x="7864" y="10500"/>
                      <a:pt x="7841" y="10618"/>
                    </a:cubicBezTo>
                    <a:cubicBezTo>
                      <a:pt x="7817" y="10735"/>
                      <a:pt x="7587" y="11357"/>
                      <a:pt x="7329" y="12002"/>
                    </a:cubicBezTo>
                    <a:cubicBezTo>
                      <a:pt x="7072" y="12647"/>
                      <a:pt x="6678" y="13673"/>
                      <a:pt x="6452" y="14281"/>
                    </a:cubicBezTo>
                    <a:cubicBezTo>
                      <a:pt x="5938" y="15682"/>
                      <a:pt x="5581" y="16464"/>
                      <a:pt x="5454" y="16464"/>
                    </a:cubicBezTo>
                    <a:cubicBezTo>
                      <a:pt x="5180" y="16464"/>
                      <a:pt x="5143" y="16397"/>
                      <a:pt x="5272" y="16144"/>
                    </a:cubicBezTo>
                    <a:cubicBezTo>
                      <a:pt x="5463" y="15766"/>
                      <a:pt x="6426" y="13583"/>
                      <a:pt x="6848" y="12569"/>
                    </a:cubicBezTo>
                    <a:cubicBezTo>
                      <a:pt x="7299" y="11480"/>
                      <a:pt x="7797" y="10406"/>
                      <a:pt x="7850" y="10406"/>
                    </a:cubicBezTo>
                    <a:close/>
                    <a:moveTo>
                      <a:pt x="8450" y="10689"/>
                    </a:moveTo>
                    <a:cubicBezTo>
                      <a:pt x="8451" y="10689"/>
                      <a:pt x="8452" y="10689"/>
                      <a:pt x="8452" y="10690"/>
                    </a:cubicBezTo>
                    <a:cubicBezTo>
                      <a:pt x="8463" y="10700"/>
                      <a:pt x="8272" y="11277"/>
                      <a:pt x="8027" y="11973"/>
                    </a:cubicBezTo>
                    <a:cubicBezTo>
                      <a:pt x="7781" y="12667"/>
                      <a:pt x="7336" y="13962"/>
                      <a:pt x="7037" y="14850"/>
                    </a:cubicBezTo>
                    <a:cubicBezTo>
                      <a:pt x="6505" y="16420"/>
                      <a:pt x="6485" y="16464"/>
                      <a:pt x="6318" y="16464"/>
                    </a:cubicBezTo>
                    <a:lnTo>
                      <a:pt x="6145" y="16464"/>
                    </a:lnTo>
                    <a:lnTo>
                      <a:pt x="6821" y="14554"/>
                    </a:lnTo>
                    <a:cubicBezTo>
                      <a:pt x="7877" y="11571"/>
                      <a:pt x="8027" y="11174"/>
                      <a:pt x="8114" y="11143"/>
                    </a:cubicBezTo>
                    <a:cubicBezTo>
                      <a:pt x="8157" y="11126"/>
                      <a:pt x="8245" y="11016"/>
                      <a:pt x="8312" y="10892"/>
                    </a:cubicBezTo>
                    <a:cubicBezTo>
                      <a:pt x="8375" y="10775"/>
                      <a:pt x="8435" y="10689"/>
                      <a:pt x="8450" y="10689"/>
                    </a:cubicBezTo>
                    <a:close/>
                    <a:moveTo>
                      <a:pt x="8546" y="11329"/>
                    </a:moveTo>
                    <a:cubicBezTo>
                      <a:pt x="8567" y="11329"/>
                      <a:pt x="8501" y="11545"/>
                      <a:pt x="8330" y="12052"/>
                    </a:cubicBezTo>
                    <a:cubicBezTo>
                      <a:pt x="8197" y="12452"/>
                      <a:pt x="7820" y="13613"/>
                      <a:pt x="7493" y="14621"/>
                    </a:cubicBezTo>
                    <a:cubicBezTo>
                      <a:pt x="6921" y="16400"/>
                      <a:pt x="6894" y="16464"/>
                      <a:pt x="6734" y="16464"/>
                    </a:cubicBezTo>
                    <a:cubicBezTo>
                      <a:pt x="6631" y="16464"/>
                      <a:pt x="6579" y="16432"/>
                      <a:pt x="6597" y="16381"/>
                    </a:cubicBezTo>
                    <a:cubicBezTo>
                      <a:pt x="6614" y="16337"/>
                      <a:pt x="6992" y="15235"/>
                      <a:pt x="7435" y="13939"/>
                    </a:cubicBezTo>
                    <a:cubicBezTo>
                      <a:pt x="7908" y="12559"/>
                      <a:pt x="8276" y="11578"/>
                      <a:pt x="8321" y="11578"/>
                    </a:cubicBezTo>
                    <a:cubicBezTo>
                      <a:pt x="8364" y="11578"/>
                      <a:pt x="8431" y="11519"/>
                      <a:pt x="8470" y="11447"/>
                    </a:cubicBezTo>
                    <a:cubicBezTo>
                      <a:pt x="8511" y="11370"/>
                      <a:pt x="8536" y="11329"/>
                      <a:pt x="8546" y="11329"/>
                    </a:cubicBezTo>
                    <a:close/>
                    <a:moveTo>
                      <a:pt x="4039" y="0"/>
                    </a:moveTo>
                    <a:cubicBezTo>
                      <a:pt x="3577" y="0"/>
                      <a:pt x="3216" y="8"/>
                      <a:pt x="3161" y="23"/>
                    </a:cubicBezTo>
                    <a:cubicBezTo>
                      <a:pt x="3087" y="40"/>
                      <a:pt x="2966" y="70"/>
                      <a:pt x="2881" y="86"/>
                    </a:cubicBezTo>
                    <a:cubicBezTo>
                      <a:pt x="2619" y="140"/>
                      <a:pt x="2477" y="348"/>
                      <a:pt x="2477" y="673"/>
                    </a:cubicBezTo>
                    <a:cubicBezTo>
                      <a:pt x="2477" y="1142"/>
                      <a:pt x="2669" y="1416"/>
                      <a:pt x="2999" y="1416"/>
                    </a:cubicBezTo>
                    <a:cubicBezTo>
                      <a:pt x="3103" y="1416"/>
                      <a:pt x="3121" y="1516"/>
                      <a:pt x="3170" y="2443"/>
                    </a:cubicBezTo>
                    <a:cubicBezTo>
                      <a:pt x="3201" y="3007"/>
                      <a:pt x="3224" y="3950"/>
                      <a:pt x="3222" y="4544"/>
                    </a:cubicBezTo>
                    <a:cubicBezTo>
                      <a:pt x="3220" y="5880"/>
                      <a:pt x="3230" y="5854"/>
                      <a:pt x="2058" y="7078"/>
                    </a:cubicBezTo>
                    <a:cubicBezTo>
                      <a:pt x="1120" y="8055"/>
                      <a:pt x="913" y="8322"/>
                      <a:pt x="603" y="8942"/>
                    </a:cubicBezTo>
                    <a:cubicBezTo>
                      <a:pt x="351" y="9446"/>
                      <a:pt x="220" y="9913"/>
                      <a:pt x="131" y="10635"/>
                    </a:cubicBezTo>
                    <a:cubicBezTo>
                      <a:pt x="1" y="11665"/>
                      <a:pt x="226" y="12896"/>
                      <a:pt x="728" y="13918"/>
                    </a:cubicBezTo>
                    <a:cubicBezTo>
                      <a:pt x="1084" y="14640"/>
                      <a:pt x="1865" y="15444"/>
                      <a:pt x="2634" y="15877"/>
                    </a:cubicBezTo>
                    <a:cubicBezTo>
                      <a:pt x="3364" y="16287"/>
                      <a:pt x="4471" y="16646"/>
                      <a:pt x="5292" y="16734"/>
                    </a:cubicBezTo>
                    <a:cubicBezTo>
                      <a:pt x="5567" y="16764"/>
                      <a:pt x="5911" y="16778"/>
                      <a:pt x="6266" y="16778"/>
                    </a:cubicBezTo>
                    <a:cubicBezTo>
                      <a:pt x="6989" y="16778"/>
                      <a:pt x="7762" y="16721"/>
                      <a:pt x="8111" y="16626"/>
                    </a:cubicBezTo>
                    <a:cubicBezTo>
                      <a:pt x="8665" y="16475"/>
                      <a:pt x="9582" y="15977"/>
                      <a:pt x="10014" y="15592"/>
                    </a:cubicBezTo>
                    <a:cubicBezTo>
                      <a:pt x="10996" y="14719"/>
                      <a:pt x="11620" y="13137"/>
                      <a:pt x="11704" y="11318"/>
                    </a:cubicBezTo>
                    <a:cubicBezTo>
                      <a:pt x="11752" y="10326"/>
                      <a:pt x="11671" y="9945"/>
                      <a:pt x="11216" y="9003"/>
                    </a:cubicBezTo>
                    <a:cubicBezTo>
                      <a:pt x="10528" y="7578"/>
                      <a:pt x="9741" y="6856"/>
                      <a:pt x="7616" y="5699"/>
                    </a:cubicBezTo>
                    <a:cubicBezTo>
                      <a:pt x="6549" y="5118"/>
                      <a:pt x="6172" y="4814"/>
                      <a:pt x="5954" y="4365"/>
                    </a:cubicBezTo>
                    <a:cubicBezTo>
                      <a:pt x="5750" y="3949"/>
                      <a:pt x="5613" y="3180"/>
                      <a:pt x="5604" y="2424"/>
                    </a:cubicBezTo>
                    <a:cubicBezTo>
                      <a:pt x="5601" y="2098"/>
                      <a:pt x="5574" y="1717"/>
                      <a:pt x="5546" y="1569"/>
                    </a:cubicBezTo>
                    <a:cubicBezTo>
                      <a:pt x="5500" y="1328"/>
                      <a:pt x="5510" y="1290"/>
                      <a:pt x="5643" y="1229"/>
                    </a:cubicBezTo>
                    <a:cubicBezTo>
                      <a:pt x="5917" y="1103"/>
                      <a:pt x="6021" y="435"/>
                      <a:pt x="5808" y="171"/>
                    </a:cubicBezTo>
                    <a:cubicBezTo>
                      <a:pt x="5684" y="17"/>
                      <a:pt x="5660" y="13"/>
                      <a:pt x="4486" y="3"/>
                    </a:cubicBezTo>
                    <a:cubicBezTo>
                      <a:pt x="4332" y="1"/>
                      <a:pt x="4181" y="0"/>
                      <a:pt x="4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
              <p:cNvSpPr/>
              <p:nvPr/>
            </p:nvSpPr>
            <p:spPr>
              <a:xfrm>
                <a:off x="5237700" y="4662925"/>
                <a:ext cx="10250" cy="11650"/>
              </a:xfrm>
              <a:custGeom>
                <a:avLst/>
                <a:gdLst/>
                <a:ahLst/>
                <a:cxnLst/>
                <a:rect l="l" t="t" r="r" b="b"/>
                <a:pathLst>
                  <a:path w="410" h="466" extrusionOk="0">
                    <a:moveTo>
                      <a:pt x="349" y="1"/>
                    </a:moveTo>
                    <a:cubicBezTo>
                      <a:pt x="337" y="1"/>
                      <a:pt x="273" y="77"/>
                      <a:pt x="200" y="176"/>
                    </a:cubicBezTo>
                    <a:cubicBezTo>
                      <a:pt x="63" y="364"/>
                      <a:pt x="1" y="466"/>
                      <a:pt x="18" y="466"/>
                    </a:cubicBezTo>
                    <a:cubicBezTo>
                      <a:pt x="30" y="466"/>
                      <a:pt x="76" y="421"/>
                      <a:pt x="159" y="327"/>
                    </a:cubicBezTo>
                    <a:cubicBezTo>
                      <a:pt x="338" y="124"/>
                      <a:pt x="409"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
              <p:cNvSpPr/>
              <p:nvPr/>
            </p:nvSpPr>
            <p:spPr>
              <a:xfrm>
                <a:off x="5251500" y="4663500"/>
                <a:ext cx="6800" cy="8575"/>
              </a:xfrm>
              <a:custGeom>
                <a:avLst/>
                <a:gdLst/>
                <a:ahLst/>
                <a:cxnLst/>
                <a:rect l="l" t="t" r="r" b="b"/>
                <a:pathLst>
                  <a:path w="272" h="343" extrusionOk="0">
                    <a:moveTo>
                      <a:pt x="247" y="1"/>
                    </a:moveTo>
                    <a:cubicBezTo>
                      <a:pt x="223" y="1"/>
                      <a:pt x="171" y="54"/>
                      <a:pt x="121" y="134"/>
                    </a:cubicBezTo>
                    <a:cubicBezTo>
                      <a:pt x="32" y="268"/>
                      <a:pt x="0" y="343"/>
                      <a:pt x="20" y="343"/>
                    </a:cubicBezTo>
                    <a:cubicBezTo>
                      <a:pt x="35" y="343"/>
                      <a:pt x="78" y="302"/>
                      <a:pt x="147" y="213"/>
                    </a:cubicBezTo>
                    <a:cubicBezTo>
                      <a:pt x="223" y="117"/>
                      <a:pt x="272" y="23"/>
                      <a:pt x="256" y="5"/>
                    </a:cubicBezTo>
                    <a:cubicBezTo>
                      <a:pt x="253" y="2"/>
                      <a:pt x="250"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
              <p:cNvSpPr/>
              <p:nvPr/>
            </p:nvSpPr>
            <p:spPr>
              <a:xfrm>
                <a:off x="5256700" y="4662850"/>
                <a:ext cx="8200" cy="11000"/>
              </a:xfrm>
              <a:custGeom>
                <a:avLst/>
                <a:gdLst/>
                <a:ahLst/>
                <a:cxnLst/>
                <a:rect l="l" t="t" r="r" b="b"/>
                <a:pathLst>
                  <a:path w="328" h="440" extrusionOk="0">
                    <a:moveTo>
                      <a:pt x="314" y="1"/>
                    </a:moveTo>
                    <a:cubicBezTo>
                      <a:pt x="288" y="1"/>
                      <a:pt x="226" y="67"/>
                      <a:pt x="136" y="192"/>
                    </a:cubicBezTo>
                    <a:cubicBezTo>
                      <a:pt x="61" y="297"/>
                      <a:pt x="1" y="405"/>
                      <a:pt x="1" y="433"/>
                    </a:cubicBezTo>
                    <a:cubicBezTo>
                      <a:pt x="1" y="438"/>
                      <a:pt x="2" y="440"/>
                      <a:pt x="5" y="440"/>
                    </a:cubicBezTo>
                    <a:cubicBezTo>
                      <a:pt x="22" y="440"/>
                      <a:pt x="84" y="369"/>
                      <a:pt x="163" y="265"/>
                    </a:cubicBezTo>
                    <a:cubicBezTo>
                      <a:pt x="254" y="140"/>
                      <a:pt x="327" y="33"/>
                      <a:pt x="327" y="24"/>
                    </a:cubicBezTo>
                    <a:cubicBezTo>
                      <a:pt x="327" y="8"/>
                      <a:pt x="322"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
              <p:cNvSpPr/>
              <p:nvPr/>
            </p:nvSpPr>
            <p:spPr>
              <a:xfrm>
                <a:off x="5292700" y="4786725"/>
                <a:ext cx="9550" cy="27700"/>
              </a:xfrm>
              <a:custGeom>
                <a:avLst/>
                <a:gdLst/>
                <a:ahLst/>
                <a:cxnLst/>
                <a:rect l="l" t="t" r="r" b="b"/>
                <a:pathLst>
                  <a:path w="382" h="1108" extrusionOk="0">
                    <a:moveTo>
                      <a:pt x="319" y="0"/>
                    </a:moveTo>
                    <a:cubicBezTo>
                      <a:pt x="287" y="0"/>
                      <a:pt x="244" y="57"/>
                      <a:pt x="218" y="177"/>
                    </a:cubicBezTo>
                    <a:cubicBezTo>
                      <a:pt x="148" y="483"/>
                      <a:pt x="54" y="872"/>
                      <a:pt x="20" y="991"/>
                    </a:cubicBezTo>
                    <a:cubicBezTo>
                      <a:pt x="1" y="1056"/>
                      <a:pt x="14" y="1108"/>
                      <a:pt x="52" y="1108"/>
                    </a:cubicBezTo>
                    <a:cubicBezTo>
                      <a:pt x="117" y="1108"/>
                      <a:pt x="259" y="685"/>
                      <a:pt x="354" y="216"/>
                    </a:cubicBezTo>
                    <a:cubicBezTo>
                      <a:pt x="382" y="76"/>
                      <a:pt x="357"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
              <p:cNvSpPr/>
              <p:nvPr/>
            </p:nvSpPr>
            <p:spPr>
              <a:xfrm>
                <a:off x="5299025" y="4788600"/>
                <a:ext cx="8900" cy="27100"/>
              </a:xfrm>
              <a:custGeom>
                <a:avLst/>
                <a:gdLst/>
                <a:ahLst/>
                <a:cxnLst/>
                <a:rect l="l" t="t" r="r" b="b"/>
                <a:pathLst>
                  <a:path w="356" h="1084" extrusionOk="0">
                    <a:moveTo>
                      <a:pt x="282" y="0"/>
                    </a:moveTo>
                    <a:cubicBezTo>
                      <a:pt x="264" y="0"/>
                      <a:pt x="244" y="22"/>
                      <a:pt x="233" y="62"/>
                    </a:cubicBezTo>
                    <a:cubicBezTo>
                      <a:pt x="192" y="198"/>
                      <a:pt x="1" y="1019"/>
                      <a:pt x="1" y="1065"/>
                    </a:cubicBezTo>
                    <a:cubicBezTo>
                      <a:pt x="1" y="1077"/>
                      <a:pt x="7" y="1083"/>
                      <a:pt x="19" y="1083"/>
                    </a:cubicBezTo>
                    <a:cubicBezTo>
                      <a:pt x="29" y="1083"/>
                      <a:pt x="43" y="1078"/>
                      <a:pt x="60" y="1067"/>
                    </a:cubicBezTo>
                    <a:cubicBezTo>
                      <a:pt x="138" y="1019"/>
                      <a:pt x="355" y="63"/>
                      <a:pt x="300" y="8"/>
                    </a:cubicBezTo>
                    <a:cubicBezTo>
                      <a:pt x="295" y="3"/>
                      <a:pt x="289" y="0"/>
                      <a:pt x="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
              <p:cNvSpPr/>
              <p:nvPr/>
            </p:nvSpPr>
            <p:spPr>
              <a:xfrm>
                <a:off x="5301025" y="4791600"/>
                <a:ext cx="14350" cy="38750"/>
              </a:xfrm>
              <a:custGeom>
                <a:avLst/>
                <a:gdLst/>
                <a:ahLst/>
                <a:cxnLst/>
                <a:rect l="l" t="t" r="r" b="b"/>
                <a:pathLst>
                  <a:path w="574" h="1550" extrusionOk="0">
                    <a:moveTo>
                      <a:pt x="514" y="1"/>
                    </a:moveTo>
                    <a:cubicBezTo>
                      <a:pt x="482" y="1"/>
                      <a:pt x="407" y="192"/>
                      <a:pt x="349" y="426"/>
                    </a:cubicBezTo>
                    <a:cubicBezTo>
                      <a:pt x="290" y="660"/>
                      <a:pt x="185" y="1004"/>
                      <a:pt x="116" y="1185"/>
                    </a:cubicBezTo>
                    <a:cubicBezTo>
                      <a:pt x="28" y="1416"/>
                      <a:pt x="0" y="1550"/>
                      <a:pt x="27" y="1550"/>
                    </a:cubicBezTo>
                    <a:cubicBezTo>
                      <a:pt x="44" y="1550"/>
                      <a:pt x="83" y="1496"/>
                      <a:pt x="143" y="1381"/>
                    </a:cubicBezTo>
                    <a:cubicBezTo>
                      <a:pt x="223" y="1224"/>
                      <a:pt x="573" y="124"/>
                      <a:pt x="573" y="27"/>
                    </a:cubicBezTo>
                    <a:cubicBezTo>
                      <a:pt x="573" y="10"/>
                      <a:pt x="549"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
              <p:cNvSpPr/>
              <p:nvPr/>
            </p:nvSpPr>
            <p:spPr>
              <a:xfrm>
                <a:off x="5307075" y="4798450"/>
                <a:ext cx="14825" cy="39325"/>
              </a:xfrm>
              <a:custGeom>
                <a:avLst/>
                <a:gdLst/>
                <a:ahLst/>
                <a:cxnLst/>
                <a:rect l="l" t="t" r="r" b="b"/>
                <a:pathLst>
                  <a:path w="593" h="1573" extrusionOk="0">
                    <a:moveTo>
                      <a:pt x="552" y="1"/>
                    </a:moveTo>
                    <a:cubicBezTo>
                      <a:pt x="541" y="1"/>
                      <a:pt x="530" y="18"/>
                      <a:pt x="518" y="52"/>
                    </a:cubicBezTo>
                    <a:cubicBezTo>
                      <a:pt x="239" y="780"/>
                      <a:pt x="1" y="1508"/>
                      <a:pt x="21" y="1569"/>
                    </a:cubicBezTo>
                    <a:cubicBezTo>
                      <a:pt x="22" y="1572"/>
                      <a:pt x="23" y="1573"/>
                      <a:pt x="24" y="1573"/>
                    </a:cubicBezTo>
                    <a:cubicBezTo>
                      <a:pt x="49" y="1573"/>
                      <a:pt x="180" y="1276"/>
                      <a:pt x="325" y="883"/>
                    </a:cubicBezTo>
                    <a:cubicBezTo>
                      <a:pt x="478" y="466"/>
                      <a:pt x="592" y="88"/>
                      <a:pt x="579" y="42"/>
                    </a:cubicBezTo>
                    <a:cubicBezTo>
                      <a:pt x="570" y="14"/>
                      <a:pt x="561"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
              <p:cNvSpPr/>
              <p:nvPr/>
            </p:nvSpPr>
            <p:spPr>
              <a:xfrm>
                <a:off x="5310900" y="4802825"/>
                <a:ext cx="18625" cy="42225"/>
              </a:xfrm>
              <a:custGeom>
                <a:avLst/>
                <a:gdLst/>
                <a:ahLst/>
                <a:cxnLst/>
                <a:rect l="l" t="t" r="r" b="b"/>
                <a:pathLst>
                  <a:path w="745" h="1689" extrusionOk="0">
                    <a:moveTo>
                      <a:pt x="724" y="0"/>
                    </a:moveTo>
                    <a:cubicBezTo>
                      <a:pt x="694" y="0"/>
                      <a:pt x="534" y="316"/>
                      <a:pt x="323" y="835"/>
                    </a:cubicBezTo>
                    <a:cubicBezTo>
                      <a:pt x="138" y="1290"/>
                      <a:pt x="0" y="1674"/>
                      <a:pt x="14" y="1687"/>
                    </a:cubicBezTo>
                    <a:cubicBezTo>
                      <a:pt x="15" y="1688"/>
                      <a:pt x="16" y="1689"/>
                      <a:pt x="17" y="1689"/>
                    </a:cubicBezTo>
                    <a:cubicBezTo>
                      <a:pt x="68" y="1689"/>
                      <a:pt x="388" y="996"/>
                      <a:pt x="594" y="444"/>
                    </a:cubicBezTo>
                    <a:cubicBezTo>
                      <a:pt x="708" y="137"/>
                      <a:pt x="744" y="0"/>
                      <a:pt x="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
              <p:cNvSpPr/>
              <p:nvPr/>
            </p:nvSpPr>
            <p:spPr>
              <a:xfrm>
                <a:off x="5313675" y="4810350"/>
                <a:ext cx="21425" cy="46125"/>
              </a:xfrm>
              <a:custGeom>
                <a:avLst/>
                <a:gdLst/>
                <a:ahLst/>
                <a:cxnLst/>
                <a:rect l="l" t="t" r="r" b="b"/>
                <a:pathLst>
                  <a:path w="857" h="1845" extrusionOk="0">
                    <a:moveTo>
                      <a:pt x="810" y="1"/>
                    </a:moveTo>
                    <a:cubicBezTo>
                      <a:pt x="785" y="1"/>
                      <a:pt x="735" y="77"/>
                      <a:pt x="686" y="195"/>
                    </a:cubicBezTo>
                    <a:cubicBezTo>
                      <a:pt x="629" y="338"/>
                      <a:pt x="446" y="754"/>
                      <a:pt x="283" y="1126"/>
                    </a:cubicBezTo>
                    <a:cubicBezTo>
                      <a:pt x="88" y="1565"/>
                      <a:pt x="1" y="1844"/>
                      <a:pt x="36" y="1844"/>
                    </a:cubicBezTo>
                    <a:cubicBezTo>
                      <a:pt x="56" y="1844"/>
                      <a:pt x="117" y="1752"/>
                      <a:pt x="222" y="1544"/>
                    </a:cubicBezTo>
                    <a:cubicBezTo>
                      <a:pt x="499" y="997"/>
                      <a:pt x="856" y="93"/>
                      <a:pt x="824" y="13"/>
                    </a:cubicBezTo>
                    <a:cubicBezTo>
                      <a:pt x="821" y="5"/>
                      <a:pt x="816"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
              <p:cNvSpPr/>
              <p:nvPr/>
            </p:nvSpPr>
            <p:spPr>
              <a:xfrm>
                <a:off x="5186675" y="4813775"/>
                <a:ext cx="26425" cy="17000"/>
              </a:xfrm>
              <a:custGeom>
                <a:avLst/>
                <a:gdLst/>
                <a:ahLst/>
                <a:cxnLst/>
                <a:rect l="l" t="t" r="r" b="b"/>
                <a:pathLst>
                  <a:path w="1057" h="680" extrusionOk="0">
                    <a:moveTo>
                      <a:pt x="1025" y="0"/>
                    </a:moveTo>
                    <a:cubicBezTo>
                      <a:pt x="973" y="0"/>
                      <a:pt x="748" y="121"/>
                      <a:pt x="498" y="285"/>
                    </a:cubicBezTo>
                    <a:cubicBezTo>
                      <a:pt x="224" y="464"/>
                      <a:pt x="0" y="639"/>
                      <a:pt x="0" y="673"/>
                    </a:cubicBezTo>
                    <a:cubicBezTo>
                      <a:pt x="0" y="677"/>
                      <a:pt x="3" y="679"/>
                      <a:pt x="9" y="679"/>
                    </a:cubicBezTo>
                    <a:cubicBezTo>
                      <a:pt x="51" y="679"/>
                      <a:pt x="238" y="571"/>
                      <a:pt x="462" y="418"/>
                    </a:cubicBezTo>
                    <a:cubicBezTo>
                      <a:pt x="716" y="241"/>
                      <a:pt x="958" y="86"/>
                      <a:pt x="999" y="71"/>
                    </a:cubicBezTo>
                    <a:cubicBezTo>
                      <a:pt x="1038" y="58"/>
                      <a:pt x="1057" y="24"/>
                      <a:pt x="1035" y="3"/>
                    </a:cubicBezTo>
                    <a:cubicBezTo>
                      <a:pt x="1033" y="1"/>
                      <a:pt x="1030" y="0"/>
                      <a:pt x="1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
              <p:cNvSpPr/>
              <p:nvPr/>
            </p:nvSpPr>
            <p:spPr>
              <a:xfrm>
                <a:off x="5317025" y="4815850"/>
                <a:ext cx="24350" cy="51875"/>
              </a:xfrm>
              <a:custGeom>
                <a:avLst/>
                <a:gdLst/>
                <a:ahLst/>
                <a:cxnLst/>
                <a:rect l="l" t="t" r="r" b="b"/>
                <a:pathLst>
                  <a:path w="974" h="2075" extrusionOk="0">
                    <a:moveTo>
                      <a:pt x="942" y="0"/>
                    </a:moveTo>
                    <a:cubicBezTo>
                      <a:pt x="902" y="0"/>
                      <a:pt x="832" y="68"/>
                      <a:pt x="804" y="157"/>
                    </a:cubicBezTo>
                    <a:cubicBezTo>
                      <a:pt x="778" y="236"/>
                      <a:pt x="583" y="696"/>
                      <a:pt x="371" y="1170"/>
                    </a:cubicBezTo>
                    <a:cubicBezTo>
                      <a:pt x="161" y="1646"/>
                      <a:pt x="0" y="2054"/>
                      <a:pt x="20" y="2073"/>
                    </a:cubicBezTo>
                    <a:cubicBezTo>
                      <a:pt x="21" y="2074"/>
                      <a:pt x="23" y="2074"/>
                      <a:pt x="25" y="2074"/>
                    </a:cubicBezTo>
                    <a:cubicBezTo>
                      <a:pt x="51" y="2074"/>
                      <a:pt x="134" y="1952"/>
                      <a:pt x="214" y="1792"/>
                    </a:cubicBezTo>
                    <a:cubicBezTo>
                      <a:pt x="401" y="1420"/>
                      <a:pt x="974" y="103"/>
                      <a:pt x="974" y="47"/>
                    </a:cubicBezTo>
                    <a:cubicBezTo>
                      <a:pt x="974" y="14"/>
                      <a:pt x="961" y="0"/>
                      <a:pt x="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
              <p:cNvSpPr/>
              <p:nvPr/>
            </p:nvSpPr>
            <p:spPr>
              <a:xfrm>
                <a:off x="5178350" y="4824125"/>
                <a:ext cx="31150" cy="19600"/>
              </a:xfrm>
              <a:custGeom>
                <a:avLst/>
                <a:gdLst/>
                <a:ahLst/>
                <a:cxnLst/>
                <a:rect l="l" t="t" r="r" b="b"/>
                <a:pathLst>
                  <a:path w="1246" h="784" extrusionOk="0">
                    <a:moveTo>
                      <a:pt x="1205" y="1"/>
                    </a:moveTo>
                    <a:cubicBezTo>
                      <a:pt x="1165" y="1"/>
                      <a:pt x="914" y="145"/>
                      <a:pt x="646" y="319"/>
                    </a:cubicBezTo>
                    <a:cubicBezTo>
                      <a:pt x="169" y="632"/>
                      <a:pt x="0" y="783"/>
                      <a:pt x="131" y="783"/>
                    </a:cubicBezTo>
                    <a:cubicBezTo>
                      <a:pt x="166" y="783"/>
                      <a:pt x="216" y="750"/>
                      <a:pt x="241" y="712"/>
                    </a:cubicBezTo>
                    <a:cubicBezTo>
                      <a:pt x="266" y="673"/>
                      <a:pt x="508" y="498"/>
                      <a:pt x="783" y="320"/>
                    </a:cubicBezTo>
                    <a:cubicBezTo>
                      <a:pt x="1057" y="144"/>
                      <a:pt x="1245" y="1"/>
                      <a:pt x="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
              <p:cNvSpPr/>
              <p:nvPr/>
            </p:nvSpPr>
            <p:spPr>
              <a:xfrm>
                <a:off x="5321825" y="4824125"/>
                <a:ext cx="27375" cy="50875"/>
              </a:xfrm>
              <a:custGeom>
                <a:avLst/>
                <a:gdLst/>
                <a:ahLst/>
                <a:cxnLst/>
                <a:rect l="l" t="t" r="r" b="b"/>
                <a:pathLst>
                  <a:path w="1095" h="2035" extrusionOk="0">
                    <a:moveTo>
                      <a:pt x="978" y="1"/>
                    </a:moveTo>
                    <a:cubicBezTo>
                      <a:pt x="942" y="1"/>
                      <a:pt x="887" y="66"/>
                      <a:pt x="855" y="145"/>
                    </a:cubicBezTo>
                    <a:cubicBezTo>
                      <a:pt x="586" y="829"/>
                      <a:pt x="478" y="1071"/>
                      <a:pt x="252" y="1495"/>
                    </a:cubicBezTo>
                    <a:cubicBezTo>
                      <a:pt x="78" y="1818"/>
                      <a:pt x="0" y="2034"/>
                      <a:pt x="43" y="2034"/>
                    </a:cubicBezTo>
                    <a:cubicBezTo>
                      <a:pt x="61" y="2034"/>
                      <a:pt x="99" y="1998"/>
                      <a:pt x="158" y="1917"/>
                    </a:cubicBezTo>
                    <a:cubicBezTo>
                      <a:pt x="434" y="1545"/>
                      <a:pt x="1095" y="1"/>
                      <a:pt x="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
              <p:cNvSpPr/>
              <p:nvPr/>
            </p:nvSpPr>
            <p:spPr>
              <a:xfrm>
                <a:off x="5170550" y="4839000"/>
                <a:ext cx="27600" cy="22900"/>
              </a:xfrm>
              <a:custGeom>
                <a:avLst/>
                <a:gdLst/>
                <a:ahLst/>
                <a:cxnLst/>
                <a:rect l="l" t="t" r="r" b="b"/>
                <a:pathLst>
                  <a:path w="1104" h="916" extrusionOk="0">
                    <a:moveTo>
                      <a:pt x="1090" y="0"/>
                    </a:moveTo>
                    <a:cubicBezTo>
                      <a:pt x="1057" y="0"/>
                      <a:pt x="920" y="108"/>
                      <a:pt x="546" y="413"/>
                    </a:cubicBezTo>
                    <a:cubicBezTo>
                      <a:pt x="259" y="647"/>
                      <a:pt x="15" y="870"/>
                      <a:pt x="2" y="910"/>
                    </a:cubicBezTo>
                    <a:cubicBezTo>
                      <a:pt x="1" y="914"/>
                      <a:pt x="2" y="915"/>
                      <a:pt x="5" y="915"/>
                    </a:cubicBezTo>
                    <a:cubicBezTo>
                      <a:pt x="69" y="915"/>
                      <a:pt x="1057" y="127"/>
                      <a:pt x="1089" y="45"/>
                    </a:cubicBezTo>
                    <a:cubicBezTo>
                      <a:pt x="1100" y="17"/>
                      <a:pt x="1103" y="0"/>
                      <a:pt x="1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
              <p:cNvSpPr/>
              <p:nvPr/>
            </p:nvSpPr>
            <p:spPr>
              <a:xfrm>
                <a:off x="5390400" y="4841950"/>
                <a:ext cx="11150" cy="22950"/>
              </a:xfrm>
              <a:custGeom>
                <a:avLst/>
                <a:gdLst/>
                <a:ahLst/>
                <a:cxnLst/>
                <a:rect l="l" t="t" r="r" b="b"/>
                <a:pathLst>
                  <a:path w="446" h="918" extrusionOk="0">
                    <a:moveTo>
                      <a:pt x="421" y="0"/>
                    </a:moveTo>
                    <a:cubicBezTo>
                      <a:pt x="383" y="0"/>
                      <a:pt x="284" y="141"/>
                      <a:pt x="202" y="351"/>
                    </a:cubicBezTo>
                    <a:cubicBezTo>
                      <a:pt x="129" y="541"/>
                      <a:pt x="50" y="741"/>
                      <a:pt x="24" y="804"/>
                    </a:cubicBezTo>
                    <a:cubicBezTo>
                      <a:pt x="0" y="868"/>
                      <a:pt x="8" y="918"/>
                      <a:pt x="44" y="918"/>
                    </a:cubicBezTo>
                    <a:cubicBezTo>
                      <a:pt x="105" y="918"/>
                      <a:pt x="312" y="489"/>
                      <a:pt x="412" y="156"/>
                    </a:cubicBezTo>
                    <a:cubicBezTo>
                      <a:pt x="446" y="47"/>
                      <a:pt x="444" y="0"/>
                      <a:pt x="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
              <p:cNvSpPr/>
              <p:nvPr/>
            </p:nvSpPr>
            <p:spPr>
              <a:xfrm>
                <a:off x="5395350" y="4853775"/>
                <a:ext cx="9825" cy="19250"/>
              </a:xfrm>
              <a:custGeom>
                <a:avLst/>
                <a:gdLst/>
                <a:ahLst/>
                <a:cxnLst/>
                <a:rect l="l" t="t" r="r" b="b"/>
                <a:pathLst>
                  <a:path w="393" h="770" extrusionOk="0">
                    <a:moveTo>
                      <a:pt x="340" y="1"/>
                    </a:moveTo>
                    <a:cubicBezTo>
                      <a:pt x="326" y="1"/>
                      <a:pt x="308" y="15"/>
                      <a:pt x="293" y="41"/>
                    </a:cubicBezTo>
                    <a:cubicBezTo>
                      <a:pt x="199" y="191"/>
                      <a:pt x="0" y="770"/>
                      <a:pt x="43" y="770"/>
                    </a:cubicBezTo>
                    <a:cubicBezTo>
                      <a:pt x="94" y="770"/>
                      <a:pt x="392" y="44"/>
                      <a:pt x="355" y="8"/>
                    </a:cubicBezTo>
                    <a:cubicBezTo>
                      <a:pt x="350" y="3"/>
                      <a:pt x="345"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
              <p:cNvSpPr/>
              <p:nvPr/>
            </p:nvSpPr>
            <p:spPr>
              <a:xfrm>
                <a:off x="5165475" y="4856700"/>
                <a:ext cx="25975" cy="25100"/>
              </a:xfrm>
              <a:custGeom>
                <a:avLst/>
                <a:gdLst/>
                <a:ahLst/>
                <a:cxnLst/>
                <a:rect l="l" t="t" r="r" b="b"/>
                <a:pathLst>
                  <a:path w="1039" h="1004" extrusionOk="0">
                    <a:moveTo>
                      <a:pt x="991" y="0"/>
                    </a:moveTo>
                    <a:cubicBezTo>
                      <a:pt x="945" y="0"/>
                      <a:pt x="703" y="206"/>
                      <a:pt x="454" y="454"/>
                    </a:cubicBezTo>
                    <a:cubicBezTo>
                      <a:pt x="206" y="701"/>
                      <a:pt x="1" y="944"/>
                      <a:pt x="1" y="991"/>
                    </a:cubicBezTo>
                    <a:cubicBezTo>
                      <a:pt x="1" y="1000"/>
                      <a:pt x="4" y="1004"/>
                      <a:pt x="11" y="1004"/>
                    </a:cubicBezTo>
                    <a:cubicBezTo>
                      <a:pt x="40" y="1004"/>
                      <a:pt x="129" y="922"/>
                      <a:pt x="232" y="800"/>
                    </a:cubicBezTo>
                    <a:cubicBezTo>
                      <a:pt x="360" y="646"/>
                      <a:pt x="600" y="407"/>
                      <a:pt x="769" y="261"/>
                    </a:cubicBezTo>
                    <a:cubicBezTo>
                      <a:pt x="938" y="118"/>
                      <a:pt x="1038" y="0"/>
                      <a:pt x="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
              <p:cNvSpPr/>
              <p:nvPr/>
            </p:nvSpPr>
            <p:spPr>
              <a:xfrm>
                <a:off x="5170475" y="4938550"/>
                <a:ext cx="1475" cy="4025"/>
              </a:xfrm>
              <a:custGeom>
                <a:avLst/>
                <a:gdLst/>
                <a:ahLst/>
                <a:cxnLst/>
                <a:rect l="l" t="t" r="r" b="b"/>
                <a:pathLst>
                  <a:path w="59" h="161" extrusionOk="0">
                    <a:moveTo>
                      <a:pt x="24" y="0"/>
                    </a:moveTo>
                    <a:cubicBezTo>
                      <a:pt x="9" y="0"/>
                      <a:pt x="0" y="36"/>
                      <a:pt x="2" y="89"/>
                    </a:cubicBezTo>
                    <a:cubicBezTo>
                      <a:pt x="5" y="137"/>
                      <a:pt x="11" y="161"/>
                      <a:pt x="20" y="161"/>
                    </a:cubicBezTo>
                    <a:cubicBezTo>
                      <a:pt x="26" y="161"/>
                      <a:pt x="33" y="150"/>
                      <a:pt x="41" y="130"/>
                    </a:cubicBezTo>
                    <a:cubicBezTo>
                      <a:pt x="59" y="84"/>
                      <a:pt x="56" y="28"/>
                      <a:pt x="35" y="6"/>
                    </a:cubicBezTo>
                    <a:cubicBezTo>
                      <a:pt x="31" y="2"/>
                      <a:pt x="27"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8"/>
            <p:cNvGrpSpPr/>
            <p:nvPr/>
          </p:nvGrpSpPr>
          <p:grpSpPr>
            <a:xfrm>
              <a:off x="8077225" y="50638"/>
              <a:ext cx="353550" cy="502050"/>
              <a:chOff x="6460825" y="3469225"/>
              <a:chExt cx="353550" cy="502050"/>
            </a:xfrm>
          </p:grpSpPr>
          <p:sp>
            <p:nvSpPr>
              <p:cNvPr id="1090" name="Google Shape;1090;p8"/>
              <p:cNvSpPr/>
              <p:nvPr/>
            </p:nvSpPr>
            <p:spPr>
              <a:xfrm>
                <a:off x="6460825" y="3469225"/>
                <a:ext cx="353550" cy="502050"/>
              </a:xfrm>
              <a:custGeom>
                <a:avLst/>
                <a:gdLst/>
                <a:ahLst/>
                <a:cxnLst/>
                <a:rect l="l" t="t" r="r" b="b"/>
                <a:pathLst>
                  <a:path w="14142" h="20082" extrusionOk="0">
                    <a:moveTo>
                      <a:pt x="10108" y="283"/>
                    </a:moveTo>
                    <a:lnTo>
                      <a:pt x="9884" y="445"/>
                    </a:lnTo>
                    <a:cubicBezTo>
                      <a:pt x="9568" y="673"/>
                      <a:pt x="9064" y="899"/>
                      <a:pt x="8883" y="899"/>
                    </a:cubicBezTo>
                    <a:cubicBezTo>
                      <a:pt x="8876" y="899"/>
                      <a:pt x="8870" y="899"/>
                      <a:pt x="8864" y="898"/>
                    </a:cubicBezTo>
                    <a:cubicBezTo>
                      <a:pt x="8742" y="882"/>
                      <a:pt x="8766" y="859"/>
                      <a:pt x="9083" y="675"/>
                    </a:cubicBezTo>
                    <a:cubicBezTo>
                      <a:pt x="9276" y="564"/>
                      <a:pt x="9472" y="426"/>
                      <a:pt x="9517" y="377"/>
                    </a:cubicBezTo>
                    <a:cubicBezTo>
                      <a:pt x="9571" y="310"/>
                      <a:pt x="9670" y="283"/>
                      <a:pt x="9851" y="283"/>
                    </a:cubicBezTo>
                    <a:close/>
                    <a:moveTo>
                      <a:pt x="9104" y="351"/>
                    </a:moveTo>
                    <a:cubicBezTo>
                      <a:pt x="9162" y="351"/>
                      <a:pt x="9060" y="450"/>
                      <a:pt x="8788" y="645"/>
                    </a:cubicBezTo>
                    <a:cubicBezTo>
                      <a:pt x="8455" y="885"/>
                      <a:pt x="8308" y="958"/>
                      <a:pt x="8169" y="958"/>
                    </a:cubicBezTo>
                    <a:cubicBezTo>
                      <a:pt x="7928" y="958"/>
                      <a:pt x="7997" y="894"/>
                      <a:pt x="8575" y="588"/>
                    </a:cubicBezTo>
                    <a:cubicBezTo>
                      <a:pt x="8873" y="429"/>
                      <a:pt x="9052" y="351"/>
                      <a:pt x="9104" y="351"/>
                    </a:cubicBezTo>
                    <a:close/>
                    <a:moveTo>
                      <a:pt x="7519" y="543"/>
                    </a:moveTo>
                    <a:cubicBezTo>
                      <a:pt x="7609" y="543"/>
                      <a:pt x="7593" y="560"/>
                      <a:pt x="7440" y="672"/>
                    </a:cubicBezTo>
                    <a:cubicBezTo>
                      <a:pt x="7245" y="815"/>
                      <a:pt x="6788" y="998"/>
                      <a:pt x="6638" y="998"/>
                    </a:cubicBezTo>
                    <a:cubicBezTo>
                      <a:pt x="6629" y="998"/>
                      <a:pt x="6620" y="997"/>
                      <a:pt x="6613" y="996"/>
                    </a:cubicBezTo>
                    <a:cubicBezTo>
                      <a:pt x="6501" y="972"/>
                      <a:pt x="7325" y="546"/>
                      <a:pt x="7492" y="544"/>
                    </a:cubicBezTo>
                    <a:cubicBezTo>
                      <a:pt x="7502" y="543"/>
                      <a:pt x="7511" y="543"/>
                      <a:pt x="7519" y="543"/>
                    </a:cubicBezTo>
                    <a:close/>
                    <a:moveTo>
                      <a:pt x="8391" y="435"/>
                    </a:moveTo>
                    <a:cubicBezTo>
                      <a:pt x="8436" y="435"/>
                      <a:pt x="8419" y="470"/>
                      <a:pt x="8325" y="545"/>
                    </a:cubicBezTo>
                    <a:cubicBezTo>
                      <a:pt x="8113" y="713"/>
                      <a:pt x="7491" y="999"/>
                      <a:pt x="7340" y="999"/>
                    </a:cubicBezTo>
                    <a:cubicBezTo>
                      <a:pt x="7335" y="999"/>
                      <a:pt x="7330" y="999"/>
                      <a:pt x="7326" y="998"/>
                    </a:cubicBezTo>
                    <a:cubicBezTo>
                      <a:pt x="7237" y="982"/>
                      <a:pt x="7337" y="911"/>
                      <a:pt x="7726" y="711"/>
                    </a:cubicBezTo>
                    <a:cubicBezTo>
                      <a:pt x="8072" y="533"/>
                      <a:pt x="8317" y="435"/>
                      <a:pt x="8391" y="435"/>
                    </a:cubicBezTo>
                    <a:close/>
                    <a:moveTo>
                      <a:pt x="6765" y="600"/>
                    </a:moveTo>
                    <a:cubicBezTo>
                      <a:pt x="6778" y="600"/>
                      <a:pt x="6708" y="668"/>
                      <a:pt x="6609" y="751"/>
                    </a:cubicBezTo>
                    <a:cubicBezTo>
                      <a:pt x="6447" y="886"/>
                      <a:pt x="6063" y="1056"/>
                      <a:pt x="5921" y="1056"/>
                    </a:cubicBezTo>
                    <a:cubicBezTo>
                      <a:pt x="5918" y="1056"/>
                      <a:pt x="5915" y="1056"/>
                      <a:pt x="5913" y="1056"/>
                    </a:cubicBezTo>
                    <a:cubicBezTo>
                      <a:pt x="5859" y="1054"/>
                      <a:pt x="6702" y="604"/>
                      <a:pt x="6765" y="600"/>
                    </a:cubicBezTo>
                    <a:close/>
                    <a:moveTo>
                      <a:pt x="6076" y="645"/>
                    </a:moveTo>
                    <a:cubicBezTo>
                      <a:pt x="6123" y="645"/>
                      <a:pt x="6048" y="727"/>
                      <a:pt x="5907" y="828"/>
                    </a:cubicBezTo>
                    <a:cubicBezTo>
                      <a:pt x="5631" y="1029"/>
                      <a:pt x="5351" y="1163"/>
                      <a:pt x="5217" y="1163"/>
                    </a:cubicBezTo>
                    <a:cubicBezTo>
                      <a:pt x="5215" y="1163"/>
                      <a:pt x="5213" y="1163"/>
                      <a:pt x="5211" y="1163"/>
                    </a:cubicBezTo>
                    <a:cubicBezTo>
                      <a:pt x="5165" y="1161"/>
                      <a:pt x="5308" y="1068"/>
                      <a:pt x="5528" y="958"/>
                    </a:cubicBezTo>
                    <a:cubicBezTo>
                      <a:pt x="5746" y="847"/>
                      <a:pt x="5941" y="731"/>
                      <a:pt x="5960" y="700"/>
                    </a:cubicBezTo>
                    <a:cubicBezTo>
                      <a:pt x="5976" y="671"/>
                      <a:pt x="6029" y="645"/>
                      <a:pt x="6076" y="645"/>
                    </a:cubicBezTo>
                    <a:close/>
                    <a:moveTo>
                      <a:pt x="3053" y="1012"/>
                    </a:moveTo>
                    <a:cubicBezTo>
                      <a:pt x="3076" y="1012"/>
                      <a:pt x="3076" y="1026"/>
                      <a:pt x="3046" y="1056"/>
                    </a:cubicBezTo>
                    <a:cubicBezTo>
                      <a:pt x="3016" y="1087"/>
                      <a:pt x="2925" y="1120"/>
                      <a:pt x="2838" y="1136"/>
                    </a:cubicBezTo>
                    <a:lnTo>
                      <a:pt x="2683" y="1165"/>
                    </a:lnTo>
                    <a:lnTo>
                      <a:pt x="2838" y="1089"/>
                    </a:lnTo>
                    <a:cubicBezTo>
                      <a:pt x="2943" y="1038"/>
                      <a:pt x="3020" y="1012"/>
                      <a:pt x="3053" y="1012"/>
                    </a:cubicBezTo>
                    <a:close/>
                    <a:moveTo>
                      <a:pt x="5251" y="858"/>
                    </a:moveTo>
                    <a:cubicBezTo>
                      <a:pt x="5257" y="858"/>
                      <a:pt x="5257" y="862"/>
                      <a:pt x="5257" y="869"/>
                    </a:cubicBezTo>
                    <a:cubicBezTo>
                      <a:pt x="5257" y="918"/>
                      <a:pt x="4831" y="1165"/>
                      <a:pt x="4701" y="1194"/>
                    </a:cubicBezTo>
                    <a:cubicBezTo>
                      <a:pt x="4690" y="1196"/>
                      <a:pt x="4681" y="1197"/>
                      <a:pt x="4675" y="1197"/>
                    </a:cubicBezTo>
                    <a:cubicBezTo>
                      <a:pt x="4631" y="1197"/>
                      <a:pt x="4711" y="1140"/>
                      <a:pt x="4892" y="1041"/>
                    </a:cubicBezTo>
                    <a:cubicBezTo>
                      <a:pt x="5163" y="895"/>
                      <a:pt x="5233" y="858"/>
                      <a:pt x="5251" y="858"/>
                    </a:cubicBezTo>
                    <a:close/>
                    <a:moveTo>
                      <a:pt x="3636" y="913"/>
                    </a:moveTo>
                    <a:cubicBezTo>
                      <a:pt x="3645" y="913"/>
                      <a:pt x="3645" y="918"/>
                      <a:pt x="3645" y="926"/>
                    </a:cubicBezTo>
                    <a:cubicBezTo>
                      <a:pt x="3645" y="969"/>
                      <a:pt x="3177" y="1216"/>
                      <a:pt x="3093" y="1216"/>
                    </a:cubicBezTo>
                    <a:cubicBezTo>
                      <a:pt x="2963" y="1216"/>
                      <a:pt x="3040" y="1159"/>
                      <a:pt x="3347" y="1026"/>
                    </a:cubicBezTo>
                    <a:cubicBezTo>
                      <a:pt x="3552" y="940"/>
                      <a:pt x="3616" y="913"/>
                      <a:pt x="3636" y="913"/>
                    </a:cubicBezTo>
                    <a:close/>
                    <a:moveTo>
                      <a:pt x="4867" y="752"/>
                    </a:moveTo>
                    <a:cubicBezTo>
                      <a:pt x="4930" y="752"/>
                      <a:pt x="4840" y="835"/>
                      <a:pt x="4622" y="976"/>
                    </a:cubicBezTo>
                    <a:cubicBezTo>
                      <a:pt x="4371" y="1138"/>
                      <a:pt x="4133" y="1247"/>
                      <a:pt x="4046" y="1247"/>
                    </a:cubicBezTo>
                    <a:cubicBezTo>
                      <a:pt x="4022" y="1247"/>
                      <a:pt x="4010" y="1239"/>
                      <a:pt x="4010" y="1223"/>
                    </a:cubicBezTo>
                    <a:cubicBezTo>
                      <a:pt x="4010" y="1140"/>
                      <a:pt x="4711" y="754"/>
                      <a:pt x="4866" y="752"/>
                    </a:cubicBezTo>
                    <a:cubicBezTo>
                      <a:pt x="4866" y="752"/>
                      <a:pt x="4867" y="752"/>
                      <a:pt x="4867" y="752"/>
                    </a:cubicBezTo>
                    <a:close/>
                    <a:moveTo>
                      <a:pt x="4286" y="804"/>
                    </a:moveTo>
                    <a:cubicBezTo>
                      <a:pt x="4287" y="804"/>
                      <a:pt x="4289" y="804"/>
                      <a:pt x="4291" y="804"/>
                    </a:cubicBezTo>
                    <a:cubicBezTo>
                      <a:pt x="4321" y="806"/>
                      <a:pt x="4300" y="842"/>
                      <a:pt x="4241" y="887"/>
                    </a:cubicBezTo>
                    <a:cubicBezTo>
                      <a:pt x="4101" y="998"/>
                      <a:pt x="3498" y="1268"/>
                      <a:pt x="3393" y="1268"/>
                    </a:cubicBezTo>
                    <a:cubicBezTo>
                      <a:pt x="3345" y="1268"/>
                      <a:pt x="3492" y="1187"/>
                      <a:pt x="3716" y="1088"/>
                    </a:cubicBezTo>
                    <a:cubicBezTo>
                      <a:pt x="3940" y="993"/>
                      <a:pt x="4153" y="886"/>
                      <a:pt x="4182" y="855"/>
                    </a:cubicBezTo>
                    <a:cubicBezTo>
                      <a:pt x="4213" y="826"/>
                      <a:pt x="4256" y="804"/>
                      <a:pt x="4286" y="804"/>
                    </a:cubicBezTo>
                    <a:close/>
                    <a:moveTo>
                      <a:pt x="2679" y="1219"/>
                    </a:moveTo>
                    <a:cubicBezTo>
                      <a:pt x="2805" y="1219"/>
                      <a:pt x="2925" y="1242"/>
                      <a:pt x="2943" y="1270"/>
                    </a:cubicBezTo>
                    <a:cubicBezTo>
                      <a:pt x="2960" y="1302"/>
                      <a:pt x="2872" y="1322"/>
                      <a:pt x="2711" y="1322"/>
                    </a:cubicBezTo>
                    <a:cubicBezTo>
                      <a:pt x="2566" y="1322"/>
                      <a:pt x="2449" y="1299"/>
                      <a:pt x="2449" y="1270"/>
                    </a:cubicBezTo>
                    <a:cubicBezTo>
                      <a:pt x="2449" y="1242"/>
                      <a:pt x="2555" y="1219"/>
                      <a:pt x="2679" y="1219"/>
                    </a:cubicBezTo>
                    <a:close/>
                    <a:moveTo>
                      <a:pt x="10192" y="1168"/>
                    </a:moveTo>
                    <a:cubicBezTo>
                      <a:pt x="10294" y="1168"/>
                      <a:pt x="10286" y="1184"/>
                      <a:pt x="10220" y="1287"/>
                    </a:cubicBezTo>
                    <a:cubicBezTo>
                      <a:pt x="10153" y="1395"/>
                      <a:pt x="10090" y="1414"/>
                      <a:pt x="9669" y="1444"/>
                    </a:cubicBezTo>
                    <a:cubicBezTo>
                      <a:pt x="9442" y="1460"/>
                      <a:pt x="8989" y="1471"/>
                      <a:pt x="8602" y="1471"/>
                    </a:cubicBezTo>
                    <a:cubicBezTo>
                      <a:pt x="8544" y="1471"/>
                      <a:pt x="8487" y="1471"/>
                      <a:pt x="8433" y="1470"/>
                    </a:cubicBezTo>
                    <a:cubicBezTo>
                      <a:pt x="7690" y="1462"/>
                      <a:pt x="7685" y="1462"/>
                      <a:pt x="8115" y="1421"/>
                    </a:cubicBezTo>
                    <a:cubicBezTo>
                      <a:pt x="8358" y="1397"/>
                      <a:pt x="8875" y="1334"/>
                      <a:pt x="9258" y="1276"/>
                    </a:cubicBezTo>
                    <a:cubicBezTo>
                      <a:pt x="9644" y="1222"/>
                      <a:pt x="10038" y="1173"/>
                      <a:pt x="10130" y="1169"/>
                    </a:cubicBezTo>
                    <a:cubicBezTo>
                      <a:pt x="10154" y="1169"/>
                      <a:pt x="10175" y="1168"/>
                      <a:pt x="10192" y="1168"/>
                    </a:cubicBezTo>
                    <a:close/>
                    <a:moveTo>
                      <a:pt x="5985" y="1540"/>
                    </a:moveTo>
                    <a:cubicBezTo>
                      <a:pt x="6083" y="1540"/>
                      <a:pt x="6125" y="1551"/>
                      <a:pt x="6076" y="1563"/>
                    </a:cubicBezTo>
                    <a:cubicBezTo>
                      <a:pt x="6050" y="1569"/>
                      <a:pt x="6018" y="1573"/>
                      <a:pt x="5985" y="1573"/>
                    </a:cubicBezTo>
                    <a:cubicBezTo>
                      <a:pt x="5953" y="1573"/>
                      <a:pt x="5920" y="1569"/>
                      <a:pt x="5894" y="1563"/>
                    </a:cubicBezTo>
                    <a:cubicBezTo>
                      <a:pt x="5845" y="1551"/>
                      <a:pt x="5886" y="1540"/>
                      <a:pt x="5985" y="1540"/>
                    </a:cubicBezTo>
                    <a:close/>
                    <a:moveTo>
                      <a:pt x="7674" y="1493"/>
                    </a:moveTo>
                    <a:lnTo>
                      <a:pt x="7285" y="1531"/>
                    </a:lnTo>
                    <a:cubicBezTo>
                      <a:pt x="7071" y="1553"/>
                      <a:pt x="6730" y="1583"/>
                      <a:pt x="6531" y="1597"/>
                    </a:cubicBezTo>
                    <a:lnTo>
                      <a:pt x="6167" y="1627"/>
                    </a:lnTo>
                    <a:lnTo>
                      <a:pt x="6167" y="1627"/>
                    </a:lnTo>
                    <a:lnTo>
                      <a:pt x="6583" y="1560"/>
                    </a:lnTo>
                    <a:cubicBezTo>
                      <a:pt x="6811" y="1523"/>
                      <a:pt x="7151" y="1493"/>
                      <a:pt x="7337" y="1493"/>
                    </a:cubicBezTo>
                    <a:close/>
                    <a:moveTo>
                      <a:pt x="5541" y="1593"/>
                    </a:moveTo>
                    <a:cubicBezTo>
                      <a:pt x="5631" y="1593"/>
                      <a:pt x="5671" y="1603"/>
                      <a:pt x="5633" y="1617"/>
                    </a:cubicBezTo>
                    <a:cubicBezTo>
                      <a:pt x="5615" y="1625"/>
                      <a:pt x="5589" y="1628"/>
                      <a:pt x="5562" y="1628"/>
                    </a:cubicBezTo>
                    <a:cubicBezTo>
                      <a:pt x="5534" y="1628"/>
                      <a:pt x="5504" y="1625"/>
                      <a:pt x="5477" y="1617"/>
                    </a:cubicBezTo>
                    <a:cubicBezTo>
                      <a:pt x="5425" y="1603"/>
                      <a:pt x="5453" y="1593"/>
                      <a:pt x="5541" y="1593"/>
                    </a:cubicBezTo>
                    <a:close/>
                    <a:moveTo>
                      <a:pt x="9874" y="1477"/>
                    </a:moveTo>
                    <a:cubicBezTo>
                      <a:pt x="10030" y="1477"/>
                      <a:pt x="10041" y="1488"/>
                      <a:pt x="9986" y="1587"/>
                    </a:cubicBezTo>
                    <a:cubicBezTo>
                      <a:pt x="9956" y="1640"/>
                      <a:pt x="9922" y="1667"/>
                      <a:pt x="9882" y="1667"/>
                    </a:cubicBezTo>
                    <a:cubicBezTo>
                      <a:pt x="9869" y="1667"/>
                      <a:pt x="9855" y="1664"/>
                      <a:pt x="9840" y="1658"/>
                    </a:cubicBezTo>
                    <a:cubicBezTo>
                      <a:pt x="9792" y="1638"/>
                      <a:pt x="9713" y="1609"/>
                      <a:pt x="9660" y="1595"/>
                    </a:cubicBezTo>
                    <a:cubicBezTo>
                      <a:pt x="9522" y="1555"/>
                      <a:pt x="9660" y="1477"/>
                      <a:pt x="9874" y="1477"/>
                    </a:cubicBezTo>
                    <a:close/>
                    <a:moveTo>
                      <a:pt x="9756" y="1123"/>
                    </a:moveTo>
                    <a:lnTo>
                      <a:pt x="9537" y="1167"/>
                    </a:lnTo>
                    <a:cubicBezTo>
                      <a:pt x="9237" y="1226"/>
                      <a:pt x="7837" y="1357"/>
                      <a:pt x="6822" y="1422"/>
                    </a:cubicBezTo>
                    <a:cubicBezTo>
                      <a:pt x="6354" y="1453"/>
                      <a:pt x="5680" y="1510"/>
                      <a:pt x="5330" y="1551"/>
                    </a:cubicBezTo>
                    <a:cubicBezTo>
                      <a:pt x="4790" y="1615"/>
                      <a:pt x="3423" y="1668"/>
                      <a:pt x="2710" y="1668"/>
                    </a:cubicBezTo>
                    <a:cubicBezTo>
                      <a:pt x="2406" y="1668"/>
                      <a:pt x="2221" y="1658"/>
                      <a:pt x="2267" y="1636"/>
                    </a:cubicBezTo>
                    <a:cubicBezTo>
                      <a:pt x="2324" y="1609"/>
                      <a:pt x="2516" y="1587"/>
                      <a:pt x="2693" y="1583"/>
                    </a:cubicBezTo>
                    <a:cubicBezTo>
                      <a:pt x="3098" y="1580"/>
                      <a:pt x="4824" y="1462"/>
                      <a:pt x="6999" y="1294"/>
                    </a:cubicBezTo>
                    <a:cubicBezTo>
                      <a:pt x="8835" y="1152"/>
                      <a:pt x="9111" y="1132"/>
                      <a:pt x="9495" y="1127"/>
                    </a:cubicBezTo>
                    <a:lnTo>
                      <a:pt x="9756" y="1123"/>
                    </a:lnTo>
                    <a:close/>
                    <a:moveTo>
                      <a:pt x="5993" y="1646"/>
                    </a:moveTo>
                    <a:cubicBezTo>
                      <a:pt x="6083" y="1646"/>
                      <a:pt x="6121" y="1656"/>
                      <a:pt x="6076" y="1668"/>
                    </a:cubicBezTo>
                    <a:cubicBezTo>
                      <a:pt x="6050" y="1675"/>
                      <a:pt x="6012" y="1678"/>
                      <a:pt x="5971" y="1678"/>
                    </a:cubicBezTo>
                    <a:cubicBezTo>
                      <a:pt x="5935" y="1678"/>
                      <a:pt x="5898" y="1675"/>
                      <a:pt x="5869" y="1670"/>
                    </a:cubicBezTo>
                    <a:cubicBezTo>
                      <a:pt x="5804" y="1658"/>
                      <a:pt x="5846" y="1648"/>
                      <a:pt x="5960" y="1647"/>
                    </a:cubicBezTo>
                    <a:cubicBezTo>
                      <a:pt x="5971" y="1647"/>
                      <a:pt x="5983" y="1646"/>
                      <a:pt x="5993" y="1646"/>
                    </a:cubicBezTo>
                    <a:close/>
                    <a:moveTo>
                      <a:pt x="2583" y="1741"/>
                    </a:moveTo>
                    <a:cubicBezTo>
                      <a:pt x="2644" y="1741"/>
                      <a:pt x="2712" y="1741"/>
                      <a:pt x="2786" y="1742"/>
                    </a:cubicBezTo>
                    <a:lnTo>
                      <a:pt x="3515" y="1747"/>
                    </a:lnTo>
                    <a:lnTo>
                      <a:pt x="3032" y="1814"/>
                    </a:lnTo>
                    <a:cubicBezTo>
                      <a:pt x="2766" y="1850"/>
                      <a:pt x="2368" y="1897"/>
                      <a:pt x="2148" y="1916"/>
                    </a:cubicBezTo>
                    <a:lnTo>
                      <a:pt x="1747" y="1949"/>
                    </a:lnTo>
                    <a:lnTo>
                      <a:pt x="1902" y="1843"/>
                    </a:lnTo>
                    <a:cubicBezTo>
                      <a:pt x="2027" y="1758"/>
                      <a:pt x="2110" y="1741"/>
                      <a:pt x="2583" y="1741"/>
                    </a:cubicBezTo>
                    <a:close/>
                    <a:moveTo>
                      <a:pt x="10522" y="286"/>
                    </a:moveTo>
                    <a:cubicBezTo>
                      <a:pt x="10572" y="286"/>
                      <a:pt x="10736" y="331"/>
                      <a:pt x="10883" y="387"/>
                    </a:cubicBezTo>
                    <a:cubicBezTo>
                      <a:pt x="11034" y="446"/>
                      <a:pt x="11236" y="568"/>
                      <a:pt x="11331" y="659"/>
                    </a:cubicBezTo>
                    <a:cubicBezTo>
                      <a:pt x="11504" y="822"/>
                      <a:pt x="11810" y="1387"/>
                      <a:pt x="11810" y="1540"/>
                    </a:cubicBezTo>
                    <a:cubicBezTo>
                      <a:pt x="11810" y="1639"/>
                      <a:pt x="11479" y="1985"/>
                      <a:pt x="11387" y="1985"/>
                    </a:cubicBezTo>
                    <a:cubicBezTo>
                      <a:pt x="11383" y="1985"/>
                      <a:pt x="11381" y="1985"/>
                      <a:pt x="11378" y="1984"/>
                    </a:cubicBezTo>
                    <a:cubicBezTo>
                      <a:pt x="11263" y="1945"/>
                      <a:pt x="11284" y="1761"/>
                      <a:pt x="11421" y="1633"/>
                    </a:cubicBezTo>
                    <a:cubicBezTo>
                      <a:pt x="11545" y="1516"/>
                      <a:pt x="11591" y="1373"/>
                      <a:pt x="11504" y="1373"/>
                    </a:cubicBezTo>
                    <a:cubicBezTo>
                      <a:pt x="11481" y="1373"/>
                      <a:pt x="11407" y="1433"/>
                      <a:pt x="11340" y="1504"/>
                    </a:cubicBezTo>
                    <a:lnTo>
                      <a:pt x="11217" y="1636"/>
                    </a:lnTo>
                    <a:lnTo>
                      <a:pt x="11151" y="1516"/>
                    </a:lnTo>
                    <a:cubicBezTo>
                      <a:pt x="11056" y="1347"/>
                      <a:pt x="11062" y="1331"/>
                      <a:pt x="11291" y="1188"/>
                    </a:cubicBezTo>
                    <a:cubicBezTo>
                      <a:pt x="11405" y="1116"/>
                      <a:pt x="11498" y="1034"/>
                      <a:pt x="11498" y="1006"/>
                    </a:cubicBezTo>
                    <a:cubicBezTo>
                      <a:pt x="11498" y="972"/>
                      <a:pt x="11476" y="955"/>
                      <a:pt x="11440" y="955"/>
                    </a:cubicBezTo>
                    <a:cubicBezTo>
                      <a:pt x="11378" y="955"/>
                      <a:pt x="11274" y="1004"/>
                      <a:pt x="11171" y="1089"/>
                    </a:cubicBezTo>
                    <a:lnTo>
                      <a:pt x="11009" y="1226"/>
                    </a:lnTo>
                    <a:lnTo>
                      <a:pt x="10957" y="1108"/>
                    </a:lnTo>
                    <a:cubicBezTo>
                      <a:pt x="10914" y="1008"/>
                      <a:pt x="10930" y="969"/>
                      <a:pt x="11082" y="845"/>
                    </a:cubicBezTo>
                    <a:cubicBezTo>
                      <a:pt x="11223" y="727"/>
                      <a:pt x="11251" y="659"/>
                      <a:pt x="11190" y="659"/>
                    </a:cubicBezTo>
                    <a:cubicBezTo>
                      <a:pt x="11152" y="659"/>
                      <a:pt x="11078" y="686"/>
                      <a:pt x="10974" y="744"/>
                    </a:cubicBezTo>
                    <a:cubicBezTo>
                      <a:pt x="10873" y="801"/>
                      <a:pt x="10812" y="827"/>
                      <a:pt x="10766" y="827"/>
                    </a:cubicBezTo>
                    <a:cubicBezTo>
                      <a:pt x="10736" y="827"/>
                      <a:pt x="10712" y="816"/>
                      <a:pt x="10688" y="795"/>
                    </a:cubicBezTo>
                    <a:cubicBezTo>
                      <a:pt x="10657" y="769"/>
                      <a:pt x="10629" y="757"/>
                      <a:pt x="10595" y="757"/>
                    </a:cubicBezTo>
                    <a:cubicBezTo>
                      <a:pt x="10564" y="757"/>
                      <a:pt x="10528" y="768"/>
                      <a:pt x="10481" y="788"/>
                    </a:cubicBezTo>
                    <a:cubicBezTo>
                      <a:pt x="10420" y="815"/>
                      <a:pt x="10383" y="829"/>
                      <a:pt x="10368" y="829"/>
                    </a:cubicBezTo>
                    <a:cubicBezTo>
                      <a:pt x="10335" y="829"/>
                      <a:pt x="10411" y="763"/>
                      <a:pt x="10589" y="640"/>
                    </a:cubicBezTo>
                    <a:cubicBezTo>
                      <a:pt x="10720" y="552"/>
                      <a:pt x="10823" y="457"/>
                      <a:pt x="10823" y="427"/>
                    </a:cubicBezTo>
                    <a:cubicBezTo>
                      <a:pt x="10823" y="395"/>
                      <a:pt x="10804" y="380"/>
                      <a:pt x="10772" y="380"/>
                    </a:cubicBezTo>
                    <a:cubicBezTo>
                      <a:pt x="10717" y="380"/>
                      <a:pt x="10622" y="427"/>
                      <a:pt x="10522" y="512"/>
                    </a:cubicBezTo>
                    <a:cubicBezTo>
                      <a:pt x="10306" y="694"/>
                      <a:pt x="9846" y="899"/>
                      <a:pt x="9659" y="899"/>
                    </a:cubicBezTo>
                    <a:cubicBezTo>
                      <a:pt x="9658" y="899"/>
                      <a:pt x="9657" y="899"/>
                      <a:pt x="9656" y="899"/>
                    </a:cubicBezTo>
                    <a:lnTo>
                      <a:pt x="9499" y="895"/>
                    </a:lnTo>
                    <a:lnTo>
                      <a:pt x="9645" y="780"/>
                    </a:lnTo>
                    <a:cubicBezTo>
                      <a:pt x="9870" y="604"/>
                      <a:pt x="10420" y="291"/>
                      <a:pt x="10519" y="286"/>
                    </a:cubicBezTo>
                    <a:cubicBezTo>
                      <a:pt x="10520" y="286"/>
                      <a:pt x="10521" y="286"/>
                      <a:pt x="10522" y="286"/>
                    </a:cubicBezTo>
                    <a:close/>
                    <a:moveTo>
                      <a:pt x="10332" y="1562"/>
                    </a:moveTo>
                    <a:cubicBezTo>
                      <a:pt x="10382" y="1562"/>
                      <a:pt x="10404" y="1659"/>
                      <a:pt x="10404" y="1857"/>
                    </a:cubicBezTo>
                    <a:lnTo>
                      <a:pt x="10404" y="2122"/>
                    </a:lnTo>
                    <a:lnTo>
                      <a:pt x="10249" y="1972"/>
                    </a:lnTo>
                    <a:lnTo>
                      <a:pt x="10096" y="1823"/>
                    </a:lnTo>
                    <a:lnTo>
                      <a:pt x="10205" y="1675"/>
                    </a:lnTo>
                    <a:cubicBezTo>
                      <a:pt x="10259" y="1600"/>
                      <a:pt x="10301" y="1562"/>
                      <a:pt x="10332" y="1562"/>
                    </a:cubicBezTo>
                    <a:close/>
                    <a:moveTo>
                      <a:pt x="5748" y="1696"/>
                    </a:moveTo>
                    <a:lnTo>
                      <a:pt x="5177" y="1763"/>
                    </a:lnTo>
                    <a:cubicBezTo>
                      <a:pt x="3723" y="1935"/>
                      <a:pt x="1766" y="2134"/>
                      <a:pt x="1543" y="2134"/>
                    </a:cubicBezTo>
                    <a:cubicBezTo>
                      <a:pt x="1531" y="2134"/>
                      <a:pt x="1524" y="2134"/>
                      <a:pt x="1523" y="2132"/>
                    </a:cubicBezTo>
                    <a:cubicBezTo>
                      <a:pt x="1462" y="2069"/>
                      <a:pt x="1803" y="2001"/>
                      <a:pt x="2604" y="1917"/>
                    </a:cubicBezTo>
                    <a:cubicBezTo>
                      <a:pt x="3078" y="1868"/>
                      <a:pt x="3720" y="1797"/>
                      <a:pt x="4034" y="1762"/>
                    </a:cubicBezTo>
                    <a:cubicBezTo>
                      <a:pt x="4351" y="1724"/>
                      <a:pt x="4862" y="1696"/>
                      <a:pt x="5177" y="1696"/>
                    </a:cubicBezTo>
                    <a:close/>
                    <a:moveTo>
                      <a:pt x="11863" y="1831"/>
                    </a:moveTo>
                    <a:cubicBezTo>
                      <a:pt x="11897" y="1831"/>
                      <a:pt x="11914" y="1888"/>
                      <a:pt x="11957" y="2035"/>
                    </a:cubicBezTo>
                    <a:cubicBezTo>
                      <a:pt x="12024" y="2263"/>
                      <a:pt x="12022" y="2278"/>
                      <a:pt x="11902" y="2373"/>
                    </a:cubicBezTo>
                    <a:cubicBezTo>
                      <a:pt x="11694" y="2540"/>
                      <a:pt x="11603" y="2606"/>
                      <a:pt x="11549" y="2606"/>
                    </a:cubicBezTo>
                    <a:cubicBezTo>
                      <a:pt x="11523" y="2606"/>
                      <a:pt x="11506" y="2591"/>
                      <a:pt x="11489" y="2564"/>
                    </a:cubicBezTo>
                    <a:cubicBezTo>
                      <a:pt x="11385" y="2398"/>
                      <a:pt x="11510" y="2099"/>
                      <a:pt x="11776" y="1884"/>
                    </a:cubicBezTo>
                    <a:cubicBezTo>
                      <a:pt x="11817" y="1851"/>
                      <a:pt x="11843" y="1831"/>
                      <a:pt x="11863" y="1831"/>
                    </a:cubicBezTo>
                    <a:close/>
                    <a:moveTo>
                      <a:pt x="12043" y="2429"/>
                    </a:moveTo>
                    <a:lnTo>
                      <a:pt x="12092" y="2583"/>
                    </a:lnTo>
                    <a:cubicBezTo>
                      <a:pt x="12124" y="2681"/>
                      <a:pt x="12124" y="2766"/>
                      <a:pt x="12091" y="2820"/>
                    </a:cubicBezTo>
                    <a:cubicBezTo>
                      <a:pt x="12027" y="2922"/>
                      <a:pt x="11743" y="3085"/>
                      <a:pt x="11646" y="3085"/>
                    </a:cubicBezTo>
                    <a:cubicBezTo>
                      <a:pt x="11634" y="3085"/>
                      <a:pt x="11625" y="3083"/>
                      <a:pt x="11620" y="3078"/>
                    </a:cubicBezTo>
                    <a:cubicBezTo>
                      <a:pt x="11562" y="3020"/>
                      <a:pt x="11679" y="2798"/>
                      <a:pt x="11873" y="2600"/>
                    </a:cubicBezTo>
                    <a:lnTo>
                      <a:pt x="12043" y="2429"/>
                    </a:lnTo>
                    <a:close/>
                    <a:moveTo>
                      <a:pt x="503" y="2791"/>
                    </a:moveTo>
                    <a:cubicBezTo>
                      <a:pt x="506" y="2791"/>
                      <a:pt x="508" y="2792"/>
                      <a:pt x="509" y="2793"/>
                    </a:cubicBezTo>
                    <a:cubicBezTo>
                      <a:pt x="520" y="2805"/>
                      <a:pt x="477" y="2928"/>
                      <a:pt x="411" y="3068"/>
                    </a:cubicBezTo>
                    <a:lnTo>
                      <a:pt x="295" y="3322"/>
                    </a:lnTo>
                    <a:lnTo>
                      <a:pt x="275" y="3142"/>
                    </a:lnTo>
                    <a:cubicBezTo>
                      <a:pt x="258" y="3001"/>
                      <a:pt x="282" y="2939"/>
                      <a:pt x="371" y="2866"/>
                    </a:cubicBezTo>
                    <a:cubicBezTo>
                      <a:pt x="426" y="2823"/>
                      <a:pt x="484" y="2791"/>
                      <a:pt x="503" y="2791"/>
                    </a:cubicBezTo>
                    <a:close/>
                    <a:moveTo>
                      <a:pt x="11776" y="3212"/>
                    </a:moveTo>
                    <a:cubicBezTo>
                      <a:pt x="11804" y="3212"/>
                      <a:pt x="11803" y="3248"/>
                      <a:pt x="11775" y="3322"/>
                    </a:cubicBezTo>
                    <a:cubicBezTo>
                      <a:pt x="11761" y="3361"/>
                      <a:pt x="11749" y="3379"/>
                      <a:pt x="11735" y="3379"/>
                    </a:cubicBezTo>
                    <a:cubicBezTo>
                      <a:pt x="11725" y="3379"/>
                      <a:pt x="11713" y="3368"/>
                      <a:pt x="11699" y="3345"/>
                    </a:cubicBezTo>
                    <a:cubicBezTo>
                      <a:pt x="11675" y="3302"/>
                      <a:pt x="11683" y="3261"/>
                      <a:pt x="11720" y="3235"/>
                    </a:cubicBezTo>
                    <a:cubicBezTo>
                      <a:pt x="11745" y="3220"/>
                      <a:pt x="11764" y="3212"/>
                      <a:pt x="11776" y="3212"/>
                    </a:cubicBezTo>
                    <a:close/>
                    <a:moveTo>
                      <a:pt x="12178" y="2985"/>
                    </a:moveTo>
                    <a:cubicBezTo>
                      <a:pt x="12198" y="2985"/>
                      <a:pt x="12231" y="3071"/>
                      <a:pt x="12251" y="3181"/>
                    </a:cubicBezTo>
                    <a:cubicBezTo>
                      <a:pt x="12285" y="3359"/>
                      <a:pt x="12270" y="3392"/>
                      <a:pt x="12100" y="3547"/>
                    </a:cubicBezTo>
                    <a:cubicBezTo>
                      <a:pt x="11980" y="3656"/>
                      <a:pt x="11874" y="3716"/>
                      <a:pt x="11812" y="3716"/>
                    </a:cubicBezTo>
                    <a:cubicBezTo>
                      <a:pt x="11778" y="3716"/>
                      <a:pt x="11758" y="3697"/>
                      <a:pt x="11758" y="3657"/>
                    </a:cubicBezTo>
                    <a:cubicBezTo>
                      <a:pt x="11756" y="3579"/>
                      <a:pt x="12129" y="2985"/>
                      <a:pt x="12178" y="2985"/>
                    </a:cubicBezTo>
                    <a:close/>
                    <a:moveTo>
                      <a:pt x="11876" y="3824"/>
                    </a:moveTo>
                    <a:cubicBezTo>
                      <a:pt x="11886" y="3824"/>
                      <a:pt x="11893" y="3836"/>
                      <a:pt x="11901" y="3861"/>
                    </a:cubicBezTo>
                    <a:cubicBezTo>
                      <a:pt x="11913" y="3897"/>
                      <a:pt x="11910" y="3940"/>
                      <a:pt x="11891" y="3958"/>
                    </a:cubicBezTo>
                    <a:cubicBezTo>
                      <a:pt x="11880" y="3969"/>
                      <a:pt x="11868" y="3975"/>
                      <a:pt x="11858" y="3975"/>
                    </a:cubicBezTo>
                    <a:cubicBezTo>
                      <a:pt x="11824" y="3975"/>
                      <a:pt x="11806" y="3916"/>
                      <a:pt x="11838" y="3864"/>
                    </a:cubicBezTo>
                    <a:cubicBezTo>
                      <a:pt x="11855" y="3837"/>
                      <a:pt x="11867" y="3824"/>
                      <a:pt x="11876" y="3824"/>
                    </a:cubicBezTo>
                    <a:close/>
                    <a:moveTo>
                      <a:pt x="11958" y="4314"/>
                    </a:moveTo>
                    <a:cubicBezTo>
                      <a:pt x="11967" y="4314"/>
                      <a:pt x="11978" y="4316"/>
                      <a:pt x="11990" y="4321"/>
                    </a:cubicBezTo>
                    <a:cubicBezTo>
                      <a:pt x="12032" y="4336"/>
                      <a:pt x="12056" y="4371"/>
                      <a:pt x="12039" y="4396"/>
                    </a:cubicBezTo>
                    <a:cubicBezTo>
                      <a:pt x="12021" y="4425"/>
                      <a:pt x="11996" y="4438"/>
                      <a:pt x="11973" y="4438"/>
                    </a:cubicBezTo>
                    <a:cubicBezTo>
                      <a:pt x="11941" y="4438"/>
                      <a:pt x="11913" y="4412"/>
                      <a:pt x="11913" y="4364"/>
                    </a:cubicBezTo>
                    <a:cubicBezTo>
                      <a:pt x="11913" y="4333"/>
                      <a:pt x="11930" y="4314"/>
                      <a:pt x="11958" y="4314"/>
                    </a:cubicBezTo>
                    <a:close/>
                    <a:moveTo>
                      <a:pt x="12316" y="3584"/>
                    </a:moveTo>
                    <a:cubicBezTo>
                      <a:pt x="12321" y="3584"/>
                      <a:pt x="12324" y="3585"/>
                      <a:pt x="12327" y="3589"/>
                    </a:cubicBezTo>
                    <a:cubicBezTo>
                      <a:pt x="12351" y="3614"/>
                      <a:pt x="12410" y="3823"/>
                      <a:pt x="12457" y="4051"/>
                    </a:cubicBezTo>
                    <a:cubicBezTo>
                      <a:pt x="12504" y="4281"/>
                      <a:pt x="12553" y="4517"/>
                      <a:pt x="12565" y="4577"/>
                    </a:cubicBezTo>
                    <a:cubicBezTo>
                      <a:pt x="12584" y="4660"/>
                      <a:pt x="12540" y="4720"/>
                      <a:pt x="12384" y="4829"/>
                    </a:cubicBezTo>
                    <a:cubicBezTo>
                      <a:pt x="12284" y="4900"/>
                      <a:pt x="12176" y="4946"/>
                      <a:pt x="12121" y="4946"/>
                    </a:cubicBezTo>
                    <a:cubicBezTo>
                      <a:pt x="12113" y="4946"/>
                      <a:pt x="12106" y="4945"/>
                      <a:pt x="12100" y="4943"/>
                    </a:cubicBezTo>
                    <a:cubicBezTo>
                      <a:pt x="11957" y="4887"/>
                      <a:pt x="12002" y="4624"/>
                      <a:pt x="12199" y="4364"/>
                    </a:cubicBezTo>
                    <a:cubicBezTo>
                      <a:pt x="12340" y="4179"/>
                      <a:pt x="12384" y="4089"/>
                      <a:pt x="12331" y="4089"/>
                    </a:cubicBezTo>
                    <a:cubicBezTo>
                      <a:pt x="12311" y="4089"/>
                      <a:pt x="12278" y="4102"/>
                      <a:pt x="12230" y="4127"/>
                    </a:cubicBezTo>
                    <a:cubicBezTo>
                      <a:pt x="12156" y="4167"/>
                      <a:pt x="12096" y="4186"/>
                      <a:pt x="12055" y="4186"/>
                    </a:cubicBezTo>
                    <a:cubicBezTo>
                      <a:pt x="11993" y="4186"/>
                      <a:pt x="11969" y="4144"/>
                      <a:pt x="11996" y="4063"/>
                    </a:cubicBezTo>
                    <a:cubicBezTo>
                      <a:pt x="12056" y="3874"/>
                      <a:pt x="12254" y="3584"/>
                      <a:pt x="12316" y="3584"/>
                    </a:cubicBezTo>
                    <a:close/>
                    <a:moveTo>
                      <a:pt x="12567" y="4910"/>
                    </a:moveTo>
                    <a:cubicBezTo>
                      <a:pt x="12608" y="4910"/>
                      <a:pt x="12640" y="4946"/>
                      <a:pt x="12640" y="4993"/>
                    </a:cubicBezTo>
                    <a:cubicBezTo>
                      <a:pt x="12640" y="5078"/>
                      <a:pt x="12608" y="5110"/>
                      <a:pt x="12313" y="5331"/>
                    </a:cubicBezTo>
                    <a:cubicBezTo>
                      <a:pt x="12244" y="5382"/>
                      <a:pt x="12209" y="5407"/>
                      <a:pt x="12191" y="5407"/>
                    </a:cubicBezTo>
                    <a:cubicBezTo>
                      <a:pt x="12174" y="5407"/>
                      <a:pt x="12172" y="5383"/>
                      <a:pt x="12172" y="5335"/>
                    </a:cubicBezTo>
                    <a:cubicBezTo>
                      <a:pt x="12172" y="5221"/>
                      <a:pt x="12461" y="4910"/>
                      <a:pt x="12567" y="4910"/>
                    </a:cubicBezTo>
                    <a:close/>
                    <a:moveTo>
                      <a:pt x="12365" y="5482"/>
                    </a:moveTo>
                    <a:cubicBezTo>
                      <a:pt x="12371" y="5482"/>
                      <a:pt x="12347" y="5558"/>
                      <a:pt x="12313" y="5652"/>
                    </a:cubicBezTo>
                    <a:cubicBezTo>
                      <a:pt x="12282" y="5736"/>
                      <a:pt x="12266" y="5775"/>
                      <a:pt x="12255" y="5775"/>
                    </a:cubicBezTo>
                    <a:cubicBezTo>
                      <a:pt x="12246" y="5775"/>
                      <a:pt x="12240" y="5747"/>
                      <a:pt x="12232" y="5695"/>
                    </a:cubicBezTo>
                    <a:cubicBezTo>
                      <a:pt x="12219" y="5601"/>
                      <a:pt x="12290" y="5489"/>
                      <a:pt x="12365" y="5482"/>
                    </a:cubicBezTo>
                    <a:close/>
                    <a:moveTo>
                      <a:pt x="12666" y="5200"/>
                    </a:moveTo>
                    <a:lnTo>
                      <a:pt x="12729" y="5485"/>
                    </a:lnTo>
                    <a:cubicBezTo>
                      <a:pt x="12762" y="5641"/>
                      <a:pt x="12798" y="5848"/>
                      <a:pt x="12806" y="5947"/>
                    </a:cubicBezTo>
                    <a:cubicBezTo>
                      <a:pt x="12819" y="6102"/>
                      <a:pt x="12802" y="6133"/>
                      <a:pt x="12675" y="6177"/>
                    </a:cubicBezTo>
                    <a:cubicBezTo>
                      <a:pt x="12630" y="6194"/>
                      <a:pt x="12588" y="6201"/>
                      <a:pt x="12551" y="6201"/>
                    </a:cubicBezTo>
                    <a:cubicBezTo>
                      <a:pt x="12428" y="6201"/>
                      <a:pt x="12351" y="6119"/>
                      <a:pt x="12363" y="5981"/>
                    </a:cubicBezTo>
                    <a:cubicBezTo>
                      <a:pt x="12370" y="5907"/>
                      <a:pt x="12440" y="5700"/>
                      <a:pt x="12520" y="5522"/>
                    </a:cubicBezTo>
                    <a:lnTo>
                      <a:pt x="12666" y="5200"/>
                    </a:lnTo>
                    <a:close/>
                    <a:moveTo>
                      <a:pt x="12438" y="6343"/>
                    </a:moveTo>
                    <a:cubicBezTo>
                      <a:pt x="12451" y="6343"/>
                      <a:pt x="12466" y="6345"/>
                      <a:pt x="12484" y="6350"/>
                    </a:cubicBezTo>
                    <a:cubicBezTo>
                      <a:pt x="12567" y="6371"/>
                      <a:pt x="12573" y="6394"/>
                      <a:pt x="12521" y="6476"/>
                    </a:cubicBezTo>
                    <a:cubicBezTo>
                      <a:pt x="12482" y="6538"/>
                      <a:pt x="12449" y="6569"/>
                      <a:pt x="12425" y="6569"/>
                    </a:cubicBezTo>
                    <a:cubicBezTo>
                      <a:pt x="12397" y="6569"/>
                      <a:pt x="12381" y="6529"/>
                      <a:pt x="12381" y="6449"/>
                    </a:cubicBezTo>
                    <a:cubicBezTo>
                      <a:pt x="12381" y="6372"/>
                      <a:pt x="12394" y="6343"/>
                      <a:pt x="12438" y="6343"/>
                    </a:cubicBezTo>
                    <a:close/>
                    <a:moveTo>
                      <a:pt x="12850" y="6315"/>
                    </a:moveTo>
                    <a:cubicBezTo>
                      <a:pt x="12880" y="6315"/>
                      <a:pt x="12901" y="6345"/>
                      <a:pt x="12901" y="6402"/>
                    </a:cubicBezTo>
                    <a:cubicBezTo>
                      <a:pt x="12901" y="6454"/>
                      <a:pt x="12916" y="6548"/>
                      <a:pt x="12933" y="6609"/>
                    </a:cubicBezTo>
                    <a:cubicBezTo>
                      <a:pt x="12960" y="6704"/>
                      <a:pt x="12928" y="6742"/>
                      <a:pt x="12746" y="6833"/>
                    </a:cubicBezTo>
                    <a:cubicBezTo>
                      <a:pt x="12642" y="6885"/>
                      <a:pt x="12544" y="6921"/>
                      <a:pt x="12512" y="6921"/>
                    </a:cubicBezTo>
                    <a:cubicBezTo>
                      <a:pt x="12506" y="6921"/>
                      <a:pt x="12503" y="6920"/>
                      <a:pt x="12501" y="6918"/>
                    </a:cubicBezTo>
                    <a:cubicBezTo>
                      <a:pt x="12477" y="6893"/>
                      <a:pt x="12668" y="6490"/>
                      <a:pt x="12761" y="6377"/>
                    </a:cubicBezTo>
                    <a:cubicBezTo>
                      <a:pt x="12793" y="6335"/>
                      <a:pt x="12825" y="6315"/>
                      <a:pt x="12850" y="6315"/>
                    </a:cubicBezTo>
                    <a:close/>
                    <a:moveTo>
                      <a:pt x="12959" y="6971"/>
                    </a:moveTo>
                    <a:cubicBezTo>
                      <a:pt x="12973" y="6971"/>
                      <a:pt x="13011" y="7107"/>
                      <a:pt x="13045" y="7291"/>
                    </a:cubicBezTo>
                    <a:cubicBezTo>
                      <a:pt x="13088" y="7531"/>
                      <a:pt x="13083" y="7561"/>
                      <a:pt x="13005" y="7561"/>
                    </a:cubicBezTo>
                    <a:cubicBezTo>
                      <a:pt x="12842" y="7561"/>
                      <a:pt x="12801" y="7446"/>
                      <a:pt x="12880" y="7224"/>
                    </a:cubicBezTo>
                    <a:cubicBezTo>
                      <a:pt x="12920" y="7111"/>
                      <a:pt x="12953" y="7006"/>
                      <a:pt x="12953" y="6996"/>
                    </a:cubicBezTo>
                    <a:cubicBezTo>
                      <a:pt x="12953" y="6979"/>
                      <a:pt x="12955" y="6971"/>
                      <a:pt x="12959" y="6971"/>
                    </a:cubicBezTo>
                    <a:close/>
                    <a:moveTo>
                      <a:pt x="12701" y="7043"/>
                    </a:moveTo>
                    <a:cubicBezTo>
                      <a:pt x="12740" y="7043"/>
                      <a:pt x="12745" y="7088"/>
                      <a:pt x="12719" y="7180"/>
                    </a:cubicBezTo>
                    <a:cubicBezTo>
                      <a:pt x="12628" y="7493"/>
                      <a:pt x="12652" y="7584"/>
                      <a:pt x="12854" y="7679"/>
                    </a:cubicBezTo>
                    <a:lnTo>
                      <a:pt x="13041" y="7769"/>
                    </a:lnTo>
                    <a:lnTo>
                      <a:pt x="12933" y="8079"/>
                    </a:lnTo>
                    <a:cubicBezTo>
                      <a:pt x="12880" y="8229"/>
                      <a:pt x="12824" y="8331"/>
                      <a:pt x="12801" y="8331"/>
                    </a:cubicBezTo>
                    <a:cubicBezTo>
                      <a:pt x="12797" y="8331"/>
                      <a:pt x="12795" y="8329"/>
                      <a:pt x="12793" y="8325"/>
                    </a:cubicBezTo>
                    <a:cubicBezTo>
                      <a:pt x="12775" y="8290"/>
                      <a:pt x="12708" y="8012"/>
                      <a:pt x="12644" y="7699"/>
                    </a:cubicBezTo>
                    <a:cubicBezTo>
                      <a:pt x="12547" y="7231"/>
                      <a:pt x="12540" y="7127"/>
                      <a:pt x="12600" y="7087"/>
                    </a:cubicBezTo>
                    <a:cubicBezTo>
                      <a:pt x="12645" y="7057"/>
                      <a:pt x="12679" y="7043"/>
                      <a:pt x="12701" y="7043"/>
                    </a:cubicBezTo>
                    <a:close/>
                    <a:moveTo>
                      <a:pt x="13131" y="8007"/>
                    </a:moveTo>
                    <a:cubicBezTo>
                      <a:pt x="13142" y="8007"/>
                      <a:pt x="13152" y="8034"/>
                      <a:pt x="13166" y="8084"/>
                    </a:cubicBezTo>
                    <a:cubicBezTo>
                      <a:pt x="13183" y="8151"/>
                      <a:pt x="13203" y="8267"/>
                      <a:pt x="13207" y="8329"/>
                    </a:cubicBezTo>
                    <a:cubicBezTo>
                      <a:pt x="13210" y="8413"/>
                      <a:pt x="13182" y="8447"/>
                      <a:pt x="13108" y="8447"/>
                    </a:cubicBezTo>
                    <a:cubicBezTo>
                      <a:pt x="12987" y="8447"/>
                      <a:pt x="12985" y="8441"/>
                      <a:pt x="13065" y="8170"/>
                    </a:cubicBezTo>
                    <a:cubicBezTo>
                      <a:pt x="13100" y="8057"/>
                      <a:pt x="13117" y="8007"/>
                      <a:pt x="13131" y="8007"/>
                    </a:cubicBezTo>
                    <a:close/>
                    <a:moveTo>
                      <a:pt x="12897" y="8629"/>
                    </a:moveTo>
                    <a:cubicBezTo>
                      <a:pt x="12905" y="8629"/>
                      <a:pt x="12915" y="8631"/>
                      <a:pt x="12926" y="8635"/>
                    </a:cubicBezTo>
                    <a:cubicBezTo>
                      <a:pt x="12985" y="8657"/>
                      <a:pt x="12989" y="8690"/>
                      <a:pt x="12949" y="8762"/>
                    </a:cubicBezTo>
                    <a:cubicBezTo>
                      <a:pt x="12916" y="8824"/>
                      <a:pt x="12892" y="8856"/>
                      <a:pt x="12875" y="8856"/>
                    </a:cubicBezTo>
                    <a:cubicBezTo>
                      <a:pt x="12856" y="8856"/>
                      <a:pt x="12848" y="8814"/>
                      <a:pt x="12848" y="8730"/>
                    </a:cubicBezTo>
                    <a:cubicBezTo>
                      <a:pt x="12849" y="8661"/>
                      <a:pt x="12863" y="8629"/>
                      <a:pt x="12897" y="8629"/>
                    </a:cubicBezTo>
                    <a:close/>
                    <a:moveTo>
                      <a:pt x="13200" y="8684"/>
                    </a:moveTo>
                    <a:cubicBezTo>
                      <a:pt x="13204" y="8684"/>
                      <a:pt x="13207" y="8686"/>
                      <a:pt x="13210" y="8689"/>
                    </a:cubicBezTo>
                    <a:cubicBezTo>
                      <a:pt x="13233" y="8714"/>
                      <a:pt x="13263" y="8901"/>
                      <a:pt x="13282" y="9103"/>
                    </a:cubicBezTo>
                    <a:lnTo>
                      <a:pt x="13316" y="9474"/>
                    </a:lnTo>
                    <a:lnTo>
                      <a:pt x="13156" y="9397"/>
                    </a:lnTo>
                    <a:cubicBezTo>
                      <a:pt x="13068" y="9353"/>
                      <a:pt x="12985" y="9285"/>
                      <a:pt x="12968" y="9240"/>
                    </a:cubicBezTo>
                    <a:cubicBezTo>
                      <a:pt x="12934" y="9151"/>
                      <a:pt x="13136" y="8684"/>
                      <a:pt x="13200" y="8684"/>
                    </a:cubicBezTo>
                    <a:close/>
                    <a:moveTo>
                      <a:pt x="13057" y="9539"/>
                    </a:moveTo>
                    <a:cubicBezTo>
                      <a:pt x="13086" y="9539"/>
                      <a:pt x="13108" y="9588"/>
                      <a:pt x="13108" y="9645"/>
                    </a:cubicBezTo>
                    <a:cubicBezTo>
                      <a:pt x="13108" y="9691"/>
                      <a:pt x="13093" y="9724"/>
                      <a:pt x="13071" y="9724"/>
                    </a:cubicBezTo>
                    <a:cubicBezTo>
                      <a:pt x="13066" y="9724"/>
                      <a:pt x="13061" y="9723"/>
                      <a:pt x="13056" y="9720"/>
                    </a:cubicBezTo>
                    <a:cubicBezTo>
                      <a:pt x="13028" y="9704"/>
                      <a:pt x="13005" y="9654"/>
                      <a:pt x="13005" y="9614"/>
                    </a:cubicBezTo>
                    <a:cubicBezTo>
                      <a:pt x="13005" y="9573"/>
                      <a:pt x="13028" y="9539"/>
                      <a:pt x="13056" y="9539"/>
                    </a:cubicBezTo>
                    <a:cubicBezTo>
                      <a:pt x="13057" y="9539"/>
                      <a:pt x="13057" y="9539"/>
                      <a:pt x="13057" y="9539"/>
                    </a:cubicBezTo>
                    <a:close/>
                    <a:moveTo>
                      <a:pt x="11830" y="10018"/>
                    </a:moveTo>
                    <a:cubicBezTo>
                      <a:pt x="11833" y="10018"/>
                      <a:pt x="11835" y="10019"/>
                      <a:pt x="11838" y="10022"/>
                    </a:cubicBezTo>
                    <a:cubicBezTo>
                      <a:pt x="11855" y="10039"/>
                      <a:pt x="11858" y="10085"/>
                      <a:pt x="11843" y="10121"/>
                    </a:cubicBezTo>
                    <a:cubicBezTo>
                      <a:pt x="11837" y="10137"/>
                      <a:pt x="11832" y="10146"/>
                      <a:pt x="11827" y="10146"/>
                    </a:cubicBezTo>
                    <a:cubicBezTo>
                      <a:pt x="11820" y="10146"/>
                      <a:pt x="11815" y="10127"/>
                      <a:pt x="11813" y="10089"/>
                    </a:cubicBezTo>
                    <a:cubicBezTo>
                      <a:pt x="11810" y="10047"/>
                      <a:pt x="11819" y="10018"/>
                      <a:pt x="11830" y="10018"/>
                    </a:cubicBezTo>
                    <a:close/>
                    <a:moveTo>
                      <a:pt x="13312" y="9597"/>
                    </a:moveTo>
                    <a:cubicBezTo>
                      <a:pt x="13340" y="9597"/>
                      <a:pt x="13367" y="9686"/>
                      <a:pt x="13388" y="9860"/>
                    </a:cubicBezTo>
                    <a:cubicBezTo>
                      <a:pt x="13410" y="10068"/>
                      <a:pt x="13409" y="10157"/>
                      <a:pt x="13369" y="10157"/>
                    </a:cubicBezTo>
                    <a:cubicBezTo>
                      <a:pt x="13350" y="10157"/>
                      <a:pt x="13323" y="10136"/>
                      <a:pt x="13286" y="10099"/>
                    </a:cubicBezTo>
                    <a:cubicBezTo>
                      <a:pt x="13222" y="10037"/>
                      <a:pt x="13210" y="9963"/>
                      <a:pt x="13239" y="9803"/>
                    </a:cubicBezTo>
                    <a:cubicBezTo>
                      <a:pt x="13262" y="9665"/>
                      <a:pt x="13288" y="9597"/>
                      <a:pt x="13312" y="9597"/>
                    </a:cubicBezTo>
                    <a:close/>
                    <a:moveTo>
                      <a:pt x="13167" y="10249"/>
                    </a:moveTo>
                    <a:cubicBezTo>
                      <a:pt x="13183" y="10249"/>
                      <a:pt x="13208" y="10259"/>
                      <a:pt x="13243" y="10275"/>
                    </a:cubicBezTo>
                    <a:cubicBezTo>
                      <a:pt x="13342" y="10321"/>
                      <a:pt x="13350" y="10348"/>
                      <a:pt x="13306" y="10479"/>
                    </a:cubicBezTo>
                    <a:cubicBezTo>
                      <a:pt x="13278" y="10560"/>
                      <a:pt x="13250" y="10600"/>
                      <a:pt x="13225" y="10600"/>
                    </a:cubicBezTo>
                    <a:cubicBezTo>
                      <a:pt x="13192" y="10600"/>
                      <a:pt x="13165" y="10533"/>
                      <a:pt x="13150" y="10400"/>
                    </a:cubicBezTo>
                    <a:cubicBezTo>
                      <a:pt x="13136" y="10289"/>
                      <a:pt x="13135" y="10249"/>
                      <a:pt x="13167" y="10249"/>
                    </a:cubicBezTo>
                    <a:close/>
                    <a:moveTo>
                      <a:pt x="11885" y="10417"/>
                    </a:moveTo>
                    <a:cubicBezTo>
                      <a:pt x="11887" y="10417"/>
                      <a:pt x="11890" y="10423"/>
                      <a:pt x="11893" y="10435"/>
                    </a:cubicBezTo>
                    <a:cubicBezTo>
                      <a:pt x="11905" y="10483"/>
                      <a:pt x="11906" y="10581"/>
                      <a:pt x="11897" y="10642"/>
                    </a:cubicBezTo>
                    <a:cubicBezTo>
                      <a:pt x="11893" y="10664"/>
                      <a:pt x="11890" y="10674"/>
                      <a:pt x="11887" y="10674"/>
                    </a:cubicBezTo>
                    <a:cubicBezTo>
                      <a:pt x="11880" y="10674"/>
                      <a:pt x="11875" y="10630"/>
                      <a:pt x="11873" y="10553"/>
                    </a:cubicBezTo>
                    <a:cubicBezTo>
                      <a:pt x="11872" y="10468"/>
                      <a:pt x="11877" y="10417"/>
                      <a:pt x="11885" y="10417"/>
                    </a:cubicBezTo>
                    <a:close/>
                    <a:moveTo>
                      <a:pt x="13467" y="10561"/>
                    </a:moveTo>
                    <a:cubicBezTo>
                      <a:pt x="13497" y="10561"/>
                      <a:pt x="13519" y="10636"/>
                      <a:pt x="13534" y="10787"/>
                    </a:cubicBezTo>
                    <a:cubicBezTo>
                      <a:pt x="13547" y="10926"/>
                      <a:pt x="13533" y="10992"/>
                      <a:pt x="13481" y="10992"/>
                    </a:cubicBezTo>
                    <a:cubicBezTo>
                      <a:pt x="13456" y="10992"/>
                      <a:pt x="13423" y="10977"/>
                      <a:pt x="13380" y="10949"/>
                    </a:cubicBezTo>
                    <a:cubicBezTo>
                      <a:pt x="13320" y="10908"/>
                      <a:pt x="13317" y="10870"/>
                      <a:pt x="13373" y="10720"/>
                    </a:cubicBezTo>
                    <a:cubicBezTo>
                      <a:pt x="13410" y="10614"/>
                      <a:pt x="13441" y="10561"/>
                      <a:pt x="13467" y="10561"/>
                    </a:cubicBezTo>
                    <a:close/>
                    <a:moveTo>
                      <a:pt x="11939" y="10900"/>
                    </a:moveTo>
                    <a:cubicBezTo>
                      <a:pt x="11942" y="10900"/>
                      <a:pt x="11945" y="10909"/>
                      <a:pt x="11949" y="10928"/>
                    </a:cubicBezTo>
                    <a:cubicBezTo>
                      <a:pt x="11960" y="10991"/>
                      <a:pt x="11960" y="11101"/>
                      <a:pt x="11949" y="11163"/>
                    </a:cubicBezTo>
                    <a:cubicBezTo>
                      <a:pt x="11945" y="11181"/>
                      <a:pt x="11942" y="11190"/>
                      <a:pt x="11940" y="11190"/>
                    </a:cubicBezTo>
                    <a:cubicBezTo>
                      <a:pt x="11933" y="11190"/>
                      <a:pt x="11929" y="11138"/>
                      <a:pt x="11929" y="11045"/>
                    </a:cubicBezTo>
                    <a:cubicBezTo>
                      <a:pt x="11929" y="10953"/>
                      <a:pt x="11933" y="10900"/>
                      <a:pt x="11939" y="10900"/>
                    </a:cubicBezTo>
                    <a:close/>
                    <a:moveTo>
                      <a:pt x="13343" y="11099"/>
                    </a:moveTo>
                    <a:cubicBezTo>
                      <a:pt x="13361" y="11099"/>
                      <a:pt x="13383" y="11123"/>
                      <a:pt x="13404" y="11176"/>
                    </a:cubicBezTo>
                    <a:cubicBezTo>
                      <a:pt x="13420" y="11215"/>
                      <a:pt x="13409" y="11291"/>
                      <a:pt x="13382" y="11338"/>
                    </a:cubicBezTo>
                    <a:cubicBezTo>
                      <a:pt x="13366" y="11367"/>
                      <a:pt x="13354" y="11382"/>
                      <a:pt x="13344" y="11382"/>
                    </a:cubicBezTo>
                    <a:cubicBezTo>
                      <a:pt x="13330" y="11382"/>
                      <a:pt x="13320" y="11346"/>
                      <a:pt x="13309" y="11264"/>
                    </a:cubicBezTo>
                    <a:cubicBezTo>
                      <a:pt x="13293" y="11162"/>
                      <a:pt x="13313" y="11099"/>
                      <a:pt x="13343" y="11099"/>
                    </a:cubicBezTo>
                    <a:close/>
                    <a:moveTo>
                      <a:pt x="13540" y="11284"/>
                    </a:moveTo>
                    <a:lnTo>
                      <a:pt x="13587" y="11410"/>
                    </a:lnTo>
                    <a:cubicBezTo>
                      <a:pt x="13611" y="11478"/>
                      <a:pt x="13627" y="11596"/>
                      <a:pt x="13618" y="11667"/>
                    </a:cubicBezTo>
                    <a:lnTo>
                      <a:pt x="13603" y="11799"/>
                    </a:lnTo>
                    <a:lnTo>
                      <a:pt x="13538" y="11683"/>
                    </a:lnTo>
                    <a:cubicBezTo>
                      <a:pt x="13500" y="11612"/>
                      <a:pt x="13487" y="11509"/>
                      <a:pt x="13507" y="11425"/>
                    </a:cubicBezTo>
                    <a:lnTo>
                      <a:pt x="13540" y="11284"/>
                    </a:lnTo>
                    <a:close/>
                    <a:moveTo>
                      <a:pt x="13397" y="11798"/>
                    </a:moveTo>
                    <a:cubicBezTo>
                      <a:pt x="13410" y="11798"/>
                      <a:pt x="13440" y="11823"/>
                      <a:pt x="13496" y="11875"/>
                    </a:cubicBezTo>
                    <a:cubicBezTo>
                      <a:pt x="13603" y="11973"/>
                      <a:pt x="13623" y="12054"/>
                      <a:pt x="13651" y="12517"/>
                    </a:cubicBezTo>
                    <a:cubicBezTo>
                      <a:pt x="13670" y="12809"/>
                      <a:pt x="13693" y="13164"/>
                      <a:pt x="13703" y="13309"/>
                    </a:cubicBezTo>
                    <a:cubicBezTo>
                      <a:pt x="13714" y="13453"/>
                      <a:pt x="13737" y="13604"/>
                      <a:pt x="13755" y="13651"/>
                    </a:cubicBezTo>
                    <a:cubicBezTo>
                      <a:pt x="13774" y="13697"/>
                      <a:pt x="13761" y="13801"/>
                      <a:pt x="13725" y="13885"/>
                    </a:cubicBezTo>
                    <a:cubicBezTo>
                      <a:pt x="13705" y="13930"/>
                      <a:pt x="13691" y="13957"/>
                      <a:pt x="13680" y="13957"/>
                    </a:cubicBezTo>
                    <a:cubicBezTo>
                      <a:pt x="13657" y="13957"/>
                      <a:pt x="13646" y="13839"/>
                      <a:pt x="13624" y="13516"/>
                    </a:cubicBezTo>
                    <a:cubicBezTo>
                      <a:pt x="13595" y="13084"/>
                      <a:pt x="13483" y="12267"/>
                      <a:pt x="13396" y="11862"/>
                    </a:cubicBezTo>
                    <a:cubicBezTo>
                      <a:pt x="13387" y="11819"/>
                      <a:pt x="13385" y="11798"/>
                      <a:pt x="13397" y="11798"/>
                    </a:cubicBezTo>
                    <a:close/>
                    <a:moveTo>
                      <a:pt x="10878" y="1988"/>
                    </a:moveTo>
                    <a:cubicBezTo>
                      <a:pt x="10899" y="1988"/>
                      <a:pt x="10970" y="2203"/>
                      <a:pt x="11105" y="2678"/>
                    </a:cubicBezTo>
                    <a:cubicBezTo>
                      <a:pt x="11291" y="3329"/>
                      <a:pt x="11506" y="4264"/>
                      <a:pt x="12073" y="6885"/>
                    </a:cubicBezTo>
                    <a:cubicBezTo>
                      <a:pt x="12745" y="9990"/>
                      <a:pt x="13350" y="13515"/>
                      <a:pt x="13289" y="13957"/>
                    </a:cubicBezTo>
                    <a:cubicBezTo>
                      <a:pt x="13259" y="14170"/>
                      <a:pt x="13202" y="14327"/>
                      <a:pt x="13157" y="14327"/>
                    </a:cubicBezTo>
                    <a:cubicBezTo>
                      <a:pt x="13151" y="14327"/>
                      <a:pt x="13146" y="14325"/>
                      <a:pt x="13140" y="14320"/>
                    </a:cubicBezTo>
                    <a:cubicBezTo>
                      <a:pt x="13126" y="14306"/>
                      <a:pt x="13065" y="13920"/>
                      <a:pt x="13003" y="13463"/>
                    </a:cubicBezTo>
                    <a:cubicBezTo>
                      <a:pt x="12874" y="12494"/>
                      <a:pt x="12426" y="9573"/>
                      <a:pt x="12273" y="8705"/>
                    </a:cubicBezTo>
                    <a:cubicBezTo>
                      <a:pt x="12214" y="8376"/>
                      <a:pt x="11980" y="7265"/>
                      <a:pt x="11751" y="6235"/>
                    </a:cubicBezTo>
                    <a:cubicBezTo>
                      <a:pt x="11393" y="4629"/>
                      <a:pt x="10871" y="2126"/>
                      <a:pt x="10871" y="2017"/>
                    </a:cubicBezTo>
                    <a:cubicBezTo>
                      <a:pt x="10871" y="1998"/>
                      <a:pt x="10873" y="1988"/>
                      <a:pt x="10878" y="1988"/>
                    </a:cubicBezTo>
                    <a:close/>
                    <a:moveTo>
                      <a:pt x="10566" y="1272"/>
                    </a:moveTo>
                    <a:cubicBezTo>
                      <a:pt x="10594" y="1272"/>
                      <a:pt x="10614" y="1287"/>
                      <a:pt x="10618" y="1310"/>
                    </a:cubicBezTo>
                    <a:cubicBezTo>
                      <a:pt x="10621" y="1333"/>
                      <a:pt x="10626" y="1464"/>
                      <a:pt x="10632" y="1609"/>
                    </a:cubicBezTo>
                    <a:cubicBezTo>
                      <a:pt x="10636" y="1755"/>
                      <a:pt x="10659" y="1898"/>
                      <a:pt x="10681" y="1934"/>
                    </a:cubicBezTo>
                    <a:cubicBezTo>
                      <a:pt x="10705" y="1969"/>
                      <a:pt x="10826" y="2523"/>
                      <a:pt x="10949" y="3155"/>
                    </a:cubicBezTo>
                    <a:cubicBezTo>
                      <a:pt x="11074" y="3794"/>
                      <a:pt x="11362" y="5177"/>
                      <a:pt x="11591" y="6236"/>
                    </a:cubicBezTo>
                    <a:cubicBezTo>
                      <a:pt x="11819" y="7298"/>
                      <a:pt x="12044" y="8360"/>
                      <a:pt x="12087" y="8603"/>
                    </a:cubicBezTo>
                    <a:cubicBezTo>
                      <a:pt x="12265" y="9571"/>
                      <a:pt x="12953" y="14120"/>
                      <a:pt x="12953" y="14324"/>
                    </a:cubicBezTo>
                    <a:cubicBezTo>
                      <a:pt x="12953" y="14388"/>
                      <a:pt x="12902" y="14421"/>
                      <a:pt x="12785" y="14441"/>
                    </a:cubicBezTo>
                    <a:cubicBezTo>
                      <a:pt x="12722" y="14452"/>
                      <a:pt x="12665" y="14457"/>
                      <a:pt x="12630" y="14457"/>
                    </a:cubicBezTo>
                    <a:cubicBezTo>
                      <a:pt x="12613" y="14457"/>
                      <a:pt x="12602" y="14456"/>
                      <a:pt x="12599" y="14453"/>
                    </a:cubicBezTo>
                    <a:cubicBezTo>
                      <a:pt x="12545" y="14404"/>
                      <a:pt x="12458" y="13791"/>
                      <a:pt x="12199" y="11660"/>
                    </a:cubicBezTo>
                    <a:cubicBezTo>
                      <a:pt x="12043" y="10366"/>
                      <a:pt x="11853" y="8931"/>
                      <a:pt x="11779" y="8473"/>
                    </a:cubicBezTo>
                    <a:cubicBezTo>
                      <a:pt x="11708" y="8016"/>
                      <a:pt x="11577" y="7183"/>
                      <a:pt x="11494" y="6628"/>
                    </a:cubicBezTo>
                    <a:cubicBezTo>
                      <a:pt x="11280" y="5219"/>
                      <a:pt x="10986" y="3666"/>
                      <a:pt x="10840" y="3169"/>
                    </a:cubicBezTo>
                    <a:cubicBezTo>
                      <a:pt x="10653" y="2540"/>
                      <a:pt x="10569" y="2164"/>
                      <a:pt x="10518" y="1740"/>
                    </a:cubicBezTo>
                    <a:cubicBezTo>
                      <a:pt x="10469" y="1341"/>
                      <a:pt x="10475" y="1272"/>
                      <a:pt x="10566" y="1272"/>
                    </a:cubicBezTo>
                    <a:close/>
                    <a:moveTo>
                      <a:pt x="11976" y="11396"/>
                    </a:moveTo>
                    <a:cubicBezTo>
                      <a:pt x="11995" y="11396"/>
                      <a:pt x="12072" y="11961"/>
                      <a:pt x="12227" y="13255"/>
                    </a:cubicBezTo>
                    <a:cubicBezTo>
                      <a:pt x="12286" y="13743"/>
                      <a:pt x="12355" y="14219"/>
                      <a:pt x="12381" y="14321"/>
                    </a:cubicBezTo>
                    <a:cubicBezTo>
                      <a:pt x="12425" y="14488"/>
                      <a:pt x="12386" y="14578"/>
                      <a:pt x="12271" y="14580"/>
                    </a:cubicBezTo>
                    <a:cubicBezTo>
                      <a:pt x="12254" y="14580"/>
                      <a:pt x="12212" y="14214"/>
                      <a:pt x="12178" y="13762"/>
                    </a:cubicBezTo>
                    <a:cubicBezTo>
                      <a:pt x="12143" y="13309"/>
                      <a:pt x="12080" y="12631"/>
                      <a:pt x="12040" y="12248"/>
                    </a:cubicBezTo>
                    <a:cubicBezTo>
                      <a:pt x="11998" y="11869"/>
                      <a:pt x="11969" y="11493"/>
                      <a:pt x="11972" y="11419"/>
                    </a:cubicBezTo>
                    <a:cubicBezTo>
                      <a:pt x="11972" y="11404"/>
                      <a:pt x="11974" y="11396"/>
                      <a:pt x="11976" y="11396"/>
                    </a:cubicBezTo>
                    <a:close/>
                    <a:moveTo>
                      <a:pt x="1965" y="2412"/>
                    </a:moveTo>
                    <a:cubicBezTo>
                      <a:pt x="2028" y="2412"/>
                      <a:pt x="2083" y="2424"/>
                      <a:pt x="2083" y="2437"/>
                    </a:cubicBezTo>
                    <a:cubicBezTo>
                      <a:pt x="2083" y="2451"/>
                      <a:pt x="1910" y="2738"/>
                      <a:pt x="1698" y="3076"/>
                    </a:cubicBezTo>
                    <a:cubicBezTo>
                      <a:pt x="1301" y="3712"/>
                      <a:pt x="652" y="4951"/>
                      <a:pt x="695" y="4995"/>
                    </a:cubicBezTo>
                    <a:cubicBezTo>
                      <a:pt x="695" y="4996"/>
                      <a:pt x="696" y="4996"/>
                      <a:pt x="696" y="4996"/>
                    </a:cubicBezTo>
                    <a:cubicBezTo>
                      <a:pt x="716" y="4996"/>
                      <a:pt x="877" y="4715"/>
                      <a:pt x="1061" y="4355"/>
                    </a:cubicBezTo>
                    <a:cubicBezTo>
                      <a:pt x="1250" y="3984"/>
                      <a:pt x="1548" y="3453"/>
                      <a:pt x="1730" y="3166"/>
                    </a:cubicBezTo>
                    <a:lnTo>
                      <a:pt x="2058" y="2646"/>
                    </a:lnTo>
                    <a:lnTo>
                      <a:pt x="2072" y="2888"/>
                    </a:lnTo>
                    <a:cubicBezTo>
                      <a:pt x="2086" y="3100"/>
                      <a:pt x="2051" y="3197"/>
                      <a:pt x="1775" y="3697"/>
                    </a:cubicBezTo>
                    <a:cubicBezTo>
                      <a:pt x="1476" y="4238"/>
                      <a:pt x="1010" y="5312"/>
                      <a:pt x="1053" y="5355"/>
                    </a:cubicBezTo>
                    <a:cubicBezTo>
                      <a:pt x="1054" y="5355"/>
                      <a:pt x="1054" y="5355"/>
                      <a:pt x="1054" y="5355"/>
                    </a:cubicBezTo>
                    <a:cubicBezTo>
                      <a:pt x="1071" y="5355"/>
                      <a:pt x="1165" y="5152"/>
                      <a:pt x="1269" y="4895"/>
                    </a:cubicBezTo>
                    <a:cubicBezTo>
                      <a:pt x="1376" y="4630"/>
                      <a:pt x="1595" y="4170"/>
                      <a:pt x="1757" y="3869"/>
                    </a:cubicBezTo>
                    <a:lnTo>
                      <a:pt x="2051" y="3322"/>
                    </a:lnTo>
                    <a:lnTo>
                      <a:pt x="2098" y="3554"/>
                    </a:lnTo>
                    <a:cubicBezTo>
                      <a:pt x="2144" y="3781"/>
                      <a:pt x="2135" y="3805"/>
                      <a:pt x="1610" y="4840"/>
                    </a:cubicBezTo>
                    <a:cubicBezTo>
                      <a:pt x="1314" y="5422"/>
                      <a:pt x="1089" y="5911"/>
                      <a:pt x="1108" y="5930"/>
                    </a:cubicBezTo>
                    <a:cubicBezTo>
                      <a:pt x="1111" y="5933"/>
                      <a:pt x="1114" y="5934"/>
                      <a:pt x="1117" y="5934"/>
                    </a:cubicBezTo>
                    <a:cubicBezTo>
                      <a:pt x="1138" y="5934"/>
                      <a:pt x="1173" y="5886"/>
                      <a:pt x="1199" y="5818"/>
                    </a:cubicBezTo>
                    <a:cubicBezTo>
                      <a:pt x="1230" y="5737"/>
                      <a:pt x="1446" y="5308"/>
                      <a:pt x="1680" y="4862"/>
                    </a:cubicBezTo>
                    <a:cubicBezTo>
                      <a:pt x="1964" y="4317"/>
                      <a:pt x="2066" y="4140"/>
                      <a:pt x="2112" y="4140"/>
                    </a:cubicBezTo>
                    <a:cubicBezTo>
                      <a:pt x="2126" y="4140"/>
                      <a:pt x="2135" y="4155"/>
                      <a:pt x="2142" y="4180"/>
                    </a:cubicBezTo>
                    <a:cubicBezTo>
                      <a:pt x="2233" y="4506"/>
                      <a:pt x="2193" y="4741"/>
                      <a:pt x="1989" y="5074"/>
                    </a:cubicBezTo>
                    <a:cubicBezTo>
                      <a:pt x="1670" y="5594"/>
                      <a:pt x="1253" y="6393"/>
                      <a:pt x="1255" y="6473"/>
                    </a:cubicBezTo>
                    <a:cubicBezTo>
                      <a:pt x="1256" y="6485"/>
                      <a:pt x="1259" y="6491"/>
                      <a:pt x="1264" y="6491"/>
                    </a:cubicBezTo>
                    <a:cubicBezTo>
                      <a:pt x="1278" y="6491"/>
                      <a:pt x="1307" y="6453"/>
                      <a:pt x="1339" y="6390"/>
                    </a:cubicBezTo>
                    <a:cubicBezTo>
                      <a:pt x="1384" y="6304"/>
                      <a:pt x="1600" y="5917"/>
                      <a:pt x="1817" y="5533"/>
                    </a:cubicBezTo>
                    <a:cubicBezTo>
                      <a:pt x="2073" y="5080"/>
                      <a:pt x="2165" y="4923"/>
                      <a:pt x="2202" y="4923"/>
                    </a:cubicBezTo>
                    <a:cubicBezTo>
                      <a:pt x="2221" y="4923"/>
                      <a:pt x="2226" y="4960"/>
                      <a:pt x="2231" y="5018"/>
                    </a:cubicBezTo>
                    <a:cubicBezTo>
                      <a:pt x="2243" y="5160"/>
                      <a:pt x="2158" y="5402"/>
                      <a:pt x="1874" y="6032"/>
                    </a:cubicBezTo>
                    <a:cubicBezTo>
                      <a:pt x="1453" y="6968"/>
                      <a:pt x="1241" y="7509"/>
                      <a:pt x="1281" y="7549"/>
                    </a:cubicBezTo>
                    <a:cubicBezTo>
                      <a:pt x="1283" y="7551"/>
                      <a:pt x="1285" y="7552"/>
                      <a:pt x="1288" y="7552"/>
                    </a:cubicBezTo>
                    <a:cubicBezTo>
                      <a:pt x="1303" y="7552"/>
                      <a:pt x="1326" y="7522"/>
                      <a:pt x="1342" y="7478"/>
                    </a:cubicBezTo>
                    <a:cubicBezTo>
                      <a:pt x="1421" y="7262"/>
                      <a:pt x="1832" y="6312"/>
                      <a:pt x="2050" y="5844"/>
                    </a:cubicBezTo>
                    <a:lnTo>
                      <a:pt x="2278" y="5352"/>
                    </a:lnTo>
                    <a:lnTo>
                      <a:pt x="2316" y="5621"/>
                    </a:lnTo>
                    <a:cubicBezTo>
                      <a:pt x="2352" y="5889"/>
                      <a:pt x="2346" y="5902"/>
                      <a:pt x="1782" y="7000"/>
                    </a:cubicBezTo>
                    <a:cubicBezTo>
                      <a:pt x="1207" y="8118"/>
                      <a:pt x="1108" y="8342"/>
                      <a:pt x="1187" y="8342"/>
                    </a:cubicBezTo>
                    <a:cubicBezTo>
                      <a:pt x="1210" y="8342"/>
                      <a:pt x="1454" y="7893"/>
                      <a:pt x="1734" y="7341"/>
                    </a:cubicBezTo>
                    <a:cubicBezTo>
                      <a:pt x="2011" y="6790"/>
                      <a:pt x="2273" y="6294"/>
                      <a:pt x="2317" y="6236"/>
                    </a:cubicBezTo>
                    <a:cubicBezTo>
                      <a:pt x="2347" y="6196"/>
                      <a:pt x="2365" y="6173"/>
                      <a:pt x="2377" y="6173"/>
                    </a:cubicBezTo>
                    <a:cubicBezTo>
                      <a:pt x="2394" y="6173"/>
                      <a:pt x="2396" y="6222"/>
                      <a:pt x="2397" y="6339"/>
                    </a:cubicBezTo>
                    <a:cubicBezTo>
                      <a:pt x="2399" y="6496"/>
                      <a:pt x="2289" y="6783"/>
                      <a:pt x="1955" y="7478"/>
                    </a:cubicBezTo>
                    <a:cubicBezTo>
                      <a:pt x="1710" y="7988"/>
                      <a:pt x="1520" y="8435"/>
                      <a:pt x="1533" y="8465"/>
                    </a:cubicBezTo>
                    <a:cubicBezTo>
                      <a:pt x="1534" y="8467"/>
                      <a:pt x="1535" y="8467"/>
                      <a:pt x="1536" y="8467"/>
                    </a:cubicBezTo>
                    <a:cubicBezTo>
                      <a:pt x="1563" y="8467"/>
                      <a:pt x="1766" y="8092"/>
                      <a:pt x="2001" y="7614"/>
                    </a:cubicBezTo>
                    <a:cubicBezTo>
                      <a:pt x="2291" y="7020"/>
                      <a:pt x="2392" y="6817"/>
                      <a:pt x="2428" y="6817"/>
                    </a:cubicBezTo>
                    <a:cubicBezTo>
                      <a:pt x="2444" y="6817"/>
                      <a:pt x="2446" y="6860"/>
                      <a:pt x="2447" y="6926"/>
                    </a:cubicBezTo>
                    <a:cubicBezTo>
                      <a:pt x="2449" y="7093"/>
                      <a:pt x="2357" y="7361"/>
                      <a:pt x="2083" y="7984"/>
                    </a:cubicBezTo>
                    <a:cubicBezTo>
                      <a:pt x="1882" y="8443"/>
                      <a:pt x="1702" y="8893"/>
                      <a:pt x="1686" y="8983"/>
                    </a:cubicBezTo>
                    <a:cubicBezTo>
                      <a:pt x="1668" y="9074"/>
                      <a:pt x="1661" y="9113"/>
                      <a:pt x="1677" y="9113"/>
                    </a:cubicBezTo>
                    <a:cubicBezTo>
                      <a:pt x="1688" y="9113"/>
                      <a:pt x="1710" y="9093"/>
                      <a:pt x="1747" y="9058"/>
                    </a:cubicBezTo>
                    <a:cubicBezTo>
                      <a:pt x="1799" y="9010"/>
                      <a:pt x="1844" y="8923"/>
                      <a:pt x="1848" y="8865"/>
                    </a:cubicBezTo>
                    <a:cubicBezTo>
                      <a:pt x="1862" y="8677"/>
                      <a:pt x="2439" y="7417"/>
                      <a:pt x="2507" y="7417"/>
                    </a:cubicBezTo>
                    <a:cubicBezTo>
                      <a:pt x="2508" y="7417"/>
                      <a:pt x="2510" y="7418"/>
                      <a:pt x="2511" y="7420"/>
                    </a:cubicBezTo>
                    <a:cubicBezTo>
                      <a:pt x="2626" y="7601"/>
                      <a:pt x="2542" y="7888"/>
                      <a:pt x="2088" y="8829"/>
                    </a:cubicBezTo>
                    <a:cubicBezTo>
                      <a:pt x="1838" y="9347"/>
                      <a:pt x="1656" y="9763"/>
                      <a:pt x="1677" y="9763"/>
                    </a:cubicBezTo>
                    <a:cubicBezTo>
                      <a:pt x="1678" y="9763"/>
                      <a:pt x="1678" y="9763"/>
                      <a:pt x="1679" y="9762"/>
                    </a:cubicBezTo>
                    <a:cubicBezTo>
                      <a:pt x="1710" y="9745"/>
                      <a:pt x="1926" y="9333"/>
                      <a:pt x="2162" y="8845"/>
                    </a:cubicBezTo>
                    <a:lnTo>
                      <a:pt x="2588" y="7961"/>
                    </a:lnTo>
                    <a:lnTo>
                      <a:pt x="2622" y="8201"/>
                    </a:lnTo>
                    <a:cubicBezTo>
                      <a:pt x="2650" y="8401"/>
                      <a:pt x="2630" y="8496"/>
                      <a:pt x="2495" y="8792"/>
                    </a:cubicBezTo>
                    <a:cubicBezTo>
                      <a:pt x="2114" y="9629"/>
                      <a:pt x="1821" y="10336"/>
                      <a:pt x="1836" y="10383"/>
                    </a:cubicBezTo>
                    <a:cubicBezTo>
                      <a:pt x="1836" y="10384"/>
                      <a:pt x="1837" y="10384"/>
                      <a:pt x="1837" y="10384"/>
                    </a:cubicBezTo>
                    <a:cubicBezTo>
                      <a:pt x="1859" y="10384"/>
                      <a:pt x="2034" y="10031"/>
                      <a:pt x="2238" y="9574"/>
                    </a:cubicBezTo>
                    <a:cubicBezTo>
                      <a:pt x="2447" y="9107"/>
                      <a:pt x="2635" y="8738"/>
                      <a:pt x="2663" y="8738"/>
                    </a:cubicBezTo>
                    <a:cubicBezTo>
                      <a:pt x="2664" y="8738"/>
                      <a:pt x="2664" y="8738"/>
                      <a:pt x="2665" y="8738"/>
                    </a:cubicBezTo>
                    <a:cubicBezTo>
                      <a:pt x="2757" y="8793"/>
                      <a:pt x="2695" y="9051"/>
                      <a:pt x="2491" y="9478"/>
                    </a:cubicBezTo>
                    <a:cubicBezTo>
                      <a:pt x="2267" y="9946"/>
                      <a:pt x="1686" y="11240"/>
                      <a:pt x="1608" y="11443"/>
                    </a:cubicBezTo>
                    <a:cubicBezTo>
                      <a:pt x="1583" y="11510"/>
                      <a:pt x="1580" y="11564"/>
                      <a:pt x="1602" y="11564"/>
                    </a:cubicBezTo>
                    <a:cubicBezTo>
                      <a:pt x="1623" y="11564"/>
                      <a:pt x="1873" y="11050"/>
                      <a:pt x="2155" y="10422"/>
                    </a:cubicBezTo>
                    <a:cubicBezTo>
                      <a:pt x="2435" y="9802"/>
                      <a:pt x="2683" y="9306"/>
                      <a:pt x="2712" y="9306"/>
                    </a:cubicBezTo>
                    <a:cubicBezTo>
                      <a:pt x="2712" y="9306"/>
                      <a:pt x="2712" y="9306"/>
                      <a:pt x="2713" y="9306"/>
                    </a:cubicBezTo>
                    <a:cubicBezTo>
                      <a:pt x="2738" y="9321"/>
                      <a:pt x="2757" y="9455"/>
                      <a:pt x="2757" y="9606"/>
                    </a:cubicBezTo>
                    <a:cubicBezTo>
                      <a:pt x="2757" y="9852"/>
                      <a:pt x="2689" y="10018"/>
                      <a:pt x="2078" y="11249"/>
                    </a:cubicBezTo>
                    <a:cubicBezTo>
                      <a:pt x="1703" y="12002"/>
                      <a:pt x="1409" y="12628"/>
                      <a:pt x="1420" y="12640"/>
                    </a:cubicBezTo>
                    <a:cubicBezTo>
                      <a:pt x="1421" y="12641"/>
                      <a:pt x="1422" y="12641"/>
                      <a:pt x="1423" y="12641"/>
                    </a:cubicBezTo>
                    <a:cubicBezTo>
                      <a:pt x="1472" y="12641"/>
                      <a:pt x="1815" y="12004"/>
                      <a:pt x="2321" y="10965"/>
                    </a:cubicBezTo>
                    <a:cubicBezTo>
                      <a:pt x="2569" y="10453"/>
                      <a:pt x="2776" y="10075"/>
                      <a:pt x="2803" y="10075"/>
                    </a:cubicBezTo>
                    <a:cubicBezTo>
                      <a:pt x="2805" y="10075"/>
                      <a:pt x="2806" y="10077"/>
                      <a:pt x="2806" y="10081"/>
                    </a:cubicBezTo>
                    <a:cubicBezTo>
                      <a:pt x="2810" y="10137"/>
                      <a:pt x="2830" y="10309"/>
                      <a:pt x="2853" y="10460"/>
                    </a:cubicBezTo>
                    <a:cubicBezTo>
                      <a:pt x="2896" y="10731"/>
                      <a:pt x="2891" y="10747"/>
                      <a:pt x="2510" y="11449"/>
                    </a:cubicBezTo>
                    <a:cubicBezTo>
                      <a:pt x="1940" y="12497"/>
                      <a:pt x="1499" y="13389"/>
                      <a:pt x="1529" y="13424"/>
                    </a:cubicBezTo>
                    <a:cubicBezTo>
                      <a:pt x="1537" y="13432"/>
                      <a:pt x="1541" y="13442"/>
                      <a:pt x="1548" y="13442"/>
                    </a:cubicBezTo>
                    <a:cubicBezTo>
                      <a:pt x="1577" y="13442"/>
                      <a:pt x="1655" y="13292"/>
                      <a:pt x="2182" y="12291"/>
                    </a:cubicBezTo>
                    <a:cubicBezTo>
                      <a:pt x="2506" y="11677"/>
                      <a:pt x="2802" y="11129"/>
                      <a:pt x="2838" y="11074"/>
                    </a:cubicBezTo>
                    <a:cubicBezTo>
                      <a:pt x="2868" y="11031"/>
                      <a:pt x="2885" y="11008"/>
                      <a:pt x="2898" y="11008"/>
                    </a:cubicBezTo>
                    <a:cubicBezTo>
                      <a:pt x="2914" y="11008"/>
                      <a:pt x="2923" y="11040"/>
                      <a:pt x="2940" y="11108"/>
                    </a:cubicBezTo>
                    <a:cubicBezTo>
                      <a:pt x="2966" y="11205"/>
                      <a:pt x="2893" y="11406"/>
                      <a:pt x="2651" y="11905"/>
                    </a:cubicBezTo>
                    <a:cubicBezTo>
                      <a:pt x="1820" y="13622"/>
                      <a:pt x="1488" y="14368"/>
                      <a:pt x="1539" y="14415"/>
                    </a:cubicBezTo>
                    <a:cubicBezTo>
                      <a:pt x="1547" y="14422"/>
                      <a:pt x="1555" y="14426"/>
                      <a:pt x="1562" y="14426"/>
                    </a:cubicBezTo>
                    <a:cubicBezTo>
                      <a:pt x="1575" y="14426"/>
                      <a:pt x="1586" y="14416"/>
                      <a:pt x="1594" y="14397"/>
                    </a:cubicBezTo>
                    <a:cubicBezTo>
                      <a:pt x="1603" y="14368"/>
                      <a:pt x="1870" y="13810"/>
                      <a:pt x="2189" y="13148"/>
                    </a:cubicBezTo>
                    <a:cubicBezTo>
                      <a:pt x="2508" y="12488"/>
                      <a:pt x="2804" y="11865"/>
                      <a:pt x="2852" y="11758"/>
                    </a:cubicBezTo>
                    <a:cubicBezTo>
                      <a:pt x="2900" y="11649"/>
                      <a:pt x="2951" y="11562"/>
                      <a:pt x="2970" y="11562"/>
                    </a:cubicBezTo>
                    <a:cubicBezTo>
                      <a:pt x="2987" y="11562"/>
                      <a:pt x="3016" y="11724"/>
                      <a:pt x="3036" y="11921"/>
                    </a:cubicBezTo>
                    <a:lnTo>
                      <a:pt x="3072" y="12280"/>
                    </a:lnTo>
                    <a:lnTo>
                      <a:pt x="2342" y="13711"/>
                    </a:lnTo>
                    <a:cubicBezTo>
                      <a:pt x="1941" y="14495"/>
                      <a:pt x="1612" y="15190"/>
                      <a:pt x="1612" y="15253"/>
                    </a:cubicBezTo>
                    <a:cubicBezTo>
                      <a:pt x="1612" y="15256"/>
                      <a:pt x="1613" y="15258"/>
                      <a:pt x="1615" y="15258"/>
                    </a:cubicBezTo>
                    <a:cubicBezTo>
                      <a:pt x="1644" y="15258"/>
                      <a:pt x="1919" y="14761"/>
                      <a:pt x="2254" y="14100"/>
                    </a:cubicBezTo>
                    <a:cubicBezTo>
                      <a:pt x="2608" y="13404"/>
                      <a:pt x="2943" y="12760"/>
                      <a:pt x="3000" y="12667"/>
                    </a:cubicBezTo>
                    <a:lnTo>
                      <a:pt x="3105" y="12494"/>
                    </a:lnTo>
                    <a:lnTo>
                      <a:pt x="3138" y="12662"/>
                    </a:lnTo>
                    <a:cubicBezTo>
                      <a:pt x="3205" y="12988"/>
                      <a:pt x="3166" y="13120"/>
                      <a:pt x="2800" y="13799"/>
                    </a:cubicBezTo>
                    <a:cubicBezTo>
                      <a:pt x="2354" y="14633"/>
                      <a:pt x="1753" y="15966"/>
                      <a:pt x="1783" y="16051"/>
                    </a:cubicBezTo>
                    <a:cubicBezTo>
                      <a:pt x="1785" y="16055"/>
                      <a:pt x="1787" y="16056"/>
                      <a:pt x="1789" y="16056"/>
                    </a:cubicBezTo>
                    <a:cubicBezTo>
                      <a:pt x="1815" y="16056"/>
                      <a:pt x="1904" y="15905"/>
                      <a:pt x="1997" y="15698"/>
                    </a:cubicBezTo>
                    <a:cubicBezTo>
                      <a:pt x="2102" y="15470"/>
                      <a:pt x="2415" y="14829"/>
                      <a:pt x="2689" y="14278"/>
                    </a:cubicBezTo>
                    <a:cubicBezTo>
                      <a:pt x="3010" y="13633"/>
                      <a:pt x="3155" y="13364"/>
                      <a:pt x="3223" y="13364"/>
                    </a:cubicBezTo>
                    <a:cubicBezTo>
                      <a:pt x="3264" y="13364"/>
                      <a:pt x="3277" y="13460"/>
                      <a:pt x="3284" y="13628"/>
                    </a:cubicBezTo>
                    <a:cubicBezTo>
                      <a:pt x="3288" y="13779"/>
                      <a:pt x="3200" y="14007"/>
                      <a:pt x="2900" y="14606"/>
                    </a:cubicBezTo>
                    <a:cubicBezTo>
                      <a:pt x="2685" y="15036"/>
                      <a:pt x="2432" y="15571"/>
                      <a:pt x="2337" y="15801"/>
                    </a:cubicBezTo>
                    <a:cubicBezTo>
                      <a:pt x="2247" y="16033"/>
                      <a:pt x="2162" y="16229"/>
                      <a:pt x="2155" y="16237"/>
                    </a:cubicBezTo>
                    <a:cubicBezTo>
                      <a:pt x="2154" y="16239"/>
                      <a:pt x="2150" y="16240"/>
                      <a:pt x="2143" y="16240"/>
                    </a:cubicBezTo>
                    <a:cubicBezTo>
                      <a:pt x="2106" y="16240"/>
                      <a:pt x="1998" y="16221"/>
                      <a:pt x="1873" y="16190"/>
                    </a:cubicBezTo>
                    <a:cubicBezTo>
                      <a:pt x="1535" y="16110"/>
                      <a:pt x="1224" y="15839"/>
                      <a:pt x="1151" y="15565"/>
                    </a:cubicBezTo>
                    <a:cubicBezTo>
                      <a:pt x="998" y="14995"/>
                      <a:pt x="881" y="13813"/>
                      <a:pt x="760" y="11644"/>
                    </a:cubicBezTo>
                    <a:cubicBezTo>
                      <a:pt x="718" y="10843"/>
                      <a:pt x="657" y="9766"/>
                      <a:pt x="629" y="9252"/>
                    </a:cubicBezTo>
                    <a:cubicBezTo>
                      <a:pt x="600" y="8737"/>
                      <a:pt x="552" y="7567"/>
                      <a:pt x="520" y="6651"/>
                    </a:cubicBezTo>
                    <a:cubicBezTo>
                      <a:pt x="489" y="5736"/>
                      <a:pt x="435" y="4638"/>
                      <a:pt x="399" y="4212"/>
                    </a:cubicBezTo>
                    <a:cubicBezTo>
                      <a:pt x="345" y="3520"/>
                      <a:pt x="346" y="3412"/>
                      <a:pt x="423" y="3193"/>
                    </a:cubicBezTo>
                    <a:cubicBezTo>
                      <a:pt x="599" y="2693"/>
                      <a:pt x="633" y="2651"/>
                      <a:pt x="929" y="2572"/>
                    </a:cubicBezTo>
                    <a:cubicBezTo>
                      <a:pt x="1043" y="2542"/>
                      <a:pt x="1147" y="2524"/>
                      <a:pt x="1198" y="2524"/>
                    </a:cubicBezTo>
                    <a:cubicBezTo>
                      <a:pt x="1214" y="2524"/>
                      <a:pt x="1225" y="2526"/>
                      <a:pt x="1228" y="2529"/>
                    </a:cubicBezTo>
                    <a:cubicBezTo>
                      <a:pt x="1243" y="2544"/>
                      <a:pt x="1119" y="2750"/>
                      <a:pt x="949" y="2984"/>
                    </a:cubicBezTo>
                    <a:cubicBezTo>
                      <a:pt x="620" y="3441"/>
                      <a:pt x="450" y="3710"/>
                      <a:pt x="492" y="3710"/>
                    </a:cubicBezTo>
                    <a:cubicBezTo>
                      <a:pt x="506" y="3710"/>
                      <a:pt x="708" y="3440"/>
                      <a:pt x="940" y="3112"/>
                    </a:cubicBezTo>
                    <a:cubicBezTo>
                      <a:pt x="1320" y="2573"/>
                      <a:pt x="1408" y="2466"/>
                      <a:pt x="1545" y="2466"/>
                    </a:cubicBezTo>
                    <a:cubicBezTo>
                      <a:pt x="1565" y="2466"/>
                      <a:pt x="1586" y="2468"/>
                      <a:pt x="1610" y="2472"/>
                    </a:cubicBezTo>
                    <a:cubicBezTo>
                      <a:pt x="1703" y="2487"/>
                      <a:pt x="1683" y="2535"/>
                      <a:pt x="1410" y="2956"/>
                    </a:cubicBezTo>
                    <a:cubicBezTo>
                      <a:pt x="986" y="3611"/>
                      <a:pt x="474" y="4510"/>
                      <a:pt x="508" y="4541"/>
                    </a:cubicBezTo>
                    <a:cubicBezTo>
                      <a:pt x="513" y="4546"/>
                      <a:pt x="518" y="4548"/>
                      <a:pt x="524" y="4548"/>
                    </a:cubicBezTo>
                    <a:cubicBezTo>
                      <a:pt x="538" y="4548"/>
                      <a:pt x="552" y="4533"/>
                      <a:pt x="561" y="4506"/>
                    </a:cubicBezTo>
                    <a:cubicBezTo>
                      <a:pt x="601" y="4396"/>
                      <a:pt x="1446" y="2993"/>
                      <a:pt x="1652" y="2698"/>
                    </a:cubicBezTo>
                    <a:cubicBezTo>
                      <a:pt x="1791" y="2495"/>
                      <a:pt x="1884" y="2412"/>
                      <a:pt x="1965" y="2412"/>
                    </a:cubicBezTo>
                    <a:close/>
                    <a:moveTo>
                      <a:pt x="3552" y="15434"/>
                    </a:moveTo>
                    <a:cubicBezTo>
                      <a:pt x="3566" y="15434"/>
                      <a:pt x="3579" y="15484"/>
                      <a:pt x="3603" y="15598"/>
                    </a:cubicBezTo>
                    <a:cubicBezTo>
                      <a:pt x="3629" y="15710"/>
                      <a:pt x="3642" y="15907"/>
                      <a:pt x="3634" y="16038"/>
                    </a:cubicBezTo>
                    <a:cubicBezTo>
                      <a:pt x="3619" y="16267"/>
                      <a:pt x="3614" y="16272"/>
                      <a:pt x="3424" y="16289"/>
                    </a:cubicBezTo>
                    <a:cubicBezTo>
                      <a:pt x="3389" y="16292"/>
                      <a:pt x="3356" y="16293"/>
                      <a:pt x="3328" y="16293"/>
                    </a:cubicBezTo>
                    <a:cubicBezTo>
                      <a:pt x="3268" y="16293"/>
                      <a:pt x="3229" y="16288"/>
                      <a:pt x="3229" y="16279"/>
                    </a:cubicBezTo>
                    <a:cubicBezTo>
                      <a:pt x="3229" y="16252"/>
                      <a:pt x="3403" y="15773"/>
                      <a:pt x="3506" y="15520"/>
                    </a:cubicBezTo>
                    <a:cubicBezTo>
                      <a:pt x="3527" y="15465"/>
                      <a:pt x="3540" y="15434"/>
                      <a:pt x="3552" y="15434"/>
                    </a:cubicBezTo>
                    <a:close/>
                    <a:moveTo>
                      <a:pt x="3339" y="14060"/>
                    </a:moveTo>
                    <a:cubicBezTo>
                      <a:pt x="3359" y="14060"/>
                      <a:pt x="3385" y="14147"/>
                      <a:pt x="3399" y="14257"/>
                    </a:cubicBezTo>
                    <a:cubicBezTo>
                      <a:pt x="3417" y="14415"/>
                      <a:pt x="3360" y="14586"/>
                      <a:pt x="3086" y="15180"/>
                    </a:cubicBezTo>
                    <a:cubicBezTo>
                      <a:pt x="2901" y="15581"/>
                      <a:pt x="2714" y="15993"/>
                      <a:pt x="2673" y="16100"/>
                    </a:cubicBezTo>
                    <a:cubicBezTo>
                      <a:pt x="2620" y="16230"/>
                      <a:pt x="2557" y="16295"/>
                      <a:pt x="2478" y="16295"/>
                    </a:cubicBezTo>
                    <a:cubicBezTo>
                      <a:pt x="2441" y="16295"/>
                      <a:pt x="2400" y="16280"/>
                      <a:pt x="2356" y="16252"/>
                    </a:cubicBezTo>
                    <a:cubicBezTo>
                      <a:pt x="2304" y="16220"/>
                      <a:pt x="2302" y="16172"/>
                      <a:pt x="2345" y="16058"/>
                    </a:cubicBezTo>
                    <a:cubicBezTo>
                      <a:pt x="2465" y="15740"/>
                      <a:pt x="3301" y="14060"/>
                      <a:pt x="3339" y="14060"/>
                    </a:cubicBezTo>
                    <a:close/>
                    <a:moveTo>
                      <a:pt x="3452" y="14710"/>
                    </a:moveTo>
                    <a:lnTo>
                      <a:pt x="3495" y="14955"/>
                    </a:lnTo>
                    <a:cubicBezTo>
                      <a:pt x="3534" y="15174"/>
                      <a:pt x="3519" y="15256"/>
                      <a:pt x="3337" y="15734"/>
                    </a:cubicBezTo>
                    <a:lnTo>
                      <a:pt x="3134" y="16269"/>
                    </a:lnTo>
                    <a:lnTo>
                      <a:pt x="2924" y="16287"/>
                    </a:lnTo>
                    <a:lnTo>
                      <a:pt x="2713" y="16303"/>
                    </a:lnTo>
                    <a:lnTo>
                      <a:pt x="2792" y="16110"/>
                    </a:lnTo>
                    <a:cubicBezTo>
                      <a:pt x="2836" y="16005"/>
                      <a:pt x="3000" y="15646"/>
                      <a:pt x="3161" y="15315"/>
                    </a:cubicBezTo>
                    <a:lnTo>
                      <a:pt x="3452" y="14710"/>
                    </a:lnTo>
                    <a:close/>
                    <a:moveTo>
                      <a:pt x="8250" y="1760"/>
                    </a:moveTo>
                    <a:cubicBezTo>
                      <a:pt x="8778" y="1760"/>
                      <a:pt x="9434" y="1796"/>
                      <a:pt x="9557" y="1842"/>
                    </a:cubicBezTo>
                    <a:cubicBezTo>
                      <a:pt x="9686" y="1890"/>
                      <a:pt x="9712" y="1924"/>
                      <a:pt x="9688" y="2012"/>
                    </a:cubicBezTo>
                    <a:cubicBezTo>
                      <a:pt x="9671" y="2080"/>
                      <a:pt x="9672" y="2104"/>
                      <a:pt x="9720" y="2104"/>
                    </a:cubicBezTo>
                    <a:cubicBezTo>
                      <a:pt x="9743" y="2104"/>
                      <a:pt x="9775" y="2099"/>
                      <a:pt x="9820" y="2091"/>
                    </a:cubicBezTo>
                    <a:cubicBezTo>
                      <a:pt x="9855" y="2084"/>
                      <a:pt x="9883" y="2080"/>
                      <a:pt x="9908" y="2080"/>
                    </a:cubicBezTo>
                    <a:cubicBezTo>
                      <a:pt x="9983" y="2080"/>
                      <a:pt x="10025" y="2117"/>
                      <a:pt x="10108" y="2226"/>
                    </a:cubicBezTo>
                    <a:cubicBezTo>
                      <a:pt x="10453" y="2683"/>
                      <a:pt x="10582" y="3126"/>
                      <a:pt x="10868" y="4816"/>
                    </a:cubicBezTo>
                    <a:cubicBezTo>
                      <a:pt x="11131" y="6361"/>
                      <a:pt x="11251" y="7338"/>
                      <a:pt x="11418" y="9245"/>
                    </a:cubicBezTo>
                    <a:cubicBezTo>
                      <a:pt x="11492" y="10082"/>
                      <a:pt x="11587" y="11065"/>
                      <a:pt x="11629" y="11435"/>
                    </a:cubicBezTo>
                    <a:cubicBezTo>
                      <a:pt x="11754" y="12516"/>
                      <a:pt x="11910" y="14277"/>
                      <a:pt x="11910" y="14607"/>
                    </a:cubicBezTo>
                    <a:cubicBezTo>
                      <a:pt x="11913" y="14863"/>
                      <a:pt x="11893" y="14923"/>
                      <a:pt x="11766" y="15048"/>
                    </a:cubicBezTo>
                    <a:cubicBezTo>
                      <a:pt x="11544" y="15269"/>
                      <a:pt x="10799" y="15515"/>
                      <a:pt x="10331" y="15522"/>
                    </a:cubicBezTo>
                    <a:cubicBezTo>
                      <a:pt x="10241" y="15523"/>
                      <a:pt x="10077" y="15569"/>
                      <a:pt x="9960" y="15622"/>
                    </a:cubicBezTo>
                    <a:cubicBezTo>
                      <a:pt x="9845" y="15676"/>
                      <a:pt x="9681" y="15722"/>
                      <a:pt x="9597" y="15724"/>
                    </a:cubicBezTo>
                    <a:cubicBezTo>
                      <a:pt x="9510" y="15725"/>
                      <a:pt x="9149" y="15773"/>
                      <a:pt x="8790" y="15832"/>
                    </a:cubicBezTo>
                    <a:cubicBezTo>
                      <a:pt x="8433" y="15891"/>
                      <a:pt x="7766" y="15959"/>
                      <a:pt x="7310" y="15986"/>
                    </a:cubicBezTo>
                    <a:cubicBezTo>
                      <a:pt x="6851" y="16011"/>
                      <a:pt x="6137" y="16082"/>
                      <a:pt x="5724" y="16140"/>
                    </a:cubicBezTo>
                    <a:cubicBezTo>
                      <a:pt x="5307" y="16198"/>
                      <a:pt x="4745" y="16259"/>
                      <a:pt x="4469" y="16276"/>
                    </a:cubicBezTo>
                    <a:lnTo>
                      <a:pt x="3967" y="16304"/>
                    </a:lnTo>
                    <a:lnTo>
                      <a:pt x="3883" y="15845"/>
                    </a:lnTo>
                    <a:cubicBezTo>
                      <a:pt x="3444" y="13417"/>
                      <a:pt x="2749" y="7983"/>
                      <a:pt x="2825" y="7579"/>
                    </a:cubicBezTo>
                    <a:cubicBezTo>
                      <a:pt x="2837" y="7517"/>
                      <a:pt x="2829" y="7457"/>
                      <a:pt x="2805" y="7448"/>
                    </a:cubicBezTo>
                    <a:cubicBezTo>
                      <a:pt x="2765" y="7433"/>
                      <a:pt x="2564" y="5806"/>
                      <a:pt x="2423" y="4344"/>
                    </a:cubicBezTo>
                    <a:cubicBezTo>
                      <a:pt x="2318" y="3282"/>
                      <a:pt x="2316" y="2364"/>
                      <a:pt x="2416" y="2364"/>
                    </a:cubicBezTo>
                    <a:cubicBezTo>
                      <a:pt x="2506" y="2364"/>
                      <a:pt x="3861" y="2213"/>
                      <a:pt x="5958" y="1972"/>
                    </a:cubicBezTo>
                    <a:cubicBezTo>
                      <a:pt x="6815" y="1874"/>
                      <a:pt x="7634" y="1783"/>
                      <a:pt x="7778" y="1774"/>
                    </a:cubicBezTo>
                    <a:cubicBezTo>
                      <a:pt x="7903" y="1764"/>
                      <a:pt x="8069" y="1760"/>
                      <a:pt x="8250" y="1760"/>
                    </a:cubicBezTo>
                    <a:close/>
                    <a:moveTo>
                      <a:pt x="5049" y="16558"/>
                    </a:moveTo>
                    <a:cubicBezTo>
                      <a:pt x="5072" y="16558"/>
                      <a:pt x="5053" y="16672"/>
                      <a:pt x="5006" y="16819"/>
                    </a:cubicBezTo>
                    <a:cubicBezTo>
                      <a:pt x="4962" y="16958"/>
                      <a:pt x="4919" y="17059"/>
                      <a:pt x="4905" y="17059"/>
                    </a:cubicBezTo>
                    <a:cubicBezTo>
                      <a:pt x="4904" y="17059"/>
                      <a:pt x="4904" y="17059"/>
                      <a:pt x="4903" y="17058"/>
                    </a:cubicBezTo>
                    <a:cubicBezTo>
                      <a:pt x="4871" y="17025"/>
                      <a:pt x="5006" y="16558"/>
                      <a:pt x="5049" y="16558"/>
                    </a:cubicBezTo>
                    <a:close/>
                    <a:moveTo>
                      <a:pt x="4715" y="16558"/>
                    </a:moveTo>
                    <a:cubicBezTo>
                      <a:pt x="4721" y="16558"/>
                      <a:pt x="4728" y="16558"/>
                      <a:pt x="4736" y="16558"/>
                    </a:cubicBezTo>
                    <a:cubicBezTo>
                      <a:pt x="4765" y="16558"/>
                      <a:pt x="4788" y="16597"/>
                      <a:pt x="4788" y="16648"/>
                    </a:cubicBezTo>
                    <a:cubicBezTo>
                      <a:pt x="4788" y="16700"/>
                      <a:pt x="4755" y="16854"/>
                      <a:pt x="4712" y="16999"/>
                    </a:cubicBezTo>
                    <a:lnTo>
                      <a:pt x="4637" y="17260"/>
                    </a:lnTo>
                    <a:lnTo>
                      <a:pt x="4657" y="16922"/>
                    </a:lnTo>
                    <a:cubicBezTo>
                      <a:pt x="4678" y="16581"/>
                      <a:pt x="4676" y="16558"/>
                      <a:pt x="4715" y="16558"/>
                    </a:cubicBezTo>
                    <a:close/>
                    <a:moveTo>
                      <a:pt x="4864" y="17142"/>
                    </a:moveTo>
                    <a:cubicBezTo>
                      <a:pt x="4867" y="17142"/>
                      <a:pt x="4869" y="17143"/>
                      <a:pt x="4872" y="17147"/>
                    </a:cubicBezTo>
                    <a:cubicBezTo>
                      <a:pt x="4890" y="17163"/>
                      <a:pt x="4891" y="17208"/>
                      <a:pt x="4878" y="17244"/>
                    </a:cubicBezTo>
                    <a:cubicBezTo>
                      <a:pt x="4871" y="17261"/>
                      <a:pt x="4866" y="17270"/>
                      <a:pt x="4861" y="17270"/>
                    </a:cubicBezTo>
                    <a:cubicBezTo>
                      <a:pt x="4853" y="17270"/>
                      <a:pt x="4848" y="17250"/>
                      <a:pt x="4846" y="17213"/>
                    </a:cubicBezTo>
                    <a:cubicBezTo>
                      <a:pt x="4843" y="17171"/>
                      <a:pt x="4852" y="17142"/>
                      <a:pt x="4864" y="17142"/>
                    </a:cubicBezTo>
                    <a:close/>
                    <a:moveTo>
                      <a:pt x="5779" y="16454"/>
                    </a:moveTo>
                    <a:lnTo>
                      <a:pt x="5779" y="16454"/>
                    </a:lnTo>
                    <a:cubicBezTo>
                      <a:pt x="5800" y="16454"/>
                      <a:pt x="5739" y="16729"/>
                      <a:pt x="5641" y="17062"/>
                    </a:cubicBezTo>
                    <a:cubicBezTo>
                      <a:pt x="5502" y="17547"/>
                      <a:pt x="5439" y="17852"/>
                      <a:pt x="5474" y="17852"/>
                    </a:cubicBezTo>
                    <a:cubicBezTo>
                      <a:pt x="5482" y="17852"/>
                      <a:pt x="5495" y="17837"/>
                      <a:pt x="5513" y="17806"/>
                    </a:cubicBezTo>
                    <a:cubicBezTo>
                      <a:pt x="5538" y="17763"/>
                      <a:pt x="5635" y="17455"/>
                      <a:pt x="5732" y="17117"/>
                    </a:cubicBezTo>
                    <a:cubicBezTo>
                      <a:pt x="5828" y="16780"/>
                      <a:pt x="5925" y="16506"/>
                      <a:pt x="5948" y="16506"/>
                    </a:cubicBezTo>
                    <a:cubicBezTo>
                      <a:pt x="5972" y="16506"/>
                      <a:pt x="5976" y="16547"/>
                      <a:pt x="5960" y="16600"/>
                    </a:cubicBezTo>
                    <a:cubicBezTo>
                      <a:pt x="5902" y="16781"/>
                      <a:pt x="5778" y="17498"/>
                      <a:pt x="5778" y="17639"/>
                    </a:cubicBezTo>
                    <a:cubicBezTo>
                      <a:pt x="5778" y="17705"/>
                      <a:pt x="5787" y="17734"/>
                      <a:pt x="5799" y="17734"/>
                    </a:cubicBezTo>
                    <a:cubicBezTo>
                      <a:pt x="5828" y="17734"/>
                      <a:pt x="5877" y="17591"/>
                      <a:pt x="5905" y="17390"/>
                    </a:cubicBezTo>
                    <a:cubicBezTo>
                      <a:pt x="5922" y="17260"/>
                      <a:pt x="5962" y="17114"/>
                      <a:pt x="5992" y="17073"/>
                    </a:cubicBezTo>
                    <a:cubicBezTo>
                      <a:pt x="5995" y="17068"/>
                      <a:pt x="5999" y="17066"/>
                      <a:pt x="6002" y="17066"/>
                    </a:cubicBezTo>
                    <a:cubicBezTo>
                      <a:pt x="6067" y="17066"/>
                      <a:pt x="5998" y="18197"/>
                      <a:pt x="5906" y="18585"/>
                    </a:cubicBezTo>
                    <a:cubicBezTo>
                      <a:pt x="5814" y="18976"/>
                      <a:pt x="5675" y="19407"/>
                      <a:pt x="5642" y="19407"/>
                    </a:cubicBezTo>
                    <a:cubicBezTo>
                      <a:pt x="5641" y="19407"/>
                      <a:pt x="5641" y="19407"/>
                      <a:pt x="5640" y="19406"/>
                    </a:cubicBezTo>
                    <a:cubicBezTo>
                      <a:pt x="5632" y="19398"/>
                      <a:pt x="5590" y="19221"/>
                      <a:pt x="5545" y="19007"/>
                    </a:cubicBezTo>
                    <a:cubicBezTo>
                      <a:pt x="5467" y="18632"/>
                      <a:pt x="5358" y="18430"/>
                      <a:pt x="5229" y="18430"/>
                    </a:cubicBezTo>
                    <a:cubicBezTo>
                      <a:pt x="5192" y="18430"/>
                      <a:pt x="5069" y="18597"/>
                      <a:pt x="4953" y="18805"/>
                    </a:cubicBezTo>
                    <a:cubicBezTo>
                      <a:pt x="4777" y="19122"/>
                      <a:pt x="4685" y="19293"/>
                      <a:pt x="4640" y="19293"/>
                    </a:cubicBezTo>
                    <a:cubicBezTo>
                      <a:pt x="4587" y="19293"/>
                      <a:pt x="4598" y="19063"/>
                      <a:pt x="4617" y="18560"/>
                    </a:cubicBezTo>
                    <a:cubicBezTo>
                      <a:pt x="4634" y="18103"/>
                      <a:pt x="4668" y="17700"/>
                      <a:pt x="4695" y="17667"/>
                    </a:cubicBezTo>
                    <a:cubicBezTo>
                      <a:pt x="4719" y="17633"/>
                      <a:pt x="4763" y="17536"/>
                      <a:pt x="4788" y="17459"/>
                    </a:cubicBezTo>
                    <a:lnTo>
                      <a:pt x="4835" y="17314"/>
                    </a:lnTo>
                    <a:lnTo>
                      <a:pt x="4826" y="17469"/>
                    </a:lnTo>
                    <a:cubicBezTo>
                      <a:pt x="4820" y="17585"/>
                      <a:pt x="4830" y="17641"/>
                      <a:pt x="4853" y="17641"/>
                    </a:cubicBezTo>
                    <a:cubicBezTo>
                      <a:pt x="4896" y="17641"/>
                      <a:pt x="4985" y="17444"/>
                      <a:pt x="5096" y="17084"/>
                    </a:cubicBezTo>
                    <a:cubicBezTo>
                      <a:pt x="5192" y="16767"/>
                      <a:pt x="5290" y="16507"/>
                      <a:pt x="5311" y="16507"/>
                    </a:cubicBezTo>
                    <a:lnTo>
                      <a:pt x="5311" y="16507"/>
                    </a:lnTo>
                    <a:cubicBezTo>
                      <a:pt x="5332" y="16507"/>
                      <a:pt x="5272" y="16771"/>
                      <a:pt x="5176" y="17093"/>
                    </a:cubicBezTo>
                    <a:cubicBezTo>
                      <a:pt x="5066" y="17457"/>
                      <a:pt x="5018" y="17696"/>
                      <a:pt x="5049" y="17724"/>
                    </a:cubicBezTo>
                    <a:cubicBezTo>
                      <a:pt x="5060" y="17736"/>
                      <a:pt x="5071" y="17742"/>
                      <a:pt x="5081" y="17742"/>
                    </a:cubicBezTo>
                    <a:cubicBezTo>
                      <a:pt x="5096" y="17742"/>
                      <a:pt x="5109" y="17727"/>
                      <a:pt x="5118" y="17697"/>
                    </a:cubicBezTo>
                    <a:cubicBezTo>
                      <a:pt x="5132" y="17657"/>
                      <a:pt x="5193" y="17438"/>
                      <a:pt x="5256" y="17209"/>
                    </a:cubicBezTo>
                    <a:cubicBezTo>
                      <a:pt x="5319" y="16981"/>
                      <a:pt x="5406" y="16712"/>
                      <a:pt x="5450" y="16612"/>
                    </a:cubicBezTo>
                    <a:cubicBezTo>
                      <a:pt x="5490" y="16519"/>
                      <a:pt x="5518" y="16476"/>
                      <a:pt x="5534" y="16476"/>
                    </a:cubicBezTo>
                    <a:cubicBezTo>
                      <a:pt x="5570" y="16476"/>
                      <a:pt x="5538" y="16711"/>
                      <a:pt x="5439" y="17080"/>
                    </a:cubicBezTo>
                    <a:cubicBezTo>
                      <a:pt x="5367" y="17350"/>
                      <a:pt x="5307" y="17617"/>
                      <a:pt x="5307" y="17671"/>
                    </a:cubicBezTo>
                    <a:cubicBezTo>
                      <a:pt x="5307" y="17721"/>
                      <a:pt x="5313" y="17746"/>
                      <a:pt x="5324" y="17746"/>
                    </a:cubicBezTo>
                    <a:cubicBezTo>
                      <a:pt x="5357" y="17746"/>
                      <a:pt x="5441" y="17514"/>
                      <a:pt x="5568" y="17062"/>
                    </a:cubicBezTo>
                    <a:cubicBezTo>
                      <a:pt x="5661" y="16729"/>
                      <a:pt x="5758" y="16454"/>
                      <a:pt x="5779" y="16454"/>
                    </a:cubicBezTo>
                    <a:close/>
                    <a:moveTo>
                      <a:pt x="10175" y="1"/>
                    </a:moveTo>
                    <a:cubicBezTo>
                      <a:pt x="10123" y="1"/>
                      <a:pt x="10069" y="3"/>
                      <a:pt x="10014" y="6"/>
                    </a:cubicBezTo>
                    <a:cubicBezTo>
                      <a:pt x="9490" y="40"/>
                      <a:pt x="8455" y="138"/>
                      <a:pt x="7935" y="207"/>
                    </a:cubicBezTo>
                    <a:cubicBezTo>
                      <a:pt x="7620" y="247"/>
                      <a:pt x="6817" y="316"/>
                      <a:pt x="6152" y="358"/>
                    </a:cubicBezTo>
                    <a:cubicBezTo>
                      <a:pt x="3780" y="508"/>
                      <a:pt x="2342" y="748"/>
                      <a:pt x="1592" y="1125"/>
                    </a:cubicBezTo>
                    <a:cubicBezTo>
                      <a:pt x="1077" y="1381"/>
                      <a:pt x="946" y="1493"/>
                      <a:pt x="698" y="1889"/>
                    </a:cubicBezTo>
                    <a:cubicBezTo>
                      <a:pt x="596" y="2049"/>
                      <a:pt x="399" y="2298"/>
                      <a:pt x="258" y="2445"/>
                    </a:cubicBezTo>
                    <a:lnTo>
                      <a:pt x="1" y="2711"/>
                    </a:lnTo>
                    <a:lnTo>
                      <a:pt x="24" y="3174"/>
                    </a:lnTo>
                    <a:cubicBezTo>
                      <a:pt x="37" y="3431"/>
                      <a:pt x="70" y="3844"/>
                      <a:pt x="101" y="4105"/>
                    </a:cubicBezTo>
                    <a:cubicBezTo>
                      <a:pt x="131" y="4363"/>
                      <a:pt x="181" y="5248"/>
                      <a:pt x="212" y="6081"/>
                    </a:cubicBezTo>
                    <a:cubicBezTo>
                      <a:pt x="383" y="10636"/>
                      <a:pt x="632" y="14463"/>
                      <a:pt x="814" y="15325"/>
                    </a:cubicBezTo>
                    <a:cubicBezTo>
                      <a:pt x="980" y="16117"/>
                      <a:pt x="1315" y="16414"/>
                      <a:pt x="2174" y="16531"/>
                    </a:cubicBezTo>
                    <a:cubicBezTo>
                      <a:pt x="2408" y="16562"/>
                      <a:pt x="2449" y="16586"/>
                      <a:pt x="2449" y="16680"/>
                    </a:cubicBezTo>
                    <a:lnTo>
                      <a:pt x="2449" y="16792"/>
                    </a:lnTo>
                    <a:lnTo>
                      <a:pt x="2539" y="16680"/>
                    </a:lnTo>
                    <a:cubicBezTo>
                      <a:pt x="2600" y="16606"/>
                      <a:pt x="2632" y="16581"/>
                      <a:pt x="2911" y="16581"/>
                    </a:cubicBezTo>
                    <a:cubicBezTo>
                      <a:pt x="3043" y="16581"/>
                      <a:pt x="3230" y="16587"/>
                      <a:pt x="3502" y="16596"/>
                    </a:cubicBezTo>
                    <a:lnTo>
                      <a:pt x="4374" y="16625"/>
                    </a:lnTo>
                    <a:lnTo>
                      <a:pt x="4374" y="17628"/>
                    </a:lnTo>
                    <a:cubicBezTo>
                      <a:pt x="4374" y="18179"/>
                      <a:pt x="4344" y="18873"/>
                      <a:pt x="4309" y="19167"/>
                    </a:cubicBezTo>
                    <a:cubicBezTo>
                      <a:pt x="4222" y="19916"/>
                      <a:pt x="4224" y="20059"/>
                      <a:pt x="4324" y="20080"/>
                    </a:cubicBezTo>
                    <a:cubicBezTo>
                      <a:pt x="4326" y="20081"/>
                      <a:pt x="4329" y="20081"/>
                      <a:pt x="4331" y="20081"/>
                    </a:cubicBezTo>
                    <a:cubicBezTo>
                      <a:pt x="4430" y="20081"/>
                      <a:pt x="4699" y="19742"/>
                      <a:pt x="5022" y="19215"/>
                    </a:cubicBezTo>
                    <a:cubicBezTo>
                      <a:pt x="5120" y="19054"/>
                      <a:pt x="5170" y="18956"/>
                      <a:pt x="5209" y="18956"/>
                    </a:cubicBezTo>
                    <a:cubicBezTo>
                      <a:pt x="5261" y="18956"/>
                      <a:pt x="5290" y="19136"/>
                      <a:pt x="5386" y="19584"/>
                    </a:cubicBezTo>
                    <a:cubicBezTo>
                      <a:pt x="5449" y="19884"/>
                      <a:pt x="5511" y="20020"/>
                      <a:pt x="5592" y="20020"/>
                    </a:cubicBezTo>
                    <a:cubicBezTo>
                      <a:pt x="5622" y="20020"/>
                      <a:pt x="5655" y="20001"/>
                      <a:pt x="5692" y="19964"/>
                    </a:cubicBezTo>
                    <a:cubicBezTo>
                      <a:pt x="5771" y="19885"/>
                      <a:pt x="6045" y="19164"/>
                      <a:pt x="6175" y="18691"/>
                    </a:cubicBezTo>
                    <a:cubicBezTo>
                      <a:pt x="6275" y="18326"/>
                      <a:pt x="6326" y="16981"/>
                      <a:pt x="6252" y="16664"/>
                    </a:cubicBezTo>
                    <a:cubicBezTo>
                      <a:pt x="6214" y="16497"/>
                      <a:pt x="6214" y="16419"/>
                      <a:pt x="6255" y="16396"/>
                    </a:cubicBezTo>
                    <a:cubicBezTo>
                      <a:pt x="6287" y="16378"/>
                      <a:pt x="6609" y="16350"/>
                      <a:pt x="6968" y="16331"/>
                    </a:cubicBezTo>
                    <a:cubicBezTo>
                      <a:pt x="7326" y="16313"/>
                      <a:pt x="7881" y="16264"/>
                      <a:pt x="8194" y="16220"/>
                    </a:cubicBezTo>
                    <a:cubicBezTo>
                      <a:pt x="9697" y="16010"/>
                      <a:pt x="10178" y="15932"/>
                      <a:pt x="10273" y="15888"/>
                    </a:cubicBezTo>
                    <a:cubicBezTo>
                      <a:pt x="10331" y="15859"/>
                      <a:pt x="10502" y="15824"/>
                      <a:pt x="10653" y="15805"/>
                    </a:cubicBezTo>
                    <a:cubicBezTo>
                      <a:pt x="10975" y="15769"/>
                      <a:pt x="11597" y="15557"/>
                      <a:pt x="11833" y="15404"/>
                    </a:cubicBezTo>
                    <a:cubicBezTo>
                      <a:pt x="11926" y="15344"/>
                      <a:pt x="12045" y="15226"/>
                      <a:pt x="12104" y="15135"/>
                    </a:cubicBezTo>
                    <a:cubicBezTo>
                      <a:pt x="12196" y="14992"/>
                      <a:pt x="12270" y="14959"/>
                      <a:pt x="12774" y="14832"/>
                    </a:cubicBezTo>
                    <a:cubicBezTo>
                      <a:pt x="13175" y="14729"/>
                      <a:pt x="13380" y="14651"/>
                      <a:pt x="13471" y="14560"/>
                    </a:cubicBezTo>
                    <a:cubicBezTo>
                      <a:pt x="13544" y="14488"/>
                      <a:pt x="13687" y="14360"/>
                      <a:pt x="13796" y="14269"/>
                    </a:cubicBezTo>
                    <a:cubicBezTo>
                      <a:pt x="13904" y="14178"/>
                      <a:pt x="14012" y="14029"/>
                      <a:pt x="14039" y="13929"/>
                    </a:cubicBezTo>
                    <a:cubicBezTo>
                      <a:pt x="14142" y="13563"/>
                      <a:pt x="13965" y="11124"/>
                      <a:pt x="13757" y="9979"/>
                    </a:cubicBezTo>
                    <a:cubicBezTo>
                      <a:pt x="13715" y="9750"/>
                      <a:pt x="13634" y="9158"/>
                      <a:pt x="13576" y="8658"/>
                    </a:cubicBezTo>
                    <a:cubicBezTo>
                      <a:pt x="13386" y="7013"/>
                      <a:pt x="12873" y="4389"/>
                      <a:pt x="12404" y="2658"/>
                    </a:cubicBezTo>
                    <a:cubicBezTo>
                      <a:pt x="11946" y="978"/>
                      <a:pt x="11716" y="521"/>
                      <a:pt x="11189" y="259"/>
                    </a:cubicBezTo>
                    <a:cubicBezTo>
                      <a:pt x="10829" y="80"/>
                      <a:pt x="10525" y="1"/>
                      <a:pt x="10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
              <p:cNvSpPr/>
              <p:nvPr/>
            </p:nvSpPr>
            <p:spPr>
              <a:xfrm>
                <a:off x="6654600" y="3534600"/>
                <a:ext cx="29400" cy="27500"/>
              </a:xfrm>
              <a:custGeom>
                <a:avLst/>
                <a:gdLst/>
                <a:ahLst/>
                <a:cxnLst/>
                <a:rect l="l" t="t" r="r" b="b"/>
                <a:pathLst>
                  <a:path w="1176" h="1100" extrusionOk="0">
                    <a:moveTo>
                      <a:pt x="30" y="1"/>
                    </a:moveTo>
                    <a:cubicBezTo>
                      <a:pt x="10" y="1"/>
                      <a:pt x="0" y="15"/>
                      <a:pt x="0" y="43"/>
                    </a:cubicBezTo>
                    <a:cubicBezTo>
                      <a:pt x="2" y="95"/>
                      <a:pt x="1005" y="1099"/>
                      <a:pt x="1057" y="1099"/>
                    </a:cubicBezTo>
                    <a:cubicBezTo>
                      <a:pt x="1176" y="1099"/>
                      <a:pt x="1042" y="912"/>
                      <a:pt x="614" y="487"/>
                    </a:cubicBezTo>
                    <a:cubicBezTo>
                      <a:pt x="279" y="154"/>
                      <a:pt x="97" y="1"/>
                      <a:pt x="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
              <p:cNvSpPr/>
              <p:nvPr/>
            </p:nvSpPr>
            <p:spPr>
              <a:xfrm>
                <a:off x="6647250" y="3536950"/>
                <a:ext cx="25550" cy="26825"/>
              </a:xfrm>
              <a:custGeom>
                <a:avLst/>
                <a:gdLst/>
                <a:ahLst/>
                <a:cxnLst/>
                <a:rect l="l" t="t" r="r" b="b"/>
                <a:pathLst>
                  <a:path w="1022" h="1073" extrusionOk="0">
                    <a:moveTo>
                      <a:pt x="27" y="1"/>
                    </a:moveTo>
                    <a:cubicBezTo>
                      <a:pt x="23" y="1"/>
                      <a:pt x="20" y="2"/>
                      <a:pt x="18" y="5"/>
                    </a:cubicBezTo>
                    <a:cubicBezTo>
                      <a:pt x="0" y="36"/>
                      <a:pt x="213" y="299"/>
                      <a:pt x="488" y="591"/>
                    </a:cubicBezTo>
                    <a:cubicBezTo>
                      <a:pt x="750" y="863"/>
                      <a:pt x="975" y="1073"/>
                      <a:pt x="1007" y="1073"/>
                    </a:cubicBezTo>
                    <a:cubicBezTo>
                      <a:pt x="1009" y="1073"/>
                      <a:pt x="1011" y="1072"/>
                      <a:pt x="1011" y="1071"/>
                    </a:cubicBezTo>
                    <a:cubicBezTo>
                      <a:pt x="1022" y="1044"/>
                      <a:pt x="952" y="944"/>
                      <a:pt x="857" y="845"/>
                    </a:cubicBezTo>
                    <a:cubicBezTo>
                      <a:pt x="762" y="747"/>
                      <a:pt x="543" y="506"/>
                      <a:pt x="369" y="310"/>
                    </a:cubicBezTo>
                    <a:cubicBezTo>
                      <a:pt x="207" y="127"/>
                      <a:pt x="67" y="1"/>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
              <p:cNvSpPr/>
              <p:nvPr/>
            </p:nvSpPr>
            <p:spPr>
              <a:xfrm>
                <a:off x="6543975" y="3541425"/>
                <a:ext cx="25925" cy="31925"/>
              </a:xfrm>
              <a:custGeom>
                <a:avLst/>
                <a:gdLst/>
                <a:ahLst/>
                <a:cxnLst/>
                <a:rect l="l" t="t" r="r" b="b"/>
                <a:pathLst>
                  <a:path w="1037" h="1277" extrusionOk="0">
                    <a:moveTo>
                      <a:pt x="974" y="0"/>
                    </a:moveTo>
                    <a:cubicBezTo>
                      <a:pt x="922" y="0"/>
                      <a:pt x="828" y="117"/>
                      <a:pt x="562" y="477"/>
                    </a:cubicBezTo>
                    <a:cubicBezTo>
                      <a:pt x="367" y="742"/>
                      <a:pt x="160" y="1017"/>
                      <a:pt x="100" y="1095"/>
                    </a:cubicBezTo>
                    <a:cubicBezTo>
                      <a:pt x="8" y="1212"/>
                      <a:pt x="0" y="1276"/>
                      <a:pt x="41" y="1276"/>
                    </a:cubicBezTo>
                    <a:cubicBezTo>
                      <a:pt x="75" y="1276"/>
                      <a:pt x="142" y="1232"/>
                      <a:pt x="223" y="1136"/>
                    </a:cubicBezTo>
                    <a:cubicBezTo>
                      <a:pt x="550" y="753"/>
                      <a:pt x="1037" y="69"/>
                      <a:pt x="1013" y="31"/>
                    </a:cubicBezTo>
                    <a:cubicBezTo>
                      <a:pt x="1001" y="12"/>
                      <a:pt x="990" y="0"/>
                      <a:pt x="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
              <p:cNvSpPr/>
              <p:nvPr/>
            </p:nvSpPr>
            <p:spPr>
              <a:xfrm>
                <a:off x="6551750" y="3543825"/>
                <a:ext cx="27525" cy="29950"/>
              </a:xfrm>
              <a:custGeom>
                <a:avLst/>
                <a:gdLst/>
                <a:ahLst/>
                <a:cxnLst/>
                <a:rect l="l" t="t" r="r" b="b"/>
                <a:pathLst>
                  <a:path w="1101" h="1198" extrusionOk="0">
                    <a:moveTo>
                      <a:pt x="1069" y="0"/>
                    </a:moveTo>
                    <a:cubicBezTo>
                      <a:pt x="1009" y="0"/>
                      <a:pt x="866" y="129"/>
                      <a:pt x="656" y="376"/>
                    </a:cubicBezTo>
                    <a:cubicBezTo>
                      <a:pt x="484" y="579"/>
                      <a:pt x="266" y="832"/>
                      <a:pt x="168" y="947"/>
                    </a:cubicBezTo>
                    <a:cubicBezTo>
                      <a:pt x="45" y="1091"/>
                      <a:pt x="1" y="1197"/>
                      <a:pt x="45" y="1197"/>
                    </a:cubicBezTo>
                    <a:cubicBezTo>
                      <a:pt x="63" y="1197"/>
                      <a:pt x="95" y="1180"/>
                      <a:pt x="143" y="1141"/>
                    </a:cubicBezTo>
                    <a:cubicBezTo>
                      <a:pt x="298" y="1012"/>
                      <a:pt x="1100" y="98"/>
                      <a:pt x="1100" y="48"/>
                    </a:cubicBezTo>
                    <a:cubicBezTo>
                      <a:pt x="1100" y="16"/>
                      <a:pt x="1090" y="0"/>
                      <a:pt x="1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
              <p:cNvSpPr/>
              <p:nvPr/>
            </p:nvSpPr>
            <p:spPr>
              <a:xfrm>
                <a:off x="6550525" y="3580425"/>
                <a:ext cx="139775" cy="29525"/>
              </a:xfrm>
              <a:custGeom>
                <a:avLst/>
                <a:gdLst/>
                <a:ahLst/>
                <a:cxnLst/>
                <a:rect l="l" t="t" r="r" b="b"/>
                <a:pathLst>
                  <a:path w="5591" h="1181" extrusionOk="0">
                    <a:moveTo>
                      <a:pt x="5340" y="0"/>
                    </a:moveTo>
                    <a:cubicBezTo>
                      <a:pt x="5334" y="0"/>
                      <a:pt x="5329" y="0"/>
                      <a:pt x="5323" y="0"/>
                    </a:cubicBezTo>
                    <a:cubicBezTo>
                      <a:pt x="5214" y="3"/>
                      <a:pt x="4028" y="189"/>
                      <a:pt x="2687" y="412"/>
                    </a:cubicBezTo>
                    <a:cubicBezTo>
                      <a:pt x="1345" y="638"/>
                      <a:pt x="193" y="836"/>
                      <a:pt x="124" y="852"/>
                    </a:cubicBezTo>
                    <a:cubicBezTo>
                      <a:pt x="21" y="878"/>
                      <a:pt x="1" y="910"/>
                      <a:pt x="14" y="1023"/>
                    </a:cubicBezTo>
                    <a:cubicBezTo>
                      <a:pt x="27" y="1137"/>
                      <a:pt x="61" y="1166"/>
                      <a:pt x="192" y="1180"/>
                    </a:cubicBezTo>
                    <a:cubicBezTo>
                      <a:pt x="199" y="1180"/>
                      <a:pt x="208" y="1181"/>
                      <a:pt x="219" y="1181"/>
                    </a:cubicBezTo>
                    <a:cubicBezTo>
                      <a:pt x="728" y="1181"/>
                      <a:pt x="4980" y="379"/>
                      <a:pt x="5402" y="201"/>
                    </a:cubicBezTo>
                    <a:cubicBezTo>
                      <a:pt x="5591" y="120"/>
                      <a:pt x="5550" y="0"/>
                      <a:pt x="53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
              <p:cNvSpPr/>
              <p:nvPr/>
            </p:nvSpPr>
            <p:spPr>
              <a:xfrm>
                <a:off x="6551025" y="3604625"/>
                <a:ext cx="152300" cy="32325"/>
              </a:xfrm>
              <a:custGeom>
                <a:avLst/>
                <a:gdLst/>
                <a:ahLst/>
                <a:cxnLst/>
                <a:rect l="l" t="t" r="r" b="b"/>
                <a:pathLst>
                  <a:path w="6092" h="1293" extrusionOk="0">
                    <a:moveTo>
                      <a:pt x="5949" y="1"/>
                    </a:moveTo>
                    <a:cubicBezTo>
                      <a:pt x="5839" y="1"/>
                      <a:pt x="5591" y="18"/>
                      <a:pt x="5323" y="45"/>
                    </a:cubicBezTo>
                    <a:cubicBezTo>
                      <a:pt x="4985" y="78"/>
                      <a:pt x="4401" y="166"/>
                      <a:pt x="4023" y="240"/>
                    </a:cubicBezTo>
                    <a:cubicBezTo>
                      <a:pt x="3643" y="313"/>
                      <a:pt x="2979" y="432"/>
                      <a:pt x="2535" y="507"/>
                    </a:cubicBezTo>
                    <a:cubicBezTo>
                      <a:pt x="1485" y="685"/>
                      <a:pt x="140" y="942"/>
                      <a:pt x="81" y="979"/>
                    </a:cubicBezTo>
                    <a:cubicBezTo>
                      <a:pt x="1" y="1029"/>
                      <a:pt x="25" y="1248"/>
                      <a:pt x="113" y="1283"/>
                    </a:cubicBezTo>
                    <a:cubicBezTo>
                      <a:pt x="129" y="1289"/>
                      <a:pt x="155" y="1292"/>
                      <a:pt x="189" y="1292"/>
                    </a:cubicBezTo>
                    <a:cubicBezTo>
                      <a:pt x="254" y="1292"/>
                      <a:pt x="343" y="1281"/>
                      <a:pt x="426" y="1263"/>
                    </a:cubicBezTo>
                    <a:cubicBezTo>
                      <a:pt x="552" y="1235"/>
                      <a:pt x="1334" y="1094"/>
                      <a:pt x="2160" y="954"/>
                    </a:cubicBezTo>
                    <a:cubicBezTo>
                      <a:pt x="2988" y="811"/>
                      <a:pt x="3924" y="637"/>
                      <a:pt x="4240" y="565"/>
                    </a:cubicBezTo>
                    <a:cubicBezTo>
                      <a:pt x="4557" y="493"/>
                      <a:pt x="5079" y="395"/>
                      <a:pt x="5402" y="349"/>
                    </a:cubicBezTo>
                    <a:cubicBezTo>
                      <a:pt x="5724" y="303"/>
                      <a:pt x="6009" y="252"/>
                      <a:pt x="6030" y="239"/>
                    </a:cubicBezTo>
                    <a:cubicBezTo>
                      <a:pt x="6092" y="202"/>
                      <a:pt x="6072" y="26"/>
                      <a:pt x="6003" y="4"/>
                    </a:cubicBezTo>
                    <a:cubicBezTo>
                      <a:pt x="5996" y="2"/>
                      <a:pt x="5977" y="1"/>
                      <a:pt x="59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
              <p:cNvSpPr/>
              <p:nvPr/>
            </p:nvSpPr>
            <p:spPr>
              <a:xfrm>
                <a:off x="6563450" y="3636350"/>
                <a:ext cx="140150" cy="28725"/>
              </a:xfrm>
              <a:custGeom>
                <a:avLst/>
                <a:gdLst/>
                <a:ahLst/>
                <a:cxnLst/>
                <a:rect l="l" t="t" r="r" b="b"/>
                <a:pathLst>
                  <a:path w="5606" h="1149" extrusionOk="0">
                    <a:moveTo>
                      <a:pt x="5483" y="0"/>
                    </a:moveTo>
                    <a:cubicBezTo>
                      <a:pt x="5482" y="0"/>
                      <a:pt x="5480" y="0"/>
                      <a:pt x="5478" y="1"/>
                    </a:cubicBezTo>
                    <a:cubicBezTo>
                      <a:pt x="5458" y="5"/>
                      <a:pt x="5291" y="27"/>
                      <a:pt x="5104" y="50"/>
                    </a:cubicBezTo>
                    <a:cubicBezTo>
                      <a:pt x="4917" y="73"/>
                      <a:pt x="4370" y="128"/>
                      <a:pt x="3882" y="174"/>
                    </a:cubicBezTo>
                    <a:cubicBezTo>
                      <a:pt x="1552" y="394"/>
                      <a:pt x="57" y="699"/>
                      <a:pt x="19" y="959"/>
                    </a:cubicBezTo>
                    <a:cubicBezTo>
                      <a:pt x="0" y="1087"/>
                      <a:pt x="40" y="1148"/>
                      <a:pt x="162" y="1148"/>
                    </a:cubicBezTo>
                    <a:cubicBezTo>
                      <a:pt x="246" y="1148"/>
                      <a:pt x="371" y="1119"/>
                      <a:pt x="544" y="1061"/>
                    </a:cubicBezTo>
                    <a:cubicBezTo>
                      <a:pt x="758" y="989"/>
                      <a:pt x="1152" y="895"/>
                      <a:pt x="1419" y="852"/>
                    </a:cubicBezTo>
                    <a:cubicBezTo>
                      <a:pt x="2058" y="749"/>
                      <a:pt x="4857" y="319"/>
                      <a:pt x="5167" y="273"/>
                    </a:cubicBezTo>
                    <a:cubicBezTo>
                      <a:pt x="5442" y="235"/>
                      <a:pt x="5605" y="140"/>
                      <a:pt x="5549" y="50"/>
                    </a:cubicBezTo>
                    <a:cubicBezTo>
                      <a:pt x="5533" y="20"/>
                      <a:pt x="5504" y="0"/>
                      <a:pt x="54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
              <p:cNvSpPr/>
              <p:nvPr/>
            </p:nvSpPr>
            <p:spPr>
              <a:xfrm>
                <a:off x="6566200" y="3665000"/>
                <a:ext cx="143200" cy="29075"/>
              </a:xfrm>
              <a:custGeom>
                <a:avLst/>
                <a:gdLst/>
                <a:ahLst/>
                <a:cxnLst/>
                <a:rect l="l" t="t" r="r" b="b"/>
                <a:pathLst>
                  <a:path w="5728" h="1163" extrusionOk="0">
                    <a:moveTo>
                      <a:pt x="5600" y="1"/>
                    </a:moveTo>
                    <a:cubicBezTo>
                      <a:pt x="5492" y="1"/>
                      <a:pt x="5289" y="18"/>
                      <a:pt x="4915" y="50"/>
                    </a:cubicBezTo>
                    <a:cubicBezTo>
                      <a:pt x="4114" y="121"/>
                      <a:pt x="877" y="686"/>
                      <a:pt x="193" y="878"/>
                    </a:cubicBezTo>
                    <a:cubicBezTo>
                      <a:pt x="53" y="916"/>
                      <a:pt x="1" y="959"/>
                      <a:pt x="1" y="1034"/>
                    </a:cubicBezTo>
                    <a:cubicBezTo>
                      <a:pt x="1" y="1121"/>
                      <a:pt x="31" y="1162"/>
                      <a:pt x="146" y="1162"/>
                    </a:cubicBezTo>
                    <a:cubicBezTo>
                      <a:pt x="240" y="1162"/>
                      <a:pt x="392" y="1135"/>
                      <a:pt x="631" y="1081"/>
                    </a:cubicBezTo>
                    <a:cubicBezTo>
                      <a:pt x="901" y="1021"/>
                      <a:pt x="2078" y="810"/>
                      <a:pt x="3252" y="609"/>
                    </a:cubicBezTo>
                    <a:cubicBezTo>
                      <a:pt x="5696" y="190"/>
                      <a:pt x="5691" y="192"/>
                      <a:pt x="5712" y="78"/>
                    </a:cubicBezTo>
                    <a:cubicBezTo>
                      <a:pt x="5723" y="25"/>
                      <a:pt x="5728" y="1"/>
                      <a:pt x="56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
              <p:cNvSpPr/>
              <p:nvPr/>
            </p:nvSpPr>
            <p:spPr>
              <a:xfrm>
                <a:off x="6656800" y="3791700"/>
                <a:ext cx="27775" cy="39350"/>
              </a:xfrm>
              <a:custGeom>
                <a:avLst/>
                <a:gdLst/>
                <a:ahLst/>
                <a:cxnLst/>
                <a:rect l="l" t="t" r="r" b="b"/>
                <a:pathLst>
                  <a:path w="1111" h="1574" extrusionOk="0">
                    <a:moveTo>
                      <a:pt x="1075" y="1"/>
                    </a:moveTo>
                    <a:cubicBezTo>
                      <a:pt x="1014" y="1"/>
                      <a:pt x="876" y="163"/>
                      <a:pt x="653" y="497"/>
                    </a:cubicBezTo>
                    <a:cubicBezTo>
                      <a:pt x="129" y="1278"/>
                      <a:pt x="1" y="1513"/>
                      <a:pt x="69" y="1554"/>
                    </a:cubicBezTo>
                    <a:cubicBezTo>
                      <a:pt x="90" y="1567"/>
                      <a:pt x="112" y="1574"/>
                      <a:pt x="127" y="1574"/>
                    </a:cubicBezTo>
                    <a:cubicBezTo>
                      <a:pt x="135" y="1574"/>
                      <a:pt x="141" y="1572"/>
                      <a:pt x="145" y="1568"/>
                    </a:cubicBezTo>
                    <a:cubicBezTo>
                      <a:pt x="253" y="1437"/>
                      <a:pt x="1111" y="113"/>
                      <a:pt x="1111" y="75"/>
                    </a:cubicBezTo>
                    <a:cubicBezTo>
                      <a:pt x="1110" y="26"/>
                      <a:pt x="1098" y="1"/>
                      <a:pt x="1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
              <p:cNvSpPr/>
              <p:nvPr/>
            </p:nvSpPr>
            <p:spPr>
              <a:xfrm>
                <a:off x="6666300" y="3790600"/>
                <a:ext cx="24750" cy="39275"/>
              </a:xfrm>
              <a:custGeom>
                <a:avLst/>
                <a:gdLst/>
                <a:ahLst/>
                <a:cxnLst/>
                <a:rect l="l" t="t" r="r" b="b"/>
                <a:pathLst>
                  <a:path w="990" h="1571" extrusionOk="0">
                    <a:moveTo>
                      <a:pt x="968" y="0"/>
                    </a:moveTo>
                    <a:cubicBezTo>
                      <a:pt x="928" y="0"/>
                      <a:pt x="839" y="100"/>
                      <a:pt x="751" y="254"/>
                    </a:cubicBezTo>
                    <a:cubicBezTo>
                      <a:pt x="674" y="390"/>
                      <a:pt x="471" y="737"/>
                      <a:pt x="307" y="1018"/>
                    </a:cubicBezTo>
                    <a:cubicBezTo>
                      <a:pt x="84" y="1397"/>
                      <a:pt x="1" y="1570"/>
                      <a:pt x="48" y="1570"/>
                    </a:cubicBezTo>
                    <a:cubicBezTo>
                      <a:pt x="62" y="1570"/>
                      <a:pt x="89" y="1554"/>
                      <a:pt x="127" y="1522"/>
                    </a:cubicBezTo>
                    <a:cubicBezTo>
                      <a:pt x="241" y="1426"/>
                      <a:pt x="990" y="139"/>
                      <a:pt x="990" y="38"/>
                    </a:cubicBezTo>
                    <a:cubicBezTo>
                      <a:pt x="990" y="12"/>
                      <a:pt x="982"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
              <p:cNvSpPr/>
              <p:nvPr/>
            </p:nvSpPr>
            <p:spPr>
              <a:xfrm>
                <a:off x="6678025" y="3794050"/>
                <a:ext cx="21750" cy="35825"/>
              </a:xfrm>
              <a:custGeom>
                <a:avLst/>
                <a:gdLst/>
                <a:ahLst/>
                <a:cxnLst/>
                <a:rect l="l" t="t" r="r" b="b"/>
                <a:pathLst>
                  <a:path w="870" h="1433" extrusionOk="0">
                    <a:moveTo>
                      <a:pt x="805" y="1"/>
                    </a:moveTo>
                    <a:cubicBezTo>
                      <a:pt x="785" y="1"/>
                      <a:pt x="764" y="14"/>
                      <a:pt x="744" y="39"/>
                    </a:cubicBezTo>
                    <a:cubicBezTo>
                      <a:pt x="629" y="190"/>
                      <a:pt x="1" y="1313"/>
                      <a:pt x="1" y="1371"/>
                    </a:cubicBezTo>
                    <a:cubicBezTo>
                      <a:pt x="1" y="1412"/>
                      <a:pt x="8" y="1433"/>
                      <a:pt x="25" y="1433"/>
                    </a:cubicBezTo>
                    <a:cubicBezTo>
                      <a:pt x="78" y="1433"/>
                      <a:pt x="219" y="1224"/>
                      <a:pt x="493" y="752"/>
                    </a:cubicBezTo>
                    <a:cubicBezTo>
                      <a:pt x="724" y="352"/>
                      <a:pt x="870" y="46"/>
                      <a:pt x="843" y="18"/>
                    </a:cubicBezTo>
                    <a:cubicBezTo>
                      <a:pt x="832" y="6"/>
                      <a:pt x="819" y="1"/>
                      <a:pt x="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8"/>
            <p:cNvSpPr/>
            <p:nvPr/>
          </p:nvSpPr>
          <p:spPr>
            <a:xfrm>
              <a:off x="8607900" y="1330813"/>
              <a:ext cx="226500" cy="534525"/>
            </a:xfrm>
            <a:custGeom>
              <a:avLst/>
              <a:gdLst/>
              <a:ahLst/>
              <a:cxnLst/>
              <a:rect l="l" t="t" r="r" b="b"/>
              <a:pathLst>
                <a:path w="9060" h="21381" extrusionOk="0">
                  <a:moveTo>
                    <a:pt x="1561" y="1015"/>
                  </a:moveTo>
                  <a:cubicBezTo>
                    <a:pt x="1573" y="1015"/>
                    <a:pt x="1594" y="1037"/>
                    <a:pt x="1629" y="1079"/>
                  </a:cubicBezTo>
                  <a:cubicBezTo>
                    <a:pt x="1677" y="1135"/>
                    <a:pt x="1726" y="1214"/>
                    <a:pt x="1741" y="1257"/>
                  </a:cubicBezTo>
                  <a:cubicBezTo>
                    <a:pt x="1757" y="1297"/>
                    <a:pt x="1726" y="1345"/>
                    <a:pt x="1678" y="1360"/>
                  </a:cubicBezTo>
                  <a:cubicBezTo>
                    <a:pt x="1655" y="1367"/>
                    <a:pt x="1636" y="1372"/>
                    <a:pt x="1621" y="1372"/>
                  </a:cubicBezTo>
                  <a:cubicBezTo>
                    <a:pt x="1569" y="1372"/>
                    <a:pt x="1559" y="1317"/>
                    <a:pt x="1550" y="1132"/>
                  </a:cubicBezTo>
                  <a:cubicBezTo>
                    <a:pt x="1545" y="1052"/>
                    <a:pt x="1545" y="1015"/>
                    <a:pt x="1561" y="1015"/>
                  </a:cubicBezTo>
                  <a:close/>
                  <a:moveTo>
                    <a:pt x="1416" y="722"/>
                  </a:moveTo>
                  <a:cubicBezTo>
                    <a:pt x="1422" y="722"/>
                    <a:pt x="1427" y="728"/>
                    <a:pt x="1432" y="739"/>
                  </a:cubicBezTo>
                  <a:cubicBezTo>
                    <a:pt x="1464" y="803"/>
                    <a:pt x="1484" y="970"/>
                    <a:pt x="1479" y="1119"/>
                  </a:cubicBezTo>
                  <a:cubicBezTo>
                    <a:pt x="1475" y="1267"/>
                    <a:pt x="1443" y="1406"/>
                    <a:pt x="1409" y="1433"/>
                  </a:cubicBezTo>
                  <a:cubicBezTo>
                    <a:pt x="1407" y="1435"/>
                    <a:pt x="1404" y="1436"/>
                    <a:pt x="1401" y="1436"/>
                  </a:cubicBezTo>
                  <a:cubicBezTo>
                    <a:pt x="1369" y="1436"/>
                    <a:pt x="1353" y="1290"/>
                    <a:pt x="1363" y="1053"/>
                  </a:cubicBezTo>
                  <a:cubicBezTo>
                    <a:pt x="1369" y="847"/>
                    <a:pt x="1391" y="722"/>
                    <a:pt x="1416" y="722"/>
                  </a:cubicBezTo>
                  <a:close/>
                  <a:moveTo>
                    <a:pt x="1260" y="427"/>
                  </a:moveTo>
                  <a:cubicBezTo>
                    <a:pt x="1287" y="427"/>
                    <a:pt x="1308" y="593"/>
                    <a:pt x="1305" y="924"/>
                  </a:cubicBezTo>
                  <a:cubicBezTo>
                    <a:pt x="1304" y="1171"/>
                    <a:pt x="1288" y="1412"/>
                    <a:pt x="1269" y="1451"/>
                  </a:cubicBezTo>
                  <a:cubicBezTo>
                    <a:pt x="1248" y="1496"/>
                    <a:pt x="1230" y="1518"/>
                    <a:pt x="1216" y="1518"/>
                  </a:cubicBezTo>
                  <a:cubicBezTo>
                    <a:pt x="1173" y="1518"/>
                    <a:pt x="1162" y="1316"/>
                    <a:pt x="1183" y="924"/>
                  </a:cubicBezTo>
                  <a:cubicBezTo>
                    <a:pt x="1202" y="592"/>
                    <a:pt x="1234" y="427"/>
                    <a:pt x="1260" y="427"/>
                  </a:cubicBezTo>
                  <a:close/>
                  <a:moveTo>
                    <a:pt x="1100" y="360"/>
                  </a:moveTo>
                  <a:cubicBezTo>
                    <a:pt x="1100" y="360"/>
                    <a:pt x="1100" y="360"/>
                    <a:pt x="1101" y="361"/>
                  </a:cubicBezTo>
                  <a:cubicBezTo>
                    <a:pt x="1117" y="370"/>
                    <a:pt x="1117" y="636"/>
                    <a:pt x="1101" y="949"/>
                  </a:cubicBezTo>
                  <a:cubicBezTo>
                    <a:pt x="1074" y="1468"/>
                    <a:pt x="1069" y="1568"/>
                    <a:pt x="1028" y="1568"/>
                  </a:cubicBezTo>
                  <a:cubicBezTo>
                    <a:pt x="1019" y="1568"/>
                    <a:pt x="1009" y="1564"/>
                    <a:pt x="996" y="1557"/>
                  </a:cubicBezTo>
                  <a:cubicBezTo>
                    <a:pt x="967" y="1540"/>
                    <a:pt x="971" y="1261"/>
                    <a:pt x="1007" y="934"/>
                  </a:cubicBezTo>
                  <a:cubicBezTo>
                    <a:pt x="1041" y="616"/>
                    <a:pt x="1083" y="360"/>
                    <a:pt x="1100" y="360"/>
                  </a:cubicBezTo>
                  <a:close/>
                  <a:moveTo>
                    <a:pt x="2065" y="1620"/>
                  </a:moveTo>
                  <a:cubicBezTo>
                    <a:pt x="2082" y="1620"/>
                    <a:pt x="2093" y="1622"/>
                    <a:pt x="2098" y="1626"/>
                  </a:cubicBezTo>
                  <a:cubicBezTo>
                    <a:pt x="2158" y="1676"/>
                    <a:pt x="3175" y="3434"/>
                    <a:pt x="3211" y="3549"/>
                  </a:cubicBezTo>
                  <a:cubicBezTo>
                    <a:pt x="3228" y="3601"/>
                    <a:pt x="3117" y="3645"/>
                    <a:pt x="2810" y="3705"/>
                  </a:cubicBezTo>
                  <a:cubicBezTo>
                    <a:pt x="2574" y="3749"/>
                    <a:pt x="1943" y="3910"/>
                    <a:pt x="1396" y="4062"/>
                  </a:cubicBezTo>
                  <a:lnTo>
                    <a:pt x="408" y="4339"/>
                  </a:lnTo>
                  <a:lnTo>
                    <a:pt x="627" y="3147"/>
                  </a:lnTo>
                  <a:lnTo>
                    <a:pt x="846" y="1957"/>
                  </a:lnTo>
                  <a:lnTo>
                    <a:pt x="1444" y="1767"/>
                  </a:lnTo>
                  <a:cubicBezTo>
                    <a:pt x="1721" y="1678"/>
                    <a:pt x="1975" y="1620"/>
                    <a:pt x="2065" y="1620"/>
                  </a:cubicBezTo>
                  <a:close/>
                  <a:moveTo>
                    <a:pt x="1728" y="4439"/>
                  </a:moveTo>
                  <a:cubicBezTo>
                    <a:pt x="1746" y="4439"/>
                    <a:pt x="1758" y="4442"/>
                    <a:pt x="1760" y="4449"/>
                  </a:cubicBezTo>
                  <a:cubicBezTo>
                    <a:pt x="1778" y="4503"/>
                    <a:pt x="1567" y="5337"/>
                    <a:pt x="1536" y="5337"/>
                  </a:cubicBezTo>
                  <a:cubicBezTo>
                    <a:pt x="1536" y="5337"/>
                    <a:pt x="1535" y="5337"/>
                    <a:pt x="1535" y="5336"/>
                  </a:cubicBezTo>
                  <a:cubicBezTo>
                    <a:pt x="1522" y="5330"/>
                    <a:pt x="1472" y="5145"/>
                    <a:pt x="1426" y="4934"/>
                  </a:cubicBezTo>
                  <a:lnTo>
                    <a:pt x="1341" y="4542"/>
                  </a:lnTo>
                  <a:lnTo>
                    <a:pt x="1545" y="4477"/>
                  </a:lnTo>
                  <a:cubicBezTo>
                    <a:pt x="1618" y="4453"/>
                    <a:pt x="1688" y="4439"/>
                    <a:pt x="1728" y="4439"/>
                  </a:cubicBezTo>
                  <a:close/>
                  <a:moveTo>
                    <a:pt x="824" y="4721"/>
                  </a:moveTo>
                  <a:cubicBezTo>
                    <a:pt x="837" y="4721"/>
                    <a:pt x="846" y="4723"/>
                    <a:pt x="848" y="4728"/>
                  </a:cubicBezTo>
                  <a:cubicBezTo>
                    <a:pt x="861" y="4769"/>
                    <a:pt x="655" y="5631"/>
                    <a:pt x="630" y="5639"/>
                  </a:cubicBezTo>
                  <a:cubicBezTo>
                    <a:pt x="629" y="5639"/>
                    <a:pt x="628" y="5639"/>
                    <a:pt x="628" y="5639"/>
                  </a:cubicBezTo>
                  <a:cubicBezTo>
                    <a:pt x="580" y="5639"/>
                    <a:pt x="539" y="5162"/>
                    <a:pt x="572" y="4969"/>
                  </a:cubicBezTo>
                  <a:cubicBezTo>
                    <a:pt x="590" y="4856"/>
                    <a:pt x="650" y="4763"/>
                    <a:pt x="721" y="4741"/>
                  </a:cubicBezTo>
                  <a:cubicBezTo>
                    <a:pt x="763" y="4728"/>
                    <a:pt x="801" y="4721"/>
                    <a:pt x="824" y="4721"/>
                  </a:cubicBezTo>
                  <a:close/>
                  <a:moveTo>
                    <a:pt x="998" y="4710"/>
                  </a:moveTo>
                  <a:cubicBezTo>
                    <a:pt x="1015" y="4710"/>
                    <a:pt x="1031" y="4738"/>
                    <a:pt x="1051" y="4784"/>
                  </a:cubicBezTo>
                  <a:cubicBezTo>
                    <a:pt x="1094" y="4876"/>
                    <a:pt x="1094" y="5038"/>
                    <a:pt x="1054" y="5165"/>
                  </a:cubicBezTo>
                  <a:cubicBezTo>
                    <a:pt x="1015" y="5284"/>
                    <a:pt x="933" y="5609"/>
                    <a:pt x="875" y="5874"/>
                  </a:cubicBezTo>
                  <a:cubicBezTo>
                    <a:pt x="822" y="6111"/>
                    <a:pt x="768" y="6281"/>
                    <a:pt x="744" y="6281"/>
                  </a:cubicBezTo>
                  <a:cubicBezTo>
                    <a:pt x="741" y="6281"/>
                    <a:pt x="739" y="6278"/>
                    <a:pt x="737" y="6273"/>
                  </a:cubicBezTo>
                  <a:cubicBezTo>
                    <a:pt x="670" y="6064"/>
                    <a:pt x="703" y="5707"/>
                    <a:pt x="837" y="5184"/>
                  </a:cubicBezTo>
                  <a:cubicBezTo>
                    <a:pt x="926" y="4837"/>
                    <a:pt x="964" y="4710"/>
                    <a:pt x="998" y="4710"/>
                  </a:cubicBezTo>
                  <a:close/>
                  <a:moveTo>
                    <a:pt x="1157" y="5211"/>
                  </a:moveTo>
                  <a:cubicBezTo>
                    <a:pt x="1175" y="5211"/>
                    <a:pt x="1194" y="5250"/>
                    <a:pt x="1221" y="5312"/>
                  </a:cubicBezTo>
                  <a:cubicBezTo>
                    <a:pt x="1282" y="5458"/>
                    <a:pt x="1258" y="5645"/>
                    <a:pt x="1103" y="6195"/>
                  </a:cubicBezTo>
                  <a:cubicBezTo>
                    <a:pt x="982" y="6622"/>
                    <a:pt x="898" y="6814"/>
                    <a:pt x="859" y="6814"/>
                  </a:cubicBezTo>
                  <a:cubicBezTo>
                    <a:pt x="801" y="6814"/>
                    <a:pt x="842" y="6396"/>
                    <a:pt x="1007" y="5699"/>
                  </a:cubicBezTo>
                  <a:cubicBezTo>
                    <a:pt x="1091" y="5343"/>
                    <a:pt x="1123" y="5211"/>
                    <a:pt x="1157" y="5211"/>
                  </a:cubicBezTo>
                  <a:close/>
                  <a:moveTo>
                    <a:pt x="1351" y="5757"/>
                  </a:moveTo>
                  <a:cubicBezTo>
                    <a:pt x="1370" y="5757"/>
                    <a:pt x="1380" y="5813"/>
                    <a:pt x="1388" y="5919"/>
                  </a:cubicBezTo>
                  <a:cubicBezTo>
                    <a:pt x="1401" y="6075"/>
                    <a:pt x="1064" y="7439"/>
                    <a:pt x="1008" y="7457"/>
                  </a:cubicBezTo>
                  <a:cubicBezTo>
                    <a:pt x="1005" y="7458"/>
                    <a:pt x="1002" y="7459"/>
                    <a:pt x="999" y="7459"/>
                  </a:cubicBezTo>
                  <a:cubicBezTo>
                    <a:pt x="882" y="7459"/>
                    <a:pt x="1014" y="6633"/>
                    <a:pt x="1237" y="6000"/>
                  </a:cubicBezTo>
                  <a:cubicBezTo>
                    <a:pt x="1295" y="5836"/>
                    <a:pt x="1329" y="5757"/>
                    <a:pt x="1351" y="5757"/>
                  </a:cubicBezTo>
                  <a:close/>
                  <a:moveTo>
                    <a:pt x="1463" y="6350"/>
                  </a:moveTo>
                  <a:lnTo>
                    <a:pt x="1532" y="6508"/>
                  </a:lnTo>
                  <a:cubicBezTo>
                    <a:pt x="1579" y="6614"/>
                    <a:pt x="1569" y="6761"/>
                    <a:pt x="1499" y="6949"/>
                  </a:cubicBezTo>
                  <a:cubicBezTo>
                    <a:pt x="1443" y="7103"/>
                    <a:pt x="1332" y="7432"/>
                    <a:pt x="1258" y="7671"/>
                  </a:cubicBezTo>
                  <a:cubicBezTo>
                    <a:pt x="1183" y="7914"/>
                    <a:pt x="1141" y="8018"/>
                    <a:pt x="1111" y="8018"/>
                  </a:cubicBezTo>
                  <a:cubicBezTo>
                    <a:pt x="1099" y="8018"/>
                    <a:pt x="1090" y="8004"/>
                    <a:pt x="1081" y="7976"/>
                  </a:cubicBezTo>
                  <a:cubicBezTo>
                    <a:pt x="1040" y="7849"/>
                    <a:pt x="1191" y="7144"/>
                    <a:pt x="1376" y="6605"/>
                  </a:cubicBezTo>
                  <a:lnTo>
                    <a:pt x="1463" y="6350"/>
                  </a:lnTo>
                  <a:close/>
                  <a:moveTo>
                    <a:pt x="1617" y="7066"/>
                  </a:moveTo>
                  <a:cubicBezTo>
                    <a:pt x="1635" y="7066"/>
                    <a:pt x="1652" y="7093"/>
                    <a:pt x="1672" y="7136"/>
                  </a:cubicBezTo>
                  <a:cubicBezTo>
                    <a:pt x="1729" y="7259"/>
                    <a:pt x="1696" y="7477"/>
                    <a:pt x="1524" y="8039"/>
                  </a:cubicBezTo>
                  <a:cubicBezTo>
                    <a:pt x="1403" y="8445"/>
                    <a:pt x="1289" y="8793"/>
                    <a:pt x="1274" y="8812"/>
                  </a:cubicBezTo>
                  <a:cubicBezTo>
                    <a:pt x="1273" y="8813"/>
                    <a:pt x="1272" y="8814"/>
                    <a:pt x="1270" y="8814"/>
                  </a:cubicBezTo>
                  <a:cubicBezTo>
                    <a:pt x="1253" y="8814"/>
                    <a:pt x="1229" y="8725"/>
                    <a:pt x="1214" y="8601"/>
                  </a:cubicBezTo>
                  <a:cubicBezTo>
                    <a:pt x="1196" y="8460"/>
                    <a:pt x="1270" y="8064"/>
                    <a:pt x="1389" y="7665"/>
                  </a:cubicBezTo>
                  <a:cubicBezTo>
                    <a:pt x="1523" y="7221"/>
                    <a:pt x="1574" y="7066"/>
                    <a:pt x="1617" y="7066"/>
                  </a:cubicBezTo>
                  <a:close/>
                  <a:moveTo>
                    <a:pt x="1802" y="7620"/>
                  </a:moveTo>
                  <a:cubicBezTo>
                    <a:pt x="1814" y="7620"/>
                    <a:pt x="1824" y="7631"/>
                    <a:pt x="1833" y="7651"/>
                  </a:cubicBezTo>
                  <a:cubicBezTo>
                    <a:pt x="1869" y="7726"/>
                    <a:pt x="1831" y="7969"/>
                    <a:pt x="1737" y="8261"/>
                  </a:cubicBezTo>
                  <a:cubicBezTo>
                    <a:pt x="1650" y="8528"/>
                    <a:pt x="1549" y="8914"/>
                    <a:pt x="1506" y="9121"/>
                  </a:cubicBezTo>
                  <a:cubicBezTo>
                    <a:pt x="1467" y="9313"/>
                    <a:pt x="1439" y="9402"/>
                    <a:pt x="1416" y="9402"/>
                  </a:cubicBezTo>
                  <a:cubicBezTo>
                    <a:pt x="1406" y="9402"/>
                    <a:pt x="1398" y="9388"/>
                    <a:pt x="1389" y="9361"/>
                  </a:cubicBezTo>
                  <a:cubicBezTo>
                    <a:pt x="1325" y="9161"/>
                    <a:pt x="1365" y="8907"/>
                    <a:pt x="1579" y="8183"/>
                  </a:cubicBezTo>
                  <a:cubicBezTo>
                    <a:pt x="1699" y="7780"/>
                    <a:pt x="1759" y="7620"/>
                    <a:pt x="1802" y="7620"/>
                  </a:cubicBezTo>
                  <a:close/>
                  <a:moveTo>
                    <a:pt x="1947" y="8027"/>
                  </a:moveTo>
                  <a:cubicBezTo>
                    <a:pt x="1964" y="8027"/>
                    <a:pt x="1990" y="8123"/>
                    <a:pt x="2005" y="8244"/>
                  </a:cubicBezTo>
                  <a:cubicBezTo>
                    <a:pt x="2037" y="8508"/>
                    <a:pt x="1625" y="9979"/>
                    <a:pt x="1529" y="9979"/>
                  </a:cubicBezTo>
                  <a:cubicBezTo>
                    <a:pt x="1523" y="9979"/>
                    <a:pt x="1518" y="9974"/>
                    <a:pt x="1515" y="9963"/>
                  </a:cubicBezTo>
                  <a:cubicBezTo>
                    <a:pt x="1451" y="9763"/>
                    <a:pt x="1829" y="8064"/>
                    <a:pt x="1946" y="8027"/>
                  </a:cubicBezTo>
                  <a:cubicBezTo>
                    <a:pt x="1946" y="8027"/>
                    <a:pt x="1946" y="8027"/>
                    <a:pt x="1947" y="8027"/>
                  </a:cubicBezTo>
                  <a:close/>
                  <a:moveTo>
                    <a:pt x="2112" y="8827"/>
                  </a:moveTo>
                  <a:cubicBezTo>
                    <a:pt x="2129" y="8827"/>
                    <a:pt x="2145" y="8854"/>
                    <a:pt x="2165" y="8900"/>
                  </a:cubicBezTo>
                  <a:cubicBezTo>
                    <a:pt x="2213" y="9004"/>
                    <a:pt x="2166" y="9323"/>
                    <a:pt x="2017" y="9939"/>
                  </a:cubicBezTo>
                  <a:cubicBezTo>
                    <a:pt x="1898" y="10426"/>
                    <a:pt x="1785" y="10852"/>
                    <a:pt x="1771" y="10881"/>
                  </a:cubicBezTo>
                  <a:cubicBezTo>
                    <a:pt x="1769" y="10884"/>
                    <a:pt x="1767" y="10885"/>
                    <a:pt x="1765" y="10885"/>
                  </a:cubicBezTo>
                  <a:cubicBezTo>
                    <a:pt x="1749" y="10885"/>
                    <a:pt x="1721" y="10788"/>
                    <a:pt x="1698" y="10647"/>
                  </a:cubicBezTo>
                  <a:cubicBezTo>
                    <a:pt x="1649" y="10332"/>
                    <a:pt x="1712" y="9959"/>
                    <a:pt x="1944" y="9230"/>
                  </a:cubicBezTo>
                  <a:cubicBezTo>
                    <a:pt x="2037" y="8938"/>
                    <a:pt x="2077" y="8827"/>
                    <a:pt x="2112" y="8827"/>
                  </a:cubicBezTo>
                  <a:close/>
                  <a:moveTo>
                    <a:pt x="2287" y="9321"/>
                  </a:moveTo>
                  <a:cubicBezTo>
                    <a:pt x="2303" y="9321"/>
                    <a:pt x="2329" y="9421"/>
                    <a:pt x="2346" y="9551"/>
                  </a:cubicBezTo>
                  <a:cubicBezTo>
                    <a:pt x="2362" y="9685"/>
                    <a:pt x="2331" y="10001"/>
                    <a:pt x="2275" y="10259"/>
                  </a:cubicBezTo>
                  <a:cubicBezTo>
                    <a:pt x="2154" y="10812"/>
                    <a:pt x="2031" y="11581"/>
                    <a:pt x="2051" y="11645"/>
                  </a:cubicBezTo>
                  <a:cubicBezTo>
                    <a:pt x="2052" y="11646"/>
                    <a:pt x="2052" y="11647"/>
                    <a:pt x="2053" y="11647"/>
                  </a:cubicBezTo>
                  <a:cubicBezTo>
                    <a:pt x="2065" y="11647"/>
                    <a:pt x="2140" y="11328"/>
                    <a:pt x="2224" y="10909"/>
                  </a:cubicBezTo>
                  <a:cubicBezTo>
                    <a:pt x="2350" y="10274"/>
                    <a:pt x="2401" y="10041"/>
                    <a:pt x="2449" y="10041"/>
                  </a:cubicBezTo>
                  <a:cubicBezTo>
                    <a:pt x="2472" y="10041"/>
                    <a:pt x="2495" y="10098"/>
                    <a:pt x="2525" y="10192"/>
                  </a:cubicBezTo>
                  <a:cubicBezTo>
                    <a:pt x="2572" y="10338"/>
                    <a:pt x="2553" y="10552"/>
                    <a:pt x="2465" y="10873"/>
                  </a:cubicBezTo>
                  <a:cubicBezTo>
                    <a:pt x="2394" y="11129"/>
                    <a:pt x="2300" y="11538"/>
                    <a:pt x="2259" y="11777"/>
                  </a:cubicBezTo>
                  <a:lnTo>
                    <a:pt x="2180" y="12216"/>
                  </a:lnTo>
                  <a:lnTo>
                    <a:pt x="1999" y="11662"/>
                  </a:lnTo>
                  <a:cubicBezTo>
                    <a:pt x="1823" y="11116"/>
                    <a:pt x="1820" y="11100"/>
                    <a:pt x="1936" y="10601"/>
                  </a:cubicBezTo>
                  <a:cubicBezTo>
                    <a:pt x="2106" y="9859"/>
                    <a:pt x="2251" y="9331"/>
                    <a:pt x="2285" y="9321"/>
                  </a:cubicBezTo>
                  <a:cubicBezTo>
                    <a:pt x="2286" y="9321"/>
                    <a:pt x="2286" y="9321"/>
                    <a:pt x="2287" y="9321"/>
                  </a:cubicBezTo>
                  <a:close/>
                  <a:moveTo>
                    <a:pt x="2626" y="10864"/>
                  </a:moveTo>
                  <a:cubicBezTo>
                    <a:pt x="2645" y="10864"/>
                    <a:pt x="2664" y="10908"/>
                    <a:pt x="2695" y="10980"/>
                  </a:cubicBezTo>
                  <a:cubicBezTo>
                    <a:pt x="2753" y="11120"/>
                    <a:pt x="2748" y="11263"/>
                    <a:pt x="2672" y="11516"/>
                  </a:cubicBezTo>
                  <a:cubicBezTo>
                    <a:pt x="2614" y="11706"/>
                    <a:pt x="2515" y="12104"/>
                    <a:pt x="2451" y="12405"/>
                  </a:cubicBezTo>
                  <a:cubicBezTo>
                    <a:pt x="2386" y="12710"/>
                    <a:pt x="2346" y="12843"/>
                    <a:pt x="2315" y="12843"/>
                  </a:cubicBezTo>
                  <a:cubicBezTo>
                    <a:pt x="2304" y="12843"/>
                    <a:pt x="2294" y="12827"/>
                    <a:pt x="2285" y="12798"/>
                  </a:cubicBezTo>
                  <a:cubicBezTo>
                    <a:pt x="2225" y="12610"/>
                    <a:pt x="2311" y="11954"/>
                    <a:pt x="2482" y="11290"/>
                  </a:cubicBezTo>
                  <a:cubicBezTo>
                    <a:pt x="2562" y="10982"/>
                    <a:pt x="2594" y="10864"/>
                    <a:pt x="2626" y="10864"/>
                  </a:cubicBezTo>
                  <a:close/>
                  <a:moveTo>
                    <a:pt x="2829" y="11422"/>
                  </a:moveTo>
                  <a:cubicBezTo>
                    <a:pt x="2840" y="11422"/>
                    <a:pt x="2870" y="11551"/>
                    <a:pt x="2899" y="11715"/>
                  </a:cubicBezTo>
                  <a:cubicBezTo>
                    <a:pt x="2960" y="12067"/>
                    <a:pt x="2625" y="13410"/>
                    <a:pt x="2498" y="13410"/>
                  </a:cubicBezTo>
                  <a:cubicBezTo>
                    <a:pt x="2486" y="13410"/>
                    <a:pt x="2476" y="13399"/>
                    <a:pt x="2469" y="13374"/>
                  </a:cubicBezTo>
                  <a:cubicBezTo>
                    <a:pt x="2404" y="13169"/>
                    <a:pt x="2719" y="11457"/>
                    <a:pt x="2828" y="11422"/>
                  </a:cubicBezTo>
                  <a:cubicBezTo>
                    <a:pt x="2828" y="11422"/>
                    <a:pt x="2828" y="11422"/>
                    <a:pt x="2829" y="11422"/>
                  </a:cubicBezTo>
                  <a:close/>
                  <a:moveTo>
                    <a:pt x="3036" y="12275"/>
                  </a:moveTo>
                  <a:cubicBezTo>
                    <a:pt x="3085" y="12275"/>
                    <a:pt x="3042" y="12681"/>
                    <a:pt x="2892" y="13326"/>
                  </a:cubicBezTo>
                  <a:cubicBezTo>
                    <a:pt x="2765" y="13873"/>
                    <a:pt x="2691" y="14117"/>
                    <a:pt x="2651" y="14117"/>
                  </a:cubicBezTo>
                  <a:cubicBezTo>
                    <a:pt x="2643" y="14117"/>
                    <a:pt x="2637" y="14108"/>
                    <a:pt x="2632" y="14091"/>
                  </a:cubicBezTo>
                  <a:cubicBezTo>
                    <a:pt x="2573" y="13908"/>
                    <a:pt x="2626" y="13571"/>
                    <a:pt x="2842" y="12787"/>
                  </a:cubicBezTo>
                  <a:cubicBezTo>
                    <a:pt x="2939" y="12432"/>
                    <a:pt x="3005" y="12275"/>
                    <a:pt x="3036" y="12275"/>
                  </a:cubicBezTo>
                  <a:close/>
                  <a:moveTo>
                    <a:pt x="3299" y="4079"/>
                  </a:moveTo>
                  <a:cubicBezTo>
                    <a:pt x="3372" y="4079"/>
                    <a:pt x="3405" y="4107"/>
                    <a:pt x="3438" y="4165"/>
                  </a:cubicBezTo>
                  <a:cubicBezTo>
                    <a:pt x="3477" y="4232"/>
                    <a:pt x="3676" y="4668"/>
                    <a:pt x="3883" y="5136"/>
                  </a:cubicBezTo>
                  <a:cubicBezTo>
                    <a:pt x="4164" y="5774"/>
                    <a:pt x="4597" y="7017"/>
                    <a:pt x="5624" y="10145"/>
                  </a:cubicBezTo>
                  <a:cubicBezTo>
                    <a:pt x="6377" y="12432"/>
                    <a:pt x="6998" y="14377"/>
                    <a:pt x="7004" y="14468"/>
                  </a:cubicBezTo>
                  <a:cubicBezTo>
                    <a:pt x="7014" y="14611"/>
                    <a:pt x="6982" y="14642"/>
                    <a:pt x="6752" y="14716"/>
                  </a:cubicBezTo>
                  <a:lnTo>
                    <a:pt x="6487" y="14800"/>
                  </a:lnTo>
                  <a:lnTo>
                    <a:pt x="5845" y="12917"/>
                  </a:lnTo>
                  <a:cubicBezTo>
                    <a:pt x="5493" y="11878"/>
                    <a:pt x="4862" y="10158"/>
                    <a:pt x="4446" y="9087"/>
                  </a:cubicBezTo>
                  <a:cubicBezTo>
                    <a:pt x="3717" y="7219"/>
                    <a:pt x="2654" y="4327"/>
                    <a:pt x="2669" y="4253"/>
                  </a:cubicBezTo>
                  <a:cubicBezTo>
                    <a:pt x="2673" y="4233"/>
                    <a:pt x="2832" y="4177"/>
                    <a:pt x="3022" y="4132"/>
                  </a:cubicBezTo>
                  <a:cubicBezTo>
                    <a:pt x="3155" y="4097"/>
                    <a:pt x="3240" y="4079"/>
                    <a:pt x="3299" y="4079"/>
                  </a:cubicBezTo>
                  <a:close/>
                  <a:moveTo>
                    <a:pt x="6102" y="14610"/>
                  </a:moveTo>
                  <a:cubicBezTo>
                    <a:pt x="6113" y="14610"/>
                    <a:pt x="6130" y="14641"/>
                    <a:pt x="6158" y="14698"/>
                  </a:cubicBezTo>
                  <a:cubicBezTo>
                    <a:pt x="6195" y="14773"/>
                    <a:pt x="6203" y="14869"/>
                    <a:pt x="6178" y="14919"/>
                  </a:cubicBezTo>
                  <a:cubicBezTo>
                    <a:pt x="6154" y="14965"/>
                    <a:pt x="6131" y="14986"/>
                    <a:pt x="6112" y="14986"/>
                  </a:cubicBezTo>
                  <a:cubicBezTo>
                    <a:pt x="6075" y="14986"/>
                    <a:pt x="6053" y="14900"/>
                    <a:pt x="6070" y="14760"/>
                  </a:cubicBezTo>
                  <a:cubicBezTo>
                    <a:pt x="6081" y="14657"/>
                    <a:pt x="6088" y="14610"/>
                    <a:pt x="6102" y="14610"/>
                  </a:cubicBezTo>
                  <a:close/>
                  <a:moveTo>
                    <a:pt x="5824" y="13728"/>
                  </a:moveTo>
                  <a:lnTo>
                    <a:pt x="5924" y="13980"/>
                  </a:lnTo>
                  <a:cubicBezTo>
                    <a:pt x="5985" y="14135"/>
                    <a:pt x="6018" y="14384"/>
                    <a:pt x="6008" y="14629"/>
                  </a:cubicBezTo>
                  <a:cubicBezTo>
                    <a:pt x="5991" y="15007"/>
                    <a:pt x="5983" y="15027"/>
                    <a:pt x="5782" y="15091"/>
                  </a:cubicBezTo>
                  <a:lnTo>
                    <a:pt x="5574" y="15158"/>
                  </a:lnTo>
                  <a:lnTo>
                    <a:pt x="5698" y="14443"/>
                  </a:lnTo>
                  <a:lnTo>
                    <a:pt x="5824" y="13728"/>
                  </a:lnTo>
                  <a:close/>
                  <a:moveTo>
                    <a:pt x="3161" y="12753"/>
                  </a:moveTo>
                  <a:cubicBezTo>
                    <a:pt x="3181" y="12753"/>
                    <a:pt x="3200" y="12794"/>
                    <a:pt x="3227" y="12858"/>
                  </a:cubicBezTo>
                  <a:cubicBezTo>
                    <a:pt x="3291" y="13017"/>
                    <a:pt x="3283" y="13221"/>
                    <a:pt x="3191" y="13726"/>
                  </a:cubicBezTo>
                  <a:cubicBezTo>
                    <a:pt x="3124" y="14087"/>
                    <a:pt x="3070" y="14551"/>
                    <a:pt x="3073" y="14753"/>
                  </a:cubicBezTo>
                  <a:cubicBezTo>
                    <a:pt x="3074" y="15047"/>
                    <a:pt x="3059" y="15194"/>
                    <a:pt x="3023" y="15194"/>
                  </a:cubicBezTo>
                  <a:cubicBezTo>
                    <a:pt x="2991" y="15194"/>
                    <a:pt x="2941" y="15066"/>
                    <a:pt x="2872" y="14811"/>
                  </a:cubicBezTo>
                  <a:cubicBezTo>
                    <a:pt x="2752" y="14363"/>
                    <a:pt x="2753" y="14324"/>
                    <a:pt x="2943" y="13500"/>
                  </a:cubicBezTo>
                  <a:cubicBezTo>
                    <a:pt x="3073" y="12941"/>
                    <a:pt x="3119" y="12753"/>
                    <a:pt x="3161" y="12753"/>
                  </a:cubicBezTo>
                  <a:close/>
                  <a:moveTo>
                    <a:pt x="2168" y="4298"/>
                  </a:moveTo>
                  <a:cubicBezTo>
                    <a:pt x="2229" y="4298"/>
                    <a:pt x="2266" y="4327"/>
                    <a:pt x="2301" y="4392"/>
                  </a:cubicBezTo>
                  <a:cubicBezTo>
                    <a:pt x="2340" y="4462"/>
                    <a:pt x="2613" y="5165"/>
                    <a:pt x="2903" y="5954"/>
                  </a:cubicBezTo>
                  <a:cubicBezTo>
                    <a:pt x="3196" y="6742"/>
                    <a:pt x="3786" y="8261"/>
                    <a:pt x="4212" y="9321"/>
                  </a:cubicBezTo>
                  <a:cubicBezTo>
                    <a:pt x="4639" y="10383"/>
                    <a:pt x="5167" y="11747"/>
                    <a:pt x="5384" y="12346"/>
                  </a:cubicBezTo>
                  <a:lnTo>
                    <a:pt x="5781" y="13440"/>
                  </a:lnTo>
                  <a:lnTo>
                    <a:pt x="5631" y="14316"/>
                  </a:lnTo>
                  <a:cubicBezTo>
                    <a:pt x="5549" y="14797"/>
                    <a:pt x="5469" y="15197"/>
                    <a:pt x="5452" y="15201"/>
                  </a:cubicBezTo>
                  <a:cubicBezTo>
                    <a:pt x="5449" y="15202"/>
                    <a:pt x="5443" y="15203"/>
                    <a:pt x="5436" y="15203"/>
                  </a:cubicBezTo>
                  <a:cubicBezTo>
                    <a:pt x="5411" y="15203"/>
                    <a:pt x="5363" y="15195"/>
                    <a:pt x="5322" y="15182"/>
                  </a:cubicBezTo>
                  <a:cubicBezTo>
                    <a:pt x="5243" y="15161"/>
                    <a:pt x="5251" y="14979"/>
                    <a:pt x="5362" y="14323"/>
                  </a:cubicBezTo>
                  <a:cubicBezTo>
                    <a:pt x="5443" y="13856"/>
                    <a:pt x="5491" y="13475"/>
                    <a:pt x="5473" y="13467"/>
                  </a:cubicBezTo>
                  <a:cubicBezTo>
                    <a:pt x="5473" y="13467"/>
                    <a:pt x="5473" y="13467"/>
                    <a:pt x="5473" y="13467"/>
                  </a:cubicBezTo>
                  <a:cubicBezTo>
                    <a:pt x="5454" y="13467"/>
                    <a:pt x="5379" y="13857"/>
                    <a:pt x="5302" y="14337"/>
                  </a:cubicBezTo>
                  <a:cubicBezTo>
                    <a:pt x="5227" y="14823"/>
                    <a:pt x="5136" y="15233"/>
                    <a:pt x="5103" y="15244"/>
                  </a:cubicBezTo>
                  <a:cubicBezTo>
                    <a:pt x="5090" y="15247"/>
                    <a:pt x="5072" y="15249"/>
                    <a:pt x="5051" y="15249"/>
                  </a:cubicBezTo>
                  <a:cubicBezTo>
                    <a:pt x="5016" y="15249"/>
                    <a:pt x="4973" y="15244"/>
                    <a:pt x="4936" y="15233"/>
                  </a:cubicBezTo>
                  <a:cubicBezTo>
                    <a:pt x="4847" y="15208"/>
                    <a:pt x="4857" y="15034"/>
                    <a:pt x="4991" y="14204"/>
                  </a:cubicBezTo>
                  <a:cubicBezTo>
                    <a:pt x="5080" y="13654"/>
                    <a:pt x="5138" y="13195"/>
                    <a:pt x="5122" y="13186"/>
                  </a:cubicBezTo>
                  <a:cubicBezTo>
                    <a:pt x="5121" y="13186"/>
                    <a:pt x="5121" y="13186"/>
                    <a:pt x="5121" y="13186"/>
                  </a:cubicBezTo>
                  <a:cubicBezTo>
                    <a:pt x="5101" y="13186"/>
                    <a:pt x="5010" y="13651"/>
                    <a:pt x="4916" y="14230"/>
                  </a:cubicBezTo>
                  <a:cubicBezTo>
                    <a:pt x="4821" y="14816"/>
                    <a:pt x="4723" y="15295"/>
                    <a:pt x="4699" y="15301"/>
                  </a:cubicBezTo>
                  <a:cubicBezTo>
                    <a:pt x="4655" y="15311"/>
                    <a:pt x="4619" y="15318"/>
                    <a:pt x="4588" y="15318"/>
                  </a:cubicBezTo>
                  <a:cubicBezTo>
                    <a:pt x="4422" y="15318"/>
                    <a:pt x="4458" y="15105"/>
                    <a:pt x="4692" y="13951"/>
                  </a:cubicBezTo>
                  <a:cubicBezTo>
                    <a:pt x="4841" y="13214"/>
                    <a:pt x="4960" y="12594"/>
                    <a:pt x="4954" y="12577"/>
                  </a:cubicBezTo>
                  <a:cubicBezTo>
                    <a:pt x="4951" y="12568"/>
                    <a:pt x="4948" y="12563"/>
                    <a:pt x="4943" y="12563"/>
                  </a:cubicBezTo>
                  <a:cubicBezTo>
                    <a:pt x="4878" y="12563"/>
                    <a:pt x="4655" y="13568"/>
                    <a:pt x="4425" y="14926"/>
                  </a:cubicBezTo>
                  <a:lnTo>
                    <a:pt x="4346" y="15386"/>
                  </a:lnTo>
                  <a:lnTo>
                    <a:pt x="4226" y="15070"/>
                  </a:lnTo>
                  <a:cubicBezTo>
                    <a:pt x="4112" y="14771"/>
                    <a:pt x="4119" y="14673"/>
                    <a:pt x="4367" y="13169"/>
                  </a:cubicBezTo>
                  <a:cubicBezTo>
                    <a:pt x="4511" y="12308"/>
                    <a:pt x="4604" y="11603"/>
                    <a:pt x="4574" y="11603"/>
                  </a:cubicBezTo>
                  <a:lnTo>
                    <a:pt x="4574" y="11603"/>
                  </a:lnTo>
                  <a:cubicBezTo>
                    <a:pt x="4574" y="11603"/>
                    <a:pt x="4574" y="11603"/>
                    <a:pt x="4573" y="11603"/>
                  </a:cubicBezTo>
                  <a:cubicBezTo>
                    <a:pt x="4541" y="11613"/>
                    <a:pt x="4412" y="12279"/>
                    <a:pt x="4284" y="13082"/>
                  </a:cubicBezTo>
                  <a:lnTo>
                    <a:pt x="4052" y="14543"/>
                  </a:lnTo>
                  <a:lnTo>
                    <a:pt x="3897" y="14067"/>
                  </a:lnTo>
                  <a:cubicBezTo>
                    <a:pt x="3747" y="13611"/>
                    <a:pt x="3746" y="13554"/>
                    <a:pt x="3858" y="12709"/>
                  </a:cubicBezTo>
                  <a:cubicBezTo>
                    <a:pt x="3921" y="12220"/>
                    <a:pt x="4036" y="11509"/>
                    <a:pt x="4112" y="11115"/>
                  </a:cubicBezTo>
                  <a:cubicBezTo>
                    <a:pt x="4187" y="10724"/>
                    <a:pt x="4236" y="10394"/>
                    <a:pt x="4218" y="10386"/>
                  </a:cubicBezTo>
                  <a:cubicBezTo>
                    <a:pt x="4213" y="10383"/>
                    <a:pt x="4207" y="10382"/>
                    <a:pt x="4202" y="10382"/>
                  </a:cubicBezTo>
                  <a:cubicBezTo>
                    <a:pt x="4115" y="10382"/>
                    <a:pt x="4020" y="10801"/>
                    <a:pt x="3839" y="11950"/>
                  </a:cubicBezTo>
                  <a:lnTo>
                    <a:pt x="3632" y="13273"/>
                  </a:lnTo>
                  <a:lnTo>
                    <a:pt x="3504" y="12753"/>
                  </a:lnTo>
                  <a:cubicBezTo>
                    <a:pt x="3393" y="12306"/>
                    <a:pt x="3386" y="12166"/>
                    <a:pt x="3463" y="11763"/>
                  </a:cubicBezTo>
                  <a:cubicBezTo>
                    <a:pt x="3538" y="11369"/>
                    <a:pt x="3723" y="10692"/>
                    <a:pt x="3969" y="9898"/>
                  </a:cubicBezTo>
                  <a:cubicBezTo>
                    <a:pt x="3993" y="9818"/>
                    <a:pt x="4003" y="9781"/>
                    <a:pt x="3997" y="9781"/>
                  </a:cubicBezTo>
                  <a:lnTo>
                    <a:pt x="3997" y="9781"/>
                  </a:lnTo>
                  <a:cubicBezTo>
                    <a:pt x="3991" y="9781"/>
                    <a:pt x="3971" y="9809"/>
                    <a:pt x="3935" y="9863"/>
                  </a:cubicBezTo>
                  <a:cubicBezTo>
                    <a:pt x="3837" y="10007"/>
                    <a:pt x="3576" y="10873"/>
                    <a:pt x="3418" y="11563"/>
                  </a:cubicBezTo>
                  <a:lnTo>
                    <a:pt x="3311" y="12037"/>
                  </a:lnTo>
                  <a:lnTo>
                    <a:pt x="3216" y="11739"/>
                  </a:lnTo>
                  <a:cubicBezTo>
                    <a:pt x="3137" y="11496"/>
                    <a:pt x="3144" y="11322"/>
                    <a:pt x="3248" y="10760"/>
                  </a:cubicBezTo>
                  <a:cubicBezTo>
                    <a:pt x="3318" y="10384"/>
                    <a:pt x="3423" y="9883"/>
                    <a:pt x="3483" y="9642"/>
                  </a:cubicBezTo>
                  <a:cubicBezTo>
                    <a:pt x="3544" y="9403"/>
                    <a:pt x="3602" y="9127"/>
                    <a:pt x="3617" y="9031"/>
                  </a:cubicBezTo>
                  <a:lnTo>
                    <a:pt x="3641" y="8856"/>
                  </a:lnTo>
                  <a:lnTo>
                    <a:pt x="3569" y="9027"/>
                  </a:lnTo>
                  <a:cubicBezTo>
                    <a:pt x="3529" y="9121"/>
                    <a:pt x="3429" y="9526"/>
                    <a:pt x="3343" y="9934"/>
                  </a:cubicBezTo>
                  <a:cubicBezTo>
                    <a:pt x="3257" y="10342"/>
                    <a:pt x="3168" y="10768"/>
                    <a:pt x="3136" y="10889"/>
                  </a:cubicBezTo>
                  <a:lnTo>
                    <a:pt x="3082" y="11108"/>
                  </a:lnTo>
                  <a:lnTo>
                    <a:pt x="2995" y="10835"/>
                  </a:lnTo>
                  <a:cubicBezTo>
                    <a:pt x="2894" y="10517"/>
                    <a:pt x="2961" y="9931"/>
                    <a:pt x="3248" y="8589"/>
                  </a:cubicBezTo>
                  <a:cubicBezTo>
                    <a:pt x="3346" y="8130"/>
                    <a:pt x="3410" y="7739"/>
                    <a:pt x="3389" y="7729"/>
                  </a:cubicBezTo>
                  <a:cubicBezTo>
                    <a:pt x="3388" y="7728"/>
                    <a:pt x="3387" y="7728"/>
                    <a:pt x="3386" y="7728"/>
                  </a:cubicBezTo>
                  <a:cubicBezTo>
                    <a:pt x="3332" y="7728"/>
                    <a:pt x="3158" y="8478"/>
                    <a:pt x="2981" y="9470"/>
                  </a:cubicBezTo>
                  <a:lnTo>
                    <a:pt x="2854" y="10179"/>
                  </a:lnTo>
                  <a:lnTo>
                    <a:pt x="2733" y="9803"/>
                  </a:lnTo>
                  <a:cubicBezTo>
                    <a:pt x="2630" y="9483"/>
                    <a:pt x="2626" y="9348"/>
                    <a:pt x="2701" y="8910"/>
                  </a:cubicBezTo>
                  <a:cubicBezTo>
                    <a:pt x="2749" y="8627"/>
                    <a:pt x="2863" y="8143"/>
                    <a:pt x="2950" y="7842"/>
                  </a:cubicBezTo>
                  <a:cubicBezTo>
                    <a:pt x="3133" y="7204"/>
                    <a:pt x="3156" y="7118"/>
                    <a:pt x="3128" y="7118"/>
                  </a:cubicBezTo>
                  <a:cubicBezTo>
                    <a:pt x="3125" y="7118"/>
                    <a:pt x="3122" y="7119"/>
                    <a:pt x="3118" y="7120"/>
                  </a:cubicBezTo>
                  <a:cubicBezTo>
                    <a:pt x="3069" y="7136"/>
                    <a:pt x="2713" y="8425"/>
                    <a:pt x="2648" y="8828"/>
                  </a:cubicBezTo>
                  <a:cubicBezTo>
                    <a:pt x="2611" y="9053"/>
                    <a:pt x="2582" y="9164"/>
                    <a:pt x="2555" y="9164"/>
                  </a:cubicBezTo>
                  <a:cubicBezTo>
                    <a:pt x="2536" y="9164"/>
                    <a:pt x="2518" y="9100"/>
                    <a:pt x="2501" y="8975"/>
                  </a:cubicBezTo>
                  <a:cubicBezTo>
                    <a:pt x="2466" y="8725"/>
                    <a:pt x="2098" y="7372"/>
                    <a:pt x="1927" y="6866"/>
                  </a:cubicBezTo>
                  <a:cubicBezTo>
                    <a:pt x="1823" y="6553"/>
                    <a:pt x="1817" y="6422"/>
                    <a:pt x="1892" y="6012"/>
                  </a:cubicBezTo>
                  <a:cubicBezTo>
                    <a:pt x="1942" y="5744"/>
                    <a:pt x="2053" y="5278"/>
                    <a:pt x="2140" y="4977"/>
                  </a:cubicBezTo>
                  <a:cubicBezTo>
                    <a:pt x="2228" y="4675"/>
                    <a:pt x="2281" y="4420"/>
                    <a:pt x="2260" y="4410"/>
                  </a:cubicBezTo>
                  <a:cubicBezTo>
                    <a:pt x="2258" y="4409"/>
                    <a:pt x="2256" y="4409"/>
                    <a:pt x="2255" y="4409"/>
                  </a:cubicBezTo>
                  <a:cubicBezTo>
                    <a:pt x="2215" y="4409"/>
                    <a:pt x="2160" y="4603"/>
                    <a:pt x="1940" y="5492"/>
                  </a:cubicBezTo>
                  <a:lnTo>
                    <a:pt x="1772" y="6174"/>
                  </a:lnTo>
                  <a:lnTo>
                    <a:pt x="1681" y="5890"/>
                  </a:lnTo>
                  <a:cubicBezTo>
                    <a:pt x="1585" y="5589"/>
                    <a:pt x="1599" y="5395"/>
                    <a:pt x="1765" y="4767"/>
                  </a:cubicBezTo>
                  <a:cubicBezTo>
                    <a:pt x="1852" y="4439"/>
                    <a:pt x="1895" y="4370"/>
                    <a:pt x="2049" y="4322"/>
                  </a:cubicBezTo>
                  <a:cubicBezTo>
                    <a:pt x="2097" y="4306"/>
                    <a:pt x="2136" y="4298"/>
                    <a:pt x="2168" y="4298"/>
                  </a:cubicBezTo>
                  <a:close/>
                  <a:moveTo>
                    <a:pt x="3781" y="14848"/>
                  </a:moveTo>
                  <a:cubicBezTo>
                    <a:pt x="3784" y="14848"/>
                    <a:pt x="3788" y="14852"/>
                    <a:pt x="3791" y="14859"/>
                  </a:cubicBezTo>
                  <a:cubicBezTo>
                    <a:pt x="3814" y="14907"/>
                    <a:pt x="3873" y="15043"/>
                    <a:pt x="3926" y="15166"/>
                  </a:cubicBezTo>
                  <a:cubicBezTo>
                    <a:pt x="4013" y="15372"/>
                    <a:pt x="4010" y="15391"/>
                    <a:pt x="3853" y="15440"/>
                  </a:cubicBezTo>
                  <a:lnTo>
                    <a:pt x="3685" y="15494"/>
                  </a:lnTo>
                  <a:lnTo>
                    <a:pt x="3717" y="15133"/>
                  </a:lnTo>
                  <a:cubicBezTo>
                    <a:pt x="3733" y="14963"/>
                    <a:pt x="3759" y="14848"/>
                    <a:pt x="3781" y="14848"/>
                  </a:cubicBezTo>
                  <a:close/>
                  <a:moveTo>
                    <a:pt x="3388" y="13451"/>
                  </a:moveTo>
                  <a:cubicBezTo>
                    <a:pt x="3418" y="13451"/>
                    <a:pt x="3455" y="13549"/>
                    <a:pt x="3471" y="13677"/>
                  </a:cubicBezTo>
                  <a:cubicBezTo>
                    <a:pt x="3529" y="14080"/>
                    <a:pt x="3354" y="15522"/>
                    <a:pt x="3249" y="15522"/>
                  </a:cubicBezTo>
                  <a:cubicBezTo>
                    <a:pt x="3249" y="15522"/>
                    <a:pt x="3248" y="15522"/>
                    <a:pt x="3248" y="15522"/>
                  </a:cubicBezTo>
                  <a:cubicBezTo>
                    <a:pt x="3147" y="15515"/>
                    <a:pt x="3070" y="15348"/>
                    <a:pt x="3122" y="15240"/>
                  </a:cubicBezTo>
                  <a:cubicBezTo>
                    <a:pt x="3142" y="15197"/>
                    <a:pt x="3160" y="15041"/>
                    <a:pt x="3157" y="14894"/>
                  </a:cubicBezTo>
                  <a:cubicBezTo>
                    <a:pt x="3155" y="14514"/>
                    <a:pt x="3318" y="13473"/>
                    <a:pt x="3383" y="13452"/>
                  </a:cubicBezTo>
                  <a:cubicBezTo>
                    <a:pt x="3385" y="13452"/>
                    <a:pt x="3386" y="13451"/>
                    <a:pt x="3388" y="13451"/>
                  </a:cubicBezTo>
                  <a:close/>
                  <a:moveTo>
                    <a:pt x="3630" y="14341"/>
                  </a:moveTo>
                  <a:cubicBezTo>
                    <a:pt x="3674" y="14341"/>
                    <a:pt x="3699" y="14558"/>
                    <a:pt x="3671" y="14970"/>
                  </a:cubicBezTo>
                  <a:cubicBezTo>
                    <a:pt x="3644" y="15383"/>
                    <a:pt x="3611" y="15530"/>
                    <a:pt x="3533" y="15530"/>
                  </a:cubicBezTo>
                  <a:cubicBezTo>
                    <a:pt x="3519" y="15530"/>
                    <a:pt x="3503" y="15525"/>
                    <a:pt x="3485" y="15515"/>
                  </a:cubicBezTo>
                  <a:cubicBezTo>
                    <a:pt x="3447" y="15495"/>
                    <a:pt x="3450" y="15201"/>
                    <a:pt x="3496" y="14852"/>
                  </a:cubicBezTo>
                  <a:cubicBezTo>
                    <a:pt x="3540" y="14506"/>
                    <a:pt x="3592" y="14341"/>
                    <a:pt x="3630" y="14341"/>
                  </a:cubicBezTo>
                  <a:close/>
                  <a:moveTo>
                    <a:pt x="7338" y="15880"/>
                  </a:moveTo>
                  <a:cubicBezTo>
                    <a:pt x="7393" y="15880"/>
                    <a:pt x="7422" y="15907"/>
                    <a:pt x="7442" y="15967"/>
                  </a:cubicBezTo>
                  <a:cubicBezTo>
                    <a:pt x="7463" y="16034"/>
                    <a:pt x="7450" y="16097"/>
                    <a:pt x="7414" y="16109"/>
                  </a:cubicBezTo>
                  <a:cubicBezTo>
                    <a:pt x="7409" y="16111"/>
                    <a:pt x="7405" y="16111"/>
                    <a:pt x="7401" y="16111"/>
                  </a:cubicBezTo>
                  <a:cubicBezTo>
                    <a:pt x="7372" y="16111"/>
                    <a:pt x="7350" y="16076"/>
                    <a:pt x="7352" y="16029"/>
                  </a:cubicBezTo>
                  <a:cubicBezTo>
                    <a:pt x="7355" y="15973"/>
                    <a:pt x="7332" y="15945"/>
                    <a:pt x="7305" y="15945"/>
                  </a:cubicBezTo>
                  <a:cubicBezTo>
                    <a:pt x="7276" y="15945"/>
                    <a:pt x="7243" y="15975"/>
                    <a:pt x="7229" y="16034"/>
                  </a:cubicBezTo>
                  <a:cubicBezTo>
                    <a:pt x="7220" y="16072"/>
                    <a:pt x="7154" y="16125"/>
                    <a:pt x="7087" y="16145"/>
                  </a:cubicBezTo>
                  <a:cubicBezTo>
                    <a:pt x="7054" y="16156"/>
                    <a:pt x="7030" y="16162"/>
                    <a:pt x="7014" y="16162"/>
                  </a:cubicBezTo>
                  <a:cubicBezTo>
                    <a:pt x="6981" y="16162"/>
                    <a:pt x="6983" y="16136"/>
                    <a:pt x="7007" y="16073"/>
                  </a:cubicBezTo>
                  <a:cubicBezTo>
                    <a:pt x="7032" y="16009"/>
                    <a:pt x="7129" y="15933"/>
                    <a:pt x="7226" y="15902"/>
                  </a:cubicBezTo>
                  <a:cubicBezTo>
                    <a:pt x="7273" y="15887"/>
                    <a:pt x="7309" y="15880"/>
                    <a:pt x="7338" y="15880"/>
                  </a:cubicBezTo>
                  <a:close/>
                  <a:moveTo>
                    <a:pt x="6865" y="16028"/>
                  </a:moveTo>
                  <a:cubicBezTo>
                    <a:pt x="6906" y="16028"/>
                    <a:pt x="6906" y="16054"/>
                    <a:pt x="6885" y="16109"/>
                  </a:cubicBezTo>
                  <a:cubicBezTo>
                    <a:pt x="6860" y="16175"/>
                    <a:pt x="6738" y="16256"/>
                    <a:pt x="6599" y="16302"/>
                  </a:cubicBezTo>
                  <a:cubicBezTo>
                    <a:pt x="6510" y="16331"/>
                    <a:pt x="6453" y="16346"/>
                    <a:pt x="6421" y="16346"/>
                  </a:cubicBezTo>
                  <a:cubicBezTo>
                    <a:pt x="6379" y="16346"/>
                    <a:pt x="6379" y="16320"/>
                    <a:pt x="6400" y="16264"/>
                  </a:cubicBezTo>
                  <a:cubicBezTo>
                    <a:pt x="6425" y="16200"/>
                    <a:pt x="6547" y="16117"/>
                    <a:pt x="6686" y="16073"/>
                  </a:cubicBezTo>
                  <a:cubicBezTo>
                    <a:pt x="6777" y="16044"/>
                    <a:pt x="6833" y="16028"/>
                    <a:pt x="6865" y="16028"/>
                  </a:cubicBezTo>
                  <a:close/>
                  <a:moveTo>
                    <a:pt x="6138" y="16184"/>
                  </a:moveTo>
                  <a:cubicBezTo>
                    <a:pt x="6157" y="16184"/>
                    <a:pt x="6176" y="16191"/>
                    <a:pt x="6198" y="16203"/>
                  </a:cubicBezTo>
                  <a:cubicBezTo>
                    <a:pt x="6297" y="16255"/>
                    <a:pt x="6175" y="16438"/>
                    <a:pt x="6009" y="16486"/>
                  </a:cubicBezTo>
                  <a:lnTo>
                    <a:pt x="5850" y="16533"/>
                  </a:lnTo>
                  <a:lnTo>
                    <a:pt x="5957" y="16364"/>
                  </a:lnTo>
                  <a:cubicBezTo>
                    <a:pt x="6039" y="16236"/>
                    <a:pt x="6086" y="16184"/>
                    <a:pt x="6138" y="16184"/>
                  </a:cubicBezTo>
                  <a:close/>
                  <a:moveTo>
                    <a:pt x="5889" y="16262"/>
                  </a:moveTo>
                  <a:lnTo>
                    <a:pt x="5805" y="16425"/>
                  </a:lnTo>
                  <a:cubicBezTo>
                    <a:pt x="5745" y="16542"/>
                    <a:pt x="5662" y="16603"/>
                    <a:pt x="5511" y="16636"/>
                  </a:cubicBezTo>
                  <a:cubicBezTo>
                    <a:pt x="5441" y="16652"/>
                    <a:pt x="5395" y="16662"/>
                    <a:pt x="5368" y="16662"/>
                  </a:cubicBezTo>
                  <a:cubicBezTo>
                    <a:pt x="5317" y="16662"/>
                    <a:pt x="5330" y="16629"/>
                    <a:pt x="5374" y="16542"/>
                  </a:cubicBezTo>
                  <a:cubicBezTo>
                    <a:pt x="5416" y="16462"/>
                    <a:pt x="5541" y="16371"/>
                    <a:pt x="5668" y="16331"/>
                  </a:cubicBezTo>
                  <a:lnTo>
                    <a:pt x="5889" y="16262"/>
                  </a:lnTo>
                  <a:close/>
                  <a:moveTo>
                    <a:pt x="7379" y="14887"/>
                  </a:moveTo>
                  <a:cubicBezTo>
                    <a:pt x="7530" y="14887"/>
                    <a:pt x="7591" y="14975"/>
                    <a:pt x="7644" y="15141"/>
                  </a:cubicBezTo>
                  <a:cubicBezTo>
                    <a:pt x="7737" y="15434"/>
                    <a:pt x="7641" y="15529"/>
                    <a:pt x="7145" y="15626"/>
                  </a:cubicBezTo>
                  <a:cubicBezTo>
                    <a:pt x="6912" y="15672"/>
                    <a:pt x="6064" y="15910"/>
                    <a:pt x="5261" y="16156"/>
                  </a:cubicBezTo>
                  <a:cubicBezTo>
                    <a:pt x="4457" y="16401"/>
                    <a:pt x="3697" y="16631"/>
                    <a:pt x="3574" y="16668"/>
                  </a:cubicBezTo>
                  <a:cubicBezTo>
                    <a:pt x="3506" y="16688"/>
                    <a:pt x="3443" y="16699"/>
                    <a:pt x="3387" y="16699"/>
                  </a:cubicBezTo>
                  <a:cubicBezTo>
                    <a:pt x="3214" y="16699"/>
                    <a:pt x="3099" y="16601"/>
                    <a:pt x="3034" y="16403"/>
                  </a:cubicBezTo>
                  <a:cubicBezTo>
                    <a:pt x="2927" y="16069"/>
                    <a:pt x="2957" y="15977"/>
                    <a:pt x="3183" y="15946"/>
                  </a:cubicBezTo>
                  <a:cubicBezTo>
                    <a:pt x="3294" y="15930"/>
                    <a:pt x="3635" y="15872"/>
                    <a:pt x="3949" y="15812"/>
                  </a:cubicBezTo>
                  <a:cubicBezTo>
                    <a:pt x="4720" y="15667"/>
                    <a:pt x="5078" y="15605"/>
                    <a:pt x="5238" y="15605"/>
                  </a:cubicBezTo>
                  <a:cubicBezTo>
                    <a:pt x="5341" y="15605"/>
                    <a:pt x="5363" y="15630"/>
                    <a:pt x="5361" y="15674"/>
                  </a:cubicBezTo>
                  <a:cubicBezTo>
                    <a:pt x="5356" y="15768"/>
                    <a:pt x="5481" y="15844"/>
                    <a:pt x="5590" y="15844"/>
                  </a:cubicBezTo>
                  <a:cubicBezTo>
                    <a:pt x="5629" y="15844"/>
                    <a:pt x="5666" y="15834"/>
                    <a:pt x="5694" y="15812"/>
                  </a:cubicBezTo>
                  <a:cubicBezTo>
                    <a:pt x="5734" y="15780"/>
                    <a:pt x="5751" y="15703"/>
                    <a:pt x="5735" y="15649"/>
                  </a:cubicBezTo>
                  <a:cubicBezTo>
                    <a:pt x="5707" y="15562"/>
                    <a:pt x="5802" y="15502"/>
                    <a:pt x="6304" y="15275"/>
                  </a:cubicBezTo>
                  <a:cubicBezTo>
                    <a:pt x="6886" y="15012"/>
                    <a:pt x="7197" y="14887"/>
                    <a:pt x="7379" y="14887"/>
                  </a:cubicBezTo>
                  <a:close/>
                  <a:moveTo>
                    <a:pt x="5226" y="16480"/>
                  </a:moveTo>
                  <a:cubicBezTo>
                    <a:pt x="5256" y="16480"/>
                    <a:pt x="5250" y="16519"/>
                    <a:pt x="5207" y="16612"/>
                  </a:cubicBezTo>
                  <a:cubicBezTo>
                    <a:pt x="5153" y="16731"/>
                    <a:pt x="4979" y="16845"/>
                    <a:pt x="4900" y="16845"/>
                  </a:cubicBezTo>
                  <a:cubicBezTo>
                    <a:pt x="4870" y="16845"/>
                    <a:pt x="4854" y="16828"/>
                    <a:pt x="4865" y="16788"/>
                  </a:cubicBezTo>
                  <a:cubicBezTo>
                    <a:pt x="4886" y="16701"/>
                    <a:pt x="5068" y="16534"/>
                    <a:pt x="5195" y="16488"/>
                  </a:cubicBezTo>
                  <a:cubicBezTo>
                    <a:pt x="5208" y="16483"/>
                    <a:pt x="5218" y="16480"/>
                    <a:pt x="5226" y="16480"/>
                  </a:cubicBezTo>
                  <a:close/>
                  <a:moveTo>
                    <a:pt x="4690" y="16721"/>
                  </a:moveTo>
                  <a:cubicBezTo>
                    <a:pt x="4726" y="16721"/>
                    <a:pt x="4725" y="16747"/>
                    <a:pt x="4702" y="16810"/>
                  </a:cubicBezTo>
                  <a:cubicBezTo>
                    <a:pt x="4678" y="16873"/>
                    <a:pt x="4592" y="16945"/>
                    <a:pt x="4506" y="16972"/>
                  </a:cubicBezTo>
                  <a:cubicBezTo>
                    <a:pt x="4462" y="16985"/>
                    <a:pt x="4430" y="16993"/>
                    <a:pt x="4410" y="16993"/>
                  </a:cubicBezTo>
                  <a:cubicBezTo>
                    <a:pt x="4373" y="16993"/>
                    <a:pt x="4374" y="16967"/>
                    <a:pt x="4398" y="16905"/>
                  </a:cubicBezTo>
                  <a:cubicBezTo>
                    <a:pt x="4424" y="16842"/>
                    <a:pt x="4508" y="16770"/>
                    <a:pt x="4593" y="16743"/>
                  </a:cubicBezTo>
                  <a:cubicBezTo>
                    <a:pt x="4639" y="16729"/>
                    <a:pt x="4670" y="16721"/>
                    <a:pt x="4690" y="16721"/>
                  </a:cubicBezTo>
                  <a:close/>
                  <a:moveTo>
                    <a:pt x="4318" y="16839"/>
                  </a:moveTo>
                  <a:cubicBezTo>
                    <a:pt x="4358" y="16839"/>
                    <a:pt x="4358" y="16865"/>
                    <a:pt x="4337" y="16923"/>
                  </a:cubicBezTo>
                  <a:cubicBezTo>
                    <a:pt x="4313" y="16985"/>
                    <a:pt x="4196" y="17069"/>
                    <a:pt x="4080" y="17105"/>
                  </a:cubicBezTo>
                  <a:cubicBezTo>
                    <a:pt x="4005" y="17130"/>
                    <a:pt x="3957" y="17143"/>
                    <a:pt x="3929" y="17143"/>
                  </a:cubicBezTo>
                  <a:cubicBezTo>
                    <a:pt x="3889" y="17143"/>
                    <a:pt x="3890" y="17116"/>
                    <a:pt x="3911" y="17059"/>
                  </a:cubicBezTo>
                  <a:cubicBezTo>
                    <a:pt x="3935" y="16997"/>
                    <a:pt x="4052" y="16913"/>
                    <a:pt x="4167" y="16877"/>
                  </a:cubicBezTo>
                  <a:cubicBezTo>
                    <a:pt x="4242" y="16852"/>
                    <a:pt x="4290" y="16839"/>
                    <a:pt x="4318" y="16839"/>
                  </a:cubicBezTo>
                  <a:close/>
                  <a:moveTo>
                    <a:pt x="7208" y="16343"/>
                  </a:moveTo>
                  <a:lnTo>
                    <a:pt x="7402" y="16395"/>
                  </a:lnTo>
                  <a:cubicBezTo>
                    <a:pt x="7538" y="16431"/>
                    <a:pt x="7611" y="16498"/>
                    <a:pt x="7652" y="16625"/>
                  </a:cubicBezTo>
                  <a:lnTo>
                    <a:pt x="7709" y="16810"/>
                  </a:lnTo>
                  <a:lnTo>
                    <a:pt x="6157" y="17298"/>
                  </a:lnTo>
                  <a:cubicBezTo>
                    <a:pt x="5250" y="17583"/>
                    <a:pt x="4787" y="17713"/>
                    <a:pt x="4676" y="17713"/>
                  </a:cubicBezTo>
                  <a:cubicBezTo>
                    <a:pt x="4654" y="17713"/>
                    <a:pt x="4646" y="17708"/>
                    <a:pt x="4651" y="17698"/>
                  </a:cubicBezTo>
                  <a:cubicBezTo>
                    <a:pt x="4697" y="17607"/>
                    <a:pt x="4694" y="17559"/>
                    <a:pt x="4667" y="17559"/>
                  </a:cubicBezTo>
                  <a:cubicBezTo>
                    <a:pt x="4643" y="17559"/>
                    <a:pt x="4601" y="17597"/>
                    <a:pt x="4557" y="17675"/>
                  </a:cubicBezTo>
                  <a:cubicBezTo>
                    <a:pt x="4501" y="17774"/>
                    <a:pt x="4398" y="17872"/>
                    <a:pt x="4319" y="17896"/>
                  </a:cubicBezTo>
                  <a:cubicBezTo>
                    <a:pt x="4277" y="17909"/>
                    <a:pt x="4247" y="17918"/>
                    <a:pt x="4229" y="17918"/>
                  </a:cubicBezTo>
                  <a:cubicBezTo>
                    <a:pt x="4188" y="17918"/>
                    <a:pt x="4197" y="17877"/>
                    <a:pt x="4231" y="17758"/>
                  </a:cubicBezTo>
                  <a:cubicBezTo>
                    <a:pt x="4261" y="17648"/>
                    <a:pt x="4258" y="17589"/>
                    <a:pt x="4238" y="17589"/>
                  </a:cubicBezTo>
                  <a:cubicBezTo>
                    <a:pt x="4220" y="17589"/>
                    <a:pt x="4190" y="17634"/>
                    <a:pt x="4157" y="17727"/>
                  </a:cubicBezTo>
                  <a:cubicBezTo>
                    <a:pt x="4141" y="17776"/>
                    <a:pt x="4128" y="17802"/>
                    <a:pt x="4114" y="17802"/>
                  </a:cubicBezTo>
                  <a:cubicBezTo>
                    <a:pt x="4093" y="17802"/>
                    <a:pt x="4070" y="17746"/>
                    <a:pt x="4029" y="17620"/>
                  </a:cubicBezTo>
                  <a:cubicBezTo>
                    <a:pt x="3987" y="17496"/>
                    <a:pt x="3979" y="17431"/>
                    <a:pt x="4003" y="17431"/>
                  </a:cubicBezTo>
                  <a:cubicBezTo>
                    <a:pt x="4010" y="17431"/>
                    <a:pt x="4018" y="17435"/>
                    <a:pt x="4029" y="17444"/>
                  </a:cubicBezTo>
                  <a:cubicBezTo>
                    <a:pt x="4053" y="17463"/>
                    <a:pt x="4073" y="17472"/>
                    <a:pt x="4088" y="17472"/>
                  </a:cubicBezTo>
                  <a:cubicBezTo>
                    <a:pt x="4108" y="17472"/>
                    <a:pt x="4122" y="17457"/>
                    <a:pt x="4129" y="17428"/>
                  </a:cubicBezTo>
                  <a:cubicBezTo>
                    <a:pt x="4146" y="17357"/>
                    <a:pt x="4309" y="17286"/>
                    <a:pt x="4401" y="17286"/>
                  </a:cubicBezTo>
                  <a:cubicBezTo>
                    <a:pt x="4432" y="17286"/>
                    <a:pt x="4455" y="17294"/>
                    <a:pt x="4461" y="17314"/>
                  </a:cubicBezTo>
                  <a:cubicBezTo>
                    <a:pt x="4472" y="17346"/>
                    <a:pt x="4460" y="17391"/>
                    <a:pt x="4430" y="17425"/>
                  </a:cubicBezTo>
                  <a:cubicBezTo>
                    <a:pt x="4405" y="17454"/>
                    <a:pt x="4391" y="17515"/>
                    <a:pt x="4403" y="17551"/>
                  </a:cubicBezTo>
                  <a:cubicBezTo>
                    <a:pt x="4405" y="17557"/>
                    <a:pt x="4409" y="17560"/>
                    <a:pt x="4414" y="17560"/>
                  </a:cubicBezTo>
                  <a:cubicBezTo>
                    <a:pt x="4438" y="17560"/>
                    <a:pt x="4491" y="17497"/>
                    <a:pt x="4544" y="17401"/>
                  </a:cubicBezTo>
                  <a:cubicBezTo>
                    <a:pt x="4607" y="17285"/>
                    <a:pt x="4722" y="17164"/>
                    <a:pt x="4794" y="17140"/>
                  </a:cubicBezTo>
                  <a:cubicBezTo>
                    <a:pt x="4826" y="17130"/>
                    <a:pt x="4853" y="17125"/>
                    <a:pt x="4875" y="17125"/>
                  </a:cubicBezTo>
                  <a:cubicBezTo>
                    <a:pt x="4958" y="17125"/>
                    <a:pt x="4968" y="17193"/>
                    <a:pt x="4894" y="17306"/>
                  </a:cubicBezTo>
                  <a:cubicBezTo>
                    <a:pt x="4859" y="17361"/>
                    <a:pt x="4838" y="17441"/>
                    <a:pt x="4849" y="17477"/>
                  </a:cubicBezTo>
                  <a:cubicBezTo>
                    <a:pt x="4851" y="17483"/>
                    <a:pt x="4854" y="17485"/>
                    <a:pt x="4858" y="17485"/>
                  </a:cubicBezTo>
                  <a:cubicBezTo>
                    <a:pt x="4883" y="17485"/>
                    <a:pt x="4945" y="17405"/>
                    <a:pt x="5008" y="17286"/>
                  </a:cubicBezTo>
                  <a:cubicBezTo>
                    <a:pt x="5108" y="17099"/>
                    <a:pt x="5202" y="17010"/>
                    <a:pt x="5348" y="16965"/>
                  </a:cubicBezTo>
                  <a:cubicBezTo>
                    <a:pt x="5419" y="16942"/>
                    <a:pt x="5465" y="16929"/>
                    <a:pt x="5491" y="16929"/>
                  </a:cubicBezTo>
                  <a:cubicBezTo>
                    <a:pt x="5531" y="16929"/>
                    <a:pt x="5525" y="16959"/>
                    <a:pt x="5497" y="17030"/>
                  </a:cubicBezTo>
                  <a:cubicBezTo>
                    <a:pt x="5475" y="17089"/>
                    <a:pt x="5464" y="17119"/>
                    <a:pt x="5472" y="17119"/>
                  </a:cubicBezTo>
                  <a:cubicBezTo>
                    <a:pt x="5479" y="17119"/>
                    <a:pt x="5508" y="17083"/>
                    <a:pt x="5564" y="17009"/>
                  </a:cubicBezTo>
                  <a:cubicBezTo>
                    <a:pt x="5628" y="16926"/>
                    <a:pt x="5755" y="16833"/>
                    <a:pt x="5846" y="16804"/>
                  </a:cubicBezTo>
                  <a:cubicBezTo>
                    <a:pt x="5894" y="16789"/>
                    <a:pt x="5928" y="16781"/>
                    <a:pt x="5953" y="16781"/>
                  </a:cubicBezTo>
                  <a:cubicBezTo>
                    <a:pt x="5999" y="16781"/>
                    <a:pt x="6013" y="16809"/>
                    <a:pt x="6011" y="16870"/>
                  </a:cubicBezTo>
                  <a:cubicBezTo>
                    <a:pt x="6009" y="16923"/>
                    <a:pt x="6009" y="16950"/>
                    <a:pt x="6019" y="16950"/>
                  </a:cubicBezTo>
                  <a:cubicBezTo>
                    <a:pt x="6029" y="16950"/>
                    <a:pt x="6052" y="16915"/>
                    <a:pt x="6096" y="16843"/>
                  </a:cubicBezTo>
                  <a:cubicBezTo>
                    <a:pt x="6146" y="16762"/>
                    <a:pt x="6280" y="16668"/>
                    <a:pt x="6408" y="16625"/>
                  </a:cubicBezTo>
                  <a:lnTo>
                    <a:pt x="6633" y="16554"/>
                  </a:lnTo>
                  <a:lnTo>
                    <a:pt x="6633" y="16554"/>
                  </a:lnTo>
                  <a:lnTo>
                    <a:pt x="6564" y="16770"/>
                  </a:lnTo>
                  <a:cubicBezTo>
                    <a:pt x="6510" y="16940"/>
                    <a:pt x="6499" y="17027"/>
                    <a:pt x="6518" y="17027"/>
                  </a:cubicBezTo>
                  <a:cubicBezTo>
                    <a:pt x="6535" y="17027"/>
                    <a:pt x="6579" y="16952"/>
                    <a:pt x="6641" y="16798"/>
                  </a:cubicBezTo>
                  <a:cubicBezTo>
                    <a:pt x="6718" y="16608"/>
                    <a:pt x="6802" y="16498"/>
                    <a:pt x="6908" y="16465"/>
                  </a:cubicBezTo>
                  <a:lnTo>
                    <a:pt x="7063" y="16415"/>
                  </a:lnTo>
                  <a:lnTo>
                    <a:pt x="7063" y="16415"/>
                  </a:lnTo>
                  <a:lnTo>
                    <a:pt x="6974" y="16671"/>
                  </a:lnTo>
                  <a:cubicBezTo>
                    <a:pt x="6903" y="16871"/>
                    <a:pt x="6884" y="16973"/>
                    <a:pt x="6905" y="16973"/>
                  </a:cubicBezTo>
                  <a:cubicBezTo>
                    <a:pt x="6924" y="16973"/>
                    <a:pt x="6980" y="16880"/>
                    <a:pt x="7061" y="16691"/>
                  </a:cubicBezTo>
                  <a:lnTo>
                    <a:pt x="7208" y="16343"/>
                  </a:lnTo>
                  <a:close/>
                  <a:moveTo>
                    <a:pt x="7789" y="17059"/>
                  </a:moveTo>
                  <a:lnTo>
                    <a:pt x="7833" y="17194"/>
                  </a:lnTo>
                  <a:lnTo>
                    <a:pt x="7876" y="17331"/>
                  </a:lnTo>
                  <a:lnTo>
                    <a:pt x="6369" y="17813"/>
                  </a:lnTo>
                  <a:lnTo>
                    <a:pt x="4861" y="18294"/>
                  </a:lnTo>
                  <a:lnTo>
                    <a:pt x="4905" y="18128"/>
                  </a:lnTo>
                  <a:cubicBezTo>
                    <a:pt x="4949" y="17966"/>
                    <a:pt x="4961" y="17960"/>
                    <a:pt x="6369" y="17512"/>
                  </a:cubicBezTo>
                  <a:lnTo>
                    <a:pt x="7789" y="17059"/>
                  </a:lnTo>
                  <a:close/>
                  <a:moveTo>
                    <a:pt x="4782" y="18039"/>
                  </a:moveTo>
                  <a:cubicBezTo>
                    <a:pt x="4810" y="18039"/>
                    <a:pt x="4828" y="18044"/>
                    <a:pt x="4831" y="18055"/>
                  </a:cubicBezTo>
                  <a:cubicBezTo>
                    <a:pt x="4872" y="18179"/>
                    <a:pt x="4672" y="18394"/>
                    <a:pt x="4485" y="18435"/>
                  </a:cubicBezTo>
                  <a:cubicBezTo>
                    <a:pt x="4426" y="18447"/>
                    <a:pt x="4384" y="18455"/>
                    <a:pt x="4358" y="18455"/>
                  </a:cubicBezTo>
                  <a:cubicBezTo>
                    <a:pt x="4300" y="18455"/>
                    <a:pt x="4309" y="18418"/>
                    <a:pt x="4345" y="18307"/>
                  </a:cubicBezTo>
                  <a:cubicBezTo>
                    <a:pt x="4381" y="18190"/>
                    <a:pt x="4461" y="18120"/>
                    <a:pt x="4607" y="18073"/>
                  </a:cubicBezTo>
                  <a:cubicBezTo>
                    <a:pt x="4676" y="18051"/>
                    <a:pt x="4740" y="18039"/>
                    <a:pt x="4782" y="18039"/>
                  </a:cubicBezTo>
                  <a:close/>
                  <a:moveTo>
                    <a:pt x="8316" y="17518"/>
                  </a:moveTo>
                  <a:cubicBezTo>
                    <a:pt x="8318" y="17518"/>
                    <a:pt x="8320" y="17518"/>
                    <a:pt x="8322" y="17519"/>
                  </a:cubicBezTo>
                  <a:cubicBezTo>
                    <a:pt x="8458" y="17553"/>
                    <a:pt x="8530" y="17880"/>
                    <a:pt x="8439" y="18056"/>
                  </a:cubicBezTo>
                  <a:cubicBezTo>
                    <a:pt x="8386" y="18160"/>
                    <a:pt x="8346" y="18199"/>
                    <a:pt x="8272" y="18199"/>
                  </a:cubicBezTo>
                  <a:cubicBezTo>
                    <a:pt x="8256" y="18199"/>
                    <a:pt x="8238" y="18197"/>
                    <a:pt x="8219" y="18194"/>
                  </a:cubicBezTo>
                  <a:cubicBezTo>
                    <a:pt x="8198" y="18190"/>
                    <a:pt x="8180" y="18189"/>
                    <a:pt x="8164" y="18189"/>
                  </a:cubicBezTo>
                  <a:cubicBezTo>
                    <a:pt x="8095" y="18189"/>
                    <a:pt x="8055" y="18220"/>
                    <a:pt x="8015" y="18299"/>
                  </a:cubicBezTo>
                  <a:cubicBezTo>
                    <a:pt x="7958" y="18408"/>
                    <a:pt x="7720" y="18507"/>
                    <a:pt x="6364" y="18969"/>
                  </a:cubicBezTo>
                  <a:cubicBezTo>
                    <a:pt x="5090" y="19405"/>
                    <a:pt x="4558" y="19570"/>
                    <a:pt x="4297" y="19570"/>
                  </a:cubicBezTo>
                  <a:cubicBezTo>
                    <a:pt x="4182" y="19570"/>
                    <a:pt x="4119" y="19538"/>
                    <a:pt x="4069" y="19483"/>
                  </a:cubicBezTo>
                  <a:cubicBezTo>
                    <a:pt x="3890" y="19285"/>
                    <a:pt x="3903" y="18935"/>
                    <a:pt x="4089" y="18874"/>
                  </a:cubicBezTo>
                  <a:cubicBezTo>
                    <a:pt x="4125" y="18863"/>
                    <a:pt x="4154" y="18857"/>
                    <a:pt x="4178" y="18857"/>
                  </a:cubicBezTo>
                  <a:cubicBezTo>
                    <a:pt x="4235" y="18857"/>
                    <a:pt x="4263" y="18892"/>
                    <a:pt x="4290" y="18977"/>
                  </a:cubicBezTo>
                  <a:cubicBezTo>
                    <a:pt x="4319" y="19072"/>
                    <a:pt x="4357" y="19110"/>
                    <a:pt x="4434" y="19110"/>
                  </a:cubicBezTo>
                  <a:cubicBezTo>
                    <a:pt x="4451" y="19110"/>
                    <a:pt x="4470" y="19108"/>
                    <a:pt x="4490" y="19104"/>
                  </a:cubicBezTo>
                  <a:cubicBezTo>
                    <a:pt x="4625" y="19083"/>
                    <a:pt x="4633" y="19063"/>
                    <a:pt x="4560" y="18932"/>
                  </a:cubicBezTo>
                  <a:cubicBezTo>
                    <a:pt x="4465" y="18762"/>
                    <a:pt x="4510" y="18725"/>
                    <a:pt x="5073" y="18504"/>
                  </a:cubicBezTo>
                  <a:cubicBezTo>
                    <a:pt x="5648" y="18280"/>
                    <a:pt x="8155" y="17518"/>
                    <a:pt x="8316" y="17518"/>
                  </a:cubicBezTo>
                  <a:close/>
                  <a:moveTo>
                    <a:pt x="8607" y="19472"/>
                  </a:moveTo>
                  <a:cubicBezTo>
                    <a:pt x="8618" y="19472"/>
                    <a:pt x="8647" y="19534"/>
                    <a:pt x="8672" y="19611"/>
                  </a:cubicBezTo>
                  <a:cubicBezTo>
                    <a:pt x="8717" y="19758"/>
                    <a:pt x="8640" y="19995"/>
                    <a:pt x="8537" y="20028"/>
                  </a:cubicBezTo>
                  <a:cubicBezTo>
                    <a:pt x="8536" y="20029"/>
                    <a:pt x="8536" y="20029"/>
                    <a:pt x="8535" y="20029"/>
                  </a:cubicBezTo>
                  <a:cubicBezTo>
                    <a:pt x="8497" y="20029"/>
                    <a:pt x="8565" y="19487"/>
                    <a:pt x="8606" y="19472"/>
                  </a:cubicBezTo>
                  <a:cubicBezTo>
                    <a:pt x="8607" y="19472"/>
                    <a:pt x="8607" y="19472"/>
                    <a:pt x="8607" y="19472"/>
                  </a:cubicBezTo>
                  <a:close/>
                  <a:moveTo>
                    <a:pt x="8488" y="19098"/>
                  </a:moveTo>
                  <a:cubicBezTo>
                    <a:pt x="8500" y="19098"/>
                    <a:pt x="8511" y="19111"/>
                    <a:pt x="8519" y="19138"/>
                  </a:cubicBezTo>
                  <a:cubicBezTo>
                    <a:pt x="8553" y="19242"/>
                    <a:pt x="8338" y="20160"/>
                    <a:pt x="8268" y="20214"/>
                  </a:cubicBezTo>
                  <a:cubicBezTo>
                    <a:pt x="8233" y="20242"/>
                    <a:pt x="8207" y="20258"/>
                    <a:pt x="8189" y="20258"/>
                  </a:cubicBezTo>
                  <a:cubicBezTo>
                    <a:pt x="8129" y="20258"/>
                    <a:pt x="8154" y="20099"/>
                    <a:pt x="8259" y="19683"/>
                  </a:cubicBezTo>
                  <a:cubicBezTo>
                    <a:pt x="8355" y="19305"/>
                    <a:pt x="8437" y="19098"/>
                    <a:pt x="8488" y="19098"/>
                  </a:cubicBezTo>
                  <a:close/>
                  <a:moveTo>
                    <a:pt x="5148" y="19709"/>
                  </a:moveTo>
                  <a:cubicBezTo>
                    <a:pt x="5195" y="19709"/>
                    <a:pt x="5194" y="19801"/>
                    <a:pt x="5146" y="20034"/>
                  </a:cubicBezTo>
                  <a:cubicBezTo>
                    <a:pt x="5107" y="20223"/>
                    <a:pt x="5061" y="20368"/>
                    <a:pt x="5043" y="20368"/>
                  </a:cubicBezTo>
                  <a:cubicBezTo>
                    <a:pt x="5042" y="20368"/>
                    <a:pt x="5042" y="20368"/>
                    <a:pt x="5041" y="20368"/>
                  </a:cubicBezTo>
                  <a:cubicBezTo>
                    <a:pt x="4972" y="20331"/>
                    <a:pt x="5053" y="19737"/>
                    <a:pt x="5132" y="19712"/>
                  </a:cubicBezTo>
                  <a:cubicBezTo>
                    <a:pt x="5138" y="19710"/>
                    <a:pt x="5143" y="19709"/>
                    <a:pt x="5148" y="19709"/>
                  </a:cubicBezTo>
                  <a:close/>
                  <a:moveTo>
                    <a:pt x="8180" y="18689"/>
                  </a:moveTo>
                  <a:cubicBezTo>
                    <a:pt x="8230" y="18689"/>
                    <a:pt x="8248" y="18715"/>
                    <a:pt x="8264" y="18765"/>
                  </a:cubicBezTo>
                  <a:cubicBezTo>
                    <a:pt x="8284" y="18830"/>
                    <a:pt x="8229" y="19205"/>
                    <a:pt x="8141" y="19594"/>
                  </a:cubicBezTo>
                  <a:lnTo>
                    <a:pt x="7983" y="20307"/>
                  </a:lnTo>
                  <a:lnTo>
                    <a:pt x="7373" y="20521"/>
                  </a:lnTo>
                  <a:lnTo>
                    <a:pt x="6764" y="20736"/>
                  </a:lnTo>
                  <a:lnTo>
                    <a:pt x="6865" y="19947"/>
                  </a:lnTo>
                  <a:cubicBezTo>
                    <a:pt x="6962" y="19201"/>
                    <a:pt x="6979" y="19153"/>
                    <a:pt x="7162" y="19059"/>
                  </a:cubicBezTo>
                  <a:cubicBezTo>
                    <a:pt x="7271" y="19005"/>
                    <a:pt x="7365" y="18965"/>
                    <a:pt x="7379" y="18965"/>
                  </a:cubicBezTo>
                  <a:cubicBezTo>
                    <a:pt x="7380" y="18965"/>
                    <a:pt x="7380" y="18965"/>
                    <a:pt x="7380" y="18965"/>
                  </a:cubicBezTo>
                  <a:cubicBezTo>
                    <a:pt x="7392" y="18969"/>
                    <a:pt x="7352" y="19297"/>
                    <a:pt x="7289" y="19689"/>
                  </a:cubicBezTo>
                  <a:cubicBezTo>
                    <a:pt x="7228" y="20083"/>
                    <a:pt x="7194" y="20416"/>
                    <a:pt x="7214" y="20428"/>
                  </a:cubicBezTo>
                  <a:cubicBezTo>
                    <a:pt x="7215" y="20429"/>
                    <a:pt x="7215" y="20429"/>
                    <a:pt x="7215" y="20429"/>
                  </a:cubicBezTo>
                  <a:cubicBezTo>
                    <a:pt x="7237" y="20429"/>
                    <a:pt x="7304" y="20101"/>
                    <a:pt x="7367" y="19687"/>
                  </a:cubicBezTo>
                  <a:lnTo>
                    <a:pt x="7480" y="18925"/>
                  </a:lnTo>
                  <a:lnTo>
                    <a:pt x="7853" y="18786"/>
                  </a:lnTo>
                  <a:cubicBezTo>
                    <a:pt x="8029" y="18721"/>
                    <a:pt x="8125" y="18689"/>
                    <a:pt x="8180" y="18689"/>
                  </a:cubicBezTo>
                  <a:close/>
                  <a:moveTo>
                    <a:pt x="5445" y="19682"/>
                  </a:moveTo>
                  <a:lnTo>
                    <a:pt x="5445" y="19682"/>
                  </a:lnTo>
                  <a:cubicBezTo>
                    <a:pt x="5460" y="19682"/>
                    <a:pt x="5435" y="19871"/>
                    <a:pt x="5370" y="20229"/>
                  </a:cubicBezTo>
                  <a:cubicBezTo>
                    <a:pt x="5316" y="20530"/>
                    <a:pt x="5261" y="20777"/>
                    <a:pt x="5246" y="20777"/>
                  </a:cubicBezTo>
                  <a:cubicBezTo>
                    <a:pt x="5246" y="20777"/>
                    <a:pt x="5246" y="20777"/>
                    <a:pt x="5246" y="20777"/>
                  </a:cubicBezTo>
                  <a:cubicBezTo>
                    <a:pt x="5215" y="20763"/>
                    <a:pt x="5315" y="20101"/>
                    <a:pt x="5386" y="19851"/>
                  </a:cubicBezTo>
                  <a:cubicBezTo>
                    <a:pt x="5418" y="19737"/>
                    <a:pt x="5437" y="19682"/>
                    <a:pt x="5445" y="19682"/>
                  </a:cubicBezTo>
                  <a:close/>
                  <a:moveTo>
                    <a:pt x="6816" y="19180"/>
                  </a:moveTo>
                  <a:cubicBezTo>
                    <a:pt x="6846" y="19180"/>
                    <a:pt x="6866" y="19193"/>
                    <a:pt x="6865" y="19215"/>
                  </a:cubicBezTo>
                  <a:cubicBezTo>
                    <a:pt x="6861" y="19246"/>
                    <a:pt x="6820" y="19605"/>
                    <a:pt x="6769" y="20014"/>
                  </a:cubicBezTo>
                  <a:cubicBezTo>
                    <a:pt x="6690" y="20649"/>
                    <a:pt x="6654" y="20763"/>
                    <a:pt x="6534" y="20801"/>
                  </a:cubicBezTo>
                  <a:cubicBezTo>
                    <a:pt x="6501" y="20812"/>
                    <a:pt x="6476" y="20820"/>
                    <a:pt x="6458" y="20820"/>
                  </a:cubicBezTo>
                  <a:cubicBezTo>
                    <a:pt x="6396" y="20820"/>
                    <a:pt x="6410" y="20729"/>
                    <a:pt x="6472" y="20333"/>
                  </a:cubicBezTo>
                  <a:cubicBezTo>
                    <a:pt x="6599" y="19524"/>
                    <a:pt x="6679" y="19217"/>
                    <a:pt x="6778" y="19186"/>
                  </a:cubicBezTo>
                  <a:cubicBezTo>
                    <a:pt x="6792" y="19182"/>
                    <a:pt x="6804" y="19180"/>
                    <a:pt x="6816" y="19180"/>
                  </a:cubicBezTo>
                  <a:close/>
                  <a:moveTo>
                    <a:pt x="6462" y="19295"/>
                  </a:moveTo>
                  <a:cubicBezTo>
                    <a:pt x="6488" y="19295"/>
                    <a:pt x="6502" y="19305"/>
                    <a:pt x="6499" y="19325"/>
                  </a:cubicBezTo>
                  <a:cubicBezTo>
                    <a:pt x="6496" y="19353"/>
                    <a:pt x="6439" y="19718"/>
                    <a:pt x="6376" y="20133"/>
                  </a:cubicBezTo>
                  <a:cubicBezTo>
                    <a:pt x="6286" y="20704"/>
                    <a:pt x="6230" y="20898"/>
                    <a:pt x="6143" y="20926"/>
                  </a:cubicBezTo>
                  <a:cubicBezTo>
                    <a:pt x="6110" y="20937"/>
                    <a:pt x="6084" y="20944"/>
                    <a:pt x="6064" y="20944"/>
                  </a:cubicBezTo>
                  <a:cubicBezTo>
                    <a:pt x="5996" y="20944"/>
                    <a:pt x="6011" y="20851"/>
                    <a:pt x="6086" y="20483"/>
                  </a:cubicBezTo>
                  <a:cubicBezTo>
                    <a:pt x="6131" y="20261"/>
                    <a:pt x="6202" y="19915"/>
                    <a:pt x="6243" y="19708"/>
                  </a:cubicBezTo>
                  <a:cubicBezTo>
                    <a:pt x="6284" y="19500"/>
                    <a:pt x="6360" y="19320"/>
                    <a:pt x="6412" y="19304"/>
                  </a:cubicBezTo>
                  <a:cubicBezTo>
                    <a:pt x="6431" y="19298"/>
                    <a:pt x="6448" y="19295"/>
                    <a:pt x="6462" y="19295"/>
                  </a:cubicBezTo>
                  <a:close/>
                  <a:moveTo>
                    <a:pt x="5735" y="19531"/>
                  </a:moveTo>
                  <a:cubicBezTo>
                    <a:pt x="5736" y="19531"/>
                    <a:pt x="5736" y="19531"/>
                    <a:pt x="5737" y="19531"/>
                  </a:cubicBezTo>
                  <a:cubicBezTo>
                    <a:pt x="5754" y="19539"/>
                    <a:pt x="5710" y="19896"/>
                    <a:pt x="5642" y="20320"/>
                  </a:cubicBezTo>
                  <a:cubicBezTo>
                    <a:pt x="5575" y="20722"/>
                    <a:pt x="5499" y="21031"/>
                    <a:pt x="5471" y="21031"/>
                  </a:cubicBezTo>
                  <a:cubicBezTo>
                    <a:pt x="5469" y="21031"/>
                    <a:pt x="5468" y="21031"/>
                    <a:pt x="5467" y="21029"/>
                  </a:cubicBezTo>
                  <a:cubicBezTo>
                    <a:pt x="5420" y="20964"/>
                    <a:pt x="5678" y="19531"/>
                    <a:pt x="5735" y="19531"/>
                  </a:cubicBezTo>
                  <a:close/>
                  <a:moveTo>
                    <a:pt x="6081" y="19413"/>
                  </a:moveTo>
                  <a:cubicBezTo>
                    <a:pt x="6115" y="19413"/>
                    <a:pt x="6136" y="19436"/>
                    <a:pt x="6133" y="19476"/>
                  </a:cubicBezTo>
                  <a:cubicBezTo>
                    <a:pt x="6130" y="19522"/>
                    <a:pt x="6066" y="19881"/>
                    <a:pt x="5995" y="20266"/>
                  </a:cubicBezTo>
                  <a:cubicBezTo>
                    <a:pt x="5898" y="20775"/>
                    <a:pt x="5807" y="21062"/>
                    <a:pt x="5747" y="21062"/>
                  </a:cubicBezTo>
                  <a:cubicBezTo>
                    <a:pt x="5732" y="21062"/>
                    <a:pt x="5719" y="21046"/>
                    <a:pt x="5709" y="21011"/>
                  </a:cubicBezTo>
                  <a:cubicBezTo>
                    <a:pt x="5664" y="20878"/>
                    <a:pt x="5977" y="19443"/>
                    <a:pt x="6055" y="19417"/>
                  </a:cubicBezTo>
                  <a:cubicBezTo>
                    <a:pt x="6064" y="19414"/>
                    <a:pt x="6073" y="19413"/>
                    <a:pt x="6081" y="19413"/>
                  </a:cubicBezTo>
                  <a:close/>
                  <a:moveTo>
                    <a:pt x="966" y="1"/>
                  </a:moveTo>
                  <a:cubicBezTo>
                    <a:pt x="880" y="1"/>
                    <a:pt x="854" y="49"/>
                    <a:pt x="774" y="218"/>
                  </a:cubicBezTo>
                  <a:cubicBezTo>
                    <a:pt x="671" y="434"/>
                    <a:pt x="625" y="933"/>
                    <a:pt x="661" y="1452"/>
                  </a:cubicBezTo>
                  <a:cubicBezTo>
                    <a:pt x="671" y="1615"/>
                    <a:pt x="658" y="1753"/>
                    <a:pt x="631" y="1762"/>
                  </a:cubicBezTo>
                  <a:cubicBezTo>
                    <a:pt x="580" y="1779"/>
                    <a:pt x="464" y="2304"/>
                    <a:pt x="143" y="3978"/>
                  </a:cubicBezTo>
                  <a:cubicBezTo>
                    <a:pt x="3" y="4711"/>
                    <a:pt x="0" y="4815"/>
                    <a:pt x="106" y="5143"/>
                  </a:cubicBezTo>
                  <a:cubicBezTo>
                    <a:pt x="169" y="5342"/>
                    <a:pt x="362" y="6278"/>
                    <a:pt x="538" y="7223"/>
                  </a:cubicBezTo>
                  <a:cubicBezTo>
                    <a:pt x="714" y="8170"/>
                    <a:pt x="959" y="9361"/>
                    <a:pt x="1086" y="9872"/>
                  </a:cubicBezTo>
                  <a:cubicBezTo>
                    <a:pt x="1480" y="11464"/>
                    <a:pt x="2442" y="14849"/>
                    <a:pt x="2629" y="15297"/>
                  </a:cubicBezTo>
                  <a:cubicBezTo>
                    <a:pt x="2781" y="15662"/>
                    <a:pt x="2797" y="15755"/>
                    <a:pt x="2743" y="15902"/>
                  </a:cubicBezTo>
                  <a:cubicBezTo>
                    <a:pt x="2573" y="16356"/>
                    <a:pt x="2878" y="16985"/>
                    <a:pt x="3288" y="17020"/>
                  </a:cubicBezTo>
                  <a:lnTo>
                    <a:pt x="3500" y="17038"/>
                  </a:lnTo>
                  <a:lnTo>
                    <a:pt x="3740" y="17791"/>
                  </a:lnTo>
                  <a:cubicBezTo>
                    <a:pt x="3977" y="18531"/>
                    <a:pt x="3978" y="18544"/>
                    <a:pt x="3853" y="18647"/>
                  </a:cubicBezTo>
                  <a:cubicBezTo>
                    <a:pt x="3652" y="18809"/>
                    <a:pt x="3609" y="19056"/>
                    <a:pt x="3723" y="19409"/>
                  </a:cubicBezTo>
                  <a:cubicBezTo>
                    <a:pt x="3826" y="19734"/>
                    <a:pt x="3986" y="19879"/>
                    <a:pt x="4254" y="19879"/>
                  </a:cubicBezTo>
                  <a:cubicBezTo>
                    <a:pt x="4285" y="19879"/>
                    <a:pt x="4318" y="19877"/>
                    <a:pt x="4353" y="19873"/>
                  </a:cubicBezTo>
                  <a:lnTo>
                    <a:pt x="4553" y="19852"/>
                  </a:lnTo>
                  <a:lnTo>
                    <a:pt x="4726" y="20515"/>
                  </a:lnTo>
                  <a:cubicBezTo>
                    <a:pt x="4881" y="21116"/>
                    <a:pt x="4913" y="21191"/>
                    <a:pt x="5064" y="21292"/>
                  </a:cubicBezTo>
                  <a:cubicBezTo>
                    <a:pt x="5149" y="21350"/>
                    <a:pt x="5252" y="21381"/>
                    <a:pt x="5405" y="21381"/>
                  </a:cubicBezTo>
                  <a:cubicBezTo>
                    <a:pt x="5690" y="21381"/>
                    <a:pt x="6150" y="21274"/>
                    <a:pt x="7002" y="21031"/>
                  </a:cubicBezTo>
                  <a:cubicBezTo>
                    <a:pt x="8331" y="20654"/>
                    <a:pt x="8693" y="20468"/>
                    <a:pt x="8933" y="20045"/>
                  </a:cubicBezTo>
                  <a:cubicBezTo>
                    <a:pt x="9060" y="19820"/>
                    <a:pt x="9058" y="19778"/>
                    <a:pt x="8925" y="19360"/>
                  </a:cubicBezTo>
                  <a:cubicBezTo>
                    <a:pt x="8847" y="19118"/>
                    <a:pt x="8720" y="18812"/>
                    <a:pt x="8646" y="18690"/>
                  </a:cubicBezTo>
                  <a:cubicBezTo>
                    <a:pt x="8525" y="18488"/>
                    <a:pt x="8523" y="18449"/>
                    <a:pt x="8618" y="18295"/>
                  </a:cubicBezTo>
                  <a:cubicBezTo>
                    <a:pt x="8911" y="17829"/>
                    <a:pt x="8699" y="17246"/>
                    <a:pt x="8232" y="17232"/>
                  </a:cubicBezTo>
                  <a:cubicBezTo>
                    <a:pt x="8125" y="17228"/>
                    <a:pt x="8084" y="17140"/>
                    <a:pt x="7878" y="16498"/>
                  </a:cubicBezTo>
                  <a:cubicBezTo>
                    <a:pt x="7689" y="15903"/>
                    <a:pt x="7661" y="15761"/>
                    <a:pt x="7732" y="15740"/>
                  </a:cubicBezTo>
                  <a:cubicBezTo>
                    <a:pt x="7779" y="15725"/>
                    <a:pt x="7855" y="15621"/>
                    <a:pt x="7895" y="15514"/>
                  </a:cubicBezTo>
                  <a:cubicBezTo>
                    <a:pt x="8031" y="15145"/>
                    <a:pt x="7759" y="14595"/>
                    <a:pt x="7420" y="14562"/>
                  </a:cubicBezTo>
                  <a:cubicBezTo>
                    <a:pt x="7384" y="14558"/>
                    <a:pt x="7194" y="13984"/>
                    <a:pt x="6990" y="13269"/>
                  </a:cubicBezTo>
                  <a:cubicBezTo>
                    <a:pt x="6788" y="12560"/>
                    <a:pt x="6186" y="10605"/>
                    <a:pt x="5651" y="8916"/>
                  </a:cubicBezTo>
                  <a:cubicBezTo>
                    <a:pt x="4790" y="6202"/>
                    <a:pt x="4628" y="5736"/>
                    <a:pt x="4228" y="4858"/>
                  </a:cubicBezTo>
                  <a:cubicBezTo>
                    <a:pt x="3980" y="4308"/>
                    <a:pt x="3727" y="3792"/>
                    <a:pt x="3665" y="3701"/>
                  </a:cubicBezTo>
                  <a:cubicBezTo>
                    <a:pt x="3602" y="3610"/>
                    <a:pt x="3492" y="3410"/>
                    <a:pt x="3415" y="3246"/>
                  </a:cubicBezTo>
                  <a:cubicBezTo>
                    <a:pt x="3275" y="2951"/>
                    <a:pt x="2687" y="1936"/>
                    <a:pt x="2439" y="1566"/>
                  </a:cubicBezTo>
                  <a:cubicBezTo>
                    <a:pt x="2366" y="1455"/>
                    <a:pt x="2239" y="1330"/>
                    <a:pt x="2160" y="1290"/>
                  </a:cubicBezTo>
                  <a:cubicBezTo>
                    <a:pt x="2079" y="1250"/>
                    <a:pt x="1902" y="1020"/>
                    <a:pt x="1754" y="766"/>
                  </a:cubicBezTo>
                  <a:cubicBezTo>
                    <a:pt x="1454" y="247"/>
                    <a:pt x="1277" y="49"/>
                    <a:pt x="1085" y="16"/>
                  </a:cubicBezTo>
                  <a:cubicBezTo>
                    <a:pt x="1034" y="7"/>
                    <a:pt x="996" y="1"/>
                    <a:pt x="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
            <p:cNvSpPr/>
            <p:nvPr/>
          </p:nvSpPr>
          <p:spPr>
            <a:xfrm>
              <a:off x="7505063" y="50650"/>
              <a:ext cx="395025" cy="575900"/>
            </a:xfrm>
            <a:custGeom>
              <a:avLst/>
              <a:gdLst/>
              <a:ahLst/>
              <a:cxnLst/>
              <a:rect l="l" t="t" r="r" b="b"/>
              <a:pathLst>
                <a:path w="15801" h="23036" extrusionOk="0">
                  <a:moveTo>
                    <a:pt x="6332" y="515"/>
                  </a:moveTo>
                  <a:cubicBezTo>
                    <a:pt x="6335" y="515"/>
                    <a:pt x="6337" y="515"/>
                    <a:pt x="6339" y="516"/>
                  </a:cubicBezTo>
                  <a:cubicBezTo>
                    <a:pt x="6366" y="530"/>
                    <a:pt x="6687" y="878"/>
                    <a:pt x="7053" y="1289"/>
                  </a:cubicBezTo>
                  <a:lnTo>
                    <a:pt x="7717" y="2036"/>
                  </a:lnTo>
                  <a:lnTo>
                    <a:pt x="7543" y="2382"/>
                  </a:lnTo>
                  <a:cubicBezTo>
                    <a:pt x="7451" y="2563"/>
                    <a:pt x="7360" y="2711"/>
                    <a:pt x="7338" y="2711"/>
                  </a:cubicBezTo>
                  <a:cubicBezTo>
                    <a:pt x="7337" y="2711"/>
                    <a:pt x="7336" y="2711"/>
                    <a:pt x="7335" y="2711"/>
                  </a:cubicBezTo>
                  <a:cubicBezTo>
                    <a:pt x="7317" y="2703"/>
                    <a:pt x="7027" y="2296"/>
                    <a:pt x="6688" y="1814"/>
                  </a:cubicBezTo>
                  <a:lnTo>
                    <a:pt x="6073" y="932"/>
                  </a:lnTo>
                  <a:lnTo>
                    <a:pt x="6180" y="712"/>
                  </a:lnTo>
                  <a:cubicBezTo>
                    <a:pt x="6236" y="598"/>
                    <a:pt x="6301" y="515"/>
                    <a:pt x="6332" y="515"/>
                  </a:cubicBezTo>
                  <a:close/>
                  <a:moveTo>
                    <a:pt x="5969" y="1213"/>
                  </a:moveTo>
                  <a:cubicBezTo>
                    <a:pt x="5969" y="1213"/>
                    <a:pt x="5970" y="1213"/>
                    <a:pt x="5970" y="1213"/>
                  </a:cubicBezTo>
                  <a:cubicBezTo>
                    <a:pt x="5992" y="1225"/>
                    <a:pt x="6275" y="1620"/>
                    <a:pt x="6596" y="2089"/>
                  </a:cubicBezTo>
                  <a:lnTo>
                    <a:pt x="7183" y="2945"/>
                  </a:lnTo>
                  <a:lnTo>
                    <a:pt x="6787" y="3731"/>
                  </a:lnTo>
                  <a:lnTo>
                    <a:pt x="6390" y="4516"/>
                  </a:lnTo>
                  <a:lnTo>
                    <a:pt x="5780" y="3694"/>
                  </a:lnTo>
                  <a:cubicBezTo>
                    <a:pt x="5171" y="2871"/>
                    <a:pt x="5169" y="2867"/>
                    <a:pt x="5259" y="2635"/>
                  </a:cubicBezTo>
                  <a:cubicBezTo>
                    <a:pt x="5415" y="2225"/>
                    <a:pt x="5920" y="1213"/>
                    <a:pt x="5969" y="1213"/>
                  </a:cubicBezTo>
                  <a:close/>
                  <a:moveTo>
                    <a:pt x="7827" y="2227"/>
                  </a:moveTo>
                  <a:cubicBezTo>
                    <a:pt x="7829" y="2227"/>
                    <a:pt x="7830" y="2227"/>
                    <a:pt x="7832" y="2228"/>
                  </a:cubicBezTo>
                  <a:cubicBezTo>
                    <a:pt x="7902" y="2263"/>
                    <a:pt x="9194" y="3920"/>
                    <a:pt x="9226" y="4013"/>
                  </a:cubicBezTo>
                  <a:cubicBezTo>
                    <a:pt x="9240" y="4057"/>
                    <a:pt x="9155" y="4235"/>
                    <a:pt x="9039" y="4405"/>
                  </a:cubicBezTo>
                  <a:lnTo>
                    <a:pt x="8826" y="4717"/>
                  </a:lnTo>
                  <a:lnTo>
                    <a:pt x="8131" y="3799"/>
                  </a:lnTo>
                  <a:lnTo>
                    <a:pt x="7436" y="2882"/>
                  </a:lnTo>
                  <a:lnTo>
                    <a:pt x="7607" y="2542"/>
                  </a:lnTo>
                  <a:cubicBezTo>
                    <a:pt x="7697" y="2363"/>
                    <a:pt x="7794" y="2227"/>
                    <a:pt x="7827" y="2227"/>
                  </a:cubicBezTo>
                  <a:close/>
                  <a:moveTo>
                    <a:pt x="9383" y="4202"/>
                  </a:moveTo>
                  <a:cubicBezTo>
                    <a:pt x="9401" y="4202"/>
                    <a:pt x="9660" y="4531"/>
                    <a:pt x="9964" y="4937"/>
                  </a:cubicBezTo>
                  <a:lnTo>
                    <a:pt x="10521" y="5683"/>
                  </a:lnTo>
                  <a:lnTo>
                    <a:pt x="10335" y="5958"/>
                  </a:lnTo>
                  <a:cubicBezTo>
                    <a:pt x="10232" y="6111"/>
                    <a:pt x="10133" y="6234"/>
                    <a:pt x="10112" y="6241"/>
                  </a:cubicBezTo>
                  <a:cubicBezTo>
                    <a:pt x="10111" y="6241"/>
                    <a:pt x="10109" y="6242"/>
                    <a:pt x="10108" y="6242"/>
                  </a:cubicBezTo>
                  <a:cubicBezTo>
                    <a:pt x="10071" y="6242"/>
                    <a:pt x="9943" y="6089"/>
                    <a:pt x="9250" y="5229"/>
                  </a:cubicBezTo>
                  <a:lnTo>
                    <a:pt x="8948" y="4853"/>
                  </a:lnTo>
                  <a:lnTo>
                    <a:pt x="9154" y="4533"/>
                  </a:lnTo>
                  <a:cubicBezTo>
                    <a:pt x="9269" y="4354"/>
                    <a:pt x="9369" y="4209"/>
                    <a:pt x="9383" y="4202"/>
                  </a:cubicBezTo>
                  <a:cubicBezTo>
                    <a:pt x="9383" y="4202"/>
                    <a:pt x="9383" y="4202"/>
                    <a:pt x="9383" y="4202"/>
                  </a:cubicBezTo>
                  <a:close/>
                  <a:moveTo>
                    <a:pt x="5043" y="3101"/>
                  </a:moveTo>
                  <a:lnTo>
                    <a:pt x="5644" y="3908"/>
                  </a:lnTo>
                  <a:lnTo>
                    <a:pt x="6244" y="4715"/>
                  </a:lnTo>
                  <a:lnTo>
                    <a:pt x="5918" y="5316"/>
                  </a:lnTo>
                  <a:cubicBezTo>
                    <a:pt x="5739" y="5645"/>
                    <a:pt x="5520" y="6016"/>
                    <a:pt x="5433" y="6137"/>
                  </a:cubicBezTo>
                  <a:lnTo>
                    <a:pt x="5275" y="6357"/>
                  </a:lnTo>
                  <a:lnTo>
                    <a:pt x="4755" y="5609"/>
                  </a:lnTo>
                  <a:cubicBezTo>
                    <a:pt x="4161" y="4750"/>
                    <a:pt x="4162" y="4907"/>
                    <a:pt x="4721" y="3761"/>
                  </a:cubicBezTo>
                  <a:lnTo>
                    <a:pt x="5043" y="3101"/>
                  </a:lnTo>
                  <a:close/>
                  <a:moveTo>
                    <a:pt x="7317" y="3168"/>
                  </a:moveTo>
                  <a:cubicBezTo>
                    <a:pt x="7338" y="3168"/>
                    <a:pt x="7662" y="3571"/>
                    <a:pt x="8039" y="4067"/>
                  </a:cubicBezTo>
                  <a:cubicBezTo>
                    <a:pt x="8649" y="4869"/>
                    <a:pt x="8719" y="4989"/>
                    <a:pt x="8641" y="5090"/>
                  </a:cubicBezTo>
                  <a:cubicBezTo>
                    <a:pt x="8591" y="5151"/>
                    <a:pt x="8391" y="5478"/>
                    <a:pt x="8194" y="5813"/>
                  </a:cubicBezTo>
                  <a:cubicBezTo>
                    <a:pt x="8001" y="6146"/>
                    <a:pt x="7833" y="6412"/>
                    <a:pt x="7816" y="6412"/>
                  </a:cubicBezTo>
                  <a:cubicBezTo>
                    <a:pt x="7816" y="6412"/>
                    <a:pt x="7816" y="6412"/>
                    <a:pt x="7816" y="6412"/>
                  </a:cubicBezTo>
                  <a:cubicBezTo>
                    <a:pt x="7802" y="6406"/>
                    <a:pt x="7492" y="5996"/>
                    <a:pt x="7128" y="5506"/>
                  </a:cubicBezTo>
                  <a:lnTo>
                    <a:pt x="6466" y="4612"/>
                  </a:lnTo>
                  <a:lnTo>
                    <a:pt x="6875" y="3894"/>
                  </a:lnTo>
                  <a:cubicBezTo>
                    <a:pt x="7101" y="3500"/>
                    <a:pt x="7299" y="3175"/>
                    <a:pt x="7317" y="3168"/>
                  </a:cubicBezTo>
                  <a:cubicBezTo>
                    <a:pt x="7317" y="3168"/>
                    <a:pt x="7317" y="3168"/>
                    <a:pt x="7317" y="3168"/>
                  </a:cubicBezTo>
                  <a:close/>
                  <a:moveTo>
                    <a:pt x="8845" y="5117"/>
                  </a:moveTo>
                  <a:lnTo>
                    <a:pt x="9400" y="5803"/>
                  </a:lnTo>
                  <a:cubicBezTo>
                    <a:pt x="9948" y="6478"/>
                    <a:pt x="9955" y="6487"/>
                    <a:pt x="9857" y="6680"/>
                  </a:cubicBezTo>
                  <a:cubicBezTo>
                    <a:pt x="9792" y="6808"/>
                    <a:pt x="9688" y="6896"/>
                    <a:pt x="9541" y="6944"/>
                  </a:cubicBezTo>
                  <a:cubicBezTo>
                    <a:pt x="9349" y="7007"/>
                    <a:pt x="9293" y="7070"/>
                    <a:pt x="9123" y="7404"/>
                  </a:cubicBezTo>
                  <a:cubicBezTo>
                    <a:pt x="8998" y="7653"/>
                    <a:pt x="8950" y="7739"/>
                    <a:pt x="8902" y="7739"/>
                  </a:cubicBezTo>
                  <a:cubicBezTo>
                    <a:pt x="8878" y="7739"/>
                    <a:pt x="8854" y="7718"/>
                    <a:pt x="8820" y="7685"/>
                  </a:cubicBezTo>
                  <a:cubicBezTo>
                    <a:pt x="8713" y="7580"/>
                    <a:pt x="8084" y="6780"/>
                    <a:pt x="7992" y="6629"/>
                  </a:cubicBezTo>
                  <a:cubicBezTo>
                    <a:pt x="7960" y="6577"/>
                    <a:pt x="8009" y="6447"/>
                    <a:pt x="8127" y="6258"/>
                  </a:cubicBezTo>
                  <a:cubicBezTo>
                    <a:pt x="8230" y="6097"/>
                    <a:pt x="8432" y="5776"/>
                    <a:pt x="8579" y="5542"/>
                  </a:cubicBezTo>
                  <a:lnTo>
                    <a:pt x="8845" y="5117"/>
                  </a:lnTo>
                  <a:close/>
                  <a:moveTo>
                    <a:pt x="10626" y="5848"/>
                  </a:moveTo>
                  <a:cubicBezTo>
                    <a:pt x="10628" y="5848"/>
                    <a:pt x="10629" y="5849"/>
                    <a:pt x="10630" y="5849"/>
                  </a:cubicBezTo>
                  <a:cubicBezTo>
                    <a:pt x="10657" y="5863"/>
                    <a:pt x="10918" y="6174"/>
                    <a:pt x="11215" y="6549"/>
                  </a:cubicBezTo>
                  <a:cubicBezTo>
                    <a:pt x="11734" y="7199"/>
                    <a:pt x="11750" y="7232"/>
                    <a:pt x="11673" y="7429"/>
                  </a:cubicBezTo>
                  <a:cubicBezTo>
                    <a:pt x="11629" y="7538"/>
                    <a:pt x="11542" y="7677"/>
                    <a:pt x="11482" y="7732"/>
                  </a:cubicBezTo>
                  <a:cubicBezTo>
                    <a:pt x="11449" y="7764"/>
                    <a:pt x="11425" y="7785"/>
                    <a:pt x="11397" y="7785"/>
                  </a:cubicBezTo>
                  <a:cubicBezTo>
                    <a:pt x="11332" y="7785"/>
                    <a:pt x="11243" y="7676"/>
                    <a:pt x="10965" y="7331"/>
                  </a:cubicBezTo>
                  <a:cubicBezTo>
                    <a:pt x="10737" y="7053"/>
                    <a:pt x="10490" y="6749"/>
                    <a:pt x="10406" y="6653"/>
                  </a:cubicBezTo>
                  <a:cubicBezTo>
                    <a:pt x="10263" y="6486"/>
                    <a:pt x="10263" y="6462"/>
                    <a:pt x="10419" y="6152"/>
                  </a:cubicBezTo>
                  <a:cubicBezTo>
                    <a:pt x="10507" y="5976"/>
                    <a:pt x="10596" y="5848"/>
                    <a:pt x="10626" y="5848"/>
                  </a:cubicBezTo>
                  <a:close/>
                  <a:moveTo>
                    <a:pt x="6368" y="4948"/>
                  </a:moveTo>
                  <a:cubicBezTo>
                    <a:pt x="6393" y="4948"/>
                    <a:pt x="6695" y="5325"/>
                    <a:pt x="7040" y="5785"/>
                  </a:cubicBezTo>
                  <a:cubicBezTo>
                    <a:pt x="7626" y="6573"/>
                    <a:pt x="7666" y="6648"/>
                    <a:pt x="7591" y="6799"/>
                  </a:cubicBezTo>
                  <a:cubicBezTo>
                    <a:pt x="7472" y="7033"/>
                    <a:pt x="6712" y="8238"/>
                    <a:pt x="6675" y="8250"/>
                  </a:cubicBezTo>
                  <a:cubicBezTo>
                    <a:pt x="6675" y="8250"/>
                    <a:pt x="6675" y="8250"/>
                    <a:pt x="6675" y="8250"/>
                  </a:cubicBezTo>
                  <a:cubicBezTo>
                    <a:pt x="6653" y="8250"/>
                    <a:pt x="6360" y="7874"/>
                    <a:pt x="6025" y="7409"/>
                  </a:cubicBezTo>
                  <a:lnTo>
                    <a:pt x="5411" y="6558"/>
                  </a:lnTo>
                  <a:lnTo>
                    <a:pt x="5870" y="5760"/>
                  </a:lnTo>
                  <a:cubicBezTo>
                    <a:pt x="6121" y="5321"/>
                    <a:pt x="6346" y="4956"/>
                    <a:pt x="6367" y="4948"/>
                  </a:cubicBezTo>
                  <a:cubicBezTo>
                    <a:pt x="6368" y="4948"/>
                    <a:pt x="6368" y="4948"/>
                    <a:pt x="6368" y="4948"/>
                  </a:cubicBezTo>
                  <a:close/>
                  <a:moveTo>
                    <a:pt x="7795" y="6872"/>
                  </a:moveTo>
                  <a:cubicBezTo>
                    <a:pt x="7831" y="6872"/>
                    <a:pt x="8049" y="7117"/>
                    <a:pt x="8294" y="7430"/>
                  </a:cubicBezTo>
                  <a:lnTo>
                    <a:pt x="8746" y="8006"/>
                  </a:lnTo>
                  <a:lnTo>
                    <a:pt x="8633" y="8231"/>
                  </a:lnTo>
                  <a:cubicBezTo>
                    <a:pt x="8568" y="8357"/>
                    <a:pt x="8538" y="8410"/>
                    <a:pt x="8494" y="8410"/>
                  </a:cubicBezTo>
                  <a:cubicBezTo>
                    <a:pt x="8466" y="8410"/>
                    <a:pt x="8431" y="8386"/>
                    <a:pt x="8377" y="8346"/>
                  </a:cubicBezTo>
                  <a:cubicBezTo>
                    <a:pt x="7770" y="7895"/>
                    <a:pt x="7531" y="7749"/>
                    <a:pt x="7389" y="7749"/>
                  </a:cubicBezTo>
                  <a:cubicBezTo>
                    <a:pt x="7387" y="7749"/>
                    <a:pt x="7386" y="7749"/>
                    <a:pt x="7384" y="7749"/>
                  </a:cubicBezTo>
                  <a:cubicBezTo>
                    <a:pt x="7376" y="7750"/>
                    <a:pt x="7368" y="7750"/>
                    <a:pt x="7361" y="7750"/>
                  </a:cubicBezTo>
                  <a:cubicBezTo>
                    <a:pt x="7239" y="7750"/>
                    <a:pt x="7255" y="7718"/>
                    <a:pt x="7489" y="7322"/>
                  </a:cubicBezTo>
                  <a:cubicBezTo>
                    <a:pt x="7630" y="7084"/>
                    <a:pt x="7765" y="6882"/>
                    <a:pt x="7793" y="6872"/>
                  </a:cubicBezTo>
                  <a:cubicBezTo>
                    <a:pt x="7793" y="6872"/>
                    <a:pt x="7794" y="6872"/>
                    <a:pt x="7795" y="6872"/>
                  </a:cubicBezTo>
                  <a:close/>
                  <a:moveTo>
                    <a:pt x="4094" y="5195"/>
                  </a:moveTo>
                  <a:cubicBezTo>
                    <a:pt x="4095" y="5195"/>
                    <a:pt x="4095" y="5195"/>
                    <a:pt x="4095" y="5195"/>
                  </a:cubicBezTo>
                  <a:cubicBezTo>
                    <a:pt x="4142" y="5218"/>
                    <a:pt x="4997" y="6440"/>
                    <a:pt x="5065" y="6582"/>
                  </a:cubicBezTo>
                  <a:cubicBezTo>
                    <a:pt x="5120" y="6696"/>
                    <a:pt x="5077" y="6795"/>
                    <a:pt x="4633" y="7577"/>
                  </a:cubicBezTo>
                  <a:cubicBezTo>
                    <a:pt x="4360" y="8057"/>
                    <a:pt x="4115" y="8453"/>
                    <a:pt x="4086" y="8464"/>
                  </a:cubicBezTo>
                  <a:cubicBezTo>
                    <a:pt x="4085" y="8464"/>
                    <a:pt x="4083" y="8464"/>
                    <a:pt x="4082" y="8464"/>
                  </a:cubicBezTo>
                  <a:cubicBezTo>
                    <a:pt x="3995" y="8464"/>
                    <a:pt x="3511" y="7802"/>
                    <a:pt x="3437" y="7576"/>
                  </a:cubicBezTo>
                  <a:cubicBezTo>
                    <a:pt x="3405" y="7481"/>
                    <a:pt x="3327" y="7343"/>
                    <a:pt x="3265" y="7276"/>
                  </a:cubicBezTo>
                  <a:cubicBezTo>
                    <a:pt x="3155" y="7157"/>
                    <a:pt x="3162" y="7129"/>
                    <a:pt x="3466" y="6480"/>
                  </a:cubicBezTo>
                  <a:cubicBezTo>
                    <a:pt x="3638" y="6111"/>
                    <a:pt x="3845" y="5666"/>
                    <a:pt x="3924" y="5495"/>
                  </a:cubicBezTo>
                  <a:cubicBezTo>
                    <a:pt x="4000" y="5326"/>
                    <a:pt x="4076" y="5195"/>
                    <a:pt x="4094" y="5195"/>
                  </a:cubicBezTo>
                  <a:close/>
                  <a:moveTo>
                    <a:pt x="11897" y="7447"/>
                  </a:moveTo>
                  <a:cubicBezTo>
                    <a:pt x="11903" y="7447"/>
                    <a:pt x="11909" y="7449"/>
                    <a:pt x="11914" y="7451"/>
                  </a:cubicBezTo>
                  <a:cubicBezTo>
                    <a:pt x="11954" y="7471"/>
                    <a:pt x="12191" y="7737"/>
                    <a:pt x="12442" y="8042"/>
                  </a:cubicBezTo>
                  <a:lnTo>
                    <a:pt x="12898" y="8597"/>
                  </a:lnTo>
                  <a:lnTo>
                    <a:pt x="12774" y="8885"/>
                  </a:lnTo>
                  <a:cubicBezTo>
                    <a:pt x="12707" y="9041"/>
                    <a:pt x="12611" y="9186"/>
                    <a:pt x="12564" y="9200"/>
                  </a:cubicBezTo>
                  <a:cubicBezTo>
                    <a:pt x="12561" y="9201"/>
                    <a:pt x="12558" y="9202"/>
                    <a:pt x="12554" y="9202"/>
                  </a:cubicBezTo>
                  <a:cubicBezTo>
                    <a:pt x="12487" y="9202"/>
                    <a:pt x="12304" y="9015"/>
                    <a:pt x="12000" y="8632"/>
                  </a:cubicBezTo>
                  <a:lnTo>
                    <a:pt x="11526" y="8036"/>
                  </a:lnTo>
                  <a:lnTo>
                    <a:pt x="11683" y="7724"/>
                  </a:lnTo>
                  <a:cubicBezTo>
                    <a:pt x="11778" y="7538"/>
                    <a:pt x="11847" y="7447"/>
                    <a:pt x="11897" y="7447"/>
                  </a:cubicBezTo>
                  <a:close/>
                  <a:moveTo>
                    <a:pt x="9171" y="8607"/>
                  </a:moveTo>
                  <a:cubicBezTo>
                    <a:pt x="9215" y="8607"/>
                    <a:pt x="9360" y="8757"/>
                    <a:pt x="9498" y="8949"/>
                  </a:cubicBezTo>
                  <a:cubicBezTo>
                    <a:pt x="9628" y="9129"/>
                    <a:pt x="9694" y="9221"/>
                    <a:pt x="9663" y="9221"/>
                  </a:cubicBezTo>
                  <a:cubicBezTo>
                    <a:pt x="9631" y="9221"/>
                    <a:pt x="9496" y="9124"/>
                    <a:pt x="9222" y="8926"/>
                  </a:cubicBezTo>
                  <a:cubicBezTo>
                    <a:pt x="9028" y="8785"/>
                    <a:pt x="9002" y="8621"/>
                    <a:pt x="9170" y="8607"/>
                  </a:cubicBezTo>
                  <a:cubicBezTo>
                    <a:pt x="9171" y="8607"/>
                    <a:pt x="9171" y="8607"/>
                    <a:pt x="9171" y="8607"/>
                  </a:cubicBezTo>
                  <a:close/>
                  <a:moveTo>
                    <a:pt x="10098" y="6685"/>
                  </a:moveTo>
                  <a:cubicBezTo>
                    <a:pt x="10100" y="6685"/>
                    <a:pt x="10102" y="6686"/>
                    <a:pt x="10104" y="6686"/>
                  </a:cubicBezTo>
                  <a:cubicBezTo>
                    <a:pt x="10133" y="6701"/>
                    <a:pt x="11236" y="8066"/>
                    <a:pt x="11248" y="8104"/>
                  </a:cubicBezTo>
                  <a:cubicBezTo>
                    <a:pt x="11260" y="8140"/>
                    <a:pt x="10391" y="9568"/>
                    <a:pt x="10347" y="9583"/>
                  </a:cubicBezTo>
                  <a:cubicBezTo>
                    <a:pt x="10347" y="9583"/>
                    <a:pt x="10347" y="9583"/>
                    <a:pt x="10346" y="9583"/>
                  </a:cubicBezTo>
                  <a:cubicBezTo>
                    <a:pt x="10328" y="9583"/>
                    <a:pt x="10094" y="9304"/>
                    <a:pt x="9819" y="8956"/>
                  </a:cubicBezTo>
                  <a:lnTo>
                    <a:pt x="9316" y="8319"/>
                  </a:lnTo>
                  <a:lnTo>
                    <a:pt x="9638" y="7772"/>
                  </a:lnTo>
                  <a:cubicBezTo>
                    <a:pt x="9864" y="7394"/>
                    <a:pt x="9950" y="7203"/>
                    <a:pt x="9919" y="7153"/>
                  </a:cubicBezTo>
                  <a:cubicBezTo>
                    <a:pt x="9880" y="7088"/>
                    <a:pt x="10038" y="6685"/>
                    <a:pt x="10098" y="6685"/>
                  </a:cubicBezTo>
                  <a:close/>
                  <a:moveTo>
                    <a:pt x="7028" y="8108"/>
                  </a:moveTo>
                  <a:cubicBezTo>
                    <a:pt x="7047" y="8108"/>
                    <a:pt x="7062" y="8139"/>
                    <a:pt x="7084" y="8197"/>
                  </a:cubicBezTo>
                  <a:cubicBezTo>
                    <a:pt x="7120" y="8279"/>
                    <a:pt x="7356" y="8485"/>
                    <a:pt x="7651" y="8687"/>
                  </a:cubicBezTo>
                  <a:cubicBezTo>
                    <a:pt x="7931" y="8878"/>
                    <a:pt x="8163" y="9063"/>
                    <a:pt x="8165" y="9099"/>
                  </a:cubicBezTo>
                  <a:cubicBezTo>
                    <a:pt x="8167" y="9134"/>
                    <a:pt x="8087" y="9281"/>
                    <a:pt x="7983" y="9433"/>
                  </a:cubicBezTo>
                  <a:cubicBezTo>
                    <a:pt x="7897" y="9556"/>
                    <a:pt x="7857" y="9636"/>
                    <a:pt x="7798" y="9636"/>
                  </a:cubicBezTo>
                  <a:cubicBezTo>
                    <a:pt x="7710" y="9636"/>
                    <a:pt x="7581" y="9458"/>
                    <a:pt x="7202" y="8980"/>
                  </a:cubicBezTo>
                  <a:cubicBezTo>
                    <a:pt x="6815" y="8493"/>
                    <a:pt x="6813" y="8485"/>
                    <a:pt x="6920" y="8271"/>
                  </a:cubicBezTo>
                  <a:cubicBezTo>
                    <a:pt x="6976" y="8159"/>
                    <a:pt x="7005" y="8108"/>
                    <a:pt x="7028" y="8108"/>
                  </a:cubicBezTo>
                  <a:close/>
                  <a:moveTo>
                    <a:pt x="5239" y="6883"/>
                  </a:moveTo>
                  <a:cubicBezTo>
                    <a:pt x="5263" y="6883"/>
                    <a:pt x="5541" y="7244"/>
                    <a:pt x="5867" y="7695"/>
                  </a:cubicBezTo>
                  <a:lnTo>
                    <a:pt x="6462" y="8518"/>
                  </a:lnTo>
                  <a:lnTo>
                    <a:pt x="6020" y="9346"/>
                  </a:lnTo>
                  <a:cubicBezTo>
                    <a:pt x="5774" y="9802"/>
                    <a:pt x="5545" y="10185"/>
                    <a:pt x="5506" y="10197"/>
                  </a:cubicBezTo>
                  <a:cubicBezTo>
                    <a:pt x="5506" y="10197"/>
                    <a:pt x="5505" y="10197"/>
                    <a:pt x="5504" y="10197"/>
                  </a:cubicBezTo>
                  <a:cubicBezTo>
                    <a:pt x="5435" y="10197"/>
                    <a:pt x="4573" y="9219"/>
                    <a:pt x="4275" y="8801"/>
                  </a:cubicBezTo>
                  <a:cubicBezTo>
                    <a:pt x="4208" y="8707"/>
                    <a:pt x="4247" y="8617"/>
                    <a:pt x="4704" y="7798"/>
                  </a:cubicBezTo>
                  <a:cubicBezTo>
                    <a:pt x="4981" y="7304"/>
                    <a:pt x="5223" y="6892"/>
                    <a:pt x="5239" y="6883"/>
                  </a:cubicBezTo>
                  <a:cubicBezTo>
                    <a:pt x="5239" y="6883"/>
                    <a:pt x="5239" y="6883"/>
                    <a:pt x="5239" y="6883"/>
                  </a:cubicBezTo>
                  <a:close/>
                  <a:moveTo>
                    <a:pt x="3143" y="7304"/>
                  </a:moveTo>
                  <a:lnTo>
                    <a:pt x="3458" y="7779"/>
                  </a:lnTo>
                  <a:cubicBezTo>
                    <a:pt x="3633" y="8044"/>
                    <a:pt x="3833" y="8325"/>
                    <a:pt x="3911" y="8413"/>
                  </a:cubicBezTo>
                  <a:cubicBezTo>
                    <a:pt x="4046" y="8567"/>
                    <a:pt x="4045" y="8580"/>
                    <a:pt x="3837" y="8989"/>
                  </a:cubicBezTo>
                  <a:cubicBezTo>
                    <a:pt x="3720" y="9220"/>
                    <a:pt x="3498" y="9616"/>
                    <a:pt x="3344" y="9870"/>
                  </a:cubicBezTo>
                  <a:lnTo>
                    <a:pt x="3063" y="10332"/>
                  </a:lnTo>
                  <a:lnTo>
                    <a:pt x="2631" y="9750"/>
                  </a:lnTo>
                  <a:lnTo>
                    <a:pt x="2202" y="9168"/>
                  </a:lnTo>
                  <a:lnTo>
                    <a:pt x="2671" y="8236"/>
                  </a:lnTo>
                  <a:lnTo>
                    <a:pt x="3143" y="7304"/>
                  </a:lnTo>
                  <a:close/>
                  <a:moveTo>
                    <a:pt x="13048" y="8859"/>
                  </a:moveTo>
                  <a:cubicBezTo>
                    <a:pt x="13086" y="8859"/>
                    <a:pt x="13332" y="9119"/>
                    <a:pt x="13606" y="9448"/>
                  </a:cubicBezTo>
                  <a:lnTo>
                    <a:pt x="14110" y="10056"/>
                  </a:lnTo>
                  <a:lnTo>
                    <a:pt x="13923" y="10429"/>
                  </a:lnTo>
                  <a:cubicBezTo>
                    <a:pt x="13821" y="10629"/>
                    <a:pt x="13719" y="10773"/>
                    <a:pt x="13681" y="10773"/>
                  </a:cubicBezTo>
                  <a:cubicBezTo>
                    <a:pt x="13679" y="10773"/>
                    <a:pt x="13677" y="10772"/>
                    <a:pt x="13675" y="10772"/>
                  </a:cubicBezTo>
                  <a:cubicBezTo>
                    <a:pt x="13643" y="10754"/>
                    <a:pt x="13398" y="10447"/>
                    <a:pt x="13131" y="10088"/>
                  </a:cubicBezTo>
                  <a:lnTo>
                    <a:pt x="12644" y="9434"/>
                  </a:lnTo>
                  <a:lnTo>
                    <a:pt x="12817" y="9156"/>
                  </a:lnTo>
                  <a:cubicBezTo>
                    <a:pt x="12912" y="9006"/>
                    <a:pt x="13015" y="8871"/>
                    <a:pt x="13045" y="8859"/>
                  </a:cubicBezTo>
                  <a:cubicBezTo>
                    <a:pt x="13046" y="8859"/>
                    <a:pt x="13047" y="8859"/>
                    <a:pt x="13048" y="8859"/>
                  </a:cubicBezTo>
                  <a:close/>
                  <a:moveTo>
                    <a:pt x="11371" y="8291"/>
                  </a:moveTo>
                  <a:cubicBezTo>
                    <a:pt x="11394" y="8291"/>
                    <a:pt x="11626" y="8559"/>
                    <a:pt x="11887" y="8890"/>
                  </a:cubicBezTo>
                  <a:lnTo>
                    <a:pt x="12367" y="9503"/>
                  </a:lnTo>
                  <a:lnTo>
                    <a:pt x="12045" y="10104"/>
                  </a:lnTo>
                  <a:cubicBezTo>
                    <a:pt x="11869" y="10436"/>
                    <a:pt x="11665" y="10784"/>
                    <a:pt x="11597" y="10875"/>
                  </a:cubicBezTo>
                  <a:lnTo>
                    <a:pt x="11473" y="11044"/>
                  </a:lnTo>
                  <a:lnTo>
                    <a:pt x="10978" y="10412"/>
                  </a:lnTo>
                  <a:lnTo>
                    <a:pt x="10483" y="9783"/>
                  </a:lnTo>
                  <a:lnTo>
                    <a:pt x="10909" y="9043"/>
                  </a:lnTo>
                  <a:cubicBezTo>
                    <a:pt x="11145" y="8632"/>
                    <a:pt x="11350" y="8298"/>
                    <a:pt x="11370" y="8291"/>
                  </a:cubicBezTo>
                  <a:cubicBezTo>
                    <a:pt x="11370" y="8291"/>
                    <a:pt x="11370" y="8291"/>
                    <a:pt x="11371" y="8291"/>
                  </a:cubicBezTo>
                  <a:close/>
                  <a:moveTo>
                    <a:pt x="5587" y="10594"/>
                  </a:moveTo>
                  <a:cubicBezTo>
                    <a:pt x="5596" y="10594"/>
                    <a:pt x="5605" y="10596"/>
                    <a:pt x="5613" y="10600"/>
                  </a:cubicBezTo>
                  <a:cubicBezTo>
                    <a:pt x="5653" y="10623"/>
                    <a:pt x="5771" y="10765"/>
                    <a:pt x="5874" y="10920"/>
                  </a:cubicBezTo>
                  <a:cubicBezTo>
                    <a:pt x="5964" y="11053"/>
                    <a:pt x="6000" y="11121"/>
                    <a:pt x="5979" y="11121"/>
                  </a:cubicBezTo>
                  <a:cubicBezTo>
                    <a:pt x="5971" y="11121"/>
                    <a:pt x="5956" y="11112"/>
                    <a:pt x="5934" y="11094"/>
                  </a:cubicBezTo>
                  <a:cubicBezTo>
                    <a:pt x="5863" y="11035"/>
                    <a:pt x="5719" y="10945"/>
                    <a:pt x="5613" y="10892"/>
                  </a:cubicBezTo>
                  <a:cubicBezTo>
                    <a:pt x="5462" y="10814"/>
                    <a:pt x="5435" y="10772"/>
                    <a:pt x="5483" y="10678"/>
                  </a:cubicBezTo>
                  <a:cubicBezTo>
                    <a:pt x="5510" y="10627"/>
                    <a:pt x="5551" y="10594"/>
                    <a:pt x="5587" y="10594"/>
                  </a:cubicBezTo>
                  <a:close/>
                  <a:moveTo>
                    <a:pt x="8699" y="9410"/>
                  </a:moveTo>
                  <a:lnTo>
                    <a:pt x="8956" y="9594"/>
                  </a:lnTo>
                  <a:cubicBezTo>
                    <a:pt x="9095" y="9691"/>
                    <a:pt x="9387" y="9882"/>
                    <a:pt x="9594" y="10011"/>
                  </a:cubicBezTo>
                  <a:lnTo>
                    <a:pt x="9975" y="10246"/>
                  </a:lnTo>
                  <a:lnTo>
                    <a:pt x="9684" y="10733"/>
                  </a:lnTo>
                  <a:cubicBezTo>
                    <a:pt x="9524" y="10999"/>
                    <a:pt x="9353" y="11272"/>
                    <a:pt x="9301" y="11333"/>
                  </a:cubicBezTo>
                  <a:cubicBezTo>
                    <a:pt x="9270" y="11371"/>
                    <a:pt x="9250" y="11400"/>
                    <a:pt x="9221" y="11400"/>
                  </a:cubicBezTo>
                  <a:cubicBezTo>
                    <a:pt x="9149" y="11400"/>
                    <a:pt x="9022" y="11237"/>
                    <a:pt x="8555" y="10653"/>
                  </a:cubicBezTo>
                  <a:cubicBezTo>
                    <a:pt x="8239" y="10258"/>
                    <a:pt x="8214" y="10202"/>
                    <a:pt x="8306" y="10099"/>
                  </a:cubicBezTo>
                  <a:cubicBezTo>
                    <a:pt x="8364" y="10036"/>
                    <a:pt x="8473" y="9857"/>
                    <a:pt x="8554" y="9698"/>
                  </a:cubicBezTo>
                  <a:lnTo>
                    <a:pt x="8699" y="9410"/>
                  </a:lnTo>
                  <a:close/>
                  <a:moveTo>
                    <a:pt x="6636" y="8756"/>
                  </a:moveTo>
                  <a:cubicBezTo>
                    <a:pt x="6636" y="8756"/>
                    <a:pt x="6636" y="8756"/>
                    <a:pt x="6636" y="8756"/>
                  </a:cubicBezTo>
                  <a:cubicBezTo>
                    <a:pt x="6686" y="8785"/>
                    <a:pt x="7690" y="10051"/>
                    <a:pt x="7729" y="10136"/>
                  </a:cubicBezTo>
                  <a:cubicBezTo>
                    <a:pt x="7758" y="10205"/>
                    <a:pt x="7678" y="10389"/>
                    <a:pt x="7422" y="10833"/>
                  </a:cubicBezTo>
                  <a:cubicBezTo>
                    <a:pt x="7069" y="11446"/>
                    <a:pt x="6962" y="11634"/>
                    <a:pt x="6845" y="11634"/>
                  </a:cubicBezTo>
                  <a:cubicBezTo>
                    <a:pt x="6792" y="11634"/>
                    <a:pt x="6737" y="11596"/>
                    <a:pt x="6656" y="11542"/>
                  </a:cubicBezTo>
                  <a:cubicBezTo>
                    <a:pt x="6538" y="11462"/>
                    <a:pt x="6258" y="11175"/>
                    <a:pt x="6026" y="10904"/>
                  </a:cubicBezTo>
                  <a:lnTo>
                    <a:pt x="5610" y="10411"/>
                  </a:lnTo>
                  <a:lnTo>
                    <a:pt x="5850" y="10016"/>
                  </a:lnTo>
                  <a:cubicBezTo>
                    <a:pt x="5981" y="9797"/>
                    <a:pt x="6207" y="9428"/>
                    <a:pt x="6354" y="9184"/>
                  </a:cubicBezTo>
                  <a:cubicBezTo>
                    <a:pt x="6500" y="8945"/>
                    <a:pt x="6624" y="8756"/>
                    <a:pt x="6636" y="8756"/>
                  </a:cubicBezTo>
                  <a:close/>
                  <a:moveTo>
                    <a:pt x="4176" y="8791"/>
                  </a:moveTo>
                  <a:lnTo>
                    <a:pt x="4629" y="9368"/>
                  </a:lnTo>
                  <a:cubicBezTo>
                    <a:pt x="4880" y="9688"/>
                    <a:pt x="5157" y="10035"/>
                    <a:pt x="5255" y="10146"/>
                  </a:cubicBezTo>
                  <a:cubicBezTo>
                    <a:pt x="5398" y="10313"/>
                    <a:pt x="5413" y="10377"/>
                    <a:pt x="5343" y="10518"/>
                  </a:cubicBezTo>
                  <a:cubicBezTo>
                    <a:pt x="5301" y="10601"/>
                    <a:pt x="5280" y="10643"/>
                    <a:pt x="5216" y="10643"/>
                  </a:cubicBezTo>
                  <a:cubicBezTo>
                    <a:pt x="5149" y="10643"/>
                    <a:pt x="5037" y="10597"/>
                    <a:pt x="4807" y="10503"/>
                  </a:cubicBezTo>
                  <a:cubicBezTo>
                    <a:pt x="4522" y="10386"/>
                    <a:pt x="4335" y="10328"/>
                    <a:pt x="4193" y="10328"/>
                  </a:cubicBezTo>
                  <a:cubicBezTo>
                    <a:pt x="4076" y="10328"/>
                    <a:pt x="3991" y="10367"/>
                    <a:pt x="3908" y="10443"/>
                  </a:cubicBezTo>
                  <a:cubicBezTo>
                    <a:pt x="3720" y="10614"/>
                    <a:pt x="3745" y="10825"/>
                    <a:pt x="4026" y="11376"/>
                  </a:cubicBezTo>
                  <a:cubicBezTo>
                    <a:pt x="4162" y="11646"/>
                    <a:pt x="4264" y="11875"/>
                    <a:pt x="4249" y="11880"/>
                  </a:cubicBezTo>
                  <a:cubicBezTo>
                    <a:pt x="4249" y="11880"/>
                    <a:pt x="4249" y="11880"/>
                    <a:pt x="4249" y="11880"/>
                  </a:cubicBezTo>
                  <a:cubicBezTo>
                    <a:pt x="4231" y="11880"/>
                    <a:pt x="3993" y="11579"/>
                    <a:pt x="3714" y="11206"/>
                  </a:cubicBezTo>
                  <a:lnTo>
                    <a:pt x="3206" y="10523"/>
                  </a:lnTo>
                  <a:lnTo>
                    <a:pt x="3369" y="10199"/>
                  </a:lnTo>
                  <a:cubicBezTo>
                    <a:pt x="3459" y="10023"/>
                    <a:pt x="3676" y="9635"/>
                    <a:pt x="3853" y="9334"/>
                  </a:cubicBezTo>
                  <a:lnTo>
                    <a:pt x="4176" y="8791"/>
                  </a:lnTo>
                  <a:close/>
                  <a:moveTo>
                    <a:pt x="2112" y="9416"/>
                  </a:moveTo>
                  <a:cubicBezTo>
                    <a:pt x="2112" y="9416"/>
                    <a:pt x="2112" y="9416"/>
                    <a:pt x="2112" y="9416"/>
                  </a:cubicBezTo>
                  <a:cubicBezTo>
                    <a:pt x="2128" y="9424"/>
                    <a:pt x="2329" y="9684"/>
                    <a:pt x="2558" y="9991"/>
                  </a:cubicBezTo>
                  <a:lnTo>
                    <a:pt x="2975" y="10551"/>
                  </a:lnTo>
                  <a:lnTo>
                    <a:pt x="2582" y="11328"/>
                  </a:lnTo>
                  <a:cubicBezTo>
                    <a:pt x="2368" y="11752"/>
                    <a:pt x="2183" y="12092"/>
                    <a:pt x="2166" y="12092"/>
                  </a:cubicBezTo>
                  <a:cubicBezTo>
                    <a:pt x="2166" y="12092"/>
                    <a:pt x="2166" y="12092"/>
                    <a:pt x="2166" y="12091"/>
                  </a:cubicBezTo>
                  <a:cubicBezTo>
                    <a:pt x="2103" y="12059"/>
                    <a:pt x="1374" y="11167"/>
                    <a:pt x="1333" y="11074"/>
                  </a:cubicBezTo>
                  <a:cubicBezTo>
                    <a:pt x="1301" y="11000"/>
                    <a:pt x="1398" y="10757"/>
                    <a:pt x="1686" y="10186"/>
                  </a:cubicBezTo>
                  <a:cubicBezTo>
                    <a:pt x="1903" y="9759"/>
                    <a:pt x="2091" y="9416"/>
                    <a:pt x="2112" y="9416"/>
                  </a:cubicBezTo>
                  <a:close/>
                  <a:moveTo>
                    <a:pt x="14231" y="10247"/>
                  </a:moveTo>
                  <a:cubicBezTo>
                    <a:pt x="14234" y="10247"/>
                    <a:pt x="14237" y="10247"/>
                    <a:pt x="14240" y="10249"/>
                  </a:cubicBezTo>
                  <a:cubicBezTo>
                    <a:pt x="14325" y="10292"/>
                    <a:pt x="15026" y="11269"/>
                    <a:pt x="15133" y="11495"/>
                  </a:cubicBezTo>
                  <a:cubicBezTo>
                    <a:pt x="15213" y="11660"/>
                    <a:pt x="15206" y="11680"/>
                    <a:pt x="14999" y="11922"/>
                  </a:cubicBezTo>
                  <a:cubicBezTo>
                    <a:pt x="14880" y="12061"/>
                    <a:pt x="14773" y="12181"/>
                    <a:pt x="14764" y="12185"/>
                  </a:cubicBezTo>
                  <a:cubicBezTo>
                    <a:pt x="14764" y="12185"/>
                    <a:pt x="14763" y="12185"/>
                    <a:pt x="14763" y="12185"/>
                  </a:cubicBezTo>
                  <a:cubicBezTo>
                    <a:pt x="14749" y="12185"/>
                    <a:pt x="14528" y="11921"/>
                    <a:pt x="14268" y="11589"/>
                  </a:cubicBezTo>
                  <a:lnTo>
                    <a:pt x="13789" y="10984"/>
                  </a:lnTo>
                  <a:lnTo>
                    <a:pt x="13983" y="10599"/>
                  </a:lnTo>
                  <a:cubicBezTo>
                    <a:pt x="14096" y="10375"/>
                    <a:pt x="14189" y="10247"/>
                    <a:pt x="14231" y="10247"/>
                  </a:cubicBezTo>
                  <a:close/>
                  <a:moveTo>
                    <a:pt x="12513" y="9770"/>
                  </a:moveTo>
                  <a:cubicBezTo>
                    <a:pt x="12536" y="9770"/>
                    <a:pt x="12777" y="10048"/>
                    <a:pt x="13048" y="10391"/>
                  </a:cubicBezTo>
                  <a:lnTo>
                    <a:pt x="13550" y="11022"/>
                  </a:lnTo>
                  <a:lnTo>
                    <a:pt x="13215" y="11670"/>
                  </a:lnTo>
                  <a:cubicBezTo>
                    <a:pt x="13032" y="12027"/>
                    <a:pt x="12830" y="12378"/>
                    <a:pt x="12766" y="12451"/>
                  </a:cubicBezTo>
                  <a:lnTo>
                    <a:pt x="12651" y="12585"/>
                  </a:lnTo>
                  <a:lnTo>
                    <a:pt x="12145" y="11922"/>
                  </a:lnTo>
                  <a:lnTo>
                    <a:pt x="11641" y="11258"/>
                  </a:lnTo>
                  <a:lnTo>
                    <a:pt x="12059" y="10519"/>
                  </a:lnTo>
                  <a:cubicBezTo>
                    <a:pt x="12289" y="10112"/>
                    <a:pt x="12492" y="9775"/>
                    <a:pt x="12512" y="9770"/>
                  </a:cubicBezTo>
                  <a:cubicBezTo>
                    <a:pt x="12512" y="9770"/>
                    <a:pt x="12512" y="9770"/>
                    <a:pt x="12513" y="9770"/>
                  </a:cubicBezTo>
                  <a:close/>
                  <a:moveTo>
                    <a:pt x="7896" y="10358"/>
                  </a:moveTo>
                  <a:cubicBezTo>
                    <a:pt x="7940" y="10358"/>
                    <a:pt x="8976" y="11613"/>
                    <a:pt x="9019" y="11720"/>
                  </a:cubicBezTo>
                  <a:cubicBezTo>
                    <a:pt x="9030" y="11750"/>
                    <a:pt x="8916" y="11978"/>
                    <a:pt x="8762" y="12224"/>
                  </a:cubicBezTo>
                  <a:cubicBezTo>
                    <a:pt x="8573" y="12528"/>
                    <a:pt x="8505" y="12625"/>
                    <a:pt x="8440" y="12625"/>
                  </a:cubicBezTo>
                  <a:cubicBezTo>
                    <a:pt x="8419" y="12625"/>
                    <a:pt x="8399" y="12615"/>
                    <a:pt x="8374" y="12598"/>
                  </a:cubicBezTo>
                  <a:cubicBezTo>
                    <a:pt x="8314" y="12558"/>
                    <a:pt x="8060" y="12404"/>
                    <a:pt x="7812" y="12259"/>
                  </a:cubicBezTo>
                  <a:cubicBezTo>
                    <a:pt x="7561" y="12112"/>
                    <a:pt x="7285" y="11940"/>
                    <a:pt x="7196" y="11875"/>
                  </a:cubicBezTo>
                  <a:lnTo>
                    <a:pt x="7036" y="11756"/>
                  </a:lnTo>
                  <a:lnTo>
                    <a:pt x="7449" y="11064"/>
                  </a:lnTo>
                  <a:cubicBezTo>
                    <a:pt x="7675" y="10685"/>
                    <a:pt x="7877" y="10365"/>
                    <a:pt x="7896" y="10358"/>
                  </a:cubicBezTo>
                  <a:cubicBezTo>
                    <a:pt x="7896" y="10358"/>
                    <a:pt x="7896" y="10358"/>
                    <a:pt x="7896" y="10358"/>
                  </a:cubicBezTo>
                  <a:close/>
                  <a:moveTo>
                    <a:pt x="10362" y="10052"/>
                  </a:moveTo>
                  <a:cubicBezTo>
                    <a:pt x="10363" y="10052"/>
                    <a:pt x="10363" y="10052"/>
                    <a:pt x="10364" y="10052"/>
                  </a:cubicBezTo>
                  <a:cubicBezTo>
                    <a:pt x="10387" y="10064"/>
                    <a:pt x="10624" y="10349"/>
                    <a:pt x="10882" y="10678"/>
                  </a:cubicBezTo>
                  <a:lnTo>
                    <a:pt x="11356" y="11282"/>
                  </a:lnTo>
                  <a:lnTo>
                    <a:pt x="10977" y="12033"/>
                  </a:lnTo>
                  <a:cubicBezTo>
                    <a:pt x="10678" y="12625"/>
                    <a:pt x="10562" y="12895"/>
                    <a:pt x="10423" y="12895"/>
                  </a:cubicBezTo>
                  <a:cubicBezTo>
                    <a:pt x="10301" y="12895"/>
                    <a:pt x="10161" y="12689"/>
                    <a:pt x="9865" y="12312"/>
                  </a:cubicBezTo>
                  <a:lnTo>
                    <a:pt x="9329" y="11627"/>
                  </a:lnTo>
                  <a:lnTo>
                    <a:pt x="9587" y="11206"/>
                  </a:lnTo>
                  <a:cubicBezTo>
                    <a:pt x="9726" y="10975"/>
                    <a:pt x="9951" y="10614"/>
                    <a:pt x="10082" y="10407"/>
                  </a:cubicBezTo>
                  <a:cubicBezTo>
                    <a:pt x="10208" y="10208"/>
                    <a:pt x="10331" y="10052"/>
                    <a:pt x="10362" y="10052"/>
                  </a:cubicBezTo>
                  <a:close/>
                  <a:moveTo>
                    <a:pt x="1220" y="11333"/>
                  </a:moveTo>
                  <a:cubicBezTo>
                    <a:pt x="1252" y="11333"/>
                    <a:pt x="2043" y="12244"/>
                    <a:pt x="2076" y="12323"/>
                  </a:cubicBezTo>
                  <a:cubicBezTo>
                    <a:pt x="2105" y="12384"/>
                    <a:pt x="1669" y="13358"/>
                    <a:pt x="1615" y="13358"/>
                  </a:cubicBezTo>
                  <a:cubicBezTo>
                    <a:pt x="1615" y="13358"/>
                    <a:pt x="1614" y="13358"/>
                    <a:pt x="1614" y="13358"/>
                  </a:cubicBezTo>
                  <a:cubicBezTo>
                    <a:pt x="1544" y="13322"/>
                    <a:pt x="755" y="12394"/>
                    <a:pt x="710" y="12293"/>
                  </a:cubicBezTo>
                  <a:cubicBezTo>
                    <a:pt x="679" y="12227"/>
                    <a:pt x="743" y="12082"/>
                    <a:pt x="932" y="11773"/>
                  </a:cubicBezTo>
                  <a:cubicBezTo>
                    <a:pt x="1077" y="11536"/>
                    <a:pt x="1207" y="11340"/>
                    <a:pt x="1219" y="11333"/>
                  </a:cubicBezTo>
                  <a:cubicBezTo>
                    <a:pt x="1219" y="11333"/>
                    <a:pt x="1219" y="11333"/>
                    <a:pt x="1220" y="11333"/>
                  </a:cubicBezTo>
                  <a:close/>
                  <a:moveTo>
                    <a:pt x="5067" y="11443"/>
                  </a:moveTo>
                  <a:cubicBezTo>
                    <a:pt x="5124" y="11443"/>
                    <a:pt x="5225" y="11503"/>
                    <a:pt x="5457" y="11646"/>
                  </a:cubicBezTo>
                  <a:cubicBezTo>
                    <a:pt x="5679" y="11787"/>
                    <a:pt x="6012" y="11995"/>
                    <a:pt x="6200" y="12114"/>
                  </a:cubicBezTo>
                  <a:lnTo>
                    <a:pt x="6540" y="12329"/>
                  </a:lnTo>
                  <a:lnTo>
                    <a:pt x="6226" y="12880"/>
                  </a:lnTo>
                  <a:cubicBezTo>
                    <a:pt x="6053" y="13184"/>
                    <a:pt x="5897" y="13438"/>
                    <a:pt x="5879" y="13446"/>
                  </a:cubicBezTo>
                  <a:cubicBezTo>
                    <a:pt x="5879" y="13446"/>
                    <a:pt x="5879" y="13446"/>
                    <a:pt x="5878" y="13446"/>
                  </a:cubicBezTo>
                  <a:cubicBezTo>
                    <a:pt x="5843" y="13446"/>
                    <a:pt x="5463" y="12746"/>
                    <a:pt x="5132" y="12063"/>
                  </a:cubicBezTo>
                  <a:cubicBezTo>
                    <a:pt x="4998" y="11789"/>
                    <a:pt x="4949" y="11597"/>
                    <a:pt x="4989" y="11516"/>
                  </a:cubicBezTo>
                  <a:cubicBezTo>
                    <a:pt x="5012" y="11470"/>
                    <a:pt x="5029" y="11443"/>
                    <a:pt x="5067" y="11443"/>
                  </a:cubicBezTo>
                  <a:close/>
                  <a:moveTo>
                    <a:pt x="3098" y="10733"/>
                  </a:moveTo>
                  <a:lnTo>
                    <a:pt x="3684" y="11482"/>
                  </a:lnTo>
                  <a:lnTo>
                    <a:pt x="4265" y="12232"/>
                  </a:lnTo>
                  <a:lnTo>
                    <a:pt x="3900" y="12858"/>
                  </a:lnTo>
                  <a:cubicBezTo>
                    <a:pt x="3698" y="13203"/>
                    <a:pt x="3504" y="13506"/>
                    <a:pt x="3463" y="13534"/>
                  </a:cubicBezTo>
                  <a:cubicBezTo>
                    <a:pt x="3459" y="13537"/>
                    <a:pt x="3454" y="13539"/>
                    <a:pt x="3448" y="13539"/>
                  </a:cubicBezTo>
                  <a:cubicBezTo>
                    <a:pt x="3380" y="13539"/>
                    <a:pt x="3196" y="13354"/>
                    <a:pt x="2849" y="12941"/>
                  </a:cubicBezTo>
                  <a:lnTo>
                    <a:pt x="2309" y="12297"/>
                  </a:lnTo>
                  <a:lnTo>
                    <a:pt x="2703" y="11515"/>
                  </a:lnTo>
                  <a:lnTo>
                    <a:pt x="3098" y="10733"/>
                  </a:lnTo>
                  <a:close/>
                  <a:moveTo>
                    <a:pt x="9174" y="11958"/>
                  </a:moveTo>
                  <a:cubicBezTo>
                    <a:pt x="9177" y="11958"/>
                    <a:pt x="9181" y="11959"/>
                    <a:pt x="9184" y="11960"/>
                  </a:cubicBezTo>
                  <a:cubicBezTo>
                    <a:pt x="9220" y="11978"/>
                    <a:pt x="9475" y="12285"/>
                    <a:pt x="9756" y="12650"/>
                  </a:cubicBezTo>
                  <a:cubicBezTo>
                    <a:pt x="10244" y="13284"/>
                    <a:pt x="10259" y="13314"/>
                    <a:pt x="10169" y="13492"/>
                  </a:cubicBezTo>
                  <a:lnTo>
                    <a:pt x="10075" y="13676"/>
                  </a:lnTo>
                  <a:lnTo>
                    <a:pt x="9669" y="13422"/>
                  </a:lnTo>
                  <a:cubicBezTo>
                    <a:pt x="9444" y="13284"/>
                    <a:pt x="9117" y="13078"/>
                    <a:pt x="8936" y="12965"/>
                  </a:cubicBezTo>
                  <a:lnTo>
                    <a:pt x="8611" y="12759"/>
                  </a:lnTo>
                  <a:lnTo>
                    <a:pt x="8736" y="12598"/>
                  </a:lnTo>
                  <a:cubicBezTo>
                    <a:pt x="8805" y="12510"/>
                    <a:pt x="8920" y="12323"/>
                    <a:pt x="8990" y="12182"/>
                  </a:cubicBezTo>
                  <a:cubicBezTo>
                    <a:pt x="9055" y="12053"/>
                    <a:pt x="9133" y="11958"/>
                    <a:pt x="9174" y="11958"/>
                  </a:cubicBezTo>
                  <a:close/>
                  <a:moveTo>
                    <a:pt x="13685" y="11242"/>
                  </a:moveTo>
                  <a:cubicBezTo>
                    <a:pt x="13693" y="11242"/>
                    <a:pt x="13907" y="11494"/>
                    <a:pt x="14165" y="11809"/>
                  </a:cubicBezTo>
                  <a:cubicBezTo>
                    <a:pt x="14457" y="12164"/>
                    <a:pt x="14611" y="12403"/>
                    <a:pt x="14572" y="12438"/>
                  </a:cubicBezTo>
                  <a:cubicBezTo>
                    <a:pt x="14538" y="12470"/>
                    <a:pt x="14322" y="12760"/>
                    <a:pt x="14091" y="13085"/>
                  </a:cubicBezTo>
                  <a:cubicBezTo>
                    <a:pt x="13861" y="13409"/>
                    <a:pt x="13646" y="13701"/>
                    <a:pt x="13612" y="13736"/>
                  </a:cubicBezTo>
                  <a:cubicBezTo>
                    <a:pt x="13607" y="13742"/>
                    <a:pt x="13600" y="13744"/>
                    <a:pt x="13592" y="13744"/>
                  </a:cubicBezTo>
                  <a:cubicBezTo>
                    <a:pt x="13535" y="13744"/>
                    <a:pt x="13407" y="13606"/>
                    <a:pt x="13174" y="13299"/>
                  </a:cubicBezTo>
                  <a:lnTo>
                    <a:pt x="12797" y="12799"/>
                  </a:lnTo>
                  <a:lnTo>
                    <a:pt x="13235" y="12023"/>
                  </a:lnTo>
                  <a:cubicBezTo>
                    <a:pt x="13477" y="11594"/>
                    <a:pt x="13678" y="11246"/>
                    <a:pt x="13685" y="11242"/>
                  </a:cubicBezTo>
                  <a:cubicBezTo>
                    <a:pt x="13685" y="11242"/>
                    <a:pt x="13685" y="11242"/>
                    <a:pt x="13685" y="11242"/>
                  </a:cubicBezTo>
                  <a:close/>
                  <a:moveTo>
                    <a:pt x="6631" y="12452"/>
                  </a:moveTo>
                  <a:cubicBezTo>
                    <a:pt x="6686" y="12452"/>
                    <a:pt x="6814" y="12510"/>
                    <a:pt x="6981" y="12612"/>
                  </a:cubicBezTo>
                  <a:lnTo>
                    <a:pt x="7309" y="12814"/>
                  </a:lnTo>
                  <a:lnTo>
                    <a:pt x="6902" y="13665"/>
                  </a:lnTo>
                  <a:cubicBezTo>
                    <a:pt x="6687" y="14117"/>
                    <a:pt x="6490" y="14469"/>
                    <a:pt x="6456" y="14469"/>
                  </a:cubicBezTo>
                  <a:cubicBezTo>
                    <a:pt x="6455" y="14469"/>
                    <a:pt x="6454" y="14469"/>
                    <a:pt x="6453" y="14468"/>
                  </a:cubicBezTo>
                  <a:cubicBezTo>
                    <a:pt x="6429" y="14441"/>
                    <a:pt x="6304" y="14236"/>
                    <a:pt x="6172" y="14006"/>
                  </a:cubicBezTo>
                  <a:lnTo>
                    <a:pt x="5933" y="13592"/>
                  </a:lnTo>
                  <a:lnTo>
                    <a:pt x="6246" y="13050"/>
                  </a:lnTo>
                  <a:cubicBezTo>
                    <a:pt x="6417" y="12753"/>
                    <a:pt x="6580" y="12486"/>
                    <a:pt x="6607" y="12459"/>
                  </a:cubicBezTo>
                  <a:cubicBezTo>
                    <a:pt x="6611" y="12454"/>
                    <a:pt x="6620" y="12452"/>
                    <a:pt x="6631" y="12452"/>
                  </a:cubicBezTo>
                  <a:close/>
                  <a:moveTo>
                    <a:pt x="11474" y="11490"/>
                  </a:moveTo>
                  <a:lnTo>
                    <a:pt x="11586" y="11597"/>
                  </a:lnTo>
                  <a:cubicBezTo>
                    <a:pt x="11648" y="11656"/>
                    <a:pt x="11890" y="11963"/>
                    <a:pt x="12125" y="12283"/>
                  </a:cubicBezTo>
                  <a:cubicBezTo>
                    <a:pt x="12533" y="12831"/>
                    <a:pt x="12551" y="12867"/>
                    <a:pt x="12445" y="13003"/>
                  </a:cubicBezTo>
                  <a:cubicBezTo>
                    <a:pt x="12385" y="13081"/>
                    <a:pt x="12164" y="13446"/>
                    <a:pt x="11950" y="13815"/>
                  </a:cubicBezTo>
                  <a:cubicBezTo>
                    <a:pt x="11738" y="14184"/>
                    <a:pt x="11559" y="14476"/>
                    <a:pt x="11545" y="14476"/>
                  </a:cubicBezTo>
                  <a:cubicBezTo>
                    <a:pt x="11545" y="14476"/>
                    <a:pt x="11545" y="14476"/>
                    <a:pt x="11545" y="14476"/>
                  </a:cubicBezTo>
                  <a:cubicBezTo>
                    <a:pt x="11536" y="14472"/>
                    <a:pt x="11316" y="14188"/>
                    <a:pt x="11060" y="13853"/>
                  </a:cubicBezTo>
                  <a:lnTo>
                    <a:pt x="10592" y="13237"/>
                  </a:lnTo>
                  <a:lnTo>
                    <a:pt x="11033" y="12364"/>
                  </a:lnTo>
                  <a:lnTo>
                    <a:pt x="11474" y="11490"/>
                  </a:lnTo>
                  <a:close/>
                  <a:moveTo>
                    <a:pt x="7939" y="13391"/>
                  </a:moveTo>
                  <a:cubicBezTo>
                    <a:pt x="7941" y="13391"/>
                    <a:pt x="7943" y="13392"/>
                    <a:pt x="7945" y="13393"/>
                  </a:cubicBezTo>
                  <a:cubicBezTo>
                    <a:pt x="7989" y="13415"/>
                    <a:pt x="7909" y="13593"/>
                    <a:pt x="7679" y="13976"/>
                  </a:cubicBezTo>
                  <a:cubicBezTo>
                    <a:pt x="7497" y="14282"/>
                    <a:pt x="7334" y="14532"/>
                    <a:pt x="7315" y="14539"/>
                  </a:cubicBezTo>
                  <a:cubicBezTo>
                    <a:pt x="7315" y="14539"/>
                    <a:pt x="7315" y="14539"/>
                    <a:pt x="7315" y="14539"/>
                  </a:cubicBezTo>
                  <a:cubicBezTo>
                    <a:pt x="7298" y="14539"/>
                    <a:pt x="7418" y="14279"/>
                    <a:pt x="7582" y="13956"/>
                  </a:cubicBezTo>
                  <a:cubicBezTo>
                    <a:pt x="7770" y="13581"/>
                    <a:pt x="7892" y="13391"/>
                    <a:pt x="7939" y="13391"/>
                  </a:cubicBezTo>
                  <a:close/>
                  <a:moveTo>
                    <a:pt x="2218" y="12532"/>
                  </a:moveTo>
                  <a:cubicBezTo>
                    <a:pt x="2245" y="12532"/>
                    <a:pt x="2289" y="12573"/>
                    <a:pt x="2364" y="12664"/>
                  </a:cubicBezTo>
                  <a:cubicBezTo>
                    <a:pt x="2447" y="12761"/>
                    <a:pt x="2695" y="13058"/>
                    <a:pt x="2916" y="13320"/>
                  </a:cubicBezTo>
                  <a:lnTo>
                    <a:pt x="3317" y="13799"/>
                  </a:lnTo>
                  <a:lnTo>
                    <a:pt x="3024" y="14283"/>
                  </a:lnTo>
                  <a:cubicBezTo>
                    <a:pt x="2864" y="14548"/>
                    <a:pt x="2722" y="14773"/>
                    <a:pt x="2709" y="14778"/>
                  </a:cubicBezTo>
                  <a:cubicBezTo>
                    <a:pt x="2709" y="14778"/>
                    <a:pt x="2708" y="14778"/>
                    <a:pt x="2708" y="14778"/>
                  </a:cubicBezTo>
                  <a:cubicBezTo>
                    <a:pt x="2675" y="14778"/>
                    <a:pt x="1814" y="13688"/>
                    <a:pt x="1791" y="13616"/>
                  </a:cubicBezTo>
                  <a:cubicBezTo>
                    <a:pt x="1782" y="13593"/>
                    <a:pt x="1862" y="13362"/>
                    <a:pt x="1968" y="13106"/>
                  </a:cubicBezTo>
                  <a:cubicBezTo>
                    <a:pt x="2074" y="12851"/>
                    <a:pt x="2172" y="12605"/>
                    <a:pt x="2187" y="12563"/>
                  </a:cubicBezTo>
                  <a:cubicBezTo>
                    <a:pt x="2194" y="12543"/>
                    <a:pt x="2204" y="12532"/>
                    <a:pt x="2218" y="12532"/>
                  </a:cubicBezTo>
                  <a:close/>
                  <a:moveTo>
                    <a:pt x="8226" y="13425"/>
                  </a:moveTo>
                  <a:cubicBezTo>
                    <a:pt x="8255" y="13425"/>
                    <a:pt x="8587" y="13615"/>
                    <a:pt x="8975" y="13854"/>
                  </a:cubicBezTo>
                  <a:lnTo>
                    <a:pt x="9688" y="14294"/>
                  </a:lnTo>
                  <a:lnTo>
                    <a:pt x="9543" y="14577"/>
                  </a:lnTo>
                  <a:cubicBezTo>
                    <a:pt x="9468" y="14726"/>
                    <a:pt x="9387" y="14834"/>
                    <a:pt x="9351" y="14834"/>
                  </a:cubicBezTo>
                  <a:cubicBezTo>
                    <a:pt x="9348" y="14834"/>
                    <a:pt x="9346" y="14834"/>
                    <a:pt x="9344" y="14833"/>
                  </a:cubicBezTo>
                  <a:cubicBezTo>
                    <a:pt x="9315" y="14819"/>
                    <a:pt x="9133" y="14609"/>
                    <a:pt x="8939" y="14365"/>
                  </a:cubicBezTo>
                  <a:cubicBezTo>
                    <a:pt x="8745" y="14121"/>
                    <a:pt x="8498" y="13814"/>
                    <a:pt x="8387" y="13679"/>
                  </a:cubicBezTo>
                  <a:cubicBezTo>
                    <a:pt x="8278" y="13545"/>
                    <a:pt x="8205" y="13429"/>
                    <a:pt x="8225" y="13425"/>
                  </a:cubicBezTo>
                  <a:cubicBezTo>
                    <a:pt x="8225" y="13425"/>
                    <a:pt x="8225" y="13425"/>
                    <a:pt x="8226" y="13425"/>
                  </a:cubicBezTo>
                  <a:close/>
                  <a:moveTo>
                    <a:pt x="4406" y="12422"/>
                  </a:moveTo>
                  <a:lnTo>
                    <a:pt x="4670" y="12784"/>
                  </a:lnTo>
                  <a:cubicBezTo>
                    <a:pt x="4818" y="12985"/>
                    <a:pt x="5062" y="13371"/>
                    <a:pt x="5216" y="13648"/>
                  </a:cubicBezTo>
                  <a:lnTo>
                    <a:pt x="5495" y="14149"/>
                  </a:lnTo>
                  <a:lnTo>
                    <a:pt x="5245" y="14625"/>
                  </a:lnTo>
                  <a:cubicBezTo>
                    <a:pt x="5042" y="15014"/>
                    <a:pt x="4954" y="15214"/>
                    <a:pt x="4832" y="15214"/>
                  </a:cubicBezTo>
                  <a:cubicBezTo>
                    <a:pt x="4705" y="15214"/>
                    <a:pt x="4541" y="14995"/>
                    <a:pt x="4172" y="14543"/>
                  </a:cubicBezTo>
                  <a:cubicBezTo>
                    <a:pt x="3831" y="14127"/>
                    <a:pt x="3561" y="13756"/>
                    <a:pt x="3577" y="13727"/>
                  </a:cubicBezTo>
                  <a:cubicBezTo>
                    <a:pt x="3591" y="13696"/>
                    <a:pt x="3784" y="13391"/>
                    <a:pt x="4004" y="13046"/>
                  </a:cubicBezTo>
                  <a:lnTo>
                    <a:pt x="4406" y="12422"/>
                  </a:lnTo>
                  <a:close/>
                  <a:moveTo>
                    <a:pt x="12700" y="13007"/>
                  </a:moveTo>
                  <a:lnTo>
                    <a:pt x="13045" y="13469"/>
                  </a:lnTo>
                  <a:cubicBezTo>
                    <a:pt x="13234" y="13722"/>
                    <a:pt x="13393" y="13957"/>
                    <a:pt x="13394" y="13990"/>
                  </a:cubicBezTo>
                  <a:cubicBezTo>
                    <a:pt x="13398" y="14046"/>
                    <a:pt x="12510" y="15317"/>
                    <a:pt x="12369" y="15459"/>
                  </a:cubicBezTo>
                  <a:cubicBezTo>
                    <a:pt x="12362" y="15465"/>
                    <a:pt x="12354" y="15469"/>
                    <a:pt x="12344" y="15469"/>
                  </a:cubicBezTo>
                  <a:cubicBezTo>
                    <a:pt x="12288" y="15469"/>
                    <a:pt x="12180" y="15355"/>
                    <a:pt x="11994" y="15104"/>
                  </a:cubicBezTo>
                  <a:lnTo>
                    <a:pt x="11683" y="14686"/>
                  </a:lnTo>
                  <a:lnTo>
                    <a:pt x="12083" y="13990"/>
                  </a:lnTo>
                  <a:cubicBezTo>
                    <a:pt x="12302" y="13608"/>
                    <a:pt x="12531" y="13231"/>
                    <a:pt x="12592" y="13152"/>
                  </a:cubicBezTo>
                  <a:lnTo>
                    <a:pt x="12700" y="13007"/>
                  </a:lnTo>
                  <a:close/>
                  <a:moveTo>
                    <a:pt x="10412" y="13539"/>
                  </a:moveTo>
                  <a:cubicBezTo>
                    <a:pt x="10415" y="13539"/>
                    <a:pt x="10418" y="13540"/>
                    <a:pt x="10420" y="13541"/>
                  </a:cubicBezTo>
                  <a:cubicBezTo>
                    <a:pt x="10446" y="13553"/>
                    <a:pt x="10672" y="13833"/>
                    <a:pt x="10925" y="14163"/>
                  </a:cubicBezTo>
                  <a:lnTo>
                    <a:pt x="11382" y="14763"/>
                  </a:lnTo>
                  <a:lnTo>
                    <a:pt x="10978" y="15460"/>
                  </a:lnTo>
                  <a:cubicBezTo>
                    <a:pt x="10757" y="15841"/>
                    <a:pt x="10538" y="16182"/>
                    <a:pt x="10497" y="16210"/>
                  </a:cubicBezTo>
                  <a:cubicBezTo>
                    <a:pt x="10491" y="16214"/>
                    <a:pt x="10485" y="16215"/>
                    <a:pt x="10478" y="16215"/>
                  </a:cubicBezTo>
                  <a:cubicBezTo>
                    <a:pt x="10409" y="16215"/>
                    <a:pt x="10258" y="16057"/>
                    <a:pt x="9963" y="15682"/>
                  </a:cubicBezTo>
                  <a:lnTo>
                    <a:pt x="9508" y="15103"/>
                  </a:lnTo>
                  <a:lnTo>
                    <a:pt x="9644" y="14829"/>
                  </a:lnTo>
                  <a:cubicBezTo>
                    <a:pt x="9718" y="14675"/>
                    <a:pt x="9809" y="14525"/>
                    <a:pt x="9848" y="14490"/>
                  </a:cubicBezTo>
                  <a:cubicBezTo>
                    <a:pt x="9862" y="14478"/>
                    <a:pt x="9880" y="14471"/>
                    <a:pt x="9904" y="14471"/>
                  </a:cubicBezTo>
                  <a:cubicBezTo>
                    <a:pt x="9967" y="14471"/>
                    <a:pt x="10070" y="14515"/>
                    <a:pt x="10229" y="14609"/>
                  </a:cubicBezTo>
                  <a:cubicBezTo>
                    <a:pt x="10401" y="14711"/>
                    <a:pt x="10526" y="14762"/>
                    <a:pt x="10625" y="14762"/>
                  </a:cubicBezTo>
                  <a:cubicBezTo>
                    <a:pt x="10734" y="14762"/>
                    <a:pt x="10809" y="14698"/>
                    <a:pt x="10874" y="14571"/>
                  </a:cubicBezTo>
                  <a:cubicBezTo>
                    <a:pt x="10979" y="14362"/>
                    <a:pt x="10872" y="14167"/>
                    <a:pt x="10519" y="13919"/>
                  </a:cubicBezTo>
                  <a:cubicBezTo>
                    <a:pt x="10319" y="13779"/>
                    <a:pt x="10276" y="13716"/>
                    <a:pt x="10320" y="13629"/>
                  </a:cubicBezTo>
                  <a:cubicBezTo>
                    <a:pt x="10347" y="13578"/>
                    <a:pt x="10387" y="13539"/>
                    <a:pt x="10412" y="13539"/>
                  </a:cubicBezTo>
                  <a:close/>
                  <a:moveTo>
                    <a:pt x="3425" y="14030"/>
                  </a:moveTo>
                  <a:cubicBezTo>
                    <a:pt x="3471" y="14030"/>
                    <a:pt x="3772" y="14358"/>
                    <a:pt x="4106" y="14770"/>
                  </a:cubicBezTo>
                  <a:lnTo>
                    <a:pt x="4723" y="15533"/>
                  </a:lnTo>
                  <a:lnTo>
                    <a:pt x="4430" y="16114"/>
                  </a:lnTo>
                  <a:cubicBezTo>
                    <a:pt x="4272" y="16425"/>
                    <a:pt x="4129" y="16677"/>
                    <a:pt x="4108" y="16677"/>
                  </a:cubicBezTo>
                  <a:cubicBezTo>
                    <a:pt x="4108" y="16677"/>
                    <a:pt x="4108" y="16677"/>
                    <a:pt x="4107" y="16677"/>
                  </a:cubicBezTo>
                  <a:cubicBezTo>
                    <a:pt x="4091" y="16669"/>
                    <a:pt x="3792" y="16277"/>
                    <a:pt x="3444" y="15813"/>
                  </a:cubicBezTo>
                  <a:lnTo>
                    <a:pt x="2810" y="14964"/>
                  </a:lnTo>
                  <a:lnTo>
                    <a:pt x="3084" y="14510"/>
                  </a:lnTo>
                  <a:cubicBezTo>
                    <a:pt x="3233" y="14262"/>
                    <a:pt x="3387" y="14044"/>
                    <a:pt x="3423" y="14030"/>
                  </a:cubicBezTo>
                  <a:cubicBezTo>
                    <a:pt x="3424" y="14030"/>
                    <a:pt x="3424" y="14030"/>
                    <a:pt x="3425" y="14030"/>
                  </a:cubicBezTo>
                  <a:close/>
                  <a:moveTo>
                    <a:pt x="8110" y="13707"/>
                  </a:moveTo>
                  <a:cubicBezTo>
                    <a:pt x="8184" y="13707"/>
                    <a:pt x="8298" y="13852"/>
                    <a:pt x="8691" y="14362"/>
                  </a:cubicBezTo>
                  <a:lnTo>
                    <a:pt x="9241" y="15077"/>
                  </a:lnTo>
                  <a:lnTo>
                    <a:pt x="8765" y="15919"/>
                  </a:lnTo>
                  <a:cubicBezTo>
                    <a:pt x="8502" y="16381"/>
                    <a:pt x="8273" y="16764"/>
                    <a:pt x="8253" y="16770"/>
                  </a:cubicBezTo>
                  <a:cubicBezTo>
                    <a:pt x="8253" y="16770"/>
                    <a:pt x="8252" y="16770"/>
                    <a:pt x="8252" y="16770"/>
                  </a:cubicBezTo>
                  <a:cubicBezTo>
                    <a:pt x="8203" y="16770"/>
                    <a:pt x="7163" y="15521"/>
                    <a:pt x="7103" y="15393"/>
                  </a:cubicBezTo>
                  <a:cubicBezTo>
                    <a:pt x="7067" y="15313"/>
                    <a:pt x="7837" y="13957"/>
                    <a:pt x="8034" y="13755"/>
                  </a:cubicBezTo>
                  <a:cubicBezTo>
                    <a:pt x="8062" y="13726"/>
                    <a:pt x="8083" y="13707"/>
                    <a:pt x="8110" y="13707"/>
                  </a:cubicBezTo>
                  <a:close/>
                  <a:moveTo>
                    <a:pt x="5533" y="14220"/>
                  </a:moveTo>
                  <a:lnTo>
                    <a:pt x="5643" y="14403"/>
                  </a:lnTo>
                  <a:cubicBezTo>
                    <a:pt x="5703" y="14505"/>
                    <a:pt x="5921" y="14886"/>
                    <a:pt x="6131" y="15258"/>
                  </a:cubicBezTo>
                  <a:lnTo>
                    <a:pt x="6509" y="15928"/>
                  </a:lnTo>
                  <a:lnTo>
                    <a:pt x="6278" y="16388"/>
                  </a:lnTo>
                  <a:cubicBezTo>
                    <a:pt x="6153" y="16636"/>
                    <a:pt x="6038" y="16835"/>
                    <a:pt x="6019" y="16835"/>
                  </a:cubicBezTo>
                  <a:cubicBezTo>
                    <a:pt x="6019" y="16835"/>
                    <a:pt x="6019" y="16835"/>
                    <a:pt x="6018" y="16835"/>
                  </a:cubicBezTo>
                  <a:cubicBezTo>
                    <a:pt x="6004" y="16828"/>
                    <a:pt x="5834" y="16623"/>
                    <a:pt x="5643" y="16380"/>
                  </a:cubicBezTo>
                  <a:cubicBezTo>
                    <a:pt x="5449" y="16135"/>
                    <a:pt x="5204" y="15833"/>
                    <a:pt x="5097" y="15702"/>
                  </a:cubicBezTo>
                  <a:lnTo>
                    <a:pt x="4903" y="15468"/>
                  </a:lnTo>
                  <a:lnTo>
                    <a:pt x="5217" y="14843"/>
                  </a:lnTo>
                  <a:lnTo>
                    <a:pt x="5533" y="14220"/>
                  </a:lnTo>
                  <a:close/>
                  <a:moveTo>
                    <a:pt x="11517" y="14977"/>
                  </a:moveTo>
                  <a:cubicBezTo>
                    <a:pt x="11517" y="14977"/>
                    <a:pt x="11517" y="14977"/>
                    <a:pt x="11517" y="14977"/>
                  </a:cubicBezTo>
                  <a:cubicBezTo>
                    <a:pt x="11526" y="14980"/>
                    <a:pt x="11665" y="15156"/>
                    <a:pt x="11827" y="15361"/>
                  </a:cubicBezTo>
                  <a:cubicBezTo>
                    <a:pt x="12050" y="15647"/>
                    <a:pt x="12108" y="15767"/>
                    <a:pt x="12063" y="15856"/>
                  </a:cubicBezTo>
                  <a:cubicBezTo>
                    <a:pt x="11896" y="16187"/>
                    <a:pt x="11197" y="17216"/>
                    <a:pt x="11143" y="17216"/>
                  </a:cubicBezTo>
                  <a:cubicBezTo>
                    <a:pt x="11142" y="17216"/>
                    <a:pt x="11142" y="17216"/>
                    <a:pt x="11141" y="17216"/>
                  </a:cubicBezTo>
                  <a:cubicBezTo>
                    <a:pt x="11113" y="17200"/>
                    <a:pt x="10969" y="17026"/>
                    <a:pt x="10824" y="16831"/>
                  </a:cubicBezTo>
                  <a:cubicBezTo>
                    <a:pt x="10569" y="16488"/>
                    <a:pt x="10565" y="16467"/>
                    <a:pt x="10687" y="16301"/>
                  </a:cubicBezTo>
                  <a:cubicBezTo>
                    <a:pt x="10757" y="16207"/>
                    <a:pt x="10969" y="15866"/>
                    <a:pt x="11159" y="15548"/>
                  </a:cubicBezTo>
                  <a:cubicBezTo>
                    <a:pt x="11345" y="15236"/>
                    <a:pt x="11506" y="14977"/>
                    <a:pt x="11517" y="14977"/>
                  </a:cubicBezTo>
                  <a:close/>
                  <a:moveTo>
                    <a:pt x="7389" y="16143"/>
                  </a:moveTo>
                  <a:cubicBezTo>
                    <a:pt x="7406" y="16143"/>
                    <a:pt x="7581" y="16342"/>
                    <a:pt x="7782" y="16591"/>
                  </a:cubicBezTo>
                  <a:cubicBezTo>
                    <a:pt x="8052" y="16929"/>
                    <a:pt x="8136" y="17078"/>
                    <a:pt x="8094" y="17158"/>
                  </a:cubicBezTo>
                  <a:cubicBezTo>
                    <a:pt x="8067" y="17211"/>
                    <a:pt x="8030" y="17248"/>
                    <a:pt x="8006" y="17248"/>
                  </a:cubicBezTo>
                  <a:cubicBezTo>
                    <a:pt x="8004" y="17248"/>
                    <a:pt x="8001" y="17248"/>
                    <a:pt x="7999" y="17246"/>
                  </a:cubicBezTo>
                  <a:cubicBezTo>
                    <a:pt x="7947" y="17220"/>
                    <a:pt x="7357" y="16155"/>
                    <a:pt x="7389" y="16143"/>
                  </a:cubicBezTo>
                  <a:cubicBezTo>
                    <a:pt x="7389" y="16143"/>
                    <a:pt x="7389" y="16143"/>
                    <a:pt x="7389" y="16143"/>
                  </a:cubicBezTo>
                  <a:close/>
                  <a:moveTo>
                    <a:pt x="9391" y="15384"/>
                  </a:moveTo>
                  <a:cubicBezTo>
                    <a:pt x="9459" y="15384"/>
                    <a:pt x="9567" y="15509"/>
                    <a:pt x="9886" y="15923"/>
                  </a:cubicBezTo>
                  <a:lnTo>
                    <a:pt x="10346" y="16520"/>
                  </a:lnTo>
                  <a:lnTo>
                    <a:pt x="10140" y="16839"/>
                  </a:lnTo>
                  <a:cubicBezTo>
                    <a:pt x="10029" y="17015"/>
                    <a:pt x="9803" y="17383"/>
                    <a:pt x="9641" y="17653"/>
                  </a:cubicBezTo>
                  <a:cubicBezTo>
                    <a:pt x="9482" y="17921"/>
                    <a:pt x="9341" y="18140"/>
                    <a:pt x="9330" y="18140"/>
                  </a:cubicBezTo>
                  <a:cubicBezTo>
                    <a:pt x="9329" y="18140"/>
                    <a:pt x="9329" y="18140"/>
                    <a:pt x="9329" y="18140"/>
                  </a:cubicBezTo>
                  <a:cubicBezTo>
                    <a:pt x="9320" y="18133"/>
                    <a:pt x="9150" y="17928"/>
                    <a:pt x="8959" y="17686"/>
                  </a:cubicBezTo>
                  <a:cubicBezTo>
                    <a:pt x="8765" y="17444"/>
                    <a:pt x="8558" y="17189"/>
                    <a:pt x="8499" y="17123"/>
                  </a:cubicBezTo>
                  <a:cubicBezTo>
                    <a:pt x="8395" y="17004"/>
                    <a:pt x="8399" y="16996"/>
                    <a:pt x="8825" y="16248"/>
                  </a:cubicBezTo>
                  <a:cubicBezTo>
                    <a:pt x="9062" y="15829"/>
                    <a:pt x="9294" y="15453"/>
                    <a:pt x="9341" y="15408"/>
                  </a:cubicBezTo>
                  <a:cubicBezTo>
                    <a:pt x="9357" y="15393"/>
                    <a:pt x="9373" y="15384"/>
                    <a:pt x="9391" y="15384"/>
                  </a:cubicBezTo>
                  <a:close/>
                  <a:moveTo>
                    <a:pt x="4770" y="15710"/>
                  </a:moveTo>
                  <a:cubicBezTo>
                    <a:pt x="4835" y="15710"/>
                    <a:pt x="5040" y="15925"/>
                    <a:pt x="5388" y="16361"/>
                  </a:cubicBezTo>
                  <a:lnTo>
                    <a:pt x="5939" y="17051"/>
                  </a:lnTo>
                  <a:lnTo>
                    <a:pt x="5623" y="17681"/>
                  </a:lnTo>
                  <a:lnTo>
                    <a:pt x="5304" y="18312"/>
                  </a:lnTo>
                  <a:lnTo>
                    <a:pt x="4735" y="17546"/>
                  </a:lnTo>
                  <a:lnTo>
                    <a:pt x="4165" y="16781"/>
                  </a:lnTo>
                  <a:lnTo>
                    <a:pt x="4423" y="16268"/>
                  </a:lnTo>
                  <a:cubicBezTo>
                    <a:pt x="4566" y="15987"/>
                    <a:pt x="4717" y="15735"/>
                    <a:pt x="4760" y="15713"/>
                  </a:cubicBezTo>
                  <a:cubicBezTo>
                    <a:pt x="4763" y="15711"/>
                    <a:pt x="4766" y="15710"/>
                    <a:pt x="4770" y="15710"/>
                  </a:cubicBezTo>
                  <a:close/>
                  <a:moveTo>
                    <a:pt x="6640" y="16103"/>
                  </a:moveTo>
                  <a:lnTo>
                    <a:pt x="6759" y="16341"/>
                  </a:lnTo>
                  <a:cubicBezTo>
                    <a:pt x="6826" y="16471"/>
                    <a:pt x="7044" y="16883"/>
                    <a:pt x="7250" y="17262"/>
                  </a:cubicBezTo>
                  <a:lnTo>
                    <a:pt x="7622" y="17947"/>
                  </a:lnTo>
                  <a:lnTo>
                    <a:pt x="7475" y="18240"/>
                  </a:lnTo>
                  <a:cubicBezTo>
                    <a:pt x="7405" y="18378"/>
                    <a:pt x="7366" y="18464"/>
                    <a:pt x="7303" y="18464"/>
                  </a:cubicBezTo>
                  <a:cubicBezTo>
                    <a:pt x="7205" y="18464"/>
                    <a:pt x="7050" y="18250"/>
                    <a:pt x="6629" y="17685"/>
                  </a:cubicBezTo>
                  <a:lnTo>
                    <a:pt x="6160" y="17055"/>
                  </a:lnTo>
                  <a:lnTo>
                    <a:pt x="6401" y="16578"/>
                  </a:lnTo>
                  <a:lnTo>
                    <a:pt x="6640" y="16103"/>
                  </a:lnTo>
                  <a:close/>
                  <a:moveTo>
                    <a:pt x="10461" y="16729"/>
                  </a:moveTo>
                  <a:lnTo>
                    <a:pt x="10743" y="17106"/>
                  </a:lnTo>
                  <a:lnTo>
                    <a:pt x="11028" y="17486"/>
                  </a:lnTo>
                  <a:lnTo>
                    <a:pt x="10737" y="17966"/>
                  </a:lnTo>
                  <a:cubicBezTo>
                    <a:pt x="10577" y="18229"/>
                    <a:pt x="10356" y="18582"/>
                    <a:pt x="10244" y="18753"/>
                  </a:cubicBezTo>
                  <a:lnTo>
                    <a:pt x="10039" y="19062"/>
                  </a:lnTo>
                  <a:lnTo>
                    <a:pt x="9757" y="18697"/>
                  </a:lnTo>
                  <a:lnTo>
                    <a:pt x="9474" y="18334"/>
                  </a:lnTo>
                  <a:lnTo>
                    <a:pt x="9796" y="17791"/>
                  </a:lnTo>
                  <a:cubicBezTo>
                    <a:pt x="9975" y="17490"/>
                    <a:pt x="10194" y="17130"/>
                    <a:pt x="10289" y="16988"/>
                  </a:cubicBezTo>
                  <a:lnTo>
                    <a:pt x="10461" y="16729"/>
                  </a:lnTo>
                  <a:close/>
                  <a:moveTo>
                    <a:pt x="8290" y="17288"/>
                  </a:moveTo>
                  <a:cubicBezTo>
                    <a:pt x="8366" y="17288"/>
                    <a:pt x="8497" y="17451"/>
                    <a:pt x="8867" y="17914"/>
                  </a:cubicBezTo>
                  <a:cubicBezTo>
                    <a:pt x="9222" y="18360"/>
                    <a:pt x="9236" y="18388"/>
                    <a:pt x="9130" y="18533"/>
                  </a:cubicBezTo>
                  <a:cubicBezTo>
                    <a:pt x="9070" y="18616"/>
                    <a:pt x="8863" y="18955"/>
                    <a:pt x="8667" y="19291"/>
                  </a:cubicBezTo>
                  <a:lnTo>
                    <a:pt x="8313" y="19899"/>
                  </a:lnTo>
                  <a:lnTo>
                    <a:pt x="7878" y="19316"/>
                  </a:lnTo>
                  <a:lnTo>
                    <a:pt x="7445" y="18733"/>
                  </a:lnTo>
                  <a:lnTo>
                    <a:pt x="7579" y="18469"/>
                  </a:lnTo>
                  <a:cubicBezTo>
                    <a:pt x="7649" y="18327"/>
                    <a:pt x="7720" y="18221"/>
                    <a:pt x="7742" y="18221"/>
                  </a:cubicBezTo>
                  <a:cubicBezTo>
                    <a:pt x="7743" y="18221"/>
                    <a:pt x="7744" y="18221"/>
                    <a:pt x="7745" y="18221"/>
                  </a:cubicBezTo>
                  <a:cubicBezTo>
                    <a:pt x="7763" y="18229"/>
                    <a:pt x="7820" y="18314"/>
                    <a:pt x="7876" y="18408"/>
                  </a:cubicBezTo>
                  <a:cubicBezTo>
                    <a:pt x="7953" y="18545"/>
                    <a:pt x="8009" y="18581"/>
                    <a:pt x="8153" y="18586"/>
                  </a:cubicBezTo>
                  <a:cubicBezTo>
                    <a:pt x="8158" y="18587"/>
                    <a:pt x="8164" y="18587"/>
                    <a:pt x="8170" y="18587"/>
                  </a:cubicBezTo>
                  <a:cubicBezTo>
                    <a:pt x="8498" y="18587"/>
                    <a:pt x="8522" y="18214"/>
                    <a:pt x="8223" y="17747"/>
                  </a:cubicBezTo>
                  <a:cubicBezTo>
                    <a:pt x="8140" y="17618"/>
                    <a:pt x="8131" y="17519"/>
                    <a:pt x="8191" y="17403"/>
                  </a:cubicBezTo>
                  <a:cubicBezTo>
                    <a:pt x="8226" y="17333"/>
                    <a:pt x="8251" y="17288"/>
                    <a:pt x="8290" y="17288"/>
                  </a:cubicBezTo>
                  <a:close/>
                  <a:moveTo>
                    <a:pt x="6066" y="17238"/>
                  </a:moveTo>
                  <a:lnTo>
                    <a:pt x="6643" y="17975"/>
                  </a:lnTo>
                  <a:lnTo>
                    <a:pt x="7220" y="18713"/>
                  </a:lnTo>
                  <a:lnTo>
                    <a:pt x="6874" y="19318"/>
                  </a:lnTo>
                  <a:cubicBezTo>
                    <a:pt x="6686" y="19649"/>
                    <a:pt x="6518" y="19928"/>
                    <a:pt x="6505" y="19933"/>
                  </a:cubicBezTo>
                  <a:cubicBezTo>
                    <a:pt x="6505" y="19933"/>
                    <a:pt x="6505" y="19933"/>
                    <a:pt x="6504" y="19933"/>
                  </a:cubicBezTo>
                  <a:cubicBezTo>
                    <a:pt x="6463" y="19933"/>
                    <a:pt x="5503" y="18647"/>
                    <a:pt x="5439" y="18509"/>
                  </a:cubicBezTo>
                  <a:cubicBezTo>
                    <a:pt x="5415" y="18454"/>
                    <a:pt x="5429" y="18379"/>
                    <a:pt x="5470" y="18340"/>
                  </a:cubicBezTo>
                  <a:cubicBezTo>
                    <a:pt x="5510" y="18303"/>
                    <a:pt x="5664" y="18038"/>
                    <a:pt x="5806" y="17755"/>
                  </a:cubicBezTo>
                  <a:lnTo>
                    <a:pt x="6066" y="17238"/>
                  </a:lnTo>
                  <a:close/>
                  <a:moveTo>
                    <a:pt x="9354" y="18607"/>
                  </a:moveTo>
                  <a:cubicBezTo>
                    <a:pt x="9410" y="18607"/>
                    <a:pt x="9523" y="18713"/>
                    <a:pt x="9689" y="18918"/>
                  </a:cubicBezTo>
                  <a:lnTo>
                    <a:pt x="9971" y="19271"/>
                  </a:lnTo>
                  <a:lnTo>
                    <a:pt x="9725" y="19754"/>
                  </a:lnTo>
                  <a:cubicBezTo>
                    <a:pt x="9591" y="20018"/>
                    <a:pt x="9409" y="20425"/>
                    <a:pt x="9323" y="20647"/>
                  </a:cubicBezTo>
                  <a:lnTo>
                    <a:pt x="9163" y="21056"/>
                  </a:lnTo>
                  <a:lnTo>
                    <a:pt x="8806" y="20569"/>
                  </a:lnTo>
                  <a:lnTo>
                    <a:pt x="8448" y="20083"/>
                  </a:lnTo>
                  <a:lnTo>
                    <a:pt x="8856" y="19371"/>
                  </a:lnTo>
                  <a:cubicBezTo>
                    <a:pt x="9082" y="18977"/>
                    <a:pt x="9296" y="18637"/>
                    <a:pt x="9336" y="18612"/>
                  </a:cubicBezTo>
                  <a:cubicBezTo>
                    <a:pt x="9341" y="18608"/>
                    <a:pt x="9347" y="18607"/>
                    <a:pt x="9354" y="18607"/>
                  </a:cubicBezTo>
                  <a:close/>
                  <a:moveTo>
                    <a:pt x="7390" y="18917"/>
                  </a:moveTo>
                  <a:lnTo>
                    <a:pt x="7816" y="19473"/>
                  </a:lnTo>
                  <a:lnTo>
                    <a:pt x="8239" y="20031"/>
                  </a:lnTo>
                  <a:lnTo>
                    <a:pt x="7937" y="20555"/>
                  </a:lnTo>
                  <a:cubicBezTo>
                    <a:pt x="7706" y="20959"/>
                    <a:pt x="7607" y="21149"/>
                    <a:pt x="7496" y="21149"/>
                  </a:cubicBezTo>
                  <a:cubicBezTo>
                    <a:pt x="7395" y="21149"/>
                    <a:pt x="7285" y="20993"/>
                    <a:pt x="7056" y="20700"/>
                  </a:cubicBezTo>
                  <a:lnTo>
                    <a:pt x="6645" y="20174"/>
                  </a:lnTo>
                  <a:lnTo>
                    <a:pt x="6822" y="19837"/>
                  </a:lnTo>
                  <a:cubicBezTo>
                    <a:pt x="6921" y="19651"/>
                    <a:pt x="7088" y="19369"/>
                    <a:pt x="7195" y="19208"/>
                  </a:cubicBezTo>
                  <a:lnTo>
                    <a:pt x="7390" y="18917"/>
                  </a:lnTo>
                  <a:close/>
                  <a:moveTo>
                    <a:pt x="8355" y="20297"/>
                  </a:moveTo>
                  <a:cubicBezTo>
                    <a:pt x="8416" y="20297"/>
                    <a:pt x="8528" y="20414"/>
                    <a:pt x="8738" y="20691"/>
                  </a:cubicBezTo>
                  <a:lnTo>
                    <a:pt x="9067" y="21131"/>
                  </a:lnTo>
                  <a:lnTo>
                    <a:pt x="8834" y="21780"/>
                  </a:lnTo>
                  <a:cubicBezTo>
                    <a:pt x="8707" y="22137"/>
                    <a:pt x="8587" y="22433"/>
                    <a:pt x="8567" y="22440"/>
                  </a:cubicBezTo>
                  <a:cubicBezTo>
                    <a:pt x="8567" y="22440"/>
                    <a:pt x="8566" y="22440"/>
                    <a:pt x="8566" y="22440"/>
                  </a:cubicBezTo>
                  <a:cubicBezTo>
                    <a:pt x="8523" y="22440"/>
                    <a:pt x="7875" y="21728"/>
                    <a:pt x="7730" y="21520"/>
                  </a:cubicBezTo>
                  <a:cubicBezTo>
                    <a:pt x="7671" y="21437"/>
                    <a:pt x="7706" y="21344"/>
                    <a:pt x="7960" y="20889"/>
                  </a:cubicBezTo>
                  <a:cubicBezTo>
                    <a:pt x="8124" y="20596"/>
                    <a:pt x="8292" y="20333"/>
                    <a:pt x="8333" y="20303"/>
                  </a:cubicBezTo>
                  <a:cubicBezTo>
                    <a:pt x="8340" y="20299"/>
                    <a:pt x="8347" y="20297"/>
                    <a:pt x="8355" y="20297"/>
                  </a:cubicBezTo>
                  <a:close/>
                  <a:moveTo>
                    <a:pt x="6261" y="0"/>
                  </a:moveTo>
                  <a:cubicBezTo>
                    <a:pt x="6247" y="0"/>
                    <a:pt x="6233" y="3"/>
                    <a:pt x="6219" y="7"/>
                  </a:cubicBezTo>
                  <a:cubicBezTo>
                    <a:pt x="6066" y="56"/>
                    <a:pt x="4221" y="3698"/>
                    <a:pt x="3306" y="5752"/>
                  </a:cubicBezTo>
                  <a:cubicBezTo>
                    <a:pt x="2875" y="6727"/>
                    <a:pt x="1952" y="8694"/>
                    <a:pt x="1259" y="10124"/>
                  </a:cubicBezTo>
                  <a:lnTo>
                    <a:pt x="1" y="12725"/>
                  </a:lnTo>
                  <a:lnTo>
                    <a:pt x="124" y="12814"/>
                  </a:lnTo>
                  <a:cubicBezTo>
                    <a:pt x="166" y="12844"/>
                    <a:pt x="201" y="12859"/>
                    <a:pt x="234" y="12859"/>
                  </a:cubicBezTo>
                  <a:cubicBezTo>
                    <a:pt x="272" y="12859"/>
                    <a:pt x="306" y="12838"/>
                    <a:pt x="345" y="12796"/>
                  </a:cubicBezTo>
                  <a:cubicBezTo>
                    <a:pt x="387" y="12748"/>
                    <a:pt x="415" y="12717"/>
                    <a:pt x="451" y="12717"/>
                  </a:cubicBezTo>
                  <a:cubicBezTo>
                    <a:pt x="517" y="12717"/>
                    <a:pt x="609" y="12826"/>
                    <a:pt x="873" y="13138"/>
                  </a:cubicBezTo>
                  <a:cubicBezTo>
                    <a:pt x="1199" y="13525"/>
                    <a:pt x="3787" y="16946"/>
                    <a:pt x="3907" y="17150"/>
                  </a:cubicBezTo>
                  <a:cubicBezTo>
                    <a:pt x="4081" y="17446"/>
                    <a:pt x="6723" y="21056"/>
                    <a:pt x="7089" y="21497"/>
                  </a:cubicBezTo>
                  <a:cubicBezTo>
                    <a:pt x="8083" y="22698"/>
                    <a:pt x="8396" y="23035"/>
                    <a:pt x="8632" y="23035"/>
                  </a:cubicBezTo>
                  <a:cubicBezTo>
                    <a:pt x="8690" y="23035"/>
                    <a:pt x="8743" y="23015"/>
                    <a:pt x="8801" y="22982"/>
                  </a:cubicBezTo>
                  <a:cubicBezTo>
                    <a:pt x="8948" y="22896"/>
                    <a:pt x="8995" y="22815"/>
                    <a:pt x="9153" y="22364"/>
                  </a:cubicBezTo>
                  <a:cubicBezTo>
                    <a:pt x="9408" y="21624"/>
                    <a:pt x="10339" y="19652"/>
                    <a:pt x="10834" y="18798"/>
                  </a:cubicBezTo>
                  <a:cubicBezTo>
                    <a:pt x="11189" y="18182"/>
                    <a:pt x="11286" y="18058"/>
                    <a:pt x="11415" y="18026"/>
                  </a:cubicBezTo>
                  <a:cubicBezTo>
                    <a:pt x="11550" y="17993"/>
                    <a:pt x="11568" y="17969"/>
                    <a:pt x="11537" y="17852"/>
                  </a:cubicBezTo>
                  <a:cubicBezTo>
                    <a:pt x="11508" y="17733"/>
                    <a:pt x="11562" y="17625"/>
                    <a:pt x="11970" y="17002"/>
                  </a:cubicBezTo>
                  <a:cubicBezTo>
                    <a:pt x="12228" y="16609"/>
                    <a:pt x="12450" y="16262"/>
                    <a:pt x="12464" y="16235"/>
                  </a:cubicBezTo>
                  <a:cubicBezTo>
                    <a:pt x="12468" y="16226"/>
                    <a:pt x="12477" y="16222"/>
                    <a:pt x="12488" y="16222"/>
                  </a:cubicBezTo>
                  <a:cubicBezTo>
                    <a:pt x="12508" y="16222"/>
                    <a:pt x="12535" y="16236"/>
                    <a:pt x="12559" y="16262"/>
                  </a:cubicBezTo>
                  <a:cubicBezTo>
                    <a:pt x="12590" y="16297"/>
                    <a:pt x="12622" y="16313"/>
                    <a:pt x="12649" y="16313"/>
                  </a:cubicBezTo>
                  <a:cubicBezTo>
                    <a:pt x="12714" y="16313"/>
                    <a:pt x="12755" y="16223"/>
                    <a:pt x="12719" y="16095"/>
                  </a:cubicBezTo>
                  <a:cubicBezTo>
                    <a:pt x="12678" y="15941"/>
                    <a:pt x="12706" y="15889"/>
                    <a:pt x="13194" y="15218"/>
                  </a:cubicBezTo>
                  <a:cubicBezTo>
                    <a:pt x="13480" y="14825"/>
                    <a:pt x="13900" y="14230"/>
                    <a:pt x="14125" y="13901"/>
                  </a:cubicBezTo>
                  <a:cubicBezTo>
                    <a:pt x="14351" y="13569"/>
                    <a:pt x="14777" y="12986"/>
                    <a:pt x="15070" y="12605"/>
                  </a:cubicBezTo>
                  <a:cubicBezTo>
                    <a:pt x="15364" y="12224"/>
                    <a:pt x="15625" y="11869"/>
                    <a:pt x="15652" y="11817"/>
                  </a:cubicBezTo>
                  <a:cubicBezTo>
                    <a:pt x="15800" y="11516"/>
                    <a:pt x="15285" y="10744"/>
                    <a:pt x="13555" y="8664"/>
                  </a:cubicBezTo>
                  <a:cubicBezTo>
                    <a:pt x="12860" y="7828"/>
                    <a:pt x="12246" y="7080"/>
                    <a:pt x="12190" y="6997"/>
                  </a:cubicBezTo>
                  <a:cubicBezTo>
                    <a:pt x="12135" y="6916"/>
                    <a:pt x="12063" y="6832"/>
                    <a:pt x="12034" y="6809"/>
                  </a:cubicBezTo>
                  <a:cubicBezTo>
                    <a:pt x="11878" y="6694"/>
                    <a:pt x="10939" y="5463"/>
                    <a:pt x="10935" y="5371"/>
                  </a:cubicBezTo>
                  <a:cubicBezTo>
                    <a:pt x="10934" y="5311"/>
                    <a:pt x="10907" y="5270"/>
                    <a:pt x="10873" y="5270"/>
                  </a:cubicBezTo>
                  <a:cubicBezTo>
                    <a:pt x="10872" y="5270"/>
                    <a:pt x="10872" y="5270"/>
                    <a:pt x="10871" y="5270"/>
                  </a:cubicBezTo>
                  <a:cubicBezTo>
                    <a:pt x="10871" y="5270"/>
                    <a:pt x="10871" y="5270"/>
                    <a:pt x="10871" y="5270"/>
                  </a:cubicBezTo>
                  <a:cubicBezTo>
                    <a:pt x="10788" y="5270"/>
                    <a:pt x="9652" y="3825"/>
                    <a:pt x="9662" y="3734"/>
                  </a:cubicBezTo>
                  <a:cubicBezTo>
                    <a:pt x="9668" y="3700"/>
                    <a:pt x="9629" y="3651"/>
                    <a:pt x="9582" y="3627"/>
                  </a:cubicBezTo>
                  <a:cubicBezTo>
                    <a:pt x="9534" y="3603"/>
                    <a:pt x="9169" y="3176"/>
                    <a:pt x="8769" y="2675"/>
                  </a:cubicBezTo>
                  <a:cubicBezTo>
                    <a:pt x="7816" y="1478"/>
                    <a:pt x="6730" y="261"/>
                    <a:pt x="6563" y="200"/>
                  </a:cubicBezTo>
                  <a:cubicBezTo>
                    <a:pt x="6488" y="173"/>
                    <a:pt x="6401" y="110"/>
                    <a:pt x="6371" y="62"/>
                  </a:cubicBezTo>
                  <a:cubicBezTo>
                    <a:pt x="6347" y="22"/>
                    <a:pt x="6306" y="0"/>
                    <a:pt x="6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 name="Google Shape;1104;p8"/>
            <p:cNvGrpSpPr/>
            <p:nvPr/>
          </p:nvGrpSpPr>
          <p:grpSpPr>
            <a:xfrm>
              <a:off x="8895200" y="1096238"/>
              <a:ext cx="383750" cy="443275"/>
              <a:chOff x="4284950" y="3812400"/>
              <a:chExt cx="383750" cy="443275"/>
            </a:xfrm>
          </p:grpSpPr>
          <p:sp>
            <p:nvSpPr>
              <p:cNvPr id="1105" name="Google Shape;1105;p8"/>
              <p:cNvSpPr/>
              <p:nvPr/>
            </p:nvSpPr>
            <p:spPr>
              <a:xfrm>
                <a:off x="4552325" y="4134650"/>
                <a:ext cx="72425" cy="71775"/>
              </a:xfrm>
              <a:custGeom>
                <a:avLst/>
                <a:gdLst/>
                <a:ahLst/>
                <a:cxnLst/>
                <a:rect l="l" t="t" r="r" b="b"/>
                <a:pathLst>
                  <a:path w="2897" h="2871" extrusionOk="0">
                    <a:moveTo>
                      <a:pt x="145" y="0"/>
                    </a:moveTo>
                    <a:cubicBezTo>
                      <a:pt x="136" y="0"/>
                      <a:pt x="128" y="2"/>
                      <a:pt x="121" y="6"/>
                    </a:cubicBezTo>
                    <a:cubicBezTo>
                      <a:pt x="1" y="80"/>
                      <a:pt x="268" y="398"/>
                      <a:pt x="1445" y="1575"/>
                    </a:cubicBezTo>
                    <a:cubicBezTo>
                      <a:pt x="2068" y="2198"/>
                      <a:pt x="2623" y="2748"/>
                      <a:pt x="2675" y="2797"/>
                    </a:cubicBezTo>
                    <a:cubicBezTo>
                      <a:pt x="2730" y="2847"/>
                      <a:pt x="2783" y="2871"/>
                      <a:pt x="2823" y="2871"/>
                    </a:cubicBezTo>
                    <a:cubicBezTo>
                      <a:pt x="2869" y="2871"/>
                      <a:pt x="2896" y="2837"/>
                      <a:pt x="2884" y="2772"/>
                    </a:cubicBezTo>
                    <a:cubicBezTo>
                      <a:pt x="2877" y="2725"/>
                      <a:pt x="2368" y="2179"/>
                      <a:pt x="1748" y="1556"/>
                    </a:cubicBezTo>
                    <a:cubicBezTo>
                      <a:pt x="1132" y="934"/>
                      <a:pt x="530" y="325"/>
                      <a:pt x="409" y="198"/>
                    </a:cubicBezTo>
                    <a:cubicBezTo>
                      <a:pt x="280" y="64"/>
                      <a:pt x="195"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
              <p:cNvSpPr/>
              <p:nvPr/>
            </p:nvSpPr>
            <p:spPr>
              <a:xfrm>
                <a:off x="4537925" y="4150475"/>
                <a:ext cx="21250" cy="33625"/>
              </a:xfrm>
              <a:custGeom>
                <a:avLst/>
                <a:gdLst/>
                <a:ahLst/>
                <a:cxnLst/>
                <a:rect l="l" t="t" r="r" b="b"/>
                <a:pathLst>
                  <a:path w="850" h="1345" extrusionOk="0">
                    <a:moveTo>
                      <a:pt x="104" y="1"/>
                    </a:moveTo>
                    <a:cubicBezTo>
                      <a:pt x="99" y="1"/>
                      <a:pt x="94" y="1"/>
                      <a:pt x="89" y="2"/>
                    </a:cubicBezTo>
                    <a:cubicBezTo>
                      <a:pt x="40" y="13"/>
                      <a:pt x="0" y="38"/>
                      <a:pt x="0" y="62"/>
                    </a:cubicBezTo>
                    <a:cubicBezTo>
                      <a:pt x="0" y="86"/>
                      <a:pt x="162" y="390"/>
                      <a:pt x="361" y="733"/>
                    </a:cubicBezTo>
                    <a:cubicBezTo>
                      <a:pt x="611" y="1166"/>
                      <a:pt x="733" y="1345"/>
                      <a:pt x="780" y="1345"/>
                    </a:cubicBezTo>
                    <a:cubicBezTo>
                      <a:pt x="781" y="1345"/>
                      <a:pt x="783" y="1345"/>
                      <a:pt x="784" y="1344"/>
                    </a:cubicBezTo>
                    <a:cubicBezTo>
                      <a:pt x="816" y="1338"/>
                      <a:pt x="845" y="1306"/>
                      <a:pt x="847" y="1278"/>
                    </a:cubicBezTo>
                    <a:cubicBezTo>
                      <a:pt x="849" y="1250"/>
                      <a:pt x="698" y="949"/>
                      <a:pt x="512" y="606"/>
                    </a:cubicBezTo>
                    <a:cubicBezTo>
                      <a:pt x="237" y="99"/>
                      <a:pt x="173" y="1"/>
                      <a:pt x="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
              <p:cNvSpPr/>
              <p:nvPr/>
            </p:nvSpPr>
            <p:spPr>
              <a:xfrm>
                <a:off x="4585600" y="4091925"/>
                <a:ext cx="83100" cy="18600"/>
              </a:xfrm>
              <a:custGeom>
                <a:avLst/>
                <a:gdLst/>
                <a:ahLst/>
                <a:cxnLst/>
                <a:rect l="l" t="t" r="r" b="b"/>
                <a:pathLst>
                  <a:path w="3324" h="744" extrusionOk="0">
                    <a:moveTo>
                      <a:pt x="245" y="0"/>
                    </a:moveTo>
                    <a:cubicBezTo>
                      <a:pt x="183" y="0"/>
                      <a:pt x="143" y="5"/>
                      <a:pt x="127" y="14"/>
                    </a:cubicBezTo>
                    <a:cubicBezTo>
                      <a:pt x="56" y="57"/>
                      <a:pt x="0" y="204"/>
                      <a:pt x="34" y="261"/>
                    </a:cubicBezTo>
                    <a:cubicBezTo>
                      <a:pt x="43" y="277"/>
                      <a:pt x="322" y="323"/>
                      <a:pt x="657" y="362"/>
                    </a:cubicBezTo>
                    <a:cubicBezTo>
                      <a:pt x="987" y="402"/>
                      <a:pt x="1688" y="515"/>
                      <a:pt x="2204" y="610"/>
                    </a:cubicBezTo>
                    <a:cubicBezTo>
                      <a:pt x="2694" y="700"/>
                      <a:pt x="2964" y="743"/>
                      <a:pt x="3113" y="743"/>
                    </a:cubicBezTo>
                    <a:cubicBezTo>
                      <a:pt x="3231" y="743"/>
                      <a:pt x="3272" y="716"/>
                      <a:pt x="3284" y="663"/>
                    </a:cubicBezTo>
                    <a:cubicBezTo>
                      <a:pt x="3323" y="517"/>
                      <a:pt x="3125" y="442"/>
                      <a:pt x="2300" y="289"/>
                    </a:cubicBezTo>
                    <a:cubicBezTo>
                      <a:pt x="1352" y="112"/>
                      <a:pt x="545"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
              <p:cNvSpPr/>
              <p:nvPr/>
            </p:nvSpPr>
            <p:spPr>
              <a:xfrm>
                <a:off x="4422275" y="4174300"/>
                <a:ext cx="37375" cy="81375"/>
              </a:xfrm>
              <a:custGeom>
                <a:avLst/>
                <a:gdLst/>
                <a:ahLst/>
                <a:cxnLst/>
                <a:rect l="l" t="t" r="r" b="b"/>
                <a:pathLst>
                  <a:path w="1495" h="3255" extrusionOk="0">
                    <a:moveTo>
                      <a:pt x="1230" y="0"/>
                    </a:moveTo>
                    <a:cubicBezTo>
                      <a:pt x="1209" y="0"/>
                      <a:pt x="1192" y="3"/>
                      <a:pt x="1180" y="10"/>
                    </a:cubicBezTo>
                    <a:cubicBezTo>
                      <a:pt x="1077" y="73"/>
                      <a:pt x="303" y="1996"/>
                      <a:pt x="107" y="2678"/>
                    </a:cubicBezTo>
                    <a:cubicBezTo>
                      <a:pt x="0" y="3045"/>
                      <a:pt x="25" y="3255"/>
                      <a:pt x="173" y="3255"/>
                    </a:cubicBezTo>
                    <a:cubicBezTo>
                      <a:pt x="184" y="3255"/>
                      <a:pt x="195" y="3254"/>
                      <a:pt x="207" y="3252"/>
                    </a:cubicBezTo>
                    <a:cubicBezTo>
                      <a:pt x="351" y="3226"/>
                      <a:pt x="369" y="3198"/>
                      <a:pt x="504" y="2732"/>
                    </a:cubicBezTo>
                    <a:cubicBezTo>
                      <a:pt x="644" y="2246"/>
                      <a:pt x="953" y="1443"/>
                      <a:pt x="1301" y="647"/>
                    </a:cubicBezTo>
                    <a:cubicBezTo>
                      <a:pt x="1418" y="379"/>
                      <a:pt x="1495" y="137"/>
                      <a:pt x="1475" y="104"/>
                    </a:cubicBezTo>
                    <a:cubicBezTo>
                      <a:pt x="1445" y="50"/>
                      <a:pt x="1312" y="0"/>
                      <a:pt x="1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
              <p:cNvSpPr/>
              <p:nvPr/>
            </p:nvSpPr>
            <p:spPr>
              <a:xfrm>
                <a:off x="4517650" y="4164300"/>
                <a:ext cx="16825" cy="25075"/>
              </a:xfrm>
              <a:custGeom>
                <a:avLst/>
                <a:gdLst/>
                <a:ahLst/>
                <a:cxnLst/>
                <a:rect l="l" t="t" r="r" b="b"/>
                <a:pathLst>
                  <a:path w="673" h="1003" extrusionOk="0">
                    <a:moveTo>
                      <a:pt x="79" y="1"/>
                    </a:moveTo>
                    <a:cubicBezTo>
                      <a:pt x="1" y="1"/>
                      <a:pt x="58" y="147"/>
                      <a:pt x="286" y="576"/>
                    </a:cubicBezTo>
                    <a:cubicBezTo>
                      <a:pt x="464" y="911"/>
                      <a:pt x="520" y="1003"/>
                      <a:pt x="571" y="1003"/>
                    </a:cubicBezTo>
                    <a:cubicBezTo>
                      <a:pt x="582" y="1003"/>
                      <a:pt x="593" y="998"/>
                      <a:pt x="605" y="991"/>
                    </a:cubicBezTo>
                    <a:cubicBezTo>
                      <a:pt x="646" y="965"/>
                      <a:pt x="672" y="914"/>
                      <a:pt x="664" y="880"/>
                    </a:cubicBezTo>
                    <a:cubicBezTo>
                      <a:pt x="612" y="679"/>
                      <a:pt x="236" y="56"/>
                      <a:pt x="141" y="17"/>
                    </a:cubicBezTo>
                    <a:cubicBezTo>
                      <a:pt x="115" y="6"/>
                      <a:pt x="94" y="1"/>
                      <a:pt x="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
              <p:cNvSpPr/>
              <p:nvPr/>
            </p:nvSpPr>
            <p:spPr>
              <a:xfrm>
                <a:off x="4579275" y="4115000"/>
                <a:ext cx="28250" cy="13075"/>
              </a:xfrm>
              <a:custGeom>
                <a:avLst/>
                <a:gdLst/>
                <a:ahLst/>
                <a:cxnLst/>
                <a:rect l="l" t="t" r="r" b="b"/>
                <a:pathLst>
                  <a:path w="1130" h="523" extrusionOk="0">
                    <a:moveTo>
                      <a:pt x="150" y="1"/>
                    </a:moveTo>
                    <a:cubicBezTo>
                      <a:pt x="51" y="1"/>
                      <a:pt x="2" y="40"/>
                      <a:pt x="2" y="117"/>
                    </a:cubicBezTo>
                    <a:cubicBezTo>
                      <a:pt x="1" y="186"/>
                      <a:pt x="856" y="522"/>
                      <a:pt x="1019" y="522"/>
                    </a:cubicBezTo>
                    <a:cubicBezTo>
                      <a:pt x="1029" y="522"/>
                      <a:pt x="1036" y="521"/>
                      <a:pt x="1041" y="518"/>
                    </a:cubicBezTo>
                    <a:cubicBezTo>
                      <a:pt x="1070" y="501"/>
                      <a:pt x="1098" y="465"/>
                      <a:pt x="1105" y="435"/>
                    </a:cubicBezTo>
                    <a:cubicBezTo>
                      <a:pt x="1129" y="336"/>
                      <a:pt x="1035" y="276"/>
                      <a:pt x="609" y="117"/>
                    </a:cubicBezTo>
                    <a:cubicBezTo>
                      <a:pt x="402" y="40"/>
                      <a:pt x="250" y="1"/>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
              <p:cNvSpPr/>
              <p:nvPr/>
            </p:nvSpPr>
            <p:spPr>
              <a:xfrm>
                <a:off x="4284950" y="3812400"/>
                <a:ext cx="295325" cy="354825"/>
              </a:xfrm>
              <a:custGeom>
                <a:avLst/>
                <a:gdLst/>
                <a:ahLst/>
                <a:cxnLst/>
                <a:rect l="l" t="t" r="r" b="b"/>
                <a:pathLst>
                  <a:path w="11813" h="14193" extrusionOk="0">
                    <a:moveTo>
                      <a:pt x="2811" y="422"/>
                    </a:moveTo>
                    <a:cubicBezTo>
                      <a:pt x="2982" y="422"/>
                      <a:pt x="3074" y="963"/>
                      <a:pt x="2908" y="1065"/>
                    </a:cubicBezTo>
                    <a:cubicBezTo>
                      <a:pt x="2872" y="1087"/>
                      <a:pt x="2837" y="1100"/>
                      <a:pt x="2818" y="1100"/>
                    </a:cubicBezTo>
                    <a:cubicBezTo>
                      <a:pt x="2812" y="1100"/>
                      <a:pt x="2808" y="1099"/>
                      <a:pt x="2806" y="1095"/>
                    </a:cubicBezTo>
                    <a:cubicBezTo>
                      <a:pt x="2761" y="1021"/>
                      <a:pt x="2747" y="434"/>
                      <a:pt x="2791" y="424"/>
                    </a:cubicBezTo>
                    <a:cubicBezTo>
                      <a:pt x="2798" y="423"/>
                      <a:pt x="2805" y="422"/>
                      <a:pt x="2811" y="422"/>
                    </a:cubicBezTo>
                    <a:close/>
                    <a:moveTo>
                      <a:pt x="2561" y="429"/>
                    </a:moveTo>
                    <a:cubicBezTo>
                      <a:pt x="2597" y="429"/>
                      <a:pt x="2605" y="512"/>
                      <a:pt x="2634" y="833"/>
                    </a:cubicBezTo>
                    <a:cubicBezTo>
                      <a:pt x="2658" y="1093"/>
                      <a:pt x="2642" y="1224"/>
                      <a:pt x="2584" y="1260"/>
                    </a:cubicBezTo>
                    <a:cubicBezTo>
                      <a:pt x="2559" y="1275"/>
                      <a:pt x="2535" y="1282"/>
                      <a:pt x="2518" y="1282"/>
                    </a:cubicBezTo>
                    <a:cubicBezTo>
                      <a:pt x="2504" y="1282"/>
                      <a:pt x="2494" y="1277"/>
                      <a:pt x="2493" y="1267"/>
                    </a:cubicBezTo>
                    <a:cubicBezTo>
                      <a:pt x="2453" y="964"/>
                      <a:pt x="2462" y="483"/>
                      <a:pt x="2511" y="452"/>
                    </a:cubicBezTo>
                    <a:cubicBezTo>
                      <a:pt x="2532" y="439"/>
                      <a:pt x="2548" y="429"/>
                      <a:pt x="2561" y="429"/>
                    </a:cubicBezTo>
                    <a:close/>
                    <a:moveTo>
                      <a:pt x="4051" y="2256"/>
                    </a:moveTo>
                    <a:cubicBezTo>
                      <a:pt x="4060" y="2256"/>
                      <a:pt x="4075" y="2278"/>
                      <a:pt x="4102" y="2319"/>
                    </a:cubicBezTo>
                    <a:cubicBezTo>
                      <a:pt x="4135" y="2373"/>
                      <a:pt x="4157" y="2433"/>
                      <a:pt x="4149" y="2462"/>
                    </a:cubicBezTo>
                    <a:cubicBezTo>
                      <a:pt x="4138" y="2506"/>
                      <a:pt x="4104" y="2536"/>
                      <a:pt x="4075" y="2536"/>
                    </a:cubicBezTo>
                    <a:cubicBezTo>
                      <a:pt x="4062" y="2536"/>
                      <a:pt x="4050" y="2529"/>
                      <a:pt x="4042" y="2516"/>
                    </a:cubicBezTo>
                    <a:cubicBezTo>
                      <a:pt x="4030" y="2497"/>
                      <a:pt x="4024" y="2426"/>
                      <a:pt x="4031" y="2355"/>
                    </a:cubicBezTo>
                    <a:cubicBezTo>
                      <a:pt x="4038" y="2287"/>
                      <a:pt x="4041" y="2256"/>
                      <a:pt x="4051" y="2256"/>
                    </a:cubicBezTo>
                    <a:close/>
                    <a:moveTo>
                      <a:pt x="2258" y="569"/>
                    </a:moveTo>
                    <a:cubicBezTo>
                      <a:pt x="2332" y="569"/>
                      <a:pt x="2348" y="690"/>
                      <a:pt x="2357" y="1038"/>
                    </a:cubicBezTo>
                    <a:lnTo>
                      <a:pt x="2365" y="1428"/>
                    </a:lnTo>
                    <a:lnTo>
                      <a:pt x="2010" y="1691"/>
                    </a:lnTo>
                    <a:cubicBezTo>
                      <a:pt x="1817" y="1835"/>
                      <a:pt x="1466" y="2092"/>
                      <a:pt x="1235" y="2263"/>
                    </a:cubicBezTo>
                    <a:cubicBezTo>
                      <a:pt x="1002" y="2431"/>
                      <a:pt x="779" y="2597"/>
                      <a:pt x="736" y="2629"/>
                    </a:cubicBezTo>
                    <a:cubicBezTo>
                      <a:pt x="713" y="2645"/>
                      <a:pt x="695" y="2654"/>
                      <a:pt x="680" y="2654"/>
                    </a:cubicBezTo>
                    <a:cubicBezTo>
                      <a:pt x="655" y="2654"/>
                      <a:pt x="638" y="2629"/>
                      <a:pt x="620" y="2570"/>
                    </a:cubicBezTo>
                    <a:cubicBezTo>
                      <a:pt x="600" y="2506"/>
                      <a:pt x="549" y="2373"/>
                      <a:pt x="509" y="2270"/>
                    </a:cubicBezTo>
                    <a:cubicBezTo>
                      <a:pt x="461" y="2148"/>
                      <a:pt x="457" y="2036"/>
                      <a:pt x="502" y="1943"/>
                    </a:cubicBezTo>
                    <a:cubicBezTo>
                      <a:pt x="602" y="1733"/>
                      <a:pt x="996" y="1386"/>
                      <a:pt x="1457" y="1101"/>
                    </a:cubicBezTo>
                    <a:lnTo>
                      <a:pt x="1873" y="844"/>
                    </a:lnTo>
                    <a:lnTo>
                      <a:pt x="1873" y="844"/>
                    </a:lnTo>
                    <a:lnTo>
                      <a:pt x="1871" y="1058"/>
                    </a:lnTo>
                    <a:cubicBezTo>
                      <a:pt x="1871" y="1225"/>
                      <a:pt x="1892" y="1307"/>
                      <a:pt x="1918" y="1307"/>
                    </a:cubicBezTo>
                    <a:cubicBezTo>
                      <a:pt x="1945" y="1307"/>
                      <a:pt x="1978" y="1211"/>
                      <a:pt x="1994" y="1026"/>
                    </a:cubicBezTo>
                    <a:cubicBezTo>
                      <a:pt x="2019" y="754"/>
                      <a:pt x="2049" y="677"/>
                      <a:pt x="2152" y="613"/>
                    </a:cubicBezTo>
                    <a:cubicBezTo>
                      <a:pt x="2197" y="586"/>
                      <a:pt x="2232" y="569"/>
                      <a:pt x="2258" y="569"/>
                    </a:cubicBezTo>
                    <a:close/>
                    <a:moveTo>
                      <a:pt x="3808" y="1989"/>
                    </a:moveTo>
                    <a:cubicBezTo>
                      <a:pt x="3860" y="1989"/>
                      <a:pt x="3882" y="2082"/>
                      <a:pt x="3904" y="2344"/>
                    </a:cubicBezTo>
                    <a:cubicBezTo>
                      <a:pt x="3919" y="2506"/>
                      <a:pt x="3899" y="2652"/>
                      <a:pt x="3863" y="2676"/>
                    </a:cubicBezTo>
                    <a:cubicBezTo>
                      <a:pt x="3837" y="2692"/>
                      <a:pt x="3809" y="2703"/>
                      <a:pt x="3795" y="2703"/>
                    </a:cubicBezTo>
                    <a:cubicBezTo>
                      <a:pt x="3790" y="2703"/>
                      <a:pt x="3786" y="2702"/>
                      <a:pt x="3785" y="2699"/>
                    </a:cubicBezTo>
                    <a:cubicBezTo>
                      <a:pt x="3733" y="2612"/>
                      <a:pt x="3711" y="2036"/>
                      <a:pt x="3758" y="2007"/>
                    </a:cubicBezTo>
                    <a:cubicBezTo>
                      <a:pt x="3777" y="1996"/>
                      <a:pt x="3794" y="1989"/>
                      <a:pt x="3808" y="1989"/>
                    </a:cubicBezTo>
                    <a:close/>
                    <a:moveTo>
                      <a:pt x="3564" y="2164"/>
                    </a:moveTo>
                    <a:cubicBezTo>
                      <a:pt x="3574" y="2164"/>
                      <a:pt x="3583" y="2168"/>
                      <a:pt x="3588" y="2177"/>
                    </a:cubicBezTo>
                    <a:cubicBezTo>
                      <a:pt x="3620" y="2229"/>
                      <a:pt x="3661" y="2669"/>
                      <a:pt x="3645" y="2796"/>
                    </a:cubicBezTo>
                    <a:cubicBezTo>
                      <a:pt x="3636" y="2864"/>
                      <a:pt x="3603" y="2906"/>
                      <a:pt x="3571" y="2906"/>
                    </a:cubicBezTo>
                    <a:cubicBezTo>
                      <a:pt x="3556" y="2906"/>
                      <a:pt x="3542" y="2897"/>
                      <a:pt x="3530" y="2878"/>
                    </a:cubicBezTo>
                    <a:cubicBezTo>
                      <a:pt x="3473" y="2784"/>
                      <a:pt x="3457" y="2266"/>
                      <a:pt x="3509" y="2199"/>
                    </a:cubicBezTo>
                    <a:cubicBezTo>
                      <a:pt x="3526" y="2177"/>
                      <a:pt x="3547" y="2164"/>
                      <a:pt x="3564" y="2164"/>
                    </a:cubicBezTo>
                    <a:close/>
                    <a:moveTo>
                      <a:pt x="3308" y="2359"/>
                    </a:moveTo>
                    <a:cubicBezTo>
                      <a:pt x="3309" y="2359"/>
                      <a:pt x="3310" y="2359"/>
                      <a:pt x="3310" y="2359"/>
                    </a:cubicBezTo>
                    <a:cubicBezTo>
                      <a:pt x="3388" y="2378"/>
                      <a:pt x="3401" y="3016"/>
                      <a:pt x="3325" y="3064"/>
                    </a:cubicBezTo>
                    <a:cubicBezTo>
                      <a:pt x="3308" y="3074"/>
                      <a:pt x="3295" y="3080"/>
                      <a:pt x="3285" y="3080"/>
                    </a:cubicBezTo>
                    <a:cubicBezTo>
                      <a:pt x="3254" y="3080"/>
                      <a:pt x="3247" y="3024"/>
                      <a:pt x="3243" y="2853"/>
                    </a:cubicBezTo>
                    <a:cubicBezTo>
                      <a:pt x="3238" y="2645"/>
                      <a:pt x="3208" y="2522"/>
                      <a:pt x="3177" y="2522"/>
                    </a:cubicBezTo>
                    <a:cubicBezTo>
                      <a:pt x="3158" y="2522"/>
                      <a:pt x="3139" y="2569"/>
                      <a:pt x="3124" y="2669"/>
                    </a:cubicBezTo>
                    <a:cubicBezTo>
                      <a:pt x="3110" y="2780"/>
                      <a:pt x="3108" y="2933"/>
                      <a:pt x="3123" y="3020"/>
                    </a:cubicBezTo>
                    <a:cubicBezTo>
                      <a:pt x="3138" y="3108"/>
                      <a:pt x="3114" y="3194"/>
                      <a:pt x="3064" y="3224"/>
                    </a:cubicBezTo>
                    <a:cubicBezTo>
                      <a:pt x="3033" y="3244"/>
                      <a:pt x="3010" y="3256"/>
                      <a:pt x="2993" y="3256"/>
                    </a:cubicBezTo>
                    <a:cubicBezTo>
                      <a:pt x="2950" y="3256"/>
                      <a:pt x="2945" y="3179"/>
                      <a:pt x="2937" y="2934"/>
                    </a:cubicBezTo>
                    <a:cubicBezTo>
                      <a:pt x="2929" y="2672"/>
                      <a:pt x="2947" y="2627"/>
                      <a:pt x="3102" y="2497"/>
                    </a:cubicBezTo>
                    <a:cubicBezTo>
                      <a:pt x="3195" y="2418"/>
                      <a:pt x="3284" y="2359"/>
                      <a:pt x="3308" y="2359"/>
                    </a:cubicBezTo>
                    <a:close/>
                    <a:moveTo>
                      <a:pt x="4333" y="2744"/>
                    </a:moveTo>
                    <a:lnTo>
                      <a:pt x="4454" y="2873"/>
                    </a:lnTo>
                    <a:cubicBezTo>
                      <a:pt x="4646" y="3079"/>
                      <a:pt x="4668" y="3218"/>
                      <a:pt x="4519" y="3307"/>
                    </a:cubicBezTo>
                    <a:lnTo>
                      <a:pt x="4391" y="3386"/>
                    </a:lnTo>
                    <a:lnTo>
                      <a:pt x="4361" y="3065"/>
                    </a:lnTo>
                    <a:lnTo>
                      <a:pt x="4333" y="2744"/>
                    </a:lnTo>
                    <a:close/>
                    <a:moveTo>
                      <a:pt x="3294" y="1084"/>
                    </a:moveTo>
                    <a:cubicBezTo>
                      <a:pt x="3343" y="1084"/>
                      <a:pt x="3389" y="1150"/>
                      <a:pt x="3514" y="1354"/>
                    </a:cubicBezTo>
                    <a:lnTo>
                      <a:pt x="3698" y="1657"/>
                    </a:lnTo>
                    <a:lnTo>
                      <a:pt x="3143" y="2070"/>
                    </a:lnTo>
                    <a:cubicBezTo>
                      <a:pt x="2838" y="2298"/>
                      <a:pt x="2417" y="2625"/>
                      <a:pt x="2204" y="2800"/>
                    </a:cubicBezTo>
                    <a:cubicBezTo>
                      <a:pt x="1993" y="2974"/>
                      <a:pt x="1678" y="3202"/>
                      <a:pt x="1505" y="3301"/>
                    </a:cubicBezTo>
                    <a:lnTo>
                      <a:pt x="1191" y="3485"/>
                    </a:lnTo>
                    <a:lnTo>
                      <a:pt x="982" y="3178"/>
                    </a:lnTo>
                    <a:lnTo>
                      <a:pt x="775" y="2867"/>
                    </a:lnTo>
                    <a:lnTo>
                      <a:pt x="1128" y="2619"/>
                    </a:lnTo>
                    <a:cubicBezTo>
                      <a:pt x="1323" y="2481"/>
                      <a:pt x="1746" y="2189"/>
                      <a:pt x="2073" y="1967"/>
                    </a:cubicBezTo>
                    <a:cubicBezTo>
                      <a:pt x="2467" y="1699"/>
                      <a:pt x="2607" y="1612"/>
                      <a:pt x="2668" y="1612"/>
                    </a:cubicBezTo>
                    <a:cubicBezTo>
                      <a:pt x="2688" y="1612"/>
                      <a:pt x="2699" y="1621"/>
                      <a:pt x="2709" y="1636"/>
                    </a:cubicBezTo>
                    <a:cubicBezTo>
                      <a:pt x="2729" y="1670"/>
                      <a:pt x="2751" y="1685"/>
                      <a:pt x="2771" y="1685"/>
                    </a:cubicBezTo>
                    <a:cubicBezTo>
                      <a:pt x="2808" y="1685"/>
                      <a:pt x="2837" y="1628"/>
                      <a:pt x="2833" y="1535"/>
                    </a:cubicBezTo>
                    <a:cubicBezTo>
                      <a:pt x="2829" y="1469"/>
                      <a:pt x="2873" y="1388"/>
                      <a:pt x="2934" y="1352"/>
                    </a:cubicBezTo>
                    <a:lnTo>
                      <a:pt x="3043" y="1285"/>
                    </a:lnTo>
                    <a:lnTo>
                      <a:pt x="3062" y="1517"/>
                    </a:lnTo>
                    <a:cubicBezTo>
                      <a:pt x="3077" y="1718"/>
                      <a:pt x="3087" y="1779"/>
                      <a:pt x="3119" y="1779"/>
                    </a:cubicBezTo>
                    <a:cubicBezTo>
                      <a:pt x="3128" y="1779"/>
                      <a:pt x="3140" y="1774"/>
                      <a:pt x="3155" y="1764"/>
                    </a:cubicBezTo>
                    <a:cubicBezTo>
                      <a:pt x="3181" y="1749"/>
                      <a:pt x="3189" y="1610"/>
                      <a:pt x="3175" y="1448"/>
                    </a:cubicBezTo>
                    <a:cubicBezTo>
                      <a:pt x="3159" y="1247"/>
                      <a:pt x="3177" y="1142"/>
                      <a:pt x="3239" y="1105"/>
                    </a:cubicBezTo>
                    <a:cubicBezTo>
                      <a:pt x="3260" y="1092"/>
                      <a:pt x="3277" y="1084"/>
                      <a:pt x="3294" y="1084"/>
                    </a:cubicBezTo>
                    <a:close/>
                    <a:moveTo>
                      <a:pt x="4191" y="2848"/>
                    </a:moveTo>
                    <a:cubicBezTo>
                      <a:pt x="4222" y="2848"/>
                      <a:pt x="4236" y="2922"/>
                      <a:pt x="4256" y="3128"/>
                    </a:cubicBezTo>
                    <a:cubicBezTo>
                      <a:pt x="4278" y="3365"/>
                      <a:pt x="4254" y="3497"/>
                      <a:pt x="4219" y="3497"/>
                    </a:cubicBezTo>
                    <a:cubicBezTo>
                      <a:pt x="4191" y="3497"/>
                      <a:pt x="4155" y="3412"/>
                      <a:pt x="4130" y="3228"/>
                    </a:cubicBezTo>
                    <a:cubicBezTo>
                      <a:pt x="4109" y="3067"/>
                      <a:pt x="4119" y="2903"/>
                      <a:pt x="4157" y="2867"/>
                    </a:cubicBezTo>
                    <a:cubicBezTo>
                      <a:pt x="4170" y="2855"/>
                      <a:pt x="4181" y="2848"/>
                      <a:pt x="4191" y="2848"/>
                    </a:cubicBezTo>
                    <a:close/>
                    <a:moveTo>
                      <a:pt x="2801" y="2726"/>
                    </a:moveTo>
                    <a:cubicBezTo>
                      <a:pt x="2837" y="2726"/>
                      <a:pt x="2839" y="2789"/>
                      <a:pt x="2846" y="2973"/>
                    </a:cubicBezTo>
                    <a:cubicBezTo>
                      <a:pt x="2858" y="3326"/>
                      <a:pt x="2828" y="3429"/>
                      <a:pt x="2687" y="3514"/>
                    </a:cubicBezTo>
                    <a:lnTo>
                      <a:pt x="2555" y="3596"/>
                    </a:lnTo>
                    <a:lnTo>
                      <a:pt x="2547" y="3309"/>
                    </a:lnTo>
                    <a:cubicBezTo>
                      <a:pt x="2536" y="2973"/>
                      <a:pt x="2575" y="2853"/>
                      <a:pt x="2713" y="2770"/>
                    </a:cubicBezTo>
                    <a:cubicBezTo>
                      <a:pt x="2755" y="2744"/>
                      <a:pt x="2782" y="2726"/>
                      <a:pt x="2801" y="2726"/>
                    </a:cubicBezTo>
                    <a:close/>
                    <a:moveTo>
                      <a:pt x="3949" y="3000"/>
                    </a:moveTo>
                    <a:cubicBezTo>
                      <a:pt x="3985" y="3000"/>
                      <a:pt x="3995" y="3082"/>
                      <a:pt x="4015" y="3319"/>
                    </a:cubicBezTo>
                    <a:cubicBezTo>
                      <a:pt x="4031" y="3547"/>
                      <a:pt x="4015" y="3617"/>
                      <a:pt x="3925" y="3672"/>
                    </a:cubicBezTo>
                    <a:lnTo>
                      <a:pt x="3816" y="3740"/>
                    </a:lnTo>
                    <a:lnTo>
                      <a:pt x="3804" y="3428"/>
                    </a:lnTo>
                    <a:cubicBezTo>
                      <a:pt x="3797" y="3238"/>
                      <a:pt x="3825" y="3088"/>
                      <a:pt x="3877" y="3045"/>
                    </a:cubicBezTo>
                    <a:cubicBezTo>
                      <a:pt x="3909" y="3017"/>
                      <a:pt x="3932" y="3000"/>
                      <a:pt x="3949" y="3000"/>
                    </a:cubicBezTo>
                    <a:close/>
                    <a:moveTo>
                      <a:pt x="3640" y="3244"/>
                    </a:moveTo>
                    <a:cubicBezTo>
                      <a:pt x="3675" y="3244"/>
                      <a:pt x="3682" y="3309"/>
                      <a:pt x="3691" y="3509"/>
                    </a:cubicBezTo>
                    <a:cubicBezTo>
                      <a:pt x="3698" y="3688"/>
                      <a:pt x="3671" y="3825"/>
                      <a:pt x="3624" y="3854"/>
                    </a:cubicBezTo>
                    <a:cubicBezTo>
                      <a:pt x="3609" y="3864"/>
                      <a:pt x="3596" y="3870"/>
                      <a:pt x="3586" y="3870"/>
                    </a:cubicBezTo>
                    <a:cubicBezTo>
                      <a:pt x="3551" y="3870"/>
                      <a:pt x="3543" y="3806"/>
                      <a:pt x="3535" y="3605"/>
                    </a:cubicBezTo>
                    <a:cubicBezTo>
                      <a:pt x="3527" y="3422"/>
                      <a:pt x="3551" y="3291"/>
                      <a:pt x="3599" y="3260"/>
                    </a:cubicBezTo>
                    <a:cubicBezTo>
                      <a:pt x="3616" y="3250"/>
                      <a:pt x="3629" y="3244"/>
                      <a:pt x="3640" y="3244"/>
                    </a:cubicBezTo>
                    <a:close/>
                    <a:moveTo>
                      <a:pt x="3387" y="3402"/>
                    </a:moveTo>
                    <a:cubicBezTo>
                      <a:pt x="3410" y="3402"/>
                      <a:pt x="3417" y="3432"/>
                      <a:pt x="3423" y="3505"/>
                    </a:cubicBezTo>
                    <a:cubicBezTo>
                      <a:pt x="3439" y="3769"/>
                      <a:pt x="3405" y="3989"/>
                      <a:pt x="3344" y="4028"/>
                    </a:cubicBezTo>
                    <a:cubicBezTo>
                      <a:pt x="3321" y="4042"/>
                      <a:pt x="3299" y="4050"/>
                      <a:pt x="3285" y="4050"/>
                    </a:cubicBezTo>
                    <a:cubicBezTo>
                      <a:pt x="3277" y="4050"/>
                      <a:pt x="3271" y="4047"/>
                      <a:pt x="3269" y="4043"/>
                    </a:cubicBezTo>
                    <a:cubicBezTo>
                      <a:pt x="3217" y="3960"/>
                      <a:pt x="3269" y="3462"/>
                      <a:pt x="3334" y="3425"/>
                    </a:cubicBezTo>
                    <a:cubicBezTo>
                      <a:pt x="3358" y="3410"/>
                      <a:pt x="3375" y="3402"/>
                      <a:pt x="3387" y="3402"/>
                    </a:cubicBezTo>
                    <a:close/>
                    <a:moveTo>
                      <a:pt x="2445" y="2994"/>
                    </a:moveTo>
                    <a:lnTo>
                      <a:pt x="2457" y="3307"/>
                    </a:lnTo>
                    <a:cubicBezTo>
                      <a:pt x="2466" y="3565"/>
                      <a:pt x="2445" y="3639"/>
                      <a:pt x="2339" y="3716"/>
                    </a:cubicBezTo>
                    <a:lnTo>
                      <a:pt x="2210" y="3814"/>
                    </a:lnTo>
                    <a:lnTo>
                      <a:pt x="2191" y="3579"/>
                    </a:lnTo>
                    <a:cubicBezTo>
                      <a:pt x="2181" y="3458"/>
                      <a:pt x="2156" y="3367"/>
                      <a:pt x="2132" y="3367"/>
                    </a:cubicBezTo>
                    <a:cubicBezTo>
                      <a:pt x="2130" y="3367"/>
                      <a:pt x="2128" y="3368"/>
                      <a:pt x="2127" y="3369"/>
                    </a:cubicBezTo>
                    <a:cubicBezTo>
                      <a:pt x="2104" y="3383"/>
                      <a:pt x="2091" y="3501"/>
                      <a:pt x="2100" y="3623"/>
                    </a:cubicBezTo>
                    <a:cubicBezTo>
                      <a:pt x="2109" y="3746"/>
                      <a:pt x="2087" y="3884"/>
                      <a:pt x="2051" y="3921"/>
                    </a:cubicBezTo>
                    <a:cubicBezTo>
                      <a:pt x="1982" y="3993"/>
                      <a:pt x="1941" y="4032"/>
                      <a:pt x="1914" y="4032"/>
                    </a:cubicBezTo>
                    <a:cubicBezTo>
                      <a:pt x="1882" y="4032"/>
                      <a:pt x="1872" y="3972"/>
                      <a:pt x="1863" y="3842"/>
                    </a:cubicBezTo>
                    <a:cubicBezTo>
                      <a:pt x="1853" y="3714"/>
                      <a:pt x="1831" y="3587"/>
                      <a:pt x="1815" y="3560"/>
                    </a:cubicBezTo>
                    <a:cubicBezTo>
                      <a:pt x="1804" y="3543"/>
                      <a:pt x="1794" y="3535"/>
                      <a:pt x="1786" y="3535"/>
                    </a:cubicBezTo>
                    <a:cubicBezTo>
                      <a:pt x="1750" y="3535"/>
                      <a:pt x="1733" y="3666"/>
                      <a:pt x="1748" y="3857"/>
                    </a:cubicBezTo>
                    <a:cubicBezTo>
                      <a:pt x="1758" y="3981"/>
                      <a:pt x="1755" y="4083"/>
                      <a:pt x="1742" y="4083"/>
                    </a:cubicBezTo>
                    <a:cubicBezTo>
                      <a:pt x="1742" y="4083"/>
                      <a:pt x="1742" y="4083"/>
                      <a:pt x="1742" y="4083"/>
                    </a:cubicBezTo>
                    <a:cubicBezTo>
                      <a:pt x="1728" y="4080"/>
                      <a:pt x="1635" y="3984"/>
                      <a:pt x="1532" y="3870"/>
                    </a:cubicBezTo>
                    <a:lnTo>
                      <a:pt x="1349" y="3663"/>
                    </a:lnTo>
                    <a:lnTo>
                      <a:pt x="1897" y="3329"/>
                    </a:lnTo>
                    <a:lnTo>
                      <a:pt x="2445" y="2994"/>
                    </a:lnTo>
                    <a:close/>
                    <a:moveTo>
                      <a:pt x="3085" y="3587"/>
                    </a:moveTo>
                    <a:cubicBezTo>
                      <a:pt x="3127" y="3587"/>
                      <a:pt x="3133" y="3664"/>
                      <a:pt x="3130" y="3896"/>
                    </a:cubicBezTo>
                    <a:cubicBezTo>
                      <a:pt x="3128" y="4080"/>
                      <a:pt x="3079" y="4226"/>
                      <a:pt x="3032" y="4226"/>
                    </a:cubicBezTo>
                    <a:cubicBezTo>
                      <a:pt x="3021" y="4226"/>
                      <a:pt x="3010" y="4219"/>
                      <a:pt x="3000" y="4202"/>
                    </a:cubicBezTo>
                    <a:cubicBezTo>
                      <a:pt x="2952" y="4122"/>
                      <a:pt x="2979" y="3642"/>
                      <a:pt x="3033" y="3608"/>
                    </a:cubicBezTo>
                    <a:cubicBezTo>
                      <a:pt x="3055" y="3595"/>
                      <a:pt x="3072" y="3587"/>
                      <a:pt x="3085" y="3587"/>
                    </a:cubicBezTo>
                    <a:close/>
                    <a:moveTo>
                      <a:pt x="2839" y="3751"/>
                    </a:moveTo>
                    <a:cubicBezTo>
                      <a:pt x="2843" y="3751"/>
                      <a:pt x="2846" y="3752"/>
                      <a:pt x="2848" y="3754"/>
                    </a:cubicBezTo>
                    <a:cubicBezTo>
                      <a:pt x="2856" y="3767"/>
                      <a:pt x="2865" y="3901"/>
                      <a:pt x="2868" y="4047"/>
                    </a:cubicBezTo>
                    <a:cubicBezTo>
                      <a:pt x="2873" y="4263"/>
                      <a:pt x="2848" y="4329"/>
                      <a:pt x="2745" y="4392"/>
                    </a:cubicBezTo>
                    <a:cubicBezTo>
                      <a:pt x="2688" y="4427"/>
                      <a:pt x="2635" y="4450"/>
                      <a:pt x="2612" y="4450"/>
                    </a:cubicBezTo>
                    <a:cubicBezTo>
                      <a:pt x="2606" y="4450"/>
                      <a:pt x="2602" y="4448"/>
                      <a:pt x="2600" y="4445"/>
                    </a:cubicBezTo>
                    <a:cubicBezTo>
                      <a:pt x="2592" y="4432"/>
                      <a:pt x="2581" y="4298"/>
                      <a:pt x="2580" y="4154"/>
                    </a:cubicBezTo>
                    <a:cubicBezTo>
                      <a:pt x="2577" y="3940"/>
                      <a:pt x="2600" y="3873"/>
                      <a:pt x="2704" y="3809"/>
                    </a:cubicBezTo>
                    <a:cubicBezTo>
                      <a:pt x="2763" y="3773"/>
                      <a:pt x="2817" y="3751"/>
                      <a:pt x="2839" y="3751"/>
                    </a:cubicBezTo>
                    <a:close/>
                    <a:moveTo>
                      <a:pt x="2128" y="4162"/>
                    </a:moveTo>
                    <a:lnTo>
                      <a:pt x="2142" y="4352"/>
                    </a:lnTo>
                    <a:cubicBezTo>
                      <a:pt x="2149" y="4465"/>
                      <a:pt x="2150" y="4509"/>
                      <a:pt x="2127" y="4509"/>
                    </a:cubicBezTo>
                    <a:cubicBezTo>
                      <a:pt x="2114" y="4509"/>
                      <a:pt x="2095" y="4496"/>
                      <a:pt x="2065" y="4473"/>
                    </a:cubicBezTo>
                    <a:cubicBezTo>
                      <a:pt x="2013" y="4439"/>
                      <a:pt x="1957" y="4384"/>
                      <a:pt x="1938" y="4353"/>
                    </a:cubicBezTo>
                    <a:cubicBezTo>
                      <a:pt x="1918" y="4324"/>
                      <a:pt x="1953" y="4269"/>
                      <a:pt x="2016" y="4230"/>
                    </a:cubicBezTo>
                    <a:lnTo>
                      <a:pt x="2128" y="4162"/>
                    </a:lnTo>
                    <a:close/>
                    <a:moveTo>
                      <a:pt x="2421" y="3996"/>
                    </a:moveTo>
                    <a:cubicBezTo>
                      <a:pt x="2459" y="3996"/>
                      <a:pt x="2466" y="4054"/>
                      <a:pt x="2479" y="4210"/>
                    </a:cubicBezTo>
                    <a:cubicBezTo>
                      <a:pt x="2501" y="4487"/>
                      <a:pt x="2484" y="4554"/>
                      <a:pt x="2362" y="4628"/>
                    </a:cubicBezTo>
                    <a:lnTo>
                      <a:pt x="2257" y="4693"/>
                    </a:lnTo>
                    <a:lnTo>
                      <a:pt x="2244" y="4396"/>
                    </a:lnTo>
                    <a:cubicBezTo>
                      <a:pt x="2235" y="4175"/>
                      <a:pt x="2259" y="4081"/>
                      <a:pt x="2334" y="4036"/>
                    </a:cubicBezTo>
                    <a:cubicBezTo>
                      <a:pt x="2375" y="4011"/>
                      <a:pt x="2402" y="3996"/>
                      <a:pt x="2421" y="3996"/>
                    </a:cubicBezTo>
                    <a:close/>
                    <a:moveTo>
                      <a:pt x="5640" y="4665"/>
                    </a:moveTo>
                    <a:cubicBezTo>
                      <a:pt x="5653" y="4665"/>
                      <a:pt x="5663" y="4669"/>
                      <a:pt x="5668" y="4678"/>
                    </a:cubicBezTo>
                    <a:cubicBezTo>
                      <a:pt x="5684" y="4705"/>
                      <a:pt x="5733" y="4931"/>
                      <a:pt x="5776" y="5179"/>
                    </a:cubicBezTo>
                    <a:lnTo>
                      <a:pt x="5855" y="5631"/>
                    </a:lnTo>
                    <a:lnTo>
                      <a:pt x="5855" y="5631"/>
                    </a:lnTo>
                    <a:lnTo>
                      <a:pt x="5686" y="5387"/>
                    </a:lnTo>
                    <a:cubicBezTo>
                      <a:pt x="5594" y="5253"/>
                      <a:pt x="5494" y="5064"/>
                      <a:pt x="5467" y="4972"/>
                    </a:cubicBezTo>
                    <a:cubicBezTo>
                      <a:pt x="5427" y="4838"/>
                      <a:pt x="5438" y="4785"/>
                      <a:pt x="5527" y="4717"/>
                    </a:cubicBezTo>
                    <a:cubicBezTo>
                      <a:pt x="5569" y="4684"/>
                      <a:pt x="5612" y="4665"/>
                      <a:pt x="5640" y="4665"/>
                    </a:cubicBezTo>
                    <a:close/>
                    <a:moveTo>
                      <a:pt x="5712" y="3308"/>
                    </a:moveTo>
                    <a:cubicBezTo>
                      <a:pt x="5820" y="3308"/>
                      <a:pt x="5855" y="3390"/>
                      <a:pt x="5930" y="3513"/>
                    </a:cubicBezTo>
                    <a:cubicBezTo>
                      <a:pt x="6061" y="3726"/>
                      <a:pt x="6057" y="3873"/>
                      <a:pt x="5918" y="3993"/>
                    </a:cubicBezTo>
                    <a:cubicBezTo>
                      <a:pt x="5768" y="4124"/>
                      <a:pt x="5200" y="4481"/>
                      <a:pt x="5111" y="4497"/>
                    </a:cubicBezTo>
                    <a:cubicBezTo>
                      <a:pt x="5107" y="4498"/>
                      <a:pt x="5103" y="4498"/>
                      <a:pt x="5098" y="4498"/>
                    </a:cubicBezTo>
                    <a:cubicBezTo>
                      <a:pt x="5054" y="4498"/>
                      <a:pt x="5015" y="4461"/>
                      <a:pt x="4988" y="4392"/>
                    </a:cubicBezTo>
                    <a:cubicBezTo>
                      <a:pt x="4965" y="4326"/>
                      <a:pt x="4936" y="4297"/>
                      <a:pt x="4914" y="4297"/>
                    </a:cubicBezTo>
                    <a:cubicBezTo>
                      <a:pt x="4882" y="4297"/>
                      <a:pt x="4865" y="4355"/>
                      <a:pt x="4894" y="4451"/>
                    </a:cubicBezTo>
                    <a:cubicBezTo>
                      <a:pt x="4932" y="4575"/>
                      <a:pt x="4920" y="4586"/>
                      <a:pt x="4579" y="4796"/>
                    </a:cubicBezTo>
                    <a:lnTo>
                      <a:pt x="4225" y="5012"/>
                    </a:lnTo>
                    <a:lnTo>
                      <a:pt x="4170" y="4862"/>
                    </a:lnTo>
                    <a:cubicBezTo>
                      <a:pt x="4141" y="4785"/>
                      <a:pt x="4109" y="4729"/>
                      <a:pt x="4090" y="4729"/>
                    </a:cubicBezTo>
                    <a:cubicBezTo>
                      <a:pt x="4089" y="4729"/>
                      <a:pt x="4087" y="4729"/>
                      <a:pt x="4086" y="4730"/>
                    </a:cubicBezTo>
                    <a:cubicBezTo>
                      <a:pt x="4070" y="4739"/>
                      <a:pt x="4072" y="4818"/>
                      <a:pt x="4091" y="4909"/>
                    </a:cubicBezTo>
                    <a:cubicBezTo>
                      <a:pt x="4117" y="5027"/>
                      <a:pt x="4098" y="5087"/>
                      <a:pt x="4019" y="5137"/>
                    </a:cubicBezTo>
                    <a:cubicBezTo>
                      <a:pt x="3987" y="5156"/>
                      <a:pt x="3959" y="5165"/>
                      <a:pt x="3935" y="5165"/>
                    </a:cubicBezTo>
                    <a:cubicBezTo>
                      <a:pt x="3905" y="5165"/>
                      <a:pt x="3881" y="5152"/>
                      <a:pt x="3864" y="5125"/>
                    </a:cubicBezTo>
                    <a:cubicBezTo>
                      <a:pt x="3842" y="5091"/>
                      <a:pt x="3830" y="5073"/>
                      <a:pt x="3822" y="5073"/>
                    </a:cubicBezTo>
                    <a:cubicBezTo>
                      <a:pt x="3813" y="5073"/>
                      <a:pt x="3810" y="5100"/>
                      <a:pt x="3804" y="5161"/>
                    </a:cubicBezTo>
                    <a:cubicBezTo>
                      <a:pt x="3796" y="5260"/>
                      <a:pt x="3709" y="5325"/>
                      <a:pt x="3123" y="5685"/>
                    </a:cubicBezTo>
                    <a:cubicBezTo>
                      <a:pt x="2722" y="5931"/>
                      <a:pt x="2527" y="6049"/>
                      <a:pt x="2403" y="6049"/>
                    </a:cubicBezTo>
                    <a:cubicBezTo>
                      <a:pt x="2289" y="6049"/>
                      <a:pt x="2235" y="5950"/>
                      <a:pt x="2136" y="5761"/>
                    </a:cubicBezTo>
                    <a:cubicBezTo>
                      <a:pt x="2027" y="5552"/>
                      <a:pt x="2027" y="5538"/>
                      <a:pt x="2167" y="5381"/>
                    </a:cubicBezTo>
                    <a:cubicBezTo>
                      <a:pt x="2274" y="5262"/>
                      <a:pt x="2751" y="4960"/>
                      <a:pt x="3968" y="4241"/>
                    </a:cubicBezTo>
                    <a:cubicBezTo>
                      <a:pt x="5134" y="3549"/>
                      <a:pt x="5529" y="3308"/>
                      <a:pt x="5712" y="3308"/>
                    </a:cubicBezTo>
                    <a:close/>
                    <a:moveTo>
                      <a:pt x="4981" y="5071"/>
                    </a:moveTo>
                    <a:cubicBezTo>
                      <a:pt x="4990" y="5071"/>
                      <a:pt x="4996" y="5073"/>
                      <a:pt x="4999" y="5078"/>
                    </a:cubicBezTo>
                    <a:cubicBezTo>
                      <a:pt x="5011" y="5098"/>
                      <a:pt x="5046" y="5286"/>
                      <a:pt x="5078" y="5506"/>
                    </a:cubicBezTo>
                    <a:cubicBezTo>
                      <a:pt x="5129" y="5856"/>
                      <a:pt x="5165" y="5988"/>
                      <a:pt x="5214" y="5988"/>
                    </a:cubicBezTo>
                    <a:cubicBezTo>
                      <a:pt x="5221" y="5988"/>
                      <a:pt x="5228" y="5986"/>
                      <a:pt x="5235" y="5982"/>
                    </a:cubicBezTo>
                    <a:cubicBezTo>
                      <a:pt x="5255" y="5970"/>
                      <a:pt x="5239" y="5802"/>
                      <a:pt x="5200" y="5606"/>
                    </a:cubicBezTo>
                    <a:cubicBezTo>
                      <a:pt x="5161" y="5411"/>
                      <a:pt x="5146" y="5244"/>
                      <a:pt x="5165" y="5231"/>
                    </a:cubicBezTo>
                    <a:cubicBezTo>
                      <a:pt x="5166" y="5231"/>
                      <a:pt x="5168" y="5230"/>
                      <a:pt x="5169" y="5230"/>
                    </a:cubicBezTo>
                    <a:cubicBezTo>
                      <a:pt x="5195" y="5230"/>
                      <a:pt x="5270" y="5318"/>
                      <a:pt x="5348" y="5435"/>
                    </a:cubicBezTo>
                    <a:cubicBezTo>
                      <a:pt x="5636" y="5873"/>
                      <a:pt x="5736" y="5992"/>
                      <a:pt x="6272" y="6515"/>
                    </a:cubicBezTo>
                    <a:cubicBezTo>
                      <a:pt x="6779" y="7011"/>
                      <a:pt x="7202" y="7343"/>
                      <a:pt x="8001" y="7872"/>
                    </a:cubicBezTo>
                    <a:lnTo>
                      <a:pt x="8829" y="8421"/>
                    </a:lnTo>
                    <a:lnTo>
                      <a:pt x="8782" y="8628"/>
                    </a:lnTo>
                    <a:lnTo>
                      <a:pt x="8735" y="8835"/>
                    </a:lnTo>
                    <a:lnTo>
                      <a:pt x="8541" y="8771"/>
                    </a:lnTo>
                    <a:cubicBezTo>
                      <a:pt x="8472" y="8749"/>
                      <a:pt x="8408" y="8737"/>
                      <a:pt x="8349" y="8737"/>
                    </a:cubicBezTo>
                    <a:cubicBezTo>
                      <a:pt x="8175" y="8737"/>
                      <a:pt x="8043" y="8833"/>
                      <a:pt x="7956" y="9024"/>
                    </a:cubicBezTo>
                    <a:cubicBezTo>
                      <a:pt x="7883" y="9182"/>
                      <a:pt x="7853" y="9221"/>
                      <a:pt x="7777" y="9221"/>
                    </a:cubicBezTo>
                    <a:cubicBezTo>
                      <a:pt x="7767" y="9221"/>
                      <a:pt x="7757" y="9220"/>
                      <a:pt x="7746" y="9219"/>
                    </a:cubicBezTo>
                    <a:cubicBezTo>
                      <a:pt x="7737" y="9218"/>
                      <a:pt x="7729" y="9218"/>
                      <a:pt x="7720" y="9218"/>
                    </a:cubicBezTo>
                    <a:cubicBezTo>
                      <a:pt x="7535" y="9218"/>
                      <a:pt x="7349" y="9371"/>
                      <a:pt x="7247" y="9612"/>
                    </a:cubicBezTo>
                    <a:cubicBezTo>
                      <a:pt x="7165" y="9806"/>
                      <a:pt x="7127" y="9846"/>
                      <a:pt x="6998" y="9874"/>
                    </a:cubicBezTo>
                    <a:cubicBezTo>
                      <a:pt x="6885" y="9898"/>
                      <a:pt x="6827" y="9941"/>
                      <a:pt x="6767" y="10045"/>
                    </a:cubicBezTo>
                    <a:cubicBezTo>
                      <a:pt x="6717" y="10134"/>
                      <a:pt x="6694" y="10165"/>
                      <a:pt x="6603" y="10165"/>
                    </a:cubicBezTo>
                    <a:cubicBezTo>
                      <a:pt x="6558" y="10165"/>
                      <a:pt x="6494" y="10157"/>
                      <a:pt x="6402" y="10144"/>
                    </a:cubicBezTo>
                    <a:cubicBezTo>
                      <a:pt x="6155" y="10108"/>
                      <a:pt x="6105" y="10082"/>
                      <a:pt x="6056" y="9957"/>
                    </a:cubicBezTo>
                    <a:cubicBezTo>
                      <a:pt x="6022" y="9874"/>
                      <a:pt x="5884" y="9470"/>
                      <a:pt x="5747" y="9049"/>
                    </a:cubicBezTo>
                    <a:cubicBezTo>
                      <a:pt x="5428" y="8085"/>
                      <a:pt x="5031" y="7138"/>
                      <a:pt x="4633" y="6408"/>
                    </a:cubicBezTo>
                    <a:cubicBezTo>
                      <a:pt x="4460" y="6093"/>
                      <a:pt x="4309" y="5756"/>
                      <a:pt x="4292" y="5658"/>
                    </a:cubicBezTo>
                    <a:cubicBezTo>
                      <a:pt x="4265" y="5500"/>
                      <a:pt x="4282" y="5465"/>
                      <a:pt x="4419" y="5381"/>
                    </a:cubicBezTo>
                    <a:cubicBezTo>
                      <a:pt x="4496" y="5334"/>
                      <a:pt x="4562" y="5302"/>
                      <a:pt x="4582" y="5302"/>
                    </a:cubicBezTo>
                    <a:cubicBezTo>
                      <a:pt x="4585" y="5302"/>
                      <a:pt x="4586" y="5302"/>
                      <a:pt x="4587" y="5304"/>
                    </a:cubicBezTo>
                    <a:cubicBezTo>
                      <a:pt x="4594" y="5313"/>
                      <a:pt x="4621" y="5491"/>
                      <a:pt x="4647" y="5700"/>
                    </a:cubicBezTo>
                    <a:cubicBezTo>
                      <a:pt x="4689" y="6009"/>
                      <a:pt x="4734" y="6183"/>
                      <a:pt x="4774" y="6183"/>
                    </a:cubicBezTo>
                    <a:cubicBezTo>
                      <a:pt x="4782" y="6183"/>
                      <a:pt x="4790" y="6176"/>
                      <a:pt x="4797" y="6161"/>
                    </a:cubicBezTo>
                    <a:cubicBezTo>
                      <a:pt x="4811" y="6134"/>
                      <a:pt x="4791" y="5909"/>
                      <a:pt x="4753" y="5666"/>
                    </a:cubicBezTo>
                    <a:cubicBezTo>
                      <a:pt x="4686" y="5237"/>
                      <a:pt x="4690" y="5217"/>
                      <a:pt x="4831" y="5131"/>
                    </a:cubicBezTo>
                    <a:cubicBezTo>
                      <a:pt x="4892" y="5094"/>
                      <a:pt x="4951" y="5071"/>
                      <a:pt x="4981" y="5071"/>
                    </a:cubicBezTo>
                    <a:close/>
                    <a:moveTo>
                      <a:pt x="7286" y="10349"/>
                    </a:moveTo>
                    <a:cubicBezTo>
                      <a:pt x="7287" y="10349"/>
                      <a:pt x="7288" y="10349"/>
                      <a:pt x="7288" y="10349"/>
                    </a:cubicBezTo>
                    <a:cubicBezTo>
                      <a:pt x="7309" y="10354"/>
                      <a:pt x="7338" y="10412"/>
                      <a:pt x="7353" y="10475"/>
                    </a:cubicBezTo>
                    <a:cubicBezTo>
                      <a:pt x="7367" y="10534"/>
                      <a:pt x="7366" y="10582"/>
                      <a:pt x="7349" y="10582"/>
                    </a:cubicBezTo>
                    <a:cubicBezTo>
                      <a:pt x="7348" y="10582"/>
                      <a:pt x="7347" y="10582"/>
                      <a:pt x="7346" y="10582"/>
                    </a:cubicBezTo>
                    <a:cubicBezTo>
                      <a:pt x="7327" y="10576"/>
                      <a:pt x="7298" y="10520"/>
                      <a:pt x="7282" y="10456"/>
                    </a:cubicBezTo>
                    <a:cubicBezTo>
                      <a:pt x="7268" y="10396"/>
                      <a:pt x="7271" y="10349"/>
                      <a:pt x="7286" y="10349"/>
                    </a:cubicBezTo>
                    <a:close/>
                    <a:moveTo>
                      <a:pt x="5844" y="4517"/>
                    </a:moveTo>
                    <a:cubicBezTo>
                      <a:pt x="5895" y="4517"/>
                      <a:pt x="5944" y="4636"/>
                      <a:pt x="6126" y="5146"/>
                    </a:cubicBezTo>
                    <a:cubicBezTo>
                      <a:pt x="6333" y="5722"/>
                      <a:pt x="6405" y="5907"/>
                      <a:pt x="6434" y="5907"/>
                    </a:cubicBezTo>
                    <a:cubicBezTo>
                      <a:pt x="6442" y="5907"/>
                      <a:pt x="6447" y="5895"/>
                      <a:pt x="6450" y="5875"/>
                    </a:cubicBezTo>
                    <a:cubicBezTo>
                      <a:pt x="6457" y="5839"/>
                      <a:pt x="6383" y="5593"/>
                      <a:pt x="6286" y="5334"/>
                    </a:cubicBezTo>
                    <a:lnTo>
                      <a:pt x="6110" y="4864"/>
                    </a:lnTo>
                    <a:lnTo>
                      <a:pt x="6417" y="5238"/>
                    </a:lnTo>
                    <a:cubicBezTo>
                      <a:pt x="6819" y="5732"/>
                      <a:pt x="7149" y="5972"/>
                      <a:pt x="8191" y="6535"/>
                    </a:cubicBezTo>
                    <a:cubicBezTo>
                      <a:pt x="9599" y="7296"/>
                      <a:pt x="10221" y="7835"/>
                      <a:pt x="10829" y="8830"/>
                    </a:cubicBezTo>
                    <a:cubicBezTo>
                      <a:pt x="11291" y="9584"/>
                      <a:pt x="11394" y="10138"/>
                      <a:pt x="11198" y="10810"/>
                    </a:cubicBezTo>
                    <a:cubicBezTo>
                      <a:pt x="11026" y="11405"/>
                      <a:pt x="10397" y="12261"/>
                      <a:pt x="9662" y="12902"/>
                    </a:cubicBezTo>
                    <a:cubicBezTo>
                      <a:pt x="9348" y="13176"/>
                      <a:pt x="8658" y="13581"/>
                      <a:pt x="8344" y="13676"/>
                    </a:cubicBezTo>
                    <a:cubicBezTo>
                      <a:pt x="8158" y="13732"/>
                      <a:pt x="7967" y="13760"/>
                      <a:pt x="7771" y="13760"/>
                    </a:cubicBezTo>
                    <a:cubicBezTo>
                      <a:pt x="7374" y="13760"/>
                      <a:pt x="6955" y="13645"/>
                      <a:pt x="6513" y="13413"/>
                    </a:cubicBezTo>
                    <a:cubicBezTo>
                      <a:pt x="5925" y="13104"/>
                      <a:pt x="5747" y="12924"/>
                      <a:pt x="5312" y="12209"/>
                    </a:cubicBezTo>
                    <a:cubicBezTo>
                      <a:pt x="4960" y="11633"/>
                      <a:pt x="4902" y="11503"/>
                      <a:pt x="4741" y="10956"/>
                    </a:cubicBezTo>
                    <a:cubicBezTo>
                      <a:pt x="4643" y="10618"/>
                      <a:pt x="4496" y="9972"/>
                      <a:pt x="4412" y="9512"/>
                    </a:cubicBezTo>
                    <a:cubicBezTo>
                      <a:pt x="4218" y="8435"/>
                      <a:pt x="4083" y="7902"/>
                      <a:pt x="3861" y="7344"/>
                    </a:cubicBezTo>
                    <a:cubicBezTo>
                      <a:pt x="3681" y="6888"/>
                      <a:pt x="3381" y="6426"/>
                      <a:pt x="3155" y="6250"/>
                    </a:cubicBezTo>
                    <a:cubicBezTo>
                      <a:pt x="3043" y="6164"/>
                      <a:pt x="3044" y="6161"/>
                      <a:pt x="3218" y="6054"/>
                    </a:cubicBezTo>
                    <a:cubicBezTo>
                      <a:pt x="3306" y="6000"/>
                      <a:pt x="3384" y="5962"/>
                      <a:pt x="3402" y="5962"/>
                    </a:cubicBezTo>
                    <a:cubicBezTo>
                      <a:pt x="3404" y="5962"/>
                      <a:pt x="3405" y="5962"/>
                      <a:pt x="3405" y="5963"/>
                    </a:cubicBezTo>
                    <a:cubicBezTo>
                      <a:pt x="3412" y="5974"/>
                      <a:pt x="3431" y="6075"/>
                      <a:pt x="3448" y="6188"/>
                    </a:cubicBezTo>
                    <a:cubicBezTo>
                      <a:pt x="3470" y="6329"/>
                      <a:pt x="3496" y="6396"/>
                      <a:pt x="3514" y="6396"/>
                    </a:cubicBezTo>
                    <a:cubicBezTo>
                      <a:pt x="3534" y="6396"/>
                      <a:pt x="3544" y="6307"/>
                      <a:pt x="3522" y="6142"/>
                    </a:cubicBezTo>
                    <a:cubicBezTo>
                      <a:pt x="3491" y="5916"/>
                      <a:pt x="3503" y="5873"/>
                      <a:pt x="3598" y="5845"/>
                    </a:cubicBezTo>
                    <a:cubicBezTo>
                      <a:pt x="3661" y="5827"/>
                      <a:pt x="3744" y="5790"/>
                      <a:pt x="3786" y="5766"/>
                    </a:cubicBezTo>
                    <a:cubicBezTo>
                      <a:pt x="3804" y="5756"/>
                      <a:pt x="3817" y="5749"/>
                      <a:pt x="3828" y="5749"/>
                    </a:cubicBezTo>
                    <a:cubicBezTo>
                      <a:pt x="3863" y="5749"/>
                      <a:pt x="3872" y="5812"/>
                      <a:pt x="3889" y="6008"/>
                    </a:cubicBezTo>
                    <a:cubicBezTo>
                      <a:pt x="3904" y="6192"/>
                      <a:pt x="3923" y="6267"/>
                      <a:pt x="3956" y="6267"/>
                    </a:cubicBezTo>
                    <a:cubicBezTo>
                      <a:pt x="3961" y="6267"/>
                      <a:pt x="3967" y="6265"/>
                      <a:pt x="3974" y="6261"/>
                    </a:cubicBezTo>
                    <a:cubicBezTo>
                      <a:pt x="4007" y="6241"/>
                      <a:pt x="4019" y="6131"/>
                      <a:pt x="4000" y="6016"/>
                    </a:cubicBezTo>
                    <a:cubicBezTo>
                      <a:pt x="3989" y="5942"/>
                      <a:pt x="3983" y="5897"/>
                      <a:pt x="3995" y="5897"/>
                    </a:cubicBezTo>
                    <a:cubicBezTo>
                      <a:pt x="4016" y="5897"/>
                      <a:pt x="4091" y="6029"/>
                      <a:pt x="4286" y="6376"/>
                    </a:cubicBezTo>
                    <a:cubicBezTo>
                      <a:pt x="4836" y="7352"/>
                      <a:pt x="5189" y="8188"/>
                      <a:pt x="5703" y="9727"/>
                    </a:cubicBezTo>
                    <a:cubicBezTo>
                      <a:pt x="5854" y="10179"/>
                      <a:pt x="5858" y="10229"/>
                      <a:pt x="5764" y="10341"/>
                    </a:cubicBezTo>
                    <a:cubicBezTo>
                      <a:pt x="5668" y="10458"/>
                      <a:pt x="5675" y="10543"/>
                      <a:pt x="5766" y="10543"/>
                    </a:cubicBezTo>
                    <a:cubicBezTo>
                      <a:pt x="5784" y="10543"/>
                      <a:pt x="5806" y="10540"/>
                      <a:pt x="5831" y="10532"/>
                    </a:cubicBezTo>
                    <a:cubicBezTo>
                      <a:pt x="5879" y="10518"/>
                      <a:pt x="5921" y="10507"/>
                      <a:pt x="5935" y="10507"/>
                    </a:cubicBezTo>
                    <a:cubicBezTo>
                      <a:pt x="5938" y="10507"/>
                      <a:pt x="5940" y="10507"/>
                      <a:pt x="5941" y="10508"/>
                    </a:cubicBezTo>
                    <a:cubicBezTo>
                      <a:pt x="5943" y="10513"/>
                      <a:pt x="5971" y="10635"/>
                      <a:pt x="6005" y="10774"/>
                    </a:cubicBezTo>
                    <a:cubicBezTo>
                      <a:pt x="6048" y="10956"/>
                      <a:pt x="6085" y="11035"/>
                      <a:pt x="6136" y="11048"/>
                    </a:cubicBezTo>
                    <a:cubicBezTo>
                      <a:pt x="6150" y="11052"/>
                      <a:pt x="6163" y="11053"/>
                      <a:pt x="6174" y="11053"/>
                    </a:cubicBezTo>
                    <a:cubicBezTo>
                      <a:pt x="6284" y="11053"/>
                      <a:pt x="6307" y="10910"/>
                      <a:pt x="6235" y="10647"/>
                    </a:cubicBezTo>
                    <a:cubicBezTo>
                      <a:pt x="6169" y="10405"/>
                      <a:pt x="6176" y="10307"/>
                      <a:pt x="6292" y="10307"/>
                    </a:cubicBezTo>
                    <a:cubicBezTo>
                      <a:pt x="6336" y="10307"/>
                      <a:pt x="6396" y="10321"/>
                      <a:pt x="6474" y="10348"/>
                    </a:cubicBezTo>
                    <a:cubicBezTo>
                      <a:pt x="6705" y="10427"/>
                      <a:pt x="6705" y="10427"/>
                      <a:pt x="6746" y="10687"/>
                    </a:cubicBezTo>
                    <a:cubicBezTo>
                      <a:pt x="6778" y="10895"/>
                      <a:pt x="6818" y="10986"/>
                      <a:pt x="6885" y="10986"/>
                    </a:cubicBezTo>
                    <a:cubicBezTo>
                      <a:pt x="6904" y="10986"/>
                      <a:pt x="6926" y="10979"/>
                      <a:pt x="6950" y="10964"/>
                    </a:cubicBezTo>
                    <a:cubicBezTo>
                      <a:pt x="7054" y="10901"/>
                      <a:pt x="7052" y="10733"/>
                      <a:pt x="6943" y="10554"/>
                    </a:cubicBezTo>
                    <a:cubicBezTo>
                      <a:pt x="6823" y="10356"/>
                      <a:pt x="6891" y="10016"/>
                      <a:pt x="7029" y="10016"/>
                    </a:cubicBezTo>
                    <a:cubicBezTo>
                      <a:pt x="7043" y="10016"/>
                      <a:pt x="7059" y="10020"/>
                      <a:pt x="7075" y="10028"/>
                    </a:cubicBezTo>
                    <a:cubicBezTo>
                      <a:pt x="7101" y="10041"/>
                      <a:pt x="7127" y="10170"/>
                      <a:pt x="7132" y="10314"/>
                    </a:cubicBezTo>
                    <a:cubicBezTo>
                      <a:pt x="7135" y="10459"/>
                      <a:pt x="7165" y="10616"/>
                      <a:pt x="7195" y="10669"/>
                    </a:cubicBezTo>
                    <a:cubicBezTo>
                      <a:pt x="7238" y="10738"/>
                      <a:pt x="7319" y="10777"/>
                      <a:pt x="7386" y="10777"/>
                    </a:cubicBezTo>
                    <a:cubicBezTo>
                      <a:pt x="7428" y="10777"/>
                      <a:pt x="7464" y="10762"/>
                      <a:pt x="7481" y="10727"/>
                    </a:cubicBezTo>
                    <a:cubicBezTo>
                      <a:pt x="7529" y="10630"/>
                      <a:pt x="7462" y="10309"/>
                      <a:pt x="7361" y="10140"/>
                    </a:cubicBezTo>
                    <a:cubicBezTo>
                      <a:pt x="7286" y="10017"/>
                      <a:pt x="7282" y="9938"/>
                      <a:pt x="7349" y="9747"/>
                    </a:cubicBezTo>
                    <a:cubicBezTo>
                      <a:pt x="7402" y="9596"/>
                      <a:pt x="7481" y="9482"/>
                      <a:pt x="7564" y="9430"/>
                    </a:cubicBezTo>
                    <a:cubicBezTo>
                      <a:pt x="7638" y="9385"/>
                      <a:pt x="7694" y="9361"/>
                      <a:pt x="7738" y="9361"/>
                    </a:cubicBezTo>
                    <a:cubicBezTo>
                      <a:pt x="7820" y="9361"/>
                      <a:pt x="7855" y="9450"/>
                      <a:pt x="7878" y="9652"/>
                    </a:cubicBezTo>
                    <a:cubicBezTo>
                      <a:pt x="7917" y="10000"/>
                      <a:pt x="7974" y="10164"/>
                      <a:pt x="8075" y="10214"/>
                    </a:cubicBezTo>
                    <a:cubicBezTo>
                      <a:pt x="8097" y="10225"/>
                      <a:pt x="8116" y="10231"/>
                      <a:pt x="8133" y="10231"/>
                    </a:cubicBezTo>
                    <a:cubicBezTo>
                      <a:pt x="8237" y="10231"/>
                      <a:pt x="8242" y="10019"/>
                      <a:pt x="8138" y="9668"/>
                    </a:cubicBezTo>
                    <a:cubicBezTo>
                      <a:pt x="8072" y="9453"/>
                      <a:pt x="8032" y="9214"/>
                      <a:pt x="8049" y="9137"/>
                    </a:cubicBezTo>
                    <a:cubicBezTo>
                      <a:pt x="8081" y="8980"/>
                      <a:pt x="8213" y="8880"/>
                      <a:pt x="8365" y="8880"/>
                    </a:cubicBezTo>
                    <a:cubicBezTo>
                      <a:pt x="8406" y="8880"/>
                      <a:pt x="8449" y="8888"/>
                      <a:pt x="8492" y="8903"/>
                    </a:cubicBezTo>
                    <a:cubicBezTo>
                      <a:pt x="8686" y="8974"/>
                      <a:pt x="8738" y="9052"/>
                      <a:pt x="8779" y="9325"/>
                    </a:cubicBezTo>
                    <a:cubicBezTo>
                      <a:pt x="8805" y="9492"/>
                      <a:pt x="8828" y="9537"/>
                      <a:pt x="8906" y="9564"/>
                    </a:cubicBezTo>
                    <a:cubicBezTo>
                      <a:pt x="8929" y="9572"/>
                      <a:pt x="8946" y="9576"/>
                      <a:pt x="8960" y="9576"/>
                    </a:cubicBezTo>
                    <a:cubicBezTo>
                      <a:pt x="8999" y="9576"/>
                      <a:pt x="9010" y="9543"/>
                      <a:pt x="9024" y="9450"/>
                    </a:cubicBezTo>
                    <a:cubicBezTo>
                      <a:pt x="9034" y="9369"/>
                      <a:pt x="9005" y="9239"/>
                      <a:pt x="8955" y="9159"/>
                    </a:cubicBezTo>
                    <a:cubicBezTo>
                      <a:pt x="8893" y="9059"/>
                      <a:pt x="8880" y="8934"/>
                      <a:pt x="8911" y="8751"/>
                    </a:cubicBezTo>
                    <a:lnTo>
                      <a:pt x="8953" y="8488"/>
                    </a:lnTo>
                    <a:lnTo>
                      <a:pt x="9194" y="8656"/>
                    </a:lnTo>
                    <a:cubicBezTo>
                      <a:pt x="9367" y="8777"/>
                      <a:pt x="9473" y="8833"/>
                      <a:pt x="9542" y="8833"/>
                    </a:cubicBezTo>
                    <a:cubicBezTo>
                      <a:pt x="9584" y="8833"/>
                      <a:pt x="9612" y="8812"/>
                      <a:pt x="9633" y="8771"/>
                    </a:cubicBezTo>
                    <a:cubicBezTo>
                      <a:pt x="9663" y="8708"/>
                      <a:pt x="9619" y="8660"/>
                      <a:pt x="9379" y="8489"/>
                    </a:cubicBezTo>
                    <a:cubicBezTo>
                      <a:pt x="9104" y="8296"/>
                      <a:pt x="9088" y="8279"/>
                      <a:pt x="9128" y="8181"/>
                    </a:cubicBezTo>
                    <a:cubicBezTo>
                      <a:pt x="9154" y="8123"/>
                      <a:pt x="9198" y="8065"/>
                      <a:pt x="9231" y="8045"/>
                    </a:cubicBezTo>
                    <a:cubicBezTo>
                      <a:pt x="9262" y="8025"/>
                      <a:pt x="9269" y="7978"/>
                      <a:pt x="9245" y="7938"/>
                    </a:cubicBezTo>
                    <a:cubicBezTo>
                      <a:pt x="9229" y="7913"/>
                      <a:pt x="9215" y="7901"/>
                      <a:pt x="9198" y="7901"/>
                    </a:cubicBezTo>
                    <a:cubicBezTo>
                      <a:pt x="9175" y="7901"/>
                      <a:pt x="9146" y="7924"/>
                      <a:pt x="9099" y="7973"/>
                    </a:cubicBezTo>
                    <a:cubicBezTo>
                      <a:pt x="9042" y="8032"/>
                      <a:pt x="8973" y="8096"/>
                      <a:pt x="8947" y="8116"/>
                    </a:cubicBezTo>
                    <a:cubicBezTo>
                      <a:pt x="8944" y="8118"/>
                      <a:pt x="8941" y="8118"/>
                      <a:pt x="8936" y="8118"/>
                    </a:cubicBezTo>
                    <a:cubicBezTo>
                      <a:pt x="8800" y="8118"/>
                      <a:pt x="7641" y="7352"/>
                      <a:pt x="7132" y="6922"/>
                    </a:cubicBezTo>
                    <a:cubicBezTo>
                      <a:pt x="6899" y="6725"/>
                      <a:pt x="6546" y="6395"/>
                      <a:pt x="6339" y="6181"/>
                    </a:cubicBezTo>
                    <a:lnTo>
                      <a:pt x="5965" y="5793"/>
                    </a:lnTo>
                    <a:lnTo>
                      <a:pt x="5935" y="5544"/>
                    </a:lnTo>
                    <a:cubicBezTo>
                      <a:pt x="5918" y="5407"/>
                      <a:pt x="5866" y="5131"/>
                      <a:pt x="5822" y="4933"/>
                    </a:cubicBezTo>
                    <a:cubicBezTo>
                      <a:pt x="5761" y="4671"/>
                      <a:pt x="5757" y="4562"/>
                      <a:pt x="5812" y="4528"/>
                    </a:cubicBezTo>
                    <a:cubicBezTo>
                      <a:pt x="5823" y="4521"/>
                      <a:pt x="5834" y="4517"/>
                      <a:pt x="5844" y="4517"/>
                    </a:cubicBezTo>
                    <a:close/>
                    <a:moveTo>
                      <a:pt x="2716" y="0"/>
                    </a:moveTo>
                    <a:cubicBezTo>
                      <a:pt x="2456" y="0"/>
                      <a:pt x="2146" y="126"/>
                      <a:pt x="1672" y="417"/>
                    </a:cubicBezTo>
                    <a:cubicBezTo>
                      <a:pt x="755" y="980"/>
                      <a:pt x="183" y="1506"/>
                      <a:pt x="80" y="1880"/>
                    </a:cubicBezTo>
                    <a:cubicBezTo>
                      <a:pt x="1" y="2168"/>
                      <a:pt x="121" y="2526"/>
                      <a:pt x="509" y="3167"/>
                    </a:cubicBezTo>
                    <a:cubicBezTo>
                      <a:pt x="807" y="3656"/>
                      <a:pt x="942" y="3830"/>
                      <a:pt x="1403" y="4310"/>
                    </a:cubicBezTo>
                    <a:cubicBezTo>
                      <a:pt x="1703" y="4622"/>
                      <a:pt x="1952" y="4884"/>
                      <a:pt x="1957" y="4892"/>
                    </a:cubicBezTo>
                    <a:cubicBezTo>
                      <a:pt x="1961" y="4900"/>
                      <a:pt x="1902" y="4991"/>
                      <a:pt x="1819" y="5098"/>
                    </a:cubicBezTo>
                    <a:cubicBezTo>
                      <a:pt x="1583" y="5407"/>
                      <a:pt x="1565" y="5602"/>
                      <a:pt x="1758" y="5895"/>
                    </a:cubicBezTo>
                    <a:cubicBezTo>
                      <a:pt x="1994" y="6254"/>
                      <a:pt x="2187" y="6407"/>
                      <a:pt x="2415" y="6407"/>
                    </a:cubicBezTo>
                    <a:cubicBezTo>
                      <a:pt x="2432" y="6407"/>
                      <a:pt x="2449" y="6406"/>
                      <a:pt x="2466" y="6404"/>
                    </a:cubicBezTo>
                    <a:cubicBezTo>
                      <a:pt x="2499" y="6401"/>
                      <a:pt x="2528" y="6399"/>
                      <a:pt x="2553" y="6399"/>
                    </a:cubicBezTo>
                    <a:cubicBezTo>
                      <a:pt x="2676" y="6399"/>
                      <a:pt x="2734" y="6442"/>
                      <a:pt x="2888" y="6605"/>
                    </a:cubicBezTo>
                    <a:cubicBezTo>
                      <a:pt x="3312" y="7058"/>
                      <a:pt x="3622" y="7832"/>
                      <a:pt x="3829" y="8966"/>
                    </a:cubicBezTo>
                    <a:cubicBezTo>
                      <a:pt x="4186" y="10917"/>
                      <a:pt x="4415" y="11650"/>
                      <a:pt x="4923" y="12473"/>
                    </a:cubicBezTo>
                    <a:cubicBezTo>
                      <a:pt x="5380" y="13211"/>
                      <a:pt x="5728" y="13524"/>
                      <a:pt x="6478" y="13869"/>
                    </a:cubicBezTo>
                    <a:cubicBezTo>
                      <a:pt x="6946" y="14084"/>
                      <a:pt x="7352" y="14193"/>
                      <a:pt x="7747" y="14193"/>
                    </a:cubicBezTo>
                    <a:cubicBezTo>
                      <a:pt x="8243" y="14193"/>
                      <a:pt x="8722" y="14020"/>
                      <a:pt x="9288" y="13668"/>
                    </a:cubicBezTo>
                    <a:cubicBezTo>
                      <a:pt x="9539" y="13510"/>
                      <a:pt x="9881" y="13260"/>
                      <a:pt x="10054" y="13108"/>
                    </a:cubicBezTo>
                    <a:cubicBezTo>
                      <a:pt x="10464" y="12749"/>
                      <a:pt x="11059" y="12045"/>
                      <a:pt x="11311" y="11622"/>
                    </a:cubicBezTo>
                    <a:cubicBezTo>
                      <a:pt x="11708" y="10951"/>
                      <a:pt x="11812" y="10301"/>
                      <a:pt x="11633" y="9569"/>
                    </a:cubicBezTo>
                    <a:cubicBezTo>
                      <a:pt x="11446" y="8797"/>
                      <a:pt x="10650" y="7695"/>
                      <a:pt x="9845" y="7090"/>
                    </a:cubicBezTo>
                    <a:cubicBezTo>
                      <a:pt x="9366" y="6731"/>
                      <a:pt x="9186" y="6628"/>
                      <a:pt x="8298" y="6201"/>
                    </a:cubicBezTo>
                    <a:cubicBezTo>
                      <a:pt x="7924" y="6022"/>
                      <a:pt x="7476" y="5780"/>
                      <a:pt x="7302" y="5665"/>
                    </a:cubicBezTo>
                    <a:cubicBezTo>
                      <a:pt x="6919" y="5411"/>
                      <a:pt x="6407" y="4846"/>
                      <a:pt x="6272" y="4531"/>
                    </a:cubicBezTo>
                    <a:cubicBezTo>
                      <a:pt x="6183" y="4318"/>
                      <a:pt x="6185" y="4290"/>
                      <a:pt x="6318" y="4098"/>
                    </a:cubicBezTo>
                    <a:cubicBezTo>
                      <a:pt x="6490" y="3850"/>
                      <a:pt x="6457" y="3696"/>
                      <a:pt x="6116" y="3139"/>
                    </a:cubicBezTo>
                    <a:cubicBezTo>
                      <a:pt x="5940" y="2852"/>
                      <a:pt x="5826" y="2728"/>
                      <a:pt x="5659" y="2728"/>
                    </a:cubicBezTo>
                    <a:cubicBezTo>
                      <a:pt x="5561" y="2728"/>
                      <a:pt x="5445" y="2771"/>
                      <a:pt x="5287" y="2850"/>
                    </a:cubicBezTo>
                    <a:lnTo>
                      <a:pt x="5006" y="2988"/>
                    </a:lnTo>
                    <a:lnTo>
                      <a:pt x="4768" y="2671"/>
                    </a:lnTo>
                    <a:cubicBezTo>
                      <a:pt x="4638" y="2496"/>
                      <a:pt x="4286" y="1923"/>
                      <a:pt x="3990" y="1399"/>
                    </a:cubicBezTo>
                    <a:cubicBezTo>
                      <a:pt x="3344" y="264"/>
                      <a:pt x="3182" y="68"/>
                      <a:pt x="2844" y="11"/>
                    </a:cubicBezTo>
                    <a:cubicBezTo>
                      <a:pt x="2802" y="4"/>
                      <a:pt x="2760" y="0"/>
                      <a:pt x="2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
              <p:cNvSpPr/>
              <p:nvPr/>
            </p:nvSpPr>
            <p:spPr>
              <a:xfrm>
                <a:off x="4415225" y="4160725"/>
                <a:ext cx="28725" cy="41050"/>
              </a:xfrm>
              <a:custGeom>
                <a:avLst/>
                <a:gdLst/>
                <a:ahLst/>
                <a:cxnLst/>
                <a:rect l="l" t="t" r="r" b="b"/>
                <a:pathLst>
                  <a:path w="1149" h="1642" extrusionOk="0">
                    <a:moveTo>
                      <a:pt x="947" y="1"/>
                    </a:moveTo>
                    <a:cubicBezTo>
                      <a:pt x="876" y="1"/>
                      <a:pt x="810" y="122"/>
                      <a:pt x="319" y="963"/>
                    </a:cubicBezTo>
                    <a:cubicBezTo>
                      <a:pt x="84" y="1366"/>
                      <a:pt x="1" y="1558"/>
                      <a:pt x="41" y="1602"/>
                    </a:cubicBezTo>
                    <a:cubicBezTo>
                      <a:pt x="64" y="1627"/>
                      <a:pt x="86" y="1641"/>
                      <a:pt x="111" y="1641"/>
                    </a:cubicBezTo>
                    <a:cubicBezTo>
                      <a:pt x="203" y="1641"/>
                      <a:pt x="333" y="1455"/>
                      <a:pt x="656" y="906"/>
                    </a:cubicBezTo>
                    <a:cubicBezTo>
                      <a:pt x="1129" y="97"/>
                      <a:pt x="1148" y="51"/>
                      <a:pt x="1004" y="13"/>
                    </a:cubicBezTo>
                    <a:cubicBezTo>
                      <a:pt x="981" y="8"/>
                      <a:pt x="964" y="1"/>
                      <a:pt x="9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
              <p:cNvSpPr/>
              <p:nvPr/>
            </p:nvSpPr>
            <p:spPr>
              <a:xfrm>
                <a:off x="4337775" y="4146300"/>
                <a:ext cx="79925" cy="62900"/>
              </a:xfrm>
              <a:custGeom>
                <a:avLst/>
                <a:gdLst/>
                <a:ahLst/>
                <a:cxnLst/>
                <a:rect l="l" t="t" r="r" b="b"/>
                <a:pathLst>
                  <a:path w="3197" h="2516" extrusionOk="0">
                    <a:moveTo>
                      <a:pt x="3088" y="0"/>
                    </a:moveTo>
                    <a:cubicBezTo>
                      <a:pt x="3058" y="0"/>
                      <a:pt x="2443" y="484"/>
                      <a:pt x="1719" y="1076"/>
                    </a:cubicBezTo>
                    <a:cubicBezTo>
                      <a:pt x="0" y="2481"/>
                      <a:pt x="130" y="2362"/>
                      <a:pt x="192" y="2464"/>
                    </a:cubicBezTo>
                    <a:cubicBezTo>
                      <a:pt x="212" y="2497"/>
                      <a:pt x="230" y="2515"/>
                      <a:pt x="259" y="2515"/>
                    </a:cubicBezTo>
                    <a:cubicBezTo>
                      <a:pt x="297" y="2515"/>
                      <a:pt x="352" y="2485"/>
                      <a:pt x="454" y="2421"/>
                    </a:cubicBezTo>
                    <a:cubicBezTo>
                      <a:pt x="567" y="2347"/>
                      <a:pt x="1235" y="1808"/>
                      <a:pt x="1933" y="1225"/>
                    </a:cubicBezTo>
                    <a:cubicBezTo>
                      <a:pt x="2988" y="341"/>
                      <a:pt x="3196" y="149"/>
                      <a:pt x="3172" y="82"/>
                    </a:cubicBezTo>
                    <a:cubicBezTo>
                      <a:pt x="3155" y="39"/>
                      <a:pt x="3116" y="0"/>
                      <a:pt x="3088" y="0"/>
                    </a:cubicBezTo>
                    <a:cubicBezTo>
                      <a:pt x="3088" y="0"/>
                      <a:pt x="3088" y="0"/>
                      <a:pt x="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
              <p:cNvSpPr/>
              <p:nvPr/>
            </p:nvSpPr>
            <p:spPr>
              <a:xfrm>
                <a:off x="4341175" y="4122450"/>
                <a:ext cx="55025" cy="31075"/>
              </a:xfrm>
              <a:custGeom>
                <a:avLst/>
                <a:gdLst/>
                <a:ahLst/>
                <a:cxnLst/>
                <a:rect l="l" t="t" r="r" b="b"/>
                <a:pathLst>
                  <a:path w="2201" h="1243" extrusionOk="0">
                    <a:moveTo>
                      <a:pt x="2029" y="1"/>
                    </a:moveTo>
                    <a:cubicBezTo>
                      <a:pt x="2023" y="1"/>
                      <a:pt x="2017" y="1"/>
                      <a:pt x="2011" y="2"/>
                    </a:cubicBezTo>
                    <a:cubicBezTo>
                      <a:pt x="1963" y="10"/>
                      <a:pt x="1795" y="97"/>
                      <a:pt x="1635" y="194"/>
                    </a:cubicBezTo>
                    <a:cubicBezTo>
                      <a:pt x="1476" y="291"/>
                      <a:pt x="1045" y="525"/>
                      <a:pt x="673" y="715"/>
                    </a:cubicBezTo>
                    <a:cubicBezTo>
                      <a:pt x="112" y="1003"/>
                      <a:pt x="1" y="1075"/>
                      <a:pt x="1" y="1146"/>
                    </a:cubicBezTo>
                    <a:cubicBezTo>
                      <a:pt x="1" y="1206"/>
                      <a:pt x="17" y="1242"/>
                      <a:pt x="79" y="1242"/>
                    </a:cubicBezTo>
                    <a:cubicBezTo>
                      <a:pt x="231" y="1242"/>
                      <a:pt x="661" y="1025"/>
                      <a:pt x="1815" y="409"/>
                    </a:cubicBezTo>
                    <a:cubicBezTo>
                      <a:pt x="2009" y="306"/>
                      <a:pt x="2175" y="200"/>
                      <a:pt x="2180" y="179"/>
                    </a:cubicBezTo>
                    <a:cubicBezTo>
                      <a:pt x="2200" y="99"/>
                      <a:pt x="2111" y="1"/>
                      <a:pt x="2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
              <p:cNvSpPr/>
              <p:nvPr/>
            </p:nvSpPr>
            <p:spPr>
              <a:xfrm>
                <a:off x="4345200" y="4097075"/>
                <a:ext cx="38300" cy="16650"/>
              </a:xfrm>
              <a:custGeom>
                <a:avLst/>
                <a:gdLst/>
                <a:ahLst/>
                <a:cxnLst/>
                <a:rect l="l" t="t" r="r" b="b"/>
                <a:pathLst>
                  <a:path w="1532" h="666" extrusionOk="0">
                    <a:moveTo>
                      <a:pt x="1454" y="0"/>
                    </a:moveTo>
                    <a:cubicBezTo>
                      <a:pt x="1366" y="0"/>
                      <a:pt x="1189" y="58"/>
                      <a:pt x="860" y="184"/>
                    </a:cubicBezTo>
                    <a:cubicBezTo>
                      <a:pt x="174" y="446"/>
                      <a:pt x="0" y="549"/>
                      <a:pt x="83" y="640"/>
                    </a:cubicBezTo>
                    <a:cubicBezTo>
                      <a:pt x="98" y="656"/>
                      <a:pt x="121" y="665"/>
                      <a:pt x="156" y="665"/>
                    </a:cubicBezTo>
                    <a:cubicBezTo>
                      <a:pt x="241" y="665"/>
                      <a:pt x="402" y="615"/>
                      <a:pt x="717" y="497"/>
                    </a:cubicBezTo>
                    <a:cubicBezTo>
                      <a:pt x="1371" y="250"/>
                      <a:pt x="1529" y="167"/>
                      <a:pt x="1531" y="75"/>
                    </a:cubicBezTo>
                    <a:cubicBezTo>
                      <a:pt x="1532" y="26"/>
                      <a:pt x="1512"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
              <p:cNvSpPr/>
              <p:nvPr/>
            </p:nvSpPr>
            <p:spPr>
              <a:xfrm>
                <a:off x="4302875" y="4054450"/>
                <a:ext cx="76475" cy="16150"/>
              </a:xfrm>
              <a:custGeom>
                <a:avLst/>
                <a:gdLst/>
                <a:ahLst/>
                <a:cxnLst/>
                <a:rect l="l" t="t" r="r" b="b"/>
                <a:pathLst>
                  <a:path w="3059" h="646" extrusionOk="0">
                    <a:moveTo>
                      <a:pt x="2993" y="1"/>
                    </a:moveTo>
                    <a:cubicBezTo>
                      <a:pt x="2875" y="1"/>
                      <a:pt x="1757" y="179"/>
                      <a:pt x="1122" y="298"/>
                    </a:cubicBezTo>
                    <a:cubicBezTo>
                      <a:pt x="794" y="360"/>
                      <a:pt x="470" y="401"/>
                      <a:pt x="338" y="401"/>
                    </a:cubicBezTo>
                    <a:cubicBezTo>
                      <a:pt x="319" y="401"/>
                      <a:pt x="304" y="400"/>
                      <a:pt x="293" y="398"/>
                    </a:cubicBezTo>
                    <a:cubicBezTo>
                      <a:pt x="263" y="392"/>
                      <a:pt x="235" y="390"/>
                      <a:pt x="208" y="390"/>
                    </a:cubicBezTo>
                    <a:cubicBezTo>
                      <a:pt x="77" y="390"/>
                      <a:pt x="1" y="457"/>
                      <a:pt x="55" y="545"/>
                    </a:cubicBezTo>
                    <a:cubicBezTo>
                      <a:pt x="95" y="612"/>
                      <a:pt x="163" y="646"/>
                      <a:pt x="308" y="646"/>
                    </a:cubicBezTo>
                    <a:cubicBezTo>
                      <a:pt x="469" y="646"/>
                      <a:pt x="727" y="604"/>
                      <a:pt x="1149" y="520"/>
                    </a:cubicBezTo>
                    <a:cubicBezTo>
                      <a:pt x="1577" y="434"/>
                      <a:pt x="2172" y="327"/>
                      <a:pt x="2476" y="282"/>
                    </a:cubicBezTo>
                    <a:cubicBezTo>
                      <a:pt x="2776" y="236"/>
                      <a:pt x="3033" y="192"/>
                      <a:pt x="3045" y="186"/>
                    </a:cubicBezTo>
                    <a:cubicBezTo>
                      <a:pt x="3057" y="179"/>
                      <a:pt x="3059" y="139"/>
                      <a:pt x="3047" y="91"/>
                    </a:cubicBezTo>
                    <a:cubicBezTo>
                      <a:pt x="3037" y="43"/>
                      <a:pt x="3018" y="4"/>
                      <a:pt x="3001" y="1"/>
                    </a:cubicBezTo>
                    <a:cubicBezTo>
                      <a:pt x="2999" y="1"/>
                      <a:pt x="2997" y="1"/>
                      <a:pt x="2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
              <p:cNvSpPr/>
              <p:nvPr/>
            </p:nvSpPr>
            <p:spPr>
              <a:xfrm>
                <a:off x="4504125" y="3897275"/>
                <a:ext cx="30500" cy="41075"/>
              </a:xfrm>
              <a:custGeom>
                <a:avLst/>
                <a:gdLst/>
                <a:ahLst/>
                <a:cxnLst/>
                <a:rect l="l" t="t" r="r" b="b"/>
                <a:pathLst>
                  <a:path w="1220" h="1643" extrusionOk="0">
                    <a:moveTo>
                      <a:pt x="1042" y="0"/>
                    </a:moveTo>
                    <a:cubicBezTo>
                      <a:pt x="929" y="0"/>
                      <a:pt x="773" y="207"/>
                      <a:pt x="414" y="796"/>
                    </a:cubicBezTo>
                    <a:cubicBezTo>
                      <a:pt x="83" y="1342"/>
                      <a:pt x="0" y="1517"/>
                      <a:pt x="43" y="1585"/>
                    </a:cubicBezTo>
                    <a:cubicBezTo>
                      <a:pt x="66" y="1623"/>
                      <a:pt x="92" y="1642"/>
                      <a:pt x="126" y="1642"/>
                    </a:cubicBezTo>
                    <a:cubicBezTo>
                      <a:pt x="234" y="1642"/>
                      <a:pt x="410" y="1430"/>
                      <a:pt x="725" y="937"/>
                    </a:cubicBezTo>
                    <a:cubicBezTo>
                      <a:pt x="1150" y="271"/>
                      <a:pt x="1220" y="111"/>
                      <a:pt x="1109" y="26"/>
                    </a:cubicBezTo>
                    <a:cubicBezTo>
                      <a:pt x="1088" y="9"/>
                      <a:pt x="1066" y="0"/>
                      <a:pt x="1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
              <p:cNvSpPr/>
              <p:nvPr/>
            </p:nvSpPr>
            <p:spPr>
              <a:xfrm>
                <a:off x="4500525" y="4110600"/>
                <a:ext cx="4700" cy="24300"/>
              </a:xfrm>
              <a:custGeom>
                <a:avLst/>
                <a:gdLst/>
                <a:ahLst/>
                <a:cxnLst/>
                <a:rect l="l" t="t" r="r" b="b"/>
                <a:pathLst>
                  <a:path w="188" h="972" extrusionOk="0">
                    <a:moveTo>
                      <a:pt x="67" y="0"/>
                    </a:moveTo>
                    <a:cubicBezTo>
                      <a:pt x="59" y="0"/>
                      <a:pt x="51" y="8"/>
                      <a:pt x="43" y="24"/>
                    </a:cubicBezTo>
                    <a:cubicBezTo>
                      <a:pt x="0" y="111"/>
                      <a:pt x="23" y="923"/>
                      <a:pt x="72" y="964"/>
                    </a:cubicBezTo>
                    <a:cubicBezTo>
                      <a:pt x="78" y="969"/>
                      <a:pt x="84" y="972"/>
                      <a:pt x="90" y="972"/>
                    </a:cubicBezTo>
                    <a:cubicBezTo>
                      <a:pt x="110" y="972"/>
                      <a:pt x="128" y="939"/>
                      <a:pt x="136" y="880"/>
                    </a:cubicBezTo>
                    <a:cubicBezTo>
                      <a:pt x="188" y="556"/>
                      <a:pt x="136" y="0"/>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
              <p:cNvSpPr/>
              <p:nvPr/>
            </p:nvSpPr>
            <p:spPr>
              <a:xfrm>
                <a:off x="4492400" y="4104800"/>
                <a:ext cx="6225" cy="32875"/>
              </a:xfrm>
              <a:custGeom>
                <a:avLst/>
                <a:gdLst/>
                <a:ahLst/>
                <a:cxnLst/>
                <a:rect l="l" t="t" r="r" b="b"/>
                <a:pathLst>
                  <a:path w="249" h="1315" extrusionOk="0">
                    <a:moveTo>
                      <a:pt x="57" y="1"/>
                    </a:moveTo>
                    <a:cubicBezTo>
                      <a:pt x="50" y="1"/>
                      <a:pt x="42" y="4"/>
                      <a:pt x="33" y="9"/>
                    </a:cubicBezTo>
                    <a:cubicBezTo>
                      <a:pt x="0" y="29"/>
                      <a:pt x="104" y="1241"/>
                      <a:pt x="144" y="1306"/>
                    </a:cubicBezTo>
                    <a:cubicBezTo>
                      <a:pt x="148" y="1312"/>
                      <a:pt x="156" y="1314"/>
                      <a:pt x="166" y="1314"/>
                    </a:cubicBezTo>
                    <a:cubicBezTo>
                      <a:pt x="181" y="1314"/>
                      <a:pt x="200" y="1309"/>
                      <a:pt x="218" y="1298"/>
                    </a:cubicBezTo>
                    <a:cubicBezTo>
                      <a:pt x="249" y="1278"/>
                      <a:pt x="241" y="997"/>
                      <a:pt x="199" y="670"/>
                    </a:cubicBezTo>
                    <a:cubicBezTo>
                      <a:pt x="131" y="138"/>
                      <a:pt x="105" y="1"/>
                      <a:pt x="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
              <p:cNvSpPr/>
              <p:nvPr/>
            </p:nvSpPr>
            <p:spPr>
              <a:xfrm>
                <a:off x="4485025" y="4099775"/>
                <a:ext cx="3675" cy="38775"/>
              </a:xfrm>
              <a:custGeom>
                <a:avLst/>
                <a:gdLst/>
                <a:ahLst/>
                <a:cxnLst/>
                <a:rect l="l" t="t" r="r" b="b"/>
                <a:pathLst>
                  <a:path w="147" h="1551" extrusionOk="0">
                    <a:moveTo>
                      <a:pt x="39" y="1"/>
                    </a:moveTo>
                    <a:cubicBezTo>
                      <a:pt x="19" y="1"/>
                      <a:pt x="5" y="62"/>
                      <a:pt x="6" y="198"/>
                    </a:cubicBezTo>
                    <a:cubicBezTo>
                      <a:pt x="8" y="329"/>
                      <a:pt x="6" y="677"/>
                      <a:pt x="5" y="971"/>
                    </a:cubicBezTo>
                    <a:cubicBezTo>
                      <a:pt x="1" y="1265"/>
                      <a:pt x="21" y="1524"/>
                      <a:pt x="48" y="1544"/>
                    </a:cubicBezTo>
                    <a:cubicBezTo>
                      <a:pt x="53" y="1549"/>
                      <a:pt x="58" y="1551"/>
                      <a:pt x="63" y="1551"/>
                    </a:cubicBezTo>
                    <a:cubicBezTo>
                      <a:pt x="85" y="1551"/>
                      <a:pt x="107" y="1515"/>
                      <a:pt x="115" y="1460"/>
                    </a:cubicBezTo>
                    <a:cubicBezTo>
                      <a:pt x="145" y="1277"/>
                      <a:pt x="147" y="679"/>
                      <a:pt x="119" y="336"/>
                    </a:cubicBezTo>
                    <a:cubicBezTo>
                      <a:pt x="103" y="125"/>
                      <a:pt x="66"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
              <p:cNvSpPr/>
              <p:nvPr/>
            </p:nvSpPr>
            <p:spPr>
              <a:xfrm>
                <a:off x="4476600" y="4091775"/>
                <a:ext cx="4700" cy="41725"/>
              </a:xfrm>
              <a:custGeom>
                <a:avLst/>
                <a:gdLst/>
                <a:ahLst/>
                <a:cxnLst/>
                <a:rect l="l" t="t" r="r" b="b"/>
                <a:pathLst>
                  <a:path w="188" h="1669" extrusionOk="0">
                    <a:moveTo>
                      <a:pt x="86" y="0"/>
                    </a:moveTo>
                    <a:cubicBezTo>
                      <a:pt x="1" y="0"/>
                      <a:pt x="33" y="1648"/>
                      <a:pt x="120" y="1668"/>
                    </a:cubicBezTo>
                    <a:cubicBezTo>
                      <a:pt x="121" y="1668"/>
                      <a:pt x="123" y="1668"/>
                      <a:pt x="124" y="1668"/>
                    </a:cubicBezTo>
                    <a:cubicBezTo>
                      <a:pt x="169" y="1668"/>
                      <a:pt x="188" y="1462"/>
                      <a:pt x="181" y="1026"/>
                    </a:cubicBezTo>
                    <a:cubicBezTo>
                      <a:pt x="168" y="153"/>
                      <a:pt x="155" y="0"/>
                      <a:pt x="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
              <p:cNvSpPr/>
              <p:nvPr/>
            </p:nvSpPr>
            <p:spPr>
              <a:xfrm>
                <a:off x="4469900" y="4093650"/>
                <a:ext cx="3550" cy="41650"/>
              </a:xfrm>
              <a:custGeom>
                <a:avLst/>
                <a:gdLst/>
                <a:ahLst/>
                <a:cxnLst/>
                <a:rect l="l" t="t" r="r" b="b"/>
                <a:pathLst>
                  <a:path w="142" h="1666" extrusionOk="0">
                    <a:moveTo>
                      <a:pt x="80" y="0"/>
                    </a:moveTo>
                    <a:cubicBezTo>
                      <a:pt x="32" y="0"/>
                      <a:pt x="11" y="251"/>
                      <a:pt x="4" y="847"/>
                    </a:cubicBezTo>
                    <a:cubicBezTo>
                      <a:pt x="0" y="1293"/>
                      <a:pt x="23" y="1657"/>
                      <a:pt x="56" y="1665"/>
                    </a:cubicBezTo>
                    <a:cubicBezTo>
                      <a:pt x="58" y="1665"/>
                      <a:pt x="59" y="1666"/>
                      <a:pt x="60" y="1666"/>
                    </a:cubicBezTo>
                    <a:cubicBezTo>
                      <a:pt x="93" y="1666"/>
                      <a:pt x="119" y="1574"/>
                      <a:pt x="124" y="1450"/>
                    </a:cubicBezTo>
                    <a:cubicBezTo>
                      <a:pt x="142" y="995"/>
                      <a:pt x="134" y="64"/>
                      <a:pt x="112" y="31"/>
                    </a:cubicBezTo>
                    <a:cubicBezTo>
                      <a:pt x="100" y="11"/>
                      <a:pt x="90" y="0"/>
                      <a:pt x="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
              <p:cNvSpPr/>
              <p:nvPr/>
            </p:nvSpPr>
            <p:spPr>
              <a:xfrm>
                <a:off x="4460575" y="4093550"/>
                <a:ext cx="4350" cy="41875"/>
              </a:xfrm>
              <a:custGeom>
                <a:avLst/>
                <a:gdLst/>
                <a:ahLst/>
                <a:cxnLst/>
                <a:rect l="l" t="t" r="r" b="b"/>
                <a:pathLst>
                  <a:path w="174" h="1675" extrusionOk="0">
                    <a:moveTo>
                      <a:pt x="84" y="0"/>
                    </a:moveTo>
                    <a:cubicBezTo>
                      <a:pt x="38" y="0"/>
                      <a:pt x="0" y="826"/>
                      <a:pt x="15" y="1596"/>
                    </a:cubicBezTo>
                    <a:cubicBezTo>
                      <a:pt x="16" y="1651"/>
                      <a:pt x="32" y="1674"/>
                      <a:pt x="52" y="1674"/>
                    </a:cubicBezTo>
                    <a:cubicBezTo>
                      <a:pt x="87" y="1674"/>
                      <a:pt x="137" y="1599"/>
                      <a:pt x="142" y="1494"/>
                    </a:cubicBezTo>
                    <a:cubicBezTo>
                      <a:pt x="174" y="914"/>
                      <a:pt x="143" y="60"/>
                      <a:pt x="88" y="3"/>
                    </a:cubicBezTo>
                    <a:cubicBezTo>
                      <a:pt x="87" y="1"/>
                      <a:pt x="85" y="0"/>
                      <a:pt x="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
              <p:cNvSpPr/>
              <p:nvPr/>
            </p:nvSpPr>
            <p:spPr>
              <a:xfrm>
                <a:off x="4451725" y="4099150"/>
                <a:ext cx="3525" cy="32375"/>
              </a:xfrm>
              <a:custGeom>
                <a:avLst/>
                <a:gdLst/>
                <a:ahLst/>
                <a:cxnLst/>
                <a:rect l="l" t="t" r="r" b="b"/>
                <a:pathLst>
                  <a:path w="141" h="1295" extrusionOk="0">
                    <a:moveTo>
                      <a:pt x="79" y="1"/>
                    </a:moveTo>
                    <a:cubicBezTo>
                      <a:pt x="19" y="1"/>
                      <a:pt x="0" y="1245"/>
                      <a:pt x="60" y="1293"/>
                    </a:cubicBezTo>
                    <a:cubicBezTo>
                      <a:pt x="61" y="1294"/>
                      <a:pt x="63" y="1295"/>
                      <a:pt x="64" y="1295"/>
                    </a:cubicBezTo>
                    <a:cubicBezTo>
                      <a:pt x="91" y="1295"/>
                      <a:pt x="116" y="1084"/>
                      <a:pt x="124" y="809"/>
                    </a:cubicBezTo>
                    <a:cubicBezTo>
                      <a:pt x="140" y="171"/>
                      <a:pt x="132" y="14"/>
                      <a:pt x="80" y="1"/>
                    </a:cubicBezTo>
                    <a:cubicBezTo>
                      <a:pt x="80" y="1"/>
                      <a:pt x="79" y="1"/>
                      <a:pt x="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
              <p:cNvSpPr/>
              <p:nvPr/>
            </p:nvSpPr>
            <p:spPr>
              <a:xfrm>
                <a:off x="4443425" y="4102200"/>
                <a:ext cx="3075" cy="26575"/>
              </a:xfrm>
              <a:custGeom>
                <a:avLst/>
                <a:gdLst/>
                <a:ahLst/>
                <a:cxnLst/>
                <a:rect l="l" t="t" r="r" b="b"/>
                <a:pathLst>
                  <a:path w="123" h="1063" extrusionOk="0">
                    <a:moveTo>
                      <a:pt x="75" y="0"/>
                    </a:moveTo>
                    <a:cubicBezTo>
                      <a:pt x="57" y="0"/>
                      <a:pt x="39" y="105"/>
                      <a:pt x="29" y="339"/>
                    </a:cubicBezTo>
                    <a:cubicBezTo>
                      <a:pt x="4" y="949"/>
                      <a:pt x="1" y="1063"/>
                      <a:pt x="35" y="1063"/>
                    </a:cubicBezTo>
                    <a:cubicBezTo>
                      <a:pt x="42" y="1063"/>
                      <a:pt x="49" y="1059"/>
                      <a:pt x="58" y="1054"/>
                    </a:cubicBezTo>
                    <a:cubicBezTo>
                      <a:pt x="84" y="1037"/>
                      <a:pt x="111" y="808"/>
                      <a:pt x="116" y="549"/>
                    </a:cubicBezTo>
                    <a:cubicBezTo>
                      <a:pt x="123" y="206"/>
                      <a:pt x="100" y="0"/>
                      <a:pt x="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
              <p:cNvSpPr/>
              <p:nvPr/>
            </p:nvSpPr>
            <p:spPr>
              <a:xfrm>
                <a:off x="4435950" y="4118850"/>
                <a:ext cx="1675" cy="7125"/>
              </a:xfrm>
              <a:custGeom>
                <a:avLst/>
                <a:gdLst/>
                <a:ahLst/>
                <a:cxnLst/>
                <a:rect l="l" t="t" r="r" b="b"/>
                <a:pathLst>
                  <a:path w="67" h="285" extrusionOk="0">
                    <a:moveTo>
                      <a:pt x="46" y="1"/>
                    </a:moveTo>
                    <a:cubicBezTo>
                      <a:pt x="33" y="1"/>
                      <a:pt x="17" y="51"/>
                      <a:pt x="9" y="149"/>
                    </a:cubicBezTo>
                    <a:cubicBezTo>
                      <a:pt x="0" y="226"/>
                      <a:pt x="9" y="284"/>
                      <a:pt x="24" y="284"/>
                    </a:cubicBezTo>
                    <a:cubicBezTo>
                      <a:pt x="26" y="284"/>
                      <a:pt x="27" y="284"/>
                      <a:pt x="29" y="283"/>
                    </a:cubicBezTo>
                    <a:cubicBezTo>
                      <a:pt x="49" y="271"/>
                      <a:pt x="65" y="206"/>
                      <a:pt x="65" y="133"/>
                    </a:cubicBezTo>
                    <a:cubicBezTo>
                      <a:pt x="67" y="44"/>
                      <a:pt x="58" y="1"/>
                      <a:pt x="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8"/>
            <p:cNvGrpSpPr/>
            <p:nvPr/>
          </p:nvGrpSpPr>
          <p:grpSpPr>
            <a:xfrm>
              <a:off x="7939888" y="704625"/>
              <a:ext cx="429375" cy="626200"/>
              <a:chOff x="3397100" y="775575"/>
              <a:chExt cx="429375" cy="626200"/>
            </a:xfrm>
          </p:grpSpPr>
          <p:sp>
            <p:nvSpPr>
              <p:cNvPr id="1128" name="Google Shape;1128;p8"/>
              <p:cNvSpPr/>
              <p:nvPr/>
            </p:nvSpPr>
            <p:spPr>
              <a:xfrm>
                <a:off x="3397100" y="775575"/>
                <a:ext cx="429375" cy="626200"/>
              </a:xfrm>
              <a:custGeom>
                <a:avLst/>
                <a:gdLst/>
                <a:ahLst/>
                <a:cxnLst/>
                <a:rect l="l" t="t" r="r" b="b"/>
                <a:pathLst>
                  <a:path w="17175" h="25048" extrusionOk="0">
                    <a:moveTo>
                      <a:pt x="7850" y="542"/>
                    </a:moveTo>
                    <a:cubicBezTo>
                      <a:pt x="8232" y="542"/>
                      <a:pt x="8307" y="646"/>
                      <a:pt x="8417" y="907"/>
                    </a:cubicBezTo>
                    <a:cubicBezTo>
                      <a:pt x="8507" y="1113"/>
                      <a:pt x="8587" y="1429"/>
                      <a:pt x="8602" y="1627"/>
                    </a:cubicBezTo>
                    <a:cubicBezTo>
                      <a:pt x="8627" y="1951"/>
                      <a:pt x="8597" y="1988"/>
                      <a:pt x="8175" y="2111"/>
                    </a:cubicBezTo>
                    <a:cubicBezTo>
                      <a:pt x="8014" y="2158"/>
                      <a:pt x="7894" y="2181"/>
                      <a:pt x="7818" y="2181"/>
                    </a:cubicBezTo>
                    <a:cubicBezTo>
                      <a:pt x="7670" y="2181"/>
                      <a:pt x="7686" y="2094"/>
                      <a:pt x="7885" y="1929"/>
                    </a:cubicBezTo>
                    <a:cubicBezTo>
                      <a:pt x="7976" y="1851"/>
                      <a:pt x="8095" y="1696"/>
                      <a:pt x="8161" y="1566"/>
                    </a:cubicBezTo>
                    <a:cubicBezTo>
                      <a:pt x="8177" y="1534"/>
                      <a:pt x="8177" y="1519"/>
                      <a:pt x="8165" y="1519"/>
                    </a:cubicBezTo>
                    <a:cubicBezTo>
                      <a:pt x="8130" y="1519"/>
                      <a:pt x="7988" y="1643"/>
                      <a:pt x="7793" y="1851"/>
                    </a:cubicBezTo>
                    <a:cubicBezTo>
                      <a:pt x="7408" y="2263"/>
                      <a:pt x="7239" y="2365"/>
                      <a:pt x="6950" y="2365"/>
                    </a:cubicBezTo>
                    <a:lnTo>
                      <a:pt x="6589" y="2365"/>
                    </a:lnTo>
                    <a:lnTo>
                      <a:pt x="6962" y="1961"/>
                    </a:lnTo>
                    <a:cubicBezTo>
                      <a:pt x="7126" y="1782"/>
                      <a:pt x="7209" y="1691"/>
                      <a:pt x="7200" y="1691"/>
                    </a:cubicBezTo>
                    <a:lnTo>
                      <a:pt x="7200" y="1691"/>
                    </a:lnTo>
                    <a:cubicBezTo>
                      <a:pt x="7191" y="1691"/>
                      <a:pt x="7078" y="1795"/>
                      <a:pt x="6849" y="2009"/>
                    </a:cubicBezTo>
                    <a:cubicBezTo>
                      <a:pt x="6524" y="2311"/>
                      <a:pt x="6203" y="2498"/>
                      <a:pt x="5887" y="2571"/>
                    </a:cubicBezTo>
                    <a:lnTo>
                      <a:pt x="5413" y="2679"/>
                    </a:lnTo>
                    <a:lnTo>
                      <a:pt x="5992" y="2091"/>
                    </a:lnTo>
                    <a:cubicBezTo>
                      <a:pt x="6309" y="1766"/>
                      <a:pt x="6524" y="1502"/>
                      <a:pt x="6470" y="1502"/>
                    </a:cubicBezTo>
                    <a:cubicBezTo>
                      <a:pt x="6417" y="1502"/>
                      <a:pt x="6103" y="1768"/>
                      <a:pt x="5768" y="2096"/>
                    </a:cubicBezTo>
                    <a:cubicBezTo>
                      <a:pt x="5434" y="2425"/>
                      <a:pt x="5005" y="2735"/>
                      <a:pt x="4808" y="2793"/>
                    </a:cubicBezTo>
                    <a:lnTo>
                      <a:pt x="4451" y="2894"/>
                    </a:lnTo>
                    <a:lnTo>
                      <a:pt x="4648" y="2657"/>
                    </a:lnTo>
                    <a:cubicBezTo>
                      <a:pt x="4757" y="2521"/>
                      <a:pt x="4962" y="2279"/>
                      <a:pt x="5117" y="2096"/>
                    </a:cubicBezTo>
                    <a:cubicBezTo>
                      <a:pt x="5164" y="2041"/>
                      <a:pt x="5180" y="2015"/>
                      <a:pt x="5170" y="2015"/>
                    </a:cubicBezTo>
                    <a:cubicBezTo>
                      <a:pt x="5148" y="2015"/>
                      <a:pt x="4990" y="2147"/>
                      <a:pt x="4744" y="2378"/>
                    </a:cubicBezTo>
                    <a:cubicBezTo>
                      <a:pt x="4204" y="2885"/>
                      <a:pt x="3622" y="3228"/>
                      <a:pt x="3307" y="3228"/>
                    </a:cubicBezTo>
                    <a:cubicBezTo>
                      <a:pt x="3272" y="3228"/>
                      <a:pt x="3507" y="2960"/>
                      <a:pt x="3825" y="2636"/>
                    </a:cubicBezTo>
                    <a:cubicBezTo>
                      <a:pt x="4142" y="2311"/>
                      <a:pt x="4350" y="2041"/>
                      <a:pt x="4277" y="2041"/>
                    </a:cubicBezTo>
                    <a:cubicBezTo>
                      <a:pt x="4204" y="2041"/>
                      <a:pt x="4077" y="2149"/>
                      <a:pt x="3983" y="2290"/>
                    </a:cubicBezTo>
                    <a:cubicBezTo>
                      <a:pt x="3720" y="2690"/>
                      <a:pt x="2817" y="3405"/>
                      <a:pt x="2475" y="3487"/>
                    </a:cubicBezTo>
                    <a:cubicBezTo>
                      <a:pt x="2387" y="3507"/>
                      <a:pt x="2324" y="3522"/>
                      <a:pt x="2288" y="3522"/>
                    </a:cubicBezTo>
                    <a:cubicBezTo>
                      <a:pt x="2192" y="3522"/>
                      <a:pt x="2294" y="3417"/>
                      <a:pt x="2663" y="3040"/>
                    </a:cubicBezTo>
                    <a:cubicBezTo>
                      <a:pt x="2949" y="2747"/>
                      <a:pt x="3177" y="2473"/>
                      <a:pt x="3177" y="2418"/>
                    </a:cubicBezTo>
                    <a:cubicBezTo>
                      <a:pt x="3177" y="2413"/>
                      <a:pt x="3174" y="2411"/>
                      <a:pt x="3169" y="2411"/>
                    </a:cubicBezTo>
                    <a:cubicBezTo>
                      <a:pt x="3122" y="2411"/>
                      <a:pt x="2863" y="2632"/>
                      <a:pt x="2550" y="2944"/>
                    </a:cubicBezTo>
                    <a:cubicBezTo>
                      <a:pt x="2064" y="3424"/>
                      <a:pt x="1906" y="3539"/>
                      <a:pt x="1656" y="3539"/>
                    </a:cubicBezTo>
                    <a:cubicBezTo>
                      <a:pt x="1628" y="3539"/>
                      <a:pt x="1598" y="3537"/>
                      <a:pt x="1567" y="3535"/>
                    </a:cubicBezTo>
                    <a:cubicBezTo>
                      <a:pt x="1147" y="3501"/>
                      <a:pt x="879" y="3088"/>
                      <a:pt x="930" y="2549"/>
                    </a:cubicBezTo>
                    <a:cubicBezTo>
                      <a:pt x="957" y="2268"/>
                      <a:pt x="1048" y="2159"/>
                      <a:pt x="1426" y="1970"/>
                    </a:cubicBezTo>
                    <a:cubicBezTo>
                      <a:pt x="1967" y="1700"/>
                      <a:pt x="5681" y="772"/>
                      <a:pt x="6739" y="645"/>
                    </a:cubicBezTo>
                    <a:cubicBezTo>
                      <a:pt x="7274" y="580"/>
                      <a:pt x="7619" y="542"/>
                      <a:pt x="7850" y="542"/>
                    </a:cubicBezTo>
                    <a:close/>
                    <a:moveTo>
                      <a:pt x="3607" y="3876"/>
                    </a:moveTo>
                    <a:cubicBezTo>
                      <a:pt x="3673" y="3876"/>
                      <a:pt x="3716" y="3909"/>
                      <a:pt x="3716" y="3957"/>
                    </a:cubicBezTo>
                    <a:cubicBezTo>
                      <a:pt x="3716" y="4003"/>
                      <a:pt x="3625" y="4330"/>
                      <a:pt x="3510" y="4686"/>
                    </a:cubicBezTo>
                    <a:lnTo>
                      <a:pt x="3305" y="5335"/>
                    </a:lnTo>
                    <a:lnTo>
                      <a:pt x="3294" y="4880"/>
                    </a:lnTo>
                    <a:cubicBezTo>
                      <a:pt x="3284" y="4372"/>
                      <a:pt x="3439" y="3876"/>
                      <a:pt x="3607" y="3876"/>
                    </a:cubicBezTo>
                    <a:close/>
                    <a:moveTo>
                      <a:pt x="6845" y="3017"/>
                    </a:moveTo>
                    <a:cubicBezTo>
                      <a:pt x="6892" y="3017"/>
                      <a:pt x="6765" y="3481"/>
                      <a:pt x="6564" y="4042"/>
                    </a:cubicBezTo>
                    <a:cubicBezTo>
                      <a:pt x="6363" y="4603"/>
                      <a:pt x="6234" y="5067"/>
                      <a:pt x="6278" y="5067"/>
                    </a:cubicBezTo>
                    <a:cubicBezTo>
                      <a:pt x="6323" y="5067"/>
                      <a:pt x="6502" y="4658"/>
                      <a:pt x="6678" y="4150"/>
                    </a:cubicBezTo>
                    <a:cubicBezTo>
                      <a:pt x="6853" y="3642"/>
                      <a:pt x="7040" y="3233"/>
                      <a:pt x="7093" y="3233"/>
                    </a:cubicBezTo>
                    <a:cubicBezTo>
                      <a:pt x="7147" y="3233"/>
                      <a:pt x="7164" y="3341"/>
                      <a:pt x="7132" y="3469"/>
                    </a:cubicBezTo>
                    <a:cubicBezTo>
                      <a:pt x="7000" y="3999"/>
                      <a:pt x="6948" y="4554"/>
                      <a:pt x="7020" y="4554"/>
                    </a:cubicBezTo>
                    <a:cubicBezTo>
                      <a:pt x="7029" y="4554"/>
                      <a:pt x="7040" y="4546"/>
                      <a:pt x="7052" y="4528"/>
                    </a:cubicBezTo>
                    <a:cubicBezTo>
                      <a:pt x="7118" y="4436"/>
                      <a:pt x="7170" y="4257"/>
                      <a:pt x="7170" y="4116"/>
                    </a:cubicBezTo>
                    <a:cubicBezTo>
                      <a:pt x="7170" y="3953"/>
                      <a:pt x="7191" y="3876"/>
                      <a:pt x="7228" y="3876"/>
                    </a:cubicBezTo>
                    <a:cubicBezTo>
                      <a:pt x="7291" y="3876"/>
                      <a:pt x="7401" y="4115"/>
                      <a:pt x="7521" y="4550"/>
                    </a:cubicBezTo>
                    <a:cubicBezTo>
                      <a:pt x="7991" y="6221"/>
                      <a:pt x="8806" y="9746"/>
                      <a:pt x="8757" y="9870"/>
                    </a:cubicBezTo>
                    <a:cubicBezTo>
                      <a:pt x="8729" y="9940"/>
                      <a:pt x="8441" y="10034"/>
                      <a:pt x="8129" y="10075"/>
                    </a:cubicBezTo>
                    <a:cubicBezTo>
                      <a:pt x="7812" y="10118"/>
                      <a:pt x="6989" y="10264"/>
                      <a:pt x="6309" y="10400"/>
                    </a:cubicBezTo>
                    <a:cubicBezTo>
                      <a:pt x="5672" y="10526"/>
                      <a:pt x="5127" y="10622"/>
                      <a:pt x="5046" y="10622"/>
                    </a:cubicBezTo>
                    <a:cubicBezTo>
                      <a:pt x="5040" y="10622"/>
                      <a:pt x="5037" y="10622"/>
                      <a:pt x="5036" y="10621"/>
                    </a:cubicBezTo>
                    <a:cubicBezTo>
                      <a:pt x="5017" y="10606"/>
                      <a:pt x="5126" y="10345"/>
                      <a:pt x="5284" y="10032"/>
                    </a:cubicBezTo>
                    <a:cubicBezTo>
                      <a:pt x="5441" y="9718"/>
                      <a:pt x="5538" y="9443"/>
                      <a:pt x="5505" y="9405"/>
                    </a:cubicBezTo>
                    <a:cubicBezTo>
                      <a:pt x="5486" y="9386"/>
                      <a:pt x="5471" y="9372"/>
                      <a:pt x="5455" y="9372"/>
                    </a:cubicBezTo>
                    <a:cubicBezTo>
                      <a:pt x="5399" y="9372"/>
                      <a:pt x="5323" y="9520"/>
                      <a:pt x="5030" y="10107"/>
                    </a:cubicBezTo>
                    <a:cubicBezTo>
                      <a:pt x="4842" y="10486"/>
                      <a:pt x="4617" y="10788"/>
                      <a:pt x="4527" y="10788"/>
                    </a:cubicBezTo>
                    <a:cubicBezTo>
                      <a:pt x="4311" y="10788"/>
                      <a:pt x="4311" y="10788"/>
                      <a:pt x="4795" y="9352"/>
                    </a:cubicBezTo>
                    <a:cubicBezTo>
                      <a:pt x="5026" y="8659"/>
                      <a:pt x="5176" y="8088"/>
                      <a:pt x="5122" y="8088"/>
                    </a:cubicBezTo>
                    <a:cubicBezTo>
                      <a:pt x="5069" y="8088"/>
                      <a:pt x="4866" y="8591"/>
                      <a:pt x="4674" y="9195"/>
                    </a:cubicBezTo>
                    <a:cubicBezTo>
                      <a:pt x="4482" y="9800"/>
                      <a:pt x="4287" y="10346"/>
                      <a:pt x="4241" y="10400"/>
                    </a:cubicBezTo>
                    <a:cubicBezTo>
                      <a:pt x="4215" y="10430"/>
                      <a:pt x="4195" y="10446"/>
                      <a:pt x="4181" y="10446"/>
                    </a:cubicBezTo>
                    <a:cubicBezTo>
                      <a:pt x="4090" y="10446"/>
                      <a:pt x="4226" y="9843"/>
                      <a:pt x="4588" y="8650"/>
                    </a:cubicBezTo>
                    <a:cubicBezTo>
                      <a:pt x="4830" y="7851"/>
                      <a:pt x="5009" y="7152"/>
                      <a:pt x="4986" y="7088"/>
                    </a:cubicBezTo>
                    <a:cubicBezTo>
                      <a:pt x="4985" y="7084"/>
                      <a:pt x="4983" y="7082"/>
                      <a:pt x="4981" y="7082"/>
                    </a:cubicBezTo>
                    <a:cubicBezTo>
                      <a:pt x="4946" y="7082"/>
                      <a:pt x="4780" y="7543"/>
                      <a:pt x="4598" y="8153"/>
                    </a:cubicBezTo>
                    <a:cubicBezTo>
                      <a:pt x="4407" y="8802"/>
                      <a:pt x="4209" y="9452"/>
                      <a:pt x="4161" y="9600"/>
                    </a:cubicBezTo>
                    <a:cubicBezTo>
                      <a:pt x="4132" y="9690"/>
                      <a:pt x="4111" y="9740"/>
                      <a:pt x="4092" y="9740"/>
                    </a:cubicBezTo>
                    <a:cubicBezTo>
                      <a:pt x="4063" y="9740"/>
                      <a:pt x="4040" y="9615"/>
                      <a:pt x="4003" y="9332"/>
                    </a:cubicBezTo>
                    <a:cubicBezTo>
                      <a:pt x="3946" y="8877"/>
                      <a:pt x="3994" y="8624"/>
                      <a:pt x="4311" y="7739"/>
                    </a:cubicBezTo>
                    <a:cubicBezTo>
                      <a:pt x="4521" y="7155"/>
                      <a:pt x="4650" y="6685"/>
                      <a:pt x="4602" y="6685"/>
                    </a:cubicBezTo>
                    <a:cubicBezTo>
                      <a:pt x="4555" y="6685"/>
                      <a:pt x="4374" y="7112"/>
                      <a:pt x="4197" y="7631"/>
                    </a:cubicBezTo>
                    <a:cubicBezTo>
                      <a:pt x="4015" y="8173"/>
                      <a:pt x="3935" y="8393"/>
                      <a:pt x="3893" y="8393"/>
                    </a:cubicBezTo>
                    <a:cubicBezTo>
                      <a:pt x="3869" y="8393"/>
                      <a:pt x="3858" y="8316"/>
                      <a:pt x="3847" y="8182"/>
                    </a:cubicBezTo>
                    <a:cubicBezTo>
                      <a:pt x="3828" y="7965"/>
                      <a:pt x="3916" y="7387"/>
                      <a:pt x="4041" y="6902"/>
                    </a:cubicBezTo>
                    <a:cubicBezTo>
                      <a:pt x="4164" y="6415"/>
                      <a:pt x="4247" y="5994"/>
                      <a:pt x="4220" y="5967"/>
                    </a:cubicBezTo>
                    <a:cubicBezTo>
                      <a:pt x="4219" y="5966"/>
                      <a:pt x="4218" y="5966"/>
                      <a:pt x="4217" y="5966"/>
                    </a:cubicBezTo>
                    <a:cubicBezTo>
                      <a:pt x="4185" y="5966"/>
                      <a:pt x="4080" y="6301"/>
                      <a:pt x="3976" y="6739"/>
                    </a:cubicBezTo>
                    <a:cubicBezTo>
                      <a:pt x="3872" y="7185"/>
                      <a:pt x="3782" y="7430"/>
                      <a:pt x="3726" y="7430"/>
                    </a:cubicBezTo>
                    <a:cubicBezTo>
                      <a:pt x="3717" y="7430"/>
                      <a:pt x="3708" y="7423"/>
                      <a:pt x="3701" y="7410"/>
                    </a:cubicBezTo>
                    <a:cubicBezTo>
                      <a:pt x="3656" y="7324"/>
                      <a:pt x="3732" y="6896"/>
                      <a:pt x="3873" y="6431"/>
                    </a:cubicBezTo>
                    <a:cubicBezTo>
                      <a:pt x="4013" y="5976"/>
                      <a:pt x="4090" y="5606"/>
                      <a:pt x="4046" y="5606"/>
                    </a:cubicBezTo>
                    <a:cubicBezTo>
                      <a:pt x="4001" y="5606"/>
                      <a:pt x="3903" y="5821"/>
                      <a:pt x="3828" y="6091"/>
                    </a:cubicBezTo>
                    <a:cubicBezTo>
                      <a:pt x="3731" y="6436"/>
                      <a:pt x="3658" y="6606"/>
                      <a:pt x="3600" y="6606"/>
                    </a:cubicBezTo>
                    <a:cubicBezTo>
                      <a:pt x="3546" y="6606"/>
                      <a:pt x="3503" y="6463"/>
                      <a:pt x="3464" y="6178"/>
                    </a:cubicBezTo>
                    <a:cubicBezTo>
                      <a:pt x="3373" y="5533"/>
                      <a:pt x="3849" y="3679"/>
                      <a:pt x="4081" y="3679"/>
                    </a:cubicBezTo>
                    <a:cubicBezTo>
                      <a:pt x="4093" y="3679"/>
                      <a:pt x="4105" y="3684"/>
                      <a:pt x="4116" y="3695"/>
                    </a:cubicBezTo>
                    <a:cubicBezTo>
                      <a:pt x="4140" y="3719"/>
                      <a:pt x="4059" y="4092"/>
                      <a:pt x="3935" y="4536"/>
                    </a:cubicBezTo>
                    <a:cubicBezTo>
                      <a:pt x="3727" y="5280"/>
                      <a:pt x="3680" y="5481"/>
                      <a:pt x="3747" y="5481"/>
                    </a:cubicBezTo>
                    <a:cubicBezTo>
                      <a:pt x="3760" y="5481"/>
                      <a:pt x="3779" y="5473"/>
                      <a:pt x="3801" y="5459"/>
                    </a:cubicBezTo>
                    <a:cubicBezTo>
                      <a:pt x="3907" y="5393"/>
                      <a:pt x="4316" y="3921"/>
                      <a:pt x="4291" y="3694"/>
                    </a:cubicBezTo>
                    <a:cubicBezTo>
                      <a:pt x="4283" y="3620"/>
                      <a:pt x="4374" y="3553"/>
                      <a:pt x="4482" y="3553"/>
                    </a:cubicBezTo>
                    <a:cubicBezTo>
                      <a:pt x="4729" y="3553"/>
                      <a:pt x="4729" y="3553"/>
                      <a:pt x="4471" y="4471"/>
                    </a:cubicBezTo>
                    <a:cubicBezTo>
                      <a:pt x="4256" y="5239"/>
                      <a:pt x="4238" y="5282"/>
                      <a:pt x="4311" y="5282"/>
                    </a:cubicBezTo>
                    <a:cubicBezTo>
                      <a:pt x="4320" y="5282"/>
                      <a:pt x="4330" y="5281"/>
                      <a:pt x="4342" y="5281"/>
                    </a:cubicBezTo>
                    <a:cubicBezTo>
                      <a:pt x="4388" y="5281"/>
                      <a:pt x="4518" y="4913"/>
                      <a:pt x="4632" y="4461"/>
                    </a:cubicBezTo>
                    <a:cubicBezTo>
                      <a:pt x="4826" y="3683"/>
                      <a:pt x="5010" y="3338"/>
                      <a:pt x="5227" y="3338"/>
                    </a:cubicBezTo>
                    <a:cubicBezTo>
                      <a:pt x="5280" y="3338"/>
                      <a:pt x="5179" y="3733"/>
                      <a:pt x="4999" y="4218"/>
                    </a:cubicBezTo>
                    <a:cubicBezTo>
                      <a:pt x="4820" y="4705"/>
                      <a:pt x="4700" y="5121"/>
                      <a:pt x="4729" y="5150"/>
                    </a:cubicBezTo>
                    <a:cubicBezTo>
                      <a:pt x="4732" y="5152"/>
                      <a:pt x="4734" y="5153"/>
                      <a:pt x="4737" y="5153"/>
                    </a:cubicBezTo>
                    <a:cubicBezTo>
                      <a:pt x="4814" y="5153"/>
                      <a:pt x="5115" y="4491"/>
                      <a:pt x="5322" y="3857"/>
                    </a:cubicBezTo>
                    <a:cubicBezTo>
                      <a:pt x="5430" y="3528"/>
                      <a:pt x="5652" y="3233"/>
                      <a:pt x="5774" y="3233"/>
                    </a:cubicBezTo>
                    <a:cubicBezTo>
                      <a:pt x="5792" y="3233"/>
                      <a:pt x="5808" y="3239"/>
                      <a:pt x="5820" y="3253"/>
                    </a:cubicBezTo>
                    <a:cubicBezTo>
                      <a:pt x="5850" y="3282"/>
                      <a:pt x="5728" y="3707"/>
                      <a:pt x="5545" y="4203"/>
                    </a:cubicBezTo>
                    <a:cubicBezTo>
                      <a:pt x="5363" y="4699"/>
                      <a:pt x="5239" y="5125"/>
                      <a:pt x="5268" y="5154"/>
                    </a:cubicBezTo>
                    <a:cubicBezTo>
                      <a:pt x="5275" y="5161"/>
                      <a:pt x="5282" y="5165"/>
                      <a:pt x="5289" y="5165"/>
                    </a:cubicBezTo>
                    <a:cubicBezTo>
                      <a:pt x="5345" y="5165"/>
                      <a:pt x="5435" y="4940"/>
                      <a:pt x="5786" y="3988"/>
                    </a:cubicBezTo>
                    <a:cubicBezTo>
                      <a:pt x="5903" y="3663"/>
                      <a:pt x="6068" y="3325"/>
                      <a:pt x="6147" y="3242"/>
                    </a:cubicBezTo>
                    <a:cubicBezTo>
                      <a:pt x="6223" y="3162"/>
                      <a:pt x="6279" y="3122"/>
                      <a:pt x="6315" y="3122"/>
                    </a:cubicBezTo>
                    <a:cubicBezTo>
                      <a:pt x="6422" y="3122"/>
                      <a:pt x="6348" y="3477"/>
                      <a:pt x="6095" y="4150"/>
                    </a:cubicBezTo>
                    <a:cubicBezTo>
                      <a:pt x="5902" y="4658"/>
                      <a:pt x="5766" y="5101"/>
                      <a:pt x="5792" y="5127"/>
                    </a:cubicBezTo>
                    <a:cubicBezTo>
                      <a:pt x="5793" y="5128"/>
                      <a:pt x="5794" y="5129"/>
                      <a:pt x="5795" y="5129"/>
                    </a:cubicBezTo>
                    <a:cubicBezTo>
                      <a:pt x="5831" y="5129"/>
                      <a:pt x="6010" y="4729"/>
                      <a:pt x="6202" y="4225"/>
                    </a:cubicBezTo>
                    <a:cubicBezTo>
                      <a:pt x="6568" y="3265"/>
                      <a:pt x="6699" y="3017"/>
                      <a:pt x="6845" y="3017"/>
                    </a:cubicBezTo>
                    <a:close/>
                    <a:moveTo>
                      <a:pt x="8123" y="10690"/>
                    </a:moveTo>
                    <a:lnTo>
                      <a:pt x="8123" y="10690"/>
                    </a:lnTo>
                    <a:cubicBezTo>
                      <a:pt x="8139" y="10690"/>
                      <a:pt x="8079" y="10824"/>
                      <a:pt x="7985" y="11004"/>
                    </a:cubicBezTo>
                    <a:cubicBezTo>
                      <a:pt x="7878" y="11207"/>
                      <a:pt x="7809" y="11309"/>
                      <a:pt x="7766" y="11309"/>
                    </a:cubicBezTo>
                    <a:cubicBezTo>
                      <a:pt x="7728" y="11309"/>
                      <a:pt x="7713" y="11225"/>
                      <a:pt x="7713" y="11058"/>
                    </a:cubicBezTo>
                    <a:cubicBezTo>
                      <a:pt x="7713" y="10896"/>
                      <a:pt x="7783" y="10781"/>
                      <a:pt x="7901" y="10750"/>
                    </a:cubicBezTo>
                    <a:cubicBezTo>
                      <a:pt x="8008" y="10722"/>
                      <a:pt x="8104" y="10697"/>
                      <a:pt x="8122" y="10690"/>
                    </a:cubicBezTo>
                    <a:cubicBezTo>
                      <a:pt x="8122" y="10690"/>
                      <a:pt x="8122" y="10690"/>
                      <a:pt x="8123" y="10690"/>
                    </a:cubicBezTo>
                    <a:close/>
                    <a:moveTo>
                      <a:pt x="6891" y="11024"/>
                    </a:moveTo>
                    <a:cubicBezTo>
                      <a:pt x="6953" y="11024"/>
                      <a:pt x="6956" y="11048"/>
                      <a:pt x="6956" y="11091"/>
                    </a:cubicBezTo>
                    <a:cubicBezTo>
                      <a:pt x="6957" y="11134"/>
                      <a:pt x="6803" y="11431"/>
                      <a:pt x="6616" y="11756"/>
                    </a:cubicBezTo>
                    <a:cubicBezTo>
                      <a:pt x="6412" y="12112"/>
                      <a:pt x="6326" y="12248"/>
                      <a:pt x="6253" y="12248"/>
                    </a:cubicBezTo>
                    <a:cubicBezTo>
                      <a:pt x="6214" y="12248"/>
                      <a:pt x="6178" y="12207"/>
                      <a:pt x="6129" y="12138"/>
                    </a:cubicBezTo>
                    <a:cubicBezTo>
                      <a:pt x="6053" y="12031"/>
                      <a:pt x="5985" y="11846"/>
                      <a:pt x="5985" y="11751"/>
                    </a:cubicBezTo>
                    <a:cubicBezTo>
                      <a:pt x="5985" y="11653"/>
                      <a:pt x="5954" y="11488"/>
                      <a:pt x="5919" y="11399"/>
                    </a:cubicBezTo>
                    <a:cubicBezTo>
                      <a:pt x="5871" y="11276"/>
                      <a:pt x="5973" y="11208"/>
                      <a:pt x="6319" y="11131"/>
                    </a:cubicBezTo>
                    <a:cubicBezTo>
                      <a:pt x="6659" y="11058"/>
                      <a:pt x="6817" y="11024"/>
                      <a:pt x="6891" y="11024"/>
                    </a:cubicBezTo>
                    <a:close/>
                    <a:moveTo>
                      <a:pt x="7096" y="11196"/>
                    </a:moveTo>
                    <a:cubicBezTo>
                      <a:pt x="7120" y="11196"/>
                      <a:pt x="7134" y="11231"/>
                      <a:pt x="7144" y="11296"/>
                    </a:cubicBezTo>
                    <a:cubicBezTo>
                      <a:pt x="7166" y="11431"/>
                      <a:pt x="7110" y="11676"/>
                      <a:pt x="7015" y="11858"/>
                    </a:cubicBezTo>
                    <a:cubicBezTo>
                      <a:pt x="6873" y="12130"/>
                      <a:pt x="6722" y="12293"/>
                      <a:pt x="6623" y="12293"/>
                    </a:cubicBezTo>
                    <a:cubicBezTo>
                      <a:pt x="6600" y="12293"/>
                      <a:pt x="6580" y="12284"/>
                      <a:pt x="6564" y="12267"/>
                    </a:cubicBezTo>
                    <a:cubicBezTo>
                      <a:pt x="6536" y="12239"/>
                      <a:pt x="6648" y="11950"/>
                      <a:pt x="6810" y="11636"/>
                    </a:cubicBezTo>
                    <a:cubicBezTo>
                      <a:pt x="6968" y="11329"/>
                      <a:pt x="7050" y="11196"/>
                      <a:pt x="7096" y="11196"/>
                    </a:cubicBezTo>
                    <a:close/>
                    <a:moveTo>
                      <a:pt x="4837" y="11457"/>
                    </a:moveTo>
                    <a:cubicBezTo>
                      <a:pt x="4851" y="11457"/>
                      <a:pt x="4862" y="11461"/>
                      <a:pt x="4872" y="11471"/>
                    </a:cubicBezTo>
                    <a:cubicBezTo>
                      <a:pt x="4896" y="11495"/>
                      <a:pt x="4644" y="12065"/>
                      <a:pt x="4307" y="12745"/>
                    </a:cubicBezTo>
                    <a:cubicBezTo>
                      <a:pt x="4012" y="13334"/>
                      <a:pt x="3820" y="13668"/>
                      <a:pt x="3775" y="13668"/>
                    </a:cubicBezTo>
                    <a:cubicBezTo>
                      <a:pt x="3763" y="13668"/>
                      <a:pt x="3762" y="13645"/>
                      <a:pt x="3772" y="13597"/>
                    </a:cubicBezTo>
                    <a:cubicBezTo>
                      <a:pt x="3933" y="12793"/>
                      <a:pt x="4612" y="11457"/>
                      <a:pt x="4837" y="11457"/>
                    </a:cubicBezTo>
                    <a:close/>
                    <a:moveTo>
                      <a:pt x="6266" y="14675"/>
                    </a:moveTo>
                    <a:cubicBezTo>
                      <a:pt x="6294" y="14675"/>
                      <a:pt x="6416" y="14727"/>
                      <a:pt x="6524" y="14785"/>
                    </a:cubicBezTo>
                    <a:cubicBezTo>
                      <a:pt x="6718" y="14888"/>
                      <a:pt x="6710" y="14925"/>
                      <a:pt x="6386" y="15487"/>
                    </a:cubicBezTo>
                    <a:cubicBezTo>
                      <a:pt x="6153" y="15888"/>
                      <a:pt x="6014" y="16064"/>
                      <a:pt x="5883" y="16064"/>
                    </a:cubicBezTo>
                    <a:cubicBezTo>
                      <a:pt x="5809" y="16064"/>
                      <a:pt x="5738" y="16008"/>
                      <a:pt x="5653" y="15907"/>
                    </a:cubicBezTo>
                    <a:cubicBezTo>
                      <a:pt x="5533" y="15764"/>
                      <a:pt x="5545" y="15670"/>
                      <a:pt x="5720" y="15345"/>
                    </a:cubicBezTo>
                    <a:cubicBezTo>
                      <a:pt x="5925" y="14968"/>
                      <a:pt x="6161" y="14675"/>
                      <a:pt x="6266" y="14675"/>
                    </a:cubicBezTo>
                    <a:close/>
                    <a:moveTo>
                      <a:pt x="6792" y="15192"/>
                    </a:moveTo>
                    <a:cubicBezTo>
                      <a:pt x="6821" y="15192"/>
                      <a:pt x="6845" y="15216"/>
                      <a:pt x="6869" y="15259"/>
                    </a:cubicBezTo>
                    <a:cubicBezTo>
                      <a:pt x="6922" y="15354"/>
                      <a:pt x="6936" y="15528"/>
                      <a:pt x="6898" y="15649"/>
                    </a:cubicBezTo>
                    <a:cubicBezTo>
                      <a:pt x="6833" y="15859"/>
                      <a:pt x="6449" y="16181"/>
                      <a:pt x="6291" y="16181"/>
                    </a:cubicBezTo>
                    <a:cubicBezTo>
                      <a:pt x="6271" y="16181"/>
                      <a:pt x="6255" y="16176"/>
                      <a:pt x="6243" y="16165"/>
                    </a:cubicBezTo>
                    <a:cubicBezTo>
                      <a:pt x="6207" y="16130"/>
                      <a:pt x="6310" y="15876"/>
                      <a:pt x="6476" y="15594"/>
                    </a:cubicBezTo>
                    <a:cubicBezTo>
                      <a:pt x="6641" y="15310"/>
                      <a:pt x="6728" y="15192"/>
                      <a:pt x="6792" y="15192"/>
                    </a:cubicBezTo>
                    <a:close/>
                    <a:moveTo>
                      <a:pt x="12646" y="15286"/>
                    </a:moveTo>
                    <a:cubicBezTo>
                      <a:pt x="12677" y="15286"/>
                      <a:pt x="12712" y="15306"/>
                      <a:pt x="12755" y="15341"/>
                    </a:cubicBezTo>
                    <a:cubicBezTo>
                      <a:pt x="12835" y="15407"/>
                      <a:pt x="12953" y="15551"/>
                      <a:pt x="13004" y="15649"/>
                    </a:cubicBezTo>
                    <a:cubicBezTo>
                      <a:pt x="13080" y="15790"/>
                      <a:pt x="13027" y="15888"/>
                      <a:pt x="12767" y="16079"/>
                    </a:cubicBezTo>
                    <a:cubicBezTo>
                      <a:pt x="12607" y="16198"/>
                      <a:pt x="12525" y="16256"/>
                      <a:pt x="12494" y="16256"/>
                    </a:cubicBezTo>
                    <a:cubicBezTo>
                      <a:pt x="12467" y="16256"/>
                      <a:pt x="12479" y="16211"/>
                      <a:pt x="12513" y="16123"/>
                    </a:cubicBezTo>
                    <a:cubicBezTo>
                      <a:pt x="12559" y="16010"/>
                      <a:pt x="12615" y="15821"/>
                      <a:pt x="12644" y="15702"/>
                    </a:cubicBezTo>
                    <a:cubicBezTo>
                      <a:pt x="12669" y="15593"/>
                      <a:pt x="12681" y="15539"/>
                      <a:pt x="12665" y="15539"/>
                    </a:cubicBezTo>
                    <a:cubicBezTo>
                      <a:pt x="12650" y="15539"/>
                      <a:pt x="12609" y="15590"/>
                      <a:pt x="12528" y="15691"/>
                    </a:cubicBezTo>
                    <a:cubicBezTo>
                      <a:pt x="12452" y="15787"/>
                      <a:pt x="12402" y="15835"/>
                      <a:pt x="12381" y="15835"/>
                    </a:cubicBezTo>
                    <a:cubicBezTo>
                      <a:pt x="12346" y="15835"/>
                      <a:pt x="12380" y="15717"/>
                      <a:pt x="12485" y="15487"/>
                    </a:cubicBezTo>
                    <a:cubicBezTo>
                      <a:pt x="12546" y="15348"/>
                      <a:pt x="12590" y="15286"/>
                      <a:pt x="12646" y="15286"/>
                    </a:cubicBezTo>
                    <a:close/>
                    <a:moveTo>
                      <a:pt x="5390" y="11275"/>
                    </a:moveTo>
                    <a:lnTo>
                      <a:pt x="5426" y="11545"/>
                    </a:lnTo>
                    <a:cubicBezTo>
                      <a:pt x="5451" y="11727"/>
                      <a:pt x="5065" y="12614"/>
                      <a:pt x="4244" y="14266"/>
                    </a:cubicBezTo>
                    <a:cubicBezTo>
                      <a:pt x="3576" y="15610"/>
                      <a:pt x="3019" y="16697"/>
                      <a:pt x="3003" y="16697"/>
                    </a:cubicBezTo>
                    <a:cubicBezTo>
                      <a:pt x="3003" y="16697"/>
                      <a:pt x="3003" y="16697"/>
                      <a:pt x="3003" y="16697"/>
                    </a:cubicBezTo>
                    <a:cubicBezTo>
                      <a:pt x="2838" y="16536"/>
                      <a:pt x="4574" y="12485"/>
                      <a:pt x="5207" y="11545"/>
                    </a:cubicBezTo>
                    <a:lnTo>
                      <a:pt x="5390" y="11275"/>
                    </a:lnTo>
                    <a:close/>
                    <a:moveTo>
                      <a:pt x="13615" y="16405"/>
                    </a:moveTo>
                    <a:cubicBezTo>
                      <a:pt x="13624" y="16405"/>
                      <a:pt x="13814" y="16670"/>
                      <a:pt x="14036" y="16994"/>
                    </a:cubicBezTo>
                    <a:lnTo>
                      <a:pt x="14440" y="17582"/>
                    </a:lnTo>
                    <a:lnTo>
                      <a:pt x="14182" y="17797"/>
                    </a:lnTo>
                    <a:cubicBezTo>
                      <a:pt x="14039" y="17916"/>
                      <a:pt x="13761" y="18017"/>
                      <a:pt x="13567" y="18018"/>
                    </a:cubicBezTo>
                    <a:cubicBezTo>
                      <a:pt x="13528" y="18019"/>
                      <a:pt x="13494" y="18019"/>
                      <a:pt x="13463" y="18019"/>
                    </a:cubicBezTo>
                    <a:cubicBezTo>
                      <a:pt x="13221" y="18019"/>
                      <a:pt x="13233" y="17991"/>
                      <a:pt x="13376" y="17785"/>
                    </a:cubicBezTo>
                    <a:cubicBezTo>
                      <a:pt x="13564" y="17515"/>
                      <a:pt x="13590" y="17375"/>
                      <a:pt x="13448" y="17375"/>
                    </a:cubicBezTo>
                    <a:cubicBezTo>
                      <a:pt x="13400" y="17375"/>
                      <a:pt x="13308" y="17494"/>
                      <a:pt x="13237" y="17645"/>
                    </a:cubicBezTo>
                    <a:cubicBezTo>
                      <a:pt x="13156" y="17820"/>
                      <a:pt x="13079" y="17907"/>
                      <a:pt x="13001" y="17907"/>
                    </a:cubicBezTo>
                    <a:cubicBezTo>
                      <a:pt x="12929" y="17907"/>
                      <a:pt x="12857" y="17834"/>
                      <a:pt x="12779" y="17689"/>
                    </a:cubicBezTo>
                    <a:cubicBezTo>
                      <a:pt x="12612" y="17376"/>
                      <a:pt x="12841" y="16865"/>
                      <a:pt x="13262" y="16607"/>
                    </a:cubicBezTo>
                    <a:cubicBezTo>
                      <a:pt x="13448" y="16498"/>
                      <a:pt x="13604" y="16405"/>
                      <a:pt x="13615" y="16405"/>
                    </a:cubicBezTo>
                    <a:close/>
                    <a:moveTo>
                      <a:pt x="5202" y="16412"/>
                    </a:moveTo>
                    <a:cubicBezTo>
                      <a:pt x="5202" y="16412"/>
                      <a:pt x="5202" y="16412"/>
                      <a:pt x="5203" y="16412"/>
                    </a:cubicBezTo>
                    <a:cubicBezTo>
                      <a:pt x="5244" y="16413"/>
                      <a:pt x="5364" y="16480"/>
                      <a:pt x="5473" y="16561"/>
                    </a:cubicBezTo>
                    <a:cubicBezTo>
                      <a:pt x="5660" y="16700"/>
                      <a:pt x="5653" y="16740"/>
                      <a:pt x="5331" y="17312"/>
                    </a:cubicBezTo>
                    <a:cubicBezTo>
                      <a:pt x="5111" y="17704"/>
                      <a:pt x="4980" y="17904"/>
                      <a:pt x="4947" y="17904"/>
                    </a:cubicBezTo>
                    <a:cubicBezTo>
                      <a:pt x="4925" y="17904"/>
                      <a:pt x="4947" y="17813"/>
                      <a:pt x="5017" y="17626"/>
                    </a:cubicBezTo>
                    <a:cubicBezTo>
                      <a:pt x="5064" y="17497"/>
                      <a:pt x="5077" y="17414"/>
                      <a:pt x="5053" y="17414"/>
                    </a:cubicBezTo>
                    <a:cubicBezTo>
                      <a:pt x="5047" y="17414"/>
                      <a:pt x="5038" y="17420"/>
                      <a:pt x="5026" y="17432"/>
                    </a:cubicBezTo>
                    <a:cubicBezTo>
                      <a:pt x="4970" y="17490"/>
                      <a:pt x="4819" y="17831"/>
                      <a:pt x="4689" y="18188"/>
                    </a:cubicBezTo>
                    <a:cubicBezTo>
                      <a:pt x="4464" y="18809"/>
                      <a:pt x="3660" y="20265"/>
                      <a:pt x="3548" y="20265"/>
                    </a:cubicBezTo>
                    <a:cubicBezTo>
                      <a:pt x="3545" y="20265"/>
                      <a:pt x="3542" y="20264"/>
                      <a:pt x="3541" y="20262"/>
                    </a:cubicBezTo>
                    <a:cubicBezTo>
                      <a:pt x="3518" y="20238"/>
                      <a:pt x="3595" y="19933"/>
                      <a:pt x="3713" y="19587"/>
                    </a:cubicBezTo>
                    <a:cubicBezTo>
                      <a:pt x="3832" y="19240"/>
                      <a:pt x="3906" y="18890"/>
                      <a:pt x="3875" y="18810"/>
                    </a:cubicBezTo>
                    <a:cubicBezTo>
                      <a:pt x="3853" y="18751"/>
                      <a:pt x="3860" y="18713"/>
                      <a:pt x="3889" y="18713"/>
                    </a:cubicBezTo>
                    <a:cubicBezTo>
                      <a:pt x="3897" y="18713"/>
                      <a:pt x="3907" y="18716"/>
                      <a:pt x="3919" y="18723"/>
                    </a:cubicBezTo>
                    <a:cubicBezTo>
                      <a:pt x="3923" y="18725"/>
                      <a:pt x="3927" y="18726"/>
                      <a:pt x="3931" y="18726"/>
                    </a:cubicBezTo>
                    <a:cubicBezTo>
                      <a:pt x="3989" y="18726"/>
                      <a:pt x="4100" y="18537"/>
                      <a:pt x="4186" y="18284"/>
                    </a:cubicBezTo>
                    <a:cubicBezTo>
                      <a:pt x="4383" y="17714"/>
                      <a:pt x="5089" y="16412"/>
                      <a:pt x="5202" y="16412"/>
                    </a:cubicBezTo>
                    <a:close/>
                    <a:moveTo>
                      <a:pt x="13663" y="18673"/>
                    </a:moveTo>
                    <a:lnTo>
                      <a:pt x="13213" y="19506"/>
                    </a:lnTo>
                    <a:cubicBezTo>
                      <a:pt x="12834" y="20203"/>
                      <a:pt x="12669" y="20478"/>
                      <a:pt x="12606" y="20478"/>
                    </a:cubicBezTo>
                    <a:cubicBezTo>
                      <a:pt x="12581" y="20478"/>
                      <a:pt x="12572" y="20435"/>
                      <a:pt x="12572" y="20358"/>
                    </a:cubicBezTo>
                    <a:cubicBezTo>
                      <a:pt x="12572" y="20262"/>
                      <a:pt x="12495" y="20148"/>
                      <a:pt x="12410" y="20115"/>
                    </a:cubicBezTo>
                    <a:cubicBezTo>
                      <a:pt x="12176" y="20029"/>
                      <a:pt x="12203" y="19882"/>
                      <a:pt x="12568" y="19246"/>
                    </a:cubicBezTo>
                    <a:cubicBezTo>
                      <a:pt x="12866" y="18727"/>
                      <a:pt x="12933" y="18673"/>
                      <a:pt x="13281" y="18673"/>
                    </a:cubicBezTo>
                    <a:close/>
                    <a:moveTo>
                      <a:pt x="16256" y="20077"/>
                    </a:moveTo>
                    <a:cubicBezTo>
                      <a:pt x="16304" y="20077"/>
                      <a:pt x="16292" y="20223"/>
                      <a:pt x="16229" y="20408"/>
                    </a:cubicBezTo>
                    <a:cubicBezTo>
                      <a:pt x="16171" y="20575"/>
                      <a:pt x="16109" y="20696"/>
                      <a:pt x="16079" y="20696"/>
                    </a:cubicBezTo>
                    <a:cubicBezTo>
                      <a:pt x="16076" y="20696"/>
                      <a:pt x="16074" y="20695"/>
                      <a:pt x="16072" y="20693"/>
                    </a:cubicBezTo>
                    <a:cubicBezTo>
                      <a:pt x="15997" y="20618"/>
                      <a:pt x="16158" y="20077"/>
                      <a:pt x="16256" y="20077"/>
                    </a:cubicBezTo>
                    <a:close/>
                    <a:moveTo>
                      <a:pt x="12136" y="20511"/>
                    </a:moveTo>
                    <a:cubicBezTo>
                      <a:pt x="12202" y="20511"/>
                      <a:pt x="12247" y="20557"/>
                      <a:pt x="12247" y="20618"/>
                    </a:cubicBezTo>
                    <a:cubicBezTo>
                      <a:pt x="12247" y="20683"/>
                      <a:pt x="12230" y="20725"/>
                      <a:pt x="12199" y="20725"/>
                    </a:cubicBezTo>
                    <a:cubicBezTo>
                      <a:pt x="12170" y="20725"/>
                      <a:pt x="12124" y="20682"/>
                      <a:pt x="12085" y="20618"/>
                    </a:cubicBezTo>
                    <a:cubicBezTo>
                      <a:pt x="12049" y="20556"/>
                      <a:pt x="12069" y="20511"/>
                      <a:pt x="12133" y="20511"/>
                    </a:cubicBezTo>
                    <a:cubicBezTo>
                      <a:pt x="12134" y="20511"/>
                      <a:pt x="12135" y="20511"/>
                      <a:pt x="12136" y="20511"/>
                    </a:cubicBezTo>
                    <a:close/>
                    <a:moveTo>
                      <a:pt x="16013" y="19608"/>
                    </a:moveTo>
                    <a:cubicBezTo>
                      <a:pt x="16028" y="19608"/>
                      <a:pt x="16042" y="19615"/>
                      <a:pt x="16056" y="19628"/>
                    </a:cubicBezTo>
                    <a:cubicBezTo>
                      <a:pt x="16134" y="19707"/>
                      <a:pt x="16125" y="19893"/>
                      <a:pt x="16029" y="20238"/>
                    </a:cubicBezTo>
                    <a:cubicBezTo>
                      <a:pt x="15950" y="20519"/>
                      <a:pt x="15795" y="20785"/>
                      <a:pt x="15673" y="20849"/>
                    </a:cubicBezTo>
                    <a:cubicBezTo>
                      <a:pt x="15594" y="20890"/>
                      <a:pt x="15545" y="20910"/>
                      <a:pt x="15518" y="20910"/>
                    </a:cubicBezTo>
                    <a:cubicBezTo>
                      <a:pt x="15486" y="20910"/>
                      <a:pt x="15486" y="20880"/>
                      <a:pt x="15510" y="20817"/>
                    </a:cubicBezTo>
                    <a:cubicBezTo>
                      <a:pt x="15541" y="20737"/>
                      <a:pt x="15650" y="20405"/>
                      <a:pt x="15753" y="20092"/>
                    </a:cubicBezTo>
                    <a:cubicBezTo>
                      <a:pt x="15862" y="19762"/>
                      <a:pt x="15944" y="19608"/>
                      <a:pt x="16013" y="19608"/>
                    </a:cubicBezTo>
                    <a:close/>
                    <a:moveTo>
                      <a:pt x="6427" y="16691"/>
                    </a:moveTo>
                    <a:cubicBezTo>
                      <a:pt x="6473" y="16691"/>
                      <a:pt x="6505" y="16694"/>
                      <a:pt x="6514" y="16698"/>
                    </a:cubicBezTo>
                    <a:cubicBezTo>
                      <a:pt x="6537" y="16710"/>
                      <a:pt x="6343" y="17075"/>
                      <a:pt x="6083" y="17509"/>
                    </a:cubicBezTo>
                    <a:cubicBezTo>
                      <a:pt x="5822" y="17941"/>
                      <a:pt x="5570" y="18390"/>
                      <a:pt x="5525" y="18502"/>
                    </a:cubicBezTo>
                    <a:cubicBezTo>
                      <a:pt x="5477" y="18621"/>
                      <a:pt x="5437" y="18671"/>
                      <a:pt x="5411" y="18671"/>
                    </a:cubicBezTo>
                    <a:cubicBezTo>
                      <a:pt x="5364" y="18671"/>
                      <a:pt x="5363" y="18507"/>
                      <a:pt x="5446" y="18286"/>
                    </a:cubicBezTo>
                    <a:cubicBezTo>
                      <a:pt x="5497" y="18147"/>
                      <a:pt x="5513" y="18060"/>
                      <a:pt x="5491" y="18060"/>
                    </a:cubicBezTo>
                    <a:cubicBezTo>
                      <a:pt x="5485" y="18060"/>
                      <a:pt x="5477" y="18066"/>
                      <a:pt x="5466" y="18078"/>
                    </a:cubicBezTo>
                    <a:cubicBezTo>
                      <a:pt x="5413" y="18138"/>
                      <a:pt x="5278" y="18478"/>
                      <a:pt x="5160" y="18846"/>
                    </a:cubicBezTo>
                    <a:cubicBezTo>
                      <a:pt x="4963" y="19469"/>
                      <a:pt x="3990" y="21296"/>
                      <a:pt x="3864" y="21296"/>
                    </a:cubicBezTo>
                    <a:cubicBezTo>
                      <a:pt x="3859" y="21296"/>
                      <a:pt x="3856" y="21293"/>
                      <a:pt x="3853" y="21286"/>
                    </a:cubicBezTo>
                    <a:cubicBezTo>
                      <a:pt x="3773" y="21047"/>
                      <a:pt x="4529" y="19072"/>
                      <a:pt x="5118" y="17982"/>
                    </a:cubicBezTo>
                    <a:cubicBezTo>
                      <a:pt x="5739" y="16837"/>
                      <a:pt x="5818" y="16738"/>
                      <a:pt x="6132" y="16708"/>
                    </a:cubicBezTo>
                    <a:cubicBezTo>
                      <a:pt x="6244" y="16697"/>
                      <a:pt x="6353" y="16691"/>
                      <a:pt x="6427" y="16691"/>
                    </a:cubicBezTo>
                    <a:close/>
                    <a:moveTo>
                      <a:pt x="5516" y="20849"/>
                    </a:moveTo>
                    <a:cubicBezTo>
                      <a:pt x="5616" y="20849"/>
                      <a:pt x="5720" y="21002"/>
                      <a:pt x="5746" y="21254"/>
                    </a:cubicBezTo>
                    <a:cubicBezTo>
                      <a:pt x="5765" y="21472"/>
                      <a:pt x="5745" y="21569"/>
                      <a:pt x="5673" y="21569"/>
                    </a:cubicBezTo>
                    <a:cubicBezTo>
                      <a:pt x="5663" y="21569"/>
                      <a:pt x="5651" y="21567"/>
                      <a:pt x="5639" y="21563"/>
                    </a:cubicBezTo>
                    <a:cubicBezTo>
                      <a:pt x="5434" y="21494"/>
                      <a:pt x="5292" y="21194"/>
                      <a:pt x="5370" y="20995"/>
                    </a:cubicBezTo>
                    <a:cubicBezTo>
                      <a:pt x="5409" y="20894"/>
                      <a:pt x="5462" y="20849"/>
                      <a:pt x="5516" y="20849"/>
                    </a:cubicBezTo>
                    <a:close/>
                    <a:moveTo>
                      <a:pt x="5152" y="21707"/>
                    </a:moveTo>
                    <a:lnTo>
                      <a:pt x="5394" y="21891"/>
                    </a:lnTo>
                    <a:lnTo>
                      <a:pt x="5637" y="22075"/>
                    </a:lnTo>
                    <a:lnTo>
                      <a:pt x="5264" y="22816"/>
                    </a:lnTo>
                    <a:cubicBezTo>
                      <a:pt x="5067" y="23209"/>
                      <a:pt x="4888" y="23508"/>
                      <a:pt x="4848" y="23508"/>
                    </a:cubicBezTo>
                    <a:cubicBezTo>
                      <a:pt x="4847" y="23508"/>
                      <a:pt x="4845" y="23507"/>
                      <a:pt x="4844" y="23506"/>
                    </a:cubicBezTo>
                    <a:cubicBezTo>
                      <a:pt x="4818" y="23479"/>
                      <a:pt x="4875" y="23069"/>
                      <a:pt x="4973" y="22582"/>
                    </a:cubicBezTo>
                    <a:lnTo>
                      <a:pt x="5152" y="21707"/>
                    </a:lnTo>
                    <a:close/>
                    <a:moveTo>
                      <a:pt x="9132" y="10550"/>
                    </a:moveTo>
                    <a:cubicBezTo>
                      <a:pt x="9134" y="10550"/>
                      <a:pt x="9136" y="10551"/>
                      <a:pt x="9138" y="10552"/>
                    </a:cubicBezTo>
                    <a:cubicBezTo>
                      <a:pt x="9185" y="10599"/>
                      <a:pt x="9036" y="11049"/>
                      <a:pt x="8808" y="11545"/>
                    </a:cubicBezTo>
                    <a:cubicBezTo>
                      <a:pt x="8047" y="13197"/>
                      <a:pt x="7723" y="14023"/>
                      <a:pt x="7810" y="14073"/>
                    </a:cubicBezTo>
                    <a:cubicBezTo>
                      <a:pt x="7811" y="14074"/>
                      <a:pt x="7812" y="14074"/>
                      <a:pt x="7813" y="14074"/>
                    </a:cubicBezTo>
                    <a:cubicBezTo>
                      <a:pt x="7872" y="14074"/>
                      <a:pt x="8236" y="13379"/>
                      <a:pt x="8630" y="12511"/>
                    </a:cubicBezTo>
                    <a:cubicBezTo>
                      <a:pt x="9034" y="11625"/>
                      <a:pt x="9404" y="10896"/>
                      <a:pt x="9451" y="10896"/>
                    </a:cubicBezTo>
                    <a:cubicBezTo>
                      <a:pt x="9698" y="10896"/>
                      <a:pt x="9606" y="11252"/>
                      <a:pt x="9024" y="12569"/>
                    </a:cubicBezTo>
                    <a:cubicBezTo>
                      <a:pt x="8673" y="13369"/>
                      <a:pt x="8420" y="14027"/>
                      <a:pt x="8468" y="14027"/>
                    </a:cubicBezTo>
                    <a:cubicBezTo>
                      <a:pt x="8547" y="14027"/>
                      <a:pt x="9242" y="12592"/>
                      <a:pt x="9602" y="11684"/>
                    </a:cubicBezTo>
                    <a:cubicBezTo>
                      <a:pt x="9708" y="11415"/>
                      <a:pt x="9781" y="11301"/>
                      <a:pt x="9855" y="11301"/>
                    </a:cubicBezTo>
                    <a:cubicBezTo>
                      <a:pt x="9876" y="11301"/>
                      <a:pt x="9898" y="11310"/>
                      <a:pt x="9920" y="11328"/>
                    </a:cubicBezTo>
                    <a:cubicBezTo>
                      <a:pt x="10025" y="11411"/>
                      <a:pt x="9950" y="11700"/>
                      <a:pt x="9586" y="12596"/>
                    </a:cubicBezTo>
                    <a:cubicBezTo>
                      <a:pt x="9328" y="13234"/>
                      <a:pt x="9117" y="13802"/>
                      <a:pt x="9117" y="13855"/>
                    </a:cubicBezTo>
                    <a:cubicBezTo>
                      <a:pt x="9117" y="13903"/>
                      <a:pt x="9124" y="13926"/>
                      <a:pt x="9140" y="13926"/>
                    </a:cubicBezTo>
                    <a:cubicBezTo>
                      <a:pt x="9204" y="13926"/>
                      <a:pt x="9404" y="13503"/>
                      <a:pt x="9717" y="12699"/>
                    </a:cubicBezTo>
                    <a:lnTo>
                      <a:pt x="10132" y="11629"/>
                    </a:lnTo>
                    <a:lnTo>
                      <a:pt x="10364" y="11914"/>
                    </a:lnTo>
                    <a:lnTo>
                      <a:pt x="10596" y="12200"/>
                    </a:lnTo>
                    <a:lnTo>
                      <a:pt x="10224" y="12902"/>
                    </a:lnTo>
                    <a:cubicBezTo>
                      <a:pt x="10017" y="13291"/>
                      <a:pt x="9874" y="13631"/>
                      <a:pt x="9904" y="13664"/>
                    </a:cubicBezTo>
                    <a:cubicBezTo>
                      <a:pt x="9906" y="13666"/>
                      <a:pt x="9908" y="13667"/>
                      <a:pt x="9911" y="13667"/>
                    </a:cubicBezTo>
                    <a:cubicBezTo>
                      <a:pt x="9952" y="13667"/>
                      <a:pt x="10100" y="13411"/>
                      <a:pt x="10255" y="13064"/>
                    </a:cubicBezTo>
                    <a:cubicBezTo>
                      <a:pt x="10420" y="12696"/>
                      <a:pt x="10592" y="12406"/>
                      <a:pt x="10637" y="12406"/>
                    </a:cubicBezTo>
                    <a:cubicBezTo>
                      <a:pt x="10818" y="12406"/>
                      <a:pt x="11183" y="13161"/>
                      <a:pt x="11117" y="13399"/>
                    </a:cubicBezTo>
                    <a:cubicBezTo>
                      <a:pt x="11085" y="13516"/>
                      <a:pt x="11072" y="13572"/>
                      <a:pt x="11083" y="13572"/>
                    </a:cubicBezTo>
                    <a:cubicBezTo>
                      <a:pt x="11093" y="13572"/>
                      <a:pt x="11120" y="13531"/>
                      <a:pt x="11168" y="13453"/>
                    </a:cubicBezTo>
                    <a:cubicBezTo>
                      <a:pt x="11208" y="13387"/>
                      <a:pt x="11239" y="13350"/>
                      <a:pt x="11276" y="13350"/>
                    </a:cubicBezTo>
                    <a:cubicBezTo>
                      <a:pt x="11339" y="13350"/>
                      <a:pt x="11420" y="13455"/>
                      <a:pt x="11593" y="13712"/>
                    </a:cubicBezTo>
                    <a:lnTo>
                      <a:pt x="11901" y="14167"/>
                    </a:lnTo>
                    <a:lnTo>
                      <a:pt x="11639" y="14761"/>
                    </a:lnTo>
                    <a:cubicBezTo>
                      <a:pt x="11461" y="15163"/>
                      <a:pt x="11395" y="15381"/>
                      <a:pt x="11426" y="15381"/>
                    </a:cubicBezTo>
                    <a:cubicBezTo>
                      <a:pt x="11452" y="15381"/>
                      <a:pt x="11548" y="15223"/>
                      <a:pt x="11704" y="14889"/>
                    </a:cubicBezTo>
                    <a:cubicBezTo>
                      <a:pt x="11855" y="14567"/>
                      <a:pt x="11944" y="14434"/>
                      <a:pt x="12026" y="14434"/>
                    </a:cubicBezTo>
                    <a:cubicBezTo>
                      <a:pt x="12048" y="14434"/>
                      <a:pt x="12070" y="14444"/>
                      <a:pt x="12092" y="14462"/>
                    </a:cubicBezTo>
                    <a:cubicBezTo>
                      <a:pt x="12199" y="14553"/>
                      <a:pt x="12172" y="14700"/>
                      <a:pt x="11961" y="15175"/>
                    </a:cubicBezTo>
                    <a:cubicBezTo>
                      <a:pt x="11814" y="15509"/>
                      <a:pt x="11716" y="15796"/>
                      <a:pt x="11740" y="15824"/>
                    </a:cubicBezTo>
                    <a:cubicBezTo>
                      <a:pt x="11742" y="15825"/>
                      <a:pt x="11743" y="15826"/>
                      <a:pt x="11745" y="15826"/>
                    </a:cubicBezTo>
                    <a:cubicBezTo>
                      <a:pt x="11778" y="15826"/>
                      <a:pt x="11898" y="15607"/>
                      <a:pt x="12021" y="15321"/>
                    </a:cubicBezTo>
                    <a:cubicBezTo>
                      <a:pt x="12168" y="14982"/>
                      <a:pt x="12243" y="14854"/>
                      <a:pt x="12325" y="14854"/>
                    </a:cubicBezTo>
                    <a:cubicBezTo>
                      <a:pt x="12352" y="14854"/>
                      <a:pt x="12380" y="14869"/>
                      <a:pt x="12412" y="14894"/>
                    </a:cubicBezTo>
                    <a:cubicBezTo>
                      <a:pt x="12540" y="15000"/>
                      <a:pt x="12540" y="15074"/>
                      <a:pt x="12412" y="15385"/>
                    </a:cubicBezTo>
                    <a:cubicBezTo>
                      <a:pt x="12326" y="15591"/>
                      <a:pt x="12281" y="15812"/>
                      <a:pt x="12307" y="15887"/>
                    </a:cubicBezTo>
                    <a:cubicBezTo>
                      <a:pt x="12334" y="15960"/>
                      <a:pt x="12159" y="16432"/>
                      <a:pt x="11920" y="16930"/>
                    </a:cubicBezTo>
                    <a:cubicBezTo>
                      <a:pt x="11680" y="17427"/>
                      <a:pt x="11502" y="17891"/>
                      <a:pt x="11525" y="17957"/>
                    </a:cubicBezTo>
                    <a:cubicBezTo>
                      <a:pt x="11531" y="17972"/>
                      <a:pt x="11540" y="17980"/>
                      <a:pt x="11552" y="17980"/>
                    </a:cubicBezTo>
                    <a:cubicBezTo>
                      <a:pt x="11588" y="17980"/>
                      <a:pt x="11650" y="17906"/>
                      <a:pt x="11710" y="17784"/>
                    </a:cubicBezTo>
                    <a:cubicBezTo>
                      <a:pt x="11778" y="17640"/>
                      <a:pt x="11865" y="17540"/>
                      <a:pt x="11919" y="17540"/>
                    </a:cubicBezTo>
                    <a:cubicBezTo>
                      <a:pt x="11925" y="17540"/>
                      <a:pt x="11931" y="17541"/>
                      <a:pt x="11937" y="17545"/>
                    </a:cubicBezTo>
                    <a:cubicBezTo>
                      <a:pt x="12097" y="17644"/>
                      <a:pt x="12041" y="18118"/>
                      <a:pt x="11817" y="18561"/>
                    </a:cubicBezTo>
                    <a:cubicBezTo>
                      <a:pt x="11700" y="18788"/>
                      <a:pt x="11604" y="19048"/>
                      <a:pt x="11607" y="19123"/>
                    </a:cubicBezTo>
                    <a:cubicBezTo>
                      <a:pt x="11607" y="19136"/>
                      <a:pt x="11611" y="19142"/>
                      <a:pt x="11618" y="19142"/>
                    </a:cubicBezTo>
                    <a:cubicBezTo>
                      <a:pt x="11652" y="19142"/>
                      <a:pt x="11755" y="18989"/>
                      <a:pt x="11877" y="18755"/>
                    </a:cubicBezTo>
                    <a:cubicBezTo>
                      <a:pt x="12058" y="18404"/>
                      <a:pt x="12139" y="18266"/>
                      <a:pt x="12250" y="18266"/>
                    </a:cubicBezTo>
                    <a:cubicBezTo>
                      <a:pt x="12316" y="18266"/>
                      <a:pt x="12393" y="18316"/>
                      <a:pt x="12508" y="18401"/>
                    </a:cubicBezTo>
                    <a:cubicBezTo>
                      <a:pt x="12720" y="18558"/>
                      <a:pt x="12719" y="18572"/>
                      <a:pt x="12412" y="19208"/>
                    </a:cubicBezTo>
                    <a:cubicBezTo>
                      <a:pt x="12239" y="19565"/>
                      <a:pt x="11986" y="19962"/>
                      <a:pt x="11850" y="20089"/>
                    </a:cubicBezTo>
                    <a:cubicBezTo>
                      <a:pt x="11442" y="20472"/>
                      <a:pt x="11585" y="21118"/>
                      <a:pt x="12006" y="21118"/>
                    </a:cubicBezTo>
                    <a:cubicBezTo>
                      <a:pt x="12051" y="21118"/>
                      <a:pt x="12100" y="21110"/>
                      <a:pt x="12152" y="21094"/>
                    </a:cubicBezTo>
                    <a:cubicBezTo>
                      <a:pt x="12212" y="21075"/>
                      <a:pt x="12256" y="21063"/>
                      <a:pt x="12286" y="21063"/>
                    </a:cubicBezTo>
                    <a:cubicBezTo>
                      <a:pt x="12354" y="21063"/>
                      <a:pt x="12351" y="21123"/>
                      <a:pt x="12309" y="21281"/>
                    </a:cubicBezTo>
                    <a:cubicBezTo>
                      <a:pt x="12302" y="21307"/>
                      <a:pt x="12302" y="21319"/>
                      <a:pt x="12308" y="21319"/>
                    </a:cubicBezTo>
                    <a:cubicBezTo>
                      <a:pt x="12372" y="21319"/>
                      <a:pt x="13036" y="20149"/>
                      <a:pt x="13492" y="19219"/>
                    </a:cubicBezTo>
                    <a:cubicBezTo>
                      <a:pt x="13673" y="18851"/>
                      <a:pt x="13870" y="18560"/>
                      <a:pt x="13940" y="18560"/>
                    </a:cubicBezTo>
                    <a:cubicBezTo>
                      <a:pt x="14010" y="18560"/>
                      <a:pt x="14217" y="18418"/>
                      <a:pt x="14400" y="18245"/>
                    </a:cubicBezTo>
                    <a:lnTo>
                      <a:pt x="14734" y="17933"/>
                    </a:lnTo>
                    <a:lnTo>
                      <a:pt x="15287" y="18631"/>
                    </a:lnTo>
                    <a:cubicBezTo>
                      <a:pt x="15832" y="19322"/>
                      <a:pt x="15836" y="19330"/>
                      <a:pt x="15723" y="19781"/>
                    </a:cubicBezTo>
                    <a:cubicBezTo>
                      <a:pt x="15535" y="20525"/>
                      <a:pt x="15285" y="21044"/>
                      <a:pt x="15113" y="21044"/>
                    </a:cubicBezTo>
                    <a:cubicBezTo>
                      <a:pt x="14892" y="21044"/>
                      <a:pt x="14899" y="21012"/>
                      <a:pt x="15276" y="20039"/>
                    </a:cubicBezTo>
                    <a:cubicBezTo>
                      <a:pt x="15456" y="19575"/>
                      <a:pt x="15589" y="19167"/>
                      <a:pt x="15566" y="19143"/>
                    </a:cubicBezTo>
                    <a:cubicBezTo>
                      <a:pt x="15565" y="19142"/>
                      <a:pt x="15564" y="19142"/>
                      <a:pt x="15563" y="19142"/>
                    </a:cubicBezTo>
                    <a:cubicBezTo>
                      <a:pt x="15495" y="19142"/>
                      <a:pt x="14841" y="20830"/>
                      <a:pt x="14841" y="21012"/>
                    </a:cubicBezTo>
                    <a:cubicBezTo>
                      <a:pt x="14841" y="21101"/>
                      <a:pt x="14542" y="21235"/>
                      <a:pt x="14393" y="21235"/>
                    </a:cubicBezTo>
                    <a:cubicBezTo>
                      <a:pt x="14362" y="21235"/>
                      <a:pt x="14337" y="21229"/>
                      <a:pt x="14324" y="21215"/>
                    </a:cubicBezTo>
                    <a:cubicBezTo>
                      <a:pt x="14300" y="21193"/>
                      <a:pt x="14459" y="20698"/>
                      <a:pt x="14674" y="20126"/>
                    </a:cubicBezTo>
                    <a:cubicBezTo>
                      <a:pt x="14891" y="19555"/>
                      <a:pt x="15047" y="19056"/>
                      <a:pt x="15021" y="19029"/>
                    </a:cubicBezTo>
                    <a:cubicBezTo>
                      <a:pt x="15019" y="19027"/>
                      <a:pt x="15016" y="19026"/>
                      <a:pt x="15014" y="19026"/>
                    </a:cubicBezTo>
                    <a:cubicBezTo>
                      <a:pt x="14982" y="19026"/>
                      <a:pt x="14908" y="19182"/>
                      <a:pt x="14841" y="19393"/>
                    </a:cubicBezTo>
                    <a:cubicBezTo>
                      <a:pt x="14772" y="19617"/>
                      <a:pt x="14570" y="20150"/>
                      <a:pt x="14393" y="20570"/>
                    </a:cubicBezTo>
                    <a:cubicBezTo>
                      <a:pt x="14079" y="21325"/>
                      <a:pt x="14068" y="21338"/>
                      <a:pt x="13568" y="21448"/>
                    </a:cubicBezTo>
                    <a:cubicBezTo>
                      <a:pt x="13321" y="21505"/>
                      <a:pt x="13109" y="21542"/>
                      <a:pt x="13053" y="21542"/>
                    </a:cubicBezTo>
                    <a:cubicBezTo>
                      <a:pt x="13045" y="21542"/>
                      <a:pt x="13040" y="21542"/>
                      <a:pt x="13039" y="21540"/>
                    </a:cubicBezTo>
                    <a:cubicBezTo>
                      <a:pt x="13027" y="21528"/>
                      <a:pt x="13214" y="21189"/>
                      <a:pt x="13455" y="20790"/>
                    </a:cubicBezTo>
                    <a:cubicBezTo>
                      <a:pt x="13694" y="20390"/>
                      <a:pt x="13870" y="20037"/>
                      <a:pt x="13844" y="20012"/>
                    </a:cubicBezTo>
                    <a:cubicBezTo>
                      <a:pt x="13843" y="20011"/>
                      <a:pt x="13842" y="20010"/>
                      <a:pt x="13840" y="20010"/>
                    </a:cubicBezTo>
                    <a:cubicBezTo>
                      <a:pt x="13800" y="20010"/>
                      <a:pt x="13578" y="20347"/>
                      <a:pt x="13330" y="20785"/>
                    </a:cubicBezTo>
                    <a:cubicBezTo>
                      <a:pt x="13074" y="21238"/>
                      <a:pt x="12813" y="21621"/>
                      <a:pt x="12747" y="21641"/>
                    </a:cubicBezTo>
                    <a:cubicBezTo>
                      <a:pt x="11926" y="21887"/>
                      <a:pt x="10291" y="22351"/>
                      <a:pt x="10047" y="22408"/>
                    </a:cubicBezTo>
                    <a:cubicBezTo>
                      <a:pt x="9957" y="22429"/>
                      <a:pt x="9893" y="22441"/>
                      <a:pt x="9851" y="22441"/>
                    </a:cubicBezTo>
                    <a:cubicBezTo>
                      <a:pt x="9772" y="22441"/>
                      <a:pt x="9767" y="22401"/>
                      <a:pt x="9804" y="22308"/>
                    </a:cubicBezTo>
                    <a:cubicBezTo>
                      <a:pt x="9902" y="22062"/>
                      <a:pt x="9942" y="21923"/>
                      <a:pt x="9922" y="21923"/>
                    </a:cubicBezTo>
                    <a:cubicBezTo>
                      <a:pt x="9909" y="21923"/>
                      <a:pt x="9866" y="21994"/>
                      <a:pt x="9793" y="22145"/>
                    </a:cubicBezTo>
                    <a:cubicBezTo>
                      <a:pt x="9676" y="22395"/>
                      <a:pt x="9510" y="22562"/>
                      <a:pt x="9356" y="22590"/>
                    </a:cubicBezTo>
                    <a:cubicBezTo>
                      <a:pt x="9285" y="22603"/>
                      <a:pt x="9231" y="22612"/>
                      <a:pt x="9194" y="22612"/>
                    </a:cubicBezTo>
                    <a:cubicBezTo>
                      <a:pt x="9084" y="22612"/>
                      <a:pt x="9122" y="22531"/>
                      <a:pt x="9277" y="22232"/>
                    </a:cubicBezTo>
                    <a:cubicBezTo>
                      <a:pt x="9489" y="21829"/>
                      <a:pt x="9656" y="21389"/>
                      <a:pt x="9604" y="21389"/>
                    </a:cubicBezTo>
                    <a:cubicBezTo>
                      <a:pt x="9599" y="21389"/>
                      <a:pt x="9592" y="21393"/>
                      <a:pt x="9582" y="21403"/>
                    </a:cubicBezTo>
                    <a:cubicBezTo>
                      <a:pt x="9533" y="21449"/>
                      <a:pt x="9349" y="21762"/>
                      <a:pt x="9170" y="22097"/>
                    </a:cubicBezTo>
                    <a:cubicBezTo>
                      <a:pt x="8923" y="22562"/>
                      <a:pt x="8770" y="22726"/>
                      <a:pt x="8527" y="22789"/>
                    </a:cubicBezTo>
                    <a:cubicBezTo>
                      <a:pt x="8417" y="22817"/>
                      <a:pt x="8309" y="22832"/>
                      <a:pt x="8236" y="22832"/>
                    </a:cubicBezTo>
                    <a:cubicBezTo>
                      <a:pt x="8195" y="22832"/>
                      <a:pt x="8165" y="22827"/>
                      <a:pt x="8154" y="22816"/>
                    </a:cubicBezTo>
                    <a:cubicBezTo>
                      <a:pt x="8123" y="22785"/>
                      <a:pt x="8328" y="22303"/>
                      <a:pt x="8611" y="21730"/>
                    </a:cubicBezTo>
                    <a:cubicBezTo>
                      <a:pt x="8887" y="21177"/>
                      <a:pt x="9074" y="20751"/>
                      <a:pt x="9042" y="20751"/>
                    </a:cubicBezTo>
                    <a:cubicBezTo>
                      <a:pt x="9041" y="20751"/>
                      <a:pt x="9039" y="20752"/>
                      <a:pt x="9038" y="20753"/>
                    </a:cubicBezTo>
                    <a:cubicBezTo>
                      <a:pt x="8990" y="20783"/>
                      <a:pt x="8714" y="21293"/>
                      <a:pt x="8423" y="21887"/>
                    </a:cubicBezTo>
                    <a:cubicBezTo>
                      <a:pt x="7959" y="22837"/>
                      <a:pt x="7852" y="22979"/>
                      <a:pt x="7532" y="23074"/>
                    </a:cubicBezTo>
                    <a:cubicBezTo>
                      <a:pt x="7412" y="23110"/>
                      <a:pt x="7303" y="23129"/>
                      <a:pt x="7236" y="23129"/>
                    </a:cubicBezTo>
                    <a:cubicBezTo>
                      <a:pt x="7195" y="23129"/>
                      <a:pt x="7171" y="23122"/>
                      <a:pt x="7171" y="23106"/>
                    </a:cubicBezTo>
                    <a:cubicBezTo>
                      <a:pt x="7171" y="23065"/>
                      <a:pt x="7488" y="22389"/>
                      <a:pt x="7873" y="21610"/>
                    </a:cubicBezTo>
                    <a:cubicBezTo>
                      <a:pt x="8257" y="20833"/>
                      <a:pt x="8575" y="20156"/>
                      <a:pt x="8575" y="20115"/>
                    </a:cubicBezTo>
                    <a:cubicBezTo>
                      <a:pt x="8575" y="20081"/>
                      <a:pt x="8567" y="20065"/>
                      <a:pt x="8551" y="20065"/>
                    </a:cubicBezTo>
                    <a:cubicBezTo>
                      <a:pt x="8470" y="20065"/>
                      <a:pt x="8199" y="20484"/>
                      <a:pt x="7925" y="21054"/>
                    </a:cubicBezTo>
                    <a:lnTo>
                      <a:pt x="7548" y="21831"/>
                    </a:lnTo>
                    <a:lnTo>
                      <a:pt x="7484" y="21409"/>
                    </a:lnTo>
                    <a:cubicBezTo>
                      <a:pt x="7457" y="21234"/>
                      <a:pt x="7441" y="21140"/>
                      <a:pt x="7430" y="21140"/>
                    </a:cubicBezTo>
                    <a:cubicBezTo>
                      <a:pt x="7417" y="21140"/>
                      <a:pt x="7411" y="21280"/>
                      <a:pt x="7402" y="21582"/>
                    </a:cubicBezTo>
                    <a:cubicBezTo>
                      <a:pt x="7392" y="21950"/>
                      <a:pt x="7290" y="22383"/>
                      <a:pt x="7132" y="22716"/>
                    </a:cubicBezTo>
                    <a:cubicBezTo>
                      <a:pt x="6909" y="23190"/>
                      <a:pt x="6825" y="23271"/>
                      <a:pt x="6430" y="23374"/>
                    </a:cubicBezTo>
                    <a:cubicBezTo>
                      <a:pt x="6260" y="23418"/>
                      <a:pt x="6114" y="23445"/>
                      <a:pt x="6040" y="23445"/>
                    </a:cubicBezTo>
                    <a:cubicBezTo>
                      <a:pt x="6005" y="23445"/>
                      <a:pt x="5986" y="23439"/>
                      <a:pt x="5988" y="23427"/>
                    </a:cubicBezTo>
                    <a:cubicBezTo>
                      <a:pt x="5990" y="23391"/>
                      <a:pt x="6137" y="23093"/>
                      <a:pt x="6311" y="22769"/>
                    </a:cubicBezTo>
                    <a:lnTo>
                      <a:pt x="6631" y="22176"/>
                    </a:lnTo>
                    <a:lnTo>
                      <a:pt x="6583" y="22662"/>
                    </a:lnTo>
                    <a:cubicBezTo>
                      <a:pt x="6569" y="22801"/>
                      <a:pt x="6566" y="22872"/>
                      <a:pt x="6574" y="22872"/>
                    </a:cubicBezTo>
                    <a:cubicBezTo>
                      <a:pt x="6587" y="22872"/>
                      <a:pt x="6623" y="22724"/>
                      <a:pt x="6684" y="22424"/>
                    </a:cubicBezTo>
                    <a:cubicBezTo>
                      <a:pt x="6789" y="21928"/>
                      <a:pt x="7061" y="21292"/>
                      <a:pt x="7553" y="20393"/>
                    </a:cubicBezTo>
                    <a:cubicBezTo>
                      <a:pt x="7952" y="19670"/>
                      <a:pt x="8248" y="19060"/>
                      <a:pt x="8219" y="19026"/>
                    </a:cubicBezTo>
                    <a:cubicBezTo>
                      <a:pt x="8218" y="19025"/>
                      <a:pt x="8217" y="19025"/>
                      <a:pt x="8215" y="19025"/>
                    </a:cubicBezTo>
                    <a:cubicBezTo>
                      <a:pt x="8170" y="19025"/>
                      <a:pt x="7903" y="19453"/>
                      <a:pt x="7604" y="20004"/>
                    </a:cubicBezTo>
                    <a:cubicBezTo>
                      <a:pt x="7295" y="20578"/>
                      <a:pt x="7017" y="21040"/>
                      <a:pt x="6989" y="21040"/>
                    </a:cubicBezTo>
                    <a:cubicBezTo>
                      <a:pt x="6961" y="21040"/>
                      <a:pt x="6962" y="20830"/>
                      <a:pt x="6995" y="20583"/>
                    </a:cubicBezTo>
                    <a:cubicBezTo>
                      <a:pt x="7007" y="20486"/>
                      <a:pt x="7009" y="20439"/>
                      <a:pt x="7002" y="20439"/>
                    </a:cubicBezTo>
                    <a:lnTo>
                      <a:pt x="7002" y="20439"/>
                    </a:lnTo>
                    <a:cubicBezTo>
                      <a:pt x="6990" y="20439"/>
                      <a:pt x="6952" y="20573"/>
                      <a:pt x="6896" y="20825"/>
                    </a:cubicBezTo>
                    <a:cubicBezTo>
                      <a:pt x="6660" y="21861"/>
                      <a:pt x="5845" y="23506"/>
                      <a:pt x="5500" y="23636"/>
                    </a:cubicBezTo>
                    <a:cubicBezTo>
                      <a:pt x="5311" y="23708"/>
                      <a:pt x="5180" y="23749"/>
                      <a:pt x="5100" y="23749"/>
                    </a:cubicBezTo>
                    <a:cubicBezTo>
                      <a:pt x="4940" y="23749"/>
                      <a:pt x="4984" y="23588"/>
                      <a:pt x="5183" y="23200"/>
                    </a:cubicBezTo>
                    <a:cubicBezTo>
                      <a:pt x="5336" y="22898"/>
                      <a:pt x="5545" y="22513"/>
                      <a:pt x="5657" y="22325"/>
                    </a:cubicBezTo>
                    <a:lnTo>
                      <a:pt x="5858" y="21991"/>
                    </a:lnTo>
                    <a:lnTo>
                      <a:pt x="5819" y="22517"/>
                    </a:lnTo>
                    <a:lnTo>
                      <a:pt x="5780" y="23039"/>
                    </a:lnTo>
                    <a:lnTo>
                      <a:pt x="5882" y="22499"/>
                    </a:lnTo>
                    <a:cubicBezTo>
                      <a:pt x="5939" y="22197"/>
                      <a:pt x="6038" y="21873"/>
                      <a:pt x="6105" y="21760"/>
                    </a:cubicBezTo>
                    <a:cubicBezTo>
                      <a:pt x="6169" y="21649"/>
                      <a:pt x="6239" y="21193"/>
                      <a:pt x="6256" y="20739"/>
                    </a:cubicBezTo>
                    <a:cubicBezTo>
                      <a:pt x="6309" y="19497"/>
                      <a:pt x="6476" y="18935"/>
                      <a:pt x="7168" y="17695"/>
                    </a:cubicBezTo>
                    <a:cubicBezTo>
                      <a:pt x="7517" y="17067"/>
                      <a:pt x="7783" y="16540"/>
                      <a:pt x="7761" y="16518"/>
                    </a:cubicBezTo>
                    <a:cubicBezTo>
                      <a:pt x="7749" y="16505"/>
                      <a:pt x="7741" y="16494"/>
                      <a:pt x="7729" y="16494"/>
                    </a:cubicBezTo>
                    <a:cubicBezTo>
                      <a:pt x="7679" y="16494"/>
                      <a:pt x="7568" y="16698"/>
                      <a:pt x="6921" y="17878"/>
                    </a:cubicBezTo>
                    <a:cubicBezTo>
                      <a:pt x="6517" y="18612"/>
                      <a:pt x="6215" y="19247"/>
                      <a:pt x="6246" y="19299"/>
                    </a:cubicBezTo>
                    <a:cubicBezTo>
                      <a:pt x="6275" y="19349"/>
                      <a:pt x="6248" y="19687"/>
                      <a:pt x="6186" y="20055"/>
                    </a:cubicBezTo>
                    <a:cubicBezTo>
                      <a:pt x="6108" y="20506"/>
                      <a:pt x="6072" y="20647"/>
                      <a:pt x="5982" y="20647"/>
                    </a:cubicBezTo>
                    <a:cubicBezTo>
                      <a:pt x="5951" y="20647"/>
                      <a:pt x="5914" y="20631"/>
                      <a:pt x="5867" y="20606"/>
                    </a:cubicBezTo>
                    <a:cubicBezTo>
                      <a:pt x="5668" y="20496"/>
                      <a:pt x="5671" y="20476"/>
                      <a:pt x="5938" y="19948"/>
                    </a:cubicBezTo>
                    <a:cubicBezTo>
                      <a:pt x="6089" y="19644"/>
                      <a:pt x="6188" y="19377"/>
                      <a:pt x="6160" y="19347"/>
                    </a:cubicBezTo>
                    <a:cubicBezTo>
                      <a:pt x="6158" y="19345"/>
                      <a:pt x="6156" y="19344"/>
                      <a:pt x="6153" y="19344"/>
                    </a:cubicBezTo>
                    <a:cubicBezTo>
                      <a:pt x="6111" y="19344"/>
                      <a:pt x="5971" y="19561"/>
                      <a:pt x="5826" y="19855"/>
                    </a:cubicBezTo>
                    <a:cubicBezTo>
                      <a:pt x="5676" y="20153"/>
                      <a:pt x="5539" y="20375"/>
                      <a:pt x="5505" y="20375"/>
                    </a:cubicBezTo>
                    <a:cubicBezTo>
                      <a:pt x="5504" y="20375"/>
                      <a:pt x="5502" y="20374"/>
                      <a:pt x="5501" y="20373"/>
                    </a:cubicBezTo>
                    <a:cubicBezTo>
                      <a:pt x="5478" y="20350"/>
                      <a:pt x="5553" y="19924"/>
                      <a:pt x="5668" y="19428"/>
                    </a:cubicBezTo>
                    <a:cubicBezTo>
                      <a:pt x="5784" y="18931"/>
                      <a:pt x="5861" y="18506"/>
                      <a:pt x="5841" y="18483"/>
                    </a:cubicBezTo>
                    <a:cubicBezTo>
                      <a:pt x="5834" y="18476"/>
                      <a:pt x="5828" y="18471"/>
                      <a:pt x="5821" y="18471"/>
                    </a:cubicBezTo>
                    <a:cubicBezTo>
                      <a:pt x="5776" y="18471"/>
                      <a:pt x="5720" y="18686"/>
                      <a:pt x="5497" y="19637"/>
                    </a:cubicBezTo>
                    <a:cubicBezTo>
                      <a:pt x="5393" y="20081"/>
                      <a:pt x="5217" y="20549"/>
                      <a:pt x="5106" y="20670"/>
                    </a:cubicBezTo>
                    <a:cubicBezTo>
                      <a:pt x="4997" y="20793"/>
                      <a:pt x="4906" y="21020"/>
                      <a:pt x="4906" y="21182"/>
                    </a:cubicBezTo>
                    <a:cubicBezTo>
                      <a:pt x="4906" y="21448"/>
                      <a:pt x="4641" y="22107"/>
                      <a:pt x="4543" y="22107"/>
                    </a:cubicBezTo>
                    <a:cubicBezTo>
                      <a:pt x="4538" y="22107"/>
                      <a:pt x="4533" y="22105"/>
                      <a:pt x="4529" y="22101"/>
                    </a:cubicBezTo>
                    <a:cubicBezTo>
                      <a:pt x="4505" y="22077"/>
                      <a:pt x="4605" y="21527"/>
                      <a:pt x="4751" y="20880"/>
                    </a:cubicBezTo>
                    <a:cubicBezTo>
                      <a:pt x="4989" y="19823"/>
                      <a:pt x="5106" y="19547"/>
                      <a:pt x="5895" y="18185"/>
                    </a:cubicBezTo>
                    <a:cubicBezTo>
                      <a:pt x="6377" y="17354"/>
                      <a:pt x="6916" y="16507"/>
                      <a:pt x="7084" y="16312"/>
                    </a:cubicBezTo>
                    <a:cubicBezTo>
                      <a:pt x="7467" y="15869"/>
                      <a:pt x="7551" y="15535"/>
                      <a:pt x="7393" y="15058"/>
                    </a:cubicBezTo>
                    <a:cubicBezTo>
                      <a:pt x="7265" y="14670"/>
                      <a:pt x="6837" y="14238"/>
                      <a:pt x="6581" y="14238"/>
                    </a:cubicBezTo>
                    <a:cubicBezTo>
                      <a:pt x="6506" y="14238"/>
                      <a:pt x="6410" y="14174"/>
                      <a:pt x="6375" y="14101"/>
                    </a:cubicBezTo>
                    <a:cubicBezTo>
                      <a:pt x="6349" y="14047"/>
                      <a:pt x="6330" y="14020"/>
                      <a:pt x="6310" y="14020"/>
                    </a:cubicBezTo>
                    <a:cubicBezTo>
                      <a:pt x="6290" y="14020"/>
                      <a:pt x="6271" y="14047"/>
                      <a:pt x="6246" y="14101"/>
                    </a:cubicBezTo>
                    <a:cubicBezTo>
                      <a:pt x="6208" y="14178"/>
                      <a:pt x="6109" y="14238"/>
                      <a:pt x="6025" y="14238"/>
                    </a:cubicBezTo>
                    <a:cubicBezTo>
                      <a:pt x="5938" y="14238"/>
                      <a:pt x="5722" y="14314"/>
                      <a:pt x="5538" y="14409"/>
                    </a:cubicBezTo>
                    <a:cubicBezTo>
                      <a:pt x="5412" y="14476"/>
                      <a:pt x="5311" y="14513"/>
                      <a:pt x="5268" y="14513"/>
                    </a:cubicBezTo>
                    <a:cubicBezTo>
                      <a:pt x="5247" y="14513"/>
                      <a:pt x="5239" y="14506"/>
                      <a:pt x="5245" y="14489"/>
                    </a:cubicBezTo>
                    <a:cubicBezTo>
                      <a:pt x="5266" y="14440"/>
                      <a:pt x="5465" y="14047"/>
                      <a:pt x="5688" y="13613"/>
                    </a:cubicBezTo>
                    <a:cubicBezTo>
                      <a:pt x="5994" y="13025"/>
                      <a:pt x="6088" y="12879"/>
                      <a:pt x="6250" y="12879"/>
                    </a:cubicBezTo>
                    <a:cubicBezTo>
                      <a:pt x="6284" y="12879"/>
                      <a:pt x="6321" y="12885"/>
                      <a:pt x="6363" y="12895"/>
                    </a:cubicBezTo>
                    <a:cubicBezTo>
                      <a:pt x="6408" y="12906"/>
                      <a:pt x="6454" y="12911"/>
                      <a:pt x="6501" y="12911"/>
                    </a:cubicBezTo>
                    <a:cubicBezTo>
                      <a:pt x="6635" y="12911"/>
                      <a:pt x="6776" y="12868"/>
                      <a:pt x="6904" y="12784"/>
                    </a:cubicBezTo>
                    <a:cubicBezTo>
                      <a:pt x="7024" y="12706"/>
                      <a:pt x="7101" y="12666"/>
                      <a:pt x="7139" y="12666"/>
                    </a:cubicBezTo>
                    <a:cubicBezTo>
                      <a:pt x="7195" y="12666"/>
                      <a:pt x="7164" y="12756"/>
                      <a:pt x="7059" y="12950"/>
                    </a:cubicBezTo>
                    <a:cubicBezTo>
                      <a:pt x="7001" y="13058"/>
                      <a:pt x="6976" y="13156"/>
                      <a:pt x="7007" y="13156"/>
                    </a:cubicBezTo>
                    <a:cubicBezTo>
                      <a:pt x="7040" y="13156"/>
                      <a:pt x="7358" y="12573"/>
                      <a:pt x="7714" y="11860"/>
                    </a:cubicBezTo>
                    <a:cubicBezTo>
                      <a:pt x="8108" y="11073"/>
                      <a:pt x="8427" y="10564"/>
                      <a:pt x="8524" y="10564"/>
                    </a:cubicBezTo>
                    <a:cubicBezTo>
                      <a:pt x="8611" y="10564"/>
                      <a:pt x="8687" y="10597"/>
                      <a:pt x="8687" y="10635"/>
                    </a:cubicBezTo>
                    <a:cubicBezTo>
                      <a:pt x="8687" y="10674"/>
                      <a:pt x="8393" y="11327"/>
                      <a:pt x="8028" y="12093"/>
                    </a:cubicBezTo>
                    <a:cubicBezTo>
                      <a:pt x="7664" y="12860"/>
                      <a:pt x="7393" y="13540"/>
                      <a:pt x="7424" y="13616"/>
                    </a:cubicBezTo>
                    <a:cubicBezTo>
                      <a:pt x="7425" y="13620"/>
                      <a:pt x="7428" y="13622"/>
                      <a:pt x="7431" y="13622"/>
                    </a:cubicBezTo>
                    <a:cubicBezTo>
                      <a:pt x="7492" y="13622"/>
                      <a:pt x="7854" y="12965"/>
                      <a:pt x="8266" y="12105"/>
                    </a:cubicBezTo>
                    <a:cubicBezTo>
                      <a:pt x="8682" y="11234"/>
                      <a:pt x="9064" y="10550"/>
                      <a:pt x="9132" y="10550"/>
                    </a:cubicBezTo>
                    <a:close/>
                    <a:moveTo>
                      <a:pt x="5489" y="12237"/>
                    </a:moveTo>
                    <a:lnTo>
                      <a:pt x="5722" y="12501"/>
                    </a:lnTo>
                    <a:lnTo>
                      <a:pt x="5954" y="12766"/>
                    </a:lnTo>
                    <a:lnTo>
                      <a:pt x="5414" y="13802"/>
                    </a:lnTo>
                    <a:cubicBezTo>
                      <a:pt x="5117" y="14374"/>
                      <a:pt x="4597" y="15346"/>
                      <a:pt x="4255" y="15972"/>
                    </a:cubicBezTo>
                    <a:cubicBezTo>
                      <a:pt x="3423" y="17493"/>
                      <a:pt x="2964" y="18419"/>
                      <a:pt x="3038" y="18419"/>
                    </a:cubicBezTo>
                    <a:cubicBezTo>
                      <a:pt x="3041" y="18419"/>
                      <a:pt x="3044" y="18418"/>
                      <a:pt x="3048" y="18415"/>
                    </a:cubicBezTo>
                    <a:cubicBezTo>
                      <a:pt x="3107" y="18378"/>
                      <a:pt x="3541" y="17653"/>
                      <a:pt x="4005" y="16811"/>
                    </a:cubicBezTo>
                    <a:lnTo>
                      <a:pt x="4852" y="15270"/>
                    </a:lnTo>
                    <a:lnTo>
                      <a:pt x="4939" y="15798"/>
                    </a:lnTo>
                    <a:cubicBezTo>
                      <a:pt x="5014" y="16264"/>
                      <a:pt x="4993" y="16377"/>
                      <a:pt x="4760" y="16728"/>
                    </a:cubicBezTo>
                    <a:cubicBezTo>
                      <a:pt x="4616" y="16948"/>
                      <a:pt x="4319" y="17479"/>
                      <a:pt x="4102" y="17911"/>
                    </a:cubicBezTo>
                    <a:cubicBezTo>
                      <a:pt x="3895" y="18324"/>
                      <a:pt x="3700" y="18638"/>
                      <a:pt x="3655" y="18638"/>
                    </a:cubicBezTo>
                    <a:cubicBezTo>
                      <a:pt x="3652" y="18638"/>
                      <a:pt x="3650" y="18637"/>
                      <a:pt x="3649" y="18636"/>
                    </a:cubicBezTo>
                    <a:cubicBezTo>
                      <a:pt x="3617" y="18604"/>
                      <a:pt x="3817" y="18144"/>
                      <a:pt x="4091" y="17626"/>
                    </a:cubicBezTo>
                    <a:cubicBezTo>
                      <a:pt x="4328" y="17178"/>
                      <a:pt x="4469" y="16868"/>
                      <a:pt x="4440" y="16868"/>
                    </a:cubicBezTo>
                    <a:cubicBezTo>
                      <a:pt x="4435" y="16868"/>
                      <a:pt x="4426" y="16876"/>
                      <a:pt x="4412" y="16892"/>
                    </a:cubicBezTo>
                    <a:cubicBezTo>
                      <a:pt x="3976" y="17410"/>
                      <a:pt x="2574" y="20790"/>
                      <a:pt x="2671" y="21083"/>
                    </a:cubicBezTo>
                    <a:cubicBezTo>
                      <a:pt x="2673" y="21087"/>
                      <a:pt x="2675" y="21089"/>
                      <a:pt x="2677" y="21089"/>
                    </a:cubicBezTo>
                    <a:cubicBezTo>
                      <a:pt x="2709" y="21089"/>
                      <a:pt x="2830" y="20780"/>
                      <a:pt x="2964" y="20358"/>
                    </a:cubicBezTo>
                    <a:cubicBezTo>
                      <a:pt x="3107" y="19904"/>
                      <a:pt x="3258" y="19539"/>
                      <a:pt x="3302" y="19539"/>
                    </a:cubicBezTo>
                    <a:cubicBezTo>
                      <a:pt x="3347" y="19539"/>
                      <a:pt x="3462" y="19387"/>
                      <a:pt x="3557" y="19204"/>
                    </a:cubicBezTo>
                    <a:cubicBezTo>
                      <a:pt x="3645" y="19034"/>
                      <a:pt x="3734" y="18910"/>
                      <a:pt x="3766" y="18910"/>
                    </a:cubicBezTo>
                    <a:cubicBezTo>
                      <a:pt x="3769" y="18910"/>
                      <a:pt x="3771" y="18911"/>
                      <a:pt x="3773" y="18913"/>
                    </a:cubicBezTo>
                    <a:cubicBezTo>
                      <a:pt x="3820" y="18960"/>
                      <a:pt x="3242" y="20749"/>
                      <a:pt x="3114" y="20953"/>
                    </a:cubicBezTo>
                    <a:cubicBezTo>
                      <a:pt x="3067" y="21031"/>
                      <a:pt x="3019" y="21321"/>
                      <a:pt x="3008" y="21590"/>
                    </a:cubicBezTo>
                    <a:cubicBezTo>
                      <a:pt x="3002" y="21793"/>
                      <a:pt x="3009" y="21896"/>
                      <a:pt x="3032" y="21896"/>
                    </a:cubicBezTo>
                    <a:cubicBezTo>
                      <a:pt x="3064" y="21896"/>
                      <a:pt x="3126" y="21686"/>
                      <a:pt x="3220" y="21266"/>
                    </a:cubicBezTo>
                    <a:cubicBezTo>
                      <a:pt x="3278" y="21001"/>
                      <a:pt x="4005" y="19785"/>
                      <a:pt x="4099" y="19785"/>
                    </a:cubicBezTo>
                    <a:cubicBezTo>
                      <a:pt x="4101" y="19785"/>
                      <a:pt x="4103" y="19786"/>
                      <a:pt x="4105" y="19787"/>
                    </a:cubicBezTo>
                    <a:cubicBezTo>
                      <a:pt x="4204" y="19885"/>
                      <a:pt x="3480" y="21958"/>
                      <a:pt x="3208" y="22357"/>
                    </a:cubicBezTo>
                    <a:cubicBezTo>
                      <a:pt x="2760" y="23017"/>
                      <a:pt x="2714" y="23104"/>
                      <a:pt x="2818" y="23104"/>
                    </a:cubicBezTo>
                    <a:cubicBezTo>
                      <a:pt x="2867" y="23104"/>
                      <a:pt x="3019" y="22946"/>
                      <a:pt x="3159" y="22752"/>
                    </a:cubicBezTo>
                    <a:lnTo>
                      <a:pt x="3413" y="22402"/>
                    </a:lnTo>
                    <a:lnTo>
                      <a:pt x="3413" y="22402"/>
                    </a:lnTo>
                    <a:lnTo>
                      <a:pt x="3345" y="22704"/>
                    </a:lnTo>
                    <a:cubicBezTo>
                      <a:pt x="3299" y="22906"/>
                      <a:pt x="3298" y="22998"/>
                      <a:pt x="3322" y="22998"/>
                    </a:cubicBezTo>
                    <a:cubicBezTo>
                      <a:pt x="3354" y="22998"/>
                      <a:pt x="3430" y="22836"/>
                      <a:pt x="3507" y="22553"/>
                    </a:cubicBezTo>
                    <a:cubicBezTo>
                      <a:pt x="3575" y="22304"/>
                      <a:pt x="3898" y="21657"/>
                      <a:pt x="4224" y="21118"/>
                    </a:cubicBezTo>
                    <a:cubicBezTo>
                      <a:pt x="4507" y="20649"/>
                      <a:pt x="4725" y="20327"/>
                      <a:pt x="4757" y="20327"/>
                    </a:cubicBezTo>
                    <a:cubicBezTo>
                      <a:pt x="4762" y="20327"/>
                      <a:pt x="4763" y="20334"/>
                      <a:pt x="4759" y="20350"/>
                    </a:cubicBezTo>
                    <a:cubicBezTo>
                      <a:pt x="4725" y="20469"/>
                      <a:pt x="4605" y="21035"/>
                      <a:pt x="4490" y="21619"/>
                    </a:cubicBezTo>
                    <a:cubicBezTo>
                      <a:pt x="4351" y="22311"/>
                      <a:pt x="4161" y="22878"/>
                      <a:pt x="3934" y="23272"/>
                    </a:cubicBezTo>
                    <a:cubicBezTo>
                      <a:pt x="3741" y="23606"/>
                      <a:pt x="3607" y="23893"/>
                      <a:pt x="3630" y="23921"/>
                    </a:cubicBezTo>
                    <a:cubicBezTo>
                      <a:pt x="3632" y="23922"/>
                      <a:pt x="3634" y="23923"/>
                      <a:pt x="3637" y="23923"/>
                    </a:cubicBezTo>
                    <a:cubicBezTo>
                      <a:pt x="3672" y="23923"/>
                      <a:pt x="3793" y="23759"/>
                      <a:pt x="3918" y="23538"/>
                    </a:cubicBezTo>
                    <a:cubicBezTo>
                      <a:pt x="4075" y="23259"/>
                      <a:pt x="4173" y="23120"/>
                      <a:pt x="4217" y="23120"/>
                    </a:cubicBezTo>
                    <a:cubicBezTo>
                      <a:pt x="4255" y="23120"/>
                      <a:pt x="4250" y="23231"/>
                      <a:pt x="4204" y="23451"/>
                    </a:cubicBezTo>
                    <a:cubicBezTo>
                      <a:pt x="4167" y="23625"/>
                      <a:pt x="4160" y="23750"/>
                      <a:pt x="4184" y="23750"/>
                    </a:cubicBezTo>
                    <a:cubicBezTo>
                      <a:pt x="4187" y="23750"/>
                      <a:pt x="4191" y="23748"/>
                      <a:pt x="4194" y="23744"/>
                    </a:cubicBezTo>
                    <a:cubicBezTo>
                      <a:pt x="4229" y="23708"/>
                      <a:pt x="4304" y="23441"/>
                      <a:pt x="4359" y="23150"/>
                    </a:cubicBezTo>
                    <a:cubicBezTo>
                      <a:pt x="4445" y="22704"/>
                      <a:pt x="4889" y="21753"/>
                      <a:pt x="4990" y="21753"/>
                    </a:cubicBezTo>
                    <a:cubicBezTo>
                      <a:pt x="5004" y="21753"/>
                      <a:pt x="5011" y="21771"/>
                      <a:pt x="5010" y="21812"/>
                    </a:cubicBezTo>
                    <a:cubicBezTo>
                      <a:pt x="5006" y="21901"/>
                      <a:pt x="4921" y="22404"/>
                      <a:pt x="4816" y="22944"/>
                    </a:cubicBezTo>
                    <a:lnTo>
                      <a:pt x="4624" y="23911"/>
                    </a:lnTo>
                    <a:lnTo>
                      <a:pt x="3674" y="24152"/>
                    </a:lnTo>
                    <a:cubicBezTo>
                      <a:pt x="3223" y="24266"/>
                      <a:pt x="2880" y="24334"/>
                      <a:pt x="2622" y="24334"/>
                    </a:cubicBezTo>
                    <a:cubicBezTo>
                      <a:pt x="1929" y="24334"/>
                      <a:pt x="1842" y="23844"/>
                      <a:pt x="1908" y="22422"/>
                    </a:cubicBezTo>
                    <a:cubicBezTo>
                      <a:pt x="1947" y="21578"/>
                      <a:pt x="2090" y="20521"/>
                      <a:pt x="2309" y="19485"/>
                    </a:cubicBezTo>
                    <a:lnTo>
                      <a:pt x="2650" y="17864"/>
                    </a:lnTo>
                    <a:lnTo>
                      <a:pt x="4069" y="15049"/>
                    </a:lnTo>
                    <a:lnTo>
                      <a:pt x="5489" y="12237"/>
                    </a:lnTo>
                    <a:close/>
                    <a:moveTo>
                      <a:pt x="7806" y="1"/>
                    </a:moveTo>
                    <a:cubicBezTo>
                      <a:pt x="7703" y="1"/>
                      <a:pt x="7584" y="2"/>
                      <a:pt x="7447" y="4"/>
                    </a:cubicBezTo>
                    <a:cubicBezTo>
                      <a:pt x="6908" y="12"/>
                      <a:pt x="6343" y="43"/>
                      <a:pt x="6195" y="70"/>
                    </a:cubicBezTo>
                    <a:cubicBezTo>
                      <a:pt x="5374" y="218"/>
                      <a:pt x="1587" y="1215"/>
                      <a:pt x="1184" y="1388"/>
                    </a:cubicBezTo>
                    <a:cubicBezTo>
                      <a:pt x="252" y="1788"/>
                      <a:pt x="1" y="2580"/>
                      <a:pt x="497" y="3553"/>
                    </a:cubicBezTo>
                    <a:cubicBezTo>
                      <a:pt x="774" y="4090"/>
                      <a:pt x="1019" y="4274"/>
                      <a:pt x="1580" y="4274"/>
                    </a:cubicBezTo>
                    <a:cubicBezTo>
                      <a:pt x="1688" y="4274"/>
                      <a:pt x="1809" y="4267"/>
                      <a:pt x="1944" y="4254"/>
                    </a:cubicBezTo>
                    <a:lnTo>
                      <a:pt x="2603" y="4190"/>
                    </a:lnTo>
                    <a:lnTo>
                      <a:pt x="2738" y="5194"/>
                    </a:lnTo>
                    <a:cubicBezTo>
                      <a:pt x="2813" y="5748"/>
                      <a:pt x="3058" y="7291"/>
                      <a:pt x="3284" y="8630"/>
                    </a:cubicBezTo>
                    <a:cubicBezTo>
                      <a:pt x="3514" y="10001"/>
                      <a:pt x="3654" y="11109"/>
                      <a:pt x="3602" y="11174"/>
                    </a:cubicBezTo>
                    <a:cubicBezTo>
                      <a:pt x="3551" y="11236"/>
                      <a:pt x="3411" y="11745"/>
                      <a:pt x="3288" y="12307"/>
                    </a:cubicBezTo>
                    <a:cubicBezTo>
                      <a:pt x="3166" y="12867"/>
                      <a:pt x="2776" y="14428"/>
                      <a:pt x="2421" y="15769"/>
                    </a:cubicBezTo>
                    <a:cubicBezTo>
                      <a:pt x="1386" y="19679"/>
                      <a:pt x="1211" y="20582"/>
                      <a:pt x="1152" y="22303"/>
                    </a:cubicBezTo>
                    <a:cubicBezTo>
                      <a:pt x="1108" y="23598"/>
                      <a:pt x="1127" y="23884"/>
                      <a:pt x="1282" y="24215"/>
                    </a:cubicBezTo>
                    <a:cubicBezTo>
                      <a:pt x="1520" y="24722"/>
                      <a:pt x="2040" y="25048"/>
                      <a:pt x="2611" y="25048"/>
                    </a:cubicBezTo>
                    <a:cubicBezTo>
                      <a:pt x="2856" y="25048"/>
                      <a:pt x="4308" y="24688"/>
                      <a:pt x="5841" y="24248"/>
                    </a:cubicBezTo>
                    <a:cubicBezTo>
                      <a:pt x="7376" y="23808"/>
                      <a:pt x="9114" y="23318"/>
                      <a:pt x="9706" y="23158"/>
                    </a:cubicBezTo>
                    <a:cubicBezTo>
                      <a:pt x="10300" y="22998"/>
                      <a:pt x="11224" y="22730"/>
                      <a:pt x="11758" y="22563"/>
                    </a:cubicBezTo>
                    <a:cubicBezTo>
                      <a:pt x="12291" y="22398"/>
                      <a:pt x="13389" y="22077"/>
                      <a:pt x="14189" y="21855"/>
                    </a:cubicBezTo>
                    <a:cubicBezTo>
                      <a:pt x="16532" y="21201"/>
                      <a:pt x="17041" y="20939"/>
                      <a:pt x="17107" y="20350"/>
                    </a:cubicBezTo>
                    <a:cubicBezTo>
                      <a:pt x="17175" y="19728"/>
                      <a:pt x="17041" y="19498"/>
                      <a:pt x="15265" y="17154"/>
                    </a:cubicBezTo>
                    <a:cubicBezTo>
                      <a:pt x="14258" y="15825"/>
                      <a:pt x="12806" y="13858"/>
                      <a:pt x="12044" y="12790"/>
                    </a:cubicBezTo>
                    <a:cubicBezTo>
                      <a:pt x="11264" y="11698"/>
                      <a:pt x="10380" y="10595"/>
                      <a:pt x="10030" y="10273"/>
                    </a:cubicBezTo>
                    <a:cubicBezTo>
                      <a:pt x="9418" y="9713"/>
                      <a:pt x="9399" y="9678"/>
                      <a:pt x="9210" y="8761"/>
                    </a:cubicBezTo>
                    <a:cubicBezTo>
                      <a:pt x="8923" y="7356"/>
                      <a:pt x="8151" y="4357"/>
                      <a:pt x="7765" y="3144"/>
                    </a:cubicBezTo>
                    <a:cubicBezTo>
                      <a:pt x="7706" y="2958"/>
                      <a:pt x="7778" y="2904"/>
                      <a:pt x="8274" y="2754"/>
                    </a:cubicBezTo>
                    <a:cubicBezTo>
                      <a:pt x="8587" y="2660"/>
                      <a:pt x="8935" y="2493"/>
                      <a:pt x="9030" y="2386"/>
                    </a:cubicBezTo>
                    <a:cubicBezTo>
                      <a:pt x="9379" y="2009"/>
                      <a:pt x="9168" y="777"/>
                      <a:pt x="8662" y="237"/>
                    </a:cubicBezTo>
                    <a:cubicBezTo>
                      <a:pt x="8482" y="45"/>
                      <a:pt x="8378" y="1"/>
                      <a:pt x="7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
              <p:cNvSpPr/>
              <p:nvPr/>
            </p:nvSpPr>
            <p:spPr>
              <a:xfrm>
                <a:off x="3432825" y="843300"/>
                <a:ext cx="16100" cy="17300"/>
              </a:xfrm>
              <a:custGeom>
                <a:avLst/>
                <a:gdLst/>
                <a:ahLst/>
                <a:cxnLst/>
                <a:rect l="l" t="t" r="r" b="b"/>
                <a:pathLst>
                  <a:path w="644" h="692" extrusionOk="0">
                    <a:moveTo>
                      <a:pt x="616" y="0"/>
                    </a:moveTo>
                    <a:cubicBezTo>
                      <a:pt x="591" y="0"/>
                      <a:pt x="480" y="101"/>
                      <a:pt x="286" y="304"/>
                    </a:cubicBezTo>
                    <a:cubicBezTo>
                      <a:pt x="110" y="489"/>
                      <a:pt x="0" y="653"/>
                      <a:pt x="36" y="687"/>
                    </a:cubicBezTo>
                    <a:cubicBezTo>
                      <a:pt x="39" y="690"/>
                      <a:pt x="43" y="691"/>
                      <a:pt x="48" y="691"/>
                    </a:cubicBezTo>
                    <a:cubicBezTo>
                      <a:pt x="97" y="691"/>
                      <a:pt x="240" y="554"/>
                      <a:pt x="381" y="368"/>
                    </a:cubicBezTo>
                    <a:cubicBezTo>
                      <a:pt x="567" y="124"/>
                      <a:pt x="644" y="0"/>
                      <a:pt x="6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
              <p:cNvSpPr/>
              <p:nvPr/>
            </p:nvSpPr>
            <p:spPr>
              <a:xfrm>
                <a:off x="3552325" y="932525"/>
                <a:ext cx="20900" cy="36275"/>
              </a:xfrm>
              <a:custGeom>
                <a:avLst/>
                <a:gdLst/>
                <a:ahLst/>
                <a:cxnLst/>
                <a:rect l="l" t="t" r="r" b="b"/>
                <a:pathLst>
                  <a:path w="836" h="1451" extrusionOk="0">
                    <a:moveTo>
                      <a:pt x="809" y="1"/>
                    </a:moveTo>
                    <a:cubicBezTo>
                      <a:pt x="775" y="1"/>
                      <a:pt x="587" y="297"/>
                      <a:pt x="374" y="681"/>
                    </a:cubicBezTo>
                    <a:cubicBezTo>
                      <a:pt x="154" y="1081"/>
                      <a:pt x="1" y="1421"/>
                      <a:pt x="27" y="1449"/>
                    </a:cubicBezTo>
                    <a:cubicBezTo>
                      <a:pt x="28" y="1450"/>
                      <a:pt x="30" y="1451"/>
                      <a:pt x="31" y="1451"/>
                    </a:cubicBezTo>
                    <a:cubicBezTo>
                      <a:pt x="70" y="1451"/>
                      <a:pt x="261" y="1152"/>
                      <a:pt x="466" y="768"/>
                    </a:cubicBezTo>
                    <a:cubicBezTo>
                      <a:pt x="680" y="370"/>
                      <a:pt x="835" y="22"/>
                      <a:pt x="812" y="2"/>
                    </a:cubicBezTo>
                    <a:cubicBezTo>
                      <a:pt x="811" y="1"/>
                      <a:pt x="810"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
              <p:cNvSpPr/>
              <p:nvPr/>
            </p:nvSpPr>
            <p:spPr>
              <a:xfrm>
                <a:off x="3553225" y="954825"/>
                <a:ext cx="24100" cy="41850"/>
              </a:xfrm>
              <a:custGeom>
                <a:avLst/>
                <a:gdLst/>
                <a:ahLst/>
                <a:cxnLst/>
                <a:rect l="l" t="t" r="r" b="b"/>
                <a:pathLst>
                  <a:path w="964" h="1674" extrusionOk="0">
                    <a:moveTo>
                      <a:pt x="904" y="0"/>
                    </a:moveTo>
                    <a:cubicBezTo>
                      <a:pt x="877" y="0"/>
                      <a:pt x="661" y="367"/>
                      <a:pt x="419" y="820"/>
                    </a:cubicBezTo>
                    <a:cubicBezTo>
                      <a:pt x="172" y="1286"/>
                      <a:pt x="1" y="1673"/>
                      <a:pt x="42" y="1673"/>
                    </a:cubicBezTo>
                    <a:cubicBezTo>
                      <a:pt x="42" y="1673"/>
                      <a:pt x="42" y="1673"/>
                      <a:pt x="42" y="1673"/>
                    </a:cubicBezTo>
                    <a:cubicBezTo>
                      <a:pt x="130" y="1673"/>
                      <a:pt x="963" y="57"/>
                      <a:pt x="906" y="1"/>
                    </a:cubicBezTo>
                    <a:cubicBezTo>
                      <a:pt x="906" y="0"/>
                      <a:pt x="905" y="0"/>
                      <a:pt x="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
              <p:cNvSpPr/>
              <p:nvPr/>
            </p:nvSpPr>
            <p:spPr>
              <a:xfrm>
                <a:off x="3560325" y="975075"/>
                <a:ext cx="21050" cy="37050"/>
              </a:xfrm>
              <a:custGeom>
                <a:avLst/>
                <a:gdLst/>
                <a:ahLst/>
                <a:cxnLst/>
                <a:rect l="l" t="t" r="r" b="b"/>
                <a:pathLst>
                  <a:path w="842" h="1482" extrusionOk="0">
                    <a:moveTo>
                      <a:pt x="817" y="1"/>
                    </a:moveTo>
                    <a:lnTo>
                      <a:pt x="817" y="1"/>
                    </a:lnTo>
                    <a:cubicBezTo>
                      <a:pt x="793" y="1"/>
                      <a:pt x="593" y="323"/>
                      <a:pt x="373" y="714"/>
                    </a:cubicBezTo>
                    <a:cubicBezTo>
                      <a:pt x="155" y="1101"/>
                      <a:pt x="0" y="1451"/>
                      <a:pt x="34" y="1480"/>
                    </a:cubicBezTo>
                    <a:cubicBezTo>
                      <a:pt x="35" y="1481"/>
                      <a:pt x="37" y="1482"/>
                      <a:pt x="39" y="1482"/>
                    </a:cubicBezTo>
                    <a:cubicBezTo>
                      <a:pt x="83" y="1482"/>
                      <a:pt x="276" y="1170"/>
                      <a:pt x="476" y="769"/>
                    </a:cubicBezTo>
                    <a:cubicBezTo>
                      <a:pt x="688" y="347"/>
                      <a:pt x="841"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
              <p:cNvSpPr/>
              <p:nvPr/>
            </p:nvSpPr>
            <p:spPr>
              <a:xfrm>
                <a:off x="3644200" y="1116825"/>
                <a:ext cx="21025" cy="40375"/>
              </a:xfrm>
              <a:custGeom>
                <a:avLst/>
                <a:gdLst/>
                <a:ahLst/>
                <a:cxnLst/>
                <a:rect l="l" t="t" r="r" b="b"/>
                <a:pathLst>
                  <a:path w="841" h="1615" extrusionOk="0">
                    <a:moveTo>
                      <a:pt x="795" y="1"/>
                    </a:moveTo>
                    <a:cubicBezTo>
                      <a:pt x="755" y="1"/>
                      <a:pt x="609" y="226"/>
                      <a:pt x="369" y="703"/>
                    </a:cubicBezTo>
                    <a:cubicBezTo>
                      <a:pt x="153" y="1136"/>
                      <a:pt x="0" y="1536"/>
                      <a:pt x="27" y="1605"/>
                    </a:cubicBezTo>
                    <a:cubicBezTo>
                      <a:pt x="29" y="1611"/>
                      <a:pt x="33" y="1614"/>
                      <a:pt x="38" y="1614"/>
                    </a:cubicBezTo>
                    <a:cubicBezTo>
                      <a:pt x="89" y="1614"/>
                      <a:pt x="272" y="1310"/>
                      <a:pt x="470" y="887"/>
                    </a:cubicBezTo>
                    <a:cubicBezTo>
                      <a:pt x="740" y="310"/>
                      <a:pt x="841"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
              <p:cNvSpPr/>
              <p:nvPr/>
            </p:nvSpPr>
            <p:spPr>
              <a:xfrm>
                <a:off x="3605650" y="1137400"/>
                <a:ext cx="28750" cy="23525"/>
              </a:xfrm>
              <a:custGeom>
                <a:avLst/>
                <a:gdLst/>
                <a:ahLst/>
                <a:cxnLst/>
                <a:rect l="l" t="t" r="r" b="b"/>
                <a:pathLst>
                  <a:path w="1150" h="941" extrusionOk="0">
                    <a:moveTo>
                      <a:pt x="558" y="312"/>
                    </a:moveTo>
                    <a:cubicBezTo>
                      <a:pt x="621" y="312"/>
                      <a:pt x="665" y="381"/>
                      <a:pt x="665" y="479"/>
                    </a:cubicBezTo>
                    <a:cubicBezTo>
                      <a:pt x="665" y="552"/>
                      <a:pt x="639" y="595"/>
                      <a:pt x="600" y="595"/>
                    </a:cubicBezTo>
                    <a:cubicBezTo>
                      <a:pt x="587" y="595"/>
                      <a:pt x="573" y="590"/>
                      <a:pt x="558" y="581"/>
                    </a:cubicBezTo>
                    <a:cubicBezTo>
                      <a:pt x="493" y="542"/>
                      <a:pt x="451" y="475"/>
                      <a:pt x="451" y="413"/>
                    </a:cubicBezTo>
                    <a:cubicBezTo>
                      <a:pt x="451" y="353"/>
                      <a:pt x="494" y="312"/>
                      <a:pt x="558" y="312"/>
                    </a:cubicBezTo>
                    <a:close/>
                    <a:moveTo>
                      <a:pt x="564" y="1"/>
                    </a:moveTo>
                    <a:cubicBezTo>
                      <a:pt x="475" y="1"/>
                      <a:pt x="380" y="61"/>
                      <a:pt x="233" y="178"/>
                    </a:cubicBezTo>
                    <a:cubicBezTo>
                      <a:pt x="18" y="352"/>
                      <a:pt x="0" y="407"/>
                      <a:pt x="113" y="614"/>
                    </a:cubicBezTo>
                    <a:cubicBezTo>
                      <a:pt x="224" y="821"/>
                      <a:pt x="448" y="941"/>
                      <a:pt x="646" y="941"/>
                    </a:cubicBezTo>
                    <a:cubicBezTo>
                      <a:pt x="769" y="941"/>
                      <a:pt x="882" y="895"/>
                      <a:pt x="953" y="797"/>
                    </a:cubicBezTo>
                    <a:cubicBezTo>
                      <a:pt x="1149" y="527"/>
                      <a:pt x="1142" y="463"/>
                      <a:pt x="882" y="203"/>
                    </a:cubicBezTo>
                    <a:cubicBezTo>
                      <a:pt x="746" y="68"/>
                      <a:pt x="658" y="1"/>
                      <a:pt x="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
              <p:cNvSpPr/>
              <p:nvPr/>
            </p:nvSpPr>
            <p:spPr>
              <a:xfrm>
                <a:off x="3649250" y="1138225"/>
                <a:ext cx="18950" cy="32650"/>
              </a:xfrm>
              <a:custGeom>
                <a:avLst/>
                <a:gdLst/>
                <a:ahLst/>
                <a:cxnLst/>
                <a:rect l="l" t="t" r="r" b="b"/>
                <a:pathLst>
                  <a:path w="758" h="1306" extrusionOk="0">
                    <a:moveTo>
                      <a:pt x="726" y="0"/>
                    </a:moveTo>
                    <a:cubicBezTo>
                      <a:pt x="687" y="0"/>
                      <a:pt x="514" y="268"/>
                      <a:pt x="332" y="608"/>
                    </a:cubicBezTo>
                    <a:cubicBezTo>
                      <a:pt x="141" y="963"/>
                      <a:pt x="0" y="1282"/>
                      <a:pt x="24" y="1304"/>
                    </a:cubicBezTo>
                    <a:cubicBezTo>
                      <a:pt x="25" y="1305"/>
                      <a:pt x="26" y="1306"/>
                      <a:pt x="28" y="1306"/>
                    </a:cubicBezTo>
                    <a:cubicBezTo>
                      <a:pt x="62" y="1306"/>
                      <a:pt x="236" y="1042"/>
                      <a:pt x="423" y="700"/>
                    </a:cubicBezTo>
                    <a:cubicBezTo>
                      <a:pt x="621" y="343"/>
                      <a:pt x="757" y="29"/>
                      <a:pt x="730" y="2"/>
                    </a:cubicBezTo>
                    <a:cubicBezTo>
                      <a:pt x="729" y="1"/>
                      <a:pt x="728" y="0"/>
                      <a:pt x="7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
              <p:cNvSpPr/>
              <p:nvPr/>
            </p:nvSpPr>
            <p:spPr>
              <a:xfrm>
                <a:off x="3644900" y="1183125"/>
                <a:ext cx="24450" cy="20200"/>
              </a:xfrm>
              <a:custGeom>
                <a:avLst/>
                <a:gdLst/>
                <a:ahLst/>
                <a:cxnLst/>
                <a:rect l="l" t="t" r="r" b="b"/>
                <a:pathLst>
                  <a:path w="978" h="808" extrusionOk="0">
                    <a:moveTo>
                      <a:pt x="500" y="319"/>
                    </a:moveTo>
                    <a:cubicBezTo>
                      <a:pt x="563" y="319"/>
                      <a:pt x="609" y="390"/>
                      <a:pt x="609" y="486"/>
                    </a:cubicBezTo>
                    <a:cubicBezTo>
                      <a:pt x="609" y="560"/>
                      <a:pt x="583" y="602"/>
                      <a:pt x="543" y="602"/>
                    </a:cubicBezTo>
                    <a:cubicBezTo>
                      <a:pt x="530" y="602"/>
                      <a:pt x="516" y="598"/>
                      <a:pt x="500" y="589"/>
                    </a:cubicBezTo>
                    <a:cubicBezTo>
                      <a:pt x="435" y="550"/>
                      <a:pt x="393" y="483"/>
                      <a:pt x="393" y="422"/>
                    </a:cubicBezTo>
                    <a:cubicBezTo>
                      <a:pt x="393" y="359"/>
                      <a:pt x="436" y="319"/>
                      <a:pt x="500" y="319"/>
                    </a:cubicBezTo>
                    <a:close/>
                    <a:moveTo>
                      <a:pt x="492" y="0"/>
                    </a:moveTo>
                    <a:cubicBezTo>
                      <a:pt x="390" y="0"/>
                      <a:pt x="285" y="38"/>
                      <a:pt x="198" y="125"/>
                    </a:cubicBezTo>
                    <a:cubicBezTo>
                      <a:pt x="0" y="323"/>
                      <a:pt x="35" y="618"/>
                      <a:pt x="273" y="744"/>
                    </a:cubicBezTo>
                    <a:cubicBezTo>
                      <a:pt x="354" y="787"/>
                      <a:pt x="434" y="807"/>
                      <a:pt x="510" y="807"/>
                    </a:cubicBezTo>
                    <a:cubicBezTo>
                      <a:pt x="682" y="807"/>
                      <a:pt x="828" y="702"/>
                      <a:pt x="887" y="515"/>
                    </a:cubicBezTo>
                    <a:cubicBezTo>
                      <a:pt x="977" y="229"/>
                      <a:pt x="743"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
              <p:cNvSpPr/>
              <p:nvPr/>
            </p:nvSpPr>
            <p:spPr>
              <a:xfrm>
                <a:off x="3555075" y="1199500"/>
                <a:ext cx="74000" cy="98700"/>
              </a:xfrm>
              <a:custGeom>
                <a:avLst/>
                <a:gdLst/>
                <a:ahLst/>
                <a:cxnLst/>
                <a:rect l="l" t="t" r="r" b="b"/>
                <a:pathLst>
                  <a:path w="2960" h="3948" extrusionOk="0">
                    <a:moveTo>
                      <a:pt x="2195" y="336"/>
                    </a:moveTo>
                    <a:cubicBezTo>
                      <a:pt x="2321" y="336"/>
                      <a:pt x="2418" y="418"/>
                      <a:pt x="2418" y="572"/>
                    </a:cubicBezTo>
                    <a:cubicBezTo>
                      <a:pt x="2418" y="788"/>
                      <a:pt x="2260" y="934"/>
                      <a:pt x="2093" y="934"/>
                    </a:cubicBezTo>
                    <a:cubicBezTo>
                      <a:pt x="2019" y="934"/>
                      <a:pt x="1943" y="905"/>
                      <a:pt x="1879" y="840"/>
                    </a:cubicBezTo>
                    <a:cubicBezTo>
                      <a:pt x="1716" y="679"/>
                      <a:pt x="1716" y="657"/>
                      <a:pt x="1887" y="485"/>
                    </a:cubicBezTo>
                    <a:cubicBezTo>
                      <a:pt x="1986" y="384"/>
                      <a:pt x="2099" y="336"/>
                      <a:pt x="2195" y="336"/>
                    </a:cubicBezTo>
                    <a:close/>
                    <a:moveTo>
                      <a:pt x="2219" y="0"/>
                    </a:moveTo>
                    <a:cubicBezTo>
                      <a:pt x="2040" y="0"/>
                      <a:pt x="1849" y="75"/>
                      <a:pt x="1661" y="224"/>
                    </a:cubicBezTo>
                    <a:cubicBezTo>
                      <a:pt x="1428" y="409"/>
                      <a:pt x="1382" y="517"/>
                      <a:pt x="1426" y="787"/>
                    </a:cubicBezTo>
                    <a:cubicBezTo>
                      <a:pt x="1469" y="1053"/>
                      <a:pt x="1325" y="1409"/>
                      <a:pt x="729" y="2511"/>
                    </a:cubicBezTo>
                    <a:cubicBezTo>
                      <a:pt x="314" y="3277"/>
                      <a:pt x="0" y="3920"/>
                      <a:pt x="27" y="3947"/>
                    </a:cubicBezTo>
                    <a:cubicBezTo>
                      <a:pt x="28" y="3947"/>
                      <a:pt x="28" y="3948"/>
                      <a:pt x="29" y="3948"/>
                    </a:cubicBezTo>
                    <a:cubicBezTo>
                      <a:pt x="69" y="3948"/>
                      <a:pt x="386" y="3406"/>
                      <a:pt x="749" y="2721"/>
                    </a:cubicBezTo>
                    <a:cubicBezTo>
                      <a:pt x="1387" y="1516"/>
                      <a:pt x="1534" y="1239"/>
                      <a:pt x="1688" y="1239"/>
                    </a:cubicBezTo>
                    <a:cubicBezTo>
                      <a:pt x="1732" y="1239"/>
                      <a:pt x="1777" y="1262"/>
                      <a:pt x="1835" y="1292"/>
                    </a:cubicBezTo>
                    <a:cubicBezTo>
                      <a:pt x="1958" y="1358"/>
                      <a:pt x="2074" y="1390"/>
                      <a:pt x="2183" y="1390"/>
                    </a:cubicBezTo>
                    <a:cubicBezTo>
                      <a:pt x="2369" y="1390"/>
                      <a:pt x="2534" y="1294"/>
                      <a:pt x="2683" y="1101"/>
                    </a:cubicBezTo>
                    <a:cubicBezTo>
                      <a:pt x="2958" y="746"/>
                      <a:pt x="2960" y="478"/>
                      <a:pt x="2688" y="205"/>
                    </a:cubicBezTo>
                    <a:cubicBezTo>
                      <a:pt x="2551" y="69"/>
                      <a:pt x="2391" y="0"/>
                      <a:pt x="2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
              <p:cNvSpPr/>
              <p:nvPr/>
            </p:nvSpPr>
            <p:spPr>
              <a:xfrm>
                <a:off x="3630350" y="1239700"/>
                <a:ext cx="40575" cy="43200"/>
              </a:xfrm>
              <a:custGeom>
                <a:avLst/>
                <a:gdLst/>
                <a:ahLst/>
                <a:cxnLst/>
                <a:rect l="l" t="t" r="r" b="b"/>
                <a:pathLst>
                  <a:path w="1623" h="1728" extrusionOk="0">
                    <a:moveTo>
                      <a:pt x="800" y="563"/>
                    </a:moveTo>
                    <a:cubicBezTo>
                      <a:pt x="924" y="563"/>
                      <a:pt x="1035" y="648"/>
                      <a:pt x="1064" y="800"/>
                    </a:cubicBezTo>
                    <a:cubicBezTo>
                      <a:pt x="1106" y="1020"/>
                      <a:pt x="991" y="1164"/>
                      <a:pt x="801" y="1164"/>
                    </a:cubicBezTo>
                    <a:cubicBezTo>
                      <a:pt x="758" y="1164"/>
                      <a:pt x="711" y="1156"/>
                      <a:pt x="661" y="1141"/>
                    </a:cubicBezTo>
                    <a:cubicBezTo>
                      <a:pt x="402" y="1058"/>
                      <a:pt x="363" y="871"/>
                      <a:pt x="564" y="670"/>
                    </a:cubicBezTo>
                    <a:cubicBezTo>
                      <a:pt x="636" y="597"/>
                      <a:pt x="721" y="563"/>
                      <a:pt x="800" y="563"/>
                    </a:cubicBezTo>
                    <a:close/>
                    <a:moveTo>
                      <a:pt x="951" y="0"/>
                    </a:moveTo>
                    <a:cubicBezTo>
                      <a:pt x="871" y="0"/>
                      <a:pt x="671" y="74"/>
                      <a:pt x="487" y="169"/>
                    </a:cubicBezTo>
                    <a:cubicBezTo>
                      <a:pt x="100" y="372"/>
                      <a:pt x="1" y="515"/>
                      <a:pt x="1" y="887"/>
                    </a:cubicBezTo>
                    <a:cubicBezTo>
                      <a:pt x="2" y="1209"/>
                      <a:pt x="542" y="1728"/>
                      <a:pt x="877" y="1728"/>
                    </a:cubicBezTo>
                    <a:cubicBezTo>
                      <a:pt x="1211" y="1728"/>
                      <a:pt x="1623" y="1253"/>
                      <a:pt x="1623" y="864"/>
                    </a:cubicBezTo>
                    <a:cubicBezTo>
                      <a:pt x="1623" y="519"/>
                      <a:pt x="1219" y="0"/>
                      <a:pt x="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
              <p:cNvSpPr/>
              <p:nvPr/>
            </p:nvSpPr>
            <p:spPr>
              <a:xfrm>
                <a:off x="3462800" y="1308350"/>
                <a:ext cx="8475" cy="8550"/>
              </a:xfrm>
              <a:custGeom>
                <a:avLst/>
                <a:gdLst/>
                <a:ahLst/>
                <a:cxnLst/>
                <a:rect l="l" t="t" r="r" b="b"/>
                <a:pathLst>
                  <a:path w="339" h="342" extrusionOk="0">
                    <a:moveTo>
                      <a:pt x="288" y="1"/>
                    </a:moveTo>
                    <a:cubicBezTo>
                      <a:pt x="248" y="1"/>
                      <a:pt x="176" y="47"/>
                      <a:pt x="116" y="117"/>
                    </a:cubicBezTo>
                    <a:cubicBezTo>
                      <a:pt x="41" y="203"/>
                      <a:pt x="1" y="304"/>
                      <a:pt x="29" y="334"/>
                    </a:cubicBezTo>
                    <a:cubicBezTo>
                      <a:pt x="34" y="339"/>
                      <a:pt x="41" y="341"/>
                      <a:pt x="51" y="341"/>
                    </a:cubicBezTo>
                    <a:cubicBezTo>
                      <a:pt x="91" y="341"/>
                      <a:pt x="163" y="295"/>
                      <a:pt x="223" y="224"/>
                    </a:cubicBezTo>
                    <a:cubicBezTo>
                      <a:pt x="299" y="137"/>
                      <a:pt x="339" y="37"/>
                      <a:pt x="311" y="9"/>
                    </a:cubicBezTo>
                    <a:cubicBezTo>
                      <a:pt x="305" y="3"/>
                      <a:pt x="298" y="1"/>
                      <a:pt x="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1"/>
        <p:cNvGrpSpPr/>
        <p:nvPr/>
      </p:nvGrpSpPr>
      <p:grpSpPr>
        <a:xfrm>
          <a:off x="0" y="0"/>
          <a:ext cx="0" cy="0"/>
          <a:chOff x="0" y="0"/>
          <a:chExt cx="0" cy="0"/>
        </a:xfrm>
      </p:grpSpPr>
      <p:pic>
        <p:nvPicPr>
          <p:cNvPr id="1302" name="Google Shape;130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03" name="Google Shape;1303;p11"/>
          <p:cNvSpPr txBox="1">
            <a:spLocks noGrp="1"/>
          </p:cNvSpPr>
          <p:nvPr>
            <p:ph type="title" hasCustomPrompt="1"/>
          </p:nvPr>
        </p:nvSpPr>
        <p:spPr>
          <a:xfrm>
            <a:off x="1284000" y="1659650"/>
            <a:ext cx="6576000" cy="11736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04" name="Google Shape;1304;p11"/>
          <p:cNvSpPr txBox="1">
            <a:spLocks noGrp="1"/>
          </p:cNvSpPr>
          <p:nvPr>
            <p:ph type="subTitle" idx="1"/>
          </p:nvPr>
        </p:nvSpPr>
        <p:spPr>
          <a:xfrm>
            <a:off x="1284000" y="3130874"/>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305" name="Google Shape;1305;p11"/>
          <p:cNvGrpSpPr/>
          <p:nvPr/>
        </p:nvGrpSpPr>
        <p:grpSpPr>
          <a:xfrm>
            <a:off x="-323825" y="0"/>
            <a:ext cx="9551363" cy="5277275"/>
            <a:chOff x="-323825" y="0"/>
            <a:chExt cx="9551363" cy="5277275"/>
          </a:xfrm>
        </p:grpSpPr>
        <p:cxnSp>
          <p:nvCxnSpPr>
            <p:cNvPr id="1306" name="Google Shape;1306;p11"/>
            <p:cNvCxnSpPr/>
            <p:nvPr/>
          </p:nvCxnSpPr>
          <p:spPr>
            <a:xfrm rot="10800000">
              <a:off x="713950" y="1673450"/>
              <a:ext cx="0" cy="2925000"/>
            </a:xfrm>
            <a:prstGeom prst="straightConnector1">
              <a:avLst/>
            </a:prstGeom>
            <a:noFill/>
            <a:ln w="9525" cap="flat" cmpd="sng">
              <a:solidFill>
                <a:schemeClr val="accent2"/>
              </a:solidFill>
              <a:prstDash val="solid"/>
              <a:round/>
              <a:headEnd type="none" w="med" len="med"/>
              <a:tailEnd type="none" w="med" len="med"/>
            </a:ln>
          </p:spPr>
        </p:cxnSp>
        <p:cxnSp>
          <p:nvCxnSpPr>
            <p:cNvPr id="1307" name="Google Shape;1307;p11"/>
            <p:cNvCxnSpPr/>
            <p:nvPr/>
          </p:nvCxnSpPr>
          <p:spPr>
            <a:xfrm rot="10800000">
              <a:off x="8430775" y="539500"/>
              <a:ext cx="0" cy="2925000"/>
            </a:xfrm>
            <a:prstGeom prst="straightConnector1">
              <a:avLst/>
            </a:prstGeom>
            <a:noFill/>
            <a:ln w="9525" cap="flat" cmpd="sng">
              <a:solidFill>
                <a:schemeClr val="accent2"/>
              </a:solidFill>
              <a:prstDash val="solid"/>
              <a:round/>
              <a:headEnd type="none" w="med" len="med"/>
              <a:tailEnd type="none" w="med" len="med"/>
            </a:ln>
          </p:spPr>
        </p:cxnSp>
        <p:grpSp>
          <p:nvGrpSpPr>
            <p:cNvPr id="1308" name="Google Shape;1308;p11"/>
            <p:cNvGrpSpPr/>
            <p:nvPr/>
          </p:nvGrpSpPr>
          <p:grpSpPr>
            <a:xfrm rot="10800000" flipH="1">
              <a:off x="0" y="0"/>
              <a:ext cx="9144000" cy="5143500"/>
              <a:chOff x="0" y="0"/>
              <a:chExt cx="9144000" cy="5143500"/>
            </a:xfrm>
          </p:grpSpPr>
          <p:sp>
            <p:nvSpPr>
              <p:cNvPr id="1309" name="Google Shape;1309;p11"/>
              <p:cNvSpPr/>
              <p:nvPr/>
            </p:nvSpPr>
            <p:spPr>
              <a:xfrm>
                <a:off x="0" y="0"/>
                <a:ext cx="268800" cy="2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1310" name="Google Shape;1310;p11"/>
              <p:cNvSpPr/>
              <p:nvPr/>
            </p:nvSpPr>
            <p:spPr>
              <a:xfrm>
                <a:off x="268800" y="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1311" name="Google Shape;1311;p11"/>
              <p:cNvSpPr/>
              <p:nvPr/>
            </p:nvSpPr>
            <p:spPr>
              <a:xfrm>
                <a:off x="0" y="2688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1312" name="Google Shape;1312;p11"/>
              <p:cNvSpPr/>
              <p:nvPr/>
            </p:nvSpPr>
            <p:spPr>
              <a:xfrm rot="10800000">
                <a:off x="8875200" y="4874700"/>
                <a:ext cx="268800" cy="2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1313" name="Google Shape;1313;p11"/>
              <p:cNvSpPr/>
              <p:nvPr/>
            </p:nvSpPr>
            <p:spPr>
              <a:xfrm rot="10800000">
                <a:off x="8606400" y="48747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1314" name="Google Shape;1314;p11"/>
              <p:cNvSpPr/>
              <p:nvPr/>
            </p:nvSpPr>
            <p:spPr>
              <a:xfrm rot="10800000">
                <a:off x="8875200" y="46059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sp>
          <p:nvSpPr>
            <p:cNvPr id="1315" name="Google Shape;1315;p11"/>
            <p:cNvSpPr/>
            <p:nvPr/>
          </p:nvSpPr>
          <p:spPr>
            <a:xfrm>
              <a:off x="8286488" y="4689175"/>
              <a:ext cx="288575" cy="588100"/>
            </a:xfrm>
            <a:custGeom>
              <a:avLst/>
              <a:gdLst/>
              <a:ahLst/>
              <a:cxnLst/>
              <a:rect l="l" t="t" r="r" b="b"/>
              <a:pathLst>
                <a:path w="11543" h="23524" extrusionOk="0">
                  <a:moveTo>
                    <a:pt x="1707" y="1029"/>
                  </a:moveTo>
                  <a:cubicBezTo>
                    <a:pt x="1739" y="1029"/>
                    <a:pt x="2249" y="1225"/>
                    <a:pt x="2842" y="1466"/>
                  </a:cubicBezTo>
                  <a:lnTo>
                    <a:pt x="3919" y="1902"/>
                  </a:lnTo>
                  <a:lnTo>
                    <a:pt x="4193" y="2496"/>
                  </a:lnTo>
                  <a:cubicBezTo>
                    <a:pt x="4462" y="3080"/>
                    <a:pt x="4955" y="5032"/>
                    <a:pt x="5068" y="5962"/>
                  </a:cubicBezTo>
                  <a:cubicBezTo>
                    <a:pt x="5100" y="6230"/>
                    <a:pt x="5112" y="6344"/>
                    <a:pt x="5089" y="6344"/>
                  </a:cubicBezTo>
                  <a:cubicBezTo>
                    <a:pt x="5074" y="6344"/>
                    <a:pt x="5043" y="6292"/>
                    <a:pt x="4993" y="6201"/>
                  </a:cubicBezTo>
                  <a:cubicBezTo>
                    <a:pt x="4917" y="6069"/>
                    <a:pt x="4807" y="5685"/>
                    <a:pt x="4743" y="5338"/>
                  </a:cubicBezTo>
                  <a:cubicBezTo>
                    <a:pt x="4594" y="4533"/>
                    <a:pt x="4170" y="3018"/>
                    <a:pt x="4061" y="2906"/>
                  </a:cubicBezTo>
                  <a:cubicBezTo>
                    <a:pt x="4057" y="2902"/>
                    <a:pt x="4054" y="2900"/>
                    <a:pt x="4051" y="2900"/>
                  </a:cubicBezTo>
                  <a:cubicBezTo>
                    <a:pt x="4025" y="2900"/>
                    <a:pt x="4072" y="3125"/>
                    <a:pt x="4168" y="3433"/>
                  </a:cubicBezTo>
                  <a:cubicBezTo>
                    <a:pt x="4435" y="4289"/>
                    <a:pt x="4714" y="5565"/>
                    <a:pt x="4638" y="5565"/>
                  </a:cubicBezTo>
                  <a:cubicBezTo>
                    <a:pt x="4635" y="5565"/>
                    <a:pt x="4632" y="5563"/>
                    <a:pt x="4628" y="5559"/>
                  </a:cubicBezTo>
                  <a:cubicBezTo>
                    <a:pt x="4574" y="5507"/>
                    <a:pt x="4299" y="4822"/>
                    <a:pt x="4013" y="4036"/>
                  </a:cubicBezTo>
                  <a:cubicBezTo>
                    <a:pt x="3708" y="3199"/>
                    <a:pt x="3513" y="2726"/>
                    <a:pt x="3488" y="2726"/>
                  </a:cubicBezTo>
                  <a:cubicBezTo>
                    <a:pt x="3469" y="2726"/>
                    <a:pt x="3541" y="2977"/>
                    <a:pt x="3725" y="3520"/>
                  </a:cubicBezTo>
                  <a:cubicBezTo>
                    <a:pt x="3859" y="3913"/>
                    <a:pt x="3966" y="4251"/>
                    <a:pt x="3966" y="4281"/>
                  </a:cubicBezTo>
                  <a:cubicBezTo>
                    <a:pt x="3966" y="4282"/>
                    <a:pt x="3965" y="4282"/>
                    <a:pt x="3965" y="4282"/>
                  </a:cubicBezTo>
                  <a:cubicBezTo>
                    <a:pt x="3948" y="4282"/>
                    <a:pt x="3733" y="3971"/>
                    <a:pt x="3472" y="3567"/>
                  </a:cubicBezTo>
                  <a:cubicBezTo>
                    <a:pt x="3202" y="3145"/>
                    <a:pt x="2715" y="2457"/>
                    <a:pt x="2392" y="2033"/>
                  </a:cubicBezTo>
                  <a:cubicBezTo>
                    <a:pt x="1739" y="1181"/>
                    <a:pt x="1634" y="1029"/>
                    <a:pt x="1707" y="1029"/>
                  </a:cubicBezTo>
                  <a:close/>
                  <a:moveTo>
                    <a:pt x="866" y="1454"/>
                  </a:moveTo>
                  <a:cubicBezTo>
                    <a:pt x="870" y="1454"/>
                    <a:pt x="874" y="1456"/>
                    <a:pt x="878" y="1461"/>
                  </a:cubicBezTo>
                  <a:cubicBezTo>
                    <a:pt x="929" y="1513"/>
                    <a:pt x="1293" y="1987"/>
                    <a:pt x="1686" y="2513"/>
                  </a:cubicBezTo>
                  <a:cubicBezTo>
                    <a:pt x="2425" y="3500"/>
                    <a:pt x="3137" y="4574"/>
                    <a:pt x="3085" y="4623"/>
                  </a:cubicBezTo>
                  <a:cubicBezTo>
                    <a:pt x="3084" y="4623"/>
                    <a:pt x="3083" y="4624"/>
                    <a:pt x="3082" y="4624"/>
                  </a:cubicBezTo>
                  <a:cubicBezTo>
                    <a:pt x="3049" y="4624"/>
                    <a:pt x="2701" y="4383"/>
                    <a:pt x="2289" y="4080"/>
                  </a:cubicBezTo>
                  <a:cubicBezTo>
                    <a:pt x="1597" y="3564"/>
                    <a:pt x="1280" y="3350"/>
                    <a:pt x="1206" y="3350"/>
                  </a:cubicBezTo>
                  <a:cubicBezTo>
                    <a:pt x="1194" y="3350"/>
                    <a:pt x="1188" y="3355"/>
                    <a:pt x="1188" y="3366"/>
                  </a:cubicBezTo>
                  <a:cubicBezTo>
                    <a:pt x="1188" y="3393"/>
                    <a:pt x="1630" y="3735"/>
                    <a:pt x="2174" y="4131"/>
                  </a:cubicBezTo>
                  <a:cubicBezTo>
                    <a:pt x="3332" y="4975"/>
                    <a:pt x="3332" y="4975"/>
                    <a:pt x="3857" y="5942"/>
                  </a:cubicBezTo>
                  <a:cubicBezTo>
                    <a:pt x="4132" y="6450"/>
                    <a:pt x="4208" y="6611"/>
                    <a:pt x="4140" y="6611"/>
                  </a:cubicBezTo>
                  <a:cubicBezTo>
                    <a:pt x="4120" y="6611"/>
                    <a:pt x="4087" y="6596"/>
                    <a:pt x="4042" y="6573"/>
                  </a:cubicBezTo>
                  <a:cubicBezTo>
                    <a:pt x="3920" y="6510"/>
                    <a:pt x="3212" y="5847"/>
                    <a:pt x="2467" y="5099"/>
                  </a:cubicBezTo>
                  <a:cubicBezTo>
                    <a:pt x="1388" y="4017"/>
                    <a:pt x="1091" y="3663"/>
                    <a:pt x="1016" y="3366"/>
                  </a:cubicBezTo>
                  <a:cubicBezTo>
                    <a:pt x="880" y="2831"/>
                    <a:pt x="774" y="1454"/>
                    <a:pt x="866" y="1454"/>
                  </a:cubicBezTo>
                  <a:close/>
                  <a:moveTo>
                    <a:pt x="4491" y="2219"/>
                  </a:moveTo>
                  <a:cubicBezTo>
                    <a:pt x="4597" y="2219"/>
                    <a:pt x="4969" y="2481"/>
                    <a:pt x="5768" y="3085"/>
                  </a:cubicBezTo>
                  <a:cubicBezTo>
                    <a:pt x="7136" y="4122"/>
                    <a:pt x="7221" y="4225"/>
                    <a:pt x="7341" y="5070"/>
                  </a:cubicBezTo>
                  <a:cubicBezTo>
                    <a:pt x="7475" y="6016"/>
                    <a:pt x="7396" y="10854"/>
                    <a:pt x="7243" y="11007"/>
                  </a:cubicBezTo>
                  <a:cubicBezTo>
                    <a:pt x="7214" y="11037"/>
                    <a:pt x="7191" y="11065"/>
                    <a:pt x="7174" y="11065"/>
                  </a:cubicBezTo>
                  <a:cubicBezTo>
                    <a:pt x="7116" y="11065"/>
                    <a:pt x="7120" y="10743"/>
                    <a:pt x="7120" y="9072"/>
                  </a:cubicBezTo>
                  <a:cubicBezTo>
                    <a:pt x="7120" y="8200"/>
                    <a:pt x="7087" y="7063"/>
                    <a:pt x="7043" y="6535"/>
                  </a:cubicBezTo>
                  <a:cubicBezTo>
                    <a:pt x="7030" y="6369"/>
                    <a:pt x="7019" y="6288"/>
                    <a:pt x="7012" y="6288"/>
                  </a:cubicBezTo>
                  <a:cubicBezTo>
                    <a:pt x="6992" y="6288"/>
                    <a:pt x="6992" y="6873"/>
                    <a:pt x="7015" y="7996"/>
                  </a:cubicBezTo>
                  <a:cubicBezTo>
                    <a:pt x="7041" y="9326"/>
                    <a:pt x="7036" y="10415"/>
                    <a:pt x="7005" y="10415"/>
                  </a:cubicBezTo>
                  <a:cubicBezTo>
                    <a:pt x="6791" y="10415"/>
                    <a:pt x="6668" y="9745"/>
                    <a:pt x="6567" y="8021"/>
                  </a:cubicBezTo>
                  <a:cubicBezTo>
                    <a:pt x="6443" y="5940"/>
                    <a:pt x="6362" y="4993"/>
                    <a:pt x="6302" y="4993"/>
                  </a:cubicBezTo>
                  <a:cubicBezTo>
                    <a:pt x="6300" y="4993"/>
                    <a:pt x="6298" y="4994"/>
                    <a:pt x="6297" y="4996"/>
                  </a:cubicBezTo>
                  <a:cubicBezTo>
                    <a:pt x="6274" y="5018"/>
                    <a:pt x="6301" y="5633"/>
                    <a:pt x="6353" y="6361"/>
                  </a:cubicBezTo>
                  <a:cubicBezTo>
                    <a:pt x="6405" y="7089"/>
                    <a:pt x="6473" y="8098"/>
                    <a:pt x="6501" y="8597"/>
                  </a:cubicBezTo>
                  <a:lnTo>
                    <a:pt x="6553" y="9507"/>
                  </a:lnTo>
                  <a:lnTo>
                    <a:pt x="6266" y="8895"/>
                  </a:lnTo>
                  <a:lnTo>
                    <a:pt x="5978" y="8282"/>
                  </a:lnTo>
                  <a:lnTo>
                    <a:pt x="5960" y="6309"/>
                  </a:lnTo>
                  <a:lnTo>
                    <a:pt x="5939" y="4337"/>
                  </a:lnTo>
                  <a:lnTo>
                    <a:pt x="5886" y="6157"/>
                  </a:lnTo>
                  <a:cubicBezTo>
                    <a:pt x="5855" y="7205"/>
                    <a:pt x="5812" y="7736"/>
                    <a:pt x="5747" y="7736"/>
                  </a:cubicBezTo>
                  <a:cubicBezTo>
                    <a:pt x="5671" y="7736"/>
                    <a:pt x="5564" y="7025"/>
                    <a:pt x="5409" y="5582"/>
                  </a:cubicBezTo>
                  <a:cubicBezTo>
                    <a:pt x="5302" y="4586"/>
                    <a:pt x="5187" y="3749"/>
                    <a:pt x="5155" y="3720"/>
                  </a:cubicBezTo>
                  <a:cubicBezTo>
                    <a:pt x="5153" y="3719"/>
                    <a:pt x="5151" y="3718"/>
                    <a:pt x="5149" y="3718"/>
                  </a:cubicBezTo>
                  <a:cubicBezTo>
                    <a:pt x="5123" y="3718"/>
                    <a:pt x="5124" y="3925"/>
                    <a:pt x="5155" y="4195"/>
                  </a:cubicBezTo>
                  <a:cubicBezTo>
                    <a:pt x="5172" y="4359"/>
                    <a:pt x="5178" y="4447"/>
                    <a:pt x="5164" y="4447"/>
                  </a:cubicBezTo>
                  <a:cubicBezTo>
                    <a:pt x="5143" y="4447"/>
                    <a:pt x="5073" y="4213"/>
                    <a:pt x="4929" y="3692"/>
                  </a:cubicBezTo>
                  <a:cubicBezTo>
                    <a:pt x="4773" y="3127"/>
                    <a:pt x="4601" y="2580"/>
                    <a:pt x="4547" y="2479"/>
                  </a:cubicBezTo>
                  <a:cubicBezTo>
                    <a:pt x="4458" y="2312"/>
                    <a:pt x="4427" y="2219"/>
                    <a:pt x="4491" y="2219"/>
                  </a:cubicBezTo>
                  <a:close/>
                  <a:moveTo>
                    <a:pt x="1048" y="4049"/>
                  </a:moveTo>
                  <a:lnTo>
                    <a:pt x="1991" y="5023"/>
                  </a:lnTo>
                  <a:cubicBezTo>
                    <a:pt x="2508" y="5559"/>
                    <a:pt x="3323" y="6337"/>
                    <a:pt x="3796" y="6749"/>
                  </a:cubicBezTo>
                  <a:cubicBezTo>
                    <a:pt x="4581" y="7433"/>
                    <a:pt x="4926" y="7848"/>
                    <a:pt x="4926" y="8115"/>
                  </a:cubicBezTo>
                  <a:cubicBezTo>
                    <a:pt x="4926" y="8120"/>
                    <a:pt x="4922" y="8123"/>
                    <a:pt x="4913" y="8123"/>
                  </a:cubicBezTo>
                  <a:cubicBezTo>
                    <a:pt x="4844" y="8123"/>
                    <a:pt x="4504" y="7938"/>
                    <a:pt x="4101" y="7680"/>
                  </a:cubicBezTo>
                  <a:cubicBezTo>
                    <a:pt x="3668" y="7400"/>
                    <a:pt x="3291" y="7176"/>
                    <a:pt x="3252" y="7176"/>
                  </a:cubicBezTo>
                  <a:cubicBezTo>
                    <a:pt x="3251" y="7176"/>
                    <a:pt x="3250" y="7177"/>
                    <a:pt x="3249" y="7177"/>
                  </a:cubicBezTo>
                  <a:cubicBezTo>
                    <a:pt x="3232" y="7192"/>
                    <a:pt x="3646" y="7486"/>
                    <a:pt x="4162" y="7828"/>
                  </a:cubicBezTo>
                  <a:cubicBezTo>
                    <a:pt x="4680" y="8169"/>
                    <a:pt x="5125" y="8494"/>
                    <a:pt x="5149" y="8548"/>
                  </a:cubicBezTo>
                  <a:cubicBezTo>
                    <a:pt x="5172" y="8600"/>
                    <a:pt x="5266" y="8815"/>
                    <a:pt x="5355" y="9017"/>
                  </a:cubicBezTo>
                  <a:lnTo>
                    <a:pt x="5517" y="9392"/>
                  </a:lnTo>
                  <a:lnTo>
                    <a:pt x="5517" y="9392"/>
                  </a:lnTo>
                  <a:lnTo>
                    <a:pt x="5244" y="9219"/>
                  </a:lnTo>
                  <a:cubicBezTo>
                    <a:pt x="5092" y="9124"/>
                    <a:pt x="4641" y="8791"/>
                    <a:pt x="4229" y="8473"/>
                  </a:cubicBezTo>
                  <a:cubicBezTo>
                    <a:pt x="3838" y="8169"/>
                    <a:pt x="3500" y="7939"/>
                    <a:pt x="3450" y="7939"/>
                  </a:cubicBezTo>
                  <a:cubicBezTo>
                    <a:pt x="3447" y="7939"/>
                    <a:pt x="3445" y="7940"/>
                    <a:pt x="3444" y="7941"/>
                  </a:cubicBezTo>
                  <a:cubicBezTo>
                    <a:pt x="3420" y="7965"/>
                    <a:pt x="3894" y="8347"/>
                    <a:pt x="4497" y="8794"/>
                  </a:cubicBezTo>
                  <a:cubicBezTo>
                    <a:pt x="5389" y="9450"/>
                    <a:pt x="5631" y="9683"/>
                    <a:pt x="5786" y="10024"/>
                  </a:cubicBezTo>
                  <a:cubicBezTo>
                    <a:pt x="5891" y="10254"/>
                    <a:pt x="5961" y="10463"/>
                    <a:pt x="5941" y="10483"/>
                  </a:cubicBezTo>
                  <a:cubicBezTo>
                    <a:pt x="5939" y="10485"/>
                    <a:pt x="5936" y="10486"/>
                    <a:pt x="5931" y="10486"/>
                  </a:cubicBezTo>
                  <a:cubicBezTo>
                    <a:pt x="5800" y="10486"/>
                    <a:pt x="4612" y="9638"/>
                    <a:pt x="3631" y="8842"/>
                  </a:cubicBezTo>
                  <a:cubicBezTo>
                    <a:pt x="2788" y="8157"/>
                    <a:pt x="2515" y="7946"/>
                    <a:pt x="2451" y="7946"/>
                  </a:cubicBezTo>
                  <a:cubicBezTo>
                    <a:pt x="2439" y="7946"/>
                    <a:pt x="2435" y="7952"/>
                    <a:pt x="2435" y="7965"/>
                  </a:cubicBezTo>
                  <a:cubicBezTo>
                    <a:pt x="2435" y="8052"/>
                    <a:pt x="4781" y="9888"/>
                    <a:pt x="5431" y="10309"/>
                  </a:cubicBezTo>
                  <a:cubicBezTo>
                    <a:pt x="5902" y="10614"/>
                    <a:pt x="6123" y="10824"/>
                    <a:pt x="6223" y="11066"/>
                  </a:cubicBezTo>
                  <a:cubicBezTo>
                    <a:pt x="6298" y="11249"/>
                    <a:pt x="6346" y="11417"/>
                    <a:pt x="6327" y="11436"/>
                  </a:cubicBezTo>
                  <a:cubicBezTo>
                    <a:pt x="6327" y="11437"/>
                    <a:pt x="6326" y="11437"/>
                    <a:pt x="6325" y="11437"/>
                  </a:cubicBezTo>
                  <a:cubicBezTo>
                    <a:pt x="6283" y="11437"/>
                    <a:pt x="5636" y="11036"/>
                    <a:pt x="4867" y="10530"/>
                  </a:cubicBezTo>
                  <a:cubicBezTo>
                    <a:pt x="3305" y="9501"/>
                    <a:pt x="2004" y="8462"/>
                    <a:pt x="1464" y="7812"/>
                  </a:cubicBezTo>
                  <a:lnTo>
                    <a:pt x="1115" y="7391"/>
                  </a:lnTo>
                  <a:lnTo>
                    <a:pt x="1081" y="5721"/>
                  </a:lnTo>
                  <a:lnTo>
                    <a:pt x="1048" y="4049"/>
                  </a:lnTo>
                  <a:close/>
                  <a:moveTo>
                    <a:pt x="7509" y="4523"/>
                  </a:moveTo>
                  <a:lnTo>
                    <a:pt x="7903" y="4953"/>
                  </a:lnTo>
                  <a:cubicBezTo>
                    <a:pt x="8120" y="5194"/>
                    <a:pt x="8455" y="5595"/>
                    <a:pt x="8658" y="5863"/>
                  </a:cubicBezTo>
                  <a:cubicBezTo>
                    <a:pt x="8860" y="6129"/>
                    <a:pt x="9196" y="6649"/>
                    <a:pt x="9415" y="7031"/>
                  </a:cubicBezTo>
                  <a:cubicBezTo>
                    <a:pt x="9870" y="7828"/>
                    <a:pt x="9895" y="8104"/>
                    <a:pt x="9661" y="9664"/>
                  </a:cubicBezTo>
                  <a:cubicBezTo>
                    <a:pt x="9499" y="10739"/>
                    <a:pt x="9065" y="12629"/>
                    <a:pt x="8985" y="12629"/>
                  </a:cubicBezTo>
                  <a:cubicBezTo>
                    <a:pt x="8980" y="12629"/>
                    <a:pt x="8977" y="12623"/>
                    <a:pt x="8975" y="12613"/>
                  </a:cubicBezTo>
                  <a:cubicBezTo>
                    <a:pt x="8959" y="12534"/>
                    <a:pt x="9043" y="11598"/>
                    <a:pt x="9166" y="10535"/>
                  </a:cubicBezTo>
                  <a:cubicBezTo>
                    <a:pt x="9285" y="9488"/>
                    <a:pt x="9349" y="8649"/>
                    <a:pt x="9311" y="8649"/>
                  </a:cubicBezTo>
                  <a:cubicBezTo>
                    <a:pt x="9311" y="8649"/>
                    <a:pt x="9310" y="8649"/>
                    <a:pt x="9309" y="8649"/>
                  </a:cubicBezTo>
                  <a:cubicBezTo>
                    <a:pt x="9266" y="8676"/>
                    <a:pt x="9233" y="8811"/>
                    <a:pt x="9233" y="8957"/>
                  </a:cubicBezTo>
                  <a:cubicBezTo>
                    <a:pt x="9233" y="9579"/>
                    <a:pt x="8746" y="13282"/>
                    <a:pt x="8599" y="13784"/>
                  </a:cubicBezTo>
                  <a:cubicBezTo>
                    <a:pt x="8489" y="14161"/>
                    <a:pt x="8399" y="14334"/>
                    <a:pt x="8333" y="14334"/>
                  </a:cubicBezTo>
                  <a:cubicBezTo>
                    <a:pt x="8195" y="14334"/>
                    <a:pt x="8171" y="13548"/>
                    <a:pt x="8312" y="12252"/>
                  </a:cubicBezTo>
                  <a:cubicBezTo>
                    <a:pt x="8498" y="10556"/>
                    <a:pt x="8691" y="7831"/>
                    <a:pt x="8631" y="7768"/>
                  </a:cubicBezTo>
                  <a:cubicBezTo>
                    <a:pt x="8630" y="7767"/>
                    <a:pt x="8629" y="7767"/>
                    <a:pt x="8628" y="7767"/>
                  </a:cubicBezTo>
                  <a:cubicBezTo>
                    <a:pt x="8601" y="7767"/>
                    <a:pt x="8554" y="8121"/>
                    <a:pt x="8524" y="8564"/>
                  </a:cubicBezTo>
                  <a:cubicBezTo>
                    <a:pt x="8388" y="10499"/>
                    <a:pt x="8163" y="12895"/>
                    <a:pt x="8092" y="13150"/>
                  </a:cubicBezTo>
                  <a:cubicBezTo>
                    <a:pt x="8063" y="13259"/>
                    <a:pt x="8044" y="13322"/>
                    <a:pt x="8020" y="13322"/>
                  </a:cubicBezTo>
                  <a:cubicBezTo>
                    <a:pt x="7986" y="13322"/>
                    <a:pt x="7943" y="13192"/>
                    <a:pt x="7845" y="12888"/>
                  </a:cubicBezTo>
                  <a:cubicBezTo>
                    <a:pt x="7678" y="12363"/>
                    <a:pt x="7678" y="12275"/>
                    <a:pt x="7878" y="9822"/>
                  </a:cubicBezTo>
                  <a:cubicBezTo>
                    <a:pt x="7992" y="8434"/>
                    <a:pt x="8111" y="7148"/>
                    <a:pt x="8141" y="6965"/>
                  </a:cubicBezTo>
                  <a:cubicBezTo>
                    <a:pt x="8169" y="6805"/>
                    <a:pt x="8168" y="6690"/>
                    <a:pt x="8143" y="6690"/>
                  </a:cubicBezTo>
                  <a:cubicBezTo>
                    <a:pt x="8139" y="6690"/>
                    <a:pt x="8136" y="6693"/>
                    <a:pt x="8131" y="6697"/>
                  </a:cubicBezTo>
                  <a:cubicBezTo>
                    <a:pt x="8076" y="6752"/>
                    <a:pt x="7713" y="10356"/>
                    <a:pt x="7599" y="11992"/>
                  </a:cubicBezTo>
                  <a:cubicBezTo>
                    <a:pt x="7594" y="12067"/>
                    <a:pt x="7589" y="12105"/>
                    <a:pt x="7578" y="12105"/>
                  </a:cubicBezTo>
                  <a:cubicBezTo>
                    <a:pt x="7567" y="12105"/>
                    <a:pt x="7549" y="12053"/>
                    <a:pt x="7519" y="11944"/>
                  </a:cubicBezTo>
                  <a:cubicBezTo>
                    <a:pt x="7483" y="11812"/>
                    <a:pt x="7492" y="11427"/>
                    <a:pt x="7541" y="11083"/>
                  </a:cubicBezTo>
                  <a:cubicBezTo>
                    <a:pt x="7650" y="10317"/>
                    <a:pt x="7682" y="5554"/>
                    <a:pt x="7582" y="4953"/>
                  </a:cubicBezTo>
                  <a:lnTo>
                    <a:pt x="7509" y="4523"/>
                  </a:lnTo>
                  <a:close/>
                  <a:moveTo>
                    <a:pt x="1075" y="7875"/>
                  </a:moveTo>
                  <a:lnTo>
                    <a:pt x="1683" y="8460"/>
                  </a:lnTo>
                  <a:cubicBezTo>
                    <a:pt x="2019" y="8782"/>
                    <a:pt x="2535" y="9242"/>
                    <a:pt x="2836" y="9484"/>
                  </a:cubicBezTo>
                  <a:cubicBezTo>
                    <a:pt x="3137" y="9727"/>
                    <a:pt x="4091" y="10400"/>
                    <a:pt x="4962" y="10984"/>
                  </a:cubicBezTo>
                  <a:cubicBezTo>
                    <a:pt x="6504" y="12021"/>
                    <a:pt x="6719" y="12189"/>
                    <a:pt x="6619" y="12288"/>
                  </a:cubicBezTo>
                  <a:cubicBezTo>
                    <a:pt x="6614" y="12293"/>
                    <a:pt x="6605" y="12295"/>
                    <a:pt x="6593" y="12295"/>
                  </a:cubicBezTo>
                  <a:cubicBezTo>
                    <a:pt x="6351" y="12295"/>
                    <a:pt x="4702" y="11397"/>
                    <a:pt x="3535" y="10618"/>
                  </a:cubicBezTo>
                  <a:cubicBezTo>
                    <a:pt x="2392" y="9858"/>
                    <a:pt x="2103" y="9665"/>
                    <a:pt x="2061" y="9665"/>
                  </a:cubicBezTo>
                  <a:cubicBezTo>
                    <a:pt x="2045" y="9665"/>
                    <a:pt x="2066" y="9694"/>
                    <a:pt x="2088" y="9731"/>
                  </a:cubicBezTo>
                  <a:cubicBezTo>
                    <a:pt x="2219" y="9941"/>
                    <a:pt x="4616" y="11464"/>
                    <a:pt x="5679" y="12013"/>
                  </a:cubicBezTo>
                  <a:cubicBezTo>
                    <a:pt x="6732" y="12555"/>
                    <a:pt x="6778" y="12590"/>
                    <a:pt x="6938" y="13025"/>
                  </a:cubicBezTo>
                  <a:cubicBezTo>
                    <a:pt x="7032" y="13275"/>
                    <a:pt x="7085" y="13477"/>
                    <a:pt x="7059" y="13477"/>
                  </a:cubicBezTo>
                  <a:cubicBezTo>
                    <a:pt x="6882" y="13477"/>
                    <a:pt x="4501" y="12193"/>
                    <a:pt x="3419" y="11515"/>
                  </a:cubicBezTo>
                  <a:cubicBezTo>
                    <a:pt x="2720" y="11077"/>
                    <a:pt x="2133" y="10735"/>
                    <a:pt x="2082" y="10735"/>
                  </a:cubicBezTo>
                  <a:cubicBezTo>
                    <a:pt x="2081" y="10735"/>
                    <a:pt x="2080" y="10735"/>
                    <a:pt x="2079" y="10735"/>
                  </a:cubicBezTo>
                  <a:cubicBezTo>
                    <a:pt x="1997" y="10814"/>
                    <a:pt x="4712" y="12434"/>
                    <a:pt x="5910" y="13022"/>
                  </a:cubicBezTo>
                  <a:cubicBezTo>
                    <a:pt x="6992" y="13553"/>
                    <a:pt x="7139" y="13653"/>
                    <a:pt x="7233" y="13934"/>
                  </a:cubicBezTo>
                  <a:cubicBezTo>
                    <a:pt x="7289" y="14107"/>
                    <a:pt x="7310" y="14278"/>
                    <a:pt x="7281" y="14309"/>
                  </a:cubicBezTo>
                  <a:cubicBezTo>
                    <a:pt x="7269" y="14321"/>
                    <a:pt x="7247" y="14327"/>
                    <a:pt x="7216" y="14327"/>
                  </a:cubicBezTo>
                  <a:cubicBezTo>
                    <a:pt x="6780" y="14327"/>
                    <a:pt x="4571" y="13140"/>
                    <a:pt x="3210" y="12154"/>
                  </a:cubicBezTo>
                  <a:cubicBezTo>
                    <a:pt x="2726" y="11804"/>
                    <a:pt x="2438" y="11614"/>
                    <a:pt x="2399" y="11614"/>
                  </a:cubicBezTo>
                  <a:cubicBezTo>
                    <a:pt x="2377" y="11614"/>
                    <a:pt x="2434" y="11674"/>
                    <a:pt x="2579" y="11800"/>
                  </a:cubicBezTo>
                  <a:cubicBezTo>
                    <a:pt x="3470" y="12573"/>
                    <a:pt x="6083" y="14104"/>
                    <a:pt x="6926" y="14349"/>
                  </a:cubicBezTo>
                  <a:cubicBezTo>
                    <a:pt x="7261" y="14446"/>
                    <a:pt x="7374" y="14539"/>
                    <a:pt x="7481" y="14797"/>
                  </a:cubicBezTo>
                  <a:cubicBezTo>
                    <a:pt x="7556" y="14980"/>
                    <a:pt x="7603" y="15135"/>
                    <a:pt x="7588" y="15151"/>
                  </a:cubicBezTo>
                  <a:cubicBezTo>
                    <a:pt x="7585" y="15155"/>
                    <a:pt x="7578" y="15156"/>
                    <a:pt x="7567" y="15156"/>
                  </a:cubicBezTo>
                  <a:cubicBezTo>
                    <a:pt x="7370" y="15156"/>
                    <a:pt x="5973" y="14548"/>
                    <a:pt x="4494" y="13812"/>
                  </a:cubicBezTo>
                  <a:cubicBezTo>
                    <a:pt x="3403" y="13271"/>
                    <a:pt x="2629" y="12816"/>
                    <a:pt x="2147" y="12432"/>
                  </a:cubicBezTo>
                  <a:cubicBezTo>
                    <a:pt x="1487" y="11906"/>
                    <a:pt x="1418" y="11819"/>
                    <a:pt x="1305" y="11352"/>
                  </a:cubicBezTo>
                  <a:cubicBezTo>
                    <a:pt x="1237" y="11074"/>
                    <a:pt x="1156" y="10174"/>
                    <a:pt x="1128" y="9359"/>
                  </a:cubicBezTo>
                  <a:lnTo>
                    <a:pt x="1075" y="7875"/>
                  </a:lnTo>
                  <a:close/>
                  <a:moveTo>
                    <a:pt x="10746" y="13568"/>
                  </a:moveTo>
                  <a:cubicBezTo>
                    <a:pt x="10749" y="13568"/>
                    <a:pt x="10751" y="13570"/>
                    <a:pt x="10752" y="13574"/>
                  </a:cubicBezTo>
                  <a:cubicBezTo>
                    <a:pt x="10771" y="13632"/>
                    <a:pt x="10673" y="14033"/>
                    <a:pt x="10537" y="14465"/>
                  </a:cubicBezTo>
                  <a:cubicBezTo>
                    <a:pt x="10399" y="14894"/>
                    <a:pt x="10241" y="15315"/>
                    <a:pt x="10182" y="15394"/>
                  </a:cubicBezTo>
                  <a:cubicBezTo>
                    <a:pt x="10144" y="15445"/>
                    <a:pt x="10122" y="15472"/>
                    <a:pt x="10113" y="15472"/>
                  </a:cubicBezTo>
                  <a:cubicBezTo>
                    <a:pt x="10101" y="15472"/>
                    <a:pt x="10111" y="15431"/>
                    <a:pt x="10138" y="15346"/>
                  </a:cubicBezTo>
                  <a:cubicBezTo>
                    <a:pt x="10172" y="15242"/>
                    <a:pt x="10319" y="14771"/>
                    <a:pt x="10459" y="14311"/>
                  </a:cubicBezTo>
                  <a:cubicBezTo>
                    <a:pt x="10589" y="13886"/>
                    <a:pt x="10713" y="13568"/>
                    <a:pt x="10746" y="13568"/>
                  </a:cubicBezTo>
                  <a:close/>
                  <a:moveTo>
                    <a:pt x="9513" y="12136"/>
                  </a:moveTo>
                  <a:cubicBezTo>
                    <a:pt x="9533" y="12136"/>
                    <a:pt x="9521" y="12403"/>
                    <a:pt x="9486" y="12729"/>
                  </a:cubicBezTo>
                  <a:cubicBezTo>
                    <a:pt x="9410" y="13411"/>
                    <a:pt x="8978" y="15631"/>
                    <a:pt x="8868" y="15900"/>
                  </a:cubicBezTo>
                  <a:cubicBezTo>
                    <a:pt x="8851" y="15941"/>
                    <a:pt x="8835" y="15963"/>
                    <a:pt x="8818" y="15963"/>
                  </a:cubicBezTo>
                  <a:cubicBezTo>
                    <a:pt x="8777" y="15963"/>
                    <a:pt x="8732" y="15843"/>
                    <a:pt x="8665" y="15575"/>
                  </a:cubicBezTo>
                  <a:cubicBezTo>
                    <a:pt x="8538" y="15073"/>
                    <a:pt x="8540" y="15048"/>
                    <a:pt x="9004" y="13602"/>
                  </a:cubicBezTo>
                  <a:cubicBezTo>
                    <a:pt x="9261" y="12796"/>
                    <a:pt x="9490" y="12136"/>
                    <a:pt x="9513" y="12136"/>
                  </a:cubicBezTo>
                  <a:close/>
                  <a:moveTo>
                    <a:pt x="10175" y="8807"/>
                  </a:moveTo>
                  <a:cubicBezTo>
                    <a:pt x="10244" y="8807"/>
                    <a:pt x="10326" y="9127"/>
                    <a:pt x="10486" y="9745"/>
                  </a:cubicBezTo>
                  <a:cubicBezTo>
                    <a:pt x="10588" y="10134"/>
                    <a:pt x="10713" y="10936"/>
                    <a:pt x="10765" y="11531"/>
                  </a:cubicBezTo>
                  <a:cubicBezTo>
                    <a:pt x="10859" y="12584"/>
                    <a:pt x="10854" y="12630"/>
                    <a:pt x="10564" y="13644"/>
                  </a:cubicBezTo>
                  <a:cubicBezTo>
                    <a:pt x="10216" y="14850"/>
                    <a:pt x="9648" y="16341"/>
                    <a:pt x="9418" y="16651"/>
                  </a:cubicBezTo>
                  <a:cubicBezTo>
                    <a:pt x="9399" y="16676"/>
                    <a:pt x="9385" y="16688"/>
                    <a:pt x="9376" y="16688"/>
                  </a:cubicBezTo>
                  <a:cubicBezTo>
                    <a:pt x="9325" y="16688"/>
                    <a:pt x="9397" y="16328"/>
                    <a:pt x="9624" y="15432"/>
                  </a:cubicBezTo>
                  <a:cubicBezTo>
                    <a:pt x="10029" y="13832"/>
                    <a:pt x="10296" y="12375"/>
                    <a:pt x="10279" y="11860"/>
                  </a:cubicBezTo>
                  <a:cubicBezTo>
                    <a:pt x="10277" y="11814"/>
                    <a:pt x="10273" y="11792"/>
                    <a:pt x="10266" y="11792"/>
                  </a:cubicBezTo>
                  <a:cubicBezTo>
                    <a:pt x="10245" y="11792"/>
                    <a:pt x="10200" y="12013"/>
                    <a:pt x="10149" y="12376"/>
                  </a:cubicBezTo>
                  <a:cubicBezTo>
                    <a:pt x="9919" y="14035"/>
                    <a:pt x="9213" y="16917"/>
                    <a:pt x="9045" y="16917"/>
                  </a:cubicBezTo>
                  <a:cubicBezTo>
                    <a:pt x="9039" y="16917"/>
                    <a:pt x="9034" y="16914"/>
                    <a:pt x="9030" y="16907"/>
                  </a:cubicBezTo>
                  <a:cubicBezTo>
                    <a:pt x="8888" y="16686"/>
                    <a:pt x="8939" y="16131"/>
                    <a:pt x="9229" y="14714"/>
                  </a:cubicBezTo>
                  <a:cubicBezTo>
                    <a:pt x="9384" y="13958"/>
                    <a:pt x="9557" y="12882"/>
                    <a:pt x="9611" y="12329"/>
                  </a:cubicBezTo>
                  <a:cubicBezTo>
                    <a:pt x="9668" y="11774"/>
                    <a:pt x="9808" y="10711"/>
                    <a:pt x="9923" y="9955"/>
                  </a:cubicBezTo>
                  <a:cubicBezTo>
                    <a:pt x="10043" y="9179"/>
                    <a:pt x="10101" y="8807"/>
                    <a:pt x="10175" y="8807"/>
                  </a:cubicBezTo>
                  <a:close/>
                  <a:moveTo>
                    <a:pt x="1575" y="12484"/>
                  </a:moveTo>
                  <a:cubicBezTo>
                    <a:pt x="1610" y="12484"/>
                    <a:pt x="1954" y="12710"/>
                    <a:pt x="2362" y="13002"/>
                  </a:cubicBezTo>
                  <a:cubicBezTo>
                    <a:pt x="2798" y="13312"/>
                    <a:pt x="3861" y="13927"/>
                    <a:pt x="4733" y="14371"/>
                  </a:cubicBezTo>
                  <a:cubicBezTo>
                    <a:pt x="5604" y="14814"/>
                    <a:pt x="6627" y="15294"/>
                    <a:pt x="7013" y="15438"/>
                  </a:cubicBezTo>
                  <a:cubicBezTo>
                    <a:pt x="7540" y="15638"/>
                    <a:pt x="7735" y="15762"/>
                    <a:pt x="7805" y="15943"/>
                  </a:cubicBezTo>
                  <a:cubicBezTo>
                    <a:pt x="7929" y="16262"/>
                    <a:pt x="7934" y="16389"/>
                    <a:pt x="7793" y="16389"/>
                  </a:cubicBezTo>
                  <a:cubicBezTo>
                    <a:pt x="7753" y="16389"/>
                    <a:pt x="7701" y="16379"/>
                    <a:pt x="7636" y="16360"/>
                  </a:cubicBezTo>
                  <a:cubicBezTo>
                    <a:pt x="6699" y="16087"/>
                    <a:pt x="5033" y="15229"/>
                    <a:pt x="3825" y="14395"/>
                  </a:cubicBezTo>
                  <a:cubicBezTo>
                    <a:pt x="3248" y="13997"/>
                    <a:pt x="3074" y="13883"/>
                    <a:pt x="3027" y="13883"/>
                  </a:cubicBezTo>
                  <a:cubicBezTo>
                    <a:pt x="3015" y="13883"/>
                    <a:pt x="3011" y="13891"/>
                    <a:pt x="3011" y="13903"/>
                  </a:cubicBezTo>
                  <a:cubicBezTo>
                    <a:pt x="3011" y="13972"/>
                    <a:pt x="4132" y="14740"/>
                    <a:pt x="4879" y="15183"/>
                  </a:cubicBezTo>
                  <a:cubicBezTo>
                    <a:pt x="5683" y="15662"/>
                    <a:pt x="7025" y="16293"/>
                    <a:pt x="7578" y="16457"/>
                  </a:cubicBezTo>
                  <a:cubicBezTo>
                    <a:pt x="7952" y="16567"/>
                    <a:pt x="8078" y="16722"/>
                    <a:pt x="8082" y="17082"/>
                  </a:cubicBezTo>
                  <a:cubicBezTo>
                    <a:pt x="8082" y="17097"/>
                    <a:pt x="8064" y="17105"/>
                    <a:pt x="8032" y="17105"/>
                  </a:cubicBezTo>
                  <a:cubicBezTo>
                    <a:pt x="7760" y="17105"/>
                    <a:pt x="6432" y="16592"/>
                    <a:pt x="5585" y="16142"/>
                  </a:cubicBezTo>
                  <a:cubicBezTo>
                    <a:pt x="5171" y="15921"/>
                    <a:pt x="4368" y="15397"/>
                    <a:pt x="3813" y="14988"/>
                  </a:cubicBezTo>
                  <a:cubicBezTo>
                    <a:pt x="3273" y="14589"/>
                    <a:pt x="2809" y="14272"/>
                    <a:pt x="2764" y="14272"/>
                  </a:cubicBezTo>
                  <a:cubicBezTo>
                    <a:pt x="2762" y="14272"/>
                    <a:pt x="2762" y="14272"/>
                    <a:pt x="2761" y="14272"/>
                  </a:cubicBezTo>
                  <a:cubicBezTo>
                    <a:pt x="2719" y="14313"/>
                    <a:pt x="4178" y="15404"/>
                    <a:pt x="4810" y="15808"/>
                  </a:cubicBezTo>
                  <a:cubicBezTo>
                    <a:pt x="5451" y="16217"/>
                    <a:pt x="6609" y="16773"/>
                    <a:pt x="7463" y="17082"/>
                  </a:cubicBezTo>
                  <a:cubicBezTo>
                    <a:pt x="8030" y="17288"/>
                    <a:pt x="8167" y="17399"/>
                    <a:pt x="7916" y="17399"/>
                  </a:cubicBezTo>
                  <a:cubicBezTo>
                    <a:pt x="7760" y="17399"/>
                    <a:pt x="7452" y="17356"/>
                    <a:pt x="7003" y="17265"/>
                  </a:cubicBezTo>
                  <a:cubicBezTo>
                    <a:pt x="5030" y="16867"/>
                    <a:pt x="3470" y="15889"/>
                    <a:pt x="2571" y="14486"/>
                  </a:cubicBezTo>
                  <a:cubicBezTo>
                    <a:pt x="2259" y="13998"/>
                    <a:pt x="1572" y="12622"/>
                    <a:pt x="1572" y="12486"/>
                  </a:cubicBezTo>
                  <a:cubicBezTo>
                    <a:pt x="1572" y="12484"/>
                    <a:pt x="1573" y="12484"/>
                    <a:pt x="1575" y="12484"/>
                  </a:cubicBezTo>
                  <a:close/>
                  <a:moveTo>
                    <a:pt x="287" y="0"/>
                  </a:moveTo>
                  <a:cubicBezTo>
                    <a:pt x="187" y="0"/>
                    <a:pt x="125" y="26"/>
                    <a:pt x="80" y="71"/>
                  </a:cubicBezTo>
                  <a:cubicBezTo>
                    <a:pt x="10" y="142"/>
                    <a:pt x="1" y="331"/>
                    <a:pt x="54" y="627"/>
                  </a:cubicBezTo>
                  <a:cubicBezTo>
                    <a:pt x="294" y="1971"/>
                    <a:pt x="427" y="4229"/>
                    <a:pt x="429" y="6958"/>
                  </a:cubicBezTo>
                  <a:cubicBezTo>
                    <a:pt x="434" y="10913"/>
                    <a:pt x="595" y="12000"/>
                    <a:pt x="1432" y="13729"/>
                  </a:cubicBezTo>
                  <a:cubicBezTo>
                    <a:pt x="2231" y="15377"/>
                    <a:pt x="3129" y="16313"/>
                    <a:pt x="4638" y="17071"/>
                  </a:cubicBezTo>
                  <a:cubicBezTo>
                    <a:pt x="5592" y="17550"/>
                    <a:pt x="6171" y="17728"/>
                    <a:pt x="7406" y="17924"/>
                  </a:cubicBezTo>
                  <a:cubicBezTo>
                    <a:pt x="7904" y="18003"/>
                    <a:pt x="8317" y="18082"/>
                    <a:pt x="8329" y="18098"/>
                  </a:cubicBezTo>
                  <a:cubicBezTo>
                    <a:pt x="8353" y="18132"/>
                    <a:pt x="8503" y="18901"/>
                    <a:pt x="8907" y="21084"/>
                  </a:cubicBezTo>
                  <a:cubicBezTo>
                    <a:pt x="9279" y="23089"/>
                    <a:pt x="9408" y="23523"/>
                    <a:pt x="9686" y="23523"/>
                  </a:cubicBezTo>
                  <a:cubicBezTo>
                    <a:pt x="9701" y="23523"/>
                    <a:pt x="9717" y="23522"/>
                    <a:pt x="9733" y="23519"/>
                  </a:cubicBezTo>
                  <a:cubicBezTo>
                    <a:pt x="9862" y="23501"/>
                    <a:pt x="10005" y="23378"/>
                    <a:pt x="10077" y="23224"/>
                  </a:cubicBezTo>
                  <a:cubicBezTo>
                    <a:pt x="10184" y="22996"/>
                    <a:pt x="10168" y="22754"/>
                    <a:pt x="9952" y="21452"/>
                  </a:cubicBezTo>
                  <a:cubicBezTo>
                    <a:pt x="9816" y="20618"/>
                    <a:pt x="9621" y="19560"/>
                    <a:pt x="9517" y="19086"/>
                  </a:cubicBezTo>
                  <a:cubicBezTo>
                    <a:pt x="9415" y="18617"/>
                    <a:pt x="9329" y="18150"/>
                    <a:pt x="9329" y="18057"/>
                  </a:cubicBezTo>
                  <a:cubicBezTo>
                    <a:pt x="9329" y="17962"/>
                    <a:pt x="9609" y="17482"/>
                    <a:pt x="9954" y="16986"/>
                  </a:cubicBezTo>
                  <a:cubicBezTo>
                    <a:pt x="10644" y="15988"/>
                    <a:pt x="11151" y="14961"/>
                    <a:pt x="11353" y="14149"/>
                  </a:cubicBezTo>
                  <a:cubicBezTo>
                    <a:pt x="11542" y="13387"/>
                    <a:pt x="11516" y="11142"/>
                    <a:pt x="11306" y="10127"/>
                  </a:cubicBezTo>
                  <a:cubicBezTo>
                    <a:pt x="10820" y="7791"/>
                    <a:pt x="9890" y="6074"/>
                    <a:pt x="8191" y="4381"/>
                  </a:cubicBezTo>
                  <a:cubicBezTo>
                    <a:pt x="6325" y="2522"/>
                    <a:pt x="5002" y="1684"/>
                    <a:pt x="2273" y="637"/>
                  </a:cubicBezTo>
                  <a:cubicBezTo>
                    <a:pt x="1084" y="179"/>
                    <a:pt x="552" y="0"/>
                    <a:pt x="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11"/>
            <p:cNvGrpSpPr/>
            <p:nvPr/>
          </p:nvGrpSpPr>
          <p:grpSpPr>
            <a:xfrm>
              <a:off x="8228963" y="4099700"/>
              <a:ext cx="296950" cy="392900"/>
              <a:chOff x="5408825" y="1515175"/>
              <a:chExt cx="296950" cy="392900"/>
            </a:xfrm>
          </p:grpSpPr>
          <p:sp>
            <p:nvSpPr>
              <p:cNvPr id="1317" name="Google Shape;1317;p11"/>
              <p:cNvSpPr/>
              <p:nvPr/>
            </p:nvSpPr>
            <p:spPr>
              <a:xfrm>
                <a:off x="5408825" y="1515175"/>
                <a:ext cx="296950" cy="392900"/>
              </a:xfrm>
              <a:custGeom>
                <a:avLst/>
                <a:gdLst/>
                <a:ahLst/>
                <a:cxnLst/>
                <a:rect l="l" t="t" r="r" b="b"/>
                <a:pathLst>
                  <a:path w="11878" h="15716" extrusionOk="0">
                    <a:moveTo>
                      <a:pt x="9842" y="2174"/>
                    </a:moveTo>
                    <a:cubicBezTo>
                      <a:pt x="9992" y="2174"/>
                      <a:pt x="10052" y="2198"/>
                      <a:pt x="9977" y="2228"/>
                    </a:cubicBezTo>
                    <a:cubicBezTo>
                      <a:pt x="9940" y="2243"/>
                      <a:pt x="9891" y="2251"/>
                      <a:pt x="9843" y="2251"/>
                    </a:cubicBezTo>
                    <a:cubicBezTo>
                      <a:pt x="9794" y="2251"/>
                      <a:pt x="9746" y="2243"/>
                      <a:pt x="9708" y="2228"/>
                    </a:cubicBezTo>
                    <a:cubicBezTo>
                      <a:pt x="9631" y="2198"/>
                      <a:pt x="9690" y="2174"/>
                      <a:pt x="9842" y="2174"/>
                    </a:cubicBezTo>
                    <a:close/>
                    <a:moveTo>
                      <a:pt x="9033" y="1532"/>
                    </a:moveTo>
                    <a:cubicBezTo>
                      <a:pt x="9207" y="1532"/>
                      <a:pt x="8954" y="1619"/>
                      <a:pt x="8225" y="1790"/>
                    </a:cubicBezTo>
                    <a:cubicBezTo>
                      <a:pt x="7601" y="1936"/>
                      <a:pt x="6768" y="2143"/>
                      <a:pt x="6367" y="2250"/>
                    </a:cubicBezTo>
                    <a:cubicBezTo>
                      <a:pt x="6044" y="2335"/>
                      <a:pt x="5854" y="2376"/>
                      <a:pt x="5750" y="2376"/>
                    </a:cubicBezTo>
                    <a:cubicBezTo>
                      <a:pt x="5669" y="2376"/>
                      <a:pt x="5639" y="2352"/>
                      <a:pt x="5639" y="2304"/>
                    </a:cubicBezTo>
                    <a:cubicBezTo>
                      <a:pt x="5639" y="2091"/>
                      <a:pt x="5749" y="2059"/>
                      <a:pt x="7331" y="1782"/>
                    </a:cubicBezTo>
                    <a:cubicBezTo>
                      <a:pt x="8280" y="1615"/>
                      <a:pt x="8862" y="1532"/>
                      <a:pt x="9033" y="1532"/>
                    </a:cubicBezTo>
                    <a:close/>
                    <a:moveTo>
                      <a:pt x="9382" y="2252"/>
                    </a:moveTo>
                    <a:cubicBezTo>
                      <a:pt x="9484" y="2252"/>
                      <a:pt x="9545" y="2266"/>
                      <a:pt x="9508" y="2298"/>
                    </a:cubicBezTo>
                    <a:cubicBezTo>
                      <a:pt x="9484" y="2318"/>
                      <a:pt x="9270" y="2364"/>
                      <a:pt x="9033" y="2400"/>
                    </a:cubicBezTo>
                    <a:cubicBezTo>
                      <a:pt x="8920" y="2417"/>
                      <a:pt x="8837" y="2426"/>
                      <a:pt x="8785" y="2426"/>
                    </a:cubicBezTo>
                    <a:cubicBezTo>
                      <a:pt x="8704" y="2426"/>
                      <a:pt x="8697" y="2405"/>
                      <a:pt x="8764" y="2361"/>
                    </a:cubicBezTo>
                    <a:cubicBezTo>
                      <a:pt x="8862" y="2300"/>
                      <a:pt x="9192" y="2252"/>
                      <a:pt x="9382" y="2252"/>
                    </a:cubicBezTo>
                    <a:close/>
                    <a:moveTo>
                      <a:pt x="7149" y="2158"/>
                    </a:moveTo>
                    <a:cubicBezTo>
                      <a:pt x="7173" y="2158"/>
                      <a:pt x="7080" y="2246"/>
                      <a:pt x="6932" y="2360"/>
                    </a:cubicBezTo>
                    <a:cubicBezTo>
                      <a:pt x="6675" y="2558"/>
                      <a:pt x="5973" y="2738"/>
                      <a:pt x="5666" y="2738"/>
                    </a:cubicBezTo>
                    <a:cubicBezTo>
                      <a:pt x="5536" y="2738"/>
                      <a:pt x="5477" y="2705"/>
                      <a:pt x="5555" y="2627"/>
                    </a:cubicBezTo>
                    <a:cubicBezTo>
                      <a:pt x="5608" y="2574"/>
                      <a:pt x="6975" y="2171"/>
                      <a:pt x="7148" y="2158"/>
                    </a:cubicBezTo>
                    <a:cubicBezTo>
                      <a:pt x="7148" y="2158"/>
                      <a:pt x="7149" y="2158"/>
                      <a:pt x="7149" y="2158"/>
                    </a:cubicBezTo>
                    <a:close/>
                    <a:moveTo>
                      <a:pt x="6485" y="2707"/>
                    </a:moveTo>
                    <a:cubicBezTo>
                      <a:pt x="6529" y="2707"/>
                      <a:pt x="6496" y="2749"/>
                      <a:pt x="6393" y="2848"/>
                    </a:cubicBezTo>
                    <a:cubicBezTo>
                      <a:pt x="6248" y="2988"/>
                      <a:pt x="5828" y="3103"/>
                      <a:pt x="5591" y="3103"/>
                    </a:cubicBezTo>
                    <a:cubicBezTo>
                      <a:pt x="5491" y="3103"/>
                      <a:pt x="5424" y="3083"/>
                      <a:pt x="5424" y="3035"/>
                    </a:cubicBezTo>
                    <a:cubicBezTo>
                      <a:pt x="5424" y="2968"/>
                      <a:pt x="5602" y="2887"/>
                      <a:pt x="5829" y="2847"/>
                    </a:cubicBezTo>
                    <a:cubicBezTo>
                      <a:pt x="6054" y="2808"/>
                      <a:pt x="6280" y="2761"/>
                      <a:pt x="6340" y="2742"/>
                    </a:cubicBezTo>
                    <a:cubicBezTo>
                      <a:pt x="6413" y="2720"/>
                      <a:pt x="6460" y="2707"/>
                      <a:pt x="6485" y="2707"/>
                    </a:cubicBezTo>
                    <a:close/>
                    <a:moveTo>
                      <a:pt x="5809" y="3337"/>
                    </a:moveTo>
                    <a:cubicBezTo>
                      <a:pt x="6011" y="3337"/>
                      <a:pt x="6072" y="3387"/>
                      <a:pt x="6050" y="3527"/>
                    </a:cubicBezTo>
                    <a:cubicBezTo>
                      <a:pt x="6032" y="3628"/>
                      <a:pt x="5904" y="3731"/>
                      <a:pt x="5776" y="3748"/>
                    </a:cubicBezTo>
                    <a:cubicBezTo>
                      <a:pt x="5747" y="3751"/>
                      <a:pt x="5721" y="3753"/>
                      <a:pt x="5698" y="3753"/>
                    </a:cubicBezTo>
                    <a:cubicBezTo>
                      <a:pt x="5574" y="3753"/>
                      <a:pt x="5532" y="3699"/>
                      <a:pt x="5532" y="3558"/>
                    </a:cubicBezTo>
                    <a:cubicBezTo>
                      <a:pt x="5532" y="3395"/>
                      <a:pt x="5603" y="3337"/>
                      <a:pt x="5809" y="3337"/>
                    </a:cubicBezTo>
                    <a:close/>
                    <a:moveTo>
                      <a:pt x="8037" y="774"/>
                    </a:moveTo>
                    <a:cubicBezTo>
                      <a:pt x="8262" y="774"/>
                      <a:pt x="8495" y="799"/>
                      <a:pt x="8819" y="849"/>
                    </a:cubicBezTo>
                    <a:cubicBezTo>
                      <a:pt x="9120" y="896"/>
                      <a:pt x="9287" y="942"/>
                      <a:pt x="9195" y="958"/>
                    </a:cubicBezTo>
                    <a:cubicBezTo>
                      <a:pt x="9107" y="975"/>
                      <a:pt x="9227" y="1044"/>
                      <a:pt x="9464" y="1116"/>
                    </a:cubicBezTo>
                    <a:cubicBezTo>
                      <a:pt x="9801" y="1217"/>
                      <a:pt x="9984" y="1376"/>
                      <a:pt x="10293" y="1826"/>
                    </a:cubicBezTo>
                    <a:cubicBezTo>
                      <a:pt x="10632" y="2322"/>
                      <a:pt x="11100" y="3616"/>
                      <a:pt x="10981" y="3733"/>
                    </a:cubicBezTo>
                    <a:cubicBezTo>
                      <a:pt x="10965" y="3751"/>
                      <a:pt x="10638" y="3789"/>
                      <a:pt x="10259" y="3815"/>
                    </a:cubicBezTo>
                    <a:lnTo>
                      <a:pt x="9571" y="3863"/>
                    </a:lnTo>
                    <a:lnTo>
                      <a:pt x="9571" y="3863"/>
                    </a:lnTo>
                    <a:lnTo>
                      <a:pt x="10131" y="3731"/>
                    </a:lnTo>
                    <a:cubicBezTo>
                      <a:pt x="10647" y="3609"/>
                      <a:pt x="10837" y="3524"/>
                      <a:pt x="10697" y="3524"/>
                    </a:cubicBezTo>
                    <a:cubicBezTo>
                      <a:pt x="10617" y="3524"/>
                      <a:pt x="10433" y="3551"/>
                      <a:pt x="10142" y="3614"/>
                    </a:cubicBezTo>
                    <a:cubicBezTo>
                      <a:pt x="9685" y="3712"/>
                      <a:pt x="9388" y="3761"/>
                      <a:pt x="9235" y="3761"/>
                    </a:cubicBezTo>
                    <a:cubicBezTo>
                      <a:pt x="9107" y="3761"/>
                      <a:pt x="9081" y="3726"/>
                      <a:pt x="9149" y="3657"/>
                    </a:cubicBezTo>
                    <a:cubicBezTo>
                      <a:pt x="9215" y="3591"/>
                      <a:pt x="9576" y="3490"/>
                      <a:pt x="9952" y="3431"/>
                    </a:cubicBezTo>
                    <a:cubicBezTo>
                      <a:pt x="10330" y="3371"/>
                      <a:pt x="10663" y="3295"/>
                      <a:pt x="10696" y="3259"/>
                    </a:cubicBezTo>
                    <a:cubicBezTo>
                      <a:pt x="10712" y="3241"/>
                      <a:pt x="10683" y="3232"/>
                      <a:pt x="10624" y="3232"/>
                    </a:cubicBezTo>
                    <a:cubicBezTo>
                      <a:pt x="10566" y="3232"/>
                      <a:pt x="10480" y="3241"/>
                      <a:pt x="10378" y="3257"/>
                    </a:cubicBezTo>
                    <a:cubicBezTo>
                      <a:pt x="9676" y="3373"/>
                      <a:pt x="9345" y="3424"/>
                      <a:pt x="9205" y="3424"/>
                    </a:cubicBezTo>
                    <a:cubicBezTo>
                      <a:pt x="9102" y="3424"/>
                      <a:pt x="9101" y="3397"/>
                      <a:pt x="9132" y="3347"/>
                    </a:cubicBezTo>
                    <a:cubicBezTo>
                      <a:pt x="9173" y="3277"/>
                      <a:pt x="9268" y="3228"/>
                      <a:pt x="9354" y="3228"/>
                    </a:cubicBezTo>
                    <a:cubicBezTo>
                      <a:pt x="9601" y="3228"/>
                      <a:pt x="10607" y="2994"/>
                      <a:pt x="10560" y="2948"/>
                    </a:cubicBezTo>
                    <a:cubicBezTo>
                      <a:pt x="10556" y="2944"/>
                      <a:pt x="10543" y="2943"/>
                      <a:pt x="10522" y="2943"/>
                    </a:cubicBezTo>
                    <a:cubicBezTo>
                      <a:pt x="10418" y="2943"/>
                      <a:pt x="10128" y="2986"/>
                      <a:pt x="9807" y="3050"/>
                    </a:cubicBezTo>
                    <a:cubicBezTo>
                      <a:pt x="9503" y="3112"/>
                      <a:pt x="9323" y="3144"/>
                      <a:pt x="9214" y="3144"/>
                    </a:cubicBezTo>
                    <a:cubicBezTo>
                      <a:pt x="9102" y="3144"/>
                      <a:pt x="9063" y="3111"/>
                      <a:pt x="9038" y="3046"/>
                    </a:cubicBezTo>
                    <a:cubicBezTo>
                      <a:pt x="8946" y="2803"/>
                      <a:pt x="8954" y="2797"/>
                      <a:pt x="9386" y="2786"/>
                    </a:cubicBezTo>
                    <a:cubicBezTo>
                      <a:pt x="9601" y="2781"/>
                      <a:pt x="9932" y="2736"/>
                      <a:pt x="10108" y="2689"/>
                    </a:cubicBezTo>
                    <a:cubicBezTo>
                      <a:pt x="10222" y="2659"/>
                      <a:pt x="10173" y="2642"/>
                      <a:pt x="10001" y="2642"/>
                    </a:cubicBezTo>
                    <a:cubicBezTo>
                      <a:pt x="9898" y="2642"/>
                      <a:pt x="9751" y="2648"/>
                      <a:pt x="9569" y="2661"/>
                    </a:cubicBezTo>
                    <a:cubicBezTo>
                      <a:pt x="9380" y="2674"/>
                      <a:pt x="9226" y="2680"/>
                      <a:pt x="9107" y="2680"/>
                    </a:cubicBezTo>
                    <a:cubicBezTo>
                      <a:pt x="8620" y="2680"/>
                      <a:pt x="8739" y="2578"/>
                      <a:pt x="9482" y="2428"/>
                    </a:cubicBezTo>
                    <a:cubicBezTo>
                      <a:pt x="10193" y="2285"/>
                      <a:pt x="10360" y="2082"/>
                      <a:pt x="9922" y="2082"/>
                    </a:cubicBezTo>
                    <a:cubicBezTo>
                      <a:pt x="9829" y="2082"/>
                      <a:pt x="9707" y="2091"/>
                      <a:pt x="9557" y="2113"/>
                    </a:cubicBezTo>
                    <a:cubicBezTo>
                      <a:pt x="9167" y="2169"/>
                      <a:pt x="8834" y="2197"/>
                      <a:pt x="8575" y="2197"/>
                    </a:cubicBezTo>
                    <a:cubicBezTo>
                      <a:pt x="8280" y="2197"/>
                      <a:pt x="8082" y="2160"/>
                      <a:pt x="8010" y="2087"/>
                    </a:cubicBezTo>
                    <a:cubicBezTo>
                      <a:pt x="7928" y="2006"/>
                      <a:pt x="8187" y="1909"/>
                      <a:pt x="8866" y="1770"/>
                    </a:cubicBezTo>
                    <a:cubicBezTo>
                      <a:pt x="9501" y="1639"/>
                      <a:pt x="9841" y="1523"/>
                      <a:pt x="9841" y="1431"/>
                    </a:cubicBezTo>
                    <a:cubicBezTo>
                      <a:pt x="9841" y="1356"/>
                      <a:pt x="9729" y="1295"/>
                      <a:pt x="9601" y="1295"/>
                    </a:cubicBezTo>
                    <a:cubicBezTo>
                      <a:pt x="9600" y="1295"/>
                      <a:pt x="9599" y="1295"/>
                      <a:pt x="9597" y="1295"/>
                    </a:cubicBezTo>
                    <a:cubicBezTo>
                      <a:pt x="9370" y="1301"/>
                      <a:pt x="9369" y="1308"/>
                      <a:pt x="9571" y="1396"/>
                    </a:cubicBezTo>
                    <a:cubicBezTo>
                      <a:pt x="9717" y="1460"/>
                      <a:pt x="9754" y="1492"/>
                      <a:pt x="9679" y="1492"/>
                    </a:cubicBezTo>
                    <a:cubicBezTo>
                      <a:pt x="9604" y="1492"/>
                      <a:pt x="9419" y="1460"/>
                      <a:pt x="9119" y="1397"/>
                    </a:cubicBezTo>
                    <a:cubicBezTo>
                      <a:pt x="8976" y="1367"/>
                      <a:pt x="8848" y="1350"/>
                      <a:pt x="8700" y="1350"/>
                    </a:cubicBezTo>
                    <a:cubicBezTo>
                      <a:pt x="8396" y="1350"/>
                      <a:pt x="8006" y="1422"/>
                      <a:pt x="7222" y="1596"/>
                    </a:cubicBezTo>
                    <a:cubicBezTo>
                      <a:pt x="6600" y="1734"/>
                      <a:pt x="6144" y="1811"/>
                      <a:pt x="5965" y="1811"/>
                    </a:cubicBezTo>
                    <a:cubicBezTo>
                      <a:pt x="5906" y="1811"/>
                      <a:pt x="5878" y="1803"/>
                      <a:pt x="5884" y="1785"/>
                    </a:cubicBezTo>
                    <a:cubicBezTo>
                      <a:pt x="5937" y="1626"/>
                      <a:pt x="8114" y="1229"/>
                      <a:pt x="8857" y="1229"/>
                    </a:cubicBezTo>
                    <a:cubicBezTo>
                      <a:pt x="8904" y="1229"/>
                      <a:pt x="8945" y="1231"/>
                      <a:pt x="8980" y="1234"/>
                    </a:cubicBezTo>
                    <a:cubicBezTo>
                      <a:pt x="9151" y="1250"/>
                      <a:pt x="9260" y="1259"/>
                      <a:pt x="9312" y="1259"/>
                    </a:cubicBezTo>
                    <a:cubicBezTo>
                      <a:pt x="9401" y="1259"/>
                      <a:pt x="9327" y="1232"/>
                      <a:pt x="9120" y="1160"/>
                    </a:cubicBezTo>
                    <a:cubicBezTo>
                      <a:pt x="9016" y="1125"/>
                      <a:pt x="8904" y="1106"/>
                      <a:pt x="8749" y="1106"/>
                    </a:cubicBezTo>
                    <a:cubicBezTo>
                      <a:pt x="8497" y="1106"/>
                      <a:pt x="8132" y="1157"/>
                      <a:pt x="7510" y="1269"/>
                    </a:cubicBezTo>
                    <a:cubicBezTo>
                      <a:pt x="6902" y="1378"/>
                      <a:pt x="6381" y="1451"/>
                      <a:pt x="6236" y="1451"/>
                    </a:cubicBezTo>
                    <a:cubicBezTo>
                      <a:pt x="6214" y="1451"/>
                      <a:pt x="6200" y="1449"/>
                      <a:pt x="6197" y="1445"/>
                    </a:cubicBezTo>
                    <a:cubicBezTo>
                      <a:pt x="6171" y="1421"/>
                      <a:pt x="6234" y="1397"/>
                      <a:pt x="6332" y="1397"/>
                    </a:cubicBezTo>
                    <a:cubicBezTo>
                      <a:pt x="6428" y="1397"/>
                      <a:pt x="6484" y="1348"/>
                      <a:pt x="6451" y="1289"/>
                    </a:cubicBezTo>
                    <a:cubicBezTo>
                      <a:pt x="6367" y="1150"/>
                      <a:pt x="6785" y="936"/>
                      <a:pt x="7311" y="848"/>
                    </a:cubicBezTo>
                    <a:cubicBezTo>
                      <a:pt x="7599" y="799"/>
                      <a:pt x="7814" y="774"/>
                      <a:pt x="8037" y="774"/>
                    </a:cubicBezTo>
                    <a:close/>
                    <a:moveTo>
                      <a:pt x="10146" y="3924"/>
                    </a:moveTo>
                    <a:cubicBezTo>
                      <a:pt x="10628" y="3924"/>
                      <a:pt x="11027" y="3956"/>
                      <a:pt x="11027" y="3994"/>
                    </a:cubicBezTo>
                    <a:cubicBezTo>
                      <a:pt x="11027" y="4076"/>
                      <a:pt x="10369" y="4233"/>
                      <a:pt x="9474" y="4367"/>
                    </a:cubicBezTo>
                    <a:cubicBezTo>
                      <a:pt x="9314" y="4392"/>
                      <a:pt x="9201" y="4405"/>
                      <a:pt x="9124" y="4405"/>
                    </a:cubicBezTo>
                    <a:cubicBezTo>
                      <a:pt x="9001" y="4405"/>
                      <a:pt x="8974" y="4371"/>
                      <a:pt x="9001" y="4296"/>
                    </a:cubicBezTo>
                    <a:cubicBezTo>
                      <a:pt x="9029" y="4213"/>
                      <a:pt x="9173" y="4129"/>
                      <a:pt x="9314" y="4106"/>
                    </a:cubicBezTo>
                    <a:cubicBezTo>
                      <a:pt x="9517" y="4077"/>
                      <a:pt x="9534" y="4055"/>
                      <a:pt x="9389" y="3999"/>
                    </a:cubicBezTo>
                    <a:cubicBezTo>
                      <a:pt x="9288" y="3961"/>
                      <a:pt x="9621" y="3927"/>
                      <a:pt x="10116" y="3924"/>
                    </a:cubicBezTo>
                    <a:cubicBezTo>
                      <a:pt x="10126" y="3924"/>
                      <a:pt x="10136" y="3924"/>
                      <a:pt x="10146" y="3924"/>
                    </a:cubicBezTo>
                    <a:close/>
                    <a:moveTo>
                      <a:pt x="10645" y="4450"/>
                    </a:moveTo>
                    <a:cubicBezTo>
                      <a:pt x="10811" y="4450"/>
                      <a:pt x="10917" y="4468"/>
                      <a:pt x="10917" y="4511"/>
                    </a:cubicBezTo>
                    <a:cubicBezTo>
                      <a:pt x="10918" y="4572"/>
                      <a:pt x="10741" y="4651"/>
                      <a:pt x="10513" y="4691"/>
                    </a:cubicBezTo>
                    <a:cubicBezTo>
                      <a:pt x="10290" y="4728"/>
                      <a:pt x="9797" y="4824"/>
                      <a:pt x="9409" y="4902"/>
                    </a:cubicBezTo>
                    <a:cubicBezTo>
                      <a:pt x="9096" y="4966"/>
                      <a:pt x="8891" y="4999"/>
                      <a:pt x="8775" y="4999"/>
                    </a:cubicBezTo>
                    <a:cubicBezTo>
                      <a:pt x="8620" y="4999"/>
                      <a:pt x="8625" y="4939"/>
                      <a:pt x="8748" y="4814"/>
                    </a:cubicBezTo>
                    <a:cubicBezTo>
                      <a:pt x="8912" y="4649"/>
                      <a:pt x="10100" y="4450"/>
                      <a:pt x="10645" y="4450"/>
                    </a:cubicBezTo>
                    <a:close/>
                    <a:moveTo>
                      <a:pt x="10774" y="4750"/>
                    </a:moveTo>
                    <a:cubicBezTo>
                      <a:pt x="10833" y="4750"/>
                      <a:pt x="10810" y="4778"/>
                      <a:pt x="10757" y="4828"/>
                    </a:cubicBezTo>
                    <a:cubicBezTo>
                      <a:pt x="10698" y="4886"/>
                      <a:pt x="10357" y="4958"/>
                      <a:pt x="10002" y="4992"/>
                    </a:cubicBezTo>
                    <a:lnTo>
                      <a:pt x="9355" y="5052"/>
                    </a:lnTo>
                    <a:lnTo>
                      <a:pt x="10002" y="4906"/>
                    </a:lnTo>
                    <a:cubicBezTo>
                      <a:pt x="10479" y="4798"/>
                      <a:pt x="10697" y="4750"/>
                      <a:pt x="10774" y="4750"/>
                    </a:cubicBezTo>
                    <a:close/>
                    <a:moveTo>
                      <a:pt x="9935" y="5095"/>
                    </a:moveTo>
                    <a:cubicBezTo>
                      <a:pt x="10388" y="5095"/>
                      <a:pt x="10678" y="5127"/>
                      <a:pt x="10627" y="5180"/>
                    </a:cubicBezTo>
                    <a:cubicBezTo>
                      <a:pt x="10573" y="5234"/>
                      <a:pt x="9976" y="5393"/>
                      <a:pt x="9296" y="5534"/>
                    </a:cubicBezTo>
                    <a:cubicBezTo>
                      <a:pt x="8618" y="5676"/>
                      <a:pt x="8145" y="5798"/>
                      <a:pt x="8247" y="5805"/>
                    </a:cubicBezTo>
                    <a:cubicBezTo>
                      <a:pt x="8251" y="5805"/>
                      <a:pt x="8256" y="5805"/>
                      <a:pt x="8262" y="5805"/>
                    </a:cubicBezTo>
                    <a:cubicBezTo>
                      <a:pt x="8456" y="5805"/>
                      <a:pt x="9414" y="5629"/>
                      <a:pt x="10273" y="5434"/>
                    </a:cubicBezTo>
                    <a:cubicBezTo>
                      <a:pt x="10359" y="5415"/>
                      <a:pt x="10416" y="5404"/>
                      <a:pt x="10446" y="5404"/>
                    </a:cubicBezTo>
                    <a:cubicBezTo>
                      <a:pt x="10500" y="5404"/>
                      <a:pt x="10473" y="5438"/>
                      <a:pt x="10382" y="5522"/>
                    </a:cubicBezTo>
                    <a:cubicBezTo>
                      <a:pt x="10237" y="5657"/>
                      <a:pt x="8403" y="5992"/>
                      <a:pt x="7926" y="5992"/>
                    </a:cubicBezTo>
                    <a:cubicBezTo>
                      <a:pt x="7867" y="5992"/>
                      <a:pt x="7829" y="5987"/>
                      <a:pt x="7817" y="5976"/>
                    </a:cubicBezTo>
                    <a:cubicBezTo>
                      <a:pt x="7789" y="5948"/>
                      <a:pt x="7850" y="5922"/>
                      <a:pt x="7946" y="5922"/>
                    </a:cubicBezTo>
                    <a:cubicBezTo>
                      <a:pt x="8043" y="5922"/>
                      <a:pt x="8102" y="5877"/>
                      <a:pt x="8070" y="5825"/>
                    </a:cubicBezTo>
                    <a:cubicBezTo>
                      <a:pt x="7969" y="5660"/>
                      <a:pt x="8550" y="5280"/>
                      <a:pt x="8915" y="5272"/>
                    </a:cubicBezTo>
                    <a:cubicBezTo>
                      <a:pt x="9141" y="5267"/>
                      <a:pt x="9189" y="5240"/>
                      <a:pt x="9066" y="5188"/>
                    </a:cubicBezTo>
                    <a:cubicBezTo>
                      <a:pt x="8966" y="5147"/>
                      <a:pt x="9299" y="5107"/>
                      <a:pt x="9805" y="5096"/>
                    </a:cubicBezTo>
                    <a:cubicBezTo>
                      <a:pt x="9849" y="5095"/>
                      <a:pt x="9893" y="5095"/>
                      <a:pt x="9935" y="5095"/>
                    </a:cubicBezTo>
                    <a:close/>
                    <a:moveTo>
                      <a:pt x="9482" y="6256"/>
                    </a:moveTo>
                    <a:cubicBezTo>
                      <a:pt x="9572" y="6256"/>
                      <a:pt x="9625" y="6280"/>
                      <a:pt x="9593" y="6311"/>
                    </a:cubicBezTo>
                    <a:cubicBezTo>
                      <a:pt x="9573" y="6331"/>
                      <a:pt x="9535" y="6341"/>
                      <a:pt x="9491" y="6341"/>
                    </a:cubicBezTo>
                    <a:cubicBezTo>
                      <a:pt x="9458" y="6341"/>
                      <a:pt x="9421" y="6335"/>
                      <a:pt x="9389" y="6322"/>
                    </a:cubicBezTo>
                    <a:cubicBezTo>
                      <a:pt x="9300" y="6289"/>
                      <a:pt x="9323" y="6263"/>
                      <a:pt x="9454" y="6257"/>
                    </a:cubicBezTo>
                    <a:cubicBezTo>
                      <a:pt x="9464" y="6256"/>
                      <a:pt x="9473" y="6256"/>
                      <a:pt x="9482" y="6256"/>
                    </a:cubicBezTo>
                    <a:close/>
                    <a:moveTo>
                      <a:pt x="9954" y="5829"/>
                    </a:moveTo>
                    <a:cubicBezTo>
                      <a:pt x="10121" y="5829"/>
                      <a:pt x="10159" y="5864"/>
                      <a:pt x="10089" y="5934"/>
                    </a:cubicBezTo>
                    <a:cubicBezTo>
                      <a:pt x="9986" y="6037"/>
                      <a:pt x="7407" y="6638"/>
                      <a:pt x="7101" y="6638"/>
                    </a:cubicBezTo>
                    <a:cubicBezTo>
                      <a:pt x="7086" y="6638"/>
                      <a:pt x="7076" y="6637"/>
                      <a:pt x="7073" y="6634"/>
                    </a:cubicBezTo>
                    <a:cubicBezTo>
                      <a:pt x="7054" y="6618"/>
                      <a:pt x="7137" y="6513"/>
                      <a:pt x="7256" y="6409"/>
                    </a:cubicBezTo>
                    <a:cubicBezTo>
                      <a:pt x="7390" y="6289"/>
                      <a:pt x="7870" y="6143"/>
                      <a:pt x="8517" y="6028"/>
                    </a:cubicBezTo>
                    <a:cubicBezTo>
                      <a:pt x="9267" y="5894"/>
                      <a:pt x="9728" y="5829"/>
                      <a:pt x="9954" y="5829"/>
                    </a:cubicBezTo>
                    <a:close/>
                    <a:moveTo>
                      <a:pt x="9301" y="6477"/>
                    </a:moveTo>
                    <a:cubicBezTo>
                      <a:pt x="9437" y="6477"/>
                      <a:pt x="9383" y="6531"/>
                      <a:pt x="9280" y="6634"/>
                    </a:cubicBezTo>
                    <a:cubicBezTo>
                      <a:pt x="9139" y="6775"/>
                      <a:pt x="6548" y="7387"/>
                      <a:pt x="6142" y="7387"/>
                    </a:cubicBezTo>
                    <a:cubicBezTo>
                      <a:pt x="6115" y="7387"/>
                      <a:pt x="6097" y="7384"/>
                      <a:pt x="6091" y="7378"/>
                    </a:cubicBezTo>
                    <a:cubicBezTo>
                      <a:pt x="6072" y="7361"/>
                      <a:pt x="6232" y="7241"/>
                      <a:pt x="6447" y="7108"/>
                    </a:cubicBezTo>
                    <a:cubicBezTo>
                      <a:pt x="6689" y="6960"/>
                      <a:pt x="7267" y="6798"/>
                      <a:pt x="7986" y="6676"/>
                    </a:cubicBezTo>
                    <a:cubicBezTo>
                      <a:pt x="8775" y="6542"/>
                      <a:pt x="9152" y="6477"/>
                      <a:pt x="9301" y="6477"/>
                    </a:cubicBezTo>
                    <a:close/>
                    <a:moveTo>
                      <a:pt x="7471" y="7776"/>
                    </a:moveTo>
                    <a:cubicBezTo>
                      <a:pt x="7562" y="7776"/>
                      <a:pt x="7524" y="7821"/>
                      <a:pt x="7363" y="7909"/>
                    </a:cubicBezTo>
                    <a:cubicBezTo>
                      <a:pt x="7214" y="7990"/>
                      <a:pt x="6803" y="8083"/>
                      <a:pt x="6447" y="8117"/>
                    </a:cubicBezTo>
                    <a:lnTo>
                      <a:pt x="5800" y="8175"/>
                    </a:lnTo>
                    <a:lnTo>
                      <a:pt x="6554" y="7976"/>
                    </a:lnTo>
                    <a:cubicBezTo>
                      <a:pt x="7058" y="7842"/>
                      <a:pt x="7360" y="7776"/>
                      <a:pt x="7471" y="7776"/>
                    </a:cubicBezTo>
                    <a:close/>
                    <a:moveTo>
                      <a:pt x="8418" y="7130"/>
                    </a:moveTo>
                    <a:cubicBezTo>
                      <a:pt x="8560" y="7130"/>
                      <a:pt x="8508" y="7185"/>
                      <a:pt x="8332" y="7320"/>
                    </a:cubicBezTo>
                    <a:cubicBezTo>
                      <a:pt x="8185" y="7433"/>
                      <a:pt x="7697" y="7608"/>
                      <a:pt x="7256" y="7706"/>
                    </a:cubicBezTo>
                    <a:cubicBezTo>
                      <a:pt x="5468" y="8101"/>
                      <a:pt x="5242" y="8167"/>
                      <a:pt x="5586" y="8192"/>
                    </a:cubicBezTo>
                    <a:cubicBezTo>
                      <a:pt x="5845" y="8212"/>
                      <a:pt x="5862" y="8224"/>
                      <a:pt x="5673" y="8258"/>
                    </a:cubicBezTo>
                    <a:cubicBezTo>
                      <a:pt x="5638" y="8265"/>
                      <a:pt x="5600" y="8268"/>
                      <a:pt x="5561" y="8268"/>
                    </a:cubicBezTo>
                    <a:cubicBezTo>
                      <a:pt x="5451" y="8268"/>
                      <a:pt x="5332" y="8245"/>
                      <a:pt x="5263" y="8208"/>
                    </a:cubicBezTo>
                    <a:cubicBezTo>
                      <a:pt x="4839" y="7974"/>
                      <a:pt x="6298" y="7419"/>
                      <a:pt x="7957" y="7181"/>
                    </a:cubicBezTo>
                    <a:cubicBezTo>
                      <a:pt x="8186" y="7149"/>
                      <a:pt x="8335" y="7130"/>
                      <a:pt x="8418" y="7130"/>
                    </a:cubicBezTo>
                    <a:close/>
                    <a:moveTo>
                      <a:pt x="5996" y="8632"/>
                    </a:moveTo>
                    <a:cubicBezTo>
                      <a:pt x="6064" y="8632"/>
                      <a:pt x="6046" y="8658"/>
                      <a:pt x="5909" y="8713"/>
                    </a:cubicBezTo>
                    <a:cubicBezTo>
                      <a:pt x="5789" y="8760"/>
                      <a:pt x="5477" y="8829"/>
                      <a:pt x="5209" y="8864"/>
                    </a:cubicBezTo>
                    <a:lnTo>
                      <a:pt x="4723" y="8930"/>
                    </a:lnTo>
                    <a:lnTo>
                      <a:pt x="5262" y="8784"/>
                    </a:lnTo>
                    <a:cubicBezTo>
                      <a:pt x="5619" y="8686"/>
                      <a:pt x="5898" y="8632"/>
                      <a:pt x="5996" y="8632"/>
                    </a:cubicBezTo>
                    <a:close/>
                    <a:moveTo>
                      <a:pt x="6698" y="8218"/>
                    </a:moveTo>
                    <a:cubicBezTo>
                      <a:pt x="6811" y="8218"/>
                      <a:pt x="6750" y="8260"/>
                      <a:pt x="6555" y="8341"/>
                    </a:cubicBezTo>
                    <a:cubicBezTo>
                      <a:pt x="6379" y="8415"/>
                      <a:pt x="5770" y="8566"/>
                      <a:pt x="5209" y="8676"/>
                    </a:cubicBezTo>
                    <a:cubicBezTo>
                      <a:pt x="4422" y="8829"/>
                      <a:pt x="4247" y="8892"/>
                      <a:pt x="4454" y="8950"/>
                    </a:cubicBezTo>
                    <a:cubicBezTo>
                      <a:pt x="4670" y="9010"/>
                      <a:pt x="4680" y="9027"/>
                      <a:pt x="4508" y="9034"/>
                    </a:cubicBezTo>
                    <a:cubicBezTo>
                      <a:pt x="4499" y="9034"/>
                      <a:pt x="4489" y="9035"/>
                      <a:pt x="4479" y="9035"/>
                    </a:cubicBezTo>
                    <a:cubicBezTo>
                      <a:pt x="4364" y="9035"/>
                      <a:pt x="4218" y="8999"/>
                      <a:pt x="4141" y="8950"/>
                    </a:cubicBezTo>
                    <a:cubicBezTo>
                      <a:pt x="3894" y="8792"/>
                      <a:pt x="4401" y="8589"/>
                      <a:pt x="5531" y="8391"/>
                    </a:cubicBezTo>
                    <a:cubicBezTo>
                      <a:pt x="6199" y="8275"/>
                      <a:pt x="6567" y="8218"/>
                      <a:pt x="6698" y="8218"/>
                    </a:cubicBezTo>
                    <a:close/>
                    <a:moveTo>
                      <a:pt x="3986" y="9057"/>
                    </a:moveTo>
                    <a:cubicBezTo>
                      <a:pt x="4078" y="9057"/>
                      <a:pt x="4129" y="9081"/>
                      <a:pt x="4099" y="9112"/>
                    </a:cubicBezTo>
                    <a:cubicBezTo>
                      <a:pt x="4079" y="9131"/>
                      <a:pt x="4042" y="9141"/>
                      <a:pt x="3999" y="9141"/>
                    </a:cubicBezTo>
                    <a:cubicBezTo>
                      <a:pt x="3965" y="9141"/>
                      <a:pt x="3928" y="9135"/>
                      <a:pt x="3894" y="9121"/>
                    </a:cubicBezTo>
                    <a:cubicBezTo>
                      <a:pt x="3806" y="9087"/>
                      <a:pt x="3830" y="9065"/>
                      <a:pt x="3958" y="9058"/>
                    </a:cubicBezTo>
                    <a:cubicBezTo>
                      <a:pt x="3968" y="9058"/>
                      <a:pt x="3977" y="9057"/>
                      <a:pt x="3986" y="9057"/>
                    </a:cubicBezTo>
                    <a:close/>
                    <a:moveTo>
                      <a:pt x="5324" y="9161"/>
                    </a:moveTo>
                    <a:cubicBezTo>
                      <a:pt x="5468" y="9161"/>
                      <a:pt x="5421" y="9191"/>
                      <a:pt x="5155" y="9366"/>
                    </a:cubicBezTo>
                    <a:cubicBezTo>
                      <a:pt x="4976" y="9481"/>
                      <a:pt x="4422" y="9676"/>
                      <a:pt x="3917" y="9802"/>
                    </a:cubicBezTo>
                    <a:cubicBezTo>
                      <a:pt x="3410" y="9927"/>
                      <a:pt x="2903" y="10057"/>
                      <a:pt x="2784" y="10093"/>
                    </a:cubicBezTo>
                    <a:cubicBezTo>
                      <a:pt x="2717" y="10113"/>
                      <a:pt x="2673" y="10125"/>
                      <a:pt x="2648" y="10125"/>
                    </a:cubicBezTo>
                    <a:cubicBezTo>
                      <a:pt x="2603" y="10125"/>
                      <a:pt x="2630" y="10083"/>
                      <a:pt x="2719" y="9974"/>
                    </a:cubicBezTo>
                    <a:cubicBezTo>
                      <a:pt x="2807" y="9868"/>
                      <a:pt x="2966" y="9736"/>
                      <a:pt x="3097" y="9666"/>
                    </a:cubicBezTo>
                    <a:cubicBezTo>
                      <a:pt x="3359" y="9522"/>
                      <a:pt x="4821" y="9173"/>
                      <a:pt x="5209" y="9164"/>
                    </a:cubicBezTo>
                    <a:cubicBezTo>
                      <a:pt x="5255" y="9162"/>
                      <a:pt x="5294" y="9161"/>
                      <a:pt x="5324" y="9161"/>
                    </a:cubicBezTo>
                    <a:close/>
                    <a:moveTo>
                      <a:pt x="4446" y="9808"/>
                    </a:moveTo>
                    <a:cubicBezTo>
                      <a:pt x="4512" y="9808"/>
                      <a:pt x="4545" y="9850"/>
                      <a:pt x="4513" y="9899"/>
                    </a:cubicBezTo>
                    <a:cubicBezTo>
                      <a:pt x="4481" y="9950"/>
                      <a:pt x="4137" y="10081"/>
                      <a:pt x="3759" y="10184"/>
                    </a:cubicBezTo>
                    <a:cubicBezTo>
                      <a:pt x="3382" y="10286"/>
                      <a:pt x="3082" y="10402"/>
                      <a:pt x="3102" y="10437"/>
                    </a:cubicBezTo>
                    <a:cubicBezTo>
                      <a:pt x="3123" y="10471"/>
                      <a:pt x="2918" y="10509"/>
                      <a:pt x="2661" y="10518"/>
                    </a:cubicBezTo>
                    <a:cubicBezTo>
                      <a:pt x="2614" y="10520"/>
                      <a:pt x="2569" y="10521"/>
                      <a:pt x="2526" y="10521"/>
                    </a:cubicBezTo>
                    <a:cubicBezTo>
                      <a:pt x="2339" y="10521"/>
                      <a:pt x="2212" y="10505"/>
                      <a:pt x="2236" y="10479"/>
                    </a:cubicBezTo>
                    <a:cubicBezTo>
                      <a:pt x="2307" y="10410"/>
                      <a:pt x="4251" y="9815"/>
                      <a:pt x="4434" y="9808"/>
                    </a:cubicBezTo>
                    <a:cubicBezTo>
                      <a:pt x="4438" y="9808"/>
                      <a:pt x="4442" y="9808"/>
                      <a:pt x="4446" y="9808"/>
                    </a:cubicBezTo>
                    <a:close/>
                    <a:moveTo>
                      <a:pt x="2372" y="11426"/>
                    </a:moveTo>
                    <a:cubicBezTo>
                      <a:pt x="2461" y="11426"/>
                      <a:pt x="2514" y="11451"/>
                      <a:pt x="2483" y="11481"/>
                    </a:cubicBezTo>
                    <a:cubicBezTo>
                      <a:pt x="2464" y="11501"/>
                      <a:pt x="2426" y="11511"/>
                      <a:pt x="2384" y="11511"/>
                    </a:cubicBezTo>
                    <a:cubicBezTo>
                      <a:pt x="2350" y="11511"/>
                      <a:pt x="2313" y="11505"/>
                      <a:pt x="2280" y="11492"/>
                    </a:cubicBezTo>
                    <a:cubicBezTo>
                      <a:pt x="2192" y="11458"/>
                      <a:pt x="2215" y="11434"/>
                      <a:pt x="2346" y="11426"/>
                    </a:cubicBezTo>
                    <a:cubicBezTo>
                      <a:pt x="2355" y="11426"/>
                      <a:pt x="2363" y="11426"/>
                      <a:pt x="2372" y="11426"/>
                    </a:cubicBezTo>
                    <a:close/>
                    <a:moveTo>
                      <a:pt x="3615" y="10693"/>
                    </a:moveTo>
                    <a:cubicBezTo>
                      <a:pt x="3716" y="10693"/>
                      <a:pt x="3654" y="10753"/>
                      <a:pt x="3550" y="10869"/>
                    </a:cubicBezTo>
                    <a:cubicBezTo>
                      <a:pt x="3405" y="11027"/>
                      <a:pt x="1857" y="11515"/>
                      <a:pt x="1544" y="11515"/>
                    </a:cubicBezTo>
                    <a:cubicBezTo>
                      <a:pt x="1517" y="11515"/>
                      <a:pt x="1500" y="11511"/>
                      <a:pt x="1492" y="11504"/>
                    </a:cubicBezTo>
                    <a:cubicBezTo>
                      <a:pt x="1474" y="11485"/>
                      <a:pt x="1518" y="11390"/>
                      <a:pt x="1594" y="11283"/>
                    </a:cubicBezTo>
                    <a:cubicBezTo>
                      <a:pt x="1674" y="11171"/>
                      <a:pt x="2096" y="11012"/>
                      <a:pt x="2634" y="10891"/>
                    </a:cubicBezTo>
                    <a:cubicBezTo>
                      <a:pt x="3229" y="10758"/>
                      <a:pt x="3510" y="10693"/>
                      <a:pt x="3615" y="10693"/>
                    </a:cubicBezTo>
                    <a:close/>
                    <a:moveTo>
                      <a:pt x="2762" y="11314"/>
                    </a:moveTo>
                    <a:cubicBezTo>
                      <a:pt x="2856" y="11314"/>
                      <a:pt x="2964" y="11356"/>
                      <a:pt x="2995" y="11406"/>
                    </a:cubicBezTo>
                    <a:cubicBezTo>
                      <a:pt x="3088" y="11557"/>
                      <a:pt x="2914" y="11640"/>
                      <a:pt x="2053" y="11862"/>
                    </a:cubicBezTo>
                    <a:cubicBezTo>
                      <a:pt x="1530" y="11998"/>
                      <a:pt x="1285" y="12058"/>
                      <a:pt x="1188" y="12058"/>
                    </a:cubicBezTo>
                    <a:cubicBezTo>
                      <a:pt x="1121" y="12058"/>
                      <a:pt x="1124" y="12029"/>
                      <a:pt x="1155" y="11979"/>
                    </a:cubicBezTo>
                    <a:cubicBezTo>
                      <a:pt x="1186" y="11925"/>
                      <a:pt x="1611" y="11791"/>
                      <a:pt x="2096" y="11682"/>
                    </a:cubicBezTo>
                    <a:cubicBezTo>
                      <a:pt x="2721" y="11541"/>
                      <a:pt x="2919" y="11458"/>
                      <a:pt x="2775" y="11401"/>
                    </a:cubicBezTo>
                    <a:cubicBezTo>
                      <a:pt x="2602" y="11333"/>
                      <a:pt x="2600" y="11319"/>
                      <a:pt x="2753" y="11314"/>
                    </a:cubicBezTo>
                    <a:cubicBezTo>
                      <a:pt x="2756" y="11314"/>
                      <a:pt x="2759" y="11314"/>
                      <a:pt x="2762" y="11314"/>
                    </a:cubicBezTo>
                    <a:close/>
                    <a:moveTo>
                      <a:pt x="2713" y="11855"/>
                    </a:moveTo>
                    <a:cubicBezTo>
                      <a:pt x="2830" y="11855"/>
                      <a:pt x="2841" y="11887"/>
                      <a:pt x="2761" y="11966"/>
                    </a:cubicBezTo>
                    <a:cubicBezTo>
                      <a:pt x="2653" y="12077"/>
                      <a:pt x="1225" y="12449"/>
                      <a:pt x="957" y="12449"/>
                    </a:cubicBezTo>
                    <a:cubicBezTo>
                      <a:pt x="935" y="12449"/>
                      <a:pt x="921" y="12446"/>
                      <a:pt x="916" y="12441"/>
                    </a:cubicBezTo>
                    <a:cubicBezTo>
                      <a:pt x="864" y="12389"/>
                      <a:pt x="2441" y="11866"/>
                      <a:pt x="2676" y="11855"/>
                    </a:cubicBezTo>
                    <a:cubicBezTo>
                      <a:pt x="2689" y="11855"/>
                      <a:pt x="2701" y="11855"/>
                      <a:pt x="2713" y="11855"/>
                    </a:cubicBezTo>
                    <a:close/>
                    <a:moveTo>
                      <a:pt x="2750" y="12293"/>
                    </a:moveTo>
                    <a:cubicBezTo>
                      <a:pt x="2822" y="12293"/>
                      <a:pt x="2838" y="12322"/>
                      <a:pt x="2787" y="12370"/>
                    </a:cubicBezTo>
                    <a:cubicBezTo>
                      <a:pt x="2685" y="12464"/>
                      <a:pt x="1492" y="12702"/>
                      <a:pt x="1142" y="12702"/>
                    </a:cubicBezTo>
                    <a:cubicBezTo>
                      <a:pt x="1128" y="12702"/>
                      <a:pt x="1116" y="12701"/>
                      <a:pt x="1105" y="12701"/>
                    </a:cubicBezTo>
                    <a:cubicBezTo>
                      <a:pt x="950" y="12690"/>
                      <a:pt x="2419" y="12321"/>
                      <a:pt x="2721" y="12294"/>
                    </a:cubicBezTo>
                    <a:cubicBezTo>
                      <a:pt x="2732" y="12293"/>
                      <a:pt x="2741" y="12293"/>
                      <a:pt x="2750" y="12293"/>
                    </a:cubicBezTo>
                    <a:close/>
                    <a:moveTo>
                      <a:pt x="2949" y="12517"/>
                    </a:moveTo>
                    <a:cubicBezTo>
                      <a:pt x="3033" y="12517"/>
                      <a:pt x="2838" y="12605"/>
                      <a:pt x="2515" y="12711"/>
                    </a:cubicBezTo>
                    <a:cubicBezTo>
                      <a:pt x="2128" y="12840"/>
                      <a:pt x="1684" y="12923"/>
                      <a:pt x="1472" y="12923"/>
                    </a:cubicBezTo>
                    <a:cubicBezTo>
                      <a:pt x="1365" y="12923"/>
                      <a:pt x="1316" y="12902"/>
                      <a:pt x="1363" y="12856"/>
                    </a:cubicBezTo>
                    <a:cubicBezTo>
                      <a:pt x="1434" y="12785"/>
                      <a:pt x="2667" y="12523"/>
                      <a:pt x="2947" y="12517"/>
                    </a:cubicBezTo>
                    <a:cubicBezTo>
                      <a:pt x="2948" y="12517"/>
                      <a:pt x="2949" y="12517"/>
                      <a:pt x="2949" y="12517"/>
                    </a:cubicBezTo>
                    <a:close/>
                    <a:moveTo>
                      <a:pt x="3315" y="12721"/>
                    </a:moveTo>
                    <a:cubicBezTo>
                      <a:pt x="3432" y="12721"/>
                      <a:pt x="3492" y="12739"/>
                      <a:pt x="3453" y="12777"/>
                    </a:cubicBezTo>
                    <a:cubicBezTo>
                      <a:pt x="3418" y="12812"/>
                      <a:pt x="3056" y="12896"/>
                      <a:pt x="2634" y="12968"/>
                    </a:cubicBezTo>
                    <a:cubicBezTo>
                      <a:pt x="2324" y="13020"/>
                      <a:pt x="2118" y="13045"/>
                      <a:pt x="2020" y="13045"/>
                    </a:cubicBezTo>
                    <a:cubicBezTo>
                      <a:pt x="1860" y="13045"/>
                      <a:pt x="1994" y="12978"/>
                      <a:pt x="2441" y="12857"/>
                    </a:cubicBezTo>
                    <a:cubicBezTo>
                      <a:pt x="2753" y="12772"/>
                      <a:pt x="3116" y="12721"/>
                      <a:pt x="3315" y="12721"/>
                    </a:cubicBezTo>
                    <a:close/>
                    <a:moveTo>
                      <a:pt x="2579" y="13149"/>
                    </a:moveTo>
                    <a:cubicBezTo>
                      <a:pt x="2675" y="13149"/>
                      <a:pt x="2731" y="13174"/>
                      <a:pt x="2700" y="13205"/>
                    </a:cubicBezTo>
                    <a:cubicBezTo>
                      <a:pt x="2680" y="13224"/>
                      <a:pt x="2641" y="13235"/>
                      <a:pt x="2598" y="13235"/>
                    </a:cubicBezTo>
                    <a:cubicBezTo>
                      <a:pt x="2564" y="13235"/>
                      <a:pt x="2527" y="13228"/>
                      <a:pt x="2494" y="13215"/>
                    </a:cubicBezTo>
                    <a:cubicBezTo>
                      <a:pt x="2406" y="13182"/>
                      <a:pt x="2428" y="13157"/>
                      <a:pt x="2557" y="13150"/>
                    </a:cubicBezTo>
                    <a:cubicBezTo>
                      <a:pt x="2565" y="13150"/>
                      <a:pt x="2572" y="13149"/>
                      <a:pt x="2579" y="13149"/>
                    </a:cubicBezTo>
                    <a:close/>
                    <a:moveTo>
                      <a:pt x="5963" y="13917"/>
                    </a:moveTo>
                    <a:cubicBezTo>
                      <a:pt x="6113" y="13917"/>
                      <a:pt x="6173" y="13940"/>
                      <a:pt x="6098" y="13971"/>
                    </a:cubicBezTo>
                    <a:cubicBezTo>
                      <a:pt x="6060" y="13986"/>
                      <a:pt x="6012" y="13993"/>
                      <a:pt x="5963" y="13993"/>
                    </a:cubicBezTo>
                    <a:cubicBezTo>
                      <a:pt x="5915" y="13993"/>
                      <a:pt x="5866" y="13986"/>
                      <a:pt x="5829" y="13971"/>
                    </a:cubicBezTo>
                    <a:cubicBezTo>
                      <a:pt x="5753" y="13940"/>
                      <a:pt x="5812" y="13917"/>
                      <a:pt x="5963" y="13917"/>
                    </a:cubicBezTo>
                    <a:close/>
                    <a:moveTo>
                      <a:pt x="5281" y="13484"/>
                    </a:moveTo>
                    <a:cubicBezTo>
                      <a:pt x="5486" y="13484"/>
                      <a:pt x="5665" y="13510"/>
                      <a:pt x="5792" y="13560"/>
                    </a:cubicBezTo>
                    <a:cubicBezTo>
                      <a:pt x="5994" y="13641"/>
                      <a:pt x="5991" y="13651"/>
                      <a:pt x="5743" y="13706"/>
                    </a:cubicBezTo>
                    <a:cubicBezTo>
                      <a:pt x="5598" y="13740"/>
                      <a:pt x="5091" y="13801"/>
                      <a:pt x="4619" y="13847"/>
                    </a:cubicBezTo>
                    <a:cubicBezTo>
                      <a:pt x="4026" y="13901"/>
                      <a:pt x="3825" y="13955"/>
                      <a:pt x="3972" y="14014"/>
                    </a:cubicBezTo>
                    <a:cubicBezTo>
                      <a:pt x="4112" y="14069"/>
                      <a:pt x="4131" y="14101"/>
                      <a:pt x="4025" y="14101"/>
                    </a:cubicBezTo>
                    <a:cubicBezTo>
                      <a:pt x="3934" y="14101"/>
                      <a:pt x="3744" y="14038"/>
                      <a:pt x="3593" y="13955"/>
                    </a:cubicBezTo>
                    <a:lnTo>
                      <a:pt x="3324" y="13810"/>
                    </a:lnTo>
                    <a:lnTo>
                      <a:pt x="3754" y="13733"/>
                    </a:lnTo>
                    <a:cubicBezTo>
                      <a:pt x="3992" y="13691"/>
                      <a:pt x="4354" y="13618"/>
                      <a:pt x="4563" y="13571"/>
                    </a:cubicBezTo>
                    <a:cubicBezTo>
                      <a:pt x="4813" y="13513"/>
                      <a:pt x="5062" y="13484"/>
                      <a:pt x="5281" y="13484"/>
                    </a:cubicBezTo>
                    <a:close/>
                    <a:moveTo>
                      <a:pt x="5424" y="14022"/>
                    </a:moveTo>
                    <a:cubicBezTo>
                      <a:pt x="5666" y="14022"/>
                      <a:pt x="5659" y="14031"/>
                      <a:pt x="5370" y="14109"/>
                    </a:cubicBezTo>
                    <a:cubicBezTo>
                      <a:pt x="5187" y="14160"/>
                      <a:pt x="4930" y="14196"/>
                      <a:pt x="4777" y="14196"/>
                    </a:cubicBezTo>
                    <a:cubicBezTo>
                      <a:pt x="4535" y="14196"/>
                      <a:pt x="4540" y="14188"/>
                      <a:pt x="4830" y="14109"/>
                    </a:cubicBezTo>
                    <a:cubicBezTo>
                      <a:pt x="5013" y="14061"/>
                      <a:pt x="5270" y="14022"/>
                      <a:pt x="5424" y="14022"/>
                    </a:cubicBezTo>
                    <a:close/>
                    <a:moveTo>
                      <a:pt x="6826" y="14134"/>
                    </a:moveTo>
                    <a:cubicBezTo>
                      <a:pt x="6911" y="14134"/>
                      <a:pt x="6905" y="14163"/>
                      <a:pt x="6772" y="14221"/>
                    </a:cubicBezTo>
                    <a:cubicBezTo>
                      <a:pt x="6657" y="14271"/>
                      <a:pt x="6457" y="14310"/>
                      <a:pt x="6308" y="14310"/>
                    </a:cubicBezTo>
                    <a:cubicBezTo>
                      <a:pt x="6300" y="14310"/>
                      <a:pt x="6293" y="14309"/>
                      <a:pt x="6286" y="14309"/>
                    </a:cubicBezTo>
                    <a:cubicBezTo>
                      <a:pt x="6044" y="14305"/>
                      <a:pt x="6050" y="14296"/>
                      <a:pt x="6340" y="14221"/>
                    </a:cubicBezTo>
                    <a:cubicBezTo>
                      <a:pt x="6567" y="14163"/>
                      <a:pt x="6741" y="14134"/>
                      <a:pt x="6826" y="14134"/>
                    </a:cubicBezTo>
                    <a:close/>
                    <a:moveTo>
                      <a:pt x="4309" y="14227"/>
                    </a:moveTo>
                    <a:cubicBezTo>
                      <a:pt x="4400" y="14227"/>
                      <a:pt x="4453" y="14252"/>
                      <a:pt x="4422" y="14283"/>
                    </a:cubicBezTo>
                    <a:cubicBezTo>
                      <a:pt x="4403" y="14303"/>
                      <a:pt x="4365" y="14313"/>
                      <a:pt x="4323" y="14313"/>
                    </a:cubicBezTo>
                    <a:cubicBezTo>
                      <a:pt x="4289" y="14313"/>
                      <a:pt x="4252" y="14306"/>
                      <a:pt x="4219" y="14293"/>
                    </a:cubicBezTo>
                    <a:cubicBezTo>
                      <a:pt x="4131" y="14260"/>
                      <a:pt x="4155" y="14234"/>
                      <a:pt x="4282" y="14228"/>
                    </a:cubicBezTo>
                    <a:cubicBezTo>
                      <a:pt x="4291" y="14227"/>
                      <a:pt x="4300" y="14227"/>
                      <a:pt x="4309" y="14227"/>
                    </a:cubicBezTo>
                    <a:close/>
                    <a:moveTo>
                      <a:pt x="6649" y="14460"/>
                    </a:moveTo>
                    <a:cubicBezTo>
                      <a:pt x="6763" y="14460"/>
                      <a:pt x="6722" y="14505"/>
                      <a:pt x="6447" y="14594"/>
                    </a:cubicBezTo>
                    <a:cubicBezTo>
                      <a:pt x="6210" y="14673"/>
                      <a:pt x="5870" y="14735"/>
                      <a:pt x="5693" y="14735"/>
                    </a:cubicBezTo>
                    <a:cubicBezTo>
                      <a:pt x="5441" y="14735"/>
                      <a:pt x="5489" y="14702"/>
                      <a:pt x="5909" y="14595"/>
                    </a:cubicBezTo>
                    <a:cubicBezTo>
                      <a:pt x="6260" y="14506"/>
                      <a:pt x="6533" y="14460"/>
                      <a:pt x="6649" y="14460"/>
                    </a:cubicBezTo>
                    <a:close/>
                    <a:moveTo>
                      <a:pt x="6482" y="14769"/>
                    </a:moveTo>
                    <a:cubicBezTo>
                      <a:pt x="6564" y="14769"/>
                      <a:pt x="6609" y="14801"/>
                      <a:pt x="6609" y="14864"/>
                    </a:cubicBezTo>
                    <a:cubicBezTo>
                      <a:pt x="6609" y="14923"/>
                      <a:pt x="6462" y="14967"/>
                      <a:pt x="6275" y="14967"/>
                    </a:cubicBezTo>
                    <a:cubicBezTo>
                      <a:pt x="6269" y="14967"/>
                      <a:pt x="6264" y="14967"/>
                      <a:pt x="6258" y="14967"/>
                    </a:cubicBezTo>
                    <a:cubicBezTo>
                      <a:pt x="5967" y="14962"/>
                      <a:pt x="5944" y="14944"/>
                      <a:pt x="6125" y="14868"/>
                    </a:cubicBezTo>
                    <a:cubicBezTo>
                      <a:pt x="6277" y="14802"/>
                      <a:pt x="6398" y="14769"/>
                      <a:pt x="6482" y="14769"/>
                    </a:cubicBezTo>
                    <a:close/>
                    <a:moveTo>
                      <a:pt x="8064" y="1"/>
                    </a:moveTo>
                    <a:cubicBezTo>
                      <a:pt x="7599" y="1"/>
                      <a:pt x="7132" y="76"/>
                      <a:pt x="6738" y="227"/>
                    </a:cubicBezTo>
                    <a:cubicBezTo>
                      <a:pt x="5615" y="659"/>
                      <a:pt x="4873" y="1733"/>
                      <a:pt x="4797" y="3035"/>
                    </a:cubicBezTo>
                    <a:cubicBezTo>
                      <a:pt x="4769" y="3542"/>
                      <a:pt x="4799" y="3821"/>
                      <a:pt x="4896" y="3942"/>
                    </a:cubicBezTo>
                    <a:cubicBezTo>
                      <a:pt x="4976" y="4039"/>
                      <a:pt x="5083" y="4211"/>
                      <a:pt x="5148" y="4339"/>
                    </a:cubicBezTo>
                    <a:cubicBezTo>
                      <a:pt x="5242" y="4528"/>
                      <a:pt x="5491" y="4625"/>
                      <a:pt x="5759" y="4625"/>
                    </a:cubicBezTo>
                    <a:cubicBezTo>
                      <a:pt x="6009" y="4625"/>
                      <a:pt x="6275" y="4541"/>
                      <a:pt x="6447" y="4370"/>
                    </a:cubicBezTo>
                    <a:cubicBezTo>
                      <a:pt x="6593" y="4225"/>
                      <a:pt x="6716" y="3973"/>
                      <a:pt x="6716" y="3823"/>
                    </a:cubicBezTo>
                    <a:cubicBezTo>
                      <a:pt x="6716" y="3507"/>
                      <a:pt x="7288" y="2852"/>
                      <a:pt x="7654" y="2748"/>
                    </a:cubicBezTo>
                    <a:cubicBezTo>
                      <a:pt x="7685" y="2739"/>
                      <a:pt x="7716" y="2735"/>
                      <a:pt x="7748" y="2735"/>
                    </a:cubicBezTo>
                    <a:cubicBezTo>
                      <a:pt x="8009" y="2735"/>
                      <a:pt x="8301" y="3017"/>
                      <a:pt x="8392" y="3382"/>
                    </a:cubicBezTo>
                    <a:cubicBezTo>
                      <a:pt x="8580" y="4116"/>
                      <a:pt x="7276" y="5542"/>
                      <a:pt x="4799" y="7313"/>
                    </a:cubicBezTo>
                    <a:cubicBezTo>
                      <a:pt x="3032" y="8575"/>
                      <a:pt x="2122" y="9348"/>
                      <a:pt x="1403" y="10200"/>
                    </a:cubicBezTo>
                    <a:cubicBezTo>
                      <a:pt x="574" y="11180"/>
                      <a:pt x="116" y="11992"/>
                      <a:pt x="60" y="12580"/>
                    </a:cubicBezTo>
                    <a:cubicBezTo>
                      <a:pt x="0" y="13218"/>
                      <a:pt x="112" y="13329"/>
                      <a:pt x="1331" y="13817"/>
                    </a:cubicBezTo>
                    <a:cubicBezTo>
                      <a:pt x="1832" y="14018"/>
                      <a:pt x="2763" y="14454"/>
                      <a:pt x="3389" y="14776"/>
                    </a:cubicBezTo>
                    <a:cubicBezTo>
                      <a:pt x="4566" y="15386"/>
                      <a:pt x="5604" y="15715"/>
                      <a:pt x="6282" y="15715"/>
                    </a:cubicBezTo>
                    <a:cubicBezTo>
                      <a:pt x="6541" y="15715"/>
                      <a:pt x="6747" y="15667"/>
                      <a:pt x="6889" y="15569"/>
                    </a:cubicBezTo>
                    <a:cubicBezTo>
                      <a:pt x="7186" y="15362"/>
                      <a:pt x="7710" y="14185"/>
                      <a:pt x="7664" y="13828"/>
                    </a:cubicBezTo>
                    <a:cubicBezTo>
                      <a:pt x="7624" y="13518"/>
                      <a:pt x="7537" y="13474"/>
                      <a:pt x="5155" y="12618"/>
                    </a:cubicBezTo>
                    <a:cubicBezTo>
                      <a:pt x="4239" y="12289"/>
                      <a:pt x="3743" y="12056"/>
                      <a:pt x="3723" y="11942"/>
                    </a:cubicBezTo>
                    <a:cubicBezTo>
                      <a:pt x="3673" y="11686"/>
                      <a:pt x="5295" y="10126"/>
                      <a:pt x="6308" y="9454"/>
                    </a:cubicBezTo>
                    <a:cubicBezTo>
                      <a:pt x="6799" y="9130"/>
                      <a:pt x="7763" y="8495"/>
                      <a:pt x="8441" y="8050"/>
                    </a:cubicBezTo>
                    <a:cubicBezTo>
                      <a:pt x="10897" y="6442"/>
                      <a:pt x="11877" y="4945"/>
                      <a:pt x="11572" y="3273"/>
                    </a:cubicBezTo>
                    <a:cubicBezTo>
                      <a:pt x="11312" y="1850"/>
                      <a:pt x="10409" y="612"/>
                      <a:pt x="9346" y="214"/>
                    </a:cubicBezTo>
                    <a:cubicBezTo>
                      <a:pt x="8964" y="72"/>
                      <a:pt x="8515" y="1"/>
                      <a:pt x="8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
              <p:cNvSpPr/>
              <p:nvPr/>
            </p:nvSpPr>
            <p:spPr>
              <a:xfrm>
                <a:off x="5572425" y="1537175"/>
                <a:ext cx="45725" cy="9875"/>
              </a:xfrm>
              <a:custGeom>
                <a:avLst/>
                <a:gdLst/>
                <a:ahLst/>
                <a:cxnLst/>
                <a:rect l="l" t="t" r="r" b="b"/>
                <a:pathLst>
                  <a:path w="1829" h="395" extrusionOk="0">
                    <a:moveTo>
                      <a:pt x="1681" y="1"/>
                    </a:moveTo>
                    <a:cubicBezTo>
                      <a:pt x="1532" y="1"/>
                      <a:pt x="1078" y="87"/>
                      <a:pt x="658" y="195"/>
                    </a:cubicBezTo>
                    <a:cubicBezTo>
                      <a:pt x="238" y="303"/>
                      <a:pt x="0" y="390"/>
                      <a:pt x="119" y="394"/>
                    </a:cubicBezTo>
                    <a:cubicBezTo>
                      <a:pt x="121" y="394"/>
                      <a:pt x="123" y="394"/>
                      <a:pt x="125" y="394"/>
                    </a:cubicBezTo>
                    <a:cubicBezTo>
                      <a:pt x="252" y="394"/>
                      <a:pt x="708" y="307"/>
                      <a:pt x="1144" y="200"/>
                    </a:cubicBezTo>
                    <a:cubicBezTo>
                      <a:pt x="1585" y="91"/>
                      <a:pt x="1828" y="1"/>
                      <a:pt x="1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11"/>
            <p:cNvSpPr/>
            <p:nvPr/>
          </p:nvSpPr>
          <p:spPr>
            <a:xfrm>
              <a:off x="8133825" y="3629283"/>
              <a:ext cx="296944" cy="273844"/>
            </a:xfrm>
            <a:custGeom>
              <a:avLst/>
              <a:gdLst/>
              <a:ahLst/>
              <a:cxnLst/>
              <a:rect l="l" t="t" r="r" b="b"/>
              <a:pathLst>
                <a:path w="7173" h="6615" extrusionOk="0">
                  <a:moveTo>
                    <a:pt x="2590" y="531"/>
                  </a:moveTo>
                  <a:cubicBezTo>
                    <a:pt x="2594" y="531"/>
                    <a:pt x="2598" y="532"/>
                    <a:pt x="2602" y="534"/>
                  </a:cubicBezTo>
                  <a:cubicBezTo>
                    <a:pt x="2626" y="547"/>
                    <a:pt x="2600" y="618"/>
                    <a:pt x="2543" y="692"/>
                  </a:cubicBezTo>
                  <a:cubicBezTo>
                    <a:pt x="2500" y="747"/>
                    <a:pt x="2484" y="775"/>
                    <a:pt x="2495" y="775"/>
                  </a:cubicBezTo>
                  <a:cubicBezTo>
                    <a:pt x="2507" y="775"/>
                    <a:pt x="2562" y="731"/>
                    <a:pt x="2656" y="643"/>
                  </a:cubicBezTo>
                  <a:cubicBezTo>
                    <a:pt x="2679" y="622"/>
                    <a:pt x="2700" y="611"/>
                    <a:pt x="2715" y="611"/>
                  </a:cubicBezTo>
                  <a:cubicBezTo>
                    <a:pt x="2725" y="611"/>
                    <a:pt x="2733" y="616"/>
                    <a:pt x="2735" y="627"/>
                  </a:cubicBezTo>
                  <a:cubicBezTo>
                    <a:pt x="2742" y="653"/>
                    <a:pt x="2660" y="761"/>
                    <a:pt x="2552" y="868"/>
                  </a:cubicBezTo>
                  <a:cubicBezTo>
                    <a:pt x="2456" y="964"/>
                    <a:pt x="2407" y="1011"/>
                    <a:pt x="2388" y="1011"/>
                  </a:cubicBezTo>
                  <a:cubicBezTo>
                    <a:pt x="2371" y="1011"/>
                    <a:pt x="2377" y="975"/>
                    <a:pt x="2393" y="908"/>
                  </a:cubicBezTo>
                  <a:cubicBezTo>
                    <a:pt x="2442" y="707"/>
                    <a:pt x="2534" y="531"/>
                    <a:pt x="2590" y="531"/>
                  </a:cubicBezTo>
                  <a:close/>
                  <a:moveTo>
                    <a:pt x="2864" y="719"/>
                  </a:moveTo>
                  <a:cubicBezTo>
                    <a:pt x="2916" y="719"/>
                    <a:pt x="2926" y="782"/>
                    <a:pt x="2866" y="906"/>
                  </a:cubicBezTo>
                  <a:cubicBezTo>
                    <a:pt x="2835" y="970"/>
                    <a:pt x="2818" y="1003"/>
                    <a:pt x="2815" y="1003"/>
                  </a:cubicBezTo>
                  <a:cubicBezTo>
                    <a:pt x="2812" y="1003"/>
                    <a:pt x="2824" y="965"/>
                    <a:pt x="2848" y="888"/>
                  </a:cubicBezTo>
                  <a:cubicBezTo>
                    <a:pt x="2863" y="838"/>
                    <a:pt x="2867" y="812"/>
                    <a:pt x="2850" y="812"/>
                  </a:cubicBezTo>
                  <a:cubicBezTo>
                    <a:pt x="2826" y="812"/>
                    <a:pt x="2757" y="872"/>
                    <a:pt x="2619" y="1004"/>
                  </a:cubicBezTo>
                  <a:cubicBezTo>
                    <a:pt x="2495" y="1124"/>
                    <a:pt x="2424" y="1177"/>
                    <a:pt x="2404" y="1177"/>
                  </a:cubicBezTo>
                  <a:cubicBezTo>
                    <a:pt x="2375" y="1177"/>
                    <a:pt x="2456" y="1061"/>
                    <a:pt x="2642" y="868"/>
                  </a:cubicBezTo>
                  <a:cubicBezTo>
                    <a:pt x="2738" y="768"/>
                    <a:pt x="2818" y="719"/>
                    <a:pt x="2864" y="719"/>
                  </a:cubicBezTo>
                  <a:close/>
                  <a:moveTo>
                    <a:pt x="3093" y="818"/>
                  </a:moveTo>
                  <a:cubicBezTo>
                    <a:pt x="3107" y="818"/>
                    <a:pt x="3112" y="831"/>
                    <a:pt x="3107" y="859"/>
                  </a:cubicBezTo>
                  <a:cubicBezTo>
                    <a:pt x="3100" y="893"/>
                    <a:pt x="2997" y="1008"/>
                    <a:pt x="2877" y="1115"/>
                  </a:cubicBezTo>
                  <a:lnTo>
                    <a:pt x="2662" y="1309"/>
                  </a:lnTo>
                  <a:lnTo>
                    <a:pt x="2824" y="1093"/>
                  </a:lnTo>
                  <a:cubicBezTo>
                    <a:pt x="2947" y="923"/>
                    <a:pt x="3054" y="818"/>
                    <a:pt x="3093" y="818"/>
                  </a:cubicBezTo>
                  <a:close/>
                  <a:moveTo>
                    <a:pt x="2741" y="993"/>
                  </a:moveTo>
                  <a:cubicBezTo>
                    <a:pt x="2744" y="993"/>
                    <a:pt x="2747" y="995"/>
                    <a:pt x="2747" y="998"/>
                  </a:cubicBezTo>
                  <a:cubicBezTo>
                    <a:pt x="2753" y="1022"/>
                    <a:pt x="2687" y="1126"/>
                    <a:pt x="2595" y="1236"/>
                  </a:cubicBezTo>
                  <a:cubicBezTo>
                    <a:pt x="2517" y="1332"/>
                    <a:pt x="2448" y="1397"/>
                    <a:pt x="2428" y="1397"/>
                  </a:cubicBezTo>
                  <a:cubicBezTo>
                    <a:pt x="2425" y="1397"/>
                    <a:pt x="2423" y="1395"/>
                    <a:pt x="2422" y="1392"/>
                  </a:cubicBezTo>
                  <a:cubicBezTo>
                    <a:pt x="2416" y="1368"/>
                    <a:pt x="2483" y="1263"/>
                    <a:pt x="2574" y="1153"/>
                  </a:cubicBezTo>
                  <a:cubicBezTo>
                    <a:pt x="2653" y="1057"/>
                    <a:pt x="2720" y="993"/>
                    <a:pt x="2741" y="993"/>
                  </a:cubicBezTo>
                  <a:close/>
                  <a:moveTo>
                    <a:pt x="2605" y="1329"/>
                  </a:moveTo>
                  <a:cubicBezTo>
                    <a:pt x="2609" y="1329"/>
                    <a:pt x="2613" y="1333"/>
                    <a:pt x="2615" y="1340"/>
                  </a:cubicBezTo>
                  <a:cubicBezTo>
                    <a:pt x="2623" y="1367"/>
                    <a:pt x="2599" y="1415"/>
                    <a:pt x="2563" y="1443"/>
                  </a:cubicBezTo>
                  <a:cubicBezTo>
                    <a:pt x="2549" y="1454"/>
                    <a:pt x="2539" y="1460"/>
                    <a:pt x="2534" y="1460"/>
                  </a:cubicBezTo>
                  <a:cubicBezTo>
                    <a:pt x="2522" y="1460"/>
                    <a:pt x="2527" y="1437"/>
                    <a:pt x="2550" y="1394"/>
                  </a:cubicBezTo>
                  <a:cubicBezTo>
                    <a:pt x="2569" y="1354"/>
                    <a:pt x="2591" y="1329"/>
                    <a:pt x="2605" y="1329"/>
                  </a:cubicBezTo>
                  <a:close/>
                  <a:moveTo>
                    <a:pt x="3180" y="956"/>
                  </a:moveTo>
                  <a:cubicBezTo>
                    <a:pt x="3183" y="956"/>
                    <a:pt x="3184" y="957"/>
                    <a:pt x="3185" y="959"/>
                  </a:cubicBezTo>
                  <a:cubicBezTo>
                    <a:pt x="3190" y="978"/>
                    <a:pt x="3035" y="1162"/>
                    <a:pt x="2837" y="1375"/>
                  </a:cubicBezTo>
                  <a:cubicBezTo>
                    <a:pt x="2607" y="1623"/>
                    <a:pt x="2441" y="1771"/>
                    <a:pt x="2410" y="1771"/>
                  </a:cubicBezTo>
                  <a:cubicBezTo>
                    <a:pt x="2392" y="1771"/>
                    <a:pt x="2420" y="1721"/>
                    <a:pt x="2508" y="1610"/>
                  </a:cubicBezTo>
                  <a:cubicBezTo>
                    <a:pt x="2686" y="1389"/>
                    <a:pt x="3130" y="956"/>
                    <a:pt x="3180" y="956"/>
                  </a:cubicBezTo>
                  <a:close/>
                  <a:moveTo>
                    <a:pt x="3353" y="985"/>
                  </a:moveTo>
                  <a:cubicBezTo>
                    <a:pt x="3375" y="985"/>
                    <a:pt x="3384" y="1008"/>
                    <a:pt x="3397" y="1042"/>
                  </a:cubicBezTo>
                  <a:cubicBezTo>
                    <a:pt x="3417" y="1091"/>
                    <a:pt x="3498" y="1156"/>
                    <a:pt x="3585" y="1192"/>
                  </a:cubicBezTo>
                  <a:lnTo>
                    <a:pt x="3737" y="1253"/>
                  </a:lnTo>
                  <a:lnTo>
                    <a:pt x="3205" y="1809"/>
                  </a:lnTo>
                  <a:cubicBezTo>
                    <a:pt x="2781" y="2255"/>
                    <a:pt x="2661" y="2378"/>
                    <a:pt x="2618" y="2378"/>
                  </a:cubicBezTo>
                  <a:cubicBezTo>
                    <a:pt x="2604" y="2378"/>
                    <a:pt x="2598" y="2365"/>
                    <a:pt x="2592" y="2346"/>
                  </a:cubicBezTo>
                  <a:cubicBezTo>
                    <a:pt x="2583" y="2319"/>
                    <a:pt x="2773" y="2074"/>
                    <a:pt x="3015" y="1796"/>
                  </a:cubicBezTo>
                  <a:cubicBezTo>
                    <a:pt x="3257" y="1519"/>
                    <a:pt x="3459" y="1263"/>
                    <a:pt x="3468" y="1225"/>
                  </a:cubicBezTo>
                  <a:cubicBezTo>
                    <a:pt x="3469" y="1222"/>
                    <a:pt x="3468" y="1220"/>
                    <a:pt x="3466" y="1220"/>
                  </a:cubicBezTo>
                  <a:cubicBezTo>
                    <a:pt x="3445" y="1220"/>
                    <a:pt x="3283" y="1393"/>
                    <a:pt x="3083" y="1626"/>
                  </a:cubicBezTo>
                  <a:cubicBezTo>
                    <a:pt x="2759" y="2009"/>
                    <a:pt x="2599" y="2176"/>
                    <a:pt x="2544" y="2176"/>
                  </a:cubicBezTo>
                  <a:cubicBezTo>
                    <a:pt x="2522" y="2176"/>
                    <a:pt x="2517" y="2149"/>
                    <a:pt x="2525" y="2097"/>
                  </a:cubicBezTo>
                  <a:cubicBezTo>
                    <a:pt x="2535" y="2034"/>
                    <a:pt x="2734" y="1796"/>
                    <a:pt x="2963" y="1574"/>
                  </a:cubicBezTo>
                  <a:cubicBezTo>
                    <a:pt x="3191" y="1351"/>
                    <a:pt x="3377" y="1153"/>
                    <a:pt x="3371" y="1136"/>
                  </a:cubicBezTo>
                  <a:cubicBezTo>
                    <a:pt x="3370" y="1135"/>
                    <a:pt x="3369" y="1134"/>
                    <a:pt x="3368" y="1134"/>
                  </a:cubicBezTo>
                  <a:cubicBezTo>
                    <a:pt x="3347" y="1134"/>
                    <a:pt x="3191" y="1271"/>
                    <a:pt x="3004" y="1454"/>
                  </a:cubicBezTo>
                  <a:cubicBezTo>
                    <a:pt x="2680" y="1772"/>
                    <a:pt x="2492" y="1930"/>
                    <a:pt x="2460" y="1930"/>
                  </a:cubicBezTo>
                  <a:cubicBezTo>
                    <a:pt x="2427" y="1930"/>
                    <a:pt x="2557" y="1766"/>
                    <a:pt x="2868" y="1440"/>
                  </a:cubicBezTo>
                  <a:cubicBezTo>
                    <a:pt x="3201" y="1094"/>
                    <a:pt x="3306" y="985"/>
                    <a:pt x="3353" y="985"/>
                  </a:cubicBezTo>
                  <a:close/>
                  <a:moveTo>
                    <a:pt x="6714" y="3171"/>
                  </a:moveTo>
                  <a:cubicBezTo>
                    <a:pt x="6724" y="3171"/>
                    <a:pt x="6734" y="3174"/>
                    <a:pt x="6744" y="3180"/>
                  </a:cubicBezTo>
                  <a:cubicBezTo>
                    <a:pt x="6775" y="3199"/>
                    <a:pt x="6792" y="3220"/>
                    <a:pt x="6784" y="3235"/>
                  </a:cubicBezTo>
                  <a:cubicBezTo>
                    <a:pt x="6775" y="3247"/>
                    <a:pt x="6742" y="3258"/>
                    <a:pt x="6699" y="3259"/>
                  </a:cubicBezTo>
                  <a:cubicBezTo>
                    <a:pt x="6698" y="3259"/>
                    <a:pt x="6697" y="3259"/>
                    <a:pt x="6696" y="3259"/>
                  </a:cubicBezTo>
                  <a:cubicBezTo>
                    <a:pt x="6658" y="3259"/>
                    <a:pt x="6641" y="3237"/>
                    <a:pt x="6659" y="3206"/>
                  </a:cubicBezTo>
                  <a:cubicBezTo>
                    <a:pt x="6671" y="3184"/>
                    <a:pt x="6692" y="3171"/>
                    <a:pt x="6714" y="3171"/>
                  </a:cubicBezTo>
                  <a:close/>
                  <a:moveTo>
                    <a:pt x="5541" y="666"/>
                  </a:moveTo>
                  <a:cubicBezTo>
                    <a:pt x="5549" y="666"/>
                    <a:pt x="5557" y="668"/>
                    <a:pt x="5564" y="673"/>
                  </a:cubicBezTo>
                  <a:cubicBezTo>
                    <a:pt x="5596" y="692"/>
                    <a:pt x="5609" y="718"/>
                    <a:pt x="5596" y="741"/>
                  </a:cubicBezTo>
                  <a:cubicBezTo>
                    <a:pt x="5525" y="869"/>
                    <a:pt x="3209" y="3300"/>
                    <a:pt x="3161" y="3300"/>
                  </a:cubicBezTo>
                  <a:cubicBezTo>
                    <a:pt x="3160" y="3300"/>
                    <a:pt x="3160" y="3299"/>
                    <a:pt x="3161" y="3298"/>
                  </a:cubicBezTo>
                  <a:cubicBezTo>
                    <a:pt x="3197" y="3188"/>
                    <a:pt x="4192" y="2044"/>
                    <a:pt x="4894" y="1301"/>
                  </a:cubicBezTo>
                  <a:cubicBezTo>
                    <a:pt x="5141" y="1041"/>
                    <a:pt x="5340" y="793"/>
                    <a:pt x="5338" y="746"/>
                  </a:cubicBezTo>
                  <a:cubicBezTo>
                    <a:pt x="5337" y="718"/>
                    <a:pt x="5341" y="704"/>
                    <a:pt x="5349" y="704"/>
                  </a:cubicBezTo>
                  <a:cubicBezTo>
                    <a:pt x="5355" y="704"/>
                    <a:pt x="5365" y="714"/>
                    <a:pt x="5376" y="734"/>
                  </a:cubicBezTo>
                  <a:cubicBezTo>
                    <a:pt x="5388" y="754"/>
                    <a:pt x="5401" y="764"/>
                    <a:pt x="5415" y="764"/>
                  </a:cubicBezTo>
                  <a:cubicBezTo>
                    <a:pt x="5432" y="764"/>
                    <a:pt x="5449" y="751"/>
                    <a:pt x="5463" y="725"/>
                  </a:cubicBezTo>
                  <a:cubicBezTo>
                    <a:pt x="5484" y="688"/>
                    <a:pt x="5514" y="666"/>
                    <a:pt x="5541" y="666"/>
                  </a:cubicBezTo>
                  <a:close/>
                  <a:moveTo>
                    <a:pt x="6562" y="3083"/>
                  </a:moveTo>
                  <a:cubicBezTo>
                    <a:pt x="6571" y="3083"/>
                    <a:pt x="6580" y="3086"/>
                    <a:pt x="6588" y="3091"/>
                  </a:cubicBezTo>
                  <a:cubicBezTo>
                    <a:pt x="6621" y="3108"/>
                    <a:pt x="6604" y="3159"/>
                    <a:pt x="6540" y="3222"/>
                  </a:cubicBezTo>
                  <a:cubicBezTo>
                    <a:pt x="6485" y="3275"/>
                    <a:pt x="6397" y="3333"/>
                    <a:pt x="6351" y="3345"/>
                  </a:cubicBezTo>
                  <a:cubicBezTo>
                    <a:pt x="6338" y="3348"/>
                    <a:pt x="6327" y="3350"/>
                    <a:pt x="6320" y="3350"/>
                  </a:cubicBezTo>
                  <a:cubicBezTo>
                    <a:pt x="6295" y="3350"/>
                    <a:pt x="6307" y="3330"/>
                    <a:pt x="6357" y="3287"/>
                  </a:cubicBezTo>
                  <a:cubicBezTo>
                    <a:pt x="6405" y="3244"/>
                    <a:pt x="6466" y="3173"/>
                    <a:pt x="6490" y="3133"/>
                  </a:cubicBezTo>
                  <a:cubicBezTo>
                    <a:pt x="6508" y="3102"/>
                    <a:pt x="6536" y="3083"/>
                    <a:pt x="6562" y="3083"/>
                  </a:cubicBezTo>
                  <a:close/>
                  <a:moveTo>
                    <a:pt x="6350" y="2970"/>
                  </a:moveTo>
                  <a:cubicBezTo>
                    <a:pt x="6369" y="2970"/>
                    <a:pt x="6387" y="2976"/>
                    <a:pt x="6407" y="2988"/>
                  </a:cubicBezTo>
                  <a:cubicBezTo>
                    <a:pt x="6470" y="3024"/>
                    <a:pt x="6457" y="3068"/>
                    <a:pt x="6353" y="3185"/>
                  </a:cubicBezTo>
                  <a:cubicBezTo>
                    <a:pt x="6278" y="3268"/>
                    <a:pt x="6143" y="3358"/>
                    <a:pt x="6050" y="3382"/>
                  </a:cubicBezTo>
                  <a:cubicBezTo>
                    <a:pt x="5992" y="3398"/>
                    <a:pt x="5955" y="3409"/>
                    <a:pt x="5936" y="3409"/>
                  </a:cubicBezTo>
                  <a:cubicBezTo>
                    <a:pt x="5900" y="3409"/>
                    <a:pt x="5932" y="3371"/>
                    <a:pt x="6024" y="3262"/>
                  </a:cubicBezTo>
                  <a:cubicBezTo>
                    <a:pt x="6211" y="3044"/>
                    <a:pt x="6286" y="2970"/>
                    <a:pt x="6350" y="2970"/>
                  </a:cubicBezTo>
                  <a:close/>
                  <a:moveTo>
                    <a:pt x="6173" y="2860"/>
                  </a:moveTo>
                  <a:cubicBezTo>
                    <a:pt x="6180" y="2860"/>
                    <a:pt x="6187" y="2862"/>
                    <a:pt x="6192" y="2865"/>
                  </a:cubicBezTo>
                  <a:cubicBezTo>
                    <a:pt x="6244" y="2894"/>
                    <a:pt x="6231" y="2943"/>
                    <a:pt x="6145" y="3037"/>
                  </a:cubicBezTo>
                  <a:cubicBezTo>
                    <a:pt x="5832" y="3386"/>
                    <a:pt x="5705" y="3502"/>
                    <a:pt x="5641" y="3505"/>
                  </a:cubicBezTo>
                  <a:cubicBezTo>
                    <a:pt x="5640" y="3505"/>
                    <a:pt x="5640" y="3505"/>
                    <a:pt x="5639" y="3505"/>
                  </a:cubicBezTo>
                  <a:cubicBezTo>
                    <a:pt x="5551" y="3505"/>
                    <a:pt x="5606" y="3416"/>
                    <a:pt x="5886" y="3093"/>
                  </a:cubicBezTo>
                  <a:cubicBezTo>
                    <a:pt x="6016" y="2943"/>
                    <a:pt x="6119" y="2860"/>
                    <a:pt x="6173" y="2860"/>
                  </a:cubicBezTo>
                  <a:close/>
                  <a:moveTo>
                    <a:pt x="5978" y="2743"/>
                  </a:moveTo>
                  <a:cubicBezTo>
                    <a:pt x="5980" y="2743"/>
                    <a:pt x="5982" y="2743"/>
                    <a:pt x="5983" y="2744"/>
                  </a:cubicBezTo>
                  <a:cubicBezTo>
                    <a:pt x="6020" y="2766"/>
                    <a:pt x="6033" y="2816"/>
                    <a:pt x="6010" y="2851"/>
                  </a:cubicBezTo>
                  <a:cubicBezTo>
                    <a:pt x="5838" y="3138"/>
                    <a:pt x="5364" y="3567"/>
                    <a:pt x="5242" y="3567"/>
                  </a:cubicBezTo>
                  <a:cubicBezTo>
                    <a:pt x="5228" y="3567"/>
                    <a:pt x="5218" y="3561"/>
                    <a:pt x="5215" y="3548"/>
                  </a:cubicBezTo>
                  <a:cubicBezTo>
                    <a:pt x="5194" y="3469"/>
                    <a:pt x="5887" y="2743"/>
                    <a:pt x="5978" y="2743"/>
                  </a:cubicBezTo>
                  <a:close/>
                  <a:moveTo>
                    <a:pt x="5750" y="2616"/>
                  </a:moveTo>
                  <a:cubicBezTo>
                    <a:pt x="5756" y="2616"/>
                    <a:pt x="5761" y="2618"/>
                    <a:pt x="5766" y="2620"/>
                  </a:cubicBezTo>
                  <a:cubicBezTo>
                    <a:pt x="5807" y="2644"/>
                    <a:pt x="5823" y="2691"/>
                    <a:pt x="5799" y="2727"/>
                  </a:cubicBezTo>
                  <a:cubicBezTo>
                    <a:pt x="5778" y="2763"/>
                    <a:pt x="5594" y="2980"/>
                    <a:pt x="5391" y="3211"/>
                  </a:cubicBezTo>
                  <a:cubicBezTo>
                    <a:pt x="5130" y="3507"/>
                    <a:pt x="4947" y="3666"/>
                    <a:pt x="4871" y="3666"/>
                  </a:cubicBezTo>
                  <a:cubicBezTo>
                    <a:pt x="4851" y="3666"/>
                    <a:pt x="4839" y="3656"/>
                    <a:pt x="4833" y="3635"/>
                  </a:cubicBezTo>
                  <a:cubicBezTo>
                    <a:pt x="4828" y="3616"/>
                    <a:pt x="5021" y="3371"/>
                    <a:pt x="5257" y="3091"/>
                  </a:cubicBezTo>
                  <a:cubicBezTo>
                    <a:pt x="5536" y="2763"/>
                    <a:pt x="5686" y="2616"/>
                    <a:pt x="5750" y="2616"/>
                  </a:cubicBezTo>
                  <a:close/>
                  <a:moveTo>
                    <a:pt x="5410" y="1085"/>
                  </a:moveTo>
                  <a:cubicBezTo>
                    <a:pt x="5424" y="1085"/>
                    <a:pt x="5420" y="1108"/>
                    <a:pt x="5407" y="1158"/>
                  </a:cubicBezTo>
                  <a:cubicBezTo>
                    <a:pt x="5391" y="1213"/>
                    <a:pt x="5042" y="1600"/>
                    <a:pt x="4629" y="2021"/>
                  </a:cubicBezTo>
                  <a:cubicBezTo>
                    <a:pt x="4217" y="2442"/>
                    <a:pt x="3613" y="3072"/>
                    <a:pt x="3284" y="3429"/>
                  </a:cubicBezTo>
                  <a:cubicBezTo>
                    <a:pt x="2848" y="3900"/>
                    <a:pt x="2650" y="4105"/>
                    <a:pt x="2610" y="4105"/>
                  </a:cubicBezTo>
                  <a:cubicBezTo>
                    <a:pt x="2586" y="4105"/>
                    <a:pt x="2622" y="4027"/>
                    <a:pt x="2701" y="3886"/>
                  </a:cubicBezTo>
                  <a:cubicBezTo>
                    <a:pt x="2770" y="3759"/>
                    <a:pt x="2812" y="3697"/>
                    <a:pt x="2829" y="3697"/>
                  </a:cubicBezTo>
                  <a:cubicBezTo>
                    <a:pt x="2838" y="3697"/>
                    <a:pt x="2840" y="3712"/>
                    <a:pt x="2837" y="3742"/>
                  </a:cubicBezTo>
                  <a:cubicBezTo>
                    <a:pt x="2834" y="3770"/>
                    <a:pt x="2837" y="3784"/>
                    <a:pt x="2844" y="3784"/>
                  </a:cubicBezTo>
                  <a:cubicBezTo>
                    <a:pt x="2858" y="3784"/>
                    <a:pt x="2891" y="3728"/>
                    <a:pt x="2941" y="3621"/>
                  </a:cubicBezTo>
                  <a:cubicBezTo>
                    <a:pt x="2985" y="3529"/>
                    <a:pt x="3012" y="3477"/>
                    <a:pt x="3017" y="3477"/>
                  </a:cubicBezTo>
                  <a:lnTo>
                    <a:pt x="3017" y="3477"/>
                  </a:lnTo>
                  <a:cubicBezTo>
                    <a:pt x="3020" y="3477"/>
                    <a:pt x="3017" y="3491"/>
                    <a:pt x="3007" y="3518"/>
                  </a:cubicBezTo>
                  <a:cubicBezTo>
                    <a:pt x="3004" y="3526"/>
                    <a:pt x="3005" y="3530"/>
                    <a:pt x="3009" y="3530"/>
                  </a:cubicBezTo>
                  <a:cubicBezTo>
                    <a:pt x="3053" y="3530"/>
                    <a:pt x="3468" y="3115"/>
                    <a:pt x="4114" y="2422"/>
                  </a:cubicBezTo>
                  <a:cubicBezTo>
                    <a:pt x="4755" y="1736"/>
                    <a:pt x="5310" y="1152"/>
                    <a:pt x="5355" y="1118"/>
                  </a:cubicBezTo>
                  <a:cubicBezTo>
                    <a:pt x="5383" y="1097"/>
                    <a:pt x="5401" y="1085"/>
                    <a:pt x="5410" y="1085"/>
                  </a:cubicBezTo>
                  <a:close/>
                  <a:moveTo>
                    <a:pt x="5287" y="1467"/>
                  </a:moveTo>
                  <a:lnTo>
                    <a:pt x="5157" y="1729"/>
                  </a:lnTo>
                  <a:cubicBezTo>
                    <a:pt x="5070" y="1907"/>
                    <a:pt x="4816" y="2204"/>
                    <a:pt x="4368" y="2656"/>
                  </a:cubicBezTo>
                  <a:cubicBezTo>
                    <a:pt x="4006" y="3020"/>
                    <a:pt x="3566" y="3476"/>
                    <a:pt x="3392" y="3668"/>
                  </a:cubicBezTo>
                  <a:cubicBezTo>
                    <a:pt x="3139" y="3948"/>
                    <a:pt x="2880" y="4153"/>
                    <a:pt x="2793" y="4153"/>
                  </a:cubicBezTo>
                  <a:cubicBezTo>
                    <a:pt x="2777" y="4153"/>
                    <a:pt x="2767" y="4147"/>
                    <a:pt x="2763" y="4134"/>
                  </a:cubicBezTo>
                  <a:cubicBezTo>
                    <a:pt x="2747" y="4073"/>
                    <a:pt x="4438" y="2265"/>
                    <a:pt x="5029" y="1708"/>
                  </a:cubicBezTo>
                  <a:lnTo>
                    <a:pt x="5287" y="1467"/>
                  </a:lnTo>
                  <a:close/>
                  <a:moveTo>
                    <a:pt x="5032" y="2131"/>
                  </a:moveTo>
                  <a:cubicBezTo>
                    <a:pt x="5096" y="2131"/>
                    <a:pt x="4825" y="2444"/>
                    <a:pt x="4085" y="3242"/>
                  </a:cubicBezTo>
                  <a:cubicBezTo>
                    <a:pt x="3469" y="3903"/>
                    <a:pt x="3113" y="4248"/>
                    <a:pt x="3053" y="4248"/>
                  </a:cubicBezTo>
                  <a:cubicBezTo>
                    <a:pt x="3051" y="4248"/>
                    <a:pt x="3050" y="4248"/>
                    <a:pt x="3048" y="4247"/>
                  </a:cubicBezTo>
                  <a:cubicBezTo>
                    <a:pt x="3011" y="4225"/>
                    <a:pt x="2988" y="4200"/>
                    <a:pt x="2995" y="4187"/>
                  </a:cubicBezTo>
                  <a:cubicBezTo>
                    <a:pt x="3058" y="4075"/>
                    <a:pt x="4880" y="2209"/>
                    <a:pt x="4981" y="2152"/>
                  </a:cubicBezTo>
                  <a:cubicBezTo>
                    <a:pt x="5005" y="2138"/>
                    <a:pt x="5022" y="2131"/>
                    <a:pt x="5032" y="2131"/>
                  </a:cubicBezTo>
                  <a:close/>
                  <a:moveTo>
                    <a:pt x="5238" y="792"/>
                  </a:moveTo>
                  <a:cubicBezTo>
                    <a:pt x="5249" y="792"/>
                    <a:pt x="5255" y="797"/>
                    <a:pt x="5257" y="807"/>
                  </a:cubicBezTo>
                  <a:cubicBezTo>
                    <a:pt x="5263" y="825"/>
                    <a:pt x="5157" y="947"/>
                    <a:pt x="5019" y="1079"/>
                  </a:cubicBezTo>
                  <a:cubicBezTo>
                    <a:pt x="4692" y="1399"/>
                    <a:pt x="3308" y="2974"/>
                    <a:pt x="2782" y="3627"/>
                  </a:cubicBezTo>
                  <a:cubicBezTo>
                    <a:pt x="2496" y="3981"/>
                    <a:pt x="2306" y="4168"/>
                    <a:pt x="2194" y="4207"/>
                  </a:cubicBezTo>
                  <a:lnTo>
                    <a:pt x="2028" y="4263"/>
                  </a:lnTo>
                  <a:lnTo>
                    <a:pt x="2138" y="4142"/>
                  </a:lnTo>
                  <a:cubicBezTo>
                    <a:pt x="2198" y="4075"/>
                    <a:pt x="2806" y="3373"/>
                    <a:pt x="3491" y="2585"/>
                  </a:cubicBezTo>
                  <a:cubicBezTo>
                    <a:pt x="4475" y="1450"/>
                    <a:pt x="5119" y="792"/>
                    <a:pt x="5238" y="792"/>
                  </a:cubicBezTo>
                  <a:close/>
                  <a:moveTo>
                    <a:pt x="4463" y="1261"/>
                  </a:moveTo>
                  <a:cubicBezTo>
                    <a:pt x="4480" y="1261"/>
                    <a:pt x="4485" y="1277"/>
                    <a:pt x="4479" y="1309"/>
                  </a:cubicBezTo>
                  <a:cubicBezTo>
                    <a:pt x="4470" y="1352"/>
                    <a:pt x="3901" y="2029"/>
                    <a:pt x="3218" y="2810"/>
                  </a:cubicBezTo>
                  <a:cubicBezTo>
                    <a:pt x="2230" y="3940"/>
                    <a:pt x="1938" y="4242"/>
                    <a:pt x="1802" y="4277"/>
                  </a:cubicBezTo>
                  <a:lnTo>
                    <a:pt x="1634" y="4322"/>
                  </a:lnTo>
                  <a:lnTo>
                    <a:pt x="1758" y="4184"/>
                  </a:lnTo>
                  <a:cubicBezTo>
                    <a:pt x="1826" y="4110"/>
                    <a:pt x="2408" y="3452"/>
                    <a:pt x="3050" y="2724"/>
                  </a:cubicBezTo>
                  <a:cubicBezTo>
                    <a:pt x="3961" y="1693"/>
                    <a:pt x="4374" y="1261"/>
                    <a:pt x="4463" y="1261"/>
                  </a:cubicBezTo>
                  <a:close/>
                  <a:moveTo>
                    <a:pt x="3809" y="1318"/>
                  </a:moveTo>
                  <a:cubicBezTo>
                    <a:pt x="3861" y="1318"/>
                    <a:pt x="3909" y="1345"/>
                    <a:pt x="3887" y="1382"/>
                  </a:cubicBezTo>
                  <a:cubicBezTo>
                    <a:pt x="3765" y="1601"/>
                    <a:pt x="1373" y="4235"/>
                    <a:pt x="1216" y="4330"/>
                  </a:cubicBezTo>
                  <a:cubicBezTo>
                    <a:pt x="1193" y="4344"/>
                    <a:pt x="1176" y="4351"/>
                    <a:pt x="1166" y="4351"/>
                  </a:cubicBezTo>
                  <a:cubicBezTo>
                    <a:pt x="1106" y="4351"/>
                    <a:pt x="1324" y="4075"/>
                    <a:pt x="1881" y="3433"/>
                  </a:cubicBezTo>
                  <a:cubicBezTo>
                    <a:pt x="2230" y="3032"/>
                    <a:pt x="2541" y="2659"/>
                    <a:pt x="2575" y="2602"/>
                  </a:cubicBezTo>
                  <a:cubicBezTo>
                    <a:pt x="2630" y="2510"/>
                    <a:pt x="3578" y="1481"/>
                    <a:pt x="3733" y="1343"/>
                  </a:cubicBezTo>
                  <a:cubicBezTo>
                    <a:pt x="3753" y="1325"/>
                    <a:pt x="3782" y="1318"/>
                    <a:pt x="3809" y="1318"/>
                  </a:cubicBezTo>
                  <a:close/>
                  <a:moveTo>
                    <a:pt x="4007" y="1411"/>
                  </a:moveTo>
                  <a:cubicBezTo>
                    <a:pt x="4009" y="1411"/>
                    <a:pt x="4012" y="1411"/>
                    <a:pt x="4014" y="1412"/>
                  </a:cubicBezTo>
                  <a:cubicBezTo>
                    <a:pt x="4045" y="1428"/>
                    <a:pt x="4054" y="1460"/>
                    <a:pt x="4038" y="1489"/>
                  </a:cubicBezTo>
                  <a:cubicBezTo>
                    <a:pt x="3958" y="1633"/>
                    <a:pt x="1727" y="4128"/>
                    <a:pt x="1576" y="4245"/>
                  </a:cubicBezTo>
                  <a:cubicBezTo>
                    <a:pt x="1481" y="4318"/>
                    <a:pt x="1424" y="4355"/>
                    <a:pt x="1405" y="4355"/>
                  </a:cubicBezTo>
                  <a:cubicBezTo>
                    <a:pt x="1354" y="4355"/>
                    <a:pt x="1557" y="4107"/>
                    <a:pt x="2011" y="3612"/>
                  </a:cubicBezTo>
                  <a:cubicBezTo>
                    <a:pt x="2358" y="3232"/>
                    <a:pt x="2846" y="2687"/>
                    <a:pt x="3091" y="2402"/>
                  </a:cubicBezTo>
                  <a:cubicBezTo>
                    <a:pt x="3341" y="2112"/>
                    <a:pt x="3635" y="1769"/>
                    <a:pt x="3752" y="1633"/>
                  </a:cubicBezTo>
                  <a:cubicBezTo>
                    <a:pt x="3861" y="1505"/>
                    <a:pt x="3970" y="1411"/>
                    <a:pt x="4007" y="1411"/>
                  </a:cubicBezTo>
                  <a:close/>
                  <a:moveTo>
                    <a:pt x="1987" y="3149"/>
                  </a:moveTo>
                  <a:lnTo>
                    <a:pt x="1987" y="3149"/>
                  </a:lnTo>
                  <a:cubicBezTo>
                    <a:pt x="2013" y="3149"/>
                    <a:pt x="1838" y="3378"/>
                    <a:pt x="1504" y="3774"/>
                  </a:cubicBezTo>
                  <a:cubicBezTo>
                    <a:pt x="1228" y="4096"/>
                    <a:pt x="981" y="4365"/>
                    <a:pt x="949" y="4376"/>
                  </a:cubicBezTo>
                  <a:cubicBezTo>
                    <a:pt x="946" y="4376"/>
                    <a:pt x="944" y="4377"/>
                    <a:pt x="942" y="4377"/>
                  </a:cubicBezTo>
                  <a:cubicBezTo>
                    <a:pt x="920" y="4377"/>
                    <a:pt x="947" y="4323"/>
                    <a:pt x="1010" y="4249"/>
                  </a:cubicBezTo>
                  <a:cubicBezTo>
                    <a:pt x="1077" y="4170"/>
                    <a:pt x="1244" y="3966"/>
                    <a:pt x="1386" y="3794"/>
                  </a:cubicBezTo>
                  <a:cubicBezTo>
                    <a:pt x="1529" y="3620"/>
                    <a:pt x="1719" y="3402"/>
                    <a:pt x="1817" y="3304"/>
                  </a:cubicBezTo>
                  <a:cubicBezTo>
                    <a:pt x="1920" y="3199"/>
                    <a:pt x="1975" y="3149"/>
                    <a:pt x="1987" y="3149"/>
                  </a:cubicBezTo>
                  <a:close/>
                  <a:moveTo>
                    <a:pt x="1355" y="3667"/>
                  </a:moveTo>
                  <a:cubicBezTo>
                    <a:pt x="1378" y="3667"/>
                    <a:pt x="1296" y="3794"/>
                    <a:pt x="1109" y="4028"/>
                  </a:cubicBezTo>
                  <a:cubicBezTo>
                    <a:pt x="962" y="4214"/>
                    <a:pt x="802" y="4372"/>
                    <a:pt x="754" y="4384"/>
                  </a:cubicBezTo>
                  <a:cubicBezTo>
                    <a:pt x="743" y="4386"/>
                    <a:pt x="735" y="4387"/>
                    <a:pt x="728" y="4387"/>
                  </a:cubicBezTo>
                  <a:cubicBezTo>
                    <a:pt x="693" y="4387"/>
                    <a:pt x="706" y="4357"/>
                    <a:pt x="770" y="4287"/>
                  </a:cubicBezTo>
                  <a:cubicBezTo>
                    <a:pt x="829" y="4223"/>
                    <a:pt x="984" y="4049"/>
                    <a:pt x="1117" y="3900"/>
                  </a:cubicBezTo>
                  <a:cubicBezTo>
                    <a:pt x="1259" y="3741"/>
                    <a:pt x="1338" y="3667"/>
                    <a:pt x="1355" y="3667"/>
                  </a:cubicBezTo>
                  <a:close/>
                  <a:moveTo>
                    <a:pt x="822" y="4106"/>
                  </a:moveTo>
                  <a:cubicBezTo>
                    <a:pt x="823" y="4106"/>
                    <a:pt x="824" y="4107"/>
                    <a:pt x="824" y="4107"/>
                  </a:cubicBezTo>
                  <a:cubicBezTo>
                    <a:pt x="837" y="4114"/>
                    <a:pt x="790" y="4178"/>
                    <a:pt x="727" y="4249"/>
                  </a:cubicBezTo>
                  <a:cubicBezTo>
                    <a:pt x="648" y="4335"/>
                    <a:pt x="517" y="4421"/>
                    <a:pt x="480" y="4421"/>
                  </a:cubicBezTo>
                  <a:cubicBezTo>
                    <a:pt x="469" y="4421"/>
                    <a:pt x="467" y="4413"/>
                    <a:pt x="477" y="4396"/>
                  </a:cubicBezTo>
                  <a:cubicBezTo>
                    <a:pt x="509" y="4338"/>
                    <a:pt x="789" y="4106"/>
                    <a:pt x="822" y="4106"/>
                  </a:cubicBezTo>
                  <a:close/>
                  <a:moveTo>
                    <a:pt x="5192" y="2221"/>
                  </a:moveTo>
                  <a:cubicBezTo>
                    <a:pt x="5268" y="2221"/>
                    <a:pt x="4994" y="2567"/>
                    <a:pt x="4244" y="3426"/>
                  </a:cubicBezTo>
                  <a:cubicBezTo>
                    <a:pt x="3729" y="4015"/>
                    <a:pt x="3268" y="4535"/>
                    <a:pt x="3222" y="4579"/>
                  </a:cubicBezTo>
                  <a:cubicBezTo>
                    <a:pt x="3195" y="4605"/>
                    <a:pt x="3171" y="4616"/>
                    <a:pt x="3152" y="4616"/>
                  </a:cubicBezTo>
                  <a:cubicBezTo>
                    <a:pt x="3080" y="4616"/>
                    <a:pt x="3075" y="4453"/>
                    <a:pt x="3175" y="4331"/>
                  </a:cubicBezTo>
                  <a:cubicBezTo>
                    <a:pt x="3408" y="4048"/>
                    <a:pt x="5069" y="2279"/>
                    <a:pt x="5137" y="2243"/>
                  </a:cubicBezTo>
                  <a:cubicBezTo>
                    <a:pt x="5162" y="2229"/>
                    <a:pt x="5181" y="2221"/>
                    <a:pt x="5192" y="2221"/>
                  </a:cubicBezTo>
                  <a:close/>
                  <a:moveTo>
                    <a:pt x="5354" y="2388"/>
                  </a:moveTo>
                  <a:cubicBezTo>
                    <a:pt x="5356" y="2388"/>
                    <a:pt x="5358" y="2389"/>
                    <a:pt x="5360" y="2390"/>
                  </a:cubicBezTo>
                  <a:cubicBezTo>
                    <a:pt x="5443" y="2437"/>
                    <a:pt x="5423" y="2471"/>
                    <a:pt x="5104" y="2826"/>
                  </a:cubicBezTo>
                  <a:cubicBezTo>
                    <a:pt x="4914" y="3038"/>
                    <a:pt x="4539" y="3481"/>
                    <a:pt x="4270" y="3814"/>
                  </a:cubicBezTo>
                  <a:cubicBezTo>
                    <a:pt x="4000" y="4147"/>
                    <a:pt x="3662" y="4563"/>
                    <a:pt x="3512" y="4743"/>
                  </a:cubicBezTo>
                  <a:cubicBezTo>
                    <a:pt x="3355" y="4936"/>
                    <a:pt x="3261" y="5028"/>
                    <a:pt x="3212" y="5028"/>
                  </a:cubicBezTo>
                  <a:cubicBezTo>
                    <a:pt x="3175" y="5028"/>
                    <a:pt x="3162" y="4977"/>
                    <a:pt x="3165" y="4877"/>
                  </a:cubicBezTo>
                  <a:cubicBezTo>
                    <a:pt x="3171" y="4665"/>
                    <a:pt x="5176" y="2388"/>
                    <a:pt x="5354" y="2388"/>
                  </a:cubicBezTo>
                  <a:close/>
                  <a:moveTo>
                    <a:pt x="5523" y="2500"/>
                  </a:moveTo>
                  <a:cubicBezTo>
                    <a:pt x="5577" y="2500"/>
                    <a:pt x="5629" y="2539"/>
                    <a:pt x="5605" y="2580"/>
                  </a:cubicBezTo>
                  <a:cubicBezTo>
                    <a:pt x="5592" y="2602"/>
                    <a:pt x="5208" y="3054"/>
                    <a:pt x="4756" y="3580"/>
                  </a:cubicBezTo>
                  <a:cubicBezTo>
                    <a:pt x="4305" y="4104"/>
                    <a:pt x="3792" y="4713"/>
                    <a:pt x="3623" y="4927"/>
                  </a:cubicBezTo>
                  <a:cubicBezTo>
                    <a:pt x="3440" y="5158"/>
                    <a:pt x="3297" y="5293"/>
                    <a:pt x="3254" y="5293"/>
                  </a:cubicBezTo>
                  <a:cubicBezTo>
                    <a:pt x="3229" y="5293"/>
                    <a:pt x="3240" y="5244"/>
                    <a:pt x="3301" y="5138"/>
                  </a:cubicBezTo>
                  <a:cubicBezTo>
                    <a:pt x="3443" y="4886"/>
                    <a:pt x="5356" y="2577"/>
                    <a:pt x="5475" y="2512"/>
                  </a:cubicBezTo>
                  <a:cubicBezTo>
                    <a:pt x="5490" y="2503"/>
                    <a:pt x="5506" y="2500"/>
                    <a:pt x="5523" y="2500"/>
                  </a:cubicBezTo>
                  <a:close/>
                  <a:moveTo>
                    <a:pt x="4363" y="4165"/>
                  </a:moveTo>
                  <a:cubicBezTo>
                    <a:pt x="4379" y="4165"/>
                    <a:pt x="4372" y="4203"/>
                    <a:pt x="4351" y="4290"/>
                  </a:cubicBezTo>
                  <a:cubicBezTo>
                    <a:pt x="4327" y="4384"/>
                    <a:pt x="4114" y="4685"/>
                    <a:pt x="3845" y="5004"/>
                  </a:cubicBezTo>
                  <a:cubicBezTo>
                    <a:pt x="3558" y="5345"/>
                    <a:pt x="3373" y="5530"/>
                    <a:pt x="3327" y="5530"/>
                  </a:cubicBezTo>
                  <a:cubicBezTo>
                    <a:pt x="3301" y="5530"/>
                    <a:pt x="3321" y="5468"/>
                    <a:pt x="3395" y="5340"/>
                  </a:cubicBezTo>
                  <a:cubicBezTo>
                    <a:pt x="3496" y="5161"/>
                    <a:pt x="4126" y="4376"/>
                    <a:pt x="4295" y="4216"/>
                  </a:cubicBezTo>
                  <a:cubicBezTo>
                    <a:pt x="4330" y="4183"/>
                    <a:pt x="4352" y="4165"/>
                    <a:pt x="4363" y="4165"/>
                  </a:cubicBezTo>
                  <a:close/>
                  <a:moveTo>
                    <a:pt x="4184" y="4750"/>
                  </a:moveTo>
                  <a:cubicBezTo>
                    <a:pt x="4226" y="4750"/>
                    <a:pt x="4147" y="4900"/>
                    <a:pt x="3950" y="5197"/>
                  </a:cubicBezTo>
                  <a:cubicBezTo>
                    <a:pt x="3792" y="5432"/>
                    <a:pt x="3610" y="5667"/>
                    <a:pt x="3539" y="5725"/>
                  </a:cubicBezTo>
                  <a:cubicBezTo>
                    <a:pt x="3484" y="5770"/>
                    <a:pt x="3453" y="5793"/>
                    <a:pt x="3437" y="5793"/>
                  </a:cubicBezTo>
                  <a:cubicBezTo>
                    <a:pt x="3420" y="5793"/>
                    <a:pt x="3422" y="5765"/>
                    <a:pt x="3429" y="5705"/>
                  </a:cubicBezTo>
                  <a:cubicBezTo>
                    <a:pt x="3444" y="5592"/>
                    <a:pt x="3927" y="4944"/>
                    <a:pt x="4105" y="4798"/>
                  </a:cubicBezTo>
                  <a:cubicBezTo>
                    <a:pt x="4144" y="4766"/>
                    <a:pt x="4171" y="4750"/>
                    <a:pt x="4184" y="4750"/>
                  </a:cubicBezTo>
                  <a:close/>
                  <a:moveTo>
                    <a:pt x="3871" y="5493"/>
                  </a:moveTo>
                  <a:cubicBezTo>
                    <a:pt x="3874" y="5493"/>
                    <a:pt x="3876" y="5494"/>
                    <a:pt x="3879" y="5495"/>
                  </a:cubicBezTo>
                  <a:cubicBezTo>
                    <a:pt x="3904" y="5511"/>
                    <a:pt x="3872" y="5613"/>
                    <a:pt x="3810" y="5718"/>
                  </a:cubicBezTo>
                  <a:cubicBezTo>
                    <a:pt x="3698" y="5906"/>
                    <a:pt x="3573" y="6035"/>
                    <a:pt x="3518" y="6035"/>
                  </a:cubicBezTo>
                  <a:cubicBezTo>
                    <a:pt x="3501" y="6035"/>
                    <a:pt x="3490" y="6022"/>
                    <a:pt x="3490" y="5994"/>
                  </a:cubicBezTo>
                  <a:cubicBezTo>
                    <a:pt x="3486" y="5889"/>
                    <a:pt x="3793" y="5493"/>
                    <a:pt x="3871" y="5493"/>
                  </a:cubicBezTo>
                  <a:close/>
                  <a:moveTo>
                    <a:pt x="3662" y="6038"/>
                  </a:moveTo>
                  <a:cubicBezTo>
                    <a:pt x="3668" y="6038"/>
                    <a:pt x="3670" y="6046"/>
                    <a:pt x="3669" y="6062"/>
                  </a:cubicBezTo>
                  <a:cubicBezTo>
                    <a:pt x="3662" y="6109"/>
                    <a:pt x="3629" y="6167"/>
                    <a:pt x="3591" y="6196"/>
                  </a:cubicBezTo>
                  <a:cubicBezTo>
                    <a:pt x="3583" y="6202"/>
                    <a:pt x="3577" y="6205"/>
                    <a:pt x="3572" y="6205"/>
                  </a:cubicBezTo>
                  <a:cubicBezTo>
                    <a:pt x="3559" y="6205"/>
                    <a:pt x="3569" y="6171"/>
                    <a:pt x="3603" y="6114"/>
                  </a:cubicBezTo>
                  <a:cubicBezTo>
                    <a:pt x="3630" y="6065"/>
                    <a:pt x="3652" y="6038"/>
                    <a:pt x="3662" y="6038"/>
                  </a:cubicBezTo>
                  <a:close/>
                  <a:moveTo>
                    <a:pt x="5969" y="0"/>
                  </a:moveTo>
                  <a:cubicBezTo>
                    <a:pt x="5862" y="0"/>
                    <a:pt x="5612" y="145"/>
                    <a:pt x="5005" y="550"/>
                  </a:cubicBezTo>
                  <a:lnTo>
                    <a:pt x="4106" y="1148"/>
                  </a:lnTo>
                  <a:lnTo>
                    <a:pt x="3276" y="611"/>
                  </a:lnTo>
                  <a:cubicBezTo>
                    <a:pt x="2754" y="275"/>
                    <a:pt x="2470" y="100"/>
                    <a:pt x="2310" y="100"/>
                  </a:cubicBezTo>
                  <a:cubicBezTo>
                    <a:pt x="2132" y="100"/>
                    <a:pt x="2106" y="315"/>
                    <a:pt x="2075" y="765"/>
                  </a:cubicBezTo>
                  <a:cubicBezTo>
                    <a:pt x="2044" y="1226"/>
                    <a:pt x="2175" y="2338"/>
                    <a:pt x="2267" y="2391"/>
                  </a:cubicBezTo>
                  <a:cubicBezTo>
                    <a:pt x="2349" y="2438"/>
                    <a:pt x="2246" y="2536"/>
                    <a:pt x="1176" y="3413"/>
                  </a:cubicBezTo>
                  <a:cubicBezTo>
                    <a:pt x="593" y="3890"/>
                    <a:pt x="93" y="4323"/>
                    <a:pt x="65" y="4374"/>
                  </a:cubicBezTo>
                  <a:cubicBezTo>
                    <a:pt x="1" y="4485"/>
                    <a:pt x="41" y="4650"/>
                    <a:pt x="148" y="4710"/>
                  </a:cubicBezTo>
                  <a:cubicBezTo>
                    <a:pt x="167" y="4720"/>
                    <a:pt x="228" y="4725"/>
                    <a:pt x="322" y="4725"/>
                  </a:cubicBezTo>
                  <a:cubicBezTo>
                    <a:pt x="674" y="4725"/>
                    <a:pt x="1476" y="4658"/>
                    <a:pt x="2164" y="4563"/>
                  </a:cubicBezTo>
                  <a:lnTo>
                    <a:pt x="2754" y="4481"/>
                  </a:lnTo>
                  <a:lnTo>
                    <a:pt x="3016" y="5380"/>
                  </a:lnTo>
                  <a:cubicBezTo>
                    <a:pt x="3289" y="6313"/>
                    <a:pt x="3425" y="6614"/>
                    <a:pt x="3589" y="6614"/>
                  </a:cubicBezTo>
                  <a:cubicBezTo>
                    <a:pt x="3602" y="6614"/>
                    <a:pt x="3615" y="6612"/>
                    <a:pt x="3629" y="6609"/>
                  </a:cubicBezTo>
                  <a:cubicBezTo>
                    <a:pt x="3758" y="6574"/>
                    <a:pt x="3909" y="6246"/>
                    <a:pt x="4454" y="4816"/>
                  </a:cubicBezTo>
                  <a:lnTo>
                    <a:pt x="4756" y="4021"/>
                  </a:lnTo>
                  <a:lnTo>
                    <a:pt x="5842" y="3750"/>
                  </a:lnTo>
                  <a:cubicBezTo>
                    <a:pt x="6858" y="3500"/>
                    <a:pt x="7172" y="3359"/>
                    <a:pt x="7123" y="3184"/>
                  </a:cubicBezTo>
                  <a:cubicBezTo>
                    <a:pt x="7111" y="3141"/>
                    <a:pt x="6710" y="2863"/>
                    <a:pt x="6232" y="2564"/>
                  </a:cubicBezTo>
                  <a:cubicBezTo>
                    <a:pt x="5755" y="2264"/>
                    <a:pt x="5370" y="2003"/>
                    <a:pt x="5380" y="1987"/>
                  </a:cubicBezTo>
                  <a:cubicBezTo>
                    <a:pt x="5431" y="1896"/>
                    <a:pt x="6066" y="277"/>
                    <a:pt x="6086" y="182"/>
                  </a:cubicBezTo>
                  <a:cubicBezTo>
                    <a:pt x="6100" y="118"/>
                    <a:pt x="6066" y="43"/>
                    <a:pt x="6008" y="10"/>
                  </a:cubicBezTo>
                  <a:cubicBezTo>
                    <a:pt x="5997" y="4"/>
                    <a:pt x="5985" y="0"/>
                    <a:pt x="59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11"/>
            <p:cNvGrpSpPr/>
            <p:nvPr/>
          </p:nvGrpSpPr>
          <p:grpSpPr>
            <a:xfrm>
              <a:off x="583050" y="130075"/>
              <a:ext cx="260325" cy="666800"/>
              <a:chOff x="1315925" y="804025"/>
              <a:chExt cx="260325" cy="666800"/>
            </a:xfrm>
          </p:grpSpPr>
          <p:sp>
            <p:nvSpPr>
              <p:cNvPr id="1321" name="Google Shape;1321;p11"/>
              <p:cNvSpPr/>
              <p:nvPr/>
            </p:nvSpPr>
            <p:spPr>
              <a:xfrm>
                <a:off x="1315925" y="804025"/>
                <a:ext cx="260325" cy="666800"/>
              </a:xfrm>
              <a:custGeom>
                <a:avLst/>
                <a:gdLst/>
                <a:ahLst/>
                <a:cxnLst/>
                <a:rect l="l" t="t" r="r" b="b"/>
                <a:pathLst>
                  <a:path w="10413" h="26672" extrusionOk="0">
                    <a:moveTo>
                      <a:pt x="6338" y="390"/>
                    </a:moveTo>
                    <a:cubicBezTo>
                      <a:pt x="6657" y="390"/>
                      <a:pt x="6975" y="481"/>
                      <a:pt x="7274" y="664"/>
                    </a:cubicBezTo>
                    <a:cubicBezTo>
                      <a:pt x="7804" y="986"/>
                      <a:pt x="8012" y="1434"/>
                      <a:pt x="8074" y="2378"/>
                    </a:cubicBezTo>
                    <a:cubicBezTo>
                      <a:pt x="8099" y="2797"/>
                      <a:pt x="8076" y="3398"/>
                      <a:pt x="8019" y="3791"/>
                    </a:cubicBezTo>
                    <a:cubicBezTo>
                      <a:pt x="7911" y="4540"/>
                      <a:pt x="7044" y="9076"/>
                      <a:pt x="6992" y="9160"/>
                    </a:cubicBezTo>
                    <a:cubicBezTo>
                      <a:pt x="6991" y="9162"/>
                      <a:pt x="6986" y="9163"/>
                      <a:pt x="6979" y="9163"/>
                    </a:cubicBezTo>
                    <a:cubicBezTo>
                      <a:pt x="6809" y="9163"/>
                      <a:pt x="5083" y="8700"/>
                      <a:pt x="5013" y="8629"/>
                    </a:cubicBezTo>
                    <a:cubicBezTo>
                      <a:pt x="4999" y="8616"/>
                      <a:pt x="5144" y="8492"/>
                      <a:pt x="5331" y="8354"/>
                    </a:cubicBezTo>
                    <a:cubicBezTo>
                      <a:pt x="5557" y="8188"/>
                      <a:pt x="5642" y="8105"/>
                      <a:pt x="5609" y="8105"/>
                    </a:cubicBezTo>
                    <a:cubicBezTo>
                      <a:pt x="5578" y="8105"/>
                      <a:pt x="5434" y="8184"/>
                      <a:pt x="5200" y="8345"/>
                    </a:cubicBezTo>
                    <a:cubicBezTo>
                      <a:pt x="4966" y="8504"/>
                      <a:pt x="4795" y="8575"/>
                      <a:pt x="4626" y="8575"/>
                    </a:cubicBezTo>
                    <a:cubicBezTo>
                      <a:pt x="4607" y="8575"/>
                      <a:pt x="4588" y="8574"/>
                      <a:pt x="4569" y="8572"/>
                    </a:cubicBezTo>
                    <a:cubicBezTo>
                      <a:pt x="4318" y="8548"/>
                      <a:pt x="4342" y="8528"/>
                      <a:pt x="4985" y="8198"/>
                    </a:cubicBezTo>
                    <a:cubicBezTo>
                      <a:pt x="5359" y="8004"/>
                      <a:pt x="5645" y="7826"/>
                      <a:pt x="5620" y="7800"/>
                    </a:cubicBezTo>
                    <a:cubicBezTo>
                      <a:pt x="5618" y="7799"/>
                      <a:pt x="5615" y="7798"/>
                      <a:pt x="5610" y="7798"/>
                    </a:cubicBezTo>
                    <a:cubicBezTo>
                      <a:pt x="5548" y="7798"/>
                      <a:pt x="5231" y="7945"/>
                      <a:pt x="4875" y="8139"/>
                    </a:cubicBezTo>
                    <a:cubicBezTo>
                      <a:pt x="4423" y="8385"/>
                      <a:pt x="4206" y="8476"/>
                      <a:pt x="4047" y="8476"/>
                    </a:cubicBezTo>
                    <a:cubicBezTo>
                      <a:pt x="4014" y="8476"/>
                      <a:pt x="3983" y="8472"/>
                      <a:pt x="3954" y="8465"/>
                    </a:cubicBezTo>
                    <a:cubicBezTo>
                      <a:pt x="3756" y="8414"/>
                      <a:pt x="3823" y="8366"/>
                      <a:pt x="4581" y="8008"/>
                    </a:cubicBezTo>
                    <a:cubicBezTo>
                      <a:pt x="5045" y="7790"/>
                      <a:pt x="5407" y="7589"/>
                      <a:pt x="5383" y="7565"/>
                    </a:cubicBezTo>
                    <a:cubicBezTo>
                      <a:pt x="5381" y="7563"/>
                      <a:pt x="5378" y="7562"/>
                      <a:pt x="5372" y="7562"/>
                    </a:cubicBezTo>
                    <a:cubicBezTo>
                      <a:pt x="5304" y="7562"/>
                      <a:pt x="4972" y="7702"/>
                      <a:pt x="4589" y="7894"/>
                    </a:cubicBezTo>
                    <a:cubicBezTo>
                      <a:pt x="3914" y="8232"/>
                      <a:pt x="3638" y="8368"/>
                      <a:pt x="3526" y="8368"/>
                    </a:cubicBezTo>
                    <a:cubicBezTo>
                      <a:pt x="3452" y="8368"/>
                      <a:pt x="3448" y="8310"/>
                      <a:pt x="3448" y="8212"/>
                    </a:cubicBezTo>
                    <a:cubicBezTo>
                      <a:pt x="3448" y="8040"/>
                      <a:pt x="3514" y="7974"/>
                      <a:pt x="3800" y="7865"/>
                    </a:cubicBezTo>
                    <a:cubicBezTo>
                      <a:pt x="4151" y="7729"/>
                      <a:pt x="5490" y="7072"/>
                      <a:pt x="5422" y="7072"/>
                    </a:cubicBezTo>
                    <a:cubicBezTo>
                      <a:pt x="5419" y="7072"/>
                      <a:pt x="5414" y="7073"/>
                      <a:pt x="5405" y="7076"/>
                    </a:cubicBezTo>
                    <a:cubicBezTo>
                      <a:pt x="5338" y="7097"/>
                      <a:pt x="4909" y="7283"/>
                      <a:pt x="4443" y="7492"/>
                    </a:cubicBezTo>
                    <a:cubicBezTo>
                      <a:pt x="4019" y="7685"/>
                      <a:pt x="3651" y="7824"/>
                      <a:pt x="3570" y="7824"/>
                    </a:cubicBezTo>
                    <a:cubicBezTo>
                      <a:pt x="3563" y="7824"/>
                      <a:pt x="3558" y="7823"/>
                      <a:pt x="3555" y="7820"/>
                    </a:cubicBezTo>
                    <a:cubicBezTo>
                      <a:pt x="3434" y="7699"/>
                      <a:pt x="3686" y="7502"/>
                      <a:pt x="4550" y="7038"/>
                    </a:cubicBezTo>
                    <a:cubicBezTo>
                      <a:pt x="5072" y="6760"/>
                      <a:pt x="5478" y="6515"/>
                      <a:pt x="5458" y="6493"/>
                    </a:cubicBezTo>
                    <a:cubicBezTo>
                      <a:pt x="5454" y="6487"/>
                      <a:pt x="5446" y="6485"/>
                      <a:pt x="5434" y="6485"/>
                    </a:cubicBezTo>
                    <a:cubicBezTo>
                      <a:pt x="5394" y="6485"/>
                      <a:pt x="5316" y="6516"/>
                      <a:pt x="5235" y="6567"/>
                    </a:cubicBezTo>
                    <a:cubicBezTo>
                      <a:pt x="4643" y="6932"/>
                      <a:pt x="3770" y="7359"/>
                      <a:pt x="3632" y="7359"/>
                    </a:cubicBezTo>
                    <a:cubicBezTo>
                      <a:pt x="3619" y="7359"/>
                      <a:pt x="3613" y="7356"/>
                      <a:pt x="3613" y="7348"/>
                    </a:cubicBezTo>
                    <a:cubicBezTo>
                      <a:pt x="3613" y="7290"/>
                      <a:pt x="4029" y="6969"/>
                      <a:pt x="4542" y="6630"/>
                    </a:cubicBezTo>
                    <a:cubicBezTo>
                      <a:pt x="5056" y="6293"/>
                      <a:pt x="5459" y="6007"/>
                      <a:pt x="5446" y="5992"/>
                    </a:cubicBezTo>
                    <a:cubicBezTo>
                      <a:pt x="5446" y="5992"/>
                      <a:pt x="5445" y="5992"/>
                      <a:pt x="5443" y="5992"/>
                    </a:cubicBezTo>
                    <a:cubicBezTo>
                      <a:pt x="5405" y="5992"/>
                      <a:pt x="5030" y="6218"/>
                      <a:pt x="4590" y="6506"/>
                    </a:cubicBezTo>
                    <a:cubicBezTo>
                      <a:pt x="4154" y="6790"/>
                      <a:pt x="3776" y="7009"/>
                      <a:pt x="3725" y="7009"/>
                    </a:cubicBezTo>
                    <a:cubicBezTo>
                      <a:pt x="3722" y="7009"/>
                      <a:pt x="3721" y="7008"/>
                      <a:pt x="3720" y="7007"/>
                    </a:cubicBezTo>
                    <a:cubicBezTo>
                      <a:pt x="3698" y="6983"/>
                      <a:pt x="3704" y="6860"/>
                      <a:pt x="3732" y="6729"/>
                    </a:cubicBezTo>
                    <a:cubicBezTo>
                      <a:pt x="3775" y="6535"/>
                      <a:pt x="3907" y="6423"/>
                      <a:pt x="4451" y="6114"/>
                    </a:cubicBezTo>
                    <a:cubicBezTo>
                      <a:pt x="5217" y="5681"/>
                      <a:pt x="5639" y="5409"/>
                      <a:pt x="5544" y="5409"/>
                    </a:cubicBezTo>
                    <a:cubicBezTo>
                      <a:pt x="5506" y="5409"/>
                      <a:pt x="5217" y="5566"/>
                      <a:pt x="4891" y="5764"/>
                    </a:cubicBezTo>
                    <a:cubicBezTo>
                      <a:pt x="4566" y="5960"/>
                      <a:pt x="4188" y="6180"/>
                      <a:pt x="4041" y="6256"/>
                    </a:cubicBezTo>
                    <a:lnTo>
                      <a:pt x="3776" y="6395"/>
                    </a:lnTo>
                    <a:lnTo>
                      <a:pt x="3825" y="6045"/>
                    </a:lnTo>
                    <a:cubicBezTo>
                      <a:pt x="3852" y="5848"/>
                      <a:pt x="3915" y="5654"/>
                      <a:pt x="3967" y="5605"/>
                    </a:cubicBezTo>
                    <a:cubicBezTo>
                      <a:pt x="4019" y="5557"/>
                      <a:pt x="4461" y="5266"/>
                      <a:pt x="4939" y="4966"/>
                    </a:cubicBezTo>
                    <a:cubicBezTo>
                      <a:pt x="5421" y="4665"/>
                      <a:pt x="5802" y="4400"/>
                      <a:pt x="5782" y="4380"/>
                    </a:cubicBezTo>
                    <a:cubicBezTo>
                      <a:pt x="5781" y="4379"/>
                      <a:pt x="5780" y="4379"/>
                      <a:pt x="5778" y="4379"/>
                    </a:cubicBezTo>
                    <a:cubicBezTo>
                      <a:pt x="5730" y="4379"/>
                      <a:pt x="5332" y="4614"/>
                      <a:pt x="4862" y="4921"/>
                    </a:cubicBezTo>
                    <a:cubicBezTo>
                      <a:pt x="4317" y="5278"/>
                      <a:pt x="4104" y="5410"/>
                      <a:pt x="4016" y="5410"/>
                    </a:cubicBezTo>
                    <a:cubicBezTo>
                      <a:pt x="3973" y="5410"/>
                      <a:pt x="3960" y="5380"/>
                      <a:pt x="3952" y="5329"/>
                    </a:cubicBezTo>
                    <a:cubicBezTo>
                      <a:pt x="3908" y="5031"/>
                      <a:pt x="3986" y="4956"/>
                      <a:pt x="4832" y="4476"/>
                    </a:cubicBezTo>
                    <a:cubicBezTo>
                      <a:pt x="5290" y="4217"/>
                      <a:pt x="5641" y="3995"/>
                      <a:pt x="5624" y="3976"/>
                    </a:cubicBezTo>
                    <a:cubicBezTo>
                      <a:pt x="5623" y="3975"/>
                      <a:pt x="5622" y="3975"/>
                      <a:pt x="5620" y="3975"/>
                    </a:cubicBezTo>
                    <a:cubicBezTo>
                      <a:pt x="5574" y="3975"/>
                      <a:pt x="5231" y="4151"/>
                      <a:pt x="4826" y="4384"/>
                    </a:cubicBezTo>
                    <a:cubicBezTo>
                      <a:pt x="4395" y="4632"/>
                      <a:pt x="4178" y="4738"/>
                      <a:pt x="4086" y="4738"/>
                    </a:cubicBezTo>
                    <a:cubicBezTo>
                      <a:pt x="4054" y="4738"/>
                      <a:pt x="4037" y="4726"/>
                      <a:pt x="4031" y="4702"/>
                    </a:cubicBezTo>
                    <a:cubicBezTo>
                      <a:pt x="3978" y="4476"/>
                      <a:pt x="4083" y="4382"/>
                      <a:pt x="5030" y="3826"/>
                    </a:cubicBezTo>
                    <a:cubicBezTo>
                      <a:pt x="5552" y="3519"/>
                      <a:pt x="5964" y="3254"/>
                      <a:pt x="5946" y="3236"/>
                    </a:cubicBezTo>
                    <a:cubicBezTo>
                      <a:pt x="5946" y="3236"/>
                      <a:pt x="5944" y="3235"/>
                      <a:pt x="5943" y="3235"/>
                    </a:cubicBezTo>
                    <a:cubicBezTo>
                      <a:pt x="5899" y="3235"/>
                      <a:pt x="5499" y="3453"/>
                      <a:pt x="5030" y="3733"/>
                    </a:cubicBezTo>
                    <a:cubicBezTo>
                      <a:pt x="4587" y="3995"/>
                      <a:pt x="4207" y="4187"/>
                      <a:pt x="4129" y="4187"/>
                    </a:cubicBezTo>
                    <a:cubicBezTo>
                      <a:pt x="4121" y="4187"/>
                      <a:pt x="4116" y="4185"/>
                      <a:pt x="4114" y="4181"/>
                    </a:cubicBezTo>
                    <a:cubicBezTo>
                      <a:pt x="4023" y="3922"/>
                      <a:pt x="4224" y="3714"/>
                      <a:pt x="4925" y="3333"/>
                    </a:cubicBezTo>
                    <a:cubicBezTo>
                      <a:pt x="5495" y="3022"/>
                      <a:pt x="5945" y="2744"/>
                      <a:pt x="5893" y="2744"/>
                    </a:cubicBezTo>
                    <a:cubicBezTo>
                      <a:pt x="5879" y="2744"/>
                      <a:pt x="5828" y="2765"/>
                      <a:pt x="5731" y="2811"/>
                    </a:cubicBezTo>
                    <a:cubicBezTo>
                      <a:pt x="5619" y="2866"/>
                      <a:pt x="5250" y="3069"/>
                      <a:pt x="4909" y="3265"/>
                    </a:cubicBezTo>
                    <a:cubicBezTo>
                      <a:pt x="4566" y="3460"/>
                      <a:pt x="4265" y="3619"/>
                      <a:pt x="4236" y="3619"/>
                    </a:cubicBezTo>
                    <a:cubicBezTo>
                      <a:pt x="4208" y="3619"/>
                      <a:pt x="4182" y="3545"/>
                      <a:pt x="4182" y="3454"/>
                    </a:cubicBezTo>
                    <a:cubicBezTo>
                      <a:pt x="4182" y="3326"/>
                      <a:pt x="4382" y="3198"/>
                      <a:pt x="5132" y="2845"/>
                    </a:cubicBezTo>
                    <a:cubicBezTo>
                      <a:pt x="5653" y="2599"/>
                      <a:pt x="6067" y="2382"/>
                      <a:pt x="6048" y="2363"/>
                    </a:cubicBezTo>
                    <a:cubicBezTo>
                      <a:pt x="6047" y="2362"/>
                      <a:pt x="6045" y="2362"/>
                      <a:pt x="6042" y="2362"/>
                    </a:cubicBezTo>
                    <a:cubicBezTo>
                      <a:pt x="5990" y="2362"/>
                      <a:pt x="5616" y="2521"/>
                      <a:pt x="5177" y="2730"/>
                    </a:cubicBezTo>
                    <a:cubicBezTo>
                      <a:pt x="4713" y="2950"/>
                      <a:pt x="4322" y="3130"/>
                      <a:pt x="4301" y="3130"/>
                    </a:cubicBezTo>
                    <a:cubicBezTo>
                      <a:pt x="4281" y="3130"/>
                      <a:pt x="4265" y="3040"/>
                      <a:pt x="4265" y="2933"/>
                    </a:cubicBezTo>
                    <a:cubicBezTo>
                      <a:pt x="4265" y="2766"/>
                      <a:pt x="4403" y="2665"/>
                      <a:pt x="5217" y="2235"/>
                    </a:cubicBezTo>
                    <a:cubicBezTo>
                      <a:pt x="5932" y="1858"/>
                      <a:pt x="6275" y="1655"/>
                      <a:pt x="6226" y="1655"/>
                    </a:cubicBezTo>
                    <a:cubicBezTo>
                      <a:pt x="6187" y="1655"/>
                      <a:pt x="5895" y="1786"/>
                      <a:pt x="5339" y="2062"/>
                    </a:cubicBezTo>
                    <a:cubicBezTo>
                      <a:pt x="4753" y="2355"/>
                      <a:pt x="4504" y="2470"/>
                      <a:pt x="4406" y="2470"/>
                    </a:cubicBezTo>
                    <a:cubicBezTo>
                      <a:pt x="4360" y="2470"/>
                      <a:pt x="4347" y="2446"/>
                      <a:pt x="4347" y="2403"/>
                    </a:cubicBezTo>
                    <a:cubicBezTo>
                      <a:pt x="4347" y="2288"/>
                      <a:pt x="4610" y="2107"/>
                      <a:pt x="5370" y="1699"/>
                    </a:cubicBezTo>
                    <a:cubicBezTo>
                      <a:pt x="5932" y="1395"/>
                      <a:pt x="6379" y="1137"/>
                      <a:pt x="6365" y="1120"/>
                    </a:cubicBezTo>
                    <a:cubicBezTo>
                      <a:pt x="6364" y="1119"/>
                      <a:pt x="6363" y="1119"/>
                      <a:pt x="6362" y="1119"/>
                    </a:cubicBezTo>
                    <a:cubicBezTo>
                      <a:pt x="6318" y="1119"/>
                      <a:pt x="5882" y="1327"/>
                      <a:pt x="5370" y="1593"/>
                    </a:cubicBezTo>
                    <a:cubicBezTo>
                      <a:pt x="4852" y="1862"/>
                      <a:pt x="4570" y="1987"/>
                      <a:pt x="4483" y="1987"/>
                    </a:cubicBezTo>
                    <a:cubicBezTo>
                      <a:pt x="4457" y="1987"/>
                      <a:pt x="4448" y="1976"/>
                      <a:pt x="4457" y="1953"/>
                    </a:cubicBezTo>
                    <a:cubicBezTo>
                      <a:pt x="4487" y="1870"/>
                      <a:pt x="4510" y="1776"/>
                      <a:pt x="4510" y="1732"/>
                    </a:cubicBezTo>
                    <a:cubicBezTo>
                      <a:pt x="4510" y="1689"/>
                      <a:pt x="4983" y="1433"/>
                      <a:pt x="5570" y="1157"/>
                    </a:cubicBezTo>
                    <a:cubicBezTo>
                      <a:pt x="6158" y="880"/>
                      <a:pt x="6615" y="645"/>
                      <a:pt x="6596" y="626"/>
                    </a:cubicBezTo>
                    <a:cubicBezTo>
                      <a:pt x="6595" y="626"/>
                      <a:pt x="6594" y="625"/>
                      <a:pt x="6592" y="625"/>
                    </a:cubicBezTo>
                    <a:cubicBezTo>
                      <a:pt x="6543" y="625"/>
                      <a:pt x="6119" y="806"/>
                      <a:pt x="5619" y="1043"/>
                    </a:cubicBezTo>
                    <a:cubicBezTo>
                      <a:pt x="5144" y="1269"/>
                      <a:pt x="4751" y="1431"/>
                      <a:pt x="4684" y="1431"/>
                    </a:cubicBezTo>
                    <a:cubicBezTo>
                      <a:pt x="4678" y="1431"/>
                      <a:pt x="4675" y="1429"/>
                      <a:pt x="4675" y="1426"/>
                    </a:cubicBezTo>
                    <a:cubicBezTo>
                      <a:pt x="4675" y="1292"/>
                      <a:pt x="4975" y="1094"/>
                      <a:pt x="5627" y="800"/>
                    </a:cubicBezTo>
                    <a:cubicBezTo>
                      <a:pt x="6001" y="633"/>
                      <a:pt x="6291" y="483"/>
                      <a:pt x="6275" y="468"/>
                    </a:cubicBezTo>
                    <a:cubicBezTo>
                      <a:pt x="6274" y="467"/>
                      <a:pt x="6272" y="467"/>
                      <a:pt x="6268" y="467"/>
                    </a:cubicBezTo>
                    <a:cubicBezTo>
                      <a:pt x="6222" y="467"/>
                      <a:pt x="5973" y="561"/>
                      <a:pt x="5693" y="686"/>
                    </a:cubicBezTo>
                    <a:cubicBezTo>
                      <a:pt x="5325" y="851"/>
                      <a:pt x="5166" y="920"/>
                      <a:pt x="5115" y="920"/>
                    </a:cubicBezTo>
                    <a:cubicBezTo>
                      <a:pt x="5082" y="920"/>
                      <a:pt x="5094" y="891"/>
                      <a:pt x="5125" y="839"/>
                    </a:cubicBezTo>
                    <a:cubicBezTo>
                      <a:pt x="5156" y="789"/>
                      <a:pt x="5369" y="662"/>
                      <a:pt x="5596" y="558"/>
                    </a:cubicBezTo>
                    <a:cubicBezTo>
                      <a:pt x="5838" y="446"/>
                      <a:pt x="6088" y="390"/>
                      <a:pt x="6338" y="390"/>
                    </a:cubicBezTo>
                    <a:close/>
                    <a:moveTo>
                      <a:pt x="4813" y="9166"/>
                    </a:moveTo>
                    <a:cubicBezTo>
                      <a:pt x="4878" y="9166"/>
                      <a:pt x="4915" y="9185"/>
                      <a:pt x="4891" y="9207"/>
                    </a:cubicBezTo>
                    <a:cubicBezTo>
                      <a:pt x="4876" y="9222"/>
                      <a:pt x="4848" y="9229"/>
                      <a:pt x="4816" y="9229"/>
                    </a:cubicBezTo>
                    <a:cubicBezTo>
                      <a:pt x="4790" y="9229"/>
                      <a:pt x="4762" y="9225"/>
                      <a:pt x="4736" y="9215"/>
                    </a:cubicBezTo>
                    <a:cubicBezTo>
                      <a:pt x="4671" y="9190"/>
                      <a:pt x="4689" y="9171"/>
                      <a:pt x="4787" y="9167"/>
                    </a:cubicBezTo>
                    <a:cubicBezTo>
                      <a:pt x="4796" y="9166"/>
                      <a:pt x="4804" y="9166"/>
                      <a:pt x="4813" y="9166"/>
                    </a:cubicBezTo>
                    <a:close/>
                    <a:moveTo>
                      <a:pt x="5528" y="9322"/>
                    </a:moveTo>
                    <a:cubicBezTo>
                      <a:pt x="5572" y="9322"/>
                      <a:pt x="5667" y="9361"/>
                      <a:pt x="5732" y="9404"/>
                    </a:cubicBezTo>
                    <a:cubicBezTo>
                      <a:pt x="5798" y="9448"/>
                      <a:pt x="5815" y="9484"/>
                      <a:pt x="5772" y="9484"/>
                    </a:cubicBezTo>
                    <a:cubicBezTo>
                      <a:pt x="5728" y="9484"/>
                      <a:pt x="5633" y="9445"/>
                      <a:pt x="5569" y="9404"/>
                    </a:cubicBezTo>
                    <a:cubicBezTo>
                      <a:pt x="5504" y="9358"/>
                      <a:pt x="5485" y="9322"/>
                      <a:pt x="5528" y="9322"/>
                    </a:cubicBezTo>
                    <a:close/>
                    <a:moveTo>
                      <a:pt x="5977" y="9402"/>
                    </a:moveTo>
                    <a:cubicBezTo>
                      <a:pt x="6020" y="9402"/>
                      <a:pt x="6068" y="9434"/>
                      <a:pt x="6099" y="9483"/>
                    </a:cubicBezTo>
                    <a:cubicBezTo>
                      <a:pt x="6117" y="9514"/>
                      <a:pt x="6111" y="9531"/>
                      <a:pt x="6085" y="9531"/>
                    </a:cubicBezTo>
                    <a:cubicBezTo>
                      <a:pt x="6071" y="9531"/>
                      <a:pt x="6051" y="9526"/>
                      <a:pt x="6025" y="9516"/>
                    </a:cubicBezTo>
                    <a:cubicBezTo>
                      <a:pt x="5886" y="9464"/>
                      <a:pt x="5861" y="9402"/>
                      <a:pt x="5977" y="9402"/>
                    </a:cubicBezTo>
                    <a:close/>
                    <a:moveTo>
                      <a:pt x="9606" y="3919"/>
                    </a:moveTo>
                    <a:cubicBezTo>
                      <a:pt x="9623" y="3919"/>
                      <a:pt x="9642" y="3922"/>
                      <a:pt x="9664" y="3928"/>
                    </a:cubicBezTo>
                    <a:cubicBezTo>
                      <a:pt x="9801" y="3965"/>
                      <a:pt x="9816" y="4019"/>
                      <a:pt x="9773" y="4369"/>
                    </a:cubicBezTo>
                    <a:cubicBezTo>
                      <a:pt x="9733" y="4711"/>
                      <a:pt x="8581" y="9624"/>
                      <a:pt x="8460" y="9965"/>
                    </a:cubicBezTo>
                    <a:cubicBezTo>
                      <a:pt x="8442" y="10015"/>
                      <a:pt x="8417" y="10043"/>
                      <a:pt x="8395" y="10043"/>
                    </a:cubicBezTo>
                    <a:cubicBezTo>
                      <a:pt x="8388" y="10043"/>
                      <a:pt x="8381" y="10040"/>
                      <a:pt x="8375" y="10034"/>
                    </a:cubicBezTo>
                    <a:cubicBezTo>
                      <a:pt x="8351" y="10008"/>
                      <a:pt x="8440" y="9549"/>
                      <a:pt x="8578" y="9011"/>
                    </a:cubicBezTo>
                    <a:cubicBezTo>
                      <a:pt x="8963" y="7479"/>
                      <a:pt x="9396" y="5272"/>
                      <a:pt x="9454" y="4548"/>
                    </a:cubicBezTo>
                    <a:cubicBezTo>
                      <a:pt x="9494" y="4034"/>
                      <a:pt x="9512" y="3919"/>
                      <a:pt x="9606" y="3919"/>
                    </a:cubicBezTo>
                    <a:close/>
                    <a:moveTo>
                      <a:pt x="8294" y="10153"/>
                    </a:moveTo>
                    <a:cubicBezTo>
                      <a:pt x="8298" y="10153"/>
                      <a:pt x="8302" y="10155"/>
                      <a:pt x="8306" y="10159"/>
                    </a:cubicBezTo>
                    <a:cubicBezTo>
                      <a:pt x="8332" y="10186"/>
                      <a:pt x="8336" y="10258"/>
                      <a:pt x="8314" y="10314"/>
                    </a:cubicBezTo>
                    <a:cubicBezTo>
                      <a:pt x="8305" y="10341"/>
                      <a:pt x="8296" y="10354"/>
                      <a:pt x="8289" y="10354"/>
                    </a:cubicBezTo>
                    <a:cubicBezTo>
                      <a:pt x="8278" y="10354"/>
                      <a:pt x="8270" y="10325"/>
                      <a:pt x="8266" y="10266"/>
                    </a:cubicBezTo>
                    <a:cubicBezTo>
                      <a:pt x="8262" y="10199"/>
                      <a:pt x="8275" y="10153"/>
                      <a:pt x="8294" y="10153"/>
                    </a:cubicBezTo>
                    <a:close/>
                    <a:moveTo>
                      <a:pt x="4230" y="9578"/>
                    </a:moveTo>
                    <a:cubicBezTo>
                      <a:pt x="4272" y="9578"/>
                      <a:pt x="4197" y="9755"/>
                      <a:pt x="4026" y="10005"/>
                    </a:cubicBezTo>
                    <a:cubicBezTo>
                      <a:pt x="3887" y="10210"/>
                      <a:pt x="3732" y="10380"/>
                      <a:pt x="3688" y="10380"/>
                    </a:cubicBezTo>
                    <a:cubicBezTo>
                      <a:pt x="3607" y="10380"/>
                      <a:pt x="3821" y="10023"/>
                      <a:pt x="4092" y="9703"/>
                    </a:cubicBezTo>
                    <a:cubicBezTo>
                      <a:pt x="4165" y="9617"/>
                      <a:pt x="4210" y="9578"/>
                      <a:pt x="4230" y="9578"/>
                    </a:cubicBezTo>
                    <a:close/>
                    <a:moveTo>
                      <a:pt x="8212" y="10479"/>
                    </a:moveTo>
                    <a:cubicBezTo>
                      <a:pt x="8216" y="10479"/>
                      <a:pt x="8220" y="10481"/>
                      <a:pt x="8225" y="10486"/>
                    </a:cubicBezTo>
                    <a:cubicBezTo>
                      <a:pt x="8252" y="10512"/>
                      <a:pt x="8254" y="10584"/>
                      <a:pt x="8233" y="10641"/>
                    </a:cubicBezTo>
                    <a:cubicBezTo>
                      <a:pt x="8223" y="10667"/>
                      <a:pt x="8214" y="10680"/>
                      <a:pt x="8207" y="10680"/>
                    </a:cubicBezTo>
                    <a:cubicBezTo>
                      <a:pt x="8196" y="10680"/>
                      <a:pt x="8188" y="10650"/>
                      <a:pt x="8185" y="10593"/>
                    </a:cubicBezTo>
                    <a:cubicBezTo>
                      <a:pt x="8181" y="10524"/>
                      <a:pt x="8193" y="10479"/>
                      <a:pt x="8212" y="10479"/>
                    </a:cubicBezTo>
                    <a:close/>
                    <a:moveTo>
                      <a:pt x="3413" y="9350"/>
                    </a:moveTo>
                    <a:cubicBezTo>
                      <a:pt x="3424" y="9350"/>
                      <a:pt x="3434" y="9354"/>
                      <a:pt x="3443" y="9362"/>
                    </a:cubicBezTo>
                    <a:cubicBezTo>
                      <a:pt x="3466" y="9385"/>
                      <a:pt x="3443" y="9443"/>
                      <a:pt x="3385" y="9501"/>
                    </a:cubicBezTo>
                    <a:cubicBezTo>
                      <a:pt x="3329" y="9558"/>
                      <a:pt x="3287" y="9635"/>
                      <a:pt x="3287" y="9683"/>
                    </a:cubicBezTo>
                    <a:cubicBezTo>
                      <a:pt x="3287" y="9696"/>
                      <a:pt x="3291" y="9701"/>
                      <a:pt x="3299" y="9701"/>
                    </a:cubicBezTo>
                    <a:cubicBezTo>
                      <a:pt x="3322" y="9701"/>
                      <a:pt x="3373" y="9655"/>
                      <a:pt x="3434" y="9578"/>
                    </a:cubicBezTo>
                    <a:cubicBezTo>
                      <a:pt x="3517" y="9470"/>
                      <a:pt x="3572" y="9425"/>
                      <a:pt x="3666" y="9425"/>
                    </a:cubicBezTo>
                    <a:cubicBezTo>
                      <a:pt x="3712" y="9425"/>
                      <a:pt x="3768" y="9436"/>
                      <a:pt x="3841" y="9456"/>
                    </a:cubicBezTo>
                    <a:lnTo>
                      <a:pt x="4102" y="9524"/>
                    </a:lnTo>
                    <a:lnTo>
                      <a:pt x="3781" y="9972"/>
                    </a:lnTo>
                    <a:cubicBezTo>
                      <a:pt x="3606" y="10217"/>
                      <a:pt x="3456" y="10457"/>
                      <a:pt x="3452" y="10502"/>
                    </a:cubicBezTo>
                    <a:cubicBezTo>
                      <a:pt x="3447" y="10546"/>
                      <a:pt x="3351" y="10653"/>
                      <a:pt x="3245" y="10732"/>
                    </a:cubicBezTo>
                    <a:lnTo>
                      <a:pt x="3044" y="10879"/>
                    </a:lnTo>
                    <a:lnTo>
                      <a:pt x="3044" y="10625"/>
                    </a:lnTo>
                    <a:lnTo>
                      <a:pt x="3043" y="10625"/>
                    </a:lnTo>
                    <a:cubicBezTo>
                      <a:pt x="3043" y="10486"/>
                      <a:pt x="3097" y="10245"/>
                      <a:pt x="3162" y="10091"/>
                    </a:cubicBezTo>
                    <a:cubicBezTo>
                      <a:pt x="3226" y="9936"/>
                      <a:pt x="3258" y="9755"/>
                      <a:pt x="3233" y="9689"/>
                    </a:cubicBezTo>
                    <a:cubicBezTo>
                      <a:pt x="3192" y="9580"/>
                      <a:pt x="3328" y="9350"/>
                      <a:pt x="3413" y="9350"/>
                    </a:cubicBezTo>
                    <a:close/>
                    <a:moveTo>
                      <a:pt x="4520" y="9612"/>
                    </a:moveTo>
                    <a:cubicBezTo>
                      <a:pt x="4574" y="9612"/>
                      <a:pt x="4558" y="9711"/>
                      <a:pt x="4422" y="9917"/>
                    </a:cubicBezTo>
                    <a:lnTo>
                      <a:pt x="4249" y="10178"/>
                    </a:lnTo>
                    <a:lnTo>
                      <a:pt x="4497" y="9901"/>
                    </a:lnTo>
                    <a:cubicBezTo>
                      <a:pt x="4633" y="9749"/>
                      <a:pt x="4730" y="9678"/>
                      <a:pt x="4777" y="9678"/>
                    </a:cubicBezTo>
                    <a:cubicBezTo>
                      <a:pt x="4838" y="9678"/>
                      <a:pt x="4809" y="9804"/>
                      <a:pt x="4660" y="10032"/>
                    </a:cubicBezTo>
                    <a:cubicBezTo>
                      <a:pt x="4266" y="10631"/>
                      <a:pt x="4171" y="10782"/>
                      <a:pt x="4204" y="10782"/>
                    </a:cubicBezTo>
                    <a:cubicBezTo>
                      <a:pt x="4210" y="10782"/>
                      <a:pt x="4220" y="10777"/>
                      <a:pt x="4233" y="10769"/>
                    </a:cubicBezTo>
                    <a:cubicBezTo>
                      <a:pt x="4287" y="10736"/>
                      <a:pt x="4473" y="10488"/>
                      <a:pt x="4644" y="10219"/>
                    </a:cubicBezTo>
                    <a:cubicBezTo>
                      <a:pt x="4816" y="9952"/>
                      <a:pt x="5008" y="9731"/>
                      <a:pt x="5068" y="9731"/>
                    </a:cubicBezTo>
                    <a:cubicBezTo>
                      <a:pt x="5159" y="9731"/>
                      <a:pt x="5159" y="9759"/>
                      <a:pt x="5064" y="9913"/>
                    </a:cubicBezTo>
                    <a:cubicBezTo>
                      <a:pt x="5001" y="10015"/>
                      <a:pt x="4867" y="10231"/>
                      <a:pt x="4763" y="10403"/>
                    </a:cubicBezTo>
                    <a:cubicBezTo>
                      <a:pt x="4649" y="10589"/>
                      <a:pt x="4295" y="10901"/>
                      <a:pt x="3855" y="11201"/>
                    </a:cubicBezTo>
                    <a:cubicBezTo>
                      <a:pt x="3456" y="11472"/>
                      <a:pt x="3090" y="11747"/>
                      <a:pt x="3036" y="11816"/>
                    </a:cubicBezTo>
                    <a:cubicBezTo>
                      <a:pt x="2974" y="11891"/>
                      <a:pt x="2921" y="11928"/>
                      <a:pt x="2887" y="11928"/>
                    </a:cubicBezTo>
                    <a:cubicBezTo>
                      <a:pt x="2846" y="11928"/>
                      <a:pt x="2831" y="11875"/>
                      <a:pt x="2857" y="11775"/>
                    </a:cubicBezTo>
                    <a:cubicBezTo>
                      <a:pt x="2879" y="11689"/>
                      <a:pt x="3117" y="11442"/>
                      <a:pt x="3377" y="11232"/>
                    </a:cubicBezTo>
                    <a:cubicBezTo>
                      <a:pt x="3638" y="11022"/>
                      <a:pt x="3840" y="10828"/>
                      <a:pt x="3821" y="10808"/>
                    </a:cubicBezTo>
                    <a:cubicBezTo>
                      <a:pt x="3820" y="10807"/>
                      <a:pt x="3818" y="10806"/>
                      <a:pt x="3816" y="10806"/>
                    </a:cubicBezTo>
                    <a:cubicBezTo>
                      <a:pt x="3776" y="10806"/>
                      <a:pt x="3563" y="10959"/>
                      <a:pt x="3317" y="11168"/>
                    </a:cubicBezTo>
                    <a:cubicBezTo>
                      <a:pt x="3113" y="11341"/>
                      <a:pt x="2962" y="11442"/>
                      <a:pt x="2916" y="11442"/>
                    </a:cubicBezTo>
                    <a:cubicBezTo>
                      <a:pt x="2901" y="11442"/>
                      <a:pt x="2897" y="11432"/>
                      <a:pt x="2905" y="11411"/>
                    </a:cubicBezTo>
                    <a:cubicBezTo>
                      <a:pt x="2936" y="11331"/>
                      <a:pt x="2963" y="11210"/>
                      <a:pt x="2963" y="11150"/>
                    </a:cubicBezTo>
                    <a:cubicBezTo>
                      <a:pt x="2963" y="11090"/>
                      <a:pt x="3166" y="10887"/>
                      <a:pt x="3411" y="10702"/>
                    </a:cubicBezTo>
                    <a:cubicBezTo>
                      <a:pt x="3654" y="10519"/>
                      <a:pt x="3989" y="10185"/>
                      <a:pt x="4146" y="9965"/>
                    </a:cubicBezTo>
                    <a:cubicBezTo>
                      <a:pt x="4312" y="9734"/>
                      <a:pt x="4460" y="9612"/>
                      <a:pt x="4520" y="9612"/>
                    </a:cubicBezTo>
                    <a:close/>
                    <a:moveTo>
                      <a:pt x="5367" y="9806"/>
                    </a:moveTo>
                    <a:cubicBezTo>
                      <a:pt x="5433" y="9806"/>
                      <a:pt x="5490" y="9828"/>
                      <a:pt x="5490" y="9852"/>
                    </a:cubicBezTo>
                    <a:cubicBezTo>
                      <a:pt x="5490" y="9877"/>
                      <a:pt x="5272" y="10242"/>
                      <a:pt x="5005" y="10666"/>
                    </a:cubicBezTo>
                    <a:cubicBezTo>
                      <a:pt x="4737" y="11089"/>
                      <a:pt x="4552" y="11436"/>
                      <a:pt x="4589" y="11436"/>
                    </a:cubicBezTo>
                    <a:cubicBezTo>
                      <a:pt x="4629" y="11436"/>
                      <a:pt x="4677" y="11388"/>
                      <a:pt x="4703" y="11323"/>
                    </a:cubicBezTo>
                    <a:cubicBezTo>
                      <a:pt x="4728" y="11258"/>
                      <a:pt x="4953" y="10887"/>
                      <a:pt x="5204" y="10495"/>
                    </a:cubicBezTo>
                    <a:cubicBezTo>
                      <a:pt x="5482" y="10061"/>
                      <a:pt x="5647" y="9858"/>
                      <a:pt x="5721" y="9858"/>
                    </a:cubicBezTo>
                    <a:cubicBezTo>
                      <a:pt x="5731" y="9858"/>
                      <a:pt x="5739" y="9861"/>
                      <a:pt x="5746" y="9868"/>
                    </a:cubicBezTo>
                    <a:cubicBezTo>
                      <a:pt x="5804" y="9927"/>
                      <a:pt x="5664" y="10186"/>
                      <a:pt x="5310" y="10674"/>
                    </a:cubicBezTo>
                    <a:cubicBezTo>
                      <a:pt x="5022" y="11074"/>
                      <a:pt x="4761" y="11450"/>
                      <a:pt x="4725" y="11518"/>
                    </a:cubicBezTo>
                    <a:cubicBezTo>
                      <a:pt x="4706" y="11556"/>
                      <a:pt x="4700" y="11574"/>
                      <a:pt x="4708" y="11574"/>
                    </a:cubicBezTo>
                    <a:cubicBezTo>
                      <a:pt x="4740" y="11574"/>
                      <a:pt x="5031" y="11203"/>
                      <a:pt x="5474" y="10589"/>
                    </a:cubicBezTo>
                    <a:cubicBezTo>
                      <a:pt x="5784" y="10162"/>
                      <a:pt x="5979" y="9945"/>
                      <a:pt x="6054" y="9945"/>
                    </a:cubicBezTo>
                    <a:cubicBezTo>
                      <a:pt x="6062" y="9945"/>
                      <a:pt x="6069" y="9948"/>
                      <a:pt x="6075" y="9953"/>
                    </a:cubicBezTo>
                    <a:cubicBezTo>
                      <a:pt x="6128" y="10007"/>
                      <a:pt x="5941" y="10333"/>
                      <a:pt x="5530" y="10903"/>
                    </a:cubicBezTo>
                    <a:cubicBezTo>
                      <a:pt x="5183" y="11384"/>
                      <a:pt x="4917" y="11785"/>
                      <a:pt x="4935" y="11804"/>
                    </a:cubicBezTo>
                    <a:cubicBezTo>
                      <a:pt x="4936" y="11804"/>
                      <a:pt x="4936" y="11805"/>
                      <a:pt x="4937" y="11805"/>
                    </a:cubicBezTo>
                    <a:cubicBezTo>
                      <a:pt x="4967" y="11805"/>
                      <a:pt x="5266" y="11418"/>
                      <a:pt x="5619" y="10924"/>
                    </a:cubicBezTo>
                    <a:cubicBezTo>
                      <a:pt x="6064" y="10299"/>
                      <a:pt x="6377" y="9958"/>
                      <a:pt x="6496" y="9958"/>
                    </a:cubicBezTo>
                    <a:cubicBezTo>
                      <a:pt x="6530" y="9958"/>
                      <a:pt x="6548" y="9987"/>
                      <a:pt x="6548" y="10046"/>
                    </a:cubicBezTo>
                    <a:cubicBezTo>
                      <a:pt x="6548" y="10108"/>
                      <a:pt x="5778" y="11194"/>
                      <a:pt x="5229" y="11903"/>
                    </a:cubicBezTo>
                    <a:cubicBezTo>
                      <a:pt x="5185" y="11959"/>
                      <a:pt x="5167" y="12010"/>
                      <a:pt x="5192" y="12010"/>
                    </a:cubicBezTo>
                    <a:cubicBezTo>
                      <a:pt x="5217" y="12010"/>
                      <a:pt x="5570" y="11570"/>
                      <a:pt x="5982" y="11023"/>
                    </a:cubicBezTo>
                    <a:cubicBezTo>
                      <a:pt x="6384" y="10494"/>
                      <a:pt x="6727" y="10082"/>
                      <a:pt x="6766" y="10082"/>
                    </a:cubicBezTo>
                    <a:cubicBezTo>
                      <a:pt x="6767" y="10082"/>
                      <a:pt x="6768" y="10082"/>
                      <a:pt x="6769" y="10083"/>
                    </a:cubicBezTo>
                    <a:cubicBezTo>
                      <a:pt x="6790" y="10107"/>
                      <a:pt x="6490" y="10625"/>
                      <a:pt x="6100" y="11236"/>
                    </a:cubicBezTo>
                    <a:cubicBezTo>
                      <a:pt x="5708" y="11848"/>
                      <a:pt x="5406" y="12360"/>
                      <a:pt x="5423" y="12380"/>
                    </a:cubicBezTo>
                    <a:cubicBezTo>
                      <a:pt x="5424" y="12381"/>
                      <a:pt x="5424" y="12381"/>
                      <a:pt x="5425" y="12381"/>
                    </a:cubicBezTo>
                    <a:cubicBezTo>
                      <a:pt x="5452" y="12381"/>
                      <a:pt x="5728" y="11986"/>
                      <a:pt x="6045" y="11483"/>
                    </a:cubicBezTo>
                    <a:cubicBezTo>
                      <a:pt x="6369" y="10970"/>
                      <a:pt x="6668" y="10531"/>
                      <a:pt x="6708" y="10506"/>
                    </a:cubicBezTo>
                    <a:cubicBezTo>
                      <a:pt x="6719" y="10499"/>
                      <a:pt x="6728" y="10496"/>
                      <a:pt x="6735" y="10496"/>
                    </a:cubicBezTo>
                    <a:cubicBezTo>
                      <a:pt x="6827" y="10496"/>
                      <a:pt x="6617" y="11045"/>
                      <a:pt x="6366" y="11440"/>
                    </a:cubicBezTo>
                    <a:cubicBezTo>
                      <a:pt x="6021" y="11977"/>
                      <a:pt x="5873" y="12253"/>
                      <a:pt x="5926" y="12253"/>
                    </a:cubicBezTo>
                    <a:cubicBezTo>
                      <a:pt x="5948" y="12253"/>
                      <a:pt x="6101" y="12030"/>
                      <a:pt x="6263" y="11761"/>
                    </a:cubicBezTo>
                    <a:cubicBezTo>
                      <a:pt x="6421" y="11499"/>
                      <a:pt x="6565" y="11293"/>
                      <a:pt x="6583" y="11293"/>
                    </a:cubicBezTo>
                    <a:cubicBezTo>
                      <a:pt x="6583" y="11293"/>
                      <a:pt x="6584" y="11293"/>
                      <a:pt x="6584" y="11293"/>
                    </a:cubicBezTo>
                    <a:cubicBezTo>
                      <a:pt x="6597" y="11307"/>
                      <a:pt x="6544" y="11644"/>
                      <a:pt x="6462" y="12050"/>
                    </a:cubicBezTo>
                    <a:cubicBezTo>
                      <a:pt x="6382" y="12454"/>
                      <a:pt x="6250" y="13167"/>
                      <a:pt x="6170" y="13637"/>
                    </a:cubicBezTo>
                    <a:cubicBezTo>
                      <a:pt x="6034" y="14429"/>
                      <a:pt x="6000" y="14520"/>
                      <a:pt x="5702" y="14840"/>
                    </a:cubicBezTo>
                    <a:cubicBezTo>
                      <a:pt x="5528" y="15027"/>
                      <a:pt x="5405" y="15186"/>
                      <a:pt x="5433" y="15186"/>
                    </a:cubicBezTo>
                    <a:cubicBezTo>
                      <a:pt x="5463" y="15186"/>
                      <a:pt x="5597" y="15067"/>
                      <a:pt x="5734" y="14921"/>
                    </a:cubicBezTo>
                    <a:lnTo>
                      <a:pt x="5982" y="14656"/>
                    </a:lnTo>
                    <a:lnTo>
                      <a:pt x="5929" y="15021"/>
                    </a:lnTo>
                    <a:cubicBezTo>
                      <a:pt x="5899" y="15226"/>
                      <a:pt x="5854" y="15425"/>
                      <a:pt x="5827" y="15469"/>
                    </a:cubicBezTo>
                    <a:cubicBezTo>
                      <a:pt x="5800" y="15513"/>
                      <a:pt x="5767" y="15697"/>
                      <a:pt x="5754" y="15869"/>
                    </a:cubicBezTo>
                    <a:cubicBezTo>
                      <a:pt x="5727" y="16224"/>
                      <a:pt x="5608" y="16439"/>
                      <a:pt x="5089" y="17074"/>
                    </a:cubicBezTo>
                    <a:lnTo>
                      <a:pt x="4736" y="17506"/>
                    </a:lnTo>
                    <a:lnTo>
                      <a:pt x="4736" y="17506"/>
                    </a:lnTo>
                    <a:lnTo>
                      <a:pt x="5164" y="17058"/>
                    </a:lnTo>
                    <a:lnTo>
                      <a:pt x="5592" y="16610"/>
                    </a:lnTo>
                    <a:lnTo>
                      <a:pt x="5537" y="16960"/>
                    </a:lnTo>
                    <a:cubicBezTo>
                      <a:pt x="5484" y="17305"/>
                      <a:pt x="5397" y="17506"/>
                      <a:pt x="5110" y="17954"/>
                    </a:cubicBezTo>
                    <a:lnTo>
                      <a:pt x="4979" y="18157"/>
                    </a:lnTo>
                    <a:lnTo>
                      <a:pt x="5153" y="17962"/>
                    </a:lnTo>
                    <a:cubicBezTo>
                      <a:pt x="5219" y="17888"/>
                      <a:pt x="5264" y="17845"/>
                      <a:pt x="5289" y="17845"/>
                    </a:cubicBezTo>
                    <a:cubicBezTo>
                      <a:pt x="5341" y="17845"/>
                      <a:pt x="5303" y="18037"/>
                      <a:pt x="5187" y="18549"/>
                    </a:cubicBezTo>
                    <a:cubicBezTo>
                      <a:pt x="5085" y="18997"/>
                      <a:pt x="4975" y="19232"/>
                      <a:pt x="4724" y="19544"/>
                    </a:cubicBezTo>
                    <a:lnTo>
                      <a:pt x="4394" y="19952"/>
                    </a:lnTo>
                    <a:lnTo>
                      <a:pt x="4394" y="19952"/>
                    </a:lnTo>
                    <a:lnTo>
                      <a:pt x="4696" y="19668"/>
                    </a:lnTo>
                    <a:cubicBezTo>
                      <a:pt x="4849" y="19525"/>
                      <a:pt x="4944" y="19464"/>
                      <a:pt x="4986" y="19464"/>
                    </a:cubicBezTo>
                    <a:cubicBezTo>
                      <a:pt x="5080" y="19464"/>
                      <a:pt x="4906" y="19778"/>
                      <a:pt x="4535" y="20179"/>
                    </a:cubicBezTo>
                    <a:cubicBezTo>
                      <a:pt x="4317" y="20415"/>
                      <a:pt x="4217" y="20526"/>
                      <a:pt x="4225" y="20526"/>
                    </a:cubicBezTo>
                    <a:cubicBezTo>
                      <a:pt x="4232" y="20526"/>
                      <a:pt x="4309" y="20455"/>
                      <a:pt x="4451" y="20321"/>
                    </a:cubicBezTo>
                    <a:cubicBezTo>
                      <a:pt x="4661" y="20121"/>
                      <a:pt x="4757" y="20037"/>
                      <a:pt x="4801" y="20037"/>
                    </a:cubicBezTo>
                    <a:cubicBezTo>
                      <a:pt x="4830" y="20037"/>
                      <a:pt x="4835" y="20075"/>
                      <a:pt x="4835" y="20142"/>
                    </a:cubicBezTo>
                    <a:cubicBezTo>
                      <a:pt x="4835" y="20255"/>
                      <a:pt x="4661" y="20508"/>
                      <a:pt x="4375" y="20810"/>
                    </a:cubicBezTo>
                    <a:cubicBezTo>
                      <a:pt x="4120" y="21079"/>
                      <a:pt x="3948" y="21296"/>
                      <a:pt x="3993" y="21296"/>
                    </a:cubicBezTo>
                    <a:cubicBezTo>
                      <a:pt x="4034" y="21296"/>
                      <a:pt x="4213" y="21149"/>
                      <a:pt x="4387" y="20969"/>
                    </a:cubicBezTo>
                    <a:cubicBezTo>
                      <a:pt x="4578" y="20773"/>
                      <a:pt x="4690" y="20690"/>
                      <a:pt x="4732" y="20690"/>
                    </a:cubicBezTo>
                    <a:cubicBezTo>
                      <a:pt x="4820" y="20690"/>
                      <a:pt x="4606" y="21052"/>
                      <a:pt x="4193" y="21499"/>
                    </a:cubicBezTo>
                    <a:lnTo>
                      <a:pt x="3815" y="21905"/>
                    </a:lnTo>
                    <a:lnTo>
                      <a:pt x="4203" y="21543"/>
                    </a:lnTo>
                    <a:cubicBezTo>
                      <a:pt x="4376" y="21382"/>
                      <a:pt x="4524" y="21276"/>
                      <a:pt x="4572" y="21276"/>
                    </a:cubicBezTo>
                    <a:cubicBezTo>
                      <a:pt x="4583" y="21276"/>
                      <a:pt x="4589" y="21282"/>
                      <a:pt x="4589" y="21293"/>
                    </a:cubicBezTo>
                    <a:cubicBezTo>
                      <a:pt x="4589" y="21498"/>
                      <a:pt x="4009" y="24101"/>
                      <a:pt x="3954" y="24147"/>
                    </a:cubicBezTo>
                    <a:cubicBezTo>
                      <a:pt x="3923" y="24172"/>
                      <a:pt x="3685" y="24373"/>
                      <a:pt x="3432" y="24585"/>
                    </a:cubicBezTo>
                    <a:cubicBezTo>
                      <a:pt x="3138" y="24833"/>
                      <a:pt x="2941" y="24950"/>
                      <a:pt x="2814" y="24950"/>
                    </a:cubicBezTo>
                    <a:cubicBezTo>
                      <a:pt x="2804" y="24950"/>
                      <a:pt x="2794" y="24949"/>
                      <a:pt x="2785" y="24948"/>
                    </a:cubicBezTo>
                    <a:cubicBezTo>
                      <a:pt x="2626" y="24922"/>
                      <a:pt x="2675" y="24861"/>
                      <a:pt x="3147" y="24482"/>
                    </a:cubicBezTo>
                    <a:cubicBezTo>
                      <a:pt x="3448" y="24241"/>
                      <a:pt x="3694" y="24030"/>
                      <a:pt x="3694" y="24006"/>
                    </a:cubicBezTo>
                    <a:cubicBezTo>
                      <a:pt x="3694" y="23998"/>
                      <a:pt x="3690" y="23995"/>
                      <a:pt x="3681" y="23995"/>
                    </a:cubicBezTo>
                    <a:cubicBezTo>
                      <a:pt x="3664" y="23995"/>
                      <a:pt x="3631" y="24011"/>
                      <a:pt x="3593" y="24038"/>
                    </a:cubicBezTo>
                    <a:cubicBezTo>
                      <a:pt x="3535" y="24078"/>
                      <a:pt x="3266" y="24287"/>
                      <a:pt x="2990" y="24502"/>
                    </a:cubicBezTo>
                    <a:cubicBezTo>
                      <a:pt x="2648" y="24770"/>
                      <a:pt x="2463" y="24869"/>
                      <a:pt x="2301" y="24869"/>
                    </a:cubicBezTo>
                    <a:cubicBezTo>
                      <a:pt x="2286" y="24869"/>
                      <a:pt x="2271" y="24868"/>
                      <a:pt x="2256" y="24866"/>
                    </a:cubicBezTo>
                    <a:cubicBezTo>
                      <a:pt x="2043" y="24839"/>
                      <a:pt x="2084" y="24795"/>
                      <a:pt x="2777" y="24323"/>
                    </a:cubicBezTo>
                    <a:cubicBezTo>
                      <a:pt x="3193" y="24041"/>
                      <a:pt x="3531" y="23792"/>
                      <a:pt x="3531" y="23769"/>
                    </a:cubicBezTo>
                    <a:cubicBezTo>
                      <a:pt x="3531" y="23759"/>
                      <a:pt x="3531" y="23751"/>
                      <a:pt x="3521" y="23751"/>
                    </a:cubicBezTo>
                    <a:cubicBezTo>
                      <a:pt x="3485" y="23751"/>
                      <a:pt x="3327" y="23858"/>
                      <a:pt x="2618" y="24338"/>
                    </a:cubicBezTo>
                    <a:cubicBezTo>
                      <a:pt x="2128" y="24668"/>
                      <a:pt x="1897" y="24785"/>
                      <a:pt x="1727" y="24785"/>
                    </a:cubicBezTo>
                    <a:cubicBezTo>
                      <a:pt x="1713" y="24785"/>
                      <a:pt x="1699" y="24785"/>
                      <a:pt x="1686" y="24783"/>
                    </a:cubicBezTo>
                    <a:cubicBezTo>
                      <a:pt x="1475" y="24758"/>
                      <a:pt x="1523" y="24711"/>
                      <a:pt x="2207" y="24279"/>
                    </a:cubicBezTo>
                    <a:cubicBezTo>
                      <a:pt x="2623" y="24017"/>
                      <a:pt x="2960" y="23784"/>
                      <a:pt x="2960" y="23763"/>
                    </a:cubicBezTo>
                    <a:cubicBezTo>
                      <a:pt x="2960" y="23753"/>
                      <a:pt x="2958" y="23747"/>
                      <a:pt x="2948" y="23747"/>
                    </a:cubicBezTo>
                    <a:cubicBezTo>
                      <a:pt x="2908" y="23747"/>
                      <a:pt x="2740" y="23851"/>
                      <a:pt x="2048" y="24282"/>
                    </a:cubicBezTo>
                    <a:cubicBezTo>
                      <a:pt x="1627" y="24544"/>
                      <a:pt x="1298" y="24700"/>
                      <a:pt x="1169" y="24700"/>
                    </a:cubicBezTo>
                    <a:cubicBezTo>
                      <a:pt x="1163" y="24700"/>
                      <a:pt x="1157" y="24699"/>
                      <a:pt x="1152" y="24699"/>
                    </a:cubicBezTo>
                    <a:cubicBezTo>
                      <a:pt x="995" y="24679"/>
                      <a:pt x="1055" y="24609"/>
                      <a:pt x="1535" y="24259"/>
                    </a:cubicBezTo>
                    <a:cubicBezTo>
                      <a:pt x="2252" y="23735"/>
                      <a:pt x="3244" y="22923"/>
                      <a:pt x="3165" y="22923"/>
                    </a:cubicBezTo>
                    <a:cubicBezTo>
                      <a:pt x="3133" y="22923"/>
                      <a:pt x="2790" y="23173"/>
                      <a:pt x="2408" y="23477"/>
                    </a:cubicBezTo>
                    <a:cubicBezTo>
                      <a:pt x="1365" y="24300"/>
                      <a:pt x="910" y="24633"/>
                      <a:pt x="834" y="24633"/>
                    </a:cubicBezTo>
                    <a:cubicBezTo>
                      <a:pt x="563" y="24633"/>
                      <a:pt x="1128" y="24101"/>
                      <a:pt x="2431" y="23133"/>
                    </a:cubicBezTo>
                    <a:cubicBezTo>
                      <a:pt x="2522" y="23066"/>
                      <a:pt x="2558" y="23010"/>
                      <a:pt x="2512" y="23009"/>
                    </a:cubicBezTo>
                    <a:cubicBezTo>
                      <a:pt x="2512" y="23009"/>
                      <a:pt x="2511" y="23009"/>
                      <a:pt x="2511" y="23009"/>
                    </a:cubicBezTo>
                    <a:cubicBezTo>
                      <a:pt x="2439" y="23009"/>
                      <a:pt x="2056" y="23296"/>
                      <a:pt x="851" y="24256"/>
                    </a:cubicBezTo>
                    <a:cubicBezTo>
                      <a:pt x="817" y="24283"/>
                      <a:pt x="794" y="24297"/>
                      <a:pt x="782" y="24297"/>
                    </a:cubicBezTo>
                    <a:cubicBezTo>
                      <a:pt x="760" y="24297"/>
                      <a:pt x="766" y="24256"/>
                      <a:pt x="794" y="24165"/>
                    </a:cubicBezTo>
                    <a:cubicBezTo>
                      <a:pt x="826" y="24065"/>
                      <a:pt x="867" y="23879"/>
                      <a:pt x="888" y="23757"/>
                    </a:cubicBezTo>
                    <a:cubicBezTo>
                      <a:pt x="908" y="23633"/>
                      <a:pt x="965" y="23312"/>
                      <a:pt x="1015" y="23045"/>
                    </a:cubicBezTo>
                    <a:lnTo>
                      <a:pt x="1106" y="22557"/>
                    </a:lnTo>
                    <a:lnTo>
                      <a:pt x="2157" y="21752"/>
                    </a:lnTo>
                    <a:cubicBezTo>
                      <a:pt x="2736" y="21306"/>
                      <a:pt x="3193" y="20927"/>
                      <a:pt x="3174" y="20909"/>
                    </a:cubicBezTo>
                    <a:cubicBezTo>
                      <a:pt x="3174" y="20909"/>
                      <a:pt x="3173" y="20908"/>
                      <a:pt x="3172" y="20908"/>
                    </a:cubicBezTo>
                    <a:cubicBezTo>
                      <a:pt x="3130" y="20908"/>
                      <a:pt x="2695" y="21222"/>
                      <a:pt x="2189" y="21618"/>
                    </a:cubicBezTo>
                    <a:cubicBezTo>
                      <a:pt x="1685" y="22012"/>
                      <a:pt x="1248" y="22322"/>
                      <a:pt x="1199" y="22322"/>
                    </a:cubicBezTo>
                    <a:cubicBezTo>
                      <a:pt x="1197" y="22322"/>
                      <a:pt x="1196" y="22322"/>
                      <a:pt x="1195" y="22321"/>
                    </a:cubicBezTo>
                    <a:cubicBezTo>
                      <a:pt x="1172" y="22297"/>
                      <a:pt x="1178" y="22174"/>
                      <a:pt x="1207" y="22035"/>
                    </a:cubicBezTo>
                    <a:cubicBezTo>
                      <a:pt x="1247" y="21848"/>
                      <a:pt x="1496" y="21600"/>
                      <a:pt x="2278" y="20972"/>
                    </a:cubicBezTo>
                    <a:cubicBezTo>
                      <a:pt x="2840" y="20521"/>
                      <a:pt x="3268" y="20154"/>
                      <a:pt x="3232" y="20154"/>
                    </a:cubicBezTo>
                    <a:cubicBezTo>
                      <a:pt x="3194" y="20154"/>
                      <a:pt x="2756" y="20484"/>
                      <a:pt x="2250" y="20890"/>
                    </a:cubicBezTo>
                    <a:cubicBezTo>
                      <a:pt x="1719" y="21318"/>
                      <a:pt x="1445" y="21511"/>
                      <a:pt x="1362" y="21511"/>
                    </a:cubicBezTo>
                    <a:cubicBezTo>
                      <a:pt x="1343" y="21511"/>
                      <a:pt x="1334" y="21501"/>
                      <a:pt x="1334" y="21481"/>
                    </a:cubicBezTo>
                    <a:cubicBezTo>
                      <a:pt x="1334" y="21401"/>
                      <a:pt x="1389" y="21025"/>
                      <a:pt x="1456" y="20643"/>
                    </a:cubicBezTo>
                    <a:cubicBezTo>
                      <a:pt x="1523" y="20263"/>
                      <a:pt x="1726" y="19002"/>
                      <a:pt x="1904" y="17844"/>
                    </a:cubicBezTo>
                    <a:cubicBezTo>
                      <a:pt x="2194" y="15979"/>
                      <a:pt x="2250" y="15722"/>
                      <a:pt x="2415" y="15586"/>
                    </a:cubicBezTo>
                    <a:cubicBezTo>
                      <a:pt x="2516" y="15500"/>
                      <a:pt x="2984" y="15131"/>
                      <a:pt x="3466" y="14758"/>
                    </a:cubicBezTo>
                    <a:cubicBezTo>
                      <a:pt x="3947" y="14385"/>
                      <a:pt x="4318" y="14071"/>
                      <a:pt x="4301" y="14052"/>
                    </a:cubicBezTo>
                    <a:cubicBezTo>
                      <a:pt x="4301" y="14051"/>
                      <a:pt x="4300" y="14051"/>
                      <a:pt x="4299" y="14051"/>
                    </a:cubicBezTo>
                    <a:cubicBezTo>
                      <a:pt x="4243" y="14051"/>
                      <a:pt x="3411" y="14673"/>
                      <a:pt x="2484" y="15413"/>
                    </a:cubicBezTo>
                    <a:lnTo>
                      <a:pt x="2207" y="15634"/>
                    </a:lnTo>
                    <a:lnTo>
                      <a:pt x="2207" y="15634"/>
                    </a:lnTo>
                    <a:lnTo>
                      <a:pt x="2268" y="15429"/>
                    </a:lnTo>
                    <a:cubicBezTo>
                      <a:pt x="2332" y="15211"/>
                      <a:pt x="2769" y="14790"/>
                      <a:pt x="3673" y="14071"/>
                    </a:cubicBezTo>
                    <a:cubicBezTo>
                      <a:pt x="3999" y="13811"/>
                      <a:pt x="4244" y="13591"/>
                      <a:pt x="4228" y="13572"/>
                    </a:cubicBezTo>
                    <a:cubicBezTo>
                      <a:pt x="4227" y="13571"/>
                      <a:pt x="4226" y="13571"/>
                      <a:pt x="4225" y="13571"/>
                    </a:cubicBezTo>
                    <a:cubicBezTo>
                      <a:pt x="4146" y="13571"/>
                      <a:pt x="2722" y="14698"/>
                      <a:pt x="2562" y="14892"/>
                    </a:cubicBezTo>
                    <a:cubicBezTo>
                      <a:pt x="2494" y="14972"/>
                      <a:pt x="2441" y="15012"/>
                      <a:pt x="2407" y="15012"/>
                    </a:cubicBezTo>
                    <a:cubicBezTo>
                      <a:pt x="2362" y="15012"/>
                      <a:pt x="2348" y="14947"/>
                      <a:pt x="2372" y="14818"/>
                    </a:cubicBezTo>
                    <a:cubicBezTo>
                      <a:pt x="2397" y="14687"/>
                      <a:pt x="2724" y="14370"/>
                      <a:pt x="3352" y="13865"/>
                    </a:cubicBezTo>
                    <a:cubicBezTo>
                      <a:pt x="3874" y="13446"/>
                      <a:pt x="4331" y="13082"/>
                      <a:pt x="4378" y="13052"/>
                    </a:cubicBezTo>
                    <a:cubicBezTo>
                      <a:pt x="4427" y="13018"/>
                      <a:pt x="4449" y="12979"/>
                      <a:pt x="4427" y="12958"/>
                    </a:cubicBezTo>
                    <a:cubicBezTo>
                      <a:pt x="4426" y="12957"/>
                      <a:pt x="4425" y="12957"/>
                      <a:pt x="4423" y="12957"/>
                    </a:cubicBezTo>
                    <a:cubicBezTo>
                      <a:pt x="4381" y="12957"/>
                      <a:pt x="4082" y="13171"/>
                      <a:pt x="3738" y="13446"/>
                    </a:cubicBezTo>
                    <a:cubicBezTo>
                      <a:pt x="3380" y="13735"/>
                      <a:pt x="2950" y="14083"/>
                      <a:pt x="2780" y="14219"/>
                    </a:cubicBezTo>
                    <a:cubicBezTo>
                      <a:pt x="2626" y="14344"/>
                      <a:pt x="2549" y="14401"/>
                      <a:pt x="2510" y="14401"/>
                    </a:cubicBezTo>
                    <a:cubicBezTo>
                      <a:pt x="2481" y="14401"/>
                      <a:pt x="2475" y="14369"/>
                      <a:pt x="2475" y="14309"/>
                    </a:cubicBezTo>
                    <a:cubicBezTo>
                      <a:pt x="2475" y="14206"/>
                      <a:pt x="2784" y="13891"/>
                      <a:pt x="3345" y="13423"/>
                    </a:cubicBezTo>
                    <a:cubicBezTo>
                      <a:pt x="3827" y="13025"/>
                      <a:pt x="4273" y="12652"/>
                      <a:pt x="4343" y="12593"/>
                    </a:cubicBezTo>
                    <a:cubicBezTo>
                      <a:pt x="4406" y="12541"/>
                      <a:pt x="4424" y="12509"/>
                      <a:pt x="4392" y="12509"/>
                    </a:cubicBezTo>
                    <a:cubicBezTo>
                      <a:pt x="4386" y="12509"/>
                      <a:pt x="4379" y="12509"/>
                      <a:pt x="4371" y="12511"/>
                    </a:cubicBezTo>
                    <a:cubicBezTo>
                      <a:pt x="4318" y="12525"/>
                      <a:pt x="3887" y="12860"/>
                      <a:pt x="3422" y="13248"/>
                    </a:cubicBezTo>
                    <a:cubicBezTo>
                      <a:pt x="2958" y="13637"/>
                      <a:pt x="2552" y="13961"/>
                      <a:pt x="2530" y="13961"/>
                    </a:cubicBezTo>
                    <a:cubicBezTo>
                      <a:pt x="2270" y="13961"/>
                      <a:pt x="3368" y="12786"/>
                      <a:pt x="3955" y="12434"/>
                    </a:cubicBezTo>
                    <a:cubicBezTo>
                      <a:pt x="4077" y="12360"/>
                      <a:pt x="4184" y="12264"/>
                      <a:pt x="4184" y="12224"/>
                    </a:cubicBezTo>
                    <a:cubicBezTo>
                      <a:pt x="4184" y="12217"/>
                      <a:pt x="4180" y="12213"/>
                      <a:pt x="4171" y="12213"/>
                    </a:cubicBezTo>
                    <a:cubicBezTo>
                      <a:pt x="4092" y="12213"/>
                      <a:pt x="3636" y="12553"/>
                      <a:pt x="3051" y="13052"/>
                    </a:cubicBezTo>
                    <a:cubicBezTo>
                      <a:pt x="2834" y="13236"/>
                      <a:pt x="2724" y="13317"/>
                      <a:pt x="2674" y="13317"/>
                    </a:cubicBezTo>
                    <a:cubicBezTo>
                      <a:pt x="2646" y="13317"/>
                      <a:pt x="2637" y="13294"/>
                      <a:pt x="2637" y="13250"/>
                    </a:cubicBezTo>
                    <a:cubicBezTo>
                      <a:pt x="2637" y="13153"/>
                      <a:pt x="2852" y="12931"/>
                      <a:pt x="3212" y="12660"/>
                    </a:cubicBezTo>
                    <a:cubicBezTo>
                      <a:pt x="3529" y="12419"/>
                      <a:pt x="3808" y="12184"/>
                      <a:pt x="3836" y="12134"/>
                    </a:cubicBezTo>
                    <a:cubicBezTo>
                      <a:pt x="3847" y="12116"/>
                      <a:pt x="3850" y="12105"/>
                      <a:pt x="3841" y="12105"/>
                    </a:cubicBezTo>
                    <a:cubicBezTo>
                      <a:pt x="3808" y="12105"/>
                      <a:pt x="3612" y="12249"/>
                      <a:pt x="3004" y="12703"/>
                    </a:cubicBezTo>
                    <a:cubicBezTo>
                      <a:pt x="2880" y="12797"/>
                      <a:pt x="2796" y="12844"/>
                      <a:pt x="2754" y="12844"/>
                    </a:cubicBezTo>
                    <a:cubicBezTo>
                      <a:pt x="2732" y="12844"/>
                      <a:pt x="2722" y="12832"/>
                      <a:pt x="2724" y="12807"/>
                    </a:cubicBezTo>
                    <a:cubicBezTo>
                      <a:pt x="2725" y="12747"/>
                      <a:pt x="3020" y="12458"/>
                      <a:pt x="3372" y="12172"/>
                    </a:cubicBezTo>
                    <a:cubicBezTo>
                      <a:pt x="3721" y="11886"/>
                      <a:pt x="4001" y="11632"/>
                      <a:pt x="3982" y="11613"/>
                    </a:cubicBezTo>
                    <a:cubicBezTo>
                      <a:pt x="3981" y="11612"/>
                      <a:pt x="3980" y="11612"/>
                      <a:pt x="3979" y="11612"/>
                    </a:cubicBezTo>
                    <a:cubicBezTo>
                      <a:pt x="3943" y="11612"/>
                      <a:pt x="3669" y="11814"/>
                      <a:pt x="3355" y="12074"/>
                    </a:cubicBezTo>
                    <a:cubicBezTo>
                      <a:pt x="3038" y="12339"/>
                      <a:pt x="2766" y="12548"/>
                      <a:pt x="2745" y="12548"/>
                    </a:cubicBezTo>
                    <a:cubicBezTo>
                      <a:pt x="2744" y="12548"/>
                      <a:pt x="2744" y="12548"/>
                      <a:pt x="2744" y="12548"/>
                    </a:cubicBezTo>
                    <a:cubicBezTo>
                      <a:pt x="2733" y="12535"/>
                      <a:pt x="2756" y="12420"/>
                      <a:pt x="2790" y="12284"/>
                    </a:cubicBezTo>
                    <a:cubicBezTo>
                      <a:pt x="2853" y="12039"/>
                      <a:pt x="3713" y="11321"/>
                      <a:pt x="4235" y="11075"/>
                    </a:cubicBezTo>
                    <a:cubicBezTo>
                      <a:pt x="4384" y="11004"/>
                      <a:pt x="4641" y="10724"/>
                      <a:pt x="4866" y="10381"/>
                    </a:cubicBezTo>
                    <a:cubicBezTo>
                      <a:pt x="5076" y="10064"/>
                      <a:pt x="5299" y="9806"/>
                      <a:pt x="5367" y="9806"/>
                    </a:cubicBezTo>
                    <a:close/>
                    <a:moveTo>
                      <a:pt x="3928" y="24351"/>
                    </a:moveTo>
                    <a:cubicBezTo>
                      <a:pt x="3930" y="24351"/>
                      <a:pt x="3932" y="24352"/>
                      <a:pt x="3932" y="24352"/>
                    </a:cubicBezTo>
                    <a:cubicBezTo>
                      <a:pt x="3951" y="24369"/>
                      <a:pt x="3906" y="24473"/>
                      <a:pt x="3831" y="24586"/>
                    </a:cubicBezTo>
                    <a:cubicBezTo>
                      <a:pt x="3712" y="24764"/>
                      <a:pt x="3674" y="24862"/>
                      <a:pt x="3720" y="24862"/>
                    </a:cubicBezTo>
                    <a:cubicBezTo>
                      <a:pt x="3733" y="24862"/>
                      <a:pt x="3752" y="24855"/>
                      <a:pt x="3777" y="24839"/>
                    </a:cubicBezTo>
                    <a:cubicBezTo>
                      <a:pt x="3796" y="24827"/>
                      <a:pt x="3812" y="24822"/>
                      <a:pt x="3825" y="24822"/>
                    </a:cubicBezTo>
                    <a:cubicBezTo>
                      <a:pt x="3846" y="24822"/>
                      <a:pt x="3859" y="24836"/>
                      <a:pt x="3859" y="24863"/>
                    </a:cubicBezTo>
                    <a:cubicBezTo>
                      <a:pt x="3859" y="24903"/>
                      <a:pt x="3688" y="24942"/>
                      <a:pt x="3476" y="24949"/>
                    </a:cubicBezTo>
                    <a:cubicBezTo>
                      <a:pt x="3426" y="24950"/>
                      <a:pt x="3380" y="24951"/>
                      <a:pt x="3338" y="24951"/>
                    </a:cubicBezTo>
                    <a:cubicBezTo>
                      <a:pt x="3200" y="24951"/>
                      <a:pt x="3113" y="24943"/>
                      <a:pt x="3126" y="24929"/>
                    </a:cubicBezTo>
                    <a:cubicBezTo>
                      <a:pt x="3292" y="24765"/>
                      <a:pt x="3870" y="24351"/>
                      <a:pt x="3928" y="24351"/>
                    </a:cubicBezTo>
                    <a:close/>
                    <a:moveTo>
                      <a:pt x="750" y="25127"/>
                    </a:moveTo>
                    <a:cubicBezTo>
                      <a:pt x="831" y="25127"/>
                      <a:pt x="844" y="25188"/>
                      <a:pt x="803" y="25349"/>
                    </a:cubicBezTo>
                    <a:cubicBezTo>
                      <a:pt x="771" y="25470"/>
                      <a:pt x="735" y="25584"/>
                      <a:pt x="722" y="25597"/>
                    </a:cubicBezTo>
                    <a:cubicBezTo>
                      <a:pt x="711" y="25608"/>
                      <a:pt x="699" y="25612"/>
                      <a:pt x="686" y="25612"/>
                    </a:cubicBezTo>
                    <a:cubicBezTo>
                      <a:pt x="616" y="25612"/>
                      <a:pt x="517" y="25487"/>
                      <a:pt x="517" y="25378"/>
                    </a:cubicBezTo>
                    <a:cubicBezTo>
                      <a:pt x="517" y="25208"/>
                      <a:pt x="591" y="25127"/>
                      <a:pt x="744" y="25127"/>
                    </a:cubicBezTo>
                    <a:cubicBezTo>
                      <a:pt x="746" y="25127"/>
                      <a:pt x="748" y="25127"/>
                      <a:pt x="750" y="25127"/>
                    </a:cubicBezTo>
                    <a:close/>
                    <a:moveTo>
                      <a:pt x="1096" y="25204"/>
                    </a:moveTo>
                    <a:cubicBezTo>
                      <a:pt x="1247" y="25207"/>
                      <a:pt x="1261" y="25238"/>
                      <a:pt x="1207" y="25474"/>
                    </a:cubicBezTo>
                    <a:cubicBezTo>
                      <a:pt x="1159" y="25692"/>
                      <a:pt x="1144" y="25760"/>
                      <a:pt x="1087" y="25760"/>
                    </a:cubicBezTo>
                    <a:cubicBezTo>
                      <a:pt x="1060" y="25760"/>
                      <a:pt x="1025" y="25746"/>
                      <a:pt x="973" y="25724"/>
                    </a:cubicBezTo>
                    <a:cubicBezTo>
                      <a:pt x="892" y="25691"/>
                      <a:pt x="853" y="25622"/>
                      <a:pt x="880" y="25551"/>
                    </a:cubicBezTo>
                    <a:cubicBezTo>
                      <a:pt x="905" y="25485"/>
                      <a:pt x="925" y="25382"/>
                      <a:pt x="925" y="25318"/>
                    </a:cubicBezTo>
                    <a:cubicBezTo>
                      <a:pt x="925" y="25252"/>
                      <a:pt x="999" y="25204"/>
                      <a:pt x="1096" y="25204"/>
                    </a:cubicBezTo>
                    <a:close/>
                    <a:moveTo>
                      <a:pt x="1639" y="25288"/>
                    </a:moveTo>
                    <a:cubicBezTo>
                      <a:pt x="1807" y="25288"/>
                      <a:pt x="1831" y="25319"/>
                      <a:pt x="1789" y="25470"/>
                    </a:cubicBezTo>
                    <a:cubicBezTo>
                      <a:pt x="1762" y="25569"/>
                      <a:pt x="1741" y="25703"/>
                      <a:pt x="1741" y="25759"/>
                    </a:cubicBezTo>
                    <a:cubicBezTo>
                      <a:pt x="1741" y="25818"/>
                      <a:pt x="1689" y="25846"/>
                      <a:pt x="1588" y="25846"/>
                    </a:cubicBezTo>
                    <a:cubicBezTo>
                      <a:pt x="1566" y="25846"/>
                      <a:pt x="1542" y="25845"/>
                      <a:pt x="1516" y="25842"/>
                    </a:cubicBezTo>
                    <a:cubicBezTo>
                      <a:pt x="1346" y="25823"/>
                      <a:pt x="1299" y="25778"/>
                      <a:pt x="1318" y="25655"/>
                    </a:cubicBezTo>
                    <a:cubicBezTo>
                      <a:pt x="1366" y="25345"/>
                      <a:pt x="1413" y="25289"/>
                      <a:pt x="1627" y="25289"/>
                    </a:cubicBezTo>
                    <a:cubicBezTo>
                      <a:pt x="1631" y="25289"/>
                      <a:pt x="1635" y="25288"/>
                      <a:pt x="1639" y="25288"/>
                    </a:cubicBezTo>
                    <a:close/>
                    <a:moveTo>
                      <a:pt x="2157" y="25370"/>
                    </a:moveTo>
                    <a:cubicBezTo>
                      <a:pt x="2285" y="25370"/>
                      <a:pt x="2302" y="25414"/>
                      <a:pt x="2261" y="25630"/>
                    </a:cubicBezTo>
                    <a:cubicBezTo>
                      <a:pt x="2212" y="25878"/>
                      <a:pt x="2200" y="25937"/>
                      <a:pt x="2115" y="25937"/>
                    </a:cubicBezTo>
                    <a:cubicBezTo>
                      <a:pt x="2088" y="25937"/>
                      <a:pt x="2054" y="25931"/>
                      <a:pt x="2009" y="25924"/>
                    </a:cubicBezTo>
                    <a:cubicBezTo>
                      <a:pt x="1876" y="25902"/>
                      <a:pt x="1864" y="25862"/>
                      <a:pt x="1925" y="25635"/>
                    </a:cubicBezTo>
                    <a:cubicBezTo>
                      <a:pt x="1973" y="25448"/>
                      <a:pt x="2040" y="25370"/>
                      <a:pt x="2151" y="25370"/>
                    </a:cubicBezTo>
                    <a:cubicBezTo>
                      <a:pt x="2153" y="25370"/>
                      <a:pt x="2155" y="25370"/>
                      <a:pt x="2157" y="25370"/>
                    </a:cubicBezTo>
                    <a:close/>
                    <a:moveTo>
                      <a:pt x="2595" y="25449"/>
                    </a:moveTo>
                    <a:cubicBezTo>
                      <a:pt x="2678" y="25449"/>
                      <a:pt x="2717" y="25537"/>
                      <a:pt x="2717" y="25735"/>
                    </a:cubicBezTo>
                    <a:cubicBezTo>
                      <a:pt x="2718" y="25972"/>
                      <a:pt x="2689" y="26020"/>
                      <a:pt x="2547" y="26020"/>
                    </a:cubicBezTo>
                    <a:cubicBezTo>
                      <a:pt x="2424" y="26020"/>
                      <a:pt x="2389" y="25984"/>
                      <a:pt x="2424" y="25890"/>
                    </a:cubicBezTo>
                    <a:cubicBezTo>
                      <a:pt x="2449" y="25822"/>
                      <a:pt x="2473" y="25686"/>
                      <a:pt x="2473" y="25604"/>
                    </a:cubicBezTo>
                    <a:cubicBezTo>
                      <a:pt x="2473" y="25523"/>
                      <a:pt x="2531" y="25449"/>
                      <a:pt x="2595" y="25449"/>
                    </a:cubicBezTo>
                    <a:close/>
                    <a:moveTo>
                      <a:pt x="3084" y="25444"/>
                    </a:moveTo>
                    <a:cubicBezTo>
                      <a:pt x="3149" y="25444"/>
                      <a:pt x="3206" y="25559"/>
                      <a:pt x="3206" y="25775"/>
                    </a:cubicBezTo>
                    <a:cubicBezTo>
                      <a:pt x="3206" y="26044"/>
                      <a:pt x="3178" y="26100"/>
                      <a:pt x="3043" y="26100"/>
                    </a:cubicBezTo>
                    <a:cubicBezTo>
                      <a:pt x="2868" y="26100"/>
                      <a:pt x="2861" y="26077"/>
                      <a:pt x="2935" y="25702"/>
                    </a:cubicBezTo>
                    <a:cubicBezTo>
                      <a:pt x="2969" y="25527"/>
                      <a:pt x="3029" y="25444"/>
                      <a:pt x="3084" y="25444"/>
                    </a:cubicBezTo>
                    <a:close/>
                    <a:moveTo>
                      <a:pt x="3533" y="25450"/>
                    </a:moveTo>
                    <a:cubicBezTo>
                      <a:pt x="3670" y="25450"/>
                      <a:pt x="3697" y="25508"/>
                      <a:pt x="3697" y="25817"/>
                    </a:cubicBezTo>
                    <a:cubicBezTo>
                      <a:pt x="3694" y="26126"/>
                      <a:pt x="3670" y="26183"/>
                      <a:pt x="3533" y="26183"/>
                    </a:cubicBezTo>
                    <a:cubicBezTo>
                      <a:pt x="3396" y="26183"/>
                      <a:pt x="3371" y="26126"/>
                      <a:pt x="3371" y="25817"/>
                    </a:cubicBezTo>
                    <a:cubicBezTo>
                      <a:pt x="3371" y="25508"/>
                      <a:pt x="3396" y="25450"/>
                      <a:pt x="3533" y="25450"/>
                    </a:cubicBezTo>
                    <a:close/>
                    <a:moveTo>
                      <a:pt x="3894" y="26037"/>
                    </a:moveTo>
                    <a:cubicBezTo>
                      <a:pt x="3898" y="26037"/>
                      <a:pt x="3903" y="26040"/>
                      <a:pt x="3907" y="26044"/>
                    </a:cubicBezTo>
                    <a:cubicBezTo>
                      <a:pt x="3934" y="26071"/>
                      <a:pt x="3938" y="26143"/>
                      <a:pt x="3915" y="26199"/>
                    </a:cubicBezTo>
                    <a:cubicBezTo>
                      <a:pt x="3905" y="26226"/>
                      <a:pt x="3896" y="26239"/>
                      <a:pt x="3889" y="26239"/>
                    </a:cubicBezTo>
                    <a:cubicBezTo>
                      <a:pt x="3878" y="26239"/>
                      <a:pt x="3870" y="26209"/>
                      <a:pt x="3867" y="26151"/>
                    </a:cubicBezTo>
                    <a:cubicBezTo>
                      <a:pt x="3862" y="26084"/>
                      <a:pt x="3875" y="26037"/>
                      <a:pt x="3894" y="26037"/>
                    </a:cubicBezTo>
                    <a:close/>
                    <a:moveTo>
                      <a:pt x="6337" y="1"/>
                    </a:moveTo>
                    <a:cubicBezTo>
                      <a:pt x="6144" y="1"/>
                      <a:pt x="5955" y="22"/>
                      <a:pt x="5795" y="65"/>
                    </a:cubicBezTo>
                    <a:cubicBezTo>
                      <a:pt x="4848" y="325"/>
                      <a:pt x="4146" y="1184"/>
                      <a:pt x="3987" y="2275"/>
                    </a:cubicBezTo>
                    <a:cubicBezTo>
                      <a:pt x="3960" y="2454"/>
                      <a:pt x="3811" y="3480"/>
                      <a:pt x="3654" y="4555"/>
                    </a:cubicBezTo>
                    <a:cubicBezTo>
                      <a:pt x="3498" y="5630"/>
                      <a:pt x="3224" y="7279"/>
                      <a:pt x="3046" y="8220"/>
                    </a:cubicBezTo>
                    <a:cubicBezTo>
                      <a:pt x="2685" y="10134"/>
                      <a:pt x="2040" y="13970"/>
                      <a:pt x="1413" y="17954"/>
                    </a:cubicBezTo>
                    <a:cubicBezTo>
                      <a:pt x="987" y="20658"/>
                      <a:pt x="378" y="23997"/>
                      <a:pt x="135" y="24976"/>
                    </a:cubicBezTo>
                    <a:cubicBezTo>
                      <a:pt x="1" y="25512"/>
                      <a:pt x="1" y="25524"/>
                      <a:pt x="164" y="25750"/>
                    </a:cubicBezTo>
                    <a:cubicBezTo>
                      <a:pt x="256" y="25877"/>
                      <a:pt x="527" y="26057"/>
                      <a:pt x="771" y="26156"/>
                    </a:cubicBezTo>
                    <a:cubicBezTo>
                      <a:pt x="1246" y="26348"/>
                      <a:pt x="3214" y="26671"/>
                      <a:pt x="3915" y="26671"/>
                    </a:cubicBezTo>
                    <a:lnTo>
                      <a:pt x="4347" y="26671"/>
                    </a:lnTo>
                    <a:lnTo>
                      <a:pt x="4347" y="26325"/>
                    </a:lnTo>
                    <a:cubicBezTo>
                      <a:pt x="4347" y="26138"/>
                      <a:pt x="4307" y="25839"/>
                      <a:pt x="4261" y="25678"/>
                    </a:cubicBezTo>
                    <a:cubicBezTo>
                      <a:pt x="4192" y="25432"/>
                      <a:pt x="4213" y="25230"/>
                      <a:pt x="4380" y="24578"/>
                    </a:cubicBezTo>
                    <a:cubicBezTo>
                      <a:pt x="4602" y="23709"/>
                      <a:pt x="5342" y="20513"/>
                      <a:pt x="5929" y="17875"/>
                    </a:cubicBezTo>
                    <a:cubicBezTo>
                      <a:pt x="6135" y="16958"/>
                      <a:pt x="6505" y="15048"/>
                      <a:pt x="6750" y="13640"/>
                    </a:cubicBezTo>
                    <a:cubicBezTo>
                      <a:pt x="6996" y="12231"/>
                      <a:pt x="7249" y="10786"/>
                      <a:pt x="7309" y="10439"/>
                    </a:cubicBezTo>
                    <a:cubicBezTo>
                      <a:pt x="7384" y="10007"/>
                      <a:pt x="7467" y="9766"/>
                      <a:pt x="7572" y="9690"/>
                    </a:cubicBezTo>
                    <a:cubicBezTo>
                      <a:pt x="7701" y="9595"/>
                      <a:pt x="7710" y="9548"/>
                      <a:pt x="7626" y="9409"/>
                    </a:cubicBezTo>
                    <a:cubicBezTo>
                      <a:pt x="7542" y="9270"/>
                      <a:pt x="7586" y="8904"/>
                      <a:pt x="7887" y="7225"/>
                    </a:cubicBezTo>
                    <a:cubicBezTo>
                      <a:pt x="8086" y="6118"/>
                      <a:pt x="8313" y="4687"/>
                      <a:pt x="8392" y="4050"/>
                    </a:cubicBezTo>
                    <a:cubicBezTo>
                      <a:pt x="8496" y="3201"/>
                      <a:pt x="8527" y="2975"/>
                      <a:pt x="8596" y="2975"/>
                    </a:cubicBezTo>
                    <a:cubicBezTo>
                      <a:pt x="8619" y="2975"/>
                      <a:pt x="8646" y="2999"/>
                      <a:pt x="8681" y="3033"/>
                    </a:cubicBezTo>
                    <a:cubicBezTo>
                      <a:pt x="8920" y="3270"/>
                      <a:pt x="8990" y="3965"/>
                      <a:pt x="8867" y="4884"/>
                    </a:cubicBezTo>
                    <a:cubicBezTo>
                      <a:pt x="8734" y="5873"/>
                      <a:pt x="8560" y="6701"/>
                      <a:pt x="7920" y="9356"/>
                    </a:cubicBezTo>
                    <a:cubicBezTo>
                      <a:pt x="7304" y="11922"/>
                      <a:pt x="7278" y="12105"/>
                      <a:pt x="7531" y="12283"/>
                    </a:cubicBezTo>
                    <a:cubicBezTo>
                      <a:pt x="7657" y="12372"/>
                      <a:pt x="7767" y="12428"/>
                      <a:pt x="7869" y="12428"/>
                    </a:cubicBezTo>
                    <a:cubicBezTo>
                      <a:pt x="8295" y="12428"/>
                      <a:pt x="8595" y="11444"/>
                      <a:pt x="9519" y="7776"/>
                    </a:cubicBezTo>
                    <a:cubicBezTo>
                      <a:pt x="10311" y="4641"/>
                      <a:pt x="10413" y="3914"/>
                      <a:pt x="10181" y="3116"/>
                    </a:cubicBezTo>
                    <a:cubicBezTo>
                      <a:pt x="10010" y="2517"/>
                      <a:pt x="9706" y="2223"/>
                      <a:pt x="8982" y="1949"/>
                    </a:cubicBezTo>
                    <a:cubicBezTo>
                      <a:pt x="8665" y="1828"/>
                      <a:pt x="8385" y="1669"/>
                      <a:pt x="8364" y="1600"/>
                    </a:cubicBezTo>
                    <a:cubicBezTo>
                      <a:pt x="8161" y="947"/>
                      <a:pt x="7764" y="450"/>
                      <a:pt x="7222" y="174"/>
                    </a:cubicBezTo>
                    <a:cubicBezTo>
                      <a:pt x="7003" y="61"/>
                      <a:pt x="6665" y="1"/>
                      <a:pt x="6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1"/>
              <p:cNvSpPr/>
              <p:nvPr/>
            </p:nvSpPr>
            <p:spPr>
              <a:xfrm>
                <a:off x="1414950" y="929375"/>
                <a:ext cx="40225" cy="24000"/>
              </a:xfrm>
              <a:custGeom>
                <a:avLst/>
                <a:gdLst/>
                <a:ahLst/>
                <a:cxnLst/>
                <a:rect l="l" t="t" r="r" b="b"/>
                <a:pathLst>
                  <a:path w="1609" h="960" extrusionOk="0">
                    <a:moveTo>
                      <a:pt x="1580" y="1"/>
                    </a:moveTo>
                    <a:cubicBezTo>
                      <a:pt x="1512" y="1"/>
                      <a:pt x="1300" y="121"/>
                      <a:pt x="736" y="466"/>
                    </a:cubicBezTo>
                    <a:cubicBezTo>
                      <a:pt x="320" y="720"/>
                      <a:pt x="1" y="941"/>
                      <a:pt x="20" y="958"/>
                    </a:cubicBezTo>
                    <a:cubicBezTo>
                      <a:pt x="20" y="959"/>
                      <a:pt x="22" y="959"/>
                      <a:pt x="23" y="959"/>
                    </a:cubicBezTo>
                    <a:cubicBezTo>
                      <a:pt x="116" y="959"/>
                      <a:pt x="1608" y="87"/>
                      <a:pt x="1608" y="30"/>
                    </a:cubicBezTo>
                    <a:cubicBezTo>
                      <a:pt x="1608" y="12"/>
                      <a:pt x="1601"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
              <p:cNvSpPr/>
              <p:nvPr/>
            </p:nvSpPr>
            <p:spPr>
              <a:xfrm>
                <a:off x="1481475" y="929225"/>
                <a:ext cx="18600" cy="9975"/>
              </a:xfrm>
              <a:custGeom>
                <a:avLst/>
                <a:gdLst/>
                <a:ahLst/>
                <a:cxnLst/>
                <a:rect l="l" t="t" r="r" b="b"/>
                <a:pathLst>
                  <a:path w="744" h="399" extrusionOk="0">
                    <a:moveTo>
                      <a:pt x="697" y="0"/>
                    </a:moveTo>
                    <a:cubicBezTo>
                      <a:pt x="648" y="0"/>
                      <a:pt x="469" y="86"/>
                      <a:pt x="291" y="196"/>
                    </a:cubicBezTo>
                    <a:cubicBezTo>
                      <a:pt x="112" y="305"/>
                      <a:pt x="1" y="397"/>
                      <a:pt x="46" y="399"/>
                    </a:cubicBezTo>
                    <a:cubicBezTo>
                      <a:pt x="47" y="399"/>
                      <a:pt x="48" y="399"/>
                      <a:pt x="50" y="399"/>
                    </a:cubicBezTo>
                    <a:cubicBezTo>
                      <a:pt x="100" y="399"/>
                      <a:pt x="279" y="312"/>
                      <a:pt x="454" y="204"/>
                    </a:cubicBezTo>
                    <a:cubicBezTo>
                      <a:pt x="633" y="94"/>
                      <a:pt x="743" y="2"/>
                      <a:pt x="699" y="0"/>
                    </a:cubicBezTo>
                    <a:cubicBezTo>
                      <a:pt x="698" y="0"/>
                      <a:pt x="697" y="0"/>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
              <p:cNvSpPr/>
              <p:nvPr/>
            </p:nvSpPr>
            <p:spPr>
              <a:xfrm>
                <a:off x="1472850" y="937375"/>
                <a:ext cx="33225" cy="21725"/>
              </a:xfrm>
              <a:custGeom>
                <a:avLst/>
                <a:gdLst/>
                <a:ahLst/>
                <a:cxnLst/>
                <a:rect l="l" t="t" r="r" b="b"/>
                <a:pathLst>
                  <a:path w="1329" h="869" extrusionOk="0">
                    <a:moveTo>
                      <a:pt x="1300" y="1"/>
                    </a:moveTo>
                    <a:cubicBezTo>
                      <a:pt x="1236" y="1"/>
                      <a:pt x="1055" y="109"/>
                      <a:pt x="686" y="363"/>
                    </a:cubicBezTo>
                    <a:cubicBezTo>
                      <a:pt x="283" y="639"/>
                      <a:pt x="1" y="869"/>
                      <a:pt x="46" y="869"/>
                    </a:cubicBezTo>
                    <a:cubicBezTo>
                      <a:pt x="62" y="869"/>
                      <a:pt x="120" y="839"/>
                      <a:pt x="230" y="772"/>
                    </a:cubicBezTo>
                    <a:cubicBezTo>
                      <a:pt x="711" y="477"/>
                      <a:pt x="1329" y="57"/>
                      <a:pt x="1329" y="29"/>
                    </a:cubicBezTo>
                    <a:cubicBezTo>
                      <a:pt x="1328" y="11"/>
                      <a:pt x="1320" y="1"/>
                      <a:pt x="1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
              <p:cNvSpPr/>
              <p:nvPr/>
            </p:nvSpPr>
            <p:spPr>
              <a:xfrm>
                <a:off x="1469225" y="957750"/>
                <a:ext cx="26650" cy="16200"/>
              </a:xfrm>
              <a:custGeom>
                <a:avLst/>
                <a:gdLst/>
                <a:ahLst/>
                <a:cxnLst/>
                <a:rect l="l" t="t" r="r" b="b"/>
                <a:pathLst>
                  <a:path w="1066" h="648" extrusionOk="0">
                    <a:moveTo>
                      <a:pt x="1039" y="0"/>
                    </a:moveTo>
                    <a:cubicBezTo>
                      <a:pt x="979" y="0"/>
                      <a:pt x="809" y="97"/>
                      <a:pt x="455" y="328"/>
                    </a:cubicBezTo>
                    <a:cubicBezTo>
                      <a:pt x="186" y="504"/>
                      <a:pt x="0" y="647"/>
                      <a:pt x="40" y="647"/>
                    </a:cubicBezTo>
                    <a:cubicBezTo>
                      <a:pt x="122" y="647"/>
                      <a:pt x="1066" y="78"/>
                      <a:pt x="1066" y="27"/>
                    </a:cubicBezTo>
                    <a:cubicBezTo>
                      <a:pt x="1066" y="9"/>
                      <a:pt x="1058"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
              <p:cNvSpPr/>
              <p:nvPr/>
            </p:nvSpPr>
            <p:spPr>
              <a:xfrm>
                <a:off x="1468875" y="970050"/>
                <a:ext cx="24625" cy="17575"/>
              </a:xfrm>
              <a:custGeom>
                <a:avLst/>
                <a:gdLst/>
                <a:ahLst/>
                <a:cxnLst/>
                <a:rect l="l" t="t" r="r" b="b"/>
                <a:pathLst>
                  <a:path w="985" h="703" extrusionOk="0">
                    <a:moveTo>
                      <a:pt x="917" y="0"/>
                    </a:moveTo>
                    <a:cubicBezTo>
                      <a:pt x="917" y="0"/>
                      <a:pt x="917" y="0"/>
                      <a:pt x="917" y="0"/>
                    </a:cubicBezTo>
                    <a:cubicBezTo>
                      <a:pt x="893" y="0"/>
                      <a:pt x="712" y="128"/>
                      <a:pt x="509" y="288"/>
                    </a:cubicBezTo>
                    <a:cubicBezTo>
                      <a:pt x="155" y="564"/>
                      <a:pt x="0" y="703"/>
                      <a:pt x="44" y="703"/>
                    </a:cubicBezTo>
                    <a:cubicBezTo>
                      <a:pt x="57" y="703"/>
                      <a:pt x="90" y="689"/>
                      <a:pt x="142" y="662"/>
                    </a:cubicBezTo>
                    <a:cubicBezTo>
                      <a:pt x="315" y="575"/>
                      <a:pt x="985"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
              <p:cNvSpPr/>
              <p:nvPr/>
            </p:nvSpPr>
            <p:spPr>
              <a:xfrm>
                <a:off x="1481575" y="1006800"/>
                <a:ext cx="12625" cy="7875"/>
              </a:xfrm>
              <a:custGeom>
                <a:avLst/>
                <a:gdLst/>
                <a:ahLst/>
                <a:cxnLst/>
                <a:rect l="l" t="t" r="r" b="b"/>
                <a:pathLst>
                  <a:path w="505" h="315" extrusionOk="0">
                    <a:moveTo>
                      <a:pt x="478" y="1"/>
                    </a:moveTo>
                    <a:cubicBezTo>
                      <a:pt x="454" y="1"/>
                      <a:pt x="368" y="41"/>
                      <a:pt x="222" y="121"/>
                    </a:cubicBezTo>
                    <a:cubicBezTo>
                      <a:pt x="98" y="188"/>
                      <a:pt x="1" y="260"/>
                      <a:pt x="1" y="282"/>
                    </a:cubicBezTo>
                    <a:cubicBezTo>
                      <a:pt x="1" y="304"/>
                      <a:pt x="13" y="315"/>
                      <a:pt x="34" y="315"/>
                    </a:cubicBezTo>
                    <a:cubicBezTo>
                      <a:pt x="85" y="315"/>
                      <a:pt x="190" y="257"/>
                      <a:pt x="327" y="149"/>
                    </a:cubicBezTo>
                    <a:cubicBezTo>
                      <a:pt x="455" y="51"/>
                      <a:pt x="505" y="1"/>
                      <a:pt x="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
              <p:cNvSpPr/>
              <p:nvPr/>
            </p:nvSpPr>
            <p:spPr>
              <a:xfrm>
                <a:off x="1446925" y="1012825"/>
                <a:ext cx="16475" cy="7775"/>
              </a:xfrm>
              <a:custGeom>
                <a:avLst/>
                <a:gdLst/>
                <a:ahLst/>
                <a:cxnLst/>
                <a:rect l="l" t="t" r="r" b="b"/>
                <a:pathLst>
                  <a:path w="659" h="311" extrusionOk="0">
                    <a:moveTo>
                      <a:pt x="614" y="1"/>
                    </a:moveTo>
                    <a:cubicBezTo>
                      <a:pt x="570" y="1"/>
                      <a:pt x="403" y="73"/>
                      <a:pt x="248" y="156"/>
                    </a:cubicBezTo>
                    <a:cubicBezTo>
                      <a:pt x="92" y="241"/>
                      <a:pt x="0" y="311"/>
                      <a:pt x="44" y="311"/>
                    </a:cubicBezTo>
                    <a:cubicBezTo>
                      <a:pt x="87" y="311"/>
                      <a:pt x="257" y="241"/>
                      <a:pt x="411" y="156"/>
                    </a:cubicBezTo>
                    <a:cubicBezTo>
                      <a:pt x="566" y="70"/>
                      <a:pt x="658"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1"/>
              <p:cNvSpPr/>
              <p:nvPr/>
            </p:nvSpPr>
            <p:spPr>
              <a:xfrm>
                <a:off x="1461050" y="1016675"/>
                <a:ext cx="9550" cy="5850"/>
              </a:xfrm>
              <a:custGeom>
                <a:avLst/>
                <a:gdLst/>
                <a:ahLst/>
                <a:cxnLst/>
                <a:rect l="l" t="t" r="r" b="b"/>
                <a:pathLst>
                  <a:path w="382" h="234" extrusionOk="0">
                    <a:moveTo>
                      <a:pt x="260" y="0"/>
                    </a:moveTo>
                    <a:cubicBezTo>
                      <a:pt x="221" y="0"/>
                      <a:pt x="139" y="62"/>
                      <a:pt x="78" y="136"/>
                    </a:cubicBezTo>
                    <a:cubicBezTo>
                      <a:pt x="23" y="203"/>
                      <a:pt x="0" y="234"/>
                      <a:pt x="18" y="234"/>
                    </a:cubicBezTo>
                    <a:cubicBezTo>
                      <a:pt x="33" y="234"/>
                      <a:pt x="74" y="213"/>
                      <a:pt x="147" y="174"/>
                    </a:cubicBezTo>
                    <a:cubicBezTo>
                      <a:pt x="334" y="74"/>
                      <a:pt x="382" y="0"/>
                      <a:pt x="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1"/>
              <p:cNvSpPr/>
              <p:nvPr/>
            </p:nvSpPr>
            <p:spPr>
              <a:xfrm>
                <a:off x="1395925" y="1041850"/>
                <a:ext cx="14375" cy="19675"/>
              </a:xfrm>
              <a:custGeom>
                <a:avLst/>
                <a:gdLst/>
                <a:ahLst/>
                <a:cxnLst/>
                <a:rect l="l" t="t" r="r" b="b"/>
                <a:pathLst>
                  <a:path w="575" h="787" extrusionOk="0">
                    <a:moveTo>
                      <a:pt x="548" y="0"/>
                    </a:moveTo>
                    <a:cubicBezTo>
                      <a:pt x="519" y="0"/>
                      <a:pt x="451" y="71"/>
                      <a:pt x="386" y="172"/>
                    </a:cubicBezTo>
                    <a:cubicBezTo>
                      <a:pt x="313" y="285"/>
                      <a:pt x="192" y="471"/>
                      <a:pt x="120" y="583"/>
                    </a:cubicBezTo>
                    <a:cubicBezTo>
                      <a:pt x="30" y="723"/>
                      <a:pt x="0" y="787"/>
                      <a:pt x="16" y="787"/>
                    </a:cubicBezTo>
                    <a:cubicBezTo>
                      <a:pt x="40" y="787"/>
                      <a:pt x="159" y="651"/>
                      <a:pt x="325" y="419"/>
                    </a:cubicBezTo>
                    <a:cubicBezTo>
                      <a:pt x="470" y="216"/>
                      <a:pt x="575" y="26"/>
                      <a:pt x="557" y="4"/>
                    </a:cubicBezTo>
                    <a:cubicBezTo>
                      <a:pt x="555" y="2"/>
                      <a:pt x="552" y="0"/>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
              <p:cNvSpPr/>
              <p:nvPr/>
            </p:nvSpPr>
            <p:spPr>
              <a:xfrm>
                <a:off x="1372400" y="1173050"/>
                <a:ext cx="47250" cy="34950"/>
              </a:xfrm>
              <a:custGeom>
                <a:avLst/>
                <a:gdLst/>
                <a:ahLst/>
                <a:cxnLst/>
                <a:rect l="l" t="t" r="r" b="b"/>
                <a:pathLst>
                  <a:path w="1890" h="1398" extrusionOk="0">
                    <a:moveTo>
                      <a:pt x="1875" y="1"/>
                    </a:moveTo>
                    <a:cubicBezTo>
                      <a:pt x="1838" y="1"/>
                      <a:pt x="1538" y="209"/>
                      <a:pt x="1104" y="541"/>
                    </a:cubicBezTo>
                    <a:cubicBezTo>
                      <a:pt x="165" y="1257"/>
                      <a:pt x="1" y="1396"/>
                      <a:pt x="69" y="1397"/>
                    </a:cubicBezTo>
                    <a:cubicBezTo>
                      <a:pt x="69" y="1397"/>
                      <a:pt x="69" y="1397"/>
                      <a:pt x="69" y="1397"/>
                    </a:cubicBezTo>
                    <a:cubicBezTo>
                      <a:pt x="122" y="1397"/>
                      <a:pt x="1591" y="290"/>
                      <a:pt x="1803" y="89"/>
                    </a:cubicBezTo>
                    <a:cubicBezTo>
                      <a:pt x="1867" y="29"/>
                      <a:pt x="1889" y="1"/>
                      <a:pt x="1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
              <p:cNvSpPr/>
              <p:nvPr/>
            </p:nvSpPr>
            <p:spPr>
              <a:xfrm>
                <a:off x="1377950" y="1187700"/>
                <a:ext cx="38125" cy="27975"/>
              </a:xfrm>
              <a:custGeom>
                <a:avLst/>
                <a:gdLst/>
                <a:ahLst/>
                <a:cxnLst/>
                <a:rect l="l" t="t" r="r" b="b"/>
                <a:pathLst>
                  <a:path w="1525" h="1119" extrusionOk="0">
                    <a:moveTo>
                      <a:pt x="1486" y="1"/>
                    </a:moveTo>
                    <a:cubicBezTo>
                      <a:pt x="1450" y="1"/>
                      <a:pt x="1092" y="247"/>
                      <a:pt x="700" y="542"/>
                    </a:cubicBezTo>
                    <a:cubicBezTo>
                      <a:pt x="311" y="840"/>
                      <a:pt x="1" y="1100"/>
                      <a:pt x="21" y="1117"/>
                    </a:cubicBezTo>
                    <a:cubicBezTo>
                      <a:pt x="21" y="1118"/>
                      <a:pt x="22" y="1118"/>
                      <a:pt x="24" y="1118"/>
                    </a:cubicBezTo>
                    <a:cubicBezTo>
                      <a:pt x="66" y="1118"/>
                      <a:pt x="406" y="881"/>
                      <a:pt x="806" y="576"/>
                    </a:cubicBezTo>
                    <a:cubicBezTo>
                      <a:pt x="1223" y="257"/>
                      <a:pt x="1525" y="1"/>
                      <a:pt x="14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
              <p:cNvSpPr/>
              <p:nvPr/>
            </p:nvSpPr>
            <p:spPr>
              <a:xfrm>
                <a:off x="1441925" y="1195900"/>
                <a:ext cx="18325" cy="19375"/>
              </a:xfrm>
              <a:custGeom>
                <a:avLst/>
                <a:gdLst/>
                <a:ahLst/>
                <a:cxnLst/>
                <a:rect l="l" t="t" r="r" b="b"/>
                <a:pathLst>
                  <a:path w="733" h="775" extrusionOk="0">
                    <a:moveTo>
                      <a:pt x="670" y="0"/>
                    </a:moveTo>
                    <a:cubicBezTo>
                      <a:pt x="652" y="0"/>
                      <a:pt x="563" y="86"/>
                      <a:pt x="477" y="185"/>
                    </a:cubicBezTo>
                    <a:cubicBezTo>
                      <a:pt x="387" y="286"/>
                      <a:pt x="248" y="456"/>
                      <a:pt x="159" y="571"/>
                    </a:cubicBezTo>
                    <a:lnTo>
                      <a:pt x="1" y="775"/>
                    </a:lnTo>
                    <a:lnTo>
                      <a:pt x="196" y="609"/>
                    </a:lnTo>
                    <a:cubicBezTo>
                      <a:pt x="383" y="450"/>
                      <a:pt x="732" y="0"/>
                      <a:pt x="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
              <p:cNvSpPr/>
              <p:nvPr/>
            </p:nvSpPr>
            <p:spPr>
              <a:xfrm>
                <a:off x="1366525" y="1206200"/>
                <a:ext cx="42875" cy="37275"/>
              </a:xfrm>
              <a:custGeom>
                <a:avLst/>
                <a:gdLst/>
                <a:ahLst/>
                <a:cxnLst/>
                <a:rect l="l" t="t" r="r" b="b"/>
                <a:pathLst>
                  <a:path w="1715" h="1491" extrusionOk="0">
                    <a:moveTo>
                      <a:pt x="1629" y="0"/>
                    </a:moveTo>
                    <a:cubicBezTo>
                      <a:pt x="1578" y="0"/>
                      <a:pt x="1362" y="177"/>
                      <a:pt x="1142" y="403"/>
                    </a:cubicBezTo>
                    <a:cubicBezTo>
                      <a:pt x="919" y="631"/>
                      <a:pt x="688" y="832"/>
                      <a:pt x="618" y="859"/>
                    </a:cubicBezTo>
                    <a:cubicBezTo>
                      <a:pt x="547" y="885"/>
                      <a:pt x="365" y="1058"/>
                      <a:pt x="206" y="1246"/>
                    </a:cubicBezTo>
                    <a:cubicBezTo>
                      <a:pt x="72" y="1406"/>
                      <a:pt x="1" y="1491"/>
                      <a:pt x="15" y="1491"/>
                    </a:cubicBezTo>
                    <a:cubicBezTo>
                      <a:pt x="30" y="1491"/>
                      <a:pt x="152" y="1385"/>
                      <a:pt x="409" y="1162"/>
                    </a:cubicBezTo>
                    <a:cubicBezTo>
                      <a:pt x="1329" y="369"/>
                      <a:pt x="1714" y="3"/>
                      <a:pt x="1630" y="0"/>
                    </a:cubicBezTo>
                    <a:cubicBezTo>
                      <a:pt x="1630" y="0"/>
                      <a:pt x="1630" y="0"/>
                      <a:pt x="1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
              <p:cNvSpPr/>
              <p:nvPr/>
            </p:nvSpPr>
            <p:spPr>
              <a:xfrm>
                <a:off x="1369750" y="1218300"/>
                <a:ext cx="37950" cy="33475"/>
              </a:xfrm>
              <a:custGeom>
                <a:avLst/>
                <a:gdLst/>
                <a:ahLst/>
                <a:cxnLst/>
                <a:rect l="l" t="t" r="r" b="b"/>
                <a:pathLst>
                  <a:path w="1518" h="1339" extrusionOk="0">
                    <a:moveTo>
                      <a:pt x="1437" y="0"/>
                    </a:moveTo>
                    <a:cubicBezTo>
                      <a:pt x="1424" y="0"/>
                      <a:pt x="1099" y="282"/>
                      <a:pt x="724" y="619"/>
                    </a:cubicBezTo>
                    <a:cubicBezTo>
                      <a:pt x="349" y="956"/>
                      <a:pt x="21" y="1280"/>
                      <a:pt x="2" y="1332"/>
                    </a:cubicBezTo>
                    <a:cubicBezTo>
                      <a:pt x="1" y="1337"/>
                      <a:pt x="1" y="1339"/>
                      <a:pt x="5" y="1339"/>
                    </a:cubicBezTo>
                    <a:cubicBezTo>
                      <a:pt x="39" y="1339"/>
                      <a:pt x="339" y="1090"/>
                      <a:pt x="719" y="742"/>
                    </a:cubicBezTo>
                    <a:cubicBezTo>
                      <a:pt x="1394" y="126"/>
                      <a:pt x="1517" y="0"/>
                      <a:pt x="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1"/>
              <p:cNvSpPr/>
              <p:nvPr/>
            </p:nvSpPr>
            <p:spPr>
              <a:xfrm>
                <a:off x="1363450" y="1232525"/>
                <a:ext cx="50625" cy="40650"/>
              </a:xfrm>
              <a:custGeom>
                <a:avLst/>
                <a:gdLst/>
                <a:ahLst/>
                <a:cxnLst/>
                <a:rect l="l" t="t" r="r" b="b"/>
                <a:pathLst>
                  <a:path w="2025" h="1626" extrusionOk="0">
                    <a:moveTo>
                      <a:pt x="1932" y="1"/>
                    </a:moveTo>
                    <a:cubicBezTo>
                      <a:pt x="1919" y="1"/>
                      <a:pt x="1476" y="354"/>
                      <a:pt x="955" y="778"/>
                    </a:cubicBezTo>
                    <a:cubicBezTo>
                      <a:pt x="433" y="1204"/>
                      <a:pt x="1" y="1579"/>
                      <a:pt x="1" y="1606"/>
                    </a:cubicBezTo>
                    <a:cubicBezTo>
                      <a:pt x="1" y="1616"/>
                      <a:pt x="0" y="1626"/>
                      <a:pt x="8" y="1626"/>
                    </a:cubicBezTo>
                    <a:cubicBezTo>
                      <a:pt x="39" y="1626"/>
                      <a:pt x="204" y="1491"/>
                      <a:pt x="1085" y="778"/>
                    </a:cubicBezTo>
                    <a:cubicBezTo>
                      <a:pt x="1859" y="153"/>
                      <a:pt x="2025" y="1"/>
                      <a:pt x="1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1"/>
              <p:cNvSpPr/>
              <p:nvPr/>
            </p:nvSpPr>
            <p:spPr>
              <a:xfrm>
                <a:off x="1356850" y="1254925"/>
                <a:ext cx="48900" cy="49950"/>
              </a:xfrm>
              <a:custGeom>
                <a:avLst/>
                <a:gdLst/>
                <a:ahLst/>
                <a:cxnLst/>
                <a:rect l="l" t="t" r="r" b="b"/>
                <a:pathLst>
                  <a:path w="1956" h="1998" extrusionOk="0">
                    <a:moveTo>
                      <a:pt x="1920" y="1"/>
                    </a:moveTo>
                    <a:cubicBezTo>
                      <a:pt x="1884" y="1"/>
                      <a:pt x="1480" y="320"/>
                      <a:pt x="1024" y="710"/>
                    </a:cubicBezTo>
                    <a:cubicBezTo>
                      <a:pt x="566" y="1100"/>
                      <a:pt x="209" y="1437"/>
                      <a:pt x="229" y="1458"/>
                    </a:cubicBezTo>
                    <a:cubicBezTo>
                      <a:pt x="232" y="1461"/>
                      <a:pt x="235" y="1462"/>
                      <a:pt x="240" y="1462"/>
                    </a:cubicBezTo>
                    <a:cubicBezTo>
                      <a:pt x="277" y="1462"/>
                      <a:pt x="385" y="1385"/>
                      <a:pt x="493" y="1282"/>
                    </a:cubicBezTo>
                    <a:cubicBezTo>
                      <a:pt x="652" y="1130"/>
                      <a:pt x="742" y="1063"/>
                      <a:pt x="770" y="1063"/>
                    </a:cubicBezTo>
                    <a:cubicBezTo>
                      <a:pt x="813" y="1063"/>
                      <a:pt x="696" y="1234"/>
                      <a:pt x="435" y="1509"/>
                    </a:cubicBezTo>
                    <a:cubicBezTo>
                      <a:pt x="127" y="1835"/>
                      <a:pt x="0" y="1997"/>
                      <a:pt x="34" y="1997"/>
                    </a:cubicBezTo>
                    <a:cubicBezTo>
                      <a:pt x="68" y="1997"/>
                      <a:pt x="266" y="1831"/>
                      <a:pt x="606" y="1501"/>
                    </a:cubicBezTo>
                    <a:cubicBezTo>
                      <a:pt x="933" y="1183"/>
                      <a:pt x="1325" y="823"/>
                      <a:pt x="1474" y="707"/>
                    </a:cubicBezTo>
                    <a:cubicBezTo>
                      <a:pt x="1621" y="592"/>
                      <a:pt x="1714" y="492"/>
                      <a:pt x="1675" y="492"/>
                    </a:cubicBezTo>
                    <a:cubicBezTo>
                      <a:pt x="1635" y="492"/>
                      <a:pt x="1442" y="625"/>
                      <a:pt x="1255" y="783"/>
                    </a:cubicBezTo>
                    <a:cubicBezTo>
                      <a:pt x="1083" y="929"/>
                      <a:pt x="920" y="1038"/>
                      <a:pt x="876" y="1038"/>
                    </a:cubicBezTo>
                    <a:cubicBezTo>
                      <a:pt x="872" y="1038"/>
                      <a:pt x="869" y="1038"/>
                      <a:pt x="867" y="1036"/>
                    </a:cubicBezTo>
                    <a:cubicBezTo>
                      <a:pt x="846" y="1012"/>
                      <a:pt x="1088" y="770"/>
                      <a:pt x="1406" y="498"/>
                    </a:cubicBezTo>
                    <a:cubicBezTo>
                      <a:pt x="1723" y="225"/>
                      <a:pt x="1956"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1"/>
              <p:cNvSpPr/>
              <p:nvPr/>
            </p:nvSpPr>
            <p:spPr>
              <a:xfrm>
                <a:off x="1355525" y="1281400"/>
                <a:ext cx="44925" cy="37325"/>
              </a:xfrm>
              <a:custGeom>
                <a:avLst/>
                <a:gdLst/>
                <a:ahLst/>
                <a:cxnLst/>
                <a:rect l="l" t="t" r="r" b="b"/>
                <a:pathLst>
                  <a:path w="1797" h="1493" extrusionOk="0">
                    <a:moveTo>
                      <a:pt x="1737" y="1"/>
                    </a:moveTo>
                    <a:cubicBezTo>
                      <a:pt x="1696" y="2"/>
                      <a:pt x="1297" y="316"/>
                      <a:pt x="849" y="703"/>
                    </a:cubicBezTo>
                    <a:cubicBezTo>
                      <a:pt x="401" y="1087"/>
                      <a:pt x="20" y="1441"/>
                      <a:pt x="2" y="1488"/>
                    </a:cubicBezTo>
                    <a:cubicBezTo>
                      <a:pt x="0" y="1491"/>
                      <a:pt x="1" y="1493"/>
                      <a:pt x="3" y="1493"/>
                    </a:cubicBezTo>
                    <a:cubicBezTo>
                      <a:pt x="36" y="1493"/>
                      <a:pt x="402" y="1204"/>
                      <a:pt x="857" y="817"/>
                    </a:cubicBezTo>
                    <a:cubicBezTo>
                      <a:pt x="1345" y="399"/>
                      <a:pt x="1760" y="45"/>
                      <a:pt x="1779" y="29"/>
                    </a:cubicBezTo>
                    <a:cubicBezTo>
                      <a:pt x="1796" y="12"/>
                      <a:pt x="1781" y="1"/>
                      <a:pt x="1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1"/>
              <p:cNvSpPr/>
              <p:nvPr/>
            </p:nvSpPr>
            <p:spPr>
              <a:xfrm>
                <a:off x="1353500" y="1291800"/>
                <a:ext cx="44775" cy="39100"/>
              </a:xfrm>
              <a:custGeom>
                <a:avLst/>
                <a:gdLst/>
                <a:ahLst/>
                <a:cxnLst/>
                <a:rect l="l" t="t" r="r" b="b"/>
                <a:pathLst>
                  <a:path w="1791" h="1564" extrusionOk="0">
                    <a:moveTo>
                      <a:pt x="1743" y="1"/>
                    </a:moveTo>
                    <a:cubicBezTo>
                      <a:pt x="1699" y="1"/>
                      <a:pt x="1301" y="323"/>
                      <a:pt x="851" y="722"/>
                    </a:cubicBezTo>
                    <a:cubicBezTo>
                      <a:pt x="404" y="1119"/>
                      <a:pt x="24" y="1492"/>
                      <a:pt x="4" y="1552"/>
                    </a:cubicBezTo>
                    <a:cubicBezTo>
                      <a:pt x="1" y="1560"/>
                      <a:pt x="3" y="1564"/>
                      <a:pt x="8" y="1564"/>
                    </a:cubicBezTo>
                    <a:cubicBezTo>
                      <a:pt x="44" y="1564"/>
                      <a:pt x="241" y="1404"/>
                      <a:pt x="488" y="1172"/>
                    </a:cubicBezTo>
                    <a:cubicBezTo>
                      <a:pt x="774" y="905"/>
                      <a:pt x="1194" y="529"/>
                      <a:pt x="1416" y="342"/>
                    </a:cubicBezTo>
                    <a:cubicBezTo>
                      <a:pt x="1647" y="151"/>
                      <a:pt x="1790" y="1"/>
                      <a:pt x="1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1"/>
              <p:cNvSpPr/>
              <p:nvPr/>
            </p:nvSpPr>
            <p:spPr>
              <a:xfrm>
                <a:off x="1342875" y="1336500"/>
                <a:ext cx="55875" cy="43475"/>
              </a:xfrm>
              <a:custGeom>
                <a:avLst/>
                <a:gdLst/>
                <a:ahLst/>
                <a:cxnLst/>
                <a:rect l="l" t="t" r="r" b="b"/>
                <a:pathLst>
                  <a:path w="2235" h="1739" extrusionOk="0">
                    <a:moveTo>
                      <a:pt x="2221" y="0"/>
                    </a:moveTo>
                    <a:cubicBezTo>
                      <a:pt x="2185" y="0"/>
                      <a:pt x="1880" y="224"/>
                      <a:pt x="1306" y="673"/>
                    </a:cubicBezTo>
                    <a:cubicBezTo>
                      <a:pt x="834" y="1041"/>
                      <a:pt x="347" y="1422"/>
                      <a:pt x="219" y="1524"/>
                    </a:cubicBezTo>
                    <a:cubicBezTo>
                      <a:pt x="88" y="1625"/>
                      <a:pt x="1" y="1722"/>
                      <a:pt x="19" y="1738"/>
                    </a:cubicBezTo>
                    <a:cubicBezTo>
                      <a:pt x="20" y="1738"/>
                      <a:pt x="20" y="1738"/>
                      <a:pt x="21" y="1738"/>
                    </a:cubicBezTo>
                    <a:cubicBezTo>
                      <a:pt x="88" y="1738"/>
                      <a:pt x="1914" y="329"/>
                      <a:pt x="2139" y="104"/>
                    </a:cubicBezTo>
                    <a:cubicBezTo>
                      <a:pt x="2208" y="35"/>
                      <a:pt x="2235" y="0"/>
                      <a:pt x="2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1"/>
              <p:cNvSpPr/>
              <p:nvPr/>
            </p:nvSpPr>
            <p:spPr>
              <a:xfrm>
                <a:off x="1340400" y="1360000"/>
                <a:ext cx="45925" cy="37125"/>
              </a:xfrm>
              <a:custGeom>
                <a:avLst/>
                <a:gdLst/>
                <a:ahLst/>
                <a:cxnLst/>
                <a:rect l="l" t="t" r="r" b="b"/>
                <a:pathLst>
                  <a:path w="1837" h="1485" extrusionOk="0">
                    <a:moveTo>
                      <a:pt x="1812" y="1"/>
                    </a:moveTo>
                    <a:cubicBezTo>
                      <a:pt x="1771" y="1"/>
                      <a:pt x="1546" y="155"/>
                      <a:pt x="1291" y="355"/>
                    </a:cubicBezTo>
                    <a:cubicBezTo>
                      <a:pt x="808" y="736"/>
                      <a:pt x="1" y="1485"/>
                      <a:pt x="58" y="1485"/>
                    </a:cubicBezTo>
                    <a:cubicBezTo>
                      <a:pt x="66" y="1485"/>
                      <a:pt x="88" y="1472"/>
                      <a:pt x="127" y="1445"/>
                    </a:cubicBezTo>
                    <a:cubicBezTo>
                      <a:pt x="244" y="1363"/>
                      <a:pt x="592" y="1076"/>
                      <a:pt x="901" y="804"/>
                    </a:cubicBezTo>
                    <a:cubicBezTo>
                      <a:pt x="1210" y="532"/>
                      <a:pt x="1551" y="249"/>
                      <a:pt x="1658" y="172"/>
                    </a:cubicBezTo>
                    <a:cubicBezTo>
                      <a:pt x="1763" y="97"/>
                      <a:pt x="1837" y="19"/>
                      <a:pt x="1817" y="2"/>
                    </a:cubicBezTo>
                    <a:cubicBezTo>
                      <a:pt x="1816" y="1"/>
                      <a:pt x="1814" y="1"/>
                      <a:pt x="1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11"/>
            <p:cNvGrpSpPr/>
            <p:nvPr/>
          </p:nvGrpSpPr>
          <p:grpSpPr>
            <a:xfrm>
              <a:off x="8630738" y="4228863"/>
              <a:ext cx="596800" cy="750250"/>
              <a:chOff x="3078850" y="2174800"/>
              <a:chExt cx="596800" cy="750250"/>
            </a:xfrm>
          </p:grpSpPr>
          <p:sp>
            <p:nvSpPr>
              <p:cNvPr id="1343" name="Google Shape;1343;p11"/>
              <p:cNvSpPr/>
              <p:nvPr/>
            </p:nvSpPr>
            <p:spPr>
              <a:xfrm>
                <a:off x="3078850" y="2174800"/>
                <a:ext cx="596800" cy="750250"/>
              </a:xfrm>
              <a:custGeom>
                <a:avLst/>
                <a:gdLst/>
                <a:ahLst/>
                <a:cxnLst/>
                <a:rect l="l" t="t" r="r" b="b"/>
                <a:pathLst>
                  <a:path w="23872" h="30010" extrusionOk="0">
                    <a:moveTo>
                      <a:pt x="17026" y="698"/>
                    </a:moveTo>
                    <a:cubicBezTo>
                      <a:pt x="17112" y="698"/>
                      <a:pt x="17199" y="703"/>
                      <a:pt x="17287" y="715"/>
                    </a:cubicBezTo>
                    <a:lnTo>
                      <a:pt x="17683" y="767"/>
                    </a:lnTo>
                    <a:lnTo>
                      <a:pt x="17922" y="1691"/>
                    </a:lnTo>
                    <a:cubicBezTo>
                      <a:pt x="18054" y="2199"/>
                      <a:pt x="18184" y="2622"/>
                      <a:pt x="18211" y="2630"/>
                    </a:cubicBezTo>
                    <a:cubicBezTo>
                      <a:pt x="18211" y="2630"/>
                      <a:pt x="18211" y="2630"/>
                      <a:pt x="18212" y="2630"/>
                    </a:cubicBezTo>
                    <a:cubicBezTo>
                      <a:pt x="18236" y="2630"/>
                      <a:pt x="18153" y="2233"/>
                      <a:pt x="18029" y="1748"/>
                    </a:cubicBezTo>
                    <a:cubicBezTo>
                      <a:pt x="17855" y="1079"/>
                      <a:pt x="17828" y="904"/>
                      <a:pt x="17931" y="904"/>
                    </a:cubicBezTo>
                    <a:cubicBezTo>
                      <a:pt x="17947" y="904"/>
                      <a:pt x="17966" y="908"/>
                      <a:pt x="17988" y="915"/>
                    </a:cubicBezTo>
                    <a:cubicBezTo>
                      <a:pt x="18175" y="976"/>
                      <a:pt x="18275" y="1246"/>
                      <a:pt x="18581" y="2532"/>
                    </a:cubicBezTo>
                    <a:cubicBezTo>
                      <a:pt x="18593" y="2585"/>
                      <a:pt x="18605" y="2611"/>
                      <a:pt x="18615" y="2611"/>
                    </a:cubicBezTo>
                    <a:cubicBezTo>
                      <a:pt x="18625" y="2611"/>
                      <a:pt x="18633" y="2591"/>
                      <a:pt x="18641" y="2551"/>
                    </a:cubicBezTo>
                    <a:cubicBezTo>
                      <a:pt x="18655" y="2480"/>
                      <a:pt x="18596" y="2170"/>
                      <a:pt x="18512" y="1870"/>
                    </a:cubicBezTo>
                    <a:cubicBezTo>
                      <a:pt x="18384" y="1409"/>
                      <a:pt x="18366" y="1188"/>
                      <a:pt x="18465" y="1188"/>
                    </a:cubicBezTo>
                    <a:cubicBezTo>
                      <a:pt x="18498" y="1188"/>
                      <a:pt x="18545" y="1213"/>
                      <a:pt x="18605" y="1263"/>
                    </a:cubicBezTo>
                    <a:cubicBezTo>
                      <a:pt x="18704" y="1343"/>
                      <a:pt x="18810" y="1624"/>
                      <a:pt x="18870" y="1961"/>
                    </a:cubicBezTo>
                    <a:cubicBezTo>
                      <a:pt x="18925" y="2266"/>
                      <a:pt x="19004" y="2527"/>
                      <a:pt x="19043" y="2536"/>
                    </a:cubicBezTo>
                    <a:cubicBezTo>
                      <a:pt x="19043" y="2536"/>
                      <a:pt x="19043" y="2536"/>
                      <a:pt x="19044" y="2536"/>
                    </a:cubicBezTo>
                    <a:cubicBezTo>
                      <a:pt x="19080" y="2536"/>
                      <a:pt x="19062" y="2327"/>
                      <a:pt x="19000" y="2049"/>
                    </a:cubicBezTo>
                    <a:cubicBezTo>
                      <a:pt x="18930" y="1732"/>
                      <a:pt x="18942" y="1567"/>
                      <a:pt x="19009" y="1567"/>
                    </a:cubicBezTo>
                    <a:cubicBezTo>
                      <a:pt x="19066" y="1567"/>
                      <a:pt x="19162" y="1685"/>
                      <a:pt x="19279" y="1929"/>
                    </a:cubicBezTo>
                    <a:cubicBezTo>
                      <a:pt x="19376" y="2130"/>
                      <a:pt x="19446" y="2232"/>
                      <a:pt x="19488" y="2232"/>
                    </a:cubicBezTo>
                    <a:cubicBezTo>
                      <a:pt x="19499" y="2232"/>
                      <a:pt x="19508" y="2225"/>
                      <a:pt x="19515" y="2211"/>
                    </a:cubicBezTo>
                    <a:cubicBezTo>
                      <a:pt x="19520" y="2199"/>
                      <a:pt x="19528" y="2194"/>
                      <a:pt x="19538" y="2194"/>
                    </a:cubicBezTo>
                    <a:cubicBezTo>
                      <a:pt x="19723" y="2194"/>
                      <a:pt x="20619" y="4137"/>
                      <a:pt x="21343" y="6130"/>
                    </a:cubicBezTo>
                    <a:cubicBezTo>
                      <a:pt x="21825" y="7462"/>
                      <a:pt x="22684" y="10863"/>
                      <a:pt x="22904" y="12312"/>
                    </a:cubicBezTo>
                    <a:cubicBezTo>
                      <a:pt x="23076" y="13491"/>
                      <a:pt x="23149" y="15655"/>
                      <a:pt x="23065" y="17335"/>
                    </a:cubicBezTo>
                    <a:cubicBezTo>
                      <a:pt x="23018" y="18298"/>
                      <a:pt x="22553" y="21634"/>
                      <a:pt x="22456" y="21696"/>
                    </a:cubicBezTo>
                    <a:cubicBezTo>
                      <a:pt x="22451" y="21699"/>
                      <a:pt x="22446" y="21702"/>
                      <a:pt x="22441" y="21702"/>
                    </a:cubicBezTo>
                    <a:cubicBezTo>
                      <a:pt x="22411" y="21702"/>
                      <a:pt x="22406" y="21588"/>
                      <a:pt x="22400" y="21016"/>
                    </a:cubicBezTo>
                    <a:cubicBezTo>
                      <a:pt x="22397" y="20801"/>
                      <a:pt x="22370" y="20634"/>
                      <a:pt x="22340" y="20634"/>
                    </a:cubicBezTo>
                    <a:cubicBezTo>
                      <a:pt x="22338" y="20634"/>
                      <a:pt x="22336" y="20634"/>
                      <a:pt x="22335" y="20635"/>
                    </a:cubicBezTo>
                    <a:cubicBezTo>
                      <a:pt x="22301" y="20657"/>
                      <a:pt x="22292" y="21061"/>
                      <a:pt x="22315" y="21538"/>
                    </a:cubicBezTo>
                    <a:cubicBezTo>
                      <a:pt x="22354" y="22390"/>
                      <a:pt x="22176" y="23621"/>
                      <a:pt x="21926" y="24230"/>
                    </a:cubicBezTo>
                    <a:cubicBezTo>
                      <a:pt x="21876" y="24351"/>
                      <a:pt x="21843" y="24432"/>
                      <a:pt x="21823" y="24432"/>
                    </a:cubicBezTo>
                    <a:cubicBezTo>
                      <a:pt x="21783" y="24432"/>
                      <a:pt x="21794" y="24110"/>
                      <a:pt x="21827" y="23136"/>
                    </a:cubicBezTo>
                    <a:cubicBezTo>
                      <a:pt x="21847" y="22542"/>
                      <a:pt x="21837" y="22049"/>
                      <a:pt x="21807" y="22043"/>
                    </a:cubicBezTo>
                    <a:cubicBezTo>
                      <a:pt x="21806" y="22043"/>
                      <a:pt x="21806" y="22043"/>
                      <a:pt x="21806" y="22043"/>
                    </a:cubicBezTo>
                    <a:cubicBezTo>
                      <a:pt x="21774" y="22043"/>
                      <a:pt x="21734" y="22645"/>
                      <a:pt x="21714" y="23394"/>
                    </a:cubicBezTo>
                    <a:cubicBezTo>
                      <a:pt x="21685" y="24541"/>
                      <a:pt x="21638" y="24830"/>
                      <a:pt x="21413" y="25237"/>
                    </a:cubicBezTo>
                    <a:cubicBezTo>
                      <a:pt x="21266" y="25505"/>
                      <a:pt x="21106" y="25745"/>
                      <a:pt x="21050" y="25781"/>
                    </a:cubicBezTo>
                    <a:cubicBezTo>
                      <a:pt x="21048" y="25782"/>
                      <a:pt x="21047" y="25782"/>
                      <a:pt x="21046" y="25782"/>
                    </a:cubicBezTo>
                    <a:cubicBezTo>
                      <a:pt x="20996" y="25782"/>
                      <a:pt x="21021" y="25044"/>
                      <a:pt x="21106" y="24123"/>
                    </a:cubicBezTo>
                    <a:cubicBezTo>
                      <a:pt x="21193" y="23179"/>
                      <a:pt x="21242" y="22362"/>
                      <a:pt x="21213" y="22318"/>
                    </a:cubicBezTo>
                    <a:cubicBezTo>
                      <a:pt x="21201" y="22298"/>
                      <a:pt x="21191" y="22283"/>
                      <a:pt x="21181" y="22283"/>
                    </a:cubicBezTo>
                    <a:cubicBezTo>
                      <a:pt x="21140" y="22283"/>
                      <a:pt x="21116" y="22586"/>
                      <a:pt x="20990" y="24203"/>
                    </a:cubicBezTo>
                    <a:cubicBezTo>
                      <a:pt x="20861" y="25834"/>
                      <a:pt x="20748" y="26388"/>
                      <a:pt x="20535" y="26433"/>
                    </a:cubicBezTo>
                    <a:cubicBezTo>
                      <a:pt x="20534" y="26434"/>
                      <a:pt x="20534" y="26434"/>
                      <a:pt x="20533" y="26434"/>
                    </a:cubicBezTo>
                    <a:cubicBezTo>
                      <a:pt x="20484" y="26434"/>
                      <a:pt x="20471" y="25973"/>
                      <a:pt x="20507" y="25386"/>
                    </a:cubicBezTo>
                    <a:cubicBezTo>
                      <a:pt x="20567" y="24354"/>
                      <a:pt x="20570" y="23962"/>
                      <a:pt x="20513" y="23962"/>
                    </a:cubicBezTo>
                    <a:cubicBezTo>
                      <a:pt x="20511" y="23962"/>
                      <a:pt x="20507" y="23963"/>
                      <a:pt x="20504" y="23965"/>
                    </a:cubicBezTo>
                    <a:cubicBezTo>
                      <a:pt x="20487" y="23976"/>
                      <a:pt x="20443" y="24589"/>
                      <a:pt x="20408" y="25318"/>
                    </a:cubicBezTo>
                    <a:cubicBezTo>
                      <a:pt x="20353" y="26447"/>
                      <a:pt x="20308" y="26686"/>
                      <a:pt x="20114" y="26871"/>
                    </a:cubicBezTo>
                    <a:cubicBezTo>
                      <a:pt x="19990" y="26990"/>
                      <a:pt x="19867" y="27081"/>
                      <a:pt x="19834" y="27081"/>
                    </a:cubicBezTo>
                    <a:cubicBezTo>
                      <a:pt x="19833" y="27081"/>
                      <a:pt x="19832" y="27081"/>
                      <a:pt x="19832" y="27081"/>
                    </a:cubicBezTo>
                    <a:cubicBezTo>
                      <a:pt x="19801" y="27074"/>
                      <a:pt x="19825" y="26527"/>
                      <a:pt x="19882" y="25852"/>
                    </a:cubicBezTo>
                    <a:cubicBezTo>
                      <a:pt x="19940" y="25178"/>
                      <a:pt x="19960" y="24630"/>
                      <a:pt x="19926" y="24623"/>
                    </a:cubicBezTo>
                    <a:cubicBezTo>
                      <a:pt x="19926" y="24623"/>
                      <a:pt x="19926" y="24623"/>
                      <a:pt x="19926" y="24623"/>
                    </a:cubicBezTo>
                    <a:cubicBezTo>
                      <a:pt x="19893" y="24623"/>
                      <a:pt x="19827" y="25156"/>
                      <a:pt x="19781" y="25808"/>
                    </a:cubicBezTo>
                    <a:cubicBezTo>
                      <a:pt x="19734" y="26464"/>
                      <a:pt x="19654" y="27106"/>
                      <a:pt x="19606" y="27226"/>
                    </a:cubicBezTo>
                    <a:cubicBezTo>
                      <a:pt x="19493" y="27503"/>
                      <a:pt x="18990" y="27819"/>
                      <a:pt x="17935" y="28273"/>
                    </a:cubicBezTo>
                    <a:cubicBezTo>
                      <a:pt x="16256" y="28996"/>
                      <a:pt x="15053" y="29310"/>
                      <a:pt x="13855" y="29310"/>
                    </a:cubicBezTo>
                    <a:cubicBezTo>
                      <a:pt x="13586" y="29310"/>
                      <a:pt x="13316" y="29294"/>
                      <a:pt x="13041" y="29263"/>
                    </a:cubicBezTo>
                    <a:cubicBezTo>
                      <a:pt x="9876" y="28907"/>
                      <a:pt x="7410" y="27456"/>
                      <a:pt x="5125" y="24603"/>
                    </a:cubicBezTo>
                    <a:cubicBezTo>
                      <a:pt x="2773" y="21666"/>
                      <a:pt x="616" y="14846"/>
                      <a:pt x="867" y="11149"/>
                    </a:cubicBezTo>
                    <a:cubicBezTo>
                      <a:pt x="1006" y="9112"/>
                      <a:pt x="1743" y="7000"/>
                      <a:pt x="2648" y="6049"/>
                    </a:cubicBezTo>
                    <a:cubicBezTo>
                      <a:pt x="3076" y="5597"/>
                      <a:pt x="3919" y="5196"/>
                      <a:pt x="4634" y="5105"/>
                    </a:cubicBezTo>
                    <a:cubicBezTo>
                      <a:pt x="4785" y="5085"/>
                      <a:pt x="4941" y="5075"/>
                      <a:pt x="5106" y="5075"/>
                    </a:cubicBezTo>
                    <a:cubicBezTo>
                      <a:pt x="5861" y="5075"/>
                      <a:pt x="6789" y="5286"/>
                      <a:pt x="8132" y="5749"/>
                    </a:cubicBezTo>
                    <a:cubicBezTo>
                      <a:pt x="9090" y="6081"/>
                      <a:pt x="9729" y="6233"/>
                      <a:pt x="10345" y="6233"/>
                    </a:cubicBezTo>
                    <a:cubicBezTo>
                      <a:pt x="10706" y="6233"/>
                      <a:pt x="11058" y="6181"/>
                      <a:pt x="11462" y="6082"/>
                    </a:cubicBezTo>
                    <a:cubicBezTo>
                      <a:pt x="12122" y="5922"/>
                      <a:pt x="12236" y="5867"/>
                      <a:pt x="12659" y="5493"/>
                    </a:cubicBezTo>
                    <a:cubicBezTo>
                      <a:pt x="13286" y="4938"/>
                      <a:pt x="13876" y="4139"/>
                      <a:pt x="14262" y="3321"/>
                    </a:cubicBezTo>
                    <a:cubicBezTo>
                      <a:pt x="15106" y="1538"/>
                      <a:pt x="15988" y="698"/>
                      <a:pt x="17026" y="698"/>
                    </a:cubicBezTo>
                    <a:close/>
                    <a:moveTo>
                      <a:pt x="16972" y="0"/>
                    </a:moveTo>
                    <a:cubicBezTo>
                      <a:pt x="16869" y="0"/>
                      <a:pt x="16769" y="7"/>
                      <a:pt x="16672" y="19"/>
                    </a:cubicBezTo>
                    <a:cubicBezTo>
                      <a:pt x="15550" y="165"/>
                      <a:pt x="14610" y="1040"/>
                      <a:pt x="13698" y="2778"/>
                    </a:cubicBezTo>
                    <a:cubicBezTo>
                      <a:pt x="12642" y="4791"/>
                      <a:pt x="11696" y="5564"/>
                      <a:pt x="10250" y="5564"/>
                    </a:cubicBezTo>
                    <a:cubicBezTo>
                      <a:pt x="10194" y="5564"/>
                      <a:pt x="10137" y="5563"/>
                      <a:pt x="10079" y="5561"/>
                    </a:cubicBezTo>
                    <a:cubicBezTo>
                      <a:pt x="9840" y="5550"/>
                      <a:pt x="9136" y="5355"/>
                      <a:pt x="8501" y="5121"/>
                    </a:cubicBezTo>
                    <a:cubicBezTo>
                      <a:pt x="7084" y="4599"/>
                      <a:pt x="6027" y="4352"/>
                      <a:pt x="5129" y="4352"/>
                    </a:cubicBezTo>
                    <a:cubicBezTo>
                      <a:pt x="4726" y="4352"/>
                      <a:pt x="4354" y="4402"/>
                      <a:pt x="3996" y="4499"/>
                    </a:cubicBezTo>
                    <a:cubicBezTo>
                      <a:pt x="3346" y="4677"/>
                      <a:pt x="2585" y="5116"/>
                      <a:pt x="2133" y="5581"/>
                    </a:cubicBezTo>
                    <a:cubicBezTo>
                      <a:pt x="1699" y="6026"/>
                      <a:pt x="1125" y="7077"/>
                      <a:pt x="807" y="8011"/>
                    </a:cubicBezTo>
                    <a:cubicBezTo>
                      <a:pt x="1" y="10395"/>
                      <a:pt x="1" y="12936"/>
                      <a:pt x="811" y="16180"/>
                    </a:cubicBezTo>
                    <a:cubicBezTo>
                      <a:pt x="1587" y="19286"/>
                      <a:pt x="2409" y="21395"/>
                      <a:pt x="3666" y="23500"/>
                    </a:cubicBezTo>
                    <a:cubicBezTo>
                      <a:pt x="4440" y="24797"/>
                      <a:pt x="4697" y="25159"/>
                      <a:pt x="5360" y="25896"/>
                    </a:cubicBezTo>
                    <a:cubicBezTo>
                      <a:pt x="7338" y="28092"/>
                      <a:pt x="9227" y="29222"/>
                      <a:pt x="11790" y="29750"/>
                    </a:cubicBezTo>
                    <a:cubicBezTo>
                      <a:pt x="12622" y="29921"/>
                      <a:pt x="13311" y="30010"/>
                      <a:pt x="13961" y="30010"/>
                    </a:cubicBezTo>
                    <a:cubicBezTo>
                      <a:pt x="14943" y="30010"/>
                      <a:pt x="15833" y="29807"/>
                      <a:pt x="16983" y="29375"/>
                    </a:cubicBezTo>
                    <a:cubicBezTo>
                      <a:pt x="19089" y="28584"/>
                      <a:pt x="20219" y="27846"/>
                      <a:pt x="21232" y="26598"/>
                    </a:cubicBezTo>
                    <a:cubicBezTo>
                      <a:pt x="22380" y="25183"/>
                      <a:pt x="22709" y="24204"/>
                      <a:pt x="23290" y="20490"/>
                    </a:cubicBezTo>
                    <a:cubicBezTo>
                      <a:pt x="23834" y="17001"/>
                      <a:pt x="23871" y="13959"/>
                      <a:pt x="23403" y="11364"/>
                    </a:cubicBezTo>
                    <a:cubicBezTo>
                      <a:pt x="22554" y="6672"/>
                      <a:pt x="20881" y="2279"/>
                      <a:pt x="19470" y="1036"/>
                    </a:cubicBezTo>
                    <a:cubicBezTo>
                      <a:pt x="18736" y="391"/>
                      <a:pt x="17783" y="0"/>
                      <a:pt x="16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1"/>
              <p:cNvSpPr/>
              <p:nvPr/>
            </p:nvSpPr>
            <p:spPr>
              <a:xfrm>
                <a:off x="3127825" y="2397525"/>
                <a:ext cx="142800" cy="221475"/>
              </a:xfrm>
              <a:custGeom>
                <a:avLst/>
                <a:gdLst/>
                <a:ahLst/>
                <a:cxnLst/>
                <a:rect l="l" t="t" r="r" b="b"/>
                <a:pathLst>
                  <a:path w="5712" h="8859" extrusionOk="0">
                    <a:moveTo>
                      <a:pt x="2466" y="455"/>
                    </a:moveTo>
                    <a:cubicBezTo>
                      <a:pt x="2477" y="455"/>
                      <a:pt x="2487" y="455"/>
                      <a:pt x="2497" y="455"/>
                    </a:cubicBezTo>
                    <a:cubicBezTo>
                      <a:pt x="2718" y="462"/>
                      <a:pt x="2993" y="527"/>
                      <a:pt x="3124" y="603"/>
                    </a:cubicBezTo>
                    <a:cubicBezTo>
                      <a:pt x="3421" y="778"/>
                      <a:pt x="3695" y="1218"/>
                      <a:pt x="3614" y="1387"/>
                    </a:cubicBezTo>
                    <a:cubicBezTo>
                      <a:pt x="3526" y="1566"/>
                      <a:pt x="3454" y="3292"/>
                      <a:pt x="3534" y="3292"/>
                    </a:cubicBezTo>
                    <a:cubicBezTo>
                      <a:pt x="3535" y="3292"/>
                      <a:pt x="3536" y="3292"/>
                      <a:pt x="3538" y="3291"/>
                    </a:cubicBezTo>
                    <a:cubicBezTo>
                      <a:pt x="3555" y="3279"/>
                      <a:pt x="3584" y="2879"/>
                      <a:pt x="3602" y="2390"/>
                    </a:cubicBezTo>
                    <a:cubicBezTo>
                      <a:pt x="3619" y="1906"/>
                      <a:pt x="3658" y="1523"/>
                      <a:pt x="3686" y="1523"/>
                    </a:cubicBezTo>
                    <a:cubicBezTo>
                      <a:pt x="3687" y="1523"/>
                      <a:pt x="3687" y="1523"/>
                      <a:pt x="3687" y="1523"/>
                    </a:cubicBezTo>
                    <a:cubicBezTo>
                      <a:pt x="3718" y="1529"/>
                      <a:pt x="3834" y="1928"/>
                      <a:pt x="3952" y="2414"/>
                    </a:cubicBezTo>
                    <a:cubicBezTo>
                      <a:pt x="4068" y="2901"/>
                      <a:pt x="4321" y="3659"/>
                      <a:pt x="4520" y="4114"/>
                    </a:cubicBezTo>
                    <a:cubicBezTo>
                      <a:pt x="4818" y="4801"/>
                      <a:pt x="4937" y="5125"/>
                      <a:pt x="4875" y="5125"/>
                    </a:cubicBezTo>
                    <a:cubicBezTo>
                      <a:pt x="4830" y="5125"/>
                      <a:pt x="4693" y="4959"/>
                      <a:pt x="4460" y="4642"/>
                    </a:cubicBezTo>
                    <a:lnTo>
                      <a:pt x="3976" y="3981"/>
                    </a:lnTo>
                    <a:lnTo>
                      <a:pt x="4460" y="4779"/>
                    </a:lnTo>
                    <a:cubicBezTo>
                      <a:pt x="4903" y="5511"/>
                      <a:pt x="4938" y="5606"/>
                      <a:pt x="4881" y="5933"/>
                    </a:cubicBezTo>
                    <a:cubicBezTo>
                      <a:pt x="4849" y="6114"/>
                      <a:pt x="4829" y="6196"/>
                      <a:pt x="4806" y="6196"/>
                    </a:cubicBezTo>
                    <a:cubicBezTo>
                      <a:pt x="4792" y="6196"/>
                      <a:pt x="4777" y="6164"/>
                      <a:pt x="4757" y="6105"/>
                    </a:cubicBezTo>
                    <a:cubicBezTo>
                      <a:pt x="4630" y="5717"/>
                      <a:pt x="4189" y="4749"/>
                      <a:pt x="4030" y="4515"/>
                    </a:cubicBezTo>
                    <a:cubicBezTo>
                      <a:pt x="4013" y="4489"/>
                      <a:pt x="4002" y="4477"/>
                      <a:pt x="3997" y="4477"/>
                    </a:cubicBezTo>
                    <a:cubicBezTo>
                      <a:pt x="3975" y="4477"/>
                      <a:pt x="4054" y="4693"/>
                      <a:pt x="4204" y="5031"/>
                    </a:cubicBezTo>
                    <a:cubicBezTo>
                      <a:pt x="4705" y="6159"/>
                      <a:pt x="4770" y="6379"/>
                      <a:pt x="4634" y="6467"/>
                    </a:cubicBezTo>
                    <a:cubicBezTo>
                      <a:pt x="4608" y="6483"/>
                      <a:pt x="4585" y="6492"/>
                      <a:pt x="4565" y="6492"/>
                    </a:cubicBezTo>
                    <a:cubicBezTo>
                      <a:pt x="4516" y="6492"/>
                      <a:pt x="4481" y="6442"/>
                      <a:pt x="4448" y="6335"/>
                    </a:cubicBezTo>
                    <a:cubicBezTo>
                      <a:pt x="4335" y="5974"/>
                      <a:pt x="3649" y="4571"/>
                      <a:pt x="3576" y="4553"/>
                    </a:cubicBezTo>
                    <a:cubicBezTo>
                      <a:pt x="3576" y="4553"/>
                      <a:pt x="3575" y="4553"/>
                      <a:pt x="3574" y="4553"/>
                    </a:cubicBezTo>
                    <a:cubicBezTo>
                      <a:pt x="3545" y="4553"/>
                      <a:pt x="3629" y="4774"/>
                      <a:pt x="3761" y="5046"/>
                    </a:cubicBezTo>
                    <a:cubicBezTo>
                      <a:pt x="3896" y="5322"/>
                      <a:pt x="4118" y="5810"/>
                      <a:pt x="4245" y="6115"/>
                    </a:cubicBezTo>
                    <a:lnTo>
                      <a:pt x="4483" y="6677"/>
                    </a:lnTo>
                    <a:lnTo>
                      <a:pt x="4122" y="6907"/>
                    </a:lnTo>
                    <a:cubicBezTo>
                      <a:pt x="3950" y="7015"/>
                      <a:pt x="3856" y="7066"/>
                      <a:pt x="3799" y="7066"/>
                    </a:cubicBezTo>
                    <a:cubicBezTo>
                      <a:pt x="3753" y="7066"/>
                      <a:pt x="3731" y="7034"/>
                      <a:pt x="3713" y="6971"/>
                    </a:cubicBezTo>
                    <a:cubicBezTo>
                      <a:pt x="3481" y="6185"/>
                      <a:pt x="3021" y="4854"/>
                      <a:pt x="2977" y="4844"/>
                    </a:cubicBezTo>
                    <a:cubicBezTo>
                      <a:pt x="2977" y="4844"/>
                      <a:pt x="2977" y="4844"/>
                      <a:pt x="2977" y="4844"/>
                    </a:cubicBezTo>
                    <a:cubicBezTo>
                      <a:pt x="2950" y="4844"/>
                      <a:pt x="3045" y="5203"/>
                      <a:pt x="3191" y="5654"/>
                    </a:cubicBezTo>
                    <a:cubicBezTo>
                      <a:pt x="3336" y="6107"/>
                      <a:pt x="3505" y="6634"/>
                      <a:pt x="3566" y="6828"/>
                    </a:cubicBezTo>
                    <a:cubicBezTo>
                      <a:pt x="3642" y="7075"/>
                      <a:pt x="3630" y="7189"/>
                      <a:pt x="3523" y="7211"/>
                    </a:cubicBezTo>
                    <a:cubicBezTo>
                      <a:pt x="3513" y="7213"/>
                      <a:pt x="3503" y="7214"/>
                      <a:pt x="3492" y="7214"/>
                    </a:cubicBezTo>
                    <a:cubicBezTo>
                      <a:pt x="3278" y="7214"/>
                      <a:pt x="3051" y="6745"/>
                      <a:pt x="2868" y="5915"/>
                    </a:cubicBezTo>
                    <a:cubicBezTo>
                      <a:pt x="2773" y="5485"/>
                      <a:pt x="2674" y="5048"/>
                      <a:pt x="2650" y="4937"/>
                    </a:cubicBezTo>
                    <a:cubicBezTo>
                      <a:pt x="2642" y="4905"/>
                      <a:pt x="2635" y="4890"/>
                      <a:pt x="2631" y="4890"/>
                    </a:cubicBezTo>
                    <a:cubicBezTo>
                      <a:pt x="2619" y="4890"/>
                      <a:pt x="2616" y="4979"/>
                      <a:pt x="2626" y="5135"/>
                    </a:cubicBezTo>
                    <a:cubicBezTo>
                      <a:pt x="2659" y="5694"/>
                      <a:pt x="2918" y="6689"/>
                      <a:pt x="3111" y="6991"/>
                    </a:cubicBezTo>
                    <a:cubicBezTo>
                      <a:pt x="3224" y="7171"/>
                      <a:pt x="3242" y="7224"/>
                      <a:pt x="3150" y="7224"/>
                    </a:cubicBezTo>
                    <a:cubicBezTo>
                      <a:pt x="3129" y="7224"/>
                      <a:pt x="3104" y="7222"/>
                      <a:pt x="3072" y="7217"/>
                    </a:cubicBezTo>
                    <a:cubicBezTo>
                      <a:pt x="2663" y="7165"/>
                      <a:pt x="2211" y="5718"/>
                      <a:pt x="2282" y="4682"/>
                    </a:cubicBezTo>
                    <a:cubicBezTo>
                      <a:pt x="2289" y="4550"/>
                      <a:pt x="2278" y="4449"/>
                      <a:pt x="2255" y="4449"/>
                    </a:cubicBezTo>
                    <a:cubicBezTo>
                      <a:pt x="2253" y="4449"/>
                      <a:pt x="2252" y="4449"/>
                      <a:pt x="2250" y="4450"/>
                    </a:cubicBezTo>
                    <a:cubicBezTo>
                      <a:pt x="2108" y="4541"/>
                      <a:pt x="2204" y="5778"/>
                      <a:pt x="2402" y="6381"/>
                    </a:cubicBezTo>
                    <a:cubicBezTo>
                      <a:pt x="2565" y="6881"/>
                      <a:pt x="2594" y="7023"/>
                      <a:pt x="2505" y="7023"/>
                    </a:cubicBezTo>
                    <a:cubicBezTo>
                      <a:pt x="2490" y="7023"/>
                      <a:pt x="2471" y="7019"/>
                      <a:pt x="2449" y="7011"/>
                    </a:cubicBezTo>
                    <a:cubicBezTo>
                      <a:pt x="1998" y="6868"/>
                      <a:pt x="1767" y="5270"/>
                      <a:pt x="2008" y="3989"/>
                    </a:cubicBezTo>
                    <a:cubicBezTo>
                      <a:pt x="2092" y="3541"/>
                      <a:pt x="2128" y="3185"/>
                      <a:pt x="2090" y="3185"/>
                    </a:cubicBezTo>
                    <a:cubicBezTo>
                      <a:pt x="2088" y="3185"/>
                      <a:pt x="2087" y="3186"/>
                      <a:pt x="2085" y="3187"/>
                    </a:cubicBezTo>
                    <a:cubicBezTo>
                      <a:pt x="1982" y="3252"/>
                      <a:pt x="1817" y="4247"/>
                      <a:pt x="1790" y="4957"/>
                    </a:cubicBezTo>
                    <a:cubicBezTo>
                      <a:pt x="1780" y="5238"/>
                      <a:pt x="1838" y="5757"/>
                      <a:pt x="1921" y="6105"/>
                    </a:cubicBezTo>
                    <a:cubicBezTo>
                      <a:pt x="2050" y="6653"/>
                      <a:pt x="2081" y="6832"/>
                      <a:pt x="2015" y="6832"/>
                    </a:cubicBezTo>
                    <a:cubicBezTo>
                      <a:pt x="1994" y="6832"/>
                      <a:pt x="1964" y="6814"/>
                      <a:pt x="1924" y="6784"/>
                    </a:cubicBezTo>
                    <a:cubicBezTo>
                      <a:pt x="1750" y="6654"/>
                      <a:pt x="1508" y="5490"/>
                      <a:pt x="1492" y="4702"/>
                    </a:cubicBezTo>
                    <a:cubicBezTo>
                      <a:pt x="1482" y="4321"/>
                      <a:pt x="1546" y="3631"/>
                      <a:pt x="1629" y="3179"/>
                    </a:cubicBezTo>
                    <a:cubicBezTo>
                      <a:pt x="1710" y="2744"/>
                      <a:pt x="1739" y="2407"/>
                      <a:pt x="1699" y="2407"/>
                    </a:cubicBezTo>
                    <a:cubicBezTo>
                      <a:pt x="1697" y="2407"/>
                      <a:pt x="1696" y="2407"/>
                      <a:pt x="1694" y="2409"/>
                    </a:cubicBezTo>
                    <a:cubicBezTo>
                      <a:pt x="1549" y="2501"/>
                      <a:pt x="1365" y="4223"/>
                      <a:pt x="1411" y="5024"/>
                    </a:cubicBezTo>
                    <a:cubicBezTo>
                      <a:pt x="1435" y="5440"/>
                      <a:pt x="1512" y="5968"/>
                      <a:pt x="1580" y="6200"/>
                    </a:cubicBezTo>
                    <a:cubicBezTo>
                      <a:pt x="1647" y="6428"/>
                      <a:pt x="1669" y="6637"/>
                      <a:pt x="1629" y="6662"/>
                    </a:cubicBezTo>
                    <a:cubicBezTo>
                      <a:pt x="1617" y="6670"/>
                      <a:pt x="1605" y="6674"/>
                      <a:pt x="1593" y="6674"/>
                    </a:cubicBezTo>
                    <a:cubicBezTo>
                      <a:pt x="1500" y="6674"/>
                      <a:pt x="1404" y="6422"/>
                      <a:pt x="1207" y="5687"/>
                    </a:cubicBezTo>
                    <a:cubicBezTo>
                      <a:pt x="959" y="4763"/>
                      <a:pt x="997" y="3490"/>
                      <a:pt x="1298" y="2605"/>
                    </a:cubicBezTo>
                    <a:cubicBezTo>
                      <a:pt x="1644" y="1587"/>
                      <a:pt x="1738" y="1302"/>
                      <a:pt x="1718" y="1302"/>
                    </a:cubicBezTo>
                    <a:cubicBezTo>
                      <a:pt x="1713" y="1302"/>
                      <a:pt x="1703" y="1316"/>
                      <a:pt x="1688" y="1340"/>
                    </a:cubicBezTo>
                    <a:cubicBezTo>
                      <a:pt x="1482" y="1678"/>
                      <a:pt x="1161" y="2644"/>
                      <a:pt x="1040" y="3291"/>
                    </a:cubicBezTo>
                    <a:cubicBezTo>
                      <a:pt x="881" y="4132"/>
                      <a:pt x="898" y="4828"/>
                      <a:pt x="1101" y="5724"/>
                    </a:cubicBezTo>
                    <a:lnTo>
                      <a:pt x="1252" y="6389"/>
                    </a:lnTo>
                    <a:lnTo>
                      <a:pt x="945" y="5849"/>
                    </a:lnTo>
                    <a:cubicBezTo>
                      <a:pt x="498" y="5048"/>
                      <a:pt x="459" y="4366"/>
                      <a:pt x="783" y="2990"/>
                    </a:cubicBezTo>
                    <a:cubicBezTo>
                      <a:pt x="1054" y="1824"/>
                      <a:pt x="1516" y="825"/>
                      <a:pt x="1894" y="581"/>
                    </a:cubicBezTo>
                    <a:cubicBezTo>
                      <a:pt x="2005" y="507"/>
                      <a:pt x="2252" y="455"/>
                      <a:pt x="2466" y="455"/>
                    </a:cubicBezTo>
                    <a:close/>
                    <a:moveTo>
                      <a:pt x="2534" y="1"/>
                    </a:moveTo>
                    <a:cubicBezTo>
                      <a:pt x="1979" y="1"/>
                      <a:pt x="1407" y="327"/>
                      <a:pt x="1025" y="964"/>
                    </a:cubicBezTo>
                    <a:cubicBezTo>
                      <a:pt x="867" y="1225"/>
                      <a:pt x="620" y="1834"/>
                      <a:pt x="469" y="2330"/>
                    </a:cubicBezTo>
                    <a:cubicBezTo>
                      <a:pt x="34" y="3746"/>
                      <a:pt x="1" y="4916"/>
                      <a:pt x="364" y="5818"/>
                    </a:cubicBezTo>
                    <a:cubicBezTo>
                      <a:pt x="449" y="6027"/>
                      <a:pt x="497" y="6554"/>
                      <a:pt x="477" y="7057"/>
                    </a:cubicBezTo>
                    <a:cubicBezTo>
                      <a:pt x="440" y="7989"/>
                      <a:pt x="439" y="8189"/>
                      <a:pt x="484" y="8189"/>
                    </a:cubicBezTo>
                    <a:cubicBezTo>
                      <a:pt x="488" y="8189"/>
                      <a:pt x="492" y="8187"/>
                      <a:pt x="497" y="8184"/>
                    </a:cubicBezTo>
                    <a:cubicBezTo>
                      <a:pt x="517" y="8169"/>
                      <a:pt x="549" y="7757"/>
                      <a:pt x="565" y="7256"/>
                    </a:cubicBezTo>
                    <a:cubicBezTo>
                      <a:pt x="585" y="6672"/>
                      <a:pt x="600" y="6472"/>
                      <a:pt x="661" y="6472"/>
                    </a:cubicBezTo>
                    <a:cubicBezTo>
                      <a:pt x="685" y="6472"/>
                      <a:pt x="716" y="6503"/>
                      <a:pt x="758" y="6554"/>
                    </a:cubicBezTo>
                    <a:cubicBezTo>
                      <a:pt x="856" y="6678"/>
                      <a:pt x="957" y="7128"/>
                      <a:pt x="1018" y="7728"/>
                    </a:cubicBezTo>
                    <a:cubicBezTo>
                      <a:pt x="1073" y="8260"/>
                      <a:pt x="1139" y="8726"/>
                      <a:pt x="1160" y="8758"/>
                    </a:cubicBezTo>
                    <a:cubicBezTo>
                      <a:pt x="1161" y="8759"/>
                      <a:pt x="1162" y="8759"/>
                      <a:pt x="1162" y="8759"/>
                    </a:cubicBezTo>
                    <a:cubicBezTo>
                      <a:pt x="1183" y="8759"/>
                      <a:pt x="1162" y="8367"/>
                      <a:pt x="1115" y="7870"/>
                    </a:cubicBezTo>
                    <a:cubicBezTo>
                      <a:pt x="1066" y="7354"/>
                      <a:pt x="1078" y="6923"/>
                      <a:pt x="1140" y="6923"/>
                    </a:cubicBezTo>
                    <a:cubicBezTo>
                      <a:pt x="1141" y="6923"/>
                      <a:pt x="1141" y="6923"/>
                      <a:pt x="1142" y="6923"/>
                    </a:cubicBezTo>
                    <a:cubicBezTo>
                      <a:pt x="1318" y="6923"/>
                      <a:pt x="1378" y="7104"/>
                      <a:pt x="1480" y="7946"/>
                    </a:cubicBezTo>
                    <a:cubicBezTo>
                      <a:pt x="1533" y="8391"/>
                      <a:pt x="1605" y="8766"/>
                      <a:pt x="1639" y="8774"/>
                    </a:cubicBezTo>
                    <a:cubicBezTo>
                      <a:pt x="1639" y="8774"/>
                      <a:pt x="1639" y="8774"/>
                      <a:pt x="1640" y="8774"/>
                    </a:cubicBezTo>
                    <a:cubicBezTo>
                      <a:pt x="1672" y="8774"/>
                      <a:pt x="1645" y="8429"/>
                      <a:pt x="1580" y="8009"/>
                    </a:cubicBezTo>
                    <a:cubicBezTo>
                      <a:pt x="1514" y="7582"/>
                      <a:pt x="1485" y="7215"/>
                      <a:pt x="1514" y="7196"/>
                    </a:cubicBezTo>
                    <a:cubicBezTo>
                      <a:pt x="1521" y="7192"/>
                      <a:pt x="1531" y="7190"/>
                      <a:pt x="1543" y="7190"/>
                    </a:cubicBezTo>
                    <a:cubicBezTo>
                      <a:pt x="1592" y="7190"/>
                      <a:pt x="1683" y="7217"/>
                      <a:pt x="1772" y="7259"/>
                    </a:cubicBezTo>
                    <a:cubicBezTo>
                      <a:pt x="1948" y="7343"/>
                      <a:pt x="1988" y="7465"/>
                      <a:pt x="2053" y="8106"/>
                    </a:cubicBezTo>
                    <a:cubicBezTo>
                      <a:pt x="2095" y="8507"/>
                      <a:pt x="2151" y="8814"/>
                      <a:pt x="2185" y="8814"/>
                    </a:cubicBezTo>
                    <a:cubicBezTo>
                      <a:pt x="2186" y="8814"/>
                      <a:pt x="2187" y="8813"/>
                      <a:pt x="2188" y="8812"/>
                    </a:cubicBezTo>
                    <a:cubicBezTo>
                      <a:pt x="2220" y="8788"/>
                      <a:pt x="2204" y="8455"/>
                      <a:pt x="2151" y="8066"/>
                    </a:cubicBezTo>
                    <a:cubicBezTo>
                      <a:pt x="2086" y="7580"/>
                      <a:pt x="2073" y="7433"/>
                      <a:pt x="2148" y="7433"/>
                    </a:cubicBezTo>
                    <a:cubicBezTo>
                      <a:pt x="2175" y="7433"/>
                      <a:pt x="2213" y="7452"/>
                      <a:pt x="2265" y="7482"/>
                    </a:cubicBezTo>
                    <a:cubicBezTo>
                      <a:pt x="2438" y="7582"/>
                      <a:pt x="2491" y="7703"/>
                      <a:pt x="2588" y="8233"/>
                    </a:cubicBezTo>
                    <a:cubicBezTo>
                      <a:pt x="2664" y="8650"/>
                      <a:pt x="2723" y="8859"/>
                      <a:pt x="2746" y="8859"/>
                    </a:cubicBezTo>
                    <a:cubicBezTo>
                      <a:pt x="2770" y="8859"/>
                      <a:pt x="2757" y="8656"/>
                      <a:pt x="2691" y="8247"/>
                    </a:cubicBezTo>
                    <a:lnTo>
                      <a:pt x="2588" y="7606"/>
                    </a:lnTo>
                    <a:lnTo>
                      <a:pt x="2937" y="7672"/>
                    </a:lnTo>
                    <a:cubicBezTo>
                      <a:pt x="3097" y="7702"/>
                      <a:pt x="3231" y="7719"/>
                      <a:pt x="3354" y="7719"/>
                    </a:cubicBezTo>
                    <a:cubicBezTo>
                      <a:pt x="3660" y="7719"/>
                      <a:pt x="3901" y="7614"/>
                      <a:pt x="4323" y="7344"/>
                    </a:cubicBezTo>
                    <a:cubicBezTo>
                      <a:pt x="5531" y="6570"/>
                      <a:pt x="5712" y="5623"/>
                      <a:pt x="4959" y="3981"/>
                    </a:cubicBezTo>
                    <a:cubicBezTo>
                      <a:pt x="4770" y="3572"/>
                      <a:pt x="4494" y="2763"/>
                      <a:pt x="4347" y="2196"/>
                    </a:cubicBezTo>
                    <a:cubicBezTo>
                      <a:pt x="4187" y="1592"/>
                      <a:pt x="3970" y="996"/>
                      <a:pt x="3822" y="764"/>
                    </a:cubicBezTo>
                    <a:cubicBezTo>
                      <a:pt x="3497" y="252"/>
                      <a:pt x="3022" y="1"/>
                      <a:pt x="2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1"/>
              <p:cNvSpPr/>
              <p:nvPr/>
            </p:nvSpPr>
            <p:spPr>
              <a:xfrm>
                <a:off x="3466925" y="2274875"/>
                <a:ext cx="9075" cy="39525"/>
              </a:xfrm>
              <a:custGeom>
                <a:avLst/>
                <a:gdLst/>
                <a:ahLst/>
                <a:cxnLst/>
                <a:rect l="l" t="t" r="r" b="b"/>
                <a:pathLst>
                  <a:path w="363" h="1581" extrusionOk="0">
                    <a:moveTo>
                      <a:pt x="39" y="1"/>
                    </a:moveTo>
                    <a:cubicBezTo>
                      <a:pt x="9" y="1"/>
                      <a:pt x="1" y="101"/>
                      <a:pt x="25" y="227"/>
                    </a:cubicBezTo>
                    <a:cubicBezTo>
                      <a:pt x="52" y="362"/>
                      <a:pt x="119" y="715"/>
                      <a:pt x="177" y="1019"/>
                    </a:cubicBezTo>
                    <a:cubicBezTo>
                      <a:pt x="233" y="1325"/>
                      <a:pt x="304" y="1574"/>
                      <a:pt x="333" y="1581"/>
                    </a:cubicBezTo>
                    <a:cubicBezTo>
                      <a:pt x="333" y="1581"/>
                      <a:pt x="334" y="1581"/>
                      <a:pt x="334" y="1581"/>
                    </a:cubicBezTo>
                    <a:cubicBezTo>
                      <a:pt x="363" y="1581"/>
                      <a:pt x="323" y="1231"/>
                      <a:pt x="246" y="806"/>
                    </a:cubicBezTo>
                    <a:cubicBezTo>
                      <a:pt x="170" y="376"/>
                      <a:pt x="76" y="9"/>
                      <a:pt x="43" y="1"/>
                    </a:cubicBezTo>
                    <a:cubicBezTo>
                      <a:pt x="42" y="1"/>
                      <a:pt x="40"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
              <p:cNvSpPr/>
              <p:nvPr/>
            </p:nvSpPr>
            <p:spPr>
              <a:xfrm>
                <a:off x="3479625" y="2269325"/>
                <a:ext cx="13475" cy="59350"/>
              </a:xfrm>
              <a:custGeom>
                <a:avLst/>
                <a:gdLst/>
                <a:ahLst/>
                <a:cxnLst/>
                <a:rect l="l" t="t" r="r" b="b"/>
                <a:pathLst>
                  <a:path w="539" h="2374" extrusionOk="0">
                    <a:moveTo>
                      <a:pt x="32" y="1"/>
                    </a:moveTo>
                    <a:cubicBezTo>
                      <a:pt x="32" y="1"/>
                      <a:pt x="31" y="1"/>
                      <a:pt x="31" y="1"/>
                    </a:cubicBezTo>
                    <a:cubicBezTo>
                      <a:pt x="0" y="20"/>
                      <a:pt x="86" y="554"/>
                      <a:pt x="219" y="1197"/>
                    </a:cubicBezTo>
                    <a:cubicBezTo>
                      <a:pt x="353" y="1840"/>
                      <a:pt x="484" y="2366"/>
                      <a:pt x="511" y="2374"/>
                    </a:cubicBezTo>
                    <a:cubicBezTo>
                      <a:pt x="511" y="2374"/>
                      <a:pt x="511" y="2374"/>
                      <a:pt x="511" y="2374"/>
                    </a:cubicBezTo>
                    <a:cubicBezTo>
                      <a:pt x="538" y="2374"/>
                      <a:pt x="453" y="1841"/>
                      <a:pt x="321" y="1177"/>
                    </a:cubicBezTo>
                    <a:cubicBezTo>
                      <a:pt x="192" y="521"/>
                      <a:pt x="64" y="1"/>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1"/>
              <p:cNvSpPr/>
              <p:nvPr/>
            </p:nvSpPr>
            <p:spPr>
              <a:xfrm>
                <a:off x="3488225" y="2266550"/>
                <a:ext cx="15100" cy="48500"/>
              </a:xfrm>
              <a:custGeom>
                <a:avLst/>
                <a:gdLst/>
                <a:ahLst/>
                <a:cxnLst/>
                <a:rect l="l" t="t" r="r" b="b"/>
                <a:pathLst>
                  <a:path w="604" h="1940" extrusionOk="0">
                    <a:moveTo>
                      <a:pt x="31" y="1"/>
                    </a:moveTo>
                    <a:cubicBezTo>
                      <a:pt x="0" y="1"/>
                      <a:pt x="86" y="411"/>
                      <a:pt x="227" y="935"/>
                    </a:cubicBezTo>
                    <a:cubicBezTo>
                      <a:pt x="374" y="1480"/>
                      <a:pt x="515" y="1935"/>
                      <a:pt x="536" y="1939"/>
                    </a:cubicBezTo>
                    <a:cubicBezTo>
                      <a:pt x="536" y="1939"/>
                      <a:pt x="537" y="1939"/>
                      <a:pt x="537" y="1939"/>
                    </a:cubicBezTo>
                    <a:cubicBezTo>
                      <a:pt x="603" y="1939"/>
                      <a:pt x="122" y="72"/>
                      <a:pt x="36" y="3"/>
                    </a:cubicBezTo>
                    <a:cubicBezTo>
                      <a:pt x="34" y="1"/>
                      <a:pt x="33"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1"/>
              <p:cNvSpPr/>
              <p:nvPr/>
            </p:nvSpPr>
            <p:spPr>
              <a:xfrm>
                <a:off x="3499525" y="2268350"/>
                <a:ext cx="8975" cy="25825"/>
              </a:xfrm>
              <a:custGeom>
                <a:avLst/>
                <a:gdLst/>
                <a:ahLst/>
                <a:cxnLst/>
                <a:rect l="l" t="t" r="r" b="b"/>
                <a:pathLst>
                  <a:path w="359" h="1033" extrusionOk="0">
                    <a:moveTo>
                      <a:pt x="19" y="0"/>
                    </a:moveTo>
                    <a:cubicBezTo>
                      <a:pt x="0" y="0"/>
                      <a:pt x="3" y="82"/>
                      <a:pt x="39" y="256"/>
                    </a:cubicBezTo>
                    <a:cubicBezTo>
                      <a:pt x="67" y="388"/>
                      <a:pt x="160" y="651"/>
                      <a:pt x="246" y="836"/>
                    </a:cubicBezTo>
                    <a:cubicBezTo>
                      <a:pt x="305" y="962"/>
                      <a:pt x="345" y="1032"/>
                      <a:pt x="354" y="1032"/>
                    </a:cubicBezTo>
                    <a:cubicBezTo>
                      <a:pt x="359" y="1032"/>
                      <a:pt x="356" y="1016"/>
                      <a:pt x="346" y="983"/>
                    </a:cubicBezTo>
                    <a:cubicBezTo>
                      <a:pt x="314" y="876"/>
                      <a:pt x="236" y="609"/>
                      <a:pt x="171" y="379"/>
                    </a:cubicBezTo>
                    <a:cubicBezTo>
                      <a:pt x="103" y="134"/>
                      <a:pt x="43"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1"/>
              <p:cNvSpPr/>
              <p:nvPr/>
            </p:nvSpPr>
            <p:spPr>
              <a:xfrm>
                <a:off x="3314650" y="2387925"/>
                <a:ext cx="131825" cy="174300"/>
              </a:xfrm>
              <a:custGeom>
                <a:avLst/>
                <a:gdLst/>
                <a:ahLst/>
                <a:cxnLst/>
                <a:rect l="l" t="t" r="r" b="b"/>
                <a:pathLst>
                  <a:path w="5273" h="6972" extrusionOk="0">
                    <a:moveTo>
                      <a:pt x="2627" y="514"/>
                    </a:moveTo>
                    <a:cubicBezTo>
                      <a:pt x="2660" y="514"/>
                      <a:pt x="2692" y="515"/>
                      <a:pt x="2724" y="518"/>
                    </a:cubicBezTo>
                    <a:cubicBezTo>
                      <a:pt x="4171" y="645"/>
                      <a:pt x="4928" y="2411"/>
                      <a:pt x="4064" y="3650"/>
                    </a:cubicBezTo>
                    <a:cubicBezTo>
                      <a:pt x="3710" y="4157"/>
                      <a:pt x="2924" y="4563"/>
                      <a:pt x="2335" y="4563"/>
                    </a:cubicBezTo>
                    <a:cubicBezTo>
                      <a:pt x="2288" y="4563"/>
                      <a:pt x="2243" y="4560"/>
                      <a:pt x="2200" y="4555"/>
                    </a:cubicBezTo>
                    <a:cubicBezTo>
                      <a:pt x="1912" y="4519"/>
                      <a:pt x="1122" y="4004"/>
                      <a:pt x="956" y="3743"/>
                    </a:cubicBezTo>
                    <a:cubicBezTo>
                      <a:pt x="544" y="3095"/>
                      <a:pt x="608" y="1957"/>
                      <a:pt x="1094" y="1322"/>
                    </a:cubicBezTo>
                    <a:cubicBezTo>
                      <a:pt x="1451" y="855"/>
                      <a:pt x="2107" y="514"/>
                      <a:pt x="2627" y="514"/>
                    </a:cubicBezTo>
                    <a:close/>
                    <a:moveTo>
                      <a:pt x="2689" y="1"/>
                    </a:moveTo>
                    <a:cubicBezTo>
                      <a:pt x="2315" y="1"/>
                      <a:pt x="1931" y="114"/>
                      <a:pt x="1540" y="340"/>
                    </a:cubicBezTo>
                    <a:cubicBezTo>
                      <a:pt x="1216" y="530"/>
                      <a:pt x="895" y="785"/>
                      <a:pt x="754" y="969"/>
                    </a:cubicBezTo>
                    <a:cubicBezTo>
                      <a:pt x="171" y="1735"/>
                      <a:pt x="0" y="2811"/>
                      <a:pt x="341" y="3576"/>
                    </a:cubicBezTo>
                    <a:cubicBezTo>
                      <a:pt x="419" y="3749"/>
                      <a:pt x="661" y="4411"/>
                      <a:pt x="883" y="5054"/>
                    </a:cubicBezTo>
                    <a:cubicBezTo>
                      <a:pt x="1341" y="6381"/>
                      <a:pt x="1459" y="6705"/>
                      <a:pt x="1499" y="6705"/>
                    </a:cubicBezTo>
                    <a:cubicBezTo>
                      <a:pt x="1506" y="6705"/>
                      <a:pt x="1510" y="6696"/>
                      <a:pt x="1514" y="6681"/>
                    </a:cubicBezTo>
                    <a:cubicBezTo>
                      <a:pt x="1523" y="6637"/>
                      <a:pt x="1373" y="6156"/>
                      <a:pt x="1179" y="5618"/>
                    </a:cubicBezTo>
                    <a:cubicBezTo>
                      <a:pt x="987" y="5079"/>
                      <a:pt x="826" y="4572"/>
                      <a:pt x="825" y="4499"/>
                    </a:cubicBezTo>
                    <a:cubicBezTo>
                      <a:pt x="824" y="4442"/>
                      <a:pt x="838" y="4416"/>
                      <a:pt x="863" y="4416"/>
                    </a:cubicBezTo>
                    <a:cubicBezTo>
                      <a:pt x="973" y="4416"/>
                      <a:pt x="1305" y="4925"/>
                      <a:pt x="1583" y="5555"/>
                    </a:cubicBezTo>
                    <a:cubicBezTo>
                      <a:pt x="1784" y="6010"/>
                      <a:pt x="2029" y="6498"/>
                      <a:pt x="2132" y="6654"/>
                    </a:cubicBezTo>
                    <a:cubicBezTo>
                      <a:pt x="2149" y="6680"/>
                      <a:pt x="2160" y="6692"/>
                      <a:pt x="2165" y="6692"/>
                    </a:cubicBezTo>
                    <a:cubicBezTo>
                      <a:pt x="2190" y="6692"/>
                      <a:pt x="2066" y="6384"/>
                      <a:pt x="1849" y="5922"/>
                    </a:cubicBezTo>
                    <a:cubicBezTo>
                      <a:pt x="1591" y="5368"/>
                      <a:pt x="1384" y="4883"/>
                      <a:pt x="1391" y="4847"/>
                    </a:cubicBezTo>
                    <a:cubicBezTo>
                      <a:pt x="1397" y="4814"/>
                      <a:pt x="1411" y="4797"/>
                      <a:pt x="1434" y="4797"/>
                    </a:cubicBezTo>
                    <a:cubicBezTo>
                      <a:pt x="1542" y="4797"/>
                      <a:pt x="1836" y="5182"/>
                      <a:pt x="2256" y="5880"/>
                    </a:cubicBezTo>
                    <a:lnTo>
                      <a:pt x="2828" y="6835"/>
                    </a:lnTo>
                    <a:lnTo>
                      <a:pt x="2376" y="5983"/>
                    </a:lnTo>
                    <a:cubicBezTo>
                      <a:pt x="1948" y="5180"/>
                      <a:pt x="1877" y="5067"/>
                      <a:pt x="1982" y="5067"/>
                    </a:cubicBezTo>
                    <a:cubicBezTo>
                      <a:pt x="2008" y="5067"/>
                      <a:pt x="2045" y="5074"/>
                      <a:pt x="2090" y="5079"/>
                    </a:cubicBezTo>
                    <a:cubicBezTo>
                      <a:pt x="2232" y="5097"/>
                      <a:pt x="2414" y="5315"/>
                      <a:pt x="2891" y="6037"/>
                    </a:cubicBezTo>
                    <a:lnTo>
                      <a:pt x="3508" y="6971"/>
                    </a:lnTo>
                    <a:lnTo>
                      <a:pt x="2974" y="6034"/>
                    </a:lnTo>
                    <a:cubicBezTo>
                      <a:pt x="2526" y="5248"/>
                      <a:pt x="2467" y="5097"/>
                      <a:pt x="2606" y="5094"/>
                    </a:cubicBezTo>
                    <a:cubicBezTo>
                      <a:pt x="2713" y="5094"/>
                      <a:pt x="2929" y="5300"/>
                      <a:pt x="3228" y="5689"/>
                    </a:cubicBezTo>
                    <a:lnTo>
                      <a:pt x="3688" y="6287"/>
                    </a:lnTo>
                    <a:lnTo>
                      <a:pt x="3323" y="5721"/>
                    </a:lnTo>
                    <a:cubicBezTo>
                      <a:pt x="3120" y="5405"/>
                      <a:pt x="2975" y="5127"/>
                      <a:pt x="2999" y="5094"/>
                    </a:cubicBezTo>
                    <a:cubicBezTo>
                      <a:pt x="3026" y="5053"/>
                      <a:pt x="3056" y="5031"/>
                      <a:pt x="3097" y="5031"/>
                    </a:cubicBezTo>
                    <a:cubicBezTo>
                      <a:pt x="3193" y="5031"/>
                      <a:pt x="3350" y="5153"/>
                      <a:pt x="3663" y="5448"/>
                    </a:cubicBezTo>
                    <a:cubicBezTo>
                      <a:pt x="3832" y="5608"/>
                      <a:pt x="3932" y="5692"/>
                      <a:pt x="3949" y="5692"/>
                    </a:cubicBezTo>
                    <a:cubicBezTo>
                      <a:pt x="3961" y="5692"/>
                      <a:pt x="3940" y="5660"/>
                      <a:pt x="3885" y="5593"/>
                    </a:cubicBezTo>
                    <a:cubicBezTo>
                      <a:pt x="3748" y="5428"/>
                      <a:pt x="3565" y="5225"/>
                      <a:pt x="3477" y="5139"/>
                    </a:cubicBezTo>
                    <a:cubicBezTo>
                      <a:pt x="3342" y="5010"/>
                      <a:pt x="3350" y="4966"/>
                      <a:pt x="3520" y="4857"/>
                    </a:cubicBezTo>
                    <a:cubicBezTo>
                      <a:pt x="3586" y="4814"/>
                      <a:pt x="3639" y="4792"/>
                      <a:pt x="3690" y="4792"/>
                    </a:cubicBezTo>
                    <a:cubicBezTo>
                      <a:pt x="3764" y="4792"/>
                      <a:pt x="3834" y="4838"/>
                      <a:pt x="3934" y="4936"/>
                    </a:cubicBezTo>
                    <a:cubicBezTo>
                      <a:pt x="4036" y="5035"/>
                      <a:pt x="4140" y="5099"/>
                      <a:pt x="4196" y="5099"/>
                    </a:cubicBezTo>
                    <a:cubicBezTo>
                      <a:pt x="4206" y="5099"/>
                      <a:pt x="4215" y="5097"/>
                      <a:pt x="4222" y="5093"/>
                    </a:cubicBezTo>
                    <a:cubicBezTo>
                      <a:pt x="4270" y="5060"/>
                      <a:pt x="4231" y="5006"/>
                      <a:pt x="4117" y="4943"/>
                    </a:cubicBezTo>
                    <a:cubicBezTo>
                      <a:pt x="3815" y="4772"/>
                      <a:pt x="3816" y="4699"/>
                      <a:pt x="4131" y="4421"/>
                    </a:cubicBezTo>
                    <a:cubicBezTo>
                      <a:pt x="5167" y="3507"/>
                      <a:pt x="5273" y="1787"/>
                      <a:pt x="4355" y="824"/>
                    </a:cubicBezTo>
                    <a:cubicBezTo>
                      <a:pt x="3831" y="276"/>
                      <a:pt x="3272" y="1"/>
                      <a:pt x="2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1"/>
              <p:cNvSpPr/>
              <p:nvPr/>
            </p:nvSpPr>
            <p:spPr>
              <a:xfrm>
                <a:off x="3530325" y="2328550"/>
                <a:ext cx="76975" cy="178000"/>
              </a:xfrm>
              <a:custGeom>
                <a:avLst/>
                <a:gdLst/>
                <a:ahLst/>
                <a:cxnLst/>
                <a:rect l="l" t="t" r="r" b="b"/>
                <a:pathLst>
                  <a:path w="3079" h="7120" extrusionOk="0">
                    <a:moveTo>
                      <a:pt x="724" y="584"/>
                    </a:moveTo>
                    <a:cubicBezTo>
                      <a:pt x="748" y="584"/>
                      <a:pt x="764" y="602"/>
                      <a:pt x="766" y="637"/>
                    </a:cubicBezTo>
                    <a:cubicBezTo>
                      <a:pt x="788" y="951"/>
                      <a:pt x="798" y="2121"/>
                      <a:pt x="776" y="2136"/>
                    </a:cubicBezTo>
                    <a:cubicBezTo>
                      <a:pt x="775" y="2137"/>
                      <a:pt x="774" y="2137"/>
                      <a:pt x="772" y="2137"/>
                    </a:cubicBezTo>
                    <a:cubicBezTo>
                      <a:pt x="720" y="2137"/>
                      <a:pt x="631" y="1574"/>
                      <a:pt x="616" y="1118"/>
                    </a:cubicBezTo>
                    <a:cubicBezTo>
                      <a:pt x="605" y="863"/>
                      <a:pt x="633" y="628"/>
                      <a:pt x="679" y="601"/>
                    </a:cubicBezTo>
                    <a:cubicBezTo>
                      <a:pt x="696" y="590"/>
                      <a:pt x="711" y="584"/>
                      <a:pt x="724" y="584"/>
                    </a:cubicBezTo>
                    <a:close/>
                    <a:moveTo>
                      <a:pt x="967" y="594"/>
                    </a:moveTo>
                    <a:cubicBezTo>
                      <a:pt x="971" y="594"/>
                      <a:pt x="975" y="596"/>
                      <a:pt x="980" y="600"/>
                    </a:cubicBezTo>
                    <a:cubicBezTo>
                      <a:pt x="1036" y="644"/>
                      <a:pt x="1085" y="1225"/>
                      <a:pt x="1089" y="1885"/>
                    </a:cubicBezTo>
                    <a:cubicBezTo>
                      <a:pt x="1093" y="2543"/>
                      <a:pt x="1120" y="3094"/>
                      <a:pt x="1149" y="3100"/>
                    </a:cubicBezTo>
                    <a:cubicBezTo>
                      <a:pt x="1150" y="3100"/>
                      <a:pt x="1150" y="3100"/>
                      <a:pt x="1150" y="3100"/>
                    </a:cubicBezTo>
                    <a:cubicBezTo>
                      <a:pt x="1180" y="3100"/>
                      <a:pt x="1196" y="2690"/>
                      <a:pt x="1192" y="2186"/>
                    </a:cubicBezTo>
                    <a:cubicBezTo>
                      <a:pt x="1180" y="1236"/>
                      <a:pt x="1176" y="916"/>
                      <a:pt x="1249" y="916"/>
                    </a:cubicBezTo>
                    <a:cubicBezTo>
                      <a:pt x="1285" y="916"/>
                      <a:pt x="1340" y="995"/>
                      <a:pt x="1422" y="1116"/>
                    </a:cubicBezTo>
                    <a:cubicBezTo>
                      <a:pt x="1540" y="1283"/>
                      <a:pt x="1629" y="1532"/>
                      <a:pt x="1628" y="1671"/>
                    </a:cubicBezTo>
                    <a:cubicBezTo>
                      <a:pt x="1624" y="1877"/>
                      <a:pt x="1642" y="1986"/>
                      <a:pt x="1677" y="1986"/>
                    </a:cubicBezTo>
                    <a:cubicBezTo>
                      <a:pt x="1693" y="1986"/>
                      <a:pt x="1712" y="1964"/>
                      <a:pt x="1734" y="1919"/>
                    </a:cubicBezTo>
                    <a:cubicBezTo>
                      <a:pt x="1741" y="1905"/>
                      <a:pt x="1748" y="1898"/>
                      <a:pt x="1755" y="1898"/>
                    </a:cubicBezTo>
                    <a:cubicBezTo>
                      <a:pt x="1823" y="1898"/>
                      <a:pt x="1908" y="2464"/>
                      <a:pt x="1909" y="2996"/>
                    </a:cubicBezTo>
                    <a:cubicBezTo>
                      <a:pt x="1910" y="3257"/>
                      <a:pt x="1949" y="3489"/>
                      <a:pt x="1993" y="3512"/>
                    </a:cubicBezTo>
                    <a:cubicBezTo>
                      <a:pt x="2104" y="3564"/>
                      <a:pt x="2237" y="4268"/>
                      <a:pt x="2191" y="4559"/>
                    </a:cubicBezTo>
                    <a:cubicBezTo>
                      <a:pt x="2174" y="4673"/>
                      <a:pt x="2215" y="4801"/>
                      <a:pt x="2281" y="4833"/>
                    </a:cubicBezTo>
                    <a:cubicBezTo>
                      <a:pt x="2352" y="4868"/>
                      <a:pt x="2354" y="4893"/>
                      <a:pt x="2283" y="4893"/>
                    </a:cubicBezTo>
                    <a:cubicBezTo>
                      <a:pt x="2218" y="4893"/>
                      <a:pt x="2156" y="5049"/>
                      <a:pt x="2148" y="5236"/>
                    </a:cubicBezTo>
                    <a:cubicBezTo>
                      <a:pt x="2134" y="5502"/>
                      <a:pt x="2152" y="5648"/>
                      <a:pt x="2180" y="5648"/>
                    </a:cubicBezTo>
                    <a:cubicBezTo>
                      <a:pt x="2203" y="5648"/>
                      <a:pt x="2233" y="5552"/>
                      <a:pt x="2257" y="5348"/>
                    </a:cubicBezTo>
                    <a:cubicBezTo>
                      <a:pt x="2278" y="5171"/>
                      <a:pt x="2312" y="5055"/>
                      <a:pt x="2344" y="5055"/>
                    </a:cubicBezTo>
                    <a:cubicBezTo>
                      <a:pt x="2349" y="5055"/>
                      <a:pt x="2354" y="5059"/>
                      <a:pt x="2360" y="5066"/>
                    </a:cubicBezTo>
                    <a:cubicBezTo>
                      <a:pt x="2437" y="5177"/>
                      <a:pt x="2315" y="5632"/>
                      <a:pt x="2176" y="5751"/>
                    </a:cubicBezTo>
                    <a:cubicBezTo>
                      <a:pt x="2116" y="5803"/>
                      <a:pt x="2056" y="5827"/>
                      <a:pt x="2002" y="5827"/>
                    </a:cubicBezTo>
                    <a:cubicBezTo>
                      <a:pt x="1852" y="5827"/>
                      <a:pt x="1739" y="5641"/>
                      <a:pt x="1728" y="5329"/>
                    </a:cubicBezTo>
                    <a:cubicBezTo>
                      <a:pt x="1718" y="5022"/>
                      <a:pt x="1703" y="4890"/>
                      <a:pt x="1669" y="4890"/>
                    </a:cubicBezTo>
                    <a:cubicBezTo>
                      <a:pt x="1653" y="4890"/>
                      <a:pt x="1634" y="4916"/>
                      <a:pt x="1609" y="4966"/>
                    </a:cubicBezTo>
                    <a:cubicBezTo>
                      <a:pt x="1599" y="4987"/>
                      <a:pt x="1589" y="4997"/>
                      <a:pt x="1580" y="4997"/>
                    </a:cubicBezTo>
                    <a:cubicBezTo>
                      <a:pt x="1496" y="4997"/>
                      <a:pt x="1441" y="4182"/>
                      <a:pt x="1433" y="2795"/>
                    </a:cubicBezTo>
                    <a:cubicBezTo>
                      <a:pt x="1428" y="1933"/>
                      <a:pt x="1401" y="1225"/>
                      <a:pt x="1373" y="1223"/>
                    </a:cubicBezTo>
                    <a:cubicBezTo>
                      <a:pt x="1373" y="1223"/>
                      <a:pt x="1372" y="1223"/>
                      <a:pt x="1372" y="1223"/>
                    </a:cubicBezTo>
                    <a:cubicBezTo>
                      <a:pt x="1343" y="1223"/>
                      <a:pt x="1326" y="1853"/>
                      <a:pt x="1330" y="2632"/>
                    </a:cubicBezTo>
                    <a:cubicBezTo>
                      <a:pt x="1336" y="3579"/>
                      <a:pt x="1325" y="4067"/>
                      <a:pt x="1298" y="4067"/>
                    </a:cubicBezTo>
                    <a:cubicBezTo>
                      <a:pt x="1286" y="4067"/>
                      <a:pt x="1271" y="3963"/>
                      <a:pt x="1252" y="3751"/>
                    </a:cubicBezTo>
                    <a:cubicBezTo>
                      <a:pt x="1235" y="3568"/>
                      <a:pt x="1175" y="3405"/>
                      <a:pt x="1109" y="3376"/>
                    </a:cubicBezTo>
                    <a:cubicBezTo>
                      <a:pt x="1038" y="3342"/>
                      <a:pt x="1046" y="3322"/>
                      <a:pt x="1139" y="3322"/>
                    </a:cubicBezTo>
                    <a:cubicBezTo>
                      <a:pt x="1239" y="3322"/>
                      <a:pt x="1235" y="3283"/>
                      <a:pt x="1128" y="3191"/>
                    </a:cubicBezTo>
                    <a:cubicBezTo>
                      <a:pt x="1033" y="3108"/>
                      <a:pt x="959" y="2843"/>
                      <a:pt x="927" y="2476"/>
                    </a:cubicBezTo>
                    <a:cubicBezTo>
                      <a:pt x="850" y="1542"/>
                      <a:pt x="872" y="594"/>
                      <a:pt x="967" y="594"/>
                    </a:cubicBezTo>
                    <a:close/>
                    <a:moveTo>
                      <a:pt x="714" y="0"/>
                    </a:moveTo>
                    <a:cubicBezTo>
                      <a:pt x="432" y="0"/>
                      <a:pt x="283" y="172"/>
                      <a:pt x="161" y="589"/>
                    </a:cubicBezTo>
                    <a:cubicBezTo>
                      <a:pt x="1" y="1141"/>
                      <a:pt x="163" y="2053"/>
                      <a:pt x="803" y="4199"/>
                    </a:cubicBezTo>
                    <a:cubicBezTo>
                      <a:pt x="1252" y="5702"/>
                      <a:pt x="1359" y="5970"/>
                      <a:pt x="1760" y="6569"/>
                    </a:cubicBezTo>
                    <a:cubicBezTo>
                      <a:pt x="1969" y="6880"/>
                      <a:pt x="2138" y="7092"/>
                      <a:pt x="2175" y="7092"/>
                    </a:cubicBezTo>
                    <a:cubicBezTo>
                      <a:pt x="2182" y="7092"/>
                      <a:pt x="2184" y="7085"/>
                      <a:pt x="2182" y="7070"/>
                    </a:cubicBezTo>
                    <a:cubicBezTo>
                      <a:pt x="2164" y="6975"/>
                      <a:pt x="2101" y="6812"/>
                      <a:pt x="2041" y="6716"/>
                    </a:cubicBezTo>
                    <a:cubicBezTo>
                      <a:pt x="1942" y="6552"/>
                      <a:pt x="1962" y="6526"/>
                      <a:pt x="2230" y="6465"/>
                    </a:cubicBezTo>
                    <a:cubicBezTo>
                      <a:pt x="2308" y="6446"/>
                      <a:pt x="2367" y="6434"/>
                      <a:pt x="2414" y="6434"/>
                    </a:cubicBezTo>
                    <a:cubicBezTo>
                      <a:pt x="2536" y="6434"/>
                      <a:pt x="2584" y="6513"/>
                      <a:pt x="2702" y="6759"/>
                    </a:cubicBezTo>
                    <a:lnTo>
                      <a:pt x="2876" y="7120"/>
                    </a:lnTo>
                    <a:lnTo>
                      <a:pt x="2746" y="6731"/>
                    </a:lnTo>
                    <a:cubicBezTo>
                      <a:pt x="2652" y="6449"/>
                      <a:pt x="2659" y="6296"/>
                      <a:pt x="2769" y="6181"/>
                    </a:cubicBezTo>
                    <a:cubicBezTo>
                      <a:pt x="3079" y="5854"/>
                      <a:pt x="3072" y="5300"/>
                      <a:pt x="2729" y="3570"/>
                    </a:cubicBezTo>
                    <a:cubicBezTo>
                      <a:pt x="2230" y="1062"/>
                      <a:pt x="1806" y="224"/>
                      <a:pt x="934" y="27"/>
                    </a:cubicBezTo>
                    <a:cubicBezTo>
                      <a:pt x="853" y="10"/>
                      <a:pt x="780" y="0"/>
                      <a:pt x="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1"/>
              <p:cNvSpPr/>
              <p:nvPr/>
            </p:nvSpPr>
            <p:spPr>
              <a:xfrm>
                <a:off x="3485225" y="2412650"/>
                <a:ext cx="57575" cy="74375"/>
              </a:xfrm>
              <a:custGeom>
                <a:avLst/>
                <a:gdLst/>
                <a:ahLst/>
                <a:cxnLst/>
                <a:rect l="l" t="t" r="r" b="b"/>
                <a:pathLst>
                  <a:path w="2303" h="2975" extrusionOk="0">
                    <a:moveTo>
                      <a:pt x="613" y="706"/>
                    </a:moveTo>
                    <a:cubicBezTo>
                      <a:pt x="622" y="706"/>
                      <a:pt x="643" y="718"/>
                      <a:pt x="675" y="742"/>
                    </a:cubicBezTo>
                    <a:cubicBezTo>
                      <a:pt x="730" y="785"/>
                      <a:pt x="772" y="908"/>
                      <a:pt x="772" y="1023"/>
                    </a:cubicBezTo>
                    <a:cubicBezTo>
                      <a:pt x="772" y="1125"/>
                      <a:pt x="771" y="1175"/>
                      <a:pt x="764" y="1175"/>
                    </a:cubicBezTo>
                    <a:cubicBezTo>
                      <a:pt x="758" y="1175"/>
                      <a:pt x="746" y="1131"/>
                      <a:pt x="724" y="1047"/>
                    </a:cubicBezTo>
                    <a:cubicBezTo>
                      <a:pt x="699" y="948"/>
                      <a:pt x="655" y="819"/>
                      <a:pt x="628" y="767"/>
                    </a:cubicBezTo>
                    <a:cubicBezTo>
                      <a:pt x="606" y="726"/>
                      <a:pt x="600" y="706"/>
                      <a:pt x="613" y="706"/>
                    </a:cubicBezTo>
                    <a:close/>
                    <a:moveTo>
                      <a:pt x="855" y="645"/>
                    </a:moveTo>
                    <a:cubicBezTo>
                      <a:pt x="858" y="645"/>
                      <a:pt x="861" y="647"/>
                      <a:pt x="865" y="650"/>
                    </a:cubicBezTo>
                    <a:cubicBezTo>
                      <a:pt x="910" y="687"/>
                      <a:pt x="986" y="920"/>
                      <a:pt x="1037" y="1174"/>
                    </a:cubicBezTo>
                    <a:cubicBezTo>
                      <a:pt x="1087" y="1425"/>
                      <a:pt x="1156" y="1635"/>
                      <a:pt x="1192" y="1643"/>
                    </a:cubicBezTo>
                    <a:cubicBezTo>
                      <a:pt x="1193" y="1643"/>
                      <a:pt x="1194" y="1643"/>
                      <a:pt x="1195" y="1643"/>
                    </a:cubicBezTo>
                    <a:cubicBezTo>
                      <a:pt x="1229" y="1643"/>
                      <a:pt x="1212" y="1476"/>
                      <a:pt x="1160" y="1265"/>
                    </a:cubicBezTo>
                    <a:cubicBezTo>
                      <a:pt x="1093" y="995"/>
                      <a:pt x="1105" y="821"/>
                      <a:pt x="1153" y="821"/>
                    </a:cubicBezTo>
                    <a:cubicBezTo>
                      <a:pt x="1184" y="821"/>
                      <a:pt x="1230" y="892"/>
                      <a:pt x="1279" y="1053"/>
                    </a:cubicBezTo>
                    <a:cubicBezTo>
                      <a:pt x="1323" y="1196"/>
                      <a:pt x="1426" y="1409"/>
                      <a:pt x="1513" y="1536"/>
                    </a:cubicBezTo>
                    <a:cubicBezTo>
                      <a:pt x="1599" y="1663"/>
                      <a:pt x="1621" y="1719"/>
                      <a:pt x="1580" y="1719"/>
                    </a:cubicBezTo>
                    <a:cubicBezTo>
                      <a:pt x="1567" y="1719"/>
                      <a:pt x="1547" y="1713"/>
                      <a:pt x="1521" y="1702"/>
                    </a:cubicBezTo>
                    <a:cubicBezTo>
                      <a:pt x="1490" y="1689"/>
                      <a:pt x="1469" y="1682"/>
                      <a:pt x="1457" y="1682"/>
                    </a:cubicBezTo>
                    <a:cubicBezTo>
                      <a:pt x="1428" y="1682"/>
                      <a:pt x="1453" y="1720"/>
                      <a:pt x="1532" y="1797"/>
                    </a:cubicBezTo>
                    <a:cubicBezTo>
                      <a:pt x="1615" y="1880"/>
                      <a:pt x="1640" y="1956"/>
                      <a:pt x="1587" y="1956"/>
                    </a:cubicBezTo>
                    <a:cubicBezTo>
                      <a:pt x="1533" y="1957"/>
                      <a:pt x="1513" y="2009"/>
                      <a:pt x="1545" y="2067"/>
                    </a:cubicBezTo>
                    <a:cubicBezTo>
                      <a:pt x="1553" y="2082"/>
                      <a:pt x="1553" y="2089"/>
                      <a:pt x="1547" y="2089"/>
                    </a:cubicBezTo>
                    <a:cubicBezTo>
                      <a:pt x="1527" y="2089"/>
                      <a:pt x="1442" y="2016"/>
                      <a:pt x="1325" y="1900"/>
                    </a:cubicBezTo>
                    <a:cubicBezTo>
                      <a:pt x="1119" y="1697"/>
                      <a:pt x="1010" y="1484"/>
                      <a:pt x="913" y="1103"/>
                    </a:cubicBezTo>
                    <a:cubicBezTo>
                      <a:pt x="847" y="839"/>
                      <a:pt x="823" y="645"/>
                      <a:pt x="855" y="645"/>
                    </a:cubicBezTo>
                    <a:close/>
                    <a:moveTo>
                      <a:pt x="702" y="0"/>
                    </a:moveTo>
                    <a:cubicBezTo>
                      <a:pt x="358" y="0"/>
                      <a:pt x="80" y="207"/>
                      <a:pt x="46" y="560"/>
                    </a:cubicBezTo>
                    <a:cubicBezTo>
                      <a:pt x="1" y="1012"/>
                      <a:pt x="315" y="1769"/>
                      <a:pt x="810" y="2399"/>
                    </a:cubicBezTo>
                    <a:cubicBezTo>
                      <a:pt x="1160" y="2847"/>
                      <a:pt x="1283" y="2944"/>
                      <a:pt x="1531" y="2967"/>
                    </a:cubicBezTo>
                    <a:cubicBezTo>
                      <a:pt x="1582" y="2972"/>
                      <a:pt x="1625" y="2975"/>
                      <a:pt x="1662" y="2975"/>
                    </a:cubicBezTo>
                    <a:cubicBezTo>
                      <a:pt x="1816" y="2975"/>
                      <a:pt x="1868" y="2923"/>
                      <a:pt x="1973" y="2744"/>
                    </a:cubicBezTo>
                    <a:cubicBezTo>
                      <a:pt x="2302" y="2179"/>
                      <a:pt x="2237" y="1527"/>
                      <a:pt x="1785" y="814"/>
                    </a:cubicBezTo>
                    <a:cubicBezTo>
                      <a:pt x="1599" y="521"/>
                      <a:pt x="1351" y="223"/>
                      <a:pt x="1239" y="157"/>
                    </a:cubicBezTo>
                    <a:cubicBezTo>
                      <a:pt x="1058" y="50"/>
                      <a:pt x="872"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1"/>
              <p:cNvSpPr/>
              <p:nvPr/>
            </p:nvSpPr>
            <p:spPr>
              <a:xfrm>
                <a:off x="3218000" y="2621775"/>
                <a:ext cx="133525" cy="158775"/>
              </a:xfrm>
              <a:custGeom>
                <a:avLst/>
                <a:gdLst/>
                <a:ahLst/>
                <a:cxnLst/>
                <a:rect l="l" t="t" r="r" b="b"/>
                <a:pathLst>
                  <a:path w="5341" h="6351" extrusionOk="0">
                    <a:moveTo>
                      <a:pt x="4093" y="804"/>
                    </a:moveTo>
                    <a:cubicBezTo>
                      <a:pt x="4118" y="804"/>
                      <a:pt x="4173" y="902"/>
                      <a:pt x="4259" y="1114"/>
                    </a:cubicBezTo>
                    <a:cubicBezTo>
                      <a:pt x="4450" y="1584"/>
                      <a:pt x="4779" y="3050"/>
                      <a:pt x="4765" y="3355"/>
                    </a:cubicBezTo>
                    <a:cubicBezTo>
                      <a:pt x="4758" y="3478"/>
                      <a:pt x="4747" y="3542"/>
                      <a:pt x="4730" y="3542"/>
                    </a:cubicBezTo>
                    <a:cubicBezTo>
                      <a:pt x="4699" y="3542"/>
                      <a:pt x="4646" y="3324"/>
                      <a:pt x="4555" y="2851"/>
                    </a:cubicBezTo>
                    <a:cubicBezTo>
                      <a:pt x="4488" y="2502"/>
                      <a:pt x="4345" y="1914"/>
                      <a:pt x="4232" y="1530"/>
                    </a:cubicBezTo>
                    <a:cubicBezTo>
                      <a:pt x="4098" y="1070"/>
                      <a:pt x="4054" y="804"/>
                      <a:pt x="4093" y="804"/>
                    </a:cubicBezTo>
                    <a:close/>
                    <a:moveTo>
                      <a:pt x="3197" y="3353"/>
                    </a:moveTo>
                    <a:cubicBezTo>
                      <a:pt x="3225" y="3353"/>
                      <a:pt x="3304" y="3535"/>
                      <a:pt x="3409" y="3896"/>
                    </a:cubicBezTo>
                    <a:cubicBezTo>
                      <a:pt x="3494" y="4191"/>
                      <a:pt x="3536" y="4432"/>
                      <a:pt x="3500" y="4432"/>
                    </a:cubicBezTo>
                    <a:cubicBezTo>
                      <a:pt x="3499" y="4432"/>
                      <a:pt x="3499" y="4432"/>
                      <a:pt x="3498" y="4432"/>
                    </a:cubicBezTo>
                    <a:cubicBezTo>
                      <a:pt x="3461" y="4425"/>
                      <a:pt x="3363" y="4176"/>
                      <a:pt x="3283" y="3874"/>
                    </a:cubicBezTo>
                    <a:cubicBezTo>
                      <a:pt x="3190" y="3525"/>
                      <a:pt x="3169" y="3353"/>
                      <a:pt x="3197" y="3353"/>
                    </a:cubicBezTo>
                    <a:close/>
                    <a:moveTo>
                      <a:pt x="3467" y="400"/>
                    </a:moveTo>
                    <a:cubicBezTo>
                      <a:pt x="3542" y="400"/>
                      <a:pt x="3598" y="576"/>
                      <a:pt x="3839" y="1343"/>
                    </a:cubicBezTo>
                    <a:cubicBezTo>
                      <a:pt x="3989" y="1816"/>
                      <a:pt x="4131" y="2203"/>
                      <a:pt x="4159" y="2211"/>
                    </a:cubicBezTo>
                    <a:cubicBezTo>
                      <a:pt x="4159" y="2211"/>
                      <a:pt x="4160" y="2211"/>
                      <a:pt x="4160" y="2211"/>
                    </a:cubicBezTo>
                    <a:cubicBezTo>
                      <a:pt x="4210" y="2211"/>
                      <a:pt x="3961" y="1342"/>
                      <a:pt x="3788" y="908"/>
                    </a:cubicBezTo>
                    <a:cubicBezTo>
                      <a:pt x="3718" y="737"/>
                      <a:pt x="3696" y="579"/>
                      <a:pt x="3736" y="554"/>
                    </a:cubicBezTo>
                    <a:cubicBezTo>
                      <a:pt x="3744" y="549"/>
                      <a:pt x="3752" y="546"/>
                      <a:pt x="3760" y="546"/>
                    </a:cubicBezTo>
                    <a:cubicBezTo>
                      <a:pt x="3846" y="546"/>
                      <a:pt x="3946" y="850"/>
                      <a:pt x="4204" y="1851"/>
                    </a:cubicBezTo>
                    <a:cubicBezTo>
                      <a:pt x="4540" y="3153"/>
                      <a:pt x="4666" y="3835"/>
                      <a:pt x="4580" y="3890"/>
                    </a:cubicBezTo>
                    <a:cubicBezTo>
                      <a:pt x="4557" y="3905"/>
                      <a:pt x="4539" y="3916"/>
                      <a:pt x="4523" y="3916"/>
                    </a:cubicBezTo>
                    <a:cubicBezTo>
                      <a:pt x="4467" y="3916"/>
                      <a:pt x="4437" y="3780"/>
                      <a:pt x="4317" y="3194"/>
                    </a:cubicBezTo>
                    <a:cubicBezTo>
                      <a:pt x="4239" y="2820"/>
                      <a:pt x="4152" y="2513"/>
                      <a:pt x="4124" y="2509"/>
                    </a:cubicBezTo>
                    <a:cubicBezTo>
                      <a:pt x="4124" y="2509"/>
                      <a:pt x="4124" y="2509"/>
                      <a:pt x="4123" y="2509"/>
                    </a:cubicBezTo>
                    <a:cubicBezTo>
                      <a:pt x="4094" y="2509"/>
                      <a:pt x="4145" y="2854"/>
                      <a:pt x="4232" y="3280"/>
                    </a:cubicBezTo>
                    <a:cubicBezTo>
                      <a:pt x="4323" y="3714"/>
                      <a:pt x="4357" y="4089"/>
                      <a:pt x="4310" y="4120"/>
                    </a:cubicBezTo>
                    <a:cubicBezTo>
                      <a:pt x="4260" y="4150"/>
                      <a:pt x="4216" y="4214"/>
                      <a:pt x="4204" y="4267"/>
                    </a:cubicBezTo>
                    <a:cubicBezTo>
                      <a:pt x="4190" y="4339"/>
                      <a:pt x="3923" y="4411"/>
                      <a:pt x="3763" y="4411"/>
                    </a:cubicBezTo>
                    <a:cubicBezTo>
                      <a:pt x="3707" y="4411"/>
                      <a:pt x="3664" y="4402"/>
                      <a:pt x="3651" y="4381"/>
                    </a:cubicBezTo>
                    <a:cubicBezTo>
                      <a:pt x="3635" y="4354"/>
                      <a:pt x="3548" y="4064"/>
                      <a:pt x="3458" y="3734"/>
                    </a:cubicBezTo>
                    <a:cubicBezTo>
                      <a:pt x="3350" y="3336"/>
                      <a:pt x="3304" y="3205"/>
                      <a:pt x="3244" y="3205"/>
                    </a:cubicBezTo>
                    <a:cubicBezTo>
                      <a:pt x="3225" y="3205"/>
                      <a:pt x="3205" y="3218"/>
                      <a:pt x="3180" y="3240"/>
                    </a:cubicBezTo>
                    <a:cubicBezTo>
                      <a:pt x="3109" y="3302"/>
                      <a:pt x="3117" y="3563"/>
                      <a:pt x="3200" y="3900"/>
                    </a:cubicBezTo>
                    <a:cubicBezTo>
                      <a:pt x="3275" y="4203"/>
                      <a:pt x="3303" y="4476"/>
                      <a:pt x="3263" y="4503"/>
                    </a:cubicBezTo>
                    <a:cubicBezTo>
                      <a:pt x="3244" y="4514"/>
                      <a:pt x="3228" y="4522"/>
                      <a:pt x="3212" y="4522"/>
                    </a:cubicBezTo>
                    <a:cubicBezTo>
                      <a:pt x="3145" y="4522"/>
                      <a:pt x="3096" y="4387"/>
                      <a:pt x="2959" y="3909"/>
                    </a:cubicBezTo>
                    <a:cubicBezTo>
                      <a:pt x="2879" y="3629"/>
                      <a:pt x="2787" y="3391"/>
                      <a:pt x="2756" y="3382"/>
                    </a:cubicBezTo>
                    <a:cubicBezTo>
                      <a:pt x="2756" y="3382"/>
                      <a:pt x="2755" y="3382"/>
                      <a:pt x="2755" y="3382"/>
                    </a:cubicBezTo>
                    <a:cubicBezTo>
                      <a:pt x="2728" y="3382"/>
                      <a:pt x="2782" y="3634"/>
                      <a:pt x="2876" y="3956"/>
                    </a:cubicBezTo>
                    <a:cubicBezTo>
                      <a:pt x="2973" y="4277"/>
                      <a:pt x="3021" y="4531"/>
                      <a:pt x="2988" y="4531"/>
                    </a:cubicBezTo>
                    <a:cubicBezTo>
                      <a:pt x="2987" y="4531"/>
                      <a:pt x="2987" y="4531"/>
                      <a:pt x="2986" y="4531"/>
                    </a:cubicBezTo>
                    <a:cubicBezTo>
                      <a:pt x="2949" y="4523"/>
                      <a:pt x="2842" y="4251"/>
                      <a:pt x="2745" y="3926"/>
                    </a:cubicBezTo>
                    <a:cubicBezTo>
                      <a:pt x="2648" y="3600"/>
                      <a:pt x="2533" y="3331"/>
                      <a:pt x="2486" y="3322"/>
                    </a:cubicBezTo>
                    <a:cubicBezTo>
                      <a:pt x="2482" y="3321"/>
                      <a:pt x="2479" y="3321"/>
                      <a:pt x="2475" y="3321"/>
                    </a:cubicBezTo>
                    <a:cubicBezTo>
                      <a:pt x="2440" y="3321"/>
                      <a:pt x="2437" y="3360"/>
                      <a:pt x="2469" y="3413"/>
                    </a:cubicBezTo>
                    <a:cubicBezTo>
                      <a:pt x="2649" y="3696"/>
                      <a:pt x="2823" y="4555"/>
                      <a:pt x="2715" y="4623"/>
                    </a:cubicBezTo>
                    <a:cubicBezTo>
                      <a:pt x="2678" y="4646"/>
                      <a:pt x="2643" y="4659"/>
                      <a:pt x="2610" y="4659"/>
                    </a:cubicBezTo>
                    <a:cubicBezTo>
                      <a:pt x="2468" y="4659"/>
                      <a:pt x="2341" y="4441"/>
                      <a:pt x="2148" y="3901"/>
                    </a:cubicBezTo>
                    <a:cubicBezTo>
                      <a:pt x="2025" y="3556"/>
                      <a:pt x="1896" y="3262"/>
                      <a:pt x="1867" y="3254"/>
                    </a:cubicBezTo>
                    <a:cubicBezTo>
                      <a:pt x="1867" y="3254"/>
                      <a:pt x="1866" y="3254"/>
                      <a:pt x="1866" y="3254"/>
                    </a:cubicBezTo>
                    <a:cubicBezTo>
                      <a:pt x="1840" y="3254"/>
                      <a:pt x="1933" y="3578"/>
                      <a:pt x="2079" y="3991"/>
                    </a:cubicBezTo>
                    <a:cubicBezTo>
                      <a:pt x="2228" y="4409"/>
                      <a:pt x="2319" y="4762"/>
                      <a:pt x="2281" y="4785"/>
                    </a:cubicBezTo>
                    <a:cubicBezTo>
                      <a:pt x="2273" y="4790"/>
                      <a:pt x="2263" y="4793"/>
                      <a:pt x="2254" y="4793"/>
                    </a:cubicBezTo>
                    <a:cubicBezTo>
                      <a:pt x="2160" y="4793"/>
                      <a:pt x="2034" y="4514"/>
                      <a:pt x="1849" y="3900"/>
                    </a:cubicBezTo>
                    <a:cubicBezTo>
                      <a:pt x="1750" y="3572"/>
                      <a:pt x="1653" y="3330"/>
                      <a:pt x="1623" y="3330"/>
                    </a:cubicBezTo>
                    <a:cubicBezTo>
                      <a:pt x="1620" y="3330"/>
                      <a:pt x="1618" y="3331"/>
                      <a:pt x="1617" y="3334"/>
                    </a:cubicBezTo>
                    <a:cubicBezTo>
                      <a:pt x="1597" y="3375"/>
                      <a:pt x="1677" y="3700"/>
                      <a:pt x="1803" y="4064"/>
                    </a:cubicBezTo>
                    <a:cubicBezTo>
                      <a:pt x="1926" y="4430"/>
                      <a:pt x="1993" y="4739"/>
                      <a:pt x="1952" y="4766"/>
                    </a:cubicBezTo>
                    <a:cubicBezTo>
                      <a:pt x="1945" y="4771"/>
                      <a:pt x="1938" y="4773"/>
                      <a:pt x="1931" y="4773"/>
                    </a:cubicBezTo>
                    <a:cubicBezTo>
                      <a:pt x="1854" y="4773"/>
                      <a:pt x="1759" y="4515"/>
                      <a:pt x="1542" y="3730"/>
                    </a:cubicBezTo>
                    <a:cubicBezTo>
                      <a:pt x="1452" y="3410"/>
                      <a:pt x="1357" y="3143"/>
                      <a:pt x="1328" y="3136"/>
                    </a:cubicBezTo>
                    <a:cubicBezTo>
                      <a:pt x="1328" y="3136"/>
                      <a:pt x="1327" y="3136"/>
                      <a:pt x="1327" y="3136"/>
                    </a:cubicBezTo>
                    <a:cubicBezTo>
                      <a:pt x="1269" y="3136"/>
                      <a:pt x="1603" y="4377"/>
                      <a:pt x="1704" y="4536"/>
                    </a:cubicBezTo>
                    <a:cubicBezTo>
                      <a:pt x="1745" y="4600"/>
                      <a:pt x="1740" y="4671"/>
                      <a:pt x="1696" y="4701"/>
                    </a:cubicBezTo>
                    <a:cubicBezTo>
                      <a:pt x="1680" y="4710"/>
                      <a:pt x="1665" y="4715"/>
                      <a:pt x="1651" y="4715"/>
                    </a:cubicBezTo>
                    <a:cubicBezTo>
                      <a:pt x="1532" y="4715"/>
                      <a:pt x="1425" y="4397"/>
                      <a:pt x="1269" y="3604"/>
                    </a:cubicBezTo>
                    <a:cubicBezTo>
                      <a:pt x="1125" y="2869"/>
                      <a:pt x="1055" y="2537"/>
                      <a:pt x="1037" y="2537"/>
                    </a:cubicBezTo>
                    <a:lnTo>
                      <a:pt x="1037" y="2537"/>
                    </a:lnTo>
                    <a:cubicBezTo>
                      <a:pt x="1025" y="2537"/>
                      <a:pt x="1038" y="2697"/>
                      <a:pt x="1067" y="2993"/>
                    </a:cubicBezTo>
                    <a:cubicBezTo>
                      <a:pt x="1102" y="3346"/>
                      <a:pt x="1196" y="3865"/>
                      <a:pt x="1276" y="4146"/>
                    </a:cubicBezTo>
                    <a:cubicBezTo>
                      <a:pt x="1369" y="4475"/>
                      <a:pt x="1374" y="4639"/>
                      <a:pt x="1288" y="4639"/>
                    </a:cubicBezTo>
                    <a:cubicBezTo>
                      <a:pt x="1230" y="4639"/>
                      <a:pt x="1132" y="4565"/>
                      <a:pt x="994" y="4417"/>
                    </a:cubicBezTo>
                    <a:cubicBezTo>
                      <a:pt x="837" y="4250"/>
                      <a:pt x="760" y="4048"/>
                      <a:pt x="728" y="3727"/>
                    </a:cubicBezTo>
                    <a:cubicBezTo>
                      <a:pt x="702" y="3480"/>
                      <a:pt x="650" y="3262"/>
                      <a:pt x="614" y="3252"/>
                    </a:cubicBezTo>
                    <a:cubicBezTo>
                      <a:pt x="613" y="3252"/>
                      <a:pt x="612" y="3252"/>
                      <a:pt x="611" y="3252"/>
                    </a:cubicBezTo>
                    <a:cubicBezTo>
                      <a:pt x="577" y="3252"/>
                      <a:pt x="583" y="3467"/>
                      <a:pt x="623" y="3730"/>
                    </a:cubicBezTo>
                    <a:cubicBezTo>
                      <a:pt x="674" y="4038"/>
                      <a:pt x="671" y="4203"/>
                      <a:pt x="634" y="4203"/>
                    </a:cubicBezTo>
                    <a:cubicBezTo>
                      <a:pt x="603" y="4203"/>
                      <a:pt x="551" y="4097"/>
                      <a:pt x="486" y="3876"/>
                    </a:cubicBezTo>
                    <a:cubicBezTo>
                      <a:pt x="381" y="3531"/>
                      <a:pt x="476" y="2824"/>
                      <a:pt x="623" y="2820"/>
                    </a:cubicBezTo>
                    <a:cubicBezTo>
                      <a:pt x="623" y="2820"/>
                      <a:pt x="623" y="2820"/>
                      <a:pt x="624" y="2820"/>
                    </a:cubicBezTo>
                    <a:cubicBezTo>
                      <a:pt x="673" y="2820"/>
                      <a:pt x="768" y="3144"/>
                      <a:pt x="833" y="3535"/>
                    </a:cubicBezTo>
                    <a:cubicBezTo>
                      <a:pt x="897" y="3925"/>
                      <a:pt x="982" y="4298"/>
                      <a:pt x="1018" y="4357"/>
                    </a:cubicBezTo>
                    <a:cubicBezTo>
                      <a:pt x="1021" y="4361"/>
                      <a:pt x="1023" y="4363"/>
                      <a:pt x="1025" y="4363"/>
                    </a:cubicBezTo>
                    <a:cubicBezTo>
                      <a:pt x="1051" y="4363"/>
                      <a:pt x="1023" y="4055"/>
                      <a:pt x="956" y="3634"/>
                    </a:cubicBezTo>
                    <a:cubicBezTo>
                      <a:pt x="887" y="3176"/>
                      <a:pt x="788" y="2742"/>
                      <a:pt x="741" y="2665"/>
                    </a:cubicBezTo>
                    <a:cubicBezTo>
                      <a:pt x="653" y="2525"/>
                      <a:pt x="824" y="2294"/>
                      <a:pt x="1189" y="2062"/>
                    </a:cubicBezTo>
                    <a:cubicBezTo>
                      <a:pt x="1288" y="1999"/>
                      <a:pt x="1351" y="1961"/>
                      <a:pt x="1392" y="1961"/>
                    </a:cubicBezTo>
                    <a:cubicBezTo>
                      <a:pt x="1460" y="1961"/>
                      <a:pt x="1472" y="2063"/>
                      <a:pt x="1495" y="2323"/>
                    </a:cubicBezTo>
                    <a:cubicBezTo>
                      <a:pt x="1513" y="2520"/>
                      <a:pt x="1535" y="2612"/>
                      <a:pt x="1552" y="2612"/>
                    </a:cubicBezTo>
                    <a:cubicBezTo>
                      <a:pt x="1574" y="2612"/>
                      <a:pt x="1588" y="2467"/>
                      <a:pt x="1579" y="2200"/>
                    </a:cubicBezTo>
                    <a:cubicBezTo>
                      <a:pt x="1571" y="1947"/>
                      <a:pt x="1603" y="1817"/>
                      <a:pt x="1642" y="1817"/>
                    </a:cubicBezTo>
                    <a:cubicBezTo>
                      <a:pt x="1678" y="1817"/>
                      <a:pt x="1720" y="1931"/>
                      <a:pt x="1740" y="2165"/>
                    </a:cubicBezTo>
                    <a:cubicBezTo>
                      <a:pt x="1757" y="2359"/>
                      <a:pt x="1800" y="2517"/>
                      <a:pt x="1837" y="2525"/>
                    </a:cubicBezTo>
                    <a:cubicBezTo>
                      <a:pt x="1838" y="2525"/>
                      <a:pt x="1839" y="2525"/>
                      <a:pt x="1840" y="2525"/>
                    </a:cubicBezTo>
                    <a:cubicBezTo>
                      <a:pt x="1874" y="2525"/>
                      <a:pt x="1885" y="2341"/>
                      <a:pt x="1863" y="2110"/>
                    </a:cubicBezTo>
                    <a:cubicBezTo>
                      <a:pt x="1823" y="1697"/>
                      <a:pt x="1862" y="1468"/>
                      <a:pt x="1970" y="1468"/>
                    </a:cubicBezTo>
                    <a:cubicBezTo>
                      <a:pt x="1977" y="1468"/>
                      <a:pt x="1984" y="1469"/>
                      <a:pt x="1991" y="1471"/>
                    </a:cubicBezTo>
                    <a:cubicBezTo>
                      <a:pt x="2026" y="1481"/>
                      <a:pt x="2074" y="1685"/>
                      <a:pt x="2098" y="1923"/>
                    </a:cubicBezTo>
                    <a:cubicBezTo>
                      <a:pt x="2121" y="2159"/>
                      <a:pt x="2161" y="2386"/>
                      <a:pt x="2186" y="2419"/>
                    </a:cubicBezTo>
                    <a:cubicBezTo>
                      <a:pt x="2188" y="2421"/>
                      <a:pt x="2189" y="2422"/>
                      <a:pt x="2191" y="2422"/>
                    </a:cubicBezTo>
                    <a:cubicBezTo>
                      <a:pt x="2211" y="2422"/>
                      <a:pt x="2205" y="2183"/>
                      <a:pt x="2177" y="1868"/>
                    </a:cubicBezTo>
                    <a:cubicBezTo>
                      <a:pt x="2139" y="1436"/>
                      <a:pt x="2158" y="1217"/>
                      <a:pt x="2207" y="1217"/>
                    </a:cubicBezTo>
                    <a:cubicBezTo>
                      <a:pt x="2255" y="1217"/>
                      <a:pt x="2330" y="1417"/>
                      <a:pt x="2412" y="1819"/>
                    </a:cubicBezTo>
                    <a:cubicBezTo>
                      <a:pt x="2487" y="2183"/>
                      <a:pt x="2578" y="2490"/>
                      <a:pt x="2609" y="2498"/>
                    </a:cubicBezTo>
                    <a:cubicBezTo>
                      <a:pt x="2610" y="2498"/>
                      <a:pt x="2611" y="2499"/>
                      <a:pt x="2612" y="2499"/>
                    </a:cubicBezTo>
                    <a:cubicBezTo>
                      <a:pt x="2642" y="2499"/>
                      <a:pt x="2641" y="2410"/>
                      <a:pt x="2609" y="2287"/>
                    </a:cubicBezTo>
                    <a:cubicBezTo>
                      <a:pt x="2494" y="1853"/>
                      <a:pt x="2380" y="947"/>
                      <a:pt x="2440" y="947"/>
                    </a:cubicBezTo>
                    <a:cubicBezTo>
                      <a:pt x="2441" y="947"/>
                      <a:pt x="2441" y="947"/>
                      <a:pt x="2442" y="947"/>
                    </a:cubicBezTo>
                    <a:cubicBezTo>
                      <a:pt x="2479" y="956"/>
                      <a:pt x="2568" y="1221"/>
                      <a:pt x="2642" y="1537"/>
                    </a:cubicBezTo>
                    <a:cubicBezTo>
                      <a:pt x="2744" y="1964"/>
                      <a:pt x="2820" y="2186"/>
                      <a:pt x="2844" y="2186"/>
                    </a:cubicBezTo>
                    <a:cubicBezTo>
                      <a:pt x="2866" y="2186"/>
                      <a:pt x="2846" y="2005"/>
                      <a:pt x="2767" y="1629"/>
                    </a:cubicBezTo>
                    <a:cubicBezTo>
                      <a:pt x="2698" y="1304"/>
                      <a:pt x="2673" y="1157"/>
                      <a:pt x="2694" y="1157"/>
                    </a:cubicBezTo>
                    <a:cubicBezTo>
                      <a:pt x="2706" y="1157"/>
                      <a:pt x="2735" y="1211"/>
                      <a:pt x="2780" y="1313"/>
                    </a:cubicBezTo>
                    <a:cubicBezTo>
                      <a:pt x="2863" y="1498"/>
                      <a:pt x="2950" y="1724"/>
                      <a:pt x="2974" y="1816"/>
                    </a:cubicBezTo>
                    <a:cubicBezTo>
                      <a:pt x="2991" y="1884"/>
                      <a:pt x="3002" y="1917"/>
                      <a:pt x="3008" y="1917"/>
                    </a:cubicBezTo>
                    <a:cubicBezTo>
                      <a:pt x="3014" y="1917"/>
                      <a:pt x="3016" y="1882"/>
                      <a:pt x="3017" y="1811"/>
                    </a:cubicBezTo>
                    <a:cubicBezTo>
                      <a:pt x="3017" y="1717"/>
                      <a:pt x="2942" y="1422"/>
                      <a:pt x="2847" y="1149"/>
                    </a:cubicBezTo>
                    <a:cubicBezTo>
                      <a:pt x="2743" y="849"/>
                      <a:pt x="2723" y="629"/>
                      <a:pt x="2792" y="586"/>
                    </a:cubicBezTo>
                    <a:cubicBezTo>
                      <a:pt x="2811" y="574"/>
                      <a:pt x="2828" y="568"/>
                      <a:pt x="2845" y="568"/>
                    </a:cubicBezTo>
                    <a:cubicBezTo>
                      <a:pt x="2903" y="568"/>
                      <a:pt x="2954" y="642"/>
                      <a:pt x="3020" y="812"/>
                    </a:cubicBezTo>
                    <a:cubicBezTo>
                      <a:pt x="3082" y="974"/>
                      <a:pt x="3193" y="1347"/>
                      <a:pt x="3262" y="1632"/>
                    </a:cubicBezTo>
                    <a:cubicBezTo>
                      <a:pt x="3324" y="1890"/>
                      <a:pt x="3390" y="2076"/>
                      <a:pt x="3417" y="2076"/>
                    </a:cubicBezTo>
                    <a:cubicBezTo>
                      <a:pt x="3420" y="2076"/>
                      <a:pt x="3423" y="2074"/>
                      <a:pt x="3425" y="2069"/>
                    </a:cubicBezTo>
                    <a:cubicBezTo>
                      <a:pt x="3445" y="2022"/>
                      <a:pt x="3362" y="1642"/>
                      <a:pt x="3238" y="1220"/>
                    </a:cubicBezTo>
                    <a:cubicBezTo>
                      <a:pt x="3114" y="799"/>
                      <a:pt x="3049" y="454"/>
                      <a:pt x="3090" y="452"/>
                    </a:cubicBezTo>
                    <a:cubicBezTo>
                      <a:pt x="3091" y="452"/>
                      <a:pt x="3091" y="452"/>
                      <a:pt x="3092" y="452"/>
                    </a:cubicBezTo>
                    <a:cubicBezTo>
                      <a:pt x="3165" y="452"/>
                      <a:pt x="3339" y="850"/>
                      <a:pt x="3735" y="1925"/>
                    </a:cubicBezTo>
                    <a:cubicBezTo>
                      <a:pt x="3768" y="2016"/>
                      <a:pt x="3792" y="2062"/>
                      <a:pt x="3807" y="2062"/>
                    </a:cubicBezTo>
                    <a:cubicBezTo>
                      <a:pt x="3817" y="2062"/>
                      <a:pt x="3823" y="2038"/>
                      <a:pt x="3825" y="1991"/>
                    </a:cubicBezTo>
                    <a:cubicBezTo>
                      <a:pt x="3826" y="1903"/>
                      <a:pt x="3704" y="1527"/>
                      <a:pt x="3556" y="1166"/>
                    </a:cubicBezTo>
                    <a:cubicBezTo>
                      <a:pt x="3381" y="741"/>
                      <a:pt x="3320" y="479"/>
                      <a:pt x="3389" y="436"/>
                    </a:cubicBezTo>
                    <a:cubicBezTo>
                      <a:pt x="3420" y="416"/>
                      <a:pt x="3444" y="400"/>
                      <a:pt x="3467" y="400"/>
                    </a:cubicBezTo>
                    <a:close/>
                    <a:moveTo>
                      <a:pt x="3404" y="1"/>
                    </a:moveTo>
                    <a:cubicBezTo>
                      <a:pt x="2971" y="1"/>
                      <a:pt x="2496" y="270"/>
                      <a:pt x="2011" y="811"/>
                    </a:cubicBezTo>
                    <a:cubicBezTo>
                      <a:pt x="1827" y="1014"/>
                      <a:pt x="1402" y="1390"/>
                      <a:pt x="1062" y="1646"/>
                    </a:cubicBezTo>
                    <a:cubicBezTo>
                      <a:pt x="314" y="2209"/>
                      <a:pt x="31" y="2684"/>
                      <a:pt x="12" y="3401"/>
                    </a:cubicBezTo>
                    <a:cubicBezTo>
                      <a:pt x="0" y="3827"/>
                      <a:pt x="54" y="3989"/>
                      <a:pt x="380" y="4535"/>
                    </a:cubicBezTo>
                    <a:cubicBezTo>
                      <a:pt x="587" y="4880"/>
                      <a:pt x="786" y="5266"/>
                      <a:pt x="816" y="5384"/>
                    </a:cubicBezTo>
                    <a:cubicBezTo>
                      <a:pt x="841" y="5479"/>
                      <a:pt x="864" y="5526"/>
                      <a:pt x="888" y="5526"/>
                    </a:cubicBezTo>
                    <a:cubicBezTo>
                      <a:pt x="901" y="5526"/>
                      <a:pt x="914" y="5512"/>
                      <a:pt x="927" y="5484"/>
                    </a:cubicBezTo>
                    <a:cubicBezTo>
                      <a:pt x="956" y="5420"/>
                      <a:pt x="913" y="5265"/>
                      <a:pt x="824" y="5127"/>
                    </a:cubicBezTo>
                    <a:cubicBezTo>
                      <a:pt x="737" y="4989"/>
                      <a:pt x="720" y="4882"/>
                      <a:pt x="782" y="4880"/>
                    </a:cubicBezTo>
                    <a:cubicBezTo>
                      <a:pt x="783" y="4880"/>
                      <a:pt x="783" y="4880"/>
                      <a:pt x="783" y="4880"/>
                    </a:cubicBezTo>
                    <a:cubicBezTo>
                      <a:pt x="845" y="4880"/>
                      <a:pt x="1115" y="5207"/>
                      <a:pt x="1385" y="5614"/>
                    </a:cubicBezTo>
                    <a:lnTo>
                      <a:pt x="1876" y="6351"/>
                    </a:lnTo>
                    <a:lnTo>
                      <a:pt x="1876" y="6351"/>
                    </a:lnTo>
                    <a:lnTo>
                      <a:pt x="1496" y="5691"/>
                    </a:lnTo>
                    <a:lnTo>
                      <a:pt x="1118" y="5032"/>
                    </a:lnTo>
                    <a:lnTo>
                      <a:pt x="1118" y="5032"/>
                    </a:lnTo>
                    <a:lnTo>
                      <a:pt x="1436" y="5092"/>
                    </a:lnTo>
                    <a:cubicBezTo>
                      <a:pt x="1685" y="5139"/>
                      <a:pt x="1813" y="5240"/>
                      <a:pt x="2027" y="5559"/>
                    </a:cubicBezTo>
                    <a:lnTo>
                      <a:pt x="2304" y="5966"/>
                    </a:lnTo>
                    <a:lnTo>
                      <a:pt x="2114" y="5595"/>
                    </a:lnTo>
                    <a:cubicBezTo>
                      <a:pt x="1966" y="5304"/>
                      <a:pt x="1958" y="5213"/>
                      <a:pt x="2079" y="5163"/>
                    </a:cubicBezTo>
                    <a:cubicBezTo>
                      <a:pt x="2097" y="5156"/>
                      <a:pt x="2115" y="5152"/>
                      <a:pt x="2133" y="5152"/>
                    </a:cubicBezTo>
                    <a:cubicBezTo>
                      <a:pt x="2242" y="5152"/>
                      <a:pt x="2377" y="5295"/>
                      <a:pt x="2689" y="5720"/>
                    </a:cubicBezTo>
                    <a:lnTo>
                      <a:pt x="3147" y="6341"/>
                    </a:lnTo>
                    <a:lnTo>
                      <a:pt x="2787" y="5740"/>
                    </a:lnTo>
                    <a:cubicBezTo>
                      <a:pt x="2471" y="5211"/>
                      <a:pt x="2447" y="5130"/>
                      <a:pt x="2586" y="5074"/>
                    </a:cubicBezTo>
                    <a:cubicBezTo>
                      <a:pt x="2610" y="5065"/>
                      <a:pt x="2633" y="5059"/>
                      <a:pt x="2654" y="5059"/>
                    </a:cubicBezTo>
                    <a:cubicBezTo>
                      <a:pt x="2750" y="5059"/>
                      <a:pt x="2832" y="5160"/>
                      <a:pt x="3010" y="5465"/>
                    </a:cubicBezTo>
                    <a:lnTo>
                      <a:pt x="3275" y="5919"/>
                    </a:lnTo>
                    <a:lnTo>
                      <a:pt x="3275" y="5919"/>
                    </a:lnTo>
                    <a:lnTo>
                      <a:pt x="3123" y="5512"/>
                    </a:lnTo>
                    <a:cubicBezTo>
                      <a:pt x="2949" y="5052"/>
                      <a:pt x="2949" y="4989"/>
                      <a:pt x="3116" y="4985"/>
                    </a:cubicBezTo>
                    <a:cubicBezTo>
                      <a:pt x="3116" y="4985"/>
                      <a:pt x="3116" y="4985"/>
                      <a:pt x="3116" y="4985"/>
                    </a:cubicBezTo>
                    <a:cubicBezTo>
                      <a:pt x="3185" y="4985"/>
                      <a:pt x="3412" y="5239"/>
                      <a:pt x="3625" y="5558"/>
                    </a:cubicBezTo>
                    <a:lnTo>
                      <a:pt x="4013" y="6130"/>
                    </a:lnTo>
                    <a:lnTo>
                      <a:pt x="3712" y="5559"/>
                    </a:lnTo>
                    <a:cubicBezTo>
                      <a:pt x="3470" y="5098"/>
                      <a:pt x="3442" y="4987"/>
                      <a:pt x="3569" y="4984"/>
                    </a:cubicBezTo>
                    <a:cubicBezTo>
                      <a:pt x="3570" y="4984"/>
                      <a:pt x="3570" y="4984"/>
                      <a:pt x="3571" y="4984"/>
                    </a:cubicBezTo>
                    <a:cubicBezTo>
                      <a:pt x="3655" y="4984"/>
                      <a:pt x="3845" y="5107"/>
                      <a:pt x="3985" y="5254"/>
                    </a:cubicBezTo>
                    <a:cubicBezTo>
                      <a:pt x="4108" y="5385"/>
                      <a:pt x="4171" y="5450"/>
                      <a:pt x="4183" y="5450"/>
                    </a:cubicBezTo>
                    <a:cubicBezTo>
                      <a:pt x="4195" y="5450"/>
                      <a:pt x="4162" y="5390"/>
                      <a:pt x="4092" y="5272"/>
                    </a:cubicBezTo>
                    <a:cubicBezTo>
                      <a:pt x="3940" y="5014"/>
                      <a:pt x="3940" y="5014"/>
                      <a:pt x="4353" y="4805"/>
                    </a:cubicBezTo>
                    <a:cubicBezTo>
                      <a:pt x="4821" y="4571"/>
                      <a:pt x="5159" y="4100"/>
                      <a:pt x="5262" y="3540"/>
                    </a:cubicBezTo>
                    <a:cubicBezTo>
                      <a:pt x="5341" y="3120"/>
                      <a:pt x="4975" y="1628"/>
                      <a:pt x="4628" y="959"/>
                    </a:cubicBezTo>
                    <a:cubicBezTo>
                      <a:pt x="4299" y="321"/>
                      <a:pt x="3877" y="1"/>
                      <a:pt x="3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1"/>
              <p:cNvSpPr/>
              <p:nvPr/>
            </p:nvSpPr>
            <p:spPr>
              <a:xfrm>
                <a:off x="3427225" y="2579075"/>
                <a:ext cx="48475" cy="51350"/>
              </a:xfrm>
              <a:custGeom>
                <a:avLst/>
                <a:gdLst/>
                <a:ahLst/>
                <a:cxnLst/>
                <a:rect l="l" t="t" r="r" b="b"/>
                <a:pathLst>
                  <a:path w="1939" h="2054" extrusionOk="0">
                    <a:moveTo>
                      <a:pt x="1242" y="633"/>
                    </a:moveTo>
                    <a:cubicBezTo>
                      <a:pt x="1243" y="633"/>
                      <a:pt x="1245" y="633"/>
                      <a:pt x="1247" y="633"/>
                    </a:cubicBezTo>
                    <a:cubicBezTo>
                      <a:pt x="1290" y="640"/>
                      <a:pt x="1307" y="717"/>
                      <a:pt x="1287" y="811"/>
                    </a:cubicBezTo>
                    <a:cubicBezTo>
                      <a:pt x="1274" y="874"/>
                      <a:pt x="1262" y="906"/>
                      <a:pt x="1251" y="906"/>
                    </a:cubicBezTo>
                    <a:cubicBezTo>
                      <a:pt x="1238" y="906"/>
                      <a:pt x="1226" y="870"/>
                      <a:pt x="1211" y="798"/>
                    </a:cubicBezTo>
                    <a:cubicBezTo>
                      <a:pt x="1189" y="702"/>
                      <a:pt x="1203" y="633"/>
                      <a:pt x="1242" y="633"/>
                    </a:cubicBezTo>
                    <a:close/>
                    <a:moveTo>
                      <a:pt x="888" y="480"/>
                    </a:moveTo>
                    <a:cubicBezTo>
                      <a:pt x="939" y="480"/>
                      <a:pt x="1032" y="612"/>
                      <a:pt x="1116" y="824"/>
                    </a:cubicBezTo>
                    <a:cubicBezTo>
                      <a:pt x="1184" y="997"/>
                      <a:pt x="1216" y="1195"/>
                      <a:pt x="1187" y="1256"/>
                    </a:cubicBezTo>
                    <a:cubicBezTo>
                      <a:pt x="1178" y="1276"/>
                      <a:pt x="1167" y="1287"/>
                      <a:pt x="1155" y="1287"/>
                    </a:cubicBezTo>
                    <a:cubicBezTo>
                      <a:pt x="1118" y="1287"/>
                      <a:pt x="1067" y="1199"/>
                      <a:pt x="993" y="1014"/>
                    </a:cubicBezTo>
                    <a:cubicBezTo>
                      <a:pt x="918" y="823"/>
                      <a:pt x="853" y="617"/>
                      <a:pt x="851" y="569"/>
                    </a:cubicBezTo>
                    <a:cubicBezTo>
                      <a:pt x="851" y="508"/>
                      <a:pt x="865" y="480"/>
                      <a:pt x="888" y="480"/>
                    </a:cubicBezTo>
                    <a:close/>
                    <a:moveTo>
                      <a:pt x="672" y="608"/>
                    </a:moveTo>
                    <a:cubicBezTo>
                      <a:pt x="718" y="608"/>
                      <a:pt x="809" y="766"/>
                      <a:pt x="885" y="982"/>
                    </a:cubicBezTo>
                    <a:cubicBezTo>
                      <a:pt x="989" y="1273"/>
                      <a:pt x="998" y="1465"/>
                      <a:pt x="935" y="1465"/>
                    </a:cubicBezTo>
                    <a:cubicBezTo>
                      <a:pt x="905" y="1465"/>
                      <a:pt x="860" y="1424"/>
                      <a:pt x="802" y="1331"/>
                    </a:cubicBezTo>
                    <a:cubicBezTo>
                      <a:pt x="663" y="1112"/>
                      <a:pt x="576" y="665"/>
                      <a:pt x="663" y="610"/>
                    </a:cubicBezTo>
                    <a:cubicBezTo>
                      <a:pt x="666" y="609"/>
                      <a:pt x="669" y="608"/>
                      <a:pt x="672" y="608"/>
                    </a:cubicBezTo>
                    <a:close/>
                    <a:moveTo>
                      <a:pt x="926" y="1"/>
                    </a:moveTo>
                    <a:cubicBezTo>
                      <a:pt x="890" y="1"/>
                      <a:pt x="853" y="3"/>
                      <a:pt x="816" y="7"/>
                    </a:cubicBezTo>
                    <a:cubicBezTo>
                      <a:pt x="425" y="54"/>
                      <a:pt x="394" y="72"/>
                      <a:pt x="211" y="328"/>
                    </a:cubicBezTo>
                    <a:cubicBezTo>
                      <a:pt x="6" y="616"/>
                      <a:pt x="1" y="1144"/>
                      <a:pt x="201" y="1462"/>
                    </a:cubicBezTo>
                    <a:cubicBezTo>
                      <a:pt x="388" y="1755"/>
                      <a:pt x="879" y="2053"/>
                      <a:pt x="1153" y="2053"/>
                    </a:cubicBezTo>
                    <a:cubicBezTo>
                      <a:pt x="1174" y="2053"/>
                      <a:pt x="1194" y="2052"/>
                      <a:pt x="1212" y="2048"/>
                    </a:cubicBezTo>
                    <a:cubicBezTo>
                      <a:pt x="1401" y="2012"/>
                      <a:pt x="1719" y="1482"/>
                      <a:pt x="1821" y="1032"/>
                    </a:cubicBezTo>
                    <a:cubicBezTo>
                      <a:pt x="1939" y="507"/>
                      <a:pt x="1481"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1"/>
              <p:cNvSpPr/>
              <p:nvPr/>
            </p:nvSpPr>
            <p:spPr>
              <a:xfrm>
                <a:off x="3605000" y="2482700"/>
                <a:ext cx="6050" cy="8775"/>
              </a:xfrm>
              <a:custGeom>
                <a:avLst/>
                <a:gdLst/>
                <a:ahLst/>
                <a:cxnLst/>
                <a:rect l="l" t="t" r="r" b="b"/>
                <a:pathLst>
                  <a:path w="242" h="351" extrusionOk="0">
                    <a:moveTo>
                      <a:pt x="19" y="0"/>
                    </a:moveTo>
                    <a:cubicBezTo>
                      <a:pt x="0" y="0"/>
                      <a:pt x="32" y="72"/>
                      <a:pt x="105" y="189"/>
                    </a:cubicBezTo>
                    <a:cubicBezTo>
                      <a:pt x="172" y="292"/>
                      <a:pt x="219" y="351"/>
                      <a:pt x="234" y="351"/>
                    </a:cubicBezTo>
                    <a:cubicBezTo>
                      <a:pt x="242" y="351"/>
                      <a:pt x="242" y="337"/>
                      <a:pt x="232" y="307"/>
                    </a:cubicBezTo>
                    <a:cubicBezTo>
                      <a:pt x="203" y="213"/>
                      <a:pt x="124" y="90"/>
                      <a:pt x="52" y="23"/>
                    </a:cubicBezTo>
                    <a:cubicBezTo>
                      <a:pt x="35" y="8"/>
                      <a:pt x="24"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
              <p:cNvSpPr/>
              <p:nvPr/>
            </p:nvSpPr>
            <p:spPr>
              <a:xfrm>
                <a:off x="3509325" y="2539975"/>
                <a:ext cx="122425" cy="143275"/>
              </a:xfrm>
              <a:custGeom>
                <a:avLst/>
                <a:gdLst/>
                <a:ahLst/>
                <a:cxnLst/>
                <a:rect l="l" t="t" r="r" b="b"/>
                <a:pathLst>
                  <a:path w="4897" h="5731" extrusionOk="0">
                    <a:moveTo>
                      <a:pt x="3527" y="1706"/>
                    </a:moveTo>
                    <a:cubicBezTo>
                      <a:pt x="3536" y="1706"/>
                      <a:pt x="3552" y="1714"/>
                      <a:pt x="3573" y="1729"/>
                    </a:cubicBezTo>
                    <a:cubicBezTo>
                      <a:pt x="3625" y="1771"/>
                      <a:pt x="3697" y="1977"/>
                      <a:pt x="3733" y="2192"/>
                    </a:cubicBezTo>
                    <a:cubicBezTo>
                      <a:pt x="3771" y="2407"/>
                      <a:pt x="3911" y="2807"/>
                      <a:pt x="4050" y="3084"/>
                    </a:cubicBezTo>
                    <a:cubicBezTo>
                      <a:pt x="4188" y="3362"/>
                      <a:pt x="4293" y="3679"/>
                      <a:pt x="4285" y="3795"/>
                    </a:cubicBezTo>
                    <a:cubicBezTo>
                      <a:pt x="4278" y="3902"/>
                      <a:pt x="4271" y="3951"/>
                      <a:pt x="4252" y="3951"/>
                    </a:cubicBezTo>
                    <a:cubicBezTo>
                      <a:pt x="4238" y="3951"/>
                      <a:pt x="4215" y="3921"/>
                      <a:pt x="4180" y="3866"/>
                    </a:cubicBezTo>
                    <a:cubicBezTo>
                      <a:pt x="4002" y="3601"/>
                      <a:pt x="3718" y="2759"/>
                      <a:pt x="3665" y="2338"/>
                    </a:cubicBezTo>
                    <a:cubicBezTo>
                      <a:pt x="3634" y="2094"/>
                      <a:pt x="3582" y="1851"/>
                      <a:pt x="3543" y="1783"/>
                    </a:cubicBezTo>
                    <a:cubicBezTo>
                      <a:pt x="3515" y="1732"/>
                      <a:pt x="3511" y="1706"/>
                      <a:pt x="3527" y="1706"/>
                    </a:cubicBezTo>
                    <a:close/>
                    <a:moveTo>
                      <a:pt x="2208" y="475"/>
                    </a:moveTo>
                    <a:cubicBezTo>
                      <a:pt x="2254" y="475"/>
                      <a:pt x="2293" y="639"/>
                      <a:pt x="2440" y="1232"/>
                    </a:cubicBezTo>
                    <a:cubicBezTo>
                      <a:pt x="2539" y="1637"/>
                      <a:pt x="2643" y="1998"/>
                      <a:pt x="2675" y="2043"/>
                    </a:cubicBezTo>
                    <a:cubicBezTo>
                      <a:pt x="2678" y="2047"/>
                      <a:pt x="2680" y="2049"/>
                      <a:pt x="2681" y="2049"/>
                    </a:cubicBezTo>
                    <a:cubicBezTo>
                      <a:pt x="2700" y="2049"/>
                      <a:pt x="2655" y="1790"/>
                      <a:pt x="2575" y="1442"/>
                    </a:cubicBezTo>
                    <a:cubicBezTo>
                      <a:pt x="2446" y="882"/>
                      <a:pt x="2413" y="536"/>
                      <a:pt x="2482" y="536"/>
                    </a:cubicBezTo>
                    <a:cubicBezTo>
                      <a:pt x="2500" y="536"/>
                      <a:pt x="2524" y="560"/>
                      <a:pt x="2556" y="610"/>
                    </a:cubicBezTo>
                    <a:cubicBezTo>
                      <a:pt x="2600" y="677"/>
                      <a:pt x="2695" y="990"/>
                      <a:pt x="2770" y="1305"/>
                    </a:cubicBezTo>
                    <a:cubicBezTo>
                      <a:pt x="2847" y="1623"/>
                      <a:pt x="2948" y="1936"/>
                      <a:pt x="2998" y="2005"/>
                    </a:cubicBezTo>
                    <a:cubicBezTo>
                      <a:pt x="3003" y="2011"/>
                      <a:pt x="3007" y="2014"/>
                      <a:pt x="3010" y="2014"/>
                    </a:cubicBezTo>
                    <a:cubicBezTo>
                      <a:pt x="3038" y="2014"/>
                      <a:pt x="2985" y="1736"/>
                      <a:pt x="2883" y="1348"/>
                    </a:cubicBezTo>
                    <a:cubicBezTo>
                      <a:pt x="2780" y="958"/>
                      <a:pt x="2740" y="677"/>
                      <a:pt x="2782" y="677"/>
                    </a:cubicBezTo>
                    <a:cubicBezTo>
                      <a:pt x="2786" y="677"/>
                      <a:pt x="2791" y="680"/>
                      <a:pt x="2797" y="686"/>
                    </a:cubicBezTo>
                    <a:cubicBezTo>
                      <a:pt x="2864" y="750"/>
                      <a:pt x="2998" y="1094"/>
                      <a:pt x="3097" y="1451"/>
                    </a:cubicBezTo>
                    <a:cubicBezTo>
                      <a:pt x="3196" y="1811"/>
                      <a:pt x="3303" y="2106"/>
                      <a:pt x="3336" y="2113"/>
                    </a:cubicBezTo>
                    <a:cubicBezTo>
                      <a:pt x="3336" y="2113"/>
                      <a:pt x="3337" y="2113"/>
                      <a:pt x="3337" y="2113"/>
                    </a:cubicBezTo>
                    <a:cubicBezTo>
                      <a:pt x="3367" y="2113"/>
                      <a:pt x="3320" y="1873"/>
                      <a:pt x="3230" y="1571"/>
                    </a:cubicBezTo>
                    <a:cubicBezTo>
                      <a:pt x="3099" y="1132"/>
                      <a:pt x="3055" y="924"/>
                      <a:pt x="3106" y="924"/>
                    </a:cubicBezTo>
                    <a:cubicBezTo>
                      <a:pt x="3141" y="924"/>
                      <a:pt x="3219" y="1019"/>
                      <a:pt x="3343" y="1204"/>
                    </a:cubicBezTo>
                    <a:cubicBezTo>
                      <a:pt x="3465" y="1385"/>
                      <a:pt x="3514" y="1484"/>
                      <a:pt x="3485" y="1484"/>
                    </a:cubicBezTo>
                    <a:cubicBezTo>
                      <a:pt x="3476" y="1484"/>
                      <a:pt x="3460" y="1475"/>
                      <a:pt x="3438" y="1458"/>
                    </a:cubicBezTo>
                    <a:cubicBezTo>
                      <a:pt x="3395" y="1425"/>
                      <a:pt x="3366" y="1407"/>
                      <a:pt x="3350" y="1407"/>
                    </a:cubicBezTo>
                    <a:cubicBezTo>
                      <a:pt x="3316" y="1407"/>
                      <a:pt x="3338" y="1485"/>
                      <a:pt x="3411" y="1669"/>
                    </a:cubicBezTo>
                    <a:cubicBezTo>
                      <a:pt x="3483" y="1851"/>
                      <a:pt x="3529" y="2090"/>
                      <a:pt x="3508" y="2188"/>
                    </a:cubicBezTo>
                    <a:cubicBezTo>
                      <a:pt x="3486" y="2291"/>
                      <a:pt x="3618" y="2756"/>
                      <a:pt x="3800" y="3231"/>
                    </a:cubicBezTo>
                    <a:cubicBezTo>
                      <a:pt x="4087" y="3982"/>
                      <a:pt x="4110" y="4107"/>
                      <a:pt x="3966" y="4210"/>
                    </a:cubicBezTo>
                    <a:cubicBezTo>
                      <a:pt x="3896" y="4259"/>
                      <a:pt x="3830" y="4285"/>
                      <a:pt x="3766" y="4285"/>
                    </a:cubicBezTo>
                    <a:cubicBezTo>
                      <a:pt x="3550" y="4285"/>
                      <a:pt x="3359" y="3990"/>
                      <a:pt x="3123" y="3330"/>
                    </a:cubicBezTo>
                    <a:cubicBezTo>
                      <a:pt x="2986" y="2937"/>
                      <a:pt x="2855" y="2642"/>
                      <a:pt x="2825" y="2642"/>
                    </a:cubicBezTo>
                    <a:cubicBezTo>
                      <a:pt x="2823" y="2642"/>
                      <a:pt x="2821" y="2644"/>
                      <a:pt x="2820" y="2646"/>
                    </a:cubicBezTo>
                    <a:cubicBezTo>
                      <a:pt x="2800" y="2689"/>
                      <a:pt x="2887" y="2981"/>
                      <a:pt x="3014" y="3296"/>
                    </a:cubicBezTo>
                    <a:cubicBezTo>
                      <a:pt x="3263" y="3921"/>
                      <a:pt x="3304" y="4166"/>
                      <a:pt x="3151" y="4166"/>
                    </a:cubicBezTo>
                    <a:cubicBezTo>
                      <a:pt x="3137" y="4166"/>
                      <a:pt x="3121" y="4164"/>
                      <a:pt x="3105" y="4160"/>
                    </a:cubicBezTo>
                    <a:cubicBezTo>
                      <a:pt x="3011" y="4140"/>
                      <a:pt x="2897" y="3877"/>
                      <a:pt x="2722" y="3282"/>
                    </a:cubicBezTo>
                    <a:cubicBezTo>
                      <a:pt x="2586" y="2810"/>
                      <a:pt x="2452" y="2428"/>
                      <a:pt x="2423" y="2424"/>
                    </a:cubicBezTo>
                    <a:cubicBezTo>
                      <a:pt x="2422" y="2424"/>
                      <a:pt x="2422" y="2424"/>
                      <a:pt x="2422" y="2424"/>
                    </a:cubicBezTo>
                    <a:cubicBezTo>
                      <a:pt x="2395" y="2424"/>
                      <a:pt x="2470" y="2756"/>
                      <a:pt x="2588" y="3168"/>
                    </a:cubicBezTo>
                    <a:cubicBezTo>
                      <a:pt x="2796" y="3888"/>
                      <a:pt x="2863" y="4127"/>
                      <a:pt x="2819" y="4127"/>
                    </a:cubicBezTo>
                    <a:cubicBezTo>
                      <a:pt x="2799" y="4127"/>
                      <a:pt x="2756" y="4078"/>
                      <a:pt x="2693" y="4001"/>
                    </a:cubicBezTo>
                    <a:cubicBezTo>
                      <a:pt x="2592" y="3882"/>
                      <a:pt x="2428" y="3485"/>
                      <a:pt x="2322" y="3109"/>
                    </a:cubicBezTo>
                    <a:cubicBezTo>
                      <a:pt x="2215" y="2733"/>
                      <a:pt x="2108" y="2428"/>
                      <a:pt x="2079" y="2422"/>
                    </a:cubicBezTo>
                    <a:cubicBezTo>
                      <a:pt x="2079" y="2422"/>
                      <a:pt x="2078" y="2422"/>
                      <a:pt x="2078" y="2422"/>
                    </a:cubicBezTo>
                    <a:cubicBezTo>
                      <a:pt x="2022" y="2422"/>
                      <a:pt x="2387" y="3752"/>
                      <a:pt x="2485" y="3906"/>
                    </a:cubicBezTo>
                    <a:cubicBezTo>
                      <a:pt x="2522" y="3964"/>
                      <a:pt x="2515" y="4034"/>
                      <a:pt x="2472" y="4064"/>
                    </a:cubicBezTo>
                    <a:cubicBezTo>
                      <a:pt x="2457" y="4074"/>
                      <a:pt x="2441" y="4079"/>
                      <a:pt x="2426" y="4079"/>
                    </a:cubicBezTo>
                    <a:cubicBezTo>
                      <a:pt x="2311" y="4079"/>
                      <a:pt x="2201" y="3779"/>
                      <a:pt x="2020" y="3008"/>
                    </a:cubicBezTo>
                    <a:cubicBezTo>
                      <a:pt x="1924" y="2590"/>
                      <a:pt x="1825" y="2277"/>
                      <a:pt x="1795" y="2277"/>
                    </a:cubicBezTo>
                    <a:cubicBezTo>
                      <a:pt x="1793" y="2277"/>
                      <a:pt x="1792" y="2278"/>
                      <a:pt x="1790" y="2281"/>
                    </a:cubicBezTo>
                    <a:cubicBezTo>
                      <a:pt x="1767" y="2330"/>
                      <a:pt x="1833" y="2681"/>
                      <a:pt x="1937" y="3070"/>
                    </a:cubicBezTo>
                    <a:cubicBezTo>
                      <a:pt x="2042" y="3461"/>
                      <a:pt x="2119" y="3821"/>
                      <a:pt x="2108" y="3883"/>
                    </a:cubicBezTo>
                    <a:cubicBezTo>
                      <a:pt x="2103" y="3923"/>
                      <a:pt x="2091" y="3942"/>
                      <a:pt x="2075" y="3942"/>
                    </a:cubicBezTo>
                    <a:cubicBezTo>
                      <a:pt x="1993" y="3942"/>
                      <a:pt x="1792" y="3450"/>
                      <a:pt x="1686" y="2943"/>
                    </a:cubicBezTo>
                    <a:cubicBezTo>
                      <a:pt x="1552" y="2298"/>
                      <a:pt x="1498" y="2050"/>
                      <a:pt x="1480" y="2050"/>
                    </a:cubicBezTo>
                    <a:cubicBezTo>
                      <a:pt x="1470" y="2050"/>
                      <a:pt x="1470" y="2123"/>
                      <a:pt x="1473" y="2247"/>
                    </a:cubicBezTo>
                    <a:cubicBezTo>
                      <a:pt x="1480" y="2434"/>
                      <a:pt x="1553" y="2868"/>
                      <a:pt x="1640" y="3223"/>
                    </a:cubicBezTo>
                    <a:cubicBezTo>
                      <a:pt x="1738" y="3618"/>
                      <a:pt x="1755" y="3778"/>
                      <a:pt x="1696" y="3778"/>
                    </a:cubicBezTo>
                    <a:cubicBezTo>
                      <a:pt x="1683" y="3778"/>
                      <a:pt x="1666" y="3770"/>
                      <a:pt x="1646" y="3755"/>
                    </a:cubicBezTo>
                    <a:cubicBezTo>
                      <a:pt x="1450" y="3615"/>
                      <a:pt x="1295" y="3066"/>
                      <a:pt x="1226" y="2279"/>
                    </a:cubicBezTo>
                    <a:cubicBezTo>
                      <a:pt x="1198" y="1944"/>
                      <a:pt x="1143" y="1657"/>
                      <a:pt x="1105" y="1649"/>
                    </a:cubicBezTo>
                    <a:cubicBezTo>
                      <a:pt x="1105" y="1649"/>
                      <a:pt x="1105" y="1649"/>
                      <a:pt x="1104" y="1649"/>
                    </a:cubicBezTo>
                    <a:cubicBezTo>
                      <a:pt x="1031" y="1649"/>
                      <a:pt x="1204" y="3147"/>
                      <a:pt x="1297" y="3291"/>
                    </a:cubicBezTo>
                    <a:cubicBezTo>
                      <a:pt x="1333" y="3349"/>
                      <a:pt x="1330" y="3418"/>
                      <a:pt x="1291" y="3443"/>
                    </a:cubicBezTo>
                    <a:cubicBezTo>
                      <a:pt x="1288" y="3446"/>
                      <a:pt x="1284" y="3447"/>
                      <a:pt x="1278" y="3447"/>
                    </a:cubicBezTo>
                    <a:cubicBezTo>
                      <a:pt x="1224" y="3447"/>
                      <a:pt x="1078" y="3327"/>
                      <a:pt x="938" y="3168"/>
                    </a:cubicBezTo>
                    <a:cubicBezTo>
                      <a:pt x="583" y="2755"/>
                      <a:pt x="458" y="2118"/>
                      <a:pt x="645" y="1657"/>
                    </a:cubicBezTo>
                    <a:lnTo>
                      <a:pt x="785" y="1317"/>
                    </a:lnTo>
                    <a:lnTo>
                      <a:pt x="771" y="1611"/>
                    </a:lnTo>
                    <a:cubicBezTo>
                      <a:pt x="750" y="2058"/>
                      <a:pt x="831" y="2914"/>
                      <a:pt x="905" y="3030"/>
                    </a:cubicBezTo>
                    <a:cubicBezTo>
                      <a:pt x="909" y="3037"/>
                      <a:pt x="913" y="3040"/>
                      <a:pt x="916" y="3040"/>
                    </a:cubicBezTo>
                    <a:cubicBezTo>
                      <a:pt x="942" y="3040"/>
                      <a:pt x="940" y="2834"/>
                      <a:pt x="908" y="2539"/>
                    </a:cubicBezTo>
                    <a:cubicBezTo>
                      <a:pt x="811" y="1677"/>
                      <a:pt x="912" y="1085"/>
                      <a:pt x="1180" y="903"/>
                    </a:cubicBezTo>
                    <a:cubicBezTo>
                      <a:pt x="1269" y="844"/>
                      <a:pt x="1324" y="812"/>
                      <a:pt x="1358" y="812"/>
                    </a:cubicBezTo>
                    <a:cubicBezTo>
                      <a:pt x="1401" y="812"/>
                      <a:pt x="1412" y="862"/>
                      <a:pt x="1418" y="971"/>
                    </a:cubicBezTo>
                    <a:cubicBezTo>
                      <a:pt x="1424" y="1075"/>
                      <a:pt x="1456" y="1147"/>
                      <a:pt x="1493" y="1147"/>
                    </a:cubicBezTo>
                    <a:cubicBezTo>
                      <a:pt x="1499" y="1147"/>
                      <a:pt x="1505" y="1146"/>
                      <a:pt x="1511" y="1142"/>
                    </a:cubicBezTo>
                    <a:cubicBezTo>
                      <a:pt x="1552" y="1115"/>
                      <a:pt x="1559" y="1008"/>
                      <a:pt x="1524" y="904"/>
                    </a:cubicBezTo>
                    <a:cubicBezTo>
                      <a:pt x="1491" y="801"/>
                      <a:pt x="1519" y="679"/>
                      <a:pt x="1591" y="634"/>
                    </a:cubicBezTo>
                    <a:cubicBezTo>
                      <a:pt x="1620" y="616"/>
                      <a:pt x="1642" y="605"/>
                      <a:pt x="1661" y="605"/>
                    </a:cubicBezTo>
                    <a:cubicBezTo>
                      <a:pt x="1716" y="605"/>
                      <a:pt x="1735" y="700"/>
                      <a:pt x="1762" y="980"/>
                    </a:cubicBezTo>
                    <a:cubicBezTo>
                      <a:pt x="1788" y="1245"/>
                      <a:pt x="1817" y="1376"/>
                      <a:pt x="1838" y="1376"/>
                    </a:cubicBezTo>
                    <a:cubicBezTo>
                      <a:pt x="1858" y="1376"/>
                      <a:pt x="1870" y="1237"/>
                      <a:pt x="1860" y="963"/>
                    </a:cubicBezTo>
                    <a:cubicBezTo>
                      <a:pt x="1851" y="709"/>
                      <a:pt x="1870" y="586"/>
                      <a:pt x="1905" y="586"/>
                    </a:cubicBezTo>
                    <a:cubicBezTo>
                      <a:pt x="1947" y="586"/>
                      <a:pt x="2012" y="765"/>
                      <a:pt x="2079" y="1109"/>
                    </a:cubicBezTo>
                    <a:cubicBezTo>
                      <a:pt x="2135" y="1403"/>
                      <a:pt x="2211" y="1677"/>
                      <a:pt x="2247" y="1730"/>
                    </a:cubicBezTo>
                    <a:cubicBezTo>
                      <a:pt x="2251" y="1736"/>
                      <a:pt x="2254" y="1738"/>
                      <a:pt x="2257" y="1738"/>
                    </a:cubicBezTo>
                    <a:cubicBezTo>
                      <a:pt x="2280" y="1738"/>
                      <a:pt x="2254" y="1525"/>
                      <a:pt x="2194" y="1224"/>
                    </a:cubicBezTo>
                    <a:cubicBezTo>
                      <a:pt x="2127" y="889"/>
                      <a:pt x="2106" y="583"/>
                      <a:pt x="2144" y="535"/>
                    </a:cubicBezTo>
                    <a:cubicBezTo>
                      <a:pt x="2171" y="501"/>
                      <a:pt x="2190" y="475"/>
                      <a:pt x="2208" y="475"/>
                    </a:cubicBezTo>
                    <a:close/>
                    <a:moveTo>
                      <a:pt x="2283" y="0"/>
                    </a:moveTo>
                    <a:cubicBezTo>
                      <a:pt x="2166" y="0"/>
                      <a:pt x="2040" y="9"/>
                      <a:pt x="1904" y="26"/>
                    </a:cubicBezTo>
                    <a:cubicBezTo>
                      <a:pt x="1322" y="95"/>
                      <a:pt x="922" y="316"/>
                      <a:pt x="587" y="749"/>
                    </a:cubicBezTo>
                    <a:cubicBezTo>
                      <a:pt x="191" y="1257"/>
                      <a:pt x="1" y="1771"/>
                      <a:pt x="21" y="2272"/>
                    </a:cubicBezTo>
                    <a:cubicBezTo>
                      <a:pt x="40" y="2745"/>
                      <a:pt x="108" y="2889"/>
                      <a:pt x="728" y="3782"/>
                    </a:cubicBezTo>
                    <a:cubicBezTo>
                      <a:pt x="782" y="3857"/>
                      <a:pt x="865" y="4036"/>
                      <a:pt x="924" y="4192"/>
                    </a:cubicBezTo>
                    <a:lnTo>
                      <a:pt x="1025" y="4470"/>
                    </a:lnTo>
                    <a:lnTo>
                      <a:pt x="985" y="4164"/>
                    </a:lnTo>
                    <a:lnTo>
                      <a:pt x="945" y="3859"/>
                    </a:lnTo>
                    <a:lnTo>
                      <a:pt x="1159" y="4053"/>
                    </a:lnTo>
                    <a:cubicBezTo>
                      <a:pt x="1278" y="4160"/>
                      <a:pt x="1384" y="4267"/>
                      <a:pt x="1396" y="4291"/>
                    </a:cubicBezTo>
                    <a:cubicBezTo>
                      <a:pt x="1406" y="4314"/>
                      <a:pt x="1511" y="4525"/>
                      <a:pt x="1631" y="4769"/>
                    </a:cubicBezTo>
                    <a:lnTo>
                      <a:pt x="1844" y="5203"/>
                    </a:lnTo>
                    <a:lnTo>
                      <a:pt x="1693" y="4741"/>
                    </a:lnTo>
                    <a:lnTo>
                      <a:pt x="1543" y="4279"/>
                    </a:lnTo>
                    <a:lnTo>
                      <a:pt x="1543" y="4279"/>
                    </a:lnTo>
                    <a:lnTo>
                      <a:pt x="1806" y="4401"/>
                    </a:lnTo>
                    <a:cubicBezTo>
                      <a:pt x="2028" y="4504"/>
                      <a:pt x="2108" y="4607"/>
                      <a:pt x="2296" y="5047"/>
                    </a:cubicBezTo>
                    <a:cubicBezTo>
                      <a:pt x="2419" y="5334"/>
                      <a:pt x="2559" y="5623"/>
                      <a:pt x="2606" y="5687"/>
                    </a:cubicBezTo>
                    <a:cubicBezTo>
                      <a:pt x="2628" y="5717"/>
                      <a:pt x="2642" y="5731"/>
                      <a:pt x="2651" y="5731"/>
                    </a:cubicBezTo>
                    <a:cubicBezTo>
                      <a:pt x="2700" y="5731"/>
                      <a:pt x="2543" y="5277"/>
                      <a:pt x="2388" y="5016"/>
                    </a:cubicBezTo>
                    <a:cubicBezTo>
                      <a:pt x="2201" y="4701"/>
                      <a:pt x="2189" y="4579"/>
                      <a:pt x="2377" y="4579"/>
                    </a:cubicBezTo>
                    <a:cubicBezTo>
                      <a:pt x="2420" y="4579"/>
                      <a:pt x="2475" y="4585"/>
                      <a:pt x="2540" y="4597"/>
                    </a:cubicBezTo>
                    <a:cubicBezTo>
                      <a:pt x="2800" y="4646"/>
                      <a:pt x="2876" y="4725"/>
                      <a:pt x="3150" y="5210"/>
                    </a:cubicBezTo>
                    <a:cubicBezTo>
                      <a:pt x="3270" y="5423"/>
                      <a:pt x="3342" y="5543"/>
                      <a:pt x="3349" y="5543"/>
                    </a:cubicBezTo>
                    <a:cubicBezTo>
                      <a:pt x="3353" y="5543"/>
                      <a:pt x="3342" y="5518"/>
                      <a:pt x="3316" y="5464"/>
                    </a:cubicBezTo>
                    <a:cubicBezTo>
                      <a:pt x="3087" y="4995"/>
                      <a:pt x="3011" y="4747"/>
                      <a:pt x="3082" y="4702"/>
                    </a:cubicBezTo>
                    <a:cubicBezTo>
                      <a:pt x="3087" y="4699"/>
                      <a:pt x="3094" y="4697"/>
                      <a:pt x="3103" y="4697"/>
                    </a:cubicBezTo>
                    <a:cubicBezTo>
                      <a:pt x="3234" y="4697"/>
                      <a:pt x="3751" y="5042"/>
                      <a:pt x="3963" y="5281"/>
                    </a:cubicBezTo>
                    <a:cubicBezTo>
                      <a:pt x="4017" y="5341"/>
                      <a:pt x="4048" y="5372"/>
                      <a:pt x="4057" y="5372"/>
                    </a:cubicBezTo>
                    <a:cubicBezTo>
                      <a:pt x="4069" y="5372"/>
                      <a:pt x="4038" y="5313"/>
                      <a:pt x="3964" y="5189"/>
                    </a:cubicBezTo>
                    <a:cubicBezTo>
                      <a:pt x="3833" y="4962"/>
                      <a:pt x="3888" y="4818"/>
                      <a:pt x="4014" y="4818"/>
                    </a:cubicBezTo>
                    <a:cubicBezTo>
                      <a:pt x="4093" y="4818"/>
                      <a:pt x="4201" y="4875"/>
                      <a:pt x="4308" y="5003"/>
                    </a:cubicBezTo>
                    <a:cubicBezTo>
                      <a:pt x="4400" y="5113"/>
                      <a:pt x="4447" y="5169"/>
                      <a:pt x="4462" y="5169"/>
                    </a:cubicBezTo>
                    <a:cubicBezTo>
                      <a:pt x="4477" y="5169"/>
                      <a:pt x="4458" y="5110"/>
                      <a:pt x="4420" y="4989"/>
                    </a:cubicBezTo>
                    <a:cubicBezTo>
                      <a:pt x="4371" y="4833"/>
                      <a:pt x="4424" y="4627"/>
                      <a:pt x="4582" y="4374"/>
                    </a:cubicBezTo>
                    <a:cubicBezTo>
                      <a:pt x="4896" y="3877"/>
                      <a:pt x="4895" y="3447"/>
                      <a:pt x="4576" y="2796"/>
                    </a:cubicBezTo>
                    <a:cubicBezTo>
                      <a:pt x="4431" y="2502"/>
                      <a:pt x="4264" y="2100"/>
                      <a:pt x="4197" y="1887"/>
                    </a:cubicBezTo>
                    <a:cubicBezTo>
                      <a:pt x="3938" y="1074"/>
                      <a:pt x="3789" y="794"/>
                      <a:pt x="3439" y="467"/>
                    </a:cubicBezTo>
                    <a:cubicBezTo>
                      <a:pt x="3090" y="141"/>
                      <a:pt x="2754" y="0"/>
                      <a:pt x="2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
              <p:cNvSpPr/>
              <p:nvPr/>
            </p:nvSpPr>
            <p:spPr>
              <a:xfrm>
                <a:off x="3374250" y="2670550"/>
                <a:ext cx="162650" cy="212475"/>
              </a:xfrm>
              <a:custGeom>
                <a:avLst/>
                <a:gdLst/>
                <a:ahLst/>
                <a:cxnLst/>
                <a:rect l="l" t="t" r="r" b="b"/>
                <a:pathLst>
                  <a:path w="6506" h="8499" extrusionOk="0">
                    <a:moveTo>
                      <a:pt x="2524" y="607"/>
                    </a:moveTo>
                    <a:cubicBezTo>
                      <a:pt x="2542" y="607"/>
                      <a:pt x="2557" y="609"/>
                      <a:pt x="2569" y="615"/>
                    </a:cubicBezTo>
                    <a:cubicBezTo>
                      <a:pt x="2624" y="645"/>
                      <a:pt x="2629" y="693"/>
                      <a:pt x="2581" y="722"/>
                    </a:cubicBezTo>
                    <a:cubicBezTo>
                      <a:pt x="2533" y="753"/>
                      <a:pt x="2300" y="1077"/>
                      <a:pt x="2065" y="1443"/>
                    </a:cubicBezTo>
                    <a:cubicBezTo>
                      <a:pt x="1842" y="1788"/>
                      <a:pt x="1644" y="2047"/>
                      <a:pt x="1603" y="2047"/>
                    </a:cubicBezTo>
                    <a:cubicBezTo>
                      <a:pt x="1600" y="2047"/>
                      <a:pt x="1598" y="2046"/>
                      <a:pt x="1597" y="2044"/>
                    </a:cubicBezTo>
                    <a:cubicBezTo>
                      <a:pt x="1547" y="1963"/>
                      <a:pt x="1712" y="1343"/>
                      <a:pt x="1848" y="1093"/>
                    </a:cubicBezTo>
                    <a:cubicBezTo>
                      <a:pt x="1968" y="874"/>
                      <a:pt x="2355" y="607"/>
                      <a:pt x="2524" y="607"/>
                    </a:cubicBezTo>
                    <a:close/>
                    <a:moveTo>
                      <a:pt x="3107" y="455"/>
                    </a:moveTo>
                    <a:cubicBezTo>
                      <a:pt x="3142" y="455"/>
                      <a:pt x="3179" y="462"/>
                      <a:pt x="3218" y="474"/>
                    </a:cubicBezTo>
                    <a:cubicBezTo>
                      <a:pt x="3355" y="518"/>
                      <a:pt x="3309" y="621"/>
                      <a:pt x="2957" y="1054"/>
                    </a:cubicBezTo>
                    <a:cubicBezTo>
                      <a:pt x="2439" y="1691"/>
                      <a:pt x="1878" y="2532"/>
                      <a:pt x="1959" y="2550"/>
                    </a:cubicBezTo>
                    <a:cubicBezTo>
                      <a:pt x="1960" y="2551"/>
                      <a:pt x="1961" y="2551"/>
                      <a:pt x="1962" y="2551"/>
                    </a:cubicBezTo>
                    <a:cubicBezTo>
                      <a:pt x="2002" y="2551"/>
                      <a:pt x="2128" y="2393"/>
                      <a:pt x="2245" y="2193"/>
                    </a:cubicBezTo>
                    <a:cubicBezTo>
                      <a:pt x="2470" y="1812"/>
                      <a:pt x="3363" y="678"/>
                      <a:pt x="3512" y="583"/>
                    </a:cubicBezTo>
                    <a:cubicBezTo>
                      <a:pt x="3523" y="577"/>
                      <a:pt x="3535" y="574"/>
                      <a:pt x="3550" y="574"/>
                    </a:cubicBezTo>
                    <a:cubicBezTo>
                      <a:pt x="3724" y="574"/>
                      <a:pt x="4154" y="1003"/>
                      <a:pt x="4305" y="1348"/>
                    </a:cubicBezTo>
                    <a:cubicBezTo>
                      <a:pt x="4389" y="1545"/>
                      <a:pt x="4567" y="2077"/>
                      <a:pt x="4697" y="2528"/>
                    </a:cubicBezTo>
                    <a:cubicBezTo>
                      <a:pt x="4866" y="3115"/>
                      <a:pt x="5060" y="3548"/>
                      <a:pt x="5371" y="4036"/>
                    </a:cubicBezTo>
                    <a:cubicBezTo>
                      <a:pt x="5653" y="4483"/>
                      <a:pt x="5816" y="4832"/>
                      <a:pt x="5833" y="5034"/>
                    </a:cubicBezTo>
                    <a:cubicBezTo>
                      <a:pt x="5879" y="5552"/>
                      <a:pt x="5110" y="6582"/>
                      <a:pt x="4656" y="6606"/>
                    </a:cubicBezTo>
                    <a:cubicBezTo>
                      <a:pt x="4651" y="6606"/>
                      <a:pt x="4645" y="6607"/>
                      <a:pt x="4640" y="6607"/>
                    </a:cubicBezTo>
                    <a:cubicBezTo>
                      <a:pt x="4500" y="6607"/>
                      <a:pt x="4521" y="6479"/>
                      <a:pt x="4757" y="5848"/>
                    </a:cubicBezTo>
                    <a:cubicBezTo>
                      <a:pt x="4908" y="5442"/>
                      <a:pt x="5009" y="5120"/>
                      <a:pt x="4980" y="5120"/>
                    </a:cubicBezTo>
                    <a:cubicBezTo>
                      <a:pt x="4980" y="5120"/>
                      <a:pt x="4979" y="5120"/>
                      <a:pt x="4977" y="5120"/>
                    </a:cubicBezTo>
                    <a:cubicBezTo>
                      <a:pt x="4943" y="5145"/>
                      <a:pt x="4774" y="5534"/>
                      <a:pt x="4603" y="5984"/>
                    </a:cubicBezTo>
                    <a:cubicBezTo>
                      <a:pt x="4428" y="6457"/>
                      <a:pt x="4268" y="6754"/>
                      <a:pt x="4195" y="6754"/>
                    </a:cubicBezTo>
                    <a:cubicBezTo>
                      <a:pt x="4191" y="6754"/>
                      <a:pt x="4188" y="6754"/>
                      <a:pt x="4184" y="6752"/>
                    </a:cubicBezTo>
                    <a:cubicBezTo>
                      <a:pt x="4053" y="6689"/>
                      <a:pt x="4107" y="6351"/>
                      <a:pt x="4340" y="5801"/>
                    </a:cubicBezTo>
                    <a:cubicBezTo>
                      <a:pt x="4434" y="5574"/>
                      <a:pt x="4485" y="5373"/>
                      <a:pt x="4449" y="5365"/>
                    </a:cubicBezTo>
                    <a:cubicBezTo>
                      <a:pt x="4449" y="5365"/>
                      <a:pt x="4448" y="5365"/>
                      <a:pt x="4448" y="5365"/>
                    </a:cubicBezTo>
                    <a:cubicBezTo>
                      <a:pt x="4410" y="5365"/>
                      <a:pt x="4286" y="5652"/>
                      <a:pt x="4168" y="6016"/>
                    </a:cubicBezTo>
                    <a:cubicBezTo>
                      <a:pt x="4004" y="6533"/>
                      <a:pt x="3901" y="6757"/>
                      <a:pt x="3824" y="6757"/>
                    </a:cubicBezTo>
                    <a:cubicBezTo>
                      <a:pt x="3806" y="6757"/>
                      <a:pt x="3789" y="6744"/>
                      <a:pt x="3773" y="6718"/>
                    </a:cubicBezTo>
                    <a:cubicBezTo>
                      <a:pt x="3750" y="6682"/>
                      <a:pt x="3831" y="6264"/>
                      <a:pt x="3952" y="5790"/>
                    </a:cubicBezTo>
                    <a:cubicBezTo>
                      <a:pt x="4036" y="5459"/>
                      <a:pt x="4073" y="5268"/>
                      <a:pt x="4054" y="5268"/>
                    </a:cubicBezTo>
                    <a:cubicBezTo>
                      <a:pt x="4047" y="5268"/>
                      <a:pt x="4029" y="5303"/>
                      <a:pt x="4001" y="5376"/>
                    </a:cubicBezTo>
                    <a:cubicBezTo>
                      <a:pt x="3908" y="5623"/>
                      <a:pt x="3797" y="6008"/>
                      <a:pt x="3752" y="6229"/>
                    </a:cubicBezTo>
                    <a:cubicBezTo>
                      <a:pt x="3710" y="6450"/>
                      <a:pt x="3644" y="6652"/>
                      <a:pt x="3609" y="6673"/>
                    </a:cubicBezTo>
                    <a:cubicBezTo>
                      <a:pt x="3589" y="6686"/>
                      <a:pt x="3571" y="6692"/>
                      <a:pt x="3556" y="6692"/>
                    </a:cubicBezTo>
                    <a:cubicBezTo>
                      <a:pt x="3446" y="6692"/>
                      <a:pt x="3441" y="6393"/>
                      <a:pt x="3545" y="5860"/>
                    </a:cubicBezTo>
                    <a:lnTo>
                      <a:pt x="3671" y="5211"/>
                    </a:lnTo>
                    <a:lnTo>
                      <a:pt x="3489" y="5911"/>
                    </a:lnTo>
                    <a:cubicBezTo>
                      <a:pt x="3362" y="6402"/>
                      <a:pt x="3235" y="6650"/>
                      <a:pt x="3167" y="6650"/>
                    </a:cubicBezTo>
                    <a:cubicBezTo>
                      <a:pt x="3100" y="6650"/>
                      <a:pt x="3089" y="6415"/>
                      <a:pt x="3184" y="5940"/>
                    </a:cubicBezTo>
                    <a:cubicBezTo>
                      <a:pt x="3254" y="5596"/>
                      <a:pt x="3271" y="5432"/>
                      <a:pt x="3250" y="5432"/>
                    </a:cubicBezTo>
                    <a:cubicBezTo>
                      <a:pt x="3223" y="5432"/>
                      <a:pt x="3134" y="5694"/>
                      <a:pt x="3010" y="6181"/>
                    </a:cubicBezTo>
                    <a:cubicBezTo>
                      <a:pt x="2910" y="6577"/>
                      <a:pt x="2834" y="6706"/>
                      <a:pt x="2696" y="6717"/>
                    </a:cubicBezTo>
                    <a:cubicBezTo>
                      <a:pt x="2691" y="6717"/>
                      <a:pt x="2686" y="6718"/>
                      <a:pt x="2682" y="6718"/>
                    </a:cubicBezTo>
                    <a:cubicBezTo>
                      <a:pt x="2547" y="6718"/>
                      <a:pt x="2553" y="6578"/>
                      <a:pt x="2711" y="5944"/>
                    </a:cubicBezTo>
                    <a:cubicBezTo>
                      <a:pt x="2822" y="5507"/>
                      <a:pt x="2887" y="5154"/>
                      <a:pt x="2862" y="5149"/>
                    </a:cubicBezTo>
                    <a:cubicBezTo>
                      <a:pt x="2862" y="5149"/>
                      <a:pt x="2861" y="5148"/>
                      <a:pt x="2861" y="5148"/>
                    </a:cubicBezTo>
                    <a:cubicBezTo>
                      <a:pt x="2834" y="5148"/>
                      <a:pt x="2706" y="5544"/>
                      <a:pt x="2573" y="6028"/>
                    </a:cubicBezTo>
                    <a:lnTo>
                      <a:pt x="2328" y="6918"/>
                    </a:lnTo>
                    <a:lnTo>
                      <a:pt x="1942" y="6866"/>
                    </a:lnTo>
                    <a:cubicBezTo>
                      <a:pt x="1926" y="6863"/>
                      <a:pt x="1908" y="6859"/>
                      <a:pt x="1891" y="6855"/>
                    </a:cubicBezTo>
                    <a:lnTo>
                      <a:pt x="1884" y="6880"/>
                    </a:lnTo>
                    <a:lnTo>
                      <a:pt x="1888" y="6855"/>
                    </a:lnTo>
                    <a:cubicBezTo>
                      <a:pt x="1699" y="6824"/>
                      <a:pt x="1521" y="6760"/>
                      <a:pt x="1486" y="6705"/>
                    </a:cubicBezTo>
                    <a:cubicBezTo>
                      <a:pt x="1447" y="6644"/>
                      <a:pt x="1525" y="6264"/>
                      <a:pt x="1661" y="5849"/>
                    </a:cubicBezTo>
                    <a:cubicBezTo>
                      <a:pt x="1875" y="5195"/>
                      <a:pt x="1954" y="4931"/>
                      <a:pt x="1926" y="4931"/>
                    </a:cubicBezTo>
                    <a:cubicBezTo>
                      <a:pt x="1916" y="4931"/>
                      <a:pt x="1890" y="4968"/>
                      <a:pt x="1851" y="5036"/>
                    </a:cubicBezTo>
                    <a:cubicBezTo>
                      <a:pt x="1792" y="5141"/>
                      <a:pt x="1646" y="5522"/>
                      <a:pt x="1531" y="5877"/>
                    </a:cubicBezTo>
                    <a:cubicBezTo>
                      <a:pt x="1362" y="6397"/>
                      <a:pt x="1299" y="6563"/>
                      <a:pt x="1208" y="6563"/>
                    </a:cubicBezTo>
                    <a:cubicBezTo>
                      <a:pt x="1173" y="6563"/>
                      <a:pt x="1134" y="6538"/>
                      <a:pt x="1082" y="6499"/>
                    </a:cubicBezTo>
                    <a:cubicBezTo>
                      <a:pt x="899" y="6364"/>
                      <a:pt x="911" y="6316"/>
                      <a:pt x="1345" y="5314"/>
                    </a:cubicBezTo>
                    <a:cubicBezTo>
                      <a:pt x="1563" y="4813"/>
                      <a:pt x="1712" y="4404"/>
                      <a:pt x="1678" y="4394"/>
                    </a:cubicBezTo>
                    <a:cubicBezTo>
                      <a:pt x="1678" y="4394"/>
                      <a:pt x="1678" y="4394"/>
                      <a:pt x="1678" y="4394"/>
                    </a:cubicBezTo>
                    <a:cubicBezTo>
                      <a:pt x="1642" y="4394"/>
                      <a:pt x="1455" y="4776"/>
                      <a:pt x="1259" y="5248"/>
                    </a:cubicBezTo>
                    <a:cubicBezTo>
                      <a:pt x="1062" y="5724"/>
                      <a:pt x="879" y="6127"/>
                      <a:pt x="855" y="6143"/>
                    </a:cubicBezTo>
                    <a:cubicBezTo>
                      <a:pt x="852" y="6145"/>
                      <a:pt x="850" y="6146"/>
                      <a:pt x="846" y="6146"/>
                    </a:cubicBezTo>
                    <a:cubicBezTo>
                      <a:pt x="817" y="6146"/>
                      <a:pt x="756" y="6086"/>
                      <a:pt x="704" y="6004"/>
                    </a:cubicBezTo>
                    <a:cubicBezTo>
                      <a:pt x="627" y="5884"/>
                      <a:pt x="725" y="5559"/>
                      <a:pt x="1065" y="4818"/>
                    </a:cubicBezTo>
                    <a:cubicBezTo>
                      <a:pt x="1553" y="3755"/>
                      <a:pt x="1704" y="3149"/>
                      <a:pt x="1617" y="2631"/>
                    </a:cubicBezTo>
                    <a:cubicBezTo>
                      <a:pt x="1563" y="2320"/>
                      <a:pt x="1677" y="2105"/>
                      <a:pt x="2422" y="1093"/>
                    </a:cubicBezTo>
                    <a:cubicBezTo>
                      <a:pt x="2777" y="612"/>
                      <a:pt x="2934" y="455"/>
                      <a:pt x="3107" y="455"/>
                    </a:cubicBezTo>
                    <a:close/>
                    <a:moveTo>
                      <a:pt x="3112" y="1"/>
                    </a:moveTo>
                    <a:cubicBezTo>
                      <a:pt x="2471" y="1"/>
                      <a:pt x="1780" y="302"/>
                      <a:pt x="1439" y="807"/>
                    </a:cubicBezTo>
                    <a:cubicBezTo>
                      <a:pt x="1190" y="1177"/>
                      <a:pt x="1078" y="1815"/>
                      <a:pt x="1133" y="2553"/>
                    </a:cubicBezTo>
                    <a:cubicBezTo>
                      <a:pt x="1186" y="3263"/>
                      <a:pt x="1095" y="3616"/>
                      <a:pt x="562" y="4733"/>
                    </a:cubicBezTo>
                    <a:cubicBezTo>
                      <a:pt x="0" y="5911"/>
                      <a:pt x="139" y="6431"/>
                      <a:pt x="1169" y="7017"/>
                    </a:cubicBezTo>
                    <a:cubicBezTo>
                      <a:pt x="1517" y="7213"/>
                      <a:pt x="1705" y="7404"/>
                      <a:pt x="2026" y="7883"/>
                    </a:cubicBezTo>
                    <a:lnTo>
                      <a:pt x="2441" y="8498"/>
                    </a:lnTo>
                    <a:lnTo>
                      <a:pt x="2116" y="7890"/>
                    </a:lnTo>
                    <a:lnTo>
                      <a:pt x="1792" y="7281"/>
                    </a:lnTo>
                    <a:lnTo>
                      <a:pt x="2061" y="7311"/>
                    </a:lnTo>
                    <a:cubicBezTo>
                      <a:pt x="2243" y="7331"/>
                      <a:pt x="2413" y="7446"/>
                      <a:pt x="2589" y="7675"/>
                    </a:cubicBezTo>
                    <a:lnTo>
                      <a:pt x="2849" y="8010"/>
                    </a:lnTo>
                    <a:lnTo>
                      <a:pt x="2636" y="7649"/>
                    </a:lnTo>
                    <a:cubicBezTo>
                      <a:pt x="2466" y="7360"/>
                      <a:pt x="2455" y="7281"/>
                      <a:pt x="2584" y="7255"/>
                    </a:cubicBezTo>
                    <a:cubicBezTo>
                      <a:pt x="2675" y="7237"/>
                      <a:pt x="2760" y="7213"/>
                      <a:pt x="2778" y="7201"/>
                    </a:cubicBezTo>
                    <a:cubicBezTo>
                      <a:pt x="2778" y="7201"/>
                      <a:pt x="2779" y="7201"/>
                      <a:pt x="2780" y="7201"/>
                    </a:cubicBezTo>
                    <a:cubicBezTo>
                      <a:pt x="2804" y="7201"/>
                      <a:pt x="2921" y="7341"/>
                      <a:pt x="3042" y="7519"/>
                    </a:cubicBezTo>
                    <a:lnTo>
                      <a:pt x="3272" y="7855"/>
                    </a:lnTo>
                    <a:lnTo>
                      <a:pt x="3125" y="7515"/>
                    </a:lnTo>
                    <a:cubicBezTo>
                      <a:pt x="3004" y="7235"/>
                      <a:pt x="2987" y="7187"/>
                      <a:pt x="3143" y="7187"/>
                    </a:cubicBezTo>
                    <a:cubicBezTo>
                      <a:pt x="3171" y="7187"/>
                      <a:pt x="3204" y="7188"/>
                      <a:pt x="3243" y="7191"/>
                    </a:cubicBezTo>
                    <a:cubicBezTo>
                      <a:pt x="3385" y="7197"/>
                      <a:pt x="3564" y="7285"/>
                      <a:pt x="3625" y="7380"/>
                    </a:cubicBezTo>
                    <a:cubicBezTo>
                      <a:pt x="3690" y="7475"/>
                      <a:pt x="3826" y="7606"/>
                      <a:pt x="3924" y="7669"/>
                    </a:cubicBezTo>
                    <a:cubicBezTo>
                      <a:pt x="3970" y="7699"/>
                      <a:pt x="3999" y="7714"/>
                      <a:pt x="4010" y="7714"/>
                    </a:cubicBezTo>
                    <a:cubicBezTo>
                      <a:pt x="4031" y="7714"/>
                      <a:pt x="3989" y="7659"/>
                      <a:pt x="3881" y="7542"/>
                    </a:cubicBezTo>
                    <a:lnTo>
                      <a:pt x="3660" y="7301"/>
                    </a:lnTo>
                    <a:lnTo>
                      <a:pt x="4031" y="7328"/>
                    </a:lnTo>
                    <a:cubicBezTo>
                      <a:pt x="4233" y="7344"/>
                      <a:pt x="4448" y="7431"/>
                      <a:pt x="4507" y="7522"/>
                    </a:cubicBezTo>
                    <a:cubicBezTo>
                      <a:pt x="4563" y="7612"/>
                      <a:pt x="4687" y="7720"/>
                      <a:pt x="4774" y="7756"/>
                    </a:cubicBezTo>
                    <a:cubicBezTo>
                      <a:pt x="4806" y="7770"/>
                      <a:pt x="4829" y="7777"/>
                      <a:pt x="4842" y="7777"/>
                    </a:cubicBezTo>
                    <a:cubicBezTo>
                      <a:pt x="4878" y="7777"/>
                      <a:pt x="4841" y="7723"/>
                      <a:pt x="4729" y="7602"/>
                    </a:cubicBezTo>
                    <a:lnTo>
                      <a:pt x="4520" y="7382"/>
                    </a:lnTo>
                    <a:lnTo>
                      <a:pt x="4981" y="7141"/>
                    </a:lnTo>
                    <a:cubicBezTo>
                      <a:pt x="5863" y="6682"/>
                      <a:pt x="6506" y="5601"/>
                      <a:pt x="6361" y="4824"/>
                    </a:cubicBezTo>
                    <a:cubicBezTo>
                      <a:pt x="6311" y="4545"/>
                      <a:pt x="6133" y="4166"/>
                      <a:pt x="5833" y="3695"/>
                    </a:cubicBezTo>
                    <a:cubicBezTo>
                      <a:pt x="5512" y="3190"/>
                      <a:pt x="5308" y="2738"/>
                      <a:pt x="5122" y="2125"/>
                    </a:cubicBezTo>
                    <a:cubicBezTo>
                      <a:pt x="4794" y="1047"/>
                      <a:pt x="4472" y="526"/>
                      <a:pt x="3932" y="206"/>
                    </a:cubicBezTo>
                    <a:cubicBezTo>
                      <a:pt x="3696" y="66"/>
                      <a:pt x="3410" y="1"/>
                      <a:pt x="3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1"/>
              <p:cNvSpPr/>
              <p:nvPr/>
            </p:nvSpPr>
            <p:spPr>
              <a:xfrm>
                <a:off x="3179400" y="2410600"/>
                <a:ext cx="8000" cy="37450"/>
              </a:xfrm>
              <a:custGeom>
                <a:avLst/>
                <a:gdLst/>
                <a:ahLst/>
                <a:cxnLst/>
                <a:rect l="l" t="t" r="r" b="b"/>
                <a:pathLst>
                  <a:path w="320" h="1498" extrusionOk="0">
                    <a:moveTo>
                      <a:pt x="302" y="0"/>
                    </a:moveTo>
                    <a:cubicBezTo>
                      <a:pt x="284" y="0"/>
                      <a:pt x="225" y="234"/>
                      <a:pt x="133" y="703"/>
                    </a:cubicBezTo>
                    <a:cubicBezTo>
                      <a:pt x="23" y="1267"/>
                      <a:pt x="1" y="1498"/>
                      <a:pt x="58" y="1498"/>
                    </a:cubicBezTo>
                    <a:cubicBezTo>
                      <a:pt x="65" y="1498"/>
                      <a:pt x="72" y="1495"/>
                      <a:pt x="80" y="1490"/>
                    </a:cubicBezTo>
                    <a:cubicBezTo>
                      <a:pt x="93" y="1482"/>
                      <a:pt x="157" y="1131"/>
                      <a:pt x="222" y="715"/>
                    </a:cubicBezTo>
                    <a:cubicBezTo>
                      <a:pt x="296" y="239"/>
                      <a:pt x="319"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
              <p:cNvSpPr/>
              <p:nvPr/>
            </p:nvSpPr>
            <p:spPr>
              <a:xfrm>
                <a:off x="3187175" y="2410800"/>
                <a:ext cx="8750" cy="53775"/>
              </a:xfrm>
              <a:custGeom>
                <a:avLst/>
                <a:gdLst/>
                <a:ahLst/>
                <a:cxnLst/>
                <a:rect l="l" t="t" r="r" b="b"/>
                <a:pathLst>
                  <a:path w="350" h="2151" extrusionOk="0">
                    <a:moveTo>
                      <a:pt x="312" y="0"/>
                    </a:moveTo>
                    <a:cubicBezTo>
                      <a:pt x="310" y="0"/>
                      <a:pt x="307" y="1"/>
                      <a:pt x="305" y="3"/>
                    </a:cubicBezTo>
                    <a:cubicBezTo>
                      <a:pt x="257" y="32"/>
                      <a:pt x="181" y="354"/>
                      <a:pt x="131" y="716"/>
                    </a:cubicBezTo>
                    <a:cubicBezTo>
                      <a:pt x="20" y="1561"/>
                      <a:pt x="0" y="2132"/>
                      <a:pt x="80" y="2150"/>
                    </a:cubicBezTo>
                    <a:cubicBezTo>
                      <a:pt x="81" y="2151"/>
                      <a:pt x="82" y="2151"/>
                      <a:pt x="83" y="2151"/>
                    </a:cubicBezTo>
                    <a:cubicBezTo>
                      <a:pt x="118" y="2151"/>
                      <a:pt x="142" y="1968"/>
                      <a:pt x="137" y="1737"/>
                    </a:cubicBezTo>
                    <a:cubicBezTo>
                      <a:pt x="131" y="1502"/>
                      <a:pt x="187" y="1006"/>
                      <a:pt x="258" y="629"/>
                    </a:cubicBezTo>
                    <a:cubicBezTo>
                      <a:pt x="327" y="272"/>
                      <a:pt x="350"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
              <p:cNvSpPr/>
              <p:nvPr/>
            </p:nvSpPr>
            <p:spPr>
              <a:xfrm>
                <a:off x="3197275" y="2419250"/>
                <a:ext cx="5300" cy="54875"/>
              </a:xfrm>
              <a:custGeom>
                <a:avLst/>
                <a:gdLst/>
                <a:ahLst/>
                <a:cxnLst/>
                <a:rect l="l" t="t" r="r" b="b"/>
                <a:pathLst>
                  <a:path w="212" h="2195" extrusionOk="0">
                    <a:moveTo>
                      <a:pt x="180" y="0"/>
                    </a:moveTo>
                    <a:cubicBezTo>
                      <a:pt x="153" y="0"/>
                      <a:pt x="99" y="444"/>
                      <a:pt x="58" y="989"/>
                    </a:cubicBezTo>
                    <a:cubicBezTo>
                      <a:pt x="15" y="1538"/>
                      <a:pt x="0" y="2073"/>
                      <a:pt x="21" y="2172"/>
                    </a:cubicBezTo>
                    <a:cubicBezTo>
                      <a:pt x="25" y="2187"/>
                      <a:pt x="29" y="2194"/>
                      <a:pt x="33" y="2194"/>
                    </a:cubicBezTo>
                    <a:cubicBezTo>
                      <a:pt x="56" y="2194"/>
                      <a:pt x="84" y="1974"/>
                      <a:pt x="102" y="1644"/>
                    </a:cubicBezTo>
                    <a:cubicBezTo>
                      <a:pt x="124" y="1253"/>
                      <a:pt x="162" y="728"/>
                      <a:pt x="186" y="475"/>
                    </a:cubicBezTo>
                    <a:cubicBezTo>
                      <a:pt x="211" y="221"/>
                      <a:pt x="207" y="8"/>
                      <a:pt x="181" y="0"/>
                    </a:cubicBezTo>
                    <a:cubicBezTo>
                      <a:pt x="180" y="0"/>
                      <a:pt x="180" y="0"/>
                      <a:pt x="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
              <p:cNvSpPr/>
              <p:nvPr/>
            </p:nvSpPr>
            <p:spPr>
              <a:xfrm>
                <a:off x="3204725" y="2426025"/>
                <a:ext cx="5200" cy="51800"/>
              </a:xfrm>
              <a:custGeom>
                <a:avLst/>
                <a:gdLst/>
                <a:ahLst/>
                <a:cxnLst/>
                <a:rect l="l" t="t" r="r" b="b"/>
                <a:pathLst>
                  <a:path w="208" h="2072" extrusionOk="0">
                    <a:moveTo>
                      <a:pt x="151" y="1"/>
                    </a:moveTo>
                    <a:cubicBezTo>
                      <a:pt x="123" y="1"/>
                      <a:pt x="76" y="406"/>
                      <a:pt x="51" y="909"/>
                    </a:cubicBezTo>
                    <a:cubicBezTo>
                      <a:pt x="4" y="1839"/>
                      <a:pt x="0" y="2072"/>
                      <a:pt x="43" y="2072"/>
                    </a:cubicBezTo>
                    <a:cubicBezTo>
                      <a:pt x="47" y="2072"/>
                      <a:pt x="50" y="2071"/>
                      <a:pt x="54" y="2068"/>
                    </a:cubicBezTo>
                    <a:cubicBezTo>
                      <a:pt x="110" y="2032"/>
                      <a:pt x="208" y="13"/>
                      <a:pt x="151" y="1"/>
                    </a:cubicBezTo>
                    <a:cubicBezTo>
                      <a:pt x="151" y="1"/>
                      <a:pt x="151"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
              <p:cNvSpPr/>
              <p:nvPr/>
            </p:nvSpPr>
            <p:spPr>
              <a:xfrm>
                <a:off x="3209425" y="2515150"/>
                <a:ext cx="20725" cy="53050"/>
              </a:xfrm>
              <a:custGeom>
                <a:avLst/>
                <a:gdLst/>
                <a:ahLst/>
                <a:cxnLst/>
                <a:rect l="l" t="t" r="r" b="b"/>
                <a:pathLst>
                  <a:path w="829" h="2122" extrusionOk="0">
                    <a:moveTo>
                      <a:pt x="21" y="0"/>
                    </a:moveTo>
                    <a:cubicBezTo>
                      <a:pt x="20" y="0"/>
                      <a:pt x="20" y="1"/>
                      <a:pt x="20" y="1"/>
                    </a:cubicBezTo>
                    <a:cubicBezTo>
                      <a:pt x="1" y="10"/>
                      <a:pt x="1" y="74"/>
                      <a:pt x="20" y="143"/>
                    </a:cubicBezTo>
                    <a:cubicBezTo>
                      <a:pt x="36" y="210"/>
                      <a:pt x="176" y="584"/>
                      <a:pt x="327" y="966"/>
                    </a:cubicBezTo>
                    <a:cubicBezTo>
                      <a:pt x="477" y="1349"/>
                      <a:pt x="641" y="1787"/>
                      <a:pt x="689" y="1933"/>
                    </a:cubicBezTo>
                    <a:cubicBezTo>
                      <a:pt x="727" y="2047"/>
                      <a:pt x="768" y="2122"/>
                      <a:pt x="788" y="2122"/>
                    </a:cubicBezTo>
                    <a:cubicBezTo>
                      <a:pt x="793" y="2122"/>
                      <a:pt x="797" y="2117"/>
                      <a:pt x="799" y="2108"/>
                    </a:cubicBezTo>
                    <a:cubicBezTo>
                      <a:pt x="828" y="2009"/>
                      <a:pt x="85"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
              <p:cNvSpPr/>
              <p:nvPr/>
            </p:nvSpPr>
            <p:spPr>
              <a:xfrm>
                <a:off x="3570975" y="2380000"/>
                <a:ext cx="2575" cy="69150"/>
              </a:xfrm>
              <a:custGeom>
                <a:avLst/>
                <a:gdLst/>
                <a:ahLst/>
                <a:cxnLst/>
                <a:rect l="l" t="t" r="r" b="b"/>
                <a:pathLst>
                  <a:path w="103" h="2766" extrusionOk="0">
                    <a:moveTo>
                      <a:pt x="54" y="0"/>
                    </a:moveTo>
                    <a:cubicBezTo>
                      <a:pt x="27" y="0"/>
                      <a:pt x="3" y="612"/>
                      <a:pt x="2" y="1371"/>
                    </a:cubicBezTo>
                    <a:cubicBezTo>
                      <a:pt x="1" y="2135"/>
                      <a:pt x="22" y="2761"/>
                      <a:pt x="50" y="2766"/>
                    </a:cubicBezTo>
                    <a:cubicBezTo>
                      <a:pt x="50" y="2766"/>
                      <a:pt x="50" y="2766"/>
                      <a:pt x="50" y="2766"/>
                    </a:cubicBezTo>
                    <a:cubicBezTo>
                      <a:pt x="80" y="2766"/>
                      <a:pt x="102" y="2156"/>
                      <a:pt x="102" y="1395"/>
                    </a:cubicBezTo>
                    <a:cubicBezTo>
                      <a:pt x="102" y="630"/>
                      <a:pt x="81" y="9"/>
                      <a:pt x="54" y="1"/>
                    </a:cubicBezTo>
                    <a:cubicBezTo>
                      <a:pt x="54" y="0"/>
                      <a:pt x="54" y="0"/>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
              <p:cNvSpPr/>
              <p:nvPr/>
            </p:nvSpPr>
            <p:spPr>
              <a:xfrm>
                <a:off x="3577025" y="2418200"/>
                <a:ext cx="3550" cy="53100"/>
              </a:xfrm>
              <a:custGeom>
                <a:avLst/>
                <a:gdLst/>
                <a:ahLst/>
                <a:cxnLst/>
                <a:rect l="l" t="t" r="r" b="b"/>
                <a:pathLst>
                  <a:path w="142" h="2124" extrusionOk="0">
                    <a:moveTo>
                      <a:pt x="102" y="1"/>
                    </a:moveTo>
                    <a:cubicBezTo>
                      <a:pt x="74" y="1"/>
                      <a:pt x="34" y="472"/>
                      <a:pt x="18" y="1047"/>
                    </a:cubicBezTo>
                    <a:cubicBezTo>
                      <a:pt x="1" y="1627"/>
                      <a:pt x="7" y="2115"/>
                      <a:pt x="34" y="2123"/>
                    </a:cubicBezTo>
                    <a:cubicBezTo>
                      <a:pt x="34" y="2123"/>
                      <a:pt x="35" y="2123"/>
                      <a:pt x="35" y="2123"/>
                    </a:cubicBezTo>
                    <a:cubicBezTo>
                      <a:pt x="62" y="2123"/>
                      <a:pt x="101" y="1656"/>
                      <a:pt x="121" y="1077"/>
                    </a:cubicBezTo>
                    <a:cubicBezTo>
                      <a:pt x="141" y="496"/>
                      <a:pt x="135" y="9"/>
                      <a:pt x="102" y="1"/>
                    </a:cubicBezTo>
                    <a:cubicBezTo>
                      <a:pt x="102" y="1"/>
                      <a:pt x="102" y="1"/>
                      <a:pt x="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
              <p:cNvSpPr/>
              <p:nvPr/>
            </p:nvSpPr>
            <p:spPr>
              <a:xfrm>
                <a:off x="3232225" y="2694050"/>
                <a:ext cx="2975" cy="6850"/>
              </a:xfrm>
              <a:custGeom>
                <a:avLst/>
                <a:gdLst/>
                <a:ahLst/>
                <a:cxnLst/>
                <a:rect l="l" t="t" r="r" b="b"/>
                <a:pathLst>
                  <a:path w="119" h="274" extrusionOk="0">
                    <a:moveTo>
                      <a:pt x="37" y="0"/>
                    </a:moveTo>
                    <a:cubicBezTo>
                      <a:pt x="16" y="0"/>
                      <a:pt x="0" y="44"/>
                      <a:pt x="1" y="134"/>
                    </a:cubicBezTo>
                    <a:cubicBezTo>
                      <a:pt x="1" y="202"/>
                      <a:pt x="32" y="266"/>
                      <a:pt x="68" y="273"/>
                    </a:cubicBezTo>
                    <a:cubicBezTo>
                      <a:pt x="70" y="274"/>
                      <a:pt x="72" y="274"/>
                      <a:pt x="74" y="274"/>
                    </a:cubicBezTo>
                    <a:cubicBezTo>
                      <a:pt x="105" y="274"/>
                      <a:pt x="119" y="212"/>
                      <a:pt x="104" y="137"/>
                    </a:cubicBezTo>
                    <a:cubicBezTo>
                      <a:pt x="84" y="46"/>
                      <a:pt x="58"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
              <p:cNvSpPr/>
              <p:nvPr/>
            </p:nvSpPr>
            <p:spPr>
              <a:xfrm>
                <a:off x="3271650" y="2706600"/>
                <a:ext cx="9875" cy="28575"/>
              </a:xfrm>
              <a:custGeom>
                <a:avLst/>
                <a:gdLst/>
                <a:ahLst/>
                <a:cxnLst/>
                <a:rect l="l" t="t" r="r" b="b"/>
                <a:pathLst>
                  <a:path w="395" h="1143" extrusionOk="0">
                    <a:moveTo>
                      <a:pt x="30" y="1"/>
                    </a:moveTo>
                    <a:cubicBezTo>
                      <a:pt x="0" y="1"/>
                      <a:pt x="42" y="226"/>
                      <a:pt x="121" y="501"/>
                    </a:cubicBezTo>
                    <a:cubicBezTo>
                      <a:pt x="201" y="781"/>
                      <a:pt x="308" y="1066"/>
                      <a:pt x="356" y="1131"/>
                    </a:cubicBezTo>
                    <a:cubicBezTo>
                      <a:pt x="362" y="1139"/>
                      <a:pt x="366" y="1142"/>
                      <a:pt x="370" y="1142"/>
                    </a:cubicBezTo>
                    <a:cubicBezTo>
                      <a:pt x="395" y="1142"/>
                      <a:pt x="352" y="929"/>
                      <a:pt x="266" y="631"/>
                    </a:cubicBezTo>
                    <a:cubicBezTo>
                      <a:pt x="169" y="295"/>
                      <a:pt x="61" y="6"/>
                      <a:pt x="31" y="1"/>
                    </a:cubicBezTo>
                    <a:cubicBezTo>
                      <a:pt x="31" y="1"/>
                      <a:pt x="30"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1"/>
              <p:cNvSpPr/>
              <p:nvPr/>
            </p:nvSpPr>
            <p:spPr>
              <a:xfrm>
                <a:off x="3307600" y="2691625"/>
                <a:ext cx="11225" cy="35450"/>
              </a:xfrm>
              <a:custGeom>
                <a:avLst/>
                <a:gdLst/>
                <a:ahLst/>
                <a:cxnLst/>
                <a:rect l="l" t="t" r="r" b="b"/>
                <a:pathLst>
                  <a:path w="449" h="1418" extrusionOk="0">
                    <a:moveTo>
                      <a:pt x="22" y="1"/>
                    </a:moveTo>
                    <a:cubicBezTo>
                      <a:pt x="8" y="1"/>
                      <a:pt x="0" y="34"/>
                      <a:pt x="1" y="103"/>
                    </a:cubicBezTo>
                    <a:cubicBezTo>
                      <a:pt x="4" y="224"/>
                      <a:pt x="362" y="1330"/>
                      <a:pt x="428" y="1415"/>
                    </a:cubicBezTo>
                    <a:cubicBezTo>
                      <a:pt x="429" y="1417"/>
                      <a:pt x="431" y="1418"/>
                      <a:pt x="432" y="1418"/>
                    </a:cubicBezTo>
                    <a:cubicBezTo>
                      <a:pt x="449" y="1418"/>
                      <a:pt x="388" y="1129"/>
                      <a:pt x="286" y="753"/>
                    </a:cubicBezTo>
                    <a:cubicBezTo>
                      <a:pt x="158" y="270"/>
                      <a:pt x="62" y="1"/>
                      <a:pt x="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
              <p:cNvSpPr/>
              <p:nvPr/>
            </p:nvSpPr>
            <p:spPr>
              <a:xfrm>
                <a:off x="3314900" y="2688250"/>
                <a:ext cx="10350" cy="34775"/>
              </a:xfrm>
              <a:custGeom>
                <a:avLst/>
                <a:gdLst/>
                <a:ahLst/>
                <a:cxnLst/>
                <a:rect l="l" t="t" r="r" b="b"/>
                <a:pathLst>
                  <a:path w="414" h="1391" extrusionOk="0">
                    <a:moveTo>
                      <a:pt x="27" y="1"/>
                    </a:moveTo>
                    <a:cubicBezTo>
                      <a:pt x="1" y="1"/>
                      <a:pt x="57" y="306"/>
                      <a:pt x="153" y="686"/>
                    </a:cubicBezTo>
                    <a:cubicBezTo>
                      <a:pt x="251" y="1067"/>
                      <a:pt x="356" y="1385"/>
                      <a:pt x="384" y="1390"/>
                    </a:cubicBezTo>
                    <a:cubicBezTo>
                      <a:pt x="385" y="1390"/>
                      <a:pt x="385" y="1390"/>
                      <a:pt x="385" y="1390"/>
                    </a:cubicBezTo>
                    <a:cubicBezTo>
                      <a:pt x="414" y="1390"/>
                      <a:pt x="357" y="1085"/>
                      <a:pt x="260" y="707"/>
                    </a:cubicBezTo>
                    <a:cubicBezTo>
                      <a:pt x="161" y="326"/>
                      <a:pt x="56" y="6"/>
                      <a:pt x="27" y="1"/>
                    </a:cubicBezTo>
                    <a:cubicBezTo>
                      <a:pt x="27" y="1"/>
                      <a:pt x="27"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1"/>
              <p:cNvSpPr/>
              <p:nvPr/>
            </p:nvSpPr>
            <p:spPr>
              <a:xfrm>
                <a:off x="3303250" y="2697950"/>
                <a:ext cx="9550" cy="26475"/>
              </a:xfrm>
              <a:custGeom>
                <a:avLst/>
                <a:gdLst/>
                <a:ahLst/>
                <a:cxnLst/>
                <a:rect l="l" t="t" r="r" b="b"/>
                <a:pathLst>
                  <a:path w="382" h="1059" extrusionOk="0">
                    <a:moveTo>
                      <a:pt x="34" y="1"/>
                    </a:moveTo>
                    <a:cubicBezTo>
                      <a:pt x="1" y="1"/>
                      <a:pt x="26" y="164"/>
                      <a:pt x="87" y="361"/>
                    </a:cubicBezTo>
                    <a:cubicBezTo>
                      <a:pt x="223" y="794"/>
                      <a:pt x="336" y="1059"/>
                      <a:pt x="363" y="1059"/>
                    </a:cubicBezTo>
                    <a:cubicBezTo>
                      <a:pt x="382" y="1059"/>
                      <a:pt x="362" y="942"/>
                      <a:pt x="288" y="679"/>
                    </a:cubicBezTo>
                    <a:cubicBezTo>
                      <a:pt x="182" y="311"/>
                      <a:pt x="71" y="6"/>
                      <a:pt x="35" y="1"/>
                    </a:cubicBezTo>
                    <a:cubicBezTo>
                      <a:pt x="34" y="1"/>
                      <a:pt x="34" y="1"/>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1"/>
              <p:cNvSpPr/>
              <p:nvPr/>
            </p:nvSpPr>
            <p:spPr>
              <a:xfrm>
                <a:off x="3588175" y="2605175"/>
                <a:ext cx="18025" cy="38200"/>
              </a:xfrm>
              <a:custGeom>
                <a:avLst/>
                <a:gdLst/>
                <a:ahLst/>
                <a:cxnLst/>
                <a:rect l="l" t="t" r="r" b="b"/>
                <a:pathLst>
                  <a:path w="721" h="1528" extrusionOk="0">
                    <a:moveTo>
                      <a:pt x="100" y="78"/>
                    </a:moveTo>
                    <a:cubicBezTo>
                      <a:pt x="102" y="78"/>
                      <a:pt x="105" y="78"/>
                      <a:pt x="107" y="79"/>
                    </a:cubicBezTo>
                    <a:cubicBezTo>
                      <a:pt x="150" y="87"/>
                      <a:pt x="201" y="155"/>
                      <a:pt x="214" y="227"/>
                    </a:cubicBezTo>
                    <a:cubicBezTo>
                      <a:pt x="222" y="266"/>
                      <a:pt x="219" y="286"/>
                      <a:pt x="208" y="286"/>
                    </a:cubicBezTo>
                    <a:cubicBezTo>
                      <a:pt x="194" y="286"/>
                      <a:pt x="169" y="261"/>
                      <a:pt x="134" y="211"/>
                    </a:cubicBezTo>
                    <a:cubicBezTo>
                      <a:pt x="80" y="137"/>
                      <a:pt x="66" y="78"/>
                      <a:pt x="100" y="78"/>
                    </a:cubicBezTo>
                    <a:close/>
                    <a:moveTo>
                      <a:pt x="239" y="455"/>
                    </a:moveTo>
                    <a:cubicBezTo>
                      <a:pt x="239" y="455"/>
                      <a:pt x="240" y="456"/>
                      <a:pt x="241" y="456"/>
                    </a:cubicBezTo>
                    <a:cubicBezTo>
                      <a:pt x="272" y="462"/>
                      <a:pt x="361" y="619"/>
                      <a:pt x="435" y="797"/>
                    </a:cubicBezTo>
                    <a:cubicBezTo>
                      <a:pt x="507" y="973"/>
                      <a:pt x="540" y="1115"/>
                      <a:pt x="512" y="1115"/>
                    </a:cubicBezTo>
                    <a:cubicBezTo>
                      <a:pt x="511" y="1115"/>
                      <a:pt x="510" y="1115"/>
                      <a:pt x="510" y="1115"/>
                    </a:cubicBezTo>
                    <a:cubicBezTo>
                      <a:pt x="477" y="1108"/>
                      <a:pt x="388" y="953"/>
                      <a:pt x="316" y="773"/>
                    </a:cubicBezTo>
                    <a:cubicBezTo>
                      <a:pt x="242" y="596"/>
                      <a:pt x="209" y="455"/>
                      <a:pt x="239" y="455"/>
                    </a:cubicBezTo>
                    <a:close/>
                    <a:moveTo>
                      <a:pt x="91" y="0"/>
                    </a:moveTo>
                    <a:cubicBezTo>
                      <a:pt x="35" y="0"/>
                      <a:pt x="0" y="33"/>
                      <a:pt x="0" y="88"/>
                    </a:cubicBezTo>
                    <a:cubicBezTo>
                      <a:pt x="1" y="239"/>
                      <a:pt x="399" y="1361"/>
                      <a:pt x="502" y="1501"/>
                    </a:cubicBezTo>
                    <a:cubicBezTo>
                      <a:pt x="515" y="1519"/>
                      <a:pt x="525" y="1528"/>
                      <a:pt x="532" y="1528"/>
                    </a:cubicBezTo>
                    <a:cubicBezTo>
                      <a:pt x="551" y="1528"/>
                      <a:pt x="548" y="1472"/>
                      <a:pt x="522" y="1374"/>
                    </a:cubicBezTo>
                    <a:cubicBezTo>
                      <a:pt x="489" y="1251"/>
                      <a:pt x="473" y="1189"/>
                      <a:pt x="487" y="1189"/>
                    </a:cubicBezTo>
                    <a:cubicBezTo>
                      <a:pt x="501" y="1189"/>
                      <a:pt x="544" y="1248"/>
                      <a:pt x="629" y="1364"/>
                    </a:cubicBezTo>
                    <a:cubicBezTo>
                      <a:pt x="655" y="1400"/>
                      <a:pt x="674" y="1418"/>
                      <a:pt x="685" y="1418"/>
                    </a:cubicBezTo>
                    <a:cubicBezTo>
                      <a:pt x="720" y="1418"/>
                      <a:pt x="669" y="1219"/>
                      <a:pt x="531" y="815"/>
                    </a:cubicBezTo>
                    <a:cubicBezTo>
                      <a:pt x="353" y="301"/>
                      <a:pt x="217" y="25"/>
                      <a:pt x="130" y="5"/>
                    </a:cubicBezTo>
                    <a:cubicBezTo>
                      <a:pt x="116" y="2"/>
                      <a:pt x="103"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1"/>
              <p:cNvSpPr/>
              <p:nvPr/>
            </p:nvSpPr>
            <p:spPr>
              <a:xfrm>
                <a:off x="3429900" y="2695950"/>
                <a:ext cx="39275" cy="50825"/>
              </a:xfrm>
              <a:custGeom>
                <a:avLst/>
                <a:gdLst/>
                <a:ahLst/>
                <a:cxnLst/>
                <a:rect l="l" t="t" r="r" b="b"/>
                <a:pathLst>
                  <a:path w="1571" h="2033" extrusionOk="0">
                    <a:moveTo>
                      <a:pt x="1530" y="1"/>
                    </a:moveTo>
                    <a:cubicBezTo>
                      <a:pt x="1526" y="1"/>
                      <a:pt x="1521" y="3"/>
                      <a:pt x="1514" y="7"/>
                    </a:cubicBezTo>
                    <a:cubicBezTo>
                      <a:pt x="1425" y="65"/>
                      <a:pt x="1111" y="446"/>
                      <a:pt x="806" y="863"/>
                    </a:cubicBezTo>
                    <a:cubicBezTo>
                      <a:pt x="502" y="1280"/>
                      <a:pt x="195" y="1704"/>
                      <a:pt x="113" y="1815"/>
                    </a:cubicBezTo>
                    <a:cubicBezTo>
                      <a:pt x="34" y="1923"/>
                      <a:pt x="1" y="2024"/>
                      <a:pt x="41" y="2032"/>
                    </a:cubicBezTo>
                    <a:cubicBezTo>
                      <a:pt x="42" y="2032"/>
                      <a:pt x="44" y="2032"/>
                      <a:pt x="46" y="2032"/>
                    </a:cubicBezTo>
                    <a:cubicBezTo>
                      <a:pt x="87" y="2032"/>
                      <a:pt x="171" y="1941"/>
                      <a:pt x="236" y="1822"/>
                    </a:cubicBezTo>
                    <a:cubicBezTo>
                      <a:pt x="304" y="1696"/>
                      <a:pt x="655" y="1216"/>
                      <a:pt x="1018" y="749"/>
                    </a:cubicBezTo>
                    <a:cubicBezTo>
                      <a:pt x="1356" y="317"/>
                      <a:pt x="1571" y="1"/>
                      <a:pt x="1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1"/>
              <p:cNvSpPr/>
              <p:nvPr/>
            </p:nvSpPr>
            <p:spPr>
              <a:xfrm>
                <a:off x="3439500" y="2706850"/>
                <a:ext cx="39600" cy="53975"/>
              </a:xfrm>
              <a:custGeom>
                <a:avLst/>
                <a:gdLst/>
                <a:ahLst/>
                <a:cxnLst/>
                <a:rect l="l" t="t" r="r" b="b"/>
                <a:pathLst>
                  <a:path w="1584" h="2159" extrusionOk="0">
                    <a:moveTo>
                      <a:pt x="1540" y="1"/>
                    </a:moveTo>
                    <a:cubicBezTo>
                      <a:pt x="1530" y="1"/>
                      <a:pt x="1508" y="14"/>
                      <a:pt x="1479" y="31"/>
                    </a:cubicBezTo>
                    <a:cubicBezTo>
                      <a:pt x="1414" y="75"/>
                      <a:pt x="1049" y="565"/>
                      <a:pt x="668" y="1128"/>
                    </a:cubicBezTo>
                    <a:cubicBezTo>
                      <a:pt x="287" y="1693"/>
                      <a:pt x="1" y="2152"/>
                      <a:pt x="31" y="2159"/>
                    </a:cubicBezTo>
                    <a:cubicBezTo>
                      <a:pt x="31" y="2159"/>
                      <a:pt x="32" y="2159"/>
                      <a:pt x="32" y="2159"/>
                    </a:cubicBezTo>
                    <a:cubicBezTo>
                      <a:pt x="64" y="2159"/>
                      <a:pt x="376" y="1747"/>
                      <a:pt x="725" y="1243"/>
                    </a:cubicBezTo>
                    <a:cubicBezTo>
                      <a:pt x="1432" y="220"/>
                      <a:pt x="1583" y="1"/>
                      <a:pt x="1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1"/>
              <p:cNvSpPr/>
              <p:nvPr/>
            </p:nvSpPr>
            <p:spPr>
              <a:xfrm>
                <a:off x="3457150" y="2719500"/>
                <a:ext cx="23350" cy="47025"/>
              </a:xfrm>
              <a:custGeom>
                <a:avLst/>
                <a:gdLst/>
                <a:ahLst/>
                <a:cxnLst/>
                <a:rect l="l" t="t" r="r" b="b"/>
                <a:pathLst>
                  <a:path w="934" h="1881" extrusionOk="0">
                    <a:moveTo>
                      <a:pt x="903" y="0"/>
                    </a:moveTo>
                    <a:cubicBezTo>
                      <a:pt x="902" y="0"/>
                      <a:pt x="901" y="0"/>
                      <a:pt x="899" y="1"/>
                    </a:cubicBezTo>
                    <a:cubicBezTo>
                      <a:pt x="858" y="31"/>
                      <a:pt x="630" y="465"/>
                      <a:pt x="398" y="960"/>
                    </a:cubicBezTo>
                    <a:cubicBezTo>
                      <a:pt x="166" y="1455"/>
                      <a:pt x="1" y="1873"/>
                      <a:pt x="33" y="1880"/>
                    </a:cubicBezTo>
                    <a:cubicBezTo>
                      <a:pt x="33" y="1880"/>
                      <a:pt x="33" y="1880"/>
                      <a:pt x="34" y="1880"/>
                    </a:cubicBezTo>
                    <a:cubicBezTo>
                      <a:pt x="71" y="1880"/>
                      <a:pt x="293" y="1451"/>
                      <a:pt x="535" y="923"/>
                    </a:cubicBezTo>
                    <a:cubicBezTo>
                      <a:pt x="770" y="408"/>
                      <a:pt x="933"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1"/>
              <p:cNvSpPr/>
              <p:nvPr/>
            </p:nvSpPr>
            <p:spPr>
              <a:xfrm>
                <a:off x="3480175" y="2741700"/>
                <a:ext cx="6050" cy="26625"/>
              </a:xfrm>
              <a:custGeom>
                <a:avLst/>
                <a:gdLst/>
                <a:ahLst/>
                <a:cxnLst/>
                <a:rect l="l" t="t" r="r" b="b"/>
                <a:pathLst>
                  <a:path w="242" h="1065" extrusionOk="0">
                    <a:moveTo>
                      <a:pt x="226" y="1"/>
                    </a:moveTo>
                    <a:cubicBezTo>
                      <a:pt x="210" y="1"/>
                      <a:pt x="162" y="177"/>
                      <a:pt x="88" y="528"/>
                    </a:cubicBezTo>
                    <a:cubicBezTo>
                      <a:pt x="25" y="817"/>
                      <a:pt x="1" y="1059"/>
                      <a:pt x="32" y="1064"/>
                    </a:cubicBezTo>
                    <a:cubicBezTo>
                      <a:pt x="32" y="1064"/>
                      <a:pt x="32" y="1064"/>
                      <a:pt x="33" y="1064"/>
                    </a:cubicBezTo>
                    <a:cubicBezTo>
                      <a:pt x="64" y="1064"/>
                      <a:pt x="128" y="819"/>
                      <a:pt x="172" y="517"/>
                    </a:cubicBezTo>
                    <a:cubicBezTo>
                      <a:pt x="225" y="173"/>
                      <a:pt x="241"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1"/>
              <p:cNvSpPr/>
              <p:nvPr/>
            </p:nvSpPr>
            <p:spPr>
              <a:xfrm>
                <a:off x="3489000" y="2756850"/>
                <a:ext cx="3250" cy="14475"/>
              </a:xfrm>
              <a:custGeom>
                <a:avLst/>
                <a:gdLst/>
                <a:ahLst/>
                <a:cxnLst/>
                <a:rect l="l" t="t" r="r" b="b"/>
                <a:pathLst>
                  <a:path w="130" h="579" extrusionOk="0">
                    <a:moveTo>
                      <a:pt x="36" y="1"/>
                    </a:moveTo>
                    <a:cubicBezTo>
                      <a:pt x="9" y="1"/>
                      <a:pt x="0" y="119"/>
                      <a:pt x="20" y="263"/>
                    </a:cubicBezTo>
                    <a:cubicBezTo>
                      <a:pt x="50" y="470"/>
                      <a:pt x="83" y="579"/>
                      <a:pt x="104" y="579"/>
                    </a:cubicBezTo>
                    <a:cubicBezTo>
                      <a:pt x="122" y="579"/>
                      <a:pt x="130" y="497"/>
                      <a:pt x="117" y="326"/>
                    </a:cubicBezTo>
                    <a:cubicBezTo>
                      <a:pt x="107" y="152"/>
                      <a:pt x="72" y="5"/>
                      <a:pt x="38" y="1"/>
                    </a:cubicBezTo>
                    <a:cubicBezTo>
                      <a:pt x="38" y="1"/>
                      <a:pt x="37"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1"/>
              <p:cNvSpPr/>
              <p:nvPr/>
            </p:nvSpPr>
            <p:spPr>
              <a:xfrm>
                <a:off x="3421425" y="2794175"/>
                <a:ext cx="13750" cy="47825"/>
              </a:xfrm>
              <a:custGeom>
                <a:avLst/>
                <a:gdLst/>
                <a:ahLst/>
                <a:cxnLst/>
                <a:rect l="l" t="t" r="r" b="b"/>
                <a:pathLst>
                  <a:path w="550" h="1913" extrusionOk="0">
                    <a:moveTo>
                      <a:pt x="517" y="0"/>
                    </a:moveTo>
                    <a:cubicBezTo>
                      <a:pt x="464" y="0"/>
                      <a:pt x="387" y="259"/>
                      <a:pt x="215" y="993"/>
                    </a:cubicBezTo>
                    <a:lnTo>
                      <a:pt x="0" y="1913"/>
                    </a:lnTo>
                    <a:lnTo>
                      <a:pt x="1" y="1913"/>
                    </a:lnTo>
                    <a:lnTo>
                      <a:pt x="276" y="990"/>
                    </a:lnTo>
                    <a:cubicBezTo>
                      <a:pt x="433" y="464"/>
                      <a:pt x="550" y="34"/>
                      <a:pt x="542" y="19"/>
                    </a:cubicBezTo>
                    <a:cubicBezTo>
                      <a:pt x="534" y="7"/>
                      <a:pt x="526"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1"/>
              <p:cNvSpPr/>
              <p:nvPr/>
            </p:nvSpPr>
            <p:spPr>
              <a:xfrm>
                <a:off x="3421275" y="2842000"/>
                <a:ext cx="200" cy="675"/>
              </a:xfrm>
              <a:custGeom>
                <a:avLst/>
                <a:gdLst/>
                <a:ahLst/>
                <a:cxnLst/>
                <a:rect l="l" t="t" r="r" b="b"/>
                <a:pathLst>
                  <a:path w="8" h="27" extrusionOk="0">
                    <a:moveTo>
                      <a:pt x="6" y="1"/>
                    </a:moveTo>
                    <a:lnTo>
                      <a:pt x="1" y="26"/>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1"/>
              <p:cNvSpPr/>
              <p:nvPr/>
            </p:nvSpPr>
            <p:spPr>
              <a:xfrm>
                <a:off x="3490325" y="2789275"/>
                <a:ext cx="24625" cy="44075"/>
              </a:xfrm>
              <a:custGeom>
                <a:avLst/>
                <a:gdLst/>
                <a:ahLst/>
                <a:cxnLst/>
                <a:rect l="l" t="t" r="r" b="b"/>
                <a:pathLst>
                  <a:path w="985" h="1763" extrusionOk="0">
                    <a:moveTo>
                      <a:pt x="943" y="1"/>
                    </a:moveTo>
                    <a:cubicBezTo>
                      <a:pt x="916" y="1"/>
                      <a:pt x="867" y="84"/>
                      <a:pt x="687" y="392"/>
                    </a:cubicBezTo>
                    <a:cubicBezTo>
                      <a:pt x="360" y="952"/>
                      <a:pt x="0" y="1747"/>
                      <a:pt x="67" y="1762"/>
                    </a:cubicBezTo>
                    <a:cubicBezTo>
                      <a:pt x="67" y="1762"/>
                      <a:pt x="68" y="1762"/>
                      <a:pt x="69" y="1762"/>
                    </a:cubicBezTo>
                    <a:cubicBezTo>
                      <a:pt x="100" y="1762"/>
                      <a:pt x="201" y="1583"/>
                      <a:pt x="297" y="1360"/>
                    </a:cubicBezTo>
                    <a:cubicBezTo>
                      <a:pt x="392" y="1134"/>
                      <a:pt x="591" y="747"/>
                      <a:pt x="734" y="507"/>
                    </a:cubicBezTo>
                    <a:cubicBezTo>
                      <a:pt x="879" y="266"/>
                      <a:pt x="984" y="49"/>
                      <a:pt x="970" y="28"/>
                    </a:cubicBezTo>
                    <a:cubicBezTo>
                      <a:pt x="960" y="12"/>
                      <a:pt x="953" y="1"/>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11"/>
            <p:cNvSpPr/>
            <p:nvPr/>
          </p:nvSpPr>
          <p:spPr>
            <a:xfrm>
              <a:off x="8635450" y="3464488"/>
              <a:ext cx="587375" cy="582350"/>
            </a:xfrm>
            <a:custGeom>
              <a:avLst/>
              <a:gdLst/>
              <a:ahLst/>
              <a:cxnLst/>
              <a:rect l="l" t="t" r="r" b="b"/>
              <a:pathLst>
                <a:path w="23495" h="23294" extrusionOk="0">
                  <a:moveTo>
                    <a:pt x="13659" y="2008"/>
                  </a:moveTo>
                  <a:cubicBezTo>
                    <a:pt x="13778" y="2008"/>
                    <a:pt x="13904" y="2051"/>
                    <a:pt x="13988" y="2137"/>
                  </a:cubicBezTo>
                  <a:cubicBezTo>
                    <a:pt x="14155" y="2304"/>
                    <a:pt x="14154" y="2490"/>
                    <a:pt x="13983" y="2680"/>
                  </a:cubicBezTo>
                  <a:cubicBezTo>
                    <a:pt x="13886" y="2786"/>
                    <a:pt x="13772" y="2835"/>
                    <a:pt x="13665" y="2835"/>
                  </a:cubicBezTo>
                  <a:cubicBezTo>
                    <a:pt x="13470" y="2835"/>
                    <a:pt x="13298" y="2676"/>
                    <a:pt x="13298" y="2416"/>
                  </a:cubicBezTo>
                  <a:cubicBezTo>
                    <a:pt x="13298" y="2300"/>
                    <a:pt x="13343" y="2157"/>
                    <a:pt x="13397" y="2103"/>
                  </a:cubicBezTo>
                  <a:cubicBezTo>
                    <a:pt x="13461" y="2039"/>
                    <a:pt x="13558" y="2008"/>
                    <a:pt x="13659" y="2008"/>
                  </a:cubicBezTo>
                  <a:close/>
                  <a:moveTo>
                    <a:pt x="6473" y="4964"/>
                  </a:moveTo>
                  <a:cubicBezTo>
                    <a:pt x="6554" y="4964"/>
                    <a:pt x="6691" y="5025"/>
                    <a:pt x="6758" y="5095"/>
                  </a:cubicBezTo>
                  <a:cubicBezTo>
                    <a:pt x="6901" y="5242"/>
                    <a:pt x="6913" y="5408"/>
                    <a:pt x="6795" y="5630"/>
                  </a:cubicBezTo>
                  <a:cubicBezTo>
                    <a:pt x="6741" y="5732"/>
                    <a:pt x="6595" y="5788"/>
                    <a:pt x="6449" y="5788"/>
                  </a:cubicBezTo>
                  <a:cubicBezTo>
                    <a:pt x="6339" y="5788"/>
                    <a:pt x="6229" y="5756"/>
                    <a:pt x="6160" y="5687"/>
                  </a:cubicBezTo>
                  <a:cubicBezTo>
                    <a:pt x="5930" y="5459"/>
                    <a:pt x="6144" y="4964"/>
                    <a:pt x="6473" y="4964"/>
                  </a:cubicBezTo>
                  <a:close/>
                  <a:moveTo>
                    <a:pt x="19986" y="6371"/>
                  </a:moveTo>
                  <a:cubicBezTo>
                    <a:pt x="20103" y="6371"/>
                    <a:pt x="20226" y="6418"/>
                    <a:pt x="20324" y="6526"/>
                  </a:cubicBezTo>
                  <a:cubicBezTo>
                    <a:pt x="20520" y="6745"/>
                    <a:pt x="20433" y="7085"/>
                    <a:pt x="20160" y="7153"/>
                  </a:cubicBezTo>
                  <a:cubicBezTo>
                    <a:pt x="20098" y="7169"/>
                    <a:pt x="20041" y="7177"/>
                    <a:pt x="19989" y="7177"/>
                  </a:cubicBezTo>
                  <a:cubicBezTo>
                    <a:pt x="19817" y="7177"/>
                    <a:pt x="19700" y="7088"/>
                    <a:pt x="19612" y="6897"/>
                  </a:cubicBezTo>
                  <a:cubicBezTo>
                    <a:pt x="19482" y="6606"/>
                    <a:pt x="19721" y="6371"/>
                    <a:pt x="19986" y="6371"/>
                  </a:cubicBezTo>
                  <a:close/>
                  <a:moveTo>
                    <a:pt x="13867" y="7020"/>
                  </a:moveTo>
                  <a:cubicBezTo>
                    <a:pt x="13949" y="7020"/>
                    <a:pt x="14081" y="7095"/>
                    <a:pt x="14160" y="7185"/>
                  </a:cubicBezTo>
                  <a:cubicBezTo>
                    <a:pt x="14388" y="7439"/>
                    <a:pt x="14242" y="7793"/>
                    <a:pt x="13898" y="7827"/>
                  </a:cubicBezTo>
                  <a:cubicBezTo>
                    <a:pt x="13881" y="7828"/>
                    <a:pt x="13864" y="7829"/>
                    <a:pt x="13847" y="7829"/>
                  </a:cubicBezTo>
                  <a:cubicBezTo>
                    <a:pt x="13602" y="7829"/>
                    <a:pt x="13379" y="7661"/>
                    <a:pt x="13379" y="7466"/>
                  </a:cubicBezTo>
                  <a:cubicBezTo>
                    <a:pt x="13379" y="7300"/>
                    <a:pt x="13684" y="7020"/>
                    <a:pt x="13865" y="7020"/>
                  </a:cubicBezTo>
                  <a:cubicBezTo>
                    <a:pt x="13866" y="7020"/>
                    <a:pt x="13866" y="7020"/>
                    <a:pt x="13867" y="7020"/>
                  </a:cubicBezTo>
                  <a:close/>
                  <a:moveTo>
                    <a:pt x="17792" y="9288"/>
                  </a:moveTo>
                  <a:cubicBezTo>
                    <a:pt x="17946" y="9288"/>
                    <a:pt x="18081" y="9361"/>
                    <a:pt x="18152" y="9493"/>
                  </a:cubicBezTo>
                  <a:cubicBezTo>
                    <a:pt x="18304" y="9775"/>
                    <a:pt x="18068" y="10117"/>
                    <a:pt x="17774" y="10117"/>
                  </a:cubicBezTo>
                  <a:cubicBezTo>
                    <a:pt x="17735" y="10117"/>
                    <a:pt x="17696" y="10111"/>
                    <a:pt x="17656" y="10099"/>
                  </a:cubicBezTo>
                  <a:cubicBezTo>
                    <a:pt x="17292" y="9986"/>
                    <a:pt x="17255" y="9453"/>
                    <a:pt x="17597" y="9324"/>
                  </a:cubicBezTo>
                  <a:cubicBezTo>
                    <a:pt x="17663" y="9300"/>
                    <a:pt x="17729" y="9288"/>
                    <a:pt x="17792" y="9288"/>
                  </a:cubicBezTo>
                  <a:close/>
                  <a:moveTo>
                    <a:pt x="6858" y="9565"/>
                  </a:moveTo>
                  <a:cubicBezTo>
                    <a:pt x="7005" y="9565"/>
                    <a:pt x="7156" y="9627"/>
                    <a:pt x="7216" y="9740"/>
                  </a:cubicBezTo>
                  <a:cubicBezTo>
                    <a:pt x="7383" y="10053"/>
                    <a:pt x="7142" y="10398"/>
                    <a:pt x="6853" y="10398"/>
                  </a:cubicBezTo>
                  <a:cubicBezTo>
                    <a:pt x="6785" y="10398"/>
                    <a:pt x="6714" y="10378"/>
                    <a:pt x="6645" y="10335"/>
                  </a:cubicBezTo>
                  <a:cubicBezTo>
                    <a:pt x="6481" y="10232"/>
                    <a:pt x="6431" y="9841"/>
                    <a:pt x="6561" y="9684"/>
                  </a:cubicBezTo>
                  <a:cubicBezTo>
                    <a:pt x="6628" y="9603"/>
                    <a:pt x="6742" y="9565"/>
                    <a:pt x="6858" y="9565"/>
                  </a:cubicBezTo>
                  <a:close/>
                  <a:moveTo>
                    <a:pt x="9374" y="441"/>
                  </a:moveTo>
                  <a:cubicBezTo>
                    <a:pt x="9452" y="441"/>
                    <a:pt x="9929" y="649"/>
                    <a:pt x="10439" y="901"/>
                  </a:cubicBezTo>
                  <a:cubicBezTo>
                    <a:pt x="10950" y="1155"/>
                    <a:pt x="11609" y="1508"/>
                    <a:pt x="11910" y="1688"/>
                  </a:cubicBezTo>
                  <a:lnTo>
                    <a:pt x="12457" y="2011"/>
                  </a:lnTo>
                  <a:lnTo>
                    <a:pt x="12335" y="2307"/>
                  </a:lnTo>
                  <a:cubicBezTo>
                    <a:pt x="12034" y="3033"/>
                    <a:pt x="12645" y="4058"/>
                    <a:pt x="13378" y="4058"/>
                  </a:cubicBezTo>
                  <a:cubicBezTo>
                    <a:pt x="13536" y="4058"/>
                    <a:pt x="13543" y="4099"/>
                    <a:pt x="13543" y="5323"/>
                  </a:cubicBezTo>
                  <a:lnTo>
                    <a:pt x="13543" y="6590"/>
                  </a:lnTo>
                  <a:lnTo>
                    <a:pt x="13287" y="6646"/>
                  </a:lnTo>
                  <a:cubicBezTo>
                    <a:pt x="12913" y="6730"/>
                    <a:pt x="12489" y="7141"/>
                    <a:pt x="12389" y="7519"/>
                  </a:cubicBezTo>
                  <a:cubicBezTo>
                    <a:pt x="12275" y="7938"/>
                    <a:pt x="12409" y="8449"/>
                    <a:pt x="12712" y="8752"/>
                  </a:cubicBezTo>
                  <a:lnTo>
                    <a:pt x="12943" y="8983"/>
                  </a:lnTo>
                  <a:lnTo>
                    <a:pt x="12208" y="10405"/>
                  </a:lnTo>
                  <a:cubicBezTo>
                    <a:pt x="11803" y="11186"/>
                    <a:pt x="11392" y="11981"/>
                    <a:pt x="11295" y="12169"/>
                  </a:cubicBezTo>
                  <a:lnTo>
                    <a:pt x="11118" y="12510"/>
                  </a:lnTo>
                  <a:lnTo>
                    <a:pt x="10171" y="11693"/>
                  </a:lnTo>
                  <a:cubicBezTo>
                    <a:pt x="9654" y="11245"/>
                    <a:pt x="8882" y="10611"/>
                    <a:pt x="8465" y="10290"/>
                  </a:cubicBezTo>
                  <a:cubicBezTo>
                    <a:pt x="8045" y="9968"/>
                    <a:pt x="7704" y="9671"/>
                    <a:pt x="7704" y="9624"/>
                  </a:cubicBezTo>
                  <a:cubicBezTo>
                    <a:pt x="7704" y="9579"/>
                    <a:pt x="7572" y="9419"/>
                    <a:pt x="7417" y="9274"/>
                  </a:cubicBezTo>
                  <a:cubicBezTo>
                    <a:pt x="7129" y="9009"/>
                    <a:pt x="7129" y="9004"/>
                    <a:pt x="7010" y="7868"/>
                  </a:cubicBezTo>
                  <a:lnTo>
                    <a:pt x="6893" y="6730"/>
                  </a:lnTo>
                  <a:lnTo>
                    <a:pt x="7124" y="6483"/>
                  </a:lnTo>
                  <a:cubicBezTo>
                    <a:pt x="7445" y="6142"/>
                    <a:pt x="7542" y="5933"/>
                    <a:pt x="7542" y="5579"/>
                  </a:cubicBezTo>
                  <a:cubicBezTo>
                    <a:pt x="7541" y="5245"/>
                    <a:pt x="7394" y="4913"/>
                    <a:pt x="7139" y="4684"/>
                  </a:cubicBezTo>
                  <a:lnTo>
                    <a:pt x="6966" y="4529"/>
                  </a:lnTo>
                  <a:lnTo>
                    <a:pt x="7263" y="3985"/>
                  </a:lnTo>
                  <a:cubicBezTo>
                    <a:pt x="8779" y="1214"/>
                    <a:pt x="9241" y="441"/>
                    <a:pt x="9374" y="441"/>
                  </a:cubicBezTo>
                  <a:close/>
                  <a:moveTo>
                    <a:pt x="2825" y="14834"/>
                  </a:moveTo>
                  <a:cubicBezTo>
                    <a:pt x="2873" y="14834"/>
                    <a:pt x="2989" y="14890"/>
                    <a:pt x="3084" y="14957"/>
                  </a:cubicBezTo>
                  <a:cubicBezTo>
                    <a:pt x="3336" y="15131"/>
                    <a:pt x="3324" y="15445"/>
                    <a:pt x="3061" y="15617"/>
                  </a:cubicBezTo>
                  <a:cubicBezTo>
                    <a:pt x="2967" y="15679"/>
                    <a:pt x="2912" y="15710"/>
                    <a:pt x="2856" y="15710"/>
                  </a:cubicBezTo>
                  <a:cubicBezTo>
                    <a:pt x="2800" y="15710"/>
                    <a:pt x="2745" y="15679"/>
                    <a:pt x="2650" y="15617"/>
                  </a:cubicBezTo>
                  <a:cubicBezTo>
                    <a:pt x="2301" y="15389"/>
                    <a:pt x="2420" y="14844"/>
                    <a:pt x="2822" y="14834"/>
                  </a:cubicBezTo>
                  <a:cubicBezTo>
                    <a:pt x="2823" y="14834"/>
                    <a:pt x="2824" y="14834"/>
                    <a:pt x="2825" y="14834"/>
                  </a:cubicBezTo>
                  <a:close/>
                  <a:moveTo>
                    <a:pt x="19481" y="15076"/>
                  </a:moveTo>
                  <a:cubicBezTo>
                    <a:pt x="19652" y="15076"/>
                    <a:pt x="19731" y="15129"/>
                    <a:pt x="19795" y="15290"/>
                  </a:cubicBezTo>
                  <a:cubicBezTo>
                    <a:pt x="19904" y="15569"/>
                    <a:pt x="19711" y="15898"/>
                    <a:pt x="19441" y="15898"/>
                  </a:cubicBezTo>
                  <a:cubicBezTo>
                    <a:pt x="19191" y="15898"/>
                    <a:pt x="19053" y="15751"/>
                    <a:pt x="19053" y="15488"/>
                  </a:cubicBezTo>
                  <a:cubicBezTo>
                    <a:pt x="19053" y="15211"/>
                    <a:pt x="19194" y="15076"/>
                    <a:pt x="19481" y="15076"/>
                  </a:cubicBezTo>
                  <a:close/>
                  <a:moveTo>
                    <a:pt x="13016" y="17634"/>
                  </a:moveTo>
                  <a:cubicBezTo>
                    <a:pt x="13086" y="17634"/>
                    <a:pt x="13151" y="17667"/>
                    <a:pt x="13231" y="17732"/>
                  </a:cubicBezTo>
                  <a:cubicBezTo>
                    <a:pt x="13461" y="17919"/>
                    <a:pt x="13473" y="18117"/>
                    <a:pt x="13264" y="18324"/>
                  </a:cubicBezTo>
                  <a:cubicBezTo>
                    <a:pt x="13163" y="18425"/>
                    <a:pt x="13070" y="18475"/>
                    <a:pt x="12972" y="18475"/>
                  </a:cubicBezTo>
                  <a:cubicBezTo>
                    <a:pt x="12879" y="18475"/>
                    <a:pt x="12781" y="18430"/>
                    <a:pt x="12664" y="18340"/>
                  </a:cubicBezTo>
                  <a:cubicBezTo>
                    <a:pt x="12501" y="18213"/>
                    <a:pt x="12541" y="17895"/>
                    <a:pt x="12738" y="17756"/>
                  </a:cubicBezTo>
                  <a:cubicBezTo>
                    <a:pt x="12854" y="17674"/>
                    <a:pt x="12938" y="17634"/>
                    <a:pt x="13016" y="17634"/>
                  </a:cubicBezTo>
                  <a:close/>
                  <a:moveTo>
                    <a:pt x="14664" y="8581"/>
                  </a:moveTo>
                  <a:cubicBezTo>
                    <a:pt x="14685" y="8581"/>
                    <a:pt x="15088" y="8810"/>
                    <a:pt x="15566" y="9090"/>
                  </a:cubicBezTo>
                  <a:lnTo>
                    <a:pt x="16428" y="9600"/>
                  </a:lnTo>
                  <a:lnTo>
                    <a:pt x="16380" y="9895"/>
                  </a:lnTo>
                  <a:cubicBezTo>
                    <a:pt x="16274" y="10529"/>
                    <a:pt x="16729" y="11166"/>
                    <a:pt x="17358" y="11265"/>
                  </a:cubicBezTo>
                  <a:cubicBezTo>
                    <a:pt x="17613" y="11305"/>
                    <a:pt x="17659" y="11352"/>
                    <a:pt x="17771" y="11687"/>
                  </a:cubicBezTo>
                  <a:cubicBezTo>
                    <a:pt x="17950" y="12232"/>
                    <a:pt x="18476" y="14347"/>
                    <a:pt x="18476" y="14525"/>
                  </a:cubicBezTo>
                  <a:cubicBezTo>
                    <a:pt x="18476" y="14606"/>
                    <a:pt x="18398" y="14780"/>
                    <a:pt x="18300" y="14910"/>
                  </a:cubicBezTo>
                  <a:cubicBezTo>
                    <a:pt x="18032" y="15276"/>
                    <a:pt x="18004" y="15892"/>
                    <a:pt x="18239" y="16310"/>
                  </a:cubicBezTo>
                  <a:lnTo>
                    <a:pt x="18427" y="16647"/>
                  </a:lnTo>
                  <a:lnTo>
                    <a:pt x="17699" y="18110"/>
                  </a:lnTo>
                  <a:cubicBezTo>
                    <a:pt x="17299" y="18915"/>
                    <a:pt x="16924" y="19636"/>
                    <a:pt x="16868" y="19713"/>
                  </a:cubicBezTo>
                  <a:cubicBezTo>
                    <a:pt x="16836" y="19757"/>
                    <a:pt x="16805" y="19783"/>
                    <a:pt x="16746" y="19783"/>
                  </a:cubicBezTo>
                  <a:cubicBezTo>
                    <a:pt x="16633" y="19783"/>
                    <a:pt x="16417" y="19687"/>
                    <a:pt x="15893" y="19436"/>
                  </a:cubicBezTo>
                  <a:cubicBezTo>
                    <a:pt x="15416" y="19209"/>
                    <a:pt x="14828" y="18934"/>
                    <a:pt x="14590" y="18828"/>
                  </a:cubicBezTo>
                  <a:cubicBezTo>
                    <a:pt x="14187" y="18648"/>
                    <a:pt x="14150" y="18610"/>
                    <a:pt x="14053" y="18240"/>
                  </a:cubicBezTo>
                  <a:cubicBezTo>
                    <a:pt x="13918" y="17730"/>
                    <a:pt x="13512" y="17320"/>
                    <a:pt x="13073" y="17247"/>
                  </a:cubicBezTo>
                  <a:lnTo>
                    <a:pt x="12752" y="17195"/>
                  </a:lnTo>
                  <a:lnTo>
                    <a:pt x="12362" y="15992"/>
                  </a:lnTo>
                  <a:cubicBezTo>
                    <a:pt x="12147" y="15327"/>
                    <a:pt x="11823" y="14421"/>
                    <a:pt x="11642" y="13966"/>
                  </a:cubicBezTo>
                  <a:cubicBezTo>
                    <a:pt x="11408" y="13383"/>
                    <a:pt x="11328" y="13071"/>
                    <a:pt x="11364" y="12897"/>
                  </a:cubicBezTo>
                  <a:cubicBezTo>
                    <a:pt x="11391" y="12762"/>
                    <a:pt x="11835" y="11853"/>
                    <a:pt x="12347" y="10884"/>
                  </a:cubicBezTo>
                  <a:lnTo>
                    <a:pt x="13279" y="9116"/>
                  </a:lnTo>
                  <a:lnTo>
                    <a:pt x="13682" y="9072"/>
                  </a:lnTo>
                  <a:cubicBezTo>
                    <a:pt x="14102" y="9026"/>
                    <a:pt x="14354" y="8918"/>
                    <a:pt x="14521" y="8712"/>
                  </a:cubicBezTo>
                  <a:cubicBezTo>
                    <a:pt x="14582" y="8638"/>
                    <a:pt x="14643" y="8581"/>
                    <a:pt x="14664" y="8581"/>
                  </a:cubicBezTo>
                  <a:close/>
                  <a:moveTo>
                    <a:pt x="4207" y="19687"/>
                  </a:moveTo>
                  <a:cubicBezTo>
                    <a:pt x="4312" y="19687"/>
                    <a:pt x="4419" y="19730"/>
                    <a:pt x="4516" y="19818"/>
                  </a:cubicBezTo>
                  <a:cubicBezTo>
                    <a:pt x="4709" y="19991"/>
                    <a:pt x="4706" y="20196"/>
                    <a:pt x="4508" y="20375"/>
                  </a:cubicBezTo>
                  <a:cubicBezTo>
                    <a:pt x="4423" y="20453"/>
                    <a:pt x="4326" y="20490"/>
                    <a:pt x="4230" y="20490"/>
                  </a:cubicBezTo>
                  <a:cubicBezTo>
                    <a:pt x="4085" y="20490"/>
                    <a:pt x="3943" y="20403"/>
                    <a:pt x="3852" y="20239"/>
                  </a:cubicBezTo>
                  <a:cubicBezTo>
                    <a:pt x="3738" y="20034"/>
                    <a:pt x="3739" y="20005"/>
                    <a:pt x="3884" y="19844"/>
                  </a:cubicBezTo>
                  <a:cubicBezTo>
                    <a:pt x="3978" y="19739"/>
                    <a:pt x="4091" y="19687"/>
                    <a:pt x="4207" y="19687"/>
                  </a:cubicBezTo>
                  <a:close/>
                  <a:moveTo>
                    <a:pt x="7819" y="10484"/>
                  </a:moveTo>
                  <a:cubicBezTo>
                    <a:pt x="7866" y="10484"/>
                    <a:pt x="8243" y="10761"/>
                    <a:pt x="8674" y="11110"/>
                  </a:cubicBezTo>
                  <a:cubicBezTo>
                    <a:pt x="9110" y="11464"/>
                    <a:pt x="9741" y="12011"/>
                    <a:pt x="10093" y="12339"/>
                  </a:cubicBezTo>
                  <a:cubicBezTo>
                    <a:pt x="10690" y="12895"/>
                    <a:pt x="10746" y="12980"/>
                    <a:pt x="11061" y="13777"/>
                  </a:cubicBezTo>
                  <a:cubicBezTo>
                    <a:pt x="11383" y="14592"/>
                    <a:pt x="12231" y="17099"/>
                    <a:pt x="12231" y="17239"/>
                  </a:cubicBezTo>
                  <a:cubicBezTo>
                    <a:pt x="12228" y="17276"/>
                    <a:pt x="12104" y="17423"/>
                    <a:pt x="11949" y="17571"/>
                  </a:cubicBezTo>
                  <a:cubicBezTo>
                    <a:pt x="11596" y="17908"/>
                    <a:pt x="11461" y="18365"/>
                    <a:pt x="11581" y="18819"/>
                  </a:cubicBezTo>
                  <a:cubicBezTo>
                    <a:pt x="11629" y="18999"/>
                    <a:pt x="11699" y="19185"/>
                    <a:pt x="11735" y="19229"/>
                  </a:cubicBezTo>
                  <a:cubicBezTo>
                    <a:pt x="11772" y="19276"/>
                    <a:pt x="11489" y="19683"/>
                    <a:pt x="11073" y="20176"/>
                  </a:cubicBezTo>
                  <a:cubicBezTo>
                    <a:pt x="10423" y="20948"/>
                    <a:pt x="10317" y="21040"/>
                    <a:pt x="10075" y="21044"/>
                  </a:cubicBezTo>
                  <a:cubicBezTo>
                    <a:pt x="9523" y="21053"/>
                    <a:pt x="9435" y="21081"/>
                    <a:pt x="9138" y="21345"/>
                  </a:cubicBezTo>
                  <a:lnTo>
                    <a:pt x="8841" y="21605"/>
                  </a:lnTo>
                  <a:lnTo>
                    <a:pt x="8212" y="21371"/>
                  </a:lnTo>
                  <a:cubicBezTo>
                    <a:pt x="7869" y="21242"/>
                    <a:pt x="7013" y="20968"/>
                    <a:pt x="6322" y="20763"/>
                  </a:cubicBezTo>
                  <a:cubicBezTo>
                    <a:pt x="5204" y="20431"/>
                    <a:pt x="5050" y="20365"/>
                    <a:pt x="4978" y="20175"/>
                  </a:cubicBezTo>
                  <a:cubicBezTo>
                    <a:pt x="4869" y="19887"/>
                    <a:pt x="4667" y="19676"/>
                    <a:pt x="4385" y="19555"/>
                  </a:cubicBezTo>
                  <a:cubicBezTo>
                    <a:pt x="4153" y="19457"/>
                    <a:pt x="4113" y="19363"/>
                    <a:pt x="3706" y="17999"/>
                  </a:cubicBezTo>
                  <a:lnTo>
                    <a:pt x="3275" y="16548"/>
                  </a:lnTo>
                  <a:lnTo>
                    <a:pt x="3477" y="16253"/>
                  </a:lnTo>
                  <a:cubicBezTo>
                    <a:pt x="3713" y="15906"/>
                    <a:pt x="3743" y="15414"/>
                    <a:pt x="3551" y="15044"/>
                  </a:cubicBezTo>
                  <a:lnTo>
                    <a:pt x="3424" y="14796"/>
                  </a:lnTo>
                  <a:lnTo>
                    <a:pt x="4710" y="12881"/>
                  </a:lnTo>
                  <a:cubicBezTo>
                    <a:pt x="5418" y="11828"/>
                    <a:pt x="6026" y="10948"/>
                    <a:pt x="6064" y="10924"/>
                  </a:cubicBezTo>
                  <a:cubicBezTo>
                    <a:pt x="6070" y="10919"/>
                    <a:pt x="6081" y="10917"/>
                    <a:pt x="6095" y="10917"/>
                  </a:cubicBezTo>
                  <a:cubicBezTo>
                    <a:pt x="6154" y="10917"/>
                    <a:pt x="6272" y="10955"/>
                    <a:pt x="6392" y="11015"/>
                  </a:cubicBezTo>
                  <a:cubicBezTo>
                    <a:pt x="6518" y="11077"/>
                    <a:pt x="6648" y="11108"/>
                    <a:pt x="6778" y="11108"/>
                  </a:cubicBezTo>
                  <a:cubicBezTo>
                    <a:pt x="7031" y="11108"/>
                    <a:pt x="7283" y="10991"/>
                    <a:pt x="7494" y="10769"/>
                  </a:cubicBezTo>
                  <a:cubicBezTo>
                    <a:pt x="7632" y="10622"/>
                    <a:pt x="7779" y="10490"/>
                    <a:pt x="7818" y="10484"/>
                  </a:cubicBezTo>
                  <a:cubicBezTo>
                    <a:pt x="7818" y="10484"/>
                    <a:pt x="7819" y="10484"/>
                    <a:pt x="7819" y="10484"/>
                  </a:cubicBezTo>
                  <a:close/>
                  <a:moveTo>
                    <a:pt x="10050" y="21164"/>
                  </a:moveTo>
                  <a:cubicBezTo>
                    <a:pt x="10118" y="21164"/>
                    <a:pt x="10248" y="21238"/>
                    <a:pt x="10337" y="21327"/>
                  </a:cubicBezTo>
                  <a:cubicBezTo>
                    <a:pt x="10427" y="21417"/>
                    <a:pt x="10503" y="21555"/>
                    <a:pt x="10503" y="21632"/>
                  </a:cubicBezTo>
                  <a:cubicBezTo>
                    <a:pt x="10502" y="21818"/>
                    <a:pt x="10258" y="22067"/>
                    <a:pt x="10075" y="22067"/>
                  </a:cubicBezTo>
                  <a:cubicBezTo>
                    <a:pt x="9895" y="22067"/>
                    <a:pt x="9599" y="21786"/>
                    <a:pt x="9599" y="21615"/>
                  </a:cubicBezTo>
                  <a:cubicBezTo>
                    <a:pt x="9599" y="21547"/>
                    <a:pt x="9673" y="21418"/>
                    <a:pt x="9762" y="21327"/>
                  </a:cubicBezTo>
                  <a:cubicBezTo>
                    <a:pt x="9853" y="21238"/>
                    <a:pt x="9983" y="21164"/>
                    <a:pt x="10050" y="21164"/>
                  </a:cubicBezTo>
                  <a:close/>
                  <a:moveTo>
                    <a:pt x="9357" y="1"/>
                  </a:moveTo>
                  <a:cubicBezTo>
                    <a:pt x="9282" y="1"/>
                    <a:pt x="9199" y="13"/>
                    <a:pt x="9135" y="37"/>
                  </a:cubicBezTo>
                  <a:cubicBezTo>
                    <a:pt x="8943" y="107"/>
                    <a:pt x="8658" y="574"/>
                    <a:pt x="7427" y="2827"/>
                  </a:cubicBezTo>
                  <a:cubicBezTo>
                    <a:pt x="6653" y="4242"/>
                    <a:pt x="6578" y="4350"/>
                    <a:pt x="6358" y="4365"/>
                  </a:cubicBezTo>
                  <a:cubicBezTo>
                    <a:pt x="5920" y="4395"/>
                    <a:pt x="5709" y="4476"/>
                    <a:pt x="5478" y="4696"/>
                  </a:cubicBezTo>
                  <a:lnTo>
                    <a:pt x="5256" y="4908"/>
                  </a:lnTo>
                  <a:lnTo>
                    <a:pt x="4428" y="4810"/>
                  </a:lnTo>
                  <a:cubicBezTo>
                    <a:pt x="4106" y="4772"/>
                    <a:pt x="3804" y="4749"/>
                    <a:pt x="3641" y="4749"/>
                  </a:cubicBezTo>
                  <a:cubicBezTo>
                    <a:pt x="3576" y="4749"/>
                    <a:pt x="3533" y="4753"/>
                    <a:pt x="3520" y="4761"/>
                  </a:cubicBezTo>
                  <a:cubicBezTo>
                    <a:pt x="3384" y="4845"/>
                    <a:pt x="3423" y="5114"/>
                    <a:pt x="3578" y="5155"/>
                  </a:cubicBezTo>
                  <a:cubicBezTo>
                    <a:pt x="3659" y="5178"/>
                    <a:pt x="3947" y="5221"/>
                    <a:pt x="4220" y="5249"/>
                  </a:cubicBezTo>
                  <a:cubicBezTo>
                    <a:pt x="5042" y="5340"/>
                    <a:pt x="5083" y="5358"/>
                    <a:pt x="5083" y="5655"/>
                  </a:cubicBezTo>
                  <a:cubicBezTo>
                    <a:pt x="5083" y="6177"/>
                    <a:pt x="5633" y="6750"/>
                    <a:pt x="6211" y="6827"/>
                  </a:cubicBezTo>
                  <a:lnTo>
                    <a:pt x="6540" y="6871"/>
                  </a:lnTo>
                  <a:lnTo>
                    <a:pt x="6588" y="7372"/>
                  </a:lnTo>
                  <a:cubicBezTo>
                    <a:pt x="6744" y="8994"/>
                    <a:pt x="6760" y="9074"/>
                    <a:pt x="6634" y="9074"/>
                  </a:cubicBezTo>
                  <a:cubicBezTo>
                    <a:pt x="6620" y="9074"/>
                    <a:pt x="6605" y="9073"/>
                    <a:pt x="6588" y="9073"/>
                  </a:cubicBezTo>
                  <a:cubicBezTo>
                    <a:pt x="6200" y="9073"/>
                    <a:pt x="5740" y="9657"/>
                    <a:pt x="5740" y="10149"/>
                  </a:cubicBezTo>
                  <a:cubicBezTo>
                    <a:pt x="5740" y="10363"/>
                    <a:pt x="5446" y="10857"/>
                    <a:pt x="4368" y="12460"/>
                  </a:cubicBezTo>
                  <a:lnTo>
                    <a:pt x="2995" y="14499"/>
                  </a:lnTo>
                  <a:lnTo>
                    <a:pt x="2608" y="14499"/>
                  </a:lnTo>
                  <a:cubicBezTo>
                    <a:pt x="2231" y="14499"/>
                    <a:pt x="1926" y="14647"/>
                    <a:pt x="1720" y="14927"/>
                  </a:cubicBezTo>
                  <a:cubicBezTo>
                    <a:pt x="1639" y="15040"/>
                    <a:pt x="1498" y="15076"/>
                    <a:pt x="1136" y="15076"/>
                  </a:cubicBezTo>
                  <a:cubicBezTo>
                    <a:pt x="454" y="15076"/>
                    <a:pt x="157" y="15151"/>
                    <a:pt x="96" y="15338"/>
                  </a:cubicBezTo>
                  <a:cubicBezTo>
                    <a:pt x="1" y="15632"/>
                    <a:pt x="199" y="15732"/>
                    <a:pt x="871" y="15732"/>
                  </a:cubicBezTo>
                  <a:lnTo>
                    <a:pt x="1497" y="15732"/>
                  </a:lnTo>
                  <a:lnTo>
                    <a:pt x="1633" y="16053"/>
                  </a:lnTo>
                  <a:cubicBezTo>
                    <a:pt x="1794" y="16433"/>
                    <a:pt x="2073" y="16634"/>
                    <a:pt x="2524" y="16698"/>
                  </a:cubicBezTo>
                  <a:lnTo>
                    <a:pt x="2854" y="16745"/>
                  </a:lnTo>
                  <a:lnTo>
                    <a:pt x="3104" y="17575"/>
                  </a:lnTo>
                  <a:cubicBezTo>
                    <a:pt x="3243" y="18035"/>
                    <a:pt x="3436" y="18658"/>
                    <a:pt x="3536" y="18972"/>
                  </a:cubicBezTo>
                  <a:cubicBezTo>
                    <a:pt x="3691" y="19457"/>
                    <a:pt x="3698" y="19546"/>
                    <a:pt x="3592" y="19581"/>
                  </a:cubicBezTo>
                  <a:cubicBezTo>
                    <a:pt x="3524" y="19604"/>
                    <a:pt x="3362" y="19729"/>
                    <a:pt x="3231" y="19860"/>
                  </a:cubicBezTo>
                  <a:cubicBezTo>
                    <a:pt x="3004" y="20088"/>
                    <a:pt x="2996" y="20122"/>
                    <a:pt x="3043" y="20632"/>
                  </a:cubicBezTo>
                  <a:cubicBezTo>
                    <a:pt x="3091" y="21153"/>
                    <a:pt x="3083" y="21187"/>
                    <a:pt x="2668" y="22027"/>
                  </a:cubicBezTo>
                  <a:cubicBezTo>
                    <a:pt x="2279" y="22816"/>
                    <a:pt x="2255" y="22896"/>
                    <a:pt x="2375" y="23018"/>
                  </a:cubicBezTo>
                  <a:cubicBezTo>
                    <a:pt x="2430" y="23072"/>
                    <a:pt x="2483" y="23100"/>
                    <a:pt x="2539" y="23100"/>
                  </a:cubicBezTo>
                  <a:cubicBezTo>
                    <a:pt x="2709" y="23100"/>
                    <a:pt x="2903" y="22840"/>
                    <a:pt x="3218" y="22229"/>
                  </a:cubicBezTo>
                  <a:lnTo>
                    <a:pt x="3600" y="21488"/>
                  </a:lnTo>
                  <a:lnTo>
                    <a:pt x="4020" y="21488"/>
                  </a:lnTo>
                  <a:cubicBezTo>
                    <a:pt x="4399" y="21488"/>
                    <a:pt x="4470" y="21456"/>
                    <a:pt x="4753" y="21164"/>
                  </a:cubicBezTo>
                  <a:lnTo>
                    <a:pt x="5065" y="20839"/>
                  </a:lnTo>
                  <a:lnTo>
                    <a:pt x="6158" y="21155"/>
                  </a:lnTo>
                  <a:cubicBezTo>
                    <a:pt x="6759" y="21329"/>
                    <a:pt x="7585" y="21596"/>
                    <a:pt x="7992" y="21747"/>
                  </a:cubicBezTo>
                  <a:cubicBezTo>
                    <a:pt x="8699" y="22011"/>
                    <a:pt x="8734" y="22035"/>
                    <a:pt x="8779" y="22310"/>
                  </a:cubicBezTo>
                  <a:cubicBezTo>
                    <a:pt x="8842" y="22705"/>
                    <a:pt x="9063" y="23014"/>
                    <a:pt x="9389" y="23171"/>
                  </a:cubicBezTo>
                  <a:cubicBezTo>
                    <a:pt x="9561" y="23253"/>
                    <a:pt x="9700" y="23294"/>
                    <a:pt x="9841" y="23294"/>
                  </a:cubicBezTo>
                  <a:cubicBezTo>
                    <a:pt x="9974" y="23294"/>
                    <a:pt x="10110" y="23258"/>
                    <a:pt x="10277" y="23187"/>
                  </a:cubicBezTo>
                  <a:cubicBezTo>
                    <a:pt x="10927" y="22912"/>
                    <a:pt x="11181" y="22191"/>
                    <a:pt x="10837" y="21605"/>
                  </a:cubicBezTo>
                  <a:lnTo>
                    <a:pt x="10664" y="21309"/>
                  </a:lnTo>
                  <a:lnTo>
                    <a:pt x="11053" y="20841"/>
                  </a:lnTo>
                  <a:cubicBezTo>
                    <a:pt x="11794" y="19950"/>
                    <a:pt x="12049" y="19684"/>
                    <a:pt x="12201" y="19684"/>
                  </a:cubicBezTo>
                  <a:cubicBezTo>
                    <a:pt x="12225" y="19684"/>
                    <a:pt x="12246" y="19690"/>
                    <a:pt x="12266" y="19701"/>
                  </a:cubicBezTo>
                  <a:cubicBezTo>
                    <a:pt x="12342" y="19743"/>
                    <a:pt x="12577" y="19776"/>
                    <a:pt x="12797" y="19776"/>
                  </a:cubicBezTo>
                  <a:cubicBezTo>
                    <a:pt x="12801" y="19776"/>
                    <a:pt x="12805" y="19776"/>
                    <a:pt x="12810" y="19776"/>
                  </a:cubicBezTo>
                  <a:cubicBezTo>
                    <a:pt x="13246" y="19775"/>
                    <a:pt x="13719" y="19547"/>
                    <a:pt x="13868" y="19269"/>
                  </a:cubicBezTo>
                  <a:cubicBezTo>
                    <a:pt x="13908" y="19195"/>
                    <a:pt x="13931" y="19157"/>
                    <a:pt x="13989" y="19157"/>
                  </a:cubicBezTo>
                  <a:cubicBezTo>
                    <a:pt x="14049" y="19157"/>
                    <a:pt x="14146" y="19197"/>
                    <a:pt x="14338" y="19279"/>
                  </a:cubicBezTo>
                  <a:cubicBezTo>
                    <a:pt x="14553" y="19368"/>
                    <a:pt x="15165" y="19661"/>
                    <a:pt x="15708" y="19931"/>
                  </a:cubicBezTo>
                  <a:cubicBezTo>
                    <a:pt x="16250" y="20203"/>
                    <a:pt x="16757" y="20422"/>
                    <a:pt x="16837" y="20422"/>
                  </a:cubicBezTo>
                  <a:cubicBezTo>
                    <a:pt x="17079" y="20422"/>
                    <a:pt x="17347" y="20010"/>
                    <a:pt x="18144" y="18416"/>
                  </a:cubicBezTo>
                  <a:cubicBezTo>
                    <a:pt x="18782" y="17134"/>
                    <a:pt x="18901" y="16918"/>
                    <a:pt x="19049" y="16918"/>
                  </a:cubicBezTo>
                  <a:cubicBezTo>
                    <a:pt x="19068" y="16918"/>
                    <a:pt x="19086" y="16922"/>
                    <a:pt x="19107" y="16927"/>
                  </a:cubicBezTo>
                  <a:cubicBezTo>
                    <a:pt x="19152" y="16937"/>
                    <a:pt x="19202" y="16942"/>
                    <a:pt x="19256" y="16942"/>
                  </a:cubicBezTo>
                  <a:cubicBezTo>
                    <a:pt x="19576" y="16942"/>
                    <a:pt x="20016" y="16761"/>
                    <a:pt x="20250" y="16515"/>
                  </a:cubicBezTo>
                  <a:lnTo>
                    <a:pt x="20500" y="16253"/>
                  </a:lnTo>
                  <a:lnTo>
                    <a:pt x="21841" y="16779"/>
                  </a:lnTo>
                  <a:cubicBezTo>
                    <a:pt x="22645" y="17095"/>
                    <a:pt x="23076" y="17240"/>
                    <a:pt x="23295" y="17240"/>
                  </a:cubicBezTo>
                  <a:cubicBezTo>
                    <a:pt x="23445" y="17240"/>
                    <a:pt x="23494" y="17171"/>
                    <a:pt x="23494" y="17042"/>
                  </a:cubicBezTo>
                  <a:cubicBezTo>
                    <a:pt x="23494" y="16870"/>
                    <a:pt x="22720" y="16472"/>
                    <a:pt x="21298" y="15905"/>
                  </a:cubicBezTo>
                  <a:cubicBezTo>
                    <a:pt x="20690" y="15663"/>
                    <a:pt x="20634" y="15621"/>
                    <a:pt x="20552" y="15335"/>
                  </a:cubicBezTo>
                  <a:cubicBezTo>
                    <a:pt x="20501" y="15163"/>
                    <a:pt x="20334" y="14905"/>
                    <a:pt x="20174" y="14752"/>
                  </a:cubicBezTo>
                  <a:cubicBezTo>
                    <a:pt x="19937" y="14525"/>
                    <a:pt x="19807" y="14469"/>
                    <a:pt x="19438" y="14439"/>
                  </a:cubicBezTo>
                  <a:lnTo>
                    <a:pt x="18990" y="14402"/>
                  </a:lnTo>
                  <a:lnTo>
                    <a:pt x="18764" y="13526"/>
                  </a:lnTo>
                  <a:cubicBezTo>
                    <a:pt x="18640" y="13042"/>
                    <a:pt x="18439" y="12329"/>
                    <a:pt x="18314" y="11932"/>
                  </a:cubicBezTo>
                  <a:lnTo>
                    <a:pt x="18088" y="11213"/>
                  </a:lnTo>
                  <a:lnTo>
                    <a:pt x="18268" y="11071"/>
                  </a:lnTo>
                  <a:cubicBezTo>
                    <a:pt x="18768" y="10676"/>
                    <a:pt x="18894" y="9981"/>
                    <a:pt x="18561" y="9438"/>
                  </a:cubicBezTo>
                  <a:lnTo>
                    <a:pt x="18383" y="9151"/>
                  </a:lnTo>
                  <a:lnTo>
                    <a:pt x="18734" y="8699"/>
                  </a:lnTo>
                  <a:cubicBezTo>
                    <a:pt x="18975" y="8385"/>
                    <a:pt x="19066" y="8291"/>
                    <a:pt x="19185" y="8291"/>
                  </a:cubicBezTo>
                  <a:cubicBezTo>
                    <a:pt x="19218" y="8291"/>
                    <a:pt x="19254" y="8298"/>
                    <a:pt x="19297" y="8311"/>
                  </a:cubicBezTo>
                  <a:cubicBezTo>
                    <a:pt x="19449" y="8357"/>
                    <a:pt x="19598" y="8379"/>
                    <a:pt x="19742" y="8379"/>
                  </a:cubicBezTo>
                  <a:cubicBezTo>
                    <a:pt x="20417" y="8379"/>
                    <a:pt x="20949" y="7890"/>
                    <a:pt x="20949" y="7178"/>
                  </a:cubicBezTo>
                  <a:cubicBezTo>
                    <a:pt x="20949" y="6516"/>
                    <a:pt x="20465" y="6035"/>
                    <a:pt x="19799" y="6035"/>
                  </a:cubicBezTo>
                  <a:cubicBezTo>
                    <a:pt x="18985" y="6035"/>
                    <a:pt x="18374" y="6831"/>
                    <a:pt x="18643" y="7539"/>
                  </a:cubicBezTo>
                  <a:cubicBezTo>
                    <a:pt x="18723" y="7749"/>
                    <a:pt x="18694" y="7819"/>
                    <a:pt x="18299" y="8336"/>
                  </a:cubicBezTo>
                  <a:cubicBezTo>
                    <a:pt x="17918" y="8838"/>
                    <a:pt x="17834" y="8905"/>
                    <a:pt x="17584" y="8909"/>
                  </a:cubicBezTo>
                  <a:cubicBezTo>
                    <a:pt x="17430" y="8910"/>
                    <a:pt x="17138" y="8990"/>
                    <a:pt x="16950" y="9080"/>
                  </a:cubicBezTo>
                  <a:lnTo>
                    <a:pt x="16601" y="9250"/>
                  </a:lnTo>
                  <a:lnTo>
                    <a:pt x="15713" y="8723"/>
                  </a:lnTo>
                  <a:cubicBezTo>
                    <a:pt x="14989" y="8295"/>
                    <a:pt x="14830" y="8164"/>
                    <a:pt x="14850" y="8023"/>
                  </a:cubicBezTo>
                  <a:cubicBezTo>
                    <a:pt x="14905" y="7638"/>
                    <a:pt x="14703" y="7193"/>
                    <a:pt x="14332" y="6884"/>
                  </a:cubicBezTo>
                  <a:lnTo>
                    <a:pt x="13962" y="6576"/>
                  </a:lnTo>
                  <a:lnTo>
                    <a:pt x="13962" y="5318"/>
                  </a:lnTo>
                  <a:lnTo>
                    <a:pt x="13962" y="4058"/>
                  </a:lnTo>
                  <a:lnTo>
                    <a:pt x="14250" y="3874"/>
                  </a:lnTo>
                  <a:cubicBezTo>
                    <a:pt x="14570" y="3668"/>
                    <a:pt x="14865" y="3138"/>
                    <a:pt x="14862" y="2777"/>
                  </a:cubicBezTo>
                  <a:cubicBezTo>
                    <a:pt x="14860" y="2440"/>
                    <a:pt x="14586" y="1876"/>
                    <a:pt x="14349" y="1721"/>
                  </a:cubicBezTo>
                  <a:cubicBezTo>
                    <a:pt x="14109" y="1565"/>
                    <a:pt x="13886" y="1490"/>
                    <a:pt x="13633" y="1490"/>
                  </a:cubicBezTo>
                  <a:cubicBezTo>
                    <a:pt x="13501" y="1490"/>
                    <a:pt x="13361" y="1510"/>
                    <a:pt x="13206" y="1550"/>
                  </a:cubicBezTo>
                  <a:lnTo>
                    <a:pt x="12778" y="1658"/>
                  </a:lnTo>
                  <a:lnTo>
                    <a:pt x="12152" y="1300"/>
                  </a:lnTo>
                  <a:cubicBezTo>
                    <a:pt x="11470" y="907"/>
                    <a:pt x="9744" y="78"/>
                    <a:pt x="9471" y="12"/>
                  </a:cubicBezTo>
                  <a:cubicBezTo>
                    <a:pt x="9438" y="4"/>
                    <a:pt x="9398" y="1"/>
                    <a:pt x="9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11"/>
            <p:cNvGrpSpPr/>
            <p:nvPr/>
          </p:nvGrpSpPr>
          <p:grpSpPr>
            <a:xfrm>
              <a:off x="371100" y="954438"/>
              <a:ext cx="383750" cy="443275"/>
              <a:chOff x="4284950" y="3812400"/>
              <a:chExt cx="383750" cy="443275"/>
            </a:xfrm>
          </p:grpSpPr>
          <p:sp>
            <p:nvSpPr>
              <p:cNvPr id="1380" name="Google Shape;1380;p11"/>
              <p:cNvSpPr/>
              <p:nvPr/>
            </p:nvSpPr>
            <p:spPr>
              <a:xfrm>
                <a:off x="4552325" y="4134650"/>
                <a:ext cx="72425" cy="71775"/>
              </a:xfrm>
              <a:custGeom>
                <a:avLst/>
                <a:gdLst/>
                <a:ahLst/>
                <a:cxnLst/>
                <a:rect l="l" t="t" r="r" b="b"/>
                <a:pathLst>
                  <a:path w="2897" h="2871" extrusionOk="0">
                    <a:moveTo>
                      <a:pt x="145" y="0"/>
                    </a:moveTo>
                    <a:cubicBezTo>
                      <a:pt x="136" y="0"/>
                      <a:pt x="128" y="2"/>
                      <a:pt x="121" y="6"/>
                    </a:cubicBezTo>
                    <a:cubicBezTo>
                      <a:pt x="1" y="80"/>
                      <a:pt x="268" y="398"/>
                      <a:pt x="1445" y="1575"/>
                    </a:cubicBezTo>
                    <a:cubicBezTo>
                      <a:pt x="2068" y="2198"/>
                      <a:pt x="2623" y="2748"/>
                      <a:pt x="2675" y="2797"/>
                    </a:cubicBezTo>
                    <a:cubicBezTo>
                      <a:pt x="2730" y="2847"/>
                      <a:pt x="2783" y="2871"/>
                      <a:pt x="2823" y="2871"/>
                    </a:cubicBezTo>
                    <a:cubicBezTo>
                      <a:pt x="2869" y="2871"/>
                      <a:pt x="2896" y="2837"/>
                      <a:pt x="2884" y="2772"/>
                    </a:cubicBezTo>
                    <a:cubicBezTo>
                      <a:pt x="2877" y="2725"/>
                      <a:pt x="2368" y="2179"/>
                      <a:pt x="1748" y="1556"/>
                    </a:cubicBezTo>
                    <a:cubicBezTo>
                      <a:pt x="1132" y="934"/>
                      <a:pt x="530" y="325"/>
                      <a:pt x="409" y="198"/>
                    </a:cubicBezTo>
                    <a:cubicBezTo>
                      <a:pt x="280" y="64"/>
                      <a:pt x="195"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1"/>
              <p:cNvSpPr/>
              <p:nvPr/>
            </p:nvSpPr>
            <p:spPr>
              <a:xfrm>
                <a:off x="4537925" y="4150475"/>
                <a:ext cx="21250" cy="33625"/>
              </a:xfrm>
              <a:custGeom>
                <a:avLst/>
                <a:gdLst/>
                <a:ahLst/>
                <a:cxnLst/>
                <a:rect l="l" t="t" r="r" b="b"/>
                <a:pathLst>
                  <a:path w="850" h="1345" extrusionOk="0">
                    <a:moveTo>
                      <a:pt x="104" y="1"/>
                    </a:moveTo>
                    <a:cubicBezTo>
                      <a:pt x="99" y="1"/>
                      <a:pt x="94" y="1"/>
                      <a:pt x="89" y="2"/>
                    </a:cubicBezTo>
                    <a:cubicBezTo>
                      <a:pt x="40" y="13"/>
                      <a:pt x="0" y="38"/>
                      <a:pt x="0" y="62"/>
                    </a:cubicBezTo>
                    <a:cubicBezTo>
                      <a:pt x="0" y="86"/>
                      <a:pt x="162" y="390"/>
                      <a:pt x="361" y="733"/>
                    </a:cubicBezTo>
                    <a:cubicBezTo>
                      <a:pt x="611" y="1166"/>
                      <a:pt x="733" y="1345"/>
                      <a:pt x="780" y="1345"/>
                    </a:cubicBezTo>
                    <a:cubicBezTo>
                      <a:pt x="781" y="1345"/>
                      <a:pt x="783" y="1345"/>
                      <a:pt x="784" y="1344"/>
                    </a:cubicBezTo>
                    <a:cubicBezTo>
                      <a:pt x="816" y="1338"/>
                      <a:pt x="845" y="1306"/>
                      <a:pt x="847" y="1278"/>
                    </a:cubicBezTo>
                    <a:cubicBezTo>
                      <a:pt x="849" y="1250"/>
                      <a:pt x="698" y="949"/>
                      <a:pt x="512" y="606"/>
                    </a:cubicBezTo>
                    <a:cubicBezTo>
                      <a:pt x="237" y="99"/>
                      <a:pt x="173"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1"/>
              <p:cNvSpPr/>
              <p:nvPr/>
            </p:nvSpPr>
            <p:spPr>
              <a:xfrm>
                <a:off x="4585600" y="4091925"/>
                <a:ext cx="83100" cy="18600"/>
              </a:xfrm>
              <a:custGeom>
                <a:avLst/>
                <a:gdLst/>
                <a:ahLst/>
                <a:cxnLst/>
                <a:rect l="l" t="t" r="r" b="b"/>
                <a:pathLst>
                  <a:path w="3324" h="744" extrusionOk="0">
                    <a:moveTo>
                      <a:pt x="245" y="0"/>
                    </a:moveTo>
                    <a:cubicBezTo>
                      <a:pt x="183" y="0"/>
                      <a:pt x="143" y="5"/>
                      <a:pt x="127" y="14"/>
                    </a:cubicBezTo>
                    <a:cubicBezTo>
                      <a:pt x="56" y="57"/>
                      <a:pt x="0" y="204"/>
                      <a:pt x="34" y="261"/>
                    </a:cubicBezTo>
                    <a:cubicBezTo>
                      <a:pt x="43" y="277"/>
                      <a:pt x="322" y="323"/>
                      <a:pt x="657" y="362"/>
                    </a:cubicBezTo>
                    <a:cubicBezTo>
                      <a:pt x="987" y="402"/>
                      <a:pt x="1688" y="515"/>
                      <a:pt x="2204" y="610"/>
                    </a:cubicBezTo>
                    <a:cubicBezTo>
                      <a:pt x="2694" y="700"/>
                      <a:pt x="2964" y="743"/>
                      <a:pt x="3113" y="743"/>
                    </a:cubicBezTo>
                    <a:cubicBezTo>
                      <a:pt x="3231" y="743"/>
                      <a:pt x="3272" y="716"/>
                      <a:pt x="3284" y="663"/>
                    </a:cubicBezTo>
                    <a:cubicBezTo>
                      <a:pt x="3323" y="517"/>
                      <a:pt x="3125" y="442"/>
                      <a:pt x="2300" y="289"/>
                    </a:cubicBezTo>
                    <a:cubicBezTo>
                      <a:pt x="1352" y="112"/>
                      <a:pt x="545" y="0"/>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1"/>
              <p:cNvSpPr/>
              <p:nvPr/>
            </p:nvSpPr>
            <p:spPr>
              <a:xfrm>
                <a:off x="4422275" y="4174300"/>
                <a:ext cx="37375" cy="81375"/>
              </a:xfrm>
              <a:custGeom>
                <a:avLst/>
                <a:gdLst/>
                <a:ahLst/>
                <a:cxnLst/>
                <a:rect l="l" t="t" r="r" b="b"/>
                <a:pathLst>
                  <a:path w="1495" h="3255" extrusionOk="0">
                    <a:moveTo>
                      <a:pt x="1230" y="0"/>
                    </a:moveTo>
                    <a:cubicBezTo>
                      <a:pt x="1209" y="0"/>
                      <a:pt x="1192" y="3"/>
                      <a:pt x="1180" y="10"/>
                    </a:cubicBezTo>
                    <a:cubicBezTo>
                      <a:pt x="1077" y="73"/>
                      <a:pt x="303" y="1996"/>
                      <a:pt x="107" y="2678"/>
                    </a:cubicBezTo>
                    <a:cubicBezTo>
                      <a:pt x="0" y="3045"/>
                      <a:pt x="25" y="3255"/>
                      <a:pt x="173" y="3255"/>
                    </a:cubicBezTo>
                    <a:cubicBezTo>
                      <a:pt x="184" y="3255"/>
                      <a:pt x="195" y="3254"/>
                      <a:pt x="207" y="3252"/>
                    </a:cubicBezTo>
                    <a:cubicBezTo>
                      <a:pt x="351" y="3226"/>
                      <a:pt x="369" y="3198"/>
                      <a:pt x="504" y="2732"/>
                    </a:cubicBezTo>
                    <a:cubicBezTo>
                      <a:pt x="644" y="2246"/>
                      <a:pt x="953" y="1443"/>
                      <a:pt x="1301" y="647"/>
                    </a:cubicBezTo>
                    <a:cubicBezTo>
                      <a:pt x="1418" y="379"/>
                      <a:pt x="1495" y="137"/>
                      <a:pt x="1475" y="104"/>
                    </a:cubicBezTo>
                    <a:cubicBezTo>
                      <a:pt x="1445" y="50"/>
                      <a:pt x="1312" y="0"/>
                      <a:pt x="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1"/>
              <p:cNvSpPr/>
              <p:nvPr/>
            </p:nvSpPr>
            <p:spPr>
              <a:xfrm>
                <a:off x="4517650" y="4164300"/>
                <a:ext cx="16825" cy="25075"/>
              </a:xfrm>
              <a:custGeom>
                <a:avLst/>
                <a:gdLst/>
                <a:ahLst/>
                <a:cxnLst/>
                <a:rect l="l" t="t" r="r" b="b"/>
                <a:pathLst>
                  <a:path w="673" h="1003" extrusionOk="0">
                    <a:moveTo>
                      <a:pt x="79" y="1"/>
                    </a:moveTo>
                    <a:cubicBezTo>
                      <a:pt x="1" y="1"/>
                      <a:pt x="58" y="147"/>
                      <a:pt x="286" y="576"/>
                    </a:cubicBezTo>
                    <a:cubicBezTo>
                      <a:pt x="464" y="911"/>
                      <a:pt x="520" y="1003"/>
                      <a:pt x="571" y="1003"/>
                    </a:cubicBezTo>
                    <a:cubicBezTo>
                      <a:pt x="582" y="1003"/>
                      <a:pt x="593" y="998"/>
                      <a:pt x="605" y="991"/>
                    </a:cubicBezTo>
                    <a:cubicBezTo>
                      <a:pt x="646" y="965"/>
                      <a:pt x="672" y="914"/>
                      <a:pt x="664" y="880"/>
                    </a:cubicBezTo>
                    <a:cubicBezTo>
                      <a:pt x="612" y="679"/>
                      <a:pt x="236" y="56"/>
                      <a:pt x="141" y="17"/>
                    </a:cubicBezTo>
                    <a:cubicBezTo>
                      <a:pt x="115" y="6"/>
                      <a:pt x="94" y="1"/>
                      <a:pt x="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1"/>
              <p:cNvSpPr/>
              <p:nvPr/>
            </p:nvSpPr>
            <p:spPr>
              <a:xfrm>
                <a:off x="4579275" y="4115000"/>
                <a:ext cx="28250" cy="13075"/>
              </a:xfrm>
              <a:custGeom>
                <a:avLst/>
                <a:gdLst/>
                <a:ahLst/>
                <a:cxnLst/>
                <a:rect l="l" t="t" r="r" b="b"/>
                <a:pathLst>
                  <a:path w="1130" h="523" extrusionOk="0">
                    <a:moveTo>
                      <a:pt x="150" y="1"/>
                    </a:moveTo>
                    <a:cubicBezTo>
                      <a:pt x="51" y="1"/>
                      <a:pt x="2" y="40"/>
                      <a:pt x="2" y="117"/>
                    </a:cubicBezTo>
                    <a:cubicBezTo>
                      <a:pt x="1" y="186"/>
                      <a:pt x="856" y="522"/>
                      <a:pt x="1019" y="522"/>
                    </a:cubicBezTo>
                    <a:cubicBezTo>
                      <a:pt x="1029" y="522"/>
                      <a:pt x="1036" y="521"/>
                      <a:pt x="1041" y="518"/>
                    </a:cubicBezTo>
                    <a:cubicBezTo>
                      <a:pt x="1070" y="501"/>
                      <a:pt x="1098" y="465"/>
                      <a:pt x="1105" y="435"/>
                    </a:cubicBezTo>
                    <a:cubicBezTo>
                      <a:pt x="1129" y="336"/>
                      <a:pt x="1035" y="276"/>
                      <a:pt x="609" y="117"/>
                    </a:cubicBezTo>
                    <a:cubicBezTo>
                      <a:pt x="402" y="40"/>
                      <a:pt x="250"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1"/>
              <p:cNvSpPr/>
              <p:nvPr/>
            </p:nvSpPr>
            <p:spPr>
              <a:xfrm>
                <a:off x="4284950" y="3812400"/>
                <a:ext cx="295325" cy="354825"/>
              </a:xfrm>
              <a:custGeom>
                <a:avLst/>
                <a:gdLst/>
                <a:ahLst/>
                <a:cxnLst/>
                <a:rect l="l" t="t" r="r" b="b"/>
                <a:pathLst>
                  <a:path w="11813" h="14193" extrusionOk="0">
                    <a:moveTo>
                      <a:pt x="2811" y="422"/>
                    </a:moveTo>
                    <a:cubicBezTo>
                      <a:pt x="2982" y="422"/>
                      <a:pt x="3074" y="963"/>
                      <a:pt x="2908" y="1065"/>
                    </a:cubicBezTo>
                    <a:cubicBezTo>
                      <a:pt x="2872" y="1087"/>
                      <a:pt x="2837" y="1100"/>
                      <a:pt x="2818" y="1100"/>
                    </a:cubicBezTo>
                    <a:cubicBezTo>
                      <a:pt x="2812" y="1100"/>
                      <a:pt x="2808" y="1099"/>
                      <a:pt x="2806" y="1095"/>
                    </a:cubicBezTo>
                    <a:cubicBezTo>
                      <a:pt x="2761" y="1021"/>
                      <a:pt x="2747" y="434"/>
                      <a:pt x="2791" y="424"/>
                    </a:cubicBezTo>
                    <a:cubicBezTo>
                      <a:pt x="2798" y="423"/>
                      <a:pt x="2805" y="422"/>
                      <a:pt x="2811" y="422"/>
                    </a:cubicBezTo>
                    <a:close/>
                    <a:moveTo>
                      <a:pt x="2561" y="429"/>
                    </a:moveTo>
                    <a:cubicBezTo>
                      <a:pt x="2597" y="429"/>
                      <a:pt x="2605" y="512"/>
                      <a:pt x="2634" y="833"/>
                    </a:cubicBezTo>
                    <a:cubicBezTo>
                      <a:pt x="2658" y="1093"/>
                      <a:pt x="2642" y="1224"/>
                      <a:pt x="2584" y="1260"/>
                    </a:cubicBezTo>
                    <a:cubicBezTo>
                      <a:pt x="2559" y="1275"/>
                      <a:pt x="2535" y="1282"/>
                      <a:pt x="2518" y="1282"/>
                    </a:cubicBezTo>
                    <a:cubicBezTo>
                      <a:pt x="2504" y="1282"/>
                      <a:pt x="2494" y="1277"/>
                      <a:pt x="2493" y="1267"/>
                    </a:cubicBezTo>
                    <a:cubicBezTo>
                      <a:pt x="2453" y="964"/>
                      <a:pt x="2462" y="483"/>
                      <a:pt x="2511" y="452"/>
                    </a:cubicBezTo>
                    <a:cubicBezTo>
                      <a:pt x="2532" y="439"/>
                      <a:pt x="2548" y="429"/>
                      <a:pt x="2561" y="429"/>
                    </a:cubicBezTo>
                    <a:close/>
                    <a:moveTo>
                      <a:pt x="4051" y="2256"/>
                    </a:moveTo>
                    <a:cubicBezTo>
                      <a:pt x="4060" y="2256"/>
                      <a:pt x="4075" y="2278"/>
                      <a:pt x="4102" y="2319"/>
                    </a:cubicBezTo>
                    <a:cubicBezTo>
                      <a:pt x="4135" y="2373"/>
                      <a:pt x="4157" y="2433"/>
                      <a:pt x="4149" y="2462"/>
                    </a:cubicBezTo>
                    <a:cubicBezTo>
                      <a:pt x="4138" y="2506"/>
                      <a:pt x="4104" y="2536"/>
                      <a:pt x="4075" y="2536"/>
                    </a:cubicBezTo>
                    <a:cubicBezTo>
                      <a:pt x="4062" y="2536"/>
                      <a:pt x="4050" y="2529"/>
                      <a:pt x="4042" y="2516"/>
                    </a:cubicBezTo>
                    <a:cubicBezTo>
                      <a:pt x="4030" y="2497"/>
                      <a:pt x="4024" y="2426"/>
                      <a:pt x="4031" y="2355"/>
                    </a:cubicBezTo>
                    <a:cubicBezTo>
                      <a:pt x="4038" y="2287"/>
                      <a:pt x="4041" y="2256"/>
                      <a:pt x="4051" y="2256"/>
                    </a:cubicBezTo>
                    <a:close/>
                    <a:moveTo>
                      <a:pt x="2258" y="569"/>
                    </a:moveTo>
                    <a:cubicBezTo>
                      <a:pt x="2332" y="569"/>
                      <a:pt x="2348" y="690"/>
                      <a:pt x="2357" y="1038"/>
                    </a:cubicBezTo>
                    <a:lnTo>
                      <a:pt x="2365" y="1428"/>
                    </a:lnTo>
                    <a:lnTo>
                      <a:pt x="2010" y="1691"/>
                    </a:lnTo>
                    <a:cubicBezTo>
                      <a:pt x="1817" y="1835"/>
                      <a:pt x="1466" y="2092"/>
                      <a:pt x="1235" y="2263"/>
                    </a:cubicBezTo>
                    <a:cubicBezTo>
                      <a:pt x="1002" y="2431"/>
                      <a:pt x="779" y="2597"/>
                      <a:pt x="736" y="2629"/>
                    </a:cubicBezTo>
                    <a:cubicBezTo>
                      <a:pt x="713" y="2645"/>
                      <a:pt x="695" y="2654"/>
                      <a:pt x="680" y="2654"/>
                    </a:cubicBezTo>
                    <a:cubicBezTo>
                      <a:pt x="655" y="2654"/>
                      <a:pt x="638" y="2629"/>
                      <a:pt x="620" y="2570"/>
                    </a:cubicBezTo>
                    <a:cubicBezTo>
                      <a:pt x="600" y="2506"/>
                      <a:pt x="549" y="2373"/>
                      <a:pt x="509" y="2270"/>
                    </a:cubicBezTo>
                    <a:cubicBezTo>
                      <a:pt x="461" y="2148"/>
                      <a:pt x="457" y="2036"/>
                      <a:pt x="502" y="1943"/>
                    </a:cubicBezTo>
                    <a:cubicBezTo>
                      <a:pt x="602" y="1733"/>
                      <a:pt x="996" y="1386"/>
                      <a:pt x="1457" y="1101"/>
                    </a:cubicBezTo>
                    <a:lnTo>
                      <a:pt x="1873" y="844"/>
                    </a:lnTo>
                    <a:lnTo>
                      <a:pt x="1873" y="844"/>
                    </a:lnTo>
                    <a:lnTo>
                      <a:pt x="1871" y="1058"/>
                    </a:lnTo>
                    <a:cubicBezTo>
                      <a:pt x="1871" y="1225"/>
                      <a:pt x="1892" y="1307"/>
                      <a:pt x="1918" y="1307"/>
                    </a:cubicBezTo>
                    <a:cubicBezTo>
                      <a:pt x="1945" y="1307"/>
                      <a:pt x="1978" y="1211"/>
                      <a:pt x="1994" y="1026"/>
                    </a:cubicBezTo>
                    <a:cubicBezTo>
                      <a:pt x="2019" y="754"/>
                      <a:pt x="2049" y="677"/>
                      <a:pt x="2152" y="613"/>
                    </a:cubicBezTo>
                    <a:cubicBezTo>
                      <a:pt x="2197" y="586"/>
                      <a:pt x="2232" y="569"/>
                      <a:pt x="2258" y="569"/>
                    </a:cubicBezTo>
                    <a:close/>
                    <a:moveTo>
                      <a:pt x="3808" y="1989"/>
                    </a:moveTo>
                    <a:cubicBezTo>
                      <a:pt x="3860" y="1989"/>
                      <a:pt x="3882" y="2082"/>
                      <a:pt x="3904" y="2344"/>
                    </a:cubicBezTo>
                    <a:cubicBezTo>
                      <a:pt x="3919" y="2506"/>
                      <a:pt x="3899" y="2652"/>
                      <a:pt x="3863" y="2676"/>
                    </a:cubicBezTo>
                    <a:cubicBezTo>
                      <a:pt x="3837" y="2692"/>
                      <a:pt x="3809" y="2703"/>
                      <a:pt x="3795" y="2703"/>
                    </a:cubicBezTo>
                    <a:cubicBezTo>
                      <a:pt x="3790" y="2703"/>
                      <a:pt x="3786" y="2702"/>
                      <a:pt x="3785" y="2699"/>
                    </a:cubicBezTo>
                    <a:cubicBezTo>
                      <a:pt x="3733" y="2612"/>
                      <a:pt x="3711" y="2036"/>
                      <a:pt x="3758" y="2007"/>
                    </a:cubicBezTo>
                    <a:cubicBezTo>
                      <a:pt x="3777" y="1996"/>
                      <a:pt x="3794" y="1989"/>
                      <a:pt x="3808" y="1989"/>
                    </a:cubicBezTo>
                    <a:close/>
                    <a:moveTo>
                      <a:pt x="3564" y="2164"/>
                    </a:moveTo>
                    <a:cubicBezTo>
                      <a:pt x="3574" y="2164"/>
                      <a:pt x="3583" y="2168"/>
                      <a:pt x="3588" y="2177"/>
                    </a:cubicBezTo>
                    <a:cubicBezTo>
                      <a:pt x="3620" y="2229"/>
                      <a:pt x="3661" y="2669"/>
                      <a:pt x="3645" y="2796"/>
                    </a:cubicBezTo>
                    <a:cubicBezTo>
                      <a:pt x="3636" y="2864"/>
                      <a:pt x="3603" y="2906"/>
                      <a:pt x="3571" y="2906"/>
                    </a:cubicBezTo>
                    <a:cubicBezTo>
                      <a:pt x="3556" y="2906"/>
                      <a:pt x="3542" y="2897"/>
                      <a:pt x="3530" y="2878"/>
                    </a:cubicBezTo>
                    <a:cubicBezTo>
                      <a:pt x="3473" y="2784"/>
                      <a:pt x="3457" y="2266"/>
                      <a:pt x="3509" y="2199"/>
                    </a:cubicBezTo>
                    <a:cubicBezTo>
                      <a:pt x="3526" y="2177"/>
                      <a:pt x="3547" y="2164"/>
                      <a:pt x="3564" y="2164"/>
                    </a:cubicBezTo>
                    <a:close/>
                    <a:moveTo>
                      <a:pt x="3308" y="2359"/>
                    </a:moveTo>
                    <a:cubicBezTo>
                      <a:pt x="3309" y="2359"/>
                      <a:pt x="3310" y="2359"/>
                      <a:pt x="3310" y="2359"/>
                    </a:cubicBezTo>
                    <a:cubicBezTo>
                      <a:pt x="3388" y="2378"/>
                      <a:pt x="3401" y="3016"/>
                      <a:pt x="3325" y="3064"/>
                    </a:cubicBezTo>
                    <a:cubicBezTo>
                      <a:pt x="3308" y="3074"/>
                      <a:pt x="3295" y="3080"/>
                      <a:pt x="3285" y="3080"/>
                    </a:cubicBezTo>
                    <a:cubicBezTo>
                      <a:pt x="3254" y="3080"/>
                      <a:pt x="3247" y="3024"/>
                      <a:pt x="3243" y="2853"/>
                    </a:cubicBezTo>
                    <a:cubicBezTo>
                      <a:pt x="3238" y="2645"/>
                      <a:pt x="3208" y="2522"/>
                      <a:pt x="3177" y="2522"/>
                    </a:cubicBezTo>
                    <a:cubicBezTo>
                      <a:pt x="3158" y="2522"/>
                      <a:pt x="3139" y="2569"/>
                      <a:pt x="3124" y="2669"/>
                    </a:cubicBezTo>
                    <a:cubicBezTo>
                      <a:pt x="3110" y="2780"/>
                      <a:pt x="3108" y="2933"/>
                      <a:pt x="3123" y="3020"/>
                    </a:cubicBezTo>
                    <a:cubicBezTo>
                      <a:pt x="3138" y="3108"/>
                      <a:pt x="3114" y="3194"/>
                      <a:pt x="3064" y="3224"/>
                    </a:cubicBezTo>
                    <a:cubicBezTo>
                      <a:pt x="3033" y="3244"/>
                      <a:pt x="3010" y="3256"/>
                      <a:pt x="2993" y="3256"/>
                    </a:cubicBezTo>
                    <a:cubicBezTo>
                      <a:pt x="2950" y="3256"/>
                      <a:pt x="2945" y="3179"/>
                      <a:pt x="2937" y="2934"/>
                    </a:cubicBezTo>
                    <a:cubicBezTo>
                      <a:pt x="2929" y="2672"/>
                      <a:pt x="2947" y="2627"/>
                      <a:pt x="3102" y="2497"/>
                    </a:cubicBezTo>
                    <a:cubicBezTo>
                      <a:pt x="3195" y="2418"/>
                      <a:pt x="3284" y="2359"/>
                      <a:pt x="3308" y="2359"/>
                    </a:cubicBezTo>
                    <a:close/>
                    <a:moveTo>
                      <a:pt x="4333" y="2744"/>
                    </a:moveTo>
                    <a:lnTo>
                      <a:pt x="4454" y="2873"/>
                    </a:lnTo>
                    <a:cubicBezTo>
                      <a:pt x="4646" y="3079"/>
                      <a:pt x="4668" y="3218"/>
                      <a:pt x="4519" y="3307"/>
                    </a:cubicBezTo>
                    <a:lnTo>
                      <a:pt x="4391" y="3386"/>
                    </a:lnTo>
                    <a:lnTo>
                      <a:pt x="4361" y="3065"/>
                    </a:lnTo>
                    <a:lnTo>
                      <a:pt x="4333" y="2744"/>
                    </a:lnTo>
                    <a:close/>
                    <a:moveTo>
                      <a:pt x="3294" y="1084"/>
                    </a:moveTo>
                    <a:cubicBezTo>
                      <a:pt x="3343" y="1084"/>
                      <a:pt x="3389" y="1150"/>
                      <a:pt x="3514" y="1354"/>
                    </a:cubicBezTo>
                    <a:lnTo>
                      <a:pt x="3698" y="1657"/>
                    </a:lnTo>
                    <a:lnTo>
                      <a:pt x="3143" y="2070"/>
                    </a:lnTo>
                    <a:cubicBezTo>
                      <a:pt x="2838" y="2298"/>
                      <a:pt x="2417" y="2625"/>
                      <a:pt x="2204" y="2800"/>
                    </a:cubicBezTo>
                    <a:cubicBezTo>
                      <a:pt x="1993" y="2974"/>
                      <a:pt x="1678" y="3202"/>
                      <a:pt x="1505" y="3301"/>
                    </a:cubicBezTo>
                    <a:lnTo>
                      <a:pt x="1191" y="3485"/>
                    </a:lnTo>
                    <a:lnTo>
                      <a:pt x="982" y="3178"/>
                    </a:lnTo>
                    <a:lnTo>
                      <a:pt x="775" y="2867"/>
                    </a:lnTo>
                    <a:lnTo>
                      <a:pt x="1128" y="2619"/>
                    </a:lnTo>
                    <a:cubicBezTo>
                      <a:pt x="1323" y="2481"/>
                      <a:pt x="1746" y="2189"/>
                      <a:pt x="2073" y="1967"/>
                    </a:cubicBezTo>
                    <a:cubicBezTo>
                      <a:pt x="2467" y="1699"/>
                      <a:pt x="2607" y="1612"/>
                      <a:pt x="2668" y="1612"/>
                    </a:cubicBezTo>
                    <a:cubicBezTo>
                      <a:pt x="2688" y="1612"/>
                      <a:pt x="2699" y="1621"/>
                      <a:pt x="2709" y="1636"/>
                    </a:cubicBezTo>
                    <a:cubicBezTo>
                      <a:pt x="2729" y="1670"/>
                      <a:pt x="2751" y="1685"/>
                      <a:pt x="2771" y="1685"/>
                    </a:cubicBezTo>
                    <a:cubicBezTo>
                      <a:pt x="2808" y="1685"/>
                      <a:pt x="2837" y="1628"/>
                      <a:pt x="2833" y="1535"/>
                    </a:cubicBezTo>
                    <a:cubicBezTo>
                      <a:pt x="2829" y="1469"/>
                      <a:pt x="2873" y="1388"/>
                      <a:pt x="2934" y="1352"/>
                    </a:cubicBezTo>
                    <a:lnTo>
                      <a:pt x="3043" y="1285"/>
                    </a:lnTo>
                    <a:lnTo>
                      <a:pt x="3062" y="1517"/>
                    </a:lnTo>
                    <a:cubicBezTo>
                      <a:pt x="3077" y="1718"/>
                      <a:pt x="3087" y="1779"/>
                      <a:pt x="3119" y="1779"/>
                    </a:cubicBezTo>
                    <a:cubicBezTo>
                      <a:pt x="3128" y="1779"/>
                      <a:pt x="3140" y="1774"/>
                      <a:pt x="3155" y="1764"/>
                    </a:cubicBezTo>
                    <a:cubicBezTo>
                      <a:pt x="3181" y="1749"/>
                      <a:pt x="3189" y="1610"/>
                      <a:pt x="3175" y="1448"/>
                    </a:cubicBezTo>
                    <a:cubicBezTo>
                      <a:pt x="3159" y="1247"/>
                      <a:pt x="3177" y="1142"/>
                      <a:pt x="3239" y="1105"/>
                    </a:cubicBezTo>
                    <a:cubicBezTo>
                      <a:pt x="3260" y="1092"/>
                      <a:pt x="3277" y="1084"/>
                      <a:pt x="3294" y="1084"/>
                    </a:cubicBezTo>
                    <a:close/>
                    <a:moveTo>
                      <a:pt x="4191" y="2848"/>
                    </a:moveTo>
                    <a:cubicBezTo>
                      <a:pt x="4222" y="2848"/>
                      <a:pt x="4236" y="2922"/>
                      <a:pt x="4256" y="3128"/>
                    </a:cubicBezTo>
                    <a:cubicBezTo>
                      <a:pt x="4278" y="3365"/>
                      <a:pt x="4254" y="3497"/>
                      <a:pt x="4219" y="3497"/>
                    </a:cubicBezTo>
                    <a:cubicBezTo>
                      <a:pt x="4191" y="3497"/>
                      <a:pt x="4155" y="3412"/>
                      <a:pt x="4130" y="3228"/>
                    </a:cubicBezTo>
                    <a:cubicBezTo>
                      <a:pt x="4109" y="3067"/>
                      <a:pt x="4119" y="2903"/>
                      <a:pt x="4157" y="2867"/>
                    </a:cubicBezTo>
                    <a:cubicBezTo>
                      <a:pt x="4170" y="2855"/>
                      <a:pt x="4181" y="2848"/>
                      <a:pt x="4191" y="2848"/>
                    </a:cubicBezTo>
                    <a:close/>
                    <a:moveTo>
                      <a:pt x="2801" y="2726"/>
                    </a:moveTo>
                    <a:cubicBezTo>
                      <a:pt x="2837" y="2726"/>
                      <a:pt x="2839" y="2789"/>
                      <a:pt x="2846" y="2973"/>
                    </a:cubicBezTo>
                    <a:cubicBezTo>
                      <a:pt x="2858" y="3326"/>
                      <a:pt x="2828" y="3429"/>
                      <a:pt x="2687" y="3514"/>
                    </a:cubicBezTo>
                    <a:lnTo>
                      <a:pt x="2555" y="3596"/>
                    </a:lnTo>
                    <a:lnTo>
                      <a:pt x="2547" y="3309"/>
                    </a:lnTo>
                    <a:cubicBezTo>
                      <a:pt x="2536" y="2973"/>
                      <a:pt x="2575" y="2853"/>
                      <a:pt x="2713" y="2770"/>
                    </a:cubicBezTo>
                    <a:cubicBezTo>
                      <a:pt x="2755" y="2744"/>
                      <a:pt x="2782" y="2726"/>
                      <a:pt x="2801" y="2726"/>
                    </a:cubicBezTo>
                    <a:close/>
                    <a:moveTo>
                      <a:pt x="3949" y="3000"/>
                    </a:moveTo>
                    <a:cubicBezTo>
                      <a:pt x="3985" y="3000"/>
                      <a:pt x="3995" y="3082"/>
                      <a:pt x="4015" y="3319"/>
                    </a:cubicBezTo>
                    <a:cubicBezTo>
                      <a:pt x="4031" y="3547"/>
                      <a:pt x="4015" y="3617"/>
                      <a:pt x="3925" y="3672"/>
                    </a:cubicBezTo>
                    <a:lnTo>
                      <a:pt x="3816" y="3740"/>
                    </a:lnTo>
                    <a:lnTo>
                      <a:pt x="3804" y="3428"/>
                    </a:lnTo>
                    <a:cubicBezTo>
                      <a:pt x="3797" y="3238"/>
                      <a:pt x="3825" y="3088"/>
                      <a:pt x="3877" y="3045"/>
                    </a:cubicBezTo>
                    <a:cubicBezTo>
                      <a:pt x="3909" y="3017"/>
                      <a:pt x="3932" y="3000"/>
                      <a:pt x="3949" y="3000"/>
                    </a:cubicBezTo>
                    <a:close/>
                    <a:moveTo>
                      <a:pt x="3640" y="3244"/>
                    </a:moveTo>
                    <a:cubicBezTo>
                      <a:pt x="3675" y="3244"/>
                      <a:pt x="3682" y="3309"/>
                      <a:pt x="3691" y="3509"/>
                    </a:cubicBezTo>
                    <a:cubicBezTo>
                      <a:pt x="3698" y="3688"/>
                      <a:pt x="3671" y="3825"/>
                      <a:pt x="3624" y="3854"/>
                    </a:cubicBezTo>
                    <a:cubicBezTo>
                      <a:pt x="3609" y="3864"/>
                      <a:pt x="3596" y="3870"/>
                      <a:pt x="3586" y="3870"/>
                    </a:cubicBezTo>
                    <a:cubicBezTo>
                      <a:pt x="3551" y="3870"/>
                      <a:pt x="3543" y="3806"/>
                      <a:pt x="3535" y="3605"/>
                    </a:cubicBezTo>
                    <a:cubicBezTo>
                      <a:pt x="3527" y="3422"/>
                      <a:pt x="3551" y="3291"/>
                      <a:pt x="3599" y="3260"/>
                    </a:cubicBezTo>
                    <a:cubicBezTo>
                      <a:pt x="3616" y="3250"/>
                      <a:pt x="3629" y="3244"/>
                      <a:pt x="3640" y="3244"/>
                    </a:cubicBezTo>
                    <a:close/>
                    <a:moveTo>
                      <a:pt x="3387" y="3402"/>
                    </a:moveTo>
                    <a:cubicBezTo>
                      <a:pt x="3410" y="3402"/>
                      <a:pt x="3417" y="3432"/>
                      <a:pt x="3423" y="3505"/>
                    </a:cubicBezTo>
                    <a:cubicBezTo>
                      <a:pt x="3439" y="3769"/>
                      <a:pt x="3405" y="3989"/>
                      <a:pt x="3344" y="4028"/>
                    </a:cubicBezTo>
                    <a:cubicBezTo>
                      <a:pt x="3321" y="4042"/>
                      <a:pt x="3299" y="4050"/>
                      <a:pt x="3285" y="4050"/>
                    </a:cubicBezTo>
                    <a:cubicBezTo>
                      <a:pt x="3277" y="4050"/>
                      <a:pt x="3271" y="4047"/>
                      <a:pt x="3269" y="4043"/>
                    </a:cubicBezTo>
                    <a:cubicBezTo>
                      <a:pt x="3217" y="3960"/>
                      <a:pt x="3269" y="3462"/>
                      <a:pt x="3334" y="3425"/>
                    </a:cubicBezTo>
                    <a:cubicBezTo>
                      <a:pt x="3358" y="3410"/>
                      <a:pt x="3375" y="3402"/>
                      <a:pt x="3387" y="3402"/>
                    </a:cubicBezTo>
                    <a:close/>
                    <a:moveTo>
                      <a:pt x="2445" y="2994"/>
                    </a:moveTo>
                    <a:lnTo>
                      <a:pt x="2457" y="3307"/>
                    </a:lnTo>
                    <a:cubicBezTo>
                      <a:pt x="2466" y="3565"/>
                      <a:pt x="2445" y="3639"/>
                      <a:pt x="2339" y="3716"/>
                    </a:cubicBezTo>
                    <a:lnTo>
                      <a:pt x="2210" y="3814"/>
                    </a:lnTo>
                    <a:lnTo>
                      <a:pt x="2191" y="3579"/>
                    </a:lnTo>
                    <a:cubicBezTo>
                      <a:pt x="2181" y="3458"/>
                      <a:pt x="2156" y="3367"/>
                      <a:pt x="2132" y="3367"/>
                    </a:cubicBezTo>
                    <a:cubicBezTo>
                      <a:pt x="2130" y="3367"/>
                      <a:pt x="2128" y="3368"/>
                      <a:pt x="2127" y="3369"/>
                    </a:cubicBezTo>
                    <a:cubicBezTo>
                      <a:pt x="2104" y="3383"/>
                      <a:pt x="2091" y="3501"/>
                      <a:pt x="2100" y="3623"/>
                    </a:cubicBezTo>
                    <a:cubicBezTo>
                      <a:pt x="2109" y="3746"/>
                      <a:pt x="2087" y="3884"/>
                      <a:pt x="2051" y="3921"/>
                    </a:cubicBezTo>
                    <a:cubicBezTo>
                      <a:pt x="1982" y="3993"/>
                      <a:pt x="1941" y="4032"/>
                      <a:pt x="1914" y="4032"/>
                    </a:cubicBezTo>
                    <a:cubicBezTo>
                      <a:pt x="1882" y="4032"/>
                      <a:pt x="1872" y="3972"/>
                      <a:pt x="1863" y="3842"/>
                    </a:cubicBezTo>
                    <a:cubicBezTo>
                      <a:pt x="1853" y="3714"/>
                      <a:pt x="1831" y="3587"/>
                      <a:pt x="1815" y="3560"/>
                    </a:cubicBezTo>
                    <a:cubicBezTo>
                      <a:pt x="1804" y="3543"/>
                      <a:pt x="1794" y="3535"/>
                      <a:pt x="1786" y="3535"/>
                    </a:cubicBezTo>
                    <a:cubicBezTo>
                      <a:pt x="1750" y="3535"/>
                      <a:pt x="1733" y="3666"/>
                      <a:pt x="1748" y="3857"/>
                    </a:cubicBezTo>
                    <a:cubicBezTo>
                      <a:pt x="1758" y="3981"/>
                      <a:pt x="1755" y="4083"/>
                      <a:pt x="1742" y="4083"/>
                    </a:cubicBezTo>
                    <a:cubicBezTo>
                      <a:pt x="1742" y="4083"/>
                      <a:pt x="1742" y="4083"/>
                      <a:pt x="1742" y="4083"/>
                    </a:cubicBezTo>
                    <a:cubicBezTo>
                      <a:pt x="1728" y="4080"/>
                      <a:pt x="1635" y="3984"/>
                      <a:pt x="1532" y="3870"/>
                    </a:cubicBezTo>
                    <a:lnTo>
                      <a:pt x="1349" y="3663"/>
                    </a:lnTo>
                    <a:lnTo>
                      <a:pt x="1897" y="3329"/>
                    </a:lnTo>
                    <a:lnTo>
                      <a:pt x="2445" y="2994"/>
                    </a:lnTo>
                    <a:close/>
                    <a:moveTo>
                      <a:pt x="3085" y="3587"/>
                    </a:moveTo>
                    <a:cubicBezTo>
                      <a:pt x="3127" y="3587"/>
                      <a:pt x="3133" y="3664"/>
                      <a:pt x="3130" y="3896"/>
                    </a:cubicBezTo>
                    <a:cubicBezTo>
                      <a:pt x="3128" y="4080"/>
                      <a:pt x="3079" y="4226"/>
                      <a:pt x="3032" y="4226"/>
                    </a:cubicBezTo>
                    <a:cubicBezTo>
                      <a:pt x="3021" y="4226"/>
                      <a:pt x="3010" y="4219"/>
                      <a:pt x="3000" y="4202"/>
                    </a:cubicBezTo>
                    <a:cubicBezTo>
                      <a:pt x="2952" y="4122"/>
                      <a:pt x="2979" y="3642"/>
                      <a:pt x="3033" y="3608"/>
                    </a:cubicBezTo>
                    <a:cubicBezTo>
                      <a:pt x="3055" y="3595"/>
                      <a:pt x="3072" y="3587"/>
                      <a:pt x="3085" y="3587"/>
                    </a:cubicBezTo>
                    <a:close/>
                    <a:moveTo>
                      <a:pt x="2839" y="3751"/>
                    </a:moveTo>
                    <a:cubicBezTo>
                      <a:pt x="2843" y="3751"/>
                      <a:pt x="2846" y="3752"/>
                      <a:pt x="2848" y="3754"/>
                    </a:cubicBezTo>
                    <a:cubicBezTo>
                      <a:pt x="2856" y="3767"/>
                      <a:pt x="2865" y="3901"/>
                      <a:pt x="2868" y="4047"/>
                    </a:cubicBezTo>
                    <a:cubicBezTo>
                      <a:pt x="2873" y="4263"/>
                      <a:pt x="2848" y="4329"/>
                      <a:pt x="2745" y="4392"/>
                    </a:cubicBezTo>
                    <a:cubicBezTo>
                      <a:pt x="2688" y="4427"/>
                      <a:pt x="2635" y="4450"/>
                      <a:pt x="2612" y="4450"/>
                    </a:cubicBezTo>
                    <a:cubicBezTo>
                      <a:pt x="2606" y="4450"/>
                      <a:pt x="2602" y="4448"/>
                      <a:pt x="2600" y="4445"/>
                    </a:cubicBezTo>
                    <a:cubicBezTo>
                      <a:pt x="2592" y="4432"/>
                      <a:pt x="2581" y="4298"/>
                      <a:pt x="2580" y="4154"/>
                    </a:cubicBezTo>
                    <a:cubicBezTo>
                      <a:pt x="2577" y="3940"/>
                      <a:pt x="2600" y="3873"/>
                      <a:pt x="2704" y="3809"/>
                    </a:cubicBezTo>
                    <a:cubicBezTo>
                      <a:pt x="2763" y="3773"/>
                      <a:pt x="2817" y="3751"/>
                      <a:pt x="2839" y="3751"/>
                    </a:cubicBezTo>
                    <a:close/>
                    <a:moveTo>
                      <a:pt x="2128" y="4162"/>
                    </a:moveTo>
                    <a:lnTo>
                      <a:pt x="2142" y="4352"/>
                    </a:lnTo>
                    <a:cubicBezTo>
                      <a:pt x="2149" y="4465"/>
                      <a:pt x="2150" y="4509"/>
                      <a:pt x="2127" y="4509"/>
                    </a:cubicBezTo>
                    <a:cubicBezTo>
                      <a:pt x="2114" y="4509"/>
                      <a:pt x="2095" y="4496"/>
                      <a:pt x="2065" y="4473"/>
                    </a:cubicBezTo>
                    <a:cubicBezTo>
                      <a:pt x="2013" y="4439"/>
                      <a:pt x="1957" y="4384"/>
                      <a:pt x="1938" y="4353"/>
                    </a:cubicBezTo>
                    <a:cubicBezTo>
                      <a:pt x="1918" y="4324"/>
                      <a:pt x="1953" y="4269"/>
                      <a:pt x="2016" y="4230"/>
                    </a:cubicBezTo>
                    <a:lnTo>
                      <a:pt x="2128" y="4162"/>
                    </a:lnTo>
                    <a:close/>
                    <a:moveTo>
                      <a:pt x="2421" y="3996"/>
                    </a:moveTo>
                    <a:cubicBezTo>
                      <a:pt x="2459" y="3996"/>
                      <a:pt x="2466" y="4054"/>
                      <a:pt x="2479" y="4210"/>
                    </a:cubicBezTo>
                    <a:cubicBezTo>
                      <a:pt x="2501" y="4487"/>
                      <a:pt x="2484" y="4554"/>
                      <a:pt x="2362" y="4628"/>
                    </a:cubicBezTo>
                    <a:lnTo>
                      <a:pt x="2257" y="4693"/>
                    </a:lnTo>
                    <a:lnTo>
                      <a:pt x="2244" y="4396"/>
                    </a:lnTo>
                    <a:cubicBezTo>
                      <a:pt x="2235" y="4175"/>
                      <a:pt x="2259" y="4081"/>
                      <a:pt x="2334" y="4036"/>
                    </a:cubicBezTo>
                    <a:cubicBezTo>
                      <a:pt x="2375" y="4011"/>
                      <a:pt x="2402" y="3996"/>
                      <a:pt x="2421" y="3996"/>
                    </a:cubicBezTo>
                    <a:close/>
                    <a:moveTo>
                      <a:pt x="5640" y="4665"/>
                    </a:moveTo>
                    <a:cubicBezTo>
                      <a:pt x="5653" y="4665"/>
                      <a:pt x="5663" y="4669"/>
                      <a:pt x="5668" y="4678"/>
                    </a:cubicBezTo>
                    <a:cubicBezTo>
                      <a:pt x="5684" y="4705"/>
                      <a:pt x="5733" y="4931"/>
                      <a:pt x="5776" y="5179"/>
                    </a:cubicBezTo>
                    <a:lnTo>
                      <a:pt x="5855" y="5631"/>
                    </a:lnTo>
                    <a:lnTo>
                      <a:pt x="5855" y="5631"/>
                    </a:lnTo>
                    <a:lnTo>
                      <a:pt x="5686" y="5387"/>
                    </a:lnTo>
                    <a:cubicBezTo>
                      <a:pt x="5594" y="5253"/>
                      <a:pt x="5494" y="5064"/>
                      <a:pt x="5467" y="4972"/>
                    </a:cubicBezTo>
                    <a:cubicBezTo>
                      <a:pt x="5427" y="4838"/>
                      <a:pt x="5438" y="4785"/>
                      <a:pt x="5527" y="4717"/>
                    </a:cubicBezTo>
                    <a:cubicBezTo>
                      <a:pt x="5569" y="4684"/>
                      <a:pt x="5612" y="4665"/>
                      <a:pt x="5640" y="4665"/>
                    </a:cubicBezTo>
                    <a:close/>
                    <a:moveTo>
                      <a:pt x="5712" y="3308"/>
                    </a:moveTo>
                    <a:cubicBezTo>
                      <a:pt x="5820" y="3308"/>
                      <a:pt x="5855" y="3390"/>
                      <a:pt x="5930" y="3513"/>
                    </a:cubicBezTo>
                    <a:cubicBezTo>
                      <a:pt x="6061" y="3726"/>
                      <a:pt x="6057" y="3873"/>
                      <a:pt x="5918" y="3993"/>
                    </a:cubicBezTo>
                    <a:cubicBezTo>
                      <a:pt x="5768" y="4124"/>
                      <a:pt x="5200" y="4481"/>
                      <a:pt x="5111" y="4497"/>
                    </a:cubicBezTo>
                    <a:cubicBezTo>
                      <a:pt x="5107" y="4498"/>
                      <a:pt x="5103" y="4498"/>
                      <a:pt x="5098" y="4498"/>
                    </a:cubicBezTo>
                    <a:cubicBezTo>
                      <a:pt x="5054" y="4498"/>
                      <a:pt x="5015" y="4461"/>
                      <a:pt x="4988" y="4392"/>
                    </a:cubicBezTo>
                    <a:cubicBezTo>
                      <a:pt x="4965" y="4326"/>
                      <a:pt x="4936" y="4297"/>
                      <a:pt x="4914" y="4297"/>
                    </a:cubicBezTo>
                    <a:cubicBezTo>
                      <a:pt x="4882" y="4297"/>
                      <a:pt x="4865" y="4355"/>
                      <a:pt x="4894" y="4451"/>
                    </a:cubicBezTo>
                    <a:cubicBezTo>
                      <a:pt x="4932" y="4575"/>
                      <a:pt x="4920" y="4586"/>
                      <a:pt x="4579" y="4796"/>
                    </a:cubicBezTo>
                    <a:lnTo>
                      <a:pt x="4225" y="5012"/>
                    </a:lnTo>
                    <a:lnTo>
                      <a:pt x="4170" y="4862"/>
                    </a:lnTo>
                    <a:cubicBezTo>
                      <a:pt x="4141" y="4785"/>
                      <a:pt x="4109" y="4729"/>
                      <a:pt x="4090" y="4729"/>
                    </a:cubicBezTo>
                    <a:cubicBezTo>
                      <a:pt x="4089" y="4729"/>
                      <a:pt x="4087" y="4729"/>
                      <a:pt x="4086" y="4730"/>
                    </a:cubicBezTo>
                    <a:cubicBezTo>
                      <a:pt x="4070" y="4739"/>
                      <a:pt x="4072" y="4818"/>
                      <a:pt x="4091" y="4909"/>
                    </a:cubicBezTo>
                    <a:cubicBezTo>
                      <a:pt x="4117" y="5027"/>
                      <a:pt x="4098" y="5087"/>
                      <a:pt x="4019" y="5137"/>
                    </a:cubicBezTo>
                    <a:cubicBezTo>
                      <a:pt x="3987" y="5156"/>
                      <a:pt x="3959" y="5165"/>
                      <a:pt x="3935" y="5165"/>
                    </a:cubicBezTo>
                    <a:cubicBezTo>
                      <a:pt x="3905" y="5165"/>
                      <a:pt x="3881" y="5152"/>
                      <a:pt x="3864" y="5125"/>
                    </a:cubicBezTo>
                    <a:cubicBezTo>
                      <a:pt x="3842" y="5091"/>
                      <a:pt x="3830" y="5073"/>
                      <a:pt x="3822" y="5073"/>
                    </a:cubicBezTo>
                    <a:cubicBezTo>
                      <a:pt x="3813" y="5073"/>
                      <a:pt x="3810" y="5100"/>
                      <a:pt x="3804" y="5161"/>
                    </a:cubicBezTo>
                    <a:cubicBezTo>
                      <a:pt x="3796" y="5260"/>
                      <a:pt x="3709" y="5325"/>
                      <a:pt x="3123" y="5685"/>
                    </a:cubicBezTo>
                    <a:cubicBezTo>
                      <a:pt x="2722" y="5931"/>
                      <a:pt x="2527" y="6049"/>
                      <a:pt x="2403" y="6049"/>
                    </a:cubicBezTo>
                    <a:cubicBezTo>
                      <a:pt x="2289" y="6049"/>
                      <a:pt x="2235" y="5950"/>
                      <a:pt x="2136" y="5761"/>
                    </a:cubicBezTo>
                    <a:cubicBezTo>
                      <a:pt x="2027" y="5552"/>
                      <a:pt x="2027" y="5538"/>
                      <a:pt x="2167" y="5381"/>
                    </a:cubicBezTo>
                    <a:cubicBezTo>
                      <a:pt x="2274" y="5262"/>
                      <a:pt x="2751" y="4960"/>
                      <a:pt x="3968" y="4241"/>
                    </a:cubicBezTo>
                    <a:cubicBezTo>
                      <a:pt x="5134" y="3549"/>
                      <a:pt x="5529" y="3308"/>
                      <a:pt x="5712" y="3308"/>
                    </a:cubicBezTo>
                    <a:close/>
                    <a:moveTo>
                      <a:pt x="4981" y="5071"/>
                    </a:moveTo>
                    <a:cubicBezTo>
                      <a:pt x="4990" y="5071"/>
                      <a:pt x="4996" y="5073"/>
                      <a:pt x="4999" y="5078"/>
                    </a:cubicBezTo>
                    <a:cubicBezTo>
                      <a:pt x="5011" y="5098"/>
                      <a:pt x="5046" y="5286"/>
                      <a:pt x="5078" y="5506"/>
                    </a:cubicBezTo>
                    <a:cubicBezTo>
                      <a:pt x="5129" y="5856"/>
                      <a:pt x="5165" y="5988"/>
                      <a:pt x="5214" y="5988"/>
                    </a:cubicBezTo>
                    <a:cubicBezTo>
                      <a:pt x="5221" y="5988"/>
                      <a:pt x="5228" y="5986"/>
                      <a:pt x="5235" y="5982"/>
                    </a:cubicBezTo>
                    <a:cubicBezTo>
                      <a:pt x="5255" y="5970"/>
                      <a:pt x="5239" y="5802"/>
                      <a:pt x="5200" y="5606"/>
                    </a:cubicBezTo>
                    <a:cubicBezTo>
                      <a:pt x="5161" y="5411"/>
                      <a:pt x="5146" y="5244"/>
                      <a:pt x="5165" y="5231"/>
                    </a:cubicBezTo>
                    <a:cubicBezTo>
                      <a:pt x="5166" y="5231"/>
                      <a:pt x="5168" y="5230"/>
                      <a:pt x="5169" y="5230"/>
                    </a:cubicBezTo>
                    <a:cubicBezTo>
                      <a:pt x="5195" y="5230"/>
                      <a:pt x="5270" y="5318"/>
                      <a:pt x="5348" y="5435"/>
                    </a:cubicBezTo>
                    <a:cubicBezTo>
                      <a:pt x="5636" y="5873"/>
                      <a:pt x="5736" y="5992"/>
                      <a:pt x="6272" y="6515"/>
                    </a:cubicBezTo>
                    <a:cubicBezTo>
                      <a:pt x="6779" y="7011"/>
                      <a:pt x="7202" y="7343"/>
                      <a:pt x="8001" y="7872"/>
                    </a:cubicBezTo>
                    <a:lnTo>
                      <a:pt x="8829" y="8421"/>
                    </a:lnTo>
                    <a:lnTo>
                      <a:pt x="8782" y="8628"/>
                    </a:lnTo>
                    <a:lnTo>
                      <a:pt x="8735" y="8835"/>
                    </a:lnTo>
                    <a:lnTo>
                      <a:pt x="8541" y="8771"/>
                    </a:lnTo>
                    <a:cubicBezTo>
                      <a:pt x="8472" y="8749"/>
                      <a:pt x="8408" y="8737"/>
                      <a:pt x="8349" y="8737"/>
                    </a:cubicBezTo>
                    <a:cubicBezTo>
                      <a:pt x="8175" y="8737"/>
                      <a:pt x="8043" y="8833"/>
                      <a:pt x="7956" y="9024"/>
                    </a:cubicBezTo>
                    <a:cubicBezTo>
                      <a:pt x="7883" y="9182"/>
                      <a:pt x="7853" y="9221"/>
                      <a:pt x="7777" y="9221"/>
                    </a:cubicBezTo>
                    <a:cubicBezTo>
                      <a:pt x="7767" y="9221"/>
                      <a:pt x="7757" y="9220"/>
                      <a:pt x="7746" y="9219"/>
                    </a:cubicBezTo>
                    <a:cubicBezTo>
                      <a:pt x="7737" y="9218"/>
                      <a:pt x="7729" y="9218"/>
                      <a:pt x="7720" y="9218"/>
                    </a:cubicBezTo>
                    <a:cubicBezTo>
                      <a:pt x="7535" y="9218"/>
                      <a:pt x="7349" y="9371"/>
                      <a:pt x="7247" y="9612"/>
                    </a:cubicBezTo>
                    <a:cubicBezTo>
                      <a:pt x="7165" y="9806"/>
                      <a:pt x="7127" y="9846"/>
                      <a:pt x="6998" y="9874"/>
                    </a:cubicBezTo>
                    <a:cubicBezTo>
                      <a:pt x="6885" y="9898"/>
                      <a:pt x="6827" y="9941"/>
                      <a:pt x="6767" y="10045"/>
                    </a:cubicBezTo>
                    <a:cubicBezTo>
                      <a:pt x="6717" y="10134"/>
                      <a:pt x="6694" y="10165"/>
                      <a:pt x="6603" y="10165"/>
                    </a:cubicBezTo>
                    <a:cubicBezTo>
                      <a:pt x="6558" y="10165"/>
                      <a:pt x="6494" y="10157"/>
                      <a:pt x="6402" y="10144"/>
                    </a:cubicBezTo>
                    <a:cubicBezTo>
                      <a:pt x="6155" y="10108"/>
                      <a:pt x="6105" y="10082"/>
                      <a:pt x="6056" y="9957"/>
                    </a:cubicBezTo>
                    <a:cubicBezTo>
                      <a:pt x="6022" y="9874"/>
                      <a:pt x="5884" y="9470"/>
                      <a:pt x="5747" y="9049"/>
                    </a:cubicBezTo>
                    <a:cubicBezTo>
                      <a:pt x="5428" y="8085"/>
                      <a:pt x="5031" y="7138"/>
                      <a:pt x="4633" y="6408"/>
                    </a:cubicBezTo>
                    <a:cubicBezTo>
                      <a:pt x="4460" y="6093"/>
                      <a:pt x="4309" y="5756"/>
                      <a:pt x="4292" y="5658"/>
                    </a:cubicBezTo>
                    <a:cubicBezTo>
                      <a:pt x="4265" y="5500"/>
                      <a:pt x="4282" y="5465"/>
                      <a:pt x="4419" y="5381"/>
                    </a:cubicBezTo>
                    <a:cubicBezTo>
                      <a:pt x="4496" y="5334"/>
                      <a:pt x="4562" y="5302"/>
                      <a:pt x="4582" y="5302"/>
                    </a:cubicBezTo>
                    <a:cubicBezTo>
                      <a:pt x="4585" y="5302"/>
                      <a:pt x="4586" y="5302"/>
                      <a:pt x="4587" y="5304"/>
                    </a:cubicBezTo>
                    <a:cubicBezTo>
                      <a:pt x="4594" y="5313"/>
                      <a:pt x="4621" y="5491"/>
                      <a:pt x="4647" y="5700"/>
                    </a:cubicBezTo>
                    <a:cubicBezTo>
                      <a:pt x="4689" y="6009"/>
                      <a:pt x="4734" y="6183"/>
                      <a:pt x="4774" y="6183"/>
                    </a:cubicBezTo>
                    <a:cubicBezTo>
                      <a:pt x="4782" y="6183"/>
                      <a:pt x="4790" y="6176"/>
                      <a:pt x="4797" y="6161"/>
                    </a:cubicBezTo>
                    <a:cubicBezTo>
                      <a:pt x="4811" y="6134"/>
                      <a:pt x="4791" y="5909"/>
                      <a:pt x="4753" y="5666"/>
                    </a:cubicBezTo>
                    <a:cubicBezTo>
                      <a:pt x="4686" y="5237"/>
                      <a:pt x="4690" y="5217"/>
                      <a:pt x="4831" y="5131"/>
                    </a:cubicBezTo>
                    <a:cubicBezTo>
                      <a:pt x="4892" y="5094"/>
                      <a:pt x="4951" y="5071"/>
                      <a:pt x="4981" y="5071"/>
                    </a:cubicBezTo>
                    <a:close/>
                    <a:moveTo>
                      <a:pt x="7286" y="10349"/>
                    </a:moveTo>
                    <a:cubicBezTo>
                      <a:pt x="7287" y="10349"/>
                      <a:pt x="7288" y="10349"/>
                      <a:pt x="7288" y="10349"/>
                    </a:cubicBezTo>
                    <a:cubicBezTo>
                      <a:pt x="7309" y="10354"/>
                      <a:pt x="7338" y="10412"/>
                      <a:pt x="7353" y="10475"/>
                    </a:cubicBezTo>
                    <a:cubicBezTo>
                      <a:pt x="7367" y="10534"/>
                      <a:pt x="7366" y="10582"/>
                      <a:pt x="7349" y="10582"/>
                    </a:cubicBezTo>
                    <a:cubicBezTo>
                      <a:pt x="7348" y="10582"/>
                      <a:pt x="7347" y="10582"/>
                      <a:pt x="7346" y="10582"/>
                    </a:cubicBezTo>
                    <a:cubicBezTo>
                      <a:pt x="7327" y="10576"/>
                      <a:pt x="7298" y="10520"/>
                      <a:pt x="7282" y="10456"/>
                    </a:cubicBezTo>
                    <a:cubicBezTo>
                      <a:pt x="7268" y="10396"/>
                      <a:pt x="7271" y="10349"/>
                      <a:pt x="7286" y="10349"/>
                    </a:cubicBezTo>
                    <a:close/>
                    <a:moveTo>
                      <a:pt x="5844" y="4517"/>
                    </a:moveTo>
                    <a:cubicBezTo>
                      <a:pt x="5895" y="4517"/>
                      <a:pt x="5944" y="4636"/>
                      <a:pt x="6126" y="5146"/>
                    </a:cubicBezTo>
                    <a:cubicBezTo>
                      <a:pt x="6333" y="5722"/>
                      <a:pt x="6405" y="5907"/>
                      <a:pt x="6434" y="5907"/>
                    </a:cubicBezTo>
                    <a:cubicBezTo>
                      <a:pt x="6442" y="5907"/>
                      <a:pt x="6447" y="5895"/>
                      <a:pt x="6450" y="5875"/>
                    </a:cubicBezTo>
                    <a:cubicBezTo>
                      <a:pt x="6457" y="5839"/>
                      <a:pt x="6383" y="5593"/>
                      <a:pt x="6286" y="5334"/>
                    </a:cubicBezTo>
                    <a:lnTo>
                      <a:pt x="6110" y="4864"/>
                    </a:lnTo>
                    <a:lnTo>
                      <a:pt x="6417" y="5238"/>
                    </a:lnTo>
                    <a:cubicBezTo>
                      <a:pt x="6819" y="5732"/>
                      <a:pt x="7149" y="5972"/>
                      <a:pt x="8191" y="6535"/>
                    </a:cubicBezTo>
                    <a:cubicBezTo>
                      <a:pt x="9599" y="7296"/>
                      <a:pt x="10221" y="7835"/>
                      <a:pt x="10829" y="8830"/>
                    </a:cubicBezTo>
                    <a:cubicBezTo>
                      <a:pt x="11291" y="9584"/>
                      <a:pt x="11394" y="10138"/>
                      <a:pt x="11198" y="10810"/>
                    </a:cubicBezTo>
                    <a:cubicBezTo>
                      <a:pt x="11026" y="11405"/>
                      <a:pt x="10397" y="12261"/>
                      <a:pt x="9662" y="12902"/>
                    </a:cubicBezTo>
                    <a:cubicBezTo>
                      <a:pt x="9348" y="13176"/>
                      <a:pt x="8658" y="13581"/>
                      <a:pt x="8344" y="13676"/>
                    </a:cubicBezTo>
                    <a:cubicBezTo>
                      <a:pt x="8158" y="13732"/>
                      <a:pt x="7967" y="13760"/>
                      <a:pt x="7771" y="13760"/>
                    </a:cubicBezTo>
                    <a:cubicBezTo>
                      <a:pt x="7374" y="13760"/>
                      <a:pt x="6955" y="13645"/>
                      <a:pt x="6513" y="13413"/>
                    </a:cubicBezTo>
                    <a:cubicBezTo>
                      <a:pt x="5925" y="13104"/>
                      <a:pt x="5747" y="12924"/>
                      <a:pt x="5312" y="12209"/>
                    </a:cubicBezTo>
                    <a:cubicBezTo>
                      <a:pt x="4960" y="11633"/>
                      <a:pt x="4902" y="11503"/>
                      <a:pt x="4741" y="10956"/>
                    </a:cubicBezTo>
                    <a:cubicBezTo>
                      <a:pt x="4643" y="10618"/>
                      <a:pt x="4496" y="9972"/>
                      <a:pt x="4412" y="9512"/>
                    </a:cubicBezTo>
                    <a:cubicBezTo>
                      <a:pt x="4218" y="8435"/>
                      <a:pt x="4083" y="7902"/>
                      <a:pt x="3861" y="7344"/>
                    </a:cubicBezTo>
                    <a:cubicBezTo>
                      <a:pt x="3681" y="6888"/>
                      <a:pt x="3381" y="6426"/>
                      <a:pt x="3155" y="6250"/>
                    </a:cubicBezTo>
                    <a:cubicBezTo>
                      <a:pt x="3043" y="6164"/>
                      <a:pt x="3044" y="6161"/>
                      <a:pt x="3218" y="6054"/>
                    </a:cubicBezTo>
                    <a:cubicBezTo>
                      <a:pt x="3306" y="6000"/>
                      <a:pt x="3384" y="5962"/>
                      <a:pt x="3402" y="5962"/>
                    </a:cubicBezTo>
                    <a:cubicBezTo>
                      <a:pt x="3404" y="5962"/>
                      <a:pt x="3405" y="5962"/>
                      <a:pt x="3405" y="5963"/>
                    </a:cubicBezTo>
                    <a:cubicBezTo>
                      <a:pt x="3412" y="5974"/>
                      <a:pt x="3431" y="6075"/>
                      <a:pt x="3448" y="6188"/>
                    </a:cubicBezTo>
                    <a:cubicBezTo>
                      <a:pt x="3470" y="6329"/>
                      <a:pt x="3496" y="6396"/>
                      <a:pt x="3514" y="6396"/>
                    </a:cubicBezTo>
                    <a:cubicBezTo>
                      <a:pt x="3534" y="6396"/>
                      <a:pt x="3544" y="6307"/>
                      <a:pt x="3522" y="6142"/>
                    </a:cubicBezTo>
                    <a:cubicBezTo>
                      <a:pt x="3491" y="5916"/>
                      <a:pt x="3503" y="5873"/>
                      <a:pt x="3598" y="5845"/>
                    </a:cubicBezTo>
                    <a:cubicBezTo>
                      <a:pt x="3661" y="5827"/>
                      <a:pt x="3744" y="5790"/>
                      <a:pt x="3786" y="5766"/>
                    </a:cubicBezTo>
                    <a:cubicBezTo>
                      <a:pt x="3804" y="5756"/>
                      <a:pt x="3817" y="5749"/>
                      <a:pt x="3828" y="5749"/>
                    </a:cubicBezTo>
                    <a:cubicBezTo>
                      <a:pt x="3863" y="5749"/>
                      <a:pt x="3872" y="5812"/>
                      <a:pt x="3889" y="6008"/>
                    </a:cubicBezTo>
                    <a:cubicBezTo>
                      <a:pt x="3904" y="6192"/>
                      <a:pt x="3923" y="6267"/>
                      <a:pt x="3956" y="6267"/>
                    </a:cubicBezTo>
                    <a:cubicBezTo>
                      <a:pt x="3961" y="6267"/>
                      <a:pt x="3967" y="6265"/>
                      <a:pt x="3974" y="6261"/>
                    </a:cubicBezTo>
                    <a:cubicBezTo>
                      <a:pt x="4007" y="6241"/>
                      <a:pt x="4019" y="6131"/>
                      <a:pt x="4000" y="6016"/>
                    </a:cubicBezTo>
                    <a:cubicBezTo>
                      <a:pt x="3989" y="5942"/>
                      <a:pt x="3983" y="5897"/>
                      <a:pt x="3995" y="5897"/>
                    </a:cubicBezTo>
                    <a:cubicBezTo>
                      <a:pt x="4016" y="5897"/>
                      <a:pt x="4091" y="6029"/>
                      <a:pt x="4286" y="6376"/>
                    </a:cubicBezTo>
                    <a:cubicBezTo>
                      <a:pt x="4836" y="7352"/>
                      <a:pt x="5189" y="8188"/>
                      <a:pt x="5703" y="9727"/>
                    </a:cubicBezTo>
                    <a:cubicBezTo>
                      <a:pt x="5854" y="10179"/>
                      <a:pt x="5858" y="10229"/>
                      <a:pt x="5764" y="10341"/>
                    </a:cubicBezTo>
                    <a:cubicBezTo>
                      <a:pt x="5668" y="10458"/>
                      <a:pt x="5675" y="10543"/>
                      <a:pt x="5766" y="10543"/>
                    </a:cubicBezTo>
                    <a:cubicBezTo>
                      <a:pt x="5784" y="10543"/>
                      <a:pt x="5806" y="10540"/>
                      <a:pt x="5831" y="10532"/>
                    </a:cubicBezTo>
                    <a:cubicBezTo>
                      <a:pt x="5879" y="10518"/>
                      <a:pt x="5921" y="10507"/>
                      <a:pt x="5935" y="10507"/>
                    </a:cubicBezTo>
                    <a:cubicBezTo>
                      <a:pt x="5938" y="10507"/>
                      <a:pt x="5940" y="10507"/>
                      <a:pt x="5941" y="10508"/>
                    </a:cubicBezTo>
                    <a:cubicBezTo>
                      <a:pt x="5943" y="10513"/>
                      <a:pt x="5971" y="10635"/>
                      <a:pt x="6005" y="10774"/>
                    </a:cubicBezTo>
                    <a:cubicBezTo>
                      <a:pt x="6048" y="10956"/>
                      <a:pt x="6085" y="11035"/>
                      <a:pt x="6136" y="11048"/>
                    </a:cubicBezTo>
                    <a:cubicBezTo>
                      <a:pt x="6150" y="11052"/>
                      <a:pt x="6163" y="11053"/>
                      <a:pt x="6174" y="11053"/>
                    </a:cubicBezTo>
                    <a:cubicBezTo>
                      <a:pt x="6284" y="11053"/>
                      <a:pt x="6307" y="10910"/>
                      <a:pt x="6235" y="10647"/>
                    </a:cubicBezTo>
                    <a:cubicBezTo>
                      <a:pt x="6169" y="10405"/>
                      <a:pt x="6176" y="10307"/>
                      <a:pt x="6292" y="10307"/>
                    </a:cubicBezTo>
                    <a:cubicBezTo>
                      <a:pt x="6336" y="10307"/>
                      <a:pt x="6396" y="10321"/>
                      <a:pt x="6474" y="10348"/>
                    </a:cubicBezTo>
                    <a:cubicBezTo>
                      <a:pt x="6705" y="10427"/>
                      <a:pt x="6705" y="10427"/>
                      <a:pt x="6746" y="10687"/>
                    </a:cubicBezTo>
                    <a:cubicBezTo>
                      <a:pt x="6778" y="10895"/>
                      <a:pt x="6818" y="10986"/>
                      <a:pt x="6885" y="10986"/>
                    </a:cubicBezTo>
                    <a:cubicBezTo>
                      <a:pt x="6904" y="10986"/>
                      <a:pt x="6926" y="10979"/>
                      <a:pt x="6950" y="10964"/>
                    </a:cubicBezTo>
                    <a:cubicBezTo>
                      <a:pt x="7054" y="10901"/>
                      <a:pt x="7052" y="10733"/>
                      <a:pt x="6943" y="10554"/>
                    </a:cubicBezTo>
                    <a:cubicBezTo>
                      <a:pt x="6823" y="10356"/>
                      <a:pt x="6891" y="10016"/>
                      <a:pt x="7029" y="10016"/>
                    </a:cubicBezTo>
                    <a:cubicBezTo>
                      <a:pt x="7043" y="10016"/>
                      <a:pt x="7059" y="10020"/>
                      <a:pt x="7075" y="10028"/>
                    </a:cubicBezTo>
                    <a:cubicBezTo>
                      <a:pt x="7101" y="10041"/>
                      <a:pt x="7127" y="10170"/>
                      <a:pt x="7132" y="10314"/>
                    </a:cubicBezTo>
                    <a:cubicBezTo>
                      <a:pt x="7135" y="10459"/>
                      <a:pt x="7165" y="10616"/>
                      <a:pt x="7195" y="10669"/>
                    </a:cubicBezTo>
                    <a:cubicBezTo>
                      <a:pt x="7238" y="10738"/>
                      <a:pt x="7319" y="10777"/>
                      <a:pt x="7386" y="10777"/>
                    </a:cubicBezTo>
                    <a:cubicBezTo>
                      <a:pt x="7428" y="10777"/>
                      <a:pt x="7464" y="10762"/>
                      <a:pt x="7481" y="10727"/>
                    </a:cubicBezTo>
                    <a:cubicBezTo>
                      <a:pt x="7529" y="10630"/>
                      <a:pt x="7462" y="10309"/>
                      <a:pt x="7361" y="10140"/>
                    </a:cubicBezTo>
                    <a:cubicBezTo>
                      <a:pt x="7286" y="10017"/>
                      <a:pt x="7282" y="9938"/>
                      <a:pt x="7349" y="9747"/>
                    </a:cubicBezTo>
                    <a:cubicBezTo>
                      <a:pt x="7402" y="9596"/>
                      <a:pt x="7481" y="9482"/>
                      <a:pt x="7564" y="9430"/>
                    </a:cubicBezTo>
                    <a:cubicBezTo>
                      <a:pt x="7638" y="9385"/>
                      <a:pt x="7694" y="9361"/>
                      <a:pt x="7738" y="9361"/>
                    </a:cubicBezTo>
                    <a:cubicBezTo>
                      <a:pt x="7820" y="9361"/>
                      <a:pt x="7855" y="9450"/>
                      <a:pt x="7878" y="9652"/>
                    </a:cubicBezTo>
                    <a:cubicBezTo>
                      <a:pt x="7917" y="10000"/>
                      <a:pt x="7974" y="10164"/>
                      <a:pt x="8075" y="10214"/>
                    </a:cubicBezTo>
                    <a:cubicBezTo>
                      <a:pt x="8097" y="10225"/>
                      <a:pt x="8116" y="10231"/>
                      <a:pt x="8133" y="10231"/>
                    </a:cubicBezTo>
                    <a:cubicBezTo>
                      <a:pt x="8237" y="10231"/>
                      <a:pt x="8242" y="10019"/>
                      <a:pt x="8138" y="9668"/>
                    </a:cubicBezTo>
                    <a:cubicBezTo>
                      <a:pt x="8072" y="9453"/>
                      <a:pt x="8032" y="9214"/>
                      <a:pt x="8049" y="9137"/>
                    </a:cubicBezTo>
                    <a:cubicBezTo>
                      <a:pt x="8081" y="8980"/>
                      <a:pt x="8213" y="8880"/>
                      <a:pt x="8365" y="8880"/>
                    </a:cubicBezTo>
                    <a:cubicBezTo>
                      <a:pt x="8406" y="8880"/>
                      <a:pt x="8449" y="8888"/>
                      <a:pt x="8492" y="8903"/>
                    </a:cubicBezTo>
                    <a:cubicBezTo>
                      <a:pt x="8686" y="8974"/>
                      <a:pt x="8738" y="9052"/>
                      <a:pt x="8779" y="9325"/>
                    </a:cubicBezTo>
                    <a:cubicBezTo>
                      <a:pt x="8805" y="9492"/>
                      <a:pt x="8828" y="9537"/>
                      <a:pt x="8906" y="9564"/>
                    </a:cubicBezTo>
                    <a:cubicBezTo>
                      <a:pt x="8929" y="9572"/>
                      <a:pt x="8946" y="9576"/>
                      <a:pt x="8960" y="9576"/>
                    </a:cubicBezTo>
                    <a:cubicBezTo>
                      <a:pt x="8999" y="9576"/>
                      <a:pt x="9010" y="9543"/>
                      <a:pt x="9024" y="9450"/>
                    </a:cubicBezTo>
                    <a:cubicBezTo>
                      <a:pt x="9034" y="9369"/>
                      <a:pt x="9005" y="9239"/>
                      <a:pt x="8955" y="9159"/>
                    </a:cubicBezTo>
                    <a:cubicBezTo>
                      <a:pt x="8893" y="9059"/>
                      <a:pt x="8880" y="8934"/>
                      <a:pt x="8911" y="8751"/>
                    </a:cubicBezTo>
                    <a:lnTo>
                      <a:pt x="8953" y="8488"/>
                    </a:lnTo>
                    <a:lnTo>
                      <a:pt x="9194" y="8656"/>
                    </a:lnTo>
                    <a:cubicBezTo>
                      <a:pt x="9367" y="8777"/>
                      <a:pt x="9473" y="8833"/>
                      <a:pt x="9542" y="8833"/>
                    </a:cubicBezTo>
                    <a:cubicBezTo>
                      <a:pt x="9584" y="8833"/>
                      <a:pt x="9612" y="8812"/>
                      <a:pt x="9633" y="8771"/>
                    </a:cubicBezTo>
                    <a:cubicBezTo>
                      <a:pt x="9663" y="8708"/>
                      <a:pt x="9619" y="8660"/>
                      <a:pt x="9379" y="8489"/>
                    </a:cubicBezTo>
                    <a:cubicBezTo>
                      <a:pt x="9104" y="8296"/>
                      <a:pt x="9088" y="8279"/>
                      <a:pt x="9128" y="8181"/>
                    </a:cubicBezTo>
                    <a:cubicBezTo>
                      <a:pt x="9154" y="8123"/>
                      <a:pt x="9198" y="8065"/>
                      <a:pt x="9231" y="8045"/>
                    </a:cubicBezTo>
                    <a:cubicBezTo>
                      <a:pt x="9262" y="8025"/>
                      <a:pt x="9269" y="7978"/>
                      <a:pt x="9245" y="7938"/>
                    </a:cubicBezTo>
                    <a:cubicBezTo>
                      <a:pt x="9229" y="7913"/>
                      <a:pt x="9215" y="7901"/>
                      <a:pt x="9198" y="7901"/>
                    </a:cubicBezTo>
                    <a:cubicBezTo>
                      <a:pt x="9175" y="7901"/>
                      <a:pt x="9146" y="7924"/>
                      <a:pt x="9099" y="7973"/>
                    </a:cubicBezTo>
                    <a:cubicBezTo>
                      <a:pt x="9042" y="8032"/>
                      <a:pt x="8973" y="8096"/>
                      <a:pt x="8947" y="8116"/>
                    </a:cubicBezTo>
                    <a:cubicBezTo>
                      <a:pt x="8944" y="8118"/>
                      <a:pt x="8941" y="8118"/>
                      <a:pt x="8936" y="8118"/>
                    </a:cubicBezTo>
                    <a:cubicBezTo>
                      <a:pt x="8800" y="8118"/>
                      <a:pt x="7641" y="7352"/>
                      <a:pt x="7132" y="6922"/>
                    </a:cubicBezTo>
                    <a:cubicBezTo>
                      <a:pt x="6899" y="6725"/>
                      <a:pt x="6546" y="6395"/>
                      <a:pt x="6339" y="6181"/>
                    </a:cubicBezTo>
                    <a:lnTo>
                      <a:pt x="5965" y="5793"/>
                    </a:lnTo>
                    <a:lnTo>
                      <a:pt x="5935" y="5544"/>
                    </a:lnTo>
                    <a:cubicBezTo>
                      <a:pt x="5918" y="5407"/>
                      <a:pt x="5866" y="5131"/>
                      <a:pt x="5822" y="4933"/>
                    </a:cubicBezTo>
                    <a:cubicBezTo>
                      <a:pt x="5761" y="4671"/>
                      <a:pt x="5757" y="4562"/>
                      <a:pt x="5812" y="4528"/>
                    </a:cubicBezTo>
                    <a:cubicBezTo>
                      <a:pt x="5823" y="4521"/>
                      <a:pt x="5834" y="4517"/>
                      <a:pt x="5844" y="4517"/>
                    </a:cubicBezTo>
                    <a:close/>
                    <a:moveTo>
                      <a:pt x="2716" y="0"/>
                    </a:moveTo>
                    <a:cubicBezTo>
                      <a:pt x="2456" y="0"/>
                      <a:pt x="2146" y="126"/>
                      <a:pt x="1672" y="417"/>
                    </a:cubicBezTo>
                    <a:cubicBezTo>
                      <a:pt x="755" y="980"/>
                      <a:pt x="183" y="1506"/>
                      <a:pt x="80" y="1880"/>
                    </a:cubicBezTo>
                    <a:cubicBezTo>
                      <a:pt x="1" y="2168"/>
                      <a:pt x="121" y="2526"/>
                      <a:pt x="509" y="3167"/>
                    </a:cubicBezTo>
                    <a:cubicBezTo>
                      <a:pt x="807" y="3656"/>
                      <a:pt x="942" y="3830"/>
                      <a:pt x="1403" y="4310"/>
                    </a:cubicBezTo>
                    <a:cubicBezTo>
                      <a:pt x="1703" y="4622"/>
                      <a:pt x="1952" y="4884"/>
                      <a:pt x="1957" y="4892"/>
                    </a:cubicBezTo>
                    <a:cubicBezTo>
                      <a:pt x="1961" y="4900"/>
                      <a:pt x="1902" y="4991"/>
                      <a:pt x="1819" y="5098"/>
                    </a:cubicBezTo>
                    <a:cubicBezTo>
                      <a:pt x="1583" y="5407"/>
                      <a:pt x="1565" y="5602"/>
                      <a:pt x="1758" y="5895"/>
                    </a:cubicBezTo>
                    <a:cubicBezTo>
                      <a:pt x="1994" y="6254"/>
                      <a:pt x="2187" y="6407"/>
                      <a:pt x="2415" y="6407"/>
                    </a:cubicBezTo>
                    <a:cubicBezTo>
                      <a:pt x="2432" y="6407"/>
                      <a:pt x="2449" y="6406"/>
                      <a:pt x="2466" y="6404"/>
                    </a:cubicBezTo>
                    <a:cubicBezTo>
                      <a:pt x="2499" y="6401"/>
                      <a:pt x="2528" y="6399"/>
                      <a:pt x="2553" y="6399"/>
                    </a:cubicBezTo>
                    <a:cubicBezTo>
                      <a:pt x="2676" y="6399"/>
                      <a:pt x="2734" y="6442"/>
                      <a:pt x="2888" y="6605"/>
                    </a:cubicBezTo>
                    <a:cubicBezTo>
                      <a:pt x="3312" y="7058"/>
                      <a:pt x="3622" y="7832"/>
                      <a:pt x="3829" y="8966"/>
                    </a:cubicBezTo>
                    <a:cubicBezTo>
                      <a:pt x="4186" y="10917"/>
                      <a:pt x="4415" y="11650"/>
                      <a:pt x="4923" y="12473"/>
                    </a:cubicBezTo>
                    <a:cubicBezTo>
                      <a:pt x="5380" y="13211"/>
                      <a:pt x="5728" y="13524"/>
                      <a:pt x="6478" y="13869"/>
                    </a:cubicBezTo>
                    <a:cubicBezTo>
                      <a:pt x="6946" y="14084"/>
                      <a:pt x="7352" y="14193"/>
                      <a:pt x="7747" y="14193"/>
                    </a:cubicBezTo>
                    <a:cubicBezTo>
                      <a:pt x="8243" y="14193"/>
                      <a:pt x="8722" y="14020"/>
                      <a:pt x="9288" y="13668"/>
                    </a:cubicBezTo>
                    <a:cubicBezTo>
                      <a:pt x="9539" y="13510"/>
                      <a:pt x="9881" y="13260"/>
                      <a:pt x="10054" y="13108"/>
                    </a:cubicBezTo>
                    <a:cubicBezTo>
                      <a:pt x="10464" y="12749"/>
                      <a:pt x="11059" y="12045"/>
                      <a:pt x="11311" y="11622"/>
                    </a:cubicBezTo>
                    <a:cubicBezTo>
                      <a:pt x="11708" y="10951"/>
                      <a:pt x="11812" y="10301"/>
                      <a:pt x="11633" y="9569"/>
                    </a:cubicBezTo>
                    <a:cubicBezTo>
                      <a:pt x="11446" y="8797"/>
                      <a:pt x="10650" y="7695"/>
                      <a:pt x="9845" y="7090"/>
                    </a:cubicBezTo>
                    <a:cubicBezTo>
                      <a:pt x="9366" y="6731"/>
                      <a:pt x="9186" y="6628"/>
                      <a:pt x="8298" y="6201"/>
                    </a:cubicBezTo>
                    <a:cubicBezTo>
                      <a:pt x="7924" y="6022"/>
                      <a:pt x="7476" y="5780"/>
                      <a:pt x="7302" y="5665"/>
                    </a:cubicBezTo>
                    <a:cubicBezTo>
                      <a:pt x="6919" y="5411"/>
                      <a:pt x="6407" y="4846"/>
                      <a:pt x="6272" y="4531"/>
                    </a:cubicBezTo>
                    <a:cubicBezTo>
                      <a:pt x="6183" y="4318"/>
                      <a:pt x="6185" y="4290"/>
                      <a:pt x="6318" y="4098"/>
                    </a:cubicBezTo>
                    <a:cubicBezTo>
                      <a:pt x="6490" y="3850"/>
                      <a:pt x="6457" y="3696"/>
                      <a:pt x="6116" y="3139"/>
                    </a:cubicBezTo>
                    <a:cubicBezTo>
                      <a:pt x="5940" y="2852"/>
                      <a:pt x="5826" y="2728"/>
                      <a:pt x="5659" y="2728"/>
                    </a:cubicBezTo>
                    <a:cubicBezTo>
                      <a:pt x="5561" y="2728"/>
                      <a:pt x="5445" y="2771"/>
                      <a:pt x="5287" y="2850"/>
                    </a:cubicBezTo>
                    <a:lnTo>
                      <a:pt x="5006" y="2988"/>
                    </a:lnTo>
                    <a:lnTo>
                      <a:pt x="4768" y="2671"/>
                    </a:lnTo>
                    <a:cubicBezTo>
                      <a:pt x="4638" y="2496"/>
                      <a:pt x="4286" y="1923"/>
                      <a:pt x="3990" y="1399"/>
                    </a:cubicBezTo>
                    <a:cubicBezTo>
                      <a:pt x="3344" y="264"/>
                      <a:pt x="3182" y="68"/>
                      <a:pt x="2844" y="11"/>
                    </a:cubicBezTo>
                    <a:cubicBezTo>
                      <a:pt x="2802" y="4"/>
                      <a:pt x="2760" y="0"/>
                      <a:pt x="2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1"/>
              <p:cNvSpPr/>
              <p:nvPr/>
            </p:nvSpPr>
            <p:spPr>
              <a:xfrm>
                <a:off x="4415225" y="4160725"/>
                <a:ext cx="28725" cy="41050"/>
              </a:xfrm>
              <a:custGeom>
                <a:avLst/>
                <a:gdLst/>
                <a:ahLst/>
                <a:cxnLst/>
                <a:rect l="l" t="t" r="r" b="b"/>
                <a:pathLst>
                  <a:path w="1149" h="1642" extrusionOk="0">
                    <a:moveTo>
                      <a:pt x="947" y="1"/>
                    </a:moveTo>
                    <a:cubicBezTo>
                      <a:pt x="876" y="1"/>
                      <a:pt x="810" y="122"/>
                      <a:pt x="319" y="963"/>
                    </a:cubicBezTo>
                    <a:cubicBezTo>
                      <a:pt x="84" y="1366"/>
                      <a:pt x="1" y="1558"/>
                      <a:pt x="41" y="1602"/>
                    </a:cubicBezTo>
                    <a:cubicBezTo>
                      <a:pt x="64" y="1627"/>
                      <a:pt x="86" y="1641"/>
                      <a:pt x="111" y="1641"/>
                    </a:cubicBezTo>
                    <a:cubicBezTo>
                      <a:pt x="203" y="1641"/>
                      <a:pt x="333" y="1455"/>
                      <a:pt x="656" y="906"/>
                    </a:cubicBezTo>
                    <a:cubicBezTo>
                      <a:pt x="1129" y="97"/>
                      <a:pt x="1148" y="51"/>
                      <a:pt x="1004" y="13"/>
                    </a:cubicBezTo>
                    <a:cubicBezTo>
                      <a:pt x="981" y="8"/>
                      <a:pt x="964" y="1"/>
                      <a:pt x="9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1"/>
              <p:cNvSpPr/>
              <p:nvPr/>
            </p:nvSpPr>
            <p:spPr>
              <a:xfrm>
                <a:off x="4337775" y="4146300"/>
                <a:ext cx="79925" cy="62900"/>
              </a:xfrm>
              <a:custGeom>
                <a:avLst/>
                <a:gdLst/>
                <a:ahLst/>
                <a:cxnLst/>
                <a:rect l="l" t="t" r="r" b="b"/>
                <a:pathLst>
                  <a:path w="3197" h="2516" extrusionOk="0">
                    <a:moveTo>
                      <a:pt x="3088" y="0"/>
                    </a:moveTo>
                    <a:cubicBezTo>
                      <a:pt x="3058" y="0"/>
                      <a:pt x="2443" y="484"/>
                      <a:pt x="1719" y="1076"/>
                    </a:cubicBezTo>
                    <a:cubicBezTo>
                      <a:pt x="0" y="2481"/>
                      <a:pt x="130" y="2362"/>
                      <a:pt x="192" y="2464"/>
                    </a:cubicBezTo>
                    <a:cubicBezTo>
                      <a:pt x="212" y="2497"/>
                      <a:pt x="230" y="2515"/>
                      <a:pt x="259" y="2515"/>
                    </a:cubicBezTo>
                    <a:cubicBezTo>
                      <a:pt x="297" y="2515"/>
                      <a:pt x="352" y="2485"/>
                      <a:pt x="454" y="2421"/>
                    </a:cubicBezTo>
                    <a:cubicBezTo>
                      <a:pt x="567" y="2347"/>
                      <a:pt x="1235" y="1808"/>
                      <a:pt x="1933" y="1225"/>
                    </a:cubicBezTo>
                    <a:cubicBezTo>
                      <a:pt x="2988" y="341"/>
                      <a:pt x="3196" y="149"/>
                      <a:pt x="3172" y="82"/>
                    </a:cubicBezTo>
                    <a:cubicBezTo>
                      <a:pt x="3155" y="39"/>
                      <a:pt x="3116" y="0"/>
                      <a:pt x="3088" y="0"/>
                    </a:cubicBezTo>
                    <a:cubicBezTo>
                      <a:pt x="3088" y="0"/>
                      <a:pt x="3088"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1"/>
              <p:cNvSpPr/>
              <p:nvPr/>
            </p:nvSpPr>
            <p:spPr>
              <a:xfrm>
                <a:off x="4341175" y="4122450"/>
                <a:ext cx="55025" cy="31075"/>
              </a:xfrm>
              <a:custGeom>
                <a:avLst/>
                <a:gdLst/>
                <a:ahLst/>
                <a:cxnLst/>
                <a:rect l="l" t="t" r="r" b="b"/>
                <a:pathLst>
                  <a:path w="2201" h="1243" extrusionOk="0">
                    <a:moveTo>
                      <a:pt x="2029" y="1"/>
                    </a:moveTo>
                    <a:cubicBezTo>
                      <a:pt x="2023" y="1"/>
                      <a:pt x="2017" y="1"/>
                      <a:pt x="2011" y="2"/>
                    </a:cubicBezTo>
                    <a:cubicBezTo>
                      <a:pt x="1963" y="10"/>
                      <a:pt x="1795" y="97"/>
                      <a:pt x="1635" y="194"/>
                    </a:cubicBezTo>
                    <a:cubicBezTo>
                      <a:pt x="1476" y="291"/>
                      <a:pt x="1045" y="525"/>
                      <a:pt x="673" y="715"/>
                    </a:cubicBezTo>
                    <a:cubicBezTo>
                      <a:pt x="112" y="1003"/>
                      <a:pt x="1" y="1075"/>
                      <a:pt x="1" y="1146"/>
                    </a:cubicBezTo>
                    <a:cubicBezTo>
                      <a:pt x="1" y="1206"/>
                      <a:pt x="17" y="1242"/>
                      <a:pt x="79" y="1242"/>
                    </a:cubicBezTo>
                    <a:cubicBezTo>
                      <a:pt x="231" y="1242"/>
                      <a:pt x="661" y="1025"/>
                      <a:pt x="1815" y="409"/>
                    </a:cubicBezTo>
                    <a:cubicBezTo>
                      <a:pt x="2009" y="306"/>
                      <a:pt x="2175" y="200"/>
                      <a:pt x="2180" y="179"/>
                    </a:cubicBezTo>
                    <a:cubicBezTo>
                      <a:pt x="2200" y="99"/>
                      <a:pt x="2111" y="1"/>
                      <a:pt x="2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1"/>
              <p:cNvSpPr/>
              <p:nvPr/>
            </p:nvSpPr>
            <p:spPr>
              <a:xfrm>
                <a:off x="4345200" y="4097075"/>
                <a:ext cx="38300" cy="16650"/>
              </a:xfrm>
              <a:custGeom>
                <a:avLst/>
                <a:gdLst/>
                <a:ahLst/>
                <a:cxnLst/>
                <a:rect l="l" t="t" r="r" b="b"/>
                <a:pathLst>
                  <a:path w="1532" h="666" extrusionOk="0">
                    <a:moveTo>
                      <a:pt x="1454" y="0"/>
                    </a:moveTo>
                    <a:cubicBezTo>
                      <a:pt x="1366" y="0"/>
                      <a:pt x="1189" y="58"/>
                      <a:pt x="860" y="184"/>
                    </a:cubicBezTo>
                    <a:cubicBezTo>
                      <a:pt x="174" y="446"/>
                      <a:pt x="0" y="549"/>
                      <a:pt x="83" y="640"/>
                    </a:cubicBezTo>
                    <a:cubicBezTo>
                      <a:pt x="98" y="656"/>
                      <a:pt x="121" y="665"/>
                      <a:pt x="156" y="665"/>
                    </a:cubicBezTo>
                    <a:cubicBezTo>
                      <a:pt x="241" y="665"/>
                      <a:pt x="402" y="615"/>
                      <a:pt x="717" y="497"/>
                    </a:cubicBezTo>
                    <a:cubicBezTo>
                      <a:pt x="1371" y="250"/>
                      <a:pt x="1529" y="167"/>
                      <a:pt x="1531" y="75"/>
                    </a:cubicBezTo>
                    <a:cubicBezTo>
                      <a:pt x="1532" y="26"/>
                      <a:pt x="1512" y="0"/>
                      <a:pt x="1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1"/>
              <p:cNvSpPr/>
              <p:nvPr/>
            </p:nvSpPr>
            <p:spPr>
              <a:xfrm>
                <a:off x="4302875" y="4054450"/>
                <a:ext cx="76475" cy="16150"/>
              </a:xfrm>
              <a:custGeom>
                <a:avLst/>
                <a:gdLst/>
                <a:ahLst/>
                <a:cxnLst/>
                <a:rect l="l" t="t" r="r" b="b"/>
                <a:pathLst>
                  <a:path w="3059" h="646" extrusionOk="0">
                    <a:moveTo>
                      <a:pt x="2993" y="1"/>
                    </a:moveTo>
                    <a:cubicBezTo>
                      <a:pt x="2875" y="1"/>
                      <a:pt x="1757" y="179"/>
                      <a:pt x="1122" y="298"/>
                    </a:cubicBezTo>
                    <a:cubicBezTo>
                      <a:pt x="794" y="360"/>
                      <a:pt x="470" y="401"/>
                      <a:pt x="338" y="401"/>
                    </a:cubicBezTo>
                    <a:cubicBezTo>
                      <a:pt x="319" y="401"/>
                      <a:pt x="304" y="400"/>
                      <a:pt x="293" y="398"/>
                    </a:cubicBezTo>
                    <a:cubicBezTo>
                      <a:pt x="263" y="392"/>
                      <a:pt x="235" y="390"/>
                      <a:pt x="208" y="390"/>
                    </a:cubicBezTo>
                    <a:cubicBezTo>
                      <a:pt x="77" y="390"/>
                      <a:pt x="1" y="457"/>
                      <a:pt x="55" y="545"/>
                    </a:cubicBezTo>
                    <a:cubicBezTo>
                      <a:pt x="95" y="612"/>
                      <a:pt x="163" y="646"/>
                      <a:pt x="308" y="646"/>
                    </a:cubicBezTo>
                    <a:cubicBezTo>
                      <a:pt x="469" y="646"/>
                      <a:pt x="727" y="604"/>
                      <a:pt x="1149" y="520"/>
                    </a:cubicBezTo>
                    <a:cubicBezTo>
                      <a:pt x="1577" y="434"/>
                      <a:pt x="2172" y="327"/>
                      <a:pt x="2476" y="282"/>
                    </a:cubicBezTo>
                    <a:cubicBezTo>
                      <a:pt x="2776" y="236"/>
                      <a:pt x="3033" y="192"/>
                      <a:pt x="3045" y="186"/>
                    </a:cubicBezTo>
                    <a:cubicBezTo>
                      <a:pt x="3057" y="179"/>
                      <a:pt x="3059" y="139"/>
                      <a:pt x="3047" y="91"/>
                    </a:cubicBezTo>
                    <a:cubicBezTo>
                      <a:pt x="3037" y="43"/>
                      <a:pt x="3018" y="4"/>
                      <a:pt x="3001" y="1"/>
                    </a:cubicBezTo>
                    <a:cubicBezTo>
                      <a:pt x="2999" y="1"/>
                      <a:pt x="2997" y="1"/>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1"/>
              <p:cNvSpPr/>
              <p:nvPr/>
            </p:nvSpPr>
            <p:spPr>
              <a:xfrm>
                <a:off x="4504125" y="3897275"/>
                <a:ext cx="30500" cy="41075"/>
              </a:xfrm>
              <a:custGeom>
                <a:avLst/>
                <a:gdLst/>
                <a:ahLst/>
                <a:cxnLst/>
                <a:rect l="l" t="t" r="r" b="b"/>
                <a:pathLst>
                  <a:path w="1220" h="1643" extrusionOk="0">
                    <a:moveTo>
                      <a:pt x="1042" y="0"/>
                    </a:moveTo>
                    <a:cubicBezTo>
                      <a:pt x="929" y="0"/>
                      <a:pt x="773" y="207"/>
                      <a:pt x="414" y="796"/>
                    </a:cubicBezTo>
                    <a:cubicBezTo>
                      <a:pt x="83" y="1342"/>
                      <a:pt x="0" y="1517"/>
                      <a:pt x="43" y="1585"/>
                    </a:cubicBezTo>
                    <a:cubicBezTo>
                      <a:pt x="66" y="1623"/>
                      <a:pt x="92" y="1642"/>
                      <a:pt x="126" y="1642"/>
                    </a:cubicBezTo>
                    <a:cubicBezTo>
                      <a:pt x="234" y="1642"/>
                      <a:pt x="410" y="1430"/>
                      <a:pt x="725" y="937"/>
                    </a:cubicBezTo>
                    <a:cubicBezTo>
                      <a:pt x="1150" y="271"/>
                      <a:pt x="1220" y="111"/>
                      <a:pt x="1109" y="26"/>
                    </a:cubicBezTo>
                    <a:cubicBezTo>
                      <a:pt x="1088" y="9"/>
                      <a:pt x="1066"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1"/>
              <p:cNvSpPr/>
              <p:nvPr/>
            </p:nvSpPr>
            <p:spPr>
              <a:xfrm>
                <a:off x="4500525" y="4110600"/>
                <a:ext cx="4700" cy="24300"/>
              </a:xfrm>
              <a:custGeom>
                <a:avLst/>
                <a:gdLst/>
                <a:ahLst/>
                <a:cxnLst/>
                <a:rect l="l" t="t" r="r" b="b"/>
                <a:pathLst>
                  <a:path w="188" h="972" extrusionOk="0">
                    <a:moveTo>
                      <a:pt x="67" y="0"/>
                    </a:moveTo>
                    <a:cubicBezTo>
                      <a:pt x="59" y="0"/>
                      <a:pt x="51" y="8"/>
                      <a:pt x="43" y="24"/>
                    </a:cubicBezTo>
                    <a:cubicBezTo>
                      <a:pt x="0" y="111"/>
                      <a:pt x="23" y="923"/>
                      <a:pt x="72" y="964"/>
                    </a:cubicBezTo>
                    <a:cubicBezTo>
                      <a:pt x="78" y="969"/>
                      <a:pt x="84" y="972"/>
                      <a:pt x="90" y="972"/>
                    </a:cubicBezTo>
                    <a:cubicBezTo>
                      <a:pt x="110" y="972"/>
                      <a:pt x="128" y="939"/>
                      <a:pt x="136" y="880"/>
                    </a:cubicBezTo>
                    <a:cubicBezTo>
                      <a:pt x="188" y="556"/>
                      <a:pt x="136"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1"/>
              <p:cNvSpPr/>
              <p:nvPr/>
            </p:nvSpPr>
            <p:spPr>
              <a:xfrm>
                <a:off x="4492400" y="4104800"/>
                <a:ext cx="6225" cy="32875"/>
              </a:xfrm>
              <a:custGeom>
                <a:avLst/>
                <a:gdLst/>
                <a:ahLst/>
                <a:cxnLst/>
                <a:rect l="l" t="t" r="r" b="b"/>
                <a:pathLst>
                  <a:path w="249" h="1315" extrusionOk="0">
                    <a:moveTo>
                      <a:pt x="57" y="1"/>
                    </a:moveTo>
                    <a:cubicBezTo>
                      <a:pt x="50" y="1"/>
                      <a:pt x="42" y="4"/>
                      <a:pt x="33" y="9"/>
                    </a:cubicBezTo>
                    <a:cubicBezTo>
                      <a:pt x="0" y="29"/>
                      <a:pt x="104" y="1241"/>
                      <a:pt x="144" y="1306"/>
                    </a:cubicBezTo>
                    <a:cubicBezTo>
                      <a:pt x="148" y="1312"/>
                      <a:pt x="156" y="1314"/>
                      <a:pt x="166" y="1314"/>
                    </a:cubicBezTo>
                    <a:cubicBezTo>
                      <a:pt x="181" y="1314"/>
                      <a:pt x="200" y="1309"/>
                      <a:pt x="218" y="1298"/>
                    </a:cubicBezTo>
                    <a:cubicBezTo>
                      <a:pt x="249" y="1278"/>
                      <a:pt x="241" y="997"/>
                      <a:pt x="199" y="670"/>
                    </a:cubicBezTo>
                    <a:cubicBezTo>
                      <a:pt x="131" y="138"/>
                      <a:pt x="105" y="1"/>
                      <a:pt x="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1"/>
              <p:cNvSpPr/>
              <p:nvPr/>
            </p:nvSpPr>
            <p:spPr>
              <a:xfrm>
                <a:off x="4485025" y="4099775"/>
                <a:ext cx="3675" cy="38775"/>
              </a:xfrm>
              <a:custGeom>
                <a:avLst/>
                <a:gdLst/>
                <a:ahLst/>
                <a:cxnLst/>
                <a:rect l="l" t="t" r="r" b="b"/>
                <a:pathLst>
                  <a:path w="147" h="1551" extrusionOk="0">
                    <a:moveTo>
                      <a:pt x="39" y="1"/>
                    </a:moveTo>
                    <a:cubicBezTo>
                      <a:pt x="19" y="1"/>
                      <a:pt x="5" y="62"/>
                      <a:pt x="6" y="198"/>
                    </a:cubicBezTo>
                    <a:cubicBezTo>
                      <a:pt x="8" y="329"/>
                      <a:pt x="6" y="677"/>
                      <a:pt x="5" y="971"/>
                    </a:cubicBezTo>
                    <a:cubicBezTo>
                      <a:pt x="1" y="1265"/>
                      <a:pt x="21" y="1524"/>
                      <a:pt x="48" y="1544"/>
                    </a:cubicBezTo>
                    <a:cubicBezTo>
                      <a:pt x="53" y="1549"/>
                      <a:pt x="58" y="1551"/>
                      <a:pt x="63" y="1551"/>
                    </a:cubicBezTo>
                    <a:cubicBezTo>
                      <a:pt x="85" y="1551"/>
                      <a:pt x="107" y="1515"/>
                      <a:pt x="115" y="1460"/>
                    </a:cubicBezTo>
                    <a:cubicBezTo>
                      <a:pt x="145" y="1277"/>
                      <a:pt x="147" y="679"/>
                      <a:pt x="119" y="336"/>
                    </a:cubicBezTo>
                    <a:cubicBezTo>
                      <a:pt x="103" y="125"/>
                      <a:pt x="6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1"/>
              <p:cNvSpPr/>
              <p:nvPr/>
            </p:nvSpPr>
            <p:spPr>
              <a:xfrm>
                <a:off x="4476600" y="4091775"/>
                <a:ext cx="4700" cy="41725"/>
              </a:xfrm>
              <a:custGeom>
                <a:avLst/>
                <a:gdLst/>
                <a:ahLst/>
                <a:cxnLst/>
                <a:rect l="l" t="t" r="r" b="b"/>
                <a:pathLst>
                  <a:path w="188" h="1669" extrusionOk="0">
                    <a:moveTo>
                      <a:pt x="86" y="0"/>
                    </a:moveTo>
                    <a:cubicBezTo>
                      <a:pt x="1" y="0"/>
                      <a:pt x="33" y="1648"/>
                      <a:pt x="120" y="1668"/>
                    </a:cubicBezTo>
                    <a:cubicBezTo>
                      <a:pt x="121" y="1668"/>
                      <a:pt x="123" y="1668"/>
                      <a:pt x="124" y="1668"/>
                    </a:cubicBezTo>
                    <a:cubicBezTo>
                      <a:pt x="169" y="1668"/>
                      <a:pt x="188" y="1462"/>
                      <a:pt x="181" y="1026"/>
                    </a:cubicBezTo>
                    <a:cubicBezTo>
                      <a:pt x="168" y="153"/>
                      <a:pt x="155" y="0"/>
                      <a:pt x="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1"/>
              <p:cNvSpPr/>
              <p:nvPr/>
            </p:nvSpPr>
            <p:spPr>
              <a:xfrm>
                <a:off x="4469900" y="4093650"/>
                <a:ext cx="3550" cy="41650"/>
              </a:xfrm>
              <a:custGeom>
                <a:avLst/>
                <a:gdLst/>
                <a:ahLst/>
                <a:cxnLst/>
                <a:rect l="l" t="t" r="r" b="b"/>
                <a:pathLst>
                  <a:path w="142" h="1666" extrusionOk="0">
                    <a:moveTo>
                      <a:pt x="80" y="0"/>
                    </a:moveTo>
                    <a:cubicBezTo>
                      <a:pt x="32" y="0"/>
                      <a:pt x="11" y="251"/>
                      <a:pt x="4" y="847"/>
                    </a:cubicBezTo>
                    <a:cubicBezTo>
                      <a:pt x="0" y="1293"/>
                      <a:pt x="23" y="1657"/>
                      <a:pt x="56" y="1665"/>
                    </a:cubicBezTo>
                    <a:cubicBezTo>
                      <a:pt x="58" y="1665"/>
                      <a:pt x="59" y="1666"/>
                      <a:pt x="60" y="1666"/>
                    </a:cubicBezTo>
                    <a:cubicBezTo>
                      <a:pt x="93" y="1666"/>
                      <a:pt x="119" y="1574"/>
                      <a:pt x="124" y="1450"/>
                    </a:cubicBezTo>
                    <a:cubicBezTo>
                      <a:pt x="142" y="995"/>
                      <a:pt x="134" y="64"/>
                      <a:pt x="112" y="31"/>
                    </a:cubicBezTo>
                    <a:cubicBezTo>
                      <a:pt x="100" y="11"/>
                      <a:pt x="90" y="0"/>
                      <a:pt x="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1"/>
              <p:cNvSpPr/>
              <p:nvPr/>
            </p:nvSpPr>
            <p:spPr>
              <a:xfrm>
                <a:off x="4460575" y="4093550"/>
                <a:ext cx="4350" cy="41875"/>
              </a:xfrm>
              <a:custGeom>
                <a:avLst/>
                <a:gdLst/>
                <a:ahLst/>
                <a:cxnLst/>
                <a:rect l="l" t="t" r="r" b="b"/>
                <a:pathLst>
                  <a:path w="174" h="1675" extrusionOk="0">
                    <a:moveTo>
                      <a:pt x="84" y="0"/>
                    </a:moveTo>
                    <a:cubicBezTo>
                      <a:pt x="38" y="0"/>
                      <a:pt x="0" y="826"/>
                      <a:pt x="15" y="1596"/>
                    </a:cubicBezTo>
                    <a:cubicBezTo>
                      <a:pt x="16" y="1651"/>
                      <a:pt x="32" y="1674"/>
                      <a:pt x="52" y="1674"/>
                    </a:cubicBezTo>
                    <a:cubicBezTo>
                      <a:pt x="87" y="1674"/>
                      <a:pt x="137" y="1599"/>
                      <a:pt x="142" y="1494"/>
                    </a:cubicBezTo>
                    <a:cubicBezTo>
                      <a:pt x="174" y="914"/>
                      <a:pt x="143" y="60"/>
                      <a:pt x="88" y="3"/>
                    </a:cubicBezTo>
                    <a:cubicBezTo>
                      <a:pt x="87" y="1"/>
                      <a:pt x="85" y="0"/>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1"/>
              <p:cNvSpPr/>
              <p:nvPr/>
            </p:nvSpPr>
            <p:spPr>
              <a:xfrm>
                <a:off x="4451725" y="4099150"/>
                <a:ext cx="3525" cy="32375"/>
              </a:xfrm>
              <a:custGeom>
                <a:avLst/>
                <a:gdLst/>
                <a:ahLst/>
                <a:cxnLst/>
                <a:rect l="l" t="t" r="r" b="b"/>
                <a:pathLst>
                  <a:path w="141" h="1295" extrusionOk="0">
                    <a:moveTo>
                      <a:pt x="79" y="1"/>
                    </a:moveTo>
                    <a:cubicBezTo>
                      <a:pt x="19" y="1"/>
                      <a:pt x="0" y="1245"/>
                      <a:pt x="60" y="1293"/>
                    </a:cubicBezTo>
                    <a:cubicBezTo>
                      <a:pt x="61" y="1294"/>
                      <a:pt x="63" y="1295"/>
                      <a:pt x="64" y="1295"/>
                    </a:cubicBezTo>
                    <a:cubicBezTo>
                      <a:pt x="91" y="1295"/>
                      <a:pt x="116" y="1084"/>
                      <a:pt x="124" y="809"/>
                    </a:cubicBezTo>
                    <a:cubicBezTo>
                      <a:pt x="140" y="171"/>
                      <a:pt x="132" y="14"/>
                      <a:pt x="80" y="1"/>
                    </a:cubicBezTo>
                    <a:cubicBezTo>
                      <a:pt x="80" y="1"/>
                      <a:pt x="79" y="1"/>
                      <a:pt x="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1"/>
              <p:cNvSpPr/>
              <p:nvPr/>
            </p:nvSpPr>
            <p:spPr>
              <a:xfrm>
                <a:off x="4443425" y="4102200"/>
                <a:ext cx="3075" cy="26575"/>
              </a:xfrm>
              <a:custGeom>
                <a:avLst/>
                <a:gdLst/>
                <a:ahLst/>
                <a:cxnLst/>
                <a:rect l="l" t="t" r="r" b="b"/>
                <a:pathLst>
                  <a:path w="123" h="1063" extrusionOk="0">
                    <a:moveTo>
                      <a:pt x="75" y="0"/>
                    </a:moveTo>
                    <a:cubicBezTo>
                      <a:pt x="57" y="0"/>
                      <a:pt x="39" y="105"/>
                      <a:pt x="29" y="339"/>
                    </a:cubicBezTo>
                    <a:cubicBezTo>
                      <a:pt x="4" y="949"/>
                      <a:pt x="1" y="1063"/>
                      <a:pt x="35" y="1063"/>
                    </a:cubicBezTo>
                    <a:cubicBezTo>
                      <a:pt x="42" y="1063"/>
                      <a:pt x="49" y="1059"/>
                      <a:pt x="58" y="1054"/>
                    </a:cubicBezTo>
                    <a:cubicBezTo>
                      <a:pt x="84" y="1037"/>
                      <a:pt x="111" y="808"/>
                      <a:pt x="116" y="549"/>
                    </a:cubicBezTo>
                    <a:cubicBezTo>
                      <a:pt x="123" y="206"/>
                      <a:pt x="100" y="0"/>
                      <a:pt x="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
              <p:cNvSpPr/>
              <p:nvPr/>
            </p:nvSpPr>
            <p:spPr>
              <a:xfrm>
                <a:off x="4435950" y="4118850"/>
                <a:ext cx="1675" cy="7125"/>
              </a:xfrm>
              <a:custGeom>
                <a:avLst/>
                <a:gdLst/>
                <a:ahLst/>
                <a:cxnLst/>
                <a:rect l="l" t="t" r="r" b="b"/>
                <a:pathLst>
                  <a:path w="67" h="285" extrusionOk="0">
                    <a:moveTo>
                      <a:pt x="46" y="1"/>
                    </a:moveTo>
                    <a:cubicBezTo>
                      <a:pt x="33" y="1"/>
                      <a:pt x="17" y="51"/>
                      <a:pt x="9" y="149"/>
                    </a:cubicBezTo>
                    <a:cubicBezTo>
                      <a:pt x="0" y="226"/>
                      <a:pt x="9" y="284"/>
                      <a:pt x="24" y="284"/>
                    </a:cubicBezTo>
                    <a:cubicBezTo>
                      <a:pt x="26" y="284"/>
                      <a:pt x="27" y="284"/>
                      <a:pt x="29" y="283"/>
                    </a:cubicBezTo>
                    <a:cubicBezTo>
                      <a:pt x="49" y="271"/>
                      <a:pt x="65" y="206"/>
                      <a:pt x="65" y="133"/>
                    </a:cubicBezTo>
                    <a:cubicBezTo>
                      <a:pt x="67" y="44"/>
                      <a:pt x="58" y="1"/>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11"/>
            <p:cNvGrpSpPr/>
            <p:nvPr/>
          </p:nvGrpSpPr>
          <p:grpSpPr>
            <a:xfrm>
              <a:off x="-323825" y="130063"/>
              <a:ext cx="766300" cy="1041475"/>
              <a:chOff x="2178600" y="1758925"/>
              <a:chExt cx="766300" cy="1041475"/>
            </a:xfrm>
          </p:grpSpPr>
          <p:sp>
            <p:nvSpPr>
              <p:cNvPr id="1403" name="Google Shape;1403;p11"/>
              <p:cNvSpPr/>
              <p:nvPr/>
            </p:nvSpPr>
            <p:spPr>
              <a:xfrm>
                <a:off x="2178600" y="1758925"/>
                <a:ext cx="766300" cy="1041475"/>
              </a:xfrm>
              <a:custGeom>
                <a:avLst/>
                <a:gdLst/>
                <a:ahLst/>
                <a:cxnLst/>
                <a:rect l="l" t="t" r="r" b="b"/>
                <a:pathLst>
                  <a:path w="30652" h="41659" extrusionOk="0">
                    <a:moveTo>
                      <a:pt x="17181" y="2262"/>
                    </a:moveTo>
                    <a:cubicBezTo>
                      <a:pt x="17192" y="2262"/>
                      <a:pt x="17202" y="2270"/>
                      <a:pt x="17212" y="2285"/>
                    </a:cubicBezTo>
                    <a:cubicBezTo>
                      <a:pt x="17250" y="2342"/>
                      <a:pt x="17239" y="2412"/>
                      <a:pt x="17187" y="2444"/>
                    </a:cubicBezTo>
                    <a:cubicBezTo>
                      <a:pt x="17139" y="2476"/>
                      <a:pt x="17102" y="2619"/>
                      <a:pt x="17105" y="2766"/>
                    </a:cubicBezTo>
                    <a:cubicBezTo>
                      <a:pt x="17109" y="2901"/>
                      <a:pt x="17096" y="2967"/>
                      <a:pt x="17065" y="2967"/>
                    </a:cubicBezTo>
                    <a:cubicBezTo>
                      <a:pt x="17055" y="2967"/>
                      <a:pt x="17043" y="2960"/>
                      <a:pt x="17029" y="2945"/>
                    </a:cubicBezTo>
                    <a:cubicBezTo>
                      <a:pt x="16971" y="2886"/>
                      <a:pt x="16977" y="2750"/>
                      <a:pt x="17045" y="2520"/>
                    </a:cubicBezTo>
                    <a:cubicBezTo>
                      <a:pt x="17097" y="2349"/>
                      <a:pt x="17143" y="2262"/>
                      <a:pt x="17181" y="2262"/>
                    </a:cubicBezTo>
                    <a:close/>
                    <a:moveTo>
                      <a:pt x="15820" y="2639"/>
                    </a:moveTo>
                    <a:lnTo>
                      <a:pt x="15946" y="2912"/>
                    </a:lnTo>
                    <a:cubicBezTo>
                      <a:pt x="16014" y="3059"/>
                      <a:pt x="16050" y="3207"/>
                      <a:pt x="16026" y="3234"/>
                    </a:cubicBezTo>
                    <a:cubicBezTo>
                      <a:pt x="16010" y="3251"/>
                      <a:pt x="15996" y="3259"/>
                      <a:pt x="15982" y="3259"/>
                    </a:cubicBezTo>
                    <a:cubicBezTo>
                      <a:pt x="15933" y="3259"/>
                      <a:pt x="15897" y="3152"/>
                      <a:pt x="15861" y="2917"/>
                    </a:cubicBezTo>
                    <a:lnTo>
                      <a:pt x="15820" y="2639"/>
                    </a:lnTo>
                    <a:close/>
                    <a:moveTo>
                      <a:pt x="16023" y="2249"/>
                    </a:moveTo>
                    <a:cubicBezTo>
                      <a:pt x="16064" y="2249"/>
                      <a:pt x="16134" y="2448"/>
                      <a:pt x="16223" y="2826"/>
                    </a:cubicBezTo>
                    <a:cubicBezTo>
                      <a:pt x="16277" y="3062"/>
                      <a:pt x="16301" y="3281"/>
                      <a:pt x="16275" y="3308"/>
                    </a:cubicBezTo>
                    <a:cubicBezTo>
                      <a:pt x="16270" y="3313"/>
                      <a:pt x="16264" y="3315"/>
                      <a:pt x="16258" y="3315"/>
                    </a:cubicBezTo>
                    <a:cubicBezTo>
                      <a:pt x="16168" y="3315"/>
                      <a:pt x="15982" y="2759"/>
                      <a:pt x="15983" y="2460"/>
                    </a:cubicBezTo>
                    <a:cubicBezTo>
                      <a:pt x="15985" y="2318"/>
                      <a:pt x="15999" y="2249"/>
                      <a:pt x="16023" y="2249"/>
                    </a:cubicBezTo>
                    <a:close/>
                    <a:moveTo>
                      <a:pt x="16164" y="1855"/>
                    </a:moveTo>
                    <a:cubicBezTo>
                      <a:pt x="16206" y="1855"/>
                      <a:pt x="16313" y="2109"/>
                      <a:pt x="16458" y="2623"/>
                    </a:cubicBezTo>
                    <a:cubicBezTo>
                      <a:pt x="16557" y="2972"/>
                      <a:pt x="16622" y="3285"/>
                      <a:pt x="16601" y="3306"/>
                    </a:cubicBezTo>
                    <a:cubicBezTo>
                      <a:pt x="16584" y="3323"/>
                      <a:pt x="16567" y="3332"/>
                      <a:pt x="16549" y="3332"/>
                    </a:cubicBezTo>
                    <a:cubicBezTo>
                      <a:pt x="16461" y="3332"/>
                      <a:pt x="16368" y="3115"/>
                      <a:pt x="16268" y="2679"/>
                    </a:cubicBezTo>
                    <a:cubicBezTo>
                      <a:pt x="16144" y="2133"/>
                      <a:pt x="16119" y="1855"/>
                      <a:pt x="16164" y="1855"/>
                    </a:cubicBezTo>
                    <a:close/>
                    <a:moveTo>
                      <a:pt x="16388" y="1922"/>
                    </a:moveTo>
                    <a:cubicBezTo>
                      <a:pt x="16412" y="1922"/>
                      <a:pt x="16517" y="2207"/>
                      <a:pt x="16684" y="2763"/>
                    </a:cubicBezTo>
                    <a:cubicBezTo>
                      <a:pt x="16772" y="3057"/>
                      <a:pt x="16849" y="3263"/>
                      <a:pt x="16868" y="3263"/>
                    </a:cubicBezTo>
                    <a:cubicBezTo>
                      <a:pt x="16871" y="3263"/>
                      <a:pt x="16872" y="3260"/>
                      <a:pt x="16872" y="3251"/>
                    </a:cubicBezTo>
                    <a:cubicBezTo>
                      <a:pt x="16876" y="3182"/>
                      <a:pt x="16806" y="2892"/>
                      <a:pt x="16715" y="2599"/>
                    </a:cubicBezTo>
                    <a:cubicBezTo>
                      <a:pt x="16560" y="2100"/>
                      <a:pt x="16527" y="1979"/>
                      <a:pt x="16594" y="1979"/>
                    </a:cubicBezTo>
                    <a:cubicBezTo>
                      <a:pt x="16611" y="1979"/>
                      <a:pt x="16635" y="1987"/>
                      <a:pt x="16665" y="1999"/>
                    </a:cubicBezTo>
                    <a:cubicBezTo>
                      <a:pt x="16792" y="2048"/>
                      <a:pt x="17006" y="3194"/>
                      <a:pt x="16917" y="3341"/>
                    </a:cubicBezTo>
                    <a:cubicBezTo>
                      <a:pt x="16896" y="3374"/>
                      <a:pt x="16876" y="3391"/>
                      <a:pt x="16855" y="3391"/>
                    </a:cubicBezTo>
                    <a:cubicBezTo>
                      <a:pt x="16782" y="3391"/>
                      <a:pt x="16697" y="3181"/>
                      <a:pt x="16558" y="2680"/>
                    </a:cubicBezTo>
                    <a:cubicBezTo>
                      <a:pt x="16417" y="2171"/>
                      <a:pt x="16367" y="1922"/>
                      <a:pt x="16388" y="1922"/>
                    </a:cubicBezTo>
                    <a:close/>
                    <a:moveTo>
                      <a:pt x="14472" y="3686"/>
                    </a:moveTo>
                    <a:cubicBezTo>
                      <a:pt x="14485" y="3686"/>
                      <a:pt x="14497" y="3691"/>
                      <a:pt x="14508" y="3701"/>
                    </a:cubicBezTo>
                    <a:cubicBezTo>
                      <a:pt x="14531" y="3724"/>
                      <a:pt x="14508" y="3781"/>
                      <a:pt x="14451" y="3837"/>
                    </a:cubicBezTo>
                    <a:cubicBezTo>
                      <a:pt x="14419" y="3869"/>
                      <a:pt x="14393" y="3886"/>
                      <a:pt x="14376" y="3886"/>
                    </a:cubicBezTo>
                    <a:cubicBezTo>
                      <a:pt x="14362" y="3886"/>
                      <a:pt x="14354" y="3875"/>
                      <a:pt x="14354" y="3855"/>
                    </a:cubicBezTo>
                    <a:cubicBezTo>
                      <a:pt x="14352" y="3768"/>
                      <a:pt x="14417" y="3686"/>
                      <a:pt x="14472" y="3686"/>
                    </a:cubicBezTo>
                    <a:close/>
                    <a:moveTo>
                      <a:pt x="12438" y="3756"/>
                    </a:moveTo>
                    <a:cubicBezTo>
                      <a:pt x="12528" y="3756"/>
                      <a:pt x="12565" y="3770"/>
                      <a:pt x="12520" y="3789"/>
                    </a:cubicBezTo>
                    <a:cubicBezTo>
                      <a:pt x="12272" y="3889"/>
                      <a:pt x="11857" y="3992"/>
                      <a:pt x="11739" y="3992"/>
                    </a:cubicBezTo>
                    <a:cubicBezTo>
                      <a:pt x="11713" y="3992"/>
                      <a:pt x="11701" y="3987"/>
                      <a:pt x="11708" y="3976"/>
                    </a:cubicBezTo>
                    <a:cubicBezTo>
                      <a:pt x="11759" y="3891"/>
                      <a:pt x="12211" y="3756"/>
                      <a:pt x="12438" y="3756"/>
                    </a:cubicBezTo>
                    <a:close/>
                    <a:moveTo>
                      <a:pt x="14804" y="3657"/>
                    </a:moveTo>
                    <a:cubicBezTo>
                      <a:pt x="14829" y="3657"/>
                      <a:pt x="14843" y="3673"/>
                      <a:pt x="14843" y="3707"/>
                    </a:cubicBezTo>
                    <a:cubicBezTo>
                      <a:pt x="14843" y="3797"/>
                      <a:pt x="14338" y="4391"/>
                      <a:pt x="14264" y="4391"/>
                    </a:cubicBezTo>
                    <a:cubicBezTo>
                      <a:pt x="14127" y="4391"/>
                      <a:pt x="14189" y="4236"/>
                      <a:pt x="14439" y="3951"/>
                    </a:cubicBezTo>
                    <a:cubicBezTo>
                      <a:pt x="14605" y="3763"/>
                      <a:pt x="14741" y="3657"/>
                      <a:pt x="14804" y="3657"/>
                    </a:cubicBezTo>
                    <a:close/>
                    <a:moveTo>
                      <a:pt x="11056" y="3995"/>
                    </a:moveTo>
                    <a:cubicBezTo>
                      <a:pt x="11100" y="3995"/>
                      <a:pt x="11053" y="4061"/>
                      <a:pt x="10949" y="4149"/>
                    </a:cubicBezTo>
                    <a:cubicBezTo>
                      <a:pt x="10713" y="4344"/>
                      <a:pt x="9383" y="4745"/>
                      <a:pt x="9053" y="4745"/>
                    </a:cubicBezTo>
                    <a:cubicBezTo>
                      <a:pt x="9006" y="4745"/>
                      <a:pt x="8979" y="4737"/>
                      <a:pt x="8979" y="4718"/>
                    </a:cubicBezTo>
                    <a:cubicBezTo>
                      <a:pt x="8976" y="4626"/>
                      <a:pt x="10768" y="4003"/>
                      <a:pt x="11054" y="3995"/>
                    </a:cubicBezTo>
                    <a:cubicBezTo>
                      <a:pt x="11055" y="3995"/>
                      <a:pt x="11055" y="3995"/>
                      <a:pt x="11056" y="3995"/>
                    </a:cubicBezTo>
                    <a:close/>
                    <a:moveTo>
                      <a:pt x="10426" y="4491"/>
                    </a:moveTo>
                    <a:cubicBezTo>
                      <a:pt x="10470" y="4491"/>
                      <a:pt x="10414" y="4539"/>
                      <a:pt x="10297" y="4637"/>
                    </a:cubicBezTo>
                    <a:cubicBezTo>
                      <a:pt x="10178" y="4734"/>
                      <a:pt x="10007" y="4791"/>
                      <a:pt x="9828" y="4791"/>
                    </a:cubicBezTo>
                    <a:cubicBezTo>
                      <a:pt x="9820" y="4791"/>
                      <a:pt x="9812" y="4791"/>
                      <a:pt x="9804" y="4791"/>
                    </a:cubicBezTo>
                    <a:cubicBezTo>
                      <a:pt x="9511" y="4783"/>
                      <a:pt x="9515" y="4780"/>
                      <a:pt x="9954" y="4633"/>
                    </a:cubicBezTo>
                    <a:cubicBezTo>
                      <a:pt x="10238" y="4538"/>
                      <a:pt x="10381" y="4491"/>
                      <a:pt x="10426" y="4491"/>
                    </a:cubicBezTo>
                    <a:close/>
                    <a:moveTo>
                      <a:pt x="13846" y="3665"/>
                    </a:moveTo>
                    <a:cubicBezTo>
                      <a:pt x="13961" y="3665"/>
                      <a:pt x="14028" y="3683"/>
                      <a:pt x="14028" y="3722"/>
                    </a:cubicBezTo>
                    <a:cubicBezTo>
                      <a:pt x="14028" y="3931"/>
                      <a:pt x="13660" y="4081"/>
                      <a:pt x="12179" y="4470"/>
                    </a:cubicBezTo>
                    <a:cubicBezTo>
                      <a:pt x="11327" y="4693"/>
                      <a:pt x="10605" y="4859"/>
                      <a:pt x="10492" y="4859"/>
                    </a:cubicBezTo>
                    <a:cubicBezTo>
                      <a:pt x="10485" y="4859"/>
                      <a:pt x="10480" y="4858"/>
                      <a:pt x="10478" y="4856"/>
                    </a:cubicBezTo>
                    <a:cubicBezTo>
                      <a:pt x="10384" y="4763"/>
                      <a:pt x="11146" y="4546"/>
                      <a:pt x="13687" y="3941"/>
                    </a:cubicBezTo>
                    <a:cubicBezTo>
                      <a:pt x="13793" y="3916"/>
                      <a:pt x="13868" y="3880"/>
                      <a:pt x="13849" y="3863"/>
                    </a:cubicBezTo>
                    <a:cubicBezTo>
                      <a:pt x="13848" y="3862"/>
                      <a:pt x="13846" y="3862"/>
                      <a:pt x="13843" y="3862"/>
                    </a:cubicBezTo>
                    <a:cubicBezTo>
                      <a:pt x="13709" y="3862"/>
                      <a:pt x="11576" y="4354"/>
                      <a:pt x="10974" y="4525"/>
                    </a:cubicBezTo>
                    <a:cubicBezTo>
                      <a:pt x="10935" y="4536"/>
                      <a:pt x="10909" y="4542"/>
                      <a:pt x="10895" y="4542"/>
                    </a:cubicBezTo>
                    <a:cubicBezTo>
                      <a:pt x="10862" y="4542"/>
                      <a:pt x="10900" y="4507"/>
                      <a:pt x="11014" y="4423"/>
                    </a:cubicBezTo>
                    <a:cubicBezTo>
                      <a:pt x="11422" y="4123"/>
                      <a:pt x="13257" y="3665"/>
                      <a:pt x="13846" y="3665"/>
                    </a:cubicBezTo>
                    <a:close/>
                    <a:moveTo>
                      <a:pt x="18947" y="4656"/>
                    </a:moveTo>
                    <a:cubicBezTo>
                      <a:pt x="18962" y="4656"/>
                      <a:pt x="18983" y="4671"/>
                      <a:pt x="19012" y="4700"/>
                    </a:cubicBezTo>
                    <a:cubicBezTo>
                      <a:pt x="19086" y="4773"/>
                      <a:pt x="19086" y="4823"/>
                      <a:pt x="19012" y="4896"/>
                    </a:cubicBezTo>
                    <a:cubicBezTo>
                      <a:pt x="18984" y="4924"/>
                      <a:pt x="18963" y="4939"/>
                      <a:pt x="18948" y="4939"/>
                    </a:cubicBezTo>
                    <a:cubicBezTo>
                      <a:pt x="18922" y="4939"/>
                      <a:pt x="18913" y="4895"/>
                      <a:pt x="18913" y="4797"/>
                    </a:cubicBezTo>
                    <a:cubicBezTo>
                      <a:pt x="18913" y="4700"/>
                      <a:pt x="18921" y="4656"/>
                      <a:pt x="18947" y="4656"/>
                    </a:cubicBezTo>
                    <a:close/>
                    <a:moveTo>
                      <a:pt x="13735" y="4151"/>
                    </a:moveTo>
                    <a:cubicBezTo>
                      <a:pt x="13836" y="4151"/>
                      <a:pt x="13865" y="4194"/>
                      <a:pt x="13848" y="4321"/>
                    </a:cubicBezTo>
                    <a:cubicBezTo>
                      <a:pt x="13826" y="4475"/>
                      <a:pt x="13701" y="4523"/>
                      <a:pt x="12805" y="4724"/>
                    </a:cubicBezTo>
                    <a:cubicBezTo>
                      <a:pt x="12108" y="4879"/>
                      <a:pt x="11640" y="4955"/>
                      <a:pt x="11378" y="4955"/>
                    </a:cubicBezTo>
                    <a:cubicBezTo>
                      <a:pt x="11254" y="4955"/>
                      <a:pt x="11176" y="4938"/>
                      <a:pt x="11142" y="4904"/>
                    </a:cubicBezTo>
                    <a:cubicBezTo>
                      <a:pt x="11086" y="4847"/>
                      <a:pt x="13432" y="4165"/>
                      <a:pt x="13726" y="4151"/>
                    </a:cubicBezTo>
                    <a:cubicBezTo>
                      <a:pt x="13729" y="4151"/>
                      <a:pt x="13732" y="4151"/>
                      <a:pt x="13735" y="4151"/>
                    </a:cubicBezTo>
                    <a:close/>
                    <a:moveTo>
                      <a:pt x="8774" y="4809"/>
                    </a:moveTo>
                    <a:cubicBezTo>
                      <a:pt x="8815" y="4809"/>
                      <a:pt x="8809" y="4833"/>
                      <a:pt x="8733" y="4883"/>
                    </a:cubicBezTo>
                    <a:cubicBezTo>
                      <a:pt x="8668" y="4924"/>
                      <a:pt x="8558" y="4958"/>
                      <a:pt x="8492" y="4958"/>
                    </a:cubicBezTo>
                    <a:cubicBezTo>
                      <a:pt x="8491" y="4958"/>
                      <a:pt x="8489" y="4958"/>
                      <a:pt x="8488" y="4958"/>
                    </a:cubicBezTo>
                    <a:cubicBezTo>
                      <a:pt x="8408" y="4954"/>
                      <a:pt x="8424" y="4927"/>
                      <a:pt x="8528" y="4883"/>
                    </a:cubicBezTo>
                    <a:cubicBezTo>
                      <a:pt x="8643" y="4833"/>
                      <a:pt x="8732" y="4809"/>
                      <a:pt x="8774" y="4809"/>
                    </a:cubicBezTo>
                    <a:close/>
                    <a:moveTo>
                      <a:pt x="18460" y="4471"/>
                    </a:moveTo>
                    <a:cubicBezTo>
                      <a:pt x="18516" y="4471"/>
                      <a:pt x="18588" y="4492"/>
                      <a:pt x="18615" y="4519"/>
                    </a:cubicBezTo>
                    <a:cubicBezTo>
                      <a:pt x="18675" y="4583"/>
                      <a:pt x="18524" y="5008"/>
                      <a:pt x="18445" y="5008"/>
                    </a:cubicBezTo>
                    <a:cubicBezTo>
                      <a:pt x="18442" y="5008"/>
                      <a:pt x="18438" y="5007"/>
                      <a:pt x="18434" y="5005"/>
                    </a:cubicBezTo>
                    <a:cubicBezTo>
                      <a:pt x="18323" y="4936"/>
                      <a:pt x="18345" y="4471"/>
                      <a:pt x="18460" y="4471"/>
                    </a:cubicBezTo>
                    <a:close/>
                    <a:moveTo>
                      <a:pt x="13556" y="4648"/>
                    </a:moveTo>
                    <a:cubicBezTo>
                      <a:pt x="13625" y="4648"/>
                      <a:pt x="13607" y="4682"/>
                      <a:pt x="13501" y="4760"/>
                    </a:cubicBezTo>
                    <a:cubicBezTo>
                      <a:pt x="13416" y="4824"/>
                      <a:pt x="13266" y="4880"/>
                      <a:pt x="13175" y="4883"/>
                    </a:cubicBezTo>
                    <a:cubicBezTo>
                      <a:pt x="13037" y="4887"/>
                      <a:pt x="13032" y="4898"/>
                      <a:pt x="13147" y="4944"/>
                    </a:cubicBezTo>
                    <a:cubicBezTo>
                      <a:pt x="13225" y="4976"/>
                      <a:pt x="13048" y="5006"/>
                      <a:pt x="12756" y="5013"/>
                    </a:cubicBezTo>
                    <a:cubicBezTo>
                      <a:pt x="12712" y="5014"/>
                      <a:pt x="12669" y="5014"/>
                      <a:pt x="12628" y="5014"/>
                    </a:cubicBezTo>
                    <a:cubicBezTo>
                      <a:pt x="12403" y="5014"/>
                      <a:pt x="12252" y="4999"/>
                      <a:pt x="12272" y="4976"/>
                    </a:cubicBezTo>
                    <a:cubicBezTo>
                      <a:pt x="12326" y="4919"/>
                      <a:pt x="13334" y="4658"/>
                      <a:pt x="13539" y="4649"/>
                    </a:cubicBezTo>
                    <a:cubicBezTo>
                      <a:pt x="13545" y="4648"/>
                      <a:pt x="13551" y="4648"/>
                      <a:pt x="13556" y="4648"/>
                    </a:cubicBezTo>
                    <a:close/>
                    <a:moveTo>
                      <a:pt x="13803" y="4670"/>
                    </a:moveTo>
                    <a:cubicBezTo>
                      <a:pt x="13826" y="4670"/>
                      <a:pt x="13850" y="4690"/>
                      <a:pt x="13876" y="4730"/>
                    </a:cubicBezTo>
                    <a:cubicBezTo>
                      <a:pt x="13923" y="4803"/>
                      <a:pt x="13889" y="4886"/>
                      <a:pt x="13774" y="4980"/>
                    </a:cubicBezTo>
                    <a:cubicBezTo>
                      <a:pt x="13663" y="5074"/>
                      <a:pt x="13542" y="5124"/>
                      <a:pt x="13463" y="5124"/>
                    </a:cubicBezTo>
                    <a:cubicBezTo>
                      <a:pt x="13409" y="5124"/>
                      <a:pt x="13374" y="5101"/>
                      <a:pt x="13374" y="5051"/>
                    </a:cubicBezTo>
                    <a:cubicBezTo>
                      <a:pt x="13374" y="5006"/>
                      <a:pt x="13493" y="4936"/>
                      <a:pt x="13639" y="4892"/>
                    </a:cubicBezTo>
                    <a:cubicBezTo>
                      <a:pt x="13786" y="4849"/>
                      <a:pt x="13856" y="4812"/>
                      <a:pt x="13797" y="4807"/>
                    </a:cubicBezTo>
                    <a:cubicBezTo>
                      <a:pt x="13741" y="4804"/>
                      <a:pt x="13717" y="4757"/>
                      <a:pt x="13749" y="4710"/>
                    </a:cubicBezTo>
                    <a:cubicBezTo>
                      <a:pt x="13766" y="4683"/>
                      <a:pt x="13784" y="4670"/>
                      <a:pt x="13803" y="4670"/>
                    </a:cubicBezTo>
                    <a:close/>
                    <a:moveTo>
                      <a:pt x="14145" y="5043"/>
                    </a:moveTo>
                    <a:cubicBezTo>
                      <a:pt x="14167" y="5043"/>
                      <a:pt x="14202" y="5074"/>
                      <a:pt x="14230" y="5125"/>
                    </a:cubicBezTo>
                    <a:cubicBezTo>
                      <a:pt x="14258" y="5172"/>
                      <a:pt x="14242" y="5205"/>
                      <a:pt x="14194" y="5205"/>
                    </a:cubicBezTo>
                    <a:cubicBezTo>
                      <a:pt x="14145" y="5205"/>
                      <a:pt x="14108" y="5170"/>
                      <a:pt x="14108" y="5125"/>
                    </a:cubicBezTo>
                    <a:cubicBezTo>
                      <a:pt x="14108" y="5074"/>
                      <a:pt x="14123" y="5043"/>
                      <a:pt x="14145" y="5043"/>
                    </a:cubicBezTo>
                    <a:close/>
                    <a:moveTo>
                      <a:pt x="18712" y="4816"/>
                    </a:moveTo>
                    <a:cubicBezTo>
                      <a:pt x="18717" y="4816"/>
                      <a:pt x="18723" y="4818"/>
                      <a:pt x="18727" y="4823"/>
                    </a:cubicBezTo>
                    <a:cubicBezTo>
                      <a:pt x="18745" y="4840"/>
                      <a:pt x="18718" y="4960"/>
                      <a:pt x="18667" y="5091"/>
                    </a:cubicBezTo>
                    <a:cubicBezTo>
                      <a:pt x="18627" y="5190"/>
                      <a:pt x="18584" y="5250"/>
                      <a:pt x="18557" y="5250"/>
                    </a:cubicBezTo>
                    <a:cubicBezTo>
                      <a:pt x="18548" y="5250"/>
                      <a:pt x="18541" y="5244"/>
                      <a:pt x="18536" y="5231"/>
                    </a:cubicBezTo>
                    <a:cubicBezTo>
                      <a:pt x="18499" y="5133"/>
                      <a:pt x="18642" y="4816"/>
                      <a:pt x="18712" y="4816"/>
                    </a:cubicBezTo>
                    <a:close/>
                    <a:moveTo>
                      <a:pt x="15395" y="3749"/>
                    </a:moveTo>
                    <a:cubicBezTo>
                      <a:pt x="15541" y="3749"/>
                      <a:pt x="15740" y="3779"/>
                      <a:pt x="16038" y="3830"/>
                    </a:cubicBezTo>
                    <a:cubicBezTo>
                      <a:pt x="16324" y="3880"/>
                      <a:pt x="16551" y="3944"/>
                      <a:pt x="16551" y="3976"/>
                    </a:cubicBezTo>
                    <a:cubicBezTo>
                      <a:pt x="16551" y="4189"/>
                      <a:pt x="16283" y="4874"/>
                      <a:pt x="16121" y="5077"/>
                    </a:cubicBezTo>
                    <a:cubicBezTo>
                      <a:pt x="15977" y="5257"/>
                      <a:pt x="15910" y="5304"/>
                      <a:pt x="15676" y="5304"/>
                    </a:cubicBezTo>
                    <a:cubicBezTo>
                      <a:pt x="15622" y="5304"/>
                      <a:pt x="15559" y="5301"/>
                      <a:pt x="15483" y="5297"/>
                    </a:cubicBezTo>
                    <a:cubicBezTo>
                      <a:pt x="15240" y="5283"/>
                      <a:pt x="15028" y="5260"/>
                      <a:pt x="15011" y="5244"/>
                    </a:cubicBezTo>
                    <a:cubicBezTo>
                      <a:pt x="14992" y="5228"/>
                      <a:pt x="15069" y="5093"/>
                      <a:pt x="15178" y="4946"/>
                    </a:cubicBezTo>
                    <a:cubicBezTo>
                      <a:pt x="15428" y="4611"/>
                      <a:pt x="15510" y="4472"/>
                      <a:pt x="15456" y="4472"/>
                    </a:cubicBezTo>
                    <a:cubicBezTo>
                      <a:pt x="15435" y="4472"/>
                      <a:pt x="15300" y="4634"/>
                      <a:pt x="15154" y="4839"/>
                    </a:cubicBezTo>
                    <a:cubicBezTo>
                      <a:pt x="14988" y="5071"/>
                      <a:pt x="14809" y="5223"/>
                      <a:pt x="14724" y="5223"/>
                    </a:cubicBezTo>
                    <a:cubicBezTo>
                      <a:pt x="14692" y="5223"/>
                      <a:pt x="14674" y="5202"/>
                      <a:pt x="14674" y="5157"/>
                    </a:cubicBezTo>
                    <a:cubicBezTo>
                      <a:pt x="14674" y="5125"/>
                      <a:pt x="14897" y="4823"/>
                      <a:pt x="15171" y="4479"/>
                    </a:cubicBezTo>
                    <a:lnTo>
                      <a:pt x="15668" y="3861"/>
                    </a:lnTo>
                    <a:lnTo>
                      <a:pt x="15151" y="4419"/>
                    </a:lnTo>
                    <a:lnTo>
                      <a:pt x="14634" y="4978"/>
                    </a:lnTo>
                    <a:lnTo>
                      <a:pt x="14471" y="4799"/>
                    </a:lnTo>
                    <a:cubicBezTo>
                      <a:pt x="14309" y="4619"/>
                      <a:pt x="14309" y="4619"/>
                      <a:pt x="14467" y="4506"/>
                    </a:cubicBezTo>
                    <a:cubicBezTo>
                      <a:pt x="14552" y="4444"/>
                      <a:pt x="14703" y="4388"/>
                      <a:pt x="14793" y="4384"/>
                    </a:cubicBezTo>
                    <a:cubicBezTo>
                      <a:pt x="14932" y="4377"/>
                      <a:pt x="14935" y="4369"/>
                      <a:pt x="14818" y="4339"/>
                    </a:cubicBezTo>
                    <a:cubicBezTo>
                      <a:pt x="14693" y="4308"/>
                      <a:pt x="14701" y="4270"/>
                      <a:pt x="14899" y="4027"/>
                    </a:cubicBezTo>
                    <a:cubicBezTo>
                      <a:pt x="15057" y="3830"/>
                      <a:pt x="15154" y="3749"/>
                      <a:pt x="15395" y="3749"/>
                    </a:cubicBezTo>
                    <a:close/>
                    <a:moveTo>
                      <a:pt x="16276" y="5043"/>
                    </a:moveTo>
                    <a:cubicBezTo>
                      <a:pt x="16284" y="5043"/>
                      <a:pt x="16272" y="5117"/>
                      <a:pt x="16249" y="5205"/>
                    </a:cubicBezTo>
                    <a:cubicBezTo>
                      <a:pt x="16223" y="5305"/>
                      <a:pt x="16154" y="5373"/>
                      <a:pt x="16108" y="5373"/>
                    </a:cubicBezTo>
                    <a:cubicBezTo>
                      <a:pt x="16082" y="5373"/>
                      <a:pt x="16063" y="5352"/>
                      <a:pt x="16063" y="5304"/>
                    </a:cubicBezTo>
                    <a:cubicBezTo>
                      <a:pt x="16063" y="5247"/>
                      <a:pt x="16229" y="5043"/>
                      <a:pt x="16276" y="5043"/>
                    </a:cubicBezTo>
                    <a:close/>
                    <a:moveTo>
                      <a:pt x="14028" y="5287"/>
                    </a:moveTo>
                    <a:cubicBezTo>
                      <a:pt x="14167" y="5287"/>
                      <a:pt x="14272" y="5300"/>
                      <a:pt x="14272" y="5319"/>
                    </a:cubicBezTo>
                    <a:cubicBezTo>
                      <a:pt x="14272" y="5338"/>
                      <a:pt x="14165" y="5367"/>
                      <a:pt x="14028" y="5388"/>
                    </a:cubicBezTo>
                    <a:cubicBezTo>
                      <a:pt x="13985" y="5395"/>
                      <a:pt x="13945" y="5398"/>
                      <a:pt x="13911" y="5398"/>
                    </a:cubicBezTo>
                    <a:cubicBezTo>
                      <a:pt x="13834" y="5398"/>
                      <a:pt x="13783" y="5383"/>
                      <a:pt x="13783" y="5355"/>
                    </a:cubicBezTo>
                    <a:cubicBezTo>
                      <a:pt x="13783" y="5315"/>
                      <a:pt x="13889" y="5287"/>
                      <a:pt x="14028" y="5287"/>
                    </a:cubicBezTo>
                    <a:close/>
                    <a:moveTo>
                      <a:pt x="10752" y="4963"/>
                    </a:moveTo>
                    <a:cubicBezTo>
                      <a:pt x="10848" y="4963"/>
                      <a:pt x="10985" y="4986"/>
                      <a:pt x="11057" y="5014"/>
                    </a:cubicBezTo>
                    <a:cubicBezTo>
                      <a:pt x="11153" y="5049"/>
                      <a:pt x="10973" y="5132"/>
                      <a:pt x="10517" y="5259"/>
                    </a:cubicBezTo>
                    <a:cubicBezTo>
                      <a:pt x="10061" y="5386"/>
                      <a:pt x="9882" y="5438"/>
                      <a:pt x="9826" y="5438"/>
                    </a:cubicBezTo>
                    <a:cubicBezTo>
                      <a:pt x="9783" y="5438"/>
                      <a:pt x="9809" y="5409"/>
                      <a:pt x="9839" y="5360"/>
                    </a:cubicBezTo>
                    <a:cubicBezTo>
                      <a:pt x="9916" y="5235"/>
                      <a:pt x="10525" y="4964"/>
                      <a:pt x="10737" y="4963"/>
                    </a:cubicBezTo>
                    <a:cubicBezTo>
                      <a:pt x="10742" y="4963"/>
                      <a:pt x="10747" y="4963"/>
                      <a:pt x="10752" y="4963"/>
                    </a:cubicBezTo>
                    <a:close/>
                    <a:moveTo>
                      <a:pt x="19281" y="4797"/>
                    </a:moveTo>
                    <a:cubicBezTo>
                      <a:pt x="19346" y="4797"/>
                      <a:pt x="19404" y="4837"/>
                      <a:pt x="19404" y="4883"/>
                    </a:cubicBezTo>
                    <a:cubicBezTo>
                      <a:pt x="19404" y="4930"/>
                      <a:pt x="19342" y="5108"/>
                      <a:pt x="19269" y="5271"/>
                    </a:cubicBezTo>
                    <a:cubicBezTo>
                      <a:pt x="19199" y="5426"/>
                      <a:pt x="19164" y="5497"/>
                      <a:pt x="19141" y="5497"/>
                    </a:cubicBezTo>
                    <a:cubicBezTo>
                      <a:pt x="19123" y="5497"/>
                      <a:pt x="19113" y="5454"/>
                      <a:pt x="19099" y="5375"/>
                    </a:cubicBezTo>
                    <a:cubicBezTo>
                      <a:pt x="19049" y="5098"/>
                      <a:pt x="19144" y="4797"/>
                      <a:pt x="19281" y="4797"/>
                    </a:cubicBezTo>
                    <a:close/>
                    <a:moveTo>
                      <a:pt x="16819" y="3984"/>
                    </a:moveTo>
                    <a:cubicBezTo>
                      <a:pt x="16883" y="3984"/>
                      <a:pt x="17056" y="4023"/>
                      <a:pt x="17211" y="4071"/>
                    </a:cubicBezTo>
                    <a:cubicBezTo>
                      <a:pt x="17902" y="4290"/>
                      <a:pt x="17936" y="4313"/>
                      <a:pt x="17936" y="4586"/>
                    </a:cubicBezTo>
                    <a:cubicBezTo>
                      <a:pt x="17936" y="4724"/>
                      <a:pt x="17973" y="4970"/>
                      <a:pt x="18017" y="5125"/>
                    </a:cubicBezTo>
                    <a:cubicBezTo>
                      <a:pt x="18098" y="5404"/>
                      <a:pt x="18063" y="5513"/>
                      <a:pt x="17846" y="5513"/>
                    </a:cubicBezTo>
                    <a:cubicBezTo>
                      <a:pt x="17785" y="5513"/>
                      <a:pt x="17710" y="5504"/>
                      <a:pt x="17619" y="5489"/>
                    </a:cubicBezTo>
                    <a:lnTo>
                      <a:pt x="17292" y="5434"/>
                    </a:lnTo>
                    <a:lnTo>
                      <a:pt x="17480" y="5054"/>
                    </a:lnTo>
                    <a:cubicBezTo>
                      <a:pt x="17585" y="4843"/>
                      <a:pt x="17689" y="4586"/>
                      <a:pt x="17720" y="4472"/>
                    </a:cubicBezTo>
                    <a:cubicBezTo>
                      <a:pt x="17726" y="4449"/>
                      <a:pt x="17727" y="4437"/>
                      <a:pt x="17722" y="4437"/>
                    </a:cubicBezTo>
                    <a:cubicBezTo>
                      <a:pt x="17705" y="4437"/>
                      <a:pt x="17617" y="4598"/>
                      <a:pt x="17494" y="4856"/>
                    </a:cubicBezTo>
                    <a:cubicBezTo>
                      <a:pt x="17280" y="5307"/>
                      <a:pt x="17170" y="5463"/>
                      <a:pt x="16929" y="5463"/>
                    </a:cubicBezTo>
                    <a:cubicBezTo>
                      <a:pt x="16835" y="5463"/>
                      <a:pt x="16722" y="5439"/>
                      <a:pt x="16576" y="5400"/>
                    </a:cubicBezTo>
                    <a:lnTo>
                      <a:pt x="16396" y="5352"/>
                    </a:lnTo>
                    <a:lnTo>
                      <a:pt x="16580" y="5059"/>
                    </a:lnTo>
                    <a:cubicBezTo>
                      <a:pt x="16843" y="4644"/>
                      <a:pt x="16973" y="4391"/>
                      <a:pt x="16926" y="4391"/>
                    </a:cubicBezTo>
                    <a:cubicBezTo>
                      <a:pt x="16903" y="4391"/>
                      <a:pt x="16792" y="4546"/>
                      <a:pt x="16676" y="4742"/>
                    </a:cubicBezTo>
                    <a:cubicBezTo>
                      <a:pt x="16591" y="4884"/>
                      <a:pt x="16524" y="4948"/>
                      <a:pt x="16489" y="4948"/>
                    </a:cubicBezTo>
                    <a:cubicBezTo>
                      <a:pt x="16439" y="4948"/>
                      <a:pt x="16452" y="4821"/>
                      <a:pt x="16565" y="4611"/>
                    </a:cubicBezTo>
                    <a:cubicBezTo>
                      <a:pt x="16617" y="4512"/>
                      <a:pt x="16664" y="4371"/>
                      <a:pt x="16673" y="4277"/>
                    </a:cubicBezTo>
                    <a:cubicBezTo>
                      <a:pt x="16704" y="3991"/>
                      <a:pt x="16709" y="3984"/>
                      <a:pt x="16819" y="3984"/>
                    </a:cubicBezTo>
                    <a:close/>
                    <a:moveTo>
                      <a:pt x="18785" y="5003"/>
                    </a:moveTo>
                    <a:lnTo>
                      <a:pt x="18818" y="5235"/>
                    </a:lnTo>
                    <a:cubicBezTo>
                      <a:pt x="18835" y="5364"/>
                      <a:pt x="18827" y="5487"/>
                      <a:pt x="18801" y="5514"/>
                    </a:cubicBezTo>
                    <a:cubicBezTo>
                      <a:pt x="18780" y="5534"/>
                      <a:pt x="18761" y="5544"/>
                      <a:pt x="18745" y="5544"/>
                    </a:cubicBezTo>
                    <a:cubicBezTo>
                      <a:pt x="18683" y="5544"/>
                      <a:pt x="18664" y="5405"/>
                      <a:pt x="18716" y="5231"/>
                    </a:cubicBezTo>
                    <a:lnTo>
                      <a:pt x="18785" y="5003"/>
                    </a:lnTo>
                    <a:close/>
                    <a:moveTo>
                      <a:pt x="19623" y="4960"/>
                    </a:moveTo>
                    <a:cubicBezTo>
                      <a:pt x="19679" y="4960"/>
                      <a:pt x="19727" y="4979"/>
                      <a:pt x="19727" y="5001"/>
                    </a:cubicBezTo>
                    <a:cubicBezTo>
                      <a:pt x="19730" y="5140"/>
                      <a:pt x="19433" y="5613"/>
                      <a:pt x="19346" y="5613"/>
                    </a:cubicBezTo>
                    <a:cubicBezTo>
                      <a:pt x="19215" y="5613"/>
                      <a:pt x="19217" y="5596"/>
                      <a:pt x="19382" y="5247"/>
                    </a:cubicBezTo>
                    <a:cubicBezTo>
                      <a:pt x="19456" y="5091"/>
                      <a:pt x="19566" y="4960"/>
                      <a:pt x="19623" y="4960"/>
                    </a:cubicBezTo>
                    <a:close/>
                    <a:moveTo>
                      <a:pt x="19850" y="5063"/>
                    </a:moveTo>
                    <a:cubicBezTo>
                      <a:pt x="19853" y="5063"/>
                      <a:pt x="19856" y="5064"/>
                      <a:pt x="19858" y="5066"/>
                    </a:cubicBezTo>
                    <a:cubicBezTo>
                      <a:pt x="19881" y="5087"/>
                      <a:pt x="19874" y="5205"/>
                      <a:pt x="19846" y="5319"/>
                    </a:cubicBezTo>
                    <a:cubicBezTo>
                      <a:pt x="19803" y="5494"/>
                      <a:pt x="19661" y="5676"/>
                      <a:pt x="19597" y="5676"/>
                    </a:cubicBezTo>
                    <a:cubicBezTo>
                      <a:pt x="19578" y="5676"/>
                      <a:pt x="19566" y="5660"/>
                      <a:pt x="19566" y="5621"/>
                    </a:cubicBezTo>
                    <a:cubicBezTo>
                      <a:pt x="19566" y="5489"/>
                      <a:pt x="19789" y="5063"/>
                      <a:pt x="19850" y="5063"/>
                    </a:cubicBezTo>
                    <a:close/>
                    <a:moveTo>
                      <a:pt x="11909" y="5051"/>
                    </a:moveTo>
                    <a:cubicBezTo>
                      <a:pt x="12019" y="5051"/>
                      <a:pt x="12065" y="5076"/>
                      <a:pt x="12034" y="5125"/>
                    </a:cubicBezTo>
                    <a:cubicBezTo>
                      <a:pt x="12005" y="5172"/>
                      <a:pt x="11922" y="5205"/>
                      <a:pt x="11840" y="5205"/>
                    </a:cubicBezTo>
                    <a:cubicBezTo>
                      <a:pt x="11762" y="5205"/>
                      <a:pt x="11196" y="5328"/>
                      <a:pt x="10586" y="5478"/>
                    </a:cubicBezTo>
                    <a:cubicBezTo>
                      <a:pt x="10065" y="5606"/>
                      <a:pt x="9635" y="5693"/>
                      <a:pt x="9533" y="5693"/>
                    </a:cubicBezTo>
                    <a:cubicBezTo>
                      <a:pt x="9516" y="5693"/>
                      <a:pt x="9508" y="5690"/>
                      <a:pt x="9511" y="5685"/>
                    </a:cubicBezTo>
                    <a:cubicBezTo>
                      <a:pt x="9553" y="5612"/>
                      <a:pt x="9986" y="5474"/>
                      <a:pt x="11013" y="5213"/>
                    </a:cubicBezTo>
                    <a:cubicBezTo>
                      <a:pt x="11429" y="5107"/>
                      <a:pt x="11743" y="5051"/>
                      <a:pt x="11909" y="5051"/>
                    </a:cubicBezTo>
                    <a:close/>
                    <a:moveTo>
                      <a:pt x="14411" y="5498"/>
                    </a:moveTo>
                    <a:cubicBezTo>
                      <a:pt x="14469" y="5498"/>
                      <a:pt x="14516" y="5542"/>
                      <a:pt x="14516" y="5621"/>
                    </a:cubicBezTo>
                    <a:cubicBezTo>
                      <a:pt x="14516" y="5662"/>
                      <a:pt x="14443" y="5695"/>
                      <a:pt x="14345" y="5695"/>
                    </a:cubicBezTo>
                    <a:cubicBezTo>
                      <a:pt x="14207" y="5695"/>
                      <a:pt x="14194" y="5672"/>
                      <a:pt x="14276" y="5573"/>
                    </a:cubicBezTo>
                    <a:cubicBezTo>
                      <a:pt x="14318" y="5522"/>
                      <a:pt x="14367" y="5498"/>
                      <a:pt x="14411" y="5498"/>
                    </a:cubicBezTo>
                    <a:close/>
                    <a:moveTo>
                      <a:pt x="20287" y="5334"/>
                    </a:moveTo>
                    <a:cubicBezTo>
                      <a:pt x="20372" y="5334"/>
                      <a:pt x="20462" y="5413"/>
                      <a:pt x="20462" y="5539"/>
                    </a:cubicBezTo>
                    <a:cubicBezTo>
                      <a:pt x="20462" y="5648"/>
                      <a:pt x="20401" y="5695"/>
                      <a:pt x="20254" y="5695"/>
                    </a:cubicBezTo>
                    <a:cubicBezTo>
                      <a:pt x="20141" y="5695"/>
                      <a:pt x="20060" y="5666"/>
                      <a:pt x="20079" y="5633"/>
                    </a:cubicBezTo>
                    <a:cubicBezTo>
                      <a:pt x="20095" y="5601"/>
                      <a:pt x="20134" y="5507"/>
                      <a:pt x="20161" y="5434"/>
                    </a:cubicBezTo>
                    <a:cubicBezTo>
                      <a:pt x="20185" y="5365"/>
                      <a:pt x="20235" y="5334"/>
                      <a:pt x="20287" y="5334"/>
                    </a:cubicBezTo>
                    <a:close/>
                    <a:moveTo>
                      <a:pt x="20069" y="5200"/>
                    </a:moveTo>
                    <a:cubicBezTo>
                      <a:pt x="20112" y="5200"/>
                      <a:pt x="20133" y="5259"/>
                      <a:pt x="20095" y="5384"/>
                    </a:cubicBezTo>
                    <a:cubicBezTo>
                      <a:pt x="20064" y="5489"/>
                      <a:pt x="20008" y="5602"/>
                      <a:pt x="19971" y="5645"/>
                    </a:cubicBezTo>
                    <a:cubicBezTo>
                      <a:pt x="19937" y="5680"/>
                      <a:pt x="19909" y="5697"/>
                      <a:pt x="19889" y="5697"/>
                    </a:cubicBezTo>
                    <a:cubicBezTo>
                      <a:pt x="19833" y="5697"/>
                      <a:pt x="19827" y="5582"/>
                      <a:pt x="19891" y="5415"/>
                    </a:cubicBezTo>
                    <a:cubicBezTo>
                      <a:pt x="19944" y="5274"/>
                      <a:pt x="20020" y="5200"/>
                      <a:pt x="20069" y="5200"/>
                    </a:cubicBezTo>
                    <a:close/>
                    <a:moveTo>
                      <a:pt x="20625" y="5531"/>
                    </a:moveTo>
                    <a:cubicBezTo>
                      <a:pt x="20671" y="5531"/>
                      <a:pt x="20708" y="5568"/>
                      <a:pt x="20708" y="5616"/>
                    </a:cubicBezTo>
                    <a:cubicBezTo>
                      <a:pt x="20708" y="5651"/>
                      <a:pt x="20722" y="5671"/>
                      <a:pt x="20743" y="5671"/>
                    </a:cubicBezTo>
                    <a:cubicBezTo>
                      <a:pt x="20752" y="5671"/>
                      <a:pt x="20761" y="5668"/>
                      <a:pt x="20772" y="5661"/>
                    </a:cubicBezTo>
                    <a:cubicBezTo>
                      <a:pt x="20783" y="5654"/>
                      <a:pt x="20799" y="5650"/>
                      <a:pt x="20817" y="5650"/>
                    </a:cubicBezTo>
                    <a:cubicBezTo>
                      <a:pt x="20858" y="5650"/>
                      <a:pt x="20911" y="5668"/>
                      <a:pt x="20956" y="5697"/>
                    </a:cubicBezTo>
                    <a:cubicBezTo>
                      <a:pt x="21024" y="5743"/>
                      <a:pt x="21008" y="5763"/>
                      <a:pt x="20898" y="5763"/>
                    </a:cubicBezTo>
                    <a:cubicBezTo>
                      <a:pt x="20873" y="5763"/>
                      <a:pt x="20844" y="5762"/>
                      <a:pt x="20809" y="5760"/>
                    </a:cubicBezTo>
                    <a:cubicBezTo>
                      <a:pt x="20654" y="5749"/>
                      <a:pt x="20543" y="5699"/>
                      <a:pt x="20543" y="5636"/>
                    </a:cubicBezTo>
                    <a:cubicBezTo>
                      <a:pt x="20543" y="5580"/>
                      <a:pt x="20582" y="5531"/>
                      <a:pt x="20625" y="5531"/>
                    </a:cubicBezTo>
                    <a:close/>
                    <a:moveTo>
                      <a:pt x="14073" y="5455"/>
                    </a:moveTo>
                    <a:cubicBezTo>
                      <a:pt x="14168" y="5455"/>
                      <a:pt x="14176" y="5490"/>
                      <a:pt x="14115" y="5605"/>
                    </a:cubicBezTo>
                    <a:cubicBezTo>
                      <a:pt x="14054" y="5717"/>
                      <a:pt x="13727" y="5843"/>
                      <a:pt x="13559" y="5843"/>
                    </a:cubicBezTo>
                    <a:cubicBezTo>
                      <a:pt x="13520" y="5843"/>
                      <a:pt x="13489" y="5836"/>
                      <a:pt x="13473" y="5820"/>
                    </a:cubicBezTo>
                    <a:cubicBezTo>
                      <a:pt x="13362" y="5712"/>
                      <a:pt x="13750" y="5467"/>
                      <a:pt x="14051" y="5455"/>
                    </a:cubicBezTo>
                    <a:cubicBezTo>
                      <a:pt x="14059" y="5455"/>
                      <a:pt x="14066" y="5455"/>
                      <a:pt x="14073" y="5455"/>
                    </a:cubicBezTo>
                    <a:close/>
                    <a:moveTo>
                      <a:pt x="13198" y="5623"/>
                    </a:moveTo>
                    <a:cubicBezTo>
                      <a:pt x="13277" y="5623"/>
                      <a:pt x="13280" y="5657"/>
                      <a:pt x="13222" y="5763"/>
                    </a:cubicBezTo>
                    <a:cubicBezTo>
                      <a:pt x="13168" y="5859"/>
                      <a:pt x="12985" y="5943"/>
                      <a:pt x="12724" y="5995"/>
                    </a:cubicBezTo>
                    <a:lnTo>
                      <a:pt x="12310" y="6077"/>
                    </a:lnTo>
                    <a:lnTo>
                      <a:pt x="12490" y="5890"/>
                    </a:lnTo>
                    <a:cubicBezTo>
                      <a:pt x="12658" y="5716"/>
                      <a:pt x="12814" y="5653"/>
                      <a:pt x="13158" y="5625"/>
                    </a:cubicBezTo>
                    <a:cubicBezTo>
                      <a:pt x="13173" y="5624"/>
                      <a:pt x="13186" y="5623"/>
                      <a:pt x="13198" y="5623"/>
                    </a:cubicBezTo>
                    <a:close/>
                    <a:moveTo>
                      <a:pt x="12925" y="5136"/>
                    </a:moveTo>
                    <a:cubicBezTo>
                      <a:pt x="13019" y="5136"/>
                      <a:pt x="13042" y="5154"/>
                      <a:pt x="12968" y="5194"/>
                    </a:cubicBezTo>
                    <a:cubicBezTo>
                      <a:pt x="12901" y="5232"/>
                      <a:pt x="12611" y="5307"/>
                      <a:pt x="12317" y="5362"/>
                    </a:cubicBezTo>
                    <a:cubicBezTo>
                      <a:pt x="11835" y="5453"/>
                      <a:pt x="9706" y="5963"/>
                      <a:pt x="9368" y="6070"/>
                    </a:cubicBezTo>
                    <a:cubicBezTo>
                      <a:pt x="9329" y="6083"/>
                      <a:pt x="9298" y="6088"/>
                      <a:pt x="9274" y="6088"/>
                    </a:cubicBezTo>
                    <a:cubicBezTo>
                      <a:pt x="9160" y="6088"/>
                      <a:pt x="9238" y="5956"/>
                      <a:pt x="9442" y="5872"/>
                    </a:cubicBezTo>
                    <a:cubicBezTo>
                      <a:pt x="10069" y="5613"/>
                      <a:pt x="12441" y="5136"/>
                      <a:pt x="12925" y="5136"/>
                    </a:cubicBezTo>
                    <a:close/>
                    <a:moveTo>
                      <a:pt x="14237" y="5778"/>
                    </a:moveTo>
                    <a:cubicBezTo>
                      <a:pt x="14391" y="5778"/>
                      <a:pt x="14602" y="5837"/>
                      <a:pt x="14630" y="5910"/>
                    </a:cubicBezTo>
                    <a:cubicBezTo>
                      <a:pt x="14651" y="5970"/>
                      <a:pt x="14657" y="6020"/>
                      <a:pt x="14642" y="6020"/>
                    </a:cubicBezTo>
                    <a:cubicBezTo>
                      <a:pt x="14625" y="6020"/>
                      <a:pt x="14556" y="6041"/>
                      <a:pt x="14483" y="6068"/>
                    </a:cubicBezTo>
                    <a:cubicBezTo>
                      <a:pt x="14455" y="6078"/>
                      <a:pt x="14434" y="6083"/>
                      <a:pt x="14418" y="6083"/>
                    </a:cubicBezTo>
                    <a:cubicBezTo>
                      <a:pt x="14378" y="6083"/>
                      <a:pt x="14376" y="6048"/>
                      <a:pt x="14405" y="5966"/>
                    </a:cubicBezTo>
                    <a:cubicBezTo>
                      <a:pt x="14426" y="5908"/>
                      <a:pt x="14432" y="5878"/>
                      <a:pt x="14418" y="5878"/>
                    </a:cubicBezTo>
                    <a:cubicBezTo>
                      <a:pt x="14402" y="5878"/>
                      <a:pt x="14360" y="5916"/>
                      <a:pt x="14284" y="5994"/>
                    </a:cubicBezTo>
                    <a:cubicBezTo>
                      <a:pt x="14165" y="6116"/>
                      <a:pt x="14023" y="6181"/>
                      <a:pt x="13929" y="6181"/>
                    </a:cubicBezTo>
                    <a:cubicBezTo>
                      <a:pt x="13848" y="6181"/>
                      <a:pt x="13803" y="6134"/>
                      <a:pt x="13838" y="6034"/>
                    </a:cubicBezTo>
                    <a:cubicBezTo>
                      <a:pt x="13858" y="5981"/>
                      <a:pt x="13863" y="5953"/>
                      <a:pt x="13847" y="5953"/>
                    </a:cubicBezTo>
                    <a:cubicBezTo>
                      <a:pt x="13828" y="5953"/>
                      <a:pt x="13779" y="5990"/>
                      <a:pt x="13691" y="6068"/>
                    </a:cubicBezTo>
                    <a:cubicBezTo>
                      <a:pt x="13539" y="6203"/>
                      <a:pt x="13300" y="6309"/>
                      <a:pt x="13190" y="6309"/>
                    </a:cubicBezTo>
                    <a:cubicBezTo>
                      <a:pt x="13152" y="6309"/>
                      <a:pt x="13130" y="6297"/>
                      <a:pt x="13130" y="6270"/>
                    </a:cubicBezTo>
                    <a:cubicBezTo>
                      <a:pt x="13130" y="6128"/>
                      <a:pt x="13440" y="5937"/>
                      <a:pt x="13734" y="5901"/>
                    </a:cubicBezTo>
                    <a:cubicBezTo>
                      <a:pt x="13904" y="5879"/>
                      <a:pt x="14064" y="5840"/>
                      <a:pt x="14091" y="5814"/>
                    </a:cubicBezTo>
                    <a:cubicBezTo>
                      <a:pt x="14117" y="5788"/>
                      <a:pt x="14172" y="5778"/>
                      <a:pt x="14237" y="5778"/>
                    </a:cubicBezTo>
                    <a:close/>
                    <a:moveTo>
                      <a:pt x="9306" y="4896"/>
                    </a:moveTo>
                    <a:cubicBezTo>
                      <a:pt x="9449" y="4896"/>
                      <a:pt x="9580" y="4915"/>
                      <a:pt x="9709" y="4951"/>
                    </a:cubicBezTo>
                    <a:cubicBezTo>
                      <a:pt x="9864" y="4994"/>
                      <a:pt x="9884" y="5026"/>
                      <a:pt x="9797" y="5078"/>
                    </a:cubicBezTo>
                    <a:cubicBezTo>
                      <a:pt x="9660" y="5163"/>
                      <a:pt x="6254" y="6309"/>
                      <a:pt x="6143" y="6309"/>
                    </a:cubicBezTo>
                    <a:cubicBezTo>
                      <a:pt x="6141" y="6309"/>
                      <a:pt x="6140" y="6309"/>
                      <a:pt x="6140" y="6308"/>
                    </a:cubicBezTo>
                    <a:cubicBezTo>
                      <a:pt x="6128" y="6298"/>
                      <a:pt x="6298" y="6173"/>
                      <a:pt x="6508" y="6036"/>
                    </a:cubicBezTo>
                    <a:cubicBezTo>
                      <a:pt x="6743" y="5883"/>
                      <a:pt x="7437" y="5621"/>
                      <a:pt x="8243" y="5375"/>
                    </a:cubicBezTo>
                    <a:cubicBezTo>
                      <a:pt x="8984" y="5152"/>
                      <a:pt x="9536" y="4966"/>
                      <a:pt x="9474" y="4964"/>
                    </a:cubicBezTo>
                    <a:cubicBezTo>
                      <a:pt x="9473" y="4964"/>
                      <a:pt x="9473" y="4964"/>
                      <a:pt x="9473" y="4964"/>
                    </a:cubicBezTo>
                    <a:cubicBezTo>
                      <a:pt x="9404" y="4964"/>
                      <a:pt x="8917" y="5092"/>
                      <a:pt x="8381" y="5253"/>
                    </a:cubicBezTo>
                    <a:cubicBezTo>
                      <a:pt x="7845" y="5415"/>
                      <a:pt x="7345" y="5565"/>
                      <a:pt x="7274" y="5585"/>
                    </a:cubicBezTo>
                    <a:cubicBezTo>
                      <a:pt x="7222" y="5600"/>
                      <a:pt x="7191" y="5607"/>
                      <a:pt x="7176" y="5607"/>
                    </a:cubicBezTo>
                    <a:cubicBezTo>
                      <a:pt x="7075" y="5607"/>
                      <a:pt x="7806" y="5271"/>
                      <a:pt x="8282" y="5110"/>
                    </a:cubicBezTo>
                    <a:cubicBezTo>
                      <a:pt x="8711" y="4965"/>
                      <a:pt x="9031" y="4896"/>
                      <a:pt x="9306" y="4896"/>
                    </a:cubicBezTo>
                    <a:close/>
                    <a:moveTo>
                      <a:pt x="19576" y="5781"/>
                    </a:moveTo>
                    <a:cubicBezTo>
                      <a:pt x="19627" y="5781"/>
                      <a:pt x="19608" y="5884"/>
                      <a:pt x="19519" y="6093"/>
                    </a:cubicBezTo>
                    <a:cubicBezTo>
                      <a:pt x="19456" y="6242"/>
                      <a:pt x="19418" y="6319"/>
                      <a:pt x="19388" y="6319"/>
                    </a:cubicBezTo>
                    <a:cubicBezTo>
                      <a:pt x="19355" y="6319"/>
                      <a:pt x="19333" y="6222"/>
                      <a:pt x="19298" y="6020"/>
                    </a:cubicBezTo>
                    <a:cubicBezTo>
                      <a:pt x="19277" y="5898"/>
                      <a:pt x="19272" y="5821"/>
                      <a:pt x="19281" y="5821"/>
                    </a:cubicBezTo>
                    <a:cubicBezTo>
                      <a:pt x="19284" y="5821"/>
                      <a:pt x="19288" y="5827"/>
                      <a:pt x="19293" y="5840"/>
                    </a:cubicBezTo>
                    <a:cubicBezTo>
                      <a:pt x="19312" y="5884"/>
                      <a:pt x="19330" y="5905"/>
                      <a:pt x="19356" y="5905"/>
                    </a:cubicBezTo>
                    <a:cubicBezTo>
                      <a:pt x="19379" y="5905"/>
                      <a:pt x="19409" y="5887"/>
                      <a:pt x="19452" y="5852"/>
                    </a:cubicBezTo>
                    <a:cubicBezTo>
                      <a:pt x="19510" y="5805"/>
                      <a:pt x="19551" y="5781"/>
                      <a:pt x="19576" y="5781"/>
                    </a:cubicBezTo>
                    <a:close/>
                    <a:moveTo>
                      <a:pt x="15001" y="5370"/>
                    </a:moveTo>
                    <a:cubicBezTo>
                      <a:pt x="15191" y="5370"/>
                      <a:pt x="15501" y="5398"/>
                      <a:pt x="15633" y="5435"/>
                    </a:cubicBezTo>
                    <a:cubicBezTo>
                      <a:pt x="15820" y="5491"/>
                      <a:pt x="15820" y="5491"/>
                      <a:pt x="15529" y="5896"/>
                    </a:cubicBezTo>
                    <a:cubicBezTo>
                      <a:pt x="15324" y="6185"/>
                      <a:pt x="15189" y="6330"/>
                      <a:pt x="15128" y="6330"/>
                    </a:cubicBezTo>
                    <a:cubicBezTo>
                      <a:pt x="15088" y="6330"/>
                      <a:pt x="15079" y="6270"/>
                      <a:pt x="15102" y="6149"/>
                    </a:cubicBezTo>
                    <a:cubicBezTo>
                      <a:pt x="15125" y="6036"/>
                      <a:pt x="15113" y="5937"/>
                      <a:pt x="15078" y="5937"/>
                    </a:cubicBezTo>
                    <a:cubicBezTo>
                      <a:pt x="15030" y="5937"/>
                      <a:pt x="14841" y="5506"/>
                      <a:pt x="14841" y="5392"/>
                    </a:cubicBezTo>
                    <a:cubicBezTo>
                      <a:pt x="14841" y="5377"/>
                      <a:pt x="14906" y="5370"/>
                      <a:pt x="15001" y="5370"/>
                    </a:cubicBezTo>
                    <a:close/>
                    <a:moveTo>
                      <a:pt x="9400" y="5366"/>
                    </a:moveTo>
                    <a:cubicBezTo>
                      <a:pt x="9444" y="5366"/>
                      <a:pt x="9464" y="5377"/>
                      <a:pt x="9464" y="5399"/>
                    </a:cubicBezTo>
                    <a:cubicBezTo>
                      <a:pt x="9467" y="5485"/>
                      <a:pt x="9107" y="5625"/>
                      <a:pt x="8106" y="5933"/>
                    </a:cubicBezTo>
                    <a:cubicBezTo>
                      <a:pt x="7528" y="6110"/>
                      <a:pt x="6984" y="6282"/>
                      <a:pt x="6895" y="6311"/>
                    </a:cubicBezTo>
                    <a:cubicBezTo>
                      <a:pt x="6846" y="6329"/>
                      <a:pt x="6813" y="6339"/>
                      <a:pt x="6797" y="6339"/>
                    </a:cubicBezTo>
                    <a:cubicBezTo>
                      <a:pt x="6772" y="6339"/>
                      <a:pt x="6787" y="6314"/>
                      <a:pt x="6839" y="6258"/>
                    </a:cubicBezTo>
                    <a:cubicBezTo>
                      <a:pt x="6895" y="6197"/>
                      <a:pt x="7445" y="5974"/>
                      <a:pt x="8064" y="5760"/>
                    </a:cubicBezTo>
                    <a:cubicBezTo>
                      <a:pt x="8861" y="5485"/>
                      <a:pt x="9257" y="5366"/>
                      <a:pt x="9400" y="5366"/>
                    </a:cubicBezTo>
                    <a:close/>
                    <a:moveTo>
                      <a:pt x="16020" y="6045"/>
                    </a:moveTo>
                    <a:cubicBezTo>
                      <a:pt x="16052" y="6045"/>
                      <a:pt x="16058" y="6105"/>
                      <a:pt x="16015" y="6215"/>
                    </a:cubicBezTo>
                    <a:cubicBezTo>
                      <a:pt x="15987" y="6288"/>
                      <a:pt x="15932" y="6344"/>
                      <a:pt x="15888" y="6344"/>
                    </a:cubicBezTo>
                    <a:cubicBezTo>
                      <a:pt x="15844" y="6344"/>
                      <a:pt x="15849" y="6271"/>
                      <a:pt x="15903" y="6175"/>
                    </a:cubicBezTo>
                    <a:cubicBezTo>
                      <a:pt x="15950" y="6086"/>
                      <a:pt x="15994" y="6045"/>
                      <a:pt x="16020" y="6045"/>
                    </a:cubicBezTo>
                    <a:close/>
                    <a:moveTo>
                      <a:pt x="16086" y="5447"/>
                    </a:moveTo>
                    <a:cubicBezTo>
                      <a:pt x="16125" y="5447"/>
                      <a:pt x="16145" y="5483"/>
                      <a:pt x="16144" y="5556"/>
                    </a:cubicBezTo>
                    <a:cubicBezTo>
                      <a:pt x="16138" y="5792"/>
                      <a:pt x="15661" y="6409"/>
                      <a:pt x="15452" y="6447"/>
                    </a:cubicBezTo>
                    <a:cubicBezTo>
                      <a:pt x="15397" y="6457"/>
                      <a:pt x="15353" y="6466"/>
                      <a:pt x="15324" y="6466"/>
                    </a:cubicBezTo>
                    <a:cubicBezTo>
                      <a:pt x="15224" y="6466"/>
                      <a:pt x="15295" y="6369"/>
                      <a:pt x="15618" y="5914"/>
                    </a:cubicBezTo>
                    <a:cubicBezTo>
                      <a:pt x="15831" y="5613"/>
                      <a:pt x="16001" y="5447"/>
                      <a:pt x="16086" y="5447"/>
                    </a:cubicBezTo>
                    <a:close/>
                    <a:moveTo>
                      <a:pt x="19846" y="5858"/>
                    </a:moveTo>
                    <a:cubicBezTo>
                      <a:pt x="19880" y="5858"/>
                      <a:pt x="19887" y="5917"/>
                      <a:pt x="19848" y="6044"/>
                    </a:cubicBezTo>
                    <a:cubicBezTo>
                      <a:pt x="19731" y="6419"/>
                      <a:pt x="19671" y="6559"/>
                      <a:pt x="19608" y="6559"/>
                    </a:cubicBezTo>
                    <a:cubicBezTo>
                      <a:pt x="19592" y="6559"/>
                      <a:pt x="19575" y="6549"/>
                      <a:pt x="19558" y="6532"/>
                    </a:cubicBezTo>
                    <a:cubicBezTo>
                      <a:pt x="19503" y="6477"/>
                      <a:pt x="19523" y="6354"/>
                      <a:pt x="19619" y="6149"/>
                    </a:cubicBezTo>
                    <a:cubicBezTo>
                      <a:pt x="19709" y="5963"/>
                      <a:pt x="19801" y="5858"/>
                      <a:pt x="19846" y="5858"/>
                    </a:cubicBezTo>
                    <a:close/>
                    <a:moveTo>
                      <a:pt x="12945" y="6033"/>
                    </a:moveTo>
                    <a:cubicBezTo>
                      <a:pt x="13037" y="6033"/>
                      <a:pt x="13011" y="6091"/>
                      <a:pt x="12928" y="6215"/>
                    </a:cubicBezTo>
                    <a:cubicBezTo>
                      <a:pt x="12831" y="6361"/>
                      <a:pt x="12672" y="6435"/>
                      <a:pt x="12304" y="6504"/>
                    </a:cubicBezTo>
                    <a:cubicBezTo>
                      <a:pt x="12094" y="6544"/>
                      <a:pt x="11901" y="6570"/>
                      <a:pt x="11820" y="6570"/>
                    </a:cubicBezTo>
                    <a:cubicBezTo>
                      <a:pt x="11798" y="6570"/>
                      <a:pt x="11784" y="6568"/>
                      <a:pt x="11780" y="6564"/>
                    </a:cubicBezTo>
                    <a:cubicBezTo>
                      <a:pt x="11703" y="6488"/>
                      <a:pt x="12097" y="6240"/>
                      <a:pt x="12457" y="6141"/>
                    </a:cubicBezTo>
                    <a:cubicBezTo>
                      <a:pt x="12718" y="6071"/>
                      <a:pt x="12870" y="6033"/>
                      <a:pt x="12945" y="6033"/>
                    </a:cubicBezTo>
                    <a:close/>
                    <a:moveTo>
                      <a:pt x="13549" y="5204"/>
                    </a:moveTo>
                    <a:cubicBezTo>
                      <a:pt x="13647" y="5204"/>
                      <a:pt x="13627" y="5223"/>
                      <a:pt x="13488" y="5355"/>
                    </a:cubicBezTo>
                    <a:cubicBezTo>
                      <a:pt x="13365" y="5478"/>
                      <a:pt x="13062" y="5579"/>
                      <a:pt x="12920" y="5579"/>
                    </a:cubicBezTo>
                    <a:cubicBezTo>
                      <a:pt x="12857" y="5579"/>
                      <a:pt x="12826" y="5559"/>
                      <a:pt x="12854" y="5514"/>
                    </a:cubicBezTo>
                    <a:cubicBezTo>
                      <a:pt x="12866" y="5496"/>
                      <a:pt x="12861" y="5487"/>
                      <a:pt x="12844" y="5487"/>
                    </a:cubicBezTo>
                    <a:cubicBezTo>
                      <a:pt x="12816" y="5487"/>
                      <a:pt x="12754" y="5510"/>
                      <a:pt x="12674" y="5554"/>
                    </a:cubicBezTo>
                    <a:cubicBezTo>
                      <a:pt x="12544" y="5626"/>
                      <a:pt x="12070" y="5765"/>
                      <a:pt x="11623" y="5863"/>
                    </a:cubicBezTo>
                    <a:cubicBezTo>
                      <a:pt x="11173" y="5962"/>
                      <a:pt x="10375" y="6167"/>
                      <a:pt x="9848" y="6315"/>
                    </a:cubicBezTo>
                    <a:cubicBezTo>
                      <a:pt x="9320" y="6464"/>
                      <a:pt x="8848" y="6584"/>
                      <a:pt x="8789" y="6584"/>
                    </a:cubicBezTo>
                    <a:cubicBezTo>
                      <a:pt x="8788" y="6584"/>
                      <a:pt x="8788" y="6584"/>
                      <a:pt x="8788" y="6584"/>
                    </a:cubicBezTo>
                    <a:cubicBezTo>
                      <a:pt x="8734" y="6582"/>
                      <a:pt x="8788" y="6496"/>
                      <a:pt x="8909" y="6389"/>
                    </a:cubicBezTo>
                    <a:cubicBezTo>
                      <a:pt x="9074" y="6247"/>
                      <a:pt x="9528" y="6100"/>
                      <a:pt x="10701" y="5814"/>
                    </a:cubicBezTo>
                    <a:cubicBezTo>
                      <a:pt x="11566" y="5602"/>
                      <a:pt x="12419" y="5419"/>
                      <a:pt x="12599" y="5406"/>
                    </a:cubicBezTo>
                    <a:cubicBezTo>
                      <a:pt x="12778" y="5392"/>
                      <a:pt x="13017" y="5342"/>
                      <a:pt x="13128" y="5295"/>
                    </a:cubicBezTo>
                    <a:cubicBezTo>
                      <a:pt x="13242" y="5247"/>
                      <a:pt x="13402" y="5208"/>
                      <a:pt x="13492" y="5205"/>
                    </a:cubicBezTo>
                    <a:cubicBezTo>
                      <a:pt x="13514" y="5205"/>
                      <a:pt x="13533" y="5204"/>
                      <a:pt x="13549" y="5204"/>
                    </a:cubicBezTo>
                    <a:close/>
                    <a:moveTo>
                      <a:pt x="13840" y="6261"/>
                    </a:moveTo>
                    <a:cubicBezTo>
                      <a:pt x="13933" y="6261"/>
                      <a:pt x="14028" y="6293"/>
                      <a:pt x="14028" y="6347"/>
                    </a:cubicBezTo>
                    <a:cubicBezTo>
                      <a:pt x="14028" y="6420"/>
                      <a:pt x="13783" y="6505"/>
                      <a:pt x="13606" y="6505"/>
                    </a:cubicBezTo>
                    <a:cubicBezTo>
                      <a:pt x="13579" y="6505"/>
                      <a:pt x="13553" y="6503"/>
                      <a:pt x="13529" y="6498"/>
                    </a:cubicBezTo>
                    <a:cubicBezTo>
                      <a:pt x="13520" y="6496"/>
                      <a:pt x="13510" y="6495"/>
                      <a:pt x="13499" y="6495"/>
                    </a:cubicBezTo>
                    <a:cubicBezTo>
                      <a:pt x="13429" y="6495"/>
                      <a:pt x="13319" y="6529"/>
                      <a:pt x="13229" y="6578"/>
                    </a:cubicBezTo>
                    <a:cubicBezTo>
                      <a:pt x="13133" y="6631"/>
                      <a:pt x="13054" y="6656"/>
                      <a:pt x="13001" y="6656"/>
                    </a:cubicBezTo>
                    <a:cubicBezTo>
                      <a:pt x="12927" y="6656"/>
                      <a:pt x="12904" y="6607"/>
                      <a:pt x="12960" y="6517"/>
                    </a:cubicBezTo>
                    <a:cubicBezTo>
                      <a:pt x="12996" y="6457"/>
                      <a:pt x="13159" y="6398"/>
                      <a:pt x="13330" y="6383"/>
                    </a:cubicBezTo>
                    <a:cubicBezTo>
                      <a:pt x="13501" y="6367"/>
                      <a:pt x="13659" y="6334"/>
                      <a:pt x="13685" y="6307"/>
                    </a:cubicBezTo>
                    <a:cubicBezTo>
                      <a:pt x="13717" y="6275"/>
                      <a:pt x="13778" y="6261"/>
                      <a:pt x="13840" y="6261"/>
                    </a:cubicBezTo>
                    <a:close/>
                    <a:moveTo>
                      <a:pt x="8994" y="5784"/>
                    </a:moveTo>
                    <a:cubicBezTo>
                      <a:pt x="9052" y="5784"/>
                      <a:pt x="9056" y="5807"/>
                      <a:pt x="9008" y="5851"/>
                    </a:cubicBezTo>
                    <a:cubicBezTo>
                      <a:pt x="8968" y="5890"/>
                      <a:pt x="8584" y="6018"/>
                      <a:pt x="8160" y="6137"/>
                    </a:cubicBezTo>
                    <a:cubicBezTo>
                      <a:pt x="7738" y="6256"/>
                      <a:pt x="7129" y="6445"/>
                      <a:pt x="6817" y="6557"/>
                    </a:cubicBezTo>
                    <a:cubicBezTo>
                      <a:pt x="6593" y="6637"/>
                      <a:pt x="6424" y="6684"/>
                      <a:pt x="6363" y="6684"/>
                    </a:cubicBezTo>
                    <a:cubicBezTo>
                      <a:pt x="6338" y="6684"/>
                      <a:pt x="6332" y="6676"/>
                      <a:pt x="6349" y="6659"/>
                    </a:cubicBezTo>
                    <a:cubicBezTo>
                      <a:pt x="6406" y="6604"/>
                      <a:pt x="6973" y="6385"/>
                      <a:pt x="7608" y="6175"/>
                    </a:cubicBezTo>
                    <a:cubicBezTo>
                      <a:pt x="8409" y="5911"/>
                      <a:pt x="8855" y="5784"/>
                      <a:pt x="8994" y="5784"/>
                    </a:cubicBezTo>
                    <a:close/>
                    <a:moveTo>
                      <a:pt x="6610" y="6274"/>
                    </a:moveTo>
                    <a:cubicBezTo>
                      <a:pt x="6636" y="6274"/>
                      <a:pt x="6611" y="6300"/>
                      <a:pt x="6567" y="6344"/>
                    </a:cubicBezTo>
                    <a:cubicBezTo>
                      <a:pt x="6516" y="6395"/>
                      <a:pt x="6282" y="6509"/>
                      <a:pt x="6037" y="6601"/>
                    </a:cubicBezTo>
                    <a:cubicBezTo>
                      <a:pt x="5867" y="6666"/>
                      <a:pt x="5755" y="6699"/>
                      <a:pt x="5709" y="6699"/>
                    </a:cubicBezTo>
                    <a:cubicBezTo>
                      <a:pt x="5679" y="6699"/>
                      <a:pt x="5677" y="6686"/>
                      <a:pt x="5703" y="6659"/>
                    </a:cubicBezTo>
                    <a:cubicBezTo>
                      <a:pt x="5760" y="6599"/>
                      <a:pt x="5979" y="6489"/>
                      <a:pt x="6192" y="6411"/>
                    </a:cubicBezTo>
                    <a:cubicBezTo>
                      <a:pt x="6459" y="6316"/>
                      <a:pt x="6577" y="6274"/>
                      <a:pt x="6610" y="6274"/>
                    </a:cubicBezTo>
                    <a:close/>
                    <a:moveTo>
                      <a:pt x="20234" y="5847"/>
                    </a:moveTo>
                    <a:cubicBezTo>
                      <a:pt x="20273" y="5847"/>
                      <a:pt x="20300" y="5860"/>
                      <a:pt x="20300" y="5890"/>
                    </a:cubicBezTo>
                    <a:cubicBezTo>
                      <a:pt x="20300" y="6040"/>
                      <a:pt x="19893" y="6796"/>
                      <a:pt x="19816" y="6796"/>
                    </a:cubicBezTo>
                    <a:cubicBezTo>
                      <a:pt x="19815" y="6796"/>
                      <a:pt x="19813" y="6796"/>
                      <a:pt x="19812" y="6795"/>
                    </a:cubicBezTo>
                    <a:cubicBezTo>
                      <a:pt x="19763" y="6764"/>
                      <a:pt x="19786" y="6659"/>
                      <a:pt x="19872" y="6529"/>
                    </a:cubicBezTo>
                    <a:cubicBezTo>
                      <a:pt x="19947" y="6415"/>
                      <a:pt x="19971" y="6363"/>
                      <a:pt x="19945" y="6363"/>
                    </a:cubicBezTo>
                    <a:cubicBezTo>
                      <a:pt x="19936" y="6363"/>
                      <a:pt x="19921" y="6369"/>
                      <a:pt x="19900" y="6382"/>
                    </a:cubicBezTo>
                    <a:cubicBezTo>
                      <a:pt x="19869" y="6401"/>
                      <a:pt x="19847" y="6411"/>
                      <a:pt x="19834" y="6411"/>
                    </a:cubicBezTo>
                    <a:cubicBezTo>
                      <a:pt x="19810" y="6411"/>
                      <a:pt x="19816" y="6376"/>
                      <a:pt x="19846" y="6296"/>
                    </a:cubicBezTo>
                    <a:cubicBezTo>
                      <a:pt x="19878" y="6215"/>
                      <a:pt x="19927" y="6076"/>
                      <a:pt x="19948" y="6003"/>
                    </a:cubicBezTo>
                    <a:cubicBezTo>
                      <a:pt x="19972" y="5923"/>
                      <a:pt x="20139" y="5847"/>
                      <a:pt x="20234" y="5847"/>
                    </a:cubicBezTo>
                    <a:close/>
                    <a:moveTo>
                      <a:pt x="14559" y="6136"/>
                    </a:moveTo>
                    <a:cubicBezTo>
                      <a:pt x="14587" y="6136"/>
                      <a:pt x="14613" y="6138"/>
                      <a:pt x="14638" y="6143"/>
                    </a:cubicBezTo>
                    <a:cubicBezTo>
                      <a:pt x="14682" y="6151"/>
                      <a:pt x="14730" y="6256"/>
                      <a:pt x="14744" y="6370"/>
                    </a:cubicBezTo>
                    <a:cubicBezTo>
                      <a:pt x="14768" y="6588"/>
                      <a:pt x="14760" y="6592"/>
                      <a:pt x="13955" y="6779"/>
                    </a:cubicBezTo>
                    <a:cubicBezTo>
                      <a:pt x="13888" y="6795"/>
                      <a:pt x="13845" y="6804"/>
                      <a:pt x="13823" y="6804"/>
                    </a:cubicBezTo>
                    <a:cubicBezTo>
                      <a:pt x="13782" y="6804"/>
                      <a:pt x="13811" y="6773"/>
                      <a:pt x="13894" y="6688"/>
                    </a:cubicBezTo>
                    <a:cubicBezTo>
                      <a:pt x="13969" y="6611"/>
                      <a:pt x="14163" y="6508"/>
                      <a:pt x="14333" y="6451"/>
                    </a:cubicBezTo>
                    <a:cubicBezTo>
                      <a:pt x="14508" y="6396"/>
                      <a:pt x="14577" y="6373"/>
                      <a:pt x="14547" y="6373"/>
                    </a:cubicBezTo>
                    <a:cubicBezTo>
                      <a:pt x="14528" y="6373"/>
                      <a:pt x="14469" y="6382"/>
                      <a:pt x="14373" y="6398"/>
                    </a:cubicBezTo>
                    <a:cubicBezTo>
                      <a:pt x="14306" y="6410"/>
                      <a:pt x="14255" y="6416"/>
                      <a:pt x="14219" y="6416"/>
                    </a:cubicBezTo>
                    <a:cubicBezTo>
                      <a:pt x="14142" y="6416"/>
                      <a:pt x="14130" y="6387"/>
                      <a:pt x="14157" y="6322"/>
                    </a:cubicBezTo>
                    <a:cubicBezTo>
                      <a:pt x="14197" y="6219"/>
                      <a:pt x="14392" y="6136"/>
                      <a:pt x="14559" y="6136"/>
                    </a:cubicBezTo>
                    <a:close/>
                    <a:moveTo>
                      <a:pt x="20479" y="5856"/>
                    </a:moveTo>
                    <a:cubicBezTo>
                      <a:pt x="20516" y="5856"/>
                      <a:pt x="20543" y="5870"/>
                      <a:pt x="20543" y="5890"/>
                    </a:cubicBezTo>
                    <a:cubicBezTo>
                      <a:pt x="20543" y="6001"/>
                      <a:pt x="20054" y="6966"/>
                      <a:pt x="20000" y="6966"/>
                    </a:cubicBezTo>
                    <a:cubicBezTo>
                      <a:pt x="19999" y="6966"/>
                      <a:pt x="19998" y="6966"/>
                      <a:pt x="19997" y="6965"/>
                    </a:cubicBezTo>
                    <a:cubicBezTo>
                      <a:pt x="19935" y="6902"/>
                      <a:pt x="20388" y="5856"/>
                      <a:pt x="20479" y="5856"/>
                    </a:cubicBezTo>
                    <a:close/>
                    <a:moveTo>
                      <a:pt x="13650" y="6596"/>
                    </a:moveTo>
                    <a:cubicBezTo>
                      <a:pt x="13722" y="6596"/>
                      <a:pt x="13761" y="6629"/>
                      <a:pt x="13731" y="6704"/>
                    </a:cubicBezTo>
                    <a:cubicBezTo>
                      <a:pt x="13707" y="6771"/>
                      <a:pt x="13603" y="6850"/>
                      <a:pt x="13504" y="6878"/>
                    </a:cubicBezTo>
                    <a:cubicBezTo>
                      <a:pt x="13246" y="6953"/>
                      <a:pt x="13121" y="6991"/>
                      <a:pt x="13076" y="6991"/>
                    </a:cubicBezTo>
                    <a:cubicBezTo>
                      <a:pt x="13030" y="6991"/>
                      <a:pt x="13066" y="6953"/>
                      <a:pt x="13130" y="6875"/>
                    </a:cubicBezTo>
                    <a:cubicBezTo>
                      <a:pt x="13266" y="6711"/>
                      <a:pt x="13516" y="6596"/>
                      <a:pt x="13650" y="6596"/>
                    </a:cubicBezTo>
                    <a:close/>
                    <a:moveTo>
                      <a:pt x="12963" y="6757"/>
                    </a:moveTo>
                    <a:cubicBezTo>
                      <a:pt x="13012" y="6757"/>
                      <a:pt x="13048" y="6781"/>
                      <a:pt x="13048" y="6835"/>
                    </a:cubicBezTo>
                    <a:cubicBezTo>
                      <a:pt x="13051" y="6905"/>
                      <a:pt x="12790" y="7079"/>
                      <a:pt x="12683" y="7079"/>
                    </a:cubicBezTo>
                    <a:cubicBezTo>
                      <a:pt x="12656" y="7079"/>
                      <a:pt x="12672" y="7005"/>
                      <a:pt x="12720" y="6917"/>
                    </a:cubicBezTo>
                    <a:cubicBezTo>
                      <a:pt x="12774" y="6818"/>
                      <a:pt x="12885" y="6757"/>
                      <a:pt x="12963" y="6757"/>
                    </a:cubicBezTo>
                    <a:close/>
                    <a:moveTo>
                      <a:pt x="14743" y="6687"/>
                    </a:moveTo>
                    <a:cubicBezTo>
                      <a:pt x="14829" y="6687"/>
                      <a:pt x="14841" y="6723"/>
                      <a:pt x="14841" y="6795"/>
                    </a:cubicBezTo>
                    <a:cubicBezTo>
                      <a:pt x="14843" y="6859"/>
                      <a:pt x="14740" y="6938"/>
                      <a:pt x="14618" y="6965"/>
                    </a:cubicBezTo>
                    <a:cubicBezTo>
                      <a:pt x="14496" y="6992"/>
                      <a:pt x="14264" y="7046"/>
                      <a:pt x="14108" y="7087"/>
                    </a:cubicBezTo>
                    <a:cubicBezTo>
                      <a:pt x="13952" y="7127"/>
                      <a:pt x="13749" y="7160"/>
                      <a:pt x="13660" y="7160"/>
                    </a:cubicBezTo>
                    <a:cubicBezTo>
                      <a:pt x="13357" y="7160"/>
                      <a:pt x="13725" y="6911"/>
                      <a:pt x="14198" y="6796"/>
                    </a:cubicBezTo>
                    <a:cubicBezTo>
                      <a:pt x="14496" y="6723"/>
                      <a:pt x="14657" y="6687"/>
                      <a:pt x="14743" y="6687"/>
                    </a:cubicBezTo>
                    <a:close/>
                    <a:moveTo>
                      <a:pt x="15481" y="6510"/>
                    </a:moveTo>
                    <a:cubicBezTo>
                      <a:pt x="15558" y="6510"/>
                      <a:pt x="15553" y="6563"/>
                      <a:pt x="15466" y="6732"/>
                    </a:cubicBezTo>
                    <a:cubicBezTo>
                      <a:pt x="15400" y="6855"/>
                      <a:pt x="15295" y="7025"/>
                      <a:pt x="15233" y="7107"/>
                    </a:cubicBezTo>
                    <a:cubicBezTo>
                      <a:pt x="15193" y="7160"/>
                      <a:pt x="15168" y="7190"/>
                      <a:pt x="15153" y="7190"/>
                    </a:cubicBezTo>
                    <a:cubicBezTo>
                      <a:pt x="15131" y="7190"/>
                      <a:pt x="15135" y="7117"/>
                      <a:pt x="15153" y="6949"/>
                    </a:cubicBezTo>
                    <a:cubicBezTo>
                      <a:pt x="15186" y="6639"/>
                      <a:pt x="15278" y="6514"/>
                      <a:pt x="15478" y="6510"/>
                    </a:cubicBezTo>
                    <a:cubicBezTo>
                      <a:pt x="15479" y="6510"/>
                      <a:pt x="15480" y="6510"/>
                      <a:pt x="15481" y="6510"/>
                    </a:cubicBezTo>
                    <a:close/>
                    <a:moveTo>
                      <a:pt x="12300" y="5799"/>
                    </a:moveTo>
                    <a:cubicBezTo>
                      <a:pt x="12404" y="5799"/>
                      <a:pt x="12348" y="5860"/>
                      <a:pt x="12218" y="5973"/>
                    </a:cubicBezTo>
                    <a:cubicBezTo>
                      <a:pt x="12091" y="6082"/>
                      <a:pt x="11724" y="6228"/>
                      <a:pt x="11302" y="6334"/>
                    </a:cubicBezTo>
                    <a:cubicBezTo>
                      <a:pt x="10914" y="6430"/>
                      <a:pt x="10063" y="6676"/>
                      <a:pt x="9413" y="6878"/>
                    </a:cubicBezTo>
                    <a:cubicBezTo>
                      <a:pt x="8795" y="7073"/>
                      <a:pt x="8270" y="7222"/>
                      <a:pt x="8201" y="7222"/>
                    </a:cubicBezTo>
                    <a:cubicBezTo>
                      <a:pt x="8197" y="7222"/>
                      <a:pt x="8195" y="7221"/>
                      <a:pt x="8194" y="7220"/>
                    </a:cubicBezTo>
                    <a:cubicBezTo>
                      <a:pt x="8177" y="7206"/>
                      <a:pt x="8267" y="7092"/>
                      <a:pt x="8398" y="6969"/>
                    </a:cubicBezTo>
                    <a:cubicBezTo>
                      <a:pt x="8639" y="6739"/>
                      <a:pt x="8976" y="6625"/>
                      <a:pt x="11013" y="6096"/>
                    </a:cubicBezTo>
                    <a:cubicBezTo>
                      <a:pt x="11797" y="5892"/>
                      <a:pt x="12171" y="5799"/>
                      <a:pt x="12300" y="5799"/>
                    </a:cubicBezTo>
                    <a:close/>
                    <a:moveTo>
                      <a:pt x="8807" y="6026"/>
                    </a:moveTo>
                    <a:cubicBezTo>
                      <a:pt x="8823" y="6026"/>
                      <a:pt x="8769" y="6091"/>
                      <a:pt x="8682" y="6175"/>
                    </a:cubicBezTo>
                    <a:cubicBezTo>
                      <a:pt x="8526" y="6324"/>
                      <a:pt x="7334" y="6728"/>
                      <a:pt x="7086" y="6728"/>
                    </a:cubicBezTo>
                    <a:cubicBezTo>
                      <a:pt x="7064" y="6728"/>
                      <a:pt x="7050" y="6725"/>
                      <a:pt x="7044" y="6719"/>
                    </a:cubicBezTo>
                    <a:cubicBezTo>
                      <a:pt x="7037" y="6712"/>
                      <a:pt x="7027" y="6708"/>
                      <a:pt x="7015" y="6708"/>
                    </a:cubicBezTo>
                    <a:cubicBezTo>
                      <a:pt x="6978" y="6708"/>
                      <a:pt x="6921" y="6737"/>
                      <a:pt x="6866" y="6784"/>
                    </a:cubicBezTo>
                    <a:cubicBezTo>
                      <a:pt x="6794" y="6846"/>
                      <a:pt x="6458" y="6997"/>
                      <a:pt x="6125" y="7113"/>
                    </a:cubicBezTo>
                    <a:cubicBezTo>
                      <a:pt x="5817" y="7222"/>
                      <a:pt x="5666" y="7274"/>
                      <a:pt x="5617" y="7274"/>
                    </a:cubicBezTo>
                    <a:cubicBezTo>
                      <a:pt x="5574" y="7274"/>
                      <a:pt x="5609" y="7234"/>
                      <a:pt x="5684" y="7159"/>
                    </a:cubicBezTo>
                    <a:cubicBezTo>
                      <a:pt x="5862" y="6981"/>
                      <a:pt x="6746" y="6628"/>
                      <a:pt x="6982" y="6628"/>
                    </a:cubicBezTo>
                    <a:cubicBezTo>
                      <a:pt x="7003" y="6628"/>
                      <a:pt x="7019" y="6631"/>
                      <a:pt x="7029" y="6637"/>
                    </a:cubicBezTo>
                    <a:cubicBezTo>
                      <a:pt x="7039" y="6643"/>
                      <a:pt x="7053" y="6646"/>
                      <a:pt x="7068" y="6646"/>
                    </a:cubicBezTo>
                    <a:cubicBezTo>
                      <a:pt x="7119" y="6646"/>
                      <a:pt x="7192" y="6614"/>
                      <a:pt x="7248" y="6564"/>
                    </a:cubicBezTo>
                    <a:cubicBezTo>
                      <a:pt x="7351" y="6470"/>
                      <a:pt x="8519" y="6068"/>
                      <a:pt x="8805" y="6026"/>
                    </a:cubicBezTo>
                    <a:cubicBezTo>
                      <a:pt x="8806" y="6026"/>
                      <a:pt x="8806" y="6026"/>
                      <a:pt x="8807" y="6026"/>
                    </a:cubicBezTo>
                    <a:close/>
                    <a:moveTo>
                      <a:pt x="13342" y="7014"/>
                    </a:moveTo>
                    <a:cubicBezTo>
                      <a:pt x="13410" y="7014"/>
                      <a:pt x="13456" y="7033"/>
                      <a:pt x="13456" y="7079"/>
                    </a:cubicBezTo>
                    <a:cubicBezTo>
                      <a:pt x="13456" y="7171"/>
                      <a:pt x="13253" y="7283"/>
                      <a:pt x="12952" y="7353"/>
                    </a:cubicBezTo>
                    <a:cubicBezTo>
                      <a:pt x="12894" y="7366"/>
                      <a:pt x="12851" y="7374"/>
                      <a:pt x="12821" y="7374"/>
                    </a:cubicBezTo>
                    <a:cubicBezTo>
                      <a:pt x="12763" y="7374"/>
                      <a:pt x="12755" y="7346"/>
                      <a:pt x="12778" y="7283"/>
                    </a:cubicBezTo>
                    <a:cubicBezTo>
                      <a:pt x="12830" y="7147"/>
                      <a:pt x="13163" y="7014"/>
                      <a:pt x="13342" y="7014"/>
                    </a:cubicBezTo>
                    <a:close/>
                    <a:moveTo>
                      <a:pt x="12689" y="7151"/>
                    </a:moveTo>
                    <a:cubicBezTo>
                      <a:pt x="12711" y="7151"/>
                      <a:pt x="12724" y="7164"/>
                      <a:pt x="12724" y="7192"/>
                    </a:cubicBezTo>
                    <a:cubicBezTo>
                      <a:pt x="12724" y="7206"/>
                      <a:pt x="12647" y="7285"/>
                      <a:pt x="12549" y="7371"/>
                    </a:cubicBezTo>
                    <a:cubicBezTo>
                      <a:pt x="12465" y="7445"/>
                      <a:pt x="12421" y="7484"/>
                      <a:pt x="12409" y="7484"/>
                    </a:cubicBezTo>
                    <a:cubicBezTo>
                      <a:pt x="12395" y="7484"/>
                      <a:pt x="12420" y="7437"/>
                      <a:pt x="12472" y="7339"/>
                    </a:cubicBezTo>
                    <a:cubicBezTo>
                      <a:pt x="12527" y="7234"/>
                      <a:pt x="12634" y="7151"/>
                      <a:pt x="12689" y="7151"/>
                    </a:cubicBezTo>
                    <a:close/>
                    <a:moveTo>
                      <a:pt x="6073" y="6692"/>
                    </a:moveTo>
                    <a:cubicBezTo>
                      <a:pt x="6120" y="6692"/>
                      <a:pt x="6047" y="6740"/>
                      <a:pt x="5842" y="6837"/>
                    </a:cubicBezTo>
                    <a:cubicBezTo>
                      <a:pt x="5664" y="6919"/>
                      <a:pt x="5550" y="6990"/>
                      <a:pt x="5590" y="6992"/>
                    </a:cubicBezTo>
                    <a:cubicBezTo>
                      <a:pt x="5735" y="6996"/>
                      <a:pt x="5297" y="7393"/>
                      <a:pt x="5053" y="7478"/>
                    </a:cubicBezTo>
                    <a:cubicBezTo>
                      <a:pt x="4974" y="7506"/>
                      <a:pt x="4917" y="7518"/>
                      <a:pt x="4882" y="7518"/>
                    </a:cubicBezTo>
                    <a:cubicBezTo>
                      <a:pt x="4749" y="7518"/>
                      <a:pt x="4895" y="7354"/>
                      <a:pt x="5223" y="7187"/>
                    </a:cubicBezTo>
                    <a:cubicBezTo>
                      <a:pt x="5475" y="7059"/>
                      <a:pt x="5525" y="7005"/>
                      <a:pt x="5418" y="6980"/>
                    </a:cubicBezTo>
                    <a:cubicBezTo>
                      <a:pt x="5323" y="6958"/>
                      <a:pt x="5402" y="6902"/>
                      <a:pt x="5638" y="6819"/>
                    </a:cubicBezTo>
                    <a:cubicBezTo>
                      <a:pt x="5882" y="6734"/>
                      <a:pt x="6030" y="6692"/>
                      <a:pt x="6073" y="6692"/>
                    </a:cubicBezTo>
                    <a:close/>
                    <a:moveTo>
                      <a:pt x="6994" y="7258"/>
                    </a:moveTo>
                    <a:cubicBezTo>
                      <a:pt x="7039" y="7258"/>
                      <a:pt x="6990" y="7305"/>
                      <a:pt x="6893" y="7404"/>
                    </a:cubicBezTo>
                    <a:cubicBezTo>
                      <a:pt x="6789" y="7506"/>
                      <a:pt x="6680" y="7551"/>
                      <a:pt x="6531" y="7551"/>
                    </a:cubicBezTo>
                    <a:cubicBezTo>
                      <a:pt x="6503" y="7551"/>
                      <a:pt x="6473" y="7550"/>
                      <a:pt x="6442" y="7547"/>
                    </a:cubicBezTo>
                    <a:lnTo>
                      <a:pt x="6167" y="7519"/>
                    </a:lnTo>
                    <a:lnTo>
                      <a:pt x="6575" y="7383"/>
                    </a:lnTo>
                    <a:cubicBezTo>
                      <a:pt x="6825" y="7301"/>
                      <a:pt x="6952" y="7258"/>
                      <a:pt x="6994" y="7258"/>
                    </a:cubicBezTo>
                    <a:close/>
                    <a:moveTo>
                      <a:pt x="8443" y="6434"/>
                    </a:moveTo>
                    <a:cubicBezTo>
                      <a:pt x="8480" y="6434"/>
                      <a:pt x="8446" y="6504"/>
                      <a:pt x="8361" y="6599"/>
                    </a:cubicBezTo>
                    <a:cubicBezTo>
                      <a:pt x="8209" y="6770"/>
                      <a:pt x="8099" y="6829"/>
                      <a:pt x="7683" y="6956"/>
                    </a:cubicBezTo>
                    <a:cubicBezTo>
                      <a:pt x="7623" y="6973"/>
                      <a:pt x="7582" y="6983"/>
                      <a:pt x="7558" y="6983"/>
                    </a:cubicBezTo>
                    <a:cubicBezTo>
                      <a:pt x="7518" y="6983"/>
                      <a:pt x="7520" y="6958"/>
                      <a:pt x="7552" y="6905"/>
                    </a:cubicBezTo>
                    <a:cubicBezTo>
                      <a:pt x="7568" y="6879"/>
                      <a:pt x="7570" y="6866"/>
                      <a:pt x="7560" y="6866"/>
                    </a:cubicBezTo>
                    <a:cubicBezTo>
                      <a:pt x="7547" y="6866"/>
                      <a:pt x="7511" y="6890"/>
                      <a:pt x="7458" y="6937"/>
                    </a:cubicBezTo>
                    <a:cubicBezTo>
                      <a:pt x="7372" y="7016"/>
                      <a:pt x="7121" y="7133"/>
                      <a:pt x="6901" y="7199"/>
                    </a:cubicBezTo>
                    <a:cubicBezTo>
                      <a:pt x="6652" y="7274"/>
                      <a:pt x="6536" y="7311"/>
                      <a:pt x="6492" y="7311"/>
                    </a:cubicBezTo>
                    <a:cubicBezTo>
                      <a:pt x="6451" y="7311"/>
                      <a:pt x="6473" y="7279"/>
                      <a:pt x="6509" y="7218"/>
                    </a:cubicBezTo>
                    <a:cubicBezTo>
                      <a:pt x="6518" y="7202"/>
                      <a:pt x="6518" y="7194"/>
                      <a:pt x="6509" y="7194"/>
                    </a:cubicBezTo>
                    <a:cubicBezTo>
                      <a:pt x="6488" y="7194"/>
                      <a:pt x="6424" y="7234"/>
                      <a:pt x="6339" y="7301"/>
                    </a:cubicBezTo>
                    <a:cubicBezTo>
                      <a:pt x="6141" y="7456"/>
                      <a:pt x="5813" y="7564"/>
                      <a:pt x="5563" y="7564"/>
                    </a:cubicBezTo>
                    <a:cubicBezTo>
                      <a:pt x="5514" y="7564"/>
                      <a:pt x="5467" y="7559"/>
                      <a:pt x="5426" y="7551"/>
                    </a:cubicBezTo>
                    <a:cubicBezTo>
                      <a:pt x="5269" y="7517"/>
                      <a:pt x="6093" y="7166"/>
                      <a:pt x="6410" y="7131"/>
                    </a:cubicBezTo>
                    <a:cubicBezTo>
                      <a:pt x="6502" y="7120"/>
                      <a:pt x="6663" y="7063"/>
                      <a:pt x="6778" y="7000"/>
                    </a:cubicBezTo>
                    <a:cubicBezTo>
                      <a:pt x="6974" y="6893"/>
                      <a:pt x="8282" y="6447"/>
                      <a:pt x="8440" y="6434"/>
                    </a:cubicBezTo>
                    <a:cubicBezTo>
                      <a:pt x="8441" y="6434"/>
                      <a:pt x="8442" y="6434"/>
                      <a:pt x="8443" y="6434"/>
                    </a:cubicBezTo>
                    <a:close/>
                    <a:moveTo>
                      <a:pt x="8034" y="6922"/>
                    </a:moveTo>
                    <a:cubicBezTo>
                      <a:pt x="8065" y="6922"/>
                      <a:pt x="8010" y="7025"/>
                      <a:pt x="7909" y="7152"/>
                    </a:cubicBezTo>
                    <a:cubicBezTo>
                      <a:pt x="7711" y="7398"/>
                      <a:pt x="7372" y="7568"/>
                      <a:pt x="7079" y="7568"/>
                    </a:cubicBezTo>
                    <a:cubicBezTo>
                      <a:pt x="6922" y="7567"/>
                      <a:pt x="6924" y="7560"/>
                      <a:pt x="7107" y="7365"/>
                    </a:cubicBezTo>
                    <a:cubicBezTo>
                      <a:pt x="7265" y="7194"/>
                      <a:pt x="7789" y="6945"/>
                      <a:pt x="8032" y="6922"/>
                    </a:cubicBezTo>
                    <a:cubicBezTo>
                      <a:pt x="8033" y="6922"/>
                      <a:pt x="8033" y="6922"/>
                      <a:pt x="8034" y="6922"/>
                    </a:cubicBezTo>
                    <a:close/>
                    <a:moveTo>
                      <a:pt x="21254" y="5939"/>
                    </a:moveTo>
                    <a:cubicBezTo>
                      <a:pt x="21311" y="5939"/>
                      <a:pt x="21359" y="5949"/>
                      <a:pt x="21359" y="5959"/>
                    </a:cubicBezTo>
                    <a:cubicBezTo>
                      <a:pt x="21359" y="5970"/>
                      <a:pt x="21168" y="6354"/>
                      <a:pt x="20931" y="6810"/>
                    </a:cubicBezTo>
                    <a:lnTo>
                      <a:pt x="20503" y="7640"/>
                    </a:lnTo>
                    <a:lnTo>
                      <a:pt x="20320" y="7359"/>
                    </a:lnTo>
                    <a:cubicBezTo>
                      <a:pt x="20219" y="7204"/>
                      <a:pt x="20135" y="7064"/>
                      <a:pt x="20135" y="7045"/>
                    </a:cubicBezTo>
                    <a:cubicBezTo>
                      <a:pt x="20135" y="7029"/>
                      <a:pt x="20246" y="6770"/>
                      <a:pt x="20376" y="6476"/>
                    </a:cubicBezTo>
                    <a:cubicBezTo>
                      <a:pt x="20581" y="6020"/>
                      <a:pt x="20647" y="5939"/>
                      <a:pt x="20821" y="5939"/>
                    </a:cubicBezTo>
                    <a:cubicBezTo>
                      <a:pt x="21022" y="5939"/>
                      <a:pt x="21023" y="5943"/>
                      <a:pt x="20897" y="6244"/>
                    </a:cubicBezTo>
                    <a:cubicBezTo>
                      <a:pt x="20828" y="6415"/>
                      <a:pt x="20682" y="6726"/>
                      <a:pt x="20572" y="6945"/>
                    </a:cubicBezTo>
                    <a:cubicBezTo>
                      <a:pt x="20462" y="7164"/>
                      <a:pt x="20385" y="7353"/>
                      <a:pt x="20401" y="7367"/>
                    </a:cubicBezTo>
                    <a:cubicBezTo>
                      <a:pt x="20402" y="7368"/>
                      <a:pt x="20402" y="7368"/>
                      <a:pt x="20403" y="7368"/>
                    </a:cubicBezTo>
                    <a:cubicBezTo>
                      <a:pt x="20427" y="7368"/>
                      <a:pt x="20597" y="7056"/>
                      <a:pt x="20789" y="6668"/>
                    </a:cubicBezTo>
                    <a:cubicBezTo>
                      <a:pt x="20984" y="6268"/>
                      <a:pt x="21196" y="5939"/>
                      <a:pt x="21254" y="5939"/>
                    </a:cubicBezTo>
                    <a:close/>
                    <a:moveTo>
                      <a:pt x="11834" y="6290"/>
                    </a:moveTo>
                    <a:cubicBezTo>
                      <a:pt x="11922" y="6290"/>
                      <a:pt x="11846" y="6357"/>
                      <a:pt x="11681" y="6489"/>
                    </a:cubicBezTo>
                    <a:cubicBezTo>
                      <a:pt x="11491" y="6641"/>
                      <a:pt x="10923" y="6845"/>
                      <a:pt x="9768" y="7178"/>
                    </a:cubicBezTo>
                    <a:cubicBezTo>
                      <a:pt x="8626" y="7506"/>
                      <a:pt x="8116" y="7641"/>
                      <a:pt x="7944" y="7641"/>
                    </a:cubicBezTo>
                    <a:cubicBezTo>
                      <a:pt x="7850" y="7641"/>
                      <a:pt x="7857" y="7600"/>
                      <a:pt x="7917" y="7528"/>
                    </a:cubicBezTo>
                    <a:cubicBezTo>
                      <a:pt x="8019" y="7405"/>
                      <a:pt x="9433" y="6930"/>
                      <a:pt x="10973" y="6502"/>
                    </a:cubicBezTo>
                    <a:cubicBezTo>
                      <a:pt x="11484" y="6360"/>
                      <a:pt x="11745" y="6290"/>
                      <a:pt x="11834" y="6290"/>
                    </a:cubicBezTo>
                    <a:close/>
                    <a:moveTo>
                      <a:pt x="12616" y="6519"/>
                    </a:moveTo>
                    <a:cubicBezTo>
                      <a:pt x="12692" y="6519"/>
                      <a:pt x="12702" y="6553"/>
                      <a:pt x="12674" y="6623"/>
                    </a:cubicBezTo>
                    <a:cubicBezTo>
                      <a:pt x="12647" y="6688"/>
                      <a:pt x="12506" y="6768"/>
                      <a:pt x="12369" y="6792"/>
                    </a:cubicBezTo>
                    <a:cubicBezTo>
                      <a:pt x="12226" y="6819"/>
                      <a:pt x="11346" y="7044"/>
                      <a:pt x="10410" y="7289"/>
                    </a:cubicBezTo>
                    <a:cubicBezTo>
                      <a:pt x="9486" y="7531"/>
                      <a:pt x="8851" y="7671"/>
                      <a:pt x="8679" y="7671"/>
                    </a:cubicBezTo>
                    <a:cubicBezTo>
                      <a:pt x="8655" y="7671"/>
                      <a:pt x="8639" y="7669"/>
                      <a:pt x="8634" y="7663"/>
                    </a:cubicBezTo>
                    <a:cubicBezTo>
                      <a:pt x="8566" y="7595"/>
                      <a:pt x="11355" y="6751"/>
                      <a:pt x="11648" y="6751"/>
                    </a:cubicBezTo>
                    <a:cubicBezTo>
                      <a:pt x="11704" y="6751"/>
                      <a:pt x="11734" y="6718"/>
                      <a:pt x="11708" y="6677"/>
                    </a:cubicBezTo>
                    <a:cubicBezTo>
                      <a:pt x="11691" y="6649"/>
                      <a:pt x="11711" y="6632"/>
                      <a:pt x="11754" y="6632"/>
                    </a:cubicBezTo>
                    <a:cubicBezTo>
                      <a:pt x="11771" y="6632"/>
                      <a:pt x="11791" y="6634"/>
                      <a:pt x="11814" y="6640"/>
                    </a:cubicBezTo>
                    <a:cubicBezTo>
                      <a:pt x="11837" y="6646"/>
                      <a:pt x="11868" y="6648"/>
                      <a:pt x="11905" y="6648"/>
                    </a:cubicBezTo>
                    <a:cubicBezTo>
                      <a:pt x="11999" y="6648"/>
                      <a:pt x="12129" y="6630"/>
                      <a:pt x="12242" y="6599"/>
                    </a:cubicBezTo>
                    <a:cubicBezTo>
                      <a:pt x="12431" y="6546"/>
                      <a:pt x="12549" y="6519"/>
                      <a:pt x="12616" y="6519"/>
                    </a:cubicBezTo>
                    <a:close/>
                    <a:moveTo>
                      <a:pt x="12461" y="6838"/>
                    </a:moveTo>
                    <a:cubicBezTo>
                      <a:pt x="12472" y="6838"/>
                      <a:pt x="12480" y="6858"/>
                      <a:pt x="12478" y="6891"/>
                    </a:cubicBezTo>
                    <a:cubicBezTo>
                      <a:pt x="12472" y="7083"/>
                      <a:pt x="12243" y="7187"/>
                      <a:pt x="11274" y="7445"/>
                    </a:cubicBezTo>
                    <a:cubicBezTo>
                      <a:pt x="10608" y="7622"/>
                      <a:pt x="10057" y="7722"/>
                      <a:pt x="9754" y="7722"/>
                    </a:cubicBezTo>
                    <a:cubicBezTo>
                      <a:pt x="9746" y="7722"/>
                      <a:pt x="9738" y="7722"/>
                      <a:pt x="9730" y="7722"/>
                    </a:cubicBezTo>
                    <a:lnTo>
                      <a:pt x="9262" y="7714"/>
                    </a:lnTo>
                    <a:lnTo>
                      <a:pt x="9670" y="7588"/>
                    </a:lnTo>
                    <a:cubicBezTo>
                      <a:pt x="9894" y="7520"/>
                      <a:pt x="10606" y="7325"/>
                      <a:pt x="11257" y="7152"/>
                    </a:cubicBezTo>
                    <a:cubicBezTo>
                      <a:pt x="11910" y="6982"/>
                      <a:pt x="12448" y="6842"/>
                      <a:pt x="12460" y="6838"/>
                    </a:cubicBezTo>
                    <a:cubicBezTo>
                      <a:pt x="12460" y="6838"/>
                      <a:pt x="12460" y="6838"/>
                      <a:pt x="12461" y="6838"/>
                    </a:cubicBezTo>
                    <a:close/>
                    <a:moveTo>
                      <a:pt x="12106" y="7337"/>
                    </a:moveTo>
                    <a:cubicBezTo>
                      <a:pt x="12200" y="7337"/>
                      <a:pt x="12211" y="7375"/>
                      <a:pt x="12184" y="7445"/>
                    </a:cubicBezTo>
                    <a:cubicBezTo>
                      <a:pt x="12120" y="7609"/>
                      <a:pt x="11436" y="7797"/>
                      <a:pt x="10933" y="7797"/>
                    </a:cubicBezTo>
                    <a:cubicBezTo>
                      <a:pt x="10899" y="7797"/>
                      <a:pt x="10866" y="7796"/>
                      <a:pt x="10834" y="7794"/>
                    </a:cubicBezTo>
                    <a:lnTo>
                      <a:pt x="10403" y="7771"/>
                    </a:lnTo>
                    <a:lnTo>
                      <a:pt x="11176" y="7553"/>
                    </a:lnTo>
                    <a:cubicBezTo>
                      <a:pt x="11705" y="7406"/>
                      <a:pt x="11980" y="7337"/>
                      <a:pt x="12106" y="7337"/>
                    </a:cubicBezTo>
                    <a:close/>
                    <a:moveTo>
                      <a:pt x="11894" y="7740"/>
                    </a:moveTo>
                    <a:cubicBezTo>
                      <a:pt x="11956" y="7740"/>
                      <a:pt x="11990" y="7764"/>
                      <a:pt x="11990" y="7811"/>
                    </a:cubicBezTo>
                    <a:cubicBezTo>
                      <a:pt x="11990" y="7856"/>
                      <a:pt x="11878" y="7889"/>
                      <a:pt x="11734" y="7889"/>
                    </a:cubicBezTo>
                    <a:cubicBezTo>
                      <a:pt x="11731" y="7889"/>
                      <a:pt x="11728" y="7889"/>
                      <a:pt x="11725" y="7889"/>
                    </a:cubicBezTo>
                    <a:cubicBezTo>
                      <a:pt x="11506" y="7886"/>
                      <a:pt x="11489" y="7873"/>
                      <a:pt x="11624" y="7814"/>
                    </a:cubicBezTo>
                    <a:cubicBezTo>
                      <a:pt x="11738" y="7764"/>
                      <a:pt x="11830" y="7740"/>
                      <a:pt x="11894" y="7740"/>
                    </a:cubicBezTo>
                    <a:close/>
                    <a:moveTo>
                      <a:pt x="14490" y="7112"/>
                    </a:moveTo>
                    <a:cubicBezTo>
                      <a:pt x="14657" y="7112"/>
                      <a:pt x="14717" y="7165"/>
                      <a:pt x="14717" y="7277"/>
                    </a:cubicBezTo>
                    <a:cubicBezTo>
                      <a:pt x="14720" y="7357"/>
                      <a:pt x="14667" y="7446"/>
                      <a:pt x="14610" y="7465"/>
                    </a:cubicBezTo>
                    <a:cubicBezTo>
                      <a:pt x="14590" y="7472"/>
                      <a:pt x="14574" y="7475"/>
                      <a:pt x="14563" y="7475"/>
                    </a:cubicBezTo>
                    <a:cubicBezTo>
                      <a:pt x="14524" y="7475"/>
                      <a:pt x="14537" y="7431"/>
                      <a:pt x="14600" y="7311"/>
                    </a:cubicBezTo>
                    <a:cubicBezTo>
                      <a:pt x="14648" y="7222"/>
                      <a:pt x="14672" y="7176"/>
                      <a:pt x="14658" y="7176"/>
                    </a:cubicBezTo>
                    <a:cubicBezTo>
                      <a:pt x="14643" y="7176"/>
                      <a:pt x="14585" y="7229"/>
                      <a:pt x="14465" y="7339"/>
                    </a:cubicBezTo>
                    <a:cubicBezTo>
                      <a:pt x="14249" y="7544"/>
                      <a:pt x="13709" y="7728"/>
                      <a:pt x="12974" y="7856"/>
                    </a:cubicBezTo>
                    <a:cubicBezTo>
                      <a:pt x="12726" y="7899"/>
                      <a:pt x="12650" y="7913"/>
                      <a:pt x="12572" y="7913"/>
                    </a:cubicBezTo>
                    <a:cubicBezTo>
                      <a:pt x="12538" y="7913"/>
                      <a:pt x="12503" y="7910"/>
                      <a:pt x="12453" y="7906"/>
                    </a:cubicBezTo>
                    <a:cubicBezTo>
                      <a:pt x="12096" y="7880"/>
                      <a:pt x="12485" y="7527"/>
                      <a:pt x="12974" y="7433"/>
                    </a:cubicBezTo>
                    <a:cubicBezTo>
                      <a:pt x="13070" y="7414"/>
                      <a:pt x="13132" y="7403"/>
                      <a:pt x="13166" y="7403"/>
                    </a:cubicBezTo>
                    <a:cubicBezTo>
                      <a:pt x="13229" y="7403"/>
                      <a:pt x="13198" y="7441"/>
                      <a:pt x="13108" y="7544"/>
                    </a:cubicBezTo>
                    <a:cubicBezTo>
                      <a:pt x="13029" y="7632"/>
                      <a:pt x="12968" y="7739"/>
                      <a:pt x="12969" y="7779"/>
                    </a:cubicBezTo>
                    <a:cubicBezTo>
                      <a:pt x="12970" y="7786"/>
                      <a:pt x="12972" y="7789"/>
                      <a:pt x="12978" y="7789"/>
                    </a:cubicBezTo>
                    <a:cubicBezTo>
                      <a:pt x="13005" y="7789"/>
                      <a:pt x="13095" y="7703"/>
                      <a:pt x="13196" y="7580"/>
                    </a:cubicBezTo>
                    <a:cubicBezTo>
                      <a:pt x="13370" y="7367"/>
                      <a:pt x="13527" y="7285"/>
                      <a:pt x="13902" y="7203"/>
                    </a:cubicBezTo>
                    <a:cubicBezTo>
                      <a:pt x="14174" y="7143"/>
                      <a:pt x="14363" y="7112"/>
                      <a:pt x="14490" y="7112"/>
                    </a:cubicBezTo>
                    <a:close/>
                    <a:moveTo>
                      <a:pt x="14586" y="7584"/>
                    </a:moveTo>
                    <a:cubicBezTo>
                      <a:pt x="14687" y="7584"/>
                      <a:pt x="14657" y="7639"/>
                      <a:pt x="14584" y="7747"/>
                    </a:cubicBezTo>
                    <a:cubicBezTo>
                      <a:pt x="14465" y="7929"/>
                      <a:pt x="14250" y="8016"/>
                      <a:pt x="13915" y="8016"/>
                    </a:cubicBezTo>
                    <a:cubicBezTo>
                      <a:pt x="13806" y="8016"/>
                      <a:pt x="13683" y="8006"/>
                      <a:pt x="13547" y="7988"/>
                    </a:cubicBezTo>
                    <a:lnTo>
                      <a:pt x="13091" y="7926"/>
                    </a:lnTo>
                    <a:lnTo>
                      <a:pt x="13782" y="7755"/>
                    </a:lnTo>
                    <a:cubicBezTo>
                      <a:pt x="14247" y="7641"/>
                      <a:pt x="14484" y="7584"/>
                      <a:pt x="14586" y="7584"/>
                    </a:cubicBezTo>
                    <a:close/>
                    <a:moveTo>
                      <a:pt x="21551" y="6107"/>
                    </a:moveTo>
                    <a:cubicBezTo>
                      <a:pt x="21593" y="6107"/>
                      <a:pt x="21625" y="6144"/>
                      <a:pt x="21652" y="6215"/>
                    </a:cubicBezTo>
                    <a:cubicBezTo>
                      <a:pt x="21702" y="6347"/>
                      <a:pt x="21141" y="7478"/>
                      <a:pt x="20837" y="7853"/>
                    </a:cubicBezTo>
                    <a:cubicBezTo>
                      <a:pt x="20736" y="7979"/>
                      <a:pt x="20685" y="8036"/>
                      <a:pt x="20649" y="8036"/>
                    </a:cubicBezTo>
                    <a:cubicBezTo>
                      <a:pt x="20622" y="8036"/>
                      <a:pt x="20604" y="8004"/>
                      <a:pt x="20581" y="7946"/>
                    </a:cubicBezTo>
                    <a:cubicBezTo>
                      <a:pt x="20539" y="7842"/>
                      <a:pt x="20655" y="7535"/>
                      <a:pt x="20962" y="6949"/>
                    </a:cubicBezTo>
                    <a:cubicBezTo>
                      <a:pt x="21266" y="6364"/>
                      <a:pt x="21441" y="6107"/>
                      <a:pt x="21551" y="6107"/>
                    </a:cubicBezTo>
                    <a:close/>
                    <a:moveTo>
                      <a:pt x="23063" y="7409"/>
                    </a:moveTo>
                    <a:cubicBezTo>
                      <a:pt x="23103" y="7409"/>
                      <a:pt x="23163" y="7447"/>
                      <a:pt x="23230" y="7527"/>
                    </a:cubicBezTo>
                    <a:cubicBezTo>
                      <a:pt x="23284" y="7595"/>
                      <a:pt x="23308" y="7739"/>
                      <a:pt x="23280" y="7853"/>
                    </a:cubicBezTo>
                    <a:cubicBezTo>
                      <a:pt x="23247" y="7985"/>
                      <a:pt x="23186" y="8058"/>
                      <a:pt x="23138" y="8058"/>
                    </a:cubicBezTo>
                    <a:cubicBezTo>
                      <a:pt x="23101" y="8058"/>
                      <a:pt x="23072" y="8013"/>
                      <a:pt x="23070" y="7918"/>
                    </a:cubicBezTo>
                    <a:cubicBezTo>
                      <a:pt x="23069" y="7838"/>
                      <a:pt x="23048" y="7690"/>
                      <a:pt x="23021" y="7592"/>
                    </a:cubicBezTo>
                    <a:cubicBezTo>
                      <a:pt x="22988" y="7472"/>
                      <a:pt x="23010" y="7409"/>
                      <a:pt x="23063" y="7409"/>
                    </a:cubicBezTo>
                    <a:close/>
                    <a:moveTo>
                      <a:pt x="8299" y="7740"/>
                    </a:moveTo>
                    <a:cubicBezTo>
                      <a:pt x="8364" y="7740"/>
                      <a:pt x="8407" y="7754"/>
                      <a:pt x="8407" y="7787"/>
                    </a:cubicBezTo>
                    <a:cubicBezTo>
                      <a:pt x="8407" y="7823"/>
                      <a:pt x="8206" y="7910"/>
                      <a:pt x="7953" y="7988"/>
                    </a:cubicBezTo>
                    <a:cubicBezTo>
                      <a:pt x="7772" y="8041"/>
                      <a:pt x="7648" y="8068"/>
                      <a:pt x="7583" y="8068"/>
                    </a:cubicBezTo>
                    <a:cubicBezTo>
                      <a:pt x="7540" y="8068"/>
                      <a:pt x="7523" y="8056"/>
                      <a:pt x="7531" y="8033"/>
                    </a:cubicBezTo>
                    <a:cubicBezTo>
                      <a:pt x="7572" y="7906"/>
                      <a:pt x="8074" y="7740"/>
                      <a:pt x="8299" y="7740"/>
                    </a:cubicBezTo>
                    <a:close/>
                    <a:moveTo>
                      <a:pt x="6342" y="7647"/>
                    </a:moveTo>
                    <a:cubicBezTo>
                      <a:pt x="6488" y="7648"/>
                      <a:pt x="6615" y="7667"/>
                      <a:pt x="6615" y="7688"/>
                    </a:cubicBezTo>
                    <a:cubicBezTo>
                      <a:pt x="6615" y="7738"/>
                      <a:pt x="6215" y="7913"/>
                      <a:pt x="5883" y="8012"/>
                    </a:cubicBezTo>
                    <a:lnTo>
                      <a:pt x="5679" y="8072"/>
                    </a:lnTo>
                    <a:lnTo>
                      <a:pt x="5874" y="7860"/>
                    </a:lnTo>
                    <a:cubicBezTo>
                      <a:pt x="6008" y="7714"/>
                      <a:pt x="6155" y="7647"/>
                      <a:pt x="6342" y="7647"/>
                    </a:cubicBezTo>
                    <a:close/>
                    <a:moveTo>
                      <a:pt x="15849" y="6441"/>
                    </a:moveTo>
                    <a:cubicBezTo>
                      <a:pt x="15928" y="6441"/>
                      <a:pt x="15891" y="6711"/>
                      <a:pt x="15756" y="7250"/>
                    </a:cubicBezTo>
                    <a:cubicBezTo>
                      <a:pt x="15642" y="7706"/>
                      <a:pt x="15502" y="8090"/>
                      <a:pt x="15440" y="8114"/>
                    </a:cubicBezTo>
                    <a:cubicBezTo>
                      <a:pt x="15415" y="8122"/>
                      <a:pt x="15371" y="8127"/>
                      <a:pt x="15316" y="8127"/>
                    </a:cubicBezTo>
                    <a:cubicBezTo>
                      <a:pt x="15239" y="8127"/>
                      <a:pt x="15141" y="8118"/>
                      <a:pt x="15050" y="8102"/>
                    </a:cubicBezTo>
                    <a:lnTo>
                      <a:pt x="14769" y="8048"/>
                    </a:lnTo>
                    <a:lnTo>
                      <a:pt x="15257" y="7240"/>
                    </a:lnTo>
                    <a:cubicBezTo>
                      <a:pt x="15578" y="6707"/>
                      <a:pt x="15770" y="6441"/>
                      <a:pt x="15849" y="6441"/>
                    </a:cubicBezTo>
                    <a:close/>
                    <a:moveTo>
                      <a:pt x="16671" y="5531"/>
                    </a:moveTo>
                    <a:cubicBezTo>
                      <a:pt x="16858" y="5531"/>
                      <a:pt x="17038" y="5553"/>
                      <a:pt x="17061" y="5580"/>
                    </a:cubicBezTo>
                    <a:cubicBezTo>
                      <a:pt x="17120" y="5641"/>
                      <a:pt x="16879" y="6133"/>
                      <a:pt x="16264" y="7200"/>
                    </a:cubicBezTo>
                    <a:cubicBezTo>
                      <a:pt x="16021" y="7626"/>
                      <a:pt x="15820" y="8005"/>
                      <a:pt x="15821" y="8040"/>
                    </a:cubicBezTo>
                    <a:cubicBezTo>
                      <a:pt x="15822" y="8046"/>
                      <a:pt x="15823" y="8049"/>
                      <a:pt x="15826" y="8049"/>
                    </a:cubicBezTo>
                    <a:cubicBezTo>
                      <a:pt x="15879" y="8049"/>
                      <a:pt x="16332" y="7289"/>
                      <a:pt x="16776" y="6451"/>
                    </a:cubicBezTo>
                    <a:lnTo>
                      <a:pt x="17219" y="5613"/>
                    </a:lnTo>
                    <a:lnTo>
                      <a:pt x="17586" y="5613"/>
                    </a:lnTo>
                    <a:cubicBezTo>
                      <a:pt x="17944" y="5613"/>
                      <a:pt x="17953" y="5618"/>
                      <a:pt x="17901" y="5834"/>
                    </a:cubicBezTo>
                    <a:cubicBezTo>
                      <a:pt x="17873" y="5955"/>
                      <a:pt x="17604" y="6530"/>
                      <a:pt x="17303" y="7117"/>
                    </a:cubicBezTo>
                    <a:lnTo>
                      <a:pt x="16757" y="8180"/>
                    </a:lnTo>
                    <a:lnTo>
                      <a:pt x="16309" y="8152"/>
                    </a:lnTo>
                    <a:cubicBezTo>
                      <a:pt x="16065" y="8136"/>
                      <a:pt x="15831" y="8095"/>
                      <a:pt x="15796" y="8063"/>
                    </a:cubicBezTo>
                    <a:cubicBezTo>
                      <a:pt x="15761" y="8029"/>
                      <a:pt x="15791" y="7766"/>
                      <a:pt x="15861" y="7480"/>
                    </a:cubicBezTo>
                    <a:cubicBezTo>
                      <a:pt x="16161" y="6291"/>
                      <a:pt x="16134" y="6348"/>
                      <a:pt x="16375" y="6335"/>
                    </a:cubicBezTo>
                    <a:lnTo>
                      <a:pt x="16596" y="6323"/>
                    </a:lnTo>
                    <a:lnTo>
                      <a:pt x="16368" y="6291"/>
                    </a:lnTo>
                    <a:cubicBezTo>
                      <a:pt x="16197" y="6267"/>
                      <a:pt x="16150" y="6224"/>
                      <a:pt x="16181" y="6121"/>
                    </a:cubicBezTo>
                    <a:cubicBezTo>
                      <a:pt x="16202" y="6046"/>
                      <a:pt x="16245" y="5880"/>
                      <a:pt x="16275" y="5759"/>
                    </a:cubicBezTo>
                    <a:cubicBezTo>
                      <a:pt x="16317" y="5554"/>
                      <a:pt x="16362" y="5531"/>
                      <a:pt x="16671" y="5531"/>
                    </a:cubicBezTo>
                    <a:close/>
                    <a:moveTo>
                      <a:pt x="18188" y="5693"/>
                    </a:moveTo>
                    <a:cubicBezTo>
                      <a:pt x="18330" y="5693"/>
                      <a:pt x="18354" y="5733"/>
                      <a:pt x="18327" y="5937"/>
                    </a:cubicBezTo>
                    <a:cubicBezTo>
                      <a:pt x="18310" y="6071"/>
                      <a:pt x="18311" y="6128"/>
                      <a:pt x="18341" y="6128"/>
                    </a:cubicBezTo>
                    <a:cubicBezTo>
                      <a:pt x="18354" y="6128"/>
                      <a:pt x="18374" y="6116"/>
                      <a:pt x="18401" y="6093"/>
                    </a:cubicBezTo>
                    <a:cubicBezTo>
                      <a:pt x="18447" y="6054"/>
                      <a:pt x="18482" y="6035"/>
                      <a:pt x="18506" y="6035"/>
                    </a:cubicBezTo>
                    <a:cubicBezTo>
                      <a:pt x="18622" y="6035"/>
                      <a:pt x="18499" y="6462"/>
                      <a:pt x="18161" y="7210"/>
                    </a:cubicBezTo>
                    <a:lnTo>
                      <a:pt x="17724" y="8179"/>
                    </a:lnTo>
                    <a:lnTo>
                      <a:pt x="17300" y="8203"/>
                    </a:lnTo>
                    <a:cubicBezTo>
                      <a:pt x="17193" y="8209"/>
                      <a:pt x="17096" y="8212"/>
                      <a:pt x="17022" y="8212"/>
                    </a:cubicBezTo>
                    <a:cubicBezTo>
                      <a:pt x="16933" y="8212"/>
                      <a:pt x="16878" y="8208"/>
                      <a:pt x="16878" y="8199"/>
                    </a:cubicBezTo>
                    <a:cubicBezTo>
                      <a:pt x="16878" y="8183"/>
                      <a:pt x="17133" y="7662"/>
                      <a:pt x="17447" y="7033"/>
                    </a:cubicBezTo>
                    <a:cubicBezTo>
                      <a:pt x="17762" y="6407"/>
                      <a:pt x="18018" y="5852"/>
                      <a:pt x="18018" y="5795"/>
                    </a:cubicBezTo>
                    <a:cubicBezTo>
                      <a:pt x="18018" y="5736"/>
                      <a:pt x="18092" y="5693"/>
                      <a:pt x="18188" y="5693"/>
                    </a:cubicBezTo>
                    <a:close/>
                    <a:moveTo>
                      <a:pt x="19191" y="6810"/>
                    </a:moveTo>
                    <a:lnTo>
                      <a:pt x="19253" y="7029"/>
                    </a:lnTo>
                    <a:cubicBezTo>
                      <a:pt x="19301" y="7206"/>
                      <a:pt x="19250" y="7351"/>
                      <a:pt x="18984" y="7774"/>
                    </a:cubicBezTo>
                    <a:cubicBezTo>
                      <a:pt x="18728" y="8182"/>
                      <a:pt x="18609" y="8298"/>
                      <a:pt x="18454" y="8298"/>
                    </a:cubicBezTo>
                    <a:cubicBezTo>
                      <a:pt x="18256" y="8298"/>
                      <a:pt x="18256" y="8295"/>
                      <a:pt x="18556" y="7830"/>
                    </a:cubicBezTo>
                    <a:cubicBezTo>
                      <a:pt x="18723" y="7569"/>
                      <a:pt x="18932" y="7239"/>
                      <a:pt x="19024" y="7085"/>
                    </a:cubicBezTo>
                    <a:lnTo>
                      <a:pt x="19191" y="6810"/>
                    </a:lnTo>
                    <a:close/>
                    <a:moveTo>
                      <a:pt x="7070" y="8092"/>
                    </a:moveTo>
                    <a:cubicBezTo>
                      <a:pt x="7107" y="8092"/>
                      <a:pt x="7117" y="8134"/>
                      <a:pt x="7069" y="8210"/>
                    </a:cubicBezTo>
                    <a:cubicBezTo>
                      <a:pt x="7040" y="8258"/>
                      <a:pt x="6974" y="8299"/>
                      <a:pt x="6928" y="8299"/>
                    </a:cubicBezTo>
                    <a:cubicBezTo>
                      <a:pt x="6875" y="8299"/>
                      <a:pt x="6882" y="8250"/>
                      <a:pt x="6944" y="8176"/>
                    </a:cubicBezTo>
                    <a:cubicBezTo>
                      <a:pt x="6993" y="8119"/>
                      <a:pt x="7040" y="8092"/>
                      <a:pt x="7070" y="8092"/>
                    </a:cubicBezTo>
                    <a:close/>
                    <a:moveTo>
                      <a:pt x="18711" y="6264"/>
                    </a:moveTo>
                    <a:cubicBezTo>
                      <a:pt x="18742" y="6264"/>
                      <a:pt x="18751" y="6339"/>
                      <a:pt x="18716" y="6482"/>
                    </a:cubicBezTo>
                    <a:cubicBezTo>
                      <a:pt x="18688" y="6600"/>
                      <a:pt x="18683" y="6653"/>
                      <a:pt x="18704" y="6653"/>
                    </a:cubicBezTo>
                    <a:cubicBezTo>
                      <a:pt x="18714" y="6653"/>
                      <a:pt x="18732" y="6638"/>
                      <a:pt x="18758" y="6612"/>
                    </a:cubicBezTo>
                    <a:cubicBezTo>
                      <a:pt x="18795" y="6577"/>
                      <a:pt x="18824" y="6559"/>
                      <a:pt x="18853" y="6559"/>
                    </a:cubicBezTo>
                    <a:cubicBezTo>
                      <a:pt x="18886" y="6559"/>
                      <a:pt x="18921" y="6583"/>
                      <a:pt x="18968" y="6631"/>
                    </a:cubicBezTo>
                    <a:cubicBezTo>
                      <a:pt x="19031" y="6696"/>
                      <a:pt x="19077" y="6770"/>
                      <a:pt x="19077" y="6802"/>
                    </a:cubicBezTo>
                    <a:cubicBezTo>
                      <a:pt x="19077" y="6833"/>
                      <a:pt x="18874" y="7180"/>
                      <a:pt x="18621" y="7579"/>
                    </a:cubicBezTo>
                    <a:cubicBezTo>
                      <a:pt x="18255" y="8156"/>
                      <a:pt x="18127" y="8299"/>
                      <a:pt x="17969" y="8299"/>
                    </a:cubicBezTo>
                    <a:cubicBezTo>
                      <a:pt x="17865" y="8299"/>
                      <a:pt x="17774" y="8283"/>
                      <a:pt x="17774" y="8267"/>
                    </a:cubicBezTo>
                    <a:cubicBezTo>
                      <a:pt x="17774" y="8249"/>
                      <a:pt x="17942" y="7873"/>
                      <a:pt x="18148" y="7432"/>
                    </a:cubicBezTo>
                    <a:cubicBezTo>
                      <a:pt x="18354" y="6992"/>
                      <a:pt x="18556" y="6544"/>
                      <a:pt x="18595" y="6442"/>
                    </a:cubicBezTo>
                    <a:cubicBezTo>
                      <a:pt x="18641" y="6322"/>
                      <a:pt x="18685" y="6264"/>
                      <a:pt x="18711" y="6264"/>
                    </a:cubicBezTo>
                    <a:close/>
                    <a:moveTo>
                      <a:pt x="20745" y="8137"/>
                    </a:moveTo>
                    <a:cubicBezTo>
                      <a:pt x="20768" y="8137"/>
                      <a:pt x="20769" y="8183"/>
                      <a:pt x="20737" y="8267"/>
                    </a:cubicBezTo>
                    <a:cubicBezTo>
                      <a:pt x="20717" y="8319"/>
                      <a:pt x="20687" y="8355"/>
                      <a:pt x="20664" y="8355"/>
                    </a:cubicBezTo>
                    <a:cubicBezTo>
                      <a:pt x="20659" y="8355"/>
                      <a:pt x="20654" y="8353"/>
                      <a:pt x="20650" y="8349"/>
                    </a:cubicBezTo>
                    <a:cubicBezTo>
                      <a:pt x="20627" y="8328"/>
                      <a:pt x="20634" y="8269"/>
                      <a:pt x="20666" y="8219"/>
                    </a:cubicBezTo>
                    <a:cubicBezTo>
                      <a:pt x="20700" y="8163"/>
                      <a:pt x="20729" y="8137"/>
                      <a:pt x="20745" y="8137"/>
                    </a:cubicBezTo>
                    <a:close/>
                    <a:moveTo>
                      <a:pt x="19275" y="7570"/>
                    </a:moveTo>
                    <a:cubicBezTo>
                      <a:pt x="19345" y="7570"/>
                      <a:pt x="19384" y="7722"/>
                      <a:pt x="19432" y="8040"/>
                    </a:cubicBezTo>
                    <a:lnTo>
                      <a:pt x="19484" y="8382"/>
                    </a:lnTo>
                    <a:lnTo>
                      <a:pt x="19118" y="8382"/>
                    </a:lnTo>
                    <a:cubicBezTo>
                      <a:pt x="18914" y="8382"/>
                      <a:pt x="18751" y="8364"/>
                      <a:pt x="18751" y="8342"/>
                    </a:cubicBezTo>
                    <a:cubicBezTo>
                      <a:pt x="18751" y="8321"/>
                      <a:pt x="18868" y="8115"/>
                      <a:pt x="19008" y="7886"/>
                    </a:cubicBezTo>
                    <a:cubicBezTo>
                      <a:pt x="19135" y="7679"/>
                      <a:pt x="19216" y="7570"/>
                      <a:pt x="19275" y="7570"/>
                    </a:cubicBezTo>
                    <a:close/>
                    <a:moveTo>
                      <a:pt x="19522" y="7181"/>
                    </a:moveTo>
                    <a:cubicBezTo>
                      <a:pt x="19530" y="7181"/>
                      <a:pt x="19541" y="7185"/>
                      <a:pt x="19552" y="7192"/>
                    </a:cubicBezTo>
                    <a:cubicBezTo>
                      <a:pt x="19602" y="7223"/>
                      <a:pt x="19646" y="7306"/>
                      <a:pt x="19646" y="7371"/>
                    </a:cubicBezTo>
                    <a:cubicBezTo>
                      <a:pt x="19646" y="7422"/>
                      <a:pt x="19668" y="7453"/>
                      <a:pt x="19698" y="7453"/>
                    </a:cubicBezTo>
                    <a:cubicBezTo>
                      <a:pt x="19707" y="7453"/>
                      <a:pt x="19717" y="7450"/>
                      <a:pt x="19727" y="7444"/>
                    </a:cubicBezTo>
                    <a:cubicBezTo>
                      <a:pt x="19737" y="7437"/>
                      <a:pt x="19748" y="7434"/>
                      <a:pt x="19759" y="7434"/>
                    </a:cubicBezTo>
                    <a:cubicBezTo>
                      <a:pt x="19874" y="7434"/>
                      <a:pt x="20038" y="7755"/>
                      <a:pt x="20095" y="8112"/>
                    </a:cubicBezTo>
                    <a:cubicBezTo>
                      <a:pt x="20153" y="8464"/>
                      <a:pt x="20153" y="8464"/>
                      <a:pt x="19900" y="8464"/>
                    </a:cubicBezTo>
                    <a:cubicBezTo>
                      <a:pt x="19607" y="8464"/>
                      <a:pt x="19582" y="8350"/>
                      <a:pt x="19812" y="8056"/>
                    </a:cubicBezTo>
                    <a:cubicBezTo>
                      <a:pt x="19952" y="7876"/>
                      <a:pt x="19997" y="7764"/>
                      <a:pt x="19959" y="7764"/>
                    </a:cubicBezTo>
                    <a:cubicBezTo>
                      <a:pt x="19934" y="7764"/>
                      <a:pt x="19871" y="7816"/>
                      <a:pt x="19774" y="7934"/>
                    </a:cubicBezTo>
                    <a:lnTo>
                      <a:pt x="19574" y="8179"/>
                    </a:lnTo>
                    <a:lnTo>
                      <a:pt x="19568" y="7975"/>
                    </a:lnTo>
                    <a:cubicBezTo>
                      <a:pt x="19567" y="7865"/>
                      <a:pt x="19540" y="7626"/>
                      <a:pt x="19512" y="7453"/>
                    </a:cubicBezTo>
                    <a:cubicBezTo>
                      <a:pt x="19480" y="7264"/>
                      <a:pt x="19483" y="7181"/>
                      <a:pt x="19522" y="7181"/>
                    </a:cubicBezTo>
                    <a:close/>
                    <a:moveTo>
                      <a:pt x="12853" y="8074"/>
                    </a:moveTo>
                    <a:cubicBezTo>
                      <a:pt x="13108" y="8074"/>
                      <a:pt x="13310" y="8097"/>
                      <a:pt x="13330" y="8130"/>
                    </a:cubicBezTo>
                    <a:cubicBezTo>
                      <a:pt x="13356" y="8170"/>
                      <a:pt x="13237" y="8229"/>
                      <a:pt x="13075" y="8261"/>
                    </a:cubicBezTo>
                    <a:cubicBezTo>
                      <a:pt x="12998" y="8275"/>
                      <a:pt x="12934" y="8283"/>
                      <a:pt x="12883" y="8283"/>
                    </a:cubicBezTo>
                    <a:cubicBezTo>
                      <a:pt x="12801" y="8283"/>
                      <a:pt x="12754" y="8263"/>
                      <a:pt x="12740" y="8223"/>
                    </a:cubicBezTo>
                    <a:cubicBezTo>
                      <a:pt x="12732" y="8200"/>
                      <a:pt x="12718" y="8189"/>
                      <a:pt x="12697" y="8189"/>
                    </a:cubicBezTo>
                    <a:cubicBezTo>
                      <a:pt x="12662" y="8189"/>
                      <a:pt x="12608" y="8221"/>
                      <a:pt x="12537" y="8286"/>
                    </a:cubicBezTo>
                    <a:cubicBezTo>
                      <a:pt x="12381" y="8428"/>
                      <a:pt x="12115" y="8526"/>
                      <a:pt x="11971" y="8526"/>
                    </a:cubicBezTo>
                    <a:cubicBezTo>
                      <a:pt x="11896" y="8526"/>
                      <a:pt x="11855" y="8500"/>
                      <a:pt x="11878" y="8440"/>
                    </a:cubicBezTo>
                    <a:cubicBezTo>
                      <a:pt x="11903" y="8374"/>
                      <a:pt x="11982" y="8294"/>
                      <a:pt x="12044" y="8269"/>
                    </a:cubicBezTo>
                    <a:cubicBezTo>
                      <a:pt x="12109" y="8242"/>
                      <a:pt x="12145" y="8191"/>
                      <a:pt x="12124" y="8158"/>
                    </a:cubicBezTo>
                    <a:cubicBezTo>
                      <a:pt x="12104" y="8124"/>
                      <a:pt x="12359" y="8088"/>
                      <a:pt x="12686" y="8077"/>
                    </a:cubicBezTo>
                    <a:cubicBezTo>
                      <a:pt x="12743" y="8075"/>
                      <a:pt x="12799" y="8074"/>
                      <a:pt x="12853" y="8074"/>
                    </a:cubicBezTo>
                    <a:close/>
                    <a:moveTo>
                      <a:pt x="5971" y="7674"/>
                    </a:moveTo>
                    <a:lnTo>
                      <a:pt x="5753" y="7901"/>
                    </a:lnTo>
                    <a:cubicBezTo>
                      <a:pt x="5580" y="8082"/>
                      <a:pt x="4539" y="8529"/>
                      <a:pt x="4322" y="8529"/>
                    </a:cubicBezTo>
                    <a:cubicBezTo>
                      <a:pt x="4305" y="8529"/>
                      <a:pt x="4293" y="8526"/>
                      <a:pt x="4287" y="8520"/>
                    </a:cubicBezTo>
                    <a:cubicBezTo>
                      <a:pt x="4220" y="8453"/>
                      <a:pt x="4824" y="7965"/>
                      <a:pt x="5109" y="7854"/>
                    </a:cubicBezTo>
                    <a:cubicBezTo>
                      <a:pt x="5269" y="7794"/>
                      <a:pt x="5328" y="7763"/>
                      <a:pt x="5287" y="7763"/>
                    </a:cubicBezTo>
                    <a:cubicBezTo>
                      <a:pt x="5272" y="7763"/>
                      <a:pt x="5243" y="7767"/>
                      <a:pt x="5201" y="7775"/>
                    </a:cubicBezTo>
                    <a:cubicBezTo>
                      <a:pt x="5156" y="7784"/>
                      <a:pt x="5116" y="7788"/>
                      <a:pt x="5085" y="7788"/>
                    </a:cubicBezTo>
                    <a:cubicBezTo>
                      <a:pt x="5027" y="7788"/>
                      <a:pt x="4997" y="7773"/>
                      <a:pt x="5014" y="7747"/>
                    </a:cubicBezTo>
                    <a:cubicBezTo>
                      <a:pt x="5038" y="7707"/>
                      <a:pt x="5263" y="7674"/>
                      <a:pt x="5515" y="7674"/>
                    </a:cubicBezTo>
                    <a:close/>
                    <a:moveTo>
                      <a:pt x="21839" y="6344"/>
                    </a:moveTo>
                    <a:cubicBezTo>
                      <a:pt x="21878" y="6344"/>
                      <a:pt x="21957" y="6398"/>
                      <a:pt x="22001" y="6455"/>
                    </a:cubicBezTo>
                    <a:cubicBezTo>
                      <a:pt x="22070" y="6541"/>
                      <a:pt x="21981" y="6798"/>
                      <a:pt x="21624" y="7555"/>
                    </a:cubicBezTo>
                    <a:cubicBezTo>
                      <a:pt x="21188" y="8476"/>
                      <a:pt x="21138" y="8544"/>
                      <a:pt x="20927" y="8544"/>
                    </a:cubicBezTo>
                    <a:cubicBezTo>
                      <a:pt x="20804" y="8544"/>
                      <a:pt x="20716" y="8516"/>
                      <a:pt x="20736" y="8483"/>
                    </a:cubicBezTo>
                    <a:cubicBezTo>
                      <a:pt x="20756" y="8449"/>
                      <a:pt x="20996" y="7953"/>
                      <a:pt x="21269" y="7383"/>
                    </a:cubicBezTo>
                    <a:cubicBezTo>
                      <a:pt x="21542" y="6812"/>
                      <a:pt x="21799" y="6344"/>
                      <a:pt x="21839" y="6344"/>
                    </a:cubicBezTo>
                    <a:close/>
                    <a:moveTo>
                      <a:pt x="6752" y="8153"/>
                    </a:moveTo>
                    <a:cubicBezTo>
                      <a:pt x="6786" y="8153"/>
                      <a:pt x="6751" y="8193"/>
                      <a:pt x="6688" y="8269"/>
                    </a:cubicBezTo>
                    <a:cubicBezTo>
                      <a:pt x="6576" y="8402"/>
                      <a:pt x="6354" y="8504"/>
                      <a:pt x="5979" y="8595"/>
                    </a:cubicBezTo>
                    <a:cubicBezTo>
                      <a:pt x="5922" y="8609"/>
                      <a:pt x="5880" y="8615"/>
                      <a:pt x="5853" y="8615"/>
                    </a:cubicBezTo>
                    <a:cubicBezTo>
                      <a:pt x="5716" y="8615"/>
                      <a:pt x="5944" y="8457"/>
                      <a:pt x="6338" y="8302"/>
                    </a:cubicBezTo>
                    <a:cubicBezTo>
                      <a:pt x="6594" y="8201"/>
                      <a:pt x="6714" y="8153"/>
                      <a:pt x="6752" y="8153"/>
                    </a:cubicBezTo>
                    <a:close/>
                    <a:moveTo>
                      <a:pt x="9252" y="7819"/>
                    </a:moveTo>
                    <a:cubicBezTo>
                      <a:pt x="9473" y="7819"/>
                      <a:pt x="9632" y="7834"/>
                      <a:pt x="9611" y="7853"/>
                    </a:cubicBezTo>
                    <a:cubicBezTo>
                      <a:pt x="9570" y="7894"/>
                      <a:pt x="7234" y="8627"/>
                      <a:pt x="7143" y="8627"/>
                    </a:cubicBezTo>
                    <a:cubicBezTo>
                      <a:pt x="7115" y="8627"/>
                      <a:pt x="7150" y="8547"/>
                      <a:pt x="7223" y="8440"/>
                    </a:cubicBezTo>
                    <a:cubicBezTo>
                      <a:pt x="7392" y="8194"/>
                      <a:pt x="8538" y="7829"/>
                      <a:pt x="9173" y="7819"/>
                    </a:cubicBezTo>
                    <a:cubicBezTo>
                      <a:pt x="9200" y="7819"/>
                      <a:pt x="9226" y="7819"/>
                      <a:pt x="9252" y="7819"/>
                    </a:cubicBezTo>
                    <a:close/>
                    <a:moveTo>
                      <a:pt x="4847" y="7659"/>
                    </a:moveTo>
                    <a:cubicBezTo>
                      <a:pt x="4893" y="7659"/>
                      <a:pt x="4874" y="7711"/>
                      <a:pt x="4781" y="7813"/>
                    </a:cubicBezTo>
                    <a:cubicBezTo>
                      <a:pt x="4701" y="7902"/>
                      <a:pt x="4579" y="7976"/>
                      <a:pt x="4510" y="7976"/>
                    </a:cubicBezTo>
                    <a:cubicBezTo>
                      <a:pt x="4446" y="7976"/>
                      <a:pt x="4412" y="8001"/>
                      <a:pt x="4436" y="8029"/>
                    </a:cubicBezTo>
                    <a:cubicBezTo>
                      <a:pt x="4463" y="8057"/>
                      <a:pt x="4410" y="8188"/>
                      <a:pt x="4319" y="8320"/>
                    </a:cubicBezTo>
                    <a:cubicBezTo>
                      <a:pt x="4172" y="8525"/>
                      <a:pt x="3946" y="8694"/>
                      <a:pt x="3834" y="8694"/>
                    </a:cubicBezTo>
                    <a:cubicBezTo>
                      <a:pt x="3813" y="8694"/>
                      <a:pt x="3797" y="8688"/>
                      <a:pt x="3785" y="8677"/>
                    </a:cubicBezTo>
                    <a:cubicBezTo>
                      <a:pt x="3714" y="8603"/>
                      <a:pt x="4180" y="8140"/>
                      <a:pt x="4325" y="8139"/>
                    </a:cubicBezTo>
                    <a:cubicBezTo>
                      <a:pt x="4430" y="8136"/>
                      <a:pt x="4434" y="8123"/>
                      <a:pt x="4341" y="8065"/>
                    </a:cubicBezTo>
                    <a:cubicBezTo>
                      <a:pt x="4252" y="8007"/>
                      <a:pt x="4285" y="7956"/>
                      <a:pt x="4503" y="7822"/>
                    </a:cubicBezTo>
                    <a:cubicBezTo>
                      <a:pt x="4682" y="7714"/>
                      <a:pt x="4799" y="7659"/>
                      <a:pt x="4847" y="7659"/>
                    </a:cubicBezTo>
                    <a:close/>
                    <a:moveTo>
                      <a:pt x="22780" y="7405"/>
                    </a:moveTo>
                    <a:cubicBezTo>
                      <a:pt x="22810" y="7405"/>
                      <a:pt x="22826" y="7445"/>
                      <a:pt x="22826" y="7528"/>
                    </a:cubicBezTo>
                    <a:cubicBezTo>
                      <a:pt x="22826" y="7739"/>
                      <a:pt x="22304" y="8709"/>
                      <a:pt x="22191" y="8709"/>
                    </a:cubicBezTo>
                    <a:cubicBezTo>
                      <a:pt x="22125" y="8709"/>
                      <a:pt x="22086" y="8681"/>
                      <a:pt x="22101" y="8643"/>
                    </a:cubicBezTo>
                    <a:cubicBezTo>
                      <a:pt x="22415" y="7874"/>
                      <a:pt x="22678" y="7405"/>
                      <a:pt x="22780" y="7405"/>
                    </a:cubicBezTo>
                    <a:close/>
                    <a:moveTo>
                      <a:pt x="22170" y="6565"/>
                    </a:moveTo>
                    <a:lnTo>
                      <a:pt x="22414" y="6798"/>
                    </a:lnTo>
                    <a:cubicBezTo>
                      <a:pt x="22553" y="6930"/>
                      <a:pt x="22659" y="7069"/>
                      <a:pt x="22660" y="7119"/>
                    </a:cubicBezTo>
                    <a:cubicBezTo>
                      <a:pt x="22665" y="7240"/>
                      <a:pt x="21995" y="8709"/>
                      <a:pt x="21937" y="8709"/>
                    </a:cubicBezTo>
                    <a:cubicBezTo>
                      <a:pt x="21937" y="8709"/>
                      <a:pt x="21936" y="8709"/>
                      <a:pt x="21936" y="8709"/>
                    </a:cubicBezTo>
                    <a:cubicBezTo>
                      <a:pt x="21911" y="8709"/>
                      <a:pt x="21833" y="8674"/>
                      <a:pt x="21777" y="8638"/>
                    </a:cubicBezTo>
                    <a:cubicBezTo>
                      <a:pt x="21690" y="8584"/>
                      <a:pt x="21751" y="8389"/>
                      <a:pt x="22050" y="7738"/>
                    </a:cubicBezTo>
                    <a:cubicBezTo>
                      <a:pt x="22260" y="7281"/>
                      <a:pt x="22415" y="6889"/>
                      <a:pt x="22395" y="6866"/>
                    </a:cubicBezTo>
                    <a:cubicBezTo>
                      <a:pt x="22394" y="6865"/>
                      <a:pt x="22393" y="6864"/>
                      <a:pt x="22391" y="6864"/>
                    </a:cubicBezTo>
                    <a:cubicBezTo>
                      <a:pt x="22364" y="6864"/>
                      <a:pt x="22269" y="7033"/>
                      <a:pt x="22174" y="7258"/>
                    </a:cubicBezTo>
                    <a:cubicBezTo>
                      <a:pt x="22074" y="7493"/>
                      <a:pt x="21872" y="7838"/>
                      <a:pt x="21729" y="8015"/>
                    </a:cubicBezTo>
                    <a:cubicBezTo>
                      <a:pt x="21511" y="8287"/>
                      <a:pt x="21377" y="8492"/>
                      <a:pt x="21402" y="8492"/>
                    </a:cubicBezTo>
                    <a:cubicBezTo>
                      <a:pt x="21414" y="8492"/>
                      <a:pt x="21462" y="8447"/>
                      <a:pt x="21553" y="8341"/>
                    </a:cubicBezTo>
                    <a:lnTo>
                      <a:pt x="21764" y="8096"/>
                    </a:lnTo>
                    <a:lnTo>
                      <a:pt x="21662" y="8366"/>
                    </a:lnTo>
                    <a:cubicBezTo>
                      <a:pt x="21597" y="8538"/>
                      <a:pt x="21511" y="8632"/>
                      <a:pt x="21433" y="8632"/>
                    </a:cubicBezTo>
                    <a:cubicBezTo>
                      <a:pt x="21392" y="8632"/>
                      <a:pt x="21354" y="8607"/>
                      <a:pt x="21323" y="8554"/>
                    </a:cubicBezTo>
                    <a:cubicBezTo>
                      <a:pt x="21296" y="8509"/>
                      <a:pt x="21478" y="8040"/>
                      <a:pt x="21722" y="7519"/>
                    </a:cubicBezTo>
                    <a:lnTo>
                      <a:pt x="22170" y="6565"/>
                    </a:lnTo>
                    <a:close/>
                    <a:moveTo>
                      <a:pt x="23450" y="7865"/>
                    </a:moveTo>
                    <a:cubicBezTo>
                      <a:pt x="23470" y="7865"/>
                      <a:pt x="23490" y="7872"/>
                      <a:pt x="23509" y="7888"/>
                    </a:cubicBezTo>
                    <a:cubicBezTo>
                      <a:pt x="23604" y="7968"/>
                      <a:pt x="23596" y="8048"/>
                      <a:pt x="23452" y="8397"/>
                    </a:cubicBezTo>
                    <a:cubicBezTo>
                      <a:pt x="23354" y="8635"/>
                      <a:pt x="23312" y="8737"/>
                      <a:pt x="23280" y="8737"/>
                    </a:cubicBezTo>
                    <a:cubicBezTo>
                      <a:pt x="23256" y="8737"/>
                      <a:pt x="23237" y="8681"/>
                      <a:pt x="23204" y="8584"/>
                    </a:cubicBezTo>
                    <a:cubicBezTo>
                      <a:pt x="23115" y="8317"/>
                      <a:pt x="23290" y="7865"/>
                      <a:pt x="23450" y="7865"/>
                    </a:cubicBezTo>
                    <a:close/>
                    <a:moveTo>
                      <a:pt x="22859" y="7773"/>
                    </a:moveTo>
                    <a:lnTo>
                      <a:pt x="22927" y="8098"/>
                    </a:lnTo>
                    <a:cubicBezTo>
                      <a:pt x="22969" y="8301"/>
                      <a:pt x="22966" y="8489"/>
                      <a:pt x="22914" y="8602"/>
                    </a:cubicBezTo>
                    <a:cubicBezTo>
                      <a:pt x="22859" y="8723"/>
                      <a:pt x="22788" y="8783"/>
                      <a:pt x="22697" y="8783"/>
                    </a:cubicBezTo>
                    <a:cubicBezTo>
                      <a:pt x="22642" y="8783"/>
                      <a:pt x="22579" y="8761"/>
                      <a:pt x="22507" y="8717"/>
                    </a:cubicBezTo>
                    <a:cubicBezTo>
                      <a:pt x="22422" y="8665"/>
                      <a:pt x="22447" y="8562"/>
                      <a:pt x="22629" y="8211"/>
                    </a:cubicBezTo>
                    <a:lnTo>
                      <a:pt x="22859" y="7773"/>
                    </a:lnTo>
                    <a:close/>
                    <a:moveTo>
                      <a:pt x="23741" y="8148"/>
                    </a:moveTo>
                    <a:cubicBezTo>
                      <a:pt x="23782" y="8148"/>
                      <a:pt x="23826" y="8186"/>
                      <a:pt x="23886" y="8258"/>
                    </a:cubicBezTo>
                    <a:cubicBezTo>
                      <a:pt x="24027" y="8431"/>
                      <a:pt x="23843" y="8870"/>
                      <a:pt x="23631" y="8870"/>
                    </a:cubicBezTo>
                    <a:cubicBezTo>
                      <a:pt x="23405" y="8870"/>
                      <a:pt x="23381" y="8749"/>
                      <a:pt x="23534" y="8422"/>
                    </a:cubicBezTo>
                    <a:cubicBezTo>
                      <a:pt x="23624" y="8233"/>
                      <a:pt x="23679" y="8148"/>
                      <a:pt x="23741" y="8148"/>
                    </a:cubicBezTo>
                    <a:close/>
                    <a:moveTo>
                      <a:pt x="24081" y="8587"/>
                    </a:moveTo>
                    <a:cubicBezTo>
                      <a:pt x="24106" y="8587"/>
                      <a:pt x="24135" y="8602"/>
                      <a:pt x="24171" y="8630"/>
                    </a:cubicBezTo>
                    <a:cubicBezTo>
                      <a:pt x="24235" y="8682"/>
                      <a:pt x="24290" y="8757"/>
                      <a:pt x="24290" y="8797"/>
                    </a:cubicBezTo>
                    <a:cubicBezTo>
                      <a:pt x="24291" y="8837"/>
                      <a:pt x="24198" y="8870"/>
                      <a:pt x="24083" y="8870"/>
                    </a:cubicBezTo>
                    <a:cubicBezTo>
                      <a:pt x="23895" y="8870"/>
                      <a:pt x="23883" y="8854"/>
                      <a:pt x="23964" y="8703"/>
                    </a:cubicBezTo>
                    <a:cubicBezTo>
                      <a:pt x="24006" y="8624"/>
                      <a:pt x="24040" y="8587"/>
                      <a:pt x="24081" y="8587"/>
                    </a:cubicBezTo>
                    <a:close/>
                    <a:moveTo>
                      <a:pt x="5626" y="8549"/>
                    </a:moveTo>
                    <a:cubicBezTo>
                      <a:pt x="5687" y="8549"/>
                      <a:pt x="5707" y="8577"/>
                      <a:pt x="5673" y="8634"/>
                    </a:cubicBezTo>
                    <a:cubicBezTo>
                      <a:pt x="5622" y="8718"/>
                      <a:pt x="5466" y="8792"/>
                      <a:pt x="5076" y="8915"/>
                    </a:cubicBezTo>
                    <a:cubicBezTo>
                      <a:pt x="5029" y="8929"/>
                      <a:pt x="4994" y="8936"/>
                      <a:pt x="4970" y="8936"/>
                    </a:cubicBezTo>
                    <a:cubicBezTo>
                      <a:pt x="4850" y="8936"/>
                      <a:pt x="4998" y="8775"/>
                      <a:pt x="5263" y="8658"/>
                    </a:cubicBezTo>
                    <a:cubicBezTo>
                      <a:pt x="5428" y="8586"/>
                      <a:pt x="5555" y="8549"/>
                      <a:pt x="5626" y="8549"/>
                    </a:cubicBezTo>
                    <a:close/>
                    <a:moveTo>
                      <a:pt x="6777" y="8456"/>
                    </a:moveTo>
                    <a:cubicBezTo>
                      <a:pt x="6831" y="8456"/>
                      <a:pt x="6842" y="8510"/>
                      <a:pt x="6780" y="8626"/>
                    </a:cubicBezTo>
                    <a:cubicBezTo>
                      <a:pt x="6703" y="8772"/>
                      <a:pt x="6395" y="8952"/>
                      <a:pt x="6224" y="8952"/>
                    </a:cubicBezTo>
                    <a:cubicBezTo>
                      <a:pt x="6195" y="8952"/>
                      <a:pt x="6275" y="8846"/>
                      <a:pt x="6409" y="8709"/>
                    </a:cubicBezTo>
                    <a:cubicBezTo>
                      <a:pt x="6566" y="8544"/>
                      <a:pt x="6707" y="8456"/>
                      <a:pt x="6777" y="8456"/>
                    </a:cubicBezTo>
                    <a:close/>
                    <a:moveTo>
                      <a:pt x="12214" y="8562"/>
                    </a:moveTo>
                    <a:cubicBezTo>
                      <a:pt x="12276" y="8562"/>
                      <a:pt x="12317" y="8579"/>
                      <a:pt x="12317" y="8618"/>
                    </a:cubicBezTo>
                    <a:cubicBezTo>
                      <a:pt x="12317" y="8735"/>
                      <a:pt x="12038" y="8937"/>
                      <a:pt x="11803" y="8996"/>
                    </a:cubicBezTo>
                    <a:cubicBezTo>
                      <a:pt x="11747" y="9010"/>
                      <a:pt x="11702" y="9016"/>
                      <a:pt x="11668" y="9016"/>
                    </a:cubicBezTo>
                    <a:cubicBezTo>
                      <a:pt x="11562" y="9016"/>
                      <a:pt x="11556" y="8952"/>
                      <a:pt x="11644" y="8814"/>
                    </a:cubicBezTo>
                    <a:cubicBezTo>
                      <a:pt x="11727" y="8684"/>
                      <a:pt x="12047" y="8562"/>
                      <a:pt x="12214" y="8562"/>
                    </a:cubicBezTo>
                    <a:close/>
                    <a:moveTo>
                      <a:pt x="7103" y="7737"/>
                    </a:moveTo>
                    <a:cubicBezTo>
                      <a:pt x="7200" y="7737"/>
                      <a:pt x="7185" y="7759"/>
                      <a:pt x="7069" y="7888"/>
                    </a:cubicBezTo>
                    <a:cubicBezTo>
                      <a:pt x="6956" y="8014"/>
                      <a:pt x="6451" y="8214"/>
                      <a:pt x="6266" y="8214"/>
                    </a:cubicBezTo>
                    <a:cubicBezTo>
                      <a:pt x="6253" y="8214"/>
                      <a:pt x="6242" y="8213"/>
                      <a:pt x="6232" y="8211"/>
                    </a:cubicBezTo>
                    <a:cubicBezTo>
                      <a:pt x="6231" y="8211"/>
                      <a:pt x="6230" y="8211"/>
                      <a:pt x="6228" y="8211"/>
                    </a:cubicBezTo>
                    <a:cubicBezTo>
                      <a:pt x="6182" y="8211"/>
                      <a:pt x="5975" y="8286"/>
                      <a:pt x="5764" y="8385"/>
                    </a:cubicBezTo>
                    <a:cubicBezTo>
                      <a:pt x="5579" y="8471"/>
                      <a:pt x="5460" y="8512"/>
                      <a:pt x="5393" y="8512"/>
                    </a:cubicBezTo>
                    <a:cubicBezTo>
                      <a:pt x="5357" y="8512"/>
                      <a:pt x="5335" y="8500"/>
                      <a:pt x="5327" y="8476"/>
                    </a:cubicBezTo>
                    <a:cubicBezTo>
                      <a:pt x="5319" y="8450"/>
                      <a:pt x="5304" y="8437"/>
                      <a:pt x="5281" y="8437"/>
                    </a:cubicBezTo>
                    <a:cubicBezTo>
                      <a:pt x="5245" y="8437"/>
                      <a:pt x="5191" y="8471"/>
                      <a:pt x="5116" y="8537"/>
                    </a:cubicBezTo>
                    <a:cubicBezTo>
                      <a:pt x="4950" y="8685"/>
                      <a:pt x="4084" y="9030"/>
                      <a:pt x="3905" y="9030"/>
                    </a:cubicBezTo>
                    <a:cubicBezTo>
                      <a:pt x="3891" y="9030"/>
                      <a:pt x="3881" y="9028"/>
                      <a:pt x="3876" y="9023"/>
                    </a:cubicBezTo>
                    <a:cubicBezTo>
                      <a:pt x="3748" y="8888"/>
                      <a:pt x="4708" y="8408"/>
                      <a:pt x="5229" y="8341"/>
                    </a:cubicBezTo>
                    <a:cubicBezTo>
                      <a:pt x="5296" y="8333"/>
                      <a:pt x="5482" y="8269"/>
                      <a:pt x="5637" y="8202"/>
                    </a:cubicBezTo>
                    <a:cubicBezTo>
                      <a:pt x="5946" y="8068"/>
                      <a:pt x="6133" y="8002"/>
                      <a:pt x="6213" y="8002"/>
                    </a:cubicBezTo>
                    <a:cubicBezTo>
                      <a:pt x="6261" y="8002"/>
                      <a:pt x="6270" y="8026"/>
                      <a:pt x="6243" y="8073"/>
                    </a:cubicBezTo>
                    <a:cubicBezTo>
                      <a:pt x="6228" y="8099"/>
                      <a:pt x="6227" y="8112"/>
                      <a:pt x="6237" y="8112"/>
                    </a:cubicBezTo>
                    <a:cubicBezTo>
                      <a:pt x="6251" y="8112"/>
                      <a:pt x="6286" y="8088"/>
                      <a:pt x="6338" y="8043"/>
                    </a:cubicBezTo>
                    <a:cubicBezTo>
                      <a:pt x="6522" y="7880"/>
                      <a:pt x="6842" y="7742"/>
                      <a:pt x="7055" y="7738"/>
                    </a:cubicBezTo>
                    <a:cubicBezTo>
                      <a:pt x="7073" y="7737"/>
                      <a:pt x="7089" y="7737"/>
                      <a:pt x="7103" y="7737"/>
                    </a:cubicBezTo>
                    <a:close/>
                    <a:moveTo>
                      <a:pt x="10369" y="7898"/>
                    </a:moveTo>
                    <a:cubicBezTo>
                      <a:pt x="10601" y="7898"/>
                      <a:pt x="10773" y="7913"/>
                      <a:pt x="10757" y="7932"/>
                    </a:cubicBezTo>
                    <a:cubicBezTo>
                      <a:pt x="10737" y="7952"/>
                      <a:pt x="9832" y="8239"/>
                      <a:pt x="8741" y="8570"/>
                    </a:cubicBezTo>
                    <a:cubicBezTo>
                      <a:pt x="7542" y="8935"/>
                      <a:pt x="7071" y="9078"/>
                      <a:pt x="6941" y="9078"/>
                    </a:cubicBezTo>
                    <a:cubicBezTo>
                      <a:pt x="6859" y="9078"/>
                      <a:pt x="6913" y="9021"/>
                      <a:pt x="7006" y="8927"/>
                    </a:cubicBezTo>
                    <a:cubicBezTo>
                      <a:pt x="7323" y="8610"/>
                      <a:pt x="9589" y="7905"/>
                      <a:pt x="10312" y="7898"/>
                    </a:cubicBezTo>
                    <a:cubicBezTo>
                      <a:pt x="10331" y="7898"/>
                      <a:pt x="10350" y="7898"/>
                      <a:pt x="10369" y="7898"/>
                    </a:cubicBezTo>
                    <a:close/>
                    <a:moveTo>
                      <a:pt x="3834" y="8797"/>
                    </a:moveTo>
                    <a:cubicBezTo>
                      <a:pt x="3847" y="8797"/>
                      <a:pt x="3805" y="8876"/>
                      <a:pt x="3744" y="8972"/>
                    </a:cubicBezTo>
                    <a:cubicBezTo>
                      <a:pt x="3679" y="9070"/>
                      <a:pt x="3560" y="9170"/>
                      <a:pt x="3487" y="9185"/>
                    </a:cubicBezTo>
                    <a:cubicBezTo>
                      <a:pt x="3458" y="9191"/>
                      <a:pt x="3435" y="9194"/>
                      <a:pt x="3419" y="9194"/>
                    </a:cubicBezTo>
                    <a:cubicBezTo>
                      <a:pt x="3368" y="9194"/>
                      <a:pt x="3382" y="9158"/>
                      <a:pt x="3451" y="9046"/>
                    </a:cubicBezTo>
                    <a:cubicBezTo>
                      <a:pt x="3506" y="8957"/>
                      <a:pt x="3611" y="8862"/>
                      <a:pt x="3678" y="8842"/>
                    </a:cubicBezTo>
                    <a:cubicBezTo>
                      <a:pt x="3752" y="8821"/>
                      <a:pt x="3817" y="8802"/>
                      <a:pt x="3833" y="8797"/>
                    </a:cubicBezTo>
                    <a:cubicBezTo>
                      <a:pt x="3833" y="8797"/>
                      <a:pt x="3834" y="8797"/>
                      <a:pt x="3834" y="8797"/>
                    </a:cubicBezTo>
                    <a:close/>
                    <a:moveTo>
                      <a:pt x="19804" y="8547"/>
                    </a:moveTo>
                    <a:cubicBezTo>
                      <a:pt x="19900" y="8547"/>
                      <a:pt x="19973" y="8576"/>
                      <a:pt x="19973" y="8618"/>
                    </a:cubicBezTo>
                    <a:cubicBezTo>
                      <a:pt x="19973" y="8658"/>
                      <a:pt x="19995" y="8761"/>
                      <a:pt x="20022" y="8842"/>
                    </a:cubicBezTo>
                    <a:cubicBezTo>
                      <a:pt x="20043" y="8908"/>
                      <a:pt x="20051" y="8940"/>
                      <a:pt x="20042" y="8940"/>
                    </a:cubicBezTo>
                    <a:cubicBezTo>
                      <a:pt x="20034" y="8940"/>
                      <a:pt x="20015" y="8916"/>
                      <a:pt x="19981" y="8870"/>
                    </a:cubicBezTo>
                    <a:cubicBezTo>
                      <a:pt x="19943" y="8818"/>
                      <a:pt x="19921" y="8791"/>
                      <a:pt x="19907" y="8791"/>
                    </a:cubicBezTo>
                    <a:cubicBezTo>
                      <a:pt x="19893" y="8791"/>
                      <a:pt x="19888" y="8818"/>
                      <a:pt x="19884" y="8870"/>
                    </a:cubicBezTo>
                    <a:cubicBezTo>
                      <a:pt x="19880" y="8936"/>
                      <a:pt x="19881" y="9036"/>
                      <a:pt x="19888" y="9086"/>
                    </a:cubicBezTo>
                    <a:cubicBezTo>
                      <a:pt x="19895" y="9134"/>
                      <a:pt x="19860" y="9205"/>
                      <a:pt x="19814" y="9233"/>
                    </a:cubicBezTo>
                    <a:cubicBezTo>
                      <a:pt x="19806" y="9238"/>
                      <a:pt x="19797" y="9241"/>
                      <a:pt x="19790" y="9241"/>
                    </a:cubicBezTo>
                    <a:cubicBezTo>
                      <a:pt x="19754" y="9241"/>
                      <a:pt x="19730" y="9186"/>
                      <a:pt x="19730" y="9099"/>
                    </a:cubicBezTo>
                    <a:cubicBezTo>
                      <a:pt x="19730" y="8993"/>
                      <a:pt x="19707" y="8832"/>
                      <a:pt x="19681" y="8729"/>
                    </a:cubicBezTo>
                    <a:cubicBezTo>
                      <a:pt x="19640" y="8582"/>
                      <a:pt x="19666" y="8547"/>
                      <a:pt x="19804" y="8547"/>
                    </a:cubicBezTo>
                    <a:close/>
                    <a:moveTo>
                      <a:pt x="6381" y="8567"/>
                    </a:moveTo>
                    <a:cubicBezTo>
                      <a:pt x="6451" y="8567"/>
                      <a:pt x="6398" y="8637"/>
                      <a:pt x="6251" y="8790"/>
                    </a:cubicBezTo>
                    <a:cubicBezTo>
                      <a:pt x="6074" y="8974"/>
                      <a:pt x="5471" y="9263"/>
                      <a:pt x="5294" y="9263"/>
                    </a:cubicBezTo>
                    <a:cubicBezTo>
                      <a:pt x="5274" y="9263"/>
                      <a:pt x="5260" y="9259"/>
                      <a:pt x="5252" y="9252"/>
                    </a:cubicBezTo>
                    <a:cubicBezTo>
                      <a:pt x="5188" y="9185"/>
                      <a:pt x="5711" y="8788"/>
                      <a:pt x="6004" y="8681"/>
                    </a:cubicBezTo>
                    <a:cubicBezTo>
                      <a:pt x="6206" y="8606"/>
                      <a:pt x="6328" y="8567"/>
                      <a:pt x="6381" y="8567"/>
                    </a:cubicBezTo>
                    <a:close/>
                    <a:moveTo>
                      <a:pt x="14056" y="8148"/>
                    </a:moveTo>
                    <a:cubicBezTo>
                      <a:pt x="14145" y="8148"/>
                      <a:pt x="14190" y="8166"/>
                      <a:pt x="14190" y="8202"/>
                    </a:cubicBezTo>
                    <a:cubicBezTo>
                      <a:pt x="14190" y="8370"/>
                      <a:pt x="13269" y="8802"/>
                      <a:pt x="12512" y="8988"/>
                    </a:cubicBezTo>
                    <a:cubicBezTo>
                      <a:pt x="12056" y="9099"/>
                      <a:pt x="11620" y="9213"/>
                      <a:pt x="11534" y="9245"/>
                    </a:cubicBezTo>
                    <a:cubicBezTo>
                      <a:pt x="11495" y="9260"/>
                      <a:pt x="11467" y="9267"/>
                      <a:pt x="11451" y="9267"/>
                    </a:cubicBezTo>
                    <a:cubicBezTo>
                      <a:pt x="11428" y="9267"/>
                      <a:pt x="11430" y="9252"/>
                      <a:pt x="11461" y="9222"/>
                    </a:cubicBezTo>
                    <a:cubicBezTo>
                      <a:pt x="11506" y="9177"/>
                      <a:pt x="11762" y="9083"/>
                      <a:pt x="12030" y="9015"/>
                    </a:cubicBezTo>
                    <a:cubicBezTo>
                      <a:pt x="12299" y="8945"/>
                      <a:pt x="12679" y="8845"/>
                      <a:pt x="12874" y="8794"/>
                    </a:cubicBezTo>
                    <a:cubicBezTo>
                      <a:pt x="13071" y="8742"/>
                      <a:pt x="13214" y="8685"/>
                      <a:pt x="13195" y="8667"/>
                    </a:cubicBezTo>
                    <a:cubicBezTo>
                      <a:pt x="13192" y="8664"/>
                      <a:pt x="13183" y="8662"/>
                      <a:pt x="13170" y="8662"/>
                    </a:cubicBezTo>
                    <a:cubicBezTo>
                      <a:pt x="13104" y="8662"/>
                      <a:pt x="12922" y="8698"/>
                      <a:pt x="12719" y="8751"/>
                    </a:cubicBezTo>
                    <a:cubicBezTo>
                      <a:pt x="12476" y="8817"/>
                      <a:pt x="12264" y="8869"/>
                      <a:pt x="12251" y="8869"/>
                    </a:cubicBezTo>
                    <a:cubicBezTo>
                      <a:pt x="12238" y="8869"/>
                      <a:pt x="12295" y="8776"/>
                      <a:pt x="12373" y="8670"/>
                    </a:cubicBezTo>
                    <a:cubicBezTo>
                      <a:pt x="12450" y="8563"/>
                      <a:pt x="12569" y="8468"/>
                      <a:pt x="12625" y="8467"/>
                    </a:cubicBezTo>
                    <a:cubicBezTo>
                      <a:pt x="12683" y="8464"/>
                      <a:pt x="12711" y="8428"/>
                      <a:pt x="12687" y="8389"/>
                    </a:cubicBezTo>
                    <a:cubicBezTo>
                      <a:pt x="12669" y="8359"/>
                      <a:pt x="12687" y="8341"/>
                      <a:pt x="12729" y="8341"/>
                    </a:cubicBezTo>
                    <a:cubicBezTo>
                      <a:pt x="12745" y="8341"/>
                      <a:pt x="12764" y="8344"/>
                      <a:pt x="12786" y="8349"/>
                    </a:cubicBezTo>
                    <a:cubicBezTo>
                      <a:pt x="12800" y="8352"/>
                      <a:pt x="12819" y="8354"/>
                      <a:pt x="12843" y="8354"/>
                    </a:cubicBezTo>
                    <a:cubicBezTo>
                      <a:pt x="12957" y="8354"/>
                      <a:pt x="13175" y="8319"/>
                      <a:pt x="13376" y="8269"/>
                    </a:cubicBezTo>
                    <a:cubicBezTo>
                      <a:pt x="13694" y="8188"/>
                      <a:pt x="13924" y="8148"/>
                      <a:pt x="14056" y="8148"/>
                    </a:cubicBezTo>
                    <a:close/>
                    <a:moveTo>
                      <a:pt x="4691" y="8881"/>
                    </a:moveTo>
                    <a:cubicBezTo>
                      <a:pt x="4735" y="8881"/>
                      <a:pt x="4741" y="8904"/>
                      <a:pt x="4741" y="8944"/>
                    </a:cubicBezTo>
                    <a:cubicBezTo>
                      <a:pt x="4741" y="9016"/>
                      <a:pt x="4196" y="9252"/>
                      <a:pt x="3681" y="9401"/>
                    </a:cubicBezTo>
                    <a:cubicBezTo>
                      <a:pt x="3618" y="9420"/>
                      <a:pt x="3575" y="9428"/>
                      <a:pt x="3549" y="9428"/>
                    </a:cubicBezTo>
                    <a:cubicBezTo>
                      <a:pt x="3407" y="9428"/>
                      <a:pt x="3771" y="9184"/>
                      <a:pt x="4170" y="9042"/>
                    </a:cubicBezTo>
                    <a:cubicBezTo>
                      <a:pt x="4485" y="8929"/>
                      <a:pt x="4627" y="8881"/>
                      <a:pt x="4691" y="8881"/>
                    </a:cubicBezTo>
                    <a:close/>
                    <a:moveTo>
                      <a:pt x="6458" y="8960"/>
                    </a:moveTo>
                    <a:cubicBezTo>
                      <a:pt x="6514" y="8960"/>
                      <a:pt x="6502" y="9011"/>
                      <a:pt x="6442" y="9123"/>
                    </a:cubicBezTo>
                    <a:cubicBezTo>
                      <a:pt x="6369" y="9265"/>
                      <a:pt x="5923" y="9523"/>
                      <a:pt x="5751" y="9523"/>
                    </a:cubicBezTo>
                    <a:cubicBezTo>
                      <a:pt x="5651" y="9523"/>
                      <a:pt x="6076" y="9099"/>
                      <a:pt x="6247" y="9027"/>
                    </a:cubicBezTo>
                    <a:cubicBezTo>
                      <a:pt x="6352" y="8983"/>
                      <a:pt x="6420" y="8960"/>
                      <a:pt x="6458" y="8960"/>
                    </a:cubicBezTo>
                    <a:close/>
                    <a:moveTo>
                      <a:pt x="3394" y="9315"/>
                    </a:moveTo>
                    <a:cubicBezTo>
                      <a:pt x="3453" y="9315"/>
                      <a:pt x="3444" y="9387"/>
                      <a:pt x="3332" y="9499"/>
                    </a:cubicBezTo>
                    <a:cubicBezTo>
                      <a:pt x="3278" y="9553"/>
                      <a:pt x="3213" y="9585"/>
                      <a:pt x="3169" y="9585"/>
                    </a:cubicBezTo>
                    <a:cubicBezTo>
                      <a:pt x="3153" y="9585"/>
                      <a:pt x="3140" y="9581"/>
                      <a:pt x="3131" y="9573"/>
                    </a:cubicBezTo>
                    <a:cubicBezTo>
                      <a:pt x="3099" y="9538"/>
                      <a:pt x="3145" y="9452"/>
                      <a:pt x="3226" y="9393"/>
                    </a:cubicBezTo>
                    <a:cubicBezTo>
                      <a:pt x="3301" y="9339"/>
                      <a:pt x="3359" y="9315"/>
                      <a:pt x="3394" y="9315"/>
                    </a:cubicBezTo>
                    <a:close/>
                    <a:moveTo>
                      <a:pt x="23730" y="8952"/>
                    </a:moveTo>
                    <a:lnTo>
                      <a:pt x="23541" y="9278"/>
                    </a:lnTo>
                    <a:lnTo>
                      <a:pt x="23354" y="9605"/>
                    </a:lnTo>
                    <a:lnTo>
                      <a:pt x="23308" y="9344"/>
                    </a:lnTo>
                    <a:cubicBezTo>
                      <a:pt x="23248" y="9000"/>
                      <a:pt x="23275" y="8952"/>
                      <a:pt x="23525" y="8952"/>
                    </a:cubicBezTo>
                    <a:close/>
                    <a:moveTo>
                      <a:pt x="19435" y="8625"/>
                    </a:moveTo>
                    <a:cubicBezTo>
                      <a:pt x="19461" y="8625"/>
                      <a:pt x="19477" y="8664"/>
                      <a:pt x="19497" y="8731"/>
                    </a:cubicBezTo>
                    <a:cubicBezTo>
                      <a:pt x="19525" y="8830"/>
                      <a:pt x="19554" y="9052"/>
                      <a:pt x="19559" y="9225"/>
                    </a:cubicBezTo>
                    <a:cubicBezTo>
                      <a:pt x="19564" y="9444"/>
                      <a:pt x="19554" y="9510"/>
                      <a:pt x="19478" y="9510"/>
                    </a:cubicBezTo>
                    <a:cubicBezTo>
                      <a:pt x="19458" y="9510"/>
                      <a:pt x="19434" y="9505"/>
                      <a:pt x="19404" y="9498"/>
                    </a:cubicBezTo>
                    <a:cubicBezTo>
                      <a:pt x="19371" y="9490"/>
                      <a:pt x="19341" y="9486"/>
                      <a:pt x="19315" y="9486"/>
                    </a:cubicBezTo>
                    <a:cubicBezTo>
                      <a:pt x="19270" y="9486"/>
                      <a:pt x="19239" y="9498"/>
                      <a:pt x="19239" y="9520"/>
                    </a:cubicBezTo>
                    <a:cubicBezTo>
                      <a:pt x="19239" y="9556"/>
                      <a:pt x="19166" y="9605"/>
                      <a:pt x="19084" y="9626"/>
                    </a:cubicBezTo>
                    <a:cubicBezTo>
                      <a:pt x="19067" y="9631"/>
                      <a:pt x="19051" y="9633"/>
                      <a:pt x="19037" y="9633"/>
                    </a:cubicBezTo>
                    <a:cubicBezTo>
                      <a:pt x="18866" y="9633"/>
                      <a:pt x="18935" y="9303"/>
                      <a:pt x="19206" y="8903"/>
                    </a:cubicBezTo>
                    <a:cubicBezTo>
                      <a:pt x="19337" y="8708"/>
                      <a:pt x="19397" y="8625"/>
                      <a:pt x="19435" y="8625"/>
                    </a:cubicBezTo>
                    <a:close/>
                    <a:moveTo>
                      <a:pt x="11473" y="7983"/>
                    </a:moveTo>
                    <a:cubicBezTo>
                      <a:pt x="11679" y="7983"/>
                      <a:pt x="11828" y="8006"/>
                      <a:pt x="11828" y="8056"/>
                    </a:cubicBezTo>
                    <a:cubicBezTo>
                      <a:pt x="11828" y="8183"/>
                      <a:pt x="11601" y="8263"/>
                      <a:pt x="10118" y="8658"/>
                    </a:cubicBezTo>
                    <a:cubicBezTo>
                      <a:pt x="9377" y="8856"/>
                      <a:pt x="8392" y="9133"/>
                      <a:pt x="7918" y="9277"/>
                    </a:cubicBezTo>
                    <a:cubicBezTo>
                      <a:pt x="6858" y="9600"/>
                      <a:pt x="6601" y="9677"/>
                      <a:pt x="6521" y="9677"/>
                    </a:cubicBezTo>
                    <a:cubicBezTo>
                      <a:pt x="6500" y="9677"/>
                      <a:pt x="6491" y="9672"/>
                      <a:pt x="6484" y="9665"/>
                    </a:cubicBezTo>
                    <a:cubicBezTo>
                      <a:pt x="6462" y="9645"/>
                      <a:pt x="6509" y="9546"/>
                      <a:pt x="6589" y="9449"/>
                    </a:cubicBezTo>
                    <a:cubicBezTo>
                      <a:pt x="6696" y="9318"/>
                      <a:pt x="7202" y="9127"/>
                      <a:pt x="8447" y="8749"/>
                    </a:cubicBezTo>
                    <a:cubicBezTo>
                      <a:pt x="9391" y="8461"/>
                      <a:pt x="10321" y="8175"/>
                      <a:pt x="10525" y="8110"/>
                    </a:cubicBezTo>
                    <a:cubicBezTo>
                      <a:pt x="10777" y="8029"/>
                      <a:pt x="11181" y="7983"/>
                      <a:pt x="11473" y="7983"/>
                    </a:cubicBezTo>
                    <a:close/>
                    <a:moveTo>
                      <a:pt x="18930" y="8464"/>
                    </a:moveTo>
                    <a:cubicBezTo>
                      <a:pt x="19092" y="8464"/>
                      <a:pt x="19253" y="8497"/>
                      <a:pt x="19277" y="8537"/>
                    </a:cubicBezTo>
                    <a:cubicBezTo>
                      <a:pt x="19301" y="8578"/>
                      <a:pt x="19211" y="8762"/>
                      <a:pt x="19072" y="8949"/>
                    </a:cubicBezTo>
                    <a:cubicBezTo>
                      <a:pt x="18936" y="9137"/>
                      <a:pt x="18845" y="9322"/>
                      <a:pt x="18874" y="9364"/>
                    </a:cubicBezTo>
                    <a:cubicBezTo>
                      <a:pt x="18895" y="9398"/>
                      <a:pt x="18882" y="9422"/>
                      <a:pt x="18849" y="9422"/>
                    </a:cubicBezTo>
                    <a:cubicBezTo>
                      <a:pt x="18843" y="9422"/>
                      <a:pt x="18836" y="9422"/>
                      <a:pt x="18829" y="9420"/>
                    </a:cubicBezTo>
                    <a:cubicBezTo>
                      <a:pt x="18823" y="9419"/>
                      <a:pt x="18817" y="9418"/>
                      <a:pt x="18811" y="9418"/>
                    </a:cubicBezTo>
                    <a:cubicBezTo>
                      <a:pt x="18763" y="9418"/>
                      <a:pt x="18713" y="9455"/>
                      <a:pt x="18690" y="9514"/>
                    </a:cubicBezTo>
                    <a:cubicBezTo>
                      <a:pt x="18670" y="9564"/>
                      <a:pt x="18670" y="9589"/>
                      <a:pt x="18693" y="9589"/>
                    </a:cubicBezTo>
                    <a:cubicBezTo>
                      <a:pt x="18707" y="9589"/>
                      <a:pt x="18729" y="9580"/>
                      <a:pt x="18761" y="9562"/>
                    </a:cubicBezTo>
                    <a:cubicBezTo>
                      <a:pt x="18790" y="9545"/>
                      <a:pt x="18810" y="9537"/>
                      <a:pt x="18820" y="9537"/>
                    </a:cubicBezTo>
                    <a:cubicBezTo>
                      <a:pt x="18831" y="9537"/>
                      <a:pt x="18828" y="9548"/>
                      <a:pt x="18809" y="9571"/>
                    </a:cubicBezTo>
                    <a:cubicBezTo>
                      <a:pt x="18745" y="9643"/>
                      <a:pt x="18662" y="9665"/>
                      <a:pt x="18148" y="9745"/>
                    </a:cubicBezTo>
                    <a:cubicBezTo>
                      <a:pt x="18065" y="9758"/>
                      <a:pt x="18001" y="9769"/>
                      <a:pt x="17957" y="9769"/>
                    </a:cubicBezTo>
                    <a:cubicBezTo>
                      <a:pt x="17811" y="9769"/>
                      <a:pt x="17893" y="9645"/>
                      <a:pt x="18263" y="9050"/>
                    </a:cubicBezTo>
                    <a:cubicBezTo>
                      <a:pt x="18609" y="8496"/>
                      <a:pt x="18646" y="8464"/>
                      <a:pt x="18930" y="8464"/>
                    </a:cubicBezTo>
                    <a:close/>
                    <a:moveTo>
                      <a:pt x="3111" y="9685"/>
                    </a:moveTo>
                    <a:cubicBezTo>
                      <a:pt x="3159" y="9685"/>
                      <a:pt x="3193" y="9700"/>
                      <a:pt x="3193" y="9721"/>
                    </a:cubicBezTo>
                    <a:cubicBezTo>
                      <a:pt x="3193" y="9744"/>
                      <a:pt x="3159" y="9778"/>
                      <a:pt x="3111" y="9807"/>
                    </a:cubicBezTo>
                    <a:cubicBezTo>
                      <a:pt x="3096" y="9816"/>
                      <a:pt x="3081" y="9820"/>
                      <a:pt x="3069" y="9820"/>
                    </a:cubicBezTo>
                    <a:cubicBezTo>
                      <a:pt x="3045" y="9820"/>
                      <a:pt x="3030" y="9803"/>
                      <a:pt x="3030" y="9770"/>
                    </a:cubicBezTo>
                    <a:cubicBezTo>
                      <a:pt x="3031" y="9721"/>
                      <a:pt x="3064" y="9685"/>
                      <a:pt x="3111" y="9685"/>
                    </a:cubicBezTo>
                    <a:close/>
                    <a:moveTo>
                      <a:pt x="5753" y="9202"/>
                    </a:moveTo>
                    <a:cubicBezTo>
                      <a:pt x="5789" y="9202"/>
                      <a:pt x="5731" y="9295"/>
                      <a:pt x="5626" y="9409"/>
                    </a:cubicBezTo>
                    <a:cubicBezTo>
                      <a:pt x="5437" y="9613"/>
                      <a:pt x="5319" y="9678"/>
                      <a:pt x="4903" y="9808"/>
                    </a:cubicBezTo>
                    <a:lnTo>
                      <a:pt x="4700" y="9872"/>
                    </a:lnTo>
                    <a:lnTo>
                      <a:pt x="4863" y="9685"/>
                    </a:lnTo>
                    <a:cubicBezTo>
                      <a:pt x="5011" y="9516"/>
                      <a:pt x="5564" y="9215"/>
                      <a:pt x="5751" y="9202"/>
                    </a:cubicBezTo>
                    <a:cubicBezTo>
                      <a:pt x="5752" y="9202"/>
                      <a:pt x="5752" y="9202"/>
                      <a:pt x="5753" y="9202"/>
                    </a:cubicBezTo>
                    <a:close/>
                    <a:moveTo>
                      <a:pt x="11638" y="8340"/>
                    </a:moveTo>
                    <a:cubicBezTo>
                      <a:pt x="11641" y="8340"/>
                      <a:pt x="11643" y="8340"/>
                      <a:pt x="11644" y="8341"/>
                    </a:cubicBezTo>
                    <a:cubicBezTo>
                      <a:pt x="11655" y="8349"/>
                      <a:pt x="11641" y="8417"/>
                      <a:pt x="11616" y="8491"/>
                    </a:cubicBezTo>
                    <a:cubicBezTo>
                      <a:pt x="11588" y="8571"/>
                      <a:pt x="11343" y="8690"/>
                      <a:pt x="11026" y="8781"/>
                    </a:cubicBezTo>
                    <a:cubicBezTo>
                      <a:pt x="10728" y="8865"/>
                      <a:pt x="9768" y="9143"/>
                      <a:pt x="8896" y="9396"/>
                    </a:cubicBezTo>
                    <a:cubicBezTo>
                      <a:pt x="8025" y="9647"/>
                      <a:pt x="7235" y="9873"/>
                      <a:pt x="7144" y="9897"/>
                    </a:cubicBezTo>
                    <a:cubicBezTo>
                      <a:pt x="7118" y="9904"/>
                      <a:pt x="7097" y="9907"/>
                      <a:pt x="7083" y="9907"/>
                    </a:cubicBezTo>
                    <a:cubicBezTo>
                      <a:pt x="7029" y="9907"/>
                      <a:pt x="7070" y="9855"/>
                      <a:pt x="7224" y="9710"/>
                    </a:cubicBezTo>
                    <a:cubicBezTo>
                      <a:pt x="7412" y="9536"/>
                      <a:pt x="7755" y="9403"/>
                      <a:pt x="8691" y="9138"/>
                    </a:cubicBezTo>
                    <a:cubicBezTo>
                      <a:pt x="10746" y="8560"/>
                      <a:pt x="11562" y="8340"/>
                      <a:pt x="11638" y="8340"/>
                    </a:cubicBezTo>
                    <a:close/>
                    <a:moveTo>
                      <a:pt x="5247" y="8965"/>
                    </a:moveTo>
                    <a:cubicBezTo>
                      <a:pt x="5306" y="8965"/>
                      <a:pt x="5286" y="9016"/>
                      <a:pt x="5231" y="9115"/>
                    </a:cubicBezTo>
                    <a:cubicBezTo>
                      <a:pt x="5141" y="9278"/>
                      <a:pt x="4855" y="9453"/>
                      <a:pt x="4495" y="9564"/>
                    </a:cubicBezTo>
                    <a:cubicBezTo>
                      <a:pt x="4422" y="9586"/>
                      <a:pt x="4376" y="9599"/>
                      <a:pt x="4354" y="9599"/>
                    </a:cubicBezTo>
                    <a:cubicBezTo>
                      <a:pt x="4320" y="9599"/>
                      <a:pt x="4343" y="9568"/>
                      <a:pt x="4407" y="9492"/>
                    </a:cubicBezTo>
                    <a:cubicBezTo>
                      <a:pt x="4468" y="9419"/>
                      <a:pt x="4501" y="9336"/>
                      <a:pt x="4475" y="9310"/>
                    </a:cubicBezTo>
                    <a:cubicBezTo>
                      <a:pt x="4471" y="9306"/>
                      <a:pt x="4466" y="9304"/>
                      <a:pt x="4460" y="9304"/>
                    </a:cubicBezTo>
                    <a:cubicBezTo>
                      <a:pt x="4426" y="9304"/>
                      <a:pt x="4361" y="9368"/>
                      <a:pt x="4296" y="9466"/>
                    </a:cubicBezTo>
                    <a:cubicBezTo>
                      <a:pt x="4180" y="9642"/>
                      <a:pt x="3467" y="9995"/>
                      <a:pt x="3263" y="9995"/>
                    </a:cubicBezTo>
                    <a:cubicBezTo>
                      <a:pt x="3241" y="9995"/>
                      <a:pt x="3225" y="9991"/>
                      <a:pt x="3217" y="9982"/>
                    </a:cubicBezTo>
                    <a:cubicBezTo>
                      <a:pt x="3059" y="9825"/>
                      <a:pt x="3802" y="9369"/>
                      <a:pt x="4423" y="9244"/>
                    </a:cubicBezTo>
                    <a:cubicBezTo>
                      <a:pt x="4487" y="9230"/>
                      <a:pt x="4628" y="9185"/>
                      <a:pt x="4741" y="9139"/>
                    </a:cubicBezTo>
                    <a:cubicBezTo>
                      <a:pt x="5034" y="9022"/>
                      <a:pt x="5185" y="8965"/>
                      <a:pt x="5247" y="8965"/>
                    </a:cubicBezTo>
                    <a:close/>
                    <a:moveTo>
                      <a:pt x="6211" y="9455"/>
                    </a:moveTo>
                    <a:cubicBezTo>
                      <a:pt x="6273" y="9455"/>
                      <a:pt x="6243" y="9513"/>
                      <a:pt x="6161" y="9637"/>
                    </a:cubicBezTo>
                    <a:cubicBezTo>
                      <a:pt x="6058" y="9795"/>
                      <a:pt x="5435" y="10089"/>
                      <a:pt x="5240" y="10089"/>
                    </a:cubicBezTo>
                    <a:cubicBezTo>
                      <a:pt x="5216" y="10089"/>
                      <a:pt x="5199" y="10085"/>
                      <a:pt x="5189" y="10075"/>
                    </a:cubicBezTo>
                    <a:cubicBezTo>
                      <a:pt x="5117" y="10006"/>
                      <a:pt x="5532" y="9683"/>
                      <a:pt x="5840" y="9570"/>
                    </a:cubicBezTo>
                    <a:cubicBezTo>
                      <a:pt x="6044" y="9495"/>
                      <a:pt x="6159" y="9455"/>
                      <a:pt x="6211" y="9455"/>
                    </a:cubicBezTo>
                    <a:close/>
                    <a:moveTo>
                      <a:pt x="17958" y="8399"/>
                    </a:moveTo>
                    <a:cubicBezTo>
                      <a:pt x="18044" y="8399"/>
                      <a:pt x="18150" y="8422"/>
                      <a:pt x="18294" y="8455"/>
                    </a:cubicBezTo>
                    <a:lnTo>
                      <a:pt x="18521" y="8507"/>
                    </a:lnTo>
                    <a:lnTo>
                      <a:pt x="18107" y="9139"/>
                    </a:lnTo>
                    <a:cubicBezTo>
                      <a:pt x="17799" y="9607"/>
                      <a:pt x="17502" y="9907"/>
                      <a:pt x="17355" y="9907"/>
                    </a:cubicBezTo>
                    <a:cubicBezTo>
                      <a:pt x="17334" y="9907"/>
                      <a:pt x="17315" y="9900"/>
                      <a:pt x="17300" y="9887"/>
                    </a:cubicBezTo>
                    <a:cubicBezTo>
                      <a:pt x="17283" y="9871"/>
                      <a:pt x="17458" y="9559"/>
                      <a:pt x="17692" y="9193"/>
                    </a:cubicBezTo>
                    <a:cubicBezTo>
                      <a:pt x="17926" y="8828"/>
                      <a:pt x="18101" y="8516"/>
                      <a:pt x="18083" y="8501"/>
                    </a:cubicBezTo>
                    <a:cubicBezTo>
                      <a:pt x="18082" y="8501"/>
                      <a:pt x="18082" y="8501"/>
                      <a:pt x="18081" y="8501"/>
                    </a:cubicBezTo>
                    <a:cubicBezTo>
                      <a:pt x="18054" y="8501"/>
                      <a:pt x="17813" y="8845"/>
                      <a:pt x="17533" y="9284"/>
                    </a:cubicBezTo>
                    <a:cubicBezTo>
                      <a:pt x="17247" y="9732"/>
                      <a:pt x="16985" y="10094"/>
                      <a:pt x="16946" y="10094"/>
                    </a:cubicBezTo>
                    <a:cubicBezTo>
                      <a:pt x="16907" y="10094"/>
                      <a:pt x="17069" y="9712"/>
                      <a:pt x="17304" y="9238"/>
                    </a:cubicBezTo>
                    <a:cubicBezTo>
                      <a:pt x="17635" y="8576"/>
                      <a:pt x="17723" y="8399"/>
                      <a:pt x="17958" y="8399"/>
                    </a:cubicBezTo>
                    <a:close/>
                    <a:moveTo>
                      <a:pt x="7089" y="9611"/>
                    </a:moveTo>
                    <a:cubicBezTo>
                      <a:pt x="7100" y="9611"/>
                      <a:pt x="7072" y="9681"/>
                      <a:pt x="7024" y="9768"/>
                    </a:cubicBezTo>
                    <a:cubicBezTo>
                      <a:pt x="6928" y="9944"/>
                      <a:pt x="6760" y="10042"/>
                      <a:pt x="6419" y="10126"/>
                    </a:cubicBezTo>
                    <a:cubicBezTo>
                      <a:pt x="6341" y="10145"/>
                      <a:pt x="6290" y="10157"/>
                      <a:pt x="6260" y="10157"/>
                    </a:cubicBezTo>
                    <a:cubicBezTo>
                      <a:pt x="6203" y="10157"/>
                      <a:pt x="6228" y="10114"/>
                      <a:pt x="6306" y="9995"/>
                    </a:cubicBezTo>
                    <a:cubicBezTo>
                      <a:pt x="6403" y="9845"/>
                      <a:pt x="6631" y="9733"/>
                      <a:pt x="7088" y="9611"/>
                    </a:cubicBezTo>
                    <a:cubicBezTo>
                      <a:pt x="7088" y="9611"/>
                      <a:pt x="7089" y="9611"/>
                      <a:pt x="7089" y="9611"/>
                    </a:cubicBezTo>
                    <a:close/>
                    <a:moveTo>
                      <a:pt x="4772" y="9566"/>
                    </a:moveTo>
                    <a:cubicBezTo>
                      <a:pt x="4792" y="9566"/>
                      <a:pt x="4806" y="9569"/>
                      <a:pt x="4815" y="9577"/>
                    </a:cubicBezTo>
                    <a:cubicBezTo>
                      <a:pt x="4833" y="9591"/>
                      <a:pt x="4781" y="9677"/>
                      <a:pt x="4700" y="9766"/>
                    </a:cubicBezTo>
                    <a:cubicBezTo>
                      <a:pt x="4567" y="9910"/>
                      <a:pt x="4179" y="10078"/>
                      <a:pt x="4015" y="10078"/>
                    </a:cubicBezTo>
                    <a:cubicBezTo>
                      <a:pt x="3986" y="10078"/>
                      <a:pt x="3963" y="10073"/>
                      <a:pt x="3951" y="10061"/>
                    </a:cubicBezTo>
                    <a:cubicBezTo>
                      <a:pt x="3945" y="10055"/>
                      <a:pt x="3935" y="10052"/>
                      <a:pt x="3924" y="10052"/>
                    </a:cubicBezTo>
                    <a:cubicBezTo>
                      <a:pt x="3885" y="10052"/>
                      <a:pt x="3820" y="10086"/>
                      <a:pt x="3764" y="10135"/>
                    </a:cubicBezTo>
                    <a:cubicBezTo>
                      <a:pt x="3708" y="10186"/>
                      <a:pt x="3625" y="10209"/>
                      <a:pt x="3549" y="10209"/>
                    </a:cubicBezTo>
                    <a:cubicBezTo>
                      <a:pt x="3447" y="10209"/>
                      <a:pt x="3356" y="10167"/>
                      <a:pt x="3356" y="10094"/>
                    </a:cubicBezTo>
                    <a:cubicBezTo>
                      <a:pt x="3357" y="10061"/>
                      <a:pt x="3487" y="9996"/>
                      <a:pt x="3641" y="9951"/>
                    </a:cubicBezTo>
                    <a:cubicBezTo>
                      <a:pt x="3743" y="9920"/>
                      <a:pt x="3815" y="9904"/>
                      <a:pt x="3860" y="9904"/>
                    </a:cubicBezTo>
                    <a:cubicBezTo>
                      <a:pt x="3906" y="9904"/>
                      <a:pt x="3927" y="9920"/>
                      <a:pt x="3927" y="9951"/>
                    </a:cubicBezTo>
                    <a:cubicBezTo>
                      <a:pt x="3927" y="9965"/>
                      <a:pt x="3934" y="9972"/>
                      <a:pt x="3947" y="9972"/>
                    </a:cubicBezTo>
                    <a:cubicBezTo>
                      <a:pt x="3977" y="9972"/>
                      <a:pt x="4038" y="9935"/>
                      <a:pt x="4106" y="9873"/>
                    </a:cubicBezTo>
                    <a:cubicBezTo>
                      <a:pt x="4263" y="9732"/>
                      <a:pt x="4635" y="9566"/>
                      <a:pt x="4772" y="9566"/>
                    </a:cubicBezTo>
                    <a:close/>
                    <a:moveTo>
                      <a:pt x="5273" y="9773"/>
                    </a:moveTo>
                    <a:cubicBezTo>
                      <a:pt x="5316" y="9773"/>
                      <a:pt x="5244" y="9870"/>
                      <a:pt x="5109" y="10002"/>
                    </a:cubicBezTo>
                    <a:cubicBezTo>
                      <a:pt x="4970" y="10135"/>
                      <a:pt x="4761" y="10261"/>
                      <a:pt x="4628" y="10292"/>
                    </a:cubicBezTo>
                    <a:cubicBezTo>
                      <a:pt x="4550" y="10309"/>
                      <a:pt x="4498" y="10320"/>
                      <a:pt x="4468" y="10320"/>
                    </a:cubicBezTo>
                    <a:cubicBezTo>
                      <a:pt x="4411" y="10320"/>
                      <a:pt x="4434" y="10280"/>
                      <a:pt x="4510" y="10166"/>
                    </a:cubicBezTo>
                    <a:cubicBezTo>
                      <a:pt x="4616" y="10004"/>
                      <a:pt x="5027" y="9793"/>
                      <a:pt x="5271" y="9773"/>
                    </a:cubicBezTo>
                    <a:cubicBezTo>
                      <a:pt x="5271" y="9773"/>
                      <a:pt x="5272" y="9773"/>
                      <a:pt x="5273" y="9773"/>
                    </a:cubicBezTo>
                    <a:close/>
                    <a:moveTo>
                      <a:pt x="23976" y="8966"/>
                    </a:moveTo>
                    <a:cubicBezTo>
                      <a:pt x="23983" y="8966"/>
                      <a:pt x="23991" y="8967"/>
                      <a:pt x="23998" y="8968"/>
                    </a:cubicBezTo>
                    <a:cubicBezTo>
                      <a:pt x="24097" y="8983"/>
                      <a:pt x="24159" y="9028"/>
                      <a:pt x="24146" y="9075"/>
                    </a:cubicBezTo>
                    <a:cubicBezTo>
                      <a:pt x="24132" y="9119"/>
                      <a:pt x="23965" y="9432"/>
                      <a:pt x="23779" y="9766"/>
                    </a:cubicBezTo>
                    <a:lnTo>
                      <a:pt x="23435" y="10376"/>
                    </a:lnTo>
                    <a:lnTo>
                      <a:pt x="23411" y="10035"/>
                    </a:lnTo>
                    <a:cubicBezTo>
                      <a:pt x="23382" y="9592"/>
                      <a:pt x="23716" y="8966"/>
                      <a:pt x="23976" y="8966"/>
                    </a:cubicBezTo>
                    <a:close/>
                    <a:moveTo>
                      <a:pt x="4317" y="10095"/>
                    </a:moveTo>
                    <a:cubicBezTo>
                      <a:pt x="4397" y="10095"/>
                      <a:pt x="4391" y="10147"/>
                      <a:pt x="4335" y="10254"/>
                    </a:cubicBezTo>
                    <a:cubicBezTo>
                      <a:pt x="4282" y="10357"/>
                      <a:pt x="4225" y="10405"/>
                      <a:pt x="4134" y="10405"/>
                    </a:cubicBezTo>
                    <a:cubicBezTo>
                      <a:pt x="4071" y="10405"/>
                      <a:pt x="3992" y="10382"/>
                      <a:pt x="3885" y="10339"/>
                    </a:cubicBezTo>
                    <a:cubicBezTo>
                      <a:pt x="3754" y="10285"/>
                      <a:pt x="3746" y="10263"/>
                      <a:pt x="3845" y="10228"/>
                    </a:cubicBezTo>
                    <a:cubicBezTo>
                      <a:pt x="4096" y="10140"/>
                      <a:pt x="4243" y="10095"/>
                      <a:pt x="4317" y="10095"/>
                    </a:cubicBezTo>
                    <a:close/>
                    <a:moveTo>
                      <a:pt x="11331" y="8799"/>
                    </a:moveTo>
                    <a:cubicBezTo>
                      <a:pt x="11419" y="8799"/>
                      <a:pt x="11401" y="8852"/>
                      <a:pt x="11327" y="8961"/>
                    </a:cubicBezTo>
                    <a:cubicBezTo>
                      <a:pt x="11233" y="9094"/>
                      <a:pt x="10723" y="9270"/>
                      <a:pt x="8973" y="9772"/>
                    </a:cubicBezTo>
                    <a:cubicBezTo>
                      <a:pt x="7743" y="10122"/>
                      <a:pt x="6700" y="10412"/>
                      <a:pt x="6656" y="10415"/>
                    </a:cubicBezTo>
                    <a:cubicBezTo>
                      <a:pt x="6656" y="10415"/>
                      <a:pt x="6655" y="10415"/>
                      <a:pt x="6655" y="10415"/>
                    </a:cubicBezTo>
                    <a:cubicBezTo>
                      <a:pt x="6612" y="10415"/>
                      <a:pt x="6665" y="10334"/>
                      <a:pt x="6778" y="10228"/>
                    </a:cubicBezTo>
                    <a:cubicBezTo>
                      <a:pt x="6924" y="10089"/>
                      <a:pt x="7462" y="9896"/>
                      <a:pt x="8693" y="9539"/>
                    </a:cubicBezTo>
                    <a:cubicBezTo>
                      <a:pt x="9637" y="9265"/>
                      <a:pt x="10586" y="8989"/>
                      <a:pt x="10809" y="8923"/>
                    </a:cubicBezTo>
                    <a:cubicBezTo>
                      <a:pt x="11090" y="8841"/>
                      <a:pt x="11253" y="8799"/>
                      <a:pt x="11331" y="8799"/>
                    </a:cubicBezTo>
                    <a:close/>
                    <a:moveTo>
                      <a:pt x="6624" y="10181"/>
                    </a:moveTo>
                    <a:cubicBezTo>
                      <a:pt x="6694" y="10181"/>
                      <a:pt x="6666" y="10241"/>
                      <a:pt x="6533" y="10369"/>
                    </a:cubicBezTo>
                    <a:cubicBezTo>
                      <a:pt x="6419" y="10479"/>
                      <a:pt x="6246" y="10590"/>
                      <a:pt x="6139" y="10622"/>
                    </a:cubicBezTo>
                    <a:cubicBezTo>
                      <a:pt x="6076" y="10641"/>
                      <a:pt x="6034" y="10652"/>
                      <a:pt x="6011" y="10652"/>
                    </a:cubicBezTo>
                    <a:cubicBezTo>
                      <a:pt x="5966" y="10652"/>
                      <a:pt x="5983" y="10613"/>
                      <a:pt x="6040" y="10509"/>
                    </a:cubicBezTo>
                    <a:cubicBezTo>
                      <a:pt x="6133" y="10335"/>
                      <a:pt x="6387" y="10192"/>
                      <a:pt x="6615" y="10181"/>
                    </a:cubicBezTo>
                    <a:cubicBezTo>
                      <a:pt x="6618" y="10181"/>
                      <a:pt x="6621" y="10181"/>
                      <a:pt x="6624" y="10181"/>
                    </a:cubicBezTo>
                    <a:close/>
                    <a:moveTo>
                      <a:pt x="5792" y="10015"/>
                    </a:moveTo>
                    <a:cubicBezTo>
                      <a:pt x="5806" y="10015"/>
                      <a:pt x="5739" y="10102"/>
                      <a:pt x="5633" y="10214"/>
                    </a:cubicBezTo>
                    <a:cubicBezTo>
                      <a:pt x="5459" y="10402"/>
                      <a:pt x="5126" y="10551"/>
                      <a:pt x="4944" y="10551"/>
                    </a:cubicBezTo>
                    <a:cubicBezTo>
                      <a:pt x="4888" y="10551"/>
                      <a:pt x="4847" y="10538"/>
                      <a:pt x="4828" y="10507"/>
                    </a:cubicBezTo>
                    <a:cubicBezTo>
                      <a:pt x="4815" y="10486"/>
                      <a:pt x="4799" y="10476"/>
                      <a:pt x="4779" y="10476"/>
                    </a:cubicBezTo>
                    <a:cubicBezTo>
                      <a:pt x="4741" y="10476"/>
                      <a:pt x="4691" y="10513"/>
                      <a:pt x="4629" y="10589"/>
                    </a:cubicBezTo>
                    <a:cubicBezTo>
                      <a:pt x="4561" y="10671"/>
                      <a:pt x="4515" y="10709"/>
                      <a:pt x="4469" y="10709"/>
                    </a:cubicBezTo>
                    <a:cubicBezTo>
                      <a:pt x="4437" y="10709"/>
                      <a:pt x="4405" y="10691"/>
                      <a:pt x="4365" y="10657"/>
                    </a:cubicBezTo>
                    <a:cubicBezTo>
                      <a:pt x="4181" y="10503"/>
                      <a:pt x="4268" y="10390"/>
                      <a:pt x="4577" y="10383"/>
                    </a:cubicBezTo>
                    <a:cubicBezTo>
                      <a:pt x="4733" y="10380"/>
                      <a:pt x="4915" y="10345"/>
                      <a:pt x="4977" y="10305"/>
                    </a:cubicBezTo>
                    <a:cubicBezTo>
                      <a:pt x="5066" y="10248"/>
                      <a:pt x="5660" y="10038"/>
                      <a:pt x="5791" y="10015"/>
                    </a:cubicBezTo>
                    <a:cubicBezTo>
                      <a:pt x="5791" y="10015"/>
                      <a:pt x="5791" y="10015"/>
                      <a:pt x="5792" y="10015"/>
                    </a:cubicBezTo>
                    <a:close/>
                    <a:moveTo>
                      <a:pt x="11078" y="9300"/>
                    </a:moveTo>
                    <a:cubicBezTo>
                      <a:pt x="11158" y="9300"/>
                      <a:pt x="11150" y="9337"/>
                      <a:pt x="11125" y="9400"/>
                    </a:cubicBezTo>
                    <a:cubicBezTo>
                      <a:pt x="11098" y="9464"/>
                      <a:pt x="10890" y="9567"/>
                      <a:pt x="10654" y="9637"/>
                    </a:cubicBezTo>
                    <a:cubicBezTo>
                      <a:pt x="7866" y="10440"/>
                      <a:pt x="6528" y="10811"/>
                      <a:pt x="6410" y="10811"/>
                    </a:cubicBezTo>
                    <a:cubicBezTo>
                      <a:pt x="6406" y="10811"/>
                      <a:pt x="6403" y="10810"/>
                      <a:pt x="6402" y="10809"/>
                    </a:cubicBezTo>
                    <a:cubicBezTo>
                      <a:pt x="6252" y="10660"/>
                      <a:pt x="6893" y="10434"/>
                      <a:pt x="9685" y="9651"/>
                    </a:cubicBezTo>
                    <a:cubicBezTo>
                      <a:pt x="10587" y="9399"/>
                      <a:pt x="10949" y="9300"/>
                      <a:pt x="11078" y="9300"/>
                    </a:cubicBezTo>
                    <a:close/>
                    <a:moveTo>
                      <a:pt x="5712" y="10418"/>
                    </a:moveTo>
                    <a:cubicBezTo>
                      <a:pt x="5760" y="10418"/>
                      <a:pt x="5764" y="10483"/>
                      <a:pt x="5704" y="10614"/>
                    </a:cubicBezTo>
                    <a:cubicBezTo>
                      <a:pt x="5643" y="10749"/>
                      <a:pt x="5424" y="10893"/>
                      <a:pt x="5309" y="10893"/>
                    </a:cubicBezTo>
                    <a:cubicBezTo>
                      <a:pt x="5286" y="10893"/>
                      <a:pt x="5267" y="10888"/>
                      <a:pt x="5255" y="10875"/>
                    </a:cubicBezTo>
                    <a:cubicBezTo>
                      <a:pt x="5241" y="10862"/>
                      <a:pt x="5319" y="10753"/>
                      <a:pt x="5431" y="10630"/>
                    </a:cubicBezTo>
                    <a:cubicBezTo>
                      <a:pt x="5561" y="10489"/>
                      <a:pt x="5661" y="10418"/>
                      <a:pt x="5712" y="10418"/>
                    </a:cubicBezTo>
                    <a:close/>
                    <a:moveTo>
                      <a:pt x="6226" y="10668"/>
                    </a:moveTo>
                    <a:cubicBezTo>
                      <a:pt x="6266" y="10668"/>
                      <a:pt x="6288" y="10693"/>
                      <a:pt x="6288" y="10744"/>
                    </a:cubicBezTo>
                    <a:cubicBezTo>
                      <a:pt x="6288" y="10835"/>
                      <a:pt x="6029" y="10983"/>
                      <a:pt x="5874" y="10983"/>
                    </a:cubicBezTo>
                    <a:cubicBezTo>
                      <a:pt x="5871" y="10983"/>
                      <a:pt x="5868" y="10983"/>
                      <a:pt x="5866" y="10983"/>
                    </a:cubicBezTo>
                    <a:cubicBezTo>
                      <a:pt x="5804" y="10982"/>
                      <a:pt x="5840" y="10914"/>
                      <a:pt x="5954" y="10817"/>
                    </a:cubicBezTo>
                    <a:cubicBezTo>
                      <a:pt x="6074" y="10719"/>
                      <a:pt x="6168" y="10668"/>
                      <a:pt x="6226" y="10668"/>
                    </a:cubicBezTo>
                    <a:close/>
                    <a:moveTo>
                      <a:pt x="5189" y="10600"/>
                    </a:moveTo>
                    <a:cubicBezTo>
                      <a:pt x="5315" y="10600"/>
                      <a:pt x="5298" y="10632"/>
                      <a:pt x="5209" y="10764"/>
                    </a:cubicBezTo>
                    <a:cubicBezTo>
                      <a:pt x="5145" y="10858"/>
                      <a:pt x="4973" y="10989"/>
                      <a:pt x="4835" y="11045"/>
                    </a:cubicBezTo>
                    <a:cubicBezTo>
                      <a:pt x="4734" y="11086"/>
                      <a:pt x="4672" y="11110"/>
                      <a:pt x="4635" y="11110"/>
                    </a:cubicBezTo>
                    <a:cubicBezTo>
                      <a:pt x="4581" y="11110"/>
                      <a:pt x="4577" y="11062"/>
                      <a:pt x="4577" y="10947"/>
                    </a:cubicBezTo>
                    <a:cubicBezTo>
                      <a:pt x="4577" y="10817"/>
                      <a:pt x="4624" y="10744"/>
                      <a:pt x="4704" y="10744"/>
                    </a:cubicBezTo>
                    <a:cubicBezTo>
                      <a:pt x="4777" y="10744"/>
                      <a:pt x="4815" y="10720"/>
                      <a:pt x="4795" y="10682"/>
                    </a:cubicBezTo>
                    <a:cubicBezTo>
                      <a:pt x="4775" y="10649"/>
                      <a:pt x="4888" y="10614"/>
                      <a:pt x="5042" y="10606"/>
                    </a:cubicBezTo>
                    <a:cubicBezTo>
                      <a:pt x="5104" y="10602"/>
                      <a:pt x="5153" y="10600"/>
                      <a:pt x="5189" y="10600"/>
                    </a:cubicBezTo>
                    <a:close/>
                    <a:moveTo>
                      <a:pt x="5508" y="10911"/>
                    </a:moveTo>
                    <a:cubicBezTo>
                      <a:pt x="5550" y="10911"/>
                      <a:pt x="5531" y="10963"/>
                      <a:pt x="5466" y="11023"/>
                    </a:cubicBezTo>
                    <a:cubicBezTo>
                      <a:pt x="5356" y="11129"/>
                      <a:pt x="5152" y="11211"/>
                      <a:pt x="5059" y="11211"/>
                    </a:cubicBezTo>
                    <a:cubicBezTo>
                      <a:pt x="5016" y="11211"/>
                      <a:pt x="4997" y="11193"/>
                      <a:pt x="5022" y="11152"/>
                    </a:cubicBezTo>
                    <a:cubicBezTo>
                      <a:pt x="5081" y="11054"/>
                      <a:pt x="5352" y="10920"/>
                      <a:pt x="5506" y="10911"/>
                    </a:cubicBezTo>
                    <a:cubicBezTo>
                      <a:pt x="5507" y="10911"/>
                      <a:pt x="5507" y="10911"/>
                      <a:pt x="5508" y="10911"/>
                    </a:cubicBezTo>
                    <a:close/>
                    <a:moveTo>
                      <a:pt x="24446" y="9040"/>
                    </a:moveTo>
                    <a:cubicBezTo>
                      <a:pt x="24500" y="9040"/>
                      <a:pt x="24540" y="9094"/>
                      <a:pt x="24572" y="9197"/>
                    </a:cubicBezTo>
                    <a:cubicBezTo>
                      <a:pt x="24611" y="9312"/>
                      <a:pt x="24461" y="9641"/>
                      <a:pt x="24071" y="10316"/>
                    </a:cubicBezTo>
                    <a:lnTo>
                      <a:pt x="23516" y="11275"/>
                    </a:lnTo>
                    <a:lnTo>
                      <a:pt x="23490" y="10883"/>
                    </a:lnTo>
                    <a:cubicBezTo>
                      <a:pt x="23469" y="10541"/>
                      <a:pt x="23517" y="10402"/>
                      <a:pt x="23885" y="9758"/>
                    </a:cubicBezTo>
                    <a:cubicBezTo>
                      <a:pt x="24167" y="9265"/>
                      <a:pt x="24336" y="9040"/>
                      <a:pt x="24446" y="9040"/>
                    </a:cubicBezTo>
                    <a:close/>
                    <a:moveTo>
                      <a:pt x="8867" y="10832"/>
                    </a:moveTo>
                    <a:cubicBezTo>
                      <a:pt x="8875" y="10832"/>
                      <a:pt x="8900" y="10880"/>
                      <a:pt x="8928" y="10951"/>
                    </a:cubicBezTo>
                    <a:cubicBezTo>
                      <a:pt x="8949" y="11007"/>
                      <a:pt x="8947" y="11039"/>
                      <a:pt x="8923" y="11039"/>
                    </a:cubicBezTo>
                    <a:cubicBezTo>
                      <a:pt x="8916" y="11039"/>
                      <a:pt x="8906" y="11036"/>
                      <a:pt x="8895" y="11029"/>
                    </a:cubicBezTo>
                    <a:cubicBezTo>
                      <a:pt x="8877" y="11018"/>
                      <a:pt x="8862" y="11012"/>
                      <a:pt x="8849" y="11012"/>
                    </a:cubicBezTo>
                    <a:cubicBezTo>
                      <a:pt x="8827" y="11012"/>
                      <a:pt x="8813" y="11030"/>
                      <a:pt x="8813" y="11062"/>
                    </a:cubicBezTo>
                    <a:cubicBezTo>
                      <a:pt x="8814" y="11146"/>
                      <a:pt x="8417" y="11298"/>
                      <a:pt x="8250" y="11298"/>
                    </a:cubicBezTo>
                    <a:cubicBezTo>
                      <a:pt x="8220" y="11298"/>
                      <a:pt x="8197" y="11293"/>
                      <a:pt x="8186" y="11281"/>
                    </a:cubicBezTo>
                    <a:cubicBezTo>
                      <a:pt x="8110" y="11204"/>
                      <a:pt x="8300" y="11041"/>
                      <a:pt x="8594" y="10935"/>
                    </a:cubicBezTo>
                    <a:cubicBezTo>
                      <a:pt x="8741" y="10882"/>
                      <a:pt x="8860" y="10838"/>
                      <a:pt x="8867" y="10832"/>
                    </a:cubicBezTo>
                    <a:cubicBezTo>
                      <a:pt x="8867" y="10832"/>
                      <a:pt x="8867" y="10832"/>
                      <a:pt x="8867" y="10832"/>
                    </a:cubicBezTo>
                    <a:close/>
                    <a:moveTo>
                      <a:pt x="20727" y="8655"/>
                    </a:moveTo>
                    <a:cubicBezTo>
                      <a:pt x="20751" y="8655"/>
                      <a:pt x="20779" y="8661"/>
                      <a:pt x="20813" y="8671"/>
                    </a:cubicBezTo>
                    <a:cubicBezTo>
                      <a:pt x="20911" y="8701"/>
                      <a:pt x="21007" y="8741"/>
                      <a:pt x="21024" y="8757"/>
                    </a:cubicBezTo>
                    <a:cubicBezTo>
                      <a:pt x="21043" y="8776"/>
                      <a:pt x="20952" y="8949"/>
                      <a:pt x="20829" y="9137"/>
                    </a:cubicBezTo>
                    <a:cubicBezTo>
                      <a:pt x="20706" y="9324"/>
                      <a:pt x="20602" y="9527"/>
                      <a:pt x="20602" y="9579"/>
                    </a:cubicBezTo>
                    <a:cubicBezTo>
                      <a:pt x="20602" y="9624"/>
                      <a:pt x="20588" y="9650"/>
                      <a:pt x="20566" y="9650"/>
                    </a:cubicBezTo>
                    <a:cubicBezTo>
                      <a:pt x="20560" y="9650"/>
                      <a:pt x="20553" y="9648"/>
                      <a:pt x="20546" y="9643"/>
                    </a:cubicBezTo>
                    <a:cubicBezTo>
                      <a:pt x="20544" y="9642"/>
                      <a:pt x="20541" y="9642"/>
                      <a:pt x="20539" y="9642"/>
                    </a:cubicBezTo>
                    <a:cubicBezTo>
                      <a:pt x="20439" y="9642"/>
                      <a:pt x="19859" y="10409"/>
                      <a:pt x="19919" y="10468"/>
                    </a:cubicBezTo>
                    <a:cubicBezTo>
                      <a:pt x="19921" y="10471"/>
                      <a:pt x="19924" y="10472"/>
                      <a:pt x="19927" y="10472"/>
                    </a:cubicBezTo>
                    <a:cubicBezTo>
                      <a:pt x="19959" y="10472"/>
                      <a:pt x="20043" y="10373"/>
                      <a:pt x="20129" y="10233"/>
                    </a:cubicBezTo>
                    <a:cubicBezTo>
                      <a:pt x="20289" y="9972"/>
                      <a:pt x="20387" y="9850"/>
                      <a:pt x="20421" y="9850"/>
                    </a:cubicBezTo>
                    <a:cubicBezTo>
                      <a:pt x="20467" y="9850"/>
                      <a:pt x="20390" y="10081"/>
                      <a:pt x="20181" y="10501"/>
                    </a:cubicBezTo>
                    <a:cubicBezTo>
                      <a:pt x="19968" y="10924"/>
                      <a:pt x="19777" y="11292"/>
                      <a:pt x="19754" y="11315"/>
                    </a:cubicBezTo>
                    <a:cubicBezTo>
                      <a:pt x="19753" y="11316"/>
                      <a:pt x="19751" y="11317"/>
                      <a:pt x="19750" y="11317"/>
                    </a:cubicBezTo>
                    <a:cubicBezTo>
                      <a:pt x="19732" y="11317"/>
                      <a:pt x="19739" y="11178"/>
                      <a:pt x="19763" y="10989"/>
                    </a:cubicBezTo>
                    <a:cubicBezTo>
                      <a:pt x="19790" y="10784"/>
                      <a:pt x="19813" y="10554"/>
                      <a:pt x="19814" y="10467"/>
                    </a:cubicBezTo>
                    <a:cubicBezTo>
                      <a:pt x="19820" y="10272"/>
                      <a:pt x="20087" y="9745"/>
                      <a:pt x="20252" y="9607"/>
                    </a:cubicBezTo>
                    <a:cubicBezTo>
                      <a:pt x="20318" y="9551"/>
                      <a:pt x="20432" y="9305"/>
                      <a:pt x="20503" y="9062"/>
                    </a:cubicBezTo>
                    <a:cubicBezTo>
                      <a:pt x="20596" y="8746"/>
                      <a:pt x="20634" y="8655"/>
                      <a:pt x="20727" y="8655"/>
                    </a:cubicBezTo>
                    <a:close/>
                    <a:moveTo>
                      <a:pt x="4837" y="11152"/>
                    </a:moveTo>
                    <a:cubicBezTo>
                      <a:pt x="4887" y="11152"/>
                      <a:pt x="4878" y="11200"/>
                      <a:pt x="4817" y="11275"/>
                    </a:cubicBezTo>
                    <a:cubicBezTo>
                      <a:pt x="4774" y="11327"/>
                      <a:pt x="4721" y="11362"/>
                      <a:pt x="4692" y="11362"/>
                    </a:cubicBezTo>
                    <a:cubicBezTo>
                      <a:pt x="4685" y="11362"/>
                      <a:pt x="4679" y="11360"/>
                      <a:pt x="4676" y="11356"/>
                    </a:cubicBezTo>
                    <a:cubicBezTo>
                      <a:pt x="4621" y="11300"/>
                      <a:pt x="4741" y="11152"/>
                      <a:pt x="4837" y="11152"/>
                    </a:cubicBezTo>
                    <a:close/>
                    <a:moveTo>
                      <a:pt x="16701" y="10833"/>
                    </a:moveTo>
                    <a:cubicBezTo>
                      <a:pt x="16715" y="10833"/>
                      <a:pt x="16703" y="10865"/>
                      <a:pt x="16664" y="10931"/>
                    </a:cubicBezTo>
                    <a:cubicBezTo>
                      <a:pt x="16478" y="11241"/>
                      <a:pt x="16385" y="11362"/>
                      <a:pt x="16328" y="11362"/>
                    </a:cubicBezTo>
                    <a:cubicBezTo>
                      <a:pt x="16321" y="11362"/>
                      <a:pt x="16314" y="11360"/>
                      <a:pt x="16308" y="11356"/>
                    </a:cubicBezTo>
                    <a:cubicBezTo>
                      <a:pt x="16271" y="11332"/>
                      <a:pt x="16336" y="11209"/>
                      <a:pt x="16458" y="11070"/>
                    </a:cubicBezTo>
                    <a:cubicBezTo>
                      <a:pt x="16595" y="10915"/>
                      <a:pt x="16680" y="10833"/>
                      <a:pt x="16701" y="10833"/>
                    </a:cubicBezTo>
                    <a:close/>
                    <a:moveTo>
                      <a:pt x="10564" y="9780"/>
                    </a:moveTo>
                    <a:cubicBezTo>
                      <a:pt x="10613" y="9780"/>
                      <a:pt x="10588" y="9806"/>
                      <a:pt x="10507" y="9852"/>
                    </a:cubicBezTo>
                    <a:cubicBezTo>
                      <a:pt x="10432" y="9895"/>
                      <a:pt x="10026" y="10038"/>
                      <a:pt x="9611" y="10168"/>
                    </a:cubicBezTo>
                    <a:cubicBezTo>
                      <a:pt x="9194" y="10299"/>
                      <a:pt x="8257" y="10593"/>
                      <a:pt x="7523" y="10823"/>
                    </a:cubicBezTo>
                    <a:cubicBezTo>
                      <a:pt x="6830" y="11041"/>
                      <a:pt x="6215" y="11204"/>
                      <a:pt x="6096" y="11204"/>
                    </a:cubicBezTo>
                    <a:cubicBezTo>
                      <a:pt x="6089" y="11204"/>
                      <a:pt x="6083" y="11204"/>
                      <a:pt x="6080" y="11203"/>
                    </a:cubicBezTo>
                    <a:cubicBezTo>
                      <a:pt x="6066" y="11197"/>
                      <a:pt x="6050" y="11195"/>
                      <a:pt x="6034" y="11195"/>
                    </a:cubicBezTo>
                    <a:cubicBezTo>
                      <a:pt x="5980" y="11195"/>
                      <a:pt x="5918" y="11225"/>
                      <a:pt x="5877" y="11276"/>
                    </a:cubicBezTo>
                    <a:cubicBezTo>
                      <a:pt x="5809" y="11357"/>
                      <a:pt x="5750" y="11395"/>
                      <a:pt x="5715" y="11395"/>
                    </a:cubicBezTo>
                    <a:cubicBezTo>
                      <a:pt x="5671" y="11395"/>
                      <a:pt x="5664" y="11336"/>
                      <a:pt x="5723" y="11228"/>
                    </a:cubicBezTo>
                    <a:cubicBezTo>
                      <a:pt x="5773" y="11134"/>
                      <a:pt x="5834" y="11087"/>
                      <a:pt x="5908" y="11087"/>
                    </a:cubicBezTo>
                    <a:cubicBezTo>
                      <a:pt x="5927" y="11087"/>
                      <a:pt x="5946" y="11090"/>
                      <a:pt x="5966" y="11096"/>
                    </a:cubicBezTo>
                    <a:cubicBezTo>
                      <a:pt x="5983" y="11100"/>
                      <a:pt x="6001" y="11102"/>
                      <a:pt x="6019" y="11102"/>
                    </a:cubicBezTo>
                    <a:cubicBezTo>
                      <a:pt x="6091" y="11102"/>
                      <a:pt x="6170" y="11071"/>
                      <a:pt x="6211" y="11022"/>
                    </a:cubicBezTo>
                    <a:cubicBezTo>
                      <a:pt x="6264" y="10957"/>
                      <a:pt x="6346" y="10908"/>
                      <a:pt x="6402" y="10908"/>
                    </a:cubicBezTo>
                    <a:cubicBezTo>
                      <a:pt x="6456" y="10908"/>
                      <a:pt x="7381" y="10654"/>
                      <a:pt x="8455" y="10343"/>
                    </a:cubicBezTo>
                    <a:cubicBezTo>
                      <a:pt x="9835" y="9944"/>
                      <a:pt x="10439" y="9780"/>
                      <a:pt x="10564" y="9780"/>
                    </a:cubicBezTo>
                    <a:close/>
                    <a:moveTo>
                      <a:pt x="2833" y="10089"/>
                    </a:moveTo>
                    <a:cubicBezTo>
                      <a:pt x="2856" y="10089"/>
                      <a:pt x="2868" y="10120"/>
                      <a:pt x="2868" y="10182"/>
                    </a:cubicBezTo>
                    <a:cubicBezTo>
                      <a:pt x="2868" y="10329"/>
                      <a:pt x="2287" y="11396"/>
                      <a:pt x="2207" y="11396"/>
                    </a:cubicBezTo>
                    <a:cubicBezTo>
                      <a:pt x="2098" y="11396"/>
                      <a:pt x="2106" y="11371"/>
                      <a:pt x="2436" y="10704"/>
                    </a:cubicBezTo>
                    <a:cubicBezTo>
                      <a:pt x="2638" y="10298"/>
                      <a:pt x="2773" y="10089"/>
                      <a:pt x="2833" y="10089"/>
                    </a:cubicBezTo>
                    <a:close/>
                    <a:moveTo>
                      <a:pt x="2964" y="10264"/>
                    </a:moveTo>
                    <a:lnTo>
                      <a:pt x="3182" y="10398"/>
                    </a:lnTo>
                    <a:cubicBezTo>
                      <a:pt x="3304" y="10475"/>
                      <a:pt x="3409" y="10538"/>
                      <a:pt x="3421" y="10549"/>
                    </a:cubicBezTo>
                    <a:cubicBezTo>
                      <a:pt x="3484" y="10589"/>
                      <a:pt x="2836" y="11478"/>
                      <a:pt x="2745" y="11478"/>
                    </a:cubicBezTo>
                    <a:cubicBezTo>
                      <a:pt x="2385" y="11478"/>
                      <a:pt x="2377" y="11388"/>
                      <a:pt x="2675" y="10817"/>
                    </a:cubicBezTo>
                    <a:lnTo>
                      <a:pt x="2964" y="10264"/>
                    </a:lnTo>
                    <a:close/>
                    <a:moveTo>
                      <a:pt x="3652" y="10620"/>
                    </a:moveTo>
                    <a:cubicBezTo>
                      <a:pt x="3672" y="10620"/>
                      <a:pt x="3692" y="10624"/>
                      <a:pt x="3714" y="10630"/>
                    </a:cubicBezTo>
                    <a:cubicBezTo>
                      <a:pt x="3813" y="10660"/>
                      <a:pt x="3900" y="10693"/>
                      <a:pt x="3919" y="10710"/>
                    </a:cubicBezTo>
                    <a:cubicBezTo>
                      <a:pt x="3966" y="10756"/>
                      <a:pt x="3788" y="11081"/>
                      <a:pt x="3572" y="11339"/>
                    </a:cubicBezTo>
                    <a:cubicBezTo>
                      <a:pt x="3468" y="11467"/>
                      <a:pt x="3392" y="11519"/>
                      <a:pt x="3283" y="11519"/>
                    </a:cubicBezTo>
                    <a:cubicBezTo>
                      <a:pt x="3251" y="11519"/>
                      <a:pt x="3217" y="11514"/>
                      <a:pt x="3178" y="11506"/>
                    </a:cubicBezTo>
                    <a:lnTo>
                      <a:pt x="2957" y="11462"/>
                    </a:lnTo>
                    <a:lnTo>
                      <a:pt x="3252" y="11022"/>
                    </a:lnTo>
                    <a:cubicBezTo>
                      <a:pt x="3452" y="10719"/>
                      <a:pt x="3545" y="10620"/>
                      <a:pt x="3652" y="10620"/>
                    </a:cubicBezTo>
                    <a:close/>
                    <a:moveTo>
                      <a:pt x="17187" y="10501"/>
                    </a:moveTo>
                    <a:cubicBezTo>
                      <a:pt x="17200" y="10501"/>
                      <a:pt x="17077" y="10713"/>
                      <a:pt x="16917" y="10965"/>
                    </a:cubicBezTo>
                    <a:cubicBezTo>
                      <a:pt x="16651" y="11380"/>
                      <a:pt x="16533" y="11547"/>
                      <a:pt x="16490" y="11547"/>
                    </a:cubicBezTo>
                    <a:cubicBezTo>
                      <a:pt x="16476" y="11547"/>
                      <a:pt x="16470" y="11529"/>
                      <a:pt x="16470" y="11495"/>
                    </a:cubicBezTo>
                    <a:cubicBezTo>
                      <a:pt x="16470" y="11298"/>
                      <a:pt x="17046" y="10501"/>
                      <a:pt x="17187" y="10501"/>
                    </a:cubicBezTo>
                    <a:close/>
                    <a:moveTo>
                      <a:pt x="4046" y="10870"/>
                    </a:moveTo>
                    <a:cubicBezTo>
                      <a:pt x="4077" y="10870"/>
                      <a:pt x="4107" y="10892"/>
                      <a:pt x="4146" y="10931"/>
                    </a:cubicBezTo>
                    <a:cubicBezTo>
                      <a:pt x="4256" y="11042"/>
                      <a:pt x="4249" y="11078"/>
                      <a:pt x="4081" y="11306"/>
                    </a:cubicBezTo>
                    <a:cubicBezTo>
                      <a:pt x="3979" y="11445"/>
                      <a:pt x="3828" y="11558"/>
                      <a:pt x="3746" y="11558"/>
                    </a:cubicBezTo>
                    <a:cubicBezTo>
                      <a:pt x="3552" y="11558"/>
                      <a:pt x="3563" y="11493"/>
                      <a:pt x="3815" y="11118"/>
                    </a:cubicBezTo>
                    <a:cubicBezTo>
                      <a:pt x="3934" y="10941"/>
                      <a:pt x="3992" y="10870"/>
                      <a:pt x="4046" y="10870"/>
                    </a:cubicBezTo>
                    <a:close/>
                    <a:moveTo>
                      <a:pt x="8525" y="11333"/>
                    </a:moveTo>
                    <a:cubicBezTo>
                      <a:pt x="8599" y="11333"/>
                      <a:pt x="8650" y="11351"/>
                      <a:pt x="8650" y="11396"/>
                    </a:cubicBezTo>
                    <a:cubicBezTo>
                      <a:pt x="8650" y="11437"/>
                      <a:pt x="8578" y="11490"/>
                      <a:pt x="8487" y="11515"/>
                    </a:cubicBezTo>
                    <a:cubicBezTo>
                      <a:pt x="8393" y="11540"/>
                      <a:pt x="8251" y="11580"/>
                      <a:pt x="8152" y="11609"/>
                    </a:cubicBezTo>
                    <a:cubicBezTo>
                      <a:pt x="8113" y="11620"/>
                      <a:pt x="8082" y="11626"/>
                      <a:pt x="8059" y="11626"/>
                    </a:cubicBezTo>
                    <a:cubicBezTo>
                      <a:pt x="8012" y="11626"/>
                      <a:pt x="8000" y="11602"/>
                      <a:pt x="8017" y="11552"/>
                    </a:cubicBezTo>
                    <a:cubicBezTo>
                      <a:pt x="8056" y="11437"/>
                      <a:pt x="8352" y="11333"/>
                      <a:pt x="8525" y="11333"/>
                    </a:cubicBezTo>
                    <a:close/>
                    <a:moveTo>
                      <a:pt x="5296" y="11240"/>
                    </a:moveTo>
                    <a:cubicBezTo>
                      <a:pt x="5354" y="11240"/>
                      <a:pt x="5392" y="11259"/>
                      <a:pt x="5392" y="11306"/>
                    </a:cubicBezTo>
                    <a:cubicBezTo>
                      <a:pt x="5392" y="11417"/>
                      <a:pt x="5215" y="11538"/>
                      <a:pt x="4954" y="11604"/>
                    </a:cubicBezTo>
                    <a:cubicBezTo>
                      <a:pt x="4886" y="11621"/>
                      <a:pt x="4837" y="11630"/>
                      <a:pt x="4804" y="11630"/>
                    </a:cubicBezTo>
                    <a:cubicBezTo>
                      <a:pt x="4748" y="11630"/>
                      <a:pt x="4737" y="11605"/>
                      <a:pt x="4755" y="11550"/>
                    </a:cubicBezTo>
                    <a:cubicBezTo>
                      <a:pt x="4804" y="11399"/>
                      <a:pt x="5130" y="11240"/>
                      <a:pt x="5296" y="11240"/>
                    </a:cubicBezTo>
                    <a:close/>
                    <a:moveTo>
                      <a:pt x="9127" y="10442"/>
                    </a:moveTo>
                    <a:cubicBezTo>
                      <a:pt x="9201" y="10442"/>
                      <a:pt x="9193" y="10480"/>
                      <a:pt x="9170" y="10541"/>
                    </a:cubicBezTo>
                    <a:cubicBezTo>
                      <a:pt x="9117" y="10684"/>
                      <a:pt x="8798" y="10797"/>
                      <a:pt x="7224" y="11239"/>
                    </a:cubicBezTo>
                    <a:cubicBezTo>
                      <a:pt x="6549" y="11430"/>
                      <a:pt x="5953" y="11600"/>
                      <a:pt x="5890" y="11624"/>
                    </a:cubicBezTo>
                    <a:cubicBezTo>
                      <a:pt x="5871" y="11631"/>
                      <a:pt x="5856" y="11634"/>
                      <a:pt x="5843" y="11634"/>
                    </a:cubicBezTo>
                    <a:cubicBezTo>
                      <a:pt x="5807" y="11634"/>
                      <a:pt x="5797" y="11605"/>
                      <a:pt x="5816" y="11550"/>
                    </a:cubicBezTo>
                    <a:cubicBezTo>
                      <a:pt x="5839" y="11483"/>
                      <a:pt x="6508" y="11229"/>
                      <a:pt x="7437" y="10934"/>
                    </a:cubicBezTo>
                    <a:cubicBezTo>
                      <a:pt x="8570" y="10573"/>
                      <a:pt x="8990" y="10442"/>
                      <a:pt x="9127" y="10442"/>
                    </a:cubicBezTo>
                    <a:close/>
                    <a:moveTo>
                      <a:pt x="4259" y="11241"/>
                    </a:moveTo>
                    <a:cubicBezTo>
                      <a:pt x="4301" y="11241"/>
                      <a:pt x="4330" y="11306"/>
                      <a:pt x="4353" y="11437"/>
                    </a:cubicBezTo>
                    <a:cubicBezTo>
                      <a:pt x="4382" y="11592"/>
                      <a:pt x="4356" y="11640"/>
                      <a:pt x="4253" y="11640"/>
                    </a:cubicBezTo>
                    <a:cubicBezTo>
                      <a:pt x="4049" y="11640"/>
                      <a:pt x="4007" y="11564"/>
                      <a:pt x="4115" y="11388"/>
                    </a:cubicBezTo>
                    <a:cubicBezTo>
                      <a:pt x="4176" y="11291"/>
                      <a:pt x="4223" y="11241"/>
                      <a:pt x="4259" y="11241"/>
                    </a:cubicBezTo>
                    <a:close/>
                    <a:moveTo>
                      <a:pt x="17861" y="10256"/>
                    </a:moveTo>
                    <a:cubicBezTo>
                      <a:pt x="18020" y="10256"/>
                      <a:pt x="18021" y="10268"/>
                      <a:pt x="17889" y="10521"/>
                    </a:cubicBezTo>
                    <a:cubicBezTo>
                      <a:pt x="17812" y="10665"/>
                      <a:pt x="17608" y="10997"/>
                      <a:pt x="17433" y="11257"/>
                    </a:cubicBezTo>
                    <a:cubicBezTo>
                      <a:pt x="17211" y="11588"/>
                      <a:pt x="17119" y="11690"/>
                      <a:pt x="17010" y="11690"/>
                    </a:cubicBezTo>
                    <a:cubicBezTo>
                      <a:pt x="16987" y="11690"/>
                      <a:pt x="16963" y="11685"/>
                      <a:pt x="16937" y="11677"/>
                    </a:cubicBezTo>
                    <a:cubicBezTo>
                      <a:pt x="16838" y="11649"/>
                      <a:pt x="16743" y="11610"/>
                      <a:pt x="16724" y="11596"/>
                    </a:cubicBezTo>
                    <a:cubicBezTo>
                      <a:pt x="16681" y="11556"/>
                      <a:pt x="17351" y="10442"/>
                      <a:pt x="17457" y="10379"/>
                    </a:cubicBezTo>
                    <a:cubicBezTo>
                      <a:pt x="17480" y="10364"/>
                      <a:pt x="17498" y="10356"/>
                      <a:pt x="17510" y="10356"/>
                    </a:cubicBezTo>
                    <a:cubicBezTo>
                      <a:pt x="17559" y="10356"/>
                      <a:pt x="17493" y="10508"/>
                      <a:pt x="17250" y="10989"/>
                    </a:cubicBezTo>
                    <a:cubicBezTo>
                      <a:pt x="17089" y="11306"/>
                      <a:pt x="16962" y="11585"/>
                      <a:pt x="16963" y="11620"/>
                    </a:cubicBezTo>
                    <a:cubicBezTo>
                      <a:pt x="16963" y="11622"/>
                      <a:pt x="16964" y="11622"/>
                      <a:pt x="16965" y="11622"/>
                    </a:cubicBezTo>
                    <a:cubicBezTo>
                      <a:pt x="16982" y="11622"/>
                      <a:pt x="17141" y="11339"/>
                      <a:pt x="17331" y="10969"/>
                    </a:cubicBezTo>
                    <a:cubicBezTo>
                      <a:pt x="17604" y="10430"/>
                      <a:pt x="17734" y="10256"/>
                      <a:pt x="17861" y="10256"/>
                    </a:cubicBezTo>
                    <a:close/>
                    <a:moveTo>
                      <a:pt x="5698" y="11475"/>
                    </a:moveTo>
                    <a:cubicBezTo>
                      <a:pt x="5711" y="11475"/>
                      <a:pt x="5717" y="11486"/>
                      <a:pt x="5717" y="11510"/>
                    </a:cubicBezTo>
                    <a:cubicBezTo>
                      <a:pt x="5717" y="11529"/>
                      <a:pt x="5657" y="11590"/>
                      <a:pt x="5574" y="11652"/>
                    </a:cubicBezTo>
                    <a:cubicBezTo>
                      <a:pt x="5518" y="11697"/>
                      <a:pt x="5486" y="11720"/>
                      <a:pt x="5478" y="11720"/>
                    </a:cubicBezTo>
                    <a:cubicBezTo>
                      <a:pt x="5468" y="11720"/>
                      <a:pt x="5492" y="11687"/>
                      <a:pt x="5546" y="11616"/>
                    </a:cubicBezTo>
                    <a:cubicBezTo>
                      <a:pt x="5620" y="11523"/>
                      <a:pt x="5671" y="11475"/>
                      <a:pt x="5698" y="11475"/>
                    </a:cubicBezTo>
                    <a:close/>
                    <a:moveTo>
                      <a:pt x="18413" y="10185"/>
                    </a:moveTo>
                    <a:cubicBezTo>
                      <a:pt x="18470" y="10185"/>
                      <a:pt x="18471" y="10273"/>
                      <a:pt x="18400" y="10442"/>
                    </a:cubicBezTo>
                    <a:cubicBezTo>
                      <a:pt x="18339" y="10586"/>
                      <a:pt x="18163" y="10951"/>
                      <a:pt x="18014" y="11252"/>
                    </a:cubicBezTo>
                    <a:cubicBezTo>
                      <a:pt x="17795" y="11692"/>
                      <a:pt x="17704" y="11802"/>
                      <a:pt x="17554" y="11802"/>
                    </a:cubicBezTo>
                    <a:cubicBezTo>
                      <a:pt x="17450" y="11802"/>
                      <a:pt x="17367" y="11767"/>
                      <a:pt x="17367" y="11720"/>
                    </a:cubicBezTo>
                    <a:cubicBezTo>
                      <a:pt x="17367" y="11613"/>
                      <a:pt x="18022" y="10531"/>
                      <a:pt x="18206" y="10335"/>
                    </a:cubicBezTo>
                    <a:cubicBezTo>
                      <a:pt x="18300" y="10233"/>
                      <a:pt x="18372" y="10185"/>
                      <a:pt x="18413" y="10185"/>
                    </a:cubicBezTo>
                    <a:close/>
                    <a:moveTo>
                      <a:pt x="18771" y="10173"/>
                    </a:moveTo>
                    <a:cubicBezTo>
                      <a:pt x="18854" y="10173"/>
                      <a:pt x="18914" y="10193"/>
                      <a:pt x="18914" y="10221"/>
                    </a:cubicBezTo>
                    <a:cubicBezTo>
                      <a:pt x="18914" y="10309"/>
                      <a:pt x="18644" y="10791"/>
                      <a:pt x="18449" y="11051"/>
                    </a:cubicBezTo>
                    <a:cubicBezTo>
                      <a:pt x="18341" y="11200"/>
                      <a:pt x="18281" y="11356"/>
                      <a:pt x="18311" y="11409"/>
                    </a:cubicBezTo>
                    <a:cubicBezTo>
                      <a:pt x="18335" y="11445"/>
                      <a:pt x="18338" y="11466"/>
                      <a:pt x="18322" y="11466"/>
                    </a:cubicBezTo>
                    <a:cubicBezTo>
                      <a:pt x="18314" y="11466"/>
                      <a:pt x="18301" y="11460"/>
                      <a:pt x="18283" y="11449"/>
                    </a:cubicBezTo>
                    <a:cubicBezTo>
                      <a:pt x="18276" y="11444"/>
                      <a:pt x="18268" y="11442"/>
                      <a:pt x="18259" y="11442"/>
                    </a:cubicBezTo>
                    <a:cubicBezTo>
                      <a:pt x="18207" y="11442"/>
                      <a:pt x="18124" y="11510"/>
                      <a:pt x="18060" y="11606"/>
                    </a:cubicBezTo>
                    <a:cubicBezTo>
                      <a:pt x="17973" y="11740"/>
                      <a:pt x="17920" y="11802"/>
                      <a:pt x="17901" y="11802"/>
                    </a:cubicBezTo>
                    <a:cubicBezTo>
                      <a:pt x="17855" y="11802"/>
                      <a:pt x="17980" y="11478"/>
                      <a:pt x="18240" y="10955"/>
                    </a:cubicBezTo>
                    <a:cubicBezTo>
                      <a:pt x="18511" y="10408"/>
                      <a:pt x="18674" y="10173"/>
                      <a:pt x="18771" y="10173"/>
                    </a:cubicBezTo>
                    <a:close/>
                    <a:moveTo>
                      <a:pt x="7984" y="11176"/>
                    </a:moveTo>
                    <a:cubicBezTo>
                      <a:pt x="8111" y="11176"/>
                      <a:pt x="8122" y="11224"/>
                      <a:pt x="8023" y="11319"/>
                    </a:cubicBezTo>
                    <a:cubicBezTo>
                      <a:pt x="7845" y="11492"/>
                      <a:pt x="6360" y="11810"/>
                      <a:pt x="5923" y="11810"/>
                    </a:cubicBezTo>
                    <a:cubicBezTo>
                      <a:pt x="5822" y="11810"/>
                      <a:pt x="5777" y="11793"/>
                      <a:pt x="5816" y="11754"/>
                    </a:cubicBezTo>
                    <a:cubicBezTo>
                      <a:pt x="5838" y="11732"/>
                      <a:pt x="6346" y="11576"/>
                      <a:pt x="6948" y="11403"/>
                    </a:cubicBezTo>
                    <a:cubicBezTo>
                      <a:pt x="7483" y="11251"/>
                      <a:pt x="7825" y="11176"/>
                      <a:pt x="7984" y="11176"/>
                    </a:cubicBezTo>
                    <a:close/>
                    <a:moveTo>
                      <a:pt x="18220" y="11564"/>
                    </a:moveTo>
                    <a:cubicBezTo>
                      <a:pt x="18243" y="11564"/>
                      <a:pt x="18224" y="11633"/>
                      <a:pt x="18163" y="11771"/>
                    </a:cubicBezTo>
                    <a:cubicBezTo>
                      <a:pt x="18124" y="11856"/>
                      <a:pt x="18082" y="11908"/>
                      <a:pt x="18055" y="11908"/>
                    </a:cubicBezTo>
                    <a:cubicBezTo>
                      <a:pt x="18046" y="11908"/>
                      <a:pt x="18039" y="11902"/>
                      <a:pt x="18034" y="11890"/>
                    </a:cubicBezTo>
                    <a:cubicBezTo>
                      <a:pt x="18018" y="11839"/>
                      <a:pt x="18049" y="11739"/>
                      <a:pt x="18105" y="11673"/>
                    </a:cubicBezTo>
                    <a:cubicBezTo>
                      <a:pt x="18165" y="11600"/>
                      <a:pt x="18204" y="11564"/>
                      <a:pt x="18220" y="11564"/>
                    </a:cubicBezTo>
                    <a:close/>
                    <a:moveTo>
                      <a:pt x="7868" y="11495"/>
                    </a:moveTo>
                    <a:cubicBezTo>
                      <a:pt x="7920" y="11495"/>
                      <a:pt x="7916" y="11524"/>
                      <a:pt x="7900" y="11576"/>
                    </a:cubicBezTo>
                    <a:cubicBezTo>
                      <a:pt x="7884" y="11629"/>
                      <a:pt x="7743" y="11716"/>
                      <a:pt x="7588" y="11766"/>
                    </a:cubicBezTo>
                    <a:cubicBezTo>
                      <a:pt x="7409" y="11826"/>
                      <a:pt x="7350" y="11874"/>
                      <a:pt x="7429" y="11901"/>
                    </a:cubicBezTo>
                    <a:cubicBezTo>
                      <a:pt x="7470" y="11915"/>
                      <a:pt x="7479" y="11922"/>
                      <a:pt x="7459" y="11922"/>
                    </a:cubicBezTo>
                    <a:cubicBezTo>
                      <a:pt x="7447" y="11922"/>
                      <a:pt x="7423" y="11919"/>
                      <a:pt x="7389" y="11913"/>
                    </a:cubicBezTo>
                    <a:cubicBezTo>
                      <a:pt x="7301" y="11898"/>
                      <a:pt x="7096" y="11881"/>
                      <a:pt x="6941" y="11877"/>
                    </a:cubicBezTo>
                    <a:cubicBezTo>
                      <a:pt x="6688" y="11870"/>
                      <a:pt x="6720" y="11846"/>
                      <a:pt x="7224" y="11680"/>
                    </a:cubicBezTo>
                    <a:cubicBezTo>
                      <a:pt x="7619" y="11551"/>
                      <a:pt x="7796" y="11495"/>
                      <a:pt x="7868" y="11495"/>
                    </a:cubicBezTo>
                    <a:close/>
                    <a:moveTo>
                      <a:pt x="8554" y="11566"/>
                    </a:moveTo>
                    <a:cubicBezTo>
                      <a:pt x="8564" y="11566"/>
                      <a:pt x="8548" y="11601"/>
                      <a:pt x="8522" y="11649"/>
                    </a:cubicBezTo>
                    <a:cubicBezTo>
                      <a:pt x="8467" y="11738"/>
                      <a:pt x="8013" y="11956"/>
                      <a:pt x="7899" y="11956"/>
                    </a:cubicBezTo>
                    <a:cubicBezTo>
                      <a:pt x="7889" y="11956"/>
                      <a:pt x="7881" y="11954"/>
                      <a:pt x="7877" y="11950"/>
                    </a:cubicBezTo>
                    <a:cubicBezTo>
                      <a:pt x="7809" y="11881"/>
                      <a:pt x="7981" y="11745"/>
                      <a:pt x="8243" y="11664"/>
                    </a:cubicBezTo>
                    <a:cubicBezTo>
                      <a:pt x="8398" y="11616"/>
                      <a:pt x="8540" y="11572"/>
                      <a:pt x="8552" y="11566"/>
                    </a:cubicBezTo>
                    <a:cubicBezTo>
                      <a:pt x="8553" y="11566"/>
                      <a:pt x="8554" y="11566"/>
                      <a:pt x="8554" y="11566"/>
                    </a:cubicBezTo>
                    <a:close/>
                    <a:moveTo>
                      <a:pt x="5744" y="11885"/>
                    </a:moveTo>
                    <a:cubicBezTo>
                      <a:pt x="5891" y="11885"/>
                      <a:pt x="5901" y="11899"/>
                      <a:pt x="5800" y="11965"/>
                    </a:cubicBezTo>
                    <a:cubicBezTo>
                      <a:pt x="5718" y="12019"/>
                      <a:pt x="5630" y="12046"/>
                      <a:pt x="5571" y="12046"/>
                    </a:cubicBezTo>
                    <a:cubicBezTo>
                      <a:pt x="5513" y="12046"/>
                      <a:pt x="5483" y="12019"/>
                      <a:pt x="5515" y="11966"/>
                    </a:cubicBezTo>
                    <a:cubicBezTo>
                      <a:pt x="5542" y="11921"/>
                      <a:pt x="5645" y="11885"/>
                      <a:pt x="5744" y="11885"/>
                    </a:cubicBezTo>
                    <a:close/>
                    <a:moveTo>
                      <a:pt x="19285" y="10110"/>
                    </a:moveTo>
                    <a:cubicBezTo>
                      <a:pt x="19389" y="10110"/>
                      <a:pt x="19368" y="10163"/>
                      <a:pt x="19209" y="10523"/>
                    </a:cubicBezTo>
                    <a:cubicBezTo>
                      <a:pt x="19106" y="10756"/>
                      <a:pt x="18876" y="11236"/>
                      <a:pt x="18698" y="11586"/>
                    </a:cubicBezTo>
                    <a:cubicBezTo>
                      <a:pt x="18491" y="12000"/>
                      <a:pt x="18402" y="12146"/>
                      <a:pt x="18335" y="12146"/>
                    </a:cubicBezTo>
                    <a:cubicBezTo>
                      <a:pt x="18316" y="12146"/>
                      <a:pt x="18298" y="12134"/>
                      <a:pt x="18281" y="12113"/>
                    </a:cubicBezTo>
                    <a:cubicBezTo>
                      <a:pt x="18155" y="11965"/>
                      <a:pt x="18449" y="11241"/>
                      <a:pt x="18876" y="10648"/>
                    </a:cubicBezTo>
                    <a:cubicBezTo>
                      <a:pt x="19101" y="10330"/>
                      <a:pt x="19182" y="10192"/>
                      <a:pt x="19134" y="10192"/>
                    </a:cubicBezTo>
                    <a:cubicBezTo>
                      <a:pt x="19120" y="10192"/>
                      <a:pt x="19096" y="10203"/>
                      <a:pt x="19061" y="10225"/>
                    </a:cubicBezTo>
                    <a:cubicBezTo>
                      <a:pt x="19042" y="10237"/>
                      <a:pt x="19027" y="10242"/>
                      <a:pt x="19018" y="10242"/>
                    </a:cubicBezTo>
                    <a:cubicBezTo>
                      <a:pt x="19003" y="10242"/>
                      <a:pt x="19001" y="10228"/>
                      <a:pt x="19016" y="10202"/>
                    </a:cubicBezTo>
                    <a:cubicBezTo>
                      <a:pt x="19039" y="10161"/>
                      <a:pt x="19138" y="10119"/>
                      <a:pt x="19229" y="10113"/>
                    </a:cubicBezTo>
                    <a:cubicBezTo>
                      <a:pt x="19250" y="10111"/>
                      <a:pt x="19269" y="10110"/>
                      <a:pt x="19285" y="10110"/>
                    </a:cubicBezTo>
                    <a:close/>
                    <a:moveTo>
                      <a:pt x="6394" y="11966"/>
                    </a:moveTo>
                    <a:cubicBezTo>
                      <a:pt x="6533" y="11966"/>
                      <a:pt x="6621" y="11984"/>
                      <a:pt x="6597" y="12006"/>
                    </a:cubicBezTo>
                    <a:cubicBezTo>
                      <a:pt x="6532" y="12071"/>
                      <a:pt x="6222" y="12154"/>
                      <a:pt x="6097" y="12154"/>
                    </a:cubicBezTo>
                    <a:cubicBezTo>
                      <a:pt x="6065" y="12154"/>
                      <a:pt x="6045" y="12149"/>
                      <a:pt x="6045" y="12136"/>
                    </a:cubicBezTo>
                    <a:cubicBezTo>
                      <a:pt x="6045" y="12018"/>
                      <a:pt x="6151" y="11966"/>
                      <a:pt x="6394" y="11966"/>
                    </a:cubicBezTo>
                    <a:close/>
                    <a:moveTo>
                      <a:pt x="10741" y="10128"/>
                    </a:moveTo>
                    <a:cubicBezTo>
                      <a:pt x="10744" y="10128"/>
                      <a:pt x="10747" y="10129"/>
                      <a:pt x="10748" y="10130"/>
                    </a:cubicBezTo>
                    <a:cubicBezTo>
                      <a:pt x="10760" y="10142"/>
                      <a:pt x="10626" y="10460"/>
                      <a:pt x="10454" y="10835"/>
                    </a:cubicBezTo>
                    <a:cubicBezTo>
                      <a:pt x="10284" y="11209"/>
                      <a:pt x="10097" y="11659"/>
                      <a:pt x="10042" y="11827"/>
                    </a:cubicBezTo>
                    <a:cubicBezTo>
                      <a:pt x="9952" y="12106"/>
                      <a:pt x="9892" y="12199"/>
                      <a:pt x="9734" y="12199"/>
                    </a:cubicBezTo>
                    <a:cubicBezTo>
                      <a:pt x="9683" y="12199"/>
                      <a:pt x="9622" y="12190"/>
                      <a:pt x="9547" y="12173"/>
                    </a:cubicBezTo>
                    <a:lnTo>
                      <a:pt x="9302" y="12120"/>
                    </a:lnTo>
                    <a:lnTo>
                      <a:pt x="9551" y="11616"/>
                    </a:lnTo>
                    <a:cubicBezTo>
                      <a:pt x="9670" y="11373"/>
                      <a:pt x="9719" y="11254"/>
                      <a:pt x="9698" y="11254"/>
                    </a:cubicBezTo>
                    <a:cubicBezTo>
                      <a:pt x="9689" y="11254"/>
                      <a:pt x="9669" y="11274"/>
                      <a:pt x="9637" y="11315"/>
                    </a:cubicBezTo>
                    <a:cubicBezTo>
                      <a:pt x="9544" y="11429"/>
                      <a:pt x="9413" y="11652"/>
                      <a:pt x="9336" y="11824"/>
                    </a:cubicBezTo>
                    <a:cubicBezTo>
                      <a:pt x="9225" y="12068"/>
                      <a:pt x="9154" y="12131"/>
                      <a:pt x="8979" y="12131"/>
                    </a:cubicBezTo>
                    <a:cubicBezTo>
                      <a:pt x="8669" y="12131"/>
                      <a:pt x="8650" y="12065"/>
                      <a:pt x="8892" y="11820"/>
                    </a:cubicBezTo>
                    <a:cubicBezTo>
                      <a:pt x="9014" y="11697"/>
                      <a:pt x="9174" y="11422"/>
                      <a:pt x="9260" y="11195"/>
                    </a:cubicBezTo>
                    <a:cubicBezTo>
                      <a:pt x="9458" y="10656"/>
                      <a:pt x="9562" y="10546"/>
                      <a:pt x="9979" y="10423"/>
                    </a:cubicBezTo>
                    <a:cubicBezTo>
                      <a:pt x="10166" y="10368"/>
                      <a:pt x="10414" y="10275"/>
                      <a:pt x="10525" y="10216"/>
                    </a:cubicBezTo>
                    <a:cubicBezTo>
                      <a:pt x="10626" y="10165"/>
                      <a:pt x="10715" y="10128"/>
                      <a:pt x="10741" y="10128"/>
                    </a:cubicBezTo>
                    <a:close/>
                    <a:moveTo>
                      <a:pt x="21384" y="8711"/>
                    </a:moveTo>
                    <a:cubicBezTo>
                      <a:pt x="21418" y="8711"/>
                      <a:pt x="21439" y="8734"/>
                      <a:pt x="21439" y="8781"/>
                    </a:cubicBezTo>
                    <a:cubicBezTo>
                      <a:pt x="21439" y="8945"/>
                      <a:pt x="20449" y="10931"/>
                      <a:pt x="20141" y="11388"/>
                    </a:cubicBezTo>
                    <a:cubicBezTo>
                      <a:pt x="19952" y="11665"/>
                      <a:pt x="19825" y="11921"/>
                      <a:pt x="19852" y="11966"/>
                    </a:cubicBezTo>
                    <a:cubicBezTo>
                      <a:pt x="19878" y="12010"/>
                      <a:pt x="19865" y="12108"/>
                      <a:pt x="19824" y="12181"/>
                    </a:cubicBezTo>
                    <a:cubicBezTo>
                      <a:pt x="19806" y="12212"/>
                      <a:pt x="19791" y="12228"/>
                      <a:pt x="19780" y="12228"/>
                    </a:cubicBezTo>
                    <a:cubicBezTo>
                      <a:pt x="19754" y="12228"/>
                      <a:pt x="19744" y="12145"/>
                      <a:pt x="19741" y="11958"/>
                    </a:cubicBezTo>
                    <a:cubicBezTo>
                      <a:pt x="19738" y="11664"/>
                      <a:pt x="19857" y="11363"/>
                      <a:pt x="20393" y="10296"/>
                    </a:cubicBezTo>
                    <a:cubicBezTo>
                      <a:pt x="20754" y="9579"/>
                      <a:pt x="21105" y="8931"/>
                      <a:pt x="21172" y="8854"/>
                    </a:cubicBezTo>
                    <a:cubicBezTo>
                      <a:pt x="21254" y="8761"/>
                      <a:pt x="21333" y="8711"/>
                      <a:pt x="21384" y="8711"/>
                    </a:cubicBezTo>
                    <a:close/>
                    <a:moveTo>
                      <a:pt x="19534" y="10214"/>
                    </a:moveTo>
                    <a:cubicBezTo>
                      <a:pt x="19542" y="10214"/>
                      <a:pt x="19546" y="10221"/>
                      <a:pt x="19548" y="10234"/>
                    </a:cubicBezTo>
                    <a:cubicBezTo>
                      <a:pt x="19563" y="10327"/>
                      <a:pt x="19390" y="10768"/>
                      <a:pt x="19170" y="11209"/>
                    </a:cubicBezTo>
                    <a:cubicBezTo>
                      <a:pt x="18822" y="11899"/>
                      <a:pt x="18593" y="12285"/>
                      <a:pt x="18529" y="12285"/>
                    </a:cubicBezTo>
                    <a:cubicBezTo>
                      <a:pt x="18518" y="12285"/>
                      <a:pt x="18512" y="12274"/>
                      <a:pt x="18511" y="12252"/>
                    </a:cubicBezTo>
                    <a:cubicBezTo>
                      <a:pt x="18509" y="12207"/>
                      <a:pt x="18736" y="11697"/>
                      <a:pt x="19016" y="11118"/>
                    </a:cubicBezTo>
                    <a:cubicBezTo>
                      <a:pt x="19302" y="10528"/>
                      <a:pt x="19483" y="10214"/>
                      <a:pt x="19534" y="10214"/>
                    </a:cubicBezTo>
                    <a:close/>
                    <a:moveTo>
                      <a:pt x="5878" y="12050"/>
                    </a:moveTo>
                    <a:cubicBezTo>
                      <a:pt x="5954" y="12050"/>
                      <a:pt x="5956" y="12076"/>
                      <a:pt x="5886" y="12160"/>
                    </a:cubicBezTo>
                    <a:cubicBezTo>
                      <a:pt x="5802" y="12263"/>
                      <a:pt x="5505" y="12364"/>
                      <a:pt x="5345" y="12364"/>
                    </a:cubicBezTo>
                    <a:cubicBezTo>
                      <a:pt x="5301" y="12364"/>
                      <a:pt x="5267" y="12356"/>
                      <a:pt x="5251" y="12339"/>
                    </a:cubicBezTo>
                    <a:cubicBezTo>
                      <a:pt x="5199" y="12288"/>
                      <a:pt x="5693" y="12054"/>
                      <a:pt x="5866" y="12050"/>
                    </a:cubicBezTo>
                    <a:cubicBezTo>
                      <a:pt x="5870" y="12050"/>
                      <a:pt x="5874" y="12050"/>
                      <a:pt x="5878" y="12050"/>
                    </a:cubicBezTo>
                    <a:close/>
                    <a:moveTo>
                      <a:pt x="19046" y="11814"/>
                    </a:moveTo>
                    <a:cubicBezTo>
                      <a:pt x="19063" y="11814"/>
                      <a:pt x="19044" y="11881"/>
                      <a:pt x="18995" y="12014"/>
                    </a:cubicBezTo>
                    <a:cubicBezTo>
                      <a:pt x="18870" y="12342"/>
                      <a:pt x="18768" y="12507"/>
                      <a:pt x="18695" y="12507"/>
                    </a:cubicBezTo>
                    <a:cubicBezTo>
                      <a:pt x="18686" y="12507"/>
                      <a:pt x="18678" y="12504"/>
                      <a:pt x="18670" y="12500"/>
                    </a:cubicBezTo>
                    <a:cubicBezTo>
                      <a:pt x="18630" y="12474"/>
                      <a:pt x="18694" y="12307"/>
                      <a:pt x="18810" y="12128"/>
                    </a:cubicBezTo>
                    <a:cubicBezTo>
                      <a:pt x="18950" y="11917"/>
                      <a:pt x="19025" y="11814"/>
                      <a:pt x="19046" y="11814"/>
                    </a:cubicBezTo>
                    <a:close/>
                    <a:moveTo>
                      <a:pt x="6868" y="12069"/>
                    </a:moveTo>
                    <a:cubicBezTo>
                      <a:pt x="6934" y="12069"/>
                      <a:pt x="6833" y="12128"/>
                      <a:pt x="6573" y="12248"/>
                    </a:cubicBezTo>
                    <a:cubicBezTo>
                      <a:pt x="6191" y="12426"/>
                      <a:pt x="5968" y="12511"/>
                      <a:pt x="5872" y="12511"/>
                    </a:cubicBezTo>
                    <a:cubicBezTo>
                      <a:pt x="5820" y="12511"/>
                      <a:pt x="5805" y="12487"/>
                      <a:pt x="5820" y="12439"/>
                    </a:cubicBezTo>
                    <a:cubicBezTo>
                      <a:pt x="5840" y="12381"/>
                      <a:pt x="6076" y="12270"/>
                      <a:pt x="6338" y="12197"/>
                    </a:cubicBezTo>
                    <a:cubicBezTo>
                      <a:pt x="6637" y="12112"/>
                      <a:pt x="6813" y="12069"/>
                      <a:pt x="6868" y="12069"/>
                    </a:cubicBezTo>
                    <a:close/>
                    <a:moveTo>
                      <a:pt x="26198" y="12311"/>
                    </a:moveTo>
                    <a:cubicBezTo>
                      <a:pt x="26202" y="12311"/>
                      <a:pt x="26207" y="12313"/>
                      <a:pt x="26212" y="12318"/>
                    </a:cubicBezTo>
                    <a:cubicBezTo>
                      <a:pt x="26238" y="12345"/>
                      <a:pt x="26242" y="12415"/>
                      <a:pt x="26220" y="12473"/>
                    </a:cubicBezTo>
                    <a:cubicBezTo>
                      <a:pt x="26210" y="12498"/>
                      <a:pt x="26202" y="12511"/>
                      <a:pt x="26194" y="12511"/>
                    </a:cubicBezTo>
                    <a:cubicBezTo>
                      <a:pt x="26183" y="12511"/>
                      <a:pt x="26175" y="12481"/>
                      <a:pt x="26171" y="12422"/>
                    </a:cubicBezTo>
                    <a:cubicBezTo>
                      <a:pt x="26169" y="12356"/>
                      <a:pt x="26180" y="12311"/>
                      <a:pt x="26198" y="12311"/>
                    </a:cubicBezTo>
                    <a:close/>
                    <a:moveTo>
                      <a:pt x="5664" y="12382"/>
                    </a:moveTo>
                    <a:cubicBezTo>
                      <a:pt x="5699" y="12382"/>
                      <a:pt x="5685" y="12431"/>
                      <a:pt x="5633" y="12494"/>
                    </a:cubicBezTo>
                    <a:cubicBezTo>
                      <a:pt x="5571" y="12570"/>
                      <a:pt x="5473" y="12613"/>
                      <a:pt x="5401" y="12613"/>
                    </a:cubicBezTo>
                    <a:cubicBezTo>
                      <a:pt x="5349" y="12613"/>
                      <a:pt x="5311" y="12590"/>
                      <a:pt x="5311" y="12542"/>
                    </a:cubicBezTo>
                    <a:cubicBezTo>
                      <a:pt x="5311" y="12476"/>
                      <a:pt x="5450" y="12413"/>
                      <a:pt x="5660" y="12382"/>
                    </a:cubicBezTo>
                    <a:cubicBezTo>
                      <a:pt x="5661" y="12382"/>
                      <a:pt x="5663" y="12382"/>
                      <a:pt x="5664" y="12382"/>
                    </a:cubicBezTo>
                    <a:close/>
                    <a:moveTo>
                      <a:pt x="15055" y="8214"/>
                    </a:moveTo>
                    <a:cubicBezTo>
                      <a:pt x="15356" y="8214"/>
                      <a:pt x="15492" y="8247"/>
                      <a:pt x="15492" y="8318"/>
                    </a:cubicBezTo>
                    <a:cubicBezTo>
                      <a:pt x="15492" y="8384"/>
                      <a:pt x="15391" y="8592"/>
                      <a:pt x="15264" y="8797"/>
                    </a:cubicBezTo>
                    <a:cubicBezTo>
                      <a:pt x="15045" y="9143"/>
                      <a:pt x="14951" y="9307"/>
                      <a:pt x="14973" y="9307"/>
                    </a:cubicBezTo>
                    <a:cubicBezTo>
                      <a:pt x="14985" y="9307"/>
                      <a:pt x="15030" y="9261"/>
                      <a:pt x="15106" y="9171"/>
                    </a:cubicBezTo>
                    <a:cubicBezTo>
                      <a:pt x="15151" y="9118"/>
                      <a:pt x="15185" y="9082"/>
                      <a:pt x="15205" y="9082"/>
                    </a:cubicBezTo>
                    <a:cubicBezTo>
                      <a:pt x="15268" y="9082"/>
                      <a:pt x="15184" y="9450"/>
                      <a:pt x="14859" y="10796"/>
                    </a:cubicBezTo>
                    <a:cubicBezTo>
                      <a:pt x="14611" y="11822"/>
                      <a:pt x="14401" y="12668"/>
                      <a:pt x="14391" y="12682"/>
                    </a:cubicBezTo>
                    <a:cubicBezTo>
                      <a:pt x="14390" y="12683"/>
                      <a:pt x="14383" y="12683"/>
                      <a:pt x="14372" y="12683"/>
                    </a:cubicBezTo>
                    <a:cubicBezTo>
                      <a:pt x="14147" y="12683"/>
                      <a:pt x="11965" y="12438"/>
                      <a:pt x="11918" y="12406"/>
                    </a:cubicBezTo>
                    <a:cubicBezTo>
                      <a:pt x="11905" y="12395"/>
                      <a:pt x="11938" y="12307"/>
                      <a:pt x="11992" y="12208"/>
                    </a:cubicBezTo>
                    <a:cubicBezTo>
                      <a:pt x="12045" y="12112"/>
                      <a:pt x="12069" y="12010"/>
                      <a:pt x="12045" y="11985"/>
                    </a:cubicBezTo>
                    <a:cubicBezTo>
                      <a:pt x="12042" y="11981"/>
                      <a:pt x="12038" y="11980"/>
                      <a:pt x="12034" y="11980"/>
                    </a:cubicBezTo>
                    <a:cubicBezTo>
                      <a:pt x="12006" y="11980"/>
                      <a:pt x="11957" y="12049"/>
                      <a:pt x="11915" y="12155"/>
                    </a:cubicBezTo>
                    <a:cubicBezTo>
                      <a:pt x="11838" y="12349"/>
                      <a:pt x="11788" y="12370"/>
                      <a:pt x="11422" y="12370"/>
                    </a:cubicBezTo>
                    <a:cubicBezTo>
                      <a:pt x="11195" y="12370"/>
                      <a:pt x="11014" y="12351"/>
                      <a:pt x="11014" y="12326"/>
                    </a:cubicBezTo>
                    <a:cubicBezTo>
                      <a:pt x="11014" y="12300"/>
                      <a:pt x="11106" y="12097"/>
                      <a:pt x="11221" y="11869"/>
                    </a:cubicBezTo>
                    <a:cubicBezTo>
                      <a:pt x="11336" y="11641"/>
                      <a:pt x="11414" y="11441"/>
                      <a:pt x="11397" y="11421"/>
                    </a:cubicBezTo>
                    <a:cubicBezTo>
                      <a:pt x="11396" y="11420"/>
                      <a:pt x="11394" y="11419"/>
                      <a:pt x="11393" y="11419"/>
                    </a:cubicBezTo>
                    <a:cubicBezTo>
                      <a:pt x="11366" y="11419"/>
                      <a:pt x="11253" y="11596"/>
                      <a:pt x="11128" y="11835"/>
                    </a:cubicBezTo>
                    <a:cubicBezTo>
                      <a:pt x="10915" y="12243"/>
                      <a:pt x="10866" y="12287"/>
                      <a:pt x="10632" y="12287"/>
                    </a:cubicBezTo>
                    <a:cubicBezTo>
                      <a:pt x="10110" y="12287"/>
                      <a:pt x="10103" y="12262"/>
                      <a:pt x="10439" y="11449"/>
                    </a:cubicBezTo>
                    <a:cubicBezTo>
                      <a:pt x="11064" y="9934"/>
                      <a:pt x="11152" y="9786"/>
                      <a:pt x="11534" y="9599"/>
                    </a:cubicBezTo>
                    <a:cubicBezTo>
                      <a:pt x="11728" y="9504"/>
                      <a:pt x="12152" y="9373"/>
                      <a:pt x="12486" y="9305"/>
                    </a:cubicBezTo>
                    <a:cubicBezTo>
                      <a:pt x="13170" y="9166"/>
                      <a:pt x="14142" y="8722"/>
                      <a:pt x="14429" y="8417"/>
                    </a:cubicBezTo>
                    <a:cubicBezTo>
                      <a:pt x="14586" y="8250"/>
                      <a:pt x="14698" y="8214"/>
                      <a:pt x="15055" y="8214"/>
                    </a:cubicBezTo>
                    <a:close/>
                    <a:moveTo>
                      <a:pt x="6328" y="12461"/>
                    </a:moveTo>
                    <a:cubicBezTo>
                      <a:pt x="6358" y="12461"/>
                      <a:pt x="6369" y="12473"/>
                      <a:pt x="6369" y="12494"/>
                    </a:cubicBezTo>
                    <a:cubicBezTo>
                      <a:pt x="6369" y="12546"/>
                      <a:pt x="5979" y="12746"/>
                      <a:pt x="5733" y="12822"/>
                    </a:cubicBezTo>
                    <a:cubicBezTo>
                      <a:pt x="5671" y="12841"/>
                      <a:pt x="5625" y="12849"/>
                      <a:pt x="5594" y="12849"/>
                    </a:cubicBezTo>
                    <a:cubicBezTo>
                      <a:pt x="5460" y="12849"/>
                      <a:pt x="5611" y="12692"/>
                      <a:pt x="5895" y="12589"/>
                    </a:cubicBezTo>
                    <a:cubicBezTo>
                      <a:pt x="6149" y="12500"/>
                      <a:pt x="6272" y="12461"/>
                      <a:pt x="6328" y="12461"/>
                    </a:cubicBezTo>
                    <a:close/>
                    <a:moveTo>
                      <a:pt x="15896" y="8270"/>
                    </a:moveTo>
                    <a:cubicBezTo>
                      <a:pt x="15961" y="8270"/>
                      <a:pt x="16045" y="8277"/>
                      <a:pt x="16158" y="8287"/>
                    </a:cubicBezTo>
                    <a:cubicBezTo>
                      <a:pt x="16395" y="8309"/>
                      <a:pt x="16610" y="8341"/>
                      <a:pt x="16626" y="8357"/>
                    </a:cubicBezTo>
                    <a:cubicBezTo>
                      <a:pt x="16660" y="8388"/>
                      <a:pt x="15978" y="9510"/>
                      <a:pt x="15677" y="9918"/>
                    </a:cubicBezTo>
                    <a:cubicBezTo>
                      <a:pt x="15569" y="10065"/>
                      <a:pt x="15496" y="10205"/>
                      <a:pt x="15520" y="10226"/>
                    </a:cubicBezTo>
                    <a:cubicBezTo>
                      <a:pt x="15521" y="10227"/>
                      <a:pt x="15522" y="10227"/>
                      <a:pt x="15523" y="10227"/>
                    </a:cubicBezTo>
                    <a:cubicBezTo>
                      <a:pt x="15554" y="10227"/>
                      <a:pt x="15804" y="9876"/>
                      <a:pt x="16093" y="9425"/>
                    </a:cubicBezTo>
                    <a:cubicBezTo>
                      <a:pt x="16681" y="8497"/>
                      <a:pt x="16780" y="8311"/>
                      <a:pt x="16973" y="8311"/>
                    </a:cubicBezTo>
                    <a:cubicBezTo>
                      <a:pt x="17037" y="8311"/>
                      <a:pt x="17113" y="8332"/>
                      <a:pt x="17220" y="8353"/>
                    </a:cubicBezTo>
                    <a:lnTo>
                      <a:pt x="17595" y="8424"/>
                    </a:lnTo>
                    <a:lnTo>
                      <a:pt x="17196" y="9280"/>
                    </a:lnTo>
                    <a:cubicBezTo>
                      <a:pt x="16870" y="9980"/>
                      <a:pt x="16708" y="10218"/>
                      <a:pt x="16308" y="10593"/>
                    </a:cubicBezTo>
                    <a:cubicBezTo>
                      <a:pt x="15729" y="11132"/>
                      <a:pt x="15676" y="11370"/>
                      <a:pt x="16055" y="11713"/>
                    </a:cubicBezTo>
                    <a:lnTo>
                      <a:pt x="16291" y="11930"/>
                    </a:lnTo>
                    <a:lnTo>
                      <a:pt x="16047" y="12295"/>
                    </a:lnTo>
                    <a:cubicBezTo>
                      <a:pt x="15922" y="12483"/>
                      <a:pt x="15867" y="12568"/>
                      <a:pt x="15878" y="12568"/>
                    </a:cubicBezTo>
                    <a:cubicBezTo>
                      <a:pt x="15887" y="12568"/>
                      <a:pt x="15931" y="12522"/>
                      <a:pt x="16010" y="12437"/>
                    </a:cubicBezTo>
                    <a:cubicBezTo>
                      <a:pt x="16124" y="12315"/>
                      <a:pt x="16249" y="12156"/>
                      <a:pt x="16288" y="12086"/>
                    </a:cubicBezTo>
                    <a:cubicBezTo>
                      <a:pt x="16321" y="12025"/>
                      <a:pt x="16373" y="11996"/>
                      <a:pt x="16453" y="11996"/>
                    </a:cubicBezTo>
                    <a:cubicBezTo>
                      <a:pt x="16488" y="11996"/>
                      <a:pt x="16529" y="12001"/>
                      <a:pt x="16577" y="12013"/>
                    </a:cubicBezTo>
                    <a:cubicBezTo>
                      <a:pt x="16699" y="12044"/>
                      <a:pt x="16798" y="12092"/>
                      <a:pt x="16798" y="12124"/>
                    </a:cubicBezTo>
                    <a:cubicBezTo>
                      <a:pt x="16798" y="12155"/>
                      <a:pt x="16683" y="12335"/>
                      <a:pt x="16537" y="12532"/>
                    </a:cubicBezTo>
                    <a:lnTo>
                      <a:pt x="16276" y="12882"/>
                    </a:lnTo>
                    <a:lnTo>
                      <a:pt x="15499" y="12829"/>
                    </a:lnTo>
                    <a:cubicBezTo>
                      <a:pt x="15067" y="12801"/>
                      <a:pt x="14697" y="12750"/>
                      <a:pt x="14665" y="12719"/>
                    </a:cubicBezTo>
                    <a:cubicBezTo>
                      <a:pt x="14611" y="12665"/>
                      <a:pt x="15480" y="8874"/>
                      <a:pt x="15641" y="8457"/>
                    </a:cubicBezTo>
                    <a:cubicBezTo>
                      <a:pt x="15697" y="8316"/>
                      <a:pt x="15730" y="8270"/>
                      <a:pt x="15896" y="8270"/>
                    </a:cubicBezTo>
                    <a:close/>
                    <a:moveTo>
                      <a:pt x="17040" y="12164"/>
                    </a:moveTo>
                    <a:cubicBezTo>
                      <a:pt x="17085" y="12164"/>
                      <a:pt x="17138" y="12172"/>
                      <a:pt x="17204" y="12184"/>
                    </a:cubicBezTo>
                    <a:cubicBezTo>
                      <a:pt x="17359" y="12212"/>
                      <a:pt x="17504" y="12247"/>
                      <a:pt x="17521" y="12262"/>
                    </a:cubicBezTo>
                    <a:cubicBezTo>
                      <a:pt x="17540" y="12276"/>
                      <a:pt x="17451" y="12437"/>
                      <a:pt x="17326" y="12616"/>
                    </a:cubicBezTo>
                    <a:cubicBezTo>
                      <a:pt x="17116" y="12917"/>
                      <a:pt x="17069" y="12942"/>
                      <a:pt x="16736" y="12942"/>
                    </a:cubicBezTo>
                    <a:lnTo>
                      <a:pt x="16374" y="12942"/>
                    </a:lnTo>
                    <a:lnTo>
                      <a:pt x="16518" y="12714"/>
                    </a:lnTo>
                    <a:cubicBezTo>
                      <a:pt x="16804" y="12270"/>
                      <a:pt x="16878" y="12164"/>
                      <a:pt x="17040" y="12164"/>
                    </a:cubicBezTo>
                    <a:close/>
                    <a:moveTo>
                      <a:pt x="6169" y="12778"/>
                    </a:moveTo>
                    <a:cubicBezTo>
                      <a:pt x="6218" y="12778"/>
                      <a:pt x="6216" y="12800"/>
                      <a:pt x="6125" y="12850"/>
                    </a:cubicBezTo>
                    <a:cubicBezTo>
                      <a:pt x="6054" y="12889"/>
                      <a:pt x="5897" y="12940"/>
                      <a:pt x="5757" y="12968"/>
                    </a:cubicBezTo>
                    <a:lnTo>
                      <a:pt x="5513" y="13016"/>
                    </a:lnTo>
                    <a:lnTo>
                      <a:pt x="5757" y="12901"/>
                    </a:lnTo>
                    <a:cubicBezTo>
                      <a:pt x="5923" y="12824"/>
                      <a:pt x="6098" y="12778"/>
                      <a:pt x="6169" y="12778"/>
                    </a:cubicBezTo>
                    <a:close/>
                    <a:moveTo>
                      <a:pt x="17752" y="12294"/>
                    </a:moveTo>
                    <a:cubicBezTo>
                      <a:pt x="17807" y="12294"/>
                      <a:pt x="17947" y="12376"/>
                      <a:pt x="18068" y="12480"/>
                    </a:cubicBezTo>
                    <a:cubicBezTo>
                      <a:pt x="18255" y="12639"/>
                      <a:pt x="18274" y="12694"/>
                      <a:pt x="18190" y="12846"/>
                    </a:cubicBezTo>
                    <a:cubicBezTo>
                      <a:pt x="18108" y="12997"/>
                      <a:pt x="18022" y="13024"/>
                      <a:pt x="17648" y="13024"/>
                    </a:cubicBezTo>
                    <a:cubicBezTo>
                      <a:pt x="17405" y="13024"/>
                      <a:pt x="17204" y="13002"/>
                      <a:pt x="17204" y="12976"/>
                    </a:cubicBezTo>
                    <a:cubicBezTo>
                      <a:pt x="17204" y="12862"/>
                      <a:pt x="17657" y="12294"/>
                      <a:pt x="17751" y="12294"/>
                    </a:cubicBezTo>
                    <a:cubicBezTo>
                      <a:pt x="17751" y="12294"/>
                      <a:pt x="17752" y="12294"/>
                      <a:pt x="17752" y="12294"/>
                    </a:cubicBezTo>
                    <a:close/>
                    <a:moveTo>
                      <a:pt x="19511" y="11140"/>
                    </a:moveTo>
                    <a:cubicBezTo>
                      <a:pt x="19534" y="11140"/>
                      <a:pt x="19541" y="11210"/>
                      <a:pt x="19551" y="11328"/>
                    </a:cubicBezTo>
                    <a:cubicBezTo>
                      <a:pt x="19567" y="11533"/>
                      <a:pt x="19497" y="11779"/>
                      <a:pt x="19324" y="12121"/>
                    </a:cubicBezTo>
                    <a:cubicBezTo>
                      <a:pt x="19152" y="12461"/>
                      <a:pt x="19062" y="12691"/>
                      <a:pt x="19084" y="12691"/>
                    </a:cubicBezTo>
                    <a:cubicBezTo>
                      <a:pt x="19097" y="12691"/>
                      <a:pt x="19149" y="12613"/>
                      <a:pt x="19245" y="12431"/>
                    </a:cubicBezTo>
                    <a:cubicBezTo>
                      <a:pt x="19332" y="12267"/>
                      <a:pt x="19417" y="12131"/>
                      <a:pt x="19432" y="12131"/>
                    </a:cubicBezTo>
                    <a:cubicBezTo>
                      <a:pt x="19447" y="12131"/>
                      <a:pt x="19465" y="12308"/>
                      <a:pt x="19471" y="12521"/>
                    </a:cubicBezTo>
                    <a:cubicBezTo>
                      <a:pt x="19479" y="12886"/>
                      <a:pt x="19420" y="13090"/>
                      <a:pt x="19313" y="13090"/>
                    </a:cubicBezTo>
                    <a:cubicBezTo>
                      <a:pt x="19294" y="13090"/>
                      <a:pt x="19273" y="13083"/>
                      <a:pt x="19250" y="13069"/>
                    </a:cubicBezTo>
                    <a:cubicBezTo>
                      <a:pt x="19176" y="13024"/>
                      <a:pt x="19184" y="12961"/>
                      <a:pt x="19279" y="12814"/>
                    </a:cubicBezTo>
                    <a:cubicBezTo>
                      <a:pt x="19384" y="12652"/>
                      <a:pt x="19418" y="12554"/>
                      <a:pt x="19389" y="12554"/>
                    </a:cubicBezTo>
                    <a:cubicBezTo>
                      <a:pt x="19369" y="12554"/>
                      <a:pt x="19322" y="12597"/>
                      <a:pt x="19250" y="12692"/>
                    </a:cubicBezTo>
                    <a:cubicBezTo>
                      <a:pt x="19170" y="12795"/>
                      <a:pt x="19123" y="12841"/>
                      <a:pt x="19073" y="12841"/>
                    </a:cubicBezTo>
                    <a:cubicBezTo>
                      <a:pt x="19041" y="12841"/>
                      <a:pt x="19007" y="12822"/>
                      <a:pt x="18964" y="12787"/>
                    </a:cubicBezTo>
                    <a:cubicBezTo>
                      <a:pt x="18805" y="12655"/>
                      <a:pt x="18827" y="12569"/>
                      <a:pt x="19230" y="11683"/>
                    </a:cubicBezTo>
                    <a:cubicBezTo>
                      <a:pt x="19405" y="11296"/>
                      <a:pt x="19476" y="11140"/>
                      <a:pt x="19511" y="11140"/>
                    </a:cubicBezTo>
                    <a:close/>
                    <a:moveTo>
                      <a:pt x="18400" y="12816"/>
                    </a:moveTo>
                    <a:cubicBezTo>
                      <a:pt x="18412" y="12816"/>
                      <a:pt x="18424" y="12819"/>
                      <a:pt x="18434" y="12826"/>
                    </a:cubicBezTo>
                    <a:cubicBezTo>
                      <a:pt x="18474" y="12850"/>
                      <a:pt x="18508" y="12929"/>
                      <a:pt x="18508" y="12994"/>
                    </a:cubicBezTo>
                    <a:cubicBezTo>
                      <a:pt x="18508" y="13070"/>
                      <a:pt x="18443" y="13114"/>
                      <a:pt x="18370" y="13114"/>
                    </a:cubicBezTo>
                    <a:cubicBezTo>
                      <a:pt x="18325" y="13114"/>
                      <a:pt x="18278" y="13097"/>
                      <a:pt x="18240" y="13060"/>
                    </a:cubicBezTo>
                    <a:cubicBezTo>
                      <a:pt x="18175" y="12991"/>
                      <a:pt x="18306" y="12816"/>
                      <a:pt x="18400" y="12816"/>
                    </a:cubicBezTo>
                    <a:close/>
                    <a:moveTo>
                      <a:pt x="21777" y="8791"/>
                    </a:moveTo>
                    <a:cubicBezTo>
                      <a:pt x="21925" y="8791"/>
                      <a:pt x="21926" y="8813"/>
                      <a:pt x="21832" y="8944"/>
                    </a:cubicBezTo>
                    <a:cubicBezTo>
                      <a:pt x="21339" y="9619"/>
                      <a:pt x="20924" y="10256"/>
                      <a:pt x="20975" y="10256"/>
                    </a:cubicBezTo>
                    <a:cubicBezTo>
                      <a:pt x="20994" y="10256"/>
                      <a:pt x="21105" y="10109"/>
                      <a:pt x="21230" y="9922"/>
                    </a:cubicBezTo>
                    <a:cubicBezTo>
                      <a:pt x="21367" y="9716"/>
                      <a:pt x="21447" y="9616"/>
                      <a:pt x="21472" y="9616"/>
                    </a:cubicBezTo>
                    <a:cubicBezTo>
                      <a:pt x="21531" y="9616"/>
                      <a:pt x="21271" y="10193"/>
                      <a:pt x="20716" y="11291"/>
                    </a:cubicBezTo>
                    <a:cubicBezTo>
                      <a:pt x="20266" y="12179"/>
                      <a:pt x="19845" y="12976"/>
                      <a:pt x="19778" y="13065"/>
                    </a:cubicBezTo>
                    <a:cubicBezTo>
                      <a:pt x="19725" y="13136"/>
                      <a:pt x="19695" y="13175"/>
                      <a:pt x="19677" y="13175"/>
                    </a:cubicBezTo>
                    <a:cubicBezTo>
                      <a:pt x="19656" y="13175"/>
                      <a:pt x="19653" y="13115"/>
                      <a:pt x="19651" y="12984"/>
                    </a:cubicBezTo>
                    <a:cubicBezTo>
                      <a:pt x="19648" y="12853"/>
                      <a:pt x="19719" y="12581"/>
                      <a:pt x="19806" y="12394"/>
                    </a:cubicBezTo>
                    <a:cubicBezTo>
                      <a:pt x="19893" y="12207"/>
                      <a:pt x="19947" y="11996"/>
                      <a:pt x="19925" y="11934"/>
                    </a:cubicBezTo>
                    <a:cubicBezTo>
                      <a:pt x="19901" y="11869"/>
                      <a:pt x="19921" y="11798"/>
                      <a:pt x="19969" y="11767"/>
                    </a:cubicBezTo>
                    <a:cubicBezTo>
                      <a:pt x="19982" y="11759"/>
                      <a:pt x="19992" y="11756"/>
                      <a:pt x="20000" y="11756"/>
                    </a:cubicBezTo>
                    <a:cubicBezTo>
                      <a:pt x="20026" y="11756"/>
                      <a:pt x="20029" y="11793"/>
                      <a:pt x="20007" y="11860"/>
                    </a:cubicBezTo>
                    <a:cubicBezTo>
                      <a:pt x="20003" y="11872"/>
                      <a:pt x="20002" y="11878"/>
                      <a:pt x="20005" y="11878"/>
                    </a:cubicBezTo>
                    <a:cubicBezTo>
                      <a:pt x="20020" y="11878"/>
                      <a:pt x="20140" y="11685"/>
                      <a:pt x="20301" y="11400"/>
                    </a:cubicBezTo>
                    <a:cubicBezTo>
                      <a:pt x="20490" y="11066"/>
                      <a:pt x="20713" y="10694"/>
                      <a:pt x="20797" y="10570"/>
                    </a:cubicBezTo>
                    <a:cubicBezTo>
                      <a:pt x="20883" y="10448"/>
                      <a:pt x="20943" y="10316"/>
                      <a:pt x="20934" y="10281"/>
                    </a:cubicBezTo>
                    <a:cubicBezTo>
                      <a:pt x="20922" y="10245"/>
                      <a:pt x="21057" y="9895"/>
                      <a:pt x="21230" y="9504"/>
                    </a:cubicBezTo>
                    <a:cubicBezTo>
                      <a:pt x="21506" y="8885"/>
                      <a:pt x="21575" y="8792"/>
                      <a:pt x="21747" y="8792"/>
                    </a:cubicBezTo>
                    <a:cubicBezTo>
                      <a:pt x="21757" y="8791"/>
                      <a:pt x="21768" y="8791"/>
                      <a:pt x="21777" y="8791"/>
                    </a:cubicBezTo>
                    <a:close/>
                    <a:moveTo>
                      <a:pt x="22137" y="8786"/>
                    </a:moveTo>
                    <a:cubicBezTo>
                      <a:pt x="22160" y="8786"/>
                      <a:pt x="22173" y="8813"/>
                      <a:pt x="22173" y="8870"/>
                    </a:cubicBezTo>
                    <a:cubicBezTo>
                      <a:pt x="22173" y="9018"/>
                      <a:pt x="20868" y="11665"/>
                      <a:pt x="20663" y="11933"/>
                    </a:cubicBezTo>
                    <a:cubicBezTo>
                      <a:pt x="20497" y="12152"/>
                      <a:pt x="20432" y="12277"/>
                      <a:pt x="20481" y="12277"/>
                    </a:cubicBezTo>
                    <a:cubicBezTo>
                      <a:pt x="20494" y="12277"/>
                      <a:pt x="20515" y="12268"/>
                      <a:pt x="20543" y="12251"/>
                    </a:cubicBezTo>
                    <a:cubicBezTo>
                      <a:pt x="20553" y="12244"/>
                      <a:pt x="20562" y="12241"/>
                      <a:pt x="20569" y="12241"/>
                    </a:cubicBezTo>
                    <a:cubicBezTo>
                      <a:pt x="20593" y="12241"/>
                      <a:pt x="20593" y="12280"/>
                      <a:pt x="20568" y="12345"/>
                    </a:cubicBezTo>
                    <a:cubicBezTo>
                      <a:pt x="20547" y="12398"/>
                      <a:pt x="20527" y="12426"/>
                      <a:pt x="20510" y="12426"/>
                    </a:cubicBezTo>
                    <a:cubicBezTo>
                      <a:pt x="20498" y="12426"/>
                      <a:pt x="20488" y="12414"/>
                      <a:pt x="20480" y="12389"/>
                    </a:cubicBezTo>
                    <a:cubicBezTo>
                      <a:pt x="20468" y="12350"/>
                      <a:pt x="20440" y="12333"/>
                      <a:pt x="20411" y="12333"/>
                    </a:cubicBezTo>
                    <a:cubicBezTo>
                      <a:pt x="20359" y="12333"/>
                      <a:pt x="20300" y="12385"/>
                      <a:pt x="20300" y="12462"/>
                    </a:cubicBezTo>
                    <a:cubicBezTo>
                      <a:pt x="20300" y="12493"/>
                      <a:pt x="20314" y="12510"/>
                      <a:pt x="20336" y="12510"/>
                    </a:cubicBezTo>
                    <a:cubicBezTo>
                      <a:pt x="20349" y="12510"/>
                      <a:pt x="20364" y="12505"/>
                      <a:pt x="20381" y="12494"/>
                    </a:cubicBezTo>
                    <a:cubicBezTo>
                      <a:pt x="20407" y="12478"/>
                      <a:pt x="20427" y="12470"/>
                      <a:pt x="20439" y="12470"/>
                    </a:cubicBezTo>
                    <a:cubicBezTo>
                      <a:pt x="20485" y="12470"/>
                      <a:pt x="20443" y="12581"/>
                      <a:pt x="20301" y="12862"/>
                    </a:cubicBezTo>
                    <a:cubicBezTo>
                      <a:pt x="20211" y="13041"/>
                      <a:pt x="20079" y="13188"/>
                      <a:pt x="20007" y="13188"/>
                    </a:cubicBezTo>
                    <a:cubicBezTo>
                      <a:pt x="19903" y="13188"/>
                      <a:pt x="19920" y="13131"/>
                      <a:pt x="20087" y="12912"/>
                    </a:cubicBezTo>
                    <a:cubicBezTo>
                      <a:pt x="20261" y="12683"/>
                      <a:pt x="20332" y="12552"/>
                      <a:pt x="20284" y="12552"/>
                    </a:cubicBezTo>
                    <a:cubicBezTo>
                      <a:pt x="20272" y="12552"/>
                      <a:pt x="20253" y="12560"/>
                      <a:pt x="20227" y="12576"/>
                    </a:cubicBezTo>
                    <a:cubicBezTo>
                      <a:pt x="20227" y="12576"/>
                      <a:pt x="20226" y="12577"/>
                      <a:pt x="20225" y="12577"/>
                    </a:cubicBezTo>
                    <a:cubicBezTo>
                      <a:pt x="20195" y="12577"/>
                      <a:pt x="20482" y="11957"/>
                      <a:pt x="20876" y="11177"/>
                    </a:cubicBezTo>
                    <a:cubicBezTo>
                      <a:pt x="21293" y="10347"/>
                      <a:pt x="21585" y="9669"/>
                      <a:pt x="21559" y="9593"/>
                    </a:cubicBezTo>
                    <a:cubicBezTo>
                      <a:pt x="21534" y="9519"/>
                      <a:pt x="21554" y="9433"/>
                      <a:pt x="21599" y="9405"/>
                    </a:cubicBezTo>
                    <a:cubicBezTo>
                      <a:pt x="21612" y="9398"/>
                      <a:pt x="21622" y="9394"/>
                      <a:pt x="21631" y="9394"/>
                    </a:cubicBezTo>
                    <a:cubicBezTo>
                      <a:pt x="21657" y="9394"/>
                      <a:pt x="21661" y="9432"/>
                      <a:pt x="21640" y="9499"/>
                    </a:cubicBezTo>
                    <a:cubicBezTo>
                      <a:pt x="21634" y="9516"/>
                      <a:pt x="21634" y="9524"/>
                      <a:pt x="21637" y="9524"/>
                    </a:cubicBezTo>
                    <a:cubicBezTo>
                      <a:pt x="21649" y="9524"/>
                      <a:pt x="21719" y="9409"/>
                      <a:pt x="21817" y="9221"/>
                    </a:cubicBezTo>
                    <a:cubicBezTo>
                      <a:pt x="21965" y="8940"/>
                      <a:pt x="22081" y="8786"/>
                      <a:pt x="22137" y="8786"/>
                    </a:cubicBezTo>
                    <a:close/>
                    <a:moveTo>
                      <a:pt x="23088" y="9440"/>
                    </a:moveTo>
                    <a:cubicBezTo>
                      <a:pt x="23121" y="9440"/>
                      <a:pt x="23149" y="9554"/>
                      <a:pt x="23149" y="9693"/>
                    </a:cubicBezTo>
                    <a:cubicBezTo>
                      <a:pt x="23149" y="9991"/>
                      <a:pt x="22934" y="10426"/>
                      <a:pt x="22388" y="11232"/>
                    </a:cubicBezTo>
                    <a:cubicBezTo>
                      <a:pt x="22164" y="11566"/>
                      <a:pt x="21979" y="11917"/>
                      <a:pt x="21985" y="12006"/>
                    </a:cubicBezTo>
                    <a:cubicBezTo>
                      <a:pt x="21988" y="12064"/>
                      <a:pt x="21983" y="12095"/>
                      <a:pt x="21973" y="12095"/>
                    </a:cubicBezTo>
                    <a:cubicBezTo>
                      <a:pt x="21967" y="12095"/>
                      <a:pt x="21960" y="12085"/>
                      <a:pt x="21952" y="12064"/>
                    </a:cubicBezTo>
                    <a:cubicBezTo>
                      <a:pt x="21937" y="12021"/>
                      <a:pt x="21906" y="12003"/>
                      <a:pt x="21875" y="12003"/>
                    </a:cubicBezTo>
                    <a:cubicBezTo>
                      <a:pt x="21822" y="12003"/>
                      <a:pt x="21765" y="12055"/>
                      <a:pt x="21765" y="12137"/>
                    </a:cubicBezTo>
                    <a:cubicBezTo>
                      <a:pt x="21765" y="12168"/>
                      <a:pt x="21779" y="12185"/>
                      <a:pt x="21801" y="12185"/>
                    </a:cubicBezTo>
                    <a:cubicBezTo>
                      <a:pt x="21814" y="12185"/>
                      <a:pt x="21829" y="12179"/>
                      <a:pt x="21847" y="12168"/>
                    </a:cubicBezTo>
                    <a:cubicBezTo>
                      <a:pt x="21873" y="12152"/>
                      <a:pt x="21892" y="12144"/>
                      <a:pt x="21905" y="12144"/>
                    </a:cubicBezTo>
                    <a:cubicBezTo>
                      <a:pt x="21959" y="12144"/>
                      <a:pt x="21883" y="12304"/>
                      <a:pt x="21636" y="12748"/>
                    </a:cubicBezTo>
                    <a:cubicBezTo>
                      <a:pt x="21475" y="13035"/>
                      <a:pt x="21288" y="13270"/>
                      <a:pt x="21221" y="13270"/>
                    </a:cubicBezTo>
                    <a:cubicBezTo>
                      <a:pt x="21087" y="13270"/>
                      <a:pt x="21164" y="13115"/>
                      <a:pt x="21573" y="12561"/>
                    </a:cubicBezTo>
                    <a:cubicBezTo>
                      <a:pt x="21732" y="12346"/>
                      <a:pt x="21791" y="12227"/>
                      <a:pt x="21744" y="12227"/>
                    </a:cubicBezTo>
                    <a:cubicBezTo>
                      <a:pt x="21730" y="12227"/>
                      <a:pt x="21707" y="12237"/>
                      <a:pt x="21676" y="12258"/>
                    </a:cubicBezTo>
                    <a:cubicBezTo>
                      <a:pt x="21675" y="12258"/>
                      <a:pt x="21674" y="12259"/>
                      <a:pt x="21673" y="12259"/>
                    </a:cubicBezTo>
                    <a:cubicBezTo>
                      <a:pt x="21643" y="12259"/>
                      <a:pt x="21925" y="11648"/>
                      <a:pt x="22311" y="10875"/>
                    </a:cubicBezTo>
                    <a:cubicBezTo>
                      <a:pt x="22705" y="10085"/>
                      <a:pt x="23054" y="9440"/>
                      <a:pt x="23088" y="9440"/>
                    </a:cubicBezTo>
                    <a:close/>
                    <a:moveTo>
                      <a:pt x="23144" y="10174"/>
                    </a:moveTo>
                    <a:cubicBezTo>
                      <a:pt x="23194" y="10174"/>
                      <a:pt x="23234" y="10274"/>
                      <a:pt x="23234" y="10454"/>
                    </a:cubicBezTo>
                    <a:cubicBezTo>
                      <a:pt x="23231" y="10649"/>
                      <a:pt x="23028" y="11118"/>
                      <a:pt x="22560" y="12000"/>
                    </a:cubicBezTo>
                    <a:cubicBezTo>
                      <a:pt x="21947" y="13148"/>
                      <a:pt x="21867" y="13262"/>
                      <a:pt x="21666" y="13267"/>
                    </a:cubicBezTo>
                    <a:lnTo>
                      <a:pt x="21448" y="13270"/>
                    </a:lnTo>
                    <a:lnTo>
                      <a:pt x="21773" y="12660"/>
                    </a:lnTo>
                    <a:cubicBezTo>
                      <a:pt x="21952" y="12326"/>
                      <a:pt x="22073" y="12006"/>
                      <a:pt x="22043" y="11955"/>
                    </a:cubicBezTo>
                    <a:cubicBezTo>
                      <a:pt x="22019" y="11918"/>
                      <a:pt x="22016" y="11898"/>
                      <a:pt x="22031" y="11898"/>
                    </a:cubicBezTo>
                    <a:cubicBezTo>
                      <a:pt x="22039" y="11898"/>
                      <a:pt x="22051" y="11903"/>
                      <a:pt x="22067" y="11913"/>
                    </a:cubicBezTo>
                    <a:cubicBezTo>
                      <a:pt x="22069" y="11913"/>
                      <a:pt x="22070" y="11914"/>
                      <a:pt x="22072" y="11914"/>
                    </a:cubicBezTo>
                    <a:cubicBezTo>
                      <a:pt x="22166" y="11914"/>
                      <a:pt x="22879" y="10731"/>
                      <a:pt x="23036" y="10315"/>
                    </a:cubicBezTo>
                    <a:cubicBezTo>
                      <a:pt x="23071" y="10219"/>
                      <a:pt x="23110" y="10174"/>
                      <a:pt x="23144" y="10174"/>
                    </a:cubicBezTo>
                    <a:close/>
                    <a:moveTo>
                      <a:pt x="22519" y="8872"/>
                    </a:moveTo>
                    <a:cubicBezTo>
                      <a:pt x="22641" y="8872"/>
                      <a:pt x="22743" y="8909"/>
                      <a:pt x="22743" y="8955"/>
                    </a:cubicBezTo>
                    <a:cubicBezTo>
                      <a:pt x="22743" y="9083"/>
                      <a:pt x="20627" y="13270"/>
                      <a:pt x="20560" y="13270"/>
                    </a:cubicBezTo>
                    <a:cubicBezTo>
                      <a:pt x="20560" y="13270"/>
                      <a:pt x="20560" y="13270"/>
                      <a:pt x="20560" y="13270"/>
                    </a:cubicBezTo>
                    <a:cubicBezTo>
                      <a:pt x="20530" y="13270"/>
                      <a:pt x="20447" y="13234"/>
                      <a:pt x="20381" y="13191"/>
                    </a:cubicBezTo>
                    <a:cubicBezTo>
                      <a:pt x="20278" y="13127"/>
                      <a:pt x="20308" y="13016"/>
                      <a:pt x="20574" y="12480"/>
                    </a:cubicBezTo>
                    <a:cubicBezTo>
                      <a:pt x="20746" y="12131"/>
                      <a:pt x="20984" y="11679"/>
                      <a:pt x="21103" y="11478"/>
                    </a:cubicBezTo>
                    <a:cubicBezTo>
                      <a:pt x="21224" y="11275"/>
                      <a:pt x="21319" y="11074"/>
                      <a:pt x="21319" y="11027"/>
                    </a:cubicBezTo>
                    <a:cubicBezTo>
                      <a:pt x="21319" y="10981"/>
                      <a:pt x="21538" y="10476"/>
                      <a:pt x="21807" y="9907"/>
                    </a:cubicBezTo>
                    <a:cubicBezTo>
                      <a:pt x="22259" y="8955"/>
                      <a:pt x="22314" y="8872"/>
                      <a:pt x="22519" y="8872"/>
                    </a:cubicBezTo>
                    <a:close/>
                    <a:moveTo>
                      <a:pt x="23024" y="8943"/>
                    </a:moveTo>
                    <a:cubicBezTo>
                      <a:pt x="23056" y="8943"/>
                      <a:pt x="23069" y="8992"/>
                      <a:pt x="23069" y="9083"/>
                    </a:cubicBezTo>
                    <a:cubicBezTo>
                      <a:pt x="23069" y="9245"/>
                      <a:pt x="21261" y="12846"/>
                      <a:pt x="21049" y="13105"/>
                    </a:cubicBezTo>
                    <a:cubicBezTo>
                      <a:pt x="20955" y="13220"/>
                      <a:pt x="20894" y="13280"/>
                      <a:pt x="20867" y="13280"/>
                    </a:cubicBezTo>
                    <a:cubicBezTo>
                      <a:pt x="20775" y="13280"/>
                      <a:pt x="21080" y="12587"/>
                      <a:pt x="21846" y="11037"/>
                    </a:cubicBezTo>
                    <a:cubicBezTo>
                      <a:pt x="22586" y="9537"/>
                      <a:pt x="22914" y="8943"/>
                      <a:pt x="23024" y="8943"/>
                    </a:cubicBezTo>
                    <a:close/>
                    <a:moveTo>
                      <a:pt x="23196" y="11119"/>
                    </a:moveTo>
                    <a:cubicBezTo>
                      <a:pt x="23222" y="11119"/>
                      <a:pt x="23238" y="11155"/>
                      <a:pt x="23254" y="11212"/>
                    </a:cubicBezTo>
                    <a:cubicBezTo>
                      <a:pt x="23284" y="11334"/>
                      <a:pt x="23294" y="11491"/>
                      <a:pt x="23270" y="11558"/>
                    </a:cubicBezTo>
                    <a:cubicBezTo>
                      <a:pt x="23160" y="11867"/>
                      <a:pt x="22205" y="13350"/>
                      <a:pt x="22117" y="13350"/>
                    </a:cubicBezTo>
                    <a:cubicBezTo>
                      <a:pt x="22059" y="13350"/>
                      <a:pt x="22011" y="13311"/>
                      <a:pt x="22011" y="13269"/>
                    </a:cubicBezTo>
                    <a:cubicBezTo>
                      <a:pt x="22011" y="13223"/>
                      <a:pt x="22279" y="12690"/>
                      <a:pt x="22601" y="12088"/>
                    </a:cubicBezTo>
                    <a:cubicBezTo>
                      <a:pt x="22993" y="11359"/>
                      <a:pt x="23129" y="11119"/>
                      <a:pt x="23196" y="11119"/>
                    </a:cubicBezTo>
                    <a:close/>
                    <a:moveTo>
                      <a:pt x="23266" y="11994"/>
                    </a:moveTo>
                    <a:cubicBezTo>
                      <a:pt x="23327" y="11994"/>
                      <a:pt x="23237" y="12297"/>
                      <a:pt x="23013" y="12740"/>
                    </a:cubicBezTo>
                    <a:cubicBezTo>
                      <a:pt x="22796" y="13163"/>
                      <a:pt x="22656" y="13350"/>
                      <a:pt x="22554" y="13350"/>
                    </a:cubicBezTo>
                    <a:cubicBezTo>
                      <a:pt x="22400" y="13350"/>
                      <a:pt x="22471" y="13195"/>
                      <a:pt x="23056" y="12251"/>
                    </a:cubicBezTo>
                    <a:cubicBezTo>
                      <a:pt x="23166" y="12073"/>
                      <a:pt x="23236" y="11994"/>
                      <a:pt x="23266" y="11994"/>
                    </a:cubicBezTo>
                    <a:close/>
                    <a:moveTo>
                      <a:pt x="6168" y="12970"/>
                    </a:moveTo>
                    <a:cubicBezTo>
                      <a:pt x="6173" y="12970"/>
                      <a:pt x="6177" y="12972"/>
                      <a:pt x="6181" y="12976"/>
                    </a:cubicBezTo>
                    <a:cubicBezTo>
                      <a:pt x="6204" y="12997"/>
                      <a:pt x="6200" y="13077"/>
                      <a:pt x="6173" y="13151"/>
                    </a:cubicBezTo>
                    <a:cubicBezTo>
                      <a:pt x="6152" y="13212"/>
                      <a:pt x="6101" y="13253"/>
                      <a:pt x="6052" y="13253"/>
                    </a:cubicBezTo>
                    <a:cubicBezTo>
                      <a:pt x="6042" y="13253"/>
                      <a:pt x="6033" y="13252"/>
                      <a:pt x="6024" y="13249"/>
                    </a:cubicBezTo>
                    <a:cubicBezTo>
                      <a:pt x="6014" y="13245"/>
                      <a:pt x="6002" y="13243"/>
                      <a:pt x="5989" y="13243"/>
                    </a:cubicBezTo>
                    <a:cubicBezTo>
                      <a:pt x="5929" y="13243"/>
                      <a:pt x="5842" y="13281"/>
                      <a:pt x="5774" y="13338"/>
                    </a:cubicBezTo>
                    <a:cubicBezTo>
                      <a:pt x="5707" y="13396"/>
                      <a:pt x="5668" y="13424"/>
                      <a:pt x="5636" y="13424"/>
                    </a:cubicBezTo>
                    <a:cubicBezTo>
                      <a:pt x="5607" y="13424"/>
                      <a:pt x="5585" y="13399"/>
                      <a:pt x="5553" y="13350"/>
                    </a:cubicBezTo>
                    <a:cubicBezTo>
                      <a:pt x="5431" y="13164"/>
                      <a:pt x="5449" y="13130"/>
                      <a:pt x="5684" y="13071"/>
                    </a:cubicBezTo>
                    <a:cubicBezTo>
                      <a:pt x="5731" y="13059"/>
                      <a:pt x="5773" y="13053"/>
                      <a:pt x="5811" y="13053"/>
                    </a:cubicBezTo>
                    <a:cubicBezTo>
                      <a:pt x="5886" y="13053"/>
                      <a:pt x="5942" y="13076"/>
                      <a:pt x="5970" y="13117"/>
                    </a:cubicBezTo>
                    <a:cubicBezTo>
                      <a:pt x="5991" y="13150"/>
                      <a:pt x="6008" y="13166"/>
                      <a:pt x="6024" y="13166"/>
                    </a:cubicBezTo>
                    <a:cubicBezTo>
                      <a:pt x="6046" y="13166"/>
                      <a:pt x="6065" y="13137"/>
                      <a:pt x="6088" y="13077"/>
                    </a:cubicBezTo>
                    <a:cubicBezTo>
                      <a:pt x="6113" y="13010"/>
                      <a:pt x="6145" y="12970"/>
                      <a:pt x="6168" y="12970"/>
                    </a:cubicBezTo>
                    <a:close/>
                    <a:moveTo>
                      <a:pt x="23259" y="12568"/>
                    </a:moveTo>
                    <a:cubicBezTo>
                      <a:pt x="23282" y="12568"/>
                      <a:pt x="23289" y="12626"/>
                      <a:pt x="23300" y="12728"/>
                    </a:cubicBezTo>
                    <a:cubicBezTo>
                      <a:pt x="23316" y="12857"/>
                      <a:pt x="23284" y="13065"/>
                      <a:pt x="23231" y="13196"/>
                    </a:cubicBezTo>
                    <a:cubicBezTo>
                      <a:pt x="23175" y="13335"/>
                      <a:pt x="23070" y="13432"/>
                      <a:pt x="22979" y="13432"/>
                    </a:cubicBezTo>
                    <a:cubicBezTo>
                      <a:pt x="22768" y="13432"/>
                      <a:pt x="22783" y="13310"/>
                      <a:pt x="23048" y="12870"/>
                    </a:cubicBezTo>
                    <a:cubicBezTo>
                      <a:pt x="23174" y="12661"/>
                      <a:pt x="23230" y="12568"/>
                      <a:pt x="23259" y="12568"/>
                    </a:cubicBezTo>
                    <a:close/>
                    <a:moveTo>
                      <a:pt x="24709" y="9440"/>
                    </a:moveTo>
                    <a:cubicBezTo>
                      <a:pt x="24742" y="9440"/>
                      <a:pt x="24882" y="9624"/>
                      <a:pt x="25023" y="9851"/>
                    </a:cubicBezTo>
                    <a:lnTo>
                      <a:pt x="25279" y="10261"/>
                    </a:lnTo>
                    <a:lnTo>
                      <a:pt x="24453" y="11847"/>
                    </a:lnTo>
                    <a:cubicBezTo>
                      <a:pt x="24000" y="12720"/>
                      <a:pt x="23597" y="13432"/>
                      <a:pt x="23557" y="13432"/>
                    </a:cubicBezTo>
                    <a:cubicBezTo>
                      <a:pt x="23434" y="13432"/>
                      <a:pt x="23465" y="13325"/>
                      <a:pt x="23691" y="12993"/>
                    </a:cubicBezTo>
                    <a:cubicBezTo>
                      <a:pt x="23806" y="12822"/>
                      <a:pt x="23883" y="12667"/>
                      <a:pt x="23863" y="12647"/>
                    </a:cubicBezTo>
                    <a:cubicBezTo>
                      <a:pt x="23861" y="12645"/>
                      <a:pt x="23858" y="12644"/>
                      <a:pt x="23855" y="12644"/>
                    </a:cubicBezTo>
                    <a:cubicBezTo>
                      <a:pt x="23825" y="12644"/>
                      <a:pt x="23756" y="12716"/>
                      <a:pt x="23684" y="12826"/>
                    </a:cubicBezTo>
                    <a:cubicBezTo>
                      <a:pt x="23613" y="12933"/>
                      <a:pt x="23543" y="13005"/>
                      <a:pt x="23511" y="13005"/>
                    </a:cubicBezTo>
                    <a:cubicBezTo>
                      <a:pt x="23507" y="13005"/>
                      <a:pt x="23504" y="13004"/>
                      <a:pt x="23501" y="13001"/>
                    </a:cubicBezTo>
                    <a:cubicBezTo>
                      <a:pt x="23478" y="12980"/>
                      <a:pt x="23793" y="12333"/>
                      <a:pt x="24206" y="11558"/>
                    </a:cubicBezTo>
                    <a:cubicBezTo>
                      <a:pt x="24618" y="10784"/>
                      <a:pt x="24938" y="10142"/>
                      <a:pt x="24922" y="10125"/>
                    </a:cubicBezTo>
                    <a:cubicBezTo>
                      <a:pt x="24922" y="10124"/>
                      <a:pt x="24922" y="10124"/>
                      <a:pt x="24921" y="10124"/>
                    </a:cubicBezTo>
                    <a:cubicBezTo>
                      <a:pt x="24897" y="10124"/>
                      <a:pt x="24581" y="10677"/>
                      <a:pt x="24206" y="11375"/>
                    </a:cubicBezTo>
                    <a:cubicBezTo>
                      <a:pt x="23756" y="12214"/>
                      <a:pt x="23596" y="12497"/>
                      <a:pt x="23534" y="12497"/>
                    </a:cubicBezTo>
                    <a:cubicBezTo>
                      <a:pt x="23510" y="12497"/>
                      <a:pt x="23500" y="12454"/>
                      <a:pt x="23494" y="12385"/>
                    </a:cubicBezTo>
                    <a:cubicBezTo>
                      <a:pt x="23476" y="12169"/>
                      <a:pt x="23604" y="11867"/>
                      <a:pt x="24092" y="10970"/>
                    </a:cubicBezTo>
                    <a:cubicBezTo>
                      <a:pt x="24434" y="10343"/>
                      <a:pt x="24702" y="9816"/>
                      <a:pt x="24687" y="9801"/>
                    </a:cubicBezTo>
                    <a:cubicBezTo>
                      <a:pt x="24687" y="9801"/>
                      <a:pt x="24686" y="9801"/>
                      <a:pt x="24686" y="9801"/>
                    </a:cubicBezTo>
                    <a:cubicBezTo>
                      <a:pt x="24662" y="9801"/>
                      <a:pt x="24398" y="10248"/>
                      <a:pt x="24089" y="10808"/>
                    </a:cubicBezTo>
                    <a:cubicBezTo>
                      <a:pt x="23773" y="11382"/>
                      <a:pt x="23559" y="11711"/>
                      <a:pt x="23504" y="11711"/>
                    </a:cubicBezTo>
                    <a:cubicBezTo>
                      <a:pt x="23497" y="11711"/>
                      <a:pt x="23492" y="11706"/>
                      <a:pt x="23490" y="11696"/>
                    </a:cubicBezTo>
                    <a:cubicBezTo>
                      <a:pt x="23462" y="11549"/>
                      <a:pt x="24599" y="9445"/>
                      <a:pt x="24708" y="9440"/>
                    </a:cubicBezTo>
                    <a:cubicBezTo>
                      <a:pt x="24709" y="9440"/>
                      <a:pt x="24709" y="9440"/>
                      <a:pt x="24709" y="9440"/>
                    </a:cubicBezTo>
                    <a:close/>
                    <a:moveTo>
                      <a:pt x="19892" y="13350"/>
                    </a:moveTo>
                    <a:cubicBezTo>
                      <a:pt x="20047" y="13350"/>
                      <a:pt x="20067" y="13370"/>
                      <a:pt x="19988" y="13449"/>
                    </a:cubicBezTo>
                    <a:cubicBezTo>
                      <a:pt x="19951" y="13486"/>
                      <a:pt x="19921" y="13504"/>
                      <a:pt x="19891" y="13504"/>
                    </a:cubicBezTo>
                    <a:cubicBezTo>
                      <a:pt x="19860" y="13504"/>
                      <a:pt x="19830" y="13486"/>
                      <a:pt x="19793" y="13449"/>
                    </a:cubicBezTo>
                    <a:cubicBezTo>
                      <a:pt x="19715" y="13372"/>
                      <a:pt x="19738" y="13350"/>
                      <a:pt x="19892" y="13350"/>
                    </a:cubicBezTo>
                    <a:close/>
                    <a:moveTo>
                      <a:pt x="25328" y="10416"/>
                    </a:moveTo>
                    <a:cubicBezTo>
                      <a:pt x="25341" y="10416"/>
                      <a:pt x="25441" y="10593"/>
                      <a:pt x="25551" y="10813"/>
                    </a:cubicBezTo>
                    <a:lnTo>
                      <a:pt x="25750" y="11208"/>
                    </a:lnTo>
                    <a:lnTo>
                      <a:pt x="25456" y="11689"/>
                    </a:lnTo>
                    <a:cubicBezTo>
                      <a:pt x="25296" y="11951"/>
                      <a:pt x="24999" y="12474"/>
                      <a:pt x="24801" y="12842"/>
                    </a:cubicBezTo>
                    <a:cubicBezTo>
                      <a:pt x="24499" y="13404"/>
                      <a:pt x="24406" y="13515"/>
                      <a:pt x="24239" y="13515"/>
                    </a:cubicBezTo>
                    <a:cubicBezTo>
                      <a:pt x="24047" y="13515"/>
                      <a:pt x="24065" y="13465"/>
                      <a:pt x="24733" y="12153"/>
                    </a:cubicBezTo>
                    <a:cubicBezTo>
                      <a:pt x="25114" y="11403"/>
                      <a:pt x="25409" y="10777"/>
                      <a:pt x="25393" y="10760"/>
                    </a:cubicBezTo>
                    <a:cubicBezTo>
                      <a:pt x="25393" y="10760"/>
                      <a:pt x="25393" y="10760"/>
                      <a:pt x="25392" y="10760"/>
                    </a:cubicBezTo>
                    <a:cubicBezTo>
                      <a:pt x="25365" y="10760"/>
                      <a:pt x="25041" y="11366"/>
                      <a:pt x="24664" y="12120"/>
                    </a:cubicBezTo>
                    <a:cubicBezTo>
                      <a:pt x="24227" y="12990"/>
                      <a:pt x="23922" y="13512"/>
                      <a:pt x="23845" y="13512"/>
                    </a:cubicBezTo>
                    <a:cubicBezTo>
                      <a:pt x="23779" y="13512"/>
                      <a:pt x="23723" y="13495"/>
                      <a:pt x="23723" y="13472"/>
                    </a:cubicBezTo>
                    <a:cubicBezTo>
                      <a:pt x="23723" y="13408"/>
                      <a:pt x="25292" y="10416"/>
                      <a:pt x="25328" y="10416"/>
                    </a:cubicBezTo>
                    <a:close/>
                    <a:moveTo>
                      <a:pt x="25955" y="12556"/>
                    </a:moveTo>
                    <a:cubicBezTo>
                      <a:pt x="25973" y="12556"/>
                      <a:pt x="25983" y="12579"/>
                      <a:pt x="25990" y="12621"/>
                    </a:cubicBezTo>
                    <a:cubicBezTo>
                      <a:pt x="26004" y="12723"/>
                      <a:pt x="25936" y="12980"/>
                      <a:pt x="25834" y="13200"/>
                    </a:cubicBezTo>
                    <a:cubicBezTo>
                      <a:pt x="25710" y="13469"/>
                      <a:pt x="25602" y="13595"/>
                      <a:pt x="25496" y="13595"/>
                    </a:cubicBezTo>
                    <a:cubicBezTo>
                      <a:pt x="25360" y="13595"/>
                      <a:pt x="25376" y="13529"/>
                      <a:pt x="25651" y="13016"/>
                    </a:cubicBezTo>
                    <a:cubicBezTo>
                      <a:pt x="25825" y="12692"/>
                      <a:pt x="25912" y="12556"/>
                      <a:pt x="25955" y="12556"/>
                    </a:cubicBezTo>
                    <a:close/>
                    <a:moveTo>
                      <a:pt x="25771" y="11341"/>
                    </a:moveTo>
                    <a:cubicBezTo>
                      <a:pt x="25796" y="11341"/>
                      <a:pt x="25831" y="11380"/>
                      <a:pt x="25859" y="11445"/>
                    </a:cubicBezTo>
                    <a:cubicBezTo>
                      <a:pt x="25912" y="11573"/>
                      <a:pt x="25804" y="11819"/>
                      <a:pt x="25346" y="12601"/>
                    </a:cubicBezTo>
                    <a:cubicBezTo>
                      <a:pt x="25027" y="13147"/>
                      <a:pt x="24726" y="13596"/>
                      <a:pt x="24682" y="13596"/>
                    </a:cubicBezTo>
                    <a:cubicBezTo>
                      <a:pt x="24635" y="13596"/>
                      <a:pt x="24626" y="13535"/>
                      <a:pt x="24658" y="13454"/>
                    </a:cubicBezTo>
                    <a:cubicBezTo>
                      <a:pt x="24691" y="13372"/>
                      <a:pt x="24726" y="13258"/>
                      <a:pt x="24741" y="13188"/>
                    </a:cubicBezTo>
                    <a:cubicBezTo>
                      <a:pt x="24762" y="13089"/>
                      <a:pt x="25235" y="12227"/>
                      <a:pt x="25748" y="11356"/>
                    </a:cubicBezTo>
                    <a:cubicBezTo>
                      <a:pt x="25754" y="11346"/>
                      <a:pt x="25761" y="11341"/>
                      <a:pt x="25771" y="11341"/>
                    </a:cubicBezTo>
                    <a:close/>
                    <a:moveTo>
                      <a:pt x="25924" y="11886"/>
                    </a:moveTo>
                    <a:cubicBezTo>
                      <a:pt x="25965" y="11886"/>
                      <a:pt x="26002" y="11997"/>
                      <a:pt x="26002" y="12127"/>
                    </a:cubicBezTo>
                    <a:cubicBezTo>
                      <a:pt x="26002" y="12255"/>
                      <a:pt x="25965" y="12387"/>
                      <a:pt x="25924" y="12414"/>
                    </a:cubicBezTo>
                    <a:cubicBezTo>
                      <a:pt x="25883" y="12441"/>
                      <a:pt x="25711" y="12720"/>
                      <a:pt x="25550" y="13029"/>
                    </a:cubicBezTo>
                    <a:cubicBezTo>
                      <a:pt x="25306" y="13495"/>
                      <a:pt x="25215" y="13596"/>
                      <a:pt x="25048" y="13596"/>
                    </a:cubicBezTo>
                    <a:lnTo>
                      <a:pt x="24845" y="13596"/>
                    </a:lnTo>
                    <a:lnTo>
                      <a:pt x="25003" y="13331"/>
                    </a:lnTo>
                    <a:cubicBezTo>
                      <a:pt x="25090" y="13187"/>
                      <a:pt x="25316" y="12802"/>
                      <a:pt x="25504" y="12476"/>
                    </a:cubicBezTo>
                    <a:cubicBezTo>
                      <a:pt x="25694" y="12151"/>
                      <a:pt x="25881" y="11886"/>
                      <a:pt x="25924" y="11886"/>
                    </a:cubicBezTo>
                    <a:close/>
                    <a:moveTo>
                      <a:pt x="25969" y="13117"/>
                    </a:moveTo>
                    <a:cubicBezTo>
                      <a:pt x="25996" y="13117"/>
                      <a:pt x="26003" y="13206"/>
                      <a:pt x="26003" y="13390"/>
                    </a:cubicBezTo>
                    <a:cubicBezTo>
                      <a:pt x="26002" y="13588"/>
                      <a:pt x="25963" y="13676"/>
                      <a:pt x="25879" y="13676"/>
                    </a:cubicBezTo>
                    <a:cubicBezTo>
                      <a:pt x="25731" y="13676"/>
                      <a:pt x="25725" y="13585"/>
                      <a:pt x="25852" y="13309"/>
                    </a:cubicBezTo>
                    <a:cubicBezTo>
                      <a:pt x="25910" y="13182"/>
                      <a:pt x="25946" y="13117"/>
                      <a:pt x="25969" y="13117"/>
                    </a:cubicBezTo>
                    <a:close/>
                    <a:moveTo>
                      <a:pt x="26293" y="12619"/>
                    </a:moveTo>
                    <a:cubicBezTo>
                      <a:pt x="26306" y="12619"/>
                      <a:pt x="26353" y="12756"/>
                      <a:pt x="26399" y="12928"/>
                    </a:cubicBezTo>
                    <a:cubicBezTo>
                      <a:pt x="26593" y="13669"/>
                      <a:pt x="26597" y="13676"/>
                      <a:pt x="26418" y="13676"/>
                    </a:cubicBezTo>
                    <a:cubicBezTo>
                      <a:pt x="26415" y="13676"/>
                      <a:pt x="26411" y="13676"/>
                      <a:pt x="26407" y="13676"/>
                    </a:cubicBezTo>
                    <a:cubicBezTo>
                      <a:pt x="26269" y="13676"/>
                      <a:pt x="26240" y="13644"/>
                      <a:pt x="26284" y="13537"/>
                    </a:cubicBezTo>
                    <a:cubicBezTo>
                      <a:pt x="26370" y="13319"/>
                      <a:pt x="26403" y="13223"/>
                      <a:pt x="26383" y="13223"/>
                    </a:cubicBezTo>
                    <a:cubicBezTo>
                      <a:pt x="26372" y="13223"/>
                      <a:pt x="26344" y="13254"/>
                      <a:pt x="26300" y="13310"/>
                    </a:cubicBezTo>
                    <a:cubicBezTo>
                      <a:pt x="26252" y="13370"/>
                      <a:pt x="26222" y="13406"/>
                      <a:pt x="26203" y="13406"/>
                    </a:cubicBezTo>
                    <a:cubicBezTo>
                      <a:pt x="26173" y="13406"/>
                      <a:pt x="26170" y="13317"/>
                      <a:pt x="26169" y="13097"/>
                    </a:cubicBezTo>
                    <a:cubicBezTo>
                      <a:pt x="26165" y="12771"/>
                      <a:pt x="26206" y="12619"/>
                      <a:pt x="26293" y="12619"/>
                    </a:cubicBezTo>
                    <a:close/>
                    <a:moveTo>
                      <a:pt x="6106" y="13437"/>
                    </a:moveTo>
                    <a:cubicBezTo>
                      <a:pt x="6117" y="13437"/>
                      <a:pt x="6125" y="13483"/>
                      <a:pt x="6125" y="13548"/>
                    </a:cubicBezTo>
                    <a:cubicBezTo>
                      <a:pt x="6125" y="13650"/>
                      <a:pt x="5965" y="13736"/>
                      <a:pt x="5827" y="13736"/>
                    </a:cubicBezTo>
                    <a:cubicBezTo>
                      <a:pt x="5781" y="13736"/>
                      <a:pt x="5737" y="13726"/>
                      <a:pt x="5703" y="13705"/>
                    </a:cubicBezTo>
                    <a:cubicBezTo>
                      <a:pt x="5636" y="13663"/>
                      <a:pt x="5683" y="13611"/>
                      <a:pt x="5844" y="13543"/>
                    </a:cubicBezTo>
                    <a:cubicBezTo>
                      <a:pt x="5974" y="13488"/>
                      <a:pt x="6094" y="13438"/>
                      <a:pt x="6105" y="13437"/>
                    </a:cubicBezTo>
                    <a:cubicBezTo>
                      <a:pt x="6105" y="13437"/>
                      <a:pt x="6106" y="13437"/>
                      <a:pt x="6106" y="13437"/>
                    </a:cubicBezTo>
                    <a:close/>
                    <a:moveTo>
                      <a:pt x="5067" y="12921"/>
                    </a:moveTo>
                    <a:cubicBezTo>
                      <a:pt x="5075" y="12921"/>
                      <a:pt x="5081" y="12924"/>
                      <a:pt x="5088" y="12930"/>
                    </a:cubicBezTo>
                    <a:cubicBezTo>
                      <a:pt x="5129" y="12972"/>
                      <a:pt x="5142" y="13077"/>
                      <a:pt x="5116" y="13158"/>
                    </a:cubicBezTo>
                    <a:cubicBezTo>
                      <a:pt x="5088" y="13243"/>
                      <a:pt x="4979" y="13414"/>
                      <a:pt x="4867" y="13552"/>
                    </a:cubicBezTo>
                    <a:lnTo>
                      <a:pt x="4666" y="13797"/>
                    </a:lnTo>
                    <a:lnTo>
                      <a:pt x="4836" y="13323"/>
                    </a:lnTo>
                    <a:cubicBezTo>
                      <a:pt x="4931" y="13069"/>
                      <a:pt x="5015" y="12921"/>
                      <a:pt x="5067" y="12921"/>
                    </a:cubicBezTo>
                    <a:close/>
                    <a:moveTo>
                      <a:pt x="20348" y="13350"/>
                    </a:moveTo>
                    <a:cubicBezTo>
                      <a:pt x="20453" y="13350"/>
                      <a:pt x="20543" y="13384"/>
                      <a:pt x="20543" y="13424"/>
                    </a:cubicBezTo>
                    <a:cubicBezTo>
                      <a:pt x="20543" y="13464"/>
                      <a:pt x="20476" y="13579"/>
                      <a:pt x="20396" y="13676"/>
                    </a:cubicBezTo>
                    <a:cubicBezTo>
                      <a:pt x="20325" y="13763"/>
                      <a:pt x="20283" y="13804"/>
                      <a:pt x="20245" y="13804"/>
                    </a:cubicBezTo>
                    <a:cubicBezTo>
                      <a:pt x="20215" y="13804"/>
                      <a:pt x="20187" y="13779"/>
                      <a:pt x="20149" y="13733"/>
                    </a:cubicBezTo>
                    <a:cubicBezTo>
                      <a:pt x="20011" y="13564"/>
                      <a:pt x="20121" y="13350"/>
                      <a:pt x="20348" y="13350"/>
                    </a:cubicBezTo>
                    <a:close/>
                    <a:moveTo>
                      <a:pt x="6054" y="13765"/>
                    </a:moveTo>
                    <a:cubicBezTo>
                      <a:pt x="6060" y="13765"/>
                      <a:pt x="6065" y="13766"/>
                      <a:pt x="6070" y="13766"/>
                    </a:cubicBezTo>
                    <a:cubicBezTo>
                      <a:pt x="6135" y="13771"/>
                      <a:pt x="6131" y="13789"/>
                      <a:pt x="6057" y="13814"/>
                    </a:cubicBezTo>
                    <a:cubicBezTo>
                      <a:pt x="5966" y="13849"/>
                      <a:pt x="5966" y="13869"/>
                      <a:pt x="6053" y="13925"/>
                    </a:cubicBezTo>
                    <a:cubicBezTo>
                      <a:pt x="6109" y="13961"/>
                      <a:pt x="6131" y="14024"/>
                      <a:pt x="6094" y="14059"/>
                    </a:cubicBezTo>
                    <a:cubicBezTo>
                      <a:pt x="6084" y="14070"/>
                      <a:pt x="6071" y="14074"/>
                      <a:pt x="6058" y="14074"/>
                    </a:cubicBezTo>
                    <a:cubicBezTo>
                      <a:pt x="5981" y="14074"/>
                      <a:pt x="5881" y="13906"/>
                      <a:pt x="5933" y="13824"/>
                    </a:cubicBezTo>
                    <a:cubicBezTo>
                      <a:pt x="5955" y="13788"/>
                      <a:pt x="6003" y="13765"/>
                      <a:pt x="6054" y="13765"/>
                    </a:cubicBezTo>
                    <a:close/>
                    <a:moveTo>
                      <a:pt x="8211" y="12220"/>
                    </a:moveTo>
                    <a:cubicBezTo>
                      <a:pt x="8256" y="12220"/>
                      <a:pt x="8126" y="12638"/>
                      <a:pt x="7920" y="13148"/>
                    </a:cubicBezTo>
                    <a:cubicBezTo>
                      <a:pt x="7713" y="13662"/>
                      <a:pt x="7519" y="14106"/>
                      <a:pt x="7492" y="14130"/>
                    </a:cubicBezTo>
                    <a:cubicBezTo>
                      <a:pt x="7482" y="14139"/>
                      <a:pt x="7456" y="14143"/>
                      <a:pt x="7420" y="14143"/>
                    </a:cubicBezTo>
                    <a:cubicBezTo>
                      <a:pt x="7363" y="14143"/>
                      <a:pt x="7280" y="14132"/>
                      <a:pt x="7195" y="14110"/>
                    </a:cubicBezTo>
                    <a:lnTo>
                      <a:pt x="6945" y="14044"/>
                    </a:lnTo>
                    <a:lnTo>
                      <a:pt x="7298" y="13188"/>
                    </a:lnTo>
                    <a:cubicBezTo>
                      <a:pt x="7659" y="12308"/>
                      <a:pt x="7691" y="12274"/>
                      <a:pt x="8210" y="12220"/>
                    </a:cubicBezTo>
                    <a:cubicBezTo>
                      <a:pt x="8210" y="12220"/>
                      <a:pt x="8211" y="12220"/>
                      <a:pt x="8211" y="12220"/>
                    </a:cubicBezTo>
                    <a:close/>
                    <a:moveTo>
                      <a:pt x="23719" y="13676"/>
                    </a:moveTo>
                    <a:cubicBezTo>
                      <a:pt x="23878" y="13676"/>
                      <a:pt x="23878" y="13690"/>
                      <a:pt x="23699" y="14056"/>
                    </a:cubicBezTo>
                    <a:cubicBezTo>
                      <a:pt x="23604" y="14251"/>
                      <a:pt x="23554" y="14338"/>
                      <a:pt x="23524" y="14338"/>
                    </a:cubicBezTo>
                    <a:cubicBezTo>
                      <a:pt x="23507" y="14338"/>
                      <a:pt x="23497" y="14308"/>
                      <a:pt x="23489" y="14254"/>
                    </a:cubicBezTo>
                    <a:cubicBezTo>
                      <a:pt x="23441" y="13937"/>
                      <a:pt x="23545" y="13676"/>
                      <a:pt x="23719" y="13676"/>
                    </a:cubicBezTo>
                    <a:close/>
                    <a:moveTo>
                      <a:pt x="8593" y="12219"/>
                    </a:moveTo>
                    <a:cubicBezTo>
                      <a:pt x="8629" y="12219"/>
                      <a:pt x="8670" y="12223"/>
                      <a:pt x="8718" y="12227"/>
                    </a:cubicBezTo>
                    <a:cubicBezTo>
                      <a:pt x="8929" y="12244"/>
                      <a:pt x="9015" y="12287"/>
                      <a:pt x="9006" y="12373"/>
                    </a:cubicBezTo>
                    <a:cubicBezTo>
                      <a:pt x="8974" y="12626"/>
                      <a:pt x="8176" y="14364"/>
                      <a:pt x="8090" y="14364"/>
                    </a:cubicBezTo>
                    <a:cubicBezTo>
                      <a:pt x="8090" y="14364"/>
                      <a:pt x="8090" y="14364"/>
                      <a:pt x="8090" y="14364"/>
                    </a:cubicBezTo>
                    <a:cubicBezTo>
                      <a:pt x="7565" y="14314"/>
                      <a:pt x="7551" y="14271"/>
                      <a:pt x="7826" y="13585"/>
                    </a:cubicBezTo>
                    <a:cubicBezTo>
                      <a:pt x="8315" y="12366"/>
                      <a:pt x="8369" y="12219"/>
                      <a:pt x="8593" y="12219"/>
                    </a:cubicBezTo>
                    <a:close/>
                    <a:moveTo>
                      <a:pt x="21986" y="13920"/>
                    </a:moveTo>
                    <a:cubicBezTo>
                      <a:pt x="22005" y="13920"/>
                      <a:pt x="21954" y="14031"/>
                      <a:pt x="21876" y="14160"/>
                    </a:cubicBezTo>
                    <a:cubicBezTo>
                      <a:pt x="21805" y="14280"/>
                      <a:pt x="21732" y="14370"/>
                      <a:pt x="21706" y="14370"/>
                    </a:cubicBezTo>
                    <a:cubicBezTo>
                      <a:pt x="21703" y="14370"/>
                      <a:pt x="21701" y="14369"/>
                      <a:pt x="21700" y="14368"/>
                    </a:cubicBezTo>
                    <a:cubicBezTo>
                      <a:pt x="21665" y="14333"/>
                      <a:pt x="21927" y="13920"/>
                      <a:pt x="21986" y="13920"/>
                    </a:cubicBezTo>
                    <a:close/>
                    <a:moveTo>
                      <a:pt x="7265" y="12373"/>
                    </a:moveTo>
                    <a:cubicBezTo>
                      <a:pt x="7477" y="12373"/>
                      <a:pt x="7516" y="12401"/>
                      <a:pt x="7470" y="12520"/>
                    </a:cubicBezTo>
                    <a:cubicBezTo>
                      <a:pt x="7009" y="13758"/>
                      <a:pt x="6894" y="13989"/>
                      <a:pt x="6596" y="14278"/>
                    </a:cubicBezTo>
                    <a:cubicBezTo>
                      <a:pt x="6421" y="14451"/>
                      <a:pt x="6307" y="14537"/>
                      <a:pt x="6259" y="14537"/>
                    </a:cubicBezTo>
                    <a:cubicBezTo>
                      <a:pt x="6208" y="14537"/>
                      <a:pt x="6229" y="14442"/>
                      <a:pt x="6326" y="14254"/>
                    </a:cubicBezTo>
                    <a:cubicBezTo>
                      <a:pt x="6394" y="14123"/>
                      <a:pt x="6452" y="13872"/>
                      <a:pt x="6452" y="13710"/>
                    </a:cubicBezTo>
                    <a:cubicBezTo>
                      <a:pt x="6452" y="13523"/>
                      <a:pt x="6505" y="13368"/>
                      <a:pt x="6593" y="13298"/>
                    </a:cubicBezTo>
                    <a:cubicBezTo>
                      <a:pt x="6665" y="13243"/>
                      <a:pt x="6689" y="13206"/>
                      <a:pt x="6658" y="13206"/>
                    </a:cubicBezTo>
                    <a:cubicBezTo>
                      <a:pt x="6653" y="13206"/>
                      <a:pt x="6648" y="13207"/>
                      <a:pt x="6641" y="13208"/>
                    </a:cubicBezTo>
                    <a:cubicBezTo>
                      <a:pt x="6633" y="13210"/>
                      <a:pt x="6625" y="13211"/>
                      <a:pt x="6618" y="13211"/>
                    </a:cubicBezTo>
                    <a:cubicBezTo>
                      <a:pt x="6578" y="13211"/>
                      <a:pt x="6543" y="13192"/>
                      <a:pt x="6540" y="13163"/>
                    </a:cubicBezTo>
                    <a:cubicBezTo>
                      <a:pt x="6489" y="12793"/>
                      <a:pt x="6874" y="12373"/>
                      <a:pt x="7265" y="12373"/>
                    </a:cubicBezTo>
                    <a:close/>
                    <a:moveTo>
                      <a:pt x="9468" y="12291"/>
                    </a:moveTo>
                    <a:cubicBezTo>
                      <a:pt x="9607" y="12291"/>
                      <a:pt x="9737" y="12342"/>
                      <a:pt x="9761" y="12409"/>
                    </a:cubicBezTo>
                    <a:cubicBezTo>
                      <a:pt x="9785" y="12474"/>
                      <a:pt x="9657" y="12897"/>
                      <a:pt x="9475" y="13347"/>
                    </a:cubicBezTo>
                    <a:cubicBezTo>
                      <a:pt x="9297" y="13795"/>
                      <a:pt x="9169" y="14230"/>
                      <a:pt x="9193" y="14308"/>
                    </a:cubicBezTo>
                    <a:cubicBezTo>
                      <a:pt x="9212" y="14369"/>
                      <a:pt x="9218" y="14399"/>
                      <a:pt x="9210" y="14399"/>
                    </a:cubicBezTo>
                    <a:cubicBezTo>
                      <a:pt x="9203" y="14399"/>
                      <a:pt x="9185" y="14378"/>
                      <a:pt x="9155" y="14337"/>
                    </a:cubicBezTo>
                    <a:cubicBezTo>
                      <a:pt x="9128" y="14299"/>
                      <a:pt x="9108" y="14279"/>
                      <a:pt x="9090" y="14279"/>
                    </a:cubicBezTo>
                    <a:cubicBezTo>
                      <a:pt x="9064" y="14279"/>
                      <a:pt x="9044" y="14320"/>
                      <a:pt x="9016" y="14407"/>
                    </a:cubicBezTo>
                    <a:cubicBezTo>
                      <a:pt x="8983" y="14516"/>
                      <a:pt x="8951" y="14557"/>
                      <a:pt x="8853" y="14557"/>
                    </a:cubicBezTo>
                    <a:cubicBezTo>
                      <a:pt x="8807" y="14557"/>
                      <a:pt x="8745" y="14548"/>
                      <a:pt x="8662" y="14532"/>
                    </a:cubicBezTo>
                    <a:cubicBezTo>
                      <a:pt x="8500" y="14500"/>
                      <a:pt x="8340" y="14451"/>
                      <a:pt x="8308" y="14420"/>
                    </a:cubicBezTo>
                    <a:cubicBezTo>
                      <a:pt x="8253" y="14366"/>
                      <a:pt x="8689" y="13302"/>
                      <a:pt x="9035" y="12641"/>
                    </a:cubicBezTo>
                    <a:cubicBezTo>
                      <a:pt x="9189" y="12347"/>
                      <a:pt x="9260" y="12291"/>
                      <a:pt x="9468" y="12291"/>
                    </a:cubicBezTo>
                    <a:close/>
                    <a:moveTo>
                      <a:pt x="5158" y="13354"/>
                    </a:moveTo>
                    <a:cubicBezTo>
                      <a:pt x="5181" y="13354"/>
                      <a:pt x="5241" y="13467"/>
                      <a:pt x="5296" y="13612"/>
                    </a:cubicBezTo>
                    <a:cubicBezTo>
                      <a:pt x="5384" y="13849"/>
                      <a:pt x="5374" y="13902"/>
                      <a:pt x="5203" y="14162"/>
                    </a:cubicBezTo>
                    <a:cubicBezTo>
                      <a:pt x="5082" y="14345"/>
                      <a:pt x="4902" y="14485"/>
                      <a:pt x="4714" y="14542"/>
                    </a:cubicBezTo>
                    <a:cubicBezTo>
                      <a:pt x="4578" y="14582"/>
                      <a:pt x="4460" y="14610"/>
                      <a:pt x="4426" y="14610"/>
                    </a:cubicBezTo>
                    <a:cubicBezTo>
                      <a:pt x="4420" y="14610"/>
                      <a:pt x="4416" y="14609"/>
                      <a:pt x="4416" y="14607"/>
                    </a:cubicBezTo>
                    <a:cubicBezTo>
                      <a:pt x="4415" y="14427"/>
                      <a:pt x="5047" y="13358"/>
                      <a:pt x="5157" y="13354"/>
                    </a:cubicBezTo>
                    <a:cubicBezTo>
                      <a:pt x="5157" y="13354"/>
                      <a:pt x="5158" y="13354"/>
                      <a:pt x="5158" y="13354"/>
                    </a:cubicBezTo>
                    <a:close/>
                    <a:moveTo>
                      <a:pt x="5454" y="14012"/>
                    </a:moveTo>
                    <a:cubicBezTo>
                      <a:pt x="5516" y="14012"/>
                      <a:pt x="5593" y="14074"/>
                      <a:pt x="5716" y="14206"/>
                    </a:cubicBezTo>
                    <a:cubicBezTo>
                      <a:pt x="5823" y="14320"/>
                      <a:pt x="5953" y="14409"/>
                      <a:pt x="6012" y="14409"/>
                    </a:cubicBezTo>
                    <a:cubicBezTo>
                      <a:pt x="6151" y="14409"/>
                      <a:pt x="6153" y="14528"/>
                      <a:pt x="6020" y="14641"/>
                    </a:cubicBezTo>
                    <a:cubicBezTo>
                      <a:pt x="5976" y="14677"/>
                      <a:pt x="5920" y="14695"/>
                      <a:pt x="5833" y="14695"/>
                    </a:cubicBezTo>
                    <a:cubicBezTo>
                      <a:pt x="5749" y="14695"/>
                      <a:pt x="5637" y="14679"/>
                      <a:pt x="5482" y="14646"/>
                    </a:cubicBezTo>
                    <a:cubicBezTo>
                      <a:pt x="5074" y="14560"/>
                      <a:pt x="5062" y="14551"/>
                      <a:pt x="5168" y="14381"/>
                    </a:cubicBezTo>
                    <a:cubicBezTo>
                      <a:pt x="5229" y="14284"/>
                      <a:pt x="5303" y="14162"/>
                      <a:pt x="5336" y="14108"/>
                    </a:cubicBezTo>
                    <a:cubicBezTo>
                      <a:pt x="5374" y="14045"/>
                      <a:pt x="5410" y="14012"/>
                      <a:pt x="5454" y="14012"/>
                    </a:cubicBezTo>
                    <a:close/>
                    <a:moveTo>
                      <a:pt x="19641" y="13879"/>
                    </a:moveTo>
                    <a:cubicBezTo>
                      <a:pt x="19647" y="13879"/>
                      <a:pt x="19653" y="13881"/>
                      <a:pt x="19659" y="13885"/>
                    </a:cubicBezTo>
                    <a:cubicBezTo>
                      <a:pt x="19707" y="13916"/>
                      <a:pt x="19725" y="14016"/>
                      <a:pt x="19699" y="14112"/>
                    </a:cubicBezTo>
                    <a:cubicBezTo>
                      <a:pt x="19677" y="14200"/>
                      <a:pt x="19667" y="14244"/>
                      <a:pt x="19678" y="14244"/>
                    </a:cubicBezTo>
                    <a:cubicBezTo>
                      <a:pt x="19689" y="14244"/>
                      <a:pt x="19718" y="14205"/>
                      <a:pt x="19774" y="14130"/>
                    </a:cubicBezTo>
                    <a:cubicBezTo>
                      <a:pt x="19833" y="14051"/>
                      <a:pt x="19862" y="14012"/>
                      <a:pt x="19878" y="14012"/>
                    </a:cubicBezTo>
                    <a:cubicBezTo>
                      <a:pt x="19893" y="14012"/>
                      <a:pt x="19893" y="14054"/>
                      <a:pt x="19893" y="14140"/>
                    </a:cubicBezTo>
                    <a:cubicBezTo>
                      <a:pt x="19893" y="14312"/>
                      <a:pt x="19604" y="14736"/>
                      <a:pt x="19485" y="14736"/>
                    </a:cubicBezTo>
                    <a:cubicBezTo>
                      <a:pt x="19449" y="14736"/>
                      <a:pt x="19432" y="14674"/>
                      <a:pt x="19449" y="14594"/>
                    </a:cubicBezTo>
                    <a:cubicBezTo>
                      <a:pt x="19465" y="14515"/>
                      <a:pt x="19499" y="14313"/>
                      <a:pt x="19525" y="14140"/>
                    </a:cubicBezTo>
                    <a:cubicBezTo>
                      <a:pt x="19552" y="13976"/>
                      <a:pt x="19597" y="13879"/>
                      <a:pt x="19641" y="13879"/>
                    </a:cubicBezTo>
                    <a:close/>
                    <a:moveTo>
                      <a:pt x="10254" y="12400"/>
                    </a:moveTo>
                    <a:cubicBezTo>
                      <a:pt x="10301" y="12400"/>
                      <a:pt x="10357" y="12411"/>
                      <a:pt x="10427" y="12423"/>
                    </a:cubicBezTo>
                    <a:cubicBezTo>
                      <a:pt x="10590" y="12454"/>
                      <a:pt x="10739" y="12488"/>
                      <a:pt x="10748" y="12496"/>
                    </a:cubicBezTo>
                    <a:cubicBezTo>
                      <a:pt x="10760" y="12504"/>
                      <a:pt x="10507" y="13049"/>
                      <a:pt x="10190" y="13702"/>
                    </a:cubicBezTo>
                    <a:cubicBezTo>
                      <a:pt x="9793" y="14521"/>
                      <a:pt x="9598" y="14848"/>
                      <a:pt x="9509" y="14848"/>
                    </a:cubicBezTo>
                    <a:cubicBezTo>
                      <a:pt x="9505" y="14848"/>
                      <a:pt x="9501" y="14848"/>
                      <a:pt x="9498" y="14846"/>
                    </a:cubicBezTo>
                    <a:cubicBezTo>
                      <a:pt x="9328" y="14780"/>
                      <a:pt x="9353" y="14614"/>
                      <a:pt x="9678" y="13588"/>
                    </a:cubicBezTo>
                    <a:cubicBezTo>
                      <a:pt x="9996" y="12588"/>
                      <a:pt x="10053" y="12400"/>
                      <a:pt x="10254" y="12400"/>
                    </a:cubicBezTo>
                    <a:close/>
                    <a:moveTo>
                      <a:pt x="24123" y="13678"/>
                    </a:moveTo>
                    <a:cubicBezTo>
                      <a:pt x="24211" y="13678"/>
                      <a:pt x="24290" y="13699"/>
                      <a:pt x="24290" y="13726"/>
                    </a:cubicBezTo>
                    <a:cubicBezTo>
                      <a:pt x="24291" y="13753"/>
                      <a:pt x="24099" y="14092"/>
                      <a:pt x="23866" y="14475"/>
                    </a:cubicBezTo>
                    <a:cubicBezTo>
                      <a:pt x="23633" y="14860"/>
                      <a:pt x="23481" y="15045"/>
                      <a:pt x="23426" y="15045"/>
                    </a:cubicBezTo>
                    <a:cubicBezTo>
                      <a:pt x="23360" y="15045"/>
                      <a:pt x="23432" y="14781"/>
                      <a:pt x="23669" y="14280"/>
                    </a:cubicBezTo>
                    <a:cubicBezTo>
                      <a:pt x="23890" y="13815"/>
                      <a:pt x="23993" y="13678"/>
                      <a:pt x="24123" y="13678"/>
                    </a:cubicBezTo>
                    <a:close/>
                    <a:moveTo>
                      <a:pt x="11262" y="12511"/>
                    </a:moveTo>
                    <a:cubicBezTo>
                      <a:pt x="11463" y="12511"/>
                      <a:pt x="11673" y="12529"/>
                      <a:pt x="11723" y="12567"/>
                    </a:cubicBezTo>
                    <a:cubicBezTo>
                      <a:pt x="11731" y="12571"/>
                      <a:pt x="11501" y="13123"/>
                      <a:pt x="11207" y="13798"/>
                    </a:cubicBezTo>
                    <a:cubicBezTo>
                      <a:pt x="10783" y="14769"/>
                      <a:pt x="10605" y="15109"/>
                      <a:pt x="10498" y="15109"/>
                    </a:cubicBezTo>
                    <a:cubicBezTo>
                      <a:pt x="10479" y="15109"/>
                      <a:pt x="10462" y="15098"/>
                      <a:pt x="10446" y="15076"/>
                    </a:cubicBezTo>
                    <a:cubicBezTo>
                      <a:pt x="10423" y="15046"/>
                      <a:pt x="10265" y="15016"/>
                      <a:pt x="10093" y="15012"/>
                    </a:cubicBezTo>
                    <a:cubicBezTo>
                      <a:pt x="9923" y="15007"/>
                      <a:pt x="9765" y="14986"/>
                      <a:pt x="9744" y="14963"/>
                    </a:cubicBezTo>
                    <a:cubicBezTo>
                      <a:pt x="9705" y="14925"/>
                      <a:pt x="10727" y="12732"/>
                      <a:pt x="10864" y="12561"/>
                    </a:cubicBezTo>
                    <a:cubicBezTo>
                      <a:pt x="10892" y="12527"/>
                      <a:pt x="11072" y="12511"/>
                      <a:pt x="11262" y="12511"/>
                    </a:cubicBezTo>
                    <a:close/>
                    <a:moveTo>
                      <a:pt x="11828" y="12569"/>
                    </a:moveTo>
                    <a:lnTo>
                      <a:pt x="12115" y="12601"/>
                    </a:lnTo>
                    <a:cubicBezTo>
                      <a:pt x="12270" y="12620"/>
                      <a:pt x="12399" y="12663"/>
                      <a:pt x="12399" y="12700"/>
                    </a:cubicBezTo>
                    <a:cubicBezTo>
                      <a:pt x="12398" y="12879"/>
                      <a:pt x="11566" y="15106"/>
                      <a:pt x="11477" y="15162"/>
                    </a:cubicBezTo>
                    <a:cubicBezTo>
                      <a:pt x="11415" y="15201"/>
                      <a:pt x="11304" y="15221"/>
                      <a:pt x="11189" y="15221"/>
                    </a:cubicBezTo>
                    <a:cubicBezTo>
                      <a:pt x="11062" y="15221"/>
                      <a:pt x="10931" y="15197"/>
                      <a:pt x="10859" y="15149"/>
                    </a:cubicBezTo>
                    <a:cubicBezTo>
                      <a:pt x="10733" y="15067"/>
                      <a:pt x="10715" y="15118"/>
                      <a:pt x="11473" y="13384"/>
                    </a:cubicBezTo>
                    <a:lnTo>
                      <a:pt x="11828" y="12569"/>
                    </a:lnTo>
                    <a:close/>
                    <a:moveTo>
                      <a:pt x="3972" y="15090"/>
                    </a:moveTo>
                    <a:cubicBezTo>
                      <a:pt x="3977" y="15090"/>
                      <a:pt x="3981" y="15092"/>
                      <a:pt x="3984" y="15095"/>
                    </a:cubicBezTo>
                    <a:cubicBezTo>
                      <a:pt x="4006" y="15115"/>
                      <a:pt x="4000" y="15200"/>
                      <a:pt x="3975" y="15273"/>
                    </a:cubicBezTo>
                    <a:cubicBezTo>
                      <a:pt x="3955" y="15333"/>
                      <a:pt x="3921" y="15376"/>
                      <a:pt x="3899" y="15376"/>
                    </a:cubicBezTo>
                    <a:cubicBezTo>
                      <a:pt x="3894" y="15376"/>
                      <a:pt x="3890" y="15375"/>
                      <a:pt x="3887" y="15371"/>
                    </a:cubicBezTo>
                    <a:cubicBezTo>
                      <a:pt x="3867" y="15349"/>
                      <a:pt x="3868" y="15265"/>
                      <a:pt x="3895" y="15193"/>
                    </a:cubicBezTo>
                    <a:cubicBezTo>
                      <a:pt x="3916" y="15132"/>
                      <a:pt x="3950" y="15090"/>
                      <a:pt x="3972" y="15090"/>
                    </a:cubicBezTo>
                    <a:close/>
                    <a:moveTo>
                      <a:pt x="2496" y="11558"/>
                    </a:moveTo>
                    <a:cubicBezTo>
                      <a:pt x="2610" y="11558"/>
                      <a:pt x="2703" y="11580"/>
                      <a:pt x="2703" y="11606"/>
                    </a:cubicBezTo>
                    <a:cubicBezTo>
                      <a:pt x="2703" y="11633"/>
                      <a:pt x="2390" y="12168"/>
                      <a:pt x="2008" y="12795"/>
                    </a:cubicBezTo>
                    <a:cubicBezTo>
                      <a:pt x="1626" y="13422"/>
                      <a:pt x="1326" y="13951"/>
                      <a:pt x="1345" y="13968"/>
                    </a:cubicBezTo>
                    <a:cubicBezTo>
                      <a:pt x="1345" y="13968"/>
                      <a:pt x="1345" y="13968"/>
                      <a:pt x="1346" y="13968"/>
                    </a:cubicBezTo>
                    <a:cubicBezTo>
                      <a:pt x="1374" y="13968"/>
                      <a:pt x="1707" y="13460"/>
                      <a:pt x="2098" y="12821"/>
                    </a:cubicBezTo>
                    <a:cubicBezTo>
                      <a:pt x="2784" y="11695"/>
                      <a:pt x="2832" y="11639"/>
                      <a:pt x="3079" y="11639"/>
                    </a:cubicBezTo>
                    <a:lnTo>
                      <a:pt x="3340" y="11639"/>
                    </a:lnTo>
                    <a:lnTo>
                      <a:pt x="2797" y="12714"/>
                    </a:lnTo>
                    <a:cubicBezTo>
                      <a:pt x="2341" y="13618"/>
                      <a:pt x="1822" y="14806"/>
                      <a:pt x="1667" y="15304"/>
                    </a:cubicBezTo>
                    <a:cubicBezTo>
                      <a:pt x="1650" y="15357"/>
                      <a:pt x="1644" y="15383"/>
                      <a:pt x="1651" y="15383"/>
                    </a:cubicBezTo>
                    <a:cubicBezTo>
                      <a:pt x="1658" y="15383"/>
                      <a:pt x="1680" y="15357"/>
                      <a:pt x="1719" y="15304"/>
                    </a:cubicBezTo>
                    <a:cubicBezTo>
                      <a:pt x="1757" y="15251"/>
                      <a:pt x="1779" y="15225"/>
                      <a:pt x="1792" y="15225"/>
                    </a:cubicBezTo>
                    <a:cubicBezTo>
                      <a:pt x="1805" y="15225"/>
                      <a:pt x="1807" y="15253"/>
                      <a:pt x="1807" y="15312"/>
                    </a:cubicBezTo>
                    <a:cubicBezTo>
                      <a:pt x="1807" y="15544"/>
                      <a:pt x="1670" y="15673"/>
                      <a:pt x="1435" y="15673"/>
                    </a:cubicBezTo>
                    <a:cubicBezTo>
                      <a:pt x="1397" y="15673"/>
                      <a:pt x="1355" y="15669"/>
                      <a:pt x="1311" y="15662"/>
                    </a:cubicBezTo>
                    <a:lnTo>
                      <a:pt x="1017" y="15613"/>
                    </a:lnTo>
                    <a:lnTo>
                      <a:pt x="1056" y="15237"/>
                    </a:lnTo>
                    <a:cubicBezTo>
                      <a:pt x="1076" y="15026"/>
                      <a:pt x="1125" y="14714"/>
                      <a:pt x="1170" y="14532"/>
                    </a:cubicBezTo>
                    <a:cubicBezTo>
                      <a:pt x="1211" y="14353"/>
                      <a:pt x="1260" y="14067"/>
                      <a:pt x="1281" y="13897"/>
                    </a:cubicBezTo>
                    <a:cubicBezTo>
                      <a:pt x="1326" y="13489"/>
                      <a:pt x="1972" y="11558"/>
                      <a:pt x="2061" y="11558"/>
                    </a:cubicBezTo>
                    <a:cubicBezTo>
                      <a:pt x="2106" y="11558"/>
                      <a:pt x="2135" y="11573"/>
                      <a:pt x="2135" y="11596"/>
                    </a:cubicBezTo>
                    <a:cubicBezTo>
                      <a:pt x="2135" y="11616"/>
                      <a:pt x="2041" y="11844"/>
                      <a:pt x="1929" y="12097"/>
                    </a:cubicBezTo>
                    <a:cubicBezTo>
                      <a:pt x="1771" y="12454"/>
                      <a:pt x="1710" y="12636"/>
                      <a:pt x="1733" y="12636"/>
                    </a:cubicBezTo>
                    <a:cubicBezTo>
                      <a:pt x="1755" y="12636"/>
                      <a:pt x="1850" y="12475"/>
                      <a:pt x="2008" y="12145"/>
                    </a:cubicBezTo>
                    <a:cubicBezTo>
                      <a:pt x="2245" y="11649"/>
                      <a:pt x="2321" y="11558"/>
                      <a:pt x="2496" y="11558"/>
                    </a:cubicBezTo>
                    <a:close/>
                    <a:moveTo>
                      <a:pt x="3604" y="11686"/>
                    </a:moveTo>
                    <a:cubicBezTo>
                      <a:pt x="3618" y="11686"/>
                      <a:pt x="3630" y="11688"/>
                      <a:pt x="3641" y="11693"/>
                    </a:cubicBezTo>
                    <a:cubicBezTo>
                      <a:pt x="3714" y="11724"/>
                      <a:pt x="3614" y="11934"/>
                      <a:pt x="3304" y="12389"/>
                    </a:cubicBezTo>
                    <a:cubicBezTo>
                      <a:pt x="2731" y="13228"/>
                      <a:pt x="1806" y="15087"/>
                      <a:pt x="1908" y="15190"/>
                    </a:cubicBezTo>
                    <a:cubicBezTo>
                      <a:pt x="1908" y="15191"/>
                      <a:pt x="1909" y="15191"/>
                      <a:pt x="1909" y="15191"/>
                    </a:cubicBezTo>
                    <a:cubicBezTo>
                      <a:pt x="1934" y="15191"/>
                      <a:pt x="2121" y="14808"/>
                      <a:pt x="2330" y="14332"/>
                    </a:cubicBezTo>
                    <a:cubicBezTo>
                      <a:pt x="2544" y="13842"/>
                      <a:pt x="2977" y="13051"/>
                      <a:pt x="3289" y="12580"/>
                    </a:cubicBezTo>
                    <a:cubicBezTo>
                      <a:pt x="3831" y="11758"/>
                      <a:pt x="3867" y="11720"/>
                      <a:pt x="4147" y="11720"/>
                    </a:cubicBezTo>
                    <a:cubicBezTo>
                      <a:pt x="4167" y="11720"/>
                      <a:pt x="4185" y="11720"/>
                      <a:pt x="4201" y="11720"/>
                    </a:cubicBezTo>
                    <a:cubicBezTo>
                      <a:pt x="4499" y="11720"/>
                      <a:pt x="4470" y="11750"/>
                      <a:pt x="3773" y="12861"/>
                    </a:cubicBezTo>
                    <a:cubicBezTo>
                      <a:pt x="3456" y="13365"/>
                      <a:pt x="2972" y="14217"/>
                      <a:pt x="2702" y="14746"/>
                    </a:cubicBezTo>
                    <a:cubicBezTo>
                      <a:pt x="2277" y="15577"/>
                      <a:pt x="2182" y="15712"/>
                      <a:pt x="2013" y="15712"/>
                    </a:cubicBezTo>
                    <a:cubicBezTo>
                      <a:pt x="1831" y="15712"/>
                      <a:pt x="1819" y="15688"/>
                      <a:pt x="1847" y="15321"/>
                    </a:cubicBezTo>
                    <a:cubicBezTo>
                      <a:pt x="1889" y="14776"/>
                      <a:pt x="2995" y="12287"/>
                      <a:pt x="3419" y="11786"/>
                    </a:cubicBezTo>
                    <a:cubicBezTo>
                      <a:pt x="3469" y="11727"/>
                      <a:pt x="3546" y="11686"/>
                      <a:pt x="3604" y="11686"/>
                    </a:cubicBezTo>
                    <a:close/>
                    <a:moveTo>
                      <a:pt x="4537" y="11885"/>
                    </a:moveTo>
                    <a:cubicBezTo>
                      <a:pt x="4555" y="11885"/>
                      <a:pt x="4648" y="11994"/>
                      <a:pt x="4745" y="12133"/>
                    </a:cubicBezTo>
                    <a:cubicBezTo>
                      <a:pt x="4878" y="12320"/>
                      <a:pt x="4898" y="12407"/>
                      <a:pt x="4831" y="12488"/>
                    </a:cubicBezTo>
                    <a:cubicBezTo>
                      <a:pt x="4783" y="12544"/>
                      <a:pt x="4764" y="12616"/>
                      <a:pt x="4791" y="12641"/>
                    </a:cubicBezTo>
                    <a:cubicBezTo>
                      <a:pt x="4827" y="12675"/>
                      <a:pt x="3183" y="15527"/>
                      <a:pt x="2977" y="15785"/>
                    </a:cubicBezTo>
                    <a:cubicBezTo>
                      <a:pt x="2975" y="15789"/>
                      <a:pt x="2963" y="15790"/>
                      <a:pt x="2943" y="15790"/>
                    </a:cubicBezTo>
                    <a:cubicBezTo>
                      <a:pt x="2887" y="15790"/>
                      <a:pt x="2766" y="15776"/>
                      <a:pt x="2632" y="15754"/>
                    </a:cubicBezTo>
                    <a:lnTo>
                      <a:pt x="2307" y="15697"/>
                    </a:lnTo>
                    <a:lnTo>
                      <a:pt x="2599" y="15110"/>
                    </a:lnTo>
                    <a:cubicBezTo>
                      <a:pt x="3165" y="13987"/>
                      <a:pt x="4427" y="11885"/>
                      <a:pt x="4537" y="11885"/>
                    </a:cubicBezTo>
                    <a:close/>
                    <a:moveTo>
                      <a:pt x="4455" y="13512"/>
                    </a:moveTo>
                    <a:cubicBezTo>
                      <a:pt x="4468" y="13512"/>
                      <a:pt x="4399" y="13773"/>
                      <a:pt x="4296" y="14099"/>
                    </a:cubicBezTo>
                    <a:cubicBezTo>
                      <a:pt x="4094" y="14752"/>
                      <a:pt x="3847" y="15226"/>
                      <a:pt x="3527" y="15574"/>
                    </a:cubicBezTo>
                    <a:cubicBezTo>
                      <a:pt x="3404" y="15711"/>
                      <a:pt x="3238" y="15804"/>
                      <a:pt x="3160" y="15804"/>
                    </a:cubicBezTo>
                    <a:cubicBezTo>
                      <a:pt x="3122" y="15804"/>
                      <a:pt x="3105" y="15781"/>
                      <a:pt x="3125" y="15729"/>
                    </a:cubicBezTo>
                    <a:cubicBezTo>
                      <a:pt x="3170" y="15615"/>
                      <a:pt x="4432" y="13512"/>
                      <a:pt x="4455" y="13512"/>
                    </a:cubicBezTo>
                    <a:close/>
                    <a:moveTo>
                      <a:pt x="24084" y="15632"/>
                    </a:moveTo>
                    <a:cubicBezTo>
                      <a:pt x="24107" y="15632"/>
                      <a:pt x="24109" y="15678"/>
                      <a:pt x="24077" y="15762"/>
                    </a:cubicBezTo>
                    <a:cubicBezTo>
                      <a:pt x="24057" y="15815"/>
                      <a:pt x="24027" y="15850"/>
                      <a:pt x="24005" y="15850"/>
                    </a:cubicBezTo>
                    <a:cubicBezTo>
                      <a:pt x="23999" y="15850"/>
                      <a:pt x="23995" y="15848"/>
                      <a:pt x="23990" y="15844"/>
                    </a:cubicBezTo>
                    <a:cubicBezTo>
                      <a:pt x="23969" y="15823"/>
                      <a:pt x="23976" y="15762"/>
                      <a:pt x="24005" y="15713"/>
                    </a:cubicBezTo>
                    <a:cubicBezTo>
                      <a:pt x="24039" y="15658"/>
                      <a:pt x="24068" y="15632"/>
                      <a:pt x="24084" y="15632"/>
                    </a:cubicBezTo>
                    <a:close/>
                    <a:moveTo>
                      <a:pt x="10405" y="15572"/>
                    </a:moveTo>
                    <a:cubicBezTo>
                      <a:pt x="10409" y="15572"/>
                      <a:pt x="10414" y="15574"/>
                      <a:pt x="10418" y="15578"/>
                    </a:cubicBezTo>
                    <a:cubicBezTo>
                      <a:pt x="10439" y="15598"/>
                      <a:pt x="10420" y="15680"/>
                      <a:pt x="10374" y="15762"/>
                    </a:cubicBezTo>
                    <a:cubicBezTo>
                      <a:pt x="10335" y="15830"/>
                      <a:pt x="10308" y="15861"/>
                      <a:pt x="10295" y="15861"/>
                    </a:cubicBezTo>
                    <a:cubicBezTo>
                      <a:pt x="10275" y="15861"/>
                      <a:pt x="10284" y="15793"/>
                      <a:pt x="10329" y="15672"/>
                    </a:cubicBezTo>
                    <a:cubicBezTo>
                      <a:pt x="10351" y="15611"/>
                      <a:pt x="10382" y="15572"/>
                      <a:pt x="10405" y="15572"/>
                    </a:cubicBezTo>
                    <a:close/>
                    <a:moveTo>
                      <a:pt x="8237" y="14817"/>
                    </a:moveTo>
                    <a:cubicBezTo>
                      <a:pt x="8285" y="14818"/>
                      <a:pt x="8211" y="15044"/>
                      <a:pt x="8071" y="15323"/>
                    </a:cubicBezTo>
                    <a:cubicBezTo>
                      <a:pt x="7883" y="15695"/>
                      <a:pt x="7785" y="15871"/>
                      <a:pt x="7763" y="15871"/>
                    </a:cubicBezTo>
                    <a:cubicBezTo>
                      <a:pt x="7750" y="15871"/>
                      <a:pt x="7760" y="15817"/>
                      <a:pt x="7791" y="15713"/>
                    </a:cubicBezTo>
                    <a:cubicBezTo>
                      <a:pt x="7913" y="15297"/>
                      <a:pt x="8152" y="14817"/>
                      <a:pt x="8237" y="14817"/>
                    </a:cubicBezTo>
                    <a:close/>
                    <a:moveTo>
                      <a:pt x="4289" y="15575"/>
                    </a:moveTo>
                    <a:cubicBezTo>
                      <a:pt x="4321" y="15575"/>
                      <a:pt x="4328" y="15635"/>
                      <a:pt x="4285" y="15745"/>
                    </a:cubicBezTo>
                    <a:cubicBezTo>
                      <a:pt x="4256" y="15819"/>
                      <a:pt x="4201" y="15876"/>
                      <a:pt x="4157" y="15876"/>
                    </a:cubicBezTo>
                    <a:cubicBezTo>
                      <a:pt x="4114" y="15876"/>
                      <a:pt x="4121" y="15803"/>
                      <a:pt x="4173" y="15705"/>
                    </a:cubicBezTo>
                    <a:cubicBezTo>
                      <a:pt x="4220" y="15617"/>
                      <a:pt x="4263" y="15575"/>
                      <a:pt x="4289" y="15575"/>
                    </a:cubicBezTo>
                    <a:close/>
                    <a:moveTo>
                      <a:pt x="5012" y="14908"/>
                    </a:moveTo>
                    <a:cubicBezTo>
                      <a:pt x="5018" y="14908"/>
                      <a:pt x="5024" y="14911"/>
                      <a:pt x="5030" y="14917"/>
                    </a:cubicBezTo>
                    <a:cubicBezTo>
                      <a:pt x="5054" y="14941"/>
                      <a:pt x="5018" y="15089"/>
                      <a:pt x="4954" y="15236"/>
                    </a:cubicBezTo>
                    <a:cubicBezTo>
                      <a:pt x="4892" y="15373"/>
                      <a:pt x="4861" y="15440"/>
                      <a:pt x="4853" y="15440"/>
                    </a:cubicBezTo>
                    <a:cubicBezTo>
                      <a:pt x="4845" y="15440"/>
                      <a:pt x="4856" y="15381"/>
                      <a:pt x="4880" y="15264"/>
                    </a:cubicBezTo>
                    <a:cubicBezTo>
                      <a:pt x="4904" y="15146"/>
                      <a:pt x="4900" y="15073"/>
                      <a:pt x="4876" y="15073"/>
                    </a:cubicBezTo>
                    <a:cubicBezTo>
                      <a:pt x="4871" y="15073"/>
                      <a:pt x="4866" y="15075"/>
                      <a:pt x="4860" y="15081"/>
                    </a:cubicBezTo>
                    <a:cubicBezTo>
                      <a:pt x="4821" y="15114"/>
                      <a:pt x="4783" y="15316"/>
                      <a:pt x="4775" y="15528"/>
                    </a:cubicBezTo>
                    <a:lnTo>
                      <a:pt x="4757" y="15916"/>
                    </a:lnTo>
                    <a:lnTo>
                      <a:pt x="4880" y="15630"/>
                    </a:lnTo>
                    <a:cubicBezTo>
                      <a:pt x="4947" y="15475"/>
                      <a:pt x="5035" y="15258"/>
                      <a:pt x="5074" y="15157"/>
                    </a:cubicBezTo>
                    <a:cubicBezTo>
                      <a:pt x="5116" y="15047"/>
                      <a:pt x="5226" y="14979"/>
                      <a:pt x="5305" y="14979"/>
                    </a:cubicBezTo>
                    <a:cubicBezTo>
                      <a:pt x="5355" y="14979"/>
                      <a:pt x="5392" y="15006"/>
                      <a:pt x="5392" y="15068"/>
                    </a:cubicBezTo>
                    <a:cubicBezTo>
                      <a:pt x="5392" y="15114"/>
                      <a:pt x="5302" y="15332"/>
                      <a:pt x="5189" y="15553"/>
                    </a:cubicBezTo>
                    <a:cubicBezTo>
                      <a:pt x="5034" y="15863"/>
                      <a:pt x="4961" y="15943"/>
                      <a:pt x="4818" y="15943"/>
                    </a:cubicBezTo>
                    <a:cubicBezTo>
                      <a:pt x="4807" y="15943"/>
                      <a:pt x="4794" y="15943"/>
                      <a:pt x="4781" y="15942"/>
                    </a:cubicBezTo>
                    <a:cubicBezTo>
                      <a:pt x="4650" y="15931"/>
                      <a:pt x="4591" y="15888"/>
                      <a:pt x="4620" y="15819"/>
                    </a:cubicBezTo>
                    <a:cubicBezTo>
                      <a:pt x="4688" y="15645"/>
                      <a:pt x="4712" y="15550"/>
                      <a:pt x="4695" y="15550"/>
                    </a:cubicBezTo>
                    <a:cubicBezTo>
                      <a:pt x="4684" y="15550"/>
                      <a:pt x="4653" y="15595"/>
                      <a:pt x="4603" y="15689"/>
                    </a:cubicBezTo>
                    <a:cubicBezTo>
                      <a:pt x="4502" y="15881"/>
                      <a:pt x="4440" y="15964"/>
                      <a:pt x="4417" y="15964"/>
                    </a:cubicBezTo>
                    <a:cubicBezTo>
                      <a:pt x="4381" y="15964"/>
                      <a:pt x="4443" y="15753"/>
                      <a:pt x="4603" y="15428"/>
                    </a:cubicBezTo>
                    <a:cubicBezTo>
                      <a:pt x="4744" y="15147"/>
                      <a:pt x="4851" y="14990"/>
                      <a:pt x="4902" y="14990"/>
                    </a:cubicBezTo>
                    <a:cubicBezTo>
                      <a:pt x="4911" y="14990"/>
                      <a:pt x="4918" y="14995"/>
                      <a:pt x="4923" y="15003"/>
                    </a:cubicBezTo>
                    <a:cubicBezTo>
                      <a:pt x="4944" y="15036"/>
                      <a:pt x="4958" y="15052"/>
                      <a:pt x="4968" y="15052"/>
                    </a:cubicBezTo>
                    <a:cubicBezTo>
                      <a:pt x="4980" y="15052"/>
                      <a:pt x="4985" y="15031"/>
                      <a:pt x="4985" y="14987"/>
                    </a:cubicBezTo>
                    <a:cubicBezTo>
                      <a:pt x="4985" y="14937"/>
                      <a:pt x="4995" y="14908"/>
                      <a:pt x="5012" y="14908"/>
                    </a:cubicBezTo>
                    <a:close/>
                    <a:moveTo>
                      <a:pt x="5594" y="15074"/>
                    </a:moveTo>
                    <a:cubicBezTo>
                      <a:pt x="5612" y="15074"/>
                      <a:pt x="5573" y="15194"/>
                      <a:pt x="5465" y="15444"/>
                    </a:cubicBezTo>
                    <a:cubicBezTo>
                      <a:pt x="5372" y="15657"/>
                      <a:pt x="5239" y="15891"/>
                      <a:pt x="5172" y="15958"/>
                    </a:cubicBezTo>
                    <a:cubicBezTo>
                      <a:pt x="5162" y="15967"/>
                      <a:pt x="5155" y="15972"/>
                      <a:pt x="5151" y="15972"/>
                    </a:cubicBezTo>
                    <a:cubicBezTo>
                      <a:pt x="5124" y="15972"/>
                      <a:pt x="5184" y="15810"/>
                      <a:pt x="5307" y="15567"/>
                    </a:cubicBezTo>
                    <a:cubicBezTo>
                      <a:pt x="5469" y="15244"/>
                      <a:pt x="5572" y="15074"/>
                      <a:pt x="5594" y="15074"/>
                    </a:cubicBezTo>
                    <a:close/>
                    <a:moveTo>
                      <a:pt x="19693" y="15171"/>
                    </a:moveTo>
                    <a:cubicBezTo>
                      <a:pt x="19698" y="15171"/>
                      <a:pt x="19702" y="15173"/>
                      <a:pt x="19706" y="15177"/>
                    </a:cubicBezTo>
                    <a:cubicBezTo>
                      <a:pt x="19727" y="15200"/>
                      <a:pt x="19643" y="15409"/>
                      <a:pt x="19519" y="15637"/>
                    </a:cubicBezTo>
                    <a:cubicBezTo>
                      <a:pt x="19412" y="15836"/>
                      <a:pt x="19308" y="15973"/>
                      <a:pt x="19270" y="15973"/>
                    </a:cubicBezTo>
                    <a:cubicBezTo>
                      <a:pt x="19265" y="15973"/>
                      <a:pt x="19260" y="15970"/>
                      <a:pt x="19258" y="15963"/>
                    </a:cubicBezTo>
                    <a:cubicBezTo>
                      <a:pt x="19239" y="15911"/>
                      <a:pt x="19285" y="15779"/>
                      <a:pt x="19356" y="15674"/>
                    </a:cubicBezTo>
                    <a:cubicBezTo>
                      <a:pt x="19470" y="15497"/>
                      <a:pt x="19507" y="15403"/>
                      <a:pt x="19464" y="15403"/>
                    </a:cubicBezTo>
                    <a:cubicBezTo>
                      <a:pt x="19451" y="15403"/>
                      <a:pt x="19431" y="15411"/>
                      <a:pt x="19404" y="15428"/>
                    </a:cubicBezTo>
                    <a:cubicBezTo>
                      <a:pt x="19387" y="15439"/>
                      <a:pt x="19371" y="15444"/>
                      <a:pt x="19359" y="15444"/>
                    </a:cubicBezTo>
                    <a:cubicBezTo>
                      <a:pt x="19336" y="15444"/>
                      <a:pt x="19322" y="15427"/>
                      <a:pt x="19322" y="15396"/>
                    </a:cubicBezTo>
                    <a:cubicBezTo>
                      <a:pt x="19322" y="15315"/>
                      <a:pt x="19379" y="15262"/>
                      <a:pt x="19432" y="15262"/>
                    </a:cubicBezTo>
                    <a:cubicBezTo>
                      <a:pt x="19464" y="15262"/>
                      <a:pt x="19494" y="15280"/>
                      <a:pt x="19511" y="15323"/>
                    </a:cubicBezTo>
                    <a:cubicBezTo>
                      <a:pt x="19522" y="15352"/>
                      <a:pt x="19534" y="15367"/>
                      <a:pt x="19547" y="15367"/>
                    </a:cubicBezTo>
                    <a:cubicBezTo>
                      <a:pt x="19565" y="15367"/>
                      <a:pt x="19585" y="15339"/>
                      <a:pt x="19607" y="15282"/>
                    </a:cubicBezTo>
                    <a:cubicBezTo>
                      <a:pt x="19634" y="15215"/>
                      <a:pt x="19669" y="15171"/>
                      <a:pt x="19693" y="15171"/>
                    </a:cubicBezTo>
                    <a:close/>
                    <a:moveTo>
                      <a:pt x="19031" y="15497"/>
                    </a:moveTo>
                    <a:cubicBezTo>
                      <a:pt x="19069" y="15497"/>
                      <a:pt x="19052" y="15592"/>
                      <a:pt x="18984" y="15785"/>
                    </a:cubicBezTo>
                    <a:cubicBezTo>
                      <a:pt x="18934" y="15926"/>
                      <a:pt x="18906" y="15988"/>
                      <a:pt x="18876" y="15988"/>
                    </a:cubicBezTo>
                    <a:cubicBezTo>
                      <a:pt x="18857" y="15988"/>
                      <a:pt x="18839" y="15965"/>
                      <a:pt x="18814" y="15922"/>
                    </a:cubicBezTo>
                    <a:cubicBezTo>
                      <a:pt x="18761" y="15828"/>
                      <a:pt x="18781" y="15737"/>
                      <a:pt x="18882" y="15623"/>
                    </a:cubicBezTo>
                    <a:cubicBezTo>
                      <a:pt x="18957" y="15540"/>
                      <a:pt x="19006" y="15497"/>
                      <a:pt x="19031" y="15497"/>
                    </a:cubicBezTo>
                    <a:close/>
                    <a:moveTo>
                      <a:pt x="9331" y="15139"/>
                    </a:moveTo>
                    <a:cubicBezTo>
                      <a:pt x="9358" y="15139"/>
                      <a:pt x="9384" y="15158"/>
                      <a:pt x="9409" y="15198"/>
                    </a:cubicBezTo>
                    <a:cubicBezTo>
                      <a:pt x="9431" y="15236"/>
                      <a:pt x="9341" y="15468"/>
                      <a:pt x="9210" y="15713"/>
                    </a:cubicBezTo>
                    <a:cubicBezTo>
                      <a:pt x="9106" y="15911"/>
                      <a:pt x="9046" y="16018"/>
                      <a:pt x="9028" y="16018"/>
                    </a:cubicBezTo>
                    <a:cubicBezTo>
                      <a:pt x="9004" y="16018"/>
                      <a:pt x="9044" y="15851"/>
                      <a:pt x="9138" y="15484"/>
                    </a:cubicBezTo>
                    <a:cubicBezTo>
                      <a:pt x="9195" y="15259"/>
                      <a:pt x="9265" y="15139"/>
                      <a:pt x="9331" y="15139"/>
                    </a:cubicBezTo>
                    <a:close/>
                    <a:moveTo>
                      <a:pt x="6476" y="14907"/>
                    </a:moveTo>
                    <a:cubicBezTo>
                      <a:pt x="6506" y="14907"/>
                      <a:pt x="6399" y="15171"/>
                      <a:pt x="6235" y="15503"/>
                    </a:cubicBezTo>
                    <a:cubicBezTo>
                      <a:pt x="6055" y="15871"/>
                      <a:pt x="5918" y="16067"/>
                      <a:pt x="5845" y="16067"/>
                    </a:cubicBezTo>
                    <a:cubicBezTo>
                      <a:pt x="5841" y="16067"/>
                      <a:pt x="5836" y="16066"/>
                      <a:pt x="5832" y="16065"/>
                    </a:cubicBezTo>
                    <a:cubicBezTo>
                      <a:pt x="5749" y="16033"/>
                      <a:pt x="5760" y="15955"/>
                      <a:pt x="5886" y="15710"/>
                    </a:cubicBezTo>
                    <a:cubicBezTo>
                      <a:pt x="5973" y="15541"/>
                      <a:pt x="6042" y="15349"/>
                      <a:pt x="6041" y="15290"/>
                    </a:cubicBezTo>
                    <a:cubicBezTo>
                      <a:pt x="6041" y="15281"/>
                      <a:pt x="6038" y="15277"/>
                      <a:pt x="6034" y="15277"/>
                    </a:cubicBezTo>
                    <a:cubicBezTo>
                      <a:pt x="6010" y="15277"/>
                      <a:pt x="5931" y="15411"/>
                      <a:pt x="5840" y="15611"/>
                    </a:cubicBezTo>
                    <a:cubicBezTo>
                      <a:pt x="5692" y="15938"/>
                      <a:pt x="5604" y="16039"/>
                      <a:pt x="5470" y="16039"/>
                    </a:cubicBezTo>
                    <a:cubicBezTo>
                      <a:pt x="5296" y="16039"/>
                      <a:pt x="5297" y="16037"/>
                      <a:pt x="5518" y="15654"/>
                    </a:cubicBezTo>
                    <a:cubicBezTo>
                      <a:pt x="5640" y="15442"/>
                      <a:pt x="5775" y="15229"/>
                      <a:pt x="5816" y="15186"/>
                    </a:cubicBezTo>
                    <a:cubicBezTo>
                      <a:pt x="5886" y="15109"/>
                      <a:pt x="6328" y="14920"/>
                      <a:pt x="6476" y="14907"/>
                    </a:cubicBezTo>
                    <a:cubicBezTo>
                      <a:pt x="6476" y="14907"/>
                      <a:pt x="6476" y="14907"/>
                      <a:pt x="6476" y="14907"/>
                    </a:cubicBezTo>
                    <a:close/>
                    <a:moveTo>
                      <a:pt x="7063" y="14524"/>
                    </a:moveTo>
                    <a:cubicBezTo>
                      <a:pt x="7169" y="14524"/>
                      <a:pt x="7270" y="14554"/>
                      <a:pt x="7279" y="14606"/>
                    </a:cubicBezTo>
                    <a:cubicBezTo>
                      <a:pt x="7286" y="14641"/>
                      <a:pt x="7132" y="14996"/>
                      <a:pt x="6937" y="15396"/>
                    </a:cubicBezTo>
                    <a:cubicBezTo>
                      <a:pt x="6697" y="15890"/>
                      <a:pt x="6549" y="16113"/>
                      <a:pt x="6449" y="16113"/>
                    </a:cubicBezTo>
                    <a:cubicBezTo>
                      <a:pt x="6406" y="16113"/>
                      <a:pt x="6372" y="16074"/>
                      <a:pt x="6343" y="15999"/>
                    </a:cubicBezTo>
                    <a:cubicBezTo>
                      <a:pt x="6288" y="15859"/>
                      <a:pt x="6732" y="14651"/>
                      <a:pt x="6867" y="14568"/>
                    </a:cubicBezTo>
                    <a:cubicBezTo>
                      <a:pt x="6917" y="14538"/>
                      <a:pt x="6991" y="14524"/>
                      <a:pt x="7063" y="14524"/>
                    </a:cubicBezTo>
                    <a:close/>
                    <a:moveTo>
                      <a:pt x="7511" y="14655"/>
                    </a:moveTo>
                    <a:cubicBezTo>
                      <a:pt x="7559" y="14655"/>
                      <a:pt x="7592" y="14674"/>
                      <a:pt x="7592" y="14703"/>
                    </a:cubicBezTo>
                    <a:cubicBezTo>
                      <a:pt x="7592" y="14875"/>
                      <a:pt x="6977" y="16121"/>
                      <a:pt x="6891" y="16121"/>
                    </a:cubicBezTo>
                    <a:cubicBezTo>
                      <a:pt x="6750" y="16121"/>
                      <a:pt x="6756" y="15966"/>
                      <a:pt x="6909" y="15716"/>
                    </a:cubicBezTo>
                    <a:lnTo>
                      <a:pt x="7031" y="15511"/>
                    </a:lnTo>
                    <a:lnTo>
                      <a:pt x="6982" y="15716"/>
                    </a:lnTo>
                    <a:cubicBezTo>
                      <a:pt x="6957" y="15813"/>
                      <a:pt x="6948" y="15859"/>
                      <a:pt x="6959" y="15859"/>
                    </a:cubicBezTo>
                    <a:cubicBezTo>
                      <a:pt x="6967" y="15859"/>
                      <a:pt x="6989" y="15828"/>
                      <a:pt x="7027" y="15771"/>
                    </a:cubicBezTo>
                    <a:cubicBezTo>
                      <a:pt x="7077" y="15689"/>
                      <a:pt x="7097" y="15570"/>
                      <a:pt x="7071" y="15502"/>
                    </a:cubicBezTo>
                    <a:cubicBezTo>
                      <a:pt x="7050" y="15450"/>
                      <a:pt x="7053" y="15416"/>
                      <a:pt x="7074" y="15416"/>
                    </a:cubicBezTo>
                    <a:cubicBezTo>
                      <a:pt x="7080" y="15416"/>
                      <a:pt x="7087" y="15419"/>
                      <a:pt x="7096" y="15424"/>
                    </a:cubicBezTo>
                    <a:cubicBezTo>
                      <a:pt x="7102" y="15428"/>
                      <a:pt x="7107" y="15429"/>
                      <a:pt x="7113" y="15429"/>
                    </a:cubicBezTo>
                    <a:cubicBezTo>
                      <a:pt x="7151" y="15429"/>
                      <a:pt x="7195" y="15363"/>
                      <a:pt x="7219" y="15265"/>
                    </a:cubicBezTo>
                    <a:cubicBezTo>
                      <a:pt x="7313" y="14892"/>
                      <a:pt x="7425" y="14655"/>
                      <a:pt x="7511" y="14655"/>
                    </a:cubicBezTo>
                    <a:close/>
                    <a:moveTo>
                      <a:pt x="7849" y="14736"/>
                    </a:moveTo>
                    <a:cubicBezTo>
                      <a:pt x="7930" y="14736"/>
                      <a:pt x="7999" y="14756"/>
                      <a:pt x="7999" y="14781"/>
                    </a:cubicBezTo>
                    <a:cubicBezTo>
                      <a:pt x="7999" y="14806"/>
                      <a:pt x="7885" y="15095"/>
                      <a:pt x="7746" y="15430"/>
                    </a:cubicBezTo>
                    <a:cubicBezTo>
                      <a:pt x="7606" y="15764"/>
                      <a:pt x="7515" y="16063"/>
                      <a:pt x="7539" y="16101"/>
                    </a:cubicBezTo>
                    <a:cubicBezTo>
                      <a:pt x="7563" y="16138"/>
                      <a:pt x="7474" y="16178"/>
                      <a:pt x="7343" y="16186"/>
                    </a:cubicBezTo>
                    <a:cubicBezTo>
                      <a:pt x="7325" y="16188"/>
                      <a:pt x="7307" y="16188"/>
                      <a:pt x="7290" y="16188"/>
                    </a:cubicBezTo>
                    <a:cubicBezTo>
                      <a:pt x="7185" y="16188"/>
                      <a:pt x="7103" y="16165"/>
                      <a:pt x="7103" y="16130"/>
                    </a:cubicBezTo>
                    <a:cubicBezTo>
                      <a:pt x="7103" y="16089"/>
                      <a:pt x="7235" y="15762"/>
                      <a:pt x="7401" y="15396"/>
                    </a:cubicBezTo>
                    <a:cubicBezTo>
                      <a:pt x="7618" y="14915"/>
                      <a:pt x="7738" y="14736"/>
                      <a:pt x="7849" y="14736"/>
                    </a:cubicBezTo>
                    <a:close/>
                    <a:moveTo>
                      <a:pt x="8535" y="14900"/>
                    </a:moveTo>
                    <a:cubicBezTo>
                      <a:pt x="8600" y="14900"/>
                      <a:pt x="8649" y="14913"/>
                      <a:pt x="8649" y="14931"/>
                    </a:cubicBezTo>
                    <a:cubicBezTo>
                      <a:pt x="8649" y="14949"/>
                      <a:pt x="8671" y="15034"/>
                      <a:pt x="8698" y="15115"/>
                    </a:cubicBezTo>
                    <a:cubicBezTo>
                      <a:pt x="8718" y="15177"/>
                      <a:pt x="8723" y="15208"/>
                      <a:pt x="8714" y="15208"/>
                    </a:cubicBezTo>
                    <a:cubicBezTo>
                      <a:pt x="8708" y="15208"/>
                      <a:pt x="8694" y="15193"/>
                      <a:pt x="8673" y="15163"/>
                    </a:cubicBezTo>
                    <a:cubicBezTo>
                      <a:pt x="8664" y="15151"/>
                      <a:pt x="8654" y="15145"/>
                      <a:pt x="8642" y="15145"/>
                    </a:cubicBezTo>
                    <a:cubicBezTo>
                      <a:pt x="8583" y="15145"/>
                      <a:pt x="8484" y="15298"/>
                      <a:pt x="8321" y="15631"/>
                    </a:cubicBezTo>
                    <a:cubicBezTo>
                      <a:pt x="8135" y="16014"/>
                      <a:pt x="7997" y="16201"/>
                      <a:pt x="7901" y="16201"/>
                    </a:cubicBezTo>
                    <a:cubicBezTo>
                      <a:pt x="7898" y="16201"/>
                      <a:pt x="7895" y="16201"/>
                      <a:pt x="7893" y="16201"/>
                    </a:cubicBezTo>
                    <a:cubicBezTo>
                      <a:pt x="7773" y="16201"/>
                      <a:pt x="7776" y="16169"/>
                      <a:pt x="7929" y="15828"/>
                    </a:cubicBezTo>
                    <a:cubicBezTo>
                      <a:pt x="8190" y="15241"/>
                      <a:pt x="8413" y="14900"/>
                      <a:pt x="8535" y="14900"/>
                    </a:cubicBezTo>
                    <a:close/>
                    <a:moveTo>
                      <a:pt x="8641" y="15225"/>
                    </a:moveTo>
                    <a:cubicBezTo>
                      <a:pt x="8655" y="15225"/>
                      <a:pt x="8646" y="15281"/>
                      <a:pt x="8608" y="15396"/>
                    </a:cubicBezTo>
                    <a:cubicBezTo>
                      <a:pt x="8496" y="15755"/>
                      <a:pt x="8247" y="16251"/>
                      <a:pt x="8185" y="16251"/>
                    </a:cubicBezTo>
                    <a:cubicBezTo>
                      <a:pt x="8182" y="16251"/>
                      <a:pt x="8180" y="16250"/>
                      <a:pt x="8178" y="16248"/>
                    </a:cubicBezTo>
                    <a:cubicBezTo>
                      <a:pt x="8151" y="16224"/>
                      <a:pt x="8234" y="15980"/>
                      <a:pt x="8365" y="15713"/>
                    </a:cubicBezTo>
                    <a:cubicBezTo>
                      <a:pt x="8518" y="15397"/>
                      <a:pt x="8616" y="15225"/>
                      <a:pt x="8641" y="15225"/>
                    </a:cubicBezTo>
                    <a:close/>
                    <a:moveTo>
                      <a:pt x="8928" y="14994"/>
                    </a:moveTo>
                    <a:cubicBezTo>
                      <a:pt x="8969" y="14994"/>
                      <a:pt x="8959" y="15141"/>
                      <a:pt x="8881" y="15363"/>
                    </a:cubicBezTo>
                    <a:cubicBezTo>
                      <a:pt x="8821" y="15532"/>
                      <a:pt x="8769" y="15728"/>
                      <a:pt x="8765" y="15795"/>
                    </a:cubicBezTo>
                    <a:cubicBezTo>
                      <a:pt x="8761" y="15859"/>
                      <a:pt x="8752" y="16001"/>
                      <a:pt x="8745" y="16099"/>
                    </a:cubicBezTo>
                    <a:cubicBezTo>
                      <a:pt x="8738" y="16197"/>
                      <a:pt x="8691" y="16281"/>
                      <a:pt x="8642" y="16281"/>
                    </a:cubicBezTo>
                    <a:cubicBezTo>
                      <a:pt x="8594" y="16281"/>
                      <a:pt x="8575" y="16225"/>
                      <a:pt x="8600" y="16160"/>
                    </a:cubicBezTo>
                    <a:cubicBezTo>
                      <a:pt x="8676" y="15974"/>
                      <a:pt x="8705" y="15873"/>
                      <a:pt x="8689" y="15873"/>
                    </a:cubicBezTo>
                    <a:cubicBezTo>
                      <a:pt x="8678" y="15873"/>
                      <a:pt x="8648" y="15919"/>
                      <a:pt x="8598" y="16014"/>
                    </a:cubicBezTo>
                    <a:cubicBezTo>
                      <a:pt x="8501" y="16197"/>
                      <a:pt x="8438" y="16281"/>
                      <a:pt x="8411" y="16281"/>
                    </a:cubicBezTo>
                    <a:cubicBezTo>
                      <a:pt x="8371" y="16281"/>
                      <a:pt x="8411" y="16098"/>
                      <a:pt x="8540" y="15779"/>
                    </a:cubicBezTo>
                    <a:cubicBezTo>
                      <a:pt x="8655" y="15492"/>
                      <a:pt x="8782" y="15201"/>
                      <a:pt x="8826" y="15118"/>
                    </a:cubicBezTo>
                    <a:cubicBezTo>
                      <a:pt x="8872" y="15032"/>
                      <a:pt x="8906" y="14994"/>
                      <a:pt x="8928" y="14994"/>
                    </a:cubicBezTo>
                    <a:close/>
                    <a:moveTo>
                      <a:pt x="9645" y="15312"/>
                    </a:moveTo>
                    <a:cubicBezTo>
                      <a:pt x="9673" y="15312"/>
                      <a:pt x="9700" y="15327"/>
                      <a:pt x="9728" y="15355"/>
                    </a:cubicBezTo>
                    <a:cubicBezTo>
                      <a:pt x="9804" y="15431"/>
                      <a:pt x="9360" y="16366"/>
                      <a:pt x="9246" y="16366"/>
                    </a:cubicBezTo>
                    <a:cubicBezTo>
                      <a:pt x="9094" y="16366"/>
                      <a:pt x="9107" y="16276"/>
                      <a:pt x="9337" y="15756"/>
                    </a:cubicBezTo>
                    <a:cubicBezTo>
                      <a:pt x="9475" y="15444"/>
                      <a:pt x="9563" y="15312"/>
                      <a:pt x="9645" y="15312"/>
                    </a:cubicBezTo>
                    <a:close/>
                    <a:moveTo>
                      <a:pt x="9995" y="15381"/>
                    </a:moveTo>
                    <a:cubicBezTo>
                      <a:pt x="10020" y="15381"/>
                      <a:pt x="10035" y="15412"/>
                      <a:pt x="10035" y="15478"/>
                    </a:cubicBezTo>
                    <a:cubicBezTo>
                      <a:pt x="10037" y="15680"/>
                      <a:pt x="9684" y="16366"/>
                      <a:pt x="9581" y="16366"/>
                    </a:cubicBezTo>
                    <a:cubicBezTo>
                      <a:pt x="9576" y="16366"/>
                      <a:pt x="9572" y="16366"/>
                      <a:pt x="9569" y="16366"/>
                    </a:cubicBezTo>
                    <a:cubicBezTo>
                      <a:pt x="9440" y="16366"/>
                      <a:pt x="9445" y="16358"/>
                      <a:pt x="9678" y="15844"/>
                    </a:cubicBezTo>
                    <a:cubicBezTo>
                      <a:pt x="9812" y="15553"/>
                      <a:pt x="9934" y="15381"/>
                      <a:pt x="9995" y="15381"/>
                    </a:cubicBezTo>
                    <a:close/>
                    <a:moveTo>
                      <a:pt x="10257" y="15989"/>
                    </a:moveTo>
                    <a:cubicBezTo>
                      <a:pt x="10259" y="15989"/>
                      <a:pt x="10261" y="15990"/>
                      <a:pt x="10263" y="15991"/>
                    </a:cubicBezTo>
                    <a:cubicBezTo>
                      <a:pt x="10283" y="16009"/>
                      <a:pt x="10240" y="16125"/>
                      <a:pt x="10170" y="16256"/>
                    </a:cubicBezTo>
                    <a:cubicBezTo>
                      <a:pt x="10109" y="16366"/>
                      <a:pt x="10060" y="16438"/>
                      <a:pt x="10045" y="16438"/>
                    </a:cubicBezTo>
                    <a:cubicBezTo>
                      <a:pt x="10042" y="16438"/>
                      <a:pt x="10040" y="16436"/>
                      <a:pt x="10039" y="16431"/>
                    </a:cubicBezTo>
                    <a:cubicBezTo>
                      <a:pt x="10035" y="16337"/>
                      <a:pt x="10210" y="15989"/>
                      <a:pt x="10257" y="15989"/>
                    </a:cubicBezTo>
                    <a:close/>
                    <a:moveTo>
                      <a:pt x="10614" y="15550"/>
                    </a:moveTo>
                    <a:cubicBezTo>
                      <a:pt x="10654" y="15550"/>
                      <a:pt x="10632" y="15684"/>
                      <a:pt x="10558" y="15856"/>
                    </a:cubicBezTo>
                    <a:cubicBezTo>
                      <a:pt x="10485" y="16026"/>
                      <a:pt x="10410" y="16224"/>
                      <a:pt x="10387" y="16304"/>
                    </a:cubicBezTo>
                    <a:cubicBezTo>
                      <a:pt x="10364" y="16386"/>
                      <a:pt x="10312" y="16446"/>
                      <a:pt x="10265" y="16446"/>
                    </a:cubicBezTo>
                    <a:cubicBezTo>
                      <a:pt x="10221" y="16446"/>
                      <a:pt x="10204" y="16398"/>
                      <a:pt x="10226" y="16340"/>
                    </a:cubicBezTo>
                    <a:cubicBezTo>
                      <a:pt x="10479" y="15705"/>
                      <a:pt x="10554" y="15550"/>
                      <a:pt x="10614" y="15550"/>
                    </a:cubicBezTo>
                    <a:close/>
                    <a:moveTo>
                      <a:pt x="10249" y="15493"/>
                    </a:moveTo>
                    <a:cubicBezTo>
                      <a:pt x="10251" y="15493"/>
                      <a:pt x="10253" y="15494"/>
                      <a:pt x="10255" y="15495"/>
                    </a:cubicBezTo>
                    <a:cubicBezTo>
                      <a:pt x="10283" y="15520"/>
                      <a:pt x="10221" y="15745"/>
                      <a:pt x="10118" y="15998"/>
                    </a:cubicBezTo>
                    <a:cubicBezTo>
                      <a:pt x="10001" y="16286"/>
                      <a:pt x="9886" y="16461"/>
                      <a:pt x="9828" y="16461"/>
                    </a:cubicBezTo>
                    <a:cubicBezTo>
                      <a:pt x="9804" y="16461"/>
                      <a:pt x="9791" y="16430"/>
                      <a:pt x="9791" y="16366"/>
                    </a:cubicBezTo>
                    <a:cubicBezTo>
                      <a:pt x="9791" y="16231"/>
                      <a:pt x="10181" y="15493"/>
                      <a:pt x="10249" y="15493"/>
                    </a:cubicBezTo>
                    <a:close/>
                    <a:moveTo>
                      <a:pt x="11474" y="15742"/>
                    </a:moveTo>
                    <a:cubicBezTo>
                      <a:pt x="11477" y="15742"/>
                      <a:pt x="11479" y="15743"/>
                      <a:pt x="11482" y="15745"/>
                    </a:cubicBezTo>
                    <a:cubicBezTo>
                      <a:pt x="11506" y="15768"/>
                      <a:pt x="11479" y="15902"/>
                      <a:pt x="11421" y="16038"/>
                    </a:cubicBezTo>
                    <a:cubicBezTo>
                      <a:pt x="11367" y="16165"/>
                      <a:pt x="11328" y="16224"/>
                      <a:pt x="11291" y="16224"/>
                    </a:cubicBezTo>
                    <a:cubicBezTo>
                      <a:pt x="11273" y="16224"/>
                      <a:pt x="11255" y="16210"/>
                      <a:pt x="11236" y="16185"/>
                    </a:cubicBezTo>
                    <a:cubicBezTo>
                      <a:pt x="11221" y="16164"/>
                      <a:pt x="11209" y="16153"/>
                      <a:pt x="11201" y="16153"/>
                    </a:cubicBezTo>
                    <a:cubicBezTo>
                      <a:pt x="11184" y="16153"/>
                      <a:pt x="11187" y="16210"/>
                      <a:pt x="11213" y="16324"/>
                    </a:cubicBezTo>
                    <a:cubicBezTo>
                      <a:pt x="11238" y="16440"/>
                      <a:pt x="11243" y="16495"/>
                      <a:pt x="11227" y="16495"/>
                    </a:cubicBezTo>
                    <a:cubicBezTo>
                      <a:pt x="11218" y="16495"/>
                      <a:pt x="11202" y="16478"/>
                      <a:pt x="11180" y="16446"/>
                    </a:cubicBezTo>
                    <a:cubicBezTo>
                      <a:pt x="11145" y="16395"/>
                      <a:pt x="11124" y="16371"/>
                      <a:pt x="11111" y="16371"/>
                    </a:cubicBezTo>
                    <a:cubicBezTo>
                      <a:pt x="11098" y="16371"/>
                      <a:pt x="11094" y="16393"/>
                      <a:pt x="11094" y="16438"/>
                    </a:cubicBezTo>
                    <a:cubicBezTo>
                      <a:pt x="11094" y="16486"/>
                      <a:pt x="11083" y="16514"/>
                      <a:pt x="11064" y="16514"/>
                    </a:cubicBezTo>
                    <a:cubicBezTo>
                      <a:pt x="11057" y="16514"/>
                      <a:pt x="11049" y="16511"/>
                      <a:pt x="11041" y="16503"/>
                    </a:cubicBezTo>
                    <a:cubicBezTo>
                      <a:pt x="11013" y="16477"/>
                      <a:pt x="11035" y="16340"/>
                      <a:pt x="11094" y="16202"/>
                    </a:cubicBezTo>
                    <a:cubicBezTo>
                      <a:pt x="11146" y="16081"/>
                      <a:pt x="11188" y="16022"/>
                      <a:pt x="11224" y="16022"/>
                    </a:cubicBezTo>
                    <a:cubicBezTo>
                      <a:pt x="11239" y="16022"/>
                      <a:pt x="11253" y="16031"/>
                      <a:pt x="11265" y="16051"/>
                    </a:cubicBezTo>
                    <a:cubicBezTo>
                      <a:pt x="11280" y="16074"/>
                      <a:pt x="11293" y="16086"/>
                      <a:pt x="11306" y="16086"/>
                    </a:cubicBezTo>
                    <a:cubicBezTo>
                      <a:pt x="11334" y="16086"/>
                      <a:pt x="11359" y="16035"/>
                      <a:pt x="11383" y="15930"/>
                    </a:cubicBezTo>
                    <a:cubicBezTo>
                      <a:pt x="11409" y="15821"/>
                      <a:pt x="11448" y="15742"/>
                      <a:pt x="11474" y="15742"/>
                    </a:cubicBezTo>
                    <a:close/>
                    <a:moveTo>
                      <a:pt x="10890" y="15550"/>
                    </a:moveTo>
                    <a:cubicBezTo>
                      <a:pt x="10955" y="15550"/>
                      <a:pt x="11013" y="15569"/>
                      <a:pt x="11013" y="15590"/>
                    </a:cubicBezTo>
                    <a:cubicBezTo>
                      <a:pt x="11013" y="15613"/>
                      <a:pt x="10912" y="15836"/>
                      <a:pt x="10792" y="16079"/>
                    </a:cubicBezTo>
                    <a:cubicBezTo>
                      <a:pt x="10652" y="16365"/>
                      <a:pt x="10528" y="16530"/>
                      <a:pt x="10476" y="16530"/>
                    </a:cubicBezTo>
                    <a:cubicBezTo>
                      <a:pt x="10445" y="16530"/>
                      <a:pt x="10440" y="16470"/>
                      <a:pt x="10473" y="16340"/>
                    </a:cubicBezTo>
                    <a:cubicBezTo>
                      <a:pt x="10574" y="15932"/>
                      <a:pt x="10779" y="15550"/>
                      <a:pt x="10890" y="15550"/>
                    </a:cubicBezTo>
                    <a:close/>
                    <a:moveTo>
                      <a:pt x="11213" y="15647"/>
                    </a:moveTo>
                    <a:cubicBezTo>
                      <a:pt x="11258" y="15647"/>
                      <a:pt x="11292" y="15690"/>
                      <a:pt x="11311" y="15780"/>
                    </a:cubicBezTo>
                    <a:cubicBezTo>
                      <a:pt x="11318" y="15815"/>
                      <a:pt x="11320" y="15833"/>
                      <a:pt x="11315" y="15833"/>
                    </a:cubicBezTo>
                    <a:cubicBezTo>
                      <a:pt x="11311" y="15833"/>
                      <a:pt x="11300" y="15815"/>
                      <a:pt x="11282" y="15779"/>
                    </a:cubicBezTo>
                    <a:cubicBezTo>
                      <a:pt x="11278" y="15771"/>
                      <a:pt x="11272" y="15767"/>
                      <a:pt x="11265" y="15767"/>
                    </a:cubicBezTo>
                    <a:cubicBezTo>
                      <a:pt x="11225" y="15767"/>
                      <a:pt x="11134" y="15902"/>
                      <a:pt x="11046" y="16105"/>
                    </a:cubicBezTo>
                    <a:cubicBezTo>
                      <a:pt x="10928" y="16371"/>
                      <a:pt x="10791" y="16546"/>
                      <a:pt x="10740" y="16546"/>
                    </a:cubicBezTo>
                    <a:cubicBezTo>
                      <a:pt x="10708" y="16546"/>
                      <a:pt x="10709" y="16479"/>
                      <a:pt x="10768" y="16325"/>
                    </a:cubicBezTo>
                    <a:cubicBezTo>
                      <a:pt x="10930" y="15898"/>
                      <a:pt x="11103" y="15647"/>
                      <a:pt x="11213" y="15647"/>
                    </a:cubicBezTo>
                    <a:close/>
                    <a:moveTo>
                      <a:pt x="11685" y="16229"/>
                    </a:moveTo>
                    <a:cubicBezTo>
                      <a:pt x="11695" y="16229"/>
                      <a:pt x="11709" y="16259"/>
                      <a:pt x="11723" y="16312"/>
                    </a:cubicBezTo>
                    <a:cubicBezTo>
                      <a:pt x="11744" y="16394"/>
                      <a:pt x="11717" y="16506"/>
                      <a:pt x="11663" y="16555"/>
                    </a:cubicBezTo>
                    <a:cubicBezTo>
                      <a:pt x="11630" y="16584"/>
                      <a:pt x="11609" y="16599"/>
                      <a:pt x="11599" y="16599"/>
                    </a:cubicBezTo>
                    <a:cubicBezTo>
                      <a:pt x="11583" y="16599"/>
                      <a:pt x="11589" y="16567"/>
                      <a:pt x="11613" y="16499"/>
                    </a:cubicBezTo>
                    <a:cubicBezTo>
                      <a:pt x="11641" y="16418"/>
                      <a:pt x="11669" y="16305"/>
                      <a:pt x="11675" y="16255"/>
                    </a:cubicBezTo>
                    <a:cubicBezTo>
                      <a:pt x="11677" y="16237"/>
                      <a:pt x="11680" y="16229"/>
                      <a:pt x="11685" y="16229"/>
                    </a:cubicBezTo>
                    <a:close/>
                    <a:moveTo>
                      <a:pt x="11645" y="15916"/>
                    </a:moveTo>
                    <a:cubicBezTo>
                      <a:pt x="11652" y="15916"/>
                      <a:pt x="11659" y="15919"/>
                      <a:pt x="11664" y="15924"/>
                    </a:cubicBezTo>
                    <a:cubicBezTo>
                      <a:pt x="11717" y="15978"/>
                      <a:pt x="11697" y="16111"/>
                      <a:pt x="11608" y="16307"/>
                    </a:cubicBezTo>
                    <a:cubicBezTo>
                      <a:pt x="11520" y="16499"/>
                      <a:pt x="11429" y="16613"/>
                      <a:pt x="11378" y="16613"/>
                    </a:cubicBezTo>
                    <a:cubicBezTo>
                      <a:pt x="11354" y="16613"/>
                      <a:pt x="11339" y="16586"/>
                      <a:pt x="11339" y="16527"/>
                    </a:cubicBezTo>
                    <a:cubicBezTo>
                      <a:pt x="11339" y="16330"/>
                      <a:pt x="11554" y="15916"/>
                      <a:pt x="11645" y="15916"/>
                    </a:cubicBezTo>
                    <a:close/>
                    <a:moveTo>
                      <a:pt x="4349" y="16038"/>
                    </a:moveTo>
                    <a:cubicBezTo>
                      <a:pt x="4388" y="16038"/>
                      <a:pt x="4414" y="16065"/>
                      <a:pt x="4412" y="16103"/>
                    </a:cubicBezTo>
                    <a:cubicBezTo>
                      <a:pt x="4407" y="16194"/>
                      <a:pt x="4139" y="16667"/>
                      <a:pt x="4098" y="16667"/>
                    </a:cubicBezTo>
                    <a:cubicBezTo>
                      <a:pt x="4095" y="16667"/>
                      <a:pt x="4093" y="16664"/>
                      <a:pt x="4093" y="16658"/>
                    </a:cubicBezTo>
                    <a:cubicBezTo>
                      <a:pt x="4086" y="16519"/>
                      <a:pt x="4287" y="16038"/>
                      <a:pt x="4349" y="16038"/>
                    </a:cubicBezTo>
                    <a:close/>
                    <a:moveTo>
                      <a:pt x="12671" y="12645"/>
                    </a:moveTo>
                    <a:cubicBezTo>
                      <a:pt x="12710" y="12645"/>
                      <a:pt x="12757" y="12657"/>
                      <a:pt x="12819" y="12665"/>
                    </a:cubicBezTo>
                    <a:cubicBezTo>
                      <a:pt x="12965" y="12686"/>
                      <a:pt x="13361" y="12736"/>
                      <a:pt x="13687" y="12779"/>
                    </a:cubicBezTo>
                    <a:cubicBezTo>
                      <a:pt x="14012" y="12821"/>
                      <a:pt x="14300" y="12870"/>
                      <a:pt x="14318" y="12889"/>
                    </a:cubicBezTo>
                    <a:cubicBezTo>
                      <a:pt x="14338" y="12904"/>
                      <a:pt x="14151" y="13774"/>
                      <a:pt x="13904" y="14825"/>
                    </a:cubicBezTo>
                    <a:cubicBezTo>
                      <a:pt x="13656" y="15876"/>
                      <a:pt x="13456" y="16741"/>
                      <a:pt x="13456" y="16755"/>
                    </a:cubicBezTo>
                    <a:cubicBezTo>
                      <a:pt x="13456" y="16768"/>
                      <a:pt x="13398" y="16775"/>
                      <a:pt x="13306" y="16775"/>
                    </a:cubicBezTo>
                    <a:cubicBezTo>
                      <a:pt x="13140" y="16775"/>
                      <a:pt x="12861" y="16754"/>
                      <a:pt x="12609" y="16719"/>
                    </a:cubicBezTo>
                    <a:cubicBezTo>
                      <a:pt x="12405" y="16691"/>
                      <a:pt x="12235" y="16621"/>
                      <a:pt x="12235" y="16567"/>
                    </a:cubicBezTo>
                    <a:cubicBezTo>
                      <a:pt x="12235" y="16440"/>
                      <a:pt x="12763" y="15134"/>
                      <a:pt x="13013" y="14638"/>
                    </a:cubicBezTo>
                    <a:cubicBezTo>
                      <a:pt x="13120" y="14425"/>
                      <a:pt x="13182" y="14246"/>
                      <a:pt x="13146" y="14246"/>
                    </a:cubicBezTo>
                    <a:cubicBezTo>
                      <a:pt x="13111" y="14246"/>
                      <a:pt x="12930" y="14604"/>
                      <a:pt x="12747" y="15036"/>
                    </a:cubicBezTo>
                    <a:cubicBezTo>
                      <a:pt x="12320" y="16052"/>
                      <a:pt x="12208" y="16325"/>
                      <a:pt x="12175" y="16325"/>
                    </a:cubicBezTo>
                    <a:cubicBezTo>
                      <a:pt x="12162" y="16325"/>
                      <a:pt x="12162" y="16278"/>
                      <a:pt x="12160" y="16218"/>
                    </a:cubicBezTo>
                    <a:cubicBezTo>
                      <a:pt x="12152" y="15966"/>
                      <a:pt x="11950" y="15587"/>
                      <a:pt x="11754" y="15447"/>
                    </a:cubicBezTo>
                    <a:cubicBezTo>
                      <a:pt x="11594" y="15335"/>
                      <a:pt x="11600" y="15308"/>
                      <a:pt x="11985" y="14199"/>
                    </a:cubicBezTo>
                    <a:cubicBezTo>
                      <a:pt x="12463" y="12834"/>
                      <a:pt x="12513" y="12645"/>
                      <a:pt x="12671" y="12645"/>
                    </a:cubicBezTo>
                    <a:close/>
                    <a:moveTo>
                      <a:pt x="4541" y="16061"/>
                    </a:moveTo>
                    <a:cubicBezTo>
                      <a:pt x="4543" y="16061"/>
                      <a:pt x="4544" y="16062"/>
                      <a:pt x="4546" y="16063"/>
                    </a:cubicBezTo>
                    <a:cubicBezTo>
                      <a:pt x="4563" y="16082"/>
                      <a:pt x="4497" y="16307"/>
                      <a:pt x="4400" y="16567"/>
                    </a:cubicBezTo>
                    <a:cubicBezTo>
                      <a:pt x="4313" y="16797"/>
                      <a:pt x="4230" y="16959"/>
                      <a:pt x="4200" y="16959"/>
                    </a:cubicBezTo>
                    <a:cubicBezTo>
                      <a:pt x="4196" y="16959"/>
                      <a:pt x="4194" y="16956"/>
                      <a:pt x="4192" y="16950"/>
                    </a:cubicBezTo>
                    <a:cubicBezTo>
                      <a:pt x="4159" y="16856"/>
                      <a:pt x="4474" y="16061"/>
                      <a:pt x="4541" y="16061"/>
                    </a:cubicBezTo>
                    <a:close/>
                    <a:moveTo>
                      <a:pt x="5076" y="16120"/>
                    </a:moveTo>
                    <a:cubicBezTo>
                      <a:pt x="5105" y="16120"/>
                      <a:pt x="5021" y="16324"/>
                      <a:pt x="4888" y="16567"/>
                    </a:cubicBezTo>
                    <a:cubicBezTo>
                      <a:pt x="4755" y="16812"/>
                      <a:pt x="4629" y="17015"/>
                      <a:pt x="4610" y="17015"/>
                    </a:cubicBezTo>
                    <a:cubicBezTo>
                      <a:pt x="4594" y="17015"/>
                      <a:pt x="4677" y="16812"/>
                      <a:pt x="4797" y="16567"/>
                    </a:cubicBezTo>
                    <a:cubicBezTo>
                      <a:pt x="4918" y="16324"/>
                      <a:pt x="5043" y="16120"/>
                      <a:pt x="5076" y="16120"/>
                    </a:cubicBezTo>
                    <a:close/>
                    <a:moveTo>
                      <a:pt x="8350" y="16366"/>
                    </a:moveTo>
                    <a:cubicBezTo>
                      <a:pt x="8381" y="16366"/>
                      <a:pt x="8326" y="16527"/>
                      <a:pt x="8227" y="16732"/>
                    </a:cubicBezTo>
                    <a:cubicBezTo>
                      <a:pt x="8134" y="16927"/>
                      <a:pt x="8046" y="17075"/>
                      <a:pt x="8026" y="17075"/>
                    </a:cubicBezTo>
                    <a:cubicBezTo>
                      <a:pt x="8025" y="17075"/>
                      <a:pt x="8025" y="17075"/>
                      <a:pt x="8024" y="17074"/>
                    </a:cubicBezTo>
                    <a:cubicBezTo>
                      <a:pt x="7979" y="17029"/>
                      <a:pt x="8285" y="16367"/>
                      <a:pt x="8350" y="16366"/>
                    </a:cubicBezTo>
                    <a:close/>
                    <a:moveTo>
                      <a:pt x="14708" y="12878"/>
                    </a:moveTo>
                    <a:cubicBezTo>
                      <a:pt x="14741" y="12878"/>
                      <a:pt x="14778" y="12882"/>
                      <a:pt x="14820" y="12890"/>
                    </a:cubicBezTo>
                    <a:cubicBezTo>
                      <a:pt x="14944" y="12916"/>
                      <a:pt x="15288" y="12960"/>
                      <a:pt x="15589" y="12988"/>
                    </a:cubicBezTo>
                    <a:cubicBezTo>
                      <a:pt x="16176" y="13044"/>
                      <a:pt x="16164" y="13021"/>
                      <a:pt x="15849" y="13515"/>
                    </a:cubicBezTo>
                    <a:cubicBezTo>
                      <a:pt x="15826" y="13552"/>
                      <a:pt x="15821" y="13570"/>
                      <a:pt x="15830" y="13570"/>
                    </a:cubicBezTo>
                    <a:cubicBezTo>
                      <a:pt x="15849" y="13570"/>
                      <a:pt x="15924" y="13504"/>
                      <a:pt x="16035" y="13388"/>
                    </a:cubicBezTo>
                    <a:cubicBezTo>
                      <a:pt x="16257" y="13154"/>
                      <a:pt x="16339" y="13087"/>
                      <a:pt x="16493" y="13087"/>
                    </a:cubicBezTo>
                    <a:cubicBezTo>
                      <a:pt x="16538" y="13087"/>
                      <a:pt x="16588" y="13092"/>
                      <a:pt x="16650" y="13101"/>
                    </a:cubicBezTo>
                    <a:lnTo>
                      <a:pt x="16951" y="13146"/>
                    </a:lnTo>
                    <a:lnTo>
                      <a:pt x="16215" y="14193"/>
                    </a:lnTo>
                    <a:cubicBezTo>
                      <a:pt x="15807" y="14772"/>
                      <a:pt x="15494" y="15254"/>
                      <a:pt x="15514" y="15273"/>
                    </a:cubicBezTo>
                    <a:cubicBezTo>
                      <a:pt x="15514" y="15273"/>
                      <a:pt x="15515" y="15274"/>
                      <a:pt x="15515" y="15274"/>
                    </a:cubicBezTo>
                    <a:cubicBezTo>
                      <a:pt x="15547" y="15274"/>
                      <a:pt x="15902" y="14797"/>
                      <a:pt x="16313" y="14206"/>
                    </a:cubicBezTo>
                    <a:cubicBezTo>
                      <a:pt x="16747" y="13581"/>
                      <a:pt x="17127" y="13111"/>
                      <a:pt x="17199" y="13111"/>
                    </a:cubicBezTo>
                    <a:cubicBezTo>
                      <a:pt x="17200" y="13111"/>
                      <a:pt x="17200" y="13111"/>
                      <a:pt x="17200" y="13111"/>
                    </a:cubicBezTo>
                    <a:cubicBezTo>
                      <a:pt x="17271" y="13113"/>
                      <a:pt x="17465" y="13142"/>
                      <a:pt x="17637" y="13171"/>
                    </a:cubicBezTo>
                    <a:lnTo>
                      <a:pt x="17946" y="13228"/>
                    </a:lnTo>
                    <a:lnTo>
                      <a:pt x="17082" y="14439"/>
                    </a:lnTo>
                    <a:cubicBezTo>
                      <a:pt x="16605" y="15107"/>
                      <a:pt x="16233" y="15665"/>
                      <a:pt x="16251" y="15685"/>
                    </a:cubicBezTo>
                    <a:cubicBezTo>
                      <a:pt x="16251" y="15685"/>
                      <a:pt x="16251" y="15685"/>
                      <a:pt x="16252" y="15685"/>
                    </a:cubicBezTo>
                    <a:cubicBezTo>
                      <a:pt x="16284" y="15685"/>
                      <a:pt x="16692" y="15135"/>
                      <a:pt x="17172" y="14447"/>
                    </a:cubicBezTo>
                    <a:lnTo>
                      <a:pt x="18060" y="13171"/>
                    </a:lnTo>
                    <a:lnTo>
                      <a:pt x="18417" y="13219"/>
                    </a:lnTo>
                    <a:cubicBezTo>
                      <a:pt x="18613" y="13246"/>
                      <a:pt x="18897" y="13345"/>
                      <a:pt x="19044" y="13436"/>
                    </a:cubicBezTo>
                    <a:lnTo>
                      <a:pt x="19313" y="13603"/>
                    </a:lnTo>
                    <a:lnTo>
                      <a:pt x="19277" y="14189"/>
                    </a:lnTo>
                    <a:cubicBezTo>
                      <a:pt x="19245" y="14710"/>
                      <a:pt x="19215" y="14794"/>
                      <a:pt x="19019" y="14936"/>
                    </a:cubicBezTo>
                    <a:cubicBezTo>
                      <a:pt x="18359" y="15419"/>
                      <a:pt x="18236" y="15710"/>
                      <a:pt x="18464" y="16251"/>
                    </a:cubicBezTo>
                    <a:cubicBezTo>
                      <a:pt x="18584" y="16535"/>
                      <a:pt x="18581" y="16551"/>
                      <a:pt x="18347" y="16836"/>
                    </a:cubicBezTo>
                    <a:cubicBezTo>
                      <a:pt x="18162" y="17063"/>
                      <a:pt x="18108" y="17114"/>
                      <a:pt x="17843" y="17114"/>
                    </a:cubicBezTo>
                    <a:cubicBezTo>
                      <a:pt x="17776" y="17114"/>
                      <a:pt x="17694" y="17111"/>
                      <a:pt x="17593" y="17106"/>
                    </a:cubicBezTo>
                    <a:cubicBezTo>
                      <a:pt x="17307" y="17093"/>
                      <a:pt x="17065" y="17068"/>
                      <a:pt x="17049" y="17049"/>
                    </a:cubicBezTo>
                    <a:cubicBezTo>
                      <a:pt x="17030" y="17033"/>
                      <a:pt x="17125" y="16879"/>
                      <a:pt x="17256" y="16715"/>
                    </a:cubicBezTo>
                    <a:cubicBezTo>
                      <a:pt x="17905" y="15899"/>
                      <a:pt x="19251" y="14071"/>
                      <a:pt x="19223" y="14043"/>
                    </a:cubicBezTo>
                    <a:cubicBezTo>
                      <a:pt x="19223" y="14043"/>
                      <a:pt x="19223" y="14042"/>
                      <a:pt x="19222" y="14042"/>
                    </a:cubicBezTo>
                    <a:cubicBezTo>
                      <a:pt x="19190" y="14042"/>
                      <a:pt x="18669" y="14703"/>
                      <a:pt x="18059" y="15514"/>
                    </a:cubicBezTo>
                    <a:cubicBezTo>
                      <a:pt x="16978" y="16947"/>
                      <a:pt x="16913" y="17015"/>
                      <a:pt x="16649" y="17015"/>
                    </a:cubicBezTo>
                    <a:cubicBezTo>
                      <a:pt x="16494" y="17015"/>
                      <a:pt x="16384" y="16987"/>
                      <a:pt x="16400" y="16951"/>
                    </a:cubicBezTo>
                    <a:cubicBezTo>
                      <a:pt x="16415" y="16915"/>
                      <a:pt x="16971" y="16109"/>
                      <a:pt x="17639" y="15155"/>
                    </a:cubicBezTo>
                    <a:cubicBezTo>
                      <a:pt x="18306" y="14203"/>
                      <a:pt x="18835" y="13409"/>
                      <a:pt x="18821" y="13392"/>
                    </a:cubicBezTo>
                    <a:cubicBezTo>
                      <a:pt x="18821" y="13391"/>
                      <a:pt x="18820" y="13391"/>
                      <a:pt x="18820" y="13391"/>
                    </a:cubicBezTo>
                    <a:cubicBezTo>
                      <a:pt x="18792" y="13391"/>
                      <a:pt x="18225" y="14174"/>
                      <a:pt x="17545" y="15147"/>
                    </a:cubicBezTo>
                    <a:cubicBezTo>
                      <a:pt x="16858" y="16133"/>
                      <a:pt x="16273" y="16947"/>
                      <a:pt x="16241" y="16962"/>
                    </a:cubicBezTo>
                    <a:cubicBezTo>
                      <a:pt x="16228" y="16968"/>
                      <a:pt x="16183" y="16971"/>
                      <a:pt x="16113" y="16971"/>
                    </a:cubicBezTo>
                    <a:cubicBezTo>
                      <a:pt x="15590" y="16971"/>
                      <a:pt x="13701" y="16812"/>
                      <a:pt x="13701" y="16757"/>
                    </a:cubicBezTo>
                    <a:cubicBezTo>
                      <a:pt x="13701" y="16670"/>
                      <a:pt x="14506" y="13091"/>
                      <a:pt x="14558" y="12953"/>
                    </a:cubicBezTo>
                    <a:cubicBezTo>
                      <a:pt x="14576" y="12903"/>
                      <a:pt x="14628" y="12878"/>
                      <a:pt x="14708" y="12878"/>
                    </a:cubicBezTo>
                    <a:close/>
                    <a:moveTo>
                      <a:pt x="20756" y="13350"/>
                    </a:moveTo>
                    <a:cubicBezTo>
                      <a:pt x="20769" y="13350"/>
                      <a:pt x="20777" y="13469"/>
                      <a:pt x="20773" y="13614"/>
                    </a:cubicBezTo>
                    <a:cubicBezTo>
                      <a:pt x="20769" y="13728"/>
                      <a:pt x="20757" y="13798"/>
                      <a:pt x="20743" y="13798"/>
                    </a:cubicBezTo>
                    <a:cubicBezTo>
                      <a:pt x="20739" y="13798"/>
                      <a:pt x="20734" y="13793"/>
                      <a:pt x="20730" y="13781"/>
                    </a:cubicBezTo>
                    <a:cubicBezTo>
                      <a:pt x="20715" y="13736"/>
                      <a:pt x="20684" y="13716"/>
                      <a:pt x="20652" y="13716"/>
                    </a:cubicBezTo>
                    <a:cubicBezTo>
                      <a:pt x="20600" y="13716"/>
                      <a:pt x="20546" y="13767"/>
                      <a:pt x="20546" y="13846"/>
                    </a:cubicBezTo>
                    <a:cubicBezTo>
                      <a:pt x="20544" y="13875"/>
                      <a:pt x="20560" y="13890"/>
                      <a:pt x="20584" y="13890"/>
                    </a:cubicBezTo>
                    <a:cubicBezTo>
                      <a:pt x="20598" y="13890"/>
                      <a:pt x="20615" y="13885"/>
                      <a:pt x="20634" y="13873"/>
                    </a:cubicBezTo>
                    <a:cubicBezTo>
                      <a:pt x="20658" y="13858"/>
                      <a:pt x="20679" y="13843"/>
                      <a:pt x="20689" y="13843"/>
                    </a:cubicBezTo>
                    <a:cubicBezTo>
                      <a:pt x="20725" y="13843"/>
                      <a:pt x="20620" y="14045"/>
                      <a:pt x="20035" y="15201"/>
                    </a:cubicBezTo>
                    <a:cubicBezTo>
                      <a:pt x="19690" y="15884"/>
                      <a:pt x="19405" y="16493"/>
                      <a:pt x="19405" y="16549"/>
                    </a:cubicBezTo>
                    <a:cubicBezTo>
                      <a:pt x="19405" y="16551"/>
                      <a:pt x="19406" y="16552"/>
                      <a:pt x="19407" y="16552"/>
                    </a:cubicBezTo>
                    <a:cubicBezTo>
                      <a:pt x="19434" y="16552"/>
                      <a:pt x="19787" y="15900"/>
                      <a:pt x="20211" y="15062"/>
                    </a:cubicBezTo>
                    <a:cubicBezTo>
                      <a:pt x="20744" y="14011"/>
                      <a:pt x="21067" y="13464"/>
                      <a:pt x="21161" y="13445"/>
                    </a:cubicBezTo>
                    <a:cubicBezTo>
                      <a:pt x="21179" y="13442"/>
                      <a:pt x="21194" y="13440"/>
                      <a:pt x="21206" y="13440"/>
                    </a:cubicBezTo>
                    <a:cubicBezTo>
                      <a:pt x="21278" y="13440"/>
                      <a:pt x="21248" y="13510"/>
                      <a:pt x="21094" y="13774"/>
                    </a:cubicBezTo>
                    <a:cubicBezTo>
                      <a:pt x="20788" y="14296"/>
                      <a:pt x="19484" y="16899"/>
                      <a:pt x="19485" y="16983"/>
                    </a:cubicBezTo>
                    <a:cubicBezTo>
                      <a:pt x="19485" y="16984"/>
                      <a:pt x="19486" y="16985"/>
                      <a:pt x="19486" y="16985"/>
                    </a:cubicBezTo>
                    <a:cubicBezTo>
                      <a:pt x="19508" y="16985"/>
                      <a:pt x="19917" y="16227"/>
                      <a:pt x="20412" y="15265"/>
                    </a:cubicBezTo>
                    <a:cubicBezTo>
                      <a:pt x="21248" y="13644"/>
                      <a:pt x="21357" y="13472"/>
                      <a:pt x="21557" y="13449"/>
                    </a:cubicBezTo>
                    <a:lnTo>
                      <a:pt x="21776" y="13424"/>
                    </a:lnTo>
                    <a:lnTo>
                      <a:pt x="21573" y="13824"/>
                    </a:lnTo>
                    <a:cubicBezTo>
                      <a:pt x="21371" y="14222"/>
                      <a:pt x="19743" y="17106"/>
                      <a:pt x="19682" y="17171"/>
                    </a:cubicBezTo>
                    <a:cubicBezTo>
                      <a:pt x="19679" y="17174"/>
                      <a:pt x="19675" y="17176"/>
                      <a:pt x="19669" y="17176"/>
                    </a:cubicBezTo>
                    <a:cubicBezTo>
                      <a:pt x="19578" y="17176"/>
                      <a:pt x="19162" y="16740"/>
                      <a:pt x="19162" y="16633"/>
                    </a:cubicBezTo>
                    <a:cubicBezTo>
                      <a:pt x="19162" y="16486"/>
                      <a:pt x="19751" y="15321"/>
                      <a:pt x="20191" y="14596"/>
                    </a:cubicBezTo>
                    <a:cubicBezTo>
                      <a:pt x="20474" y="14130"/>
                      <a:pt x="20574" y="13942"/>
                      <a:pt x="20525" y="13942"/>
                    </a:cubicBezTo>
                    <a:cubicBezTo>
                      <a:pt x="20507" y="13942"/>
                      <a:pt x="20470" y="13966"/>
                      <a:pt x="20415" y="14012"/>
                    </a:cubicBezTo>
                    <a:cubicBezTo>
                      <a:pt x="20371" y="14048"/>
                      <a:pt x="20343" y="14068"/>
                      <a:pt x="20331" y="14068"/>
                    </a:cubicBezTo>
                    <a:cubicBezTo>
                      <a:pt x="20309" y="14068"/>
                      <a:pt x="20338" y="14002"/>
                      <a:pt x="20420" y="13840"/>
                    </a:cubicBezTo>
                    <a:cubicBezTo>
                      <a:pt x="20563" y="13553"/>
                      <a:pt x="20704" y="13350"/>
                      <a:pt x="20756" y="13350"/>
                    </a:cubicBezTo>
                    <a:close/>
                    <a:moveTo>
                      <a:pt x="18606" y="16703"/>
                    </a:moveTo>
                    <a:cubicBezTo>
                      <a:pt x="18653" y="16703"/>
                      <a:pt x="18695" y="16754"/>
                      <a:pt x="18749" y="16854"/>
                    </a:cubicBezTo>
                    <a:cubicBezTo>
                      <a:pt x="18865" y="17073"/>
                      <a:pt x="18783" y="17180"/>
                      <a:pt x="18500" y="17180"/>
                    </a:cubicBezTo>
                    <a:cubicBezTo>
                      <a:pt x="18222" y="17180"/>
                      <a:pt x="18214" y="17156"/>
                      <a:pt x="18402" y="16894"/>
                    </a:cubicBezTo>
                    <a:cubicBezTo>
                      <a:pt x="18494" y="16765"/>
                      <a:pt x="18554" y="16703"/>
                      <a:pt x="18606" y="16703"/>
                    </a:cubicBezTo>
                    <a:close/>
                    <a:moveTo>
                      <a:pt x="4789" y="16120"/>
                    </a:moveTo>
                    <a:cubicBezTo>
                      <a:pt x="4855" y="16120"/>
                      <a:pt x="4903" y="16138"/>
                      <a:pt x="4903" y="16160"/>
                    </a:cubicBezTo>
                    <a:cubicBezTo>
                      <a:pt x="4903" y="16274"/>
                      <a:pt x="4337" y="17311"/>
                      <a:pt x="4279" y="17311"/>
                    </a:cubicBezTo>
                    <a:cubicBezTo>
                      <a:pt x="4278" y="17311"/>
                      <a:pt x="4277" y="17310"/>
                      <a:pt x="4276" y="17310"/>
                    </a:cubicBezTo>
                    <a:cubicBezTo>
                      <a:pt x="4190" y="17224"/>
                      <a:pt x="4668" y="16120"/>
                      <a:pt x="4789" y="16120"/>
                    </a:cubicBezTo>
                    <a:close/>
                    <a:moveTo>
                      <a:pt x="21979" y="13476"/>
                    </a:moveTo>
                    <a:cubicBezTo>
                      <a:pt x="22025" y="13476"/>
                      <a:pt x="22049" y="13545"/>
                      <a:pt x="22058" y="13674"/>
                    </a:cubicBezTo>
                    <a:cubicBezTo>
                      <a:pt x="22064" y="13751"/>
                      <a:pt x="22043" y="13814"/>
                      <a:pt x="22011" y="13814"/>
                    </a:cubicBezTo>
                    <a:cubicBezTo>
                      <a:pt x="22009" y="13814"/>
                      <a:pt x="22007" y="13813"/>
                      <a:pt x="22005" y="13813"/>
                    </a:cubicBezTo>
                    <a:cubicBezTo>
                      <a:pt x="22004" y="13813"/>
                      <a:pt x="22004" y="13813"/>
                      <a:pt x="22004" y="13813"/>
                    </a:cubicBezTo>
                    <a:cubicBezTo>
                      <a:pt x="21928" y="13813"/>
                      <a:pt x="20769" y="15551"/>
                      <a:pt x="20815" y="15598"/>
                    </a:cubicBezTo>
                    <a:cubicBezTo>
                      <a:pt x="20815" y="15599"/>
                      <a:pt x="20816" y="15599"/>
                      <a:pt x="20817" y="15599"/>
                    </a:cubicBezTo>
                    <a:cubicBezTo>
                      <a:pt x="20846" y="15599"/>
                      <a:pt x="21029" y="15343"/>
                      <a:pt x="21237" y="15011"/>
                    </a:cubicBezTo>
                    <a:cubicBezTo>
                      <a:pt x="21490" y="14612"/>
                      <a:pt x="21623" y="14429"/>
                      <a:pt x="21648" y="14429"/>
                    </a:cubicBezTo>
                    <a:cubicBezTo>
                      <a:pt x="21693" y="14429"/>
                      <a:pt x="21420" y="14973"/>
                      <a:pt x="20895" y="15891"/>
                    </a:cubicBezTo>
                    <a:cubicBezTo>
                      <a:pt x="20276" y="16974"/>
                      <a:pt x="20047" y="17306"/>
                      <a:pt x="19911" y="17326"/>
                    </a:cubicBezTo>
                    <a:cubicBezTo>
                      <a:pt x="19883" y="17329"/>
                      <a:pt x="19857" y="17331"/>
                      <a:pt x="19834" y="17331"/>
                    </a:cubicBezTo>
                    <a:cubicBezTo>
                      <a:pt x="19774" y="17331"/>
                      <a:pt x="19731" y="17320"/>
                      <a:pt x="19731" y="17300"/>
                    </a:cubicBezTo>
                    <a:cubicBezTo>
                      <a:pt x="19731" y="17274"/>
                      <a:pt x="19933" y="16962"/>
                      <a:pt x="20182" y="16604"/>
                    </a:cubicBezTo>
                    <a:cubicBezTo>
                      <a:pt x="20432" y="16247"/>
                      <a:pt x="20610" y="15922"/>
                      <a:pt x="20585" y="15876"/>
                    </a:cubicBezTo>
                    <a:cubicBezTo>
                      <a:pt x="20561" y="15837"/>
                      <a:pt x="20571" y="15812"/>
                      <a:pt x="20609" y="15812"/>
                    </a:cubicBezTo>
                    <a:cubicBezTo>
                      <a:pt x="20616" y="15812"/>
                      <a:pt x="20625" y="15813"/>
                      <a:pt x="20634" y="15815"/>
                    </a:cubicBezTo>
                    <a:cubicBezTo>
                      <a:pt x="20640" y="15816"/>
                      <a:pt x="20646" y="15816"/>
                      <a:pt x="20652" y="15816"/>
                    </a:cubicBezTo>
                    <a:cubicBezTo>
                      <a:pt x="20701" y="15816"/>
                      <a:pt x="20751" y="15778"/>
                      <a:pt x="20772" y="15721"/>
                    </a:cubicBezTo>
                    <a:cubicBezTo>
                      <a:pt x="20790" y="15670"/>
                      <a:pt x="20790" y="15646"/>
                      <a:pt x="20769" y="15646"/>
                    </a:cubicBezTo>
                    <a:cubicBezTo>
                      <a:pt x="20756" y="15646"/>
                      <a:pt x="20734" y="15656"/>
                      <a:pt x="20704" y="15676"/>
                    </a:cubicBezTo>
                    <a:cubicBezTo>
                      <a:pt x="20697" y="15680"/>
                      <a:pt x="20692" y="15681"/>
                      <a:pt x="20688" y="15681"/>
                    </a:cubicBezTo>
                    <a:cubicBezTo>
                      <a:pt x="20654" y="15681"/>
                      <a:pt x="20701" y="15555"/>
                      <a:pt x="20802" y="15381"/>
                    </a:cubicBezTo>
                    <a:cubicBezTo>
                      <a:pt x="20917" y="15178"/>
                      <a:pt x="21149" y="14766"/>
                      <a:pt x="21323" y="14448"/>
                    </a:cubicBezTo>
                    <a:cubicBezTo>
                      <a:pt x="21691" y="13773"/>
                      <a:pt x="21884" y="13476"/>
                      <a:pt x="21979" y="13476"/>
                    </a:cubicBezTo>
                    <a:close/>
                    <a:moveTo>
                      <a:pt x="22461" y="13515"/>
                    </a:moveTo>
                    <a:cubicBezTo>
                      <a:pt x="22558" y="13515"/>
                      <a:pt x="22548" y="13579"/>
                      <a:pt x="22407" y="13857"/>
                    </a:cubicBezTo>
                    <a:cubicBezTo>
                      <a:pt x="21779" y="15102"/>
                      <a:pt x="20428" y="17426"/>
                      <a:pt x="20332" y="17426"/>
                    </a:cubicBezTo>
                    <a:cubicBezTo>
                      <a:pt x="20266" y="17426"/>
                      <a:pt x="20217" y="17390"/>
                      <a:pt x="20217" y="17343"/>
                    </a:cubicBezTo>
                    <a:cubicBezTo>
                      <a:pt x="20217" y="17276"/>
                      <a:pt x="21164" y="15569"/>
                      <a:pt x="22146" y="13857"/>
                    </a:cubicBezTo>
                    <a:cubicBezTo>
                      <a:pt x="22253" y="13670"/>
                      <a:pt x="22396" y="13515"/>
                      <a:pt x="22461" y="13515"/>
                    </a:cubicBezTo>
                    <a:close/>
                    <a:moveTo>
                      <a:pt x="22771" y="13530"/>
                    </a:moveTo>
                    <a:cubicBezTo>
                      <a:pt x="22804" y="13530"/>
                      <a:pt x="22841" y="13553"/>
                      <a:pt x="22893" y="13585"/>
                    </a:cubicBezTo>
                    <a:cubicBezTo>
                      <a:pt x="23020" y="13666"/>
                      <a:pt x="22759" y="14186"/>
                      <a:pt x="22077" y="15204"/>
                    </a:cubicBezTo>
                    <a:cubicBezTo>
                      <a:pt x="21856" y="15527"/>
                      <a:pt x="21698" y="15831"/>
                      <a:pt x="21725" y="15876"/>
                    </a:cubicBezTo>
                    <a:cubicBezTo>
                      <a:pt x="21750" y="15915"/>
                      <a:pt x="21746" y="15939"/>
                      <a:pt x="21717" y="15939"/>
                    </a:cubicBezTo>
                    <a:cubicBezTo>
                      <a:pt x="21710" y="15939"/>
                      <a:pt x="21702" y="15937"/>
                      <a:pt x="21693" y="15935"/>
                    </a:cubicBezTo>
                    <a:cubicBezTo>
                      <a:pt x="21692" y="15935"/>
                      <a:pt x="21692" y="15935"/>
                      <a:pt x="21691" y="15935"/>
                    </a:cubicBezTo>
                    <a:cubicBezTo>
                      <a:pt x="21614" y="15935"/>
                      <a:pt x="20954" y="16732"/>
                      <a:pt x="20954" y="16828"/>
                    </a:cubicBezTo>
                    <a:cubicBezTo>
                      <a:pt x="20954" y="16847"/>
                      <a:pt x="20959" y="16856"/>
                      <a:pt x="20968" y="16856"/>
                    </a:cubicBezTo>
                    <a:cubicBezTo>
                      <a:pt x="21005" y="16856"/>
                      <a:pt x="21107" y="16735"/>
                      <a:pt x="21285" y="16487"/>
                    </a:cubicBezTo>
                    <a:cubicBezTo>
                      <a:pt x="21423" y="16295"/>
                      <a:pt x="21548" y="16152"/>
                      <a:pt x="21576" y="16152"/>
                    </a:cubicBezTo>
                    <a:cubicBezTo>
                      <a:pt x="21577" y="16152"/>
                      <a:pt x="21578" y="16152"/>
                      <a:pt x="21579" y="16153"/>
                    </a:cubicBezTo>
                    <a:cubicBezTo>
                      <a:pt x="21598" y="16172"/>
                      <a:pt x="21456" y="16463"/>
                      <a:pt x="21262" y="16806"/>
                    </a:cubicBezTo>
                    <a:cubicBezTo>
                      <a:pt x="21037" y="17205"/>
                      <a:pt x="20860" y="17426"/>
                      <a:pt x="20766" y="17426"/>
                    </a:cubicBezTo>
                    <a:cubicBezTo>
                      <a:pt x="20581" y="17426"/>
                      <a:pt x="20587" y="17323"/>
                      <a:pt x="20782" y="17148"/>
                    </a:cubicBezTo>
                    <a:cubicBezTo>
                      <a:pt x="20871" y="17068"/>
                      <a:pt x="20940" y="16939"/>
                      <a:pt x="20934" y="16864"/>
                    </a:cubicBezTo>
                    <a:cubicBezTo>
                      <a:pt x="20927" y="16788"/>
                      <a:pt x="21197" y="16232"/>
                      <a:pt x="21537" y="15630"/>
                    </a:cubicBezTo>
                    <a:cubicBezTo>
                      <a:pt x="21874" y="15027"/>
                      <a:pt x="22275" y="14304"/>
                      <a:pt x="22427" y="14023"/>
                    </a:cubicBezTo>
                    <a:cubicBezTo>
                      <a:pt x="22628" y="13648"/>
                      <a:pt x="22693" y="13530"/>
                      <a:pt x="22771" y="13530"/>
                    </a:cubicBezTo>
                    <a:close/>
                    <a:moveTo>
                      <a:pt x="1093" y="15729"/>
                    </a:moveTo>
                    <a:cubicBezTo>
                      <a:pt x="1116" y="15729"/>
                      <a:pt x="1143" y="15736"/>
                      <a:pt x="1178" y="15745"/>
                    </a:cubicBezTo>
                    <a:cubicBezTo>
                      <a:pt x="1276" y="15772"/>
                      <a:pt x="1428" y="15795"/>
                      <a:pt x="1506" y="15795"/>
                    </a:cubicBezTo>
                    <a:cubicBezTo>
                      <a:pt x="1596" y="15795"/>
                      <a:pt x="1630" y="15828"/>
                      <a:pt x="1596" y="15883"/>
                    </a:cubicBezTo>
                    <a:cubicBezTo>
                      <a:pt x="1565" y="15931"/>
                      <a:pt x="1418" y="16311"/>
                      <a:pt x="1271" y="16719"/>
                    </a:cubicBezTo>
                    <a:lnTo>
                      <a:pt x="1002" y="17463"/>
                    </a:lnTo>
                    <a:lnTo>
                      <a:pt x="998" y="16580"/>
                    </a:lnTo>
                    <a:cubicBezTo>
                      <a:pt x="994" y="15865"/>
                      <a:pt x="995" y="15729"/>
                      <a:pt x="1093" y="15729"/>
                    </a:cubicBezTo>
                    <a:close/>
                    <a:moveTo>
                      <a:pt x="23094" y="13609"/>
                    </a:moveTo>
                    <a:cubicBezTo>
                      <a:pt x="23143" y="13609"/>
                      <a:pt x="23229" y="13816"/>
                      <a:pt x="23230" y="13996"/>
                    </a:cubicBezTo>
                    <a:cubicBezTo>
                      <a:pt x="23231" y="14183"/>
                      <a:pt x="22707" y="15233"/>
                      <a:pt x="21829" y="16797"/>
                    </a:cubicBezTo>
                    <a:cubicBezTo>
                      <a:pt x="21499" y="17383"/>
                      <a:pt x="21398" y="17505"/>
                      <a:pt x="21232" y="17505"/>
                    </a:cubicBezTo>
                    <a:cubicBezTo>
                      <a:pt x="21127" y="17505"/>
                      <a:pt x="21034" y="17481"/>
                      <a:pt x="21034" y="17451"/>
                    </a:cubicBezTo>
                    <a:cubicBezTo>
                      <a:pt x="21034" y="17423"/>
                      <a:pt x="21181" y="17132"/>
                      <a:pt x="21363" y="16797"/>
                    </a:cubicBezTo>
                    <a:cubicBezTo>
                      <a:pt x="21545" y="16463"/>
                      <a:pt x="21666" y="16156"/>
                      <a:pt x="21636" y="16105"/>
                    </a:cubicBezTo>
                    <a:cubicBezTo>
                      <a:pt x="21615" y="16073"/>
                      <a:pt x="21614" y="16054"/>
                      <a:pt x="21629" y="16054"/>
                    </a:cubicBezTo>
                    <a:cubicBezTo>
                      <a:pt x="21636" y="16054"/>
                      <a:pt x="21648" y="16059"/>
                      <a:pt x="21664" y="16069"/>
                    </a:cubicBezTo>
                    <a:cubicBezTo>
                      <a:pt x="21666" y="16070"/>
                      <a:pt x="21669" y="16071"/>
                      <a:pt x="21673" y="16071"/>
                    </a:cubicBezTo>
                    <a:cubicBezTo>
                      <a:pt x="21733" y="16071"/>
                      <a:pt x="21905" y="15836"/>
                      <a:pt x="22094" y="15490"/>
                    </a:cubicBezTo>
                    <a:cubicBezTo>
                      <a:pt x="22287" y="15141"/>
                      <a:pt x="22581" y="14653"/>
                      <a:pt x="22755" y="14395"/>
                    </a:cubicBezTo>
                    <a:cubicBezTo>
                      <a:pt x="22926" y="14142"/>
                      <a:pt x="23064" y="13902"/>
                      <a:pt x="23061" y="13865"/>
                    </a:cubicBezTo>
                    <a:cubicBezTo>
                      <a:pt x="23056" y="13830"/>
                      <a:pt x="23057" y="13743"/>
                      <a:pt x="23062" y="13678"/>
                    </a:cubicBezTo>
                    <a:cubicBezTo>
                      <a:pt x="23067" y="13630"/>
                      <a:pt x="23079" y="13609"/>
                      <a:pt x="23094" y="13609"/>
                    </a:cubicBezTo>
                    <a:close/>
                    <a:moveTo>
                      <a:pt x="23127" y="15388"/>
                    </a:moveTo>
                    <a:cubicBezTo>
                      <a:pt x="23147" y="15388"/>
                      <a:pt x="23141" y="15445"/>
                      <a:pt x="23103" y="15567"/>
                    </a:cubicBezTo>
                    <a:cubicBezTo>
                      <a:pt x="23070" y="15672"/>
                      <a:pt x="23041" y="15828"/>
                      <a:pt x="23036" y="15924"/>
                    </a:cubicBezTo>
                    <a:cubicBezTo>
                      <a:pt x="23030" y="16018"/>
                      <a:pt x="22846" y="16434"/>
                      <a:pt x="22625" y="16842"/>
                    </a:cubicBezTo>
                    <a:cubicBezTo>
                      <a:pt x="22339" y="17371"/>
                      <a:pt x="22177" y="17588"/>
                      <a:pt x="22066" y="17588"/>
                    </a:cubicBezTo>
                    <a:cubicBezTo>
                      <a:pt x="21926" y="17588"/>
                      <a:pt x="21932" y="17550"/>
                      <a:pt x="22134" y="17200"/>
                    </a:cubicBezTo>
                    <a:cubicBezTo>
                      <a:pt x="22257" y="16987"/>
                      <a:pt x="22466" y="16677"/>
                      <a:pt x="22593" y="16511"/>
                    </a:cubicBezTo>
                    <a:cubicBezTo>
                      <a:pt x="22783" y="16268"/>
                      <a:pt x="22858" y="16132"/>
                      <a:pt x="22809" y="16132"/>
                    </a:cubicBezTo>
                    <a:cubicBezTo>
                      <a:pt x="22795" y="16132"/>
                      <a:pt x="22773" y="16142"/>
                      <a:pt x="22741" y="16162"/>
                    </a:cubicBezTo>
                    <a:cubicBezTo>
                      <a:pt x="22738" y="16165"/>
                      <a:pt x="22734" y="16166"/>
                      <a:pt x="22732" y="16166"/>
                    </a:cubicBezTo>
                    <a:cubicBezTo>
                      <a:pt x="22702" y="16166"/>
                      <a:pt x="22756" y="16013"/>
                      <a:pt x="22862" y="15803"/>
                    </a:cubicBezTo>
                    <a:cubicBezTo>
                      <a:pt x="22996" y="15536"/>
                      <a:pt x="23095" y="15388"/>
                      <a:pt x="23127" y="15388"/>
                    </a:cubicBezTo>
                    <a:close/>
                    <a:moveTo>
                      <a:pt x="23200" y="14491"/>
                    </a:moveTo>
                    <a:cubicBezTo>
                      <a:pt x="23227" y="14491"/>
                      <a:pt x="23223" y="14629"/>
                      <a:pt x="23193" y="14793"/>
                    </a:cubicBezTo>
                    <a:cubicBezTo>
                      <a:pt x="23090" y="15337"/>
                      <a:pt x="21977" y="17368"/>
                      <a:pt x="21676" y="17554"/>
                    </a:cubicBezTo>
                    <a:cubicBezTo>
                      <a:pt x="21639" y="17577"/>
                      <a:pt x="21611" y="17589"/>
                      <a:pt x="21592" y="17589"/>
                    </a:cubicBezTo>
                    <a:cubicBezTo>
                      <a:pt x="21502" y="17589"/>
                      <a:pt x="21638" y="17298"/>
                      <a:pt x="22073" y="16519"/>
                    </a:cubicBezTo>
                    <a:cubicBezTo>
                      <a:pt x="22382" y="15964"/>
                      <a:pt x="22753" y="15280"/>
                      <a:pt x="22894" y="15000"/>
                    </a:cubicBezTo>
                    <a:cubicBezTo>
                      <a:pt x="23033" y="14722"/>
                      <a:pt x="23173" y="14491"/>
                      <a:pt x="23200" y="14491"/>
                    </a:cubicBezTo>
                    <a:close/>
                    <a:moveTo>
                      <a:pt x="20115" y="17506"/>
                    </a:moveTo>
                    <a:cubicBezTo>
                      <a:pt x="20214" y="17506"/>
                      <a:pt x="20298" y="17544"/>
                      <a:pt x="20298" y="17588"/>
                    </a:cubicBezTo>
                    <a:cubicBezTo>
                      <a:pt x="20298" y="17636"/>
                      <a:pt x="20276" y="17660"/>
                      <a:pt x="20235" y="17660"/>
                    </a:cubicBezTo>
                    <a:cubicBezTo>
                      <a:pt x="20193" y="17660"/>
                      <a:pt x="20131" y="17635"/>
                      <a:pt x="20054" y="17585"/>
                    </a:cubicBezTo>
                    <a:cubicBezTo>
                      <a:pt x="19957" y="17521"/>
                      <a:pt x="19971" y="17506"/>
                      <a:pt x="20115" y="17506"/>
                    </a:cubicBezTo>
                    <a:close/>
                    <a:moveTo>
                      <a:pt x="22970" y="16446"/>
                    </a:moveTo>
                    <a:cubicBezTo>
                      <a:pt x="22989" y="16446"/>
                      <a:pt x="22977" y="16585"/>
                      <a:pt x="22946" y="16755"/>
                    </a:cubicBezTo>
                    <a:cubicBezTo>
                      <a:pt x="22875" y="17138"/>
                      <a:pt x="22582" y="17668"/>
                      <a:pt x="22442" y="17668"/>
                    </a:cubicBezTo>
                    <a:cubicBezTo>
                      <a:pt x="22386" y="17668"/>
                      <a:pt x="22335" y="17635"/>
                      <a:pt x="22335" y="17594"/>
                    </a:cubicBezTo>
                    <a:cubicBezTo>
                      <a:pt x="22335" y="17506"/>
                      <a:pt x="22921" y="16446"/>
                      <a:pt x="22970" y="16446"/>
                    </a:cubicBezTo>
                    <a:close/>
                    <a:moveTo>
                      <a:pt x="22788" y="17504"/>
                    </a:moveTo>
                    <a:cubicBezTo>
                      <a:pt x="22810" y="17506"/>
                      <a:pt x="22826" y="17537"/>
                      <a:pt x="22826" y="17585"/>
                    </a:cubicBezTo>
                    <a:cubicBezTo>
                      <a:pt x="22826" y="17633"/>
                      <a:pt x="22788" y="17668"/>
                      <a:pt x="22740" y="17668"/>
                    </a:cubicBezTo>
                    <a:cubicBezTo>
                      <a:pt x="22692" y="17668"/>
                      <a:pt x="22675" y="17632"/>
                      <a:pt x="22703" y="17585"/>
                    </a:cubicBezTo>
                    <a:cubicBezTo>
                      <a:pt x="22733" y="17537"/>
                      <a:pt x="22767" y="17504"/>
                      <a:pt x="22788" y="17504"/>
                    </a:cubicBezTo>
                    <a:close/>
                    <a:moveTo>
                      <a:pt x="24639" y="13678"/>
                    </a:moveTo>
                    <a:cubicBezTo>
                      <a:pt x="24679" y="13678"/>
                      <a:pt x="24607" y="13865"/>
                      <a:pt x="24474" y="14100"/>
                    </a:cubicBezTo>
                    <a:cubicBezTo>
                      <a:pt x="23882" y="15161"/>
                      <a:pt x="23378" y="16132"/>
                      <a:pt x="23409" y="16162"/>
                    </a:cubicBezTo>
                    <a:cubicBezTo>
                      <a:pt x="23409" y="16163"/>
                      <a:pt x="23410" y="16163"/>
                      <a:pt x="23410" y="16163"/>
                    </a:cubicBezTo>
                    <a:cubicBezTo>
                      <a:pt x="23438" y="16163"/>
                      <a:pt x="23677" y="15753"/>
                      <a:pt x="23956" y="15233"/>
                    </a:cubicBezTo>
                    <a:cubicBezTo>
                      <a:pt x="24674" y="13880"/>
                      <a:pt x="24755" y="13758"/>
                      <a:pt x="24943" y="13758"/>
                    </a:cubicBezTo>
                    <a:cubicBezTo>
                      <a:pt x="25033" y="13758"/>
                      <a:pt x="25106" y="13786"/>
                      <a:pt x="25106" y="13824"/>
                    </a:cubicBezTo>
                    <a:cubicBezTo>
                      <a:pt x="25106" y="13924"/>
                      <a:pt x="24279" y="15224"/>
                      <a:pt x="23793" y="15892"/>
                    </a:cubicBezTo>
                    <a:cubicBezTo>
                      <a:pt x="23563" y="16210"/>
                      <a:pt x="23394" y="16478"/>
                      <a:pt x="23414" y="16497"/>
                    </a:cubicBezTo>
                    <a:cubicBezTo>
                      <a:pt x="23415" y="16498"/>
                      <a:pt x="23417" y="16498"/>
                      <a:pt x="23419" y="16498"/>
                    </a:cubicBezTo>
                    <a:cubicBezTo>
                      <a:pt x="23448" y="16498"/>
                      <a:pt x="23559" y="16372"/>
                      <a:pt x="23676" y="16202"/>
                    </a:cubicBezTo>
                    <a:cubicBezTo>
                      <a:pt x="23814" y="16003"/>
                      <a:pt x="23895" y="15909"/>
                      <a:pt x="23920" y="15909"/>
                    </a:cubicBezTo>
                    <a:cubicBezTo>
                      <a:pt x="23964" y="15909"/>
                      <a:pt x="23838" y="16202"/>
                      <a:pt x="23552" y="16732"/>
                    </a:cubicBezTo>
                    <a:cubicBezTo>
                      <a:pt x="23320" y="17163"/>
                      <a:pt x="23144" y="17529"/>
                      <a:pt x="23160" y="17548"/>
                    </a:cubicBezTo>
                    <a:cubicBezTo>
                      <a:pt x="23160" y="17548"/>
                      <a:pt x="23161" y="17548"/>
                      <a:pt x="23161" y="17548"/>
                    </a:cubicBezTo>
                    <a:cubicBezTo>
                      <a:pt x="23186" y="17548"/>
                      <a:pt x="23450" y="17088"/>
                      <a:pt x="23758" y="16505"/>
                    </a:cubicBezTo>
                    <a:cubicBezTo>
                      <a:pt x="24073" y="15910"/>
                      <a:pt x="24497" y="15149"/>
                      <a:pt x="24707" y="14801"/>
                    </a:cubicBezTo>
                    <a:cubicBezTo>
                      <a:pt x="24914" y="14459"/>
                      <a:pt x="25108" y="14079"/>
                      <a:pt x="25135" y="13965"/>
                    </a:cubicBezTo>
                    <a:cubicBezTo>
                      <a:pt x="25167" y="13826"/>
                      <a:pt x="25239" y="13758"/>
                      <a:pt x="25348" y="13758"/>
                    </a:cubicBezTo>
                    <a:cubicBezTo>
                      <a:pt x="25353" y="13758"/>
                      <a:pt x="25359" y="13758"/>
                      <a:pt x="25364" y="13758"/>
                    </a:cubicBezTo>
                    <a:cubicBezTo>
                      <a:pt x="25537" y="13758"/>
                      <a:pt x="25522" y="13782"/>
                      <a:pt x="24655" y="15388"/>
                    </a:cubicBezTo>
                    <a:cubicBezTo>
                      <a:pt x="24380" y="15902"/>
                      <a:pt x="23977" y="16646"/>
                      <a:pt x="23768" y="17038"/>
                    </a:cubicBezTo>
                    <a:cubicBezTo>
                      <a:pt x="23495" y="17546"/>
                      <a:pt x="23406" y="17691"/>
                      <a:pt x="23307" y="17691"/>
                    </a:cubicBezTo>
                    <a:cubicBezTo>
                      <a:pt x="23279" y="17691"/>
                      <a:pt x="23251" y="17679"/>
                      <a:pt x="23218" y="17661"/>
                    </a:cubicBezTo>
                    <a:cubicBezTo>
                      <a:pt x="23081" y="17588"/>
                      <a:pt x="23061" y="17520"/>
                      <a:pt x="23104" y="17274"/>
                    </a:cubicBezTo>
                    <a:cubicBezTo>
                      <a:pt x="23133" y="17112"/>
                      <a:pt x="23211" y="16895"/>
                      <a:pt x="23275" y="16797"/>
                    </a:cubicBezTo>
                    <a:cubicBezTo>
                      <a:pt x="23383" y="16632"/>
                      <a:pt x="23416" y="16545"/>
                      <a:pt x="23371" y="16545"/>
                    </a:cubicBezTo>
                    <a:cubicBezTo>
                      <a:pt x="23357" y="16545"/>
                      <a:pt x="23334" y="16555"/>
                      <a:pt x="23303" y="16573"/>
                    </a:cubicBezTo>
                    <a:cubicBezTo>
                      <a:pt x="23286" y="16583"/>
                      <a:pt x="23273" y="16588"/>
                      <a:pt x="23265" y="16588"/>
                    </a:cubicBezTo>
                    <a:cubicBezTo>
                      <a:pt x="23243" y="16588"/>
                      <a:pt x="23253" y="16552"/>
                      <a:pt x="23295" y="16477"/>
                    </a:cubicBezTo>
                    <a:cubicBezTo>
                      <a:pt x="23341" y="16392"/>
                      <a:pt x="23358" y="16212"/>
                      <a:pt x="23335" y="16073"/>
                    </a:cubicBezTo>
                    <a:cubicBezTo>
                      <a:pt x="23294" y="15808"/>
                      <a:pt x="23470" y="15389"/>
                      <a:pt x="24025" y="14452"/>
                    </a:cubicBezTo>
                    <a:cubicBezTo>
                      <a:pt x="24358" y="13890"/>
                      <a:pt x="24525" y="13678"/>
                      <a:pt x="24639" y="13678"/>
                    </a:cubicBezTo>
                    <a:close/>
                    <a:moveTo>
                      <a:pt x="10174" y="16639"/>
                    </a:moveTo>
                    <a:cubicBezTo>
                      <a:pt x="10176" y="16639"/>
                      <a:pt x="10177" y="16640"/>
                      <a:pt x="10178" y="16641"/>
                    </a:cubicBezTo>
                    <a:cubicBezTo>
                      <a:pt x="10202" y="16665"/>
                      <a:pt x="10118" y="16927"/>
                      <a:pt x="9995" y="17220"/>
                    </a:cubicBezTo>
                    <a:cubicBezTo>
                      <a:pt x="9855" y="17549"/>
                      <a:pt x="9770" y="17708"/>
                      <a:pt x="9749" y="17708"/>
                    </a:cubicBezTo>
                    <a:cubicBezTo>
                      <a:pt x="9727" y="17708"/>
                      <a:pt x="9780" y="17517"/>
                      <a:pt x="9923" y="17147"/>
                    </a:cubicBezTo>
                    <a:cubicBezTo>
                      <a:pt x="10034" y="16860"/>
                      <a:pt x="10142" y="16639"/>
                      <a:pt x="10174" y="16639"/>
                    </a:cubicBezTo>
                    <a:close/>
                    <a:moveTo>
                      <a:pt x="24511" y="16446"/>
                    </a:moveTo>
                    <a:cubicBezTo>
                      <a:pt x="24528" y="16446"/>
                      <a:pt x="24385" y="16739"/>
                      <a:pt x="24192" y="17098"/>
                    </a:cubicBezTo>
                    <a:cubicBezTo>
                      <a:pt x="24000" y="17455"/>
                      <a:pt x="23793" y="17750"/>
                      <a:pt x="23732" y="17750"/>
                    </a:cubicBezTo>
                    <a:cubicBezTo>
                      <a:pt x="23657" y="17750"/>
                      <a:pt x="23641" y="17704"/>
                      <a:pt x="23679" y="17608"/>
                    </a:cubicBezTo>
                    <a:cubicBezTo>
                      <a:pt x="23711" y="17526"/>
                      <a:pt x="23738" y="17423"/>
                      <a:pt x="23742" y="17367"/>
                    </a:cubicBezTo>
                    <a:cubicBezTo>
                      <a:pt x="23743" y="17323"/>
                      <a:pt x="23759" y="17299"/>
                      <a:pt x="23783" y="17299"/>
                    </a:cubicBezTo>
                    <a:cubicBezTo>
                      <a:pt x="23790" y="17299"/>
                      <a:pt x="23798" y="17301"/>
                      <a:pt x="23806" y="17306"/>
                    </a:cubicBezTo>
                    <a:cubicBezTo>
                      <a:pt x="23808" y="17307"/>
                      <a:pt x="23809" y="17307"/>
                      <a:pt x="23812" y="17307"/>
                    </a:cubicBezTo>
                    <a:cubicBezTo>
                      <a:pt x="23856" y="17307"/>
                      <a:pt x="24015" y="17126"/>
                      <a:pt x="24172" y="16894"/>
                    </a:cubicBezTo>
                    <a:cubicBezTo>
                      <a:pt x="24339" y="16649"/>
                      <a:pt x="24493" y="16446"/>
                      <a:pt x="24511" y="16446"/>
                    </a:cubicBezTo>
                    <a:close/>
                    <a:moveTo>
                      <a:pt x="25771" y="13774"/>
                    </a:moveTo>
                    <a:cubicBezTo>
                      <a:pt x="25777" y="13774"/>
                      <a:pt x="25783" y="13774"/>
                      <a:pt x="25789" y="13775"/>
                    </a:cubicBezTo>
                    <a:cubicBezTo>
                      <a:pt x="25925" y="13795"/>
                      <a:pt x="25957" y="13873"/>
                      <a:pt x="25984" y="14263"/>
                    </a:cubicBezTo>
                    <a:cubicBezTo>
                      <a:pt x="26015" y="14698"/>
                      <a:pt x="25986" y="14785"/>
                      <a:pt x="25548" y="15607"/>
                    </a:cubicBezTo>
                    <a:cubicBezTo>
                      <a:pt x="25293" y="16089"/>
                      <a:pt x="24968" y="16649"/>
                      <a:pt x="24836" y="16846"/>
                    </a:cubicBezTo>
                    <a:cubicBezTo>
                      <a:pt x="24702" y="17041"/>
                      <a:pt x="24592" y="17252"/>
                      <a:pt x="24592" y="17310"/>
                    </a:cubicBezTo>
                    <a:cubicBezTo>
                      <a:pt x="24592" y="17355"/>
                      <a:pt x="24574" y="17385"/>
                      <a:pt x="24551" y="17385"/>
                    </a:cubicBezTo>
                    <a:cubicBezTo>
                      <a:pt x="24545" y="17385"/>
                      <a:pt x="24538" y="17383"/>
                      <a:pt x="24532" y="17379"/>
                    </a:cubicBezTo>
                    <a:cubicBezTo>
                      <a:pt x="24528" y="17377"/>
                      <a:pt x="24524" y="17376"/>
                      <a:pt x="24519" y="17376"/>
                    </a:cubicBezTo>
                    <a:cubicBezTo>
                      <a:pt x="24478" y="17376"/>
                      <a:pt x="24403" y="17445"/>
                      <a:pt x="24337" y="17546"/>
                    </a:cubicBezTo>
                    <a:cubicBezTo>
                      <a:pt x="24257" y="17667"/>
                      <a:pt x="24103" y="17759"/>
                      <a:pt x="24020" y="17759"/>
                    </a:cubicBezTo>
                    <a:cubicBezTo>
                      <a:pt x="23986" y="17759"/>
                      <a:pt x="23964" y="17744"/>
                      <a:pt x="23964" y="17708"/>
                    </a:cubicBezTo>
                    <a:cubicBezTo>
                      <a:pt x="23964" y="17685"/>
                      <a:pt x="24404" y="16874"/>
                      <a:pt x="24941" y="15904"/>
                    </a:cubicBezTo>
                    <a:cubicBezTo>
                      <a:pt x="25477" y="14935"/>
                      <a:pt x="25904" y="14126"/>
                      <a:pt x="25885" y="14107"/>
                    </a:cubicBezTo>
                    <a:cubicBezTo>
                      <a:pt x="25885" y="14107"/>
                      <a:pt x="25884" y="14106"/>
                      <a:pt x="25884" y="14106"/>
                    </a:cubicBezTo>
                    <a:cubicBezTo>
                      <a:pt x="25858" y="14106"/>
                      <a:pt x="25670" y="14411"/>
                      <a:pt x="25463" y="14793"/>
                    </a:cubicBezTo>
                    <a:cubicBezTo>
                      <a:pt x="25250" y="15183"/>
                      <a:pt x="24949" y="15670"/>
                      <a:pt x="24802" y="15864"/>
                    </a:cubicBezTo>
                    <a:cubicBezTo>
                      <a:pt x="24654" y="16059"/>
                      <a:pt x="24557" y="16257"/>
                      <a:pt x="24587" y="16304"/>
                    </a:cubicBezTo>
                    <a:cubicBezTo>
                      <a:pt x="24607" y="16335"/>
                      <a:pt x="24609" y="16353"/>
                      <a:pt x="24595" y="16353"/>
                    </a:cubicBezTo>
                    <a:cubicBezTo>
                      <a:pt x="24587" y="16353"/>
                      <a:pt x="24575" y="16348"/>
                      <a:pt x="24559" y="16337"/>
                    </a:cubicBezTo>
                    <a:cubicBezTo>
                      <a:pt x="24556" y="16336"/>
                      <a:pt x="24552" y="16335"/>
                      <a:pt x="24548" y="16335"/>
                    </a:cubicBezTo>
                    <a:cubicBezTo>
                      <a:pt x="24490" y="16335"/>
                      <a:pt x="24329" y="16504"/>
                      <a:pt x="24179" y="16732"/>
                    </a:cubicBezTo>
                    <a:cubicBezTo>
                      <a:pt x="24017" y="16975"/>
                      <a:pt x="23859" y="17180"/>
                      <a:pt x="23833" y="17180"/>
                    </a:cubicBezTo>
                    <a:cubicBezTo>
                      <a:pt x="23806" y="17180"/>
                      <a:pt x="23929" y="16915"/>
                      <a:pt x="24105" y="16590"/>
                    </a:cubicBezTo>
                    <a:cubicBezTo>
                      <a:pt x="24283" y="16264"/>
                      <a:pt x="24698" y="15495"/>
                      <a:pt x="25027" y="14875"/>
                    </a:cubicBezTo>
                    <a:cubicBezTo>
                      <a:pt x="25499" y="13987"/>
                      <a:pt x="25641" y="13774"/>
                      <a:pt x="25771" y="13774"/>
                    </a:cubicBezTo>
                    <a:close/>
                    <a:moveTo>
                      <a:pt x="25978" y="15060"/>
                    </a:moveTo>
                    <a:cubicBezTo>
                      <a:pt x="26004" y="15060"/>
                      <a:pt x="26004" y="15244"/>
                      <a:pt x="25978" y="15471"/>
                    </a:cubicBezTo>
                    <a:cubicBezTo>
                      <a:pt x="25943" y="15756"/>
                      <a:pt x="25769" y="16190"/>
                      <a:pt x="25420" y="16858"/>
                    </a:cubicBezTo>
                    <a:cubicBezTo>
                      <a:pt x="24993" y="17671"/>
                      <a:pt x="24880" y="17830"/>
                      <a:pt x="24722" y="17830"/>
                    </a:cubicBezTo>
                    <a:cubicBezTo>
                      <a:pt x="24618" y="17830"/>
                      <a:pt x="24535" y="17808"/>
                      <a:pt x="24535" y="17782"/>
                    </a:cubicBezTo>
                    <a:cubicBezTo>
                      <a:pt x="24535" y="17691"/>
                      <a:pt x="25929" y="15060"/>
                      <a:pt x="25978" y="15060"/>
                    </a:cubicBezTo>
                    <a:close/>
                    <a:moveTo>
                      <a:pt x="24501" y="17506"/>
                    </a:moveTo>
                    <a:cubicBezTo>
                      <a:pt x="24524" y="17506"/>
                      <a:pt x="24501" y="17580"/>
                      <a:pt x="24453" y="17668"/>
                    </a:cubicBezTo>
                    <a:cubicBezTo>
                      <a:pt x="24405" y="17758"/>
                      <a:pt x="24346" y="17830"/>
                      <a:pt x="24323" y="17830"/>
                    </a:cubicBezTo>
                    <a:cubicBezTo>
                      <a:pt x="24323" y="17830"/>
                      <a:pt x="24323" y="17830"/>
                      <a:pt x="24323" y="17830"/>
                    </a:cubicBezTo>
                    <a:cubicBezTo>
                      <a:pt x="24301" y="17830"/>
                      <a:pt x="24324" y="17757"/>
                      <a:pt x="24372" y="17668"/>
                    </a:cubicBezTo>
                    <a:cubicBezTo>
                      <a:pt x="24421" y="17580"/>
                      <a:pt x="24480" y="17506"/>
                      <a:pt x="24501" y="17506"/>
                    </a:cubicBezTo>
                    <a:close/>
                    <a:moveTo>
                      <a:pt x="9176" y="16437"/>
                    </a:moveTo>
                    <a:cubicBezTo>
                      <a:pt x="9204" y="16437"/>
                      <a:pt x="9221" y="16463"/>
                      <a:pt x="9221" y="16521"/>
                    </a:cubicBezTo>
                    <a:cubicBezTo>
                      <a:pt x="9221" y="16625"/>
                      <a:pt x="8641" y="17889"/>
                      <a:pt x="8595" y="17889"/>
                    </a:cubicBezTo>
                    <a:cubicBezTo>
                      <a:pt x="8595" y="17889"/>
                      <a:pt x="8594" y="17889"/>
                      <a:pt x="8594" y="17889"/>
                    </a:cubicBezTo>
                    <a:cubicBezTo>
                      <a:pt x="8559" y="17851"/>
                      <a:pt x="8776" y="17122"/>
                      <a:pt x="8936" y="16740"/>
                    </a:cubicBezTo>
                    <a:cubicBezTo>
                      <a:pt x="9014" y="16557"/>
                      <a:pt x="9118" y="16437"/>
                      <a:pt x="9176" y="16437"/>
                    </a:cubicBezTo>
                    <a:close/>
                    <a:moveTo>
                      <a:pt x="25872" y="16248"/>
                    </a:moveTo>
                    <a:cubicBezTo>
                      <a:pt x="25889" y="16248"/>
                      <a:pt x="25898" y="16271"/>
                      <a:pt x="25903" y="16312"/>
                    </a:cubicBezTo>
                    <a:cubicBezTo>
                      <a:pt x="25916" y="16427"/>
                      <a:pt x="25852" y="16692"/>
                      <a:pt x="25761" y="16902"/>
                    </a:cubicBezTo>
                    <a:cubicBezTo>
                      <a:pt x="25669" y="17114"/>
                      <a:pt x="25522" y="17336"/>
                      <a:pt x="25431" y="17401"/>
                    </a:cubicBezTo>
                    <a:cubicBezTo>
                      <a:pt x="25297" y="17494"/>
                      <a:pt x="25223" y="17654"/>
                      <a:pt x="25287" y="17654"/>
                    </a:cubicBezTo>
                    <a:cubicBezTo>
                      <a:pt x="25301" y="17654"/>
                      <a:pt x="25321" y="17647"/>
                      <a:pt x="25349" y="17629"/>
                    </a:cubicBezTo>
                    <a:cubicBezTo>
                      <a:pt x="25358" y="17623"/>
                      <a:pt x="25367" y="17621"/>
                      <a:pt x="25374" y="17621"/>
                    </a:cubicBezTo>
                    <a:cubicBezTo>
                      <a:pt x="25399" y="17621"/>
                      <a:pt x="25406" y="17661"/>
                      <a:pt x="25386" y="17724"/>
                    </a:cubicBezTo>
                    <a:cubicBezTo>
                      <a:pt x="25382" y="17740"/>
                      <a:pt x="25381" y="17747"/>
                      <a:pt x="25384" y="17747"/>
                    </a:cubicBezTo>
                    <a:cubicBezTo>
                      <a:pt x="25398" y="17747"/>
                      <a:pt x="25479" y="17620"/>
                      <a:pt x="25584" y="17423"/>
                    </a:cubicBezTo>
                    <a:cubicBezTo>
                      <a:pt x="25720" y="17177"/>
                      <a:pt x="25780" y="17069"/>
                      <a:pt x="25808" y="17069"/>
                    </a:cubicBezTo>
                    <a:cubicBezTo>
                      <a:pt x="25829" y="17069"/>
                      <a:pt x="25831" y="17129"/>
                      <a:pt x="25833" y="17236"/>
                    </a:cubicBezTo>
                    <a:cubicBezTo>
                      <a:pt x="25836" y="17383"/>
                      <a:pt x="25804" y="17588"/>
                      <a:pt x="25760" y="17704"/>
                    </a:cubicBezTo>
                    <a:cubicBezTo>
                      <a:pt x="25704" y="17853"/>
                      <a:pt x="25657" y="17896"/>
                      <a:pt x="25480" y="17896"/>
                    </a:cubicBezTo>
                    <a:cubicBezTo>
                      <a:pt x="25444" y="17896"/>
                      <a:pt x="25402" y="17895"/>
                      <a:pt x="25353" y="17891"/>
                    </a:cubicBezTo>
                    <a:cubicBezTo>
                      <a:pt x="25174" y="17881"/>
                      <a:pt x="25023" y="17862"/>
                      <a:pt x="25023" y="17851"/>
                    </a:cubicBezTo>
                    <a:cubicBezTo>
                      <a:pt x="25023" y="17841"/>
                      <a:pt x="25217" y="17441"/>
                      <a:pt x="25451" y="16967"/>
                    </a:cubicBezTo>
                    <a:cubicBezTo>
                      <a:pt x="25706" y="16454"/>
                      <a:pt x="25822" y="16248"/>
                      <a:pt x="25872" y="16248"/>
                    </a:cubicBezTo>
                    <a:close/>
                    <a:moveTo>
                      <a:pt x="20632" y="17586"/>
                    </a:moveTo>
                    <a:cubicBezTo>
                      <a:pt x="20719" y="17586"/>
                      <a:pt x="20785" y="17615"/>
                      <a:pt x="20784" y="17648"/>
                    </a:cubicBezTo>
                    <a:cubicBezTo>
                      <a:pt x="20782" y="17683"/>
                      <a:pt x="20729" y="17778"/>
                      <a:pt x="20662" y="17869"/>
                    </a:cubicBezTo>
                    <a:cubicBezTo>
                      <a:pt x="20609" y="17940"/>
                      <a:pt x="20566" y="17974"/>
                      <a:pt x="20526" y="17974"/>
                    </a:cubicBezTo>
                    <a:cubicBezTo>
                      <a:pt x="20502" y="17974"/>
                      <a:pt x="20478" y="17961"/>
                      <a:pt x="20455" y="17937"/>
                    </a:cubicBezTo>
                    <a:cubicBezTo>
                      <a:pt x="20322" y="17804"/>
                      <a:pt x="20429" y="17586"/>
                      <a:pt x="20626" y="17586"/>
                    </a:cubicBezTo>
                    <a:cubicBezTo>
                      <a:pt x="20628" y="17586"/>
                      <a:pt x="20630" y="17586"/>
                      <a:pt x="20632" y="17586"/>
                    </a:cubicBezTo>
                    <a:close/>
                    <a:moveTo>
                      <a:pt x="26868" y="17586"/>
                    </a:moveTo>
                    <a:cubicBezTo>
                      <a:pt x="26885" y="17586"/>
                      <a:pt x="26898" y="17675"/>
                      <a:pt x="26898" y="17790"/>
                    </a:cubicBezTo>
                    <a:cubicBezTo>
                      <a:pt x="26898" y="17911"/>
                      <a:pt x="26848" y="17994"/>
                      <a:pt x="26774" y="17994"/>
                    </a:cubicBezTo>
                    <a:cubicBezTo>
                      <a:pt x="26672" y="17994"/>
                      <a:pt x="26668" y="17961"/>
                      <a:pt x="26746" y="17790"/>
                    </a:cubicBezTo>
                    <a:cubicBezTo>
                      <a:pt x="26799" y="17676"/>
                      <a:pt x="26853" y="17586"/>
                      <a:pt x="26868" y="17586"/>
                    </a:cubicBezTo>
                    <a:close/>
                    <a:moveTo>
                      <a:pt x="26316" y="13855"/>
                    </a:moveTo>
                    <a:cubicBezTo>
                      <a:pt x="26341" y="13855"/>
                      <a:pt x="26370" y="13856"/>
                      <a:pt x="26403" y="13858"/>
                    </a:cubicBezTo>
                    <a:cubicBezTo>
                      <a:pt x="26590" y="13870"/>
                      <a:pt x="26651" y="13918"/>
                      <a:pt x="26685" y="14078"/>
                    </a:cubicBezTo>
                    <a:cubicBezTo>
                      <a:pt x="26815" y="14705"/>
                      <a:pt x="26906" y="15488"/>
                      <a:pt x="26898" y="15918"/>
                    </a:cubicBezTo>
                    <a:cubicBezTo>
                      <a:pt x="26892" y="16186"/>
                      <a:pt x="26887" y="16620"/>
                      <a:pt x="26887" y="16879"/>
                    </a:cubicBezTo>
                    <a:cubicBezTo>
                      <a:pt x="26887" y="17497"/>
                      <a:pt x="26654" y="17996"/>
                      <a:pt x="26365" y="17996"/>
                    </a:cubicBezTo>
                    <a:cubicBezTo>
                      <a:pt x="26252" y="17996"/>
                      <a:pt x="26162" y="17974"/>
                      <a:pt x="26162" y="17947"/>
                    </a:cubicBezTo>
                    <a:cubicBezTo>
                      <a:pt x="26162" y="17921"/>
                      <a:pt x="26313" y="17573"/>
                      <a:pt x="26499" y="17173"/>
                    </a:cubicBezTo>
                    <a:cubicBezTo>
                      <a:pt x="26685" y="16773"/>
                      <a:pt x="26821" y="16431"/>
                      <a:pt x="26805" y="16411"/>
                    </a:cubicBezTo>
                    <a:cubicBezTo>
                      <a:pt x="26805" y="16410"/>
                      <a:pt x="26804" y="16410"/>
                      <a:pt x="26803" y="16410"/>
                    </a:cubicBezTo>
                    <a:cubicBezTo>
                      <a:pt x="26776" y="16410"/>
                      <a:pt x="26614" y="16720"/>
                      <a:pt x="26429" y="17122"/>
                    </a:cubicBezTo>
                    <a:cubicBezTo>
                      <a:pt x="26197" y="17629"/>
                      <a:pt x="26047" y="17890"/>
                      <a:pt x="25991" y="17890"/>
                    </a:cubicBezTo>
                    <a:cubicBezTo>
                      <a:pt x="25959" y="17890"/>
                      <a:pt x="25959" y="17798"/>
                      <a:pt x="25996" y="17611"/>
                    </a:cubicBezTo>
                    <a:cubicBezTo>
                      <a:pt x="26064" y="17268"/>
                      <a:pt x="26109" y="17155"/>
                      <a:pt x="26514" y="16267"/>
                    </a:cubicBezTo>
                    <a:cubicBezTo>
                      <a:pt x="26678" y="15916"/>
                      <a:pt x="26773" y="15631"/>
                      <a:pt x="26730" y="15631"/>
                    </a:cubicBezTo>
                    <a:cubicBezTo>
                      <a:pt x="26686" y="15631"/>
                      <a:pt x="26651" y="15677"/>
                      <a:pt x="26647" y="15734"/>
                    </a:cubicBezTo>
                    <a:cubicBezTo>
                      <a:pt x="26646" y="15789"/>
                      <a:pt x="26503" y="16129"/>
                      <a:pt x="26331" y="16487"/>
                    </a:cubicBezTo>
                    <a:cubicBezTo>
                      <a:pt x="26154" y="16856"/>
                      <a:pt x="26077" y="17015"/>
                      <a:pt x="26052" y="17015"/>
                    </a:cubicBezTo>
                    <a:cubicBezTo>
                      <a:pt x="26033" y="17015"/>
                      <a:pt x="26043" y="16927"/>
                      <a:pt x="26062" y="16772"/>
                    </a:cubicBezTo>
                    <a:cubicBezTo>
                      <a:pt x="26086" y="16571"/>
                      <a:pt x="26212" y="16170"/>
                      <a:pt x="26339" y="15884"/>
                    </a:cubicBezTo>
                    <a:cubicBezTo>
                      <a:pt x="26503" y="15516"/>
                      <a:pt x="26574" y="15327"/>
                      <a:pt x="26555" y="15327"/>
                    </a:cubicBezTo>
                    <a:cubicBezTo>
                      <a:pt x="26539" y="15327"/>
                      <a:pt x="26462" y="15454"/>
                      <a:pt x="26324" y="15714"/>
                    </a:cubicBezTo>
                    <a:cubicBezTo>
                      <a:pt x="26204" y="15942"/>
                      <a:pt x="26130" y="16040"/>
                      <a:pt x="26101" y="16040"/>
                    </a:cubicBezTo>
                    <a:cubicBezTo>
                      <a:pt x="26047" y="16040"/>
                      <a:pt x="26141" y="15710"/>
                      <a:pt x="26367" y="15241"/>
                    </a:cubicBezTo>
                    <a:cubicBezTo>
                      <a:pt x="26566" y="14826"/>
                      <a:pt x="26660" y="14596"/>
                      <a:pt x="26638" y="14596"/>
                    </a:cubicBezTo>
                    <a:cubicBezTo>
                      <a:pt x="26623" y="14596"/>
                      <a:pt x="26553" y="14705"/>
                      <a:pt x="26425" y="14940"/>
                    </a:cubicBezTo>
                    <a:lnTo>
                      <a:pt x="26205" y="15348"/>
                    </a:lnTo>
                    <a:lnTo>
                      <a:pt x="26179" y="14986"/>
                    </a:lnTo>
                    <a:cubicBezTo>
                      <a:pt x="26163" y="14725"/>
                      <a:pt x="26205" y="14535"/>
                      <a:pt x="26331" y="14310"/>
                    </a:cubicBezTo>
                    <a:cubicBezTo>
                      <a:pt x="26425" y="14139"/>
                      <a:pt x="26487" y="13976"/>
                      <a:pt x="26464" y="13952"/>
                    </a:cubicBezTo>
                    <a:cubicBezTo>
                      <a:pt x="26461" y="13949"/>
                      <a:pt x="26458" y="13947"/>
                      <a:pt x="26453" y="13947"/>
                    </a:cubicBezTo>
                    <a:cubicBezTo>
                      <a:pt x="26423" y="13947"/>
                      <a:pt x="26361" y="14025"/>
                      <a:pt x="26297" y="14139"/>
                    </a:cubicBezTo>
                    <a:lnTo>
                      <a:pt x="26170" y="14372"/>
                    </a:lnTo>
                    <a:lnTo>
                      <a:pt x="26166" y="14107"/>
                    </a:lnTo>
                    <a:cubicBezTo>
                      <a:pt x="26164" y="13900"/>
                      <a:pt x="26177" y="13855"/>
                      <a:pt x="26316" y="13855"/>
                    </a:cubicBezTo>
                    <a:close/>
                    <a:moveTo>
                      <a:pt x="21068" y="17636"/>
                    </a:moveTo>
                    <a:cubicBezTo>
                      <a:pt x="21081" y="17636"/>
                      <a:pt x="21094" y="17638"/>
                      <a:pt x="21107" y="17641"/>
                    </a:cubicBezTo>
                    <a:cubicBezTo>
                      <a:pt x="21205" y="17667"/>
                      <a:pt x="21277" y="17695"/>
                      <a:pt x="21277" y="17709"/>
                    </a:cubicBezTo>
                    <a:cubicBezTo>
                      <a:pt x="21277" y="17790"/>
                      <a:pt x="20924" y="18319"/>
                      <a:pt x="20869" y="18319"/>
                    </a:cubicBezTo>
                    <a:cubicBezTo>
                      <a:pt x="20835" y="18319"/>
                      <a:pt x="20764" y="18271"/>
                      <a:pt x="20717" y="18215"/>
                    </a:cubicBezTo>
                    <a:cubicBezTo>
                      <a:pt x="20583" y="18054"/>
                      <a:pt x="20851" y="17636"/>
                      <a:pt x="21068" y="17636"/>
                    </a:cubicBezTo>
                    <a:close/>
                    <a:moveTo>
                      <a:pt x="19040" y="17394"/>
                    </a:moveTo>
                    <a:cubicBezTo>
                      <a:pt x="19150" y="17394"/>
                      <a:pt x="19321" y="17494"/>
                      <a:pt x="19321" y="17594"/>
                    </a:cubicBezTo>
                    <a:cubicBezTo>
                      <a:pt x="19322" y="17705"/>
                      <a:pt x="18854" y="18377"/>
                      <a:pt x="18782" y="18377"/>
                    </a:cubicBezTo>
                    <a:cubicBezTo>
                      <a:pt x="18780" y="18377"/>
                      <a:pt x="18778" y="18377"/>
                      <a:pt x="18777" y="18375"/>
                    </a:cubicBezTo>
                    <a:cubicBezTo>
                      <a:pt x="18743" y="18343"/>
                      <a:pt x="18872" y="17676"/>
                      <a:pt x="18956" y="17441"/>
                    </a:cubicBezTo>
                    <a:cubicBezTo>
                      <a:pt x="18967" y="17408"/>
                      <a:pt x="18999" y="17394"/>
                      <a:pt x="19040" y="17394"/>
                    </a:cubicBezTo>
                    <a:close/>
                    <a:moveTo>
                      <a:pt x="23255" y="17813"/>
                    </a:moveTo>
                    <a:cubicBezTo>
                      <a:pt x="23288" y="17813"/>
                      <a:pt x="23311" y="17831"/>
                      <a:pt x="23311" y="17874"/>
                    </a:cubicBezTo>
                    <a:cubicBezTo>
                      <a:pt x="23314" y="17898"/>
                      <a:pt x="23220" y="18058"/>
                      <a:pt x="23108" y="18223"/>
                    </a:cubicBezTo>
                    <a:cubicBezTo>
                      <a:pt x="23024" y="18347"/>
                      <a:pt x="22963" y="18405"/>
                      <a:pt x="22930" y="18405"/>
                    </a:cubicBezTo>
                    <a:cubicBezTo>
                      <a:pt x="22881" y="18405"/>
                      <a:pt x="22894" y="18277"/>
                      <a:pt x="22982" y="18044"/>
                    </a:cubicBezTo>
                    <a:cubicBezTo>
                      <a:pt x="23030" y="17917"/>
                      <a:pt x="23174" y="17813"/>
                      <a:pt x="23255" y="17813"/>
                    </a:cubicBezTo>
                    <a:close/>
                    <a:moveTo>
                      <a:pt x="21547" y="17703"/>
                    </a:moveTo>
                    <a:cubicBezTo>
                      <a:pt x="21602" y="17703"/>
                      <a:pt x="21644" y="17747"/>
                      <a:pt x="21669" y="17838"/>
                    </a:cubicBezTo>
                    <a:cubicBezTo>
                      <a:pt x="21682" y="17885"/>
                      <a:pt x="21685" y="17909"/>
                      <a:pt x="21678" y="17909"/>
                    </a:cubicBezTo>
                    <a:cubicBezTo>
                      <a:pt x="21671" y="17909"/>
                      <a:pt x="21654" y="17889"/>
                      <a:pt x="21626" y="17851"/>
                    </a:cubicBezTo>
                    <a:cubicBezTo>
                      <a:pt x="21613" y="17833"/>
                      <a:pt x="21598" y="17823"/>
                      <a:pt x="21579" y="17823"/>
                    </a:cubicBezTo>
                    <a:cubicBezTo>
                      <a:pt x="21522" y="17823"/>
                      <a:pt x="21435" y="17913"/>
                      <a:pt x="21289" y="18116"/>
                    </a:cubicBezTo>
                    <a:cubicBezTo>
                      <a:pt x="21117" y="18355"/>
                      <a:pt x="21006" y="18483"/>
                      <a:pt x="20978" y="18483"/>
                    </a:cubicBezTo>
                    <a:cubicBezTo>
                      <a:pt x="20959" y="18483"/>
                      <a:pt x="20978" y="18425"/>
                      <a:pt x="21042" y="18303"/>
                    </a:cubicBezTo>
                    <a:cubicBezTo>
                      <a:pt x="21247" y="17913"/>
                      <a:pt x="21428" y="17703"/>
                      <a:pt x="21547" y="17703"/>
                    </a:cubicBezTo>
                    <a:close/>
                    <a:moveTo>
                      <a:pt x="11387" y="17965"/>
                    </a:moveTo>
                    <a:cubicBezTo>
                      <a:pt x="11392" y="17965"/>
                      <a:pt x="11396" y="17969"/>
                      <a:pt x="11399" y="17977"/>
                    </a:cubicBezTo>
                    <a:cubicBezTo>
                      <a:pt x="11417" y="18029"/>
                      <a:pt x="11374" y="18172"/>
                      <a:pt x="11302" y="18311"/>
                    </a:cubicBezTo>
                    <a:cubicBezTo>
                      <a:pt x="11218" y="18474"/>
                      <a:pt x="11166" y="18553"/>
                      <a:pt x="11148" y="18553"/>
                    </a:cubicBezTo>
                    <a:cubicBezTo>
                      <a:pt x="11127" y="18553"/>
                      <a:pt x="11155" y="18439"/>
                      <a:pt x="11240" y="18222"/>
                    </a:cubicBezTo>
                    <a:cubicBezTo>
                      <a:pt x="11302" y="18065"/>
                      <a:pt x="11359" y="17965"/>
                      <a:pt x="11387" y="17965"/>
                    </a:cubicBezTo>
                    <a:close/>
                    <a:moveTo>
                      <a:pt x="5402" y="16118"/>
                    </a:moveTo>
                    <a:cubicBezTo>
                      <a:pt x="5483" y="16118"/>
                      <a:pt x="5557" y="16133"/>
                      <a:pt x="5557" y="16152"/>
                    </a:cubicBezTo>
                    <a:cubicBezTo>
                      <a:pt x="5557" y="16170"/>
                      <a:pt x="5355" y="16637"/>
                      <a:pt x="5109" y="17183"/>
                    </a:cubicBezTo>
                    <a:cubicBezTo>
                      <a:pt x="4863" y="17730"/>
                      <a:pt x="4677" y="18199"/>
                      <a:pt x="4697" y="18222"/>
                    </a:cubicBezTo>
                    <a:cubicBezTo>
                      <a:pt x="4700" y="18224"/>
                      <a:pt x="4702" y="18225"/>
                      <a:pt x="4706" y="18225"/>
                    </a:cubicBezTo>
                    <a:cubicBezTo>
                      <a:pt x="4730" y="18225"/>
                      <a:pt x="4774" y="18159"/>
                      <a:pt x="4809" y="18065"/>
                    </a:cubicBezTo>
                    <a:cubicBezTo>
                      <a:pt x="5109" y="17292"/>
                      <a:pt x="5651" y="16236"/>
                      <a:pt x="5759" y="16213"/>
                    </a:cubicBezTo>
                    <a:cubicBezTo>
                      <a:pt x="5786" y="16208"/>
                      <a:pt x="5809" y="16204"/>
                      <a:pt x="5827" y="16204"/>
                    </a:cubicBezTo>
                    <a:cubicBezTo>
                      <a:pt x="5919" y="16204"/>
                      <a:pt x="5873" y="16310"/>
                      <a:pt x="5613" y="16835"/>
                    </a:cubicBezTo>
                    <a:cubicBezTo>
                      <a:pt x="5466" y="17134"/>
                      <a:pt x="5217" y="17703"/>
                      <a:pt x="5063" y="18095"/>
                    </a:cubicBezTo>
                    <a:cubicBezTo>
                      <a:pt x="4910" y="18485"/>
                      <a:pt x="4761" y="18806"/>
                      <a:pt x="4735" y="18806"/>
                    </a:cubicBezTo>
                    <a:cubicBezTo>
                      <a:pt x="4734" y="18806"/>
                      <a:pt x="4734" y="18806"/>
                      <a:pt x="4734" y="18806"/>
                    </a:cubicBezTo>
                    <a:cubicBezTo>
                      <a:pt x="4666" y="18806"/>
                      <a:pt x="4507" y="17937"/>
                      <a:pt x="4523" y="17660"/>
                    </a:cubicBezTo>
                    <a:cubicBezTo>
                      <a:pt x="4529" y="17552"/>
                      <a:pt x="4560" y="17479"/>
                      <a:pt x="4595" y="17479"/>
                    </a:cubicBezTo>
                    <a:cubicBezTo>
                      <a:pt x="4600" y="17479"/>
                      <a:pt x="4605" y="17481"/>
                      <a:pt x="4610" y="17483"/>
                    </a:cubicBezTo>
                    <a:cubicBezTo>
                      <a:pt x="4617" y="17488"/>
                      <a:pt x="4624" y="17490"/>
                      <a:pt x="4629" y="17490"/>
                    </a:cubicBezTo>
                    <a:cubicBezTo>
                      <a:pt x="4651" y="17490"/>
                      <a:pt x="4653" y="17450"/>
                      <a:pt x="4630" y="17390"/>
                    </a:cubicBezTo>
                    <a:cubicBezTo>
                      <a:pt x="4607" y="17329"/>
                      <a:pt x="4608" y="17286"/>
                      <a:pt x="4631" y="17286"/>
                    </a:cubicBezTo>
                    <a:cubicBezTo>
                      <a:pt x="4636" y="17286"/>
                      <a:pt x="4641" y="17288"/>
                      <a:pt x="4648" y="17292"/>
                    </a:cubicBezTo>
                    <a:cubicBezTo>
                      <a:pt x="4649" y="17293"/>
                      <a:pt x="4651" y="17294"/>
                      <a:pt x="4653" y="17294"/>
                    </a:cubicBezTo>
                    <a:cubicBezTo>
                      <a:pt x="4698" y="17294"/>
                      <a:pt x="4842" y="17046"/>
                      <a:pt x="4982" y="16725"/>
                    </a:cubicBezTo>
                    <a:cubicBezTo>
                      <a:pt x="5177" y="16277"/>
                      <a:pt x="5288" y="16118"/>
                      <a:pt x="5402" y="16118"/>
                    </a:cubicBezTo>
                    <a:close/>
                    <a:moveTo>
                      <a:pt x="11565" y="16771"/>
                    </a:moveTo>
                    <a:cubicBezTo>
                      <a:pt x="11611" y="16771"/>
                      <a:pt x="11610" y="16905"/>
                      <a:pt x="11529" y="17156"/>
                    </a:cubicBezTo>
                    <a:cubicBezTo>
                      <a:pt x="11221" y="18108"/>
                      <a:pt x="10969" y="18703"/>
                      <a:pt x="10792" y="18889"/>
                    </a:cubicBezTo>
                    <a:cubicBezTo>
                      <a:pt x="10715" y="18971"/>
                      <a:pt x="10662" y="19016"/>
                      <a:pt x="10637" y="19016"/>
                    </a:cubicBezTo>
                    <a:cubicBezTo>
                      <a:pt x="10577" y="19016"/>
                      <a:pt x="10665" y="18766"/>
                      <a:pt x="10922" y="18149"/>
                    </a:cubicBezTo>
                    <a:cubicBezTo>
                      <a:pt x="11098" y="17724"/>
                      <a:pt x="11296" y="17244"/>
                      <a:pt x="11368" y="17074"/>
                    </a:cubicBezTo>
                    <a:cubicBezTo>
                      <a:pt x="11453" y="16869"/>
                      <a:pt x="11526" y="16771"/>
                      <a:pt x="11565" y="16771"/>
                    </a:cubicBezTo>
                    <a:close/>
                    <a:moveTo>
                      <a:pt x="23940" y="17911"/>
                    </a:moveTo>
                    <a:cubicBezTo>
                      <a:pt x="23997" y="17911"/>
                      <a:pt x="24045" y="17934"/>
                      <a:pt x="24045" y="17960"/>
                    </a:cubicBezTo>
                    <a:cubicBezTo>
                      <a:pt x="24045" y="18017"/>
                      <a:pt x="23335" y="19043"/>
                      <a:pt x="23207" y="19174"/>
                    </a:cubicBezTo>
                    <a:cubicBezTo>
                      <a:pt x="23204" y="19177"/>
                      <a:pt x="23201" y="19178"/>
                      <a:pt x="23200" y="19178"/>
                    </a:cubicBezTo>
                    <a:cubicBezTo>
                      <a:pt x="23181" y="19178"/>
                      <a:pt x="23301" y="18924"/>
                      <a:pt x="23481" y="18584"/>
                    </a:cubicBezTo>
                    <a:cubicBezTo>
                      <a:pt x="23672" y="18218"/>
                      <a:pt x="23883" y="17911"/>
                      <a:pt x="23940" y="17911"/>
                    </a:cubicBezTo>
                    <a:close/>
                    <a:moveTo>
                      <a:pt x="9450" y="16527"/>
                    </a:moveTo>
                    <a:cubicBezTo>
                      <a:pt x="9515" y="16527"/>
                      <a:pt x="9544" y="16573"/>
                      <a:pt x="9518" y="16633"/>
                    </a:cubicBezTo>
                    <a:cubicBezTo>
                      <a:pt x="8804" y="18273"/>
                      <a:pt x="8388" y="19199"/>
                      <a:pt x="8367" y="19199"/>
                    </a:cubicBezTo>
                    <a:cubicBezTo>
                      <a:pt x="8367" y="19199"/>
                      <a:pt x="8367" y="19199"/>
                      <a:pt x="8366" y="19199"/>
                    </a:cubicBezTo>
                    <a:cubicBezTo>
                      <a:pt x="8214" y="19048"/>
                      <a:pt x="9237" y="16527"/>
                      <a:pt x="9450" y="16527"/>
                    </a:cubicBezTo>
                    <a:close/>
                    <a:moveTo>
                      <a:pt x="6070" y="16281"/>
                    </a:moveTo>
                    <a:cubicBezTo>
                      <a:pt x="6112" y="16281"/>
                      <a:pt x="6127" y="16321"/>
                      <a:pt x="6104" y="16380"/>
                    </a:cubicBezTo>
                    <a:cubicBezTo>
                      <a:pt x="5804" y="17129"/>
                      <a:pt x="4961" y="19107"/>
                      <a:pt x="4896" y="19207"/>
                    </a:cubicBezTo>
                    <a:cubicBezTo>
                      <a:pt x="4877" y="19238"/>
                      <a:pt x="4862" y="19255"/>
                      <a:pt x="4853" y="19255"/>
                    </a:cubicBezTo>
                    <a:cubicBezTo>
                      <a:pt x="4831" y="19255"/>
                      <a:pt x="4832" y="19178"/>
                      <a:pt x="4851" y="19012"/>
                    </a:cubicBezTo>
                    <a:cubicBezTo>
                      <a:pt x="4894" y="18646"/>
                      <a:pt x="5946" y="16281"/>
                      <a:pt x="6070" y="16281"/>
                    </a:cubicBezTo>
                    <a:close/>
                    <a:moveTo>
                      <a:pt x="3853" y="17262"/>
                    </a:moveTo>
                    <a:cubicBezTo>
                      <a:pt x="3885" y="17262"/>
                      <a:pt x="3952" y="17435"/>
                      <a:pt x="4003" y="17656"/>
                    </a:cubicBezTo>
                    <a:cubicBezTo>
                      <a:pt x="4093" y="18030"/>
                      <a:pt x="4085" y="18084"/>
                      <a:pt x="3833" y="18671"/>
                    </a:cubicBezTo>
                    <a:cubicBezTo>
                      <a:pt x="3690" y="19005"/>
                      <a:pt x="3564" y="19266"/>
                      <a:pt x="3546" y="19266"/>
                    </a:cubicBezTo>
                    <a:cubicBezTo>
                      <a:pt x="3545" y="19266"/>
                      <a:pt x="3545" y="19266"/>
                      <a:pt x="3544" y="19266"/>
                    </a:cubicBezTo>
                    <a:cubicBezTo>
                      <a:pt x="3494" y="19215"/>
                      <a:pt x="3797" y="17262"/>
                      <a:pt x="3853" y="17262"/>
                    </a:cubicBezTo>
                    <a:close/>
                    <a:moveTo>
                      <a:pt x="21977" y="17748"/>
                    </a:moveTo>
                    <a:cubicBezTo>
                      <a:pt x="22041" y="17748"/>
                      <a:pt x="22090" y="17762"/>
                      <a:pt x="22090" y="17782"/>
                    </a:cubicBezTo>
                    <a:cubicBezTo>
                      <a:pt x="22092" y="17855"/>
                      <a:pt x="21254" y="19301"/>
                      <a:pt x="21188" y="19341"/>
                    </a:cubicBezTo>
                    <a:cubicBezTo>
                      <a:pt x="21183" y="19343"/>
                      <a:pt x="21179" y="19345"/>
                      <a:pt x="21174" y="19345"/>
                    </a:cubicBezTo>
                    <a:cubicBezTo>
                      <a:pt x="21140" y="19345"/>
                      <a:pt x="21114" y="19267"/>
                      <a:pt x="21114" y="19159"/>
                    </a:cubicBezTo>
                    <a:cubicBezTo>
                      <a:pt x="21114" y="19037"/>
                      <a:pt x="21091" y="18854"/>
                      <a:pt x="21069" y="18767"/>
                    </a:cubicBezTo>
                    <a:cubicBezTo>
                      <a:pt x="21038" y="18663"/>
                      <a:pt x="21114" y="18484"/>
                      <a:pt x="21281" y="18255"/>
                    </a:cubicBezTo>
                    <a:cubicBezTo>
                      <a:pt x="21430" y="18052"/>
                      <a:pt x="21533" y="17951"/>
                      <a:pt x="21570" y="17951"/>
                    </a:cubicBezTo>
                    <a:cubicBezTo>
                      <a:pt x="21608" y="17951"/>
                      <a:pt x="21573" y="18062"/>
                      <a:pt x="21439" y="18279"/>
                    </a:cubicBezTo>
                    <a:cubicBezTo>
                      <a:pt x="21339" y="18444"/>
                      <a:pt x="21279" y="18592"/>
                      <a:pt x="21304" y="18617"/>
                    </a:cubicBezTo>
                    <a:cubicBezTo>
                      <a:pt x="21306" y="18619"/>
                      <a:pt x="21309" y="18620"/>
                      <a:pt x="21311" y="18620"/>
                    </a:cubicBezTo>
                    <a:cubicBezTo>
                      <a:pt x="21345" y="18620"/>
                      <a:pt x="21434" y="18491"/>
                      <a:pt x="21525" y="18311"/>
                    </a:cubicBezTo>
                    <a:cubicBezTo>
                      <a:pt x="21753" y="17855"/>
                      <a:pt x="21837" y="17748"/>
                      <a:pt x="21977" y="17748"/>
                    </a:cubicBezTo>
                    <a:close/>
                    <a:moveTo>
                      <a:pt x="11367" y="16690"/>
                    </a:moveTo>
                    <a:cubicBezTo>
                      <a:pt x="11405" y="16690"/>
                      <a:pt x="11426" y="16721"/>
                      <a:pt x="11399" y="16788"/>
                    </a:cubicBezTo>
                    <a:cubicBezTo>
                      <a:pt x="10712" y="18548"/>
                      <a:pt x="10295" y="19432"/>
                      <a:pt x="10155" y="19432"/>
                    </a:cubicBezTo>
                    <a:cubicBezTo>
                      <a:pt x="10147" y="19432"/>
                      <a:pt x="10139" y="19429"/>
                      <a:pt x="10133" y="19422"/>
                    </a:cubicBezTo>
                    <a:cubicBezTo>
                      <a:pt x="10099" y="19392"/>
                      <a:pt x="10982" y="17220"/>
                      <a:pt x="11185" y="16838"/>
                    </a:cubicBezTo>
                    <a:cubicBezTo>
                      <a:pt x="11233" y="16744"/>
                      <a:pt x="11316" y="16690"/>
                      <a:pt x="11367" y="16690"/>
                    </a:cubicBezTo>
                    <a:close/>
                    <a:moveTo>
                      <a:pt x="1933" y="15795"/>
                    </a:moveTo>
                    <a:cubicBezTo>
                      <a:pt x="2047" y="15795"/>
                      <a:pt x="2136" y="15808"/>
                      <a:pt x="2136" y="15825"/>
                    </a:cubicBezTo>
                    <a:cubicBezTo>
                      <a:pt x="2136" y="15844"/>
                      <a:pt x="2007" y="16160"/>
                      <a:pt x="1846" y="16534"/>
                    </a:cubicBezTo>
                    <a:cubicBezTo>
                      <a:pt x="1508" y="17316"/>
                      <a:pt x="1232" y="18089"/>
                      <a:pt x="1274" y="18131"/>
                    </a:cubicBezTo>
                    <a:cubicBezTo>
                      <a:pt x="1274" y="18131"/>
                      <a:pt x="1274" y="18131"/>
                      <a:pt x="1275" y="18131"/>
                    </a:cubicBezTo>
                    <a:cubicBezTo>
                      <a:pt x="1293" y="18131"/>
                      <a:pt x="1440" y="17788"/>
                      <a:pt x="1601" y="17366"/>
                    </a:cubicBezTo>
                    <a:cubicBezTo>
                      <a:pt x="1961" y="16431"/>
                      <a:pt x="2233" y="15864"/>
                      <a:pt x="2323" y="15864"/>
                    </a:cubicBezTo>
                    <a:cubicBezTo>
                      <a:pt x="2324" y="15864"/>
                      <a:pt x="2325" y="15864"/>
                      <a:pt x="2326" y="15864"/>
                    </a:cubicBezTo>
                    <a:cubicBezTo>
                      <a:pt x="2356" y="15869"/>
                      <a:pt x="2513" y="15875"/>
                      <a:pt x="2669" y="15875"/>
                    </a:cubicBezTo>
                    <a:lnTo>
                      <a:pt x="2952" y="15875"/>
                    </a:lnTo>
                    <a:lnTo>
                      <a:pt x="2432" y="16917"/>
                    </a:lnTo>
                    <a:cubicBezTo>
                      <a:pt x="1913" y="17960"/>
                      <a:pt x="1512" y="18941"/>
                      <a:pt x="1579" y="19009"/>
                    </a:cubicBezTo>
                    <a:cubicBezTo>
                      <a:pt x="1580" y="19011"/>
                      <a:pt x="1581" y="19011"/>
                      <a:pt x="1583" y="19011"/>
                    </a:cubicBezTo>
                    <a:cubicBezTo>
                      <a:pt x="1609" y="19011"/>
                      <a:pt x="1682" y="18848"/>
                      <a:pt x="1753" y="18627"/>
                    </a:cubicBezTo>
                    <a:cubicBezTo>
                      <a:pt x="1984" y="17895"/>
                      <a:pt x="3016" y="15875"/>
                      <a:pt x="3157" y="15875"/>
                    </a:cubicBezTo>
                    <a:cubicBezTo>
                      <a:pt x="3355" y="15875"/>
                      <a:pt x="3305" y="16110"/>
                      <a:pt x="2925" y="16974"/>
                    </a:cubicBezTo>
                    <a:cubicBezTo>
                      <a:pt x="2543" y="17845"/>
                      <a:pt x="2056" y="19167"/>
                      <a:pt x="2061" y="19321"/>
                    </a:cubicBezTo>
                    <a:cubicBezTo>
                      <a:pt x="2062" y="19325"/>
                      <a:pt x="2062" y="19326"/>
                      <a:pt x="2064" y="19326"/>
                    </a:cubicBezTo>
                    <a:cubicBezTo>
                      <a:pt x="2083" y="19326"/>
                      <a:pt x="2218" y="19002"/>
                      <a:pt x="2377" y="18564"/>
                    </a:cubicBezTo>
                    <a:cubicBezTo>
                      <a:pt x="2797" y="17415"/>
                      <a:pt x="3265" y="16343"/>
                      <a:pt x="3377" y="16272"/>
                    </a:cubicBezTo>
                    <a:cubicBezTo>
                      <a:pt x="3412" y="16249"/>
                      <a:pt x="3451" y="16237"/>
                      <a:pt x="3485" y="16237"/>
                    </a:cubicBezTo>
                    <a:cubicBezTo>
                      <a:pt x="3506" y="16237"/>
                      <a:pt x="3525" y="16241"/>
                      <a:pt x="3539" y="16251"/>
                    </a:cubicBezTo>
                    <a:cubicBezTo>
                      <a:pt x="3658" y="16324"/>
                      <a:pt x="3607" y="16934"/>
                      <a:pt x="3451" y="17367"/>
                    </a:cubicBezTo>
                    <a:cubicBezTo>
                      <a:pt x="3104" y="18311"/>
                      <a:pt x="2646" y="19468"/>
                      <a:pt x="2599" y="19516"/>
                    </a:cubicBezTo>
                    <a:cubicBezTo>
                      <a:pt x="2592" y="19524"/>
                      <a:pt x="2563" y="19527"/>
                      <a:pt x="2515" y="19527"/>
                    </a:cubicBezTo>
                    <a:cubicBezTo>
                      <a:pt x="2396" y="19527"/>
                      <a:pt x="2163" y="19504"/>
                      <a:pt x="1906" y="19463"/>
                    </a:cubicBezTo>
                    <a:cubicBezTo>
                      <a:pt x="1267" y="19365"/>
                      <a:pt x="1254" y="19357"/>
                      <a:pt x="1207" y="19111"/>
                    </a:cubicBezTo>
                    <a:cubicBezTo>
                      <a:pt x="1077" y="18426"/>
                      <a:pt x="1000" y="17553"/>
                      <a:pt x="1064" y="17473"/>
                    </a:cubicBezTo>
                    <a:cubicBezTo>
                      <a:pt x="1103" y="17423"/>
                      <a:pt x="1236" y="17089"/>
                      <a:pt x="1361" y="16731"/>
                    </a:cubicBezTo>
                    <a:cubicBezTo>
                      <a:pt x="1667" y="15851"/>
                      <a:pt x="1702" y="15795"/>
                      <a:pt x="1933" y="15795"/>
                    </a:cubicBezTo>
                    <a:close/>
                    <a:moveTo>
                      <a:pt x="3419" y="17780"/>
                    </a:moveTo>
                    <a:cubicBezTo>
                      <a:pt x="3420" y="17780"/>
                      <a:pt x="3421" y="17781"/>
                      <a:pt x="3421" y="17782"/>
                    </a:cubicBezTo>
                    <a:cubicBezTo>
                      <a:pt x="3439" y="17800"/>
                      <a:pt x="3396" y="18202"/>
                      <a:pt x="3324" y="18683"/>
                    </a:cubicBezTo>
                    <a:cubicBezTo>
                      <a:pt x="3252" y="19164"/>
                      <a:pt x="3193" y="19568"/>
                      <a:pt x="3193" y="19590"/>
                    </a:cubicBezTo>
                    <a:cubicBezTo>
                      <a:pt x="3193" y="19614"/>
                      <a:pt x="3134" y="19624"/>
                      <a:pt x="3060" y="19624"/>
                    </a:cubicBezTo>
                    <a:cubicBezTo>
                      <a:pt x="2941" y="19624"/>
                      <a:pt x="2781" y="19597"/>
                      <a:pt x="2757" y="19556"/>
                    </a:cubicBezTo>
                    <a:cubicBezTo>
                      <a:pt x="2712" y="19484"/>
                      <a:pt x="3348" y="17780"/>
                      <a:pt x="3419" y="17780"/>
                    </a:cubicBezTo>
                    <a:close/>
                    <a:moveTo>
                      <a:pt x="6435" y="16202"/>
                    </a:moveTo>
                    <a:cubicBezTo>
                      <a:pt x="6486" y="16202"/>
                      <a:pt x="6531" y="16242"/>
                      <a:pt x="6563" y="16324"/>
                    </a:cubicBezTo>
                    <a:cubicBezTo>
                      <a:pt x="6586" y="16382"/>
                      <a:pt x="6584" y="16417"/>
                      <a:pt x="6562" y="16417"/>
                    </a:cubicBezTo>
                    <a:cubicBezTo>
                      <a:pt x="6557" y="16417"/>
                      <a:pt x="6549" y="16415"/>
                      <a:pt x="6541" y="16410"/>
                    </a:cubicBezTo>
                    <a:cubicBezTo>
                      <a:pt x="6540" y="16409"/>
                      <a:pt x="6539" y="16409"/>
                      <a:pt x="6537" y="16409"/>
                    </a:cubicBezTo>
                    <a:cubicBezTo>
                      <a:pt x="6447" y="16409"/>
                      <a:pt x="5773" y="17801"/>
                      <a:pt x="5306" y="18954"/>
                    </a:cubicBezTo>
                    <a:cubicBezTo>
                      <a:pt x="5129" y="19392"/>
                      <a:pt x="4992" y="19638"/>
                      <a:pt x="4934" y="19638"/>
                    </a:cubicBezTo>
                    <a:cubicBezTo>
                      <a:pt x="4914" y="19638"/>
                      <a:pt x="4903" y="19609"/>
                      <a:pt x="4903" y="19549"/>
                    </a:cubicBezTo>
                    <a:cubicBezTo>
                      <a:pt x="4903" y="19481"/>
                      <a:pt x="5633" y="17693"/>
                      <a:pt x="6113" y="16585"/>
                    </a:cubicBezTo>
                    <a:cubicBezTo>
                      <a:pt x="6221" y="16337"/>
                      <a:pt x="6340" y="16202"/>
                      <a:pt x="6435" y="16202"/>
                    </a:cubicBezTo>
                    <a:close/>
                    <a:moveTo>
                      <a:pt x="4144" y="18261"/>
                    </a:moveTo>
                    <a:cubicBezTo>
                      <a:pt x="4145" y="18261"/>
                      <a:pt x="4146" y="18261"/>
                      <a:pt x="4146" y="18262"/>
                    </a:cubicBezTo>
                    <a:cubicBezTo>
                      <a:pt x="4165" y="18279"/>
                      <a:pt x="4249" y="18547"/>
                      <a:pt x="4337" y="18857"/>
                    </a:cubicBezTo>
                    <a:cubicBezTo>
                      <a:pt x="4543" y="19582"/>
                      <a:pt x="4503" y="19703"/>
                      <a:pt x="4065" y="19703"/>
                    </a:cubicBezTo>
                    <a:cubicBezTo>
                      <a:pt x="3507" y="19703"/>
                      <a:pt x="3496" y="19663"/>
                      <a:pt x="3821" y="18905"/>
                    </a:cubicBezTo>
                    <a:cubicBezTo>
                      <a:pt x="3979" y="18542"/>
                      <a:pt x="4119" y="18261"/>
                      <a:pt x="4144" y="18261"/>
                    </a:cubicBezTo>
                    <a:close/>
                    <a:moveTo>
                      <a:pt x="6794" y="16284"/>
                    </a:moveTo>
                    <a:cubicBezTo>
                      <a:pt x="6834" y="16284"/>
                      <a:pt x="6859" y="16312"/>
                      <a:pt x="6859" y="16352"/>
                    </a:cubicBezTo>
                    <a:cubicBezTo>
                      <a:pt x="6859" y="16391"/>
                      <a:pt x="6710" y="16764"/>
                      <a:pt x="6525" y="17188"/>
                    </a:cubicBezTo>
                    <a:cubicBezTo>
                      <a:pt x="6342" y="17608"/>
                      <a:pt x="6025" y="18370"/>
                      <a:pt x="5824" y="18874"/>
                    </a:cubicBezTo>
                    <a:cubicBezTo>
                      <a:pt x="5630" y="19363"/>
                      <a:pt x="5449" y="19747"/>
                      <a:pt x="5412" y="19747"/>
                    </a:cubicBezTo>
                    <a:cubicBezTo>
                      <a:pt x="5410" y="19747"/>
                      <a:pt x="5409" y="19747"/>
                      <a:pt x="5408" y="19746"/>
                    </a:cubicBezTo>
                    <a:cubicBezTo>
                      <a:pt x="5351" y="19687"/>
                      <a:pt x="6711" y="16284"/>
                      <a:pt x="6794" y="16284"/>
                    </a:cubicBezTo>
                    <a:close/>
                    <a:moveTo>
                      <a:pt x="7483" y="16338"/>
                    </a:moveTo>
                    <a:cubicBezTo>
                      <a:pt x="7484" y="16338"/>
                      <a:pt x="7485" y="16338"/>
                      <a:pt x="7485" y="16340"/>
                    </a:cubicBezTo>
                    <a:cubicBezTo>
                      <a:pt x="7499" y="16380"/>
                      <a:pt x="7240" y="17037"/>
                      <a:pt x="6910" y="17795"/>
                    </a:cubicBezTo>
                    <a:cubicBezTo>
                      <a:pt x="6583" y="18552"/>
                      <a:pt x="6264" y="19322"/>
                      <a:pt x="6207" y="19501"/>
                    </a:cubicBezTo>
                    <a:cubicBezTo>
                      <a:pt x="6158" y="19650"/>
                      <a:pt x="6107" y="19749"/>
                      <a:pt x="6081" y="19749"/>
                    </a:cubicBezTo>
                    <a:cubicBezTo>
                      <a:pt x="6075" y="19749"/>
                      <a:pt x="6071" y="19745"/>
                      <a:pt x="6068" y="19737"/>
                    </a:cubicBezTo>
                    <a:cubicBezTo>
                      <a:pt x="6052" y="19689"/>
                      <a:pt x="6152" y="19354"/>
                      <a:pt x="6291" y="19004"/>
                    </a:cubicBezTo>
                    <a:cubicBezTo>
                      <a:pt x="6716" y="17928"/>
                      <a:pt x="7429" y="16338"/>
                      <a:pt x="7483" y="16338"/>
                    </a:cubicBezTo>
                    <a:close/>
                    <a:moveTo>
                      <a:pt x="7262" y="16277"/>
                    </a:moveTo>
                    <a:cubicBezTo>
                      <a:pt x="7323" y="16277"/>
                      <a:pt x="7356" y="16310"/>
                      <a:pt x="7323" y="16390"/>
                    </a:cubicBezTo>
                    <a:cubicBezTo>
                      <a:pt x="7302" y="16443"/>
                      <a:pt x="7048" y="17033"/>
                      <a:pt x="6756" y="17708"/>
                    </a:cubicBezTo>
                    <a:cubicBezTo>
                      <a:pt x="6466" y="18385"/>
                      <a:pt x="6160" y="19112"/>
                      <a:pt x="6073" y="19338"/>
                    </a:cubicBezTo>
                    <a:cubicBezTo>
                      <a:pt x="5959" y="19630"/>
                      <a:pt x="5864" y="19753"/>
                      <a:pt x="5736" y="19769"/>
                    </a:cubicBezTo>
                    <a:cubicBezTo>
                      <a:pt x="5702" y="19773"/>
                      <a:pt x="5670" y="19776"/>
                      <a:pt x="5643" y="19776"/>
                    </a:cubicBezTo>
                    <a:cubicBezTo>
                      <a:pt x="5591" y="19776"/>
                      <a:pt x="5557" y="19768"/>
                      <a:pt x="5557" y="19753"/>
                    </a:cubicBezTo>
                    <a:cubicBezTo>
                      <a:pt x="5556" y="19694"/>
                      <a:pt x="6775" y="16772"/>
                      <a:pt x="6909" y="16511"/>
                    </a:cubicBezTo>
                    <a:cubicBezTo>
                      <a:pt x="6979" y="16373"/>
                      <a:pt x="7159" y="16277"/>
                      <a:pt x="7262" y="16277"/>
                    </a:cubicBezTo>
                    <a:close/>
                    <a:moveTo>
                      <a:pt x="6492" y="16545"/>
                    </a:moveTo>
                    <a:cubicBezTo>
                      <a:pt x="6523" y="16545"/>
                      <a:pt x="6321" y="17101"/>
                      <a:pt x="5897" y="18182"/>
                    </a:cubicBezTo>
                    <a:cubicBezTo>
                      <a:pt x="5552" y="19060"/>
                      <a:pt x="5224" y="19779"/>
                      <a:pt x="5169" y="19782"/>
                    </a:cubicBezTo>
                    <a:cubicBezTo>
                      <a:pt x="5167" y="19782"/>
                      <a:pt x="5164" y="19782"/>
                      <a:pt x="5162" y="19782"/>
                    </a:cubicBezTo>
                    <a:cubicBezTo>
                      <a:pt x="5108" y="19782"/>
                      <a:pt x="5067" y="19768"/>
                      <a:pt x="5067" y="19746"/>
                    </a:cubicBezTo>
                    <a:cubicBezTo>
                      <a:pt x="5067" y="19699"/>
                      <a:pt x="6131" y="17253"/>
                      <a:pt x="6331" y="16838"/>
                    </a:cubicBezTo>
                    <a:cubicBezTo>
                      <a:pt x="6426" y="16642"/>
                      <a:pt x="6479" y="16545"/>
                      <a:pt x="6492" y="16545"/>
                    </a:cubicBezTo>
                    <a:close/>
                    <a:moveTo>
                      <a:pt x="8141" y="16352"/>
                    </a:moveTo>
                    <a:cubicBezTo>
                      <a:pt x="8156" y="16352"/>
                      <a:pt x="8163" y="16372"/>
                      <a:pt x="8163" y="16412"/>
                    </a:cubicBezTo>
                    <a:cubicBezTo>
                      <a:pt x="8163" y="16434"/>
                      <a:pt x="8067" y="16676"/>
                      <a:pt x="7956" y="16946"/>
                    </a:cubicBezTo>
                    <a:cubicBezTo>
                      <a:pt x="7842" y="17215"/>
                      <a:pt x="7765" y="17455"/>
                      <a:pt x="7785" y="17475"/>
                    </a:cubicBezTo>
                    <a:cubicBezTo>
                      <a:pt x="7805" y="17496"/>
                      <a:pt x="7585" y="18033"/>
                      <a:pt x="7301" y="18668"/>
                    </a:cubicBezTo>
                    <a:cubicBezTo>
                      <a:pt x="6902" y="19549"/>
                      <a:pt x="6739" y="19833"/>
                      <a:pt x="6615" y="19850"/>
                    </a:cubicBezTo>
                    <a:cubicBezTo>
                      <a:pt x="6588" y="19854"/>
                      <a:pt x="6565" y="19857"/>
                      <a:pt x="6548" y="19857"/>
                    </a:cubicBezTo>
                    <a:cubicBezTo>
                      <a:pt x="6462" y="19857"/>
                      <a:pt x="6493" y="19785"/>
                      <a:pt x="6660" y="19406"/>
                    </a:cubicBezTo>
                    <a:cubicBezTo>
                      <a:pt x="6775" y="19146"/>
                      <a:pt x="6847" y="18889"/>
                      <a:pt x="6822" y="18827"/>
                    </a:cubicBezTo>
                    <a:cubicBezTo>
                      <a:pt x="6804" y="18783"/>
                      <a:pt x="6806" y="18753"/>
                      <a:pt x="6824" y="18753"/>
                    </a:cubicBezTo>
                    <a:cubicBezTo>
                      <a:pt x="6829" y="18753"/>
                      <a:pt x="6835" y="18755"/>
                      <a:pt x="6842" y="18759"/>
                    </a:cubicBezTo>
                    <a:cubicBezTo>
                      <a:pt x="6843" y="18760"/>
                      <a:pt x="6843" y="18760"/>
                      <a:pt x="6844" y="18760"/>
                    </a:cubicBezTo>
                    <a:cubicBezTo>
                      <a:pt x="6888" y="18760"/>
                      <a:pt x="7168" y="18241"/>
                      <a:pt x="7472" y="17585"/>
                    </a:cubicBezTo>
                    <a:cubicBezTo>
                      <a:pt x="7864" y="16743"/>
                      <a:pt x="8076" y="16352"/>
                      <a:pt x="8141" y="16352"/>
                    </a:cubicBezTo>
                    <a:close/>
                    <a:moveTo>
                      <a:pt x="22319" y="17748"/>
                    </a:moveTo>
                    <a:cubicBezTo>
                      <a:pt x="22384" y="17750"/>
                      <a:pt x="22404" y="17788"/>
                      <a:pt x="22368" y="17851"/>
                    </a:cubicBezTo>
                    <a:cubicBezTo>
                      <a:pt x="22339" y="17907"/>
                      <a:pt x="22212" y="18084"/>
                      <a:pt x="22093" y="18238"/>
                    </a:cubicBezTo>
                    <a:cubicBezTo>
                      <a:pt x="21887" y="18507"/>
                      <a:pt x="21792" y="18660"/>
                      <a:pt x="21820" y="18660"/>
                    </a:cubicBezTo>
                    <a:cubicBezTo>
                      <a:pt x="21838" y="18660"/>
                      <a:pt x="21900" y="18604"/>
                      <a:pt x="22011" y="18482"/>
                    </a:cubicBezTo>
                    <a:cubicBezTo>
                      <a:pt x="22093" y="18392"/>
                      <a:pt x="22145" y="18339"/>
                      <a:pt x="22161" y="18339"/>
                    </a:cubicBezTo>
                    <a:cubicBezTo>
                      <a:pt x="22192" y="18339"/>
                      <a:pt x="22097" y="18527"/>
                      <a:pt x="21844" y="19012"/>
                    </a:cubicBezTo>
                    <a:cubicBezTo>
                      <a:pt x="21497" y="19674"/>
                      <a:pt x="21403" y="19859"/>
                      <a:pt x="21346" y="19859"/>
                    </a:cubicBezTo>
                    <a:cubicBezTo>
                      <a:pt x="21321" y="19859"/>
                      <a:pt x="21303" y="19824"/>
                      <a:pt x="21275" y="19777"/>
                    </a:cubicBezTo>
                    <a:cubicBezTo>
                      <a:pt x="21165" y="19606"/>
                      <a:pt x="21174" y="19582"/>
                      <a:pt x="21483" y="19174"/>
                    </a:cubicBezTo>
                    <a:cubicBezTo>
                      <a:pt x="21644" y="18961"/>
                      <a:pt x="21751" y="18770"/>
                      <a:pt x="21724" y="18743"/>
                    </a:cubicBezTo>
                    <a:cubicBezTo>
                      <a:pt x="21652" y="18671"/>
                      <a:pt x="22205" y="17748"/>
                      <a:pt x="22319" y="17748"/>
                    </a:cubicBezTo>
                    <a:close/>
                    <a:moveTo>
                      <a:pt x="7771" y="16284"/>
                    </a:moveTo>
                    <a:cubicBezTo>
                      <a:pt x="7805" y="16284"/>
                      <a:pt x="7846" y="16315"/>
                      <a:pt x="7873" y="16360"/>
                    </a:cubicBezTo>
                    <a:cubicBezTo>
                      <a:pt x="7898" y="16404"/>
                      <a:pt x="7683" y="16939"/>
                      <a:pt x="7397" y="17550"/>
                    </a:cubicBezTo>
                    <a:cubicBezTo>
                      <a:pt x="7128" y="18125"/>
                      <a:pt x="6904" y="18526"/>
                      <a:pt x="6856" y="18526"/>
                    </a:cubicBezTo>
                    <a:cubicBezTo>
                      <a:pt x="6852" y="18526"/>
                      <a:pt x="6849" y="18523"/>
                      <a:pt x="6847" y="18516"/>
                    </a:cubicBezTo>
                    <a:cubicBezTo>
                      <a:pt x="6846" y="18506"/>
                      <a:pt x="6842" y="18502"/>
                      <a:pt x="6838" y="18502"/>
                    </a:cubicBezTo>
                    <a:cubicBezTo>
                      <a:pt x="6804" y="18502"/>
                      <a:pt x="6696" y="18753"/>
                      <a:pt x="6579" y="19119"/>
                    </a:cubicBezTo>
                    <a:cubicBezTo>
                      <a:pt x="6445" y="19533"/>
                      <a:pt x="6308" y="19868"/>
                      <a:pt x="6272" y="19868"/>
                    </a:cubicBezTo>
                    <a:cubicBezTo>
                      <a:pt x="6160" y="19868"/>
                      <a:pt x="6193" y="19737"/>
                      <a:pt x="6505" y="18964"/>
                    </a:cubicBezTo>
                    <a:cubicBezTo>
                      <a:pt x="6665" y="18564"/>
                      <a:pt x="6800" y="18311"/>
                      <a:pt x="6850" y="18311"/>
                    </a:cubicBezTo>
                    <a:cubicBezTo>
                      <a:pt x="6855" y="18311"/>
                      <a:pt x="6859" y="18314"/>
                      <a:pt x="6862" y="18319"/>
                    </a:cubicBezTo>
                    <a:cubicBezTo>
                      <a:pt x="6866" y="18325"/>
                      <a:pt x="6870" y="18328"/>
                      <a:pt x="6876" y="18328"/>
                    </a:cubicBezTo>
                    <a:cubicBezTo>
                      <a:pt x="6956" y="18328"/>
                      <a:pt x="7203" y="17690"/>
                      <a:pt x="7219" y="17415"/>
                    </a:cubicBezTo>
                    <a:cubicBezTo>
                      <a:pt x="7230" y="17245"/>
                      <a:pt x="7698" y="16284"/>
                      <a:pt x="7771" y="16284"/>
                    </a:cubicBezTo>
                    <a:close/>
                    <a:moveTo>
                      <a:pt x="10961" y="16692"/>
                    </a:moveTo>
                    <a:cubicBezTo>
                      <a:pt x="11001" y="16692"/>
                      <a:pt x="11007" y="16753"/>
                      <a:pt x="10978" y="16834"/>
                    </a:cubicBezTo>
                    <a:cubicBezTo>
                      <a:pt x="10949" y="16912"/>
                      <a:pt x="10801" y="17327"/>
                      <a:pt x="10653" y="17750"/>
                    </a:cubicBezTo>
                    <a:cubicBezTo>
                      <a:pt x="10349" y="18613"/>
                      <a:pt x="9970" y="19529"/>
                      <a:pt x="9849" y="19689"/>
                    </a:cubicBezTo>
                    <a:cubicBezTo>
                      <a:pt x="9803" y="19749"/>
                      <a:pt x="9708" y="19826"/>
                      <a:pt x="9627" y="19868"/>
                    </a:cubicBezTo>
                    <a:cubicBezTo>
                      <a:pt x="9623" y="19870"/>
                      <a:pt x="9619" y="19871"/>
                      <a:pt x="9616" y="19871"/>
                    </a:cubicBezTo>
                    <a:cubicBezTo>
                      <a:pt x="9545" y="19871"/>
                      <a:pt x="9735" y="19361"/>
                      <a:pt x="10186" y="18317"/>
                    </a:cubicBezTo>
                    <a:cubicBezTo>
                      <a:pt x="10574" y="17421"/>
                      <a:pt x="10922" y="16692"/>
                      <a:pt x="10961" y="16692"/>
                    </a:cubicBezTo>
                    <a:close/>
                    <a:moveTo>
                      <a:pt x="19471" y="17669"/>
                    </a:moveTo>
                    <a:cubicBezTo>
                      <a:pt x="19499" y="17669"/>
                      <a:pt x="19600" y="17747"/>
                      <a:pt x="19706" y="17845"/>
                    </a:cubicBezTo>
                    <a:cubicBezTo>
                      <a:pt x="19812" y="17942"/>
                      <a:pt x="19892" y="18050"/>
                      <a:pt x="19892" y="18092"/>
                    </a:cubicBezTo>
                    <a:cubicBezTo>
                      <a:pt x="19892" y="18181"/>
                      <a:pt x="18449" y="19934"/>
                      <a:pt x="18379" y="19934"/>
                    </a:cubicBezTo>
                    <a:cubicBezTo>
                      <a:pt x="18378" y="19934"/>
                      <a:pt x="18377" y="19934"/>
                      <a:pt x="18377" y="19933"/>
                    </a:cubicBezTo>
                    <a:cubicBezTo>
                      <a:pt x="18358" y="19916"/>
                      <a:pt x="18416" y="19648"/>
                      <a:pt x="18498" y="19348"/>
                    </a:cubicBezTo>
                    <a:cubicBezTo>
                      <a:pt x="18635" y="18858"/>
                      <a:pt x="19324" y="17669"/>
                      <a:pt x="19471" y="17669"/>
                    </a:cubicBezTo>
                    <a:close/>
                    <a:moveTo>
                      <a:pt x="8290" y="17937"/>
                    </a:moveTo>
                    <a:cubicBezTo>
                      <a:pt x="8291" y="17937"/>
                      <a:pt x="8292" y="17937"/>
                      <a:pt x="8293" y="17938"/>
                    </a:cubicBezTo>
                    <a:cubicBezTo>
                      <a:pt x="8312" y="17957"/>
                      <a:pt x="8267" y="18239"/>
                      <a:pt x="8194" y="18573"/>
                    </a:cubicBezTo>
                    <a:cubicBezTo>
                      <a:pt x="8070" y="19152"/>
                      <a:pt x="8033" y="19373"/>
                      <a:pt x="8011" y="19770"/>
                    </a:cubicBezTo>
                    <a:cubicBezTo>
                      <a:pt x="8004" y="19869"/>
                      <a:pt x="7959" y="19949"/>
                      <a:pt x="7910" y="19949"/>
                    </a:cubicBezTo>
                    <a:cubicBezTo>
                      <a:pt x="7823" y="19949"/>
                      <a:pt x="7832" y="19868"/>
                      <a:pt x="7953" y="19501"/>
                    </a:cubicBezTo>
                    <a:cubicBezTo>
                      <a:pt x="7963" y="19474"/>
                      <a:pt x="7964" y="19461"/>
                      <a:pt x="7959" y="19461"/>
                    </a:cubicBezTo>
                    <a:cubicBezTo>
                      <a:pt x="7948" y="19461"/>
                      <a:pt x="7903" y="19529"/>
                      <a:pt x="7837" y="19648"/>
                    </a:cubicBezTo>
                    <a:cubicBezTo>
                      <a:pt x="7736" y="19829"/>
                      <a:pt x="7642" y="19922"/>
                      <a:pt x="7567" y="19922"/>
                    </a:cubicBezTo>
                    <a:cubicBezTo>
                      <a:pt x="7515" y="19922"/>
                      <a:pt x="7472" y="19875"/>
                      <a:pt x="7445" y="19779"/>
                    </a:cubicBezTo>
                    <a:cubicBezTo>
                      <a:pt x="7433" y="19733"/>
                      <a:pt x="7429" y="19710"/>
                      <a:pt x="7437" y="19710"/>
                    </a:cubicBezTo>
                    <a:cubicBezTo>
                      <a:pt x="7444" y="19710"/>
                      <a:pt x="7461" y="19730"/>
                      <a:pt x="7491" y="19770"/>
                    </a:cubicBezTo>
                    <a:cubicBezTo>
                      <a:pt x="7504" y="19788"/>
                      <a:pt x="7517" y="19797"/>
                      <a:pt x="7530" y="19797"/>
                    </a:cubicBezTo>
                    <a:cubicBezTo>
                      <a:pt x="7572" y="19797"/>
                      <a:pt x="7617" y="19710"/>
                      <a:pt x="7671" y="19527"/>
                    </a:cubicBezTo>
                    <a:cubicBezTo>
                      <a:pt x="7827" y="18991"/>
                      <a:pt x="8239" y="17937"/>
                      <a:pt x="8290" y="17937"/>
                    </a:cubicBezTo>
                    <a:close/>
                    <a:moveTo>
                      <a:pt x="8596" y="16369"/>
                    </a:moveTo>
                    <a:cubicBezTo>
                      <a:pt x="8638" y="16369"/>
                      <a:pt x="8650" y="16441"/>
                      <a:pt x="8614" y="16594"/>
                    </a:cubicBezTo>
                    <a:cubicBezTo>
                      <a:pt x="8468" y="17204"/>
                      <a:pt x="8313" y="17669"/>
                      <a:pt x="8253" y="17669"/>
                    </a:cubicBezTo>
                    <a:cubicBezTo>
                      <a:pt x="8215" y="17669"/>
                      <a:pt x="8092" y="17938"/>
                      <a:pt x="7972" y="18272"/>
                    </a:cubicBezTo>
                    <a:cubicBezTo>
                      <a:pt x="7666" y="19128"/>
                      <a:pt x="7285" y="19951"/>
                      <a:pt x="7192" y="19951"/>
                    </a:cubicBezTo>
                    <a:cubicBezTo>
                      <a:pt x="6873" y="19949"/>
                      <a:pt x="6866" y="19858"/>
                      <a:pt x="7135" y="19233"/>
                    </a:cubicBezTo>
                    <a:cubicBezTo>
                      <a:pt x="7282" y="18889"/>
                      <a:pt x="7541" y="18333"/>
                      <a:pt x="7706" y="18006"/>
                    </a:cubicBezTo>
                    <a:cubicBezTo>
                      <a:pt x="7870" y="17681"/>
                      <a:pt x="7987" y="17355"/>
                      <a:pt x="7963" y="17290"/>
                    </a:cubicBezTo>
                    <a:cubicBezTo>
                      <a:pt x="7943" y="17239"/>
                      <a:pt x="7944" y="17206"/>
                      <a:pt x="7963" y="17206"/>
                    </a:cubicBezTo>
                    <a:cubicBezTo>
                      <a:pt x="7968" y="17206"/>
                      <a:pt x="7974" y="17208"/>
                      <a:pt x="7981" y="17213"/>
                    </a:cubicBezTo>
                    <a:cubicBezTo>
                      <a:pt x="7983" y="17215"/>
                      <a:pt x="7986" y="17215"/>
                      <a:pt x="7988" y="17215"/>
                    </a:cubicBezTo>
                    <a:cubicBezTo>
                      <a:pt x="8032" y="17215"/>
                      <a:pt x="8151" y="17044"/>
                      <a:pt x="8265" y="16814"/>
                    </a:cubicBezTo>
                    <a:cubicBezTo>
                      <a:pt x="8404" y="16530"/>
                      <a:pt x="8534" y="16369"/>
                      <a:pt x="8596" y="16369"/>
                    </a:cubicBezTo>
                    <a:close/>
                    <a:moveTo>
                      <a:pt x="9776" y="16527"/>
                    </a:moveTo>
                    <a:cubicBezTo>
                      <a:pt x="9840" y="16527"/>
                      <a:pt x="9877" y="16558"/>
                      <a:pt x="9861" y="16597"/>
                    </a:cubicBezTo>
                    <a:cubicBezTo>
                      <a:pt x="9845" y="16634"/>
                      <a:pt x="9540" y="17350"/>
                      <a:pt x="9186" y="18182"/>
                    </a:cubicBezTo>
                    <a:cubicBezTo>
                      <a:pt x="8785" y="19118"/>
                      <a:pt x="8542" y="19604"/>
                      <a:pt x="8478" y="19604"/>
                    </a:cubicBezTo>
                    <a:cubicBezTo>
                      <a:pt x="8474" y="19604"/>
                      <a:pt x="8471" y="19603"/>
                      <a:pt x="8468" y="19599"/>
                    </a:cubicBezTo>
                    <a:cubicBezTo>
                      <a:pt x="8455" y="19581"/>
                      <a:pt x="8446" y="19573"/>
                      <a:pt x="8440" y="19573"/>
                    </a:cubicBezTo>
                    <a:cubicBezTo>
                      <a:pt x="8425" y="19573"/>
                      <a:pt x="8427" y="19618"/>
                      <a:pt x="8448" y="19703"/>
                    </a:cubicBezTo>
                    <a:cubicBezTo>
                      <a:pt x="8472" y="19801"/>
                      <a:pt x="8478" y="19846"/>
                      <a:pt x="8464" y="19846"/>
                    </a:cubicBezTo>
                    <a:cubicBezTo>
                      <a:pt x="8454" y="19846"/>
                      <a:pt x="8434" y="19825"/>
                      <a:pt x="8404" y="19786"/>
                    </a:cubicBezTo>
                    <a:cubicBezTo>
                      <a:pt x="8371" y="19743"/>
                      <a:pt x="8350" y="19720"/>
                      <a:pt x="8340" y="19720"/>
                    </a:cubicBezTo>
                    <a:cubicBezTo>
                      <a:pt x="8326" y="19720"/>
                      <a:pt x="8333" y="19764"/>
                      <a:pt x="8354" y="19860"/>
                    </a:cubicBezTo>
                    <a:cubicBezTo>
                      <a:pt x="8376" y="19955"/>
                      <a:pt x="8379" y="19999"/>
                      <a:pt x="8359" y="19999"/>
                    </a:cubicBezTo>
                    <a:cubicBezTo>
                      <a:pt x="8349" y="19999"/>
                      <a:pt x="8331" y="19986"/>
                      <a:pt x="8306" y="19961"/>
                    </a:cubicBezTo>
                    <a:cubicBezTo>
                      <a:pt x="8234" y="19890"/>
                      <a:pt x="8285" y="19689"/>
                      <a:pt x="8505" y="19151"/>
                    </a:cubicBezTo>
                    <a:cubicBezTo>
                      <a:pt x="9099" y="17700"/>
                      <a:pt x="9668" y="16527"/>
                      <a:pt x="9776" y="16527"/>
                    </a:cubicBezTo>
                    <a:close/>
                    <a:moveTo>
                      <a:pt x="9998" y="16608"/>
                    </a:moveTo>
                    <a:cubicBezTo>
                      <a:pt x="10018" y="16608"/>
                      <a:pt x="9942" y="16852"/>
                      <a:pt x="9828" y="17153"/>
                    </a:cubicBezTo>
                    <a:cubicBezTo>
                      <a:pt x="9712" y="17454"/>
                      <a:pt x="9638" y="17744"/>
                      <a:pt x="9661" y="17802"/>
                    </a:cubicBezTo>
                    <a:cubicBezTo>
                      <a:pt x="9682" y="17857"/>
                      <a:pt x="9503" y="18377"/>
                      <a:pt x="9266" y="18946"/>
                    </a:cubicBezTo>
                    <a:cubicBezTo>
                      <a:pt x="8917" y="19777"/>
                      <a:pt x="8794" y="19996"/>
                      <a:pt x="8654" y="20018"/>
                    </a:cubicBezTo>
                    <a:cubicBezTo>
                      <a:pt x="8615" y="20024"/>
                      <a:pt x="8585" y="20029"/>
                      <a:pt x="8563" y="20029"/>
                    </a:cubicBezTo>
                    <a:cubicBezTo>
                      <a:pt x="8491" y="20029"/>
                      <a:pt x="8509" y="19978"/>
                      <a:pt x="8592" y="19777"/>
                    </a:cubicBezTo>
                    <a:cubicBezTo>
                      <a:pt x="8980" y="18855"/>
                      <a:pt x="9895" y="16725"/>
                      <a:pt x="9924" y="16673"/>
                    </a:cubicBezTo>
                    <a:cubicBezTo>
                      <a:pt x="9946" y="16634"/>
                      <a:pt x="9976" y="16608"/>
                      <a:pt x="9998" y="16608"/>
                    </a:cubicBezTo>
                    <a:close/>
                    <a:moveTo>
                      <a:pt x="10731" y="16615"/>
                    </a:moveTo>
                    <a:cubicBezTo>
                      <a:pt x="10799" y="16615"/>
                      <a:pt x="10642" y="17065"/>
                      <a:pt x="10276" y="17921"/>
                    </a:cubicBezTo>
                    <a:cubicBezTo>
                      <a:pt x="9728" y="19199"/>
                      <a:pt x="9555" y="19559"/>
                      <a:pt x="9467" y="19623"/>
                    </a:cubicBezTo>
                    <a:cubicBezTo>
                      <a:pt x="9435" y="19647"/>
                      <a:pt x="9353" y="19770"/>
                      <a:pt x="9280" y="19908"/>
                    </a:cubicBezTo>
                    <a:cubicBezTo>
                      <a:pt x="9225" y="20011"/>
                      <a:pt x="9179" y="20070"/>
                      <a:pt x="9158" y="20070"/>
                    </a:cubicBezTo>
                    <a:cubicBezTo>
                      <a:pt x="9151" y="20070"/>
                      <a:pt x="9146" y="20063"/>
                      <a:pt x="9146" y="20047"/>
                    </a:cubicBezTo>
                    <a:cubicBezTo>
                      <a:pt x="9141" y="19928"/>
                      <a:pt x="10507" y="16862"/>
                      <a:pt x="10638" y="16699"/>
                    </a:cubicBezTo>
                    <a:cubicBezTo>
                      <a:pt x="10683" y="16642"/>
                      <a:pt x="10714" y="16615"/>
                      <a:pt x="10731" y="16615"/>
                    </a:cubicBezTo>
                    <a:close/>
                    <a:moveTo>
                      <a:pt x="10431" y="16608"/>
                    </a:moveTo>
                    <a:cubicBezTo>
                      <a:pt x="10487" y="16608"/>
                      <a:pt x="10521" y="16660"/>
                      <a:pt x="10499" y="16715"/>
                    </a:cubicBezTo>
                    <a:cubicBezTo>
                      <a:pt x="10307" y="17211"/>
                      <a:pt x="9023" y="20004"/>
                      <a:pt x="8960" y="20066"/>
                    </a:cubicBezTo>
                    <a:cubicBezTo>
                      <a:pt x="8938" y="20087"/>
                      <a:pt x="8921" y="20104"/>
                      <a:pt x="8912" y="20104"/>
                    </a:cubicBezTo>
                    <a:cubicBezTo>
                      <a:pt x="8876" y="20104"/>
                      <a:pt x="9001" y="19801"/>
                      <a:pt x="9643" y="18246"/>
                    </a:cubicBezTo>
                    <a:cubicBezTo>
                      <a:pt x="10051" y="17260"/>
                      <a:pt x="10364" y="16608"/>
                      <a:pt x="10431" y="16608"/>
                    </a:cubicBezTo>
                    <a:close/>
                    <a:moveTo>
                      <a:pt x="23583" y="17911"/>
                    </a:moveTo>
                    <a:cubicBezTo>
                      <a:pt x="23715" y="17911"/>
                      <a:pt x="23661" y="18053"/>
                      <a:pt x="23228" y="18870"/>
                    </a:cubicBezTo>
                    <a:cubicBezTo>
                      <a:pt x="22946" y="19400"/>
                      <a:pt x="22667" y="19900"/>
                      <a:pt x="22601" y="19989"/>
                    </a:cubicBezTo>
                    <a:cubicBezTo>
                      <a:pt x="22542" y="20070"/>
                      <a:pt x="22512" y="20111"/>
                      <a:pt x="22503" y="20111"/>
                    </a:cubicBezTo>
                    <a:cubicBezTo>
                      <a:pt x="22493" y="20111"/>
                      <a:pt x="22505" y="20070"/>
                      <a:pt x="22528" y="19989"/>
                    </a:cubicBezTo>
                    <a:cubicBezTo>
                      <a:pt x="22553" y="19900"/>
                      <a:pt x="22614" y="19663"/>
                      <a:pt x="22667" y="19460"/>
                    </a:cubicBezTo>
                    <a:cubicBezTo>
                      <a:pt x="22808" y="18906"/>
                      <a:pt x="23397" y="17911"/>
                      <a:pt x="23583" y="17911"/>
                    </a:cubicBezTo>
                    <a:close/>
                    <a:moveTo>
                      <a:pt x="22700" y="17838"/>
                    </a:moveTo>
                    <a:cubicBezTo>
                      <a:pt x="22730" y="17838"/>
                      <a:pt x="22742" y="17883"/>
                      <a:pt x="22740" y="17970"/>
                    </a:cubicBezTo>
                    <a:cubicBezTo>
                      <a:pt x="22739" y="18052"/>
                      <a:pt x="22685" y="18259"/>
                      <a:pt x="22621" y="18438"/>
                    </a:cubicBezTo>
                    <a:cubicBezTo>
                      <a:pt x="22558" y="18617"/>
                      <a:pt x="22529" y="18794"/>
                      <a:pt x="22556" y="18838"/>
                    </a:cubicBezTo>
                    <a:cubicBezTo>
                      <a:pt x="22572" y="18864"/>
                      <a:pt x="22572" y="18878"/>
                      <a:pt x="22557" y="18878"/>
                    </a:cubicBezTo>
                    <a:cubicBezTo>
                      <a:pt x="22548" y="18878"/>
                      <a:pt x="22534" y="18873"/>
                      <a:pt x="22515" y="18862"/>
                    </a:cubicBezTo>
                    <a:cubicBezTo>
                      <a:pt x="22512" y="18860"/>
                      <a:pt x="22508" y="18859"/>
                      <a:pt x="22504" y="18859"/>
                    </a:cubicBezTo>
                    <a:cubicBezTo>
                      <a:pt x="22441" y="18859"/>
                      <a:pt x="22294" y="19061"/>
                      <a:pt x="22128" y="19373"/>
                    </a:cubicBezTo>
                    <a:cubicBezTo>
                      <a:pt x="21965" y="19682"/>
                      <a:pt x="21763" y="19997"/>
                      <a:pt x="21677" y="20076"/>
                    </a:cubicBezTo>
                    <a:cubicBezTo>
                      <a:pt x="21606" y="20141"/>
                      <a:pt x="21565" y="20173"/>
                      <a:pt x="21537" y="20173"/>
                    </a:cubicBezTo>
                    <a:cubicBezTo>
                      <a:pt x="21510" y="20173"/>
                      <a:pt x="21494" y="20144"/>
                      <a:pt x="21472" y="20088"/>
                    </a:cubicBezTo>
                    <a:cubicBezTo>
                      <a:pt x="21443" y="20009"/>
                      <a:pt x="21657" y="19535"/>
                      <a:pt x="22010" y="18892"/>
                    </a:cubicBezTo>
                    <a:cubicBezTo>
                      <a:pt x="22410" y="18163"/>
                      <a:pt x="22619" y="17838"/>
                      <a:pt x="22700" y="17838"/>
                    </a:cubicBezTo>
                    <a:close/>
                    <a:moveTo>
                      <a:pt x="12266" y="16796"/>
                    </a:moveTo>
                    <a:cubicBezTo>
                      <a:pt x="12289" y="16796"/>
                      <a:pt x="12313" y="16800"/>
                      <a:pt x="12339" y="16807"/>
                    </a:cubicBezTo>
                    <a:cubicBezTo>
                      <a:pt x="12438" y="16834"/>
                      <a:pt x="12666" y="16854"/>
                      <a:pt x="12845" y="16854"/>
                    </a:cubicBezTo>
                    <a:cubicBezTo>
                      <a:pt x="13023" y="16854"/>
                      <a:pt x="13214" y="16884"/>
                      <a:pt x="13269" y="16919"/>
                    </a:cubicBezTo>
                    <a:cubicBezTo>
                      <a:pt x="13340" y="16966"/>
                      <a:pt x="13203" y="17403"/>
                      <a:pt x="12765" y="18527"/>
                    </a:cubicBezTo>
                    <a:cubicBezTo>
                      <a:pt x="12433" y="19374"/>
                      <a:pt x="12143" y="20138"/>
                      <a:pt x="12120" y="20222"/>
                    </a:cubicBezTo>
                    <a:cubicBezTo>
                      <a:pt x="12098" y="20307"/>
                      <a:pt x="12062" y="20342"/>
                      <a:pt x="11977" y="20342"/>
                    </a:cubicBezTo>
                    <a:cubicBezTo>
                      <a:pt x="11944" y="20342"/>
                      <a:pt x="11902" y="20337"/>
                      <a:pt x="11851" y="20326"/>
                    </a:cubicBezTo>
                    <a:cubicBezTo>
                      <a:pt x="11725" y="20302"/>
                      <a:pt x="11244" y="20257"/>
                      <a:pt x="10788" y="20225"/>
                    </a:cubicBezTo>
                    <a:cubicBezTo>
                      <a:pt x="10332" y="20193"/>
                      <a:pt x="9956" y="20146"/>
                      <a:pt x="9958" y="20118"/>
                    </a:cubicBezTo>
                    <a:cubicBezTo>
                      <a:pt x="9962" y="20092"/>
                      <a:pt x="10272" y="19822"/>
                      <a:pt x="10646" y="19521"/>
                    </a:cubicBezTo>
                    <a:lnTo>
                      <a:pt x="11330" y="18972"/>
                    </a:lnTo>
                    <a:lnTo>
                      <a:pt x="11172" y="19432"/>
                    </a:lnTo>
                    <a:cubicBezTo>
                      <a:pt x="11085" y="19683"/>
                      <a:pt x="11014" y="19951"/>
                      <a:pt x="11015" y="20022"/>
                    </a:cubicBezTo>
                    <a:cubicBezTo>
                      <a:pt x="11016" y="20030"/>
                      <a:pt x="11017" y="20034"/>
                      <a:pt x="11020" y="20034"/>
                    </a:cubicBezTo>
                    <a:cubicBezTo>
                      <a:pt x="11042" y="20034"/>
                      <a:pt x="11136" y="19798"/>
                      <a:pt x="11248" y="19460"/>
                    </a:cubicBezTo>
                    <a:cubicBezTo>
                      <a:pt x="11374" y="19077"/>
                      <a:pt x="11532" y="18659"/>
                      <a:pt x="11602" y="18524"/>
                    </a:cubicBezTo>
                    <a:cubicBezTo>
                      <a:pt x="11672" y="18387"/>
                      <a:pt x="11783" y="18042"/>
                      <a:pt x="11851" y="17750"/>
                    </a:cubicBezTo>
                    <a:cubicBezTo>
                      <a:pt x="12026" y="16999"/>
                      <a:pt x="12105" y="16796"/>
                      <a:pt x="12266" y="16796"/>
                    </a:cubicBezTo>
                    <a:close/>
                    <a:moveTo>
                      <a:pt x="13109" y="17943"/>
                    </a:moveTo>
                    <a:cubicBezTo>
                      <a:pt x="13110" y="17943"/>
                      <a:pt x="13110" y="17943"/>
                      <a:pt x="13111" y="17943"/>
                    </a:cubicBezTo>
                    <a:cubicBezTo>
                      <a:pt x="13127" y="17957"/>
                      <a:pt x="13001" y="18504"/>
                      <a:pt x="12829" y="19162"/>
                    </a:cubicBezTo>
                    <a:cubicBezTo>
                      <a:pt x="12549" y="20248"/>
                      <a:pt x="12504" y="20356"/>
                      <a:pt x="12342" y="20356"/>
                    </a:cubicBezTo>
                    <a:lnTo>
                      <a:pt x="12163" y="20356"/>
                    </a:lnTo>
                    <a:lnTo>
                      <a:pt x="12397" y="19721"/>
                    </a:lnTo>
                    <a:cubicBezTo>
                      <a:pt x="12806" y="18608"/>
                      <a:pt x="13074" y="17943"/>
                      <a:pt x="13109" y="17943"/>
                    </a:cubicBezTo>
                    <a:close/>
                    <a:moveTo>
                      <a:pt x="8846" y="20276"/>
                    </a:moveTo>
                    <a:cubicBezTo>
                      <a:pt x="8865" y="20276"/>
                      <a:pt x="8860" y="20349"/>
                      <a:pt x="8836" y="20437"/>
                    </a:cubicBezTo>
                    <a:cubicBezTo>
                      <a:pt x="8805" y="20557"/>
                      <a:pt x="8712" y="20678"/>
                      <a:pt x="8670" y="20678"/>
                    </a:cubicBezTo>
                    <a:cubicBezTo>
                      <a:pt x="8658" y="20678"/>
                      <a:pt x="8650" y="20667"/>
                      <a:pt x="8650" y="20642"/>
                    </a:cubicBezTo>
                    <a:cubicBezTo>
                      <a:pt x="8650" y="20568"/>
                      <a:pt x="8808" y="20276"/>
                      <a:pt x="8846" y="20276"/>
                    </a:cubicBezTo>
                    <a:close/>
                    <a:moveTo>
                      <a:pt x="13630" y="16927"/>
                    </a:moveTo>
                    <a:lnTo>
                      <a:pt x="14175" y="16973"/>
                    </a:lnTo>
                    <a:cubicBezTo>
                      <a:pt x="14475" y="16997"/>
                      <a:pt x="15043" y="17040"/>
                      <a:pt x="15434" y="17066"/>
                    </a:cubicBezTo>
                    <a:cubicBezTo>
                      <a:pt x="16126" y="17113"/>
                      <a:pt x="16144" y="17120"/>
                      <a:pt x="16061" y="17290"/>
                    </a:cubicBezTo>
                    <a:cubicBezTo>
                      <a:pt x="16019" y="17372"/>
                      <a:pt x="15999" y="17413"/>
                      <a:pt x="16008" y="17413"/>
                    </a:cubicBezTo>
                    <a:cubicBezTo>
                      <a:pt x="16017" y="17413"/>
                      <a:pt x="16057" y="17368"/>
                      <a:pt x="16137" y="17276"/>
                    </a:cubicBezTo>
                    <a:cubicBezTo>
                      <a:pt x="16229" y="17171"/>
                      <a:pt x="16301" y="17127"/>
                      <a:pt x="16395" y="17127"/>
                    </a:cubicBezTo>
                    <a:cubicBezTo>
                      <a:pt x="16428" y="17127"/>
                      <a:pt x="16463" y="17132"/>
                      <a:pt x="16503" y="17142"/>
                    </a:cubicBezTo>
                    <a:cubicBezTo>
                      <a:pt x="16748" y="17207"/>
                      <a:pt x="16768" y="17279"/>
                      <a:pt x="16585" y="17429"/>
                    </a:cubicBezTo>
                    <a:cubicBezTo>
                      <a:pt x="16518" y="17483"/>
                      <a:pt x="16388" y="17643"/>
                      <a:pt x="16296" y="17782"/>
                    </a:cubicBezTo>
                    <a:cubicBezTo>
                      <a:pt x="16266" y="17826"/>
                      <a:pt x="16258" y="17847"/>
                      <a:pt x="16267" y="17847"/>
                    </a:cubicBezTo>
                    <a:cubicBezTo>
                      <a:pt x="16287" y="17847"/>
                      <a:pt x="16383" y="17757"/>
                      <a:pt x="16529" y="17597"/>
                    </a:cubicBezTo>
                    <a:lnTo>
                      <a:pt x="16927" y="17161"/>
                    </a:lnTo>
                    <a:lnTo>
                      <a:pt x="17473" y="17217"/>
                    </a:lnTo>
                    <a:lnTo>
                      <a:pt x="18020" y="17275"/>
                    </a:lnTo>
                    <a:lnTo>
                      <a:pt x="17652" y="17739"/>
                    </a:lnTo>
                    <a:cubicBezTo>
                      <a:pt x="16851" y="18752"/>
                      <a:pt x="16612" y="19062"/>
                      <a:pt x="16641" y="19062"/>
                    </a:cubicBezTo>
                    <a:cubicBezTo>
                      <a:pt x="16648" y="19062"/>
                      <a:pt x="16668" y="19047"/>
                      <a:pt x="16699" y="19020"/>
                    </a:cubicBezTo>
                    <a:cubicBezTo>
                      <a:pt x="16798" y="18933"/>
                      <a:pt x="17153" y="18510"/>
                      <a:pt x="17498" y="18071"/>
                    </a:cubicBezTo>
                    <a:cubicBezTo>
                      <a:pt x="17996" y="17431"/>
                      <a:pt x="18094" y="17306"/>
                      <a:pt x="18270" y="17306"/>
                    </a:cubicBezTo>
                    <a:cubicBezTo>
                      <a:pt x="18312" y="17306"/>
                      <a:pt x="18358" y="17313"/>
                      <a:pt x="18414" y="17322"/>
                    </a:cubicBezTo>
                    <a:cubicBezTo>
                      <a:pt x="18576" y="17347"/>
                      <a:pt x="18718" y="17371"/>
                      <a:pt x="18728" y="17378"/>
                    </a:cubicBezTo>
                    <a:cubicBezTo>
                      <a:pt x="18775" y="17414"/>
                      <a:pt x="18329" y="19093"/>
                      <a:pt x="18247" y="19190"/>
                    </a:cubicBezTo>
                    <a:cubicBezTo>
                      <a:pt x="18198" y="19247"/>
                      <a:pt x="18176" y="19314"/>
                      <a:pt x="18198" y="19337"/>
                    </a:cubicBezTo>
                    <a:cubicBezTo>
                      <a:pt x="18256" y="19396"/>
                      <a:pt x="18033" y="20250"/>
                      <a:pt x="17886" y="20534"/>
                    </a:cubicBezTo>
                    <a:cubicBezTo>
                      <a:pt x="17796" y="20705"/>
                      <a:pt x="17706" y="20764"/>
                      <a:pt x="17528" y="20764"/>
                    </a:cubicBezTo>
                    <a:cubicBezTo>
                      <a:pt x="17398" y="20764"/>
                      <a:pt x="17287" y="20740"/>
                      <a:pt x="17287" y="20710"/>
                    </a:cubicBezTo>
                    <a:cubicBezTo>
                      <a:pt x="17287" y="20681"/>
                      <a:pt x="17466" y="20412"/>
                      <a:pt x="17681" y="20119"/>
                    </a:cubicBezTo>
                    <a:cubicBezTo>
                      <a:pt x="18123" y="19516"/>
                      <a:pt x="18212" y="19380"/>
                      <a:pt x="18152" y="19380"/>
                    </a:cubicBezTo>
                    <a:cubicBezTo>
                      <a:pt x="18129" y="19380"/>
                      <a:pt x="17901" y="19671"/>
                      <a:pt x="17639" y="20039"/>
                    </a:cubicBezTo>
                    <a:lnTo>
                      <a:pt x="17165" y="20699"/>
                    </a:lnTo>
                    <a:lnTo>
                      <a:pt x="16556" y="20646"/>
                    </a:lnTo>
                    <a:cubicBezTo>
                      <a:pt x="16221" y="20618"/>
                      <a:pt x="15526" y="20571"/>
                      <a:pt x="15019" y="20544"/>
                    </a:cubicBezTo>
                    <a:cubicBezTo>
                      <a:pt x="14131" y="20498"/>
                      <a:pt x="14096" y="20490"/>
                      <a:pt x="14143" y="20324"/>
                    </a:cubicBezTo>
                    <a:cubicBezTo>
                      <a:pt x="14218" y="20062"/>
                      <a:pt x="14247" y="19912"/>
                      <a:pt x="14229" y="19912"/>
                    </a:cubicBezTo>
                    <a:cubicBezTo>
                      <a:pt x="14218" y="19912"/>
                      <a:pt x="14190" y="19968"/>
                      <a:pt x="14145" y="20088"/>
                    </a:cubicBezTo>
                    <a:cubicBezTo>
                      <a:pt x="14013" y="20437"/>
                      <a:pt x="14013" y="20437"/>
                      <a:pt x="13614" y="20437"/>
                    </a:cubicBezTo>
                    <a:cubicBezTo>
                      <a:pt x="13394" y="20437"/>
                      <a:pt x="13214" y="20400"/>
                      <a:pt x="13214" y="20356"/>
                    </a:cubicBezTo>
                    <a:cubicBezTo>
                      <a:pt x="13214" y="20310"/>
                      <a:pt x="13338" y="19948"/>
                      <a:pt x="13492" y="19541"/>
                    </a:cubicBezTo>
                    <a:cubicBezTo>
                      <a:pt x="13646" y="19134"/>
                      <a:pt x="13746" y="18807"/>
                      <a:pt x="13715" y="18807"/>
                    </a:cubicBezTo>
                    <a:cubicBezTo>
                      <a:pt x="13686" y="18807"/>
                      <a:pt x="13535" y="19159"/>
                      <a:pt x="13378" y="19590"/>
                    </a:cubicBezTo>
                    <a:cubicBezTo>
                      <a:pt x="13220" y="20022"/>
                      <a:pt x="13060" y="20392"/>
                      <a:pt x="13020" y="20417"/>
                    </a:cubicBezTo>
                    <a:cubicBezTo>
                      <a:pt x="12992" y="20435"/>
                      <a:pt x="12967" y="20444"/>
                      <a:pt x="12947" y="20444"/>
                    </a:cubicBezTo>
                    <a:cubicBezTo>
                      <a:pt x="12755" y="20444"/>
                      <a:pt x="12912" y="19641"/>
                      <a:pt x="13548" y="17236"/>
                    </a:cubicBezTo>
                    <a:lnTo>
                      <a:pt x="13630" y="16927"/>
                    </a:lnTo>
                    <a:close/>
                    <a:moveTo>
                      <a:pt x="20071" y="18230"/>
                    </a:moveTo>
                    <a:cubicBezTo>
                      <a:pt x="20104" y="18230"/>
                      <a:pt x="20133" y="18244"/>
                      <a:pt x="20166" y="18266"/>
                    </a:cubicBezTo>
                    <a:cubicBezTo>
                      <a:pt x="20258" y="18326"/>
                      <a:pt x="20403" y="18470"/>
                      <a:pt x="20487" y="18584"/>
                    </a:cubicBezTo>
                    <a:cubicBezTo>
                      <a:pt x="20577" y="18706"/>
                      <a:pt x="20622" y="18853"/>
                      <a:pt x="20593" y="18941"/>
                    </a:cubicBezTo>
                    <a:cubicBezTo>
                      <a:pt x="20566" y="19025"/>
                      <a:pt x="20202" y="19496"/>
                      <a:pt x="19790" y="19984"/>
                    </a:cubicBezTo>
                    <a:lnTo>
                      <a:pt x="19036" y="20877"/>
                    </a:lnTo>
                    <a:lnTo>
                      <a:pt x="18588" y="20852"/>
                    </a:lnTo>
                    <a:cubicBezTo>
                      <a:pt x="18343" y="20839"/>
                      <a:pt x="18125" y="20813"/>
                      <a:pt x="18107" y="20794"/>
                    </a:cubicBezTo>
                    <a:cubicBezTo>
                      <a:pt x="18006" y="20694"/>
                      <a:pt x="18367" y="20135"/>
                      <a:pt x="19124" y="19215"/>
                    </a:cubicBezTo>
                    <a:cubicBezTo>
                      <a:pt x="19772" y="18432"/>
                      <a:pt x="19948" y="18230"/>
                      <a:pt x="20071" y="18230"/>
                    </a:cubicBezTo>
                    <a:close/>
                    <a:moveTo>
                      <a:pt x="22380" y="19414"/>
                    </a:moveTo>
                    <a:cubicBezTo>
                      <a:pt x="22436" y="19414"/>
                      <a:pt x="22419" y="19545"/>
                      <a:pt x="22295" y="19788"/>
                    </a:cubicBezTo>
                    <a:cubicBezTo>
                      <a:pt x="22224" y="19925"/>
                      <a:pt x="22185" y="20071"/>
                      <a:pt x="22211" y="20108"/>
                    </a:cubicBezTo>
                    <a:cubicBezTo>
                      <a:pt x="22235" y="20146"/>
                      <a:pt x="22197" y="20372"/>
                      <a:pt x="22125" y="20610"/>
                    </a:cubicBezTo>
                    <a:cubicBezTo>
                      <a:pt x="22052" y="20853"/>
                      <a:pt x="22010" y="20953"/>
                      <a:pt x="21971" y="20953"/>
                    </a:cubicBezTo>
                    <a:cubicBezTo>
                      <a:pt x="21953" y="20953"/>
                      <a:pt x="21937" y="20934"/>
                      <a:pt x="21918" y="20899"/>
                    </a:cubicBezTo>
                    <a:cubicBezTo>
                      <a:pt x="21863" y="20794"/>
                      <a:pt x="21887" y="20675"/>
                      <a:pt x="22011" y="20463"/>
                    </a:cubicBezTo>
                    <a:cubicBezTo>
                      <a:pt x="22106" y="20300"/>
                      <a:pt x="22165" y="20153"/>
                      <a:pt x="22141" y="20133"/>
                    </a:cubicBezTo>
                    <a:cubicBezTo>
                      <a:pt x="22139" y="20131"/>
                      <a:pt x="22137" y="20130"/>
                      <a:pt x="22134" y="20130"/>
                    </a:cubicBezTo>
                    <a:cubicBezTo>
                      <a:pt x="22105" y="20130"/>
                      <a:pt x="22034" y="20224"/>
                      <a:pt x="21966" y="20357"/>
                    </a:cubicBezTo>
                    <a:cubicBezTo>
                      <a:pt x="21898" y="20488"/>
                      <a:pt x="21839" y="20555"/>
                      <a:pt x="21791" y="20555"/>
                    </a:cubicBezTo>
                    <a:cubicBezTo>
                      <a:pt x="21776" y="20555"/>
                      <a:pt x="21763" y="20549"/>
                      <a:pt x="21751" y="20536"/>
                    </a:cubicBezTo>
                    <a:cubicBezTo>
                      <a:pt x="21658" y="20444"/>
                      <a:pt x="21732" y="20276"/>
                      <a:pt x="22118" y="19689"/>
                    </a:cubicBezTo>
                    <a:cubicBezTo>
                      <a:pt x="22241" y="19502"/>
                      <a:pt x="22335" y="19414"/>
                      <a:pt x="22380" y="19414"/>
                    </a:cubicBezTo>
                    <a:close/>
                    <a:moveTo>
                      <a:pt x="20652" y="19165"/>
                    </a:moveTo>
                    <a:cubicBezTo>
                      <a:pt x="20687" y="19165"/>
                      <a:pt x="20701" y="19209"/>
                      <a:pt x="20717" y="19278"/>
                    </a:cubicBezTo>
                    <a:cubicBezTo>
                      <a:pt x="20746" y="19400"/>
                      <a:pt x="20774" y="19596"/>
                      <a:pt x="20780" y="19709"/>
                    </a:cubicBezTo>
                    <a:cubicBezTo>
                      <a:pt x="20784" y="19842"/>
                      <a:pt x="20641" y="20108"/>
                      <a:pt x="20372" y="20457"/>
                    </a:cubicBezTo>
                    <a:lnTo>
                      <a:pt x="19957" y="20999"/>
                    </a:lnTo>
                    <a:lnTo>
                      <a:pt x="19578" y="20951"/>
                    </a:lnTo>
                    <a:cubicBezTo>
                      <a:pt x="19365" y="20923"/>
                      <a:pt x="19190" y="20893"/>
                      <a:pt x="19178" y="20885"/>
                    </a:cubicBezTo>
                    <a:cubicBezTo>
                      <a:pt x="19166" y="20877"/>
                      <a:pt x="19499" y="20457"/>
                      <a:pt x="19912" y="19961"/>
                    </a:cubicBezTo>
                    <a:cubicBezTo>
                      <a:pt x="20404" y="19368"/>
                      <a:pt x="20577" y="19165"/>
                      <a:pt x="20652" y="19165"/>
                    </a:cubicBezTo>
                    <a:close/>
                    <a:moveTo>
                      <a:pt x="20877" y="20031"/>
                    </a:moveTo>
                    <a:cubicBezTo>
                      <a:pt x="20913" y="20031"/>
                      <a:pt x="20970" y="20116"/>
                      <a:pt x="21000" y="20213"/>
                    </a:cubicBezTo>
                    <a:cubicBezTo>
                      <a:pt x="21030" y="20310"/>
                      <a:pt x="21114" y="20439"/>
                      <a:pt x="21178" y="20486"/>
                    </a:cubicBezTo>
                    <a:cubicBezTo>
                      <a:pt x="21283" y="20560"/>
                      <a:pt x="21264" y="20617"/>
                      <a:pt x="21065" y="20837"/>
                    </a:cubicBezTo>
                    <a:cubicBezTo>
                      <a:pt x="20909" y="21009"/>
                      <a:pt x="20843" y="21066"/>
                      <a:pt x="20692" y="21066"/>
                    </a:cubicBezTo>
                    <a:cubicBezTo>
                      <a:pt x="20630" y="21066"/>
                      <a:pt x="20552" y="21056"/>
                      <a:pt x="20447" y="21040"/>
                    </a:cubicBezTo>
                    <a:lnTo>
                      <a:pt x="20064" y="20984"/>
                    </a:lnTo>
                    <a:lnTo>
                      <a:pt x="20439" y="20508"/>
                    </a:lnTo>
                    <a:cubicBezTo>
                      <a:pt x="20643" y="20246"/>
                      <a:pt x="20843" y="20031"/>
                      <a:pt x="20877" y="20031"/>
                    </a:cubicBezTo>
                    <a:close/>
                    <a:moveTo>
                      <a:pt x="5530" y="19966"/>
                    </a:moveTo>
                    <a:cubicBezTo>
                      <a:pt x="5686" y="19966"/>
                      <a:pt x="5799" y="19980"/>
                      <a:pt x="5799" y="19999"/>
                    </a:cubicBezTo>
                    <a:cubicBezTo>
                      <a:pt x="5799" y="20024"/>
                      <a:pt x="5700" y="20320"/>
                      <a:pt x="5584" y="20654"/>
                    </a:cubicBezTo>
                    <a:cubicBezTo>
                      <a:pt x="5453" y="21025"/>
                      <a:pt x="5387" y="21169"/>
                      <a:pt x="5336" y="21169"/>
                    </a:cubicBezTo>
                    <a:cubicBezTo>
                      <a:pt x="5319" y="21169"/>
                      <a:pt x="5304" y="21154"/>
                      <a:pt x="5289" y="21127"/>
                    </a:cubicBezTo>
                    <a:cubicBezTo>
                      <a:pt x="5213" y="20995"/>
                      <a:pt x="5236" y="20663"/>
                      <a:pt x="5351" y="20190"/>
                    </a:cubicBezTo>
                    <a:cubicBezTo>
                      <a:pt x="5372" y="20109"/>
                      <a:pt x="5380" y="20067"/>
                      <a:pt x="5373" y="20067"/>
                    </a:cubicBezTo>
                    <a:cubicBezTo>
                      <a:pt x="5364" y="20067"/>
                      <a:pt x="5335" y="20121"/>
                      <a:pt x="5279" y="20234"/>
                    </a:cubicBezTo>
                    <a:lnTo>
                      <a:pt x="5157" y="20478"/>
                    </a:lnTo>
                    <a:lnTo>
                      <a:pt x="5157" y="20478"/>
                    </a:lnTo>
                    <a:lnTo>
                      <a:pt x="5203" y="20234"/>
                    </a:lnTo>
                    <a:cubicBezTo>
                      <a:pt x="5225" y="20115"/>
                      <a:pt x="5228" y="20059"/>
                      <a:pt x="5210" y="20059"/>
                    </a:cubicBezTo>
                    <a:cubicBezTo>
                      <a:pt x="5200" y="20059"/>
                      <a:pt x="5182" y="20077"/>
                      <a:pt x="5157" y="20111"/>
                    </a:cubicBezTo>
                    <a:cubicBezTo>
                      <a:pt x="5117" y="20166"/>
                      <a:pt x="5094" y="20194"/>
                      <a:pt x="5082" y="20194"/>
                    </a:cubicBezTo>
                    <a:cubicBezTo>
                      <a:pt x="5070" y="20194"/>
                      <a:pt x="5067" y="20165"/>
                      <a:pt x="5067" y="20107"/>
                    </a:cubicBezTo>
                    <a:cubicBezTo>
                      <a:pt x="5067" y="20015"/>
                      <a:pt x="5165" y="19976"/>
                      <a:pt x="5433" y="19968"/>
                    </a:cubicBezTo>
                    <a:cubicBezTo>
                      <a:pt x="5466" y="19967"/>
                      <a:pt x="5499" y="19966"/>
                      <a:pt x="5530" y="19966"/>
                    </a:cubicBezTo>
                    <a:close/>
                    <a:moveTo>
                      <a:pt x="21317" y="20735"/>
                    </a:moveTo>
                    <a:cubicBezTo>
                      <a:pt x="21380" y="20735"/>
                      <a:pt x="21425" y="20817"/>
                      <a:pt x="21476" y="20992"/>
                    </a:cubicBezTo>
                    <a:cubicBezTo>
                      <a:pt x="21518" y="21129"/>
                      <a:pt x="21497" y="21172"/>
                      <a:pt x="21383" y="21172"/>
                    </a:cubicBezTo>
                    <a:cubicBezTo>
                      <a:pt x="21301" y="21172"/>
                      <a:pt x="21184" y="21135"/>
                      <a:pt x="21118" y="21093"/>
                    </a:cubicBezTo>
                    <a:cubicBezTo>
                      <a:pt x="21016" y="21027"/>
                      <a:pt x="21023" y="20991"/>
                      <a:pt x="21157" y="20845"/>
                    </a:cubicBezTo>
                    <a:cubicBezTo>
                      <a:pt x="21223" y="20773"/>
                      <a:pt x="21274" y="20735"/>
                      <a:pt x="21317" y="20735"/>
                    </a:cubicBezTo>
                    <a:close/>
                    <a:moveTo>
                      <a:pt x="8606" y="20207"/>
                    </a:moveTo>
                    <a:cubicBezTo>
                      <a:pt x="8681" y="20207"/>
                      <a:pt x="8733" y="20214"/>
                      <a:pt x="8733" y="20226"/>
                    </a:cubicBezTo>
                    <a:cubicBezTo>
                      <a:pt x="8733" y="20312"/>
                      <a:pt x="8393" y="20984"/>
                      <a:pt x="8275" y="21131"/>
                    </a:cubicBezTo>
                    <a:cubicBezTo>
                      <a:pt x="8229" y="21190"/>
                      <a:pt x="8199" y="21224"/>
                      <a:pt x="8183" y="21224"/>
                    </a:cubicBezTo>
                    <a:cubicBezTo>
                      <a:pt x="8158" y="21224"/>
                      <a:pt x="8168" y="21138"/>
                      <a:pt x="8199" y="20927"/>
                    </a:cubicBezTo>
                    <a:cubicBezTo>
                      <a:pt x="8229" y="20724"/>
                      <a:pt x="8259" y="20486"/>
                      <a:pt x="8267" y="20395"/>
                    </a:cubicBezTo>
                    <a:cubicBezTo>
                      <a:pt x="8279" y="20272"/>
                      <a:pt x="8345" y="20222"/>
                      <a:pt x="8508" y="20210"/>
                    </a:cubicBezTo>
                    <a:cubicBezTo>
                      <a:pt x="8543" y="20208"/>
                      <a:pt x="8576" y="20207"/>
                      <a:pt x="8606" y="20207"/>
                    </a:cubicBezTo>
                    <a:close/>
                    <a:moveTo>
                      <a:pt x="24263" y="17943"/>
                    </a:moveTo>
                    <a:cubicBezTo>
                      <a:pt x="24265" y="17943"/>
                      <a:pt x="24266" y="17944"/>
                      <a:pt x="24267" y="17945"/>
                    </a:cubicBezTo>
                    <a:cubicBezTo>
                      <a:pt x="24290" y="17969"/>
                      <a:pt x="23906" y="18711"/>
                      <a:pt x="23418" y="19599"/>
                    </a:cubicBezTo>
                    <a:cubicBezTo>
                      <a:pt x="22741" y="20829"/>
                      <a:pt x="22489" y="21217"/>
                      <a:pt x="22355" y="21237"/>
                    </a:cubicBezTo>
                    <a:cubicBezTo>
                      <a:pt x="22326" y="21241"/>
                      <a:pt x="22301" y="21244"/>
                      <a:pt x="22282" y="21244"/>
                    </a:cubicBezTo>
                    <a:cubicBezTo>
                      <a:pt x="22197" y="21244"/>
                      <a:pt x="22199" y="21197"/>
                      <a:pt x="22248" y="21024"/>
                    </a:cubicBezTo>
                    <a:cubicBezTo>
                      <a:pt x="22338" y="20717"/>
                      <a:pt x="22546" y="20316"/>
                      <a:pt x="22847" y="19876"/>
                    </a:cubicBezTo>
                    <a:cubicBezTo>
                      <a:pt x="22981" y="19681"/>
                      <a:pt x="23093" y="19469"/>
                      <a:pt x="23093" y="19412"/>
                    </a:cubicBezTo>
                    <a:cubicBezTo>
                      <a:pt x="23093" y="19366"/>
                      <a:pt x="23111" y="19336"/>
                      <a:pt x="23134" y="19336"/>
                    </a:cubicBezTo>
                    <a:cubicBezTo>
                      <a:pt x="23140" y="19336"/>
                      <a:pt x="23147" y="19338"/>
                      <a:pt x="23153" y="19342"/>
                    </a:cubicBezTo>
                    <a:cubicBezTo>
                      <a:pt x="23157" y="19344"/>
                      <a:pt x="23160" y="19345"/>
                      <a:pt x="23165" y="19345"/>
                    </a:cubicBezTo>
                    <a:cubicBezTo>
                      <a:pt x="23205" y="19345"/>
                      <a:pt x="23289" y="19262"/>
                      <a:pt x="23361" y="19152"/>
                    </a:cubicBezTo>
                    <a:cubicBezTo>
                      <a:pt x="23718" y="18589"/>
                      <a:pt x="24204" y="17943"/>
                      <a:pt x="24263" y="17943"/>
                    </a:cubicBezTo>
                    <a:close/>
                    <a:moveTo>
                      <a:pt x="24585" y="17994"/>
                    </a:moveTo>
                    <a:cubicBezTo>
                      <a:pt x="24691" y="17994"/>
                      <a:pt x="24781" y="18018"/>
                      <a:pt x="24781" y="18050"/>
                    </a:cubicBezTo>
                    <a:cubicBezTo>
                      <a:pt x="24779" y="18159"/>
                      <a:pt x="23443" y="20576"/>
                      <a:pt x="23173" y="20959"/>
                    </a:cubicBezTo>
                    <a:cubicBezTo>
                      <a:pt x="23004" y="21194"/>
                      <a:pt x="22847" y="21333"/>
                      <a:pt x="22743" y="21333"/>
                    </a:cubicBezTo>
                    <a:cubicBezTo>
                      <a:pt x="22653" y="21333"/>
                      <a:pt x="22581" y="21320"/>
                      <a:pt x="22581" y="21305"/>
                    </a:cubicBezTo>
                    <a:cubicBezTo>
                      <a:pt x="22581" y="21288"/>
                      <a:pt x="22775" y="20934"/>
                      <a:pt x="23013" y="20511"/>
                    </a:cubicBezTo>
                    <a:cubicBezTo>
                      <a:pt x="23250" y="20091"/>
                      <a:pt x="23657" y="19352"/>
                      <a:pt x="23917" y="18870"/>
                    </a:cubicBezTo>
                    <a:cubicBezTo>
                      <a:pt x="24317" y="18128"/>
                      <a:pt x="24420" y="17994"/>
                      <a:pt x="24585" y="17994"/>
                    </a:cubicBezTo>
                    <a:close/>
                    <a:moveTo>
                      <a:pt x="24993" y="17988"/>
                    </a:moveTo>
                    <a:cubicBezTo>
                      <a:pt x="25021" y="17988"/>
                      <a:pt x="24977" y="18104"/>
                      <a:pt x="24865" y="18297"/>
                    </a:cubicBezTo>
                    <a:cubicBezTo>
                      <a:pt x="24767" y="18458"/>
                      <a:pt x="24706" y="18604"/>
                      <a:pt x="24727" y="18620"/>
                    </a:cubicBezTo>
                    <a:cubicBezTo>
                      <a:pt x="24729" y="18622"/>
                      <a:pt x="24731" y="18622"/>
                      <a:pt x="24733" y="18622"/>
                    </a:cubicBezTo>
                    <a:cubicBezTo>
                      <a:pt x="24761" y="18622"/>
                      <a:pt x="24842" y="18519"/>
                      <a:pt x="24922" y="18385"/>
                    </a:cubicBezTo>
                    <a:cubicBezTo>
                      <a:pt x="25043" y="18182"/>
                      <a:pt x="25146" y="18111"/>
                      <a:pt x="25342" y="18096"/>
                    </a:cubicBezTo>
                    <a:lnTo>
                      <a:pt x="25603" y="18076"/>
                    </a:lnTo>
                    <a:lnTo>
                      <a:pt x="24995" y="19273"/>
                    </a:lnTo>
                    <a:cubicBezTo>
                      <a:pt x="24445" y="20354"/>
                      <a:pt x="23800" y="21386"/>
                      <a:pt x="23676" y="21386"/>
                    </a:cubicBezTo>
                    <a:cubicBezTo>
                      <a:pt x="23671" y="21386"/>
                      <a:pt x="23667" y="21385"/>
                      <a:pt x="23664" y="21381"/>
                    </a:cubicBezTo>
                    <a:cubicBezTo>
                      <a:pt x="23645" y="21363"/>
                      <a:pt x="23982" y="20665"/>
                      <a:pt x="24410" y="19825"/>
                    </a:cubicBezTo>
                    <a:cubicBezTo>
                      <a:pt x="24838" y="18987"/>
                      <a:pt x="25186" y="18260"/>
                      <a:pt x="25183" y="18210"/>
                    </a:cubicBezTo>
                    <a:cubicBezTo>
                      <a:pt x="25183" y="18208"/>
                      <a:pt x="25183" y="18207"/>
                      <a:pt x="25182" y="18207"/>
                    </a:cubicBezTo>
                    <a:cubicBezTo>
                      <a:pt x="25155" y="18207"/>
                      <a:pt x="24806" y="18853"/>
                      <a:pt x="24385" y="19683"/>
                    </a:cubicBezTo>
                    <a:cubicBezTo>
                      <a:pt x="23946" y="20547"/>
                      <a:pt x="23556" y="21285"/>
                      <a:pt x="23514" y="21325"/>
                    </a:cubicBezTo>
                    <a:cubicBezTo>
                      <a:pt x="23487" y="21350"/>
                      <a:pt x="23442" y="21364"/>
                      <a:pt x="23393" y="21364"/>
                    </a:cubicBezTo>
                    <a:cubicBezTo>
                      <a:pt x="23360" y="21364"/>
                      <a:pt x="23326" y="21358"/>
                      <a:pt x="23294" y="21345"/>
                    </a:cubicBezTo>
                    <a:cubicBezTo>
                      <a:pt x="23169" y="21300"/>
                      <a:pt x="23243" y="21138"/>
                      <a:pt x="23843" y="20128"/>
                    </a:cubicBezTo>
                    <a:cubicBezTo>
                      <a:pt x="24226" y="19484"/>
                      <a:pt x="24515" y="18928"/>
                      <a:pt x="24492" y="18886"/>
                    </a:cubicBezTo>
                    <a:cubicBezTo>
                      <a:pt x="24470" y="18848"/>
                      <a:pt x="24482" y="18826"/>
                      <a:pt x="24520" y="18826"/>
                    </a:cubicBezTo>
                    <a:cubicBezTo>
                      <a:pt x="24527" y="18826"/>
                      <a:pt x="24536" y="18827"/>
                      <a:pt x="24545" y="18829"/>
                    </a:cubicBezTo>
                    <a:cubicBezTo>
                      <a:pt x="24552" y="18830"/>
                      <a:pt x="24558" y="18831"/>
                      <a:pt x="24565" y="18831"/>
                    </a:cubicBezTo>
                    <a:cubicBezTo>
                      <a:pt x="24614" y="18831"/>
                      <a:pt x="24663" y="18793"/>
                      <a:pt x="24684" y="18735"/>
                    </a:cubicBezTo>
                    <a:cubicBezTo>
                      <a:pt x="24702" y="18687"/>
                      <a:pt x="24698" y="18663"/>
                      <a:pt x="24676" y="18663"/>
                    </a:cubicBezTo>
                    <a:cubicBezTo>
                      <a:pt x="24664" y="18663"/>
                      <a:pt x="24648" y="18669"/>
                      <a:pt x="24627" y="18682"/>
                    </a:cubicBezTo>
                    <a:cubicBezTo>
                      <a:pt x="24620" y="18686"/>
                      <a:pt x="24615" y="18688"/>
                      <a:pt x="24611" y="18688"/>
                    </a:cubicBezTo>
                    <a:cubicBezTo>
                      <a:pt x="24552" y="18688"/>
                      <a:pt x="24735" y="18283"/>
                      <a:pt x="24886" y="18092"/>
                    </a:cubicBezTo>
                    <a:cubicBezTo>
                      <a:pt x="24943" y="18021"/>
                      <a:pt x="24978" y="17988"/>
                      <a:pt x="24993" y="17988"/>
                    </a:cubicBezTo>
                    <a:close/>
                    <a:moveTo>
                      <a:pt x="25138" y="21090"/>
                    </a:moveTo>
                    <a:cubicBezTo>
                      <a:pt x="25155" y="21090"/>
                      <a:pt x="25152" y="21162"/>
                      <a:pt x="25128" y="21252"/>
                    </a:cubicBezTo>
                    <a:cubicBezTo>
                      <a:pt x="25098" y="21371"/>
                      <a:pt x="25005" y="21492"/>
                      <a:pt x="24963" y="21492"/>
                    </a:cubicBezTo>
                    <a:cubicBezTo>
                      <a:pt x="24950" y="21492"/>
                      <a:pt x="24943" y="21481"/>
                      <a:pt x="24943" y="21455"/>
                    </a:cubicBezTo>
                    <a:cubicBezTo>
                      <a:pt x="24943" y="21381"/>
                      <a:pt x="25100" y="21090"/>
                      <a:pt x="25138" y="21090"/>
                    </a:cubicBezTo>
                    <a:close/>
                    <a:moveTo>
                      <a:pt x="25730" y="18077"/>
                    </a:moveTo>
                    <a:lnTo>
                      <a:pt x="25730" y="18077"/>
                    </a:lnTo>
                    <a:cubicBezTo>
                      <a:pt x="25744" y="18077"/>
                      <a:pt x="25730" y="18236"/>
                      <a:pt x="25702" y="18424"/>
                    </a:cubicBezTo>
                    <a:cubicBezTo>
                      <a:pt x="25673" y="18611"/>
                      <a:pt x="25599" y="18892"/>
                      <a:pt x="25543" y="19033"/>
                    </a:cubicBezTo>
                    <a:cubicBezTo>
                      <a:pt x="25487" y="19179"/>
                      <a:pt x="25457" y="19348"/>
                      <a:pt x="25483" y="19412"/>
                    </a:cubicBezTo>
                    <a:cubicBezTo>
                      <a:pt x="25560" y="19614"/>
                      <a:pt x="25342" y="20463"/>
                      <a:pt x="25079" y="20983"/>
                    </a:cubicBezTo>
                    <a:cubicBezTo>
                      <a:pt x="24873" y="21391"/>
                      <a:pt x="24781" y="21495"/>
                      <a:pt x="24632" y="21495"/>
                    </a:cubicBezTo>
                    <a:cubicBezTo>
                      <a:pt x="24461" y="21495"/>
                      <a:pt x="24453" y="21480"/>
                      <a:pt x="24541" y="21313"/>
                    </a:cubicBezTo>
                    <a:cubicBezTo>
                      <a:pt x="24593" y="21214"/>
                      <a:pt x="24695" y="21066"/>
                      <a:pt x="24758" y="20992"/>
                    </a:cubicBezTo>
                    <a:cubicBezTo>
                      <a:pt x="24821" y="20919"/>
                      <a:pt x="24848" y="20806"/>
                      <a:pt x="24814" y="20757"/>
                    </a:cubicBezTo>
                    <a:cubicBezTo>
                      <a:pt x="24791" y="20718"/>
                      <a:pt x="24787" y="20697"/>
                      <a:pt x="24803" y="20697"/>
                    </a:cubicBezTo>
                    <a:cubicBezTo>
                      <a:pt x="24811" y="20697"/>
                      <a:pt x="24823" y="20702"/>
                      <a:pt x="24840" y="20712"/>
                    </a:cubicBezTo>
                    <a:cubicBezTo>
                      <a:pt x="24847" y="20717"/>
                      <a:pt x="24857" y="20719"/>
                      <a:pt x="24867" y="20719"/>
                    </a:cubicBezTo>
                    <a:cubicBezTo>
                      <a:pt x="24918" y="20719"/>
                      <a:pt x="24995" y="20657"/>
                      <a:pt x="25056" y="20562"/>
                    </a:cubicBezTo>
                    <a:cubicBezTo>
                      <a:pt x="25167" y="20392"/>
                      <a:pt x="25202" y="20294"/>
                      <a:pt x="25170" y="20294"/>
                    </a:cubicBezTo>
                    <a:cubicBezTo>
                      <a:pt x="25148" y="20294"/>
                      <a:pt x="25096" y="20339"/>
                      <a:pt x="25015" y="20439"/>
                    </a:cubicBezTo>
                    <a:cubicBezTo>
                      <a:pt x="24992" y="20467"/>
                      <a:pt x="24977" y="20481"/>
                      <a:pt x="24970" y="20481"/>
                    </a:cubicBezTo>
                    <a:cubicBezTo>
                      <a:pt x="24946" y="20481"/>
                      <a:pt x="25007" y="20325"/>
                      <a:pt x="25143" y="20048"/>
                    </a:cubicBezTo>
                    <a:cubicBezTo>
                      <a:pt x="25354" y="19621"/>
                      <a:pt x="25434" y="19425"/>
                      <a:pt x="25413" y="19425"/>
                    </a:cubicBezTo>
                    <a:cubicBezTo>
                      <a:pt x="25385" y="19425"/>
                      <a:pt x="25167" y="19791"/>
                      <a:pt x="24834" y="20431"/>
                    </a:cubicBezTo>
                    <a:cubicBezTo>
                      <a:pt x="24410" y="21246"/>
                      <a:pt x="24283" y="21445"/>
                      <a:pt x="24159" y="21445"/>
                    </a:cubicBezTo>
                    <a:cubicBezTo>
                      <a:pt x="24148" y="21445"/>
                      <a:pt x="24137" y="21443"/>
                      <a:pt x="24125" y="21440"/>
                    </a:cubicBezTo>
                    <a:cubicBezTo>
                      <a:pt x="23966" y="21402"/>
                      <a:pt x="23970" y="21387"/>
                      <a:pt x="24183" y="21020"/>
                    </a:cubicBezTo>
                    <a:cubicBezTo>
                      <a:pt x="24302" y="20814"/>
                      <a:pt x="24533" y="20437"/>
                      <a:pt x="24692" y="20195"/>
                    </a:cubicBezTo>
                    <a:cubicBezTo>
                      <a:pt x="24849" y="19951"/>
                      <a:pt x="24981" y="19691"/>
                      <a:pt x="24983" y="19624"/>
                    </a:cubicBezTo>
                    <a:cubicBezTo>
                      <a:pt x="24985" y="19519"/>
                      <a:pt x="25679" y="18079"/>
                      <a:pt x="25730" y="18077"/>
                    </a:cubicBezTo>
                    <a:close/>
                    <a:moveTo>
                      <a:pt x="26253" y="18157"/>
                    </a:moveTo>
                    <a:cubicBezTo>
                      <a:pt x="26384" y="18157"/>
                      <a:pt x="26490" y="18176"/>
                      <a:pt x="26490" y="18198"/>
                    </a:cubicBezTo>
                    <a:cubicBezTo>
                      <a:pt x="26490" y="18220"/>
                      <a:pt x="26323" y="18572"/>
                      <a:pt x="26118" y="18980"/>
                    </a:cubicBezTo>
                    <a:cubicBezTo>
                      <a:pt x="25915" y="19388"/>
                      <a:pt x="25761" y="19734"/>
                      <a:pt x="25776" y="19750"/>
                    </a:cubicBezTo>
                    <a:cubicBezTo>
                      <a:pt x="25776" y="19750"/>
                      <a:pt x="25776" y="19751"/>
                      <a:pt x="25777" y="19751"/>
                    </a:cubicBezTo>
                    <a:cubicBezTo>
                      <a:pt x="25799" y="19751"/>
                      <a:pt x="25989" y="19404"/>
                      <a:pt x="26205" y="18962"/>
                    </a:cubicBezTo>
                    <a:cubicBezTo>
                      <a:pt x="26467" y="18430"/>
                      <a:pt x="26635" y="18167"/>
                      <a:pt x="26718" y="18167"/>
                    </a:cubicBezTo>
                    <a:cubicBezTo>
                      <a:pt x="26772" y="18167"/>
                      <a:pt x="26791" y="18278"/>
                      <a:pt x="26776" y="18498"/>
                    </a:cubicBezTo>
                    <a:cubicBezTo>
                      <a:pt x="26733" y="19154"/>
                      <a:pt x="26631" y="19420"/>
                      <a:pt x="26023" y="20455"/>
                    </a:cubicBezTo>
                    <a:cubicBezTo>
                      <a:pt x="25581" y="21207"/>
                      <a:pt x="25332" y="21581"/>
                      <a:pt x="25270" y="21581"/>
                    </a:cubicBezTo>
                    <a:cubicBezTo>
                      <a:pt x="25225" y="21581"/>
                      <a:pt x="25277" y="21387"/>
                      <a:pt x="25424" y="21000"/>
                    </a:cubicBezTo>
                    <a:cubicBezTo>
                      <a:pt x="25513" y="20765"/>
                      <a:pt x="25568" y="20547"/>
                      <a:pt x="25544" y="20511"/>
                    </a:cubicBezTo>
                    <a:cubicBezTo>
                      <a:pt x="25522" y="20475"/>
                      <a:pt x="25558" y="20321"/>
                      <a:pt x="25626" y="20157"/>
                    </a:cubicBezTo>
                    <a:cubicBezTo>
                      <a:pt x="25695" y="19995"/>
                      <a:pt x="25730" y="19817"/>
                      <a:pt x="25706" y="19754"/>
                    </a:cubicBezTo>
                    <a:cubicBezTo>
                      <a:pt x="25662" y="19631"/>
                      <a:pt x="25790" y="18882"/>
                      <a:pt x="25936" y="18418"/>
                    </a:cubicBezTo>
                    <a:cubicBezTo>
                      <a:pt x="26004" y="18198"/>
                      <a:pt x="26055" y="18157"/>
                      <a:pt x="26253" y="18157"/>
                    </a:cubicBezTo>
                    <a:close/>
                    <a:moveTo>
                      <a:pt x="26550" y="19796"/>
                    </a:moveTo>
                    <a:cubicBezTo>
                      <a:pt x="26563" y="19796"/>
                      <a:pt x="26517" y="19901"/>
                      <a:pt x="26404" y="20120"/>
                    </a:cubicBezTo>
                    <a:cubicBezTo>
                      <a:pt x="26313" y="20298"/>
                      <a:pt x="26256" y="20475"/>
                      <a:pt x="26278" y="20511"/>
                    </a:cubicBezTo>
                    <a:cubicBezTo>
                      <a:pt x="26320" y="20576"/>
                      <a:pt x="26244" y="20837"/>
                      <a:pt x="26004" y="21448"/>
                    </a:cubicBezTo>
                    <a:cubicBezTo>
                      <a:pt x="25959" y="21567"/>
                      <a:pt x="25914" y="21626"/>
                      <a:pt x="25873" y="21626"/>
                    </a:cubicBezTo>
                    <a:cubicBezTo>
                      <a:pt x="25860" y="21626"/>
                      <a:pt x="25847" y="21620"/>
                      <a:pt x="25834" y="21607"/>
                    </a:cubicBezTo>
                    <a:cubicBezTo>
                      <a:pt x="25784" y="21558"/>
                      <a:pt x="25844" y="21372"/>
                      <a:pt x="26002" y="21086"/>
                    </a:cubicBezTo>
                    <a:cubicBezTo>
                      <a:pt x="26135" y="20843"/>
                      <a:pt x="26245" y="20605"/>
                      <a:pt x="26245" y="20562"/>
                    </a:cubicBezTo>
                    <a:cubicBezTo>
                      <a:pt x="26245" y="20557"/>
                      <a:pt x="26244" y="20555"/>
                      <a:pt x="26241" y="20555"/>
                    </a:cubicBezTo>
                    <a:cubicBezTo>
                      <a:pt x="26219" y="20555"/>
                      <a:pt x="26095" y="20745"/>
                      <a:pt x="25945" y="21010"/>
                    </a:cubicBezTo>
                    <a:cubicBezTo>
                      <a:pt x="25681" y="21478"/>
                      <a:pt x="25620" y="21587"/>
                      <a:pt x="25583" y="21587"/>
                    </a:cubicBezTo>
                    <a:cubicBezTo>
                      <a:pt x="25571" y="21587"/>
                      <a:pt x="25561" y="21576"/>
                      <a:pt x="25548" y="21562"/>
                    </a:cubicBezTo>
                    <a:cubicBezTo>
                      <a:pt x="25523" y="21535"/>
                      <a:pt x="25734" y="21123"/>
                      <a:pt x="26011" y="20650"/>
                    </a:cubicBezTo>
                    <a:cubicBezTo>
                      <a:pt x="26337" y="20097"/>
                      <a:pt x="26529" y="19796"/>
                      <a:pt x="26550" y="19796"/>
                    </a:cubicBezTo>
                    <a:close/>
                    <a:moveTo>
                      <a:pt x="5938" y="20054"/>
                    </a:moveTo>
                    <a:cubicBezTo>
                      <a:pt x="5938" y="20054"/>
                      <a:pt x="5939" y="20054"/>
                      <a:pt x="5939" y="20055"/>
                    </a:cubicBezTo>
                    <a:cubicBezTo>
                      <a:pt x="5958" y="20074"/>
                      <a:pt x="5840" y="20445"/>
                      <a:pt x="5683" y="20885"/>
                    </a:cubicBezTo>
                    <a:cubicBezTo>
                      <a:pt x="5490" y="21411"/>
                      <a:pt x="5331" y="21780"/>
                      <a:pt x="5306" y="21780"/>
                    </a:cubicBezTo>
                    <a:cubicBezTo>
                      <a:pt x="5296" y="21780"/>
                      <a:pt x="5309" y="21718"/>
                      <a:pt x="5351" y="21578"/>
                    </a:cubicBezTo>
                    <a:cubicBezTo>
                      <a:pt x="5505" y="21064"/>
                      <a:pt x="5895" y="20054"/>
                      <a:pt x="5938" y="20054"/>
                    </a:cubicBezTo>
                    <a:close/>
                    <a:moveTo>
                      <a:pt x="7803" y="21689"/>
                    </a:moveTo>
                    <a:cubicBezTo>
                      <a:pt x="7809" y="21689"/>
                      <a:pt x="7815" y="21691"/>
                      <a:pt x="7819" y="21696"/>
                    </a:cubicBezTo>
                    <a:cubicBezTo>
                      <a:pt x="7846" y="21721"/>
                      <a:pt x="7823" y="21785"/>
                      <a:pt x="7766" y="21843"/>
                    </a:cubicBezTo>
                    <a:cubicBezTo>
                      <a:pt x="7732" y="21877"/>
                      <a:pt x="7711" y="21895"/>
                      <a:pt x="7701" y="21895"/>
                    </a:cubicBezTo>
                    <a:cubicBezTo>
                      <a:pt x="7688" y="21895"/>
                      <a:pt x="7694" y="21864"/>
                      <a:pt x="7718" y="21799"/>
                    </a:cubicBezTo>
                    <a:cubicBezTo>
                      <a:pt x="7743" y="21731"/>
                      <a:pt x="7777" y="21689"/>
                      <a:pt x="7803" y="21689"/>
                    </a:cubicBezTo>
                    <a:close/>
                    <a:moveTo>
                      <a:pt x="3650" y="19805"/>
                    </a:moveTo>
                    <a:cubicBezTo>
                      <a:pt x="3691" y="19805"/>
                      <a:pt x="3736" y="19810"/>
                      <a:pt x="3784" y="19820"/>
                    </a:cubicBezTo>
                    <a:cubicBezTo>
                      <a:pt x="3922" y="19846"/>
                      <a:pt x="4102" y="19868"/>
                      <a:pt x="4189" y="19868"/>
                    </a:cubicBezTo>
                    <a:cubicBezTo>
                      <a:pt x="4312" y="19868"/>
                      <a:pt x="4335" y="19901"/>
                      <a:pt x="4292" y="20009"/>
                    </a:cubicBezTo>
                    <a:cubicBezTo>
                      <a:pt x="4260" y="20088"/>
                      <a:pt x="4078" y="20593"/>
                      <a:pt x="3888" y="21121"/>
                    </a:cubicBezTo>
                    <a:lnTo>
                      <a:pt x="3543" y="22090"/>
                    </a:lnTo>
                    <a:lnTo>
                      <a:pt x="3480" y="21023"/>
                    </a:lnTo>
                    <a:cubicBezTo>
                      <a:pt x="3447" y="20436"/>
                      <a:pt x="3445" y="19913"/>
                      <a:pt x="3478" y="19861"/>
                    </a:cubicBezTo>
                    <a:cubicBezTo>
                      <a:pt x="3501" y="19825"/>
                      <a:pt x="3566" y="19805"/>
                      <a:pt x="3650" y="19805"/>
                    </a:cubicBezTo>
                    <a:close/>
                    <a:moveTo>
                      <a:pt x="10646" y="21451"/>
                    </a:moveTo>
                    <a:cubicBezTo>
                      <a:pt x="10667" y="21451"/>
                      <a:pt x="10693" y="21472"/>
                      <a:pt x="10729" y="21509"/>
                    </a:cubicBezTo>
                    <a:cubicBezTo>
                      <a:pt x="10832" y="21611"/>
                      <a:pt x="10832" y="21672"/>
                      <a:pt x="10733" y="21948"/>
                    </a:cubicBezTo>
                    <a:cubicBezTo>
                      <a:pt x="10676" y="22114"/>
                      <a:pt x="10641" y="22187"/>
                      <a:pt x="10611" y="22187"/>
                    </a:cubicBezTo>
                    <a:cubicBezTo>
                      <a:pt x="10595" y="22187"/>
                      <a:pt x="10581" y="22167"/>
                      <a:pt x="10565" y="22128"/>
                    </a:cubicBezTo>
                    <a:cubicBezTo>
                      <a:pt x="10533" y="22049"/>
                      <a:pt x="10531" y="21849"/>
                      <a:pt x="10559" y="21688"/>
                    </a:cubicBezTo>
                    <a:cubicBezTo>
                      <a:pt x="10590" y="21520"/>
                      <a:pt x="10609" y="21451"/>
                      <a:pt x="10646" y="21451"/>
                    </a:cubicBezTo>
                    <a:close/>
                    <a:moveTo>
                      <a:pt x="22231" y="21415"/>
                    </a:moveTo>
                    <a:cubicBezTo>
                      <a:pt x="22287" y="21415"/>
                      <a:pt x="22335" y="21438"/>
                      <a:pt x="22335" y="21463"/>
                    </a:cubicBezTo>
                    <a:cubicBezTo>
                      <a:pt x="22335" y="21521"/>
                      <a:pt x="21920" y="22229"/>
                      <a:pt x="21887" y="22229"/>
                    </a:cubicBezTo>
                    <a:cubicBezTo>
                      <a:pt x="21874" y="22229"/>
                      <a:pt x="21920" y="22050"/>
                      <a:pt x="21994" y="21823"/>
                    </a:cubicBezTo>
                    <a:cubicBezTo>
                      <a:pt x="22067" y="21594"/>
                      <a:pt x="22172" y="21415"/>
                      <a:pt x="22231" y="21415"/>
                    </a:cubicBezTo>
                    <a:close/>
                    <a:moveTo>
                      <a:pt x="24838" y="21741"/>
                    </a:moveTo>
                    <a:cubicBezTo>
                      <a:pt x="24856" y="21741"/>
                      <a:pt x="24836" y="21801"/>
                      <a:pt x="24789" y="21883"/>
                    </a:cubicBezTo>
                    <a:cubicBezTo>
                      <a:pt x="24745" y="21962"/>
                      <a:pt x="24648" y="22098"/>
                      <a:pt x="24577" y="22189"/>
                    </a:cubicBezTo>
                    <a:cubicBezTo>
                      <a:pt x="24518" y="22262"/>
                      <a:pt x="24487" y="22300"/>
                      <a:pt x="24480" y="22300"/>
                    </a:cubicBezTo>
                    <a:cubicBezTo>
                      <a:pt x="24471" y="22300"/>
                      <a:pt x="24494" y="22251"/>
                      <a:pt x="24544" y="22148"/>
                    </a:cubicBezTo>
                    <a:cubicBezTo>
                      <a:pt x="24648" y="21928"/>
                      <a:pt x="24785" y="21741"/>
                      <a:pt x="24838" y="21741"/>
                    </a:cubicBezTo>
                    <a:close/>
                    <a:moveTo>
                      <a:pt x="10970" y="21735"/>
                    </a:moveTo>
                    <a:cubicBezTo>
                      <a:pt x="10996" y="21735"/>
                      <a:pt x="11013" y="21770"/>
                      <a:pt x="11013" y="21847"/>
                    </a:cubicBezTo>
                    <a:cubicBezTo>
                      <a:pt x="11013" y="21900"/>
                      <a:pt x="10973" y="22088"/>
                      <a:pt x="10922" y="22257"/>
                    </a:cubicBezTo>
                    <a:cubicBezTo>
                      <a:pt x="10874" y="22425"/>
                      <a:pt x="10830" y="22507"/>
                      <a:pt x="10787" y="22507"/>
                    </a:cubicBezTo>
                    <a:cubicBezTo>
                      <a:pt x="10775" y="22507"/>
                      <a:pt x="10764" y="22502"/>
                      <a:pt x="10752" y="22490"/>
                    </a:cubicBezTo>
                    <a:cubicBezTo>
                      <a:pt x="10699" y="22437"/>
                      <a:pt x="10705" y="22295"/>
                      <a:pt x="10772" y="22075"/>
                    </a:cubicBezTo>
                    <a:cubicBezTo>
                      <a:pt x="10835" y="21866"/>
                      <a:pt x="10920" y="21735"/>
                      <a:pt x="10970" y="21735"/>
                    </a:cubicBezTo>
                    <a:close/>
                    <a:moveTo>
                      <a:pt x="11306" y="22421"/>
                    </a:moveTo>
                    <a:cubicBezTo>
                      <a:pt x="11312" y="22421"/>
                      <a:pt x="11318" y="22424"/>
                      <a:pt x="11323" y="22429"/>
                    </a:cubicBezTo>
                    <a:cubicBezTo>
                      <a:pt x="11350" y="22453"/>
                      <a:pt x="11327" y="22518"/>
                      <a:pt x="11269" y="22576"/>
                    </a:cubicBezTo>
                    <a:cubicBezTo>
                      <a:pt x="11235" y="22610"/>
                      <a:pt x="11214" y="22628"/>
                      <a:pt x="11204" y="22628"/>
                    </a:cubicBezTo>
                    <a:cubicBezTo>
                      <a:pt x="11191" y="22628"/>
                      <a:pt x="11198" y="22596"/>
                      <a:pt x="11221" y="22530"/>
                    </a:cubicBezTo>
                    <a:cubicBezTo>
                      <a:pt x="11244" y="22464"/>
                      <a:pt x="11279" y="22421"/>
                      <a:pt x="11306" y="22421"/>
                    </a:cubicBezTo>
                    <a:close/>
                    <a:moveTo>
                      <a:pt x="11139" y="22016"/>
                    </a:moveTo>
                    <a:cubicBezTo>
                      <a:pt x="11153" y="22016"/>
                      <a:pt x="11168" y="22025"/>
                      <a:pt x="11185" y="22042"/>
                    </a:cubicBezTo>
                    <a:cubicBezTo>
                      <a:pt x="11227" y="22084"/>
                      <a:pt x="11221" y="22247"/>
                      <a:pt x="11175" y="22416"/>
                    </a:cubicBezTo>
                    <a:cubicBezTo>
                      <a:pt x="11121" y="22609"/>
                      <a:pt x="11043" y="22716"/>
                      <a:pt x="10997" y="22716"/>
                    </a:cubicBezTo>
                    <a:cubicBezTo>
                      <a:pt x="10959" y="22716"/>
                      <a:pt x="10942" y="22644"/>
                      <a:pt x="10975" y="22490"/>
                    </a:cubicBezTo>
                    <a:cubicBezTo>
                      <a:pt x="11053" y="22135"/>
                      <a:pt x="11090" y="22016"/>
                      <a:pt x="11139" y="22016"/>
                    </a:cubicBezTo>
                    <a:close/>
                    <a:moveTo>
                      <a:pt x="6533" y="20030"/>
                    </a:moveTo>
                    <a:cubicBezTo>
                      <a:pt x="6683" y="20030"/>
                      <a:pt x="6687" y="20050"/>
                      <a:pt x="6581" y="20294"/>
                    </a:cubicBezTo>
                    <a:cubicBezTo>
                      <a:pt x="6517" y="20439"/>
                      <a:pt x="6272" y="21065"/>
                      <a:pt x="6036" y="21674"/>
                    </a:cubicBezTo>
                    <a:cubicBezTo>
                      <a:pt x="5760" y="22391"/>
                      <a:pt x="5604" y="22755"/>
                      <a:pt x="5576" y="22755"/>
                    </a:cubicBezTo>
                    <a:cubicBezTo>
                      <a:pt x="5561" y="22755"/>
                      <a:pt x="5582" y="22651"/>
                      <a:pt x="5641" y="22441"/>
                    </a:cubicBezTo>
                    <a:cubicBezTo>
                      <a:pt x="5689" y="22277"/>
                      <a:pt x="5704" y="22057"/>
                      <a:pt x="5677" y="21960"/>
                    </a:cubicBezTo>
                    <a:cubicBezTo>
                      <a:pt x="5654" y="21877"/>
                      <a:pt x="5647" y="21837"/>
                      <a:pt x="5660" y="21837"/>
                    </a:cubicBezTo>
                    <a:cubicBezTo>
                      <a:pt x="5669" y="21837"/>
                      <a:pt x="5689" y="21860"/>
                      <a:pt x="5723" y="21903"/>
                    </a:cubicBezTo>
                    <a:cubicBezTo>
                      <a:pt x="5756" y="21948"/>
                      <a:pt x="5777" y="21971"/>
                      <a:pt x="5786" y="21971"/>
                    </a:cubicBezTo>
                    <a:cubicBezTo>
                      <a:pt x="5800" y="21971"/>
                      <a:pt x="5794" y="21930"/>
                      <a:pt x="5775" y="21841"/>
                    </a:cubicBezTo>
                    <a:cubicBezTo>
                      <a:pt x="5756" y="21754"/>
                      <a:pt x="5760" y="21691"/>
                      <a:pt x="5783" y="21691"/>
                    </a:cubicBezTo>
                    <a:cubicBezTo>
                      <a:pt x="5786" y="21691"/>
                      <a:pt x="5789" y="21692"/>
                      <a:pt x="5792" y="21694"/>
                    </a:cubicBezTo>
                    <a:cubicBezTo>
                      <a:pt x="5793" y="21695"/>
                      <a:pt x="5794" y="21695"/>
                      <a:pt x="5795" y="21695"/>
                    </a:cubicBezTo>
                    <a:cubicBezTo>
                      <a:pt x="5832" y="21695"/>
                      <a:pt x="5971" y="21332"/>
                      <a:pt x="6109" y="20880"/>
                    </a:cubicBezTo>
                    <a:cubicBezTo>
                      <a:pt x="6327" y="20171"/>
                      <a:pt x="6397" y="20030"/>
                      <a:pt x="6533" y="20030"/>
                    </a:cubicBezTo>
                    <a:close/>
                    <a:moveTo>
                      <a:pt x="25387" y="21759"/>
                    </a:moveTo>
                    <a:cubicBezTo>
                      <a:pt x="25506" y="21759"/>
                      <a:pt x="25477" y="21827"/>
                      <a:pt x="25234" y="22275"/>
                    </a:cubicBezTo>
                    <a:cubicBezTo>
                      <a:pt x="25082" y="22561"/>
                      <a:pt x="24969" y="22852"/>
                      <a:pt x="24992" y="22915"/>
                    </a:cubicBezTo>
                    <a:cubicBezTo>
                      <a:pt x="25015" y="22979"/>
                      <a:pt x="24995" y="23052"/>
                      <a:pt x="24947" y="23082"/>
                    </a:cubicBezTo>
                    <a:cubicBezTo>
                      <a:pt x="24932" y="23091"/>
                      <a:pt x="24921" y="23096"/>
                      <a:pt x="24912" y="23096"/>
                    </a:cubicBezTo>
                    <a:cubicBezTo>
                      <a:pt x="24889" y="23096"/>
                      <a:pt x="24888" y="23062"/>
                      <a:pt x="24913" y="22997"/>
                    </a:cubicBezTo>
                    <a:cubicBezTo>
                      <a:pt x="24938" y="22931"/>
                      <a:pt x="24938" y="22898"/>
                      <a:pt x="24914" y="22898"/>
                    </a:cubicBezTo>
                    <a:cubicBezTo>
                      <a:pt x="24905" y="22898"/>
                      <a:pt x="24892" y="22903"/>
                      <a:pt x="24876" y="22913"/>
                    </a:cubicBezTo>
                    <a:cubicBezTo>
                      <a:pt x="24869" y="22917"/>
                      <a:pt x="24864" y="22918"/>
                      <a:pt x="24860" y="22918"/>
                    </a:cubicBezTo>
                    <a:cubicBezTo>
                      <a:pt x="24785" y="22918"/>
                      <a:pt x="24982" y="22362"/>
                      <a:pt x="25147" y="22124"/>
                    </a:cubicBezTo>
                    <a:cubicBezTo>
                      <a:pt x="25263" y="21957"/>
                      <a:pt x="25297" y="21843"/>
                      <a:pt x="25241" y="21843"/>
                    </a:cubicBezTo>
                    <a:cubicBezTo>
                      <a:pt x="25226" y="21843"/>
                      <a:pt x="25204" y="21851"/>
                      <a:pt x="25177" y="21868"/>
                    </a:cubicBezTo>
                    <a:cubicBezTo>
                      <a:pt x="25153" y="21883"/>
                      <a:pt x="25135" y="21890"/>
                      <a:pt x="25125" y="21890"/>
                    </a:cubicBezTo>
                    <a:cubicBezTo>
                      <a:pt x="25110" y="21890"/>
                      <a:pt x="25109" y="21877"/>
                      <a:pt x="25123" y="21851"/>
                    </a:cubicBezTo>
                    <a:cubicBezTo>
                      <a:pt x="25148" y="21808"/>
                      <a:pt x="25246" y="21768"/>
                      <a:pt x="25344" y="21761"/>
                    </a:cubicBezTo>
                    <a:cubicBezTo>
                      <a:pt x="25360" y="21760"/>
                      <a:pt x="25374" y="21759"/>
                      <a:pt x="25387" y="21759"/>
                    </a:cubicBezTo>
                    <a:close/>
                    <a:moveTo>
                      <a:pt x="1461" y="19548"/>
                    </a:moveTo>
                    <a:cubicBezTo>
                      <a:pt x="1563" y="19548"/>
                      <a:pt x="1738" y="19579"/>
                      <a:pt x="2028" y="19630"/>
                    </a:cubicBezTo>
                    <a:cubicBezTo>
                      <a:pt x="2314" y="19681"/>
                      <a:pt x="2541" y="19762"/>
                      <a:pt x="2541" y="19814"/>
                    </a:cubicBezTo>
                    <a:cubicBezTo>
                      <a:pt x="2541" y="19866"/>
                      <a:pt x="2489" y="20100"/>
                      <a:pt x="2428" y="20336"/>
                    </a:cubicBezTo>
                    <a:cubicBezTo>
                      <a:pt x="2364" y="20571"/>
                      <a:pt x="2338" y="20764"/>
                      <a:pt x="2370" y="20764"/>
                    </a:cubicBezTo>
                    <a:cubicBezTo>
                      <a:pt x="2401" y="20764"/>
                      <a:pt x="2473" y="20543"/>
                      <a:pt x="2528" y="20284"/>
                    </a:cubicBezTo>
                    <a:cubicBezTo>
                      <a:pt x="2617" y="19855"/>
                      <a:pt x="2666" y="19728"/>
                      <a:pt x="2824" y="19728"/>
                    </a:cubicBezTo>
                    <a:cubicBezTo>
                      <a:pt x="2867" y="19728"/>
                      <a:pt x="2919" y="19737"/>
                      <a:pt x="2981" y="19753"/>
                    </a:cubicBezTo>
                    <a:cubicBezTo>
                      <a:pt x="3253" y="19820"/>
                      <a:pt x="3250" y="19975"/>
                      <a:pt x="2953" y="21040"/>
                    </a:cubicBezTo>
                    <a:cubicBezTo>
                      <a:pt x="2825" y="21506"/>
                      <a:pt x="2698" y="22067"/>
                      <a:pt x="2670" y="22283"/>
                    </a:cubicBezTo>
                    <a:cubicBezTo>
                      <a:pt x="2662" y="22344"/>
                      <a:pt x="2662" y="22373"/>
                      <a:pt x="2668" y="22373"/>
                    </a:cubicBezTo>
                    <a:cubicBezTo>
                      <a:pt x="2684" y="22373"/>
                      <a:pt x="2740" y="22185"/>
                      <a:pt x="2817" y="21863"/>
                    </a:cubicBezTo>
                    <a:cubicBezTo>
                      <a:pt x="2985" y="21163"/>
                      <a:pt x="3070" y="20833"/>
                      <a:pt x="3121" y="20833"/>
                    </a:cubicBezTo>
                    <a:cubicBezTo>
                      <a:pt x="3166" y="20833"/>
                      <a:pt x="3186" y="21079"/>
                      <a:pt x="3213" y="21546"/>
                    </a:cubicBezTo>
                    <a:cubicBezTo>
                      <a:pt x="3260" y="22351"/>
                      <a:pt x="3364" y="23100"/>
                      <a:pt x="3480" y="23468"/>
                    </a:cubicBezTo>
                    <a:cubicBezTo>
                      <a:pt x="3512" y="23565"/>
                      <a:pt x="3445" y="23608"/>
                      <a:pt x="3342" y="23608"/>
                    </a:cubicBezTo>
                    <a:cubicBezTo>
                      <a:pt x="3195" y="23608"/>
                      <a:pt x="2976" y="23520"/>
                      <a:pt x="2872" y="23371"/>
                    </a:cubicBezTo>
                    <a:cubicBezTo>
                      <a:pt x="2435" y="22751"/>
                      <a:pt x="1552" y="20666"/>
                      <a:pt x="1361" y="19802"/>
                    </a:cubicBezTo>
                    <a:cubicBezTo>
                      <a:pt x="1321" y="19620"/>
                      <a:pt x="1305" y="19548"/>
                      <a:pt x="1461" y="19548"/>
                    </a:cubicBezTo>
                    <a:close/>
                    <a:moveTo>
                      <a:pt x="7527" y="20115"/>
                    </a:moveTo>
                    <a:cubicBezTo>
                      <a:pt x="7567" y="20115"/>
                      <a:pt x="7592" y="20134"/>
                      <a:pt x="7592" y="20161"/>
                    </a:cubicBezTo>
                    <a:cubicBezTo>
                      <a:pt x="7592" y="20185"/>
                      <a:pt x="7544" y="20302"/>
                      <a:pt x="7483" y="20424"/>
                    </a:cubicBezTo>
                    <a:cubicBezTo>
                      <a:pt x="7420" y="20546"/>
                      <a:pt x="7349" y="20736"/>
                      <a:pt x="7318" y="20849"/>
                    </a:cubicBezTo>
                    <a:cubicBezTo>
                      <a:pt x="7310" y="20879"/>
                      <a:pt x="7310" y="20894"/>
                      <a:pt x="7316" y="20894"/>
                    </a:cubicBezTo>
                    <a:cubicBezTo>
                      <a:pt x="7334" y="20894"/>
                      <a:pt x="7399" y="20791"/>
                      <a:pt x="7489" y="20613"/>
                    </a:cubicBezTo>
                    <a:cubicBezTo>
                      <a:pt x="7610" y="20373"/>
                      <a:pt x="7743" y="20184"/>
                      <a:pt x="7792" y="20184"/>
                    </a:cubicBezTo>
                    <a:cubicBezTo>
                      <a:pt x="7792" y="20184"/>
                      <a:pt x="7793" y="20185"/>
                      <a:pt x="7794" y="20185"/>
                    </a:cubicBezTo>
                    <a:cubicBezTo>
                      <a:pt x="7957" y="20203"/>
                      <a:pt x="7912" y="20893"/>
                      <a:pt x="7706" y="21554"/>
                    </a:cubicBezTo>
                    <a:cubicBezTo>
                      <a:pt x="7508" y="22189"/>
                      <a:pt x="7077" y="23024"/>
                      <a:pt x="6810" y="23290"/>
                    </a:cubicBezTo>
                    <a:cubicBezTo>
                      <a:pt x="6794" y="23306"/>
                      <a:pt x="6782" y="23315"/>
                      <a:pt x="6775" y="23315"/>
                    </a:cubicBezTo>
                    <a:cubicBezTo>
                      <a:pt x="6731" y="23315"/>
                      <a:pt x="6885" y="22942"/>
                      <a:pt x="7552" y="21392"/>
                    </a:cubicBezTo>
                    <a:cubicBezTo>
                      <a:pt x="7719" y="21000"/>
                      <a:pt x="7846" y="20659"/>
                      <a:pt x="7828" y="20643"/>
                    </a:cubicBezTo>
                    <a:cubicBezTo>
                      <a:pt x="7827" y="20643"/>
                      <a:pt x="7827" y="20643"/>
                      <a:pt x="7826" y="20643"/>
                    </a:cubicBezTo>
                    <a:cubicBezTo>
                      <a:pt x="7761" y="20643"/>
                      <a:pt x="6675" y="23202"/>
                      <a:pt x="6660" y="23397"/>
                    </a:cubicBezTo>
                    <a:cubicBezTo>
                      <a:pt x="6653" y="23478"/>
                      <a:pt x="6589" y="23599"/>
                      <a:pt x="6517" y="23668"/>
                    </a:cubicBezTo>
                    <a:cubicBezTo>
                      <a:pt x="6473" y="23711"/>
                      <a:pt x="6444" y="23737"/>
                      <a:pt x="6425" y="23737"/>
                    </a:cubicBezTo>
                    <a:cubicBezTo>
                      <a:pt x="6393" y="23737"/>
                      <a:pt x="6393" y="23661"/>
                      <a:pt x="6399" y="23470"/>
                    </a:cubicBezTo>
                    <a:cubicBezTo>
                      <a:pt x="6406" y="23302"/>
                      <a:pt x="6430" y="23174"/>
                      <a:pt x="6455" y="23174"/>
                    </a:cubicBezTo>
                    <a:cubicBezTo>
                      <a:pt x="6456" y="23174"/>
                      <a:pt x="6458" y="23175"/>
                      <a:pt x="6460" y="23176"/>
                    </a:cubicBezTo>
                    <a:cubicBezTo>
                      <a:pt x="6461" y="23177"/>
                      <a:pt x="6462" y="23177"/>
                      <a:pt x="6463" y="23177"/>
                    </a:cubicBezTo>
                    <a:cubicBezTo>
                      <a:pt x="6493" y="23177"/>
                      <a:pt x="6576" y="22966"/>
                      <a:pt x="6651" y="22699"/>
                    </a:cubicBezTo>
                    <a:cubicBezTo>
                      <a:pt x="6728" y="22423"/>
                      <a:pt x="6887" y="21986"/>
                      <a:pt x="6997" y="21743"/>
                    </a:cubicBezTo>
                    <a:cubicBezTo>
                      <a:pt x="7108" y="21499"/>
                      <a:pt x="7211" y="21184"/>
                      <a:pt x="7223" y="21051"/>
                    </a:cubicBezTo>
                    <a:cubicBezTo>
                      <a:pt x="7255" y="20699"/>
                      <a:pt x="7444" y="20115"/>
                      <a:pt x="7527" y="20115"/>
                    </a:cubicBezTo>
                    <a:close/>
                    <a:moveTo>
                      <a:pt x="8846" y="21090"/>
                    </a:moveTo>
                    <a:cubicBezTo>
                      <a:pt x="8863" y="21090"/>
                      <a:pt x="8772" y="21444"/>
                      <a:pt x="8639" y="21883"/>
                    </a:cubicBezTo>
                    <a:cubicBezTo>
                      <a:pt x="8505" y="22323"/>
                      <a:pt x="8326" y="22926"/>
                      <a:pt x="8237" y="23235"/>
                    </a:cubicBezTo>
                    <a:cubicBezTo>
                      <a:pt x="8150" y="23531"/>
                      <a:pt x="8062" y="23754"/>
                      <a:pt x="8033" y="23754"/>
                    </a:cubicBezTo>
                    <a:cubicBezTo>
                      <a:pt x="8032" y="23754"/>
                      <a:pt x="8031" y="23753"/>
                      <a:pt x="8029" y="23752"/>
                    </a:cubicBezTo>
                    <a:cubicBezTo>
                      <a:pt x="8003" y="23731"/>
                      <a:pt x="8011" y="23340"/>
                      <a:pt x="8044" y="22885"/>
                    </a:cubicBezTo>
                    <a:cubicBezTo>
                      <a:pt x="8104" y="22070"/>
                      <a:pt x="8111" y="22050"/>
                      <a:pt x="8460" y="21574"/>
                    </a:cubicBezTo>
                    <a:cubicBezTo>
                      <a:pt x="8655" y="21305"/>
                      <a:pt x="8829" y="21090"/>
                      <a:pt x="8846" y="21090"/>
                    </a:cubicBezTo>
                    <a:close/>
                    <a:moveTo>
                      <a:pt x="7307" y="20138"/>
                    </a:moveTo>
                    <a:cubicBezTo>
                      <a:pt x="7313" y="20138"/>
                      <a:pt x="7319" y="20140"/>
                      <a:pt x="7323" y="20145"/>
                    </a:cubicBezTo>
                    <a:cubicBezTo>
                      <a:pt x="7345" y="20167"/>
                      <a:pt x="7215" y="20633"/>
                      <a:pt x="7031" y="21188"/>
                    </a:cubicBezTo>
                    <a:cubicBezTo>
                      <a:pt x="6546" y="22645"/>
                      <a:pt x="6081" y="23734"/>
                      <a:pt x="5930" y="23762"/>
                    </a:cubicBezTo>
                    <a:cubicBezTo>
                      <a:pt x="5903" y="23767"/>
                      <a:pt x="5878" y="23769"/>
                      <a:pt x="5858" y="23769"/>
                    </a:cubicBezTo>
                    <a:cubicBezTo>
                      <a:pt x="5822" y="23769"/>
                      <a:pt x="5799" y="23762"/>
                      <a:pt x="5799" y="23748"/>
                    </a:cubicBezTo>
                    <a:cubicBezTo>
                      <a:pt x="5799" y="23728"/>
                      <a:pt x="6113" y="22951"/>
                      <a:pt x="6500" y="22014"/>
                    </a:cubicBezTo>
                    <a:cubicBezTo>
                      <a:pt x="6886" y="21075"/>
                      <a:pt x="7218" y="20269"/>
                      <a:pt x="7242" y="20210"/>
                    </a:cubicBezTo>
                    <a:cubicBezTo>
                      <a:pt x="7259" y="20166"/>
                      <a:pt x="7286" y="20138"/>
                      <a:pt x="7307" y="20138"/>
                    </a:cubicBezTo>
                    <a:close/>
                    <a:moveTo>
                      <a:pt x="6171" y="20030"/>
                    </a:moveTo>
                    <a:cubicBezTo>
                      <a:pt x="6238" y="20030"/>
                      <a:pt x="6135" y="20388"/>
                      <a:pt x="5872" y="21073"/>
                    </a:cubicBezTo>
                    <a:cubicBezTo>
                      <a:pt x="5571" y="21859"/>
                      <a:pt x="5446" y="22230"/>
                      <a:pt x="5487" y="22230"/>
                    </a:cubicBezTo>
                    <a:cubicBezTo>
                      <a:pt x="5498" y="22230"/>
                      <a:pt x="5521" y="22202"/>
                      <a:pt x="5557" y="22148"/>
                    </a:cubicBezTo>
                    <a:cubicBezTo>
                      <a:pt x="5587" y="22101"/>
                      <a:pt x="5608" y="22079"/>
                      <a:pt x="5620" y="22079"/>
                    </a:cubicBezTo>
                    <a:cubicBezTo>
                      <a:pt x="5649" y="22079"/>
                      <a:pt x="5626" y="22214"/>
                      <a:pt x="5549" y="22474"/>
                    </a:cubicBezTo>
                    <a:cubicBezTo>
                      <a:pt x="5490" y="22669"/>
                      <a:pt x="5485" y="22823"/>
                      <a:pt x="5532" y="22913"/>
                    </a:cubicBezTo>
                    <a:cubicBezTo>
                      <a:pt x="5542" y="22933"/>
                      <a:pt x="5554" y="22944"/>
                      <a:pt x="5568" y="22944"/>
                    </a:cubicBezTo>
                    <a:cubicBezTo>
                      <a:pt x="5626" y="22944"/>
                      <a:pt x="5719" y="22742"/>
                      <a:pt x="5914" y="22213"/>
                    </a:cubicBezTo>
                    <a:cubicBezTo>
                      <a:pt x="6392" y="20919"/>
                      <a:pt x="6789" y="20034"/>
                      <a:pt x="6892" y="20034"/>
                    </a:cubicBezTo>
                    <a:cubicBezTo>
                      <a:pt x="6892" y="20034"/>
                      <a:pt x="6893" y="20034"/>
                      <a:pt x="6893" y="20034"/>
                    </a:cubicBezTo>
                    <a:cubicBezTo>
                      <a:pt x="7208" y="20038"/>
                      <a:pt x="7174" y="20185"/>
                      <a:pt x="6430" y="21969"/>
                    </a:cubicBezTo>
                    <a:cubicBezTo>
                      <a:pt x="6005" y="22995"/>
                      <a:pt x="5632" y="23778"/>
                      <a:pt x="5572" y="23778"/>
                    </a:cubicBezTo>
                    <a:cubicBezTo>
                      <a:pt x="5499" y="23778"/>
                      <a:pt x="5469" y="23651"/>
                      <a:pt x="5470" y="23390"/>
                    </a:cubicBezTo>
                    <a:cubicBezTo>
                      <a:pt x="5471" y="23177"/>
                      <a:pt x="5459" y="22783"/>
                      <a:pt x="5441" y="22514"/>
                    </a:cubicBezTo>
                    <a:cubicBezTo>
                      <a:pt x="5415" y="22104"/>
                      <a:pt x="5462" y="21867"/>
                      <a:pt x="5739" y="21027"/>
                    </a:cubicBezTo>
                    <a:cubicBezTo>
                      <a:pt x="5929" y="20449"/>
                      <a:pt x="6112" y="20030"/>
                      <a:pt x="6171" y="20030"/>
                    </a:cubicBezTo>
                    <a:close/>
                    <a:moveTo>
                      <a:pt x="4526" y="19880"/>
                    </a:moveTo>
                    <a:cubicBezTo>
                      <a:pt x="4576" y="19880"/>
                      <a:pt x="4618" y="19954"/>
                      <a:pt x="4666" y="20078"/>
                    </a:cubicBezTo>
                    <a:cubicBezTo>
                      <a:pt x="4722" y="20226"/>
                      <a:pt x="4722" y="20376"/>
                      <a:pt x="4664" y="20538"/>
                    </a:cubicBezTo>
                    <a:cubicBezTo>
                      <a:pt x="4616" y="20670"/>
                      <a:pt x="4604" y="20726"/>
                      <a:pt x="4627" y="20726"/>
                    </a:cubicBezTo>
                    <a:cubicBezTo>
                      <a:pt x="4638" y="20726"/>
                      <a:pt x="4657" y="20714"/>
                      <a:pt x="4684" y="20691"/>
                    </a:cubicBezTo>
                    <a:cubicBezTo>
                      <a:pt x="4691" y="20686"/>
                      <a:pt x="4698" y="20683"/>
                      <a:pt x="4705" y="20683"/>
                    </a:cubicBezTo>
                    <a:cubicBezTo>
                      <a:pt x="4826" y="20683"/>
                      <a:pt x="4954" y="21532"/>
                      <a:pt x="5030" y="22871"/>
                    </a:cubicBezTo>
                    <a:lnTo>
                      <a:pt x="5084" y="23792"/>
                    </a:lnTo>
                    <a:lnTo>
                      <a:pt x="4689" y="23731"/>
                    </a:lnTo>
                    <a:cubicBezTo>
                      <a:pt x="4468" y="23698"/>
                      <a:pt x="4269" y="23655"/>
                      <a:pt x="4237" y="23636"/>
                    </a:cubicBezTo>
                    <a:cubicBezTo>
                      <a:pt x="4184" y="23607"/>
                      <a:pt x="4468" y="22463"/>
                      <a:pt x="4714" y="21714"/>
                    </a:cubicBezTo>
                    <a:cubicBezTo>
                      <a:pt x="4784" y="21502"/>
                      <a:pt x="4825" y="21292"/>
                      <a:pt x="4808" y="21241"/>
                    </a:cubicBezTo>
                    <a:cubicBezTo>
                      <a:pt x="4807" y="21238"/>
                      <a:pt x="4806" y="21237"/>
                      <a:pt x="4804" y="21237"/>
                    </a:cubicBezTo>
                    <a:cubicBezTo>
                      <a:pt x="4774" y="21237"/>
                      <a:pt x="4647" y="21613"/>
                      <a:pt x="4510" y="22114"/>
                    </a:cubicBezTo>
                    <a:cubicBezTo>
                      <a:pt x="4265" y="23003"/>
                      <a:pt x="4200" y="23260"/>
                      <a:pt x="4140" y="23260"/>
                    </a:cubicBezTo>
                    <a:cubicBezTo>
                      <a:pt x="4112" y="23260"/>
                      <a:pt x="4085" y="23201"/>
                      <a:pt x="4039" y="23125"/>
                    </a:cubicBezTo>
                    <a:cubicBezTo>
                      <a:pt x="3991" y="23045"/>
                      <a:pt x="3962" y="22999"/>
                      <a:pt x="3947" y="22999"/>
                    </a:cubicBezTo>
                    <a:cubicBezTo>
                      <a:pt x="3926" y="22999"/>
                      <a:pt x="3933" y="23092"/>
                      <a:pt x="3954" y="23312"/>
                    </a:cubicBezTo>
                    <a:cubicBezTo>
                      <a:pt x="3976" y="23554"/>
                      <a:pt x="3951" y="23672"/>
                      <a:pt x="3904" y="23672"/>
                    </a:cubicBezTo>
                    <a:cubicBezTo>
                      <a:pt x="3853" y="23672"/>
                      <a:pt x="3775" y="23524"/>
                      <a:pt x="3708" y="23239"/>
                    </a:cubicBezTo>
                    <a:cubicBezTo>
                      <a:pt x="3558" y="22601"/>
                      <a:pt x="3583" y="22253"/>
                      <a:pt x="3836" y="21504"/>
                    </a:cubicBezTo>
                    <a:cubicBezTo>
                      <a:pt x="4240" y="20311"/>
                      <a:pt x="4406" y="19880"/>
                      <a:pt x="4526" y="19880"/>
                    </a:cubicBezTo>
                    <a:close/>
                    <a:moveTo>
                      <a:pt x="6338" y="23328"/>
                    </a:moveTo>
                    <a:cubicBezTo>
                      <a:pt x="6344" y="23328"/>
                      <a:pt x="6348" y="23332"/>
                      <a:pt x="6351" y="23340"/>
                    </a:cubicBezTo>
                    <a:cubicBezTo>
                      <a:pt x="6366" y="23387"/>
                      <a:pt x="6338" y="23533"/>
                      <a:pt x="6292" y="23655"/>
                    </a:cubicBezTo>
                    <a:cubicBezTo>
                      <a:pt x="6242" y="23789"/>
                      <a:pt x="6202" y="23848"/>
                      <a:pt x="6180" y="23848"/>
                    </a:cubicBezTo>
                    <a:cubicBezTo>
                      <a:pt x="6150" y="23848"/>
                      <a:pt x="6157" y="23729"/>
                      <a:pt x="6226" y="23533"/>
                    </a:cubicBezTo>
                    <a:cubicBezTo>
                      <a:pt x="6269" y="23407"/>
                      <a:pt x="6314" y="23328"/>
                      <a:pt x="6338" y="23328"/>
                    </a:cubicBezTo>
                    <a:close/>
                    <a:moveTo>
                      <a:pt x="7802" y="22583"/>
                    </a:moveTo>
                    <a:cubicBezTo>
                      <a:pt x="7806" y="22583"/>
                      <a:pt x="7809" y="22584"/>
                      <a:pt x="7811" y="22586"/>
                    </a:cubicBezTo>
                    <a:cubicBezTo>
                      <a:pt x="7833" y="22609"/>
                      <a:pt x="7826" y="22901"/>
                      <a:pt x="7795" y="23242"/>
                    </a:cubicBezTo>
                    <a:lnTo>
                      <a:pt x="7738" y="23859"/>
                    </a:lnTo>
                    <a:lnTo>
                      <a:pt x="7421" y="23859"/>
                    </a:lnTo>
                    <a:cubicBezTo>
                      <a:pt x="7250" y="23859"/>
                      <a:pt x="7103" y="23845"/>
                      <a:pt x="7103" y="23826"/>
                    </a:cubicBezTo>
                    <a:cubicBezTo>
                      <a:pt x="7103" y="23620"/>
                      <a:pt x="7694" y="22583"/>
                      <a:pt x="7802" y="22583"/>
                    </a:cubicBezTo>
                    <a:close/>
                    <a:moveTo>
                      <a:pt x="10197" y="22315"/>
                    </a:moveTo>
                    <a:cubicBezTo>
                      <a:pt x="10212" y="22315"/>
                      <a:pt x="10225" y="22330"/>
                      <a:pt x="10239" y="22352"/>
                    </a:cubicBezTo>
                    <a:cubicBezTo>
                      <a:pt x="10284" y="22429"/>
                      <a:pt x="10407" y="22622"/>
                      <a:pt x="10507" y="22776"/>
                    </a:cubicBezTo>
                    <a:cubicBezTo>
                      <a:pt x="10725" y="23108"/>
                      <a:pt x="10728" y="23151"/>
                      <a:pt x="10559" y="23640"/>
                    </a:cubicBezTo>
                    <a:cubicBezTo>
                      <a:pt x="10427" y="24022"/>
                      <a:pt x="10427" y="24022"/>
                      <a:pt x="10059" y="24022"/>
                    </a:cubicBezTo>
                    <a:cubicBezTo>
                      <a:pt x="9750" y="24021"/>
                      <a:pt x="9698" y="24000"/>
                      <a:pt x="9730" y="23875"/>
                    </a:cubicBezTo>
                    <a:cubicBezTo>
                      <a:pt x="10041" y="22636"/>
                      <a:pt x="10130" y="22315"/>
                      <a:pt x="10197" y="22315"/>
                    </a:cubicBezTo>
                    <a:close/>
                    <a:moveTo>
                      <a:pt x="10149" y="20357"/>
                    </a:moveTo>
                    <a:cubicBezTo>
                      <a:pt x="10404" y="20357"/>
                      <a:pt x="10748" y="20383"/>
                      <a:pt x="11243" y="20431"/>
                    </a:cubicBezTo>
                    <a:cubicBezTo>
                      <a:pt x="11609" y="20465"/>
                      <a:pt x="11927" y="20511"/>
                      <a:pt x="11949" y="20532"/>
                    </a:cubicBezTo>
                    <a:cubicBezTo>
                      <a:pt x="11969" y="20552"/>
                      <a:pt x="11891" y="20871"/>
                      <a:pt x="11778" y="21237"/>
                    </a:cubicBezTo>
                    <a:lnTo>
                      <a:pt x="11570" y="21906"/>
                    </a:lnTo>
                    <a:lnTo>
                      <a:pt x="11290" y="21538"/>
                    </a:lnTo>
                    <a:cubicBezTo>
                      <a:pt x="10979" y="21131"/>
                      <a:pt x="10795" y="21007"/>
                      <a:pt x="10494" y="21007"/>
                    </a:cubicBezTo>
                    <a:cubicBezTo>
                      <a:pt x="10233" y="21007"/>
                      <a:pt x="10119" y="21220"/>
                      <a:pt x="10119" y="21708"/>
                    </a:cubicBezTo>
                    <a:cubicBezTo>
                      <a:pt x="10119" y="21922"/>
                      <a:pt x="10002" y="22535"/>
                      <a:pt x="9856" y="23064"/>
                    </a:cubicBezTo>
                    <a:lnTo>
                      <a:pt x="9591" y="24028"/>
                    </a:lnTo>
                    <a:lnTo>
                      <a:pt x="9266" y="23974"/>
                    </a:lnTo>
                    <a:cubicBezTo>
                      <a:pt x="9087" y="23946"/>
                      <a:pt x="8928" y="23911"/>
                      <a:pt x="8912" y="23898"/>
                    </a:cubicBezTo>
                    <a:cubicBezTo>
                      <a:pt x="8896" y="23885"/>
                      <a:pt x="9090" y="23205"/>
                      <a:pt x="9343" y="22390"/>
                    </a:cubicBezTo>
                    <a:cubicBezTo>
                      <a:pt x="9595" y="21575"/>
                      <a:pt x="9785" y="20891"/>
                      <a:pt x="9765" y="20871"/>
                    </a:cubicBezTo>
                    <a:cubicBezTo>
                      <a:pt x="9764" y="20870"/>
                      <a:pt x="9763" y="20869"/>
                      <a:pt x="9761" y="20869"/>
                    </a:cubicBezTo>
                    <a:cubicBezTo>
                      <a:pt x="9723" y="20869"/>
                      <a:pt x="9597" y="21260"/>
                      <a:pt x="9047" y="23068"/>
                    </a:cubicBezTo>
                    <a:lnTo>
                      <a:pt x="8781" y="23941"/>
                    </a:lnTo>
                    <a:lnTo>
                      <a:pt x="8472" y="23941"/>
                    </a:lnTo>
                    <a:cubicBezTo>
                      <a:pt x="8301" y="23941"/>
                      <a:pt x="8163" y="23901"/>
                      <a:pt x="8163" y="23853"/>
                    </a:cubicBezTo>
                    <a:cubicBezTo>
                      <a:pt x="8163" y="23743"/>
                      <a:pt x="8488" y="22638"/>
                      <a:pt x="8825" y="21603"/>
                    </a:cubicBezTo>
                    <a:cubicBezTo>
                      <a:pt x="9015" y="21018"/>
                      <a:pt x="9130" y="20800"/>
                      <a:pt x="9353" y="20605"/>
                    </a:cubicBezTo>
                    <a:cubicBezTo>
                      <a:pt x="9551" y="20431"/>
                      <a:pt x="9725" y="20357"/>
                      <a:pt x="10149" y="20357"/>
                    </a:cubicBezTo>
                    <a:close/>
                    <a:moveTo>
                      <a:pt x="3926" y="23776"/>
                    </a:moveTo>
                    <a:cubicBezTo>
                      <a:pt x="3968" y="23776"/>
                      <a:pt x="4007" y="23862"/>
                      <a:pt x="4007" y="23960"/>
                    </a:cubicBezTo>
                    <a:cubicBezTo>
                      <a:pt x="4007" y="24045"/>
                      <a:pt x="4002" y="24085"/>
                      <a:pt x="3986" y="24085"/>
                    </a:cubicBezTo>
                    <a:cubicBezTo>
                      <a:pt x="3974" y="24085"/>
                      <a:pt x="3955" y="24063"/>
                      <a:pt x="3928" y="24021"/>
                    </a:cubicBezTo>
                    <a:cubicBezTo>
                      <a:pt x="3828" y="23866"/>
                      <a:pt x="3828" y="23776"/>
                      <a:pt x="3926" y="23776"/>
                    </a:cubicBezTo>
                    <a:close/>
                    <a:moveTo>
                      <a:pt x="11560" y="22916"/>
                    </a:moveTo>
                    <a:cubicBezTo>
                      <a:pt x="11564" y="22916"/>
                      <a:pt x="11566" y="22917"/>
                      <a:pt x="11568" y="22918"/>
                    </a:cubicBezTo>
                    <a:cubicBezTo>
                      <a:pt x="11581" y="22930"/>
                      <a:pt x="11494" y="23204"/>
                      <a:pt x="11375" y="23521"/>
                    </a:cubicBezTo>
                    <a:lnTo>
                      <a:pt x="11160" y="24103"/>
                    </a:lnTo>
                    <a:lnTo>
                      <a:pt x="10842" y="24103"/>
                    </a:lnTo>
                    <a:cubicBezTo>
                      <a:pt x="10672" y="24103"/>
                      <a:pt x="10525" y="24079"/>
                      <a:pt x="10525" y="24049"/>
                    </a:cubicBezTo>
                    <a:cubicBezTo>
                      <a:pt x="10525" y="24021"/>
                      <a:pt x="10588" y="23798"/>
                      <a:pt x="10664" y="23560"/>
                    </a:cubicBezTo>
                    <a:cubicBezTo>
                      <a:pt x="10785" y="23179"/>
                      <a:pt x="10827" y="23125"/>
                      <a:pt x="11013" y="23125"/>
                    </a:cubicBezTo>
                    <a:cubicBezTo>
                      <a:pt x="11126" y="23125"/>
                      <a:pt x="11299" y="23073"/>
                      <a:pt x="11383" y="23012"/>
                    </a:cubicBezTo>
                    <a:cubicBezTo>
                      <a:pt x="11463" y="22954"/>
                      <a:pt x="11535" y="22916"/>
                      <a:pt x="11560" y="22916"/>
                    </a:cubicBezTo>
                    <a:close/>
                    <a:moveTo>
                      <a:pt x="12284" y="20519"/>
                    </a:moveTo>
                    <a:cubicBezTo>
                      <a:pt x="12453" y="20519"/>
                      <a:pt x="12458" y="20536"/>
                      <a:pt x="12383" y="20821"/>
                    </a:cubicBezTo>
                    <a:cubicBezTo>
                      <a:pt x="12072" y="21995"/>
                      <a:pt x="11471" y="23993"/>
                      <a:pt x="11414" y="24055"/>
                    </a:cubicBezTo>
                    <a:cubicBezTo>
                      <a:pt x="11376" y="24094"/>
                      <a:pt x="11349" y="24113"/>
                      <a:pt x="11331" y="24113"/>
                    </a:cubicBezTo>
                    <a:cubicBezTo>
                      <a:pt x="11272" y="24113"/>
                      <a:pt x="11317" y="23909"/>
                      <a:pt x="11461" y="23517"/>
                    </a:cubicBezTo>
                    <a:cubicBezTo>
                      <a:pt x="11597" y="23143"/>
                      <a:pt x="11653" y="22823"/>
                      <a:pt x="11644" y="22462"/>
                    </a:cubicBezTo>
                    <a:cubicBezTo>
                      <a:pt x="11636" y="22089"/>
                      <a:pt x="11697" y="21745"/>
                      <a:pt x="11869" y="21232"/>
                    </a:cubicBezTo>
                    <a:cubicBezTo>
                      <a:pt x="12070" y="20621"/>
                      <a:pt x="12131" y="20519"/>
                      <a:pt x="12284" y="20519"/>
                    </a:cubicBezTo>
                    <a:close/>
                    <a:moveTo>
                      <a:pt x="6007" y="23949"/>
                    </a:moveTo>
                    <a:cubicBezTo>
                      <a:pt x="6194" y="23949"/>
                      <a:pt x="6203" y="23973"/>
                      <a:pt x="6128" y="24061"/>
                    </a:cubicBezTo>
                    <a:cubicBezTo>
                      <a:pt x="6062" y="24140"/>
                      <a:pt x="5964" y="24181"/>
                      <a:pt x="5864" y="24181"/>
                    </a:cubicBezTo>
                    <a:cubicBezTo>
                      <a:pt x="5768" y="24181"/>
                      <a:pt x="5670" y="24144"/>
                      <a:pt x="5597" y="24069"/>
                    </a:cubicBezTo>
                    <a:cubicBezTo>
                      <a:pt x="5507" y="23981"/>
                      <a:pt x="5552" y="23962"/>
                      <a:pt x="5860" y="23952"/>
                    </a:cubicBezTo>
                    <a:cubicBezTo>
                      <a:pt x="5918" y="23950"/>
                      <a:pt x="5967" y="23949"/>
                      <a:pt x="6007" y="23949"/>
                    </a:cubicBezTo>
                    <a:close/>
                    <a:moveTo>
                      <a:pt x="12872" y="20601"/>
                    </a:moveTo>
                    <a:cubicBezTo>
                      <a:pt x="12925" y="20601"/>
                      <a:pt x="12968" y="20621"/>
                      <a:pt x="12968" y="20666"/>
                    </a:cubicBezTo>
                    <a:cubicBezTo>
                      <a:pt x="12968" y="20704"/>
                      <a:pt x="12858" y="21058"/>
                      <a:pt x="12724" y="21458"/>
                    </a:cubicBezTo>
                    <a:cubicBezTo>
                      <a:pt x="12591" y="21856"/>
                      <a:pt x="12490" y="22215"/>
                      <a:pt x="12505" y="22256"/>
                    </a:cubicBezTo>
                    <a:cubicBezTo>
                      <a:pt x="12506" y="22258"/>
                      <a:pt x="12507" y="22259"/>
                      <a:pt x="12508" y="22259"/>
                    </a:cubicBezTo>
                    <a:cubicBezTo>
                      <a:pt x="12533" y="22259"/>
                      <a:pt x="12663" y="21915"/>
                      <a:pt x="12806" y="21466"/>
                    </a:cubicBezTo>
                    <a:lnTo>
                      <a:pt x="13083" y="20602"/>
                    </a:lnTo>
                    <a:lnTo>
                      <a:pt x="13463" y="20602"/>
                    </a:lnTo>
                    <a:cubicBezTo>
                      <a:pt x="13675" y="20602"/>
                      <a:pt x="13858" y="20619"/>
                      <a:pt x="13882" y="20642"/>
                    </a:cubicBezTo>
                    <a:cubicBezTo>
                      <a:pt x="13904" y="20663"/>
                      <a:pt x="13781" y="21093"/>
                      <a:pt x="13610" y="21591"/>
                    </a:cubicBezTo>
                    <a:cubicBezTo>
                      <a:pt x="13440" y="22088"/>
                      <a:pt x="13313" y="22517"/>
                      <a:pt x="13334" y="22541"/>
                    </a:cubicBezTo>
                    <a:cubicBezTo>
                      <a:pt x="13342" y="22549"/>
                      <a:pt x="13349" y="22556"/>
                      <a:pt x="13356" y="22556"/>
                    </a:cubicBezTo>
                    <a:cubicBezTo>
                      <a:pt x="13391" y="22556"/>
                      <a:pt x="13442" y="22404"/>
                      <a:pt x="13731" y="21539"/>
                    </a:cubicBezTo>
                    <a:lnTo>
                      <a:pt x="14005" y="20725"/>
                    </a:lnTo>
                    <a:lnTo>
                      <a:pt x="14893" y="20737"/>
                    </a:lnTo>
                    <a:cubicBezTo>
                      <a:pt x="15381" y="20744"/>
                      <a:pt x="16177" y="20796"/>
                      <a:pt x="16660" y="20851"/>
                    </a:cubicBezTo>
                    <a:lnTo>
                      <a:pt x="17540" y="20952"/>
                    </a:lnTo>
                    <a:lnTo>
                      <a:pt x="17401" y="21165"/>
                    </a:lnTo>
                    <a:cubicBezTo>
                      <a:pt x="17335" y="21266"/>
                      <a:pt x="17302" y="21317"/>
                      <a:pt x="17313" y="21317"/>
                    </a:cubicBezTo>
                    <a:cubicBezTo>
                      <a:pt x="17326" y="21317"/>
                      <a:pt x="17389" y="21258"/>
                      <a:pt x="17520" y="21137"/>
                    </a:cubicBezTo>
                    <a:cubicBezTo>
                      <a:pt x="17628" y="21034"/>
                      <a:pt x="17724" y="20970"/>
                      <a:pt x="17761" y="20970"/>
                    </a:cubicBezTo>
                    <a:cubicBezTo>
                      <a:pt x="17771" y="20970"/>
                      <a:pt x="17776" y="20975"/>
                      <a:pt x="17776" y="20986"/>
                    </a:cubicBezTo>
                    <a:cubicBezTo>
                      <a:pt x="17776" y="21113"/>
                      <a:pt x="17100" y="23112"/>
                      <a:pt x="16804" y="23862"/>
                    </a:cubicBezTo>
                    <a:lnTo>
                      <a:pt x="16564" y="24473"/>
                    </a:lnTo>
                    <a:lnTo>
                      <a:pt x="16090" y="24464"/>
                    </a:lnTo>
                    <a:cubicBezTo>
                      <a:pt x="15829" y="24460"/>
                      <a:pt x="15416" y="24436"/>
                      <a:pt x="15169" y="24410"/>
                    </a:cubicBezTo>
                    <a:cubicBezTo>
                      <a:pt x="14925" y="24386"/>
                      <a:pt x="14654" y="24362"/>
                      <a:pt x="14574" y="24357"/>
                    </a:cubicBezTo>
                    <a:cubicBezTo>
                      <a:pt x="14464" y="24350"/>
                      <a:pt x="14439" y="24303"/>
                      <a:pt x="14472" y="24167"/>
                    </a:cubicBezTo>
                    <a:lnTo>
                      <a:pt x="14518" y="23982"/>
                    </a:lnTo>
                    <a:lnTo>
                      <a:pt x="14421" y="24168"/>
                    </a:lnTo>
                    <a:cubicBezTo>
                      <a:pt x="14363" y="24284"/>
                      <a:pt x="14244" y="24346"/>
                      <a:pt x="14114" y="24346"/>
                    </a:cubicBezTo>
                    <a:cubicBezTo>
                      <a:pt x="14034" y="24346"/>
                      <a:pt x="13950" y="24323"/>
                      <a:pt x="13873" y="24274"/>
                    </a:cubicBezTo>
                    <a:cubicBezTo>
                      <a:pt x="13782" y="24216"/>
                      <a:pt x="13779" y="24145"/>
                      <a:pt x="13854" y="23933"/>
                    </a:cubicBezTo>
                    <a:cubicBezTo>
                      <a:pt x="13926" y="23730"/>
                      <a:pt x="13951" y="23628"/>
                      <a:pt x="13936" y="23628"/>
                    </a:cubicBezTo>
                    <a:cubicBezTo>
                      <a:pt x="13922" y="23628"/>
                      <a:pt x="13870" y="23723"/>
                      <a:pt x="13785" y="23915"/>
                    </a:cubicBezTo>
                    <a:cubicBezTo>
                      <a:pt x="13640" y="24242"/>
                      <a:pt x="13607" y="24266"/>
                      <a:pt x="13299" y="24266"/>
                    </a:cubicBezTo>
                    <a:cubicBezTo>
                      <a:pt x="13120" y="24266"/>
                      <a:pt x="12969" y="24236"/>
                      <a:pt x="12969" y="24204"/>
                    </a:cubicBezTo>
                    <a:cubicBezTo>
                      <a:pt x="12969" y="24171"/>
                      <a:pt x="13043" y="23953"/>
                      <a:pt x="13132" y="23718"/>
                    </a:cubicBezTo>
                    <a:cubicBezTo>
                      <a:pt x="13222" y="23481"/>
                      <a:pt x="13293" y="23244"/>
                      <a:pt x="13290" y="23187"/>
                    </a:cubicBezTo>
                    <a:cubicBezTo>
                      <a:pt x="13290" y="23181"/>
                      <a:pt x="13289" y="23178"/>
                      <a:pt x="13286" y="23178"/>
                    </a:cubicBezTo>
                    <a:cubicBezTo>
                      <a:pt x="13267" y="23178"/>
                      <a:pt x="13180" y="23367"/>
                      <a:pt x="13079" y="23635"/>
                    </a:cubicBezTo>
                    <a:lnTo>
                      <a:pt x="12871" y="24186"/>
                    </a:lnTo>
                    <a:lnTo>
                      <a:pt x="11998" y="24186"/>
                    </a:lnTo>
                    <a:lnTo>
                      <a:pt x="12198" y="23599"/>
                    </a:lnTo>
                    <a:cubicBezTo>
                      <a:pt x="12307" y="23272"/>
                      <a:pt x="12393" y="22973"/>
                      <a:pt x="12390" y="22926"/>
                    </a:cubicBezTo>
                    <a:cubicBezTo>
                      <a:pt x="12390" y="22922"/>
                      <a:pt x="12389" y="22920"/>
                      <a:pt x="12387" y="22920"/>
                    </a:cubicBezTo>
                    <a:cubicBezTo>
                      <a:pt x="12368" y="22920"/>
                      <a:pt x="12271" y="23162"/>
                      <a:pt x="12159" y="23493"/>
                    </a:cubicBezTo>
                    <a:cubicBezTo>
                      <a:pt x="12012" y="23924"/>
                      <a:pt x="11861" y="24196"/>
                      <a:pt x="11789" y="24196"/>
                    </a:cubicBezTo>
                    <a:cubicBezTo>
                      <a:pt x="11762" y="24196"/>
                      <a:pt x="11746" y="24156"/>
                      <a:pt x="11746" y="24071"/>
                    </a:cubicBezTo>
                    <a:cubicBezTo>
                      <a:pt x="11746" y="23965"/>
                      <a:pt x="12544" y="21098"/>
                      <a:pt x="12682" y="20706"/>
                    </a:cubicBezTo>
                    <a:cubicBezTo>
                      <a:pt x="12705" y="20640"/>
                      <a:pt x="12798" y="20601"/>
                      <a:pt x="12872" y="20601"/>
                    </a:cubicBezTo>
                    <a:close/>
                    <a:moveTo>
                      <a:pt x="25702" y="21825"/>
                    </a:moveTo>
                    <a:cubicBezTo>
                      <a:pt x="25769" y="21825"/>
                      <a:pt x="25768" y="21849"/>
                      <a:pt x="25694" y="21923"/>
                    </a:cubicBezTo>
                    <a:cubicBezTo>
                      <a:pt x="25596" y="22017"/>
                      <a:pt x="25575" y="22119"/>
                      <a:pt x="25631" y="22119"/>
                    </a:cubicBezTo>
                    <a:cubicBezTo>
                      <a:pt x="25646" y="22119"/>
                      <a:pt x="25666" y="22112"/>
                      <a:pt x="25691" y="22096"/>
                    </a:cubicBezTo>
                    <a:cubicBezTo>
                      <a:pt x="25696" y="22093"/>
                      <a:pt x="25700" y="22091"/>
                      <a:pt x="25703" y="22091"/>
                    </a:cubicBezTo>
                    <a:cubicBezTo>
                      <a:pt x="25785" y="22091"/>
                      <a:pt x="25140" y="23245"/>
                      <a:pt x="24682" y="23915"/>
                    </a:cubicBezTo>
                    <a:cubicBezTo>
                      <a:pt x="24458" y="24242"/>
                      <a:pt x="24259" y="24511"/>
                      <a:pt x="24243" y="24511"/>
                    </a:cubicBezTo>
                    <a:cubicBezTo>
                      <a:pt x="24174" y="24511"/>
                      <a:pt x="24461" y="23924"/>
                      <a:pt x="24654" y="23672"/>
                    </a:cubicBezTo>
                    <a:cubicBezTo>
                      <a:pt x="24831" y="23441"/>
                      <a:pt x="24898" y="23306"/>
                      <a:pt x="24843" y="23306"/>
                    </a:cubicBezTo>
                    <a:cubicBezTo>
                      <a:pt x="24828" y="23306"/>
                      <a:pt x="24805" y="23315"/>
                      <a:pt x="24773" y="23335"/>
                    </a:cubicBezTo>
                    <a:cubicBezTo>
                      <a:pt x="24751" y="23349"/>
                      <a:pt x="24735" y="23355"/>
                      <a:pt x="24726" y="23355"/>
                    </a:cubicBezTo>
                    <a:cubicBezTo>
                      <a:pt x="24710" y="23355"/>
                      <a:pt x="24712" y="23337"/>
                      <a:pt x="24733" y="23302"/>
                    </a:cubicBezTo>
                    <a:cubicBezTo>
                      <a:pt x="24754" y="23266"/>
                      <a:pt x="24794" y="23245"/>
                      <a:pt x="24828" y="23245"/>
                    </a:cubicBezTo>
                    <a:cubicBezTo>
                      <a:pt x="24841" y="23245"/>
                      <a:pt x="24852" y="23248"/>
                      <a:pt x="24862" y="23254"/>
                    </a:cubicBezTo>
                    <a:cubicBezTo>
                      <a:pt x="24869" y="23258"/>
                      <a:pt x="24876" y="23260"/>
                      <a:pt x="24883" y="23260"/>
                    </a:cubicBezTo>
                    <a:cubicBezTo>
                      <a:pt x="24974" y="23260"/>
                      <a:pt x="25125" y="22981"/>
                      <a:pt x="25070" y="22891"/>
                    </a:cubicBezTo>
                    <a:cubicBezTo>
                      <a:pt x="25008" y="22790"/>
                      <a:pt x="25580" y="21825"/>
                      <a:pt x="25702" y="21825"/>
                    </a:cubicBezTo>
                    <a:close/>
                    <a:moveTo>
                      <a:pt x="4903" y="23859"/>
                    </a:moveTo>
                    <a:cubicBezTo>
                      <a:pt x="5029" y="23859"/>
                      <a:pt x="5065" y="23911"/>
                      <a:pt x="5062" y="24083"/>
                    </a:cubicBezTo>
                    <a:cubicBezTo>
                      <a:pt x="5059" y="24206"/>
                      <a:pt x="5030" y="24376"/>
                      <a:pt x="4997" y="24457"/>
                    </a:cubicBezTo>
                    <a:cubicBezTo>
                      <a:pt x="4979" y="24500"/>
                      <a:pt x="4964" y="24523"/>
                      <a:pt x="4948" y="24523"/>
                    </a:cubicBezTo>
                    <a:cubicBezTo>
                      <a:pt x="4919" y="24523"/>
                      <a:pt x="4888" y="24449"/>
                      <a:pt x="4836" y="24282"/>
                    </a:cubicBezTo>
                    <a:cubicBezTo>
                      <a:pt x="4710" y="23867"/>
                      <a:pt x="4710" y="23859"/>
                      <a:pt x="4903" y="23859"/>
                    </a:cubicBezTo>
                    <a:close/>
                    <a:moveTo>
                      <a:pt x="3079" y="23672"/>
                    </a:moveTo>
                    <a:lnTo>
                      <a:pt x="3320" y="23734"/>
                    </a:lnTo>
                    <a:cubicBezTo>
                      <a:pt x="3451" y="23767"/>
                      <a:pt x="3566" y="23802"/>
                      <a:pt x="3571" y="23811"/>
                    </a:cubicBezTo>
                    <a:cubicBezTo>
                      <a:pt x="3627" y="23901"/>
                      <a:pt x="3835" y="24631"/>
                      <a:pt x="3812" y="24658"/>
                    </a:cubicBezTo>
                    <a:cubicBezTo>
                      <a:pt x="3811" y="24659"/>
                      <a:pt x="3809" y="24660"/>
                      <a:pt x="3807" y="24660"/>
                    </a:cubicBezTo>
                    <a:cubicBezTo>
                      <a:pt x="3755" y="24660"/>
                      <a:pt x="3477" y="24299"/>
                      <a:pt x="3230" y="23907"/>
                    </a:cubicBezTo>
                    <a:lnTo>
                      <a:pt x="3079" y="23672"/>
                    </a:lnTo>
                    <a:close/>
                    <a:moveTo>
                      <a:pt x="18377" y="21007"/>
                    </a:moveTo>
                    <a:cubicBezTo>
                      <a:pt x="18573" y="21007"/>
                      <a:pt x="18749" y="21031"/>
                      <a:pt x="18777" y="21061"/>
                    </a:cubicBezTo>
                    <a:cubicBezTo>
                      <a:pt x="18803" y="21089"/>
                      <a:pt x="18620" y="21359"/>
                      <a:pt x="18374" y="21650"/>
                    </a:cubicBezTo>
                    <a:lnTo>
                      <a:pt x="17922" y="22189"/>
                    </a:lnTo>
                    <a:lnTo>
                      <a:pt x="17922" y="22189"/>
                    </a:lnTo>
                    <a:lnTo>
                      <a:pt x="18454" y="21636"/>
                    </a:lnTo>
                    <a:cubicBezTo>
                      <a:pt x="18846" y="21228"/>
                      <a:pt x="19031" y="21083"/>
                      <a:pt x="19288" y="21083"/>
                    </a:cubicBezTo>
                    <a:cubicBezTo>
                      <a:pt x="19385" y="21083"/>
                      <a:pt x="19493" y="21104"/>
                      <a:pt x="19626" y="21139"/>
                    </a:cubicBezTo>
                    <a:cubicBezTo>
                      <a:pt x="19792" y="21185"/>
                      <a:pt x="19759" y="21242"/>
                      <a:pt x="19182" y="21977"/>
                    </a:cubicBezTo>
                    <a:cubicBezTo>
                      <a:pt x="18528" y="22804"/>
                      <a:pt x="18399" y="22966"/>
                      <a:pt x="18426" y="22966"/>
                    </a:cubicBezTo>
                    <a:cubicBezTo>
                      <a:pt x="18434" y="22966"/>
                      <a:pt x="18453" y="22954"/>
                      <a:pt x="18477" y="22939"/>
                    </a:cubicBezTo>
                    <a:cubicBezTo>
                      <a:pt x="18531" y="22907"/>
                      <a:pt x="18876" y="22498"/>
                      <a:pt x="19245" y="22025"/>
                    </a:cubicBezTo>
                    <a:cubicBezTo>
                      <a:pt x="19758" y="21369"/>
                      <a:pt x="19931" y="21172"/>
                      <a:pt x="20184" y="21172"/>
                    </a:cubicBezTo>
                    <a:cubicBezTo>
                      <a:pt x="20276" y="21172"/>
                      <a:pt x="20379" y="21198"/>
                      <a:pt x="20514" y="21238"/>
                    </a:cubicBezTo>
                    <a:cubicBezTo>
                      <a:pt x="20675" y="21287"/>
                      <a:pt x="20597" y="21406"/>
                      <a:pt x="19675" y="22513"/>
                    </a:cubicBezTo>
                    <a:cubicBezTo>
                      <a:pt x="18584" y="23826"/>
                      <a:pt x="18559" y="23857"/>
                      <a:pt x="18631" y="23857"/>
                    </a:cubicBezTo>
                    <a:cubicBezTo>
                      <a:pt x="18652" y="23857"/>
                      <a:pt x="19118" y="23315"/>
                      <a:pt x="19662" y="22656"/>
                    </a:cubicBezTo>
                    <a:cubicBezTo>
                      <a:pt x="20206" y="21995"/>
                      <a:pt x="20696" y="21407"/>
                      <a:pt x="20749" y="21348"/>
                    </a:cubicBezTo>
                    <a:cubicBezTo>
                      <a:pt x="20795" y="21297"/>
                      <a:pt x="20879" y="21276"/>
                      <a:pt x="20967" y="21276"/>
                    </a:cubicBezTo>
                    <a:cubicBezTo>
                      <a:pt x="21146" y="21276"/>
                      <a:pt x="21346" y="21364"/>
                      <a:pt x="21303" y="21479"/>
                    </a:cubicBezTo>
                    <a:cubicBezTo>
                      <a:pt x="21281" y="21534"/>
                      <a:pt x="21282" y="21561"/>
                      <a:pt x="21306" y="21561"/>
                    </a:cubicBezTo>
                    <a:cubicBezTo>
                      <a:pt x="21318" y="21561"/>
                      <a:pt x="21335" y="21554"/>
                      <a:pt x="21357" y="21541"/>
                    </a:cubicBezTo>
                    <a:cubicBezTo>
                      <a:pt x="21383" y="21526"/>
                      <a:pt x="21400" y="21518"/>
                      <a:pt x="21410" y="21518"/>
                    </a:cubicBezTo>
                    <a:cubicBezTo>
                      <a:pt x="21432" y="21518"/>
                      <a:pt x="21417" y="21557"/>
                      <a:pt x="21369" y="21648"/>
                    </a:cubicBezTo>
                    <a:cubicBezTo>
                      <a:pt x="21321" y="21736"/>
                      <a:pt x="21232" y="21843"/>
                      <a:pt x="21178" y="21875"/>
                    </a:cubicBezTo>
                    <a:cubicBezTo>
                      <a:pt x="21159" y="21887"/>
                      <a:pt x="21146" y="21893"/>
                      <a:pt x="21139" y="21893"/>
                    </a:cubicBezTo>
                    <a:cubicBezTo>
                      <a:pt x="21122" y="21893"/>
                      <a:pt x="21139" y="21860"/>
                      <a:pt x="21190" y="21797"/>
                    </a:cubicBezTo>
                    <a:cubicBezTo>
                      <a:pt x="21248" y="21725"/>
                      <a:pt x="21279" y="21634"/>
                      <a:pt x="21252" y="21607"/>
                    </a:cubicBezTo>
                    <a:cubicBezTo>
                      <a:pt x="21248" y="21603"/>
                      <a:pt x="21244" y="21602"/>
                      <a:pt x="21239" y="21602"/>
                    </a:cubicBezTo>
                    <a:cubicBezTo>
                      <a:pt x="21207" y="21602"/>
                      <a:pt x="21149" y="21678"/>
                      <a:pt x="21102" y="21789"/>
                    </a:cubicBezTo>
                    <a:cubicBezTo>
                      <a:pt x="21045" y="21920"/>
                      <a:pt x="20721" y="22319"/>
                      <a:pt x="20379" y="22677"/>
                    </a:cubicBezTo>
                    <a:cubicBezTo>
                      <a:pt x="19586" y="23508"/>
                      <a:pt x="19313" y="23925"/>
                      <a:pt x="19291" y="24338"/>
                    </a:cubicBezTo>
                    <a:cubicBezTo>
                      <a:pt x="19281" y="24517"/>
                      <a:pt x="19247" y="24690"/>
                      <a:pt x="19217" y="24722"/>
                    </a:cubicBezTo>
                    <a:cubicBezTo>
                      <a:pt x="19210" y="24728"/>
                      <a:pt x="19168" y="24731"/>
                      <a:pt x="19099" y="24731"/>
                    </a:cubicBezTo>
                    <a:cubicBezTo>
                      <a:pt x="18612" y="24731"/>
                      <a:pt x="16798" y="24584"/>
                      <a:pt x="16798" y="24535"/>
                    </a:cubicBezTo>
                    <a:cubicBezTo>
                      <a:pt x="16798" y="24521"/>
                      <a:pt x="16977" y="24041"/>
                      <a:pt x="17192" y="23472"/>
                    </a:cubicBezTo>
                    <a:cubicBezTo>
                      <a:pt x="17410" y="22901"/>
                      <a:pt x="17687" y="22110"/>
                      <a:pt x="17807" y="21720"/>
                    </a:cubicBezTo>
                    <a:lnTo>
                      <a:pt x="18026" y="21007"/>
                    </a:lnTo>
                    <a:close/>
                    <a:moveTo>
                      <a:pt x="21657" y="22009"/>
                    </a:moveTo>
                    <a:cubicBezTo>
                      <a:pt x="21658" y="22009"/>
                      <a:pt x="21659" y="22009"/>
                      <a:pt x="21660" y="22010"/>
                    </a:cubicBezTo>
                    <a:cubicBezTo>
                      <a:pt x="21673" y="22023"/>
                      <a:pt x="21591" y="22316"/>
                      <a:pt x="21476" y="22657"/>
                    </a:cubicBezTo>
                    <a:cubicBezTo>
                      <a:pt x="21363" y="23000"/>
                      <a:pt x="21119" y="23493"/>
                      <a:pt x="20939" y="23752"/>
                    </a:cubicBezTo>
                    <a:cubicBezTo>
                      <a:pt x="20765" y="24001"/>
                      <a:pt x="20696" y="24110"/>
                      <a:pt x="20717" y="24110"/>
                    </a:cubicBezTo>
                    <a:cubicBezTo>
                      <a:pt x="20729" y="24110"/>
                      <a:pt x="20767" y="24079"/>
                      <a:pt x="20829" y="24021"/>
                    </a:cubicBezTo>
                    <a:lnTo>
                      <a:pt x="21050" y="23818"/>
                    </a:lnTo>
                    <a:lnTo>
                      <a:pt x="21050" y="23818"/>
                    </a:lnTo>
                    <a:lnTo>
                      <a:pt x="20879" y="24158"/>
                    </a:lnTo>
                    <a:cubicBezTo>
                      <a:pt x="20785" y="24345"/>
                      <a:pt x="20671" y="24523"/>
                      <a:pt x="20627" y="24549"/>
                    </a:cubicBezTo>
                    <a:cubicBezTo>
                      <a:pt x="20578" y="24577"/>
                      <a:pt x="20544" y="24631"/>
                      <a:pt x="20544" y="24679"/>
                    </a:cubicBezTo>
                    <a:cubicBezTo>
                      <a:pt x="20544" y="24712"/>
                      <a:pt x="20558" y="24730"/>
                      <a:pt x="20581" y="24730"/>
                    </a:cubicBezTo>
                    <a:cubicBezTo>
                      <a:pt x="20594" y="24730"/>
                      <a:pt x="20609" y="24725"/>
                      <a:pt x="20626" y="24715"/>
                    </a:cubicBezTo>
                    <a:cubicBezTo>
                      <a:pt x="20638" y="24708"/>
                      <a:pt x="20648" y="24704"/>
                      <a:pt x="20655" y="24704"/>
                    </a:cubicBezTo>
                    <a:cubicBezTo>
                      <a:pt x="20677" y="24704"/>
                      <a:pt x="20678" y="24738"/>
                      <a:pt x="20654" y="24801"/>
                    </a:cubicBezTo>
                    <a:cubicBezTo>
                      <a:pt x="20632" y="24856"/>
                      <a:pt x="20613" y="24883"/>
                      <a:pt x="20592" y="24883"/>
                    </a:cubicBezTo>
                    <a:cubicBezTo>
                      <a:pt x="20577" y="24883"/>
                      <a:pt x="20561" y="24867"/>
                      <a:pt x="20543" y="24837"/>
                    </a:cubicBezTo>
                    <a:cubicBezTo>
                      <a:pt x="20521" y="24799"/>
                      <a:pt x="20502" y="24780"/>
                      <a:pt x="20484" y="24780"/>
                    </a:cubicBezTo>
                    <a:cubicBezTo>
                      <a:pt x="20467" y="24780"/>
                      <a:pt x="20449" y="24797"/>
                      <a:pt x="20429" y="24829"/>
                    </a:cubicBezTo>
                    <a:cubicBezTo>
                      <a:pt x="20413" y="24855"/>
                      <a:pt x="20387" y="24869"/>
                      <a:pt x="20350" y="24869"/>
                    </a:cubicBezTo>
                    <a:cubicBezTo>
                      <a:pt x="20299" y="24869"/>
                      <a:pt x="20228" y="24843"/>
                      <a:pt x="20129" y="24791"/>
                    </a:cubicBezTo>
                    <a:cubicBezTo>
                      <a:pt x="19858" y="24654"/>
                      <a:pt x="19848" y="24690"/>
                      <a:pt x="20401" y="23778"/>
                    </a:cubicBezTo>
                    <a:cubicBezTo>
                      <a:pt x="20581" y="23484"/>
                      <a:pt x="20742" y="23216"/>
                      <a:pt x="20768" y="23173"/>
                    </a:cubicBezTo>
                    <a:cubicBezTo>
                      <a:pt x="20782" y="23149"/>
                      <a:pt x="20782" y="23136"/>
                      <a:pt x="20770" y="23136"/>
                    </a:cubicBezTo>
                    <a:cubicBezTo>
                      <a:pt x="20761" y="23136"/>
                      <a:pt x="20747" y="23141"/>
                      <a:pt x="20728" y="23153"/>
                    </a:cubicBezTo>
                    <a:cubicBezTo>
                      <a:pt x="20681" y="23184"/>
                      <a:pt x="20470" y="23500"/>
                      <a:pt x="20260" y="23859"/>
                    </a:cubicBezTo>
                    <a:cubicBezTo>
                      <a:pt x="20003" y="24297"/>
                      <a:pt x="19844" y="24511"/>
                      <a:pt x="19773" y="24511"/>
                    </a:cubicBezTo>
                    <a:cubicBezTo>
                      <a:pt x="19744" y="24511"/>
                      <a:pt x="19730" y="24475"/>
                      <a:pt x="19730" y="24404"/>
                    </a:cubicBezTo>
                    <a:cubicBezTo>
                      <a:pt x="19730" y="24174"/>
                      <a:pt x="21012" y="22594"/>
                      <a:pt x="21193" y="22594"/>
                    </a:cubicBezTo>
                    <a:cubicBezTo>
                      <a:pt x="21197" y="22594"/>
                      <a:pt x="21201" y="22595"/>
                      <a:pt x="21204" y="22597"/>
                    </a:cubicBezTo>
                    <a:cubicBezTo>
                      <a:pt x="21206" y="22599"/>
                      <a:pt x="21209" y="22599"/>
                      <a:pt x="21213" y="22599"/>
                    </a:cubicBezTo>
                    <a:cubicBezTo>
                      <a:pt x="21255" y="22599"/>
                      <a:pt x="21358" y="22477"/>
                      <a:pt x="21452" y="22311"/>
                    </a:cubicBezTo>
                    <a:cubicBezTo>
                      <a:pt x="21548" y="22140"/>
                      <a:pt x="21638" y="22009"/>
                      <a:pt x="21657" y="22009"/>
                    </a:cubicBezTo>
                    <a:close/>
                    <a:moveTo>
                      <a:pt x="21651" y="24519"/>
                    </a:moveTo>
                    <a:cubicBezTo>
                      <a:pt x="21672" y="24519"/>
                      <a:pt x="21662" y="24566"/>
                      <a:pt x="21603" y="24675"/>
                    </a:cubicBezTo>
                    <a:cubicBezTo>
                      <a:pt x="21559" y="24755"/>
                      <a:pt x="21476" y="24856"/>
                      <a:pt x="21428" y="24885"/>
                    </a:cubicBezTo>
                    <a:cubicBezTo>
                      <a:pt x="21408" y="24897"/>
                      <a:pt x="21394" y="24903"/>
                      <a:pt x="21385" y="24903"/>
                    </a:cubicBezTo>
                    <a:cubicBezTo>
                      <a:pt x="21367" y="24903"/>
                      <a:pt x="21371" y="24878"/>
                      <a:pt x="21399" y="24829"/>
                    </a:cubicBezTo>
                    <a:cubicBezTo>
                      <a:pt x="21506" y="24643"/>
                      <a:pt x="21618" y="24519"/>
                      <a:pt x="21651" y="24519"/>
                    </a:cubicBezTo>
                    <a:close/>
                    <a:moveTo>
                      <a:pt x="22588" y="21495"/>
                    </a:moveTo>
                    <a:cubicBezTo>
                      <a:pt x="22669" y="21495"/>
                      <a:pt x="22743" y="21535"/>
                      <a:pt x="22743" y="21581"/>
                    </a:cubicBezTo>
                    <a:cubicBezTo>
                      <a:pt x="22743" y="21611"/>
                      <a:pt x="22758" y="21628"/>
                      <a:pt x="22784" y="21628"/>
                    </a:cubicBezTo>
                    <a:cubicBezTo>
                      <a:pt x="22800" y="21628"/>
                      <a:pt x="22819" y="21622"/>
                      <a:pt x="22842" y="21609"/>
                    </a:cubicBezTo>
                    <a:cubicBezTo>
                      <a:pt x="22844" y="21608"/>
                      <a:pt x="22846" y="21607"/>
                      <a:pt x="22847" y="21607"/>
                    </a:cubicBezTo>
                    <a:cubicBezTo>
                      <a:pt x="22883" y="21607"/>
                      <a:pt x="22732" y="21936"/>
                      <a:pt x="22505" y="22358"/>
                    </a:cubicBezTo>
                    <a:cubicBezTo>
                      <a:pt x="21863" y="23548"/>
                      <a:pt x="21027" y="24916"/>
                      <a:pt x="20944" y="24916"/>
                    </a:cubicBezTo>
                    <a:cubicBezTo>
                      <a:pt x="20938" y="24916"/>
                      <a:pt x="20933" y="24916"/>
                      <a:pt x="20928" y="24916"/>
                    </a:cubicBezTo>
                    <a:cubicBezTo>
                      <a:pt x="20845" y="24916"/>
                      <a:pt x="20857" y="24889"/>
                      <a:pt x="21102" y="24299"/>
                    </a:cubicBezTo>
                    <a:cubicBezTo>
                      <a:pt x="21230" y="23988"/>
                      <a:pt x="21653" y="23290"/>
                      <a:pt x="22047" y="22733"/>
                    </a:cubicBezTo>
                    <a:cubicBezTo>
                      <a:pt x="22442" y="22180"/>
                      <a:pt x="22747" y="21716"/>
                      <a:pt x="22728" y="21696"/>
                    </a:cubicBezTo>
                    <a:cubicBezTo>
                      <a:pt x="22728" y="21695"/>
                      <a:pt x="22727" y="21695"/>
                      <a:pt x="22726" y="21695"/>
                    </a:cubicBezTo>
                    <a:cubicBezTo>
                      <a:pt x="22695" y="21695"/>
                      <a:pt x="22419" y="22054"/>
                      <a:pt x="22097" y="22515"/>
                    </a:cubicBezTo>
                    <a:cubicBezTo>
                      <a:pt x="21765" y="22987"/>
                      <a:pt x="21486" y="23371"/>
                      <a:pt x="21472" y="23371"/>
                    </a:cubicBezTo>
                    <a:cubicBezTo>
                      <a:pt x="21415" y="23371"/>
                      <a:pt x="21789" y="22589"/>
                      <a:pt x="22101" y="22058"/>
                    </a:cubicBezTo>
                    <a:cubicBezTo>
                      <a:pt x="22322" y="21684"/>
                      <a:pt x="22486" y="21495"/>
                      <a:pt x="22588" y="21495"/>
                    </a:cubicBezTo>
                    <a:close/>
                    <a:moveTo>
                      <a:pt x="24003" y="21591"/>
                    </a:moveTo>
                    <a:cubicBezTo>
                      <a:pt x="24035" y="21591"/>
                      <a:pt x="24060" y="21616"/>
                      <a:pt x="24087" y="21660"/>
                    </a:cubicBezTo>
                    <a:cubicBezTo>
                      <a:pt x="24113" y="21705"/>
                      <a:pt x="24024" y="21903"/>
                      <a:pt x="23883" y="22108"/>
                    </a:cubicBezTo>
                    <a:cubicBezTo>
                      <a:pt x="23743" y="22311"/>
                      <a:pt x="23652" y="22510"/>
                      <a:pt x="23679" y="22556"/>
                    </a:cubicBezTo>
                    <a:cubicBezTo>
                      <a:pt x="23704" y="22595"/>
                      <a:pt x="23700" y="22618"/>
                      <a:pt x="23670" y="22618"/>
                    </a:cubicBezTo>
                    <a:cubicBezTo>
                      <a:pt x="23663" y="22618"/>
                      <a:pt x="23655" y="22617"/>
                      <a:pt x="23645" y="22614"/>
                    </a:cubicBezTo>
                    <a:cubicBezTo>
                      <a:pt x="23645" y="22614"/>
                      <a:pt x="23644" y="22614"/>
                      <a:pt x="23643" y="22614"/>
                    </a:cubicBezTo>
                    <a:cubicBezTo>
                      <a:pt x="23548" y="22614"/>
                      <a:pt x="22710" y="23769"/>
                      <a:pt x="22767" y="23826"/>
                    </a:cubicBezTo>
                    <a:cubicBezTo>
                      <a:pt x="22768" y="23827"/>
                      <a:pt x="22769" y="23827"/>
                      <a:pt x="22770" y="23827"/>
                    </a:cubicBezTo>
                    <a:cubicBezTo>
                      <a:pt x="22798" y="23827"/>
                      <a:pt x="22943" y="23647"/>
                      <a:pt x="23109" y="23406"/>
                    </a:cubicBezTo>
                    <a:cubicBezTo>
                      <a:pt x="23273" y="23166"/>
                      <a:pt x="23420" y="22989"/>
                      <a:pt x="23452" y="22989"/>
                    </a:cubicBezTo>
                    <a:cubicBezTo>
                      <a:pt x="23453" y="22989"/>
                      <a:pt x="23455" y="22989"/>
                      <a:pt x="23456" y="22990"/>
                    </a:cubicBezTo>
                    <a:cubicBezTo>
                      <a:pt x="23476" y="23010"/>
                      <a:pt x="23243" y="23466"/>
                      <a:pt x="22934" y="24012"/>
                    </a:cubicBezTo>
                    <a:cubicBezTo>
                      <a:pt x="22473" y="24825"/>
                      <a:pt x="22342" y="24997"/>
                      <a:pt x="22182" y="24997"/>
                    </a:cubicBezTo>
                    <a:cubicBezTo>
                      <a:pt x="22176" y="24997"/>
                      <a:pt x="22170" y="24997"/>
                      <a:pt x="22164" y="24997"/>
                    </a:cubicBezTo>
                    <a:cubicBezTo>
                      <a:pt x="22000" y="24997"/>
                      <a:pt x="22014" y="24974"/>
                      <a:pt x="22291" y="24588"/>
                    </a:cubicBezTo>
                    <a:cubicBezTo>
                      <a:pt x="22455" y="24361"/>
                      <a:pt x="22566" y="24141"/>
                      <a:pt x="22540" y="24100"/>
                    </a:cubicBezTo>
                    <a:cubicBezTo>
                      <a:pt x="22516" y="24062"/>
                      <a:pt x="22525" y="24040"/>
                      <a:pt x="22563" y="24040"/>
                    </a:cubicBezTo>
                    <a:cubicBezTo>
                      <a:pt x="22570" y="24040"/>
                      <a:pt x="22578" y="24041"/>
                      <a:pt x="22588" y="24043"/>
                    </a:cubicBezTo>
                    <a:cubicBezTo>
                      <a:pt x="22594" y="24044"/>
                      <a:pt x="22601" y="24045"/>
                      <a:pt x="22608" y="24045"/>
                    </a:cubicBezTo>
                    <a:cubicBezTo>
                      <a:pt x="22657" y="24045"/>
                      <a:pt x="22706" y="24007"/>
                      <a:pt x="22727" y="23949"/>
                    </a:cubicBezTo>
                    <a:cubicBezTo>
                      <a:pt x="22744" y="23899"/>
                      <a:pt x="22744" y="23875"/>
                      <a:pt x="22723" y="23875"/>
                    </a:cubicBezTo>
                    <a:cubicBezTo>
                      <a:pt x="22710" y="23875"/>
                      <a:pt x="22688" y="23885"/>
                      <a:pt x="22657" y="23905"/>
                    </a:cubicBezTo>
                    <a:cubicBezTo>
                      <a:pt x="22648" y="23910"/>
                      <a:pt x="22641" y="23913"/>
                      <a:pt x="22636" y="23913"/>
                    </a:cubicBezTo>
                    <a:cubicBezTo>
                      <a:pt x="22606" y="23913"/>
                      <a:pt x="22636" y="23824"/>
                      <a:pt x="22715" y="23692"/>
                    </a:cubicBezTo>
                    <a:cubicBezTo>
                      <a:pt x="22807" y="23538"/>
                      <a:pt x="23111" y="22997"/>
                      <a:pt x="23391" y="22490"/>
                    </a:cubicBezTo>
                    <a:cubicBezTo>
                      <a:pt x="23761" y="21823"/>
                      <a:pt x="23908" y="21591"/>
                      <a:pt x="24003" y="21591"/>
                    </a:cubicBezTo>
                    <a:close/>
                    <a:moveTo>
                      <a:pt x="23186" y="21537"/>
                    </a:moveTo>
                    <a:cubicBezTo>
                      <a:pt x="23197" y="21537"/>
                      <a:pt x="23207" y="21539"/>
                      <a:pt x="23218" y="21543"/>
                    </a:cubicBezTo>
                    <a:cubicBezTo>
                      <a:pt x="23291" y="21573"/>
                      <a:pt x="23399" y="21599"/>
                      <a:pt x="23458" y="21601"/>
                    </a:cubicBezTo>
                    <a:cubicBezTo>
                      <a:pt x="23516" y="21602"/>
                      <a:pt x="23544" y="21661"/>
                      <a:pt x="23520" y="21726"/>
                    </a:cubicBezTo>
                    <a:cubicBezTo>
                      <a:pt x="23499" y="21781"/>
                      <a:pt x="23492" y="21809"/>
                      <a:pt x="23506" y="21809"/>
                    </a:cubicBezTo>
                    <a:cubicBezTo>
                      <a:pt x="23520" y="21809"/>
                      <a:pt x="23553" y="21783"/>
                      <a:pt x="23613" y="21733"/>
                    </a:cubicBezTo>
                    <a:cubicBezTo>
                      <a:pt x="23655" y="21698"/>
                      <a:pt x="23687" y="21673"/>
                      <a:pt x="23700" y="21673"/>
                    </a:cubicBezTo>
                    <a:cubicBezTo>
                      <a:pt x="23750" y="21673"/>
                      <a:pt x="23568" y="22001"/>
                      <a:pt x="22787" y="23402"/>
                    </a:cubicBezTo>
                    <a:cubicBezTo>
                      <a:pt x="22035" y="24746"/>
                      <a:pt x="21866" y="24999"/>
                      <a:pt x="21708" y="24999"/>
                    </a:cubicBezTo>
                    <a:cubicBezTo>
                      <a:pt x="21603" y="24999"/>
                      <a:pt x="21521" y="24985"/>
                      <a:pt x="21521" y="24965"/>
                    </a:cubicBezTo>
                    <a:cubicBezTo>
                      <a:pt x="21522" y="24901"/>
                      <a:pt x="22762" y="22923"/>
                      <a:pt x="23117" y="22416"/>
                    </a:cubicBezTo>
                    <a:cubicBezTo>
                      <a:pt x="23343" y="22098"/>
                      <a:pt x="23456" y="21863"/>
                      <a:pt x="23422" y="21781"/>
                    </a:cubicBezTo>
                    <a:cubicBezTo>
                      <a:pt x="23415" y="21764"/>
                      <a:pt x="23405" y="21756"/>
                      <a:pt x="23392" y="21756"/>
                    </a:cubicBezTo>
                    <a:cubicBezTo>
                      <a:pt x="23333" y="21756"/>
                      <a:pt x="23211" y="21927"/>
                      <a:pt x="22994" y="22305"/>
                    </a:cubicBezTo>
                    <a:cubicBezTo>
                      <a:pt x="22788" y="22664"/>
                      <a:pt x="22419" y="23247"/>
                      <a:pt x="22174" y="23589"/>
                    </a:cubicBezTo>
                    <a:cubicBezTo>
                      <a:pt x="21771" y="24160"/>
                      <a:pt x="21656" y="24335"/>
                      <a:pt x="21703" y="24335"/>
                    </a:cubicBezTo>
                    <a:cubicBezTo>
                      <a:pt x="21714" y="24335"/>
                      <a:pt x="21735" y="24325"/>
                      <a:pt x="21764" y="24307"/>
                    </a:cubicBezTo>
                    <a:cubicBezTo>
                      <a:pt x="21795" y="24288"/>
                      <a:pt x="21815" y="24279"/>
                      <a:pt x="21826" y="24279"/>
                    </a:cubicBezTo>
                    <a:cubicBezTo>
                      <a:pt x="21840" y="24279"/>
                      <a:pt x="21835" y="24297"/>
                      <a:pt x="21812" y="24335"/>
                    </a:cubicBezTo>
                    <a:cubicBezTo>
                      <a:pt x="21789" y="24372"/>
                      <a:pt x="21748" y="24396"/>
                      <a:pt x="21714" y="24396"/>
                    </a:cubicBezTo>
                    <a:cubicBezTo>
                      <a:pt x="21704" y="24396"/>
                      <a:pt x="21695" y="24394"/>
                      <a:pt x="21686" y="24389"/>
                    </a:cubicBezTo>
                    <a:cubicBezTo>
                      <a:pt x="21683" y="24387"/>
                      <a:pt x="21679" y="24386"/>
                      <a:pt x="21675" y="24386"/>
                    </a:cubicBezTo>
                    <a:cubicBezTo>
                      <a:pt x="21628" y="24386"/>
                      <a:pt x="21521" y="24490"/>
                      <a:pt x="21426" y="24632"/>
                    </a:cubicBezTo>
                    <a:cubicBezTo>
                      <a:pt x="21323" y="24789"/>
                      <a:pt x="21204" y="24918"/>
                      <a:pt x="21165" y="24918"/>
                    </a:cubicBezTo>
                    <a:cubicBezTo>
                      <a:pt x="21129" y="24918"/>
                      <a:pt x="21165" y="24813"/>
                      <a:pt x="21244" y="24691"/>
                    </a:cubicBezTo>
                    <a:cubicBezTo>
                      <a:pt x="21444" y="24381"/>
                      <a:pt x="22059" y="23322"/>
                      <a:pt x="22614" y="22330"/>
                    </a:cubicBezTo>
                    <a:cubicBezTo>
                      <a:pt x="22952" y="21725"/>
                      <a:pt x="23085" y="21537"/>
                      <a:pt x="23186" y="21537"/>
                    </a:cubicBezTo>
                    <a:close/>
                    <a:moveTo>
                      <a:pt x="24714" y="21660"/>
                    </a:moveTo>
                    <a:lnTo>
                      <a:pt x="24452" y="22132"/>
                    </a:lnTo>
                    <a:cubicBezTo>
                      <a:pt x="23858" y="23199"/>
                      <a:pt x="22699" y="24999"/>
                      <a:pt x="22605" y="24999"/>
                    </a:cubicBezTo>
                    <a:cubicBezTo>
                      <a:pt x="22548" y="24999"/>
                      <a:pt x="22499" y="24979"/>
                      <a:pt x="22499" y="24955"/>
                    </a:cubicBezTo>
                    <a:cubicBezTo>
                      <a:pt x="22499" y="24930"/>
                      <a:pt x="22728" y="24520"/>
                      <a:pt x="23004" y="24047"/>
                    </a:cubicBezTo>
                    <a:cubicBezTo>
                      <a:pt x="23280" y="23573"/>
                      <a:pt x="23512" y="23086"/>
                      <a:pt x="23517" y="22971"/>
                    </a:cubicBezTo>
                    <a:cubicBezTo>
                      <a:pt x="23522" y="22858"/>
                      <a:pt x="23562" y="22778"/>
                      <a:pt x="23612" y="22778"/>
                    </a:cubicBezTo>
                    <a:cubicBezTo>
                      <a:pt x="23616" y="22778"/>
                      <a:pt x="23619" y="22778"/>
                      <a:pt x="23623" y="22779"/>
                    </a:cubicBezTo>
                    <a:cubicBezTo>
                      <a:pt x="23624" y="22779"/>
                      <a:pt x="23625" y="22779"/>
                      <a:pt x="23627" y="22779"/>
                    </a:cubicBezTo>
                    <a:cubicBezTo>
                      <a:pt x="23686" y="22779"/>
                      <a:pt x="23850" y="22540"/>
                      <a:pt x="24005" y="22229"/>
                    </a:cubicBezTo>
                    <a:cubicBezTo>
                      <a:pt x="24246" y="21748"/>
                      <a:pt x="24323" y="21660"/>
                      <a:pt x="24501" y="21660"/>
                    </a:cubicBezTo>
                    <a:close/>
                    <a:moveTo>
                      <a:pt x="24430" y="23371"/>
                    </a:moveTo>
                    <a:cubicBezTo>
                      <a:pt x="24444" y="23371"/>
                      <a:pt x="24386" y="23550"/>
                      <a:pt x="24305" y="23762"/>
                    </a:cubicBezTo>
                    <a:cubicBezTo>
                      <a:pt x="24127" y="24224"/>
                      <a:pt x="23591" y="25080"/>
                      <a:pt x="23476" y="25080"/>
                    </a:cubicBezTo>
                    <a:cubicBezTo>
                      <a:pt x="23427" y="25080"/>
                      <a:pt x="23394" y="25067"/>
                      <a:pt x="23394" y="25047"/>
                    </a:cubicBezTo>
                    <a:cubicBezTo>
                      <a:pt x="23395" y="24999"/>
                      <a:pt x="24400" y="23371"/>
                      <a:pt x="24430" y="23371"/>
                    </a:cubicBezTo>
                    <a:close/>
                    <a:moveTo>
                      <a:pt x="24925" y="21935"/>
                    </a:moveTo>
                    <a:cubicBezTo>
                      <a:pt x="24926" y="21935"/>
                      <a:pt x="24926" y="21935"/>
                      <a:pt x="24926" y="21935"/>
                    </a:cubicBezTo>
                    <a:cubicBezTo>
                      <a:pt x="24945" y="21954"/>
                      <a:pt x="24869" y="22188"/>
                      <a:pt x="24759" y="22457"/>
                    </a:cubicBezTo>
                    <a:cubicBezTo>
                      <a:pt x="24519" y="23052"/>
                      <a:pt x="23341" y="24995"/>
                      <a:pt x="23183" y="25056"/>
                    </a:cubicBezTo>
                    <a:cubicBezTo>
                      <a:pt x="23137" y="25074"/>
                      <a:pt x="23102" y="25083"/>
                      <a:pt x="23078" y="25083"/>
                    </a:cubicBezTo>
                    <a:cubicBezTo>
                      <a:pt x="22994" y="25083"/>
                      <a:pt x="23043" y="24965"/>
                      <a:pt x="23235" y="24674"/>
                    </a:cubicBezTo>
                    <a:cubicBezTo>
                      <a:pt x="23369" y="24469"/>
                      <a:pt x="23476" y="24270"/>
                      <a:pt x="23476" y="24226"/>
                    </a:cubicBezTo>
                    <a:cubicBezTo>
                      <a:pt x="23476" y="24221"/>
                      <a:pt x="23474" y="24219"/>
                      <a:pt x="23471" y="24219"/>
                    </a:cubicBezTo>
                    <a:cubicBezTo>
                      <a:pt x="23445" y="24219"/>
                      <a:pt x="23310" y="24391"/>
                      <a:pt x="23149" y="24634"/>
                    </a:cubicBezTo>
                    <a:cubicBezTo>
                      <a:pt x="22985" y="24880"/>
                      <a:pt x="22847" y="25061"/>
                      <a:pt x="22826" y="25061"/>
                    </a:cubicBezTo>
                    <a:cubicBezTo>
                      <a:pt x="22824" y="25061"/>
                      <a:pt x="22823" y="25059"/>
                      <a:pt x="22823" y="25056"/>
                    </a:cubicBezTo>
                    <a:cubicBezTo>
                      <a:pt x="22823" y="24934"/>
                      <a:pt x="23402" y="24143"/>
                      <a:pt x="23492" y="24143"/>
                    </a:cubicBezTo>
                    <a:cubicBezTo>
                      <a:pt x="23544" y="24143"/>
                      <a:pt x="23599" y="24095"/>
                      <a:pt x="23623" y="24029"/>
                    </a:cubicBezTo>
                    <a:cubicBezTo>
                      <a:pt x="23640" y="23982"/>
                      <a:pt x="23636" y="23959"/>
                      <a:pt x="23613" y="23959"/>
                    </a:cubicBezTo>
                    <a:cubicBezTo>
                      <a:pt x="23601" y="23959"/>
                      <a:pt x="23582" y="23966"/>
                      <a:pt x="23557" y="23981"/>
                    </a:cubicBezTo>
                    <a:cubicBezTo>
                      <a:pt x="23526" y="24000"/>
                      <a:pt x="23506" y="24010"/>
                      <a:pt x="23495" y="24010"/>
                    </a:cubicBezTo>
                    <a:cubicBezTo>
                      <a:pt x="23481" y="24010"/>
                      <a:pt x="23486" y="23991"/>
                      <a:pt x="23509" y="23953"/>
                    </a:cubicBezTo>
                    <a:cubicBezTo>
                      <a:pt x="23532" y="23916"/>
                      <a:pt x="23572" y="23893"/>
                      <a:pt x="23607" y="23893"/>
                    </a:cubicBezTo>
                    <a:cubicBezTo>
                      <a:pt x="23617" y="23893"/>
                      <a:pt x="23627" y="23895"/>
                      <a:pt x="23636" y="23899"/>
                    </a:cubicBezTo>
                    <a:cubicBezTo>
                      <a:pt x="23637" y="23900"/>
                      <a:pt x="23638" y="23900"/>
                      <a:pt x="23639" y="23900"/>
                    </a:cubicBezTo>
                    <a:cubicBezTo>
                      <a:pt x="23689" y="23900"/>
                      <a:pt x="23979" y="23470"/>
                      <a:pt x="24299" y="22922"/>
                    </a:cubicBezTo>
                    <a:cubicBezTo>
                      <a:pt x="24620" y="22369"/>
                      <a:pt x="24897" y="21935"/>
                      <a:pt x="24925" y="21935"/>
                    </a:cubicBezTo>
                    <a:close/>
                    <a:moveTo>
                      <a:pt x="5719" y="24593"/>
                    </a:moveTo>
                    <a:cubicBezTo>
                      <a:pt x="5898" y="24593"/>
                      <a:pt x="5963" y="24631"/>
                      <a:pt x="5963" y="24735"/>
                    </a:cubicBezTo>
                    <a:cubicBezTo>
                      <a:pt x="5963" y="24811"/>
                      <a:pt x="5911" y="25044"/>
                      <a:pt x="5852" y="25239"/>
                    </a:cubicBezTo>
                    <a:lnTo>
                      <a:pt x="5741" y="25603"/>
                    </a:lnTo>
                    <a:lnTo>
                      <a:pt x="5606" y="25203"/>
                    </a:lnTo>
                    <a:cubicBezTo>
                      <a:pt x="5423" y="24656"/>
                      <a:pt x="5435" y="24593"/>
                      <a:pt x="5719" y="24593"/>
                    </a:cubicBezTo>
                    <a:close/>
                    <a:moveTo>
                      <a:pt x="6842" y="24022"/>
                    </a:moveTo>
                    <a:cubicBezTo>
                      <a:pt x="6898" y="24022"/>
                      <a:pt x="6941" y="24048"/>
                      <a:pt x="6941" y="24083"/>
                    </a:cubicBezTo>
                    <a:cubicBezTo>
                      <a:pt x="6941" y="24116"/>
                      <a:pt x="6889" y="24310"/>
                      <a:pt x="6830" y="24507"/>
                    </a:cubicBezTo>
                    <a:lnTo>
                      <a:pt x="6720" y="24869"/>
                    </a:lnTo>
                    <a:lnTo>
                      <a:pt x="6627" y="24628"/>
                    </a:lnTo>
                    <a:lnTo>
                      <a:pt x="6533" y="24388"/>
                    </a:lnTo>
                    <a:lnTo>
                      <a:pt x="6581" y="24674"/>
                    </a:lnTo>
                    <a:cubicBezTo>
                      <a:pt x="6608" y="24827"/>
                      <a:pt x="6633" y="24977"/>
                      <a:pt x="6636" y="24999"/>
                    </a:cubicBezTo>
                    <a:cubicBezTo>
                      <a:pt x="6655" y="25112"/>
                      <a:pt x="6502" y="25739"/>
                      <a:pt x="6450" y="25772"/>
                    </a:cubicBezTo>
                    <a:cubicBezTo>
                      <a:pt x="6449" y="25772"/>
                      <a:pt x="6447" y="25773"/>
                      <a:pt x="6446" y="25773"/>
                    </a:cubicBezTo>
                    <a:cubicBezTo>
                      <a:pt x="6413" y="25773"/>
                      <a:pt x="6324" y="25583"/>
                      <a:pt x="6247" y="25342"/>
                    </a:cubicBezTo>
                    <a:cubicBezTo>
                      <a:pt x="6167" y="25090"/>
                      <a:pt x="6085" y="24837"/>
                      <a:pt x="6066" y="24787"/>
                    </a:cubicBezTo>
                    <a:cubicBezTo>
                      <a:pt x="6028" y="24683"/>
                      <a:pt x="6696" y="24022"/>
                      <a:pt x="6842" y="24022"/>
                    </a:cubicBezTo>
                    <a:close/>
                    <a:moveTo>
                      <a:pt x="8228" y="24066"/>
                    </a:moveTo>
                    <a:cubicBezTo>
                      <a:pt x="8271" y="24066"/>
                      <a:pt x="8325" y="24072"/>
                      <a:pt x="8394" y="24083"/>
                    </a:cubicBezTo>
                    <a:cubicBezTo>
                      <a:pt x="8556" y="24108"/>
                      <a:pt x="8699" y="24133"/>
                      <a:pt x="8709" y="24140"/>
                    </a:cubicBezTo>
                    <a:cubicBezTo>
                      <a:pt x="8717" y="24147"/>
                      <a:pt x="8611" y="24543"/>
                      <a:pt x="8468" y="25024"/>
                    </a:cubicBezTo>
                    <a:cubicBezTo>
                      <a:pt x="8337" y="25470"/>
                      <a:pt x="8207" y="25797"/>
                      <a:pt x="8165" y="25797"/>
                    </a:cubicBezTo>
                    <a:cubicBezTo>
                      <a:pt x="8161" y="25797"/>
                      <a:pt x="8159" y="25795"/>
                      <a:pt x="8156" y="25790"/>
                    </a:cubicBezTo>
                    <a:cubicBezTo>
                      <a:pt x="8076" y="25639"/>
                      <a:pt x="7993" y="24421"/>
                      <a:pt x="8048" y="24216"/>
                    </a:cubicBezTo>
                    <a:cubicBezTo>
                      <a:pt x="8079" y="24107"/>
                      <a:pt x="8115" y="24066"/>
                      <a:pt x="8228" y="24066"/>
                    </a:cubicBezTo>
                    <a:close/>
                    <a:moveTo>
                      <a:pt x="21303" y="25037"/>
                    </a:moveTo>
                    <a:lnTo>
                      <a:pt x="21241" y="25241"/>
                    </a:lnTo>
                    <a:cubicBezTo>
                      <a:pt x="21210" y="25347"/>
                      <a:pt x="21195" y="25398"/>
                      <a:pt x="21206" y="25398"/>
                    </a:cubicBezTo>
                    <a:cubicBezTo>
                      <a:pt x="21216" y="25398"/>
                      <a:pt x="21248" y="25354"/>
                      <a:pt x="21309" y="25270"/>
                    </a:cubicBezTo>
                    <a:cubicBezTo>
                      <a:pt x="21379" y="25177"/>
                      <a:pt x="21459" y="25129"/>
                      <a:pt x="21542" y="25129"/>
                    </a:cubicBezTo>
                    <a:cubicBezTo>
                      <a:pt x="21560" y="25129"/>
                      <a:pt x="21579" y="25131"/>
                      <a:pt x="21598" y="25136"/>
                    </a:cubicBezTo>
                    <a:cubicBezTo>
                      <a:pt x="21749" y="25174"/>
                      <a:pt x="21745" y="25193"/>
                      <a:pt x="21545" y="25493"/>
                    </a:cubicBezTo>
                    <a:cubicBezTo>
                      <a:pt x="21431" y="25667"/>
                      <a:pt x="21305" y="25813"/>
                      <a:pt x="21272" y="25813"/>
                    </a:cubicBezTo>
                    <a:cubicBezTo>
                      <a:pt x="21238" y="25813"/>
                      <a:pt x="21130" y="25683"/>
                      <a:pt x="21031" y="25527"/>
                    </a:cubicBezTo>
                    <a:cubicBezTo>
                      <a:pt x="20935" y="25372"/>
                      <a:pt x="20816" y="25241"/>
                      <a:pt x="20776" y="25241"/>
                    </a:cubicBezTo>
                    <a:cubicBezTo>
                      <a:pt x="20734" y="25241"/>
                      <a:pt x="20724" y="25202"/>
                      <a:pt x="20756" y="25151"/>
                    </a:cubicBezTo>
                    <a:cubicBezTo>
                      <a:pt x="20777" y="25119"/>
                      <a:pt x="20795" y="25102"/>
                      <a:pt x="20812" y="25102"/>
                    </a:cubicBezTo>
                    <a:cubicBezTo>
                      <a:pt x="20831" y="25102"/>
                      <a:pt x="20851" y="25121"/>
                      <a:pt x="20875" y="25159"/>
                    </a:cubicBezTo>
                    <a:cubicBezTo>
                      <a:pt x="20896" y="25194"/>
                      <a:pt x="20919" y="25212"/>
                      <a:pt x="20940" y="25212"/>
                    </a:cubicBezTo>
                    <a:cubicBezTo>
                      <a:pt x="20953" y="25212"/>
                      <a:pt x="20965" y="25204"/>
                      <a:pt x="20974" y="25189"/>
                    </a:cubicBezTo>
                    <a:cubicBezTo>
                      <a:pt x="20980" y="25175"/>
                      <a:pt x="20985" y="25169"/>
                      <a:pt x="20988" y="25169"/>
                    </a:cubicBezTo>
                    <a:cubicBezTo>
                      <a:pt x="20992" y="25169"/>
                      <a:pt x="20989" y="25193"/>
                      <a:pt x="20976" y="25237"/>
                    </a:cubicBezTo>
                    <a:cubicBezTo>
                      <a:pt x="20967" y="25271"/>
                      <a:pt x="20971" y="25288"/>
                      <a:pt x="20987" y="25288"/>
                    </a:cubicBezTo>
                    <a:cubicBezTo>
                      <a:pt x="21009" y="25288"/>
                      <a:pt x="21054" y="25258"/>
                      <a:pt x="21123" y="25197"/>
                    </a:cubicBezTo>
                    <a:lnTo>
                      <a:pt x="21303" y="25037"/>
                    </a:lnTo>
                    <a:close/>
                    <a:moveTo>
                      <a:pt x="20509" y="25681"/>
                    </a:moveTo>
                    <a:cubicBezTo>
                      <a:pt x="20514" y="25681"/>
                      <a:pt x="20518" y="25682"/>
                      <a:pt x="20522" y="25686"/>
                    </a:cubicBezTo>
                    <a:cubicBezTo>
                      <a:pt x="20540" y="25705"/>
                      <a:pt x="20536" y="25790"/>
                      <a:pt x="20512" y="25864"/>
                    </a:cubicBezTo>
                    <a:cubicBezTo>
                      <a:pt x="20491" y="25925"/>
                      <a:pt x="20457" y="25966"/>
                      <a:pt x="20434" y="25966"/>
                    </a:cubicBezTo>
                    <a:cubicBezTo>
                      <a:pt x="20430" y="25966"/>
                      <a:pt x="20426" y="25965"/>
                      <a:pt x="20423" y="25961"/>
                    </a:cubicBezTo>
                    <a:cubicBezTo>
                      <a:pt x="20401" y="25940"/>
                      <a:pt x="20404" y="25857"/>
                      <a:pt x="20432" y="25784"/>
                    </a:cubicBezTo>
                    <a:cubicBezTo>
                      <a:pt x="20454" y="25722"/>
                      <a:pt x="20487" y="25681"/>
                      <a:pt x="20509" y="25681"/>
                    </a:cubicBezTo>
                    <a:close/>
                    <a:moveTo>
                      <a:pt x="23322" y="25243"/>
                    </a:moveTo>
                    <a:cubicBezTo>
                      <a:pt x="23370" y="25243"/>
                      <a:pt x="23323" y="25362"/>
                      <a:pt x="23216" y="25507"/>
                    </a:cubicBezTo>
                    <a:cubicBezTo>
                      <a:pt x="23108" y="25654"/>
                      <a:pt x="22934" y="25891"/>
                      <a:pt x="22826" y="26038"/>
                    </a:cubicBezTo>
                    <a:cubicBezTo>
                      <a:pt x="22725" y="26173"/>
                      <a:pt x="22631" y="26271"/>
                      <a:pt x="22604" y="26271"/>
                    </a:cubicBezTo>
                    <a:cubicBezTo>
                      <a:pt x="22601" y="26271"/>
                      <a:pt x="22600" y="26270"/>
                      <a:pt x="22598" y="26269"/>
                    </a:cubicBezTo>
                    <a:cubicBezTo>
                      <a:pt x="22540" y="26213"/>
                      <a:pt x="23223" y="25243"/>
                      <a:pt x="23322" y="25243"/>
                    </a:cubicBezTo>
                    <a:close/>
                    <a:moveTo>
                      <a:pt x="4439" y="23859"/>
                    </a:moveTo>
                    <a:cubicBezTo>
                      <a:pt x="4595" y="23859"/>
                      <a:pt x="4649" y="23933"/>
                      <a:pt x="4768" y="24307"/>
                    </a:cubicBezTo>
                    <a:cubicBezTo>
                      <a:pt x="4854" y="24576"/>
                      <a:pt x="4891" y="24877"/>
                      <a:pt x="4867" y="25060"/>
                    </a:cubicBezTo>
                    <a:cubicBezTo>
                      <a:pt x="4847" y="25190"/>
                      <a:pt x="4841" y="25254"/>
                      <a:pt x="4849" y="25254"/>
                    </a:cubicBezTo>
                    <a:cubicBezTo>
                      <a:pt x="4855" y="25254"/>
                      <a:pt x="4867" y="25223"/>
                      <a:pt x="4887" y="25163"/>
                    </a:cubicBezTo>
                    <a:cubicBezTo>
                      <a:pt x="4912" y="25085"/>
                      <a:pt x="4928" y="25041"/>
                      <a:pt x="4949" y="25041"/>
                    </a:cubicBezTo>
                    <a:cubicBezTo>
                      <a:pt x="4979" y="25041"/>
                      <a:pt x="5017" y="25138"/>
                      <a:pt x="5102" y="25366"/>
                    </a:cubicBezTo>
                    <a:cubicBezTo>
                      <a:pt x="5188" y="25595"/>
                      <a:pt x="5300" y="25895"/>
                      <a:pt x="5363" y="26050"/>
                    </a:cubicBezTo>
                    <a:cubicBezTo>
                      <a:pt x="5452" y="26273"/>
                      <a:pt x="5484" y="26356"/>
                      <a:pt x="5446" y="26356"/>
                    </a:cubicBezTo>
                    <a:cubicBezTo>
                      <a:pt x="5425" y="26356"/>
                      <a:pt x="5380" y="26329"/>
                      <a:pt x="5311" y="26285"/>
                    </a:cubicBezTo>
                    <a:cubicBezTo>
                      <a:pt x="5117" y="26161"/>
                      <a:pt x="4708" y="25342"/>
                      <a:pt x="4442" y="24551"/>
                    </a:cubicBezTo>
                    <a:cubicBezTo>
                      <a:pt x="4365" y="24324"/>
                      <a:pt x="4310" y="24192"/>
                      <a:pt x="4293" y="24192"/>
                    </a:cubicBezTo>
                    <a:cubicBezTo>
                      <a:pt x="4286" y="24192"/>
                      <a:pt x="4285" y="24213"/>
                      <a:pt x="4292" y="24256"/>
                    </a:cubicBezTo>
                    <a:cubicBezTo>
                      <a:pt x="4313" y="24409"/>
                      <a:pt x="4454" y="24838"/>
                      <a:pt x="4606" y="25215"/>
                    </a:cubicBezTo>
                    <a:cubicBezTo>
                      <a:pt x="4748" y="25570"/>
                      <a:pt x="4817" y="25807"/>
                      <a:pt x="4779" y="25807"/>
                    </a:cubicBezTo>
                    <a:cubicBezTo>
                      <a:pt x="4775" y="25807"/>
                      <a:pt x="4770" y="25805"/>
                      <a:pt x="4764" y="25800"/>
                    </a:cubicBezTo>
                    <a:cubicBezTo>
                      <a:pt x="4594" y="25657"/>
                      <a:pt x="4356" y="25163"/>
                      <a:pt x="4292" y="24811"/>
                    </a:cubicBezTo>
                    <a:cubicBezTo>
                      <a:pt x="4264" y="24662"/>
                      <a:pt x="4214" y="24548"/>
                      <a:pt x="4178" y="24548"/>
                    </a:cubicBezTo>
                    <a:cubicBezTo>
                      <a:pt x="4175" y="24548"/>
                      <a:pt x="4172" y="24549"/>
                      <a:pt x="4169" y="24551"/>
                    </a:cubicBezTo>
                    <a:cubicBezTo>
                      <a:pt x="4163" y="24554"/>
                      <a:pt x="4158" y="24556"/>
                      <a:pt x="4153" y="24556"/>
                    </a:cubicBezTo>
                    <a:cubicBezTo>
                      <a:pt x="4129" y="24556"/>
                      <a:pt x="4120" y="24512"/>
                      <a:pt x="4133" y="24445"/>
                    </a:cubicBezTo>
                    <a:cubicBezTo>
                      <a:pt x="4245" y="23883"/>
                      <a:pt x="4258" y="23859"/>
                      <a:pt x="4439" y="23859"/>
                    </a:cubicBezTo>
                    <a:close/>
                    <a:moveTo>
                      <a:pt x="22271" y="25163"/>
                    </a:moveTo>
                    <a:lnTo>
                      <a:pt x="22086" y="25469"/>
                    </a:lnTo>
                    <a:cubicBezTo>
                      <a:pt x="21985" y="25639"/>
                      <a:pt x="21833" y="25892"/>
                      <a:pt x="21745" y="26039"/>
                    </a:cubicBezTo>
                    <a:cubicBezTo>
                      <a:pt x="21657" y="26186"/>
                      <a:pt x="21617" y="26305"/>
                      <a:pt x="21656" y="26305"/>
                    </a:cubicBezTo>
                    <a:cubicBezTo>
                      <a:pt x="21693" y="26305"/>
                      <a:pt x="21860" y="26052"/>
                      <a:pt x="22034" y="25734"/>
                    </a:cubicBezTo>
                    <a:cubicBezTo>
                      <a:pt x="22207" y="25417"/>
                      <a:pt x="22382" y="25164"/>
                      <a:pt x="22429" y="25164"/>
                    </a:cubicBezTo>
                    <a:cubicBezTo>
                      <a:pt x="22474" y="25164"/>
                      <a:pt x="22493" y="25221"/>
                      <a:pt x="22467" y="25286"/>
                    </a:cubicBezTo>
                    <a:cubicBezTo>
                      <a:pt x="22399" y="25465"/>
                      <a:pt x="21785" y="26364"/>
                      <a:pt x="21692" y="26425"/>
                    </a:cubicBezTo>
                    <a:cubicBezTo>
                      <a:pt x="21687" y="26428"/>
                      <a:pt x="21681" y="26430"/>
                      <a:pt x="21675" y="26430"/>
                    </a:cubicBezTo>
                    <a:cubicBezTo>
                      <a:pt x="21628" y="26430"/>
                      <a:pt x="21549" y="26354"/>
                      <a:pt x="21492" y="26246"/>
                    </a:cubicBezTo>
                    <a:cubicBezTo>
                      <a:pt x="21382" y="26031"/>
                      <a:pt x="21390" y="25994"/>
                      <a:pt x="21632" y="25594"/>
                    </a:cubicBezTo>
                    <a:cubicBezTo>
                      <a:pt x="21819" y="25285"/>
                      <a:pt x="21939" y="25170"/>
                      <a:pt x="22080" y="25166"/>
                    </a:cubicBezTo>
                    <a:lnTo>
                      <a:pt x="22271" y="25163"/>
                    </a:lnTo>
                    <a:close/>
                    <a:moveTo>
                      <a:pt x="7779" y="24021"/>
                    </a:moveTo>
                    <a:lnTo>
                      <a:pt x="7735" y="24611"/>
                    </a:lnTo>
                    <a:cubicBezTo>
                      <a:pt x="7710" y="24937"/>
                      <a:pt x="7644" y="25312"/>
                      <a:pt x="7589" y="25447"/>
                    </a:cubicBezTo>
                    <a:lnTo>
                      <a:pt x="7488" y="25691"/>
                    </a:lnTo>
                    <a:lnTo>
                      <a:pt x="7301" y="25283"/>
                    </a:lnTo>
                    <a:cubicBezTo>
                      <a:pt x="7194" y="25051"/>
                      <a:pt x="7133" y="24939"/>
                      <a:pt x="7117" y="24939"/>
                    </a:cubicBezTo>
                    <a:cubicBezTo>
                      <a:pt x="7099" y="24939"/>
                      <a:pt x="7150" y="25110"/>
                      <a:pt x="7275" y="25439"/>
                    </a:cubicBezTo>
                    <a:cubicBezTo>
                      <a:pt x="7410" y="25796"/>
                      <a:pt x="7430" y="25948"/>
                      <a:pt x="7372" y="26195"/>
                    </a:cubicBezTo>
                    <a:lnTo>
                      <a:pt x="7298" y="26506"/>
                    </a:lnTo>
                    <a:lnTo>
                      <a:pt x="7029" y="25772"/>
                    </a:lnTo>
                    <a:lnTo>
                      <a:pt x="6760" y="25039"/>
                    </a:lnTo>
                    <a:lnTo>
                      <a:pt x="6899" y="24529"/>
                    </a:lnTo>
                    <a:lnTo>
                      <a:pt x="7037" y="24021"/>
                    </a:lnTo>
                    <a:close/>
                    <a:moveTo>
                      <a:pt x="6012" y="25098"/>
                    </a:moveTo>
                    <a:cubicBezTo>
                      <a:pt x="6061" y="25098"/>
                      <a:pt x="6122" y="25258"/>
                      <a:pt x="6247" y="25618"/>
                    </a:cubicBezTo>
                    <a:cubicBezTo>
                      <a:pt x="6361" y="25944"/>
                      <a:pt x="6378" y="26105"/>
                      <a:pt x="6318" y="26314"/>
                    </a:cubicBezTo>
                    <a:lnTo>
                      <a:pt x="6240" y="26587"/>
                    </a:lnTo>
                    <a:lnTo>
                      <a:pt x="6020" y="26165"/>
                    </a:lnTo>
                    <a:cubicBezTo>
                      <a:pt x="5816" y="25773"/>
                      <a:pt x="5807" y="25711"/>
                      <a:pt x="5899" y="25365"/>
                    </a:cubicBezTo>
                    <a:cubicBezTo>
                      <a:pt x="5945" y="25193"/>
                      <a:pt x="5975" y="25098"/>
                      <a:pt x="6012" y="25098"/>
                    </a:cubicBezTo>
                    <a:close/>
                    <a:moveTo>
                      <a:pt x="7811" y="25090"/>
                    </a:moveTo>
                    <a:cubicBezTo>
                      <a:pt x="7834" y="25090"/>
                      <a:pt x="7841" y="25185"/>
                      <a:pt x="7826" y="25382"/>
                    </a:cubicBezTo>
                    <a:cubicBezTo>
                      <a:pt x="7813" y="25552"/>
                      <a:pt x="7849" y="25850"/>
                      <a:pt x="7905" y="26046"/>
                    </a:cubicBezTo>
                    <a:cubicBezTo>
                      <a:pt x="7963" y="26241"/>
                      <a:pt x="7993" y="26478"/>
                      <a:pt x="7979" y="26575"/>
                    </a:cubicBezTo>
                    <a:cubicBezTo>
                      <a:pt x="7971" y="26624"/>
                      <a:pt x="7960" y="26650"/>
                      <a:pt x="7944" y="26650"/>
                    </a:cubicBezTo>
                    <a:cubicBezTo>
                      <a:pt x="7913" y="26650"/>
                      <a:pt x="7860" y="26556"/>
                      <a:pt x="7763" y="26343"/>
                    </a:cubicBezTo>
                    <a:cubicBezTo>
                      <a:pt x="7595" y="25973"/>
                      <a:pt x="7584" y="25895"/>
                      <a:pt x="7671" y="25504"/>
                    </a:cubicBezTo>
                    <a:cubicBezTo>
                      <a:pt x="7732" y="25232"/>
                      <a:pt x="7783" y="25090"/>
                      <a:pt x="7811" y="25090"/>
                    </a:cubicBezTo>
                    <a:close/>
                    <a:moveTo>
                      <a:pt x="22938" y="25260"/>
                    </a:moveTo>
                    <a:cubicBezTo>
                      <a:pt x="23014" y="25260"/>
                      <a:pt x="23069" y="25273"/>
                      <a:pt x="23069" y="25293"/>
                    </a:cubicBezTo>
                    <a:cubicBezTo>
                      <a:pt x="23069" y="25424"/>
                      <a:pt x="22165" y="26708"/>
                      <a:pt x="22018" y="26787"/>
                    </a:cubicBezTo>
                    <a:cubicBezTo>
                      <a:pt x="21960" y="26817"/>
                      <a:pt x="21913" y="26831"/>
                      <a:pt x="21877" y="26831"/>
                    </a:cubicBezTo>
                    <a:cubicBezTo>
                      <a:pt x="21759" y="26831"/>
                      <a:pt x="21761" y="26687"/>
                      <a:pt x="21923" y="26515"/>
                    </a:cubicBezTo>
                    <a:cubicBezTo>
                      <a:pt x="22023" y="26409"/>
                      <a:pt x="22088" y="26280"/>
                      <a:pt x="22074" y="26218"/>
                    </a:cubicBezTo>
                    <a:cubicBezTo>
                      <a:pt x="22061" y="26154"/>
                      <a:pt x="22100" y="26106"/>
                      <a:pt x="22165" y="26105"/>
                    </a:cubicBezTo>
                    <a:cubicBezTo>
                      <a:pt x="22229" y="26102"/>
                      <a:pt x="22296" y="26051"/>
                      <a:pt x="22320" y="25986"/>
                    </a:cubicBezTo>
                    <a:cubicBezTo>
                      <a:pt x="22337" y="25938"/>
                      <a:pt x="22334" y="25914"/>
                      <a:pt x="22311" y="25914"/>
                    </a:cubicBezTo>
                    <a:cubicBezTo>
                      <a:pt x="22299" y="25914"/>
                      <a:pt x="22280" y="25922"/>
                      <a:pt x="22255" y="25937"/>
                    </a:cubicBezTo>
                    <a:cubicBezTo>
                      <a:pt x="22249" y="25941"/>
                      <a:pt x="22244" y="25943"/>
                      <a:pt x="22240" y="25943"/>
                    </a:cubicBezTo>
                    <a:cubicBezTo>
                      <a:pt x="22212" y="25943"/>
                      <a:pt x="22276" y="25818"/>
                      <a:pt x="22398" y="25645"/>
                    </a:cubicBezTo>
                    <a:cubicBezTo>
                      <a:pt x="22573" y="25392"/>
                      <a:pt x="22708" y="25279"/>
                      <a:pt x="22856" y="25265"/>
                    </a:cubicBezTo>
                    <a:cubicBezTo>
                      <a:pt x="22885" y="25262"/>
                      <a:pt x="22913" y="25260"/>
                      <a:pt x="22938" y="25260"/>
                    </a:cubicBezTo>
                    <a:close/>
                    <a:moveTo>
                      <a:pt x="5133" y="24363"/>
                    </a:moveTo>
                    <a:cubicBezTo>
                      <a:pt x="5143" y="24363"/>
                      <a:pt x="5153" y="24365"/>
                      <a:pt x="5165" y="24369"/>
                    </a:cubicBezTo>
                    <a:cubicBezTo>
                      <a:pt x="5211" y="24384"/>
                      <a:pt x="5346" y="24684"/>
                      <a:pt x="5471" y="25044"/>
                    </a:cubicBezTo>
                    <a:cubicBezTo>
                      <a:pt x="5594" y="25402"/>
                      <a:pt x="5808" y="25917"/>
                      <a:pt x="5950" y="26195"/>
                    </a:cubicBezTo>
                    <a:cubicBezTo>
                      <a:pt x="6197" y="26689"/>
                      <a:pt x="6266" y="26947"/>
                      <a:pt x="6153" y="26947"/>
                    </a:cubicBezTo>
                    <a:cubicBezTo>
                      <a:pt x="6105" y="26947"/>
                      <a:pt x="6026" y="26901"/>
                      <a:pt x="5914" y="26808"/>
                    </a:cubicBezTo>
                    <a:cubicBezTo>
                      <a:pt x="5447" y="26419"/>
                      <a:pt x="4806" y="24363"/>
                      <a:pt x="5133" y="24363"/>
                    </a:cubicBezTo>
                    <a:close/>
                    <a:moveTo>
                      <a:pt x="11717" y="24347"/>
                    </a:moveTo>
                    <a:cubicBezTo>
                      <a:pt x="11775" y="24347"/>
                      <a:pt x="11828" y="24378"/>
                      <a:pt x="11828" y="24412"/>
                    </a:cubicBezTo>
                    <a:cubicBezTo>
                      <a:pt x="11828" y="24535"/>
                      <a:pt x="10922" y="26996"/>
                      <a:pt x="10851" y="27069"/>
                    </a:cubicBezTo>
                    <a:cubicBezTo>
                      <a:pt x="10849" y="27071"/>
                      <a:pt x="10847" y="27072"/>
                      <a:pt x="10846" y="27072"/>
                    </a:cubicBezTo>
                    <a:cubicBezTo>
                      <a:pt x="10820" y="27072"/>
                      <a:pt x="10909" y="26700"/>
                      <a:pt x="11058" y="26213"/>
                    </a:cubicBezTo>
                    <a:cubicBezTo>
                      <a:pt x="11213" y="25699"/>
                      <a:pt x="11399" y="25074"/>
                      <a:pt x="11474" y="24815"/>
                    </a:cubicBezTo>
                    <a:cubicBezTo>
                      <a:pt x="11550" y="24545"/>
                      <a:pt x="11655" y="24347"/>
                      <a:pt x="11717" y="24347"/>
                    </a:cubicBezTo>
                    <a:close/>
                    <a:moveTo>
                      <a:pt x="9139" y="24104"/>
                    </a:moveTo>
                    <a:cubicBezTo>
                      <a:pt x="9309" y="24104"/>
                      <a:pt x="9475" y="24135"/>
                      <a:pt x="9496" y="24170"/>
                    </a:cubicBezTo>
                    <a:cubicBezTo>
                      <a:pt x="9527" y="24218"/>
                      <a:pt x="8900" y="26582"/>
                      <a:pt x="8711" y="27136"/>
                    </a:cubicBezTo>
                    <a:cubicBezTo>
                      <a:pt x="8708" y="27146"/>
                      <a:pt x="8702" y="27151"/>
                      <a:pt x="8694" y="27151"/>
                    </a:cubicBezTo>
                    <a:cubicBezTo>
                      <a:pt x="8601" y="27151"/>
                      <a:pt x="8243" y="26417"/>
                      <a:pt x="8243" y="26197"/>
                    </a:cubicBezTo>
                    <a:cubicBezTo>
                      <a:pt x="8243" y="26095"/>
                      <a:pt x="8298" y="25841"/>
                      <a:pt x="8361" y="25647"/>
                    </a:cubicBezTo>
                    <a:cubicBezTo>
                      <a:pt x="8427" y="25447"/>
                      <a:pt x="8555" y="25021"/>
                      <a:pt x="8651" y="24695"/>
                    </a:cubicBezTo>
                    <a:lnTo>
                      <a:pt x="8821" y="24104"/>
                    </a:lnTo>
                    <a:close/>
                    <a:moveTo>
                      <a:pt x="21528" y="27036"/>
                    </a:moveTo>
                    <a:cubicBezTo>
                      <a:pt x="21573" y="27036"/>
                      <a:pt x="21603" y="27051"/>
                      <a:pt x="21603" y="27074"/>
                    </a:cubicBezTo>
                    <a:cubicBezTo>
                      <a:pt x="21603" y="27095"/>
                      <a:pt x="21570" y="27129"/>
                      <a:pt x="21522" y="27158"/>
                    </a:cubicBezTo>
                    <a:cubicBezTo>
                      <a:pt x="21506" y="27168"/>
                      <a:pt x="21492" y="27173"/>
                      <a:pt x="21480" y="27173"/>
                    </a:cubicBezTo>
                    <a:cubicBezTo>
                      <a:pt x="21455" y="27173"/>
                      <a:pt x="21439" y="27154"/>
                      <a:pt x="21439" y="27122"/>
                    </a:cubicBezTo>
                    <a:cubicBezTo>
                      <a:pt x="21439" y="27074"/>
                      <a:pt x="21475" y="27037"/>
                      <a:pt x="21522" y="27037"/>
                    </a:cubicBezTo>
                    <a:cubicBezTo>
                      <a:pt x="21524" y="27037"/>
                      <a:pt x="21526" y="27036"/>
                      <a:pt x="21528" y="27036"/>
                    </a:cubicBezTo>
                    <a:close/>
                    <a:moveTo>
                      <a:pt x="6323" y="26978"/>
                    </a:moveTo>
                    <a:cubicBezTo>
                      <a:pt x="6336" y="26978"/>
                      <a:pt x="6351" y="26983"/>
                      <a:pt x="6369" y="26994"/>
                    </a:cubicBezTo>
                    <a:cubicBezTo>
                      <a:pt x="6417" y="27023"/>
                      <a:pt x="6450" y="27075"/>
                      <a:pt x="6450" y="27123"/>
                    </a:cubicBezTo>
                    <a:cubicBezTo>
                      <a:pt x="6451" y="27156"/>
                      <a:pt x="6438" y="27173"/>
                      <a:pt x="6415" y="27173"/>
                    </a:cubicBezTo>
                    <a:cubicBezTo>
                      <a:pt x="6403" y="27173"/>
                      <a:pt x="6387" y="27168"/>
                      <a:pt x="6369" y="27157"/>
                    </a:cubicBezTo>
                    <a:cubicBezTo>
                      <a:pt x="6320" y="27127"/>
                      <a:pt x="6287" y="27075"/>
                      <a:pt x="6287" y="27027"/>
                    </a:cubicBezTo>
                    <a:cubicBezTo>
                      <a:pt x="6287" y="26995"/>
                      <a:pt x="6300" y="26978"/>
                      <a:pt x="6323" y="26978"/>
                    </a:cubicBezTo>
                    <a:close/>
                    <a:moveTo>
                      <a:pt x="7536" y="26026"/>
                    </a:moveTo>
                    <a:lnTo>
                      <a:pt x="7726" y="26456"/>
                    </a:lnTo>
                    <a:cubicBezTo>
                      <a:pt x="7846" y="26726"/>
                      <a:pt x="7900" y="26962"/>
                      <a:pt x="7868" y="27083"/>
                    </a:cubicBezTo>
                    <a:cubicBezTo>
                      <a:pt x="7836" y="27210"/>
                      <a:pt x="7787" y="27272"/>
                      <a:pt x="7729" y="27272"/>
                    </a:cubicBezTo>
                    <a:cubicBezTo>
                      <a:pt x="7653" y="27272"/>
                      <a:pt x="7561" y="27161"/>
                      <a:pt x="7474" y="26947"/>
                    </a:cubicBezTo>
                    <a:cubicBezTo>
                      <a:pt x="7362" y="26669"/>
                      <a:pt x="7355" y="26562"/>
                      <a:pt x="7437" y="26320"/>
                    </a:cubicBezTo>
                    <a:lnTo>
                      <a:pt x="7536" y="26026"/>
                    </a:lnTo>
                    <a:close/>
                    <a:moveTo>
                      <a:pt x="6730" y="25255"/>
                    </a:moveTo>
                    <a:cubicBezTo>
                      <a:pt x="6732" y="25255"/>
                      <a:pt x="6733" y="25256"/>
                      <a:pt x="6734" y="25257"/>
                    </a:cubicBezTo>
                    <a:cubicBezTo>
                      <a:pt x="6750" y="25271"/>
                      <a:pt x="6906" y="25667"/>
                      <a:pt x="7084" y="26141"/>
                    </a:cubicBezTo>
                    <a:cubicBezTo>
                      <a:pt x="7262" y="26614"/>
                      <a:pt x="7433" y="27061"/>
                      <a:pt x="7466" y="27138"/>
                    </a:cubicBezTo>
                    <a:cubicBezTo>
                      <a:pt x="7517" y="27253"/>
                      <a:pt x="7487" y="27281"/>
                      <a:pt x="7317" y="27281"/>
                    </a:cubicBezTo>
                    <a:cubicBezTo>
                      <a:pt x="7150" y="27281"/>
                      <a:pt x="7055" y="27190"/>
                      <a:pt x="6859" y="26849"/>
                    </a:cubicBezTo>
                    <a:cubicBezTo>
                      <a:pt x="6553" y="26310"/>
                      <a:pt x="6494" y="26015"/>
                      <a:pt x="6611" y="25578"/>
                    </a:cubicBezTo>
                    <a:cubicBezTo>
                      <a:pt x="6660" y="25393"/>
                      <a:pt x="6710" y="25255"/>
                      <a:pt x="6730" y="25255"/>
                    </a:cubicBezTo>
                    <a:close/>
                    <a:moveTo>
                      <a:pt x="11265" y="24266"/>
                    </a:moveTo>
                    <a:cubicBezTo>
                      <a:pt x="11306" y="24266"/>
                      <a:pt x="11339" y="24305"/>
                      <a:pt x="11339" y="24355"/>
                    </a:cubicBezTo>
                    <a:cubicBezTo>
                      <a:pt x="11339" y="24434"/>
                      <a:pt x="10579" y="26995"/>
                      <a:pt x="10473" y="27281"/>
                    </a:cubicBezTo>
                    <a:cubicBezTo>
                      <a:pt x="10460" y="27315"/>
                      <a:pt x="10446" y="27332"/>
                      <a:pt x="10430" y="27332"/>
                    </a:cubicBezTo>
                    <a:cubicBezTo>
                      <a:pt x="10402" y="27332"/>
                      <a:pt x="10365" y="27284"/>
                      <a:pt x="10312" y="27182"/>
                    </a:cubicBezTo>
                    <a:cubicBezTo>
                      <a:pt x="10206" y="26978"/>
                      <a:pt x="10233" y="26869"/>
                      <a:pt x="10694" y="25614"/>
                    </a:cubicBezTo>
                    <a:cubicBezTo>
                      <a:pt x="10969" y="24873"/>
                      <a:pt x="11224" y="24266"/>
                      <a:pt x="11265" y="24266"/>
                    </a:cubicBezTo>
                    <a:close/>
                    <a:moveTo>
                      <a:pt x="8344" y="26874"/>
                    </a:moveTo>
                    <a:cubicBezTo>
                      <a:pt x="8375" y="26874"/>
                      <a:pt x="8453" y="26965"/>
                      <a:pt x="8532" y="27117"/>
                    </a:cubicBezTo>
                    <a:cubicBezTo>
                      <a:pt x="8647" y="27337"/>
                      <a:pt x="8647" y="27362"/>
                      <a:pt x="8534" y="27362"/>
                    </a:cubicBezTo>
                    <a:cubicBezTo>
                      <a:pt x="8460" y="27362"/>
                      <a:pt x="8407" y="27315"/>
                      <a:pt x="8407" y="27248"/>
                    </a:cubicBezTo>
                    <a:cubicBezTo>
                      <a:pt x="8407" y="27184"/>
                      <a:pt x="8385" y="27077"/>
                      <a:pt x="8357" y="27003"/>
                    </a:cubicBezTo>
                    <a:cubicBezTo>
                      <a:pt x="8323" y="26914"/>
                      <a:pt x="8323" y="26874"/>
                      <a:pt x="8344" y="26874"/>
                    </a:cubicBezTo>
                    <a:close/>
                    <a:moveTo>
                      <a:pt x="7940" y="27054"/>
                    </a:moveTo>
                    <a:cubicBezTo>
                      <a:pt x="7952" y="27054"/>
                      <a:pt x="7971" y="27076"/>
                      <a:pt x="7999" y="27117"/>
                    </a:cubicBezTo>
                    <a:cubicBezTo>
                      <a:pt x="8043" y="27182"/>
                      <a:pt x="8079" y="27268"/>
                      <a:pt x="8079" y="27301"/>
                    </a:cubicBezTo>
                    <a:cubicBezTo>
                      <a:pt x="8079" y="27337"/>
                      <a:pt x="8047" y="27363"/>
                      <a:pt x="7999" y="27363"/>
                    </a:cubicBezTo>
                    <a:cubicBezTo>
                      <a:pt x="7955" y="27363"/>
                      <a:pt x="7917" y="27277"/>
                      <a:pt x="7917" y="27178"/>
                    </a:cubicBezTo>
                    <a:cubicBezTo>
                      <a:pt x="7918" y="27094"/>
                      <a:pt x="7923" y="27054"/>
                      <a:pt x="7940" y="27054"/>
                    </a:cubicBezTo>
                    <a:close/>
                    <a:moveTo>
                      <a:pt x="9999" y="24183"/>
                    </a:moveTo>
                    <a:cubicBezTo>
                      <a:pt x="10196" y="24183"/>
                      <a:pt x="10363" y="24210"/>
                      <a:pt x="10363" y="24240"/>
                    </a:cubicBezTo>
                    <a:cubicBezTo>
                      <a:pt x="10363" y="24362"/>
                      <a:pt x="9538" y="26871"/>
                      <a:pt x="9498" y="26871"/>
                    </a:cubicBezTo>
                    <a:cubicBezTo>
                      <a:pt x="9476" y="26871"/>
                      <a:pt x="9407" y="26752"/>
                      <a:pt x="9343" y="26607"/>
                    </a:cubicBezTo>
                    <a:cubicBezTo>
                      <a:pt x="9295" y="26495"/>
                      <a:pt x="9253" y="26427"/>
                      <a:pt x="9234" y="26427"/>
                    </a:cubicBezTo>
                    <a:cubicBezTo>
                      <a:pt x="9228" y="26427"/>
                      <a:pt x="9225" y="26434"/>
                      <a:pt x="9224" y="26448"/>
                    </a:cubicBezTo>
                    <a:cubicBezTo>
                      <a:pt x="9222" y="26507"/>
                      <a:pt x="9274" y="26661"/>
                      <a:pt x="9343" y="26791"/>
                    </a:cubicBezTo>
                    <a:cubicBezTo>
                      <a:pt x="9431" y="26962"/>
                      <a:pt x="9443" y="27085"/>
                      <a:pt x="9388" y="27236"/>
                    </a:cubicBezTo>
                    <a:cubicBezTo>
                      <a:pt x="9339" y="27365"/>
                      <a:pt x="9303" y="27412"/>
                      <a:pt x="9203" y="27412"/>
                    </a:cubicBezTo>
                    <a:cubicBezTo>
                      <a:pt x="9162" y="27412"/>
                      <a:pt x="9110" y="27404"/>
                      <a:pt x="9042" y="27391"/>
                    </a:cubicBezTo>
                    <a:cubicBezTo>
                      <a:pt x="8895" y="27363"/>
                      <a:pt x="8768" y="27335"/>
                      <a:pt x="8760" y="27328"/>
                    </a:cubicBezTo>
                    <a:cubicBezTo>
                      <a:pt x="8749" y="27319"/>
                      <a:pt x="9109" y="26026"/>
                      <a:pt x="9515" y="24608"/>
                    </a:cubicBezTo>
                    <a:lnTo>
                      <a:pt x="9637" y="24183"/>
                    </a:lnTo>
                    <a:close/>
                    <a:moveTo>
                      <a:pt x="10176" y="27163"/>
                    </a:moveTo>
                    <a:cubicBezTo>
                      <a:pt x="10229" y="27163"/>
                      <a:pt x="10280" y="27225"/>
                      <a:pt x="10280" y="27329"/>
                    </a:cubicBezTo>
                    <a:cubicBezTo>
                      <a:pt x="10280" y="27390"/>
                      <a:pt x="10224" y="27443"/>
                      <a:pt x="10158" y="27443"/>
                    </a:cubicBezTo>
                    <a:cubicBezTo>
                      <a:pt x="10023" y="27443"/>
                      <a:pt x="10018" y="27426"/>
                      <a:pt x="10085" y="27248"/>
                    </a:cubicBezTo>
                    <a:cubicBezTo>
                      <a:pt x="10107" y="27190"/>
                      <a:pt x="10142" y="27163"/>
                      <a:pt x="10176" y="27163"/>
                    </a:cubicBezTo>
                    <a:close/>
                    <a:moveTo>
                      <a:pt x="10791" y="24266"/>
                    </a:moveTo>
                    <a:cubicBezTo>
                      <a:pt x="11068" y="24266"/>
                      <a:pt x="11105" y="24286"/>
                      <a:pt x="11054" y="24413"/>
                    </a:cubicBezTo>
                    <a:cubicBezTo>
                      <a:pt x="10902" y="24803"/>
                      <a:pt x="10202" y="26753"/>
                      <a:pt x="10200" y="26791"/>
                    </a:cubicBezTo>
                    <a:cubicBezTo>
                      <a:pt x="10200" y="26795"/>
                      <a:pt x="10198" y="26797"/>
                      <a:pt x="10195" y="26797"/>
                    </a:cubicBezTo>
                    <a:cubicBezTo>
                      <a:pt x="10183" y="26797"/>
                      <a:pt x="10148" y="26762"/>
                      <a:pt x="10109" y="26709"/>
                    </a:cubicBezTo>
                    <a:cubicBezTo>
                      <a:pt x="10079" y="26669"/>
                      <a:pt x="10060" y="26649"/>
                      <a:pt x="10051" y="26649"/>
                    </a:cubicBezTo>
                    <a:cubicBezTo>
                      <a:pt x="10037" y="26649"/>
                      <a:pt x="10041" y="26689"/>
                      <a:pt x="10059" y="26774"/>
                    </a:cubicBezTo>
                    <a:cubicBezTo>
                      <a:pt x="10113" y="27018"/>
                      <a:pt x="9963" y="27443"/>
                      <a:pt x="9824" y="27443"/>
                    </a:cubicBezTo>
                    <a:cubicBezTo>
                      <a:pt x="9764" y="27443"/>
                      <a:pt x="9677" y="27382"/>
                      <a:pt x="9623" y="27301"/>
                    </a:cubicBezTo>
                    <a:cubicBezTo>
                      <a:pt x="9579" y="27232"/>
                      <a:pt x="9556" y="27197"/>
                      <a:pt x="9549" y="27197"/>
                    </a:cubicBezTo>
                    <a:cubicBezTo>
                      <a:pt x="9543" y="27197"/>
                      <a:pt x="9553" y="27232"/>
                      <a:pt x="9575" y="27301"/>
                    </a:cubicBezTo>
                    <a:cubicBezTo>
                      <a:pt x="9601" y="27383"/>
                      <a:pt x="9585" y="27443"/>
                      <a:pt x="9538" y="27443"/>
                    </a:cubicBezTo>
                    <a:cubicBezTo>
                      <a:pt x="9535" y="27443"/>
                      <a:pt x="9532" y="27443"/>
                      <a:pt x="9529" y="27443"/>
                    </a:cubicBezTo>
                    <a:cubicBezTo>
                      <a:pt x="9431" y="27443"/>
                      <a:pt x="9440" y="27419"/>
                      <a:pt x="9966" y="25805"/>
                    </a:cubicBezTo>
                    <a:lnTo>
                      <a:pt x="10467" y="24266"/>
                    </a:lnTo>
                    <a:close/>
                    <a:moveTo>
                      <a:pt x="12912" y="24363"/>
                    </a:moveTo>
                    <a:lnTo>
                      <a:pt x="13204" y="24409"/>
                    </a:lnTo>
                    <a:cubicBezTo>
                      <a:pt x="13368" y="24434"/>
                      <a:pt x="13512" y="24466"/>
                      <a:pt x="13529" y="24482"/>
                    </a:cubicBezTo>
                    <a:cubicBezTo>
                      <a:pt x="13574" y="24520"/>
                      <a:pt x="12490" y="27371"/>
                      <a:pt x="12391" y="27477"/>
                    </a:cubicBezTo>
                    <a:cubicBezTo>
                      <a:pt x="12384" y="27484"/>
                      <a:pt x="12376" y="27488"/>
                      <a:pt x="12367" y="27488"/>
                    </a:cubicBezTo>
                    <a:cubicBezTo>
                      <a:pt x="12323" y="27488"/>
                      <a:pt x="12256" y="27408"/>
                      <a:pt x="12192" y="27272"/>
                    </a:cubicBezTo>
                    <a:lnTo>
                      <a:pt x="12062" y="26995"/>
                    </a:lnTo>
                    <a:lnTo>
                      <a:pt x="12117" y="27259"/>
                    </a:lnTo>
                    <a:cubicBezTo>
                      <a:pt x="12158" y="27463"/>
                      <a:pt x="12157" y="27511"/>
                      <a:pt x="12046" y="27511"/>
                    </a:cubicBezTo>
                    <a:cubicBezTo>
                      <a:pt x="12024" y="27511"/>
                      <a:pt x="11998" y="27509"/>
                      <a:pt x="11968" y="27506"/>
                    </a:cubicBezTo>
                    <a:cubicBezTo>
                      <a:pt x="11723" y="27485"/>
                      <a:pt x="11723" y="27485"/>
                      <a:pt x="12411" y="25677"/>
                    </a:cubicBezTo>
                    <a:lnTo>
                      <a:pt x="12912" y="24363"/>
                    </a:lnTo>
                    <a:close/>
                    <a:moveTo>
                      <a:pt x="13824" y="24448"/>
                    </a:moveTo>
                    <a:cubicBezTo>
                      <a:pt x="13975" y="24448"/>
                      <a:pt x="14197" y="24485"/>
                      <a:pt x="14247" y="24535"/>
                    </a:cubicBezTo>
                    <a:cubicBezTo>
                      <a:pt x="14265" y="24553"/>
                      <a:pt x="14044" y="25226"/>
                      <a:pt x="13762" y="26026"/>
                    </a:cubicBezTo>
                    <a:cubicBezTo>
                      <a:pt x="13369" y="27134"/>
                      <a:pt x="13208" y="27491"/>
                      <a:pt x="13093" y="27511"/>
                    </a:cubicBezTo>
                    <a:cubicBezTo>
                      <a:pt x="13081" y="27513"/>
                      <a:pt x="13069" y="27515"/>
                      <a:pt x="13056" y="27515"/>
                    </a:cubicBezTo>
                    <a:cubicBezTo>
                      <a:pt x="12984" y="27515"/>
                      <a:pt x="12906" y="27481"/>
                      <a:pt x="12874" y="27430"/>
                    </a:cubicBezTo>
                    <a:cubicBezTo>
                      <a:pt x="12847" y="27388"/>
                      <a:pt x="12830" y="27366"/>
                      <a:pt x="12819" y="27366"/>
                    </a:cubicBezTo>
                    <a:cubicBezTo>
                      <a:pt x="12809" y="27366"/>
                      <a:pt x="12805" y="27385"/>
                      <a:pt x="12805" y="27422"/>
                    </a:cubicBezTo>
                    <a:cubicBezTo>
                      <a:pt x="12805" y="27477"/>
                      <a:pt x="12747" y="27523"/>
                      <a:pt x="12682" y="27523"/>
                    </a:cubicBezTo>
                    <a:cubicBezTo>
                      <a:pt x="12617" y="27523"/>
                      <a:pt x="12560" y="27482"/>
                      <a:pt x="12560" y="27435"/>
                    </a:cubicBezTo>
                    <a:cubicBezTo>
                      <a:pt x="12560" y="27344"/>
                      <a:pt x="13588" y="24631"/>
                      <a:pt x="13682" y="24477"/>
                    </a:cubicBezTo>
                    <a:cubicBezTo>
                      <a:pt x="13694" y="24457"/>
                      <a:pt x="13750" y="24448"/>
                      <a:pt x="13824" y="24448"/>
                    </a:cubicBezTo>
                    <a:close/>
                    <a:moveTo>
                      <a:pt x="12386" y="24349"/>
                    </a:moveTo>
                    <a:cubicBezTo>
                      <a:pt x="12704" y="24349"/>
                      <a:pt x="12813" y="24376"/>
                      <a:pt x="12787" y="24448"/>
                    </a:cubicBezTo>
                    <a:cubicBezTo>
                      <a:pt x="12283" y="25849"/>
                      <a:pt x="11798" y="27014"/>
                      <a:pt x="11717" y="27014"/>
                    </a:cubicBezTo>
                    <a:cubicBezTo>
                      <a:pt x="11716" y="27014"/>
                      <a:pt x="11716" y="27014"/>
                      <a:pt x="11715" y="27014"/>
                    </a:cubicBezTo>
                    <a:cubicBezTo>
                      <a:pt x="11710" y="27012"/>
                      <a:pt x="11704" y="27011"/>
                      <a:pt x="11700" y="27011"/>
                    </a:cubicBezTo>
                    <a:cubicBezTo>
                      <a:pt x="11655" y="27011"/>
                      <a:pt x="11627" y="27092"/>
                      <a:pt x="11627" y="27224"/>
                    </a:cubicBezTo>
                    <a:cubicBezTo>
                      <a:pt x="11625" y="27402"/>
                      <a:pt x="11585" y="27493"/>
                      <a:pt x="11524" y="27493"/>
                    </a:cubicBezTo>
                    <a:cubicBezTo>
                      <a:pt x="11468" y="27493"/>
                      <a:pt x="11393" y="27417"/>
                      <a:pt x="11314" y="27264"/>
                    </a:cubicBezTo>
                    <a:cubicBezTo>
                      <a:pt x="11262" y="27166"/>
                      <a:pt x="11231" y="27119"/>
                      <a:pt x="11220" y="27119"/>
                    </a:cubicBezTo>
                    <a:cubicBezTo>
                      <a:pt x="11204" y="27119"/>
                      <a:pt x="11233" y="27219"/>
                      <a:pt x="11307" y="27403"/>
                    </a:cubicBezTo>
                    <a:cubicBezTo>
                      <a:pt x="11342" y="27491"/>
                      <a:pt x="11299" y="27525"/>
                      <a:pt x="11142" y="27525"/>
                    </a:cubicBezTo>
                    <a:cubicBezTo>
                      <a:pt x="10995" y="27525"/>
                      <a:pt x="10931" y="27482"/>
                      <a:pt x="10931" y="27383"/>
                    </a:cubicBezTo>
                    <a:cubicBezTo>
                      <a:pt x="10931" y="27304"/>
                      <a:pt x="11160" y="26593"/>
                      <a:pt x="11441" y="25794"/>
                    </a:cubicBezTo>
                    <a:lnTo>
                      <a:pt x="11950" y="24349"/>
                    </a:lnTo>
                    <a:close/>
                    <a:moveTo>
                      <a:pt x="14563" y="24519"/>
                    </a:moveTo>
                    <a:cubicBezTo>
                      <a:pt x="14571" y="24519"/>
                      <a:pt x="14580" y="24519"/>
                      <a:pt x="14590" y="24520"/>
                    </a:cubicBezTo>
                    <a:cubicBezTo>
                      <a:pt x="14703" y="24524"/>
                      <a:pt x="14884" y="24553"/>
                      <a:pt x="14980" y="24581"/>
                    </a:cubicBezTo>
                    <a:cubicBezTo>
                      <a:pt x="15154" y="24634"/>
                      <a:pt x="15146" y="24670"/>
                      <a:pt x="14590" y="26080"/>
                    </a:cubicBezTo>
                    <a:lnTo>
                      <a:pt x="14020" y="27526"/>
                    </a:lnTo>
                    <a:lnTo>
                      <a:pt x="13686" y="27526"/>
                    </a:lnTo>
                    <a:lnTo>
                      <a:pt x="13686" y="27525"/>
                    </a:lnTo>
                    <a:cubicBezTo>
                      <a:pt x="13644" y="27525"/>
                      <a:pt x="13606" y="27526"/>
                      <a:pt x="13573" y="27526"/>
                    </a:cubicBezTo>
                    <a:cubicBezTo>
                      <a:pt x="13291" y="27526"/>
                      <a:pt x="13340" y="27441"/>
                      <a:pt x="13908" y="25838"/>
                    </a:cubicBezTo>
                    <a:cubicBezTo>
                      <a:pt x="14334" y="24635"/>
                      <a:pt x="14384" y="24519"/>
                      <a:pt x="14563" y="24519"/>
                    </a:cubicBezTo>
                    <a:close/>
                    <a:moveTo>
                      <a:pt x="15265" y="24584"/>
                    </a:moveTo>
                    <a:lnTo>
                      <a:pt x="15847" y="24642"/>
                    </a:lnTo>
                    <a:cubicBezTo>
                      <a:pt x="16164" y="24671"/>
                      <a:pt x="16441" y="24708"/>
                      <a:pt x="16454" y="24718"/>
                    </a:cubicBezTo>
                    <a:cubicBezTo>
                      <a:pt x="16489" y="24749"/>
                      <a:pt x="15260" y="27378"/>
                      <a:pt x="15165" y="27477"/>
                    </a:cubicBezTo>
                    <a:cubicBezTo>
                      <a:pt x="15121" y="27521"/>
                      <a:pt x="15089" y="27543"/>
                      <a:pt x="15068" y="27543"/>
                    </a:cubicBezTo>
                    <a:cubicBezTo>
                      <a:pt x="14991" y="27543"/>
                      <a:pt x="15069" y="27251"/>
                      <a:pt x="15281" y="26784"/>
                    </a:cubicBezTo>
                    <a:cubicBezTo>
                      <a:pt x="15635" y="26008"/>
                      <a:pt x="16082" y="24830"/>
                      <a:pt x="16038" y="24787"/>
                    </a:cubicBezTo>
                    <a:cubicBezTo>
                      <a:pt x="16037" y="24787"/>
                      <a:pt x="16037" y="24787"/>
                      <a:pt x="16036" y="24787"/>
                    </a:cubicBezTo>
                    <a:cubicBezTo>
                      <a:pt x="16013" y="24787"/>
                      <a:pt x="15881" y="25088"/>
                      <a:pt x="15737" y="25467"/>
                    </a:cubicBezTo>
                    <a:cubicBezTo>
                      <a:pt x="15590" y="25858"/>
                      <a:pt x="15331" y="26483"/>
                      <a:pt x="15159" y="26851"/>
                    </a:cubicBezTo>
                    <a:lnTo>
                      <a:pt x="14851" y="27523"/>
                    </a:lnTo>
                    <a:lnTo>
                      <a:pt x="14108" y="27523"/>
                    </a:lnTo>
                    <a:lnTo>
                      <a:pt x="14258" y="27137"/>
                    </a:lnTo>
                    <a:cubicBezTo>
                      <a:pt x="14342" y="26924"/>
                      <a:pt x="14603" y="26261"/>
                      <a:pt x="14837" y="25667"/>
                    </a:cubicBezTo>
                    <a:lnTo>
                      <a:pt x="15265" y="24584"/>
                    </a:lnTo>
                    <a:close/>
                    <a:moveTo>
                      <a:pt x="16716" y="24730"/>
                    </a:moveTo>
                    <a:lnTo>
                      <a:pt x="17470" y="24787"/>
                    </a:lnTo>
                    <a:cubicBezTo>
                      <a:pt x="17885" y="24818"/>
                      <a:pt x="18420" y="24869"/>
                      <a:pt x="18658" y="24901"/>
                    </a:cubicBezTo>
                    <a:lnTo>
                      <a:pt x="19095" y="24957"/>
                    </a:lnTo>
                    <a:lnTo>
                      <a:pt x="18589" y="25592"/>
                    </a:lnTo>
                    <a:cubicBezTo>
                      <a:pt x="18310" y="25941"/>
                      <a:pt x="18096" y="26242"/>
                      <a:pt x="18113" y="26261"/>
                    </a:cubicBezTo>
                    <a:cubicBezTo>
                      <a:pt x="18114" y="26262"/>
                      <a:pt x="18115" y="26262"/>
                      <a:pt x="18116" y="26262"/>
                    </a:cubicBezTo>
                    <a:cubicBezTo>
                      <a:pt x="18145" y="26262"/>
                      <a:pt x="18391" y="25981"/>
                      <a:pt x="18682" y="25618"/>
                    </a:cubicBezTo>
                    <a:cubicBezTo>
                      <a:pt x="19045" y="25161"/>
                      <a:pt x="19226" y="24969"/>
                      <a:pt x="19412" y="24969"/>
                    </a:cubicBezTo>
                    <a:cubicBezTo>
                      <a:pt x="19532" y="24969"/>
                      <a:pt x="19653" y="25048"/>
                      <a:pt x="19828" y="25189"/>
                    </a:cubicBezTo>
                    <a:lnTo>
                      <a:pt x="20047" y="25365"/>
                    </a:lnTo>
                    <a:lnTo>
                      <a:pt x="19310" y="26372"/>
                    </a:lnTo>
                    <a:cubicBezTo>
                      <a:pt x="18904" y="26927"/>
                      <a:pt x="18589" y="27392"/>
                      <a:pt x="18609" y="27410"/>
                    </a:cubicBezTo>
                    <a:cubicBezTo>
                      <a:pt x="18610" y="27410"/>
                      <a:pt x="18610" y="27410"/>
                      <a:pt x="18611" y="27410"/>
                    </a:cubicBezTo>
                    <a:cubicBezTo>
                      <a:pt x="18644" y="27410"/>
                      <a:pt x="18980" y="26976"/>
                      <a:pt x="19373" y="26423"/>
                    </a:cubicBezTo>
                    <a:cubicBezTo>
                      <a:pt x="19872" y="25727"/>
                      <a:pt x="20144" y="25407"/>
                      <a:pt x="20249" y="25407"/>
                    </a:cubicBezTo>
                    <a:cubicBezTo>
                      <a:pt x="20283" y="25407"/>
                      <a:pt x="20300" y="25443"/>
                      <a:pt x="20300" y="25511"/>
                    </a:cubicBezTo>
                    <a:cubicBezTo>
                      <a:pt x="20300" y="25658"/>
                      <a:pt x="19611" y="26976"/>
                      <a:pt x="19302" y="27424"/>
                    </a:cubicBezTo>
                    <a:lnTo>
                      <a:pt x="19055" y="27783"/>
                    </a:lnTo>
                    <a:lnTo>
                      <a:pt x="17946" y="27725"/>
                    </a:lnTo>
                    <a:cubicBezTo>
                      <a:pt x="17334" y="27693"/>
                      <a:pt x="16823" y="27653"/>
                      <a:pt x="16806" y="27637"/>
                    </a:cubicBezTo>
                    <a:cubicBezTo>
                      <a:pt x="16777" y="27609"/>
                      <a:pt x="16883" y="27368"/>
                      <a:pt x="17671" y="25666"/>
                    </a:cubicBezTo>
                    <a:cubicBezTo>
                      <a:pt x="17855" y="25264"/>
                      <a:pt x="17981" y="24949"/>
                      <a:pt x="17956" y="24949"/>
                    </a:cubicBezTo>
                    <a:cubicBezTo>
                      <a:pt x="17955" y="24949"/>
                      <a:pt x="17954" y="24950"/>
                      <a:pt x="17953" y="24951"/>
                    </a:cubicBezTo>
                    <a:cubicBezTo>
                      <a:pt x="17917" y="24973"/>
                      <a:pt x="17613" y="25583"/>
                      <a:pt x="17280" y="26300"/>
                    </a:cubicBezTo>
                    <a:lnTo>
                      <a:pt x="16673" y="27606"/>
                    </a:lnTo>
                    <a:lnTo>
                      <a:pt x="15755" y="27606"/>
                    </a:lnTo>
                    <a:lnTo>
                      <a:pt x="16370" y="26300"/>
                    </a:lnTo>
                    <a:cubicBezTo>
                      <a:pt x="16707" y="25583"/>
                      <a:pt x="16970" y="24977"/>
                      <a:pt x="16951" y="24959"/>
                    </a:cubicBezTo>
                    <a:cubicBezTo>
                      <a:pt x="16951" y="24958"/>
                      <a:pt x="16951" y="24958"/>
                      <a:pt x="16950" y="24958"/>
                    </a:cubicBezTo>
                    <a:cubicBezTo>
                      <a:pt x="16923" y="24958"/>
                      <a:pt x="16638" y="25525"/>
                      <a:pt x="16304" y="26238"/>
                    </a:cubicBezTo>
                    <a:cubicBezTo>
                      <a:pt x="15829" y="27254"/>
                      <a:pt x="15623" y="27615"/>
                      <a:pt x="15502" y="27615"/>
                    </a:cubicBezTo>
                    <a:cubicBezTo>
                      <a:pt x="15483" y="27615"/>
                      <a:pt x="15466" y="27606"/>
                      <a:pt x="15451" y="27590"/>
                    </a:cubicBezTo>
                    <a:cubicBezTo>
                      <a:pt x="15428" y="27569"/>
                      <a:pt x="15627" y="27094"/>
                      <a:pt x="15888" y="26539"/>
                    </a:cubicBezTo>
                    <a:cubicBezTo>
                      <a:pt x="16149" y="25986"/>
                      <a:pt x="16443" y="25349"/>
                      <a:pt x="16539" y="25130"/>
                    </a:cubicBezTo>
                    <a:lnTo>
                      <a:pt x="16716" y="24730"/>
                    </a:lnTo>
                    <a:close/>
                    <a:moveTo>
                      <a:pt x="13048" y="27606"/>
                    </a:moveTo>
                    <a:cubicBezTo>
                      <a:pt x="13092" y="27606"/>
                      <a:pt x="13130" y="27664"/>
                      <a:pt x="13130" y="27729"/>
                    </a:cubicBezTo>
                    <a:cubicBezTo>
                      <a:pt x="13130" y="27793"/>
                      <a:pt x="13092" y="27851"/>
                      <a:pt x="13048" y="27851"/>
                    </a:cubicBezTo>
                    <a:cubicBezTo>
                      <a:pt x="13005" y="27851"/>
                      <a:pt x="12966" y="27793"/>
                      <a:pt x="12966" y="27729"/>
                    </a:cubicBezTo>
                    <a:cubicBezTo>
                      <a:pt x="12966" y="27664"/>
                      <a:pt x="13005" y="27606"/>
                      <a:pt x="13048" y="27606"/>
                    </a:cubicBezTo>
                    <a:close/>
                    <a:moveTo>
                      <a:pt x="20657" y="25806"/>
                    </a:moveTo>
                    <a:lnTo>
                      <a:pt x="20804" y="25994"/>
                    </a:lnTo>
                    <a:cubicBezTo>
                      <a:pt x="20888" y="26099"/>
                      <a:pt x="20951" y="26212"/>
                      <a:pt x="20951" y="26249"/>
                    </a:cubicBezTo>
                    <a:cubicBezTo>
                      <a:pt x="20951" y="26288"/>
                      <a:pt x="20766" y="26555"/>
                      <a:pt x="20536" y="26848"/>
                    </a:cubicBezTo>
                    <a:cubicBezTo>
                      <a:pt x="20306" y="27142"/>
                      <a:pt x="20135" y="27392"/>
                      <a:pt x="20154" y="27410"/>
                    </a:cubicBezTo>
                    <a:cubicBezTo>
                      <a:pt x="20155" y="27410"/>
                      <a:pt x="20156" y="27411"/>
                      <a:pt x="20157" y="27411"/>
                    </a:cubicBezTo>
                    <a:cubicBezTo>
                      <a:pt x="20188" y="27411"/>
                      <a:pt x="20375" y="27194"/>
                      <a:pt x="20590" y="26914"/>
                    </a:cubicBezTo>
                    <a:cubicBezTo>
                      <a:pt x="20808" y="26629"/>
                      <a:pt x="21013" y="26408"/>
                      <a:pt x="21060" y="26408"/>
                    </a:cubicBezTo>
                    <a:cubicBezTo>
                      <a:pt x="21061" y="26408"/>
                      <a:pt x="21062" y="26408"/>
                      <a:pt x="21063" y="26408"/>
                    </a:cubicBezTo>
                    <a:cubicBezTo>
                      <a:pt x="21103" y="26421"/>
                      <a:pt x="21189" y="26527"/>
                      <a:pt x="21262" y="26649"/>
                    </a:cubicBezTo>
                    <a:cubicBezTo>
                      <a:pt x="21388" y="26857"/>
                      <a:pt x="21386" y="26873"/>
                      <a:pt x="21209" y="27094"/>
                    </a:cubicBezTo>
                    <a:cubicBezTo>
                      <a:pt x="21110" y="27216"/>
                      <a:pt x="21004" y="27383"/>
                      <a:pt x="20982" y="27451"/>
                    </a:cubicBezTo>
                    <a:cubicBezTo>
                      <a:pt x="20907" y="27670"/>
                      <a:pt x="20413" y="27851"/>
                      <a:pt x="19892" y="27851"/>
                    </a:cubicBezTo>
                    <a:cubicBezTo>
                      <a:pt x="19622" y="27851"/>
                      <a:pt x="19404" y="27830"/>
                      <a:pt x="19404" y="27803"/>
                    </a:cubicBezTo>
                    <a:cubicBezTo>
                      <a:pt x="19404" y="27697"/>
                      <a:pt x="19928" y="26816"/>
                      <a:pt x="20286" y="26320"/>
                    </a:cubicBezTo>
                    <a:lnTo>
                      <a:pt x="20657" y="25806"/>
                    </a:lnTo>
                    <a:close/>
                    <a:moveTo>
                      <a:pt x="10810" y="27613"/>
                    </a:moveTo>
                    <a:cubicBezTo>
                      <a:pt x="10869" y="27613"/>
                      <a:pt x="10941" y="27677"/>
                      <a:pt x="11001" y="27809"/>
                    </a:cubicBezTo>
                    <a:cubicBezTo>
                      <a:pt x="11086" y="27997"/>
                      <a:pt x="11078" y="28013"/>
                      <a:pt x="10890" y="28013"/>
                    </a:cubicBezTo>
                    <a:cubicBezTo>
                      <a:pt x="10743" y="28013"/>
                      <a:pt x="10686" y="27971"/>
                      <a:pt x="10686" y="27866"/>
                    </a:cubicBezTo>
                    <a:cubicBezTo>
                      <a:pt x="10687" y="27700"/>
                      <a:pt x="10740" y="27613"/>
                      <a:pt x="10810" y="27613"/>
                    </a:cubicBezTo>
                    <a:close/>
                    <a:moveTo>
                      <a:pt x="6463" y="26282"/>
                    </a:moveTo>
                    <a:cubicBezTo>
                      <a:pt x="6497" y="26282"/>
                      <a:pt x="6550" y="26386"/>
                      <a:pt x="6669" y="26635"/>
                    </a:cubicBezTo>
                    <a:cubicBezTo>
                      <a:pt x="6787" y="26880"/>
                      <a:pt x="6878" y="27138"/>
                      <a:pt x="6874" y="27217"/>
                    </a:cubicBezTo>
                    <a:cubicBezTo>
                      <a:pt x="6869" y="27299"/>
                      <a:pt x="6903" y="27359"/>
                      <a:pt x="6956" y="27359"/>
                    </a:cubicBezTo>
                    <a:cubicBezTo>
                      <a:pt x="7008" y="27359"/>
                      <a:pt x="7096" y="27419"/>
                      <a:pt x="7163" y="27502"/>
                    </a:cubicBezTo>
                    <a:cubicBezTo>
                      <a:pt x="7212" y="27561"/>
                      <a:pt x="7240" y="27590"/>
                      <a:pt x="7250" y="27590"/>
                    </a:cubicBezTo>
                    <a:cubicBezTo>
                      <a:pt x="7260" y="27590"/>
                      <a:pt x="7255" y="27565"/>
                      <a:pt x="7239" y="27515"/>
                    </a:cubicBezTo>
                    <a:cubicBezTo>
                      <a:pt x="7215" y="27436"/>
                      <a:pt x="7248" y="27403"/>
                      <a:pt x="7306" y="27403"/>
                    </a:cubicBezTo>
                    <a:cubicBezTo>
                      <a:pt x="7420" y="27403"/>
                      <a:pt x="7630" y="27528"/>
                      <a:pt x="7717" y="27693"/>
                    </a:cubicBezTo>
                    <a:cubicBezTo>
                      <a:pt x="7779" y="27816"/>
                      <a:pt x="7834" y="27945"/>
                      <a:pt x="7834" y="27971"/>
                    </a:cubicBezTo>
                    <a:cubicBezTo>
                      <a:pt x="7835" y="28004"/>
                      <a:pt x="7820" y="28020"/>
                      <a:pt x="7794" y="28020"/>
                    </a:cubicBezTo>
                    <a:cubicBezTo>
                      <a:pt x="7736" y="28020"/>
                      <a:pt x="7624" y="27946"/>
                      <a:pt x="7503" y="27817"/>
                    </a:cubicBezTo>
                    <a:cubicBezTo>
                      <a:pt x="7411" y="27724"/>
                      <a:pt x="7299" y="27656"/>
                      <a:pt x="7237" y="27656"/>
                    </a:cubicBezTo>
                    <a:cubicBezTo>
                      <a:pt x="7229" y="27656"/>
                      <a:pt x="7222" y="27657"/>
                      <a:pt x="7216" y="27660"/>
                    </a:cubicBezTo>
                    <a:cubicBezTo>
                      <a:pt x="7211" y="27662"/>
                      <a:pt x="7204" y="27663"/>
                      <a:pt x="7196" y="27663"/>
                    </a:cubicBezTo>
                    <a:cubicBezTo>
                      <a:pt x="7026" y="27663"/>
                      <a:pt x="6470" y="27098"/>
                      <a:pt x="6407" y="26848"/>
                    </a:cubicBezTo>
                    <a:cubicBezTo>
                      <a:pt x="6377" y="26726"/>
                      <a:pt x="6377" y="26532"/>
                      <a:pt x="6406" y="26411"/>
                    </a:cubicBezTo>
                    <a:cubicBezTo>
                      <a:pt x="6426" y="26329"/>
                      <a:pt x="6440" y="26282"/>
                      <a:pt x="6463" y="26282"/>
                    </a:cubicBezTo>
                    <a:close/>
                    <a:moveTo>
                      <a:pt x="10166" y="27606"/>
                    </a:moveTo>
                    <a:cubicBezTo>
                      <a:pt x="10355" y="27606"/>
                      <a:pt x="10372" y="27632"/>
                      <a:pt x="10324" y="27827"/>
                    </a:cubicBezTo>
                    <a:cubicBezTo>
                      <a:pt x="10273" y="28026"/>
                      <a:pt x="10248" y="28092"/>
                      <a:pt x="10180" y="28092"/>
                    </a:cubicBezTo>
                    <a:cubicBezTo>
                      <a:pt x="10154" y="28092"/>
                      <a:pt x="10121" y="28082"/>
                      <a:pt x="10077" y="28066"/>
                    </a:cubicBezTo>
                    <a:cubicBezTo>
                      <a:pt x="10010" y="28041"/>
                      <a:pt x="9954" y="27930"/>
                      <a:pt x="9954" y="27813"/>
                    </a:cubicBezTo>
                    <a:cubicBezTo>
                      <a:pt x="9954" y="27645"/>
                      <a:pt x="9994" y="27606"/>
                      <a:pt x="10166" y="27606"/>
                    </a:cubicBezTo>
                    <a:close/>
                    <a:moveTo>
                      <a:pt x="11109" y="27600"/>
                    </a:moveTo>
                    <a:cubicBezTo>
                      <a:pt x="11214" y="27600"/>
                      <a:pt x="11376" y="27673"/>
                      <a:pt x="11454" y="27784"/>
                    </a:cubicBezTo>
                    <a:cubicBezTo>
                      <a:pt x="11619" y="28019"/>
                      <a:pt x="11614" y="28093"/>
                      <a:pt x="11427" y="28093"/>
                    </a:cubicBezTo>
                    <a:cubicBezTo>
                      <a:pt x="11427" y="28093"/>
                      <a:pt x="11427" y="28093"/>
                      <a:pt x="11426" y="28093"/>
                    </a:cubicBezTo>
                    <a:cubicBezTo>
                      <a:pt x="11284" y="28093"/>
                      <a:pt x="11013" y="27817"/>
                      <a:pt x="11013" y="27670"/>
                    </a:cubicBezTo>
                    <a:cubicBezTo>
                      <a:pt x="11013" y="27621"/>
                      <a:pt x="11052" y="27600"/>
                      <a:pt x="11109" y="27600"/>
                    </a:cubicBezTo>
                    <a:close/>
                    <a:moveTo>
                      <a:pt x="13554" y="27655"/>
                    </a:moveTo>
                    <a:cubicBezTo>
                      <a:pt x="13589" y="27655"/>
                      <a:pt x="13635" y="27661"/>
                      <a:pt x="13694" y="27669"/>
                    </a:cubicBezTo>
                    <a:cubicBezTo>
                      <a:pt x="13913" y="27702"/>
                      <a:pt x="13923" y="27720"/>
                      <a:pt x="13848" y="27939"/>
                    </a:cubicBezTo>
                    <a:cubicBezTo>
                      <a:pt x="13785" y="28118"/>
                      <a:pt x="13732" y="28206"/>
                      <a:pt x="13681" y="28206"/>
                    </a:cubicBezTo>
                    <a:cubicBezTo>
                      <a:pt x="13636" y="28206"/>
                      <a:pt x="13594" y="28139"/>
                      <a:pt x="13547" y="28005"/>
                    </a:cubicBezTo>
                    <a:cubicBezTo>
                      <a:pt x="13450" y="27726"/>
                      <a:pt x="13432" y="27655"/>
                      <a:pt x="13554" y="27655"/>
                    </a:cubicBezTo>
                    <a:close/>
                    <a:moveTo>
                      <a:pt x="7973" y="27445"/>
                    </a:moveTo>
                    <a:cubicBezTo>
                      <a:pt x="8073" y="27445"/>
                      <a:pt x="8188" y="27510"/>
                      <a:pt x="8231" y="27624"/>
                    </a:cubicBezTo>
                    <a:cubicBezTo>
                      <a:pt x="8270" y="27727"/>
                      <a:pt x="8328" y="27930"/>
                      <a:pt x="8361" y="28074"/>
                    </a:cubicBezTo>
                    <a:cubicBezTo>
                      <a:pt x="8399" y="28240"/>
                      <a:pt x="8413" y="28301"/>
                      <a:pt x="8366" y="28301"/>
                    </a:cubicBezTo>
                    <a:cubicBezTo>
                      <a:pt x="8339" y="28301"/>
                      <a:pt x="8293" y="28281"/>
                      <a:pt x="8219" y="28248"/>
                    </a:cubicBezTo>
                    <a:cubicBezTo>
                      <a:pt x="8007" y="28153"/>
                      <a:pt x="7753" y="27719"/>
                      <a:pt x="7811" y="27550"/>
                    </a:cubicBezTo>
                    <a:cubicBezTo>
                      <a:pt x="7837" y="27478"/>
                      <a:pt x="7901" y="27445"/>
                      <a:pt x="7973" y="27445"/>
                    </a:cubicBezTo>
                    <a:close/>
                    <a:moveTo>
                      <a:pt x="11719" y="27609"/>
                    </a:moveTo>
                    <a:cubicBezTo>
                      <a:pt x="11790" y="27609"/>
                      <a:pt x="11882" y="27719"/>
                      <a:pt x="11996" y="27941"/>
                    </a:cubicBezTo>
                    <a:cubicBezTo>
                      <a:pt x="12131" y="28204"/>
                      <a:pt x="12161" y="28321"/>
                      <a:pt x="12079" y="28321"/>
                    </a:cubicBezTo>
                    <a:cubicBezTo>
                      <a:pt x="12045" y="28321"/>
                      <a:pt x="11990" y="28301"/>
                      <a:pt x="11915" y="28261"/>
                    </a:cubicBezTo>
                    <a:cubicBezTo>
                      <a:pt x="11707" y="28150"/>
                      <a:pt x="11554" y="27879"/>
                      <a:pt x="11614" y="27720"/>
                    </a:cubicBezTo>
                    <a:cubicBezTo>
                      <a:pt x="11642" y="27646"/>
                      <a:pt x="11677" y="27609"/>
                      <a:pt x="11719" y="27609"/>
                    </a:cubicBezTo>
                    <a:close/>
                    <a:moveTo>
                      <a:pt x="9095" y="27525"/>
                    </a:moveTo>
                    <a:cubicBezTo>
                      <a:pt x="9250" y="27525"/>
                      <a:pt x="9284" y="27557"/>
                      <a:pt x="9246" y="27666"/>
                    </a:cubicBezTo>
                    <a:cubicBezTo>
                      <a:pt x="9225" y="27725"/>
                      <a:pt x="9218" y="27755"/>
                      <a:pt x="9227" y="27755"/>
                    </a:cubicBezTo>
                    <a:cubicBezTo>
                      <a:pt x="9237" y="27755"/>
                      <a:pt x="9266" y="27722"/>
                      <a:pt x="9318" y="27656"/>
                    </a:cubicBezTo>
                    <a:cubicBezTo>
                      <a:pt x="9380" y="27579"/>
                      <a:pt x="9433" y="27543"/>
                      <a:pt x="9497" y="27543"/>
                    </a:cubicBezTo>
                    <a:cubicBezTo>
                      <a:pt x="9527" y="27543"/>
                      <a:pt x="9560" y="27551"/>
                      <a:pt x="9597" y="27566"/>
                    </a:cubicBezTo>
                    <a:cubicBezTo>
                      <a:pt x="9672" y="27597"/>
                      <a:pt x="9759" y="27624"/>
                      <a:pt x="9794" y="27624"/>
                    </a:cubicBezTo>
                    <a:cubicBezTo>
                      <a:pt x="9797" y="27624"/>
                      <a:pt x="9799" y="27624"/>
                      <a:pt x="9801" y="27624"/>
                    </a:cubicBezTo>
                    <a:cubicBezTo>
                      <a:pt x="9802" y="27623"/>
                      <a:pt x="9803" y="27623"/>
                      <a:pt x="9803" y="27623"/>
                    </a:cubicBezTo>
                    <a:cubicBezTo>
                      <a:pt x="9826" y="27623"/>
                      <a:pt x="9831" y="27712"/>
                      <a:pt x="9812" y="27816"/>
                    </a:cubicBezTo>
                    <a:cubicBezTo>
                      <a:pt x="9791" y="27930"/>
                      <a:pt x="9815" y="28014"/>
                      <a:pt x="9865" y="28014"/>
                    </a:cubicBezTo>
                    <a:cubicBezTo>
                      <a:pt x="10035" y="28014"/>
                      <a:pt x="9954" y="28233"/>
                      <a:pt x="9752" y="28326"/>
                    </a:cubicBezTo>
                    <a:cubicBezTo>
                      <a:pt x="9638" y="28378"/>
                      <a:pt x="9524" y="28422"/>
                      <a:pt x="9508" y="28422"/>
                    </a:cubicBezTo>
                    <a:cubicBezTo>
                      <a:pt x="9466" y="28422"/>
                      <a:pt x="8897" y="27632"/>
                      <a:pt x="8897" y="27575"/>
                    </a:cubicBezTo>
                    <a:cubicBezTo>
                      <a:pt x="8895" y="27549"/>
                      <a:pt x="8988" y="27525"/>
                      <a:pt x="9095" y="27525"/>
                    </a:cubicBezTo>
                    <a:close/>
                    <a:moveTo>
                      <a:pt x="19628" y="27936"/>
                    </a:moveTo>
                    <a:cubicBezTo>
                      <a:pt x="19668" y="27936"/>
                      <a:pt x="19713" y="27936"/>
                      <a:pt x="19763" y="27937"/>
                    </a:cubicBezTo>
                    <a:lnTo>
                      <a:pt x="20260" y="27939"/>
                    </a:lnTo>
                    <a:lnTo>
                      <a:pt x="19648" y="28259"/>
                    </a:lnTo>
                    <a:cubicBezTo>
                      <a:pt x="19257" y="28463"/>
                      <a:pt x="19039" y="28565"/>
                      <a:pt x="18952" y="28565"/>
                    </a:cubicBezTo>
                    <a:cubicBezTo>
                      <a:pt x="18865" y="28565"/>
                      <a:pt x="18911" y="28462"/>
                      <a:pt x="19047" y="28257"/>
                    </a:cubicBezTo>
                    <a:cubicBezTo>
                      <a:pt x="19240" y="27969"/>
                      <a:pt x="19268" y="27936"/>
                      <a:pt x="19628" y="27936"/>
                    </a:cubicBezTo>
                    <a:close/>
                    <a:moveTo>
                      <a:pt x="12053" y="27611"/>
                    </a:moveTo>
                    <a:cubicBezTo>
                      <a:pt x="12075" y="27611"/>
                      <a:pt x="12103" y="27616"/>
                      <a:pt x="12137" y="27624"/>
                    </a:cubicBezTo>
                    <a:cubicBezTo>
                      <a:pt x="12211" y="27640"/>
                      <a:pt x="12271" y="27719"/>
                      <a:pt x="12264" y="27792"/>
                    </a:cubicBezTo>
                    <a:cubicBezTo>
                      <a:pt x="12258" y="27866"/>
                      <a:pt x="12286" y="27931"/>
                      <a:pt x="12326" y="27931"/>
                    </a:cubicBezTo>
                    <a:cubicBezTo>
                      <a:pt x="12386" y="27931"/>
                      <a:pt x="12726" y="28518"/>
                      <a:pt x="12726" y="28623"/>
                    </a:cubicBezTo>
                    <a:cubicBezTo>
                      <a:pt x="12725" y="28629"/>
                      <a:pt x="12719" y="28632"/>
                      <a:pt x="12707" y="28632"/>
                    </a:cubicBezTo>
                    <a:cubicBezTo>
                      <a:pt x="12675" y="28632"/>
                      <a:pt x="12603" y="28608"/>
                      <a:pt x="12524" y="28572"/>
                    </a:cubicBezTo>
                    <a:cubicBezTo>
                      <a:pt x="12403" y="28514"/>
                      <a:pt x="12258" y="28322"/>
                      <a:pt x="12157" y="28086"/>
                    </a:cubicBezTo>
                    <a:cubicBezTo>
                      <a:pt x="11994" y="27702"/>
                      <a:pt x="11962" y="27611"/>
                      <a:pt x="12053" y="27611"/>
                    </a:cubicBezTo>
                    <a:close/>
                    <a:moveTo>
                      <a:pt x="8690" y="27571"/>
                    </a:moveTo>
                    <a:cubicBezTo>
                      <a:pt x="8699" y="27571"/>
                      <a:pt x="8708" y="27582"/>
                      <a:pt x="8715" y="27605"/>
                    </a:cubicBezTo>
                    <a:cubicBezTo>
                      <a:pt x="8737" y="27672"/>
                      <a:pt x="8897" y="27891"/>
                      <a:pt x="9070" y="28086"/>
                    </a:cubicBezTo>
                    <a:cubicBezTo>
                      <a:pt x="9241" y="28282"/>
                      <a:pt x="9384" y="28514"/>
                      <a:pt x="9384" y="28600"/>
                    </a:cubicBezTo>
                    <a:cubicBezTo>
                      <a:pt x="9384" y="28694"/>
                      <a:pt x="9377" y="28739"/>
                      <a:pt x="9328" y="28739"/>
                    </a:cubicBezTo>
                    <a:cubicBezTo>
                      <a:pt x="9283" y="28739"/>
                      <a:pt x="9202" y="28701"/>
                      <a:pt x="9058" y="28627"/>
                    </a:cubicBezTo>
                    <a:cubicBezTo>
                      <a:pt x="8734" y="28458"/>
                      <a:pt x="8544" y="28078"/>
                      <a:pt x="8616" y="27744"/>
                    </a:cubicBezTo>
                    <a:cubicBezTo>
                      <a:pt x="8643" y="27631"/>
                      <a:pt x="8668" y="27571"/>
                      <a:pt x="8690" y="27571"/>
                    </a:cubicBezTo>
                    <a:close/>
                    <a:moveTo>
                      <a:pt x="10066" y="28669"/>
                    </a:moveTo>
                    <a:cubicBezTo>
                      <a:pt x="10101" y="28669"/>
                      <a:pt x="10104" y="28705"/>
                      <a:pt x="10043" y="28779"/>
                    </a:cubicBezTo>
                    <a:cubicBezTo>
                      <a:pt x="9995" y="28835"/>
                      <a:pt x="9982" y="28910"/>
                      <a:pt x="10011" y="28942"/>
                    </a:cubicBezTo>
                    <a:cubicBezTo>
                      <a:pt x="10028" y="28959"/>
                      <a:pt x="10026" y="28967"/>
                      <a:pt x="10011" y="28967"/>
                    </a:cubicBezTo>
                    <a:cubicBezTo>
                      <a:pt x="9996" y="28967"/>
                      <a:pt x="9970" y="28960"/>
                      <a:pt x="9935" y="28946"/>
                    </a:cubicBezTo>
                    <a:cubicBezTo>
                      <a:pt x="9829" y="28903"/>
                      <a:pt x="9820" y="28869"/>
                      <a:pt x="9902" y="28779"/>
                    </a:cubicBezTo>
                    <a:cubicBezTo>
                      <a:pt x="9966" y="28705"/>
                      <a:pt x="10032" y="28669"/>
                      <a:pt x="10066" y="28669"/>
                    </a:cubicBezTo>
                    <a:close/>
                    <a:moveTo>
                      <a:pt x="12580" y="27601"/>
                    </a:moveTo>
                    <a:cubicBezTo>
                      <a:pt x="12707" y="27601"/>
                      <a:pt x="12871" y="27719"/>
                      <a:pt x="12930" y="27891"/>
                    </a:cubicBezTo>
                    <a:cubicBezTo>
                      <a:pt x="13049" y="28235"/>
                      <a:pt x="13357" y="28806"/>
                      <a:pt x="13420" y="28806"/>
                    </a:cubicBezTo>
                    <a:cubicBezTo>
                      <a:pt x="13423" y="28806"/>
                      <a:pt x="13425" y="28805"/>
                      <a:pt x="13426" y="28803"/>
                    </a:cubicBezTo>
                    <a:cubicBezTo>
                      <a:pt x="13448" y="28782"/>
                      <a:pt x="13392" y="28625"/>
                      <a:pt x="13301" y="28453"/>
                    </a:cubicBezTo>
                    <a:cubicBezTo>
                      <a:pt x="13111" y="28094"/>
                      <a:pt x="13097" y="27986"/>
                      <a:pt x="13220" y="27752"/>
                    </a:cubicBezTo>
                    <a:cubicBezTo>
                      <a:pt x="13256" y="27685"/>
                      <a:pt x="13279" y="27647"/>
                      <a:pt x="13302" y="27647"/>
                    </a:cubicBezTo>
                    <a:cubicBezTo>
                      <a:pt x="13335" y="27647"/>
                      <a:pt x="13368" y="27722"/>
                      <a:pt x="13438" y="27899"/>
                    </a:cubicBezTo>
                    <a:cubicBezTo>
                      <a:pt x="13507" y="28070"/>
                      <a:pt x="13568" y="28315"/>
                      <a:pt x="13572" y="28429"/>
                    </a:cubicBezTo>
                    <a:cubicBezTo>
                      <a:pt x="13576" y="28532"/>
                      <a:pt x="13612" y="28610"/>
                      <a:pt x="13653" y="28610"/>
                    </a:cubicBezTo>
                    <a:cubicBezTo>
                      <a:pt x="13657" y="28610"/>
                      <a:pt x="13662" y="28610"/>
                      <a:pt x="13666" y="28608"/>
                    </a:cubicBezTo>
                    <a:cubicBezTo>
                      <a:pt x="13670" y="28606"/>
                      <a:pt x="13675" y="28605"/>
                      <a:pt x="13680" y="28605"/>
                    </a:cubicBezTo>
                    <a:cubicBezTo>
                      <a:pt x="13728" y="28605"/>
                      <a:pt x="13801" y="28685"/>
                      <a:pt x="13853" y="28795"/>
                    </a:cubicBezTo>
                    <a:cubicBezTo>
                      <a:pt x="13918" y="28937"/>
                      <a:pt x="13939" y="28986"/>
                      <a:pt x="13892" y="28986"/>
                    </a:cubicBezTo>
                    <a:cubicBezTo>
                      <a:pt x="13868" y="28986"/>
                      <a:pt x="13828" y="28974"/>
                      <a:pt x="13767" y="28954"/>
                    </a:cubicBezTo>
                    <a:cubicBezTo>
                      <a:pt x="13671" y="28923"/>
                      <a:pt x="13519" y="28900"/>
                      <a:pt x="13412" y="28900"/>
                    </a:cubicBezTo>
                    <a:cubicBezTo>
                      <a:pt x="13404" y="28900"/>
                      <a:pt x="13395" y="28900"/>
                      <a:pt x="13388" y="28901"/>
                    </a:cubicBezTo>
                    <a:cubicBezTo>
                      <a:pt x="13380" y="28901"/>
                      <a:pt x="13372" y="28901"/>
                      <a:pt x="13364" y="28901"/>
                    </a:cubicBezTo>
                    <a:cubicBezTo>
                      <a:pt x="13260" y="28901"/>
                      <a:pt x="13125" y="28871"/>
                      <a:pt x="13051" y="28828"/>
                    </a:cubicBezTo>
                    <a:cubicBezTo>
                      <a:pt x="12870" y="28733"/>
                      <a:pt x="12378" y="27785"/>
                      <a:pt x="12449" y="27670"/>
                    </a:cubicBezTo>
                    <a:cubicBezTo>
                      <a:pt x="12478" y="27622"/>
                      <a:pt x="12526" y="27601"/>
                      <a:pt x="12580" y="27601"/>
                    </a:cubicBezTo>
                    <a:close/>
                    <a:moveTo>
                      <a:pt x="14409" y="27688"/>
                    </a:moveTo>
                    <a:cubicBezTo>
                      <a:pt x="14605" y="27688"/>
                      <a:pt x="14760" y="27708"/>
                      <a:pt x="14760" y="27733"/>
                    </a:cubicBezTo>
                    <a:cubicBezTo>
                      <a:pt x="14760" y="27759"/>
                      <a:pt x="14702" y="27888"/>
                      <a:pt x="14630" y="28026"/>
                    </a:cubicBezTo>
                    <a:cubicBezTo>
                      <a:pt x="14566" y="28148"/>
                      <a:pt x="14541" y="28231"/>
                      <a:pt x="14564" y="28231"/>
                    </a:cubicBezTo>
                    <a:cubicBezTo>
                      <a:pt x="14567" y="28231"/>
                      <a:pt x="14571" y="28230"/>
                      <a:pt x="14576" y="28227"/>
                    </a:cubicBezTo>
                    <a:cubicBezTo>
                      <a:pt x="14619" y="28199"/>
                      <a:pt x="14698" y="28072"/>
                      <a:pt x="14756" y="27934"/>
                    </a:cubicBezTo>
                    <a:cubicBezTo>
                      <a:pt x="14812" y="27795"/>
                      <a:pt x="14889" y="27690"/>
                      <a:pt x="14931" y="27690"/>
                    </a:cubicBezTo>
                    <a:cubicBezTo>
                      <a:pt x="15054" y="27690"/>
                      <a:pt x="15014" y="27804"/>
                      <a:pt x="14730" y="28252"/>
                    </a:cubicBezTo>
                    <a:lnTo>
                      <a:pt x="14459" y="28681"/>
                    </a:lnTo>
                    <a:lnTo>
                      <a:pt x="14281" y="28267"/>
                    </a:lnTo>
                    <a:cubicBezTo>
                      <a:pt x="14165" y="27997"/>
                      <a:pt x="14092" y="27865"/>
                      <a:pt x="14072" y="27865"/>
                    </a:cubicBezTo>
                    <a:cubicBezTo>
                      <a:pt x="14052" y="27865"/>
                      <a:pt x="14091" y="28012"/>
                      <a:pt x="14202" y="28300"/>
                    </a:cubicBezTo>
                    <a:cubicBezTo>
                      <a:pt x="14379" y="28766"/>
                      <a:pt x="14362" y="28992"/>
                      <a:pt x="14149" y="28992"/>
                    </a:cubicBezTo>
                    <a:cubicBezTo>
                      <a:pt x="14020" y="28992"/>
                      <a:pt x="13782" y="28601"/>
                      <a:pt x="13782" y="28388"/>
                    </a:cubicBezTo>
                    <a:cubicBezTo>
                      <a:pt x="13782" y="28320"/>
                      <a:pt x="13842" y="28140"/>
                      <a:pt x="13921" y="27978"/>
                    </a:cubicBezTo>
                    <a:cubicBezTo>
                      <a:pt x="14047" y="27715"/>
                      <a:pt x="14091" y="27688"/>
                      <a:pt x="14409" y="27688"/>
                    </a:cubicBezTo>
                    <a:close/>
                    <a:moveTo>
                      <a:pt x="10304" y="28766"/>
                    </a:moveTo>
                    <a:cubicBezTo>
                      <a:pt x="10329" y="28766"/>
                      <a:pt x="10380" y="28813"/>
                      <a:pt x="10485" y="28909"/>
                    </a:cubicBezTo>
                    <a:cubicBezTo>
                      <a:pt x="10598" y="29014"/>
                      <a:pt x="10673" y="29111"/>
                      <a:pt x="10654" y="29129"/>
                    </a:cubicBezTo>
                    <a:cubicBezTo>
                      <a:pt x="10636" y="29148"/>
                      <a:pt x="10610" y="29156"/>
                      <a:pt x="10581" y="29156"/>
                    </a:cubicBezTo>
                    <a:cubicBezTo>
                      <a:pt x="10461" y="29156"/>
                      <a:pt x="10280" y="29018"/>
                      <a:pt x="10280" y="28894"/>
                    </a:cubicBezTo>
                    <a:cubicBezTo>
                      <a:pt x="10280" y="28809"/>
                      <a:pt x="10280" y="28766"/>
                      <a:pt x="10304" y="28766"/>
                    </a:cubicBezTo>
                    <a:close/>
                    <a:moveTo>
                      <a:pt x="10713" y="28429"/>
                    </a:moveTo>
                    <a:cubicBezTo>
                      <a:pt x="10745" y="28429"/>
                      <a:pt x="10860" y="28602"/>
                      <a:pt x="10969" y="28819"/>
                    </a:cubicBezTo>
                    <a:cubicBezTo>
                      <a:pt x="11155" y="29187"/>
                      <a:pt x="11201" y="29278"/>
                      <a:pt x="11126" y="29278"/>
                    </a:cubicBezTo>
                    <a:cubicBezTo>
                      <a:pt x="11101" y="29278"/>
                      <a:pt x="11063" y="29268"/>
                      <a:pt x="11013" y="29255"/>
                    </a:cubicBezTo>
                    <a:cubicBezTo>
                      <a:pt x="10856" y="29215"/>
                      <a:pt x="10360" y="28695"/>
                      <a:pt x="10360" y="28574"/>
                    </a:cubicBezTo>
                    <a:cubicBezTo>
                      <a:pt x="10360" y="28522"/>
                      <a:pt x="10507" y="28462"/>
                      <a:pt x="10712" y="28429"/>
                    </a:cubicBezTo>
                    <a:cubicBezTo>
                      <a:pt x="10712" y="28429"/>
                      <a:pt x="10713" y="28429"/>
                      <a:pt x="10713" y="28429"/>
                    </a:cubicBezTo>
                    <a:close/>
                    <a:moveTo>
                      <a:pt x="11117" y="28501"/>
                    </a:moveTo>
                    <a:cubicBezTo>
                      <a:pt x="11264" y="28501"/>
                      <a:pt x="11343" y="28589"/>
                      <a:pt x="11483" y="28923"/>
                    </a:cubicBezTo>
                    <a:cubicBezTo>
                      <a:pt x="11584" y="29160"/>
                      <a:pt x="11652" y="29358"/>
                      <a:pt x="11639" y="29371"/>
                    </a:cubicBezTo>
                    <a:cubicBezTo>
                      <a:pt x="11624" y="29387"/>
                      <a:pt x="11606" y="29394"/>
                      <a:pt x="11585" y="29394"/>
                    </a:cubicBezTo>
                    <a:cubicBezTo>
                      <a:pt x="11472" y="29394"/>
                      <a:pt x="11278" y="29189"/>
                      <a:pt x="11133" y="28901"/>
                    </a:cubicBezTo>
                    <a:lnTo>
                      <a:pt x="10930" y="28501"/>
                    </a:lnTo>
                    <a:close/>
                    <a:moveTo>
                      <a:pt x="15452" y="27689"/>
                    </a:moveTo>
                    <a:cubicBezTo>
                      <a:pt x="15518" y="27689"/>
                      <a:pt x="15573" y="27717"/>
                      <a:pt x="15571" y="27751"/>
                    </a:cubicBezTo>
                    <a:cubicBezTo>
                      <a:pt x="15569" y="27784"/>
                      <a:pt x="15518" y="27900"/>
                      <a:pt x="15460" y="28006"/>
                    </a:cubicBezTo>
                    <a:cubicBezTo>
                      <a:pt x="15368" y="28175"/>
                      <a:pt x="15381" y="28271"/>
                      <a:pt x="15562" y="28727"/>
                    </a:cubicBezTo>
                    <a:cubicBezTo>
                      <a:pt x="15665" y="28989"/>
                      <a:pt x="15763" y="29182"/>
                      <a:pt x="15789" y="29182"/>
                    </a:cubicBezTo>
                    <a:cubicBezTo>
                      <a:pt x="15792" y="29182"/>
                      <a:pt x="15793" y="29181"/>
                      <a:pt x="15795" y="29177"/>
                    </a:cubicBezTo>
                    <a:cubicBezTo>
                      <a:pt x="15808" y="29137"/>
                      <a:pt x="15732" y="28901"/>
                      <a:pt x="15625" y="28656"/>
                    </a:cubicBezTo>
                    <a:cubicBezTo>
                      <a:pt x="15447" y="28248"/>
                      <a:pt x="15439" y="28188"/>
                      <a:pt x="15547" y="27987"/>
                    </a:cubicBezTo>
                    <a:cubicBezTo>
                      <a:pt x="15653" y="27791"/>
                      <a:pt x="15709" y="27767"/>
                      <a:pt x="16109" y="27767"/>
                    </a:cubicBezTo>
                    <a:cubicBezTo>
                      <a:pt x="16354" y="27767"/>
                      <a:pt x="16551" y="27787"/>
                      <a:pt x="16551" y="27812"/>
                    </a:cubicBezTo>
                    <a:cubicBezTo>
                      <a:pt x="16551" y="27836"/>
                      <a:pt x="16477" y="28007"/>
                      <a:pt x="16384" y="28187"/>
                    </a:cubicBezTo>
                    <a:cubicBezTo>
                      <a:pt x="16295" y="28366"/>
                      <a:pt x="16233" y="28534"/>
                      <a:pt x="16249" y="28553"/>
                    </a:cubicBezTo>
                    <a:cubicBezTo>
                      <a:pt x="16250" y="28554"/>
                      <a:pt x="16252" y="28555"/>
                      <a:pt x="16253" y="28555"/>
                    </a:cubicBezTo>
                    <a:cubicBezTo>
                      <a:pt x="16280" y="28555"/>
                      <a:pt x="16377" y="28399"/>
                      <a:pt x="16478" y="28199"/>
                    </a:cubicBezTo>
                    <a:cubicBezTo>
                      <a:pt x="16620" y="27915"/>
                      <a:pt x="16613" y="27824"/>
                      <a:pt x="17005" y="27824"/>
                    </a:cubicBezTo>
                    <a:cubicBezTo>
                      <a:pt x="17223" y="27824"/>
                      <a:pt x="17564" y="27852"/>
                      <a:pt x="18123" y="27891"/>
                    </a:cubicBezTo>
                    <a:lnTo>
                      <a:pt x="18922" y="27946"/>
                    </a:lnTo>
                    <a:lnTo>
                      <a:pt x="18723" y="28207"/>
                    </a:lnTo>
                    <a:cubicBezTo>
                      <a:pt x="18611" y="28354"/>
                      <a:pt x="18511" y="28533"/>
                      <a:pt x="18496" y="28618"/>
                    </a:cubicBezTo>
                    <a:cubicBezTo>
                      <a:pt x="18476" y="28723"/>
                      <a:pt x="18297" y="28827"/>
                      <a:pt x="17897" y="28962"/>
                    </a:cubicBezTo>
                    <a:cubicBezTo>
                      <a:pt x="17327" y="29155"/>
                      <a:pt x="15890" y="29477"/>
                      <a:pt x="15601" y="29477"/>
                    </a:cubicBezTo>
                    <a:cubicBezTo>
                      <a:pt x="15601" y="29477"/>
                      <a:pt x="15600" y="29477"/>
                      <a:pt x="15600" y="29477"/>
                    </a:cubicBezTo>
                    <a:cubicBezTo>
                      <a:pt x="15447" y="29477"/>
                      <a:pt x="14923" y="28713"/>
                      <a:pt x="14923" y="28494"/>
                    </a:cubicBezTo>
                    <a:cubicBezTo>
                      <a:pt x="14923" y="28307"/>
                      <a:pt x="15328" y="27689"/>
                      <a:pt x="15452" y="27689"/>
                    </a:cubicBezTo>
                    <a:close/>
                    <a:moveTo>
                      <a:pt x="14793" y="28585"/>
                    </a:moveTo>
                    <a:cubicBezTo>
                      <a:pt x="14806" y="28585"/>
                      <a:pt x="14932" y="28768"/>
                      <a:pt x="15074" y="28996"/>
                    </a:cubicBezTo>
                    <a:cubicBezTo>
                      <a:pt x="15217" y="29224"/>
                      <a:pt x="15331" y="29422"/>
                      <a:pt x="15331" y="29441"/>
                    </a:cubicBezTo>
                    <a:cubicBezTo>
                      <a:pt x="15331" y="29474"/>
                      <a:pt x="15312" y="29489"/>
                      <a:pt x="15281" y="29489"/>
                    </a:cubicBezTo>
                    <a:cubicBezTo>
                      <a:pt x="15196" y="29489"/>
                      <a:pt x="15016" y="29377"/>
                      <a:pt x="14849" y="29204"/>
                    </a:cubicBezTo>
                    <a:cubicBezTo>
                      <a:pt x="14619" y="28966"/>
                      <a:pt x="14595" y="28901"/>
                      <a:pt x="14675" y="28755"/>
                    </a:cubicBezTo>
                    <a:cubicBezTo>
                      <a:pt x="14729" y="28656"/>
                      <a:pt x="14778" y="28585"/>
                      <a:pt x="14793" y="28585"/>
                    </a:cubicBezTo>
                    <a:close/>
                    <a:moveTo>
                      <a:pt x="11542" y="28595"/>
                    </a:moveTo>
                    <a:cubicBezTo>
                      <a:pt x="11587" y="28595"/>
                      <a:pt x="11661" y="28624"/>
                      <a:pt x="11770" y="28673"/>
                    </a:cubicBezTo>
                    <a:cubicBezTo>
                      <a:pt x="11878" y="28723"/>
                      <a:pt x="12045" y="28906"/>
                      <a:pt x="12149" y="29084"/>
                    </a:cubicBezTo>
                    <a:cubicBezTo>
                      <a:pt x="12244" y="29251"/>
                      <a:pt x="12336" y="29372"/>
                      <a:pt x="12367" y="29372"/>
                    </a:cubicBezTo>
                    <a:cubicBezTo>
                      <a:pt x="12369" y="29372"/>
                      <a:pt x="12371" y="29371"/>
                      <a:pt x="12373" y="29370"/>
                    </a:cubicBezTo>
                    <a:cubicBezTo>
                      <a:pt x="12397" y="29350"/>
                      <a:pt x="12351" y="29240"/>
                      <a:pt x="12271" y="29117"/>
                    </a:cubicBezTo>
                    <a:lnTo>
                      <a:pt x="12129" y="28902"/>
                    </a:lnTo>
                    <a:lnTo>
                      <a:pt x="12129" y="28902"/>
                    </a:lnTo>
                    <a:lnTo>
                      <a:pt x="12337" y="28996"/>
                    </a:lnTo>
                    <a:cubicBezTo>
                      <a:pt x="12450" y="29048"/>
                      <a:pt x="12585" y="29181"/>
                      <a:pt x="12635" y="29294"/>
                    </a:cubicBezTo>
                    <a:cubicBezTo>
                      <a:pt x="12716" y="29471"/>
                      <a:pt x="12741" y="29541"/>
                      <a:pt x="12697" y="29541"/>
                    </a:cubicBezTo>
                    <a:cubicBezTo>
                      <a:pt x="12675" y="29541"/>
                      <a:pt x="12635" y="29522"/>
                      <a:pt x="12575" y="29490"/>
                    </a:cubicBezTo>
                    <a:cubicBezTo>
                      <a:pt x="12517" y="29460"/>
                      <a:pt x="12452" y="29442"/>
                      <a:pt x="12410" y="29442"/>
                    </a:cubicBezTo>
                    <a:cubicBezTo>
                      <a:pt x="12392" y="29442"/>
                      <a:pt x="12379" y="29445"/>
                      <a:pt x="12371" y="29452"/>
                    </a:cubicBezTo>
                    <a:cubicBezTo>
                      <a:pt x="12359" y="29464"/>
                      <a:pt x="12318" y="29470"/>
                      <a:pt x="12263" y="29470"/>
                    </a:cubicBezTo>
                    <a:cubicBezTo>
                      <a:pt x="12202" y="29470"/>
                      <a:pt x="12123" y="29462"/>
                      <a:pt x="12042" y="29448"/>
                    </a:cubicBezTo>
                    <a:cubicBezTo>
                      <a:pt x="11802" y="29405"/>
                      <a:pt x="11740" y="29342"/>
                      <a:pt x="11596" y="28990"/>
                    </a:cubicBezTo>
                    <a:cubicBezTo>
                      <a:pt x="11480" y="28708"/>
                      <a:pt x="11452" y="28595"/>
                      <a:pt x="11542" y="28595"/>
                    </a:cubicBezTo>
                    <a:close/>
                    <a:moveTo>
                      <a:pt x="12818" y="29237"/>
                    </a:moveTo>
                    <a:cubicBezTo>
                      <a:pt x="12869" y="29237"/>
                      <a:pt x="12955" y="29269"/>
                      <a:pt x="13073" y="29334"/>
                    </a:cubicBezTo>
                    <a:cubicBezTo>
                      <a:pt x="13156" y="29379"/>
                      <a:pt x="13343" y="29410"/>
                      <a:pt x="13511" y="29410"/>
                    </a:cubicBezTo>
                    <a:cubicBezTo>
                      <a:pt x="13541" y="29410"/>
                      <a:pt x="13570" y="29409"/>
                      <a:pt x="13598" y="29407"/>
                    </a:cubicBezTo>
                    <a:cubicBezTo>
                      <a:pt x="13633" y="29405"/>
                      <a:pt x="13667" y="29404"/>
                      <a:pt x="13699" y="29404"/>
                    </a:cubicBezTo>
                    <a:cubicBezTo>
                      <a:pt x="13843" y="29404"/>
                      <a:pt x="13944" y="29430"/>
                      <a:pt x="13944" y="29469"/>
                    </a:cubicBezTo>
                    <a:cubicBezTo>
                      <a:pt x="13944" y="29520"/>
                      <a:pt x="13740" y="29551"/>
                      <a:pt x="13434" y="29551"/>
                    </a:cubicBezTo>
                    <a:cubicBezTo>
                      <a:pt x="13428" y="29551"/>
                      <a:pt x="13421" y="29551"/>
                      <a:pt x="13414" y="29551"/>
                    </a:cubicBezTo>
                    <a:cubicBezTo>
                      <a:pt x="12982" y="29547"/>
                      <a:pt x="12869" y="29517"/>
                      <a:pt x="12801" y="29391"/>
                    </a:cubicBezTo>
                    <a:cubicBezTo>
                      <a:pt x="12746" y="29289"/>
                      <a:pt x="12754" y="29237"/>
                      <a:pt x="12818" y="29237"/>
                    </a:cubicBezTo>
                    <a:close/>
                    <a:moveTo>
                      <a:pt x="14494" y="29488"/>
                    </a:moveTo>
                    <a:cubicBezTo>
                      <a:pt x="14559" y="29488"/>
                      <a:pt x="14595" y="29505"/>
                      <a:pt x="14572" y="29529"/>
                    </a:cubicBezTo>
                    <a:cubicBezTo>
                      <a:pt x="14558" y="29544"/>
                      <a:pt x="14529" y="29551"/>
                      <a:pt x="14497" y="29551"/>
                    </a:cubicBezTo>
                    <a:cubicBezTo>
                      <a:pt x="14471" y="29551"/>
                      <a:pt x="14444" y="29547"/>
                      <a:pt x="14419" y="29537"/>
                    </a:cubicBezTo>
                    <a:cubicBezTo>
                      <a:pt x="14352" y="29512"/>
                      <a:pt x="14370" y="29493"/>
                      <a:pt x="14467" y="29489"/>
                    </a:cubicBezTo>
                    <a:cubicBezTo>
                      <a:pt x="14476" y="29488"/>
                      <a:pt x="14485" y="29488"/>
                      <a:pt x="14494" y="29488"/>
                    </a:cubicBezTo>
                    <a:close/>
                    <a:moveTo>
                      <a:pt x="4198" y="28665"/>
                    </a:moveTo>
                    <a:cubicBezTo>
                      <a:pt x="4471" y="28665"/>
                      <a:pt x="4670" y="28756"/>
                      <a:pt x="5297" y="29169"/>
                    </a:cubicBezTo>
                    <a:lnTo>
                      <a:pt x="6064" y="29675"/>
                    </a:lnTo>
                    <a:lnTo>
                      <a:pt x="5261" y="29822"/>
                    </a:lnTo>
                    <a:cubicBezTo>
                      <a:pt x="4894" y="29889"/>
                      <a:pt x="4655" y="29920"/>
                      <a:pt x="4491" y="29920"/>
                    </a:cubicBezTo>
                    <a:cubicBezTo>
                      <a:pt x="4388" y="29920"/>
                      <a:pt x="4316" y="29908"/>
                      <a:pt x="4260" y="29883"/>
                    </a:cubicBezTo>
                    <a:cubicBezTo>
                      <a:pt x="3974" y="29758"/>
                      <a:pt x="4154" y="29636"/>
                      <a:pt x="4650" y="29617"/>
                    </a:cubicBezTo>
                    <a:cubicBezTo>
                      <a:pt x="4878" y="29609"/>
                      <a:pt x="5066" y="29576"/>
                      <a:pt x="5066" y="29541"/>
                    </a:cubicBezTo>
                    <a:cubicBezTo>
                      <a:pt x="5066" y="29508"/>
                      <a:pt x="5169" y="29476"/>
                      <a:pt x="5291" y="29472"/>
                    </a:cubicBezTo>
                    <a:cubicBezTo>
                      <a:pt x="5412" y="29469"/>
                      <a:pt x="5471" y="29448"/>
                      <a:pt x="5418" y="29428"/>
                    </a:cubicBezTo>
                    <a:cubicBezTo>
                      <a:pt x="5409" y="29424"/>
                      <a:pt x="5391" y="29422"/>
                      <a:pt x="5365" y="29422"/>
                    </a:cubicBezTo>
                    <a:cubicBezTo>
                      <a:pt x="5241" y="29422"/>
                      <a:pt x="4937" y="29461"/>
                      <a:pt x="4612" y="29522"/>
                    </a:cubicBezTo>
                    <a:cubicBezTo>
                      <a:pt x="4309" y="29579"/>
                      <a:pt x="4090" y="29604"/>
                      <a:pt x="3958" y="29604"/>
                    </a:cubicBezTo>
                    <a:cubicBezTo>
                      <a:pt x="3662" y="29604"/>
                      <a:pt x="3812" y="29475"/>
                      <a:pt x="4450" y="29282"/>
                    </a:cubicBezTo>
                    <a:cubicBezTo>
                      <a:pt x="4710" y="29203"/>
                      <a:pt x="4908" y="29127"/>
                      <a:pt x="4890" y="29109"/>
                    </a:cubicBezTo>
                    <a:cubicBezTo>
                      <a:pt x="4888" y="29108"/>
                      <a:pt x="4883" y="29107"/>
                      <a:pt x="4877" y="29107"/>
                    </a:cubicBezTo>
                    <a:cubicBezTo>
                      <a:pt x="4818" y="29107"/>
                      <a:pt x="4587" y="29162"/>
                      <a:pt x="4332" y="29240"/>
                    </a:cubicBezTo>
                    <a:cubicBezTo>
                      <a:pt x="4078" y="29317"/>
                      <a:pt x="3945" y="29354"/>
                      <a:pt x="3861" y="29354"/>
                    </a:cubicBezTo>
                    <a:cubicBezTo>
                      <a:pt x="3784" y="29354"/>
                      <a:pt x="3749" y="29322"/>
                      <a:pt x="3702" y="29260"/>
                    </a:cubicBezTo>
                    <a:cubicBezTo>
                      <a:pt x="3467" y="28943"/>
                      <a:pt x="3700" y="28665"/>
                      <a:pt x="4198" y="28665"/>
                    </a:cubicBezTo>
                    <a:close/>
                    <a:moveTo>
                      <a:pt x="10237" y="29842"/>
                    </a:moveTo>
                    <a:cubicBezTo>
                      <a:pt x="10242" y="29842"/>
                      <a:pt x="10248" y="29850"/>
                      <a:pt x="10255" y="29866"/>
                    </a:cubicBezTo>
                    <a:cubicBezTo>
                      <a:pt x="10279" y="29924"/>
                      <a:pt x="10279" y="30013"/>
                      <a:pt x="10255" y="30071"/>
                    </a:cubicBezTo>
                    <a:cubicBezTo>
                      <a:pt x="10248" y="30087"/>
                      <a:pt x="10242" y="30095"/>
                      <a:pt x="10237" y="30095"/>
                    </a:cubicBezTo>
                    <a:cubicBezTo>
                      <a:pt x="10224" y="30095"/>
                      <a:pt x="10216" y="30049"/>
                      <a:pt x="10216" y="29969"/>
                    </a:cubicBezTo>
                    <a:cubicBezTo>
                      <a:pt x="10216" y="29888"/>
                      <a:pt x="10225" y="29842"/>
                      <a:pt x="10237" y="29842"/>
                    </a:cubicBezTo>
                    <a:close/>
                    <a:moveTo>
                      <a:pt x="9100" y="29611"/>
                    </a:moveTo>
                    <a:cubicBezTo>
                      <a:pt x="9105" y="29611"/>
                      <a:pt x="9110" y="29628"/>
                      <a:pt x="9115" y="29663"/>
                    </a:cubicBezTo>
                    <a:cubicBezTo>
                      <a:pt x="9133" y="29785"/>
                      <a:pt x="9133" y="29989"/>
                      <a:pt x="9115" y="30111"/>
                    </a:cubicBezTo>
                    <a:cubicBezTo>
                      <a:pt x="9110" y="30146"/>
                      <a:pt x="9105" y="30162"/>
                      <a:pt x="9100" y="30162"/>
                    </a:cubicBezTo>
                    <a:cubicBezTo>
                      <a:pt x="9089" y="30162"/>
                      <a:pt x="9082" y="30061"/>
                      <a:pt x="9082" y="29886"/>
                    </a:cubicBezTo>
                    <a:cubicBezTo>
                      <a:pt x="9082" y="29713"/>
                      <a:pt x="9089" y="29611"/>
                      <a:pt x="9100" y="29611"/>
                    </a:cubicBezTo>
                    <a:close/>
                    <a:moveTo>
                      <a:pt x="9244" y="29195"/>
                    </a:moveTo>
                    <a:lnTo>
                      <a:pt x="9314" y="29920"/>
                    </a:lnTo>
                    <a:cubicBezTo>
                      <a:pt x="9353" y="30319"/>
                      <a:pt x="9407" y="30667"/>
                      <a:pt x="9436" y="30694"/>
                    </a:cubicBezTo>
                    <a:cubicBezTo>
                      <a:pt x="9437" y="30695"/>
                      <a:pt x="9438" y="30695"/>
                      <a:pt x="9439" y="30695"/>
                    </a:cubicBezTo>
                    <a:cubicBezTo>
                      <a:pt x="9465" y="30695"/>
                      <a:pt x="9467" y="30399"/>
                      <a:pt x="9443" y="30011"/>
                    </a:cubicBezTo>
                    <a:cubicBezTo>
                      <a:pt x="9419" y="29619"/>
                      <a:pt x="9414" y="29423"/>
                      <a:pt x="9429" y="29423"/>
                    </a:cubicBezTo>
                    <a:cubicBezTo>
                      <a:pt x="9445" y="29423"/>
                      <a:pt x="9482" y="29646"/>
                      <a:pt x="9542" y="30092"/>
                    </a:cubicBezTo>
                    <a:lnTo>
                      <a:pt x="9618" y="30662"/>
                    </a:lnTo>
                    <a:lnTo>
                      <a:pt x="9594" y="30011"/>
                    </a:lnTo>
                    <a:cubicBezTo>
                      <a:pt x="9583" y="29705"/>
                      <a:pt x="9591" y="29501"/>
                      <a:pt x="9614" y="29501"/>
                    </a:cubicBezTo>
                    <a:cubicBezTo>
                      <a:pt x="9618" y="29501"/>
                      <a:pt x="9623" y="29508"/>
                      <a:pt x="9627" y="29521"/>
                    </a:cubicBezTo>
                    <a:cubicBezTo>
                      <a:pt x="9655" y="29602"/>
                      <a:pt x="9670" y="29642"/>
                      <a:pt x="9682" y="29642"/>
                    </a:cubicBezTo>
                    <a:cubicBezTo>
                      <a:pt x="9694" y="29642"/>
                      <a:pt x="9704" y="29602"/>
                      <a:pt x="9725" y="29521"/>
                    </a:cubicBezTo>
                    <a:cubicBezTo>
                      <a:pt x="9728" y="29509"/>
                      <a:pt x="9731" y="29503"/>
                      <a:pt x="9733" y="29503"/>
                    </a:cubicBezTo>
                    <a:cubicBezTo>
                      <a:pt x="9747" y="29503"/>
                      <a:pt x="9745" y="29739"/>
                      <a:pt x="9725" y="30091"/>
                    </a:cubicBezTo>
                    <a:cubicBezTo>
                      <a:pt x="9702" y="30499"/>
                      <a:pt x="9672" y="30838"/>
                      <a:pt x="9655" y="30856"/>
                    </a:cubicBezTo>
                    <a:cubicBezTo>
                      <a:pt x="9653" y="30858"/>
                      <a:pt x="9647" y="30859"/>
                      <a:pt x="9637" y="30859"/>
                    </a:cubicBezTo>
                    <a:cubicBezTo>
                      <a:pt x="9576" y="30859"/>
                      <a:pt x="9370" y="30811"/>
                      <a:pt x="9139" y="30742"/>
                    </a:cubicBezTo>
                    <a:cubicBezTo>
                      <a:pt x="8611" y="30586"/>
                      <a:pt x="8614" y="30595"/>
                      <a:pt x="8854" y="30017"/>
                    </a:cubicBezTo>
                    <a:lnTo>
                      <a:pt x="8960" y="29764"/>
                    </a:lnTo>
                    <a:lnTo>
                      <a:pt x="8987" y="30051"/>
                    </a:lnTo>
                    <a:cubicBezTo>
                      <a:pt x="9005" y="30244"/>
                      <a:pt x="9039" y="30333"/>
                      <a:pt x="9074" y="30333"/>
                    </a:cubicBezTo>
                    <a:cubicBezTo>
                      <a:pt x="9129" y="30333"/>
                      <a:pt x="9189" y="30124"/>
                      <a:pt x="9210" y="29764"/>
                    </a:cubicBezTo>
                    <a:lnTo>
                      <a:pt x="9244" y="29195"/>
                    </a:lnTo>
                    <a:close/>
                    <a:moveTo>
                      <a:pt x="9994" y="29889"/>
                    </a:moveTo>
                    <a:cubicBezTo>
                      <a:pt x="9999" y="29889"/>
                      <a:pt x="10005" y="29898"/>
                      <a:pt x="10010" y="29918"/>
                    </a:cubicBezTo>
                    <a:cubicBezTo>
                      <a:pt x="10031" y="30003"/>
                      <a:pt x="10026" y="30273"/>
                      <a:pt x="9998" y="30508"/>
                    </a:cubicBezTo>
                    <a:cubicBezTo>
                      <a:pt x="9970" y="30745"/>
                      <a:pt x="9919" y="30945"/>
                      <a:pt x="9887" y="30945"/>
                    </a:cubicBezTo>
                    <a:cubicBezTo>
                      <a:pt x="9857" y="30945"/>
                      <a:pt x="9827" y="30713"/>
                      <a:pt x="9823" y="30434"/>
                    </a:cubicBezTo>
                    <a:cubicBezTo>
                      <a:pt x="9820" y="30184"/>
                      <a:pt x="9820" y="30069"/>
                      <a:pt x="9831" y="30069"/>
                    </a:cubicBezTo>
                    <a:cubicBezTo>
                      <a:pt x="9839" y="30069"/>
                      <a:pt x="9852" y="30133"/>
                      <a:pt x="9872" y="30253"/>
                    </a:cubicBezTo>
                    <a:lnTo>
                      <a:pt x="9930" y="30579"/>
                    </a:lnTo>
                    <a:lnTo>
                      <a:pt x="9950" y="30171"/>
                    </a:lnTo>
                    <a:cubicBezTo>
                      <a:pt x="9958" y="29995"/>
                      <a:pt x="9976" y="29889"/>
                      <a:pt x="9994" y="29889"/>
                    </a:cubicBezTo>
                    <a:close/>
                    <a:moveTo>
                      <a:pt x="17645" y="2265"/>
                    </a:moveTo>
                    <a:lnTo>
                      <a:pt x="17894" y="2322"/>
                    </a:lnTo>
                    <a:cubicBezTo>
                      <a:pt x="18033" y="2353"/>
                      <a:pt x="18469" y="2503"/>
                      <a:pt x="18876" y="2658"/>
                    </a:cubicBezTo>
                    <a:cubicBezTo>
                      <a:pt x="22814" y="4158"/>
                      <a:pt x="25929" y="7274"/>
                      <a:pt x="27537" y="11323"/>
                    </a:cubicBezTo>
                    <a:cubicBezTo>
                      <a:pt x="29149" y="15380"/>
                      <a:pt x="28707" y="20401"/>
                      <a:pt x="26397" y="24259"/>
                    </a:cubicBezTo>
                    <a:cubicBezTo>
                      <a:pt x="24239" y="27863"/>
                      <a:pt x="20658" y="30366"/>
                      <a:pt x="16471" y="31201"/>
                    </a:cubicBezTo>
                    <a:cubicBezTo>
                      <a:pt x="15662" y="31361"/>
                      <a:pt x="15292" y="31387"/>
                      <a:pt x="13742" y="31387"/>
                    </a:cubicBezTo>
                    <a:cubicBezTo>
                      <a:pt x="12366" y="31387"/>
                      <a:pt x="11771" y="31353"/>
                      <a:pt x="11176" y="31243"/>
                    </a:cubicBezTo>
                    <a:cubicBezTo>
                      <a:pt x="10753" y="31166"/>
                      <a:pt x="10395" y="31092"/>
                      <a:pt x="10386" y="31082"/>
                    </a:cubicBezTo>
                    <a:cubicBezTo>
                      <a:pt x="10378" y="31068"/>
                      <a:pt x="10467" y="30758"/>
                      <a:pt x="10589" y="30384"/>
                    </a:cubicBezTo>
                    <a:cubicBezTo>
                      <a:pt x="10761" y="29852"/>
                      <a:pt x="10798" y="29739"/>
                      <a:pt x="10926" y="29739"/>
                    </a:cubicBezTo>
                    <a:cubicBezTo>
                      <a:pt x="10961" y="29739"/>
                      <a:pt x="11002" y="29747"/>
                      <a:pt x="11054" y="29758"/>
                    </a:cubicBezTo>
                    <a:cubicBezTo>
                      <a:pt x="11989" y="29953"/>
                      <a:pt x="12704" y="30031"/>
                      <a:pt x="13670" y="30031"/>
                    </a:cubicBezTo>
                    <a:cubicBezTo>
                      <a:pt x="13884" y="30031"/>
                      <a:pt x="14110" y="30027"/>
                      <a:pt x="14353" y="30020"/>
                    </a:cubicBezTo>
                    <a:cubicBezTo>
                      <a:pt x="16431" y="29958"/>
                      <a:pt x="17897" y="29609"/>
                      <a:pt x="19714" y="28743"/>
                    </a:cubicBezTo>
                    <a:cubicBezTo>
                      <a:pt x="21205" y="28034"/>
                      <a:pt x="22981" y="26730"/>
                      <a:pt x="23811" y="25739"/>
                    </a:cubicBezTo>
                    <a:cubicBezTo>
                      <a:pt x="24044" y="25463"/>
                      <a:pt x="24251" y="25243"/>
                      <a:pt x="24281" y="25243"/>
                    </a:cubicBezTo>
                    <a:cubicBezTo>
                      <a:pt x="24310" y="25243"/>
                      <a:pt x="24372" y="25175"/>
                      <a:pt x="24414" y="25092"/>
                    </a:cubicBezTo>
                    <a:cubicBezTo>
                      <a:pt x="24460" y="25009"/>
                      <a:pt x="24755" y="24560"/>
                      <a:pt x="25075" y="24087"/>
                    </a:cubicBezTo>
                    <a:cubicBezTo>
                      <a:pt x="26848" y="21462"/>
                      <a:pt x="27657" y="18255"/>
                      <a:pt x="27312" y="15224"/>
                    </a:cubicBezTo>
                    <a:cubicBezTo>
                      <a:pt x="27105" y="13408"/>
                      <a:pt x="26745" y="12193"/>
                      <a:pt x="25924" y="10541"/>
                    </a:cubicBezTo>
                    <a:cubicBezTo>
                      <a:pt x="24987" y="8650"/>
                      <a:pt x="23605" y="7009"/>
                      <a:pt x="21851" y="5696"/>
                    </a:cubicBezTo>
                    <a:cubicBezTo>
                      <a:pt x="20948" y="5021"/>
                      <a:pt x="19293" y="4167"/>
                      <a:pt x="18160" y="3793"/>
                    </a:cubicBezTo>
                    <a:cubicBezTo>
                      <a:pt x="17720" y="3647"/>
                      <a:pt x="17361" y="3494"/>
                      <a:pt x="17361" y="3449"/>
                    </a:cubicBezTo>
                    <a:cubicBezTo>
                      <a:pt x="17361" y="3408"/>
                      <a:pt x="17426" y="3120"/>
                      <a:pt x="17504" y="2820"/>
                    </a:cubicBezTo>
                    <a:lnTo>
                      <a:pt x="17645" y="2265"/>
                    </a:lnTo>
                    <a:close/>
                    <a:moveTo>
                      <a:pt x="15376" y="271"/>
                    </a:moveTo>
                    <a:cubicBezTo>
                      <a:pt x="15405" y="271"/>
                      <a:pt x="15430" y="274"/>
                      <a:pt x="15452" y="279"/>
                    </a:cubicBezTo>
                    <a:cubicBezTo>
                      <a:pt x="15541" y="300"/>
                      <a:pt x="15696" y="318"/>
                      <a:pt x="15795" y="318"/>
                    </a:cubicBezTo>
                    <a:cubicBezTo>
                      <a:pt x="15895" y="318"/>
                      <a:pt x="16202" y="503"/>
                      <a:pt x="16486" y="738"/>
                    </a:cubicBezTo>
                    <a:lnTo>
                      <a:pt x="16999" y="1156"/>
                    </a:lnTo>
                    <a:lnTo>
                      <a:pt x="16592" y="728"/>
                    </a:lnTo>
                    <a:cubicBezTo>
                      <a:pt x="16286" y="407"/>
                      <a:pt x="16212" y="329"/>
                      <a:pt x="16300" y="329"/>
                    </a:cubicBezTo>
                    <a:cubicBezTo>
                      <a:pt x="16327" y="329"/>
                      <a:pt x="16372" y="336"/>
                      <a:pt x="16430" y="347"/>
                    </a:cubicBezTo>
                    <a:cubicBezTo>
                      <a:pt x="17603" y="565"/>
                      <a:pt x="17578" y="554"/>
                      <a:pt x="18182" y="1112"/>
                    </a:cubicBezTo>
                    <a:cubicBezTo>
                      <a:pt x="18485" y="1393"/>
                      <a:pt x="18752" y="1611"/>
                      <a:pt x="18790" y="1611"/>
                    </a:cubicBezTo>
                    <a:cubicBezTo>
                      <a:pt x="18792" y="1611"/>
                      <a:pt x="18793" y="1610"/>
                      <a:pt x="18794" y="1609"/>
                    </a:cubicBezTo>
                    <a:cubicBezTo>
                      <a:pt x="18811" y="1589"/>
                      <a:pt x="18607" y="1379"/>
                      <a:pt x="18337" y="1141"/>
                    </a:cubicBezTo>
                    <a:cubicBezTo>
                      <a:pt x="18068" y="905"/>
                      <a:pt x="17862" y="693"/>
                      <a:pt x="17881" y="673"/>
                    </a:cubicBezTo>
                    <a:cubicBezTo>
                      <a:pt x="17882" y="672"/>
                      <a:pt x="17887" y="671"/>
                      <a:pt x="17894" y="671"/>
                    </a:cubicBezTo>
                    <a:cubicBezTo>
                      <a:pt x="17965" y="671"/>
                      <a:pt x="18300" y="759"/>
                      <a:pt x="18691" y="886"/>
                    </a:cubicBezTo>
                    <a:lnTo>
                      <a:pt x="19471" y="1135"/>
                    </a:lnTo>
                    <a:lnTo>
                      <a:pt x="19907" y="1744"/>
                    </a:lnTo>
                    <a:cubicBezTo>
                      <a:pt x="20146" y="2079"/>
                      <a:pt x="20369" y="2357"/>
                      <a:pt x="20403" y="2357"/>
                    </a:cubicBezTo>
                    <a:cubicBezTo>
                      <a:pt x="20436" y="2357"/>
                      <a:pt x="20284" y="2112"/>
                      <a:pt x="20062" y="1810"/>
                    </a:cubicBezTo>
                    <a:cubicBezTo>
                      <a:pt x="19840" y="1509"/>
                      <a:pt x="19670" y="1252"/>
                      <a:pt x="19683" y="1235"/>
                    </a:cubicBezTo>
                    <a:cubicBezTo>
                      <a:pt x="19684" y="1234"/>
                      <a:pt x="19686" y="1234"/>
                      <a:pt x="19689" y="1234"/>
                    </a:cubicBezTo>
                    <a:cubicBezTo>
                      <a:pt x="19732" y="1234"/>
                      <a:pt x="19996" y="1335"/>
                      <a:pt x="20309" y="1470"/>
                    </a:cubicBezTo>
                    <a:cubicBezTo>
                      <a:pt x="20891" y="1727"/>
                      <a:pt x="20934" y="1763"/>
                      <a:pt x="21503" y="2545"/>
                    </a:cubicBezTo>
                    <a:cubicBezTo>
                      <a:pt x="21811" y="2969"/>
                      <a:pt x="22064" y="3286"/>
                      <a:pt x="22091" y="3286"/>
                    </a:cubicBezTo>
                    <a:cubicBezTo>
                      <a:pt x="22092" y="3286"/>
                      <a:pt x="22093" y="3284"/>
                      <a:pt x="22093" y="3282"/>
                    </a:cubicBezTo>
                    <a:cubicBezTo>
                      <a:pt x="22093" y="3242"/>
                      <a:pt x="21878" y="2917"/>
                      <a:pt x="21612" y="2557"/>
                    </a:cubicBezTo>
                    <a:cubicBezTo>
                      <a:pt x="21348" y="2199"/>
                      <a:pt x="21142" y="1896"/>
                      <a:pt x="21156" y="1882"/>
                    </a:cubicBezTo>
                    <a:cubicBezTo>
                      <a:pt x="21156" y="1881"/>
                      <a:pt x="21158" y="1881"/>
                      <a:pt x="21160" y="1881"/>
                    </a:cubicBezTo>
                    <a:cubicBezTo>
                      <a:pt x="21194" y="1881"/>
                      <a:pt x="21391" y="1977"/>
                      <a:pt x="21620" y="2105"/>
                    </a:cubicBezTo>
                    <a:cubicBezTo>
                      <a:pt x="21924" y="2278"/>
                      <a:pt x="22177" y="2513"/>
                      <a:pt x="22439" y="2872"/>
                    </a:cubicBezTo>
                    <a:cubicBezTo>
                      <a:pt x="22648" y="3158"/>
                      <a:pt x="22883" y="3440"/>
                      <a:pt x="22963" y="3502"/>
                    </a:cubicBezTo>
                    <a:cubicBezTo>
                      <a:pt x="23012" y="3539"/>
                      <a:pt x="23044" y="3560"/>
                      <a:pt x="23055" y="3560"/>
                    </a:cubicBezTo>
                    <a:cubicBezTo>
                      <a:pt x="23085" y="3560"/>
                      <a:pt x="22967" y="3408"/>
                      <a:pt x="22626" y="2981"/>
                    </a:cubicBezTo>
                    <a:cubicBezTo>
                      <a:pt x="22458" y="2770"/>
                      <a:pt x="22332" y="2574"/>
                      <a:pt x="22354" y="2553"/>
                    </a:cubicBezTo>
                    <a:cubicBezTo>
                      <a:pt x="22356" y="2552"/>
                      <a:pt x="22359" y="2551"/>
                      <a:pt x="22363" y="2551"/>
                    </a:cubicBezTo>
                    <a:cubicBezTo>
                      <a:pt x="22406" y="2551"/>
                      <a:pt x="22562" y="2638"/>
                      <a:pt x="22733" y="2761"/>
                    </a:cubicBezTo>
                    <a:cubicBezTo>
                      <a:pt x="22953" y="2920"/>
                      <a:pt x="23204" y="3234"/>
                      <a:pt x="23450" y="3657"/>
                    </a:cubicBezTo>
                    <a:cubicBezTo>
                      <a:pt x="23652" y="4003"/>
                      <a:pt x="23833" y="4273"/>
                      <a:pt x="23863" y="4273"/>
                    </a:cubicBezTo>
                    <a:cubicBezTo>
                      <a:pt x="23864" y="4273"/>
                      <a:pt x="23865" y="4272"/>
                      <a:pt x="23866" y="4272"/>
                    </a:cubicBezTo>
                    <a:cubicBezTo>
                      <a:pt x="23886" y="4252"/>
                      <a:pt x="23766" y="4008"/>
                      <a:pt x="23597" y="3722"/>
                    </a:cubicBezTo>
                    <a:cubicBezTo>
                      <a:pt x="23426" y="3436"/>
                      <a:pt x="23272" y="3174"/>
                      <a:pt x="23251" y="3132"/>
                    </a:cubicBezTo>
                    <a:cubicBezTo>
                      <a:pt x="23246" y="3123"/>
                      <a:pt x="23247" y="3119"/>
                      <a:pt x="23254" y="3119"/>
                    </a:cubicBezTo>
                    <a:cubicBezTo>
                      <a:pt x="23277" y="3119"/>
                      <a:pt x="23371" y="3180"/>
                      <a:pt x="23498" y="3280"/>
                    </a:cubicBezTo>
                    <a:cubicBezTo>
                      <a:pt x="23711" y="3443"/>
                      <a:pt x="23881" y="3710"/>
                      <a:pt x="24139" y="4281"/>
                    </a:cubicBezTo>
                    <a:cubicBezTo>
                      <a:pt x="24320" y="4684"/>
                      <a:pt x="24479" y="4982"/>
                      <a:pt x="24513" y="4982"/>
                    </a:cubicBezTo>
                    <a:cubicBezTo>
                      <a:pt x="24516" y="4982"/>
                      <a:pt x="24517" y="4981"/>
                      <a:pt x="24519" y="4978"/>
                    </a:cubicBezTo>
                    <a:cubicBezTo>
                      <a:pt x="24535" y="4932"/>
                      <a:pt x="24416" y="4635"/>
                      <a:pt x="24254" y="4309"/>
                    </a:cubicBezTo>
                    <a:cubicBezTo>
                      <a:pt x="24092" y="3983"/>
                      <a:pt x="23974" y="3707"/>
                      <a:pt x="23993" y="3690"/>
                    </a:cubicBezTo>
                    <a:cubicBezTo>
                      <a:pt x="23994" y="3689"/>
                      <a:pt x="23996" y="3688"/>
                      <a:pt x="23999" y="3688"/>
                    </a:cubicBezTo>
                    <a:cubicBezTo>
                      <a:pt x="24113" y="3688"/>
                      <a:pt x="25525" y="4978"/>
                      <a:pt x="25836" y="5368"/>
                    </a:cubicBezTo>
                    <a:cubicBezTo>
                      <a:pt x="26010" y="5588"/>
                      <a:pt x="26254" y="6037"/>
                      <a:pt x="26380" y="6362"/>
                    </a:cubicBezTo>
                    <a:cubicBezTo>
                      <a:pt x="26506" y="6688"/>
                      <a:pt x="26639" y="6993"/>
                      <a:pt x="26678" y="7038"/>
                    </a:cubicBezTo>
                    <a:cubicBezTo>
                      <a:pt x="26682" y="7043"/>
                      <a:pt x="26685" y="7045"/>
                      <a:pt x="26687" y="7045"/>
                    </a:cubicBezTo>
                    <a:cubicBezTo>
                      <a:pt x="26725" y="7045"/>
                      <a:pt x="26474" y="6299"/>
                      <a:pt x="26337" y="6013"/>
                    </a:cubicBezTo>
                    <a:cubicBezTo>
                      <a:pt x="26309" y="5955"/>
                      <a:pt x="26301" y="5925"/>
                      <a:pt x="26313" y="5925"/>
                    </a:cubicBezTo>
                    <a:cubicBezTo>
                      <a:pt x="26331" y="5925"/>
                      <a:pt x="26391" y="5984"/>
                      <a:pt x="26499" y="6102"/>
                    </a:cubicBezTo>
                    <a:cubicBezTo>
                      <a:pt x="26992" y="6652"/>
                      <a:pt x="27206" y="7040"/>
                      <a:pt x="27356" y="7651"/>
                    </a:cubicBezTo>
                    <a:cubicBezTo>
                      <a:pt x="27438" y="7985"/>
                      <a:pt x="27534" y="8294"/>
                      <a:pt x="27567" y="8334"/>
                    </a:cubicBezTo>
                    <a:cubicBezTo>
                      <a:pt x="27570" y="8338"/>
                      <a:pt x="27573" y="8339"/>
                      <a:pt x="27575" y="8339"/>
                    </a:cubicBezTo>
                    <a:cubicBezTo>
                      <a:pt x="27596" y="8339"/>
                      <a:pt x="27570" y="8153"/>
                      <a:pt x="27510" y="7894"/>
                    </a:cubicBezTo>
                    <a:cubicBezTo>
                      <a:pt x="27446" y="7609"/>
                      <a:pt x="27403" y="7371"/>
                      <a:pt x="27416" y="7358"/>
                    </a:cubicBezTo>
                    <a:cubicBezTo>
                      <a:pt x="27417" y="7357"/>
                      <a:pt x="27418" y="7357"/>
                      <a:pt x="27419" y="7357"/>
                    </a:cubicBezTo>
                    <a:cubicBezTo>
                      <a:pt x="27486" y="7357"/>
                      <a:pt x="28428" y="8952"/>
                      <a:pt x="28651" y="9444"/>
                    </a:cubicBezTo>
                    <a:cubicBezTo>
                      <a:pt x="28961" y="10126"/>
                      <a:pt x="29121" y="10852"/>
                      <a:pt x="29185" y="11847"/>
                    </a:cubicBezTo>
                    <a:lnTo>
                      <a:pt x="29242" y="12743"/>
                    </a:lnTo>
                    <a:lnTo>
                      <a:pt x="29250" y="12052"/>
                    </a:lnTo>
                    <a:cubicBezTo>
                      <a:pt x="29255" y="11669"/>
                      <a:pt x="29227" y="11196"/>
                      <a:pt x="29190" y="10991"/>
                    </a:cubicBezTo>
                    <a:cubicBezTo>
                      <a:pt x="29152" y="10788"/>
                      <a:pt x="29132" y="10614"/>
                      <a:pt x="29145" y="10601"/>
                    </a:cubicBezTo>
                    <a:cubicBezTo>
                      <a:pt x="29146" y="10600"/>
                      <a:pt x="29146" y="10600"/>
                      <a:pt x="29147" y="10600"/>
                    </a:cubicBezTo>
                    <a:cubicBezTo>
                      <a:pt x="29164" y="10600"/>
                      <a:pt x="29263" y="10852"/>
                      <a:pt x="29369" y="11170"/>
                    </a:cubicBezTo>
                    <a:cubicBezTo>
                      <a:pt x="29510" y="11593"/>
                      <a:pt x="29551" y="11836"/>
                      <a:pt x="29506" y="12010"/>
                    </a:cubicBezTo>
                    <a:cubicBezTo>
                      <a:pt x="29425" y="12325"/>
                      <a:pt x="29373" y="14150"/>
                      <a:pt x="29442" y="14150"/>
                    </a:cubicBezTo>
                    <a:cubicBezTo>
                      <a:pt x="29444" y="14150"/>
                      <a:pt x="29447" y="14148"/>
                      <a:pt x="29449" y="14144"/>
                    </a:cubicBezTo>
                    <a:cubicBezTo>
                      <a:pt x="29482" y="14091"/>
                      <a:pt x="29510" y="13623"/>
                      <a:pt x="29510" y="13109"/>
                    </a:cubicBezTo>
                    <a:cubicBezTo>
                      <a:pt x="29510" y="12596"/>
                      <a:pt x="29541" y="12125"/>
                      <a:pt x="29580" y="12066"/>
                    </a:cubicBezTo>
                    <a:cubicBezTo>
                      <a:pt x="29588" y="12054"/>
                      <a:pt x="29597" y="12048"/>
                      <a:pt x="29606" y="12048"/>
                    </a:cubicBezTo>
                    <a:cubicBezTo>
                      <a:pt x="29799" y="12048"/>
                      <a:pt x="30242" y="14684"/>
                      <a:pt x="30243" y="15928"/>
                    </a:cubicBezTo>
                    <a:lnTo>
                      <a:pt x="30245" y="16751"/>
                    </a:lnTo>
                    <a:lnTo>
                      <a:pt x="29838" y="17581"/>
                    </a:lnTo>
                    <a:cubicBezTo>
                      <a:pt x="29559" y="18151"/>
                      <a:pt x="29429" y="18449"/>
                      <a:pt x="29448" y="18449"/>
                    </a:cubicBezTo>
                    <a:cubicBezTo>
                      <a:pt x="29464" y="18449"/>
                      <a:pt x="29594" y="18223"/>
                      <a:pt x="29837" y="17751"/>
                    </a:cubicBezTo>
                    <a:cubicBezTo>
                      <a:pt x="30068" y="17303"/>
                      <a:pt x="30170" y="17124"/>
                      <a:pt x="30212" y="17124"/>
                    </a:cubicBezTo>
                    <a:cubicBezTo>
                      <a:pt x="30232" y="17124"/>
                      <a:pt x="30238" y="17164"/>
                      <a:pt x="30239" y="17235"/>
                    </a:cubicBezTo>
                    <a:cubicBezTo>
                      <a:pt x="30243" y="17403"/>
                      <a:pt x="30059" y="17822"/>
                      <a:pt x="29707" y="18457"/>
                    </a:cubicBezTo>
                    <a:cubicBezTo>
                      <a:pt x="29413" y="18987"/>
                      <a:pt x="29131" y="19468"/>
                      <a:pt x="29083" y="19523"/>
                    </a:cubicBezTo>
                    <a:cubicBezTo>
                      <a:pt x="29034" y="19580"/>
                      <a:pt x="29018" y="19646"/>
                      <a:pt x="29044" y="19670"/>
                    </a:cubicBezTo>
                    <a:cubicBezTo>
                      <a:pt x="29045" y="19671"/>
                      <a:pt x="29046" y="19671"/>
                      <a:pt x="29047" y="19671"/>
                    </a:cubicBezTo>
                    <a:cubicBezTo>
                      <a:pt x="29084" y="19671"/>
                      <a:pt x="29308" y="19325"/>
                      <a:pt x="29560" y="18877"/>
                    </a:cubicBezTo>
                    <a:cubicBezTo>
                      <a:pt x="29821" y="18412"/>
                      <a:pt x="30083" y="17965"/>
                      <a:pt x="30147" y="17875"/>
                    </a:cubicBezTo>
                    <a:cubicBezTo>
                      <a:pt x="30188" y="17817"/>
                      <a:pt x="30213" y="17784"/>
                      <a:pt x="30226" y="17784"/>
                    </a:cubicBezTo>
                    <a:cubicBezTo>
                      <a:pt x="30246" y="17784"/>
                      <a:pt x="30237" y="17861"/>
                      <a:pt x="30208" y="18038"/>
                    </a:cubicBezTo>
                    <a:cubicBezTo>
                      <a:pt x="30178" y="18222"/>
                      <a:pt x="30142" y="18544"/>
                      <a:pt x="30124" y="18771"/>
                    </a:cubicBezTo>
                    <a:cubicBezTo>
                      <a:pt x="30083" y="19326"/>
                      <a:pt x="29779" y="20682"/>
                      <a:pt x="29667" y="20816"/>
                    </a:cubicBezTo>
                    <a:cubicBezTo>
                      <a:pt x="29619" y="20872"/>
                      <a:pt x="29600" y="20958"/>
                      <a:pt x="29627" y="20998"/>
                    </a:cubicBezTo>
                    <a:cubicBezTo>
                      <a:pt x="29654" y="21040"/>
                      <a:pt x="29620" y="21230"/>
                      <a:pt x="29549" y="21426"/>
                    </a:cubicBezTo>
                    <a:cubicBezTo>
                      <a:pt x="29445" y="21720"/>
                      <a:pt x="29187" y="22094"/>
                      <a:pt x="28344" y="23177"/>
                    </a:cubicBezTo>
                    <a:cubicBezTo>
                      <a:pt x="28263" y="23283"/>
                      <a:pt x="28212" y="23373"/>
                      <a:pt x="28237" y="23373"/>
                    </a:cubicBezTo>
                    <a:cubicBezTo>
                      <a:pt x="28263" y="23373"/>
                      <a:pt x="28490" y="23116"/>
                      <a:pt x="28747" y="22798"/>
                    </a:cubicBezTo>
                    <a:cubicBezTo>
                      <a:pt x="28994" y="22492"/>
                      <a:pt x="29209" y="22255"/>
                      <a:pt x="29239" y="22255"/>
                    </a:cubicBezTo>
                    <a:cubicBezTo>
                      <a:pt x="29240" y="22255"/>
                      <a:pt x="29241" y="22255"/>
                      <a:pt x="29242" y="22256"/>
                    </a:cubicBezTo>
                    <a:cubicBezTo>
                      <a:pt x="29288" y="22304"/>
                      <a:pt x="29017" y="22917"/>
                      <a:pt x="28878" y="23070"/>
                    </a:cubicBezTo>
                    <a:cubicBezTo>
                      <a:pt x="28812" y="23144"/>
                      <a:pt x="28778" y="23232"/>
                      <a:pt x="28803" y="23258"/>
                    </a:cubicBezTo>
                    <a:cubicBezTo>
                      <a:pt x="28853" y="23307"/>
                      <a:pt x="28593" y="23885"/>
                      <a:pt x="28430" y="24088"/>
                    </a:cubicBezTo>
                    <a:cubicBezTo>
                      <a:pt x="28378" y="24154"/>
                      <a:pt x="28331" y="24243"/>
                      <a:pt x="28323" y="24301"/>
                    </a:cubicBezTo>
                    <a:cubicBezTo>
                      <a:pt x="28286" y="24544"/>
                      <a:pt x="27938" y="24965"/>
                      <a:pt x="27400" y="25419"/>
                    </a:cubicBezTo>
                    <a:cubicBezTo>
                      <a:pt x="27082" y="25686"/>
                      <a:pt x="26821" y="25925"/>
                      <a:pt x="26821" y="25951"/>
                    </a:cubicBezTo>
                    <a:cubicBezTo>
                      <a:pt x="26821" y="25953"/>
                      <a:pt x="26823" y="25954"/>
                      <a:pt x="26826" y="25954"/>
                    </a:cubicBezTo>
                    <a:cubicBezTo>
                      <a:pt x="26851" y="25954"/>
                      <a:pt x="26987" y="25859"/>
                      <a:pt x="27156" y="25723"/>
                    </a:cubicBezTo>
                    <a:cubicBezTo>
                      <a:pt x="27343" y="25570"/>
                      <a:pt x="27567" y="25397"/>
                      <a:pt x="27666" y="25329"/>
                    </a:cubicBezTo>
                    <a:cubicBezTo>
                      <a:pt x="27745" y="25274"/>
                      <a:pt x="27788" y="25244"/>
                      <a:pt x="27799" y="25244"/>
                    </a:cubicBezTo>
                    <a:cubicBezTo>
                      <a:pt x="27812" y="25244"/>
                      <a:pt x="27784" y="25284"/>
                      <a:pt x="27723" y="25369"/>
                    </a:cubicBezTo>
                    <a:cubicBezTo>
                      <a:pt x="27660" y="25457"/>
                      <a:pt x="27511" y="25632"/>
                      <a:pt x="27402" y="25757"/>
                    </a:cubicBezTo>
                    <a:cubicBezTo>
                      <a:pt x="27292" y="25879"/>
                      <a:pt x="27189" y="26035"/>
                      <a:pt x="27181" y="26102"/>
                    </a:cubicBezTo>
                    <a:cubicBezTo>
                      <a:pt x="27147" y="26334"/>
                      <a:pt x="25605" y="28140"/>
                      <a:pt x="25447" y="28140"/>
                    </a:cubicBezTo>
                    <a:cubicBezTo>
                      <a:pt x="25444" y="28140"/>
                      <a:pt x="25442" y="28140"/>
                      <a:pt x="25440" y="28138"/>
                    </a:cubicBezTo>
                    <a:cubicBezTo>
                      <a:pt x="25437" y="28137"/>
                      <a:pt x="25434" y="28136"/>
                      <a:pt x="25430" y="28136"/>
                    </a:cubicBezTo>
                    <a:cubicBezTo>
                      <a:pt x="25383" y="28136"/>
                      <a:pt x="25270" y="28251"/>
                      <a:pt x="25160" y="28407"/>
                    </a:cubicBezTo>
                    <a:cubicBezTo>
                      <a:pt x="24969" y="28685"/>
                      <a:pt x="23928" y="29613"/>
                      <a:pt x="23819" y="29613"/>
                    </a:cubicBezTo>
                    <a:cubicBezTo>
                      <a:pt x="23813" y="29613"/>
                      <a:pt x="23810" y="29610"/>
                      <a:pt x="23810" y="29604"/>
                    </a:cubicBezTo>
                    <a:cubicBezTo>
                      <a:pt x="23810" y="29572"/>
                      <a:pt x="23912" y="29417"/>
                      <a:pt x="24037" y="29255"/>
                    </a:cubicBezTo>
                    <a:cubicBezTo>
                      <a:pt x="24398" y="28790"/>
                      <a:pt x="24642" y="28425"/>
                      <a:pt x="24592" y="28425"/>
                    </a:cubicBezTo>
                    <a:cubicBezTo>
                      <a:pt x="24571" y="28425"/>
                      <a:pt x="24311" y="28750"/>
                      <a:pt x="24012" y="29157"/>
                    </a:cubicBezTo>
                    <a:cubicBezTo>
                      <a:pt x="23514" y="29833"/>
                      <a:pt x="22919" y="30370"/>
                      <a:pt x="22621" y="30413"/>
                    </a:cubicBezTo>
                    <a:cubicBezTo>
                      <a:pt x="22556" y="30421"/>
                      <a:pt x="22426" y="30504"/>
                      <a:pt x="22320" y="30602"/>
                    </a:cubicBezTo>
                    <a:cubicBezTo>
                      <a:pt x="22133" y="30774"/>
                      <a:pt x="21277" y="31276"/>
                      <a:pt x="21172" y="31276"/>
                    </a:cubicBezTo>
                    <a:cubicBezTo>
                      <a:pt x="21135" y="31276"/>
                      <a:pt x="21422" y="30939"/>
                      <a:pt x="21807" y="30521"/>
                    </a:cubicBezTo>
                    <a:cubicBezTo>
                      <a:pt x="22193" y="30105"/>
                      <a:pt x="22506" y="29731"/>
                      <a:pt x="22505" y="29686"/>
                    </a:cubicBezTo>
                    <a:cubicBezTo>
                      <a:pt x="22504" y="29676"/>
                      <a:pt x="22500" y="29671"/>
                      <a:pt x="22492" y="29671"/>
                    </a:cubicBezTo>
                    <a:cubicBezTo>
                      <a:pt x="22462" y="29671"/>
                      <a:pt x="22384" y="29739"/>
                      <a:pt x="22291" y="29849"/>
                    </a:cubicBezTo>
                    <a:cubicBezTo>
                      <a:pt x="21316" y="30981"/>
                      <a:pt x="20820" y="31467"/>
                      <a:pt x="20488" y="31609"/>
                    </a:cubicBezTo>
                    <a:cubicBezTo>
                      <a:pt x="20293" y="31691"/>
                      <a:pt x="20106" y="31762"/>
                      <a:pt x="20078" y="31762"/>
                    </a:cubicBezTo>
                    <a:cubicBezTo>
                      <a:pt x="20048" y="31762"/>
                      <a:pt x="20338" y="31441"/>
                      <a:pt x="20721" y="31050"/>
                    </a:cubicBezTo>
                    <a:cubicBezTo>
                      <a:pt x="21103" y="30659"/>
                      <a:pt x="21486" y="30245"/>
                      <a:pt x="21569" y="30134"/>
                    </a:cubicBezTo>
                    <a:cubicBezTo>
                      <a:pt x="21579" y="30120"/>
                      <a:pt x="21582" y="30113"/>
                      <a:pt x="21580" y="30113"/>
                    </a:cubicBezTo>
                    <a:cubicBezTo>
                      <a:pt x="21560" y="30113"/>
                      <a:pt x="21227" y="30442"/>
                      <a:pt x="20769" y="30920"/>
                    </a:cubicBezTo>
                    <a:cubicBezTo>
                      <a:pt x="19995" y="31725"/>
                      <a:pt x="19747" y="31935"/>
                      <a:pt x="19433" y="32039"/>
                    </a:cubicBezTo>
                    <a:lnTo>
                      <a:pt x="19045" y="32170"/>
                    </a:lnTo>
                    <a:lnTo>
                      <a:pt x="19780" y="31416"/>
                    </a:lnTo>
                    <a:cubicBezTo>
                      <a:pt x="20183" y="31000"/>
                      <a:pt x="20618" y="30533"/>
                      <a:pt x="20749" y="30378"/>
                    </a:cubicBezTo>
                    <a:cubicBezTo>
                      <a:pt x="20770" y="30353"/>
                      <a:pt x="20778" y="30341"/>
                      <a:pt x="20775" y="30341"/>
                    </a:cubicBezTo>
                    <a:cubicBezTo>
                      <a:pt x="20756" y="30341"/>
                      <a:pt x="20419" y="30668"/>
                      <a:pt x="19935" y="31161"/>
                    </a:cubicBezTo>
                    <a:cubicBezTo>
                      <a:pt x="18957" y="32155"/>
                      <a:pt x="18850" y="32238"/>
                      <a:pt x="18396" y="32373"/>
                    </a:cubicBezTo>
                    <a:cubicBezTo>
                      <a:pt x="18127" y="32454"/>
                      <a:pt x="17760" y="32526"/>
                      <a:pt x="17581" y="32533"/>
                    </a:cubicBezTo>
                    <a:cubicBezTo>
                      <a:pt x="17403" y="32539"/>
                      <a:pt x="17183" y="32586"/>
                      <a:pt x="17093" y="32638"/>
                    </a:cubicBezTo>
                    <a:cubicBezTo>
                      <a:pt x="16949" y="32722"/>
                      <a:pt x="16121" y="32887"/>
                      <a:pt x="15904" y="32887"/>
                    </a:cubicBezTo>
                    <a:cubicBezTo>
                      <a:pt x="15878" y="32887"/>
                      <a:pt x="15861" y="32884"/>
                      <a:pt x="15855" y="32879"/>
                    </a:cubicBezTo>
                    <a:cubicBezTo>
                      <a:pt x="15836" y="32860"/>
                      <a:pt x="16050" y="32764"/>
                      <a:pt x="16336" y="32660"/>
                    </a:cubicBezTo>
                    <a:cubicBezTo>
                      <a:pt x="16622" y="32557"/>
                      <a:pt x="16886" y="32436"/>
                      <a:pt x="16931" y="32391"/>
                    </a:cubicBezTo>
                    <a:cubicBezTo>
                      <a:pt x="16961" y="32361"/>
                      <a:pt x="16966" y="32346"/>
                      <a:pt x="16944" y="32346"/>
                    </a:cubicBezTo>
                    <a:cubicBezTo>
                      <a:pt x="16928" y="32346"/>
                      <a:pt x="16896" y="32355"/>
                      <a:pt x="16850" y="32373"/>
                    </a:cubicBezTo>
                    <a:cubicBezTo>
                      <a:pt x="15603" y="32868"/>
                      <a:pt x="15179" y="32973"/>
                      <a:pt x="14341" y="32973"/>
                    </a:cubicBezTo>
                    <a:cubicBezTo>
                      <a:pt x="14319" y="32973"/>
                      <a:pt x="14298" y="32973"/>
                      <a:pt x="14276" y="32972"/>
                    </a:cubicBezTo>
                    <a:cubicBezTo>
                      <a:pt x="13787" y="32971"/>
                      <a:pt x="13388" y="32958"/>
                      <a:pt x="13388" y="32944"/>
                    </a:cubicBezTo>
                    <a:cubicBezTo>
                      <a:pt x="13388" y="32931"/>
                      <a:pt x="13660" y="32820"/>
                      <a:pt x="14003" y="32694"/>
                    </a:cubicBezTo>
                    <a:cubicBezTo>
                      <a:pt x="14345" y="32571"/>
                      <a:pt x="14637" y="32440"/>
                      <a:pt x="14658" y="32403"/>
                    </a:cubicBezTo>
                    <a:cubicBezTo>
                      <a:pt x="14663" y="32393"/>
                      <a:pt x="14657" y="32388"/>
                      <a:pt x="14641" y="32388"/>
                    </a:cubicBezTo>
                    <a:cubicBezTo>
                      <a:pt x="14592" y="32388"/>
                      <a:pt x="14458" y="32429"/>
                      <a:pt x="14288" y="32496"/>
                    </a:cubicBezTo>
                    <a:cubicBezTo>
                      <a:pt x="14060" y="32586"/>
                      <a:pt x="13694" y="32730"/>
                      <a:pt x="13468" y="32820"/>
                    </a:cubicBezTo>
                    <a:cubicBezTo>
                      <a:pt x="13207" y="32924"/>
                      <a:pt x="12874" y="32982"/>
                      <a:pt x="12652" y="32982"/>
                    </a:cubicBezTo>
                    <a:cubicBezTo>
                      <a:pt x="12508" y="32982"/>
                      <a:pt x="12410" y="32958"/>
                      <a:pt x="12410" y="32904"/>
                    </a:cubicBezTo>
                    <a:cubicBezTo>
                      <a:pt x="12410" y="32859"/>
                      <a:pt x="12450" y="32821"/>
                      <a:pt x="12498" y="32821"/>
                    </a:cubicBezTo>
                    <a:cubicBezTo>
                      <a:pt x="12612" y="32821"/>
                      <a:pt x="13396" y="32480"/>
                      <a:pt x="13362" y="32447"/>
                    </a:cubicBezTo>
                    <a:cubicBezTo>
                      <a:pt x="13361" y="32446"/>
                      <a:pt x="13360" y="32446"/>
                      <a:pt x="13357" y="32446"/>
                    </a:cubicBezTo>
                    <a:cubicBezTo>
                      <a:pt x="13313" y="32446"/>
                      <a:pt x="13032" y="32541"/>
                      <a:pt x="12703" y="32668"/>
                    </a:cubicBezTo>
                    <a:cubicBezTo>
                      <a:pt x="12300" y="32824"/>
                      <a:pt x="12110" y="32879"/>
                      <a:pt x="11880" y="32879"/>
                    </a:cubicBezTo>
                    <a:cubicBezTo>
                      <a:pt x="11798" y="32879"/>
                      <a:pt x="11711" y="32872"/>
                      <a:pt x="11608" y="32860"/>
                    </a:cubicBezTo>
                    <a:cubicBezTo>
                      <a:pt x="11355" y="32832"/>
                      <a:pt x="11114" y="32787"/>
                      <a:pt x="11074" y="32761"/>
                    </a:cubicBezTo>
                    <a:cubicBezTo>
                      <a:pt x="11034" y="32737"/>
                      <a:pt x="11229" y="32646"/>
                      <a:pt x="11506" y="32561"/>
                    </a:cubicBezTo>
                    <a:cubicBezTo>
                      <a:pt x="11891" y="32443"/>
                      <a:pt x="12031" y="32381"/>
                      <a:pt x="11953" y="32381"/>
                    </a:cubicBezTo>
                    <a:cubicBezTo>
                      <a:pt x="11887" y="32381"/>
                      <a:pt x="11667" y="32425"/>
                      <a:pt x="11310" y="32516"/>
                    </a:cubicBezTo>
                    <a:cubicBezTo>
                      <a:pt x="10979" y="32601"/>
                      <a:pt x="10812" y="32641"/>
                      <a:pt x="10639" y="32641"/>
                    </a:cubicBezTo>
                    <a:cubicBezTo>
                      <a:pt x="10480" y="32641"/>
                      <a:pt x="10316" y="32607"/>
                      <a:pt x="10015" y="32539"/>
                    </a:cubicBezTo>
                    <a:cubicBezTo>
                      <a:pt x="9270" y="32373"/>
                      <a:pt x="9297" y="32337"/>
                      <a:pt x="10316" y="32129"/>
                    </a:cubicBezTo>
                    <a:cubicBezTo>
                      <a:pt x="10707" y="32048"/>
                      <a:pt x="11041" y="31958"/>
                      <a:pt x="11061" y="31925"/>
                    </a:cubicBezTo>
                    <a:cubicBezTo>
                      <a:pt x="11063" y="31922"/>
                      <a:pt x="11058" y="31920"/>
                      <a:pt x="11045" y="31920"/>
                    </a:cubicBezTo>
                    <a:cubicBezTo>
                      <a:pt x="10886" y="31920"/>
                      <a:pt x="9574" y="32197"/>
                      <a:pt x="9347" y="32282"/>
                    </a:cubicBezTo>
                    <a:cubicBezTo>
                      <a:pt x="9342" y="32284"/>
                      <a:pt x="9335" y="32285"/>
                      <a:pt x="9326" y="32285"/>
                    </a:cubicBezTo>
                    <a:cubicBezTo>
                      <a:pt x="9133" y="32285"/>
                      <a:pt x="7990" y="31930"/>
                      <a:pt x="7725" y="31782"/>
                    </a:cubicBezTo>
                    <a:cubicBezTo>
                      <a:pt x="7619" y="31724"/>
                      <a:pt x="7699" y="31682"/>
                      <a:pt x="8067" y="31611"/>
                    </a:cubicBezTo>
                    <a:cubicBezTo>
                      <a:pt x="8662" y="31495"/>
                      <a:pt x="9173" y="31353"/>
                      <a:pt x="9134" y="31314"/>
                    </a:cubicBezTo>
                    <a:cubicBezTo>
                      <a:pt x="9133" y="31313"/>
                      <a:pt x="9130" y="31313"/>
                      <a:pt x="9124" y="31313"/>
                    </a:cubicBezTo>
                    <a:cubicBezTo>
                      <a:pt x="9059" y="31313"/>
                      <a:pt x="8690" y="31384"/>
                      <a:pt x="8263" y="31481"/>
                    </a:cubicBezTo>
                    <a:lnTo>
                      <a:pt x="7416" y="31671"/>
                    </a:lnTo>
                    <a:lnTo>
                      <a:pt x="7041" y="31481"/>
                    </a:lnTo>
                    <a:cubicBezTo>
                      <a:pt x="6616" y="31266"/>
                      <a:pt x="6616" y="31266"/>
                      <a:pt x="7545" y="31067"/>
                    </a:cubicBezTo>
                    <a:cubicBezTo>
                      <a:pt x="7897" y="30992"/>
                      <a:pt x="8166" y="30916"/>
                      <a:pt x="8147" y="30900"/>
                    </a:cubicBezTo>
                    <a:cubicBezTo>
                      <a:pt x="8145" y="30898"/>
                      <a:pt x="8138" y="30897"/>
                      <a:pt x="8126" y="30897"/>
                    </a:cubicBezTo>
                    <a:cubicBezTo>
                      <a:pt x="8039" y="30897"/>
                      <a:pt x="7696" y="30956"/>
                      <a:pt x="7301" y="31039"/>
                    </a:cubicBezTo>
                    <a:lnTo>
                      <a:pt x="6486" y="31209"/>
                    </a:lnTo>
                    <a:lnTo>
                      <a:pt x="6168" y="31047"/>
                    </a:lnTo>
                    <a:lnTo>
                      <a:pt x="5851" y="30885"/>
                    </a:lnTo>
                    <a:lnTo>
                      <a:pt x="6259" y="30822"/>
                    </a:lnTo>
                    <a:cubicBezTo>
                      <a:pt x="6486" y="30789"/>
                      <a:pt x="6736" y="30729"/>
                      <a:pt x="6829" y="30689"/>
                    </a:cubicBezTo>
                    <a:cubicBezTo>
                      <a:pt x="6900" y="30658"/>
                      <a:pt x="6915" y="30642"/>
                      <a:pt x="6870" y="30642"/>
                    </a:cubicBezTo>
                    <a:cubicBezTo>
                      <a:pt x="6841" y="30642"/>
                      <a:pt x="6787" y="30649"/>
                      <a:pt x="6707" y="30662"/>
                    </a:cubicBezTo>
                    <a:cubicBezTo>
                      <a:pt x="6247" y="30737"/>
                      <a:pt x="5992" y="30773"/>
                      <a:pt x="5824" y="30773"/>
                    </a:cubicBezTo>
                    <a:cubicBezTo>
                      <a:pt x="5689" y="30773"/>
                      <a:pt x="5610" y="30750"/>
                      <a:pt x="5525" y="30706"/>
                    </a:cubicBezTo>
                    <a:cubicBezTo>
                      <a:pt x="5411" y="30646"/>
                      <a:pt x="5322" y="30578"/>
                      <a:pt x="5322" y="30547"/>
                    </a:cubicBezTo>
                    <a:cubicBezTo>
                      <a:pt x="5322" y="30517"/>
                      <a:pt x="5593" y="30428"/>
                      <a:pt x="5937" y="30346"/>
                    </a:cubicBezTo>
                    <a:cubicBezTo>
                      <a:pt x="6279" y="30265"/>
                      <a:pt x="6534" y="30184"/>
                      <a:pt x="6514" y="30164"/>
                    </a:cubicBezTo>
                    <a:cubicBezTo>
                      <a:pt x="6512" y="30162"/>
                      <a:pt x="6504" y="30160"/>
                      <a:pt x="6492" y="30160"/>
                    </a:cubicBezTo>
                    <a:cubicBezTo>
                      <a:pt x="6412" y="30160"/>
                      <a:pt x="6132" y="30217"/>
                      <a:pt x="5814" y="30298"/>
                    </a:cubicBezTo>
                    <a:lnTo>
                      <a:pt x="5150" y="30468"/>
                    </a:lnTo>
                    <a:lnTo>
                      <a:pt x="4864" y="30293"/>
                    </a:lnTo>
                    <a:cubicBezTo>
                      <a:pt x="4709" y="30198"/>
                      <a:pt x="4603" y="30093"/>
                      <a:pt x="4633" y="30065"/>
                    </a:cubicBezTo>
                    <a:cubicBezTo>
                      <a:pt x="4661" y="30036"/>
                      <a:pt x="5015" y="29952"/>
                      <a:pt x="5423" y="29878"/>
                    </a:cubicBezTo>
                    <a:lnTo>
                      <a:pt x="6160" y="29744"/>
                    </a:lnTo>
                    <a:lnTo>
                      <a:pt x="7309" y="30297"/>
                    </a:lnTo>
                    <a:cubicBezTo>
                      <a:pt x="8360" y="30799"/>
                      <a:pt x="9942" y="31356"/>
                      <a:pt x="10339" y="31361"/>
                    </a:cubicBezTo>
                    <a:cubicBezTo>
                      <a:pt x="10637" y="31364"/>
                      <a:pt x="10283" y="31489"/>
                      <a:pt x="9435" y="31681"/>
                    </a:cubicBezTo>
                    <a:cubicBezTo>
                      <a:pt x="8987" y="31781"/>
                      <a:pt x="8566" y="31897"/>
                      <a:pt x="8497" y="31941"/>
                    </a:cubicBezTo>
                    <a:cubicBezTo>
                      <a:pt x="8440" y="31977"/>
                      <a:pt x="8422" y="31995"/>
                      <a:pt x="8446" y="31995"/>
                    </a:cubicBezTo>
                    <a:cubicBezTo>
                      <a:pt x="8461" y="31995"/>
                      <a:pt x="8491" y="31988"/>
                      <a:pt x="8538" y="31976"/>
                    </a:cubicBezTo>
                    <a:cubicBezTo>
                      <a:pt x="9698" y="31672"/>
                      <a:pt x="10535" y="31510"/>
                      <a:pt x="10923" y="31510"/>
                    </a:cubicBezTo>
                    <a:cubicBezTo>
                      <a:pt x="10987" y="31510"/>
                      <a:pt x="11039" y="31514"/>
                      <a:pt x="11078" y="31523"/>
                    </a:cubicBezTo>
                    <a:cubicBezTo>
                      <a:pt x="11248" y="31562"/>
                      <a:pt x="11851" y="31638"/>
                      <a:pt x="12422" y="31691"/>
                    </a:cubicBezTo>
                    <a:cubicBezTo>
                      <a:pt x="13073" y="31754"/>
                      <a:pt x="13438" y="31818"/>
                      <a:pt x="13408" y="31871"/>
                    </a:cubicBezTo>
                    <a:cubicBezTo>
                      <a:pt x="13390" y="31900"/>
                      <a:pt x="13389" y="31915"/>
                      <a:pt x="13405" y="31915"/>
                    </a:cubicBezTo>
                    <a:cubicBezTo>
                      <a:pt x="13414" y="31915"/>
                      <a:pt x="13431" y="31909"/>
                      <a:pt x="13453" y="31896"/>
                    </a:cubicBezTo>
                    <a:cubicBezTo>
                      <a:pt x="13505" y="31864"/>
                      <a:pt x="14088" y="31785"/>
                      <a:pt x="14749" y="31721"/>
                    </a:cubicBezTo>
                    <a:cubicBezTo>
                      <a:pt x="15408" y="31655"/>
                      <a:pt x="16237" y="31543"/>
                      <a:pt x="16589" y="31471"/>
                    </a:cubicBezTo>
                    <a:cubicBezTo>
                      <a:pt x="16861" y="31415"/>
                      <a:pt x="17111" y="31381"/>
                      <a:pt x="17221" y="31381"/>
                    </a:cubicBezTo>
                    <a:cubicBezTo>
                      <a:pt x="17252" y="31381"/>
                      <a:pt x="17272" y="31383"/>
                      <a:pt x="17278" y="31389"/>
                    </a:cubicBezTo>
                    <a:cubicBezTo>
                      <a:pt x="17304" y="31416"/>
                      <a:pt x="17250" y="31544"/>
                      <a:pt x="17160" y="31667"/>
                    </a:cubicBezTo>
                    <a:cubicBezTo>
                      <a:pt x="16994" y="31895"/>
                      <a:pt x="16919" y="32023"/>
                      <a:pt x="16941" y="32023"/>
                    </a:cubicBezTo>
                    <a:cubicBezTo>
                      <a:pt x="16956" y="32023"/>
                      <a:pt x="17015" y="31964"/>
                      <a:pt x="17122" y="31837"/>
                    </a:cubicBezTo>
                    <a:cubicBezTo>
                      <a:pt x="17277" y="31653"/>
                      <a:pt x="17391" y="31571"/>
                      <a:pt x="17494" y="31571"/>
                    </a:cubicBezTo>
                    <a:cubicBezTo>
                      <a:pt x="17509" y="31571"/>
                      <a:pt x="17525" y="31573"/>
                      <a:pt x="17540" y="31576"/>
                    </a:cubicBezTo>
                    <a:cubicBezTo>
                      <a:pt x="17562" y="31582"/>
                      <a:pt x="17583" y="31585"/>
                      <a:pt x="17603" y="31585"/>
                    </a:cubicBezTo>
                    <a:cubicBezTo>
                      <a:pt x="17672" y="31585"/>
                      <a:pt x="17726" y="31552"/>
                      <a:pt x="17747" y="31495"/>
                    </a:cubicBezTo>
                    <a:cubicBezTo>
                      <a:pt x="17769" y="31437"/>
                      <a:pt x="17803" y="31410"/>
                      <a:pt x="17881" y="31410"/>
                    </a:cubicBezTo>
                    <a:cubicBezTo>
                      <a:pt x="17937" y="31410"/>
                      <a:pt x="18015" y="31424"/>
                      <a:pt x="18127" y="31449"/>
                    </a:cubicBezTo>
                    <a:cubicBezTo>
                      <a:pt x="18266" y="31482"/>
                      <a:pt x="18405" y="31502"/>
                      <a:pt x="18488" y="31502"/>
                    </a:cubicBezTo>
                    <a:cubicBezTo>
                      <a:pt x="18516" y="31502"/>
                      <a:pt x="18538" y="31500"/>
                      <a:pt x="18551" y="31495"/>
                    </a:cubicBezTo>
                    <a:cubicBezTo>
                      <a:pt x="18600" y="31476"/>
                      <a:pt x="18466" y="31435"/>
                      <a:pt x="18254" y="31401"/>
                    </a:cubicBezTo>
                    <a:cubicBezTo>
                      <a:pt x="18041" y="31368"/>
                      <a:pt x="17849" y="31310"/>
                      <a:pt x="17826" y="31274"/>
                    </a:cubicBezTo>
                    <a:cubicBezTo>
                      <a:pt x="17758" y="31166"/>
                      <a:pt x="18211" y="31054"/>
                      <a:pt x="18636" y="31054"/>
                    </a:cubicBezTo>
                    <a:cubicBezTo>
                      <a:pt x="18698" y="31054"/>
                      <a:pt x="18759" y="31056"/>
                      <a:pt x="18818" y="31062"/>
                    </a:cubicBezTo>
                    <a:cubicBezTo>
                      <a:pt x="18950" y="31074"/>
                      <a:pt x="19046" y="31080"/>
                      <a:pt x="19095" y="31080"/>
                    </a:cubicBezTo>
                    <a:cubicBezTo>
                      <a:pt x="19141" y="31080"/>
                      <a:pt x="19143" y="31074"/>
                      <a:pt x="19088" y="31063"/>
                    </a:cubicBezTo>
                    <a:cubicBezTo>
                      <a:pt x="18975" y="31040"/>
                      <a:pt x="18830" y="31003"/>
                      <a:pt x="18762" y="30976"/>
                    </a:cubicBezTo>
                    <a:cubicBezTo>
                      <a:pt x="18564" y="30902"/>
                      <a:pt x="19152" y="30721"/>
                      <a:pt x="19658" y="30699"/>
                    </a:cubicBezTo>
                    <a:cubicBezTo>
                      <a:pt x="19984" y="30686"/>
                      <a:pt x="20031" y="30671"/>
                      <a:pt x="19833" y="30647"/>
                    </a:cubicBezTo>
                    <a:cubicBezTo>
                      <a:pt x="19578" y="30618"/>
                      <a:pt x="19618" y="30586"/>
                      <a:pt x="20488" y="30147"/>
                    </a:cubicBezTo>
                    <a:cubicBezTo>
                      <a:pt x="21563" y="29605"/>
                      <a:pt x="22375" y="29084"/>
                      <a:pt x="23283" y="28348"/>
                    </a:cubicBezTo>
                    <a:cubicBezTo>
                      <a:pt x="23829" y="27906"/>
                      <a:pt x="24027" y="27797"/>
                      <a:pt x="24505" y="27673"/>
                    </a:cubicBezTo>
                    <a:cubicBezTo>
                      <a:pt x="24822" y="27592"/>
                      <a:pt x="25136" y="27526"/>
                      <a:pt x="25214" y="27526"/>
                    </a:cubicBezTo>
                    <a:cubicBezTo>
                      <a:pt x="25288" y="27526"/>
                      <a:pt x="25373" y="27495"/>
                      <a:pt x="25397" y="27458"/>
                    </a:cubicBezTo>
                    <a:cubicBezTo>
                      <a:pt x="25406" y="27444"/>
                      <a:pt x="25385" y="27437"/>
                      <a:pt x="25341" y="27437"/>
                    </a:cubicBezTo>
                    <a:cubicBezTo>
                      <a:pt x="25262" y="27437"/>
                      <a:pt x="25111" y="27458"/>
                      <a:pt x="24929" y="27497"/>
                    </a:cubicBezTo>
                    <a:cubicBezTo>
                      <a:pt x="24596" y="27566"/>
                      <a:pt x="24407" y="27601"/>
                      <a:pt x="24316" y="27601"/>
                    </a:cubicBezTo>
                    <a:cubicBezTo>
                      <a:pt x="24225" y="27601"/>
                      <a:pt x="24234" y="27566"/>
                      <a:pt x="24294" y="27495"/>
                    </a:cubicBezTo>
                    <a:cubicBezTo>
                      <a:pt x="24343" y="27436"/>
                      <a:pt x="24624" y="27324"/>
                      <a:pt x="24918" y="27245"/>
                    </a:cubicBezTo>
                    <a:cubicBezTo>
                      <a:pt x="25213" y="27168"/>
                      <a:pt x="25435" y="27087"/>
                      <a:pt x="25415" y="27067"/>
                    </a:cubicBezTo>
                    <a:cubicBezTo>
                      <a:pt x="25411" y="27064"/>
                      <a:pt x="25402" y="27062"/>
                      <a:pt x="25388" y="27062"/>
                    </a:cubicBezTo>
                    <a:cubicBezTo>
                      <a:pt x="25320" y="27062"/>
                      <a:pt x="25138" y="27100"/>
                      <a:pt x="24941" y="27157"/>
                    </a:cubicBezTo>
                    <a:lnTo>
                      <a:pt x="24505" y="27284"/>
                    </a:lnTo>
                    <a:lnTo>
                      <a:pt x="24708" y="27091"/>
                    </a:lnTo>
                    <a:cubicBezTo>
                      <a:pt x="24821" y="26984"/>
                      <a:pt x="25182" y="26796"/>
                      <a:pt x="25515" y="26669"/>
                    </a:cubicBezTo>
                    <a:cubicBezTo>
                      <a:pt x="25849" y="26540"/>
                      <a:pt x="26080" y="26423"/>
                      <a:pt x="26036" y="26408"/>
                    </a:cubicBezTo>
                    <a:cubicBezTo>
                      <a:pt x="26032" y="26407"/>
                      <a:pt x="26026" y="26406"/>
                      <a:pt x="26019" y="26406"/>
                    </a:cubicBezTo>
                    <a:cubicBezTo>
                      <a:pt x="25950" y="26406"/>
                      <a:pt x="25755" y="26465"/>
                      <a:pt x="25563" y="26547"/>
                    </a:cubicBezTo>
                    <a:cubicBezTo>
                      <a:pt x="25357" y="26636"/>
                      <a:pt x="25223" y="26675"/>
                      <a:pt x="25155" y="26675"/>
                    </a:cubicBezTo>
                    <a:cubicBezTo>
                      <a:pt x="24984" y="26675"/>
                      <a:pt x="25237" y="26425"/>
                      <a:pt x="25816" y="26101"/>
                    </a:cubicBezTo>
                    <a:cubicBezTo>
                      <a:pt x="26181" y="25898"/>
                      <a:pt x="26370" y="25765"/>
                      <a:pt x="26323" y="25765"/>
                    </a:cubicBezTo>
                    <a:cubicBezTo>
                      <a:pt x="26297" y="25765"/>
                      <a:pt x="26196" y="25807"/>
                      <a:pt x="26011" y="25901"/>
                    </a:cubicBezTo>
                    <a:cubicBezTo>
                      <a:pt x="25803" y="26007"/>
                      <a:pt x="25676" y="26055"/>
                      <a:pt x="25627" y="26055"/>
                    </a:cubicBezTo>
                    <a:cubicBezTo>
                      <a:pt x="25536" y="26055"/>
                      <a:pt x="25705" y="25892"/>
                      <a:pt x="26117" y="25616"/>
                    </a:cubicBezTo>
                    <a:cubicBezTo>
                      <a:pt x="26377" y="25440"/>
                      <a:pt x="26501" y="25325"/>
                      <a:pt x="26462" y="25325"/>
                    </a:cubicBezTo>
                    <a:cubicBezTo>
                      <a:pt x="26437" y="25325"/>
                      <a:pt x="26349" y="25370"/>
                      <a:pt x="26190" y="25472"/>
                    </a:cubicBezTo>
                    <a:lnTo>
                      <a:pt x="25971" y="25614"/>
                    </a:lnTo>
                    <a:lnTo>
                      <a:pt x="25971" y="25614"/>
                    </a:lnTo>
                    <a:lnTo>
                      <a:pt x="26113" y="25411"/>
                    </a:lnTo>
                    <a:cubicBezTo>
                      <a:pt x="26191" y="25298"/>
                      <a:pt x="26466" y="24861"/>
                      <a:pt x="26722" y="24436"/>
                    </a:cubicBezTo>
                    <a:cubicBezTo>
                      <a:pt x="26980" y="24013"/>
                      <a:pt x="27438" y="23405"/>
                      <a:pt x="27741" y="23084"/>
                    </a:cubicBezTo>
                    <a:cubicBezTo>
                      <a:pt x="28039" y="22765"/>
                      <a:pt x="28291" y="22471"/>
                      <a:pt x="28291" y="22435"/>
                    </a:cubicBezTo>
                    <a:cubicBezTo>
                      <a:pt x="28291" y="22432"/>
                      <a:pt x="28290" y="22431"/>
                      <a:pt x="28287" y="22431"/>
                    </a:cubicBezTo>
                    <a:cubicBezTo>
                      <a:pt x="28258" y="22431"/>
                      <a:pt x="28064" y="22611"/>
                      <a:pt x="27839" y="22851"/>
                    </a:cubicBezTo>
                    <a:lnTo>
                      <a:pt x="27388" y="23332"/>
                    </a:lnTo>
                    <a:lnTo>
                      <a:pt x="27563" y="22966"/>
                    </a:lnTo>
                    <a:cubicBezTo>
                      <a:pt x="27661" y="22764"/>
                      <a:pt x="27998" y="22307"/>
                      <a:pt x="28318" y="21948"/>
                    </a:cubicBezTo>
                    <a:cubicBezTo>
                      <a:pt x="28790" y="21415"/>
                      <a:pt x="29022" y="21138"/>
                      <a:pt x="29001" y="21138"/>
                    </a:cubicBezTo>
                    <a:cubicBezTo>
                      <a:pt x="28985" y="21138"/>
                      <a:pt x="28825" y="21296"/>
                      <a:pt x="28514" y="21622"/>
                    </a:cubicBezTo>
                    <a:cubicBezTo>
                      <a:pt x="28168" y="21987"/>
                      <a:pt x="27944" y="22184"/>
                      <a:pt x="27889" y="22184"/>
                    </a:cubicBezTo>
                    <a:cubicBezTo>
                      <a:pt x="27853" y="22184"/>
                      <a:pt x="27890" y="22099"/>
                      <a:pt x="28013" y="21923"/>
                    </a:cubicBezTo>
                    <a:cubicBezTo>
                      <a:pt x="28082" y="21825"/>
                      <a:pt x="28152" y="21680"/>
                      <a:pt x="28167" y="21602"/>
                    </a:cubicBezTo>
                    <a:cubicBezTo>
                      <a:pt x="28183" y="21525"/>
                      <a:pt x="28310" y="21036"/>
                      <a:pt x="28447" y="20523"/>
                    </a:cubicBezTo>
                    <a:cubicBezTo>
                      <a:pt x="28827" y="19112"/>
                      <a:pt x="28962" y="18062"/>
                      <a:pt x="28965" y="16531"/>
                    </a:cubicBezTo>
                    <a:cubicBezTo>
                      <a:pt x="28968" y="14063"/>
                      <a:pt x="28467" y="11913"/>
                      <a:pt x="27380" y="9730"/>
                    </a:cubicBezTo>
                    <a:cubicBezTo>
                      <a:pt x="26565" y="8092"/>
                      <a:pt x="25669" y="6886"/>
                      <a:pt x="24286" y="5569"/>
                    </a:cubicBezTo>
                    <a:cubicBezTo>
                      <a:pt x="21883" y="3288"/>
                      <a:pt x="19021" y="1928"/>
                      <a:pt x="15713" y="1501"/>
                    </a:cubicBezTo>
                    <a:cubicBezTo>
                      <a:pt x="15184" y="1433"/>
                      <a:pt x="14682" y="1341"/>
                      <a:pt x="14596" y="1295"/>
                    </a:cubicBezTo>
                    <a:cubicBezTo>
                      <a:pt x="14352" y="1164"/>
                      <a:pt x="14297" y="822"/>
                      <a:pt x="14491" y="632"/>
                    </a:cubicBezTo>
                    <a:cubicBezTo>
                      <a:pt x="14675" y="451"/>
                      <a:pt x="15131" y="271"/>
                      <a:pt x="15376" y="271"/>
                    </a:cubicBezTo>
                    <a:close/>
                    <a:moveTo>
                      <a:pt x="12473" y="33391"/>
                    </a:moveTo>
                    <a:cubicBezTo>
                      <a:pt x="12481" y="33391"/>
                      <a:pt x="12477" y="33412"/>
                      <a:pt x="12465" y="33455"/>
                    </a:cubicBezTo>
                    <a:cubicBezTo>
                      <a:pt x="12447" y="33524"/>
                      <a:pt x="12398" y="33560"/>
                      <a:pt x="12353" y="33560"/>
                    </a:cubicBezTo>
                    <a:cubicBezTo>
                      <a:pt x="12312" y="33560"/>
                      <a:pt x="12274" y="33531"/>
                      <a:pt x="12264" y="33473"/>
                    </a:cubicBezTo>
                    <a:cubicBezTo>
                      <a:pt x="12261" y="33445"/>
                      <a:pt x="12262" y="33432"/>
                      <a:pt x="12266" y="33432"/>
                    </a:cubicBezTo>
                    <a:cubicBezTo>
                      <a:pt x="12271" y="33432"/>
                      <a:pt x="12279" y="33447"/>
                      <a:pt x="12291" y="33475"/>
                    </a:cubicBezTo>
                    <a:cubicBezTo>
                      <a:pt x="12306" y="33507"/>
                      <a:pt x="12320" y="33524"/>
                      <a:pt x="12337" y="33524"/>
                    </a:cubicBezTo>
                    <a:cubicBezTo>
                      <a:pt x="12357" y="33524"/>
                      <a:pt x="12381" y="33503"/>
                      <a:pt x="12413" y="33459"/>
                    </a:cubicBezTo>
                    <a:cubicBezTo>
                      <a:pt x="12447" y="33414"/>
                      <a:pt x="12466" y="33391"/>
                      <a:pt x="12473" y="33391"/>
                    </a:cubicBezTo>
                    <a:close/>
                    <a:moveTo>
                      <a:pt x="12719" y="33387"/>
                    </a:moveTo>
                    <a:cubicBezTo>
                      <a:pt x="12769" y="33387"/>
                      <a:pt x="12805" y="33431"/>
                      <a:pt x="12805" y="33513"/>
                    </a:cubicBezTo>
                    <a:cubicBezTo>
                      <a:pt x="12805" y="33577"/>
                      <a:pt x="12747" y="33634"/>
                      <a:pt x="12682" y="33634"/>
                    </a:cubicBezTo>
                    <a:cubicBezTo>
                      <a:pt x="12553" y="33634"/>
                      <a:pt x="12520" y="33535"/>
                      <a:pt x="12617" y="33439"/>
                    </a:cubicBezTo>
                    <a:cubicBezTo>
                      <a:pt x="12653" y="33404"/>
                      <a:pt x="12689" y="33387"/>
                      <a:pt x="12719" y="33387"/>
                    </a:cubicBezTo>
                    <a:close/>
                    <a:moveTo>
                      <a:pt x="13220" y="33388"/>
                    </a:moveTo>
                    <a:cubicBezTo>
                      <a:pt x="13262" y="33388"/>
                      <a:pt x="13294" y="33436"/>
                      <a:pt x="13294" y="33502"/>
                    </a:cubicBezTo>
                    <a:cubicBezTo>
                      <a:pt x="13294" y="33605"/>
                      <a:pt x="13224" y="33689"/>
                      <a:pt x="13159" y="33689"/>
                    </a:cubicBezTo>
                    <a:cubicBezTo>
                      <a:pt x="13141" y="33689"/>
                      <a:pt x="13123" y="33682"/>
                      <a:pt x="13107" y="33666"/>
                    </a:cubicBezTo>
                    <a:cubicBezTo>
                      <a:pt x="13044" y="33602"/>
                      <a:pt x="13132" y="33388"/>
                      <a:pt x="13220" y="33388"/>
                    </a:cubicBezTo>
                    <a:close/>
                    <a:moveTo>
                      <a:pt x="13981" y="33488"/>
                    </a:moveTo>
                    <a:cubicBezTo>
                      <a:pt x="13986" y="33488"/>
                      <a:pt x="13990" y="33490"/>
                      <a:pt x="13995" y="33495"/>
                    </a:cubicBezTo>
                    <a:cubicBezTo>
                      <a:pt x="14021" y="33522"/>
                      <a:pt x="14024" y="33594"/>
                      <a:pt x="14003" y="33650"/>
                    </a:cubicBezTo>
                    <a:cubicBezTo>
                      <a:pt x="13993" y="33677"/>
                      <a:pt x="13984" y="33690"/>
                      <a:pt x="13976" y="33690"/>
                    </a:cubicBezTo>
                    <a:cubicBezTo>
                      <a:pt x="13965" y="33690"/>
                      <a:pt x="13958" y="33660"/>
                      <a:pt x="13955" y="33601"/>
                    </a:cubicBezTo>
                    <a:cubicBezTo>
                      <a:pt x="13950" y="33534"/>
                      <a:pt x="13963" y="33488"/>
                      <a:pt x="13981" y="33488"/>
                    </a:cubicBezTo>
                    <a:close/>
                    <a:moveTo>
                      <a:pt x="13666" y="33417"/>
                    </a:moveTo>
                    <a:cubicBezTo>
                      <a:pt x="13671" y="33417"/>
                      <a:pt x="13675" y="33418"/>
                      <a:pt x="13679" y="33422"/>
                    </a:cubicBezTo>
                    <a:cubicBezTo>
                      <a:pt x="13698" y="33443"/>
                      <a:pt x="13694" y="33527"/>
                      <a:pt x="13668" y="33601"/>
                    </a:cubicBezTo>
                    <a:cubicBezTo>
                      <a:pt x="13647" y="33663"/>
                      <a:pt x="13614" y="33705"/>
                      <a:pt x="13591" y="33705"/>
                    </a:cubicBezTo>
                    <a:cubicBezTo>
                      <a:pt x="13587" y="33705"/>
                      <a:pt x="13583" y="33703"/>
                      <a:pt x="13580" y="33700"/>
                    </a:cubicBezTo>
                    <a:cubicBezTo>
                      <a:pt x="13559" y="33677"/>
                      <a:pt x="13561" y="33594"/>
                      <a:pt x="13588" y="33521"/>
                    </a:cubicBezTo>
                    <a:cubicBezTo>
                      <a:pt x="13609" y="33459"/>
                      <a:pt x="13643" y="33417"/>
                      <a:pt x="13666" y="33417"/>
                    </a:cubicBezTo>
                    <a:close/>
                    <a:moveTo>
                      <a:pt x="12271" y="34059"/>
                    </a:moveTo>
                    <a:cubicBezTo>
                      <a:pt x="12275" y="34059"/>
                      <a:pt x="12280" y="34061"/>
                      <a:pt x="12284" y="34065"/>
                    </a:cubicBezTo>
                    <a:cubicBezTo>
                      <a:pt x="12311" y="34092"/>
                      <a:pt x="12315" y="34164"/>
                      <a:pt x="12292" y="34221"/>
                    </a:cubicBezTo>
                    <a:cubicBezTo>
                      <a:pt x="12283" y="34248"/>
                      <a:pt x="12274" y="34261"/>
                      <a:pt x="12267" y="34261"/>
                    </a:cubicBezTo>
                    <a:cubicBezTo>
                      <a:pt x="12256" y="34261"/>
                      <a:pt x="12248" y="34231"/>
                      <a:pt x="12244" y="34172"/>
                    </a:cubicBezTo>
                    <a:cubicBezTo>
                      <a:pt x="12240" y="34104"/>
                      <a:pt x="12252" y="34059"/>
                      <a:pt x="12271" y="34059"/>
                    </a:cubicBezTo>
                    <a:close/>
                    <a:moveTo>
                      <a:pt x="13817" y="34141"/>
                    </a:moveTo>
                    <a:cubicBezTo>
                      <a:pt x="13821" y="34141"/>
                      <a:pt x="13826" y="34143"/>
                      <a:pt x="13830" y="34148"/>
                    </a:cubicBezTo>
                    <a:cubicBezTo>
                      <a:pt x="13857" y="34175"/>
                      <a:pt x="13861" y="34246"/>
                      <a:pt x="13838" y="34303"/>
                    </a:cubicBezTo>
                    <a:cubicBezTo>
                      <a:pt x="13829" y="34329"/>
                      <a:pt x="13820" y="34342"/>
                      <a:pt x="13813" y="34342"/>
                    </a:cubicBezTo>
                    <a:cubicBezTo>
                      <a:pt x="13801" y="34342"/>
                      <a:pt x="13793" y="34312"/>
                      <a:pt x="13790" y="34252"/>
                    </a:cubicBezTo>
                    <a:cubicBezTo>
                      <a:pt x="13786" y="34186"/>
                      <a:pt x="13798" y="34141"/>
                      <a:pt x="13817" y="34141"/>
                    </a:cubicBezTo>
                    <a:close/>
                    <a:moveTo>
                      <a:pt x="13081" y="34073"/>
                    </a:moveTo>
                    <a:cubicBezTo>
                      <a:pt x="13092" y="34073"/>
                      <a:pt x="13101" y="34080"/>
                      <a:pt x="13107" y="34097"/>
                    </a:cubicBezTo>
                    <a:cubicBezTo>
                      <a:pt x="13126" y="34152"/>
                      <a:pt x="13096" y="34276"/>
                      <a:pt x="13041" y="34383"/>
                    </a:cubicBezTo>
                    <a:cubicBezTo>
                      <a:pt x="13003" y="34456"/>
                      <a:pt x="12965" y="34498"/>
                      <a:pt x="12938" y="34498"/>
                    </a:cubicBezTo>
                    <a:cubicBezTo>
                      <a:pt x="12927" y="34498"/>
                      <a:pt x="12917" y="34490"/>
                      <a:pt x="12912" y="34473"/>
                    </a:cubicBezTo>
                    <a:cubicBezTo>
                      <a:pt x="12893" y="34418"/>
                      <a:pt x="12921" y="34295"/>
                      <a:pt x="12977" y="34188"/>
                    </a:cubicBezTo>
                    <a:cubicBezTo>
                      <a:pt x="13015" y="34114"/>
                      <a:pt x="13054" y="34073"/>
                      <a:pt x="13081" y="34073"/>
                    </a:cubicBezTo>
                    <a:close/>
                    <a:moveTo>
                      <a:pt x="13504" y="34042"/>
                    </a:moveTo>
                    <a:cubicBezTo>
                      <a:pt x="13531" y="34042"/>
                      <a:pt x="13529" y="34143"/>
                      <a:pt x="13501" y="34266"/>
                    </a:cubicBezTo>
                    <a:cubicBezTo>
                      <a:pt x="13473" y="34389"/>
                      <a:pt x="13413" y="34525"/>
                      <a:pt x="13372" y="34566"/>
                    </a:cubicBezTo>
                    <a:cubicBezTo>
                      <a:pt x="13364" y="34574"/>
                      <a:pt x="13358" y="34577"/>
                      <a:pt x="13353" y="34577"/>
                    </a:cubicBezTo>
                    <a:cubicBezTo>
                      <a:pt x="13330" y="34577"/>
                      <a:pt x="13339" y="34492"/>
                      <a:pt x="13374" y="34363"/>
                    </a:cubicBezTo>
                    <a:cubicBezTo>
                      <a:pt x="13420" y="34209"/>
                      <a:pt x="13456" y="34074"/>
                      <a:pt x="13456" y="34062"/>
                    </a:cubicBezTo>
                    <a:cubicBezTo>
                      <a:pt x="13456" y="34049"/>
                      <a:pt x="13476" y="34042"/>
                      <a:pt x="13504" y="34042"/>
                    </a:cubicBezTo>
                    <a:cubicBezTo>
                      <a:pt x="13504" y="34042"/>
                      <a:pt x="13504" y="34042"/>
                      <a:pt x="13504" y="34042"/>
                    </a:cubicBezTo>
                    <a:close/>
                    <a:moveTo>
                      <a:pt x="14076" y="34122"/>
                    </a:moveTo>
                    <a:cubicBezTo>
                      <a:pt x="14094" y="34122"/>
                      <a:pt x="14083" y="34228"/>
                      <a:pt x="14056" y="34350"/>
                    </a:cubicBezTo>
                    <a:cubicBezTo>
                      <a:pt x="14019" y="34511"/>
                      <a:pt x="13912" y="34713"/>
                      <a:pt x="13876" y="34713"/>
                    </a:cubicBezTo>
                    <a:cubicBezTo>
                      <a:pt x="13868" y="34713"/>
                      <a:pt x="13864" y="34704"/>
                      <a:pt x="13864" y="34684"/>
                    </a:cubicBezTo>
                    <a:cubicBezTo>
                      <a:pt x="13864" y="34596"/>
                      <a:pt x="14043" y="34122"/>
                      <a:pt x="14076" y="34122"/>
                    </a:cubicBezTo>
                    <a:close/>
                    <a:moveTo>
                      <a:pt x="13581" y="34495"/>
                    </a:moveTo>
                    <a:cubicBezTo>
                      <a:pt x="13590" y="34495"/>
                      <a:pt x="13597" y="34504"/>
                      <a:pt x="13603" y="34522"/>
                    </a:cubicBezTo>
                    <a:cubicBezTo>
                      <a:pt x="13622" y="34578"/>
                      <a:pt x="13596" y="34667"/>
                      <a:pt x="13549" y="34712"/>
                    </a:cubicBezTo>
                    <a:cubicBezTo>
                      <a:pt x="13529" y="34733"/>
                      <a:pt x="13515" y="34743"/>
                      <a:pt x="13505" y="34743"/>
                    </a:cubicBezTo>
                    <a:cubicBezTo>
                      <a:pt x="13487" y="34743"/>
                      <a:pt x="13491" y="34700"/>
                      <a:pt x="13516" y="34607"/>
                    </a:cubicBezTo>
                    <a:cubicBezTo>
                      <a:pt x="13537" y="34535"/>
                      <a:pt x="13562" y="34495"/>
                      <a:pt x="13581" y="34495"/>
                    </a:cubicBezTo>
                    <a:close/>
                    <a:moveTo>
                      <a:pt x="12811" y="34042"/>
                    </a:moveTo>
                    <a:cubicBezTo>
                      <a:pt x="12869" y="34042"/>
                      <a:pt x="12867" y="34096"/>
                      <a:pt x="12806" y="34209"/>
                    </a:cubicBezTo>
                    <a:cubicBezTo>
                      <a:pt x="12766" y="34283"/>
                      <a:pt x="12705" y="34335"/>
                      <a:pt x="12662" y="34335"/>
                    </a:cubicBezTo>
                    <a:cubicBezTo>
                      <a:pt x="12654" y="34335"/>
                      <a:pt x="12646" y="34333"/>
                      <a:pt x="12639" y="34328"/>
                    </a:cubicBezTo>
                    <a:cubicBezTo>
                      <a:pt x="12627" y="34321"/>
                      <a:pt x="12616" y="34317"/>
                      <a:pt x="12606" y="34317"/>
                    </a:cubicBezTo>
                    <a:cubicBezTo>
                      <a:pt x="12579" y="34317"/>
                      <a:pt x="12561" y="34345"/>
                      <a:pt x="12561" y="34393"/>
                    </a:cubicBezTo>
                    <a:cubicBezTo>
                      <a:pt x="12561" y="34507"/>
                      <a:pt x="12319" y="34839"/>
                      <a:pt x="12254" y="34839"/>
                    </a:cubicBezTo>
                    <a:cubicBezTo>
                      <a:pt x="12245" y="34839"/>
                      <a:pt x="12239" y="34832"/>
                      <a:pt x="12239" y="34816"/>
                    </a:cubicBezTo>
                    <a:cubicBezTo>
                      <a:pt x="12236" y="34774"/>
                      <a:pt x="12313" y="34578"/>
                      <a:pt x="12410" y="34375"/>
                    </a:cubicBezTo>
                    <a:cubicBezTo>
                      <a:pt x="12504" y="34177"/>
                      <a:pt x="12554" y="34092"/>
                      <a:pt x="12592" y="34092"/>
                    </a:cubicBezTo>
                    <a:cubicBezTo>
                      <a:pt x="12613" y="34092"/>
                      <a:pt x="12631" y="34119"/>
                      <a:pt x="12651" y="34168"/>
                    </a:cubicBezTo>
                    <a:cubicBezTo>
                      <a:pt x="12680" y="34239"/>
                      <a:pt x="12696" y="34274"/>
                      <a:pt x="12706" y="34274"/>
                    </a:cubicBezTo>
                    <a:cubicBezTo>
                      <a:pt x="12715" y="34274"/>
                      <a:pt x="12718" y="34244"/>
                      <a:pt x="12720" y="34184"/>
                    </a:cubicBezTo>
                    <a:cubicBezTo>
                      <a:pt x="12723" y="34102"/>
                      <a:pt x="12760" y="34042"/>
                      <a:pt x="12811" y="34042"/>
                    </a:cubicBezTo>
                    <a:close/>
                    <a:moveTo>
                      <a:pt x="13235" y="34297"/>
                    </a:moveTo>
                    <a:cubicBezTo>
                      <a:pt x="13249" y="34297"/>
                      <a:pt x="13262" y="34312"/>
                      <a:pt x="13273" y="34343"/>
                    </a:cubicBezTo>
                    <a:cubicBezTo>
                      <a:pt x="13289" y="34391"/>
                      <a:pt x="13245" y="34558"/>
                      <a:pt x="13178" y="34706"/>
                    </a:cubicBezTo>
                    <a:lnTo>
                      <a:pt x="13051" y="34978"/>
                    </a:lnTo>
                    <a:lnTo>
                      <a:pt x="13099" y="34693"/>
                    </a:lnTo>
                    <a:cubicBezTo>
                      <a:pt x="13141" y="34441"/>
                      <a:pt x="13193" y="34297"/>
                      <a:pt x="13235" y="34297"/>
                    </a:cubicBezTo>
                    <a:close/>
                    <a:moveTo>
                      <a:pt x="13730" y="34611"/>
                    </a:moveTo>
                    <a:cubicBezTo>
                      <a:pt x="13742" y="34611"/>
                      <a:pt x="13750" y="34647"/>
                      <a:pt x="13766" y="34720"/>
                    </a:cubicBezTo>
                    <a:cubicBezTo>
                      <a:pt x="13783" y="34803"/>
                      <a:pt x="13757" y="34913"/>
                      <a:pt x="13709" y="34961"/>
                    </a:cubicBezTo>
                    <a:cubicBezTo>
                      <a:pt x="13683" y="34987"/>
                      <a:pt x="13663" y="34999"/>
                      <a:pt x="13648" y="34999"/>
                    </a:cubicBezTo>
                    <a:cubicBezTo>
                      <a:pt x="13604" y="34999"/>
                      <a:pt x="13611" y="34888"/>
                      <a:pt x="13676" y="34718"/>
                    </a:cubicBezTo>
                    <a:cubicBezTo>
                      <a:pt x="13704" y="34646"/>
                      <a:pt x="13719" y="34611"/>
                      <a:pt x="13730" y="34611"/>
                    </a:cubicBezTo>
                    <a:close/>
                    <a:moveTo>
                      <a:pt x="14560" y="35635"/>
                    </a:moveTo>
                    <a:cubicBezTo>
                      <a:pt x="14568" y="35635"/>
                      <a:pt x="14577" y="35644"/>
                      <a:pt x="14587" y="35660"/>
                    </a:cubicBezTo>
                    <a:cubicBezTo>
                      <a:pt x="14630" y="35726"/>
                      <a:pt x="14643" y="35822"/>
                      <a:pt x="14619" y="35884"/>
                    </a:cubicBezTo>
                    <a:cubicBezTo>
                      <a:pt x="14600" y="35935"/>
                      <a:pt x="14608" y="35961"/>
                      <a:pt x="14642" y="35961"/>
                    </a:cubicBezTo>
                    <a:cubicBezTo>
                      <a:pt x="14655" y="35961"/>
                      <a:pt x="14672" y="35957"/>
                      <a:pt x="14693" y="35949"/>
                    </a:cubicBezTo>
                    <a:cubicBezTo>
                      <a:pt x="14701" y="35946"/>
                      <a:pt x="14710" y="35945"/>
                      <a:pt x="14719" y="35945"/>
                    </a:cubicBezTo>
                    <a:cubicBezTo>
                      <a:pt x="14788" y="35945"/>
                      <a:pt x="14897" y="36009"/>
                      <a:pt x="14976" y="36102"/>
                    </a:cubicBezTo>
                    <a:lnTo>
                      <a:pt x="15143" y="36297"/>
                    </a:lnTo>
                    <a:lnTo>
                      <a:pt x="14845" y="36309"/>
                    </a:lnTo>
                    <a:lnTo>
                      <a:pt x="14548" y="36321"/>
                    </a:lnTo>
                    <a:lnTo>
                      <a:pt x="14531" y="35933"/>
                    </a:lnTo>
                    <a:cubicBezTo>
                      <a:pt x="14523" y="35737"/>
                      <a:pt x="14534" y="35635"/>
                      <a:pt x="14560" y="35635"/>
                    </a:cubicBezTo>
                    <a:close/>
                    <a:moveTo>
                      <a:pt x="14133" y="34556"/>
                    </a:moveTo>
                    <a:cubicBezTo>
                      <a:pt x="14140" y="34556"/>
                      <a:pt x="14150" y="34583"/>
                      <a:pt x="14165" y="34636"/>
                    </a:cubicBezTo>
                    <a:cubicBezTo>
                      <a:pt x="14186" y="34718"/>
                      <a:pt x="14182" y="34841"/>
                      <a:pt x="14153" y="34917"/>
                    </a:cubicBezTo>
                    <a:cubicBezTo>
                      <a:pt x="14129" y="34976"/>
                      <a:pt x="14113" y="35005"/>
                      <a:pt x="14093" y="35005"/>
                    </a:cubicBezTo>
                    <a:cubicBezTo>
                      <a:pt x="14075" y="35005"/>
                      <a:pt x="14054" y="34981"/>
                      <a:pt x="14023" y="34933"/>
                    </a:cubicBezTo>
                    <a:cubicBezTo>
                      <a:pt x="14001" y="34899"/>
                      <a:pt x="13984" y="34882"/>
                      <a:pt x="13973" y="34882"/>
                    </a:cubicBezTo>
                    <a:cubicBezTo>
                      <a:pt x="13953" y="34882"/>
                      <a:pt x="13945" y="34931"/>
                      <a:pt x="13945" y="35038"/>
                    </a:cubicBezTo>
                    <a:cubicBezTo>
                      <a:pt x="13945" y="35161"/>
                      <a:pt x="13821" y="35515"/>
                      <a:pt x="13660" y="35833"/>
                    </a:cubicBezTo>
                    <a:cubicBezTo>
                      <a:pt x="13400" y="36354"/>
                      <a:pt x="13354" y="36402"/>
                      <a:pt x="13123" y="36402"/>
                    </a:cubicBezTo>
                    <a:lnTo>
                      <a:pt x="12871" y="36402"/>
                    </a:lnTo>
                    <a:lnTo>
                      <a:pt x="13019" y="36174"/>
                    </a:lnTo>
                    <a:cubicBezTo>
                      <a:pt x="13433" y="35531"/>
                      <a:pt x="13659" y="35210"/>
                      <a:pt x="13700" y="35210"/>
                    </a:cubicBezTo>
                    <a:cubicBezTo>
                      <a:pt x="13705" y="35210"/>
                      <a:pt x="13707" y="35214"/>
                      <a:pt x="13707" y="35220"/>
                    </a:cubicBezTo>
                    <a:cubicBezTo>
                      <a:pt x="13707" y="35229"/>
                      <a:pt x="13709" y="35233"/>
                      <a:pt x="13713" y="35233"/>
                    </a:cubicBezTo>
                    <a:cubicBezTo>
                      <a:pt x="13728" y="35233"/>
                      <a:pt x="13775" y="35154"/>
                      <a:pt x="13828" y="35034"/>
                    </a:cubicBezTo>
                    <a:cubicBezTo>
                      <a:pt x="13884" y="34903"/>
                      <a:pt x="13963" y="34809"/>
                      <a:pt x="14011" y="34809"/>
                    </a:cubicBezTo>
                    <a:cubicBezTo>
                      <a:pt x="14017" y="34809"/>
                      <a:pt x="14022" y="34811"/>
                      <a:pt x="14027" y="34814"/>
                    </a:cubicBezTo>
                    <a:cubicBezTo>
                      <a:pt x="14035" y="34819"/>
                      <a:pt x="14043" y="34821"/>
                      <a:pt x="14050" y="34821"/>
                    </a:cubicBezTo>
                    <a:cubicBezTo>
                      <a:pt x="14086" y="34821"/>
                      <a:pt x="14112" y="34765"/>
                      <a:pt x="14116" y="34676"/>
                    </a:cubicBezTo>
                    <a:cubicBezTo>
                      <a:pt x="14120" y="34596"/>
                      <a:pt x="14125" y="34556"/>
                      <a:pt x="14133" y="34556"/>
                    </a:cubicBezTo>
                    <a:close/>
                    <a:moveTo>
                      <a:pt x="14295" y="35040"/>
                    </a:moveTo>
                    <a:cubicBezTo>
                      <a:pt x="14315" y="35040"/>
                      <a:pt x="14369" y="35270"/>
                      <a:pt x="14424" y="35628"/>
                    </a:cubicBezTo>
                    <a:cubicBezTo>
                      <a:pt x="14514" y="36223"/>
                      <a:pt x="14439" y="36402"/>
                      <a:pt x="14102" y="36402"/>
                    </a:cubicBezTo>
                    <a:lnTo>
                      <a:pt x="13849" y="36402"/>
                    </a:lnTo>
                    <a:lnTo>
                      <a:pt x="14090" y="35975"/>
                    </a:lnTo>
                    <a:cubicBezTo>
                      <a:pt x="14262" y="35667"/>
                      <a:pt x="14321" y="35469"/>
                      <a:pt x="14300" y="35262"/>
                    </a:cubicBezTo>
                    <a:cubicBezTo>
                      <a:pt x="14285" y="35108"/>
                      <a:pt x="14285" y="35040"/>
                      <a:pt x="14295" y="35040"/>
                    </a:cubicBezTo>
                    <a:close/>
                    <a:moveTo>
                      <a:pt x="14133" y="35215"/>
                    </a:moveTo>
                    <a:cubicBezTo>
                      <a:pt x="14156" y="35215"/>
                      <a:pt x="14165" y="35263"/>
                      <a:pt x="14173" y="35345"/>
                    </a:cubicBezTo>
                    <a:cubicBezTo>
                      <a:pt x="14189" y="35501"/>
                      <a:pt x="14116" y="35735"/>
                      <a:pt x="13969" y="35996"/>
                    </a:cubicBezTo>
                    <a:cubicBezTo>
                      <a:pt x="13829" y="36249"/>
                      <a:pt x="13685" y="36404"/>
                      <a:pt x="13595" y="36404"/>
                    </a:cubicBezTo>
                    <a:cubicBezTo>
                      <a:pt x="13472" y="36404"/>
                      <a:pt x="13501" y="36305"/>
                      <a:pt x="13798" y="35753"/>
                    </a:cubicBezTo>
                    <a:cubicBezTo>
                      <a:pt x="14006" y="35366"/>
                      <a:pt x="14092" y="35215"/>
                      <a:pt x="14133" y="35215"/>
                    </a:cubicBezTo>
                    <a:close/>
                    <a:moveTo>
                      <a:pt x="13313" y="34799"/>
                    </a:moveTo>
                    <a:cubicBezTo>
                      <a:pt x="13330" y="34799"/>
                      <a:pt x="13345" y="34814"/>
                      <a:pt x="13356" y="34847"/>
                    </a:cubicBezTo>
                    <a:cubicBezTo>
                      <a:pt x="13370" y="34891"/>
                      <a:pt x="13342" y="35006"/>
                      <a:pt x="13294" y="35097"/>
                    </a:cubicBezTo>
                    <a:cubicBezTo>
                      <a:pt x="13246" y="35187"/>
                      <a:pt x="13239" y="35264"/>
                      <a:pt x="13278" y="35264"/>
                    </a:cubicBezTo>
                    <a:cubicBezTo>
                      <a:pt x="13315" y="35264"/>
                      <a:pt x="13393" y="35179"/>
                      <a:pt x="13440" y="35081"/>
                    </a:cubicBezTo>
                    <a:cubicBezTo>
                      <a:pt x="13478" y="35002"/>
                      <a:pt x="13499" y="34961"/>
                      <a:pt x="13507" y="34961"/>
                    </a:cubicBezTo>
                    <a:cubicBezTo>
                      <a:pt x="13515" y="34961"/>
                      <a:pt x="13504" y="35016"/>
                      <a:pt x="13480" y="35135"/>
                    </a:cubicBezTo>
                    <a:cubicBezTo>
                      <a:pt x="13410" y="35461"/>
                      <a:pt x="12813" y="36405"/>
                      <a:pt x="12674" y="36405"/>
                    </a:cubicBezTo>
                    <a:cubicBezTo>
                      <a:pt x="12506" y="36405"/>
                      <a:pt x="12521" y="36365"/>
                      <a:pt x="12894" y="35819"/>
                    </a:cubicBezTo>
                    <a:cubicBezTo>
                      <a:pt x="13139" y="35461"/>
                      <a:pt x="13203" y="35306"/>
                      <a:pt x="13139" y="35240"/>
                    </a:cubicBezTo>
                    <a:cubicBezTo>
                      <a:pt x="13111" y="35212"/>
                      <a:pt x="13090" y="35198"/>
                      <a:pt x="13076" y="35198"/>
                    </a:cubicBezTo>
                    <a:cubicBezTo>
                      <a:pt x="13056" y="35198"/>
                      <a:pt x="13048" y="35225"/>
                      <a:pt x="13048" y="35281"/>
                    </a:cubicBezTo>
                    <a:cubicBezTo>
                      <a:pt x="13048" y="35493"/>
                      <a:pt x="12457" y="36384"/>
                      <a:pt x="12283" y="36432"/>
                    </a:cubicBezTo>
                    <a:cubicBezTo>
                      <a:pt x="12233" y="36446"/>
                      <a:pt x="12183" y="36453"/>
                      <a:pt x="12145" y="36453"/>
                    </a:cubicBezTo>
                    <a:cubicBezTo>
                      <a:pt x="12113" y="36453"/>
                      <a:pt x="12089" y="36448"/>
                      <a:pt x="12079" y="36439"/>
                    </a:cubicBezTo>
                    <a:cubicBezTo>
                      <a:pt x="12034" y="36396"/>
                      <a:pt x="12394" y="35882"/>
                      <a:pt x="12758" y="35476"/>
                    </a:cubicBezTo>
                    <a:cubicBezTo>
                      <a:pt x="12917" y="35297"/>
                      <a:pt x="13048" y="35112"/>
                      <a:pt x="13048" y="35065"/>
                    </a:cubicBezTo>
                    <a:cubicBezTo>
                      <a:pt x="13048" y="35048"/>
                      <a:pt x="13054" y="35039"/>
                      <a:pt x="13063" y="35039"/>
                    </a:cubicBezTo>
                    <a:cubicBezTo>
                      <a:pt x="13078" y="35039"/>
                      <a:pt x="13103" y="35061"/>
                      <a:pt x="13130" y="35101"/>
                    </a:cubicBezTo>
                    <a:cubicBezTo>
                      <a:pt x="13158" y="35145"/>
                      <a:pt x="13178" y="35168"/>
                      <a:pt x="13191" y="35168"/>
                    </a:cubicBezTo>
                    <a:cubicBezTo>
                      <a:pt x="13207" y="35168"/>
                      <a:pt x="13212" y="35131"/>
                      <a:pt x="13212" y="35053"/>
                    </a:cubicBezTo>
                    <a:cubicBezTo>
                      <a:pt x="13212" y="34914"/>
                      <a:pt x="13268" y="34799"/>
                      <a:pt x="13313" y="34799"/>
                    </a:cubicBezTo>
                    <a:close/>
                    <a:moveTo>
                      <a:pt x="12765" y="34472"/>
                    </a:moveTo>
                    <a:cubicBezTo>
                      <a:pt x="12774" y="34472"/>
                      <a:pt x="12783" y="34475"/>
                      <a:pt x="12790" y="34482"/>
                    </a:cubicBezTo>
                    <a:cubicBezTo>
                      <a:pt x="12807" y="34500"/>
                      <a:pt x="12773" y="34616"/>
                      <a:pt x="12707" y="34746"/>
                    </a:cubicBezTo>
                    <a:cubicBezTo>
                      <a:pt x="12646" y="34872"/>
                      <a:pt x="12565" y="34967"/>
                      <a:pt x="12521" y="34967"/>
                    </a:cubicBezTo>
                    <a:cubicBezTo>
                      <a:pt x="12520" y="34967"/>
                      <a:pt x="12519" y="34966"/>
                      <a:pt x="12517" y="34966"/>
                    </a:cubicBezTo>
                    <a:cubicBezTo>
                      <a:pt x="12516" y="34966"/>
                      <a:pt x="12515" y="34966"/>
                      <a:pt x="12514" y="34966"/>
                    </a:cubicBezTo>
                    <a:cubicBezTo>
                      <a:pt x="12468" y="34966"/>
                      <a:pt x="12355" y="35126"/>
                      <a:pt x="12252" y="35333"/>
                    </a:cubicBezTo>
                    <a:lnTo>
                      <a:pt x="12065" y="35711"/>
                    </a:lnTo>
                    <a:lnTo>
                      <a:pt x="12363" y="35386"/>
                    </a:lnTo>
                    <a:cubicBezTo>
                      <a:pt x="12483" y="35254"/>
                      <a:pt x="12576" y="35175"/>
                      <a:pt x="12606" y="35175"/>
                    </a:cubicBezTo>
                    <a:cubicBezTo>
                      <a:pt x="12616" y="35175"/>
                      <a:pt x="12619" y="35185"/>
                      <a:pt x="12612" y="35207"/>
                    </a:cubicBezTo>
                    <a:cubicBezTo>
                      <a:pt x="12589" y="35277"/>
                      <a:pt x="12592" y="35315"/>
                      <a:pt x="12618" y="35315"/>
                    </a:cubicBezTo>
                    <a:cubicBezTo>
                      <a:pt x="12625" y="35315"/>
                      <a:pt x="12634" y="35312"/>
                      <a:pt x="12644" y="35306"/>
                    </a:cubicBezTo>
                    <a:cubicBezTo>
                      <a:pt x="12691" y="35276"/>
                      <a:pt x="12726" y="35195"/>
                      <a:pt x="12726" y="35113"/>
                    </a:cubicBezTo>
                    <a:cubicBezTo>
                      <a:pt x="12726" y="35033"/>
                      <a:pt x="12778" y="34901"/>
                      <a:pt x="12845" y="34812"/>
                    </a:cubicBezTo>
                    <a:cubicBezTo>
                      <a:pt x="12900" y="34737"/>
                      <a:pt x="12930" y="34701"/>
                      <a:pt x="12946" y="34701"/>
                    </a:cubicBezTo>
                    <a:cubicBezTo>
                      <a:pt x="12962" y="34701"/>
                      <a:pt x="12965" y="34734"/>
                      <a:pt x="12966" y="34800"/>
                    </a:cubicBezTo>
                    <a:cubicBezTo>
                      <a:pt x="12970" y="35004"/>
                      <a:pt x="12851" y="35208"/>
                      <a:pt x="12369" y="35835"/>
                    </a:cubicBezTo>
                    <a:cubicBezTo>
                      <a:pt x="11895" y="36447"/>
                      <a:pt x="11850" y="36487"/>
                      <a:pt x="11628" y="36487"/>
                    </a:cubicBezTo>
                    <a:cubicBezTo>
                      <a:pt x="11534" y="36484"/>
                      <a:pt x="11502" y="36457"/>
                      <a:pt x="11550" y="36422"/>
                    </a:cubicBezTo>
                    <a:cubicBezTo>
                      <a:pt x="11723" y="36302"/>
                      <a:pt x="12032" y="35793"/>
                      <a:pt x="12049" y="35605"/>
                    </a:cubicBezTo>
                    <a:cubicBezTo>
                      <a:pt x="12070" y="35360"/>
                      <a:pt x="12337" y="34917"/>
                      <a:pt x="12461" y="34917"/>
                    </a:cubicBezTo>
                    <a:cubicBezTo>
                      <a:pt x="12465" y="34917"/>
                      <a:pt x="12468" y="34917"/>
                      <a:pt x="12472" y="34918"/>
                    </a:cubicBezTo>
                    <a:cubicBezTo>
                      <a:pt x="12475" y="34919"/>
                      <a:pt x="12479" y="34919"/>
                      <a:pt x="12483" y="34919"/>
                    </a:cubicBezTo>
                    <a:cubicBezTo>
                      <a:pt x="12528" y="34919"/>
                      <a:pt x="12561" y="34867"/>
                      <a:pt x="12561" y="34791"/>
                    </a:cubicBezTo>
                    <a:cubicBezTo>
                      <a:pt x="12561" y="34661"/>
                      <a:pt x="12691" y="34472"/>
                      <a:pt x="12765" y="34472"/>
                    </a:cubicBezTo>
                    <a:close/>
                    <a:moveTo>
                      <a:pt x="13930" y="36733"/>
                    </a:moveTo>
                    <a:cubicBezTo>
                      <a:pt x="13931" y="36733"/>
                      <a:pt x="13933" y="36733"/>
                      <a:pt x="13935" y="36733"/>
                    </a:cubicBezTo>
                    <a:cubicBezTo>
                      <a:pt x="14143" y="36737"/>
                      <a:pt x="14142" y="36742"/>
                      <a:pt x="13864" y="36889"/>
                    </a:cubicBezTo>
                    <a:cubicBezTo>
                      <a:pt x="13716" y="36967"/>
                      <a:pt x="13618" y="37007"/>
                      <a:pt x="13571" y="37007"/>
                    </a:cubicBezTo>
                    <a:cubicBezTo>
                      <a:pt x="13517" y="37007"/>
                      <a:pt x="13530" y="36955"/>
                      <a:pt x="13616" y="36852"/>
                    </a:cubicBezTo>
                    <a:cubicBezTo>
                      <a:pt x="13673" y="36784"/>
                      <a:pt x="13807" y="36733"/>
                      <a:pt x="13930" y="36733"/>
                    </a:cubicBezTo>
                    <a:close/>
                    <a:moveTo>
                      <a:pt x="12864" y="36813"/>
                    </a:moveTo>
                    <a:cubicBezTo>
                      <a:pt x="12866" y="36813"/>
                      <a:pt x="12868" y="36813"/>
                      <a:pt x="12870" y="36813"/>
                    </a:cubicBezTo>
                    <a:lnTo>
                      <a:pt x="13091" y="36817"/>
                    </a:lnTo>
                    <a:lnTo>
                      <a:pt x="12861" y="36940"/>
                    </a:lnTo>
                    <a:cubicBezTo>
                      <a:pt x="12752" y="36999"/>
                      <a:pt x="12667" y="37028"/>
                      <a:pt x="12616" y="37028"/>
                    </a:cubicBezTo>
                    <a:cubicBezTo>
                      <a:pt x="12554" y="37028"/>
                      <a:pt x="12541" y="36984"/>
                      <a:pt x="12593" y="36899"/>
                    </a:cubicBezTo>
                    <a:cubicBezTo>
                      <a:pt x="12625" y="36850"/>
                      <a:pt x="12743" y="36813"/>
                      <a:pt x="12864" y="36813"/>
                    </a:cubicBezTo>
                    <a:close/>
                    <a:moveTo>
                      <a:pt x="14519" y="36730"/>
                    </a:moveTo>
                    <a:cubicBezTo>
                      <a:pt x="14650" y="36730"/>
                      <a:pt x="14760" y="36749"/>
                      <a:pt x="14760" y="36770"/>
                    </a:cubicBezTo>
                    <a:cubicBezTo>
                      <a:pt x="14760" y="36792"/>
                      <a:pt x="14613" y="36885"/>
                      <a:pt x="14433" y="36976"/>
                    </a:cubicBezTo>
                    <a:cubicBezTo>
                      <a:pt x="14280" y="37054"/>
                      <a:pt x="14188" y="37095"/>
                      <a:pt x="14146" y="37095"/>
                    </a:cubicBezTo>
                    <a:cubicBezTo>
                      <a:pt x="14091" y="37095"/>
                      <a:pt x="14117" y="37028"/>
                      <a:pt x="14195" y="36884"/>
                    </a:cubicBezTo>
                    <a:cubicBezTo>
                      <a:pt x="14250" y="36785"/>
                      <a:pt x="14365" y="36730"/>
                      <a:pt x="14519" y="36730"/>
                    </a:cubicBezTo>
                    <a:close/>
                    <a:moveTo>
                      <a:pt x="12056" y="36804"/>
                    </a:moveTo>
                    <a:cubicBezTo>
                      <a:pt x="12115" y="36804"/>
                      <a:pt x="12155" y="36818"/>
                      <a:pt x="12155" y="36852"/>
                    </a:cubicBezTo>
                    <a:cubicBezTo>
                      <a:pt x="12155" y="36873"/>
                      <a:pt x="12008" y="36965"/>
                      <a:pt x="11828" y="37058"/>
                    </a:cubicBezTo>
                    <a:cubicBezTo>
                      <a:pt x="11685" y="37130"/>
                      <a:pt x="11590" y="37166"/>
                      <a:pt x="11545" y="37166"/>
                    </a:cubicBezTo>
                    <a:cubicBezTo>
                      <a:pt x="11483" y="37166"/>
                      <a:pt x="11514" y="37097"/>
                      <a:pt x="11640" y="36959"/>
                    </a:cubicBezTo>
                    <a:cubicBezTo>
                      <a:pt x="11720" y="36870"/>
                      <a:pt x="11930" y="36804"/>
                      <a:pt x="12056" y="36804"/>
                    </a:cubicBezTo>
                    <a:close/>
                    <a:moveTo>
                      <a:pt x="13475" y="36769"/>
                    </a:moveTo>
                    <a:cubicBezTo>
                      <a:pt x="13547" y="36769"/>
                      <a:pt x="13535" y="36821"/>
                      <a:pt x="13459" y="36965"/>
                    </a:cubicBezTo>
                    <a:cubicBezTo>
                      <a:pt x="13389" y="37096"/>
                      <a:pt x="13147" y="37288"/>
                      <a:pt x="13072" y="37288"/>
                    </a:cubicBezTo>
                    <a:cubicBezTo>
                      <a:pt x="13059" y="37288"/>
                      <a:pt x="13051" y="37281"/>
                      <a:pt x="13051" y="37266"/>
                    </a:cubicBezTo>
                    <a:cubicBezTo>
                      <a:pt x="13051" y="37127"/>
                      <a:pt x="13259" y="36812"/>
                      <a:pt x="13368" y="36786"/>
                    </a:cubicBezTo>
                    <a:cubicBezTo>
                      <a:pt x="13414" y="36775"/>
                      <a:pt x="13450" y="36769"/>
                      <a:pt x="13475" y="36769"/>
                    </a:cubicBezTo>
                    <a:close/>
                    <a:moveTo>
                      <a:pt x="12480" y="36810"/>
                    </a:moveTo>
                    <a:cubicBezTo>
                      <a:pt x="12543" y="36810"/>
                      <a:pt x="12544" y="36858"/>
                      <a:pt x="12482" y="36972"/>
                    </a:cubicBezTo>
                    <a:cubicBezTo>
                      <a:pt x="12391" y="37138"/>
                      <a:pt x="12085" y="37366"/>
                      <a:pt x="11970" y="37366"/>
                    </a:cubicBezTo>
                    <a:cubicBezTo>
                      <a:pt x="11956" y="37366"/>
                      <a:pt x="11944" y="37362"/>
                      <a:pt x="11937" y="37355"/>
                    </a:cubicBezTo>
                    <a:cubicBezTo>
                      <a:pt x="11875" y="37294"/>
                      <a:pt x="12358" y="36810"/>
                      <a:pt x="12480" y="36810"/>
                    </a:cubicBezTo>
                    <a:close/>
                    <a:moveTo>
                      <a:pt x="6907" y="37786"/>
                    </a:moveTo>
                    <a:cubicBezTo>
                      <a:pt x="6945" y="37786"/>
                      <a:pt x="6949" y="37808"/>
                      <a:pt x="6898" y="37853"/>
                    </a:cubicBezTo>
                    <a:cubicBezTo>
                      <a:pt x="6854" y="37893"/>
                      <a:pt x="6581" y="38102"/>
                      <a:pt x="6287" y="38321"/>
                    </a:cubicBezTo>
                    <a:cubicBezTo>
                      <a:pt x="5994" y="38541"/>
                      <a:pt x="5548" y="38895"/>
                      <a:pt x="5289" y="39116"/>
                    </a:cubicBezTo>
                    <a:cubicBezTo>
                      <a:pt x="5035" y="39331"/>
                      <a:pt x="4913" y="39423"/>
                      <a:pt x="4859" y="39423"/>
                    </a:cubicBezTo>
                    <a:cubicBezTo>
                      <a:pt x="4831" y="39423"/>
                      <a:pt x="4821" y="39399"/>
                      <a:pt x="4821" y="39355"/>
                    </a:cubicBezTo>
                    <a:cubicBezTo>
                      <a:pt x="4823" y="39265"/>
                      <a:pt x="4895" y="39104"/>
                      <a:pt x="4989" y="38982"/>
                    </a:cubicBezTo>
                    <a:cubicBezTo>
                      <a:pt x="5084" y="38859"/>
                      <a:pt x="5129" y="38765"/>
                      <a:pt x="5094" y="38765"/>
                    </a:cubicBezTo>
                    <a:cubicBezTo>
                      <a:pt x="5061" y="38765"/>
                      <a:pt x="5150" y="38644"/>
                      <a:pt x="5302" y="38488"/>
                    </a:cubicBezTo>
                    <a:cubicBezTo>
                      <a:pt x="5558" y="38224"/>
                      <a:pt x="6181" y="37897"/>
                      <a:pt x="6395" y="37897"/>
                    </a:cubicBezTo>
                    <a:cubicBezTo>
                      <a:pt x="6418" y="37897"/>
                      <a:pt x="6436" y="37900"/>
                      <a:pt x="6449" y="37908"/>
                    </a:cubicBezTo>
                    <a:cubicBezTo>
                      <a:pt x="6464" y="37918"/>
                      <a:pt x="6486" y="37922"/>
                      <a:pt x="6512" y="37922"/>
                    </a:cubicBezTo>
                    <a:cubicBezTo>
                      <a:pt x="6561" y="37922"/>
                      <a:pt x="6624" y="37905"/>
                      <a:pt x="6678" y="37873"/>
                    </a:cubicBezTo>
                    <a:cubicBezTo>
                      <a:pt x="6774" y="37816"/>
                      <a:pt x="6863" y="37786"/>
                      <a:pt x="6907" y="37786"/>
                    </a:cubicBezTo>
                    <a:close/>
                    <a:moveTo>
                      <a:pt x="22310" y="38608"/>
                    </a:moveTo>
                    <a:cubicBezTo>
                      <a:pt x="22327" y="38608"/>
                      <a:pt x="22335" y="38618"/>
                      <a:pt x="22335" y="38636"/>
                    </a:cubicBezTo>
                    <a:cubicBezTo>
                      <a:pt x="22335" y="38652"/>
                      <a:pt x="22358" y="38724"/>
                      <a:pt x="22380" y="38791"/>
                    </a:cubicBezTo>
                    <a:cubicBezTo>
                      <a:pt x="22413" y="38878"/>
                      <a:pt x="22271" y="38999"/>
                      <a:pt x="21887" y="39213"/>
                    </a:cubicBezTo>
                    <a:cubicBezTo>
                      <a:pt x="21595" y="39378"/>
                      <a:pt x="21368" y="39532"/>
                      <a:pt x="21386" y="39552"/>
                    </a:cubicBezTo>
                    <a:cubicBezTo>
                      <a:pt x="21387" y="39553"/>
                      <a:pt x="21390" y="39554"/>
                      <a:pt x="21394" y="39554"/>
                    </a:cubicBezTo>
                    <a:cubicBezTo>
                      <a:pt x="21442" y="39554"/>
                      <a:pt x="21671" y="39441"/>
                      <a:pt x="21927" y="39291"/>
                    </a:cubicBezTo>
                    <a:cubicBezTo>
                      <a:pt x="22212" y="39122"/>
                      <a:pt x="22344" y="39053"/>
                      <a:pt x="22431" y="39053"/>
                    </a:cubicBezTo>
                    <a:cubicBezTo>
                      <a:pt x="22480" y="39053"/>
                      <a:pt x="22515" y="39076"/>
                      <a:pt x="22554" y="39116"/>
                    </a:cubicBezTo>
                    <a:cubicBezTo>
                      <a:pt x="22658" y="39219"/>
                      <a:pt x="22638" y="39393"/>
                      <a:pt x="22550" y="39393"/>
                    </a:cubicBezTo>
                    <a:cubicBezTo>
                      <a:pt x="22535" y="39393"/>
                      <a:pt x="22517" y="39388"/>
                      <a:pt x="22498" y="39376"/>
                    </a:cubicBezTo>
                    <a:cubicBezTo>
                      <a:pt x="22492" y="39373"/>
                      <a:pt x="22483" y="39371"/>
                      <a:pt x="22470" y="39371"/>
                    </a:cubicBezTo>
                    <a:cubicBezTo>
                      <a:pt x="22401" y="39371"/>
                      <a:pt x="22237" y="39421"/>
                      <a:pt x="22066" y="39498"/>
                    </a:cubicBezTo>
                    <a:cubicBezTo>
                      <a:pt x="21869" y="39585"/>
                      <a:pt x="21594" y="39653"/>
                      <a:pt x="21439" y="39653"/>
                    </a:cubicBezTo>
                    <a:cubicBezTo>
                      <a:pt x="21434" y="39653"/>
                      <a:pt x="21430" y="39653"/>
                      <a:pt x="21426" y="39653"/>
                    </a:cubicBezTo>
                    <a:cubicBezTo>
                      <a:pt x="21412" y="39653"/>
                      <a:pt x="21397" y="39652"/>
                      <a:pt x="21382" y="39652"/>
                    </a:cubicBezTo>
                    <a:cubicBezTo>
                      <a:pt x="21235" y="39652"/>
                      <a:pt x="21028" y="39675"/>
                      <a:pt x="20909" y="39704"/>
                    </a:cubicBezTo>
                    <a:cubicBezTo>
                      <a:pt x="20845" y="39719"/>
                      <a:pt x="20796" y="39728"/>
                      <a:pt x="20767" y="39728"/>
                    </a:cubicBezTo>
                    <a:cubicBezTo>
                      <a:pt x="20646" y="39728"/>
                      <a:pt x="20836" y="39582"/>
                      <a:pt x="21522" y="39102"/>
                    </a:cubicBezTo>
                    <a:cubicBezTo>
                      <a:pt x="22030" y="38744"/>
                      <a:pt x="22242" y="38608"/>
                      <a:pt x="22310" y="38608"/>
                    </a:cubicBezTo>
                    <a:close/>
                    <a:moveTo>
                      <a:pt x="15597" y="36659"/>
                    </a:moveTo>
                    <a:cubicBezTo>
                      <a:pt x="15616" y="36659"/>
                      <a:pt x="15636" y="36659"/>
                      <a:pt x="15656" y="36659"/>
                    </a:cubicBezTo>
                    <a:lnTo>
                      <a:pt x="16022" y="36665"/>
                    </a:lnTo>
                    <a:lnTo>
                      <a:pt x="15452" y="36939"/>
                    </a:lnTo>
                    <a:cubicBezTo>
                      <a:pt x="15078" y="37119"/>
                      <a:pt x="14939" y="37208"/>
                      <a:pt x="14992" y="37208"/>
                    </a:cubicBezTo>
                    <a:cubicBezTo>
                      <a:pt x="15045" y="37208"/>
                      <a:pt x="15295" y="37116"/>
                      <a:pt x="15696" y="36933"/>
                    </a:cubicBezTo>
                    <a:cubicBezTo>
                      <a:pt x="15999" y="36796"/>
                      <a:pt x="16289" y="36697"/>
                      <a:pt x="16384" y="36697"/>
                    </a:cubicBezTo>
                    <a:cubicBezTo>
                      <a:pt x="16396" y="36697"/>
                      <a:pt x="16404" y="36699"/>
                      <a:pt x="16410" y="36702"/>
                    </a:cubicBezTo>
                    <a:cubicBezTo>
                      <a:pt x="16448" y="36725"/>
                      <a:pt x="16947" y="36740"/>
                      <a:pt x="17588" y="36740"/>
                    </a:cubicBezTo>
                    <a:cubicBezTo>
                      <a:pt x="17723" y="36740"/>
                      <a:pt x="17864" y="36739"/>
                      <a:pt x="18009" y="36738"/>
                    </a:cubicBezTo>
                    <a:lnTo>
                      <a:pt x="19525" y="36722"/>
                    </a:lnTo>
                    <a:lnTo>
                      <a:pt x="18877" y="37133"/>
                    </a:lnTo>
                    <a:cubicBezTo>
                      <a:pt x="18519" y="37360"/>
                      <a:pt x="18263" y="37544"/>
                      <a:pt x="18307" y="37544"/>
                    </a:cubicBezTo>
                    <a:cubicBezTo>
                      <a:pt x="18349" y="37544"/>
                      <a:pt x="18678" y="37357"/>
                      <a:pt x="19036" y="37130"/>
                    </a:cubicBezTo>
                    <a:lnTo>
                      <a:pt x="19687" y="36713"/>
                    </a:lnTo>
                    <a:lnTo>
                      <a:pt x="20360" y="36745"/>
                    </a:lnTo>
                    <a:cubicBezTo>
                      <a:pt x="20971" y="36776"/>
                      <a:pt x="21071" y="36805"/>
                      <a:pt x="21464" y="37076"/>
                    </a:cubicBezTo>
                    <a:cubicBezTo>
                      <a:pt x="21920" y="37392"/>
                      <a:pt x="22225" y="37829"/>
                      <a:pt x="22269" y="38236"/>
                    </a:cubicBezTo>
                    <a:cubicBezTo>
                      <a:pt x="22293" y="38455"/>
                      <a:pt x="22227" y="38521"/>
                      <a:pt x="21371" y="39120"/>
                    </a:cubicBezTo>
                    <a:cubicBezTo>
                      <a:pt x="20457" y="39759"/>
                      <a:pt x="20437" y="39768"/>
                      <a:pt x="19865" y="39800"/>
                    </a:cubicBezTo>
                    <a:lnTo>
                      <a:pt x="19281" y="39832"/>
                    </a:lnTo>
                    <a:lnTo>
                      <a:pt x="19281" y="39832"/>
                    </a:lnTo>
                    <a:lnTo>
                      <a:pt x="19713" y="39545"/>
                    </a:lnTo>
                    <a:cubicBezTo>
                      <a:pt x="20322" y="39137"/>
                      <a:pt x="21447" y="38257"/>
                      <a:pt x="21407" y="38217"/>
                    </a:cubicBezTo>
                    <a:cubicBezTo>
                      <a:pt x="21406" y="38217"/>
                      <a:pt x="21406" y="38216"/>
                      <a:pt x="21405" y="38216"/>
                    </a:cubicBezTo>
                    <a:cubicBezTo>
                      <a:pt x="21368" y="38216"/>
                      <a:pt x="20987" y="38490"/>
                      <a:pt x="20543" y="38835"/>
                    </a:cubicBezTo>
                    <a:cubicBezTo>
                      <a:pt x="19644" y="39537"/>
                      <a:pt x="19051" y="39893"/>
                      <a:pt x="18781" y="39893"/>
                    </a:cubicBezTo>
                    <a:cubicBezTo>
                      <a:pt x="18768" y="39893"/>
                      <a:pt x="18755" y="39892"/>
                      <a:pt x="18743" y="39890"/>
                    </a:cubicBezTo>
                    <a:cubicBezTo>
                      <a:pt x="18612" y="39873"/>
                      <a:pt x="18763" y="39735"/>
                      <a:pt x="19373" y="39319"/>
                    </a:cubicBezTo>
                    <a:cubicBezTo>
                      <a:pt x="19813" y="39019"/>
                      <a:pt x="20341" y="38622"/>
                      <a:pt x="20542" y="38436"/>
                    </a:cubicBezTo>
                    <a:cubicBezTo>
                      <a:pt x="20729" y="38265"/>
                      <a:pt x="20811" y="38180"/>
                      <a:pt x="20793" y="38180"/>
                    </a:cubicBezTo>
                    <a:cubicBezTo>
                      <a:pt x="20768" y="38180"/>
                      <a:pt x="20564" y="38332"/>
                      <a:pt x="20190" y="38630"/>
                    </a:cubicBezTo>
                    <a:cubicBezTo>
                      <a:pt x="19287" y="39353"/>
                      <a:pt x="18402" y="39890"/>
                      <a:pt x="18119" y="39890"/>
                    </a:cubicBezTo>
                    <a:cubicBezTo>
                      <a:pt x="18111" y="39890"/>
                      <a:pt x="18104" y="39889"/>
                      <a:pt x="18097" y="39889"/>
                    </a:cubicBezTo>
                    <a:cubicBezTo>
                      <a:pt x="17874" y="39866"/>
                      <a:pt x="17950" y="39794"/>
                      <a:pt x="19003" y="39049"/>
                    </a:cubicBezTo>
                    <a:cubicBezTo>
                      <a:pt x="19638" y="38597"/>
                      <a:pt x="20173" y="38197"/>
                      <a:pt x="20199" y="38152"/>
                    </a:cubicBezTo>
                    <a:cubicBezTo>
                      <a:pt x="20211" y="38133"/>
                      <a:pt x="20213" y="38122"/>
                      <a:pt x="20202" y="38122"/>
                    </a:cubicBezTo>
                    <a:cubicBezTo>
                      <a:pt x="20154" y="38122"/>
                      <a:pt x="19842" y="38339"/>
                      <a:pt x="18872" y="39035"/>
                    </a:cubicBezTo>
                    <a:cubicBezTo>
                      <a:pt x="17863" y="39760"/>
                      <a:pt x="17495" y="39976"/>
                      <a:pt x="17245" y="39976"/>
                    </a:cubicBezTo>
                    <a:cubicBezTo>
                      <a:pt x="17224" y="39976"/>
                      <a:pt x="17205" y="39974"/>
                      <a:pt x="17185" y="39971"/>
                    </a:cubicBezTo>
                    <a:cubicBezTo>
                      <a:pt x="17050" y="39951"/>
                      <a:pt x="17291" y="39741"/>
                      <a:pt x="18203" y="39097"/>
                    </a:cubicBezTo>
                    <a:cubicBezTo>
                      <a:pt x="18864" y="38630"/>
                      <a:pt x="19386" y="38234"/>
                      <a:pt x="19368" y="38217"/>
                    </a:cubicBezTo>
                    <a:cubicBezTo>
                      <a:pt x="19367" y="38217"/>
                      <a:pt x="19367" y="38216"/>
                      <a:pt x="19366" y="38216"/>
                    </a:cubicBezTo>
                    <a:cubicBezTo>
                      <a:pt x="19323" y="38216"/>
                      <a:pt x="18754" y="38600"/>
                      <a:pt x="18069" y="39088"/>
                    </a:cubicBezTo>
                    <a:cubicBezTo>
                      <a:pt x="17154" y="39742"/>
                      <a:pt x="16780" y="39969"/>
                      <a:pt x="16615" y="39969"/>
                    </a:cubicBezTo>
                    <a:cubicBezTo>
                      <a:pt x="16608" y="39969"/>
                      <a:pt x="16602" y="39968"/>
                      <a:pt x="16596" y="39967"/>
                    </a:cubicBezTo>
                    <a:cubicBezTo>
                      <a:pt x="16415" y="39946"/>
                      <a:pt x="16538" y="39827"/>
                      <a:pt x="17492" y="39092"/>
                    </a:cubicBezTo>
                    <a:cubicBezTo>
                      <a:pt x="18101" y="38621"/>
                      <a:pt x="18617" y="38204"/>
                      <a:pt x="18647" y="38160"/>
                    </a:cubicBezTo>
                    <a:cubicBezTo>
                      <a:pt x="18661" y="38137"/>
                      <a:pt x="18668" y="38123"/>
                      <a:pt x="18658" y="38123"/>
                    </a:cubicBezTo>
                    <a:cubicBezTo>
                      <a:pt x="18619" y="38123"/>
                      <a:pt x="18332" y="38339"/>
                      <a:pt x="17227" y="39178"/>
                    </a:cubicBezTo>
                    <a:lnTo>
                      <a:pt x="16096" y="40040"/>
                    </a:lnTo>
                    <a:lnTo>
                      <a:pt x="14959" y="40096"/>
                    </a:lnTo>
                    <a:cubicBezTo>
                      <a:pt x="14332" y="40128"/>
                      <a:pt x="13622" y="40172"/>
                      <a:pt x="13374" y="40193"/>
                    </a:cubicBezTo>
                    <a:cubicBezTo>
                      <a:pt x="13218" y="40208"/>
                      <a:pt x="13117" y="40217"/>
                      <a:pt x="13061" y="40217"/>
                    </a:cubicBezTo>
                    <a:cubicBezTo>
                      <a:pt x="12960" y="40217"/>
                      <a:pt x="13010" y="40187"/>
                      <a:pt x="13154" y="40105"/>
                    </a:cubicBezTo>
                    <a:cubicBezTo>
                      <a:pt x="13336" y="40001"/>
                      <a:pt x="13398" y="39947"/>
                      <a:pt x="13353" y="39947"/>
                    </a:cubicBezTo>
                    <a:cubicBezTo>
                      <a:pt x="13313" y="39947"/>
                      <a:pt x="13190" y="39989"/>
                      <a:pt x="12992" y="40073"/>
                    </a:cubicBezTo>
                    <a:cubicBezTo>
                      <a:pt x="12774" y="40165"/>
                      <a:pt x="12593" y="40209"/>
                      <a:pt x="12500" y="40209"/>
                    </a:cubicBezTo>
                    <a:cubicBezTo>
                      <a:pt x="12395" y="40209"/>
                      <a:pt x="12403" y="40152"/>
                      <a:pt x="12600" y="40042"/>
                    </a:cubicBezTo>
                    <a:cubicBezTo>
                      <a:pt x="12739" y="39966"/>
                      <a:pt x="12810" y="39906"/>
                      <a:pt x="12765" y="39905"/>
                    </a:cubicBezTo>
                    <a:cubicBezTo>
                      <a:pt x="12764" y="39905"/>
                      <a:pt x="12763" y="39905"/>
                      <a:pt x="12762" y="39905"/>
                    </a:cubicBezTo>
                    <a:cubicBezTo>
                      <a:pt x="12715" y="39905"/>
                      <a:pt x="12563" y="39974"/>
                      <a:pt x="12426" y="40060"/>
                    </a:cubicBezTo>
                    <a:cubicBezTo>
                      <a:pt x="12242" y="40173"/>
                      <a:pt x="12030" y="40215"/>
                      <a:pt x="11651" y="40215"/>
                    </a:cubicBezTo>
                    <a:cubicBezTo>
                      <a:pt x="11645" y="40215"/>
                      <a:pt x="11639" y="40215"/>
                      <a:pt x="11633" y="40215"/>
                    </a:cubicBezTo>
                    <a:lnTo>
                      <a:pt x="11094" y="40212"/>
                    </a:lnTo>
                    <a:lnTo>
                      <a:pt x="11624" y="39804"/>
                    </a:lnTo>
                    <a:cubicBezTo>
                      <a:pt x="11917" y="39578"/>
                      <a:pt x="12155" y="39383"/>
                      <a:pt x="12155" y="39364"/>
                    </a:cubicBezTo>
                    <a:cubicBezTo>
                      <a:pt x="12155" y="39355"/>
                      <a:pt x="12150" y="39350"/>
                      <a:pt x="12140" y="39350"/>
                    </a:cubicBezTo>
                    <a:cubicBezTo>
                      <a:pt x="12089" y="39350"/>
                      <a:pt x="11891" y="39490"/>
                      <a:pt x="11446" y="39839"/>
                    </a:cubicBezTo>
                    <a:cubicBezTo>
                      <a:pt x="11052" y="40148"/>
                      <a:pt x="10903" y="40223"/>
                      <a:pt x="10661" y="40223"/>
                    </a:cubicBezTo>
                    <a:cubicBezTo>
                      <a:pt x="10652" y="40223"/>
                      <a:pt x="10643" y="40223"/>
                      <a:pt x="10634" y="40223"/>
                    </a:cubicBezTo>
                    <a:lnTo>
                      <a:pt x="10320" y="40219"/>
                    </a:lnTo>
                    <a:lnTo>
                      <a:pt x="10801" y="39775"/>
                    </a:lnTo>
                    <a:cubicBezTo>
                      <a:pt x="11117" y="39485"/>
                      <a:pt x="11246" y="39340"/>
                      <a:pt x="11214" y="39340"/>
                    </a:cubicBezTo>
                    <a:cubicBezTo>
                      <a:pt x="11181" y="39340"/>
                      <a:pt x="10984" y="39489"/>
                      <a:pt x="10648" y="39786"/>
                    </a:cubicBezTo>
                    <a:cubicBezTo>
                      <a:pt x="10232" y="40149"/>
                      <a:pt x="10057" y="40252"/>
                      <a:pt x="9777" y="40280"/>
                    </a:cubicBezTo>
                    <a:lnTo>
                      <a:pt x="9427" y="40316"/>
                    </a:lnTo>
                    <a:lnTo>
                      <a:pt x="10158" y="39608"/>
                    </a:lnTo>
                    <a:cubicBezTo>
                      <a:pt x="10527" y="39254"/>
                      <a:pt x="10769" y="39001"/>
                      <a:pt x="10745" y="39001"/>
                    </a:cubicBezTo>
                    <a:cubicBezTo>
                      <a:pt x="10742" y="39001"/>
                      <a:pt x="10737" y="39004"/>
                      <a:pt x="10728" y="39010"/>
                    </a:cubicBezTo>
                    <a:cubicBezTo>
                      <a:pt x="10638" y="39070"/>
                      <a:pt x="10284" y="39387"/>
                      <a:pt x="9943" y="39715"/>
                    </a:cubicBezTo>
                    <a:cubicBezTo>
                      <a:pt x="9428" y="40207"/>
                      <a:pt x="9278" y="40306"/>
                      <a:pt x="9056" y="40306"/>
                    </a:cubicBezTo>
                    <a:cubicBezTo>
                      <a:pt x="9053" y="40306"/>
                      <a:pt x="9050" y="40306"/>
                      <a:pt x="9047" y="40306"/>
                    </a:cubicBezTo>
                    <a:lnTo>
                      <a:pt x="8774" y="40300"/>
                    </a:lnTo>
                    <a:lnTo>
                      <a:pt x="9101" y="40000"/>
                    </a:lnTo>
                    <a:cubicBezTo>
                      <a:pt x="9280" y="39834"/>
                      <a:pt x="9662" y="39486"/>
                      <a:pt x="9948" y="39229"/>
                    </a:cubicBezTo>
                    <a:cubicBezTo>
                      <a:pt x="10232" y="38973"/>
                      <a:pt x="10435" y="38764"/>
                      <a:pt x="10397" y="38764"/>
                    </a:cubicBezTo>
                    <a:cubicBezTo>
                      <a:pt x="10397" y="38764"/>
                      <a:pt x="10396" y="38764"/>
                      <a:pt x="10396" y="38764"/>
                    </a:cubicBezTo>
                    <a:cubicBezTo>
                      <a:pt x="10356" y="38765"/>
                      <a:pt x="9936" y="39118"/>
                      <a:pt x="9471" y="39538"/>
                    </a:cubicBezTo>
                    <a:cubicBezTo>
                      <a:pt x="8788" y="40156"/>
                      <a:pt x="8572" y="40307"/>
                      <a:pt x="8372" y="40307"/>
                    </a:cubicBezTo>
                    <a:cubicBezTo>
                      <a:pt x="8131" y="40307"/>
                      <a:pt x="8139" y="40292"/>
                      <a:pt x="8693" y="39798"/>
                    </a:cubicBezTo>
                    <a:cubicBezTo>
                      <a:pt x="9427" y="39140"/>
                      <a:pt x="9786" y="38795"/>
                      <a:pt x="9740" y="38795"/>
                    </a:cubicBezTo>
                    <a:cubicBezTo>
                      <a:pt x="9736" y="38795"/>
                      <a:pt x="9729" y="38797"/>
                      <a:pt x="9718" y="38803"/>
                    </a:cubicBezTo>
                    <a:cubicBezTo>
                      <a:pt x="9661" y="38832"/>
                      <a:pt x="9229" y="39199"/>
                      <a:pt x="8758" y="39621"/>
                    </a:cubicBezTo>
                    <a:cubicBezTo>
                      <a:pt x="8146" y="40167"/>
                      <a:pt x="7819" y="40398"/>
                      <a:pt x="7627" y="40398"/>
                    </a:cubicBezTo>
                    <a:cubicBezTo>
                      <a:pt x="7570" y="40398"/>
                      <a:pt x="7525" y="40378"/>
                      <a:pt x="7488" y="40341"/>
                    </a:cubicBezTo>
                    <a:cubicBezTo>
                      <a:pt x="7461" y="40314"/>
                      <a:pt x="7651" y="40100"/>
                      <a:pt x="7904" y="39873"/>
                    </a:cubicBezTo>
                    <a:cubicBezTo>
                      <a:pt x="8501" y="39331"/>
                      <a:pt x="8935" y="38910"/>
                      <a:pt x="8896" y="38910"/>
                    </a:cubicBezTo>
                    <a:cubicBezTo>
                      <a:pt x="8891" y="38910"/>
                      <a:pt x="8878" y="38917"/>
                      <a:pt x="8856" y="38932"/>
                    </a:cubicBezTo>
                    <a:cubicBezTo>
                      <a:pt x="8766" y="38995"/>
                      <a:pt x="8374" y="39331"/>
                      <a:pt x="7984" y="39680"/>
                    </a:cubicBezTo>
                    <a:cubicBezTo>
                      <a:pt x="7450" y="40159"/>
                      <a:pt x="7263" y="40292"/>
                      <a:pt x="7093" y="40292"/>
                    </a:cubicBezTo>
                    <a:cubicBezTo>
                      <a:pt x="7079" y="40292"/>
                      <a:pt x="7065" y="40291"/>
                      <a:pt x="7051" y="40290"/>
                    </a:cubicBezTo>
                    <a:cubicBezTo>
                      <a:pt x="6843" y="40268"/>
                      <a:pt x="6901" y="40203"/>
                      <a:pt x="7779" y="39457"/>
                    </a:cubicBezTo>
                    <a:cubicBezTo>
                      <a:pt x="8301" y="39013"/>
                      <a:pt x="8733" y="38636"/>
                      <a:pt x="8733" y="38621"/>
                    </a:cubicBezTo>
                    <a:cubicBezTo>
                      <a:pt x="8733" y="38609"/>
                      <a:pt x="8729" y="38602"/>
                      <a:pt x="8718" y="38602"/>
                    </a:cubicBezTo>
                    <a:cubicBezTo>
                      <a:pt x="8661" y="38602"/>
                      <a:pt x="8420" y="38799"/>
                      <a:pt x="7658" y="39454"/>
                    </a:cubicBezTo>
                    <a:cubicBezTo>
                      <a:pt x="6835" y="40160"/>
                      <a:pt x="6619" y="40307"/>
                      <a:pt x="6395" y="40307"/>
                    </a:cubicBezTo>
                    <a:cubicBezTo>
                      <a:pt x="6248" y="40307"/>
                      <a:pt x="6127" y="40294"/>
                      <a:pt x="6127" y="40279"/>
                    </a:cubicBezTo>
                    <a:cubicBezTo>
                      <a:pt x="6127" y="40263"/>
                      <a:pt x="6468" y="39961"/>
                      <a:pt x="6883" y="39612"/>
                    </a:cubicBezTo>
                    <a:cubicBezTo>
                      <a:pt x="7853" y="38795"/>
                      <a:pt x="7890" y="38759"/>
                      <a:pt x="7797" y="38759"/>
                    </a:cubicBezTo>
                    <a:cubicBezTo>
                      <a:pt x="7751" y="38759"/>
                      <a:pt x="7311" y="39109"/>
                      <a:pt x="6822" y="39533"/>
                    </a:cubicBezTo>
                    <a:cubicBezTo>
                      <a:pt x="6334" y="39958"/>
                      <a:pt x="5859" y="40307"/>
                      <a:pt x="5772" y="40307"/>
                    </a:cubicBezTo>
                    <a:cubicBezTo>
                      <a:pt x="5620" y="40307"/>
                      <a:pt x="5620" y="40299"/>
                      <a:pt x="5790" y="40120"/>
                    </a:cubicBezTo>
                    <a:cubicBezTo>
                      <a:pt x="5885" y="40018"/>
                      <a:pt x="6351" y="39620"/>
                      <a:pt x="6815" y="39244"/>
                    </a:cubicBezTo>
                    <a:cubicBezTo>
                      <a:pt x="7281" y="38868"/>
                      <a:pt x="7652" y="38542"/>
                      <a:pt x="7638" y="38527"/>
                    </a:cubicBezTo>
                    <a:cubicBezTo>
                      <a:pt x="7635" y="38525"/>
                      <a:pt x="7632" y="38524"/>
                      <a:pt x="7628" y="38524"/>
                    </a:cubicBezTo>
                    <a:cubicBezTo>
                      <a:pt x="7561" y="38524"/>
                      <a:pt x="7217" y="38797"/>
                      <a:pt x="6078" y="39751"/>
                    </a:cubicBezTo>
                    <a:cubicBezTo>
                      <a:pt x="5603" y="40147"/>
                      <a:pt x="5372" y="40298"/>
                      <a:pt x="5147" y="40298"/>
                    </a:cubicBezTo>
                    <a:cubicBezTo>
                      <a:pt x="5059" y="40298"/>
                      <a:pt x="4972" y="40275"/>
                      <a:pt x="4872" y="40235"/>
                    </a:cubicBezTo>
                    <a:cubicBezTo>
                      <a:pt x="4745" y="40183"/>
                      <a:pt x="4796" y="40113"/>
                      <a:pt x="5244" y="39704"/>
                    </a:cubicBezTo>
                    <a:cubicBezTo>
                      <a:pt x="5526" y="39446"/>
                      <a:pt x="6046" y="39003"/>
                      <a:pt x="6389" y="38731"/>
                    </a:cubicBezTo>
                    <a:cubicBezTo>
                      <a:pt x="6731" y="38456"/>
                      <a:pt x="7017" y="38200"/>
                      <a:pt x="7018" y="38164"/>
                    </a:cubicBezTo>
                    <a:cubicBezTo>
                      <a:pt x="7019" y="38155"/>
                      <a:pt x="7015" y="38150"/>
                      <a:pt x="7007" y="38150"/>
                    </a:cubicBezTo>
                    <a:cubicBezTo>
                      <a:pt x="6938" y="38150"/>
                      <a:pt x="6566" y="38448"/>
                      <a:pt x="5638" y="39240"/>
                    </a:cubicBezTo>
                    <a:cubicBezTo>
                      <a:pt x="5090" y="39708"/>
                      <a:pt x="4869" y="39883"/>
                      <a:pt x="4787" y="39883"/>
                    </a:cubicBezTo>
                    <a:cubicBezTo>
                      <a:pt x="4753" y="39883"/>
                      <a:pt x="4743" y="39853"/>
                      <a:pt x="4743" y="39802"/>
                    </a:cubicBezTo>
                    <a:cubicBezTo>
                      <a:pt x="4743" y="39667"/>
                      <a:pt x="5320" y="39156"/>
                      <a:pt x="6339" y="38388"/>
                    </a:cubicBezTo>
                    <a:lnTo>
                      <a:pt x="7243" y="37708"/>
                    </a:lnTo>
                    <a:lnTo>
                      <a:pt x="8620" y="37532"/>
                    </a:lnTo>
                    <a:cubicBezTo>
                      <a:pt x="9664" y="37400"/>
                      <a:pt x="10105" y="37308"/>
                      <a:pt x="10446" y="37153"/>
                    </a:cubicBezTo>
                    <a:cubicBezTo>
                      <a:pt x="10689" y="37043"/>
                      <a:pt x="10986" y="36937"/>
                      <a:pt x="11097" y="36924"/>
                    </a:cubicBezTo>
                    <a:cubicBezTo>
                      <a:pt x="11211" y="36911"/>
                      <a:pt x="11368" y="36872"/>
                      <a:pt x="11455" y="36838"/>
                    </a:cubicBezTo>
                    <a:cubicBezTo>
                      <a:pt x="11504" y="36819"/>
                      <a:pt x="11537" y="36807"/>
                      <a:pt x="11554" y="36807"/>
                    </a:cubicBezTo>
                    <a:cubicBezTo>
                      <a:pt x="11592" y="36807"/>
                      <a:pt x="11559" y="36865"/>
                      <a:pt x="11455" y="37043"/>
                    </a:cubicBezTo>
                    <a:cubicBezTo>
                      <a:pt x="11355" y="37214"/>
                      <a:pt x="11109" y="37411"/>
                      <a:pt x="10749" y="37606"/>
                    </a:cubicBezTo>
                    <a:cubicBezTo>
                      <a:pt x="10448" y="37768"/>
                      <a:pt x="10200" y="37927"/>
                      <a:pt x="10200" y="37955"/>
                    </a:cubicBezTo>
                    <a:cubicBezTo>
                      <a:pt x="10200" y="37957"/>
                      <a:pt x="10202" y="37958"/>
                      <a:pt x="10206" y="37958"/>
                    </a:cubicBezTo>
                    <a:cubicBezTo>
                      <a:pt x="10256" y="37958"/>
                      <a:pt x="10601" y="37789"/>
                      <a:pt x="11022" y="37559"/>
                    </a:cubicBezTo>
                    <a:cubicBezTo>
                      <a:pt x="11479" y="37310"/>
                      <a:pt x="11773" y="37182"/>
                      <a:pt x="11870" y="37182"/>
                    </a:cubicBezTo>
                    <a:cubicBezTo>
                      <a:pt x="11953" y="37182"/>
                      <a:pt x="11892" y="37276"/>
                      <a:pt x="11665" y="37466"/>
                    </a:cubicBezTo>
                    <a:cubicBezTo>
                      <a:pt x="11484" y="37618"/>
                      <a:pt x="11416" y="37694"/>
                      <a:pt x="11464" y="37694"/>
                    </a:cubicBezTo>
                    <a:cubicBezTo>
                      <a:pt x="11504" y="37694"/>
                      <a:pt x="11625" y="37642"/>
                      <a:pt x="11828" y="37538"/>
                    </a:cubicBezTo>
                    <a:cubicBezTo>
                      <a:pt x="12021" y="37439"/>
                      <a:pt x="12129" y="37386"/>
                      <a:pt x="12175" y="37386"/>
                    </a:cubicBezTo>
                    <a:cubicBezTo>
                      <a:pt x="12230" y="37386"/>
                      <a:pt x="12196" y="37462"/>
                      <a:pt x="12111" y="37626"/>
                    </a:cubicBezTo>
                    <a:cubicBezTo>
                      <a:pt x="12013" y="37814"/>
                      <a:pt x="11986" y="37904"/>
                      <a:pt x="12007" y="37904"/>
                    </a:cubicBezTo>
                    <a:cubicBezTo>
                      <a:pt x="12030" y="37904"/>
                      <a:pt x="12112" y="37794"/>
                      <a:pt x="12226" y="37586"/>
                    </a:cubicBezTo>
                    <a:cubicBezTo>
                      <a:pt x="12381" y="37301"/>
                      <a:pt x="12794" y="36982"/>
                      <a:pt x="12972" y="36982"/>
                    </a:cubicBezTo>
                    <a:cubicBezTo>
                      <a:pt x="12998" y="36982"/>
                      <a:pt x="13019" y="36989"/>
                      <a:pt x="13033" y="37003"/>
                    </a:cubicBezTo>
                    <a:cubicBezTo>
                      <a:pt x="13110" y="37079"/>
                      <a:pt x="12805" y="37452"/>
                      <a:pt x="12560" y="37581"/>
                    </a:cubicBezTo>
                    <a:cubicBezTo>
                      <a:pt x="12421" y="37653"/>
                      <a:pt x="12317" y="37726"/>
                      <a:pt x="12317" y="37748"/>
                    </a:cubicBezTo>
                    <a:cubicBezTo>
                      <a:pt x="12317" y="37754"/>
                      <a:pt x="12322" y="37757"/>
                      <a:pt x="12332" y="37757"/>
                    </a:cubicBezTo>
                    <a:cubicBezTo>
                      <a:pt x="12358" y="37757"/>
                      <a:pt x="12416" y="37735"/>
                      <a:pt x="12486" y="37696"/>
                    </a:cubicBezTo>
                    <a:cubicBezTo>
                      <a:pt x="12558" y="37657"/>
                      <a:pt x="12612" y="37639"/>
                      <a:pt x="12648" y="37639"/>
                    </a:cubicBezTo>
                    <a:cubicBezTo>
                      <a:pt x="12720" y="37639"/>
                      <a:pt x="12720" y="37715"/>
                      <a:pt x="12640" y="37861"/>
                    </a:cubicBezTo>
                    <a:cubicBezTo>
                      <a:pt x="12588" y="37959"/>
                      <a:pt x="12560" y="38055"/>
                      <a:pt x="12580" y="38074"/>
                    </a:cubicBezTo>
                    <a:cubicBezTo>
                      <a:pt x="12581" y="38075"/>
                      <a:pt x="12582" y="38075"/>
                      <a:pt x="12584" y="38075"/>
                    </a:cubicBezTo>
                    <a:cubicBezTo>
                      <a:pt x="12609" y="38075"/>
                      <a:pt x="12686" y="37951"/>
                      <a:pt x="12759" y="37788"/>
                    </a:cubicBezTo>
                    <a:cubicBezTo>
                      <a:pt x="12835" y="37618"/>
                      <a:pt x="12989" y="37431"/>
                      <a:pt x="13093" y="37385"/>
                    </a:cubicBezTo>
                    <a:cubicBezTo>
                      <a:pt x="13162" y="37355"/>
                      <a:pt x="13206" y="37335"/>
                      <a:pt x="13229" y="37335"/>
                    </a:cubicBezTo>
                    <a:cubicBezTo>
                      <a:pt x="13271" y="37335"/>
                      <a:pt x="13244" y="37399"/>
                      <a:pt x="13168" y="37578"/>
                    </a:cubicBezTo>
                    <a:cubicBezTo>
                      <a:pt x="13075" y="37799"/>
                      <a:pt x="13041" y="37910"/>
                      <a:pt x="13061" y="37910"/>
                    </a:cubicBezTo>
                    <a:cubicBezTo>
                      <a:pt x="13081" y="37910"/>
                      <a:pt x="13153" y="37802"/>
                      <a:pt x="13273" y="37586"/>
                    </a:cubicBezTo>
                    <a:cubicBezTo>
                      <a:pt x="13457" y="37253"/>
                      <a:pt x="13866" y="36893"/>
                      <a:pt x="14034" y="36893"/>
                    </a:cubicBezTo>
                    <a:cubicBezTo>
                      <a:pt x="14055" y="36893"/>
                      <a:pt x="14072" y="36899"/>
                      <a:pt x="14084" y="36911"/>
                    </a:cubicBezTo>
                    <a:cubicBezTo>
                      <a:pt x="14111" y="36937"/>
                      <a:pt x="14011" y="37074"/>
                      <a:pt x="13856" y="37223"/>
                    </a:cubicBezTo>
                    <a:cubicBezTo>
                      <a:pt x="13719" y="37353"/>
                      <a:pt x="13656" y="37442"/>
                      <a:pt x="13695" y="37442"/>
                    </a:cubicBezTo>
                    <a:cubicBezTo>
                      <a:pt x="13700" y="37442"/>
                      <a:pt x="13708" y="37441"/>
                      <a:pt x="13717" y="37437"/>
                    </a:cubicBezTo>
                    <a:cubicBezTo>
                      <a:pt x="13756" y="37423"/>
                      <a:pt x="13787" y="37414"/>
                      <a:pt x="13810" y="37414"/>
                    </a:cubicBezTo>
                    <a:cubicBezTo>
                      <a:pt x="13889" y="37414"/>
                      <a:pt x="13862" y="37520"/>
                      <a:pt x="13734" y="37829"/>
                    </a:cubicBezTo>
                    <a:cubicBezTo>
                      <a:pt x="13674" y="37975"/>
                      <a:pt x="13649" y="38076"/>
                      <a:pt x="13672" y="38076"/>
                    </a:cubicBezTo>
                    <a:cubicBezTo>
                      <a:pt x="13676" y="38076"/>
                      <a:pt x="13681" y="38073"/>
                      <a:pt x="13689" y="38066"/>
                    </a:cubicBezTo>
                    <a:cubicBezTo>
                      <a:pt x="13735" y="38020"/>
                      <a:pt x="13824" y="37836"/>
                      <a:pt x="13885" y="37658"/>
                    </a:cubicBezTo>
                    <a:cubicBezTo>
                      <a:pt x="13985" y="37365"/>
                      <a:pt x="14400" y="36965"/>
                      <a:pt x="14605" y="36965"/>
                    </a:cubicBezTo>
                    <a:cubicBezTo>
                      <a:pt x="14658" y="36965"/>
                      <a:pt x="14552" y="37324"/>
                      <a:pt x="14306" y="37983"/>
                    </a:cubicBezTo>
                    <a:cubicBezTo>
                      <a:pt x="14279" y="38055"/>
                      <a:pt x="14275" y="38091"/>
                      <a:pt x="14291" y="38091"/>
                    </a:cubicBezTo>
                    <a:cubicBezTo>
                      <a:pt x="14299" y="38091"/>
                      <a:pt x="14312" y="38082"/>
                      <a:pt x="14329" y="38066"/>
                    </a:cubicBezTo>
                    <a:cubicBezTo>
                      <a:pt x="14373" y="38020"/>
                      <a:pt x="14498" y="37732"/>
                      <a:pt x="14605" y="37421"/>
                    </a:cubicBezTo>
                    <a:cubicBezTo>
                      <a:pt x="14820" y="36806"/>
                      <a:pt x="15001" y="36659"/>
                      <a:pt x="15597" y="36659"/>
                    </a:cubicBezTo>
                    <a:close/>
                    <a:moveTo>
                      <a:pt x="4375" y="40633"/>
                    </a:moveTo>
                    <a:cubicBezTo>
                      <a:pt x="4400" y="40633"/>
                      <a:pt x="4415" y="40646"/>
                      <a:pt x="4415" y="40674"/>
                    </a:cubicBezTo>
                    <a:cubicBezTo>
                      <a:pt x="4415" y="40695"/>
                      <a:pt x="4329" y="40759"/>
                      <a:pt x="4232" y="40811"/>
                    </a:cubicBezTo>
                    <a:cubicBezTo>
                      <a:pt x="4158" y="40850"/>
                      <a:pt x="4115" y="40871"/>
                      <a:pt x="4101" y="40871"/>
                    </a:cubicBezTo>
                    <a:cubicBezTo>
                      <a:pt x="4083" y="40871"/>
                      <a:pt x="4105" y="40841"/>
                      <a:pt x="4158" y="40778"/>
                    </a:cubicBezTo>
                    <a:cubicBezTo>
                      <a:pt x="4232" y="40690"/>
                      <a:pt x="4324" y="40633"/>
                      <a:pt x="4375" y="40633"/>
                    </a:cubicBezTo>
                    <a:close/>
                    <a:moveTo>
                      <a:pt x="22913" y="39695"/>
                    </a:moveTo>
                    <a:cubicBezTo>
                      <a:pt x="22926" y="39695"/>
                      <a:pt x="22937" y="39696"/>
                      <a:pt x="22947" y="39699"/>
                    </a:cubicBezTo>
                    <a:cubicBezTo>
                      <a:pt x="22993" y="39708"/>
                      <a:pt x="23040" y="39795"/>
                      <a:pt x="23054" y="39893"/>
                    </a:cubicBezTo>
                    <a:cubicBezTo>
                      <a:pt x="23070" y="40006"/>
                      <a:pt x="23036" y="40068"/>
                      <a:pt x="22955" y="40068"/>
                    </a:cubicBezTo>
                    <a:cubicBezTo>
                      <a:pt x="22890" y="40068"/>
                      <a:pt x="22807" y="40112"/>
                      <a:pt x="22776" y="40161"/>
                    </a:cubicBezTo>
                    <a:cubicBezTo>
                      <a:pt x="22751" y="40202"/>
                      <a:pt x="22751" y="40223"/>
                      <a:pt x="22778" y="40223"/>
                    </a:cubicBezTo>
                    <a:cubicBezTo>
                      <a:pt x="22793" y="40223"/>
                      <a:pt x="22817" y="40216"/>
                      <a:pt x="22850" y="40203"/>
                    </a:cubicBezTo>
                    <a:cubicBezTo>
                      <a:pt x="22907" y="40181"/>
                      <a:pt x="22945" y="40170"/>
                      <a:pt x="22964" y="40170"/>
                    </a:cubicBezTo>
                    <a:cubicBezTo>
                      <a:pt x="23012" y="40170"/>
                      <a:pt x="22942" y="40236"/>
                      <a:pt x="22762" y="40354"/>
                    </a:cubicBezTo>
                    <a:cubicBezTo>
                      <a:pt x="22666" y="40416"/>
                      <a:pt x="22615" y="40447"/>
                      <a:pt x="22600" y="40447"/>
                    </a:cubicBezTo>
                    <a:cubicBezTo>
                      <a:pt x="22586" y="40447"/>
                      <a:pt x="22605" y="40419"/>
                      <a:pt x="22651" y="40363"/>
                    </a:cubicBezTo>
                    <a:cubicBezTo>
                      <a:pt x="22712" y="40290"/>
                      <a:pt x="22724" y="40228"/>
                      <a:pt x="22680" y="40228"/>
                    </a:cubicBezTo>
                    <a:cubicBezTo>
                      <a:pt x="22574" y="40228"/>
                      <a:pt x="22407" y="40430"/>
                      <a:pt x="22457" y="40497"/>
                    </a:cubicBezTo>
                    <a:cubicBezTo>
                      <a:pt x="22473" y="40518"/>
                      <a:pt x="22478" y="40530"/>
                      <a:pt x="22473" y="40530"/>
                    </a:cubicBezTo>
                    <a:cubicBezTo>
                      <a:pt x="22470" y="40530"/>
                      <a:pt x="22463" y="40525"/>
                      <a:pt x="22453" y="40517"/>
                    </a:cubicBezTo>
                    <a:cubicBezTo>
                      <a:pt x="22449" y="40514"/>
                      <a:pt x="22443" y="40513"/>
                      <a:pt x="22435" y="40513"/>
                    </a:cubicBezTo>
                    <a:cubicBezTo>
                      <a:pt x="22382" y="40513"/>
                      <a:pt x="22234" y="40569"/>
                      <a:pt x="22086" y="40648"/>
                    </a:cubicBezTo>
                    <a:cubicBezTo>
                      <a:pt x="21930" y="40730"/>
                      <a:pt x="21773" y="40776"/>
                      <a:pt x="21654" y="40776"/>
                    </a:cubicBezTo>
                    <a:cubicBezTo>
                      <a:pt x="21624" y="40776"/>
                      <a:pt x="21597" y="40773"/>
                      <a:pt x="21573" y="40767"/>
                    </a:cubicBezTo>
                    <a:cubicBezTo>
                      <a:pt x="21537" y="40758"/>
                      <a:pt x="21501" y="40754"/>
                      <a:pt x="21469" y="40754"/>
                    </a:cubicBezTo>
                    <a:cubicBezTo>
                      <a:pt x="21407" y="40754"/>
                      <a:pt x="21359" y="40770"/>
                      <a:pt x="21349" y="40798"/>
                    </a:cubicBezTo>
                    <a:cubicBezTo>
                      <a:pt x="21335" y="40843"/>
                      <a:pt x="21174" y="40895"/>
                      <a:pt x="20995" y="40912"/>
                    </a:cubicBezTo>
                    <a:cubicBezTo>
                      <a:pt x="20816" y="40930"/>
                      <a:pt x="20550" y="40970"/>
                      <a:pt x="20404" y="41001"/>
                    </a:cubicBezTo>
                    <a:cubicBezTo>
                      <a:pt x="20311" y="41021"/>
                      <a:pt x="20229" y="41032"/>
                      <a:pt x="20182" y="41032"/>
                    </a:cubicBezTo>
                    <a:cubicBezTo>
                      <a:pt x="20156" y="41032"/>
                      <a:pt x="20141" y="41028"/>
                      <a:pt x="20141" y="41021"/>
                    </a:cubicBezTo>
                    <a:cubicBezTo>
                      <a:pt x="20141" y="41001"/>
                      <a:pt x="20413" y="40811"/>
                      <a:pt x="20756" y="40597"/>
                    </a:cubicBezTo>
                    <a:cubicBezTo>
                      <a:pt x="21098" y="40382"/>
                      <a:pt x="21355" y="40195"/>
                      <a:pt x="21335" y="40173"/>
                    </a:cubicBezTo>
                    <a:cubicBezTo>
                      <a:pt x="21334" y="40172"/>
                      <a:pt x="21332" y="40172"/>
                      <a:pt x="21330" y="40172"/>
                    </a:cubicBezTo>
                    <a:cubicBezTo>
                      <a:pt x="21283" y="40172"/>
                      <a:pt x="20941" y="40372"/>
                      <a:pt x="20543" y="40633"/>
                    </a:cubicBezTo>
                    <a:cubicBezTo>
                      <a:pt x="19946" y="41027"/>
                      <a:pt x="19766" y="41116"/>
                      <a:pt x="19516" y="41116"/>
                    </a:cubicBezTo>
                    <a:cubicBezTo>
                      <a:pt x="19497" y="41116"/>
                      <a:pt x="19477" y="41116"/>
                      <a:pt x="19457" y="41115"/>
                    </a:cubicBezTo>
                    <a:cubicBezTo>
                      <a:pt x="19425" y="41113"/>
                      <a:pt x="19390" y="41112"/>
                      <a:pt x="19353" y="41112"/>
                    </a:cubicBezTo>
                    <a:cubicBezTo>
                      <a:pt x="19176" y="41112"/>
                      <a:pt x="18959" y="41130"/>
                      <a:pt x="18817" y="41159"/>
                    </a:cubicBezTo>
                    <a:cubicBezTo>
                      <a:pt x="18718" y="41178"/>
                      <a:pt x="18632" y="41189"/>
                      <a:pt x="18576" y="41189"/>
                    </a:cubicBezTo>
                    <a:cubicBezTo>
                      <a:pt x="18535" y="41189"/>
                      <a:pt x="18511" y="41183"/>
                      <a:pt x="18511" y="41171"/>
                    </a:cubicBezTo>
                    <a:cubicBezTo>
                      <a:pt x="18511" y="41144"/>
                      <a:pt x="18918" y="40918"/>
                      <a:pt x="19424" y="40667"/>
                    </a:cubicBezTo>
                    <a:cubicBezTo>
                      <a:pt x="20288" y="40235"/>
                      <a:pt x="20471" y="40179"/>
                      <a:pt x="21241" y="40109"/>
                    </a:cubicBezTo>
                    <a:cubicBezTo>
                      <a:pt x="21419" y="40093"/>
                      <a:pt x="21685" y="40041"/>
                      <a:pt x="21831" y="39994"/>
                    </a:cubicBezTo>
                    <a:cubicBezTo>
                      <a:pt x="21945" y="39958"/>
                      <a:pt x="22040" y="39936"/>
                      <a:pt x="22077" y="39936"/>
                    </a:cubicBezTo>
                    <a:cubicBezTo>
                      <a:pt x="22088" y="39936"/>
                      <a:pt x="22094" y="39938"/>
                      <a:pt x="22094" y="39942"/>
                    </a:cubicBezTo>
                    <a:cubicBezTo>
                      <a:pt x="22094" y="39961"/>
                      <a:pt x="21817" y="40168"/>
                      <a:pt x="21484" y="40402"/>
                    </a:cubicBezTo>
                    <a:cubicBezTo>
                      <a:pt x="21150" y="40636"/>
                      <a:pt x="20889" y="40845"/>
                      <a:pt x="20909" y="40862"/>
                    </a:cubicBezTo>
                    <a:cubicBezTo>
                      <a:pt x="20910" y="40863"/>
                      <a:pt x="20912" y="40863"/>
                      <a:pt x="20914" y="40863"/>
                    </a:cubicBezTo>
                    <a:cubicBezTo>
                      <a:pt x="20957" y="40863"/>
                      <a:pt x="21264" y="40665"/>
                      <a:pt x="21622" y="40407"/>
                    </a:cubicBezTo>
                    <a:cubicBezTo>
                      <a:pt x="22252" y="39957"/>
                      <a:pt x="22724" y="39695"/>
                      <a:pt x="22913" y="39695"/>
                    </a:cubicBezTo>
                    <a:close/>
                    <a:moveTo>
                      <a:pt x="19759" y="40238"/>
                    </a:moveTo>
                    <a:cubicBezTo>
                      <a:pt x="19941" y="40238"/>
                      <a:pt x="19974" y="40259"/>
                      <a:pt x="19892" y="40315"/>
                    </a:cubicBezTo>
                    <a:cubicBezTo>
                      <a:pt x="19825" y="40362"/>
                      <a:pt x="19416" y="40581"/>
                      <a:pt x="18976" y="40803"/>
                    </a:cubicBezTo>
                    <a:cubicBezTo>
                      <a:pt x="18440" y="41077"/>
                      <a:pt x="18083" y="41206"/>
                      <a:pt x="17875" y="41206"/>
                    </a:cubicBezTo>
                    <a:cubicBezTo>
                      <a:pt x="17861" y="41206"/>
                      <a:pt x="17848" y="41206"/>
                      <a:pt x="17835" y="41206"/>
                    </a:cubicBezTo>
                    <a:cubicBezTo>
                      <a:pt x="17592" y="41206"/>
                      <a:pt x="17661" y="41161"/>
                      <a:pt x="18466" y="40728"/>
                    </a:cubicBezTo>
                    <a:cubicBezTo>
                      <a:pt x="19118" y="40379"/>
                      <a:pt x="19451" y="40246"/>
                      <a:pt x="19687" y="40239"/>
                    </a:cubicBezTo>
                    <a:cubicBezTo>
                      <a:pt x="19713" y="40238"/>
                      <a:pt x="19737" y="40238"/>
                      <a:pt x="19759" y="40238"/>
                    </a:cubicBezTo>
                    <a:close/>
                    <a:moveTo>
                      <a:pt x="4886" y="40558"/>
                    </a:moveTo>
                    <a:cubicBezTo>
                      <a:pt x="4946" y="40558"/>
                      <a:pt x="4985" y="40579"/>
                      <a:pt x="4985" y="40624"/>
                    </a:cubicBezTo>
                    <a:cubicBezTo>
                      <a:pt x="4985" y="40661"/>
                      <a:pt x="4942" y="40738"/>
                      <a:pt x="4883" y="40803"/>
                    </a:cubicBezTo>
                    <a:cubicBezTo>
                      <a:pt x="4849" y="40841"/>
                      <a:pt x="4838" y="40860"/>
                      <a:pt x="4851" y="40860"/>
                    </a:cubicBezTo>
                    <a:cubicBezTo>
                      <a:pt x="4866" y="40860"/>
                      <a:pt x="4911" y="40835"/>
                      <a:pt x="4989" y="40787"/>
                    </a:cubicBezTo>
                    <a:cubicBezTo>
                      <a:pt x="5117" y="40707"/>
                      <a:pt x="5396" y="40655"/>
                      <a:pt x="5723" y="40651"/>
                    </a:cubicBezTo>
                    <a:lnTo>
                      <a:pt x="6247" y="40648"/>
                    </a:lnTo>
                    <a:lnTo>
                      <a:pt x="5890" y="40972"/>
                    </a:lnTo>
                    <a:cubicBezTo>
                      <a:pt x="5645" y="41192"/>
                      <a:pt x="5510" y="41281"/>
                      <a:pt x="5276" y="41281"/>
                    </a:cubicBezTo>
                    <a:cubicBezTo>
                      <a:pt x="5144" y="41281"/>
                      <a:pt x="4981" y="41253"/>
                      <a:pt x="4749" y="41204"/>
                    </a:cubicBezTo>
                    <a:cubicBezTo>
                      <a:pt x="4236" y="41096"/>
                      <a:pt x="4166" y="40990"/>
                      <a:pt x="4448" y="40750"/>
                    </a:cubicBezTo>
                    <a:cubicBezTo>
                      <a:pt x="4587" y="40632"/>
                      <a:pt x="4774" y="40558"/>
                      <a:pt x="4886" y="40558"/>
                    </a:cubicBezTo>
                    <a:close/>
                    <a:moveTo>
                      <a:pt x="18985" y="40234"/>
                    </a:moveTo>
                    <a:cubicBezTo>
                      <a:pt x="19068" y="40234"/>
                      <a:pt x="19084" y="40260"/>
                      <a:pt x="19035" y="40307"/>
                    </a:cubicBezTo>
                    <a:cubicBezTo>
                      <a:pt x="18992" y="40347"/>
                      <a:pt x="18607" y="40564"/>
                      <a:pt x="18183" y="40789"/>
                    </a:cubicBezTo>
                    <a:lnTo>
                      <a:pt x="17410" y="41196"/>
                    </a:lnTo>
                    <a:lnTo>
                      <a:pt x="16418" y="41196"/>
                    </a:lnTo>
                    <a:lnTo>
                      <a:pt x="16418" y="41192"/>
                    </a:lnTo>
                    <a:cubicBezTo>
                      <a:pt x="15872" y="41192"/>
                      <a:pt x="15384" y="41222"/>
                      <a:pt x="15327" y="41255"/>
                    </a:cubicBezTo>
                    <a:cubicBezTo>
                      <a:pt x="15300" y="41271"/>
                      <a:pt x="15281" y="41279"/>
                      <a:pt x="15271" y="41279"/>
                    </a:cubicBezTo>
                    <a:cubicBezTo>
                      <a:pt x="15256" y="41279"/>
                      <a:pt x="15259" y="41262"/>
                      <a:pt x="15278" y="41230"/>
                    </a:cubicBezTo>
                    <a:cubicBezTo>
                      <a:pt x="15307" y="41183"/>
                      <a:pt x="15542" y="41059"/>
                      <a:pt x="15795" y="40957"/>
                    </a:cubicBezTo>
                    <a:cubicBezTo>
                      <a:pt x="16047" y="40855"/>
                      <a:pt x="16220" y="40756"/>
                      <a:pt x="16174" y="40742"/>
                    </a:cubicBezTo>
                    <a:cubicBezTo>
                      <a:pt x="16172" y="40741"/>
                      <a:pt x="16168" y="40740"/>
                      <a:pt x="16164" y="40740"/>
                    </a:cubicBezTo>
                    <a:cubicBezTo>
                      <a:pt x="16092" y="40740"/>
                      <a:pt x="15798" y="40854"/>
                      <a:pt x="15491" y="41002"/>
                    </a:cubicBezTo>
                    <a:cubicBezTo>
                      <a:pt x="15023" y="41229"/>
                      <a:pt x="14802" y="41289"/>
                      <a:pt x="14450" y="41289"/>
                    </a:cubicBezTo>
                    <a:cubicBezTo>
                      <a:pt x="14447" y="41289"/>
                      <a:pt x="14443" y="41289"/>
                      <a:pt x="14439" y="41289"/>
                    </a:cubicBezTo>
                    <a:lnTo>
                      <a:pt x="13988" y="41283"/>
                    </a:lnTo>
                    <a:lnTo>
                      <a:pt x="14639" y="40949"/>
                    </a:lnTo>
                    <a:cubicBezTo>
                      <a:pt x="14998" y="40764"/>
                      <a:pt x="15308" y="40589"/>
                      <a:pt x="15331" y="40557"/>
                    </a:cubicBezTo>
                    <a:cubicBezTo>
                      <a:pt x="15401" y="40450"/>
                      <a:pt x="15975" y="40395"/>
                      <a:pt x="17410" y="40354"/>
                    </a:cubicBezTo>
                    <a:cubicBezTo>
                      <a:pt x="18167" y="40333"/>
                      <a:pt x="18803" y="40295"/>
                      <a:pt x="18823" y="40274"/>
                    </a:cubicBezTo>
                    <a:cubicBezTo>
                      <a:pt x="18845" y="40250"/>
                      <a:pt x="18914" y="40234"/>
                      <a:pt x="18985" y="40234"/>
                    </a:cubicBezTo>
                    <a:close/>
                    <a:moveTo>
                      <a:pt x="14892" y="40491"/>
                    </a:moveTo>
                    <a:cubicBezTo>
                      <a:pt x="15159" y="40491"/>
                      <a:pt x="15235" y="40515"/>
                      <a:pt x="15166" y="40561"/>
                    </a:cubicBezTo>
                    <a:cubicBezTo>
                      <a:pt x="15099" y="40605"/>
                      <a:pt x="14750" y="40798"/>
                      <a:pt x="14392" y="40986"/>
                    </a:cubicBezTo>
                    <a:lnTo>
                      <a:pt x="13741" y="41330"/>
                    </a:lnTo>
                    <a:lnTo>
                      <a:pt x="9804" y="41359"/>
                    </a:lnTo>
                    <a:cubicBezTo>
                      <a:pt x="9208" y="41364"/>
                      <a:pt x="8661" y="41366"/>
                      <a:pt x="8176" y="41366"/>
                    </a:cubicBezTo>
                    <a:cubicBezTo>
                      <a:pt x="6729" y="41366"/>
                      <a:pt x="5826" y="41347"/>
                      <a:pt x="5792" y="41315"/>
                    </a:cubicBezTo>
                    <a:cubicBezTo>
                      <a:pt x="5675" y="41198"/>
                      <a:pt x="6395" y="40640"/>
                      <a:pt x="6663" y="40640"/>
                    </a:cubicBezTo>
                    <a:lnTo>
                      <a:pt x="6893" y="40640"/>
                    </a:lnTo>
                    <a:lnTo>
                      <a:pt x="6572" y="40977"/>
                    </a:lnTo>
                    <a:cubicBezTo>
                      <a:pt x="6398" y="41159"/>
                      <a:pt x="6326" y="41238"/>
                      <a:pt x="6347" y="41238"/>
                    </a:cubicBezTo>
                    <a:cubicBezTo>
                      <a:pt x="6360" y="41238"/>
                      <a:pt x="6412" y="41204"/>
                      <a:pt x="6501" y="41144"/>
                    </a:cubicBezTo>
                    <a:cubicBezTo>
                      <a:pt x="6640" y="41051"/>
                      <a:pt x="6801" y="40917"/>
                      <a:pt x="6855" y="40847"/>
                    </a:cubicBezTo>
                    <a:cubicBezTo>
                      <a:pt x="6913" y="40776"/>
                      <a:pt x="7080" y="40724"/>
                      <a:pt x="7249" y="40724"/>
                    </a:cubicBezTo>
                    <a:cubicBezTo>
                      <a:pt x="7251" y="40724"/>
                      <a:pt x="7253" y="40724"/>
                      <a:pt x="7255" y="40724"/>
                    </a:cubicBezTo>
                    <a:lnTo>
                      <a:pt x="7552" y="40730"/>
                    </a:lnTo>
                    <a:lnTo>
                      <a:pt x="7266" y="40965"/>
                    </a:lnTo>
                    <a:cubicBezTo>
                      <a:pt x="7112" y="41095"/>
                      <a:pt x="7021" y="41203"/>
                      <a:pt x="7068" y="41206"/>
                    </a:cubicBezTo>
                    <a:cubicBezTo>
                      <a:pt x="7069" y="41206"/>
                      <a:pt x="7069" y="41206"/>
                      <a:pt x="7070" y="41206"/>
                    </a:cubicBezTo>
                    <a:cubicBezTo>
                      <a:pt x="7120" y="41206"/>
                      <a:pt x="7257" y="41102"/>
                      <a:pt x="7389" y="40965"/>
                    </a:cubicBezTo>
                    <a:cubicBezTo>
                      <a:pt x="7566" y="40784"/>
                      <a:pt x="7690" y="40724"/>
                      <a:pt x="7899" y="40724"/>
                    </a:cubicBezTo>
                    <a:cubicBezTo>
                      <a:pt x="7904" y="40724"/>
                      <a:pt x="7908" y="40724"/>
                      <a:pt x="7913" y="40724"/>
                    </a:cubicBezTo>
                    <a:cubicBezTo>
                      <a:pt x="8199" y="40730"/>
                      <a:pt x="8201" y="40730"/>
                      <a:pt x="8019" y="40855"/>
                    </a:cubicBezTo>
                    <a:cubicBezTo>
                      <a:pt x="7920" y="40922"/>
                      <a:pt x="7834" y="41024"/>
                      <a:pt x="7834" y="41071"/>
                    </a:cubicBezTo>
                    <a:cubicBezTo>
                      <a:pt x="7834" y="41083"/>
                      <a:pt x="7840" y="41088"/>
                      <a:pt x="7852" y="41088"/>
                    </a:cubicBezTo>
                    <a:cubicBezTo>
                      <a:pt x="7886" y="41088"/>
                      <a:pt x="7967" y="41036"/>
                      <a:pt x="8059" y="40949"/>
                    </a:cubicBezTo>
                    <a:cubicBezTo>
                      <a:pt x="8179" y="40835"/>
                      <a:pt x="8429" y="40708"/>
                      <a:pt x="8600" y="40676"/>
                    </a:cubicBezTo>
                    <a:cubicBezTo>
                      <a:pt x="8704" y="40656"/>
                      <a:pt x="8774" y="40645"/>
                      <a:pt x="8818" y="40645"/>
                    </a:cubicBezTo>
                    <a:cubicBezTo>
                      <a:pt x="8896" y="40645"/>
                      <a:pt x="8894" y="40680"/>
                      <a:pt x="8861" y="40767"/>
                    </a:cubicBezTo>
                    <a:cubicBezTo>
                      <a:pt x="8834" y="40840"/>
                      <a:pt x="8822" y="40875"/>
                      <a:pt x="8836" y="40875"/>
                    </a:cubicBezTo>
                    <a:cubicBezTo>
                      <a:pt x="8850" y="40875"/>
                      <a:pt x="8888" y="40843"/>
                      <a:pt x="8960" y="40778"/>
                    </a:cubicBezTo>
                    <a:cubicBezTo>
                      <a:pt x="9048" y="40700"/>
                      <a:pt x="9249" y="40640"/>
                      <a:pt x="9428" y="40640"/>
                    </a:cubicBezTo>
                    <a:lnTo>
                      <a:pt x="9742" y="40640"/>
                    </a:lnTo>
                    <a:lnTo>
                      <a:pt x="9502" y="40904"/>
                    </a:lnTo>
                    <a:lnTo>
                      <a:pt x="9261" y="41168"/>
                    </a:lnTo>
                    <a:lnTo>
                      <a:pt x="9550" y="40904"/>
                    </a:lnTo>
                    <a:cubicBezTo>
                      <a:pt x="9742" y="40727"/>
                      <a:pt x="9912" y="40643"/>
                      <a:pt x="10072" y="40643"/>
                    </a:cubicBezTo>
                    <a:cubicBezTo>
                      <a:pt x="10074" y="40643"/>
                      <a:pt x="10077" y="40643"/>
                      <a:pt x="10079" y="40643"/>
                    </a:cubicBezTo>
                    <a:lnTo>
                      <a:pt x="10320" y="40645"/>
                    </a:lnTo>
                    <a:lnTo>
                      <a:pt x="10125" y="40809"/>
                    </a:lnTo>
                    <a:cubicBezTo>
                      <a:pt x="10002" y="40910"/>
                      <a:pt x="9972" y="40960"/>
                      <a:pt x="10004" y="40960"/>
                    </a:cubicBezTo>
                    <a:cubicBezTo>
                      <a:pt x="10038" y="40960"/>
                      <a:pt x="10142" y="40904"/>
                      <a:pt x="10280" y="40797"/>
                    </a:cubicBezTo>
                    <a:cubicBezTo>
                      <a:pt x="10455" y="40659"/>
                      <a:pt x="10632" y="40636"/>
                      <a:pt x="11542" y="40629"/>
                    </a:cubicBezTo>
                    <a:cubicBezTo>
                      <a:pt x="12129" y="40624"/>
                      <a:pt x="12982" y="40596"/>
                      <a:pt x="13456" y="40563"/>
                    </a:cubicBezTo>
                    <a:cubicBezTo>
                      <a:pt x="14159" y="40515"/>
                      <a:pt x="14622" y="40491"/>
                      <a:pt x="14892" y="40491"/>
                    </a:cubicBezTo>
                    <a:close/>
                    <a:moveTo>
                      <a:pt x="15481" y="1"/>
                    </a:moveTo>
                    <a:cubicBezTo>
                      <a:pt x="15128" y="1"/>
                      <a:pt x="14854" y="49"/>
                      <a:pt x="14638" y="146"/>
                    </a:cubicBezTo>
                    <a:cubicBezTo>
                      <a:pt x="14238" y="327"/>
                      <a:pt x="14036" y="592"/>
                      <a:pt x="14036" y="926"/>
                    </a:cubicBezTo>
                    <a:cubicBezTo>
                      <a:pt x="14036" y="1461"/>
                      <a:pt x="14510" y="1782"/>
                      <a:pt x="15299" y="1782"/>
                    </a:cubicBezTo>
                    <a:cubicBezTo>
                      <a:pt x="15551" y="1782"/>
                      <a:pt x="15746" y="1817"/>
                      <a:pt x="15746" y="1863"/>
                    </a:cubicBezTo>
                    <a:cubicBezTo>
                      <a:pt x="15746" y="1909"/>
                      <a:pt x="15668" y="2215"/>
                      <a:pt x="15571" y="2547"/>
                    </a:cubicBezTo>
                    <a:lnTo>
                      <a:pt x="15387" y="3153"/>
                    </a:lnTo>
                    <a:lnTo>
                      <a:pt x="14403" y="3111"/>
                    </a:lnTo>
                    <a:cubicBezTo>
                      <a:pt x="14218" y="3103"/>
                      <a:pt x="14034" y="3099"/>
                      <a:pt x="13850" y="3099"/>
                    </a:cubicBezTo>
                    <a:cubicBezTo>
                      <a:pt x="10462" y="3099"/>
                      <a:pt x="7139" y="4434"/>
                      <a:pt x="4660" y="6810"/>
                    </a:cubicBezTo>
                    <a:cubicBezTo>
                      <a:pt x="3507" y="7913"/>
                      <a:pt x="2602" y="9117"/>
                      <a:pt x="1941" y="10419"/>
                    </a:cubicBezTo>
                    <a:cubicBezTo>
                      <a:pt x="288" y="13679"/>
                      <a:pt x="1" y="17359"/>
                      <a:pt x="1132" y="20805"/>
                    </a:cubicBezTo>
                    <a:cubicBezTo>
                      <a:pt x="1397" y="21611"/>
                      <a:pt x="1995" y="22895"/>
                      <a:pt x="2461" y="23657"/>
                    </a:cubicBezTo>
                    <a:cubicBezTo>
                      <a:pt x="3724" y="25719"/>
                      <a:pt x="5858" y="27656"/>
                      <a:pt x="8040" y="28716"/>
                    </a:cubicBezTo>
                    <a:lnTo>
                      <a:pt x="8806" y="29089"/>
                    </a:lnTo>
                    <a:lnTo>
                      <a:pt x="8659" y="29469"/>
                    </a:lnTo>
                    <a:cubicBezTo>
                      <a:pt x="8578" y="29682"/>
                      <a:pt x="8468" y="29980"/>
                      <a:pt x="8415" y="30150"/>
                    </a:cubicBezTo>
                    <a:lnTo>
                      <a:pt x="8317" y="30450"/>
                    </a:lnTo>
                    <a:lnTo>
                      <a:pt x="7893" y="30286"/>
                    </a:lnTo>
                    <a:cubicBezTo>
                      <a:pt x="7248" y="30036"/>
                      <a:pt x="5994" y="29351"/>
                      <a:pt x="5279" y="28859"/>
                    </a:cubicBezTo>
                    <a:cubicBezTo>
                      <a:pt x="4709" y="28466"/>
                      <a:pt x="4599" y="28421"/>
                      <a:pt x="4213" y="28421"/>
                    </a:cubicBezTo>
                    <a:cubicBezTo>
                      <a:pt x="3342" y="28421"/>
                      <a:pt x="3092" y="28989"/>
                      <a:pt x="3621" y="29782"/>
                    </a:cubicBezTo>
                    <a:cubicBezTo>
                      <a:pt x="3928" y="30243"/>
                      <a:pt x="4824" y="30874"/>
                      <a:pt x="6128" y="31550"/>
                    </a:cubicBezTo>
                    <a:cubicBezTo>
                      <a:pt x="7643" y="32336"/>
                      <a:pt x="8929" y="32777"/>
                      <a:pt x="10650" y="33100"/>
                    </a:cubicBezTo>
                    <a:lnTo>
                      <a:pt x="11628" y="33283"/>
                    </a:lnTo>
                    <a:lnTo>
                      <a:pt x="11628" y="33573"/>
                    </a:lnTo>
                    <a:cubicBezTo>
                      <a:pt x="11628" y="33735"/>
                      <a:pt x="11656" y="33890"/>
                      <a:pt x="11693" y="33927"/>
                    </a:cubicBezTo>
                    <a:cubicBezTo>
                      <a:pt x="11815" y="34049"/>
                      <a:pt x="11750" y="34937"/>
                      <a:pt x="11586" y="35369"/>
                    </a:cubicBezTo>
                    <a:cubicBezTo>
                      <a:pt x="11402" y="35856"/>
                      <a:pt x="10764" y="36537"/>
                      <a:pt x="10243" y="36800"/>
                    </a:cubicBezTo>
                    <a:cubicBezTo>
                      <a:pt x="10031" y="36907"/>
                      <a:pt x="9411" y="37039"/>
                      <a:pt x="8491" y="37173"/>
                    </a:cubicBezTo>
                    <a:cubicBezTo>
                      <a:pt x="6398" y="37479"/>
                      <a:pt x="5973" y="37586"/>
                      <a:pt x="5411" y="37947"/>
                    </a:cubicBezTo>
                    <a:cubicBezTo>
                      <a:pt x="4757" y="38369"/>
                      <a:pt x="4495" y="38812"/>
                      <a:pt x="4414" y="39634"/>
                    </a:cubicBezTo>
                    <a:cubicBezTo>
                      <a:pt x="4359" y="40196"/>
                      <a:pt x="4329" y="40272"/>
                      <a:pt x="4099" y="40453"/>
                    </a:cubicBezTo>
                    <a:cubicBezTo>
                      <a:pt x="3614" y="40830"/>
                      <a:pt x="3887" y="41337"/>
                      <a:pt x="4686" y="41544"/>
                    </a:cubicBezTo>
                    <a:cubicBezTo>
                      <a:pt x="4997" y="41624"/>
                      <a:pt x="6581" y="41659"/>
                      <a:pt x="8637" y="41659"/>
                    </a:cubicBezTo>
                    <a:cubicBezTo>
                      <a:pt x="12794" y="41659"/>
                      <a:pt x="18884" y="41518"/>
                      <a:pt x="20301" y="41326"/>
                    </a:cubicBezTo>
                    <a:cubicBezTo>
                      <a:pt x="21963" y="41104"/>
                      <a:pt x="22866" y="40801"/>
                      <a:pt x="23228" y="40343"/>
                    </a:cubicBezTo>
                    <a:cubicBezTo>
                      <a:pt x="23449" y="40068"/>
                      <a:pt x="23450" y="39651"/>
                      <a:pt x="23235" y="39457"/>
                    </a:cubicBezTo>
                    <a:cubicBezTo>
                      <a:pt x="23144" y="39376"/>
                      <a:pt x="23073" y="39249"/>
                      <a:pt x="23073" y="39176"/>
                    </a:cubicBezTo>
                    <a:cubicBezTo>
                      <a:pt x="23073" y="39104"/>
                      <a:pt x="23006" y="38948"/>
                      <a:pt x="22930" y="38842"/>
                    </a:cubicBezTo>
                    <a:cubicBezTo>
                      <a:pt x="22852" y="38731"/>
                      <a:pt x="22741" y="38422"/>
                      <a:pt x="22687" y="38153"/>
                    </a:cubicBezTo>
                    <a:cubicBezTo>
                      <a:pt x="22629" y="37883"/>
                      <a:pt x="22482" y="37518"/>
                      <a:pt x="22359" y="37338"/>
                    </a:cubicBezTo>
                    <a:cubicBezTo>
                      <a:pt x="22098" y="36963"/>
                      <a:pt x="21484" y="36524"/>
                      <a:pt x="21054" y="36404"/>
                    </a:cubicBezTo>
                    <a:cubicBezTo>
                      <a:pt x="20888" y="36358"/>
                      <a:pt x="19945" y="36321"/>
                      <a:pt x="18961" y="36321"/>
                    </a:cubicBezTo>
                    <a:cubicBezTo>
                      <a:pt x="17974" y="36321"/>
                      <a:pt x="16917" y="36283"/>
                      <a:pt x="16608" y="36237"/>
                    </a:cubicBezTo>
                    <a:cubicBezTo>
                      <a:pt x="15319" y="36048"/>
                      <a:pt x="14777" y="35433"/>
                      <a:pt x="14744" y="34121"/>
                    </a:cubicBezTo>
                    <a:lnTo>
                      <a:pt x="14725" y="33428"/>
                    </a:lnTo>
                    <a:lnTo>
                      <a:pt x="15613" y="33330"/>
                    </a:lnTo>
                    <a:cubicBezTo>
                      <a:pt x="20713" y="32767"/>
                      <a:pt x="25063" y="30105"/>
                      <a:pt x="27954" y="25786"/>
                    </a:cubicBezTo>
                    <a:cubicBezTo>
                      <a:pt x="28372" y="25159"/>
                      <a:pt x="29202" y="23601"/>
                      <a:pt x="29414" y="23042"/>
                    </a:cubicBezTo>
                    <a:cubicBezTo>
                      <a:pt x="30287" y="20737"/>
                      <a:pt x="30651" y="18846"/>
                      <a:pt x="30651" y="16614"/>
                    </a:cubicBezTo>
                    <a:cubicBezTo>
                      <a:pt x="30651" y="13331"/>
                      <a:pt x="29640" y="10058"/>
                      <a:pt x="27771" y="7287"/>
                    </a:cubicBezTo>
                    <a:cubicBezTo>
                      <a:pt x="27387" y="6718"/>
                      <a:pt x="27067" y="6233"/>
                      <a:pt x="27067" y="6220"/>
                    </a:cubicBezTo>
                    <a:cubicBezTo>
                      <a:pt x="27067" y="6116"/>
                      <a:pt x="25023" y="4102"/>
                      <a:pt x="24428" y="3622"/>
                    </a:cubicBezTo>
                    <a:cubicBezTo>
                      <a:pt x="22228" y="1843"/>
                      <a:pt x="19745" y="707"/>
                      <a:pt x="16862" y="160"/>
                    </a:cubicBezTo>
                    <a:cubicBezTo>
                      <a:pt x="16301" y="53"/>
                      <a:pt x="15848" y="1"/>
                      <a:pt x="154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1"/>
              <p:cNvSpPr/>
              <p:nvPr/>
            </p:nvSpPr>
            <p:spPr>
              <a:xfrm>
                <a:off x="2566025" y="1770175"/>
                <a:ext cx="24325" cy="18525"/>
              </a:xfrm>
              <a:custGeom>
                <a:avLst/>
                <a:gdLst/>
                <a:ahLst/>
                <a:cxnLst/>
                <a:rect l="l" t="t" r="r" b="b"/>
                <a:pathLst>
                  <a:path w="973" h="741" extrusionOk="0">
                    <a:moveTo>
                      <a:pt x="8" y="1"/>
                    </a:moveTo>
                    <a:cubicBezTo>
                      <a:pt x="3" y="1"/>
                      <a:pt x="0" y="3"/>
                      <a:pt x="1" y="7"/>
                    </a:cubicBezTo>
                    <a:cubicBezTo>
                      <a:pt x="2" y="43"/>
                      <a:pt x="102" y="142"/>
                      <a:pt x="224" y="230"/>
                    </a:cubicBezTo>
                    <a:cubicBezTo>
                      <a:pt x="346" y="318"/>
                      <a:pt x="561" y="476"/>
                      <a:pt x="708" y="584"/>
                    </a:cubicBezTo>
                    <a:cubicBezTo>
                      <a:pt x="836" y="678"/>
                      <a:pt x="940" y="740"/>
                      <a:pt x="967" y="740"/>
                    </a:cubicBezTo>
                    <a:cubicBezTo>
                      <a:pt x="971" y="740"/>
                      <a:pt x="973" y="739"/>
                      <a:pt x="973" y="735"/>
                    </a:cubicBezTo>
                    <a:cubicBezTo>
                      <a:pt x="973" y="710"/>
                      <a:pt x="754" y="522"/>
                      <a:pt x="485" y="316"/>
                    </a:cubicBezTo>
                    <a:cubicBezTo>
                      <a:pt x="245" y="132"/>
                      <a:pt x="46" y="1"/>
                      <a:pt x="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1"/>
              <p:cNvSpPr/>
              <p:nvPr/>
            </p:nvSpPr>
            <p:spPr>
              <a:xfrm>
                <a:off x="2596325" y="1770900"/>
                <a:ext cx="28625" cy="21125"/>
              </a:xfrm>
              <a:custGeom>
                <a:avLst/>
                <a:gdLst/>
                <a:ahLst/>
                <a:cxnLst/>
                <a:rect l="l" t="t" r="r" b="b"/>
                <a:pathLst>
                  <a:path w="1145" h="845" extrusionOk="0">
                    <a:moveTo>
                      <a:pt x="21" y="0"/>
                    </a:moveTo>
                    <a:cubicBezTo>
                      <a:pt x="1" y="0"/>
                      <a:pt x="9" y="19"/>
                      <a:pt x="47" y="55"/>
                    </a:cubicBezTo>
                    <a:cubicBezTo>
                      <a:pt x="259" y="259"/>
                      <a:pt x="1074" y="845"/>
                      <a:pt x="1141" y="845"/>
                    </a:cubicBezTo>
                    <a:cubicBezTo>
                      <a:pt x="1144" y="845"/>
                      <a:pt x="1145" y="844"/>
                      <a:pt x="1145" y="842"/>
                    </a:cubicBezTo>
                    <a:cubicBezTo>
                      <a:pt x="1144" y="771"/>
                      <a:pt x="217" y="66"/>
                      <a:pt x="55" y="8"/>
                    </a:cubicBezTo>
                    <a:cubicBezTo>
                      <a:pt x="40" y="3"/>
                      <a:pt x="28"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1"/>
              <p:cNvSpPr/>
              <p:nvPr/>
            </p:nvSpPr>
            <p:spPr>
              <a:xfrm>
                <a:off x="2794025" y="1866800"/>
                <a:ext cx="30475" cy="47950"/>
              </a:xfrm>
              <a:custGeom>
                <a:avLst/>
                <a:gdLst/>
                <a:ahLst/>
                <a:cxnLst/>
                <a:rect l="l" t="t" r="r" b="b"/>
                <a:pathLst>
                  <a:path w="1219" h="1918" extrusionOk="0">
                    <a:moveTo>
                      <a:pt x="12" y="0"/>
                    </a:moveTo>
                    <a:cubicBezTo>
                      <a:pt x="6" y="0"/>
                      <a:pt x="2" y="6"/>
                      <a:pt x="2" y="17"/>
                    </a:cubicBezTo>
                    <a:cubicBezTo>
                      <a:pt x="1" y="53"/>
                      <a:pt x="142" y="295"/>
                      <a:pt x="312" y="548"/>
                    </a:cubicBezTo>
                    <a:cubicBezTo>
                      <a:pt x="486" y="805"/>
                      <a:pt x="745" y="1224"/>
                      <a:pt x="891" y="1485"/>
                    </a:cubicBezTo>
                    <a:cubicBezTo>
                      <a:pt x="1029" y="1731"/>
                      <a:pt x="1158" y="1918"/>
                      <a:pt x="1192" y="1918"/>
                    </a:cubicBezTo>
                    <a:cubicBezTo>
                      <a:pt x="1194" y="1918"/>
                      <a:pt x="1196" y="1917"/>
                      <a:pt x="1197" y="1916"/>
                    </a:cubicBezTo>
                    <a:cubicBezTo>
                      <a:pt x="1219" y="1894"/>
                      <a:pt x="1030" y="1533"/>
                      <a:pt x="776" y="1117"/>
                    </a:cubicBezTo>
                    <a:cubicBezTo>
                      <a:pt x="332" y="390"/>
                      <a:pt x="65" y="0"/>
                      <a:pt x="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1"/>
              <p:cNvSpPr/>
              <p:nvPr/>
            </p:nvSpPr>
            <p:spPr>
              <a:xfrm>
                <a:off x="2875500" y="1966400"/>
                <a:ext cx="19375" cy="57875"/>
              </a:xfrm>
              <a:custGeom>
                <a:avLst/>
                <a:gdLst/>
                <a:ahLst/>
                <a:cxnLst/>
                <a:rect l="l" t="t" r="r" b="b"/>
                <a:pathLst>
                  <a:path w="775" h="2315" extrusionOk="0">
                    <a:moveTo>
                      <a:pt x="12" y="0"/>
                    </a:moveTo>
                    <a:cubicBezTo>
                      <a:pt x="6" y="0"/>
                      <a:pt x="2" y="8"/>
                      <a:pt x="2" y="26"/>
                    </a:cubicBezTo>
                    <a:cubicBezTo>
                      <a:pt x="0" y="58"/>
                      <a:pt x="94" y="332"/>
                      <a:pt x="208" y="633"/>
                    </a:cubicBezTo>
                    <a:cubicBezTo>
                      <a:pt x="321" y="938"/>
                      <a:pt x="503" y="1493"/>
                      <a:pt x="614" y="1875"/>
                    </a:cubicBezTo>
                    <a:cubicBezTo>
                      <a:pt x="694" y="2152"/>
                      <a:pt x="752" y="2315"/>
                      <a:pt x="768" y="2315"/>
                    </a:cubicBezTo>
                    <a:cubicBezTo>
                      <a:pt x="775" y="2315"/>
                      <a:pt x="775" y="2291"/>
                      <a:pt x="768" y="2242"/>
                    </a:cubicBezTo>
                    <a:cubicBezTo>
                      <a:pt x="698" y="1754"/>
                      <a:pt x="98" y="0"/>
                      <a:pt x="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1"/>
              <p:cNvSpPr/>
              <p:nvPr/>
            </p:nvSpPr>
            <p:spPr>
              <a:xfrm>
                <a:off x="2897475" y="2223750"/>
                <a:ext cx="33650" cy="50050"/>
              </a:xfrm>
              <a:custGeom>
                <a:avLst/>
                <a:gdLst/>
                <a:ahLst/>
                <a:cxnLst/>
                <a:rect l="l" t="t" r="r" b="b"/>
                <a:pathLst>
                  <a:path w="1346" h="2002" extrusionOk="0">
                    <a:moveTo>
                      <a:pt x="1284" y="0"/>
                    </a:moveTo>
                    <a:cubicBezTo>
                      <a:pt x="1250" y="0"/>
                      <a:pt x="1174" y="96"/>
                      <a:pt x="1107" y="228"/>
                    </a:cubicBezTo>
                    <a:cubicBezTo>
                      <a:pt x="1031" y="379"/>
                      <a:pt x="780" y="795"/>
                      <a:pt x="550" y="1153"/>
                    </a:cubicBezTo>
                    <a:cubicBezTo>
                      <a:pt x="94" y="1856"/>
                      <a:pt x="0" y="2002"/>
                      <a:pt x="29" y="2002"/>
                    </a:cubicBezTo>
                    <a:cubicBezTo>
                      <a:pt x="36" y="2002"/>
                      <a:pt x="52" y="1992"/>
                      <a:pt x="72" y="1979"/>
                    </a:cubicBezTo>
                    <a:cubicBezTo>
                      <a:pt x="203" y="1899"/>
                      <a:pt x="1345" y="54"/>
                      <a:pt x="1294" y="4"/>
                    </a:cubicBezTo>
                    <a:cubicBezTo>
                      <a:pt x="1292" y="2"/>
                      <a:pt x="1288"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1"/>
              <p:cNvSpPr/>
              <p:nvPr/>
            </p:nvSpPr>
            <p:spPr>
              <a:xfrm>
                <a:off x="2886050" y="2246425"/>
                <a:ext cx="41100" cy="48800"/>
              </a:xfrm>
              <a:custGeom>
                <a:avLst/>
                <a:gdLst/>
                <a:ahLst/>
                <a:cxnLst/>
                <a:rect l="l" t="t" r="r" b="b"/>
                <a:pathLst>
                  <a:path w="1644" h="1952" extrusionOk="0">
                    <a:moveTo>
                      <a:pt x="1601" y="1"/>
                    </a:moveTo>
                    <a:cubicBezTo>
                      <a:pt x="1570" y="1"/>
                      <a:pt x="1271" y="346"/>
                      <a:pt x="922" y="784"/>
                    </a:cubicBezTo>
                    <a:cubicBezTo>
                      <a:pt x="274" y="1598"/>
                      <a:pt x="0" y="1951"/>
                      <a:pt x="26" y="1951"/>
                    </a:cubicBezTo>
                    <a:cubicBezTo>
                      <a:pt x="37" y="1951"/>
                      <a:pt x="106" y="1882"/>
                      <a:pt x="228" y="1753"/>
                    </a:cubicBezTo>
                    <a:cubicBezTo>
                      <a:pt x="667" y="1289"/>
                      <a:pt x="1643" y="45"/>
                      <a:pt x="1603" y="1"/>
                    </a:cubicBezTo>
                    <a:cubicBezTo>
                      <a:pt x="1602" y="1"/>
                      <a:pt x="1602" y="1"/>
                      <a:pt x="1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1"/>
              <p:cNvSpPr/>
              <p:nvPr/>
            </p:nvSpPr>
            <p:spPr>
              <a:xfrm>
                <a:off x="2899800" y="2284875"/>
                <a:ext cx="18475" cy="24950"/>
              </a:xfrm>
              <a:custGeom>
                <a:avLst/>
                <a:gdLst/>
                <a:ahLst/>
                <a:cxnLst/>
                <a:rect l="l" t="t" r="r" b="b"/>
                <a:pathLst>
                  <a:path w="739" h="998" extrusionOk="0">
                    <a:moveTo>
                      <a:pt x="718" y="0"/>
                    </a:moveTo>
                    <a:cubicBezTo>
                      <a:pt x="691" y="0"/>
                      <a:pt x="526" y="200"/>
                      <a:pt x="337" y="466"/>
                    </a:cubicBezTo>
                    <a:cubicBezTo>
                      <a:pt x="142" y="743"/>
                      <a:pt x="1" y="977"/>
                      <a:pt x="19" y="996"/>
                    </a:cubicBezTo>
                    <a:cubicBezTo>
                      <a:pt x="20" y="997"/>
                      <a:pt x="21" y="997"/>
                      <a:pt x="22" y="997"/>
                    </a:cubicBezTo>
                    <a:cubicBezTo>
                      <a:pt x="52" y="997"/>
                      <a:pt x="215" y="797"/>
                      <a:pt x="402" y="531"/>
                    </a:cubicBezTo>
                    <a:cubicBezTo>
                      <a:pt x="598" y="254"/>
                      <a:pt x="739" y="20"/>
                      <a:pt x="720" y="1"/>
                    </a:cubicBezTo>
                    <a:cubicBezTo>
                      <a:pt x="719" y="1"/>
                      <a:pt x="719" y="0"/>
                      <a:pt x="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1"/>
              <p:cNvSpPr/>
              <p:nvPr/>
            </p:nvSpPr>
            <p:spPr>
              <a:xfrm>
                <a:off x="2873350" y="2341100"/>
                <a:ext cx="24900" cy="22350"/>
              </a:xfrm>
              <a:custGeom>
                <a:avLst/>
                <a:gdLst/>
                <a:ahLst/>
                <a:cxnLst/>
                <a:rect l="l" t="t" r="r" b="b"/>
                <a:pathLst>
                  <a:path w="996" h="894" extrusionOk="0">
                    <a:moveTo>
                      <a:pt x="976" y="0"/>
                    </a:moveTo>
                    <a:cubicBezTo>
                      <a:pt x="956" y="0"/>
                      <a:pt x="720" y="201"/>
                      <a:pt x="451" y="445"/>
                    </a:cubicBezTo>
                    <a:cubicBezTo>
                      <a:pt x="181" y="689"/>
                      <a:pt x="1" y="892"/>
                      <a:pt x="48" y="893"/>
                    </a:cubicBezTo>
                    <a:cubicBezTo>
                      <a:pt x="48" y="893"/>
                      <a:pt x="48" y="893"/>
                      <a:pt x="48" y="893"/>
                    </a:cubicBezTo>
                    <a:cubicBezTo>
                      <a:pt x="96" y="893"/>
                      <a:pt x="335" y="692"/>
                      <a:pt x="573" y="448"/>
                    </a:cubicBezTo>
                    <a:cubicBezTo>
                      <a:pt x="814" y="205"/>
                      <a:pt x="996" y="0"/>
                      <a:pt x="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1"/>
              <p:cNvSpPr/>
              <p:nvPr/>
            </p:nvSpPr>
            <p:spPr>
              <a:xfrm>
                <a:off x="2862875" y="2365700"/>
                <a:ext cx="24175" cy="18700"/>
              </a:xfrm>
              <a:custGeom>
                <a:avLst/>
                <a:gdLst/>
                <a:ahLst/>
                <a:cxnLst/>
                <a:rect l="l" t="t" r="r" b="b"/>
                <a:pathLst>
                  <a:path w="967" h="748" extrusionOk="0">
                    <a:moveTo>
                      <a:pt x="868" y="0"/>
                    </a:moveTo>
                    <a:cubicBezTo>
                      <a:pt x="868" y="0"/>
                      <a:pt x="868" y="0"/>
                      <a:pt x="868" y="0"/>
                    </a:cubicBezTo>
                    <a:cubicBezTo>
                      <a:pt x="826" y="3"/>
                      <a:pt x="586" y="190"/>
                      <a:pt x="340" y="413"/>
                    </a:cubicBezTo>
                    <a:cubicBezTo>
                      <a:pt x="127" y="609"/>
                      <a:pt x="0" y="747"/>
                      <a:pt x="31" y="747"/>
                    </a:cubicBezTo>
                    <a:cubicBezTo>
                      <a:pt x="35" y="747"/>
                      <a:pt x="43" y="744"/>
                      <a:pt x="55" y="738"/>
                    </a:cubicBezTo>
                    <a:cubicBezTo>
                      <a:pt x="290" y="613"/>
                      <a:pt x="967"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1"/>
              <p:cNvSpPr/>
              <p:nvPr/>
            </p:nvSpPr>
            <p:spPr>
              <a:xfrm>
                <a:off x="2840925" y="2410400"/>
                <a:ext cx="17325" cy="13050"/>
              </a:xfrm>
              <a:custGeom>
                <a:avLst/>
                <a:gdLst/>
                <a:ahLst/>
                <a:cxnLst/>
                <a:rect l="l" t="t" r="r" b="b"/>
                <a:pathLst>
                  <a:path w="693" h="522" extrusionOk="0">
                    <a:moveTo>
                      <a:pt x="614" y="0"/>
                    </a:moveTo>
                    <a:cubicBezTo>
                      <a:pt x="601" y="0"/>
                      <a:pt x="461" y="100"/>
                      <a:pt x="298" y="223"/>
                    </a:cubicBezTo>
                    <a:cubicBezTo>
                      <a:pt x="134" y="348"/>
                      <a:pt x="3" y="476"/>
                      <a:pt x="1" y="514"/>
                    </a:cubicBezTo>
                    <a:cubicBezTo>
                      <a:pt x="0" y="519"/>
                      <a:pt x="3" y="521"/>
                      <a:pt x="9" y="521"/>
                    </a:cubicBezTo>
                    <a:cubicBezTo>
                      <a:pt x="43" y="521"/>
                      <a:pt x="170" y="439"/>
                      <a:pt x="322" y="316"/>
                    </a:cubicBezTo>
                    <a:cubicBezTo>
                      <a:pt x="622" y="71"/>
                      <a:pt x="692" y="0"/>
                      <a:pt x="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1"/>
              <p:cNvSpPr/>
              <p:nvPr/>
            </p:nvSpPr>
            <p:spPr>
              <a:xfrm>
                <a:off x="2814350" y="2449700"/>
                <a:ext cx="8225" cy="10975"/>
              </a:xfrm>
              <a:custGeom>
                <a:avLst/>
                <a:gdLst/>
                <a:ahLst/>
                <a:cxnLst/>
                <a:rect l="l" t="t" r="r" b="b"/>
                <a:pathLst>
                  <a:path w="329" h="439" extrusionOk="0">
                    <a:moveTo>
                      <a:pt x="297" y="1"/>
                    </a:moveTo>
                    <a:cubicBezTo>
                      <a:pt x="267" y="1"/>
                      <a:pt x="199" y="75"/>
                      <a:pt x="128" y="182"/>
                    </a:cubicBezTo>
                    <a:cubicBezTo>
                      <a:pt x="47" y="306"/>
                      <a:pt x="1" y="415"/>
                      <a:pt x="23" y="435"/>
                    </a:cubicBezTo>
                    <a:cubicBezTo>
                      <a:pt x="25" y="438"/>
                      <a:pt x="28" y="439"/>
                      <a:pt x="32" y="439"/>
                    </a:cubicBezTo>
                    <a:cubicBezTo>
                      <a:pt x="60" y="439"/>
                      <a:pt x="130" y="365"/>
                      <a:pt x="201" y="256"/>
                    </a:cubicBezTo>
                    <a:cubicBezTo>
                      <a:pt x="281" y="134"/>
                      <a:pt x="328" y="25"/>
                      <a:pt x="307" y="5"/>
                    </a:cubicBezTo>
                    <a:cubicBezTo>
                      <a:pt x="304" y="2"/>
                      <a:pt x="301" y="1"/>
                      <a:pt x="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1"/>
              <p:cNvSpPr/>
              <p:nvPr/>
            </p:nvSpPr>
            <p:spPr>
              <a:xfrm>
                <a:off x="2743075" y="2482750"/>
                <a:ext cx="28600" cy="34800"/>
              </a:xfrm>
              <a:custGeom>
                <a:avLst/>
                <a:gdLst/>
                <a:ahLst/>
                <a:cxnLst/>
                <a:rect l="l" t="t" r="r" b="b"/>
                <a:pathLst>
                  <a:path w="1144" h="1392" extrusionOk="0">
                    <a:moveTo>
                      <a:pt x="1128" y="1"/>
                    </a:moveTo>
                    <a:cubicBezTo>
                      <a:pt x="1101" y="1"/>
                      <a:pt x="844" y="291"/>
                      <a:pt x="542" y="664"/>
                    </a:cubicBezTo>
                    <a:cubicBezTo>
                      <a:pt x="233" y="1047"/>
                      <a:pt x="1" y="1372"/>
                      <a:pt x="21" y="1391"/>
                    </a:cubicBezTo>
                    <a:cubicBezTo>
                      <a:pt x="21" y="1391"/>
                      <a:pt x="22" y="1391"/>
                      <a:pt x="23" y="1391"/>
                    </a:cubicBezTo>
                    <a:cubicBezTo>
                      <a:pt x="55" y="1391"/>
                      <a:pt x="313" y="1098"/>
                      <a:pt x="608" y="726"/>
                    </a:cubicBezTo>
                    <a:cubicBezTo>
                      <a:pt x="910" y="343"/>
                      <a:pt x="1144" y="17"/>
                      <a:pt x="1129" y="1"/>
                    </a:cubicBezTo>
                    <a:cubicBezTo>
                      <a:pt x="1129" y="1"/>
                      <a:pt x="1128"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1"/>
              <p:cNvSpPr/>
              <p:nvPr/>
            </p:nvSpPr>
            <p:spPr>
              <a:xfrm>
                <a:off x="2537625" y="2557775"/>
                <a:ext cx="42350" cy="23000"/>
              </a:xfrm>
              <a:custGeom>
                <a:avLst/>
                <a:gdLst/>
                <a:ahLst/>
                <a:cxnLst/>
                <a:rect l="l" t="t" r="r" b="b"/>
                <a:pathLst>
                  <a:path w="1694" h="920" extrusionOk="0">
                    <a:moveTo>
                      <a:pt x="1497" y="1"/>
                    </a:moveTo>
                    <a:cubicBezTo>
                      <a:pt x="1467" y="1"/>
                      <a:pt x="1439" y="17"/>
                      <a:pt x="1422" y="48"/>
                    </a:cubicBezTo>
                    <a:cubicBezTo>
                      <a:pt x="1398" y="89"/>
                      <a:pt x="1419" y="151"/>
                      <a:pt x="1467" y="181"/>
                    </a:cubicBezTo>
                    <a:cubicBezTo>
                      <a:pt x="1515" y="212"/>
                      <a:pt x="1204" y="385"/>
                      <a:pt x="770" y="564"/>
                    </a:cubicBezTo>
                    <a:cubicBezTo>
                      <a:pt x="338" y="743"/>
                      <a:pt x="0" y="903"/>
                      <a:pt x="18" y="918"/>
                    </a:cubicBezTo>
                    <a:cubicBezTo>
                      <a:pt x="18" y="919"/>
                      <a:pt x="20" y="919"/>
                      <a:pt x="23" y="919"/>
                    </a:cubicBezTo>
                    <a:cubicBezTo>
                      <a:pt x="77" y="919"/>
                      <a:pt x="453" y="783"/>
                      <a:pt x="893" y="604"/>
                    </a:cubicBezTo>
                    <a:cubicBezTo>
                      <a:pt x="1359" y="414"/>
                      <a:pt x="1693" y="247"/>
                      <a:pt x="1640" y="230"/>
                    </a:cubicBezTo>
                    <a:cubicBezTo>
                      <a:pt x="1581" y="211"/>
                      <a:pt x="1555" y="169"/>
                      <a:pt x="1581" y="128"/>
                    </a:cubicBezTo>
                    <a:cubicBezTo>
                      <a:pt x="1606" y="85"/>
                      <a:pt x="1591" y="41"/>
                      <a:pt x="1545" y="14"/>
                    </a:cubicBezTo>
                    <a:cubicBezTo>
                      <a:pt x="1529" y="5"/>
                      <a:pt x="1512" y="1"/>
                      <a:pt x="1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1"/>
              <p:cNvSpPr/>
              <p:nvPr/>
            </p:nvSpPr>
            <p:spPr>
              <a:xfrm>
                <a:off x="2616775" y="2561225"/>
                <a:ext cx="28575" cy="9825"/>
              </a:xfrm>
              <a:custGeom>
                <a:avLst/>
                <a:gdLst/>
                <a:ahLst/>
                <a:cxnLst/>
                <a:rect l="l" t="t" r="r" b="b"/>
                <a:pathLst>
                  <a:path w="1143" h="393" extrusionOk="0">
                    <a:moveTo>
                      <a:pt x="1109" y="1"/>
                    </a:moveTo>
                    <a:cubicBezTo>
                      <a:pt x="1047" y="1"/>
                      <a:pt x="884" y="54"/>
                      <a:pt x="491" y="194"/>
                    </a:cubicBezTo>
                    <a:cubicBezTo>
                      <a:pt x="197" y="300"/>
                      <a:pt x="1" y="387"/>
                      <a:pt x="51" y="392"/>
                    </a:cubicBezTo>
                    <a:cubicBezTo>
                      <a:pt x="53" y="392"/>
                      <a:pt x="54" y="393"/>
                      <a:pt x="56" y="393"/>
                    </a:cubicBezTo>
                    <a:cubicBezTo>
                      <a:pt x="181" y="393"/>
                      <a:pt x="1143" y="70"/>
                      <a:pt x="1143" y="26"/>
                    </a:cubicBezTo>
                    <a:cubicBezTo>
                      <a:pt x="1143" y="10"/>
                      <a:pt x="1134" y="1"/>
                      <a:pt x="1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
              <p:cNvSpPr/>
              <p:nvPr/>
            </p:nvSpPr>
            <p:spPr>
              <a:xfrm>
                <a:off x="2711950" y="2008175"/>
                <a:ext cx="19475" cy="25475"/>
              </a:xfrm>
              <a:custGeom>
                <a:avLst/>
                <a:gdLst/>
                <a:ahLst/>
                <a:cxnLst/>
                <a:rect l="l" t="t" r="r" b="b"/>
                <a:pathLst>
                  <a:path w="779" h="1019" extrusionOk="0">
                    <a:moveTo>
                      <a:pt x="738" y="0"/>
                    </a:moveTo>
                    <a:cubicBezTo>
                      <a:pt x="716" y="0"/>
                      <a:pt x="613" y="123"/>
                      <a:pt x="502" y="278"/>
                    </a:cubicBezTo>
                    <a:cubicBezTo>
                      <a:pt x="158" y="758"/>
                      <a:pt x="1" y="1019"/>
                      <a:pt x="49" y="1019"/>
                    </a:cubicBezTo>
                    <a:cubicBezTo>
                      <a:pt x="113" y="1019"/>
                      <a:pt x="779" y="38"/>
                      <a:pt x="740" y="1"/>
                    </a:cubicBezTo>
                    <a:cubicBezTo>
                      <a:pt x="740" y="0"/>
                      <a:pt x="739"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1"/>
              <p:cNvSpPr/>
              <p:nvPr/>
            </p:nvSpPr>
            <p:spPr>
              <a:xfrm>
                <a:off x="2337875" y="2123900"/>
                <a:ext cx="15975" cy="33050"/>
              </a:xfrm>
              <a:custGeom>
                <a:avLst/>
                <a:gdLst/>
                <a:ahLst/>
                <a:cxnLst/>
                <a:rect l="l" t="t" r="r" b="b"/>
                <a:pathLst>
                  <a:path w="639" h="1322" extrusionOk="0">
                    <a:moveTo>
                      <a:pt x="622" y="1"/>
                    </a:moveTo>
                    <a:cubicBezTo>
                      <a:pt x="601" y="1"/>
                      <a:pt x="452" y="279"/>
                      <a:pt x="289" y="629"/>
                    </a:cubicBezTo>
                    <a:cubicBezTo>
                      <a:pt x="122" y="986"/>
                      <a:pt x="0" y="1300"/>
                      <a:pt x="20" y="1320"/>
                    </a:cubicBezTo>
                    <a:cubicBezTo>
                      <a:pt x="21" y="1321"/>
                      <a:pt x="22" y="1321"/>
                      <a:pt x="23" y="1321"/>
                    </a:cubicBezTo>
                    <a:cubicBezTo>
                      <a:pt x="50" y="1321"/>
                      <a:pt x="195" y="1048"/>
                      <a:pt x="355" y="695"/>
                    </a:cubicBezTo>
                    <a:cubicBezTo>
                      <a:pt x="518" y="329"/>
                      <a:pt x="638" y="19"/>
                      <a:pt x="623" y="1"/>
                    </a:cubicBezTo>
                    <a:cubicBezTo>
                      <a:pt x="623" y="1"/>
                      <a:pt x="623" y="1"/>
                      <a:pt x="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1"/>
              <p:cNvSpPr/>
              <p:nvPr/>
            </p:nvSpPr>
            <p:spPr>
              <a:xfrm>
                <a:off x="2749175" y="2156450"/>
                <a:ext cx="4450" cy="5050"/>
              </a:xfrm>
              <a:custGeom>
                <a:avLst/>
                <a:gdLst/>
                <a:ahLst/>
                <a:cxnLst/>
                <a:rect l="l" t="t" r="r" b="b"/>
                <a:pathLst>
                  <a:path w="178" h="202" extrusionOk="0">
                    <a:moveTo>
                      <a:pt x="113" y="1"/>
                    </a:moveTo>
                    <a:cubicBezTo>
                      <a:pt x="93" y="1"/>
                      <a:pt x="72" y="10"/>
                      <a:pt x="54" y="29"/>
                    </a:cubicBezTo>
                    <a:cubicBezTo>
                      <a:pt x="24" y="58"/>
                      <a:pt x="0" y="118"/>
                      <a:pt x="0" y="168"/>
                    </a:cubicBezTo>
                    <a:cubicBezTo>
                      <a:pt x="0" y="190"/>
                      <a:pt x="8" y="202"/>
                      <a:pt x="23" y="202"/>
                    </a:cubicBezTo>
                    <a:cubicBezTo>
                      <a:pt x="41" y="202"/>
                      <a:pt x="67" y="186"/>
                      <a:pt x="99" y="156"/>
                    </a:cubicBezTo>
                    <a:cubicBezTo>
                      <a:pt x="156" y="98"/>
                      <a:pt x="178" y="42"/>
                      <a:pt x="152" y="17"/>
                    </a:cubicBezTo>
                    <a:cubicBezTo>
                      <a:pt x="141" y="6"/>
                      <a:pt x="127" y="1"/>
                      <a:pt x="1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1"/>
              <p:cNvSpPr/>
              <p:nvPr/>
            </p:nvSpPr>
            <p:spPr>
              <a:xfrm>
                <a:off x="2804275" y="2239250"/>
                <a:ext cx="7350" cy="9325"/>
              </a:xfrm>
              <a:custGeom>
                <a:avLst/>
                <a:gdLst/>
                <a:ahLst/>
                <a:cxnLst/>
                <a:rect l="l" t="t" r="r" b="b"/>
                <a:pathLst>
                  <a:path w="294" h="373" extrusionOk="0">
                    <a:moveTo>
                      <a:pt x="261" y="1"/>
                    </a:moveTo>
                    <a:cubicBezTo>
                      <a:pt x="227" y="2"/>
                      <a:pt x="155" y="76"/>
                      <a:pt x="93" y="173"/>
                    </a:cubicBezTo>
                    <a:cubicBezTo>
                      <a:pt x="12" y="303"/>
                      <a:pt x="0" y="373"/>
                      <a:pt x="30" y="373"/>
                    </a:cubicBezTo>
                    <a:cubicBezTo>
                      <a:pt x="56" y="373"/>
                      <a:pt x="115" y="319"/>
                      <a:pt x="188" y="205"/>
                    </a:cubicBezTo>
                    <a:cubicBezTo>
                      <a:pt x="263" y="92"/>
                      <a:pt x="294"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1"/>
              <p:cNvSpPr/>
              <p:nvPr/>
            </p:nvSpPr>
            <p:spPr>
              <a:xfrm>
                <a:off x="2818675" y="2221550"/>
                <a:ext cx="28125" cy="49750"/>
              </a:xfrm>
              <a:custGeom>
                <a:avLst/>
                <a:gdLst/>
                <a:ahLst/>
                <a:cxnLst/>
                <a:rect l="l" t="t" r="r" b="b"/>
                <a:pathLst>
                  <a:path w="1125" h="1990" extrusionOk="0">
                    <a:moveTo>
                      <a:pt x="1107" y="1"/>
                    </a:moveTo>
                    <a:cubicBezTo>
                      <a:pt x="1078" y="1"/>
                      <a:pt x="822" y="429"/>
                      <a:pt x="528" y="963"/>
                    </a:cubicBezTo>
                    <a:cubicBezTo>
                      <a:pt x="229" y="1510"/>
                      <a:pt x="0" y="1971"/>
                      <a:pt x="20" y="1989"/>
                    </a:cubicBezTo>
                    <a:cubicBezTo>
                      <a:pt x="21" y="1989"/>
                      <a:pt x="21" y="1989"/>
                      <a:pt x="22" y="1989"/>
                    </a:cubicBezTo>
                    <a:cubicBezTo>
                      <a:pt x="51" y="1989"/>
                      <a:pt x="307" y="1563"/>
                      <a:pt x="599" y="1028"/>
                    </a:cubicBezTo>
                    <a:cubicBezTo>
                      <a:pt x="896" y="483"/>
                      <a:pt x="1125" y="20"/>
                      <a:pt x="1109" y="1"/>
                    </a:cubicBezTo>
                    <a:cubicBezTo>
                      <a:pt x="1108" y="1"/>
                      <a:pt x="1108" y="1"/>
                      <a:pt x="11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1"/>
              <p:cNvSpPr/>
              <p:nvPr/>
            </p:nvSpPr>
            <p:spPr>
              <a:xfrm>
                <a:off x="2531375" y="2293175"/>
                <a:ext cx="16100" cy="47200"/>
              </a:xfrm>
              <a:custGeom>
                <a:avLst/>
                <a:gdLst/>
                <a:ahLst/>
                <a:cxnLst/>
                <a:rect l="l" t="t" r="r" b="b"/>
                <a:pathLst>
                  <a:path w="644" h="1888" extrusionOk="0">
                    <a:moveTo>
                      <a:pt x="628" y="0"/>
                    </a:moveTo>
                    <a:cubicBezTo>
                      <a:pt x="607" y="0"/>
                      <a:pt x="457" y="404"/>
                      <a:pt x="292" y="907"/>
                    </a:cubicBezTo>
                    <a:cubicBezTo>
                      <a:pt x="120" y="1421"/>
                      <a:pt x="0" y="1864"/>
                      <a:pt x="21" y="1886"/>
                    </a:cubicBezTo>
                    <a:cubicBezTo>
                      <a:pt x="22" y="1887"/>
                      <a:pt x="23" y="1887"/>
                      <a:pt x="23" y="1887"/>
                    </a:cubicBezTo>
                    <a:cubicBezTo>
                      <a:pt x="52" y="1887"/>
                      <a:pt x="199" y="1487"/>
                      <a:pt x="360" y="978"/>
                    </a:cubicBezTo>
                    <a:cubicBezTo>
                      <a:pt x="523" y="457"/>
                      <a:pt x="643" y="17"/>
                      <a:pt x="629" y="1"/>
                    </a:cubicBezTo>
                    <a:cubicBezTo>
                      <a:pt x="628" y="0"/>
                      <a:pt x="628"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1"/>
              <p:cNvSpPr/>
              <p:nvPr/>
            </p:nvSpPr>
            <p:spPr>
              <a:xfrm>
                <a:off x="2806300" y="2313575"/>
                <a:ext cx="12600" cy="17400"/>
              </a:xfrm>
              <a:custGeom>
                <a:avLst/>
                <a:gdLst/>
                <a:ahLst/>
                <a:cxnLst/>
                <a:rect l="l" t="t" r="r" b="b"/>
                <a:pathLst>
                  <a:path w="504" h="696" extrusionOk="0">
                    <a:moveTo>
                      <a:pt x="462" y="0"/>
                    </a:moveTo>
                    <a:cubicBezTo>
                      <a:pt x="438" y="0"/>
                      <a:pt x="380" y="62"/>
                      <a:pt x="328" y="149"/>
                    </a:cubicBezTo>
                    <a:cubicBezTo>
                      <a:pt x="269" y="244"/>
                      <a:pt x="162" y="412"/>
                      <a:pt x="99" y="511"/>
                    </a:cubicBezTo>
                    <a:cubicBezTo>
                      <a:pt x="35" y="610"/>
                      <a:pt x="0" y="696"/>
                      <a:pt x="22" y="696"/>
                    </a:cubicBezTo>
                    <a:cubicBezTo>
                      <a:pt x="79" y="696"/>
                      <a:pt x="503" y="37"/>
                      <a:pt x="470" y="3"/>
                    </a:cubicBezTo>
                    <a:cubicBezTo>
                      <a:pt x="468" y="1"/>
                      <a:pt x="465" y="0"/>
                      <a:pt x="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
              <p:cNvSpPr/>
              <p:nvPr/>
            </p:nvSpPr>
            <p:spPr>
              <a:xfrm>
                <a:off x="2682025" y="2326225"/>
                <a:ext cx="26200" cy="51025"/>
              </a:xfrm>
              <a:custGeom>
                <a:avLst/>
                <a:gdLst/>
                <a:ahLst/>
                <a:cxnLst/>
                <a:rect l="l" t="t" r="r" b="b"/>
                <a:pathLst>
                  <a:path w="1048" h="2041" extrusionOk="0">
                    <a:moveTo>
                      <a:pt x="1036" y="0"/>
                    </a:moveTo>
                    <a:cubicBezTo>
                      <a:pt x="1007" y="0"/>
                      <a:pt x="778" y="416"/>
                      <a:pt x="509" y="955"/>
                    </a:cubicBezTo>
                    <a:cubicBezTo>
                      <a:pt x="228" y="1516"/>
                      <a:pt x="1" y="2003"/>
                      <a:pt x="4" y="2038"/>
                    </a:cubicBezTo>
                    <a:cubicBezTo>
                      <a:pt x="4" y="2039"/>
                      <a:pt x="4" y="2040"/>
                      <a:pt x="5" y="2040"/>
                    </a:cubicBezTo>
                    <a:cubicBezTo>
                      <a:pt x="24" y="2040"/>
                      <a:pt x="255" y="1624"/>
                      <a:pt x="533" y="1086"/>
                    </a:cubicBezTo>
                    <a:cubicBezTo>
                      <a:pt x="823" y="524"/>
                      <a:pt x="1048" y="39"/>
                      <a:pt x="1039" y="3"/>
                    </a:cubicBezTo>
                    <a:cubicBezTo>
                      <a:pt x="1038" y="1"/>
                      <a:pt x="1037"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1"/>
              <p:cNvSpPr/>
              <p:nvPr/>
            </p:nvSpPr>
            <p:spPr>
              <a:xfrm>
                <a:off x="2737050" y="2392700"/>
                <a:ext cx="10625" cy="13600"/>
              </a:xfrm>
              <a:custGeom>
                <a:avLst/>
                <a:gdLst/>
                <a:ahLst/>
                <a:cxnLst/>
                <a:rect l="l" t="t" r="r" b="b"/>
                <a:pathLst>
                  <a:path w="425" h="544" extrusionOk="0">
                    <a:moveTo>
                      <a:pt x="362" y="0"/>
                    </a:moveTo>
                    <a:cubicBezTo>
                      <a:pt x="337" y="0"/>
                      <a:pt x="302" y="28"/>
                      <a:pt x="275" y="73"/>
                    </a:cubicBezTo>
                    <a:cubicBezTo>
                      <a:pt x="240" y="129"/>
                      <a:pt x="156" y="264"/>
                      <a:pt x="96" y="362"/>
                    </a:cubicBezTo>
                    <a:cubicBezTo>
                      <a:pt x="36" y="461"/>
                      <a:pt x="1" y="544"/>
                      <a:pt x="22" y="544"/>
                    </a:cubicBezTo>
                    <a:cubicBezTo>
                      <a:pt x="96" y="544"/>
                      <a:pt x="425" y="51"/>
                      <a:pt x="381" y="7"/>
                    </a:cubicBezTo>
                    <a:cubicBezTo>
                      <a:pt x="376" y="3"/>
                      <a:pt x="369" y="0"/>
                      <a:pt x="3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1"/>
              <p:cNvSpPr/>
              <p:nvPr/>
            </p:nvSpPr>
            <p:spPr>
              <a:xfrm>
                <a:off x="2574300" y="2679375"/>
                <a:ext cx="24075" cy="15275"/>
              </a:xfrm>
              <a:custGeom>
                <a:avLst/>
                <a:gdLst/>
                <a:ahLst/>
                <a:cxnLst/>
                <a:rect l="l" t="t" r="r" b="b"/>
                <a:pathLst>
                  <a:path w="963" h="611" extrusionOk="0">
                    <a:moveTo>
                      <a:pt x="888" y="0"/>
                    </a:moveTo>
                    <a:cubicBezTo>
                      <a:pt x="820" y="0"/>
                      <a:pt x="586" y="87"/>
                      <a:pt x="358" y="196"/>
                    </a:cubicBezTo>
                    <a:cubicBezTo>
                      <a:pt x="131" y="305"/>
                      <a:pt x="0" y="393"/>
                      <a:pt x="64" y="395"/>
                    </a:cubicBezTo>
                    <a:cubicBezTo>
                      <a:pt x="124" y="399"/>
                      <a:pt x="243" y="459"/>
                      <a:pt x="318" y="523"/>
                    </a:cubicBezTo>
                    <a:cubicBezTo>
                      <a:pt x="384" y="583"/>
                      <a:pt x="456" y="610"/>
                      <a:pt x="520" y="610"/>
                    </a:cubicBezTo>
                    <a:cubicBezTo>
                      <a:pt x="641" y="610"/>
                      <a:pt x="733" y="513"/>
                      <a:pt x="703" y="359"/>
                    </a:cubicBezTo>
                    <a:cubicBezTo>
                      <a:pt x="679" y="228"/>
                      <a:pt x="721" y="145"/>
                      <a:pt x="840" y="86"/>
                    </a:cubicBezTo>
                    <a:cubicBezTo>
                      <a:pt x="944" y="32"/>
                      <a:pt x="963" y="0"/>
                      <a:pt x="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1"/>
              <p:cNvSpPr/>
              <p:nvPr/>
            </p:nvSpPr>
            <p:spPr>
              <a:xfrm>
                <a:off x="2653625" y="2679300"/>
                <a:ext cx="30625" cy="14900"/>
              </a:xfrm>
              <a:custGeom>
                <a:avLst/>
                <a:gdLst/>
                <a:ahLst/>
                <a:cxnLst/>
                <a:rect l="l" t="t" r="r" b="b"/>
                <a:pathLst>
                  <a:path w="1225" h="596" extrusionOk="0">
                    <a:moveTo>
                      <a:pt x="1088" y="0"/>
                    </a:moveTo>
                    <a:cubicBezTo>
                      <a:pt x="1082" y="0"/>
                      <a:pt x="1077" y="0"/>
                      <a:pt x="1070" y="1"/>
                    </a:cubicBezTo>
                    <a:cubicBezTo>
                      <a:pt x="1038" y="2"/>
                      <a:pt x="800" y="124"/>
                      <a:pt x="549" y="268"/>
                    </a:cubicBezTo>
                    <a:cubicBezTo>
                      <a:pt x="171" y="484"/>
                      <a:pt x="0" y="596"/>
                      <a:pt x="37" y="596"/>
                    </a:cubicBezTo>
                    <a:cubicBezTo>
                      <a:pt x="68" y="596"/>
                      <a:pt x="235" y="522"/>
                      <a:pt x="539" y="370"/>
                    </a:cubicBezTo>
                    <a:cubicBezTo>
                      <a:pt x="1057" y="113"/>
                      <a:pt x="1224"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1"/>
              <p:cNvSpPr/>
              <p:nvPr/>
            </p:nvSpPr>
            <p:spPr>
              <a:xfrm>
                <a:off x="2672350" y="2679300"/>
                <a:ext cx="26400" cy="14350"/>
              </a:xfrm>
              <a:custGeom>
                <a:avLst/>
                <a:gdLst/>
                <a:ahLst/>
                <a:cxnLst/>
                <a:rect l="l" t="t" r="r" b="b"/>
                <a:pathLst>
                  <a:path w="1056" h="574" extrusionOk="0">
                    <a:moveTo>
                      <a:pt x="1033" y="0"/>
                    </a:moveTo>
                    <a:cubicBezTo>
                      <a:pt x="984" y="0"/>
                      <a:pt x="791" y="90"/>
                      <a:pt x="524" y="241"/>
                    </a:cubicBezTo>
                    <a:cubicBezTo>
                      <a:pt x="170" y="442"/>
                      <a:pt x="1" y="573"/>
                      <a:pt x="54" y="573"/>
                    </a:cubicBezTo>
                    <a:cubicBezTo>
                      <a:pt x="87" y="573"/>
                      <a:pt x="209" y="521"/>
                      <a:pt x="428" y="402"/>
                    </a:cubicBezTo>
                    <a:cubicBezTo>
                      <a:pt x="697" y="255"/>
                      <a:pt x="952" y="102"/>
                      <a:pt x="998" y="63"/>
                    </a:cubicBezTo>
                    <a:cubicBezTo>
                      <a:pt x="1047" y="21"/>
                      <a:pt x="1056" y="0"/>
                      <a:pt x="1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
              <p:cNvSpPr/>
              <p:nvPr/>
            </p:nvSpPr>
            <p:spPr>
              <a:xfrm>
                <a:off x="2415425" y="2682850"/>
                <a:ext cx="41375" cy="24275"/>
              </a:xfrm>
              <a:custGeom>
                <a:avLst/>
                <a:gdLst/>
                <a:ahLst/>
                <a:cxnLst/>
                <a:rect l="l" t="t" r="r" b="b"/>
                <a:pathLst>
                  <a:path w="1655" h="971" extrusionOk="0">
                    <a:moveTo>
                      <a:pt x="1638" y="0"/>
                    </a:moveTo>
                    <a:cubicBezTo>
                      <a:pt x="1578" y="0"/>
                      <a:pt x="1228" y="186"/>
                      <a:pt x="743" y="480"/>
                    </a:cubicBezTo>
                    <a:cubicBezTo>
                      <a:pt x="328" y="731"/>
                      <a:pt x="1" y="952"/>
                      <a:pt x="17" y="970"/>
                    </a:cubicBezTo>
                    <a:cubicBezTo>
                      <a:pt x="17" y="970"/>
                      <a:pt x="18" y="971"/>
                      <a:pt x="19" y="971"/>
                    </a:cubicBezTo>
                    <a:cubicBezTo>
                      <a:pt x="92" y="971"/>
                      <a:pt x="1494" y="162"/>
                      <a:pt x="1613" y="49"/>
                    </a:cubicBezTo>
                    <a:cubicBezTo>
                      <a:pt x="1648" y="16"/>
                      <a:pt x="1655" y="0"/>
                      <a:pt x="16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1"/>
              <p:cNvSpPr/>
              <p:nvPr/>
            </p:nvSpPr>
            <p:spPr>
              <a:xfrm>
                <a:off x="2595675" y="2685425"/>
                <a:ext cx="13075" cy="10050"/>
              </a:xfrm>
              <a:custGeom>
                <a:avLst/>
                <a:gdLst/>
                <a:ahLst/>
                <a:cxnLst/>
                <a:rect l="l" t="t" r="r" b="b"/>
                <a:pathLst>
                  <a:path w="523" h="402" extrusionOk="0">
                    <a:moveTo>
                      <a:pt x="279" y="1"/>
                    </a:moveTo>
                    <a:cubicBezTo>
                      <a:pt x="187" y="1"/>
                      <a:pt x="91" y="41"/>
                      <a:pt x="61" y="118"/>
                    </a:cubicBezTo>
                    <a:cubicBezTo>
                      <a:pt x="1" y="274"/>
                      <a:pt x="98" y="402"/>
                      <a:pt x="276" y="402"/>
                    </a:cubicBezTo>
                    <a:cubicBezTo>
                      <a:pt x="435" y="402"/>
                      <a:pt x="522" y="264"/>
                      <a:pt x="464" y="101"/>
                    </a:cubicBezTo>
                    <a:cubicBezTo>
                      <a:pt x="440" y="33"/>
                      <a:pt x="361" y="1"/>
                      <a:pt x="2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1"/>
              <p:cNvSpPr/>
              <p:nvPr/>
            </p:nvSpPr>
            <p:spPr>
              <a:xfrm>
                <a:off x="2302175" y="2710000"/>
                <a:ext cx="68225" cy="55500"/>
              </a:xfrm>
              <a:custGeom>
                <a:avLst/>
                <a:gdLst/>
                <a:ahLst/>
                <a:cxnLst/>
                <a:rect l="l" t="t" r="r" b="b"/>
                <a:pathLst>
                  <a:path w="2729" h="2220" extrusionOk="0">
                    <a:moveTo>
                      <a:pt x="2715" y="0"/>
                    </a:moveTo>
                    <a:cubicBezTo>
                      <a:pt x="2668" y="0"/>
                      <a:pt x="2452" y="171"/>
                      <a:pt x="1509" y="930"/>
                    </a:cubicBezTo>
                    <a:cubicBezTo>
                      <a:pt x="856" y="1454"/>
                      <a:pt x="254" y="1955"/>
                      <a:pt x="165" y="2050"/>
                    </a:cubicBezTo>
                    <a:lnTo>
                      <a:pt x="0" y="2220"/>
                    </a:lnTo>
                    <a:lnTo>
                      <a:pt x="0" y="2220"/>
                    </a:lnTo>
                    <a:lnTo>
                      <a:pt x="171" y="2106"/>
                    </a:lnTo>
                    <a:cubicBezTo>
                      <a:pt x="440" y="1926"/>
                      <a:pt x="2728" y="60"/>
                      <a:pt x="2728" y="23"/>
                    </a:cubicBezTo>
                    <a:cubicBezTo>
                      <a:pt x="2728" y="9"/>
                      <a:pt x="2726" y="0"/>
                      <a:pt x="2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1"/>
              <p:cNvSpPr/>
              <p:nvPr/>
            </p:nvSpPr>
            <p:spPr>
              <a:xfrm>
                <a:off x="2531875" y="2714075"/>
                <a:ext cx="34075" cy="25850"/>
              </a:xfrm>
              <a:custGeom>
                <a:avLst/>
                <a:gdLst/>
                <a:ahLst/>
                <a:cxnLst/>
                <a:rect l="l" t="t" r="r" b="b"/>
                <a:pathLst>
                  <a:path w="1363" h="1034" extrusionOk="0">
                    <a:moveTo>
                      <a:pt x="1347" y="0"/>
                    </a:moveTo>
                    <a:cubicBezTo>
                      <a:pt x="1302" y="0"/>
                      <a:pt x="1145" y="115"/>
                      <a:pt x="646" y="496"/>
                    </a:cubicBezTo>
                    <a:cubicBezTo>
                      <a:pt x="278" y="776"/>
                      <a:pt x="0" y="1014"/>
                      <a:pt x="19" y="1033"/>
                    </a:cubicBezTo>
                    <a:cubicBezTo>
                      <a:pt x="19" y="1033"/>
                      <a:pt x="20" y="1033"/>
                      <a:pt x="21" y="1033"/>
                    </a:cubicBezTo>
                    <a:cubicBezTo>
                      <a:pt x="94" y="1033"/>
                      <a:pt x="1363" y="80"/>
                      <a:pt x="1363" y="23"/>
                    </a:cubicBezTo>
                    <a:cubicBezTo>
                      <a:pt x="1363" y="9"/>
                      <a:pt x="1359" y="0"/>
                      <a:pt x="1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
              <p:cNvSpPr/>
              <p:nvPr/>
            </p:nvSpPr>
            <p:spPr>
              <a:xfrm>
                <a:off x="2541900" y="2714000"/>
                <a:ext cx="37575" cy="26050"/>
              </a:xfrm>
              <a:custGeom>
                <a:avLst/>
                <a:gdLst/>
                <a:ahLst/>
                <a:cxnLst/>
                <a:rect l="l" t="t" r="r" b="b"/>
                <a:pathLst>
                  <a:path w="1503" h="1042" extrusionOk="0">
                    <a:moveTo>
                      <a:pt x="1424" y="0"/>
                    </a:moveTo>
                    <a:cubicBezTo>
                      <a:pt x="1420" y="0"/>
                      <a:pt x="1415" y="0"/>
                      <a:pt x="1410" y="1"/>
                    </a:cubicBezTo>
                    <a:cubicBezTo>
                      <a:pt x="1364" y="5"/>
                      <a:pt x="1023" y="233"/>
                      <a:pt x="656" y="505"/>
                    </a:cubicBezTo>
                    <a:cubicBezTo>
                      <a:pt x="290" y="776"/>
                      <a:pt x="0" y="1020"/>
                      <a:pt x="20" y="1040"/>
                    </a:cubicBezTo>
                    <a:cubicBezTo>
                      <a:pt x="21" y="1041"/>
                      <a:pt x="23" y="1041"/>
                      <a:pt x="25" y="1041"/>
                    </a:cubicBezTo>
                    <a:cubicBezTo>
                      <a:pt x="69" y="1041"/>
                      <a:pt x="358" y="853"/>
                      <a:pt x="693" y="606"/>
                    </a:cubicBezTo>
                    <a:cubicBezTo>
                      <a:pt x="1404" y="81"/>
                      <a:pt x="1503" y="0"/>
                      <a:pt x="1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
              <p:cNvSpPr/>
              <p:nvPr/>
            </p:nvSpPr>
            <p:spPr>
              <a:xfrm>
                <a:off x="2411150" y="2715850"/>
                <a:ext cx="4125" cy="4100"/>
              </a:xfrm>
              <a:custGeom>
                <a:avLst/>
                <a:gdLst/>
                <a:ahLst/>
                <a:cxnLst/>
                <a:rect l="l" t="t" r="r" b="b"/>
                <a:pathLst>
                  <a:path w="165" h="164" extrusionOk="0">
                    <a:moveTo>
                      <a:pt x="82" y="0"/>
                    </a:moveTo>
                    <a:cubicBezTo>
                      <a:pt x="34" y="0"/>
                      <a:pt x="0" y="32"/>
                      <a:pt x="0" y="80"/>
                    </a:cubicBezTo>
                    <a:cubicBezTo>
                      <a:pt x="0" y="130"/>
                      <a:pt x="34" y="163"/>
                      <a:pt x="82" y="163"/>
                    </a:cubicBezTo>
                    <a:cubicBezTo>
                      <a:pt x="131" y="163"/>
                      <a:pt x="165" y="130"/>
                      <a:pt x="165" y="80"/>
                    </a:cubicBezTo>
                    <a:cubicBezTo>
                      <a:pt x="165" y="32"/>
                      <a:pt x="131" y="0"/>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1"/>
              <p:cNvSpPr/>
              <p:nvPr/>
            </p:nvSpPr>
            <p:spPr>
              <a:xfrm>
                <a:off x="2557875" y="2715850"/>
                <a:ext cx="31850" cy="25150"/>
              </a:xfrm>
              <a:custGeom>
                <a:avLst/>
                <a:gdLst/>
                <a:ahLst/>
                <a:cxnLst/>
                <a:rect l="l" t="t" r="r" b="b"/>
                <a:pathLst>
                  <a:path w="1274" h="1006" extrusionOk="0">
                    <a:moveTo>
                      <a:pt x="1203" y="0"/>
                    </a:moveTo>
                    <a:cubicBezTo>
                      <a:pt x="1189" y="0"/>
                      <a:pt x="916" y="207"/>
                      <a:pt x="590" y="468"/>
                    </a:cubicBezTo>
                    <a:cubicBezTo>
                      <a:pt x="264" y="729"/>
                      <a:pt x="2" y="966"/>
                      <a:pt x="0" y="1002"/>
                    </a:cubicBezTo>
                    <a:cubicBezTo>
                      <a:pt x="0" y="1004"/>
                      <a:pt x="2" y="1006"/>
                      <a:pt x="5" y="1006"/>
                    </a:cubicBezTo>
                    <a:cubicBezTo>
                      <a:pt x="41" y="1006"/>
                      <a:pt x="299" y="819"/>
                      <a:pt x="608" y="565"/>
                    </a:cubicBezTo>
                    <a:cubicBezTo>
                      <a:pt x="1152" y="114"/>
                      <a:pt x="1274" y="0"/>
                      <a:pt x="1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1"/>
              <p:cNvSpPr/>
              <p:nvPr/>
            </p:nvSpPr>
            <p:spPr>
              <a:xfrm>
                <a:off x="2678575" y="2720225"/>
                <a:ext cx="46175" cy="32275"/>
              </a:xfrm>
              <a:custGeom>
                <a:avLst/>
                <a:gdLst/>
                <a:ahLst/>
                <a:cxnLst/>
                <a:rect l="l" t="t" r="r" b="b"/>
                <a:pathLst>
                  <a:path w="1847" h="1291" extrusionOk="0">
                    <a:moveTo>
                      <a:pt x="1834" y="0"/>
                    </a:moveTo>
                    <a:cubicBezTo>
                      <a:pt x="1796" y="0"/>
                      <a:pt x="1638" y="111"/>
                      <a:pt x="991" y="567"/>
                    </a:cubicBezTo>
                    <a:cubicBezTo>
                      <a:pt x="354" y="1017"/>
                      <a:pt x="0" y="1290"/>
                      <a:pt x="49" y="1290"/>
                    </a:cubicBezTo>
                    <a:cubicBezTo>
                      <a:pt x="59" y="1290"/>
                      <a:pt x="88" y="1278"/>
                      <a:pt x="136" y="1252"/>
                    </a:cubicBezTo>
                    <a:cubicBezTo>
                      <a:pt x="333" y="1148"/>
                      <a:pt x="1847" y="58"/>
                      <a:pt x="1847" y="22"/>
                    </a:cubicBezTo>
                    <a:cubicBezTo>
                      <a:pt x="1847" y="9"/>
                      <a:pt x="1845" y="0"/>
                      <a:pt x="1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1"/>
              <p:cNvSpPr/>
              <p:nvPr/>
            </p:nvSpPr>
            <p:spPr>
              <a:xfrm>
                <a:off x="2441700" y="2726000"/>
                <a:ext cx="4100" cy="4150"/>
              </a:xfrm>
              <a:custGeom>
                <a:avLst/>
                <a:gdLst/>
                <a:ahLst/>
                <a:cxnLst/>
                <a:rect l="l" t="t" r="r" b="b"/>
                <a:pathLst>
                  <a:path w="164" h="166" extrusionOk="0">
                    <a:moveTo>
                      <a:pt x="82" y="1"/>
                    </a:moveTo>
                    <a:cubicBezTo>
                      <a:pt x="34" y="1"/>
                      <a:pt x="1" y="33"/>
                      <a:pt x="1" y="82"/>
                    </a:cubicBezTo>
                    <a:cubicBezTo>
                      <a:pt x="1" y="132"/>
                      <a:pt x="34" y="165"/>
                      <a:pt x="82" y="165"/>
                    </a:cubicBezTo>
                    <a:cubicBezTo>
                      <a:pt x="130" y="165"/>
                      <a:pt x="164" y="132"/>
                      <a:pt x="164" y="82"/>
                    </a:cubicBezTo>
                    <a:cubicBezTo>
                      <a:pt x="164" y="34"/>
                      <a:pt x="130" y="1"/>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1"/>
              <p:cNvSpPr/>
              <p:nvPr/>
            </p:nvSpPr>
            <p:spPr>
              <a:xfrm>
                <a:off x="2469575" y="2742375"/>
                <a:ext cx="27150" cy="20000"/>
              </a:xfrm>
              <a:custGeom>
                <a:avLst/>
                <a:gdLst/>
                <a:ahLst/>
                <a:cxnLst/>
                <a:rect l="l" t="t" r="r" b="b"/>
                <a:pathLst>
                  <a:path w="1086" h="800" extrusionOk="0">
                    <a:moveTo>
                      <a:pt x="1059" y="0"/>
                    </a:moveTo>
                    <a:cubicBezTo>
                      <a:pt x="999" y="0"/>
                      <a:pt x="836" y="108"/>
                      <a:pt x="555" y="335"/>
                    </a:cubicBezTo>
                    <a:cubicBezTo>
                      <a:pt x="177" y="640"/>
                      <a:pt x="0" y="799"/>
                      <a:pt x="37" y="799"/>
                    </a:cubicBezTo>
                    <a:cubicBezTo>
                      <a:pt x="47" y="799"/>
                      <a:pt x="70" y="789"/>
                      <a:pt x="107" y="769"/>
                    </a:cubicBezTo>
                    <a:cubicBezTo>
                      <a:pt x="286" y="670"/>
                      <a:pt x="1085" y="66"/>
                      <a:pt x="1085" y="29"/>
                    </a:cubicBezTo>
                    <a:cubicBezTo>
                      <a:pt x="1085" y="10"/>
                      <a:pt x="1077"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1"/>
              <p:cNvSpPr/>
              <p:nvPr/>
            </p:nvSpPr>
            <p:spPr>
              <a:xfrm>
                <a:off x="2307225" y="2707775"/>
                <a:ext cx="32700" cy="20300"/>
              </a:xfrm>
              <a:custGeom>
                <a:avLst/>
                <a:gdLst/>
                <a:ahLst/>
                <a:cxnLst/>
                <a:rect l="l" t="t" r="r" b="b"/>
                <a:pathLst>
                  <a:path w="1308" h="812" extrusionOk="0">
                    <a:moveTo>
                      <a:pt x="1266" y="1"/>
                    </a:moveTo>
                    <a:cubicBezTo>
                      <a:pt x="1265" y="1"/>
                      <a:pt x="1265" y="1"/>
                      <a:pt x="1265" y="1"/>
                    </a:cubicBezTo>
                    <a:cubicBezTo>
                      <a:pt x="1222" y="2"/>
                      <a:pt x="908" y="188"/>
                      <a:pt x="574" y="409"/>
                    </a:cubicBezTo>
                    <a:cubicBezTo>
                      <a:pt x="239" y="629"/>
                      <a:pt x="0" y="811"/>
                      <a:pt x="44" y="811"/>
                    </a:cubicBezTo>
                    <a:cubicBezTo>
                      <a:pt x="87" y="811"/>
                      <a:pt x="401" y="627"/>
                      <a:pt x="736" y="403"/>
                    </a:cubicBezTo>
                    <a:cubicBezTo>
                      <a:pt x="1069" y="182"/>
                      <a:pt x="1307"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1"/>
              <p:cNvSpPr/>
              <p:nvPr/>
            </p:nvSpPr>
            <p:spPr>
              <a:xfrm>
                <a:off x="2715350" y="2752600"/>
                <a:ext cx="37950" cy="24475"/>
              </a:xfrm>
              <a:custGeom>
                <a:avLst/>
                <a:gdLst/>
                <a:ahLst/>
                <a:cxnLst/>
                <a:rect l="l" t="t" r="r" b="b"/>
                <a:pathLst>
                  <a:path w="1518" h="979" extrusionOk="0">
                    <a:moveTo>
                      <a:pt x="1491" y="1"/>
                    </a:moveTo>
                    <a:cubicBezTo>
                      <a:pt x="1424" y="1"/>
                      <a:pt x="1220" y="125"/>
                      <a:pt x="761" y="440"/>
                    </a:cubicBezTo>
                    <a:cubicBezTo>
                      <a:pt x="287" y="763"/>
                      <a:pt x="0" y="979"/>
                      <a:pt x="38" y="979"/>
                    </a:cubicBezTo>
                    <a:cubicBezTo>
                      <a:pt x="48" y="979"/>
                      <a:pt x="79" y="965"/>
                      <a:pt x="133" y="935"/>
                    </a:cubicBezTo>
                    <a:cubicBezTo>
                      <a:pt x="434" y="767"/>
                      <a:pt x="1518" y="60"/>
                      <a:pt x="1518" y="28"/>
                    </a:cubicBezTo>
                    <a:cubicBezTo>
                      <a:pt x="1518" y="10"/>
                      <a:pt x="1509" y="1"/>
                      <a:pt x="1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1"/>
              <p:cNvSpPr/>
              <p:nvPr/>
            </p:nvSpPr>
            <p:spPr>
              <a:xfrm>
                <a:off x="2662000" y="2764900"/>
                <a:ext cx="28175" cy="19625"/>
              </a:xfrm>
              <a:custGeom>
                <a:avLst/>
                <a:gdLst/>
                <a:ahLst/>
                <a:cxnLst/>
                <a:rect l="l" t="t" r="r" b="b"/>
                <a:pathLst>
                  <a:path w="1127" h="785" extrusionOk="0">
                    <a:moveTo>
                      <a:pt x="1110" y="0"/>
                    </a:moveTo>
                    <a:cubicBezTo>
                      <a:pt x="1071" y="0"/>
                      <a:pt x="943" y="87"/>
                      <a:pt x="532" y="372"/>
                    </a:cubicBezTo>
                    <a:cubicBezTo>
                      <a:pt x="231" y="582"/>
                      <a:pt x="1" y="765"/>
                      <a:pt x="20" y="784"/>
                    </a:cubicBezTo>
                    <a:cubicBezTo>
                      <a:pt x="20" y="784"/>
                      <a:pt x="22" y="785"/>
                      <a:pt x="23" y="785"/>
                    </a:cubicBezTo>
                    <a:cubicBezTo>
                      <a:pt x="100" y="785"/>
                      <a:pt x="1127" y="82"/>
                      <a:pt x="1127" y="27"/>
                    </a:cubicBezTo>
                    <a:cubicBezTo>
                      <a:pt x="1126" y="10"/>
                      <a:pt x="1124" y="0"/>
                      <a:pt x="1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1"/>
              <p:cNvSpPr/>
              <p:nvPr/>
            </p:nvSpPr>
            <p:spPr>
              <a:xfrm>
                <a:off x="2600425" y="2768975"/>
                <a:ext cx="36900" cy="17925"/>
              </a:xfrm>
              <a:custGeom>
                <a:avLst/>
                <a:gdLst/>
                <a:ahLst/>
                <a:cxnLst/>
                <a:rect l="l" t="t" r="r" b="b"/>
                <a:pathLst>
                  <a:path w="1476" h="717" extrusionOk="0">
                    <a:moveTo>
                      <a:pt x="1430" y="0"/>
                    </a:moveTo>
                    <a:cubicBezTo>
                      <a:pt x="1386" y="0"/>
                      <a:pt x="1040" y="161"/>
                      <a:pt x="656" y="360"/>
                    </a:cubicBezTo>
                    <a:cubicBezTo>
                      <a:pt x="274" y="558"/>
                      <a:pt x="1" y="717"/>
                      <a:pt x="46" y="717"/>
                    </a:cubicBezTo>
                    <a:cubicBezTo>
                      <a:pt x="92" y="717"/>
                      <a:pt x="438" y="556"/>
                      <a:pt x="820" y="360"/>
                    </a:cubicBezTo>
                    <a:cubicBezTo>
                      <a:pt x="1202" y="161"/>
                      <a:pt x="1476"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1"/>
              <p:cNvSpPr/>
              <p:nvPr/>
            </p:nvSpPr>
            <p:spPr>
              <a:xfrm>
                <a:off x="2578125" y="2771125"/>
                <a:ext cx="40275" cy="15925"/>
              </a:xfrm>
              <a:custGeom>
                <a:avLst/>
                <a:gdLst/>
                <a:ahLst/>
                <a:cxnLst/>
                <a:rect l="l" t="t" r="r" b="b"/>
                <a:pathLst>
                  <a:path w="1611" h="637" extrusionOk="0">
                    <a:moveTo>
                      <a:pt x="1551" y="1"/>
                    </a:moveTo>
                    <a:cubicBezTo>
                      <a:pt x="1551" y="1"/>
                      <a:pt x="1550" y="1"/>
                      <a:pt x="1549" y="1"/>
                    </a:cubicBezTo>
                    <a:cubicBezTo>
                      <a:pt x="1480" y="2"/>
                      <a:pt x="1101" y="145"/>
                      <a:pt x="694" y="319"/>
                    </a:cubicBezTo>
                    <a:cubicBezTo>
                      <a:pt x="286" y="493"/>
                      <a:pt x="1" y="635"/>
                      <a:pt x="53" y="636"/>
                    </a:cubicBezTo>
                    <a:cubicBezTo>
                      <a:pt x="53" y="636"/>
                      <a:pt x="53" y="636"/>
                      <a:pt x="54" y="636"/>
                    </a:cubicBezTo>
                    <a:cubicBezTo>
                      <a:pt x="109" y="636"/>
                      <a:pt x="495" y="494"/>
                      <a:pt x="909" y="319"/>
                    </a:cubicBezTo>
                    <a:cubicBezTo>
                      <a:pt x="1321" y="144"/>
                      <a:pt x="1611" y="1"/>
                      <a:pt x="1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1"/>
              <p:cNvSpPr/>
              <p:nvPr/>
            </p:nvSpPr>
            <p:spPr>
              <a:xfrm>
                <a:off x="2302175" y="2776950"/>
                <a:ext cx="16725" cy="12800"/>
              </a:xfrm>
              <a:custGeom>
                <a:avLst/>
                <a:gdLst/>
                <a:ahLst/>
                <a:cxnLst/>
                <a:rect l="l" t="t" r="r" b="b"/>
                <a:pathLst>
                  <a:path w="669" h="512" extrusionOk="0">
                    <a:moveTo>
                      <a:pt x="555" y="1"/>
                    </a:moveTo>
                    <a:cubicBezTo>
                      <a:pt x="515" y="1"/>
                      <a:pt x="372" y="120"/>
                      <a:pt x="241" y="256"/>
                    </a:cubicBezTo>
                    <a:lnTo>
                      <a:pt x="0" y="511"/>
                    </a:lnTo>
                    <a:lnTo>
                      <a:pt x="0" y="511"/>
                    </a:lnTo>
                    <a:lnTo>
                      <a:pt x="261" y="334"/>
                    </a:lnTo>
                    <a:cubicBezTo>
                      <a:pt x="547" y="140"/>
                      <a:pt x="669" y="1"/>
                      <a:pt x="5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1"/>
            <p:cNvSpPr/>
            <p:nvPr/>
          </p:nvSpPr>
          <p:spPr>
            <a:xfrm>
              <a:off x="1050188" y="377038"/>
              <a:ext cx="233800" cy="324925"/>
            </a:xfrm>
            <a:custGeom>
              <a:avLst/>
              <a:gdLst/>
              <a:ahLst/>
              <a:cxnLst/>
              <a:rect l="l" t="t" r="r" b="b"/>
              <a:pathLst>
                <a:path w="9352" h="12997" extrusionOk="0">
                  <a:moveTo>
                    <a:pt x="6331" y="397"/>
                  </a:moveTo>
                  <a:cubicBezTo>
                    <a:pt x="6403" y="397"/>
                    <a:pt x="6485" y="438"/>
                    <a:pt x="6588" y="502"/>
                  </a:cubicBezTo>
                  <a:cubicBezTo>
                    <a:pt x="6714" y="581"/>
                    <a:pt x="6680" y="838"/>
                    <a:pt x="6385" y="2035"/>
                  </a:cubicBezTo>
                  <a:cubicBezTo>
                    <a:pt x="6191" y="2821"/>
                    <a:pt x="6000" y="3500"/>
                    <a:pt x="5965" y="3532"/>
                  </a:cubicBezTo>
                  <a:cubicBezTo>
                    <a:pt x="5948" y="3548"/>
                    <a:pt x="5895" y="3555"/>
                    <a:pt x="5823" y="3555"/>
                  </a:cubicBezTo>
                  <a:cubicBezTo>
                    <a:pt x="5750" y="3555"/>
                    <a:pt x="5658" y="3547"/>
                    <a:pt x="5565" y="3531"/>
                  </a:cubicBezTo>
                  <a:lnTo>
                    <a:pt x="5231" y="3472"/>
                  </a:lnTo>
                  <a:lnTo>
                    <a:pt x="5657" y="1944"/>
                  </a:lnTo>
                  <a:cubicBezTo>
                    <a:pt x="5986" y="763"/>
                    <a:pt x="6114" y="397"/>
                    <a:pt x="6331" y="397"/>
                  </a:cubicBezTo>
                  <a:close/>
                  <a:moveTo>
                    <a:pt x="5717" y="401"/>
                  </a:moveTo>
                  <a:cubicBezTo>
                    <a:pt x="5899" y="401"/>
                    <a:pt x="5951" y="449"/>
                    <a:pt x="5911" y="589"/>
                  </a:cubicBezTo>
                  <a:cubicBezTo>
                    <a:pt x="5882" y="692"/>
                    <a:pt x="5689" y="1397"/>
                    <a:pt x="5481" y="2162"/>
                  </a:cubicBezTo>
                  <a:cubicBezTo>
                    <a:pt x="5136" y="3424"/>
                    <a:pt x="5066" y="3579"/>
                    <a:pt x="4693" y="3902"/>
                  </a:cubicBezTo>
                  <a:cubicBezTo>
                    <a:pt x="4476" y="4091"/>
                    <a:pt x="4288" y="4237"/>
                    <a:pt x="4263" y="4237"/>
                  </a:cubicBezTo>
                  <a:cubicBezTo>
                    <a:pt x="4262" y="4237"/>
                    <a:pt x="4262" y="4236"/>
                    <a:pt x="4261" y="4236"/>
                  </a:cubicBezTo>
                  <a:cubicBezTo>
                    <a:pt x="4230" y="4206"/>
                    <a:pt x="4866" y="1705"/>
                    <a:pt x="5061" y="1100"/>
                  </a:cubicBezTo>
                  <a:cubicBezTo>
                    <a:pt x="5251" y="508"/>
                    <a:pt x="5351" y="401"/>
                    <a:pt x="5717" y="401"/>
                  </a:cubicBezTo>
                  <a:close/>
                  <a:moveTo>
                    <a:pt x="6934" y="617"/>
                  </a:moveTo>
                  <a:cubicBezTo>
                    <a:pt x="6981" y="617"/>
                    <a:pt x="7143" y="675"/>
                    <a:pt x="7295" y="742"/>
                  </a:cubicBezTo>
                  <a:cubicBezTo>
                    <a:pt x="7468" y="821"/>
                    <a:pt x="7551" y="930"/>
                    <a:pt x="7517" y="1037"/>
                  </a:cubicBezTo>
                  <a:cubicBezTo>
                    <a:pt x="7450" y="1255"/>
                    <a:pt x="6859" y="3579"/>
                    <a:pt x="6767" y="3991"/>
                  </a:cubicBezTo>
                  <a:lnTo>
                    <a:pt x="6698" y="4291"/>
                  </a:lnTo>
                  <a:lnTo>
                    <a:pt x="6433" y="3972"/>
                  </a:lnTo>
                  <a:cubicBezTo>
                    <a:pt x="6291" y="3800"/>
                    <a:pt x="6169" y="3577"/>
                    <a:pt x="6169" y="3483"/>
                  </a:cubicBezTo>
                  <a:cubicBezTo>
                    <a:pt x="6169" y="3149"/>
                    <a:pt x="6845" y="617"/>
                    <a:pt x="6934" y="617"/>
                  </a:cubicBezTo>
                  <a:close/>
                  <a:moveTo>
                    <a:pt x="8749" y="2708"/>
                  </a:moveTo>
                  <a:cubicBezTo>
                    <a:pt x="8815" y="2708"/>
                    <a:pt x="8850" y="3034"/>
                    <a:pt x="8853" y="3686"/>
                  </a:cubicBezTo>
                  <a:cubicBezTo>
                    <a:pt x="8857" y="4453"/>
                    <a:pt x="8576" y="5356"/>
                    <a:pt x="8336" y="5356"/>
                  </a:cubicBezTo>
                  <a:cubicBezTo>
                    <a:pt x="8175" y="5356"/>
                    <a:pt x="8189" y="5163"/>
                    <a:pt x="8452" y="3752"/>
                  </a:cubicBezTo>
                  <a:cubicBezTo>
                    <a:pt x="8582" y="3056"/>
                    <a:pt x="8682" y="2708"/>
                    <a:pt x="8749" y="2708"/>
                  </a:cubicBezTo>
                  <a:close/>
                  <a:moveTo>
                    <a:pt x="7676" y="1049"/>
                  </a:moveTo>
                  <a:cubicBezTo>
                    <a:pt x="7717" y="1049"/>
                    <a:pt x="7838" y="1146"/>
                    <a:pt x="7936" y="1253"/>
                  </a:cubicBezTo>
                  <a:cubicBezTo>
                    <a:pt x="8110" y="1446"/>
                    <a:pt x="8099" y="1551"/>
                    <a:pt x="7731" y="3274"/>
                  </a:cubicBezTo>
                  <a:cubicBezTo>
                    <a:pt x="7517" y="4275"/>
                    <a:pt x="7303" y="5187"/>
                    <a:pt x="7253" y="5303"/>
                  </a:cubicBezTo>
                  <a:cubicBezTo>
                    <a:pt x="7219" y="5381"/>
                    <a:pt x="7194" y="5424"/>
                    <a:pt x="7167" y="5424"/>
                  </a:cubicBezTo>
                  <a:cubicBezTo>
                    <a:pt x="7126" y="5424"/>
                    <a:pt x="7079" y="5332"/>
                    <a:pt x="6988" y="5121"/>
                  </a:cubicBezTo>
                  <a:cubicBezTo>
                    <a:pt x="6894" y="4906"/>
                    <a:pt x="6815" y="4608"/>
                    <a:pt x="6814" y="4474"/>
                  </a:cubicBezTo>
                  <a:cubicBezTo>
                    <a:pt x="6813" y="4118"/>
                    <a:pt x="7587" y="1049"/>
                    <a:pt x="7676" y="1049"/>
                  </a:cubicBezTo>
                  <a:close/>
                  <a:moveTo>
                    <a:pt x="8249" y="1711"/>
                  </a:moveTo>
                  <a:cubicBezTo>
                    <a:pt x="8301" y="1711"/>
                    <a:pt x="8367" y="1803"/>
                    <a:pt x="8464" y="1997"/>
                  </a:cubicBezTo>
                  <a:cubicBezTo>
                    <a:pt x="8606" y="2280"/>
                    <a:pt x="8550" y="2719"/>
                    <a:pt x="8004" y="5541"/>
                  </a:cubicBezTo>
                  <a:cubicBezTo>
                    <a:pt x="8000" y="5562"/>
                    <a:pt x="7897" y="5572"/>
                    <a:pt x="7773" y="5572"/>
                  </a:cubicBezTo>
                  <a:cubicBezTo>
                    <a:pt x="7586" y="5572"/>
                    <a:pt x="7354" y="5550"/>
                    <a:pt x="7354" y="5518"/>
                  </a:cubicBezTo>
                  <a:cubicBezTo>
                    <a:pt x="7354" y="5441"/>
                    <a:pt x="8108" y="1997"/>
                    <a:pt x="8159" y="1834"/>
                  </a:cubicBezTo>
                  <a:cubicBezTo>
                    <a:pt x="8186" y="1753"/>
                    <a:pt x="8214" y="1711"/>
                    <a:pt x="8249" y="1711"/>
                  </a:cubicBezTo>
                  <a:close/>
                  <a:moveTo>
                    <a:pt x="2249" y="2485"/>
                  </a:moveTo>
                  <a:cubicBezTo>
                    <a:pt x="2251" y="2485"/>
                    <a:pt x="2253" y="2485"/>
                    <a:pt x="2254" y="2487"/>
                  </a:cubicBezTo>
                  <a:cubicBezTo>
                    <a:pt x="2275" y="2507"/>
                    <a:pt x="2126" y="3170"/>
                    <a:pt x="1918" y="3967"/>
                  </a:cubicBezTo>
                  <a:cubicBezTo>
                    <a:pt x="1630" y="5088"/>
                    <a:pt x="1048" y="8137"/>
                    <a:pt x="988" y="8859"/>
                  </a:cubicBezTo>
                  <a:cubicBezTo>
                    <a:pt x="986" y="8871"/>
                    <a:pt x="983" y="8877"/>
                    <a:pt x="979" y="8877"/>
                  </a:cubicBezTo>
                  <a:cubicBezTo>
                    <a:pt x="962" y="8877"/>
                    <a:pt x="924" y="8789"/>
                    <a:pt x="881" y="8643"/>
                  </a:cubicBezTo>
                  <a:cubicBezTo>
                    <a:pt x="724" y="8126"/>
                    <a:pt x="651" y="5788"/>
                    <a:pt x="774" y="5237"/>
                  </a:cubicBezTo>
                  <a:cubicBezTo>
                    <a:pt x="902" y="4660"/>
                    <a:pt x="1270" y="3768"/>
                    <a:pt x="1374" y="3768"/>
                  </a:cubicBezTo>
                  <a:cubicBezTo>
                    <a:pt x="1379" y="3768"/>
                    <a:pt x="1383" y="3770"/>
                    <a:pt x="1386" y="3773"/>
                  </a:cubicBezTo>
                  <a:cubicBezTo>
                    <a:pt x="1422" y="3809"/>
                    <a:pt x="1297" y="4495"/>
                    <a:pt x="1105" y="5303"/>
                  </a:cubicBezTo>
                  <a:cubicBezTo>
                    <a:pt x="916" y="6112"/>
                    <a:pt x="780" y="6791"/>
                    <a:pt x="805" y="6818"/>
                  </a:cubicBezTo>
                  <a:cubicBezTo>
                    <a:pt x="805" y="6818"/>
                    <a:pt x="805" y="6819"/>
                    <a:pt x="806" y="6819"/>
                  </a:cubicBezTo>
                  <a:cubicBezTo>
                    <a:pt x="835" y="6819"/>
                    <a:pt x="1036" y="6036"/>
                    <a:pt x="1258" y="5061"/>
                  </a:cubicBezTo>
                  <a:cubicBezTo>
                    <a:pt x="1543" y="3811"/>
                    <a:pt x="1753" y="3131"/>
                    <a:pt x="1941" y="2852"/>
                  </a:cubicBezTo>
                  <a:cubicBezTo>
                    <a:pt x="2085" y="2641"/>
                    <a:pt x="2215" y="2485"/>
                    <a:pt x="2249" y="2485"/>
                  </a:cubicBezTo>
                  <a:close/>
                  <a:moveTo>
                    <a:pt x="2861" y="1826"/>
                  </a:moveTo>
                  <a:cubicBezTo>
                    <a:pt x="2877" y="1826"/>
                    <a:pt x="2891" y="1832"/>
                    <a:pt x="2904" y="1845"/>
                  </a:cubicBezTo>
                  <a:cubicBezTo>
                    <a:pt x="2928" y="1868"/>
                    <a:pt x="2826" y="2373"/>
                    <a:pt x="2679" y="2955"/>
                  </a:cubicBezTo>
                  <a:cubicBezTo>
                    <a:pt x="2292" y="4495"/>
                    <a:pt x="1658" y="7321"/>
                    <a:pt x="1473" y="8320"/>
                  </a:cubicBezTo>
                  <a:cubicBezTo>
                    <a:pt x="1287" y="9346"/>
                    <a:pt x="1234" y="9635"/>
                    <a:pt x="1173" y="9635"/>
                  </a:cubicBezTo>
                  <a:cubicBezTo>
                    <a:pt x="1151" y="9635"/>
                    <a:pt x="1127" y="9595"/>
                    <a:pt x="1095" y="9537"/>
                  </a:cubicBezTo>
                  <a:cubicBezTo>
                    <a:pt x="961" y="9295"/>
                    <a:pt x="1630" y="5410"/>
                    <a:pt x="2118" y="3601"/>
                  </a:cubicBezTo>
                  <a:cubicBezTo>
                    <a:pt x="2412" y="2511"/>
                    <a:pt x="2701" y="1826"/>
                    <a:pt x="2861" y="1826"/>
                  </a:cubicBezTo>
                  <a:close/>
                  <a:moveTo>
                    <a:pt x="3647" y="1188"/>
                  </a:moveTo>
                  <a:cubicBezTo>
                    <a:pt x="3648" y="1188"/>
                    <a:pt x="3650" y="1189"/>
                    <a:pt x="3650" y="1190"/>
                  </a:cubicBezTo>
                  <a:cubicBezTo>
                    <a:pt x="3657" y="1202"/>
                    <a:pt x="3504" y="1834"/>
                    <a:pt x="3310" y="2612"/>
                  </a:cubicBezTo>
                  <a:cubicBezTo>
                    <a:pt x="3118" y="3383"/>
                    <a:pt x="2659" y="5390"/>
                    <a:pt x="2287" y="7081"/>
                  </a:cubicBezTo>
                  <a:cubicBezTo>
                    <a:pt x="1683" y="9841"/>
                    <a:pt x="1568" y="10401"/>
                    <a:pt x="1490" y="10401"/>
                  </a:cubicBezTo>
                  <a:cubicBezTo>
                    <a:pt x="1463" y="10401"/>
                    <a:pt x="1441" y="10335"/>
                    <a:pt x="1405" y="10269"/>
                  </a:cubicBezTo>
                  <a:cubicBezTo>
                    <a:pt x="1263" y="10015"/>
                    <a:pt x="1470" y="8772"/>
                    <a:pt x="2199" y="5518"/>
                  </a:cubicBezTo>
                  <a:cubicBezTo>
                    <a:pt x="3002" y="1932"/>
                    <a:pt x="3105" y="1565"/>
                    <a:pt x="3391" y="1353"/>
                  </a:cubicBezTo>
                  <a:cubicBezTo>
                    <a:pt x="3520" y="1257"/>
                    <a:pt x="3625" y="1188"/>
                    <a:pt x="3647" y="1188"/>
                  </a:cubicBezTo>
                  <a:close/>
                  <a:moveTo>
                    <a:pt x="8058" y="9696"/>
                  </a:moveTo>
                  <a:cubicBezTo>
                    <a:pt x="8061" y="9696"/>
                    <a:pt x="8063" y="9697"/>
                    <a:pt x="8066" y="9700"/>
                  </a:cubicBezTo>
                  <a:cubicBezTo>
                    <a:pt x="8096" y="9729"/>
                    <a:pt x="8066" y="9958"/>
                    <a:pt x="8003" y="10205"/>
                  </a:cubicBezTo>
                  <a:cubicBezTo>
                    <a:pt x="7942" y="10435"/>
                    <a:pt x="7872" y="10607"/>
                    <a:pt x="7838" y="10607"/>
                  </a:cubicBezTo>
                  <a:cubicBezTo>
                    <a:pt x="7835" y="10607"/>
                    <a:pt x="7832" y="10606"/>
                    <a:pt x="7830" y="10604"/>
                  </a:cubicBezTo>
                  <a:cubicBezTo>
                    <a:pt x="7801" y="10573"/>
                    <a:pt x="7830" y="10344"/>
                    <a:pt x="7896" y="10097"/>
                  </a:cubicBezTo>
                  <a:cubicBezTo>
                    <a:pt x="7953" y="9868"/>
                    <a:pt x="8024" y="9696"/>
                    <a:pt x="8058" y="9696"/>
                  </a:cubicBezTo>
                  <a:close/>
                  <a:moveTo>
                    <a:pt x="4244" y="844"/>
                  </a:moveTo>
                  <a:cubicBezTo>
                    <a:pt x="4306" y="844"/>
                    <a:pt x="4339" y="886"/>
                    <a:pt x="4339" y="972"/>
                  </a:cubicBezTo>
                  <a:cubicBezTo>
                    <a:pt x="4339" y="1044"/>
                    <a:pt x="4251" y="1413"/>
                    <a:pt x="4140" y="1801"/>
                  </a:cubicBezTo>
                  <a:cubicBezTo>
                    <a:pt x="4030" y="2186"/>
                    <a:pt x="3559" y="4419"/>
                    <a:pt x="3095" y="6758"/>
                  </a:cubicBezTo>
                  <a:cubicBezTo>
                    <a:pt x="2630" y="9095"/>
                    <a:pt x="2215" y="11054"/>
                    <a:pt x="2174" y="11105"/>
                  </a:cubicBezTo>
                  <a:cubicBezTo>
                    <a:pt x="2166" y="11114"/>
                    <a:pt x="2156" y="11118"/>
                    <a:pt x="2144" y="11118"/>
                  </a:cubicBezTo>
                  <a:cubicBezTo>
                    <a:pt x="2085" y="11118"/>
                    <a:pt x="1977" y="11026"/>
                    <a:pt x="1877" y="10885"/>
                  </a:cubicBezTo>
                  <a:lnTo>
                    <a:pt x="1656" y="10572"/>
                  </a:lnTo>
                  <a:lnTo>
                    <a:pt x="2019" y="8848"/>
                  </a:lnTo>
                  <a:cubicBezTo>
                    <a:pt x="3048" y="3947"/>
                    <a:pt x="3746" y="1146"/>
                    <a:pt x="3983" y="969"/>
                  </a:cubicBezTo>
                  <a:cubicBezTo>
                    <a:pt x="4095" y="885"/>
                    <a:pt x="4183" y="844"/>
                    <a:pt x="4244" y="844"/>
                  </a:cubicBezTo>
                  <a:close/>
                  <a:moveTo>
                    <a:pt x="7184" y="8705"/>
                  </a:moveTo>
                  <a:cubicBezTo>
                    <a:pt x="7272" y="8705"/>
                    <a:pt x="7384" y="8725"/>
                    <a:pt x="7527" y="8764"/>
                  </a:cubicBezTo>
                  <a:cubicBezTo>
                    <a:pt x="7959" y="8879"/>
                    <a:pt x="8008" y="9225"/>
                    <a:pt x="7743" y="10291"/>
                  </a:cubicBezTo>
                  <a:cubicBezTo>
                    <a:pt x="7556" y="11043"/>
                    <a:pt x="7251" y="11695"/>
                    <a:pt x="7099" y="11695"/>
                  </a:cubicBezTo>
                  <a:cubicBezTo>
                    <a:pt x="7086" y="11695"/>
                    <a:pt x="7073" y="11690"/>
                    <a:pt x="7063" y="11680"/>
                  </a:cubicBezTo>
                  <a:cubicBezTo>
                    <a:pt x="7044" y="11663"/>
                    <a:pt x="7128" y="11094"/>
                    <a:pt x="7247" y="10415"/>
                  </a:cubicBezTo>
                  <a:cubicBezTo>
                    <a:pt x="7366" y="9736"/>
                    <a:pt x="7457" y="9083"/>
                    <a:pt x="7450" y="8966"/>
                  </a:cubicBezTo>
                  <a:cubicBezTo>
                    <a:pt x="7450" y="8955"/>
                    <a:pt x="7448" y="8950"/>
                    <a:pt x="7446" y="8950"/>
                  </a:cubicBezTo>
                  <a:cubicBezTo>
                    <a:pt x="7422" y="8950"/>
                    <a:pt x="7310" y="9501"/>
                    <a:pt x="7179" y="10257"/>
                  </a:cubicBezTo>
                  <a:cubicBezTo>
                    <a:pt x="6974" y="11439"/>
                    <a:pt x="6781" y="12051"/>
                    <a:pt x="6611" y="12051"/>
                  </a:cubicBezTo>
                  <a:cubicBezTo>
                    <a:pt x="6589" y="12051"/>
                    <a:pt x="6568" y="12041"/>
                    <a:pt x="6547" y="12020"/>
                  </a:cubicBezTo>
                  <a:cubicBezTo>
                    <a:pt x="6493" y="11968"/>
                    <a:pt x="6751" y="9601"/>
                    <a:pt x="6875" y="8998"/>
                  </a:cubicBezTo>
                  <a:cubicBezTo>
                    <a:pt x="6918" y="8795"/>
                    <a:pt x="6999" y="8705"/>
                    <a:pt x="7184" y="8705"/>
                  </a:cubicBezTo>
                  <a:close/>
                  <a:moveTo>
                    <a:pt x="5044" y="562"/>
                  </a:moveTo>
                  <a:cubicBezTo>
                    <a:pt x="5060" y="562"/>
                    <a:pt x="5071" y="564"/>
                    <a:pt x="5076" y="569"/>
                  </a:cubicBezTo>
                  <a:cubicBezTo>
                    <a:pt x="5096" y="589"/>
                    <a:pt x="5037" y="843"/>
                    <a:pt x="4947" y="1124"/>
                  </a:cubicBezTo>
                  <a:cubicBezTo>
                    <a:pt x="4855" y="1409"/>
                    <a:pt x="4629" y="2239"/>
                    <a:pt x="4446" y="2971"/>
                  </a:cubicBezTo>
                  <a:cubicBezTo>
                    <a:pt x="4261" y="3704"/>
                    <a:pt x="3992" y="4658"/>
                    <a:pt x="3847" y="5093"/>
                  </a:cubicBezTo>
                  <a:cubicBezTo>
                    <a:pt x="3678" y="5599"/>
                    <a:pt x="3583" y="6129"/>
                    <a:pt x="3583" y="6564"/>
                  </a:cubicBezTo>
                  <a:cubicBezTo>
                    <a:pt x="3583" y="6936"/>
                    <a:pt x="3437" y="8115"/>
                    <a:pt x="3261" y="9181"/>
                  </a:cubicBezTo>
                  <a:cubicBezTo>
                    <a:pt x="3082" y="10248"/>
                    <a:pt x="2941" y="11240"/>
                    <a:pt x="2948" y="11389"/>
                  </a:cubicBezTo>
                  <a:cubicBezTo>
                    <a:pt x="2949" y="11408"/>
                    <a:pt x="2951" y="11417"/>
                    <a:pt x="2955" y="11417"/>
                  </a:cubicBezTo>
                  <a:cubicBezTo>
                    <a:pt x="2980" y="11417"/>
                    <a:pt x="3064" y="11010"/>
                    <a:pt x="3158" y="10419"/>
                  </a:cubicBezTo>
                  <a:cubicBezTo>
                    <a:pt x="3268" y="9741"/>
                    <a:pt x="3415" y="8841"/>
                    <a:pt x="3482" y="8432"/>
                  </a:cubicBezTo>
                  <a:lnTo>
                    <a:pt x="3605" y="7683"/>
                  </a:lnTo>
                  <a:lnTo>
                    <a:pt x="3772" y="7996"/>
                  </a:lnTo>
                  <a:cubicBezTo>
                    <a:pt x="3924" y="8280"/>
                    <a:pt x="3916" y="8480"/>
                    <a:pt x="3685" y="10225"/>
                  </a:cubicBezTo>
                  <a:cubicBezTo>
                    <a:pt x="3546" y="11280"/>
                    <a:pt x="3392" y="12143"/>
                    <a:pt x="3345" y="12143"/>
                  </a:cubicBezTo>
                  <a:cubicBezTo>
                    <a:pt x="3264" y="12143"/>
                    <a:pt x="2519" y="11529"/>
                    <a:pt x="2393" y="11358"/>
                  </a:cubicBezTo>
                  <a:cubicBezTo>
                    <a:pt x="2330" y="11274"/>
                    <a:pt x="4014" y="2654"/>
                    <a:pt x="4226" y="1964"/>
                  </a:cubicBezTo>
                  <a:cubicBezTo>
                    <a:pt x="4281" y="1783"/>
                    <a:pt x="4379" y="1436"/>
                    <a:pt x="4446" y="1178"/>
                  </a:cubicBezTo>
                  <a:cubicBezTo>
                    <a:pt x="4525" y="865"/>
                    <a:pt x="4641" y="684"/>
                    <a:pt x="4801" y="623"/>
                  </a:cubicBezTo>
                  <a:cubicBezTo>
                    <a:pt x="4899" y="585"/>
                    <a:pt x="4994" y="562"/>
                    <a:pt x="5044" y="562"/>
                  </a:cubicBezTo>
                  <a:close/>
                  <a:moveTo>
                    <a:pt x="6661" y="8805"/>
                  </a:moveTo>
                  <a:cubicBezTo>
                    <a:pt x="6755" y="8805"/>
                    <a:pt x="6807" y="8867"/>
                    <a:pt x="6774" y="8987"/>
                  </a:cubicBezTo>
                  <a:cubicBezTo>
                    <a:pt x="6744" y="9094"/>
                    <a:pt x="6641" y="9828"/>
                    <a:pt x="6547" y="10625"/>
                  </a:cubicBezTo>
                  <a:cubicBezTo>
                    <a:pt x="6361" y="12188"/>
                    <a:pt x="6342" y="12251"/>
                    <a:pt x="6105" y="12251"/>
                  </a:cubicBezTo>
                  <a:cubicBezTo>
                    <a:pt x="6095" y="12251"/>
                    <a:pt x="6086" y="12251"/>
                    <a:pt x="6077" y="12251"/>
                  </a:cubicBezTo>
                  <a:cubicBezTo>
                    <a:pt x="5927" y="12251"/>
                    <a:pt x="5937" y="12204"/>
                    <a:pt x="6073" y="10517"/>
                  </a:cubicBezTo>
                  <a:cubicBezTo>
                    <a:pt x="6164" y="9418"/>
                    <a:pt x="6232" y="9040"/>
                    <a:pt x="6363" y="8938"/>
                  </a:cubicBezTo>
                  <a:cubicBezTo>
                    <a:pt x="6475" y="8848"/>
                    <a:pt x="6583" y="8805"/>
                    <a:pt x="6661" y="8805"/>
                  </a:cubicBezTo>
                  <a:close/>
                  <a:moveTo>
                    <a:pt x="4104" y="8559"/>
                  </a:moveTo>
                  <a:cubicBezTo>
                    <a:pt x="4136" y="8559"/>
                    <a:pt x="4177" y="8598"/>
                    <a:pt x="4234" y="8659"/>
                  </a:cubicBezTo>
                  <a:cubicBezTo>
                    <a:pt x="4412" y="8847"/>
                    <a:pt x="4414" y="8955"/>
                    <a:pt x="4279" y="10366"/>
                  </a:cubicBezTo>
                  <a:cubicBezTo>
                    <a:pt x="4198" y="11197"/>
                    <a:pt x="4132" y="11981"/>
                    <a:pt x="4130" y="12111"/>
                  </a:cubicBezTo>
                  <a:cubicBezTo>
                    <a:pt x="4128" y="12274"/>
                    <a:pt x="4002" y="12363"/>
                    <a:pt x="3873" y="12363"/>
                  </a:cubicBezTo>
                  <a:cubicBezTo>
                    <a:pt x="3772" y="12363"/>
                    <a:pt x="3668" y="12307"/>
                    <a:pt x="3622" y="12187"/>
                  </a:cubicBezTo>
                  <a:cubicBezTo>
                    <a:pt x="3562" y="12031"/>
                    <a:pt x="3669" y="11012"/>
                    <a:pt x="3931" y="9245"/>
                  </a:cubicBezTo>
                  <a:cubicBezTo>
                    <a:pt x="4007" y="8734"/>
                    <a:pt x="4037" y="8559"/>
                    <a:pt x="4104" y="8559"/>
                  </a:cubicBezTo>
                  <a:close/>
                  <a:moveTo>
                    <a:pt x="5990" y="9082"/>
                  </a:moveTo>
                  <a:cubicBezTo>
                    <a:pt x="6017" y="9082"/>
                    <a:pt x="6037" y="9084"/>
                    <a:pt x="6045" y="9090"/>
                  </a:cubicBezTo>
                  <a:cubicBezTo>
                    <a:pt x="6065" y="9106"/>
                    <a:pt x="6025" y="9839"/>
                    <a:pt x="5953" y="10712"/>
                  </a:cubicBezTo>
                  <a:cubicBezTo>
                    <a:pt x="5830" y="12242"/>
                    <a:pt x="5768" y="12457"/>
                    <a:pt x="5447" y="12464"/>
                  </a:cubicBezTo>
                  <a:cubicBezTo>
                    <a:pt x="5441" y="12464"/>
                    <a:pt x="5434" y="12464"/>
                    <a:pt x="5428" y="12464"/>
                  </a:cubicBezTo>
                  <a:cubicBezTo>
                    <a:pt x="5284" y="12464"/>
                    <a:pt x="5290" y="12406"/>
                    <a:pt x="5418" y="11004"/>
                  </a:cubicBezTo>
                  <a:cubicBezTo>
                    <a:pt x="5572" y="9321"/>
                    <a:pt x="5609" y="9145"/>
                    <a:pt x="5824" y="9101"/>
                  </a:cubicBezTo>
                  <a:cubicBezTo>
                    <a:pt x="5884" y="9088"/>
                    <a:pt x="5946" y="9082"/>
                    <a:pt x="5990" y="9082"/>
                  </a:cubicBezTo>
                  <a:close/>
                  <a:moveTo>
                    <a:pt x="5211" y="9127"/>
                  </a:moveTo>
                  <a:cubicBezTo>
                    <a:pt x="5318" y="9127"/>
                    <a:pt x="5423" y="9162"/>
                    <a:pt x="5449" y="9208"/>
                  </a:cubicBezTo>
                  <a:cubicBezTo>
                    <a:pt x="5471" y="9253"/>
                    <a:pt x="5430" y="9891"/>
                    <a:pt x="5351" y="10636"/>
                  </a:cubicBezTo>
                  <a:cubicBezTo>
                    <a:pt x="5275" y="11377"/>
                    <a:pt x="5209" y="12089"/>
                    <a:pt x="5207" y="12223"/>
                  </a:cubicBezTo>
                  <a:cubicBezTo>
                    <a:pt x="5203" y="12396"/>
                    <a:pt x="5134" y="12465"/>
                    <a:pt x="4969" y="12465"/>
                  </a:cubicBezTo>
                  <a:cubicBezTo>
                    <a:pt x="4749" y="12465"/>
                    <a:pt x="4741" y="12429"/>
                    <a:pt x="4801" y="11791"/>
                  </a:cubicBezTo>
                  <a:cubicBezTo>
                    <a:pt x="4836" y="11421"/>
                    <a:pt x="4900" y="10672"/>
                    <a:pt x="4942" y="10122"/>
                  </a:cubicBezTo>
                  <a:cubicBezTo>
                    <a:pt x="5006" y="9262"/>
                    <a:pt x="5042" y="9127"/>
                    <a:pt x="5211" y="9127"/>
                  </a:cubicBezTo>
                  <a:close/>
                  <a:moveTo>
                    <a:pt x="4650" y="8968"/>
                  </a:moveTo>
                  <a:cubicBezTo>
                    <a:pt x="4675" y="8968"/>
                    <a:pt x="4703" y="8976"/>
                    <a:pt x="4736" y="8988"/>
                  </a:cubicBezTo>
                  <a:cubicBezTo>
                    <a:pt x="4886" y="9045"/>
                    <a:pt x="4899" y="9193"/>
                    <a:pt x="4836" y="10086"/>
                  </a:cubicBezTo>
                  <a:cubicBezTo>
                    <a:pt x="4688" y="12231"/>
                    <a:pt x="4646" y="12466"/>
                    <a:pt x="4424" y="12466"/>
                  </a:cubicBezTo>
                  <a:cubicBezTo>
                    <a:pt x="4188" y="12466"/>
                    <a:pt x="4188" y="12457"/>
                    <a:pt x="4340" y="10712"/>
                  </a:cubicBezTo>
                  <a:cubicBezTo>
                    <a:pt x="4469" y="9249"/>
                    <a:pt x="4504" y="8968"/>
                    <a:pt x="4650" y="8968"/>
                  </a:cubicBezTo>
                  <a:close/>
                  <a:moveTo>
                    <a:pt x="5856" y="1"/>
                  </a:moveTo>
                  <a:cubicBezTo>
                    <a:pt x="5447" y="1"/>
                    <a:pt x="5109" y="54"/>
                    <a:pt x="4759" y="169"/>
                  </a:cubicBezTo>
                  <a:cubicBezTo>
                    <a:pt x="2909" y="782"/>
                    <a:pt x="1083" y="2707"/>
                    <a:pt x="450" y="4709"/>
                  </a:cubicBezTo>
                  <a:cubicBezTo>
                    <a:pt x="1" y="6132"/>
                    <a:pt x="219" y="8864"/>
                    <a:pt x="890" y="10257"/>
                  </a:cubicBezTo>
                  <a:cubicBezTo>
                    <a:pt x="1325" y="11161"/>
                    <a:pt x="2465" y="12251"/>
                    <a:pt x="3435" y="12692"/>
                  </a:cubicBezTo>
                  <a:cubicBezTo>
                    <a:pt x="3950" y="12927"/>
                    <a:pt x="4151" y="12996"/>
                    <a:pt x="4595" y="12996"/>
                  </a:cubicBezTo>
                  <a:cubicBezTo>
                    <a:pt x="4730" y="12996"/>
                    <a:pt x="4887" y="12990"/>
                    <a:pt x="5082" y="12980"/>
                  </a:cubicBezTo>
                  <a:cubicBezTo>
                    <a:pt x="6180" y="12926"/>
                    <a:pt x="6802" y="12682"/>
                    <a:pt x="7517" y="12022"/>
                  </a:cubicBezTo>
                  <a:cubicBezTo>
                    <a:pt x="8552" y="11068"/>
                    <a:pt x="8917" y="9855"/>
                    <a:pt x="8445" y="8932"/>
                  </a:cubicBezTo>
                  <a:cubicBezTo>
                    <a:pt x="8165" y="8382"/>
                    <a:pt x="7786" y="8117"/>
                    <a:pt x="7232" y="8117"/>
                  </a:cubicBezTo>
                  <a:cubicBezTo>
                    <a:pt x="6923" y="8117"/>
                    <a:pt x="6560" y="8199"/>
                    <a:pt x="6129" y="8360"/>
                  </a:cubicBezTo>
                  <a:cubicBezTo>
                    <a:pt x="5818" y="8476"/>
                    <a:pt x="5573" y="8536"/>
                    <a:pt x="5365" y="8536"/>
                  </a:cubicBezTo>
                  <a:cubicBezTo>
                    <a:pt x="5076" y="8536"/>
                    <a:pt x="4857" y="8420"/>
                    <a:pt x="4626" y="8178"/>
                  </a:cubicBezTo>
                  <a:cubicBezTo>
                    <a:pt x="4255" y="7788"/>
                    <a:pt x="4125" y="7390"/>
                    <a:pt x="4125" y="6659"/>
                  </a:cubicBezTo>
                  <a:cubicBezTo>
                    <a:pt x="4125" y="5496"/>
                    <a:pt x="4542" y="4569"/>
                    <a:pt x="5224" y="4214"/>
                  </a:cubicBezTo>
                  <a:cubicBezTo>
                    <a:pt x="5372" y="4138"/>
                    <a:pt x="5459" y="4098"/>
                    <a:pt x="5537" y="4098"/>
                  </a:cubicBezTo>
                  <a:cubicBezTo>
                    <a:pt x="5624" y="4098"/>
                    <a:pt x="5700" y="4148"/>
                    <a:pt x="5838" y="4252"/>
                  </a:cubicBezTo>
                  <a:cubicBezTo>
                    <a:pt x="5992" y="4367"/>
                    <a:pt x="6206" y="4699"/>
                    <a:pt x="6314" y="4990"/>
                  </a:cubicBezTo>
                  <a:cubicBezTo>
                    <a:pt x="6561" y="5659"/>
                    <a:pt x="6855" y="5977"/>
                    <a:pt x="7369" y="6129"/>
                  </a:cubicBezTo>
                  <a:cubicBezTo>
                    <a:pt x="7465" y="6158"/>
                    <a:pt x="7565" y="6171"/>
                    <a:pt x="7667" y="6171"/>
                  </a:cubicBezTo>
                  <a:cubicBezTo>
                    <a:pt x="8194" y="6171"/>
                    <a:pt x="8776" y="5809"/>
                    <a:pt x="9085" y="5249"/>
                  </a:cubicBezTo>
                  <a:cubicBezTo>
                    <a:pt x="9319" y="4826"/>
                    <a:pt x="9352" y="4636"/>
                    <a:pt x="9347" y="3742"/>
                  </a:cubicBezTo>
                  <a:cubicBezTo>
                    <a:pt x="9339" y="2857"/>
                    <a:pt x="9299" y="2637"/>
                    <a:pt x="9048" y="2126"/>
                  </a:cubicBezTo>
                  <a:cubicBezTo>
                    <a:pt x="8391" y="768"/>
                    <a:pt x="7426" y="69"/>
                    <a:pt x="6127" y="8"/>
                  </a:cubicBezTo>
                  <a:cubicBezTo>
                    <a:pt x="6033" y="3"/>
                    <a:pt x="5943" y="1"/>
                    <a:pt x="5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1447;p11"/>
            <p:cNvGrpSpPr/>
            <p:nvPr/>
          </p:nvGrpSpPr>
          <p:grpSpPr>
            <a:xfrm>
              <a:off x="7594375" y="4492588"/>
              <a:ext cx="529775" cy="370600"/>
              <a:chOff x="5923650" y="1975225"/>
              <a:chExt cx="529775" cy="370600"/>
            </a:xfrm>
          </p:grpSpPr>
          <p:sp>
            <p:nvSpPr>
              <p:cNvPr id="1448" name="Google Shape;1448;p11"/>
              <p:cNvSpPr/>
              <p:nvPr/>
            </p:nvSpPr>
            <p:spPr>
              <a:xfrm>
                <a:off x="5923650" y="1975225"/>
                <a:ext cx="529775" cy="370600"/>
              </a:xfrm>
              <a:custGeom>
                <a:avLst/>
                <a:gdLst/>
                <a:ahLst/>
                <a:cxnLst/>
                <a:rect l="l" t="t" r="r" b="b"/>
                <a:pathLst>
                  <a:path w="21191" h="14824" extrusionOk="0">
                    <a:moveTo>
                      <a:pt x="1092" y="8465"/>
                    </a:moveTo>
                    <a:cubicBezTo>
                      <a:pt x="1112" y="8465"/>
                      <a:pt x="1125" y="8478"/>
                      <a:pt x="1125" y="8507"/>
                    </a:cubicBezTo>
                    <a:cubicBezTo>
                      <a:pt x="1123" y="8565"/>
                      <a:pt x="641" y="9322"/>
                      <a:pt x="601" y="9322"/>
                    </a:cubicBezTo>
                    <a:cubicBezTo>
                      <a:pt x="527" y="9322"/>
                      <a:pt x="678" y="8898"/>
                      <a:pt x="828" y="8690"/>
                    </a:cubicBezTo>
                    <a:cubicBezTo>
                      <a:pt x="923" y="8557"/>
                      <a:pt x="1037" y="8465"/>
                      <a:pt x="1092" y="8465"/>
                    </a:cubicBezTo>
                    <a:close/>
                    <a:moveTo>
                      <a:pt x="8284" y="408"/>
                    </a:moveTo>
                    <a:cubicBezTo>
                      <a:pt x="8488" y="408"/>
                      <a:pt x="8686" y="466"/>
                      <a:pt x="8910" y="581"/>
                    </a:cubicBezTo>
                    <a:cubicBezTo>
                      <a:pt x="9188" y="725"/>
                      <a:pt x="9191" y="801"/>
                      <a:pt x="8948" y="1366"/>
                    </a:cubicBezTo>
                    <a:cubicBezTo>
                      <a:pt x="8843" y="1604"/>
                      <a:pt x="8767" y="1835"/>
                      <a:pt x="8780" y="1874"/>
                    </a:cubicBezTo>
                    <a:cubicBezTo>
                      <a:pt x="8781" y="1877"/>
                      <a:pt x="8783" y="1878"/>
                      <a:pt x="8785" y="1878"/>
                    </a:cubicBezTo>
                    <a:cubicBezTo>
                      <a:pt x="8809" y="1878"/>
                      <a:pt x="8911" y="1673"/>
                      <a:pt x="9022" y="1395"/>
                    </a:cubicBezTo>
                    <a:cubicBezTo>
                      <a:pt x="9143" y="1094"/>
                      <a:pt x="9255" y="848"/>
                      <a:pt x="9268" y="848"/>
                    </a:cubicBezTo>
                    <a:cubicBezTo>
                      <a:pt x="9283" y="848"/>
                      <a:pt x="9354" y="938"/>
                      <a:pt x="9418" y="1038"/>
                    </a:cubicBezTo>
                    <a:cubicBezTo>
                      <a:pt x="9536" y="1216"/>
                      <a:pt x="9529" y="1253"/>
                      <a:pt x="9291" y="1770"/>
                    </a:cubicBezTo>
                    <a:cubicBezTo>
                      <a:pt x="9153" y="2071"/>
                      <a:pt x="9057" y="2330"/>
                      <a:pt x="9080" y="2351"/>
                    </a:cubicBezTo>
                    <a:cubicBezTo>
                      <a:pt x="9081" y="2352"/>
                      <a:pt x="9082" y="2353"/>
                      <a:pt x="9083" y="2353"/>
                    </a:cubicBezTo>
                    <a:cubicBezTo>
                      <a:pt x="9112" y="2353"/>
                      <a:pt x="9229" y="2126"/>
                      <a:pt x="9354" y="1831"/>
                    </a:cubicBezTo>
                    <a:lnTo>
                      <a:pt x="9589" y="1274"/>
                    </a:lnTo>
                    <a:lnTo>
                      <a:pt x="9763" y="1631"/>
                    </a:lnTo>
                    <a:cubicBezTo>
                      <a:pt x="9872" y="1855"/>
                      <a:pt x="9918" y="2058"/>
                      <a:pt x="9889" y="2175"/>
                    </a:cubicBezTo>
                    <a:cubicBezTo>
                      <a:pt x="9845" y="2342"/>
                      <a:pt x="9417" y="3122"/>
                      <a:pt x="9001" y="3793"/>
                    </a:cubicBezTo>
                    <a:cubicBezTo>
                      <a:pt x="8901" y="3955"/>
                      <a:pt x="8841" y="4084"/>
                      <a:pt x="8866" y="4084"/>
                    </a:cubicBezTo>
                    <a:cubicBezTo>
                      <a:pt x="8927" y="4084"/>
                      <a:pt x="9267" y="3539"/>
                      <a:pt x="9656" y="2814"/>
                    </a:cubicBezTo>
                    <a:cubicBezTo>
                      <a:pt x="9854" y="2447"/>
                      <a:pt x="9934" y="2307"/>
                      <a:pt x="9980" y="2307"/>
                    </a:cubicBezTo>
                    <a:cubicBezTo>
                      <a:pt x="10004" y="2307"/>
                      <a:pt x="10019" y="2346"/>
                      <a:pt x="10036" y="2413"/>
                    </a:cubicBezTo>
                    <a:cubicBezTo>
                      <a:pt x="10089" y="2625"/>
                      <a:pt x="9795" y="3238"/>
                      <a:pt x="9278" y="3993"/>
                    </a:cubicBezTo>
                    <a:cubicBezTo>
                      <a:pt x="9151" y="4178"/>
                      <a:pt x="9068" y="4341"/>
                      <a:pt x="9088" y="4363"/>
                    </a:cubicBezTo>
                    <a:cubicBezTo>
                      <a:pt x="9089" y="4363"/>
                      <a:pt x="9090" y="4364"/>
                      <a:pt x="9091" y="4364"/>
                    </a:cubicBezTo>
                    <a:cubicBezTo>
                      <a:pt x="9147" y="4364"/>
                      <a:pt x="9714" y="3482"/>
                      <a:pt x="9958" y="3007"/>
                    </a:cubicBezTo>
                    <a:lnTo>
                      <a:pt x="10099" y="2738"/>
                    </a:lnTo>
                    <a:lnTo>
                      <a:pt x="10172" y="2984"/>
                    </a:lnTo>
                    <a:cubicBezTo>
                      <a:pt x="10241" y="3212"/>
                      <a:pt x="10210" y="3275"/>
                      <a:pt x="9751" y="3869"/>
                    </a:cubicBezTo>
                    <a:cubicBezTo>
                      <a:pt x="9202" y="4578"/>
                      <a:pt x="9116" y="4702"/>
                      <a:pt x="9176" y="4702"/>
                    </a:cubicBezTo>
                    <a:cubicBezTo>
                      <a:pt x="9198" y="4702"/>
                      <a:pt x="9438" y="4404"/>
                      <a:pt x="9711" y="4043"/>
                    </a:cubicBezTo>
                    <a:cubicBezTo>
                      <a:pt x="9972" y="3698"/>
                      <a:pt x="10191" y="3463"/>
                      <a:pt x="10249" y="3463"/>
                    </a:cubicBezTo>
                    <a:cubicBezTo>
                      <a:pt x="10254" y="3463"/>
                      <a:pt x="10258" y="3465"/>
                      <a:pt x="10261" y="3469"/>
                    </a:cubicBezTo>
                    <a:cubicBezTo>
                      <a:pt x="10354" y="3619"/>
                      <a:pt x="10237" y="3901"/>
                      <a:pt x="9909" y="4317"/>
                    </a:cubicBezTo>
                    <a:cubicBezTo>
                      <a:pt x="9731" y="4542"/>
                      <a:pt x="9609" y="4733"/>
                      <a:pt x="9631" y="4752"/>
                    </a:cubicBezTo>
                    <a:cubicBezTo>
                      <a:pt x="9632" y="4753"/>
                      <a:pt x="9633" y="4753"/>
                      <a:pt x="9635" y="4753"/>
                    </a:cubicBezTo>
                    <a:cubicBezTo>
                      <a:pt x="9668" y="4753"/>
                      <a:pt x="9810" y="4595"/>
                      <a:pt x="9958" y="4389"/>
                    </a:cubicBezTo>
                    <a:cubicBezTo>
                      <a:pt x="10116" y="4172"/>
                      <a:pt x="10215" y="4070"/>
                      <a:pt x="10273" y="4070"/>
                    </a:cubicBezTo>
                    <a:cubicBezTo>
                      <a:pt x="10289" y="4070"/>
                      <a:pt x="10302" y="4078"/>
                      <a:pt x="10311" y="4094"/>
                    </a:cubicBezTo>
                    <a:cubicBezTo>
                      <a:pt x="10378" y="4198"/>
                      <a:pt x="10373" y="4209"/>
                      <a:pt x="10072" y="4663"/>
                    </a:cubicBezTo>
                    <a:cubicBezTo>
                      <a:pt x="9852" y="4996"/>
                      <a:pt x="9757" y="5160"/>
                      <a:pt x="9777" y="5160"/>
                    </a:cubicBezTo>
                    <a:cubicBezTo>
                      <a:pt x="9799" y="5160"/>
                      <a:pt x="9955" y="4970"/>
                      <a:pt x="10234" y="4595"/>
                    </a:cubicBezTo>
                    <a:cubicBezTo>
                      <a:pt x="10417" y="4349"/>
                      <a:pt x="10662" y="3981"/>
                      <a:pt x="10769" y="3794"/>
                    </a:cubicBezTo>
                    <a:cubicBezTo>
                      <a:pt x="10956" y="3463"/>
                      <a:pt x="11357" y="3162"/>
                      <a:pt x="11611" y="3162"/>
                    </a:cubicBezTo>
                    <a:cubicBezTo>
                      <a:pt x="11682" y="3162"/>
                      <a:pt x="11792" y="3206"/>
                      <a:pt x="11869" y="3262"/>
                    </a:cubicBezTo>
                    <a:cubicBezTo>
                      <a:pt x="11996" y="3356"/>
                      <a:pt x="11990" y="3401"/>
                      <a:pt x="11769" y="3971"/>
                    </a:cubicBezTo>
                    <a:cubicBezTo>
                      <a:pt x="11641" y="4302"/>
                      <a:pt x="11547" y="4591"/>
                      <a:pt x="11562" y="4606"/>
                    </a:cubicBezTo>
                    <a:cubicBezTo>
                      <a:pt x="11562" y="4607"/>
                      <a:pt x="11563" y="4607"/>
                      <a:pt x="11564" y="4607"/>
                    </a:cubicBezTo>
                    <a:cubicBezTo>
                      <a:pt x="11584" y="4607"/>
                      <a:pt x="11673" y="4422"/>
                      <a:pt x="11768" y="4187"/>
                    </a:cubicBezTo>
                    <a:cubicBezTo>
                      <a:pt x="11980" y="3655"/>
                      <a:pt x="12048" y="3503"/>
                      <a:pt x="12116" y="3503"/>
                    </a:cubicBezTo>
                    <a:cubicBezTo>
                      <a:pt x="12137" y="3503"/>
                      <a:pt x="12157" y="3517"/>
                      <a:pt x="12182" y="3539"/>
                    </a:cubicBezTo>
                    <a:cubicBezTo>
                      <a:pt x="12260" y="3607"/>
                      <a:pt x="12220" y="3801"/>
                      <a:pt x="11990" y="4471"/>
                    </a:cubicBezTo>
                    <a:cubicBezTo>
                      <a:pt x="11828" y="4940"/>
                      <a:pt x="11724" y="5319"/>
                      <a:pt x="11758" y="5319"/>
                    </a:cubicBezTo>
                    <a:cubicBezTo>
                      <a:pt x="11792" y="5319"/>
                      <a:pt x="11917" y="4999"/>
                      <a:pt x="12036" y="4606"/>
                    </a:cubicBezTo>
                    <a:cubicBezTo>
                      <a:pt x="12155" y="4214"/>
                      <a:pt x="12277" y="3866"/>
                      <a:pt x="12305" y="3833"/>
                    </a:cubicBezTo>
                    <a:cubicBezTo>
                      <a:pt x="12310" y="3827"/>
                      <a:pt x="12316" y="3825"/>
                      <a:pt x="12324" y="3825"/>
                    </a:cubicBezTo>
                    <a:cubicBezTo>
                      <a:pt x="12363" y="3825"/>
                      <a:pt x="12437" y="3890"/>
                      <a:pt x="12498" y="3985"/>
                    </a:cubicBezTo>
                    <a:cubicBezTo>
                      <a:pt x="12637" y="4202"/>
                      <a:pt x="12637" y="4202"/>
                      <a:pt x="12190" y="5474"/>
                    </a:cubicBezTo>
                    <a:cubicBezTo>
                      <a:pt x="11686" y="6914"/>
                      <a:pt x="11535" y="7373"/>
                      <a:pt x="11578" y="7373"/>
                    </a:cubicBezTo>
                    <a:cubicBezTo>
                      <a:pt x="11582" y="7373"/>
                      <a:pt x="11588" y="7369"/>
                      <a:pt x="11595" y="7361"/>
                    </a:cubicBezTo>
                    <a:cubicBezTo>
                      <a:pt x="11634" y="7319"/>
                      <a:pt x="11864" y="6699"/>
                      <a:pt x="12109" y="5975"/>
                    </a:cubicBezTo>
                    <a:cubicBezTo>
                      <a:pt x="12353" y="5252"/>
                      <a:pt x="12586" y="4599"/>
                      <a:pt x="12628" y="4519"/>
                    </a:cubicBezTo>
                    <a:cubicBezTo>
                      <a:pt x="12664" y="4451"/>
                      <a:pt x="12686" y="4418"/>
                      <a:pt x="12707" y="4418"/>
                    </a:cubicBezTo>
                    <a:cubicBezTo>
                      <a:pt x="12727" y="4418"/>
                      <a:pt x="12747" y="4445"/>
                      <a:pt x="12779" y="4500"/>
                    </a:cubicBezTo>
                    <a:cubicBezTo>
                      <a:pt x="12819" y="4571"/>
                      <a:pt x="12914" y="4627"/>
                      <a:pt x="12991" y="4627"/>
                    </a:cubicBezTo>
                    <a:cubicBezTo>
                      <a:pt x="13105" y="4627"/>
                      <a:pt x="13140" y="4536"/>
                      <a:pt x="13181" y="4104"/>
                    </a:cubicBezTo>
                    <a:cubicBezTo>
                      <a:pt x="13315" y="2773"/>
                      <a:pt x="13851" y="1621"/>
                      <a:pt x="14585" y="1090"/>
                    </a:cubicBezTo>
                    <a:cubicBezTo>
                      <a:pt x="14920" y="849"/>
                      <a:pt x="15263" y="724"/>
                      <a:pt x="15579" y="724"/>
                    </a:cubicBezTo>
                    <a:cubicBezTo>
                      <a:pt x="15642" y="724"/>
                      <a:pt x="15703" y="729"/>
                      <a:pt x="15763" y="739"/>
                    </a:cubicBezTo>
                    <a:cubicBezTo>
                      <a:pt x="16095" y="792"/>
                      <a:pt x="16665" y="1128"/>
                      <a:pt x="16735" y="1308"/>
                    </a:cubicBezTo>
                    <a:cubicBezTo>
                      <a:pt x="16760" y="1376"/>
                      <a:pt x="16618" y="1656"/>
                      <a:pt x="16390" y="1978"/>
                    </a:cubicBezTo>
                    <a:cubicBezTo>
                      <a:pt x="16175" y="2286"/>
                      <a:pt x="16001" y="2560"/>
                      <a:pt x="16001" y="2595"/>
                    </a:cubicBezTo>
                    <a:cubicBezTo>
                      <a:pt x="16001" y="2597"/>
                      <a:pt x="16002" y="2598"/>
                      <a:pt x="16004" y="2598"/>
                    </a:cubicBezTo>
                    <a:cubicBezTo>
                      <a:pt x="16026" y="2598"/>
                      <a:pt x="16191" y="2394"/>
                      <a:pt x="16386" y="2123"/>
                    </a:cubicBezTo>
                    <a:cubicBezTo>
                      <a:pt x="16596" y="1830"/>
                      <a:pt x="16808" y="1576"/>
                      <a:pt x="16849" y="1561"/>
                    </a:cubicBezTo>
                    <a:cubicBezTo>
                      <a:pt x="16864" y="1556"/>
                      <a:pt x="16877" y="1554"/>
                      <a:pt x="16887" y="1554"/>
                    </a:cubicBezTo>
                    <a:cubicBezTo>
                      <a:pt x="17001" y="1554"/>
                      <a:pt x="16853" y="1852"/>
                      <a:pt x="16386" y="2572"/>
                    </a:cubicBezTo>
                    <a:cubicBezTo>
                      <a:pt x="16099" y="3014"/>
                      <a:pt x="15887" y="3367"/>
                      <a:pt x="15911" y="3367"/>
                    </a:cubicBezTo>
                    <a:cubicBezTo>
                      <a:pt x="15911" y="3367"/>
                      <a:pt x="15912" y="3367"/>
                      <a:pt x="15913" y="3366"/>
                    </a:cubicBezTo>
                    <a:cubicBezTo>
                      <a:pt x="15949" y="3344"/>
                      <a:pt x="16199" y="2993"/>
                      <a:pt x="16471" y="2577"/>
                    </a:cubicBezTo>
                    <a:cubicBezTo>
                      <a:pt x="16765" y="2129"/>
                      <a:pt x="16899" y="1951"/>
                      <a:pt x="16956" y="1951"/>
                    </a:cubicBezTo>
                    <a:cubicBezTo>
                      <a:pt x="16975" y="1951"/>
                      <a:pt x="16986" y="1969"/>
                      <a:pt x="16991" y="2004"/>
                    </a:cubicBezTo>
                    <a:cubicBezTo>
                      <a:pt x="17019" y="2199"/>
                      <a:pt x="16768" y="2659"/>
                      <a:pt x="16179" y="3475"/>
                    </a:cubicBezTo>
                    <a:cubicBezTo>
                      <a:pt x="15989" y="3739"/>
                      <a:pt x="15904" y="3866"/>
                      <a:pt x="15919" y="3866"/>
                    </a:cubicBezTo>
                    <a:cubicBezTo>
                      <a:pt x="15928" y="3866"/>
                      <a:pt x="15969" y="3824"/>
                      <a:pt x="16043" y="3743"/>
                    </a:cubicBezTo>
                    <a:cubicBezTo>
                      <a:pt x="16198" y="3574"/>
                      <a:pt x="16484" y="3182"/>
                      <a:pt x="16683" y="2865"/>
                    </a:cubicBezTo>
                    <a:cubicBezTo>
                      <a:pt x="16897" y="2525"/>
                      <a:pt x="16983" y="2389"/>
                      <a:pt x="17022" y="2389"/>
                    </a:cubicBezTo>
                    <a:cubicBezTo>
                      <a:pt x="17048" y="2389"/>
                      <a:pt x="17055" y="2447"/>
                      <a:pt x="17064" y="2545"/>
                    </a:cubicBezTo>
                    <a:cubicBezTo>
                      <a:pt x="17084" y="2755"/>
                      <a:pt x="16999" y="2912"/>
                      <a:pt x="16524" y="3528"/>
                    </a:cubicBezTo>
                    <a:cubicBezTo>
                      <a:pt x="15866" y="4386"/>
                      <a:pt x="15695" y="4609"/>
                      <a:pt x="15722" y="4609"/>
                    </a:cubicBezTo>
                    <a:cubicBezTo>
                      <a:pt x="15730" y="4609"/>
                      <a:pt x="15756" y="4589"/>
                      <a:pt x="15793" y="4559"/>
                    </a:cubicBezTo>
                    <a:cubicBezTo>
                      <a:pt x="15864" y="4500"/>
                      <a:pt x="16174" y="4124"/>
                      <a:pt x="16475" y="3731"/>
                    </a:cubicBezTo>
                    <a:cubicBezTo>
                      <a:pt x="16776" y="3340"/>
                      <a:pt x="17039" y="3012"/>
                      <a:pt x="17056" y="3012"/>
                    </a:cubicBezTo>
                    <a:lnTo>
                      <a:pt x="17056" y="3012"/>
                    </a:lnTo>
                    <a:cubicBezTo>
                      <a:pt x="17125" y="3012"/>
                      <a:pt x="16980" y="3596"/>
                      <a:pt x="16866" y="3782"/>
                    </a:cubicBezTo>
                    <a:cubicBezTo>
                      <a:pt x="16802" y="3888"/>
                      <a:pt x="16542" y="4210"/>
                      <a:pt x="16290" y="4494"/>
                    </a:cubicBezTo>
                    <a:cubicBezTo>
                      <a:pt x="16040" y="4780"/>
                      <a:pt x="15864" y="5014"/>
                      <a:pt x="15901" y="5014"/>
                    </a:cubicBezTo>
                    <a:cubicBezTo>
                      <a:pt x="15940" y="5014"/>
                      <a:pt x="16170" y="4774"/>
                      <a:pt x="16421" y="4473"/>
                    </a:cubicBezTo>
                    <a:cubicBezTo>
                      <a:pt x="16663" y="4183"/>
                      <a:pt x="16871" y="3965"/>
                      <a:pt x="16900" y="3965"/>
                    </a:cubicBezTo>
                    <a:cubicBezTo>
                      <a:pt x="16901" y="3965"/>
                      <a:pt x="16902" y="3965"/>
                      <a:pt x="16903" y="3965"/>
                    </a:cubicBezTo>
                    <a:cubicBezTo>
                      <a:pt x="16981" y="4044"/>
                      <a:pt x="16580" y="4774"/>
                      <a:pt x="16286" y="5091"/>
                    </a:cubicBezTo>
                    <a:cubicBezTo>
                      <a:pt x="16133" y="5255"/>
                      <a:pt x="16055" y="5339"/>
                      <a:pt x="16061" y="5339"/>
                    </a:cubicBezTo>
                    <a:cubicBezTo>
                      <a:pt x="16067" y="5339"/>
                      <a:pt x="16166" y="5246"/>
                      <a:pt x="16368" y="5055"/>
                    </a:cubicBezTo>
                    <a:cubicBezTo>
                      <a:pt x="16559" y="4876"/>
                      <a:pt x="16718" y="4756"/>
                      <a:pt x="16761" y="4756"/>
                    </a:cubicBezTo>
                    <a:cubicBezTo>
                      <a:pt x="16768" y="4756"/>
                      <a:pt x="16772" y="4759"/>
                      <a:pt x="16772" y="4766"/>
                    </a:cubicBezTo>
                    <a:cubicBezTo>
                      <a:pt x="16772" y="4814"/>
                      <a:pt x="16841" y="4859"/>
                      <a:pt x="16919" y="4859"/>
                    </a:cubicBezTo>
                    <a:cubicBezTo>
                      <a:pt x="17016" y="4859"/>
                      <a:pt x="17094" y="4774"/>
                      <a:pt x="17151" y="4605"/>
                    </a:cubicBezTo>
                    <a:cubicBezTo>
                      <a:pt x="17241" y="4338"/>
                      <a:pt x="17534" y="4019"/>
                      <a:pt x="17828" y="3868"/>
                    </a:cubicBezTo>
                    <a:cubicBezTo>
                      <a:pt x="17937" y="3811"/>
                      <a:pt x="18053" y="3785"/>
                      <a:pt x="18168" y="3785"/>
                    </a:cubicBezTo>
                    <a:cubicBezTo>
                      <a:pt x="18630" y="3785"/>
                      <a:pt x="19084" y="4204"/>
                      <a:pt x="19084" y="4734"/>
                    </a:cubicBezTo>
                    <a:cubicBezTo>
                      <a:pt x="19084" y="5115"/>
                      <a:pt x="18990" y="5320"/>
                      <a:pt x="18587" y="5813"/>
                    </a:cubicBezTo>
                    <a:cubicBezTo>
                      <a:pt x="18173" y="6322"/>
                      <a:pt x="18134" y="6531"/>
                      <a:pt x="18444" y="6597"/>
                    </a:cubicBezTo>
                    <a:cubicBezTo>
                      <a:pt x="19423" y="6810"/>
                      <a:pt x="19704" y="6961"/>
                      <a:pt x="20095" y="7500"/>
                    </a:cubicBezTo>
                    <a:cubicBezTo>
                      <a:pt x="20353" y="7853"/>
                      <a:pt x="20382" y="8200"/>
                      <a:pt x="20193" y="8601"/>
                    </a:cubicBezTo>
                    <a:cubicBezTo>
                      <a:pt x="20086" y="8828"/>
                      <a:pt x="19727" y="9166"/>
                      <a:pt x="19611" y="9166"/>
                    </a:cubicBezTo>
                    <a:cubicBezTo>
                      <a:pt x="19600" y="9166"/>
                      <a:pt x="19591" y="9163"/>
                      <a:pt x="19585" y="9156"/>
                    </a:cubicBezTo>
                    <a:cubicBezTo>
                      <a:pt x="19568" y="9139"/>
                      <a:pt x="19691" y="8937"/>
                      <a:pt x="19857" y="8704"/>
                    </a:cubicBezTo>
                    <a:cubicBezTo>
                      <a:pt x="20021" y="8474"/>
                      <a:pt x="20159" y="8251"/>
                      <a:pt x="20160" y="8211"/>
                    </a:cubicBezTo>
                    <a:cubicBezTo>
                      <a:pt x="20160" y="8208"/>
                      <a:pt x="20159" y="8206"/>
                      <a:pt x="20157" y="8206"/>
                    </a:cubicBezTo>
                    <a:cubicBezTo>
                      <a:pt x="20133" y="8206"/>
                      <a:pt x="19960" y="8421"/>
                      <a:pt x="19744" y="8719"/>
                    </a:cubicBezTo>
                    <a:cubicBezTo>
                      <a:pt x="19388" y="9213"/>
                      <a:pt x="19276" y="9314"/>
                      <a:pt x="19009" y="9384"/>
                    </a:cubicBezTo>
                    <a:cubicBezTo>
                      <a:pt x="18910" y="9409"/>
                      <a:pt x="18838" y="9430"/>
                      <a:pt x="18799" y="9430"/>
                    </a:cubicBezTo>
                    <a:cubicBezTo>
                      <a:pt x="18699" y="9430"/>
                      <a:pt x="18819" y="9295"/>
                      <a:pt x="19269" y="8763"/>
                    </a:cubicBezTo>
                    <a:cubicBezTo>
                      <a:pt x="19478" y="8517"/>
                      <a:pt x="19632" y="8302"/>
                      <a:pt x="19613" y="8282"/>
                    </a:cubicBezTo>
                    <a:cubicBezTo>
                      <a:pt x="19612" y="8281"/>
                      <a:pt x="19611" y="8281"/>
                      <a:pt x="19610" y="8281"/>
                    </a:cubicBezTo>
                    <a:cubicBezTo>
                      <a:pt x="19576" y="8281"/>
                      <a:pt x="19348" y="8534"/>
                      <a:pt x="19082" y="8860"/>
                    </a:cubicBezTo>
                    <a:cubicBezTo>
                      <a:pt x="18676" y="9361"/>
                      <a:pt x="18546" y="9473"/>
                      <a:pt x="18366" y="9477"/>
                    </a:cubicBezTo>
                    <a:cubicBezTo>
                      <a:pt x="18355" y="9477"/>
                      <a:pt x="18344" y="9478"/>
                      <a:pt x="18334" y="9478"/>
                    </a:cubicBezTo>
                    <a:cubicBezTo>
                      <a:pt x="18151" y="9478"/>
                      <a:pt x="18181" y="9441"/>
                      <a:pt x="18661" y="8884"/>
                    </a:cubicBezTo>
                    <a:lnTo>
                      <a:pt x="19177" y="8287"/>
                    </a:lnTo>
                    <a:lnTo>
                      <a:pt x="18596" y="8884"/>
                    </a:lnTo>
                    <a:cubicBezTo>
                      <a:pt x="18145" y="9346"/>
                      <a:pt x="17967" y="9480"/>
                      <a:pt x="17801" y="9480"/>
                    </a:cubicBezTo>
                    <a:lnTo>
                      <a:pt x="17579" y="9480"/>
                    </a:lnTo>
                    <a:lnTo>
                      <a:pt x="17579" y="9476"/>
                    </a:lnTo>
                    <a:lnTo>
                      <a:pt x="17919" y="9112"/>
                    </a:lnTo>
                    <a:cubicBezTo>
                      <a:pt x="18386" y="8615"/>
                      <a:pt x="18613" y="8357"/>
                      <a:pt x="18589" y="8357"/>
                    </a:cubicBezTo>
                    <a:lnTo>
                      <a:pt x="18589" y="8357"/>
                    </a:lnTo>
                    <a:cubicBezTo>
                      <a:pt x="18572" y="8357"/>
                      <a:pt x="18414" y="8502"/>
                      <a:pt x="18111" y="8798"/>
                    </a:cubicBezTo>
                    <a:cubicBezTo>
                      <a:pt x="17686" y="9213"/>
                      <a:pt x="17296" y="9551"/>
                      <a:pt x="17240" y="9551"/>
                    </a:cubicBezTo>
                    <a:cubicBezTo>
                      <a:pt x="17024" y="9551"/>
                      <a:pt x="17066" y="9790"/>
                      <a:pt x="17337" y="10106"/>
                    </a:cubicBezTo>
                    <a:cubicBezTo>
                      <a:pt x="17928" y="10800"/>
                      <a:pt x="18107" y="11570"/>
                      <a:pt x="17796" y="12093"/>
                    </a:cubicBezTo>
                    <a:cubicBezTo>
                      <a:pt x="17627" y="12379"/>
                      <a:pt x="17125" y="12762"/>
                      <a:pt x="16840" y="12822"/>
                    </a:cubicBezTo>
                    <a:cubicBezTo>
                      <a:pt x="16735" y="12843"/>
                      <a:pt x="16551" y="12883"/>
                      <a:pt x="16436" y="12909"/>
                    </a:cubicBezTo>
                    <a:cubicBezTo>
                      <a:pt x="16391" y="12919"/>
                      <a:pt x="16349" y="12923"/>
                      <a:pt x="16314" y="12923"/>
                    </a:cubicBezTo>
                    <a:cubicBezTo>
                      <a:pt x="16260" y="12923"/>
                      <a:pt x="16223" y="12911"/>
                      <a:pt x="16223" y="12889"/>
                    </a:cubicBezTo>
                    <a:cubicBezTo>
                      <a:pt x="16223" y="12854"/>
                      <a:pt x="16542" y="12446"/>
                      <a:pt x="16924" y="11991"/>
                    </a:cubicBezTo>
                    <a:cubicBezTo>
                      <a:pt x="17306" y="11537"/>
                      <a:pt x="17609" y="11144"/>
                      <a:pt x="17591" y="11125"/>
                    </a:cubicBezTo>
                    <a:cubicBezTo>
                      <a:pt x="17591" y="11124"/>
                      <a:pt x="17590" y="11124"/>
                      <a:pt x="17589" y="11124"/>
                    </a:cubicBezTo>
                    <a:cubicBezTo>
                      <a:pt x="17555" y="11124"/>
                      <a:pt x="17207" y="11517"/>
                      <a:pt x="16800" y="12014"/>
                    </a:cubicBezTo>
                    <a:cubicBezTo>
                      <a:pt x="16222" y="12723"/>
                      <a:pt x="16003" y="12939"/>
                      <a:pt x="15864" y="12939"/>
                    </a:cubicBezTo>
                    <a:cubicBezTo>
                      <a:pt x="15763" y="12939"/>
                      <a:pt x="15683" y="12919"/>
                      <a:pt x="15683" y="12894"/>
                    </a:cubicBezTo>
                    <a:cubicBezTo>
                      <a:pt x="15683" y="12834"/>
                      <a:pt x="16043" y="12368"/>
                      <a:pt x="16709" y="11569"/>
                    </a:cubicBezTo>
                    <a:cubicBezTo>
                      <a:pt x="17003" y="11214"/>
                      <a:pt x="17225" y="10911"/>
                      <a:pt x="17205" y="10889"/>
                    </a:cubicBezTo>
                    <a:cubicBezTo>
                      <a:pt x="17204" y="10889"/>
                      <a:pt x="17204" y="10889"/>
                      <a:pt x="17203" y="10889"/>
                    </a:cubicBezTo>
                    <a:cubicBezTo>
                      <a:pt x="17168" y="10889"/>
                      <a:pt x="16801" y="11314"/>
                      <a:pt x="16369" y="11856"/>
                    </a:cubicBezTo>
                    <a:cubicBezTo>
                      <a:pt x="15884" y="12463"/>
                      <a:pt x="15516" y="12861"/>
                      <a:pt x="15436" y="12861"/>
                    </a:cubicBezTo>
                    <a:cubicBezTo>
                      <a:pt x="15254" y="12861"/>
                      <a:pt x="15260" y="12799"/>
                      <a:pt x="15480" y="12474"/>
                    </a:cubicBezTo>
                    <a:cubicBezTo>
                      <a:pt x="15822" y="11964"/>
                      <a:pt x="15929" y="11791"/>
                      <a:pt x="15891" y="11791"/>
                    </a:cubicBezTo>
                    <a:cubicBezTo>
                      <a:pt x="15886" y="11791"/>
                      <a:pt x="15878" y="11794"/>
                      <a:pt x="15868" y="11800"/>
                    </a:cubicBezTo>
                    <a:cubicBezTo>
                      <a:pt x="15818" y="11832"/>
                      <a:pt x="15642" y="12066"/>
                      <a:pt x="15478" y="12320"/>
                    </a:cubicBezTo>
                    <a:cubicBezTo>
                      <a:pt x="15314" y="12574"/>
                      <a:pt x="15140" y="12783"/>
                      <a:pt x="15089" y="12783"/>
                    </a:cubicBezTo>
                    <a:cubicBezTo>
                      <a:pt x="14858" y="12783"/>
                      <a:pt x="14929" y="12582"/>
                      <a:pt x="15337" y="12081"/>
                    </a:cubicBezTo>
                    <a:cubicBezTo>
                      <a:pt x="15580" y="11780"/>
                      <a:pt x="15759" y="11526"/>
                      <a:pt x="15741" y="11507"/>
                    </a:cubicBezTo>
                    <a:cubicBezTo>
                      <a:pt x="15740" y="11507"/>
                      <a:pt x="15739" y="11506"/>
                      <a:pt x="15738" y="11506"/>
                    </a:cubicBezTo>
                    <a:cubicBezTo>
                      <a:pt x="15706" y="11506"/>
                      <a:pt x="15491" y="11747"/>
                      <a:pt x="15251" y="12052"/>
                    </a:cubicBezTo>
                    <a:cubicBezTo>
                      <a:pt x="15002" y="12367"/>
                      <a:pt x="14778" y="12629"/>
                      <a:pt x="14755" y="12629"/>
                    </a:cubicBezTo>
                    <a:cubicBezTo>
                      <a:pt x="14732" y="12629"/>
                      <a:pt x="14651" y="12585"/>
                      <a:pt x="14581" y="12533"/>
                    </a:cubicBezTo>
                    <a:cubicBezTo>
                      <a:pt x="14464" y="12446"/>
                      <a:pt x="14489" y="12386"/>
                      <a:pt x="14835" y="11939"/>
                    </a:cubicBezTo>
                    <a:cubicBezTo>
                      <a:pt x="15044" y="11670"/>
                      <a:pt x="15219" y="11431"/>
                      <a:pt x="15219" y="11419"/>
                    </a:cubicBezTo>
                    <a:cubicBezTo>
                      <a:pt x="15219" y="11404"/>
                      <a:pt x="15215" y="11397"/>
                      <a:pt x="15207" y="11397"/>
                    </a:cubicBezTo>
                    <a:cubicBezTo>
                      <a:pt x="15170" y="11397"/>
                      <a:pt x="15048" y="11537"/>
                      <a:pt x="14762" y="11898"/>
                    </a:cubicBezTo>
                    <a:cubicBezTo>
                      <a:pt x="14495" y="12236"/>
                      <a:pt x="14392" y="12344"/>
                      <a:pt x="14299" y="12344"/>
                    </a:cubicBezTo>
                    <a:cubicBezTo>
                      <a:pt x="14271" y="12344"/>
                      <a:pt x="14244" y="12334"/>
                      <a:pt x="14213" y="12318"/>
                    </a:cubicBezTo>
                    <a:cubicBezTo>
                      <a:pt x="14128" y="12272"/>
                      <a:pt x="14062" y="12211"/>
                      <a:pt x="14062" y="12175"/>
                    </a:cubicBezTo>
                    <a:cubicBezTo>
                      <a:pt x="14062" y="12141"/>
                      <a:pt x="14255" y="11900"/>
                      <a:pt x="14494" y="11640"/>
                    </a:cubicBezTo>
                    <a:cubicBezTo>
                      <a:pt x="14732" y="11378"/>
                      <a:pt x="14899" y="11168"/>
                      <a:pt x="14869" y="11168"/>
                    </a:cubicBezTo>
                    <a:cubicBezTo>
                      <a:pt x="14837" y="11168"/>
                      <a:pt x="14617" y="11379"/>
                      <a:pt x="14378" y="11640"/>
                    </a:cubicBezTo>
                    <a:cubicBezTo>
                      <a:pt x="14113" y="11931"/>
                      <a:pt x="13998" y="12040"/>
                      <a:pt x="13923" y="12040"/>
                    </a:cubicBezTo>
                    <a:cubicBezTo>
                      <a:pt x="13895" y="12040"/>
                      <a:pt x="13872" y="12025"/>
                      <a:pt x="13850" y="11998"/>
                    </a:cubicBezTo>
                    <a:cubicBezTo>
                      <a:pt x="13772" y="11903"/>
                      <a:pt x="13807" y="11820"/>
                      <a:pt x="14046" y="11543"/>
                    </a:cubicBezTo>
                    <a:cubicBezTo>
                      <a:pt x="14324" y="11219"/>
                      <a:pt x="14456" y="11046"/>
                      <a:pt x="14434" y="11046"/>
                    </a:cubicBezTo>
                    <a:lnTo>
                      <a:pt x="14434" y="11046"/>
                    </a:lnTo>
                    <a:cubicBezTo>
                      <a:pt x="14417" y="11046"/>
                      <a:pt x="14311" y="11146"/>
                      <a:pt x="14113" y="11357"/>
                    </a:cubicBezTo>
                    <a:lnTo>
                      <a:pt x="13679" y="11820"/>
                    </a:lnTo>
                    <a:lnTo>
                      <a:pt x="13501" y="11608"/>
                    </a:lnTo>
                    <a:cubicBezTo>
                      <a:pt x="13404" y="11493"/>
                      <a:pt x="13281" y="11396"/>
                      <a:pt x="13232" y="11396"/>
                    </a:cubicBezTo>
                    <a:cubicBezTo>
                      <a:pt x="13094" y="11396"/>
                      <a:pt x="13114" y="11319"/>
                      <a:pt x="13311" y="11095"/>
                    </a:cubicBezTo>
                    <a:lnTo>
                      <a:pt x="13486" y="10895"/>
                    </a:lnTo>
                    <a:lnTo>
                      <a:pt x="13300" y="11050"/>
                    </a:lnTo>
                    <a:cubicBezTo>
                      <a:pt x="13007" y="11297"/>
                      <a:pt x="11682" y="12935"/>
                      <a:pt x="11776" y="12935"/>
                    </a:cubicBezTo>
                    <a:cubicBezTo>
                      <a:pt x="11797" y="12935"/>
                      <a:pt x="12061" y="12628"/>
                      <a:pt x="12355" y="12257"/>
                    </a:cubicBezTo>
                    <a:cubicBezTo>
                      <a:pt x="12649" y="11887"/>
                      <a:pt x="12954" y="11527"/>
                      <a:pt x="13027" y="11468"/>
                    </a:cubicBezTo>
                    <a:cubicBezTo>
                      <a:pt x="13077" y="11427"/>
                      <a:pt x="13108" y="11404"/>
                      <a:pt x="13124" y="11404"/>
                    </a:cubicBezTo>
                    <a:cubicBezTo>
                      <a:pt x="13148" y="11404"/>
                      <a:pt x="13138" y="11456"/>
                      <a:pt x="13108" y="11574"/>
                    </a:cubicBezTo>
                    <a:cubicBezTo>
                      <a:pt x="13078" y="11694"/>
                      <a:pt x="12809" y="12106"/>
                      <a:pt x="12511" y="12483"/>
                    </a:cubicBezTo>
                    <a:cubicBezTo>
                      <a:pt x="12214" y="12862"/>
                      <a:pt x="11983" y="13189"/>
                      <a:pt x="12000" y="13208"/>
                    </a:cubicBezTo>
                    <a:cubicBezTo>
                      <a:pt x="12001" y="13209"/>
                      <a:pt x="12002" y="13209"/>
                      <a:pt x="12003" y="13209"/>
                    </a:cubicBezTo>
                    <a:cubicBezTo>
                      <a:pt x="12033" y="13209"/>
                      <a:pt x="12225" y="12989"/>
                      <a:pt x="12443" y="12700"/>
                    </a:cubicBezTo>
                    <a:cubicBezTo>
                      <a:pt x="12672" y="12399"/>
                      <a:pt x="12882" y="12140"/>
                      <a:pt x="12918" y="12118"/>
                    </a:cubicBezTo>
                    <a:cubicBezTo>
                      <a:pt x="12926" y="12113"/>
                      <a:pt x="12933" y="12110"/>
                      <a:pt x="12939" y="12110"/>
                    </a:cubicBezTo>
                    <a:cubicBezTo>
                      <a:pt x="13040" y="12110"/>
                      <a:pt x="12591" y="13003"/>
                      <a:pt x="12385" y="13188"/>
                    </a:cubicBezTo>
                    <a:cubicBezTo>
                      <a:pt x="12295" y="13270"/>
                      <a:pt x="12188" y="13308"/>
                      <a:pt x="12077" y="13308"/>
                    </a:cubicBezTo>
                    <a:cubicBezTo>
                      <a:pt x="11766" y="13308"/>
                      <a:pt x="11419" y="13012"/>
                      <a:pt x="11282" y="12558"/>
                    </a:cubicBezTo>
                    <a:cubicBezTo>
                      <a:pt x="11193" y="12259"/>
                      <a:pt x="11194" y="12253"/>
                      <a:pt x="11639" y="11690"/>
                    </a:cubicBezTo>
                    <a:cubicBezTo>
                      <a:pt x="11881" y="11383"/>
                      <a:pt x="12312" y="10869"/>
                      <a:pt x="12583" y="10566"/>
                    </a:cubicBezTo>
                    <a:cubicBezTo>
                      <a:pt x="12858" y="10258"/>
                      <a:pt x="13053" y="10007"/>
                      <a:pt x="13018" y="10007"/>
                    </a:cubicBezTo>
                    <a:cubicBezTo>
                      <a:pt x="12944" y="10007"/>
                      <a:pt x="12486" y="10523"/>
                      <a:pt x="11736" y="11455"/>
                    </a:cubicBezTo>
                    <a:cubicBezTo>
                      <a:pt x="11403" y="11867"/>
                      <a:pt x="11283" y="12016"/>
                      <a:pt x="11219" y="12016"/>
                    </a:cubicBezTo>
                    <a:cubicBezTo>
                      <a:pt x="11184" y="12016"/>
                      <a:pt x="11167" y="11971"/>
                      <a:pt x="11141" y="11900"/>
                    </a:cubicBezTo>
                    <a:cubicBezTo>
                      <a:pt x="11094" y="11777"/>
                      <a:pt x="11044" y="11713"/>
                      <a:pt x="10985" y="11713"/>
                    </a:cubicBezTo>
                    <a:cubicBezTo>
                      <a:pt x="10895" y="11713"/>
                      <a:pt x="10784" y="11865"/>
                      <a:pt x="10634" y="12179"/>
                    </a:cubicBezTo>
                    <a:cubicBezTo>
                      <a:pt x="10508" y="12441"/>
                      <a:pt x="10290" y="12810"/>
                      <a:pt x="10147" y="13000"/>
                    </a:cubicBezTo>
                    <a:cubicBezTo>
                      <a:pt x="10009" y="13184"/>
                      <a:pt x="9882" y="13391"/>
                      <a:pt x="9873" y="13450"/>
                    </a:cubicBezTo>
                    <a:cubicBezTo>
                      <a:pt x="9866" y="13503"/>
                      <a:pt x="9845" y="13539"/>
                      <a:pt x="9822" y="13539"/>
                    </a:cubicBezTo>
                    <a:cubicBezTo>
                      <a:pt x="9819" y="13539"/>
                      <a:pt x="9815" y="13538"/>
                      <a:pt x="9811" y="13536"/>
                    </a:cubicBezTo>
                    <a:cubicBezTo>
                      <a:pt x="9808" y="13534"/>
                      <a:pt x="9804" y="13533"/>
                      <a:pt x="9799" y="13533"/>
                    </a:cubicBezTo>
                    <a:cubicBezTo>
                      <a:pt x="9715" y="13533"/>
                      <a:pt x="9442" y="13793"/>
                      <a:pt x="9442" y="13882"/>
                    </a:cubicBezTo>
                    <a:cubicBezTo>
                      <a:pt x="9442" y="13894"/>
                      <a:pt x="9449" y="13899"/>
                      <a:pt x="9461" y="13899"/>
                    </a:cubicBezTo>
                    <a:cubicBezTo>
                      <a:pt x="9490" y="13899"/>
                      <a:pt x="9550" y="13867"/>
                      <a:pt x="9616" y="13811"/>
                    </a:cubicBezTo>
                    <a:lnTo>
                      <a:pt x="9790" y="13666"/>
                    </a:lnTo>
                    <a:lnTo>
                      <a:pt x="9643" y="13839"/>
                    </a:lnTo>
                    <a:cubicBezTo>
                      <a:pt x="9574" y="13920"/>
                      <a:pt x="9491" y="13979"/>
                      <a:pt x="9450" y="13979"/>
                    </a:cubicBezTo>
                    <a:cubicBezTo>
                      <a:pt x="9445" y="13979"/>
                      <a:pt x="9440" y="13978"/>
                      <a:pt x="9436" y="13976"/>
                    </a:cubicBezTo>
                    <a:cubicBezTo>
                      <a:pt x="9430" y="13972"/>
                      <a:pt x="9424" y="13970"/>
                      <a:pt x="9417" y="13970"/>
                    </a:cubicBezTo>
                    <a:cubicBezTo>
                      <a:pt x="9378" y="13970"/>
                      <a:pt x="9315" y="14019"/>
                      <a:pt x="9264" y="14091"/>
                    </a:cubicBezTo>
                    <a:cubicBezTo>
                      <a:pt x="9204" y="14176"/>
                      <a:pt x="9034" y="14297"/>
                      <a:pt x="8881" y="14361"/>
                    </a:cubicBezTo>
                    <a:cubicBezTo>
                      <a:pt x="8702" y="14436"/>
                      <a:pt x="8423" y="14482"/>
                      <a:pt x="8240" y="14482"/>
                    </a:cubicBezTo>
                    <a:cubicBezTo>
                      <a:pt x="8132" y="14482"/>
                      <a:pt x="8057" y="14466"/>
                      <a:pt x="8057" y="14430"/>
                    </a:cubicBezTo>
                    <a:cubicBezTo>
                      <a:pt x="8057" y="14348"/>
                      <a:pt x="8653" y="13575"/>
                      <a:pt x="9211" y="12935"/>
                    </a:cubicBezTo>
                    <a:cubicBezTo>
                      <a:pt x="9630" y="12456"/>
                      <a:pt x="9853" y="12177"/>
                      <a:pt x="9827" y="12177"/>
                    </a:cubicBezTo>
                    <a:lnTo>
                      <a:pt x="9827" y="12177"/>
                    </a:lnTo>
                    <a:cubicBezTo>
                      <a:pt x="9813" y="12177"/>
                      <a:pt x="9726" y="12259"/>
                      <a:pt x="9557" y="12435"/>
                    </a:cubicBezTo>
                    <a:cubicBezTo>
                      <a:pt x="9355" y="12648"/>
                      <a:pt x="8913" y="13168"/>
                      <a:pt x="8573" y="13591"/>
                    </a:cubicBezTo>
                    <a:cubicBezTo>
                      <a:pt x="8233" y="14016"/>
                      <a:pt x="7937" y="14370"/>
                      <a:pt x="7911" y="14380"/>
                    </a:cubicBezTo>
                    <a:cubicBezTo>
                      <a:pt x="7906" y="14382"/>
                      <a:pt x="7901" y="14383"/>
                      <a:pt x="7894" y="14383"/>
                    </a:cubicBezTo>
                    <a:cubicBezTo>
                      <a:pt x="7862" y="14383"/>
                      <a:pt x="7808" y="14361"/>
                      <a:pt x="7757" y="14327"/>
                    </a:cubicBezTo>
                    <a:cubicBezTo>
                      <a:pt x="7618" y="14238"/>
                      <a:pt x="7618" y="14238"/>
                      <a:pt x="8700" y="12835"/>
                    </a:cubicBezTo>
                    <a:cubicBezTo>
                      <a:pt x="9143" y="12258"/>
                      <a:pt x="9488" y="11784"/>
                      <a:pt x="9461" y="11784"/>
                    </a:cubicBezTo>
                    <a:lnTo>
                      <a:pt x="9461" y="11784"/>
                    </a:lnTo>
                    <a:cubicBezTo>
                      <a:pt x="9461" y="11784"/>
                      <a:pt x="9461" y="11784"/>
                      <a:pt x="9461" y="11784"/>
                    </a:cubicBezTo>
                    <a:cubicBezTo>
                      <a:pt x="9430" y="11785"/>
                      <a:pt x="9057" y="12241"/>
                      <a:pt x="8633" y="12796"/>
                    </a:cubicBezTo>
                    <a:cubicBezTo>
                      <a:pt x="7797" y="13886"/>
                      <a:pt x="7612" y="14135"/>
                      <a:pt x="7529" y="14135"/>
                    </a:cubicBezTo>
                    <a:cubicBezTo>
                      <a:pt x="7499" y="14135"/>
                      <a:pt x="7482" y="14103"/>
                      <a:pt x="7453" y="14067"/>
                    </a:cubicBezTo>
                    <a:cubicBezTo>
                      <a:pt x="7364" y="13956"/>
                      <a:pt x="7719" y="13450"/>
                      <a:pt x="9236" y="11525"/>
                    </a:cubicBezTo>
                    <a:cubicBezTo>
                      <a:pt x="9357" y="11372"/>
                      <a:pt x="9429" y="11244"/>
                      <a:pt x="9397" y="11244"/>
                    </a:cubicBezTo>
                    <a:cubicBezTo>
                      <a:pt x="9396" y="11244"/>
                      <a:pt x="9396" y="11244"/>
                      <a:pt x="9395" y="11244"/>
                    </a:cubicBezTo>
                    <a:cubicBezTo>
                      <a:pt x="9361" y="11245"/>
                      <a:pt x="8879" y="11838"/>
                      <a:pt x="8332" y="12554"/>
                    </a:cubicBezTo>
                    <a:cubicBezTo>
                      <a:pt x="7785" y="13271"/>
                      <a:pt x="7303" y="13859"/>
                      <a:pt x="7265" y="13859"/>
                    </a:cubicBezTo>
                    <a:cubicBezTo>
                      <a:pt x="7168" y="13859"/>
                      <a:pt x="6997" y="13390"/>
                      <a:pt x="6940" y="12959"/>
                    </a:cubicBezTo>
                    <a:cubicBezTo>
                      <a:pt x="6895" y="12613"/>
                      <a:pt x="6911" y="12540"/>
                      <a:pt x="7082" y="12344"/>
                    </a:cubicBezTo>
                    <a:cubicBezTo>
                      <a:pt x="7756" y="11566"/>
                      <a:pt x="8903" y="10151"/>
                      <a:pt x="8902" y="10102"/>
                    </a:cubicBezTo>
                    <a:cubicBezTo>
                      <a:pt x="8902" y="10095"/>
                      <a:pt x="8900" y="10092"/>
                      <a:pt x="8895" y="10092"/>
                    </a:cubicBezTo>
                    <a:cubicBezTo>
                      <a:pt x="8855" y="10092"/>
                      <a:pt x="8617" y="10368"/>
                      <a:pt x="7798" y="11366"/>
                    </a:cubicBezTo>
                    <a:cubicBezTo>
                      <a:pt x="7197" y="12096"/>
                      <a:pt x="6998" y="12349"/>
                      <a:pt x="6933" y="12349"/>
                    </a:cubicBezTo>
                    <a:cubicBezTo>
                      <a:pt x="6893" y="12349"/>
                      <a:pt x="6904" y="12253"/>
                      <a:pt x="6904" y="12113"/>
                    </a:cubicBezTo>
                    <a:cubicBezTo>
                      <a:pt x="6904" y="11739"/>
                      <a:pt x="7245" y="11242"/>
                      <a:pt x="8197" y="10234"/>
                    </a:cubicBezTo>
                    <a:cubicBezTo>
                      <a:pt x="8516" y="9895"/>
                      <a:pt x="8760" y="9603"/>
                      <a:pt x="8739" y="9583"/>
                    </a:cubicBezTo>
                    <a:cubicBezTo>
                      <a:pt x="8738" y="9582"/>
                      <a:pt x="8737" y="9582"/>
                      <a:pt x="8736" y="9582"/>
                    </a:cubicBezTo>
                    <a:cubicBezTo>
                      <a:pt x="8666" y="9582"/>
                      <a:pt x="7721" y="10607"/>
                      <a:pt x="7239" y="11205"/>
                    </a:cubicBezTo>
                    <a:lnTo>
                      <a:pt x="6990" y="11513"/>
                    </a:lnTo>
                    <a:lnTo>
                      <a:pt x="6987" y="11174"/>
                    </a:lnTo>
                    <a:cubicBezTo>
                      <a:pt x="6983" y="10876"/>
                      <a:pt x="7045" y="10750"/>
                      <a:pt x="7491" y="10141"/>
                    </a:cubicBezTo>
                    <a:cubicBezTo>
                      <a:pt x="7773" y="9757"/>
                      <a:pt x="8018" y="9392"/>
                      <a:pt x="8044" y="9324"/>
                    </a:cubicBezTo>
                    <a:cubicBezTo>
                      <a:pt x="8046" y="9318"/>
                      <a:pt x="8045" y="9315"/>
                      <a:pt x="8043" y="9315"/>
                    </a:cubicBezTo>
                    <a:cubicBezTo>
                      <a:pt x="8020" y="9315"/>
                      <a:pt x="7783" y="9614"/>
                      <a:pt x="7482" y="10028"/>
                    </a:cubicBezTo>
                    <a:cubicBezTo>
                      <a:pt x="7149" y="10483"/>
                      <a:pt x="6835" y="10857"/>
                      <a:pt x="6784" y="10857"/>
                    </a:cubicBezTo>
                    <a:cubicBezTo>
                      <a:pt x="6734" y="10857"/>
                      <a:pt x="6542" y="11089"/>
                      <a:pt x="6361" y="11366"/>
                    </a:cubicBezTo>
                    <a:cubicBezTo>
                      <a:pt x="6071" y="11811"/>
                      <a:pt x="5453" y="12451"/>
                      <a:pt x="5322" y="12451"/>
                    </a:cubicBezTo>
                    <a:cubicBezTo>
                      <a:pt x="5315" y="12451"/>
                      <a:pt x="5309" y="12449"/>
                      <a:pt x="5305" y="12445"/>
                    </a:cubicBezTo>
                    <a:cubicBezTo>
                      <a:pt x="5289" y="12427"/>
                      <a:pt x="5637" y="11932"/>
                      <a:pt x="6075" y="11345"/>
                    </a:cubicBezTo>
                    <a:cubicBezTo>
                      <a:pt x="6515" y="10761"/>
                      <a:pt x="6907" y="10228"/>
                      <a:pt x="6942" y="10165"/>
                    </a:cubicBezTo>
                    <a:cubicBezTo>
                      <a:pt x="6971" y="10111"/>
                      <a:pt x="6982" y="10085"/>
                      <a:pt x="6973" y="10085"/>
                    </a:cubicBezTo>
                    <a:lnTo>
                      <a:pt x="6973" y="10085"/>
                    </a:lnTo>
                    <a:cubicBezTo>
                      <a:pt x="6939" y="10085"/>
                      <a:pt x="6584" y="10535"/>
                      <a:pt x="5940" y="11396"/>
                    </a:cubicBezTo>
                    <a:cubicBezTo>
                      <a:pt x="5480" y="12013"/>
                      <a:pt x="5068" y="12540"/>
                      <a:pt x="5021" y="12573"/>
                    </a:cubicBezTo>
                    <a:cubicBezTo>
                      <a:pt x="4970" y="12609"/>
                      <a:pt x="4888" y="12625"/>
                      <a:pt x="4798" y="12625"/>
                    </a:cubicBezTo>
                    <a:cubicBezTo>
                      <a:pt x="4661" y="12625"/>
                      <a:pt x="4506" y="12587"/>
                      <a:pt x="4413" y="12516"/>
                    </a:cubicBezTo>
                    <a:cubicBezTo>
                      <a:pt x="4250" y="12392"/>
                      <a:pt x="4146" y="12574"/>
                      <a:pt x="5389" y="10835"/>
                    </a:cubicBezTo>
                    <a:cubicBezTo>
                      <a:pt x="5806" y="10249"/>
                      <a:pt x="6139" y="9750"/>
                      <a:pt x="6122" y="9733"/>
                    </a:cubicBezTo>
                    <a:cubicBezTo>
                      <a:pt x="6122" y="9733"/>
                      <a:pt x="6121" y="9732"/>
                      <a:pt x="6121" y="9732"/>
                    </a:cubicBezTo>
                    <a:cubicBezTo>
                      <a:pt x="6094" y="9732"/>
                      <a:pt x="5679" y="10283"/>
                      <a:pt x="5186" y="10974"/>
                    </a:cubicBezTo>
                    <a:cubicBezTo>
                      <a:pt x="4687" y="11676"/>
                      <a:pt x="4254" y="12244"/>
                      <a:pt x="4219" y="12244"/>
                    </a:cubicBezTo>
                    <a:cubicBezTo>
                      <a:pt x="4049" y="12244"/>
                      <a:pt x="4065" y="11966"/>
                      <a:pt x="4249" y="11712"/>
                    </a:cubicBezTo>
                    <a:cubicBezTo>
                      <a:pt x="4360" y="11558"/>
                      <a:pt x="4655" y="11142"/>
                      <a:pt x="4908" y="10780"/>
                    </a:cubicBezTo>
                    <a:cubicBezTo>
                      <a:pt x="5162" y="10416"/>
                      <a:pt x="5496" y="9952"/>
                      <a:pt x="5654" y="9739"/>
                    </a:cubicBezTo>
                    <a:cubicBezTo>
                      <a:pt x="5790" y="9559"/>
                      <a:pt x="5861" y="9442"/>
                      <a:pt x="5840" y="9442"/>
                    </a:cubicBezTo>
                    <a:cubicBezTo>
                      <a:pt x="5836" y="9442"/>
                      <a:pt x="5828" y="9447"/>
                      <a:pt x="5817" y="9456"/>
                    </a:cubicBezTo>
                    <a:cubicBezTo>
                      <a:pt x="5746" y="9511"/>
                      <a:pt x="5316" y="10079"/>
                      <a:pt x="4854" y="10726"/>
                    </a:cubicBezTo>
                    <a:lnTo>
                      <a:pt x="4019" y="11896"/>
                    </a:lnTo>
                    <a:lnTo>
                      <a:pt x="3994" y="11337"/>
                    </a:lnTo>
                    <a:cubicBezTo>
                      <a:pt x="3981" y="11030"/>
                      <a:pt x="4009" y="10709"/>
                      <a:pt x="4056" y="10626"/>
                    </a:cubicBezTo>
                    <a:cubicBezTo>
                      <a:pt x="4103" y="10540"/>
                      <a:pt x="4123" y="10440"/>
                      <a:pt x="4100" y="10401"/>
                    </a:cubicBezTo>
                    <a:cubicBezTo>
                      <a:pt x="3998" y="10232"/>
                      <a:pt x="4192" y="9870"/>
                      <a:pt x="4782" y="9138"/>
                    </a:cubicBezTo>
                    <a:cubicBezTo>
                      <a:pt x="5536" y="8202"/>
                      <a:pt x="5731" y="7959"/>
                      <a:pt x="5710" y="7959"/>
                    </a:cubicBezTo>
                    <a:lnTo>
                      <a:pt x="5710" y="7959"/>
                    </a:lnTo>
                    <a:cubicBezTo>
                      <a:pt x="5703" y="7959"/>
                      <a:pt x="5668" y="7990"/>
                      <a:pt x="5621" y="8032"/>
                    </a:cubicBezTo>
                    <a:cubicBezTo>
                      <a:pt x="5532" y="8109"/>
                      <a:pt x="5155" y="8553"/>
                      <a:pt x="4782" y="9015"/>
                    </a:cubicBezTo>
                    <a:cubicBezTo>
                      <a:pt x="4409" y="9477"/>
                      <a:pt x="4076" y="9853"/>
                      <a:pt x="4043" y="9853"/>
                    </a:cubicBezTo>
                    <a:cubicBezTo>
                      <a:pt x="3929" y="9853"/>
                      <a:pt x="3982" y="9691"/>
                      <a:pt x="4202" y="9369"/>
                    </a:cubicBezTo>
                    <a:cubicBezTo>
                      <a:pt x="4489" y="8945"/>
                      <a:pt x="4541" y="8852"/>
                      <a:pt x="4489" y="8852"/>
                    </a:cubicBezTo>
                    <a:cubicBezTo>
                      <a:pt x="4468" y="8852"/>
                      <a:pt x="4309" y="9059"/>
                      <a:pt x="4139" y="9306"/>
                    </a:cubicBezTo>
                    <a:cubicBezTo>
                      <a:pt x="3969" y="9552"/>
                      <a:pt x="3714" y="9844"/>
                      <a:pt x="3580" y="9941"/>
                    </a:cubicBezTo>
                    <a:lnTo>
                      <a:pt x="3334" y="10122"/>
                    </a:lnTo>
                    <a:lnTo>
                      <a:pt x="3518" y="9814"/>
                    </a:lnTo>
                    <a:cubicBezTo>
                      <a:pt x="3620" y="9646"/>
                      <a:pt x="3768" y="9409"/>
                      <a:pt x="3849" y="9291"/>
                    </a:cubicBezTo>
                    <a:cubicBezTo>
                      <a:pt x="3928" y="9176"/>
                      <a:pt x="3978" y="9057"/>
                      <a:pt x="3958" y="9037"/>
                    </a:cubicBezTo>
                    <a:cubicBezTo>
                      <a:pt x="3958" y="9037"/>
                      <a:pt x="3957" y="9036"/>
                      <a:pt x="3955" y="9036"/>
                    </a:cubicBezTo>
                    <a:cubicBezTo>
                      <a:pt x="3895" y="9036"/>
                      <a:pt x="3287" y="9987"/>
                      <a:pt x="3287" y="10086"/>
                    </a:cubicBezTo>
                    <a:cubicBezTo>
                      <a:pt x="3287" y="10121"/>
                      <a:pt x="3140" y="10216"/>
                      <a:pt x="2957" y="10301"/>
                    </a:cubicBezTo>
                    <a:cubicBezTo>
                      <a:pt x="2675" y="10433"/>
                      <a:pt x="2369" y="10528"/>
                      <a:pt x="2255" y="10528"/>
                    </a:cubicBezTo>
                    <a:cubicBezTo>
                      <a:pt x="2226" y="10528"/>
                      <a:pt x="2209" y="10522"/>
                      <a:pt x="2209" y="10508"/>
                    </a:cubicBezTo>
                    <a:cubicBezTo>
                      <a:pt x="2209" y="10487"/>
                      <a:pt x="2401" y="10174"/>
                      <a:pt x="2632" y="9812"/>
                    </a:cubicBezTo>
                    <a:cubicBezTo>
                      <a:pt x="2866" y="9449"/>
                      <a:pt x="3057" y="9128"/>
                      <a:pt x="3057" y="9099"/>
                    </a:cubicBezTo>
                    <a:cubicBezTo>
                      <a:pt x="3057" y="9098"/>
                      <a:pt x="3057" y="9097"/>
                      <a:pt x="3056" y="9097"/>
                    </a:cubicBezTo>
                    <a:cubicBezTo>
                      <a:pt x="3037" y="9097"/>
                      <a:pt x="2820" y="9398"/>
                      <a:pt x="2557" y="9797"/>
                    </a:cubicBezTo>
                    <a:cubicBezTo>
                      <a:pt x="2094" y="10490"/>
                      <a:pt x="2037" y="10547"/>
                      <a:pt x="1809" y="10547"/>
                    </a:cubicBezTo>
                    <a:cubicBezTo>
                      <a:pt x="1361" y="10547"/>
                      <a:pt x="1339" y="10470"/>
                      <a:pt x="1636" y="9968"/>
                    </a:cubicBezTo>
                    <a:cubicBezTo>
                      <a:pt x="1787" y="9714"/>
                      <a:pt x="2056" y="9317"/>
                      <a:pt x="2235" y="9083"/>
                    </a:cubicBezTo>
                    <a:cubicBezTo>
                      <a:pt x="2544" y="8679"/>
                      <a:pt x="2689" y="8474"/>
                      <a:pt x="2665" y="8474"/>
                    </a:cubicBezTo>
                    <a:lnTo>
                      <a:pt x="2665" y="8474"/>
                    </a:lnTo>
                    <a:cubicBezTo>
                      <a:pt x="2652" y="8474"/>
                      <a:pt x="2590" y="8535"/>
                      <a:pt x="2477" y="8658"/>
                    </a:cubicBezTo>
                    <a:cubicBezTo>
                      <a:pt x="2323" y="8827"/>
                      <a:pt x="1982" y="9286"/>
                      <a:pt x="1728" y="9671"/>
                    </a:cubicBezTo>
                    <a:cubicBezTo>
                      <a:pt x="1436" y="10111"/>
                      <a:pt x="1245" y="10340"/>
                      <a:pt x="1169" y="10340"/>
                    </a:cubicBezTo>
                    <a:cubicBezTo>
                      <a:pt x="1165" y="10340"/>
                      <a:pt x="1161" y="10340"/>
                      <a:pt x="1158" y="10339"/>
                    </a:cubicBezTo>
                    <a:cubicBezTo>
                      <a:pt x="1105" y="10318"/>
                      <a:pt x="1054" y="10254"/>
                      <a:pt x="1054" y="10207"/>
                    </a:cubicBezTo>
                    <a:cubicBezTo>
                      <a:pt x="1054" y="10040"/>
                      <a:pt x="1807" y="8897"/>
                      <a:pt x="2328" y="8274"/>
                    </a:cubicBezTo>
                    <a:lnTo>
                      <a:pt x="2843" y="7659"/>
                    </a:lnTo>
                    <a:lnTo>
                      <a:pt x="2380" y="8136"/>
                    </a:lnTo>
                    <a:cubicBezTo>
                      <a:pt x="1890" y="8642"/>
                      <a:pt x="1422" y="9283"/>
                      <a:pt x="1137" y="9846"/>
                    </a:cubicBezTo>
                    <a:cubicBezTo>
                      <a:pt x="1035" y="10047"/>
                      <a:pt x="986" y="10125"/>
                      <a:pt x="935" y="10125"/>
                    </a:cubicBezTo>
                    <a:cubicBezTo>
                      <a:pt x="910" y="10125"/>
                      <a:pt x="883" y="10105"/>
                      <a:pt x="849" y="10071"/>
                    </a:cubicBezTo>
                    <a:cubicBezTo>
                      <a:pt x="746" y="9968"/>
                      <a:pt x="766" y="9891"/>
                      <a:pt x="1011" y="9404"/>
                    </a:cubicBezTo>
                    <a:cubicBezTo>
                      <a:pt x="1164" y="9103"/>
                      <a:pt x="1271" y="8854"/>
                      <a:pt x="1251" y="8854"/>
                    </a:cubicBezTo>
                    <a:lnTo>
                      <a:pt x="1251" y="8854"/>
                    </a:lnTo>
                    <a:cubicBezTo>
                      <a:pt x="1230" y="8854"/>
                      <a:pt x="1099" y="9072"/>
                      <a:pt x="964" y="9336"/>
                    </a:cubicBezTo>
                    <a:cubicBezTo>
                      <a:pt x="829" y="9600"/>
                      <a:pt x="761" y="9712"/>
                      <a:pt x="724" y="9712"/>
                    </a:cubicBezTo>
                    <a:cubicBezTo>
                      <a:pt x="706" y="9712"/>
                      <a:pt x="694" y="9686"/>
                      <a:pt x="686" y="9639"/>
                    </a:cubicBezTo>
                    <a:cubicBezTo>
                      <a:pt x="669" y="9534"/>
                      <a:pt x="769" y="9273"/>
                      <a:pt x="932" y="8996"/>
                    </a:cubicBezTo>
                    <a:cubicBezTo>
                      <a:pt x="1085" y="8742"/>
                      <a:pt x="1190" y="8497"/>
                      <a:pt x="1166" y="8461"/>
                    </a:cubicBezTo>
                    <a:cubicBezTo>
                      <a:pt x="1144" y="8422"/>
                      <a:pt x="1281" y="8281"/>
                      <a:pt x="1474" y="8145"/>
                    </a:cubicBezTo>
                    <a:cubicBezTo>
                      <a:pt x="1666" y="8009"/>
                      <a:pt x="1826" y="7854"/>
                      <a:pt x="1826" y="7799"/>
                    </a:cubicBezTo>
                    <a:cubicBezTo>
                      <a:pt x="1826" y="7746"/>
                      <a:pt x="1860" y="7699"/>
                      <a:pt x="1902" y="7699"/>
                    </a:cubicBezTo>
                    <a:cubicBezTo>
                      <a:pt x="1946" y="7699"/>
                      <a:pt x="1979" y="7645"/>
                      <a:pt x="1979" y="7574"/>
                    </a:cubicBezTo>
                    <a:cubicBezTo>
                      <a:pt x="1979" y="7434"/>
                      <a:pt x="2360" y="6929"/>
                      <a:pt x="2858" y="6404"/>
                    </a:cubicBezTo>
                    <a:cubicBezTo>
                      <a:pt x="3026" y="6228"/>
                      <a:pt x="3144" y="6062"/>
                      <a:pt x="3119" y="6039"/>
                    </a:cubicBezTo>
                    <a:cubicBezTo>
                      <a:pt x="3118" y="6038"/>
                      <a:pt x="3116" y="6038"/>
                      <a:pt x="3115" y="6038"/>
                    </a:cubicBezTo>
                    <a:cubicBezTo>
                      <a:pt x="3072" y="6038"/>
                      <a:pt x="2800" y="6323"/>
                      <a:pt x="2490" y="6695"/>
                    </a:cubicBezTo>
                    <a:lnTo>
                      <a:pt x="1908" y="7391"/>
                    </a:lnTo>
                    <a:lnTo>
                      <a:pt x="1674" y="7191"/>
                    </a:lnTo>
                    <a:cubicBezTo>
                      <a:pt x="1545" y="7078"/>
                      <a:pt x="1439" y="6959"/>
                      <a:pt x="1439" y="6922"/>
                    </a:cubicBezTo>
                    <a:cubicBezTo>
                      <a:pt x="1439" y="6883"/>
                      <a:pt x="1653" y="6556"/>
                      <a:pt x="1914" y="6193"/>
                    </a:cubicBezTo>
                    <a:cubicBezTo>
                      <a:pt x="2175" y="5829"/>
                      <a:pt x="2374" y="5522"/>
                      <a:pt x="2356" y="5507"/>
                    </a:cubicBezTo>
                    <a:cubicBezTo>
                      <a:pt x="2356" y="5507"/>
                      <a:pt x="2355" y="5507"/>
                      <a:pt x="2355" y="5507"/>
                    </a:cubicBezTo>
                    <a:cubicBezTo>
                      <a:pt x="2329" y="5507"/>
                      <a:pt x="2100" y="5797"/>
                      <a:pt x="1836" y="6166"/>
                    </a:cubicBezTo>
                    <a:cubicBezTo>
                      <a:pt x="1577" y="6530"/>
                      <a:pt x="1336" y="6811"/>
                      <a:pt x="1284" y="6811"/>
                    </a:cubicBezTo>
                    <a:cubicBezTo>
                      <a:pt x="1282" y="6811"/>
                      <a:pt x="1280" y="6810"/>
                      <a:pt x="1279" y="6810"/>
                    </a:cubicBezTo>
                    <a:cubicBezTo>
                      <a:pt x="1190" y="6755"/>
                      <a:pt x="1210" y="6721"/>
                      <a:pt x="1748" y="6006"/>
                    </a:cubicBezTo>
                    <a:cubicBezTo>
                      <a:pt x="2223" y="5373"/>
                      <a:pt x="2316" y="5234"/>
                      <a:pt x="2264" y="5234"/>
                    </a:cubicBezTo>
                    <a:cubicBezTo>
                      <a:pt x="2243" y="5234"/>
                      <a:pt x="1997" y="5542"/>
                      <a:pt x="1712" y="5928"/>
                    </a:cubicBezTo>
                    <a:cubicBezTo>
                      <a:pt x="1386" y="6368"/>
                      <a:pt x="1148" y="6627"/>
                      <a:pt x="1094" y="6627"/>
                    </a:cubicBezTo>
                    <a:cubicBezTo>
                      <a:pt x="1062" y="6627"/>
                      <a:pt x="1095" y="6536"/>
                      <a:pt x="1213" y="6336"/>
                    </a:cubicBezTo>
                    <a:cubicBezTo>
                      <a:pt x="1379" y="6059"/>
                      <a:pt x="1467" y="5928"/>
                      <a:pt x="1953" y="5258"/>
                    </a:cubicBezTo>
                    <a:cubicBezTo>
                      <a:pt x="2059" y="5111"/>
                      <a:pt x="2101" y="5045"/>
                      <a:pt x="2084" y="5045"/>
                    </a:cubicBezTo>
                    <a:cubicBezTo>
                      <a:pt x="2074" y="5045"/>
                      <a:pt x="2045" y="5067"/>
                      <a:pt x="1997" y="5107"/>
                    </a:cubicBezTo>
                    <a:cubicBezTo>
                      <a:pt x="1907" y="5186"/>
                      <a:pt x="1649" y="5527"/>
                      <a:pt x="1431" y="5860"/>
                    </a:cubicBezTo>
                    <a:cubicBezTo>
                      <a:pt x="1221" y="6178"/>
                      <a:pt x="1027" y="6431"/>
                      <a:pt x="991" y="6431"/>
                    </a:cubicBezTo>
                    <a:cubicBezTo>
                      <a:pt x="989" y="6431"/>
                      <a:pt x="988" y="6431"/>
                      <a:pt x="987" y="6430"/>
                    </a:cubicBezTo>
                    <a:cubicBezTo>
                      <a:pt x="964" y="6408"/>
                      <a:pt x="903" y="6264"/>
                      <a:pt x="849" y="6110"/>
                    </a:cubicBezTo>
                    <a:cubicBezTo>
                      <a:pt x="756" y="5839"/>
                      <a:pt x="762" y="5815"/>
                      <a:pt x="1067" y="5360"/>
                    </a:cubicBezTo>
                    <a:cubicBezTo>
                      <a:pt x="1244" y="5098"/>
                      <a:pt x="1502" y="4744"/>
                      <a:pt x="1653" y="4559"/>
                    </a:cubicBezTo>
                    <a:cubicBezTo>
                      <a:pt x="1803" y="4376"/>
                      <a:pt x="1906" y="4211"/>
                      <a:pt x="1883" y="4194"/>
                    </a:cubicBezTo>
                    <a:cubicBezTo>
                      <a:pt x="1882" y="4193"/>
                      <a:pt x="1881" y="4193"/>
                      <a:pt x="1880" y="4193"/>
                    </a:cubicBezTo>
                    <a:cubicBezTo>
                      <a:pt x="1829" y="4193"/>
                      <a:pt x="1354" y="4809"/>
                      <a:pt x="867" y="5507"/>
                    </a:cubicBezTo>
                    <a:cubicBezTo>
                      <a:pt x="831" y="5559"/>
                      <a:pt x="807" y="5590"/>
                      <a:pt x="791" y="5590"/>
                    </a:cubicBezTo>
                    <a:cubicBezTo>
                      <a:pt x="763" y="5590"/>
                      <a:pt x="760" y="5501"/>
                      <a:pt x="760" y="5277"/>
                    </a:cubicBezTo>
                    <a:cubicBezTo>
                      <a:pt x="760" y="5061"/>
                      <a:pt x="793" y="4784"/>
                      <a:pt x="836" y="4645"/>
                    </a:cubicBezTo>
                    <a:cubicBezTo>
                      <a:pt x="940" y="4294"/>
                      <a:pt x="1601" y="3727"/>
                      <a:pt x="2077" y="3579"/>
                    </a:cubicBezTo>
                    <a:cubicBezTo>
                      <a:pt x="2426" y="3469"/>
                      <a:pt x="2972" y="3405"/>
                      <a:pt x="3416" y="3405"/>
                    </a:cubicBezTo>
                    <a:cubicBezTo>
                      <a:pt x="3667" y="3405"/>
                      <a:pt x="3886" y="3426"/>
                      <a:pt x="4019" y="3469"/>
                    </a:cubicBezTo>
                    <a:lnTo>
                      <a:pt x="4310" y="3567"/>
                    </a:lnTo>
                    <a:lnTo>
                      <a:pt x="3818" y="3749"/>
                    </a:lnTo>
                    <a:cubicBezTo>
                      <a:pt x="2746" y="4143"/>
                      <a:pt x="2276" y="4337"/>
                      <a:pt x="2308" y="4369"/>
                    </a:cubicBezTo>
                    <a:cubicBezTo>
                      <a:pt x="2310" y="4371"/>
                      <a:pt x="2314" y="4372"/>
                      <a:pt x="2320" y="4372"/>
                    </a:cubicBezTo>
                    <a:cubicBezTo>
                      <a:pt x="2368" y="4372"/>
                      <a:pt x="2549" y="4315"/>
                      <a:pt x="2755" y="4234"/>
                    </a:cubicBezTo>
                    <a:cubicBezTo>
                      <a:pt x="2985" y="4142"/>
                      <a:pt x="3454" y="3969"/>
                      <a:pt x="3811" y="3846"/>
                    </a:cubicBezTo>
                    <a:cubicBezTo>
                      <a:pt x="4104" y="3744"/>
                      <a:pt x="4288" y="3685"/>
                      <a:pt x="4443" y="3685"/>
                    </a:cubicBezTo>
                    <a:cubicBezTo>
                      <a:pt x="4672" y="3685"/>
                      <a:pt x="4839" y="3812"/>
                      <a:pt x="5205" y="4116"/>
                    </a:cubicBezTo>
                    <a:cubicBezTo>
                      <a:pt x="5425" y="4301"/>
                      <a:pt x="5584" y="4400"/>
                      <a:pt x="5701" y="4400"/>
                    </a:cubicBezTo>
                    <a:cubicBezTo>
                      <a:pt x="5896" y="4400"/>
                      <a:pt x="5979" y="4126"/>
                      <a:pt x="6048" y="3507"/>
                    </a:cubicBezTo>
                    <a:cubicBezTo>
                      <a:pt x="6141" y="2683"/>
                      <a:pt x="6519" y="1536"/>
                      <a:pt x="6823" y="1156"/>
                    </a:cubicBezTo>
                    <a:cubicBezTo>
                      <a:pt x="6942" y="1009"/>
                      <a:pt x="7263" y="771"/>
                      <a:pt x="7531" y="630"/>
                    </a:cubicBezTo>
                    <a:cubicBezTo>
                      <a:pt x="7818" y="482"/>
                      <a:pt x="8054" y="408"/>
                      <a:pt x="8284" y="408"/>
                    </a:cubicBezTo>
                    <a:close/>
                    <a:moveTo>
                      <a:pt x="8209" y="1"/>
                    </a:moveTo>
                    <a:cubicBezTo>
                      <a:pt x="7994" y="1"/>
                      <a:pt x="7775" y="44"/>
                      <a:pt x="7555" y="133"/>
                    </a:cubicBezTo>
                    <a:cubicBezTo>
                      <a:pt x="7109" y="313"/>
                      <a:pt x="6629" y="653"/>
                      <a:pt x="6399" y="955"/>
                    </a:cubicBezTo>
                    <a:cubicBezTo>
                      <a:pt x="6110" y="1335"/>
                      <a:pt x="5662" y="2643"/>
                      <a:pt x="5610" y="3259"/>
                    </a:cubicBezTo>
                    <a:cubicBezTo>
                      <a:pt x="5586" y="3545"/>
                      <a:pt x="5555" y="3775"/>
                      <a:pt x="5539" y="3775"/>
                    </a:cubicBezTo>
                    <a:cubicBezTo>
                      <a:pt x="5524" y="3775"/>
                      <a:pt x="5336" y="3659"/>
                      <a:pt x="5111" y="3513"/>
                    </a:cubicBezTo>
                    <a:cubicBezTo>
                      <a:pt x="4528" y="3131"/>
                      <a:pt x="3952" y="2943"/>
                      <a:pt x="3349" y="2943"/>
                    </a:cubicBezTo>
                    <a:cubicBezTo>
                      <a:pt x="3274" y="2943"/>
                      <a:pt x="3199" y="2946"/>
                      <a:pt x="3124" y="2952"/>
                    </a:cubicBezTo>
                    <a:cubicBezTo>
                      <a:pt x="1166" y="3100"/>
                      <a:pt x="55" y="4209"/>
                      <a:pt x="340" y="5724"/>
                    </a:cubicBezTo>
                    <a:cubicBezTo>
                      <a:pt x="460" y="6371"/>
                      <a:pt x="684" y="6780"/>
                      <a:pt x="1169" y="7240"/>
                    </a:cubicBezTo>
                    <a:cubicBezTo>
                      <a:pt x="1399" y="7459"/>
                      <a:pt x="1581" y="7653"/>
                      <a:pt x="1570" y="7667"/>
                    </a:cubicBezTo>
                    <a:cubicBezTo>
                      <a:pt x="1557" y="7679"/>
                      <a:pt x="1339" y="7842"/>
                      <a:pt x="1077" y="8036"/>
                    </a:cubicBezTo>
                    <a:cubicBezTo>
                      <a:pt x="175" y="8699"/>
                      <a:pt x="0" y="9725"/>
                      <a:pt x="676" y="10380"/>
                    </a:cubicBezTo>
                    <a:cubicBezTo>
                      <a:pt x="1015" y="10709"/>
                      <a:pt x="1452" y="10874"/>
                      <a:pt x="1942" y="10874"/>
                    </a:cubicBezTo>
                    <a:cubicBezTo>
                      <a:pt x="2391" y="10874"/>
                      <a:pt x="2885" y="10735"/>
                      <a:pt x="3386" y="10455"/>
                    </a:cubicBezTo>
                    <a:lnTo>
                      <a:pt x="3703" y="10280"/>
                    </a:lnTo>
                    <a:lnTo>
                      <a:pt x="3703" y="11169"/>
                    </a:lnTo>
                    <a:cubicBezTo>
                      <a:pt x="3703" y="11892"/>
                      <a:pt x="3731" y="12114"/>
                      <a:pt x="3851" y="12359"/>
                    </a:cubicBezTo>
                    <a:cubicBezTo>
                      <a:pt x="4045" y="12751"/>
                      <a:pt x="4388" y="12940"/>
                      <a:pt x="4781" y="12940"/>
                    </a:cubicBezTo>
                    <a:cubicBezTo>
                      <a:pt x="5288" y="12940"/>
                      <a:pt x="5876" y="12626"/>
                      <a:pt x="6333" y="12027"/>
                    </a:cubicBezTo>
                    <a:lnTo>
                      <a:pt x="6593" y="11688"/>
                    </a:lnTo>
                    <a:lnTo>
                      <a:pt x="6593" y="12421"/>
                    </a:lnTo>
                    <a:cubicBezTo>
                      <a:pt x="6593" y="13398"/>
                      <a:pt x="6736" y="13865"/>
                      <a:pt x="7170" y="14298"/>
                    </a:cubicBezTo>
                    <a:cubicBezTo>
                      <a:pt x="7524" y="14649"/>
                      <a:pt x="7907" y="14823"/>
                      <a:pt x="8330" y="14823"/>
                    </a:cubicBezTo>
                    <a:cubicBezTo>
                      <a:pt x="8631" y="14823"/>
                      <a:pt x="8951" y="14735"/>
                      <a:pt x="9297" y="14560"/>
                    </a:cubicBezTo>
                    <a:cubicBezTo>
                      <a:pt x="9688" y="14361"/>
                      <a:pt x="10299" y="13652"/>
                      <a:pt x="10626" y="13021"/>
                    </a:cubicBezTo>
                    <a:lnTo>
                      <a:pt x="10900" y="12489"/>
                    </a:lnTo>
                    <a:lnTo>
                      <a:pt x="10980" y="12735"/>
                    </a:lnTo>
                    <a:cubicBezTo>
                      <a:pt x="11162" y="13287"/>
                      <a:pt x="11665" y="13690"/>
                      <a:pt x="12109" y="13690"/>
                    </a:cubicBezTo>
                    <a:cubicBezTo>
                      <a:pt x="12197" y="13690"/>
                      <a:pt x="12282" y="13674"/>
                      <a:pt x="12363" y="13640"/>
                    </a:cubicBezTo>
                    <a:cubicBezTo>
                      <a:pt x="12630" y="13530"/>
                      <a:pt x="12997" y="13004"/>
                      <a:pt x="13197" y="12442"/>
                    </a:cubicBezTo>
                    <a:cubicBezTo>
                      <a:pt x="13273" y="12227"/>
                      <a:pt x="13340" y="12045"/>
                      <a:pt x="13348" y="12029"/>
                    </a:cubicBezTo>
                    <a:cubicBezTo>
                      <a:pt x="13349" y="12027"/>
                      <a:pt x="13351" y="12027"/>
                      <a:pt x="13353" y="12027"/>
                    </a:cubicBezTo>
                    <a:cubicBezTo>
                      <a:pt x="13374" y="12027"/>
                      <a:pt x="13450" y="12085"/>
                      <a:pt x="13541" y="12173"/>
                    </a:cubicBezTo>
                    <a:cubicBezTo>
                      <a:pt x="13843" y="12462"/>
                      <a:pt x="14596" y="12925"/>
                      <a:pt x="15036" y="13092"/>
                    </a:cubicBezTo>
                    <a:cubicBezTo>
                      <a:pt x="15321" y="13200"/>
                      <a:pt x="15683" y="13254"/>
                      <a:pt x="16042" y="13254"/>
                    </a:cubicBezTo>
                    <a:cubicBezTo>
                      <a:pt x="16390" y="13254"/>
                      <a:pt x="16736" y="13203"/>
                      <a:pt x="17008" y="13101"/>
                    </a:cubicBezTo>
                    <a:cubicBezTo>
                      <a:pt x="17454" y="12934"/>
                      <a:pt x="18007" y="12433"/>
                      <a:pt x="18141" y="12073"/>
                    </a:cubicBezTo>
                    <a:cubicBezTo>
                      <a:pt x="18347" y="11525"/>
                      <a:pt x="18170" y="10709"/>
                      <a:pt x="17718" y="10115"/>
                    </a:cubicBezTo>
                    <a:cubicBezTo>
                      <a:pt x="17613" y="9976"/>
                      <a:pt x="17531" y="9849"/>
                      <a:pt x="17531" y="9826"/>
                    </a:cubicBezTo>
                    <a:cubicBezTo>
                      <a:pt x="17531" y="9802"/>
                      <a:pt x="17808" y="9782"/>
                      <a:pt x="18140" y="9782"/>
                    </a:cubicBezTo>
                    <a:cubicBezTo>
                      <a:pt x="18141" y="9782"/>
                      <a:pt x="18142" y="9782"/>
                      <a:pt x="18143" y="9782"/>
                    </a:cubicBezTo>
                    <a:cubicBezTo>
                      <a:pt x="20106" y="9782"/>
                      <a:pt x="21191" y="8501"/>
                      <a:pt x="20279" y="7258"/>
                    </a:cubicBezTo>
                    <a:cubicBezTo>
                      <a:pt x="19988" y="6862"/>
                      <a:pt x="19498" y="6548"/>
                      <a:pt x="18935" y="6398"/>
                    </a:cubicBezTo>
                    <a:cubicBezTo>
                      <a:pt x="18696" y="6335"/>
                      <a:pt x="18622" y="6284"/>
                      <a:pt x="18673" y="6217"/>
                    </a:cubicBezTo>
                    <a:cubicBezTo>
                      <a:pt x="18711" y="6168"/>
                      <a:pt x="18848" y="5987"/>
                      <a:pt x="18975" y="5816"/>
                    </a:cubicBezTo>
                    <a:cubicBezTo>
                      <a:pt x="19590" y="5007"/>
                      <a:pt x="19485" y="4036"/>
                      <a:pt x="18741" y="3646"/>
                    </a:cubicBezTo>
                    <a:cubicBezTo>
                      <a:pt x="18578" y="3560"/>
                      <a:pt x="18357" y="3517"/>
                      <a:pt x="18142" y="3517"/>
                    </a:cubicBezTo>
                    <a:cubicBezTo>
                      <a:pt x="17921" y="3517"/>
                      <a:pt x="17706" y="3563"/>
                      <a:pt x="17570" y="3654"/>
                    </a:cubicBezTo>
                    <a:cubicBezTo>
                      <a:pt x="17468" y="3720"/>
                      <a:pt x="17377" y="3766"/>
                      <a:pt x="17347" y="3766"/>
                    </a:cubicBezTo>
                    <a:cubicBezTo>
                      <a:pt x="17343" y="3766"/>
                      <a:pt x="17340" y="3765"/>
                      <a:pt x="17339" y="3763"/>
                    </a:cubicBezTo>
                    <a:cubicBezTo>
                      <a:pt x="17325" y="3749"/>
                      <a:pt x="17349" y="3499"/>
                      <a:pt x="17391" y="3206"/>
                    </a:cubicBezTo>
                    <a:cubicBezTo>
                      <a:pt x="17478" y="2589"/>
                      <a:pt x="17389" y="1874"/>
                      <a:pt x="17163" y="1366"/>
                    </a:cubicBezTo>
                    <a:cubicBezTo>
                      <a:pt x="16897" y="761"/>
                      <a:pt x="16212" y="394"/>
                      <a:pt x="15513" y="394"/>
                    </a:cubicBezTo>
                    <a:cubicBezTo>
                      <a:pt x="15243" y="394"/>
                      <a:pt x="14970" y="449"/>
                      <a:pt x="14719" y="566"/>
                    </a:cubicBezTo>
                    <a:cubicBezTo>
                      <a:pt x="13950" y="927"/>
                      <a:pt x="13192" y="2050"/>
                      <a:pt x="12910" y="3245"/>
                    </a:cubicBezTo>
                    <a:lnTo>
                      <a:pt x="12779" y="3800"/>
                    </a:lnTo>
                    <a:lnTo>
                      <a:pt x="12603" y="3515"/>
                    </a:lnTo>
                    <a:cubicBezTo>
                      <a:pt x="12389" y="3167"/>
                      <a:pt x="11873" y="2777"/>
                      <a:pt x="11630" y="2777"/>
                    </a:cubicBezTo>
                    <a:cubicBezTo>
                      <a:pt x="11539" y="2777"/>
                      <a:pt x="11268" y="2878"/>
                      <a:pt x="11038" y="3000"/>
                    </a:cubicBezTo>
                    <a:lnTo>
                      <a:pt x="10614" y="3222"/>
                    </a:lnTo>
                    <a:lnTo>
                      <a:pt x="10457" y="2552"/>
                    </a:lnTo>
                    <a:cubicBezTo>
                      <a:pt x="10246" y="1651"/>
                      <a:pt x="9945" y="1045"/>
                      <a:pt x="9481" y="580"/>
                    </a:cubicBezTo>
                    <a:cubicBezTo>
                      <a:pt x="9097" y="196"/>
                      <a:pt x="8662" y="1"/>
                      <a:pt x="8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1"/>
              <p:cNvSpPr/>
              <p:nvPr/>
            </p:nvSpPr>
            <p:spPr>
              <a:xfrm>
                <a:off x="6325275" y="2002200"/>
                <a:ext cx="10150" cy="17425"/>
              </a:xfrm>
              <a:custGeom>
                <a:avLst/>
                <a:gdLst/>
                <a:ahLst/>
                <a:cxnLst/>
                <a:rect l="l" t="t" r="r" b="b"/>
                <a:pathLst>
                  <a:path w="406" h="697" extrusionOk="0">
                    <a:moveTo>
                      <a:pt x="351" y="1"/>
                    </a:moveTo>
                    <a:cubicBezTo>
                      <a:pt x="329" y="1"/>
                      <a:pt x="255" y="130"/>
                      <a:pt x="182" y="293"/>
                    </a:cubicBezTo>
                    <a:cubicBezTo>
                      <a:pt x="43" y="602"/>
                      <a:pt x="1" y="697"/>
                      <a:pt x="18" y="697"/>
                    </a:cubicBezTo>
                    <a:cubicBezTo>
                      <a:pt x="26" y="697"/>
                      <a:pt x="46" y="678"/>
                      <a:pt x="74" y="652"/>
                    </a:cubicBezTo>
                    <a:cubicBezTo>
                      <a:pt x="165" y="565"/>
                      <a:pt x="406"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1"/>
              <p:cNvSpPr/>
              <p:nvPr/>
            </p:nvSpPr>
            <p:spPr>
              <a:xfrm>
                <a:off x="6150800" y="2018725"/>
                <a:ext cx="17475" cy="30350"/>
              </a:xfrm>
              <a:custGeom>
                <a:avLst/>
                <a:gdLst/>
                <a:ahLst/>
                <a:cxnLst/>
                <a:rect l="l" t="t" r="r" b="b"/>
                <a:pathLst>
                  <a:path w="699" h="1214" extrusionOk="0">
                    <a:moveTo>
                      <a:pt x="657" y="1"/>
                    </a:moveTo>
                    <a:cubicBezTo>
                      <a:pt x="633" y="1"/>
                      <a:pt x="457" y="302"/>
                      <a:pt x="263" y="677"/>
                    </a:cubicBezTo>
                    <a:cubicBezTo>
                      <a:pt x="95" y="998"/>
                      <a:pt x="0" y="1213"/>
                      <a:pt x="21" y="1213"/>
                    </a:cubicBezTo>
                    <a:cubicBezTo>
                      <a:pt x="25" y="1213"/>
                      <a:pt x="34" y="1205"/>
                      <a:pt x="47" y="1188"/>
                    </a:cubicBezTo>
                    <a:cubicBezTo>
                      <a:pt x="223" y="964"/>
                      <a:pt x="699" y="40"/>
                      <a:pt x="658" y="2"/>
                    </a:cubicBezTo>
                    <a:cubicBezTo>
                      <a:pt x="658" y="1"/>
                      <a:pt x="658"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1"/>
              <p:cNvSpPr/>
              <p:nvPr/>
            </p:nvSpPr>
            <p:spPr>
              <a:xfrm>
                <a:off x="6256525" y="2048100"/>
                <a:ext cx="25600" cy="68750"/>
              </a:xfrm>
              <a:custGeom>
                <a:avLst/>
                <a:gdLst/>
                <a:ahLst/>
                <a:cxnLst/>
                <a:rect l="l" t="t" r="r" b="b"/>
                <a:pathLst>
                  <a:path w="1024" h="2750" extrusionOk="0">
                    <a:moveTo>
                      <a:pt x="1001" y="0"/>
                    </a:moveTo>
                    <a:cubicBezTo>
                      <a:pt x="988" y="0"/>
                      <a:pt x="943" y="87"/>
                      <a:pt x="861" y="283"/>
                    </a:cubicBezTo>
                    <a:cubicBezTo>
                      <a:pt x="650" y="790"/>
                      <a:pt x="1" y="2749"/>
                      <a:pt x="44" y="2749"/>
                    </a:cubicBezTo>
                    <a:cubicBezTo>
                      <a:pt x="44" y="2749"/>
                      <a:pt x="45" y="2749"/>
                      <a:pt x="47" y="2747"/>
                    </a:cubicBezTo>
                    <a:cubicBezTo>
                      <a:pt x="87" y="2704"/>
                      <a:pt x="214" y="2377"/>
                      <a:pt x="331" y="2016"/>
                    </a:cubicBezTo>
                    <a:cubicBezTo>
                      <a:pt x="448" y="1655"/>
                      <a:pt x="654" y="1061"/>
                      <a:pt x="791" y="689"/>
                    </a:cubicBezTo>
                    <a:cubicBezTo>
                      <a:pt x="947" y="268"/>
                      <a:pt x="1024"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1"/>
              <p:cNvSpPr/>
              <p:nvPr/>
            </p:nvSpPr>
            <p:spPr>
              <a:xfrm>
                <a:off x="6204450" y="2061250"/>
                <a:ext cx="12975" cy="26125"/>
              </a:xfrm>
              <a:custGeom>
                <a:avLst/>
                <a:gdLst/>
                <a:ahLst/>
                <a:cxnLst/>
                <a:rect l="l" t="t" r="r" b="b"/>
                <a:pathLst>
                  <a:path w="519" h="1045" extrusionOk="0">
                    <a:moveTo>
                      <a:pt x="497" y="0"/>
                    </a:moveTo>
                    <a:cubicBezTo>
                      <a:pt x="467" y="0"/>
                      <a:pt x="362" y="191"/>
                      <a:pt x="248" y="459"/>
                    </a:cubicBezTo>
                    <a:cubicBezTo>
                      <a:pt x="79" y="851"/>
                      <a:pt x="1" y="1044"/>
                      <a:pt x="14" y="1044"/>
                    </a:cubicBezTo>
                    <a:cubicBezTo>
                      <a:pt x="26" y="1044"/>
                      <a:pt x="106" y="901"/>
                      <a:pt x="254" y="619"/>
                    </a:cubicBezTo>
                    <a:cubicBezTo>
                      <a:pt x="405" y="326"/>
                      <a:pt x="518" y="51"/>
                      <a:pt x="504" y="7"/>
                    </a:cubicBezTo>
                    <a:cubicBezTo>
                      <a:pt x="502" y="3"/>
                      <a:pt x="500" y="0"/>
                      <a:pt x="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1"/>
              <p:cNvSpPr/>
              <p:nvPr/>
            </p:nvSpPr>
            <p:spPr>
              <a:xfrm>
                <a:off x="5976800" y="2062100"/>
                <a:ext cx="31050" cy="13300"/>
              </a:xfrm>
              <a:custGeom>
                <a:avLst/>
                <a:gdLst/>
                <a:ahLst/>
                <a:cxnLst/>
                <a:rect l="l" t="t" r="r" b="b"/>
                <a:pathLst>
                  <a:path w="1242" h="532" extrusionOk="0">
                    <a:moveTo>
                      <a:pt x="1222" y="1"/>
                    </a:moveTo>
                    <a:cubicBezTo>
                      <a:pt x="1188" y="1"/>
                      <a:pt x="1060" y="52"/>
                      <a:pt x="771" y="172"/>
                    </a:cubicBezTo>
                    <a:cubicBezTo>
                      <a:pt x="347" y="347"/>
                      <a:pt x="0" y="528"/>
                      <a:pt x="77" y="532"/>
                    </a:cubicBezTo>
                    <a:cubicBezTo>
                      <a:pt x="77" y="532"/>
                      <a:pt x="77" y="532"/>
                      <a:pt x="77" y="532"/>
                    </a:cubicBezTo>
                    <a:cubicBezTo>
                      <a:pt x="152" y="532"/>
                      <a:pt x="1143" y="105"/>
                      <a:pt x="1203" y="46"/>
                    </a:cubicBezTo>
                    <a:cubicBezTo>
                      <a:pt x="1231" y="17"/>
                      <a:pt x="1241" y="1"/>
                      <a:pt x="12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1"/>
              <p:cNvSpPr/>
              <p:nvPr/>
            </p:nvSpPr>
            <p:spPr>
              <a:xfrm>
                <a:off x="6275300" y="2062325"/>
                <a:ext cx="15175" cy="50750"/>
              </a:xfrm>
              <a:custGeom>
                <a:avLst/>
                <a:gdLst/>
                <a:ahLst/>
                <a:cxnLst/>
                <a:rect l="l" t="t" r="r" b="b"/>
                <a:pathLst>
                  <a:path w="607" h="2030" extrusionOk="0">
                    <a:moveTo>
                      <a:pt x="580" y="1"/>
                    </a:moveTo>
                    <a:cubicBezTo>
                      <a:pt x="556" y="1"/>
                      <a:pt x="503" y="130"/>
                      <a:pt x="458" y="303"/>
                    </a:cubicBezTo>
                    <a:cubicBezTo>
                      <a:pt x="410" y="485"/>
                      <a:pt x="283" y="947"/>
                      <a:pt x="177" y="1316"/>
                    </a:cubicBezTo>
                    <a:cubicBezTo>
                      <a:pt x="71" y="1686"/>
                      <a:pt x="0" y="2010"/>
                      <a:pt x="20" y="2029"/>
                    </a:cubicBezTo>
                    <a:cubicBezTo>
                      <a:pt x="21" y="2029"/>
                      <a:pt x="21" y="2029"/>
                      <a:pt x="22" y="2029"/>
                    </a:cubicBezTo>
                    <a:cubicBezTo>
                      <a:pt x="44" y="2029"/>
                      <a:pt x="187" y="1593"/>
                      <a:pt x="339" y="1051"/>
                    </a:cubicBezTo>
                    <a:cubicBezTo>
                      <a:pt x="495" y="496"/>
                      <a:pt x="606" y="23"/>
                      <a:pt x="585" y="3"/>
                    </a:cubicBezTo>
                    <a:cubicBezTo>
                      <a:pt x="583" y="1"/>
                      <a:pt x="582"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1"/>
              <p:cNvSpPr/>
              <p:nvPr/>
            </p:nvSpPr>
            <p:spPr>
              <a:xfrm>
                <a:off x="5990475" y="2073600"/>
                <a:ext cx="55450" cy="20300"/>
              </a:xfrm>
              <a:custGeom>
                <a:avLst/>
                <a:gdLst/>
                <a:ahLst/>
                <a:cxnLst/>
                <a:rect l="l" t="t" r="r" b="b"/>
                <a:pathLst>
                  <a:path w="2218" h="812" extrusionOk="0">
                    <a:moveTo>
                      <a:pt x="2073" y="1"/>
                    </a:moveTo>
                    <a:cubicBezTo>
                      <a:pt x="2009" y="1"/>
                      <a:pt x="1887" y="33"/>
                      <a:pt x="1803" y="69"/>
                    </a:cubicBezTo>
                    <a:cubicBezTo>
                      <a:pt x="1717" y="108"/>
                      <a:pt x="1272" y="283"/>
                      <a:pt x="817" y="460"/>
                    </a:cubicBezTo>
                    <a:cubicBezTo>
                      <a:pt x="363" y="635"/>
                      <a:pt x="0" y="794"/>
                      <a:pt x="16" y="810"/>
                    </a:cubicBezTo>
                    <a:cubicBezTo>
                      <a:pt x="17" y="811"/>
                      <a:pt x="19" y="811"/>
                      <a:pt x="23" y="811"/>
                    </a:cubicBezTo>
                    <a:cubicBezTo>
                      <a:pt x="81" y="811"/>
                      <a:pt x="490" y="671"/>
                      <a:pt x="964" y="489"/>
                    </a:cubicBezTo>
                    <a:cubicBezTo>
                      <a:pt x="2109" y="49"/>
                      <a:pt x="2217" y="1"/>
                      <a:pt x="2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1"/>
              <p:cNvSpPr/>
              <p:nvPr/>
            </p:nvSpPr>
            <p:spPr>
              <a:xfrm>
                <a:off x="5944000" y="2075450"/>
                <a:ext cx="20550" cy="27975"/>
              </a:xfrm>
              <a:custGeom>
                <a:avLst/>
                <a:gdLst/>
                <a:ahLst/>
                <a:cxnLst/>
                <a:rect l="l" t="t" r="r" b="b"/>
                <a:pathLst>
                  <a:path w="822" h="1119" extrusionOk="0">
                    <a:moveTo>
                      <a:pt x="791" y="0"/>
                    </a:moveTo>
                    <a:cubicBezTo>
                      <a:pt x="791" y="0"/>
                      <a:pt x="791" y="0"/>
                      <a:pt x="791" y="0"/>
                    </a:cubicBezTo>
                    <a:cubicBezTo>
                      <a:pt x="759" y="4"/>
                      <a:pt x="569" y="243"/>
                      <a:pt x="359" y="543"/>
                    </a:cubicBezTo>
                    <a:cubicBezTo>
                      <a:pt x="150" y="844"/>
                      <a:pt x="1" y="1098"/>
                      <a:pt x="17" y="1117"/>
                    </a:cubicBezTo>
                    <a:cubicBezTo>
                      <a:pt x="17" y="1118"/>
                      <a:pt x="18" y="1118"/>
                      <a:pt x="19" y="1118"/>
                    </a:cubicBezTo>
                    <a:cubicBezTo>
                      <a:pt x="48" y="1118"/>
                      <a:pt x="237" y="878"/>
                      <a:pt x="449" y="574"/>
                    </a:cubicBezTo>
                    <a:cubicBezTo>
                      <a:pt x="665" y="260"/>
                      <a:pt x="821" y="0"/>
                      <a:pt x="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1"/>
              <p:cNvSpPr/>
              <p:nvPr/>
            </p:nvSpPr>
            <p:spPr>
              <a:xfrm>
                <a:off x="6312475" y="2083075"/>
                <a:ext cx="73275" cy="106825"/>
              </a:xfrm>
              <a:custGeom>
                <a:avLst/>
                <a:gdLst/>
                <a:ahLst/>
                <a:cxnLst/>
                <a:rect l="l" t="t" r="r" b="b"/>
                <a:pathLst>
                  <a:path w="2931" h="4273" extrusionOk="0">
                    <a:moveTo>
                      <a:pt x="2874" y="0"/>
                    </a:moveTo>
                    <a:cubicBezTo>
                      <a:pt x="2853" y="0"/>
                      <a:pt x="2711" y="204"/>
                      <a:pt x="2558" y="458"/>
                    </a:cubicBezTo>
                    <a:cubicBezTo>
                      <a:pt x="2407" y="708"/>
                      <a:pt x="2125" y="1128"/>
                      <a:pt x="1938" y="1382"/>
                    </a:cubicBezTo>
                    <a:cubicBezTo>
                      <a:pt x="1751" y="1636"/>
                      <a:pt x="1596" y="1883"/>
                      <a:pt x="1596" y="1926"/>
                    </a:cubicBezTo>
                    <a:cubicBezTo>
                      <a:pt x="1596" y="2024"/>
                      <a:pt x="975" y="2950"/>
                      <a:pt x="315" y="3836"/>
                    </a:cubicBezTo>
                    <a:cubicBezTo>
                      <a:pt x="103" y="4118"/>
                      <a:pt x="1" y="4273"/>
                      <a:pt x="20" y="4273"/>
                    </a:cubicBezTo>
                    <a:cubicBezTo>
                      <a:pt x="28" y="4273"/>
                      <a:pt x="57" y="4246"/>
                      <a:pt x="109" y="4190"/>
                    </a:cubicBezTo>
                    <a:cubicBezTo>
                      <a:pt x="450" y="3822"/>
                      <a:pt x="1486" y="2357"/>
                      <a:pt x="1771" y="1840"/>
                    </a:cubicBezTo>
                    <a:cubicBezTo>
                      <a:pt x="1878" y="1646"/>
                      <a:pt x="2084" y="1318"/>
                      <a:pt x="2231" y="1109"/>
                    </a:cubicBezTo>
                    <a:cubicBezTo>
                      <a:pt x="2552" y="656"/>
                      <a:pt x="2930" y="0"/>
                      <a:pt x="28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1"/>
              <p:cNvSpPr/>
              <p:nvPr/>
            </p:nvSpPr>
            <p:spPr>
              <a:xfrm>
                <a:off x="5945950" y="2088850"/>
                <a:ext cx="28775" cy="37750"/>
              </a:xfrm>
              <a:custGeom>
                <a:avLst/>
                <a:gdLst/>
                <a:ahLst/>
                <a:cxnLst/>
                <a:rect l="l" t="t" r="r" b="b"/>
                <a:pathLst>
                  <a:path w="1151" h="1510" extrusionOk="0">
                    <a:moveTo>
                      <a:pt x="1126" y="1"/>
                    </a:moveTo>
                    <a:cubicBezTo>
                      <a:pt x="1100" y="1"/>
                      <a:pt x="835" y="328"/>
                      <a:pt x="532" y="736"/>
                    </a:cubicBezTo>
                    <a:cubicBezTo>
                      <a:pt x="230" y="1144"/>
                      <a:pt x="0" y="1489"/>
                      <a:pt x="20" y="1508"/>
                    </a:cubicBezTo>
                    <a:cubicBezTo>
                      <a:pt x="21" y="1509"/>
                      <a:pt x="23" y="1509"/>
                      <a:pt x="25" y="1509"/>
                    </a:cubicBezTo>
                    <a:cubicBezTo>
                      <a:pt x="66" y="1509"/>
                      <a:pt x="301" y="1204"/>
                      <a:pt x="1066" y="148"/>
                    </a:cubicBezTo>
                    <a:cubicBezTo>
                      <a:pt x="1122" y="72"/>
                      <a:pt x="1150" y="1"/>
                      <a:pt x="1126" y="1"/>
                    </a:cubicBezTo>
                    <a:cubicBezTo>
                      <a:pt x="1126" y="1"/>
                      <a:pt x="1126" y="1"/>
                      <a:pt x="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1"/>
              <p:cNvSpPr/>
              <p:nvPr/>
            </p:nvSpPr>
            <p:spPr>
              <a:xfrm>
                <a:off x="5999900" y="2089250"/>
                <a:ext cx="45250" cy="12525"/>
              </a:xfrm>
              <a:custGeom>
                <a:avLst/>
                <a:gdLst/>
                <a:ahLst/>
                <a:cxnLst/>
                <a:rect l="l" t="t" r="r" b="b"/>
                <a:pathLst>
                  <a:path w="1810" h="501" extrusionOk="0">
                    <a:moveTo>
                      <a:pt x="1656" y="1"/>
                    </a:moveTo>
                    <a:cubicBezTo>
                      <a:pt x="1572" y="1"/>
                      <a:pt x="1466" y="11"/>
                      <a:pt x="1425" y="27"/>
                    </a:cubicBezTo>
                    <a:cubicBezTo>
                      <a:pt x="1382" y="42"/>
                      <a:pt x="1043" y="144"/>
                      <a:pt x="666" y="255"/>
                    </a:cubicBezTo>
                    <a:cubicBezTo>
                      <a:pt x="288" y="364"/>
                      <a:pt x="0" y="473"/>
                      <a:pt x="22" y="497"/>
                    </a:cubicBezTo>
                    <a:cubicBezTo>
                      <a:pt x="24" y="499"/>
                      <a:pt x="31" y="501"/>
                      <a:pt x="41" y="501"/>
                    </a:cubicBezTo>
                    <a:cubicBezTo>
                      <a:pt x="121" y="501"/>
                      <a:pt x="431" y="421"/>
                      <a:pt x="781" y="308"/>
                    </a:cubicBezTo>
                    <a:cubicBezTo>
                      <a:pt x="1174" y="181"/>
                      <a:pt x="1572" y="58"/>
                      <a:pt x="1656" y="38"/>
                    </a:cubicBezTo>
                    <a:cubicBezTo>
                      <a:pt x="1810" y="1"/>
                      <a:pt x="1810" y="1"/>
                      <a:pt x="1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1"/>
              <p:cNvSpPr/>
              <p:nvPr/>
            </p:nvSpPr>
            <p:spPr>
              <a:xfrm>
                <a:off x="6338975" y="2090925"/>
                <a:ext cx="28775" cy="39725"/>
              </a:xfrm>
              <a:custGeom>
                <a:avLst/>
                <a:gdLst/>
                <a:ahLst/>
                <a:cxnLst/>
                <a:rect l="l" t="t" r="r" b="b"/>
                <a:pathLst>
                  <a:path w="1151" h="1589" extrusionOk="0">
                    <a:moveTo>
                      <a:pt x="1094" y="1"/>
                    </a:moveTo>
                    <a:cubicBezTo>
                      <a:pt x="1081" y="1"/>
                      <a:pt x="1073" y="14"/>
                      <a:pt x="1073" y="41"/>
                    </a:cubicBezTo>
                    <a:cubicBezTo>
                      <a:pt x="1073" y="78"/>
                      <a:pt x="831" y="433"/>
                      <a:pt x="530" y="834"/>
                    </a:cubicBezTo>
                    <a:cubicBezTo>
                      <a:pt x="229" y="1235"/>
                      <a:pt x="1" y="1572"/>
                      <a:pt x="17" y="1588"/>
                    </a:cubicBezTo>
                    <a:cubicBezTo>
                      <a:pt x="17" y="1588"/>
                      <a:pt x="18" y="1589"/>
                      <a:pt x="19" y="1589"/>
                    </a:cubicBezTo>
                    <a:cubicBezTo>
                      <a:pt x="74" y="1589"/>
                      <a:pt x="767" y="696"/>
                      <a:pt x="1034" y="279"/>
                    </a:cubicBezTo>
                    <a:cubicBezTo>
                      <a:pt x="1111" y="164"/>
                      <a:pt x="1151" y="42"/>
                      <a:pt x="1124" y="17"/>
                    </a:cubicBezTo>
                    <a:cubicBezTo>
                      <a:pt x="1112" y="6"/>
                      <a:pt x="1102" y="1"/>
                      <a:pt x="1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1"/>
              <p:cNvSpPr/>
              <p:nvPr/>
            </p:nvSpPr>
            <p:spPr>
              <a:xfrm>
                <a:off x="6231175" y="2093650"/>
                <a:ext cx="19150" cy="50325"/>
              </a:xfrm>
              <a:custGeom>
                <a:avLst/>
                <a:gdLst/>
                <a:ahLst/>
                <a:cxnLst/>
                <a:rect l="l" t="t" r="r" b="b"/>
                <a:pathLst>
                  <a:path w="766" h="2013" extrusionOk="0">
                    <a:moveTo>
                      <a:pt x="748" y="1"/>
                    </a:moveTo>
                    <a:cubicBezTo>
                      <a:pt x="725" y="1"/>
                      <a:pt x="549" y="432"/>
                      <a:pt x="352" y="976"/>
                    </a:cubicBezTo>
                    <a:cubicBezTo>
                      <a:pt x="150" y="1531"/>
                      <a:pt x="0" y="1995"/>
                      <a:pt x="16" y="2012"/>
                    </a:cubicBezTo>
                    <a:cubicBezTo>
                      <a:pt x="17" y="2013"/>
                      <a:pt x="17" y="2013"/>
                      <a:pt x="17" y="2013"/>
                    </a:cubicBezTo>
                    <a:cubicBezTo>
                      <a:pt x="40" y="2013"/>
                      <a:pt x="215" y="1583"/>
                      <a:pt x="412" y="1038"/>
                    </a:cubicBezTo>
                    <a:cubicBezTo>
                      <a:pt x="615" y="483"/>
                      <a:pt x="765" y="17"/>
                      <a:pt x="749" y="1"/>
                    </a:cubicBezTo>
                    <a:cubicBezTo>
                      <a:pt x="749" y="1"/>
                      <a:pt x="748" y="1"/>
                      <a:pt x="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1"/>
              <p:cNvSpPr/>
              <p:nvPr/>
            </p:nvSpPr>
            <p:spPr>
              <a:xfrm>
                <a:off x="6090525" y="2094950"/>
                <a:ext cx="42700" cy="10600"/>
              </a:xfrm>
              <a:custGeom>
                <a:avLst/>
                <a:gdLst/>
                <a:ahLst/>
                <a:cxnLst/>
                <a:rect l="l" t="t" r="r" b="b"/>
                <a:pathLst>
                  <a:path w="1708" h="424" extrusionOk="0">
                    <a:moveTo>
                      <a:pt x="1682" y="0"/>
                    </a:moveTo>
                    <a:cubicBezTo>
                      <a:pt x="1655" y="0"/>
                      <a:pt x="1578" y="21"/>
                      <a:pt x="1421" y="63"/>
                    </a:cubicBezTo>
                    <a:cubicBezTo>
                      <a:pt x="1294" y="98"/>
                      <a:pt x="919" y="185"/>
                      <a:pt x="588" y="257"/>
                    </a:cubicBezTo>
                    <a:cubicBezTo>
                      <a:pt x="257" y="329"/>
                      <a:pt x="1" y="403"/>
                      <a:pt x="18" y="419"/>
                    </a:cubicBezTo>
                    <a:cubicBezTo>
                      <a:pt x="21" y="422"/>
                      <a:pt x="32" y="424"/>
                      <a:pt x="49" y="424"/>
                    </a:cubicBezTo>
                    <a:cubicBezTo>
                      <a:pt x="270" y="424"/>
                      <a:pt x="1564" y="132"/>
                      <a:pt x="1644" y="58"/>
                    </a:cubicBezTo>
                    <a:cubicBezTo>
                      <a:pt x="1686" y="19"/>
                      <a:pt x="1707" y="0"/>
                      <a:pt x="1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1"/>
              <p:cNvSpPr/>
              <p:nvPr/>
            </p:nvSpPr>
            <p:spPr>
              <a:xfrm>
                <a:off x="6015275" y="2100600"/>
                <a:ext cx="21525" cy="7875"/>
              </a:xfrm>
              <a:custGeom>
                <a:avLst/>
                <a:gdLst/>
                <a:ahLst/>
                <a:cxnLst/>
                <a:rect l="l" t="t" r="r" b="b"/>
                <a:pathLst>
                  <a:path w="861" h="315" extrusionOk="0">
                    <a:moveTo>
                      <a:pt x="820" y="0"/>
                    </a:moveTo>
                    <a:cubicBezTo>
                      <a:pt x="747" y="0"/>
                      <a:pt x="553" y="51"/>
                      <a:pt x="332" y="132"/>
                    </a:cubicBezTo>
                    <a:cubicBezTo>
                      <a:pt x="148" y="199"/>
                      <a:pt x="1" y="278"/>
                      <a:pt x="1" y="308"/>
                    </a:cubicBezTo>
                    <a:cubicBezTo>
                      <a:pt x="1" y="312"/>
                      <a:pt x="7" y="314"/>
                      <a:pt x="18" y="314"/>
                    </a:cubicBezTo>
                    <a:cubicBezTo>
                      <a:pt x="132" y="314"/>
                      <a:pt x="770" y="98"/>
                      <a:pt x="840" y="29"/>
                    </a:cubicBezTo>
                    <a:cubicBezTo>
                      <a:pt x="860" y="9"/>
                      <a:pt x="851"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1"/>
              <p:cNvSpPr/>
              <p:nvPr/>
            </p:nvSpPr>
            <p:spPr>
              <a:xfrm>
                <a:off x="6180600" y="2104225"/>
                <a:ext cx="30575" cy="88650"/>
              </a:xfrm>
              <a:custGeom>
                <a:avLst/>
                <a:gdLst/>
                <a:ahLst/>
                <a:cxnLst/>
                <a:rect l="l" t="t" r="r" b="b"/>
                <a:pathLst>
                  <a:path w="1223" h="3546" extrusionOk="0">
                    <a:moveTo>
                      <a:pt x="1204" y="1"/>
                    </a:moveTo>
                    <a:lnTo>
                      <a:pt x="1204" y="1"/>
                    </a:lnTo>
                    <a:cubicBezTo>
                      <a:pt x="1183" y="1"/>
                      <a:pt x="1133" y="93"/>
                      <a:pt x="1087" y="208"/>
                    </a:cubicBezTo>
                    <a:cubicBezTo>
                      <a:pt x="757" y="1049"/>
                      <a:pt x="0" y="3478"/>
                      <a:pt x="52" y="3530"/>
                    </a:cubicBezTo>
                    <a:cubicBezTo>
                      <a:pt x="60" y="3537"/>
                      <a:pt x="65" y="3546"/>
                      <a:pt x="72" y="3546"/>
                    </a:cubicBezTo>
                    <a:cubicBezTo>
                      <a:pt x="99" y="3546"/>
                      <a:pt x="142" y="3394"/>
                      <a:pt x="439" y="2390"/>
                    </a:cubicBezTo>
                    <a:cubicBezTo>
                      <a:pt x="595" y="1858"/>
                      <a:pt x="837" y="1108"/>
                      <a:pt x="980" y="714"/>
                    </a:cubicBezTo>
                    <a:cubicBezTo>
                      <a:pt x="1122" y="320"/>
                      <a:pt x="1222" y="1"/>
                      <a:pt x="1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1"/>
              <p:cNvSpPr/>
              <p:nvPr/>
            </p:nvSpPr>
            <p:spPr>
              <a:xfrm>
                <a:off x="6094100" y="2106375"/>
                <a:ext cx="37500" cy="11200"/>
              </a:xfrm>
              <a:custGeom>
                <a:avLst/>
                <a:gdLst/>
                <a:ahLst/>
                <a:cxnLst/>
                <a:rect l="l" t="t" r="r" b="b"/>
                <a:pathLst>
                  <a:path w="1500" h="448" extrusionOk="0">
                    <a:moveTo>
                      <a:pt x="1394" y="0"/>
                    </a:moveTo>
                    <a:cubicBezTo>
                      <a:pt x="1287" y="0"/>
                      <a:pt x="963" y="69"/>
                      <a:pt x="663" y="154"/>
                    </a:cubicBezTo>
                    <a:cubicBezTo>
                      <a:pt x="362" y="240"/>
                      <a:pt x="89" y="347"/>
                      <a:pt x="45" y="394"/>
                    </a:cubicBezTo>
                    <a:cubicBezTo>
                      <a:pt x="12" y="430"/>
                      <a:pt x="1" y="448"/>
                      <a:pt x="11" y="448"/>
                    </a:cubicBezTo>
                    <a:cubicBezTo>
                      <a:pt x="18" y="448"/>
                      <a:pt x="36" y="439"/>
                      <a:pt x="64" y="423"/>
                    </a:cubicBezTo>
                    <a:cubicBezTo>
                      <a:pt x="117" y="394"/>
                      <a:pt x="479" y="287"/>
                      <a:pt x="873" y="185"/>
                    </a:cubicBezTo>
                    <a:cubicBezTo>
                      <a:pt x="1266" y="85"/>
                      <a:pt x="1500" y="0"/>
                      <a:pt x="1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1"/>
              <p:cNvSpPr/>
              <p:nvPr/>
            </p:nvSpPr>
            <p:spPr>
              <a:xfrm>
                <a:off x="6160975" y="2107025"/>
                <a:ext cx="33475" cy="100750"/>
              </a:xfrm>
              <a:custGeom>
                <a:avLst/>
                <a:gdLst/>
                <a:ahLst/>
                <a:cxnLst/>
                <a:rect l="l" t="t" r="r" b="b"/>
                <a:pathLst>
                  <a:path w="1339" h="4030" extrusionOk="0">
                    <a:moveTo>
                      <a:pt x="1320" y="1"/>
                    </a:moveTo>
                    <a:cubicBezTo>
                      <a:pt x="1298" y="1"/>
                      <a:pt x="1109" y="486"/>
                      <a:pt x="892" y="1099"/>
                    </a:cubicBezTo>
                    <a:cubicBezTo>
                      <a:pt x="383" y="2547"/>
                      <a:pt x="0" y="3862"/>
                      <a:pt x="50" y="3987"/>
                    </a:cubicBezTo>
                    <a:cubicBezTo>
                      <a:pt x="61" y="4015"/>
                      <a:pt x="70" y="4029"/>
                      <a:pt x="78" y="4029"/>
                    </a:cubicBezTo>
                    <a:cubicBezTo>
                      <a:pt x="87" y="4029"/>
                      <a:pt x="93" y="4005"/>
                      <a:pt x="96" y="3957"/>
                    </a:cubicBezTo>
                    <a:cubicBezTo>
                      <a:pt x="107" y="3759"/>
                      <a:pt x="609" y="2138"/>
                      <a:pt x="1004" y="1020"/>
                    </a:cubicBezTo>
                    <a:cubicBezTo>
                      <a:pt x="1194" y="483"/>
                      <a:pt x="1339" y="20"/>
                      <a:pt x="1321" y="1"/>
                    </a:cubicBezTo>
                    <a:cubicBezTo>
                      <a:pt x="1321" y="1"/>
                      <a:pt x="1321" y="1"/>
                      <a:pt x="1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1"/>
              <p:cNvSpPr/>
              <p:nvPr/>
            </p:nvSpPr>
            <p:spPr>
              <a:xfrm>
                <a:off x="6142175" y="2108375"/>
                <a:ext cx="41750" cy="91475"/>
              </a:xfrm>
              <a:custGeom>
                <a:avLst/>
                <a:gdLst/>
                <a:ahLst/>
                <a:cxnLst/>
                <a:rect l="l" t="t" r="r" b="b"/>
                <a:pathLst>
                  <a:path w="1670" h="3659" extrusionOk="0">
                    <a:moveTo>
                      <a:pt x="1648" y="1"/>
                    </a:moveTo>
                    <a:cubicBezTo>
                      <a:pt x="1636" y="1"/>
                      <a:pt x="1568" y="105"/>
                      <a:pt x="1441" y="322"/>
                    </a:cubicBezTo>
                    <a:cubicBezTo>
                      <a:pt x="970" y="1123"/>
                      <a:pt x="1" y="3551"/>
                      <a:pt x="110" y="3658"/>
                    </a:cubicBezTo>
                    <a:cubicBezTo>
                      <a:pt x="111" y="3658"/>
                      <a:pt x="111" y="3659"/>
                      <a:pt x="112" y="3659"/>
                    </a:cubicBezTo>
                    <a:cubicBezTo>
                      <a:pt x="140" y="3659"/>
                      <a:pt x="303" y="3237"/>
                      <a:pt x="479" y="2710"/>
                    </a:cubicBezTo>
                    <a:cubicBezTo>
                      <a:pt x="660" y="2172"/>
                      <a:pt x="1009" y="1333"/>
                      <a:pt x="1248" y="862"/>
                    </a:cubicBezTo>
                    <a:cubicBezTo>
                      <a:pt x="1531" y="299"/>
                      <a:pt x="1669" y="1"/>
                      <a:pt x="1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1"/>
              <p:cNvSpPr/>
              <p:nvPr/>
            </p:nvSpPr>
            <p:spPr>
              <a:xfrm>
                <a:off x="6101900" y="2117700"/>
                <a:ext cx="31375" cy="8775"/>
              </a:xfrm>
              <a:custGeom>
                <a:avLst/>
                <a:gdLst/>
                <a:ahLst/>
                <a:cxnLst/>
                <a:rect l="l" t="t" r="r" b="b"/>
                <a:pathLst>
                  <a:path w="1255" h="351" extrusionOk="0">
                    <a:moveTo>
                      <a:pt x="1204" y="1"/>
                    </a:moveTo>
                    <a:cubicBezTo>
                      <a:pt x="1100" y="1"/>
                      <a:pt x="807" y="66"/>
                      <a:pt x="480" y="167"/>
                    </a:cubicBezTo>
                    <a:cubicBezTo>
                      <a:pt x="212" y="249"/>
                      <a:pt x="0" y="331"/>
                      <a:pt x="18" y="348"/>
                    </a:cubicBezTo>
                    <a:cubicBezTo>
                      <a:pt x="19" y="350"/>
                      <a:pt x="23" y="351"/>
                      <a:pt x="30" y="351"/>
                    </a:cubicBezTo>
                    <a:cubicBezTo>
                      <a:pt x="159" y="351"/>
                      <a:pt x="1177" y="83"/>
                      <a:pt x="1234" y="29"/>
                    </a:cubicBezTo>
                    <a:cubicBezTo>
                      <a:pt x="1255" y="10"/>
                      <a:pt x="1242" y="1"/>
                      <a:pt x="1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1"/>
              <p:cNvSpPr/>
              <p:nvPr/>
            </p:nvSpPr>
            <p:spPr>
              <a:xfrm>
                <a:off x="5963200" y="2119675"/>
                <a:ext cx="27100" cy="32600"/>
              </a:xfrm>
              <a:custGeom>
                <a:avLst/>
                <a:gdLst/>
                <a:ahLst/>
                <a:cxnLst/>
                <a:rect l="l" t="t" r="r" b="b"/>
                <a:pathLst>
                  <a:path w="1084" h="1304" extrusionOk="0">
                    <a:moveTo>
                      <a:pt x="1055" y="1"/>
                    </a:moveTo>
                    <a:cubicBezTo>
                      <a:pt x="1027" y="1"/>
                      <a:pt x="790" y="263"/>
                      <a:pt x="524" y="585"/>
                    </a:cubicBezTo>
                    <a:cubicBezTo>
                      <a:pt x="258" y="910"/>
                      <a:pt x="30" y="1208"/>
                      <a:pt x="15" y="1255"/>
                    </a:cubicBezTo>
                    <a:cubicBezTo>
                      <a:pt x="5" y="1285"/>
                      <a:pt x="1" y="1303"/>
                      <a:pt x="9" y="1303"/>
                    </a:cubicBezTo>
                    <a:cubicBezTo>
                      <a:pt x="33" y="1303"/>
                      <a:pt x="152" y="1162"/>
                      <a:pt x="504" y="732"/>
                    </a:cubicBezTo>
                    <a:cubicBezTo>
                      <a:pt x="712" y="478"/>
                      <a:pt x="934" y="209"/>
                      <a:pt x="994" y="136"/>
                    </a:cubicBezTo>
                    <a:cubicBezTo>
                      <a:pt x="1057" y="58"/>
                      <a:pt x="1083" y="1"/>
                      <a:pt x="1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1"/>
              <p:cNvSpPr/>
              <p:nvPr/>
            </p:nvSpPr>
            <p:spPr>
              <a:xfrm>
                <a:off x="6301125" y="2127425"/>
                <a:ext cx="30450" cy="33225"/>
              </a:xfrm>
              <a:custGeom>
                <a:avLst/>
                <a:gdLst/>
                <a:ahLst/>
                <a:cxnLst/>
                <a:rect l="l" t="t" r="r" b="b"/>
                <a:pathLst>
                  <a:path w="1218" h="1329" extrusionOk="0">
                    <a:moveTo>
                      <a:pt x="1148" y="1"/>
                    </a:moveTo>
                    <a:cubicBezTo>
                      <a:pt x="1148" y="1"/>
                      <a:pt x="1147" y="1"/>
                      <a:pt x="1147" y="1"/>
                    </a:cubicBezTo>
                    <a:cubicBezTo>
                      <a:pt x="1114" y="2"/>
                      <a:pt x="913" y="213"/>
                      <a:pt x="702" y="468"/>
                    </a:cubicBezTo>
                    <a:cubicBezTo>
                      <a:pt x="228" y="1039"/>
                      <a:pt x="0" y="1328"/>
                      <a:pt x="23" y="1328"/>
                    </a:cubicBezTo>
                    <a:cubicBezTo>
                      <a:pt x="34" y="1328"/>
                      <a:pt x="99" y="1265"/>
                      <a:pt x="220" y="1137"/>
                    </a:cubicBezTo>
                    <a:cubicBezTo>
                      <a:pt x="724" y="608"/>
                      <a:pt x="1218"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1"/>
              <p:cNvSpPr/>
              <p:nvPr/>
            </p:nvSpPr>
            <p:spPr>
              <a:xfrm>
                <a:off x="5960750" y="2131275"/>
                <a:ext cx="54025" cy="59325"/>
              </a:xfrm>
              <a:custGeom>
                <a:avLst/>
                <a:gdLst/>
                <a:ahLst/>
                <a:cxnLst/>
                <a:rect l="l" t="t" r="r" b="b"/>
                <a:pathLst>
                  <a:path w="2161" h="2373" extrusionOk="0">
                    <a:moveTo>
                      <a:pt x="2128" y="1"/>
                    </a:moveTo>
                    <a:cubicBezTo>
                      <a:pt x="2128" y="1"/>
                      <a:pt x="2128" y="1"/>
                      <a:pt x="2128" y="1"/>
                    </a:cubicBezTo>
                    <a:cubicBezTo>
                      <a:pt x="2095" y="5"/>
                      <a:pt x="2013" y="72"/>
                      <a:pt x="1952" y="148"/>
                    </a:cubicBezTo>
                    <a:cubicBezTo>
                      <a:pt x="1887" y="227"/>
                      <a:pt x="1443" y="717"/>
                      <a:pt x="962" y="1240"/>
                    </a:cubicBezTo>
                    <a:cubicBezTo>
                      <a:pt x="481" y="1766"/>
                      <a:pt x="53" y="2262"/>
                      <a:pt x="10" y="2346"/>
                    </a:cubicBezTo>
                    <a:cubicBezTo>
                      <a:pt x="1" y="2364"/>
                      <a:pt x="0" y="2372"/>
                      <a:pt x="6" y="2372"/>
                    </a:cubicBezTo>
                    <a:cubicBezTo>
                      <a:pt x="29" y="2372"/>
                      <a:pt x="146" y="2258"/>
                      <a:pt x="307" y="2076"/>
                    </a:cubicBezTo>
                    <a:cubicBezTo>
                      <a:pt x="511" y="1845"/>
                      <a:pt x="1019" y="1279"/>
                      <a:pt x="1434" y="824"/>
                    </a:cubicBezTo>
                    <a:cubicBezTo>
                      <a:pt x="1848" y="371"/>
                      <a:pt x="216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1"/>
              <p:cNvSpPr/>
              <p:nvPr/>
            </p:nvSpPr>
            <p:spPr>
              <a:xfrm>
                <a:off x="6235025" y="2137625"/>
                <a:ext cx="30475" cy="44900"/>
              </a:xfrm>
              <a:custGeom>
                <a:avLst/>
                <a:gdLst/>
                <a:ahLst/>
                <a:cxnLst/>
                <a:rect l="l" t="t" r="r" b="b"/>
                <a:pathLst>
                  <a:path w="1219" h="1796" extrusionOk="0">
                    <a:moveTo>
                      <a:pt x="1196" y="1"/>
                    </a:moveTo>
                    <a:cubicBezTo>
                      <a:pt x="1168" y="1"/>
                      <a:pt x="1047" y="171"/>
                      <a:pt x="923" y="393"/>
                    </a:cubicBezTo>
                    <a:cubicBezTo>
                      <a:pt x="789" y="627"/>
                      <a:pt x="524" y="1028"/>
                      <a:pt x="332" y="1290"/>
                    </a:cubicBezTo>
                    <a:cubicBezTo>
                      <a:pt x="140" y="1552"/>
                      <a:pt x="0" y="1778"/>
                      <a:pt x="16" y="1794"/>
                    </a:cubicBezTo>
                    <a:cubicBezTo>
                      <a:pt x="17" y="1795"/>
                      <a:pt x="18" y="1795"/>
                      <a:pt x="19" y="1795"/>
                    </a:cubicBezTo>
                    <a:cubicBezTo>
                      <a:pt x="80" y="1795"/>
                      <a:pt x="665" y="982"/>
                      <a:pt x="983" y="454"/>
                    </a:cubicBezTo>
                    <a:cubicBezTo>
                      <a:pt x="1123" y="221"/>
                      <a:pt x="1218" y="21"/>
                      <a:pt x="1200" y="2"/>
                    </a:cubicBezTo>
                    <a:cubicBezTo>
                      <a:pt x="1199" y="1"/>
                      <a:pt x="1197" y="1"/>
                      <a:pt x="1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1"/>
              <p:cNvSpPr/>
              <p:nvPr/>
            </p:nvSpPr>
            <p:spPr>
              <a:xfrm>
                <a:off x="6309325" y="2139600"/>
                <a:ext cx="20350" cy="22425"/>
              </a:xfrm>
              <a:custGeom>
                <a:avLst/>
                <a:gdLst/>
                <a:ahLst/>
                <a:cxnLst/>
                <a:rect l="l" t="t" r="r" b="b"/>
                <a:pathLst>
                  <a:path w="814" h="897" extrusionOk="0">
                    <a:moveTo>
                      <a:pt x="777" y="1"/>
                    </a:moveTo>
                    <a:cubicBezTo>
                      <a:pt x="749" y="1"/>
                      <a:pt x="622" y="127"/>
                      <a:pt x="486" y="296"/>
                    </a:cubicBezTo>
                    <a:cubicBezTo>
                      <a:pt x="65" y="812"/>
                      <a:pt x="1" y="897"/>
                      <a:pt x="41" y="897"/>
                    </a:cubicBezTo>
                    <a:cubicBezTo>
                      <a:pt x="104" y="897"/>
                      <a:pt x="814" y="37"/>
                      <a:pt x="780" y="2"/>
                    </a:cubicBezTo>
                    <a:cubicBezTo>
                      <a:pt x="779" y="1"/>
                      <a:pt x="778"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1"/>
              <p:cNvSpPr/>
              <p:nvPr/>
            </p:nvSpPr>
            <p:spPr>
              <a:xfrm>
                <a:off x="6318800" y="2138925"/>
                <a:ext cx="45000" cy="57825"/>
              </a:xfrm>
              <a:custGeom>
                <a:avLst/>
                <a:gdLst/>
                <a:ahLst/>
                <a:cxnLst/>
                <a:rect l="l" t="t" r="r" b="b"/>
                <a:pathLst>
                  <a:path w="1800" h="2313" extrusionOk="0">
                    <a:moveTo>
                      <a:pt x="1777" y="1"/>
                    </a:moveTo>
                    <a:cubicBezTo>
                      <a:pt x="1753" y="1"/>
                      <a:pt x="1373" y="478"/>
                      <a:pt x="935" y="1064"/>
                    </a:cubicBezTo>
                    <a:cubicBezTo>
                      <a:pt x="87" y="2189"/>
                      <a:pt x="0" y="2313"/>
                      <a:pt x="63" y="2313"/>
                    </a:cubicBezTo>
                    <a:cubicBezTo>
                      <a:pt x="84" y="2313"/>
                      <a:pt x="452" y="1838"/>
                      <a:pt x="887" y="1252"/>
                    </a:cubicBezTo>
                    <a:cubicBezTo>
                      <a:pt x="1321" y="668"/>
                      <a:pt x="1706" y="151"/>
                      <a:pt x="1746" y="97"/>
                    </a:cubicBezTo>
                    <a:cubicBezTo>
                      <a:pt x="1787" y="42"/>
                      <a:pt x="1800" y="1"/>
                      <a:pt x="1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1"/>
              <p:cNvSpPr/>
              <p:nvPr/>
            </p:nvSpPr>
            <p:spPr>
              <a:xfrm>
                <a:off x="6354650" y="2145600"/>
                <a:ext cx="31200" cy="35625"/>
              </a:xfrm>
              <a:custGeom>
                <a:avLst/>
                <a:gdLst/>
                <a:ahLst/>
                <a:cxnLst/>
                <a:rect l="l" t="t" r="r" b="b"/>
                <a:pathLst>
                  <a:path w="1248" h="1425" extrusionOk="0">
                    <a:moveTo>
                      <a:pt x="1198" y="1"/>
                    </a:moveTo>
                    <a:cubicBezTo>
                      <a:pt x="1172" y="1"/>
                      <a:pt x="1078" y="90"/>
                      <a:pt x="976" y="218"/>
                    </a:cubicBezTo>
                    <a:cubicBezTo>
                      <a:pt x="867" y="352"/>
                      <a:pt x="593" y="685"/>
                      <a:pt x="374" y="947"/>
                    </a:cubicBezTo>
                    <a:cubicBezTo>
                      <a:pt x="155" y="1209"/>
                      <a:pt x="0" y="1424"/>
                      <a:pt x="31" y="1424"/>
                    </a:cubicBezTo>
                    <a:cubicBezTo>
                      <a:pt x="31" y="1424"/>
                      <a:pt x="31" y="1424"/>
                      <a:pt x="32" y="1424"/>
                    </a:cubicBezTo>
                    <a:cubicBezTo>
                      <a:pt x="117" y="1417"/>
                      <a:pt x="1247" y="47"/>
                      <a:pt x="1203" y="3"/>
                    </a:cubicBezTo>
                    <a:cubicBezTo>
                      <a:pt x="1202" y="1"/>
                      <a:pt x="1200"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1"/>
              <p:cNvSpPr/>
              <p:nvPr/>
            </p:nvSpPr>
            <p:spPr>
              <a:xfrm>
                <a:off x="6244775" y="2147400"/>
                <a:ext cx="26575" cy="43200"/>
              </a:xfrm>
              <a:custGeom>
                <a:avLst/>
                <a:gdLst/>
                <a:ahLst/>
                <a:cxnLst/>
                <a:rect l="l" t="t" r="r" b="b"/>
                <a:pathLst>
                  <a:path w="1063" h="1728" extrusionOk="0">
                    <a:moveTo>
                      <a:pt x="1046" y="1"/>
                    </a:moveTo>
                    <a:cubicBezTo>
                      <a:pt x="1021" y="1"/>
                      <a:pt x="783" y="367"/>
                      <a:pt x="503" y="833"/>
                    </a:cubicBezTo>
                    <a:cubicBezTo>
                      <a:pt x="218" y="1312"/>
                      <a:pt x="0" y="1709"/>
                      <a:pt x="19" y="1727"/>
                    </a:cubicBezTo>
                    <a:cubicBezTo>
                      <a:pt x="20" y="1727"/>
                      <a:pt x="20" y="1727"/>
                      <a:pt x="21" y="1727"/>
                    </a:cubicBezTo>
                    <a:cubicBezTo>
                      <a:pt x="45" y="1727"/>
                      <a:pt x="285" y="1362"/>
                      <a:pt x="562" y="893"/>
                    </a:cubicBezTo>
                    <a:cubicBezTo>
                      <a:pt x="847" y="417"/>
                      <a:pt x="1062" y="18"/>
                      <a:pt x="1048" y="2"/>
                    </a:cubicBezTo>
                    <a:cubicBezTo>
                      <a:pt x="1047" y="1"/>
                      <a:pt x="1047" y="1"/>
                      <a:pt x="1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1"/>
              <p:cNvSpPr/>
              <p:nvPr/>
            </p:nvSpPr>
            <p:spPr>
              <a:xfrm>
                <a:off x="6372025" y="2148525"/>
                <a:ext cx="19475" cy="21900"/>
              </a:xfrm>
              <a:custGeom>
                <a:avLst/>
                <a:gdLst/>
                <a:ahLst/>
                <a:cxnLst/>
                <a:rect l="l" t="t" r="r" b="b"/>
                <a:pathLst>
                  <a:path w="779" h="876" extrusionOk="0">
                    <a:moveTo>
                      <a:pt x="731" y="1"/>
                    </a:moveTo>
                    <a:cubicBezTo>
                      <a:pt x="714" y="1"/>
                      <a:pt x="564" y="162"/>
                      <a:pt x="397" y="363"/>
                    </a:cubicBezTo>
                    <a:cubicBezTo>
                      <a:pt x="146" y="664"/>
                      <a:pt x="0" y="876"/>
                      <a:pt x="28" y="876"/>
                    </a:cubicBezTo>
                    <a:cubicBezTo>
                      <a:pt x="42" y="876"/>
                      <a:pt x="101" y="821"/>
                      <a:pt x="214" y="695"/>
                    </a:cubicBezTo>
                    <a:cubicBezTo>
                      <a:pt x="492" y="387"/>
                      <a:pt x="778" y="1"/>
                      <a:pt x="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1"/>
              <p:cNvSpPr/>
              <p:nvPr/>
            </p:nvSpPr>
            <p:spPr>
              <a:xfrm>
                <a:off x="5997325" y="2154650"/>
                <a:ext cx="38875" cy="43050"/>
              </a:xfrm>
              <a:custGeom>
                <a:avLst/>
                <a:gdLst/>
                <a:ahLst/>
                <a:cxnLst/>
                <a:rect l="l" t="t" r="r" b="b"/>
                <a:pathLst>
                  <a:path w="1555" h="1722" extrusionOk="0">
                    <a:moveTo>
                      <a:pt x="1538" y="1"/>
                    </a:moveTo>
                    <a:cubicBezTo>
                      <a:pt x="1522" y="1"/>
                      <a:pt x="1383" y="132"/>
                      <a:pt x="1132" y="395"/>
                    </a:cubicBezTo>
                    <a:cubicBezTo>
                      <a:pt x="606" y="940"/>
                      <a:pt x="0" y="1679"/>
                      <a:pt x="42" y="1720"/>
                    </a:cubicBezTo>
                    <a:cubicBezTo>
                      <a:pt x="43" y="1721"/>
                      <a:pt x="44" y="1721"/>
                      <a:pt x="45" y="1721"/>
                    </a:cubicBezTo>
                    <a:cubicBezTo>
                      <a:pt x="74" y="1721"/>
                      <a:pt x="252" y="1528"/>
                      <a:pt x="452" y="1277"/>
                    </a:cubicBezTo>
                    <a:cubicBezTo>
                      <a:pt x="664" y="1017"/>
                      <a:pt x="1001" y="619"/>
                      <a:pt x="1208" y="395"/>
                    </a:cubicBezTo>
                    <a:cubicBezTo>
                      <a:pt x="1448" y="132"/>
                      <a:pt x="1555" y="1"/>
                      <a:pt x="1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1"/>
              <p:cNvSpPr/>
              <p:nvPr/>
            </p:nvSpPr>
            <p:spPr>
              <a:xfrm>
                <a:off x="6009025" y="2154450"/>
                <a:ext cx="36925" cy="44225"/>
              </a:xfrm>
              <a:custGeom>
                <a:avLst/>
                <a:gdLst/>
                <a:ahLst/>
                <a:cxnLst/>
                <a:rect l="l" t="t" r="r" b="b"/>
                <a:pathLst>
                  <a:path w="1477" h="1769" extrusionOk="0">
                    <a:moveTo>
                      <a:pt x="1442" y="0"/>
                    </a:moveTo>
                    <a:cubicBezTo>
                      <a:pt x="1441" y="0"/>
                      <a:pt x="1439" y="0"/>
                      <a:pt x="1438" y="0"/>
                    </a:cubicBezTo>
                    <a:cubicBezTo>
                      <a:pt x="1399" y="2"/>
                      <a:pt x="1128" y="312"/>
                      <a:pt x="830" y="697"/>
                    </a:cubicBezTo>
                    <a:cubicBezTo>
                      <a:pt x="45" y="1707"/>
                      <a:pt x="0" y="1768"/>
                      <a:pt x="43" y="1768"/>
                    </a:cubicBezTo>
                    <a:cubicBezTo>
                      <a:pt x="69" y="1768"/>
                      <a:pt x="355" y="1432"/>
                      <a:pt x="684" y="1017"/>
                    </a:cubicBezTo>
                    <a:cubicBezTo>
                      <a:pt x="1011" y="599"/>
                      <a:pt x="1328" y="205"/>
                      <a:pt x="1392" y="130"/>
                    </a:cubicBezTo>
                    <a:cubicBezTo>
                      <a:pt x="1456" y="56"/>
                      <a:pt x="1477" y="0"/>
                      <a:pt x="1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1"/>
              <p:cNvSpPr/>
              <p:nvPr/>
            </p:nvSpPr>
            <p:spPr>
              <a:xfrm>
                <a:off x="6254500" y="2154300"/>
                <a:ext cx="29925" cy="38025"/>
              </a:xfrm>
              <a:custGeom>
                <a:avLst/>
                <a:gdLst/>
                <a:ahLst/>
                <a:cxnLst/>
                <a:rect l="l" t="t" r="r" b="b"/>
                <a:pathLst>
                  <a:path w="1197" h="1521" extrusionOk="0">
                    <a:moveTo>
                      <a:pt x="1117" y="1"/>
                    </a:moveTo>
                    <a:cubicBezTo>
                      <a:pt x="1096" y="1"/>
                      <a:pt x="913" y="236"/>
                      <a:pt x="709" y="521"/>
                    </a:cubicBezTo>
                    <a:cubicBezTo>
                      <a:pt x="507" y="806"/>
                      <a:pt x="252" y="1160"/>
                      <a:pt x="144" y="1306"/>
                    </a:cubicBezTo>
                    <a:cubicBezTo>
                      <a:pt x="49" y="1434"/>
                      <a:pt x="1" y="1521"/>
                      <a:pt x="24" y="1521"/>
                    </a:cubicBezTo>
                    <a:cubicBezTo>
                      <a:pt x="27" y="1521"/>
                      <a:pt x="32" y="1519"/>
                      <a:pt x="39" y="1515"/>
                    </a:cubicBezTo>
                    <a:cubicBezTo>
                      <a:pt x="177" y="1433"/>
                      <a:pt x="1196" y="1"/>
                      <a:pt x="11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1"/>
              <p:cNvSpPr/>
              <p:nvPr/>
            </p:nvSpPr>
            <p:spPr>
              <a:xfrm>
                <a:off x="6028450" y="2162000"/>
                <a:ext cx="24900" cy="28950"/>
              </a:xfrm>
              <a:custGeom>
                <a:avLst/>
                <a:gdLst/>
                <a:ahLst/>
                <a:cxnLst/>
                <a:rect l="l" t="t" r="r" b="b"/>
                <a:pathLst>
                  <a:path w="996" h="1158" extrusionOk="0">
                    <a:moveTo>
                      <a:pt x="959" y="1"/>
                    </a:moveTo>
                    <a:lnTo>
                      <a:pt x="959" y="1"/>
                    </a:lnTo>
                    <a:cubicBezTo>
                      <a:pt x="928" y="2"/>
                      <a:pt x="743" y="202"/>
                      <a:pt x="554" y="440"/>
                    </a:cubicBezTo>
                    <a:cubicBezTo>
                      <a:pt x="98" y="1018"/>
                      <a:pt x="0" y="1157"/>
                      <a:pt x="43" y="1157"/>
                    </a:cubicBezTo>
                    <a:cubicBezTo>
                      <a:pt x="63" y="1157"/>
                      <a:pt x="295" y="894"/>
                      <a:pt x="551" y="578"/>
                    </a:cubicBezTo>
                    <a:cubicBezTo>
                      <a:pt x="809" y="263"/>
                      <a:pt x="995"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1"/>
              <p:cNvSpPr/>
              <p:nvPr/>
            </p:nvSpPr>
            <p:spPr>
              <a:xfrm>
                <a:off x="6265825" y="2165875"/>
                <a:ext cx="23425" cy="32800"/>
              </a:xfrm>
              <a:custGeom>
                <a:avLst/>
                <a:gdLst/>
                <a:ahLst/>
                <a:cxnLst/>
                <a:rect l="l" t="t" r="r" b="b"/>
                <a:pathLst>
                  <a:path w="937" h="1312" extrusionOk="0">
                    <a:moveTo>
                      <a:pt x="888" y="1"/>
                    </a:moveTo>
                    <a:cubicBezTo>
                      <a:pt x="862" y="1"/>
                      <a:pt x="676" y="252"/>
                      <a:pt x="474" y="558"/>
                    </a:cubicBezTo>
                    <a:cubicBezTo>
                      <a:pt x="271" y="866"/>
                      <a:pt x="81" y="1160"/>
                      <a:pt x="46" y="1214"/>
                    </a:cubicBezTo>
                    <a:cubicBezTo>
                      <a:pt x="10" y="1267"/>
                      <a:pt x="1" y="1311"/>
                      <a:pt x="22" y="1311"/>
                    </a:cubicBezTo>
                    <a:cubicBezTo>
                      <a:pt x="44" y="1311"/>
                      <a:pt x="227" y="1064"/>
                      <a:pt x="432" y="756"/>
                    </a:cubicBezTo>
                    <a:cubicBezTo>
                      <a:pt x="901" y="62"/>
                      <a:pt x="937" y="1"/>
                      <a:pt x="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1"/>
              <p:cNvSpPr/>
              <p:nvPr/>
            </p:nvSpPr>
            <p:spPr>
              <a:xfrm>
                <a:off x="6274850" y="2175550"/>
                <a:ext cx="22125" cy="28900"/>
              </a:xfrm>
              <a:custGeom>
                <a:avLst/>
                <a:gdLst/>
                <a:ahLst/>
                <a:cxnLst/>
                <a:rect l="l" t="t" r="r" b="b"/>
                <a:pathLst>
                  <a:path w="885" h="1156" extrusionOk="0">
                    <a:moveTo>
                      <a:pt x="835" y="0"/>
                    </a:moveTo>
                    <a:cubicBezTo>
                      <a:pt x="816" y="0"/>
                      <a:pt x="653" y="215"/>
                      <a:pt x="464" y="484"/>
                    </a:cubicBezTo>
                    <a:cubicBezTo>
                      <a:pt x="49" y="1078"/>
                      <a:pt x="1" y="1155"/>
                      <a:pt x="49" y="1155"/>
                    </a:cubicBezTo>
                    <a:cubicBezTo>
                      <a:pt x="72" y="1155"/>
                      <a:pt x="239" y="939"/>
                      <a:pt x="428" y="670"/>
                    </a:cubicBezTo>
                    <a:cubicBezTo>
                      <a:pt x="815" y="115"/>
                      <a:pt x="885" y="0"/>
                      <a:pt x="835" y="0"/>
                    </a:cubicBezTo>
                    <a:cubicBezTo>
                      <a:pt x="835" y="0"/>
                      <a:pt x="835" y="0"/>
                      <a:pt x="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1"/>
              <p:cNvSpPr/>
              <p:nvPr/>
            </p:nvSpPr>
            <p:spPr>
              <a:xfrm>
                <a:off x="6344550" y="2179375"/>
                <a:ext cx="33600" cy="38625"/>
              </a:xfrm>
              <a:custGeom>
                <a:avLst/>
                <a:gdLst/>
                <a:ahLst/>
                <a:cxnLst/>
                <a:rect l="l" t="t" r="r" b="b"/>
                <a:pathLst>
                  <a:path w="1344" h="1545" extrusionOk="0">
                    <a:moveTo>
                      <a:pt x="1290" y="1"/>
                    </a:moveTo>
                    <a:cubicBezTo>
                      <a:pt x="1259" y="1"/>
                      <a:pt x="968" y="316"/>
                      <a:pt x="640" y="703"/>
                    </a:cubicBezTo>
                    <a:cubicBezTo>
                      <a:pt x="313" y="1087"/>
                      <a:pt x="29" y="1445"/>
                      <a:pt x="14" y="1497"/>
                    </a:cubicBezTo>
                    <a:cubicBezTo>
                      <a:pt x="6" y="1525"/>
                      <a:pt x="1" y="1544"/>
                      <a:pt x="9" y="1544"/>
                    </a:cubicBezTo>
                    <a:cubicBezTo>
                      <a:pt x="32" y="1544"/>
                      <a:pt x="160" y="1393"/>
                      <a:pt x="623" y="850"/>
                    </a:cubicBezTo>
                    <a:cubicBezTo>
                      <a:pt x="1330" y="16"/>
                      <a:pt x="1344"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
              <p:cNvSpPr/>
              <p:nvPr/>
            </p:nvSpPr>
            <p:spPr>
              <a:xfrm>
                <a:off x="6028100" y="2182050"/>
                <a:ext cx="43025" cy="51350"/>
              </a:xfrm>
              <a:custGeom>
                <a:avLst/>
                <a:gdLst/>
                <a:ahLst/>
                <a:cxnLst/>
                <a:rect l="l" t="t" r="r" b="b"/>
                <a:pathLst>
                  <a:path w="1721" h="2054" extrusionOk="0">
                    <a:moveTo>
                      <a:pt x="1700" y="0"/>
                    </a:moveTo>
                    <a:cubicBezTo>
                      <a:pt x="1666" y="0"/>
                      <a:pt x="1303" y="400"/>
                      <a:pt x="878" y="910"/>
                    </a:cubicBezTo>
                    <a:cubicBezTo>
                      <a:pt x="442" y="1433"/>
                      <a:pt x="56" y="1926"/>
                      <a:pt x="16" y="2012"/>
                    </a:cubicBezTo>
                    <a:cubicBezTo>
                      <a:pt x="2" y="2040"/>
                      <a:pt x="1" y="2053"/>
                      <a:pt x="8" y="2053"/>
                    </a:cubicBezTo>
                    <a:cubicBezTo>
                      <a:pt x="24" y="2053"/>
                      <a:pt x="79" y="1998"/>
                      <a:pt x="157" y="1900"/>
                    </a:cubicBezTo>
                    <a:cubicBezTo>
                      <a:pt x="276" y="1753"/>
                      <a:pt x="679" y="1277"/>
                      <a:pt x="1056" y="837"/>
                    </a:cubicBezTo>
                    <a:cubicBezTo>
                      <a:pt x="1432" y="397"/>
                      <a:pt x="1721" y="22"/>
                      <a:pt x="1702" y="1"/>
                    </a:cubicBezTo>
                    <a:cubicBezTo>
                      <a:pt x="1702" y="0"/>
                      <a:pt x="1701" y="0"/>
                      <a:pt x="1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
              <p:cNvSpPr/>
              <p:nvPr/>
            </p:nvSpPr>
            <p:spPr>
              <a:xfrm>
                <a:off x="5966675" y="2196725"/>
                <a:ext cx="27375" cy="37575"/>
              </a:xfrm>
              <a:custGeom>
                <a:avLst/>
                <a:gdLst/>
                <a:ahLst/>
                <a:cxnLst/>
                <a:rect l="l" t="t" r="r" b="b"/>
                <a:pathLst>
                  <a:path w="1095" h="1503" extrusionOk="0">
                    <a:moveTo>
                      <a:pt x="1074" y="1"/>
                    </a:moveTo>
                    <a:cubicBezTo>
                      <a:pt x="1052" y="1"/>
                      <a:pt x="868" y="233"/>
                      <a:pt x="665" y="516"/>
                    </a:cubicBezTo>
                    <a:cubicBezTo>
                      <a:pt x="181" y="1186"/>
                      <a:pt x="0" y="1468"/>
                      <a:pt x="34" y="1501"/>
                    </a:cubicBezTo>
                    <a:cubicBezTo>
                      <a:pt x="34" y="1502"/>
                      <a:pt x="35" y="1502"/>
                      <a:pt x="36" y="1502"/>
                    </a:cubicBezTo>
                    <a:cubicBezTo>
                      <a:pt x="64" y="1502"/>
                      <a:pt x="253" y="1252"/>
                      <a:pt x="466" y="940"/>
                    </a:cubicBezTo>
                    <a:cubicBezTo>
                      <a:pt x="685" y="617"/>
                      <a:pt x="922" y="268"/>
                      <a:pt x="988" y="173"/>
                    </a:cubicBezTo>
                    <a:cubicBezTo>
                      <a:pt x="1054" y="82"/>
                      <a:pt x="1094" y="1"/>
                      <a:pt x="1074" y="1"/>
                    </a:cubicBezTo>
                    <a:cubicBezTo>
                      <a:pt x="1074" y="1"/>
                      <a:pt x="1074"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
              <p:cNvSpPr/>
              <p:nvPr/>
            </p:nvSpPr>
            <p:spPr>
              <a:xfrm>
                <a:off x="6026275" y="2199325"/>
                <a:ext cx="40875" cy="52475"/>
              </a:xfrm>
              <a:custGeom>
                <a:avLst/>
                <a:gdLst/>
                <a:ahLst/>
                <a:cxnLst/>
                <a:rect l="l" t="t" r="r" b="b"/>
                <a:pathLst>
                  <a:path w="1635" h="2099" extrusionOk="0">
                    <a:moveTo>
                      <a:pt x="1617" y="1"/>
                    </a:moveTo>
                    <a:cubicBezTo>
                      <a:pt x="1589" y="1"/>
                      <a:pt x="1305" y="335"/>
                      <a:pt x="971" y="766"/>
                    </a:cubicBezTo>
                    <a:cubicBezTo>
                      <a:pt x="220" y="1737"/>
                      <a:pt x="0" y="2051"/>
                      <a:pt x="47" y="2098"/>
                    </a:cubicBezTo>
                    <a:cubicBezTo>
                      <a:pt x="48" y="2099"/>
                      <a:pt x="49" y="2099"/>
                      <a:pt x="50" y="2099"/>
                    </a:cubicBezTo>
                    <a:cubicBezTo>
                      <a:pt x="75" y="2099"/>
                      <a:pt x="209" y="1929"/>
                      <a:pt x="355" y="1707"/>
                    </a:cubicBezTo>
                    <a:cubicBezTo>
                      <a:pt x="509" y="1476"/>
                      <a:pt x="859" y="1005"/>
                      <a:pt x="1140" y="660"/>
                    </a:cubicBezTo>
                    <a:cubicBezTo>
                      <a:pt x="1421" y="314"/>
                      <a:pt x="1635" y="19"/>
                      <a:pt x="1618" y="1"/>
                    </a:cubicBezTo>
                    <a:cubicBezTo>
                      <a:pt x="1618" y="1"/>
                      <a:pt x="1618" y="1"/>
                      <a:pt x="1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1"/>
              <p:cNvSpPr/>
              <p:nvPr/>
            </p:nvSpPr>
            <p:spPr>
              <a:xfrm>
                <a:off x="5990400" y="2202450"/>
                <a:ext cx="20250" cy="30200"/>
              </a:xfrm>
              <a:custGeom>
                <a:avLst/>
                <a:gdLst/>
                <a:ahLst/>
                <a:cxnLst/>
                <a:rect l="l" t="t" r="r" b="b"/>
                <a:pathLst>
                  <a:path w="810" h="1208" extrusionOk="0">
                    <a:moveTo>
                      <a:pt x="782" y="1"/>
                    </a:moveTo>
                    <a:lnTo>
                      <a:pt x="782" y="1"/>
                    </a:lnTo>
                    <a:cubicBezTo>
                      <a:pt x="752" y="2"/>
                      <a:pt x="560" y="268"/>
                      <a:pt x="358" y="590"/>
                    </a:cubicBezTo>
                    <a:cubicBezTo>
                      <a:pt x="154" y="913"/>
                      <a:pt x="1" y="1192"/>
                      <a:pt x="18" y="1207"/>
                    </a:cubicBezTo>
                    <a:cubicBezTo>
                      <a:pt x="18" y="1207"/>
                      <a:pt x="19" y="1207"/>
                      <a:pt x="20" y="1207"/>
                    </a:cubicBezTo>
                    <a:cubicBezTo>
                      <a:pt x="44" y="1207"/>
                      <a:pt x="231" y="948"/>
                      <a:pt x="442" y="617"/>
                    </a:cubicBezTo>
                    <a:cubicBezTo>
                      <a:pt x="659" y="277"/>
                      <a:pt x="810" y="1"/>
                      <a:pt x="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1"/>
              <p:cNvSpPr/>
              <p:nvPr/>
            </p:nvSpPr>
            <p:spPr>
              <a:xfrm>
                <a:off x="6168575" y="2208000"/>
                <a:ext cx="39550" cy="48475"/>
              </a:xfrm>
              <a:custGeom>
                <a:avLst/>
                <a:gdLst/>
                <a:ahLst/>
                <a:cxnLst/>
                <a:rect l="l" t="t" r="r" b="b"/>
                <a:pathLst>
                  <a:path w="1582" h="1939" extrusionOk="0">
                    <a:moveTo>
                      <a:pt x="1571" y="1"/>
                    </a:moveTo>
                    <a:lnTo>
                      <a:pt x="1571" y="1"/>
                    </a:lnTo>
                    <a:cubicBezTo>
                      <a:pt x="1539" y="1"/>
                      <a:pt x="1272" y="313"/>
                      <a:pt x="821" y="882"/>
                    </a:cubicBezTo>
                    <a:cubicBezTo>
                      <a:pt x="286" y="1554"/>
                      <a:pt x="1" y="1939"/>
                      <a:pt x="32" y="1939"/>
                    </a:cubicBezTo>
                    <a:cubicBezTo>
                      <a:pt x="40" y="1939"/>
                      <a:pt x="70" y="1913"/>
                      <a:pt x="121" y="1859"/>
                    </a:cubicBezTo>
                    <a:cubicBezTo>
                      <a:pt x="266" y="1712"/>
                      <a:pt x="1438" y="247"/>
                      <a:pt x="1521" y="110"/>
                    </a:cubicBezTo>
                    <a:cubicBezTo>
                      <a:pt x="1566" y="36"/>
                      <a:pt x="1582" y="1"/>
                      <a:pt x="1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1"/>
              <p:cNvSpPr/>
              <p:nvPr/>
            </p:nvSpPr>
            <p:spPr>
              <a:xfrm>
                <a:off x="6178925" y="2219800"/>
                <a:ext cx="37450" cy="42400"/>
              </a:xfrm>
              <a:custGeom>
                <a:avLst/>
                <a:gdLst/>
                <a:ahLst/>
                <a:cxnLst/>
                <a:rect l="l" t="t" r="r" b="b"/>
                <a:pathLst>
                  <a:path w="1498" h="1696" extrusionOk="0">
                    <a:moveTo>
                      <a:pt x="1447" y="1"/>
                    </a:moveTo>
                    <a:cubicBezTo>
                      <a:pt x="1446" y="1"/>
                      <a:pt x="1445" y="1"/>
                      <a:pt x="1444" y="1"/>
                    </a:cubicBezTo>
                    <a:cubicBezTo>
                      <a:pt x="1415" y="1"/>
                      <a:pt x="1090" y="348"/>
                      <a:pt x="717" y="778"/>
                    </a:cubicBezTo>
                    <a:cubicBezTo>
                      <a:pt x="345" y="1208"/>
                      <a:pt x="31" y="1596"/>
                      <a:pt x="14" y="1648"/>
                    </a:cubicBezTo>
                    <a:cubicBezTo>
                      <a:pt x="5" y="1677"/>
                      <a:pt x="1" y="1695"/>
                      <a:pt x="10" y="1695"/>
                    </a:cubicBezTo>
                    <a:cubicBezTo>
                      <a:pt x="38" y="1695"/>
                      <a:pt x="189" y="1522"/>
                      <a:pt x="704" y="925"/>
                    </a:cubicBezTo>
                    <a:cubicBezTo>
                      <a:pt x="1493" y="7"/>
                      <a:pt x="1498" y="1"/>
                      <a:pt x="1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
              <p:cNvSpPr/>
              <p:nvPr/>
            </p:nvSpPr>
            <p:spPr>
              <a:xfrm>
                <a:off x="6197900" y="2228450"/>
                <a:ext cx="28000" cy="31825"/>
              </a:xfrm>
              <a:custGeom>
                <a:avLst/>
                <a:gdLst/>
                <a:ahLst/>
                <a:cxnLst/>
                <a:rect l="l" t="t" r="r" b="b"/>
                <a:pathLst>
                  <a:path w="1120" h="1273" extrusionOk="0">
                    <a:moveTo>
                      <a:pt x="1082" y="1"/>
                    </a:moveTo>
                    <a:cubicBezTo>
                      <a:pt x="1052" y="1"/>
                      <a:pt x="938" y="113"/>
                      <a:pt x="820" y="256"/>
                    </a:cubicBezTo>
                    <a:cubicBezTo>
                      <a:pt x="225" y="980"/>
                      <a:pt x="1" y="1273"/>
                      <a:pt x="38" y="1273"/>
                    </a:cubicBezTo>
                    <a:cubicBezTo>
                      <a:pt x="101" y="1273"/>
                      <a:pt x="1120" y="36"/>
                      <a:pt x="1087" y="2"/>
                    </a:cubicBezTo>
                    <a:cubicBezTo>
                      <a:pt x="1085" y="1"/>
                      <a:pt x="1084" y="1"/>
                      <a:pt x="1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
              <p:cNvSpPr/>
              <p:nvPr/>
            </p:nvSpPr>
            <p:spPr>
              <a:xfrm>
                <a:off x="6038275" y="2229200"/>
                <a:ext cx="44550" cy="55350"/>
              </a:xfrm>
              <a:custGeom>
                <a:avLst/>
                <a:gdLst/>
                <a:ahLst/>
                <a:cxnLst/>
                <a:rect l="l" t="t" r="r" b="b"/>
                <a:pathLst>
                  <a:path w="1782" h="2214" extrusionOk="0">
                    <a:moveTo>
                      <a:pt x="1767" y="1"/>
                    </a:moveTo>
                    <a:cubicBezTo>
                      <a:pt x="1742" y="1"/>
                      <a:pt x="1613" y="131"/>
                      <a:pt x="1451" y="335"/>
                    </a:cubicBezTo>
                    <a:cubicBezTo>
                      <a:pt x="495" y="1527"/>
                      <a:pt x="1" y="2184"/>
                      <a:pt x="30" y="2213"/>
                    </a:cubicBezTo>
                    <a:cubicBezTo>
                      <a:pt x="30" y="2214"/>
                      <a:pt x="30" y="2214"/>
                      <a:pt x="31" y="2214"/>
                    </a:cubicBezTo>
                    <a:cubicBezTo>
                      <a:pt x="74" y="2214"/>
                      <a:pt x="1302" y="682"/>
                      <a:pt x="1687" y="149"/>
                    </a:cubicBezTo>
                    <a:cubicBezTo>
                      <a:pt x="1760" y="46"/>
                      <a:pt x="1782" y="1"/>
                      <a:pt x="1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
              <p:cNvSpPr/>
              <p:nvPr/>
            </p:nvSpPr>
            <p:spPr>
              <a:xfrm>
                <a:off x="6211500" y="2238000"/>
                <a:ext cx="46550" cy="51175"/>
              </a:xfrm>
              <a:custGeom>
                <a:avLst/>
                <a:gdLst/>
                <a:ahLst/>
                <a:cxnLst/>
                <a:rect l="l" t="t" r="r" b="b"/>
                <a:pathLst>
                  <a:path w="1862" h="2047" extrusionOk="0">
                    <a:moveTo>
                      <a:pt x="1843" y="1"/>
                    </a:moveTo>
                    <a:cubicBezTo>
                      <a:pt x="1809" y="1"/>
                      <a:pt x="1405" y="414"/>
                      <a:pt x="930" y="933"/>
                    </a:cubicBezTo>
                    <a:cubicBezTo>
                      <a:pt x="446" y="1466"/>
                      <a:pt x="34" y="1942"/>
                      <a:pt x="20" y="1994"/>
                    </a:cubicBezTo>
                    <a:cubicBezTo>
                      <a:pt x="11" y="2022"/>
                      <a:pt x="0" y="2047"/>
                      <a:pt x="9" y="2047"/>
                    </a:cubicBezTo>
                    <a:cubicBezTo>
                      <a:pt x="33" y="2047"/>
                      <a:pt x="210" y="1852"/>
                      <a:pt x="1005" y="984"/>
                    </a:cubicBezTo>
                    <a:cubicBezTo>
                      <a:pt x="1487" y="459"/>
                      <a:pt x="1861" y="21"/>
                      <a:pt x="1845" y="1"/>
                    </a:cubicBezTo>
                    <a:cubicBezTo>
                      <a:pt x="1845" y="1"/>
                      <a:pt x="1844" y="1"/>
                      <a:pt x="18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1"/>
              <p:cNvSpPr/>
              <p:nvPr/>
            </p:nvSpPr>
            <p:spPr>
              <a:xfrm>
                <a:off x="6101950" y="2241100"/>
                <a:ext cx="55475" cy="67850"/>
              </a:xfrm>
              <a:custGeom>
                <a:avLst/>
                <a:gdLst/>
                <a:ahLst/>
                <a:cxnLst/>
                <a:rect l="l" t="t" r="r" b="b"/>
                <a:pathLst>
                  <a:path w="2219" h="2714" extrusionOk="0">
                    <a:moveTo>
                      <a:pt x="2184" y="0"/>
                    </a:moveTo>
                    <a:cubicBezTo>
                      <a:pt x="2184" y="0"/>
                      <a:pt x="2183" y="0"/>
                      <a:pt x="2183" y="0"/>
                    </a:cubicBezTo>
                    <a:cubicBezTo>
                      <a:pt x="2148" y="2"/>
                      <a:pt x="1817" y="359"/>
                      <a:pt x="1448" y="789"/>
                    </a:cubicBezTo>
                    <a:cubicBezTo>
                      <a:pt x="625" y="1752"/>
                      <a:pt x="1" y="2577"/>
                      <a:pt x="1" y="2700"/>
                    </a:cubicBezTo>
                    <a:cubicBezTo>
                      <a:pt x="1" y="2709"/>
                      <a:pt x="4" y="2713"/>
                      <a:pt x="9" y="2713"/>
                    </a:cubicBezTo>
                    <a:cubicBezTo>
                      <a:pt x="34" y="2713"/>
                      <a:pt x="112" y="2626"/>
                      <a:pt x="203" y="2493"/>
                    </a:cubicBezTo>
                    <a:cubicBezTo>
                      <a:pt x="484" y="2073"/>
                      <a:pt x="1174" y="1215"/>
                      <a:pt x="1753" y="559"/>
                    </a:cubicBezTo>
                    <a:cubicBezTo>
                      <a:pt x="2023" y="251"/>
                      <a:pt x="2219" y="0"/>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1"/>
              <p:cNvSpPr/>
              <p:nvPr/>
            </p:nvSpPr>
            <p:spPr>
              <a:xfrm>
                <a:off x="6342500" y="2260225"/>
                <a:ext cx="29675" cy="33775"/>
              </a:xfrm>
              <a:custGeom>
                <a:avLst/>
                <a:gdLst/>
                <a:ahLst/>
                <a:cxnLst/>
                <a:rect l="l" t="t" r="r" b="b"/>
                <a:pathLst>
                  <a:path w="1187" h="1351" extrusionOk="0">
                    <a:moveTo>
                      <a:pt x="1141" y="0"/>
                    </a:moveTo>
                    <a:cubicBezTo>
                      <a:pt x="1119" y="0"/>
                      <a:pt x="851" y="297"/>
                      <a:pt x="544" y="660"/>
                    </a:cubicBezTo>
                    <a:cubicBezTo>
                      <a:pt x="237" y="1022"/>
                      <a:pt x="0" y="1333"/>
                      <a:pt x="16" y="1350"/>
                    </a:cubicBezTo>
                    <a:cubicBezTo>
                      <a:pt x="17" y="1350"/>
                      <a:pt x="18" y="1351"/>
                      <a:pt x="19" y="1351"/>
                    </a:cubicBezTo>
                    <a:cubicBezTo>
                      <a:pt x="49" y="1351"/>
                      <a:pt x="250" y="1139"/>
                      <a:pt x="472" y="872"/>
                    </a:cubicBezTo>
                    <a:cubicBezTo>
                      <a:pt x="1016" y="225"/>
                      <a:pt x="1186"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1"/>
              <p:cNvSpPr/>
              <p:nvPr/>
            </p:nvSpPr>
            <p:spPr>
              <a:xfrm>
                <a:off x="6136950" y="2270650"/>
                <a:ext cx="53900" cy="63750"/>
              </a:xfrm>
              <a:custGeom>
                <a:avLst/>
                <a:gdLst/>
                <a:ahLst/>
                <a:cxnLst/>
                <a:rect l="l" t="t" r="r" b="b"/>
                <a:pathLst>
                  <a:path w="2156" h="2550" extrusionOk="0">
                    <a:moveTo>
                      <a:pt x="2126" y="0"/>
                    </a:moveTo>
                    <a:cubicBezTo>
                      <a:pt x="2096" y="0"/>
                      <a:pt x="1665" y="495"/>
                      <a:pt x="1148" y="1125"/>
                    </a:cubicBezTo>
                    <a:cubicBezTo>
                      <a:pt x="429" y="1998"/>
                      <a:pt x="0" y="2550"/>
                      <a:pt x="33" y="2550"/>
                    </a:cubicBezTo>
                    <a:cubicBezTo>
                      <a:pt x="43" y="2550"/>
                      <a:pt x="95" y="2498"/>
                      <a:pt x="196" y="2389"/>
                    </a:cubicBezTo>
                    <a:cubicBezTo>
                      <a:pt x="623" y="1927"/>
                      <a:pt x="2155" y="33"/>
                      <a:pt x="2127" y="0"/>
                    </a:cubicBezTo>
                    <a:cubicBezTo>
                      <a:pt x="2127" y="0"/>
                      <a:pt x="2126" y="0"/>
                      <a:pt x="2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11"/>
            <p:cNvGrpSpPr/>
            <p:nvPr/>
          </p:nvGrpSpPr>
          <p:grpSpPr>
            <a:xfrm>
              <a:off x="983950" y="35488"/>
              <a:ext cx="382625" cy="188925"/>
              <a:chOff x="3219200" y="4743025"/>
              <a:chExt cx="382625" cy="188925"/>
            </a:xfrm>
          </p:grpSpPr>
          <p:sp>
            <p:nvSpPr>
              <p:cNvPr id="1498" name="Google Shape;1498;p11"/>
              <p:cNvSpPr/>
              <p:nvPr/>
            </p:nvSpPr>
            <p:spPr>
              <a:xfrm>
                <a:off x="3219200" y="4743025"/>
                <a:ext cx="72875" cy="112375"/>
              </a:xfrm>
              <a:custGeom>
                <a:avLst/>
                <a:gdLst/>
                <a:ahLst/>
                <a:cxnLst/>
                <a:rect l="l" t="t" r="r" b="b"/>
                <a:pathLst>
                  <a:path w="2915" h="4495" extrusionOk="0">
                    <a:moveTo>
                      <a:pt x="1758" y="0"/>
                    </a:moveTo>
                    <a:cubicBezTo>
                      <a:pt x="1590" y="0"/>
                      <a:pt x="1402" y="50"/>
                      <a:pt x="1184" y="149"/>
                    </a:cubicBezTo>
                    <a:cubicBezTo>
                      <a:pt x="626" y="403"/>
                      <a:pt x="312" y="978"/>
                      <a:pt x="444" y="1504"/>
                    </a:cubicBezTo>
                    <a:cubicBezTo>
                      <a:pt x="490" y="1688"/>
                      <a:pt x="615" y="1773"/>
                      <a:pt x="741" y="1773"/>
                    </a:cubicBezTo>
                    <a:cubicBezTo>
                      <a:pt x="904" y="1773"/>
                      <a:pt x="1069" y="1631"/>
                      <a:pt x="1069" y="1379"/>
                    </a:cubicBezTo>
                    <a:cubicBezTo>
                      <a:pt x="1069" y="1072"/>
                      <a:pt x="1444" y="659"/>
                      <a:pt x="1709" y="659"/>
                    </a:cubicBezTo>
                    <a:cubicBezTo>
                      <a:pt x="1721" y="659"/>
                      <a:pt x="1732" y="660"/>
                      <a:pt x="1743" y="661"/>
                    </a:cubicBezTo>
                    <a:cubicBezTo>
                      <a:pt x="1898" y="683"/>
                      <a:pt x="1937" y="747"/>
                      <a:pt x="1957" y="1017"/>
                    </a:cubicBezTo>
                    <a:cubicBezTo>
                      <a:pt x="1989" y="1430"/>
                      <a:pt x="1752" y="1766"/>
                      <a:pt x="1003" y="2378"/>
                    </a:cubicBezTo>
                    <a:cubicBezTo>
                      <a:pt x="379" y="2889"/>
                      <a:pt x="0" y="3389"/>
                      <a:pt x="0" y="3699"/>
                    </a:cubicBezTo>
                    <a:cubicBezTo>
                      <a:pt x="0" y="3889"/>
                      <a:pt x="59" y="3964"/>
                      <a:pt x="272" y="4059"/>
                    </a:cubicBezTo>
                    <a:cubicBezTo>
                      <a:pt x="598" y="4202"/>
                      <a:pt x="2085" y="4494"/>
                      <a:pt x="2442" y="4494"/>
                    </a:cubicBezTo>
                    <a:cubicBezTo>
                      <a:pt x="2473" y="4494"/>
                      <a:pt x="2495" y="4492"/>
                      <a:pt x="2508" y="4487"/>
                    </a:cubicBezTo>
                    <a:cubicBezTo>
                      <a:pt x="2577" y="4460"/>
                      <a:pt x="2632" y="4351"/>
                      <a:pt x="2632" y="4234"/>
                    </a:cubicBezTo>
                    <a:cubicBezTo>
                      <a:pt x="2632" y="4003"/>
                      <a:pt x="2485" y="3947"/>
                      <a:pt x="1398" y="3773"/>
                    </a:cubicBezTo>
                    <a:cubicBezTo>
                      <a:pt x="519" y="3631"/>
                      <a:pt x="500" y="3613"/>
                      <a:pt x="876" y="3231"/>
                    </a:cubicBezTo>
                    <a:cubicBezTo>
                      <a:pt x="1054" y="3054"/>
                      <a:pt x="1415" y="2742"/>
                      <a:pt x="1695" y="2529"/>
                    </a:cubicBezTo>
                    <a:cubicBezTo>
                      <a:pt x="2632" y="1818"/>
                      <a:pt x="2914" y="763"/>
                      <a:pt x="2311" y="225"/>
                    </a:cubicBezTo>
                    <a:cubicBezTo>
                      <a:pt x="2142" y="75"/>
                      <a:pt x="1965"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
              <p:cNvSpPr/>
              <p:nvPr/>
            </p:nvSpPr>
            <p:spPr>
              <a:xfrm>
                <a:off x="3312875" y="4770850"/>
                <a:ext cx="72950" cy="78550"/>
              </a:xfrm>
              <a:custGeom>
                <a:avLst/>
                <a:gdLst/>
                <a:ahLst/>
                <a:cxnLst/>
                <a:rect l="l" t="t" r="r" b="b"/>
                <a:pathLst>
                  <a:path w="2918" h="3142" extrusionOk="0">
                    <a:moveTo>
                      <a:pt x="895" y="0"/>
                    </a:moveTo>
                    <a:cubicBezTo>
                      <a:pt x="848" y="0"/>
                      <a:pt x="800" y="14"/>
                      <a:pt x="750" y="42"/>
                    </a:cubicBezTo>
                    <a:cubicBezTo>
                      <a:pt x="555" y="151"/>
                      <a:pt x="572" y="277"/>
                      <a:pt x="872" y="886"/>
                    </a:cubicBezTo>
                    <a:lnTo>
                      <a:pt x="1137" y="1420"/>
                    </a:lnTo>
                    <a:lnTo>
                      <a:pt x="679" y="1938"/>
                    </a:lnTo>
                    <a:cubicBezTo>
                      <a:pt x="94" y="2604"/>
                      <a:pt x="0" y="2778"/>
                      <a:pt x="116" y="2992"/>
                    </a:cubicBezTo>
                    <a:cubicBezTo>
                      <a:pt x="170" y="3090"/>
                      <a:pt x="229" y="3141"/>
                      <a:pt x="307" y="3141"/>
                    </a:cubicBezTo>
                    <a:cubicBezTo>
                      <a:pt x="439" y="3141"/>
                      <a:pt x="624" y="2990"/>
                      <a:pt x="924" y="2663"/>
                    </a:cubicBezTo>
                    <a:cubicBezTo>
                      <a:pt x="1173" y="2390"/>
                      <a:pt x="1400" y="2169"/>
                      <a:pt x="1434" y="2169"/>
                    </a:cubicBezTo>
                    <a:cubicBezTo>
                      <a:pt x="1466" y="2169"/>
                      <a:pt x="1554" y="2332"/>
                      <a:pt x="1633" y="2538"/>
                    </a:cubicBezTo>
                    <a:cubicBezTo>
                      <a:pt x="1770" y="2899"/>
                      <a:pt x="1958" y="3101"/>
                      <a:pt x="2142" y="3101"/>
                    </a:cubicBezTo>
                    <a:cubicBezTo>
                      <a:pt x="2185" y="3101"/>
                      <a:pt x="2228" y="3089"/>
                      <a:pt x="2271" y="3067"/>
                    </a:cubicBezTo>
                    <a:cubicBezTo>
                      <a:pt x="2477" y="2957"/>
                      <a:pt x="2457" y="2803"/>
                      <a:pt x="2156" y="2152"/>
                    </a:cubicBezTo>
                    <a:lnTo>
                      <a:pt x="1894" y="1586"/>
                    </a:lnTo>
                    <a:lnTo>
                      <a:pt x="2407" y="1126"/>
                    </a:lnTo>
                    <a:cubicBezTo>
                      <a:pt x="2828" y="750"/>
                      <a:pt x="2918" y="625"/>
                      <a:pt x="2898" y="451"/>
                    </a:cubicBezTo>
                    <a:cubicBezTo>
                      <a:pt x="2879" y="286"/>
                      <a:pt x="2804" y="204"/>
                      <a:pt x="2681" y="204"/>
                    </a:cubicBezTo>
                    <a:cubicBezTo>
                      <a:pt x="2531" y="204"/>
                      <a:pt x="2310" y="326"/>
                      <a:pt x="2034" y="567"/>
                    </a:cubicBezTo>
                    <a:lnTo>
                      <a:pt x="1606" y="944"/>
                    </a:lnTo>
                    <a:lnTo>
                      <a:pt x="1399" y="533"/>
                    </a:lnTo>
                    <a:cubicBezTo>
                      <a:pt x="1216" y="169"/>
                      <a:pt x="1059" y="0"/>
                      <a:pt x="8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
              <p:cNvSpPr/>
              <p:nvPr/>
            </p:nvSpPr>
            <p:spPr>
              <a:xfrm>
                <a:off x="3384000" y="4770200"/>
                <a:ext cx="78150" cy="117400"/>
              </a:xfrm>
              <a:custGeom>
                <a:avLst/>
                <a:gdLst/>
                <a:ahLst/>
                <a:cxnLst/>
                <a:rect l="l" t="t" r="r" b="b"/>
                <a:pathLst>
                  <a:path w="3126" h="4696" extrusionOk="0">
                    <a:moveTo>
                      <a:pt x="2156" y="0"/>
                    </a:moveTo>
                    <a:cubicBezTo>
                      <a:pt x="2005" y="0"/>
                      <a:pt x="1844" y="42"/>
                      <a:pt x="1671" y="124"/>
                    </a:cubicBezTo>
                    <a:cubicBezTo>
                      <a:pt x="1235" y="331"/>
                      <a:pt x="1040" y="565"/>
                      <a:pt x="1025" y="898"/>
                    </a:cubicBezTo>
                    <a:cubicBezTo>
                      <a:pt x="1016" y="1136"/>
                      <a:pt x="1041" y="1172"/>
                      <a:pt x="1236" y="1194"/>
                    </a:cubicBezTo>
                    <a:cubicBezTo>
                      <a:pt x="1261" y="1197"/>
                      <a:pt x="1284" y="1198"/>
                      <a:pt x="1305" y="1198"/>
                    </a:cubicBezTo>
                    <a:cubicBezTo>
                      <a:pt x="1432" y="1198"/>
                      <a:pt x="1498" y="1142"/>
                      <a:pt x="1583" y="980"/>
                    </a:cubicBezTo>
                    <a:cubicBezTo>
                      <a:pt x="1693" y="768"/>
                      <a:pt x="2010" y="583"/>
                      <a:pt x="2225" y="583"/>
                    </a:cubicBezTo>
                    <a:cubicBezTo>
                      <a:pt x="2260" y="583"/>
                      <a:pt x="2293" y="588"/>
                      <a:pt x="2321" y="599"/>
                    </a:cubicBezTo>
                    <a:cubicBezTo>
                      <a:pt x="2382" y="623"/>
                      <a:pt x="2480" y="750"/>
                      <a:pt x="2532" y="873"/>
                    </a:cubicBezTo>
                    <a:cubicBezTo>
                      <a:pt x="2671" y="1206"/>
                      <a:pt x="2477" y="1608"/>
                      <a:pt x="1992" y="1995"/>
                    </a:cubicBezTo>
                    <a:cubicBezTo>
                      <a:pt x="594" y="3111"/>
                      <a:pt x="1" y="4177"/>
                      <a:pt x="685" y="4348"/>
                    </a:cubicBezTo>
                    <a:cubicBezTo>
                      <a:pt x="1318" y="4504"/>
                      <a:pt x="2439" y="4695"/>
                      <a:pt x="2700" y="4695"/>
                    </a:cubicBezTo>
                    <a:cubicBezTo>
                      <a:pt x="2724" y="4695"/>
                      <a:pt x="2740" y="4694"/>
                      <a:pt x="2749" y="4691"/>
                    </a:cubicBezTo>
                    <a:cubicBezTo>
                      <a:pt x="2812" y="4665"/>
                      <a:pt x="2864" y="4555"/>
                      <a:pt x="2864" y="4448"/>
                    </a:cubicBezTo>
                    <a:cubicBezTo>
                      <a:pt x="2864" y="4206"/>
                      <a:pt x="2693" y="4130"/>
                      <a:pt x="1779" y="3970"/>
                    </a:cubicBezTo>
                    <a:cubicBezTo>
                      <a:pt x="1425" y="3908"/>
                      <a:pt x="1115" y="3841"/>
                      <a:pt x="1097" y="3823"/>
                    </a:cubicBezTo>
                    <a:cubicBezTo>
                      <a:pt x="1010" y="3738"/>
                      <a:pt x="1581" y="3079"/>
                      <a:pt x="2107" y="2659"/>
                    </a:cubicBezTo>
                    <a:cubicBezTo>
                      <a:pt x="2822" y="2088"/>
                      <a:pt x="3050" y="1733"/>
                      <a:pt x="3094" y="1119"/>
                    </a:cubicBezTo>
                    <a:cubicBezTo>
                      <a:pt x="3126" y="683"/>
                      <a:pt x="3107" y="629"/>
                      <a:pt x="2846" y="346"/>
                    </a:cubicBezTo>
                    <a:cubicBezTo>
                      <a:pt x="2633" y="115"/>
                      <a:pt x="2408" y="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1"/>
              <p:cNvSpPr/>
              <p:nvPr/>
            </p:nvSpPr>
            <p:spPr>
              <a:xfrm>
                <a:off x="3543900" y="4805625"/>
                <a:ext cx="57925" cy="126325"/>
              </a:xfrm>
              <a:custGeom>
                <a:avLst/>
                <a:gdLst/>
                <a:ahLst/>
                <a:cxnLst/>
                <a:rect l="l" t="t" r="r" b="b"/>
                <a:pathLst>
                  <a:path w="2317" h="5053" extrusionOk="0">
                    <a:moveTo>
                      <a:pt x="1761" y="1"/>
                    </a:moveTo>
                    <a:cubicBezTo>
                      <a:pt x="1705" y="1"/>
                      <a:pt x="1658" y="33"/>
                      <a:pt x="1593" y="104"/>
                    </a:cubicBezTo>
                    <a:cubicBezTo>
                      <a:pt x="1163" y="580"/>
                      <a:pt x="1" y="2308"/>
                      <a:pt x="1" y="2473"/>
                    </a:cubicBezTo>
                    <a:cubicBezTo>
                      <a:pt x="1" y="2711"/>
                      <a:pt x="240" y="2866"/>
                      <a:pt x="806" y="2998"/>
                    </a:cubicBezTo>
                    <a:cubicBezTo>
                      <a:pt x="1045" y="3053"/>
                      <a:pt x="1234" y="3114"/>
                      <a:pt x="1234" y="3138"/>
                    </a:cubicBezTo>
                    <a:cubicBezTo>
                      <a:pt x="1234" y="3161"/>
                      <a:pt x="1120" y="3545"/>
                      <a:pt x="978" y="3997"/>
                    </a:cubicBezTo>
                    <a:cubicBezTo>
                      <a:pt x="779" y="4648"/>
                      <a:pt x="748" y="4839"/>
                      <a:pt x="830" y="4938"/>
                    </a:cubicBezTo>
                    <a:cubicBezTo>
                      <a:pt x="894" y="5015"/>
                      <a:pt x="981" y="5053"/>
                      <a:pt x="1066" y="5053"/>
                    </a:cubicBezTo>
                    <a:cubicBezTo>
                      <a:pt x="1164" y="5053"/>
                      <a:pt x="1259" y="5002"/>
                      <a:pt x="1311" y="4905"/>
                    </a:cubicBezTo>
                    <a:cubicBezTo>
                      <a:pt x="1481" y="4584"/>
                      <a:pt x="2317" y="1928"/>
                      <a:pt x="2290" y="1789"/>
                    </a:cubicBezTo>
                    <a:cubicBezTo>
                      <a:pt x="2269" y="1680"/>
                      <a:pt x="2162" y="1616"/>
                      <a:pt x="2047" y="1616"/>
                    </a:cubicBezTo>
                    <a:cubicBezTo>
                      <a:pt x="1980" y="1616"/>
                      <a:pt x="1910" y="1638"/>
                      <a:pt x="1853" y="1686"/>
                    </a:cubicBezTo>
                    <a:cubicBezTo>
                      <a:pt x="1788" y="1737"/>
                      <a:pt x="1675" y="1967"/>
                      <a:pt x="1601" y="2189"/>
                    </a:cubicBezTo>
                    <a:cubicBezTo>
                      <a:pt x="1504" y="2482"/>
                      <a:pt x="1472" y="2563"/>
                      <a:pt x="1361" y="2563"/>
                    </a:cubicBezTo>
                    <a:cubicBezTo>
                      <a:pt x="1322" y="2563"/>
                      <a:pt x="1274" y="2553"/>
                      <a:pt x="1211" y="2539"/>
                    </a:cubicBezTo>
                    <a:cubicBezTo>
                      <a:pt x="625" y="2411"/>
                      <a:pt x="621" y="2448"/>
                      <a:pt x="1365" y="1403"/>
                    </a:cubicBezTo>
                    <a:cubicBezTo>
                      <a:pt x="1746" y="868"/>
                      <a:pt x="2056" y="365"/>
                      <a:pt x="2056" y="282"/>
                    </a:cubicBezTo>
                    <a:cubicBezTo>
                      <a:pt x="2056" y="198"/>
                      <a:pt x="1982" y="90"/>
                      <a:pt x="1893" y="43"/>
                    </a:cubicBezTo>
                    <a:cubicBezTo>
                      <a:pt x="1840" y="15"/>
                      <a:pt x="1798" y="1"/>
                      <a:pt x="1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1"/>
              <p:cNvSpPr/>
              <p:nvPr/>
            </p:nvSpPr>
            <p:spPr>
              <a:xfrm>
                <a:off x="3479525" y="4820950"/>
                <a:ext cx="57625" cy="24375"/>
              </a:xfrm>
              <a:custGeom>
                <a:avLst/>
                <a:gdLst/>
                <a:ahLst/>
                <a:cxnLst/>
                <a:rect l="l" t="t" r="r" b="b"/>
                <a:pathLst>
                  <a:path w="2305" h="975" extrusionOk="0">
                    <a:moveTo>
                      <a:pt x="309" y="1"/>
                    </a:moveTo>
                    <a:cubicBezTo>
                      <a:pt x="296" y="1"/>
                      <a:pt x="229" y="58"/>
                      <a:pt x="157" y="133"/>
                    </a:cubicBezTo>
                    <a:cubicBezTo>
                      <a:pt x="3" y="292"/>
                      <a:pt x="0" y="339"/>
                      <a:pt x="134" y="512"/>
                    </a:cubicBezTo>
                    <a:cubicBezTo>
                      <a:pt x="241" y="651"/>
                      <a:pt x="1617" y="974"/>
                      <a:pt x="2025" y="974"/>
                    </a:cubicBezTo>
                    <a:cubicBezTo>
                      <a:pt x="2066" y="974"/>
                      <a:pt x="2098" y="971"/>
                      <a:pt x="2117" y="964"/>
                    </a:cubicBezTo>
                    <a:cubicBezTo>
                      <a:pt x="2304" y="893"/>
                      <a:pt x="2283" y="520"/>
                      <a:pt x="2084" y="414"/>
                    </a:cubicBezTo>
                    <a:cubicBezTo>
                      <a:pt x="1967" y="348"/>
                      <a:pt x="465" y="1"/>
                      <a:pt x="3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
              <p:cNvSpPr/>
              <p:nvPr/>
            </p:nvSpPr>
            <p:spPr>
              <a:xfrm>
                <a:off x="3466850" y="4847600"/>
                <a:ext cx="68425" cy="24550"/>
              </a:xfrm>
              <a:custGeom>
                <a:avLst/>
                <a:gdLst/>
                <a:ahLst/>
                <a:cxnLst/>
                <a:rect l="l" t="t" r="r" b="b"/>
                <a:pathLst>
                  <a:path w="2737" h="982" extrusionOk="0">
                    <a:moveTo>
                      <a:pt x="380" y="0"/>
                    </a:moveTo>
                    <a:cubicBezTo>
                      <a:pt x="272" y="0"/>
                      <a:pt x="197" y="14"/>
                      <a:pt x="159" y="42"/>
                    </a:cubicBezTo>
                    <a:cubicBezTo>
                      <a:pt x="0" y="158"/>
                      <a:pt x="27" y="411"/>
                      <a:pt x="209" y="502"/>
                    </a:cubicBezTo>
                    <a:cubicBezTo>
                      <a:pt x="344" y="570"/>
                      <a:pt x="1911" y="918"/>
                      <a:pt x="2330" y="973"/>
                    </a:cubicBezTo>
                    <a:cubicBezTo>
                      <a:pt x="2375" y="979"/>
                      <a:pt x="2414" y="982"/>
                      <a:pt x="2448" y="982"/>
                    </a:cubicBezTo>
                    <a:cubicBezTo>
                      <a:pt x="2560" y="982"/>
                      <a:pt x="2613" y="947"/>
                      <a:pt x="2644" y="867"/>
                    </a:cubicBezTo>
                    <a:cubicBezTo>
                      <a:pt x="2736" y="622"/>
                      <a:pt x="2550" y="462"/>
                      <a:pt x="2009" y="315"/>
                    </a:cubicBezTo>
                    <a:cubicBezTo>
                      <a:pt x="1257" y="109"/>
                      <a:pt x="686" y="0"/>
                      <a:pt x="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11"/>
            <p:cNvGrpSpPr/>
            <p:nvPr/>
          </p:nvGrpSpPr>
          <p:grpSpPr>
            <a:xfrm>
              <a:off x="34725" y="1335800"/>
              <a:ext cx="293825" cy="419450"/>
              <a:chOff x="5137750" y="4627575"/>
              <a:chExt cx="293825" cy="419450"/>
            </a:xfrm>
          </p:grpSpPr>
          <p:sp>
            <p:nvSpPr>
              <p:cNvPr id="1505" name="Google Shape;1505;p11"/>
              <p:cNvSpPr/>
              <p:nvPr/>
            </p:nvSpPr>
            <p:spPr>
              <a:xfrm>
                <a:off x="5137750" y="4627575"/>
                <a:ext cx="293825" cy="419450"/>
              </a:xfrm>
              <a:custGeom>
                <a:avLst/>
                <a:gdLst/>
                <a:ahLst/>
                <a:cxnLst/>
                <a:rect l="l" t="t" r="r" b="b"/>
                <a:pathLst>
                  <a:path w="11753" h="16778" extrusionOk="0">
                    <a:moveTo>
                      <a:pt x="4347" y="254"/>
                    </a:moveTo>
                    <a:cubicBezTo>
                      <a:pt x="4832" y="254"/>
                      <a:pt x="5295" y="264"/>
                      <a:pt x="5422" y="286"/>
                    </a:cubicBezTo>
                    <a:cubicBezTo>
                      <a:pt x="5560" y="309"/>
                      <a:pt x="5669" y="364"/>
                      <a:pt x="5669" y="407"/>
                    </a:cubicBezTo>
                    <a:cubicBezTo>
                      <a:pt x="5669" y="493"/>
                      <a:pt x="5330" y="527"/>
                      <a:pt x="3598" y="612"/>
                    </a:cubicBezTo>
                    <a:cubicBezTo>
                      <a:pt x="3333" y="625"/>
                      <a:pt x="3148" y="632"/>
                      <a:pt x="3019" y="632"/>
                    </a:cubicBezTo>
                    <a:cubicBezTo>
                      <a:pt x="2786" y="632"/>
                      <a:pt x="2738" y="609"/>
                      <a:pt x="2738" y="555"/>
                    </a:cubicBezTo>
                    <a:cubicBezTo>
                      <a:pt x="2738" y="431"/>
                      <a:pt x="2861" y="330"/>
                      <a:pt x="3063" y="293"/>
                    </a:cubicBezTo>
                    <a:cubicBezTo>
                      <a:pt x="3199" y="268"/>
                      <a:pt x="3787" y="254"/>
                      <a:pt x="4347" y="254"/>
                    </a:cubicBezTo>
                    <a:close/>
                    <a:moveTo>
                      <a:pt x="5463" y="643"/>
                    </a:moveTo>
                    <a:cubicBezTo>
                      <a:pt x="5727" y="643"/>
                      <a:pt x="5665" y="680"/>
                      <a:pt x="5636" y="774"/>
                    </a:cubicBezTo>
                    <a:cubicBezTo>
                      <a:pt x="5611" y="860"/>
                      <a:pt x="5573" y="943"/>
                      <a:pt x="5548" y="967"/>
                    </a:cubicBezTo>
                    <a:cubicBezTo>
                      <a:pt x="5524" y="990"/>
                      <a:pt x="4906" y="1019"/>
                      <a:pt x="4177" y="1028"/>
                    </a:cubicBezTo>
                    <a:cubicBezTo>
                      <a:pt x="3813" y="1034"/>
                      <a:pt x="3549" y="1038"/>
                      <a:pt x="3356" y="1038"/>
                    </a:cubicBezTo>
                    <a:cubicBezTo>
                      <a:pt x="2847" y="1038"/>
                      <a:pt x="2834" y="1009"/>
                      <a:pt x="2796" y="907"/>
                    </a:cubicBezTo>
                    <a:cubicBezTo>
                      <a:pt x="2748" y="774"/>
                      <a:pt x="2762" y="762"/>
                      <a:pt x="2986" y="753"/>
                    </a:cubicBezTo>
                    <a:cubicBezTo>
                      <a:pt x="3119" y="748"/>
                      <a:pt x="3649" y="722"/>
                      <a:pt x="4170" y="698"/>
                    </a:cubicBezTo>
                    <a:cubicBezTo>
                      <a:pt x="4884" y="664"/>
                      <a:pt x="5265" y="643"/>
                      <a:pt x="5463" y="643"/>
                    </a:cubicBezTo>
                    <a:close/>
                    <a:moveTo>
                      <a:pt x="3756" y="1349"/>
                    </a:moveTo>
                    <a:cubicBezTo>
                      <a:pt x="3829" y="1349"/>
                      <a:pt x="3837" y="1376"/>
                      <a:pt x="3789" y="1460"/>
                    </a:cubicBezTo>
                    <a:cubicBezTo>
                      <a:pt x="3677" y="1654"/>
                      <a:pt x="3519" y="1837"/>
                      <a:pt x="3471" y="1837"/>
                    </a:cubicBezTo>
                    <a:cubicBezTo>
                      <a:pt x="3463" y="1837"/>
                      <a:pt x="3458" y="1831"/>
                      <a:pt x="3458" y="1819"/>
                    </a:cubicBezTo>
                    <a:cubicBezTo>
                      <a:pt x="3455" y="1662"/>
                      <a:pt x="3654" y="1349"/>
                      <a:pt x="3756" y="1349"/>
                    </a:cubicBezTo>
                    <a:close/>
                    <a:moveTo>
                      <a:pt x="4016" y="1343"/>
                    </a:moveTo>
                    <a:cubicBezTo>
                      <a:pt x="4033" y="1343"/>
                      <a:pt x="4042" y="1358"/>
                      <a:pt x="4042" y="1389"/>
                    </a:cubicBezTo>
                    <a:cubicBezTo>
                      <a:pt x="4042" y="1411"/>
                      <a:pt x="3986" y="1507"/>
                      <a:pt x="3919" y="1605"/>
                    </a:cubicBezTo>
                    <a:cubicBezTo>
                      <a:pt x="3772" y="1817"/>
                      <a:pt x="3713" y="1923"/>
                      <a:pt x="3729" y="1923"/>
                    </a:cubicBezTo>
                    <a:cubicBezTo>
                      <a:pt x="3745" y="1923"/>
                      <a:pt x="3838" y="1814"/>
                      <a:pt x="3995" y="1598"/>
                    </a:cubicBezTo>
                    <a:cubicBezTo>
                      <a:pt x="4128" y="1416"/>
                      <a:pt x="4207" y="1364"/>
                      <a:pt x="4349" y="1364"/>
                    </a:cubicBezTo>
                    <a:cubicBezTo>
                      <a:pt x="4355" y="1364"/>
                      <a:pt x="4360" y="1364"/>
                      <a:pt x="4366" y="1364"/>
                    </a:cubicBezTo>
                    <a:cubicBezTo>
                      <a:pt x="4477" y="1368"/>
                      <a:pt x="4561" y="1383"/>
                      <a:pt x="4561" y="1396"/>
                    </a:cubicBezTo>
                    <a:cubicBezTo>
                      <a:pt x="4561" y="1411"/>
                      <a:pt x="4487" y="1519"/>
                      <a:pt x="4399" y="1637"/>
                    </a:cubicBezTo>
                    <a:cubicBezTo>
                      <a:pt x="4311" y="1753"/>
                      <a:pt x="4236" y="1876"/>
                      <a:pt x="4236" y="1904"/>
                    </a:cubicBezTo>
                    <a:cubicBezTo>
                      <a:pt x="4236" y="1907"/>
                      <a:pt x="4237" y="1909"/>
                      <a:pt x="4239" y="1909"/>
                    </a:cubicBezTo>
                    <a:cubicBezTo>
                      <a:pt x="4258" y="1909"/>
                      <a:pt x="4350" y="1805"/>
                      <a:pt x="4459" y="1659"/>
                    </a:cubicBezTo>
                    <a:cubicBezTo>
                      <a:pt x="4645" y="1413"/>
                      <a:pt x="4702" y="1370"/>
                      <a:pt x="4895" y="1370"/>
                    </a:cubicBezTo>
                    <a:cubicBezTo>
                      <a:pt x="4911" y="1370"/>
                      <a:pt x="4929" y="1370"/>
                      <a:pt x="4947" y="1371"/>
                    </a:cubicBezTo>
                    <a:cubicBezTo>
                      <a:pt x="5092" y="1375"/>
                      <a:pt x="5212" y="1395"/>
                      <a:pt x="5212" y="1412"/>
                    </a:cubicBezTo>
                    <a:cubicBezTo>
                      <a:pt x="5212" y="1433"/>
                      <a:pt x="5155" y="1534"/>
                      <a:pt x="5081" y="1643"/>
                    </a:cubicBezTo>
                    <a:cubicBezTo>
                      <a:pt x="5008" y="1753"/>
                      <a:pt x="4951" y="1867"/>
                      <a:pt x="4951" y="1904"/>
                    </a:cubicBezTo>
                    <a:cubicBezTo>
                      <a:pt x="4951" y="1910"/>
                      <a:pt x="4953" y="1913"/>
                      <a:pt x="4957" y="1913"/>
                    </a:cubicBezTo>
                    <a:cubicBezTo>
                      <a:pt x="4974" y="1913"/>
                      <a:pt x="5032" y="1845"/>
                      <a:pt x="5098" y="1742"/>
                    </a:cubicBezTo>
                    <a:lnTo>
                      <a:pt x="5246" y="1515"/>
                    </a:lnTo>
                    <a:lnTo>
                      <a:pt x="5287" y="2589"/>
                    </a:lnTo>
                    <a:cubicBezTo>
                      <a:pt x="5310" y="3181"/>
                      <a:pt x="5362" y="3790"/>
                      <a:pt x="5402" y="3945"/>
                    </a:cubicBezTo>
                    <a:cubicBezTo>
                      <a:pt x="5621" y="4791"/>
                      <a:pt x="6091" y="5282"/>
                      <a:pt x="7291" y="5916"/>
                    </a:cubicBezTo>
                    <a:cubicBezTo>
                      <a:pt x="9153" y="6900"/>
                      <a:pt x="10124" y="7693"/>
                      <a:pt x="10737" y="8732"/>
                    </a:cubicBezTo>
                    <a:cubicBezTo>
                      <a:pt x="11204" y="9521"/>
                      <a:pt x="11290" y="9735"/>
                      <a:pt x="11160" y="9786"/>
                    </a:cubicBezTo>
                    <a:cubicBezTo>
                      <a:pt x="11098" y="9810"/>
                      <a:pt x="10994" y="9822"/>
                      <a:pt x="10907" y="9822"/>
                    </a:cubicBezTo>
                    <a:cubicBezTo>
                      <a:pt x="10820" y="9822"/>
                      <a:pt x="10750" y="9810"/>
                      <a:pt x="10750" y="9787"/>
                    </a:cubicBezTo>
                    <a:cubicBezTo>
                      <a:pt x="10750" y="9766"/>
                      <a:pt x="10779" y="9689"/>
                      <a:pt x="10818" y="9619"/>
                    </a:cubicBezTo>
                    <a:cubicBezTo>
                      <a:pt x="10855" y="9546"/>
                      <a:pt x="10875" y="9453"/>
                      <a:pt x="10859" y="9409"/>
                    </a:cubicBezTo>
                    <a:cubicBezTo>
                      <a:pt x="10857" y="9401"/>
                      <a:pt x="10852" y="9397"/>
                      <a:pt x="10847" y="9397"/>
                    </a:cubicBezTo>
                    <a:cubicBezTo>
                      <a:pt x="10823" y="9397"/>
                      <a:pt x="10773" y="9475"/>
                      <a:pt x="10723" y="9599"/>
                    </a:cubicBezTo>
                    <a:cubicBezTo>
                      <a:pt x="10612" y="9863"/>
                      <a:pt x="10609" y="9866"/>
                      <a:pt x="10120" y="9948"/>
                    </a:cubicBezTo>
                    <a:cubicBezTo>
                      <a:pt x="9905" y="9983"/>
                      <a:pt x="9717" y="10005"/>
                      <a:pt x="9639" y="10005"/>
                    </a:cubicBezTo>
                    <a:cubicBezTo>
                      <a:pt x="9617" y="10005"/>
                      <a:pt x="9604" y="10003"/>
                      <a:pt x="9601" y="10000"/>
                    </a:cubicBezTo>
                    <a:cubicBezTo>
                      <a:pt x="9586" y="9982"/>
                      <a:pt x="9606" y="9879"/>
                      <a:pt x="9648" y="9762"/>
                    </a:cubicBezTo>
                    <a:cubicBezTo>
                      <a:pt x="9703" y="9602"/>
                      <a:pt x="9706" y="9521"/>
                      <a:pt x="9679" y="9521"/>
                    </a:cubicBezTo>
                    <a:cubicBezTo>
                      <a:pt x="9653" y="9521"/>
                      <a:pt x="9600" y="9596"/>
                      <a:pt x="9539" y="9748"/>
                    </a:cubicBezTo>
                    <a:cubicBezTo>
                      <a:pt x="9484" y="9887"/>
                      <a:pt x="9419" y="9982"/>
                      <a:pt x="9383" y="9982"/>
                    </a:cubicBezTo>
                    <a:cubicBezTo>
                      <a:pt x="9380" y="9982"/>
                      <a:pt x="9376" y="9981"/>
                      <a:pt x="9374" y="9980"/>
                    </a:cubicBezTo>
                    <a:cubicBezTo>
                      <a:pt x="9363" y="9973"/>
                      <a:pt x="9353" y="9970"/>
                      <a:pt x="9345" y="9970"/>
                    </a:cubicBezTo>
                    <a:cubicBezTo>
                      <a:pt x="9327" y="9970"/>
                      <a:pt x="9315" y="9985"/>
                      <a:pt x="9315" y="10010"/>
                    </a:cubicBezTo>
                    <a:cubicBezTo>
                      <a:pt x="9315" y="10049"/>
                      <a:pt x="9287" y="10080"/>
                      <a:pt x="9250" y="10080"/>
                    </a:cubicBezTo>
                    <a:cubicBezTo>
                      <a:pt x="9214" y="10080"/>
                      <a:pt x="9288" y="9874"/>
                      <a:pt x="9415" y="9620"/>
                    </a:cubicBezTo>
                    <a:cubicBezTo>
                      <a:pt x="9545" y="9366"/>
                      <a:pt x="9628" y="9132"/>
                      <a:pt x="9606" y="9094"/>
                    </a:cubicBezTo>
                    <a:cubicBezTo>
                      <a:pt x="9590" y="9070"/>
                      <a:pt x="9574" y="9056"/>
                      <a:pt x="9556" y="9056"/>
                    </a:cubicBezTo>
                    <a:cubicBezTo>
                      <a:pt x="9496" y="9056"/>
                      <a:pt x="9411" y="9201"/>
                      <a:pt x="9228" y="9589"/>
                    </a:cubicBezTo>
                    <a:cubicBezTo>
                      <a:pt x="9056" y="9954"/>
                      <a:pt x="8905" y="10155"/>
                      <a:pt x="8809" y="10155"/>
                    </a:cubicBezTo>
                    <a:cubicBezTo>
                      <a:pt x="8792" y="10155"/>
                      <a:pt x="8776" y="10148"/>
                      <a:pt x="8762" y="10135"/>
                    </a:cubicBezTo>
                    <a:cubicBezTo>
                      <a:pt x="8744" y="10117"/>
                      <a:pt x="8863" y="9803"/>
                      <a:pt x="9023" y="9439"/>
                    </a:cubicBezTo>
                    <a:cubicBezTo>
                      <a:pt x="9321" y="8763"/>
                      <a:pt x="9357" y="8645"/>
                      <a:pt x="9264" y="8645"/>
                    </a:cubicBezTo>
                    <a:cubicBezTo>
                      <a:pt x="9232" y="8645"/>
                      <a:pt x="9079" y="8938"/>
                      <a:pt x="8926" y="9298"/>
                    </a:cubicBezTo>
                    <a:cubicBezTo>
                      <a:pt x="8595" y="10067"/>
                      <a:pt x="8506" y="10208"/>
                      <a:pt x="8352" y="10208"/>
                    </a:cubicBezTo>
                    <a:cubicBezTo>
                      <a:pt x="8257" y="10208"/>
                      <a:pt x="8310" y="10051"/>
                      <a:pt x="8649" y="9361"/>
                    </a:cubicBezTo>
                    <a:cubicBezTo>
                      <a:pt x="8877" y="8891"/>
                      <a:pt x="9041" y="8482"/>
                      <a:pt x="9018" y="8442"/>
                    </a:cubicBezTo>
                    <a:cubicBezTo>
                      <a:pt x="9004" y="8419"/>
                      <a:pt x="8991" y="8405"/>
                      <a:pt x="8974" y="8405"/>
                    </a:cubicBezTo>
                    <a:cubicBezTo>
                      <a:pt x="8912" y="8405"/>
                      <a:pt x="8804" y="8608"/>
                      <a:pt x="8443" y="9340"/>
                    </a:cubicBezTo>
                    <a:cubicBezTo>
                      <a:pt x="8145" y="9941"/>
                      <a:pt x="7980" y="10207"/>
                      <a:pt x="7883" y="10238"/>
                    </a:cubicBezTo>
                    <a:cubicBezTo>
                      <a:pt x="7827" y="10255"/>
                      <a:pt x="7787" y="10265"/>
                      <a:pt x="7760" y="10265"/>
                    </a:cubicBezTo>
                    <a:cubicBezTo>
                      <a:pt x="7684" y="10265"/>
                      <a:pt x="7719" y="10187"/>
                      <a:pt x="7860" y="9980"/>
                    </a:cubicBezTo>
                    <a:cubicBezTo>
                      <a:pt x="8160" y="9536"/>
                      <a:pt x="8813" y="7993"/>
                      <a:pt x="8711" y="7993"/>
                    </a:cubicBezTo>
                    <a:cubicBezTo>
                      <a:pt x="8705" y="7993"/>
                      <a:pt x="8696" y="7999"/>
                      <a:pt x="8684" y="8011"/>
                    </a:cubicBezTo>
                    <a:cubicBezTo>
                      <a:pt x="8662" y="8034"/>
                      <a:pt x="8486" y="8410"/>
                      <a:pt x="8296" y="8846"/>
                    </a:cubicBezTo>
                    <a:cubicBezTo>
                      <a:pt x="8104" y="9282"/>
                      <a:pt x="7857" y="9779"/>
                      <a:pt x="7750" y="9948"/>
                    </a:cubicBezTo>
                    <a:cubicBezTo>
                      <a:pt x="7513" y="10317"/>
                      <a:pt x="7642" y="10291"/>
                      <a:pt x="5147" y="10436"/>
                    </a:cubicBezTo>
                    <a:cubicBezTo>
                      <a:pt x="4196" y="10489"/>
                      <a:pt x="3333" y="10548"/>
                      <a:pt x="3224" y="10564"/>
                    </a:cubicBezTo>
                    <a:cubicBezTo>
                      <a:pt x="3115" y="10581"/>
                      <a:pt x="2709" y="10612"/>
                      <a:pt x="2313" y="10636"/>
                    </a:cubicBezTo>
                    <a:cubicBezTo>
                      <a:pt x="2092" y="10649"/>
                      <a:pt x="1937" y="10656"/>
                      <a:pt x="1835" y="10656"/>
                    </a:cubicBezTo>
                    <a:cubicBezTo>
                      <a:pt x="1665" y="10656"/>
                      <a:pt x="1636" y="10637"/>
                      <a:pt x="1678" y="10595"/>
                    </a:cubicBezTo>
                    <a:cubicBezTo>
                      <a:pt x="1770" y="10499"/>
                      <a:pt x="1783" y="10446"/>
                      <a:pt x="1747" y="10446"/>
                    </a:cubicBezTo>
                    <a:cubicBezTo>
                      <a:pt x="1717" y="10446"/>
                      <a:pt x="1655" y="10481"/>
                      <a:pt x="1576" y="10556"/>
                    </a:cubicBezTo>
                    <a:cubicBezTo>
                      <a:pt x="1479" y="10650"/>
                      <a:pt x="1357" y="10731"/>
                      <a:pt x="1315" y="10731"/>
                    </a:cubicBezTo>
                    <a:cubicBezTo>
                      <a:pt x="1194" y="10731"/>
                      <a:pt x="1334" y="10503"/>
                      <a:pt x="1679" y="10131"/>
                    </a:cubicBezTo>
                    <a:cubicBezTo>
                      <a:pt x="1838" y="9962"/>
                      <a:pt x="1939" y="9819"/>
                      <a:pt x="1900" y="9819"/>
                    </a:cubicBezTo>
                    <a:cubicBezTo>
                      <a:pt x="1822" y="9819"/>
                      <a:pt x="1408" y="10289"/>
                      <a:pt x="1249" y="10556"/>
                    </a:cubicBezTo>
                    <a:cubicBezTo>
                      <a:pt x="1156" y="10711"/>
                      <a:pt x="1104" y="10731"/>
                      <a:pt x="799" y="10731"/>
                    </a:cubicBezTo>
                    <a:cubicBezTo>
                      <a:pt x="486" y="10731"/>
                      <a:pt x="454" y="10718"/>
                      <a:pt x="454" y="10588"/>
                    </a:cubicBezTo>
                    <a:cubicBezTo>
                      <a:pt x="462" y="10260"/>
                      <a:pt x="674" y="9564"/>
                      <a:pt x="924" y="9057"/>
                    </a:cubicBezTo>
                    <a:cubicBezTo>
                      <a:pt x="1148" y="8602"/>
                      <a:pt x="1336" y="8367"/>
                      <a:pt x="2187" y="7467"/>
                    </a:cubicBezTo>
                    <a:cubicBezTo>
                      <a:pt x="3440" y="6145"/>
                      <a:pt x="3535" y="5980"/>
                      <a:pt x="3571" y="5064"/>
                    </a:cubicBezTo>
                    <a:cubicBezTo>
                      <a:pt x="3587" y="4686"/>
                      <a:pt x="3567" y="3862"/>
                      <a:pt x="3527" y="3223"/>
                    </a:cubicBezTo>
                    <a:lnTo>
                      <a:pt x="3455" y="2066"/>
                    </a:lnTo>
                    <a:lnTo>
                      <a:pt x="3692" y="1709"/>
                    </a:lnTo>
                    <a:cubicBezTo>
                      <a:pt x="3847" y="1475"/>
                      <a:pt x="3966" y="1343"/>
                      <a:pt x="4016" y="1343"/>
                    </a:cubicBezTo>
                    <a:close/>
                    <a:moveTo>
                      <a:pt x="10953" y="10014"/>
                    </a:moveTo>
                    <a:cubicBezTo>
                      <a:pt x="10984" y="10014"/>
                      <a:pt x="11012" y="10085"/>
                      <a:pt x="11012" y="10170"/>
                    </a:cubicBezTo>
                    <a:cubicBezTo>
                      <a:pt x="11012" y="10254"/>
                      <a:pt x="10969" y="10428"/>
                      <a:pt x="10918" y="10544"/>
                    </a:cubicBezTo>
                    <a:lnTo>
                      <a:pt x="10823" y="10763"/>
                    </a:lnTo>
                    <a:lnTo>
                      <a:pt x="10820" y="10536"/>
                    </a:lnTo>
                    <a:cubicBezTo>
                      <a:pt x="10819" y="10250"/>
                      <a:pt x="10878" y="10014"/>
                      <a:pt x="10953" y="10014"/>
                    </a:cubicBezTo>
                    <a:close/>
                    <a:moveTo>
                      <a:pt x="9681" y="10208"/>
                    </a:moveTo>
                    <a:cubicBezTo>
                      <a:pt x="9733" y="10208"/>
                      <a:pt x="9773" y="10246"/>
                      <a:pt x="9772" y="10294"/>
                    </a:cubicBezTo>
                    <a:cubicBezTo>
                      <a:pt x="9773" y="10380"/>
                      <a:pt x="9499" y="10850"/>
                      <a:pt x="9458" y="10850"/>
                    </a:cubicBezTo>
                    <a:cubicBezTo>
                      <a:pt x="9454" y="10850"/>
                      <a:pt x="9453" y="10847"/>
                      <a:pt x="9452" y="10841"/>
                    </a:cubicBezTo>
                    <a:cubicBezTo>
                      <a:pt x="9446" y="10658"/>
                      <a:pt x="9609" y="10208"/>
                      <a:pt x="9681" y="10208"/>
                    </a:cubicBezTo>
                    <a:close/>
                    <a:moveTo>
                      <a:pt x="8770" y="10339"/>
                    </a:moveTo>
                    <a:cubicBezTo>
                      <a:pt x="8837" y="10339"/>
                      <a:pt x="8805" y="10453"/>
                      <a:pt x="8653" y="10758"/>
                    </a:cubicBezTo>
                    <a:cubicBezTo>
                      <a:pt x="8543" y="10981"/>
                      <a:pt x="8443" y="11160"/>
                      <a:pt x="8425" y="11160"/>
                    </a:cubicBezTo>
                    <a:cubicBezTo>
                      <a:pt x="8425" y="11160"/>
                      <a:pt x="8424" y="11159"/>
                      <a:pt x="8424" y="11159"/>
                    </a:cubicBezTo>
                    <a:cubicBezTo>
                      <a:pt x="8369" y="11104"/>
                      <a:pt x="8692" y="10339"/>
                      <a:pt x="8770" y="10339"/>
                    </a:cubicBezTo>
                    <a:close/>
                    <a:moveTo>
                      <a:pt x="512" y="10924"/>
                    </a:moveTo>
                    <a:cubicBezTo>
                      <a:pt x="549" y="10924"/>
                      <a:pt x="564" y="10972"/>
                      <a:pt x="543" y="11056"/>
                    </a:cubicBezTo>
                    <a:cubicBezTo>
                      <a:pt x="525" y="11128"/>
                      <a:pt x="485" y="11202"/>
                      <a:pt x="452" y="11222"/>
                    </a:cubicBezTo>
                    <a:cubicBezTo>
                      <a:pt x="446" y="11225"/>
                      <a:pt x="441" y="11227"/>
                      <a:pt x="436" y="11227"/>
                    </a:cubicBezTo>
                    <a:cubicBezTo>
                      <a:pt x="384" y="11227"/>
                      <a:pt x="374" y="11029"/>
                      <a:pt x="433" y="10971"/>
                    </a:cubicBezTo>
                    <a:cubicBezTo>
                      <a:pt x="464" y="10939"/>
                      <a:pt x="492" y="10924"/>
                      <a:pt x="512" y="10924"/>
                    </a:cubicBezTo>
                    <a:close/>
                    <a:moveTo>
                      <a:pt x="9990" y="10150"/>
                    </a:moveTo>
                    <a:cubicBezTo>
                      <a:pt x="10009" y="10150"/>
                      <a:pt x="10003" y="10283"/>
                      <a:pt x="9959" y="10567"/>
                    </a:cubicBezTo>
                    <a:cubicBezTo>
                      <a:pt x="9904" y="10936"/>
                      <a:pt x="9794" y="11301"/>
                      <a:pt x="9742" y="11301"/>
                    </a:cubicBezTo>
                    <a:cubicBezTo>
                      <a:pt x="9739" y="11301"/>
                      <a:pt x="9736" y="11300"/>
                      <a:pt x="9733" y="11297"/>
                    </a:cubicBezTo>
                    <a:cubicBezTo>
                      <a:pt x="9720" y="11283"/>
                      <a:pt x="9752" y="11069"/>
                      <a:pt x="9801" y="10821"/>
                    </a:cubicBezTo>
                    <a:cubicBezTo>
                      <a:pt x="9892" y="10388"/>
                      <a:pt x="9964" y="10150"/>
                      <a:pt x="9990" y="10150"/>
                    </a:cubicBezTo>
                    <a:close/>
                    <a:moveTo>
                      <a:pt x="9184" y="10269"/>
                    </a:moveTo>
                    <a:cubicBezTo>
                      <a:pt x="9217" y="10269"/>
                      <a:pt x="9200" y="10401"/>
                      <a:pt x="9117" y="10613"/>
                    </a:cubicBezTo>
                    <a:cubicBezTo>
                      <a:pt x="8967" y="10993"/>
                      <a:pt x="8673" y="11552"/>
                      <a:pt x="8626" y="11552"/>
                    </a:cubicBezTo>
                    <a:cubicBezTo>
                      <a:pt x="8624" y="11552"/>
                      <a:pt x="8623" y="11552"/>
                      <a:pt x="8622" y="11551"/>
                    </a:cubicBezTo>
                    <a:cubicBezTo>
                      <a:pt x="8599" y="11531"/>
                      <a:pt x="8867" y="10861"/>
                      <a:pt x="9059" y="10450"/>
                    </a:cubicBezTo>
                    <a:cubicBezTo>
                      <a:pt x="9119" y="10325"/>
                      <a:pt x="9162" y="10269"/>
                      <a:pt x="9184" y="10269"/>
                    </a:cubicBezTo>
                    <a:close/>
                    <a:moveTo>
                      <a:pt x="752" y="10925"/>
                    </a:moveTo>
                    <a:cubicBezTo>
                      <a:pt x="809" y="10925"/>
                      <a:pt x="781" y="11052"/>
                      <a:pt x="663" y="11320"/>
                    </a:cubicBezTo>
                    <a:cubicBezTo>
                      <a:pt x="571" y="11529"/>
                      <a:pt x="521" y="11621"/>
                      <a:pt x="493" y="11621"/>
                    </a:cubicBezTo>
                    <a:cubicBezTo>
                      <a:pt x="481" y="11621"/>
                      <a:pt x="473" y="11604"/>
                      <a:pt x="468" y="11571"/>
                    </a:cubicBezTo>
                    <a:cubicBezTo>
                      <a:pt x="440" y="11389"/>
                      <a:pt x="643" y="10925"/>
                      <a:pt x="752" y="10925"/>
                    </a:cubicBezTo>
                    <a:close/>
                    <a:moveTo>
                      <a:pt x="9495" y="10233"/>
                    </a:moveTo>
                    <a:cubicBezTo>
                      <a:pt x="9496" y="10233"/>
                      <a:pt x="9498" y="10234"/>
                      <a:pt x="9499" y="10235"/>
                    </a:cubicBezTo>
                    <a:cubicBezTo>
                      <a:pt x="9514" y="10248"/>
                      <a:pt x="9460" y="10496"/>
                      <a:pt x="9382" y="10775"/>
                    </a:cubicBezTo>
                    <a:cubicBezTo>
                      <a:pt x="9267" y="11191"/>
                      <a:pt x="8812" y="12151"/>
                      <a:pt x="8740" y="12151"/>
                    </a:cubicBezTo>
                    <a:cubicBezTo>
                      <a:pt x="8734" y="12151"/>
                      <a:pt x="8731" y="12145"/>
                      <a:pt x="8730" y="12131"/>
                    </a:cubicBezTo>
                    <a:cubicBezTo>
                      <a:pt x="8726" y="11915"/>
                      <a:pt x="9406" y="10233"/>
                      <a:pt x="9495" y="10233"/>
                    </a:cubicBezTo>
                    <a:close/>
                    <a:moveTo>
                      <a:pt x="9625" y="10861"/>
                    </a:moveTo>
                    <a:cubicBezTo>
                      <a:pt x="9638" y="10861"/>
                      <a:pt x="9629" y="11001"/>
                      <a:pt x="9605" y="11170"/>
                    </a:cubicBezTo>
                    <a:cubicBezTo>
                      <a:pt x="9579" y="11338"/>
                      <a:pt x="9531" y="11552"/>
                      <a:pt x="9499" y="11642"/>
                    </a:cubicBezTo>
                    <a:cubicBezTo>
                      <a:pt x="9414" y="11874"/>
                      <a:pt x="9138" y="12342"/>
                      <a:pt x="9088" y="12342"/>
                    </a:cubicBezTo>
                    <a:cubicBezTo>
                      <a:pt x="9086" y="12342"/>
                      <a:pt x="9085" y="12341"/>
                      <a:pt x="9083" y="12340"/>
                    </a:cubicBezTo>
                    <a:cubicBezTo>
                      <a:pt x="8992" y="12249"/>
                      <a:pt x="9499" y="10861"/>
                      <a:pt x="9625" y="10861"/>
                    </a:cubicBezTo>
                    <a:close/>
                    <a:moveTo>
                      <a:pt x="9793" y="11527"/>
                    </a:moveTo>
                    <a:cubicBezTo>
                      <a:pt x="9814" y="11527"/>
                      <a:pt x="9801" y="11630"/>
                      <a:pt x="9760" y="11852"/>
                    </a:cubicBezTo>
                    <a:cubicBezTo>
                      <a:pt x="9705" y="12151"/>
                      <a:pt x="9547" y="12555"/>
                      <a:pt x="9486" y="12555"/>
                    </a:cubicBezTo>
                    <a:cubicBezTo>
                      <a:pt x="9442" y="12555"/>
                      <a:pt x="9622" y="11806"/>
                      <a:pt x="9700" y="11663"/>
                    </a:cubicBezTo>
                    <a:cubicBezTo>
                      <a:pt x="9748" y="11575"/>
                      <a:pt x="9778" y="11527"/>
                      <a:pt x="9793" y="11527"/>
                    </a:cubicBezTo>
                    <a:close/>
                    <a:moveTo>
                      <a:pt x="1593" y="10864"/>
                    </a:moveTo>
                    <a:cubicBezTo>
                      <a:pt x="1617" y="10864"/>
                      <a:pt x="1632" y="10872"/>
                      <a:pt x="1632" y="10890"/>
                    </a:cubicBezTo>
                    <a:cubicBezTo>
                      <a:pt x="1632" y="10904"/>
                      <a:pt x="1503" y="11162"/>
                      <a:pt x="1344" y="11460"/>
                    </a:cubicBezTo>
                    <a:cubicBezTo>
                      <a:pt x="1184" y="11759"/>
                      <a:pt x="973" y="12209"/>
                      <a:pt x="874" y="12460"/>
                    </a:cubicBezTo>
                    <a:lnTo>
                      <a:pt x="694" y="12914"/>
                    </a:lnTo>
                    <a:lnTo>
                      <a:pt x="633" y="12704"/>
                    </a:lnTo>
                    <a:cubicBezTo>
                      <a:pt x="549" y="12415"/>
                      <a:pt x="615" y="12145"/>
                      <a:pt x="917" y="11544"/>
                    </a:cubicBezTo>
                    <a:cubicBezTo>
                      <a:pt x="1057" y="11263"/>
                      <a:pt x="1163" y="11017"/>
                      <a:pt x="1147" y="11004"/>
                    </a:cubicBezTo>
                    <a:cubicBezTo>
                      <a:pt x="1147" y="11004"/>
                      <a:pt x="1146" y="11003"/>
                      <a:pt x="1145" y="11003"/>
                    </a:cubicBezTo>
                    <a:cubicBezTo>
                      <a:pt x="1122" y="11003"/>
                      <a:pt x="978" y="11260"/>
                      <a:pt x="822" y="11584"/>
                    </a:cubicBezTo>
                    <a:cubicBezTo>
                      <a:pt x="653" y="11930"/>
                      <a:pt x="538" y="12093"/>
                      <a:pt x="497" y="12093"/>
                    </a:cubicBezTo>
                    <a:cubicBezTo>
                      <a:pt x="449" y="12093"/>
                      <a:pt x="504" y="11868"/>
                      <a:pt x="695" y="11453"/>
                    </a:cubicBezTo>
                    <a:cubicBezTo>
                      <a:pt x="899" y="11009"/>
                      <a:pt x="944" y="10937"/>
                      <a:pt x="1076" y="10937"/>
                    </a:cubicBezTo>
                    <a:cubicBezTo>
                      <a:pt x="1087" y="10937"/>
                      <a:pt x="1099" y="10938"/>
                      <a:pt x="1111" y="10938"/>
                    </a:cubicBezTo>
                    <a:lnTo>
                      <a:pt x="1287" y="10952"/>
                    </a:lnTo>
                    <a:lnTo>
                      <a:pt x="1167" y="11217"/>
                    </a:lnTo>
                    <a:cubicBezTo>
                      <a:pt x="1102" y="11360"/>
                      <a:pt x="1049" y="11540"/>
                      <a:pt x="1053" y="11611"/>
                    </a:cubicBezTo>
                    <a:cubicBezTo>
                      <a:pt x="1055" y="11659"/>
                      <a:pt x="1059" y="11683"/>
                      <a:pt x="1066" y="11683"/>
                    </a:cubicBezTo>
                    <a:cubicBezTo>
                      <a:pt x="1074" y="11683"/>
                      <a:pt x="1088" y="11650"/>
                      <a:pt x="1110" y="11579"/>
                    </a:cubicBezTo>
                    <a:cubicBezTo>
                      <a:pt x="1182" y="11345"/>
                      <a:pt x="1382" y="10968"/>
                      <a:pt x="1464" y="10912"/>
                    </a:cubicBezTo>
                    <a:cubicBezTo>
                      <a:pt x="1510" y="10881"/>
                      <a:pt x="1559" y="10864"/>
                      <a:pt x="1593" y="10864"/>
                    </a:cubicBezTo>
                    <a:close/>
                    <a:moveTo>
                      <a:pt x="10316" y="10080"/>
                    </a:moveTo>
                    <a:cubicBezTo>
                      <a:pt x="10350" y="10080"/>
                      <a:pt x="10364" y="10538"/>
                      <a:pt x="10354" y="11104"/>
                    </a:cubicBezTo>
                    <a:lnTo>
                      <a:pt x="10330" y="12131"/>
                    </a:lnTo>
                    <a:lnTo>
                      <a:pt x="10009" y="12639"/>
                    </a:lnTo>
                    <a:cubicBezTo>
                      <a:pt x="9840" y="12910"/>
                      <a:pt x="9686" y="13116"/>
                      <a:pt x="9661" y="13116"/>
                    </a:cubicBezTo>
                    <a:cubicBezTo>
                      <a:pt x="9660" y="13116"/>
                      <a:pt x="9659" y="13116"/>
                      <a:pt x="9658" y="13115"/>
                    </a:cubicBezTo>
                    <a:cubicBezTo>
                      <a:pt x="9582" y="13038"/>
                      <a:pt x="9793" y="12405"/>
                      <a:pt x="10034" y="11988"/>
                    </a:cubicBezTo>
                    <a:cubicBezTo>
                      <a:pt x="10180" y="11734"/>
                      <a:pt x="10295" y="11500"/>
                      <a:pt x="10295" y="11460"/>
                    </a:cubicBezTo>
                    <a:cubicBezTo>
                      <a:pt x="10295" y="11407"/>
                      <a:pt x="10280" y="11382"/>
                      <a:pt x="10255" y="11382"/>
                    </a:cubicBezTo>
                    <a:cubicBezTo>
                      <a:pt x="10207" y="11382"/>
                      <a:pt x="10120" y="11479"/>
                      <a:pt x="10037" y="11643"/>
                    </a:cubicBezTo>
                    <a:cubicBezTo>
                      <a:pt x="9963" y="11786"/>
                      <a:pt x="9890" y="11904"/>
                      <a:pt x="9872" y="11904"/>
                    </a:cubicBezTo>
                    <a:cubicBezTo>
                      <a:pt x="9788" y="11904"/>
                      <a:pt x="9939" y="11312"/>
                      <a:pt x="10108" y="10977"/>
                    </a:cubicBezTo>
                    <a:cubicBezTo>
                      <a:pt x="10262" y="10673"/>
                      <a:pt x="10319" y="10497"/>
                      <a:pt x="10273" y="10497"/>
                    </a:cubicBezTo>
                    <a:cubicBezTo>
                      <a:pt x="10253" y="10497"/>
                      <a:pt x="10213" y="10530"/>
                      <a:pt x="10154" y="10600"/>
                    </a:cubicBezTo>
                    <a:lnTo>
                      <a:pt x="10017" y="10762"/>
                    </a:lnTo>
                    <a:lnTo>
                      <a:pt x="10017" y="10762"/>
                    </a:lnTo>
                    <a:lnTo>
                      <a:pt x="10062" y="10469"/>
                    </a:lnTo>
                    <a:cubicBezTo>
                      <a:pt x="10102" y="10202"/>
                      <a:pt x="10181" y="10083"/>
                      <a:pt x="10316" y="10080"/>
                    </a:cubicBezTo>
                    <a:cubicBezTo>
                      <a:pt x="10316" y="10080"/>
                      <a:pt x="10316" y="10080"/>
                      <a:pt x="10316" y="10080"/>
                    </a:cubicBezTo>
                    <a:close/>
                    <a:moveTo>
                      <a:pt x="1904" y="10862"/>
                    </a:moveTo>
                    <a:cubicBezTo>
                      <a:pt x="2000" y="10862"/>
                      <a:pt x="1972" y="10944"/>
                      <a:pt x="1734" y="11336"/>
                    </a:cubicBezTo>
                    <a:cubicBezTo>
                      <a:pt x="1578" y="11594"/>
                      <a:pt x="1306" y="12139"/>
                      <a:pt x="1135" y="12543"/>
                    </a:cubicBezTo>
                    <a:cubicBezTo>
                      <a:pt x="935" y="13012"/>
                      <a:pt x="842" y="13193"/>
                      <a:pt x="792" y="13193"/>
                    </a:cubicBezTo>
                    <a:cubicBezTo>
                      <a:pt x="782" y="13193"/>
                      <a:pt x="774" y="13187"/>
                      <a:pt x="767" y="13174"/>
                    </a:cubicBezTo>
                    <a:cubicBezTo>
                      <a:pt x="728" y="13102"/>
                      <a:pt x="787" y="12877"/>
                      <a:pt x="956" y="12447"/>
                    </a:cubicBezTo>
                    <a:cubicBezTo>
                      <a:pt x="1079" y="12131"/>
                      <a:pt x="1193" y="11905"/>
                      <a:pt x="1223" y="11905"/>
                    </a:cubicBezTo>
                    <a:cubicBezTo>
                      <a:pt x="1225" y="11905"/>
                      <a:pt x="1227" y="11907"/>
                      <a:pt x="1229" y="11911"/>
                    </a:cubicBezTo>
                    <a:cubicBezTo>
                      <a:pt x="1230" y="11915"/>
                      <a:pt x="1232" y="11917"/>
                      <a:pt x="1236" y="11917"/>
                    </a:cubicBezTo>
                    <a:cubicBezTo>
                      <a:pt x="1295" y="11917"/>
                      <a:pt x="1630" y="11231"/>
                      <a:pt x="1630" y="11096"/>
                    </a:cubicBezTo>
                    <a:cubicBezTo>
                      <a:pt x="1630" y="10984"/>
                      <a:pt x="1773" y="10862"/>
                      <a:pt x="1904" y="10862"/>
                    </a:cubicBezTo>
                    <a:close/>
                    <a:moveTo>
                      <a:pt x="2198" y="10861"/>
                    </a:moveTo>
                    <a:cubicBezTo>
                      <a:pt x="2243" y="10861"/>
                      <a:pt x="2284" y="10876"/>
                      <a:pt x="2284" y="10892"/>
                    </a:cubicBezTo>
                    <a:cubicBezTo>
                      <a:pt x="2284" y="10910"/>
                      <a:pt x="2137" y="11186"/>
                      <a:pt x="1957" y="11504"/>
                    </a:cubicBezTo>
                    <a:cubicBezTo>
                      <a:pt x="1682" y="11998"/>
                      <a:pt x="1370" y="12657"/>
                      <a:pt x="1035" y="13464"/>
                    </a:cubicBezTo>
                    <a:cubicBezTo>
                      <a:pt x="1002" y="13544"/>
                      <a:pt x="981" y="13581"/>
                      <a:pt x="960" y="13581"/>
                    </a:cubicBezTo>
                    <a:cubicBezTo>
                      <a:pt x="945" y="13581"/>
                      <a:pt x="929" y="13560"/>
                      <a:pt x="908" y="13522"/>
                    </a:cubicBezTo>
                    <a:cubicBezTo>
                      <a:pt x="866" y="13446"/>
                      <a:pt x="920" y="13248"/>
                      <a:pt x="1089" y="12844"/>
                    </a:cubicBezTo>
                    <a:cubicBezTo>
                      <a:pt x="1210" y="12561"/>
                      <a:pt x="1321" y="12354"/>
                      <a:pt x="1354" y="12354"/>
                    </a:cubicBezTo>
                    <a:cubicBezTo>
                      <a:pt x="1357" y="12354"/>
                      <a:pt x="1359" y="12356"/>
                      <a:pt x="1361" y="12360"/>
                    </a:cubicBezTo>
                    <a:cubicBezTo>
                      <a:pt x="1363" y="12366"/>
                      <a:pt x="1366" y="12368"/>
                      <a:pt x="1369" y="12368"/>
                    </a:cubicBezTo>
                    <a:cubicBezTo>
                      <a:pt x="1395" y="12368"/>
                      <a:pt x="1460" y="12227"/>
                      <a:pt x="1528" y="12020"/>
                    </a:cubicBezTo>
                    <a:cubicBezTo>
                      <a:pt x="1686" y="11532"/>
                      <a:pt x="2074" y="10861"/>
                      <a:pt x="2198" y="10861"/>
                    </a:cubicBezTo>
                    <a:close/>
                    <a:moveTo>
                      <a:pt x="9535" y="12863"/>
                    </a:moveTo>
                    <a:cubicBezTo>
                      <a:pt x="9579" y="12863"/>
                      <a:pt x="9581" y="13017"/>
                      <a:pt x="9518" y="13257"/>
                    </a:cubicBezTo>
                    <a:cubicBezTo>
                      <a:pt x="9479" y="13402"/>
                      <a:pt x="9400" y="13557"/>
                      <a:pt x="9340" y="13605"/>
                    </a:cubicBezTo>
                    <a:cubicBezTo>
                      <a:pt x="9304" y="13634"/>
                      <a:pt x="9281" y="13651"/>
                      <a:pt x="9268" y="13651"/>
                    </a:cubicBezTo>
                    <a:cubicBezTo>
                      <a:pt x="9245" y="13651"/>
                      <a:pt x="9253" y="13598"/>
                      <a:pt x="9281" y="13464"/>
                    </a:cubicBezTo>
                    <a:cubicBezTo>
                      <a:pt x="9308" y="13341"/>
                      <a:pt x="9375" y="13131"/>
                      <a:pt x="9431" y="13008"/>
                    </a:cubicBezTo>
                    <a:cubicBezTo>
                      <a:pt x="9476" y="12908"/>
                      <a:pt x="9512" y="12863"/>
                      <a:pt x="9535" y="12863"/>
                    </a:cubicBezTo>
                    <a:close/>
                    <a:moveTo>
                      <a:pt x="2614" y="10797"/>
                    </a:moveTo>
                    <a:cubicBezTo>
                      <a:pt x="2702" y="10797"/>
                      <a:pt x="2659" y="10904"/>
                      <a:pt x="2399" y="11336"/>
                    </a:cubicBezTo>
                    <a:cubicBezTo>
                      <a:pt x="2221" y="11627"/>
                      <a:pt x="1969" y="12079"/>
                      <a:pt x="1845" y="12328"/>
                    </a:cubicBezTo>
                    <a:cubicBezTo>
                      <a:pt x="1743" y="12533"/>
                      <a:pt x="1677" y="12640"/>
                      <a:pt x="1656" y="12640"/>
                    </a:cubicBezTo>
                    <a:cubicBezTo>
                      <a:pt x="1648" y="12640"/>
                      <a:pt x="1646" y="12623"/>
                      <a:pt x="1652" y="12589"/>
                    </a:cubicBezTo>
                    <a:lnTo>
                      <a:pt x="1689" y="12393"/>
                    </a:lnTo>
                    <a:lnTo>
                      <a:pt x="1596" y="12589"/>
                    </a:lnTo>
                    <a:cubicBezTo>
                      <a:pt x="1544" y="12700"/>
                      <a:pt x="1504" y="12849"/>
                      <a:pt x="1501" y="12935"/>
                    </a:cubicBezTo>
                    <a:cubicBezTo>
                      <a:pt x="1497" y="13103"/>
                      <a:pt x="1247" y="13864"/>
                      <a:pt x="1168" y="13951"/>
                    </a:cubicBezTo>
                    <a:cubicBezTo>
                      <a:pt x="1163" y="13957"/>
                      <a:pt x="1156" y="13960"/>
                      <a:pt x="1150" y="13960"/>
                    </a:cubicBezTo>
                    <a:cubicBezTo>
                      <a:pt x="1124" y="13960"/>
                      <a:pt x="1093" y="13916"/>
                      <a:pt x="1075" y="13844"/>
                    </a:cubicBezTo>
                    <a:cubicBezTo>
                      <a:pt x="1023" y="13638"/>
                      <a:pt x="1315" y="12900"/>
                      <a:pt x="1869" y="11838"/>
                    </a:cubicBezTo>
                    <a:cubicBezTo>
                      <a:pt x="2330" y="10952"/>
                      <a:pt x="2441" y="10797"/>
                      <a:pt x="2614" y="10797"/>
                    </a:cubicBezTo>
                    <a:close/>
                    <a:moveTo>
                      <a:pt x="10147" y="12710"/>
                    </a:moveTo>
                    <a:cubicBezTo>
                      <a:pt x="10147" y="12710"/>
                      <a:pt x="10148" y="12710"/>
                      <a:pt x="10148" y="12710"/>
                    </a:cubicBezTo>
                    <a:cubicBezTo>
                      <a:pt x="10156" y="12717"/>
                      <a:pt x="10109" y="12920"/>
                      <a:pt x="10043" y="13154"/>
                    </a:cubicBezTo>
                    <a:cubicBezTo>
                      <a:pt x="9975" y="13402"/>
                      <a:pt x="9834" y="13697"/>
                      <a:pt x="9712" y="13851"/>
                    </a:cubicBezTo>
                    <a:cubicBezTo>
                      <a:pt x="9593" y="14001"/>
                      <a:pt x="9493" y="14118"/>
                      <a:pt x="9483" y="14118"/>
                    </a:cubicBezTo>
                    <a:cubicBezTo>
                      <a:pt x="9474" y="14118"/>
                      <a:pt x="9493" y="13978"/>
                      <a:pt x="9522" y="13809"/>
                    </a:cubicBezTo>
                    <a:cubicBezTo>
                      <a:pt x="9555" y="13624"/>
                      <a:pt x="9688" y="13339"/>
                      <a:pt x="9855" y="13098"/>
                    </a:cubicBezTo>
                    <a:cubicBezTo>
                      <a:pt x="10004" y="12880"/>
                      <a:pt x="10135" y="12710"/>
                      <a:pt x="10147" y="12710"/>
                    </a:cubicBezTo>
                    <a:close/>
                    <a:moveTo>
                      <a:pt x="3142" y="10795"/>
                    </a:moveTo>
                    <a:lnTo>
                      <a:pt x="2939" y="11132"/>
                    </a:lnTo>
                    <a:cubicBezTo>
                      <a:pt x="2712" y="11511"/>
                      <a:pt x="2004" y="12954"/>
                      <a:pt x="1932" y="13185"/>
                    </a:cubicBezTo>
                    <a:cubicBezTo>
                      <a:pt x="1905" y="13271"/>
                      <a:pt x="1858" y="13336"/>
                      <a:pt x="1825" y="13336"/>
                    </a:cubicBezTo>
                    <a:cubicBezTo>
                      <a:pt x="1792" y="13336"/>
                      <a:pt x="1763" y="13382"/>
                      <a:pt x="1763" y="13432"/>
                    </a:cubicBezTo>
                    <a:cubicBezTo>
                      <a:pt x="1763" y="13489"/>
                      <a:pt x="1686" y="13723"/>
                      <a:pt x="1591" y="13965"/>
                    </a:cubicBezTo>
                    <a:cubicBezTo>
                      <a:pt x="1481" y="14233"/>
                      <a:pt x="1436" y="14332"/>
                      <a:pt x="1392" y="14332"/>
                    </a:cubicBezTo>
                    <a:cubicBezTo>
                      <a:pt x="1372" y="14332"/>
                      <a:pt x="1353" y="14311"/>
                      <a:pt x="1327" y="14277"/>
                    </a:cubicBezTo>
                    <a:cubicBezTo>
                      <a:pt x="1281" y="14212"/>
                      <a:pt x="1241" y="14120"/>
                      <a:pt x="1241" y="14078"/>
                    </a:cubicBezTo>
                    <a:cubicBezTo>
                      <a:pt x="1241" y="13879"/>
                      <a:pt x="2030" y="12131"/>
                      <a:pt x="2405" y="11499"/>
                    </a:cubicBezTo>
                    <a:cubicBezTo>
                      <a:pt x="2753" y="10912"/>
                      <a:pt x="2849" y="10795"/>
                      <a:pt x="2982" y="10795"/>
                    </a:cubicBezTo>
                    <a:close/>
                    <a:moveTo>
                      <a:pt x="3462" y="10730"/>
                    </a:moveTo>
                    <a:cubicBezTo>
                      <a:pt x="3591" y="10730"/>
                      <a:pt x="3594" y="10737"/>
                      <a:pt x="3495" y="10888"/>
                    </a:cubicBezTo>
                    <a:cubicBezTo>
                      <a:pt x="3061" y="11552"/>
                      <a:pt x="1695" y="14347"/>
                      <a:pt x="1695" y="14574"/>
                    </a:cubicBezTo>
                    <a:cubicBezTo>
                      <a:pt x="1696" y="14614"/>
                      <a:pt x="1679" y="14631"/>
                      <a:pt x="1655" y="14631"/>
                    </a:cubicBezTo>
                    <a:cubicBezTo>
                      <a:pt x="1606" y="14631"/>
                      <a:pt x="1525" y="14556"/>
                      <a:pt x="1511" y="14462"/>
                    </a:cubicBezTo>
                    <a:cubicBezTo>
                      <a:pt x="1489" y="14322"/>
                      <a:pt x="2146" y="12801"/>
                      <a:pt x="2649" y="11825"/>
                    </a:cubicBezTo>
                    <a:cubicBezTo>
                      <a:pt x="3039" y="11069"/>
                      <a:pt x="3289" y="10730"/>
                      <a:pt x="3462" y="10730"/>
                    </a:cubicBezTo>
                    <a:close/>
                    <a:moveTo>
                      <a:pt x="11232" y="9948"/>
                    </a:moveTo>
                    <a:cubicBezTo>
                      <a:pt x="11284" y="9948"/>
                      <a:pt x="11354" y="10071"/>
                      <a:pt x="11397" y="10234"/>
                    </a:cubicBezTo>
                    <a:cubicBezTo>
                      <a:pt x="11625" y="11150"/>
                      <a:pt x="11325" y="13049"/>
                      <a:pt x="10782" y="14118"/>
                    </a:cubicBezTo>
                    <a:cubicBezTo>
                      <a:pt x="10596" y="14483"/>
                      <a:pt x="10481" y="14672"/>
                      <a:pt x="10452" y="14672"/>
                    </a:cubicBezTo>
                    <a:cubicBezTo>
                      <a:pt x="10429" y="14672"/>
                      <a:pt x="10461" y="14550"/>
                      <a:pt x="10557" y="14300"/>
                    </a:cubicBezTo>
                    <a:cubicBezTo>
                      <a:pt x="10798" y="13673"/>
                      <a:pt x="10923" y="13102"/>
                      <a:pt x="11077" y="11948"/>
                    </a:cubicBezTo>
                    <a:cubicBezTo>
                      <a:pt x="11143" y="11460"/>
                      <a:pt x="11231" y="11012"/>
                      <a:pt x="11276" y="10958"/>
                    </a:cubicBezTo>
                    <a:cubicBezTo>
                      <a:pt x="11319" y="10906"/>
                      <a:pt x="11337" y="10839"/>
                      <a:pt x="11311" y="10815"/>
                    </a:cubicBezTo>
                    <a:cubicBezTo>
                      <a:pt x="11304" y="10808"/>
                      <a:pt x="11295" y="10805"/>
                      <a:pt x="11285" y="10805"/>
                    </a:cubicBezTo>
                    <a:cubicBezTo>
                      <a:pt x="11259" y="10805"/>
                      <a:pt x="11228" y="10826"/>
                      <a:pt x="11204" y="10864"/>
                    </a:cubicBezTo>
                    <a:cubicBezTo>
                      <a:pt x="11198" y="10874"/>
                      <a:pt x="11192" y="10878"/>
                      <a:pt x="11186" y="10878"/>
                    </a:cubicBezTo>
                    <a:cubicBezTo>
                      <a:pt x="11157" y="10878"/>
                      <a:pt x="11143" y="10738"/>
                      <a:pt x="11143" y="10452"/>
                    </a:cubicBezTo>
                    <a:cubicBezTo>
                      <a:pt x="11143" y="10068"/>
                      <a:pt x="11164" y="9948"/>
                      <a:pt x="11232" y="9948"/>
                    </a:cubicBezTo>
                    <a:close/>
                    <a:moveTo>
                      <a:pt x="3785" y="10731"/>
                    </a:moveTo>
                    <a:cubicBezTo>
                      <a:pt x="3864" y="10731"/>
                      <a:pt x="3718" y="11075"/>
                      <a:pt x="3198" y="12115"/>
                    </a:cubicBezTo>
                    <a:cubicBezTo>
                      <a:pt x="2818" y="12877"/>
                      <a:pt x="2379" y="13807"/>
                      <a:pt x="2219" y="14184"/>
                    </a:cubicBezTo>
                    <a:cubicBezTo>
                      <a:pt x="2059" y="14561"/>
                      <a:pt x="1920" y="14881"/>
                      <a:pt x="1911" y="14897"/>
                    </a:cubicBezTo>
                    <a:cubicBezTo>
                      <a:pt x="1909" y="14900"/>
                      <a:pt x="1905" y="14901"/>
                      <a:pt x="1901" y="14901"/>
                    </a:cubicBezTo>
                    <a:cubicBezTo>
                      <a:pt x="1881" y="14901"/>
                      <a:pt x="1838" y="14872"/>
                      <a:pt x="1790" y="14826"/>
                    </a:cubicBezTo>
                    <a:cubicBezTo>
                      <a:pt x="1699" y="14735"/>
                      <a:pt x="1742" y="14606"/>
                      <a:pt x="2185" y="13624"/>
                    </a:cubicBezTo>
                    <a:cubicBezTo>
                      <a:pt x="2927" y="11975"/>
                      <a:pt x="3615" y="10731"/>
                      <a:pt x="3785" y="10731"/>
                    </a:cubicBezTo>
                    <a:close/>
                    <a:moveTo>
                      <a:pt x="4217" y="10667"/>
                    </a:moveTo>
                    <a:cubicBezTo>
                      <a:pt x="4301" y="10667"/>
                      <a:pt x="4367" y="10678"/>
                      <a:pt x="4367" y="10694"/>
                    </a:cubicBezTo>
                    <a:cubicBezTo>
                      <a:pt x="4367" y="10707"/>
                      <a:pt x="4264" y="10876"/>
                      <a:pt x="4138" y="11064"/>
                    </a:cubicBezTo>
                    <a:cubicBezTo>
                      <a:pt x="3866" y="11476"/>
                      <a:pt x="2338" y="14493"/>
                      <a:pt x="2222" y="14848"/>
                    </a:cubicBezTo>
                    <a:cubicBezTo>
                      <a:pt x="2167" y="15017"/>
                      <a:pt x="2122" y="15093"/>
                      <a:pt x="2072" y="15093"/>
                    </a:cubicBezTo>
                    <a:cubicBezTo>
                      <a:pt x="2052" y="15093"/>
                      <a:pt x="2032" y="15081"/>
                      <a:pt x="2009" y="15060"/>
                    </a:cubicBezTo>
                    <a:cubicBezTo>
                      <a:pt x="1944" y="14997"/>
                      <a:pt x="2072" y="14685"/>
                      <a:pt x="2749" y="13245"/>
                    </a:cubicBezTo>
                    <a:cubicBezTo>
                      <a:pt x="3665" y="11298"/>
                      <a:pt x="4026" y="10667"/>
                      <a:pt x="4217" y="10667"/>
                    </a:cubicBezTo>
                    <a:close/>
                    <a:moveTo>
                      <a:pt x="4608" y="10664"/>
                    </a:moveTo>
                    <a:cubicBezTo>
                      <a:pt x="4653" y="10664"/>
                      <a:pt x="4693" y="10684"/>
                      <a:pt x="4693" y="10707"/>
                    </a:cubicBezTo>
                    <a:cubicBezTo>
                      <a:pt x="4693" y="10730"/>
                      <a:pt x="4564" y="10971"/>
                      <a:pt x="4404" y="11245"/>
                    </a:cubicBezTo>
                    <a:cubicBezTo>
                      <a:pt x="3918" y="12075"/>
                      <a:pt x="2982" y="14065"/>
                      <a:pt x="2538" y="15211"/>
                    </a:cubicBezTo>
                    <a:cubicBezTo>
                      <a:pt x="2506" y="15292"/>
                      <a:pt x="2484" y="15326"/>
                      <a:pt x="2443" y="15326"/>
                    </a:cubicBezTo>
                    <a:cubicBezTo>
                      <a:pt x="2418" y="15326"/>
                      <a:pt x="2386" y="15313"/>
                      <a:pt x="2340" y="15288"/>
                    </a:cubicBezTo>
                    <a:cubicBezTo>
                      <a:pt x="2147" y="15184"/>
                      <a:pt x="2183" y="15089"/>
                      <a:pt x="3035" y="13368"/>
                    </a:cubicBezTo>
                    <a:cubicBezTo>
                      <a:pt x="3821" y="11778"/>
                      <a:pt x="4470" y="10664"/>
                      <a:pt x="4608" y="10664"/>
                    </a:cubicBezTo>
                    <a:close/>
                    <a:moveTo>
                      <a:pt x="4953" y="10600"/>
                    </a:moveTo>
                    <a:cubicBezTo>
                      <a:pt x="4991" y="10600"/>
                      <a:pt x="5018" y="10615"/>
                      <a:pt x="5018" y="10635"/>
                    </a:cubicBezTo>
                    <a:cubicBezTo>
                      <a:pt x="5018" y="10655"/>
                      <a:pt x="4610" y="11499"/>
                      <a:pt x="4112" y="12507"/>
                    </a:cubicBezTo>
                    <a:cubicBezTo>
                      <a:pt x="3614" y="13517"/>
                      <a:pt x="3095" y="14613"/>
                      <a:pt x="2959" y="14943"/>
                    </a:cubicBezTo>
                    <a:cubicBezTo>
                      <a:pt x="2798" y="15337"/>
                      <a:pt x="2715" y="15488"/>
                      <a:pt x="2656" y="15488"/>
                    </a:cubicBezTo>
                    <a:cubicBezTo>
                      <a:pt x="2647" y="15488"/>
                      <a:pt x="2639" y="15485"/>
                      <a:pt x="2631" y="15478"/>
                    </a:cubicBezTo>
                    <a:cubicBezTo>
                      <a:pt x="2567" y="15429"/>
                      <a:pt x="2609" y="15270"/>
                      <a:pt x="2812" y="14782"/>
                    </a:cubicBezTo>
                    <a:cubicBezTo>
                      <a:pt x="3514" y="13089"/>
                      <a:pt x="4787" y="10600"/>
                      <a:pt x="4953" y="10600"/>
                    </a:cubicBezTo>
                    <a:close/>
                    <a:moveTo>
                      <a:pt x="10984" y="10728"/>
                    </a:moveTo>
                    <a:cubicBezTo>
                      <a:pt x="11005" y="10728"/>
                      <a:pt x="11006" y="11028"/>
                      <a:pt x="10986" y="11398"/>
                    </a:cubicBezTo>
                    <a:cubicBezTo>
                      <a:pt x="10890" y="13212"/>
                      <a:pt x="10422" y="14846"/>
                      <a:pt x="9846" y="15387"/>
                    </a:cubicBezTo>
                    <a:lnTo>
                      <a:pt x="9636" y="15583"/>
                    </a:lnTo>
                    <a:lnTo>
                      <a:pt x="9930" y="14917"/>
                    </a:lnTo>
                    <a:cubicBezTo>
                      <a:pt x="10549" y="13523"/>
                      <a:pt x="10815" y="12515"/>
                      <a:pt x="10815" y="11563"/>
                    </a:cubicBezTo>
                    <a:cubicBezTo>
                      <a:pt x="10815" y="11099"/>
                      <a:pt x="10890" y="10728"/>
                      <a:pt x="10984" y="10728"/>
                    </a:cubicBezTo>
                    <a:close/>
                    <a:moveTo>
                      <a:pt x="5310" y="10601"/>
                    </a:moveTo>
                    <a:cubicBezTo>
                      <a:pt x="5362" y="10601"/>
                      <a:pt x="5409" y="10613"/>
                      <a:pt x="5409" y="10628"/>
                    </a:cubicBezTo>
                    <a:cubicBezTo>
                      <a:pt x="5409" y="10643"/>
                      <a:pt x="5296" y="10837"/>
                      <a:pt x="5159" y="11064"/>
                    </a:cubicBezTo>
                    <a:cubicBezTo>
                      <a:pt x="4771" y="11701"/>
                      <a:pt x="4459" y="12348"/>
                      <a:pt x="3180" y="15175"/>
                    </a:cubicBezTo>
                    <a:cubicBezTo>
                      <a:pt x="3070" y="15414"/>
                      <a:pt x="2940" y="15616"/>
                      <a:pt x="2892" y="15616"/>
                    </a:cubicBezTo>
                    <a:cubicBezTo>
                      <a:pt x="2847" y="15616"/>
                      <a:pt x="2802" y="15601"/>
                      <a:pt x="2802" y="15584"/>
                    </a:cubicBezTo>
                    <a:cubicBezTo>
                      <a:pt x="2802" y="15409"/>
                      <a:pt x="4725" y="11382"/>
                      <a:pt x="5078" y="10815"/>
                    </a:cubicBezTo>
                    <a:cubicBezTo>
                      <a:pt x="5152" y="10698"/>
                      <a:pt x="5256" y="10601"/>
                      <a:pt x="5310" y="10601"/>
                    </a:cubicBezTo>
                    <a:close/>
                    <a:moveTo>
                      <a:pt x="10689" y="10015"/>
                    </a:moveTo>
                    <a:cubicBezTo>
                      <a:pt x="10727" y="10015"/>
                      <a:pt x="10753" y="10065"/>
                      <a:pt x="10731" y="10156"/>
                    </a:cubicBezTo>
                    <a:cubicBezTo>
                      <a:pt x="10711" y="10240"/>
                      <a:pt x="10676" y="10379"/>
                      <a:pt x="10649" y="10469"/>
                    </a:cubicBezTo>
                    <a:cubicBezTo>
                      <a:pt x="10629" y="10543"/>
                      <a:pt x="10624" y="10578"/>
                      <a:pt x="10634" y="10578"/>
                    </a:cubicBezTo>
                    <a:cubicBezTo>
                      <a:pt x="10640" y="10578"/>
                      <a:pt x="10652" y="10566"/>
                      <a:pt x="10669" y="10541"/>
                    </a:cubicBezTo>
                    <a:cubicBezTo>
                      <a:pt x="10673" y="10536"/>
                      <a:pt x="10676" y="10534"/>
                      <a:pt x="10680" y="10534"/>
                    </a:cubicBezTo>
                    <a:cubicBezTo>
                      <a:pt x="10762" y="10534"/>
                      <a:pt x="10766" y="11968"/>
                      <a:pt x="10679" y="12456"/>
                    </a:cubicBezTo>
                    <a:cubicBezTo>
                      <a:pt x="10554" y="13169"/>
                      <a:pt x="10216" y="14144"/>
                      <a:pt x="9761" y="15108"/>
                    </a:cubicBezTo>
                    <a:cubicBezTo>
                      <a:pt x="9583" y="15490"/>
                      <a:pt x="9423" y="15730"/>
                      <a:pt x="9377" y="15730"/>
                    </a:cubicBezTo>
                    <a:cubicBezTo>
                      <a:pt x="9349" y="15730"/>
                      <a:pt x="9365" y="15639"/>
                      <a:pt x="9446" y="15434"/>
                    </a:cubicBezTo>
                    <a:cubicBezTo>
                      <a:pt x="9511" y="15264"/>
                      <a:pt x="9658" y="14812"/>
                      <a:pt x="9768" y="14427"/>
                    </a:cubicBezTo>
                    <a:cubicBezTo>
                      <a:pt x="9906" y="13951"/>
                      <a:pt x="10043" y="13625"/>
                      <a:pt x="10197" y="13411"/>
                    </a:cubicBezTo>
                    <a:cubicBezTo>
                      <a:pt x="10324" y="13236"/>
                      <a:pt x="10425" y="13078"/>
                      <a:pt x="10425" y="13055"/>
                    </a:cubicBezTo>
                    <a:cubicBezTo>
                      <a:pt x="10425" y="13023"/>
                      <a:pt x="10414" y="13008"/>
                      <a:pt x="10395" y="13008"/>
                    </a:cubicBezTo>
                    <a:cubicBezTo>
                      <a:pt x="10356" y="13008"/>
                      <a:pt x="10283" y="13077"/>
                      <a:pt x="10213" y="13192"/>
                    </a:cubicBezTo>
                    <a:cubicBezTo>
                      <a:pt x="10165" y="13271"/>
                      <a:pt x="10133" y="13312"/>
                      <a:pt x="10118" y="13312"/>
                    </a:cubicBezTo>
                    <a:cubicBezTo>
                      <a:pt x="10088" y="13312"/>
                      <a:pt x="10126" y="13147"/>
                      <a:pt x="10233" y="12782"/>
                    </a:cubicBezTo>
                    <a:cubicBezTo>
                      <a:pt x="10398" y="12222"/>
                      <a:pt x="10398" y="12222"/>
                      <a:pt x="10411" y="11024"/>
                    </a:cubicBezTo>
                    <a:cubicBezTo>
                      <a:pt x="10417" y="10445"/>
                      <a:pt x="10440" y="10134"/>
                      <a:pt x="10475" y="10134"/>
                    </a:cubicBezTo>
                    <a:cubicBezTo>
                      <a:pt x="10478" y="10134"/>
                      <a:pt x="10481" y="10136"/>
                      <a:pt x="10485" y="10141"/>
                    </a:cubicBezTo>
                    <a:cubicBezTo>
                      <a:pt x="10511" y="10181"/>
                      <a:pt x="10528" y="10202"/>
                      <a:pt x="10542" y="10202"/>
                    </a:cubicBezTo>
                    <a:cubicBezTo>
                      <a:pt x="10557" y="10202"/>
                      <a:pt x="10569" y="10177"/>
                      <a:pt x="10589" y="10125"/>
                    </a:cubicBezTo>
                    <a:cubicBezTo>
                      <a:pt x="10617" y="10050"/>
                      <a:pt x="10658" y="10015"/>
                      <a:pt x="10689" y="10015"/>
                    </a:cubicBezTo>
                    <a:close/>
                    <a:moveTo>
                      <a:pt x="5708" y="10600"/>
                    </a:moveTo>
                    <a:cubicBezTo>
                      <a:pt x="5760" y="10600"/>
                      <a:pt x="5800" y="10608"/>
                      <a:pt x="5800" y="10620"/>
                    </a:cubicBezTo>
                    <a:cubicBezTo>
                      <a:pt x="5800" y="10630"/>
                      <a:pt x="5649" y="10918"/>
                      <a:pt x="5469" y="11258"/>
                    </a:cubicBezTo>
                    <a:cubicBezTo>
                      <a:pt x="5113" y="11924"/>
                      <a:pt x="3895" y="14502"/>
                      <a:pt x="3569" y="15276"/>
                    </a:cubicBezTo>
                    <a:cubicBezTo>
                      <a:pt x="3415" y="15643"/>
                      <a:pt x="3307" y="15806"/>
                      <a:pt x="3208" y="15806"/>
                    </a:cubicBezTo>
                    <a:cubicBezTo>
                      <a:pt x="3177" y="15806"/>
                      <a:pt x="3146" y="15790"/>
                      <a:pt x="3115" y="15759"/>
                    </a:cubicBezTo>
                    <a:cubicBezTo>
                      <a:pt x="3070" y="15715"/>
                      <a:pt x="3202" y="15371"/>
                      <a:pt x="3538" y="14661"/>
                    </a:cubicBezTo>
                    <a:cubicBezTo>
                      <a:pt x="3808" y="14094"/>
                      <a:pt x="4164" y="13320"/>
                      <a:pt x="4331" y="12944"/>
                    </a:cubicBezTo>
                    <a:cubicBezTo>
                      <a:pt x="4887" y="11687"/>
                      <a:pt x="5528" y="10600"/>
                      <a:pt x="5708" y="10600"/>
                    </a:cubicBezTo>
                    <a:close/>
                    <a:moveTo>
                      <a:pt x="9809" y="13924"/>
                    </a:moveTo>
                    <a:cubicBezTo>
                      <a:pt x="9815" y="13924"/>
                      <a:pt x="9763" y="14126"/>
                      <a:pt x="9696" y="14367"/>
                    </a:cubicBezTo>
                    <a:cubicBezTo>
                      <a:pt x="9367" y="15551"/>
                      <a:pt x="9186" y="15942"/>
                      <a:pt x="8966" y="15942"/>
                    </a:cubicBezTo>
                    <a:cubicBezTo>
                      <a:pt x="8947" y="15942"/>
                      <a:pt x="8974" y="15829"/>
                      <a:pt x="9024" y="15684"/>
                    </a:cubicBezTo>
                    <a:cubicBezTo>
                      <a:pt x="9074" y="15542"/>
                      <a:pt x="9180" y="15187"/>
                      <a:pt x="9259" y="14887"/>
                    </a:cubicBezTo>
                    <a:cubicBezTo>
                      <a:pt x="9361" y="14495"/>
                      <a:pt x="9458" y="14288"/>
                      <a:pt x="9601" y="14134"/>
                    </a:cubicBezTo>
                    <a:cubicBezTo>
                      <a:pt x="9712" y="14018"/>
                      <a:pt x="9803" y="13924"/>
                      <a:pt x="9809" y="13924"/>
                    </a:cubicBezTo>
                    <a:close/>
                    <a:moveTo>
                      <a:pt x="6077" y="10549"/>
                    </a:moveTo>
                    <a:cubicBezTo>
                      <a:pt x="6088" y="10549"/>
                      <a:pt x="6097" y="10553"/>
                      <a:pt x="6105" y="10561"/>
                    </a:cubicBezTo>
                    <a:cubicBezTo>
                      <a:pt x="6124" y="10579"/>
                      <a:pt x="5934" y="11069"/>
                      <a:pt x="5683" y="11655"/>
                    </a:cubicBezTo>
                    <a:cubicBezTo>
                      <a:pt x="5430" y="12241"/>
                      <a:pt x="5105" y="12995"/>
                      <a:pt x="4954" y="13336"/>
                    </a:cubicBezTo>
                    <a:cubicBezTo>
                      <a:pt x="4533" y="14294"/>
                      <a:pt x="3697" y="16006"/>
                      <a:pt x="3650" y="16006"/>
                    </a:cubicBezTo>
                    <a:cubicBezTo>
                      <a:pt x="3629" y="16006"/>
                      <a:pt x="3565" y="15970"/>
                      <a:pt x="3507" y="15925"/>
                    </a:cubicBezTo>
                    <a:cubicBezTo>
                      <a:pt x="3415" y="15853"/>
                      <a:pt x="3487" y="15661"/>
                      <a:pt x="4164" y="14183"/>
                    </a:cubicBezTo>
                    <a:cubicBezTo>
                      <a:pt x="5337" y="11619"/>
                      <a:pt x="5900" y="10549"/>
                      <a:pt x="6077" y="10549"/>
                    </a:cubicBezTo>
                    <a:close/>
                    <a:moveTo>
                      <a:pt x="6461" y="10529"/>
                    </a:moveTo>
                    <a:cubicBezTo>
                      <a:pt x="6494" y="10529"/>
                      <a:pt x="6517" y="10549"/>
                      <a:pt x="6517" y="10593"/>
                    </a:cubicBezTo>
                    <a:cubicBezTo>
                      <a:pt x="6517" y="10658"/>
                      <a:pt x="6028" y="11746"/>
                      <a:pt x="4799" y="14411"/>
                    </a:cubicBezTo>
                    <a:cubicBezTo>
                      <a:pt x="4207" y="15695"/>
                      <a:pt x="4019" y="16044"/>
                      <a:pt x="3915" y="16059"/>
                    </a:cubicBezTo>
                    <a:cubicBezTo>
                      <a:pt x="3890" y="16062"/>
                      <a:pt x="3867" y="16064"/>
                      <a:pt x="3847" y="16064"/>
                    </a:cubicBezTo>
                    <a:cubicBezTo>
                      <a:pt x="3808" y="16064"/>
                      <a:pt x="3781" y="16058"/>
                      <a:pt x="3781" y="16045"/>
                    </a:cubicBezTo>
                    <a:cubicBezTo>
                      <a:pt x="3781" y="16027"/>
                      <a:pt x="4042" y="15492"/>
                      <a:pt x="4360" y="14854"/>
                    </a:cubicBezTo>
                    <a:cubicBezTo>
                      <a:pt x="4679" y="14217"/>
                      <a:pt x="5212" y="13062"/>
                      <a:pt x="5540" y="12293"/>
                    </a:cubicBezTo>
                    <a:cubicBezTo>
                      <a:pt x="5869" y="11524"/>
                      <a:pt x="6179" y="10814"/>
                      <a:pt x="6230" y="10716"/>
                    </a:cubicBezTo>
                    <a:cubicBezTo>
                      <a:pt x="6287" y="10605"/>
                      <a:pt x="6395" y="10529"/>
                      <a:pt x="6461" y="10529"/>
                    </a:cubicBezTo>
                    <a:close/>
                    <a:moveTo>
                      <a:pt x="9407" y="13746"/>
                    </a:moveTo>
                    <a:cubicBezTo>
                      <a:pt x="9418" y="13746"/>
                      <a:pt x="9428" y="13751"/>
                      <a:pt x="9438" y="13760"/>
                    </a:cubicBezTo>
                    <a:cubicBezTo>
                      <a:pt x="9450" y="13776"/>
                      <a:pt x="9419" y="13943"/>
                      <a:pt x="9365" y="14132"/>
                    </a:cubicBezTo>
                    <a:cubicBezTo>
                      <a:pt x="9312" y="14322"/>
                      <a:pt x="9186" y="14795"/>
                      <a:pt x="9086" y="15187"/>
                    </a:cubicBezTo>
                    <a:cubicBezTo>
                      <a:pt x="8916" y="15850"/>
                      <a:pt x="8766" y="16138"/>
                      <a:pt x="8595" y="16138"/>
                    </a:cubicBezTo>
                    <a:cubicBezTo>
                      <a:pt x="8555" y="16138"/>
                      <a:pt x="8539" y="16096"/>
                      <a:pt x="8559" y="16044"/>
                    </a:cubicBezTo>
                    <a:cubicBezTo>
                      <a:pt x="8579" y="15992"/>
                      <a:pt x="8720" y="15512"/>
                      <a:pt x="8869" y="14986"/>
                    </a:cubicBezTo>
                    <a:cubicBezTo>
                      <a:pt x="9088" y="14216"/>
                      <a:pt x="9293" y="13746"/>
                      <a:pt x="9407" y="13746"/>
                    </a:cubicBezTo>
                    <a:close/>
                    <a:moveTo>
                      <a:pt x="6794" y="10536"/>
                    </a:moveTo>
                    <a:cubicBezTo>
                      <a:pt x="6890" y="10536"/>
                      <a:pt x="6906" y="10567"/>
                      <a:pt x="6870" y="10682"/>
                    </a:cubicBezTo>
                    <a:cubicBezTo>
                      <a:pt x="6845" y="10765"/>
                      <a:pt x="6781" y="10914"/>
                      <a:pt x="6723" y="11024"/>
                    </a:cubicBezTo>
                    <a:cubicBezTo>
                      <a:pt x="6603" y="11258"/>
                      <a:pt x="5208" y="14359"/>
                      <a:pt x="4740" y="15434"/>
                    </a:cubicBezTo>
                    <a:cubicBezTo>
                      <a:pt x="4507" y="15966"/>
                      <a:pt x="4374" y="16203"/>
                      <a:pt x="4303" y="16203"/>
                    </a:cubicBezTo>
                    <a:cubicBezTo>
                      <a:pt x="4104" y="16203"/>
                      <a:pt x="4113" y="16124"/>
                      <a:pt x="4383" y="15591"/>
                    </a:cubicBezTo>
                    <a:cubicBezTo>
                      <a:pt x="4675" y="15008"/>
                      <a:pt x="6271" y="11512"/>
                      <a:pt x="6519" y="10914"/>
                    </a:cubicBezTo>
                    <a:cubicBezTo>
                      <a:pt x="6631" y="10640"/>
                      <a:pt x="6707" y="10536"/>
                      <a:pt x="6794" y="10536"/>
                    </a:cubicBezTo>
                    <a:close/>
                    <a:moveTo>
                      <a:pt x="7202" y="10469"/>
                    </a:moveTo>
                    <a:cubicBezTo>
                      <a:pt x="7266" y="10469"/>
                      <a:pt x="7195" y="10675"/>
                      <a:pt x="6979" y="11136"/>
                    </a:cubicBezTo>
                    <a:cubicBezTo>
                      <a:pt x="6805" y="11504"/>
                      <a:pt x="6457" y="12273"/>
                      <a:pt x="6208" y="12847"/>
                    </a:cubicBezTo>
                    <a:cubicBezTo>
                      <a:pt x="5058" y="15478"/>
                      <a:pt x="4671" y="16333"/>
                      <a:pt x="4621" y="16333"/>
                    </a:cubicBezTo>
                    <a:cubicBezTo>
                      <a:pt x="4474" y="16333"/>
                      <a:pt x="4546" y="16111"/>
                      <a:pt x="5058" y="14990"/>
                    </a:cubicBezTo>
                    <a:cubicBezTo>
                      <a:pt x="5367" y="14314"/>
                      <a:pt x="5834" y="13263"/>
                      <a:pt x="6096" y="12653"/>
                    </a:cubicBezTo>
                    <a:cubicBezTo>
                      <a:pt x="6543" y="11616"/>
                      <a:pt x="6944" y="10742"/>
                      <a:pt x="7059" y="10555"/>
                    </a:cubicBezTo>
                    <a:cubicBezTo>
                      <a:pt x="7088" y="10507"/>
                      <a:pt x="7148" y="10469"/>
                      <a:pt x="7202" y="10469"/>
                    </a:cubicBezTo>
                    <a:close/>
                    <a:moveTo>
                      <a:pt x="9361" y="12229"/>
                    </a:moveTo>
                    <a:cubicBezTo>
                      <a:pt x="9380" y="12229"/>
                      <a:pt x="9375" y="12369"/>
                      <a:pt x="9352" y="12539"/>
                    </a:cubicBezTo>
                    <a:cubicBezTo>
                      <a:pt x="9328" y="12706"/>
                      <a:pt x="9221" y="12991"/>
                      <a:pt x="9118" y="13161"/>
                    </a:cubicBezTo>
                    <a:cubicBezTo>
                      <a:pt x="8958" y="13422"/>
                      <a:pt x="8900" y="13567"/>
                      <a:pt x="8950" y="13567"/>
                    </a:cubicBezTo>
                    <a:cubicBezTo>
                      <a:pt x="8970" y="13567"/>
                      <a:pt x="9010" y="13542"/>
                      <a:pt x="9067" y="13490"/>
                    </a:cubicBezTo>
                    <a:cubicBezTo>
                      <a:pt x="9135" y="13430"/>
                      <a:pt x="9169" y="13400"/>
                      <a:pt x="9182" y="13400"/>
                    </a:cubicBezTo>
                    <a:cubicBezTo>
                      <a:pt x="9195" y="13400"/>
                      <a:pt x="9185" y="13432"/>
                      <a:pt x="9165" y="13498"/>
                    </a:cubicBezTo>
                    <a:cubicBezTo>
                      <a:pt x="9144" y="13570"/>
                      <a:pt x="9020" y="14006"/>
                      <a:pt x="8891" y="14474"/>
                    </a:cubicBezTo>
                    <a:cubicBezTo>
                      <a:pt x="8379" y="16333"/>
                      <a:pt x="8416" y="16257"/>
                      <a:pt x="7995" y="16360"/>
                    </a:cubicBezTo>
                    <a:cubicBezTo>
                      <a:pt x="7938" y="16374"/>
                      <a:pt x="7899" y="16382"/>
                      <a:pt x="7875" y="16382"/>
                    </a:cubicBezTo>
                    <a:cubicBezTo>
                      <a:pt x="7832" y="16382"/>
                      <a:pt x="7839" y="16355"/>
                      <a:pt x="7874" y="16287"/>
                    </a:cubicBezTo>
                    <a:cubicBezTo>
                      <a:pt x="7975" y="16099"/>
                      <a:pt x="8383" y="14802"/>
                      <a:pt x="8653" y="13812"/>
                    </a:cubicBezTo>
                    <a:cubicBezTo>
                      <a:pt x="8823" y="13194"/>
                      <a:pt x="8976" y="12780"/>
                      <a:pt x="9118" y="12559"/>
                    </a:cubicBezTo>
                    <a:cubicBezTo>
                      <a:pt x="9234" y="12376"/>
                      <a:pt x="9345" y="12229"/>
                      <a:pt x="9361" y="12229"/>
                    </a:cubicBezTo>
                    <a:close/>
                    <a:moveTo>
                      <a:pt x="7532" y="10470"/>
                    </a:moveTo>
                    <a:cubicBezTo>
                      <a:pt x="7590" y="10470"/>
                      <a:pt x="7620" y="10507"/>
                      <a:pt x="7600" y="10553"/>
                    </a:cubicBezTo>
                    <a:cubicBezTo>
                      <a:pt x="7580" y="10597"/>
                      <a:pt x="7313" y="11219"/>
                      <a:pt x="7005" y="11937"/>
                    </a:cubicBezTo>
                    <a:cubicBezTo>
                      <a:pt x="5450" y="15557"/>
                      <a:pt x="5065" y="16398"/>
                      <a:pt x="4953" y="16398"/>
                    </a:cubicBezTo>
                    <a:cubicBezTo>
                      <a:pt x="4894" y="16398"/>
                      <a:pt x="4826" y="16381"/>
                      <a:pt x="4806" y="16364"/>
                    </a:cubicBezTo>
                    <a:cubicBezTo>
                      <a:pt x="4786" y="16343"/>
                      <a:pt x="5012" y="15793"/>
                      <a:pt x="5307" y="15141"/>
                    </a:cubicBezTo>
                    <a:cubicBezTo>
                      <a:pt x="5603" y="14489"/>
                      <a:pt x="6043" y="13502"/>
                      <a:pt x="6285" y="12947"/>
                    </a:cubicBezTo>
                    <a:cubicBezTo>
                      <a:pt x="7031" y="11233"/>
                      <a:pt x="7414" y="10470"/>
                      <a:pt x="7532" y="10470"/>
                    </a:cubicBezTo>
                    <a:close/>
                    <a:moveTo>
                      <a:pt x="8193" y="10410"/>
                    </a:moveTo>
                    <a:cubicBezTo>
                      <a:pt x="8236" y="10410"/>
                      <a:pt x="8275" y="10443"/>
                      <a:pt x="8301" y="10511"/>
                    </a:cubicBezTo>
                    <a:cubicBezTo>
                      <a:pt x="8317" y="10551"/>
                      <a:pt x="8314" y="10577"/>
                      <a:pt x="8296" y="10577"/>
                    </a:cubicBezTo>
                    <a:cubicBezTo>
                      <a:pt x="8291" y="10577"/>
                      <a:pt x="8285" y="10575"/>
                      <a:pt x="8278" y="10571"/>
                    </a:cubicBezTo>
                    <a:cubicBezTo>
                      <a:pt x="8277" y="10570"/>
                      <a:pt x="8276" y="10570"/>
                      <a:pt x="8274" y="10570"/>
                    </a:cubicBezTo>
                    <a:cubicBezTo>
                      <a:pt x="8195" y="10570"/>
                      <a:pt x="7747" y="11736"/>
                      <a:pt x="6814" y="14379"/>
                    </a:cubicBezTo>
                    <a:lnTo>
                      <a:pt x="6089" y="16432"/>
                    </a:lnTo>
                    <a:lnTo>
                      <a:pt x="5881" y="16450"/>
                    </a:lnTo>
                    <a:cubicBezTo>
                      <a:pt x="5842" y="16454"/>
                      <a:pt x="5806" y="16455"/>
                      <a:pt x="5775" y="16455"/>
                    </a:cubicBezTo>
                    <a:cubicBezTo>
                      <a:pt x="5711" y="16455"/>
                      <a:pt x="5668" y="16449"/>
                      <a:pt x="5668" y="16437"/>
                    </a:cubicBezTo>
                    <a:cubicBezTo>
                      <a:pt x="5668" y="16418"/>
                      <a:pt x="5782" y="16144"/>
                      <a:pt x="5918" y="15831"/>
                    </a:cubicBezTo>
                    <a:cubicBezTo>
                      <a:pt x="6056" y="15516"/>
                      <a:pt x="6392" y="14672"/>
                      <a:pt x="6663" y="13957"/>
                    </a:cubicBezTo>
                    <a:cubicBezTo>
                      <a:pt x="7115" y="12757"/>
                      <a:pt x="7816" y="11016"/>
                      <a:pt x="8015" y="10588"/>
                    </a:cubicBezTo>
                    <a:cubicBezTo>
                      <a:pt x="8069" y="10471"/>
                      <a:pt x="8135" y="10410"/>
                      <a:pt x="8193" y="10410"/>
                    </a:cubicBezTo>
                    <a:close/>
                    <a:moveTo>
                      <a:pt x="8762" y="11588"/>
                    </a:moveTo>
                    <a:cubicBezTo>
                      <a:pt x="8763" y="11588"/>
                      <a:pt x="8764" y="11589"/>
                      <a:pt x="8765" y="11590"/>
                    </a:cubicBezTo>
                    <a:cubicBezTo>
                      <a:pt x="8776" y="11599"/>
                      <a:pt x="8686" y="11960"/>
                      <a:pt x="8566" y="12389"/>
                    </a:cubicBezTo>
                    <a:cubicBezTo>
                      <a:pt x="8211" y="13660"/>
                      <a:pt x="7274" y="16408"/>
                      <a:pt x="7182" y="16444"/>
                    </a:cubicBezTo>
                    <a:cubicBezTo>
                      <a:pt x="7154" y="16455"/>
                      <a:pt x="7131" y="16461"/>
                      <a:pt x="7112" y="16461"/>
                    </a:cubicBezTo>
                    <a:cubicBezTo>
                      <a:pt x="7024" y="16461"/>
                      <a:pt x="7047" y="16318"/>
                      <a:pt x="7184" y="15929"/>
                    </a:cubicBezTo>
                    <a:cubicBezTo>
                      <a:pt x="7336" y="15498"/>
                      <a:pt x="8203" y="12748"/>
                      <a:pt x="8310" y="12359"/>
                    </a:cubicBezTo>
                    <a:cubicBezTo>
                      <a:pt x="8355" y="12200"/>
                      <a:pt x="8714" y="11588"/>
                      <a:pt x="8762" y="11588"/>
                    </a:cubicBezTo>
                    <a:close/>
                    <a:moveTo>
                      <a:pt x="9103" y="11791"/>
                    </a:moveTo>
                    <a:cubicBezTo>
                      <a:pt x="9103" y="11791"/>
                      <a:pt x="9103" y="11791"/>
                      <a:pt x="9103" y="11792"/>
                    </a:cubicBezTo>
                    <a:cubicBezTo>
                      <a:pt x="9110" y="11798"/>
                      <a:pt x="9061" y="12004"/>
                      <a:pt x="8992" y="12250"/>
                    </a:cubicBezTo>
                    <a:cubicBezTo>
                      <a:pt x="8924" y="12498"/>
                      <a:pt x="8836" y="12737"/>
                      <a:pt x="8793" y="12788"/>
                    </a:cubicBezTo>
                    <a:cubicBezTo>
                      <a:pt x="8753" y="12836"/>
                      <a:pt x="8737" y="12924"/>
                      <a:pt x="8757" y="12976"/>
                    </a:cubicBezTo>
                    <a:cubicBezTo>
                      <a:pt x="8797" y="13079"/>
                      <a:pt x="8201" y="15230"/>
                      <a:pt x="7933" y="15940"/>
                    </a:cubicBezTo>
                    <a:cubicBezTo>
                      <a:pt x="7810" y="16267"/>
                      <a:pt x="7734" y="16380"/>
                      <a:pt x="7600" y="16426"/>
                    </a:cubicBezTo>
                    <a:cubicBezTo>
                      <a:pt x="7537" y="16449"/>
                      <a:pt x="7476" y="16461"/>
                      <a:pt x="7435" y="16461"/>
                    </a:cubicBezTo>
                    <a:cubicBezTo>
                      <a:pt x="7413" y="16461"/>
                      <a:pt x="7397" y="16458"/>
                      <a:pt x="7389" y="16450"/>
                    </a:cubicBezTo>
                    <a:cubicBezTo>
                      <a:pt x="7368" y="16428"/>
                      <a:pt x="7572" y="15770"/>
                      <a:pt x="7842" y="14988"/>
                    </a:cubicBezTo>
                    <a:cubicBezTo>
                      <a:pt x="8111" y="14205"/>
                      <a:pt x="8396" y="13336"/>
                      <a:pt x="8471" y="13055"/>
                    </a:cubicBezTo>
                    <a:cubicBezTo>
                      <a:pt x="8546" y="12776"/>
                      <a:pt x="8717" y="12375"/>
                      <a:pt x="8849" y="12162"/>
                    </a:cubicBezTo>
                    <a:cubicBezTo>
                      <a:pt x="8977" y="11957"/>
                      <a:pt x="9092" y="11791"/>
                      <a:pt x="9103" y="11791"/>
                    </a:cubicBezTo>
                    <a:close/>
                    <a:moveTo>
                      <a:pt x="7850" y="10406"/>
                    </a:moveTo>
                    <a:cubicBezTo>
                      <a:pt x="7869" y="10406"/>
                      <a:pt x="7864" y="10500"/>
                      <a:pt x="7841" y="10618"/>
                    </a:cubicBezTo>
                    <a:cubicBezTo>
                      <a:pt x="7817" y="10735"/>
                      <a:pt x="7587" y="11357"/>
                      <a:pt x="7329" y="12002"/>
                    </a:cubicBezTo>
                    <a:cubicBezTo>
                      <a:pt x="7072" y="12647"/>
                      <a:pt x="6678" y="13673"/>
                      <a:pt x="6452" y="14281"/>
                    </a:cubicBezTo>
                    <a:cubicBezTo>
                      <a:pt x="5938" y="15682"/>
                      <a:pt x="5581" y="16464"/>
                      <a:pt x="5454" y="16464"/>
                    </a:cubicBezTo>
                    <a:cubicBezTo>
                      <a:pt x="5180" y="16464"/>
                      <a:pt x="5143" y="16397"/>
                      <a:pt x="5272" y="16144"/>
                    </a:cubicBezTo>
                    <a:cubicBezTo>
                      <a:pt x="5463" y="15766"/>
                      <a:pt x="6426" y="13583"/>
                      <a:pt x="6848" y="12569"/>
                    </a:cubicBezTo>
                    <a:cubicBezTo>
                      <a:pt x="7299" y="11480"/>
                      <a:pt x="7797" y="10406"/>
                      <a:pt x="7850" y="10406"/>
                    </a:cubicBezTo>
                    <a:close/>
                    <a:moveTo>
                      <a:pt x="8450" y="10689"/>
                    </a:moveTo>
                    <a:cubicBezTo>
                      <a:pt x="8451" y="10689"/>
                      <a:pt x="8452" y="10689"/>
                      <a:pt x="8452" y="10690"/>
                    </a:cubicBezTo>
                    <a:cubicBezTo>
                      <a:pt x="8463" y="10700"/>
                      <a:pt x="8272" y="11277"/>
                      <a:pt x="8027" y="11973"/>
                    </a:cubicBezTo>
                    <a:cubicBezTo>
                      <a:pt x="7781" y="12667"/>
                      <a:pt x="7336" y="13962"/>
                      <a:pt x="7037" y="14850"/>
                    </a:cubicBezTo>
                    <a:cubicBezTo>
                      <a:pt x="6505" y="16420"/>
                      <a:pt x="6485" y="16464"/>
                      <a:pt x="6318" y="16464"/>
                    </a:cubicBezTo>
                    <a:lnTo>
                      <a:pt x="6145" y="16464"/>
                    </a:lnTo>
                    <a:lnTo>
                      <a:pt x="6821" y="14554"/>
                    </a:lnTo>
                    <a:cubicBezTo>
                      <a:pt x="7877" y="11571"/>
                      <a:pt x="8027" y="11174"/>
                      <a:pt x="8114" y="11143"/>
                    </a:cubicBezTo>
                    <a:cubicBezTo>
                      <a:pt x="8157" y="11126"/>
                      <a:pt x="8245" y="11016"/>
                      <a:pt x="8312" y="10892"/>
                    </a:cubicBezTo>
                    <a:cubicBezTo>
                      <a:pt x="8375" y="10775"/>
                      <a:pt x="8435" y="10689"/>
                      <a:pt x="8450" y="10689"/>
                    </a:cubicBezTo>
                    <a:close/>
                    <a:moveTo>
                      <a:pt x="8546" y="11329"/>
                    </a:moveTo>
                    <a:cubicBezTo>
                      <a:pt x="8567" y="11329"/>
                      <a:pt x="8501" y="11545"/>
                      <a:pt x="8330" y="12052"/>
                    </a:cubicBezTo>
                    <a:cubicBezTo>
                      <a:pt x="8197" y="12452"/>
                      <a:pt x="7820" y="13613"/>
                      <a:pt x="7493" y="14621"/>
                    </a:cubicBezTo>
                    <a:cubicBezTo>
                      <a:pt x="6921" y="16400"/>
                      <a:pt x="6894" y="16464"/>
                      <a:pt x="6734" y="16464"/>
                    </a:cubicBezTo>
                    <a:cubicBezTo>
                      <a:pt x="6631" y="16464"/>
                      <a:pt x="6579" y="16432"/>
                      <a:pt x="6597" y="16381"/>
                    </a:cubicBezTo>
                    <a:cubicBezTo>
                      <a:pt x="6614" y="16337"/>
                      <a:pt x="6992" y="15235"/>
                      <a:pt x="7435" y="13939"/>
                    </a:cubicBezTo>
                    <a:cubicBezTo>
                      <a:pt x="7908" y="12559"/>
                      <a:pt x="8276" y="11578"/>
                      <a:pt x="8321" y="11578"/>
                    </a:cubicBezTo>
                    <a:cubicBezTo>
                      <a:pt x="8364" y="11578"/>
                      <a:pt x="8431" y="11519"/>
                      <a:pt x="8470" y="11447"/>
                    </a:cubicBezTo>
                    <a:cubicBezTo>
                      <a:pt x="8511" y="11370"/>
                      <a:pt x="8536" y="11329"/>
                      <a:pt x="8546" y="11329"/>
                    </a:cubicBezTo>
                    <a:close/>
                    <a:moveTo>
                      <a:pt x="4039" y="0"/>
                    </a:moveTo>
                    <a:cubicBezTo>
                      <a:pt x="3577" y="0"/>
                      <a:pt x="3216" y="8"/>
                      <a:pt x="3161" y="23"/>
                    </a:cubicBezTo>
                    <a:cubicBezTo>
                      <a:pt x="3087" y="40"/>
                      <a:pt x="2966" y="70"/>
                      <a:pt x="2881" y="86"/>
                    </a:cubicBezTo>
                    <a:cubicBezTo>
                      <a:pt x="2619" y="140"/>
                      <a:pt x="2477" y="348"/>
                      <a:pt x="2477" y="673"/>
                    </a:cubicBezTo>
                    <a:cubicBezTo>
                      <a:pt x="2477" y="1142"/>
                      <a:pt x="2669" y="1416"/>
                      <a:pt x="2999" y="1416"/>
                    </a:cubicBezTo>
                    <a:cubicBezTo>
                      <a:pt x="3103" y="1416"/>
                      <a:pt x="3121" y="1516"/>
                      <a:pt x="3170" y="2443"/>
                    </a:cubicBezTo>
                    <a:cubicBezTo>
                      <a:pt x="3201" y="3007"/>
                      <a:pt x="3224" y="3950"/>
                      <a:pt x="3222" y="4544"/>
                    </a:cubicBezTo>
                    <a:cubicBezTo>
                      <a:pt x="3220" y="5880"/>
                      <a:pt x="3230" y="5854"/>
                      <a:pt x="2058" y="7078"/>
                    </a:cubicBezTo>
                    <a:cubicBezTo>
                      <a:pt x="1120" y="8055"/>
                      <a:pt x="913" y="8322"/>
                      <a:pt x="603" y="8942"/>
                    </a:cubicBezTo>
                    <a:cubicBezTo>
                      <a:pt x="351" y="9446"/>
                      <a:pt x="220" y="9913"/>
                      <a:pt x="131" y="10635"/>
                    </a:cubicBezTo>
                    <a:cubicBezTo>
                      <a:pt x="1" y="11665"/>
                      <a:pt x="226" y="12896"/>
                      <a:pt x="728" y="13918"/>
                    </a:cubicBezTo>
                    <a:cubicBezTo>
                      <a:pt x="1084" y="14640"/>
                      <a:pt x="1865" y="15444"/>
                      <a:pt x="2634" y="15877"/>
                    </a:cubicBezTo>
                    <a:cubicBezTo>
                      <a:pt x="3364" y="16287"/>
                      <a:pt x="4471" y="16646"/>
                      <a:pt x="5292" y="16734"/>
                    </a:cubicBezTo>
                    <a:cubicBezTo>
                      <a:pt x="5567" y="16764"/>
                      <a:pt x="5911" y="16778"/>
                      <a:pt x="6266" y="16778"/>
                    </a:cubicBezTo>
                    <a:cubicBezTo>
                      <a:pt x="6989" y="16778"/>
                      <a:pt x="7762" y="16721"/>
                      <a:pt x="8111" y="16626"/>
                    </a:cubicBezTo>
                    <a:cubicBezTo>
                      <a:pt x="8665" y="16475"/>
                      <a:pt x="9582" y="15977"/>
                      <a:pt x="10014" y="15592"/>
                    </a:cubicBezTo>
                    <a:cubicBezTo>
                      <a:pt x="10996" y="14719"/>
                      <a:pt x="11620" y="13137"/>
                      <a:pt x="11704" y="11318"/>
                    </a:cubicBezTo>
                    <a:cubicBezTo>
                      <a:pt x="11752" y="10326"/>
                      <a:pt x="11671" y="9945"/>
                      <a:pt x="11216" y="9003"/>
                    </a:cubicBezTo>
                    <a:cubicBezTo>
                      <a:pt x="10528" y="7578"/>
                      <a:pt x="9741" y="6856"/>
                      <a:pt x="7616" y="5699"/>
                    </a:cubicBezTo>
                    <a:cubicBezTo>
                      <a:pt x="6549" y="5118"/>
                      <a:pt x="6172" y="4814"/>
                      <a:pt x="5954" y="4365"/>
                    </a:cubicBezTo>
                    <a:cubicBezTo>
                      <a:pt x="5750" y="3949"/>
                      <a:pt x="5613" y="3180"/>
                      <a:pt x="5604" y="2424"/>
                    </a:cubicBezTo>
                    <a:cubicBezTo>
                      <a:pt x="5601" y="2098"/>
                      <a:pt x="5574" y="1717"/>
                      <a:pt x="5546" y="1569"/>
                    </a:cubicBezTo>
                    <a:cubicBezTo>
                      <a:pt x="5500" y="1328"/>
                      <a:pt x="5510" y="1290"/>
                      <a:pt x="5643" y="1229"/>
                    </a:cubicBezTo>
                    <a:cubicBezTo>
                      <a:pt x="5917" y="1103"/>
                      <a:pt x="6021" y="435"/>
                      <a:pt x="5808" y="171"/>
                    </a:cubicBezTo>
                    <a:cubicBezTo>
                      <a:pt x="5684" y="17"/>
                      <a:pt x="5660" y="13"/>
                      <a:pt x="4486" y="3"/>
                    </a:cubicBezTo>
                    <a:cubicBezTo>
                      <a:pt x="4332" y="1"/>
                      <a:pt x="4181" y="0"/>
                      <a:pt x="4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
              <p:cNvSpPr/>
              <p:nvPr/>
            </p:nvSpPr>
            <p:spPr>
              <a:xfrm>
                <a:off x="5237700" y="4662925"/>
                <a:ext cx="10250" cy="11650"/>
              </a:xfrm>
              <a:custGeom>
                <a:avLst/>
                <a:gdLst/>
                <a:ahLst/>
                <a:cxnLst/>
                <a:rect l="l" t="t" r="r" b="b"/>
                <a:pathLst>
                  <a:path w="410" h="466" extrusionOk="0">
                    <a:moveTo>
                      <a:pt x="349" y="1"/>
                    </a:moveTo>
                    <a:cubicBezTo>
                      <a:pt x="337" y="1"/>
                      <a:pt x="273" y="77"/>
                      <a:pt x="200" y="176"/>
                    </a:cubicBezTo>
                    <a:cubicBezTo>
                      <a:pt x="63" y="364"/>
                      <a:pt x="1" y="466"/>
                      <a:pt x="18" y="466"/>
                    </a:cubicBezTo>
                    <a:cubicBezTo>
                      <a:pt x="30" y="466"/>
                      <a:pt x="76" y="421"/>
                      <a:pt x="159" y="327"/>
                    </a:cubicBezTo>
                    <a:cubicBezTo>
                      <a:pt x="338" y="124"/>
                      <a:pt x="409" y="1"/>
                      <a:pt x="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
              <p:cNvSpPr/>
              <p:nvPr/>
            </p:nvSpPr>
            <p:spPr>
              <a:xfrm>
                <a:off x="5251500" y="4663500"/>
                <a:ext cx="6800" cy="8575"/>
              </a:xfrm>
              <a:custGeom>
                <a:avLst/>
                <a:gdLst/>
                <a:ahLst/>
                <a:cxnLst/>
                <a:rect l="l" t="t" r="r" b="b"/>
                <a:pathLst>
                  <a:path w="272" h="343" extrusionOk="0">
                    <a:moveTo>
                      <a:pt x="247" y="1"/>
                    </a:moveTo>
                    <a:cubicBezTo>
                      <a:pt x="223" y="1"/>
                      <a:pt x="171" y="54"/>
                      <a:pt x="121" y="134"/>
                    </a:cubicBezTo>
                    <a:cubicBezTo>
                      <a:pt x="32" y="268"/>
                      <a:pt x="0" y="343"/>
                      <a:pt x="20" y="343"/>
                    </a:cubicBezTo>
                    <a:cubicBezTo>
                      <a:pt x="35" y="343"/>
                      <a:pt x="78" y="302"/>
                      <a:pt x="147" y="213"/>
                    </a:cubicBezTo>
                    <a:cubicBezTo>
                      <a:pt x="223" y="117"/>
                      <a:pt x="272" y="23"/>
                      <a:pt x="256" y="5"/>
                    </a:cubicBezTo>
                    <a:cubicBezTo>
                      <a:pt x="253" y="2"/>
                      <a:pt x="250"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1"/>
              <p:cNvSpPr/>
              <p:nvPr/>
            </p:nvSpPr>
            <p:spPr>
              <a:xfrm>
                <a:off x="5256700" y="4662850"/>
                <a:ext cx="8200" cy="11000"/>
              </a:xfrm>
              <a:custGeom>
                <a:avLst/>
                <a:gdLst/>
                <a:ahLst/>
                <a:cxnLst/>
                <a:rect l="l" t="t" r="r" b="b"/>
                <a:pathLst>
                  <a:path w="328" h="440" extrusionOk="0">
                    <a:moveTo>
                      <a:pt x="314" y="1"/>
                    </a:moveTo>
                    <a:cubicBezTo>
                      <a:pt x="288" y="1"/>
                      <a:pt x="226" y="67"/>
                      <a:pt x="136" y="192"/>
                    </a:cubicBezTo>
                    <a:cubicBezTo>
                      <a:pt x="61" y="297"/>
                      <a:pt x="1" y="405"/>
                      <a:pt x="1" y="433"/>
                    </a:cubicBezTo>
                    <a:cubicBezTo>
                      <a:pt x="1" y="438"/>
                      <a:pt x="2" y="440"/>
                      <a:pt x="5" y="440"/>
                    </a:cubicBezTo>
                    <a:cubicBezTo>
                      <a:pt x="22" y="440"/>
                      <a:pt x="84" y="369"/>
                      <a:pt x="163" y="265"/>
                    </a:cubicBezTo>
                    <a:cubicBezTo>
                      <a:pt x="254" y="140"/>
                      <a:pt x="327" y="33"/>
                      <a:pt x="327" y="24"/>
                    </a:cubicBezTo>
                    <a:cubicBezTo>
                      <a:pt x="327" y="8"/>
                      <a:pt x="322" y="1"/>
                      <a:pt x="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1"/>
              <p:cNvSpPr/>
              <p:nvPr/>
            </p:nvSpPr>
            <p:spPr>
              <a:xfrm>
                <a:off x="5292700" y="4786725"/>
                <a:ext cx="9550" cy="27700"/>
              </a:xfrm>
              <a:custGeom>
                <a:avLst/>
                <a:gdLst/>
                <a:ahLst/>
                <a:cxnLst/>
                <a:rect l="l" t="t" r="r" b="b"/>
                <a:pathLst>
                  <a:path w="382" h="1108" extrusionOk="0">
                    <a:moveTo>
                      <a:pt x="319" y="0"/>
                    </a:moveTo>
                    <a:cubicBezTo>
                      <a:pt x="287" y="0"/>
                      <a:pt x="244" y="57"/>
                      <a:pt x="218" y="177"/>
                    </a:cubicBezTo>
                    <a:cubicBezTo>
                      <a:pt x="148" y="483"/>
                      <a:pt x="54" y="872"/>
                      <a:pt x="20" y="991"/>
                    </a:cubicBezTo>
                    <a:cubicBezTo>
                      <a:pt x="1" y="1056"/>
                      <a:pt x="14" y="1108"/>
                      <a:pt x="52" y="1108"/>
                    </a:cubicBezTo>
                    <a:cubicBezTo>
                      <a:pt x="117" y="1108"/>
                      <a:pt x="259" y="685"/>
                      <a:pt x="354" y="216"/>
                    </a:cubicBezTo>
                    <a:cubicBezTo>
                      <a:pt x="382" y="76"/>
                      <a:pt x="357" y="0"/>
                      <a:pt x="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
              <p:cNvSpPr/>
              <p:nvPr/>
            </p:nvSpPr>
            <p:spPr>
              <a:xfrm>
                <a:off x="5299025" y="4788600"/>
                <a:ext cx="8900" cy="27100"/>
              </a:xfrm>
              <a:custGeom>
                <a:avLst/>
                <a:gdLst/>
                <a:ahLst/>
                <a:cxnLst/>
                <a:rect l="l" t="t" r="r" b="b"/>
                <a:pathLst>
                  <a:path w="356" h="1084" extrusionOk="0">
                    <a:moveTo>
                      <a:pt x="282" y="0"/>
                    </a:moveTo>
                    <a:cubicBezTo>
                      <a:pt x="264" y="0"/>
                      <a:pt x="244" y="22"/>
                      <a:pt x="233" y="62"/>
                    </a:cubicBezTo>
                    <a:cubicBezTo>
                      <a:pt x="192" y="198"/>
                      <a:pt x="1" y="1019"/>
                      <a:pt x="1" y="1065"/>
                    </a:cubicBezTo>
                    <a:cubicBezTo>
                      <a:pt x="1" y="1077"/>
                      <a:pt x="7" y="1083"/>
                      <a:pt x="19" y="1083"/>
                    </a:cubicBezTo>
                    <a:cubicBezTo>
                      <a:pt x="29" y="1083"/>
                      <a:pt x="43" y="1078"/>
                      <a:pt x="60" y="1067"/>
                    </a:cubicBezTo>
                    <a:cubicBezTo>
                      <a:pt x="138" y="1019"/>
                      <a:pt x="355" y="63"/>
                      <a:pt x="300" y="8"/>
                    </a:cubicBezTo>
                    <a:cubicBezTo>
                      <a:pt x="295" y="3"/>
                      <a:pt x="289" y="0"/>
                      <a:pt x="2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
              <p:cNvSpPr/>
              <p:nvPr/>
            </p:nvSpPr>
            <p:spPr>
              <a:xfrm>
                <a:off x="5301025" y="4791600"/>
                <a:ext cx="14350" cy="38750"/>
              </a:xfrm>
              <a:custGeom>
                <a:avLst/>
                <a:gdLst/>
                <a:ahLst/>
                <a:cxnLst/>
                <a:rect l="l" t="t" r="r" b="b"/>
                <a:pathLst>
                  <a:path w="574" h="1550" extrusionOk="0">
                    <a:moveTo>
                      <a:pt x="514" y="1"/>
                    </a:moveTo>
                    <a:cubicBezTo>
                      <a:pt x="482" y="1"/>
                      <a:pt x="407" y="192"/>
                      <a:pt x="349" y="426"/>
                    </a:cubicBezTo>
                    <a:cubicBezTo>
                      <a:pt x="290" y="660"/>
                      <a:pt x="185" y="1004"/>
                      <a:pt x="116" y="1185"/>
                    </a:cubicBezTo>
                    <a:cubicBezTo>
                      <a:pt x="28" y="1416"/>
                      <a:pt x="0" y="1550"/>
                      <a:pt x="27" y="1550"/>
                    </a:cubicBezTo>
                    <a:cubicBezTo>
                      <a:pt x="44" y="1550"/>
                      <a:pt x="83" y="1496"/>
                      <a:pt x="143" y="1381"/>
                    </a:cubicBezTo>
                    <a:cubicBezTo>
                      <a:pt x="223" y="1224"/>
                      <a:pt x="573" y="124"/>
                      <a:pt x="573" y="27"/>
                    </a:cubicBezTo>
                    <a:cubicBezTo>
                      <a:pt x="573" y="10"/>
                      <a:pt x="549" y="1"/>
                      <a:pt x="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
              <p:cNvSpPr/>
              <p:nvPr/>
            </p:nvSpPr>
            <p:spPr>
              <a:xfrm>
                <a:off x="5307075" y="4798450"/>
                <a:ext cx="14825" cy="39325"/>
              </a:xfrm>
              <a:custGeom>
                <a:avLst/>
                <a:gdLst/>
                <a:ahLst/>
                <a:cxnLst/>
                <a:rect l="l" t="t" r="r" b="b"/>
                <a:pathLst>
                  <a:path w="593" h="1573" extrusionOk="0">
                    <a:moveTo>
                      <a:pt x="552" y="1"/>
                    </a:moveTo>
                    <a:cubicBezTo>
                      <a:pt x="541" y="1"/>
                      <a:pt x="530" y="18"/>
                      <a:pt x="518" y="52"/>
                    </a:cubicBezTo>
                    <a:cubicBezTo>
                      <a:pt x="239" y="780"/>
                      <a:pt x="1" y="1508"/>
                      <a:pt x="21" y="1569"/>
                    </a:cubicBezTo>
                    <a:cubicBezTo>
                      <a:pt x="22" y="1572"/>
                      <a:pt x="23" y="1573"/>
                      <a:pt x="24" y="1573"/>
                    </a:cubicBezTo>
                    <a:cubicBezTo>
                      <a:pt x="49" y="1573"/>
                      <a:pt x="180" y="1276"/>
                      <a:pt x="325" y="883"/>
                    </a:cubicBezTo>
                    <a:cubicBezTo>
                      <a:pt x="478" y="466"/>
                      <a:pt x="592" y="88"/>
                      <a:pt x="579" y="42"/>
                    </a:cubicBezTo>
                    <a:cubicBezTo>
                      <a:pt x="570" y="14"/>
                      <a:pt x="561"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1"/>
              <p:cNvSpPr/>
              <p:nvPr/>
            </p:nvSpPr>
            <p:spPr>
              <a:xfrm>
                <a:off x="5310900" y="4802825"/>
                <a:ext cx="18625" cy="42225"/>
              </a:xfrm>
              <a:custGeom>
                <a:avLst/>
                <a:gdLst/>
                <a:ahLst/>
                <a:cxnLst/>
                <a:rect l="l" t="t" r="r" b="b"/>
                <a:pathLst>
                  <a:path w="745" h="1689" extrusionOk="0">
                    <a:moveTo>
                      <a:pt x="724" y="0"/>
                    </a:moveTo>
                    <a:cubicBezTo>
                      <a:pt x="694" y="0"/>
                      <a:pt x="534" y="316"/>
                      <a:pt x="323" y="835"/>
                    </a:cubicBezTo>
                    <a:cubicBezTo>
                      <a:pt x="138" y="1290"/>
                      <a:pt x="0" y="1674"/>
                      <a:pt x="14" y="1687"/>
                    </a:cubicBezTo>
                    <a:cubicBezTo>
                      <a:pt x="15" y="1688"/>
                      <a:pt x="16" y="1689"/>
                      <a:pt x="17" y="1689"/>
                    </a:cubicBezTo>
                    <a:cubicBezTo>
                      <a:pt x="68" y="1689"/>
                      <a:pt x="388" y="996"/>
                      <a:pt x="594" y="444"/>
                    </a:cubicBezTo>
                    <a:cubicBezTo>
                      <a:pt x="708" y="137"/>
                      <a:pt x="744" y="0"/>
                      <a:pt x="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1"/>
              <p:cNvSpPr/>
              <p:nvPr/>
            </p:nvSpPr>
            <p:spPr>
              <a:xfrm>
                <a:off x="5313675" y="4810350"/>
                <a:ext cx="21425" cy="46125"/>
              </a:xfrm>
              <a:custGeom>
                <a:avLst/>
                <a:gdLst/>
                <a:ahLst/>
                <a:cxnLst/>
                <a:rect l="l" t="t" r="r" b="b"/>
                <a:pathLst>
                  <a:path w="857" h="1845" extrusionOk="0">
                    <a:moveTo>
                      <a:pt x="810" y="1"/>
                    </a:moveTo>
                    <a:cubicBezTo>
                      <a:pt x="785" y="1"/>
                      <a:pt x="735" y="77"/>
                      <a:pt x="686" y="195"/>
                    </a:cubicBezTo>
                    <a:cubicBezTo>
                      <a:pt x="629" y="338"/>
                      <a:pt x="446" y="754"/>
                      <a:pt x="283" y="1126"/>
                    </a:cubicBezTo>
                    <a:cubicBezTo>
                      <a:pt x="88" y="1565"/>
                      <a:pt x="1" y="1844"/>
                      <a:pt x="36" y="1844"/>
                    </a:cubicBezTo>
                    <a:cubicBezTo>
                      <a:pt x="56" y="1844"/>
                      <a:pt x="117" y="1752"/>
                      <a:pt x="222" y="1544"/>
                    </a:cubicBezTo>
                    <a:cubicBezTo>
                      <a:pt x="499" y="997"/>
                      <a:pt x="856" y="93"/>
                      <a:pt x="824" y="13"/>
                    </a:cubicBezTo>
                    <a:cubicBezTo>
                      <a:pt x="821" y="5"/>
                      <a:pt x="816" y="1"/>
                      <a:pt x="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1"/>
              <p:cNvSpPr/>
              <p:nvPr/>
            </p:nvSpPr>
            <p:spPr>
              <a:xfrm>
                <a:off x="5186675" y="4813775"/>
                <a:ext cx="26425" cy="17000"/>
              </a:xfrm>
              <a:custGeom>
                <a:avLst/>
                <a:gdLst/>
                <a:ahLst/>
                <a:cxnLst/>
                <a:rect l="l" t="t" r="r" b="b"/>
                <a:pathLst>
                  <a:path w="1057" h="680" extrusionOk="0">
                    <a:moveTo>
                      <a:pt x="1025" y="0"/>
                    </a:moveTo>
                    <a:cubicBezTo>
                      <a:pt x="973" y="0"/>
                      <a:pt x="748" y="121"/>
                      <a:pt x="498" y="285"/>
                    </a:cubicBezTo>
                    <a:cubicBezTo>
                      <a:pt x="224" y="464"/>
                      <a:pt x="0" y="639"/>
                      <a:pt x="0" y="673"/>
                    </a:cubicBezTo>
                    <a:cubicBezTo>
                      <a:pt x="0" y="677"/>
                      <a:pt x="3" y="679"/>
                      <a:pt x="9" y="679"/>
                    </a:cubicBezTo>
                    <a:cubicBezTo>
                      <a:pt x="51" y="679"/>
                      <a:pt x="238" y="571"/>
                      <a:pt x="462" y="418"/>
                    </a:cubicBezTo>
                    <a:cubicBezTo>
                      <a:pt x="716" y="241"/>
                      <a:pt x="958" y="86"/>
                      <a:pt x="999" y="71"/>
                    </a:cubicBezTo>
                    <a:cubicBezTo>
                      <a:pt x="1038" y="58"/>
                      <a:pt x="1057" y="24"/>
                      <a:pt x="1035" y="3"/>
                    </a:cubicBezTo>
                    <a:cubicBezTo>
                      <a:pt x="1033" y="1"/>
                      <a:pt x="1030" y="0"/>
                      <a:pt x="1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
              <p:cNvSpPr/>
              <p:nvPr/>
            </p:nvSpPr>
            <p:spPr>
              <a:xfrm>
                <a:off x="5317025" y="4815850"/>
                <a:ext cx="24350" cy="51875"/>
              </a:xfrm>
              <a:custGeom>
                <a:avLst/>
                <a:gdLst/>
                <a:ahLst/>
                <a:cxnLst/>
                <a:rect l="l" t="t" r="r" b="b"/>
                <a:pathLst>
                  <a:path w="974" h="2075" extrusionOk="0">
                    <a:moveTo>
                      <a:pt x="942" y="0"/>
                    </a:moveTo>
                    <a:cubicBezTo>
                      <a:pt x="902" y="0"/>
                      <a:pt x="832" y="68"/>
                      <a:pt x="804" y="157"/>
                    </a:cubicBezTo>
                    <a:cubicBezTo>
                      <a:pt x="778" y="236"/>
                      <a:pt x="583" y="696"/>
                      <a:pt x="371" y="1170"/>
                    </a:cubicBezTo>
                    <a:cubicBezTo>
                      <a:pt x="161" y="1646"/>
                      <a:pt x="0" y="2054"/>
                      <a:pt x="20" y="2073"/>
                    </a:cubicBezTo>
                    <a:cubicBezTo>
                      <a:pt x="21" y="2074"/>
                      <a:pt x="23" y="2074"/>
                      <a:pt x="25" y="2074"/>
                    </a:cubicBezTo>
                    <a:cubicBezTo>
                      <a:pt x="51" y="2074"/>
                      <a:pt x="134" y="1952"/>
                      <a:pt x="214" y="1792"/>
                    </a:cubicBezTo>
                    <a:cubicBezTo>
                      <a:pt x="401" y="1420"/>
                      <a:pt x="974" y="103"/>
                      <a:pt x="974" y="47"/>
                    </a:cubicBezTo>
                    <a:cubicBezTo>
                      <a:pt x="974" y="14"/>
                      <a:pt x="961" y="0"/>
                      <a:pt x="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
              <p:cNvSpPr/>
              <p:nvPr/>
            </p:nvSpPr>
            <p:spPr>
              <a:xfrm>
                <a:off x="5178350" y="4824125"/>
                <a:ext cx="31150" cy="19600"/>
              </a:xfrm>
              <a:custGeom>
                <a:avLst/>
                <a:gdLst/>
                <a:ahLst/>
                <a:cxnLst/>
                <a:rect l="l" t="t" r="r" b="b"/>
                <a:pathLst>
                  <a:path w="1246" h="784" extrusionOk="0">
                    <a:moveTo>
                      <a:pt x="1205" y="1"/>
                    </a:moveTo>
                    <a:cubicBezTo>
                      <a:pt x="1165" y="1"/>
                      <a:pt x="914" y="145"/>
                      <a:pt x="646" y="319"/>
                    </a:cubicBezTo>
                    <a:cubicBezTo>
                      <a:pt x="169" y="632"/>
                      <a:pt x="0" y="783"/>
                      <a:pt x="131" y="783"/>
                    </a:cubicBezTo>
                    <a:cubicBezTo>
                      <a:pt x="166" y="783"/>
                      <a:pt x="216" y="750"/>
                      <a:pt x="241" y="712"/>
                    </a:cubicBezTo>
                    <a:cubicBezTo>
                      <a:pt x="266" y="673"/>
                      <a:pt x="508" y="498"/>
                      <a:pt x="783" y="320"/>
                    </a:cubicBezTo>
                    <a:cubicBezTo>
                      <a:pt x="1057" y="144"/>
                      <a:pt x="1245" y="1"/>
                      <a:pt x="1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
              <p:cNvSpPr/>
              <p:nvPr/>
            </p:nvSpPr>
            <p:spPr>
              <a:xfrm>
                <a:off x="5321825" y="4824125"/>
                <a:ext cx="27375" cy="50875"/>
              </a:xfrm>
              <a:custGeom>
                <a:avLst/>
                <a:gdLst/>
                <a:ahLst/>
                <a:cxnLst/>
                <a:rect l="l" t="t" r="r" b="b"/>
                <a:pathLst>
                  <a:path w="1095" h="2035" extrusionOk="0">
                    <a:moveTo>
                      <a:pt x="978" y="1"/>
                    </a:moveTo>
                    <a:cubicBezTo>
                      <a:pt x="942" y="1"/>
                      <a:pt x="887" y="66"/>
                      <a:pt x="855" y="145"/>
                    </a:cubicBezTo>
                    <a:cubicBezTo>
                      <a:pt x="586" y="829"/>
                      <a:pt x="478" y="1071"/>
                      <a:pt x="252" y="1495"/>
                    </a:cubicBezTo>
                    <a:cubicBezTo>
                      <a:pt x="78" y="1818"/>
                      <a:pt x="0" y="2034"/>
                      <a:pt x="43" y="2034"/>
                    </a:cubicBezTo>
                    <a:cubicBezTo>
                      <a:pt x="61" y="2034"/>
                      <a:pt x="99" y="1998"/>
                      <a:pt x="158" y="1917"/>
                    </a:cubicBezTo>
                    <a:cubicBezTo>
                      <a:pt x="434" y="1545"/>
                      <a:pt x="1095" y="1"/>
                      <a:pt x="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
              <p:cNvSpPr/>
              <p:nvPr/>
            </p:nvSpPr>
            <p:spPr>
              <a:xfrm>
                <a:off x="5170550" y="4839000"/>
                <a:ext cx="27600" cy="22900"/>
              </a:xfrm>
              <a:custGeom>
                <a:avLst/>
                <a:gdLst/>
                <a:ahLst/>
                <a:cxnLst/>
                <a:rect l="l" t="t" r="r" b="b"/>
                <a:pathLst>
                  <a:path w="1104" h="916" extrusionOk="0">
                    <a:moveTo>
                      <a:pt x="1090" y="0"/>
                    </a:moveTo>
                    <a:cubicBezTo>
                      <a:pt x="1057" y="0"/>
                      <a:pt x="920" y="108"/>
                      <a:pt x="546" y="413"/>
                    </a:cubicBezTo>
                    <a:cubicBezTo>
                      <a:pt x="259" y="647"/>
                      <a:pt x="15" y="870"/>
                      <a:pt x="2" y="910"/>
                    </a:cubicBezTo>
                    <a:cubicBezTo>
                      <a:pt x="1" y="914"/>
                      <a:pt x="2" y="915"/>
                      <a:pt x="5" y="915"/>
                    </a:cubicBezTo>
                    <a:cubicBezTo>
                      <a:pt x="69" y="915"/>
                      <a:pt x="1057" y="127"/>
                      <a:pt x="1089" y="45"/>
                    </a:cubicBezTo>
                    <a:cubicBezTo>
                      <a:pt x="1100" y="17"/>
                      <a:pt x="1103" y="0"/>
                      <a:pt x="1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1"/>
              <p:cNvSpPr/>
              <p:nvPr/>
            </p:nvSpPr>
            <p:spPr>
              <a:xfrm>
                <a:off x="5390400" y="4841950"/>
                <a:ext cx="11150" cy="22950"/>
              </a:xfrm>
              <a:custGeom>
                <a:avLst/>
                <a:gdLst/>
                <a:ahLst/>
                <a:cxnLst/>
                <a:rect l="l" t="t" r="r" b="b"/>
                <a:pathLst>
                  <a:path w="446" h="918" extrusionOk="0">
                    <a:moveTo>
                      <a:pt x="421" y="0"/>
                    </a:moveTo>
                    <a:cubicBezTo>
                      <a:pt x="383" y="0"/>
                      <a:pt x="284" y="141"/>
                      <a:pt x="202" y="351"/>
                    </a:cubicBezTo>
                    <a:cubicBezTo>
                      <a:pt x="129" y="541"/>
                      <a:pt x="50" y="741"/>
                      <a:pt x="24" y="804"/>
                    </a:cubicBezTo>
                    <a:cubicBezTo>
                      <a:pt x="0" y="868"/>
                      <a:pt x="8" y="918"/>
                      <a:pt x="44" y="918"/>
                    </a:cubicBezTo>
                    <a:cubicBezTo>
                      <a:pt x="105" y="918"/>
                      <a:pt x="312" y="489"/>
                      <a:pt x="412" y="156"/>
                    </a:cubicBezTo>
                    <a:cubicBezTo>
                      <a:pt x="446" y="47"/>
                      <a:pt x="444" y="0"/>
                      <a:pt x="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1"/>
              <p:cNvSpPr/>
              <p:nvPr/>
            </p:nvSpPr>
            <p:spPr>
              <a:xfrm>
                <a:off x="5395350" y="4853775"/>
                <a:ext cx="9825" cy="19250"/>
              </a:xfrm>
              <a:custGeom>
                <a:avLst/>
                <a:gdLst/>
                <a:ahLst/>
                <a:cxnLst/>
                <a:rect l="l" t="t" r="r" b="b"/>
                <a:pathLst>
                  <a:path w="393" h="770" extrusionOk="0">
                    <a:moveTo>
                      <a:pt x="340" y="1"/>
                    </a:moveTo>
                    <a:cubicBezTo>
                      <a:pt x="326" y="1"/>
                      <a:pt x="308" y="15"/>
                      <a:pt x="293" y="41"/>
                    </a:cubicBezTo>
                    <a:cubicBezTo>
                      <a:pt x="199" y="191"/>
                      <a:pt x="0" y="770"/>
                      <a:pt x="43" y="770"/>
                    </a:cubicBezTo>
                    <a:cubicBezTo>
                      <a:pt x="94" y="770"/>
                      <a:pt x="392" y="44"/>
                      <a:pt x="355" y="8"/>
                    </a:cubicBezTo>
                    <a:cubicBezTo>
                      <a:pt x="350" y="3"/>
                      <a:pt x="345" y="1"/>
                      <a:pt x="3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
              <p:cNvSpPr/>
              <p:nvPr/>
            </p:nvSpPr>
            <p:spPr>
              <a:xfrm>
                <a:off x="5165475" y="4856700"/>
                <a:ext cx="25975" cy="25100"/>
              </a:xfrm>
              <a:custGeom>
                <a:avLst/>
                <a:gdLst/>
                <a:ahLst/>
                <a:cxnLst/>
                <a:rect l="l" t="t" r="r" b="b"/>
                <a:pathLst>
                  <a:path w="1039" h="1004" extrusionOk="0">
                    <a:moveTo>
                      <a:pt x="991" y="0"/>
                    </a:moveTo>
                    <a:cubicBezTo>
                      <a:pt x="945" y="0"/>
                      <a:pt x="703" y="206"/>
                      <a:pt x="454" y="454"/>
                    </a:cubicBezTo>
                    <a:cubicBezTo>
                      <a:pt x="206" y="701"/>
                      <a:pt x="1" y="944"/>
                      <a:pt x="1" y="991"/>
                    </a:cubicBezTo>
                    <a:cubicBezTo>
                      <a:pt x="1" y="1000"/>
                      <a:pt x="4" y="1004"/>
                      <a:pt x="11" y="1004"/>
                    </a:cubicBezTo>
                    <a:cubicBezTo>
                      <a:pt x="40" y="1004"/>
                      <a:pt x="129" y="922"/>
                      <a:pt x="232" y="800"/>
                    </a:cubicBezTo>
                    <a:cubicBezTo>
                      <a:pt x="360" y="646"/>
                      <a:pt x="600" y="407"/>
                      <a:pt x="769" y="261"/>
                    </a:cubicBezTo>
                    <a:cubicBezTo>
                      <a:pt x="938" y="118"/>
                      <a:pt x="1038" y="0"/>
                      <a:pt x="9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
              <p:cNvSpPr/>
              <p:nvPr/>
            </p:nvSpPr>
            <p:spPr>
              <a:xfrm>
                <a:off x="5170475" y="4938550"/>
                <a:ext cx="1475" cy="4025"/>
              </a:xfrm>
              <a:custGeom>
                <a:avLst/>
                <a:gdLst/>
                <a:ahLst/>
                <a:cxnLst/>
                <a:rect l="l" t="t" r="r" b="b"/>
                <a:pathLst>
                  <a:path w="59" h="161" extrusionOk="0">
                    <a:moveTo>
                      <a:pt x="24" y="0"/>
                    </a:moveTo>
                    <a:cubicBezTo>
                      <a:pt x="9" y="0"/>
                      <a:pt x="0" y="36"/>
                      <a:pt x="2" y="89"/>
                    </a:cubicBezTo>
                    <a:cubicBezTo>
                      <a:pt x="5" y="137"/>
                      <a:pt x="11" y="161"/>
                      <a:pt x="20" y="161"/>
                    </a:cubicBezTo>
                    <a:cubicBezTo>
                      <a:pt x="26" y="161"/>
                      <a:pt x="33" y="150"/>
                      <a:pt x="41" y="130"/>
                    </a:cubicBezTo>
                    <a:cubicBezTo>
                      <a:pt x="59" y="84"/>
                      <a:pt x="56" y="28"/>
                      <a:pt x="35" y="6"/>
                    </a:cubicBezTo>
                    <a:cubicBezTo>
                      <a:pt x="31" y="2"/>
                      <a:pt x="27" y="0"/>
                      <a:pt x="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25"/>
        <p:cNvGrpSpPr/>
        <p:nvPr/>
      </p:nvGrpSpPr>
      <p:grpSpPr>
        <a:xfrm>
          <a:off x="0" y="0"/>
          <a:ext cx="0" cy="0"/>
          <a:chOff x="0" y="0"/>
          <a:chExt cx="0" cy="0"/>
        </a:xfrm>
      </p:grpSpPr>
      <p:pic>
        <p:nvPicPr>
          <p:cNvPr id="1526" name="Google Shape;1526;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27" name="Google Shape;15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8" name="Google Shape;1528;p13"/>
          <p:cNvSpPr txBox="1">
            <a:spLocks noGrp="1"/>
          </p:cNvSpPr>
          <p:nvPr>
            <p:ph type="subTitle" idx="1"/>
          </p:nvPr>
        </p:nvSpPr>
        <p:spPr>
          <a:xfrm>
            <a:off x="1600066" y="1967197"/>
            <a:ext cx="2881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9" name="Google Shape;1529;p13"/>
          <p:cNvSpPr txBox="1">
            <a:spLocks noGrp="1"/>
          </p:cNvSpPr>
          <p:nvPr>
            <p:ph type="subTitle" idx="2"/>
          </p:nvPr>
        </p:nvSpPr>
        <p:spPr>
          <a:xfrm>
            <a:off x="5521034" y="1967197"/>
            <a:ext cx="2881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0" name="Google Shape;1530;p13"/>
          <p:cNvSpPr txBox="1">
            <a:spLocks noGrp="1"/>
          </p:cNvSpPr>
          <p:nvPr>
            <p:ph type="subTitle" idx="3"/>
          </p:nvPr>
        </p:nvSpPr>
        <p:spPr>
          <a:xfrm>
            <a:off x="1600066" y="3383350"/>
            <a:ext cx="2881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1" name="Google Shape;1531;p13"/>
          <p:cNvSpPr txBox="1">
            <a:spLocks noGrp="1"/>
          </p:cNvSpPr>
          <p:nvPr>
            <p:ph type="subTitle" idx="4"/>
          </p:nvPr>
        </p:nvSpPr>
        <p:spPr>
          <a:xfrm>
            <a:off x="5521034" y="3383350"/>
            <a:ext cx="2881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2" name="Google Shape;1532;p13"/>
          <p:cNvSpPr txBox="1">
            <a:spLocks noGrp="1"/>
          </p:cNvSpPr>
          <p:nvPr>
            <p:ph type="title" idx="5" hasCustomPrompt="1"/>
          </p:nvPr>
        </p:nvSpPr>
        <p:spPr>
          <a:xfrm>
            <a:off x="741163" y="1656350"/>
            <a:ext cx="782700" cy="7863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3" name="Google Shape;1533;p13"/>
          <p:cNvSpPr txBox="1">
            <a:spLocks noGrp="1"/>
          </p:cNvSpPr>
          <p:nvPr>
            <p:ph type="title" idx="6" hasCustomPrompt="1"/>
          </p:nvPr>
        </p:nvSpPr>
        <p:spPr>
          <a:xfrm>
            <a:off x="741166" y="3072243"/>
            <a:ext cx="782700" cy="7863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4" name="Google Shape;1534;p13"/>
          <p:cNvSpPr txBox="1">
            <a:spLocks noGrp="1"/>
          </p:cNvSpPr>
          <p:nvPr>
            <p:ph type="title" idx="7" hasCustomPrompt="1"/>
          </p:nvPr>
        </p:nvSpPr>
        <p:spPr>
          <a:xfrm>
            <a:off x="4662148" y="1656363"/>
            <a:ext cx="782700" cy="7863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5" name="Google Shape;1535;p13"/>
          <p:cNvSpPr txBox="1">
            <a:spLocks noGrp="1"/>
          </p:cNvSpPr>
          <p:nvPr>
            <p:ph type="title" idx="8" hasCustomPrompt="1"/>
          </p:nvPr>
        </p:nvSpPr>
        <p:spPr>
          <a:xfrm>
            <a:off x="4662138" y="3072243"/>
            <a:ext cx="782700" cy="7863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6" name="Google Shape;1536;p13"/>
          <p:cNvSpPr txBox="1">
            <a:spLocks noGrp="1"/>
          </p:cNvSpPr>
          <p:nvPr>
            <p:ph type="subTitle" idx="9"/>
          </p:nvPr>
        </p:nvSpPr>
        <p:spPr>
          <a:xfrm>
            <a:off x="1600066" y="1559116"/>
            <a:ext cx="28818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Gantari"/>
                <a:ea typeface="Gantari"/>
                <a:cs typeface="Gantari"/>
                <a:sym typeface="Gantari"/>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37" name="Google Shape;1537;p13"/>
          <p:cNvSpPr txBox="1">
            <a:spLocks noGrp="1"/>
          </p:cNvSpPr>
          <p:nvPr>
            <p:ph type="subTitle" idx="13"/>
          </p:nvPr>
        </p:nvSpPr>
        <p:spPr>
          <a:xfrm>
            <a:off x="5521034" y="1559116"/>
            <a:ext cx="28818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Gantari"/>
                <a:ea typeface="Gantari"/>
                <a:cs typeface="Gantari"/>
                <a:sym typeface="Gantari"/>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38" name="Google Shape;1538;p13"/>
          <p:cNvSpPr txBox="1">
            <a:spLocks noGrp="1"/>
          </p:cNvSpPr>
          <p:nvPr>
            <p:ph type="subTitle" idx="14"/>
          </p:nvPr>
        </p:nvSpPr>
        <p:spPr>
          <a:xfrm>
            <a:off x="1600066" y="2974751"/>
            <a:ext cx="28818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Gantari"/>
                <a:ea typeface="Gantari"/>
                <a:cs typeface="Gantari"/>
                <a:sym typeface="Gantari"/>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39" name="Google Shape;1539;p13"/>
          <p:cNvSpPr txBox="1">
            <a:spLocks noGrp="1"/>
          </p:cNvSpPr>
          <p:nvPr>
            <p:ph type="subTitle" idx="15"/>
          </p:nvPr>
        </p:nvSpPr>
        <p:spPr>
          <a:xfrm>
            <a:off x="5521034" y="2974751"/>
            <a:ext cx="28818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Gantari"/>
                <a:ea typeface="Gantari"/>
                <a:cs typeface="Gantari"/>
                <a:sym typeface="Gantari"/>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40" name="Google Shape;1540;p13"/>
          <p:cNvGrpSpPr/>
          <p:nvPr/>
        </p:nvGrpSpPr>
        <p:grpSpPr>
          <a:xfrm>
            <a:off x="69538" y="79188"/>
            <a:ext cx="9230588" cy="5252125"/>
            <a:chOff x="69538" y="79188"/>
            <a:chExt cx="9230588" cy="5252125"/>
          </a:xfrm>
        </p:grpSpPr>
        <p:sp>
          <p:nvSpPr>
            <p:cNvPr id="1541" name="Google Shape;1541;p13"/>
            <p:cNvSpPr/>
            <p:nvPr/>
          </p:nvSpPr>
          <p:spPr>
            <a:xfrm>
              <a:off x="476400" y="811208"/>
              <a:ext cx="296944" cy="273844"/>
            </a:xfrm>
            <a:custGeom>
              <a:avLst/>
              <a:gdLst/>
              <a:ahLst/>
              <a:cxnLst/>
              <a:rect l="l" t="t" r="r" b="b"/>
              <a:pathLst>
                <a:path w="7173" h="6615" extrusionOk="0">
                  <a:moveTo>
                    <a:pt x="2590" y="531"/>
                  </a:moveTo>
                  <a:cubicBezTo>
                    <a:pt x="2594" y="531"/>
                    <a:pt x="2598" y="532"/>
                    <a:pt x="2602" y="534"/>
                  </a:cubicBezTo>
                  <a:cubicBezTo>
                    <a:pt x="2626" y="547"/>
                    <a:pt x="2600" y="618"/>
                    <a:pt x="2543" y="692"/>
                  </a:cubicBezTo>
                  <a:cubicBezTo>
                    <a:pt x="2500" y="747"/>
                    <a:pt x="2484" y="775"/>
                    <a:pt x="2495" y="775"/>
                  </a:cubicBezTo>
                  <a:cubicBezTo>
                    <a:pt x="2507" y="775"/>
                    <a:pt x="2562" y="731"/>
                    <a:pt x="2656" y="643"/>
                  </a:cubicBezTo>
                  <a:cubicBezTo>
                    <a:pt x="2679" y="622"/>
                    <a:pt x="2700" y="611"/>
                    <a:pt x="2715" y="611"/>
                  </a:cubicBezTo>
                  <a:cubicBezTo>
                    <a:pt x="2725" y="611"/>
                    <a:pt x="2733" y="616"/>
                    <a:pt x="2735" y="627"/>
                  </a:cubicBezTo>
                  <a:cubicBezTo>
                    <a:pt x="2742" y="653"/>
                    <a:pt x="2660" y="761"/>
                    <a:pt x="2552" y="868"/>
                  </a:cubicBezTo>
                  <a:cubicBezTo>
                    <a:pt x="2456" y="964"/>
                    <a:pt x="2407" y="1011"/>
                    <a:pt x="2388" y="1011"/>
                  </a:cubicBezTo>
                  <a:cubicBezTo>
                    <a:pt x="2371" y="1011"/>
                    <a:pt x="2377" y="975"/>
                    <a:pt x="2393" y="908"/>
                  </a:cubicBezTo>
                  <a:cubicBezTo>
                    <a:pt x="2442" y="707"/>
                    <a:pt x="2534" y="531"/>
                    <a:pt x="2590" y="531"/>
                  </a:cubicBezTo>
                  <a:close/>
                  <a:moveTo>
                    <a:pt x="2864" y="719"/>
                  </a:moveTo>
                  <a:cubicBezTo>
                    <a:pt x="2916" y="719"/>
                    <a:pt x="2926" y="782"/>
                    <a:pt x="2866" y="906"/>
                  </a:cubicBezTo>
                  <a:cubicBezTo>
                    <a:pt x="2835" y="970"/>
                    <a:pt x="2818" y="1003"/>
                    <a:pt x="2815" y="1003"/>
                  </a:cubicBezTo>
                  <a:cubicBezTo>
                    <a:pt x="2812" y="1003"/>
                    <a:pt x="2824" y="965"/>
                    <a:pt x="2848" y="888"/>
                  </a:cubicBezTo>
                  <a:cubicBezTo>
                    <a:pt x="2863" y="838"/>
                    <a:pt x="2867" y="812"/>
                    <a:pt x="2850" y="812"/>
                  </a:cubicBezTo>
                  <a:cubicBezTo>
                    <a:pt x="2826" y="812"/>
                    <a:pt x="2757" y="872"/>
                    <a:pt x="2619" y="1004"/>
                  </a:cubicBezTo>
                  <a:cubicBezTo>
                    <a:pt x="2495" y="1124"/>
                    <a:pt x="2424" y="1177"/>
                    <a:pt x="2404" y="1177"/>
                  </a:cubicBezTo>
                  <a:cubicBezTo>
                    <a:pt x="2375" y="1177"/>
                    <a:pt x="2456" y="1061"/>
                    <a:pt x="2642" y="868"/>
                  </a:cubicBezTo>
                  <a:cubicBezTo>
                    <a:pt x="2738" y="768"/>
                    <a:pt x="2818" y="719"/>
                    <a:pt x="2864" y="719"/>
                  </a:cubicBezTo>
                  <a:close/>
                  <a:moveTo>
                    <a:pt x="3093" y="818"/>
                  </a:moveTo>
                  <a:cubicBezTo>
                    <a:pt x="3107" y="818"/>
                    <a:pt x="3112" y="831"/>
                    <a:pt x="3107" y="859"/>
                  </a:cubicBezTo>
                  <a:cubicBezTo>
                    <a:pt x="3100" y="893"/>
                    <a:pt x="2997" y="1008"/>
                    <a:pt x="2877" y="1115"/>
                  </a:cubicBezTo>
                  <a:lnTo>
                    <a:pt x="2662" y="1309"/>
                  </a:lnTo>
                  <a:lnTo>
                    <a:pt x="2824" y="1093"/>
                  </a:lnTo>
                  <a:cubicBezTo>
                    <a:pt x="2947" y="923"/>
                    <a:pt x="3054" y="818"/>
                    <a:pt x="3093" y="818"/>
                  </a:cubicBezTo>
                  <a:close/>
                  <a:moveTo>
                    <a:pt x="2741" y="993"/>
                  </a:moveTo>
                  <a:cubicBezTo>
                    <a:pt x="2744" y="993"/>
                    <a:pt x="2747" y="995"/>
                    <a:pt x="2747" y="998"/>
                  </a:cubicBezTo>
                  <a:cubicBezTo>
                    <a:pt x="2753" y="1022"/>
                    <a:pt x="2687" y="1126"/>
                    <a:pt x="2595" y="1236"/>
                  </a:cubicBezTo>
                  <a:cubicBezTo>
                    <a:pt x="2517" y="1332"/>
                    <a:pt x="2448" y="1397"/>
                    <a:pt x="2428" y="1397"/>
                  </a:cubicBezTo>
                  <a:cubicBezTo>
                    <a:pt x="2425" y="1397"/>
                    <a:pt x="2423" y="1395"/>
                    <a:pt x="2422" y="1392"/>
                  </a:cubicBezTo>
                  <a:cubicBezTo>
                    <a:pt x="2416" y="1368"/>
                    <a:pt x="2483" y="1263"/>
                    <a:pt x="2574" y="1153"/>
                  </a:cubicBezTo>
                  <a:cubicBezTo>
                    <a:pt x="2653" y="1057"/>
                    <a:pt x="2720" y="993"/>
                    <a:pt x="2741" y="993"/>
                  </a:cubicBezTo>
                  <a:close/>
                  <a:moveTo>
                    <a:pt x="2605" y="1329"/>
                  </a:moveTo>
                  <a:cubicBezTo>
                    <a:pt x="2609" y="1329"/>
                    <a:pt x="2613" y="1333"/>
                    <a:pt x="2615" y="1340"/>
                  </a:cubicBezTo>
                  <a:cubicBezTo>
                    <a:pt x="2623" y="1367"/>
                    <a:pt x="2599" y="1415"/>
                    <a:pt x="2563" y="1443"/>
                  </a:cubicBezTo>
                  <a:cubicBezTo>
                    <a:pt x="2549" y="1454"/>
                    <a:pt x="2539" y="1460"/>
                    <a:pt x="2534" y="1460"/>
                  </a:cubicBezTo>
                  <a:cubicBezTo>
                    <a:pt x="2522" y="1460"/>
                    <a:pt x="2527" y="1437"/>
                    <a:pt x="2550" y="1394"/>
                  </a:cubicBezTo>
                  <a:cubicBezTo>
                    <a:pt x="2569" y="1354"/>
                    <a:pt x="2591" y="1329"/>
                    <a:pt x="2605" y="1329"/>
                  </a:cubicBezTo>
                  <a:close/>
                  <a:moveTo>
                    <a:pt x="3180" y="956"/>
                  </a:moveTo>
                  <a:cubicBezTo>
                    <a:pt x="3183" y="956"/>
                    <a:pt x="3184" y="957"/>
                    <a:pt x="3185" y="959"/>
                  </a:cubicBezTo>
                  <a:cubicBezTo>
                    <a:pt x="3190" y="978"/>
                    <a:pt x="3035" y="1162"/>
                    <a:pt x="2837" y="1375"/>
                  </a:cubicBezTo>
                  <a:cubicBezTo>
                    <a:pt x="2607" y="1623"/>
                    <a:pt x="2441" y="1771"/>
                    <a:pt x="2410" y="1771"/>
                  </a:cubicBezTo>
                  <a:cubicBezTo>
                    <a:pt x="2392" y="1771"/>
                    <a:pt x="2420" y="1721"/>
                    <a:pt x="2508" y="1610"/>
                  </a:cubicBezTo>
                  <a:cubicBezTo>
                    <a:pt x="2686" y="1389"/>
                    <a:pt x="3130" y="956"/>
                    <a:pt x="3180" y="956"/>
                  </a:cubicBezTo>
                  <a:close/>
                  <a:moveTo>
                    <a:pt x="3353" y="985"/>
                  </a:moveTo>
                  <a:cubicBezTo>
                    <a:pt x="3375" y="985"/>
                    <a:pt x="3384" y="1008"/>
                    <a:pt x="3397" y="1042"/>
                  </a:cubicBezTo>
                  <a:cubicBezTo>
                    <a:pt x="3417" y="1091"/>
                    <a:pt x="3498" y="1156"/>
                    <a:pt x="3585" y="1192"/>
                  </a:cubicBezTo>
                  <a:lnTo>
                    <a:pt x="3737" y="1253"/>
                  </a:lnTo>
                  <a:lnTo>
                    <a:pt x="3205" y="1809"/>
                  </a:lnTo>
                  <a:cubicBezTo>
                    <a:pt x="2781" y="2255"/>
                    <a:pt x="2661" y="2378"/>
                    <a:pt x="2618" y="2378"/>
                  </a:cubicBezTo>
                  <a:cubicBezTo>
                    <a:pt x="2604" y="2378"/>
                    <a:pt x="2598" y="2365"/>
                    <a:pt x="2592" y="2346"/>
                  </a:cubicBezTo>
                  <a:cubicBezTo>
                    <a:pt x="2583" y="2319"/>
                    <a:pt x="2773" y="2074"/>
                    <a:pt x="3015" y="1796"/>
                  </a:cubicBezTo>
                  <a:cubicBezTo>
                    <a:pt x="3257" y="1519"/>
                    <a:pt x="3459" y="1263"/>
                    <a:pt x="3468" y="1225"/>
                  </a:cubicBezTo>
                  <a:cubicBezTo>
                    <a:pt x="3469" y="1222"/>
                    <a:pt x="3468" y="1220"/>
                    <a:pt x="3466" y="1220"/>
                  </a:cubicBezTo>
                  <a:cubicBezTo>
                    <a:pt x="3445" y="1220"/>
                    <a:pt x="3283" y="1393"/>
                    <a:pt x="3083" y="1626"/>
                  </a:cubicBezTo>
                  <a:cubicBezTo>
                    <a:pt x="2759" y="2009"/>
                    <a:pt x="2599" y="2176"/>
                    <a:pt x="2544" y="2176"/>
                  </a:cubicBezTo>
                  <a:cubicBezTo>
                    <a:pt x="2522" y="2176"/>
                    <a:pt x="2517" y="2149"/>
                    <a:pt x="2525" y="2097"/>
                  </a:cubicBezTo>
                  <a:cubicBezTo>
                    <a:pt x="2535" y="2034"/>
                    <a:pt x="2734" y="1796"/>
                    <a:pt x="2963" y="1574"/>
                  </a:cubicBezTo>
                  <a:cubicBezTo>
                    <a:pt x="3191" y="1351"/>
                    <a:pt x="3377" y="1153"/>
                    <a:pt x="3371" y="1136"/>
                  </a:cubicBezTo>
                  <a:cubicBezTo>
                    <a:pt x="3370" y="1135"/>
                    <a:pt x="3369" y="1134"/>
                    <a:pt x="3368" y="1134"/>
                  </a:cubicBezTo>
                  <a:cubicBezTo>
                    <a:pt x="3347" y="1134"/>
                    <a:pt x="3191" y="1271"/>
                    <a:pt x="3004" y="1454"/>
                  </a:cubicBezTo>
                  <a:cubicBezTo>
                    <a:pt x="2680" y="1772"/>
                    <a:pt x="2492" y="1930"/>
                    <a:pt x="2460" y="1930"/>
                  </a:cubicBezTo>
                  <a:cubicBezTo>
                    <a:pt x="2427" y="1930"/>
                    <a:pt x="2557" y="1766"/>
                    <a:pt x="2868" y="1440"/>
                  </a:cubicBezTo>
                  <a:cubicBezTo>
                    <a:pt x="3201" y="1094"/>
                    <a:pt x="3306" y="985"/>
                    <a:pt x="3353" y="985"/>
                  </a:cubicBezTo>
                  <a:close/>
                  <a:moveTo>
                    <a:pt x="6714" y="3171"/>
                  </a:moveTo>
                  <a:cubicBezTo>
                    <a:pt x="6724" y="3171"/>
                    <a:pt x="6734" y="3174"/>
                    <a:pt x="6744" y="3180"/>
                  </a:cubicBezTo>
                  <a:cubicBezTo>
                    <a:pt x="6775" y="3199"/>
                    <a:pt x="6792" y="3220"/>
                    <a:pt x="6784" y="3235"/>
                  </a:cubicBezTo>
                  <a:cubicBezTo>
                    <a:pt x="6775" y="3247"/>
                    <a:pt x="6742" y="3258"/>
                    <a:pt x="6699" y="3259"/>
                  </a:cubicBezTo>
                  <a:cubicBezTo>
                    <a:pt x="6698" y="3259"/>
                    <a:pt x="6697" y="3259"/>
                    <a:pt x="6696" y="3259"/>
                  </a:cubicBezTo>
                  <a:cubicBezTo>
                    <a:pt x="6658" y="3259"/>
                    <a:pt x="6641" y="3237"/>
                    <a:pt x="6659" y="3206"/>
                  </a:cubicBezTo>
                  <a:cubicBezTo>
                    <a:pt x="6671" y="3184"/>
                    <a:pt x="6692" y="3171"/>
                    <a:pt x="6714" y="3171"/>
                  </a:cubicBezTo>
                  <a:close/>
                  <a:moveTo>
                    <a:pt x="5541" y="666"/>
                  </a:moveTo>
                  <a:cubicBezTo>
                    <a:pt x="5549" y="666"/>
                    <a:pt x="5557" y="668"/>
                    <a:pt x="5564" y="673"/>
                  </a:cubicBezTo>
                  <a:cubicBezTo>
                    <a:pt x="5596" y="692"/>
                    <a:pt x="5609" y="718"/>
                    <a:pt x="5596" y="741"/>
                  </a:cubicBezTo>
                  <a:cubicBezTo>
                    <a:pt x="5525" y="869"/>
                    <a:pt x="3209" y="3300"/>
                    <a:pt x="3161" y="3300"/>
                  </a:cubicBezTo>
                  <a:cubicBezTo>
                    <a:pt x="3160" y="3300"/>
                    <a:pt x="3160" y="3299"/>
                    <a:pt x="3161" y="3298"/>
                  </a:cubicBezTo>
                  <a:cubicBezTo>
                    <a:pt x="3197" y="3188"/>
                    <a:pt x="4192" y="2044"/>
                    <a:pt x="4894" y="1301"/>
                  </a:cubicBezTo>
                  <a:cubicBezTo>
                    <a:pt x="5141" y="1041"/>
                    <a:pt x="5340" y="793"/>
                    <a:pt x="5338" y="746"/>
                  </a:cubicBezTo>
                  <a:cubicBezTo>
                    <a:pt x="5337" y="718"/>
                    <a:pt x="5341" y="704"/>
                    <a:pt x="5349" y="704"/>
                  </a:cubicBezTo>
                  <a:cubicBezTo>
                    <a:pt x="5355" y="704"/>
                    <a:pt x="5365" y="714"/>
                    <a:pt x="5376" y="734"/>
                  </a:cubicBezTo>
                  <a:cubicBezTo>
                    <a:pt x="5388" y="754"/>
                    <a:pt x="5401" y="764"/>
                    <a:pt x="5415" y="764"/>
                  </a:cubicBezTo>
                  <a:cubicBezTo>
                    <a:pt x="5432" y="764"/>
                    <a:pt x="5449" y="751"/>
                    <a:pt x="5463" y="725"/>
                  </a:cubicBezTo>
                  <a:cubicBezTo>
                    <a:pt x="5484" y="688"/>
                    <a:pt x="5514" y="666"/>
                    <a:pt x="5541" y="666"/>
                  </a:cubicBezTo>
                  <a:close/>
                  <a:moveTo>
                    <a:pt x="6562" y="3083"/>
                  </a:moveTo>
                  <a:cubicBezTo>
                    <a:pt x="6571" y="3083"/>
                    <a:pt x="6580" y="3086"/>
                    <a:pt x="6588" y="3091"/>
                  </a:cubicBezTo>
                  <a:cubicBezTo>
                    <a:pt x="6621" y="3108"/>
                    <a:pt x="6604" y="3159"/>
                    <a:pt x="6540" y="3222"/>
                  </a:cubicBezTo>
                  <a:cubicBezTo>
                    <a:pt x="6485" y="3275"/>
                    <a:pt x="6397" y="3333"/>
                    <a:pt x="6351" y="3345"/>
                  </a:cubicBezTo>
                  <a:cubicBezTo>
                    <a:pt x="6338" y="3348"/>
                    <a:pt x="6327" y="3350"/>
                    <a:pt x="6320" y="3350"/>
                  </a:cubicBezTo>
                  <a:cubicBezTo>
                    <a:pt x="6295" y="3350"/>
                    <a:pt x="6307" y="3330"/>
                    <a:pt x="6357" y="3287"/>
                  </a:cubicBezTo>
                  <a:cubicBezTo>
                    <a:pt x="6405" y="3244"/>
                    <a:pt x="6466" y="3173"/>
                    <a:pt x="6490" y="3133"/>
                  </a:cubicBezTo>
                  <a:cubicBezTo>
                    <a:pt x="6508" y="3102"/>
                    <a:pt x="6536" y="3083"/>
                    <a:pt x="6562" y="3083"/>
                  </a:cubicBezTo>
                  <a:close/>
                  <a:moveTo>
                    <a:pt x="6350" y="2970"/>
                  </a:moveTo>
                  <a:cubicBezTo>
                    <a:pt x="6369" y="2970"/>
                    <a:pt x="6387" y="2976"/>
                    <a:pt x="6407" y="2988"/>
                  </a:cubicBezTo>
                  <a:cubicBezTo>
                    <a:pt x="6470" y="3024"/>
                    <a:pt x="6457" y="3068"/>
                    <a:pt x="6353" y="3185"/>
                  </a:cubicBezTo>
                  <a:cubicBezTo>
                    <a:pt x="6278" y="3268"/>
                    <a:pt x="6143" y="3358"/>
                    <a:pt x="6050" y="3382"/>
                  </a:cubicBezTo>
                  <a:cubicBezTo>
                    <a:pt x="5992" y="3398"/>
                    <a:pt x="5955" y="3409"/>
                    <a:pt x="5936" y="3409"/>
                  </a:cubicBezTo>
                  <a:cubicBezTo>
                    <a:pt x="5900" y="3409"/>
                    <a:pt x="5932" y="3371"/>
                    <a:pt x="6024" y="3262"/>
                  </a:cubicBezTo>
                  <a:cubicBezTo>
                    <a:pt x="6211" y="3044"/>
                    <a:pt x="6286" y="2970"/>
                    <a:pt x="6350" y="2970"/>
                  </a:cubicBezTo>
                  <a:close/>
                  <a:moveTo>
                    <a:pt x="6173" y="2860"/>
                  </a:moveTo>
                  <a:cubicBezTo>
                    <a:pt x="6180" y="2860"/>
                    <a:pt x="6187" y="2862"/>
                    <a:pt x="6192" y="2865"/>
                  </a:cubicBezTo>
                  <a:cubicBezTo>
                    <a:pt x="6244" y="2894"/>
                    <a:pt x="6231" y="2943"/>
                    <a:pt x="6145" y="3037"/>
                  </a:cubicBezTo>
                  <a:cubicBezTo>
                    <a:pt x="5832" y="3386"/>
                    <a:pt x="5705" y="3502"/>
                    <a:pt x="5641" y="3505"/>
                  </a:cubicBezTo>
                  <a:cubicBezTo>
                    <a:pt x="5640" y="3505"/>
                    <a:pt x="5640" y="3505"/>
                    <a:pt x="5639" y="3505"/>
                  </a:cubicBezTo>
                  <a:cubicBezTo>
                    <a:pt x="5551" y="3505"/>
                    <a:pt x="5606" y="3416"/>
                    <a:pt x="5886" y="3093"/>
                  </a:cubicBezTo>
                  <a:cubicBezTo>
                    <a:pt x="6016" y="2943"/>
                    <a:pt x="6119" y="2860"/>
                    <a:pt x="6173" y="2860"/>
                  </a:cubicBezTo>
                  <a:close/>
                  <a:moveTo>
                    <a:pt x="5978" y="2743"/>
                  </a:moveTo>
                  <a:cubicBezTo>
                    <a:pt x="5980" y="2743"/>
                    <a:pt x="5982" y="2743"/>
                    <a:pt x="5983" y="2744"/>
                  </a:cubicBezTo>
                  <a:cubicBezTo>
                    <a:pt x="6020" y="2766"/>
                    <a:pt x="6033" y="2816"/>
                    <a:pt x="6010" y="2851"/>
                  </a:cubicBezTo>
                  <a:cubicBezTo>
                    <a:pt x="5838" y="3138"/>
                    <a:pt x="5364" y="3567"/>
                    <a:pt x="5242" y="3567"/>
                  </a:cubicBezTo>
                  <a:cubicBezTo>
                    <a:pt x="5228" y="3567"/>
                    <a:pt x="5218" y="3561"/>
                    <a:pt x="5215" y="3548"/>
                  </a:cubicBezTo>
                  <a:cubicBezTo>
                    <a:pt x="5194" y="3469"/>
                    <a:pt x="5887" y="2743"/>
                    <a:pt x="5978" y="2743"/>
                  </a:cubicBezTo>
                  <a:close/>
                  <a:moveTo>
                    <a:pt x="5750" y="2616"/>
                  </a:moveTo>
                  <a:cubicBezTo>
                    <a:pt x="5756" y="2616"/>
                    <a:pt x="5761" y="2618"/>
                    <a:pt x="5766" y="2620"/>
                  </a:cubicBezTo>
                  <a:cubicBezTo>
                    <a:pt x="5807" y="2644"/>
                    <a:pt x="5823" y="2691"/>
                    <a:pt x="5799" y="2727"/>
                  </a:cubicBezTo>
                  <a:cubicBezTo>
                    <a:pt x="5778" y="2763"/>
                    <a:pt x="5594" y="2980"/>
                    <a:pt x="5391" y="3211"/>
                  </a:cubicBezTo>
                  <a:cubicBezTo>
                    <a:pt x="5130" y="3507"/>
                    <a:pt x="4947" y="3666"/>
                    <a:pt x="4871" y="3666"/>
                  </a:cubicBezTo>
                  <a:cubicBezTo>
                    <a:pt x="4851" y="3666"/>
                    <a:pt x="4839" y="3656"/>
                    <a:pt x="4833" y="3635"/>
                  </a:cubicBezTo>
                  <a:cubicBezTo>
                    <a:pt x="4828" y="3616"/>
                    <a:pt x="5021" y="3371"/>
                    <a:pt x="5257" y="3091"/>
                  </a:cubicBezTo>
                  <a:cubicBezTo>
                    <a:pt x="5536" y="2763"/>
                    <a:pt x="5686" y="2616"/>
                    <a:pt x="5750" y="2616"/>
                  </a:cubicBezTo>
                  <a:close/>
                  <a:moveTo>
                    <a:pt x="5410" y="1085"/>
                  </a:moveTo>
                  <a:cubicBezTo>
                    <a:pt x="5424" y="1085"/>
                    <a:pt x="5420" y="1108"/>
                    <a:pt x="5407" y="1158"/>
                  </a:cubicBezTo>
                  <a:cubicBezTo>
                    <a:pt x="5391" y="1213"/>
                    <a:pt x="5042" y="1600"/>
                    <a:pt x="4629" y="2021"/>
                  </a:cubicBezTo>
                  <a:cubicBezTo>
                    <a:pt x="4217" y="2442"/>
                    <a:pt x="3613" y="3072"/>
                    <a:pt x="3284" y="3429"/>
                  </a:cubicBezTo>
                  <a:cubicBezTo>
                    <a:pt x="2848" y="3900"/>
                    <a:pt x="2650" y="4105"/>
                    <a:pt x="2610" y="4105"/>
                  </a:cubicBezTo>
                  <a:cubicBezTo>
                    <a:pt x="2586" y="4105"/>
                    <a:pt x="2622" y="4027"/>
                    <a:pt x="2701" y="3886"/>
                  </a:cubicBezTo>
                  <a:cubicBezTo>
                    <a:pt x="2770" y="3759"/>
                    <a:pt x="2812" y="3697"/>
                    <a:pt x="2829" y="3697"/>
                  </a:cubicBezTo>
                  <a:cubicBezTo>
                    <a:pt x="2838" y="3697"/>
                    <a:pt x="2840" y="3712"/>
                    <a:pt x="2837" y="3742"/>
                  </a:cubicBezTo>
                  <a:cubicBezTo>
                    <a:pt x="2834" y="3770"/>
                    <a:pt x="2837" y="3784"/>
                    <a:pt x="2844" y="3784"/>
                  </a:cubicBezTo>
                  <a:cubicBezTo>
                    <a:pt x="2858" y="3784"/>
                    <a:pt x="2891" y="3728"/>
                    <a:pt x="2941" y="3621"/>
                  </a:cubicBezTo>
                  <a:cubicBezTo>
                    <a:pt x="2985" y="3529"/>
                    <a:pt x="3012" y="3477"/>
                    <a:pt x="3017" y="3477"/>
                  </a:cubicBezTo>
                  <a:lnTo>
                    <a:pt x="3017" y="3477"/>
                  </a:lnTo>
                  <a:cubicBezTo>
                    <a:pt x="3020" y="3477"/>
                    <a:pt x="3017" y="3491"/>
                    <a:pt x="3007" y="3518"/>
                  </a:cubicBezTo>
                  <a:cubicBezTo>
                    <a:pt x="3004" y="3526"/>
                    <a:pt x="3005" y="3530"/>
                    <a:pt x="3009" y="3530"/>
                  </a:cubicBezTo>
                  <a:cubicBezTo>
                    <a:pt x="3053" y="3530"/>
                    <a:pt x="3468" y="3115"/>
                    <a:pt x="4114" y="2422"/>
                  </a:cubicBezTo>
                  <a:cubicBezTo>
                    <a:pt x="4755" y="1736"/>
                    <a:pt x="5310" y="1152"/>
                    <a:pt x="5355" y="1118"/>
                  </a:cubicBezTo>
                  <a:cubicBezTo>
                    <a:pt x="5383" y="1097"/>
                    <a:pt x="5401" y="1085"/>
                    <a:pt x="5410" y="1085"/>
                  </a:cubicBezTo>
                  <a:close/>
                  <a:moveTo>
                    <a:pt x="5287" y="1467"/>
                  </a:moveTo>
                  <a:lnTo>
                    <a:pt x="5157" y="1729"/>
                  </a:lnTo>
                  <a:cubicBezTo>
                    <a:pt x="5070" y="1907"/>
                    <a:pt x="4816" y="2204"/>
                    <a:pt x="4368" y="2656"/>
                  </a:cubicBezTo>
                  <a:cubicBezTo>
                    <a:pt x="4006" y="3020"/>
                    <a:pt x="3566" y="3476"/>
                    <a:pt x="3392" y="3668"/>
                  </a:cubicBezTo>
                  <a:cubicBezTo>
                    <a:pt x="3139" y="3948"/>
                    <a:pt x="2880" y="4153"/>
                    <a:pt x="2793" y="4153"/>
                  </a:cubicBezTo>
                  <a:cubicBezTo>
                    <a:pt x="2777" y="4153"/>
                    <a:pt x="2767" y="4147"/>
                    <a:pt x="2763" y="4134"/>
                  </a:cubicBezTo>
                  <a:cubicBezTo>
                    <a:pt x="2747" y="4073"/>
                    <a:pt x="4438" y="2265"/>
                    <a:pt x="5029" y="1708"/>
                  </a:cubicBezTo>
                  <a:lnTo>
                    <a:pt x="5287" y="1467"/>
                  </a:lnTo>
                  <a:close/>
                  <a:moveTo>
                    <a:pt x="5032" y="2131"/>
                  </a:moveTo>
                  <a:cubicBezTo>
                    <a:pt x="5096" y="2131"/>
                    <a:pt x="4825" y="2444"/>
                    <a:pt x="4085" y="3242"/>
                  </a:cubicBezTo>
                  <a:cubicBezTo>
                    <a:pt x="3469" y="3903"/>
                    <a:pt x="3113" y="4248"/>
                    <a:pt x="3053" y="4248"/>
                  </a:cubicBezTo>
                  <a:cubicBezTo>
                    <a:pt x="3051" y="4248"/>
                    <a:pt x="3050" y="4248"/>
                    <a:pt x="3048" y="4247"/>
                  </a:cubicBezTo>
                  <a:cubicBezTo>
                    <a:pt x="3011" y="4225"/>
                    <a:pt x="2988" y="4200"/>
                    <a:pt x="2995" y="4187"/>
                  </a:cubicBezTo>
                  <a:cubicBezTo>
                    <a:pt x="3058" y="4075"/>
                    <a:pt x="4880" y="2209"/>
                    <a:pt x="4981" y="2152"/>
                  </a:cubicBezTo>
                  <a:cubicBezTo>
                    <a:pt x="5005" y="2138"/>
                    <a:pt x="5022" y="2131"/>
                    <a:pt x="5032" y="2131"/>
                  </a:cubicBezTo>
                  <a:close/>
                  <a:moveTo>
                    <a:pt x="5238" y="792"/>
                  </a:moveTo>
                  <a:cubicBezTo>
                    <a:pt x="5249" y="792"/>
                    <a:pt x="5255" y="797"/>
                    <a:pt x="5257" y="807"/>
                  </a:cubicBezTo>
                  <a:cubicBezTo>
                    <a:pt x="5263" y="825"/>
                    <a:pt x="5157" y="947"/>
                    <a:pt x="5019" y="1079"/>
                  </a:cubicBezTo>
                  <a:cubicBezTo>
                    <a:pt x="4692" y="1399"/>
                    <a:pt x="3308" y="2974"/>
                    <a:pt x="2782" y="3627"/>
                  </a:cubicBezTo>
                  <a:cubicBezTo>
                    <a:pt x="2496" y="3981"/>
                    <a:pt x="2306" y="4168"/>
                    <a:pt x="2194" y="4207"/>
                  </a:cubicBezTo>
                  <a:lnTo>
                    <a:pt x="2028" y="4263"/>
                  </a:lnTo>
                  <a:lnTo>
                    <a:pt x="2138" y="4142"/>
                  </a:lnTo>
                  <a:cubicBezTo>
                    <a:pt x="2198" y="4075"/>
                    <a:pt x="2806" y="3373"/>
                    <a:pt x="3491" y="2585"/>
                  </a:cubicBezTo>
                  <a:cubicBezTo>
                    <a:pt x="4475" y="1450"/>
                    <a:pt x="5119" y="792"/>
                    <a:pt x="5238" y="792"/>
                  </a:cubicBezTo>
                  <a:close/>
                  <a:moveTo>
                    <a:pt x="4463" y="1261"/>
                  </a:moveTo>
                  <a:cubicBezTo>
                    <a:pt x="4480" y="1261"/>
                    <a:pt x="4485" y="1277"/>
                    <a:pt x="4479" y="1309"/>
                  </a:cubicBezTo>
                  <a:cubicBezTo>
                    <a:pt x="4470" y="1352"/>
                    <a:pt x="3901" y="2029"/>
                    <a:pt x="3218" y="2810"/>
                  </a:cubicBezTo>
                  <a:cubicBezTo>
                    <a:pt x="2230" y="3940"/>
                    <a:pt x="1938" y="4242"/>
                    <a:pt x="1802" y="4277"/>
                  </a:cubicBezTo>
                  <a:lnTo>
                    <a:pt x="1634" y="4322"/>
                  </a:lnTo>
                  <a:lnTo>
                    <a:pt x="1758" y="4184"/>
                  </a:lnTo>
                  <a:cubicBezTo>
                    <a:pt x="1826" y="4110"/>
                    <a:pt x="2408" y="3452"/>
                    <a:pt x="3050" y="2724"/>
                  </a:cubicBezTo>
                  <a:cubicBezTo>
                    <a:pt x="3961" y="1693"/>
                    <a:pt x="4374" y="1261"/>
                    <a:pt x="4463" y="1261"/>
                  </a:cubicBezTo>
                  <a:close/>
                  <a:moveTo>
                    <a:pt x="3809" y="1318"/>
                  </a:moveTo>
                  <a:cubicBezTo>
                    <a:pt x="3861" y="1318"/>
                    <a:pt x="3909" y="1345"/>
                    <a:pt x="3887" y="1382"/>
                  </a:cubicBezTo>
                  <a:cubicBezTo>
                    <a:pt x="3765" y="1601"/>
                    <a:pt x="1373" y="4235"/>
                    <a:pt x="1216" y="4330"/>
                  </a:cubicBezTo>
                  <a:cubicBezTo>
                    <a:pt x="1193" y="4344"/>
                    <a:pt x="1176" y="4351"/>
                    <a:pt x="1166" y="4351"/>
                  </a:cubicBezTo>
                  <a:cubicBezTo>
                    <a:pt x="1106" y="4351"/>
                    <a:pt x="1324" y="4075"/>
                    <a:pt x="1881" y="3433"/>
                  </a:cubicBezTo>
                  <a:cubicBezTo>
                    <a:pt x="2230" y="3032"/>
                    <a:pt x="2541" y="2659"/>
                    <a:pt x="2575" y="2602"/>
                  </a:cubicBezTo>
                  <a:cubicBezTo>
                    <a:pt x="2630" y="2510"/>
                    <a:pt x="3578" y="1481"/>
                    <a:pt x="3733" y="1343"/>
                  </a:cubicBezTo>
                  <a:cubicBezTo>
                    <a:pt x="3753" y="1325"/>
                    <a:pt x="3782" y="1318"/>
                    <a:pt x="3809" y="1318"/>
                  </a:cubicBezTo>
                  <a:close/>
                  <a:moveTo>
                    <a:pt x="4007" y="1411"/>
                  </a:moveTo>
                  <a:cubicBezTo>
                    <a:pt x="4009" y="1411"/>
                    <a:pt x="4012" y="1411"/>
                    <a:pt x="4014" y="1412"/>
                  </a:cubicBezTo>
                  <a:cubicBezTo>
                    <a:pt x="4045" y="1428"/>
                    <a:pt x="4054" y="1460"/>
                    <a:pt x="4038" y="1489"/>
                  </a:cubicBezTo>
                  <a:cubicBezTo>
                    <a:pt x="3958" y="1633"/>
                    <a:pt x="1727" y="4128"/>
                    <a:pt x="1576" y="4245"/>
                  </a:cubicBezTo>
                  <a:cubicBezTo>
                    <a:pt x="1481" y="4318"/>
                    <a:pt x="1424" y="4355"/>
                    <a:pt x="1405" y="4355"/>
                  </a:cubicBezTo>
                  <a:cubicBezTo>
                    <a:pt x="1354" y="4355"/>
                    <a:pt x="1557" y="4107"/>
                    <a:pt x="2011" y="3612"/>
                  </a:cubicBezTo>
                  <a:cubicBezTo>
                    <a:pt x="2358" y="3232"/>
                    <a:pt x="2846" y="2687"/>
                    <a:pt x="3091" y="2402"/>
                  </a:cubicBezTo>
                  <a:cubicBezTo>
                    <a:pt x="3341" y="2112"/>
                    <a:pt x="3635" y="1769"/>
                    <a:pt x="3752" y="1633"/>
                  </a:cubicBezTo>
                  <a:cubicBezTo>
                    <a:pt x="3861" y="1505"/>
                    <a:pt x="3970" y="1411"/>
                    <a:pt x="4007" y="1411"/>
                  </a:cubicBezTo>
                  <a:close/>
                  <a:moveTo>
                    <a:pt x="1987" y="3149"/>
                  </a:moveTo>
                  <a:lnTo>
                    <a:pt x="1987" y="3149"/>
                  </a:lnTo>
                  <a:cubicBezTo>
                    <a:pt x="2013" y="3149"/>
                    <a:pt x="1838" y="3378"/>
                    <a:pt x="1504" y="3774"/>
                  </a:cubicBezTo>
                  <a:cubicBezTo>
                    <a:pt x="1228" y="4096"/>
                    <a:pt x="981" y="4365"/>
                    <a:pt x="949" y="4376"/>
                  </a:cubicBezTo>
                  <a:cubicBezTo>
                    <a:pt x="946" y="4376"/>
                    <a:pt x="944" y="4377"/>
                    <a:pt x="942" y="4377"/>
                  </a:cubicBezTo>
                  <a:cubicBezTo>
                    <a:pt x="920" y="4377"/>
                    <a:pt x="947" y="4323"/>
                    <a:pt x="1010" y="4249"/>
                  </a:cubicBezTo>
                  <a:cubicBezTo>
                    <a:pt x="1077" y="4170"/>
                    <a:pt x="1244" y="3966"/>
                    <a:pt x="1386" y="3794"/>
                  </a:cubicBezTo>
                  <a:cubicBezTo>
                    <a:pt x="1529" y="3620"/>
                    <a:pt x="1719" y="3402"/>
                    <a:pt x="1817" y="3304"/>
                  </a:cubicBezTo>
                  <a:cubicBezTo>
                    <a:pt x="1920" y="3199"/>
                    <a:pt x="1975" y="3149"/>
                    <a:pt x="1987" y="3149"/>
                  </a:cubicBezTo>
                  <a:close/>
                  <a:moveTo>
                    <a:pt x="1355" y="3667"/>
                  </a:moveTo>
                  <a:cubicBezTo>
                    <a:pt x="1378" y="3667"/>
                    <a:pt x="1296" y="3794"/>
                    <a:pt x="1109" y="4028"/>
                  </a:cubicBezTo>
                  <a:cubicBezTo>
                    <a:pt x="962" y="4214"/>
                    <a:pt x="802" y="4372"/>
                    <a:pt x="754" y="4384"/>
                  </a:cubicBezTo>
                  <a:cubicBezTo>
                    <a:pt x="743" y="4386"/>
                    <a:pt x="735" y="4387"/>
                    <a:pt x="728" y="4387"/>
                  </a:cubicBezTo>
                  <a:cubicBezTo>
                    <a:pt x="693" y="4387"/>
                    <a:pt x="706" y="4357"/>
                    <a:pt x="770" y="4287"/>
                  </a:cubicBezTo>
                  <a:cubicBezTo>
                    <a:pt x="829" y="4223"/>
                    <a:pt x="984" y="4049"/>
                    <a:pt x="1117" y="3900"/>
                  </a:cubicBezTo>
                  <a:cubicBezTo>
                    <a:pt x="1259" y="3741"/>
                    <a:pt x="1338" y="3667"/>
                    <a:pt x="1355" y="3667"/>
                  </a:cubicBezTo>
                  <a:close/>
                  <a:moveTo>
                    <a:pt x="822" y="4106"/>
                  </a:moveTo>
                  <a:cubicBezTo>
                    <a:pt x="823" y="4106"/>
                    <a:pt x="824" y="4107"/>
                    <a:pt x="824" y="4107"/>
                  </a:cubicBezTo>
                  <a:cubicBezTo>
                    <a:pt x="837" y="4114"/>
                    <a:pt x="790" y="4178"/>
                    <a:pt x="727" y="4249"/>
                  </a:cubicBezTo>
                  <a:cubicBezTo>
                    <a:pt x="648" y="4335"/>
                    <a:pt x="517" y="4421"/>
                    <a:pt x="480" y="4421"/>
                  </a:cubicBezTo>
                  <a:cubicBezTo>
                    <a:pt x="469" y="4421"/>
                    <a:pt x="467" y="4413"/>
                    <a:pt x="477" y="4396"/>
                  </a:cubicBezTo>
                  <a:cubicBezTo>
                    <a:pt x="509" y="4338"/>
                    <a:pt x="789" y="4106"/>
                    <a:pt x="822" y="4106"/>
                  </a:cubicBezTo>
                  <a:close/>
                  <a:moveTo>
                    <a:pt x="5192" y="2221"/>
                  </a:moveTo>
                  <a:cubicBezTo>
                    <a:pt x="5268" y="2221"/>
                    <a:pt x="4994" y="2567"/>
                    <a:pt x="4244" y="3426"/>
                  </a:cubicBezTo>
                  <a:cubicBezTo>
                    <a:pt x="3729" y="4015"/>
                    <a:pt x="3268" y="4535"/>
                    <a:pt x="3222" y="4579"/>
                  </a:cubicBezTo>
                  <a:cubicBezTo>
                    <a:pt x="3195" y="4605"/>
                    <a:pt x="3171" y="4616"/>
                    <a:pt x="3152" y="4616"/>
                  </a:cubicBezTo>
                  <a:cubicBezTo>
                    <a:pt x="3080" y="4616"/>
                    <a:pt x="3075" y="4453"/>
                    <a:pt x="3175" y="4331"/>
                  </a:cubicBezTo>
                  <a:cubicBezTo>
                    <a:pt x="3408" y="4048"/>
                    <a:pt x="5069" y="2279"/>
                    <a:pt x="5137" y="2243"/>
                  </a:cubicBezTo>
                  <a:cubicBezTo>
                    <a:pt x="5162" y="2229"/>
                    <a:pt x="5181" y="2221"/>
                    <a:pt x="5192" y="2221"/>
                  </a:cubicBezTo>
                  <a:close/>
                  <a:moveTo>
                    <a:pt x="5354" y="2388"/>
                  </a:moveTo>
                  <a:cubicBezTo>
                    <a:pt x="5356" y="2388"/>
                    <a:pt x="5358" y="2389"/>
                    <a:pt x="5360" y="2390"/>
                  </a:cubicBezTo>
                  <a:cubicBezTo>
                    <a:pt x="5443" y="2437"/>
                    <a:pt x="5423" y="2471"/>
                    <a:pt x="5104" y="2826"/>
                  </a:cubicBezTo>
                  <a:cubicBezTo>
                    <a:pt x="4914" y="3038"/>
                    <a:pt x="4539" y="3481"/>
                    <a:pt x="4270" y="3814"/>
                  </a:cubicBezTo>
                  <a:cubicBezTo>
                    <a:pt x="4000" y="4147"/>
                    <a:pt x="3662" y="4563"/>
                    <a:pt x="3512" y="4743"/>
                  </a:cubicBezTo>
                  <a:cubicBezTo>
                    <a:pt x="3355" y="4936"/>
                    <a:pt x="3261" y="5028"/>
                    <a:pt x="3212" y="5028"/>
                  </a:cubicBezTo>
                  <a:cubicBezTo>
                    <a:pt x="3175" y="5028"/>
                    <a:pt x="3162" y="4977"/>
                    <a:pt x="3165" y="4877"/>
                  </a:cubicBezTo>
                  <a:cubicBezTo>
                    <a:pt x="3171" y="4665"/>
                    <a:pt x="5176" y="2388"/>
                    <a:pt x="5354" y="2388"/>
                  </a:cubicBezTo>
                  <a:close/>
                  <a:moveTo>
                    <a:pt x="5523" y="2500"/>
                  </a:moveTo>
                  <a:cubicBezTo>
                    <a:pt x="5577" y="2500"/>
                    <a:pt x="5629" y="2539"/>
                    <a:pt x="5605" y="2580"/>
                  </a:cubicBezTo>
                  <a:cubicBezTo>
                    <a:pt x="5592" y="2602"/>
                    <a:pt x="5208" y="3054"/>
                    <a:pt x="4756" y="3580"/>
                  </a:cubicBezTo>
                  <a:cubicBezTo>
                    <a:pt x="4305" y="4104"/>
                    <a:pt x="3792" y="4713"/>
                    <a:pt x="3623" y="4927"/>
                  </a:cubicBezTo>
                  <a:cubicBezTo>
                    <a:pt x="3440" y="5158"/>
                    <a:pt x="3297" y="5293"/>
                    <a:pt x="3254" y="5293"/>
                  </a:cubicBezTo>
                  <a:cubicBezTo>
                    <a:pt x="3229" y="5293"/>
                    <a:pt x="3240" y="5244"/>
                    <a:pt x="3301" y="5138"/>
                  </a:cubicBezTo>
                  <a:cubicBezTo>
                    <a:pt x="3443" y="4886"/>
                    <a:pt x="5356" y="2577"/>
                    <a:pt x="5475" y="2512"/>
                  </a:cubicBezTo>
                  <a:cubicBezTo>
                    <a:pt x="5490" y="2503"/>
                    <a:pt x="5506" y="2500"/>
                    <a:pt x="5523" y="2500"/>
                  </a:cubicBezTo>
                  <a:close/>
                  <a:moveTo>
                    <a:pt x="4363" y="4165"/>
                  </a:moveTo>
                  <a:cubicBezTo>
                    <a:pt x="4379" y="4165"/>
                    <a:pt x="4372" y="4203"/>
                    <a:pt x="4351" y="4290"/>
                  </a:cubicBezTo>
                  <a:cubicBezTo>
                    <a:pt x="4327" y="4384"/>
                    <a:pt x="4114" y="4685"/>
                    <a:pt x="3845" y="5004"/>
                  </a:cubicBezTo>
                  <a:cubicBezTo>
                    <a:pt x="3558" y="5345"/>
                    <a:pt x="3373" y="5530"/>
                    <a:pt x="3327" y="5530"/>
                  </a:cubicBezTo>
                  <a:cubicBezTo>
                    <a:pt x="3301" y="5530"/>
                    <a:pt x="3321" y="5468"/>
                    <a:pt x="3395" y="5340"/>
                  </a:cubicBezTo>
                  <a:cubicBezTo>
                    <a:pt x="3496" y="5161"/>
                    <a:pt x="4126" y="4376"/>
                    <a:pt x="4295" y="4216"/>
                  </a:cubicBezTo>
                  <a:cubicBezTo>
                    <a:pt x="4330" y="4183"/>
                    <a:pt x="4352" y="4165"/>
                    <a:pt x="4363" y="4165"/>
                  </a:cubicBezTo>
                  <a:close/>
                  <a:moveTo>
                    <a:pt x="4184" y="4750"/>
                  </a:moveTo>
                  <a:cubicBezTo>
                    <a:pt x="4226" y="4750"/>
                    <a:pt x="4147" y="4900"/>
                    <a:pt x="3950" y="5197"/>
                  </a:cubicBezTo>
                  <a:cubicBezTo>
                    <a:pt x="3792" y="5432"/>
                    <a:pt x="3610" y="5667"/>
                    <a:pt x="3539" y="5725"/>
                  </a:cubicBezTo>
                  <a:cubicBezTo>
                    <a:pt x="3484" y="5770"/>
                    <a:pt x="3453" y="5793"/>
                    <a:pt x="3437" y="5793"/>
                  </a:cubicBezTo>
                  <a:cubicBezTo>
                    <a:pt x="3420" y="5793"/>
                    <a:pt x="3422" y="5765"/>
                    <a:pt x="3429" y="5705"/>
                  </a:cubicBezTo>
                  <a:cubicBezTo>
                    <a:pt x="3444" y="5592"/>
                    <a:pt x="3927" y="4944"/>
                    <a:pt x="4105" y="4798"/>
                  </a:cubicBezTo>
                  <a:cubicBezTo>
                    <a:pt x="4144" y="4766"/>
                    <a:pt x="4171" y="4750"/>
                    <a:pt x="4184" y="4750"/>
                  </a:cubicBezTo>
                  <a:close/>
                  <a:moveTo>
                    <a:pt x="3871" y="5493"/>
                  </a:moveTo>
                  <a:cubicBezTo>
                    <a:pt x="3874" y="5493"/>
                    <a:pt x="3876" y="5494"/>
                    <a:pt x="3879" y="5495"/>
                  </a:cubicBezTo>
                  <a:cubicBezTo>
                    <a:pt x="3904" y="5511"/>
                    <a:pt x="3872" y="5613"/>
                    <a:pt x="3810" y="5718"/>
                  </a:cubicBezTo>
                  <a:cubicBezTo>
                    <a:pt x="3698" y="5906"/>
                    <a:pt x="3573" y="6035"/>
                    <a:pt x="3518" y="6035"/>
                  </a:cubicBezTo>
                  <a:cubicBezTo>
                    <a:pt x="3501" y="6035"/>
                    <a:pt x="3490" y="6022"/>
                    <a:pt x="3490" y="5994"/>
                  </a:cubicBezTo>
                  <a:cubicBezTo>
                    <a:pt x="3486" y="5889"/>
                    <a:pt x="3793" y="5493"/>
                    <a:pt x="3871" y="5493"/>
                  </a:cubicBezTo>
                  <a:close/>
                  <a:moveTo>
                    <a:pt x="3662" y="6038"/>
                  </a:moveTo>
                  <a:cubicBezTo>
                    <a:pt x="3668" y="6038"/>
                    <a:pt x="3670" y="6046"/>
                    <a:pt x="3669" y="6062"/>
                  </a:cubicBezTo>
                  <a:cubicBezTo>
                    <a:pt x="3662" y="6109"/>
                    <a:pt x="3629" y="6167"/>
                    <a:pt x="3591" y="6196"/>
                  </a:cubicBezTo>
                  <a:cubicBezTo>
                    <a:pt x="3583" y="6202"/>
                    <a:pt x="3577" y="6205"/>
                    <a:pt x="3572" y="6205"/>
                  </a:cubicBezTo>
                  <a:cubicBezTo>
                    <a:pt x="3559" y="6205"/>
                    <a:pt x="3569" y="6171"/>
                    <a:pt x="3603" y="6114"/>
                  </a:cubicBezTo>
                  <a:cubicBezTo>
                    <a:pt x="3630" y="6065"/>
                    <a:pt x="3652" y="6038"/>
                    <a:pt x="3662" y="6038"/>
                  </a:cubicBezTo>
                  <a:close/>
                  <a:moveTo>
                    <a:pt x="5969" y="0"/>
                  </a:moveTo>
                  <a:cubicBezTo>
                    <a:pt x="5862" y="0"/>
                    <a:pt x="5612" y="145"/>
                    <a:pt x="5005" y="550"/>
                  </a:cubicBezTo>
                  <a:lnTo>
                    <a:pt x="4106" y="1148"/>
                  </a:lnTo>
                  <a:lnTo>
                    <a:pt x="3276" y="611"/>
                  </a:lnTo>
                  <a:cubicBezTo>
                    <a:pt x="2754" y="275"/>
                    <a:pt x="2470" y="100"/>
                    <a:pt x="2310" y="100"/>
                  </a:cubicBezTo>
                  <a:cubicBezTo>
                    <a:pt x="2132" y="100"/>
                    <a:pt x="2106" y="315"/>
                    <a:pt x="2075" y="765"/>
                  </a:cubicBezTo>
                  <a:cubicBezTo>
                    <a:pt x="2044" y="1226"/>
                    <a:pt x="2175" y="2338"/>
                    <a:pt x="2267" y="2391"/>
                  </a:cubicBezTo>
                  <a:cubicBezTo>
                    <a:pt x="2349" y="2438"/>
                    <a:pt x="2246" y="2536"/>
                    <a:pt x="1176" y="3413"/>
                  </a:cubicBezTo>
                  <a:cubicBezTo>
                    <a:pt x="593" y="3890"/>
                    <a:pt x="93" y="4323"/>
                    <a:pt x="65" y="4374"/>
                  </a:cubicBezTo>
                  <a:cubicBezTo>
                    <a:pt x="1" y="4485"/>
                    <a:pt x="41" y="4650"/>
                    <a:pt x="148" y="4710"/>
                  </a:cubicBezTo>
                  <a:cubicBezTo>
                    <a:pt x="167" y="4720"/>
                    <a:pt x="228" y="4725"/>
                    <a:pt x="322" y="4725"/>
                  </a:cubicBezTo>
                  <a:cubicBezTo>
                    <a:pt x="674" y="4725"/>
                    <a:pt x="1476" y="4658"/>
                    <a:pt x="2164" y="4563"/>
                  </a:cubicBezTo>
                  <a:lnTo>
                    <a:pt x="2754" y="4481"/>
                  </a:lnTo>
                  <a:lnTo>
                    <a:pt x="3016" y="5380"/>
                  </a:lnTo>
                  <a:cubicBezTo>
                    <a:pt x="3289" y="6313"/>
                    <a:pt x="3425" y="6614"/>
                    <a:pt x="3589" y="6614"/>
                  </a:cubicBezTo>
                  <a:cubicBezTo>
                    <a:pt x="3602" y="6614"/>
                    <a:pt x="3615" y="6612"/>
                    <a:pt x="3629" y="6609"/>
                  </a:cubicBezTo>
                  <a:cubicBezTo>
                    <a:pt x="3758" y="6574"/>
                    <a:pt x="3909" y="6246"/>
                    <a:pt x="4454" y="4816"/>
                  </a:cubicBezTo>
                  <a:lnTo>
                    <a:pt x="4756" y="4021"/>
                  </a:lnTo>
                  <a:lnTo>
                    <a:pt x="5842" y="3750"/>
                  </a:lnTo>
                  <a:cubicBezTo>
                    <a:pt x="6858" y="3500"/>
                    <a:pt x="7172" y="3359"/>
                    <a:pt x="7123" y="3184"/>
                  </a:cubicBezTo>
                  <a:cubicBezTo>
                    <a:pt x="7111" y="3141"/>
                    <a:pt x="6710" y="2863"/>
                    <a:pt x="6232" y="2564"/>
                  </a:cubicBezTo>
                  <a:cubicBezTo>
                    <a:pt x="5755" y="2264"/>
                    <a:pt x="5370" y="2003"/>
                    <a:pt x="5380" y="1987"/>
                  </a:cubicBezTo>
                  <a:cubicBezTo>
                    <a:pt x="5431" y="1896"/>
                    <a:pt x="6066" y="277"/>
                    <a:pt x="6086" y="182"/>
                  </a:cubicBezTo>
                  <a:cubicBezTo>
                    <a:pt x="6100" y="118"/>
                    <a:pt x="6066" y="43"/>
                    <a:pt x="6008" y="10"/>
                  </a:cubicBezTo>
                  <a:cubicBezTo>
                    <a:pt x="5997" y="4"/>
                    <a:pt x="5985" y="0"/>
                    <a:pt x="59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2" name="Google Shape;1542;p13"/>
            <p:cNvGrpSpPr/>
            <p:nvPr/>
          </p:nvGrpSpPr>
          <p:grpSpPr>
            <a:xfrm>
              <a:off x="8070863" y="4664513"/>
              <a:ext cx="260325" cy="666800"/>
              <a:chOff x="1315925" y="804025"/>
              <a:chExt cx="260325" cy="666800"/>
            </a:xfrm>
          </p:grpSpPr>
          <p:sp>
            <p:nvSpPr>
              <p:cNvPr id="1543" name="Google Shape;1543;p13"/>
              <p:cNvSpPr/>
              <p:nvPr/>
            </p:nvSpPr>
            <p:spPr>
              <a:xfrm>
                <a:off x="1315925" y="804025"/>
                <a:ext cx="260325" cy="666800"/>
              </a:xfrm>
              <a:custGeom>
                <a:avLst/>
                <a:gdLst/>
                <a:ahLst/>
                <a:cxnLst/>
                <a:rect l="l" t="t" r="r" b="b"/>
                <a:pathLst>
                  <a:path w="10413" h="26672" extrusionOk="0">
                    <a:moveTo>
                      <a:pt x="6338" y="390"/>
                    </a:moveTo>
                    <a:cubicBezTo>
                      <a:pt x="6657" y="390"/>
                      <a:pt x="6975" y="481"/>
                      <a:pt x="7274" y="664"/>
                    </a:cubicBezTo>
                    <a:cubicBezTo>
                      <a:pt x="7804" y="986"/>
                      <a:pt x="8012" y="1434"/>
                      <a:pt x="8074" y="2378"/>
                    </a:cubicBezTo>
                    <a:cubicBezTo>
                      <a:pt x="8099" y="2797"/>
                      <a:pt x="8076" y="3398"/>
                      <a:pt x="8019" y="3791"/>
                    </a:cubicBezTo>
                    <a:cubicBezTo>
                      <a:pt x="7911" y="4540"/>
                      <a:pt x="7044" y="9076"/>
                      <a:pt x="6992" y="9160"/>
                    </a:cubicBezTo>
                    <a:cubicBezTo>
                      <a:pt x="6991" y="9162"/>
                      <a:pt x="6986" y="9163"/>
                      <a:pt x="6979" y="9163"/>
                    </a:cubicBezTo>
                    <a:cubicBezTo>
                      <a:pt x="6809" y="9163"/>
                      <a:pt x="5083" y="8700"/>
                      <a:pt x="5013" y="8629"/>
                    </a:cubicBezTo>
                    <a:cubicBezTo>
                      <a:pt x="4999" y="8616"/>
                      <a:pt x="5144" y="8492"/>
                      <a:pt x="5331" y="8354"/>
                    </a:cubicBezTo>
                    <a:cubicBezTo>
                      <a:pt x="5557" y="8188"/>
                      <a:pt x="5642" y="8105"/>
                      <a:pt x="5609" y="8105"/>
                    </a:cubicBezTo>
                    <a:cubicBezTo>
                      <a:pt x="5578" y="8105"/>
                      <a:pt x="5434" y="8184"/>
                      <a:pt x="5200" y="8345"/>
                    </a:cubicBezTo>
                    <a:cubicBezTo>
                      <a:pt x="4966" y="8504"/>
                      <a:pt x="4795" y="8575"/>
                      <a:pt x="4626" y="8575"/>
                    </a:cubicBezTo>
                    <a:cubicBezTo>
                      <a:pt x="4607" y="8575"/>
                      <a:pt x="4588" y="8574"/>
                      <a:pt x="4569" y="8572"/>
                    </a:cubicBezTo>
                    <a:cubicBezTo>
                      <a:pt x="4318" y="8548"/>
                      <a:pt x="4342" y="8528"/>
                      <a:pt x="4985" y="8198"/>
                    </a:cubicBezTo>
                    <a:cubicBezTo>
                      <a:pt x="5359" y="8004"/>
                      <a:pt x="5645" y="7826"/>
                      <a:pt x="5620" y="7800"/>
                    </a:cubicBezTo>
                    <a:cubicBezTo>
                      <a:pt x="5618" y="7799"/>
                      <a:pt x="5615" y="7798"/>
                      <a:pt x="5610" y="7798"/>
                    </a:cubicBezTo>
                    <a:cubicBezTo>
                      <a:pt x="5548" y="7798"/>
                      <a:pt x="5231" y="7945"/>
                      <a:pt x="4875" y="8139"/>
                    </a:cubicBezTo>
                    <a:cubicBezTo>
                      <a:pt x="4423" y="8385"/>
                      <a:pt x="4206" y="8476"/>
                      <a:pt x="4047" y="8476"/>
                    </a:cubicBezTo>
                    <a:cubicBezTo>
                      <a:pt x="4014" y="8476"/>
                      <a:pt x="3983" y="8472"/>
                      <a:pt x="3954" y="8465"/>
                    </a:cubicBezTo>
                    <a:cubicBezTo>
                      <a:pt x="3756" y="8414"/>
                      <a:pt x="3823" y="8366"/>
                      <a:pt x="4581" y="8008"/>
                    </a:cubicBezTo>
                    <a:cubicBezTo>
                      <a:pt x="5045" y="7790"/>
                      <a:pt x="5407" y="7589"/>
                      <a:pt x="5383" y="7565"/>
                    </a:cubicBezTo>
                    <a:cubicBezTo>
                      <a:pt x="5381" y="7563"/>
                      <a:pt x="5378" y="7562"/>
                      <a:pt x="5372" y="7562"/>
                    </a:cubicBezTo>
                    <a:cubicBezTo>
                      <a:pt x="5304" y="7562"/>
                      <a:pt x="4972" y="7702"/>
                      <a:pt x="4589" y="7894"/>
                    </a:cubicBezTo>
                    <a:cubicBezTo>
                      <a:pt x="3914" y="8232"/>
                      <a:pt x="3638" y="8368"/>
                      <a:pt x="3526" y="8368"/>
                    </a:cubicBezTo>
                    <a:cubicBezTo>
                      <a:pt x="3452" y="8368"/>
                      <a:pt x="3448" y="8310"/>
                      <a:pt x="3448" y="8212"/>
                    </a:cubicBezTo>
                    <a:cubicBezTo>
                      <a:pt x="3448" y="8040"/>
                      <a:pt x="3514" y="7974"/>
                      <a:pt x="3800" y="7865"/>
                    </a:cubicBezTo>
                    <a:cubicBezTo>
                      <a:pt x="4151" y="7729"/>
                      <a:pt x="5490" y="7072"/>
                      <a:pt x="5422" y="7072"/>
                    </a:cubicBezTo>
                    <a:cubicBezTo>
                      <a:pt x="5419" y="7072"/>
                      <a:pt x="5414" y="7073"/>
                      <a:pt x="5405" y="7076"/>
                    </a:cubicBezTo>
                    <a:cubicBezTo>
                      <a:pt x="5338" y="7097"/>
                      <a:pt x="4909" y="7283"/>
                      <a:pt x="4443" y="7492"/>
                    </a:cubicBezTo>
                    <a:cubicBezTo>
                      <a:pt x="4019" y="7685"/>
                      <a:pt x="3651" y="7824"/>
                      <a:pt x="3570" y="7824"/>
                    </a:cubicBezTo>
                    <a:cubicBezTo>
                      <a:pt x="3563" y="7824"/>
                      <a:pt x="3558" y="7823"/>
                      <a:pt x="3555" y="7820"/>
                    </a:cubicBezTo>
                    <a:cubicBezTo>
                      <a:pt x="3434" y="7699"/>
                      <a:pt x="3686" y="7502"/>
                      <a:pt x="4550" y="7038"/>
                    </a:cubicBezTo>
                    <a:cubicBezTo>
                      <a:pt x="5072" y="6760"/>
                      <a:pt x="5478" y="6515"/>
                      <a:pt x="5458" y="6493"/>
                    </a:cubicBezTo>
                    <a:cubicBezTo>
                      <a:pt x="5454" y="6487"/>
                      <a:pt x="5446" y="6485"/>
                      <a:pt x="5434" y="6485"/>
                    </a:cubicBezTo>
                    <a:cubicBezTo>
                      <a:pt x="5394" y="6485"/>
                      <a:pt x="5316" y="6516"/>
                      <a:pt x="5235" y="6567"/>
                    </a:cubicBezTo>
                    <a:cubicBezTo>
                      <a:pt x="4643" y="6932"/>
                      <a:pt x="3770" y="7359"/>
                      <a:pt x="3632" y="7359"/>
                    </a:cubicBezTo>
                    <a:cubicBezTo>
                      <a:pt x="3619" y="7359"/>
                      <a:pt x="3613" y="7356"/>
                      <a:pt x="3613" y="7348"/>
                    </a:cubicBezTo>
                    <a:cubicBezTo>
                      <a:pt x="3613" y="7290"/>
                      <a:pt x="4029" y="6969"/>
                      <a:pt x="4542" y="6630"/>
                    </a:cubicBezTo>
                    <a:cubicBezTo>
                      <a:pt x="5056" y="6293"/>
                      <a:pt x="5459" y="6007"/>
                      <a:pt x="5446" y="5992"/>
                    </a:cubicBezTo>
                    <a:cubicBezTo>
                      <a:pt x="5446" y="5992"/>
                      <a:pt x="5445" y="5992"/>
                      <a:pt x="5443" y="5992"/>
                    </a:cubicBezTo>
                    <a:cubicBezTo>
                      <a:pt x="5405" y="5992"/>
                      <a:pt x="5030" y="6218"/>
                      <a:pt x="4590" y="6506"/>
                    </a:cubicBezTo>
                    <a:cubicBezTo>
                      <a:pt x="4154" y="6790"/>
                      <a:pt x="3776" y="7009"/>
                      <a:pt x="3725" y="7009"/>
                    </a:cubicBezTo>
                    <a:cubicBezTo>
                      <a:pt x="3722" y="7009"/>
                      <a:pt x="3721" y="7008"/>
                      <a:pt x="3720" y="7007"/>
                    </a:cubicBezTo>
                    <a:cubicBezTo>
                      <a:pt x="3698" y="6983"/>
                      <a:pt x="3704" y="6860"/>
                      <a:pt x="3732" y="6729"/>
                    </a:cubicBezTo>
                    <a:cubicBezTo>
                      <a:pt x="3775" y="6535"/>
                      <a:pt x="3907" y="6423"/>
                      <a:pt x="4451" y="6114"/>
                    </a:cubicBezTo>
                    <a:cubicBezTo>
                      <a:pt x="5217" y="5681"/>
                      <a:pt x="5639" y="5409"/>
                      <a:pt x="5544" y="5409"/>
                    </a:cubicBezTo>
                    <a:cubicBezTo>
                      <a:pt x="5506" y="5409"/>
                      <a:pt x="5217" y="5566"/>
                      <a:pt x="4891" y="5764"/>
                    </a:cubicBezTo>
                    <a:cubicBezTo>
                      <a:pt x="4566" y="5960"/>
                      <a:pt x="4188" y="6180"/>
                      <a:pt x="4041" y="6256"/>
                    </a:cubicBezTo>
                    <a:lnTo>
                      <a:pt x="3776" y="6395"/>
                    </a:lnTo>
                    <a:lnTo>
                      <a:pt x="3825" y="6045"/>
                    </a:lnTo>
                    <a:cubicBezTo>
                      <a:pt x="3852" y="5848"/>
                      <a:pt x="3915" y="5654"/>
                      <a:pt x="3967" y="5605"/>
                    </a:cubicBezTo>
                    <a:cubicBezTo>
                      <a:pt x="4019" y="5557"/>
                      <a:pt x="4461" y="5266"/>
                      <a:pt x="4939" y="4966"/>
                    </a:cubicBezTo>
                    <a:cubicBezTo>
                      <a:pt x="5421" y="4665"/>
                      <a:pt x="5802" y="4400"/>
                      <a:pt x="5782" y="4380"/>
                    </a:cubicBezTo>
                    <a:cubicBezTo>
                      <a:pt x="5781" y="4379"/>
                      <a:pt x="5780" y="4379"/>
                      <a:pt x="5778" y="4379"/>
                    </a:cubicBezTo>
                    <a:cubicBezTo>
                      <a:pt x="5730" y="4379"/>
                      <a:pt x="5332" y="4614"/>
                      <a:pt x="4862" y="4921"/>
                    </a:cubicBezTo>
                    <a:cubicBezTo>
                      <a:pt x="4317" y="5278"/>
                      <a:pt x="4104" y="5410"/>
                      <a:pt x="4016" y="5410"/>
                    </a:cubicBezTo>
                    <a:cubicBezTo>
                      <a:pt x="3973" y="5410"/>
                      <a:pt x="3960" y="5380"/>
                      <a:pt x="3952" y="5329"/>
                    </a:cubicBezTo>
                    <a:cubicBezTo>
                      <a:pt x="3908" y="5031"/>
                      <a:pt x="3986" y="4956"/>
                      <a:pt x="4832" y="4476"/>
                    </a:cubicBezTo>
                    <a:cubicBezTo>
                      <a:pt x="5290" y="4217"/>
                      <a:pt x="5641" y="3995"/>
                      <a:pt x="5624" y="3976"/>
                    </a:cubicBezTo>
                    <a:cubicBezTo>
                      <a:pt x="5623" y="3975"/>
                      <a:pt x="5622" y="3975"/>
                      <a:pt x="5620" y="3975"/>
                    </a:cubicBezTo>
                    <a:cubicBezTo>
                      <a:pt x="5574" y="3975"/>
                      <a:pt x="5231" y="4151"/>
                      <a:pt x="4826" y="4384"/>
                    </a:cubicBezTo>
                    <a:cubicBezTo>
                      <a:pt x="4395" y="4632"/>
                      <a:pt x="4178" y="4738"/>
                      <a:pt x="4086" y="4738"/>
                    </a:cubicBezTo>
                    <a:cubicBezTo>
                      <a:pt x="4054" y="4738"/>
                      <a:pt x="4037" y="4726"/>
                      <a:pt x="4031" y="4702"/>
                    </a:cubicBezTo>
                    <a:cubicBezTo>
                      <a:pt x="3978" y="4476"/>
                      <a:pt x="4083" y="4382"/>
                      <a:pt x="5030" y="3826"/>
                    </a:cubicBezTo>
                    <a:cubicBezTo>
                      <a:pt x="5552" y="3519"/>
                      <a:pt x="5964" y="3254"/>
                      <a:pt x="5946" y="3236"/>
                    </a:cubicBezTo>
                    <a:cubicBezTo>
                      <a:pt x="5946" y="3236"/>
                      <a:pt x="5944" y="3235"/>
                      <a:pt x="5943" y="3235"/>
                    </a:cubicBezTo>
                    <a:cubicBezTo>
                      <a:pt x="5899" y="3235"/>
                      <a:pt x="5499" y="3453"/>
                      <a:pt x="5030" y="3733"/>
                    </a:cubicBezTo>
                    <a:cubicBezTo>
                      <a:pt x="4587" y="3995"/>
                      <a:pt x="4207" y="4187"/>
                      <a:pt x="4129" y="4187"/>
                    </a:cubicBezTo>
                    <a:cubicBezTo>
                      <a:pt x="4121" y="4187"/>
                      <a:pt x="4116" y="4185"/>
                      <a:pt x="4114" y="4181"/>
                    </a:cubicBezTo>
                    <a:cubicBezTo>
                      <a:pt x="4023" y="3922"/>
                      <a:pt x="4224" y="3714"/>
                      <a:pt x="4925" y="3333"/>
                    </a:cubicBezTo>
                    <a:cubicBezTo>
                      <a:pt x="5495" y="3022"/>
                      <a:pt x="5945" y="2744"/>
                      <a:pt x="5893" y="2744"/>
                    </a:cubicBezTo>
                    <a:cubicBezTo>
                      <a:pt x="5879" y="2744"/>
                      <a:pt x="5828" y="2765"/>
                      <a:pt x="5731" y="2811"/>
                    </a:cubicBezTo>
                    <a:cubicBezTo>
                      <a:pt x="5619" y="2866"/>
                      <a:pt x="5250" y="3069"/>
                      <a:pt x="4909" y="3265"/>
                    </a:cubicBezTo>
                    <a:cubicBezTo>
                      <a:pt x="4566" y="3460"/>
                      <a:pt x="4265" y="3619"/>
                      <a:pt x="4236" y="3619"/>
                    </a:cubicBezTo>
                    <a:cubicBezTo>
                      <a:pt x="4208" y="3619"/>
                      <a:pt x="4182" y="3545"/>
                      <a:pt x="4182" y="3454"/>
                    </a:cubicBezTo>
                    <a:cubicBezTo>
                      <a:pt x="4182" y="3326"/>
                      <a:pt x="4382" y="3198"/>
                      <a:pt x="5132" y="2845"/>
                    </a:cubicBezTo>
                    <a:cubicBezTo>
                      <a:pt x="5653" y="2599"/>
                      <a:pt x="6067" y="2382"/>
                      <a:pt x="6048" y="2363"/>
                    </a:cubicBezTo>
                    <a:cubicBezTo>
                      <a:pt x="6047" y="2362"/>
                      <a:pt x="6045" y="2362"/>
                      <a:pt x="6042" y="2362"/>
                    </a:cubicBezTo>
                    <a:cubicBezTo>
                      <a:pt x="5990" y="2362"/>
                      <a:pt x="5616" y="2521"/>
                      <a:pt x="5177" y="2730"/>
                    </a:cubicBezTo>
                    <a:cubicBezTo>
                      <a:pt x="4713" y="2950"/>
                      <a:pt x="4322" y="3130"/>
                      <a:pt x="4301" y="3130"/>
                    </a:cubicBezTo>
                    <a:cubicBezTo>
                      <a:pt x="4281" y="3130"/>
                      <a:pt x="4265" y="3040"/>
                      <a:pt x="4265" y="2933"/>
                    </a:cubicBezTo>
                    <a:cubicBezTo>
                      <a:pt x="4265" y="2766"/>
                      <a:pt x="4403" y="2665"/>
                      <a:pt x="5217" y="2235"/>
                    </a:cubicBezTo>
                    <a:cubicBezTo>
                      <a:pt x="5932" y="1858"/>
                      <a:pt x="6275" y="1655"/>
                      <a:pt x="6226" y="1655"/>
                    </a:cubicBezTo>
                    <a:cubicBezTo>
                      <a:pt x="6187" y="1655"/>
                      <a:pt x="5895" y="1786"/>
                      <a:pt x="5339" y="2062"/>
                    </a:cubicBezTo>
                    <a:cubicBezTo>
                      <a:pt x="4753" y="2355"/>
                      <a:pt x="4504" y="2470"/>
                      <a:pt x="4406" y="2470"/>
                    </a:cubicBezTo>
                    <a:cubicBezTo>
                      <a:pt x="4360" y="2470"/>
                      <a:pt x="4347" y="2446"/>
                      <a:pt x="4347" y="2403"/>
                    </a:cubicBezTo>
                    <a:cubicBezTo>
                      <a:pt x="4347" y="2288"/>
                      <a:pt x="4610" y="2107"/>
                      <a:pt x="5370" y="1699"/>
                    </a:cubicBezTo>
                    <a:cubicBezTo>
                      <a:pt x="5932" y="1395"/>
                      <a:pt x="6379" y="1137"/>
                      <a:pt x="6365" y="1120"/>
                    </a:cubicBezTo>
                    <a:cubicBezTo>
                      <a:pt x="6364" y="1119"/>
                      <a:pt x="6363" y="1119"/>
                      <a:pt x="6362" y="1119"/>
                    </a:cubicBezTo>
                    <a:cubicBezTo>
                      <a:pt x="6318" y="1119"/>
                      <a:pt x="5882" y="1327"/>
                      <a:pt x="5370" y="1593"/>
                    </a:cubicBezTo>
                    <a:cubicBezTo>
                      <a:pt x="4852" y="1862"/>
                      <a:pt x="4570" y="1987"/>
                      <a:pt x="4483" y="1987"/>
                    </a:cubicBezTo>
                    <a:cubicBezTo>
                      <a:pt x="4457" y="1987"/>
                      <a:pt x="4448" y="1976"/>
                      <a:pt x="4457" y="1953"/>
                    </a:cubicBezTo>
                    <a:cubicBezTo>
                      <a:pt x="4487" y="1870"/>
                      <a:pt x="4510" y="1776"/>
                      <a:pt x="4510" y="1732"/>
                    </a:cubicBezTo>
                    <a:cubicBezTo>
                      <a:pt x="4510" y="1689"/>
                      <a:pt x="4983" y="1433"/>
                      <a:pt x="5570" y="1157"/>
                    </a:cubicBezTo>
                    <a:cubicBezTo>
                      <a:pt x="6158" y="880"/>
                      <a:pt x="6615" y="645"/>
                      <a:pt x="6596" y="626"/>
                    </a:cubicBezTo>
                    <a:cubicBezTo>
                      <a:pt x="6595" y="626"/>
                      <a:pt x="6594" y="625"/>
                      <a:pt x="6592" y="625"/>
                    </a:cubicBezTo>
                    <a:cubicBezTo>
                      <a:pt x="6543" y="625"/>
                      <a:pt x="6119" y="806"/>
                      <a:pt x="5619" y="1043"/>
                    </a:cubicBezTo>
                    <a:cubicBezTo>
                      <a:pt x="5144" y="1269"/>
                      <a:pt x="4751" y="1431"/>
                      <a:pt x="4684" y="1431"/>
                    </a:cubicBezTo>
                    <a:cubicBezTo>
                      <a:pt x="4678" y="1431"/>
                      <a:pt x="4675" y="1429"/>
                      <a:pt x="4675" y="1426"/>
                    </a:cubicBezTo>
                    <a:cubicBezTo>
                      <a:pt x="4675" y="1292"/>
                      <a:pt x="4975" y="1094"/>
                      <a:pt x="5627" y="800"/>
                    </a:cubicBezTo>
                    <a:cubicBezTo>
                      <a:pt x="6001" y="633"/>
                      <a:pt x="6291" y="483"/>
                      <a:pt x="6275" y="468"/>
                    </a:cubicBezTo>
                    <a:cubicBezTo>
                      <a:pt x="6274" y="467"/>
                      <a:pt x="6272" y="467"/>
                      <a:pt x="6268" y="467"/>
                    </a:cubicBezTo>
                    <a:cubicBezTo>
                      <a:pt x="6222" y="467"/>
                      <a:pt x="5973" y="561"/>
                      <a:pt x="5693" y="686"/>
                    </a:cubicBezTo>
                    <a:cubicBezTo>
                      <a:pt x="5325" y="851"/>
                      <a:pt x="5166" y="920"/>
                      <a:pt x="5115" y="920"/>
                    </a:cubicBezTo>
                    <a:cubicBezTo>
                      <a:pt x="5082" y="920"/>
                      <a:pt x="5094" y="891"/>
                      <a:pt x="5125" y="839"/>
                    </a:cubicBezTo>
                    <a:cubicBezTo>
                      <a:pt x="5156" y="789"/>
                      <a:pt x="5369" y="662"/>
                      <a:pt x="5596" y="558"/>
                    </a:cubicBezTo>
                    <a:cubicBezTo>
                      <a:pt x="5838" y="446"/>
                      <a:pt x="6088" y="390"/>
                      <a:pt x="6338" y="390"/>
                    </a:cubicBezTo>
                    <a:close/>
                    <a:moveTo>
                      <a:pt x="4813" y="9166"/>
                    </a:moveTo>
                    <a:cubicBezTo>
                      <a:pt x="4878" y="9166"/>
                      <a:pt x="4915" y="9185"/>
                      <a:pt x="4891" y="9207"/>
                    </a:cubicBezTo>
                    <a:cubicBezTo>
                      <a:pt x="4876" y="9222"/>
                      <a:pt x="4848" y="9229"/>
                      <a:pt x="4816" y="9229"/>
                    </a:cubicBezTo>
                    <a:cubicBezTo>
                      <a:pt x="4790" y="9229"/>
                      <a:pt x="4762" y="9225"/>
                      <a:pt x="4736" y="9215"/>
                    </a:cubicBezTo>
                    <a:cubicBezTo>
                      <a:pt x="4671" y="9190"/>
                      <a:pt x="4689" y="9171"/>
                      <a:pt x="4787" y="9167"/>
                    </a:cubicBezTo>
                    <a:cubicBezTo>
                      <a:pt x="4796" y="9166"/>
                      <a:pt x="4804" y="9166"/>
                      <a:pt x="4813" y="9166"/>
                    </a:cubicBezTo>
                    <a:close/>
                    <a:moveTo>
                      <a:pt x="5528" y="9322"/>
                    </a:moveTo>
                    <a:cubicBezTo>
                      <a:pt x="5572" y="9322"/>
                      <a:pt x="5667" y="9361"/>
                      <a:pt x="5732" y="9404"/>
                    </a:cubicBezTo>
                    <a:cubicBezTo>
                      <a:pt x="5798" y="9448"/>
                      <a:pt x="5815" y="9484"/>
                      <a:pt x="5772" y="9484"/>
                    </a:cubicBezTo>
                    <a:cubicBezTo>
                      <a:pt x="5728" y="9484"/>
                      <a:pt x="5633" y="9445"/>
                      <a:pt x="5569" y="9404"/>
                    </a:cubicBezTo>
                    <a:cubicBezTo>
                      <a:pt x="5504" y="9358"/>
                      <a:pt x="5485" y="9322"/>
                      <a:pt x="5528" y="9322"/>
                    </a:cubicBezTo>
                    <a:close/>
                    <a:moveTo>
                      <a:pt x="5977" y="9402"/>
                    </a:moveTo>
                    <a:cubicBezTo>
                      <a:pt x="6020" y="9402"/>
                      <a:pt x="6068" y="9434"/>
                      <a:pt x="6099" y="9483"/>
                    </a:cubicBezTo>
                    <a:cubicBezTo>
                      <a:pt x="6117" y="9514"/>
                      <a:pt x="6111" y="9531"/>
                      <a:pt x="6085" y="9531"/>
                    </a:cubicBezTo>
                    <a:cubicBezTo>
                      <a:pt x="6071" y="9531"/>
                      <a:pt x="6051" y="9526"/>
                      <a:pt x="6025" y="9516"/>
                    </a:cubicBezTo>
                    <a:cubicBezTo>
                      <a:pt x="5886" y="9464"/>
                      <a:pt x="5861" y="9402"/>
                      <a:pt x="5977" y="9402"/>
                    </a:cubicBezTo>
                    <a:close/>
                    <a:moveTo>
                      <a:pt x="9606" y="3919"/>
                    </a:moveTo>
                    <a:cubicBezTo>
                      <a:pt x="9623" y="3919"/>
                      <a:pt x="9642" y="3922"/>
                      <a:pt x="9664" y="3928"/>
                    </a:cubicBezTo>
                    <a:cubicBezTo>
                      <a:pt x="9801" y="3965"/>
                      <a:pt x="9816" y="4019"/>
                      <a:pt x="9773" y="4369"/>
                    </a:cubicBezTo>
                    <a:cubicBezTo>
                      <a:pt x="9733" y="4711"/>
                      <a:pt x="8581" y="9624"/>
                      <a:pt x="8460" y="9965"/>
                    </a:cubicBezTo>
                    <a:cubicBezTo>
                      <a:pt x="8442" y="10015"/>
                      <a:pt x="8417" y="10043"/>
                      <a:pt x="8395" y="10043"/>
                    </a:cubicBezTo>
                    <a:cubicBezTo>
                      <a:pt x="8388" y="10043"/>
                      <a:pt x="8381" y="10040"/>
                      <a:pt x="8375" y="10034"/>
                    </a:cubicBezTo>
                    <a:cubicBezTo>
                      <a:pt x="8351" y="10008"/>
                      <a:pt x="8440" y="9549"/>
                      <a:pt x="8578" y="9011"/>
                    </a:cubicBezTo>
                    <a:cubicBezTo>
                      <a:pt x="8963" y="7479"/>
                      <a:pt x="9396" y="5272"/>
                      <a:pt x="9454" y="4548"/>
                    </a:cubicBezTo>
                    <a:cubicBezTo>
                      <a:pt x="9494" y="4034"/>
                      <a:pt x="9512" y="3919"/>
                      <a:pt x="9606" y="3919"/>
                    </a:cubicBezTo>
                    <a:close/>
                    <a:moveTo>
                      <a:pt x="8294" y="10153"/>
                    </a:moveTo>
                    <a:cubicBezTo>
                      <a:pt x="8298" y="10153"/>
                      <a:pt x="8302" y="10155"/>
                      <a:pt x="8306" y="10159"/>
                    </a:cubicBezTo>
                    <a:cubicBezTo>
                      <a:pt x="8332" y="10186"/>
                      <a:pt x="8336" y="10258"/>
                      <a:pt x="8314" y="10314"/>
                    </a:cubicBezTo>
                    <a:cubicBezTo>
                      <a:pt x="8305" y="10341"/>
                      <a:pt x="8296" y="10354"/>
                      <a:pt x="8289" y="10354"/>
                    </a:cubicBezTo>
                    <a:cubicBezTo>
                      <a:pt x="8278" y="10354"/>
                      <a:pt x="8270" y="10325"/>
                      <a:pt x="8266" y="10266"/>
                    </a:cubicBezTo>
                    <a:cubicBezTo>
                      <a:pt x="8262" y="10199"/>
                      <a:pt x="8275" y="10153"/>
                      <a:pt x="8294" y="10153"/>
                    </a:cubicBezTo>
                    <a:close/>
                    <a:moveTo>
                      <a:pt x="4230" y="9578"/>
                    </a:moveTo>
                    <a:cubicBezTo>
                      <a:pt x="4272" y="9578"/>
                      <a:pt x="4197" y="9755"/>
                      <a:pt x="4026" y="10005"/>
                    </a:cubicBezTo>
                    <a:cubicBezTo>
                      <a:pt x="3887" y="10210"/>
                      <a:pt x="3732" y="10380"/>
                      <a:pt x="3688" y="10380"/>
                    </a:cubicBezTo>
                    <a:cubicBezTo>
                      <a:pt x="3607" y="10380"/>
                      <a:pt x="3821" y="10023"/>
                      <a:pt x="4092" y="9703"/>
                    </a:cubicBezTo>
                    <a:cubicBezTo>
                      <a:pt x="4165" y="9617"/>
                      <a:pt x="4210" y="9578"/>
                      <a:pt x="4230" y="9578"/>
                    </a:cubicBezTo>
                    <a:close/>
                    <a:moveTo>
                      <a:pt x="8212" y="10479"/>
                    </a:moveTo>
                    <a:cubicBezTo>
                      <a:pt x="8216" y="10479"/>
                      <a:pt x="8220" y="10481"/>
                      <a:pt x="8225" y="10486"/>
                    </a:cubicBezTo>
                    <a:cubicBezTo>
                      <a:pt x="8252" y="10512"/>
                      <a:pt x="8254" y="10584"/>
                      <a:pt x="8233" y="10641"/>
                    </a:cubicBezTo>
                    <a:cubicBezTo>
                      <a:pt x="8223" y="10667"/>
                      <a:pt x="8214" y="10680"/>
                      <a:pt x="8207" y="10680"/>
                    </a:cubicBezTo>
                    <a:cubicBezTo>
                      <a:pt x="8196" y="10680"/>
                      <a:pt x="8188" y="10650"/>
                      <a:pt x="8185" y="10593"/>
                    </a:cubicBezTo>
                    <a:cubicBezTo>
                      <a:pt x="8181" y="10524"/>
                      <a:pt x="8193" y="10479"/>
                      <a:pt x="8212" y="10479"/>
                    </a:cubicBezTo>
                    <a:close/>
                    <a:moveTo>
                      <a:pt x="3413" y="9350"/>
                    </a:moveTo>
                    <a:cubicBezTo>
                      <a:pt x="3424" y="9350"/>
                      <a:pt x="3434" y="9354"/>
                      <a:pt x="3443" y="9362"/>
                    </a:cubicBezTo>
                    <a:cubicBezTo>
                      <a:pt x="3466" y="9385"/>
                      <a:pt x="3443" y="9443"/>
                      <a:pt x="3385" y="9501"/>
                    </a:cubicBezTo>
                    <a:cubicBezTo>
                      <a:pt x="3329" y="9558"/>
                      <a:pt x="3287" y="9635"/>
                      <a:pt x="3287" y="9683"/>
                    </a:cubicBezTo>
                    <a:cubicBezTo>
                      <a:pt x="3287" y="9696"/>
                      <a:pt x="3291" y="9701"/>
                      <a:pt x="3299" y="9701"/>
                    </a:cubicBezTo>
                    <a:cubicBezTo>
                      <a:pt x="3322" y="9701"/>
                      <a:pt x="3373" y="9655"/>
                      <a:pt x="3434" y="9578"/>
                    </a:cubicBezTo>
                    <a:cubicBezTo>
                      <a:pt x="3517" y="9470"/>
                      <a:pt x="3572" y="9425"/>
                      <a:pt x="3666" y="9425"/>
                    </a:cubicBezTo>
                    <a:cubicBezTo>
                      <a:pt x="3712" y="9425"/>
                      <a:pt x="3768" y="9436"/>
                      <a:pt x="3841" y="9456"/>
                    </a:cubicBezTo>
                    <a:lnTo>
                      <a:pt x="4102" y="9524"/>
                    </a:lnTo>
                    <a:lnTo>
                      <a:pt x="3781" y="9972"/>
                    </a:lnTo>
                    <a:cubicBezTo>
                      <a:pt x="3606" y="10217"/>
                      <a:pt x="3456" y="10457"/>
                      <a:pt x="3452" y="10502"/>
                    </a:cubicBezTo>
                    <a:cubicBezTo>
                      <a:pt x="3447" y="10546"/>
                      <a:pt x="3351" y="10653"/>
                      <a:pt x="3245" y="10732"/>
                    </a:cubicBezTo>
                    <a:lnTo>
                      <a:pt x="3044" y="10879"/>
                    </a:lnTo>
                    <a:lnTo>
                      <a:pt x="3044" y="10625"/>
                    </a:lnTo>
                    <a:lnTo>
                      <a:pt x="3043" y="10625"/>
                    </a:lnTo>
                    <a:cubicBezTo>
                      <a:pt x="3043" y="10486"/>
                      <a:pt x="3097" y="10245"/>
                      <a:pt x="3162" y="10091"/>
                    </a:cubicBezTo>
                    <a:cubicBezTo>
                      <a:pt x="3226" y="9936"/>
                      <a:pt x="3258" y="9755"/>
                      <a:pt x="3233" y="9689"/>
                    </a:cubicBezTo>
                    <a:cubicBezTo>
                      <a:pt x="3192" y="9580"/>
                      <a:pt x="3328" y="9350"/>
                      <a:pt x="3413" y="9350"/>
                    </a:cubicBezTo>
                    <a:close/>
                    <a:moveTo>
                      <a:pt x="4520" y="9612"/>
                    </a:moveTo>
                    <a:cubicBezTo>
                      <a:pt x="4574" y="9612"/>
                      <a:pt x="4558" y="9711"/>
                      <a:pt x="4422" y="9917"/>
                    </a:cubicBezTo>
                    <a:lnTo>
                      <a:pt x="4249" y="10178"/>
                    </a:lnTo>
                    <a:lnTo>
                      <a:pt x="4497" y="9901"/>
                    </a:lnTo>
                    <a:cubicBezTo>
                      <a:pt x="4633" y="9749"/>
                      <a:pt x="4730" y="9678"/>
                      <a:pt x="4777" y="9678"/>
                    </a:cubicBezTo>
                    <a:cubicBezTo>
                      <a:pt x="4838" y="9678"/>
                      <a:pt x="4809" y="9804"/>
                      <a:pt x="4660" y="10032"/>
                    </a:cubicBezTo>
                    <a:cubicBezTo>
                      <a:pt x="4266" y="10631"/>
                      <a:pt x="4171" y="10782"/>
                      <a:pt x="4204" y="10782"/>
                    </a:cubicBezTo>
                    <a:cubicBezTo>
                      <a:pt x="4210" y="10782"/>
                      <a:pt x="4220" y="10777"/>
                      <a:pt x="4233" y="10769"/>
                    </a:cubicBezTo>
                    <a:cubicBezTo>
                      <a:pt x="4287" y="10736"/>
                      <a:pt x="4473" y="10488"/>
                      <a:pt x="4644" y="10219"/>
                    </a:cubicBezTo>
                    <a:cubicBezTo>
                      <a:pt x="4816" y="9952"/>
                      <a:pt x="5008" y="9731"/>
                      <a:pt x="5068" y="9731"/>
                    </a:cubicBezTo>
                    <a:cubicBezTo>
                      <a:pt x="5159" y="9731"/>
                      <a:pt x="5159" y="9759"/>
                      <a:pt x="5064" y="9913"/>
                    </a:cubicBezTo>
                    <a:cubicBezTo>
                      <a:pt x="5001" y="10015"/>
                      <a:pt x="4867" y="10231"/>
                      <a:pt x="4763" y="10403"/>
                    </a:cubicBezTo>
                    <a:cubicBezTo>
                      <a:pt x="4649" y="10589"/>
                      <a:pt x="4295" y="10901"/>
                      <a:pt x="3855" y="11201"/>
                    </a:cubicBezTo>
                    <a:cubicBezTo>
                      <a:pt x="3456" y="11472"/>
                      <a:pt x="3090" y="11747"/>
                      <a:pt x="3036" y="11816"/>
                    </a:cubicBezTo>
                    <a:cubicBezTo>
                      <a:pt x="2974" y="11891"/>
                      <a:pt x="2921" y="11928"/>
                      <a:pt x="2887" y="11928"/>
                    </a:cubicBezTo>
                    <a:cubicBezTo>
                      <a:pt x="2846" y="11928"/>
                      <a:pt x="2831" y="11875"/>
                      <a:pt x="2857" y="11775"/>
                    </a:cubicBezTo>
                    <a:cubicBezTo>
                      <a:pt x="2879" y="11689"/>
                      <a:pt x="3117" y="11442"/>
                      <a:pt x="3377" y="11232"/>
                    </a:cubicBezTo>
                    <a:cubicBezTo>
                      <a:pt x="3638" y="11022"/>
                      <a:pt x="3840" y="10828"/>
                      <a:pt x="3821" y="10808"/>
                    </a:cubicBezTo>
                    <a:cubicBezTo>
                      <a:pt x="3820" y="10807"/>
                      <a:pt x="3818" y="10806"/>
                      <a:pt x="3816" y="10806"/>
                    </a:cubicBezTo>
                    <a:cubicBezTo>
                      <a:pt x="3776" y="10806"/>
                      <a:pt x="3563" y="10959"/>
                      <a:pt x="3317" y="11168"/>
                    </a:cubicBezTo>
                    <a:cubicBezTo>
                      <a:pt x="3113" y="11341"/>
                      <a:pt x="2962" y="11442"/>
                      <a:pt x="2916" y="11442"/>
                    </a:cubicBezTo>
                    <a:cubicBezTo>
                      <a:pt x="2901" y="11442"/>
                      <a:pt x="2897" y="11432"/>
                      <a:pt x="2905" y="11411"/>
                    </a:cubicBezTo>
                    <a:cubicBezTo>
                      <a:pt x="2936" y="11331"/>
                      <a:pt x="2963" y="11210"/>
                      <a:pt x="2963" y="11150"/>
                    </a:cubicBezTo>
                    <a:cubicBezTo>
                      <a:pt x="2963" y="11090"/>
                      <a:pt x="3166" y="10887"/>
                      <a:pt x="3411" y="10702"/>
                    </a:cubicBezTo>
                    <a:cubicBezTo>
                      <a:pt x="3654" y="10519"/>
                      <a:pt x="3989" y="10185"/>
                      <a:pt x="4146" y="9965"/>
                    </a:cubicBezTo>
                    <a:cubicBezTo>
                      <a:pt x="4312" y="9734"/>
                      <a:pt x="4460" y="9612"/>
                      <a:pt x="4520" y="9612"/>
                    </a:cubicBezTo>
                    <a:close/>
                    <a:moveTo>
                      <a:pt x="5367" y="9806"/>
                    </a:moveTo>
                    <a:cubicBezTo>
                      <a:pt x="5433" y="9806"/>
                      <a:pt x="5490" y="9828"/>
                      <a:pt x="5490" y="9852"/>
                    </a:cubicBezTo>
                    <a:cubicBezTo>
                      <a:pt x="5490" y="9877"/>
                      <a:pt x="5272" y="10242"/>
                      <a:pt x="5005" y="10666"/>
                    </a:cubicBezTo>
                    <a:cubicBezTo>
                      <a:pt x="4737" y="11089"/>
                      <a:pt x="4552" y="11436"/>
                      <a:pt x="4589" y="11436"/>
                    </a:cubicBezTo>
                    <a:cubicBezTo>
                      <a:pt x="4629" y="11436"/>
                      <a:pt x="4677" y="11388"/>
                      <a:pt x="4703" y="11323"/>
                    </a:cubicBezTo>
                    <a:cubicBezTo>
                      <a:pt x="4728" y="11258"/>
                      <a:pt x="4953" y="10887"/>
                      <a:pt x="5204" y="10495"/>
                    </a:cubicBezTo>
                    <a:cubicBezTo>
                      <a:pt x="5482" y="10061"/>
                      <a:pt x="5647" y="9858"/>
                      <a:pt x="5721" y="9858"/>
                    </a:cubicBezTo>
                    <a:cubicBezTo>
                      <a:pt x="5731" y="9858"/>
                      <a:pt x="5739" y="9861"/>
                      <a:pt x="5746" y="9868"/>
                    </a:cubicBezTo>
                    <a:cubicBezTo>
                      <a:pt x="5804" y="9927"/>
                      <a:pt x="5664" y="10186"/>
                      <a:pt x="5310" y="10674"/>
                    </a:cubicBezTo>
                    <a:cubicBezTo>
                      <a:pt x="5022" y="11074"/>
                      <a:pt x="4761" y="11450"/>
                      <a:pt x="4725" y="11518"/>
                    </a:cubicBezTo>
                    <a:cubicBezTo>
                      <a:pt x="4706" y="11556"/>
                      <a:pt x="4700" y="11574"/>
                      <a:pt x="4708" y="11574"/>
                    </a:cubicBezTo>
                    <a:cubicBezTo>
                      <a:pt x="4740" y="11574"/>
                      <a:pt x="5031" y="11203"/>
                      <a:pt x="5474" y="10589"/>
                    </a:cubicBezTo>
                    <a:cubicBezTo>
                      <a:pt x="5784" y="10162"/>
                      <a:pt x="5979" y="9945"/>
                      <a:pt x="6054" y="9945"/>
                    </a:cubicBezTo>
                    <a:cubicBezTo>
                      <a:pt x="6062" y="9945"/>
                      <a:pt x="6069" y="9948"/>
                      <a:pt x="6075" y="9953"/>
                    </a:cubicBezTo>
                    <a:cubicBezTo>
                      <a:pt x="6128" y="10007"/>
                      <a:pt x="5941" y="10333"/>
                      <a:pt x="5530" y="10903"/>
                    </a:cubicBezTo>
                    <a:cubicBezTo>
                      <a:pt x="5183" y="11384"/>
                      <a:pt x="4917" y="11785"/>
                      <a:pt x="4935" y="11804"/>
                    </a:cubicBezTo>
                    <a:cubicBezTo>
                      <a:pt x="4936" y="11804"/>
                      <a:pt x="4936" y="11805"/>
                      <a:pt x="4937" y="11805"/>
                    </a:cubicBezTo>
                    <a:cubicBezTo>
                      <a:pt x="4967" y="11805"/>
                      <a:pt x="5266" y="11418"/>
                      <a:pt x="5619" y="10924"/>
                    </a:cubicBezTo>
                    <a:cubicBezTo>
                      <a:pt x="6064" y="10299"/>
                      <a:pt x="6377" y="9958"/>
                      <a:pt x="6496" y="9958"/>
                    </a:cubicBezTo>
                    <a:cubicBezTo>
                      <a:pt x="6530" y="9958"/>
                      <a:pt x="6548" y="9987"/>
                      <a:pt x="6548" y="10046"/>
                    </a:cubicBezTo>
                    <a:cubicBezTo>
                      <a:pt x="6548" y="10108"/>
                      <a:pt x="5778" y="11194"/>
                      <a:pt x="5229" y="11903"/>
                    </a:cubicBezTo>
                    <a:cubicBezTo>
                      <a:pt x="5185" y="11959"/>
                      <a:pt x="5167" y="12010"/>
                      <a:pt x="5192" y="12010"/>
                    </a:cubicBezTo>
                    <a:cubicBezTo>
                      <a:pt x="5217" y="12010"/>
                      <a:pt x="5570" y="11570"/>
                      <a:pt x="5982" y="11023"/>
                    </a:cubicBezTo>
                    <a:cubicBezTo>
                      <a:pt x="6384" y="10494"/>
                      <a:pt x="6727" y="10082"/>
                      <a:pt x="6766" y="10082"/>
                    </a:cubicBezTo>
                    <a:cubicBezTo>
                      <a:pt x="6767" y="10082"/>
                      <a:pt x="6768" y="10082"/>
                      <a:pt x="6769" y="10083"/>
                    </a:cubicBezTo>
                    <a:cubicBezTo>
                      <a:pt x="6790" y="10107"/>
                      <a:pt x="6490" y="10625"/>
                      <a:pt x="6100" y="11236"/>
                    </a:cubicBezTo>
                    <a:cubicBezTo>
                      <a:pt x="5708" y="11848"/>
                      <a:pt x="5406" y="12360"/>
                      <a:pt x="5423" y="12380"/>
                    </a:cubicBezTo>
                    <a:cubicBezTo>
                      <a:pt x="5424" y="12381"/>
                      <a:pt x="5424" y="12381"/>
                      <a:pt x="5425" y="12381"/>
                    </a:cubicBezTo>
                    <a:cubicBezTo>
                      <a:pt x="5452" y="12381"/>
                      <a:pt x="5728" y="11986"/>
                      <a:pt x="6045" y="11483"/>
                    </a:cubicBezTo>
                    <a:cubicBezTo>
                      <a:pt x="6369" y="10970"/>
                      <a:pt x="6668" y="10531"/>
                      <a:pt x="6708" y="10506"/>
                    </a:cubicBezTo>
                    <a:cubicBezTo>
                      <a:pt x="6719" y="10499"/>
                      <a:pt x="6728" y="10496"/>
                      <a:pt x="6735" y="10496"/>
                    </a:cubicBezTo>
                    <a:cubicBezTo>
                      <a:pt x="6827" y="10496"/>
                      <a:pt x="6617" y="11045"/>
                      <a:pt x="6366" y="11440"/>
                    </a:cubicBezTo>
                    <a:cubicBezTo>
                      <a:pt x="6021" y="11977"/>
                      <a:pt x="5873" y="12253"/>
                      <a:pt x="5926" y="12253"/>
                    </a:cubicBezTo>
                    <a:cubicBezTo>
                      <a:pt x="5948" y="12253"/>
                      <a:pt x="6101" y="12030"/>
                      <a:pt x="6263" y="11761"/>
                    </a:cubicBezTo>
                    <a:cubicBezTo>
                      <a:pt x="6421" y="11499"/>
                      <a:pt x="6565" y="11293"/>
                      <a:pt x="6583" y="11293"/>
                    </a:cubicBezTo>
                    <a:cubicBezTo>
                      <a:pt x="6583" y="11293"/>
                      <a:pt x="6584" y="11293"/>
                      <a:pt x="6584" y="11293"/>
                    </a:cubicBezTo>
                    <a:cubicBezTo>
                      <a:pt x="6597" y="11307"/>
                      <a:pt x="6544" y="11644"/>
                      <a:pt x="6462" y="12050"/>
                    </a:cubicBezTo>
                    <a:cubicBezTo>
                      <a:pt x="6382" y="12454"/>
                      <a:pt x="6250" y="13167"/>
                      <a:pt x="6170" y="13637"/>
                    </a:cubicBezTo>
                    <a:cubicBezTo>
                      <a:pt x="6034" y="14429"/>
                      <a:pt x="6000" y="14520"/>
                      <a:pt x="5702" y="14840"/>
                    </a:cubicBezTo>
                    <a:cubicBezTo>
                      <a:pt x="5528" y="15027"/>
                      <a:pt x="5405" y="15186"/>
                      <a:pt x="5433" y="15186"/>
                    </a:cubicBezTo>
                    <a:cubicBezTo>
                      <a:pt x="5463" y="15186"/>
                      <a:pt x="5597" y="15067"/>
                      <a:pt x="5734" y="14921"/>
                    </a:cubicBezTo>
                    <a:lnTo>
                      <a:pt x="5982" y="14656"/>
                    </a:lnTo>
                    <a:lnTo>
                      <a:pt x="5929" y="15021"/>
                    </a:lnTo>
                    <a:cubicBezTo>
                      <a:pt x="5899" y="15226"/>
                      <a:pt x="5854" y="15425"/>
                      <a:pt x="5827" y="15469"/>
                    </a:cubicBezTo>
                    <a:cubicBezTo>
                      <a:pt x="5800" y="15513"/>
                      <a:pt x="5767" y="15697"/>
                      <a:pt x="5754" y="15869"/>
                    </a:cubicBezTo>
                    <a:cubicBezTo>
                      <a:pt x="5727" y="16224"/>
                      <a:pt x="5608" y="16439"/>
                      <a:pt x="5089" y="17074"/>
                    </a:cubicBezTo>
                    <a:lnTo>
                      <a:pt x="4736" y="17506"/>
                    </a:lnTo>
                    <a:lnTo>
                      <a:pt x="4736" y="17506"/>
                    </a:lnTo>
                    <a:lnTo>
                      <a:pt x="5164" y="17058"/>
                    </a:lnTo>
                    <a:lnTo>
                      <a:pt x="5592" y="16610"/>
                    </a:lnTo>
                    <a:lnTo>
                      <a:pt x="5537" y="16960"/>
                    </a:lnTo>
                    <a:cubicBezTo>
                      <a:pt x="5484" y="17305"/>
                      <a:pt x="5397" y="17506"/>
                      <a:pt x="5110" y="17954"/>
                    </a:cubicBezTo>
                    <a:lnTo>
                      <a:pt x="4979" y="18157"/>
                    </a:lnTo>
                    <a:lnTo>
                      <a:pt x="5153" y="17962"/>
                    </a:lnTo>
                    <a:cubicBezTo>
                      <a:pt x="5219" y="17888"/>
                      <a:pt x="5264" y="17845"/>
                      <a:pt x="5289" y="17845"/>
                    </a:cubicBezTo>
                    <a:cubicBezTo>
                      <a:pt x="5341" y="17845"/>
                      <a:pt x="5303" y="18037"/>
                      <a:pt x="5187" y="18549"/>
                    </a:cubicBezTo>
                    <a:cubicBezTo>
                      <a:pt x="5085" y="18997"/>
                      <a:pt x="4975" y="19232"/>
                      <a:pt x="4724" y="19544"/>
                    </a:cubicBezTo>
                    <a:lnTo>
                      <a:pt x="4394" y="19952"/>
                    </a:lnTo>
                    <a:lnTo>
                      <a:pt x="4394" y="19952"/>
                    </a:lnTo>
                    <a:lnTo>
                      <a:pt x="4696" y="19668"/>
                    </a:lnTo>
                    <a:cubicBezTo>
                      <a:pt x="4849" y="19525"/>
                      <a:pt x="4944" y="19464"/>
                      <a:pt x="4986" y="19464"/>
                    </a:cubicBezTo>
                    <a:cubicBezTo>
                      <a:pt x="5080" y="19464"/>
                      <a:pt x="4906" y="19778"/>
                      <a:pt x="4535" y="20179"/>
                    </a:cubicBezTo>
                    <a:cubicBezTo>
                      <a:pt x="4317" y="20415"/>
                      <a:pt x="4217" y="20526"/>
                      <a:pt x="4225" y="20526"/>
                    </a:cubicBezTo>
                    <a:cubicBezTo>
                      <a:pt x="4232" y="20526"/>
                      <a:pt x="4309" y="20455"/>
                      <a:pt x="4451" y="20321"/>
                    </a:cubicBezTo>
                    <a:cubicBezTo>
                      <a:pt x="4661" y="20121"/>
                      <a:pt x="4757" y="20037"/>
                      <a:pt x="4801" y="20037"/>
                    </a:cubicBezTo>
                    <a:cubicBezTo>
                      <a:pt x="4830" y="20037"/>
                      <a:pt x="4835" y="20075"/>
                      <a:pt x="4835" y="20142"/>
                    </a:cubicBezTo>
                    <a:cubicBezTo>
                      <a:pt x="4835" y="20255"/>
                      <a:pt x="4661" y="20508"/>
                      <a:pt x="4375" y="20810"/>
                    </a:cubicBezTo>
                    <a:cubicBezTo>
                      <a:pt x="4120" y="21079"/>
                      <a:pt x="3948" y="21296"/>
                      <a:pt x="3993" y="21296"/>
                    </a:cubicBezTo>
                    <a:cubicBezTo>
                      <a:pt x="4034" y="21296"/>
                      <a:pt x="4213" y="21149"/>
                      <a:pt x="4387" y="20969"/>
                    </a:cubicBezTo>
                    <a:cubicBezTo>
                      <a:pt x="4578" y="20773"/>
                      <a:pt x="4690" y="20690"/>
                      <a:pt x="4732" y="20690"/>
                    </a:cubicBezTo>
                    <a:cubicBezTo>
                      <a:pt x="4820" y="20690"/>
                      <a:pt x="4606" y="21052"/>
                      <a:pt x="4193" y="21499"/>
                    </a:cubicBezTo>
                    <a:lnTo>
                      <a:pt x="3815" y="21905"/>
                    </a:lnTo>
                    <a:lnTo>
                      <a:pt x="4203" y="21543"/>
                    </a:lnTo>
                    <a:cubicBezTo>
                      <a:pt x="4376" y="21382"/>
                      <a:pt x="4524" y="21276"/>
                      <a:pt x="4572" y="21276"/>
                    </a:cubicBezTo>
                    <a:cubicBezTo>
                      <a:pt x="4583" y="21276"/>
                      <a:pt x="4589" y="21282"/>
                      <a:pt x="4589" y="21293"/>
                    </a:cubicBezTo>
                    <a:cubicBezTo>
                      <a:pt x="4589" y="21498"/>
                      <a:pt x="4009" y="24101"/>
                      <a:pt x="3954" y="24147"/>
                    </a:cubicBezTo>
                    <a:cubicBezTo>
                      <a:pt x="3923" y="24172"/>
                      <a:pt x="3685" y="24373"/>
                      <a:pt x="3432" y="24585"/>
                    </a:cubicBezTo>
                    <a:cubicBezTo>
                      <a:pt x="3138" y="24833"/>
                      <a:pt x="2941" y="24950"/>
                      <a:pt x="2814" y="24950"/>
                    </a:cubicBezTo>
                    <a:cubicBezTo>
                      <a:pt x="2804" y="24950"/>
                      <a:pt x="2794" y="24949"/>
                      <a:pt x="2785" y="24948"/>
                    </a:cubicBezTo>
                    <a:cubicBezTo>
                      <a:pt x="2626" y="24922"/>
                      <a:pt x="2675" y="24861"/>
                      <a:pt x="3147" y="24482"/>
                    </a:cubicBezTo>
                    <a:cubicBezTo>
                      <a:pt x="3448" y="24241"/>
                      <a:pt x="3694" y="24030"/>
                      <a:pt x="3694" y="24006"/>
                    </a:cubicBezTo>
                    <a:cubicBezTo>
                      <a:pt x="3694" y="23998"/>
                      <a:pt x="3690" y="23995"/>
                      <a:pt x="3681" y="23995"/>
                    </a:cubicBezTo>
                    <a:cubicBezTo>
                      <a:pt x="3664" y="23995"/>
                      <a:pt x="3631" y="24011"/>
                      <a:pt x="3593" y="24038"/>
                    </a:cubicBezTo>
                    <a:cubicBezTo>
                      <a:pt x="3535" y="24078"/>
                      <a:pt x="3266" y="24287"/>
                      <a:pt x="2990" y="24502"/>
                    </a:cubicBezTo>
                    <a:cubicBezTo>
                      <a:pt x="2648" y="24770"/>
                      <a:pt x="2463" y="24869"/>
                      <a:pt x="2301" y="24869"/>
                    </a:cubicBezTo>
                    <a:cubicBezTo>
                      <a:pt x="2286" y="24869"/>
                      <a:pt x="2271" y="24868"/>
                      <a:pt x="2256" y="24866"/>
                    </a:cubicBezTo>
                    <a:cubicBezTo>
                      <a:pt x="2043" y="24839"/>
                      <a:pt x="2084" y="24795"/>
                      <a:pt x="2777" y="24323"/>
                    </a:cubicBezTo>
                    <a:cubicBezTo>
                      <a:pt x="3193" y="24041"/>
                      <a:pt x="3531" y="23792"/>
                      <a:pt x="3531" y="23769"/>
                    </a:cubicBezTo>
                    <a:cubicBezTo>
                      <a:pt x="3531" y="23759"/>
                      <a:pt x="3531" y="23751"/>
                      <a:pt x="3521" y="23751"/>
                    </a:cubicBezTo>
                    <a:cubicBezTo>
                      <a:pt x="3485" y="23751"/>
                      <a:pt x="3327" y="23858"/>
                      <a:pt x="2618" y="24338"/>
                    </a:cubicBezTo>
                    <a:cubicBezTo>
                      <a:pt x="2128" y="24668"/>
                      <a:pt x="1897" y="24785"/>
                      <a:pt x="1727" y="24785"/>
                    </a:cubicBezTo>
                    <a:cubicBezTo>
                      <a:pt x="1713" y="24785"/>
                      <a:pt x="1699" y="24785"/>
                      <a:pt x="1686" y="24783"/>
                    </a:cubicBezTo>
                    <a:cubicBezTo>
                      <a:pt x="1475" y="24758"/>
                      <a:pt x="1523" y="24711"/>
                      <a:pt x="2207" y="24279"/>
                    </a:cubicBezTo>
                    <a:cubicBezTo>
                      <a:pt x="2623" y="24017"/>
                      <a:pt x="2960" y="23784"/>
                      <a:pt x="2960" y="23763"/>
                    </a:cubicBezTo>
                    <a:cubicBezTo>
                      <a:pt x="2960" y="23753"/>
                      <a:pt x="2958" y="23747"/>
                      <a:pt x="2948" y="23747"/>
                    </a:cubicBezTo>
                    <a:cubicBezTo>
                      <a:pt x="2908" y="23747"/>
                      <a:pt x="2740" y="23851"/>
                      <a:pt x="2048" y="24282"/>
                    </a:cubicBezTo>
                    <a:cubicBezTo>
                      <a:pt x="1627" y="24544"/>
                      <a:pt x="1298" y="24700"/>
                      <a:pt x="1169" y="24700"/>
                    </a:cubicBezTo>
                    <a:cubicBezTo>
                      <a:pt x="1163" y="24700"/>
                      <a:pt x="1157" y="24699"/>
                      <a:pt x="1152" y="24699"/>
                    </a:cubicBezTo>
                    <a:cubicBezTo>
                      <a:pt x="995" y="24679"/>
                      <a:pt x="1055" y="24609"/>
                      <a:pt x="1535" y="24259"/>
                    </a:cubicBezTo>
                    <a:cubicBezTo>
                      <a:pt x="2252" y="23735"/>
                      <a:pt x="3244" y="22923"/>
                      <a:pt x="3165" y="22923"/>
                    </a:cubicBezTo>
                    <a:cubicBezTo>
                      <a:pt x="3133" y="22923"/>
                      <a:pt x="2790" y="23173"/>
                      <a:pt x="2408" y="23477"/>
                    </a:cubicBezTo>
                    <a:cubicBezTo>
                      <a:pt x="1365" y="24300"/>
                      <a:pt x="910" y="24633"/>
                      <a:pt x="834" y="24633"/>
                    </a:cubicBezTo>
                    <a:cubicBezTo>
                      <a:pt x="563" y="24633"/>
                      <a:pt x="1128" y="24101"/>
                      <a:pt x="2431" y="23133"/>
                    </a:cubicBezTo>
                    <a:cubicBezTo>
                      <a:pt x="2522" y="23066"/>
                      <a:pt x="2558" y="23010"/>
                      <a:pt x="2512" y="23009"/>
                    </a:cubicBezTo>
                    <a:cubicBezTo>
                      <a:pt x="2512" y="23009"/>
                      <a:pt x="2511" y="23009"/>
                      <a:pt x="2511" y="23009"/>
                    </a:cubicBezTo>
                    <a:cubicBezTo>
                      <a:pt x="2439" y="23009"/>
                      <a:pt x="2056" y="23296"/>
                      <a:pt x="851" y="24256"/>
                    </a:cubicBezTo>
                    <a:cubicBezTo>
                      <a:pt x="817" y="24283"/>
                      <a:pt x="794" y="24297"/>
                      <a:pt x="782" y="24297"/>
                    </a:cubicBezTo>
                    <a:cubicBezTo>
                      <a:pt x="760" y="24297"/>
                      <a:pt x="766" y="24256"/>
                      <a:pt x="794" y="24165"/>
                    </a:cubicBezTo>
                    <a:cubicBezTo>
                      <a:pt x="826" y="24065"/>
                      <a:pt x="867" y="23879"/>
                      <a:pt x="888" y="23757"/>
                    </a:cubicBezTo>
                    <a:cubicBezTo>
                      <a:pt x="908" y="23633"/>
                      <a:pt x="965" y="23312"/>
                      <a:pt x="1015" y="23045"/>
                    </a:cubicBezTo>
                    <a:lnTo>
                      <a:pt x="1106" y="22557"/>
                    </a:lnTo>
                    <a:lnTo>
                      <a:pt x="2157" y="21752"/>
                    </a:lnTo>
                    <a:cubicBezTo>
                      <a:pt x="2736" y="21306"/>
                      <a:pt x="3193" y="20927"/>
                      <a:pt x="3174" y="20909"/>
                    </a:cubicBezTo>
                    <a:cubicBezTo>
                      <a:pt x="3174" y="20909"/>
                      <a:pt x="3173" y="20908"/>
                      <a:pt x="3172" y="20908"/>
                    </a:cubicBezTo>
                    <a:cubicBezTo>
                      <a:pt x="3130" y="20908"/>
                      <a:pt x="2695" y="21222"/>
                      <a:pt x="2189" y="21618"/>
                    </a:cubicBezTo>
                    <a:cubicBezTo>
                      <a:pt x="1685" y="22012"/>
                      <a:pt x="1248" y="22322"/>
                      <a:pt x="1199" y="22322"/>
                    </a:cubicBezTo>
                    <a:cubicBezTo>
                      <a:pt x="1197" y="22322"/>
                      <a:pt x="1196" y="22322"/>
                      <a:pt x="1195" y="22321"/>
                    </a:cubicBezTo>
                    <a:cubicBezTo>
                      <a:pt x="1172" y="22297"/>
                      <a:pt x="1178" y="22174"/>
                      <a:pt x="1207" y="22035"/>
                    </a:cubicBezTo>
                    <a:cubicBezTo>
                      <a:pt x="1247" y="21848"/>
                      <a:pt x="1496" y="21600"/>
                      <a:pt x="2278" y="20972"/>
                    </a:cubicBezTo>
                    <a:cubicBezTo>
                      <a:pt x="2840" y="20521"/>
                      <a:pt x="3268" y="20154"/>
                      <a:pt x="3232" y="20154"/>
                    </a:cubicBezTo>
                    <a:cubicBezTo>
                      <a:pt x="3194" y="20154"/>
                      <a:pt x="2756" y="20484"/>
                      <a:pt x="2250" y="20890"/>
                    </a:cubicBezTo>
                    <a:cubicBezTo>
                      <a:pt x="1719" y="21318"/>
                      <a:pt x="1445" y="21511"/>
                      <a:pt x="1362" y="21511"/>
                    </a:cubicBezTo>
                    <a:cubicBezTo>
                      <a:pt x="1343" y="21511"/>
                      <a:pt x="1334" y="21501"/>
                      <a:pt x="1334" y="21481"/>
                    </a:cubicBezTo>
                    <a:cubicBezTo>
                      <a:pt x="1334" y="21401"/>
                      <a:pt x="1389" y="21025"/>
                      <a:pt x="1456" y="20643"/>
                    </a:cubicBezTo>
                    <a:cubicBezTo>
                      <a:pt x="1523" y="20263"/>
                      <a:pt x="1726" y="19002"/>
                      <a:pt x="1904" y="17844"/>
                    </a:cubicBezTo>
                    <a:cubicBezTo>
                      <a:pt x="2194" y="15979"/>
                      <a:pt x="2250" y="15722"/>
                      <a:pt x="2415" y="15586"/>
                    </a:cubicBezTo>
                    <a:cubicBezTo>
                      <a:pt x="2516" y="15500"/>
                      <a:pt x="2984" y="15131"/>
                      <a:pt x="3466" y="14758"/>
                    </a:cubicBezTo>
                    <a:cubicBezTo>
                      <a:pt x="3947" y="14385"/>
                      <a:pt x="4318" y="14071"/>
                      <a:pt x="4301" y="14052"/>
                    </a:cubicBezTo>
                    <a:cubicBezTo>
                      <a:pt x="4301" y="14051"/>
                      <a:pt x="4300" y="14051"/>
                      <a:pt x="4299" y="14051"/>
                    </a:cubicBezTo>
                    <a:cubicBezTo>
                      <a:pt x="4243" y="14051"/>
                      <a:pt x="3411" y="14673"/>
                      <a:pt x="2484" y="15413"/>
                    </a:cubicBezTo>
                    <a:lnTo>
                      <a:pt x="2207" y="15634"/>
                    </a:lnTo>
                    <a:lnTo>
                      <a:pt x="2207" y="15634"/>
                    </a:lnTo>
                    <a:lnTo>
                      <a:pt x="2268" y="15429"/>
                    </a:lnTo>
                    <a:cubicBezTo>
                      <a:pt x="2332" y="15211"/>
                      <a:pt x="2769" y="14790"/>
                      <a:pt x="3673" y="14071"/>
                    </a:cubicBezTo>
                    <a:cubicBezTo>
                      <a:pt x="3999" y="13811"/>
                      <a:pt x="4244" y="13591"/>
                      <a:pt x="4228" y="13572"/>
                    </a:cubicBezTo>
                    <a:cubicBezTo>
                      <a:pt x="4227" y="13571"/>
                      <a:pt x="4226" y="13571"/>
                      <a:pt x="4225" y="13571"/>
                    </a:cubicBezTo>
                    <a:cubicBezTo>
                      <a:pt x="4146" y="13571"/>
                      <a:pt x="2722" y="14698"/>
                      <a:pt x="2562" y="14892"/>
                    </a:cubicBezTo>
                    <a:cubicBezTo>
                      <a:pt x="2494" y="14972"/>
                      <a:pt x="2441" y="15012"/>
                      <a:pt x="2407" y="15012"/>
                    </a:cubicBezTo>
                    <a:cubicBezTo>
                      <a:pt x="2362" y="15012"/>
                      <a:pt x="2348" y="14947"/>
                      <a:pt x="2372" y="14818"/>
                    </a:cubicBezTo>
                    <a:cubicBezTo>
                      <a:pt x="2397" y="14687"/>
                      <a:pt x="2724" y="14370"/>
                      <a:pt x="3352" y="13865"/>
                    </a:cubicBezTo>
                    <a:cubicBezTo>
                      <a:pt x="3874" y="13446"/>
                      <a:pt x="4331" y="13082"/>
                      <a:pt x="4378" y="13052"/>
                    </a:cubicBezTo>
                    <a:cubicBezTo>
                      <a:pt x="4427" y="13018"/>
                      <a:pt x="4449" y="12979"/>
                      <a:pt x="4427" y="12958"/>
                    </a:cubicBezTo>
                    <a:cubicBezTo>
                      <a:pt x="4426" y="12957"/>
                      <a:pt x="4425" y="12957"/>
                      <a:pt x="4423" y="12957"/>
                    </a:cubicBezTo>
                    <a:cubicBezTo>
                      <a:pt x="4381" y="12957"/>
                      <a:pt x="4082" y="13171"/>
                      <a:pt x="3738" y="13446"/>
                    </a:cubicBezTo>
                    <a:cubicBezTo>
                      <a:pt x="3380" y="13735"/>
                      <a:pt x="2950" y="14083"/>
                      <a:pt x="2780" y="14219"/>
                    </a:cubicBezTo>
                    <a:cubicBezTo>
                      <a:pt x="2626" y="14344"/>
                      <a:pt x="2549" y="14401"/>
                      <a:pt x="2510" y="14401"/>
                    </a:cubicBezTo>
                    <a:cubicBezTo>
                      <a:pt x="2481" y="14401"/>
                      <a:pt x="2475" y="14369"/>
                      <a:pt x="2475" y="14309"/>
                    </a:cubicBezTo>
                    <a:cubicBezTo>
                      <a:pt x="2475" y="14206"/>
                      <a:pt x="2784" y="13891"/>
                      <a:pt x="3345" y="13423"/>
                    </a:cubicBezTo>
                    <a:cubicBezTo>
                      <a:pt x="3827" y="13025"/>
                      <a:pt x="4273" y="12652"/>
                      <a:pt x="4343" y="12593"/>
                    </a:cubicBezTo>
                    <a:cubicBezTo>
                      <a:pt x="4406" y="12541"/>
                      <a:pt x="4424" y="12509"/>
                      <a:pt x="4392" y="12509"/>
                    </a:cubicBezTo>
                    <a:cubicBezTo>
                      <a:pt x="4386" y="12509"/>
                      <a:pt x="4379" y="12509"/>
                      <a:pt x="4371" y="12511"/>
                    </a:cubicBezTo>
                    <a:cubicBezTo>
                      <a:pt x="4318" y="12525"/>
                      <a:pt x="3887" y="12860"/>
                      <a:pt x="3422" y="13248"/>
                    </a:cubicBezTo>
                    <a:cubicBezTo>
                      <a:pt x="2958" y="13637"/>
                      <a:pt x="2552" y="13961"/>
                      <a:pt x="2530" y="13961"/>
                    </a:cubicBezTo>
                    <a:cubicBezTo>
                      <a:pt x="2270" y="13961"/>
                      <a:pt x="3368" y="12786"/>
                      <a:pt x="3955" y="12434"/>
                    </a:cubicBezTo>
                    <a:cubicBezTo>
                      <a:pt x="4077" y="12360"/>
                      <a:pt x="4184" y="12264"/>
                      <a:pt x="4184" y="12224"/>
                    </a:cubicBezTo>
                    <a:cubicBezTo>
                      <a:pt x="4184" y="12217"/>
                      <a:pt x="4180" y="12213"/>
                      <a:pt x="4171" y="12213"/>
                    </a:cubicBezTo>
                    <a:cubicBezTo>
                      <a:pt x="4092" y="12213"/>
                      <a:pt x="3636" y="12553"/>
                      <a:pt x="3051" y="13052"/>
                    </a:cubicBezTo>
                    <a:cubicBezTo>
                      <a:pt x="2834" y="13236"/>
                      <a:pt x="2724" y="13317"/>
                      <a:pt x="2674" y="13317"/>
                    </a:cubicBezTo>
                    <a:cubicBezTo>
                      <a:pt x="2646" y="13317"/>
                      <a:pt x="2637" y="13294"/>
                      <a:pt x="2637" y="13250"/>
                    </a:cubicBezTo>
                    <a:cubicBezTo>
                      <a:pt x="2637" y="13153"/>
                      <a:pt x="2852" y="12931"/>
                      <a:pt x="3212" y="12660"/>
                    </a:cubicBezTo>
                    <a:cubicBezTo>
                      <a:pt x="3529" y="12419"/>
                      <a:pt x="3808" y="12184"/>
                      <a:pt x="3836" y="12134"/>
                    </a:cubicBezTo>
                    <a:cubicBezTo>
                      <a:pt x="3847" y="12116"/>
                      <a:pt x="3850" y="12105"/>
                      <a:pt x="3841" y="12105"/>
                    </a:cubicBezTo>
                    <a:cubicBezTo>
                      <a:pt x="3808" y="12105"/>
                      <a:pt x="3612" y="12249"/>
                      <a:pt x="3004" y="12703"/>
                    </a:cubicBezTo>
                    <a:cubicBezTo>
                      <a:pt x="2880" y="12797"/>
                      <a:pt x="2796" y="12844"/>
                      <a:pt x="2754" y="12844"/>
                    </a:cubicBezTo>
                    <a:cubicBezTo>
                      <a:pt x="2732" y="12844"/>
                      <a:pt x="2722" y="12832"/>
                      <a:pt x="2724" y="12807"/>
                    </a:cubicBezTo>
                    <a:cubicBezTo>
                      <a:pt x="2725" y="12747"/>
                      <a:pt x="3020" y="12458"/>
                      <a:pt x="3372" y="12172"/>
                    </a:cubicBezTo>
                    <a:cubicBezTo>
                      <a:pt x="3721" y="11886"/>
                      <a:pt x="4001" y="11632"/>
                      <a:pt x="3982" y="11613"/>
                    </a:cubicBezTo>
                    <a:cubicBezTo>
                      <a:pt x="3981" y="11612"/>
                      <a:pt x="3980" y="11612"/>
                      <a:pt x="3979" y="11612"/>
                    </a:cubicBezTo>
                    <a:cubicBezTo>
                      <a:pt x="3943" y="11612"/>
                      <a:pt x="3669" y="11814"/>
                      <a:pt x="3355" y="12074"/>
                    </a:cubicBezTo>
                    <a:cubicBezTo>
                      <a:pt x="3038" y="12339"/>
                      <a:pt x="2766" y="12548"/>
                      <a:pt x="2745" y="12548"/>
                    </a:cubicBezTo>
                    <a:cubicBezTo>
                      <a:pt x="2744" y="12548"/>
                      <a:pt x="2744" y="12548"/>
                      <a:pt x="2744" y="12548"/>
                    </a:cubicBezTo>
                    <a:cubicBezTo>
                      <a:pt x="2733" y="12535"/>
                      <a:pt x="2756" y="12420"/>
                      <a:pt x="2790" y="12284"/>
                    </a:cubicBezTo>
                    <a:cubicBezTo>
                      <a:pt x="2853" y="12039"/>
                      <a:pt x="3713" y="11321"/>
                      <a:pt x="4235" y="11075"/>
                    </a:cubicBezTo>
                    <a:cubicBezTo>
                      <a:pt x="4384" y="11004"/>
                      <a:pt x="4641" y="10724"/>
                      <a:pt x="4866" y="10381"/>
                    </a:cubicBezTo>
                    <a:cubicBezTo>
                      <a:pt x="5076" y="10064"/>
                      <a:pt x="5299" y="9806"/>
                      <a:pt x="5367" y="9806"/>
                    </a:cubicBezTo>
                    <a:close/>
                    <a:moveTo>
                      <a:pt x="3928" y="24351"/>
                    </a:moveTo>
                    <a:cubicBezTo>
                      <a:pt x="3930" y="24351"/>
                      <a:pt x="3932" y="24352"/>
                      <a:pt x="3932" y="24352"/>
                    </a:cubicBezTo>
                    <a:cubicBezTo>
                      <a:pt x="3951" y="24369"/>
                      <a:pt x="3906" y="24473"/>
                      <a:pt x="3831" y="24586"/>
                    </a:cubicBezTo>
                    <a:cubicBezTo>
                      <a:pt x="3712" y="24764"/>
                      <a:pt x="3674" y="24862"/>
                      <a:pt x="3720" y="24862"/>
                    </a:cubicBezTo>
                    <a:cubicBezTo>
                      <a:pt x="3733" y="24862"/>
                      <a:pt x="3752" y="24855"/>
                      <a:pt x="3777" y="24839"/>
                    </a:cubicBezTo>
                    <a:cubicBezTo>
                      <a:pt x="3796" y="24827"/>
                      <a:pt x="3812" y="24822"/>
                      <a:pt x="3825" y="24822"/>
                    </a:cubicBezTo>
                    <a:cubicBezTo>
                      <a:pt x="3846" y="24822"/>
                      <a:pt x="3859" y="24836"/>
                      <a:pt x="3859" y="24863"/>
                    </a:cubicBezTo>
                    <a:cubicBezTo>
                      <a:pt x="3859" y="24903"/>
                      <a:pt x="3688" y="24942"/>
                      <a:pt x="3476" y="24949"/>
                    </a:cubicBezTo>
                    <a:cubicBezTo>
                      <a:pt x="3426" y="24950"/>
                      <a:pt x="3380" y="24951"/>
                      <a:pt x="3338" y="24951"/>
                    </a:cubicBezTo>
                    <a:cubicBezTo>
                      <a:pt x="3200" y="24951"/>
                      <a:pt x="3113" y="24943"/>
                      <a:pt x="3126" y="24929"/>
                    </a:cubicBezTo>
                    <a:cubicBezTo>
                      <a:pt x="3292" y="24765"/>
                      <a:pt x="3870" y="24351"/>
                      <a:pt x="3928" y="24351"/>
                    </a:cubicBezTo>
                    <a:close/>
                    <a:moveTo>
                      <a:pt x="750" y="25127"/>
                    </a:moveTo>
                    <a:cubicBezTo>
                      <a:pt x="831" y="25127"/>
                      <a:pt x="844" y="25188"/>
                      <a:pt x="803" y="25349"/>
                    </a:cubicBezTo>
                    <a:cubicBezTo>
                      <a:pt x="771" y="25470"/>
                      <a:pt x="735" y="25584"/>
                      <a:pt x="722" y="25597"/>
                    </a:cubicBezTo>
                    <a:cubicBezTo>
                      <a:pt x="711" y="25608"/>
                      <a:pt x="699" y="25612"/>
                      <a:pt x="686" y="25612"/>
                    </a:cubicBezTo>
                    <a:cubicBezTo>
                      <a:pt x="616" y="25612"/>
                      <a:pt x="517" y="25487"/>
                      <a:pt x="517" y="25378"/>
                    </a:cubicBezTo>
                    <a:cubicBezTo>
                      <a:pt x="517" y="25208"/>
                      <a:pt x="591" y="25127"/>
                      <a:pt x="744" y="25127"/>
                    </a:cubicBezTo>
                    <a:cubicBezTo>
                      <a:pt x="746" y="25127"/>
                      <a:pt x="748" y="25127"/>
                      <a:pt x="750" y="25127"/>
                    </a:cubicBezTo>
                    <a:close/>
                    <a:moveTo>
                      <a:pt x="1096" y="25204"/>
                    </a:moveTo>
                    <a:cubicBezTo>
                      <a:pt x="1247" y="25207"/>
                      <a:pt x="1261" y="25238"/>
                      <a:pt x="1207" y="25474"/>
                    </a:cubicBezTo>
                    <a:cubicBezTo>
                      <a:pt x="1159" y="25692"/>
                      <a:pt x="1144" y="25760"/>
                      <a:pt x="1087" y="25760"/>
                    </a:cubicBezTo>
                    <a:cubicBezTo>
                      <a:pt x="1060" y="25760"/>
                      <a:pt x="1025" y="25746"/>
                      <a:pt x="973" y="25724"/>
                    </a:cubicBezTo>
                    <a:cubicBezTo>
                      <a:pt x="892" y="25691"/>
                      <a:pt x="853" y="25622"/>
                      <a:pt x="880" y="25551"/>
                    </a:cubicBezTo>
                    <a:cubicBezTo>
                      <a:pt x="905" y="25485"/>
                      <a:pt x="925" y="25382"/>
                      <a:pt x="925" y="25318"/>
                    </a:cubicBezTo>
                    <a:cubicBezTo>
                      <a:pt x="925" y="25252"/>
                      <a:pt x="999" y="25204"/>
                      <a:pt x="1096" y="25204"/>
                    </a:cubicBezTo>
                    <a:close/>
                    <a:moveTo>
                      <a:pt x="1639" y="25288"/>
                    </a:moveTo>
                    <a:cubicBezTo>
                      <a:pt x="1807" y="25288"/>
                      <a:pt x="1831" y="25319"/>
                      <a:pt x="1789" y="25470"/>
                    </a:cubicBezTo>
                    <a:cubicBezTo>
                      <a:pt x="1762" y="25569"/>
                      <a:pt x="1741" y="25703"/>
                      <a:pt x="1741" y="25759"/>
                    </a:cubicBezTo>
                    <a:cubicBezTo>
                      <a:pt x="1741" y="25818"/>
                      <a:pt x="1689" y="25846"/>
                      <a:pt x="1588" y="25846"/>
                    </a:cubicBezTo>
                    <a:cubicBezTo>
                      <a:pt x="1566" y="25846"/>
                      <a:pt x="1542" y="25845"/>
                      <a:pt x="1516" y="25842"/>
                    </a:cubicBezTo>
                    <a:cubicBezTo>
                      <a:pt x="1346" y="25823"/>
                      <a:pt x="1299" y="25778"/>
                      <a:pt x="1318" y="25655"/>
                    </a:cubicBezTo>
                    <a:cubicBezTo>
                      <a:pt x="1366" y="25345"/>
                      <a:pt x="1413" y="25289"/>
                      <a:pt x="1627" y="25289"/>
                    </a:cubicBezTo>
                    <a:cubicBezTo>
                      <a:pt x="1631" y="25289"/>
                      <a:pt x="1635" y="25288"/>
                      <a:pt x="1639" y="25288"/>
                    </a:cubicBezTo>
                    <a:close/>
                    <a:moveTo>
                      <a:pt x="2157" y="25370"/>
                    </a:moveTo>
                    <a:cubicBezTo>
                      <a:pt x="2285" y="25370"/>
                      <a:pt x="2302" y="25414"/>
                      <a:pt x="2261" y="25630"/>
                    </a:cubicBezTo>
                    <a:cubicBezTo>
                      <a:pt x="2212" y="25878"/>
                      <a:pt x="2200" y="25937"/>
                      <a:pt x="2115" y="25937"/>
                    </a:cubicBezTo>
                    <a:cubicBezTo>
                      <a:pt x="2088" y="25937"/>
                      <a:pt x="2054" y="25931"/>
                      <a:pt x="2009" y="25924"/>
                    </a:cubicBezTo>
                    <a:cubicBezTo>
                      <a:pt x="1876" y="25902"/>
                      <a:pt x="1864" y="25862"/>
                      <a:pt x="1925" y="25635"/>
                    </a:cubicBezTo>
                    <a:cubicBezTo>
                      <a:pt x="1973" y="25448"/>
                      <a:pt x="2040" y="25370"/>
                      <a:pt x="2151" y="25370"/>
                    </a:cubicBezTo>
                    <a:cubicBezTo>
                      <a:pt x="2153" y="25370"/>
                      <a:pt x="2155" y="25370"/>
                      <a:pt x="2157" y="25370"/>
                    </a:cubicBezTo>
                    <a:close/>
                    <a:moveTo>
                      <a:pt x="2595" y="25449"/>
                    </a:moveTo>
                    <a:cubicBezTo>
                      <a:pt x="2678" y="25449"/>
                      <a:pt x="2717" y="25537"/>
                      <a:pt x="2717" y="25735"/>
                    </a:cubicBezTo>
                    <a:cubicBezTo>
                      <a:pt x="2718" y="25972"/>
                      <a:pt x="2689" y="26020"/>
                      <a:pt x="2547" y="26020"/>
                    </a:cubicBezTo>
                    <a:cubicBezTo>
                      <a:pt x="2424" y="26020"/>
                      <a:pt x="2389" y="25984"/>
                      <a:pt x="2424" y="25890"/>
                    </a:cubicBezTo>
                    <a:cubicBezTo>
                      <a:pt x="2449" y="25822"/>
                      <a:pt x="2473" y="25686"/>
                      <a:pt x="2473" y="25604"/>
                    </a:cubicBezTo>
                    <a:cubicBezTo>
                      <a:pt x="2473" y="25523"/>
                      <a:pt x="2531" y="25449"/>
                      <a:pt x="2595" y="25449"/>
                    </a:cubicBezTo>
                    <a:close/>
                    <a:moveTo>
                      <a:pt x="3084" y="25444"/>
                    </a:moveTo>
                    <a:cubicBezTo>
                      <a:pt x="3149" y="25444"/>
                      <a:pt x="3206" y="25559"/>
                      <a:pt x="3206" y="25775"/>
                    </a:cubicBezTo>
                    <a:cubicBezTo>
                      <a:pt x="3206" y="26044"/>
                      <a:pt x="3178" y="26100"/>
                      <a:pt x="3043" y="26100"/>
                    </a:cubicBezTo>
                    <a:cubicBezTo>
                      <a:pt x="2868" y="26100"/>
                      <a:pt x="2861" y="26077"/>
                      <a:pt x="2935" y="25702"/>
                    </a:cubicBezTo>
                    <a:cubicBezTo>
                      <a:pt x="2969" y="25527"/>
                      <a:pt x="3029" y="25444"/>
                      <a:pt x="3084" y="25444"/>
                    </a:cubicBezTo>
                    <a:close/>
                    <a:moveTo>
                      <a:pt x="3533" y="25450"/>
                    </a:moveTo>
                    <a:cubicBezTo>
                      <a:pt x="3670" y="25450"/>
                      <a:pt x="3697" y="25508"/>
                      <a:pt x="3697" y="25817"/>
                    </a:cubicBezTo>
                    <a:cubicBezTo>
                      <a:pt x="3694" y="26126"/>
                      <a:pt x="3670" y="26183"/>
                      <a:pt x="3533" y="26183"/>
                    </a:cubicBezTo>
                    <a:cubicBezTo>
                      <a:pt x="3396" y="26183"/>
                      <a:pt x="3371" y="26126"/>
                      <a:pt x="3371" y="25817"/>
                    </a:cubicBezTo>
                    <a:cubicBezTo>
                      <a:pt x="3371" y="25508"/>
                      <a:pt x="3396" y="25450"/>
                      <a:pt x="3533" y="25450"/>
                    </a:cubicBezTo>
                    <a:close/>
                    <a:moveTo>
                      <a:pt x="3894" y="26037"/>
                    </a:moveTo>
                    <a:cubicBezTo>
                      <a:pt x="3898" y="26037"/>
                      <a:pt x="3903" y="26040"/>
                      <a:pt x="3907" y="26044"/>
                    </a:cubicBezTo>
                    <a:cubicBezTo>
                      <a:pt x="3934" y="26071"/>
                      <a:pt x="3938" y="26143"/>
                      <a:pt x="3915" y="26199"/>
                    </a:cubicBezTo>
                    <a:cubicBezTo>
                      <a:pt x="3905" y="26226"/>
                      <a:pt x="3896" y="26239"/>
                      <a:pt x="3889" y="26239"/>
                    </a:cubicBezTo>
                    <a:cubicBezTo>
                      <a:pt x="3878" y="26239"/>
                      <a:pt x="3870" y="26209"/>
                      <a:pt x="3867" y="26151"/>
                    </a:cubicBezTo>
                    <a:cubicBezTo>
                      <a:pt x="3862" y="26084"/>
                      <a:pt x="3875" y="26037"/>
                      <a:pt x="3894" y="26037"/>
                    </a:cubicBezTo>
                    <a:close/>
                    <a:moveTo>
                      <a:pt x="6337" y="1"/>
                    </a:moveTo>
                    <a:cubicBezTo>
                      <a:pt x="6144" y="1"/>
                      <a:pt x="5955" y="22"/>
                      <a:pt x="5795" y="65"/>
                    </a:cubicBezTo>
                    <a:cubicBezTo>
                      <a:pt x="4848" y="325"/>
                      <a:pt x="4146" y="1184"/>
                      <a:pt x="3987" y="2275"/>
                    </a:cubicBezTo>
                    <a:cubicBezTo>
                      <a:pt x="3960" y="2454"/>
                      <a:pt x="3811" y="3480"/>
                      <a:pt x="3654" y="4555"/>
                    </a:cubicBezTo>
                    <a:cubicBezTo>
                      <a:pt x="3498" y="5630"/>
                      <a:pt x="3224" y="7279"/>
                      <a:pt x="3046" y="8220"/>
                    </a:cubicBezTo>
                    <a:cubicBezTo>
                      <a:pt x="2685" y="10134"/>
                      <a:pt x="2040" y="13970"/>
                      <a:pt x="1413" y="17954"/>
                    </a:cubicBezTo>
                    <a:cubicBezTo>
                      <a:pt x="987" y="20658"/>
                      <a:pt x="378" y="23997"/>
                      <a:pt x="135" y="24976"/>
                    </a:cubicBezTo>
                    <a:cubicBezTo>
                      <a:pt x="1" y="25512"/>
                      <a:pt x="1" y="25524"/>
                      <a:pt x="164" y="25750"/>
                    </a:cubicBezTo>
                    <a:cubicBezTo>
                      <a:pt x="256" y="25877"/>
                      <a:pt x="527" y="26057"/>
                      <a:pt x="771" y="26156"/>
                    </a:cubicBezTo>
                    <a:cubicBezTo>
                      <a:pt x="1246" y="26348"/>
                      <a:pt x="3214" y="26671"/>
                      <a:pt x="3915" y="26671"/>
                    </a:cubicBezTo>
                    <a:lnTo>
                      <a:pt x="4347" y="26671"/>
                    </a:lnTo>
                    <a:lnTo>
                      <a:pt x="4347" y="26325"/>
                    </a:lnTo>
                    <a:cubicBezTo>
                      <a:pt x="4347" y="26138"/>
                      <a:pt x="4307" y="25839"/>
                      <a:pt x="4261" y="25678"/>
                    </a:cubicBezTo>
                    <a:cubicBezTo>
                      <a:pt x="4192" y="25432"/>
                      <a:pt x="4213" y="25230"/>
                      <a:pt x="4380" y="24578"/>
                    </a:cubicBezTo>
                    <a:cubicBezTo>
                      <a:pt x="4602" y="23709"/>
                      <a:pt x="5342" y="20513"/>
                      <a:pt x="5929" y="17875"/>
                    </a:cubicBezTo>
                    <a:cubicBezTo>
                      <a:pt x="6135" y="16958"/>
                      <a:pt x="6505" y="15048"/>
                      <a:pt x="6750" y="13640"/>
                    </a:cubicBezTo>
                    <a:cubicBezTo>
                      <a:pt x="6996" y="12231"/>
                      <a:pt x="7249" y="10786"/>
                      <a:pt x="7309" y="10439"/>
                    </a:cubicBezTo>
                    <a:cubicBezTo>
                      <a:pt x="7384" y="10007"/>
                      <a:pt x="7467" y="9766"/>
                      <a:pt x="7572" y="9690"/>
                    </a:cubicBezTo>
                    <a:cubicBezTo>
                      <a:pt x="7701" y="9595"/>
                      <a:pt x="7710" y="9548"/>
                      <a:pt x="7626" y="9409"/>
                    </a:cubicBezTo>
                    <a:cubicBezTo>
                      <a:pt x="7542" y="9270"/>
                      <a:pt x="7586" y="8904"/>
                      <a:pt x="7887" y="7225"/>
                    </a:cubicBezTo>
                    <a:cubicBezTo>
                      <a:pt x="8086" y="6118"/>
                      <a:pt x="8313" y="4687"/>
                      <a:pt x="8392" y="4050"/>
                    </a:cubicBezTo>
                    <a:cubicBezTo>
                      <a:pt x="8496" y="3201"/>
                      <a:pt x="8527" y="2975"/>
                      <a:pt x="8596" y="2975"/>
                    </a:cubicBezTo>
                    <a:cubicBezTo>
                      <a:pt x="8619" y="2975"/>
                      <a:pt x="8646" y="2999"/>
                      <a:pt x="8681" y="3033"/>
                    </a:cubicBezTo>
                    <a:cubicBezTo>
                      <a:pt x="8920" y="3270"/>
                      <a:pt x="8990" y="3965"/>
                      <a:pt x="8867" y="4884"/>
                    </a:cubicBezTo>
                    <a:cubicBezTo>
                      <a:pt x="8734" y="5873"/>
                      <a:pt x="8560" y="6701"/>
                      <a:pt x="7920" y="9356"/>
                    </a:cubicBezTo>
                    <a:cubicBezTo>
                      <a:pt x="7304" y="11922"/>
                      <a:pt x="7278" y="12105"/>
                      <a:pt x="7531" y="12283"/>
                    </a:cubicBezTo>
                    <a:cubicBezTo>
                      <a:pt x="7657" y="12372"/>
                      <a:pt x="7767" y="12428"/>
                      <a:pt x="7869" y="12428"/>
                    </a:cubicBezTo>
                    <a:cubicBezTo>
                      <a:pt x="8295" y="12428"/>
                      <a:pt x="8595" y="11444"/>
                      <a:pt x="9519" y="7776"/>
                    </a:cubicBezTo>
                    <a:cubicBezTo>
                      <a:pt x="10311" y="4641"/>
                      <a:pt x="10413" y="3914"/>
                      <a:pt x="10181" y="3116"/>
                    </a:cubicBezTo>
                    <a:cubicBezTo>
                      <a:pt x="10010" y="2517"/>
                      <a:pt x="9706" y="2223"/>
                      <a:pt x="8982" y="1949"/>
                    </a:cubicBezTo>
                    <a:cubicBezTo>
                      <a:pt x="8665" y="1828"/>
                      <a:pt x="8385" y="1669"/>
                      <a:pt x="8364" y="1600"/>
                    </a:cubicBezTo>
                    <a:cubicBezTo>
                      <a:pt x="8161" y="947"/>
                      <a:pt x="7764" y="450"/>
                      <a:pt x="7222" y="174"/>
                    </a:cubicBezTo>
                    <a:cubicBezTo>
                      <a:pt x="7003" y="61"/>
                      <a:pt x="6665" y="1"/>
                      <a:pt x="6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3"/>
              <p:cNvSpPr/>
              <p:nvPr/>
            </p:nvSpPr>
            <p:spPr>
              <a:xfrm>
                <a:off x="1414950" y="929375"/>
                <a:ext cx="40225" cy="24000"/>
              </a:xfrm>
              <a:custGeom>
                <a:avLst/>
                <a:gdLst/>
                <a:ahLst/>
                <a:cxnLst/>
                <a:rect l="l" t="t" r="r" b="b"/>
                <a:pathLst>
                  <a:path w="1609" h="960" extrusionOk="0">
                    <a:moveTo>
                      <a:pt x="1580" y="1"/>
                    </a:moveTo>
                    <a:cubicBezTo>
                      <a:pt x="1512" y="1"/>
                      <a:pt x="1300" y="121"/>
                      <a:pt x="736" y="466"/>
                    </a:cubicBezTo>
                    <a:cubicBezTo>
                      <a:pt x="320" y="720"/>
                      <a:pt x="1" y="941"/>
                      <a:pt x="20" y="958"/>
                    </a:cubicBezTo>
                    <a:cubicBezTo>
                      <a:pt x="20" y="959"/>
                      <a:pt x="22" y="959"/>
                      <a:pt x="23" y="959"/>
                    </a:cubicBezTo>
                    <a:cubicBezTo>
                      <a:pt x="116" y="959"/>
                      <a:pt x="1608" y="87"/>
                      <a:pt x="1608" y="30"/>
                    </a:cubicBezTo>
                    <a:cubicBezTo>
                      <a:pt x="1608" y="12"/>
                      <a:pt x="1601"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3"/>
              <p:cNvSpPr/>
              <p:nvPr/>
            </p:nvSpPr>
            <p:spPr>
              <a:xfrm>
                <a:off x="1481475" y="929225"/>
                <a:ext cx="18600" cy="9975"/>
              </a:xfrm>
              <a:custGeom>
                <a:avLst/>
                <a:gdLst/>
                <a:ahLst/>
                <a:cxnLst/>
                <a:rect l="l" t="t" r="r" b="b"/>
                <a:pathLst>
                  <a:path w="744" h="399" extrusionOk="0">
                    <a:moveTo>
                      <a:pt x="697" y="0"/>
                    </a:moveTo>
                    <a:cubicBezTo>
                      <a:pt x="648" y="0"/>
                      <a:pt x="469" y="86"/>
                      <a:pt x="291" y="196"/>
                    </a:cubicBezTo>
                    <a:cubicBezTo>
                      <a:pt x="112" y="305"/>
                      <a:pt x="1" y="397"/>
                      <a:pt x="46" y="399"/>
                    </a:cubicBezTo>
                    <a:cubicBezTo>
                      <a:pt x="47" y="399"/>
                      <a:pt x="48" y="399"/>
                      <a:pt x="50" y="399"/>
                    </a:cubicBezTo>
                    <a:cubicBezTo>
                      <a:pt x="100" y="399"/>
                      <a:pt x="279" y="312"/>
                      <a:pt x="454" y="204"/>
                    </a:cubicBezTo>
                    <a:cubicBezTo>
                      <a:pt x="633" y="94"/>
                      <a:pt x="743" y="2"/>
                      <a:pt x="699" y="0"/>
                    </a:cubicBezTo>
                    <a:cubicBezTo>
                      <a:pt x="698" y="0"/>
                      <a:pt x="697" y="0"/>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
              <p:cNvSpPr/>
              <p:nvPr/>
            </p:nvSpPr>
            <p:spPr>
              <a:xfrm>
                <a:off x="1472850" y="937375"/>
                <a:ext cx="33225" cy="21725"/>
              </a:xfrm>
              <a:custGeom>
                <a:avLst/>
                <a:gdLst/>
                <a:ahLst/>
                <a:cxnLst/>
                <a:rect l="l" t="t" r="r" b="b"/>
                <a:pathLst>
                  <a:path w="1329" h="869" extrusionOk="0">
                    <a:moveTo>
                      <a:pt x="1300" y="1"/>
                    </a:moveTo>
                    <a:cubicBezTo>
                      <a:pt x="1236" y="1"/>
                      <a:pt x="1055" y="109"/>
                      <a:pt x="686" y="363"/>
                    </a:cubicBezTo>
                    <a:cubicBezTo>
                      <a:pt x="283" y="639"/>
                      <a:pt x="1" y="869"/>
                      <a:pt x="46" y="869"/>
                    </a:cubicBezTo>
                    <a:cubicBezTo>
                      <a:pt x="62" y="869"/>
                      <a:pt x="120" y="839"/>
                      <a:pt x="230" y="772"/>
                    </a:cubicBezTo>
                    <a:cubicBezTo>
                      <a:pt x="711" y="477"/>
                      <a:pt x="1329" y="57"/>
                      <a:pt x="1329" y="29"/>
                    </a:cubicBezTo>
                    <a:cubicBezTo>
                      <a:pt x="1328" y="11"/>
                      <a:pt x="1320" y="1"/>
                      <a:pt x="1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3"/>
              <p:cNvSpPr/>
              <p:nvPr/>
            </p:nvSpPr>
            <p:spPr>
              <a:xfrm>
                <a:off x="1469225" y="957750"/>
                <a:ext cx="26650" cy="16200"/>
              </a:xfrm>
              <a:custGeom>
                <a:avLst/>
                <a:gdLst/>
                <a:ahLst/>
                <a:cxnLst/>
                <a:rect l="l" t="t" r="r" b="b"/>
                <a:pathLst>
                  <a:path w="1066" h="648" extrusionOk="0">
                    <a:moveTo>
                      <a:pt x="1039" y="0"/>
                    </a:moveTo>
                    <a:cubicBezTo>
                      <a:pt x="979" y="0"/>
                      <a:pt x="809" y="97"/>
                      <a:pt x="455" y="328"/>
                    </a:cubicBezTo>
                    <a:cubicBezTo>
                      <a:pt x="186" y="504"/>
                      <a:pt x="0" y="647"/>
                      <a:pt x="40" y="647"/>
                    </a:cubicBezTo>
                    <a:cubicBezTo>
                      <a:pt x="122" y="647"/>
                      <a:pt x="1066" y="78"/>
                      <a:pt x="1066" y="27"/>
                    </a:cubicBezTo>
                    <a:cubicBezTo>
                      <a:pt x="1066" y="9"/>
                      <a:pt x="1058"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3"/>
              <p:cNvSpPr/>
              <p:nvPr/>
            </p:nvSpPr>
            <p:spPr>
              <a:xfrm>
                <a:off x="1468875" y="970050"/>
                <a:ext cx="24625" cy="17575"/>
              </a:xfrm>
              <a:custGeom>
                <a:avLst/>
                <a:gdLst/>
                <a:ahLst/>
                <a:cxnLst/>
                <a:rect l="l" t="t" r="r" b="b"/>
                <a:pathLst>
                  <a:path w="985" h="703" extrusionOk="0">
                    <a:moveTo>
                      <a:pt x="917" y="0"/>
                    </a:moveTo>
                    <a:cubicBezTo>
                      <a:pt x="917" y="0"/>
                      <a:pt x="917" y="0"/>
                      <a:pt x="917" y="0"/>
                    </a:cubicBezTo>
                    <a:cubicBezTo>
                      <a:pt x="893" y="0"/>
                      <a:pt x="712" y="128"/>
                      <a:pt x="509" y="288"/>
                    </a:cubicBezTo>
                    <a:cubicBezTo>
                      <a:pt x="155" y="564"/>
                      <a:pt x="0" y="703"/>
                      <a:pt x="44" y="703"/>
                    </a:cubicBezTo>
                    <a:cubicBezTo>
                      <a:pt x="57" y="703"/>
                      <a:pt x="90" y="689"/>
                      <a:pt x="142" y="662"/>
                    </a:cubicBezTo>
                    <a:cubicBezTo>
                      <a:pt x="315" y="575"/>
                      <a:pt x="985"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1481575" y="1006800"/>
                <a:ext cx="12625" cy="7875"/>
              </a:xfrm>
              <a:custGeom>
                <a:avLst/>
                <a:gdLst/>
                <a:ahLst/>
                <a:cxnLst/>
                <a:rect l="l" t="t" r="r" b="b"/>
                <a:pathLst>
                  <a:path w="505" h="315" extrusionOk="0">
                    <a:moveTo>
                      <a:pt x="478" y="1"/>
                    </a:moveTo>
                    <a:cubicBezTo>
                      <a:pt x="454" y="1"/>
                      <a:pt x="368" y="41"/>
                      <a:pt x="222" y="121"/>
                    </a:cubicBezTo>
                    <a:cubicBezTo>
                      <a:pt x="98" y="188"/>
                      <a:pt x="1" y="260"/>
                      <a:pt x="1" y="282"/>
                    </a:cubicBezTo>
                    <a:cubicBezTo>
                      <a:pt x="1" y="304"/>
                      <a:pt x="13" y="315"/>
                      <a:pt x="34" y="315"/>
                    </a:cubicBezTo>
                    <a:cubicBezTo>
                      <a:pt x="85" y="315"/>
                      <a:pt x="190" y="257"/>
                      <a:pt x="327" y="149"/>
                    </a:cubicBezTo>
                    <a:cubicBezTo>
                      <a:pt x="455" y="51"/>
                      <a:pt x="505" y="1"/>
                      <a:pt x="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3"/>
              <p:cNvSpPr/>
              <p:nvPr/>
            </p:nvSpPr>
            <p:spPr>
              <a:xfrm>
                <a:off x="1446925" y="1012825"/>
                <a:ext cx="16475" cy="7775"/>
              </a:xfrm>
              <a:custGeom>
                <a:avLst/>
                <a:gdLst/>
                <a:ahLst/>
                <a:cxnLst/>
                <a:rect l="l" t="t" r="r" b="b"/>
                <a:pathLst>
                  <a:path w="659" h="311" extrusionOk="0">
                    <a:moveTo>
                      <a:pt x="614" y="1"/>
                    </a:moveTo>
                    <a:cubicBezTo>
                      <a:pt x="570" y="1"/>
                      <a:pt x="403" y="73"/>
                      <a:pt x="248" y="156"/>
                    </a:cubicBezTo>
                    <a:cubicBezTo>
                      <a:pt x="92" y="241"/>
                      <a:pt x="0" y="311"/>
                      <a:pt x="44" y="311"/>
                    </a:cubicBezTo>
                    <a:cubicBezTo>
                      <a:pt x="87" y="311"/>
                      <a:pt x="257" y="241"/>
                      <a:pt x="411" y="156"/>
                    </a:cubicBezTo>
                    <a:cubicBezTo>
                      <a:pt x="566" y="70"/>
                      <a:pt x="658"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
              <p:cNvSpPr/>
              <p:nvPr/>
            </p:nvSpPr>
            <p:spPr>
              <a:xfrm>
                <a:off x="1461050" y="1016675"/>
                <a:ext cx="9550" cy="5850"/>
              </a:xfrm>
              <a:custGeom>
                <a:avLst/>
                <a:gdLst/>
                <a:ahLst/>
                <a:cxnLst/>
                <a:rect l="l" t="t" r="r" b="b"/>
                <a:pathLst>
                  <a:path w="382" h="234" extrusionOk="0">
                    <a:moveTo>
                      <a:pt x="260" y="0"/>
                    </a:moveTo>
                    <a:cubicBezTo>
                      <a:pt x="221" y="0"/>
                      <a:pt x="139" y="62"/>
                      <a:pt x="78" y="136"/>
                    </a:cubicBezTo>
                    <a:cubicBezTo>
                      <a:pt x="23" y="203"/>
                      <a:pt x="0" y="234"/>
                      <a:pt x="18" y="234"/>
                    </a:cubicBezTo>
                    <a:cubicBezTo>
                      <a:pt x="33" y="234"/>
                      <a:pt x="74" y="213"/>
                      <a:pt x="147" y="174"/>
                    </a:cubicBezTo>
                    <a:cubicBezTo>
                      <a:pt x="334" y="74"/>
                      <a:pt x="382" y="0"/>
                      <a:pt x="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1395925" y="1041850"/>
                <a:ext cx="14375" cy="19675"/>
              </a:xfrm>
              <a:custGeom>
                <a:avLst/>
                <a:gdLst/>
                <a:ahLst/>
                <a:cxnLst/>
                <a:rect l="l" t="t" r="r" b="b"/>
                <a:pathLst>
                  <a:path w="575" h="787" extrusionOk="0">
                    <a:moveTo>
                      <a:pt x="548" y="0"/>
                    </a:moveTo>
                    <a:cubicBezTo>
                      <a:pt x="519" y="0"/>
                      <a:pt x="451" y="71"/>
                      <a:pt x="386" y="172"/>
                    </a:cubicBezTo>
                    <a:cubicBezTo>
                      <a:pt x="313" y="285"/>
                      <a:pt x="192" y="471"/>
                      <a:pt x="120" y="583"/>
                    </a:cubicBezTo>
                    <a:cubicBezTo>
                      <a:pt x="30" y="723"/>
                      <a:pt x="0" y="787"/>
                      <a:pt x="16" y="787"/>
                    </a:cubicBezTo>
                    <a:cubicBezTo>
                      <a:pt x="40" y="787"/>
                      <a:pt x="159" y="651"/>
                      <a:pt x="325" y="419"/>
                    </a:cubicBezTo>
                    <a:cubicBezTo>
                      <a:pt x="470" y="216"/>
                      <a:pt x="575" y="26"/>
                      <a:pt x="557" y="4"/>
                    </a:cubicBezTo>
                    <a:cubicBezTo>
                      <a:pt x="555" y="2"/>
                      <a:pt x="552" y="0"/>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
              <p:cNvSpPr/>
              <p:nvPr/>
            </p:nvSpPr>
            <p:spPr>
              <a:xfrm>
                <a:off x="1372400" y="1173050"/>
                <a:ext cx="47250" cy="34950"/>
              </a:xfrm>
              <a:custGeom>
                <a:avLst/>
                <a:gdLst/>
                <a:ahLst/>
                <a:cxnLst/>
                <a:rect l="l" t="t" r="r" b="b"/>
                <a:pathLst>
                  <a:path w="1890" h="1398" extrusionOk="0">
                    <a:moveTo>
                      <a:pt x="1875" y="1"/>
                    </a:moveTo>
                    <a:cubicBezTo>
                      <a:pt x="1838" y="1"/>
                      <a:pt x="1538" y="209"/>
                      <a:pt x="1104" y="541"/>
                    </a:cubicBezTo>
                    <a:cubicBezTo>
                      <a:pt x="165" y="1257"/>
                      <a:pt x="1" y="1396"/>
                      <a:pt x="69" y="1397"/>
                    </a:cubicBezTo>
                    <a:cubicBezTo>
                      <a:pt x="69" y="1397"/>
                      <a:pt x="69" y="1397"/>
                      <a:pt x="69" y="1397"/>
                    </a:cubicBezTo>
                    <a:cubicBezTo>
                      <a:pt x="122" y="1397"/>
                      <a:pt x="1591" y="290"/>
                      <a:pt x="1803" y="89"/>
                    </a:cubicBezTo>
                    <a:cubicBezTo>
                      <a:pt x="1867" y="29"/>
                      <a:pt x="1889" y="1"/>
                      <a:pt x="1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3"/>
              <p:cNvSpPr/>
              <p:nvPr/>
            </p:nvSpPr>
            <p:spPr>
              <a:xfrm>
                <a:off x="1377950" y="1187700"/>
                <a:ext cx="38125" cy="27975"/>
              </a:xfrm>
              <a:custGeom>
                <a:avLst/>
                <a:gdLst/>
                <a:ahLst/>
                <a:cxnLst/>
                <a:rect l="l" t="t" r="r" b="b"/>
                <a:pathLst>
                  <a:path w="1525" h="1119" extrusionOk="0">
                    <a:moveTo>
                      <a:pt x="1486" y="1"/>
                    </a:moveTo>
                    <a:cubicBezTo>
                      <a:pt x="1450" y="1"/>
                      <a:pt x="1092" y="247"/>
                      <a:pt x="700" y="542"/>
                    </a:cubicBezTo>
                    <a:cubicBezTo>
                      <a:pt x="311" y="840"/>
                      <a:pt x="1" y="1100"/>
                      <a:pt x="21" y="1117"/>
                    </a:cubicBezTo>
                    <a:cubicBezTo>
                      <a:pt x="21" y="1118"/>
                      <a:pt x="22" y="1118"/>
                      <a:pt x="24" y="1118"/>
                    </a:cubicBezTo>
                    <a:cubicBezTo>
                      <a:pt x="66" y="1118"/>
                      <a:pt x="406" y="881"/>
                      <a:pt x="806" y="576"/>
                    </a:cubicBezTo>
                    <a:cubicBezTo>
                      <a:pt x="1223" y="257"/>
                      <a:pt x="1525" y="1"/>
                      <a:pt x="14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3"/>
              <p:cNvSpPr/>
              <p:nvPr/>
            </p:nvSpPr>
            <p:spPr>
              <a:xfrm>
                <a:off x="1441925" y="1195900"/>
                <a:ext cx="18325" cy="19375"/>
              </a:xfrm>
              <a:custGeom>
                <a:avLst/>
                <a:gdLst/>
                <a:ahLst/>
                <a:cxnLst/>
                <a:rect l="l" t="t" r="r" b="b"/>
                <a:pathLst>
                  <a:path w="733" h="775" extrusionOk="0">
                    <a:moveTo>
                      <a:pt x="670" y="0"/>
                    </a:moveTo>
                    <a:cubicBezTo>
                      <a:pt x="652" y="0"/>
                      <a:pt x="563" y="86"/>
                      <a:pt x="477" y="185"/>
                    </a:cubicBezTo>
                    <a:cubicBezTo>
                      <a:pt x="387" y="286"/>
                      <a:pt x="248" y="456"/>
                      <a:pt x="159" y="571"/>
                    </a:cubicBezTo>
                    <a:lnTo>
                      <a:pt x="1" y="775"/>
                    </a:lnTo>
                    <a:lnTo>
                      <a:pt x="196" y="609"/>
                    </a:lnTo>
                    <a:cubicBezTo>
                      <a:pt x="383" y="450"/>
                      <a:pt x="732" y="0"/>
                      <a:pt x="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
              <p:cNvSpPr/>
              <p:nvPr/>
            </p:nvSpPr>
            <p:spPr>
              <a:xfrm>
                <a:off x="1366525" y="1206200"/>
                <a:ext cx="42875" cy="37275"/>
              </a:xfrm>
              <a:custGeom>
                <a:avLst/>
                <a:gdLst/>
                <a:ahLst/>
                <a:cxnLst/>
                <a:rect l="l" t="t" r="r" b="b"/>
                <a:pathLst>
                  <a:path w="1715" h="1491" extrusionOk="0">
                    <a:moveTo>
                      <a:pt x="1629" y="0"/>
                    </a:moveTo>
                    <a:cubicBezTo>
                      <a:pt x="1578" y="0"/>
                      <a:pt x="1362" y="177"/>
                      <a:pt x="1142" y="403"/>
                    </a:cubicBezTo>
                    <a:cubicBezTo>
                      <a:pt x="919" y="631"/>
                      <a:pt x="688" y="832"/>
                      <a:pt x="618" y="859"/>
                    </a:cubicBezTo>
                    <a:cubicBezTo>
                      <a:pt x="547" y="885"/>
                      <a:pt x="365" y="1058"/>
                      <a:pt x="206" y="1246"/>
                    </a:cubicBezTo>
                    <a:cubicBezTo>
                      <a:pt x="72" y="1406"/>
                      <a:pt x="1" y="1491"/>
                      <a:pt x="15" y="1491"/>
                    </a:cubicBezTo>
                    <a:cubicBezTo>
                      <a:pt x="30" y="1491"/>
                      <a:pt x="152" y="1385"/>
                      <a:pt x="409" y="1162"/>
                    </a:cubicBezTo>
                    <a:cubicBezTo>
                      <a:pt x="1329" y="369"/>
                      <a:pt x="1714" y="3"/>
                      <a:pt x="1630" y="0"/>
                    </a:cubicBezTo>
                    <a:cubicBezTo>
                      <a:pt x="1630" y="0"/>
                      <a:pt x="1630" y="0"/>
                      <a:pt x="1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3"/>
              <p:cNvSpPr/>
              <p:nvPr/>
            </p:nvSpPr>
            <p:spPr>
              <a:xfrm>
                <a:off x="1369750" y="1218300"/>
                <a:ext cx="37950" cy="33475"/>
              </a:xfrm>
              <a:custGeom>
                <a:avLst/>
                <a:gdLst/>
                <a:ahLst/>
                <a:cxnLst/>
                <a:rect l="l" t="t" r="r" b="b"/>
                <a:pathLst>
                  <a:path w="1518" h="1339" extrusionOk="0">
                    <a:moveTo>
                      <a:pt x="1437" y="0"/>
                    </a:moveTo>
                    <a:cubicBezTo>
                      <a:pt x="1424" y="0"/>
                      <a:pt x="1099" y="282"/>
                      <a:pt x="724" y="619"/>
                    </a:cubicBezTo>
                    <a:cubicBezTo>
                      <a:pt x="349" y="956"/>
                      <a:pt x="21" y="1280"/>
                      <a:pt x="2" y="1332"/>
                    </a:cubicBezTo>
                    <a:cubicBezTo>
                      <a:pt x="1" y="1337"/>
                      <a:pt x="1" y="1339"/>
                      <a:pt x="5" y="1339"/>
                    </a:cubicBezTo>
                    <a:cubicBezTo>
                      <a:pt x="39" y="1339"/>
                      <a:pt x="339" y="1090"/>
                      <a:pt x="719" y="742"/>
                    </a:cubicBezTo>
                    <a:cubicBezTo>
                      <a:pt x="1394" y="126"/>
                      <a:pt x="1517" y="0"/>
                      <a:pt x="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3"/>
              <p:cNvSpPr/>
              <p:nvPr/>
            </p:nvSpPr>
            <p:spPr>
              <a:xfrm>
                <a:off x="1363450" y="1232525"/>
                <a:ext cx="50625" cy="40650"/>
              </a:xfrm>
              <a:custGeom>
                <a:avLst/>
                <a:gdLst/>
                <a:ahLst/>
                <a:cxnLst/>
                <a:rect l="l" t="t" r="r" b="b"/>
                <a:pathLst>
                  <a:path w="2025" h="1626" extrusionOk="0">
                    <a:moveTo>
                      <a:pt x="1932" y="1"/>
                    </a:moveTo>
                    <a:cubicBezTo>
                      <a:pt x="1919" y="1"/>
                      <a:pt x="1476" y="354"/>
                      <a:pt x="955" y="778"/>
                    </a:cubicBezTo>
                    <a:cubicBezTo>
                      <a:pt x="433" y="1204"/>
                      <a:pt x="1" y="1579"/>
                      <a:pt x="1" y="1606"/>
                    </a:cubicBezTo>
                    <a:cubicBezTo>
                      <a:pt x="1" y="1616"/>
                      <a:pt x="0" y="1626"/>
                      <a:pt x="8" y="1626"/>
                    </a:cubicBezTo>
                    <a:cubicBezTo>
                      <a:pt x="39" y="1626"/>
                      <a:pt x="204" y="1491"/>
                      <a:pt x="1085" y="778"/>
                    </a:cubicBezTo>
                    <a:cubicBezTo>
                      <a:pt x="1859" y="153"/>
                      <a:pt x="2025" y="1"/>
                      <a:pt x="1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
              <p:cNvSpPr/>
              <p:nvPr/>
            </p:nvSpPr>
            <p:spPr>
              <a:xfrm>
                <a:off x="1356850" y="1254925"/>
                <a:ext cx="48900" cy="49950"/>
              </a:xfrm>
              <a:custGeom>
                <a:avLst/>
                <a:gdLst/>
                <a:ahLst/>
                <a:cxnLst/>
                <a:rect l="l" t="t" r="r" b="b"/>
                <a:pathLst>
                  <a:path w="1956" h="1998" extrusionOk="0">
                    <a:moveTo>
                      <a:pt x="1920" y="1"/>
                    </a:moveTo>
                    <a:cubicBezTo>
                      <a:pt x="1884" y="1"/>
                      <a:pt x="1480" y="320"/>
                      <a:pt x="1024" y="710"/>
                    </a:cubicBezTo>
                    <a:cubicBezTo>
                      <a:pt x="566" y="1100"/>
                      <a:pt x="209" y="1437"/>
                      <a:pt x="229" y="1458"/>
                    </a:cubicBezTo>
                    <a:cubicBezTo>
                      <a:pt x="232" y="1461"/>
                      <a:pt x="235" y="1462"/>
                      <a:pt x="240" y="1462"/>
                    </a:cubicBezTo>
                    <a:cubicBezTo>
                      <a:pt x="277" y="1462"/>
                      <a:pt x="385" y="1385"/>
                      <a:pt x="493" y="1282"/>
                    </a:cubicBezTo>
                    <a:cubicBezTo>
                      <a:pt x="652" y="1130"/>
                      <a:pt x="742" y="1063"/>
                      <a:pt x="770" y="1063"/>
                    </a:cubicBezTo>
                    <a:cubicBezTo>
                      <a:pt x="813" y="1063"/>
                      <a:pt x="696" y="1234"/>
                      <a:pt x="435" y="1509"/>
                    </a:cubicBezTo>
                    <a:cubicBezTo>
                      <a:pt x="127" y="1835"/>
                      <a:pt x="0" y="1997"/>
                      <a:pt x="34" y="1997"/>
                    </a:cubicBezTo>
                    <a:cubicBezTo>
                      <a:pt x="68" y="1997"/>
                      <a:pt x="266" y="1831"/>
                      <a:pt x="606" y="1501"/>
                    </a:cubicBezTo>
                    <a:cubicBezTo>
                      <a:pt x="933" y="1183"/>
                      <a:pt x="1325" y="823"/>
                      <a:pt x="1474" y="707"/>
                    </a:cubicBezTo>
                    <a:cubicBezTo>
                      <a:pt x="1621" y="592"/>
                      <a:pt x="1714" y="492"/>
                      <a:pt x="1675" y="492"/>
                    </a:cubicBezTo>
                    <a:cubicBezTo>
                      <a:pt x="1635" y="492"/>
                      <a:pt x="1442" y="625"/>
                      <a:pt x="1255" y="783"/>
                    </a:cubicBezTo>
                    <a:cubicBezTo>
                      <a:pt x="1083" y="929"/>
                      <a:pt x="920" y="1038"/>
                      <a:pt x="876" y="1038"/>
                    </a:cubicBezTo>
                    <a:cubicBezTo>
                      <a:pt x="872" y="1038"/>
                      <a:pt x="869" y="1038"/>
                      <a:pt x="867" y="1036"/>
                    </a:cubicBezTo>
                    <a:cubicBezTo>
                      <a:pt x="846" y="1012"/>
                      <a:pt x="1088" y="770"/>
                      <a:pt x="1406" y="498"/>
                    </a:cubicBezTo>
                    <a:cubicBezTo>
                      <a:pt x="1723" y="225"/>
                      <a:pt x="1956"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
              <p:cNvSpPr/>
              <p:nvPr/>
            </p:nvSpPr>
            <p:spPr>
              <a:xfrm>
                <a:off x="1355525" y="1281400"/>
                <a:ext cx="44925" cy="37325"/>
              </a:xfrm>
              <a:custGeom>
                <a:avLst/>
                <a:gdLst/>
                <a:ahLst/>
                <a:cxnLst/>
                <a:rect l="l" t="t" r="r" b="b"/>
                <a:pathLst>
                  <a:path w="1797" h="1493" extrusionOk="0">
                    <a:moveTo>
                      <a:pt x="1737" y="1"/>
                    </a:moveTo>
                    <a:cubicBezTo>
                      <a:pt x="1696" y="2"/>
                      <a:pt x="1297" y="316"/>
                      <a:pt x="849" y="703"/>
                    </a:cubicBezTo>
                    <a:cubicBezTo>
                      <a:pt x="401" y="1087"/>
                      <a:pt x="20" y="1441"/>
                      <a:pt x="2" y="1488"/>
                    </a:cubicBezTo>
                    <a:cubicBezTo>
                      <a:pt x="0" y="1491"/>
                      <a:pt x="1" y="1493"/>
                      <a:pt x="3" y="1493"/>
                    </a:cubicBezTo>
                    <a:cubicBezTo>
                      <a:pt x="36" y="1493"/>
                      <a:pt x="402" y="1204"/>
                      <a:pt x="857" y="817"/>
                    </a:cubicBezTo>
                    <a:cubicBezTo>
                      <a:pt x="1345" y="399"/>
                      <a:pt x="1760" y="45"/>
                      <a:pt x="1779" y="29"/>
                    </a:cubicBezTo>
                    <a:cubicBezTo>
                      <a:pt x="1796" y="12"/>
                      <a:pt x="1781" y="1"/>
                      <a:pt x="1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3"/>
              <p:cNvSpPr/>
              <p:nvPr/>
            </p:nvSpPr>
            <p:spPr>
              <a:xfrm>
                <a:off x="1353500" y="1291800"/>
                <a:ext cx="44775" cy="39100"/>
              </a:xfrm>
              <a:custGeom>
                <a:avLst/>
                <a:gdLst/>
                <a:ahLst/>
                <a:cxnLst/>
                <a:rect l="l" t="t" r="r" b="b"/>
                <a:pathLst>
                  <a:path w="1791" h="1564" extrusionOk="0">
                    <a:moveTo>
                      <a:pt x="1743" y="1"/>
                    </a:moveTo>
                    <a:cubicBezTo>
                      <a:pt x="1699" y="1"/>
                      <a:pt x="1301" y="323"/>
                      <a:pt x="851" y="722"/>
                    </a:cubicBezTo>
                    <a:cubicBezTo>
                      <a:pt x="404" y="1119"/>
                      <a:pt x="24" y="1492"/>
                      <a:pt x="4" y="1552"/>
                    </a:cubicBezTo>
                    <a:cubicBezTo>
                      <a:pt x="1" y="1560"/>
                      <a:pt x="3" y="1564"/>
                      <a:pt x="8" y="1564"/>
                    </a:cubicBezTo>
                    <a:cubicBezTo>
                      <a:pt x="44" y="1564"/>
                      <a:pt x="241" y="1404"/>
                      <a:pt x="488" y="1172"/>
                    </a:cubicBezTo>
                    <a:cubicBezTo>
                      <a:pt x="774" y="905"/>
                      <a:pt x="1194" y="529"/>
                      <a:pt x="1416" y="342"/>
                    </a:cubicBezTo>
                    <a:cubicBezTo>
                      <a:pt x="1647" y="151"/>
                      <a:pt x="1790" y="1"/>
                      <a:pt x="1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3"/>
              <p:cNvSpPr/>
              <p:nvPr/>
            </p:nvSpPr>
            <p:spPr>
              <a:xfrm>
                <a:off x="1342875" y="1336500"/>
                <a:ext cx="55875" cy="43475"/>
              </a:xfrm>
              <a:custGeom>
                <a:avLst/>
                <a:gdLst/>
                <a:ahLst/>
                <a:cxnLst/>
                <a:rect l="l" t="t" r="r" b="b"/>
                <a:pathLst>
                  <a:path w="2235" h="1739" extrusionOk="0">
                    <a:moveTo>
                      <a:pt x="2221" y="0"/>
                    </a:moveTo>
                    <a:cubicBezTo>
                      <a:pt x="2185" y="0"/>
                      <a:pt x="1880" y="224"/>
                      <a:pt x="1306" y="673"/>
                    </a:cubicBezTo>
                    <a:cubicBezTo>
                      <a:pt x="834" y="1041"/>
                      <a:pt x="347" y="1422"/>
                      <a:pt x="219" y="1524"/>
                    </a:cubicBezTo>
                    <a:cubicBezTo>
                      <a:pt x="88" y="1625"/>
                      <a:pt x="1" y="1722"/>
                      <a:pt x="19" y="1738"/>
                    </a:cubicBezTo>
                    <a:cubicBezTo>
                      <a:pt x="20" y="1738"/>
                      <a:pt x="20" y="1738"/>
                      <a:pt x="21" y="1738"/>
                    </a:cubicBezTo>
                    <a:cubicBezTo>
                      <a:pt x="88" y="1738"/>
                      <a:pt x="1914" y="329"/>
                      <a:pt x="2139" y="104"/>
                    </a:cubicBezTo>
                    <a:cubicBezTo>
                      <a:pt x="2208" y="35"/>
                      <a:pt x="2235" y="0"/>
                      <a:pt x="2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3"/>
              <p:cNvSpPr/>
              <p:nvPr/>
            </p:nvSpPr>
            <p:spPr>
              <a:xfrm>
                <a:off x="1340400" y="1360000"/>
                <a:ext cx="45925" cy="37125"/>
              </a:xfrm>
              <a:custGeom>
                <a:avLst/>
                <a:gdLst/>
                <a:ahLst/>
                <a:cxnLst/>
                <a:rect l="l" t="t" r="r" b="b"/>
                <a:pathLst>
                  <a:path w="1837" h="1485" extrusionOk="0">
                    <a:moveTo>
                      <a:pt x="1812" y="1"/>
                    </a:moveTo>
                    <a:cubicBezTo>
                      <a:pt x="1771" y="1"/>
                      <a:pt x="1546" y="155"/>
                      <a:pt x="1291" y="355"/>
                    </a:cubicBezTo>
                    <a:cubicBezTo>
                      <a:pt x="808" y="736"/>
                      <a:pt x="1" y="1485"/>
                      <a:pt x="58" y="1485"/>
                    </a:cubicBezTo>
                    <a:cubicBezTo>
                      <a:pt x="66" y="1485"/>
                      <a:pt x="88" y="1472"/>
                      <a:pt x="127" y="1445"/>
                    </a:cubicBezTo>
                    <a:cubicBezTo>
                      <a:pt x="244" y="1363"/>
                      <a:pt x="592" y="1076"/>
                      <a:pt x="901" y="804"/>
                    </a:cubicBezTo>
                    <a:cubicBezTo>
                      <a:pt x="1210" y="532"/>
                      <a:pt x="1551" y="249"/>
                      <a:pt x="1658" y="172"/>
                    </a:cubicBezTo>
                    <a:cubicBezTo>
                      <a:pt x="1763" y="97"/>
                      <a:pt x="1837" y="19"/>
                      <a:pt x="1817" y="2"/>
                    </a:cubicBezTo>
                    <a:cubicBezTo>
                      <a:pt x="1816" y="1"/>
                      <a:pt x="1814" y="1"/>
                      <a:pt x="1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13"/>
            <p:cNvGrpSpPr/>
            <p:nvPr/>
          </p:nvGrpSpPr>
          <p:grpSpPr>
            <a:xfrm>
              <a:off x="8583125" y="3736238"/>
              <a:ext cx="717000" cy="740450"/>
              <a:chOff x="5372950" y="4135425"/>
              <a:chExt cx="717000" cy="740450"/>
            </a:xfrm>
          </p:grpSpPr>
          <p:sp>
            <p:nvSpPr>
              <p:cNvPr id="1565" name="Google Shape;1565;p13"/>
              <p:cNvSpPr/>
              <p:nvPr/>
            </p:nvSpPr>
            <p:spPr>
              <a:xfrm>
                <a:off x="5372950" y="4135425"/>
                <a:ext cx="717000" cy="740450"/>
              </a:xfrm>
              <a:custGeom>
                <a:avLst/>
                <a:gdLst/>
                <a:ahLst/>
                <a:cxnLst/>
                <a:rect l="l" t="t" r="r" b="b"/>
                <a:pathLst>
                  <a:path w="28680" h="29618" extrusionOk="0">
                    <a:moveTo>
                      <a:pt x="13173" y="2007"/>
                    </a:moveTo>
                    <a:cubicBezTo>
                      <a:pt x="13187" y="2007"/>
                      <a:pt x="13200" y="2012"/>
                      <a:pt x="13211" y="2024"/>
                    </a:cubicBezTo>
                    <a:cubicBezTo>
                      <a:pt x="13236" y="2047"/>
                      <a:pt x="13244" y="2071"/>
                      <a:pt x="13235" y="2080"/>
                    </a:cubicBezTo>
                    <a:cubicBezTo>
                      <a:pt x="13229" y="2086"/>
                      <a:pt x="13217" y="2089"/>
                      <a:pt x="13201" y="2089"/>
                    </a:cubicBezTo>
                    <a:cubicBezTo>
                      <a:pt x="13187" y="2089"/>
                      <a:pt x="13170" y="2087"/>
                      <a:pt x="13152" y="2082"/>
                    </a:cubicBezTo>
                    <a:cubicBezTo>
                      <a:pt x="13116" y="2074"/>
                      <a:pt x="13108" y="2048"/>
                      <a:pt x="13130" y="2025"/>
                    </a:cubicBezTo>
                    <a:cubicBezTo>
                      <a:pt x="13143" y="2013"/>
                      <a:pt x="13158" y="2007"/>
                      <a:pt x="13173" y="2007"/>
                    </a:cubicBezTo>
                    <a:close/>
                    <a:moveTo>
                      <a:pt x="13367" y="2130"/>
                    </a:moveTo>
                    <a:cubicBezTo>
                      <a:pt x="13385" y="2130"/>
                      <a:pt x="13404" y="2138"/>
                      <a:pt x="13419" y="2154"/>
                    </a:cubicBezTo>
                    <a:cubicBezTo>
                      <a:pt x="13446" y="2182"/>
                      <a:pt x="13522" y="2238"/>
                      <a:pt x="13589" y="2281"/>
                    </a:cubicBezTo>
                    <a:cubicBezTo>
                      <a:pt x="13635" y="2310"/>
                      <a:pt x="13652" y="2325"/>
                      <a:pt x="13638" y="2325"/>
                    </a:cubicBezTo>
                    <a:cubicBezTo>
                      <a:pt x="13624" y="2325"/>
                      <a:pt x="13583" y="2312"/>
                      <a:pt x="13513" y="2286"/>
                    </a:cubicBezTo>
                    <a:cubicBezTo>
                      <a:pt x="13288" y="2202"/>
                      <a:pt x="13277" y="2195"/>
                      <a:pt x="13331" y="2144"/>
                    </a:cubicBezTo>
                    <a:cubicBezTo>
                      <a:pt x="13340" y="2135"/>
                      <a:pt x="13353" y="2130"/>
                      <a:pt x="13367" y="2130"/>
                    </a:cubicBezTo>
                    <a:close/>
                    <a:moveTo>
                      <a:pt x="13093" y="2630"/>
                    </a:moveTo>
                    <a:cubicBezTo>
                      <a:pt x="13227" y="2630"/>
                      <a:pt x="13559" y="2744"/>
                      <a:pt x="13903" y="2917"/>
                    </a:cubicBezTo>
                    <a:cubicBezTo>
                      <a:pt x="14505" y="3222"/>
                      <a:pt x="14815" y="3470"/>
                      <a:pt x="15873" y="4486"/>
                    </a:cubicBezTo>
                    <a:cubicBezTo>
                      <a:pt x="16923" y="5493"/>
                      <a:pt x="17829" y="6504"/>
                      <a:pt x="18713" y="7643"/>
                    </a:cubicBezTo>
                    <a:cubicBezTo>
                      <a:pt x="18945" y="7942"/>
                      <a:pt x="19054" y="8091"/>
                      <a:pt x="19042" y="8091"/>
                    </a:cubicBezTo>
                    <a:cubicBezTo>
                      <a:pt x="19036" y="8091"/>
                      <a:pt x="18999" y="8054"/>
                      <a:pt x="18931" y="7979"/>
                    </a:cubicBezTo>
                    <a:cubicBezTo>
                      <a:pt x="18765" y="7795"/>
                      <a:pt x="18273" y="7243"/>
                      <a:pt x="17837" y="6754"/>
                    </a:cubicBezTo>
                    <a:cubicBezTo>
                      <a:pt x="16798" y="5585"/>
                      <a:pt x="14755" y="3598"/>
                      <a:pt x="14260" y="3270"/>
                    </a:cubicBezTo>
                    <a:cubicBezTo>
                      <a:pt x="13836" y="2990"/>
                      <a:pt x="13485" y="2821"/>
                      <a:pt x="13229" y="2774"/>
                    </a:cubicBezTo>
                    <a:cubicBezTo>
                      <a:pt x="13129" y="2755"/>
                      <a:pt x="13041" y="2709"/>
                      <a:pt x="13031" y="2670"/>
                    </a:cubicBezTo>
                    <a:cubicBezTo>
                      <a:pt x="13025" y="2643"/>
                      <a:pt x="13048" y="2630"/>
                      <a:pt x="13093" y="2630"/>
                    </a:cubicBezTo>
                    <a:close/>
                    <a:moveTo>
                      <a:pt x="19360" y="8483"/>
                    </a:moveTo>
                    <a:cubicBezTo>
                      <a:pt x="19386" y="8483"/>
                      <a:pt x="19422" y="8516"/>
                      <a:pt x="19439" y="8554"/>
                    </a:cubicBezTo>
                    <a:cubicBezTo>
                      <a:pt x="19449" y="8576"/>
                      <a:pt x="19450" y="8588"/>
                      <a:pt x="19442" y="8588"/>
                    </a:cubicBezTo>
                    <a:cubicBezTo>
                      <a:pt x="19434" y="8588"/>
                      <a:pt x="19417" y="8576"/>
                      <a:pt x="19393" y="8554"/>
                    </a:cubicBezTo>
                    <a:cubicBezTo>
                      <a:pt x="19350" y="8516"/>
                      <a:pt x="19335" y="8483"/>
                      <a:pt x="19360" y="8483"/>
                    </a:cubicBezTo>
                    <a:close/>
                    <a:moveTo>
                      <a:pt x="13079" y="1153"/>
                    </a:moveTo>
                    <a:cubicBezTo>
                      <a:pt x="13127" y="1153"/>
                      <a:pt x="13115" y="1229"/>
                      <a:pt x="13041" y="1430"/>
                    </a:cubicBezTo>
                    <a:lnTo>
                      <a:pt x="12928" y="1731"/>
                    </a:lnTo>
                    <a:lnTo>
                      <a:pt x="12233" y="2167"/>
                    </a:lnTo>
                    <a:cubicBezTo>
                      <a:pt x="11494" y="2630"/>
                      <a:pt x="8644" y="4558"/>
                      <a:pt x="7522" y="5351"/>
                    </a:cubicBezTo>
                    <a:cubicBezTo>
                      <a:pt x="6680" y="5949"/>
                      <a:pt x="3373" y="8510"/>
                      <a:pt x="2996" y="8855"/>
                    </a:cubicBezTo>
                    <a:cubicBezTo>
                      <a:pt x="2991" y="8859"/>
                      <a:pt x="2987" y="8861"/>
                      <a:pt x="2984" y="8861"/>
                    </a:cubicBezTo>
                    <a:cubicBezTo>
                      <a:pt x="2948" y="8861"/>
                      <a:pt x="3122" y="8437"/>
                      <a:pt x="3206" y="8342"/>
                    </a:cubicBezTo>
                    <a:cubicBezTo>
                      <a:pt x="3226" y="8318"/>
                      <a:pt x="3481" y="8114"/>
                      <a:pt x="3775" y="7886"/>
                    </a:cubicBezTo>
                    <a:cubicBezTo>
                      <a:pt x="4068" y="7662"/>
                      <a:pt x="4639" y="7251"/>
                      <a:pt x="5040" y="6981"/>
                    </a:cubicBezTo>
                    <a:cubicBezTo>
                      <a:pt x="5441" y="6710"/>
                      <a:pt x="6042" y="6292"/>
                      <a:pt x="6369" y="6054"/>
                    </a:cubicBezTo>
                    <a:cubicBezTo>
                      <a:pt x="6698" y="5816"/>
                      <a:pt x="7284" y="5411"/>
                      <a:pt x="7679" y="5149"/>
                    </a:cubicBezTo>
                    <a:cubicBezTo>
                      <a:pt x="8068" y="4888"/>
                      <a:pt x="8704" y="4435"/>
                      <a:pt x="9089" y="4146"/>
                    </a:cubicBezTo>
                    <a:cubicBezTo>
                      <a:pt x="9472" y="3857"/>
                      <a:pt x="10041" y="3433"/>
                      <a:pt x="10350" y="3211"/>
                    </a:cubicBezTo>
                    <a:cubicBezTo>
                      <a:pt x="10661" y="2990"/>
                      <a:pt x="11230" y="2544"/>
                      <a:pt x="11617" y="2227"/>
                    </a:cubicBezTo>
                    <a:cubicBezTo>
                      <a:pt x="12396" y="1584"/>
                      <a:pt x="12918" y="1196"/>
                      <a:pt x="13058" y="1156"/>
                    </a:cubicBezTo>
                    <a:cubicBezTo>
                      <a:pt x="13066" y="1154"/>
                      <a:pt x="13073" y="1153"/>
                      <a:pt x="13079" y="1153"/>
                    </a:cubicBezTo>
                    <a:close/>
                    <a:moveTo>
                      <a:pt x="13366" y="1184"/>
                    </a:moveTo>
                    <a:lnTo>
                      <a:pt x="15061" y="2822"/>
                    </a:lnTo>
                    <a:cubicBezTo>
                      <a:pt x="15993" y="3724"/>
                      <a:pt x="17793" y="5503"/>
                      <a:pt x="19064" y="6781"/>
                    </a:cubicBezTo>
                    <a:cubicBezTo>
                      <a:pt x="20334" y="8058"/>
                      <a:pt x="21471" y="9234"/>
                      <a:pt x="21592" y="9396"/>
                    </a:cubicBezTo>
                    <a:cubicBezTo>
                      <a:pt x="21617" y="9429"/>
                      <a:pt x="21626" y="9447"/>
                      <a:pt x="21618" y="9447"/>
                    </a:cubicBezTo>
                    <a:cubicBezTo>
                      <a:pt x="21575" y="9447"/>
                      <a:pt x="20997" y="8893"/>
                      <a:pt x="19597" y="7521"/>
                    </a:cubicBezTo>
                    <a:cubicBezTo>
                      <a:pt x="16025" y="4018"/>
                      <a:pt x="14703" y="2805"/>
                      <a:pt x="13763" y="2179"/>
                    </a:cubicBezTo>
                    <a:cubicBezTo>
                      <a:pt x="13497" y="2001"/>
                      <a:pt x="13255" y="1839"/>
                      <a:pt x="13225" y="1819"/>
                    </a:cubicBezTo>
                    <a:cubicBezTo>
                      <a:pt x="13168" y="1779"/>
                      <a:pt x="13318" y="1619"/>
                      <a:pt x="13498" y="1531"/>
                    </a:cubicBezTo>
                    <a:cubicBezTo>
                      <a:pt x="13572" y="1494"/>
                      <a:pt x="13597" y="1458"/>
                      <a:pt x="13569" y="1428"/>
                    </a:cubicBezTo>
                    <a:cubicBezTo>
                      <a:pt x="13558" y="1417"/>
                      <a:pt x="13540" y="1412"/>
                      <a:pt x="13518" y="1412"/>
                    </a:cubicBezTo>
                    <a:cubicBezTo>
                      <a:pt x="13489" y="1412"/>
                      <a:pt x="13455" y="1421"/>
                      <a:pt x="13423" y="1440"/>
                    </a:cubicBezTo>
                    <a:cubicBezTo>
                      <a:pt x="13380" y="1465"/>
                      <a:pt x="13347" y="1477"/>
                      <a:pt x="13324" y="1477"/>
                    </a:cubicBezTo>
                    <a:cubicBezTo>
                      <a:pt x="13275" y="1477"/>
                      <a:pt x="13271" y="1422"/>
                      <a:pt x="13314" y="1315"/>
                    </a:cubicBezTo>
                    <a:lnTo>
                      <a:pt x="13366" y="1184"/>
                    </a:lnTo>
                    <a:close/>
                    <a:moveTo>
                      <a:pt x="12862" y="1932"/>
                    </a:moveTo>
                    <a:cubicBezTo>
                      <a:pt x="12870" y="1932"/>
                      <a:pt x="12848" y="2025"/>
                      <a:pt x="12815" y="2135"/>
                    </a:cubicBezTo>
                    <a:cubicBezTo>
                      <a:pt x="12753" y="2336"/>
                      <a:pt x="12741" y="2348"/>
                      <a:pt x="11904" y="2903"/>
                    </a:cubicBezTo>
                    <a:cubicBezTo>
                      <a:pt x="11437" y="3211"/>
                      <a:pt x="10241" y="4061"/>
                      <a:pt x="9250" y="4785"/>
                    </a:cubicBezTo>
                    <a:cubicBezTo>
                      <a:pt x="8258" y="5510"/>
                      <a:pt x="6819" y="6548"/>
                      <a:pt x="6057" y="7089"/>
                    </a:cubicBezTo>
                    <a:cubicBezTo>
                      <a:pt x="5293" y="7631"/>
                      <a:pt x="4283" y="8365"/>
                      <a:pt x="3814" y="8723"/>
                    </a:cubicBezTo>
                    <a:cubicBezTo>
                      <a:pt x="3341" y="9081"/>
                      <a:pt x="2867" y="9440"/>
                      <a:pt x="2755" y="9526"/>
                    </a:cubicBezTo>
                    <a:lnTo>
                      <a:pt x="2553" y="9680"/>
                    </a:lnTo>
                    <a:lnTo>
                      <a:pt x="2661" y="9430"/>
                    </a:lnTo>
                    <a:cubicBezTo>
                      <a:pt x="2804" y="9102"/>
                      <a:pt x="2779" y="9126"/>
                      <a:pt x="3892" y="8245"/>
                    </a:cubicBezTo>
                    <a:cubicBezTo>
                      <a:pt x="5289" y="7142"/>
                      <a:pt x="6510" y="6212"/>
                      <a:pt x="7308" y="5648"/>
                    </a:cubicBezTo>
                    <a:cubicBezTo>
                      <a:pt x="8665" y="4686"/>
                      <a:pt x="12781" y="1932"/>
                      <a:pt x="12862" y="1932"/>
                    </a:cubicBezTo>
                    <a:close/>
                    <a:moveTo>
                      <a:pt x="12742" y="2521"/>
                    </a:moveTo>
                    <a:cubicBezTo>
                      <a:pt x="12743" y="2521"/>
                      <a:pt x="12743" y="2521"/>
                      <a:pt x="12743" y="2521"/>
                    </a:cubicBezTo>
                    <a:cubicBezTo>
                      <a:pt x="12860" y="2523"/>
                      <a:pt x="12677" y="2715"/>
                      <a:pt x="12482" y="2797"/>
                    </a:cubicBezTo>
                    <a:cubicBezTo>
                      <a:pt x="12360" y="2849"/>
                      <a:pt x="12160" y="2991"/>
                      <a:pt x="12035" y="3115"/>
                    </a:cubicBezTo>
                    <a:cubicBezTo>
                      <a:pt x="11912" y="3237"/>
                      <a:pt x="11336" y="3670"/>
                      <a:pt x="10758" y="4073"/>
                    </a:cubicBezTo>
                    <a:cubicBezTo>
                      <a:pt x="10180" y="4475"/>
                      <a:pt x="9264" y="5133"/>
                      <a:pt x="8728" y="5530"/>
                    </a:cubicBezTo>
                    <a:cubicBezTo>
                      <a:pt x="8191" y="5929"/>
                      <a:pt x="7054" y="6754"/>
                      <a:pt x="6209" y="7362"/>
                    </a:cubicBezTo>
                    <a:cubicBezTo>
                      <a:pt x="5363" y="7971"/>
                      <a:pt x="4191" y="8833"/>
                      <a:pt x="3611" y="9273"/>
                    </a:cubicBezTo>
                    <a:cubicBezTo>
                      <a:pt x="3032" y="9713"/>
                      <a:pt x="2500" y="10109"/>
                      <a:pt x="2433" y="10150"/>
                    </a:cubicBezTo>
                    <a:lnTo>
                      <a:pt x="2312" y="10228"/>
                    </a:lnTo>
                    <a:lnTo>
                      <a:pt x="2379" y="10057"/>
                    </a:lnTo>
                    <a:cubicBezTo>
                      <a:pt x="2473" y="9813"/>
                      <a:pt x="2546" y="9749"/>
                      <a:pt x="3787" y="8821"/>
                    </a:cubicBezTo>
                    <a:cubicBezTo>
                      <a:pt x="4404" y="8362"/>
                      <a:pt x="5580" y="7515"/>
                      <a:pt x="6395" y="6942"/>
                    </a:cubicBezTo>
                    <a:cubicBezTo>
                      <a:pt x="7211" y="6371"/>
                      <a:pt x="8538" y="5425"/>
                      <a:pt x="9346" y="4840"/>
                    </a:cubicBezTo>
                    <a:cubicBezTo>
                      <a:pt x="10760" y="3818"/>
                      <a:pt x="12658" y="2521"/>
                      <a:pt x="12742" y="2521"/>
                    </a:cubicBezTo>
                    <a:close/>
                    <a:moveTo>
                      <a:pt x="11285" y="3857"/>
                    </a:moveTo>
                    <a:lnTo>
                      <a:pt x="10745" y="4353"/>
                    </a:lnTo>
                    <a:cubicBezTo>
                      <a:pt x="9342" y="5644"/>
                      <a:pt x="5260" y="8701"/>
                      <a:pt x="2767" y="10329"/>
                    </a:cubicBezTo>
                    <a:cubicBezTo>
                      <a:pt x="2320" y="10621"/>
                      <a:pt x="2145" y="10733"/>
                      <a:pt x="2094" y="10733"/>
                    </a:cubicBezTo>
                    <a:cubicBezTo>
                      <a:pt x="2067" y="10733"/>
                      <a:pt x="2075" y="10700"/>
                      <a:pt x="2097" y="10646"/>
                    </a:cubicBezTo>
                    <a:cubicBezTo>
                      <a:pt x="2187" y="10432"/>
                      <a:pt x="2096" y="10517"/>
                      <a:pt x="3105" y="9740"/>
                    </a:cubicBezTo>
                    <a:cubicBezTo>
                      <a:pt x="4099" y="8974"/>
                      <a:pt x="4262" y="8855"/>
                      <a:pt x="6385" y="7341"/>
                    </a:cubicBezTo>
                    <a:cubicBezTo>
                      <a:pt x="7227" y="6742"/>
                      <a:pt x="8402" y="5895"/>
                      <a:pt x="9006" y="5454"/>
                    </a:cubicBezTo>
                    <a:cubicBezTo>
                      <a:pt x="9610" y="5013"/>
                      <a:pt x="10369" y="4472"/>
                      <a:pt x="10695" y="4255"/>
                    </a:cubicBezTo>
                    <a:lnTo>
                      <a:pt x="11285" y="3857"/>
                    </a:lnTo>
                    <a:close/>
                    <a:moveTo>
                      <a:pt x="21691" y="11388"/>
                    </a:moveTo>
                    <a:cubicBezTo>
                      <a:pt x="21695" y="11388"/>
                      <a:pt x="21700" y="11389"/>
                      <a:pt x="21707" y="11393"/>
                    </a:cubicBezTo>
                    <a:cubicBezTo>
                      <a:pt x="21745" y="11409"/>
                      <a:pt x="21789" y="11453"/>
                      <a:pt x="21805" y="11490"/>
                    </a:cubicBezTo>
                    <a:cubicBezTo>
                      <a:pt x="21812" y="11507"/>
                      <a:pt x="21811" y="11514"/>
                      <a:pt x="21805" y="11514"/>
                    </a:cubicBezTo>
                    <a:cubicBezTo>
                      <a:pt x="21795" y="11514"/>
                      <a:pt x="21770" y="11496"/>
                      <a:pt x="21735" y="11462"/>
                    </a:cubicBezTo>
                    <a:cubicBezTo>
                      <a:pt x="21691" y="11417"/>
                      <a:pt x="21674" y="11388"/>
                      <a:pt x="21691" y="11388"/>
                    </a:cubicBezTo>
                    <a:close/>
                    <a:moveTo>
                      <a:pt x="2315" y="8372"/>
                    </a:moveTo>
                    <a:cubicBezTo>
                      <a:pt x="2326" y="8372"/>
                      <a:pt x="2323" y="8400"/>
                      <a:pt x="2312" y="8460"/>
                    </a:cubicBezTo>
                    <a:cubicBezTo>
                      <a:pt x="2294" y="8582"/>
                      <a:pt x="2185" y="8777"/>
                      <a:pt x="1621" y="9694"/>
                    </a:cubicBezTo>
                    <a:cubicBezTo>
                      <a:pt x="1455" y="9963"/>
                      <a:pt x="1197" y="10475"/>
                      <a:pt x="1050" y="10827"/>
                    </a:cubicBezTo>
                    <a:cubicBezTo>
                      <a:pt x="902" y="11179"/>
                      <a:pt x="745" y="11522"/>
                      <a:pt x="701" y="11588"/>
                    </a:cubicBezTo>
                    <a:cubicBezTo>
                      <a:pt x="656" y="11655"/>
                      <a:pt x="627" y="11784"/>
                      <a:pt x="634" y="11887"/>
                    </a:cubicBezTo>
                    <a:cubicBezTo>
                      <a:pt x="645" y="12014"/>
                      <a:pt x="602" y="12124"/>
                      <a:pt x="492" y="12259"/>
                    </a:cubicBezTo>
                    <a:lnTo>
                      <a:pt x="340" y="12452"/>
                    </a:lnTo>
                    <a:lnTo>
                      <a:pt x="353" y="12132"/>
                    </a:lnTo>
                    <a:cubicBezTo>
                      <a:pt x="373" y="11652"/>
                      <a:pt x="553" y="11159"/>
                      <a:pt x="972" y="10430"/>
                    </a:cubicBezTo>
                    <a:cubicBezTo>
                      <a:pt x="1368" y="9741"/>
                      <a:pt x="2120" y="8566"/>
                      <a:pt x="2253" y="8425"/>
                    </a:cubicBezTo>
                    <a:cubicBezTo>
                      <a:pt x="2287" y="8390"/>
                      <a:pt x="2306" y="8372"/>
                      <a:pt x="2315" y="8372"/>
                    </a:cubicBezTo>
                    <a:close/>
                    <a:moveTo>
                      <a:pt x="18911" y="7047"/>
                    </a:moveTo>
                    <a:cubicBezTo>
                      <a:pt x="18988" y="7047"/>
                      <a:pt x="21189" y="9171"/>
                      <a:pt x="22110" y="10144"/>
                    </a:cubicBezTo>
                    <a:cubicBezTo>
                      <a:pt x="22589" y="10649"/>
                      <a:pt x="23145" y="11264"/>
                      <a:pt x="23352" y="11514"/>
                    </a:cubicBezTo>
                    <a:cubicBezTo>
                      <a:pt x="24291" y="12658"/>
                      <a:pt x="25346" y="13856"/>
                      <a:pt x="26377" y="14952"/>
                    </a:cubicBezTo>
                    <a:cubicBezTo>
                      <a:pt x="27627" y="16281"/>
                      <a:pt x="27627" y="16281"/>
                      <a:pt x="27488" y="16713"/>
                    </a:cubicBezTo>
                    <a:cubicBezTo>
                      <a:pt x="27449" y="16838"/>
                      <a:pt x="27404" y="16955"/>
                      <a:pt x="27393" y="16965"/>
                    </a:cubicBezTo>
                    <a:cubicBezTo>
                      <a:pt x="27393" y="16965"/>
                      <a:pt x="27392" y="16965"/>
                      <a:pt x="27392" y="16965"/>
                    </a:cubicBezTo>
                    <a:cubicBezTo>
                      <a:pt x="27313" y="16965"/>
                      <a:pt x="24579" y="13759"/>
                      <a:pt x="23661" y="12585"/>
                    </a:cubicBezTo>
                    <a:cubicBezTo>
                      <a:pt x="22472" y="11068"/>
                      <a:pt x="20859" y="9167"/>
                      <a:pt x="19883" y="8135"/>
                    </a:cubicBezTo>
                    <a:cubicBezTo>
                      <a:pt x="19437" y="7663"/>
                      <a:pt x="19007" y="7188"/>
                      <a:pt x="18925" y="7076"/>
                    </a:cubicBezTo>
                    <a:cubicBezTo>
                      <a:pt x="18910" y="7057"/>
                      <a:pt x="18906" y="7047"/>
                      <a:pt x="18911" y="7047"/>
                    </a:cubicBezTo>
                    <a:close/>
                    <a:moveTo>
                      <a:pt x="13134" y="2294"/>
                    </a:moveTo>
                    <a:cubicBezTo>
                      <a:pt x="13187" y="2294"/>
                      <a:pt x="13281" y="2316"/>
                      <a:pt x="13378" y="2356"/>
                    </a:cubicBezTo>
                    <a:cubicBezTo>
                      <a:pt x="13779" y="2521"/>
                      <a:pt x="14391" y="2903"/>
                      <a:pt x="14826" y="3261"/>
                    </a:cubicBezTo>
                    <a:cubicBezTo>
                      <a:pt x="15499" y="3812"/>
                      <a:pt x="18471" y="6746"/>
                      <a:pt x="19586" y="7957"/>
                    </a:cubicBezTo>
                    <a:cubicBezTo>
                      <a:pt x="20680" y="9147"/>
                      <a:pt x="22245" y="10995"/>
                      <a:pt x="23513" y="12592"/>
                    </a:cubicBezTo>
                    <a:cubicBezTo>
                      <a:pt x="24184" y="13440"/>
                      <a:pt x="25742" y="15299"/>
                      <a:pt x="26918" y="16656"/>
                    </a:cubicBezTo>
                    <a:cubicBezTo>
                      <a:pt x="27241" y="17029"/>
                      <a:pt x="27270" y="17077"/>
                      <a:pt x="27213" y="17172"/>
                    </a:cubicBezTo>
                    <a:cubicBezTo>
                      <a:pt x="27178" y="17231"/>
                      <a:pt x="27135" y="17276"/>
                      <a:pt x="27113" y="17276"/>
                    </a:cubicBezTo>
                    <a:cubicBezTo>
                      <a:pt x="27113" y="17276"/>
                      <a:pt x="27113" y="17276"/>
                      <a:pt x="27112" y="17276"/>
                    </a:cubicBezTo>
                    <a:cubicBezTo>
                      <a:pt x="27091" y="17276"/>
                      <a:pt x="26640" y="16776"/>
                      <a:pt x="26109" y="16166"/>
                    </a:cubicBezTo>
                    <a:cubicBezTo>
                      <a:pt x="25580" y="15557"/>
                      <a:pt x="24729" y="14602"/>
                      <a:pt x="24219" y="14046"/>
                    </a:cubicBezTo>
                    <a:cubicBezTo>
                      <a:pt x="22718" y="12408"/>
                      <a:pt x="21602" y="11077"/>
                      <a:pt x="19505" y="8433"/>
                    </a:cubicBezTo>
                    <a:cubicBezTo>
                      <a:pt x="17886" y="6391"/>
                      <a:pt x="17470" y="5907"/>
                      <a:pt x="16412" y="4843"/>
                    </a:cubicBezTo>
                    <a:cubicBezTo>
                      <a:pt x="15004" y="3425"/>
                      <a:pt x="14299" y="2889"/>
                      <a:pt x="13481" y="2610"/>
                    </a:cubicBezTo>
                    <a:cubicBezTo>
                      <a:pt x="13232" y="2525"/>
                      <a:pt x="13152" y="2479"/>
                      <a:pt x="13209" y="2453"/>
                    </a:cubicBezTo>
                    <a:cubicBezTo>
                      <a:pt x="13308" y="2409"/>
                      <a:pt x="13268" y="2356"/>
                      <a:pt x="13136" y="2354"/>
                    </a:cubicBezTo>
                    <a:cubicBezTo>
                      <a:pt x="13061" y="2354"/>
                      <a:pt x="13050" y="2345"/>
                      <a:pt x="13090" y="2305"/>
                    </a:cubicBezTo>
                    <a:cubicBezTo>
                      <a:pt x="13097" y="2298"/>
                      <a:pt x="13112" y="2294"/>
                      <a:pt x="13134" y="2294"/>
                    </a:cubicBezTo>
                    <a:close/>
                    <a:moveTo>
                      <a:pt x="21933" y="11691"/>
                    </a:moveTo>
                    <a:cubicBezTo>
                      <a:pt x="21947" y="11691"/>
                      <a:pt x="22298" y="12092"/>
                      <a:pt x="22718" y="12583"/>
                    </a:cubicBezTo>
                    <a:cubicBezTo>
                      <a:pt x="23137" y="13071"/>
                      <a:pt x="23916" y="13948"/>
                      <a:pt x="24447" y="14524"/>
                    </a:cubicBezTo>
                    <a:cubicBezTo>
                      <a:pt x="25311" y="15464"/>
                      <a:pt x="25915" y="16150"/>
                      <a:pt x="26737" y="17117"/>
                    </a:cubicBezTo>
                    <a:lnTo>
                      <a:pt x="27003" y="17431"/>
                    </a:lnTo>
                    <a:lnTo>
                      <a:pt x="26845" y="17587"/>
                    </a:lnTo>
                    <a:lnTo>
                      <a:pt x="26688" y="17742"/>
                    </a:lnTo>
                    <a:lnTo>
                      <a:pt x="26523" y="17532"/>
                    </a:lnTo>
                    <a:cubicBezTo>
                      <a:pt x="26430" y="17414"/>
                      <a:pt x="26112" y="17037"/>
                      <a:pt x="25807" y="16684"/>
                    </a:cubicBezTo>
                    <a:cubicBezTo>
                      <a:pt x="25505" y="16334"/>
                      <a:pt x="24965" y="15682"/>
                      <a:pt x="24604" y="15237"/>
                    </a:cubicBezTo>
                    <a:cubicBezTo>
                      <a:pt x="23926" y="14396"/>
                      <a:pt x="21888" y="11691"/>
                      <a:pt x="21933" y="11691"/>
                    </a:cubicBezTo>
                    <a:close/>
                    <a:moveTo>
                      <a:pt x="13351" y="349"/>
                    </a:moveTo>
                    <a:cubicBezTo>
                      <a:pt x="13501" y="349"/>
                      <a:pt x="13650" y="390"/>
                      <a:pt x="13800" y="474"/>
                    </a:cubicBezTo>
                    <a:cubicBezTo>
                      <a:pt x="14078" y="629"/>
                      <a:pt x="15334" y="1790"/>
                      <a:pt x="17757" y="4131"/>
                    </a:cubicBezTo>
                    <a:cubicBezTo>
                      <a:pt x="21850" y="8088"/>
                      <a:pt x="23117" y="9355"/>
                      <a:pt x="24049" y="10431"/>
                    </a:cubicBezTo>
                    <a:cubicBezTo>
                      <a:pt x="24522" y="10978"/>
                      <a:pt x="25572" y="12113"/>
                      <a:pt x="26384" y="12953"/>
                    </a:cubicBezTo>
                    <a:cubicBezTo>
                      <a:pt x="27197" y="13796"/>
                      <a:pt x="27939" y="14595"/>
                      <a:pt x="28035" y="14729"/>
                    </a:cubicBezTo>
                    <a:cubicBezTo>
                      <a:pt x="28272" y="15059"/>
                      <a:pt x="28335" y="15499"/>
                      <a:pt x="28241" y="16145"/>
                    </a:cubicBezTo>
                    <a:cubicBezTo>
                      <a:pt x="28162" y="16696"/>
                      <a:pt x="28007" y="17076"/>
                      <a:pt x="27606" y="17706"/>
                    </a:cubicBezTo>
                    <a:cubicBezTo>
                      <a:pt x="27346" y="18112"/>
                      <a:pt x="27246" y="18252"/>
                      <a:pt x="27164" y="18252"/>
                    </a:cubicBezTo>
                    <a:cubicBezTo>
                      <a:pt x="27132" y="18252"/>
                      <a:pt x="27103" y="18230"/>
                      <a:pt x="27068" y="18195"/>
                    </a:cubicBezTo>
                    <a:cubicBezTo>
                      <a:pt x="26944" y="18071"/>
                      <a:pt x="26956" y="18043"/>
                      <a:pt x="27309" y="17659"/>
                    </a:cubicBezTo>
                    <a:cubicBezTo>
                      <a:pt x="27475" y="17477"/>
                      <a:pt x="27560" y="17402"/>
                      <a:pt x="27607" y="17402"/>
                    </a:cubicBezTo>
                    <a:cubicBezTo>
                      <a:pt x="27617" y="17402"/>
                      <a:pt x="27625" y="17406"/>
                      <a:pt x="27632" y="17413"/>
                    </a:cubicBezTo>
                    <a:cubicBezTo>
                      <a:pt x="27649" y="17429"/>
                      <a:pt x="27671" y="17438"/>
                      <a:pt x="27690" y="17438"/>
                    </a:cubicBezTo>
                    <a:cubicBezTo>
                      <a:pt x="27703" y="17438"/>
                      <a:pt x="27716" y="17434"/>
                      <a:pt x="27725" y="17425"/>
                    </a:cubicBezTo>
                    <a:cubicBezTo>
                      <a:pt x="27746" y="17403"/>
                      <a:pt x="27741" y="17362"/>
                      <a:pt x="27713" y="17335"/>
                    </a:cubicBezTo>
                    <a:cubicBezTo>
                      <a:pt x="27685" y="17306"/>
                      <a:pt x="27719" y="17144"/>
                      <a:pt x="27789" y="16975"/>
                    </a:cubicBezTo>
                    <a:cubicBezTo>
                      <a:pt x="27935" y="16629"/>
                      <a:pt x="27932" y="16169"/>
                      <a:pt x="27784" y="15946"/>
                    </a:cubicBezTo>
                    <a:cubicBezTo>
                      <a:pt x="27622" y="15705"/>
                      <a:pt x="26770" y="14721"/>
                      <a:pt x="25544" y="13360"/>
                    </a:cubicBezTo>
                    <a:cubicBezTo>
                      <a:pt x="24895" y="12639"/>
                      <a:pt x="23855" y="11450"/>
                      <a:pt x="23237" y="10721"/>
                    </a:cubicBezTo>
                    <a:cubicBezTo>
                      <a:pt x="21453" y="8621"/>
                      <a:pt x="20385" y="7467"/>
                      <a:pt x="18806" y="5935"/>
                    </a:cubicBezTo>
                    <a:cubicBezTo>
                      <a:pt x="18022" y="5175"/>
                      <a:pt x="16515" y="3705"/>
                      <a:pt x="15460" y="2670"/>
                    </a:cubicBezTo>
                    <a:cubicBezTo>
                      <a:pt x="13828" y="1068"/>
                      <a:pt x="13533" y="769"/>
                      <a:pt x="13312" y="769"/>
                    </a:cubicBezTo>
                    <a:cubicBezTo>
                      <a:pt x="13251" y="769"/>
                      <a:pt x="13195" y="792"/>
                      <a:pt x="13118" y="817"/>
                    </a:cubicBezTo>
                    <a:cubicBezTo>
                      <a:pt x="12856" y="901"/>
                      <a:pt x="12273" y="1299"/>
                      <a:pt x="11594" y="1854"/>
                    </a:cubicBezTo>
                    <a:cubicBezTo>
                      <a:pt x="10770" y="2528"/>
                      <a:pt x="8720" y="4045"/>
                      <a:pt x="7541" y="4850"/>
                    </a:cubicBezTo>
                    <a:cubicBezTo>
                      <a:pt x="7049" y="5187"/>
                      <a:pt x="6229" y="5752"/>
                      <a:pt x="5717" y="6112"/>
                    </a:cubicBezTo>
                    <a:cubicBezTo>
                      <a:pt x="5206" y="6470"/>
                      <a:pt x="4555" y="6925"/>
                      <a:pt x="4273" y="7120"/>
                    </a:cubicBezTo>
                    <a:cubicBezTo>
                      <a:pt x="3989" y="7317"/>
                      <a:pt x="3563" y="7650"/>
                      <a:pt x="3318" y="7868"/>
                    </a:cubicBezTo>
                    <a:lnTo>
                      <a:pt x="2877" y="8257"/>
                    </a:lnTo>
                    <a:lnTo>
                      <a:pt x="2554" y="8924"/>
                    </a:lnTo>
                    <a:cubicBezTo>
                      <a:pt x="2025" y="10018"/>
                      <a:pt x="1900" y="10279"/>
                      <a:pt x="1826" y="10455"/>
                    </a:cubicBezTo>
                    <a:cubicBezTo>
                      <a:pt x="1617" y="10943"/>
                      <a:pt x="1379" y="11344"/>
                      <a:pt x="1257" y="11415"/>
                    </a:cubicBezTo>
                    <a:cubicBezTo>
                      <a:pt x="1213" y="11442"/>
                      <a:pt x="1185" y="11459"/>
                      <a:pt x="1170" y="11459"/>
                    </a:cubicBezTo>
                    <a:cubicBezTo>
                      <a:pt x="1142" y="11459"/>
                      <a:pt x="1163" y="11400"/>
                      <a:pt x="1225" y="11240"/>
                    </a:cubicBezTo>
                    <a:cubicBezTo>
                      <a:pt x="1410" y="10760"/>
                      <a:pt x="1760" y="10071"/>
                      <a:pt x="2040" y="9639"/>
                    </a:cubicBezTo>
                    <a:cubicBezTo>
                      <a:pt x="2501" y="8928"/>
                      <a:pt x="2649" y="8594"/>
                      <a:pt x="2639" y="8297"/>
                    </a:cubicBezTo>
                    <a:cubicBezTo>
                      <a:pt x="2628" y="8044"/>
                      <a:pt x="2639" y="8023"/>
                      <a:pt x="2854" y="7850"/>
                    </a:cubicBezTo>
                    <a:cubicBezTo>
                      <a:pt x="2980" y="7750"/>
                      <a:pt x="3329" y="7460"/>
                      <a:pt x="3638" y="7199"/>
                    </a:cubicBezTo>
                    <a:cubicBezTo>
                      <a:pt x="4350" y="6599"/>
                      <a:pt x="5320" y="5858"/>
                      <a:pt x="6352" y="5126"/>
                    </a:cubicBezTo>
                    <a:cubicBezTo>
                      <a:pt x="6797" y="4809"/>
                      <a:pt x="7522" y="4287"/>
                      <a:pt x="7961" y="3964"/>
                    </a:cubicBezTo>
                    <a:cubicBezTo>
                      <a:pt x="8402" y="3639"/>
                      <a:pt x="9164" y="3111"/>
                      <a:pt x="9666" y="2782"/>
                    </a:cubicBezTo>
                    <a:cubicBezTo>
                      <a:pt x="10845" y="2008"/>
                      <a:pt x="10987" y="1908"/>
                      <a:pt x="11883" y="1204"/>
                    </a:cubicBezTo>
                    <a:cubicBezTo>
                      <a:pt x="12300" y="877"/>
                      <a:pt x="12756" y="548"/>
                      <a:pt x="12904" y="469"/>
                    </a:cubicBezTo>
                    <a:cubicBezTo>
                      <a:pt x="13055" y="389"/>
                      <a:pt x="13204" y="349"/>
                      <a:pt x="13351" y="349"/>
                    </a:cubicBezTo>
                    <a:close/>
                    <a:moveTo>
                      <a:pt x="12609" y="3117"/>
                    </a:moveTo>
                    <a:cubicBezTo>
                      <a:pt x="12641" y="3117"/>
                      <a:pt x="12673" y="3161"/>
                      <a:pt x="12676" y="3211"/>
                    </a:cubicBezTo>
                    <a:cubicBezTo>
                      <a:pt x="12683" y="3286"/>
                      <a:pt x="12723" y="3324"/>
                      <a:pt x="12777" y="3324"/>
                    </a:cubicBezTo>
                    <a:cubicBezTo>
                      <a:pt x="12829" y="3324"/>
                      <a:pt x="12893" y="3289"/>
                      <a:pt x="12950" y="3218"/>
                    </a:cubicBezTo>
                    <a:cubicBezTo>
                      <a:pt x="13000" y="3156"/>
                      <a:pt x="13035" y="3127"/>
                      <a:pt x="13097" y="3127"/>
                    </a:cubicBezTo>
                    <a:cubicBezTo>
                      <a:pt x="13147" y="3127"/>
                      <a:pt x="13216" y="3147"/>
                      <a:pt x="13326" y="3183"/>
                    </a:cubicBezTo>
                    <a:cubicBezTo>
                      <a:pt x="13791" y="3341"/>
                      <a:pt x="14239" y="3682"/>
                      <a:pt x="15253" y="4654"/>
                    </a:cubicBezTo>
                    <a:cubicBezTo>
                      <a:pt x="17189" y="6510"/>
                      <a:pt x="19568" y="9313"/>
                      <a:pt x="22262" y="12917"/>
                    </a:cubicBezTo>
                    <a:cubicBezTo>
                      <a:pt x="23784" y="14955"/>
                      <a:pt x="24604" y="15975"/>
                      <a:pt x="25849" y="17399"/>
                    </a:cubicBezTo>
                    <a:cubicBezTo>
                      <a:pt x="26347" y="17970"/>
                      <a:pt x="26865" y="18568"/>
                      <a:pt x="27000" y="18734"/>
                    </a:cubicBezTo>
                    <a:lnTo>
                      <a:pt x="27246" y="19033"/>
                    </a:lnTo>
                    <a:lnTo>
                      <a:pt x="26802" y="19419"/>
                    </a:lnTo>
                    <a:cubicBezTo>
                      <a:pt x="26557" y="19633"/>
                      <a:pt x="26242" y="19924"/>
                      <a:pt x="26096" y="20067"/>
                    </a:cubicBezTo>
                    <a:lnTo>
                      <a:pt x="25834" y="20328"/>
                    </a:lnTo>
                    <a:lnTo>
                      <a:pt x="25834" y="20328"/>
                    </a:lnTo>
                    <a:lnTo>
                      <a:pt x="25863" y="19923"/>
                    </a:lnTo>
                    <a:cubicBezTo>
                      <a:pt x="25914" y="19250"/>
                      <a:pt x="25948" y="18302"/>
                      <a:pt x="25924" y="18244"/>
                    </a:cubicBezTo>
                    <a:cubicBezTo>
                      <a:pt x="25923" y="18243"/>
                      <a:pt x="25923" y="18243"/>
                      <a:pt x="25922" y="18243"/>
                    </a:cubicBezTo>
                    <a:cubicBezTo>
                      <a:pt x="25909" y="18243"/>
                      <a:pt x="25878" y="18646"/>
                      <a:pt x="25853" y="19163"/>
                    </a:cubicBezTo>
                    <a:cubicBezTo>
                      <a:pt x="25790" y="20388"/>
                      <a:pt x="25788" y="20397"/>
                      <a:pt x="25573" y="20542"/>
                    </a:cubicBezTo>
                    <a:lnTo>
                      <a:pt x="25398" y="20659"/>
                    </a:lnTo>
                    <a:lnTo>
                      <a:pt x="25391" y="19752"/>
                    </a:lnTo>
                    <a:cubicBezTo>
                      <a:pt x="25387" y="19250"/>
                      <a:pt x="25374" y="18655"/>
                      <a:pt x="25362" y="18425"/>
                    </a:cubicBezTo>
                    <a:cubicBezTo>
                      <a:pt x="25360" y="18383"/>
                      <a:pt x="25358" y="18363"/>
                      <a:pt x="25356" y="18363"/>
                    </a:cubicBezTo>
                    <a:cubicBezTo>
                      <a:pt x="25348" y="18363"/>
                      <a:pt x="25343" y="18764"/>
                      <a:pt x="25346" y="19381"/>
                    </a:cubicBezTo>
                    <a:lnTo>
                      <a:pt x="25351" y="20756"/>
                    </a:lnTo>
                    <a:lnTo>
                      <a:pt x="24379" y="21625"/>
                    </a:lnTo>
                    <a:cubicBezTo>
                      <a:pt x="23847" y="22104"/>
                      <a:pt x="23006" y="22845"/>
                      <a:pt x="22511" y="23274"/>
                    </a:cubicBezTo>
                    <a:cubicBezTo>
                      <a:pt x="22016" y="23702"/>
                      <a:pt x="21099" y="24527"/>
                      <a:pt x="20470" y="25108"/>
                    </a:cubicBezTo>
                    <a:cubicBezTo>
                      <a:pt x="18566" y="26870"/>
                      <a:pt x="16729" y="28336"/>
                      <a:pt x="15806" y="28831"/>
                    </a:cubicBezTo>
                    <a:lnTo>
                      <a:pt x="15533" y="28977"/>
                    </a:lnTo>
                    <a:lnTo>
                      <a:pt x="15266" y="28708"/>
                    </a:lnTo>
                    <a:cubicBezTo>
                      <a:pt x="14807" y="28247"/>
                      <a:pt x="12749" y="25781"/>
                      <a:pt x="11519" y="24218"/>
                    </a:cubicBezTo>
                    <a:cubicBezTo>
                      <a:pt x="10622" y="23080"/>
                      <a:pt x="10067" y="22443"/>
                      <a:pt x="8640" y="20923"/>
                    </a:cubicBezTo>
                    <a:cubicBezTo>
                      <a:pt x="7914" y="20147"/>
                      <a:pt x="7106" y="19265"/>
                      <a:pt x="6845" y="18960"/>
                    </a:cubicBezTo>
                    <a:cubicBezTo>
                      <a:pt x="6585" y="18654"/>
                      <a:pt x="5962" y="17938"/>
                      <a:pt x="5456" y="17366"/>
                    </a:cubicBezTo>
                    <a:lnTo>
                      <a:pt x="4540" y="16328"/>
                    </a:lnTo>
                    <a:lnTo>
                      <a:pt x="4480" y="16009"/>
                    </a:lnTo>
                    <a:cubicBezTo>
                      <a:pt x="4370" y="15430"/>
                      <a:pt x="4204" y="14106"/>
                      <a:pt x="4103" y="12970"/>
                    </a:cubicBezTo>
                    <a:cubicBezTo>
                      <a:pt x="4024" y="12108"/>
                      <a:pt x="3978" y="11677"/>
                      <a:pt x="3964" y="11677"/>
                    </a:cubicBezTo>
                    <a:cubicBezTo>
                      <a:pt x="3959" y="11677"/>
                      <a:pt x="3959" y="11746"/>
                      <a:pt x="3964" y="11886"/>
                    </a:cubicBezTo>
                    <a:cubicBezTo>
                      <a:pt x="3984" y="12436"/>
                      <a:pt x="4199" y="14554"/>
                      <a:pt x="4321" y="15372"/>
                    </a:cubicBezTo>
                    <a:cubicBezTo>
                      <a:pt x="4386" y="15812"/>
                      <a:pt x="4428" y="16176"/>
                      <a:pt x="4417" y="16178"/>
                    </a:cubicBezTo>
                    <a:cubicBezTo>
                      <a:pt x="4404" y="16178"/>
                      <a:pt x="4259" y="16019"/>
                      <a:pt x="4093" y="15820"/>
                    </a:cubicBezTo>
                    <a:lnTo>
                      <a:pt x="3795" y="15463"/>
                    </a:lnTo>
                    <a:lnTo>
                      <a:pt x="3678" y="14651"/>
                    </a:lnTo>
                    <a:cubicBezTo>
                      <a:pt x="3615" y="14203"/>
                      <a:pt x="3528" y="13425"/>
                      <a:pt x="3484" y="12916"/>
                    </a:cubicBezTo>
                    <a:cubicBezTo>
                      <a:pt x="3441" y="12405"/>
                      <a:pt x="3389" y="11990"/>
                      <a:pt x="3367" y="11990"/>
                    </a:cubicBezTo>
                    <a:lnTo>
                      <a:pt x="3367" y="11990"/>
                    </a:lnTo>
                    <a:cubicBezTo>
                      <a:pt x="3321" y="11990"/>
                      <a:pt x="3457" y="13533"/>
                      <a:pt x="3583" y="14435"/>
                    </a:cubicBezTo>
                    <a:cubicBezTo>
                      <a:pt x="3639" y="14836"/>
                      <a:pt x="3686" y="15197"/>
                      <a:pt x="3686" y="15238"/>
                    </a:cubicBezTo>
                    <a:cubicBezTo>
                      <a:pt x="3686" y="15248"/>
                      <a:pt x="3683" y="15253"/>
                      <a:pt x="3676" y="15253"/>
                    </a:cubicBezTo>
                    <a:cubicBezTo>
                      <a:pt x="3647" y="15253"/>
                      <a:pt x="3551" y="15166"/>
                      <a:pt x="3406" y="15004"/>
                    </a:cubicBezTo>
                    <a:lnTo>
                      <a:pt x="3123" y="14691"/>
                    </a:lnTo>
                    <a:lnTo>
                      <a:pt x="3012" y="13858"/>
                    </a:lnTo>
                    <a:cubicBezTo>
                      <a:pt x="2949" y="13398"/>
                      <a:pt x="2873" y="12791"/>
                      <a:pt x="2839" y="12509"/>
                    </a:cubicBezTo>
                    <a:cubicBezTo>
                      <a:pt x="2807" y="12238"/>
                      <a:pt x="2769" y="12027"/>
                      <a:pt x="2749" y="12027"/>
                    </a:cubicBezTo>
                    <a:cubicBezTo>
                      <a:pt x="2748" y="12027"/>
                      <a:pt x="2748" y="12027"/>
                      <a:pt x="2747" y="12028"/>
                    </a:cubicBezTo>
                    <a:cubicBezTo>
                      <a:pt x="2731" y="12044"/>
                      <a:pt x="2788" y="12617"/>
                      <a:pt x="2878" y="13294"/>
                    </a:cubicBezTo>
                    <a:lnTo>
                      <a:pt x="3040" y="14530"/>
                    </a:lnTo>
                    <a:lnTo>
                      <a:pt x="2779" y="14293"/>
                    </a:lnTo>
                    <a:cubicBezTo>
                      <a:pt x="2478" y="14019"/>
                      <a:pt x="2470" y="13992"/>
                      <a:pt x="2338" y="12877"/>
                    </a:cubicBezTo>
                    <a:cubicBezTo>
                      <a:pt x="2294" y="12502"/>
                      <a:pt x="2249" y="12184"/>
                      <a:pt x="2240" y="12176"/>
                    </a:cubicBezTo>
                    <a:cubicBezTo>
                      <a:pt x="2232" y="12168"/>
                      <a:pt x="2224" y="12165"/>
                      <a:pt x="2217" y="12165"/>
                    </a:cubicBezTo>
                    <a:cubicBezTo>
                      <a:pt x="2178" y="12165"/>
                      <a:pt x="2151" y="12261"/>
                      <a:pt x="2183" y="12329"/>
                    </a:cubicBezTo>
                    <a:cubicBezTo>
                      <a:pt x="2223" y="12414"/>
                      <a:pt x="2383" y="13566"/>
                      <a:pt x="2383" y="13769"/>
                    </a:cubicBezTo>
                    <a:cubicBezTo>
                      <a:pt x="2383" y="13776"/>
                      <a:pt x="2380" y="13779"/>
                      <a:pt x="2375" y="13779"/>
                    </a:cubicBezTo>
                    <a:cubicBezTo>
                      <a:pt x="2296" y="13779"/>
                      <a:pt x="1667" y="13050"/>
                      <a:pt x="1418" y="12662"/>
                    </a:cubicBezTo>
                    <a:cubicBezTo>
                      <a:pt x="1023" y="12042"/>
                      <a:pt x="1017" y="12140"/>
                      <a:pt x="1482" y="11732"/>
                    </a:cubicBezTo>
                    <a:cubicBezTo>
                      <a:pt x="1704" y="11536"/>
                      <a:pt x="2374" y="11052"/>
                      <a:pt x="2973" y="10652"/>
                    </a:cubicBezTo>
                    <a:cubicBezTo>
                      <a:pt x="6430" y="8350"/>
                      <a:pt x="9557" y="5958"/>
                      <a:pt x="11429" y="4180"/>
                    </a:cubicBezTo>
                    <a:cubicBezTo>
                      <a:pt x="12046" y="3595"/>
                      <a:pt x="12575" y="3117"/>
                      <a:pt x="12609" y="3117"/>
                    </a:cubicBezTo>
                    <a:close/>
                    <a:moveTo>
                      <a:pt x="859" y="12427"/>
                    </a:moveTo>
                    <a:cubicBezTo>
                      <a:pt x="887" y="12427"/>
                      <a:pt x="915" y="12457"/>
                      <a:pt x="956" y="12521"/>
                    </a:cubicBezTo>
                    <a:cubicBezTo>
                      <a:pt x="1002" y="12592"/>
                      <a:pt x="1089" y="12732"/>
                      <a:pt x="1145" y="12825"/>
                    </a:cubicBezTo>
                    <a:cubicBezTo>
                      <a:pt x="1285" y="13053"/>
                      <a:pt x="1827" y="13726"/>
                      <a:pt x="2310" y="14273"/>
                    </a:cubicBezTo>
                    <a:cubicBezTo>
                      <a:pt x="2525" y="14515"/>
                      <a:pt x="3161" y="15249"/>
                      <a:pt x="3726" y="15902"/>
                    </a:cubicBezTo>
                    <a:cubicBezTo>
                      <a:pt x="5897" y="18414"/>
                      <a:pt x="7751" y="20500"/>
                      <a:pt x="8696" y="21497"/>
                    </a:cubicBezTo>
                    <a:cubicBezTo>
                      <a:pt x="9733" y="22590"/>
                      <a:pt x="10608" y="23604"/>
                      <a:pt x="11555" y="24810"/>
                    </a:cubicBezTo>
                    <a:cubicBezTo>
                      <a:pt x="12307" y="25764"/>
                      <a:pt x="13610" y="27327"/>
                      <a:pt x="14470" y="28303"/>
                    </a:cubicBezTo>
                    <a:cubicBezTo>
                      <a:pt x="14849" y="28732"/>
                      <a:pt x="15156" y="29096"/>
                      <a:pt x="15156" y="29112"/>
                    </a:cubicBezTo>
                    <a:cubicBezTo>
                      <a:pt x="15156" y="29155"/>
                      <a:pt x="15039" y="29177"/>
                      <a:pt x="14895" y="29177"/>
                    </a:cubicBezTo>
                    <a:cubicBezTo>
                      <a:pt x="14748" y="29177"/>
                      <a:pt x="14572" y="29155"/>
                      <a:pt x="14460" y="29111"/>
                    </a:cubicBezTo>
                    <a:cubicBezTo>
                      <a:pt x="14231" y="29022"/>
                      <a:pt x="14153" y="28957"/>
                      <a:pt x="13756" y="28508"/>
                    </a:cubicBezTo>
                    <a:cubicBezTo>
                      <a:pt x="13225" y="27910"/>
                      <a:pt x="11768" y="26143"/>
                      <a:pt x="10406" y="24451"/>
                    </a:cubicBezTo>
                    <a:cubicBezTo>
                      <a:pt x="9874" y="23789"/>
                      <a:pt x="9109" y="22859"/>
                      <a:pt x="8711" y="22387"/>
                    </a:cubicBezTo>
                    <a:cubicBezTo>
                      <a:pt x="8068" y="21630"/>
                      <a:pt x="7518" y="21000"/>
                      <a:pt x="4913" y="18043"/>
                    </a:cubicBezTo>
                    <a:cubicBezTo>
                      <a:pt x="4176" y="17205"/>
                      <a:pt x="1148" y="14007"/>
                      <a:pt x="1077" y="13989"/>
                    </a:cubicBezTo>
                    <a:cubicBezTo>
                      <a:pt x="1010" y="13975"/>
                      <a:pt x="559" y="13298"/>
                      <a:pt x="514" y="13146"/>
                    </a:cubicBezTo>
                    <a:cubicBezTo>
                      <a:pt x="480" y="13032"/>
                      <a:pt x="652" y="12627"/>
                      <a:pt x="803" y="12462"/>
                    </a:cubicBezTo>
                    <a:cubicBezTo>
                      <a:pt x="824" y="12439"/>
                      <a:pt x="842" y="12427"/>
                      <a:pt x="859" y="12427"/>
                    </a:cubicBezTo>
                    <a:close/>
                    <a:moveTo>
                      <a:pt x="13312" y="0"/>
                    </a:moveTo>
                    <a:cubicBezTo>
                      <a:pt x="12924" y="0"/>
                      <a:pt x="12526" y="228"/>
                      <a:pt x="11456" y="1048"/>
                    </a:cubicBezTo>
                    <a:cubicBezTo>
                      <a:pt x="10972" y="1417"/>
                      <a:pt x="10130" y="2008"/>
                      <a:pt x="9573" y="2368"/>
                    </a:cubicBezTo>
                    <a:cubicBezTo>
                      <a:pt x="9017" y="2727"/>
                      <a:pt x="8148" y="3328"/>
                      <a:pt x="7633" y="3709"/>
                    </a:cubicBezTo>
                    <a:cubicBezTo>
                      <a:pt x="7120" y="4087"/>
                      <a:pt x="6443" y="4582"/>
                      <a:pt x="6123" y="4809"/>
                    </a:cubicBezTo>
                    <a:cubicBezTo>
                      <a:pt x="4745" y="5796"/>
                      <a:pt x="2727" y="7475"/>
                      <a:pt x="2359" y="7937"/>
                    </a:cubicBezTo>
                    <a:cubicBezTo>
                      <a:pt x="2273" y="8047"/>
                      <a:pt x="2171" y="8136"/>
                      <a:pt x="2131" y="8136"/>
                    </a:cubicBezTo>
                    <a:cubicBezTo>
                      <a:pt x="2130" y="8136"/>
                      <a:pt x="2128" y="8135"/>
                      <a:pt x="2126" y="8135"/>
                    </a:cubicBezTo>
                    <a:cubicBezTo>
                      <a:pt x="2122" y="8134"/>
                      <a:pt x="2117" y="8133"/>
                      <a:pt x="2111" y="8133"/>
                    </a:cubicBezTo>
                    <a:cubicBezTo>
                      <a:pt x="2022" y="8133"/>
                      <a:pt x="1878" y="8312"/>
                      <a:pt x="1535" y="8845"/>
                    </a:cubicBezTo>
                    <a:cubicBezTo>
                      <a:pt x="511" y="10432"/>
                      <a:pt x="79" y="11346"/>
                      <a:pt x="34" y="12020"/>
                    </a:cubicBezTo>
                    <a:cubicBezTo>
                      <a:pt x="0" y="12536"/>
                      <a:pt x="158" y="13267"/>
                      <a:pt x="379" y="13618"/>
                    </a:cubicBezTo>
                    <a:cubicBezTo>
                      <a:pt x="502" y="13813"/>
                      <a:pt x="1035" y="14409"/>
                      <a:pt x="1951" y="15376"/>
                    </a:cubicBezTo>
                    <a:cubicBezTo>
                      <a:pt x="3811" y="17339"/>
                      <a:pt x="4123" y="17684"/>
                      <a:pt x="6337" y="20232"/>
                    </a:cubicBezTo>
                    <a:cubicBezTo>
                      <a:pt x="8414" y="22619"/>
                      <a:pt x="8925" y="23230"/>
                      <a:pt x="10328" y="25000"/>
                    </a:cubicBezTo>
                    <a:cubicBezTo>
                      <a:pt x="12099" y="27239"/>
                      <a:pt x="13097" y="28445"/>
                      <a:pt x="13604" y="28965"/>
                    </a:cubicBezTo>
                    <a:cubicBezTo>
                      <a:pt x="14057" y="29430"/>
                      <a:pt x="14139" y="29493"/>
                      <a:pt x="14361" y="29561"/>
                    </a:cubicBezTo>
                    <a:cubicBezTo>
                      <a:pt x="14485" y="29599"/>
                      <a:pt x="14616" y="29618"/>
                      <a:pt x="14753" y="29618"/>
                    </a:cubicBezTo>
                    <a:cubicBezTo>
                      <a:pt x="14927" y="29618"/>
                      <a:pt x="15111" y="29587"/>
                      <a:pt x="15302" y="29527"/>
                    </a:cubicBezTo>
                    <a:cubicBezTo>
                      <a:pt x="15377" y="29503"/>
                      <a:pt x="15455" y="29490"/>
                      <a:pt x="15511" y="29490"/>
                    </a:cubicBezTo>
                    <a:cubicBezTo>
                      <a:pt x="15550" y="29490"/>
                      <a:pt x="15579" y="29496"/>
                      <a:pt x="15591" y="29508"/>
                    </a:cubicBezTo>
                    <a:cubicBezTo>
                      <a:pt x="15619" y="29536"/>
                      <a:pt x="15674" y="29553"/>
                      <a:pt x="15730" y="29553"/>
                    </a:cubicBezTo>
                    <a:cubicBezTo>
                      <a:pt x="15739" y="29553"/>
                      <a:pt x="15748" y="29553"/>
                      <a:pt x="15757" y="29552"/>
                    </a:cubicBezTo>
                    <a:cubicBezTo>
                      <a:pt x="15844" y="29544"/>
                      <a:pt x="15877" y="29511"/>
                      <a:pt x="15910" y="29400"/>
                    </a:cubicBezTo>
                    <a:cubicBezTo>
                      <a:pt x="15945" y="29283"/>
                      <a:pt x="16044" y="29203"/>
                      <a:pt x="16506" y="28911"/>
                    </a:cubicBezTo>
                    <a:cubicBezTo>
                      <a:pt x="17440" y="28322"/>
                      <a:pt x="19209" y="26853"/>
                      <a:pt x="21140" y="25066"/>
                    </a:cubicBezTo>
                    <a:cubicBezTo>
                      <a:pt x="21810" y="24445"/>
                      <a:pt x="22419" y="23896"/>
                      <a:pt x="22491" y="23845"/>
                    </a:cubicBezTo>
                    <a:cubicBezTo>
                      <a:pt x="22641" y="23742"/>
                      <a:pt x="25596" y="21087"/>
                      <a:pt x="26738" y="20030"/>
                    </a:cubicBezTo>
                    <a:lnTo>
                      <a:pt x="27532" y="19296"/>
                    </a:lnTo>
                    <a:lnTo>
                      <a:pt x="27525" y="19009"/>
                    </a:lnTo>
                    <a:cubicBezTo>
                      <a:pt x="27521" y="18856"/>
                      <a:pt x="27484" y="18690"/>
                      <a:pt x="27444" y="18650"/>
                    </a:cubicBezTo>
                    <a:cubicBezTo>
                      <a:pt x="27389" y="18595"/>
                      <a:pt x="27402" y="18528"/>
                      <a:pt x="27496" y="18401"/>
                    </a:cubicBezTo>
                    <a:cubicBezTo>
                      <a:pt x="27870" y="17890"/>
                      <a:pt x="28032" y="17636"/>
                      <a:pt x="28207" y="17291"/>
                    </a:cubicBezTo>
                    <a:cubicBezTo>
                      <a:pt x="28314" y="17081"/>
                      <a:pt x="28436" y="16875"/>
                      <a:pt x="28482" y="16830"/>
                    </a:cubicBezTo>
                    <a:cubicBezTo>
                      <a:pt x="28579" y="16733"/>
                      <a:pt x="28680" y="15854"/>
                      <a:pt x="28654" y="15319"/>
                    </a:cubicBezTo>
                    <a:cubicBezTo>
                      <a:pt x="28623" y="14689"/>
                      <a:pt x="28591" y="14646"/>
                      <a:pt x="26691" y="12652"/>
                    </a:cubicBezTo>
                    <a:cubicBezTo>
                      <a:pt x="25775" y="11693"/>
                      <a:pt x="24636" y="10454"/>
                      <a:pt x="24149" y="9892"/>
                    </a:cubicBezTo>
                    <a:cubicBezTo>
                      <a:pt x="23217" y="8816"/>
                      <a:pt x="21710" y="7315"/>
                      <a:pt x="19790" y="5546"/>
                    </a:cubicBezTo>
                    <a:cubicBezTo>
                      <a:pt x="19292" y="5089"/>
                      <a:pt x="18055" y="3918"/>
                      <a:pt x="17047" y="2948"/>
                    </a:cubicBezTo>
                    <a:cubicBezTo>
                      <a:pt x="14259" y="267"/>
                      <a:pt x="13945" y="18"/>
                      <a:pt x="13343" y="1"/>
                    </a:cubicBezTo>
                    <a:cubicBezTo>
                      <a:pt x="13333" y="1"/>
                      <a:pt x="13323" y="0"/>
                      <a:pt x="1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3"/>
              <p:cNvSpPr/>
              <p:nvPr/>
            </p:nvSpPr>
            <p:spPr>
              <a:xfrm>
                <a:off x="5538250" y="4354275"/>
                <a:ext cx="5450" cy="77725"/>
              </a:xfrm>
              <a:custGeom>
                <a:avLst/>
                <a:gdLst/>
                <a:ahLst/>
                <a:cxnLst/>
                <a:rect l="l" t="t" r="r" b="b"/>
                <a:pathLst>
                  <a:path w="218" h="3109" extrusionOk="0">
                    <a:moveTo>
                      <a:pt x="21" y="0"/>
                    </a:moveTo>
                    <a:cubicBezTo>
                      <a:pt x="21" y="0"/>
                      <a:pt x="21" y="0"/>
                      <a:pt x="21" y="0"/>
                    </a:cubicBezTo>
                    <a:cubicBezTo>
                      <a:pt x="1" y="0"/>
                      <a:pt x="13" y="573"/>
                      <a:pt x="48" y="1273"/>
                    </a:cubicBezTo>
                    <a:cubicBezTo>
                      <a:pt x="110" y="2541"/>
                      <a:pt x="151" y="3054"/>
                      <a:pt x="193" y="3099"/>
                    </a:cubicBezTo>
                    <a:cubicBezTo>
                      <a:pt x="198" y="3103"/>
                      <a:pt x="202" y="3108"/>
                      <a:pt x="205" y="3108"/>
                    </a:cubicBezTo>
                    <a:cubicBezTo>
                      <a:pt x="217" y="3108"/>
                      <a:pt x="210" y="3008"/>
                      <a:pt x="164" y="2307"/>
                    </a:cubicBezTo>
                    <a:cubicBezTo>
                      <a:pt x="140" y="1945"/>
                      <a:pt x="105" y="1269"/>
                      <a:pt x="88" y="821"/>
                    </a:cubicBezTo>
                    <a:cubicBezTo>
                      <a:pt x="72" y="373"/>
                      <a:pt x="41"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
              <p:cNvSpPr/>
              <p:nvPr/>
            </p:nvSpPr>
            <p:spPr>
              <a:xfrm>
                <a:off x="5527900" y="4367575"/>
                <a:ext cx="1750" cy="52850"/>
              </a:xfrm>
              <a:custGeom>
                <a:avLst/>
                <a:gdLst/>
                <a:ahLst/>
                <a:cxnLst/>
                <a:rect l="l" t="t" r="r" b="b"/>
                <a:pathLst>
                  <a:path w="70" h="2114" extrusionOk="0">
                    <a:moveTo>
                      <a:pt x="19" y="0"/>
                    </a:moveTo>
                    <a:cubicBezTo>
                      <a:pt x="19" y="0"/>
                      <a:pt x="19" y="0"/>
                      <a:pt x="19" y="0"/>
                    </a:cubicBezTo>
                    <a:cubicBezTo>
                      <a:pt x="12" y="7"/>
                      <a:pt x="4" y="497"/>
                      <a:pt x="3" y="1082"/>
                    </a:cubicBezTo>
                    <a:cubicBezTo>
                      <a:pt x="0" y="1656"/>
                      <a:pt x="16" y="2114"/>
                      <a:pt x="38" y="2114"/>
                    </a:cubicBezTo>
                    <a:cubicBezTo>
                      <a:pt x="38" y="2114"/>
                      <a:pt x="39" y="2114"/>
                      <a:pt x="39" y="2113"/>
                    </a:cubicBezTo>
                    <a:cubicBezTo>
                      <a:pt x="60" y="2092"/>
                      <a:pt x="70" y="1602"/>
                      <a:pt x="56" y="1030"/>
                    </a:cubicBezTo>
                    <a:cubicBezTo>
                      <a:pt x="44" y="462"/>
                      <a:pt x="27"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
              <p:cNvSpPr/>
              <p:nvPr/>
            </p:nvSpPr>
            <p:spPr>
              <a:xfrm>
                <a:off x="5489850" y="4281450"/>
                <a:ext cx="337025" cy="481200"/>
              </a:xfrm>
              <a:custGeom>
                <a:avLst/>
                <a:gdLst/>
                <a:ahLst/>
                <a:cxnLst/>
                <a:rect l="l" t="t" r="r" b="b"/>
                <a:pathLst>
                  <a:path w="13481" h="19248" extrusionOk="0">
                    <a:moveTo>
                      <a:pt x="6031" y="4194"/>
                    </a:moveTo>
                    <a:lnTo>
                      <a:pt x="6039" y="4402"/>
                    </a:lnTo>
                    <a:cubicBezTo>
                      <a:pt x="6045" y="4515"/>
                      <a:pt x="6065" y="4890"/>
                      <a:pt x="6085" y="5225"/>
                    </a:cubicBezTo>
                    <a:cubicBezTo>
                      <a:pt x="6106" y="5558"/>
                      <a:pt x="6106" y="5854"/>
                      <a:pt x="6086" y="5874"/>
                    </a:cubicBezTo>
                    <a:cubicBezTo>
                      <a:pt x="6084" y="5876"/>
                      <a:pt x="6081" y="5877"/>
                      <a:pt x="6076" y="5877"/>
                    </a:cubicBezTo>
                    <a:cubicBezTo>
                      <a:pt x="6043" y="5877"/>
                      <a:pt x="5949" y="5808"/>
                      <a:pt x="5855" y="5713"/>
                    </a:cubicBezTo>
                    <a:cubicBezTo>
                      <a:pt x="5690" y="5546"/>
                      <a:pt x="5658" y="5477"/>
                      <a:pt x="5644" y="5243"/>
                    </a:cubicBezTo>
                    <a:cubicBezTo>
                      <a:pt x="5626" y="4954"/>
                      <a:pt x="5780" y="4456"/>
                      <a:pt x="5939" y="4291"/>
                    </a:cubicBezTo>
                    <a:lnTo>
                      <a:pt x="6031" y="4194"/>
                    </a:lnTo>
                    <a:close/>
                    <a:moveTo>
                      <a:pt x="12759" y="4371"/>
                    </a:moveTo>
                    <a:lnTo>
                      <a:pt x="12762" y="4727"/>
                    </a:lnTo>
                    <a:lnTo>
                      <a:pt x="12766" y="5084"/>
                    </a:lnTo>
                    <a:lnTo>
                      <a:pt x="12264" y="5532"/>
                    </a:lnTo>
                    <a:cubicBezTo>
                      <a:pt x="11989" y="5776"/>
                      <a:pt x="11724" y="5989"/>
                      <a:pt x="11678" y="6002"/>
                    </a:cubicBezTo>
                    <a:cubicBezTo>
                      <a:pt x="11671" y="6004"/>
                      <a:pt x="11665" y="6005"/>
                      <a:pt x="11659" y="6005"/>
                    </a:cubicBezTo>
                    <a:cubicBezTo>
                      <a:pt x="11610" y="6005"/>
                      <a:pt x="11590" y="5936"/>
                      <a:pt x="11577" y="5745"/>
                    </a:cubicBezTo>
                    <a:lnTo>
                      <a:pt x="11557" y="5465"/>
                    </a:lnTo>
                    <a:lnTo>
                      <a:pt x="11997" y="5078"/>
                    </a:lnTo>
                    <a:cubicBezTo>
                      <a:pt x="12237" y="4868"/>
                      <a:pt x="12510" y="4618"/>
                      <a:pt x="12598" y="4531"/>
                    </a:cubicBezTo>
                    <a:lnTo>
                      <a:pt x="12759" y="4371"/>
                    </a:lnTo>
                    <a:close/>
                    <a:moveTo>
                      <a:pt x="11218" y="3506"/>
                    </a:moveTo>
                    <a:cubicBezTo>
                      <a:pt x="11280" y="3506"/>
                      <a:pt x="11320" y="3510"/>
                      <a:pt x="11328" y="3518"/>
                    </a:cubicBezTo>
                    <a:cubicBezTo>
                      <a:pt x="11348" y="3538"/>
                      <a:pt x="11388" y="3927"/>
                      <a:pt x="11416" y="4380"/>
                    </a:cubicBezTo>
                    <a:lnTo>
                      <a:pt x="11467" y="5205"/>
                    </a:lnTo>
                    <a:lnTo>
                      <a:pt x="11087" y="5532"/>
                    </a:lnTo>
                    <a:cubicBezTo>
                      <a:pt x="10877" y="5711"/>
                      <a:pt x="10638" y="5926"/>
                      <a:pt x="10552" y="6009"/>
                    </a:cubicBezTo>
                    <a:lnTo>
                      <a:pt x="10397" y="6163"/>
                    </a:lnTo>
                    <a:lnTo>
                      <a:pt x="10373" y="5966"/>
                    </a:lnTo>
                    <a:cubicBezTo>
                      <a:pt x="10277" y="5136"/>
                      <a:pt x="10201" y="3614"/>
                      <a:pt x="10258" y="3601"/>
                    </a:cubicBezTo>
                    <a:cubicBezTo>
                      <a:pt x="10297" y="3591"/>
                      <a:pt x="10546" y="3560"/>
                      <a:pt x="10809" y="3532"/>
                    </a:cubicBezTo>
                    <a:cubicBezTo>
                      <a:pt x="10971" y="3515"/>
                      <a:pt x="11121" y="3506"/>
                      <a:pt x="11218" y="3506"/>
                    </a:cubicBezTo>
                    <a:close/>
                    <a:moveTo>
                      <a:pt x="6708" y="3787"/>
                    </a:moveTo>
                    <a:cubicBezTo>
                      <a:pt x="6873" y="3787"/>
                      <a:pt x="6900" y="4007"/>
                      <a:pt x="7014" y="5033"/>
                    </a:cubicBezTo>
                    <a:lnTo>
                      <a:pt x="7149" y="6255"/>
                    </a:lnTo>
                    <a:lnTo>
                      <a:pt x="7149" y="6255"/>
                    </a:lnTo>
                    <a:lnTo>
                      <a:pt x="6909" y="6234"/>
                    </a:lnTo>
                    <a:cubicBezTo>
                      <a:pt x="6775" y="6222"/>
                      <a:pt x="6561" y="6165"/>
                      <a:pt x="6430" y="6105"/>
                    </a:cubicBezTo>
                    <a:cubicBezTo>
                      <a:pt x="6201" y="6001"/>
                      <a:pt x="6193" y="5993"/>
                      <a:pt x="6182" y="5834"/>
                    </a:cubicBezTo>
                    <a:cubicBezTo>
                      <a:pt x="6178" y="5744"/>
                      <a:pt x="6154" y="5351"/>
                      <a:pt x="6132" y="4963"/>
                    </a:cubicBezTo>
                    <a:cubicBezTo>
                      <a:pt x="6108" y="4577"/>
                      <a:pt x="6093" y="4210"/>
                      <a:pt x="6098" y="4156"/>
                    </a:cubicBezTo>
                    <a:cubicBezTo>
                      <a:pt x="6109" y="4049"/>
                      <a:pt x="6327" y="3887"/>
                      <a:pt x="6546" y="3821"/>
                    </a:cubicBezTo>
                    <a:cubicBezTo>
                      <a:pt x="6612" y="3802"/>
                      <a:pt x="6664" y="3787"/>
                      <a:pt x="6708" y="3787"/>
                    </a:cubicBezTo>
                    <a:close/>
                    <a:moveTo>
                      <a:pt x="7068" y="3879"/>
                    </a:moveTo>
                    <a:cubicBezTo>
                      <a:pt x="7109" y="3879"/>
                      <a:pt x="7264" y="3987"/>
                      <a:pt x="7415" y="4121"/>
                    </a:cubicBezTo>
                    <a:cubicBezTo>
                      <a:pt x="8065" y="4697"/>
                      <a:pt x="8117" y="5713"/>
                      <a:pt x="7517" y="6155"/>
                    </a:cubicBezTo>
                    <a:cubicBezTo>
                      <a:pt x="7419" y="6228"/>
                      <a:pt x="7326" y="6277"/>
                      <a:pt x="7293" y="6277"/>
                    </a:cubicBezTo>
                    <a:cubicBezTo>
                      <a:pt x="7288" y="6277"/>
                      <a:pt x="7284" y="6276"/>
                      <a:pt x="7282" y="6274"/>
                    </a:cubicBezTo>
                    <a:cubicBezTo>
                      <a:pt x="7250" y="6240"/>
                      <a:pt x="7068" y="4804"/>
                      <a:pt x="7017" y="4177"/>
                    </a:cubicBezTo>
                    <a:cubicBezTo>
                      <a:pt x="7002" y="3987"/>
                      <a:pt x="7021" y="3879"/>
                      <a:pt x="7068" y="3879"/>
                    </a:cubicBezTo>
                    <a:close/>
                    <a:moveTo>
                      <a:pt x="11509" y="5574"/>
                    </a:moveTo>
                    <a:lnTo>
                      <a:pt x="11525" y="5862"/>
                    </a:lnTo>
                    <a:cubicBezTo>
                      <a:pt x="11542" y="6147"/>
                      <a:pt x="11541" y="6151"/>
                      <a:pt x="11300" y="6346"/>
                    </a:cubicBezTo>
                    <a:cubicBezTo>
                      <a:pt x="11166" y="6454"/>
                      <a:pt x="10927" y="6649"/>
                      <a:pt x="10766" y="6782"/>
                    </a:cubicBezTo>
                    <a:lnTo>
                      <a:pt x="10474" y="7020"/>
                    </a:lnTo>
                    <a:lnTo>
                      <a:pt x="10447" y="6778"/>
                    </a:lnTo>
                    <a:lnTo>
                      <a:pt x="10420" y="6537"/>
                    </a:lnTo>
                    <a:lnTo>
                      <a:pt x="10821" y="6148"/>
                    </a:lnTo>
                    <a:cubicBezTo>
                      <a:pt x="11042" y="5933"/>
                      <a:pt x="11285" y="5717"/>
                      <a:pt x="11364" y="5667"/>
                    </a:cubicBezTo>
                    <a:lnTo>
                      <a:pt x="11509" y="5574"/>
                    </a:lnTo>
                    <a:close/>
                    <a:moveTo>
                      <a:pt x="10025" y="3625"/>
                    </a:moveTo>
                    <a:cubicBezTo>
                      <a:pt x="10067" y="3625"/>
                      <a:pt x="10095" y="3628"/>
                      <a:pt x="10103" y="3635"/>
                    </a:cubicBezTo>
                    <a:cubicBezTo>
                      <a:pt x="10121" y="3655"/>
                      <a:pt x="10163" y="4041"/>
                      <a:pt x="10193" y="4501"/>
                    </a:cubicBezTo>
                    <a:cubicBezTo>
                      <a:pt x="10222" y="4958"/>
                      <a:pt x="10268" y="5528"/>
                      <a:pt x="10294" y="5774"/>
                    </a:cubicBezTo>
                    <a:lnTo>
                      <a:pt x="10343" y="6219"/>
                    </a:lnTo>
                    <a:lnTo>
                      <a:pt x="10084" y="6434"/>
                    </a:lnTo>
                    <a:cubicBezTo>
                      <a:pt x="9941" y="6553"/>
                      <a:pt x="9719" y="6734"/>
                      <a:pt x="9592" y="6837"/>
                    </a:cubicBezTo>
                    <a:lnTo>
                      <a:pt x="9361" y="7024"/>
                    </a:lnTo>
                    <a:lnTo>
                      <a:pt x="9325" y="6683"/>
                    </a:lnTo>
                    <a:cubicBezTo>
                      <a:pt x="9305" y="6494"/>
                      <a:pt x="9251" y="5915"/>
                      <a:pt x="9205" y="5387"/>
                    </a:cubicBezTo>
                    <a:lnTo>
                      <a:pt x="9119" y="4431"/>
                    </a:lnTo>
                    <a:lnTo>
                      <a:pt x="9270" y="4558"/>
                    </a:lnTo>
                    <a:cubicBezTo>
                      <a:pt x="9352" y="4628"/>
                      <a:pt x="9437" y="4741"/>
                      <a:pt x="9456" y="4808"/>
                    </a:cubicBezTo>
                    <a:cubicBezTo>
                      <a:pt x="9497" y="4952"/>
                      <a:pt x="9565" y="5023"/>
                      <a:pt x="9660" y="5023"/>
                    </a:cubicBezTo>
                    <a:cubicBezTo>
                      <a:pt x="9681" y="5023"/>
                      <a:pt x="9703" y="5020"/>
                      <a:pt x="9727" y="5013"/>
                    </a:cubicBezTo>
                    <a:cubicBezTo>
                      <a:pt x="9996" y="4932"/>
                      <a:pt x="9937" y="4669"/>
                      <a:pt x="9546" y="4212"/>
                    </a:cubicBezTo>
                    <a:cubicBezTo>
                      <a:pt x="9195" y="3802"/>
                      <a:pt x="9190" y="3789"/>
                      <a:pt x="9354" y="3740"/>
                    </a:cubicBezTo>
                    <a:cubicBezTo>
                      <a:pt x="9429" y="3716"/>
                      <a:pt x="9624" y="3674"/>
                      <a:pt x="9780" y="3649"/>
                    </a:cubicBezTo>
                    <a:cubicBezTo>
                      <a:pt x="9873" y="3633"/>
                      <a:pt x="9964" y="3625"/>
                      <a:pt x="10025" y="3625"/>
                    </a:cubicBezTo>
                    <a:close/>
                    <a:moveTo>
                      <a:pt x="8006" y="3131"/>
                    </a:moveTo>
                    <a:lnTo>
                      <a:pt x="8006" y="3131"/>
                    </a:lnTo>
                    <a:cubicBezTo>
                      <a:pt x="8024" y="3131"/>
                      <a:pt x="8265" y="3387"/>
                      <a:pt x="8540" y="3696"/>
                    </a:cubicBezTo>
                    <a:lnTo>
                      <a:pt x="9043" y="4262"/>
                    </a:lnTo>
                    <a:lnTo>
                      <a:pt x="9115" y="5125"/>
                    </a:lnTo>
                    <a:cubicBezTo>
                      <a:pt x="9155" y="5598"/>
                      <a:pt x="9217" y="6239"/>
                      <a:pt x="9250" y="6541"/>
                    </a:cubicBezTo>
                    <a:lnTo>
                      <a:pt x="9313" y="7095"/>
                    </a:lnTo>
                    <a:lnTo>
                      <a:pt x="9118" y="7246"/>
                    </a:lnTo>
                    <a:cubicBezTo>
                      <a:pt x="9009" y="7330"/>
                      <a:pt x="8822" y="7497"/>
                      <a:pt x="8700" y="7619"/>
                    </a:cubicBezTo>
                    <a:cubicBezTo>
                      <a:pt x="8558" y="7760"/>
                      <a:pt x="8467" y="7846"/>
                      <a:pt x="8404" y="7846"/>
                    </a:cubicBezTo>
                    <a:cubicBezTo>
                      <a:pt x="8298" y="7846"/>
                      <a:pt x="8274" y="7597"/>
                      <a:pt x="8223" y="6948"/>
                    </a:cubicBezTo>
                    <a:cubicBezTo>
                      <a:pt x="8186" y="6433"/>
                      <a:pt x="8178" y="5925"/>
                      <a:pt x="8207" y="5826"/>
                    </a:cubicBezTo>
                    <a:cubicBezTo>
                      <a:pt x="8313" y="5478"/>
                      <a:pt x="8299" y="5063"/>
                      <a:pt x="8168" y="4665"/>
                    </a:cubicBezTo>
                    <a:cubicBezTo>
                      <a:pt x="8051" y="4301"/>
                      <a:pt x="7926" y="3133"/>
                      <a:pt x="8006" y="3131"/>
                    </a:cubicBezTo>
                    <a:close/>
                    <a:moveTo>
                      <a:pt x="10337" y="6584"/>
                    </a:moveTo>
                    <a:cubicBezTo>
                      <a:pt x="10352" y="6584"/>
                      <a:pt x="10379" y="6694"/>
                      <a:pt x="10395" y="6834"/>
                    </a:cubicBezTo>
                    <a:lnTo>
                      <a:pt x="10425" y="7083"/>
                    </a:lnTo>
                    <a:lnTo>
                      <a:pt x="9980" y="7476"/>
                    </a:lnTo>
                    <a:cubicBezTo>
                      <a:pt x="9737" y="7688"/>
                      <a:pt x="9521" y="7868"/>
                      <a:pt x="9504" y="7870"/>
                    </a:cubicBezTo>
                    <a:cubicBezTo>
                      <a:pt x="9504" y="7870"/>
                      <a:pt x="9504" y="7870"/>
                      <a:pt x="9504" y="7870"/>
                    </a:cubicBezTo>
                    <a:cubicBezTo>
                      <a:pt x="9488" y="7870"/>
                      <a:pt x="9454" y="7769"/>
                      <a:pt x="9429" y="7636"/>
                    </a:cubicBezTo>
                    <a:lnTo>
                      <a:pt x="9384" y="7400"/>
                    </a:lnTo>
                    <a:lnTo>
                      <a:pt x="9846" y="6992"/>
                    </a:lnTo>
                    <a:cubicBezTo>
                      <a:pt x="10103" y="6764"/>
                      <a:pt x="10321" y="6584"/>
                      <a:pt x="10337" y="6584"/>
                    </a:cubicBezTo>
                    <a:close/>
                    <a:moveTo>
                      <a:pt x="4101" y="6239"/>
                    </a:moveTo>
                    <a:cubicBezTo>
                      <a:pt x="4238" y="6239"/>
                      <a:pt x="4430" y="6259"/>
                      <a:pt x="4528" y="6292"/>
                    </a:cubicBezTo>
                    <a:cubicBezTo>
                      <a:pt x="4714" y="6353"/>
                      <a:pt x="5044" y="6702"/>
                      <a:pt x="5143" y="6942"/>
                    </a:cubicBezTo>
                    <a:cubicBezTo>
                      <a:pt x="5300" y="7323"/>
                      <a:pt x="5249" y="7727"/>
                      <a:pt x="5015" y="7961"/>
                    </a:cubicBezTo>
                    <a:lnTo>
                      <a:pt x="4888" y="8088"/>
                    </a:lnTo>
                    <a:lnTo>
                      <a:pt x="4857" y="7733"/>
                    </a:lnTo>
                    <a:cubicBezTo>
                      <a:pt x="4836" y="7478"/>
                      <a:pt x="4810" y="7352"/>
                      <a:pt x="4792" y="7352"/>
                    </a:cubicBezTo>
                    <a:cubicBezTo>
                      <a:pt x="4774" y="7352"/>
                      <a:pt x="4765" y="7485"/>
                      <a:pt x="4778" y="7747"/>
                    </a:cubicBezTo>
                    <a:lnTo>
                      <a:pt x="4800" y="8191"/>
                    </a:lnTo>
                    <a:lnTo>
                      <a:pt x="4551" y="8273"/>
                    </a:lnTo>
                    <a:cubicBezTo>
                      <a:pt x="4450" y="8307"/>
                      <a:pt x="4321" y="8327"/>
                      <a:pt x="4225" y="8327"/>
                    </a:cubicBezTo>
                    <a:cubicBezTo>
                      <a:pt x="4192" y="8327"/>
                      <a:pt x="4163" y="8325"/>
                      <a:pt x="4141" y="8320"/>
                    </a:cubicBezTo>
                    <a:cubicBezTo>
                      <a:pt x="3981" y="8286"/>
                      <a:pt x="3975" y="8269"/>
                      <a:pt x="3925" y="7719"/>
                    </a:cubicBezTo>
                    <a:cubicBezTo>
                      <a:pt x="3877" y="7181"/>
                      <a:pt x="3854" y="7019"/>
                      <a:pt x="3824" y="7019"/>
                    </a:cubicBezTo>
                    <a:cubicBezTo>
                      <a:pt x="3821" y="7019"/>
                      <a:pt x="3818" y="7021"/>
                      <a:pt x="3814" y="7024"/>
                    </a:cubicBezTo>
                    <a:cubicBezTo>
                      <a:pt x="3805" y="7036"/>
                      <a:pt x="3818" y="7305"/>
                      <a:pt x="3846" y="7624"/>
                    </a:cubicBezTo>
                    <a:cubicBezTo>
                      <a:pt x="3874" y="7944"/>
                      <a:pt x="3872" y="8211"/>
                      <a:pt x="3840" y="8218"/>
                    </a:cubicBezTo>
                    <a:cubicBezTo>
                      <a:pt x="3837" y="8219"/>
                      <a:pt x="3835" y="8219"/>
                      <a:pt x="3832" y="8219"/>
                    </a:cubicBezTo>
                    <a:cubicBezTo>
                      <a:pt x="3726" y="8219"/>
                      <a:pt x="3357" y="7808"/>
                      <a:pt x="3265" y="7585"/>
                    </a:cubicBezTo>
                    <a:cubicBezTo>
                      <a:pt x="3218" y="7470"/>
                      <a:pt x="3180" y="7212"/>
                      <a:pt x="3183" y="7009"/>
                    </a:cubicBezTo>
                    <a:cubicBezTo>
                      <a:pt x="3186" y="6631"/>
                      <a:pt x="3186" y="6631"/>
                      <a:pt x="3591" y="6394"/>
                    </a:cubicBezTo>
                    <a:cubicBezTo>
                      <a:pt x="3688" y="6335"/>
                      <a:pt x="3782" y="6298"/>
                      <a:pt x="3823" y="6298"/>
                    </a:cubicBezTo>
                    <a:cubicBezTo>
                      <a:pt x="3831" y="6298"/>
                      <a:pt x="3838" y="6300"/>
                      <a:pt x="3841" y="6303"/>
                    </a:cubicBezTo>
                    <a:cubicBezTo>
                      <a:pt x="3860" y="6323"/>
                      <a:pt x="3889" y="6502"/>
                      <a:pt x="3907" y="6700"/>
                    </a:cubicBezTo>
                    <a:cubicBezTo>
                      <a:pt x="3923" y="6895"/>
                      <a:pt x="3953" y="7059"/>
                      <a:pt x="3973" y="7061"/>
                    </a:cubicBezTo>
                    <a:cubicBezTo>
                      <a:pt x="3992" y="7061"/>
                      <a:pt x="3988" y="6889"/>
                      <a:pt x="3963" y="6676"/>
                    </a:cubicBezTo>
                    <a:cubicBezTo>
                      <a:pt x="3939" y="6464"/>
                      <a:pt x="3932" y="6279"/>
                      <a:pt x="3948" y="6260"/>
                    </a:cubicBezTo>
                    <a:cubicBezTo>
                      <a:pt x="3963" y="6246"/>
                      <a:pt x="4023" y="6239"/>
                      <a:pt x="4101" y="6239"/>
                    </a:cubicBezTo>
                    <a:close/>
                    <a:moveTo>
                      <a:pt x="964" y="7701"/>
                    </a:moveTo>
                    <a:cubicBezTo>
                      <a:pt x="966" y="7701"/>
                      <a:pt x="969" y="7702"/>
                      <a:pt x="970" y="7703"/>
                    </a:cubicBezTo>
                    <a:cubicBezTo>
                      <a:pt x="987" y="7721"/>
                      <a:pt x="1017" y="7910"/>
                      <a:pt x="1033" y="8128"/>
                    </a:cubicBezTo>
                    <a:cubicBezTo>
                      <a:pt x="1066" y="8522"/>
                      <a:pt x="1085" y="8682"/>
                      <a:pt x="1030" y="8682"/>
                    </a:cubicBezTo>
                    <a:cubicBezTo>
                      <a:pt x="990" y="8682"/>
                      <a:pt x="910" y="8596"/>
                      <a:pt x="767" y="8452"/>
                    </a:cubicBezTo>
                    <a:lnTo>
                      <a:pt x="463" y="8146"/>
                    </a:lnTo>
                    <a:lnTo>
                      <a:pt x="700" y="7908"/>
                    </a:lnTo>
                    <a:cubicBezTo>
                      <a:pt x="820" y="7789"/>
                      <a:pt x="933" y="7701"/>
                      <a:pt x="964" y="7701"/>
                    </a:cubicBezTo>
                    <a:close/>
                    <a:moveTo>
                      <a:pt x="9315" y="7455"/>
                    </a:moveTo>
                    <a:cubicBezTo>
                      <a:pt x="9320" y="7455"/>
                      <a:pt x="9323" y="7456"/>
                      <a:pt x="9325" y="7458"/>
                    </a:cubicBezTo>
                    <a:cubicBezTo>
                      <a:pt x="9345" y="7479"/>
                      <a:pt x="9369" y="7598"/>
                      <a:pt x="9380" y="7727"/>
                    </a:cubicBezTo>
                    <a:lnTo>
                      <a:pt x="9398" y="7961"/>
                    </a:lnTo>
                    <a:lnTo>
                      <a:pt x="8995" y="8309"/>
                    </a:lnTo>
                    <a:cubicBezTo>
                      <a:pt x="8674" y="8584"/>
                      <a:pt x="8528" y="8706"/>
                      <a:pt x="8454" y="8706"/>
                    </a:cubicBezTo>
                    <a:cubicBezTo>
                      <a:pt x="8398" y="8706"/>
                      <a:pt x="8384" y="8634"/>
                      <a:pt x="8367" y="8505"/>
                    </a:cubicBezTo>
                    <a:cubicBezTo>
                      <a:pt x="8338" y="8267"/>
                      <a:pt x="8338" y="8267"/>
                      <a:pt x="8626" y="8032"/>
                    </a:cubicBezTo>
                    <a:cubicBezTo>
                      <a:pt x="8782" y="7904"/>
                      <a:pt x="9000" y="7713"/>
                      <a:pt x="9102" y="7611"/>
                    </a:cubicBezTo>
                    <a:cubicBezTo>
                      <a:pt x="9193" y="7520"/>
                      <a:pt x="9283" y="7455"/>
                      <a:pt x="9315" y="7455"/>
                    </a:cubicBezTo>
                    <a:close/>
                    <a:moveTo>
                      <a:pt x="1267" y="7576"/>
                    </a:moveTo>
                    <a:cubicBezTo>
                      <a:pt x="1339" y="7576"/>
                      <a:pt x="1428" y="7607"/>
                      <a:pt x="1467" y="7647"/>
                    </a:cubicBezTo>
                    <a:cubicBezTo>
                      <a:pt x="1580" y="7759"/>
                      <a:pt x="1616" y="8075"/>
                      <a:pt x="1538" y="8251"/>
                    </a:cubicBezTo>
                    <a:cubicBezTo>
                      <a:pt x="1454" y="8441"/>
                      <a:pt x="1225" y="8790"/>
                      <a:pt x="1185" y="8790"/>
                    </a:cubicBezTo>
                    <a:cubicBezTo>
                      <a:pt x="1183" y="8790"/>
                      <a:pt x="1182" y="8790"/>
                      <a:pt x="1181" y="8789"/>
                    </a:cubicBezTo>
                    <a:cubicBezTo>
                      <a:pt x="1153" y="8761"/>
                      <a:pt x="1066" y="7626"/>
                      <a:pt x="1092" y="7603"/>
                    </a:cubicBezTo>
                    <a:cubicBezTo>
                      <a:pt x="1101" y="7592"/>
                      <a:pt x="1175" y="7579"/>
                      <a:pt x="1251" y="7576"/>
                    </a:cubicBezTo>
                    <a:cubicBezTo>
                      <a:pt x="1256" y="7576"/>
                      <a:pt x="1262" y="7576"/>
                      <a:pt x="1267" y="7576"/>
                    </a:cubicBezTo>
                    <a:close/>
                    <a:moveTo>
                      <a:pt x="1650" y="8919"/>
                    </a:moveTo>
                    <a:cubicBezTo>
                      <a:pt x="1652" y="8919"/>
                      <a:pt x="1654" y="8920"/>
                      <a:pt x="1656" y="8920"/>
                    </a:cubicBezTo>
                    <a:cubicBezTo>
                      <a:pt x="1685" y="8925"/>
                      <a:pt x="1716" y="9062"/>
                      <a:pt x="1728" y="9222"/>
                    </a:cubicBezTo>
                    <a:lnTo>
                      <a:pt x="1750" y="9512"/>
                    </a:lnTo>
                    <a:lnTo>
                      <a:pt x="1560" y="9325"/>
                    </a:lnTo>
                    <a:cubicBezTo>
                      <a:pt x="1375" y="9145"/>
                      <a:pt x="1374" y="9135"/>
                      <a:pt x="1488" y="9023"/>
                    </a:cubicBezTo>
                    <a:cubicBezTo>
                      <a:pt x="1548" y="8964"/>
                      <a:pt x="1618" y="8919"/>
                      <a:pt x="1650" y="8919"/>
                    </a:cubicBezTo>
                    <a:close/>
                    <a:moveTo>
                      <a:pt x="3166" y="8997"/>
                    </a:moveTo>
                    <a:cubicBezTo>
                      <a:pt x="3178" y="8997"/>
                      <a:pt x="3195" y="9007"/>
                      <a:pt x="3217" y="9023"/>
                    </a:cubicBezTo>
                    <a:cubicBezTo>
                      <a:pt x="3277" y="9070"/>
                      <a:pt x="3378" y="9182"/>
                      <a:pt x="3434" y="9268"/>
                    </a:cubicBezTo>
                    <a:cubicBezTo>
                      <a:pt x="3501" y="9368"/>
                      <a:pt x="3531" y="9510"/>
                      <a:pt x="3511" y="9649"/>
                    </a:cubicBezTo>
                    <a:cubicBezTo>
                      <a:pt x="3477" y="9885"/>
                      <a:pt x="3361" y="10185"/>
                      <a:pt x="3301" y="10185"/>
                    </a:cubicBezTo>
                    <a:cubicBezTo>
                      <a:pt x="3279" y="10185"/>
                      <a:pt x="3226" y="9904"/>
                      <a:pt x="3183" y="9562"/>
                    </a:cubicBezTo>
                    <a:cubicBezTo>
                      <a:pt x="3129" y="9128"/>
                      <a:pt x="3119" y="8997"/>
                      <a:pt x="3166" y="8997"/>
                    </a:cubicBezTo>
                    <a:close/>
                    <a:moveTo>
                      <a:pt x="2232" y="8660"/>
                    </a:moveTo>
                    <a:cubicBezTo>
                      <a:pt x="2274" y="8660"/>
                      <a:pt x="2297" y="8677"/>
                      <a:pt x="2302" y="8710"/>
                    </a:cubicBezTo>
                    <a:cubicBezTo>
                      <a:pt x="2309" y="8756"/>
                      <a:pt x="2351" y="9095"/>
                      <a:pt x="2398" y="9459"/>
                    </a:cubicBezTo>
                    <a:cubicBezTo>
                      <a:pt x="2445" y="9824"/>
                      <a:pt x="2485" y="10157"/>
                      <a:pt x="2486" y="10197"/>
                    </a:cubicBezTo>
                    <a:cubicBezTo>
                      <a:pt x="2487" y="10202"/>
                      <a:pt x="2485" y="10204"/>
                      <a:pt x="2481" y="10204"/>
                    </a:cubicBezTo>
                    <a:cubicBezTo>
                      <a:pt x="2452" y="10204"/>
                      <a:pt x="2326" y="10101"/>
                      <a:pt x="2175" y="9950"/>
                    </a:cubicBezTo>
                    <a:cubicBezTo>
                      <a:pt x="1867" y="9638"/>
                      <a:pt x="1857" y="9622"/>
                      <a:pt x="1800" y="9241"/>
                    </a:cubicBezTo>
                    <a:cubicBezTo>
                      <a:pt x="1736" y="8821"/>
                      <a:pt x="1747" y="8804"/>
                      <a:pt x="2123" y="8682"/>
                    </a:cubicBezTo>
                    <a:cubicBezTo>
                      <a:pt x="2168" y="8668"/>
                      <a:pt x="2204" y="8660"/>
                      <a:pt x="2232" y="8660"/>
                    </a:cubicBezTo>
                    <a:close/>
                    <a:moveTo>
                      <a:pt x="8287" y="8358"/>
                    </a:moveTo>
                    <a:cubicBezTo>
                      <a:pt x="8301" y="8358"/>
                      <a:pt x="8321" y="8463"/>
                      <a:pt x="8333" y="8594"/>
                    </a:cubicBezTo>
                    <a:lnTo>
                      <a:pt x="8354" y="8829"/>
                    </a:lnTo>
                    <a:lnTo>
                      <a:pt x="7823" y="9238"/>
                    </a:lnTo>
                    <a:cubicBezTo>
                      <a:pt x="7532" y="9463"/>
                      <a:pt x="7275" y="9665"/>
                      <a:pt x="7252" y="9685"/>
                    </a:cubicBezTo>
                    <a:cubicBezTo>
                      <a:pt x="7249" y="9688"/>
                      <a:pt x="7245" y="9690"/>
                      <a:pt x="7242" y="9690"/>
                    </a:cubicBezTo>
                    <a:cubicBezTo>
                      <a:pt x="7224" y="9690"/>
                      <a:pt x="7209" y="9647"/>
                      <a:pt x="7205" y="9585"/>
                    </a:cubicBezTo>
                    <a:cubicBezTo>
                      <a:pt x="7203" y="9510"/>
                      <a:pt x="7175" y="9423"/>
                      <a:pt x="7145" y="9392"/>
                    </a:cubicBezTo>
                    <a:cubicBezTo>
                      <a:pt x="7141" y="9388"/>
                      <a:pt x="7137" y="9386"/>
                      <a:pt x="7134" y="9386"/>
                    </a:cubicBezTo>
                    <a:cubicBezTo>
                      <a:pt x="7112" y="9386"/>
                      <a:pt x="7101" y="9461"/>
                      <a:pt x="7109" y="9575"/>
                    </a:cubicBezTo>
                    <a:cubicBezTo>
                      <a:pt x="7125" y="9809"/>
                      <a:pt x="7124" y="9812"/>
                      <a:pt x="6848" y="10026"/>
                    </a:cubicBezTo>
                    <a:lnTo>
                      <a:pt x="6570" y="10244"/>
                    </a:lnTo>
                    <a:lnTo>
                      <a:pt x="6545" y="10017"/>
                    </a:lnTo>
                    <a:cubicBezTo>
                      <a:pt x="6523" y="9811"/>
                      <a:pt x="6538" y="9776"/>
                      <a:pt x="6708" y="9643"/>
                    </a:cubicBezTo>
                    <a:cubicBezTo>
                      <a:pt x="6810" y="9563"/>
                      <a:pt x="7203" y="9241"/>
                      <a:pt x="7579" y="8928"/>
                    </a:cubicBezTo>
                    <a:cubicBezTo>
                      <a:pt x="7954" y="8615"/>
                      <a:pt x="8274" y="8358"/>
                      <a:pt x="8287" y="8358"/>
                    </a:cubicBezTo>
                    <a:close/>
                    <a:moveTo>
                      <a:pt x="5344" y="8233"/>
                    </a:moveTo>
                    <a:cubicBezTo>
                      <a:pt x="5356" y="8233"/>
                      <a:pt x="5432" y="8661"/>
                      <a:pt x="5514" y="9195"/>
                    </a:cubicBezTo>
                    <a:cubicBezTo>
                      <a:pt x="5660" y="10132"/>
                      <a:pt x="5660" y="10164"/>
                      <a:pt x="5518" y="10295"/>
                    </a:cubicBezTo>
                    <a:cubicBezTo>
                      <a:pt x="5438" y="10372"/>
                      <a:pt x="5323" y="10461"/>
                      <a:pt x="5253" y="10499"/>
                    </a:cubicBezTo>
                    <a:cubicBezTo>
                      <a:pt x="5229" y="10513"/>
                      <a:pt x="5210" y="10522"/>
                      <a:pt x="5194" y="10522"/>
                    </a:cubicBezTo>
                    <a:cubicBezTo>
                      <a:pt x="5136" y="10522"/>
                      <a:pt x="5121" y="10402"/>
                      <a:pt x="5071" y="9919"/>
                    </a:cubicBezTo>
                    <a:cubicBezTo>
                      <a:pt x="4921" y="8443"/>
                      <a:pt x="4917" y="8530"/>
                      <a:pt x="5130" y="8374"/>
                    </a:cubicBezTo>
                    <a:cubicBezTo>
                      <a:pt x="5236" y="8298"/>
                      <a:pt x="5332" y="8234"/>
                      <a:pt x="5344" y="8233"/>
                    </a:cubicBezTo>
                    <a:close/>
                    <a:moveTo>
                      <a:pt x="2509" y="8650"/>
                    </a:moveTo>
                    <a:cubicBezTo>
                      <a:pt x="2549" y="8650"/>
                      <a:pt x="2598" y="8654"/>
                      <a:pt x="2644" y="8661"/>
                    </a:cubicBezTo>
                    <a:cubicBezTo>
                      <a:pt x="2962" y="8710"/>
                      <a:pt x="3005" y="8801"/>
                      <a:pt x="3111" y="9618"/>
                    </a:cubicBezTo>
                    <a:cubicBezTo>
                      <a:pt x="3210" y="10387"/>
                      <a:pt x="3210" y="10387"/>
                      <a:pt x="3039" y="10555"/>
                    </a:cubicBezTo>
                    <a:cubicBezTo>
                      <a:pt x="2949" y="10646"/>
                      <a:pt x="2902" y="10685"/>
                      <a:pt x="2863" y="10685"/>
                    </a:cubicBezTo>
                    <a:cubicBezTo>
                      <a:pt x="2836" y="10685"/>
                      <a:pt x="2813" y="10667"/>
                      <a:pt x="2782" y="10634"/>
                    </a:cubicBezTo>
                    <a:cubicBezTo>
                      <a:pt x="2735" y="10586"/>
                      <a:pt x="2670" y="10474"/>
                      <a:pt x="2639" y="10394"/>
                    </a:cubicBezTo>
                    <a:cubicBezTo>
                      <a:pt x="2551" y="10158"/>
                      <a:pt x="2375" y="8687"/>
                      <a:pt x="2432" y="8659"/>
                    </a:cubicBezTo>
                    <a:cubicBezTo>
                      <a:pt x="2444" y="8653"/>
                      <a:pt x="2472" y="8650"/>
                      <a:pt x="2509" y="8650"/>
                    </a:cubicBezTo>
                    <a:close/>
                    <a:moveTo>
                      <a:pt x="6459" y="9879"/>
                    </a:moveTo>
                    <a:lnTo>
                      <a:pt x="6482" y="10073"/>
                    </a:lnTo>
                    <a:cubicBezTo>
                      <a:pt x="6503" y="10241"/>
                      <a:pt x="6479" y="10295"/>
                      <a:pt x="6300" y="10473"/>
                    </a:cubicBezTo>
                    <a:cubicBezTo>
                      <a:pt x="6185" y="10586"/>
                      <a:pt x="6045" y="10707"/>
                      <a:pt x="5981" y="10741"/>
                    </a:cubicBezTo>
                    <a:lnTo>
                      <a:pt x="5867" y="10807"/>
                    </a:lnTo>
                    <a:lnTo>
                      <a:pt x="5833" y="10610"/>
                    </a:lnTo>
                    <a:cubicBezTo>
                      <a:pt x="5805" y="10440"/>
                      <a:pt x="5825" y="10392"/>
                      <a:pt x="5991" y="10233"/>
                    </a:cubicBezTo>
                    <a:cubicBezTo>
                      <a:pt x="6096" y="10133"/>
                      <a:pt x="6243" y="10013"/>
                      <a:pt x="6320" y="9966"/>
                    </a:cubicBezTo>
                    <a:lnTo>
                      <a:pt x="6459" y="9879"/>
                    </a:lnTo>
                    <a:close/>
                    <a:moveTo>
                      <a:pt x="4762" y="8597"/>
                    </a:moveTo>
                    <a:cubicBezTo>
                      <a:pt x="4845" y="8597"/>
                      <a:pt x="4871" y="8758"/>
                      <a:pt x="4959" y="9622"/>
                    </a:cubicBezTo>
                    <a:lnTo>
                      <a:pt x="5066" y="10674"/>
                    </a:lnTo>
                    <a:lnTo>
                      <a:pt x="4764" y="10926"/>
                    </a:lnTo>
                    <a:cubicBezTo>
                      <a:pt x="4595" y="11064"/>
                      <a:pt x="4428" y="11187"/>
                      <a:pt x="4388" y="11197"/>
                    </a:cubicBezTo>
                    <a:cubicBezTo>
                      <a:pt x="4383" y="11199"/>
                      <a:pt x="4379" y="11199"/>
                      <a:pt x="4374" y="11199"/>
                    </a:cubicBezTo>
                    <a:cubicBezTo>
                      <a:pt x="4296" y="11199"/>
                      <a:pt x="4259" y="10961"/>
                      <a:pt x="4110" y="9550"/>
                    </a:cubicBezTo>
                    <a:lnTo>
                      <a:pt x="4016" y="8666"/>
                    </a:lnTo>
                    <a:lnTo>
                      <a:pt x="4320" y="8649"/>
                    </a:lnTo>
                    <a:cubicBezTo>
                      <a:pt x="4484" y="8641"/>
                      <a:pt x="4675" y="8619"/>
                      <a:pt x="4737" y="8600"/>
                    </a:cubicBezTo>
                    <a:cubicBezTo>
                      <a:pt x="4746" y="8598"/>
                      <a:pt x="4754" y="8597"/>
                      <a:pt x="4762" y="8597"/>
                    </a:cubicBezTo>
                    <a:close/>
                    <a:moveTo>
                      <a:pt x="5682" y="10492"/>
                    </a:moveTo>
                    <a:cubicBezTo>
                      <a:pt x="5724" y="10492"/>
                      <a:pt x="5739" y="10562"/>
                      <a:pt x="5753" y="10715"/>
                    </a:cubicBezTo>
                    <a:cubicBezTo>
                      <a:pt x="5772" y="10910"/>
                      <a:pt x="5761" y="10927"/>
                      <a:pt x="5503" y="11134"/>
                    </a:cubicBezTo>
                    <a:lnTo>
                      <a:pt x="5233" y="11351"/>
                    </a:lnTo>
                    <a:lnTo>
                      <a:pt x="5202" y="11114"/>
                    </a:lnTo>
                    <a:cubicBezTo>
                      <a:pt x="5178" y="10938"/>
                      <a:pt x="5198" y="10860"/>
                      <a:pt x="5276" y="10815"/>
                    </a:cubicBezTo>
                    <a:cubicBezTo>
                      <a:pt x="5333" y="10781"/>
                      <a:pt x="5447" y="10688"/>
                      <a:pt x="5531" y="10604"/>
                    </a:cubicBezTo>
                    <a:cubicBezTo>
                      <a:pt x="5604" y="10531"/>
                      <a:pt x="5650" y="10492"/>
                      <a:pt x="5682" y="10492"/>
                    </a:cubicBezTo>
                    <a:close/>
                    <a:moveTo>
                      <a:pt x="5089" y="10975"/>
                    </a:moveTo>
                    <a:lnTo>
                      <a:pt x="5123" y="11172"/>
                    </a:lnTo>
                    <a:cubicBezTo>
                      <a:pt x="5157" y="11368"/>
                      <a:pt x="5151" y="11376"/>
                      <a:pt x="4802" y="11724"/>
                    </a:cubicBezTo>
                    <a:cubicBezTo>
                      <a:pt x="4615" y="11911"/>
                      <a:pt x="4449" y="12056"/>
                      <a:pt x="4428" y="12056"/>
                    </a:cubicBezTo>
                    <a:cubicBezTo>
                      <a:pt x="4428" y="12056"/>
                      <a:pt x="4427" y="12056"/>
                      <a:pt x="4427" y="12056"/>
                    </a:cubicBezTo>
                    <a:cubicBezTo>
                      <a:pt x="4415" y="12044"/>
                      <a:pt x="4391" y="11929"/>
                      <a:pt x="4373" y="11796"/>
                    </a:cubicBezTo>
                    <a:cubicBezTo>
                      <a:pt x="4348" y="11608"/>
                      <a:pt x="4368" y="11541"/>
                      <a:pt x="4463" y="11470"/>
                    </a:cubicBezTo>
                    <a:cubicBezTo>
                      <a:pt x="4530" y="11422"/>
                      <a:pt x="4695" y="11291"/>
                      <a:pt x="4836" y="11177"/>
                    </a:cubicBezTo>
                    <a:lnTo>
                      <a:pt x="5089" y="10975"/>
                    </a:lnTo>
                    <a:close/>
                    <a:moveTo>
                      <a:pt x="7869" y="1"/>
                    </a:moveTo>
                    <a:cubicBezTo>
                      <a:pt x="7868" y="1"/>
                      <a:pt x="7867" y="1"/>
                      <a:pt x="7866" y="2"/>
                    </a:cubicBezTo>
                    <a:cubicBezTo>
                      <a:pt x="7845" y="24"/>
                      <a:pt x="7841" y="538"/>
                      <a:pt x="7861" y="1143"/>
                    </a:cubicBezTo>
                    <a:cubicBezTo>
                      <a:pt x="7891" y="2123"/>
                      <a:pt x="7881" y="2246"/>
                      <a:pt x="7774" y="2251"/>
                    </a:cubicBezTo>
                    <a:cubicBezTo>
                      <a:pt x="7616" y="2258"/>
                      <a:pt x="7485" y="2398"/>
                      <a:pt x="7536" y="2509"/>
                    </a:cubicBezTo>
                    <a:cubicBezTo>
                      <a:pt x="7556" y="2556"/>
                      <a:pt x="7640" y="2665"/>
                      <a:pt x="7719" y="2743"/>
                    </a:cubicBezTo>
                    <a:cubicBezTo>
                      <a:pt x="7887" y="2912"/>
                      <a:pt x="7925" y="3067"/>
                      <a:pt x="7945" y="3694"/>
                    </a:cubicBezTo>
                    <a:lnTo>
                      <a:pt x="7960" y="4152"/>
                    </a:lnTo>
                    <a:lnTo>
                      <a:pt x="7689" y="3928"/>
                    </a:lnTo>
                    <a:cubicBezTo>
                      <a:pt x="7542" y="3807"/>
                      <a:pt x="7315" y="3659"/>
                      <a:pt x="7191" y="3606"/>
                    </a:cubicBezTo>
                    <a:lnTo>
                      <a:pt x="6963" y="3508"/>
                    </a:lnTo>
                    <a:lnTo>
                      <a:pt x="6894" y="2338"/>
                    </a:lnTo>
                    <a:cubicBezTo>
                      <a:pt x="6855" y="1698"/>
                      <a:pt x="6816" y="1029"/>
                      <a:pt x="6810" y="861"/>
                    </a:cubicBezTo>
                    <a:cubicBezTo>
                      <a:pt x="6802" y="687"/>
                      <a:pt x="6780" y="534"/>
                      <a:pt x="6761" y="514"/>
                    </a:cubicBezTo>
                    <a:cubicBezTo>
                      <a:pt x="6757" y="510"/>
                      <a:pt x="6754" y="508"/>
                      <a:pt x="6750" y="508"/>
                    </a:cubicBezTo>
                    <a:cubicBezTo>
                      <a:pt x="6700" y="508"/>
                      <a:pt x="6712" y="992"/>
                      <a:pt x="6791" y="2229"/>
                    </a:cubicBezTo>
                    <a:lnTo>
                      <a:pt x="6871" y="3506"/>
                    </a:lnTo>
                    <a:lnTo>
                      <a:pt x="6616" y="3523"/>
                    </a:lnTo>
                    <a:cubicBezTo>
                      <a:pt x="6475" y="3532"/>
                      <a:pt x="6297" y="3581"/>
                      <a:pt x="6223" y="3633"/>
                    </a:cubicBezTo>
                    <a:lnTo>
                      <a:pt x="6086" y="3724"/>
                    </a:lnTo>
                    <a:lnTo>
                      <a:pt x="6063" y="3496"/>
                    </a:lnTo>
                    <a:cubicBezTo>
                      <a:pt x="6053" y="3372"/>
                      <a:pt x="6030" y="2753"/>
                      <a:pt x="6018" y="2128"/>
                    </a:cubicBezTo>
                    <a:cubicBezTo>
                      <a:pt x="6005" y="1502"/>
                      <a:pt x="5974" y="988"/>
                      <a:pt x="5954" y="988"/>
                    </a:cubicBezTo>
                    <a:lnTo>
                      <a:pt x="5954" y="988"/>
                    </a:lnTo>
                    <a:cubicBezTo>
                      <a:pt x="5934" y="988"/>
                      <a:pt x="5938" y="1604"/>
                      <a:pt x="5962" y="2353"/>
                    </a:cubicBezTo>
                    <a:lnTo>
                      <a:pt x="6007" y="3717"/>
                    </a:lnTo>
                    <a:lnTo>
                      <a:pt x="5773" y="3990"/>
                    </a:lnTo>
                    <a:cubicBezTo>
                      <a:pt x="5313" y="4529"/>
                      <a:pt x="5146" y="5322"/>
                      <a:pt x="5411" y="5713"/>
                    </a:cubicBezTo>
                    <a:cubicBezTo>
                      <a:pt x="5476" y="5808"/>
                      <a:pt x="5674" y="6010"/>
                      <a:pt x="5852" y="6157"/>
                    </a:cubicBezTo>
                    <a:lnTo>
                      <a:pt x="6176" y="6429"/>
                    </a:lnTo>
                    <a:lnTo>
                      <a:pt x="6207" y="6810"/>
                    </a:lnTo>
                    <a:cubicBezTo>
                      <a:pt x="6247" y="7314"/>
                      <a:pt x="6336" y="7948"/>
                      <a:pt x="6374" y="7985"/>
                    </a:cubicBezTo>
                    <a:cubicBezTo>
                      <a:pt x="6374" y="7986"/>
                      <a:pt x="6375" y="7986"/>
                      <a:pt x="6375" y="7986"/>
                    </a:cubicBezTo>
                    <a:cubicBezTo>
                      <a:pt x="6391" y="7986"/>
                      <a:pt x="6368" y="7714"/>
                      <a:pt x="6328" y="7364"/>
                    </a:cubicBezTo>
                    <a:cubicBezTo>
                      <a:pt x="6287" y="7004"/>
                      <a:pt x="6244" y="6644"/>
                      <a:pt x="6236" y="6563"/>
                    </a:cubicBezTo>
                    <a:cubicBezTo>
                      <a:pt x="6228" y="6479"/>
                      <a:pt x="6225" y="6443"/>
                      <a:pt x="6270" y="6443"/>
                    </a:cubicBezTo>
                    <a:cubicBezTo>
                      <a:pt x="6304" y="6443"/>
                      <a:pt x="6364" y="6463"/>
                      <a:pt x="6469" y="6497"/>
                    </a:cubicBezTo>
                    <a:cubicBezTo>
                      <a:pt x="6605" y="6542"/>
                      <a:pt x="6736" y="6599"/>
                      <a:pt x="6761" y="6625"/>
                    </a:cubicBezTo>
                    <a:cubicBezTo>
                      <a:pt x="6786" y="6651"/>
                      <a:pt x="6895" y="6686"/>
                      <a:pt x="7004" y="6704"/>
                    </a:cubicBezTo>
                    <a:cubicBezTo>
                      <a:pt x="7227" y="6743"/>
                      <a:pt x="7205" y="6684"/>
                      <a:pt x="7338" y="7659"/>
                    </a:cubicBezTo>
                    <a:cubicBezTo>
                      <a:pt x="7417" y="8242"/>
                      <a:pt x="7482" y="8523"/>
                      <a:pt x="7540" y="8523"/>
                    </a:cubicBezTo>
                    <a:cubicBezTo>
                      <a:pt x="7546" y="8523"/>
                      <a:pt x="7551" y="8520"/>
                      <a:pt x="7557" y="8515"/>
                    </a:cubicBezTo>
                    <a:cubicBezTo>
                      <a:pt x="7564" y="8508"/>
                      <a:pt x="7565" y="8341"/>
                      <a:pt x="7560" y="8140"/>
                    </a:cubicBezTo>
                    <a:cubicBezTo>
                      <a:pt x="7557" y="7996"/>
                      <a:pt x="7550" y="7911"/>
                      <a:pt x="7542" y="7911"/>
                    </a:cubicBezTo>
                    <a:cubicBezTo>
                      <a:pt x="7539" y="7911"/>
                      <a:pt x="7536" y="7924"/>
                      <a:pt x="7533" y="7952"/>
                    </a:cubicBezTo>
                    <a:cubicBezTo>
                      <a:pt x="7526" y="8022"/>
                      <a:pt x="7518" y="8061"/>
                      <a:pt x="7508" y="8061"/>
                    </a:cubicBezTo>
                    <a:cubicBezTo>
                      <a:pt x="7484" y="8061"/>
                      <a:pt x="7448" y="7844"/>
                      <a:pt x="7377" y="7321"/>
                    </a:cubicBezTo>
                    <a:cubicBezTo>
                      <a:pt x="7303" y="6786"/>
                      <a:pt x="7307" y="6718"/>
                      <a:pt x="7419" y="6651"/>
                    </a:cubicBezTo>
                    <a:cubicBezTo>
                      <a:pt x="7489" y="6611"/>
                      <a:pt x="7667" y="6478"/>
                      <a:pt x="7814" y="6357"/>
                    </a:cubicBezTo>
                    <a:lnTo>
                      <a:pt x="8085" y="6136"/>
                    </a:lnTo>
                    <a:lnTo>
                      <a:pt x="8167" y="7060"/>
                    </a:lnTo>
                    <a:cubicBezTo>
                      <a:pt x="8234" y="7814"/>
                      <a:pt x="8231" y="8003"/>
                      <a:pt x="8145" y="8087"/>
                    </a:cubicBezTo>
                    <a:cubicBezTo>
                      <a:pt x="8088" y="8143"/>
                      <a:pt x="7723" y="8455"/>
                      <a:pt x="7328" y="8781"/>
                    </a:cubicBezTo>
                    <a:cubicBezTo>
                      <a:pt x="6934" y="9106"/>
                      <a:pt x="6590" y="9396"/>
                      <a:pt x="6561" y="9425"/>
                    </a:cubicBezTo>
                    <a:cubicBezTo>
                      <a:pt x="6557" y="9429"/>
                      <a:pt x="6553" y="9431"/>
                      <a:pt x="6549" y="9431"/>
                    </a:cubicBezTo>
                    <a:cubicBezTo>
                      <a:pt x="6521" y="9431"/>
                      <a:pt x="6492" y="9328"/>
                      <a:pt x="6474" y="9157"/>
                    </a:cubicBezTo>
                    <a:cubicBezTo>
                      <a:pt x="6456" y="8989"/>
                      <a:pt x="6431" y="8866"/>
                      <a:pt x="6412" y="8866"/>
                    </a:cubicBezTo>
                    <a:cubicBezTo>
                      <a:pt x="6411" y="8866"/>
                      <a:pt x="6410" y="8867"/>
                      <a:pt x="6408" y="8868"/>
                    </a:cubicBezTo>
                    <a:cubicBezTo>
                      <a:pt x="6390" y="8885"/>
                      <a:pt x="6387" y="9046"/>
                      <a:pt x="6403" y="9220"/>
                    </a:cubicBezTo>
                    <a:lnTo>
                      <a:pt x="6433" y="9539"/>
                    </a:lnTo>
                    <a:lnTo>
                      <a:pt x="6142" y="9788"/>
                    </a:lnTo>
                    <a:cubicBezTo>
                      <a:pt x="5986" y="9924"/>
                      <a:pt x="5827" y="10038"/>
                      <a:pt x="5795" y="10039"/>
                    </a:cubicBezTo>
                    <a:cubicBezTo>
                      <a:pt x="5795" y="10039"/>
                      <a:pt x="5795" y="10039"/>
                      <a:pt x="5795" y="10039"/>
                    </a:cubicBezTo>
                    <a:cubicBezTo>
                      <a:pt x="5764" y="10039"/>
                      <a:pt x="5673" y="9616"/>
                      <a:pt x="5594" y="9103"/>
                    </a:cubicBezTo>
                    <a:cubicBezTo>
                      <a:pt x="5517" y="8590"/>
                      <a:pt x="5434" y="8147"/>
                      <a:pt x="5412" y="8126"/>
                    </a:cubicBezTo>
                    <a:cubicBezTo>
                      <a:pt x="5391" y="8103"/>
                      <a:pt x="5410" y="8049"/>
                      <a:pt x="5447" y="8009"/>
                    </a:cubicBezTo>
                    <a:cubicBezTo>
                      <a:pt x="5565" y="7893"/>
                      <a:pt x="5637" y="7397"/>
                      <a:pt x="5579" y="7097"/>
                    </a:cubicBezTo>
                    <a:cubicBezTo>
                      <a:pt x="5550" y="6945"/>
                      <a:pt x="5446" y="6695"/>
                      <a:pt x="5349" y="6545"/>
                    </a:cubicBezTo>
                    <a:cubicBezTo>
                      <a:pt x="5233" y="6369"/>
                      <a:pt x="5158" y="6160"/>
                      <a:pt x="5135" y="5954"/>
                    </a:cubicBezTo>
                    <a:cubicBezTo>
                      <a:pt x="5015" y="4923"/>
                      <a:pt x="4929" y="3602"/>
                      <a:pt x="4904" y="2342"/>
                    </a:cubicBezTo>
                    <a:cubicBezTo>
                      <a:pt x="4896" y="1999"/>
                      <a:pt x="4874" y="1739"/>
                      <a:pt x="4853" y="1739"/>
                    </a:cubicBezTo>
                    <a:cubicBezTo>
                      <a:pt x="4852" y="1739"/>
                      <a:pt x="4851" y="1740"/>
                      <a:pt x="4851" y="1741"/>
                    </a:cubicBezTo>
                    <a:cubicBezTo>
                      <a:pt x="4794" y="1797"/>
                      <a:pt x="4891" y="4043"/>
                      <a:pt x="4999" y="5199"/>
                    </a:cubicBezTo>
                    <a:lnTo>
                      <a:pt x="5090" y="6157"/>
                    </a:lnTo>
                    <a:lnTo>
                      <a:pt x="4776" y="6024"/>
                    </a:lnTo>
                    <a:cubicBezTo>
                      <a:pt x="4603" y="5950"/>
                      <a:pt x="4329" y="5889"/>
                      <a:pt x="4169" y="5886"/>
                    </a:cubicBezTo>
                    <a:lnTo>
                      <a:pt x="3876" y="5881"/>
                    </a:lnTo>
                    <a:lnTo>
                      <a:pt x="3882" y="3994"/>
                    </a:lnTo>
                    <a:cubicBezTo>
                      <a:pt x="3886" y="3029"/>
                      <a:pt x="3877" y="2305"/>
                      <a:pt x="3864" y="2305"/>
                    </a:cubicBezTo>
                    <a:cubicBezTo>
                      <a:pt x="3863" y="2305"/>
                      <a:pt x="3862" y="2309"/>
                      <a:pt x="3861" y="2317"/>
                    </a:cubicBezTo>
                    <a:cubicBezTo>
                      <a:pt x="3825" y="2598"/>
                      <a:pt x="3806" y="3971"/>
                      <a:pt x="3825" y="5033"/>
                    </a:cubicBezTo>
                    <a:lnTo>
                      <a:pt x="3840" y="5902"/>
                    </a:lnTo>
                    <a:lnTo>
                      <a:pt x="3495" y="6076"/>
                    </a:lnTo>
                    <a:cubicBezTo>
                      <a:pt x="3324" y="6162"/>
                      <a:pt x="3235" y="6201"/>
                      <a:pt x="3189" y="6201"/>
                    </a:cubicBezTo>
                    <a:cubicBezTo>
                      <a:pt x="3154" y="6201"/>
                      <a:pt x="3142" y="6179"/>
                      <a:pt x="3136" y="6136"/>
                    </a:cubicBezTo>
                    <a:cubicBezTo>
                      <a:pt x="3130" y="6074"/>
                      <a:pt x="3072" y="5292"/>
                      <a:pt x="3013" y="4404"/>
                    </a:cubicBezTo>
                    <a:cubicBezTo>
                      <a:pt x="2889" y="2553"/>
                      <a:pt x="2873" y="2323"/>
                      <a:pt x="2844" y="2323"/>
                    </a:cubicBezTo>
                    <a:cubicBezTo>
                      <a:pt x="2841" y="2323"/>
                      <a:pt x="2837" y="2327"/>
                      <a:pt x="2833" y="2332"/>
                    </a:cubicBezTo>
                    <a:cubicBezTo>
                      <a:pt x="2817" y="2350"/>
                      <a:pt x="2846" y="2985"/>
                      <a:pt x="2900" y="3744"/>
                    </a:cubicBezTo>
                    <a:cubicBezTo>
                      <a:pt x="2953" y="4505"/>
                      <a:pt x="3019" y="5388"/>
                      <a:pt x="3044" y="5715"/>
                    </a:cubicBezTo>
                    <a:cubicBezTo>
                      <a:pt x="3089" y="6276"/>
                      <a:pt x="3083" y="6316"/>
                      <a:pt x="2920" y="6524"/>
                    </a:cubicBezTo>
                    <a:cubicBezTo>
                      <a:pt x="2826" y="6644"/>
                      <a:pt x="2751" y="6750"/>
                      <a:pt x="2753" y="6759"/>
                    </a:cubicBezTo>
                    <a:cubicBezTo>
                      <a:pt x="2755" y="6770"/>
                      <a:pt x="2803" y="7150"/>
                      <a:pt x="2858" y="7606"/>
                    </a:cubicBezTo>
                    <a:cubicBezTo>
                      <a:pt x="2930" y="8180"/>
                      <a:pt x="2937" y="8387"/>
                      <a:pt x="2885" y="8387"/>
                    </a:cubicBezTo>
                    <a:cubicBezTo>
                      <a:pt x="2881" y="8387"/>
                      <a:pt x="2876" y="8385"/>
                      <a:pt x="2870" y="8382"/>
                    </a:cubicBezTo>
                    <a:cubicBezTo>
                      <a:pt x="2819" y="8356"/>
                      <a:pt x="2683" y="8330"/>
                      <a:pt x="2569" y="8326"/>
                    </a:cubicBezTo>
                    <a:cubicBezTo>
                      <a:pt x="2448" y="8321"/>
                      <a:pt x="2351" y="8284"/>
                      <a:pt x="2341" y="8237"/>
                    </a:cubicBezTo>
                    <a:cubicBezTo>
                      <a:pt x="2330" y="8194"/>
                      <a:pt x="2280" y="7813"/>
                      <a:pt x="2230" y="7381"/>
                    </a:cubicBezTo>
                    <a:cubicBezTo>
                      <a:pt x="2142" y="6631"/>
                      <a:pt x="2119" y="6469"/>
                      <a:pt x="2085" y="6469"/>
                    </a:cubicBezTo>
                    <a:cubicBezTo>
                      <a:pt x="2079" y="6469"/>
                      <a:pt x="2073" y="6474"/>
                      <a:pt x="2067" y="6481"/>
                    </a:cubicBezTo>
                    <a:cubicBezTo>
                      <a:pt x="2049" y="6497"/>
                      <a:pt x="2084" y="6916"/>
                      <a:pt x="2147" y="7414"/>
                    </a:cubicBezTo>
                    <a:lnTo>
                      <a:pt x="2258" y="8317"/>
                    </a:lnTo>
                    <a:lnTo>
                      <a:pt x="2048" y="8370"/>
                    </a:lnTo>
                    <a:lnTo>
                      <a:pt x="1839" y="8427"/>
                    </a:lnTo>
                    <a:lnTo>
                      <a:pt x="1901" y="8234"/>
                    </a:lnTo>
                    <a:cubicBezTo>
                      <a:pt x="1988" y="7969"/>
                      <a:pt x="1941" y="7725"/>
                      <a:pt x="1759" y="7488"/>
                    </a:cubicBezTo>
                    <a:cubicBezTo>
                      <a:pt x="1594" y="7278"/>
                      <a:pt x="1556" y="7097"/>
                      <a:pt x="1529" y="6438"/>
                    </a:cubicBezTo>
                    <a:cubicBezTo>
                      <a:pt x="1520" y="6218"/>
                      <a:pt x="1495" y="6048"/>
                      <a:pt x="1472" y="6048"/>
                    </a:cubicBezTo>
                    <a:cubicBezTo>
                      <a:pt x="1470" y="6048"/>
                      <a:pt x="1469" y="6049"/>
                      <a:pt x="1467" y="6050"/>
                    </a:cubicBezTo>
                    <a:cubicBezTo>
                      <a:pt x="1445" y="6074"/>
                      <a:pt x="1446" y="6357"/>
                      <a:pt x="1471" y="6671"/>
                    </a:cubicBezTo>
                    <a:lnTo>
                      <a:pt x="1520" y="7246"/>
                    </a:lnTo>
                    <a:lnTo>
                      <a:pt x="1287" y="7247"/>
                    </a:lnTo>
                    <a:lnTo>
                      <a:pt x="1057" y="7250"/>
                    </a:lnTo>
                    <a:lnTo>
                      <a:pt x="1010" y="6645"/>
                    </a:lnTo>
                    <a:cubicBezTo>
                      <a:pt x="983" y="6316"/>
                      <a:pt x="966" y="5970"/>
                      <a:pt x="970" y="5883"/>
                    </a:cubicBezTo>
                    <a:cubicBezTo>
                      <a:pt x="974" y="5794"/>
                      <a:pt x="961" y="5708"/>
                      <a:pt x="939" y="5687"/>
                    </a:cubicBezTo>
                    <a:cubicBezTo>
                      <a:pt x="934" y="5681"/>
                      <a:pt x="929" y="5679"/>
                      <a:pt x="925" y="5679"/>
                    </a:cubicBezTo>
                    <a:cubicBezTo>
                      <a:pt x="879" y="5679"/>
                      <a:pt x="882" y="5963"/>
                      <a:pt x="930" y="6643"/>
                    </a:cubicBezTo>
                    <a:cubicBezTo>
                      <a:pt x="977" y="7298"/>
                      <a:pt x="973" y="7314"/>
                      <a:pt x="812" y="7406"/>
                    </a:cubicBezTo>
                    <a:cubicBezTo>
                      <a:pt x="724" y="7457"/>
                      <a:pt x="570" y="7575"/>
                      <a:pt x="479" y="7666"/>
                    </a:cubicBezTo>
                    <a:cubicBezTo>
                      <a:pt x="395" y="7749"/>
                      <a:pt x="314" y="7815"/>
                      <a:pt x="294" y="7815"/>
                    </a:cubicBezTo>
                    <a:cubicBezTo>
                      <a:pt x="293" y="7815"/>
                      <a:pt x="292" y="7815"/>
                      <a:pt x="291" y="7814"/>
                    </a:cubicBezTo>
                    <a:cubicBezTo>
                      <a:pt x="271" y="7794"/>
                      <a:pt x="94" y="6260"/>
                      <a:pt x="62" y="5856"/>
                    </a:cubicBezTo>
                    <a:cubicBezTo>
                      <a:pt x="58" y="5795"/>
                      <a:pt x="43" y="5756"/>
                      <a:pt x="27" y="5756"/>
                    </a:cubicBezTo>
                    <a:cubicBezTo>
                      <a:pt x="24" y="5756"/>
                      <a:pt x="21" y="5758"/>
                      <a:pt x="18" y="5762"/>
                    </a:cubicBezTo>
                    <a:cubicBezTo>
                      <a:pt x="1" y="5782"/>
                      <a:pt x="38" y="6278"/>
                      <a:pt x="103" y="6859"/>
                    </a:cubicBezTo>
                    <a:cubicBezTo>
                      <a:pt x="194" y="7655"/>
                      <a:pt x="201" y="7943"/>
                      <a:pt x="136" y="8008"/>
                    </a:cubicBezTo>
                    <a:cubicBezTo>
                      <a:pt x="15" y="8128"/>
                      <a:pt x="29" y="8266"/>
                      <a:pt x="174" y="8413"/>
                    </a:cubicBezTo>
                    <a:cubicBezTo>
                      <a:pt x="263" y="8503"/>
                      <a:pt x="312" y="8647"/>
                      <a:pt x="342" y="8903"/>
                    </a:cubicBezTo>
                    <a:cubicBezTo>
                      <a:pt x="418" y="9577"/>
                      <a:pt x="625" y="10851"/>
                      <a:pt x="664" y="10891"/>
                    </a:cubicBezTo>
                    <a:cubicBezTo>
                      <a:pt x="665" y="10892"/>
                      <a:pt x="666" y="10893"/>
                      <a:pt x="667" y="10893"/>
                    </a:cubicBezTo>
                    <a:cubicBezTo>
                      <a:pt x="683" y="10893"/>
                      <a:pt x="662" y="10677"/>
                      <a:pt x="616" y="10399"/>
                    </a:cubicBezTo>
                    <a:cubicBezTo>
                      <a:pt x="566" y="10105"/>
                      <a:pt x="497" y="9598"/>
                      <a:pt x="458" y="9266"/>
                    </a:cubicBezTo>
                    <a:lnTo>
                      <a:pt x="386" y="8667"/>
                    </a:lnTo>
                    <a:lnTo>
                      <a:pt x="386" y="8667"/>
                    </a:lnTo>
                    <a:lnTo>
                      <a:pt x="767" y="9026"/>
                    </a:lnTo>
                    <a:cubicBezTo>
                      <a:pt x="1121" y="9360"/>
                      <a:pt x="1151" y="9400"/>
                      <a:pt x="1173" y="9606"/>
                    </a:cubicBezTo>
                    <a:cubicBezTo>
                      <a:pt x="1319" y="10896"/>
                      <a:pt x="1500" y="12207"/>
                      <a:pt x="1536" y="12242"/>
                    </a:cubicBezTo>
                    <a:cubicBezTo>
                      <a:pt x="1541" y="12246"/>
                      <a:pt x="1546" y="12248"/>
                      <a:pt x="1550" y="12248"/>
                    </a:cubicBezTo>
                    <a:cubicBezTo>
                      <a:pt x="1568" y="12248"/>
                      <a:pt x="1573" y="12203"/>
                      <a:pt x="1562" y="12131"/>
                    </a:cubicBezTo>
                    <a:cubicBezTo>
                      <a:pt x="1481" y="11565"/>
                      <a:pt x="1262" y="9650"/>
                      <a:pt x="1272" y="9599"/>
                    </a:cubicBezTo>
                    <a:cubicBezTo>
                      <a:pt x="1273" y="9595"/>
                      <a:pt x="1276" y="9593"/>
                      <a:pt x="1280" y="9593"/>
                    </a:cubicBezTo>
                    <a:cubicBezTo>
                      <a:pt x="1311" y="9593"/>
                      <a:pt x="1423" y="9700"/>
                      <a:pt x="1585" y="9891"/>
                    </a:cubicBezTo>
                    <a:lnTo>
                      <a:pt x="1883" y="10240"/>
                    </a:lnTo>
                    <a:lnTo>
                      <a:pt x="2120" y="11616"/>
                    </a:lnTo>
                    <a:cubicBezTo>
                      <a:pt x="2346" y="12940"/>
                      <a:pt x="2373" y="13100"/>
                      <a:pt x="2394" y="13100"/>
                    </a:cubicBezTo>
                    <a:cubicBezTo>
                      <a:pt x="2397" y="13100"/>
                      <a:pt x="2401" y="13095"/>
                      <a:pt x="2405" y="13091"/>
                    </a:cubicBezTo>
                    <a:cubicBezTo>
                      <a:pt x="2417" y="13081"/>
                      <a:pt x="2329" y="12486"/>
                      <a:pt x="2208" y="11770"/>
                    </a:cubicBezTo>
                    <a:cubicBezTo>
                      <a:pt x="2089" y="11052"/>
                      <a:pt x="1990" y="10430"/>
                      <a:pt x="1990" y="10388"/>
                    </a:cubicBezTo>
                    <a:cubicBezTo>
                      <a:pt x="1991" y="10380"/>
                      <a:pt x="1994" y="10376"/>
                      <a:pt x="2000" y="10376"/>
                    </a:cubicBezTo>
                    <a:cubicBezTo>
                      <a:pt x="2070" y="10376"/>
                      <a:pt x="2505" y="10916"/>
                      <a:pt x="2576" y="11101"/>
                    </a:cubicBezTo>
                    <a:cubicBezTo>
                      <a:pt x="2608" y="11183"/>
                      <a:pt x="2718" y="11847"/>
                      <a:pt x="2823" y="12580"/>
                    </a:cubicBezTo>
                    <a:cubicBezTo>
                      <a:pt x="2926" y="13311"/>
                      <a:pt x="3039" y="13924"/>
                      <a:pt x="3072" y="13939"/>
                    </a:cubicBezTo>
                    <a:cubicBezTo>
                      <a:pt x="3073" y="13939"/>
                      <a:pt x="3075" y="13939"/>
                      <a:pt x="3076" y="13939"/>
                    </a:cubicBezTo>
                    <a:cubicBezTo>
                      <a:pt x="3104" y="13939"/>
                      <a:pt x="3097" y="13766"/>
                      <a:pt x="3057" y="13539"/>
                    </a:cubicBezTo>
                    <a:cubicBezTo>
                      <a:pt x="3017" y="13305"/>
                      <a:pt x="2922" y="12680"/>
                      <a:pt x="2846" y="12155"/>
                    </a:cubicBezTo>
                    <a:lnTo>
                      <a:pt x="2710" y="11199"/>
                    </a:lnTo>
                    <a:lnTo>
                      <a:pt x="2924" y="11042"/>
                    </a:lnTo>
                    <a:cubicBezTo>
                      <a:pt x="3043" y="10955"/>
                      <a:pt x="3167" y="10883"/>
                      <a:pt x="3203" y="10883"/>
                    </a:cubicBezTo>
                    <a:cubicBezTo>
                      <a:pt x="3238" y="10883"/>
                      <a:pt x="3345" y="11475"/>
                      <a:pt x="3438" y="12195"/>
                    </a:cubicBezTo>
                    <a:cubicBezTo>
                      <a:pt x="3697" y="14187"/>
                      <a:pt x="3743" y="14528"/>
                      <a:pt x="3808" y="14528"/>
                    </a:cubicBezTo>
                    <a:cubicBezTo>
                      <a:pt x="3821" y="14528"/>
                      <a:pt x="3834" y="14516"/>
                      <a:pt x="3849" y="14500"/>
                    </a:cubicBezTo>
                    <a:cubicBezTo>
                      <a:pt x="3872" y="14479"/>
                      <a:pt x="3869" y="14441"/>
                      <a:pt x="3846" y="14417"/>
                    </a:cubicBezTo>
                    <a:cubicBezTo>
                      <a:pt x="3822" y="14393"/>
                      <a:pt x="3726" y="13789"/>
                      <a:pt x="3631" y="13068"/>
                    </a:cubicBezTo>
                    <a:cubicBezTo>
                      <a:pt x="3313" y="10662"/>
                      <a:pt x="3321" y="10783"/>
                      <a:pt x="3467" y="10581"/>
                    </a:cubicBezTo>
                    <a:cubicBezTo>
                      <a:pt x="3648" y="10327"/>
                      <a:pt x="3841" y="9811"/>
                      <a:pt x="3848" y="9558"/>
                    </a:cubicBezTo>
                    <a:cubicBezTo>
                      <a:pt x="3854" y="9292"/>
                      <a:pt x="3634" y="8924"/>
                      <a:pt x="3303" y="8654"/>
                    </a:cubicBezTo>
                    <a:cubicBezTo>
                      <a:pt x="3067" y="8461"/>
                      <a:pt x="3052" y="8433"/>
                      <a:pt x="3012" y="8122"/>
                    </a:cubicBezTo>
                    <a:cubicBezTo>
                      <a:pt x="2985" y="7908"/>
                      <a:pt x="2983" y="7803"/>
                      <a:pt x="3009" y="7803"/>
                    </a:cubicBezTo>
                    <a:cubicBezTo>
                      <a:pt x="3026" y="7803"/>
                      <a:pt x="3055" y="7850"/>
                      <a:pt x="3098" y="7943"/>
                    </a:cubicBezTo>
                    <a:cubicBezTo>
                      <a:pt x="3196" y="8162"/>
                      <a:pt x="3481" y="8428"/>
                      <a:pt x="3733" y="8535"/>
                    </a:cubicBezTo>
                    <a:lnTo>
                      <a:pt x="3949" y="8627"/>
                    </a:lnTo>
                    <a:lnTo>
                      <a:pt x="4092" y="9972"/>
                    </a:lnTo>
                    <a:lnTo>
                      <a:pt x="4234" y="11318"/>
                    </a:lnTo>
                    <a:lnTo>
                      <a:pt x="3908" y="11640"/>
                    </a:lnTo>
                    <a:cubicBezTo>
                      <a:pt x="3646" y="11901"/>
                      <a:pt x="3594" y="11974"/>
                      <a:pt x="3640" y="12024"/>
                    </a:cubicBezTo>
                    <a:cubicBezTo>
                      <a:pt x="3651" y="12034"/>
                      <a:pt x="3664" y="12040"/>
                      <a:pt x="3682" y="12040"/>
                    </a:cubicBezTo>
                    <a:cubicBezTo>
                      <a:pt x="3736" y="12040"/>
                      <a:pt x="3830" y="11988"/>
                      <a:pt x="3985" y="11874"/>
                    </a:cubicBezTo>
                    <a:cubicBezTo>
                      <a:pt x="4132" y="11767"/>
                      <a:pt x="4265" y="11686"/>
                      <a:pt x="4290" y="11686"/>
                    </a:cubicBezTo>
                    <a:cubicBezTo>
                      <a:pt x="4291" y="11686"/>
                      <a:pt x="4292" y="11686"/>
                      <a:pt x="4293" y="11687"/>
                    </a:cubicBezTo>
                    <a:cubicBezTo>
                      <a:pt x="4304" y="11699"/>
                      <a:pt x="4317" y="11820"/>
                      <a:pt x="4321" y="11958"/>
                    </a:cubicBezTo>
                    <a:cubicBezTo>
                      <a:pt x="4328" y="12157"/>
                      <a:pt x="4296" y="12239"/>
                      <a:pt x="4169" y="12365"/>
                    </a:cubicBezTo>
                    <a:cubicBezTo>
                      <a:pt x="4042" y="12492"/>
                      <a:pt x="4027" y="12533"/>
                      <a:pt x="4088" y="12579"/>
                    </a:cubicBezTo>
                    <a:cubicBezTo>
                      <a:pt x="4107" y="12592"/>
                      <a:pt x="4133" y="12598"/>
                      <a:pt x="4162" y="12598"/>
                    </a:cubicBezTo>
                    <a:cubicBezTo>
                      <a:pt x="4201" y="12598"/>
                      <a:pt x="4244" y="12587"/>
                      <a:pt x="4281" y="12565"/>
                    </a:cubicBezTo>
                    <a:cubicBezTo>
                      <a:pt x="4310" y="12548"/>
                      <a:pt x="4331" y="12536"/>
                      <a:pt x="4348" y="12536"/>
                    </a:cubicBezTo>
                    <a:cubicBezTo>
                      <a:pt x="4397" y="12536"/>
                      <a:pt x="4413" y="12633"/>
                      <a:pt x="4460" y="12982"/>
                    </a:cubicBezTo>
                    <a:cubicBezTo>
                      <a:pt x="4594" y="13971"/>
                      <a:pt x="4809" y="15224"/>
                      <a:pt x="4851" y="15268"/>
                    </a:cubicBezTo>
                    <a:cubicBezTo>
                      <a:pt x="4853" y="15270"/>
                      <a:pt x="4855" y="15271"/>
                      <a:pt x="4857" y="15271"/>
                    </a:cubicBezTo>
                    <a:cubicBezTo>
                      <a:pt x="4874" y="15271"/>
                      <a:pt x="4868" y="15179"/>
                      <a:pt x="4844" y="15046"/>
                    </a:cubicBezTo>
                    <a:cubicBezTo>
                      <a:pt x="4816" y="14899"/>
                      <a:pt x="4716" y="14245"/>
                      <a:pt x="4622" y="13590"/>
                    </a:cubicBezTo>
                    <a:lnTo>
                      <a:pt x="4449" y="12399"/>
                    </a:lnTo>
                    <a:lnTo>
                      <a:pt x="4809" y="12041"/>
                    </a:lnTo>
                    <a:cubicBezTo>
                      <a:pt x="4999" y="11854"/>
                      <a:pt x="5138" y="11738"/>
                      <a:pt x="5174" y="11738"/>
                    </a:cubicBezTo>
                    <a:cubicBezTo>
                      <a:pt x="5179" y="11738"/>
                      <a:pt x="5182" y="11740"/>
                      <a:pt x="5184" y="11744"/>
                    </a:cubicBezTo>
                    <a:cubicBezTo>
                      <a:pt x="5192" y="11778"/>
                      <a:pt x="5279" y="12373"/>
                      <a:pt x="5376" y="13073"/>
                    </a:cubicBezTo>
                    <a:cubicBezTo>
                      <a:pt x="5566" y="14445"/>
                      <a:pt x="5841" y="15978"/>
                      <a:pt x="5898" y="15978"/>
                    </a:cubicBezTo>
                    <a:cubicBezTo>
                      <a:pt x="5915" y="15978"/>
                      <a:pt x="5878" y="15702"/>
                      <a:pt x="5815" y="15363"/>
                    </a:cubicBezTo>
                    <a:cubicBezTo>
                      <a:pt x="5752" y="15023"/>
                      <a:pt x="5601" y="14056"/>
                      <a:pt x="5479" y="13207"/>
                    </a:cubicBezTo>
                    <a:lnTo>
                      <a:pt x="5258" y="11667"/>
                    </a:lnTo>
                    <a:lnTo>
                      <a:pt x="5500" y="11455"/>
                    </a:lnTo>
                    <a:cubicBezTo>
                      <a:pt x="5636" y="11337"/>
                      <a:pt x="5762" y="11244"/>
                      <a:pt x="5787" y="11244"/>
                    </a:cubicBezTo>
                    <a:cubicBezTo>
                      <a:pt x="5788" y="11244"/>
                      <a:pt x="5788" y="11244"/>
                      <a:pt x="5788" y="11244"/>
                    </a:cubicBezTo>
                    <a:cubicBezTo>
                      <a:pt x="5813" y="11245"/>
                      <a:pt x="5939" y="11885"/>
                      <a:pt x="6067" y="12663"/>
                    </a:cubicBezTo>
                    <a:cubicBezTo>
                      <a:pt x="6436" y="14907"/>
                      <a:pt x="6801" y="16933"/>
                      <a:pt x="6838" y="16933"/>
                    </a:cubicBezTo>
                    <a:cubicBezTo>
                      <a:pt x="6838" y="16933"/>
                      <a:pt x="6838" y="16933"/>
                      <a:pt x="6838" y="16933"/>
                    </a:cubicBezTo>
                    <a:cubicBezTo>
                      <a:pt x="6860" y="16933"/>
                      <a:pt x="6820" y="16590"/>
                      <a:pt x="6751" y="16170"/>
                    </a:cubicBezTo>
                    <a:cubicBezTo>
                      <a:pt x="6683" y="15751"/>
                      <a:pt x="6467" y="14457"/>
                      <a:pt x="6275" y="13301"/>
                    </a:cubicBezTo>
                    <a:cubicBezTo>
                      <a:pt x="6081" y="12141"/>
                      <a:pt x="5928" y="11169"/>
                      <a:pt x="5935" y="11141"/>
                    </a:cubicBezTo>
                    <a:cubicBezTo>
                      <a:pt x="5953" y="11066"/>
                      <a:pt x="6443" y="10666"/>
                      <a:pt x="6510" y="10666"/>
                    </a:cubicBezTo>
                    <a:cubicBezTo>
                      <a:pt x="6512" y="10666"/>
                      <a:pt x="6514" y="10667"/>
                      <a:pt x="6515" y="10668"/>
                    </a:cubicBezTo>
                    <a:cubicBezTo>
                      <a:pt x="6530" y="10682"/>
                      <a:pt x="6573" y="10982"/>
                      <a:pt x="6608" y="11332"/>
                    </a:cubicBezTo>
                    <a:cubicBezTo>
                      <a:pt x="6716" y="12409"/>
                      <a:pt x="7037" y="14614"/>
                      <a:pt x="7243" y="15704"/>
                    </a:cubicBezTo>
                    <a:cubicBezTo>
                      <a:pt x="7467" y="16888"/>
                      <a:pt x="7504" y="17072"/>
                      <a:pt x="7530" y="17072"/>
                    </a:cubicBezTo>
                    <a:cubicBezTo>
                      <a:pt x="7532" y="17072"/>
                      <a:pt x="7534" y="17071"/>
                      <a:pt x="7536" y="17069"/>
                    </a:cubicBezTo>
                    <a:cubicBezTo>
                      <a:pt x="7549" y="17056"/>
                      <a:pt x="7505" y="16768"/>
                      <a:pt x="7439" y="16431"/>
                    </a:cubicBezTo>
                    <a:cubicBezTo>
                      <a:pt x="7137" y="14863"/>
                      <a:pt x="6782" y="12448"/>
                      <a:pt x="6656" y="11097"/>
                    </a:cubicBezTo>
                    <a:cubicBezTo>
                      <a:pt x="6609" y="10600"/>
                      <a:pt x="6614" y="10570"/>
                      <a:pt x="6775" y="10420"/>
                    </a:cubicBezTo>
                    <a:cubicBezTo>
                      <a:pt x="6868" y="10332"/>
                      <a:pt x="6998" y="10228"/>
                      <a:pt x="7070" y="10186"/>
                    </a:cubicBezTo>
                    <a:cubicBezTo>
                      <a:pt x="7091" y="10174"/>
                      <a:pt x="7108" y="10165"/>
                      <a:pt x="7124" y="10165"/>
                    </a:cubicBezTo>
                    <a:cubicBezTo>
                      <a:pt x="7205" y="10165"/>
                      <a:pt x="7242" y="10408"/>
                      <a:pt x="7433" y="11731"/>
                    </a:cubicBezTo>
                    <a:cubicBezTo>
                      <a:pt x="7946" y="15288"/>
                      <a:pt x="8598" y="19247"/>
                      <a:pt x="8669" y="19247"/>
                    </a:cubicBezTo>
                    <a:cubicBezTo>
                      <a:pt x="8672" y="19247"/>
                      <a:pt x="8674" y="19238"/>
                      <a:pt x="8675" y="19218"/>
                    </a:cubicBezTo>
                    <a:cubicBezTo>
                      <a:pt x="8676" y="19171"/>
                      <a:pt x="8509" y="18108"/>
                      <a:pt x="8306" y="16859"/>
                    </a:cubicBezTo>
                    <a:cubicBezTo>
                      <a:pt x="7926" y="14584"/>
                      <a:pt x="7259" y="10107"/>
                      <a:pt x="7282" y="10023"/>
                    </a:cubicBezTo>
                    <a:cubicBezTo>
                      <a:pt x="7291" y="9983"/>
                      <a:pt x="9095" y="8536"/>
                      <a:pt x="9349" y="8364"/>
                    </a:cubicBezTo>
                    <a:lnTo>
                      <a:pt x="9457" y="8290"/>
                    </a:lnTo>
                    <a:lnTo>
                      <a:pt x="9488" y="8514"/>
                    </a:lnTo>
                    <a:cubicBezTo>
                      <a:pt x="9504" y="8637"/>
                      <a:pt x="9535" y="8849"/>
                      <a:pt x="9556" y="8995"/>
                    </a:cubicBezTo>
                    <a:cubicBezTo>
                      <a:pt x="9575" y="9127"/>
                      <a:pt x="9601" y="9221"/>
                      <a:pt x="9619" y="9221"/>
                    </a:cubicBezTo>
                    <a:cubicBezTo>
                      <a:pt x="9621" y="9221"/>
                      <a:pt x="9623" y="9220"/>
                      <a:pt x="9624" y="9218"/>
                    </a:cubicBezTo>
                    <a:cubicBezTo>
                      <a:pt x="9642" y="9198"/>
                      <a:pt x="9622" y="8970"/>
                      <a:pt x="9578" y="8705"/>
                    </a:cubicBezTo>
                    <a:lnTo>
                      <a:pt x="9497" y="8227"/>
                    </a:lnTo>
                    <a:lnTo>
                      <a:pt x="9798" y="7975"/>
                    </a:lnTo>
                    <a:cubicBezTo>
                      <a:pt x="9964" y="7836"/>
                      <a:pt x="10352" y="7493"/>
                      <a:pt x="10659" y="7214"/>
                    </a:cubicBezTo>
                    <a:cubicBezTo>
                      <a:pt x="10966" y="6936"/>
                      <a:pt x="11300" y="6648"/>
                      <a:pt x="11400" y="6577"/>
                    </a:cubicBezTo>
                    <a:lnTo>
                      <a:pt x="11581" y="6450"/>
                    </a:lnTo>
                    <a:lnTo>
                      <a:pt x="11719" y="8234"/>
                    </a:lnTo>
                    <a:cubicBezTo>
                      <a:pt x="11796" y="9216"/>
                      <a:pt x="11870" y="10018"/>
                      <a:pt x="11886" y="10018"/>
                    </a:cubicBezTo>
                    <a:cubicBezTo>
                      <a:pt x="11902" y="10018"/>
                      <a:pt x="11851" y="9197"/>
                      <a:pt x="11772" y="8193"/>
                    </a:cubicBezTo>
                    <a:lnTo>
                      <a:pt x="11632" y="6367"/>
                    </a:lnTo>
                    <a:lnTo>
                      <a:pt x="11979" y="6061"/>
                    </a:lnTo>
                    <a:cubicBezTo>
                      <a:pt x="12169" y="5894"/>
                      <a:pt x="12433" y="5669"/>
                      <a:pt x="12560" y="5568"/>
                    </a:cubicBezTo>
                    <a:lnTo>
                      <a:pt x="12792" y="5380"/>
                    </a:lnTo>
                    <a:lnTo>
                      <a:pt x="12824" y="6115"/>
                    </a:lnTo>
                    <a:cubicBezTo>
                      <a:pt x="12889" y="7651"/>
                      <a:pt x="13006" y="8991"/>
                      <a:pt x="13073" y="8991"/>
                    </a:cubicBezTo>
                    <a:cubicBezTo>
                      <a:pt x="13095" y="8991"/>
                      <a:pt x="13092" y="8863"/>
                      <a:pt x="13066" y="8705"/>
                    </a:cubicBezTo>
                    <a:cubicBezTo>
                      <a:pt x="13016" y="8394"/>
                      <a:pt x="12909" y="6945"/>
                      <a:pt x="12862" y="5935"/>
                    </a:cubicBezTo>
                    <a:lnTo>
                      <a:pt x="12832" y="5311"/>
                    </a:lnTo>
                    <a:lnTo>
                      <a:pt x="13160" y="5027"/>
                    </a:lnTo>
                    <a:cubicBezTo>
                      <a:pt x="13373" y="4846"/>
                      <a:pt x="13481" y="4720"/>
                      <a:pt x="13470" y="4676"/>
                    </a:cubicBezTo>
                    <a:cubicBezTo>
                      <a:pt x="13463" y="4642"/>
                      <a:pt x="13440" y="4626"/>
                      <a:pt x="13407" y="4626"/>
                    </a:cubicBezTo>
                    <a:cubicBezTo>
                      <a:pt x="13344" y="4626"/>
                      <a:pt x="13244" y="4683"/>
                      <a:pt x="13139" y="4784"/>
                    </a:cubicBezTo>
                    <a:cubicBezTo>
                      <a:pt x="13049" y="4871"/>
                      <a:pt x="12985" y="4927"/>
                      <a:pt x="12938" y="4927"/>
                    </a:cubicBezTo>
                    <a:cubicBezTo>
                      <a:pt x="12829" y="4927"/>
                      <a:pt x="12818" y="4615"/>
                      <a:pt x="12804" y="3649"/>
                    </a:cubicBezTo>
                    <a:cubicBezTo>
                      <a:pt x="12795" y="3007"/>
                      <a:pt x="12790" y="2702"/>
                      <a:pt x="12786" y="2702"/>
                    </a:cubicBezTo>
                    <a:cubicBezTo>
                      <a:pt x="12782" y="2702"/>
                      <a:pt x="12779" y="2931"/>
                      <a:pt x="12774" y="3369"/>
                    </a:cubicBezTo>
                    <a:cubicBezTo>
                      <a:pt x="12767" y="3987"/>
                      <a:pt x="12741" y="4339"/>
                      <a:pt x="12699" y="4339"/>
                    </a:cubicBezTo>
                    <a:cubicBezTo>
                      <a:pt x="12697" y="4339"/>
                      <a:pt x="12694" y="4338"/>
                      <a:pt x="12692" y="4336"/>
                    </a:cubicBezTo>
                    <a:cubicBezTo>
                      <a:pt x="12670" y="4314"/>
                      <a:pt x="12641" y="4303"/>
                      <a:pt x="12605" y="4303"/>
                    </a:cubicBezTo>
                    <a:cubicBezTo>
                      <a:pt x="12496" y="4303"/>
                      <a:pt x="12325" y="4409"/>
                      <a:pt x="12116" y="4613"/>
                    </a:cubicBezTo>
                    <a:cubicBezTo>
                      <a:pt x="11991" y="4733"/>
                      <a:pt x="11803" y="4892"/>
                      <a:pt x="11704" y="4961"/>
                    </a:cubicBezTo>
                    <a:lnTo>
                      <a:pt x="11522" y="5086"/>
                    </a:lnTo>
                    <a:lnTo>
                      <a:pt x="11468" y="4351"/>
                    </a:lnTo>
                    <a:cubicBezTo>
                      <a:pt x="11438" y="3947"/>
                      <a:pt x="11436" y="3536"/>
                      <a:pt x="11463" y="3441"/>
                    </a:cubicBezTo>
                    <a:cubicBezTo>
                      <a:pt x="11489" y="3348"/>
                      <a:pt x="11483" y="3240"/>
                      <a:pt x="11451" y="3207"/>
                    </a:cubicBezTo>
                    <a:cubicBezTo>
                      <a:pt x="11420" y="3174"/>
                      <a:pt x="11370" y="2739"/>
                      <a:pt x="11344" y="2245"/>
                    </a:cubicBezTo>
                    <a:cubicBezTo>
                      <a:pt x="11317" y="1750"/>
                      <a:pt x="11287" y="1333"/>
                      <a:pt x="11273" y="1319"/>
                    </a:cubicBezTo>
                    <a:cubicBezTo>
                      <a:pt x="11273" y="1319"/>
                      <a:pt x="11272" y="1318"/>
                      <a:pt x="11271" y="1318"/>
                    </a:cubicBezTo>
                    <a:lnTo>
                      <a:pt x="11271" y="1318"/>
                    </a:lnTo>
                    <a:cubicBezTo>
                      <a:pt x="11243" y="1318"/>
                      <a:pt x="11262" y="1968"/>
                      <a:pt x="11311" y="2670"/>
                    </a:cubicBezTo>
                    <a:lnTo>
                      <a:pt x="11347" y="3165"/>
                    </a:lnTo>
                    <a:lnTo>
                      <a:pt x="10983" y="3193"/>
                    </a:lnTo>
                    <a:cubicBezTo>
                      <a:pt x="10786" y="3207"/>
                      <a:pt x="10519" y="3229"/>
                      <a:pt x="10395" y="3240"/>
                    </a:cubicBezTo>
                    <a:lnTo>
                      <a:pt x="10170" y="3258"/>
                    </a:lnTo>
                    <a:lnTo>
                      <a:pt x="10123" y="2484"/>
                    </a:lnTo>
                    <a:cubicBezTo>
                      <a:pt x="10098" y="2059"/>
                      <a:pt x="10066" y="1515"/>
                      <a:pt x="10052" y="1279"/>
                    </a:cubicBezTo>
                    <a:cubicBezTo>
                      <a:pt x="10041" y="1047"/>
                      <a:pt x="10021" y="867"/>
                      <a:pt x="10012" y="867"/>
                    </a:cubicBezTo>
                    <a:cubicBezTo>
                      <a:pt x="10011" y="867"/>
                      <a:pt x="10011" y="867"/>
                      <a:pt x="10011" y="867"/>
                    </a:cubicBezTo>
                    <a:cubicBezTo>
                      <a:pt x="9973" y="905"/>
                      <a:pt x="10027" y="2255"/>
                      <a:pt x="10105" y="3213"/>
                    </a:cubicBezTo>
                    <a:cubicBezTo>
                      <a:pt x="10106" y="3226"/>
                      <a:pt x="9870" y="3282"/>
                      <a:pt x="9576" y="3342"/>
                    </a:cubicBezTo>
                    <a:lnTo>
                      <a:pt x="9047" y="3452"/>
                    </a:lnTo>
                    <a:lnTo>
                      <a:pt x="9044" y="3108"/>
                    </a:lnTo>
                    <a:cubicBezTo>
                      <a:pt x="9044" y="2921"/>
                      <a:pt x="9082" y="2487"/>
                      <a:pt x="9128" y="2152"/>
                    </a:cubicBezTo>
                    <a:cubicBezTo>
                      <a:pt x="9200" y="1625"/>
                      <a:pt x="9181" y="1422"/>
                      <a:pt x="9049" y="1422"/>
                    </a:cubicBezTo>
                    <a:cubicBezTo>
                      <a:pt x="9036" y="1422"/>
                      <a:pt x="9023" y="1424"/>
                      <a:pt x="9008" y="1428"/>
                    </a:cubicBezTo>
                    <a:cubicBezTo>
                      <a:pt x="9007" y="1428"/>
                      <a:pt x="9006" y="1428"/>
                      <a:pt x="9005" y="1428"/>
                    </a:cubicBezTo>
                    <a:cubicBezTo>
                      <a:pt x="8963" y="1428"/>
                      <a:pt x="8937" y="1225"/>
                      <a:pt x="8936" y="902"/>
                    </a:cubicBezTo>
                    <a:cubicBezTo>
                      <a:pt x="8935" y="621"/>
                      <a:pt x="8915" y="404"/>
                      <a:pt x="8892" y="404"/>
                    </a:cubicBezTo>
                    <a:cubicBezTo>
                      <a:pt x="8890" y="404"/>
                      <a:pt x="8889" y="405"/>
                      <a:pt x="8888" y="406"/>
                    </a:cubicBezTo>
                    <a:cubicBezTo>
                      <a:pt x="8862" y="431"/>
                      <a:pt x="8856" y="691"/>
                      <a:pt x="8873" y="981"/>
                    </a:cubicBezTo>
                    <a:cubicBezTo>
                      <a:pt x="8897" y="1437"/>
                      <a:pt x="8749" y="3067"/>
                      <a:pt x="8675" y="3141"/>
                    </a:cubicBezTo>
                    <a:cubicBezTo>
                      <a:pt x="8675" y="3141"/>
                      <a:pt x="8674" y="3141"/>
                      <a:pt x="8673" y="3141"/>
                    </a:cubicBezTo>
                    <a:cubicBezTo>
                      <a:pt x="8648" y="3141"/>
                      <a:pt x="8487" y="2987"/>
                      <a:pt x="8305" y="2792"/>
                    </a:cubicBezTo>
                    <a:lnTo>
                      <a:pt x="7958" y="2418"/>
                    </a:lnTo>
                    <a:lnTo>
                      <a:pt x="7940" y="1715"/>
                    </a:lnTo>
                    <a:cubicBezTo>
                      <a:pt x="7930" y="1330"/>
                      <a:pt x="7918" y="772"/>
                      <a:pt x="7914" y="486"/>
                    </a:cubicBezTo>
                    <a:cubicBezTo>
                      <a:pt x="7910" y="212"/>
                      <a:pt x="7890" y="1"/>
                      <a:pt x="7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
              <p:cNvSpPr/>
              <p:nvPr/>
            </p:nvSpPr>
            <p:spPr>
              <a:xfrm>
                <a:off x="5836700" y="4368700"/>
                <a:ext cx="7425" cy="148075"/>
              </a:xfrm>
              <a:custGeom>
                <a:avLst/>
                <a:gdLst/>
                <a:ahLst/>
                <a:cxnLst/>
                <a:rect l="l" t="t" r="r" b="b"/>
                <a:pathLst>
                  <a:path w="297" h="5923" extrusionOk="0">
                    <a:moveTo>
                      <a:pt x="12" y="1"/>
                    </a:moveTo>
                    <a:cubicBezTo>
                      <a:pt x="12" y="1"/>
                      <a:pt x="12" y="1"/>
                      <a:pt x="12" y="1"/>
                    </a:cubicBezTo>
                    <a:cubicBezTo>
                      <a:pt x="4" y="9"/>
                      <a:pt x="0" y="518"/>
                      <a:pt x="4" y="1138"/>
                    </a:cubicBezTo>
                    <a:cubicBezTo>
                      <a:pt x="13" y="2792"/>
                      <a:pt x="142" y="5217"/>
                      <a:pt x="250" y="5799"/>
                    </a:cubicBezTo>
                    <a:cubicBezTo>
                      <a:pt x="265" y="5880"/>
                      <a:pt x="275" y="5922"/>
                      <a:pt x="281" y="5922"/>
                    </a:cubicBezTo>
                    <a:cubicBezTo>
                      <a:pt x="297" y="5922"/>
                      <a:pt x="278" y="5616"/>
                      <a:pt x="225" y="4957"/>
                    </a:cubicBezTo>
                    <a:cubicBezTo>
                      <a:pt x="138" y="3910"/>
                      <a:pt x="95" y="2947"/>
                      <a:pt x="58" y="1319"/>
                    </a:cubicBezTo>
                    <a:cubicBezTo>
                      <a:pt x="42" y="592"/>
                      <a:pt x="22" y="1"/>
                      <a:pt x="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
              <p:cNvSpPr/>
              <p:nvPr/>
            </p:nvSpPr>
            <p:spPr>
              <a:xfrm>
                <a:off x="5751550" y="4467725"/>
                <a:ext cx="9950" cy="59225"/>
              </a:xfrm>
              <a:custGeom>
                <a:avLst/>
                <a:gdLst/>
                <a:ahLst/>
                <a:cxnLst/>
                <a:rect l="l" t="t" r="r" b="b"/>
                <a:pathLst>
                  <a:path w="398" h="2369" extrusionOk="0">
                    <a:moveTo>
                      <a:pt x="18" y="1"/>
                    </a:moveTo>
                    <a:lnTo>
                      <a:pt x="18" y="1"/>
                    </a:lnTo>
                    <a:cubicBezTo>
                      <a:pt x="0" y="1"/>
                      <a:pt x="32" y="334"/>
                      <a:pt x="90" y="742"/>
                    </a:cubicBezTo>
                    <a:cubicBezTo>
                      <a:pt x="241" y="1820"/>
                      <a:pt x="337" y="2368"/>
                      <a:pt x="375" y="2368"/>
                    </a:cubicBezTo>
                    <a:cubicBezTo>
                      <a:pt x="376" y="2368"/>
                      <a:pt x="378" y="2368"/>
                      <a:pt x="379" y="2366"/>
                    </a:cubicBezTo>
                    <a:cubicBezTo>
                      <a:pt x="397" y="2346"/>
                      <a:pt x="375" y="2131"/>
                      <a:pt x="327" y="1886"/>
                    </a:cubicBezTo>
                    <a:cubicBezTo>
                      <a:pt x="280" y="1642"/>
                      <a:pt x="198" y="1119"/>
                      <a:pt x="145" y="723"/>
                    </a:cubicBezTo>
                    <a:cubicBezTo>
                      <a:pt x="92" y="323"/>
                      <a:pt x="36" y="1"/>
                      <a:pt x="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
              <p:cNvSpPr/>
              <p:nvPr/>
            </p:nvSpPr>
            <p:spPr>
              <a:xfrm>
                <a:off x="5691600" y="4542175"/>
                <a:ext cx="33550" cy="235850"/>
              </a:xfrm>
              <a:custGeom>
                <a:avLst/>
                <a:gdLst/>
                <a:ahLst/>
                <a:cxnLst/>
                <a:rect l="l" t="t" r="r" b="b"/>
                <a:pathLst>
                  <a:path w="1342" h="9434" extrusionOk="0">
                    <a:moveTo>
                      <a:pt x="20" y="0"/>
                    </a:moveTo>
                    <a:lnTo>
                      <a:pt x="20" y="0"/>
                    </a:lnTo>
                    <a:cubicBezTo>
                      <a:pt x="4" y="0"/>
                      <a:pt x="0" y="198"/>
                      <a:pt x="21" y="498"/>
                    </a:cubicBezTo>
                    <a:cubicBezTo>
                      <a:pt x="122" y="2007"/>
                      <a:pt x="392" y="4127"/>
                      <a:pt x="812" y="6716"/>
                    </a:cubicBezTo>
                    <a:cubicBezTo>
                      <a:pt x="1105" y="8524"/>
                      <a:pt x="1277" y="9433"/>
                      <a:pt x="1323" y="9433"/>
                    </a:cubicBezTo>
                    <a:cubicBezTo>
                      <a:pt x="1324" y="9433"/>
                      <a:pt x="1325" y="9433"/>
                      <a:pt x="1326" y="9432"/>
                    </a:cubicBezTo>
                    <a:cubicBezTo>
                      <a:pt x="1342" y="9416"/>
                      <a:pt x="1319" y="9218"/>
                      <a:pt x="1271" y="8998"/>
                    </a:cubicBezTo>
                    <a:cubicBezTo>
                      <a:pt x="978" y="7632"/>
                      <a:pt x="408" y="3757"/>
                      <a:pt x="221" y="1869"/>
                    </a:cubicBezTo>
                    <a:cubicBezTo>
                      <a:pt x="142" y="1062"/>
                      <a:pt x="66" y="318"/>
                      <a:pt x="55" y="201"/>
                    </a:cubicBezTo>
                    <a:cubicBezTo>
                      <a:pt x="41" y="62"/>
                      <a:pt x="28"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
              <p:cNvSpPr/>
              <p:nvPr/>
            </p:nvSpPr>
            <p:spPr>
              <a:xfrm>
                <a:off x="5711600" y="4545900"/>
                <a:ext cx="28475" cy="234125"/>
              </a:xfrm>
              <a:custGeom>
                <a:avLst/>
                <a:gdLst/>
                <a:ahLst/>
                <a:cxnLst/>
                <a:rect l="l" t="t" r="r" b="b"/>
                <a:pathLst>
                  <a:path w="1139" h="9365" extrusionOk="0">
                    <a:moveTo>
                      <a:pt x="28" y="0"/>
                    </a:moveTo>
                    <a:cubicBezTo>
                      <a:pt x="26" y="0"/>
                      <a:pt x="25" y="1"/>
                      <a:pt x="23" y="3"/>
                    </a:cubicBezTo>
                    <a:cubicBezTo>
                      <a:pt x="0" y="24"/>
                      <a:pt x="118" y="1248"/>
                      <a:pt x="284" y="2724"/>
                    </a:cubicBezTo>
                    <a:cubicBezTo>
                      <a:pt x="843" y="7705"/>
                      <a:pt x="1053" y="9365"/>
                      <a:pt x="1117" y="9365"/>
                    </a:cubicBezTo>
                    <a:cubicBezTo>
                      <a:pt x="1138" y="9365"/>
                      <a:pt x="1136" y="9230"/>
                      <a:pt x="1107" y="9058"/>
                    </a:cubicBezTo>
                    <a:cubicBezTo>
                      <a:pt x="1039" y="8625"/>
                      <a:pt x="212" y="1471"/>
                      <a:pt x="93" y="272"/>
                    </a:cubicBezTo>
                    <a:cubicBezTo>
                      <a:pt x="78" y="114"/>
                      <a:pt x="49" y="0"/>
                      <a:pt x="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
              <p:cNvSpPr/>
              <p:nvPr/>
            </p:nvSpPr>
            <p:spPr>
              <a:xfrm>
                <a:off x="5854250" y="4406325"/>
                <a:ext cx="4425" cy="109900"/>
              </a:xfrm>
              <a:custGeom>
                <a:avLst/>
                <a:gdLst/>
                <a:ahLst/>
                <a:cxnLst/>
                <a:rect l="l" t="t" r="r" b="b"/>
                <a:pathLst>
                  <a:path w="177" h="4396" extrusionOk="0">
                    <a:moveTo>
                      <a:pt x="17" y="1"/>
                    </a:moveTo>
                    <a:cubicBezTo>
                      <a:pt x="16" y="1"/>
                      <a:pt x="16" y="1"/>
                      <a:pt x="15" y="2"/>
                    </a:cubicBezTo>
                    <a:cubicBezTo>
                      <a:pt x="0" y="16"/>
                      <a:pt x="18" y="947"/>
                      <a:pt x="55" y="2070"/>
                    </a:cubicBezTo>
                    <a:cubicBezTo>
                      <a:pt x="94" y="3195"/>
                      <a:pt x="116" y="4170"/>
                      <a:pt x="110" y="4235"/>
                    </a:cubicBezTo>
                    <a:cubicBezTo>
                      <a:pt x="103" y="4301"/>
                      <a:pt x="115" y="4373"/>
                      <a:pt x="137" y="4394"/>
                    </a:cubicBezTo>
                    <a:cubicBezTo>
                      <a:pt x="137" y="4395"/>
                      <a:pt x="138" y="4396"/>
                      <a:pt x="139" y="4396"/>
                    </a:cubicBezTo>
                    <a:cubicBezTo>
                      <a:pt x="176" y="4396"/>
                      <a:pt x="161" y="3395"/>
                      <a:pt x="98" y="1654"/>
                    </a:cubicBezTo>
                    <a:cubicBezTo>
                      <a:pt x="76" y="1046"/>
                      <a:pt x="55" y="423"/>
                      <a:pt x="50" y="264"/>
                    </a:cubicBezTo>
                    <a:cubicBezTo>
                      <a:pt x="45" y="112"/>
                      <a:pt x="31" y="1"/>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
              <p:cNvSpPr/>
              <p:nvPr/>
            </p:nvSpPr>
            <p:spPr>
              <a:xfrm>
                <a:off x="5731275" y="4546025"/>
                <a:ext cx="24975" cy="237075"/>
              </a:xfrm>
              <a:custGeom>
                <a:avLst/>
                <a:gdLst/>
                <a:ahLst/>
                <a:cxnLst/>
                <a:rect l="l" t="t" r="r" b="b"/>
                <a:pathLst>
                  <a:path w="999" h="9483" extrusionOk="0">
                    <a:moveTo>
                      <a:pt x="27" y="1"/>
                    </a:moveTo>
                    <a:cubicBezTo>
                      <a:pt x="26" y="1"/>
                      <a:pt x="25" y="1"/>
                      <a:pt x="25" y="2"/>
                    </a:cubicBezTo>
                    <a:cubicBezTo>
                      <a:pt x="1" y="25"/>
                      <a:pt x="21" y="604"/>
                      <a:pt x="68" y="1282"/>
                    </a:cubicBezTo>
                    <a:cubicBezTo>
                      <a:pt x="161" y="2624"/>
                      <a:pt x="341" y="4379"/>
                      <a:pt x="627" y="6737"/>
                    </a:cubicBezTo>
                    <a:cubicBezTo>
                      <a:pt x="727" y="7568"/>
                      <a:pt x="829" y="8529"/>
                      <a:pt x="854" y="8868"/>
                    </a:cubicBezTo>
                    <a:cubicBezTo>
                      <a:pt x="877" y="9206"/>
                      <a:pt x="914" y="9483"/>
                      <a:pt x="936" y="9483"/>
                    </a:cubicBezTo>
                    <a:cubicBezTo>
                      <a:pt x="998" y="9480"/>
                      <a:pt x="914" y="8511"/>
                      <a:pt x="671" y="6418"/>
                    </a:cubicBezTo>
                    <a:cubicBezTo>
                      <a:pt x="373" y="3846"/>
                      <a:pt x="226" y="2358"/>
                      <a:pt x="135" y="1011"/>
                    </a:cubicBezTo>
                    <a:cubicBezTo>
                      <a:pt x="97" y="448"/>
                      <a:pt x="49"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
              <p:cNvSpPr/>
              <p:nvPr/>
            </p:nvSpPr>
            <p:spPr>
              <a:xfrm>
                <a:off x="5755500" y="4546950"/>
                <a:ext cx="25950" cy="248100"/>
              </a:xfrm>
              <a:custGeom>
                <a:avLst/>
                <a:gdLst/>
                <a:ahLst/>
                <a:cxnLst/>
                <a:rect l="l" t="t" r="r" b="b"/>
                <a:pathLst>
                  <a:path w="1038" h="9924" extrusionOk="0">
                    <a:moveTo>
                      <a:pt x="19" y="1"/>
                    </a:moveTo>
                    <a:cubicBezTo>
                      <a:pt x="17" y="1"/>
                      <a:pt x="16" y="1"/>
                      <a:pt x="15" y="1"/>
                    </a:cubicBezTo>
                    <a:cubicBezTo>
                      <a:pt x="14" y="1"/>
                      <a:pt x="14" y="1"/>
                      <a:pt x="13" y="1"/>
                    </a:cubicBezTo>
                    <a:lnTo>
                      <a:pt x="13" y="1"/>
                    </a:lnTo>
                    <a:cubicBezTo>
                      <a:pt x="0" y="1"/>
                      <a:pt x="59" y="791"/>
                      <a:pt x="146" y="1754"/>
                    </a:cubicBezTo>
                    <a:cubicBezTo>
                      <a:pt x="481" y="5522"/>
                      <a:pt x="949" y="9923"/>
                      <a:pt x="1012" y="9923"/>
                    </a:cubicBezTo>
                    <a:cubicBezTo>
                      <a:pt x="1035" y="9923"/>
                      <a:pt x="1038" y="9851"/>
                      <a:pt x="1023" y="9763"/>
                    </a:cubicBezTo>
                    <a:cubicBezTo>
                      <a:pt x="956" y="9390"/>
                      <a:pt x="476" y="4729"/>
                      <a:pt x="286" y="2609"/>
                    </a:cubicBezTo>
                    <a:cubicBezTo>
                      <a:pt x="54" y="49"/>
                      <a:pt x="52" y="1"/>
                      <a:pt x="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
              <p:cNvSpPr/>
              <p:nvPr/>
            </p:nvSpPr>
            <p:spPr>
              <a:xfrm>
                <a:off x="5771725" y="4529725"/>
                <a:ext cx="30950" cy="261400"/>
              </a:xfrm>
              <a:custGeom>
                <a:avLst/>
                <a:gdLst/>
                <a:ahLst/>
                <a:cxnLst/>
                <a:rect l="l" t="t" r="r" b="b"/>
                <a:pathLst>
                  <a:path w="1238" h="10456" extrusionOk="0">
                    <a:moveTo>
                      <a:pt x="20" y="0"/>
                    </a:moveTo>
                    <a:cubicBezTo>
                      <a:pt x="18" y="0"/>
                      <a:pt x="16" y="3"/>
                      <a:pt x="13" y="5"/>
                    </a:cubicBezTo>
                    <a:cubicBezTo>
                      <a:pt x="1" y="15"/>
                      <a:pt x="6" y="193"/>
                      <a:pt x="25" y="402"/>
                    </a:cubicBezTo>
                    <a:cubicBezTo>
                      <a:pt x="82" y="1086"/>
                      <a:pt x="357" y="3273"/>
                      <a:pt x="641" y="5297"/>
                    </a:cubicBezTo>
                    <a:cubicBezTo>
                      <a:pt x="958" y="7575"/>
                      <a:pt x="1002" y="7959"/>
                      <a:pt x="1101" y="9399"/>
                    </a:cubicBezTo>
                    <a:cubicBezTo>
                      <a:pt x="1140" y="9982"/>
                      <a:pt x="1188" y="10456"/>
                      <a:pt x="1204" y="10456"/>
                    </a:cubicBezTo>
                    <a:cubicBezTo>
                      <a:pt x="1238" y="10456"/>
                      <a:pt x="1186" y="9613"/>
                      <a:pt x="1072" y="8299"/>
                    </a:cubicBezTo>
                    <a:cubicBezTo>
                      <a:pt x="1032" y="7819"/>
                      <a:pt x="865" y="6479"/>
                      <a:pt x="702" y="5315"/>
                    </a:cubicBezTo>
                    <a:cubicBezTo>
                      <a:pt x="538" y="4152"/>
                      <a:pt x="330" y="2554"/>
                      <a:pt x="240" y="1758"/>
                    </a:cubicBezTo>
                    <a:cubicBezTo>
                      <a:pt x="57" y="165"/>
                      <a:pt x="39"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
              <p:cNvSpPr/>
              <p:nvPr/>
            </p:nvSpPr>
            <p:spPr>
              <a:xfrm>
                <a:off x="5875175" y="4425700"/>
                <a:ext cx="4875" cy="89625"/>
              </a:xfrm>
              <a:custGeom>
                <a:avLst/>
                <a:gdLst/>
                <a:ahLst/>
                <a:cxnLst/>
                <a:rect l="l" t="t" r="r" b="b"/>
                <a:pathLst>
                  <a:path w="195" h="3585" extrusionOk="0">
                    <a:moveTo>
                      <a:pt x="123" y="1"/>
                    </a:moveTo>
                    <a:cubicBezTo>
                      <a:pt x="97" y="1"/>
                      <a:pt x="75" y="426"/>
                      <a:pt x="75" y="948"/>
                    </a:cubicBezTo>
                    <a:cubicBezTo>
                      <a:pt x="75" y="1469"/>
                      <a:pt x="54" y="2275"/>
                      <a:pt x="30" y="2740"/>
                    </a:cubicBezTo>
                    <a:cubicBezTo>
                      <a:pt x="6" y="3208"/>
                      <a:pt x="0" y="3585"/>
                      <a:pt x="18" y="3585"/>
                    </a:cubicBezTo>
                    <a:cubicBezTo>
                      <a:pt x="87" y="3585"/>
                      <a:pt x="194" y="2"/>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
              <p:cNvSpPr/>
              <p:nvPr/>
            </p:nvSpPr>
            <p:spPr>
              <a:xfrm>
                <a:off x="5799675" y="4518300"/>
                <a:ext cx="31750" cy="282600"/>
              </a:xfrm>
              <a:custGeom>
                <a:avLst/>
                <a:gdLst/>
                <a:ahLst/>
                <a:cxnLst/>
                <a:rect l="l" t="t" r="r" b="b"/>
                <a:pathLst>
                  <a:path w="1270" h="11304" extrusionOk="0">
                    <a:moveTo>
                      <a:pt x="21" y="1"/>
                    </a:moveTo>
                    <a:cubicBezTo>
                      <a:pt x="1" y="1"/>
                      <a:pt x="94" y="1107"/>
                      <a:pt x="228" y="2465"/>
                    </a:cubicBezTo>
                    <a:cubicBezTo>
                      <a:pt x="455" y="4782"/>
                      <a:pt x="754" y="7433"/>
                      <a:pt x="1076" y="10010"/>
                    </a:cubicBezTo>
                    <a:cubicBezTo>
                      <a:pt x="1212" y="11093"/>
                      <a:pt x="1237" y="11303"/>
                      <a:pt x="1250" y="11303"/>
                    </a:cubicBezTo>
                    <a:cubicBezTo>
                      <a:pt x="1254" y="11303"/>
                      <a:pt x="1257" y="11282"/>
                      <a:pt x="1262" y="11260"/>
                    </a:cubicBezTo>
                    <a:cubicBezTo>
                      <a:pt x="1270" y="11222"/>
                      <a:pt x="1202" y="10548"/>
                      <a:pt x="1107" y="9757"/>
                    </a:cubicBezTo>
                    <a:cubicBezTo>
                      <a:pt x="739" y="6683"/>
                      <a:pt x="465" y="4201"/>
                      <a:pt x="266" y="2145"/>
                    </a:cubicBezTo>
                    <a:cubicBezTo>
                      <a:pt x="151" y="965"/>
                      <a:pt x="41" y="1"/>
                      <a:pt x="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
              <p:cNvSpPr/>
              <p:nvPr/>
            </p:nvSpPr>
            <p:spPr>
              <a:xfrm>
                <a:off x="5890875" y="4449475"/>
                <a:ext cx="2275" cy="54350"/>
              </a:xfrm>
              <a:custGeom>
                <a:avLst/>
                <a:gdLst/>
                <a:ahLst/>
                <a:cxnLst/>
                <a:rect l="l" t="t" r="r" b="b"/>
                <a:pathLst>
                  <a:path w="91" h="2174" extrusionOk="0">
                    <a:moveTo>
                      <a:pt x="37" y="1"/>
                    </a:moveTo>
                    <a:cubicBezTo>
                      <a:pt x="15" y="1"/>
                      <a:pt x="1" y="588"/>
                      <a:pt x="2" y="1311"/>
                    </a:cubicBezTo>
                    <a:cubicBezTo>
                      <a:pt x="3" y="1867"/>
                      <a:pt x="12" y="2174"/>
                      <a:pt x="25" y="2174"/>
                    </a:cubicBezTo>
                    <a:cubicBezTo>
                      <a:pt x="30" y="2174"/>
                      <a:pt x="36" y="2125"/>
                      <a:pt x="42" y="2023"/>
                    </a:cubicBezTo>
                    <a:cubicBezTo>
                      <a:pt x="90" y="1246"/>
                      <a:pt x="88" y="1"/>
                      <a:pt x="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
              <p:cNvSpPr/>
              <p:nvPr/>
            </p:nvSpPr>
            <p:spPr>
              <a:xfrm>
                <a:off x="5827600" y="4515075"/>
                <a:ext cx="24425" cy="254500"/>
              </a:xfrm>
              <a:custGeom>
                <a:avLst/>
                <a:gdLst/>
                <a:ahLst/>
                <a:cxnLst/>
                <a:rect l="l" t="t" r="r" b="b"/>
                <a:pathLst>
                  <a:path w="977" h="10180" extrusionOk="0">
                    <a:moveTo>
                      <a:pt x="47" y="0"/>
                    </a:moveTo>
                    <a:cubicBezTo>
                      <a:pt x="0" y="0"/>
                      <a:pt x="9" y="254"/>
                      <a:pt x="73" y="1009"/>
                    </a:cubicBezTo>
                    <a:cubicBezTo>
                      <a:pt x="578" y="6920"/>
                      <a:pt x="894" y="10176"/>
                      <a:pt x="959" y="10179"/>
                    </a:cubicBezTo>
                    <a:cubicBezTo>
                      <a:pt x="977" y="10179"/>
                      <a:pt x="907" y="9311"/>
                      <a:pt x="805" y="8254"/>
                    </a:cubicBezTo>
                    <a:cubicBezTo>
                      <a:pt x="705" y="7192"/>
                      <a:pt x="501" y="4911"/>
                      <a:pt x="353" y="3180"/>
                    </a:cubicBezTo>
                    <a:cubicBezTo>
                      <a:pt x="206" y="1448"/>
                      <a:pt x="78" y="24"/>
                      <a:pt x="67" y="12"/>
                    </a:cubicBezTo>
                    <a:cubicBezTo>
                      <a:pt x="60" y="5"/>
                      <a:pt x="53" y="0"/>
                      <a:pt x="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
              <p:cNvSpPr/>
              <p:nvPr/>
            </p:nvSpPr>
            <p:spPr>
              <a:xfrm>
                <a:off x="5854000" y="4515500"/>
                <a:ext cx="16825" cy="211650"/>
              </a:xfrm>
              <a:custGeom>
                <a:avLst/>
                <a:gdLst/>
                <a:ahLst/>
                <a:cxnLst/>
                <a:rect l="l" t="t" r="r" b="b"/>
                <a:pathLst>
                  <a:path w="673" h="8466" extrusionOk="0">
                    <a:moveTo>
                      <a:pt x="45" y="0"/>
                    </a:moveTo>
                    <a:cubicBezTo>
                      <a:pt x="20" y="0"/>
                      <a:pt x="0" y="112"/>
                      <a:pt x="13" y="295"/>
                    </a:cubicBezTo>
                    <a:cubicBezTo>
                      <a:pt x="25" y="457"/>
                      <a:pt x="81" y="1426"/>
                      <a:pt x="137" y="2442"/>
                    </a:cubicBezTo>
                    <a:cubicBezTo>
                      <a:pt x="268" y="4828"/>
                      <a:pt x="578" y="8464"/>
                      <a:pt x="649" y="8465"/>
                    </a:cubicBezTo>
                    <a:cubicBezTo>
                      <a:pt x="672" y="8465"/>
                      <a:pt x="600" y="7445"/>
                      <a:pt x="493" y="6195"/>
                    </a:cubicBezTo>
                    <a:cubicBezTo>
                      <a:pt x="385" y="4944"/>
                      <a:pt x="255" y="3122"/>
                      <a:pt x="204" y="2136"/>
                    </a:cubicBezTo>
                    <a:cubicBezTo>
                      <a:pt x="152" y="1153"/>
                      <a:pt x="101" y="269"/>
                      <a:pt x="93" y="176"/>
                    </a:cubicBezTo>
                    <a:cubicBezTo>
                      <a:pt x="81" y="54"/>
                      <a:pt x="62"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
              <p:cNvSpPr/>
              <p:nvPr/>
            </p:nvSpPr>
            <p:spPr>
              <a:xfrm>
                <a:off x="5883650" y="4525025"/>
                <a:ext cx="12300" cy="214900"/>
              </a:xfrm>
              <a:custGeom>
                <a:avLst/>
                <a:gdLst/>
                <a:ahLst/>
                <a:cxnLst/>
                <a:rect l="l" t="t" r="r" b="b"/>
                <a:pathLst>
                  <a:path w="492" h="8596" extrusionOk="0">
                    <a:moveTo>
                      <a:pt x="19" y="0"/>
                    </a:moveTo>
                    <a:cubicBezTo>
                      <a:pt x="18" y="0"/>
                      <a:pt x="18" y="0"/>
                      <a:pt x="17" y="1"/>
                    </a:cubicBezTo>
                    <a:cubicBezTo>
                      <a:pt x="5" y="10"/>
                      <a:pt x="1" y="223"/>
                      <a:pt x="4" y="470"/>
                    </a:cubicBezTo>
                    <a:cubicBezTo>
                      <a:pt x="12" y="978"/>
                      <a:pt x="97" y="2718"/>
                      <a:pt x="184" y="4094"/>
                    </a:cubicBezTo>
                    <a:cubicBezTo>
                      <a:pt x="216" y="4606"/>
                      <a:pt x="283" y="5826"/>
                      <a:pt x="333" y="6809"/>
                    </a:cubicBezTo>
                    <a:cubicBezTo>
                      <a:pt x="383" y="7793"/>
                      <a:pt x="438" y="8595"/>
                      <a:pt x="457" y="8595"/>
                    </a:cubicBezTo>
                    <a:cubicBezTo>
                      <a:pt x="492" y="8595"/>
                      <a:pt x="423" y="7091"/>
                      <a:pt x="266" y="4447"/>
                    </a:cubicBezTo>
                    <a:cubicBezTo>
                      <a:pt x="175" y="2921"/>
                      <a:pt x="64" y="808"/>
                      <a:pt x="45" y="233"/>
                    </a:cubicBezTo>
                    <a:cubicBezTo>
                      <a:pt x="41" y="102"/>
                      <a:pt x="30"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
              <p:cNvSpPr/>
              <p:nvPr/>
            </p:nvSpPr>
            <p:spPr>
              <a:xfrm>
                <a:off x="5920200" y="4523300"/>
                <a:ext cx="4475" cy="194700"/>
              </a:xfrm>
              <a:custGeom>
                <a:avLst/>
                <a:gdLst/>
                <a:ahLst/>
                <a:cxnLst/>
                <a:rect l="l" t="t" r="r" b="b"/>
                <a:pathLst>
                  <a:path w="179" h="7788" extrusionOk="0">
                    <a:moveTo>
                      <a:pt x="147" y="1"/>
                    </a:moveTo>
                    <a:cubicBezTo>
                      <a:pt x="117" y="1"/>
                      <a:pt x="105" y="271"/>
                      <a:pt x="66" y="1713"/>
                    </a:cubicBezTo>
                    <a:cubicBezTo>
                      <a:pt x="0" y="4124"/>
                      <a:pt x="46" y="7680"/>
                      <a:pt x="144" y="7777"/>
                    </a:cubicBezTo>
                    <a:cubicBezTo>
                      <a:pt x="149" y="7782"/>
                      <a:pt x="153" y="7788"/>
                      <a:pt x="156" y="7788"/>
                    </a:cubicBezTo>
                    <a:cubicBezTo>
                      <a:pt x="178" y="7788"/>
                      <a:pt x="170" y="7581"/>
                      <a:pt x="111" y="5805"/>
                    </a:cubicBezTo>
                    <a:cubicBezTo>
                      <a:pt x="81" y="4916"/>
                      <a:pt x="81" y="3247"/>
                      <a:pt x="111" y="2102"/>
                    </a:cubicBezTo>
                    <a:cubicBezTo>
                      <a:pt x="141" y="956"/>
                      <a:pt x="160" y="11"/>
                      <a:pt x="153" y="4"/>
                    </a:cubicBezTo>
                    <a:cubicBezTo>
                      <a:pt x="151" y="2"/>
                      <a:pt x="149"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
              <p:cNvSpPr/>
              <p:nvPr/>
            </p:nvSpPr>
            <p:spPr>
              <a:xfrm>
                <a:off x="5944100" y="4532725"/>
                <a:ext cx="6825" cy="135200"/>
              </a:xfrm>
              <a:custGeom>
                <a:avLst/>
                <a:gdLst/>
                <a:ahLst/>
                <a:cxnLst/>
                <a:rect l="l" t="t" r="r" b="b"/>
                <a:pathLst>
                  <a:path w="273" h="5408" extrusionOk="0">
                    <a:moveTo>
                      <a:pt x="25" y="0"/>
                    </a:moveTo>
                    <a:cubicBezTo>
                      <a:pt x="1" y="0"/>
                      <a:pt x="3" y="720"/>
                      <a:pt x="27" y="1594"/>
                    </a:cubicBezTo>
                    <a:cubicBezTo>
                      <a:pt x="90" y="3839"/>
                      <a:pt x="183" y="5407"/>
                      <a:pt x="252" y="5407"/>
                    </a:cubicBezTo>
                    <a:cubicBezTo>
                      <a:pt x="254" y="5407"/>
                      <a:pt x="256" y="5406"/>
                      <a:pt x="257" y="5404"/>
                    </a:cubicBezTo>
                    <a:cubicBezTo>
                      <a:pt x="272" y="5384"/>
                      <a:pt x="259" y="5042"/>
                      <a:pt x="225" y="4634"/>
                    </a:cubicBezTo>
                    <a:cubicBezTo>
                      <a:pt x="148" y="3686"/>
                      <a:pt x="85" y="2161"/>
                      <a:pt x="74" y="956"/>
                    </a:cubicBezTo>
                    <a:cubicBezTo>
                      <a:pt x="70" y="431"/>
                      <a:pt x="47" y="2"/>
                      <a:pt x="25" y="0"/>
                    </a:cubicBezTo>
                    <a:cubicBezTo>
                      <a:pt x="25" y="0"/>
                      <a:pt x="25" y="0"/>
                      <a:pt x="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
              <p:cNvSpPr/>
              <p:nvPr/>
            </p:nvSpPr>
            <p:spPr>
              <a:xfrm>
                <a:off x="5978600" y="4571325"/>
                <a:ext cx="4350" cy="86825"/>
              </a:xfrm>
              <a:custGeom>
                <a:avLst/>
                <a:gdLst/>
                <a:ahLst/>
                <a:cxnLst/>
                <a:rect l="l" t="t" r="r" b="b"/>
                <a:pathLst>
                  <a:path w="174" h="3473" extrusionOk="0">
                    <a:moveTo>
                      <a:pt x="152" y="1"/>
                    </a:moveTo>
                    <a:cubicBezTo>
                      <a:pt x="151" y="1"/>
                      <a:pt x="150" y="1"/>
                      <a:pt x="149" y="2"/>
                    </a:cubicBezTo>
                    <a:cubicBezTo>
                      <a:pt x="129" y="22"/>
                      <a:pt x="97" y="411"/>
                      <a:pt x="77" y="875"/>
                    </a:cubicBezTo>
                    <a:cubicBezTo>
                      <a:pt x="25" y="2108"/>
                      <a:pt x="1" y="3472"/>
                      <a:pt x="30" y="3472"/>
                    </a:cubicBezTo>
                    <a:cubicBezTo>
                      <a:pt x="43" y="3472"/>
                      <a:pt x="71" y="2915"/>
                      <a:pt x="94" y="2239"/>
                    </a:cubicBezTo>
                    <a:cubicBezTo>
                      <a:pt x="116" y="1561"/>
                      <a:pt x="145" y="770"/>
                      <a:pt x="158" y="485"/>
                    </a:cubicBezTo>
                    <a:cubicBezTo>
                      <a:pt x="174" y="210"/>
                      <a:pt x="170"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
              <p:cNvSpPr/>
              <p:nvPr/>
            </p:nvSpPr>
            <p:spPr>
              <a:xfrm>
                <a:off x="5991000" y="4577000"/>
                <a:ext cx="2050" cy="73300"/>
              </a:xfrm>
              <a:custGeom>
                <a:avLst/>
                <a:gdLst/>
                <a:ahLst/>
                <a:cxnLst/>
                <a:rect l="l" t="t" r="r" b="b"/>
                <a:pathLst>
                  <a:path w="82" h="2932" extrusionOk="0">
                    <a:moveTo>
                      <a:pt x="65" y="1"/>
                    </a:moveTo>
                    <a:cubicBezTo>
                      <a:pt x="64" y="1"/>
                      <a:pt x="64" y="1"/>
                      <a:pt x="64" y="1"/>
                    </a:cubicBezTo>
                    <a:cubicBezTo>
                      <a:pt x="47" y="17"/>
                      <a:pt x="23" y="632"/>
                      <a:pt x="13" y="1366"/>
                    </a:cubicBezTo>
                    <a:cubicBezTo>
                      <a:pt x="1" y="2102"/>
                      <a:pt x="9" y="2796"/>
                      <a:pt x="30" y="2906"/>
                    </a:cubicBezTo>
                    <a:cubicBezTo>
                      <a:pt x="34" y="2923"/>
                      <a:pt x="37" y="2932"/>
                      <a:pt x="40" y="2932"/>
                    </a:cubicBezTo>
                    <a:cubicBezTo>
                      <a:pt x="55" y="2932"/>
                      <a:pt x="61" y="2697"/>
                      <a:pt x="54" y="2347"/>
                    </a:cubicBezTo>
                    <a:cubicBezTo>
                      <a:pt x="46" y="1925"/>
                      <a:pt x="50" y="1225"/>
                      <a:pt x="68" y="778"/>
                    </a:cubicBezTo>
                    <a:cubicBezTo>
                      <a:pt x="82" y="343"/>
                      <a:pt x="81"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6026900" y="4606275"/>
                <a:ext cx="2300" cy="19950"/>
              </a:xfrm>
              <a:custGeom>
                <a:avLst/>
                <a:gdLst/>
                <a:ahLst/>
                <a:cxnLst/>
                <a:rect l="l" t="t" r="r" b="b"/>
                <a:pathLst>
                  <a:path w="92" h="798" extrusionOk="0">
                    <a:moveTo>
                      <a:pt x="37" y="0"/>
                    </a:moveTo>
                    <a:cubicBezTo>
                      <a:pt x="16" y="0"/>
                      <a:pt x="1" y="210"/>
                      <a:pt x="2" y="476"/>
                    </a:cubicBezTo>
                    <a:cubicBezTo>
                      <a:pt x="3" y="679"/>
                      <a:pt x="14" y="797"/>
                      <a:pt x="28" y="797"/>
                    </a:cubicBezTo>
                    <a:cubicBezTo>
                      <a:pt x="33" y="797"/>
                      <a:pt x="38" y="783"/>
                      <a:pt x="44" y="754"/>
                    </a:cubicBezTo>
                    <a:cubicBezTo>
                      <a:pt x="92" y="500"/>
                      <a:pt x="88"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13"/>
            <p:cNvGrpSpPr/>
            <p:nvPr/>
          </p:nvGrpSpPr>
          <p:grpSpPr>
            <a:xfrm>
              <a:off x="8550575" y="4565713"/>
              <a:ext cx="677000" cy="655025"/>
              <a:chOff x="1321075" y="2265125"/>
              <a:chExt cx="677000" cy="655025"/>
            </a:xfrm>
          </p:grpSpPr>
          <p:sp>
            <p:nvSpPr>
              <p:cNvPr id="1589" name="Google Shape;1589;p13"/>
              <p:cNvSpPr/>
              <p:nvPr/>
            </p:nvSpPr>
            <p:spPr>
              <a:xfrm>
                <a:off x="1321075" y="2265125"/>
                <a:ext cx="677000" cy="655025"/>
              </a:xfrm>
              <a:custGeom>
                <a:avLst/>
                <a:gdLst/>
                <a:ahLst/>
                <a:cxnLst/>
                <a:rect l="l" t="t" r="r" b="b"/>
                <a:pathLst>
                  <a:path w="27080" h="26201" extrusionOk="0">
                    <a:moveTo>
                      <a:pt x="13734" y="811"/>
                    </a:moveTo>
                    <a:cubicBezTo>
                      <a:pt x="13784" y="811"/>
                      <a:pt x="13695" y="1112"/>
                      <a:pt x="13530" y="1503"/>
                    </a:cubicBezTo>
                    <a:cubicBezTo>
                      <a:pt x="13379" y="1859"/>
                      <a:pt x="13244" y="2118"/>
                      <a:pt x="13214" y="2118"/>
                    </a:cubicBezTo>
                    <a:cubicBezTo>
                      <a:pt x="13211" y="2118"/>
                      <a:pt x="13210" y="2117"/>
                      <a:pt x="13209" y="2114"/>
                    </a:cubicBezTo>
                    <a:cubicBezTo>
                      <a:pt x="13199" y="2088"/>
                      <a:pt x="13179" y="2075"/>
                      <a:pt x="13148" y="2075"/>
                    </a:cubicBezTo>
                    <a:cubicBezTo>
                      <a:pt x="13115" y="2075"/>
                      <a:pt x="13071" y="2089"/>
                      <a:pt x="13016" y="2118"/>
                    </a:cubicBezTo>
                    <a:cubicBezTo>
                      <a:pt x="12962" y="2147"/>
                      <a:pt x="12923" y="2168"/>
                      <a:pt x="12903" y="2168"/>
                    </a:cubicBezTo>
                    <a:cubicBezTo>
                      <a:pt x="12849" y="2168"/>
                      <a:pt x="12941" y="2011"/>
                      <a:pt x="13275" y="1438"/>
                    </a:cubicBezTo>
                    <a:cubicBezTo>
                      <a:pt x="13476" y="1096"/>
                      <a:pt x="13683" y="811"/>
                      <a:pt x="13734" y="811"/>
                    </a:cubicBezTo>
                    <a:close/>
                    <a:moveTo>
                      <a:pt x="12755" y="1869"/>
                    </a:moveTo>
                    <a:cubicBezTo>
                      <a:pt x="12779" y="1869"/>
                      <a:pt x="12755" y="1942"/>
                      <a:pt x="12707" y="2033"/>
                    </a:cubicBezTo>
                    <a:cubicBezTo>
                      <a:pt x="12659" y="2122"/>
                      <a:pt x="12599" y="2195"/>
                      <a:pt x="12577" y="2195"/>
                    </a:cubicBezTo>
                    <a:cubicBezTo>
                      <a:pt x="12553" y="2195"/>
                      <a:pt x="12577" y="2122"/>
                      <a:pt x="12626" y="2033"/>
                    </a:cubicBezTo>
                    <a:cubicBezTo>
                      <a:pt x="12674" y="1942"/>
                      <a:pt x="12733" y="1869"/>
                      <a:pt x="12755" y="1869"/>
                    </a:cubicBezTo>
                    <a:close/>
                    <a:moveTo>
                      <a:pt x="12359" y="1511"/>
                    </a:moveTo>
                    <a:cubicBezTo>
                      <a:pt x="12360" y="1511"/>
                      <a:pt x="12362" y="1511"/>
                      <a:pt x="12362" y="1512"/>
                    </a:cubicBezTo>
                    <a:cubicBezTo>
                      <a:pt x="12381" y="1525"/>
                      <a:pt x="12310" y="1658"/>
                      <a:pt x="12207" y="1805"/>
                    </a:cubicBezTo>
                    <a:cubicBezTo>
                      <a:pt x="12105" y="1952"/>
                      <a:pt x="12014" y="2080"/>
                      <a:pt x="12010" y="2090"/>
                    </a:cubicBezTo>
                    <a:cubicBezTo>
                      <a:pt x="11990" y="2128"/>
                      <a:pt x="10723" y="2483"/>
                      <a:pt x="10611" y="2483"/>
                    </a:cubicBezTo>
                    <a:cubicBezTo>
                      <a:pt x="10607" y="2483"/>
                      <a:pt x="10605" y="2482"/>
                      <a:pt x="10604" y="2481"/>
                    </a:cubicBezTo>
                    <a:cubicBezTo>
                      <a:pt x="10571" y="2448"/>
                      <a:pt x="12269" y="1511"/>
                      <a:pt x="12359" y="1511"/>
                    </a:cubicBezTo>
                    <a:close/>
                    <a:moveTo>
                      <a:pt x="14213" y="811"/>
                    </a:moveTo>
                    <a:cubicBezTo>
                      <a:pt x="14286" y="811"/>
                      <a:pt x="14336" y="859"/>
                      <a:pt x="14316" y="913"/>
                    </a:cubicBezTo>
                    <a:cubicBezTo>
                      <a:pt x="14296" y="969"/>
                      <a:pt x="14155" y="1393"/>
                      <a:pt x="14006" y="1849"/>
                    </a:cubicBezTo>
                    <a:cubicBezTo>
                      <a:pt x="13798" y="2484"/>
                      <a:pt x="13699" y="2683"/>
                      <a:pt x="13595" y="2683"/>
                    </a:cubicBezTo>
                    <a:cubicBezTo>
                      <a:pt x="13369" y="2683"/>
                      <a:pt x="13357" y="2595"/>
                      <a:pt x="13521" y="2130"/>
                    </a:cubicBezTo>
                    <a:cubicBezTo>
                      <a:pt x="13804" y="1325"/>
                      <a:pt x="14075" y="811"/>
                      <a:pt x="14213" y="811"/>
                    </a:cubicBezTo>
                    <a:close/>
                    <a:moveTo>
                      <a:pt x="14699" y="884"/>
                    </a:moveTo>
                    <a:cubicBezTo>
                      <a:pt x="14726" y="884"/>
                      <a:pt x="14745" y="907"/>
                      <a:pt x="14744" y="957"/>
                    </a:cubicBezTo>
                    <a:cubicBezTo>
                      <a:pt x="14744" y="988"/>
                      <a:pt x="14581" y="1469"/>
                      <a:pt x="14384" y="2032"/>
                    </a:cubicBezTo>
                    <a:cubicBezTo>
                      <a:pt x="14168" y="2643"/>
                      <a:pt x="14045" y="2924"/>
                      <a:pt x="13988" y="2924"/>
                    </a:cubicBezTo>
                    <a:cubicBezTo>
                      <a:pt x="13979" y="2924"/>
                      <a:pt x="13971" y="2917"/>
                      <a:pt x="13965" y="2903"/>
                    </a:cubicBezTo>
                    <a:cubicBezTo>
                      <a:pt x="13917" y="2784"/>
                      <a:pt x="14117" y="2107"/>
                      <a:pt x="14490" y="1120"/>
                    </a:cubicBezTo>
                    <a:cubicBezTo>
                      <a:pt x="14541" y="982"/>
                      <a:pt x="14641" y="884"/>
                      <a:pt x="14699" y="884"/>
                    </a:cubicBezTo>
                    <a:close/>
                    <a:moveTo>
                      <a:pt x="16560" y="1148"/>
                    </a:moveTo>
                    <a:cubicBezTo>
                      <a:pt x="16568" y="1148"/>
                      <a:pt x="16576" y="1152"/>
                      <a:pt x="16584" y="1160"/>
                    </a:cubicBezTo>
                    <a:cubicBezTo>
                      <a:pt x="16605" y="1183"/>
                      <a:pt x="16503" y="1634"/>
                      <a:pt x="16358" y="2155"/>
                    </a:cubicBezTo>
                    <a:cubicBezTo>
                      <a:pt x="16199" y="2725"/>
                      <a:pt x="16099" y="3006"/>
                      <a:pt x="16074" y="3006"/>
                    </a:cubicBezTo>
                    <a:cubicBezTo>
                      <a:pt x="16047" y="3006"/>
                      <a:pt x="16101" y="2704"/>
                      <a:pt x="16252" y="2107"/>
                    </a:cubicBezTo>
                    <a:cubicBezTo>
                      <a:pt x="16443" y="1354"/>
                      <a:pt x="16506" y="1148"/>
                      <a:pt x="16560" y="1148"/>
                    </a:cubicBezTo>
                    <a:close/>
                    <a:moveTo>
                      <a:pt x="17680" y="1493"/>
                    </a:moveTo>
                    <a:cubicBezTo>
                      <a:pt x="17781" y="1493"/>
                      <a:pt x="17970" y="1569"/>
                      <a:pt x="18352" y="1738"/>
                    </a:cubicBezTo>
                    <a:lnTo>
                      <a:pt x="18743" y="1909"/>
                    </a:lnTo>
                    <a:lnTo>
                      <a:pt x="18499" y="2146"/>
                    </a:lnTo>
                    <a:lnTo>
                      <a:pt x="18255" y="2381"/>
                    </a:lnTo>
                    <a:lnTo>
                      <a:pt x="18255" y="2381"/>
                    </a:lnTo>
                    <a:lnTo>
                      <a:pt x="18302" y="2087"/>
                    </a:lnTo>
                    <a:cubicBezTo>
                      <a:pt x="18337" y="1871"/>
                      <a:pt x="18322" y="1775"/>
                      <a:pt x="18285" y="1775"/>
                    </a:cubicBezTo>
                    <a:cubicBezTo>
                      <a:pt x="18234" y="1775"/>
                      <a:pt x="18141" y="1958"/>
                      <a:pt x="18081" y="2266"/>
                    </a:cubicBezTo>
                    <a:cubicBezTo>
                      <a:pt x="18011" y="2623"/>
                      <a:pt x="17942" y="2769"/>
                      <a:pt x="17822" y="2808"/>
                    </a:cubicBezTo>
                    <a:cubicBezTo>
                      <a:pt x="17770" y="2824"/>
                      <a:pt x="17729" y="2834"/>
                      <a:pt x="17697" y="2834"/>
                    </a:cubicBezTo>
                    <a:cubicBezTo>
                      <a:pt x="17584" y="2834"/>
                      <a:pt x="17591" y="2710"/>
                      <a:pt x="17675" y="2316"/>
                    </a:cubicBezTo>
                    <a:cubicBezTo>
                      <a:pt x="17728" y="2063"/>
                      <a:pt x="17754" y="1834"/>
                      <a:pt x="17732" y="1814"/>
                    </a:cubicBezTo>
                    <a:cubicBezTo>
                      <a:pt x="17731" y="1813"/>
                      <a:pt x="17731" y="1813"/>
                      <a:pt x="17730" y="1813"/>
                    </a:cubicBezTo>
                    <a:cubicBezTo>
                      <a:pt x="17705" y="1813"/>
                      <a:pt x="17643" y="2051"/>
                      <a:pt x="17587" y="2356"/>
                    </a:cubicBezTo>
                    <a:cubicBezTo>
                      <a:pt x="17509" y="2785"/>
                      <a:pt x="17427" y="3012"/>
                      <a:pt x="17348" y="3012"/>
                    </a:cubicBezTo>
                    <a:cubicBezTo>
                      <a:pt x="17335" y="3012"/>
                      <a:pt x="17321" y="3005"/>
                      <a:pt x="17307" y="2991"/>
                    </a:cubicBezTo>
                    <a:cubicBezTo>
                      <a:pt x="17279" y="2961"/>
                      <a:pt x="17480" y="1852"/>
                      <a:pt x="17559" y="1599"/>
                    </a:cubicBezTo>
                    <a:cubicBezTo>
                      <a:pt x="17581" y="1531"/>
                      <a:pt x="17609" y="1493"/>
                      <a:pt x="17680" y="1493"/>
                    </a:cubicBezTo>
                    <a:close/>
                    <a:moveTo>
                      <a:pt x="12400" y="891"/>
                    </a:moveTo>
                    <a:cubicBezTo>
                      <a:pt x="12571" y="891"/>
                      <a:pt x="12706" y="924"/>
                      <a:pt x="12706" y="965"/>
                    </a:cubicBezTo>
                    <a:cubicBezTo>
                      <a:pt x="12706" y="1144"/>
                      <a:pt x="12339" y="1402"/>
                      <a:pt x="11215" y="2021"/>
                    </a:cubicBezTo>
                    <a:cubicBezTo>
                      <a:pt x="10261" y="2546"/>
                      <a:pt x="9840" y="2726"/>
                      <a:pt x="9202" y="2887"/>
                    </a:cubicBezTo>
                    <a:lnTo>
                      <a:pt x="8396" y="3091"/>
                    </a:lnTo>
                    <a:lnTo>
                      <a:pt x="7884" y="2920"/>
                    </a:lnTo>
                    <a:cubicBezTo>
                      <a:pt x="7598" y="2825"/>
                      <a:pt x="7342" y="2722"/>
                      <a:pt x="7305" y="2689"/>
                    </a:cubicBezTo>
                    <a:cubicBezTo>
                      <a:pt x="7213" y="2602"/>
                      <a:pt x="8120" y="2096"/>
                      <a:pt x="9016" y="1734"/>
                    </a:cubicBezTo>
                    <a:cubicBezTo>
                      <a:pt x="9642" y="1480"/>
                      <a:pt x="11417" y="973"/>
                      <a:pt x="11677" y="973"/>
                    </a:cubicBezTo>
                    <a:cubicBezTo>
                      <a:pt x="11677" y="973"/>
                      <a:pt x="11678" y="973"/>
                      <a:pt x="11679" y="973"/>
                    </a:cubicBezTo>
                    <a:cubicBezTo>
                      <a:pt x="11730" y="973"/>
                      <a:pt x="11314" y="1214"/>
                      <a:pt x="10752" y="1512"/>
                    </a:cubicBezTo>
                    <a:cubicBezTo>
                      <a:pt x="9709" y="2061"/>
                      <a:pt x="8285" y="2935"/>
                      <a:pt x="8340" y="2987"/>
                    </a:cubicBezTo>
                    <a:cubicBezTo>
                      <a:pt x="8341" y="2988"/>
                      <a:pt x="8342" y="2988"/>
                      <a:pt x="8344" y="2988"/>
                    </a:cubicBezTo>
                    <a:cubicBezTo>
                      <a:pt x="8386" y="2988"/>
                      <a:pt x="8662" y="2832"/>
                      <a:pt x="8971" y="2631"/>
                    </a:cubicBezTo>
                    <a:cubicBezTo>
                      <a:pt x="9299" y="2419"/>
                      <a:pt x="10140" y="1940"/>
                      <a:pt x="10832" y="1568"/>
                    </a:cubicBezTo>
                    <a:cubicBezTo>
                      <a:pt x="11770" y="1067"/>
                      <a:pt x="12174" y="891"/>
                      <a:pt x="12400" y="891"/>
                    </a:cubicBezTo>
                    <a:close/>
                    <a:moveTo>
                      <a:pt x="17324" y="1412"/>
                    </a:moveTo>
                    <a:cubicBezTo>
                      <a:pt x="17325" y="1412"/>
                      <a:pt x="17325" y="1412"/>
                      <a:pt x="17326" y="1413"/>
                    </a:cubicBezTo>
                    <a:cubicBezTo>
                      <a:pt x="17345" y="1432"/>
                      <a:pt x="17298" y="1787"/>
                      <a:pt x="17222" y="2213"/>
                    </a:cubicBezTo>
                    <a:cubicBezTo>
                      <a:pt x="17118" y="2798"/>
                      <a:pt x="16976" y="3192"/>
                      <a:pt x="16874" y="3192"/>
                    </a:cubicBezTo>
                    <a:cubicBezTo>
                      <a:pt x="16861" y="3192"/>
                      <a:pt x="16849" y="3186"/>
                      <a:pt x="16838" y="3173"/>
                    </a:cubicBezTo>
                    <a:cubicBezTo>
                      <a:pt x="16797" y="3125"/>
                      <a:pt x="17269" y="1412"/>
                      <a:pt x="17324" y="1412"/>
                    </a:cubicBezTo>
                    <a:close/>
                    <a:moveTo>
                      <a:pt x="16875" y="1229"/>
                    </a:moveTo>
                    <a:cubicBezTo>
                      <a:pt x="16904" y="1229"/>
                      <a:pt x="16944" y="1247"/>
                      <a:pt x="17000" y="1282"/>
                    </a:cubicBezTo>
                    <a:cubicBezTo>
                      <a:pt x="17132" y="1366"/>
                      <a:pt x="16640" y="3224"/>
                      <a:pt x="16470" y="3288"/>
                    </a:cubicBezTo>
                    <a:cubicBezTo>
                      <a:pt x="16428" y="3304"/>
                      <a:pt x="16384" y="3312"/>
                      <a:pt x="16353" y="3312"/>
                    </a:cubicBezTo>
                    <a:cubicBezTo>
                      <a:pt x="16335" y="3312"/>
                      <a:pt x="16321" y="3310"/>
                      <a:pt x="16315" y="3304"/>
                    </a:cubicBezTo>
                    <a:cubicBezTo>
                      <a:pt x="16296" y="3285"/>
                      <a:pt x="16396" y="2876"/>
                      <a:pt x="16536" y="2396"/>
                    </a:cubicBezTo>
                    <a:cubicBezTo>
                      <a:pt x="16673" y="1914"/>
                      <a:pt x="16794" y="1453"/>
                      <a:pt x="16800" y="1374"/>
                    </a:cubicBezTo>
                    <a:cubicBezTo>
                      <a:pt x="16810" y="1274"/>
                      <a:pt x="16829" y="1229"/>
                      <a:pt x="16875" y="1229"/>
                    </a:cubicBezTo>
                    <a:close/>
                    <a:moveTo>
                      <a:pt x="15174" y="891"/>
                    </a:moveTo>
                    <a:cubicBezTo>
                      <a:pt x="15265" y="891"/>
                      <a:pt x="15312" y="936"/>
                      <a:pt x="15288" y="993"/>
                    </a:cubicBezTo>
                    <a:cubicBezTo>
                      <a:pt x="15267" y="1051"/>
                      <a:pt x="15126" y="1597"/>
                      <a:pt x="14975" y="2215"/>
                    </a:cubicBezTo>
                    <a:cubicBezTo>
                      <a:pt x="14765" y="3079"/>
                      <a:pt x="14673" y="3336"/>
                      <a:pt x="14573" y="3336"/>
                    </a:cubicBezTo>
                    <a:cubicBezTo>
                      <a:pt x="14232" y="3336"/>
                      <a:pt x="14242" y="3139"/>
                      <a:pt x="14637" y="2000"/>
                    </a:cubicBezTo>
                    <a:cubicBezTo>
                      <a:pt x="14946" y="1104"/>
                      <a:pt x="15049" y="891"/>
                      <a:pt x="15174" y="891"/>
                    </a:cubicBezTo>
                    <a:close/>
                    <a:moveTo>
                      <a:pt x="6168" y="3334"/>
                    </a:moveTo>
                    <a:cubicBezTo>
                      <a:pt x="6181" y="3334"/>
                      <a:pt x="6188" y="3345"/>
                      <a:pt x="6188" y="3369"/>
                    </a:cubicBezTo>
                    <a:cubicBezTo>
                      <a:pt x="6188" y="3387"/>
                      <a:pt x="6128" y="3450"/>
                      <a:pt x="6046" y="3511"/>
                    </a:cubicBezTo>
                    <a:cubicBezTo>
                      <a:pt x="5989" y="3556"/>
                      <a:pt x="5958" y="3579"/>
                      <a:pt x="5949" y="3579"/>
                    </a:cubicBezTo>
                    <a:cubicBezTo>
                      <a:pt x="5939" y="3579"/>
                      <a:pt x="5964" y="3545"/>
                      <a:pt x="6018" y="3474"/>
                    </a:cubicBezTo>
                    <a:cubicBezTo>
                      <a:pt x="6091" y="3381"/>
                      <a:pt x="6142" y="3334"/>
                      <a:pt x="6168" y="3334"/>
                    </a:cubicBezTo>
                    <a:close/>
                    <a:moveTo>
                      <a:pt x="16172" y="1056"/>
                    </a:moveTo>
                    <a:cubicBezTo>
                      <a:pt x="16251" y="1056"/>
                      <a:pt x="16283" y="1109"/>
                      <a:pt x="16257" y="1198"/>
                    </a:cubicBezTo>
                    <a:cubicBezTo>
                      <a:pt x="16233" y="1277"/>
                      <a:pt x="16100" y="1813"/>
                      <a:pt x="15957" y="2400"/>
                    </a:cubicBezTo>
                    <a:cubicBezTo>
                      <a:pt x="15702" y="3433"/>
                      <a:pt x="15614" y="3661"/>
                      <a:pt x="15467" y="3661"/>
                    </a:cubicBezTo>
                    <a:cubicBezTo>
                      <a:pt x="15340" y="3661"/>
                      <a:pt x="15387" y="3400"/>
                      <a:pt x="15719" y="2235"/>
                    </a:cubicBezTo>
                    <a:cubicBezTo>
                      <a:pt x="15900" y="1608"/>
                      <a:pt x="16045" y="1087"/>
                      <a:pt x="16045" y="1076"/>
                    </a:cubicBezTo>
                    <a:cubicBezTo>
                      <a:pt x="16045" y="1064"/>
                      <a:pt x="16098" y="1056"/>
                      <a:pt x="16172" y="1056"/>
                    </a:cubicBezTo>
                    <a:close/>
                    <a:moveTo>
                      <a:pt x="15656" y="973"/>
                    </a:moveTo>
                    <a:cubicBezTo>
                      <a:pt x="15736" y="973"/>
                      <a:pt x="15803" y="996"/>
                      <a:pt x="15803" y="1021"/>
                    </a:cubicBezTo>
                    <a:cubicBezTo>
                      <a:pt x="15803" y="1048"/>
                      <a:pt x="15656" y="1603"/>
                      <a:pt x="15476" y="2255"/>
                    </a:cubicBezTo>
                    <a:cubicBezTo>
                      <a:pt x="15299" y="2907"/>
                      <a:pt x="15152" y="3507"/>
                      <a:pt x="15152" y="3587"/>
                    </a:cubicBezTo>
                    <a:cubicBezTo>
                      <a:pt x="15152" y="3685"/>
                      <a:pt x="15110" y="3735"/>
                      <a:pt x="15060" y="3735"/>
                    </a:cubicBezTo>
                    <a:cubicBezTo>
                      <a:pt x="15014" y="3735"/>
                      <a:pt x="14961" y="3692"/>
                      <a:pt x="14927" y="3605"/>
                    </a:cubicBezTo>
                    <a:cubicBezTo>
                      <a:pt x="14897" y="3528"/>
                      <a:pt x="15018" y="2904"/>
                      <a:pt x="15192" y="2221"/>
                    </a:cubicBezTo>
                    <a:cubicBezTo>
                      <a:pt x="15452" y="1194"/>
                      <a:pt x="15534" y="973"/>
                      <a:pt x="15656" y="973"/>
                    </a:cubicBezTo>
                    <a:close/>
                    <a:moveTo>
                      <a:pt x="19190" y="2114"/>
                    </a:moveTo>
                    <a:cubicBezTo>
                      <a:pt x="19213" y="2114"/>
                      <a:pt x="19401" y="2213"/>
                      <a:pt x="19612" y="2333"/>
                    </a:cubicBezTo>
                    <a:cubicBezTo>
                      <a:pt x="20200" y="2669"/>
                      <a:pt x="21378" y="3480"/>
                      <a:pt x="21541" y="3661"/>
                    </a:cubicBezTo>
                    <a:cubicBezTo>
                      <a:pt x="21614" y="3742"/>
                      <a:pt x="21650" y="3783"/>
                      <a:pt x="21609" y="3783"/>
                    </a:cubicBezTo>
                    <a:cubicBezTo>
                      <a:pt x="21568" y="3783"/>
                      <a:pt x="21449" y="3742"/>
                      <a:pt x="21213" y="3661"/>
                    </a:cubicBezTo>
                    <a:cubicBezTo>
                      <a:pt x="20951" y="3571"/>
                      <a:pt x="20341" y="3316"/>
                      <a:pt x="19861" y="3091"/>
                    </a:cubicBezTo>
                    <a:cubicBezTo>
                      <a:pt x="19380" y="2868"/>
                      <a:pt x="18947" y="2683"/>
                      <a:pt x="18900" y="2683"/>
                    </a:cubicBezTo>
                    <a:cubicBezTo>
                      <a:pt x="18852" y="2683"/>
                      <a:pt x="18816" y="2662"/>
                      <a:pt x="18816" y="2635"/>
                    </a:cubicBezTo>
                    <a:cubicBezTo>
                      <a:pt x="18816" y="2570"/>
                      <a:pt x="19143" y="2114"/>
                      <a:pt x="19190" y="2114"/>
                    </a:cubicBezTo>
                    <a:close/>
                    <a:moveTo>
                      <a:pt x="5820" y="3662"/>
                    </a:moveTo>
                    <a:cubicBezTo>
                      <a:pt x="5842" y="3662"/>
                      <a:pt x="5844" y="3708"/>
                      <a:pt x="5812" y="3792"/>
                    </a:cubicBezTo>
                    <a:cubicBezTo>
                      <a:pt x="5792" y="3844"/>
                      <a:pt x="5761" y="3879"/>
                      <a:pt x="5739" y="3879"/>
                    </a:cubicBezTo>
                    <a:cubicBezTo>
                      <a:pt x="5734" y="3879"/>
                      <a:pt x="5730" y="3877"/>
                      <a:pt x="5726" y="3873"/>
                    </a:cubicBezTo>
                    <a:cubicBezTo>
                      <a:pt x="5704" y="3852"/>
                      <a:pt x="5711" y="3792"/>
                      <a:pt x="5740" y="3744"/>
                    </a:cubicBezTo>
                    <a:cubicBezTo>
                      <a:pt x="5775" y="3688"/>
                      <a:pt x="5803" y="3662"/>
                      <a:pt x="5820" y="3662"/>
                    </a:cubicBezTo>
                    <a:close/>
                    <a:moveTo>
                      <a:pt x="7183" y="3270"/>
                    </a:moveTo>
                    <a:lnTo>
                      <a:pt x="7426" y="3356"/>
                    </a:lnTo>
                    <a:cubicBezTo>
                      <a:pt x="7651" y="3433"/>
                      <a:pt x="7667" y="3466"/>
                      <a:pt x="7624" y="3734"/>
                    </a:cubicBezTo>
                    <a:cubicBezTo>
                      <a:pt x="7587" y="3980"/>
                      <a:pt x="7272" y="4383"/>
                      <a:pt x="7143" y="4383"/>
                    </a:cubicBezTo>
                    <a:cubicBezTo>
                      <a:pt x="7130" y="4383"/>
                      <a:pt x="7118" y="4378"/>
                      <a:pt x="7110" y="4370"/>
                    </a:cubicBezTo>
                    <a:cubicBezTo>
                      <a:pt x="7088" y="4348"/>
                      <a:pt x="7093" y="4094"/>
                      <a:pt x="7126" y="3800"/>
                    </a:cubicBezTo>
                    <a:lnTo>
                      <a:pt x="7183" y="3270"/>
                    </a:lnTo>
                    <a:close/>
                    <a:moveTo>
                      <a:pt x="5485" y="3950"/>
                    </a:moveTo>
                    <a:cubicBezTo>
                      <a:pt x="5501" y="3950"/>
                      <a:pt x="5513" y="3959"/>
                      <a:pt x="5520" y="3979"/>
                    </a:cubicBezTo>
                    <a:cubicBezTo>
                      <a:pt x="5534" y="4022"/>
                      <a:pt x="5479" y="4162"/>
                      <a:pt x="5399" y="4285"/>
                    </a:cubicBezTo>
                    <a:cubicBezTo>
                      <a:pt x="5330" y="4392"/>
                      <a:pt x="5291" y="4443"/>
                      <a:pt x="5265" y="4443"/>
                    </a:cubicBezTo>
                    <a:cubicBezTo>
                      <a:pt x="5247" y="4443"/>
                      <a:pt x="5236" y="4415"/>
                      <a:pt x="5225" y="4362"/>
                    </a:cubicBezTo>
                    <a:cubicBezTo>
                      <a:pt x="5200" y="4231"/>
                      <a:pt x="5397" y="3950"/>
                      <a:pt x="5485" y="3950"/>
                    </a:cubicBezTo>
                    <a:close/>
                    <a:moveTo>
                      <a:pt x="5737" y="4138"/>
                    </a:moveTo>
                    <a:cubicBezTo>
                      <a:pt x="5742" y="4138"/>
                      <a:pt x="5748" y="4149"/>
                      <a:pt x="5754" y="4172"/>
                    </a:cubicBezTo>
                    <a:cubicBezTo>
                      <a:pt x="5775" y="4253"/>
                      <a:pt x="5775" y="4375"/>
                      <a:pt x="5754" y="4456"/>
                    </a:cubicBezTo>
                    <a:cubicBezTo>
                      <a:pt x="5748" y="4479"/>
                      <a:pt x="5742" y="4489"/>
                      <a:pt x="5738" y="4489"/>
                    </a:cubicBezTo>
                    <a:cubicBezTo>
                      <a:pt x="5726" y="4489"/>
                      <a:pt x="5718" y="4424"/>
                      <a:pt x="5718" y="4313"/>
                    </a:cubicBezTo>
                    <a:cubicBezTo>
                      <a:pt x="5718" y="4202"/>
                      <a:pt x="5726" y="4138"/>
                      <a:pt x="5737" y="4138"/>
                    </a:cubicBezTo>
                    <a:close/>
                    <a:moveTo>
                      <a:pt x="6837" y="3173"/>
                    </a:moveTo>
                    <a:cubicBezTo>
                      <a:pt x="6983" y="3173"/>
                      <a:pt x="6992" y="3221"/>
                      <a:pt x="6956" y="3768"/>
                    </a:cubicBezTo>
                    <a:cubicBezTo>
                      <a:pt x="6904" y="4509"/>
                      <a:pt x="6862" y="4721"/>
                      <a:pt x="6761" y="4721"/>
                    </a:cubicBezTo>
                    <a:cubicBezTo>
                      <a:pt x="6714" y="4721"/>
                      <a:pt x="6678" y="4395"/>
                      <a:pt x="6678" y="3947"/>
                    </a:cubicBezTo>
                    <a:cubicBezTo>
                      <a:pt x="6678" y="3238"/>
                      <a:pt x="6691" y="3173"/>
                      <a:pt x="6837" y="3173"/>
                    </a:cubicBezTo>
                    <a:close/>
                    <a:moveTo>
                      <a:pt x="4975" y="4434"/>
                    </a:moveTo>
                    <a:cubicBezTo>
                      <a:pt x="5000" y="4434"/>
                      <a:pt x="5025" y="4472"/>
                      <a:pt x="5038" y="4557"/>
                    </a:cubicBezTo>
                    <a:cubicBezTo>
                      <a:pt x="5053" y="4656"/>
                      <a:pt x="5025" y="4777"/>
                      <a:pt x="4977" y="4827"/>
                    </a:cubicBezTo>
                    <a:cubicBezTo>
                      <a:pt x="4956" y="4847"/>
                      <a:pt x="4939" y="4857"/>
                      <a:pt x="4926" y="4857"/>
                    </a:cubicBezTo>
                    <a:cubicBezTo>
                      <a:pt x="4899" y="4857"/>
                      <a:pt x="4887" y="4811"/>
                      <a:pt x="4887" y="4713"/>
                    </a:cubicBezTo>
                    <a:cubicBezTo>
                      <a:pt x="4886" y="4543"/>
                      <a:pt x="4932" y="4434"/>
                      <a:pt x="4975" y="4434"/>
                    </a:cubicBezTo>
                    <a:close/>
                    <a:moveTo>
                      <a:pt x="5655" y="5064"/>
                    </a:moveTo>
                    <a:cubicBezTo>
                      <a:pt x="5659" y="5064"/>
                      <a:pt x="5664" y="5067"/>
                      <a:pt x="5668" y="5072"/>
                    </a:cubicBezTo>
                    <a:cubicBezTo>
                      <a:pt x="5693" y="5098"/>
                      <a:pt x="5699" y="5171"/>
                      <a:pt x="5677" y="5228"/>
                    </a:cubicBezTo>
                    <a:cubicBezTo>
                      <a:pt x="5667" y="5255"/>
                      <a:pt x="5658" y="5268"/>
                      <a:pt x="5651" y="5268"/>
                    </a:cubicBezTo>
                    <a:cubicBezTo>
                      <a:pt x="5639" y="5268"/>
                      <a:pt x="5631" y="5237"/>
                      <a:pt x="5628" y="5179"/>
                    </a:cubicBezTo>
                    <a:cubicBezTo>
                      <a:pt x="5624" y="5111"/>
                      <a:pt x="5637" y="5064"/>
                      <a:pt x="5655" y="5064"/>
                    </a:cubicBezTo>
                    <a:close/>
                    <a:moveTo>
                      <a:pt x="5521" y="4315"/>
                    </a:moveTo>
                    <a:cubicBezTo>
                      <a:pt x="5540" y="4315"/>
                      <a:pt x="5528" y="4454"/>
                      <a:pt x="5497" y="4616"/>
                    </a:cubicBezTo>
                    <a:cubicBezTo>
                      <a:pt x="5466" y="4780"/>
                      <a:pt x="5370" y="5009"/>
                      <a:pt x="5286" y="5117"/>
                    </a:cubicBezTo>
                    <a:lnTo>
                      <a:pt x="5130" y="5316"/>
                    </a:lnTo>
                    <a:lnTo>
                      <a:pt x="5130" y="5056"/>
                    </a:lnTo>
                    <a:cubicBezTo>
                      <a:pt x="5130" y="4835"/>
                      <a:pt x="5405" y="4315"/>
                      <a:pt x="5521" y="4315"/>
                    </a:cubicBezTo>
                    <a:close/>
                    <a:moveTo>
                      <a:pt x="4691" y="4721"/>
                    </a:moveTo>
                    <a:cubicBezTo>
                      <a:pt x="4709" y="4721"/>
                      <a:pt x="4724" y="4809"/>
                      <a:pt x="4724" y="4916"/>
                    </a:cubicBezTo>
                    <a:cubicBezTo>
                      <a:pt x="4724" y="5023"/>
                      <a:pt x="4649" y="5201"/>
                      <a:pt x="4561" y="5304"/>
                    </a:cubicBezTo>
                    <a:lnTo>
                      <a:pt x="4398" y="5497"/>
                    </a:lnTo>
                    <a:lnTo>
                      <a:pt x="4448" y="5209"/>
                    </a:lnTo>
                    <a:cubicBezTo>
                      <a:pt x="4495" y="4949"/>
                      <a:pt x="4608" y="4721"/>
                      <a:pt x="4691" y="4721"/>
                    </a:cubicBezTo>
                    <a:close/>
                    <a:moveTo>
                      <a:pt x="4978" y="4993"/>
                    </a:moveTo>
                    <a:cubicBezTo>
                      <a:pt x="5054" y="4993"/>
                      <a:pt x="5066" y="5366"/>
                      <a:pt x="4979" y="5512"/>
                    </a:cubicBezTo>
                    <a:cubicBezTo>
                      <a:pt x="4953" y="5558"/>
                      <a:pt x="4934" y="5583"/>
                      <a:pt x="4921" y="5583"/>
                    </a:cubicBezTo>
                    <a:cubicBezTo>
                      <a:pt x="4900" y="5583"/>
                      <a:pt x="4894" y="5516"/>
                      <a:pt x="4891" y="5364"/>
                    </a:cubicBezTo>
                    <a:cubicBezTo>
                      <a:pt x="4890" y="5203"/>
                      <a:pt x="4917" y="5042"/>
                      <a:pt x="4951" y="5007"/>
                    </a:cubicBezTo>
                    <a:cubicBezTo>
                      <a:pt x="4961" y="4998"/>
                      <a:pt x="4970" y="4993"/>
                      <a:pt x="4978" y="4993"/>
                    </a:cubicBezTo>
                    <a:close/>
                    <a:moveTo>
                      <a:pt x="6751" y="4860"/>
                    </a:moveTo>
                    <a:cubicBezTo>
                      <a:pt x="6780" y="4860"/>
                      <a:pt x="6810" y="4960"/>
                      <a:pt x="6825" y="5177"/>
                    </a:cubicBezTo>
                    <a:cubicBezTo>
                      <a:pt x="6838" y="5390"/>
                      <a:pt x="6811" y="5598"/>
                      <a:pt x="6763" y="5645"/>
                    </a:cubicBezTo>
                    <a:cubicBezTo>
                      <a:pt x="6752" y="5657"/>
                      <a:pt x="6742" y="5662"/>
                      <a:pt x="6733" y="5662"/>
                    </a:cubicBezTo>
                    <a:cubicBezTo>
                      <a:pt x="6694" y="5662"/>
                      <a:pt x="6678" y="5555"/>
                      <a:pt x="6678" y="5323"/>
                    </a:cubicBezTo>
                    <a:cubicBezTo>
                      <a:pt x="6678" y="5026"/>
                      <a:pt x="6714" y="4860"/>
                      <a:pt x="6751" y="4860"/>
                    </a:cubicBezTo>
                    <a:close/>
                    <a:moveTo>
                      <a:pt x="14674" y="4211"/>
                    </a:moveTo>
                    <a:cubicBezTo>
                      <a:pt x="14693" y="4211"/>
                      <a:pt x="14710" y="4290"/>
                      <a:pt x="14721" y="4477"/>
                    </a:cubicBezTo>
                    <a:cubicBezTo>
                      <a:pt x="14733" y="4680"/>
                      <a:pt x="14710" y="5064"/>
                      <a:pt x="14670" y="5332"/>
                    </a:cubicBezTo>
                    <a:lnTo>
                      <a:pt x="14597" y="5823"/>
                    </a:lnTo>
                    <a:lnTo>
                      <a:pt x="14587" y="5171"/>
                    </a:lnTo>
                    <a:cubicBezTo>
                      <a:pt x="14581" y="4641"/>
                      <a:pt x="14631" y="4211"/>
                      <a:pt x="14674" y="4211"/>
                    </a:cubicBezTo>
                    <a:close/>
                    <a:moveTo>
                      <a:pt x="7458" y="4259"/>
                    </a:moveTo>
                    <a:cubicBezTo>
                      <a:pt x="7461" y="4259"/>
                      <a:pt x="7464" y="4260"/>
                      <a:pt x="7465" y="4261"/>
                    </a:cubicBezTo>
                    <a:cubicBezTo>
                      <a:pt x="7480" y="4276"/>
                      <a:pt x="7434" y="4510"/>
                      <a:pt x="7366" y="4771"/>
                    </a:cubicBezTo>
                    <a:cubicBezTo>
                      <a:pt x="7298" y="5031"/>
                      <a:pt x="7225" y="5359"/>
                      <a:pt x="7206" y="5489"/>
                    </a:cubicBezTo>
                    <a:cubicBezTo>
                      <a:pt x="7177" y="5688"/>
                      <a:pt x="7094" y="5842"/>
                      <a:pt x="7043" y="5842"/>
                    </a:cubicBezTo>
                    <a:cubicBezTo>
                      <a:pt x="7020" y="5842"/>
                      <a:pt x="7004" y="5809"/>
                      <a:pt x="7004" y="5732"/>
                    </a:cubicBezTo>
                    <a:cubicBezTo>
                      <a:pt x="7004" y="5643"/>
                      <a:pt x="7047" y="5525"/>
                      <a:pt x="7103" y="5471"/>
                    </a:cubicBezTo>
                    <a:cubicBezTo>
                      <a:pt x="7178" y="5394"/>
                      <a:pt x="7175" y="5372"/>
                      <a:pt x="7093" y="5372"/>
                    </a:cubicBezTo>
                    <a:cubicBezTo>
                      <a:pt x="6920" y="5372"/>
                      <a:pt x="7047" y="4648"/>
                      <a:pt x="7261" y="4420"/>
                    </a:cubicBezTo>
                    <a:cubicBezTo>
                      <a:pt x="7350" y="4325"/>
                      <a:pt x="7431" y="4259"/>
                      <a:pt x="7458" y="4259"/>
                    </a:cubicBezTo>
                    <a:close/>
                    <a:moveTo>
                      <a:pt x="5411" y="5319"/>
                    </a:moveTo>
                    <a:cubicBezTo>
                      <a:pt x="5421" y="5319"/>
                      <a:pt x="5431" y="5323"/>
                      <a:pt x="5439" y="5331"/>
                    </a:cubicBezTo>
                    <a:cubicBezTo>
                      <a:pt x="5458" y="5350"/>
                      <a:pt x="5449" y="5470"/>
                      <a:pt x="5419" y="5609"/>
                    </a:cubicBezTo>
                    <a:cubicBezTo>
                      <a:pt x="5389" y="5747"/>
                      <a:pt x="5316" y="5894"/>
                      <a:pt x="5249" y="5946"/>
                    </a:cubicBezTo>
                    <a:cubicBezTo>
                      <a:pt x="5216" y="5973"/>
                      <a:pt x="5191" y="5988"/>
                      <a:pt x="5174" y="5988"/>
                    </a:cubicBezTo>
                    <a:cubicBezTo>
                      <a:pt x="5140" y="5988"/>
                      <a:pt x="5132" y="5935"/>
                      <a:pt x="5132" y="5812"/>
                    </a:cubicBezTo>
                    <a:cubicBezTo>
                      <a:pt x="5131" y="5621"/>
                      <a:pt x="5314" y="5319"/>
                      <a:pt x="5411" y="5319"/>
                    </a:cubicBezTo>
                    <a:close/>
                    <a:moveTo>
                      <a:pt x="6524" y="3091"/>
                    </a:moveTo>
                    <a:cubicBezTo>
                      <a:pt x="6580" y="3091"/>
                      <a:pt x="6592" y="3177"/>
                      <a:pt x="6556" y="3316"/>
                    </a:cubicBezTo>
                    <a:cubicBezTo>
                      <a:pt x="6524" y="3439"/>
                      <a:pt x="6501" y="4055"/>
                      <a:pt x="6502" y="4692"/>
                    </a:cubicBezTo>
                    <a:cubicBezTo>
                      <a:pt x="6506" y="5735"/>
                      <a:pt x="6493" y="5859"/>
                      <a:pt x="6347" y="5988"/>
                    </a:cubicBezTo>
                    <a:cubicBezTo>
                      <a:pt x="6287" y="6041"/>
                      <a:pt x="6249" y="6074"/>
                      <a:pt x="6226" y="6074"/>
                    </a:cubicBezTo>
                    <a:cubicBezTo>
                      <a:pt x="6189" y="6074"/>
                      <a:pt x="6188" y="5989"/>
                      <a:pt x="6188" y="5767"/>
                    </a:cubicBezTo>
                    <a:cubicBezTo>
                      <a:pt x="6188" y="5572"/>
                      <a:pt x="6247" y="5323"/>
                      <a:pt x="6315" y="5225"/>
                    </a:cubicBezTo>
                    <a:cubicBezTo>
                      <a:pt x="6383" y="5128"/>
                      <a:pt x="6401" y="5048"/>
                      <a:pt x="6351" y="5048"/>
                    </a:cubicBezTo>
                    <a:cubicBezTo>
                      <a:pt x="6247" y="5048"/>
                      <a:pt x="6247" y="4503"/>
                      <a:pt x="6351" y="4436"/>
                    </a:cubicBezTo>
                    <a:cubicBezTo>
                      <a:pt x="6401" y="4407"/>
                      <a:pt x="6434" y="4355"/>
                      <a:pt x="6434" y="4305"/>
                    </a:cubicBezTo>
                    <a:cubicBezTo>
                      <a:pt x="6434" y="4274"/>
                      <a:pt x="6421" y="4257"/>
                      <a:pt x="6400" y="4257"/>
                    </a:cubicBezTo>
                    <a:cubicBezTo>
                      <a:pt x="6388" y="4257"/>
                      <a:pt x="6373" y="4262"/>
                      <a:pt x="6357" y="4273"/>
                    </a:cubicBezTo>
                    <a:cubicBezTo>
                      <a:pt x="6353" y="4276"/>
                      <a:pt x="6349" y="4277"/>
                      <a:pt x="6346" y="4277"/>
                    </a:cubicBezTo>
                    <a:cubicBezTo>
                      <a:pt x="6308" y="4277"/>
                      <a:pt x="6299" y="4130"/>
                      <a:pt x="6322" y="3891"/>
                    </a:cubicBezTo>
                    <a:cubicBezTo>
                      <a:pt x="6383" y="3264"/>
                      <a:pt x="6428" y="3091"/>
                      <a:pt x="6524" y="3091"/>
                    </a:cubicBezTo>
                    <a:close/>
                    <a:moveTo>
                      <a:pt x="6707" y="5783"/>
                    </a:moveTo>
                    <a:cubicBezTo>
                      <a:pt x="6719" y="5783"/>
                      <a:pt x="6728" y="5819"/>
                      <a:pt x="6743" y="5890"/>
                    </a:cubicBezTo>
                    <a:cubicBezTo>
                      <a:pt x="6762" y="5972"/>
                      <a:pt x="6753" y="6061"/>
                      <a:pt x="6726" y="6088"/>
                    </a:cubicBezTo>
                    <a:cubicBezTo>
                      <a:pt x="6707" y="6107"/>
                      <a:pt x="6689" y="6116"/>
                      <a:pt x="6674" y="6116"/>
                    </a:cubicBezTo>
                    <a:cubicBezTo>
                      <a:pt x="6623" y="6116"/>
                      <a:pt x="6604" y="6013"/>
                      <a:pt x="6651" y="5894"/>
                    </a:cubicBezTo>
                    <a:cubicBezTo>
                      <a:pt x="6680" y="5820"/>
                      <a:pt x="6695" y="5783"/>
                      <a:pt x="6707" y="5783"/>
                    </a:cubicBezTo>
                    <a:close/>
                    <a:moveTo>
                      <a:pt x="4672" y="5393"/>
                    </a:moveTo>
                    <a:cubicBezTo>
                      <a:pt x="4682" y="5393"/>
                      <a:pt x="4691" y="5397"/>
                      <a:pt x="4699" y="5405"/>
                    </a:cubicBezTo>
                    <a:cubicBezTo>
                      <a:pt x="4721" y="5426"/>
                      <a:pt x="4715" y="5592"/>
                      <a:pt x="4682" y="5771"/>
                    </a:cubicBezTo>
                    <a:cubicBezTo>
                      <a:pt x="4650" y="5949"/>
                      <a:pt x="4574" y="6139"/>
                      <a:pt x="4511" y="6191"/>
                    </a:cubicBezTo>
                    <a:cubicBezTo>
                      <a:pt x="4482" y="6215"/>
                      <a:pt x="4460" y="6228"/>
                      <a:pt x="4444" y="6228"/>
                    </a:cubicBezTo>
                    <a:cubicBezTo>
                      <a:pt x="4407" y="6228"/>
                      <a:pt x="4398" y="6164"/>
                      <a:pt x="4398" y="6006"/>
                    </a:cubicBezTo>
                    <a:cubicBezTo>
                      <a:pt x="4398" y="5770"/>
                      <a:pt x="4575" y="5393"/>
                      <a:pt x="4672" y="5393"/>
                    </a:cubicBezTo>
                    <a:close/>
                    <a:moveTo>
                      <a:pt x="4923" y="6042"/>
                    </a:moveTo>
                    <a:cubicBezTo>
                      <a:pt x="4927" y="6042"/>
                      <a:pt x="4931" y="6044"/>
                      <a:pt x="4935" y="6048"/>
                    </a:cubicBezTo>
                    <a:cubicBezTo>
                      <a:pt x="4962" y="6074"/>
                      <a:pt x="4965" y="6147"/>
                      <a:pt x="4943" y="6204"/>
                    </a:cubicBezTo>
                    <a:cubicBezTo>
                      <a:pt x="4933" y="6231"/>
                      <a:pt x="4924" y="6244"/>
                      <a:pt x="4917" y="6244"/>
                    </a:cubicBezTo>
                    <a:cubicBezTo>
                      <a:pt x="4905" y="6244"/>
                      <a:pt x="4898" y="6214"/>
                      <a:pt x="4895" y="6155"/>
                    </a:cubicBezTo>
                    <a:cubicBezTo>
                      <a:pt x="4892" y="6087"/>
                      <a:pt x="4904" y="6042"/>
                      <a:pt x="4923" y="6042"/>
                    </a:cubicBezTo>
                    <a:close/>
                    <a:moveTo>
                      <a:pt x="3742" y="5829"/>
                    </a:moveTo>
                    <a:cubicBezTo>
                      <a:pt x="3769" y="5829"/>
                      <a:pt x="3796" y="5893"/>
                      <a:pt x="3809" y="6033"/>
                    </a:cubicBezTo>
                    <a:cubicBezTo>
                      <a:pt x="3823" y="6180"/>
                      <a:pt x="3799" y="6331"/>
                      <a:pt x="3749" y="6379"/>
                    </a:cubicBezTo>
                    <a:cubicBezTo>
                      <a:pt x="3734" y="6394"/>
                      <a:pt x="3721" y="6402"/>
                      <a:pt x="3711" y="6402"/>
                    </a:cubicBezTo>
                    <a:cubicBezTo>
                      <a:pt x="3678" y="6402"/>
                      <a:pt x="3665" y="6332"/>
                      <a:pt x="3665" y="6180"/>
                    </a:cubicBezTo>
                    <a:cubicBezTo>
                      <a:pt x="3665" y="5959"/>
                      <a:pt x="3703" y="5829"/>
                      <a:pt x="3742" y="5829"/>
                    </a:cubicBezTo>
                    <a:close/>
                    <a:moveTo>
                      <a:pt x="6173" y="3581"/>
                    </a:moveTo>
                    <a:cubicBezTo>
                      <a:pt x="6195" y="3581"/>
                      <a:pt x="6187" y="3813"/>
                      <a:pt x="6153" y="4090"/>
                    </a:cubicBezTo>
                    <a:cubicBezTo>
                      <a:pt x="6120" y="4368"/>
                      <a:pt x="6099" y="4743"/>
                      <a:pt x="6105" y="4912"/>
                    </a:cubicBezTo>
                    <a:cubicBezTo>
                      <a:pt x="6112" y="5084"/>
                      <a:pt x="6075" y="5279"/>
                      <a:pt x="6022" y="5342"/>
                    </a:cubicBezTo>
                    <a:cubicBezTo>
                      <a:pt x="5949" y="5430"/>
                      <a:pt x="5950" y="5455"/>
                      <a:pt x="6028" y="5455"/>
                    </a:cubicBezTo>
                    <a:cubicBezTo>
                      <a:pt x="6165" y="5455"/>
                      <a:pt x="6053" y="6188"/>
                      <a:pt x="5889" y="6351"/>
                    </a:cubicBezTo>
                    <a:cubicBezTo>
                      <a:pt x="5856" y="6384"/>
                      <a:pt x="5832" y="6404"/>
                      <a:pt x="5816" y="6404"/>
                    </a:cubicBezTo>
                    <a:cubicBezTo>
                      <a:pt x="5781" y="6404"/>
                      <a:pt x="5787" y="6303"/>
                      <a:pt x="5820" y="6025"/>
                    </a:cubicBezTo>
                    <a:cubicBezTo>
                      <a:pt x="5849" y="5780"/>
                      <a:pt x="5869" y="5459"/>
                      <a:pt x="5866" y="5319"/>
                    </a:cubicBezTo>
                    <a:cubicBezTo>
                      <a:pt x="5862" y="5181"/>
                      <a:pt x="5898" y="5038"/>
                      <a:pt x="5942" y="5010"/>
                    </a:cubicBezTo>
                    <a:cubicBezTo>
                      <a:pt x="5990" y="4981"/>
                      <a:pt x="6028" y="4923"/>
                      <a:pt x="6028" y="4876"/>
                    </a:cubicBezTo>
                    <a:cubicBezTo>
                      <a:pt x="6027" y="4850"/>
                      <a:pt x="6009" y="4835"/>
                      <a:pt x="5983" y="4835"/>
                    </a:cubicBezTo>
                    <a:cubicBezTo>
                      <a:pt x="5968" y="4835"/>
                      <a:pt x="5951" y="4840"/>
                      <a:pt x="5933" y="4851"/>
                    </a:cubicBezTo>
                    <a:cubicBezTo>
                      <a:pt x="5910" y="4865"/>
                      <a:pt x="5894" y="4873"/>
                      <a:pt x="5885" y="4873"/>
                    </a:cubicBezTo>
                    <a:cubicBezTo>
                      <a:pt x="5870" y="4873"/>
                      <a:pt x="5874" y="4852"/>
                      <a:pt x="5899" y="4811"/>
                    </a:cubicBezTo>
                    <a:cubicBezTo>
                      <a:pt x="5933" y="4757"/>
                      <a:pt x="5957" y="4510"/>
                      <a:pt x="5954" y="4257"/>
                    </a:cubicBezTo>
                    <a:cubicBezTo>
                      <a:pt x="5948" y="3851"/>
                      <a:pt x="6034" y="3581"/>
                      <a:pt x="6173" y="3581"/>
                    </a:cubicBezTo>
                    <a:close/>
                    <a:moveTo>
                      <a:pt x="6449" y="6025"/>
                    </a:moveTo>
                    <a:cubicBezTo>
                      <a:pt x="6482" y="6025"/>
                      <a:pt x="6514" y="6079"/>
                      <a:pt x="6514" y="6135"/>
                    </a:cubicBezTo>
                    <a:cubicBezTo>
                      <a:pt x="6516" y="6195"/>
                      <a:pt x="6442" y="6311"/>
                      <a:pt x="6353" y="6391"/>
                    </a:cubicBezTo>
                    <a:cubicBezTo>
                      <a:pt x="6277" y="6458"/>
                      <a:pt x="6236" y="6493"/>
                      <a:pt x="6214" y="6493"/>
                    </a:cubicBezTo>
                    <a:cubicBezTo>
                      <a:pt x="6190" y="6493"/>
                      <a:pt x="6188" y="6454"/>
                      <a:pt x="6188" y="6374"/>
                    </a:cubicBezTo>
                    <a:cubicBezTo>
                      <a:pt x="6188" y="6212"/>
                      <a:pt x="6329" y="6025"/>
                      <a:pt x="6449" y="6025"/>
                    </a:cubicBezTo>
                    <a:close/>
                    <a:moveTo>
                      <a:pt x="7036" y="5966"/>
                    </a:moveTo>
                    <a:cubicBezTo>
                      <a:pt x="7046" y="5966"/>
                      <a:pt x="7056" y="5977"/>
                      <a:pt x="7064" y="6001"/>
                    </a:cubicBezTo>
                    <a:cubicBezTo>
                      <a:pt x="7079" y="6049"/>
                      <a:pt x="7057" y="6216"/>
                      <a:pt x="7016" y="6363"/>
                    </a:cubicBezTo>
                    <a:cubicBezTo>
                      <a:pt x="6978" y="6497"/>
                      <a:pt x="6959" y="6561"/>
                      <a:pt x="6948" y="6561"/>
                    </a:cubicBezTo>
                    <a:cubicBezTo>
                      <a:pt x="6938" y="6561"/>
                      <a:pt x="6934" y="6511"/>
                      <a:pt x="6930" y="6415"/>
                    </a:cubicBezTo>
                    <a:cubicBezTo>
                      <a:pt x="6924" y="6207"/>
                      <a:pt x="6987" y="5966"/>
                      <a:pt x="7036" y="5966"/>
                    </a:cubicBezTo>
                    <a:close/>
                    <a:moveTo>
                      <a:pt x="3374" y="6449"/>
                    </a:moveTo>
                    <a:cubicBezTo>
                      <a:pt x="3378" y="6449"/>
                      <a:pt x="3382" y="6451"/>
                      <a:pt x="3387" y="6456"/>
                    </a:cubicBezTo>
                    <a:cubicBezTo>
                      <a:pt x="3413" y="6482"/>
                      <a:pt x="3417" y="6555"/>
                      <a:pt x="3395" y="6612"/>
                    </a:cubicBezTo>
                    <a:cubicBezTo>
                      <a:pt x="3385" y="6639"/>
                      <a:pt x="3377" y="6652"/>
                      <a:pt x="3369" y="6652"/>
                    </a:cubicBezTo>
                    <a:cubicBezTo>
                      <a:pt x="3358" y="6652"/>
                      <a:pt x="3350" y="6621"/>
                      <a:pt x="3347" y="6563"/>
                    </a:cubicBezTo>
                    <a:cubicBezTo>
                      <a:pt x="3342" y="6494"/>
                      <a:pt x="3355" y="6449"/>
                      <a:pt x="3374" y="6449"/>
                    </a:cubicBezTo>
                    <a:close/>
                    <a:moveTo>
                      <a:pt x="4264" y="5159"/>
                    </a:moveTo>
                    <a:cubicBezTo>
                      <a:pt x="4283" y="5159"/>
                      <a:pt x="4294" y="5188"/>
                      <a:pt x="4304" y="5243"/>
                    </a:cubicBezTo>
                    <a:cubicBezTo>
                      <a:pt x="4319" y="5326"/>
                      <a:pt x="4305" y="5483"/>
                      <a:pt x="4271" y="5605"/>
                    </a:cubicBezTo>
                    <a:cubicBezTo>
                      <a:pt x="4237" y="5724"/>
                      <a:pt x="4205" y="6000"/>
                      <a:pt x="4202" y="6220"/>
                    </a:cubicBezTo>
                    <a:cubicBezTo>
                      <a:pt x="4197" y="6441"/>
                      <a:pt x="4150" y="6635"/>
                      <a:pt x="4095" y="6654"/>
                    </a:cubicBezTo>
                    <a:cubicBezTo>
                      <a:pt x="4092" y="6655"/>
                      <a:pt x="4088" y="6655"/>
                      <a:pt x="4085" y="6655"/>
                    </a:cubicBezTo>
                    <a:cubicBezTo>
                      <a:pt x="3938" y="6655"/>
                      <a:pt x="3980" y="5546"/>
                      <a:pt x="4142" y="5299"/>
                    </a:cubicBezTo>
                    <a:cubicBezTo>
                      <a:pt x="4205" y="5204"/>
                      <a:pt x="4241" y="5159"/>
                      <a:pt x="4264" y="5159"/>
                    </a:cubicBezTo>
                    <a:close/>
                    <a:moveTo>
                      <a:pt x="5636" y="5803"/>
                    </a:moveTo>
                    <a:cubicBezTo>
                      <a:pt x="5702" y="5803"/>
                      <a:pt x="5704" y="6078"/>
                      <a:pt x="5632" y="6391"/>
                    </a:cubicBezTo>
                    <a:lnTo>
                      <a:pt x="5554" y="6716"/>
                    </a:lnTo>
                    <a:lnTo>
                      <a:pt x="5546" y="6300"/>
                    </a:lnTo>
                    <a:cubicBezTo>
                      <a:pt x="5541" y="6073"/>
                      <a:pt x="5566" y="5857"/>
                      <a:pt x="5604" y="5820"/>
                    </a:cubicBezTo>
                    <a:cubicBezTo>
                      <a:pt x="5616" y="5808"/>
                      <a:pt x="5627" y="5803"/>
                      <a:pt x="5636" y="5803"/>
                    </a:cubicBezTo>
                    <a:close/>
                    <a:moveTo>
                      <a:pt x="4905" y="6357"/>
                    </a:moveTo>
                    <a:cubicBezTo>
                      <a:pt x="4931" y="6357"/>
                      <a:pt x="4943" y="6439"/>
                      <a:pt x="4943" y="6603"/>
                    </a:cubicBezTo>
                    <a:cubicBezTo>
                      <a:pt x="4943" y="6725"/>
                      <a:pt x="4937" y="6782"/>
                      <a:pt x="4917" y="6782"/>
                    </a:cubicBezTo>
                    <a:cubicBezTo>
                      <a:pt x="4905" y="6782"/>
                      <a:pt x="4888" y="6761"/>
                      <a:pt x="4866" y="6722"/>
                    </a:cubicBezTo>
                    <a:cubicBezTo>
                      <a:pt x="4824" y="6648"/>
                      <a:pt x="4810" y="6534"/>
                      <a:pt x="4832" y="6473"/>
                    </a:cubicBezTo>
                    <a:cubicBezTo>
                      <a:pt x="4863" y="6396"/>
                      <a:pt x="4888" y="6357"/>
                      <a:pt x="4905" y="6357"/>
                    </a:cubicBezTo>
                    <a:close/>
                    <a:moveTo>
                      <a:pt x="5971" y="6453"/>
                    </a:moveTo>
                    <a:cubicBezTo>
                      <a:pt x="5991" y="6453"/>
                      <a:pt x="6001" y="6487"/>
                      <a:pt x="6014" y="6555"/>
                    </a:cubicBezTo>
                    <a:cubicBezTo>
                      <a:pt x="6032" y="6635"/>
                      <a:pt x="5996" y="6728"/>
                      <a:pt x="5938" y="6766"/>
                    </a:cubicBezTo>
                    <a:cubicBezTo>
                      <a:pt x="5906" y="6785"/>
                      <a:pt x="5880" y="6794"/>
                      <a:pt x="5858" y="6794"/>
                    </a:cubicBezTo>
                    <a:cubicBezTo>
                      <a:pt x="5775" y="6794"/>
                      <a:pt x="5772" y="6667"/>
                      <a:pt x="5879" y="6537"/>
                    </a:cubicBezTo>
                    <a:cubicBezTo>
                      <a:pt x="5925" y="6482"/>
                      <a:pt x="5952" y="6453"/>
                      <a:pt x="5971" y="6453"/>
                    </a:cubicBezTo>
                    <a:close/>
                    <a:moveTo>
                      <a:pt x="6693" y="6209"/>
                    </a:moveTo>
                    <a:cubicBezTo>
                      <a:pt x="6758" y="6209"/>
                      <a:pt x="6763" y="6483"/>
                      <a:pt x="6687" y="6675"/>
                    </a:cubicBezTo>
                    <a:cubicBezTo>
                      <a:pt x="6652" y="6761"/>
                      <a:pt x="6632" y="6808"/>
                      <a:pt x="6620" y="6808"/>
                    </a:cubicBezTo>
                    <a:cubicBezTo>
                      <a:pt x="6605" y="6808"/>
                      <a:pt x="6603" y="6738"/>
                      <a:pt x="6601" y="6585"/>
                    </a:cubicBezTo>
                    <a:cubicBezTo>
                      <a:pt x="6600" y="6422"/>
                      <a:pt x="6624" y="6263"/>
                      <a:pt x="6662" y="6227"/>
                    </a:cubicBezTo>
                    <a:cubicBezTo>
                      <a:pt x="6673" y="6215"/>
                      <a:pt x="6684" y="6209"/>
                      <a:pt x="6693" y="6209"/>
                    </a:cubicBezTo>
                    <a:close/>
                    <a:moveTo>
                      <a:pt x="3784" y="6522"/>
                    </a:moveTo>
                    <a:cubicBezTo>
                      <a:pt x="3814" y="6522"/>
                      <a:pt x="3827" y="6586"/>
                      <a:pt x="3827" y="6716"/>
                    </a:cubicBezTo>
                    <a:cubicBezTo>
                      <a:pt x="3827" y="6827"/>
                      <a:pt x="3805" y="6877"/>
                      <a:pt x="3751" y="6877"/>
                    </a:cubicBezTo>
                    <a:cubicBezTo>
                      <a:pt x="3738" y="6877"/>
                      <a:pt x="3722" y="6874"/>
                      <a:pt x="3704" y="6867"/>
                    </a:cubicBezTo>
                    <a:cubicBezTo>
                      <a:pt x="3615" y="6834"/>
                      <a:pt x="3606" y="6782"/>
                      <a:pt x="3668" y="6668"/>
                    </a:cubicBezTo>
                    <a:cubicBezTo>
                      <a:pt x="3721" y="6571"/>
                      <a:pt x="3759" y="6522"/>
                      <a:pt x="3784" y="6522"/>
                    </a:cubicBezTo>
                    <a:close/>
                    <a:moveTo>
                      <a:pt x="3193" y="6625"/>
                    </a:moveTo>
                    <a:cubicBezTo>
                      <a:pt x="3212" y="6625"/>
                      <a:pt x="3229" y="6641"/>
                      <a:pt x="3241" y="6676"/>
                    </a:cubicBezTo>
                    <a:cubicBezTo>
                      <a:pt x="3260" y="6734"/>
                      <a:pt x="3236" y="6813"/>
                      <a:pt x="3185" y="6863"/>
                    </a:cubicBezTo>
                    <a:cubicBezTo>
                      <a:pt x="3156" y="6892"/>
                      <a:pt x="3136" y="6906"/>
                      <a:pt x="3122" y="6906"/>
                    </a:cubicBezTo>
                    <a:cubicBezTo>
                      <a:pt x="3103" y="6906"/>
                      <a:pt x="3095" y="6882"/>
                      <a:pt x="3095" y="6830"/>
                    </a:cubicBezTo>
                    <a:cubicBezTo>
                      <a:pt x="3094" y="6716"/>
                      <a:pt x="3148" y="6625"/>
                      <a:pt x="3193" y="6625"/>
                    </a:cubicBezTo>
                    <a:close/>
                    <a:moveTo>
                      <a:pt x="4197" y="6756"/>
                    </a:moveTo>
                    <a:cubicBezTo>
                      <a:pt x="4220" y="6756"/>
                      <a:pt x="4235" y="6789"/>
                      <a:pt x="4235" y="6839"/>
                    </a:cubicBezTo>
                    <a:cubicBezTo>
                      <a:pt x="4235" y="6886"/>
                      <a:pt x="4197" y="6921"/>
                      <a:pt x="4149" y="6921"/>
                    </a:cubicBezTo>
                    <a:cubicBezTo>
                      <a:pt x="4101" y="6921"/>
                      <a:pt x="4083" y="6886"/>
                      <a:pt x="4113" y="6839"/>
                    </a:cubicBezTo>
                    <a:cubicBezTo>
                      <a:pt x="4142" y="6790"/>
                      <a:pt x="4176" y="6756"/>
                      <a:pt x="4197" y="6756"/>
                    </a:cubicBezTo>
                    <a:close/>
                    <a:moveTo>
                      <a:pt x="4605" y="6676"/>
                    </a:moveTo>
                    <a:cubicBezTo>
                      <a:pt x="4620" y="6676"/>
                      <a:pt x="4612" y="6734"/>
                      <a:pt x="4589" y="6799"/>
                    </a:cubicBezTo>
                    <a:cubicBezTo>
                      <a:pt x="4565" y="6863"/>
                      <a:pt x="4505" y="6921"/>
                      <a:pt x="4462" y="6921"/>
                    </a:cubicBezTo>
                    <a:cubicBezTo>
                      <a:pt x="4414" y="6921"/>
                      <a:pt x="4420" y="6873"/>
                      <a:pt x="4478" y="6799"/>
                    </a:cubicBezTo>
                    <a:cubicBezTo>
                      <a:pt x="4530" y="6734"/>
                      <a:pt x="4590" y="6676"/>
                      <a:pt x="4605" y="6676"/>
                    </a:cubicBezTo>
                    <a:close/>
                    <a:moveTo>
                      <a:pt x="5309" y="6063"/>
                    </a:moveTo>
                    <a:cubicBezTo>
                      <a:pt x="5335" y="6063"/>
                      <a:pt x="5345" y="6156"/>
                      <a:pt x="5358" y="6382"/>
                    </a:cubicBezTo>
                    <a:cubicBezTo>
                      <a:pt x="5374" y="6660"/>
                      <a:pt x="5344" y="6821"/>
                      <a:pt x="5256" y="6908"/>
                    </a:cubicBezTo>
                    <a:cubicBezTo>
                      <a:pt x="5215" y="6948"/>
                      <a:pt x="5187" y="6972"/>
                      <a:pt x="5168" y="6972"/>
                    </a:cubicBezTo>
                    <a:cubicBezTo>
                      <a:pt x="5134" y="6972"/>
                      <a:pt x="5130" y="6892"/>
                      <a:pt x="5130" y="6687"/>
                    </a:cubicBezTo>
                    <a:cubicBezTo>
                      <a:pt x="5130" y="6501"/>
                      <a:pt x="5177" y="6259"/>
                      <a:pt x="5232" y="6163"/>
                    </a:cubicBezTo>
                    <a:cubicBezTo>
                      <a:pt x="5268" y="6100"/>
                      <a:pt x="5292" y="6063"/>
                      <a:pt x="5309" y="6063"/>
                    </a:cubicBezTo>
                    <a:close/>
                    <a:moveTo>
                      <a:pt x="5583" y="6766"/>
                    </a:moveTo>
                    <a:cubicBezTo>
                      <a:pt x="5606" y="6766"/>
                      <a:pt x="5620" y="6821"/>
                      <a:pt x="5620" y="6928"/>
                    </a:cubicBezTo>
                    <a:cubicBezTo>
                      <a:pt x="5620" y="7001"/>
                      <a:pt x="5597" y="7048"/>
                      <a:pt x="5565" y="7048"/>
                    </a:cubicBezTo>
                    <a:cubicBezTo>
                      <a:pt x="5558" y="7048"/>
                      <a:pt x="5551" y="7046"/>
                      <a:pt x="5544" y="7041"/>
                    </a:cubicBezTo>
                    <a:cubicBezTo>
                      <a:pt x="5498" y="7015"/>
                      <a:pt x="5485" y="6946"/>
                      <a:pt x="5510" y="6879"/>
                    </a:cubicBezTo>
                    <a:cubicBezTo>
                      <a:pt x="5539" y="6804"/>
                      <a:pt x="5565" y="6766"/>
                      <a:pt x="5583" y="6766"/>
                    </a:cubicBezTo>
                    <a:close/>
                    <a:moveTo>
                      <a:pt x="5971" y="6850"/>
                    </a:moveTo>
                    <a:cubicBezTo>
                      <a:pt x="5986" y="6850"/>
                      <a:pt x="5997" y="6869"/>
                      <a:pt x="6009" y="6909"/>
                    </a:cubicBezTo>
                    <a:cubicBezTo>
                      <a:pt x="6029" y="6966"/>
                      <a:pt x="6021" y="7031"/>
                      <a:pt x="5994" y="7060"/>
                    </a:cubicBezTo>
                    <a:cubicBezTo>
                      <a:pt x="5976" y="7078"/>
                      <a:pt x="5958" y="7086"/>
                      <a:pt x="5943" y="7086"/>
                    </a:cubicBezTo>
                    <a:cubicBezTo>
                      <a:pt x="5890" y="7086"/>
                      <a:pt x="5861" y="6996"/>
                      <a:pt x="5911" y="6913"/>
                    </a:cubicBezTo>
                    <a:cubicBezTo>
                      <a:pt x="5937" y="6871"/>
                      <a:pt x="5956" y="6850"/>
                      <a:pt x="5971" y="6850"/>
                    </a:cubicBezTo>
                    <a:close/>
                    <a:moveTo>
                      <a:pt x="6337" y="6567"/>
                    </a:moveTo>
                    <a:cubicBezTo>
                      <a:pt x="6431" y="6567"/>
                      <a:pt x="6465" y="7004"/>
                      <a:pt x="6361" y="7108"/>
                    </a:cubicBezTo>
                    <a:cubicBezTo>
                      <a:pt x="6335" y="7133"/>
                      <a:pt x="6316" y="7149"/>
                      <a:pt x="6301" y="7149"/>
                    </a:cubicBezTo>
                    <a:cubicBezTo>
                      <a:pt x="6265" y="7149"/>
                      <a:pt x="6255" y="7058"/>
                      <a:pt x="6240" y="6799"/>
                    </a:cubicBezTo>
                    <a:cubicBezTo>
                      <a:pt x="6235" y="6708"/>
                      <a:pt x="6268" y="6609"/>
                      <a:pt x="6313" y="6576"/>
                    </a:cubicBezTo>
                    <a:cubicBezTo>
                      <a:pt x="6321" y="6570"/>
                      <a:pt x="6329" y="6567"/>
                      <a:pt x="6337" y="6567"/>
                    </a:cubicBezTo>
                    <a:close/>
                    <a:moveTo>
                      <a:pt x="6801" y="7001"/>
                    </a:moveTo>
                    <a:cubicBezTo>
                      <a:pt x="6865" y="7001"/>
                      <a:pt x="6922" y="7057"/>
                      <a:pt x="6922" y="7123"/>
                    </a:cubicBezTo>
                    <a:cubicBezTo>
                      <a:pt x="6922" y="7188"/>
                      <a:pt x="6865" y="7245"/>
                      <a:pt x="6801" y="7245"/>
                    </a:cubicBezTo>
                    <a:cubicBezTo>
                      <a:pt x="6799" y="7245"/>
                      <a:pt x="6798" y="7245"/>
                      <a:pt x="6796" y="7245"/>
                    </a:cubicBezTo>
                    <a:cubicBezTo>
                      <a:pt x="6733" y="7245"/>
                      <a:pt x="6678" y="7187"/>
                      <a:pt x="6678" y="7123"/>
                    </a:cubicBezTo>
                    <a:cubicBezTo>
                      <a:pt x="6678" y="7057"/>
                      <a:pt x="6735" y="7001"/>
                      <a:pt x="6801" y="7001"/>
                    </a:cubicBezTo>
                    <a:close/>
                    <a:moveTo>
                      <a:pt x="4658" y="7409"/>
                    </a:moveTo>
                    <a:cubicBezTo>
                      <a:pt x="4708" y="7409"/>
                      <a:pt x="4699" y="7457"/>
                      <a:pt x="4638" y="7531"/>
                    </a:cubicBezTo>
                    <a:cubicBezTo>
                      <a:pt x="4595" y="7583"/>
                      <a:pt x="4544" y="7619"/>
                      <a:pt x="4514" y="7619"/>
                    </a:cubicBezTo>
                    <a:cubicBezTo>
                      <a:pt x="4507" y="7619"/>
                      <a:pt x="4501" y="7617"/>
                      <a:pt x="4497" y="7612"/>
                    </a:cubicBezTo>
                    <a:cubicBezTo>
                      <a:pt x="4442" y="7559"/>
                      <a:pt x="4561" y="7409"/>
                      <a:pt x="4658" y="7409"/>
                    </a:cubicBezTo>
                    <a:close/>
                    <a:moveTo>
                      <a:pt x="6282" y="7542"/>
                    </a:moveTo>
                    <a:cubicBezTo>
                      <a:pt x="6323" y="7542"/>
                      <a:pt x="6353" y="7588"/>
                      <a:pt x="6353" y="7686"/>
                    </a:cubicBezTo>
                    <a:cubicBezTo>
                      <a:pt x="6353" y="7745"/>
                      <a:pt x="6279" y="7858"/>
                      <a:pt x="6188" y="7940"/>
                    </a:cubicBezTo>
                    <a:cubicBezTo>
                      <a:pt x="6114" y="8008"/>
                      <a:pt x="6069" y="8046"/>
                      <a:pt x="6048" y="8046"/>
                    </a:cubicBezTo>
                    <a:cubicBezTo>
                      <a:pt x="6017" y="8046"/>
                      <a:pt x="6043" y="7958"/>
                      <a:pt x="6115" y="7751"/>
                    </a:cubicBezTo>
                    <a:cubicBezTo>
                      <a:pt x="6162" y="7616"/>
                      <a:pt x="6231" y="7542"/>
                      <a:pt x="6282" y="7542"/>
                    </a:cubicBezTo>
                    <a:close/>
                    <a:moveTo>
                      <a:pt x="4895" y="7409"/>
                    </a:moveTo>
                    <a:cubicBezTo>
                      <a:pt x="4935" y="7409"/>
                      <a:pt x="4969" y="7473"/>
                      <a:pt x="4969" y="7556"/>
                    </a:cubicBezTo>
                    <a:cubicBezTo>
                      <a:pt x="4969" y="7636"/>
                      <a:pt x="4818" y="7845"/>
                      <a:pt x="4630" y="8024"/>
                    </a:cubicBezTo>
                    <a:cubicBezTo>
                      <a:pt x="4491" y="8157"/>
                      <a:pt x="4390" y="8231"/>
                      <a:pt x="4354" y="8231"/>
                    </a:cubicBezTo>
                    <a:cubicBezTo>
                      <a:pt x="4340" y="8231"/>
                      <a:pt x="4336" y="8219"/>
                      <a:pt x="4344" y="8194"/>
                    </a:cubicBezTo>
                    <a:cubicBezTo>
                      <a:pt x="4374" y="8112"/>
                      <a:pt x="4398" y="8013"/>
                      <a:pt x="4398" y="7979"/>
                    </a:cubicBezTo>
                    <a:cubicBezTo>
                      <a:pt x="4398" y="7882"/>
                      <a:pt x="4810" y="7409"/>
                      <a:pt x="4895" y="7409"/>
                    </a:cubicBezTo>
                    <a:close/>
                    <a:moveTo>
                      <a:pt x="4356" y="7320"/>
                    </a:moveTo>
                    <a:cubicBezTo>
                      <a:pt x="4381" y="7320"/>
                      <a:pt x="4398" y="7335"/>
                      <a:pt x="4398" y="7369"/>
                    </a:cubicBezTo>
                    <a:cubicBezTo>
                      <a:pt x="4398" y="7459"/>
                      <a:pt x="3990" y="8214"/>
                      <a:pt x="3916" y="8260"/>
                    </a:cubicBezTo>
                    <a:cubicBezTo>
                      <a:pt x="3912" y="8262"/>
                      <a:pt x="3909" y="8263"/>
                      <a:pt x="3906" y="8263"/>
                    </a:cubicBezTo>
                    <a:cubicBezTo>
                      <a:pt x="3847" y="8263"/>
                      <a:pt x="4000" y="7779"/>
                      <a:pt x="4152" y="7491"/>
                    </a:cubicBezTo>
                    <a:cubicBezTo>
                      <a:pt x="4207" y="7390"/>
                      <a:pt x="4302" y="7320"/>
                      <a:pt x="4356" y="7320"/>
                    </a:cubicBezTo>
                    <a:close/>
                    <a:moveTo>
                      <a:pt x="5980" y="7590"/>
                    </a:moveTo>
                    <a:cubicBezTo>
                      <a:pt x="6011" y="7590"/>
                      <a:pt x="5988" y="7742"/>
                      <a:pt x="5898" y="8004"/>
                    </a:cubicBezTo>
                    <a:cubicBezTo>
                      <a:pt x="5823" y="8214"/>
                      <a:pt x="5731" y="8408"/>
                      <a:pt x="5685" y="8437"/>
                    </a:cubicBezTo>
                    <a:cubicBezTo>
                      <a:pt x="5676" y="8443"/>
                      <a:pt x="5668" y="8446"/>
                      <a:pt x="5662" y="8446"/>
                    </a:cubicBezTo>
                    <a:cubicBezTo>
                      <a:pt x="5609" y="8446"/>
                      <a:pt x="5667" y="8247"/>
                      <a:pt x="5841" y="7833"/>
                    </a:cubicBezTo>
                    <a:cubicBezTo>
                      <a:pt x="5910" y="7666"/>
                      <a:pt x="5959" y="7590"/>
                      <a:pt x="5980" y="7590"/>
                    </a:cubicBezTo>
                    <a:close/>
                    <a:moveTo>
                      <a:pt x="23071" y="5234"/>
                    </a:moveTo>
                    <a:cubicBezTo>
                      <a:pt x="23091" y="5234"/>
                      <a:pt x="23126" y="5251"/>
                      <a:pt x="23165" y="5283"/>
                    </a:cubicBezTo>
                    <a:cubicBezTo>
                      <a:pt x="23264" y="5359"/>
                      <a:pt x="23264" y="5458"/>
                      <a:pt x="23165" y="5962"/>
                    </a:cubicBezTo>
                    <a:cubicBezTo>
                      <a:pt x="23104" y="6287"/>
                      <a:pt x="22970" y="7009"/>
                      <a:pt x="22874" y="7564"/>
                    </a:cubicBezTo>
                    <a:cubicBezTo>
                      <a:pt x="22780" y="8091"/>
                      <a:pt x="22690" y="8497"/>
                      <a:pt x="22667" y="8497"/>
                    </a:cubicBezTo>
                    <a:cubicBezTo>
                      <a:pt x="22666" y="8497"/>
                      <a:pt x="22665" y="8496"/>
                      <a:pt x="22664" y="8494"/>
                    </a:cubicBezTo>
                    <a:cubicBezTo>
                      <a:pt x="22649" y="8448"/>
                      <a:pt x="22730" y="7719"/>
                      <a:pt x="22843" y="6863"/>
                    </a:cubicBezTo>
                    <a:cubicBezTo>
                      <a:pt x="22958" y="6008"/>
                      <a:pt x="23050" y="5290"/>
                      <a:pt x="23050" y="5255"/>
                    </a:cubicBezTo>
                    <a:cubicBezTo>
                      <a:pt x="23050" y="5241"/>
                      <a:pt x="23058" y="5234"/>
                      <a:pt x="23071" y="5234"/>
                    </a:cubicBezTo>
                    <a:close/>
                    <a:moveTo>
                      <a:pt x="21136" y="4149"/>
                    </a:moveTo>
                    <a:cubicBezTo>
                      <a:pt x="21185" y="4149"/>
                      <a:pt x="21396" y="4208"/>
                      <a:pt x="21608" y="4280"/>
                    </a:cubicBezTo>
                    <a:cubicBezTo>
                      <a:pt x="21820" y="4352"/>
                      <a:pt x="22006" y="4434"/>
                      <a:pt x="22025" y="4463"/>
                    </a:cubicBezTo>
                    <a:cubicBezTo>
                      <a:pt x="22042" y="4494"/>
                      <a:pt x="21921" y="5413"/>
                      <a:pt x="21752" y="6513"/>
                    </a:cubicBezTo>
                    <a:lnTo>
                      <a:pt x="21446" y="8508"/>
                    </a:lnTo>
                    <a:lnTo>
                      <a:pt x="21388" y="7449"/>
                    </a:lnTo>
                    <a:cubicBezTo>
                      <a:pt x="21358" y="6863"/>
                      <a:pt x="21267" y="5890"/>
                      <a:pt x="21188" y="5269"/>
                    </a:cubicBezTo>
                    <a:cubicBezTo>
                      <a:pt x="21086" y="4463"/>
                      <a:pt x="21071" y="4149"/>
                      <a:pt x="21136" y="4149"/>
                    </a:cubicBezTo>
                    <a:close/>
                    <a:moveTo>
                      <a:pt x="2932" y="7327"/>
                    </a:moveTo>
                    <a:cubicBezTo>
                      <a:pt x="3020" y="7327"/>
                      <a:pt x="3097" y="7337"/>
                      <a:pt x="3097" y="7348"/>
                    </a:cubicBezTo>
                    <a:cubicBezTo>
                      <a:pt x="3097" y="7357"/>
                      <a:pt x="2945" y="7644"/>
                      <a:pt x="2766" y="7979"/>
                    </a:cubicBezTo>
                    <a:lnTo>
                      <a:pt x="2437" y="8588"/>
                    </a:lnTo>
                    <a:lnTo>
                      <a:pt x="2489" y="8223"/>
                    </a:lnTo>
                    <a:cubicBezTo>
                      <a:pt x="2572" y="7662"/>
                      <a:pt x="2738" y="7327"/>
                      <a:pt x="2932" y="7327"/>
                    </a:cubicBezTo>
                    <a:close/>
                    <a:moveTo>
                      <a:pt x="6139" y="8158"/>
                    </a:moveTo>
                    <a:cubicBezTo>
                      <a:pt x="6146" y="8158"/>
                      <a:pt x="6152" y="8160"/>
                      <a:pt x="6157" y="8166"/>
                    </a:cubicBezTo>
                    <a:cubicBezTo>
                      <a:pt x="6180" y="8187"/>
                      <a:pt x="6135" y="8350"/>
                      <a:pt x="6060" y="8520"/>
                    </a:cubicBezTo>
                    <a:cubicBezTo>
                      <a:pt x="5992" y="8674"/>
                      <a:pt x="5950" y="8746"/>
                      <a:pt x="5921" y="8746"/>
                    </a:cubicBezTo>
                    <a:cubicBezTo>
                      <a:pt x="5906" y="8746"/>
                      <a:pt x="5895" y="8726"/>
                      <a:pt x="5886" y="8687"/>
                    </a:cubicBezTo>
                    <a:cubicBezTo>
                      <a:pt x="5854" y="8553"/>
                      <a:pt x="6052" y="8158"/>
                      <a:pt x="6139" y="8158"/>
                    </a:cubicBezTo>
                    <a:close/>
                    <a:moveTo>
                      <a:pt x="22602" y="8748"/>
                    </a:moveTo>
                    <a:cubicBezTo>
                      <a:pt x="22607" y="8748"/>
                      <a:pt x="22613" y="8756"/>
                      <a:pt x="22620" y="8773"/>
                    </a:cubicBezTo>
                    <a:cubicBezTo>
                      <a:pt x="22643" y="8829"/>
                      <a:pt x="22643" y="8920"/>
                      <a:pt x="22620" y="8976"/>
                    </a:cubicBezTo>
                    <a:cubicBezTo>
                      <a:pt x="22613" y="8993"/>
                      <a:pt x="22607" y="9001"/>
                      <a:pt x="22601" y="9001"/>
                    </a:cubicBezTo>
                    <a:cubicBezTo>
                      <a:pt x="22588" y="9001"/>
                      <a:pt x="22580" y="8956"/>
                      <a:pt x="22580" y="8875"/>
                    </a:cubicBezTo>
                    <a:cubicBezTo>
                      <a:pt x="22580" y="8794"/>
                      <a:pt x="22588" y="8748"/>
                      <a:pt x="22602" y="8748"/>
                    </a:cubicBezTo>
                    <a:close/>
                    <a:moveTo>
                      <a:pt x="5549" y="7491"/>
                    </a:moveTo>
                    <a:cubicBezTo>
                      <a:pt x="5720" y="7491"/>
                      <a:pt x="5862" y="7501"/>
                      <a:pt x="5862" y="7511"/>
                    </a:cubicBezTo>
                    <a:cubicBezTo>
                      <a:pt x="5862" y="7521"/>
                      <a:pt x="5459" y="7932"/>
                      <a:pt x="4971" y="8419"/>
                    </a:cubicBezTo>
                    <a:cubicBezTo>
                      <a:pt x="4417" y="8970"/>
                      <a:pt x="4208" y="9177"/>
                      <a:pt x="4148" y="9177"/>
                    </a:cubicBezTo>
                    <a:cubicBezTo>
                      <a:pt x="4112" y="9177"/>
                      <a:pt x="4129" y="9105"/>
                      <a:pt x="4157" y="8988"/>
                    </a:cubicBezTo>
                    <a:cubicBezTo>
                      <a:pt x="4198" y="8818"/>
                      <a:pt x="4235" y="8639"/>
                      <a:pt x="4235" y="8600"/>
                    </a:cubicBezTo>
                    <a:cubicBezTo>
                      <a:pt x="4235" y="8566"/>
                      <a:pt x="4462" y="8297"/>
                      <a:pt x="4736" y="8012"/>
                    </a:cubicBezTo>
                    <a:cubicBezTo>
                      <a:pt x="5181" y="7548"/>
                      <a:pt x="5271" y="7491"/>
                      <a:pt x="5549" y="7491"/>
                    </a:cubicBezTo>
                    <a:close/>
                    <a:moveTo>
                      <a:pt x="3432" y="7327"/>
                    </a:moveTo>
                    <a:cubicBezTo>
                      <a:pt x="3562" y="7327"/>
                      <a:pt x="3575" y="7354"/>
                      <a:pt x="3508" y="7477"/>
                    </a:cubicBezTo>
                    <a:cubicBezTo>
                      <a:pt x="3464" y="7561"/>
                      <a:pt x="3266" y="7806"/>
                      <a:pt x="3070" y="8027"/>
                    </a:cubicBezTo>
                    <a:cubicBezTo>
                      <a:pt x="2872" y="8247"/>
                      <a:pt x="2710" y="8481"/>
                      <a:pt x="2709" y="8548"/>
                    </a:cubicBezTo>
                    <a:cubicBezTo>
                      <a:pt x="2706" y="8702"/>
                      <a:pt x="2362" y="9298"/>
                      <a:pt x="2291" y="9298"/>
                    </a:cubicBezTo>
                    <a:cubicBezTo>
                      <a:pt x="2283" y="9298"/>
                      <a:pt x="2278" y="9291"/>
                      <a:pt x="2278" y="9274"/>
                    </a:cubicBezTo>
                    <a:cubicBezTo>
                      <a:pt x="2280" y="9201"/>
                      <a:pt x="2365" y="9019"/>
                      <a:pt x="2476" y="8855"/>
                    </a:cubicBezTo>
                    <a:cubicBezTo>
                      <a:pt x="2586" y="8693"/>
                      <a:pt x="2655" y="8547"/>
                      <a:pt x="2631" y="8526"/>
                    </a:cubicBezTo>
                    <a:cubicBezTo>
                      <a:pt x="2592" y="8484"/>
                      <a:pt x="3016" y="7662"/>
                      <a:pt x="3198" y="7425"/>
                    </a:cubicBezTo>
                    <a:cubicBezTo>
                      <a:pt x="3241" y="7370"/>
                      <a:pt x="3344" y="7327"/>
                      <a:pt x="3432" y="7327"/>
                    </a:cubicBezTo>
                    <a:close/>
                    <a:moveTo>
                      <a:pt x="12040" y="2526"/>
                    </a:moveTo>
                    <a:cubicBezTo>
                      <a:pt x="12048" y="2526"/>
                      <a:pt x="12053" y="2539"/>
                      <a:pt x="12053" y="2562"/>
                    </a:cubicBezTo>
                    <a:cubicBezTo>
                      <a:pt x="12053" y="2583"/>
                      <a:pt x="11866" y="2697"/>
                      <a:pt x="11631" y="2817"/>
                    </a:cubicBezTo>
                    <a:cubicBezTo>
                      <a:pt x="10970" y="3151"/>
                      <a:pt x="9024" y="4323"/>
                      <a:pt x="9065" y="4363"/>
                    </a:cubicBezTo>
                    <a:cubicBezTo>
                      <a:pt x="9065" y="4364"/>
                      <a:pt x="9067" y="4364"/>
                      <a:pt x="9068" y="4364"/>
                    </a:cubicBezTo>
                    <a:cubicBezTo>
                      <a:pt x="9114" y="4364"/>
                      <a:pt x="9498" y="4151"/>
                      <a:pt x="9944" y="3879"/>
                    </a:cubicBezTo>
                    <a:cubicBezTo>
                      <a:pt x="11167" y="3135"/>
                      <a:pt x="12170" y="2603"/>
                      <a:pt x="12354" y="2603"/>
                    </a:cubicBezTo>
                    <a:cubicBezTo>
                      <a:pt x="12440" y="2603"/>
                      <a:pt x="12811" y="2789"/>
                      <a:pt x="13186" y="3019"/>
                    </a:cubicBezTo>
                    <a:lnTo>
                      <a:pt x="13862" y="3436"/>
                    </a:lnTo>
                    <a:lnTo>
                      <a:pt x="13805" y="4181"/>
                    </a:lnTo>
                    <a:cubicBezTo>
                      <a:pt x="13774" y="4590"/>
                      <a:pt x="13678" y="5399"/>
                      <a:pt x="13595" y="5978"/>
                    </a:cubicBezTo>
                    <a:cubicBezTo>
                      <a:pt x="13490" y="6700"/>
                      <a:pt x="13453" y="7088"/>
                      <a:pt x="13488" y="7088"/>
                    </a:cubicBezTo>
                    <a:cubicBezTo>
                      <a:pt x="13500" y="7088"/>
                      <a:pt x="13520" y="7042"/>
                      <a:pt x="13550" y="6948"/>
                    </a:cubicBezTo>
                    <a:cubicBezTo>
                      <a:pt x="13631" y="6682"/>
                      <a:pt x="13834" y="5269"/>
                      <a:pt x="13884" y="4601"/>
                    </a:cubicBezTo>
                    <a:cubicBezTo>
                      <a:pt x="13941" y="3863"/>
                      <a:pt x="13974" y="3625"/>
                      <a:pt x="14052" y="3625"/>
                    </a:cubicBezTo>
                    <a:cubicBezTo>
                      <a:pt x="14073" y="3625"/>
                      <a:pt x="14097" y="3642"/>
                      <a:pt x="14126" y="3672"/>
                    </a:cubicBezTo>
                    <a:cubicBezTo>
                      <a:pt x="14217" y="3765"/>
                      <a:pt x="14224" y="4046"/>
                      <a:pt x="14163" y="5211"/>
                    </a:cubicBezTo>
                    <a:cubicBezTo>
                      <a:pt x="14123" y="5993"/>
                      <a:pt x="14072" y="6682"/>
                      <a:pt x="14052" y="6739"/>
                    </a:cubicBezTo>
                    <a:cubicBezTo>
                      <a:pt x="14031" y="6795"/>
                      <a:pt x="14044" y="6841"/>
                      <a:pt x="14082" y="6841"/>
                    </a:cubicBezTo>
                    <a:cubicBezTo>
                      <a:pt x="14166" y="6841"/>
                      <a:pt x="14234" y="6246"/>
                      <a:pt x="14304" y="4894"/>
                    </a:cubicBezTo>
                    <a:cubicBezTo>
                      <a:pt x="14343" y="4147"/>
                      <a:pt x="14370" y="3905"/>
                      <a:pt x="14431" y="3905"/>
                    </a:cubicBezTo>
                    <a:cubicBezTo>
                      <a:pt x="14441" y="3905"/>
                      <a:pt x="14452" y="3912"/>
                      <a:pt x="14464" y="3924"/>
                    </a:cubicBezTo>
                    <a:cubicBezTo>
                      <a:pt x="14547" y="4007"/>
                      <a:pt x="14554" y="4287"/>
                      <a:pt x="14492" y="5239"/>
                    </a:cubicBezTo>
                    <a:cubicBezTo>
                      <a:pt x="14451" y="5907"/>
                      <a:pt x="14432" y="6478"/>
                      <a:pt x="14456" y="6514"/>
                    </a:cubicBezTo>
                    <a:cubicBezTo>
                      <a:pt x="14511" y="6605"/>
                      <a:pt x="14270" y="8076"/>
                      <a:pt x="14189" y="8150"/>
                    </a:cubicBezTo>
                    <a:cubicBezTo>
                      <a:pt x="14087" y="8240"/>
                      <a:pt x="12974" y="8594"/>
                      <a:pt x="12806" y="8594"/>
                    </a:cubicBezTo>
                    <a:cubicBezTo>
                      <a:pt x="12797" y="8594"/>
                      <a:pt x="12791" y="8593"/>
                      <a:pt x="12787" y="8591"/>
                    </a:cubicBezTo>
                    <a:cubicBezTo>
                      <a:pt x="12774" y="8582"/>
                      <a:pt x="12760" y="8578"/>
                      <a:pt x="12748" y="8578"/>
                    </a:cubicBezTo>
                    <a:cubicBezTo>
                      <a:pt x="12725" y="8578"/>
                      <a:pt x="12705" y="8592"/>
                      <a:pt x="12694" y="8619"/>
                    </a:cubicBezTo>
                    <a:cubicBezTo>
                      <a:pt x="12679" y="8658"/>
                      <a:pt x="12136" y="8856"/>
                      <a:pt x="11492" y="9059"/>
                    </a:cubicBezTo>
                    <a:lnTo>
                      <a:pt x="10319" y="9430"/>
                    </a:lnTo>
                    <a:lnTo>
                      <a:pt x="9553" y="8818"/>
                    </a:lnTo>
                    <a:cubicBezTo>
                      <a:pt x="8730" y="8161"/>
                      <a:pt x="8756" y="8230"/>
                      <a:pt x="9158" y="7735"/>
                    </a:cubicBezTo>
                    <a:cubicBezTo>
                      <a:pt x="9193" y="7693"/>
                      <a:pt x="9204" y="7673"/>
                      <a:pt x="9196" y="7673"/>
                    </a:cubicBezTo>
                    <a:cubicBezTo>
                      <a:pt x="9181" y="7673"/>
                      <a:pt x="9111" y="7729"/>
                      <a:pt x="8999" y="7833"/>
                    </a:cubicBezTo>
                    <a:cubicBezTo>
                      <a:pt x="8810" y="8009"/>
                      <a:pt x="8729" y="8081"/>
                      <a:pt x="8655" y="8081"/>
                    </a:cubicBezTo>
                    <a:cubicBezTo>
                      <a:pt x="8605" y="8081"/>
                      <a:pt x="8558" y="8048"/>
                      <a:pt x="8483" y="7992"/>
                    </a:cubicBezTo>
                    <a:lnTo>
                      <a:pt x="8290" y="7850"/>
                    </a:lnTo>
                    <a:lnTo>
                      <a:pt x="8804" y="7402"/>
                    </a:lnTo>
                    <a:cubicBezTo>
                      <a:pt x="9387" y="6894"/>
                      <a:pt x="10548" y="6026"/>
                      <a:pt x="11517" y="5376"/>
                    </a:cubicBezTo>
                    <a:cubicBezTo>
                      <a:pt x="11869" y="5140"/>
                      <a:pt x="12133" y="4931"/>
                      <a:pt x="12112" y="4908"/>
                    </a:cubicBezTo>
                    <a:cubicBezTo>
                      <a:pt x="12110" y="4906"/>
                      <a:pt x="12105" y="4905"/>
                      <a:pt x="12099" y="4905"/>
                    </a:cubicBezTo>
                    <a:cubicBezTo>
                      <a:pt x="11898" y="4905"/>
                      <a:pt x="9778" y="6402"/>
                      <a:pt x="8772" y="7259"/>
                    </a:cubicBezTo>
                    <a:cubicBezTo>
                      <a:pt x="8463" y="7523"/>
                      <a:pt x="8219" y="7684"/>
                      <a:pt x="8124" y="7684"/>
                    </a:cubicBezTo>
                    <a:cubicBezTo>
                      <a:pt x="8116" y="7684"/>
                      <a:pt x="8109" y="7683"/>
                      <a:pt x="8103" y="7680"/>
                    </a:cubicBezTo>
                    <a:cubicBezTo>
                      <a:pt x="8039" y="7658"/>
                      <a:pt x="8000" y="7604"/>
                      <a:pt x="8022" y="7567"/>
                    </a:cubicBezTo>
                    <a:cubicBezTo>
                      <a:pt x="8046" y="7529"/>
                      <a:pt x="7900" y="7425"/>
                      <a:pt x="7695" y="7335"/>
                    </a:cubicBezTo>
                    <a:cubicBezTo>
                      <a:pt x="7492" y="7245"/>
                      <a:pt x="7330" y="7138"/>
                      <a:pt x="7330" y="7095"/>
                    </a:cubicBezTo>
                    <a:cubicBezTo>
                      <a:pt x="7330" y="7053"/>
                      <a:pt x="7460" y="6904"/>
                      <a:pt x="7615" y="6769"/>
                    </a:cubicBezTo>
                    <a:cubicBezTo>
                      <a:pt x="7771" y="6633"/>
                      <a:pt x="7901" y="6493"/>
                      <a:pt x="7901" y="6460"/>
                    </a:cubicBezTo>
                    <a:cubicBezTo>
                      <a:pt x="7901" y="6454"/>
                      <a:pt x="7898" y="6452"/>
                      <a:pt x="7893" y="6452"/>
                    </a:cubicBezTo>
                    <a:cubicBezTo>
                      <a:pt x="7865" y="6452"/>
                      <a:pt x="7772" y="6522"/>
                      <a:pt x="7656" y="6635"/>
                    </a:cubicBezTo>
                    <a:lnTo>
                      <a:pt x="7412" y="6870"/>
                    </a:lnTo>
                    <a:lnTo>
                      <a:pt x="7412" y="6635"/>
                    </a:lnTo>
                    <a:cubicBezTo>
                      <a:pt x="7412" y="6454"/>
                      <a:pt x="7523" y="6294"/>
                      <a:pt x="7880" y="5954"/>
                    </a:cubicBezTo>
                    <a:cubicBezTo>
                      <a:pt x="8072" y="5771"/>
                      <a:pt x="8170" y="5664"/>
                      <a:pt x="8147" y="5664"/>
                    </a:cubicBezTo>
                    <a:cubicBezTo>
                      <a:pt x="8138" y="5664"/>
                      <a:pt x="8115" y="5677"/>
                      <a:pt x="8075" y="5705"/>
                    </a:cubicBezTo>
                    <a:cubicBezTo>
                      <a:pt x="7928" y="5811"/>
                      <a:pt x="7734" y="5950"/>
                      <a:pt x="7656" y="6006"/>
                    </a:cubicBezTo>
                    <a:cubicBezTo>
                      <a:pt x="7605" y="6043"/>
                      <a:pt x="7572" y="6065"/>
                      <a:pt x="7554" y="6065"/>
                    </a:cubicBezTo>
                    <a:cubicBezTo>
                      <a:pt x="7523" y="6065"/>
                      <a:pt x="7535" y="6001"/>
                      <a:pt x="7571" y="5836"/>
                    </a:cubicBezTo>
                    <a:cubicBezTo>
                      <a:pt x="7652" y="5466"/>
                      <a:pt x="7673" y="5439"/>
                      <a:pt x="8145" y="5081"/>
                    </a:cubicBezTo>
                    <a:cubicBezTo>
                      <a:pt x="8373" y="4907"/>
                      <a:pt x="8535" y="4755"/>
                      <a:pt x="8515" y="4736"/>
                    </a:cubicBezTo>
                    <a:cubicBezTo>
                      <a:pt x="8514" y="4735"/>
                      <a:pt x="8511" y="4734"/>
                      <a:pt x="8508" y="4734"/>
                    </a:cubicBezTo>
                    <a:cubicBezTo>
                      <a:pt x="8470" y="4734"/>
                      <a:pt x="8302" y="4847"/>
                      <a:pt x="8120" y="4997"/>
                    </a:cubicBezTo>
                    <a:cubicBezTo>
                      <a:pt x="7925" y="5157"/>
                      <a:pt x="7739" y="5290"/>
                      <a:pt x="7713" y="5290"/>
                    </a:cubicBezTo>
                    <a:cubicBezTo>
                      <a:pt x="7578" y="5290"/>
                      <a:pt x="7801" y="4922"/>
                      <a:pt x="8087" y="4677"/>
                    </a:cubicBezTo>
                    <a:cubicBezTo>
                      <a:pt x="8274" y="4519"/>
                      <a:pt x="8389" y="4394"/>
                      <a:pt x="8348" y="4394"/>
                    </a:cubicBezTo>
                    <a:cubicBezTo>
                      <a:pt x="8306" y="4394"/>
                      <a:pt x="8193" y="4470"/>
                      <a:pt x="8087" y="4569"/>
                    </a:cubicBezTo>
                    <a:cubicBezTo>
                      <a:pt x="7998" y="4652"/>
                      <a:pt x="7912" y="4705"/>
                      <a:pt x="7872" y="4705"/>
                    </a:cubicBezTo>
                    <a:cubicBezTo>
                      <a:pt x="7864" y="4705"/>
                      <a:pt x="7859" y="4704"/>
                      <a:pt x="7854" y="4700"/>
                    </a:cubicBezTo>
                    <a:cubicBezTo>
                      <a:pt x="7830" y="4674"/>
                      <a:pt x="7873" y="4439"/>
                      <a:pt x="7953" y="4169"/>
                    </a:cubicBezTo>
                    <a:cubicBezTo>
                      <a:pt x="8068" y="3778"/>
                      <a:pt x="8141" y="3667"/>
                      <a:pt x="8322" y="3599"/>
                    </a:cubicBezTo>
                    <a:cubicBezTo>
                      <a:pt x="8391" y="3574"/>
                      <a:pt x="8448" y="3561"/>
                      <a:pt x="8480" y="3561"/>
                    </a:cubicBezTo>
                    <a:cubicBezTo>
                      <a:pt x="8506" y="3561"/>
                      <a:pt x="8516" y="3569"/>
                      <a:pt x="8506" y="3586"/>
                    </a:cubicBezTo>
                    <a:cubicBezTo>
                      <a:pt x="8475" y="3635"/>
                      <a:pt x="8485" y="3658"/>
                      <a:pt x="8520" y="3658"/>
                    </a:cubicBezTo>
                    <a:cubicBezTo>
                      <a:pt x="8567" y="3658"/>
                      <a:pt x="8657" y="3619"/>
                      <a:pt x="8762" y="3544"/>
                    </a:cubicBezTo>
                    <a:cubicBezTo>
                      <a:pt x="8856" y="3479"/>
                      <a:pt x="9463" y="3277"/>
                      <a:pt x="10106" y="3097"/>
                    </a:cubicBezTo>
                    <a:cubicBezTo>
                      <a:pt x="11044" y="2836"/>
                      <a:pt x="11863" y="2594"/>
                      <a:pt x="12037" y="2527"/>
                    </a:cubicBezTo>
                    <a:cubicBezTo>
                      <a:pt x="12038" y="2526"/>
                      <a:pt x="12039" y="2526"/>
                      <a:pt x="12040" y="2526"/>
                    </a:cubicBezTo>
                    <a:close/>
                    <a:moveTo>
                      <a:pt x="20176" y="3802"/>
                    </a:moveTo>
                    <a:cubicBezTo>
                      <a:pt x="20223" y="3802"/>
                      <a:pt x="20326" y="3841"/>
                      <a:pt x="20522" y="3922"/>
                    </a:cubicBezTo>
                    <a:cubicBezTo>
                      <a:pt x="20799" y="4038"/>
                      <a:pt x="20944" y="4149"/>
                      <a:pt x="20970" y="4265"/>
                    </a:cubicBezTo>
                    <a:cubicBezTo>
                      <a:pt x="21110" y="4903"/>
                      <a:pt x="21279" y="6708"/>
                      <a:pt x="21317" y="7996"/>
                    </a:cubicBezTo>
                    <a:cubicBezTo>
                      <a:pt x="21367" y="9634"/>
                      <a:pt x="21340" y="9771"/>
                      <a:pt x="20972" y="9771"/>
                    </a:cubicBezTo>
                    <a:cubicBezTo>
                      <a:pt x="20799" y="9771"/>
                      <a:pt x="20792" y="9738"/>
                      <a:pt x="20736" y="8776"/>
                    </a:cubicBezTo>
                    <a:cubicBezTo>
                      <a:pt x="20682" y="7838"/>
                      <a:pt x="20246" y="4198"/>
                      <a:pt x="20150" y="3888"/>
                    </a:cubicBezTo>
                    <a:cubicBezTo>
                      <a:pt x="20134" y="3831"/>
                      <a:pt x="20134" y="3802"/>
                      <a:pt x="20176" y="3802"/>
                    </a:cubicBezTo>
                    <a:close/>
                    <a:moveTo>
                      <a:pt x="5893" y="8962"/>
                    </a:moveTo>
                    <a:cubicBezTo>
                      <a:pt x="5928" y="8962"/>
                      <a:pt x="5890" y="9158"/>
                      <a:pt x="5782" y="9487"/>
                    </a:cubicBezTo>
                    <a:cubicBezTo>
                      <a:pt x="5697" y="9741"/>
                      <a:pt x="5657" y="9860"/>
                      <a:pt x="5646" y="9860"/>
                    </a:cubicBezTo>
                    <a:cubicBezTo>
                      <a:pt x="5636" y="9860"/>
                      <a:pt x="5648" y="9772"/>
                      <a:pt x="5671" y="9609"/>
                    </a:cubicBezTo>
                    <a:cubicBezTo>
                      <a:pt x="5697" y="9404"/>
                      <a:pt x="5754" y="9177"/>
                      <a:pt x="5798" y="9095"/>
                    </a:cubicBezTo>
                    <a:cubicBezTo>
                      <a:pt x="5845" y="9005"/>
                      <a:pt x="5877" y="8962"/>
                      <a:pt x="5893" y="8962"/>
                    </a:cubicBezTo>
                    <a:close/>
                    <a:moveTo>
                      <a:pt x="19193" y="3306"/>
                    </a:moveTo>
                    <a:cubicBezTo>
                      <a:pt x="19238" y="3306"/>
                      <a:pt x="19340" y="3345"/>
                      <a:pt x="19538" y="3427"/>
                    </a:cubicBezTo>
                    <a:cubicBezTo>
                      <a:pt x="19766" y="3522"/>
                      <a:pt x="19970" y="3653"/>
                      <a:pt x="19995" y="3720"/>
                    </a:cubicBezTo>
                    <a:cubicBezTo>
                      <a:pt x="20143" y="4111"/>
                      <a:pt x="20769" y="9716"/>
                      <a:pt x="20672" y="9812"/>
                    </a:cubicBezTo>
                    <a:cubicBezTo>
                      <a:pt x="20658" y="9825"/>
                      <a:pt x="20550" y="9861"/>
                      <a:pt x="20436" y="9891"/>
                    </a:cubicBezTo>
                    <a:lnTo>
                      <a:pt x="20226" y="9943"/>
                    </a:lnTo>
                    <a:lnTo>
                      <a:pt x="20170" y="9073"/>
                    </a:lnTo>
                    <a:cubicBezTo>
                      <a:pt x="20095" y="7856"/>
                      <a:pt x="19834" y="6140"/>
                      <a:pt x="19512" y="4731"/>
                    </a:cubicBezTo>
                    <a:cubicBezTo>
                      <a:pt x="19364" y="4079"/>
                      <a:pt x="19214" y="3478"/>
                      <a:pt x="19183" y="3399"/>
                    </a:cubicBezTo>
                    <a:cubicBezTo>
                      <a:pt x="19159" y="3337"/>
                      <a:pt x="19153" y="3306"/>
                      <a:pt x="19193" y="3306"/>
                    </a:cubicBezTo>
                    <a:close/>
                    <a:moveTo>
                      <a:pt x="22586" y="4624"/>
                    </a:moveTo>
                    <a:lnTo>
                      <a:pt x="22798" y="4840"/>
                    </a:lnTo>
                    <a:cubicBezTo>
                      <a:pt x="22934" y="4978"/>
                      <a:pt x="22977" y="5076"/>
                      <a:pt x="22921" y="5112"/>
                    </a:cubicBezTo>
                    <a:cubicBezTo>
                      <a:pt x="22871" y="5144"/>
                      <a:pt x="22689" y="6280"/>
                      <a:pt x="22517" y="7632"/>
                    </a:cubicBezTo>
                    <a:cubicBezTo>
                      <a:pt x="22340" y="9021"/>
                      <a:pt x="22180" y="10025"/>
                      <a:pt x="22132" y="10025"/>
                    </a:cubicBezTo>
                    <a:cubicBezTo>
                      <a:pt x="22131" y="10025"/>
                      <a:pt x="22130" y="10024"/>
                      <a:pt x="22129" y="10023"/>
                    </a:cubicBezTo>
                    <a:cubicBezTo>
                      <a:pt x="22065" y="9956"/>
                      <a:pt x="22286" y="7140"/>
                      <a:pt x="22496" y="5382"/>
                    </a:cubicBezTo>
                    <a:lnTo>
                      <a:pt x="22586" y="4624"/>
                    </a:lnTo>
                    <a:close/>
                    <a:moveTo>
                      <a:pt x="4015" y="7327"/>
                    </a:moveTo>
                    <a:cubicBezTo>
                      <a:pt x="4051" y="7327"/>
                      <a:pt x="4055" y="7409"/>
                      <a:pt x="4023" y="7505"/>
                    </a:cubicBezTo>
                    <a:cubicBezTo>
                      <a:pt x="3758" y="8338"/>
                      <a:pt x="3678" y="8467"/>
                      <a:pt x="2864" y="9331"/>
                    </a:cubicBezTo>
                    <a:cubicBezTo>
                      <a:pt x="2377" y="9847"/>
                      <a:pt x="2176" y="10052"/>
                      <a:pt x="2127" y="10052"/>
                    </a:cubicBezTo>
                    <a:cubicBezTo>
                      <a:pt x="2101" y="10052"/>
                      <a:pt x="2119" y="9994"/>
                      <a:pt x="2161" y="9892"/>
                    </a:cubicBezTo>
                    <a:cubicBezTo>
                      <a:pt x="2592" y="8826"/>
                      <a:pt x="3676" y="7327"/>
                      <a:pt x="4015" y="7327"/>
                    </a:cubicBezTo>
                    <a:close/>
                    <a:moveTo>
                      <a:pt x="4189" y="8154"/>
                    </a:moveTo>
                    <a:cubicBezTo>
                      <a:pt x="4194" y="8154"/>
                      <a:pt x="4199" y="8156"/>
                      <a:pt x="4202" y="8159"/>
                    </a:cubicBezTo>
                    <a:cubicBezTo>
                      <a:pt x="4224" y="8181"/>
                      <a:pt x="4201" y="8305"/>
                      <a:pt x="4149" y="8435"/>
                    </a:cubicBezTo>
                    <a:cubicBezTo>
                      <a:pt x="4097" y="8566"/>
                      <a:pt x="4043" y="8801"/>
                      <a:pt x="4030" y="8966"/>
                    </a:cubicBezTo>
                    <a:cubicBezTo>
                      <a:pt x="4017" y="9129"/>
                      <a:pt x="3952" y="9364"/>
                      <a:pt x="3883" y="9495"/>
                    </a:cubicBezTo>
                    <a:cubicBezTo>
                      <a:pt x="3761" y="9728"/>
                      <a:pt x="3441" y="10065"/>
                      <a:pt x="3358" y="10065"/>
                    </a:cubicBezTo>
                    <a:cubicBezTo>
                      <a:pt x="3346" y="10065"/>
                      <a:pt x="3339" y="10057"/>
                      <a:pt x="3339" y="10039"/>
                    </a:cubicBezTo>
                    <a:cubicBezTo>
                      <a:pt x="3339" y="9886"/>
                      <a:pt x="3567" y="9300"/>
                      <a:pt x="3716" y="9070"/>
                    </a:cubicBezTo>
                    <a:cubicBezTo>
                      <a:pt x="3796" y="8948"/>
                      <a:pt x="3872" y="8774"/>
                      <a:pt x="3887" y="8679"/>
                    </a:cubicBezTo>
                    <a:cubicBezTo>
                      <a:pt x="3914" y="8497"/>
                      <a:pt x="4116" y="8154"/>
                      <a:pt x="4189" y="8154"/>
                    </a:cubicBezTo>
                    <a:close/>
                    <a:moveTo>
                      <a:pt x="18674" y="3061"/>
                    </a:moveTo>
                    <a:cubicBezTo>
                      <a:pt x="18706" y="3061"/>
                      <a:pt x="18735" y="3064"/>
                      <a:pt x="18758" y="3070"/>
                    </a:cubicBezTo>
                    <a:cubicBezTo>
                      <a:pt x="18840" y="3091"/>
                      <a:pt x="18939" y="3170"/>
                      <a:pt x="18979" y="3246"/>
                    </a:cubicBezTo>
                    <a:cubicBezTo>
                      <a:pt x="19079" y="3433"/>
                      <a:pt x="19419" y="4818"/>
                      <a:pt x="19625" y="5861"/>
                    </a:cubicBezTo>
                    <a:cubicBezTo>
                      <a:pt x="19809" y="6810"/>
                      <a:pt x="20002" y="8231"/>
                      <a:pt x="20087" y="9290"/>
                    </a:cubicBezTo>
                    <a:cubicBezTo>
                      <a:pt x="20143" y="9991"/>
                      <a:pt x="20143" y="9991"/>
                      <a:pt x="19940" y="10031"/>
                    </a:cubicBezTo>
                    <a:lnTo>
                      <a:pt x="19736" y="10071"/>
                    </a:lnTo>
                    <a:lnTo>
                      <a:pt x="19682" y="9036"/>
                    </a:lnTo>
                    <a:cubicBezTo>
                      <a:pt x="19586" y="7155"/>
                      <a:pt x="19214" y="5505"/>
                      <a:pt x="18524" y="3888"/>
                    </a:cubicBezTo>
                    <a:cubicBezTo>
                      <a:pt x="18370" y="3531"/>
                      <a:pt x="18245" y="3221"/>
                      <a:pt x="18245" y="3205"/>
                    </a:cubicBezTo>
                    <a:cubicBezTo>
                      <a:pt x="18245" y="3139"/>
                      <a:pt x="18504" y="3061"/>
                      <a:pt x="18674" y="3061"/>
                    </a:cubicBezTo>
                    <a:close/>
                    <a:moveTo>
                      <a:pt x="5654" y="7909"/>
                    </a:moveTo>
                    <a:cubicBezTo>
                      <a:pt x="5655" y="7909"/>
                      <a:pt x="5657" y="7910"/>
                      <a:pt x="5657" y="7910"/>
                    </a:cubicBezTo>
                    <a:cubicBezTo>
                      <a:pt x="5681" y="7936"/>
                      <a:pt x="5645" y="8118"/>
                      <a:pt x="5574" y="8321"/>
                    </a:cubicBezTo>
                    <a:cubicBezTo>
                      <a:pt x="5486" y="8582"/>
                      <a:pt x="5217" y="8932"/>
                      <a:pt x="4648" y="9535"/>
                    </a:cubicBezTo>
                    <a:lnTo>
                      <a:pt x="3845" y="10383"/>
                    </a:lnTo>
                    <a:lnTo>
                      <a:pt x="3930" y="9955"/>
                    </a:lnTo>
                    <a:cubicBezTo>
                      <a:pt x="4009" y="9565"/>
                      <a:pt x="4086" y="9454"/>
                      <a:pt x="4815" y="8695"/>
                    </a:cubicBezTo>
                    <a:cubicBezTo>
                      <a:pt x="5237" y="8255"/>
                      <a:pt x="5607" y="7909"/>
                      <a:pt x="5654" y="7909"/>
                    </a:cubicBezTo>
                    <a:close/>
                    <a:moveTo>
                      <a:pt x="23480" y="5722"/>
                    </a:moveTo>
                    <a:cubicBezTo>
                      <a:pt x="23495" y="5722"/>
                      <a:pt x="23507" y="5758"/>
                      <a:pt x="23518" y="5820"/>
                    </a:cubicBezTo>
                    <a:cubicBezTo>
                      <a:pt x="23536" y="5914"/>
                      <a:pt x="23420" y="6671"/>
                      <a:pt x="23263" y="7496"/>
                    </a:cubicBezTo>
                    <a:cubicBezTo>
                      <a:pt x="23108" y="8318"/>
                      <a:pt x="22937" y="9312"/>
                      <a:pt x="22887" y="9690"/>
                    </a:cubicBezTo>
                    <a:cubicBezTo>
                      <a:pt x="22796" y="10388"/>
                      <a:pt x="22763" y="10566"/>
                      <a:pt x="22697" y="10566"/>
                    </a:cubicBezTo>
                    <a:cubicBezTo>
                      <a:pt x="22686" y="10566"/>
                      <a:pt x="22673" y="10561"/>
                      <a:pt x="22660" y="10553"/>
                    </a:cubicBezTo>
                    <a:cubicBezTo>
                      <a:pt x="22588" y="10507"/>
                      <a:pt x="22687" y="9837"/>
                      <a:pt x="23137" y="7287"/>
                    </a:cubicBezTo>
                    <a:cubicBezTo>
                      <a:pt x="23343" y="6134"/>
                      <a:pt x="23429" y="5722"/>
                      <a:pt x="23480" y="5722"/>
                    </a:cubicBezTo>
                    <a:close/>
                    <a:moveTo>
                      <a:pt x="25534" y="10378"/>
                    </a:moveTo>
                    <a:cubicBezTo>
                      <a:pt x="25539" y="10378"/>
                      <a:pt x="25546" y="10386"/>
                      <a:pt x="25552" y="10403"/>
                    </a:cubicBezTo>
                    <a:cubicBezTo>
                      <a:pt x="25576" y="10459"/>
                      <a:pt x="25576" y="10550"/>
                      <a:pt x="25552" y="10606"/>
                    </a:cubicBezTo>
                    <a:cubicBezTo>
                      <a:pt x="25546" y="10623"/>
                      <a:pt x="25539" y="10631"/>
                      <a:pt x="25534" y="10631"/>
                    </a:cubicBezTo>
                    <a:cubicBezTo>
                      <a:pt x="25521" y="10631"/>
                      <a:pt x="25512" y="10586"/>
                      <a:pt x="25512" y="10505"/>
                    </a:cubicBezTo>
                    <a:cubicBezTo>
                      <a:pt x="25511" y="10424"/>
                      <a:pt x="25520" y="10378"/>
                      <a:pt x="25534" y="10378"/>
                    </a:cubicBezTo>
                    <a:close/>
                    <a:moveTo>
                      <a:pt x="24045" y="6513"/>
                    </a:moveTo>
                    <a:cubicBezTo>
                      <a:pt x="24084" y="6513"/>
                      <a:pt x="24111" y="6526"/>
                      <a:pt x="24111" y="6547"/>
                    </a:cubicBezTo>
                    <a:cubicBezTo>
                      <a:pt x="24111" y="6565"/>
                      <a:pt x="24015" y="7015"/>
                      <a:pt x="23898" y="7544"/>
                    </a:cubicBezTo>
                    <a:cubicBezTo>
                      <a:pt x="23781" y="8078"/>
                      <a:pt x="23584" y="9039"/>
                      <a:pt x="23458" y="9690"/>
                    </a:cubicBezTo>
                    <a:cubicBezTo>
                      <a:pt x="23346" y="10274"/>
                      <a:pt x="23252" y="10685"/>
                      <a:pt x="23230" y="10685"/>
                    </a:cubicBezTo>
                    <a:cubicBezTo>
                      <a:pt x="23228" y="10685"/>
                      <a:pt x="23226" y="10680"/>
                      <a:pt x="23226" y="10668"/>
                    </a:cubicBezTo>
                    <a:cubicBezTo>
                      <a:pt x="23224" y="10557"/>
                      <a:pt x="23346" y="9804"/>
                      <a:pt x="23497" y="8999"/>
                    </a:cubicBezTo>
                    <a:cubicBezTo>
                      <a:pt x="23930" y="6692"/>
                      <a:pt x="23970" y="6513"/>
                      <a:pt x="24045" y="6513"/>
                    </a:cubicBezTo>
                    <a:close/>
                    <a:moveTo>
                      <a:pt x="17975" y="3262"/>
                    </a:moveTo>
                    <a:cubicBezTo>
                      <a:pt x="18046" y="3262"/>
                      <a:pt x="18132" y="3402"/>
                      <a:pt x="18277" y="3726"/>
                    </a:cubicBezTo>
                    <a:cubicBezTo>
                      <a:pt x="18675" y="4614"/>
                      <a:pt x="19058" y="5772"/>
                      <a:pt x="19218" y="6569"/>
                    </a:cubicBezTo>
                    <a:cubicBezTo>
                      <a:pt x="19415" y="7548"/>
                      <a:pt x="19572" y="9090"/>
                      <a:pt x="19538" y="9682"/>
                    </a:cubicBezTo>
                    <a:lnTo>
                      <a:pt x="19511" y="10130"/>
                    </a:lnTo>
                    <a:lnTo>
                      <a:pt x="18749" y="10351"/>
                    </a:lnTo>
                    <a:lnTo>
                      <a:pt x="17986" y="10570"/>
                    </a:lnTo>
                    <a:lnTo>
                      <a:pt x="17986" y="10570"/>
                    </a:lnTo>
                    <a:lnTo>
                      <a:pt x="18031" y="10394"/>
                    </a:lnTo>
                    <a:cubicBezTo>
                      <a:pt x="18056" y="10297"/>
                      <a:pt x="18095" y="9983"/>
                      <a:pt x="18116" y="9690"/>
                    </a:cubicBezTo>
                    <a:lnTo>
                      <a:pt x="18156" y="9161"/>
                    </a:lnTo>
                    <a:lnTo>
                      <a:pt x="18043" y="9804"/>
                    </a:lnTo>
                    <a:cubicBezTo>
                      <a:pt x="17901" y="10610"/>
                      <a:pt x="17889" y="10637"/>
                      <a:pt x="17683" y="10688"/>
                    </a:cubicBezTo>
                    <a:cubicBezTo>
                      <a:pt x="17646" y="10697"/>
                      <a:pt x="17618" y="10703"/>
                      <a:pt x="17596" y="10703"/>
                    </a:cubicBezTo>
                    <a:cubicBezTo>
                      <a:pt x="17534" y="10703"/>
                      <a:pt x="17528" y="10661"/>
                      <a:pt x="17553" y="10553"/>
                    </a:cubicBezTo>
                    <a:cubicBezTo>
                      <a:pt x="17625" y="10244"/>
                      <a:pt x="17837" y="8841"/>
                      <a:pt x="17837" y="8679"/>
                    </a:cubicBezTo>
                    <a:cubicBezTo>
                      <a:pt x="17837" y="8584"/>
                      <a:pt x="17831" y="8537"/>
                      <a:pt x="17821" y="8537"/>
                    </a:cubicBezTo>
                    <a:cubicBezTo>
                      <a:pt x="17792" y="8537"/>
                      <a:pt x="17728" y="8879"/>
                      <a:pt x="17636" y="9526"/>
                    </a:cubicBezTo>
                    <a:cubicBezTo>
                      <a:pt x="17505" y="10454"/>
                      <a:pt x="17465" y="10707"/>
                      <a:pt x="17386" y="10707"/>
                    </a:cubicBezTo>
                    <a:cubicBezTo>
                      <a:pt x="17358" y="10707"/>
                      <a:pt x="17326" y="10677"/>
                      <a:pt x="17284" y="10634"/>
                    </a:cubicBezTo>
                    <a:cubicBezTo>
                      <a:pt x="17168" y="10519"/>
                      <a:pt x="17165" y="10442"/>
                      <a:pt x="17255" y="9954"/>
                    </a:cubicBezTo>
                    <a:cubicBezTo>
                      <a:pt x="17311" y="9653"/>
                      <a:pt x="17371" y="9312"/>
                      <a:pt x="17387" y="9201"/>
                    </a:cubicBezTo>
                    <a:cubicBezTo>
                      <a:pt x="17492" y="8505"/>
                      <a:pt x="17514" y="8325"/>
                      <a:pt x="17477" y="8325"/>
                    </a:cubicBezTo>
                    <a:cubicBezTo>
                      <a:pt x="17469" y="8325"/>
                      <a:pt x="17459" y="8333"/>
                      <a:pt x="17446" y="8345"/>
                    </a:cubicBezTo>
                    <a:cubicBezTo>
                      <a:pt x="17401" y="8389"/>
                      <a:pt x="17304" y="8793"/>
                      <a:pt x="17231" y="9241"/>
                    </a:cubicBezTo>
                    <a:cubicBezTo>
                      <a:pt x="17157" y="9689"/>
                      <a:pt x="17078" y="10118"/>
                      <a:pt x="17057" y="10193"/>
                    </a:cubicBezTo>
                    <a:cubicBezTo>
                      <a:pt x="17052" y="10209"/>
                      <a:pt x="17042" y="10218"/>
                      <a:pt x="17025" y="10218"/>
                    </a:cubicBezTo>
                    <a:cubicBezTo>
                      <a:pt x="16934" y="10218"/>
                      <a:pt x="16655" y="9966"/>
                      <a:pt x="16022" y="9327"/>
                    </a:cubicBezTo>
                    <a:cubicBezTo>
                      <a:pt x="15475" y="8772"/>
                      <a:pt x="14963" y="8286"/>
                      <a:pt x="14885" y="8246"/>
                    </a:cubicBezTo>
                    <a:cubicBezTo>
                      <a:pt x="14752" y="8178"/>
                      <a:pt x="14753" y="8095"/>
                      <a:pt x="14942" y="6752"/>
                    </a:cubicBezTo>
                    <a:cubicBezTo>
                      <a:pt x="15053" y="5969"/>
                      <a:pt x="15168" y="5077"/>
                      <a:pt x="15200" y="4768"/>
                    </a:cubicBezTo>
                    <a:cubicBezTo>
                      <a:pt x="15229" y="4471"/>
                      <a:pt x="15267" y="4306"/>
                      <a:pt x="15302" y="4306"/>
                    </a:cubicBezTo>
                    <a:cubicBezTo>
                      <a:pt x="15309" y="4306"/>
                      <a:pt x="15315" y="4311"/>
                      <a:pt x="15321" y="4323"/>
                    </a:cubicBezTo>
                    <a:cubicBezTo>
                      <a:pt x="15359" y="4388"/>
                      <a:pt x="15481" y="5080"/>
                      <a:pt x="15594" y="5862"/>
                    </a:cubicBezTo>
                    <a:cubicBezTo>
                      <a:pt x="15708" y="6645"/>
                      <a:pt x="15835" y="7430"/>
                      <a:pt x="15875" y="7610"/>
                    </a:cubicBezTo>
                    <a:cubicBezTo>
                      <a:pt x="15913" y="7777"/>
                      <a:pt x="15932" y="7857"/>
                      <a:pt x="15942" y="7857"/>
                    </a:cubicBezTo>
                    <a:cubicBezTo>
                      <a:pt x="15951" y="7857"/>
                      <a:pt x="15953" y="7794"/>
                      <a:pt x="15958" y="7674"/>
                    </a:cubicBezTo>
                    <a:cubicBezTo>
                      <a:pt x="15969" y="7376"/>
                      <a:pt x="15769" y="5886"/>
                      <a:pt x="15586" y="4900"/>
                    </a:cubicBezTo>
                    <a:cubicBezTo>
                      <a:pt x="15495" y="4410"/>
                      <a:pt x="15483" y="4189"/>
                      <a:pt x="15549" y="4126"/>
                    </a:cubicBezTo>
                    <a:cubicBezTo>
                      <a:pt x="15580" y="4095"/>
                      <a:pt x="15611" y="4080"/>
                      <a:pt x="15641" y="4080"/>
                    </a:cubicBezTo>
                    <a:cubicBezTo>
                      <a:pt x="15667" y="4080"/>
                      <a:pt x="15692" y="4091"/>
                      <a:pt x="15713" y="4114"/>
                    </a:cubicBezTo>
                    <a:cubicBezTo>
                      <a:pt x="15753" y="4158"/>
                      <a:pt x="15904" y="4884"/>
                      <a:pt x="16050" y="5739"/>
                    </a:cubicBezTo>
                    <a:cubicBezTo>
                      <a:pt x="16197" y="6595"/>
                      <a:pt x="16346" y="7321"/>
                      <a:pt x="16384" y="7364"/>
                    </a:cubicBezTo>
                    <a:cubicBezTo>
                      <a:pt x="16393" y="7373"/>
                      <a:pt x="16400" y="7377"/>
                      <a:pt x="16405" y="7377"/>
                    </a:cubicBezTo>
                    <a:cubicBezTo>
                      <a:pt x="16428" y="7377"/>
                      <a:pt x="16432" y="7310"/>
                      <a:pt x="16413" y="7202"/>
                    </a:cubicBezTo>
                    <a:cubicBezTo>
                      <a:pt x="16391" y="7068"/>
                      <a:pt x="16279" y="6415"/>
                      <a:pt x="16164" y="5739"/>
                    </a:cubicBezTo>
                    <a:cubicBezTo>
                      <a:pt x="16049" y="5062"/>
                      <a:pt x="15936" y="4402"/>
                      <a:pt x="15911" y="4260"/>
                    </a:cubicBezTo>
                    <a:cubicBezTo>
                      <a:pt x="15875" y="4047"/>
                      <a:pt x="15898" y="3994"/>
                      <a:pt x="16045" y="3946"/>
                    </a:cubicBezTo>
                    <a:cubicBezTo>
                      <a:pt x="16115" y="3924"/>
                      <a:pt x="16182" y="3911"/>
                      <a:pt x="16220" y="3911"/>
                    </a:cubicBezTo>
                    <a:cubicBezTo>
                      <a:pt x="16235" y="3911"/>
                      <a:pt x="16246" y="3913"/>
                      <a:pt x="16249" y="3918"/>
                    </a:cubicBezTo>
                    <a:cubicBezTo>
                      <a:pt x="16263" y="3932"/>
                      <a:pt x="16371" y="4700"/>
                      <a:pt x="16490" y="5612"/>
                    </a:cubicBezTo>
                    <a:cubicBezTo>
                      <a:pt x="16608" y="6525"/>
                      <a:pt x="16724" y="7297"/>
                      <a:pt x="16747" y="7318"/>
                    </a:cubicBezTo>
                    <a:cubicBezTo>
                      <a:pt x="16752" y="7323"/>
                      <a:pt x="16757" y="7326"/>
                      <a:pt x="16761" y="7326"/>
                    </a:cubicBezTo>
                    <a:cubicBezTo>
                      <a:pt x="16808" y="7326"/>
                      <a:pt x="16768" y="6933"/>
                      <a:pt x="16577" y="5461"/>
                    </a:cubicBezTo>
                    <a:cubicBezTo>
                      <a:pt x="16463" y="4590"/>
                      <a:pt x="16390" y="3853"/>
                      <a:pt x="16413" y="3820"/>
                    </a:cubicBezTo>
                    <a:cubicBezTo>
                      <a:pt x="16435" y="3788"/>
                      <a:pt x="16526" y="3740"/>
                      <a:pt x="16608" y="3718"/>
                    </a:cubicBezTo>
                    <a:cubicBezTo>
                      <a:pt x="16633" y="3712"/>
                      <a:pt x="16655" y="3706"/>
                      <a:pt x="16675" y="3706"/>
                    </a:cubicBezTo>
                    <a:cubicBezTo>
                      <a:pt x="16799" y="3706"/>
                      <a:pt x="16826" y="3935"/>
                      <a:pt x="17025" y="5614"/>
                    </a:cubicBezTo>
                    <a:cubicBezTo>
                      <a:pt x="17124" y="6446"/>
                      <a:pt x="17220" y="7142"/>
                      <a:pt x="17243" y="7163"/>
                    </a:cubicBezTo>
                    <a:cubicBezTo>
                      <a:pt x="17244" y="7164"/>
                      <a:pt x="17245" y="7165"/>
                      <a:pt x="17247" y="7165"/>
                    </a:cubicBezTo>
                    <a:cubicBezTo>
                      <a:pt x="17294" y="7165"/>
                      <a:pt x="17195" y="6041"/>
                      <a:pt x="17032" y="4736"/>
                    </a:cubicBezTo>
                    <a:lnTo>
                      <a:pt x="16894" y="3645"/>
                    </a:lnTo>
                    <a:lnTo>
                      <a:pt x="17061" y="3579"/>
                    </a:lnTo>
                    <a:cubicBezTo>
                      <a:pt x="17134" y="3551"/>
                      <a:pt x="17205" y="3533"/>
                      <a:pt x="17237" y="3533"/>
                    </a:cubicBezTo>
                    <a:cubicBezTo>
                      <a:pt x="17245" y="3533"/>
                      <a:pt x="17251" y="3534"/>
                      <a:pt x="17254" y="3536"/>
                    </a:cubicBezTo>
                    <a:cubicBezTo>
                      <a:pt x="17331" y="3603"/>
                      <a:pt x="17528" y="4989"/>
                      <a:pt x="17612" y="6065"/>
                    </a:cubicBezTo>
                    <a:cubicBezTo>
                      <a:pt x="17666" y="6756"/>
                      <a:pt x="17736" y="7327"/>
                      <a:pt x="17767" y="7327"/>
                    </a:cubicBezTo>
                    <a:cubicBezTo>
                      <a:pt x="17846" y="7327"/>
                      <a:pt x="17702" y="5683"/>
                      <a:pt x="17453" y="3760"/>
                    </a:cubicBezTo>
                    <a:cubicBezTo>
                      <a:pt x="17415" y="3483"/>
                      <a:pt x="17434" y="3417"/>
                      <a:pt x="17540" y="3417"/>
                    </a:cubicBezTo>
                    <a:cubicBezTo>
                      <a:pt x="17772" y="3417"/>
                      <a:pt x="18297" y="5348"/>
                      <a:pt x="18705" y="7693"/>
                    </a:cubicBezTo>
                    <a:cubicBezTo>
                      <a:pt x="18839" y="8465"/>
                      <a:pt x="18938" y="8927"/>
                      <a:pt x="18969" y="8927"/>
                    </a:cubicBezTo>
                    <a:cubicBezTo>
                      <a:pt x="18975" y="8927"/>
                      <a:pt x="18978" y="8910"/>
                      <a:pt x="18979" y="8875"/>
                    </a:cubicBezTo>
                    <a:cubicBezTo>
                      <a:pt x="18987" y="8278"/>
                      <a:pt x="18528" y="5827"/>
                      <a:pt x="18171" y="4574"/>
                    </a:cubicBezTo>
                    <a:cubicBezTo>
                      <a:pt x="17989" y="3931"/>
                      <a:pt x="17861" y="3376"/>
                      <a:pt x="17886" y="3336"/>
                    </a:cubicBezTo>
                    <a:cubicBezTo>
                      <a:pt x="17915" y="3288"/>
                      <a:pt x="17944" y="3262"/>
                      <a:pt x="17975" y="3262"/>
                    </a:cubicBezTo>
                    <a:close/>
                    <a:moveTo>
                      <a:pt x="23747" y="6119"/>
                    </a:moveTo>
                    <a:cubicBezTo>
                      <a:pt x="23755" y="6119"/>
                      <a:pt x="23761" y="6134"/>
                      <a:pt x="23766" y="6163"/>
                    </a:cubicBezTo>
                    <a:cubicBezTo>
                      <a:pt x="23781" y="6258"/>
                      <a:pt x="23699" y="6779"/>
                      <a:pt x="23585" y="7317"/>
                    </a:cubicBezTo>
                    <a:cubicBezTo>
                      <a:pt x="23472" y="7857"/>
                      <a:pt x="23286" y="8840"/>
                      <a:pt x="23175" y="9500"/>
                    </a:cubicBezTo>
                    <a:cubicBezTo>
                      <a:pt x="23063" y="10160"/>
                      <a:pt x="22949" y="10721"/>
                      <a:pt x="22922" y="10747"/>
                    </a:cubicBezTo>
                    <a:cubicBezTo>
                      <a:pt x="22920" y="10749"/>
                      <a:pt x="22917" y="10750"/>
                      <a:pt x="22915" y="10750"/>
                    </a:cubicBezTo>
                    <a:cubicBezTo>
                      <a:pt x="22896" y="10750"/>
                      <a:pt x="22898" y="10646"/>
                      <a:pt x="22921" y="10506"/>
                    </a:cubicBezTo>
                    <a:cubicBezTo>
                      <a:pt x="23447" y="7323"/>
                      <a:pt x="23673" y="6119"/>
                      <a:pt x="23747" y="6119"/>
                    </a:cubicBezTo>
                    <a:close/>
                    <a:moveTo>
                      <a:pt x="3787" y="9798"/>
                    </a:moveTo>
                    <a:cubicBezTo>
                      <a:pt x="3793" y="9798"/>
                      <a:pt x="3799" y="9800"/>
                      <a:pt x="3803" y="9804"/>
                    </a:cubicBezTo>
                    <a:cubicBezTo>
                      <a:pt x="3827" y="9828"/>
                      <a:pt x="3801" y="10023"/>
                      <a:pt x="3746" y="10252"/>
                    </a:cubicBezTo>
                    <a:cubicBezTo>
                      <a:pt x="3688" y="10497"/>
                      <a:pt x="3539" y="10784"/>
                      <a:pt x="3373" y="10969"/>
                    </a:cubicBezTo>
                    <a:cubicBezTo>
                      <a:pt x="3255" y="11103"/>
                      <a:pt x="3178" y="11174"/>
                      <a:pt x="3138" y="11174"/>
                    </a:cubicBezTo>
                    <a:cubicBezTo>
                      <a:pt x="3082" y="11174"/>
                      <a:pt x="3097" y="11034"/>
                      <a:pt x="3167" y="10733"/>
                    </a:cubicBezTo>
                    <a:cubicBezTo>
                      <a:pt x="3231" y="10454"/>
                      <a:pt x="3675" y="9798"/>
                      <a:pt x="3787" y="9798"/>
                    </a:cubicBezTo>
                    <a:close/>
                    <a:moveTo>
                      <a:pt x="24281" y="6921"/>
                    </a:moveTo>
                    <a:cubicBezTo>
                      <a:pt x="24333" y="6921"/>
                      <a:pt x="24356" y="7015"/>
                      <a:pt x="24334" y="7144"/>
                    </a:cubicBezTo>
                    <a:cubicBezTo>
                      <a:pt x="24314" y="7269"/>
                      <a:pt x="24168" y="7972"/>
                      <a:pt x="24008" y="8713"/>
                    </a:cubicBezTo>
                    <a:cubicBezTo>
                      <a:pt x="23850" y="9454"/>
                      <a:pt x="23676" y="10320"/>
                      <a:pt x="23623" y="10646"/>
                    </a:cubicBezTo>
                    <a:cubicBezTo>
                      <a:pt x="23569" y="10973"/>
                      <a:pt x="23489" y="11236"/>
                      <a:pt x="23444" y="11236"/>
                    </a:cubicBezTo>
                    <a:cubicBezTo>
                      <a:pt x="23355" y="11236"/>
                      <a:pt x="23362" y="11196"/>
                      <a:pt x="23834" y="8826"/>
                    </a:cubicBezTo>
                    <a:cubicBezTo>
                      <a:pt x="24032" y="7832"/>
                      <a:pt x="24194" y="7003"/>
                      <a:pt x="24194" y="6973"/>
                    </a:cubicBezTo>
                    <a:cubicBezTo>
                      <a:pt x="24192" y="6944"/>
                      <a:pt x="24233" y="6921"/>
                      <a:pt x="24281" y="6921"/>
                    </a:cubicBezTo>
                    <a:close/>
                    <a:moveTo>
                      <a:pt x="24560" y="7428"/>
                    </a:moveTo>
                    <a:cubicBezTo>
                      <a:pt x="24608" y="7428"/>
                      <a:pt x="24479" y="8285"/>
                      <a:pt x="24206" y="9634"/>
                    </a:cubicBezTo>
                    <a:cubicBezTo>
                      <a:pt x="23993" y="10673"/>
                      <a:pt x="23796" y="11501"/>
                      <a:pt x="23760" y="11501"/>
                    </a:cubicBezTo>
                    <a:cubicBezTo>
                      <a:pt x="23759" y="11501"/>
                      <a:pt x="23759" y="11501"/>
                      <a:pt x="23758" y="11500"/>
                    </a:cubicBezTo>
                    <a:cubicBezTo>
                      <a:pt x="23690" y="11394"/>
                      <a:pt x="24035" y="9414"/>
                      <a:pt x="24336" y="8183"/>
                    </a:cubicBezTo>
                    <a:cubicBezTo>
                      <a:pt x="24462" y="7662"/>
                      <a:pt x="24535" y="7428"/>
                      <a:pt x="24560" y="7428"/>
                    </a:cubicBezTo>
                    <a:close/>
                    <a:moveTo>
                      <a:pt x="15105" y="9241"/>
                    </a:moveTo>
                    <a:cubicBezTo>
                      <a:pt x="15141" y="9241"/>
                      <a:pt x="15133" y="9682"/>
                      <a:pt x="15081" y="10546"/>
                    </a:cubicBezTo>
                    <a:lnTo>
                      <a:pt x="15012" y="11687"/>
                    </a:lnTo>
                    <a:lnTo>
                      <a:pt x="15000" y="10697"/>
                    </a:lnTo>
                    <a:cubicBezTo>
                      <a:pt x="14994" y="10152"/>
                      <a:pt x="15014" y="9583"/>
                      <a:pt x="15046" y="9430"/>
                    </a:cubicBezTo>
                    <a:cubicBezTo>
                      <a:pt x="15072" y="9304"/>
                      <a:pt x="15092" y="9241"/>
                      <a:pt x="15105" y="9241"/>
                    </a:cubicBezTo>
                    <a:close/>
                    <a:moveTo>
                      <a:pt x="24844" y="7979"/>
                    </a:moveTo>
                    <a:cubicBezTo>
                      <a:pt x="24893" y="7979"/>
                      <a:pt x="24927" y="8000"/>
                      <a:pt x="24927" y="8036"/>
                    </a:cubicBezTo>
                    <a:cubicBezTo>
                      <a:pt x="24927" y="8067"/>
                      <a:pt x="24796" y="8756"/>
                      <a:pt x="24636" y="9563"/>
                    </a:cubicBezTo>
                    <a:cubicBezTo>
                      <a:pt x="24479" y="10368"/>
                      <a:pt x="24309" y="11232"/>
                      <a:pt x="24262" y="11469"/>
                    </a:cubicBezTo>
                    <a:cubicBezTo>
                      <a:pt x="24215" y="11716"/>
                      <a:pt x="24169" y="11836"/>
                      <a:pt x="24122" y="11836"/>
                    </a:cubicBezTo>
                    <a:cubicBezTo>
                      <a:pt x="24113" y="11836"/>
                      <a:pt x="24104" y="11832"/>
                      <a:pt x="24095" y="11823"/>
                    </a:cubicBezTo>
                    <a:cubicBezTo>
                      <a:pt x="24040" y="11768"/>
                      <a:pt x="24135" y="11151"/>
                      <a:pt x="24389" y="9920"/>
                    </a:cubicBezTo>
                    <a:cubicBezTo>
                      <a:pt x="24595" y="8917"/>
                      <a:pt x="24763" y="8072"/>
                      <a:pt x="24763" y="8039"/>
                    </a:cubicBezTo>
                    <a:cubicBezTo>
                      <a:pt x="24762" y="8004"/>
                      <a:pt x="24794" y="7979"/>
                      <a:pt x="24844" y="7979"/>
                    </a:cubicBezTo>
                    <a:close/>
                    <a:moveTo>
                      <a:pt x="5648" y="8660"/>
                    </a:moveTo>
                    <a:cubicBezTo>
                      <a:pt x="5719" y="8660"/>
                      <a:pt x="5702" y="8897"/>
                      <a:pt x="5586" y="9126"/>
                    </a:cubicBezTo>
                    <a:cubicBezTo>
                      <a:pt x="5516" y="9264"/>
                      <a:pt x="5479" y="9412"/>
                      <a:pt x="5500" y="9468"/>
                    </a:cubicBezTo>
                    <a:cubicBezTo>
                      <a:pt x="5520" y="9522"/>
                      <a:pt x="5461" y="9876"/>
                      <a:pt x="5368" y="10259"/>
                    </a:cubicBezTo>
                    <a:cubicBezTo>
                      <a:pt x="5278" y="10641"/>
                      <a:pt x="5197" y="11013"/>
                      <a:pt x="5191" y="11089"/>
                    </a:cubicBezTo>
                    <a:cubicBezTo>
                      <a:pt x="5184" y="11158"/>
                      <a:pt x="5152" y="11213"/>
                      <a:pt x="5120" y="11213"/>
                    </a:cubicBezTo>
                    <a:cubicBezTo>
                      <a:pt x="5117" y="11213"/>
                      <a:pt x="5115" y="11213"/>
                      <a:pt x="5113" y="11212"/>
                    </a:cubicBezTo>
                    <a:cubicBezTo>
                      <a:pt x="5112" y="11212"/>
                      <a:pt x="5111" y="11212"/>
                      <a:pt x="5110" y="11212"/>
                    </a:cubicBezTo>
                    <a:cubicBezTo>
                      <a:pt x="5069" y="11212"/>
                      <a:pt x="4937" y="11381"/>
                      <a:pt x="4804" y="11603"/>
                    </a:cubicBezTo>
                    <a:cubicBezTo>
                      <a:pt x="4694" y="11786"/>
                      <a:pt x="4601" y="11901"/>
                      <a:pt x="4570" y="11901"/>
                    </a:cubicBezTo>
                    <a:cubicBezTo>
                      <a:pt x="4562" y="11901"/>
                      <a:pt x="4558" y="11894"/>
                      <a:pt x="4558" y="11881"/>
                    </a:cubicBezTo>
                    <a:cubicBezTo>
                      <a:pt x="4557" y="11636"/>
                      <a:pt x="5054" y="10055"/>
                      <a:pt x="5199" y="9851"/>
                    </a:cubicBezTo>
                    <a:cubicBezTo>
                      <a:pt x="5279" y="9737"/>
                      <a:pt x="5374" y="9594"/>
                      <a:pt x="5417" y="9525"/>
                    </a:cubicBezTo>
                    <a:cubicBezTo>
                      <a:pt x="5448" y="9472"/>
                      <a:pt x="5461" y="9447"/>
                      <a:pt x="5451" y="9447"/>
                    </a:cubicBezTo>
                    <a:cubicBezTo>
                      <a:pt x="5441" y="9447"/>
                      <a:pt x="5410" y="9470"/>
                      <a:pt x="5354" y="9515"/>
                    </a:cubicBezTo>
                    <a:cubicBezTo>
                      <a:pt x="5314" y="9548"/>
                      <a:pt x="5287" y="9568"/>
                      <a:pt x="5272" y="9568"/>
                    </a:cubicBezTo>
                    <a:cubicBezTo>
                      <a:pt x="5242" y="9568"/>
                      <a:pt x="5268" y="9478"/>
                      <a:pt x="5348" y="9229"/>
                    </a:cubicBezTo>
                    <a:cubicBezTo>
                      <a:pt x="5421" y="9008"/>
                      <a:pt x="5520" y="8782"/>
                      <a:pt x="5569" y="8720"/>
                    </a:cubicBezTo>
                    <a:cubicBezTo>
                      <a:pt x="5602" y="8678"/>
                      <a:pt x="5629" y="8660"/>
                      <a:pt x="5648" y="8660"/>
                    </a:cubicBezTo>
                    <a:close/>
                    <a:moveTo>
                      <a:pt x="16994" y="11267"/>
                    </a:moveTo>
                    <a:cubicBezTo>
                      <a:pt x="16996" y="11267"/>
                      <a:pt x="16998" y="11268"/>
                      <a:pt x="17000" y="11270"/>
                    </a:cubicBezTo>
                    <a:cubicBezTo>
                      <a:pt x="17021" y="11294"/>
                      <a:pt x="17014" y="11457"/>
                      <a:pt x="16984" y="11644"/>
                    </a:cubicBezTo>
                    <a:cubicBezTo>
                      <a:pt x="16954" y="11818"/>
                      <a:pt x="16914" y="11941"/>
                      <a:pt x="16890" y="11941"/>
                    </a:cubicBezTo>
                    <a:cubicBezTo>
                      <a:pt x="16888" y="11941"/>
                      <a:pt x="16886" y="11940"/>
                      <a:pt x="16885" y="11938"/>
                    </a:cubicBezTo>
                    <a:cubicBezTo>
                      <a:pt x="16863" y="11915"/>
                      <a:pt x="16870" y="11750"/>
                      <a:pt x="16901" y="11564"/>
                    </a:cubicBezTo>
                    <a:cubicBezTo>
                      <a:pt x="16930" y="11391"/>
                      <a:pt x="16970" y="11267"/>
                      <a:pt x="16994" y="11267"/>
                    </a:cubicBezTo>
                    <a:close/>
                    <a:moveTo>
                      <a:pt x="3556" y="8822"/>
                    </a:moveTo>
                    <a:cubicBezTo>
                      <a:pt x="3557" y="8822"/>
                      <a:pt x="3558" y="8822"/>
                      <a:pt x="3558" y="8822"/>
                    </a:cubicBezTo>
                    <a:cubicBezTo>
                      <a:pt x="3575" y="8839"/>
                      <a:pt x="3555" y="8941"/>
                      <a:pt x="3512" y="9047"/>
                    </a:cubicBezTo>
                    <a:cubicBezTo>
                      <a:pt x="3471" y="9154"/>
                      <a:pt x="3121" y="9617"/>
                      <a:pt x="2740" y="10073"/>
                    </a:cubicBezTo>
                    <a:cubicBezTo>
                      <a:pt x="2243" y="10667"/>
                      <a:pt x="1805" y="11261"/>
                      <a:pt x="1851" y="11261"/>
                    </a:cubicBezTo>
                    <a:cubicBezTo>
                      <a:pt x="1861" y="11261"/>
                      <a:pt x="1899" y="11229"/>
                      <a:pt x="1968" y="11156"/>
                    </a:cubicBezTo>
                    <a:cubicBezTo>
                      <a:pt x="2031" y="11089"/>
                      <a:pt x="2352" y="10697"/>
                      <a:pt x="2683" y="10280"/>
                    </a:cubicBezTo>
                    <a:cubicBezTo>
                      <a:pt x="3003" y="9877"/>
                      <a:pt x="3281" y="9560"/>
                      <a:pt x="3312" y="9560"/>
                    </a:cubicBezTo>
                    <a:cubicBezTo>
                      <a:pt x="3313" y="9560"/>
                      <a:pt x="3314" y="9560"/>
                      <a:pt x="3315" y="9561"/>
                    </a:cubicBezTo>
                    <a:cubicBezTo>
                      <a:pt x="3355" y="9601"/>
                      <a:pt x="3027" y="10424"/>
                      <a:pt x="2880" y="10652"/>
                    </a:cubicBezTo>
                    <a:cubicBezTo>
                      <a:pt x="2812" y="10757"/>
                      <a:pt x="2785" y="10878"/>
                      <a:pt x="2817" y="10927"/>
                    </a:cubicBezTo>
                    <a:cubicBezTo>
                      <a:pt x="2838" y="10959"/>
                      <a:pt x="2838" y="10977"/>
                      <a:pt x="2823" y="10977"/>
                    </a:cubicBezTo>
                    <a:cubicBezTo>
                      <a:pt x="2815" y="10977"/>
                      <a:pt x="2802" y="10972"/>
                      <a:pt x="2785" y="10961"/>
                    </a:cubicBezTo>
                    <a:cubicBezTo>
                      <a:pt x="2783" y="10960"/>
                      <a:pt x="2781" y="10959"/>
                      <a:pt x="2778" y="10959"/>
                    </a:cubicBezTo>
                    <a:cubicBezTo>
                      <a:pt x="2681" y="10959"/>
                      <a:pt x="2070" y="11634"/>
                      <a:pt x="1729" y="12124"/>
                    </a:cubicBezTo>
                    <a:cubicBezTo>
                      <a:pt x="1713" y="12146"/>
                      <a:pt x="1700" y="12156"/>
                      <a:pt x="1691" y="12156"/>
                    </a:cubicBezTo>
                    <a:cubicBezTo>
                      <a:pt x="1651" y="12156"/>
                      <a:pt x="1659" y="11989"/>
                      <a:pt x="1715" y="11767"/>
                    </a:cubicBezTo>
                    <a:cubicBezTo>
                      <a:pt x="1761" y="11588"/>
                      <a:pt x="1813" y="11361"/>
                      <a:pt x="1828" y="11262"/>
                    </a:cubicBezTo>
                    <a:cubicBezTo>
                      <a:pt x="1961" y="10423"/>
                      <a:pt x="1961" y="10423"/>
                      <a:pt x="2752" y="9601"/>
                    </a:cubicBezTo>
                    <a:cubicBezTo>
                      <a:pt x="3165" y="9170"/>
                      <a:pt x="3524" y="8822"/>
                      <a:pt x="3556" y="8822"/>
                    </a:cubicBezTo>
                    <a:close/>
                    <a:moveTo>
                      <a:pt x="25103" y="8597"/>
                    </a:moveTo>
                    <a:cubicBezTo>
                      <a:pt x="25121" y="8597"/>
                      <a:pt x="25133" y="8654"/>
                      <a:pt x="25143" y="8753"/>
                    </a:cubicBezTo>
                    <a:cubicBezTo>
                      <a:pt x="25158" y="8887"/>
                      <a:pt x="25030" y="9742"/>
                      <a:pt x="24860" y="10654"/>
                    </a:cubicBezTo>
                    <a:cubicBezTo>
                      <a:pt x="24646" y="11800"/>
                      <a:pt x="24546" y="12214"/>
                      <a:pt x="24478" y="12214"/>
                    </a:cubicBezTo>
                    <a:cubicBezTo>
                      <a:pt x="24472" y="12214"/>
                      <a:pt x="24466" y="12210"/>
                      <a:pt x="24460" y="12203"/>
                    </a:cubicBezTo>
                    <a:cubicBezTo>
                      <a:pt x="24393" y="12121"/>
                      <a:pt x="24452" y="11669"/>
                      <a:pt x="24689" y="10423"/>
                    </a:cubicBezTo>
                    <a:cubicBezTo>
                      <a:pt x="24946" y="9082"/>
                      <a:pt x="25050" y="8597"/>
                      <a:pt x="25103" y="8597"/>
                    </a:cubicBezTo>
                    <a:close/>
                    <a:moveTo>
                      <a:pt x="25794" y="10860"/>
                    </a:moveTo>
                    <a:cubicBezTo>
                      <a:pt x="25795" y="10860"/>
                      <a:pt x="25796" y="10861"/>
                      <a:pt x="25797" y="10862"/>
                    </a:cubicBezTo>
                    <a:cubicBezTo>
                      <a:pt x="25820" y="10884"/>
                      <a:pt x="25836" y="11188"/>
                      <a:pt x="25833" y="11540"/>
                    </a:cubicBezTo>
                    <a:cubicBezTo>
                      <a:pt x="25832" y="11880"/>
                      <a:pt x="25845" y="12047"/>
                      <a:pt x="25876" y="12047"/>
                    </a:cubicBezTo>
                    <a:cubicBezTo>
                      <a:pt x="25884" y="12047"/>
                      <a:pt x="25893" y="12035"/>
                      <a:pt x="25904" y="12012"/>
                    </a:cubicBezTo>
                    <a:cubicBezTo>
                      <a:pt x="25937" y="11939"/>
                      <a:pt x="25955" y="11901"/>
                      <a:pt x="25966" y="11901"/>
                    </a:cubicBezTo>
                    <a:cubicBezTo>
                      <a:pt x="25977" y="11901"/>
                      <a:pt x="25979" y="11944"/>
                      <a:pt x="25980" y="12032"/>
                    </a:cubicBezTo>
                    <a:cubicBezTo>
                      <a:pt x="25984" y="12182"/>
                      <a:pt x="25940" y="12215"/>
                      <a:pt x="25745" y="12215"/>
                    </a:cubicBezTo>
                    <a:cubicBezTo>
                      <a:pt x="25590" y="12215"/>
                      <a:pt x="25516" y="12178"/>
                      <a:pt x="25538" y="12112"/>
                    </a:cubicBezTo>
                    <a:cubicBezTo>
                      <a:pt x="25556" y="12057"/>
                      <a:pt x="25613" y="11743"/>
                      <a:pt x="25665" y="11417"/>
                    </a:cubicBezTo>
                    <a:cubicBezTo>
                      <a:pt x="25711" y="11105"/>
                      <a:pt x="25768" y="10860"/>
                      <a:pt x="25794" y="10860"/>
                    </a:cubicBezTo>
                    <a:close/>
                    <a:moveTo>
                      <a:pt x="25477" y="10781"/>
                    </a:moveTo>
                    <a:cubicBezTo>
                      <a:pt x="25478" y="10781"/>
                      <a:pt x="25478" y="10781"/>
                      <a:pt x="25479" y="10781"/>
                    </a:cubicBezTo>
                    <a:cubicBezTo>
                      <a:pt x="25496" y="10799"/>
                      <a:pt x="25465" y="11108"/>
                      <a:pt x="25415" y="11459"/>
                    </a:cubicBezTo>
                    <a:cubicBezTo>
                      <a:pt x="25318" y="12086"/>
                      <a:pt x="25274" y="12287"/>
                      <a:pt x="25224" y="12287"/>
                    </a:cubicBezTo>
                    <a:cubicBezTo>
                      <a:pt x="25216" y="12287"/>
                      <a:pt x="25208" y="12282"/>
                      <a:pt x="25199" y="12272"/>
                    </a:cubicBezTo>
                    <a:cubicBezTo>
                      <a:pt x="25178" y="12250"/>
                      <a:pt x="25226" y="11898"/>
                      <a:pt x="25304" y="11490"/>
                    </a:cubicBezTo>
                    <a:cubicBezTo>
                      <a:pt x="25381" y="11093"/>
                      <a:pt x="25457" y="10781"/>
                      <a:pt x="25477" y="10781"/>
                    </a:cubicBezTo>
                    <a:close/>
                    <a:moveTo>
                      <a:pt x="25380" y="9404"/>
                    </a:moveTo>
                    <a:cubicBezTo>
                      <a:pt x="25388" y="9404"/>
                      <a:pt x="25394" y="9424"/>
                      <a:pt x="25397" y="9464"/>
                    </a:cubicBezTo>
                    <a:cubicBezTo>
                      <a:pt x="25411" y="9634"/>
                      <a:pt x="25325" y="10252"/>
                      <a:pt x="25207" y="10846"/>
                    </a:cubicBezTo>
                    <a:cubicBezTo>
                      <a:pt x="24921" y="12271"/>
                      <a:pt x="24916" y="12297"/>
                      <a:pt x="24834" y="12297"/>
                    </a:cubicBezTo>
                    <a:cubicBezTo>
                      <a:pt x="24796" y="12297"/>
                      <a:pt x="24778" y="12211"/>
                      <a:pt x="24797" y="12112"/>
                    </a:cubicBezTo>
                    <a:cubicBezTo>
                      <a:pt x="24817" y="12012"/>
                      <a:pt x="24955" y="11310"/>
                      <a:pt x="25103" y="10545"/>
                    </a:cubicBezTo>
                    <a:cubicBezTo>
                      <a:pt x="25254" y="9768"/>
                      <a:pt x="25343" y="9404"/>
                      <a:pt x="25380" y="9404"/>
                    </a:cubicBezTo>
                    <a:close/>
                    <a:moveTo>
                      <a:pt x="2748" y="11030"/>
                    </a:moveTo>
                    <a:cubicBezTo>
                      <a:pt x="2750" y="11030"/>
                      <a:pt x="2752" y="11030"/>
                      <a:pt x="2753" y="11032"/>
                    </a:cubicBezTo>
                    <a:cubicBezTo>
                      <a:pt x="2772" y="11046"/>
                      <a:pt x="2719" y="11275"/>
                      <a:pt x="2639" y="11536"/>
                    </a:cubicBezTo>
                    <a:cubicBezTo>
                      <a:pt x="2558" y="11795"/>
                      <a:pt x="2401" y="12135"/>
                      <a:pt x="2292" y="12285"/>
                    </a:cubicBezTo>
                    <a:lnTo>
                      <a:pt x="2094" y="12557"/>
                    </a:lnTo>
                    <a:lnTo>
                      <a:pt x="1926" y="12390"/>
                    </a:lnTo>
                    <a:lnTo>
                      <a:pt x="1759" y="12223"/>
                    </a:lnTo>
                    <a:lnTo>
                      <a:pt x="2003" y="11914"/>
                    </a:lnTo>
                    <a:cubicBezTo>
                      <a:pt x="2138" y="11743"/>
                      <a:pt x="2354" y="11469"/>
                      <a:pt x="2484" y="11303"/>
                    </a:cubicBezTo>
                    <a:cubicBezTo>
                      <a:pt x="2603" y="11150"/>
                      <a:pt x="2720" y="11030"/>
                      <a:pt x="2748" y="11030"/>
                    </a:cubicBezTo>
                    <a:close/>
                    <a:moveTo>
                      <a:pt x="5089" y="12332"/>
                    </a:moveTo>
                    <a:cubicBezTo>
                      <a:pt x="5094" y="12332"/>
                      <a:pt x="5100" y="12340"/>
                      <a:pt x="5106" y="12357"/>
                    </a:cubicBezTo>
                    <a:cubicBezTo>
                      <a:pt x="5129" y="12416"/>
                      <a:pt x="5129" y="12504"/>
                      <a:pt x="5106" y="12560"/>
                    </a:cubicBezTo>
                    <a:cubicBezTo>
                      <a:pt x="5100" y="12577"/>
                      <a:pt x="5093" y="12585"/>
                      <a:pt x="5088" y="12585"/>
                    </a:cubicBezTo>
                    <a:cubicBezTo>
                      <a:pt x="5075" y="12585"/>
                      <a:pt x="5066" y="12539"/>
                      <a:pt x="5066" y="12458"/>
                    </a:cubicBezTo>
                    <a:cubicBezTo>
                      <a:pt x="5066" y="12378"/>
                      <a:pt x="5076" y="12332"/>
                      <a:pt x="5089" y="12332"/>
                    </a:cubicBezTo>
                    <a:close/>
                    <a:moveTo>
                      <a:pt x="2307" y="12389"/>
                    </a:moveTo>
                    <a:cubicBezTo>
                      <a:pt x="2322" y="12389"/>
                      <a:pt x="2333" y="12408"/>
                      <a:pt x="2345" y="12445"/>
                    </a:cubicBezTo>
                    <a:cubicBezTo>
                      <a:pt x="2364" y="12504"/>
                      <a:pt x="2356" y="12571"/>
                      <a:pt x="2329" y="12597"/>
                    </a:cubicBezTo>
                    <a:cubicBezTo>
                      <a:pt x="2311" y="12616"/>
                      <a:pt x="2293" y="12624"/>
                      <a:pt x="2277" y="12624"/>
                    </a:cubicBezTo>
                    <a:cubicBezTo>
                      <a:pt x="2224" y="12624"/>
                      <a:pt x="2194" y="12533"/>
                      <a:pt x="2246" y="12450"/>
                    </a:cubicBezTo>
                    <a:cubicBezTo>
                      <a:pt x="2273" y="12409"/>
                      <a:pt x="2292" y="12389"/>
                      <a:pt x="2307" y="12389"/>
                    </a:cubicBezTo>
                    <a:close/>
                    <a:moveTo>
                      <a:pt x="3063" y="10665"/>
                    </a:moveTo>
                    <a:cubicBezTo>
                      <a:pt x="3086" y="10665"/>
                      <a:pt x="3078" y="10799"/>
                      <a:pt x="3046" y="10970"/>
                    </a:cubicBezTo>
                    <a:cubicBezTo>
                      <a:pt x="3014" y="11141"/>
                      <a:pt x="2953" y="11367"/>
                      <a:pt x="2912" y="11481"/>
                    </a:cubicBezTo>
                    <a:cubicBezTo>
                      <a:pt x="2871" y="11592"/>
                      <a:pt x="2820" y="11953"/>
                      <a:pt x="2802" y="12286"/>
                    </a:cubicBezTo>
                    <a:cubicBezTo>
                      <a:pt x="2784" y="12623"/>
                      <a:pt x="2750" y="12910"/>
                      <a:pt x="2729" y="12932"/>
                    </a:cubicBezTo>
                    <a:cubicBezTo>
                      <a:pt x="2725" y="12935"/>
                      <a:pt x="2720" y="12937"/>
                      <a:pt x="2713" y="12937"/>
                    </a:cubicBezTo>
                    <a:cubicBezTo>
                      <a:pt x="2676" y="12937"/>
                      <a:pt x="2601" y="12893"/>
                      <a:pt x="2532" y="12830"/>
                    </a:cubicBezTo>
                    <a:cubicBezTo>
                      <a:pt x="2388" y="12696"/>
                      <a:pt x="2384" y="12666"/>
                      <a:pt x="2492" y="12357"/>
                    </a:cubicBezTo>
                    <a:cubicBezTo>
                      <a:pt x="2555" y="12178"/>
                      <a:pt x="2643" y="11982"/>
                      <a:pt x="2689" y="11929"/>
                    </a:cubicBezTo>
                    <a:cubicBezTo>
                      <a:pt x="2736" y="11871"/>
                      <a:pt x="2748" y="11810"/>
                      <a:pt x="2719" y="11782"/>
                    </a:cubicBezTo>
                    <a:cubicBezTo>
                      <a:pt x="2670" y="11731"/>
                      <a:pt x="2998" y="10665"/>
                      <a:pt x="3063" y="10665"/>
                    </a:cubicBezTo>
                    <a:close/>
                    <a:moveTo>
                      <a:pt x="3564" y="10947"/>
                    </a:moveTo>
                    <a:cubicBezTo>
                      <a:pt x="3565" y="10947"/>
                      <a:pt x="3566" y="10948"/>
                      <a:pt x="3567" y="10949"/>
                    </a:cubicBezTo>
                    <a:cubicBezTo>
                      <a:pt x="3581" y="10965"/>
                      <a:pt x="3515" y="11410"/>
                      <a:pt x="3422" y="11938"/>
                    </a:cubicBezTo>
                    <a:cubicBezTo>
                      <a:pt x="3232" y="13013"/>
                      <a:pt x="3199" y="13234"/>
                      <a:pt x="3112" y="13234"/>
                    </a:cubicBezTo>
                    <a:cubicBezTo>
                      <a:pt x="3084" y="13234"/>
                      <a:pt x="3051" y="13211"/>
                      <a:pt x="3006" y="13187"/>
                    </a:cubicBezTo>
                    <a:cubicBezTo>
                      <a:pt x="2689" y="13020"/>
                      <a:pt x="2872" y="11718"/>
                      <a:pt x="3282" y="11229"/>
                    </a:cubicBezTo>
                    <a:cubicBezTo>
                      <a:pt x="3419" y="11069"/>
                      <a:pt x="3539" y="10947"/>
                      <a:pt x="3564" y="10947"/>
                    </a:cubicBezTo>
                    <a:close/>
                    <a:moveTo>
                      <a:pt x="1407" y="12722"/>
                    </a:moveTo>
                    <a:cubicBezTo>
                      <a:pt x="1467" y="12722"/>
                      <a:pt x="1466" y="12937"/>
                      <a:pt x="1396" y="13234"/>
                    </a:cubicBezTo>
                    <a:lnTo>
                      <a:pt x="1319" y="13559"/>
                    </a:lnTo>
                    <a:lnTo>
                      <a:pt x="1311" y="13184"/>
                    </a:lnTo>
                    <a:cubicBezTo>
                      <a:pt x="1306" y="12980"/>
                      <a:pt x="1333" y="12779"/>
                      <a:pt x="1368" y="12745"/>
                    </a:cubicBezTo>
                    <a:cubicBezTo>
                      <a:pt x="1383" y="12730"/>
                      <a:pt x="1396" y="12722"/>
                      <a:pt x="1407" y="12722"/>
                    </a:cubicBezTo>
                    <a:close/>
                    <a:moveTo>
                      <a:pt x="723" y="12215"/>
                    </a:moveTo>
                    <a:cubicBezTo>
                      <a:pt x="743" y="12215"/>
                      <a:pt x="734" y="12390"/>
                      <a:pt x="707" y="12603"/>
                    </a:cubicBezTo>
                    <a:cubicBezTo>
                      <a:pt x="680" y="12814"/>
                      <a:pt x="580" y="13155"/>
                      <a:pt x="486" y="13356"/>
                    </a:cubicBezTo>
                    <a:cubicBezTo>
                      <a:pt x="422" y="13495"/>
                      <a:pt x="376" y="13573"/>
                      <a:pt x="360" y="13573"/>
                    </a:cubicBezTo>
                    <a:cubicBezTo>
                      <a:pt x="353" y="13573"/>
                      <a:pt x="352" y="13555"/>
                      <a:pt x="359" y="13519"/>
                    </a:cubicBezTo>
                    <a:cubicBezTo>
                      <a:pt x="472" y="12997"/>
                      <a:pt x="691" y="12215"/>
                      <a:pt x="723" y="12215"/>
                    </a:cubicBezTo>
                    <a:close/>
                    <a:moveTo>
                      <a:pt x="5265" y="9069"/>
                    </a:moveTo>
                    <a:cubicBezTo>
                      <a:pt x="5266" y="9069"/>
                      <a:pt x="5266" y="9069"/>
                      <a:pt x="5267" y="9070"/>
                    </a:cubicBezTo>
                    <a:cubicBezTo>
                      <a:pt x="5280" y="9083"/>
                      <a:pt x="5220" y="9303"/>
                      <a:pt x="5133" y="9555"/>
                    </a:cubicBezTo>
                    <a:cubicBezTo>
                      <a:pt x="5046" y="9808"/>
                      <a:pt x="4946" y="10062"/>
                      <a:pt x="4910" y="10117"/>
                    </a:cubicBezTo>
                    <a:cubicBezTo>
                      <a:pt x="4872" y="10172"/>
                      <a:pt x="4839" y="10291"/>
                      <a:pt x="4832" y="10380"/>
                    </a:cubicBezTo>
                    <a:cubicBezTo>
                      <a:pt x="4799" y="10913"/>
                      <a:pt x="3995" y="13427"/>
                      <a:pt x="3784" y="13666"/>
                    </a:cubicBezTo>
                    <a:cubicBezTo>
                      <a:pt x="3777" y="13673"/>
                      <a:pt x="3768" y="13677"/>
                      <a:pt x="3756" y="13677"/>
                    </a:cubicBezTo>
                    <a:cubicBezTo>
                      <a:pt x="3646" y="13677"/>
                      <a:pt x="3339" y="13382"/>
                      <a:pt x="3339" y="13258"/>
                    </a:cubicBezTo>
                    <a:cubicBezTo>
                      <a:pt x="3339" y="13079"/>
                      <a:pt x="4018" y="11693"/>
                      <a:pt x="4483" y="10927"/>
                    </a:cubicBezTo>
                    <a:cubicBezTo>
                      <a:pt x="4661" y="10634"/>
                      <a:pt x="4789" y="10383"/>
                      <a:pt x="4771" y="10366"/>
                    </a:cubicBezTo>
                    <a:cubicBezTo>
                      <a:pt x="4770" y="10364"/>
                      <a:pt x="4768" y="10364"/>
                      <a:pt x="4766" y="10364"/>
                    </a:cubicBezTo>
                    <a:cubicBezTo>
                      <a:pt x="4699" y="10364"/>
                      <a:pt x="4230" y="11155"/>
                      <a:pt x="3792" y="12010"/>
                    </a:cubicBezTo>
                    <a:cubicBezTo>
                      <a:pt x="3607" y="12370"/>
                      <a:pt x="3455" y="12627"/>
                      <a:pt x="3428" y="12627"/>
                    </a:cubicBezTo>
                    <a:cubicBezTo>
                      <a:pt x="3425" y="12627"/>
                      <a:pt x="3424" y="12624"/>
                      <a:pt x="3424" y="12617"/>
                    </a:cubicBezTo>
                    <a:cubicBezTo>
                      <a:pt x="3426" y="12552"/>
                      <a:pt x="3512" y="12068"/>
                      <a:pt x="3615" y="11540"/>
                    </a:cubicBezTo>
                    <a:cubicBezTo>
                      <a:pt x="3820" y="10498"/>
                      <a:pt x="3762" y="10594"/>
                      <a:pt x="4799" y="9510"/>
                    </a:cubicBezTo>
                    <a:cubicBezTo>
                      <a:pt x="5035" y="9265"/>
                      <a:pt x="5240" y="9069"/>
                      <a:pt x="5265" y="9069"/>
                    </a:cubicBezTo>
                    <a:close/>
                    <a:moveTo>
                      <a:pt x="9497" y="12809"/>
                    </a:moveTo>
                    <a:cubicBezTo>
                      <a:pt x="9498" y="12809"/>
                      <a:pt x="9499" y="12809"/>
                      <a:pt x="9500" y="12810"/>
                    </a:cubicBezTo>
                    <a:cubicBezTo>
                      <a:pt x="9521" y="12827"/>
                      <a:pt x="9511" y="13053"/>
                      <a:pt x="9482" y="13307"/>
                    </a:cubicBezTo>
                    <a:cubicBezTo>
                      <a:pt x="9446" y="13595"/>
                      <a:pt x="9421" y="13701"/>
                      <a:pt x="9375" y="13701"/>
                    </a:cubicBezTo>
                    <a:cubicBezTo>
                      <a:pt x="9359" y="13701"/>
                      <a:pt x="9339" y="13687"/>
                      <a:pt x="9315" y="13662"/>
                    </a:cubicBezTo>
                    <a:cubicBezTo>
                      <a:pt x="9221" y="13568"/>
                      <a:pt x="9224" y="13489"/>
                      <a:pt x="9333" y="13164"/>
                    </a:cubicBezTo>
                    <a:cubicBezTo>
                      <a:pt x="9400" y="12963"/>
                      <a:pt x="9474" y="12809"/>
                      <a:pt x="9497" y="12809"/>
                    </a:cubicBezTo>
                    <a:close/>
                    <a:moveTo>
                      <a:pt x="4119" y="13143"/>
                    </a:moveTo>
                    <a:cubicBezTo>
                      <a:pt x="4152" y="13143"/>
                      <a:pt x="4155" y="13273"/>
                      <a:pt x="4114" y="13519"/>
                    </a:cubicBezTo>
                    <a:cubicBezTo>
                      <a:pt x="4083" y="13704"/>
                      <a:pt x="4046" y="13795"/>
                      <a:pt x="4005" y="13795"/>
                    </a:cubicBezTo>
                    <a:cubicBezTo>
                      <a:pt x="3995" y="13795"/>
                      <a:pt x="3985" y="13790"/>
                      <a:pt x="3975" y="13780"/>
                    </a:cubicBezTo>
                    <a:cubicBezTo>
                      <a:pt x="3920" y="13723"/>
                      <a:pt x="3926" y="13600"/>
                      <a:pt x="3992" y="13396"/>
                    </a:cubicBezTo>
                    <a:cubicBezTo>
                      <a:pt x="4048" y="13224"/>
                      <a:pt x="4093" y="13143"/>
                      <a:pt x="4119" y="13143"/>
                    </a:cubicBezTo>
                    <a:close/>
                    <a:moveTo>
                      <a:pt x="9813" y="11904"/>
                    </a:moveTo>
                    <a:cubicBezTo>
                      <a:pt x="9814" y="11904"/>
                      <a:pt x="9815" y="11904"/>
                      <a:pt x="9816" y="11905"/>
                    </a:cubicBezTo>
                    <a:cubicBezTo>
                      <a:pt x="9829" y="11918"/>
                      <a:pt x="9819" y="12378"/>
                      <a:pt x="9796" y="12932"/>
                    </a:cubicBezTo>
                    <a:cubicBezTo>
                      <a:pt x="9766" y="13588"/>
                      <a:pt x="9725" y="13903"/>
                      <a:pt x="9668" y="13903"/>
                    </a:cubicBezTo>
                    <a:cubicBezTo>
                      <a:pt x="9666" y="13903"/>
                      <a:pt x="9664" y="13903"/>
                      <a:pt x="9662" y="13903"/>
                    </a:cubicBezTo>
                    <a:cubicBezTo>
                      <a:pt x="9550" y="13864"/>
                      <a:pt x="9585" y="12540"/>
                      <a:pt x="9706" y="12149"/>
                    </a:cubicBezTo>
                    <a:cubicBezTo>
                      <a:pt x="9749" y="12010"/>
                      <a:pt x="9795" y="11904"/>
                      <a:pt x="9813" y="11904"/>
                    </a:cubicBezTo>
                    <a:close/>
                    <a:moveTo>
                      <a:pt x="16371" y="10586"/>
                    </a:moveTo>
                    <a:cubicBezTo>
                      <a:pt x="16402" y="10586"/>
                      <a:pt x="16453" y="10620"/>
                      <a:pt x="16502" y="10668"/>
                    </a:cubicBezTo>
                    <a:cubicBezTo>
                      <a:pt x="16557" y="10721"/>
                      <a:pt x="16502" y="11295"/>
                      <a:pt x="16339" y="12378"/>
                    </a:cubicBezTo>
                    <a:cubicBezTo>
                      <a:pt x="16207" y="13263"/>
                      <a:pt x="16084" y="13975"/>
                      <a:pt x="16063" y="13975"/>
                    </a:cubicBezTo>
                    <a:cubicBezTo>
                      <a:pt x="16063" y="13975"/>
                      <a:pt x="16062" y="13975"/>
                      <a:pt x="16062" y="13975"/>
                    </a:cubicBezTo>
                    <a:cubicBezTo>
                      <a:pt x="16010" y="13921"/>
                      <a:pt x="16315" y="10586"/>
                      <a:pt x="16371" y="10586"/>
                    </a:cubicBezTo>
                    <a:close/>
                    <a:moveTo>
                      <a:pt x="5103" y="11345"/>
                    </a:moveTo>
                    <a:cubicBezTo>
                      <a:pt x="5105" y="11345"/>
                      <a:pt x="5106" y="11346"/>
                      <a:pt x="5108" y="11347"/>
                    </a:cubicBezTo>
                    <a:cubicBezTo>
                      <a:pt x="5130" y="11367"/>
                      <a:pt x="5068" y="11800"/>
                      <a:pt x="4967" y="12305"/>
                    </a:cubicBezTo>
                    <a:cubicBezTo>
                      <a:pt x="4739" y="13476"/>
                      <a:pt x="4577" y="14088"/>
                      <a:pt x="4497" y="14088"/>
                    </a:cubicBezTo>
                    <a:cubicBezTo>
                      <a:pt x="4462" y="14088"/>
                      <a:pt x="4363" y="14038"/>
                      <a:pt x="4281" y="13977"/>
                    </a:cubicBezTo>
                    <a:cubicBezTo>
                      <a:pt x="4140" y="13877"/>
                      <a:pt x="4137" y="13828"/>
                      <a:pt x="4235" y="13307"/>
                    </a:cubicBezTo>
                    <a:cubicBezTo>
                      <a:pt x="4293" y="12999"/>
                      <a:pt x="4388" y="12627"/>
                      <a:pt x="4446" y="12480"/>
                    </a:cubicBezTo>
                    <a:cubicBezTo>
                      <a:pt x="4505" y="12333"/>
                      <a:pt x="4531" y="12151"/>
                      <a:pt x="4509" y="12072"/>
                    </a:cubicBezTo>
                    <a:cubicBezTo>
                      <a:pt x="4491" y="12015"/>
                      <a:pt x="4486" y="11987"/>
                      <a:pt x="4496" y="11987"/>
                    </a:cubicBezTo>
                    <a:cubicBezTo>
                      <a:pt x="4502" y="11987"/>
                      <a:pt x="4516" y="12000"/>
                      <a:pt x="4537" y="12028"/>
                    </a:cubicBezTo>
                    <a:cubicBezTo>
                      <a:pt x="4547" y="12041"/>
                      <a:pt x="4558" y="12048"/>
                      <a:pt x="4572" y="12048"/>
                    </a:cubicBezTo>
                    <a:cubicBezTo>
                      <a:pt x="4628" y="12048"/>
                      <a:pt x="4715" y="11940"/>
                      <a:pt x="4839" y="11718"/>
                    </a:cubicBezTo>
                    <a:cubicBezTo>
                      <a:pt x="4959" y="11503"/>
                      <a:pt x="5072" y="11345"/>
                      <a:pt x="5103" y="11345"/>
                    </a:cubicBezTo>
                    <a:close/>
                    <a:moveTo>
                      <a:pt x="2817" y="13712"/>
                    </a:moveTo>
                    <a:cubicBezTo>
                      <a:pt x="2827" y="13712"/>
                      <a:pt x="2839" y="13720"/>
                      <a:pt x="2853" y="13734"/>
                    </a:cubicBezTo>
                    <a:cubicBezTo>
                      <a:pt x="2911" y="13790"/>
                      <a:pt x="2912" y="13884"/>
                      <a:pt x="2857" y="14015"/>
                    </a:cubicBezTo>
                    <a:cubicBezTo>
                      <a:pt x="2823" y="14096"/>
                      <a:pt x="2803" y="14139"/>
                      <a:pt x="2791" y="14139"/>
                    </a:cubicBezTo>
                    <a:cubicBezTo>
                      <a:pt x="2776" y="14139"/>
                      <a:pt x="2773" y="14073"/>
                      <a:pt x="2772" y="13929"/>
                    </a:cubicBezTo>
                    <a:cubicBezTo>
                      <a:pt x="2771" y="13782"/>
                      <a:pt x="2785" y="13712"/>
                      <a:pt x="2817" y="13712"/>
                    </a:cubicBezTo>
                    <a:close/>
                    <a:moveTo>
                      <a:pt x="6247" y="12083"/>
                    </a:moveTo>
                    <a:cubicBezTo>
                      <a:pt x="6248" y="12083"/>
                      <a:pt x="6249" y="12083"/>
                      <a:pt x="6250" y="12084"/>
                    </a:cubicBezTo>
                    <a:cubicBezTo>
                      <a:pt x="6272" y="12103"/>
                      <a:pt x="6246" y="12476"/>
                      <a:pt x="6195" y="12914"/>
                    </a:cubicBezTo>
                    <a:cubicBezTo>
                      <a:pt x="6058" y="14088"/>
                      <a:pt x="6065" y="14070"/>
                      <a:pt x="5734" y="14131"/>
                    </a:cubicBezTo>
                    <a:cubicBezTo>
                      <a:pt x="5638" y="14149"/>
                      <a:pt x="5545" y="14159"/>
                      <a:pt x="5482" y="14159"/>
                    </a:cubicBezTo>
                    <a:cubicBezTo>
                      <a:pt x="5443" y="14159"/>
                      <a:pt x="5416" y="14155"/>
                      <a:pt x="5407" y="14147"/>
                    </a:cubicBezTo>
                    <a:cubicBezTo>
                      <a:pt x="5360" y="14103"/>
                      <a:pt x="5671" y="13255"/>
                      <a:pt x="5998" y="12532"/>
                    </a:cubicBezTo>
                    <a:cubicBezTo>
                      <a:pt x="6110" y="12282"/>
                      <a:pt x="6222" y="12083"/>
                      <a:pt x="6247" y="12083"/>
                    </a:cubicBezTo>
                    <a:close/>
                    <a:moveTo>
                      <a:pt x="10149" y="11021"/>
                    </a:moveTo>
                    <a:cubicBezTo>
                      <a:pt x="10150" y="11021"/>
                      <a:pt x="10151" y="11021"/>
                      <a:pt x="10152" y="11022"/>
                    </a:cubicBezTo>
                    <a:cubicBezTo>
                      <a:pt x="10168" y="11038"/>
                      <a:pt x="10145" y="11490"/>
                      <a:pt x="10100" y="12021"/>
                    </a:cubicBezTo>
                    <a:cubicBezTo>
                      <a:pt x="10054" y="12551"/>
                      <a:pt x="10018" y="13258"/>
                      <a:pt x="10018" y="13580"/>
                    </a:cubicBezTo>
                    <a:cubicBezTo>
                      <a:pt x="10018" y="13971"/>
                      <a:pt x="9985" y="14171"/>
                      <a:pt x="9919" y="14171"/>
                    </a:cubicBezTo>
                    <a:cubicBezTo>
                      <a:pt x="9797" y="14171"/>
                      <a:pt x="9888" y="11776"/>
                      <a:pt x="10027" y="11312"/>
                    </a:cubicBezTo>
                    <a:cubicBezTo>
                      <a:pt x="10077" y="11149"/>
                      <a:pt x="10130" y="11021"/>
                      <a:pt x="10149" y="11021"/>
                    </a:cubicBezTo>
                    <a:close/>
                    <a:moveTo>
                      <a:pt x="6899" y="7581"/>
                    </a:moveTo>
                    <a:cubicBezTo>
                      <a:pt x="7061" y="7581"/>
                      <a:pt x="7253" y="7660"/>
                      <a:pt x="7469" y="7818"/>
                    </a:cubicBezTo>
                    <a:lnTo>
                      <a:pt x="7812" y="8070"/>
                    </a:lnTo>
                    <a:lnTo>
                      <a:pt x="7485" y="8364"/>
                    </a:lnTo>
                    <a:cubicBezTo>
                      <a:pt x="7252" y="8575"/>
                      <a:pt x="7171" y="8690"/>
                      <a:pt x="7219" y="8690"/>
                    </a:cubicBezTo>
                    <a:cubicBezTo>
                      <a:pt x="7259" y="8690"/>
                      <a:pt x="7388" y="8611"/>
                      <a:pt x="7592" y="8441"/>
                    </a:cubicBezTo>
                    <a:lnTo>
                      <a:pt x="7935" y="8158"/>
                    </a:lnTo>
                    <a:lnTo>
                      <a:pt x="8154" y="8321"/>
                    </a:lnTo>
                    <a:lnTo>
                      <a:pt x="8375" y="8484"/>
                    </a:lnTo>
                    <a:lnTo>
                      <a:pt x="7916" y="9102"/>
                    </a:lnTo>
                    <a:cubicBezTo>
                      <a:pt x="7495" y="9672"/>
                      <a:pt x="6777" y="10911"/>
                      <a:pt x="6866" y="10911"/>
                    </a:cubicBezTo>
                    <a:cubicBezTo>
                      <a:pt x="6889" y="10911"/>
                      <a:pt x="7056" y="10641"/>
                      <a:pt x="7234" y="10315"/>
                    </a:cubicBezTo>
                    <a:cubicBezTo>
                      <a:pt x="7592" y="9664"/>
                      <a:pt x="8293" y="8697"/>
                      <a:pt x="8440" y="8653"/>
                    </a:cubicBezTo>
                    <a:cubicBezTo>
                      <a:pt x="8442" y="8652"/>
                      <a:pt x="8444" y="8652"/>
                      <a:pt x="8447" y="8652"/>
                    </a:cubicBezTo>
                    <a:cubicBezTo>
                      <a:pt x="8518" y="8652"/>
                      <a:pt x="8841" y="8865"/>
                      <a:pt x="9177" y="9135"/>
                    </a:cubicBezTo>
                    <a:cubicBezTo>
                      <a:pt x="9617" y="9488"/>
                      <a:pt x="9824" y="9712"/>
                      <a:pt x="9840" y="9852"/>
                    </a:cubicBezTo>
                    <a:cubicBezTo>
                      <a:pt x="9868" y="10087"/>
                      <a:pt x="8690" y="13334"/>
                      <a:pt x="8514" y="13511"/>
                    </a:cubicBezTo>
                    <a:cubicBezTo>
                      <a:pt x="8465" y="13560"/>
                      <a:pt x="8434" y="13586"/>
                      <a:pt x="8416" y="13586"/>
                    </a:cubicBezTo>
                    <a:cubicBezTo>
                      <a:pt x="8394" y="13586"/>
                      <a:pt x="8388" y="13550"/>
                      <a:pt x="8387" y="13475"/>
                    </a:cubicBezTo>
                    <a:cubicBezTo>
                      <a:pt x="8385" y="13401"/>
                      <a:pt x="8383" y="13363"/>
                      <a:pt x="8374" y="13363"/>
                    </a:cubicBezTo>
                    <a:cubicBezTo>
                      <a:pt x="8365" y="13363"/>
                      <a:pt x="8347" y="13404"/>
                      <a:pt x="8313" y="13487"/>
                    </a:cubicBezTo>
                    <a:cubicBezTo>
                      <a:pt x="8260" y="13617"/>
                      <a:pt x="7946" y="13759"/>
                      <a:pt x="7772" y="13759"/>
                    </a:cubicBezTo>
                    <a:cubicBezTo>
                      <a:pt x="7728" y="13759"/>
                      <a:pt x="7694" y="13750"/>
                      <a:pt x="7674" y="13730"/>
                    </a:cubicBezTo>
                    <a:cubicBezTo>
                      <a:pt x="7652" y="13709"/>
                      <a:pt x="7751" y="13226"/>
                      <a:pt x="7894" y="12655"/>
                    </a:cubicBezTo>
                    <a:cubicBezTo>
                      <a:pt x="8039" y="12085"/>
                      <a:pt x="8141" y="11608"/>
                      <a:pt x="8122" y="11589"/>
                    </a:cubicBezTo>
                    <a:cubicBezTo>
                      <a:pt x="8121" y="11589"/>
                      <a:pt x="8121" y="11589"/>
                      <a:pt x="8121" y="11589"/>
                    </a:cubicBezTo>
                    <a:cubicBezTo>
                      <a:pt x="8086" y="11589"/>
                      <a:pt x="7790" y="12675"/>
                      <a:pt x="7594" y="13520"/>
                    </a:cubicBezTo>
                    <a:cubicBezTo>
                      <a:pt x="7537" y="13763"/>
                      <a:pt x="7492" y="13809"/>
                      <a:pt x="7271" y="13829"/>
                    </a:cubicBezTo>
                    <a:lnTo>
                      <a:pt x="7016" y="13854"/>
                    </a:lnTo>
                    <a:lnTo>
                      <a:pt x="7138" y="13556"/>
                    </a:lnTo>
                    <a:cubicBezTo>
                      <a:pt x="7198" y="13409"/>
                      <a:pt x="7219" y="13304"/>
                      <a:pt x="7189" y="13304"/>
                    </a:cubicBezTo>
                    <a:cubicBezTo>
                      <a:pt x="7186" y="13304"/>
                      <a:pt x="7182" y="13305"/>
                      <a:pt x="7178" y="13307"/>
                    </a:cubicBezTo>
                    <a:cubicBezTo>
                      <a:pt x="7132" y="13334"/>
                      <a:pt x="7053" y="13487"/>
                      <a:pt x="7003" y="13642"/>
                    </a:cubicBezTo>
                    <a:cubicBezTo>
                      <a:pt x="6936" y="13844"/>
                      <a:pt x="6875" y="13930"/>
                      <a:pt x="6832" y="13930"/>
                    </a:cubicBezTo>
                    <a:cubicBezTo>
                      <a:pt x="6755" y="13930"/>
                      <a:pt x="6736" y="13656"/>
                      <a:pt x="6845" y="13275"/>
                    </a:cubicBezTo>
                    <a:cubicBezTo>
                      <a:pt x="6890" y="13120"/>
                      <a:pt x="6906" y="12981"/>
                      <a:pt x="6884" y="12960"/>
                    </a:cubicBezTo>
                    <a:cubicBezTo>
                      <a:pt x="6873" y="12950"/>
                      <a:pt x="6862" y="12945"/>
                      <a:pt x="6851" y="12945"/>
                    </a:cubicBezTo>
                    <a:cubicBezTo>
                      <a:pt x="6774" y="12945"/>
                      <a:pt x="6691" y="13192"/>
                      <a:pt x="6643" y="13576"/>
                    </a:cubicBezTo>
                    <a:cubicBezTo>
                      <a:pt x="6605" y="13870"/>
                      <a:pt x="6555" y="14010"/>
                      <a:pt x="6476" y="14010"/>
                    </a:cubicBezTo>
                    <a:cubicBezTo>
                      <a:pt x="6468" y="14010"/>
                      <a:pt x="6460" y="14010"/>
                      <a:pt x="6453" y="14010"/>
                    </a:cubicBezTo>
                    <a:cubicBezTo>
                      <a:pt x="6325" y="14010"/>
                      <a:pt x="6335" y="13987"/>
                      <a:pt x="6565" y="13139"/>
                    </a:cubicBezTo>
                    <a:cubicBezTo>
                      <a:pt x="6682" y="12714"/>
                      <a:pt x="6759" y="12347"/>
                      <a:pt x="6739" y="12327"/>
                    </a:cubicBezTo>
                    <a:cubicBezTo>
                      <a:pt x="6739" y="12327"/>
                      <a:pt x="6738" y="12327"/>
                      <a:pt x="6737" y="12327"/>
                    </a:cubicBezTo>
                    <a:cubicBezTo>
                      <a:pt x="6713" y="12327"/>
                      <a:pt x="6596" y="12691"/>
                      <a:pt x="6476" y="13152"/>
                    </a:cubicBezTo>
                    <a:cubicBezTo>
                      <a:pt x="6352" y="13616"/>
                      <a:pt x="6240" y="13986"/>
                      <a:pt x="6224" y="13986"/>
                    </a:cubicBezTo>
                    <a:cubicBezTo>
                      <a:pt x="6223" y="13986"/>
                      <a:pt x="6223" y="13986"/>
                      <a:pt x="6223" y="13985"/>
                    </a:cubicBezTo>
                    <a:cubicBezTo>
                      <a:pt x="6141" y="13905"/>
                      <a:pt x="6464" y="11722"/>
                      <a:pt x="6603" y="11421"/>
                    </a:cubicBezTo>
                    <a:cubicBezTo>
                      <a:pt x="6735" y="11130"/>
                      <a:pt x="6778" y="11013"/>
                      <a:pt x="6738" y="11013"/>
                    </a:cubicBezTo>
                    <a:cubicBezTo>
                      <a:pt x="6721" y="11013"/>
                      <a:pt x="6688" y="11035"/>
                      <a:pt x="6639" y="11076"/>
                    </a:cubicBezTo>
                    <a:cubicBezTo>
                      <a:pt x="6608" y="11102"/>
                      <a:pt x="6584" y="11123"/>
                      <a:pt x="6569" y="11123"/>
                    </a:cubicBezTo>
                    <a:cubicBezTo>
                      <a:pt x="6524" y="11123"/>
                      <a:pt x="6553" y="10932"/>
                      <a:pt x="6678" y="10108"/>
                    </a:cubicBezTo>
                    <a:cubicBezTo>
                      <a:pt x="6738" y="9713"/>
                      <a:pt x="6740" y="9515"/>
                      <a:pt x="6686" y="9515"/>
                    </a:cubicBezTo>
                    <a:cubicBezTo>
                      <a:pt x="6676" y="9515"/>
                      <a:pt x="6663" y="9523"/>
                      <a:pt x="6648" y="9538"/>
                    </a:cubicBezTo>
                    <a:cubicBezTo>
                      <a:pt x="6629" y="9557"/>
                      <a:pt x="6555" y="9998"/>
                      <a:pt x="6481" y="10527"/>
                    </a:cubicBezTo>
                    <a:cubicBezTo>
                      <a:pt x="6370" y="11310"/>
                      <a:pt x="6288" y="11605"/>
                      <a:pt x="6029" y="12144"/>
                    </a:cubicBezTo>
                    <a:cubicBezTo>
                      <a:pt x="5854" y="12508"/>
                      <a:pt x="5594" y="13130"/>
                      <a:pt x="5451" y="13528"/>
                    </a:cubicBezTo>
                    <a:cubicBezTo>
                      <a:pt x="5307" y="13925"/>
                      <a:pt x="5160" y="14253"/>
                      <a:pt x="5121" y="14253"/>
                    </a:cubicBezTo>
                    <a:cubicBezTo>
                      <a:pt x="5084" y="14253"/>
                      <a:pt x="5073" y="14042"/>
                      <a:pt x="5100" y="13789"/>
                    </a:cubicBezTo>
                    <a:cubicBezTo>
                      <a:pt x="5224" y="12571"/>
                      <a:pt x="5292" y="12371"/>
                      <a:pt x="6083" y="10979"/>
                    </a:cubicBezTo>
                    <a:cubicBezTo>
                      <a:pt x="6276" y="10636"/>
                      <a:pt x="6438" y="10321"/>
                      <a:pt x="6438" y="10287"/>
                    </a:cubicBezTo>
                    <a:cubicBezTo>
                      <a:pt x="6438" y="10274"/>
                      <a:pt x="6435" y="10267"/>
                      <a:pt x="6429" y="10267"/>
                    </a:cubicBezTo>
                    <a:cubicBezTo>
                      <a:pt x="6384" y="10267"/>
                      <a:pt x="6174" y="10621"/>
                      <a:pt x="5788" y="11347"/>
                    </a:cubicBezTo>
                    <a:cubicBezTo>
                      <a:pt x="5559" y="11778"/>
                      <a:pt x="5359" y="12120"/>
                      <a:pt x="5336" y="12120"/>
                    </a:cubicBezTo>
                    <a:cubicBezTo>
                      <a:pt x="5336" y="12120"/>
                      <a:pt x="5335" y="12120"/>
                      <a:pt x="5335" y="12120"/>
                    </a:cubicBezTo>
                    <a:cubicBezTo>
                      <a:pt x="5320" y="12107"/>
                      <a:pt x="5389" y="11710"/>
                      <a:pt x="5492" y="11229"/>
                    </a:cubicBezTo>
                    <a:cubicBezTo>
                      <a:pt x="5652" y="10473"/>
                      <a:pt x="5719" y="10304"/>
                      <a:pt x="6024" y="9898"/>
                    </a:cubicBezTo>
                    <a:cubicBezTo>
                      <a:pt x="6215" y="9645"/>
                      <a:pt x="6358" y="9419"/>
                      <a:pt x="6338" y="9401"/>
                    </a:cubicBezTo>
                    <a:cubicBezTo>
                      <a:pt x="6337" y="9400"/>
                      <a:pt x="6335" y="9400"/>
                      <a:pt x="6333" y="9400"/>
                    </a:cubicBezTo>
                    <a:cubicBezTo>
                      <a:pt x="6303" y="9400"/>
                      <a:pt x="6192" y="9527"/>
                      <a:pt x="6075" y="9696"/>
                    </a:cubicBezTo>
                    <a:cubicBezTo>
                      <a:pt x="5957" y="9862"/>
                      <a:pt x="5847" y="9989"/>
                      <a:pt x="5818" y="9989"/>
                    </a:cubicBezTo>
                    <a:cubicBezTo>
                      <a:pt x="5817" y="9989"/>
                      <a:pt x="5815" y="9988"/>
                      <a:pt x="5814" y="9987"/>
                    </a:cubicBezTo>
                    <a:cubicBezTo>
                      <a:pt x="5747" y="9923"/>
                      <a:pt x="6424" y="7894"/>
                      <a:pt x="6563" y="7739"/>
                    </a:cubicBezTo>
                    <a:cubicBezTo>
                      <a:pt x="6653" y="7634"/>
                      <a:pt x="6766" y="7581"/>
                      <a:pt x="6899" y="7581"/>
                    </a:cubicBezTo>
                    <a:close/>
                    <a:moveTo>
                      <a:pt x="5010" y="13111"/>
                    </a:moveTo>
                    <a:cubicBezTo>
                      <a:pt x="5023" y="13111"/>
                      <a:pt x="5017" y="13354"/>
                      <a:pt x="4993" y="13655"/>
                    </a:cubicBezTo>
                    <a:cubicBezTo>
                      <a:pt x="4964" y="14032"/>
                      <a:pt x="4884" y="14331"/>
                      <a:pt x="4839" y="14331"/>
                    </a:cubicBezTo>
                    <a:cubicBezTo>
                      <a:pt x="4819" y="14331"/>
                      <a:pt x="4806" y="14275"/>
                      <a:pt x="4806" y="14145"/>
                    </a:cubicBezTo>
                    <a:cubicBezTo>
                      <a:pt x="4806" y="13924"/>
                      <a:pt x="4966" y="13111"/>
                      <a:pt x="5010" y="13111"/>
                    </a:cubicBezTo>
                    <a:close/>
                    <a:moveTo>
                      <a:pt x="10513" y="10112"/>
                    </a:moveTo>
                    <a:cubicBezTo>
                      <a:pt x="10558" y="10112"/>
                      <a:pt x="10580" y="10239"/>
                      <a:pt x="10552" y="10487"/>
                    </a:cubicBezTo>
                    <a:cubicBezTo>
                      <a:pt x="10527" y="10699"/>
                      <a:pt x="10473" y="11656"/>
                      <a:pt x="10429" y="12611"/>
                    </a:cubicBezTo>
                    <a:cubicBezTo>
                      <a:pt x="10387" y="13563"/>
                      <a:pt x="10332" y="14372"/>
                      <a:pt x="10307" y="14397"/>
                    </a:cubicBezTo>
                    <a:cubicBezTo>
                      <a:pt x="10299" y="14406"/>
                      <a:pt x="10288" y="14410"/>
                      <a:pt x="10275" y="14410"/>
                    </a:cubicBezTo>
                    <a:cubicBezTo>
                      <a:pt x="10245" y="14410"/>
                      <a:pt x="10204" y="14388"/>
                      <a:pt x="10165" y="14349"/>
                    </a:cubicBezTo>
                    <a:cubicBezTo>
                      <a:pt x="10054" y="14238"/>
                      <a:pt x="10212" y="11034"/>
                      <a:pt x="10356" y="10447"/>
                    </a:cubicBezTo>
                    <a:cubicBezTo>
                      <a:pt x="10412" y="10222"/>
                      <a:pt x="10472" y="10112"/>
                      <a:pt x="10513" y="10112"/>
                    </a:cubicBezTo>
                    <a:close/>
                    <a:moveTo>
                      <a:pt x="16002" y="14159"/>
                    </a:moveTo>
                    <a:cubicBezTo>
                      <a:pt x="16007" y="14159"/>
                      <a:pt x="16012" y="14169"/>
                      <a:pt x="16018" y="14191"/>
                    </a:cubicBezTo>
                    <a:cubicBezTo>
                      <a:pt x="16038" y="14272"/>
                      <a:pt x="16038" y="14395"/>
                      <a:pt x="16018" y="14476"/>
                    </a:cubicBezTo>
                    <a:cubicBezTo>
                      <a:pt x="16012" y="14498"/>
                      <a:pt x="16007" y="14508"/>
                      <a:pt x="16002" y="14508"/>
                    </a:cubicBezTo>
                    <a:cubicBezTo>
                      <a:pt x="15990" y="14508"/>
                      <a:pt x="15982" y="14444"/>
                      <a:pt x="15982" y="14334"/>
                    </a:cubicBezTo>
                    <a:cubicBezTo>
                      <a:pt x="15982" y="14223"/>
                      <a:pt x="15990" y="14159"/>
                      <a:pt x="16002" y="14159"/>
                    </a:cubicBezTo>
                    <a:close/>
                    <a:moveTo>
                      <a:pt x="15313" y="9411"/>
                    </a:moveTo>
                    <a:lnTo>
                      <a:pt x="15476" y="9575"/>
                    </a:lnTo>
                    <a:cubicBezTo>
                      <a:pt x="15637" y="9734"/>
                      <a:pt x="15637" y="9757"/>
                      <a:pt x="15514" y="10874"/>
                    </a:cubicBezTo>
                    <a:cubicBezTo>
                      <a:pt x="15443" y="11497"/>
                      <a:pt x="15320" y="12726"/>
                      <a:pt x="15238" y="13599"/>
                    </a:cubicBezTo>
                    <a:cubicBezTo>
                      <a:pt x="15167" y="14356"/>
                      <a:pt x="15120" y="14722"/>
                      <a:pt x="15097" y="14722"/>
                    </a:cubicBezTo>
                    <a:cubicBezTo>
                      <a:pt x="15062" y="14722"/>
                      <a:pt x="15091" y="13770"/>
                      <a:pt x="15188" y="11970"/>
                    </a:cubicBezTo>
                    <a:cubicBezTo>
                      <a:pt x="15252" y="10781"/>
                      <a:pt x="15307" y="9722"/>
                      <a:pt x="15308" y="9611"/>
                    </a:cubicBezTo>
                    <a:lnTo>
                      <a:pt x="15313" y="9411"/>
                    </a:lnTo>
                    <a:close/>
                    <a:moveTo>
                      <a:pt x="10848" y="9934"/>
                    </a:moveTo>
                    <a:cubicBezTo>
                      <a:pt x="10907" y="9935"/>
                      <a:pt x="10919" y="10045"/>
                      <a:pt x="10886" y="10240"/>
                    </a:cubicBezTo>
                    <a:cubicBezTo>
                      <a:pt x="10855" y="10407"/>
                      <a:pt x="10808" y="11508"/>
                      <a:pt x="10780" y="12687"/>
                    </a:cubicBezTo>
                    <a:cubicBezTo>
                      <a:pt x="10737" y="14362"/>
                      <a:pt x="10724" y="14727"/>
                      <a:pt x="10647" y="14727"/>
                    </a:cubicBezTo>
                    <a:cubicBezTo>
                      <a:pt x="10630" y="14727"/>
                      <a:pt x="10609" y="14709"/>
                      <a:pt x="10585" y="14683"/>
                    </a:cubicBezTo>
                    <a:cubicBezTo>
                      <a:pt x="10453" y="14547"/>
                      <a:pt x="10447" y="14397"/>
                      <a:pt x="10513" y="12786"/>
                    </a:cubicBezTo>
                    <a:cubicBezTo>
                      <a:pt x="10616" y="10220"/>
                      <a:pt x="10652" y="9934"/>
                      <a:pt x="10848" y="9934"/>
                    </a:cubicBezTo>
                    <a:close/>
                    <a:moveTo>
                      <a:pt x="16775" y="10954"/>
                    </a:moveTo>
                    <a:cubicBezTo>
                      <a:pt x="16776" y="10954"/>
                      <a:pt x="16776" y="10954"/>
                      <a:pt x="16776" y="10954"/>
                    </a:cubicBezTo>
                    <a:cubicBezTo>
                      <a:pt x="16806" y="10973"/>
                      <a:pt x="16725" y="11680"/>
                      <a:pt x="16600" y="12519"/>
                    </a:cubicBezTo>
                    <a:cubicBezTo>
                      <a:pt x="16475" y="13358"/>
                      <a:pt x="16358" y="14214"/>
                      <a:pt x="16339" y="14412"/>
                    </a:cubicBezTo>
                    <a:cubicBezTo>
                      <a:pt x="16323" y="14609"/>
                      <a:pt x="16261" y="14790"/>
                      <a:pt x="16209" y="14807"/>
                    </a:cubicBezTo>
                    <a:cubicBezTo>
                      <a:pt x="16199" y="14810"/>
                      <a:pt x="16190" y="14811"/>
                      <a:pt x="16182" y="14811"/>
                    </a:cubicBezTo>
                    <a:cubicBezTo>
                      <a:pt x="16140" y="14811"/>
                      <a:pt x="16129" y="14770"/>
                      <a:pt x="16152" y="14689"/>
                    </a:cubicBezTo>
                    <a:cubicBezTo>
                      <a:pt x="16175" y="14605"/>
                      <a:pt x="16311" y="13722"/>
                      <a:pt x="16458" y="12730"/>
                    </a:cubicBezTo>
                    <a:cubicBezTo>
                      <a:pt x="16602" y="11748"/>
                      <a:pt x="16744" y="10954"/>
                      <a:pt x="16775" y="10954"/>
                    </a:cubicBezTo>
                    <a:close/>
                    <a:moveTo>
                      <a:pt x="11177" y="9852"/>
                    </a:moveTo>
                    <a:cubicBezTo>
                      <a:pt x="11253" y="9852"/>
                      <a:pt x="11325" y="9900"/>
                      <a:pt x="11296" y="9975"/>
                    </a:cubicBezTo>
                    <a:cubicBezTo>
                      <a:pt x="11250" y="10098"/>
                      <a:pt x="11037" y="12580"/>
                      <a:pt x="10950" y="14031"/>
                    </a:cubicBezTo>
                    <a:cubicBezTo>
                      <a:pt x="10923" y="14498"/>
                      <a:pt x="10881" y="14872"/>
                      <a:pt x="10858" y="14872"/>
                    </a:cubicBezTo>
                    <a:cubicBezTo>
                      <a:pt x="10858" y="14872"/>
                      <a:pt x="10857" y="14871"/>
                      <a:pt x="10856" y="14871"/>
                    </a:cubicBezTo>
                    <a:cubicBezTo>
                      <a:pt x="10807" y="14820"/>
                      <a:pt x="10993" y="10009"/>
                      <a:pt x="11048" y="9918"/>
                    </a:cubicBezTo>
                    <a:cubicBezTo>
                      <a:pt x="11076" y="9872"/>
                      <a:pt x="11127" y="9852"/>
                      <a:pt x="11177" y="9852"/>
                    </a:cubicBezTo>
                    <a:close/>
                    <a:moveTo>
                      <a:pt x="14868" y="14387"/>
                    </a:moveTo>
                    <a:cubicBezTo>
                      <a:pt x="14872" y="14387"/>
                      <a:pt x="14877" y="14403"/>
                      <a:pt x="14881" y="14436"/>
                    </a:cubicBezTo>
                    <a:cubicBezTo>
                      <a:pt x="14899" y="14559"/>
                      <a:pt x="14899" y="14777"/>
                      <a:pt x="14881" y="14924"/>
                    </a:cubicBezTo>
                    <a:cubicBezTo>
                      <a:pt x="14876" y="14970"/>
                      <a:pt x="14871" y="14991"/>
                      <a:pt x="14866" y="14991"/>
                    </a:cubicBezTo>
                    <a:cubicBezTo>
                      <a:pt x="14856" y="14991"/>
                      <a:pt x="14848" y="14886"/>
                      <a:pt x="14848" y="14700"/>
                    </a:cubicBezTo>
                    <a:cubicBezTo>
                      <a:pt x="14848" y="14503"/>
                      <a:pt x="14857" y="14387"/>
                      <a:pt x="14868" y="14387"/>
                    </a:cubicBezTo>
                    <a:close/>
                    <a:moveTo>
                      <a:pt x="16066" y="10181"/>
                    </a:moveTo>
                    <a:cubicBezTo>
                      <a:pt x="16077" y="10181"/>
                      <a:pt x="16090" y="10190"/>
                      <a:pt x="16104" y="10204"/>
                    </a:cubicBezTo>
                    <a:cubicBezTo>
                      <a:pt x="16201" y="10300"/>
                      <a:pt x="16188" y="10644"/>
                      <a:pt x="16002" y="12631"/>
                    </a:cubicBezTo>
                    <a:cubicBezTo>
                      <a:pt x="15883" y="13903"/>
                      <a:pt x="15773" y="14959"/>
                      <a:pt x="15755" y="14978"/>
                    </a:cubicBezTo>
                    <a:cubicBezTo>
                      <a:pt x="15742" y="14991"/>
                      <a:pt x="15732" y="14998"/>
                      <a:pt x="15723" y="14998"/>
                    </a:cubicBezTo>
                    <a:cubicBezTo>
                      <a:pt x="15670" y="14998"/>
                      <a:pt x="15683" y="14736"/>
                      <a:pt x="15769" y="13927"/>
                    </a:cubicBezTo>
                    <a:cubicBezTo>
                      <a:pt x="15828" y="13366"/>
                      <a:pt x="15902" y="12272"/>
                      <a:pt x="15934" y="11500"/>
                    </a:cubicBezTo>
                    <a:cubicBezTo>
                      <a:pt x="15975" y="10467"/>
                      <a:pt x="16000" y="10181"/>
                      <a:pt x="16066" y="10181"/>
                    </a:cubicBezTo>
                    <a:close/>
                    <a:moveTo>
                      <a:pt x="1574" y="13366"/>
                    </a:moveTo>
                    <a:cubicBezTo>
                      <a:pt x="1580" y="13366"/>
                      <a:pt x="1586" y="13369"/>
                      <a:pt x="1592" y="13376"/>
                    </a:cubicBezTo>
                    <a:cubicBezTo>
                      <a:pt x="1616" y="13401"/>
                      <a:pt x="1610" y="13808"/>
                      <a:pt x="1580" y="14288"/>
                    </a:cubicBezTo>
                    <a:cubicBezTo>
                      <a:pt x="1545" y="14794"/>
                      <a:pt x="1501" y="15083"/>
                      <a:pt x="1456" y="15083"/>
                    </a:cubicBezTo>
                    <a:cubicBezTo>
                      <a:pt x="1452" y="15083"/>
                      <a:pt x="1449" y="15081"/>
                      <a:pt x="1445" y="15078"/>
                    </a:cubicBezTo>
                    <a:cubicBezTo>
                      <a:pt x="1396" y="15030"/>
                      <a:pt x="1400" y="14736"/>
                      <a:pt x="1458" y="14281"/>
                    </a:cubicBezTo>
                    <a:cubicBezTo>
                      <a:pt x="1508" y="13881"/>
                      <a:pt x="1547" y="13508"/>
                      <a:pt x="1547" y="13445"/>
                    </a:cubicBezTo>
                    <a:cubicBezTo>
                      <a:pt x="1547" y="13396"/>
                      <a:pt x="1557" y="13366"/>
                      <a:pt x="1574" y="13366"/>
                    </a:cubicBezTo>
                    <a:close/>
                    <a:moveTo>
                      <a:pt x="15758" y="10422"/>
                    </a:moveTo>
                    <a:cubicBezTo>
                      <a:pt x="15770" y="10422"/>
                      <a:pt x="15778" y="10510"/>
                      <a:pt x="15784" y="10668"/>
                    </a:cubicBezTo>
                    <a:cubicBezTo>
                      <a:pt x="15797" y="11005"/>
                      <a:pt x="15751" y="12029"/>
                      <a:pt x="15680" y="12948"/>
                    </a:cubicBezTo>
                    <a:cubicBezTo>
                      <a:pt x="15531" y="14839"/>
                      <a:pt x="15489" y="15148"/>
                      <a:pt x="15368" y="15148"/>
                    </a:cubicBezTo>
                    <a:cubicBezTo>
                      <a:pt x="15279" y="15148"/>
                      <a:pt x="15303" y="14740"/>
                      <a:pt x="15577" y="11930"/>
                    </a:cubicBezTo>
                    <a:cubicBezTo>
                      <a:pt x="15682" y="10857"/>
                      <a:pt x="15731" y="10422"/>
                      <a:pt x="15758" y="10422"/>
                    </a:cubicBezTo>
                    <a:close/>
                    <a:moveTo>
                      <a:pt x="11509" y="9772"/>
                    </a:moveTo>
                    <a:cubicBezTo>
                      <a:pt x="11562" y="9772"/>
                      <a:pt x="11572" y="9976"/>
                      <a:pt x="11538" y="10359"/>
                    </a:cubicBezTo>
                    <a:cubicBezTo>
                      <a:pt x="11423" y="11637"/>
                      <a:pt x="11328" y="13441"/>
                      <a:pt x="11324" y="14357"/>
                    </a:cubicBezTo>
                    <a:cubicBezTo>
                      <a:pt x="11323" y="15057"/>
                      <a:pt x="11313" y="15252"/>
                      <a:pt x="11251" y="15252"/>
                    </a:cubicBezTo>
                    <a:cubicBezTo>
                      <a:pt x="11237" y="15252"/>
                      <a:pt x="11220" y="15243"/>
                      <a:pt x="11200" y="15226"/>
                    </a:cubicBezTo>
                    <a:cubicBezTo>
                      <a:pt x="11036" y="15093"/>
                      <a:pt x="11036" y="14023"/>
                      <a:pt x="11200" y="11996"/>
                    </a:cubicBezTo>
                    <a:cubicBezTo>
                      <a:pt x="11350" y="10130"/>
                      <a:pt x="11401" y="9772"/>
                      <a:pt x="11509" y="9772"/>
                    </a:cubicBezTo>
                    <a:close/>
                    <a:moveTo>
                      <a:pt x="14512" y="8714"/>
                    </a:moveTo>
                    <a:cubicBezTo>
                      <a:pt x="14578" y="8714"/>
                      <a:pt x="14590" y="8922"/>
                      <a:pt x="14551" y="9424"/>
                    </a:cubicBezTo>
                    <a:cubicBezTo>
                      <a:pt x="14520" y="9816"/>
                      <a:pt x="14439" y="11295"/>
                      <a:pt x="14369" y="12704"/>
                    </a:cubicBezTo>
                    <a:cubicBezTo>
                      <a:pt x="14297" y="14114"/>
                      <a:pt x="14206" y="15344"/>
                      <a:pt x="14170" y="15434"/>
                    </a:cubicBezTo>
                    <a:cubicBezTo>
                      <a:pt x="14160" y="15457"/>
                      <a:pt x="14152" y="15469"/>
                      <a:pt x="14144" y="15469"/>
                    </a:cubicBezTo>
                    <a:cubicBezTo>
                      <a:pt x="14061" y="15469"/>
                      <a:pt x="14099" y="14116"/>
                      <a:pt x="14256" y="11524"/>
                    </a:cubicBezTo>
                    <a:cubicBezTo>
                      <a:pt x="14344" y="10042"/>
                      <a:pt x="14417" y="8808"/>
                      <a:pt x="14417" y="8774"/>
                    </a:cubicBezTo>
                    <a:cubicBezTo>
                      <a:pt x="14417" y="8742"/>
                      <a:pt x="14462" y="8714"/>
                      <a:pt x="14511" y="8714"/>
                    </a:cubicBezTo>
                    <a:cubicBezTo>
                      <a:pt x="14511" y="8714"/>
                      <a:pt x="14511" y="8714"/>
                      <a:pt x="14512" y="8714"/>
                    </a:cubicBezTo>
                    <a:close/>
                    <a:moveTo>
                      <a:pt x="14767" y="9233"/>
                    </a:moveTo>
                    <a:cubicBezTo>
                      <a:pt x="14777" y="9233"/>
                      <a:pt x="14792" y="9447"/>
                      <a:pt x="14803" y="9811"/>
                    </a:cubicBezTo>
                    <a:cubicBezTo>
                      <a:pt x="14819" y="10304"/>
                      <a:pt x="14792" y="11588"/>
                      <a:pt x="14741" y="12663"/>
                    </a:cubicBezTo>
                    <a:cubicBezTo>
                      <a:pt x="14638" y="14919"/>
                      <a:pt x="14586" y="15472"/>
                      <a:pt x="14480" y="15472"/>
                    </a:cubicBezTo>
                    <a:cubicBezTo>
                      <a:pt x="14429" y="15472"/>
                      <a:pt x="14419" y="15220"/>
                      <a:pt x="14452" y="14796"/>
                    </a:cubicBezTo>
                    <a:cubicBezTo>
                      <a:pt x="14500" y="14197"/>
                      <a:pt x="14714" y="10351"/>
                      <a:pt x="14758" y="9323"/>
                    </a:cubicBezTo>
                    <a:cubicBezTo>
                      <a:pt x="14761" y="9262"/>
                      <a:pt x="14764" y="9233"/>
                      <a:pt x="14767" y="9233"/>
                    </a:cubicBezTo>
                    <a:close/>
                    <a:moveTo>
                      <a:pt x="11868" y="9604"/>
                    </a:moveTo>
                    <a:cubicBezTo>
                      <a:pt x="11920" y="9604"/>
                      <a:pt x="11954" y="9690"/>
                      <a:pt x="11930" y="9828"/>
                    </a:cubicBezTo>
                    <a:cubicBezTo>
                      <a:pt x="11845" y="10332"/>
                      <a:pt x="11728" y="12223"/>
                      <a:pt x="11677" y="13884"/>
                    </a:cubicBezTo>
                    <a:cubicBezTo>
                      <a:pt x="11638" y="15147"/>
                      <a:pt x="11608" y="15550"/>
                      <a:pt x="11545" y="15550"/>
                    </a:cubicBezTo>
                    <a:cubicBezTo>
                      <a:pt x="11538" y="15550"/>
                      <a:pt x="11532" y="15547"/>
                      <a:pt x="11525" y="15539"/>
                    </a:cubicBezTo>
                    <a:cubicBezTo>
                      <a:pt x="11365" y="15367"/>
                      <a:pt x="11591" y="9976"/>
                      <a:pt x="11772" y="9682"/>
                    </a:cubicBezTo>
                    <a:cubicBezTo>
                      <a:pt x="11806" y="9628"/>
                      <a:pt x="11839" y="9604"/>
                      <a:pt x="11868" y="9604"/>
                    </a:cubicBezTo>
                    <a:close/>
                    <a:moveTo>
                      <a:pt x="14214" y="8816"/>
                    </a:moveTo>
                    <a:cubicBezTo>
                      <a:pt x="14218" y="8816"/>
                      <a:pt x="14221" y="8817"/>
                      <a:pt x="14222" y="8818"/>
                    </a:cubicBezTo>
                    <a:cubicBezTo>
                      <a:pt x="14230" y="8826"/>
                      <a:pt x="14206" y="9290"/>
                      <a:pt x="14169" y="9852"/>
                    </a:cubicBezTo>
                    <a:cubicBezTo>
                      <a:pt x="14098" y="10864"/>
                      <a:pt x="13848" y="15367"/>
                      <a:pt x="13848" y="15595"/>
                    </a:cubicBezTo>
                    <a:cubicBezTo>
                      <a:pt x="13848" y="15661"/>
                      <a:pt x="13797" y="15719"/>
                      <a:pt x="13741" y="15719"/>
                    </a:cubicBezTo>
                    <a:cubicBezTo>
                      <a:pt x="13607" y="15719"/>
                      <a:pt x="13977" y="8945"/>
                      <a:pt x="14117" y="8859"/>
                    </a:cubicBezTo>
                    <a:cubicBezTo>
                      <a:pt x="14156" y="8833"/>
                      <a:pt x="14196" y="8816"/>
                      <a:pt x="14214" y="8816"/>
                    </a:cubicBezTo>
                    <a:close/>
                    <a:moveTo>
                      <a:pt x="1926" y="13077"/>
                    </a:moveTo>
                    <a:cubicBezTo>
                      <a:pt x="1944" y="13077"/>
                      <a:pt x="1965" y="13094"/>
                      <a:pt x="1989" y="13119"/>
                    </a:cubicBezTo>
                    <a:cubicBezTo>
                      <a:pt x="2082" y="13214"/>
                      <a:pt x="2062" y="13469"/>
                      <a:pt x="1870" y="14658"/>
                    </a:cubicBezTo>
                    <a:cubicBezTo>
                      <a:pt x="1749" y="15404"/>
                      <a:pt x="1675" y="15777"/>
                      <a:pt x="1648" y="15777"/>
                    </a:cubicBezTo>
                    <a:cubicBezTo>
                      <a:pt x="1618" y="15777"/>
                      <a:pt x="1639" y="15369"/>
                      <a:pt x="1710" y="14552"/>
                    </a:cubicBezTo>
                    <a:cubicBezTo>
                      <a:pt x="1812" y="13378"/>
                      <a:pt x="1847" y="13077"/>
                      <a:pt x="1926" y="13077"/>
                    </a:cubicBezTo>
                    <a:close/>
                    <a:moveTo>
                      <a:pt x="13812" y="8975"/>
                    </a:moveTo>
                    <a:cubicBezTo>
                      <a:pt x="13814" y="8975"/>
                      <a:pt x="13816" y="8975"/>
                      <a:pt x="13817" y="8976"/>
                    </a:cubicBezTo>
                    <a:cubicBezTo>
                      <a:pt x="13829" y="8988"/>
                      <a:pt x="13749" y="10517"/>
                      <a:pt x="13642" y="12365"/>
                    </a:cubicBezTo>
                    <a:cubicBezTo>
                      <a:pt x="13535" y="14214"/>
                      <a:pt x="13428" y="15752"/>
                      <a:pt x="13406" y="15775"/>
                    </a:cubicBezTo>
                    <a:cubicBezTo>
                      <a:pt x="13397" y="15784"/>
                      <a:pt x="13383" y="15788"/>
                      <a:pt x="13366" y="15788"/>
                    </a:cubicBezTo>
                    <a:cubicBezTo>
                      <a:pt x="13338" y="15788"/>
                      <a:pt x="13302" y="15776"/>
                      <a:pt x="13267" y="15755"/>
                    </a:cubicBezTo>
                    <a:cubicBezTo>
                      <a:pt x="13148" y="15680"/>
                      <a:pt x="13213" y="13307"/>
                      <a:pt x="13400" y="10788"/>
                    </a:cubicBezTo>
                    <a:cubicBezTo>
                      <a:pt x="13497" y="9462"/>
                      <a:pt x="13547" y="9141"/>
                      <a:pt x="13658" y="9059"/>
                    </a:cubicBezTo>
                    <a:cubicBezTo>
                      <a:pt x="13724" y="9011"/>
                      <a:pt x="13792" y="8975"/>
                      <a:pt x="13812" y="8975"/>
                    </a:cubicBezTo>
                    <a:close/>
                    <a:moveTo>
                      <a:pt x="13249" y="9201"/>
                    </a:moveTo>
                    <a:cubicBezTo>
                      <a:pt x="13350" y="9201"/>
                      <a:pt x="13366" y="9274"/>
                      <a:pt x="13326" y="9591"/>
                    </a:cubicBezTo>
                    <a:cubicBezTo>
                      <a:pt x="13253" y="10173"/>
                      <a:pt x="13116" y="12378"/>
                      <a:pt x="13036" y="14236"/>
                    </a:cubicBezTo>
                    <a:cubicBezTo>
                      <a:pt x="12997" y="15148"/>
                      <a:pt x="12945" y="15910"/>
                      <a:pt x="12918" y="15939"/>
                    </a:cubicBezTo>
                    <a:cubicBezTo>
                      <a:pt x="12917" y="15941"/>
                      <a:pt x="12916" y="15941"/>
                      <a:pt x="12914" y="15941"/>
                    </a:cubicBezTo>
                    <a:cubicBezTo>
                      <a:pt x="12782" y="15941"/>
                      <a:pt x="12927" y="9518"/>
                      <a:pt x="13067" y="9290"/>
                    </a:cubicBezTo>
                    <a:cubicBezTo>
                      <a:pt x="13099" y="9240"/>
                      <a:pt x="13175" y="9201"/>
                      <a:pt x="13249" y="9201"/>
                    </a:cubicBezTo>
                    <a:close/>
                    <a:moveTo>
                      <a:pt x="12818" y="9375"/>
                    </a:moveTo>
                    <a:cubicBezTo>
                      <a:pt x="12822" y="9375"/>
                      <a:pt x="12825" y="9377"/>
                      <a:pt x="12829" y="9380"/>
                    </a:cubicBezTo>
                    <a:cubicBezTo>
                      <a:pt x="12846" y="9397"/>
                      <a:pt x="12829" y="10125"/>
                      <a:pt x="12789" y="10995"/>
                    </a:cubicBezTo>
                    <a:cubicBezTo>
                      <a:pt x="12749" y="11867"/>
                      <a:pt x="12714" y="13342"/>
                      <a:pt x="12712" y="14270"/>
                    </a:cubicBezTo>
                    <a:cubicBezTo>
                      <a:pt x="12708" y="15736"/>
                      <a:pt x="12690" y="15961"/>
                      <a:pt x="12581" y="15961"/>
                    </a:cubicBezTo>
                    <a:cubicBezTo>
                      <a:pt x="12581" y="15961"/>
                      <a:pt x="12580" y="15961"/>
                      <a:pt x="12580" y="15961"/>
                    </a:cubicBezTo>
                    <a:cubicBezTo>
                      <a:pt x="12472" y="15961"/>
                      <a:pt x="12460" y="15832"/>
                      <a:pt x="12499" y="15046"/>
                    </a:cubicBezTo>
                    <a:cubicBezTo>
                      <a:pt x="12524" y="14542"/>
                      <a:pt x="12580" y="13160"/>
                      <a:pt x="12627" y="11970"/>
                    </a:cubicBezTo>
                    <a:cubicBezTo>
                      <a:pt x="12701" y="10071"/>
                      <a:pt x="12750" y="9375"/>
                      <a:pt x="12818" y="9375"/>
                    </a:cubicBezTo>
                    <a:close/>
                    <a:moveTo>
                      <a:pt x="12218" y="9529"/>
                    </a:moveTo>
                    <a:cubicBezTo>
                      <a:pt x="12274" y="9529"/>
                      <a:pt x="12291" y="9650"/>
                      <a:pt x="12262" y="9871"/>
                    </a:cubicBezTo>
                    <a:cubicBezTo>
                      <a:pt x="12222" y="10173"/>
                      <a:pt x="12057" y="14865"/>
                      <a:pt x="12057" y="15745"/>
                    </a:cubicBezTo>
                    <a:cubicBezTo>
                      <a:pt x="12057" y="15932"/>
                      <a:pt x="12050" y="16005"/>
                      <a:pt x="12012" y="16005"/>
                    </a:cubicBezTo>
                    <a:cubicBezTo>
                      <a:pt x="11991" y="16005"/>
                      <a:pt x="11962" y="15985"/>
                      <a:pt x="11921" y="15951"/>
                    </a:cubicBezTo>
                    <a:cubicBezTo>
                      <a:pt x="11799" y="15852"/>
                      <a:pt x="11791" y="15645"/>
                      <a:pt x="11835" y="13927"/>
                    </a:cubicBezTo>
                    <a:cubicBezTo>
                      <a:pt x="11879" y="12157"/>
                      <a:pt x="12020" y="9870"/>
                      <a:pt x="12097" y="9625"/>
                    </a:cubicBezTo>
                    <a:cubicBezTo>
                      <a:pt x="12116" y="9569"/>
                      <a:pt x="12166" y="9529"/>
                      <a:pt x="12218" y="9529"/>
                    </a:cubicBezTo>
                    <a:close/>
                    <a:moveTo>
                      <a:pt x="4858" y="15152"/>
                    </a:moveTo>
                    <a:cubicBezTo>
                      <a:pt x="4863" y="15152"/>
                      <a:pt x="4868" y="15159"/>
                      <a:pt x="4871" y="15174"/>
                    </a:cubicBezTo>
                    <a:cubicBezTo>
                      <a:pt x="4887" y="15260"/>
                      <a:pt x="4878" y="15489"/>
                      <a:pt x="4846" y="15693"/>
                    </a:cubicBezTo>
                    <a:cubicBezTo>
                      <a:pt x="4816" y="15882"/>
                      <a:pt x="4777" y="16022"/>
                      <a:pt x="4752" y="16022"/>
                    </a:cubicBezTo>
                    <a:cubicBezTo>
                      <a:pt x="4750" y="16022"/>
                      <a:pt x="4748" y="16021"/>
                      <a:pt x="4747" y="16019"/>
                    </a:cubicBezTo>
                    <a:cubicBezTo>
                      <a:pt x="4725" y="15995"/>
                      <a:pt x="4737" y="15761"/>
                      <a:pt x="4772" y="15501"/>
                    </a:cubicBezTo>
                    <a:cubicBezTo>
                      <a:pt x="4803" y="15289"/>
                      <a:pt x="4836" y="15152"/>
                      <a:pt x="4858" y="15152"/>
                    </a:cubicBezTo>
                    <a:close/>
                    <a:moveTo>
                      <a:pt x="12560" y="9444"/>
                    </a:moveTo>
                    <a:cubicBezTo>
                      <a:pt x="12614" y="9444"/>
                      <a:pt x="12624" y="9709"/>
                      <a:pt x="12588" y="10239"/>
                    </a:cubicBezTo>
                    <a:cubicBezTo>
                      <a:pt x="12560" y="10677"/>
                      <a:pt x="12486" y="12141"/>
                      <a:pt x="12426" y="13500"/>
                    </a:cubicBezTo>
                    <a:cubicBezTo>
                      <a:pt x="12366" y="14860"/>
                      <a:pt x="12294" y="15990"/>
                      <a:pt x="12267" y="16017"/>
                    </a:cubicBezTo>
                    <a:cubicBezTo>
                      <a:pt x="12260" y="16024"/>
                      <a:pt x="12254" y="16029"/>
                      <a:pt x="12249" y="16029"/>
                    </a:cubicBezTo>
                    <a:cubicBezTo>
                      <a:pt x="12204" y="16029"/>
                      <a:pt x="12215" y="15664"/>
                      <a:pt x="12299" y="12906"/>
                    </a:cubicBezTo>
                    <a:cubicBezTo>
                      <a:pt x="12386" y="10063"/>
                      <a:pt x="12433" y="9444"/>
                      <a:pt x="12560" y="9444"/>
                    </a:cubicBezTo>
                    <a:close/>
                    <a:moveTo>
                      <a:pt x="3947" y="15835"/>
                    </a:moveTo>
                    <a:cubicBezTo>
                      <a:pt x="3953" y="15835"/>
                      <a:pt x="3959" y="15843"/>
                      <a:pt x="3966" y="15860"/>
                    </a:cubicBezTo>
                    <a:cubicBezTo>
                      <a:pt x="3988" y="15916"/>
                      <a:pt x="3988" y="16007"/>
                      <a:pt x="3966" y="16064"/>
                    </a:cubicBezTo>
                    <a:cubicBezTo>
                      <a:pt x="3959" y="16081"/>
                      <a:pt x="3952" y="16089"/>
                      <a:pt x="3947" y="16089"/>
                    </a:cubicBezTo>
                    <a:cubicBezTo>
                      <a:pt x="3934" y="16089"/>
                      <a:pt x="3926" y="16043"/>
                      <a:pt x="3926" y="15962"/>
                    </a:cubicBezTo>
                    <a:cubicBezTo>
                      <a:pt x="3926" y="15882"/>
                      <a:pt x="3934" y="15835"/>
                      <a:pt x="3947" y="15835"/>
                    </a:cubicBezTo>
                    <a:close/>
                    <a:moveTo>
                      <a:pt x="2985" y="14714"/>
                    </a:moveTo>
                    <a:cubicBezTo>
                      <a:pt x="2988" y="14714"/>
                      <a:pt x="2991" y="14717"/>
                      <a:pt x="2994" y="14725"/>
                    </a:cubicBezTo>
                    <a:cubicBezTo>
                      <a:pt x="3012" y="14784"/>
                      <a:pt x="2983" y="15206"/>
                      <a:pt x="2924" y="15661"/>
                    </a:cubicBezTo>
                    <a:cubicBezTo>
                      <a:pt x="2874" y="16049"/>
                      <a:pt x="2822" y="16313"/>
                      <a:pt x="2796" y="16313"/>
                    </a:cubicBezTo>
                    <a:cubicBezTo>
                      <a:pt x="2791" y="16313"/>
                      <a:pt x="2788" y="16305"/>
                      <a:pt x="2785" y="16288"/>
                    </a:cubicBezTo>
                    <a:cubicBezTo>
                      <a:pt x="2748" y="16056"/>
                      <a:pt x="2924" y="14714"/>
                      <a:pt x="2985" y="14714"/>
                    </a:cubicBezTo>
                    <a:close/>
                    <a:moveTo>
                      <a:pt x="3361" y="14099"/>
                    </a:moveTo>
                    <a:cubicBezTo>
                      <a:pt x="3369" y="14099"/>
                      <a:pt x="3378" y="14105"/>
                      <a:pt x="3387" y="14114"/>
                    </a:cubicBezTo>
                    <a:cubicBezTo>
                      <a:pt x="3411" y="14135"/>
                      <a:pt x="3345" y="14692"/>
                      <a:pt x="3245" y="15351"/>
                    </a:cubicBezTo>
                    <a:cubicBezTo>
                      <a:pt x="3135" y="16072"/>
                      <a:pt x="3059" y="16430"/>
                      <a:pt x="3034" y="16430"/>
                    </a:cubicBezTo>
                    <a:cubicBezTo>
                      <a:pt x="3008" y="16430"/>
                      <a:pt x="3034" y="16061"/>
                      <a:pt x="3130" y="15327"/>
                    </a:cubicBezTo>
                    <a:cubicBezTo>
                      <a:pt x="3253" y="14369"/>
                      <a:pt x="3300" y="14099"/>
                      <a:pt x="3361" y="14099"/>
                    </a:cubicBezTo>
                    <a:close/>
                    <a:moveTo>
                      <a:pt x="4683" y="16164"/>
                    </a:moveTo>
                    <a:cubicBezTo>
                      <a:pt x="4688" y="16164"/>
                      <a:pt x="4693" y="16171"/>
                      <a:pt x="4699" y="16187"/>
                    </a:cubicBezTo>
                    <a:cubicBezTo>
                      <a:pt x="4723" y="16244"/>
                      <a:pt x="4723" y="16348"/>
                      <a:pt x="4699" y="16430"/>
                    </a:cubicBezTo>
                    <a:cubicBezTo>
                      <a:pt x="4691" y="16457"/>
                      <a:pt x="4684" y="16470"/>
                      <a:pt x="4678" y="16470"/>
                    </a:cubicBezTo>
                    <a:cubicBezTo>
                      <a:pt x="4666" y="16470"/>
                      <a:pt x="4658" y="16420"/>
                      <a:pt x="4658" y="16328"/>
                    </a:cubicBezTo>
                    <a:cubicBezTo>
                      <a:pt x="4658" y="16225"/>
                      <a:pt x="4669" y="16164"/>
                      <a:pt x="4683" y="16164"/>
                    </a:cubicBezTo>
                    <a:close/>
                    <a:moveTo>
                      <a:pt x="2303" y="13362"/>
                    </a:moveTo>
                    <a:cubicBezTo>
                      <a:pt x="2354" y="13362"/>
                      <a:pt x="2323" y="13691"/>
                      <a:pt x="2205" y="14464"/>
                    </a:cubicBezTo>
                    <a:cubicBezTo>
                      <a:pt x="2116" y="15043"/>
                      <a:pt x="2020" y="15820"/>
                      <a:pt x="1988" y="16191"/>
                    </a:cubicBezTo>
                    <a:cubicBezTo>
                      <a:pt x="1957" y="16543"/>
                      <a:pt x="1907" y="16805"/>
                      <a:pt x="1873" y="16805"/>
                    </a:cubicBezTo>
                    <a:cubicBezTo>
                      <a:pt x="1871" y="16805"/>
                      <a:pt x="1868" y="16804"/>
                      <a:pt x="1866" y="16802"/>
                    </a:cubicBezTo>
                    <a:cubicBezTo>
                      <a:pt x="1775" y="16708"/>
                      <a:pt x="2128" y="13615"/>
                      <a:pt x="2254" y="13413"/>
                    </a:cubicBezTo>
                    <a:cubicBezTo>
                      <a:pt x="2275" y="13379"/>
                      <a:pt x="2291" y="13362"/>
                      <a:pt x="2303" y="13362"/>
                    </a:cubicBezTo>
                    <a:close/>
                    <a:moveTo>
                      <a:pt x="2967" y="16876"/>
                    </a:moveTo>
                    <a:cubicBezTo>
                      <a:pt x="2971" y="16876"/>
                      <a:pt x="2976" y="16878"/>
                      <a:pt x="2980" y="16883"/>
                    </a:cubicBezTo>
                    <a:cubicBezTo>
                      <a:pt x="3006" y="16909"/>
                      <a:pt x="3011" y="16979"/>
                      <a:pt x="2990" y="17038"/>
                    </a:cubicBezTo>
                    <a:cubicBezTo>
                      <a:pt x="2979" y="17065"/>
                      <a:pt x="2970" y="17078"/>
                      <a:pt x="2963" y="17078"/>
                    </a:cubicBezTo>
                    <a:cubicBezTo>
                      <a:pt x="2951" y="17078"/>
                      <a:pt x="2943" y="17048"/>
                      <a:pt x="2940" y="16990"/>
                    </a:cubicBezTo>
                    <a:cubicBezTo>
                      <a:pt x="2937" y="16922"/>
                      <a:pt x="2950" y="16876"/>
                      <a:pt x="2967" y="16876"/>
                    </a:cubicBezTo>
                    <a:close/>
                    <a:moveTo>
                      <a:pt x="6551" y="14504"/>
                    </a:moveTo>
                    <a:cubicBezTo>
                      <a:pt x="6590" y="14504"/>
                      <a:pt x="6601" y="14707"/>
                      <a:pt x="6573" y="14964"/>
                    </a:cubicBezTo>
                    <a:cubicBezTo>
                      <a:pt x="6547" y="15224"/>
                      <a:pt x="6434" y="15888"/>
                      <a:pt x="6323" y="16451"/>
                    </a:cubicBezTo>
                    <a:lnTo>
                      <a:pt x="6125" y="17469"/>
                    </a:lnTo>
                    <a:lnTo>
                      <a:pt x="6119" y="16207"/>
                    </a:lnTo>
                    <a:cubicBezTo>
                      <a:pt x="6109" y="14618"/>
                      <a:pt x="6125" y="14559"/>
                      <a:pt x="6549" y="14504"/>
                    </a:cubicBezTo>
                    <a:cubicBezTo>
                      <a:pt x="6550" y="14504"/>
                      <a:pt x="6550" y="14504"/>
                      <a:pt x="6551" y="14504"/>
                    </a:cubicBezTo>
                    <a:close/>
                    <a:moveTo>
                      <a:pt x="2564" y="13494"/>
                    </a:moveTo>
                    <a:cubicBezTo>
                      <a:pt x="2612" y="13494"/>
                      <a:pt x="2553" y="14087"/>
                      <a:pt x="2407" y="15010"/>
                    </a:cubicBezTo>
                    <a:cubicBezTo>
                      <a:pt x="2292" y="15735"/>
                      <a:pt x="2163" y="16585"/>
                      <a:pt x="2120" y="16899"/>
                    </a:cubicBezTo>
                    <a:lnTo>
                      <a:pt x="2043" y="17470"/>
                    </a:lnTo>
                    <a:lnTo>
                      <a:pt x="2087" y="16818"/>
                    </a:lnTo>
                    <a:cubicBezTo>
                      <a:pt x="2134" y="16109"/>
                      <a:pt x="2421" y="13901"/>
                      <a:pt x="2499" y="13640"/>
                    </a:cubicBezTo>
                    <a:cubicBezTo>
                      <a:pt x="2529" y="13541"/>
                      <a:pt x="2551" y="13494"/>
                      <a:pt x="2564" y="13494"/>
                    </a:cubicBezTo>
                    <a:close/>
                    <a:moveTo>
                      <a:pt x="25137" y="12726"/>
                    </a:moveTo>
                    <a:cubicBezTo>
                      <a:pt x="25139" y="12726"/>
                      <a:pt x="25141" y="12726"/>
                      <a:pt x="25142" y="12727"/>
                    </a:cubicBezTo>
                    <a:cubicBezTo>
                      <a:pt x="25157" y="12741"/>
                      <a:pt x="25115" y="13507"/>
                      <a:pt x="25048" y="14419"/>
                    </a:cubicBezTo>
                    <a:cubicBezTo>
                      <a:pt x="24981" y="15332"/>
                      <a:pt x="24889" y="16378"/>
                      <a:pt x="24844" y="16732"/>
                    </a:cubicBezTo>
                    <a:cubicBezTo>
                      <a:pt x="24800" y="17090"/>
                      <a:pt x="24762" y="17418"/>
                      <a:pt x="24762" y="17465"/>
                    </a:cubicBezTo>
                    <a:cubicBezTo>
                      <a:pt x="24762" y="17470"/>
                      <a:pt x="24761" y="17472"/>
                      <a:pt x="24758" y="17472"/>
                    </a:cubicBezTo>
                    <a:cubicBezTo>
                      <a:pt x="24736" y="17472"/>
                      <a:pt x="24624" y="17302"/>
                      <a:pt x="24487" y="17053"/>
                    </a:cubicBezTo>
                    <a:lnTo>
                      <a:pt x="24208" y="16557"/>
                    </a:lnTo>
                    <a:lnTo>
                      <a:pt x="24443" y="15181"/>
                    </a:lnTo>
                    <a:cubicBezTo>
                      <a:pt x="24743" y="13413"/>
                      <a:pt x="24836" y="13020"/>
                      <a:pt x="24991" y="12843"/>
                    </a:cubicBezTo>
                    <a:cubicBezTo>
                      <a:pt x="25051" y="12776"/>
                      <a:pt x="25115" y="12726"/>
                      <a:pt x="25137" y="12726"/>
                    </a:cubicBezTo>
                    <a:close/>
                    <a:moveTo>
                      <a:pt x="4032" y="17037"/>
                    </a:moveTo>
                    <a:cubicBezTo>
                      <a:pt x="4037" y="17037"/>
                      <a:pt x="4042" y="17052"/>
                      <a:pt x="4047" y="17082"/>
                    </a:cubicBezTo>
                    <a:cubicBezTo>
                      <a:pt x="4066" y="17180"/>
                      <a:pt x="4066" y="17351"/>
                      <a:pt x="4047" y="17448"/>
                    </a:cubicBezTo>
                    <a:cubicBezTo>
                      <a:pt x="4042" y="17478"/>
                      <a:pt x="4037" y="17492"/>
                      <a:pt x="4032" y="17492"/>
                    </a:cubicBezTo>
                    <a:cubicBezTo>
                      <a:pt x="4021" y="17492"/>
                      <a:pt x="4014" y="17408"/>
                      <a:pt x="4014" y="17264"/>
                    </a:cubicBezTo>
                    <a:cubicBezTo>
                      <a:pt x="4014" y="17120"/>
                      <a:pt x="4021" y="17037"/>
                      <a:pt x="4032" y="17037"/>
                    </a:cubicBezTo>
                    <a:close/>
                    <a:moveTo>
                      <a:pt x="21215" y="10188"/>
                    </a:moveTo>
                    <a:cubicBezTo>
                      <a:pt x="21328" y="10188"/>
                      <a:pt x="21334" y="10282"/>
                      <a:pt x="21293" y="10886"/>
                    </a:cubicBezTo>
                    <a:cubicBezTo>
                      <a:pt x="21247" y="11628"/>
                      <a:pt x="21116" y="12781"/>
                      <a:pt x="21045" y="13068"/>
                    </a:cubicBezTo>
                    <a:cubicBezTo>
                      <a:pt x="21027" y="13137"/>
                      <a:pt x="21023" y="13170"/>
                      <a:pt x="21032" y="13170"/>
                    </a:cubicBezTo>
                    <a:cubicBezTo>
                      <a:pt x="21040" y="13170"/>
                      <a:pt x="21055" y="13149"/>
                      <a:pt x="21079" y="13108"/>
                    </a:cubicBezTo>
                    <a:cubicBezTo>
                      <a:pt x="21177" y="12952"/>
                      <a:pt x="21339" y="11830"/>
                      <a:pt x="21339" y="11326"/>
                    </a:cubicBezTo>
                    <a:cubicBezTo>
                      <a:pt x="21339" y="11113"/>
                      <a:pt x="21364" y="10759"/>
                      <a:pt x="21392" y="10551"/>
                    </a:cubicBezTo>
                    <a:cubicBezTo>
                      <a:pt x="21424" y="10318"/>
                      <a:pt x="21440" y="10229"/>
                      <a:pt x="21484" y="10229"/>
                    </a:cubicBezTo>
                    <a:cubicBezTo>
                      <a:pt x="21509" y="10229"/>
                      <a:pt x="21544" y="10258"/>
                      <a:pt x="21596" y="10307"/>
                    </a:cubicBezTo>
                    <a:cubicBezTo>
                      <a:pt x="21701" y="10403"/>
                      <a:pt x="21747" y="10560"/>
                      <a:pt x="21747" y="10820"/>
                    </a:cubicBezTo>
                    <a:cubicBezTo>
                      <a:pt x="21747" y="11446"/>
                      <a:pt x="21580" y="12612"/>
                      <a:pt x="21372" y="13427"/>
                    </a:cubicBezTo>
                    <a:cubicBezTo>
                      <a:pt x="21265" y="13849"/>
                      <a:pt x="21190" y="14214"/>
                      <a:pt x="21208" y="14232"/>
                    </a:cubicBezTo>
                    <a:cubicBezTo>
                      <a:pt x="21209" y="14233"/>
                      <a:pt x="21210" y="14233"/>
                      <a:pt x="21211" y="14233"/>
                    </a:cubicBezTo>
                    <a:cubicBezTo>
                      <a:pt x="21278" y="14233"/>
                      <a:pt x="21608" y="12891"/>
                      <a:pt x="21716" y="12172"/>
                    </a:cubicBezTo>
                    <a:cubicBezTo>
                      <a:pt x="21779" y="11764"/>
                      <a:pt x="21827" y="11267"/>
                      <a:pt x="21827" y="11053"/>
                    </a:cubicBezTo>
                    <a:cubicBezTo>
                      <a:pt x="21827" y="10808"/>
                      <a:pt x="21863" y="10665"/>
                      <a:pt x="21926" y="10665"/>
                    </a:cubicBezTo>
                    <a:cubicBezTo>
                      <a:pt x="22110" y="10665"/>
                      <a:pt x="22398" y="11016"/>
                      <a:pt x="22398" y="11243"/>
                    </a:cubicBezTo>
                    <a:cubicBezTo>
                      <a:pt x="22398" y="11435"/>
                      <a:pt x="21906" y="13532"/>
                      <a:pt x="21772" y="13907"/>
                    </a:cubicBezTo>
                    <a:cubicBezTo>
                      <a:pt x="21751" y="13965"/>
                      <a:pt x="21748" y="14003"/>
                      <a:pt x="21763" y="14003"/>
                    </a:cubicBezTo>
                    <a:cubicBezTo>
                      <a:pt x="21767" y="14003"/>
                      <a:pt x="21772" y="14000"/>
                      <a:pt x="21779" y="13995"/>
                    </a:cubicBezTo>
                    <a:cubicBezTo>
                      <a:pt x="21856" y="13924"/>
                      <a:pt x="22201" y="12692"/>
                      <a:pt x="22368" y="11887"/>
                    </a:cubicBezTo>
                    <a:cubicBezTo>
                      <a:pt x="22447" y="11504"/>
                      <a:pt x="22521" y="11180"/>
                      <a:pt x="22533" y="11161"/>
                    </a:cubicBezTo>
                    <a:cubicBezTo>
                      <a:pt x="22533" y="11161"/>
                      <a:pt x="22534" y="11161"/>
                      <a:pt x="22534" y="11161"/>
                    </a:cubicBezTo>
                    <a:cubicBezTo>
                      <a:pt x="22564" y="11161"/>
                      <a:pt x="22976" y="11522"/>
                      <a:pt x="23461" y="11972"/>
                    </a:cubicBezTo>
                    <a:cubicBezTo>
                      <a:pt x="24259" y="12712"/>
                      <a:pt x="24364" y="12839"/>
                      <a:pt x="24321" y="13024"/>
                    </a:cubicBezTo>
                    <a:cubicBezTo>
                      <a:pt x="24294" y="13138"/>
                      <a:pt x="24155" y="13960"/>
                      <a:pt x="24012" y="14849"/>
                    </a:cubicBezTo>
                    <a:cubicBezTo>
                      <a:pt x="23774" y="16323"/>
                      <a:pt x="23734" y="16474"/>
                      <a:pt x="23564" y="16552"/>
                    </a:cubicBezTo>
                    <a:cubicBezTo>
                      <a:pt x="23481" y="16589"/>
                      <a:pt x="23406" y="16611"/>
                      <a:pt x="23369" y="16611"/>
                    </a:cubicBezTo>
                    <a:cubicBezTo>
                      <a:pt x="23359" y="16611"/>
                      <a:pt x="23351" y="16609"/>
                      <a:pt x="23347" y="16605"/>
                    </a:cubicBezTo>
                    <a:cubicBezTo>
                      <a:pt x="23317" y="16569"/>
                      <a:pt x="23581" y="13853"/>
                      <a:pt x="23652" y="13493"/>
                    </a:cubicBezTo>
                    <a:cubicBezTo>
                      <a:pt x="23680" y="13354"/>
                      <a:pt x="23656" y="13279"/>
                      <a:pt x="23617" y="13279"/>
                    </a:cubicBezTo>
                    <a:cubicBezTo>
                      <a:pt x="23584" y="13279"/>
                      <a:pt x="23540" y="13335"/>
                      <a:pt x="23510" y="13453"/>
                    </a:cubicBezTo>
                    <a:cubicBezTo>
                      <a:pt x="23485" y="13547"/>
                      <a:pt x="23401" y="14304"/>
                      <a:pt x="23323" y="15127"/>
                    </a:cubicBezTo>
                    <a:cubicBezTo>
                      <a:pt x="23187" y="16562"/>
                      <a:pt x="23172" y="16634"/>
                      <a:pt x="22993" y="16716"/>
                    </a:cubicBezTo>
                    <a:cubicBezTo>
                      <a:pt x="22923" y="16748"/>
                      <a:pt x="22853" y="16765"/>
                      <a:pt x="22805" y="16765"/>
                    </a:cubicBezTo>
                    <a:cubicBezTo>
                      <a:pt x="22781" y="16765"/>
                      <a:pt x="22763" y="16761"/>
                      <a:pt x="22752" y="16752"/>
                    </a:cubicBezTo>
                    <a:cubicBezTo>
                      <a:pt x="22723" y="16725"/>
                      <a:pt x="22778" y="16021"/>
                      <a:pt x="22875" y="15181"/>
                    </a:cubicBezTo>
                    <a:cubicBezTo>
                      <a:pt x="22970" y="14343"/>
                      <a:pt x="23036" y="13643"/>
                      <a:pt x="23017" y="13624"/>
                    </a:cubicBezTo>
                    <a:cubicBezTo>
                      <a:pt x="23015" y="13623"/>
                      <a:pt x="23013" y="13622"/>
                      <a:pt x="23011" y="13622"/>
                    </a:cubicBezTo>
                    <a:cubicBezTo>
                      <a:pt x="22972" y="13622"/>
                      <a:pt x="22920" y="14010"/>
                      <a:pt x="22752" y="15514"/>
                    </a:cubicBezTo>
                    <a:cubicBezTo>
                      <a:pt x="22677" y="16191"/>
                      <a:pt x="22596" y="16759"/>
                      <a:pt x="22569" y="16790"/>
                    </a:cubicBezTo>
                    <a:cubicBezTo>
                      <a:pt x="22542" y="16819"/>
                      <a:pt x="22399" y="16867"/>
                      <a:pt x="22243" y="16899"/>
                    </a:cubicBezTo>
                    <a:lnTo>
                      <a:pt x="21967" y="16957"/>
                    </a:lnTo>
                    <a:lnTo>
                      <a:pt x="22021" y="16517"/>
                    </a:lnTo>
                    <a:cubicBezTo>
                      <a:pt x="22105" y="15836"/>
                      <a:pt x="22178" y="14499"/>
                      <a:pt x="22131" y="14499"/>
                    </a:cubicBezTo>
                    <a:cubicBezTo>
                      <a:pt x="22131" y="14499"/>
                      <a:pt x="22130" y="14500"/>
                      <a:pt x="22129" y="14500"/>
                    </a:cubicBezTo>
                    <a:cubicBezTo>
                      <a:pt x="22108" y="14520"/>
                      <a:pt x="22049" y="15011"/>
                      <a:pt x="21997" y="15597"/>
                    </a:cubicBezTo>
                    <a:cubicBezTo>
                      <a:pt x="21879" y="16982"/>
                      <a:pt x="21874" y="17000"/>
                      <a:pt x="21616" y="17049"/>
                    </a:cubicBezTo>
                    <a:lnTo>
                      <a:pt x="21395" y="17088"/>
                    </a:lnTo>
                    <a:lnTo>
                      <a:pt x="21395" y="17088"/>
                    </a:lnTo>
                    <a:lnTo>
                      <a:pt x="21448" y="16552"/>
                    </a:lnTo>
                    <a:cubicBezTo>
                      <a:pt x="21535" y="15682"/>
                      <a:pt x="21583" y="14859"/>
                      <a:pt x="21548" y="14859"/>
                    </a:cubicBezTo>
                    <a:cubicBezTo>
                      <a:pt x="21546" y="14859"/>
                      <a:pt x="21544" y="14861"/>
                      <a:pt x="21542" y="14865"/>
                    </a:cubicBezTo>
                    <a:cubicBezTo>
                      <a:pt x="21519" y="14911"/>
                      <a:pt x="21448" y="15415"/>
                      <a:pt x="21384" y="15985"/>
                    </a:cubicBezTo>
                    <a:cubicBezTo>
                      <a:pt x="21319" y="16556"/>
                      <a:pt x="21244" y="17060"/>
                      <a:pt x="21217" y="17105"/>
                    </a:cubicBezTo>
                    <a:cubicBezTo>
                      <a:pt x="21190" y="17151"/>
                      <a:pt x="21074" y="17185"/>
                      <a:pt x="20959" y="17185"/>
                    </a:cubicBezTo>
                    <a:cubicBezTo>
                      <a:pt x="20789" y="17185"/>
                      <a:pt x="20758" y="17153"/>
                      <a:pt x="20797" y="17004"/>
                    </a:cubicBezTo>
                    <a:cubicBezTo>
                      <a:pt x="20823" y="16901"/>
                      <a:pt x="20863" y="16584"/>
                      <a:pt x="20890" y="16291"/>
                    </a:cubicBezTo>
                    <a:cubicBezTo>
                      <a:pt x="20914" y="16018"/>
                      <a:pt x="20907" y="15899"/>
                      <a:pt x="20886" y="15899"/>
                    </a:cubicBezTo>
                    <a:cubicBezTo>
                      <a:pt x="20851" y="15899"/>
                      <a:pt x="20779" y="16196"/>
                      <a:pt x="20730" y="16651"/>
                    </a:cubicBezTo>
                    <a:cubicBezTo>
                      <a:pt x="20680" y="17124"/>
                      <a:pt x="20642" y="17218"/>
                      <a:pt x="20475" y="17288"/>
                    </a:cubicBezTo>
                    <a:cubicBezTo>
                      <a:pt x="20402" y="17321"/>
                      <a:pt x="20325" y="17340"/>
                      <a:pt x="20276" y="17340"/>
                    </a:cubicBezTo>
                    <a:cubicBezTo>
                      <a:pt x="20255" y="17340"/>
                      <a:pt x="20238" y="17336"/>
                      <a:pt x="20230" y="17329"/>
                    </a:cubicBezTo>
                    <a:cubicBezTo>
                      <a:pt x="20204" y="17304"/>
                      <a:pt x="20225" y="16934"/>
                      <a:pt x="20278" y="16510"/>
                    </a:cubicBezTo>
                    <a:cubicBezTo>
                      <a:pt x="20332" y="16088"/>
                      <a:pt x="20361" y="15686"/>
                      <a:pt x="20341" y="15626"/>
                    </a:cubicBezTo>
                    <a:cubicBezTo>
                      <a:pt x="20340" y="15622"/>
                      <a:pt x="20338" y="15620"/>
                      <a:pt x="20336" y="15620"/>
                    </a:cubicBezTo>
                    <a:cubicBezTo>
                      <a:pt x="20312" y="15620"/>
                      <a:pt x="20253" y="15968"/>
                      <a:pt x="20198" y="16437"/>
                    </a:cubicBezTo>
                    <a:cubicBezTo>
                      <a:pt x="20141" y="16941"/>
                      <a:pt x="20070" y="17369"/>
                      <a:pt x="20043" y="17386"/>
                    </a:cubicBezTo>
                    <a:cubicBezTo>
                      <a:pt x="20016" y="17401"/>
                      <a:pt x="19868" y="17441"/>
                      <a:pt x="19722" y="17472"/>
                    </a:cubicBezTo>
                    <a:lnTo>
                      <a:pt x="19449" y="17528"/>
                    </a:lnTo>
                    <a:lnTo>
                      <a:pt x="19503" y="16848"/>
                    </a:lnTo>
                    <a:cubicBezTo>
                      <a:pt x="19532" y="16474"/>
                      <a:pt x="19574" y="16085"/>
                      <a:pt x="19592" y="15983"/>
                    </a:cubicBezTo>
                    <a:cubicBezTo>
                      <a:pt x="19612" y="15886"/>
                      <a:pt x="19590" y="15801"/>
                      <a:pt x="19547" y="15801"/>
                    </a:cubicBezTo>
                    <a:cubicBezTo>
                      <a:pt x="19502" y="15801"/>
                      <a:pt x="19465" y="15943"/>
                      <a:pt x="19465" y="16114"/>
                    </a:cubicBezTo>
                    <a:cubicBezTo>
                      <a:pt x="19465" y="16287"/>
                      <a:pt x="19441" y="16656"/>
                      <a:pt x="19412" y="16933"/>
                    </a:cubicBezTo>
                    <a:lnTo>
                      <a:pt x="19358" y="17438"/>
                    </a:lnTo>
                    <a:lnTo>
                      <a:pt x="18881" y="16970"/>
                    </a:lnTo>
                    <a:cubicBezTo>
                      <a:pt x="18620" y="16715"/>
                      <a:pt x="18405" y="16451"/>
                      <a:pt x="18405" y="16391"/>
                    </a:cubicBezTo>
                    <a:cubicBezTo>
                      <a:pt x="18405" y="16346"/>
                      <a:pt x="18384" y="16316"/>
                      <a:pt x="18359" y="16316"/>
                    </a:cubicBezTo>
                    <a:cubicBezTo>
                      <a:pt x="18353" y="16316"/>
                      <a:pt x="18346" y="16318"/>
                      <a:pt x="18339" y="16322"/>
                    </a:cubicBezTo>
                    <a:cubicBezTo>
                      <a:pt x="18338" y="16322"/>
                      <a:pt x="18337" y="16323"/>
                      <a:pt x="18334" y="16323"/>
                    </a:cubicBezTo>
                    <a:cubicBezTo>
                      <a:pt x="18278" y="16323"/>
                      <a:pt x="17938" y="16027"/>
                      <a:pt x="17553" y="15641"/>
                    </a:cubicBezTo>
                    <a:lnTo>
                      <a:pt x="16832" y="14920"/>
                    </a:lnTo>
                    <a:lnTo>
                      <a:pt x="16889" y="14492"/>
                    </a:lnTo>
                    <a:cubicBezTo>
                      <a:pt x="16921" y="14257"/>
                      <a:pt x="17086" y="13511"/>
                      <a:pt x="17260" y="12834"/>
                    </a:cubicBezTo>
                    <a:cubicBezTo>
                      <a:pt x="17433" y="12157"/>
                      <a:pt x="17587" y="11517"/>
                      <a:pt x="17603" y="11409"/>
                    </a:cubicBezTo>
                    <a:cubicBezTo>
                      <a:pt x="17617" y="11302"/>
                      <a:pt x="17682" y="11196"/>
                      <a:pt x="17742" y="11176"/>
                    </a:cubicBezTo>
                    <a:cubicBezTo>
                      <a:pt x="17754" y="11172"/>
                      <a:pt x="17766" y="11170"/>
                      <a:pt x="17775" y="11170"/>
                    </a:cubicBezTo>
                    <a:cubicBezTo>
                      <a:pt x="17827" y="11170"/>
                      <a:pt x="17832" y="11233"/>
                      <a:pt x="17802" y="11391"/>
                    </a:cubicBezTo>
                    <a:cubicBezTo>
                      <a:pt x="17713" y="11845"/>
                      <a:pt x="17681" y="12068"/>
                      <a:pt x="17705" y="12068"/>
                    </a:cubicBezTo>
                    <a:cubicBezTo>
                      <a:pt x="17712" y="12068"/>
                      <a:pt x="17724" y="12049"/>
                      <a:pt x="17740" y="12010"/>
                    </a:cubicBezTo>
                    <a:cubicBezTo>
                      <a:pt x="17778" y="11918"/>
                      <a:pt x="17835" y="11681"/>
                      <a:pt x="17867" y="11469"/>
                    </a:cubicBezTo>
                    <a:cubicBezTo>
                      <a:pt x="17921" y="11112"/>
                      <a:pt x="17944" y="11084"/>
                      <a:pt x="18286" y="10965"/>
                    </a:cubicBezTo>
                    <a:cubicBezTo>
                      <a:pt x="18436" y="10912"/>
                      <a:pt x="18532" y="10886"/>
                      <a:pt x="18587" y="10886"/>
                    </a:cubicBezTo>
                    <a:cubicBezTo>
                      <a:pt x="18631" y="10886"/>
                      <a:pt x="18650" y="10903"/>
                      <a:pt x="18650" y="10935"/>
                    </a:cubicBezTo>
                    <a:cubicBezTo>
                      <a:pt x="18650" y="10989"/>
                      <a:pt x="18525" y="11518"/>
                      <a:pt x="18373" y="12112"/>
                    </a:cubicBezTo>
                    <a:cubicBezTo>
                      <a:pt x="18219" y="12707"/>
                      <a:pt x="18130" y="13213"/>
                      <a:pt x="18170" y="13235"/>
                    </a:cubicBezTo>
                    <a:cubicBezTo>
                      <a:pt x="18180" y="13242"/>
                      <a:pt x="18191" y="13245"/>
                      <a:pt x="18201" y="13245"/>
                    </a:cubicBezTo>
                    <a:cubicBezTo>
                      <a:pt x="18296" y="13245"/>
                      <a:pt x="18392" y="12961"/>
                      <a:pt x="18652" y="11970"/>
                    </a:cubicBezTo>
                    <a:cubicBezTo>
                      <a:pt x="18799" y="11409"/>
                      <a:pt x="18948" y="10894"/>
                      <a:pt x="18985" y="10822"/>
                    </a:cubicBezTo>
                    <a:cubicBezTo>
                      <a:pt x="19047" y="10702"/>
                      <a:pt x="19775" y="10483"/>
                      <a:pt x="20080" y="10483"/>
                    </a:cubicBezTo>
                    <a:cubicBezTo>
                      <a:pt x="20100" y="10483"/>
                      <a:pt x="20118" y="10484"/>
                      <a:pt x="20134" y="10486"/>
                    </a:cubicBezTo>
                    <a:cubicBezTo>
                      <a:pt x="20146" y="10487"/>
                      <a:pt x="20157" y="10488"/>
                      <a:pt x="20167" y="10488"/>
                    </a:cubicBezTo>
                    <a:cubicBezTo>
                      <a:pt x="20234" y="10488"/>
                      <a:pt x="20281" y="10461"/>
                      <a:pt x="20281" y="10423"/>
                    </a:cubicBezTo>
                    <a:cubicBezTo>
                      <a:pt x="20281" y="10378"/>
                      <a:pt x="20375" y="10340"/>
                      <a:pt x="20490" y="10340"/>
                    </a:cubicBezTo>
                    <a:lnTo>
                      <a:pt x="20697" y="10340"/>
                    </a:lnTo>
                    <a:lnTo>
                      <a:pt x="20657" y="11094"/>
                    </a:lnTo>
                    <a:cubicBezTo>
                      <a:pt x="20637" y="11471"/>
                      <a:pt x="20634" y="11644"/>
                      <a:pt x="20651" y="11644"/>
                    </a:cubicBezTo>
                    <a:cubicBezTo>
                      <a:pt x="20659" y="11644"/>
                      <a:pt x="20671" y="11602"/>
                      <a:pt x="20689" y="11522"/>
                    </a:cubicBezTo>
                    <a:cubicBezTo>
                      <a:pt x="20729" y="11346"/>
                      <a:pt x="20764" y="10985"/>
                      <a:pt x="20765" y="10732"/>
                    </a:cubicBezTo>
                    <a:cubicBezTo>
                      <a:pt x="20771" y="10259"/>
                      <a:pt x="20804" y="10217"/>
                      <a:pt x="21193" y="10189"/>
                    </a:cubicBezTo>
                    <a:cubicBezTo>
                      <a:pt x="21201" y="10188"/>
                      <a:pt x="21208" y="10188"/>
                      <a:pt x="21215" y="10188"/>
                    </a:cubicBezTo>
                    <a:close/>
                    <a:moveTo>
                      <a:pt x="7457" y="15295"/>
                    </a:moveTo>
                    <a:cubicBezTo>
                      <a:pt x="7473" y="15295"/>
                      <a:pt x="7489" y="15311"/>
                      <a:pt x="7505" y="15340"/>
                    </a:cubicBezTo>
                    <a:cubicBezTo>
                      <a:pt x="7556" y="15427"/>
                      <a:pt x="7536" y="15854"/>
                      <a:pt x="7449" y="16554"/>
                    </a:cubicBezTo>
                    <a:cubicBezTo>
                      <a:pt x="7373" y="17147"/>
                      <a:pt x="7305" y="17640"/>
                      <a:pt x="7293" y="17652"/>
                    </a:cubicBezTo>
                    <a:cubicBezTo>
                      <a:pt x="7292" y="17652"/>
                      <a:pt x="7292" y="17653"/>
                      <a:pt x="7292" y="17653"/>
                    </a:cubicBezTo>
                    <a:cubicBezTo>
                      <a:pt x="7279" y="17653"/>
                      <a:pt x="7224" y="17446"/>
                      <a:pt x="7168" y="17184"/>
                    </a:cubicBezTo>
                    <a:cubicBezTo>
                      <a:pt x="7057" y="16663"/>
                      <a:pt x="7076" y="16427"/>
                      <a:pt x="7290" y="15686"/>
                    </a:cubicBezTo>
                    <a:cubicBezTo>
                      <a:pt x="7370" y="15408"/>
                      <a:pt x="7415" y="15295"/>
                      <a:pt x="7457" y="15295"/>
                    </a:cubicBezTo>
                    <a:close/>
                    <a:moveTo>
                      <a:pt x="25819" y="12639"/>
                    </a:moveTo>
                    <a:cubicBezTo>
                      <a:pt x="26020" y="12639"/>
                      <a:pt x="25998" y="12850"/>
                      <a:pt x="25959" y="13820"/>
                    </a:cubicBezTo>
                    <a:cubicBezTo>
                      <a:pt x="25907" y="15143"/>
                      <a:pt x="25789" y="15789"/>
                      <a:pt x="25359" y="17133"/>
                    </a:cubicBezTo>
                    <a:cubicBezTo>
                      <a:pt x="25164" y="17741"/>
                      <a:pt x="25095" y="17933"/>
                      <a:pt x="25028" y="17933"/>
                    </a:cubicBezTo>
                    <a:cubicBezTo>
                      <a:pt x="25005" y="17933"/>
                      <a:pt x="24982" y="17909"/>
                      <a:pt x="24953" y="17871"/>
                    </a:cubicBezTo>
                    <a:cubicBezTo>
                      <a:pt x="24882" y="17775"/>
                      <a:pt x="24850" y="17613"/>
                      <a:pt x="24876" y="17468"/>
                    </a:cubicBezTo>
                    <a:cubicBezTo>
                      <a:pt x="24940" y="17085"/>
                      <a:pt x="25091" y="15472"/>
                      <a:pt x="25195" y="14047"/>
                    </a:cubicBezTo>
                    <a:lnTo>
                      <a:pt x="25290" y="12743"/>
                    </a:lnTo>
                    <a:lnTo>
                      <a:pt x="25534" y="12690"/>
                    </a:lnTo>
                    <a:cubicBezTo>
                      <a:pt x="25659" y="12663"/>
                      <a:pt x="25752" y="12639"/>
                      <a:pt x="25819" y="12639"/>
                    </a:cubicBezTo>
                    <a:close/>
                    <a:moveTo>
                      <a:pt x="2644" y="14891"/>
                    </a:moveTo>
                    <a:cubicBezTo>
                      <a:pt x="2686" y="14891"/>
                      <a:pt x="2646" y="15454"/>
                      <a:pt x="2528" y="16384"/>
                    </a:cubicBezTo>
                    <a:cubicBezTo>
                      <a:pt x="2436" y="17119"/>
                      <a:pt x="2358" y="17829"/>
                      <a:pt x="2356" y="17961"/>
                    </a:cubicBezTo>
                    <a:cubicBezTo>
                      <a:pt x="2353" y="18080"/>
                      <a:pt x="2350" y="18135"/>
                      <a:pt x="2336" y="18135"/>
                    </a:cubicBezTo>
                    <a:cubicBezTo>
                      <a:pt x="2325" y="18135"/>
                      <a:pt x="2307" y="18101"/>
                      <a:pt x="2280" y="18037"/>
                    </a:cubicBezTo>
                    <a:cubicBezTo>
                      <a:pt x="2181" y="17804"/>
                      <a:pt x="2177" y="17386"/>
                      <a:pt x="2267" y="17386"/>
                    </a:cubicBezTo>
                    <a:cubicBezTo>
                      <a:pt x="2273" y="17386"/>
                      <a:pt x="2280" y="17388"/>
                      <a:pt x="2288" y="17393"/>
                    </a:cubicBezTo>
                    <a:cubicBezTo>
                      <a:pt x="2303" y="17402"/>
                      <a:pt x="2316" y="17407"/>
                      <a:pt x="2326" y="17407"/>
                    </a:cubicBezTo>
                    <a:cubicBezTo>
                      <a:pt x="2359" y="17407"/>
                      <a:pt x="2361" y="17355"/>
                      <a:pt x="2334" y="17250"/>
                    </a:cubicBezTo>
                    <a:cubicBezTo>
                      <a:pt x="2285" y="17060"/>
                      <a:pt x="2451" y="15579"/>
                      <a:pt x="2578" y="15074"/>
                    </a:cubicBezTo>
                    <a:cubicBezTo>
                      <a:pt x="2609" y="14950"/>
                      <a:pt x="2631" y="14891"/>
                      <a:pt x="2644" y="14891"/>
                    </a:cubicBezTo>
                    <a:close/>
                    <a:moveTo>
                      <a:pt x="3708" y="17642"/>
                    </a:moveTo>
                    <a:cubicBezTo>
                      <a:pt x="3712" y="17642"/>
                      <a:pt x="3716" y="17659"/>
                      <a:pt x="3721" y="17694"/>
                    </a:cubicBezTo>
                    <a:cubicBezTo>
                      <a:pt x="3740" y="17815"/>
                      <a:pt x="3740" y="18019"/>
                      <a:pt x="3721" y="18142"/>
                    </a:cubicBezTo>
                    <a:cubicBezTo>
                      <a:pt x="3716" y="18177"/>
                      <a:pt x="3711" y="18193"/>
                      <a:pt x="3706" y="18193"/>
                    </a:cubicBezTo>
                    <a:cubicBezTo>
                      <a:pt x="3696" y="18193"/>
                      <a:pt x="3689" y="18092"/>
                      <a:pt x="3689" y="17918"/>
                    </a:cubicBezTo>
                    <a:cubicBezTo>
                      <a:pt x="3689" y="17744"/>
                      <a:pt x="3697" y="17642"/>
                      <a:pt x="3708" y="17642"/>
                    </a:cubicBezTo>
                    <a:close/>
                    <a:moveTo>
                      <a:pt x="2734" y="16604"/>
                    </a:moveTo>
                    <a:cubicBezTo>
                      <a:pt x="2764" y="16604"/>
                      <a:pt x="2768" y="16910"/>
                      <a:pt x="2730" y="17419"/>
                    </a:cubicBezTo>
                    <a:cubicBezTo>
                      <a:pt x="2697" y="17867"/>
                      <a:pt x="2638" y="18337"/>
                      <a:pt x="2598" y="18462"/>
                    </a:cubicBezTo>
                    <a:cubicBezTo>
                      <a:pt x="2591" y="18483"/>
                      <a:pt x="2585" y="18493"/>
                      <a:pt x="2581" y="18493"/>
                    </a:cubicBezTo>
                    <a:cubicBezTo>
                      <a:pt x="2532" y="18493"/>
                      <a:pt x="2578" y="17472"/>
                      <a:pt x="2659" y="16915"/>
                    </a:cubicBezTo>
                    <a:cubicBezTo>
                      <a:pt x="2691" y="16702"/>
                      <a:pt x="2717" y="16604"/>
                      <a:pt x="2734" y="16604"/>
                    </a:cubicBezTo>
                    <a:close/>
                    <a:moveTo>
                      <a:pt x="3958" y="17929"/>
                    </a:moveTo>
                    <a:cubicBezTo>
                      <a:pt x="3961" y="17929"/>
                      <a:pt x="3966" y="17958"/>
                      <a:pt x="3970" y="18019"/>
                    </a:cubicBezTo>
                    <a:cubicBezTo>
                      <a:pt x="3984" y="18230"/>
                      <a:pt x="3984" y="18581"/>
                      <a:pt x="3970" y="18794"/>
                    </a:cubicBezTo>
                    <a:cubicBezTo>
                      <a:pt x="3966" y="18855"/>
                      <a:pt x="3961" y="18884"/>
                      <a:pt x="3958" y="18884"/>
                    </a:cubicBezTo>
                    <a:cubicBezTo>
                      <a:pt x="3948" y="18884"/>
                      <a:pt x="3942" y="18708"/>
                      <a:pt x="3942" y="18406"/>
                    </a:cubicBezTo>
                    <a:cubicBezTo>
                      <a:pt x="3942" y="18104"/>
                      <a:pt x="3948" y="17929"/>
                      <a:pt x="3958" y="17929"/>
                    </a:cubicBezTo>
                    <a:close/>
                    <a:moveTo>
                      <a:pt x="3619" y="18638"/>
                    </a:moveTo>
                    <a:cubicBezTo>
                      <a:pt x="3624" y="18638"/>
                      <a:pt x="3630" y="18649"/>
                      <a:pt x="3635" y="18671"/>
                    </a:cubicBezTo>
                    <a:cubicBezTo>
                      <a:pt x="3656" y="18751"/>
                      <a:pt x="3656" y="18874"/>
                      <a:pt x="3635" y="18956"/>
                    </a:cubicBezTo>
                    <a:cubicBezTo>
                      <a:pt x="3630" y="18978"/>
                      <a:pt x="3624" y="18988"/>
                      <a:pt x="3620" y="18988"/>
                    </a:cubicBezTo>
                    <a:cubicBezTo>
                      <a:pt x="3608" y="18988"/>
                      <a:pt x="3599" y="18924"/>
                      <a:pt x="3599" y="18814"/>
                    </a:cubicBezTo>
                    <a:cubicBezTo>
                      <a:pt x="3599" y="18703"/>
                      <a:pt x="3607" y="18638"/>
                      <a:pt x="3619" y="18638"/>
                    </a:cubicBezTo>
                    <a:close/>
                    <a:moveTo>
                      <a:pt x="9407" y="18621"/>
                    </a:moveTo>
                    <a:cubicBezTo>
                      <a:pt x="9521" y="18621"/>
                      <a:pt x="9837" y="18991"/>
                      <a:pt x="9886" y="19237"/>
                    </a:cubicBezTo>
                    <a:cubicBezTo>
                      <a:pt x="9914" y="19376"/>
                      <a:pt x="9926" y="19500"/>
                      <a:pt x="9911" y="19512"/>
                    </a:cubicBezTo>
                    <a:cubicBezTo>
                      <a:pt x="9909" y="19514"/>
                      <a:pt x="9906" y="19515"/>
                      <a:pt x="9903" y="19515"/>
                    </a:cubicBezTo>
                    <a:cubicBezTo>
                      <a:pt x="9822" y="19515"/>
                      <a:pt x="9365" y="18816"/>
                      <a:pt x="9365" y="18683"/>
                    </a:cubicBezTo>
                    <a:cubicBezTo>
                      <a:pt x="9365" y="18639"/>
                      <a:pt x="9381" y="18621"/>
                      <a:pt x="9407" y="18621"/>
                    </a:cubicBezTo>
                    <a:close/>
                    <a:moveTo>
                      <a:pt x="3137" y="17189"/>
                    </a:moveTo>
                    <a:cubicBezTo>
                      <a:pt x="3151" y="17189"/>
                      <a:pt x="3161" y="17307"/>
                      <a:pt x="3177" y="17510"/>
                    </a:cubicBezTo>
                    <a:cubicBezTo>
                      <a:pt x="3198" y="17801"/>
                      <a:pt x="3197" y="18406"/>
                      <a:pt x="3171" y="18854"/>
                    </a:cubicBezTo>
                    <a:cubicBezTo>
                      <a:pt x="3144" y="19363"/>
                      <a:pt x="3130" y="19548"/>
                      <a:pt x="3095" y="19548"/>
                    </a:cubicBezTo>
                    <a:cubicBezTo>
                      <a:pt x="3077" y="19548"/>
                      <a:pt x="3054" y="19501"/>
                      <a:pt x="3020" y="19424"/>
                    </a:cubicBezTo>
                    <a:cubicBezTo>
                      <a:pt x="2933" y="19222"/>
                      <a:pt x="2933" y="18992"/>
                      <a:pt x="3026" y="18080"/>
                    </a:cubicBezTo>
                    <a:cubicBezTo>
                      <a:pt x="3089" y="17451"/>
                      <a:pt x="3117" y="17189"/>
                      <a:pt x="3137" y="17189"/>
                    </a:cubicBezTo>
                    <a:close/>
                    <a:moveTo>
                      <a:pt x="3736" y="14298"/>
                    </a:moveTo>
                    <a:cubicBezTo>
                      <a:pt x="3762" y="14298"/>
                      <a:pt x="3792" y="14310"/>
                      <a:pt x="3831" y="14330"/>
                    </a:cubicBezTo>
                    <a:cubicBezTo>
                      <a:pt x="3943" y="14391"/>
                      <a:pt x="3971" y="14470"/>
                      <a:pt x="3943" y="14631"/>
                    </a:cubicBezTo>
                    <a:cubicBezTo>
                      <a:pt x="3784" y="15566"/>
                      <a:pt x="3559" y="17533"/>
                      <a:pt x="3480" y="18675"/>
                    </a:cubicBezTo>
                    <a:cubicBezTo>
                      <a:pt x="3430" y="19399"/>
                      <a:pt x="3371" y="19963"/>
                      <a:pt x="3344" y="19963"/>
                    </a:cubicBezTo>
                    <a:cubicBezTo>
                      <a:pt x="3343" y="19963"/>
                      <a:pt x="3342" y="19963"/>
                      <a:pt x="3341" y="19961"/>
                    </a:cubicBezTo>
                    <a:cubicBezTo>
                      <a:pt x="3258" y="19828"/>
                      <a:pt x="3413" y="17754"/>
                      <a:pt x="3629" y="16132"/>
                    </a:cubicBezTo>
                    <a:cubicBezTo>
                      <a:pt x="3793" y="14899"/>
                      <a:pt x="3826" y="14479"/>
                      <a:pt x="3745" y="14479"/>
                    </a:cubicBezTo>
                    <a:cubicBezTo>
                      <a:pt x="3734" y="14479"/>
                      <a:pt x="3720" y="14487"/>
                      <a:pt x="3704" y="14503"/>
                    </a:cubicBezTo>
                    <a:cubicBezTo>
                      <a:pt x="3682" y="14524"/>
                      <a:pt x="3574" y="15149"/>
                      <a:pt x="3468" y="15883"/>
                    </a:cubicBezTo>
                    <a:cubicBezTo>
                      <a:pt x="3361" y="16619"/>
                      <a:pt x="3309" y="16931"/>
                      <a:pt x="3285" y="16931"/>
                    </a:cubicBezTo>
                    <a:cubicBezTo>
                      <a:pt x="3273" y="16931"/>
                      <a:pt x="3268" y="16858"/>
                      <a:pt x="3266" y="16725"/>
                    </a:cubicBezTo>
                    <a:cubicBezTo>
                      <a:pt x="3258" y="16221"/>
                      <a:pt x="3442" y="14991"/>
                      <a:pt x="3594" y="14518"/>
                    </a:cubicBezTo>
                    <a:cubicBezTo>
                      <a:pt x="3645" y="14360"/>
                      <a:pt x="3678" y="14298"/>
                      <a:pt x="3736" y="14298"/>
                    </a:cubicBezTo>
                    <a:close/>
                    <a:moveTo>
                      <a:pt x="3537" y="20053"/>
                    </a:moveTo>
                    <a:cubicBezTo>
                      <a:pt x="3541" y="20053"/>
                      <a:pt x="3546" y="20056"/>
                      <a:pt x="3550" y="20060"/>
                    </a:cubicBezTo>
                    <a:cubicBezTo>
                      <a:pt x="3578" y="20086"/>
                      <a:pt x="3581" y="20158"/>
                      <a:pt x="3559" y="20214"/>
                    </a:cubicBezTo>
                    <a:cubicBezTo>
                      <a:pt x="3549" y="20241"/>
                      <a:pt x="3540" y="20254"/>
                      <a:pt x="3532" y="20254"/>
                    </a:cubicBezTo>
                    <a:cubicBezTo>
                      <a:pt x="3521" y="20254"/>
                      <a:pt x="3513" y="20224"/>
                      <a:pt x="3510" y="20166"/>
                    </a:cubicBezTo>
                    <a:cubicBezTo>
                      <a:pt x="3506" y="20100"/>
                      <a:pt x="3519" y="20053"/>
                      <a:pt x="3537" y="20053"/>
                    </a:cubicBezTo>
                    <a:close/>
                    <a:moveTo>
                      <a:pt x="9938" y="19115"/>
                    </a:moveTo>
                    <a:lnTo>
                      <a:pt x="10280" y="19400"/>
                    </a:lnTo>
                    <a:cubicBezTo>
                      <a:pt x="10556" y="19631"/>
                      <a:pt x="10640" y="19766"/>
                      <a:pt x="10716" y="20109"/>
                    </a:cubicBezTo>
                    <a:lnTo>
                      <a:pt x="10810" y="20534"/>
                    </a:lnTo>
                    <a:lnTo>
                      <a:pt x="10810" y="20534"/>
                    </a:lnTo>
                    <a:lnTo>
                      <a:pt x="10573" y="20306"/>
                    </a:lnTo>
                    <a:cubicBezTo>
                      <a:pt x="10221" y="19972"/>
                      <a:pt x="10051" y="19701"/>
                      <a:pt x="9991" y="19392"/>
                    </a:cubicBezTo>
                    <a:lnTo>
                      <a:pt x="9938" y="19115"/>
                    </a:lnTo>
                    <a:close/>
                    <a:moveTo>
                      <a:pt x="8595" y="13861"/>
                    </a:moveTo>
                    <a:cubicBezTo>
                      <a:pt x="8651" y="13861"/>
                      <a:pt x="8779" y="13950"/>
                      <a:pt x="9065" y="14163"/>
                    </a:cubicBezTo>
                    <a:cubicBezTo>
                      <a:pt x="9300" y="14340"/>
                      <a:pt x="9578" y="14556"/>
                      <a:pt x="9692" y="14653"/>
                    </a:cubicBezTo>
                    <a:cubicBezTo>
                      <a:pt x="10767" y="15567"/>
                      <a:pt x="11239" y="16010"/>
                      <a:pt x="11239" y="16101"/>
                    </a:cubicBezTo>
                    <a:cubicBezTo>
                      <a:pt x="11239" y="16156"/>
                      <a:pt x="11292" y="16205"/>
                      <a:pt x="11350" y="16205"/>
                    </a:cubicBezTo>
                    <a:cubicBezTo>
                      <a:pt x="11411" y="16205"/>
                      <a:pt x="11513" y="16268"/>
                      <a:pt x="11585" y="16348"/>
                    </a:cubicBezTo>
                    <a:cubicBezTo>
                      <a:pt x="11699" y="16477"/>
                      <a:pt x="11685" y="16655"/>
                      <a:pt x="11435" y="18162"/>
                    </a:cubicBezTo>
                    <a:cubicBezTo>
                      <a:pt x="11283" y="19083"/>
                      <a:pt x="11137" y="19978"/>
                      <a:pt x="11110" y="20158"/>
                    </a:cubicBezTo>
                    <a:cubicBezTo>
                      <a:pt x="11072" y="20418"/>
                      <a:pt x="11024" y="20549"/>
                      <a:pt x="10971" y="20549"/>
                    </a:cubicBezTo>
                    <a:cubicBezTo>
                      <a:pt x="10929" y="20549"/>
                      <a:pt x="10884" y="20468"/>
                      <a:pt x="10838" y="20305"/>
                    </a:cubicBezTo>
                    <a:cubicBezTo>
                      <a:pt x="10745" y="19967"/>
                      <a:pt x="10725" y="19823"/>
                      <a:pt x="10782" y="19823"/>
                    </a:cubicBezTo>
                    <a:cubicBezTo>
                      <a:pt x="10802" y="19823"/>
                      <a:pt x="10832" y="19841"/>
                      <a:pt x="10871" y="19875"/>
                    </a:cubicBezTo>
                    <a:cubicBezTo>
                      <a:pt x="10922" y="19918"/>
                      <a:pt x="10981" y="19946"/>
                      <a:pt x="11016" y="19946"/>
                    </a:cubicBezTo>
                    <a:cubicBezTo>
                      <a:pt x="11025" y="19946"/>
                      <a:pt x="11033" y="19944"/>
                      <a:pt x="11038" y="19939"/>
                    </a:cubicBezTo>
                    <a:cubicBezTo>
                      <a:pt x="11064" y="19917"/>
                      <a:pt x="10990" y="19837"/>
                      <a:pt x="10875" y="19764"/>
                    </a:cubicBezTo>
                    <a:cubicBezTo>
                      <a:pt x="10761" y="19690"/>
                      <a:pt x="10668" y="19564"/>
                      <a:pt x="10668" y="19487"/>
                    </a:cubicBezTo>
                    <a:cubicBezTo>
                      <a:pt x="10668" y="19405"/>
                      <a:pt x="10629" y="19292"/>
                      <a:pt x="10580" y="19223"/>
                    </a:cubicBezTo>
                    <a:cubicBezTo>
                      <a:pt x="10548" y="19180"/>
                      <a:pt x="10528" y="19157"/>
                      <a:pt x="10518" y="19157"/>
                    </a:cubicBezTo>
                    <a:cubicBezTo>
                      <a:pt x="10505" y="19157"/>
                      <a:pt x="10510" y="19196"/>
                      <a:pt x="10529" y="19280"/>
                    </a:cubicBezTo>
                    <a:cubicBezTo>
                      <a:pt x="10554" y="19391"/>
                      <a:pt x="10552" y="19448"/>
                      <a:pt x="10512" y="19448"/>
                    </a:cubicBezTo>
                    <a:cubicBezTo>
                      <a:pt x="10465" y="19448"/>
                      <a:pt x="10366" y="19372"/>
                      <a:pt x="10196" y="19217"/>
                    </a:cubicBezTo>
                    <a:cubicBezTo>
                      <a:pt x="9998" y="19035"/>
                      <a:pt x="9918" y="18877"/>
                      <a:pt x="9859" y="18551"/>
                    </a:cubicBezTo>
                    <a:cubicBezTo>
                      <a:pt x="9821" y="18340"/>
                      <a:pt x="9802" y="18239"/>
                      <a:pt x="9795" y="18239"/>
                    </a:cubicBezTo>
                    <a:cubicBezTo>
                      <a:pt x="9789" y="18239"/>
                      <a:pt x="9793" y="18318"/>
                      <a:pt x="9801" y="18470"/>
                    </a:cubicBezTo>
                    <a:cubicBezTo>
                      <a:pt x="9812" y="18658"/>
                      <a:pt x="9800" y="18817"/>
                      <a:pt x="9773" y="18817"/>
                    </a:cubicBezTo>
                    <a:cubicBezTo>
                      <a:pt x="9617" y="18817"/>
                      <a:pt x="9325" y="18351"/>
                      <a:pt x="9272" y="18017"/>
                    </a:cubicBezTo>
                    <a:cubicBezTo>
                      <a:pt x="9246" y="17854"/>
                      <a:pt x="9232" y="17768"/>
                      <a:pt x="9225" y="17768"/>
                    </a:cubicBezTo>
                    <a:cubicBezTo>
                      <a:pt x="9218" y="17768"/>
                      <a:pt x="9222" y="17888"/>
                      <a:pt x="9232" y="18144"/>
                    </a:cubicBezTo>
                    <a:cubicBezTo>
                      <a:pt x="9242" y="18421"/>
                      <a:pt x="9240" y="18652"/>
                      <a:pt x="9226" y="18652"/>
                    </a:cubicBezTo>
                    <a:cubicBezTo>
                      <a:pt x="9133" y="18652"/>
                      <a:pt x="8986" y="18171"/>
                      <a:pt x="8903" y="17593"/>
                    </a:cubicBezTo>
                    <a:cubicBezTo>
                      <a:pt x="8851" y="17235"/>
                      <a:pt x="8826" y="17066"/>
                      <a:pt x="8819" y="17066"/>
                    </a:cubicBezTo>
                    <a:cubicBezTo>
                      <a:pt x="8813" y="17066"/>
                      <a:pt x="8821" y="17199"/>
                      <a:pt x="8836" y="17452"/>
                    </a:cubicBezTo>
                    <a:cubicBezTo>
                      <a:pt x="8852" y="17752"/>
                      <a:pt x="8851" y="18001"/>
                      <a:pt x="8832" y="18001"/>
                    </a:cubicBezTo>
                    <a:cubicBezTo>
                      <a:pt x="8812" y="18001"/>
                      <a:pt x="8637" y="17683"/>
                      <a:pt x="8443" y="17292"/>
                    </a:cubicBezTo>
                    <a:cubicBezTo>
                      <a:pt x="8141" y="16684"/>
                      <a:pt x="7961" y="16257"/>
                      <a:pt x="7497" y="15035"/>
                    </a:cubicBezTo>
                    <a:cubicBezTo>
                      <a:pt x="7487" y="15009"/>
                      <a:pt x="7477" y="14996"/>
                      <a:pt x="7464" y="14996"/>
                    </a:cubicBezTo>
                    <a:cubicBezTo>
                      <a:pt x="7419" y="14996"/>
                      <a:pt x="7352" y="15173"/>
                      <a:pt x="7239" y="15581"/>
                    </a:cubicBezTo>
                    <a:cubicBezTo>
                      <a:pt x="7131" y="15971"/>
                      <a:pt x="7023" y="16289"/>
                      <a:pt x="6996" y="16289"/>
                    </a:cubicBezTo>
                    <a:cubicBezTo>
                      <a:pt x="6933" y="16289"/>
                      <a:pt x="6759" y="15254"/>
                      <a:pt x="6759" y="14880"/>
                    </a:cubicBezTo>
                    <a:cubicBezTo>
                      <a:pt x="6759" y="14524"/>
                      <a:pt x="6858" y="14444"/>
                      <a:pt x="7370" y="14379"/>
                    </a:cubicBezTo>
                    <a:cubicBezTo>
                      <a:pt x="7598" y="14351"/>
                      <a:pt x="7858" y="14310"/>
                      <a:pt x="7960" y="14290"/>
                    </a:cubicBezTo>
                    <a:cubicBezTo>
                      <a:pt x="7989" y="14284"/>
                      <a:pt x="8014" y="14280"/>
                      <a:pt x="8035" y="14280"/>
                    </a:cubicBezTo>
                    <a:cubicBezTo>
                      <a:pt x="8142" y="14280"/>
                      <a:pt x="8146" y="14406"/>
                      <a:pt x="8161" y="15129"/>
                    </a:cubicBezTo>
                    <a:lnTo>
                      <a:pt x="8177" y="16005"/>
                    </a:lnTo>
                    <a:lnTo>
                      <a:pt x="8206" y="15129"/>
                    </a:lnTo>
                    <a:cubicBezTo>
                      <a:pt x="8230" y="14356"/>
                      <a:pt x="8253" y="14244"/>
                      <a:pt x="8393" y="14169"/>
                    </a:cubicBezTo>
                    <a:cubicBezTo>
                      <a:pt x="8482" y="14119"/>
                      <a:pt x="8551" y="14032"/>
                      <a:pt x="8551" y="13968"/>
                    </a:cubicBezTo>
                    <a:cubicBezTo>
                      <a:pt x="8551" y="13900"/>
                      <a:pt x="8557" y="13861"/>
                      <a:pt x="8595" y="13861"/>
                    </a:cubicBezTo>
                    <a:close/>
                    <a:moveTo>
                      <a:pt x="7633" y="15855"/>
                    </a:moveTo>
                    <a:cubicBezTo>
                      <a:pt x="7671" y="15855"/>
                      <a:pt x="7800" y="16086"/>
                      <a:pt x="7935" y="16396"/>
                    </a:cubicBezTo>
                    <a:lnTo>
                      <a:pt x="8201" y="17004"/>
                    </a:lnTo>
                    <a:lnTo>
                      <a:pt x="8241" y="18824"/>
                    </a:lnTo>
                    <a:lnTo>
                      <a:pt x="8281" y="20643"/>
                    </a:lnTo>
                    <a:lnTo>
                      <a:pt x="8046" y="19952"/>
                    </a:lnTo>
                    <a:cubicBezTo>
                      <a:pt x="7817" y="19284"/>
                      <a:pt x="7810" y="19214"/>
                      <a:pt x="7833" y="17944"/>
                    </a:cubicBezTo>
                    <a:cubicBezTo>
                      <a:pt x="7847" y="17251"/>
                      <a:pt x="7834" y="16719"/>
                      <a:pt x="7803" y="16719"/>
                    </a:cubicBezTo>
                    <a:cubicBezTo>
                      <a:pt x="7801" y="16719"/>
                      <a:pt x="7800" y="16721"/>
                      <a:pt x="7798" y="16723"/>
                    </a:cubicBezTo>
                    <a:cubicBezTo>
                      <a:pt x="7765" y="16775"/>
                      <a:pt x="7733" y="17314"/>
                      <a:pt x="7727" y="17916"/>
                    </a:cubicBezTo>
                    <a:lnTo>
                      <a:pt x="7719" y="19016"/>
                    </a:lnTo>
                    <a:lnTo>
                      <a:pt x="7549" y="18507"/>
                    </a:lnTo>
                    <a:cubicBezTo>
                      <a:pt x="7385" y="18021"/>
                      <a:pt x="7384" y="17948"/>
                      <a:pt x="7479" y="16963"/>
                    </a:cubicBezTo>
                    <a:cubicBezTo>
                      <a:pt x="7536" y="16394"/>
                      <a:pt x="7600" y="15896"/>
                      <a:pt x="7626" y="15859"/>
                    </a:cubicBezTo>
                    <a:cubicBezTo>
                      <a:pt x="7628" y="15856"/>
                      <a:pt x="7630" y="15855"/>
                      <a:pt x="7633" y="15855"/>
                    </a:cubicBezTo>
                    <a:close/>
                    <a:moveTo>
                      <a:pt x="3800" y="19441"/>
                    </a:moveTo>
                    <a:cubicBezTo>
                      <a:pt x="3808" y="19441"/>
                      <a:pt x="3817" y="19449"/>
                      <a:pt x="3827" y="19464"/>
                    </a:cubicBezTo>
                    <a:cubicBezTo>
                      <a:pt x="3871" y="19531"/>
                      <a:pt x="3908" y="19864"/>
                      <a:pt x="3908" y="20198"/>
                    </a:cubicBezTo>
                    <a:cubicBezTo>
                      <a:pt x="3908" y="20547"/>
                      <a:pt x="3892" y="20709"/>
                      <a:pt x="3854" y="20709"/>
                    </a:cubicBezTo>
                    <a:cubicBezTo>
                      <a:pt x="3846" y="20709"/>
                      <a:pt x="3837" y="20701"/>
                      <a:pt x="3827" y="20686"/>
                    </a:cubicBezTo>
                    <a:cubicBezTo>
                      <a:pt x="3781" y="20619"/>
                      <a:pt x="3746" y="20286"/>
                      <a:pt x="3746" y="19952"/>
                    </a:cubicBezTo>
                    <a:cubicBezTo>
                      <a:pt x="3746" y="19605"/>
                      <a:pt x="3763" y="19441"/>
                      <a:pt x="3800" y="19441"/>
                    </a:cubicBezTo>
                    <a:close/>
                    <a:moveTo>
                      <a:pt x="10116" y="20000"/>
                    </a:moveTo>
                    <a:cubicBezTo>
                      <a:pt x="10198" y="20000"/>
                      <a:pt x="10752" y="20588"/>
                      <a:pt x="10752" y="20688"/>
                    </a:cubicBezTo>
                    <a:cubicBezTo>
                      <a:pt x="10752" y="20737"/>
                      <a:pt x="10400" y="20931"/>
                      <a:pt x="10312" y="20931"/>
                    </a:cubicBezTo>
                    <a:cubicBezTo>
                      <a:pt x="10275" y="20931"/>
                      <a:pt x="10101" y="20149"/>
                      <a:pt x="10106" y="20011"/>
                    </a:cubicBezTo>
                    <a:cubicBezTo>
                      <a:pt x="10107" y="20004"/>
                      <a:pt x="10110" y="20000"/>
                      <a:pt x="10116" y="20000"/>
                    </a:cubicBezTo>
                    <a:close/>
                    <a:moveTo>
                      <a:pt x="18327" y="17144"/>
                    </a:moveTo>
                    <a:lnTo>
                      <a:pt x="18650" y="17470"/>
                    </a:lnTo>
                    <a:lnTo>
                      <a:pt x="18971" y="17795"/>
                    </a:lnTo>
                    <a:lnTo>
                      <a:pt x="18813" y="18569"/>
                    </a:lnTo>
                    <a:cubicBezTo>
                      <a:pt x="18618" y="19528"/>
                      <a:pt x="18243" y="21079"/>
                      <a:pt x="18205" y="21079"/>
                    </a:cubicBezTo>
                    <a:cubicBezTo>
                      <a:pt x="18205" y="21079"/>
                      <a:pt x="18205" y="21078"/>
                      <a:pt x="18204" y="21078"/>
                    </a:cubicBezTo>
                    <a:cubicBezTo>
                      <a:pt x="18191" y="21065"/>
                      <a:pt x="18211" y="20557"/>
                      <a:pt x="18250" y="19953"/>
                    </a:cubicBezTo>
                    <a:cubicBezTo>
                      <a:pt x="18289" y="19352"/>
                      <a:pt x="18322" y="18468"/>
                      <a:pt x="18323" y="18000"/>
                    </a:cubicBezTo>
                    <a:lnTo>
                      <a:pt x="18327" y="17144"/>
                    </a:lnTo>
                    <a:close/>
                    <a:moveTo>
                      <a:pt x="9408" y="19058"/>
                    </a:moveTo>
                    <a:cubicBezTo>
                      <a:pt x="9422" y="19058"/>
                      <a:pt x="9559" y="19233"/>
                      <a:pt x="9713" y="19445"/>
                    </a:cubicBezTo>
                    <a:cubicBezTo>
                      <a:pt x="9886" y="19681"/>
                      <a:pt x="10017" y="19975"/>
                      <a:pt x="10051" y="20200"/>
                    </a:cubicBezTo>
                    <a:cubicBezTo>
                      <a:pt x="10084" y="20403"/>
                      <a:pt x="10126" y="20676"/>
                      <a:pt x="10150" y="20815"/>
                    </a:cubicBezTo>
                    <a:cubicBezTo>
                      <a:pt x="10185" y="21027"/>
                      <a:pt x="10158" y="21078"/>
                      <a:pt x="9971" y="21164"/>
                    </a:cubicBezTo>
                    <a:cubicBezTo>
                      <a:pt x="9868" y="21212"/>
                      <a:pt x="9777" y="21245"/>
                      <a:pt x="9746" y="21245"/>
                    </a:cubicBezTo>
                    <a:cubicBezTo>
                      <a:pt x="9741" y="21245"/>
                      <a:pt x="9737" y="21243"/>
                      <a:pt x="9736" y="21241"/>
                    </a:cubicBezTo>
                    <a:cubicBezTo>
                      <a:pt x="9724" y="21228"/>
                      <a:pt x="9656" y="20816"/>
                      <a:pt x="9578" y="20320"/>
                    </a:cubicBezTo>
                    <a:cubicBezTo>
                      <a:pt x="9384" y="19064"/>
                      <a:pt x="9383" y="19058"/>
                      <a:pt x="9408" y="19058"/>
                    </a:cubicBezTo>
                    <a:close/>
                    <a:moveTo>
                      <a:pt x="11651" y="20407"/>
                    </a:moveTo>
                    <a:cubicBezTo>
                      <a:pt x="11796" y="20407"/>
                      <a:pt x="12212" y="20736"/>
                      <a:pt x="12254" y="20907"/>
                    </a:cubicBezTo>
                    <a:cubicBezTo>
                      <a:pt x="12279" y="21005"/>
                      <a:pt x="12318" y="21132"/>
                      <a:pt x="12346" y="21204"/>
                    </a:cubicBezTo>
                    <a:cubicBezTo>
                      <a:pt x="12359" y="21239"/>
                      <a:pt x="12353" y="21257"/>
                      <a:pt x="12324" y="21257"/>
                    </a:cubicBezTo>
                    <a:cubicBezTo>
                      <a:pt x="12276" y="21257"/>
                      <a:pt x="12166" y="21209"/>
                      <a:pt x="11980" y="21110"/>
                    </a:cubicBezTo>
                    <a:cubicBezTo>
                      <a:pt x="11645" y="20932"/>
                      <a:pt x="11564" y="20848"/>
                      <a:pt x="11564" y="20678"/>
                    </a:cubicBezTo>
                    <a:cubicBezTo>
                      <a:pt x="11565" y="20566"/>
                      <a:pt x="11589" y="20446"/>
                      <a:pt x="11615" y="20419"/>
                    </a:cubicBezTo>
                    <a:cubicBezTo>
                      <a:pt x="11623" y="20410"/>
                      <a:pt x="11636" y="20407"/>
                      <a:pt x="11651" y="20407"/>
                    </a:cubicBezTo>
                    <a:close/>
                    <a:moveTo>
                      <a:pt x="8975" y="18448"/>
                    </a:moveTo>
                    <a:lnTo>
                      <a:pt x="9125" y="18635"/>
                    </a:lnTo>
                    <a:cubicBezTo>
                      <a:pt x="9209" y="18738"/>
                      <a:pt x="9297" y="18992"/>
                      <a:pt x="9325" y="19205"/>
                    </a:cubicBezTo>
                    <a:cubicBezTo>
                      <a:pt x="9352" y="19413"/>
                      <a:pt x="9439" y="19987"/>
                      <a:pt x="9518" y="20468"/>
                    </a:cubicBezTo>
                    <a:cubicBezTo>
                      <a:pt x="9657" y="21324"/>
                      <a:pt x="9657" y="21351"/>
                      <a:pt x="9506" y="21432"/>
                    </a:cubicBezTo>
                    <a:cubicBezTo>
                      <a:pt x="9446" y="21466"/>
                      <a:pt x="9382" y="21486"/>
                      <a:pt x="9344" y="21486"/>
                    </a:cubicBezTo>
                    <a:cubicBezTo>
                      <a:pt x="9330" y="21486"/>
                      <a:pt x="9320" y="21484"/>
                      <a:pt x="9315" y="21478"/>
                    </a:cubicBezTo>
                    <a:cubicBezTo>
                      <a:pt x="9279" y="21439"/>
                      <a:pt x="9208" y="20801"/>
                      <a:pt x="9011" y="18814"/>
                    </a:cubicBezTo>
                    <a:lnTo>
                      <a:pt x="8975" y="18448"/>
                    </a:lnTo>
                    <a:close/>
                    <a:moveTo>
                      <a:pt x="4908" y="16199"/>
                    </a:moveTo>
                    <a:cubicBezTo>
                      <a:pt x="4925" y="16199"/>
                      <a:pt x="4935" y="16291"/>
                      <a:pt x="4945" y="16491"/>
                    </a:cubicBezTo>
                    <a:cubicBezTo>
                      <a:pt x="4957" y="16716"/>
                      <a:pt x="5037" y="17542"/>
                      <a:pt x="5124" y="18323"/>
                    </a:cubicBezTo>
                    <a:cubicBezTo>
                      <a:pt x="5333" y="20201"/>
                      <a:pt x="5414" y="21498"/>
                      <a:pt x="5325" y="21498"/>
                    </a:cubicBezTo>
                    <a:cubicBezTo>
                      <a:pt x="5325" y="21498"/>
                      <a:pt x="5325" y="21498"/>
                      <a:pt x="5324" y="21498"/>
                    </a:cubicBezTo>
                    <a:cubicBezTo>
                      <a:pt x="5180" y="21486"/>
                      <a:pt x="4367" y="21049"/>
                      <a:pt x="4382" y="20988"/>
                    </a:cubicBezTo>
                    <a:cubicBezTo>
                      <a:pt x="4390" y="20958"/>
                      <a:pt x="4400" y="20610"/>
                      <a:pt x="4404" y="20218"/>
                    </a:cubicBezTo>
                    <a:lnTo>
                      <a:pt x="4414" y="19506"/>
                    </a:lnTo>
                    <a:lnTo>
                      <a:pt x="4518" y="20181"/>
                    </a:lnTo>
                    <a:cubicBezTo>
                      <a:pt x="4577" y="20555"/>
                      <a:pt x="4649" y="20883"/>
                      <a:pt x="4677" y="20915"/>
                    </a:cubicBezTo>
                    <a:cubicBezTo>
                      <a:pt x="4679" y="20917"/>
                      <a:pt x="4681" y="20918"/>
                      <a:pt x="4683" y="20918"/>
                    </a:cubicBezTo>
                    <a:cubicBezTo>
                      <a:pt x="4704" y="20918"/>
                      <a:pt x="4698" y="20749"/>
                      <a:pt x="4664" y="20523"/>
                    </a:cubicBezTo>
                    <a:cubicBezTo>
                      <a:pt x="4521" y="19546"/>
                      <a:pt x="4636" y="17145"/>
                      <a:pt x="4870" y="16288"/>
                    </a:cubicBezTo>
                    <a:cubicBezTo>
                      <a:pt x="4885" y="16230"/>
                      <a:pt x="4898" y="16199"/>
                      <a:pt x="4908" y="16199"/>
                    </a:cubicBezTo>
                    <a:close/>
                    <a:moveTo>
                      <a:pt x="5492" y="21356"/>
                    </a:moveTo>
                    <a:cubicBezTo>
                      <a:pt x="5496" y="21356"/>
                      <a:pt x="5500" y="21358"/>
                      <a:pt x="5505" y="21363"/>
                    </a:cubicBezTo>
                    <a:cubicBezTo>
                      <a:pt x="5532" y="21390"/>
                      <a:pt x="5534" y="21462"/>
                      <a:pt x="5513" y="21518"/>
                    </a:cubicBezTo>
                    <a:cubicBezTo>
                      <a:pt x="5503" y="21544"/>
                      <a:pt x="5494" y="21557"/>
                      <a:pt x="5487" y="21557"/>
                    </a:cubicBezTo>
                    <a:cubicBezTo>
                      <a:pt x="5476" y="21557"/>
                      <a:pt x="5468" y="21528"/>
                      <a:pt x="5465" y="21470"/>
                    </a:cubicBezTo>
                    <a:cubicBezTo>
                      <a:pt x="5460" y="21403"/>
                      <a:pt x="5473" y="21356"/>
                      <a:pt x="5492" y="21356"/>
                    </a:cubicBezTo>
                    <a:close/>
                    <a:moveTo>
                      <a:pt x="8327" y="17345"/>
                    </a:moveTo>
                    <a:cubicBezTo>
                      <a:pt x="8327" y="17345"/>
                      <a:pt x="8327" y="17346"/>
                      <a:pt x="8328" y="17346"/>
                    </a:cubicBezTo>
                    <a:cubicBezTo>
                      <a:pt x="8353" y="17370"/>
                      <a:pt x="8486" y="17579"/>
                      <a:pt x="8626" y="17814"/>
                    </a:cubicBezTo>
                    <a:cubicBezTo>
                      <a:pt x="8860" y="18208"/>
                      <a:pt x="8888" y="18343"/>
                      <a:pt x="9000" y="19564"/>
                    </a:cubicBezTo>
                    <a:cubicBezTo>
                      <a:pt x="9067" y="20289"/>
                      <a:pt x="9143" y="21047"/>
                      <a:pt x="9170" y="21239"/>
                    </a:cubicBezTo>
                    <a:cubicBezTo>
                      <a:pt x="9210" y="21525"/>
                      <a:pt x="9190" y="21612"/>
                      <a:pt x="9065" y="21705"/>
                    </a:cubicBezTo>
                    <a:cubicBezTo>
                      <a:pt x="8980" y="21769"/>
                      <a:pt x="8914" y="21805"/>
                      <a:pt x="8858" y="21805"/>
                    </a:cubicBezTo>
                    <a:cubicBezTo>
                      <a:pt x="8741" y="21805"/>
                      <a:pt x="8666" y="21650"/>
                      <a:pt x="8548" y="21271"/>
                    </a:cubicBezTo>
                    <a:cubicBezTo>
                      <a:pt x="8409" y="20821"/>
                      <a:pt x="8373" y="20435"/>
                      <a:pt x="8333" y="19016"/>
                    </a:cubicBezTo>
                    <a:cubicBezTo>
                      <a:pt x="8307" y="18085"/>
                      <a:pt x="8305" y="17345"/>
                      <a:pt x="8327" y="17345"/>
                    </a:cubicBezTo>
                    <a:close/>
                    <a:moveTo>
                      <a:pt x="5898" y="14668"/>
                    </a:moveTo>
                    <a:cubicBezTo>
                      <a:pt x="6017" y="14668"/>
                      <a:pt x="6016" y="14720"/>
                      <a:pt x="5966" y="15046"/>
                    </a:cubicBezTo>
                    <a:cubicBezTo>
                      <a:pt x="5933" y="15258"/>
                      <a:pt x="5909" y="15545"/>
                      <a:pt x="5913" y="15678"/>
                    </a:cubicBezTo>
                    <a:cubicBezTo>
                      <a:pt x="5989" y="17861"/>
                      <a:pt x="6087" y="21796"/>
                      <a:pt x="6065" y="21819"/>
                    </a:cubicBezTo>
                    <a:cubicBezTo>
                      <a:pt x="6062" y="21822"/>
                      <a:pt x="6058" y="21823"/>
                      <a:pt x="6051" y="21823"/>
                    </a:cubicBezTo>
                    <a:cubicBezTo>
                      <a:pt x="6016" y="21823"/>
                      <a:pt x="5929" y="21783"/>
                      <a:pt x="5839" y="21724"/>
                    </a:cubicBezTo>
                    <a:cubicBezTo>
                      <a:pt x="5411" y="21444"/>
                      <a:pt x="5340" y="19064"/>
                      <a:pt x="5700" y="16957"/>
                    </a:cubicBezTo>
                    <a:cubicBezTo>
                      <a:pt x="5794" y="16402"/>
                      <a:pt x="5857" y="15932"/>
                      <a:pt x="5839" y="15914"/>
                    </a:cubicBezTo>
                    <a:cubicBezTo>
                      <a:pt x="5838" y="15913"/>
                      <a:pt x="5838" y="15913"/>
                      <a:pt x="5837" y="15913"/>
                    </a:cubicBezTo>
                    <a:cubicBezTo>
                      <a:pt x="5784" y="15913"/>
                      <a:pt x="5551" y="17274"/>
                      <a:pt x="5449" y="18202"/>
                    </a:cubicBezTo>
                    <a:cubicBezTo>
                      <a:pt x="5399" y="18650"/>
                      <a:pt x="5347" y="19028"/>
                      <a:pt x="5334" y="19041"/>
                    </a:cubicBezTo>
                    <a:cubicBezTo>
                      <a:pt x="5333" y="19042"/>
                      <a:pt x="5332" y="19042"/>
                      <a:pt x="5332" y="19042"/>
                    </a:cubicBezTo>
                    <a:cubicBezTo>
                      <a:pt x="5273" y="19042"/>
                      <a:pt x="5090" y="16694"/>
                      <a:pt x="5090" y="15914"/>
                    </a:cubicBezTo>
                    <a:cubicBezTo>
                      <a:pt x="5090" y="14805"/>
                      <a:pt x="5147" y="14712"/>
                      <a:pt x="5847" y="14670"/>
                    </a:cubicBezTo>
                    <a:cubicBezTo>
                      <a:pt x="5866" y="14669"/>
                      <a:pt x="5883" y="14668"/>
                      <a:pt x="5898" y="14668"/>
                    </a:cubicBezTo>
                    <a:close/>
                    <a:moveTo>
                      <a:pt x="12411" y="20877"/>
                    </a:moveTo>
                    <a:cubicBezTo>
                      <a:pt x="12435" y="20877"/>
                      <a:pt x="12473" y="20896"/>
                      <a:pt x="12532" y="20928"/>
                    </a:cubicBezTo>
                    <a:cubicBezTo>
                      <a:pt x="12599" y="20965"/>
                      <a:pt x="12675" y="20986"/>
                      <a:pt x="12731" y="20986"/>
                    </a:cubicBezTo>
                    <a:cubicBezTo>
                      <a:pt x="12755" y="20986"/>
                      <a:pt x="12775" y="20982"/>
                      <a:pt x="12789" y="20974"/>
                    </a:cubicBezTo>
                    <a:cubicBezTo>
                      <a:pt x="12810" y="20961"/>
                      <a:pt x="12827" y="20955"/>
                      <a:pt x="12839" y="20955"/>
                    </a:cubicBezTo>
                    <a:cubicBezTo>
                      <a:pt x="12855" y="20955"/>
                      <a:pt x="12863" y="20967"/>
                      <a:pt x="12858" y="20990"/>
                    </a:cubicBezTo>
                    <a:cubicBezTo>
                      <a:pt x="12852" y="21023"/>
                      <a:pt x="12866" y="21110"/>
                      <a:pt x="12892" y="21176"/>
                    </a:cubicBezTo>
                    <a:cubicBezTo>
                      <a:pt x="13029" y="21542"/>
                      <a:pt x="13110" y="21856"/>
                      <a:pt x="13074" y="21892"/>
                    </a:cubicBezTo>
                    <a:cubicBezTo>
                      <a:pt x="13067" y="21899"/>
                      <a:pt x="13059" y="21902"/>
                      <a:pt x="13049" y="21902"/>
                    </a:cubicBezTo>
                    <a:cubicBezTo>
                      <a:pt x="12912" y="21902"/>
                      <a:pt x="12460" y="21353"/>
                      <a:pt x="12412" y="21110"/>
                    </a:cubicBezTo>
                    <a:cubicBezTo>
                      <a:pt x="12378" y="20942"/>
                      <a:pt x="12369" y="20877"/>
                      <a:pt x="12411" y="20877"/>
                    </a:cubicBezTo>
                    <a:close/>
                    <a:moveTo>
                      <a:pt x="6151" y="19520"/>
                    </a:moveTo>
                    <a:cubicBezTo>
                      <a:pt x="6177" y="19520"/>
                      <a:pt x="6237" y="19941"/>
                      <a:pt x="6350" y="20811"/>
                    </a:cubicBezTo>
                    <a:cubicBezTo>
                      <a:pt x="6433" y="21436"/>
                      <a:pt x="6484" y="21966"/>
                      <a:pt x="6468" y="21986"/>
                    </a:cubicBezTo>
                    <a:cubicBezTo>
                      <a:pt x="6464" y="21990"/>
                      <a:pt x="6459" y="21992"/>
                      <a:pt x="6452" y="21992"/>
                    </a:cubicBezTo>
                    <a:cubicBezTo>
                      <a:pt x="6423" y="21992"/>
                      <a:pt x="6368" y="21958"/>
                      <a:pt x="6309" y="21900"/>
                    </a:cubicBezTo>
                    <a:cubicBezTo>
                      <a:pt x="6210" y="21806"/>
                      <a:pt x="6175" y="21502"/>
                      <a:pt x="6149" y="20526"/>
                    </a:cubicBezTo>
                    <a:cubicBezTo>
                      <a:pt x="6132" y="19862"/>
                      <a:pt x="6128" y="19520"/>
                      <a:pt x="6151" y="19520"/>
                    </a:cubicBezTo>
                    <a:close/>
                    <a:moveTo>
                      <a:pt x="6629" y="15272"/>
                    </a:moveTo>
                    <a:lnTo>
                      <a:pt x="6777" y="16006"/>
                    </a:lnTo>
                    <a:cubicBezTo>
                      <a:pt x="6916" y="16701"/>
                      <a:pt x="6917" y="16788"/>
                      <a:pt x="6790" y="17675"/>
                    </a:cubicBezTo>
                    <a:cubicBezTo>
                      <a:pt x="6650" y="18662"/>
                      <a:pt x="6600" y="20765"/>
                      <a:pt x="6696" y="21666"/>
                    </a:cubicBezTo>
                    <a:cubicBezTo>
                      <a:pt x="6723" y="21929"/>
                      <a:pt x="6726" y="22067"/>
                      <a:pt x="6704" y="22067"/>
                    </a:cubicBezTo>
                    <a:cubicBezTo>
                      <a:pt x="6697" y="22067"/>
                      <a:pt x="6689" y="22055"/>
                      <a:pt x="6678" y="22032"/>
                    </a:cubicBezTo>
                    <a:cubicBezTo>
                      <a:pt x="6638" y="21941"/>
                      <a:pt x="6506" y="21078"/>
                      <a:pt x="6387" y="20118"/>
                    </a:cubicBezTo>
                    <a:cubicBezTo>
                      <a:pt x="6145" y="18170"/>
                      <a:pt x="6152" y="17747"/>
                      <a:pt x="6449" y="16208"/>
                    </a:cubicBezTo>
                    <a:lnTo>
                      <a:pt x="6629" y="15272"/>
                    </a:lnTo>
                    <a:close/>
                    <a:moveTo>
                      <a:pt x="7908" y="19994"/>
                    </a:moveTo>
                    <a:lnTo>
                      <a:pt x="8153" y="20646"/>
                    </a:lnTo>
                    <a:cubicBezTo>
                      <a:pt x="8286" y="21005"/>
                      <a:pt x="8419" y="21469"/>
                      <a:pt x="8447" y="21677"/>
                    </a:cubicBezTo>
                    <a:cubicBezTo>
                      <a:pt x="8490" y="22011"/>
                      <a:pt x="8473" y="22066"/>
                      <a:pt x="8313" y="22153"/>
                    </a:cubicBezTo>
                    <a:cubicBezTo>
                      <a:pt x="8228" y="22198"/>
                      <a:pt x="8147" y="22230"/>
                      <a:pt x="8118" y="22230"/>
                    </a:cubicBezTo>
                    <a:cubicBezTo>
                      <a:pt x="8113" y="22230"/>
                      <a:pt x="8110" y="22229"/>
                      <a:pt x="8108" y="22227"/>
                    </a:cubicBezTo>
                    <a:cubicBezTo>
                      <a:pt x="8062" y="22171"/>
                      <a:pt x="7900" y="20696"/>
                      <a:pt x="7905" y="20353"/>
                    </a:cubicBezTo>
                    <a:lnTo>
                      <a:pt x="7908" y="19994"/>
                    </a:lnTo>
                    <a:close/>
                    <a:moveTo>
                      <a:pt x="16453" y="15308"/>
                    </a:moveTo>
                    <a:cubicBezTo>
                      <a:pt x="16475" y="15308"/>
                      <a:pt x="16897" y="15712"/>
                      <a:pt x="17382" y="16201"/>
                    </a:cubicBezTo>
                    <a:lnTo>
                      <a:pt x="18270" y="17092"/>
                    </a:lnTo>
                    <a:lnTo>
                      <a:pt x="18215" y="18745"/>
                    </a:lnTo>
                    <a:cubicBezTo>
                      <a:pt x="18155" y="20546"/>
                      <a:pt x="18047" y="21740"/>
                      <a:pt x="17936" y="21816"/>
                    </a:cubicBezTo>
                    <a:cubicBezTo>
                      <a:pt x="17894" y="21846"/>
                      <a:pt x="17821" y="21950"/>
                      <a:pt x="17766" y="22054"/>
                    </a:cubicBezTo>
                    <a:cubicBezTo>
                      <a:pt x="17720" y="22142"/>
                      <a:pt x="17660" y="22196"/>
                      <a:pt x="17614" y="22196"/>
                    </a:cubicBezTo>
                    <a:cubicBezTo>
                      <a:pt x="17604" y="22196"/>
                      <a:pt x="17595" y="22194"/>
                      <a:pt x="17587" y="22188"/>
                    </a:cubicBezTo>
                    <a:cubicBezTo>
                      <a:pt x="17573" y="22180"/>
                      <a:pt x="17557" y="22176"/>
                      <a:pt x="17538" y="22176"/>
                    </a:cubicBezTo>
                    <a:cubicBezTo>
                      <a:pt x="17489" y="22176"/>
                      <a:pt x="17427" y="22201"/>
                      <a:pt x="17374" y="22245"/>
                    </a:cubicBezTo>
                    <a:cubicBezTo>
                      <a:pt x="17342" y="22273"/>
                      <a:pt x="17318" y="22290"/>
                      <a:pt x="17301" y="22290"/>
                    </a:cubicBezTo>
                    <a:cubicBezTo>
                      <a:pt x="17255" y="22290"/>
                      <a:pt x="17262" y="22166"/>
                      <a:pt x="17298" y="21785"/>
                    </a:cubicBezTo>
                    <a:cubicBezTo>
                      <a:pt x="17327" y="21471"/>
                      <a:pt x="17386" y="20597"/>
                      <a:pt x="17431" y="19830"/>
                    </a:cubicBezTo>
                    <a:cubicBezTo>
                      <a:pt x="17476" y="19064"/>
                      <a:pt x="17533" y="18327"/>
                      <a:pt x="17556" y="18182"/>
                    </a:cubicBezTo>
                    <a:cubicBezTo>
                      <a:pt x="17581" y="18035"/>
                      <a:pt x="17569" y="17916"/>
                      <a:pt x="17528" y="17916"/>
                    </a:cubicBezTo>
                    <a:cubicBezTo>
                      <a:pt x="17436" y="17916"/>
                      <a:pt x="17385" y="18414"/>
                      <a:pt x="17266" y="20400"/>
                    </a:cubicBezTo>
                    <a:cubicBezTo>
                      <a:pt x="17218" y="21205"/>
                      <a:pt x="17164" y="21911"/>
                      <a:pt x="17145" y="21965"/>
                    </a:cubicBezTo>
                    <a:cubicBezTo>
                      <a:pt x="17134" y="21997"/>
                      <a:pt x="17108" y="22013"/>
                      <a:pt x="17057" y="22013"/>
                    </a:cubicBezTo>
                    <a:cubicBezTo>
                      <a:pt x="16995" y="22013"/>
                      <a:pt x="16896" y="21988"/>
                      <a:pt x="16743" y="21937"/>
                    </a:cubicBezTo>
                    <a:lnTo>
                      <a:pt x="16371" y="21811"/>
                    </a:lnTo>
                    <a:lnTo>
                      <a:pt x="16371" y="20107"/>
                    </a:lnTo>
                    <a:cubicBezTo>
                      <a:pt x="16371" y="19024"/>
                      <a:pt x="16342" y="18406"/>
                      <a:pt x="16290" y="18406"/>
                    </a:cubicBezTo>
                    <a:cubicBezTo>
                      <a:pt x="16237" y="18406"/>
                      <a:pt x="16208" y="19021"/>
                      <a:pt x="16208" y="20081"/>
                    </a:cubicBezTo>
                    <a:lnTo>
                      <a:pt x="16208" y="21753"/>
                    </a:lnTo>
                    <a:lnTo>
                      <a:pt x="16029" y="21699"/>
                    </a:lnTo>
                    <a:cubicBezTo>
                      <a:pt x="15263" y="21459"/>
                      <a:pt x="15272" y="21478"/>
                      <a:pt x="15180" y="20012"/>
                    </a:cubicBezTo>
                    <a:cubicBezTo>
                      <a:pt x="15149" y="19532"/>
                      <a:pt x="15095" y="19116"/>
                      <a:pt x="15062" y="19096"/>
                    </a:cubicBezTo>
                    <a:cubicBezTo>
                      <a:pt x="15060" y="19095"/>
                      <a:pt x="15057" y="19094"/>
                      <a:pt x="15055" y="19094"/>
                    </a:cubicBezTo>
                    <a:cubicBezTo>
                      <a:pt x="15027" y="19094"/>
                      <a:pt x="15019" y="19210"/>
                      <a:pt x="15035" y="19360"/>
                    </a:cubicBezTo>
                    <a:cubicBezTo>
                      <a:pt x="15121" y="20094"/>
                      <a:pt x="15206" y="21301"/>
                      <a:pt x="15176" y="21332"/>
                    </a:cubicBezTo>
                    <a:cubicBezTo>
                      <a:pt x="15170" y="21338"/>
                      <a:pt x="15158" y="21341"/>
                      <a:pt x="15140" y="21341"/>
                    </a:cubicBezTo>
                    <a:cubicBezTo>
                      <a:pt x="14992" y="21341"/>
                      <a:pt x="14477" y="21145"/>
                      <a:pt x="14447" y="21063"/>
                    </a:cubicBezTo>
                    <a:cubicBezTo>
                      <a:pt x="14429" y="21014"/>
                      <a:pt x="14363" y="20574"/>
                      <a:pt x="14297" y="20078"/>
                    </a:cubicBezTo>
                    <a:cubicBezTo>
                      <a:pt x="14249" y="19714"/>
                      <a:pt x="14221" y="19531"/>
                      <a:pt x="14212" y="19531"/>
                    </a:cubicBezTo>
                    <a:cubicBezTo>
                      <a:pt x="14207" y="19531"/>
                      <a:pt x="14209" y="19605"/>
                      <a:pt x="14220" y="19752"/>
                    </a:cubicBezTo>
                    <a:cubicBezTo>
                      <a:pt x="14244" y="20068"/>
                      <a:pt x="14282" y="20495"/>
                      <a:pt x="14310" y="20713"/>
                    </a:cubicBezTo>
                    <a:lnTo>
                      <a:pt x="14359" y="21103"/>
                    </a:lnTo>
                    <a:lnTo>
                      <a:pt x="14138" y="21018"/>
                    </a:lnTo>
                    <a:cubicBezTo>
                      <a:pt x="14063" y="20989"/>
                      <a:pt x="14011" y="20975"/>
                      <a:pt x="13983" y="20975"/>
                    </a:cubicBezTo>
                    <a:cubicBezTo>
                      <a:pt x="13957" y="20975"/>
                      <a:pt x="13952" y="20988"/>
                      <a:pt x="13968" y="21014"/>
                    </a:cubicBezTo>
                    <a:cubicBezTo>
                      <a:pt x="13996" y="21061"/>
                      <a:pt x="14064" y="21095"/>
                      <a:pt x="14131" y="21095"/>
                    </a:cubicBezTo>
                    <a:cubicBezTo>
                      <a:pt x="14286" y="21095"/>
                      <a:pt x="14417" y="21356"/>
                      <a:pt x="14417" y="21665"/>
                    </a:cubicBezTo>
                    <a:lnTo>
                      <a:pt x="14417" y="21926"/>
                    </a:lnTo>
                    <a:lnTo>
                      <a:pt x="14075" y="21723"/>
                    </a:lnTo>
                    <a:cubicBezTo>
                      <a:pt x="13755" y="21533"/>
                      <a:pt x="13722" y="21478"/>
                      <a:pt x="13584" y="20924"/>
                    </a:cubicBezTo>
                    <a:cubicBezTo>
                      <a:pt x="13428" y="20294"/>
                      <a:pt x="13378" y="20125"/>
                      <a:pt x="13335" y="20125"/>
                    </a:cubicBezTo>
                    <a:cubicBezTo>
                      <a:pt x="13329" y="20125"/>
                      <a:pt x="13323" y="20128"/>
                      <a:pt x="13317" y="20134"/>
                    </a:cubicBezTo>
                    <a:cubicBezTo>
                      <a:pt x="13300" y="20153"/>
                      <a:pt x="13354" y="20436"/>
                      <a:pt x="13440" y="20769"/>
                    </a:cubicBezTo>
                    <a:cubicBezTo>
                      <a:pt x="13524" y="21103"/>
                      <a:pt x="13583" y="21384"/>
                      <a:pt x="13570" y="21402"/>
                    </a:cubicBezTo>
                    <a:cubicBezTo>
                      <a:pt x="13568" y="21403"/>
                      <a:pt x="13566" y="21404"/>
                      <a:pt x="13562" y="21404"/>
                    </a:cubicBezTo>
                    <a:cubicBezTo>
                      <a:pt x="13529" y="21404"/>
                      <a:pt x="13399" y="21343"/>
                      <a:pt x="13253" y="21256"/>
                    </a:cubicBezTo>
                    <a:cubicBezTo>
                      <a:pt x="12934" y="21069"/>
                      <a:pt x="12918" y="21030"/>
                      <a:pt x="12658" y="19921"/>
                    </a:cubicBezTo>
                    <a:cubicBezTo>
                      <a:pt x="12580" y="19591"/>
                      <a:pt x="12503" y="19337"/>
                      <a:pt x="12481" y="19337"/>
                    </a:cubicBezTo>
                    <a:cubicBezTo>
                      <a:pt x="12480" y="19337"/>
                      <a:pt x="12479" y="19338"/>
                      <a:pt x="12478" y="19338"/>
                    </a:cubicBezTo>
                    <a:cubicBezTo>
                      <a:pt x="12460" y="19358"/>
                      <a:pt x="12527" y="19710"/>
                      <a:pt x="12626" y="20118"/>
                    </a:cubicBezTo>
                    <a:cubicBezTo>
                      <a:pt x="12725" y="20526"/>
                      <a:pt x="12785" y="20880"/>
                      <a:pt x="12759" y="20903"/>
                    </a:cubicBezTo>
                    <a:cubicBezTo>
                      <a:pt x="12755" y="20907"/>
                      <a:pt x="12748" y="20909"/>
                      <a:pt x="12738" y="20909"/>
                    </a:cubicBezTo>
                    <a:cubicBezTo>
                      <a:pt x="12692" y="20909"/>
                      <a:pt x="12590" y="20860"/>
                      <a:pt x="12484" y="20784"/>
                    </a:cubicBezTo>
                    <a:cubicBezTo>
                      <a:pt x="12303" y="20660"/>
                      <a:pt x="12218" y="20492"/>
                      <a:pt x="12100" y="20044"/>
                    </a:cubicBezTo>
                    <a:cubicBezTo>
                      <a:pt x="12017" y="19726"/>
                      <a:pt x="11924" y="19449"/>
                      <a:pt x="11891" y="19429"/>
                    </a:cubicBezTo>
                    <a:cubicBezTo>
                      <a:pt x="11890" y="19428"/>
                      <a:pt x="11889" y="19428"/>
                      <a:pt x="11888" y="19428"/>
                    </a:cubicBezTo>
                    <a:cubicBezTo>
                      <a:pt x="11863" y="19428"/>
                      <a:pt x="11906" y="19645"/>
                      <a:pt x="11985" y="19933"/>
                    </a:cubicBezTo>
                    <a:cubicBezTo>
                      <a:pt x="12069" y="20234"/>
                      <a:pt x="12117" y="20494"/>
                      <a:pt x="12096" y="20515"/>
                    </a:cubicBezTo>
                    <a:cubicBezTo>
                      <a:pt x="12090" y="20521"/>
                      <a:pt x="12082" y="20523"/>
                      <a:pt x="12071" y="20523"/>
                    </a:cubicBezTo>
                    <a:cubicBezTo>
                      <a:pt x="11966" y="20523"/>
                      <a:pt x="11646" y="20270"/>
                      <a:pt x="11648" y="20174"/>
                    </a:cubicBezTo>
                    <a:cubicBezTo>
                      <a:pt x="11649" y="19995"/>
                      <a:pt x="12214" y="16756"/>
                      <a:pt x="12250" y="16721"/>
                    </a:cubicBezTo>
                    <a:cubicBezTo>
                      <a:pt x="12266" y="16703"/>
                      <a:pt x="12420" y="16665"/>
                      <a:pt x="12584" y="16639"/>
                    </a:cubicBezTo>
                    <a:cubicBezTo>
                      <a:pt x="12650" y="16628"/>
                      <a:pt x="12706" y="16623"/>
                      <a:pt x="12754" y="16623"/>
                    </a:cubicBezTo>
                    <a:cubicBezTo>
                      <a:pt x="12858" y="16623"/>
                      <a:pt x="12921" y="16649"/>
                      <a:pt x="12955" y="16704"/>
                    </a:cubicBezTo>
                    <a:cubicBezTo>
                      <a:pt x="12977" y="16742"/>
                      <a:pt x="12999" y="16762"/>
                      <a:pt x="13026" y="16762"/>
                    </a:cubicBezTo>
                    <a:cubicBezTo>
                      <a:pt x="13065" y="16762"/>
                      <a:pt x="13115" y="16721"/>
                      <a:pt x="13195" y="16634"/>
                    </a:cubicBezTo>
                    <a:cubicBezTo>
                      <a:pt x="13287" y="16537"/>
                      <a:pt x="13421" y="16450"/>
                      <a:pt x="13484" y="16450"/>
                    </a:cubicBezTo>
                    <a:cubicBezTo>
                      <a:pt x="13550" y="16450"/>
                      <a:pt x="13797" y="16382"/>
                      <a:pt x="14042" y="16295"/>
                    </a:cubicBezTo>
                    <a:lnTo>
                      <a:pt x="14480" y="16140"/>
                    </a:lnTo>
                    <a:lnTo>
                      <a:pt x="14534" y="16315"/>
                    </a:lnTo>
                    <a:cubicBezTo>
                      <a:pt x="14557" y="16391"/>
                      <a:pt x="14572" y="16432"/>
                      <a:pt x="14589" y="16432"/>
                    </a:cubicBezTo>
                    <a:cubicBezTo>
                      <a:pt x="14610" y="16432"/>
                      <a:pt x="14635" y="16376"/>
                      <a:pt x="14685" y="16257"/>
                    </a:cubicBezTo>
                    <a:cubicBezTo>
                      <a:pt x="14764" y="16073"/>
                      <a:pt x="14946" y="15954"/>
                      <a:pt x="15597" y="15666"/>
                    </a:cubicBezTo>
                    <a:cubicBezTo>
                      <a:pt x="16045" y="15468"/>
                      <a:pt x="16430" y="15308"/>
                      <a:pt x="16453" y="15308"/>
                    </a:cubicBezTo>
                    <a:close/>
                    <a:moveTo>
                      <a:pt x="6968" y="17104"/>
                    </a:moveTo>
                    <a:cubicBezTo>
                      <a:pt x="6983" y="17104"/>
                      <a:pt x="7048" y="17296"/>
                      <a:pt x="7115" y="17532"/>
                    </a:cubicBezTo>
                    <a:cubicBezTo>
                      <a:pt x="7190" y="17806"/>
                      <a:pt x="7250" y="18547"/>
                      <a:pt x="7282" y="19590"/>
                    </a:cubicBezTo>
                    <a:cubicBezTo>
                      <a:pt x="7309" y="20486"/>
                      <a:pt x="7366" y="21471"/>
                      <a:pt x="7412" y="21780"/>
                    </a:cubicBezTo>
                    <a:cubicBezTo>
                      <a:pt x="7456" y="22088"/>
                      <a:pt x="7479" y="22354"/>
                      <a:pt x="7460" y="22374"/>
                    </a:cubicBezTo>
                    <a:cubicBezTo>
                      <a:pt x="7457" y="22377"/>
                      <a:pt x="7451" y="22378"/>
                      <a:pt x="7442" y="22378"/>
                    </a:cubicBezTo>
                    <a:cubicBezTo>
                      <a:pt x="7396" y="22378"/>
                      <a:pt x="7273" y="22342"/>
                      <a:pt x="7143" y="22288"/>
                    </a:cubicBezTo>
                    <a:cubicBezTo>
                      <a:pt x="6865" y="22173"/>
                      <a:pt x="6855" y="22155"/>
                      <a:pt x="6790" y="21609"/>
                    </a:cubicBezTo>
                    <a:cubicBezTo>
                      <a:pt x="6690" y="20777"/>
                      <a:pt x="6711" y="18878"/>
                      <a:pt x="6831" y="17934"/>
                    </a:cubicBezTo>
                    <a:cubicBezTo>
                      <a:pt x="6890" y="17478"/>
                      <a:pt x="6952" y="17104"/>
                      <a:pt x="6968" y="17104"/>
                    </a:cubicBezTo>
                    <a:close/>
                    <a:moveTo>
                      <a:pt x="14579" y="21281"/>
                    </a:moveTo>
                    <a:cubicBezTo>
                      <a:pt x="14658" y="21281"/>
                      <a:pt x="14792" y="21329"/>
                      <a:pt x="15012" y="21411"/>
                    </a:cubicBezTo>
                    <a:cubicBezTo>
                      <a:pt x="15176" y="21473"/>
                      <a:pt x="15214" y="21553"/>
                      <a:pt x="15253" y="21921"/>
                    </a:cubicBezTo>
                    <a:cubicBezTo>
                      <a:pt x="15276" y="22157"/>
                      <a:pt x="15287" y="22371"/>
                      <a:pt x="15273" y="22386"/>
                    </a:cubicBezTo>
                    <a:cubicBezTo>
                      <a:pt x="15272" y="22387"/>
                      <a:pt x="15270" y="22388"/>
                      <a:pt x="15267" y="22388"/>
                    </a:cubicBezTo>
                    <a:cubicBezTo>
                      <a:pt x="15233" y="22388"/>
                      <a:pt x="15070" y="22308"/>
                      <a:pt x="14881" y="22199"/>
                    </a:cubicBezTo>
                    <a:cubicBezTo>
                      <a:pt x="14547" y="22001"/>
                      <a:pt x="14512" y="21950"/>
                      <a:pt x="14484" y="21617"/>
                    </a:cubicBezTo>
                    <a:cubicBezTo>
                      <a:pt x="14465" y="21381"/>
                      <a:pt x="14464" y="21281"/>
                      <a:pt x="14579" y="21281"/>
                    </a:cubicBezTo>
                    <a:close/>
                    <a:moveTo>
                      <a:pt x="5070" y="22007"/>
                    </a:moveTo>
                    <a:cubicBezTo>
                      <a:pt x="5089" y="22007"/>
                      <a:pt x="5137" y="22029"/>
                      <a:pt x="5212" y="22072"/>
                    </a:cubicBezTo>
                    <a:cubicBezTo>
                      <a:pt x="5303" y="22121"/>
                      <a:pt x="5377" y="22199"/>
                      <a:pt x="5377" y="22244"/>
                    </a:cubicBezTo>
                    <a:cubicBezTo>
                      <a:pt x="5377" y="22275"/>
                      <a:pt x="5390" y="22292"/>
                      <a:pt x="5412" y="22292"/>
                    </a:cubicBezTo>
                    <a:cubicBezTo>
                      <a:pt x="5425" y="22292"/>
                      <a:pt x="5440" y="22287"/>
                      <a:pt x="5457" y="22278"/>
                    </a:cubicBezTo>
                    <a:cubicBezTo>
                      <a:pt x="5467" y="22271"/>
                      <a:pt x="5477" y="22268"/>
                      <a:pt x="5486" y="22268"/>
                    </a:cubicBezTo>
                    <a:cubicBezTo>
                      <a:pt x="5517" y="22268"/>
                      <a:pt x="5538" y="22307"/>
                      <a:pt x="5538" y="22371"/>
                    </a:cubicBezTo>
                    <a:cubicBezTo>
                      <a:pt x="5538" y="22416"/>
                      <a:pt x="5530" y="22440"/>
                      <a:pt x="5508" y="22440"/>
                    </a:cubicBezTo>
                    <a:cubicBezTo>
                      <a:pt x="5475" y="22440"/>
                      <a:pt x="5410" y="22388"/>
                      <a:pt x="5294" y="22274"/>
                    </a:cubicBezTo>
                    <a:cubicBezTo>
                      <a:pt x="5106" y="22091"/>
                      <a:pt x="5034" y="22007"/>
                      <a:pt x="5070" y="22007"/>
                    </a:cubicBezTo>
                    <a:close/>
                    <a:moveTo>
                      <a:pt x="23793" y="16946"/>
                    </a:moveTo>
                    <a:cubicBezTo>
                      <a:pt x="23819" y="16946"/>
                      <a:pt x="23737" y="17633"/>
                      <a:pt x="23612" y="18469"/>
                    </a:cubicBezTo>
                    <a:cubicBezTo>
                      <a:pt x="23398" y="19900"/>
                      <a:pt x="23322" y="20434"/>
                      <a:pt x="23341" y="20434"/>
                    </a:cubicBezTo>
                    <a:cubicBezTo>
                      <a:pt x="23349" y="20434"/>
                      <a:pt x="23376" y="20331"/>
                      <a:pt x="23417" y="20155"/>
                    </a:cubicBezTo>
                    <a:cubicBezTo>
                      <a:pt x="23480" y="19885"/>
                      <a:pt x="23609" y="19122"/>
                      <a:pt x="23704" y="18445"/>
                    </a:cubicBezTo>
                    <a:cubicBezTo>
                      <a:pt x="23844" y="17448"/>
                      <a:pt x="23900" y="17045"/>
                      <a:pt x="24006" y="17045"/>
                    </a:cubicBezTo>
                    <a:cubicBezTo>
                      <a:pt x="24078" y="17045"/>
                      <a:pt x="24173" y="17233"/>
                      <a:pt x="24333" y="17549"/>
                    </a:cubicBezTo>
                    <a:cubicBezTo>
                      <a:pt x="24643" y="18162"/>
                      <a:pt x="24660" y="18228"/>
                      <a:pt x="24595" y="18634"/>
                    </a:cubicBezTo>
                    <a:cubicBezTo>
                      <a:pt x="24519" y="19103"/>
                      <a:pt x="24229" y="19659"/>
                      <a:pt x="23646" y="20459"/>
                    </a:cubicBezTo>
                    <a:cubicBezTo>
                      <a:pt x="23145" y="21142"/>
                      <a:pt x="22270" y="22120"/>
                      <a:pt x="21961" y="22339"/>
                    </a:cubicBezTo>
                    <a:cubicBezTo>
                      <a:pt x="21843" y="22422"/>
                      <a:pt x="21783" y="22462"/>
                      <a:pt x="21760" y="22462"/>
                    </a:cubicBezTo>
                    <a:cubicBezTo>
                      <a:pt x="21738" y="22462"/>
                      <a:pt x="21749" y="22427"/>
                      <a:pt x="21776" y="22358"/>
                    </a:cubicBezTo>
                    <a:cubicBezTo>
                      <a:pt x="21870" y="22114"/>
                      <a:pt x="22378" y="19278"/>
                      <a:pt x="22510" y="18253"/>
                    </a:cubicBezTo>
                    <a:cubicBezTo>
                      <a:pt x="22576" y="17747"/>
                      <a:pt x="22643" y="17322"/>
                      <a:pt x="22657" y="17311"/>
                    </a:cubicBezTo>
                    <a:cubicBezTo>
                      <a:pt x="22673" y="17299"/>
                      <a:pt x="22788" y="17266"/>
                      <a:pt x="22910" y="17238"/>
                    </a:cubicBezTo>
                    <a:cubicBezTo>
                      <a:pt x="22971" y="17223"/>
                      <a:pt x="23016" y="17213"/>
                      <a:pt x="23047" y="17213"/>
                    </a:cubicBezTo>
                    <a:cubicBezTo>
                      <a:pt x="23126" y="17213"/>
                      <a:pt x="23120" y="17277"/>
                      <a:pt x="23091" y="17493"/>
                    </a:cubicBezTo>
                    <a:cubicBezTo>
                      <a:pt x="23012" y="18055"/>
                      <a:pt x="22644" y="21169"/>
                      <a:pt x="22644" y="21264"/>
                    </a:cubicBezTo>
                    <a:cubicBezTo>
                      <a:pt x="22644" y="21304"/>
                      <a:pt x="22655" y="21326"/>
                      <a:pt x="22672" y="21326"/>
                    </a:cubicBezTo>
                    <a:cubicBezTo>
                      <a:pt x="22679" y="21326"/>
                      <a:pt x="22688" y="21321"/>
                      <a:pt x="22697" y="21312"/>
                    </a:cubicBezTo>
                    <a:cubicBezTo>
                      <a:pt x="22726" y="21285"/>
                      <a:pt x="22867" y="20339"/>
                      <a:pt x="23008" y="19215"/>
                    </a:cubicBezTo>
                    <a:lnTo>
                      <a:pt x="23263" y="17165"/>
                    </a:lnTo>
                    <a:lnTo>
                      <a:pt x="23504" y="17060"/>
                    </a:lnTo>
                    <a:cubicBezTo>
                      <a:pt x="23633" y="17004"/>
                      <a:pt x="23766" y="16950"/>
                      <a:pt x="23793" y="16946"/>
                    </a:cubicBezTo>
                    <a:cubicBezTo>
                      <a:pt x="23793" y="16946"/>
                      <a:pt x="23793" y="16946"/>
                      <a:pt x="23793" y="16946"/>
                    </a:cubicBezTo>
                    <a:close/>
                    <a:moveTo>
                      <a:pt x="7346" y="18488"/>
                    </a:moveTo>
                    <a:cubicBezTo>
                      <a:pt x="7373" y="18488"/>
                      <a:pt x="7476" y="18723"/>
                      <a:pt x="7571" y="19009"/>
                    </a:cubicBezTo>
                    <a:cubicBezTo>
                      <a:pt x="7667" y="19298"/>
                      <a:pt x="7778" y="19925"/>
                      <a:pt x="7820" y="20415"/>
                    </a:cubicBezTo>
                    <a:cubicBezTo>
                      <a:pt x="7860" y="20904"/>
                      <a:pt x="7919" y="21542"/>
                      <a:pt x="7951" y="21840"/>
                    </a:cubicBezTo>
                    <a:cubicBezTo>
                      <a:pt x="8004" y="22354"/>
                      <a:pt x="7997" y="22386"/>
                      <a:pt x="7824" y="22439"/>
                    </a:cubicBezTo>
                    <a:cubicBezTo>
                      <a:pt x="7749" y="22462"/>
                      <a:pt x="7675" y="22476"/>
                      <a:pt x="7639" y="22476"/>
                    </a:cubicBezTo>
                    <a:cubicBezTo>
                      <a:pt x="7627" y="22476"/>
                      <a:pt x="7619" y="22475"/>
                      <a:pt x="7616" y="22471"/>
                    </a:cubicBezTo>
                    <a:cubicBezTo>
                      <a:pt x="7487" y="22340"/>
                      <a:pt x="7226" y="18488"/>
                      <a:pt x="7346" y="18488"/>
                    </a:cubicBezTo>
                    <a:close/>
                    <a:moveTo>
                      <a:pt x="16493" y="21948"/>
                    </a:moveTo>
                    <a:cubicBezTo>
                      <a:pt x="16571" y="21948"/>
                      <a:pt x="16699" y="21995"/>
                      <a:pt x="16919" y="22077"/>
                    </a:cubicBezTo>
                    <a:cubicBezTo>
                      <a:pt x="17215" y="22188"/>
                      <a:pt x="17137" y="22368"/>
                      <a:pt x="16731" y="22509"/>
                    </a:cubicBezTo>
                    <a:cubicBezTo>
                      <a:pt x="16546" y="22573"/>
                      <a:pt x="16380" y="22616"/>
                      <a:pt x="16330" y="22616"/>
                    </a:cubicBezTo>
                    <a:cubicBezTo>
                      <a:pt x="16323" y="22616"/>
                      <a:pt x="16318" y="22615"/>
                      <a:pt x="16316" y="22613"/>
                    </a:cubicBezTo>
                    <a:cubicBezTo>
                      <a:pt x="16298" y="22598"/>
                      <a:pt x="16310" y="22431"/>
                      <a:pt x="16339" y="22241"/>
                    </a:cubicBezTo>
                    <a:cubicBezTo>
                      <a:pt x="16373" y="22036"/>
                      <a:pt x="16387" y="21948"/>
                      <a:pt x="16493" y="21948"/>
                    </a:cubicBezTo>
                    <a:close/>
                    <a:moveTo>
                      <a:pt x="19124" y="19419"/>
                    </a:moveTo>
                    <a:cubicBezTo>
                      <a:pt x="19124" y="19419"/>
                      <a:pt x="19125" y="19419"/>
                      <a:pt x="19126" y="19420"/>
                    </a:cubicBezTo>
                    <a:cubicBezTo>
                      <a:pt x="19144" y="19440"/>
                      <a:pt x="19115" y="19782"/>
                      <a:pt x="19064" y="20174"/>
                    </a:cubicBezTo>
                    <a:cubicBezTo>
                      <a:pt x="18963" y="20948"/>
                      <a:pt x="18662" y="22580"/>
                      <a:pt x="18612" y="22628"/>
                    </a:cubicBezTo>
                    <a:cubicBezTo>
                      <a:pt x="18611" y="22629"/>
                      <a:pt x="18610" y="22630"/>
                      <a:pt x="18608" y="22630"/>
                    </a:cubicBezTo>
                    <a:cubicBezTo>
                      <a:pt x="18585" y="22630"/>
                      <a:pt x="18516" y="22531"/>
                      <a:pt x="18450" y="22402"/>
                    </a:cubicBezTo>
                    <a:cubicBezTo>
                      <a:pt x="18323" y="22157"/>
                      <a:pt x="18329" y="22112"/>
                      <a:pt x="18559" y="21396"/>
                    </a:cubicBezTo>
                    <a:cubicBezTo>
                      <a:pt x="18692" y="20980"/>
                      <a:pt x="18865" y="20365"/>
                      <a:pt x="18947" y="20015"/>
                    </a:cubicBezTo>
                    <a:cubicBezTo>
                      <a:pt x="19027" y="19677"/>
                      <a:pt x="19103" y="19419"/>
                      <a:pt x="19124" y="19419"/>
                    </a:cubicBezTo>
                    <a:close/>
                    <a:moveTo>
                      <a:pt x="13074" y="21267"/>
                    </a:moveTo>
                    <a:cubicBezTo>
                      <a:pt x="13119" y="21267"/>
                      <a:pt x="13215" y="21320"/>
                      <a:pt x="13389" y="21424"/>
                    </a:cubicBezTo>
                    <a:cubicBezTo>
                      <a:pt x="13554" y="21522"/>
                      <a:pt x="13685" y="21640"/>
                      <a:pt x="13687" y="21692"/>
                    </a:cubicBezTo>
                    <a:cubicBezTo>
                      <a:pt x="13690" y="21744"/>
                      <a:pt x="13743" y="22006"/>
                      <a:pt x="13805" y="22267"/>
                    </a:cubicBezTo>
                    <a:lnTo>
                      <a:pt x="13919" y="22748"/>
                    </a:lnTo>
                    <a:lnTo>
                      <a:pt x="13919" y="22748"/>
                    </a:lnTo>
                    <a:lnTo>
                      <a:pt x="13634" y="22473"/>
                    </a:lnTo>
                    <a:cubicBezTo>
                      <a:pt x="13357" y="22207"/>
                      <a:pt x="13166" y="21859"/>
                      <a:pt x="13061" y="21444"/>
                    </a:cubicBezTo>
                    <a:cubicBezTo>
                      <a:pt x="13033" y="21325"/>
                      <a:pt x="13026" y="21267"/>
                      <a:pt x="13074" y="21267"/>
                    </a:cubicBezTo>
                    <a:close/>
                    <a:moveTo>
                      <a:pt x="5801" y="22322"/>
                    </a:moveTo>
                    <a:cubicBezTo>
                      <a:pt x="5837" y="22322"/>
                      <a:pt x="5890" y="22373"/>
                      <a:pt x="5946" y="22479"/>
                    </a:cubicBezTo>
                    <a:cubicBezTo>
                      <a:pt x="5989" y="22560"/>
                      <a:pt x="6028" y="22700"/>
                      <a:pt x="6028" y="22774"/>
                    </a:cubicBezTo>
                    <a:cubicBezTo>
                      <a:pt x="6027" y="22832"/>
                      <a:pt x="6010" y="22858"/>
                      <a:pt x="5983" y="22858"/>
                    </a:cubicBezTo>
                    <a:cubicBezTo>
                      <a:pt x="5918" y="22858"/>
                      <a:pt x="5799" y="22700"/>
                      <a:pt x="5766" y="22520"/>
                    </a:cubicBezTo>
                    <a:cubicBezTo>
                      <a:pt x="5741" y="22389"/>
                      <a:pt x="5759" y="22322"/>
                      <a:pt x="5801" y="22322"/>
                    </a:cubicBezTo>
                    <a:close/>
                    <a:moveTo>
                      <a:pt x="15288" y="21510"/>
                    </a:moveTo>
                    <a:lnTo>
                      <a:pt x="15748" y="21680"/>
                    </a:lnTo>
                    <a:lnTo>
                      <a:pt x="16208" y="21851"/>
                    </a:lnTo>
                    <a:lnTo>
                      <a:pt x="16208" y="22295"/>
                    </a:lnTo>
                    <a:cubicBezTo>
                      <a:pt x="16208" y="22626"/>
                      <a:pt x="16199" y="22710"/>
                      <a:pt x="16116" y="22710"/>
                    </a:cubicBezTo>
                    <a:cubicBezTo>
                      <a:pt x="16096" y="22710"/>
                      <a:pt x="16073" y="22706"/>
                      <a:pt x="16045" y="22699"/>
                    </a:cubicBezTo>
                    <a:cubicBezTo>
                      <a:pt x="16025" y="22694"/>
                      <a:pt x="16005" y="22692"/>
                      <a:pt x="15986" y="22692"/>
                    </a:cubicBezTo>
                    <a:cubicBezTo>
                      <a:pt x="15910" y="22692"/>
                      <a:pt x="15840" y="22728"/>
                      <a:pt x="15801" y="22792"/>
                    </a:cubicBezTo>
                    <a:cubicBezTo>
                      <a:pt x="15765" y="22852"/>
                      <a:pt x="15742" y="22881"/>
                      <a:pt x="15718" y="22881"/>
                    </a:cubicBezTo>
                    <a:cubicBezTo>
                      <a:pt x="15697" y="22881"/>
                      <a:pt x="15677" y="22858"/>
                      <a:pt x="15648" y="22812"/>
                    </a:cubicBezTo>
                    <a:cubicBezTo>
                      <a:pt x="15618" y="22765"/>
                      <a:pt x="15573" y="22738"/>
                      <a:pt x="15533" y="22738"/>
                    </a:cubicBezTo>
                    <a:cubicBezTo>
                      <a:pt x="15517" y="22738"/>
                      <a:pt x="15502" y="22742"/>
                      <a:pt x="15489" y="22751"/>
                    </a:cubicBezTo>
                    <a:cubicBezTo>
                      <a:pt x="15477" y="22758"/>
                      <a:pt x="15467" y="22761"/>
                      <a:pt x="15458" y="22761"/>
                    </a:cubicBezTo>
                    <a:cubicBezTo>
                      <a:pt x="15426" y="22761"/>
                      <a:pt x="15406" y="22724"/>
                      <a:pt x="15407" y="22661"/>
                    </a:cubicBezTo>
                    <a:cubicBezTo>
                      <a:pt x="15408" y="22582"/>
                      <a:pt x="15383" y="22292"/>
                      <a:pt x="15349" y="22014"/>
                    </a:cubicBezTo>
                    <a:lnTo>
                      <a:pt x="15288" y="21510"/>
                    </a:lnTo>
                    <a:close/>
                    <a:moveTo>
                      <a:pt x="19895" y="17925"/>
                    </a:moveTo>
                    <a:cubicBezTo>
                      <a:pt x="20012" y="17925"/>
                      <a:pt x="20026" y="17976"/>
                      <a:pt x="20002" y="18096"/>
                    </a:cubicBezTo>
                    <a:cubicBezTo>
                      <a:pt x="19982" y="18200"/>
                      <a:pt x="19888" y="18757"/>
                      <a:pt x="19792" y="19344"/>
                    </a:cubicBezTo>
                    <a:cubicBezTo>
                      <a:pt x="19608" y="20460"/>
                      <a:pt x="19157" y="22340"/>
                      <a:pt x="18956" y="22814"/>
                    </a:cubicBezTo>
                    <a:cubicBezTo>
                      <a:pt x="18895" y="22956"/>
                      <a:pt x="18848" y="23023"/>
                      <a:pt x="18817" y="23023"/>
                    </a:cubicBezTo>
                    <a:cubicBezTo>
                      <a:pt x="18738" y="23023"/>
                      <a:pt x="18758" y="22591"/>
                      <a:pt x="18890" y="21900"/>
                    </a:cubicBezTo>
                    <a:cubicBezTo>
                      <a:pt x="18984" y="21410"/>
                      <a:pt x="19140" y="20329"/>
                      <a:pt x="19239" y="19506"/>
                    </a:cubicBezTo>
                    <a:cubicBezTo>
                      <a:pt x="19404" y="18136"/>
                      <a:pt x="19433" y="18004"/>
                      <a:pt x="19582" y="17973"/>
                    </a:cubicBezTo>
                    <a:cubicBezTo>
                      <a:pt x="19728" y="17942"/>
                      <a:pt x="19829" y="17925"/>
                      <a:pt x="19895" y="17925"/>
                    </a:cubicBezTo>
                    <a:close/>
                    <a:moveTo>
                      <a:pt x="6220" y="22518"/>
                    </a:moveTo>
                    <a:cubicBezTo>
                      <a:pt x="6231" y="22518"/>
                      <a:pt x="6247" y="22561"/>
                      <a:pt x="6272" y="22640"/>
                    </a:cubicBezTo>
                    <a:cubicBezTo>
                      <a:pt x="6309" y="22754"/>
                      <a:pt x="6341" y="22907"/>
                      <a:pt x="6346" y="22990"/>
                    </a:cubicBezTo>
                    <a:cubicBezTo>
                      <a:pt x="6348" y="23057"/>
                      <a:pt x="6328" y="23097"/>
                      <a:pt x="6297" y="23097"/>
                    </a:cubicBezTo>
                    <a:cubicBezTo>
                      <a:pt x="6290" y="23097"/>
                      <a:pt x="6281" y="23095"/>
                      <a:pt x="6272" y="23089"/>
                    </a:cubicBezTo>
                    <a:cubicBezTo>
                      <a:pt x="6228" y="23063"/>
                      <a:pt x="6195" y="22902"/>
                      <a:pt x="6199" y="22739"/>
                    </a:cubicBezTo>
                    <a:cubicBezTo>
                      <a:pt x="6203" y="22587"/>
                      <a:pt x="6207" y="22518"/>
                      <a:pt x="6220" y="22518"/>
                    </a:cubicBezTo>
                    <a:close/>
                    <a:moveTo>
                      <a:pt x="14579" y="22147"/>
                    </a:moveTo>
                    <a:lnTo>
                      <a:pt x="14926" y="22334"/>
                    </a:lnTo>
                    <a:cubicBezTo>
                      <a:pt x="15212" y="22487"/>
                      <a:pt x="15276" y="22568"/>
                      <a:pt x="15296" y="22786"/>
                    </a:cubicBezTo>
                    <a:cubicBezTo>
                      <a:pt x="15312" y="22951"/>
                      <a:pt x="15303" y="23014"/>
                      <a:pt x="15248" y="23014"/>
                    </a:cubicBezTo>
                    <a:cubicBezTo>
                      <a:pt x="15234" y="23014"/>
                      <a:pt x="15216" y="23009"/>
                      <a:pt x="15194" y="23001"/>
                    </a:cubicBezTo>
                    <a:cubicBezTo>
                      <a:pt x="15171" y="22992"/>
                      <a:pt x="15150" y="22988"/>
                      <a:pt x="15132" y="22988"/>
                    </a:cubicBezTo>
                    <a:cubicBezTo>
                      <a:pt x="15092" y="22988"/>
                      <a:pt x="15067" y="23008"/>
                      <a:pt x="15067" y="23046"/>
                    </a:cubicBezTo>
                    <a:cubicBezTo>
                      <a:pt x="15067" y="23097"/>
                      <a:pt x="14986" y="23169"/>
                      <a:pt x="14888" y="23207"/>
                    </a:cubicBezTo>
                    <a:cubicBezTo>
                      <a:pt x="14852" y="23220"/>
                      <a:pt x="14819" y="23228"/>
                      <a:pt x="14791" y="23228"/>
                    </a:cubicBezTo>
                    <a:cubicBezTo>
                      <a:pt x="14646" y="23228"/>
                      <a:pt x="14597" y="23042"/>
                      <a:pt x="14587" y="22538"/>
                    </a:cubicBezTo>
                    <a:lnTo>
                      <a:pt x="14579" y="22147"/>
                    </a:lnTo>
                    <a:close/>
                    <a:moveTo>
                      <a:pt x="22434" y="17364"/>
                    </a:moveTo>
                    <a:cubicBezTo>
                      <a:pt x="22534" y="17364"/>
                      <a:pt x="22542" y="17427"/>
                      <a:pt x="22517" y="17577"/>
                    </a:cubicBezTo>
                    <a:cubicBezTo>
                      <a:pt x="22497" y="17698"/>
                      <a:pt x="22423" y="18220"/>
                      <a:pt x="22355" y="18734"/>
                    </a:cubicBezTo>
                    <a:cubicBezTo>
                      <a:pt x="22286" y="19249"/>
                      <a:pt x="22098" y="20339"/>
                      <a:pt x="21939" y="21152"/>
                    </a:cubicBezTo>
                    <a:lnTo>
                      <a:pt x="21650" y="22635"/>
                    </a:lnTo>
                    <a:lnTo>
                      <a:pt x="21231" y="22960"/>
                    </a:lnTo>
                    <a:cubicBezTo>
                      <a:pt x="21012" y="23129"/>
                      <a:pt x="20820" y="23265"/>
                      <a:pt x="20797" y="23265"/>
                    </a:cubicBezTo>
                    <a:cubicBezTo>
                      <a:pt x="20796" y="23265"/>
                      <a:pt x="20795" y="23265"/>
                      <a:pt x="20795" y="23264"/>
                    </a:cubicBezTo>
                    <a:cubicBezTo>
                      <a:pt x="20785" y="23254"/>
                      <a:pt x="20923" y="22659"/>
                      <a:pt x="21099" y="21950"/>
                    </a:cubicBezTo>
                    <a:cubicBezTo>
                      <a:pt x="21277" y="21239"/>
                      <a:pt x="21543" y="19937"/>
                      <a:pt x="21691" y="19066"/>
                    </a:cubicBezTo>
                    <a:cubicBezTo>
                      <a:pt x="21947" y="17544"/>
                      <a:pt x="21966" y="17474"/>
                      <a:pt x="22155" y="17423"/>
                    </a:cubicBezTo>
                    <a:cubicBezTo>
                      <a:pt x="22287" y="17386"/>
                      <a:pt x="22376" y="17364"/>
                      <a:pt x="22434" y="17364"/>
                    </a:cubicBezTo>
                    <a:close/>
                    <a:moveTo>
                      <a:pt x="13786" y="21677"/>
                    </a:moveTo>
                    <a:cubicBezTo>
                      <a:pt x="13901" y="21677"/>
                      <a:pt x="14430" y="22069"/>
                      <a:pt x="14454" y="22193"/>
                    </a:cubicBezTo>
                    <a:cubicBezTo>
                      <a:pt x="14544" y="22641"/>
                      <a:pt x="14573" y="23290"/>
                      <a:pt x="14506" y="23330"/>
                    </a:cubicBezTo>
                    <a:cubicBezTo>
                      <a:pt x="14496" y="23336"/>
                      <a:pt x="14485" y="23339"/>
                      <a:pt x="14473" y="23339"/>
                    </a:cubicBezTo>
                    <a:cubicBezTo>
                      <a:pt x="14314" y="23339"/>
                      <a:pt x="14013" y="22807"/>
                      <a:pt x="13892" y="22291"/>
                    </a:cubicBezTo>
                    <a:cubicBezTo>
                      <a:pt x="13822" y="21987"/>
                      <a:pt x="13764" y="21717"/>
                      <a:pt x="13764" y="21696"/>
                    </a:cubicBezTo>
                    <a:cubicBezTo>
                      <a:pt x="13764" y="21683"/>
                      <a:pt x="13771" y="21677"/>
                      <a:pt x="13786" y="21677"/>
                    </a:cubicBezTo>
                    <a:close/>
                    <a:moveTo>
                      <a:pt x="17696" y="22702"/>
                    </a:moveTo>
                    <a:cubicBezTo>
                      <a:pt x="17705" y="22702"/>
                      <a:pt x="17719" y="22762"/>
                      <a:pt x="17732" y="22866"/>
                    </a:cubicBezTo>
                    <a:cubicBezTo>
                      <a:pt x="17750" y="23013"/>
                      <a:pt x="17726" y="23194"/>
                      <a:pt x="17675" y="23271"/>
                    </a:cubicBezTo>
                    <a:cubicBezTo>
                      <a:pt x="17646" y="23317"/>
                      <a:pt x="17628" y="23342"/>
                      <a:pt x="17618" y="23342"/>
                    </a:cubicBezTo>
                    <a:cubicBezTo>
                      <a:pt x="17602" y="23342"/>
                      <a:pt x="17607" y="23279"/>
                      <a:pt x="17629" y="23140"/>
                    </a:cubicBezTo>
                    <a:cubicBezTo>
                      <a:pt x="17655" y="22984"/>
                      <a:pt x="17680" y="22806"/>
                      <a:pt x="17687" y="22732"/>
                    </a:cubicBezTo>
                    <a:cubicBezTo>
                      <a:pt x="17689" y="22711"/>
                      <a:pt x="17692" y="22702"/>
                      <a:pt x="17696" y="22702"/>
                    </a:cubicBezTo>
                    <a:close/>
                    <a:moveTo>
                      <a:pt x="6514" y="22641"/>
                    </a:moveTo>
                    <a:cubicBezTo>
                      <a:pt x="6551" y="22641"/>
                      <a:pt x="6601" y="22755"/>
                      <a:pt x="6629" y="22894"/>
                    </a:cubicBezTo>
                    <a:cubicBezTo>
                      <a:pt x="6689" y="23195"/>
                      <a:pt x="6693" y="23359"/>
                      <a:pt x="6647" y="23359"/>
                    </a:cubicBezTo>
                    <a:cubicBezTo>
                      <a:pt x="6637" y="23359"/>
                      <a:pt x="6624" y="23351"/>
                      <a:pt x="6609" y="23335"/>
                    </a:cubicBezTo>
                    <a:cubicBezTo>
                      <a:pt x="6512" y="23228"/>
                      <a:pt x="6433" y="22641"/>
                      <a:pt x="6514" y="22641"/>
                    </a:cubicBezTo>
                    <a:close/>
                    <a:moveTo>
                      <a:pt x="7330" y="22966"/>
                    </a:moveTo>
                    <a:cubicBezTo>
                      <a:pt x="7376" y="22966"/>
                      <a:pt x="7410" y="23068"/>
                      <a:pt x="7406" y="23190"/>
                    </a:cubicBezTo>
                    <a:cubicBezTo>
                      <a:pt x="7405" y="23314"/>
                      <a:pt x="7370" y="23489"/>
                      <a:pt x="7330" y="23577"/>
                    </a:cubicBezTo>
                    <a:cubicBezTo>
                      <a:pt x="7312" y="23618"/>
                      <a:pt x="7298" y="23640"/>
                      <a:pt x="7287" y="23640"/>
                    </a:cubicBezTo>
                    <a:cubicBezTo>
                      <a:pt x="7264" y="23640"/>
                      <a:pt x="7254" y="23551"/>
                      <a:pt x="7253" y="23354"/>
                    </a:cubicBezTo>
                    <a:cubicBezTo>
                      <a:pt x="7251" y="23141"/>
                      <a:pt x="7286" y="22966"/>
                      <a:pt x="7330" y="22966"/>
                    </a:cubicBezTo>
                    <a:close/>
                    <a:moveTo>
                      <a:pt x="7001" y="22849"/>
                    </a:moveTo>
                    <a:cubicBezTo>
                      <a:pt x="7014" y="22849"/>
                      <a:pt x="7029" y="22853"/>
                      <a:pt x="7045" y="22859"/>
                    </a:cubicBezTo>
                    <a:cubicBezTo>
                      <a:pt x="7131" y="22890"/>
                      <a:pt x="7168" y="23026"/>
                      <a:pt x="7168" y="23311"/>
                    </a:cubicBezTo>
                    <a:cubicBezTo>
                      <a:pt x="7166" y="23563"/>
                      <a:pt x="7157" y="23656"/>
                      <a:pt x="7113" y="23656"/>
                    </a:cubicBezTo>
                    <a:cubicBezTo>
                      <a:pt x="7096" y="23656"/>
                      <a:pt x="7074" y="23642"/>
                      <a:pt x="7045" y="23619"/>
                    </a:cubicBezTo>
                    <a:cubicBezTo>
                      <a:pt x="6972" y="23561"/>
                      <a:pt x="6924" y="23378"/>
                      <a:pt x="6924" y="23168"/>
                    </a:cubicBezTo>
                    <a:cubicBezTo>
                      <a:pt x="6924" y="22931"/>
                      <a:pt x="6940" y="22849"/>
                      <a:pt x="7001" y="22849"/>
                    </a:cubicBezTo>
                    <a:close/>
                    <a:moveTo>
                      <a:pt x="21702" y="17520"/>
                    </a:moveTo>
                    <a:cubicBezTo>
                      <a:pt x="21793" y="17520"/>
                      <a:pt x="21813" y="17586"/>
                      <a:pt x="21791" y="17731"/>
                    </a:cubicBezTo>
                    <a:cubicBezTo>
                      <a:pt x="21772" y="17855"/>
                      <a:pt x="21677" y="18456"/>
                      <a:pt x="21581" y="19058"/>
                    </a:cubicBezTo>
                    <a:cubicBezTo>
                      <a:pt x="21411" y="20133"/>
                      <a:pt x="20968" y="22201"/>
                      <a:pt x="20732" y="23008"/>
                    </a:cubicBezTo>
                    <a:cubicBezTo>
                      <a:pt x="20627" y="23377"/>
                      <a:pt x="20567" y="23445"/>
                      <a:pt x="20102" y="23730"/>
                    </a:cubicBezTo>
                    <a:cubicBezTo>
                      <a:pt x="19816" y="23904"/>
                      <a:pt x="19564" y="24049"/>
                      <a:pt x="19532" y="24056"/>
                    </a:cubicBezTo>
                    <a:cubicBezTo>
                      <a:pt x="19532" y="24056"/>
                      <a:pt x="19531" y="24056"/>
                      <a:pt x="19531" y="24056"/>
                    </a:cubicBezTo>
                    <a:cubicBezTo>
                      <a:pt x="19495" y="24056"/>
                      <a:pt x="19345" y="23865"/>
                      <a:pt x="19198" y="23632"/>
                    </a:cubicBezTo>
                    <a:lnTo>
                      <a:pt x="18920" y="23196"/>
                    </a:lnTo>
                    <a:lnTo>
                      <a:pt x="19193" y="22352"/>
                    </a:lnTo>
                    <a:cubicBezTo>
                      <a:pt x="19344" y="21890"/>
                      <a:pt x="19465" y="21455"/>
                      <a:pt x="19465" y="21388"/>
                    </a:cubicBezTo>
                    <a:cubicBezTo>
                      <a:pt x="19465" y="21330"/>
                      <a:pt x="19495" y="21300"/>
                      <a:pt x="19547" y="21300"/>
                    </a:cubicBezTo>
                    <a:cubicBezTo>
                      <a:pt x="19565" y="21300"/>
                      <a:pt x="19585" y="21304"/>
                      <a:pt x="19607" y="21311"/>
                    </a:cubicBezTo>
                    <a:cubicBezTo>
                      <a:pt x="19648" y="21324"/>
                      <a:pt x="19674" y="21330"/>
                      <a:pt x="19686" y="21330"/>
                    </a:cubicBezTo>
                    <a:cubicBezTo>
                      <a:pt x="19706" y="21330"/>
                      <a:pt x="19689" y="21313"/>
                      <a:pt x="19639" y="21277"/>
                    </a:cubicBezTo>
                    <a:cubicBezTo>
                      <a:pt x="19547" y="21213"/>
                      <a:pt x="19559" y="21054"/>
                      <a:pt x="19695" y="20353"/>
                    </a:cubicBezTo>
                    <a:cubicBezTo>
                      <a:pt x="19788" y="19888"/>
                      <a:pt x="19905" y="19230"/>
                      <a:pt x="19953" y="18893"/>
                    </a:cubicBezTo>
                    <a:cubicBezTo>
                      <a:pt x="20107" y="17867"/>
                      <a:pt x="20109" y="17859"/>
                      <a:pt x="20328" y="17815"/>
                    </a:cubicBezTo>
                    <a:cubicBezTo>
                      <a:pt x="20363" y="17808"/>
                      <a:pt x="20393" y="17805"/>
                      <a:pt x="20418" y="17805"/>
                    </a:cubicBezTo>
                    <a:cubicBezTo>
                      <a:pt x="20495" y="17805"/>
                      <a:pt x="20523" y="17840"/>
                      <a:pt x="20523" y="17924"/>
                    </a:cubicBezTo>
                    <a:cubicBezTo>
                      <a:pt x="20523" y="18476"/>
                      <a:pt x="19745" y="22403"/>
                      <a:pt x="19499" y="23089"/>
                    </a:cubicBezTo>
                    <a:cubicBezTo>
                      <a:pt x="19473" y="23163"/>
                      <a:pt x="19467" y="23200"/>
                      <a:pt x="19484" y="23200"/>
                    </a:cubicBezTo>
                    <a:cubicBezTo>
                      <a:pt x="19493" y="23200"/>
                      <a:pt x="19508" y="23189"/>
                      <a:pt x="19531" y="23168"/>
                    </a:cubicBezTo>
                    <a:cubicBezTo>
                      <a:pt x="19679" y="23029"/>
                      <a:pt x="20109" y="21206"/>
                      <a:pt x="20404" y="19464"/>
                    </a:cubicBezTo>
                    <a:cubicBezTo>
                      <a:pt x="20567" y="18503"/>
                      <a:pt x="20730" y="17774"/>
                      <a:pt x="20792" y="17735"/>
                    </a:cubicBezTo>
                    <a:cubicBezTo>
                      <a:pt x="20855" y="17696"/>
                      <a:pt x="20996" y="17669"/>
                      <a:pt x="21088" y="17669"/>
                    </a:cubicBezTo>
                    <a:cubicBezTo>
                      <a:pt x="21139" y="17669"/>
                      <a:pt x="21176" y="17677"/>
                      <a:pt x="21176" y="17696"/>
                    </a:cubicBezTo>
                    <a:cubicBezTo>
                      <a:pt x="21176" y="17855"/>
                      <a:pt x="20902" y="19718"/>
                      <a:pt x="20775" y="20417"/>
                    </a:cubicBezTo>
                    <a:cubicBezTo>
                      <a:pt x="20578" y="21501"/>
                      <a:pt x="20424" y="22129"/>
                      <a:pt x="20143" y="22992"/>
                    </a:cubicBezTo>
                    <a:cubicBezTo>
                      <a:pt x="20030" y="23343"/>
                      <a:pt x="19955" y="23646"/>
                      <a:pt x="19979" y="23670"/>
                    </a:cubicBezTo>
                    <a:cubicBezTo>
                      <a:pt x="19980" y="23671"/>
                      <a:pt x="19982" y="23672"/>
                      <a:pt x="19984" y="23672"/>
                    </a:cubicBezTo>
                    <a:cubicBezTo>
                      <a:pt x="20074" y="23672"/>
                      <a:pt x="20591" y="21963"/>
                      <a:pt x="20768" y="21070"/>
                    </a:cubicBezTo>
                    <a:cubicBezTo>
                      <a:pt x="20863" y="20591"/>
                      <a:pt x="21023" y="19625"/>
                      <a:pt x="21124" y="18924"/>
                    </a:cubicBezTo>
                    <a:cubicBezTo>
                      <a:pt x="21279" y="17841"/>
                      <a:pt x="21329" y="17640"/>
                      <a:pt x="21461" y="17587"/>
                    </a:cubicBezTo>
                    <a:cubicBezTo>
                      <a:pt x="21570" y="17543"/>
                      <a:pt x="21649" y="17520"/>
                      <a:pt x="21702" y="17520"/>
                    </a:cubicBezTo>
                    <a:close/>
                    <a:moveTo>
                      <a:pt x="14848" y="23782"/>
                    </a:moveTo>
                    <a:cubicBezTo>
                      <a:pt x="14867" y="23782"/>
                      <a:pt x="14861" y="23900"/>
                      <a:pt x="14837" y="24045"/>
                    </a:cubicBezTo>
                    <a:cubicBezTo>
                      <a:pt x="14818" y="24154"/>
                      <a:pt x="14799" y="24210"/>
                      <a:pt x="14783" y="24210"/>
                    </a:cubicBezTo>
                    <a:cubicBezTo>
                      <a:pt x="14774" y="24210"/>
                      <a:pt x="14767" y="24195"/>
                      <a:pt x="14760" y="24164"/>
                    </a:cubicBezTo>
                    <a:cubicBezTo>
                      <a:pt x="14730" y="24025"/>
                      <a:pt x="14786" y="23782"/>
                      <a:pt x="14848" y="23782"/>
                    </a:cubicBezTo>
                    <a:close/>
                    <a:moveTo>
                      <a:pt x="12874" y="22526"/>
                    </a:moveTo>
                    <a:cubicBezTo>
                      <a:pt x="12890" y="22526"/>
                      <a:pt x="12913" y="22536"/>
                      <a:pt x="12942" y="22552"/>
                    </a:cubicBezTo>
                    <a:cubicBezTo>
                      <a:pt x="13027" y="22596"/>
                      <a:pt x="13242" y="22812"/>
                      <a:pt x="13416" y="23024"/>
                    </a:cubicBezTo>
                    <a:cubicBezTo>
                      <a:pt x="13979" y="23716"/>
                      <a:pt x="13956" y="23655"/>
                      <a:pt x="13769" y="24025"/>
                    </a:cubicBezTo>
                    <a:cubicBezTo>
                      <a:pt x="13681" y="24198"/>
                      <a:pt x="13624" y="24290"/>
                      <a:pt x="13569" y="24290"/>
                    </a:cubicBezTo>
                    <a:cubicBezTo>
                      <a:pt x="13502" y="24290"/>
                      <a:pt x="13437" y="24154"/>
                      <a:pt x="13322" y="23863"/>
                    </a:cubicBezTo>
                    <a:cubicBezTo>
                      <a:pt x="12888" y="22758"/>
                      <a:pt x="12800" y="22526"/>
                      <a:pt x="12874" y="22526"/>
                    </a:cubicBezTo>
                    <a:close/>
                    <a:moveTo>
                      <a:pt x="8025" y="22961"/>
                    </a:moveTo>
                    <a:cubicBezTo>
                      <a:pt x="8082" y="22961"/>
                      <a:pt x="8138" y="23068"/>
                      <a:pt x="8171" y="23310"/>
                    </a:cubicBezTo>
                    <a:cubicBezTo>
                      <a:pt x="8197" y="23504"/>
                      <a:pt x="8245" y="23818"/>
                      <a:pt x="8276" y="24013"/>
                    </a:cubicBezTo>
                    <a:lnTo>
                      <a:pt x="8333" y="24368"/>
                    </a:lnTo>
                    <a:lnTo>
                      <a:pt x="8333" y="24368"/>
                    </a:lnTo>
                    <a:lnTo>
                      <a:pt x="8075" y="24234"/>
                    </a:lnTo>
                    <a:cubicBezTo>
                      <a:pt x="7853" y="24118"/>
                      <a:pt x="7820" y="24060"/>
                      <a:pt x="7820" y="23791"/>
                    </a:cubicBezTo>
                    <a:cubicBezTo>
                      <a:pt x="7820" y="23288"/>
                      <a:pt x="7925" y="22961"/>
                      <a:pt x="8025" y="22961"/>
                    </a:cubicBezTo>
                    <a:close/>
                    <a:moveTo>
                      <a:pt x="18289" y="22990"/>
                    </a:moveTo>
                    <a:cubicBezTo>
                      <a:pt x="18297" y="22990"/>
                      <a:pt x="18306" y="22994"/>
                      <a:pt x="18318" y="23001"/>
                    </a:cubicBezTo>
                    <a:cubicBezTo>
                      <a:pt x="18369" y="23033"/>
                      <a:pt x="18408" y="23171"/>
                      <a:pt x="18408" y="23318"/>
                    </a:cubicBezTo>
                    <a:cubicBezTo>
                      <a:pt x="18408" y="23443"/>
                      <a:pt x="18418" y="23504"/>
                      <a:pt x="18440" y="23504"/>
                    </a:cubicBezTo>
                    <a:cubicBezTo>
                      <a:pt x="18450" y="23504"/>
                      <a:pt x="18462" y="23492"/>
                      <a:pt x="18476" y="23469"/>
                    </a:cubicBezTo>
                    <a:cubicBezTo>
                      <a:pt x="18486" y="23452"/>
                      <a:pt x="18499" y="23443"/>
                      <a:pt x="18515" y="23443"/>
                    </a:cubicBezTo>
                    <a:cubicBezTo>
                      <a:pt x="18571" y="23443"/>
                      <a:pt x="18663" y="23561"/>
                      <a:pt x="18813" y="23823"/>
                    </a:cubicBezTo>
                    <a:cubicBezTo>
                      <a:pt x="19032" y="24198"/>
                      <a:pt x="19063" y="24301"/>
                      <a:pt x="18971" y="24360"/>
                    </a:cubicBezTo>
                    <a:cubicBezTo>
                      <a:pt x="18904" y="24402"/>
                      <a:pt x="18855" y="24427"/>
                      <a:pt x="18816" y="24427"/>
                    </a:cubicBezTo>
                    <a:cubicBezTo>
                      <a:pt x="18724" y="24427"/>
                      <a:pt x="18691" y="24282"/>
                      <a:pt x="18626" y="23865"/>
                    </a:cubicBezTo>
                    <a:cubicBezTo>
                      <a:pt x="18621" y="23833"/>
                      <a:pt x="18616" y="23817"/>
                      <a:pt x="18611" y="23817"/>
                    </a:cubicBezTo>
                    <a:cubicBezTo>
                      <a:pt x="18599" y="23817"/>
                      <a:pt x="18588" y="23916"/>
                      <a:pt x="18583" y="24085"/>
                    </a:cubicBezTo>
                    <a:cubicBezTo>
                      <a:pt x="18576" y="24321"/>
                      <a:pt x="18537" y="24528"/>
                      <a:pt x="18497" y="24555"/>
                    </a:cubicBezTo>
                    <a:cubicBezTo>
                      <a:pt x="18495" y="24556"/>
                      <a:pt x="18492" y="24557"/>
                      <a:pt x="18490" y="24557"/>
                    </a:cubicBezTo>
                    <a:cubicBezTo>
                      <a:pt x="18422" y="24557"/>
                      <a:pt x="18335" y="24007"/>
                      <a:pt x="18350" y="23662"/>
                    </a:cubicBezTo>
                    <a:cubicBezTo>
                      <a:pt x="18356" y="23571"/>
                      <a:pt x="18330" y="23375"/>
                      <a:pt x="18294" y="23222"/>
                    </a:cubicBezTo>
                    <a:cubicBezTo>
                      <a:pt x="18255" y="23063"/>
                      <a:pt x="18254" y="22990"/>
                      <a:pt x="18289" y="22990"/>
                    </a:cubicBezTo>
                    <a:close/>
                    <a:moveTo>
                      <a:pt x="8597" y="22643"/>
                    </a:moveTo>
                    <a:cubicBezTo>
                      <a:pt x="8620" y="22643"/>
                      <a:pt x="8634" y="22654"/>
                      <a:pt x="8634" y="22675"/>
                    </a:cubicBezTo>
                    <a:cubicBezTo>
                      <a:pt x="8634" y="22715"/>
                      <a:pt x="8944" y="24246"/>
                      <a:pt x="9004" y="24500"/>
                    </a:cubicBezTo>
                    <a:lnTo>
                      <a:pt x="9049" y="24687"/>
                    </a:lnTo>
                    <a:lnTo>
                      <a:pt x="8730" y="24524"/>
                    </a:lnTo>
                    <a:cubicBezTo>
                      <a:pt x="8427" y="24368"/>
                      <a:pt x="8409" y="24337"/>
                      <a:pt x="8321" y="23791"/>
                    </a:cubicBezTo>
                    <a:cubicBezTo>
                      <a:pt x="8197" y="23026"/>
                      <a:pt x="8205" y="22883"/>
                      <a:pt x="8373" y="22754"/>
                    </a:cubicBezTo>
                    <a:cubicBezTo>
                      <a:pt x="8465" y="22683"/>
                      <a:pt x="8550" y="22643"/>
                      <a:pt x="8597" y="22643"/>
                    </a:cubicBezTo>
                    <a:close/>
                    <a:moveTo>
                      <a:pt x="18091" y="22619"/>
                    </a:moveTo>
                    <a:cubicBezTo>
                      <a:pt x="18093" y="22619"/>
                      <a:pt x="18095" y="22620"/>
                      <a:pt x="18096" y="22621"/>
                    </a:cubicBezTo>
                    <a:cubicBezTo>
                      <a:pt x="18135" y="22660"/>
                      <a:pt x="18183" y="23129"/>
                      <a:pt x="18207" y="23676"/>
                    </a:cubicBezTo>
                    <a:cubicBezTo>
                      <a:pt x="18241" y="24539"/>
                      <a:pt x="18228" y="24668"/>
                      <a:pt x="18111" y="24711"/>
                    </a:cubicBezTo>
                    <a:cubicBezTo>
                      <a:pt x="18062" y="24729"/>
                      <a:pt x="18013" y="24739"/>
                      <a:pt x="17981" y="24739"/>
                    </a:cubicBezTo>
                    <a:cubicBezTo>
                      <a:pt x="17965" y="24739"/>
                      <a:pt x="17954" y="24737"/>
                      <a:pt x="17949" y="24731"/>
                    </a:cubicBezTo>
                    <a:cubicBezTo>
                      <a:pt x="17934" y="24715"/>
                      <a:pt x="17944" y="24223"/>
                      <a:pt x="17974" y="23628"/>
                    </a:cubicBezTo>
                    <a:cubicBezTo>
                      <a:pt x="18001" y="23057"/>
                      <a:pt x="18053" y="22619"/>
                      <a:pt x="18091" y="22619"/>
                    </a:cubicBezTo>
                    <a:close/>
                    <a:moveTo>
                      <a:pt x="17723" y="23537"/>
                    </a:moveTo>
                    <a:cubicBezTo>
                      <a:pt x="17740" y="23537"/>
                      <a:pt x="17755" y="23830"/>
                      <a:pt x="17755" y="24190"/>
                    </a:cubicBezTo>
                    <a:cubicBezTo>
                      <a:pt x="17756" y="24572"/>
                      <a:pt x="17723" y="24841"/>
                      <a:pt x="17675" y="24841"/>
                    </a:cubicBezTo>
                    <a:cubicBezTo>
                      <a:pt x="17629" y="24841"/>
                      <a:pt x="17593" y="24662"/>
                      <a:pt x="17593" y="24441"/>
                    </a:cubicBezTo>
                    <a:cubicBezTo>
                      <a:pt x="17593" y="24044"/>
                      <a:pt x="17667" y="23537"/>
                      <a:pt x="17723" y="23537"/>
                    </a:cubicBezTo>
                    <a:close/>
                    <a:moveTo>
                      <a:pt x="9192" y="22262"/>
                    </a:moveTo>
                    <a:cubicBezTo>
                      <a:pt x="9273" y="22262"/>
                      <a:pt x="9332" y="22355"/>
                      <a:pt x="9351" y="22529"/>
                    </a:cubicBezTo>
                    <a:cubicBezTo>
                      <a:pt x="9364" y="22660"/>
                      <a:pt x="9447" y="23190"/>
                      <a:pt x="9537" y="23711"/>
                    </a:cubicBezTo>
                    <a:cubicBezTo>
                      <a:pt x="9694" y="24655"/>
                      <a:pt x="9733" y="24875"/>
                      <a:pt x="9623" y="24875"/>
                    </a:cubicBezTo>
                    <a:cubicBezTo>
                      <a:pt x="9588" y="24875"/>
                      <a:pt x="9538" y="24853"/>
                      <a:pt x="9472" y="24825"/>
                    </a:cubicBezTo>
                    <a:cubicBezTo>
                      <a:pt x="9351" y="24773"/>
                      <a:pt x="9216" y="24702"/>
                      <a:pt x="9181" y="24674"/>
                    </a:cubicBezTo>
                    <a:cubicBezTo>
                      <a:pt x="9118" y="24622"/>
                      <a:pt x="8716" y="22830"/>
                      <a:pt x="8716" y="22601"/>
                    </a:cubicBezTo>
                    <a:cubicBezTo>
                      <a:pt x="8716" y="22520"/>
                      <a:pt x="8736" y="22482"/>
                      <a:pt x="8771" y="22482"/>
                    </a:cubicBezTo>
                    <a:cubicBezTo>
                      <a:pt x="8831" y="22482"/>
                      <a:pt x="8935" y="22601"/>
                      <a:pt x="9043" y="22814"/>
                    </a:cubicBezTo>
                    <a:cubicBezTo>
                      <a:pt x="9131" y="22987"/>
                      <a:pt x="9216" y="23111"/>
                      <a:pt x="9247" y="23111"/>
                    </a:cubicBezTo>
                    <a:cubicBezTo>
                      <a:pt x="9249" y="23111"/>
                      <a:pt x="9251" y="23110"/>
                      <a:pt x="9253" y="23108"/>
                    </a:cubicBezTo>
                    <a:cubicBezTo>
                      <a:pt x="9277" y="23084"/>
                      <a:pt x="9222" y="22923"/>
                      <a:pt x="9131" y="22746"/>
                    </a:cubicBezTo>
                    <a:cubicBezTo>
                      <a:pt x="9008" y="22501"/>
                      <a:pt x="8991" y="22402"/>
                      <a:pt x="9058" y="22334"/>
                    </a:cubicBezTo>
                    <a:cubicBezTo>
                      <a:pt x="9106" y="22285"/>
                      <a:pt x="9152" y="22262"/>
                      <a:pt x="9192" y="22262"/>
                    </a:cubicBezTo>
                    <a:close/>
                    <a:moveTo>
                      <a:pt x="17361" y="22806"/>
                    </a:moveTo>
                    <a:cubicBezTo>
                      <a:pt x="17407" y="22806"/>
                      <a:pt x="17426" y="22862"/>
                      <a:pt x="17399" y="22935"/>
                    </a:cubicBezTo>
                    <a:cubicBezTo>
                      <a:pt x="17373" y="23008"/>
                      <a:pt x="17351" y="23497"/>
                      <a:pt x="17351" y="24027"/>
                    </a:cubicBezTo>
                    <a:cubicBezTo>
                      <a:pt x="17351" y="24841"/>
                      <a:pt x="17331" y="24996"/>
                      <a:pt x="17218" y="25036"/>
                    </a:cubicBezTo>
                    <a:cubicBezTo>
                      <a:pt x="17164" y="25055"/>
                      <a:pt x="17112" y="25067"/>
                      <a:pt x="17084" y="25067"/>
                    </a:cubicBezTo>
                    <a:cubicBezTo>
                      <a:pt x="17072" y="25067"/>
                      <a:pt x="17064" y="25065"/>
                      <a:pt x="17061" y="25062"/>
                    </a:cubicBezTo>
                    <a:cubicBezTo>
                      <a:pt x="17034" y="25032"/>
                      <a:pt x="17185" y="23214"/>
                      <a:pt x="17234" y="22984"/>
                    </a:cubicBezTo>
                    <a:cubicBezTo>
                      <a:pt x="17254" y="22886"/>
                      <a:pt x="17312" y="22806"/>
                      <a:pt x="17361" y="22806"/>
                    </a:cubicBezTo>
                    <a:close/>
                    <a:moveTo>
                      <a:pt x="9731" y="21926"/>
                    </a:moveTo>
                    <a:cubicBezTo>
                      <a:pt x="9735" y="21926"/>
                      <a:pt x="9738" y="21928"/>
                      <a:pt x="9740" y="21930"/>
                    </a:cubicBezTo>
                    <a:cubicBezTo>
                      <a:pt x="9753" y="21945"/>
                      <a:pt x="9915" y="22649"/>
                      <a:pt x="10100" y="23489"/>
                    </a:cubicBezTo>
                    <a:cubicBezTo>
                      <a:pt x="10281" y="24328"/>
                      <a:pt x="10419" y="25035"/>
                      <a:pt x="10402" y="25054"/>
                    </a:cubicBezTo>
                    <a:cubicBezTo>
                      <a:pt x="10387" y="25069"/>
                      <a:pt x="10359" y="25075"/>
                      <a:pt x="10322" y="25075"/>
                    </a:cubicBezTo>
                    <a:cubicBezTo>
                      <a:pt x="10164" y="25075"/>
                      <a:pt x="9850" y="24949"/>
                      <a:pt x="9817" y="24849"/>
                    </a:cubicBezTo>
                    <a:cubicBezTo>
                      <a:pt x="9793" y="24773"/>
                      <a:pt x="9684" y="24144"/>
                      <a:pt x="9573" y="23452"/>
                    </a:cubicBezTo>
                    <a:lnTo>
                      <a:pt x="9375" y="22193"/>
                    </a:lnTo>
                    <a:lnTo>
                      <a:pt x="9545" y="22046"/>
                    </a:lnTo>
                    <a:cubicBezTo>
                      <a:pt x="9630" y="21974"/>
                      <a:pt x="9703" y="21926"/>
                      <a:pt x="9731" y="21926"/>
                    </a:cubicBezTo>
                    <a:close/>
                    <a:moveTo>
                      <a:pt x="16902" y="23117"/>
                    </a:moveTo>
                    <a:cubicBezTo>
                      <a:pt x="16937" y="23117"/>
                      <a:pt x="16933" y="23503"/>
                      <a:pt x="16883" y="24221"/>
                    </a:cubicBezTo>
                    <a:cubicBezTo>
                      <a:pt x="16836" y="24873"/>
                      <a:pt x="16790" y="25119"/>
                      <a:pt x="16705" y="25149"/>
                    </a:cubicBezTo>
                    <a:cubicBezTo>
                      <a:pt x="16699" y="25151"/>
                      <a:pt x="16693" y="25152"/>
                      <a:pt x="16687" y="25152"/>
                    </a:cubicBezTo>
                    <a:cubicBezTo>
                      <a:pt x="16580" y="25152"/>
                      <a:pt x="16607" y="24744"/>
                      <a:pt x="16794" y="23577"/>
                    </a:cubicBezTo>
                    <a:cubicBezTo>
                      <a:pt x="16844" y="23266"/>
                      <a:pt x="16881" y="23117"/>
                      <a:pt x="16902" y="23117"/>
                    </a:cubicBezTo>
                    <a:close/>
                    <a:moveTo>
                      <a:pt x="16560" y="23061"/>
                    </a:moveTo>
                    <a:cubicBezTo>
                      <a:pt x="16571" y="23061"/>
                      <a:pt x="16581" y="23066"/>
                      <a:pt x="16592" y="23076"/>
                    </a:cubicBezTo>
                    <a:cubicBezTo>
                      <a:pt x="16613" y="23096"/>
                      <a:pt x="16569" y="23591"/>
                      <a:pt x="16490" y="24178"/>
                    </a:cubicBezTo>
                    <a:cubicBezTo>
                      <a:pt x="16386" y="24952"/>
                      <a:pt x="16315" y="25254"/>
                      <a:pt x="16225" y="25286"/>
                    </a:cubicBezTo>
                    <a:cubicBezTo>
                      <a:pt x="16206" y="25293"/>
                      <a:pt x="16189" y="25297"/>
                      <a:pt x="16176" y="25297"/>
                    </a:cubicBezTo>
                    <a:cubicBezTo>
                      <a:pt x="16121" y="25297"/>
                      <a:pt x="16119" y="25228"/>
                      <a:pt x="16152" y="25026"/>
                    </a:cubicBezTo>
                    <a:cubicBezTo>
                      <a:pt x="16179" y="24856"/>
                      <a:pt x="16244" y="24393"/>
                      <a:pt x="16298" y="23987"/>
                    </a:cubicBezTo>
                    <a:cubicBezTo>
                      <a:pt x="16375" y="23398"/>
                      <a:pt x="16472" y="23061"/>
                      <a:pt x="16560" y="23061"/>
                    </a:cubicBezTo>
                    <a:close/>
                    <a:moveTo>
                      <a:pt x="16015" y="23288"/>
                    </a:moveTo>
                    <a:cubicBezTo>
                      <a:pt x="16065" y="23288"/>
                      <a:pt x="16130" y="23382"/>
                      <a:pt x="16129" y="23514"/>
                    </a:cubicBezTo>
                    <a:cubicBezTo>
                      <a:pt x="16128" y="23937"/>
                      <a:pt x="15895" y="25269"/>
                      <a:pt x="15809" y="25354"/>
                    </a:cubicBezTo>
                    <a:cubicBezTo>
                      <a:pt x="15784" y="25380"/>
                      <a:pt x="15765" y="25396"/>
                      <a:pt x="15751" y="25396"/>
                    </a:cubicBezTo>
                    <a:cubicBezTo>
                      <a:pt x="15702" y="25396"/>
                      <a:pt x="15727" y="25180"/>
                      <a:pt x="15840" y="24353"/>
                    </a:cubicBezTo>
                    <a:cubicBezTo>
                      <a:pt x="15903" y="23880"/>
                      <a:pt x="15957" y="23454"/>
                      <a:pt x="15958" y="23401"/>
                    </a:cubicBezTo>
                    <a:cubicBezTo>
                      <a:pt x="15960" y="23322"/>
                      <a:pt x="15985" y="23288"/>
                      <a:pt x="16015" y="23288"/>
                    </a:cubicBezTo>
                    <a:close/>
                    <a:moveTo>
                      <a:pt x="15666" y="23456"/>
                    </a:moveTo>
                    <a:cubicBezTo>
                      <a:pt x="15698" y="23456"/>
                      <a:pt x="15723" y="23490"/>
                      <a:pt x="15723" y="23563"/>
                    </a:cubicBezTo>
                    <a:cubicBezTo>
                      <a:pt x="15721" y="23718"/>
                      <a:pt x="15561" y="25005"/>
                      <a:pt x="15514" y="25233"/>
                    </a:cubicBezTo>
                    <a:cubicBezTo>
                      <a:pt x="15494" y="25330"/>
                      <a:pt x="15420" y="25411"/>
                      <a:pt x="15355" y="25411"/>
                    </a:cubicBezTo>
                    <a:cubicBezTo>
                      <a:pt x="15256" y="25411"/>
                      <a:pt x="15242" y="25342"/>
                      <a:pt x="15287" y="25066"/>
                    </a:cubicBezTo>
                    <a:cubicBezTo>
                      <a:pt x="15315" y="24878"/>
                      <a:pt x="15372" y="24685"/>
                      <a:pt x="15408" y="24642"/>
                    </a:cubicBezTo>
                    <a:cubicBezTo>
                      <a:pt x="15447" y="24599"/>
                      <a:pt x="15479" y="24398"/>
                      <a:pt x="15479" y="24194"/>
                    </a:cubicBezTo>
                    <a:cubicBezTo>
                      <a:pt x="15479" y="23991"/>
                      <a:pt x="15502" y="23739"/>
                      <a:pt x="15529" y="23636"/>
                    </a:cubicBezTo>
                    <a:cubicBezTo>
                      <a:pt x="15560" y="23522"/>
                      <a:pt x="15621" y="23456"/>
                      <a:pt x="15666" y="23456"/>
                    </a:cubicBezTo>
                    <a:close/>
                    <a:moveTo>
                      <a:pt x="10915" y="21261"/>
                    </a:moveTo>
                    <a:cubicBezTo>
                      <a:pt x="10939" y="21261"/>
                      <a:pt x="11171" y="21934"/>
                      <a:pt x="11437" y="22766"/>
                    </a:cubicBezTo>
                    <a:cubicBezTo>
                      <a:pt x="11699" y="23585"/>
                      <a:pt x="11925" y="24240"/>
                      <a:pt x="11949" y="24240"/>
                    </a:cubicBezTo>
                    <a:cubicBezTo>
                      <a:pt x="11950" y="24240"/>
                      <a:pt x="11950" y="24240"/>
                      <a:pt x="11950" y="24239"/>
                    </a:cubicBezTo>
                    <a:cubicBezTo>
                      <a:pt x="11966" y="24221"/>
                      <a:pt x="11796" y="23632"/>
                      <a:pt x="11570" y="22930"/>
                    </a:cubicBezTo>
                    <a:cubicBezTo>
                      <a:pt x="11344" y="22231"/>
                      <a:pt x="11159" y="21605"/>
                      <a:pt x="11159" y="21541"/>
                    </a:cubicBezTo>
                    <a:cubicBezTo>
                      <a:pt x="11159" y="21451"/>
                      <a:pt x="11204" y="21409"/>
                      <a:pt x="11285" y="21409"/>
                    </a:cubicBezTo>
                    <a:cubicBezTo>
                      <a:pt x="11449" y="21409"/>
                      <a:pt x="11758" y="21584"/>
                      <a:pt x="12128" y="21904"/>
                    </a:cubicBezTo>
                    <a:cubicBezTo>
                      <a:pt x="12593" y="22303"/>
                      <a:pt x="12715" y="22463"/>
                      <a:pt x="12833" y="22820"/>
                    </a:cubicBezTo>
                    <a:cubicBezTo>
                      <a:pt x="12910" y="23056"/>
                      <a:pt x="13096" y="23537"/>
                      <a:pt x="13241" y="23880"/>
                    </a:cubicBezTo>
                    <a:lnTo>
                      <a:pt x="13504" y="24507"/>
                    </a:lnTo>
                    <a:lnTo>
                      <a:pt x="13249" y="25000"/>
                    </a:lnTo>
                    <a:lnTo>
                      <a:pt x="12992" y="25494"/>
                    </a:lnTo>
                    <a:lnTo>
                      <a:pt x="12584" y="25491"/>
                    </a:lnTo>
                    <a:cubicBezTo>
                      <a:pt x="12104" y="25490"/>
                      <a:pt x="10689" y="25226"/>
                      <a:pt x="10588" y="25119"/>
                    </a:cubicBezTo>
                    <a:cubicBezTo>
                      <a:pt x="10529" y="25056"/>
                      <a:pt x="9855" y="22088"/>
                      <a:pt x="9855" y="21892"/>
                    </a:cubicBezTo>
                    <a:cubicBezTo>
                      <a:pt x="9855" y="21860"/>
                      <a:pt x="9958" y="21781"/>
                      <a:pt x="10088" y="21713"/>
                    </a:cubicBezTo>
                    <a:lnTo>
                      <a:pt x="10320" y="21592"/>
                    </a:lnTo>
                    <a:lnTo>
                      <a:pt x="10467" y="22219"/>
                    </a:lnTo>
                    <a:cubicBezTo>
                      <a:pt x="10673" y="23097"/>
                      <a:pt x="11068" y="24338"/>
                      <a:pt x="11160" y="24397"/>
                    </a:cubicBezTo>
                    <a:cubicBezTo>
                      <a:pt x="11162" y="24398"/>
                      <a:pt x="11163" y="24399"/>
                      <a:pt x="11165" y="24399"/>
                    </a:cubicBezTo>
                    <a:cubicBezTo>
                      <a:pt x="11195" y="24399"/>
                      <a:pt x="11136" y="24159"/>
                      <a:pt x="11029" y="23849"/>
                    </a:cubicBezTo>
                    <a:cubicBezTo>
                      <a:pt x="10804" y="23196"/>
                      <a:pt x="10427" y="21791"/>
                      <a:pt x="10427" y="21617"/>
                    </a:cubicBezTo>
                    <a:cubicBezTo>
                      <a:pt x="10427" y="21526"/>
                      <a:pt x="10776" y="21272"/>
                      <a:pt x="10915" y="21261"/>
                    </a:cubicBezTo>
                    <a:cubicBezTo>
                      <a:pt x="10915" y="21261"/>
                      <a:pt x="10915" y="21261"/>
                      <a:pt x="10915" y="21261"/>
                    </a:cubicBezTo>
                    <a:close/>
                    <a:moveTo>
                      <a:pt x="15200" y="23619"/>
                    </a:moveTo>
                    <a:cubicBezTo>
                      <a:pt x="15229" y="23619"/>
                      <a:pt x="15232" y="23815"/>
                      <a:pt x="15200" y="24051"/>
                    </a:cubicBezTo>
                    <a:cubicBezTo>
                      <a:pt x="15066" y="25086"/>
                      <a:pt x="14967" y="25494"/>
                      <a:pt x="14857" y="25494"/>
                    </a:cubicBezTo>
                    <a:cubicBezTo>
                      <a:pt x="14842" y="25494"/>
                      <a:pt x="14829" y="25494"/>
                      <a:pt x="14817" y="25494"/>
                    </a:cubicBezTo>
                    <a:cubicBezTo>
                      <a:pt x="14720" y="25494"/>
                      <a:pt x="14735" y="25449"/>
                      <a:pt x="14911" y="24614"/>
                    </a:cubicBezTo>
                    <a:cubicBezTo>
                      <a:pt x="15101" y="23702"/>
                      <a:pt x="15125" y="23619"/>
                      <a:pt x="15200" y="23619"/>
                    </a:cubicBezTo>
                    <a:close/>
                    <a:moveTo>
                      <a:pt x="14623" y="24363"/>
                    </a:moveTo>
                    <a:cubicBezTo>
                      <a:pt x="14638" y="24363"/>
                      <a:pt x="14650" y="24388"/>
                      <a:pt x="14661" y="24433"/>
                    </a:cubicBezTo>
                    <a:cubicBezTo>
                      <a:pt x="14688" y="24544"/>
                      <a:pt x="14677" y="24816"/>
                      <a:pt x="14633" y="25054"/>
                    </a:cubicBezTo>
                    <a:cubicBezTo>
                      <a:pt x="14578" y="25354"/>
                      <a:pt x="14512" y="25488"/>
                      <a:pt x="14409" y="25516"/>
                    </a:cubicBezTo>
                    <a:cubicBezTo>
                      <a:pt x="14365" y="25529"/>
                      <a:pt x="14332" y="25540"/>
                      <a:pt x="14308" y="25540"/>
                    </a:cubicBezTo>
                    <a:cubicBezTo>
                      <a:pt x="14233" y="25540"/>
                      <a:pt x="14270" y="25423"/>
                      <a:pt x="14433" y="24856"/>
                    </a:cubicBezTo>
                    <a:cubicBezTo>
                      <a:pt x="14533" y="24509"/>
                      <a:pt x="14587" y="24363"/>
                      <a:pt x="14623" y="24363"/>
                    </a:cubicBezTo>
                    <a:close/>
                    <a:moveTo>
                      <a:pt x="13666" y="25168"/>
                    </a:moveTo>
                    <a:cubicBezTo>
                      <a:pt x="13678" y="25168"/>
                      <a:pt x="13685" y="25188"/>
                      <a:pt x="13685" y="25230"/>
                    </a:cubicBezTo>
                    <a:cubicBezTo>
                      <a:pt x="13683" y="25269"/>
                      <a:pt x="13631" y="25367"/>
                      <a:pt x="13562" y="25456"/>
                    </a:cubicBezTo>
                    <a:cubicBezTo>
                      <a:pt x="13511" y="25522"/>
                      <a:pt x="13483" y="25557"/>
                      <a:pt x="13475" y="25557"/>
                    </a:cubicBezTo>
                    <a:cubicBezTo>
                      <a:pt x="13465" y="25557"/>
                      <a:pt x="13487" y="25503"/>
                      <a:pt x="13536" y="25387"/>
                    </a:cubicBezTo>
                    <a:cubicBezTo>
                      <a:pt x="13598" y="25243"/>
                      <a:pt x="13642" y="25168"/>
                      <a:pt x="13666" y="25168"/>
                    </a:cubicBezTo>
                    <a:close/>
                    <a:moveTo>
                      <a:pt x="14491" y="23863"/>
                    </a:moveTo>
                    <a:cubicBezTo>
                      <a:pt x="14531" y="23863"/>
                      <a:pt x="14445" y="24242"/>
                      <a:pt x="14304" y="24699"/>
                    </a:cubicBezTo>
                    <a:cubicBezTo>
                      <a:pt x="14119" y="25286"/>
                      <a:pt x="14002" y="25542"/>
                      <a:pt x="13904" y="25560"/>
                    </a:cubicBezTo>
                    <a:cubicBezTo>
                      <a:pt x="13876" y="25566"/>
                      <a:pt x="13852" y="25570"/>
                      <a:pt x="13833" y="25570"/>
                    </a:cubicBezTo>
                    <a:cubicBezTo>
                      <a:pt x="13728" y="25570"/>
                      <a:pt x="13765" y="25457"/>
                      <a:pt x="13981" y="24907"/>
                    </a:cubicBezTo>
                    <a:cubicBezTo>
                      <a:pt x="14096" y="24615"/>
                      <a:pt x="14217" y="24406"/>
                      <a:pt x="14270" y="24406"/>
                    </a:cubicBezTo>
                    <a:cubicBezTo>
                      <a:pt x="14273" y="24406"/>
                      <a:pt x="14276" y="24406"/>
                      <a:pt x="14278" y="24408"/>
                    </a:cubicBezTo>
                    <a:cubicBezTo>
                      <a:pt x="14289" y="24414"/>
                      <a:pt x="14299" y="24418"/>
                      <a:pt x="14306" y="24418"/>
                    </a:cubicBezTo>
                    <a:cubicBezTo>
                      <a:pt x="14330" y="24418"/>
                      <a:pt x="14331" y="24381"/>
                      <a:pt x="14306" y="24319"/>
                    </a:cubicBezTo>
                    <a:cubicBezTo>
                      <a:pt x="14252" y="24172"/>
                      <a:pt x="14376" y="23863"/>
                      <a:pt x="14491" y="23863"/>
                    </a:cubicBezTo>
                    <a:close/>
                    <a:moveTo>
                      <a:pt x="13493" y="0"/>
                    </a:moveTo>
                    <a:cubicBezTo>
                      <a:pt x="13420" y="0"/>
                      <a:pt x="13338" y="50"/>
                      <a:pt x="13249" y="148"/>
                    </a:cubicBezTo>
                    <a:cubicBezTo>
                      <a:pt x="13148" y="258"/>
                      <a:pt x="12945" y="308"/>
                      <a:pt x="12414" y="349"/>
                    </a:cubicBezTo>
                    <a:cubicBezTo>
                      <a:pt x="6905" y="774"/>
                      <a:pt x="2084" y="5109"/>
                      <a:pt x="977" y="10632"/>
                    </a:cubicBezTo>
                    <a:cubicBezTo>
                      <a:pt x="879" y="11117"/>
                      <a:pt x="651" y="12065"/>
                      <a:pt x="472" y="12724"/>
                    </a:cubicBezTo>
                    <a:cubicBezTo>
                      <a:pt x="292" y="13384"/>
                      <a:pt x="164" y="13951"/>
                      <a:pt x="185" y="13975"/>
                    </a:cubicBezTo>
                    <a:cubicBezTo>
                      <a:pt x="208" y="13999"/>
                      <a:pt x="175" y="14170"/>
                      <a:pt x="112" y="14349"/>
                    </a:cubicBezTo>
                    <a:cubicBezTo>
                      <a:pt x="50" y="14527"/>
                      <a:pt x="1" y="14738"/>
                      <a:pt x="2" y="14808"/>
                    </a:cubicBezTo>
                    <a:cubicBezTo>
                      <a:pt x="2" y="14815"/>
                      <a:pt x="4" y="14818"/>
                      <a:pt x="6" y="14818"/>
                    </a:cubicBezTo>
                    <a:cubicBezTo>
                      <a:pt x="30" y="14818"/>
                      <a:pt x="152" y="14529"/>
                      <a:pt x="296" y="14125"/>
                    </a:cubicBezTo>
                    <a:cubicBezTo>
                      <a:pt x="456" y="13677"/>
                      <a:pt x="613" y="13281"/>
                      <a:pt x="647" y="13246"/>
                    </a:cubicBezTo>
                    <a:cubicBezTo>
                      <a:pt x="648" y="13244"/>
                      <a:pt x="650" y="13243"/>
                      <a:pt x="652" y="13243"/>
                    </a:cubicBezTo>
                    <a:cubicBezTo>
                      <a:pt x="725" y="13243"/>
                      <a:pt x="830" y="14911"/>
                      <a:pt x="834" y="16203"/>
                    </a:cubicBezTo>
                    <a:lnTo>
                      <a:pt x="838" y="17139"/>
                    </a:lnTo>
                    <a:lnTo>
                      <a:pt x="886" y="16446"/>
                    </a:lnTo>
                    <a:lnTo>
                      <a:pt x="934" y="15755"/>
                    </a:lnTo>
                    <a:lnTo>
                      <a:pt x="1121" y="16489"/>
                    </a:lnTo>
                    <a:cubicBezTo>
                      <a:pt x="1361" y="17425"/>
                      <a:pt x="1861" y="18676"/>
                      <a:pt x="2322" y="19493"/>
                    </a:cubicBezTo>
                    <a:cubicBezTo>
                      <a:pt x="2595" y="19979"/>
                      <a:pt x="2690" y="20236"/>
                      <a:pt x="2699" y="20515"/>
                    </a:cubicBezTo>
                    <a:cubicBezTo>
                      <a:pt x="2706" y="20708"/>
                      <a:pt x="2710" y="20798"/>
                      <a:pt x="2720" y="20798"/>
                    </a:cubicBezTo>
                    <a:cubicBezTo>
                      <a:pt x="2728" y="20798"/>
                      <a:pt x="2741" y="20731"/>
                      <a:pt x="2762" y="20606"/>
                    </a:cubicBezTo>
                    <a:lnTo>
                      <a:pt x="2810" y="20320"/>
                    </a:lnTo>
                    <a:lnTo>
                      <a:pt x="3054" y="20685"/>
                    </a:lnTo>
                    <a:cubicBezTo>
                      <a:pt x="3190" y="20888"/>
                      <a:pt x="3471" y="21256"/>
                      <a:pt x="3686" y="21507"/>
                    </a:cubicBezTo>
                    <a:cubicBezTo>
                      <a:pt x="3900" y="21760"/>
                      <a:pt x="4074" y="22006"/>
                      <a:pt x="4074" y="22056"/>
                    </a:cubicBezTo>
                    <a:cubicBezTo>
                      <a:pt x="4074" y="22105"/>
                      <a:pt x="4116" y="22149"/>
                      <a:pt x="4162" y="22149"/>
                    </a:cubicBezTo>
                    <a:cubicBezTo>
                      <a:pt x="4210" y="22149"/>
                      <a:pt x="4562" y="22442"/>
                      <a:pt x="4937" y="22796"/>
                    </a:cubicBezTo>
                    <a:cubicBezTo>
                      <a:pt x="6493" y="24267"/>
                      <a:pt x="8699" y="25423"/>
                      <a:pt x="10842" y="25883"/>
                    </a:cubicBezTo>
                    <a:cubicBezTo>
                      <a:pt x="11826" y="26094"/>
                      <a:pt x="12776" y="26201"/>
                      <a:pt x="13712" y="26201"/>
                    </a:cubicBezTo>
                    <a:cubicBezTo>
                      <a:pt x="15303" y="26201"/>
                      <a:pt x="16853" y="25893"/>
                      <a:pt x="18457" y="25270"/>
                    </a:cubicBezTo>
                    <a:cubicBezTo>
                      <a:pt x="21178" y="24214"/>
                      <a:pt x="23734" y="21938"/>
                      <a:pt x="25082" y="19372"/>
                    </a:cubicBezTo>
                    <a:cubicBezTo>
                      <a:pt x="26767" y="16161"/>
                      <a:pt x="27079" y="12626"/>
                      <a:pt x="25980" y="9262"/>
                    </a:cubicBezTo>
                    <a:cubicBezTo>
                      <a:pt x="24476" y="4661"/>
                      <a:pt x="20585" y="1294"/>
                      <a:pt x="15828" y="478"/>
                    </a:cubicBezTo>
                    <a:cubicBezTo>
                      <a:pt x="15315" y="390"/>
                      <a:pt x="14639" y="318"/>
                      <a:pt x="14333" y="318"/>
                    </a:cubicBezTo>
                    <a:cubicBezTo>
                      <a:pt x="13861" y="318"/>
                      <a:pt x="13762" y="292"/>
                      <a:pt x="13689" y="156"/>
                    </a:cubicBezTo>
                    <a:cubicBezTo>
                      <a:pt x="13634" y="52"/>
                      <a:pt x="13568" y="0"/>
                      <a:pt x="13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1550925" y="2340475"/>
                <a:ext cx="99200" cy="58325"/>
              </a:xfrm>
              <a:custGeom>
                <a:avLst/>
                <a:gdLst/>
                <a:ahLst/>
                <a:cxnLst/>
                <a:rect l="l" t="t" r="r" b="b"/>
                <a:pathLst>
                  <a:path w="3968" h="2333" extrusionOk="0">
                    <a:moveTo>
                      <a:pt x="3892" y="0"/>
                    </a:moveTo>
                    <a:cubicBezTo>
                      <a:pt x="3886" y="0"/>
                      <a:pt x="3878" y="0"/>
                      <a:pt x="3869" y="1"/>
                    </a:cubicBezTo>
                    <a:cubicBezTo>
                      <a:pt x="3829" y="2"/>
                      <a:pt x="3470" y="188"/>
                      <a:pt x="3064" y="418"/>
                    </a:cubicBezTo>
                    <a:cubicBezTo>
                      <a:pt x="2037" y="999"/>
                      <a:pt x="0" y="2290"/>
                      <a:pt x="42" y="2332"/>
                    </a:cubicBezTo>
                    <a:cubicBezTo>
                      <a:pt x="42" y="2332"/>
                      <a:pt x="44" y="2333"/>
                      <a:pt x="46" y="2333"/>
                    </a:cubicBezTo>
                    <a:cubicBezTo>
                      <a:pt x="91" y="2333"/>
                      <a:pt x="467" y="2112"/>
                      <a:pt x="906" y="1828"/>
                    </a:cubicBezTo>
                    <a:cubicBezTo>
                      <a:pt x="1362" y="1533"/>
                      <a:pt x="2216" y="1013"/>
                      <a:pt x="2803" y="674"/>
                    </a:cubicBezTo>
                    <a:cubicBezTo>
                      <a:pt x="3880" y="51"/>
                      <a:pt x="3968" y="0"/>
                      <a:pt x="3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
              <p:cNvSpPr/>
              <p:nvPr/>
            </p:nvSpPr>
            <p:spPr>
              <a:xfrm>
                <a:off x="1554775" y="2358650"/>
                <a:ext cx="104375" cy="62600"/>
              </a:xfrm>
              <a:custGeom>
                <a:avLst/>
                <a:gdLst/>
                <a:ahLst/>
                <a:cxnLst/>
                <a:rect l="l" t="t" r="r" b="b"/>
                <a:pathLst>
                  <a:path w="4175" h="2504" extrusionOk="0">
                    <a:moveTo>
                      <a:pt x="4128" y="0"/>
                    </a:moveTo>
                    <a:cubicBezTo>
                      <a:pt x="4081" y="0"/>
                      <a:pt x="3497" y="321"/>
                      <a:pt x="2828" y="714"/>
                    </a:cubicBezTo>
                    <a:cubicBezTo>
                      <a:pt x="1412" y="1549"/>
                      <a:pt x="0" y="2454"/>
                      <a:pt x="44" y="2503"/>
                    </a:cubicBezTo>
                    <a:cubicBezTo>
                      <a:pt x="45" y="2504"/>
                      <a:pt x="45" y="2504"/>
                      <a:pt x="47" y="2504"/>
                    </a:cubicBezTo>
                    <a:cubicBezTo>
                      <a:pt x="90" y="2504"/>
                      <a:pt x="629" y="2183"/>
                      <a:pt x="1265" y="1777"/>
                    </a:cubicBezTo>
                    <a:cubicBezTo>
                      <a:pt x="1916" y="1363"/>
                      <a:pt x="2851" y="789"/>
                      <a:pt x="3334" y="511"/>
                    </a:cubicBezTo>
                    <a:cubicBezTo>
                      <a:pt x="3815" y="233"/>
                      <a:pt x="4175" y="0"/>
                      <a:pt x="41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
              <p:cNvSpPr/>
              <p:nvPr/>
            </p:nvSpPr>
            <p:spPr>
              <a:xfrm>
                <a:off x="1498725" y="2512125"/>
                <a:ext cx="31825" cy="64125"/>
              </a:xfrm>
              <a:custGeom>
                <a:avLst/>
                <a:gdLst/>
                <a:ahLst/>
                <a:cxnLst/>
                <a:rect l="l" t="t" r="r" b="b"/>
                <a:pathLst>
                  <a:path w="1273" h="2565" extrusionOk="0">
                    <a:moveTo>
                      <a:pt x="1253" y="1"/>
                    </a:moveTo>
                    <a:cubicBezTo>
                      <a:pt x="1231" y="1"/>
                      <a:pt x="1097" y="209"/>
                      <a:pt x="953" y="478"/>
                    </a:cubicBezTo>
                    <a:cubicBezTo>
                      <a:pt x="695" y="951"/>
                      <a:pt x="171" y="2078"/>
                      <a:pt x="32" y="2457"/>
                    </a:cubicBezTo>
                    <a:cubicBezTo>
                      <a:pt x="6" y="2528"/>
                      <a:pt x="0" y="2565"/>
                      <a:pt x="15" y="2565"/>
                    </a:cubicBezTo>
                    <a:cubicBezTo>
                      <a:pt x="23" y="2565"/>
                      <a:pt x="35" y="2556"/>
                      <a:pt x="53" y="2538"/>
                    </a:cubicBezTo>
                    <a:cubicBezTo>
                      <a:pt x="98" y="2493"/>
                      <a:pt x="212" y="2252"/>
                      <a:pt x="306" y="2009"/>
                    </a:cubicBezTo>
                    <a:cubicBezTo>
                      <a:pt x="401" y="1761"/>
                      <a:pt x="656" y="1218"/>
                      <a:pt x="881" y="795"/>
                    </a:cubicBezTo>
                    <a:cubicBezTo>
                      <a:pt x="1103" y="372"/>
                      <a:pt x="1273" y="16"/>
                      <a:pt x="1255" y="2"/>
                    </a:cubicBezTo>
                    <a:cubicBezTo>
                      <a:pt x="1255" y="1"/>
                      <a:pt x="1254" y="1"/>
                      <a:pt x="1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1883725" y="2562325"/>
                <a:ext cx="13125" cy="59125"/>
              </a:xfrm>
              <a:custGeom>
                <a:avLst/>
                <a:gdLst/>
                <a:ahLst/>
                <a:cxnLst/>
                <a:rect l="l" t="t" r="r" b="b"/>
                <a:pathLst>
                  <a:path w="525" h="2365" extrusionOk="0">
                    <a:moveTo>
                      <a:pt x="459" y="1"/>
                    </a:moveTo>
                    <a:cubicBezTo>
                      <a:pt x="412" y="1"/>
                      <a:pt x="383" y="29"/>
                      <a:pt x="383" y="70"/>
                    </a:cubicBezTo>
                    <a:cubicBezTo>
                      <a:pt x="383" y="109"/>
                      <a:pt x="292" y="632"/>
                      <a:pt x="182" y="1227"/>
                    </a:cubicBezTo>
                    <a:cubicBezTo>
                      <a:pt x="74" y="1822"/>
                      <a:pt x="0" y="2334"/>
                      <a:pt x="20" y="2356"/>
                    </a:cubicBezTo>
                    <a:cubicBezTo>
                      <a:pt x="26" y="2361"/>
                      <a:pt x="31" y="2364"/>
                      <a:pt x="36" y="2364"/>
                    </a:cubicBezTo>
                    <a:cubicBezTo>
                      <a:pt x="82" y="2364"/>
                      <a:pt x="135" y="2125"/>
                      <a:pt x="304" y="1183"/>
                    </a:cubicBezTo>
                    <a:cubicBezTo>
                      <a:pt x="401" y="644"/>
                      <a:pt x="492" y="160"/>
                      <a:pt x="508" y="102"/>
                    </a:cubicBezTo>
                    <a:cubicBezTo>
                      <a:pt x="524" y="46"/>
                      <a:pt x="503" y="1"/>
                      <a:pt x="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1789550" y="2571075"/>
                <a:ext cx="21925" cy="65850"/>
              </a:xfrm>
              <a:custGeom>
                <a:avLst/>
                <a:gdLst/>
                <a:ahLst/>
                <a:cxnLst/>
                <a:rect l="l" t="t" r="r" b="b"/>
                <a:pathLst>
                  <a:path w="877" h="2634" extrusionOk="0">
                    <a:moveTo>
                      <a:pt x="858" y="1"/>
                    </a:moveTo>
                    <a:cubicBezTo>
                      <a:pt x="834" y="1"/>
                      <a:pt x="634" y="571"/>
                      <a:pt x="407" y="1283"/>
                    </a:cubicBezTo>
                    <a:cubicBezTo>
                      <a:pt x="175" y="2008"/>
                      <a:pt x="0" y="2614"/>
                      <a:pt x="16" y="2633"/>
                    </a:cubicBezTo>
                    <a:cubicBezTo>
                      <a:pt x="17" y="2633"/>
                      <a:pt x="17" y="2633"/>
                      <a:pt x="17" y="2633"/>
                    </a:cubicBezTo>
                    <a:cubicBezTo>
                      <a:pt x="37" y="2633"/>
                      <a:pt x="238" y="2062"/>
                      <a:pt x="468" y="1350"/>
                    </a:cubicBezTo>
                    <a:cubicBezTo>
                      <a:pt x="701" y="626"/>
                      <a:pt x="876" y="20"/>
                      <a:pt x="859" y="1"/>
                    </a:cubicBezTo>
                    <a:cubicBezTo>
                      <a:pt x="858" y="1"/>
                      <a:pt x="858" y="1"/>
                      <a:pt x="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1799900" y="2613250"/>
                <a:ext cx="25775" cy="50500"/>
              </a:xfrm>
              <a:custGeom>
                <a:avLst/>
                <a:gdLst/>
                <a:ahLst/>
                <a:cxnLst/>
                <a:rect l="l" t="t" r="r" b="b"/>
                <a:pathLst>
                  <a:path w="1031" h="2020" extrusionOk="0">
                    <a:moveTo>
                      <a:pt x="1008" y="0"/>
                    </a:moveTo>
                    <a:cubicBezTo>
                      <a:pt x="984" y="0"/>
                      <a:pt x="747" y="440"/>
                      <a:pt x="474" y="987"/>
                    </a:cubicBezTo>
                    <a:cubicBezTo>
                      <a:pt x="200" y="1533"/>
                      <a:pt x="1" y="1991"/>
                      <a:pt x="25" y="2017"/>
                    </a:cubicBezTo>
                    <a:cubicBezTo>
                      <a:pt x="26" y="2018"/>
                      <a:pt x="28" y="2019"/>
                      <a:pt x="30" y="2019"/>
                    </a:cubicBezTo>
                    <a:cubicBezTo>
                      <a:pt x="64" y="2019"/>
                      <a:pt x="168" y="1840"/>
                      <a:pt x="274" y="1602"/>
                    </a:cubicBezTo>
                    <a:cubicBezTo>
                      <a:pt x="387" y="1347"/>
                      <a:pt x="603" y="890"/>
                      <a:pt x="763" y="571"/>
                    </a:cubicBezTo>
                    <a:cubicBezTo>
                      <a:pt x="922" y="253"/>
                      <a:pt x="1030" y="0"/>
                      <a:pt x="1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1540250" y="2659125"/>
                <a:ext cx="7575" cy="24650"/>
              </a:xfrm>
              <a:custGeom>
                <a:avLst/>
                <a:gdLst/>
                <a:ahLst/>
                <a:cxnLst/>
                <a:rect l="l" t="t" r="r" b="b"/>
                <a:pathLst>
                  <a:path w="303" h="986" extrusionOk="0">
                    <a:moveTo>
                      <a:pt x="26" y="0"/>
                    </a:moveTo>
                    <a:cubicBezTo>
                      <a:pt x="1" y="0"/>
                      <a:pt x="33" y="218"/>
                      <a:pt x="98" y="491"/>
                    </a:cubicBezTo>
                    <a:cubicBezTo>
                      <a:pt x="165" y="766"/>
                      <a:pt x="235" y="985"/>
                      <a:pt x="255" y="985"/>
                    </a:cubicBezTo>
                    <a:cubicBezTo>
                      <a:pt x="256" y="985"/>
                      <a:pt x="257" y="985"/>
                      <a:pt x="257" y="984"/>
                    </a:cubicBezTo>
                    <a:cubicBezTo>
                      <a:pt x="303" y="939"/>
                      <a:pt x="94" y="41"/>
                      <a:pt x="30" y="1"/>
                    </a:cubicBezTo>
                    <a:cubicBezTo>
                      <a:pt x="29" y="0"/>
                      <a:pt x="28" y="0"/>
                      <a:pt x="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1575600" y="2702775"/>
                <a:ext cx="6300" cy="6150"/>
              </a:xfrm>
              <a:custGeom>
                <a:avLst/>
                <a:gdLst/>
                <a:ahLst/>
                <a:cxnLst/>
                <a:rect l="l" t="t" r="r" b="b"/>
                <a:pathLst>
                  <a:path w="252" h="246" extrusionOk="0">
                    <a:moveTo>
                      <a:pt x="20" y="1"/>
                    </a:moveTo>
                    <a:cubicBezTo>
                      <a:pt x="7" y="1"/>
                      <a:pt x="0" y="12"/>
                      <a:pt x="0" y="35"/>
                    </a:cubicBezTo>
                    <a:cubicBezTo>
                      <a:pt x="0" y="54"/>
                      <a:pt x="60" y="115"/>
                      <a:pt x="143" y="178"/>
                    </a:cubicBezTo>
                    <a:cubicBezTo>
                      <a:pt x="201" y="223"/>
                      <a:pt x="233" y="246"/>
                      <a:pt x="241" y="246"/>
                    </a:cubicBezTo>
                    <a:cubicBezTo>
                      <a:pt x="251" y="246"/>
                      <a:pt x="227" y="212"/>
                      <a:pt x="171" y="141"/>
                    </a:cubicBezTo>
                    <a:cubicBezTo>
                      <a:pt x="99" y="49"/>
                      <a:pt x="47" y="1"/>
                      <a:pt x="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1887150" y="2733400"/>
                <a:ext cx="3825" cy="4100"/>
              </a:xfrm>
              <a:custGeom>
                <a:avLst/>
                <a:gdLst/>
                <a:ahLst/>
                <a:cxnLst/>
                <a:rect l="l" t="t" r="r" b="b"/>
                <a:pathLst>
                  <a:path w="153" h="164" extrusionOk="0">
                    <a:moveTo>
                      <a:pt x="38" y="0"/>
                    </a:moveTo>
                    <a:cubicBezTo>
                      <a:pt x="16" y="0"/>
                      <a:pt x="1" y="34"/>
                      <a:pt x="1" y="83"/>
                    </a:cubicBezTo>
                    <a:cubicBezTo>
                      <a:pt x="1" y="127"/>
                      <a:pt x="38" y="163"/>
                      <a:pt x="87" y="163"/>
                    </a:cubicBezTo>
                    <a:cubicBezTo>
                      <a:pt x="135" y="163"/>
                      <a:pt x="152" y="127"/>
                      <a:pt x="124" y="83"/>
                    </a:cubicBezTo>
                    <a:cubicBezTo>
                      <a:pt x="93" y="34"/>
                      <a:pt x="60" y="0"/>
                      <a:pt x="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13"/>
            <p:cNvGrpSpPr/>
            <p:nvPr/>
          </p:nvGrpSpPr>
          <p:grpSpPr>
            <a:xfrm rot="1918521">
              <a:off x="8354969" y="4225886"/>
              <a:ext cx="151623" cy="365716"/>
              <a:chOff x="754975" y="2335725"/>
              <a:chExt cx="192225" cy="463650"/>
            </a:xfrm>
          </p:grpSpPr>
          <p:sp>
            <p:nvSpPr>
              <p:cNvPr id="1600" name="Google Shape;1600;p13"/>
              <p:cNvSpPr/>
              <p:nvPr/>
            </p:nvSpPr>
            <p:spPr>
              <a:xfrm>
                <a:off x="754975" y="2335725"/>
                <a:ext cx="192225" cy="463650"/>
              </a:xfrm>
              <a:custGeom>
                <a:avLst/>
                <a:gdLst/>
                <a:ahLst/>
                <a:cxnLst/>
                <a:rect l="l" t="t" r="r" b="b"/>
                <a:pathLst>
                  <a:path w="7689" h="18546" extrusionOk="0">
                    <a:moveTo>
                      <a:pt x="1343" y="366"/>
                    </a:moveTo>
                    <a:cubicBezTo>
                      <a:pt x="1594" y="366"/>
                      <a:pt x="1739" y="397"/>
                      <a:pt x="1708" y="448"/>
                    </a:cubicBezTo>
                    <a:cubicBezTo>
                      <a:pt x="1681" y="492"/>
                      <a:pt x="1513" y="528"/>
                      <a:pt x="1343" y="528"/>
                    </a:cubicBezTo>
                    <a:cubicBezTo>
                      <a:pt x="1172" y="528"/>
                      <a:pt x="1002" y="492"/>
                      <a:pt x="977" y="448"/>
                    </a:cubicBezTo>
                    <a:cubicBezTo>
                      <a:pt x="946" y="400"/>
                      <a:pt x="1090" y="366"/>
                      <a:pt x="1343" y="366"/>
                    </a:cubicBezTo>
                    <a:close/>
                    <a:moveTo>
                      <a:pt x="3395" y="374"/>
                    </a:moveTo>
                    <a:cubicBezTo>
                      <a:pt x="4019" y="374"/>
                      <a:pt x="4783" y="387"/>
                      <a:pt x="5602" y="416"/>
                    </a:cubicBezTo>
                    <a:cubicBezTo>
                      <a:pt x="6897" y="461"/>
                      <a:pt x="7207" y="494"/>
                      <a:pt x="7207" y="587"/>
                    </a:cubicBezTo>
                    <a:cubicBezTo>
                      <a:pt x="7207" y="648"/>
                      <a:pt x="7153" y="720"/>
                      <a:pt x="7088" y="746"/>
                    </a:cubicBezTo>
                    <a:cubicBezTo>
                      <a:pt x="7069" y="753"/>
                      <a:pt x="6996" y="756"/>
                      <a:pt x="6883" y="756"/>
                    </a:cubicBezTo>
                    <a:cubicBezTo>
                      <a:pt x="6601" y="756"/>
                      <a:pt x="6066" y="736"/>
                      <a:pt x="5479" y="700"/>
                    </a:cubicBezTo>
                    <a:cubicBezTo>
                      <a:pt x="4657" y="652"/>
                      <a:pt x="3687" y="605"/>
                      <a:pt x="3317" y="597"/>
                    </a:cubicBezTo>
                    <a:cubicBezTo>
                      <a:pt x="2950" y="592"/>
                      <a:pt x="2644" y="553"/>
                      <a:pt x="2644" y="513"/>
                    </a:cubicBezTo>
                    <a:cubicBezTo>
                      <a:pt x="2644" y="496"/>
                      <a:pt x="2630" y="487"/>
                      <a:pt x="2607" y="487"/>
                    </a:cubicBezTo>
                    <a:cubicBezTo>
                      <a:pt x="2577" y="487"/>
                      <a:pt x="2532" y="501"/>
                      <a:pt x="2481" y="529"/>
                    </a:cubicBezTo>
                    <a:cubicBezTo>
                      <a:pt x="2425" y="559"/>
                      <a:pt x="2363" y="575"/>
                      <a:pt x="2304" y="575"/>
                    </a:cubicBezTo>
                    <a:cubicBezTo>
                      <a:pt x="2257" y="575"/>
                      <a:pt x="2213" y="565"/>
                      <a:pt x="2175" y="547"/>
                    </a:cubicBezTo>
                    <a:cubicBezTo>
                      <a:pt x="2117" y="517"/>
                      <a:pt x="2049" y="500"/>
                      <a:pt x="1993" y="500"/>
                    </a:cubicBezTo>
                    <a:cubicBezTo>
                      <a:pt x="1970" y="500"/>
                      <a:pt x="1949" y="503"/>
                      <a:pt x="1931" y="509"/>
                    </a:cubicBezTo>
                    <a:cubicBezTo>
                      <a:pt x="1916" y="514"/>
                      <a:pt x="1902" y="517"/>
                      <a:pt x="1889" y="517"/>
                    </a:cubicBezTo>
                    <a:cubicBezTo>
                      <a:pt x="1853" y="517"/>
                      <a:pt x="1828" y="497"/>
                      <a:pt x="1828" y="464"/>
                    </a:cubicBezTo>
                    <a:cubicBezTo>
                      <a:pt x="1830" y="405"/>
                      <a:pt x="2451" y="374"/>
                      <a:pt x="3395" y="374"/>
                    </a:cubicBezTo>
                    <a:close/>
                    <a:moveTo>
                      <a:pt x="1431" y="1017"/>
                    </a:moveTo>
                    <a:cubicBezTo>
                      <a:pt x="1477" y="1017"/>
                      <a:pt x="1505" y="1048"/>
                      <a:pt x="1505" y="1091"/>
                    </a:cubicBezTo>
                    <a:cubicBezTo>
                      <a:pt x="1505" y="1169"/>
                      <a:pt x="1405" y="1250"/>
                      <a:pt x="1335" y="1250"/>
                    </a:cubicBezTo>
                    <a:cubicBezTo>
                      <a:pt x="1317" y="1250"/>
                      <a:pt x="1301" y="1245"/>
                      <a:pt x="1290" y="1233"/>
                    </a:cubicBezTo>
                    <a:cubicBezTo>
                      <a:pt x="1231" y="1175"/>
                      <a:pt x="1334" y="1017"/>
                      <a:pt x="1431" y="1017"/>
                    </a:cubicBezTo>
                    <a:close/>
                    <a:moveTo>
                      <a:pt x="2337" y="1036"/>
                    </a:moveTo>
                    <a:cubicBezTo>
                      <a:pt x="2989" y="1036"/>
                      <a:pt x="2989" y="1036"/>
                      <a:pt x="2842" y="1198"/>
                    </a:cubicBezTo>
                    <a:cubicBezTo>
                      <a:pt x="2577" y="1490"/>
                      <a:pt x="1792" y="2142"/>
                      <a:pt x="1707" y="2142"/>
                    </a:cubicBezTo>
                    <a:cubicBezTo>
                      <a:pt x="1705" y="2142"/>
                      <a:pt x="1703" y="2142"/>
                      <a:pt x="1701" y="2141"/>
                    </a:cubicBezTo>
                    <a:cubicBezTo>
                      <a:pt x="1680" y="2119"/>
                      <a:pt x="1854" y="1891"/>
                      <a:pt x="2085" y="1638"/>
                    </a:cubicBezTo>
                    <a:cubicBezTo>
                      <a:pt x="2315" y="1385"/>
                      <a:pt x="2489" y="1156"/>
                      <a:pt x="2468" y="1136"/>
                    </a:cubicBezTo>
                    <a:cubicBezTo>
                      <a:pt x="2466" y="1135"/>
                      <a:pt x="2465" y="1135"/>
                      <a:pt x="2463" y="1135"/>
                    </a:cubicBezTo>
                    <a:cubicBezTo>
                      <a:pt x="2425" y="1135"/>
                      <a:pt x="2242" y="1316"/>
                      <a:pt x="2034" y="1556"/>
                    </a:cubicBezTo>
                    <a:cubicBezTo>
                      <a:pt x="1804" y="1826"/>
                      <a:pt x="1700" y="1931"/>
                      <a:pt x="1636" y="1931"/>
                    </a:cubicBezTo>
                    <a:cubicBezTo>
                      <a:pt x="1607" y="1931"/>
                      <a:pt x="1587" y="1910"/>
                      <a:pt x="1566" y="1873"/>
                    </a:cubicBezTo>
                    <a:cubicBezTo>
                      <a:pt x="1506" y="1766"/>
                      <a:pt x="1552" y="1670"/>
                      <a:pt x="1759" y="1457"/>
                    </a:cubicBezTo>
                    <a:cubicBezTo>
                      <a:pt x="1909" y="1302"/>
                      <a:pt x="2006" y="1162"/>
                      <a:pt x="1978" y="1136"/>
                    </a:cubicBezTo>
                    <a:cubicBezTo>
                      <a:pt x="1975" y="1133"/>
                      <a:pt x="1970" y="1132"/>
                      <a:pt x="1965" y="1132"/>
                    </a:cubicBezTo>
                    <a:cubicBezTo>
                      <a:pt x="1923" y="1132"/>
                      <a:pt x="1827" y="1214"/>
                      <a:pt x="1726" y="1336"/>
                    </a:cubicBezTo>
                    <a:cubicBezTo>
                      <a:pt x="1589" y="1499"/>
                      <a:pt x="1510" y="1577"/>
                      <a:pt x="1468" y="1577"/>
                    </a:cubicBezTo>
                    <a:cubicBezTo>
                      <a:pt x="1436" y="1577"/>
                      <a:pt x="1425" y="1534"/>
                      <a:pt x="1425" y="1451"/>
                    </a:cubicBezTo>
                    <a:cubicBezTo>
                      <a:pt x="1425" y="1138"/>
                      <a:pt x="1652" y="1036"/>
                      <a:pt x="2337" y="1036"/>
                    </a:cubicBezTo>
                    <a:close/>
                    <a:moveTo>
                      <a:pt x="3092" y="1011"/>
                    </a:moveTo>
                    <a:lnTo>
                      <a:pt x="5007" y="1068"/>
                    </a:lnTo>
                    <a:cubicBezTo>
                      <a:pt x="6058" y="1099"/>
                      <a:pt x="6934" y="1136"/>
                      <a:pt x="6949" y="1148"/>
                    </a:cubicBezTo>
                    <a:cubicBezTo>
                      <a:pt x="6963" y="1162"/>
                      <a:pt x="6927" y="1306"/>
                      <a:pt x="6867" y="1471"/>
                    </a:cubicBezTo>
                    <a:cubicBezTo>
                      <a:pt x="6782" y="1705"/>
                      <a:pt x="6642" y="1837"/>
                      <a:pt x="6228" y="2086"/>
                    </a:cubicBezTo>
                    <a:cubicBezTo>
                      <a:pt x="5934" y="2262"/>
                      <a:pt x="5736" y="2403"/>
                      <a:pt x="5780" y="2403"/>
                    </a:cubicBezTo>
                    <a:cubicBezTo>
                      <a:pt x="5825" y="2403"/>
                      <a:pt x="6007" y="2313"/>
                      <a:pt x="6188" y="2202"/>
                    </a:cubicBezTo>
                    <a:cubicBezTo>
                      <a:pt x="6407" y="2067"/>
                      <a:pt x="6528" y="2003"/>
                      <a:pt x="6580" y="2003"/>
                    </a:cubicBezTo>
                    <a:cubicBezTo>
                      <a:pt x="6618" y="2003"/>
                      <a:pt x="6618" y="2039"/>
                      <a:pt x="6592" y="2109"/>
                    </a:cubicBezTo>
                    <a:cubicBezTo>
                      <a:pt x="6568" y="2171"/>
                      <a:pt x="6335" y="2336"/>
                      <a:pt x="6084" y="2474"/>
                    </a:cubicBezTo>
                    <a:cubicBezTo>
                      <a:pt x="5596" y="2736"/>
                      <a:pt x="5380" y="2875"/>
                      <a:pt x="5455" y="2875"/>
                    </a:cubicBezTo>
                    <a:cubicBezTo>
                      <a:pt x="5470" y="2875"/>
                      <a:pt x="5498" y="2869"/>
                      <a:pt x="5538" y="2857"/>
                    </a:cubicBezTo>
                    <a:cubicBezTo>
                      <a:pt x="5600" y="2839"/>
                      <a:pt x="5639" y="2828"/>
                      <a:pt x="5653" y="2828"/>
                    </a:cubicBezTo>
                    <a:cubicBezTo>
                      <a:pt x="5677" y="2828"/>
                      <a:pt x="5640" y="2856"/>
                      <a:pt x="5546" y="2930"/>
                    </a:cubicBezTo>
                    <a:cubicBezTo>
                      <a:pt x="5443" y="3009"/>
                      <a:pt x="5419" y="3051"/>
                      <a:pt x="5460" y="3051"/>
                    </a:cubicBezTo>
                    <a:cubicBezTo>
                      <a:pt x="5493" y="3051"/>
                      <a:pt x="5565" y="3025"/>
                      <a:pt x="5669" y="2970"/>
                    </a:cubicBezTo>
                    <a:cubicBezTo>
                      <a:pt x="5759" y="2923"/>
                      <a:pt x="5805" y="2844"/>
                      <a:pt x="5776" y="2794"/>
                    </a:cubicBezTo>
                    <a:cubicBezTo>
                      <a:pt x="5753" y="2760"/>
                      <a:pt x="5751" y="2742"/>
                      <a:pt x="5766" y="2742"/>
                    </a:cubicBezTo>
                    <a:cubicBezTo>
                      <a:pt x="5775" y="2742"/>
                      <a:pt x="5791" y="2749"/>
                      <a:pt x="5812" y="2762"/>
                    </a:cubicBezTo>
                    <a:cubicBezTo>
                      <a:pt x="5823" y="2769"/>
                      <a:pt x="5838" y="2772"/>
                      <a:pt x="5856" y="2772"/>
                    </a:cubicBezTo>
                    <a:cubicBezTo>
                      <a:pt x="5922" y="2772"/>
                      <a:pt x="6025" y="2728"/>
                      <a:pt x="6121" y="2653"/>
                    </a:cubicBezTo>
                    <a:cubicBezTo>
                      <a:pt x="6228" y="2571"/>
                      <a:pt x="6323" y="2515"/>
                      <a:pt x="6359" y="2515"/>
                    </a:cubicBezTo>
                    <a:cubicBezTo>
                      <a:pt x="6364" y="2515"/>
                      <a:pt x="6368" y="2516"/>
                      <a:pt x="6371" y="2519"/>
                    </a:cubicBezTo>
                    <a:cubicBezTo>
                      <a:pt x="6388" y="2536"/>
                      <a:pt x="6304" y="2730"/>
                      <a:pt x="6177" y="2958"/>
                    </a:cubicBezTo>
                    <a:cubicBezTo>
                      <a:pt x="5967" y="3330"/>
                      <a:pt x="5919" y="3408"/>
                      <a:pt x="5399" y="3408"/>
                    </a:cubicBezTo>
                    <a:cubicBezTo>
                      <a:pt x="5268" y="3408"/>
                      <a:pt x="5105" y="3403"/>
                      <a:pt x="4903" y="3396"/>
                    </a:cubicBezTo>
                    <a:cubicBezTo>
                      <a:pt x="4316" y="3376"/>
                      <a:pt x="4194" y="3349"/>
                      <a:pt x="4194" y="3240"/>
                    </a:cubicBezTo>
                    <a:cubicBezTo>
                      <a:pt x="4194" y="3180"/>
                      <a:pt x="4187" y="3151"/>
                      <a:pt x="4168" y="3151"/>
                    </a:cubicBezTo>
                    <a:cubicBezTo>
                      <a:pt x="4152" y="3151"/>
                      <a:pt x="4129" y="3169"/>
                      <a:pt x="4095" y="3202"/>
                    </a:cubicBezTo>
                    <a:cubicBezTo>
                      <a:pt x="4040" y="3257"/>
                      <a:pt x="3892" y="3301"/>
                      <a:pt x="3753" y="3301"/>
                    </a:cubicBezTo>
                    <a:cubicBezTo>
                      <a:pt x="3512" y="3301"/>
                      <a:pt x="3517" y="3293"/>
                      <a:pt x="4071" y="2732"/>
                    </a:cubicBezTo>
                    <a:cubicBezTo>
                      <a:pt x="4383" y="2413"/>
                      <a:pt x="4599" y="2161"/>
                      <a:pt x="4555" y="2161"/>
                    </a:cubicBezTo>
                    <a:cubicBezTo>
                      <a:pt x="4514" y="2161"/>
                      <a:pt x="4213" y="2423"/>
                      <a:pt x="3894" y="2740"/>
                    </a:cubicBezTo>
                    <a:cubicBezTo>
                      <a:pt x="3558" y="3075"/>
                      <a:pt x="3316" y="3265"/>
                      <a:pt x="3233" y="3265"/>
                    </a:cubicBezTo>
                    <a:cubicBezTo>
                      <a:pt x="3226" y="3265"/>
                      <a:pt x="3220" y="3264"/>
                      <a:pt x="3215" y="3261"/>
                    </a:cubicBezTo>
                    <a:cubicBezTo>
                      <a:pt x="3150" y="3222"/>
                      <a:pt x="3342" y="2971"/>
                      <a:pt x="3797" y="2499"/>
                    </a:cubicBezTo>
                    <a:lnTo>
                      <a:pt x="4476" y="1794"/>
                    </a:lnTo>
                    <a:lnTo>
                      <a:pt x="4476" y="1794"/>
                    </a:lnTo>
                    <a:lnTo>
                      <a:pt x="3743" y="2507"/>
                    </a:lnTo>
                    <a:cubicBezTo>
                      <a:pt x="3156" y="3077"/>
                      <a:pt x="2961" y="3220"/>
                      <a:pt x="2765" y="3220"/>
                    </a:cubicBezTo>
                    <a:cubicBezTo>
                      <a:pt x="2531" y="3220"/>
                      <a:pt x="2553" y="3188"/>
                      <a:pt x="3295" y="2445"/>
                    </a:cubicBezTo>
                    <a:cubicBezTo>
                      <a:pt x="3718" y="2022"/>
                      <a:pt x="4032" y="1671"/>
                      <a:pt x="3988" y="1671"/>
                    </a:cubicBezTo>
                    <a:cubicBezTo>
                      <a:pt x="3944" y="1671"/>
                      <a:pt x="3572" y="2006"/>
                      <a:pt x="3158" y="2420"/>
                    </a:cubicBezTo>
                    <a:cubicBezTo>
                      <a:pt x="2763" y="2815"/>
                      <a:pt x="2417" y="3111"/>
                      <a:pt x="2355" y="3111"/>
                    </a:cubicBezTo>
                    <a:cubicBezTo>
                      <a:pt x="2352" y="3111"/>
                      <a:pt x="2349" y="3110"/>
                      <a:pt x="2347" y="3109"/>
                    </a:cubicBezTo>
                    <a:cubicBezTo>
                      <a:pt x="2314" y="3075"/>
                      <a:pt x="2611" y="2714"/>
                      <a:pt x="3016" y="2298"/>
                    </a:cubicBezTo>
                    <a:lnTo>
                      <a:pt x="3745" y="1550"/>
                    </a:lnTo>
                    <a:lnTo>
                      <a:pt x="3745" y="1550"/>
                    </a:lnTo>
                    <a:lnTo>
                      <a:pt x="2954" y="2320"/>
                    </a:lnTo>
                    <a:cubicBezTo>
                      <a:pt x="2543" y="2721"/>
                      <a:pt x="2173" y="3031"/>
                      <a:pt x="2110" y="3031"/>
                    </a:cubicBezTo>
                    <a:cubicBezTo>
                      <a:pt x="2107" y="3031"/>
                      <a:pt x="2104" y="3030"/>
                      <a:pt x="2103" y="3029"/>
                    </a:cubicBezTo>
                    <a:cubicBezTo>
                      <a:pt x="2069" y="2995"/>
                      <a:pt x="2401" y="2609"/>
                      <a:pt x="2831" y="2178"/>
                    </a:cubicBezTo>
                    <a:cubicBezTo>
                      <a:pt x="3263" y="1746"/>
                      <a:pt x="3620" y="1350"/>
                      <a:pt x="3620" y="1305"/>
                    </a:cubicBezTo>
                    <a:cubicBezTo>
                      <a:pt x="3620" y="1302"/>
                      <a:pt x="3619" y="1301"/>
                      <a:pt x="3616" y="1301"/>
                    </a:cubicBezTo>
                    <a:cubicBezTo>
                      <a:pt x="3576" y="1301"/>
                      <a:pt x="3229" y="1614"/>
                      <a:pt x="2815" y="2026"/>
                    </a:cubicBezTo>
                    <a:cubicBezTo>
                      <a:pt x="2353" y="2486"/>
                      <a:pt x="2065" y="2730"/>
                      <a:pt x="1987" y="2730"/>
                    </a:cubicBezTo>
                    <a:cubicBezTo>
                      <a:pt x="1977" y="2730"/>
                      <a:pt x="1971" y="2726"/>
                      <a:pt x="1968" y="2718"/>
                    </a:cubicBezTo>
                    <a:cubicBezTo>
                      <a:pt x="1945" y="2654"/>
                      <a:pt x="2236" y="2294"/>
                      <a:pt x="2671" y="1853"/>
                    </a:cubicBezTo>
                    <a:cubicBezTo>
                      <a:pt x="3083" y="1439"/>
                      <a:pt x="3384" y="1099"/>
                      <a:pt x="3344" y="1099"/>
                    </a:cubicBezTo>
                    <a:cubicBezTo>
                      <a:pt x="3303" y="1099"/>
                      <a:pt x="2949" y="1416"/>
                      <a:pt x="2549" y="1808"/>
                    </a:cubicBezTo>
                    <a:cubicBezTo>
                      <a:pt x="2189" y="2162"/>
                      <a:pt x="1893" y="2409"/>
                      <a:pt x="1838" y="2409"/>
                    </a:cubicBezTo>
                    <a:cubicBezTo>
                      <a:pt x="1832" y="2409"/>
                      <a:pt x="1828" y="2406"/>
                      <a:pt x="1828" y="2400"/>
                    </a:cubicBezTo>
                    <a:cubicBezTo>
                      <a:pt x="1828" y="2334"/>
                      <a:pt x="2112" y="1998"/>
                      <a:pt x="2461" y="1646"/>
                    </a:cubicBezTo>
                    <a:lnTo>
                      <a:pt x="3092" y="1011"/>
                    </a:lnTo>
                    <a:close/>
                    <a:moveTo>
                      <a:pt x="2529" y="3574"/>
                    </a:moveTo>
                    <a:cubicBezTo>
                      <a:pt x="2531" y="3574"/>
                      <a:pt x="2534" y="3578"/>
                      <a:pt x="2536" y="3585"/>
                    </a:cubicBezTo>
                    <a:cubicBezTo>
                      <a:pt x="2549" y="3627"/>
                      <a:pt x="2708" y="3655"/>
                      <a:pt x="2898" y="3655"/>
                    </a:cubicBezTo>
                    <a:cubicBezTo>
                      <a:pt x="2915" y="3655"/>
                      <a:pt x="2931" y="3655"/>
                      <a:pt x="2948" y="3654"/>
                    </a:cubicBezTo>
                    <a:cubicBezTo>
                      <a:pt x="3044" y="3651"/>
                      <a:pt x="3128" y="3649"/>
                      <a:pt x="3199" y="3649"/>
                    </a:cubicBezTo>
                    <a:cubicBezTo>
                      <a:pt x="3664" y="3649"/>
                      <a:pt x="3600" y="3748"/>
                      <a:pt x="3081" y="4303"/>
                    </a:cubicBezTo>
                    <a:cubicBezTo>
                      <a:pt x="2777" y="4628"/>
                      <a:pt x="2502" y="4902"/>
                      <a:pt x="2468" y="4918"/>
                    </a:cubicBezTo>
                    <a:cubicBezTo>
                      <a:pt x="2465" y="4919"/>
                      <a:pt x="2462" y="4920"/>
                      <a:pt x="2460" y="4920"/>
                    </a:cubicBezTo>
                    <a:cubicBezTo>
                      <a:pt x="2427" y="4920"/>
                      <a:pt x="2402" y="4840"/>
                      <a:pt x="2402" y="4733"/>
                    </a:cubicBezTo>
                    <a:cubicBezTo>
                      <a:pt x="2402" y="4600"/>
                      <a:pt x="2523" y="4392"/>
                      <a:pt x="2731" y="4164"/>
                    </a:cubicBezTo>
                    <a:cubicBezTo>
                      <a:pt x="2979" y="3893"/>
                      <a:pt x="3080" y="3740"/>
                      <a:pt x="3037" y="3740"/>
                    </a:cubicBezTo>
                    <a:cubicBezTo>
                      <a:pt x="3006" y="3740"/>
                      <a:pt x="2900" y="3819"/>
                      <a:pt x="2720" y="3991"/>
                    </a:cubicBezTo>
                    <a:cubicBezTo>
                      <a:pt x="2566" y="4138"/>
                      <a:pt x="2451" y="4233"/>
                      <a:pt x="2432" y="4233"/>
                    </a:cubicBezTo>
                    <a:cubicBezTo>
                      <a:pt x="2428" y="4233"/>
                      <a:pt x="2428" y="4229"/>
                      <a:pt x="2434" y="4219"/>
                    </a:cubicBezTo>
                    <a:cubicBezTo>
                      <a:pt x="2465" y="4165"/>
                      <a:pt x="2496" y="3983"/>
                      <a:pt x="2498" y="3812"/>
                    </a:cubicBezTo>
                    <a:cubicBezTo>
                      <a:pt x="2503" y="3670"/>
                      <a:pt x="2516" y="3574"/>
                      <a:pt x="2529" y="3574"/>
                    </a:cubicBezTo>
                    <a:close/>
                    <a:moveTo>
                      <a:pt x="3747" y="3704"/>
                    </a:moveTo>
                    <a:lnTo>
                      <a:pt x="4155" y="3744"/>
                    </a:lnTo>
                    <a:cubicBezTo>
                      <a:pt x="4381" y="3768"/>
                      <a:pt x="4766" y="3784"/>
                      <a:pt x="5020" y="3784"/>
                    </a:cubicBezTo>
                    <a:lnTo>
                      <a:pt x="5476" y="3784"/>
                    </a:lnTo>
                    <a:lnTo>
                      <a:pt x="5459" y="4090"/>
                    </a:lnTo>
                    <a:cubicBezTo>
                      <a:pt x="5451" y="4260"/>
                      <a:pt x="5415" y="4463"/>
                      <a:pt x="5379" y="4550"/>
                    </a:cubicBezTo>
                    <a:cubicBezTo>
                      <a:pt x="5343" y="4630"/>
                      <a:pt x="5337" y="4668"/>
                      <a:pt x="5361" y="4668"/>
                    </a:cubicBezTo>
                    <a:cubicBezTo>
                      <a:pt x="5370" y="4668"/>
                      <a:pt x="5382" y="4663"/>
                      <a:pt x="5399" y="4653"/>
                    </a:cubicBezTo>
                    <a:cubicBezTo>
                      <a:pt x="5418" y="4642"/>
                      <a:pt x="5432" y="4636"/>
                      <a:pt x="5443" y="4636"/>
                    </a:cubicBezTo>
                    <a:cubicBezTo>
                      <a:pt x="5533" y="4636"/>
                      <a:pt x="5336" y="5035"/>
                      <a:pt x="5024" y="5457"/>
                    </a:cubicBezTo>
                    <a:cubicBezTo>
                      <a:pt x="4641" y="5978"/>
                      <a:pt x="4490" y="6231"/>
                      <a:pt x="4562" y="6231"/>
                    </a:cubicBezTo>
                    <a:cubicBezTo>
                      <a:pt x="4583" y="6231"/>
                      <a:pt x="4780" y="5968"/>
                      <a:pt x="4990" y="5648"/>
                    </a:cubicBezTo>
                    <a:lnTo>
                      <a:pt x="5377" y="5065"/>
                    </a:lnTo>
                    <a:lnTo>
                      <a:pt x="5402" y="5370"/>
                    </a:lnTo>
                    <a:cubicBezTo>
                      <a:pt x="5416" y="5567"/>
                      <a:pt x="5383" y="5711"/>
                      <a:pt x="5304" y="5774"/>
                    </a:cubicBezTo>
                    <a:cubicBezTo>
                      <a:pt x="5149" y="5897"/>
                      <a:pt x="4336" y="7052"/>
                      <a:pt x="4376" y="7094"/>
                    </a:cubicBezTo>
                    <a:cubicBezTo>
                      <a:pt x="4376" y="7094"/>
                      <a:pt x="4377" y="7094"/>
                      <a:pt x="4378" y="7094"/>
                    </a:cubicBezTo>
                    <a:cubicBezTo>
                      <a:pt x="4406" y="7094"/>
                      <a:pt x="4614" y="6834"/>
                      <a:pt x="4853" y="6496"/>
                    </a:cubicBezTo>
                    <a:cubicBezTo>
                      <a:pt x="5114" y="6124"/>
                      <a:pt x="5229" y="5977"/>
                      <a:pt x="5283" y="5977"/>
                    </a:cubicBezTo>
                    <a:cubicBezTo>
                      <a:pt x="5306" y="5977"/>
                      <a:pt x="5318" y="6004"/>
                      <a:pt x="5325" y="6051"/>
                    </a:cubicBezTo>
                    <a:cubicBezTo>
                      <a:pt x="5343" y="6156"/>
                      <a:pt x="5269" y="6351"/>
                      <a:pt x="5161" y="6499"/>
                    </a:cubicBezTo>
                    <a:cubicBezTo>
                      <a:pt x="4613" y="7234"/>
                      <a:pt x="4368" y="7592"/>
                      <a:pt x="4412" y="7592"/>
                    </a:cubicBezTo>
                    <a:cubicBezTo>
                      <a:pt x="4415" y="7592"/>
                      <a:pt x="4420" y="7590"/>
                      <a:pt x="4427" y="7586"/>
                    </a:cubicBezTo>
                    <a:cubicBezTo>
                      <a:pt x="4480" y="7552"/>
                      <a:pt x="4693" y="7289"/>
                      <a:pt x="4900" y="6995"/>
                    </a:cubicBezTo>
                    <a:cubicBezTo>
                      <a:pt x="5099" y="6712"/>
                      <a:pt x="5275" y="6497"/>
                      <a:pt x="5303" y="6497"/>
                    </a:cubicBezTo>
                    <a:cubicBezTo>
                      <a:pt x="5304" y="6497"/>
                      <a:pt x="5305" y="6498"/>
                      <a:pt x="5305" y="6499"/>
                    </a:cubicBezTo>
                    <a:cubicBezTo>
                      <a:pt x="5391" y="6584"/>
                      <a:pt x="5192" y="8043"/>
                      <a:pt x="5087" y="8110"/>
                    </a:cubicBezTo>
                    <a:cubicBezTo>
                      <a:pt x="5014" y="8156"/>
                      <a:pt x="4963" y="8179"/>
                      <a:pt x="4932" y="8179"/>
                    </a:cubicBezTo>
                    <a:cubicBezTo>
                      <a:pt x="4869" y="8179"/>
                      <a:pt x="4898" y="8079"/>
                      <a:pt x="5015" y="7876"/>
                    </a:cubicBezTo>
                    <a:cubicBezTo>
                      <a:pt x="5080" y="7765"/>
                      <a:pt x="5099" y="7714"/>
                      <a:pt x="5086" y="7714"/>
                    </a:cubicBezTo>
                    <a:cubicBezTo>
                      <a:pt x="5065" y="7714"/>
                      <a:pt x="4962" y="7839"/>
                      <a:pt x="4823" y="8047"/>
                    </a:cubicBezTo>
                    <a:cubicBezTo>
                      <a:pt x="4774" y="8120"/>
                      <a:pt x="4675" y="8174"/>
                      <a:pt x="4600" y="8174"/>
                    </a:cubicBezTo>
                    <a:cubicBezTo>
                      <a:pt x="4590" y="8174"/>
                      <a:pt x="4581" y="8173"/>
                      <a:pt x="4572" y="8171"/>
                    </a:cubicBezTo>
                    <a:cubicBezTo>
                      <a:pt x="4440" y="8147"/>
                      <a:pt x="4449" y="8111"/>
                      <a:pt x="4662" y="7817"/>
                    </a:cubicBezTo>
                    <a:cubicBezTo>
                      <a:pt x="5023" y="7321"/>
                      <a:pt x="5198" y="7044"/>
                      <a:pt x="5150" y="7044"/>
                    </a:cubicBezTo>
                    <a:cubicBezTo>
                      <a:pt x="5129" y="7044"/>
                      <a:pt x="4935" y="7288"/>
                      <a:pt x="4728" y="7582"/>
                    </a:cubicBezTo>
                    <a:lnTo>
                      <a:pt x="4345" y="8121"/>
                    </a:lnTo>
                    <a:lnTo>
                      <a:pt x="3437" y="8063"/>
                    </a:lnTo>
                    <a:cubicBezTo>
                      <a:pt x="2938" y="8031"/>
                      <a:pt x="2490" y="7970"/>
                      <a:pt x="2448" y="7924"/>
                    </a:cubicBezTo>
                    <a:cubicBezTo>
                      <a:pt x="2394" y="7871"/>
                      <a:pt x="2536" y="7682"/>
                      <a:pt x="2878" y="7360"/>
                    </a:cubicBezTo>
                    <a:cubicBezTo>
                      <a:pt x="3233" y="7025"/>
                      <a:pt x="3399" y="6841"/>
                      <a:pt x="3368" y="6841"/>
                    </a:cubicBezTo>
                    <a:cubicBezTo>
                      <a:pt x="3343" y="6841"/>
                      <a:pt x="3194" y="6955"/>
                      <a:pt x="2918" y="7201"/>
                    </a:cubicBezTo>
                    <a:cubicBezTo>
                      <a:pt x="2660" y="7432"/>
                      <a:pt x="2529" y="7532"/>
                      <a:pt x="2466" y="7532"/>
                    </a:cubicBezTo>
                    <a:cubicBezTo>
                      <a:pt x="2440" y="7532"/>
                      <a:pt x="2426" y="7515"/>
                      <a:pt x="2420" y="7483"/>
                    </a:cubicBezTo>
                    <a:cubicBezTo>
                      <a:pt x="2401" y="7399"/>
                      <a:pt x="2651" y="7075"/>
                      <a:pt x="3072" y="6644"/>
                    </a:cubicBezTo>
                    <a:cubicBezTo>
                      <a:pt x="3441" y="6266"/>
                      <a:pt x="3604" y="6076"/>
                      <a:pt x="3576" y="6076"/>
                    </a:cubicBezTo>
                    <a:cubicBezTo>
                      <a:pt x="3548" y="6076"/>
                      <a:pt x="3336" y="6260"/>
                      <a:pt x="2952" y="6630"/>
                    </a:cubicBezTo>
                    <a:cubicBezTo>
                      <a:pt x="2687" y="6884"/>
                      <a:pt x="2573" y="6991"/>
                      <a:pt x="2524" y="6991"/>
                    </a:cubicBezTo>
                    <a:cubicBezTo>
                      <a:pt x="2492" y="6991"/>
                      <a:pt x="2488" y="6945"/>
                      <a:pt x="2488" y="6865"/>
                    </a:cubicBezTo>
                    <a:cubicBezTo>
                      <a:pt x="2488" y="6707"/>
                      <a:pt x="2655" y="6489"/>
                      <a:pt x="3135" y="6017"/>
                    </a:cubicBezTo>
                    <a:cubicBezTo>
                      <a:pt x="3493" y="5667"/>
                      <a:pt x="3765" y="5363"/>
                      <a:pt x="3741" y="5341"/>
                    </a:cubicBezTo>
                    <a:cubicBezTo>
                      <a:pt x="3740" y="5340"/>
                      <a:pt x="3738" y="5339"/>
                      <a:pt x="3736" y="5339"/>
                    </a:cubicBezTo>
                    <a:cubicBezTo>
                      <a:pt x="3692" y="5339"/>
                      <a:pt x="3412" y="5585"/>
                      <a:pt x="3092" y="5902"/>
                    </a:cubicBezTo>
                    <a:cubicBezTo>
                      <a:pt x="2751" y="6240"/>
                      <a:pt x="2578" y="6389"/>
                      <a:pt x="2515" y="6389"/>
                    </a:cubicBezTo>
                    <a:cubicBezTo>
                      <a:pt x="2495" y="6389"/>
                      <a:pt x="2486" y="6374"/>
                      <a:pt x="2486" y="6346"/>
                    </a:cubicBezTo>
                    <a:cubicBezTo>
                      <a:pt x="2486" y="6258"/>
                      <a:pt x="2781" y="5887"/>
                      <a:pt x="3159" y="5496"/>
                    </a:cubicBezTo>
                    <a:cubicBezTo>
                      <a:pt x="3500" y="5146"/>
                      <a:pt x="3649" y="4973"/>
                      <a:pt x="3624" y="4973"/>
                    </a:cubicBezTo>
                    <a:cubicBezTo>
                      <a:pt x="3597" y="4973"/>
                      <a:pt x="3367" y="5173"/>
                      <a:pt x="2957" y="5567"/>
                    </a:cubicBezTo>
                    <a:cubicBezTo>
                      <a:pt x="2693" y="5819"/>
                      <a:pt x="2573" y="5924"/>
                      <a:pt x="2521" y="5924"/>
                    </a:cubicBezTo>
                    <a:cubicBezTo>
                      <a:pt x="2491" y="5924"/>
                      <a:pt x="2484" y="5890"/>
                      <a:pt x="2484" y="5830"/>
                    </a:cubicBezTo>
                    <a:cubicBezTo>
                      <a:pt x="2484" y="5708"/>
                      <a:pt x="2727" y="5382"/>
                      <a:pt x="3172" y="4902"/>
                    </a:cubicBezTo>
                    <a:cubicBezTo>
                      <a:pt x="3552" y="4494"/>
                      <a:pt x="3845" y="4145"/>
                      <a:pt x="3825" y="4125"/>
                    </a:cubicBezTo>
                    <a:cubicBezTo>
                      <a:pt x="3824" y="4124"/>
                      <a:pt x="3823" y="4124"/>
                      <a:pt x="3822" y="4124"/>
                    </a:cubicBezTo>
                    <a:cubicBezTo>
                      <a:pt x="3785" y="4124"/>
                      <a:pt x="3499" y="4397"/>
                      <a:pt x="3170" y="4752"/>
                    </a:cubicBezTo>
                    <a:cubicBezTo>
                      <a:pt x="2842" y="5103"/>
                      <a:pt x="2544" y="5372"/>
                      <a:pt x="2482" y="5372"/>
                    </a:cubicBezTo>
                    <a:cubicBezTo>
                      <a:pt x="2480" y="5372"/>
                      <a:pt x="2477" y="5371"/>
                      <a:pt x="2476" y="5370"/>
                    </a:cubicBezTo>
                    <a:cubicBezTo>
                      <a:pt x="2362" y="5300"/>
                      <a:pt x="2482" y="5121"/>
                      <a:pt x="3144" y="4380"/>
                    </a:cubicBezTo>
                    <a:lnTo>
                      <a:pt x="3747" y="3704"/>
                    </a:lnTo>
                    <a:close/>
                    <a:moveTo>
                      <a:pt x="2038" y="8352"/>
                    </a:moveTo>
                    <a:cubicBezTo>
                      <a:pt x="2086" y="8352"/>
                      <a:pt x="2158" y="8376"/>
                      <a:pt x="2214" y="8409"/>
                    </a:cubicBezTo>
                    <a:cubicBezTo>
                      <a:pt x="2331" y="8484"/>
                      <a:pt x="1458" y="9399"/>
                      <a:pt x="1281" y="9399"/>
                    </a:cubicBezTo>
                    <a:cubicBezTo>
                      <a:pt x="1277" y="9399"/>
                      <a:pt x="1273" y="9399"/>
                      <a:pt x="1270" y="9398"/>
                    </a:cubicBezTo>
                    <a:cubicBezTo>
                      <a:pt x="1169" y="9364"/>
                      <a:pt x="1905" y="8361"/>
                      <a:pt x="2034" y="8352"/>
                    </a:cubicBezTo>
                    <a:cubicBezTo>
                      <a:pt x="2036" y="8352"/>
                      <a:pt x="2037" y="8352"/>
                      <a:pt x="2038" y="8352"/>
                    </a:cubicBezTo>
                    <a:close/>
                    <a:moveTo>
                      <a:pt x="2676" y="8428"/>
                    </a:moveTo>
                    <a:cubicBezTo>
                      <a:pt x="2710" y="8428"/>
                      <a:pt x="2727" y="8448"/>
                      <a:pt x="2727" y="8488"/>
                    </a:cubicBezTo>
                    <a:cubicBezTo>
                      <a:pt x="2727" y="8519"/>
                      <a:pt x="2535" y="8740"/>
                      <a:pt x="2303" y="8978"/>
                    </a:cubicBezTo>
                    <a:cubicBezTo>
                      <a:pt x="2009" y="9277"/>
                      <a:pt x="1820" y="9406"/>
                      <a:pt x="1674" y="9406"/>
                    </a:cubicBezTo>
                    <a:cubicBezTo>
                      <a:pt x="1674" y="9406"/>
                      <a:pt x="1673" y="9406"/>
                      <a:pt x="1672" y="9406"/>
                    </a:cubicBezTo>
                    <a:cubicBezTo>
                      <a:pt x="1483" y="9402"/>
                      <a:pt x="1513" y="9358"/>
                      <a:pt x="1993" y="8916"/>
                    </a:cubicBezTo>
                    <a:cubicBezTo>
                      <a:pt x="2345" y="8595"/>
                      <a:pt x="2579" y="8428"/>
                      <a:pt x="2676" y="8428"/>
                    </a:cubicBezTo>
                    <a:close/>
                    <a:moveTo>
                      <a:pt x="3050" y="8476"/>
                    </a:moveTo>
                    <a:cubicBezTo>
                      <a:pt x="3128" y="8476"/>
                      <a:pt x="3041" y="8644"/>
                      <a:pt x="2722" y="8967"/>
                    </a:cubicBezTo>
                    <a:cubicBezTo>
                      <a:pt x="2473" y="9220"/>
                      <a:pt x="2216" y="9407"/>
                      <a:pt x="2120" y="9407"/>
                    </a:cubicBezTo>
                    <a:cubicBezTo>
                      <a:pt x="1988" y="9407"/>
                      <a:pt x="2058" y="9305"/>
                      <a:pt x="2457" y="8916"/>
                    </a:cubicBezTo>
                    <a:cubicBezTo>
                      <a:pt x="2762" y="8620"/>
                      <a:pt x="2977" y="8476"/>
                      <a:pt x="3050" y="8476"/>
                    </a:cubicBezTo>
                    <a:close/>
                    <a:moveTo>
                      <a:pt x="3492" y="8512"/>
                    </a:moveTo>
                    <a:cubicBezTo>
                      <a:pt x="3619" y="8512"/>
                      <a:pt x="3551" y="8618"/>
                      <a:pt x="3172" y="9001"/>
                    </a:cubicBezTo>
                    <a:cubicBezTo>
                      <a:pt x="2851" y="9326"/>
                      <a:pt x="2627" y="9498"/>
                      <a:pt x="2532" y="9498"/>
                    </a:cubicBezTo>
                    <a:cubicBezTo>
                      <a:pt x="2499" y="9498"/>
                      <a:pt x="2481" y="9476"/>
                      <a:pt x="2481" y="9432"/>
                    </a:cubicBezTo>
                    <a:cubicBezTo>
                      <a:pt x="2482" y="9299"/>
                      <a:pt x="3346" y="8512"/>
                      <a:pt x="3492" y="8512"/>
                    </a:cubicBezTo>
                    <a:close/>
                    <a:moveTo>
                      <a:pt x="3750" y="8524"/>
                    </a:moveTo>
                    <a:lnTo>
                      <a:pt x="4320" y="8570"/>
                    </a:lnTo>
                    <a:cubicBezTo>
                      <a:pt x="4637" y="8595"/>
                      <a:pt x="4987" y="8664"/>
                      <a:pt x="5109" y="8725"/>
                    </a:cubicBezTo>
                    <a:cubicBezTo>
                      <a:pt x="5295" y="8825"/>
                      <a:pt x="5769" y="9384"/>
                      <a:pt x="6023" y="9807"/>
                    </a:cubicBezTo>
                    <a:cubicBezTo>
                      <a:pt x="6061" y="9870"/>
                      <a:pt x="6018" y="9896"/>
                      <a:pt x="5936" y="9896"/>
                    </a:cubicBezTo>
                    <a:cubicBezTo>
                      <a:pt x="5746" y="9896"/>
                      <a:pt x="5346" y="9756"/>
                      <a:pt x="5229" y="9602"/>
                    </a:cubicBezTo>
                    <a:cubicBezTo>
                      <a:pt x="5134" y="9479"/>
                      <a:pt x="5016" y="9416"/>
                      <a:pt x="4892" y="9416"/>
                    </a:cubicBezTo>
                    <a:cubicBezTo>
                      <a:pt x="4787" y="9416"/>
                      <a:pt x="4679" y="9460"/>
                      <a:pt x="4576" y="9549"/>
                    </a:cubicBezTo>
                    <a:cubicBezTo>
                      <a:pt x="4504" y="9614"/>
                      <a:pt x="4463" y="9648"/>
                      <a:pt x="4446" y="9648"/>
                    </a:cubicBezTo>
                    <a:cubicBezTo>
                      <a:pt x="4426" y="9648"/>
                      <a:pt x="4437" y="9601"/>
                      <a:pt x="4463" y="9501"/>
                    </a:cubicBezTo>
                    <a:cubicBezTo>
                      <a:pt x="4488" y="9401"/>
                      <a:pt x="4498" y="9356"/>
                      <a:pt x="4478" y="9356"/>
                    </a:cubicBezTo>
                    <a:cubicBezTo>
                      <a:pt x="4462" y="9356"/>
                      <a:pt x="4427" y="9385"/>
                      <a:pt x="4365" y="9439"/>
                    </a:cubicBezTo>
                    <a:cubicBezTo>
                      <a:pt x="4286" y="9509"/>
                      <a:pt x="4133" y="9569"/>
                      <a:pt x="4035" y="9569"/>
                    </a:cubicBezTo>
                    <a:lnTo>
                      <a:pt x="3853" y="9569"/>
                    </a:lnTo>
                    <a:lnTo>
                      <a:pt x="4078" y="9264"/>
                    </a:lnTo>
                    <a:lnTo>
                      <a:pt x="4301" y="8958"/>
                    </a:lnTo>
                    <a:lnTo>
                      <a:pt x="4301" y="8958"/>
                    </a:lnTo>
                    <a:lnTo>
                      <a:pt x="3972" y="9271"/>
                    </a:lnTo>
                    <a:cubicBezTo>
                      <a:pt x="3781" y="9451"/>
                      <a:pt x="3666" y="9529"/>
                      <a:pt x="3579" y="9529"/>
                    </a:cubicBezTo>
                    <a:cubicBezTo>
                      <a:pt x="3555" y="9529"/>
                      <a:pt x="3533" y="9523"/>
                      <a:pt x="3512" y="9511"/>
                    </a:cubicBezTo>
                    <a:cubicBezTo>
                      <a:pt x="3401" y="9448"/>
                      <a:pt x="3430" y="9391"/>
                      <a:pt x="3707" y="9120"/>
                    </a:cubicBezTo>
                    <a:cubicBezTo>
                      <a:pt x="3886" y="8944"/>
                      <a:pt x="4034" y="8765"/>
                      <a:pt x="4034" y="8720"/>
                    </a:cubicBezTo>
                    <a:cubicBezTo>
                      <a:pt x="4034" y="8715"/>
                      <a:pt x="4031" y="8712"/>
                      <a:pt x="4026" y="8712"/>
                    </a:cubicBezTo>
                    <a:cubicBezTo>
                      <a:pt x="3988" y="8712"/>
                      <a:pt x="3811" y="8858"/>
                      <a:pt x="3603" y="9065"/>
                    </a:cubicBezTo>
                    <a:cubicBezTo>
                      <a:pt x="3319" y="9343"/>
                      <a:pt x="3112" y="9495"/>
                      <a:pt x="3023" y="9495"/>
                    </a:cubicBezTo>
                    <a:cubicBezTo>
                      <a:pt x="2992" y="9495"/>
                      <a:pt x="2976" y="9476"/>
                      <a:pt x="2976" y="9438"/>
                    </a:cubicBezTo>
                    <a:cubicBezTo>
                      <a:pt x="2976" y="9406"/>
                      <a:pt x="3148" y="9188"/>
                      <a:pt x="3362" y="8952"/>
                    </a:cubicBezTo>
                    <a:lnTo>
                      <a:pt x="3750" y="8524"/>
                    </a:lnTo>
                    <a:close/>
                    <a:moveTo>
                      <a:pt x="1602" y="9903"/>
                    </a:moveTo>
                    <a:cubicBezTo>
                      <a:pt x="1648" y="9903"/>
                      <a:pt x="1667" y="9943"/>
                      <a:pt x="1637" y="10022"/>
                    </a:cubicBezTo>
                    <a:cubicBezTo>
                      <a:pt x="1607" y="10101"/>
                      <a:pt x="1634" y="10145"/>
                      <a:pt x="1677" y="10145"/>
                    </a:cubicBezTo>
                    <a:cubicBezTo>
                      <a:pt x="1710" y="10145"/>
                      <a:pt x="1753" y="10119"/>
                      <a:pt x="1787" y="10062"/>
                    </a:cubicBezTo>
                    <a:cubicBezTo>
                      <a:pt x="1815" y="10017"/>
                      <a:pt x="2167" y="9982"/>
                      <a:pt x="2575" y="9982"/>
                    </a:cubicBezTo>
                    <a:cubicBezTo>
                      <a:pt x="3258" y="9982"/>
                      <a:pt x="3303" y="9993"/>
                      <a:pt x="3202" y="10121"/>
                    </a:cubicBezTo>
                    <a:cubicBezTo>
                      <a:pt x="3150" y="10186"/>
                      <a:pt x="3127" y="10218"/>
                      <a:pt x="3139" y="10218"/>
                    </a:cubicBezTo>
                    <a:cubicBezTo>
                      <a:pt x="3150" y="10218"/>
                      <a:pt x="3193" y="10190"/>
                      <a:pt x="3271" y="10136"/>
                    </a:cubicBezTo>
                    <a:cubicBezTo>
                      <a:pt x="3360" y="10075"/>
                      <a:pt x="3505" y="10047"/>
                      <a:pt x="3633" y="10047"/>
                    </a:cubicBezTo>
                    <a:cubicBezTo>
                      <a:pt x="3799" y="10047"/>
                      <a:pt x="3936" y="10094"/>
                      <a:pt x="3886" y="10177"/>
                    </a:cubicBezTo>
                    <a:cubicBezTo>
                      <a:pt x="3875" y="10197"/>
                      <a:pt x="3875" y="10207"/>
                      <a:pt x="3885" y="10207"/>
                    </a:cubicBezTo>
                    <a:cubicBezTo>
                      <a:pt x="3899" y="10207"/>
                      <a:pt x="3930" y="10189"/>
                      <a:pt x="3972" y="10155"/>
                    </a:cubicBezTo>
                    <a:cubicBezTo>
                      <a:pt x="4033" y="10104"/>
                      <a:pt x="4099" y="10079"/>
                      <a:pt x="4222" y="10079"/>
                    </a:cubicBezTo>
                    <a:cubicBezTo>
                      <a:pt x="4328" y="10079"/>
                      <a:pt x="4475" y="10097"/>
                      <a:pt x="4697" y="10133"/>
                    </a:cubicBezTo>
                    <a:cubicBezTo>
                      <a:pt x="5586" y="10270"/>
                      <a:pt x="6474" y="10483"/>
                      <a:pt x="6474" y="10557"/>
                    </a:cubicBezTo>
                    <a:cubicBezTo>
                      <a:pt x="6474" y="10599"/>
                      <a:pt x="6294" y="10617"/>
                      <a:pt x="6040" y="10617"/>
                    </a:cubicBezTo>
                    <a:cubicBezTo>
                      <a:pt x="5446" y="10617"/>
                      <a:pt x="4444" y="10521"/>
                      <a:pt x="4369" y="10418"/>
                    </a:cubicBezTo>
                    <a:cubicBezTo>
                      <a:pt x="4340" y="10378"/>
                      <a:pt x="3844" y="10335"/>
                      <a:pt x="3257" y="10323"/>
                    </a:cubicBezTo>
                    <a:cubicBezTo>
                      <a:pt x="2018" y="10296"/>
                      <a:pt x="908" y="10175"/>
                      <a:pt x="866" y="10061"/>
                    </a:cubicBezTo>
                    <a:cubicBezTo>
                      <a:pt x="855" y="10028"/>
                      <a:pt x="832" y="10009"/>
                      <a:pt x="806" y="10009"/>
                    </a:cubicBezTo>
                    <a:cubicBezTo>
                      <a:pt x="794" y="10009"/>
                      <a:pt x="781" y="10013"/>
                      <a:pt x="768" y="10021"/>
                    </a:cubicBezTo>
                    <a:cubicBezTo>
                      <a:pt x="753" y="10029"/>
                      <a:pt x="737" y="10033"/>
                      <a:pt x="723" y="10033"/>
                    </a:cubicBezTo>
                    <a:cubicBezTo>
                      <a:pt x="696" y="10033"/>
                      <a:pt x="671" y="10020"/>
                      <a:pt x="654" y="9993"/>
                    </a:cubicBezTo>
                    <a:cubicBezTo>
                      <a:pt x="629" y="9954"/>
                      <a:pt x="772" y="9919"/>
                      <a:pt x="975" y="9915"/>
                    </a:cubicBezTo>
                    <a:cubicBezTo>
                      <a:pt x="992" y="9915"/>
                      <a:pt x="1008" y="9915"/>
                      <a:pt x="1023" y="9915"/>
                    </a:cubicBezTo>
                    <a:cubicBezTo>
                      <a:pt x="1222" y="9915"/>
                      <a:pt x="1340" y="9946"/>
                      <a:pt x="1340" y="10001"/>
                    </a:cubicBezTo>
                    <a:cubicBezTo>
                      <a:pt x="1340" y="10035"/>
                      <a:pt x="1347" y="10052"/>
                      <a:pt x="1362" y="10052"/>
                    </a:cubicBezTo>
                    <a:cubicBezTo>
                      <a:pt x="1377" y="10052"/>
                      <a:pt x="1402" y="10034"/>
                      <a:pt x="1439" y="9997"/>
                    </a:cubicBezTo>
                    <a:cubicBezTo>
                      <a:pt x="1503" y="9933"/>
                      <a:pt x="1563" y="9903"/>
                      <a:pt x="1602" y="9903"/>
                    </a:cubicBezTo>
                    <a:close/>
                    <a:moveTo>
                      <a:pt x="3624" y="10792"/>
                    </a:moveTo>
                    <a:cubicBezTo>
                      <a:pt x="3763" y="10792"/>
                      <a:pt x="3868" y="10830"/>
                      <a:pt x="3868" y="10878"/>
                    </a:cubicBezTo>
                    <a:cubicBezTo>
                      <a:pt x="3868" y="10926"/>
                      <a:pt x="3759" y="11151"/>
                      <a:pt x="3624" y="11387"/>
                    </a:cubicBezTo>
                    <a:cubicBezTo>
                      <a:pt x="3501" y="11601"/>
                      <a:pt x="3420" y="11702"/>
                      <a:pt x="3392" y="11702"/>
                    </a:cubicBezTo>
                    <a:cubicBezTo>
                      <a:pt x="3358" y="11702"/>
                      <a:pt x="3401" y="11554"/>
                      <a:pt x="3540" y="11280"/>
                    </a:cubicBezTo>
                    <a:cubicBezTo>
                      <a:pt x="3674" y="11020"/>
                      <a:pt x="3723" y="10883"/>
                      <a:pt x="3685" y="10883"/>
                    </a:cubicBezTo>
                    <a:cubicBezTo>
                      <a:pt x="3671" y="10883"/>
                      <a:pt x="3645" y="10902"/>
                      <a:pt x="3607" y="10939"/>
                    </a:cubicBezTo>
                    <a:cubicBezTo>
                      <a:pt x="3545" y="11002"/>
                      <a:pt x="3491" y="11033"/>
                      <a:pt x="3452" y="11033"/>
                    </a:cubicBezTo>
                    <a:cubicBezTo>
                      <a:pt x="3407" y="11033"/>
                      <a:pt x="3380" y="10993"/>
                      <a:pt x="3380" y="10915"/>
                    </a:cubicBezTo>
                    <a:cubicBezTo>
                      <a:pt x="3380" y="10833"/>
                      <a:pt x="3463" y="10792"/>
                      <a:pt x="3624" y="10792"/>
                    </a:cubicBezTo>
                    <a:close/>
                    <a:moveTo>
                      <a:pt x="3916" y="11145"/>
                    </a:moveTo>
                    <a:cubicBezTo>
                      <a:pt x="3918" y="11145"/>
                      <a:pt x="3919" y="11146"/>
                      <a:pt x="3920" y="11147"/>
                    </a:cubicBezTo>
                    <a:cubicBezTo>
                      <a:pt x="3940" y="11167"/>
                      <a:pt x="3826" y="11501"/>
                      <a:pt x="3670" y="11885"/>
                    </a:cubicBezTo>
                    <a:cubicBezTo>
                      <a:pt x="3468" y="12374"/>
                      <a:pt x="3375" y="12636"/>
                      <a:pt x="3396" y="12636"/>
                    </a:cubicBezTo>
                    <a:cubicBezTo>
                      <a:pt x="3412" y="12636"/>
                      <a:pt x="3485" y="12501"/>
                      <a:pt x="3619" y="12219"/>
                    </a:cubicBezTo>
                    <a:cubicBezTo>
                      <a:pt x="3727" y="11990"/>
                      <a:pt x="3809" y="11861"/>
                      <a:pt x="3842" y="11861"/>
                    </a:cubicBezTo>
                    <a:cubicBezTo>
                      <a:pt x="3852" y="11861"/>
                      <a:pt x="3857" y="11871"/>
                      <a:pt x="3858" y="11893"/>
                    </a:cubicBezTo>
                    <a:cubicBezTo>
                      <a:pt x="3873" y="12249"/>
                      <a:pt x="3612" y="15201"/>
                      <a:pt x="3491" y="16072"/>
                    </a:cubicBezTo>
                    <a:cubicBezTo>
                      <a:pt x="3388" y="16793"/>
                      <a:pt x="3322" y="17163"/>
                      <a:pt x="3283" y="17163"/>
                    </a:cubicBezTo>
                    <a:cubicBezTo>
                      <a:pt x="3237" y="17163"/>
                      <a:pt x="3230" y="16638"/>
                      <a:pt x="3246" y="15558"/>
                    </a:cubicBezTo>
                    <a:cubicBezTo>
                      <a:pt x="3271" y="13888"/>
                      <a:pt x="3293" y="13633"/>
                      <a:pt x="3449" y="13203"/>
                    </a:cubicBezTo>
                    <a:cubicBezTo>
                      <a:pt x="3544" y="12943"/>
                      <a:pt x="3610" y="12707"/>
                      <a:pt x="3591" y="12690"/>
                    </a:cubicBezTo>
                    <a:cubicBezTo>
                      <a:pt x="3590" y="12689"/>
                      <a:pt x="3589" y="12688"/>
                      <a:pt x="3587" y="12688"/>
                    </a:cubicBezTo>
                    <a:cubicBezTo>
                      <a:pt x="3564" y="12688"/>
                      <a:pt x="3500" y="12823"/>
                      <a:pt x="3436" y="13008"/>
                    </a:cubicBezTo>
                    <a:lnTo>
                      <a:pt x="3313" y="13359"/>
                    </a:lnTo>
                    <a:lnTo>
                      <a:pt x="3333" y="12709"/>
                    </a:lnTo>
                    <a:cubicBezTo>
                      <a:pt x="3350" y="12146"/>
                      <a:pt x="3390" y="11992"/>
                      <a:pt x="3619" y="11584"/>
                    </a:cubicBezTo>
                    <a:cubicBezTo>
                      <a:pt x="3758" y="11336"/>
                      <a:pt x="3887" y="11145"/>
                      <a:pt x="3916" y="11145"/>
                    </a:cubicBezTo>
                    <a:close/>
                    <a:moveTo>
                      <a:pt x="3498" y="0"/>
                    </a:moveTo>
                    <a:cubicBezTo>
                      <a:pt x="3083" y="0"/>
                      <a:pt x="2652" y="4"/>
                      <a:pt x="2214" y="13"/>
                    </a:cubicBezTo>
                    <a:cubicBezTo>
                      <a:pt x="910" y="40"/>
                      <a:pt x="830" y="52"/>
                      <a:pt x="692" y="220"/>
                    </a:cubicBezTo>
                    <a:cubicBezTo>
                      <a:pt x="529" y="422"/>
                      <a:pt x="546" y="790"/>
                      <a:pt x="731" y="1017"/>
                    </a:cubicBezTo>
                    <a:cubicBezTo>
                      <a:pt x="784" y="1084"/>
                      <a:pt x="878" y="1270"/>
                      <a:pt x="935" y="1425"/>
                    </a:cubicBezTo>
                    <a:cubicBezTo>
                      <a:pt x="993" y="1584"/>
                      <a:pt x="1232" y="2109"/>
                      <a:pt x="1473" y="2607"/>
                    </a:cubicBezTo>
                    <a:lnTo>
                      <a:pt x="1905" y="3503"/>
                    </a:lnTo>
                    <a:lnTo>
                      <a:pt x="1905" y="5682"/>
                    </a:lnTo>
                    <a:cubicBezTo>
                      <a:pt x="1905" y="7457"/>
                      <a:pt x="1882" y="7861"/>
                      <a:pt x="1791" y="7861"/>
                    </a:cubicBezTo>
                    <a:cubicBezTo>
                      <a:pt x="1675" y="7861"/>
                      <a:pt x="283" y="9554"/>
                      <a:pt x="197" y="9800"/>
                    </a:cubicBezTo>
                    <a:cubicBezTo>
                      <a:pt x="1" y="10359"/>
                      <a:pt x="815" y="10712"/>
                      <a:pt x="2303" y="10712"/>
                    </a:cubicBezTo>
                    <a:lnTo>
                      <a:pt x="2898" y="10712"/>
                    </a:lnTo>
                    <a:lnTo>
                      <a:pt x="2834" y="12358"/>
                    </a:lnTo>
                    <a:cubicBezTo>
                      <a:pt x="2755" y="14347"/>
                      <a:pt x="2757" y="17999"/>
                      <a:pt x="2837" y="18313"/>
                    </a:cubicBezTo>
                    <a:cubicBezTo>
                      <a:pt x="2877" y="18469"/>
                      <a:pt x="2967" y="18546"/>
                      <a:pt x="3069" y="18546"/>
                    </a:cubicBezTo>
                    <a:cubicBezTo>
                      <a:pt x="3188" y="18546"/>
                      <a:pt x="3323" y="18444"/>
                      <a:pt x="3416" y="18247"/>
                    </a:cubicBezTo>
                    <a:cubicBezTo>
                      <a:pt x="3572" y="17916"/>
                      <a:pt x="3821" y="16805"/>
                      <a:pt x="3945" y="15886"/>
                    </a:cubicBezTo>
                    <a:cubicBezTo>
                      <a:pt x="4075" y="14916"/>
                      <a:pt x="4274" y="12310"/>
                      <a:pt x="4274" y="11593"/>
                    </a:cubicBezTo>
                    <a:cubicBezTo>
                      <a:pt x="4274" y="11251"/>
                      <a:pt x="4302" y="10952"/>
                      <a:pt x="4336" y="10933"/>
                    </a:cubicBezTo>
                    <a:cubicBezTo>
                      <a:pt x="4344" y="10928"/>
                      <a:pt x="4378" y="10926"/>
                      <a:pt x="4434" y="10926"/>
                    </a:cubicBezTo>
                    <a:cubicBezTo>
                      <a:pt x="4612" y="10926"/>
                      <a:pt x="5003" y="10947"/>
                      <a:pt x="5436" y="10981"/>
                    </a:cubicBezTo>
                    <a:cubicBezTo>
                      <a:pt x="5831" y="11013"/>
                      <a:pt x="6078" y="11030"/>
                      <a:pt x="6244" y="11030"/>
                    </a:cubicBezTo>
                    <a:cubicBezTo>
                      <a:pt x="6479" y="11030"/>
                      <a:pt x="6550" y="10995"/>
                      <a:pt x="6638" y="10917"/>
                    </a:cubicBezTo>
                    <a:cubicBezTo>
                      <a:pt x="6826" y="10747"/>
                      <a:pt x="6843" y="10564"/>
                      <a:pt x="6679" y="10498"/>
                    </a:cubicBezTo>
                    <a:cubicBezTo>
                      <a:pt x="6592" y="10463"/>
                      <a:pt x="6585" y="10419"/>
                      <a:pt x="6649" y="10315"/>
                    </a:cubicBezTo>
                    <a:cubicBezTo>
                      <a:pt x="6753" y="10148"/>
                      <a:pt x="6592" y="9802"/>
                      <a:pt x="6043" y="9019"/>
                    </a:cubicBezTo>
                    <a:lnTo>
                      <a:pt x="5684" y="8506"/>
                    </a:lnTo>
                    <a:lnTo>
                      <a:pt x="5825" y="7837"/>
                    </a:lnTo>
                    <a:cubicBezTo>
                      <a:pt x="5906" y="7468"/>
                      <a:pt x="6027" y="6378"/>
                      <a:pt x="6100" y="5409"/>
                    </a:cubicBezTo>
                    <a:lnTo>
                      <a:pt x="6231" y="3649"/>
                    </a:lnTo>
                    <a:lnTo>
                      <a:pt x="6700" y="2721"/>
                    </a:lnTo>
                    <a:cubicBezTo>
                      <a:pt x="7256" y="1620"/>
                      <a:pt x="7688" y="408"/>
                      <a:pt x="7565" y="286"/>
                    </a:cubicBezTo>
                    <a:cubicBezTo>
                      <a:pt x="7395" y="114"/>
                      <a:pt x="5659" y="0"/>
                      <a:pt x="34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
              <p:cNvSpPr/>
              <p:nvPr/>
            </p:nvSpPr>
            <p:spPr>
              <a:xfrm>
                <a:off x="898375" y="2375700"/>
                <a:ext cx="25925" cy="9850"/>
              </a:xfrm>
              <a:custGeom>
                <a:avLst/>
                <a:gdLst/>
                <a:ahLst/>
                <a:cxnLst/>
                <a:rect l="l" t="t" r="r" b="b"/>
                <a:pathLst>
                  <a:path w="1037" h="394" extrusionOk="0">
                    <a:moveTo>
                      <a:pt x="941" y="0"/>
                    </a:moveTo>
                    <a:cubicBezTo>
                      <a:pt x="893" y="0"/>
                      <a:pt x="704" y="61"/>
                      <a:pt x="519" y="138"/>
                    </a:cubicBezTo>
                    <a:cubicBezTo>
                      <a:pt x="196" y="268"/>
                      <a:pt x="0" y="394"/>
                      <a:pt x="115" y="394"/>
                    </a:cubicBezTo>
                    <a:cubicBezTo>
                      <a:pt x="119" y="394"/>
                      <a:pt x="123" y="393"/>
                      <a:pt x="128" y="393"/>
                    </a:cubicBezTo>
                    <a:cubicBezTo>
                      <a:pt x="242" y="385"/>
                      <a:pt x="1036" y="3"/>
                      <a:pt x="943" y="0"/>
                    </a:cubicBezTo>
                    <a:cubicBezTo>
                      <a:pt x="942" y="0"/>
                      <a:pt x="942" y="0"/>
                      <a:pt x="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
              <p:cNvSpPr/>
              <p:nvPr/>
            </p:nvSpPr>
            <p:spPr>
              <a:xfrm>
                <a:off x="870150" y="2436500"/>
                <a:ext cx="20775" cy="27775"/>
              </a:xfrm>
              <a:custGeom>
                <a:avLst/>
                <a:gdLst/>
                <a:ahLst/>
                <a:cxnLst/>
                <a:rect l="l" t="t" r="r" b="b"/>
                <a:pathLst>
                  <a:path w="831" h="1111" extrusionOk="0">
                    <a:moveTo>
                      <a:pt x="784" y="0"/>
                    </a:moveTo>
                    <a:cubicBezTo>
                      <a:pt x="761" y="0"/>
                      <a:pt x="571" y="245"/>
                      <a:pt x="364" y="539"/>
                    </a:cubicBezTo>
                    <a:cubicBezTo>
                      <a:pt x="159" y="834"/>
                      <a:pt x="0" y="1092"/>
                      <a:pt x="19" y="1109"/>
                    </a:cubicBezTo>
                    <a:cubicBezTo>
                      <a:pt x="20" y="1110"/>
                      <a:pt x="21" y="1110"/>
                      <a:pt x="22" y="1110"/>
                    </a:cubicBezTo>
                    <a:cubicBezTo>
                      <a:pt x="50" y="1110"/>
                      <a:pt x="205" y="918"/>
                      <a:pt x="377" y="669"/>
                    </a:cubicBezTo>
                    <a:cubicBezTo>
                      <a:pt x="762" y="114"/>
                      <a:pt x="831" y="0"/>
                      <a:pt x="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
              <p:cNvSpPr/>
              <p:nvPr/>
            </p:nvSpPr>
            <p:spPr>
              <a:xfrm>
                <a:off x="872150" y="2453650"/>
                <a:ext cx="16025" cy="22850"/>
              </a:xfrm>
              <a:custGeom>
                <a:avLst/>
                <a:gdLst/>
                <a:ahLst/>
                <a:cxnLst/>
                <a:rect l="l" t="t" r="r" b="b"/>
                <a:pathLst>
                  <a:path w="641" h="914" extrusionOk="0">
                    <a:moveTo>
                      <a:pt x="619" y="0"/>
                    </a:moveTo>
                    <a:cubicBezTo>
                      <a:pt x="590" y="0"/>
                      <a:pt x="447" y="183"/>
                      <a:pt x="288" y="423"/>
                    </a:cubicBezTo>
                    <a:cubicBezTo>
                      <a:pt x="121" y="676"/>
                      <a:pt x="0" y="894"/>
                      <a:pt x="19" y="912"/>
                    </a:cubicBezTo>
                    <a:cubicBezTo>
                      <a:pt x="20" y="913"/>
                      <a:pt x="21" y="914"/>
                      <a:pt x="22" y="914"/>
                    </a:cubicBezTo>
                    <a:cubicBezTo>
                      <a:pt x="50" y="914"/>
                      <a:pt x="194" y="731"/>
                      <a:pt x="353" y="490"/>
                    </a:cubicBezTo>
                    <a:cubicBezTo>
                      <a:pt x="521" y="237"/>
                      <a:pt x="641" y="20"/>
                      <a:pt x="622" y="2"/>
                    </a:cubicBezTo>
                    <a:cubicBezTo>
                      <a:pt x="621" y="1"/>
                      <a:pt x="620" y="0"/>
                      <a:pt x="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13"/>
            <p:cNvGrpSpPr/>
            <p:nvPr/>
          </p:nvGrpSpPr>
          <p:grpSpPr>
            <a:xfrm>
              <a:off x="69538" y="971050"/>
              <a:ext cx="293825" cy="419450"/>
              <a:chOff x="5137750" y="4627575"/>
              <a:chExt cx="293825" cy="419450"/>
            </a:xfrm>
          </p:grpSpPr>
          <p:sp>
            <p:nvSpPr>
              <p:cNvPr id="1605" name="Google Shape;1605;p13"/>
              <p:cNvSpPr/>
              <p:nvPr/>
            </p:nvSpPr>
            <p:spPr>
              <a:xfrm>
                <a:off x="5137750" y="4627575"/>
                <a:ext cx="293825" cy="419450"/>
              </a:xfrm>
              <a:custGeom>
                <a:avLst/>
                <a:gdLst/>
                <a:ahLst/>
                <a:cxnLst/>
                <a:rect l="l" t="t" r="r" b="b"/>
                <a:pathLst>
                  <a:path w="11753" h="16778" extrusionOk="0">
                    <a:moveTo>
                      <a:pt x="4347" y="254"/>
                    </a:moveTo>
                    <a:cubicBezTo>
                      <a:pt x="4832" y="254"/>
                      <a:pt x="5295" y="264"/>
                      <a:pt x="5422" y="286"/>
                    </a:cubicBezTo>
                    <a:cubicBezTo>
                      <a:pt x="5560" y="309"/>
                      <a:pt x="5669" y="364"/>
                      <a:pt x="5669" y="407"/>
                    </a:cubicBezTo>
                    <a:cubicBezTo>
                      <a:pt x="5669" y="493"/>
                      <a:pt x="5330" y="527"/>
                      <a:pt x="3598" y="612"/>
                    </a:cubicBezTo>
                    <a:cubicBezTo>
                      <a:pt x="3333" y="625"/>
                      <a:pt x="3148" y="632"/>
                      <a:pt x="3019" y="632"/>
                    </a:cubicBezTo>
                    <a:cubicBezTo>
                      <a:pt x="2786" y="632"/>
                      <a:pt x="2738" y="609"/>
                      <a:pt x="2738" y="555"/>
                    </a:cubicBezTo>
                    <a:cubicBezTo>
                      <a:pt x="2738" y="431"/>
                      <a:pt x="2861" y="330"/>
                      <a:pt x="3063" y="293"/>
                    </a:cubicBezTo>
                    <a:cubicBezTo>
                      <a:pt x="3199" y="268"/>
                      <a:pt x="3787" y="254"/>
                      <a:pt x="4347" y="254"/>
                    </a:cubicBezTo>
                    <a:close/>
                    <a:moveTo>
                      <a:pt x="5463" y="643"/>
                    </a:moveTo>
                    <a:cubicBezTo>
                      <a:pt x="5727" y="643"/>
                      <a:pt x="5665" y="680"/>
                      <a:pt x="5636" y="774"/>
                    </a:cubicBezTo>
                    <a:cubicBezTo>
                      <a:pt x="5611" y="860"/>
                      <a:pt x="5573" y="943"/>
                      <a:pt x="5548" y="967"/>
                    </a:cubicBezTo>
                    <a:cubicBezTo>
                      <a:pt x="5524" y="990"/>
                      <a:pt x="4906" y="1019"/>
                      <a:pt x="4177" y="1028"/>
                    </a:cubicBezTo>
                    <a:cubicBezTo>
                      <a:pt x="3813" y="1034"/>
                      <a:pt x="3549" y="1038"/>
                      <a:pt x="3356" y="1038"/>
                    </a:cubicBezTo>
                    <a:cubicBezTo>
                      <a:pt x="2847" y="1038"/>
                      <a:pt x="2834" y="1009"/>
                      <a:pt x="2796" y="907"/>
                    </a:cubicBezTo>
                    <a:cubicBezTo>
                      <a:pt x="2748" y="774"/>
                      <a:pt x="2762" y="762"/>
                      <a:pt x="2986" y="753"/>
                    </a:cubicBezTo>
                    <a:cubicBezTo>
                      <a:pt x="3119" y="748"/>
                      <a:pt x="3649" y="722"/>
                      <a:pt x="4170" y="698"/>
                    </a:cubicBezTo>
                    <a:cubicBezTo>
                      <a:pt x="4884" y="664"/>
                      <a:pt x="5265" y="643"/>
                      <a:pt x="5463" y="643"/>
                    </a:cubicBezTo>
                    <a:close/>
                    <a:moveTo>
                      <a:pt x="3756" y="1349"/>
                    </a:moveTo>
                    <a:cubicBezTo>
                      <a:pt x="3829" y="1349"/>
                      <a:pt x="3837" y="1376"/>
                      <a:pt x="3789" y="1460"/>
                    </a:cubicBezTo>
                    <a:cubicBezTo>
                      <a:pt x="3677" y="1654"/>
                      <a:pt x="3519" y="1837"/>
                      <a:pt x="3471" y="1837"/>
                    </a:cubicBezTo>
                    <a:cubicBezTo>
                      <a:pt x="3463" y="1837"/>
                      <a:pt x="3458" y="1831"/>
                      <a:pt x="3458" y="1819"/>
                    </a:cubicBezTo>
                    <a:cubicBezTo>
                      <a:pt x="3455" y="1662"/>
                      <a:pt x="3654" y="1349"/>
                      <a:pt x="3756" y="1349"/>
                    </a:cubicBezTo>
                    <a:close/>
                    <a:moveTo>
                      <a:pt x="4016" y="1343"/>
                    </a:moveTo>
                    <a:cubicBezTo>
                      <a:pt x="4033" y="1343"/>
                      <a:pt x="4042" y="1358"/>
                      <a:pt x="4042" y="1389"/>
                    </a:cubicBezTo>
                    <a:cubicBezTo>
                      <a:pt x="4042" y="1411"/>
                      <a:pt x="3986" y="1507"/>
                      <a:pt x="3919" y="1605"/>
                    </a:cubicBezTo>
                    <a:cubicBezTo>
                      <a:pt x="3772" y="1817"/>
                      <a:pt x="3713" y="1923"/>
                      <a:pt x="3729" y="1923"/>
                    </a:cubicBezTo>
                    <a:cubicBezTo>
                      <a:pt x="3745" y="1923"/>
                      <a:pt x="3838" y="1814"/>
                      <a:pt x="3995" y="1598"/>
                    </a:cubicBezTo>
                    <a:cubicBezTo>
                      <a:pt x="4128" y="1416"/>
                      <a:pt x="4207" y="1364"/>
                      <a:pt x="4349" y="1364"/>
                    </a:cubicBezTo>
                    <a:cubicBezTo>
                      <a:pt x="4355" y="1364"/>
                      <a:pt x="4360" y="1364"/>
                      <a:pt x="4366" y="1364"/>
                    </a:cubicBezTo>
                    <a:cubicBezTo>
                      <a:pt x="4477" y="1368"/>
                      <a:pt x="4561" y="1383"/>
                      <a:pt x="4561" y="1396"/>
                    </a:cubicBezTo>
                    <a:cubicBezTo>
                      <a:pt x="4561" y="1411"/>
                      <a:pt x="4487" y="1519"/>
                      <a:pt x="4399" y="1637"/>
                    </a:cubicBezTo>
                    <a:cubicBezTo>
                      <a:pt x="4311" y="1753"/>
                      <a:pt x="4236" y="1876"/>
                      <a:pt x="4236" y="1904"/>
                    </a:cubicBezTo>
                    <a:cubicBezTo>
                      <a:pt x="4236" y="1907"/>
                      <a:pt x="4237" y="1909"/>
                      <a:pt x="4239" y="1909"/>
                    </a:cubicBezTo>
                    <a:cubicBezTo>
                      <a:pt x="4258" y="1909"/>
                      <a:pt x="4350" y="1805"/>
                      <a:pt x="4459" y="1659"/>
                    </a:cubicBezTo>
                    <a:cubicBezTo>
                      <a:pt x="4645" y="1413"/>
                      <a:pt x="4702" y="1370"/>
                      <a:pt x="4895" y="1370"/>
                    </a:cubicBezTo>
                    <a:cubicBezTo>
                      <a:pt x="4911" y="1370"/>
                      <a:pt x="4929" y="1370"/>
                      <a:pt x="4947" y="1371"/>
                    </a:cubicBezTo>
                    <a:cubicBezTo>
                      <a:pt x="5092" y="1375"/>
                      <a:pt x="5212" y="1395"/>
                      <a:pt x="5212" y="1412"/>
                    </a:cubicBezTo>
                    <a:cubicBezTo>
                      <a:pt x="5212" y="1433"/>
                      <a:pt x="5155" y="1534"/>
                      <a:pt x="5081" y="1643"/>
                    </a:cubicBezTo>
                    <a:cubicBezTo>
                      <a:pt x="5008" y="1753"/>
                      <a:pt x="4951" y="1867"/>
                      <a:pt x="4951" y="1904"/>
                    </a:cubicBezTo>
                    <a:cubicBezTo>
                      <a:pt x="4951" y="1910"/>
                      <a:pt x="4953" y="1913"/>
                      <a:pt x="4957" y="1913"/>
                    </a:cubicBezTo>
                    <a:cubicBezTo>
                      <a:pt x="4974" y="1913"/>
                      <a:pt x="5032" y="1845"/>
                      <a:pt x="5098" y="1742"/>
                    </a:cubicBezTo>
                    <a:lnTo>
                      <a:pt x="5246" y="1515"/>
                    </a:lnTo>
                    <a:lnTo>
                      <a:pt x="5287" y="2589"/>
                    </a:lnTo>
                    <a:cubicBezTo>
                      <a:pt x="5310" y="3181"/>
                      <a:pt x="5362" y="3790"/>
                      <a:pt x="5402" y="3945"/>
                    </a:cubicBezTo>
                    <a:cubicBezTo>
                      <a:pt x="5621" y="4791"/>
                      <a:pt x="6091" y="5282"/>
                      <a:pt x="7291" y="5916"/>
                    </a:cubicBezTo>
                    <a:cubicBezTo>
                      <a:pt x="9153" y="6900"/>
                      <a:pt x="10124" y="7693"/>
                      <a:pt x="10737" y="8732"/>
                    </a:cubicBezTo>
                    <a:cubicBezTo>
                      <a:pt x="11204" y="9521"/>
                      <a:pt x="11290" y="9735"/>
                      <a:pt x="11160" y="9786"/>
                    </a:cubicBezTo>
                    <a:cubicBezTo>
                      <a:pt x="11098" y="9810"/>
                      <a:pt x="10994" y="9822"/>
                      <a:pt x="10907" y="9822"/>
                    </a:cubicBezTo>
                    <a:cubicBezTo>
                      <a:pt x="10820" y="9822"/>
                      <a:pt x="10750" y="9810"/>
                      <a:pt x="10750" y="9787"/>
                    </a:cubicBezTo>
                    <a:cubicBezTo>
                      <a:pt x="10750" y="9766"/>
                      <a:pt x="10779" y="9689"/>
                      <a:pt x="10818" y="9619"/>
                    </a:cubicBezTo>
                    <a:cubicBezTo>
                      <a:pt x="10855" y="9546"/>
                      <a:pt x="10875" y="9453"/>
                      <a:pt x="10859" y="9409"/>
                    </a:cubicBezTo>
                    <a:cubicBezTo>
                      <a:pt x="10857" y="9401"/>
                      <a:pt x="10852" y="9397"/>
                      <a:pt x="10847" y="9397"/>
                    </a:cubicBezTo>
                    <a:cubicBezTo>
                      <a:pt x="10823" y="9397"/>
                      <a:pt x="10773" y="9475"/>
                      <a:pt x="10723" y="9599"/>
                    </a:cubicBezTo>
                    <a:cubicBezTo>
                      <a:pt x="10612" y="9863"/>
                      <a:pt x="10609" y="9866"/>
                      <a:pt x="10120" y="9948"/>
                    </a:cubicBezTo>
                    <a:cubicBezTo>
                      <a:pt x="9905" y="9983"/>
                      <a:pt x="9717" y="10005"/>
                      <a:pt x="9639" y="10005"/>
                    </a:cubicBezTo>
                    <a:cubicBezTo>
                      <a:pt x="9617" y="10005"/>
                      <a:pt x="9604" y="10003"/>
                      <a:pt x="9601" y="10000"/>
                    </a:cubicBezTo>
                    <a:cubicBezTo>
                      <a:pt x="9586" y="9982"/>
                      <a:pt x="9606" y="9879"/>
                      <a:pt x="9648" y="9762"/>
                    </a:cubicBezTo>
                    <a:cubicBezTo>
                      <a:pt x="9703" y="9602"/>
                      <a:pt x="9706" y="9521"/>
                      <a:pt x="9679" y="9521"/>
                    </a:cubicBezTo>
                    <a:cubicBezTo>
                      <a:pt x="9653" y="9521"/>
                      <a:pt x="9600" y="9596"/>
                      <a:pt x="9539" y="9748"/>
                    </a:cubicBezTo>
                    <a:cubicBezTo>
                      <a:pt x="9484" y="9887"/>
                      <a:pt x="9419" y="9982"/>
                      <a:pt x="9383" y="9982"/>
                    </a:cubicBezTo>
                    <a:cubicBezTo>
                      <a:pt x="9380" y="9982"/>
                      <a:pt x="9376" y="9981"/>
                      <a:pt x="9374" y="9980"/>
                    </a:cubicBezTo>
                    <a:cubicBezTo>
                      <a:pt x="9363" y="9973"/>
                      <a:pt x="9353" y="9970"/>
                      <a:pt x="9345" y="9970"/>
                    </a:cubicBezTo>
                    <a:cubicBezTo>
                      <a:pt x="9327" y="9970"/>
                      <a:pt x="9315" y="9985"/>
                      <a:pt x="9315" y="10010"/>
                    </a:cubicBezTo>
                    <a:cubicBezTo>
                      <a:pt x="9315" y="10049"/>
                      <a:pt x="9287" y="10080"/>
                      <a:pt x="9250" y="10080"/>
                    </a:cubicBezTo>
                    <a:cubicBezTo>
                      <a:pt x="9214" y="10080"/>
                      <a:pt x="9288" y="9874"/>
                      <a:pt x="9415" y="9620"/>
                    </a:cubicBezTo>
                    <a:cubicBezTo>
                      <a:pt x="9545" y="9366"/>
                      <a:pt x="9628" y="9132"/>
                      <a:pt x="9606" y="9094"/>
                    </a:cubicBezTo>
                    <a:cubicBezTo>
                      <a:pt x="9590" y="9070"/>
                      <a:pt x="9574" y="9056"/>
                      <a:pt x="9556" y="9056"/>
                    </a:cubicBezTo>
                    <a:cubicBezTo>
                      <a:pt x="9496" y="9056"/>
                      <a:pt x="9411" y="9201"/>
                      <a:pt x="9228" y="9589"/>
                    </a:cubicBezTo>
                    <a:cubicBezTo>
                      <a:pt x="9056" y="9954"/>
                      <a:pt x="8905" y="10155"/>
                      <a:pt x="8809" y="10155"/>
                    </a:cubicBezTo>
                    <a:cubicBezTo>
                      <a:pt x="8792" y="10155"/>
                      <a:pt x="8776" y="10148"/>
                      <a:pt x="8762" y="10135"/>
                    </a:cubicBezTo>
                    <a:cubicBezTo>
                      <a:pt x="8744" y="10117"/>
                      <a:pt x="8863" y="9803"/>
                      <a:pt x="9023" y="9439"/>
                    </a:cubicBezTo>
                    <a:cubicBezTo>
                      <a:pt x="9321" y="8763"/>
                      <a:pt x="9357" y="8645"/>
                      <a:pt x="9264" y="8645"/>
                    </a:cubicBezTo>
                    <a:cubicBezTo>
                      <a:pt x="9232" y="8645"/>
                      <a:pt x="9079" y="8938"/>
                      <a:pt x="8926" y="9298"/>
                    </a:cubicBezTo>
                    <a:cubicBezTo>
                      <a:pt x="8595" y="10067"/>
                      <a:pt x="8506" y="10208"/>
                      <a:pt x="8352" y="10208"/>
                    </a:cubicBezTo>
                    <a:cubicBezTo>
                      <a:pt x="8257" y="10208"/>
                      <a:pt x="8310" y="10051"/>
                      <a:pt x="8649" y="9361"/>
                    </a:cubicBezTo>
                    <a:cubicBezTo>
                      <a:pt x="8877" y="8891"/>
                      <a:pt x="9041" y="8482"/>
                      <a:pt x="9018" y="8442"/>
                    </a:cubicBezTo>
                    <a:cubicBezTo>
                      <a:pt x="9004" y="8419"/>
                      <a:pt x="8991" y="8405"/>
                      <a:pt x="8974" y="8405"/>
                    </a:cubicBezTo>
                    <a:cubicBezTo>
                      <a:pt x="8912" y="8405"/>
                      <a:pt x="8804" y="8608"/>
                      <a:pt x="8443" y="9340"/>
                    </a:cubicBezTo>
                    <a:cubicBezTo>
                      <a:pt x="8145" y="9941"/>
                      <a:pt x="7980" y="10207"/>
                      <a:pt x="7883" y="10238"/>
                    </a:cubicBezTo>
                    <a:cubicBezTo>
                      <a:pt x="7827" y="10255"/>
                      <a:pt x="7787" y="10265"/>
                      <a:pt x="7760" y="10265"/>
                    </a:cubicBezTo>
                    <a:cubicBezTo>
                      <a:pt x="7684" y="10265"/>
                      <a:pt x="7719" y="10187"/>
                      <a:pt x="7860" y="9980"/>
                    </a:cubicBezTo>
                    <a:cubicBezTo>
                      <a:pt x="8160" y="9536"/>
                      <a:pt x="8813" y="7993"/>
                      <a:pt x="8711" y="7993"/>
                    </a:cubicBezTo>
                    <a:cubicBezTo>
                      <a:pt x="8705" y="7993"/>
                      <a:pt x="8696" y="7999"/>
                      <a:pt x="8684" y="8011"/>
                    </a:cubicBezTo>
                    <a:cubicBezTo>
                      <a:pt x="8662" y="8034"/>
                      <a:pt x="8486" y="8410"/>
                      <a:pt x="8296" y="8846"/>
                    </a:cubicBezTo>
                    <a:cubicBezTo>
                      <a:pt x="8104" y="9282"/>
                      <a:pt x="7857" y="9779"/>
                      <a:pt x="7750" y="9948"/>
                    </a:cubicBezTo>
                    <a:cubicBezTo>
                      <a:pt x="7513" y="10317"/>
                      <a:pt x="7642" y="10291"/>
                      <a:pt x="5147" y="10436"/>
                    </a:cubicBezTo>
                    <a:cubicBezTo>
                      <a:pt x="4196" y="10489"/>
                      <a:pt x="3333" y="10548"/>
                      <a:pt x="3224" y="10564"/>
                    </a:cubicBezTo>
                    <a:cubicBezTo>
                      <a:pt x="3115" y="10581"/>
                      <a:pt x="2709" y="10612"/>
                      <a:pt x="2313" y="10636"/>
                    </a:cubicBezTo>
                    <a:cubicBezTo>
                      <a:pt x="2092" y="10649"/>
                      <a:pt x="1937" y="10656"/>
                      <a:pt x="1835" y="10656"/>
                    </a:cubicBezTo>
                    <a:cubicBezTo>
                      <a:pt x="1665" y="10656"/>
                      <a:pt x="1636" y="10637"/>
                      <a:pt x="1678" y="10595"/>
                    </a:cubicBezTo>
                    <a:cubicBezTo>
                      <a:pt x="1770" y="10499"/>
                      <a:pt x="1783" y="10446"/>
                      <a:pt x="1747" y="10446"/>
                    </a:cubicBezTo>
                    <a:cubicBezTo>
                      <a:pt x="1717" y="10446"/>
                      <a:pt x="1655" y="10481"/>
                      <a:pt x="1576" y="10556"/>
                    </a:cubicBezTo>
                    <a:cubicBezTo>
                      <a:pt x="1479" y="10650"/>
                      <a:pt x="1357" y="10731"/>
                      <a:pt x="1315" y="10731"/>
                    </a:cubicBezTo>
                    <a:cubicBezTo>
                      <a:pt x="1194" y="10731"/>
                      <a:pt x="1334" y="10503"/>
                      <a:pt x="1679" y="10131"/>
                    </a:cubicBezTo>
                    <a:cubicBezTo>
                      <a:pt x="1838" y="9962"/>
                      <a:pt x="1939" y="9819"/>
                      <a:pt x="1900" y="9819"/>
                    </a:cubicBezTo>
                    <a:cubicBezTo>
                      <a:pt x="1822" y="9819"/>
                      <a:pt x="1408" y="10289"/>
                      <a:pt x="1249" y="10556"/>
                    </a:cubicBezTo>
                    <a:cubicBezTo>
                      <a:pt x="1156" y="10711"/>
                      <a:pt x="1104" y="10731"/>
                      <a:pt x="799" y="10731"/>
                    </a:cubicBezTo>
                    <a:cubicBezTo>
                      <a:pt x="486" y="10731"/>
                      <a:pt x="454" y="10718"/>
                      <a:pt x="454" y="10588"/>
                    </a:cubicBezTo>
                    <a:cubicBezTo>
                      <a:pt x="462" y="10260"/>
                      <a:pt x="674" y="9564"/>
                      <a:pt x="924" y="9057"/>
                    </a:cubicBezTo>
                    <a:cubicBezTo>
                      <a:pt x="1148" y="8602"/>
                      <a:pt x="1336" y="8367"/>
                      <a:pt x="2187" y="7467"/>
                    </a:cubicBezTo>
                    <a:cubicBezTo>
                      <a:pt x="3440" y="6145"/>
                      <a:pt x="3535" y="5980"/>
                      <a:pt x="3571" y="5064"/>
                    </a:cubicBezTo>
                    <a:cubicBezTo>
                      <a:pt x="3587" y="4686"/>
                      <a:pt x="3567" y="3862"/>
                      <a:pt x="3527" y="3223"/>
                    </a:cubicBezTo>
                    <a:lnTo>
                      <a:pt x="3455" y="2066"/>
                    </a:lnTo>
                    <a:lnTo>
                      <a:pt x="3692" y="1709"/>
                    </a:lnTo>
                    <a:cubicBezTo>
                      <a:pt x="3847" y="1475"/>
                      <a:pt x="3966" y="1343"/>
                      <a:pt x="4016" y="1343"/>
                    </a:cubicBezTo>
                    <a:close/>
                    <a:moveTo>
                      <a:pt x="10953" y="10014"/>
                    </a:moveTo>
                    <a:cubicBezTo>
                      <a:pt x="10984" y="10014"/>
                      <a:pt x="11012" y="10085"/>
                      <a:pt x="11012" y="10170"/>
                    </a:cubicBezTo>
                    <a:cubicBezTo>
                      <a:pt x="11012" y="10254"/>
                      <a:pt x="10969" y="10428"/>
                      <a:pt x="10918" y="10544"/>
                    </a:cubicBezTo>
                    <a:lnTo>
                      <a:pt x="10823" y="10763"/>
                    </a:lnTo>
                    <a:lnTo>
                      <a:pt x="10820" y="10536"/>
                    </a:lnTo>
                    <a:cubicBezTo>
                      <a:pt x="10819" y="10250"/>
                      <a:pt x="10878" y="10014"/>
                      <a:pt x="10953" y="10014"/>
                    </a:cubicBezTo>
                    <a:close/>
                    <a:moveTo>
                      <a:pt x="9681" y="10208"/>
                    </a:moveTo>
                    <a:cubicBezTo>
                      <a:pt x="9733" y="10208"/>
                      <a:pt x="9773" y="10246"/>
                      <a:pt x="9772" y="10294"/>
                    </a:cubicBezTo>
                    <a:cubicBezTo>
                      <a:pt x="9773" y="10380"/>
                      <a:pt x="9499" y="10850"/>
                      <a:pt x="9458" y="10850"/>
                    </a:cubicBezTo>
                    <a:cubicBezTo>
                      <a:pt x="9454" y="10850"/>
                      <a:pt x="9453" y="10847"/>
                      <a:pt x="9452" y="10841"/>
                    </a:cubicBezTo>
                    <a:cubicBezTo>
                      <a:pt x="9446" y="10658"/>
                      <a:pt x="9609" y="10208"/>
                      <a:pt x="9681" y="10208"/>
                    </a:cubicBezTo>
                    <a:close/>
                    <a:moveTo>
                      <a:pt x="8770" y="10339"/>
                    </a:moveTo>
                    <a:cubicBezTo>
                      <a:pt x="8837" y="10339"/>
                      <a:pt x="8805" y="10453"/>
                      <a:pt x="8653" y="10758"/>
                    </a:cubicBezTo>
                    <a:cubicBezTo>
                      <a:pt x="8543" y="10981"/>
                      <a:pt x="8443" y="11160"/>
                      <a:pt x="8425" y="11160"/>
                    </a:cubicBezTo>
                    <a:cubicBezTo>
                      <a:pt x="8425" y="11160"/>
                      <a:pt x="8424" y="11159"/>
                      <a:pt x="8424" y="11159"/>
                    </a:cubicBezTo>
                    <a:cubicBezTo>
                      <a:pt x="8369" y="11104"/>
                      <a:pt x="8692" y="10339"/>
                      <a:pt x="8770" y="10339"/>
                    </a:cubicBezTo>
                    <a:close/>
                    <a:moveTo>
                      <a:pt x="512" y="10924"/>
                    </a:moveTo>
                    <a:cubicBezTo>
                      <a:pt x="549" y="10924"/>
                      <a:pt x="564" y="10972"/>
                      <a:pt x="543" y="11056"/>
                    </a:cubicBezTo>
                    <a:cubicBezTo>
                      <a:pt x="525" y="11128"/>
                      <a:pt x="485" y="11202"/>
                      <a:pt x="452" y="11222"/>
                    </a:cubicBezTo>
                    <a:cubicBezTo>
                      <a:pt x="446" y="11225"/>
                      <a:pt x="441" y="11227"/>
                      <a:pt x="436" y="11227"/>
                    </a:cubicBezTo>
                    <a:cubicBezTo>
                      <a:pt x="384" y="11227"/>
                      <a:pt x="374" y="11029"/>
                      <a:pt x="433" y="10971"/>
                    </a:cubicBezTo>
                    <a:cubicBezTo>
                      <a:pt x="464" y="10939"/>
                      <a:pt x="492" y="10924"/>
                      <a:pt x="512" y="10924"/>
                    </a:cubicBezTo>
                    <a:close/>
                    <a:moveTo>
                      <a:pt x="9990" y="10150"/>
                    </a:moveTo>
                    <a:cubicBezTo>
                      <a:pt x="10009" y="10150"/>
                      <a:pt x="10003" y="10283"/>
                      <a:pt x="9959" y="10567"/>
                    </a:cubicBezTo>
                    <a:cubicBezTo>
                      <a:pt x="9904" y="10936"/>
                      <a:pt x="9794" y="11301"/>
                      <a:pt x="9742" y="11301"/>
                    </a:cubicBezTo>
                    <a:cubicBezTo>
                      <a:pt x="9739" y="11301"/>
                      <a:pt x="9736" y="11300"/>
                      <a:pt x="9733" y="11297"/>
                    </a:cubicBezTo>
                    <a:cubicBezTo>
                      <a:pt x="9720" y="11283"/>
                      <a:pt x="9752" y="11069"/>
                      <a:pt x="9801" y="10821"/>
                    </a:cubicBezTo>
                    <a:cubicBezTo>
                      <a:pt x="9892" y="10388"/>
                      <a:pt x="9964" y="10150"/>
                      <a:pt x="9990" y="10150"/>
                    </a:cubicBezTo>
                    <a:close/>
                    <a:moveTo>
                      <a:pt x="9184" y="10269"/>
                    </a:moveTo>
                    <a:cubicBezTo>
                      <a:pt x="9217" y="10269"/>
                      <a:pt x="9200" y="10401"/>
                      <a:pt x="9117" y="10613"/>
                    </a:cubicBezTo>
                    <a:cubicBezTo>
                      <a:pt x="8967" y="10993"/>
                      <a:pt x="8673" y="11552"/>
                      <a:pt x="8626" y="11552"/>
                    </a:cubicBezTo>
                    <a:cubicBezTo>
                      <a:pt x="8624" y="11552"/>
                      <a:pt x="8623" y="11552"/>
                      <a:pt x="8622" y="11551"/>
                    </a:cubicBezTo>
                    <a:cubicBezTo>
                      <a:pt x="8599" y="11531"/>
                      <a:pt x="8867" y="10861"/>
                      <a:pt x="9059" y="10450"/>
                    </a:cubicBezTo>
                    <a:cubicBezTo>
                      <a:pt x="9119" y="10325"/>
                      <a:pt x="9162" y="10269"/>
                      <a:pt x="9184" y="10269"/>
                    </a:cubicBezTo>
                    <a:close/>
                    <a:moveTo>
                      <a:pt x="752" y="10925"/>
                    </a:moveTo>
                    <a:cubicBezTo>
                      <a:pt x="809" y="10925"/>
                      <a:pt x="781" y="11052"/>
                      <a:pt x="663" y="11320"/>
                    </a:cubicBezTo>
                    <a:cubicBezTo>
                      <a:pt x="571" y="11529"/>
                      <a:pt x="521" y="11621"/>
                      <a:pt x="493" y="11621"/>
                    </a:cubicBezTo>
                    <a:cubicBezTo>
                      <a:pt x="481" y="11621"/>
                      <a:pt x="473" y="11604"/>
                      <a:pt x="468" y="11571"/>
                    </a:cubicBezTo>
                    <a:cubicBezTo>
                      <a:pt x="440" y="11389"/>
                      <a:pt x="643" y="10925"/>
                      <a:pt x="752" y="10925"/>
                    </a:cubicBezTo>
                    <a:close/>
                    <a:moveTo>
                      <a:pt x="9495" y="10233"/>
                    </a:moveTo>
                    <a:cubicBezTo>
                      <a:pt x="9496" y="10233"/>
                      <a:pt x="9498" y="10234"/>
                      <a:pt x="9499" y="10235"/>
                    </a:cubicBezTo>
                    <a:cubicBezTo>
                      <a:pt x="9514" y="10248"/>
                      <a:pt x="9460" y="10496"/>
                      <a:pt x="9382" y="10775"/>
                    </a:cubicBezTo>
                    <a:cubicBezTo>
                      <a:pt x="9267" y="11191"/>
                      <a:pt x="8812" y="12151"/>
                      <a:pt x="8740" y="12151"/>
                    </a:cubicBezTo>
                    <a:cubicBezTo>
                      <a:pt x="8734" y="12151"/>
                      <a:pt x="8731" y="12145"/>
                      <a:pt x="8730" y="12131"/>
                    </a:cubicBezTo>
                    <a:cubicBezTo>
                      <a:pt x="8726" y="11915"/>
                      <a:pt x="9406" y="10233"/>
                      <a:pt x="9495" y="10233"/>
                    </a:cubicBezTo>
                    <a:close/>
                    <a:moveTo>
                      <a:pt x="9625" y="10861"/>
                    </a:moveTo>
                    <a:cubicBezTo>
                      <a:pt x="9638" y="10861"/>
                      <a:pt x="9629" y="11001"/>
                      <a:pt x="9605" y="11170"/>
                    </a:cubicBezTo>
                    <a:cubicBezTo>
                      <a:pt x="9579" y="11338"/>
                      <a:pt x="9531" y="11552"/>
                      <a:pt x="9499" y="11642"/>
                    </a:cubicBezTo>
                    <a:cubicBezTo>
                      <a:pt x="9414" y="11874"/>
                      <a:pt x="9138" y="12342"/>
                      <a:pt x="9088" y="12342"/>
                    </a:cubicBezTo>
                    <a:cubicBezTo>
                      <a:pt x="9086" y="12342"/>
                      <a:pt x="9085" y="12341"/>
                      <a:pt x="9083" y="12340"/>
                    </a:cubicBezTo>
                    <a:cubicBezTo>
                      <a:pt x="8992" y="12249"/>
                      <a:pt x="9499" y="10861"/>
                      <a:pt x="9625" y="10861"/>
                    </a:cubicBezTo>
                    <a:close/>
                    <a:moveTo>
                      <a:pt x="9793" y="11527"/>
                    </a:moveTo>
                    <a:cubicBezTo>
                      <a:pt x="9814" y="11527"/>
                      <a:pt x="9801" y="11630"/>
                      <a:pt x="9760" y="11852"/>
                    </a:cubicBezTo>
                    <a:cubicBezTo>
                      <a:pt x="9705" y="12151"/>
                      <a:pt x="9547" y="12555"/>
                      <a:pt x="9486" y="12555"/>
                    </a:cubicBezTo>
                    <a:cubicBezTo>
                      <a:pt x="9442" y="12555"/>
                      <a:pt x="9622" y="11806"/>
                      <a:pt x="9700" y="11663"/>
                    </a:cubicBezTo>
                    <a:cubicBezTo>
                      <a:pt x="9748" y="11575"/>
                      <a:pt x="9778" y="11527"/>
                      <a:pt x="9793" y="11527"/>
                    </a:cubicBezTo>
                    <a:close/>
                    <a:moveTo>
                      <a:pt x="1593" y="10864"/>
                    </a:moveTo>
                    <a:cubicBezTo>
                      <a:pt x="1617" y="10864"/>
                      <a:pt x="1632" y="10872"/>
                      <a:pt x="1632" y="10890"/>
                    </a:cubicBezTo>
                    <a:cubicBezTo>
                      <a:pt x="1632" y="10904"/>
                      <a:pt x="1503" y="11162"/>
                      <a:pt x="1344" y="11460"/>
                    </a:cubicBezTo>
                    <a:cubicBezTo>
                      <a:pt x="1184" y="11759"/>
                      <a:pt x="973" y="12209"/>
                      <a:pt x="874" y="12460"/>
                    </a:cubicBezTo>
                    <a:lnTo>
                      <a:pt x="694" y="12914"/>
                    </a:lnTo>
                    <a:lnTo>
                      <a:pt x="633" y="12704"/>
                    </a:lnTo>
                    <a:cubicBezTo>
                      <a:pt x="549" y="12415"/>
                      <a:pt x="615" y="12145"/>
                      <a:pt x="917" y="11544"/>
                    </a:cubicBezTo>
                    <a:cubicBezTo>
                      <a:pt x="1057" y="11263"/>
                      <a:pt x="1163" y="11017"/>
                      <a:pt x="1147" y="11004"/>
                    </a:cubicBezTo>
                    <a:cubicBezTo>
                      <a:pt x="1147" y="11004"/>
                      <a:pt x="1146" y="11003"/>
                      <a:pt x="1145" y="11003"/>
                    </a:cubicBezTo>
                    <a:cubicBezTo>
                      <a:pt x="1122" y="11003"/>
                      <a:pt x="978" y="11260"/>
                      <a:pt x="822" y="11584"/>
                    </a:cubicBezTo>
                    <a:cubicBezTo>
                      <a:pt x="653" y="11930"/>
                      <a:pt x="538" y="12093"/>
                      <a:pt x="497" y="12093"/>
                    </a:cubicBezTo>
                    <a:cubicBezTo>
                      <a:pt x="449" y="12093"/>
                      <a:pt x="504" y="11868"/>
                      <a:pt x="695" y="11453"/>
                    </a:cubicBezTo>
                    <a:cubicBezTo>
                      <a:pt x="899" y="11009"/>
                      <a:pt x="944" y="10937"/>
                      <a:pt x="1076" y="10937"/>
                    </a:cubicBezTo>
                    <a:cubicBezTo>
                      <a:pt x="1087" y="10937"/>
                      <a:pt x="1099" y="10938"/>
                      <a:pt x="1111" y="10938"/>
                    </a:cubicBezTo>
                    <a:lnTo>
                      <a:pt x="1287" y="10952"/>
                    </a:lnTo>
                    <a:lnTo>
                      <a:pt x="1167" y="11217"/>
                    </a:lnTo>
                    <a:cubicBezTo>
                      <a:pt x="1102" y="11360"/>
                      <a:pt x="1049" y="11540"/>
                      <a:pt x="1053" y="11611"/>
                    </a:cubicBezTo>
                    <a:cubicBezTo>
                      <a:pt x="1055" y="11659"/>
                      <a:pt x="1059" y="11683"/>
                      <a:pt x="1066" y="11683"/>
                    </a:cubicBezTo>
                    <a:cubicBezTo>
                      <a:pt x="1074" y="11683"/>
                      <a:pt x="1088" y="11650"/>
                      <a:pt x="1110" y="11579"/>
                    </a:cubicBezTo>
                    <a:cubicBezTo>
                      <a:pt x="1182" y="11345"/>
                      <a:pt x="1382" y="10968"/>
                      <a:pt x="1464" y="10912"/>
                    </a:cubicBezTo>
                    <a:cubicBezTo>
                      <a:pt x="1510" y="10881"/>
                      <a:pt x="1559" y="10864"/>
                      <a:pt x="1593" y="10864"/>
                    </a:cubicBezTo>
                    <a:close/>
                    <a:moveTo>
                      <a:pt x="10316" y="10080"/>
                    </a:moveTo>
                    <a:cubicBezTo>
                      <a:pt x="10350" y="10080"/>
                      <a:pt x="10364" y="10538"/>
                      <a:pt x="10354" y="11104"/>
                    </a:cubicBezTo>
                    <a:lnTo>
                      <a:pt x="10330" y="12131"/>
                    </a:lnTo>
                    <a:lnTo>
                      <a:pt x="10009" y="12639"/>
                    </a:lnTo>
                    <a:cubicBezTo>
                      <a:pt x="9840" y="12910"/>
                      <a:pt x="9686" y="13116"/>
                      <a:pt x="9661" y="13116"/>
                    </a:cubicBezTo>
                    <a:cubicBezTo>
                      <a:pt x="9660" y="13116"/>
                      <a:pt x="9659" y="13116"/>
                      <a:pt x="9658" y="13115"/>
                    </a:cubicBezTo>
                    <a:cubicBezTo>
                      <a:pt x="9582" y="13038"/>
                      <a:pt x="9793" y="12405"/>
                      <a:pt x="10034" y="11988"/>
                    </a:cubicBezTo>
                    <a:cubicBezTo>
                      <a:pt x="10180" y="11734"/>
                      <a:pt x="10295" y="11500"/>
                      <a:pt x="10295" y="11460"/>
                    </a:cubicBezTo>
                    <a:cubicBezTo>
                      <a:pt x="10295" y="11407"/>
                      <a:pt x="10280" y="11382"/>
                      <a:pt x="10255" y="11382"/>
                    </a:cubicBezTo>
                    <a:cubicBezTo>
                      <a:pt x="10207" y="11382"/>
                      <a:pt x="10120" y="11479"/>
                      <a:pt x="10037" y="11643"/>
                    </a:cubicBezTo>
                    <a:cubicBezTo>
                      <a:pt x="9963" y="11786"/>
                      <a:pt x="9890" y="11904"/>
                      <a:pt x="9872" y="11904"/>
                    </a:cubicBezTo>
                    <a:cubicBezTo>
                      <a:pt x="9788" y="11904"/>
                      <a:pt x="9939" y="11312"/>
                      <a:pt x="10108" y="10977"/>
                    </a:cubicBezTo>
                    <a:cubicBezTo>
                      <a:pt x="10262" y="10673"/>
                      <a:pt x="10319" y="10497"/>
                      <a:pt x="10273" y="10497"/>
                    </a:cubicBezTo>
                    <a:cubicBezTo>
                      <a:pt x="10253" y="10497"/>
                      <a:pt x="10213" y="10530"/>
                      <a:pt x="10154" y="10600"/>
                    </a:cubicBezTo>
                    <a:lnTo>
                      <a:pt x="10017" y="10762"/>
                    </a:lnTo>
                    <a:lnTo>
                      <a:pt x="10017" y="10762"/>
                    </a:lnTo>
                    <a:lnTo>
                      <a:pt x="10062" y="10469"/>
                    </a:lnTo>
                    <a:cubicBezTo>
                      <a:pt x="10102" y="10202"/>
                      <a:pt x="10181" y="10083"/>
                      <a:pt x="10316" y="10080"/>
                    </a:cubicBezTo>
                    <a:cubicBezTo>
                      <a:pt x="10316" y="10080"/>
                      <a:pt x="10316" y="10080"/>
                      <a:pt x="10316" y="10080"/>
                    </a:cubicBezTo>
                    <a:close/>
                    <a:moveTo>
                      <a:pt x="1904" y="10862"/>
                    </a:moveTo>
                    <a:cubicBezTo>
                      <a:pt x="2000" y="10862"/>
                      <a:pt x="1972" y="10944"/>
                      <a:pt x="1734" y="11336"/>
                    </a:cubicBezTo>
                    <a:cubicBezTo>
                      <a:pt x="1578" y="11594"/>
                      <a:pt x="1306" y="12139"/>
                      <a:pt x="1135" y="12543"/>
                    </a:cubicBezTo>
                    <a:cubicBezTo>
                      <a:pt x="935" y="13012"/>
                      <a:pt x="842" y="13193"/>
                      <a:pt x="792" y="13193"/>
                    </a:cubicBezTo>
                    <a:cubicBezTo>
                      <a:pt x="782" y="13193"/>
                      <a:pt x="774" y="13187"/>
                      <a:pt x="767" y="13174"/>
                    </a:cubicBezTo>
                    <a:cubicBezTo>
                      <a:pt x="728" y="13102"/>
                      <a:pt x="787" y="12877"/>
                      <a:pt x="956" y="12447"/>
                    </a:cubicBezTo>
                    <a:cubicBezTo>
                      <a:pt x="1079" y="12131"/>
                      <a:pt x="1193" y="11905"/>
                      <a:pt x="1223" y="11905"/>
                    </a:cubicBezTo>
                    <a:cubicBezTo>
                      <a:pt x="1225" y="11905"/>
                      <a:pt x="1227" y="11907"/>
                      <a:pt x="1229" y="11911"/>
                    </a:cubicBezTo>
                    <a:cubicBezTo>
                      <a:pt x="1230" y="11915"/>
                      <a:pt x="1232" y="11917"/>
                      <a:pt x="1236" y="11917"/>
                    </a:cubicBezTo>
                    <a:cubicBezTo>
                      <a:pt x="1295" y="11917"/>
                      <a:pt x="1630" y="11231"/>
                      <a:pt x="1630" y="11096"/>
                    </a:cubicBezTo>
                    <a:cubicBezTo>
                      <a:pt x="1630" y="10984"/>
                      <a:pt x="1773" y="10862"/>
                      <a:pt x="1904" y="10862"/>
                    </a:cubicBezTo>
                    <a:close/>
                    <a:moveTo>
                      <a:pt x="2198" y="10861"/>
                    </a:moveTo>
                    <a:cubicBezTo>
                      <a:pt x="2243" y="10861"/>
                      <a:pt x="2284" y="10876"/>
                      <a:pt x="2284" y="10892"/>
                    </a:cubicBezTo>
                    <a:cubicBezTo>
                      <a:pt x="2284" y="10910"/>
                      <a:pt x="2137" y="11186"/>
                      <a:pt x="1957" y="11504"/>
                    </a:cubicBezTo>
                    <a:cubicBezTo>
                      <a:pt x="1682" y="11998"/>
                      <a:pt x="1370" y="12657"/>
                      <a:pt x="1035" y="13464"/>
                    </a:cubicBezTo>
                    <a:cubicBezTo>
                      <a:pt x="1002" y="13544"/>
                      <a:pt x="981" y="13581"/>
                      <a:pt x="960" y="13581"/>
                    </a:cubicBezTo>
                    <a:cubicBezTo>
                      <a:pt x="945" y="13581"/>
                      <a:pt x="929" y="13560"/>
                      <a:pt x="908" y="13522"/>
                    </a:cubicBezTo>
                    <a:cubicBezTo>
                      <a:pt x="866" y="13446"/>
                      <a:pt x="920" y="13248"/>
                      <a:pt x="1089" y="12844"/>
                    </a:cubicBezTo>
                    <a:cubicBezTo>
                      <a:pt x="1210" y="12561"/>
                      <a:pt x="1321" y="12354"/>
                      <a:pt x="1354" y="12354"/>
                    </a:cubicBezTo>
                    <a:cubicBezTo>
                      <a:pt x="1357" y="12354"/>
                      <a:pt x="1359" y="12356"/>
                      <a:pt x="1361" y="12360"/>
                    </a:cubicBezTo>
                    <a:cubicBezTo>
                      <a:pt x="1363" y="12366"/>
                      <a:pt x="1366" y="12368"/>
                      <a:pt x="1369" y="12368"/>
                    </a:cubicBezTo>
                    <a:cubicBezTo>
                      <a:pt x="1395" y="12368"/>
                      <a:pt x="1460" y="12227"/>
                      <a:pt x="1528" y="12020"/>
                    </a:cubicBezTo>
                    <a:cubicBezTo>
                      <a:pt x="1686" y="11532"/>
                      <a:pt x="2074" y="10861"/>
                      <a:pt x="2198" y="10861"/>
                    </a:cubicBezTo>
                    <a:close/>
                    <a:moveTo>
                      <a:pt x="9535" y="12863"/>
                    </a:moveTo>
                    <a:cubicBezTo>
                      <a:pt x="9579" y="12863"/>
                      <a:pt x="9581" y="13017"/>
                      <a:pt x="9518" y="13257"/>
                    </a:cubicBezTo>
                    <a:cubicBezTo>
                      <a:pt x="9479" y="13402"/>
                      <a:pt x="9400" y="13557"/>
                      <a:pt x="9340" y="13605"/>
                    </a:cubicBezTo>
                    <a:cubicBezTo>
                      <a:pt x="9304" y="13634"/>
                      <a:pt x="9281" y="13651"/>
                      <a:pt x="9268" y="13651"/>
                    </a:cubicBezTo>
                    <a:cubicBezTo>
                      <a:pt x="9245" y="13651"/>
                      <a:pt x="9253" y="13598"/>
                      <a:pt x="9281" y="13464"/>
                    </a:cubicBezTo>
                    <a:cubicBezTo>
                      <a:pt x="9308" y="13341"/>
                      <a:pt x="9375" y="13131"/>
                      <a:pt x="9431" y="13008"/>
                    </a:cubicBezTo>
                    <a:cubicBezTo>
                      <a:pt x="9476" y="12908"/>
                      <a:pt x="9512" y="12863"/>
                      <a:pt x="9535" y="12863"/>
                    </a:cubicBezTo>
                    <a:close/>
                    <a:moveTo>
                      <a:pt x="2614" y="10797"/>
                    </a:moveTo>
                    <a:cubicBezTo>
                      <a:pt x="2702" y="10797"/>
                      <a:pt x="2659" y="10904"/>
                      <a:pt x="2399" y="11336"/>
                    </a:cubicBezTo>
                    <a:cubicBezTo>
                      <a:pt x="2221" y="11627"/>
                      <a:pt x="1969" y="12079"/>
                      <a:pt x="1845" y="12328"/>
                    </a:cubicBezTo>
                    <a:cubicBezTo>
                      <a:pt x="1743" y="12533"/>
                      <a:pt x="1677" y="12640"/>
                      <a:pt x="1656" y="12640"/>
                    </a:cubicBezTo>
                    <a:cubicBezTo>
                      <a:pt x="1648" y="12640"/>
                      <a:pt x="1646" y="12623"/>
                      <a:pt x="1652" y="12589"/>
                    </a:cubicBezTo>
                    <a:lnTo>
                      <a:pt x="1689" y="12393"/>
                    </a:lnTo>
                    <a:lnTo>
                      <a:pt x="1596" y="12589"/>
                    </a:lnTo>
                    <a:cubicBezTo>
                      <a:pt x="1544" y="12700"/>
                      <a:pt x="1504" y="12849"/>
                      <a:pt x="1501" y="12935"/>
                    </a:cubicBezTo>
                    <a:cubicBezTo>
                      <a:pt x="1497" y="13103"/>
                      <a:pt x="1247" y="13864"/>
                      <a:pt x="1168" y="13951"/>
                    </a:cubicBezTo>
                    <a:cubicBezTo>
                      <a:pt x="1163" y="13957"/>
                      <a:pt x="1156" y="13960"/>
                      <a:pt x="1150" y="13960"/>
                    </a:cubicBezTo>
                    <a:cubicBezTo>
                      <a:pt x="1124" y="13960"/>
                      <a:pt x="1093" y="13916"/>
                      <a:pt x="1075" y="13844"/>
                    </a:cubicBezTo>
                    <a:cubicBezTo>
                      <a:pt x="1023" y="13638"/>
                      <a:pt x="1315" y="12900"/>
                      <a:pt x="1869" y="11838"/>
                    </a:cubicBezTo>
                    <a:cubicBezTo>
                      <a:pt x="2330" y="10952"/>
                      <a:pt x="2441" y="10797"/>
                      <a:pt x="2614" y="10797"/>
                    </a:cubicBezTo>
                    <a:close/>
                    <a:moveTo>
                      <a:pt x="10147" y="12710"/>
                    </a:moveTo>
                    <a:cubicBezTo>
                      <a:pt x="10147" y="12710"/>
                      <a:pt x="10148" y="12710"/>
                      <a:pt x="10148" y="12710"/>
                    </a:cubicBezTo>
                    <a:cubicBezTo>
                      <a:pt x="10156" y="12717"/>
                      <a:pt x="10109" y="12920"/>
                      <a:pt x="10043" y="13154"/>
                    </a:cubicBezTo>
                    <a:cubicBezTo>
                      <a:pt x="9975" y="13402"/>
                      <a:pt x="9834" y="13697"/>
                      <a:pt x="9712" y="13851"/>
                    </a:cubicBezTo>
                    <a:cubicBezTo>
                      <a:pt x="9593" y="14001"/>
                      <a:pt x="9493" y="14118"/>
                      <a:pt x="9483" y="14118"/>
                    </a:cubicBezTo>
                    <a:cubicBezTo>
                      <a:pt x="9474" y="14118"/>
                      <a:pt x="9493" y="13978"/>
                      <a:pt x="9522" y="13809"/>
                    </a:cubicBezTo>
                    <a:cubicBezTo>
                      <a:pt x="9555" y="13624"/>
                      <a:pt x="9688" y="13339"/>
                      <a:pt x="9855" y="13098"/>
                    </a:cubicBezTo>
                    <a:cubicBezTo>
                      <a:pt x="10004" y="12880"/>
                      <a:pt x="10135" y="12710"/>
                      <a:pt x="10147" y="12710"/>
                    </a:cubicBezTo>
                    <a:close/>
                    <a:moveTo>
                      <a:pt x="3142" y="10795"/>
                    </a:moveTo>
                    <a:lnTo>
                      <a:pt x="2939" y="11132"/>
                    </a:lnTo>
                    <a:cubicBezTo>
                      <a:pt x="2712" y="11511"/>
                      <a:pt x="2004" y="12954"/>
                      <a:pt x="1932" y="13185"/>
                    </a:cubicBezTo>
                    <a:cubicBezTo>
                      <a:pt x="1905" y="13271"/>
                      <a:pt x="1858" y="13336"/>
                      <a:pt x="1825" y="13336"/>
                    </a:cubicBezTo>
                    <a:cubicBezTo>
                      <a:pt x="1792" y="13336"/>
                      <a:pt x="1763" y="13382"/>
                      <a:pt x="1763" y="13432"/>
                    </a:cubicBezTo>
                    <a:cubicBezTo>
                      <a:pt x="1763" y="13489"/>
                      <a:pt x="1686" y="13723"/>
                      <a:pt x="1591" y="13965"/>
                    </a:cubicBezTo>
                    <a:cubicBezTo>
                      <a:pt x="1481" y="14233"/>
                      <a:pt x="1436" y="14332"/>
                      <a:pt x="1392" y="14332"/>
                    </a:cubicBezTo>
                    <a:cubicBezTo>
                      <a:pt x="1372" y="14332"/>
                      <a:pt x="1353" y="14311"/>
                      <a:pt x="1327" y="14277"/>
                    </a:cubicBezTo>
                    <a:cubicBezTo>
                      <a:pt x="1281" y="14212"/>
                      <a:pt x="1241" y="14120"/>
                      <a:pt x="1241" y="14078"/>
                    </a:cubicBezTo>
                    <a:cubicBezTo>
                      <a:pt x="1241" y="13879"/>
                      <a:pt x="2030" y="12131"/>
                      <a:pt x="2405" y="11499"/>
                    </a:cubicBezTo>
                    <a:cubicBezTo>
                      <a:pt x="2753" y="10912"/>
                      <a:pt x="2849" y="10795"/>
                      <a:pt x="2982" y="10795"/>
                    </a:cubicBezTo>
                    <a:close/>
                    <a:moveTo>
                      <a:pt x="3462" y="10730"/>
                    </a:moveTo>
                    <a:cubicBezTo>
                      <a:pt x="3591" y="10730"/>
                      <a:pt x="3594" y="10737"/>
                      <a:pt x="3495" y="10888"/>
                    </a:cubicBezTo>
                    <a:cubicBezTo>
                      <a:pt x="3061" y="11552"/>
                      <a:pt x="1695" y="14347"/>
                      <a:pt x="1695" y="14574"/>
                    </a:cubicBezTo>
                    <a:cubicBezTo>
                      <a:pt x="1696" y="14614"/>
                      <a:pt x="1679" y="14631"/>
                      <a:pt x="1655" y="14631"/>
                    </a:cubicBezTo>
                    <a:cubicBezTo>
                      <a:pt x="1606" y="14631"/>
                      <a:pt x="1525" y="14556"/>
                      <a:pt x="1511" y="14462"/>
                    </a:cubicBezTo>
                    <a:cubicBezTo>
                      <a:pt x="1489" y="14322"/>
                      <a:pt x="2146" y="12801"/>
                      <a:pt x="2649" y="11825"/>
                    </a:cubicBezTo>
                    <a:cubicBezTo>
                      <a:pt x="3039" y="11069"/>
                      <a:pt x="3289" y="10730"/>
                      <a:pt x="3462" y="10730"/>
                    </a:cubicBezTo>
                    <a:close/>
                    <a:moveTo>
                      <a:pt x="11232" y="9948"/>
                    </a:moveTo>
                    <a:cubicBezTo>
                      <a:pt x="11284" y="9948"/>
                      <a:pt x="11354" y="10071"/>
                      <a:pt x="11397" y="10234"/>
                    </a:cubicBezTo>
                    <a:cubicBezTo>
                      <a:pt x="11625" y="11150"/>
                      <a:pt x="11325" y="13049"/>
                      <a:pt x="10782" y="14118"/>
                    </a:cubicBezTo>
                    <a:cubicBezTo>
                      <a:pt x="10596" y="14483"/>
                      <a:pt x="10481" y="14672"/>
                      <a:pt x="10452" y="14672"/>
                    </a:cubicBezTo>
                    <a:cubicBezTo>
                      <a:pt x="10429" y="14672"/>
                      <a:pt x="10461" y="14550"/>
                      <a:pt x="10557" y="14300"/>
                    </a:cubicBezTo>
                    <a:cubicBezTo>
                      <a:pt x="10798" y="13673"/>
                      <a:pt x="10923" y="13102"/>
                      <a:pt x="11077" y="11948"/>
                    </a:cubicBezTo>
                    <a:cubicBezTo>
                      <a:pt x="11143" y="11460"/>
                      <a:pt x="11231" y="11012"/>
                      <a:pt x="11276" y="10958"/>
                    </a:cubicBezTo>
                    <a:cubicBezTo>
                      <a:pt x="11319" y="10906"/>
                      <a:pt x="11337" y="10839"/>
                      <a:pt x="11311" y="10815"/>
                    </a:cubicBezTo>
                    <a:cubicBezTo>
                      <a:pt x="11304" y="10808"/>
                      <a:pt x="11295" y="10805"/>
                      <a:pt x="11285" y="10805"/>
                    </a:cubicBezTo>
                    <a:cubicBezTo>
                      <a:pt x="11259" y="10805"/>
                      <a:pt x="11228" y="10826"/>
                      <a:pt x="11204" y="10864"/>
                    </a:cubicBezTo>
                    <a:cubicBezTo>
                      <a:pt x="11198" y="10874"/>
                      <a:pt x="11192" y="10878"/>
                      <a:pt x="11186" y="10878"/>
                    </a:cubicBezTo>
                    <a:cubicBezTo>
                      <a:pt x="11157" y="10878"/>
                      <a:pt x="11143" y="10738"/>
                      <a:pt x="11143" y="10452"/>
                    </a:cubicBezTo>
                    <a:cubicBezTo>
                      <a:pt x="11143" y="10068"/>
                      <a:pt x="11164" y="9948"/>
                      <a:pt x="11232" y="9948"/>
                    </a:cubicBezTo>
                    <a:close/>
                    <a:moveTo>
                      <a:pt x="3785" y="10731"/>
                    </a:moveTo>
                    <a:cubicBezTo>
                      <a:pt x="3864" y="10731"/>
                      <a:pt x="3718" y="11075"/>
                      <a:pt x="3198" y="12115"/>
                    </a:cubicBezTo>
                    <a:cubicBezTo>
                      <a:pt x="2818" y="12877"/>
                      <a:pt x="2379" y="13807"/>
                      <a:pt x="2219" y="14184"/>
                    </a:cubicBezTo>
                    <a:cubicBezTo>
                      <a:pt x="2059" y="14561"/>
                      <a:pt x="1920" y="14881"/>
                      <a:pt x="1911" y="14897"/>
                    </a:cubicBezTo>
                    <a:cubicBezTo>
                      <a:pt x="1909" y="14900"/>
                      <a:pt x="1905" y="14901"/>
                      <a:pt x="1901" y="14901"/>
                    </a:cubicBezTo>
                    <a:cubicBezTo>
                      <a:pt x="1881" y="14901"/>
                      <a:pt x="1838" y="14872"/>
                      <a:pt x="1790" y="14826"/>
                    </a:cubicBezTo>
                    <a:cubicBezTo>
                      <a:pt x="1699" y="14735"/>
                      <a:pt x="1742" y="14606"/>
                      <a:pt x="2185" y="13624"/>
                    </a:cubicBezTo>
                    <a:cubicBezTo>
                      <a:pt x="2927" y="11975"/>
                      <a:pt x="3615" y="10731"/>
                      <a:pt x="3785" y="10731"/>
                    </a:cubicBezTo>
                    <a:close/>
                    <a:moveTo>
                      <a:pt x="4217" y="10667"/>
                    </a:moveTo>
                    <a:cubicBezTo>
                      <a:pt x="4301" y="10667"/>
                      <a:pt x="4367" y="10678"/>
                      <a:pt x="4367" y="10694"/>
                    </a:cubicBezTo>
                    <a:cubicBezTo>
                      <a:pt x="4367" y="10707"/>
                      <a:pt x="4264" y="10876"/>
                      <a:pt x="4138" y="11064"/>
                    </a:cubicBezTo>
                    <a:cubicBezTo>
                      <a:pt x="3866" y="11476"/>
                      <a:pt x="2338" y="14493"/>
                      <a:pt x="2222" y="14848"/>
                    </a:cubicBezTo>
                    <a:cubicBezTo>
                      <a:pt x="2167" y="15017"/>
                      <a:pt x="2122" y="15093"/>
                      <a:pt x="2072" y="15093"/>
                    </a:cubicBezTo>
                    <a:cubicBezTo>
                      <a:pt x="2052" y="15093"/>
                      <a:pt x="2032" y="15081"/>
                      <a:pt x="2009" y="15060"/>
                    </a:cubicBezTo>
                    <a:cubicBezTo>
                      <a:pt x="1944" y="14997"/>
                      <a:pt x="2072" y="14685"/>
                      <a:pt x="2749" y="13245"/>
                    </a:cubicBezTo>
                    <a:cubicBezTo>
                      <a:pt x="3665" y="11298"/>
                      <a:pt x="4026" y="10667"/>
                      <a:pt x="4217" y="10667"/>
                    </a:cubicBezTo>
                    <a:close/>
                    <a:moveTo>
                      <a:pt x="4608" y="10664"/>
                    </a:moveTo>
                    <a:cubicBezTo>
                      <a:pt x="4653" y="10664"/>
                      <a:pt x="4693" y="10684"/>
                      <a:pt x="4693" y="10707"/>
                    </a:cubicBezTo>
                    <a:cubicBezTo>
                      <a:pt x="4693" y="10730"/>
                      <a:pt x="4564" y="10971"/>
                      <a:pt x="4404" y="11245"/>
                    </a:cubicBezTo>
                    <a:cubicBezTo>
                      <a:pt x="3918" y="12075"/>
                      <a:pt x="2982" y="14065"/>
                      <a:pt x="2538" y="15211"/>
                    </a:cubicBezTo>
                    <a:cubicBezTo>
                      <a:pt x="2506" y="15292"/>
                      <a:pt x="2484" y="15326"/>
                      <a:pt x="2443" y="15326"/>
                    </a:cubicBezTo>
                    <a:cubicBezTo>
                      <a:pt x="2418" y="15326"/>
                      <a:pt x="2386" y="15313"/>
                      <a:pt x="2340" y="15288"/>
                    </a:cubicBezTo>
                    <a:cubicBezTo>
                      <a:pt x="2147" y="15184"/>
                      <a:pt x="2183" y="15089"/>
                      <a:pt x="3035" y="13368"/>
                    </a:cubicBezTo>
                    <a:cubicBezTo>
                      <a:pt x="3821" y="11778"/>
                      <a:pt x="4470" y="10664"/>
                      <a:pt x="4608" y="10664"/>
                    </a:cubicBezTo>
                    <a:close/>
                    <a:moveTo>
                      <a:pt x="4953" y="10600"/>
                    </a:moveTo>
                    <a:cubicBezTo>
                      <a:pt x="4991" y="10600"/>
                      <a:pt x="5018" y="10615"/>
                      <a:pt x="5018" y="10635"/>
                    </a:cubicBezTo>
                    <a:cubicBezTo>
                      <a:pt x="5018" y="10655"/>
                      <a:pt x="4610" y="11499"/>
                      <a:pt x="4112" y="12507"/>
                    </a:cubicBezTo>
                    <a:cubicBezTo>
                      <a:pt x="3614" y="13517"/>
                      <a:pt x="3095" y="14613"/>
                      <a:pt x="2959" y="14943"/>
                    </a:cubicBezTo>
                    <a:cubicBezTo>
                      <a:pt x="2798" y="15337"/>
                      <a:pt x="2715" y="15488"/>
                      <a:pt x="2656" y="15488"/>
                    </a:cubicBezTo>
                    <a:cubicBezTo>
                      <a:pt x="2647" y="15488"/>
                      <a:pt x="2639" y="15485"/>
                      <a:pt x="2631" y="15478"/>
                    </a:cubicBezTo>
                    <a:cubicBezTo>
                      <a:pt x="2567" y="15429"/>
                      <a:pt x="2609" y="15270"/>
                      <a:pt x="2812" y="14782"/>
                    </a:cubicBezTo>
                    <a:cubicBezTo>
                      <a:pt x="3514" y="13089"/>
                      <a:pt x="4787" y="10600"/>
                      <a:pt x="4953" y="10600"/>
                    </a:cubicBezTo>
                    <a:close/>
                    <a:moveTo>
                      <a:pt x="10984" y="10728"/>
                    </a:moveTo>
                    <a:cubicBezTo>
                      <a:pt x="11005" y="10728"/>
                      <a:pt x="11006" y="11028"/>
                      <a:pt x="10986" y="11398"/>
                    </a:cubicBezTo>
                    <a:cubicBezTo>
                      <a:pt x="10890" y="13212"/>
                      <a:pt x="10422" y="14846"/>
                      <a:pt x="9846" y="15387"/>
                    </a:cubicBezTo>
                    <a:lnTo>
                      <a:pt x="9636" y="15583"/>
                    </a:lnTo>
                    <a:lnTo>
                      <a:pt x="9930" y="14917"/>
                    </a:lnTo>
                    <a:cubicBezTo>
                      <a:pt x="10549" y="13523"/>
                      <a:pt x="10815" y="12515"/>
                      <a:pt x="10815" y="11563"/>
                    </a:cubicBezTo>
                    <a:cubicBezTo>
                      <a:pt x="10815" y="11099"/>
                      <a:pt x="10890" y="10728"/>
                      <a:pt x="10984" y="10728"/>
                    </a:cubicBezTo>
                    <a:close/>
                    <a:moveTo>
                      <a:pt x="5310" y="10601"/>
                    </a:moveTo>
                    <a:cubicBezTo>
                      <a:pt x="5362" y="10601"/>
                      <a:pt x="5409" y="10613"/>
                      <a:pt x="5409" y="10628"/>
                    </a:cubicBezTo>
                    <a:cubicBezTo>
                      <a:pt x="5409" y="10643"/>
                      <a:pt x="5296" y="10837"/>
                      <a:pt x="5159" y="11064"/>
                    </a:cubicBezTo>
                    <a:cubicBezTo>
                      <a:pt x="4771" y="11701"/>
                      <a:pt x="4459" y="12348"/>
                      <a:pt x="3180" y="15175"/>
                    </a:cubicBezTo>
                    <a:cubicBezTo>
                      <a:pt x="3070" y="15414"/>
                      <a:pt x="2940" y="15616"/>
                      <a:pt x="2892" y="15616"/>
                    </a:cubicBezTo>
                    <a:cubicBezTo>
                      <a:pt x="2847" y="15616"/>
                      <a:pt x="2802" y="15601"/>
                      <a:pt x="2802" y="15584"/>
                    </a:cubicBezTo>
                    <a:cubicBezTo>
                      <a:pt x="2802" y="15409"/>
                      <a:pt x="4725" y="11382"/>
                      <a:pt x="5078" y="10815"/>
                    </a:cubicBezTo>
                    <a:cubicBezTo>
                      <a:pt x="5152" y="10698"/>
                      <a:pt x="5256" y="10601"/>
                      <a:pt x="5310" y="10601"/>
                    </a:cubicBezTo>
                    <a:close/>
                    <a:moveTo>
                      <a:pt x="10689" y="10015"/>
                    </a:moveTo>
                    <a:cubicBezTo>
                      <a:pt x="10727" y="10015"/>
                      <a:pt x="10753" y="10065"/>
                      <a:pt x="10731" y="10156"/>
                    </a:cubicBezTo>
                    <a:cubicBezTo>
                      <a:pt x="10711" y="10240"/>
                      <a:pt x="10676" y="10379"/>
                      <a:pt x="10649" y="10469"/>
                    </a:cubicBezTo>
                    <a:cubicBezTo>
                      <a:pt x="10629" y="10543"/>
                      <a:pt x="10624" y="10578"/>
                      <a:pt x="10634" y="10578"/>
                    </a:cubicBezTo>
                    <a:cubicBezTo>
                      <a:pt x="10640" y="10578"/>
                      <a:pt x="10652" y="10566"/>
                      <a:pt x="10669" y="10541"/>
                    </a:cubicBezTo>
                    <a:cubicBezTo>
                      <a:pt x="10673" y="10536"/>
                      <a:pt x="10676" y="10534"/>
                      <a:pt x="10680" y="10534"/>
                    </a:cubicBezTo>
                    <a:cubicBezTo>
                      <a:pt x="10762" y="10534"/>
                      <a:pt x="10766" y="11968"/>
                      <a:pt x="10679" y="12456"/>
                    </a:cubicBezTo>
                    <a:cubicBezTo>
                      <a:pt x="10554" y="13169"/>
                      <a:pt x="10216" y="14144"/>
                      <a:pt x="9761" y="15108"/>
                    </a:cubicBezTo>
                    <a:cubicBezTo>
                      <a:pt x="9583" y="15490"/>
                      <a:pt x="9423" y="15730"/>
                      <a:pt x="9377" y="15730"/>
                    </a:cubicBezTo>
                    <a:cubicBezTo>
                      <a:pt x="9349" y="15730"/>
                      <a:pt x="9365" y="15639"/>
                      <a:pt x="9446" y="15434"/>
                    </a:cubicBezTo>
                    <a:cubicBezTo>
                      <a:pt x="9511" y="15264"/>
                      <a:pt x="9658" y="14812"/>
                      <a:pt x="9768" y="14427"/>
                    </a:cubicBezTo>
                    <a:cubicBezTo>
                      <a:pt x="9906" y="13951"/>
                      <a:pt x="10043" y="13625"/>
                      <a:pt x="10197" y="13411"/>
                    </a:cubicBezTo>
                    <a:cubicBezTo>
                      <a:pt x="10324" y="13236"/>
                      <a:pt x="10425" y="13078"/>
                      <a:pt x="10425" y="13055"/>
                    </a:cubicBezTo>
                    <a:cubicBezTo>
                      <a:pt x="10425" y="13023"/>
                      <a:pt x="10414" y="13008"/>
                      <a:pt x="10395" y="13008"/>
                    </a:cubicBezTo>
                    <a:cubicBezTo>
                      <a:pt x="10356" y="13008"/>
                      <a:pt x="10283" y="13077"/>
                      <a:pt x="10213" y="13192"/>
                    </a:cubicBezTo>
                    <a:cubicBezTo>
                      <a:pt x="10165" y="13271"/>
                      <a:pt x="10133" y="13312"/>
                      <a:pt x="10118" y="13312"/>
                    </a:cubicBezTo>
                    <a:cubicBezTo>
                      <a:pt x="10088" y="13312"/>
                      <a:pt x="10126" y="13147"/>
                      <a:pt x="10233" y="12782"/>
                    </a:cubicBezTo>
                    <a:cubicBezTo>
                      <a:pt x="10398" y="12222"/>
                      <a:pt x="10398" y="12222"/>
                      <a:pt x="10411" y="11024"/>
                    </a:cubicBezTo>
                    <a:cubicBezTo>
                      <a:pt x="10417" y="10445"/>
                      <a:pt x="10440" y="10134"/>
                      <a:pt x="10475" y="10134"/>
                    </a:cubicBezTo>
                    <a:cubicBezTo>
                      <a:pt x="10478" y="10134"/>
                      <a:pt x="10481" y="10136"/>
                      <a:pt x="10485" y="10141"/>
                    </a:cubicBezTo>
                    <a:cubicBezTo>
                      <a:pt x="10511" y="10181"/>
                      <a:pt x="10528" y="10202"/>
                      <a:pt x="10542" y="10202"/>
                    </a:cubicBezTo>
                    <a:cubicBezTo>
                      <a:pt x="10557" y="10202"/>
                      <a:pt x="10569" y="10177"/>
                      <a:pt x="10589" y="10125"/>
                    </a:cubicBezTo>
                    <a:cubicBezTo>
                      <a:pt x="10617" y="10050"/>
                      <a:pt x="10658" y="10015"/>
                      <a:pt x="10689" y="10015"/>
                    </a:cubicBezTo>
                    <a:close/>
                    <a:moveTo>
                      <a:pt x="5708" y="10600"/>
                    </a:moveTo>
                    <a:cubicBezTo>
                      <a:pt x="5760" y="10600"/>
                      <a:pt x="5800" y="10608"/>
                      <a:pt x="5800" y="10620"/>
                    </a:cubicBezTo>
                    <a:cubicBezTo>
                      <a:pt x="5800" y="10630"/>
                      <a:pt x="5649" y="10918"/>
                      <a:pt x="5469" y="11258"/>
                    </a:cubicBezTo>
                    <a:cubicBezTo>
                      <a:pt x="5113" y="11924"/>
                      <a:pt x="3895" y="14502"/>
                      <a:pt x="3569" y="15276"/>
                    </a:cubicBezTo>
                    <a:cubicBezTo>
                      <a:pt x="3415" y="15643"/>
                      <a:pt x="3307" y="15806"/>
                      <a:pt x="3208" y="15806"/>
                    </a:cubicBezTo>
                    <a:cubicBezTo>
                      <a:pt x="3177" y="15806"/>
                      <a:pt x="3146" y="15790"/>
                      <a:pt x="3115" y="15759"/>
                    </a:cubicBezTo>
                    <a:cubicBezTo>
                      <a:pt x="3070" y="15715"/>
                      <a:pt x="3202" y="15371"/>
                      <a:pt x="3538" y="14661"/>
                    </a:cubicBezTo>
                    <a:cubicBezTo>
                      <a:pt x="3808" y="14094"/>
                      <a:pt x="4164" y="13320"/>
                      <a:pt x="4331" y="12944"/>
                    </a:cubicBezTo>
                    <a:cubicBezTo>
                      <a:pt x="4887" y="11687"/>
                      <a:pt x="5528" y="10600"/>
                      <a:pt x="5708" y="10600"/>
                    </a:cubicBezTo>
                    <a:close/>
                    <a:moveTo>
                      <a:pt x="9809" y="13924"/>
                    </a:moveTo>
                    <a:cubicBezTo>
                      <a:pt x="9815" y="13924"/>
                      <a:pt x="9763" y="14126"/>
                      <a:pt x="9696" y="14367"/>
                    </a:cubicBezTo>
                    <a:cubicBezTo>
                      <a:pt x="9367" y="15551"/>
                      <a:pt x="9186" y="15942"/>
                      <a:pt x="8966" y="15942"/>
                    </a:cubicBezTo>
                    <a:cubicBezTo>
                      <a:pt x="8947" y="15942"/>
                      <a:pt x="8974" y="15829"/>
                      <a:pt x="9024" y="15684"/>
                    </a:cubicBezTo>
                    <a:cubicBezTo>
                      <a:pt x="9074" y="15542"/>
                      <a:pt x="9180" y="15187"/>
                      <a:pt x="9259" y="14887"/>
                    </a:cubicBezTo>
                    <a:cubicBezTo>
                      <a:pt x="9361" y="14495"/>
                      <a:pt x="9458" y="14288"/>
                      <a:pt x="9601" y="14134"/>
                    </a:cubicBezTo>
                    <a:cubicBezTo>
                      <a:pt x="9712" y="14018"/>
                      <a:pt x="9803" y="13924"/>
                      <a:pt x="9809" y="13924"/>
                    </a:cubicBezTo>
                    <a:close/>
                    <a:moveTo>
                      <a:pt x="6077" y="10549"/>
                    </a:moveTo>
                    <a:cubicBezTo>
                      <a:pt x="6088" y="10549"/>
                      <a:pt x="6097" y="10553"/>
                      <a:pt x="6105" y="10561"/>
                    </a:cubicBezTo>
                    <a:cubicBezTo>
                      <a:pt x="6124" y="10579"/>
                      <a:pt x="5934" y="11069"/>
                      <a:pt x="5683" y="11655"/>
                    </a:cubicBezTo>
                    <a:cubicBezTo>
                      <a:pt x="5430" y="12241"/>
                      <a:pt x="5105" y="12995"/>
                      <a:pt x="4954" y="13336"/>
                    </a:cubicBezTo>
                    <a:cubicBezTo>
                      <a:pt x="4533" y="14294"/>
                      <a:pt x="3697" y="16006"/>
                      <a:pt x="3650" y="16006"/>
                    </a:cubicBezTo>
                    <a:cubicBezTo>
                      <a:pt x="3629" y="16006"/>
                      <a:pt x="3565" y="15970"/>
                      <a:pt x="3507" y="15925"/>
                    </a:cubicBezTo>
                    <a:cubicBezTo>
                      <a:pt x="3415" y="15853"/>
                      <a:pt x="3487" y="15661"/>
                      <a:pt x="4164" y="14183"/>
                    </a:cubicBezTo>
                    <a:cubicBezTo>
                      <a:pt x="5337" y="11619"/>
                      <a:pt x="5900" y="10549"/>
                      <a:pt x="6077" y="10549"/>
                    </a:cubicBezTo>
                    <a:close/>
                    <a:moveTo>
                      <a:pt x="6461" y="10529"/>
                    </a:moveTo>
                    <a:cubicBezTo>
                      <a:pt x="6494" y="10529"/>
                      <a:pt x="6517" y="10549"/>
                      <a:pt x="6517" y="10593"/>
                    </a:cubicBezTo>
                    <a:cubicBezTo>
                      <a:pt x="6517" y="10658"/>
                      <a:pt x="6028" y="11746"/>
                      <a:pt x="4799" y="14411"/>
                    </a:cubicBezTo>
                    <a:cubicBezTo>
                      <a:pt x="4207" y="15695"/>
                      <a:pt x="4019" y="16044"/>
                      <a:pt x="3915" y="16059"/>
                    </a:cubicBezTo>
                    <a:cubicBezTo>
                      <a:pt x="3890" y="16062"/>
                      <a:pt x="3867" y="16064"/>
                      <a:pt x="3847" y="16064"/>
                    </a:cubicBezTo>
                    <a:cubicBezTo>
                      <a:pt x="3808" y="16064"/>
                      <a:pt x="3781" y="16058"/>
                      <a:pt x="3781" y="16045"/>
                    </a:cubicBezTo>
                    <a:cubicBezTo>
                      <a:pt x="3781" y="16027"/>
                      <a:pt x="4042" y="15492"/>
                      <a:pt x="4360" y="14854"/>
                    </a:cubicBezTo>
                    <a:cubicBezTo>
                      <a:pt x="4679" y="14217"/>
                      <a:pt x="5212" y="13062"/>
                      <a:pt x="5540" y="12293"/>
                    </a:cubicBezTo>
                    <a:cubicBezTo>
                      <a:pt x="5869" y="11524"/>
                      <a:pt x="6179" y="10814"/>
                      <a:pt x="6230" y="10716"/>
                    </a:cubicBezTo>
                    <a:cubicBezTo>
                      <a:pt x="6287" y="10605"/>
                      <a:pt x="6395" y="10529"/>
                      <a:pt x="6461" y="10529"/>
                    </a:cubicBezTo>
                    <a:close/>
                    <a:moveTo>
                      <a:pt x="9407" y="13746"/>
                    </a:moveTo>
                    <a:cubicBezTo>
                      <a:pt x="9418" y="13746"/>
                      <a:pt x="9428" y="13751"/>
                      <a:pt x="9438" y="13760"/>
                    </a:cubicBezTo>
                    <a:cubicBezTo>
                      <a:pt x="9450" y="13776"/>
                      <a:pt x="9419" y="13943"/>
                      <a:pt x="9365" y="14132"/>
                    </a:cubicBezTo>
                    <a:cubicBezTo>
                      <a:pt x="9312" y="14322"/>
                      <a:pt x="9186" y="14795"/>
                      <a:pt x="9086" y="15187"/>
                    </a:cubicBezTo>
                    <a:cubicBezTo>
                      <a:pt x="8916" y="15850"/>
                      <a:pt x="8766" y="16138"/>
                      <a:pt x="8595" y="16138"/>
                    </a:cubicBezTo>
                    <a:cubicBezTo>
                      <a:pt x="8555" y="16138"/>
                      <a:pt x="8539" y="16096"/>
                      <a:pt x="8559" y="16044"/>
                    </a:cubicBezTo>
                    <a:cubicBezTo>
                      <a:pt x="8579" y="15992"/>
                      <a:pt x="8720" y="15512"/>
                      <a:pt x="8869" y="14986"/>
                    </a:cubicBezTo>
                    <a:cubicBezTo>
                      <a:pt x="9088" y="14216"/>
                      <a:pt x="9293" y="13746"/>
                      <a:pt x="9407" y="13746"/>
                    </a:cubicBezTo>
                    <a:close/>
                    <a:moveTo>
                      <a:pt x="6794" y="10536"/>
                    </a:moveTo>
                    <a:cubicBezTo>
                      <a:pt x="6890" y="10536"/>
                      <a:pt x="6906" y="10567"/>
                      <a:pt x="6870" y="10682"/>
                    </a:cubicBezTo>
                    <a:cubicBezTo>
                      <a:pt x="6845" y="10765"/>
                      <a:pt x="6781" y="10914"/>
                      <a:pt x="6723" y="11024"/>
                    </a:cubicBezTo>
                    <a:cubicBezTo>
                      <a:pt x="6603" y="11258"/>
                      <a:pt x="5208" y="14359"/>
                      <a:pt x="4740" y="15434"/>
                    </a:cubicBezTo>
                    <a:cubicBezTo>
                      <a:pt x="4507" y="15966"/>
                      <a:pt x="4374" y="16203"/>
                      <a:pt x="4303" y="16203"/>
                    </a:cubicBezTo>
                    <a:cubicBezTo>
                      <a:pt x="4104" y="16203"/>
                      <a:pt x="4113" y="16124"/>
                      <a:pt x="4383" y="15591"/>
                    </a:cubicBezTo>
                    <a:cubicBezTo>
                      <a:pt x="4675" y="15008"/>
                      <a:pt x="6271" y="11512"/>
                      <a:pt x="6519" y="10914"/>
                    </a:cubicBezTo>
                    <a:cubicBezTo>
                      <a:pt x="6631" y="10640"/>
                      <a:pt x="6707" y="10536"/>
                      <a:pt x="6794" y="10536"/>
                    </a:cubicBezTo>
                    <a:close/>
                    <a:moveTo>
                      <a:pt x="7202" y="10469"/>
                    </a:moveTo>
                    <a:cubicBezTo>
                      <a:pt x="7266" y="10469"/>
                      <a:pt x="7195" y="10675"/>
                      <a:pt x="6979" y="11136"/>
                    </a:cubicBezTo>
                    <a:cubicBezTo>
                      <a:pt x="6805" y="11504"/>
                      <a:pt x="6457" y="12273"/>
                      <a:pt x="6208" y="12847"/>
                    </a:cubicBezTo>
                    <a:cubicBezTo>
                      <a:pt x="5058" y="15478"/>
                      <a:pt x="4671" y="16333"/>
                      <a:pt x="4621" y="16333"/>
                    </a:cubicBezTo>
                    <a:cubicBezTo>
                      <a:pt x="4474" y="16333"/>
                      <a:pt x="4546" y="16111"/>
                      <a:pt x="5058" y="14990"/>
                    </a:cubicBezTo>
                    <a:cubicBezTo>
                      <a:pt x="5367" y="14314"/>
                      <a:pt x="5834" y="13263"/>
                      <a:pt x="6096" y="12653"/>
                    </a:cubicBezTo>
                    <a:cubicBezTo>
                      <a:pt x="6543" y="11616"/>
                      <a:pt x="6944" y="10742"/>
                      <a:pt x="7059" y="10555"/>
                    </a:cubicBezTo>
                    <a:cubicBezTo>
                      <a:pt x="7088" y="10507"/>
                      <a:pt x="7148" y="10469"/>
                      <a:pt x="7202" y="10469"/>
                    </a:cubicBezTo>
                    <a:close/>
                    <a:moveTo>
                      <a:pt x="9361" y="12229"/>
                    </a:moveTo>
                    <a:cubicBezTo>
                      <a:pt x="9380" y="12229"/>
                      <a:pt x="9375" y="12369"/>
                      <a:pt x="9352" y="12539"/>
                    </a:cubicBezTo>
                    <a:cubicBezTo>
                      <a:pt x="9328" y="12706"/>
                      <a:pt x="9221" y="12991"/>
                      <a:pt x="9118" y="13161"/>
                    </a:cubicBezTo>
                    <a:cubicBezTo>
                      <a:pt x="8958" y="13422"/>
                      <a:pt x="8900" y="13567"/>
                      <a:pt x="8950" y="13567"/>
                    </a:cubicBezTo>
                    <a:cubicBezTo>
                      <a:pt x="8970" y="13567"/>
                      <a:pt x="9010" y="13542"/>
                      <a:pt x="9067" y="13490"/>
                    </a:cubicBezTo>
                    <a:cubicBezTo>
                      <a:pt x="9135" y="13430"/>
                      <a:pt x="9169" y="13400"/>
                      <a:pt x="9182" y="13400"/>
                    </a:cubicBezTo>
                    <a:cubicBezTo>
                      <a:pt x="9195" y="13400"/>
                      <a:pt x="9185" y="13432"/>
                      <a:pt x="9165" y="13498"/>
                    </a:cubicBezTo>
                    <a:cubicBezTo>
                      <a:pt x="9144" y="13570"/>
                      <a:pt x="9020" y="14006"/>
                      <a:pt x="8891" y="14474"/>
                    </a:cubicBezTo>
                    <a:cubicBezTo>
                      <a:pt x="8379" y="16333"/>
                      <a:pt x="8416" y="16257"/>
                      <a:pt x="7995" y="16360"/>
                    </a:cubicBezTo>
                    <a:cubicBezTo>
                      <a:pt x="7938" y="16374"/>
                      <a:pt x="7899" y="16382"/>
                      <a:pt x="7875" y="16382"/>
                    </a:cubicBezTo>
                    <a:cubicBezTo>
                      <a:pt x="7832" y="16382"/>
                      <a:pt x="7839" y="16355"/>
                      <a:pt x="7874" y="16287"/>
                    </a:cubicBezTo>
                    <a:cubicBezTo>
                      <a:pt x="7975" y="16099"/>
                      <a:pt x="8383" y="14802"/>
                      <a:pt x="8653" y="13812"/>
                    </a:cubicBezTo>
                    <a:cubicBezTo>
                      <a:pt x="8823" y="13194"/>
                      <a:pt x="8976" y="12780"/>
                      <a:pt x="9118" y="12559"/>
                    </a:cubicBezTo>
                    <a:cubicBezTo>
                      <a:pt x="9234" y="12376"/>
                      <a:pt x="9345" y="12229"/>
                      <a:pt x="9361" y="12229"/>
                    </a:cubicBezTo>
                    <a:close/>
                    <a:moveTo>
                      <a:pt x="7532" y="10470"/>
                    </a:moveTo>
                    <a:cubicBezTo>
                      <a:pt x="7590" y="10470"/>
                      <a:pt x="7620" y="10507"/>
                      <a:pt x="7600" y="10553"/>
                    </a:cubicBezTo>
                    <a:cubicBezTo>
                      <a:pt x="7580" y="10597"/>
                      <a:pt x="7313" y="11219"/>
                      <a:pt x="7005" y="11937"/>
                    </a:cubicBezTo>
                    <a:cubicBezTo>
                      <a:pt x="5450" y="15557"/>
                      <a:pt x="5065" y="16398"/>
                      <a:pt x="4953" y="16398"/>
                    </a:cubicBezTo>
                    <a:cubicBezTo>
                      <a:pt x="4894" y="16398"/>
                      <a:pt x="4826" y="16381"/>
                      <a:pt x="4806" y="16364"/>
                    </a:cubicBezTo>
                    <a:cubicBezTo>
                      <a:pt x="4786" y="16343"/>
                      <a:pt x="5012" y="15793"/>
                      <a:pt x="5307" y="15141"/>
                    </a:cubicBezTo>
                    <a:cubicBezTo>
                      <a:pt x="5603" y="14489"/>
                      <a:pt x="6043" y="13502"/>
                      <a:pt x="6285" y="12947"/>
                    </a:cubicBezTo>
                    <a:cubicBezTo>
                      <a:pt x="7031" y="11233"/>
                      <a:pt x="7414" y="10470"/>
                      <a:pt x="7532" y="10470"/>
                    </a:cubicBezTo>
                    <a:close/>
                    <a:moveTo>
                      <a:pt x="8193" y="10410"/>
                    </a:moveTo>
                    <a:cubicBezTo>
                      <a:pt x="8236" y="10410"/>
                      <a:pt x="8275" y="10443"/>
                      <a:pt x="8301" y="10511"/>
                    </a:cubicBezTo>
                    <a:cubicBezTo>
                      <a:pt x="8317" y="10551"/>
                      <a:pt x="8314" y="10577"/>
                      <a:pt x="8296" y="10577"/>
                    </a:cubicBezTo>
                    <a:cubicBezTo>
                      <a:pt x="8291" y="10577"/>
                      <a:pt x="8285" y="10575"/>
                      <a:pt x="8278" y="10571"/>
                    </a:cubicBezTo>
                    <a:cubicBezTo>
                      <a:pt x="8277" y="10570"/>
                      <a:pt x="8276" y="10570"/>
                      <a:pt x="8274" y="10570"/>
                    </a:cubicBezTo>
                    <a:cubicBezTo>
                      <a:pt x="8195" y="10570"/>
                      <a:pt x="7747" y="11736"/>
                      <a:pt x="6814" y="14379"/>
                    </a:cubicBezTo>
                    <a:lnTo>
                      <a:pt x="6089" y="16432"/>
                    </a:lnTo>
                    <a:lnTo>
                      <a:pt x="5881" y="16450"/>
                    </a:lnTo>
                    <a:cubicBezTo>
                      <a:pt x="5842" y="16454"/>
                      <a:pt x="5806" y="16455"/>
                      <a:pt x="5775" y="16455"/>
                    </a:cubicBezTo>
                    <a:cubicBezTo>
                      <a:pt x="5711" y="16455"/>
                      <a:pt x="5668" y="16449"/>
                      <a:pt x="5668" y="16437"/>
                    </a:cubicBezTo>
                    <a:cubicBezTo>
                      <a:pt x="5668" y="16418"/>
                      <a:pt x="5782" y="16144"/>
                      <a:pt x="5918" y="15831"/>
                    </a:cubicBezTo>
                    <a:cubicBezTo>
                      <a:pt x="6056" y="15516"/>
                      <a:pt x="6392" y="14672"/>
                      <a:pt x="6663" y="13957"/>
                    </a:cubicBezTo>
                    <a:cubicBezTo>
                      <a:pt x="7115" y="12757"/>
                      <a:pt x="7816" y="11016"/>
                      <a:pt x="8015" y="10588"/>
                    </a:cubicBezTo>
                    <a:cubicBezTo>
                      <a:pt x="8069" y="10471"/>
                      <a:pt x="8135" y="10410"/>
                      <a:pt x="8193" y="10410"/>
                    </a:cubicBezTo>
                    <a:close/>
                    <a:moveTo>
                      <a:pt x="8762" y="11588"/>
                    </a:moveTo>
                    <a:cubicBezTo>
                      <a:pt x="8763" y="11588"/>
                      <a:pt x="8764" y="11589"/>
                      <a:pt x="8765" y="11590"/>
                    </a:cubicBezTo>
                    <a:cubicBezTo>
                      <a:pt x="8776" y="11599"/>
                      <a:pt x="8686" y="11960"/>
                      <a:pt x="8566" y="12389"/>
                    </a:cubicBezTo>
                    <a:cubicBezTo>
                      <a:pt x="8211" y="13660"/>
                      <a:pt x="7274" y="16408"/>
                      <a:pt x="7182" y="16444"/>
                    </a:cubicBezTo>
                    <a:cubicBezTo>
                      <a:pt x="7154" y="16455"/>
                      <a:pt x="7131" y="16461"/>
                      <a:pt x="7112" y="16461"/>
                    </a:cubicBezTo>
                    <a:cubicBezTo>
                      <a:pt x="7024" y="16461"/>
                      <a:pt x="7047" y="16318"/>
                      <a:pt x="7184" y="15929"/>
                    </a:cubicBezTo>
                    <a:cubicBezTo>
                      <a:pt x="7336" y="15498"/>
                      <a:pt x="8203" y="12748"/>
                      <a:pt x="8310" y="12359"/>
                    </a:cubicBezTo>
                    <a:cubicBezTo>
                      <a:pt x="8355" y="12200"/>
                      <a:pt x="8714" y="11588"/>
                      <a:pt x="8762" y="11588"/>
                    </a:cubicBezTo>
                    <a:close/>
                    <a:moveTo>
                      <a:pt x="9103" y="11791"/>
                    </a:moveTo>
                    <a:cubicBezTo>
                      <a:pt x="9103" y="11791"/>
                      <a:pt x="9103" y="11791"/>
                      <a:pt x="9103" y="11792"/>
                    </a:cubicBezTo>
                    <a:cubicBezTo>
                      <a:pt x="9110" y="11798"/>
                      <a:pt x="9061" y="12004"/>
                      <a:pt x="8992" y="12250"/>
                    </a:cubicBezTo>
                    <a:cubicBezTo>
                      <a:pt x="8924" y="12498"/>
                      <a:pt x="8836" y="12737"/>
                      <a:pt x="8793" y="12788"/>
                    </a:cubicBezTo>
                    <a:cubicBezTo>
                      <a:pt x="8753" y="12836"/>
                      <a:pt x="8737" y="12924"/>
                      <a:pt x="8757" y="12976"/>
                    </a:cubicBezTo>
                    <a:cubicBezTo>
                      <a:pt x="8797" y="13079"/>
                      <a:pt x="8201" y="15230"/>
                      <a:pt x="7933" y="15940"/>
                    </a:cubicBezTo>
                    <a:cubicBezTo>
                      <a:pt x="7810" y="16267"/>
                      <a:pt x="7734" y="16380"/>
                      <a:pt x="7600" y="16426"/>
                    </a:cubicBezTo>
                    <a:cubicBezTo>
                      <a:pt x="7537" y="16449"/>
                      <a:pt x="7476" y="16461"/>
                      <a:pt x="7435" y="16461"/>
                    </a:cubicBezTo>
                    <a:cubicBezTo>
                      <a:pt x="7413" y="16461"/>
                      <a:pt x="7397" y="16458"/>
                      <a:pt x="7389" y="16450"/>
                    </a:cubicBezTo>
                    <a:cubicBezTo>
                      <a:pt x="7368" y="16428"/>
                      <a:pt x="7572" y="15770"/>
                      <a:pt x="7842" y="14988"/>
                    </a:cubicBezTo>
                    <a:cubicBezTo>
                      <a:pt x="8111" y="14205"/>
                      <a:pt x="8396" y="13336"/>
                      <a:pt x="8471" y="13055"/>
                    </a:cubicBezTo>
                    <a:cubicBezTo>
                      <a:pt x="8546" y="12776"/>
                      <a:pt x="8717" y="12375"/>
                      <a:pt x="8849" y="12162"/>
                    </a:cubicBezTo>
                    <a:cubicBezTo>
                      <a:pt x="8977" y="11957"/>
                      <a:pt x="9092" y="11791"/>
                      <a:pt x="9103" y="11791"/>
                    </a:cubicBezTo>
                    <a:close/>
                    <a:moveTo>
                      <a:pt x="7850" y="10406"/>
                    </a:moveTo>
                    <a:cubicBezTo>
                      <a:pt x="7869" y="10406"/>
                      <a:pt x="7864" y="10500"/>
                      <a:pt x="7841" y="10618"/>
                    </a:cubicBezTo>
                    <a:cubicBezTo>
                      <a:pt x="7817" y="10735"/>
                      <a:pt x="7587" y="11357"/>
                      <a:pt x="7329" y="12002"/>
                    </a:cubicBezTo>
                    <a:cubicBezTo>
                      <a:pt x="7072" y="12647"/>
                      <a:pt x="6678" y="13673"/>
                      <a:pt x="6452" y="14281"/>
                    </a:cubicBezTo>
                    <a:cubicBezTo>
                      <a:pt x="5938" y="15682"/>
                      <a:pt x="5581" y="16464"/>
                      <a:pt x="5454" y="16464"/>
                    </a:cubicBezTo>
                    <a:cubicBezTo>
                      <a:pt x="5180" y="16464"/>
                      <a:pt x="5143" y="16397"/>
                      <a:pt x="5272" y="16144"/>
                    </a:cubicBezTo>
                    <a:cubicBezTo>
                      <a:pt x="5463" y="15766"/>
                      <a:pt x="6426" y="13583"/>
                      <a:pt x="6848" y="12569"/>
                    </a:cubicBezTo>
                    <a:cubicBezTo>
                      <a:pt x="7299" y="11480"/>
                      <a:pt x="7797" y="10406"/>
                      <a:pt x="7850" y="10406"/>
                    </a:cubicBezTo>
                    <a:close/>
                    <a:moveTo>
                      <a:pt x="8450" y="10689"/>
                    </a:moveTo>
                    <a:cubicBezTo>
                      <a:pt x="8451" y="10689"/>
                      <a:pt x="8452" y="10689"/>
                      <a:pt x="8452" y="10690"/>
                    </a:cubicBezTo>
                    <a:cubicBezTo>
                      <a:pt x="8463" y="10700"/>
                      <a:pt x="8272" y="11277"/>
                      <a:pt x="8027" y="11973"/>
                    </a:cubicBezTo>
                    <a:cubicBezTo>
                      <a:pt x="7781" y="12667"/>
                      <a:pt x="7336" y="13962"/>
                      <a:pt x="7037" y="14850"/>
                    </a:cubicBezTo>
                    <a:cubicBezTo>
                      <a:pt x="6505" y="16420"/>
                      <a:pt x="6485" y="16464"/>
                      <a:pt x="6318" y="16464"/>
                    </a:cubicBezTo>
                    <a:lnTo>
                      <a:pt x="6145" y="16464"/>
                    </a:lnTo>
                    <a:lnTo>
                      <a:pt x="6821" y="14554"/>
                    </a:lnTo>
                    <a:cubicBezTo>
                      <a:pt x="7877" y="11571"/>
                      <a:pt x="8027" y="11174"/>
                      <a:pt x="8114" y="11143"/>
                    </a:cubicBezTo>
                    <a:cubicBezTo>
                      <a:pt x="8157" y="11126"/>
                      <a:pt x="8245" y="11016"/>
                      <a:pt x="8312" y="10892"/>
                    </a:cubicBezTo>
                    <a:cubicBezTo>
                      <a:pt x="8375" y="10775"/>
                      <a:pt x="8435" y="10689"/>
                      <a:pt x="8450" y="10689"/>
                    </a:cubicBezTo>
                    <a:close/>
                    <a:moveTo>
                      <a:pt x="8546" y="11329"/>
                    </a:moveTo>
                    <a:cubicBezTo>
                      <a:pt x="8567" y="11329"/>
                      <a:pt x="8501" y="11545"/>
                      <a:pt x="8330" y="12052"/>
                    </a:cubicBezTo>
                    <a:cubicBezTo>
                      <a:pt x="8197" y="12452"/>
                      <a:pt x="7820" y="13613"/>
                      <a:pt x="7493" y="14621"/>
                    </a:cubicBezTo>
                    <a:cubicBezTo>
                      <a:pt x="6921" y="16400"/>
                      <a:pt x="6894" y="16464"/>
                      <a:pt x="6734" y="16464"/>
                    </a:cubicBezTo>
                    <a:cubicBezTo>
                      <a:pt x="6631" y="16464"/>
                      <a:pt x="6579" y="16432"/>
                      <a:pt x="6597" y="16381"/>
                    </a:cubicBezTo>
                    <a:cubicBezTo>
                      <a:pt x="6614" y="16337"/>
                      <a:pt x="6992" y="15235"/>
                      <a:pt x="7435" y="13939"/>
                    </a:cubicBezTo>
                    <a:cubicBezTo>
                      <a:pt x="7908" y="12559"/>
                      <a:pt x="8276" y="11578"/>
                      <a:pt x="8321" y="11578"/>
                    </a:cubicBezTo>
                    <a:cubicBezTo>
                      <a:pt x="8364" y="11578"/>
                      <a:pt x="8431" y="11519"/>
                      <a:pt x="8470" y="11447"/>
                    </a:cubicBezTo>
                    <a:cubicBezTo>
                      <a:pt x="8511" y="11370"/>
                      <a:pt x="8536" y="11329"/>
                      <a:pt x="8546" y="11329"/>
                    </a:cubicBezTo>
                    <a:close/>
                    <a:moveTo>
                      <a:pt x="4039" y="0"/>
                    </a:moveTo>
                    <a:cubicBezTo>
                      <a:pt x="3577" y="0"/>
                      <a:pt x="3216" y="8"/>
                      <a:pt x="3161" y="23"/>
                    </a:cubicBezTo>
                    <a:cubicBezTo>
                      <a:pt x="3087" y="40"/>
                      <a:pt x="2966" y="70"/>
                      <a:pt x="2881" y="86"/>
                    </a:cubicBezTo>
                    <a:cubicBezTo>
                      <a:pt x="2619" y="140"/>
                      <a:pt x="2477" y="348"/>
                      <a:pt x="2477" y="673"/>
                    </a:cubicBezTo>
                    <a:cubicBezTo>
                      <a:pt x="2477" y="1142"/>
                      <a:pt x="2669" y="1416"/>
                      <a:pt x="2999" y="1416"/>
                    </a:cubicBezTo>
                    <a:cubicBezTo>
                      <a:pt x="3103" y="1416"/>
                      <a:pt x="3121" y="1516"/>
                      <a:pt x="3170" y="2443"/>
                    </a:cubicBezTo>
                    <a:cubicBezTo>
                      <a:pt x="3201" y="3007"/>
                      <a:pt x="3224" y="3950"/>
                      <a:pt x="3222" y="4544"/>
                    </a:cubicBezTo>
                    <a:cubicBezTo>
                      <a:pt x="3220" y="5880"/>
                      <a:pt x="3230" y="5854"/>
                      <a:pt x="2058" y="7078"/>
                    </a:cubicBezTo>
                    <a:cubicBezTo>
                      <a:pt x="1120" y="8055"/>
                      <a:pt x="913" y="8322"/>
                      <a:pt x="603" y="8942"/>
                    </a:cubicBezTo>
                    <a:cubicBezTo>
                      <a:pt x="351" y="9446"/>
                      <a:pt x="220" y="9913"/>
                      <a:pt x="131" y="10635"/>
                    </a:cubicBezTo>
                    <a:cubicBezTo>
                      <a:pt x="1" y="11665"/>
                      <a:pt x="226" y="12896"/>
                      <a:pt x="728" y="13918"/>
                    </a:cubicBezTo>
                    <a:cubicBezTo>
                      <a:pt x="1084" y="14640"/>
                      <a:pt x="1865" y="15444"/>
                      <a:pt x="2634" y="15877"/>
                    </a:cubicBezTo>
                    <a:cubicBezTo>
                      <a:pt x="3364" y="16287"/>
                      <a:pt x="4471" y="16646"/>
                      <a:pt x="5292" y="16734"/>
                    </a:cubicBezTo>
                    <a:cubicBezTo>
                      <a:pt x="5567" y="16764"/>
                      <a:pt x="5911" y="16778"/>
                      <a:pt x="6266" y="16778"/>
                    </a:cubicBezTo>
                    <a:cubicBezTo>
                      <a:pt x="6989" y="16778"/>
                      <a:pt x="7762" y="16721"/>
                      <a:pt x="8111" y="16626"/>
                    </a:cubicBezTo>
                    <a:cubicBezTo>
                      <a:pt x="8665" y="16475"/>
                      <a:pt x="9582" y="15977"/>
                      <a:pt x="10014" y="15592"/>
                    </a:cubicBezTo>
                    <a:cubicBezTo>
                      <a:pt x="10996" y="14719"/>
                      <a:pt x="11620" y="13137"/>
                      <a:pt x="11704" y="11318"/>
                    </a:cubicBezTo>
                    <a:cubicBezTo>
                      <a:pt x="11752" y="10326"/>
                      <a:pt x="11671" y="9945"/>
                      <a:pt x="11216" y="9003"/>
                    </a:cubicBezTo>
                    <a:cubicBezTo>
                      <a:pt x="10528" y="7578"/>
                      <a:pt x="9741" y="6856"/>
                      <a:pt x="7616" y="5699"/>
                    </a:cubicBezTo>
                    <a:cubicBezTo>
                      <a:pt x="6549" y="5118"/>
                      <a:pt x="6172" y="4814"/>
                      <a:pt x="5954" y="4365"/>
                    </a:cubicBezTo>
                    <a:cubicBezTo>
                      <a:pt x="5750" y="3949"/>
                      <a:pt x="5613" y="3180"/>
                      <a:pt x="5604" y="2424"/>
                    </a:cubicBezTo>
                    <a:cubicBezTo>
                      <a:pt x="5601" y="2098"/>
                      <a:pt x="5574" y="1717"/>
                      <a:pt x="5546" y="1569"/>
                    </a:cubicBezTo>
                    <a:cubicBezTo>
                      <a:pt x="5500" y="1328"/>
                      <a:pt x="5510" y="1290"/>
                      <a:pt x="5643" y="1229"/>
                    </a:cubicBezTo>
                    <a:cubicBezTo>
                      <a:pt x="5917" y="1103"/>
                      <a:pt x="6021" y="435"/>
                      <a:pt x="5808" y="171"/>
                    </a:cubicBezTo>
                    <a:cubicBezTo>
                      <a:pt x="5684" y="17"/>
                      <a:pt x="5660" y="13"/>
                      <a:pt x="4486" y="3"/>
                    </a:cubicBezTo>
                    <a:cubicBezTo>
                      <a:pt x="4332" y="1"/>
                      <a:pt x="4181" y="0"/>
                      <a:pt x="4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
              <p:cNvSpPr/>
              <p:nvPr/>
            </p:nvSpPr>
            <p:spPr>
              <a:xfrm>
                <a:off x="5237700" y="4662925"/>
                <a:ext cx="10250" cy="11650"/>
              </a:xfrm>
              <a:custGeom>
                <a:avLst/>
                <a:gdLst/>
                <a:ahLst/>
                <a:cxnLst/>
                <a:rect l="l" t="t" r="r" b="b"/>
                <a:pathLst>
                  <a:path w="410" h="466" extrusionOk="0">
                    <a:moveTo>
                      <a:pt x="349" y="1"/>
                    </a:moveTo>
                    <a:cubicBezTo>
                      <a:pt x="337" y="1"/>
                      <a:pt x="273" y="77"/>
                      <a:pt x="200" y="176"/>
                    </a:cubicBezTo>
                    <a:cubicBezTo>
                      <a:pt x="63" y="364"/>
                      <a:pt x="1" y="466"/>
                      <a:pt x="18" y="466"/>
                    </a:cubicBezTo>
                    <a:cubicBezTo>
                      <a:pt x="30" y="466"/>
                      <a:pt x="76" y="421"/>
                      <a:pt x="159" y="327"/>
                    </a:cubicBezTo>
                    <a:cubicBezTo>
                      <a:pt x="338" y="124"/>
                      <a:pt x="409"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
              <p:cNvSpPr/>
              <p:nvPr/>
            </p:nvSpPr>
            <p:spPr>
              <a:xfrm>
                <a:off x="5251500" y="4663500"/>
                <a:ext cx="6800" cy="8575"/>
              </a:xfrm>
              <a:custGeom>
                <a:avLst/>
                <a:gdLst/>
                <a:ahLst/>
                <a:cxnLst/>
                <a:rect l="l" t="t" r="r" b="b"/>
                <a:pathLst>
                  <a:path w="272" h="343" extrusionOk="0">
                    <a:moveTo>
                      <a:pt x="247" y="1"/>
                    </a:moveTo>
                    <a:cubicBezTo>
                      <a:pt x="223" y="1"/>
                      <a:pt x="171" y="54"/>
                      <a:pt x="121" y="134"/>
                    </a:cubicBezTo>
                    <a:cubicBezTo>
                      <a:pt x="32" y="268"/>
                      <a:pt x="0" y="343"/>
                      <a:pt x="20" y="343"/>
                    </a:cubicBezTo>
                    <a:cubicBezTo>
                      <a:pt x="35" y="343"/>
                      <a:pt x="78" y="302"/>
                      <a:pt x="147" y="213"/>
                    </a:cubicBezTo>
                    <a:cubicBezTo>
                      <a:pt x="223" y="117"/>
                      <a:pt x="272" y="23"/>
                      <a:pt x="256" y="5"/>
                    </a:cubicBezTo>
                    <a:cubicBezTo>
                      <a:pt x="253" y="2"/>
                      <a:pt x="250"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
              <p:cNvSpPr/>
              <p:nvPr/>
            </p:nvSpPr>
            <p:spPr>
              <a:xfrm>
                <a:off x="5256700" y="4662850"/>
                <a:ext cx="8200" cy="11000"/>
              </a:xfrm>
              <a:custGeom>
                <a:avLst/>
                <a:gdLst/>
                <a:ahLst/>
                <a:cxnLst/>
                <a:rect l="l" t="t" r="r" b="b"/>
                <a:pathLst>
                  <a:path w="328" h="440" extrusionOk="0">
                    <a:moveTo>
                      <a:pt x="314" y="1"/>
                    </a:moveTo>
                    <a:cubicBezTo>
                      <a:pt x="288" y="1"/>
                      <a:pt x="226" y="67"/>
                      <a:pt x="136" y="192"/>
                    </a:cubicBezTo>
                    <a:cubicBezTo>
                      <a:pt x="61" y="297"/>
                      <a:pt x="1" y="405"/>
                      <a:pt x="1" y="433"/>
                    </a:cubicBezTo>
                    <a:cubicBezTo>
                      <a:pt x="1" y="438"/>
                      <a:pt x="2" y="440"/>
                      <a:pt x="5" y="440"/>
                    </a:cubicBezTo>
                    <a:cubicBezTo>
                      <a:pt x="22" y="440"/>
                      <a:pt x="84" y="369"/>
                      <a:pt x="163" y="265"/>
                    </a:cubicBezTo>
                    <a:cubicBezTo>
                      <a:pt x="254" y="140"/>
                      <a:pt x="327" y="33"/>
                      <a:pt x="327" y="24"/>
                    </a:cubicBezTo>
                    <a:cubicBezTo>
                      <a:pt x="327" y="8"/>
                      <a:pt x="322"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
              <p:cNvSpPr/>
              <p:nvPr/>
            </p:nvSpPr>
            <p:spPr>
              <a:xfrm>
                <a:off x="5292700" y="4786725"/>
                <a:ext cx="9550" cy="27700"/>
              </a:xfrm>
              <a:custGeom>
                <a:avLst/>
                <a:gdLst/>
                <a:ahLst/>
                <a:cxnLst/>
                <a:rect l="l" t="t" r="r" b="b"/>
                <a:pathLst>
                  <a:path w="382" h="1108" extrusionOk="0">
                    <a:moveTo>
                      <a:pt x="319" y="0"/>
                    </a:moveTo>
                    <a:cubicBezTo>
                      <a:pt x="287" y="0"/>
                      <a:pt x="244" y="57"/>
                      <a:pt x="218" y="177"/>
                    </a:cubicBezTo>
                    <a:cubicBezTo>
                      <a:pt x="148" y="483"/>
                      <a:pt x="54" y="872"/>
                      <a:pt x="20" y="991"/>
                    </a:cubicBezTo>
                    <a:cubicBezTo>
                      <a:pt x="1" y="1056"/>
                      <a:pt x="14" y="1108"/>
                      <a:pt x="52" y="1108"/>
                    </a:cubicBezTo>
                    <a:cubicBezTo>
                      <a:pt x="117" y="1108"/>
                      <a:pt x="259" y="685"/>
                      <a:pt x="354" y="216"/>
                    </a:cubicBezTo>
                    <a:cubicBezTo>
                      <a:pt x="382" y="76"/>
                      <a:pt x="357"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
              <p:cNvSpPr/>
              <p:nvPr/>
            </p:nvSpPr>
            <p:spPr>
              <a:xfrm>
                <a:off x="5299025" y="4788600"/>
                <a:ext cx="8900" cy="27100"/>
              </a:xfrm>
              <a:custGeom>
                <a:avLst/>
                <a:gdLst/>
                <a:ahLst/>
                <a:cxnLst/>
                <a:rect l="l" t="t" r="r" b="b"/>
                <a:pathLst>
                  <a:path w="356" h="1084" extrusionOk="0">
                    <a:moveTo>
                      <a:pt x="282" y="0"/>
                    </a:moveTo>
                    <a:cubicBezTo>
                      <a:pt x="264" y="0"/>
                      <a:pt x="244" y="22"/>
                      <a:pt x="233" y="62"/>
                    </a:cubicBezTo>
                    <a:cubicBezTo>
                      <a:pt x="192" y="198"/>
                      <a:pt x="1" y="1019"/>
                      <a:pt x="1" y="1065"/>
                    </a:cubicBezTo>
                    <a:cubicBezTo>
                      <a:pt x="1" y="1077"/>
                      <a:pt x="7" y="1083"/>
                      <a:pt x="19" y="1083"/>
                    </a:cubicBezTo>
                    <a:cubicBezTo>
                      <a:pt x="29" y="1083"/>
                      <a:pt x="43" y="1078"/>
                      <a:pt x="60" y="1067"/>
                    </a:cubicBezTo>
                    <a:cubicBezTo>
                      <a:pt x="138" y="1019"/>
                      <a:pt x="355" y="63"/>
                      <a:pt x="300" y="8"/>
                    </a:cubicBezTo>
                    <a:cubicBezTo>
                      <a:pt x="295" y="3"/>
                      <a:pt x="289" y="0"/>
                      <a:pt x="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
              <p:cNvSpPr/>
              <p:nvPr/>
            </p:nvSpPr>
            <p:spPr>
              <a:xfrm>
                <a:off x="5301025" y="4791600"/>
                <a:ext cx="14350" cy="38750"/>
              </a:xfrm>
              <a:custGeom>
                <a:avLst/>
                <a:gdLst/>
                <a:ahLst/>
                <a:cxnLst/>
                <a:rect l="l" t="t" r="r" b="b"/>
                <a:pathLst>
                  <a:path w="574" h="1550" extrusionOk="0">
                    <a:moveTo>
                      <a:pt x="514" y="1"/>
                    </a:moveTo>
                    <a:cubicBezTo>
                      <a:pt x="482" y="1"/>
                      <a:pt x="407" y="192"/>
                      <a:pt x="349" y="426"/>
                    </a:cubicBezTo>
                    <a:cubicBezTo>
                      <a:pt x="290" y="660"/>
                      <a:pt x="185" y="1004"/>
                      <a:pt x="116" y="1185"/>
                    </a:cubicBezTo>
                    <a:cubicBezTo>
                      <a:pt x="28" y="1416"/>
                      <a:pt x="0" y="1550"/>
                      <a:pt x="27" y="1550"/>
                    </a:cubicBezTo>
                    <a:cubicBezTo>
                      <a:pt x="44" y="1550"/>
                      <a:pt x="83" y="1496"/>
                      <a:pt x="143" y="1381"/>
                    </a:cubicBezTo>
                    <a:cubicBezTo>
                      <a:pt x="223" y="1224"/>
                      <a:pt x="573" y="124"/>
                      <a:pt x="573" y="27"/>
                    </a:cubicBezTo>
                    <a:cubicBezTo>
                      <a:pt x="573" y="10"/>
                      <a:pt x="549"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
              <p:cNvSpPr/>
              <p:nvPr/>
            </p:nvSpPr>
            <p:spPr>
              <a:xfrm>
                <a:off x="5307075" y="4798450"/>
                <a:ext cx="14825" cy="39325"/>
              </a:xfrm>
              <a:custGeom>
                <a:avLst/>
                <a:gdLst/>
                <a:ahLst/>
                <a:cxnLst/>
                <a:rect l="l" t="t" r="r" b="b"/>
                <a:pathLst>
                  <a:path w="593" h="1573" extrusionOk="0">
                    <a:moveTo>
                      <a:pt x="552" y="1"/>
                    </a:moveTo>
                    <a:cubicBezTo>
                      <a:pt x="541" y="1"/>
                      <a:pt x="530" y="18"/>
                      <a:pt x="518" y="52"/>
                    </a:cubicBezTo>
                    <a:cubicBezTo>
                      <a:pt x="239" y="780"/>
                      <a:pt x="1" y="1508"/>
                      <a:pt x="21" y="1569"/>
                    </a:cubicBezTo>
                    <a:cubicBezTo>
                      <a:pt x="22" y="1572"/>
                      <a:pt x="23" y="1573"/>
                      <a:pt x="24" y="1573"/>
                    </a:cubicBezTo>
                    <a:cubicBezTo>
                      <a:pt x="49" y="1573"/>
                      <a:pt x="180" y="1276"/>
                      <a:pt x="325" y="883"/>
                    </a:cubicBezTo>
                    <a:cubicBezTo>
                      <a:pt x="478" y="466"/>
                      <a:pt x="592" y="88"/>
                      <a:pt x="579" y="42"/>
                    </a:cubicBezTo>
                    <a:cubicBezTo>
                      <a:pt x="570" y="14"/>
                      <a:pt x="561"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
              <p:cNvSpPr/>
              <p:nvPr/>
            </p:nvSpPr>
            <p:spPr>
              <a:xfrm>
                <a:off x="5310900" y="4802825"/>
                <a:ext cx="18625" cy="42225"/>
              </a:xfrm>
              <a:custGeom>
                <a:avLst/>
                <a:gdLst/>
                <a:ahLst/>
                <a:cxnLst/>
                <a:rect l="l" t="t" r="r" b="b"/>
                <a:pathLst>
                  <a:path w="745" h="1689" extrusionOk="0">
                    <a:moveTo>
                      <a:pt x="724" y="0"/>
                    </a:moveTo>
                    <a:cubicBezTo>
                      <a:pt x="694" y="0"/>
                      <a:pt x="534" y="316"/>
                      <a:pt x="323" y="835"/>
                    </a:cubicBezTo>
                    <a:cubicBezTo>
                      <a:pt x="138" y="1290"/>
                      <a:pt x="0" y="1674"/>
                      <a:pt x="14" y="1687"/>
                    </a:cubicBezTo>
                    <a:cubicBezTo>
                      <a:pt x="15" y="1688"/>
                      <a:pt x="16" y="1689"/>
                      <a:pt x="17" y="1689"/>
                    </a:cubicBezTo>
                    <a:cubicBezTo>
                      <a:pt x="68" y="1689"/>
                      <a:pt x="388" y="996"/>
                      <a:pt x="594" y="444"/>
                    </a:cubicBezTo>
                    <a:cubicBezTo>
                      <a:pt x="708" y="137"/>
                      <a:pt x="744" y="0"/>
                      <a:pt x="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
              <p:cNvSpPr/>
              <p:nvPr/>
            </p:nvSpPr>
            <p:spPr>
              <a:xfrm>
                <a:off x="5313675" y="4810350"/>
                <a:ext cx="21425" cy="46125"/>
              </a:xfrm>
              <a:custGeom>
                <a:avLst/>
                <a:gdLst/>
                <a:ahLst/>
                <a:cxnLst/>
                <a:rect l="l" t="t" r="r" b="b"/>
                <a:pathLst>
                  <a:path w="857" h="1845" extrusionOk="0">
                    <a:moveTo>
                      <a:pt x="810" y="1"/>
                    </a:moveTo>
                    <a:cubicBezTo>
                      <a:pt x="785" y="1"/>
                      <a:pt x="735" y="77"/>
                      <a:pt x="686" y="195"/>
                    </a:cubicBezTo>
                    <a:cubicBezTo>
                      <a:pt x="629" y="338"/>
                      <a:pt x="446" y="754"/>
                      <a:pt x="283" y="1126"/>
                    </a:cubicBezTo>
                    <a:cubicBezTo>
                      <a:pt x="88" y="1565"/>
                      <a:pt x="1" y="1844"/>
                      <a:pt x="36" y="1844"/>
                    </a:cubicBezTo>
                    <a:cubicBezTo>
                      <a:pt x="56" y="1844"/>
                      <a:pt x="117" y="1752"/>
                      <a:pt x="222" y="1544"/>
                    </a:cubicBezTo>
                    <a:cubicBezTo>
                      <a:pt x="499" y="997"/>
                      <a:pt x="856" y="93"/>
                      <a:pt x="824" y="13"/>
                    </a:cubicBezTo>
                    <a:cubicBezTo>
                      <a:pt x="821" y="5"/>
                      <a:pt x="816"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
              <p:cNvSpPr/>
              <p:nvPr/>
            </p:nvSpPr>
            <p:spPr>
              <a:xfrm>
                <a:off x="5186675" y="4813775"/>
                <a:ext cx="26425" cy="17000"/>
              </a:xfrm>
              <a:custGeom>
                <a:avLst/>
                <a:gdLst/>
                <a:ahLst/>
                <a:cxnLst/>
                <a:rect l="l" t="t" r="r" b="b"/>
                <a:pathLst>
                  <a:path w="1057" h="680" extrusionOk="0">
                    <a:moveTo>
                      <a:pt x="1025" y="0"/>
                    </a:moveTo>
                    <a:cubicBezTo>
                      <a:pt x="973" y="0"/>
                      <a:pt x="748" y="121"/>
                      <a:pt x="498" y="285"/>
                    </a:cubicBezTo>
                    <a:cubicBezTo>
                      <a:pt x="224" y="464"/>
                      <a:pt x="0" y="639"/>
                      <a:pt x="0" y="673"/>
                    </a:cubicBezTo>
                    <a:cubicBezTo>
                      <a:pt x="0" y="677"/>
                      <a:pt x="3" y="679"/>
                      <a:pt x="9" y="679"/>
                    </a:cubicBezTo>
                    <a:cubicBezTo>
                      <a:pt x="51" y="679"/>
                      <a:pt x="238" y="571"/>
                      <a:pt x="462" y="418"/>
                    </a:cubicBezTo>
                    <a:cubicBezTo>
                      <a:pt x="716" y="241"/>
                      <a:pt x="958" y="86"/>
                      <a:pt x="999" y="71"/>
                    </a:cubicBezTo>
                    <a:cubicBezTo>
                      <a:pt x="1038" y="58"/>
                      <a:pt x="1057" y="24"/>
                      <a:pt x="1035" y="3"/>
                    </a:cubicBezTo>
                    <a:cubicBezTo>
                      <a:pt x="1033" y="1"/>
                      <a:pt x="1030" y="0"/>
                      <a:pt x="1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
              <p:cNvSpPr/>
              <p:nvPr/>
            </p:nvSpPr>
            <p:spPr>
              <a:xfrm>
                <a:off x="5317025" y="4815850"/>
                <a:ext cx="24350" cy="51875"/>
              </a:xfrm>
              <a:custGeom>
                <a:avLst/>
                <a:gdLst/>
                <a:ahLst/>
                <a:cxnLst/>
                <a:rect l="l" t="t" r="r" b="b"/>
                <a:pathLst>
                  <a:path w="974" h="2075" extrusionOk="0">
                    <a:moveTo>
                      <a:pt x="942" y="0"/>
                    </a:moveTo>
                    <a:cubicBezTo>
                      <a:pt x="902" y="0"/>
                      <a:pt x="832" y="68"/>
                      <a:pt x="804" y="157"/>
                    </a:cubicBezTo>
                    <a:cubicBezTo>
                      <a:pt x="778" y="236"/>
                      <a:pt x="583" y="696"/>
                      <a:pt x="371" y="1170"/>
                    </a:cubicBezTo>
                    <a:cubicBezTo>
                      <a:pt x="161" y="1646"/>
                      <a:pt x="0" y="2054"/>
                      <a:pt x="20" y="2073"/>
                    </a:cubicBezTo>
                    <a:cubicBezTo>
                      <a:pt x="21" y="2074"/>
                      <a:pt x="23" y="2074"/>
                      <a:pt x="25" y="2074"/>
                    </a:cubicBezTo>
                    <a:cubicBezTo>
                      <a:pt x="51" y="2074"/>
                      <a:pt x="134" y="1952"/>
                      <a:pt x="214" y="1792"/>
                    </a:cubicBezTo>
                    <a:cubicBezTo>
                      <a:pt x="401" y="1420"/>
                      <a:pt x="974" y="103"/>
                      <a:pt x="974" y="47"/>
                    </a:cubicBezTo>
                    <a:cubicBezTo>
                      <a:pt x="974" y="14"/>
                      <a:pt x="961" y="0"/>
                      <a:pt x="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
              <p:cNvSpPr/>
              <p:nvPr/>
            </p:nvSpPr>
            <p:spPr>
              <a:xfrm>
                <a:off x="5178350" y="4824125"/>
                <a:ext cx="31150" cy="19600"/>
              </a:xfrm>
              <a:custGeom>
                <a:avLst/>
                <a:gdLst/>
                <a:ahLst/>
                <a:cxnLst/>
                <a:rect l="l" t="t" r="r" b="b"/>
                <a:pathLst>
                  <a:path w="1246" h="784" extrusionOk="0">
                    <a:moveTo>
                      <a:pt x="1205" y="1"/>
                    </a:moveTo>
                    <a:cubicBezTo>
                      <a:pt x="1165" y="1"/>
                      <a:pt x="914" y="145"/>
                      <a:pt x="646" y="319"/>
                    </a:cubicBezTo>
                    <a:cubicBezTo>
                      <a:pt x="169" y="632"/>
                      <a:pt x="0" y="783"/>
                      <a:pt x="131" y="783"/>
                    </a:cubicBezTo>
                    <a:cubicBezTo>
                      <a:pt x="166" y="783"/>
                      <a:pt x="216" y="750"/>
                      <a:pt x="241" y="712"/>
                    </a:cubicBezTo>
                    <a:cubicBezTo>
                      <a:pt x="266" y="673"/>
                      <a:pt x="508" y="498"/>
                      <a:pt x="783" y="320"/>
                    </a:cubicBezTo>
                    <a:cubicBezTo>
                      <a:pt x="1057" y="144"/>
                      <a:pt x="1245" y="1"/>
                      <a:pt x="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
              <p:cNvSpPr/>
              <p:nvPr/>
            </p:nvSpPr>
            <p:spPr>
              <a:xfrm>
                <a:off x="5321825" y="4824125"/>
                <a:ext cx="27375" cy="50875"/>
              </a:xfrm>
              <a:custGeom>
                <a:avLst/>
                <a:gdLst/>
                <a:ahLst/>
                <a:cxnLst/>
                <a:rect l="l" t="t" r="r" b="b"/>
                <a:pathLst>
                  <a:path w="1095" h="2035" extrusionOk="0">
                    <a:moveTo>
                      <a:pt x="978" y="1"/>
                    </a:moveTo>
                    <a:cubicBezTo>
                      <a:pt x="942" y="1"/>
                      <a:pt x="887" y="66"/>
                      <a:pt x="855" y="145"/>
                    </a:cubicBezTo>
                    <a:cubicBezTo>
                      <a:pt x="586" y="829"/>
                      <a:pt x="478" y="1071"/>
                      <a:pt x="252" y="1495"/>
                    </a:cubicBezTo>
                    <a:cubicBezTo>
                      <a:pt x="78" y="1818"/>
                      <a:pt x="0" y="2034"/>
                      <a:pt x="43" y="2034"/>
                    </a:cubicBezTo>
                    <a:cubicBezTo>
                      <a:pt x="61" y="2034"/>
                      <a:pt x="99" y="1998"/>
                      <a:pt x="158" y="1917"/>
                    </a:cubicBezTo>
                    <a:cubicBezTo>
                      <a:pt x="434" y="1545"/>
                      <a:pt x="1095" y="1"/>
                      <a:pt x="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
              <p:cNvSpPr/>
              <p:nvPr/>
            </p:nvSpPr>
            <p:spPr>
              <a:xfrm>
                <a:off x="5170550" y="4839000"/>
                <a:ext cx="27600" cy="22900"/>
              </a:xfrm>
              <a:custGeom>
                <a:avLst/>
                <a:gdLst/>
                <a:ahLst/>
                <a:cxnLst/>
                <a:rect l="l" t="t" r="r" b="b"/>
                <a:pathLst>
                  <a:path w="1104" h="916" extrusionOk="0">
                    <a:moveTo>
                      <a:pt x="1090" y="0"/>
                    </a:moveTo>
                    <a:cubicBezTo>
                      <a:pt x="1057" y="0"/>
                      <a:pt x="920" y="108"/>
                      <a:pt x="546" y="413"/>
                    </a:cubicBezTo>
                    <a:cubicBezTo>
                      <a:pt x="259" y="647"/>
                      <a:pt x="15" y="870"/>
                      <a:pt x="2" y="910"/>
                    </a:cubicBezTo>
                    <a:cubicBezTo>
                      <a:pt x="1" y="914"/>
                      <a:pt x="2" y="915"/>
                      <a:pt x="5" y="915"/>
                    </a:cubicBezTo>
                    <a:cubicBezTo>
                      <a:pt x="69" y="915"/>
                      <a:pt x="1057" y="127"/>
                      <a:pt x="1089" y="45"/>
                    </a:cubicBezTo>
                    <a:cubicBezTo>
                      <a:pt x="1100" y="17"/>
                      <a:pt x="1103" y="0"/>
                      <a:pt x="1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
              <p:cNvSpPr/>
              <p:nvPr/>
            </p:nvSpPr>
            <p:spPr>
              <a:xfrm>
                <a:off x="5390400" y="4841950"/>
                <a:ext cx="11150" cy="22950"/>
              </a:xfrm>
              <a:custGeom>
                <a:avLst/>
                <a:gdLst/>
                <a:ahLst/>
                <a:cxnLst/>
                <a:rect l="l" t="t" r="r" b="b"/>
                <a:pathLst>
                  <a:path w="446" h="918" extrusionOk="0">
                    <a:moveTo>
                      <a:pt x="421" y="0"/>
                    </a:moveTo>
                    <a:cubicBezTo>
                      <a:pt x="383" y="0"/>
                      <a:pt x="284" y="141"/>
                      <a:pt x="202" y="351"/>
                    </a:cubicBezTo>
                    <a:cubicBezTo>
                      <a:pt x="129" y="541"/>
                      <a:pt x="50" y="741"/>
                      <a:pt x="24" y="804"/>
                    </a:cubicBezTo>
                    <a:cubicBezTo>
                      <a:pt x="0" y="868"/>
                      <a:pt x="8" y="918"/>
                      <a:pt x="44" y="918"/>
                    </a:cubicBezTo>
                    <a:cubicBezTo>
                      <a:pt x="105" y="918"/>
                      <a:pt x="312" y="489"/>
                      <a:pt x="412" y="156"/>
                    </a:cubicBezTo>
                    <a:cubicBezTo>
                      <a:pt x="446" y="47"/>
                      <a:pt x="444" y="0"/>
                      <a:pt x="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
              <p:cNvSpPr/>
              <p:nvPr/>
            </p:nvSpPr>
            <p:spPr>
              <a:xfrm>
                <a:off x="5395350" y="4853775"/>
                <a:ext cx="9825" cy="19250"/>
              </a:xfrm>
              <a:custGeom>
                <a:avLst/>
                <a:gdLst/>
                <a:ahLst/>
                <a:cxnLst/>
                <a:rect l="l" t="t" r="r" b="b"/>
                <a:pathLst>
                  <a:path w="393" h="770" extrusionOk="0">
                    <a:moveTo>
                      <a:pt x="340" y="1"/>
                    </a:moveTo>
                    <a:cubicBezTo>
                      <a:pt x="326" y="1"/>
                      <a:pt x="308" y="15"/>
                      <a:pt x="293" y="41"/>
                    </a:cubicBezTo>
                    <a:cubicBezTo>
                      <a:pt x="199" y="191"/>
                      <a:pt x="0" y="770"/>
                      <a:pt x="43" y="770"/>
                    </a:cubicBezTo>
                    <a:cubicBezTo>
                      <a:pt x="94" y="770"/>
                      <a:pt x="392" y="44"/>
                      <a:pt x="355" y="8"/>
                    </a:cubicBezTo>
                    <a:cubicBezTo>
                      <a:pt x="350" y="3"/>
                      <a:pt x="345"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
              <p:cNvSpPr/>
              <p:nvPr/>
            </p:nvSpPr>
            <p:spPr>
              <a:xfrm>
                <a:off x="5165475" y="4856700"/>
                <a:ext cx="25975" cy="25100"/>
              </a:xfrm>
              <a:custGeom>
                <a:avLst/>
                <a:gdLst/>
                <a:ahLst/>
                <a:cxnLst/>
                <a:rect l="l" t="t" r="r" b="b"/>
                <a:pathLst>
                  <a:path w="1039" h="1004" extrusionOk="0">
                    <a:moveTo>
                      <a:pt x="991" y="0"/>
                    </a:moveTo>
                    <a:cubicBezTo>
                      <a:pt x="945" y="0"/>
                      <a:pt x="703" y="206"/>
                      <a:pt x="454" y="454"/>
                    </a:cubicBezTo>
                    <a:cubicBezTo>
                      <a:pt x="206" y="701"/>
                      <a:pt x="1" y="944"/>
                      <a:pt x="1" y="991"/>
                    </a:cubicBezTo>
                    <a:cubicBezTo>
                      <a:pt x="1" y="1000"/>
                      <a:pt x="4" y="1004"/>
                      <a:pt x="11" y="1004"/>
                    </a:cubicBezTo>
                    <a:cubicBezTo>
                      <a:pt x="40" y="1004"/>
                      <a:pt x="129" y="922"/>
                      <a:pt x="232" y="800"/>
                    </a:cubicBezTo>
                    <a:cubicBezTo>
                      <a:pt x="360" y="646"/>
                      <a:pt x="600" y="407"/>
                      <a:pt x="769" y="261"/>
                    </a:cubicBezTo>
                    <a:cubicBezTo>
                      <a:pt x="938" y="118"/>
                      <a:pt x="1038" y="0"/>
                      <a:pt x="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
              <p:cNvSpPr/>
              <p:nvPr/>
            </p:nvSpPr>
            <p:spPr>
              <a:xfrm>
                <a:off x="5170475" y="4938550"/>
                <a:ext cx="1475" cy="4025"/>
              </a:xfrm>
              <a:custGeom>
                <a:avLst/>
                <a:gdLst/>
                <a:ahLst/>
                <a:cxnLst/>
                <a:rect l="l" t="t" r="r" b="b"/>
                <a:pathLst>
                  <a:path w="59" h="161" extrusionOk="0">
                    <a:moveTo>
                      <a:pt x="24" y="0"/>
                    </a:moveTo>
                    <a:cubicBezTo>
                      <a:pt x="9" y="0"/>
                      <a:pt x="0" y="36"/>
                      <a:pt x="2" y="89"/>
                    </a:cubicBezTo>
                    <a:cubicBezTo>
                      <a:pt x="5" y="137"/>
                      <a:pt x="11" y="161"/>
                      <a:pt x="20" y="161"/>
                    </a:cubicBezTo>
                    <a:cubicBezTo>
                      <a:pt x="26" y="161"/>
                      <a:pt x="33" y="150"/>
                      <a:pt x="41" y="130"/>
                    </a:cubicBezTo>
                    <a:cubicBezTo>
                      <a:pt x="59" y="84"/>
                      <a:pt x="56" y="28"/>
                      <a:pt x="35" y="6"/>
                    </a:cubicBezTo>
                    <a:cubicBezTo>
                      <a:pt x="31" y="2"/>
                      <a:pt x="27"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3"/>
            <p:cNvGrpSpPr/>
            <p:nvPr/>
          </p:nvGrpSpPr>
          <p:grpSpPr>
            <a:xfrm>
              <a:off x="603013" y="124738"/>
              <a:ext cx="353550" cy="502050"/>
              <a:chOff x="6460825" y="3469225"/>
              <a:chExt cx="353550" cy="502050"/>
            </a:xfrm>
          </p:grpSpPr>
          <p:sp>
            <p:nvSpPr>
              <p:cNvPr id="1625" name="Google Shape;1625;p13"/>
              <p:cNvSpPr/>
              <p:nvPr/>
            </p:nvSpPr>
            <p:spPr>
              <a:xfrm>
                <a:off x="6460825" y="3469225"/>
                <a:ext cx="353550" cy="502050"/>
              </a:xfrm>
              <a:custGeom>
                <a:avLst/>
                <a:gdLst/>
                <a:ahLst/>
                <a:cxnLst/>
                <a:rect l="l" t="t" r="r" b="b"/>
                <a:pathLst>
                  <a:path w="14142" h="20082" extrusionOk="0">
                    <a:moveTo>
                      <a:pt x="10108" y="283"/>
                    </a:moveTo>
                    <a:lnTo>
                      <a:pt x="9884" y="445"/>
                    </a:lnTo>
                    <a:cubicBezTo>
                      <a:pt x="9568" y="673"/>
                      <a:pt x="9064" y="899"/>
                      <a:pt x="8883" y="899"/>
                    </a:cubicBezTo>
                    <a:cubicBezTo>
                      <a:pt x="8876" y="899"/>
                      <a:pt x="8870" y="899"/>
                      <a:pt x="8864" y="898"/>
                    </a:cubicBezTo>
                    <a:cubicBezTo>
                      <a:pt x="8742" y="882"/>
                      <a:pt x="8766" y="859"/>
                      <a:pt x="9083" y="675"/>
                    </a:cubicBezTo>
                    <a:cubicBezTo>
                      <a:pt x="9276" y="564"/>
                      <a:pt x="9472" y="426"/>
                      <a:pt x="9517" y="377"/>
                    </a:cubicBezTo>
                    <a:cubicBezTo>
                      <a:pt x="9571" y="310"/>
                      <a:pt x="9670" y="283"/>
                      <a:pt x="9851" y="283"/>
                    </a:cubicBezTo>
                    <a:close/>
                    <a:moveTo>
                      <a:pt x="9104" y="351"/>
                    </a:moveTo>
                    <a:cubicBezTo>
                      <a:pt x="9162" y="351"/>
                      <a:pt x="9060" y="450"/>
                      <a:pt x="8788" y="645"/>
                    </a:cubicBezTo>
                    <a:cubicBezTo>
                      <a:pt x="8455" y="885"/>
                      <a:pt x="8308" y="958"/>
                      <a:pt x="8169" y="958"/>
                    </a:cubicBezTo>
                    <a:cubicBezTo>
                      <a:pt x="7928" y="958"/>
                      <a:pt x="7997" y="894"/>
                      <a:pt x="8575" y="588"/>
                    </a:cubicBezTo>
                    <a:cubicBezTo>
                      <a:pt x="8873" y="429"/>
                      <a:pt x="9052" y="351"/>
                      <a:pt x="9104" y="351"/>
                    </a:cubicBezTo>
                    <a:close/>
                    <a:moveTo>
                      <a:pt x="7519" y="543"/>
                    </a:moveTo>
                    <a:cubicBezTo>
                      <a:pt x="7609" y="543"/>
                      <a:pt x="7593" y="560"/>
                      <a:pt x="7440" y="672"/>
                    </a:cubicBezTo>
                    <a:cubicBezTo>
                      <a:pt x="7245" y="815"/>
                      <a:pt x="6788" y="998"/>
                      <a:pt x="6638" y="998"/>
                    </a:cubicBezTo>
                    <a:cubicBezTo>
                      <a:pt x="6629" y="998"/>
                      <a:pt x="6620" y="997"/>
                      <a:pt x="6613" y="996"/>
                    </a:cubicBezTo>
                    <a:cubicBezTo>
                      <a:pt x="6501" y="972"/>
                      <a:pt x="7325" y="546"/>
                      <a:pt x="7492" y="544"/>
                    </a:cubicBezTo>
                    <a:cubicBezTo>
                      <a:pt x="7502" y="543"/>
                      <a:pt x="7511" y="543"/>
                      <a:pt x="7519" y="543"/>
                    </a:cubicBezTo>
                    <a:close/>
                    <a:moveTo>
                      <a:pt x="8391" y="435"/>
                    </a:moveTo>
                    <a:cubicBezTo>
                      <a:pt x="8436" y="435"/>
                      <a:pt x="8419" y="470"/>
                      <a:pt x="8325" y="545"/>
                    </a:cubicBezTo>
                    <a:cubicBezTo>
                      <a:pt x="8113" y="713"/>
                      <a:pt x="7491" y="999"/>
                      <a:pt x="7340" y="999"/>
                    </a:cubicBezTo>
                    <a:cubicBezTo>
                      <a:pt x="7335" y="999"/>
                      <a:pt x="7330" y="999"/>
                      <a:pt x="7326" y="998"/>
                    </a:cubicBezTo>
                    <a:cubicBezTo>
                      <a:pt x="7237" y="982"/>
                      <a:pt x="7337" y="911"/>
                      <a:pt x="7726" y="711"/>
                    </a:cubicBezTo>
                    <a:cubicBezTo>
                      <a:pt x="8072" y="533"/>
                      <a:pt x="8317" y="435"/>
                      <a:pt x="8391" y="435"/>
                    </a:cubicBezTo>
                    <a:close/>
                    <a:moveTo>
                      <a:pt x="6765" y="600"/>
                    </a:moveTo>
                    <a:cubicBezTo>
                      <a:pt x="6778" y="600"/>
                      <a:pt x="6708" y="668"/>
                      <a:pt x="6609" y="751"/>
                    </a:cubicBezTo>
                    <a:cubicBezTo>
                      <a:pt x="6447" y="886"/>
                      <a:pt x="6063" y="1056"/>
                      <a:pt x="5921" y="1056"/>
                    </a:cubicBezTo>
                    <a:cubicBezTo>
                      <a:pt x="5918" y="1056"/>
                      <a:pt x="5915" y="1056"/>
                      <a:pt x="5913" y="1056"/>
                    </a:cubicBezTo>
                    <a:cubicBezTo>
                      <a:pt x="5859" y="1054"/>
                      <a:pt x="6702" y="604"/>
                      <a:pt x="6765" y="600"/>
                    </a:cubicBezTo>
                    <a:close/>
                    <a:moveTo>
                      <a:pt x="6076" y="645"/>
                    </a:moveTo>
                    <a:cubicBezTo>
                      <a:pt x="6123" y="645"/>
                      <a:pt x="6048" y="727"/>
                      <a:pt x="5907" y="828"/>
                    </a:cubicBezTo>
                    <a:cubicBezTo>
                      <a:pt x="5631" y="1029"/>
                      <a:pt x="5351" y="1163"/>
                      <a:pt x="5217" y="1163"/>
                    </a:cubicBezTo>
                    <a:cubicBezTo>
                      <a:pt x="5215" y="1163"/>
                      <a:pt x="5213" y="1163"/>
                      <a:pt x="5211" y="1163"/>
                    </a:cubicBezTo>
                    <a:cubicBezTo>
                      <a:pt x="5165" y="1161"/>
                      <a:pt x="5308" y="1068"/>
                      <a:pt x="5528" y="958"/>
                    </a:cubicBezTo>
                    <a:cubicBezTo>
                      <a:pt x="5746" y="847"/>
                      <a:pt x="5941" y="731"/>
                      <a:pt x="5960" y="700"/>
                    </a:cubicBezTo>
                    <a:cubicBezTo>
                      <a:pt x="5976" y="671"/>
                      <a:pt x="6029" y="645"/>
                      <a:pt x="6076" y="645"/>
                    </a:cubicBezTo>
                    <a:close/>
                    <a:moveTo>
                      <a:pt x="3053" y="1012"/>
                    </a:moveTo>
                    <a:cubicBezTo>
                      <a:pt x="3076" y="1012"/>
                      <a:pt x="3076" y="1026"/>
                      <a:pt x="3046" y="1056"/>
                    </a:cubicBezTo>
                    <a:cubicBezTo>
                      <a:pt x="3016" y="1087"/>
                      <a:pt x="2925" y="1120"/>
                      <a:pt x="2838" y="1136"/>
                    </a:cubicBezTo>
                    <a:lnTo>
                      <a:pt x="2683" y="1165"/>
                    </a:lnTo>
                    <a:lnTo>
                      <a:pt x="2838" y="1089"/>
                    </a:lnTo>
                    <a:cubicBezTo>
                      <a:pt x="2943" y="1038"/>
                      <a:pt x="3020" y="1012"/>
                      <a:pt x="3053" y="1012"/>
                    </a:cubicBezTo>
                    <a:close/>
                    <a:moveTo>
                      <a:pt x="5251" y="858"/>
                    </a:moveTo>
                    <a:cubicBezTo>
                      <a:pt x="5257" y="858"/>
                      <a:pt x="5257" y="862"/>
                      <a:pt x="5257" y="869"/>
                    </a:cubicBezTo>
                    <a:cubicBezTo>
                      <a:pt x="5257" y="918"/>
                      <a:pt x="4831" y="1165"/>
                      <a:pt x="4701" y="1194"/>
                    </a:cubicBezTo>
                    <a:cubicBezTo>
                      <a:pt x="4690" y="1196"/>
                      <a:pt x="4681" y="1197"/>
                      <a:pt x="4675" y="1197"/>
                    </a:cubicBezTo>
                    <a:cubicBezTo>
                      <a:pt x="4631" y="1197"/>
                      <a:pt x="4711" y="1140"/>
                      <a:pt x="4892" y="1041"/>
                    </a:cubicBezTo>
                    <a:cubicBezTo>
                      <a:pt x="5163" y="895"/>
                      <a:pt x="5233" y="858"/>
                      <a:pt x="5251" y="858"/>
                    </a:cubicBezTo>
                    <a:close/>
                    <a:moveTo>
                      <a:pt x="3636" y="913"/>
                    </a:moveTo>
                    <a:cubicBezTo>
                      <a:pt x="3645" y="913"/>
                      <a:pt x="3645" y="918"/>
                      <a:pt x="3645" y="926"/>
                    </a:cubicBezTo>
                    <a:cubicBezTo>
                      <a:pt x="3645" y="969"/>
                      <a:pt x="3177" y="1216"/>
                      <a:pt x="3093" y="1216"/>
                    </a:cubicBezTo>
                    <a:cubicBezTo>
                      <a:pt x="2963" y="1216"/>
                      <a:pt x="3040" y="1159"/>
                      <a:pt x="3347" y="1026"/>
                    </a:cubicBezTo>
                    <a:cubicBezTo>
                      <a:pt x="3552" y="940"/>
                      <a:pt x="3616" y="913"/>
                      <a:pt x="3636" y="913"/>
                    </a:cubicBezTo>
                    <a:close/>
                    <a:moveTo>
                      <a:pt x="4867" y="752"/>
                    </a:moveTo>
                    <a:cubicBezTo>
                      <a:pt x="4930" y="752"/>
                      <a:pt x="4840" y="835"/>
                      <a:pt x="4622" y="976"/>
                    </a:cubicBezTo>
                    <a:cubicBezTo>
                      <a:pt x="4371" y="1138"/>
                      <a:pt x="4133" y="1247"/>
                      <a:pt x="4046" y="1247"/>
                    </a:cubicBezTo>
                    <a:cubicBezTo>
                      <a:pt x="4022" y="1247"/>
                      <a:pt x="4010" y="1239"/>
                      <a:pt x="4010" y="1223"/>
                    </a:cubicBezTo>
                    <a:cubicBezTo>
                      <a:pt x="4010" y="1140"/>
                      <a:pt x="4711" y="754"/>
                      <a:pt x="4866" y="752"/>
                    </a:cubicBezTo>
                    <a:cubicBezTo>
                      <a:pt x="4866" y="752"/>
                      <a:pt x="4867" y="752"/>
                      <a:pt x="4867" y="752"/>
                    </a:cubicBezTo>
                    <a:close/>
                    <a:moveTo>
                      <a:pt x="4286" y="804"/>
                    </a:moveTo>
                    <a:cubicBezTo>
                      <a:pt x="4287" y="804"/>
                      <a:pt x="4289" y="804"/>
                      <a:pt x="4291" y="804"/>
                    </a:cubicBezTo>
                    <a:cubicBezTo>
                      <a:pt x="4321" y="806"/>
                      <a:pt x="4300" y="842"/>
                      <a:pt x="4241" y="887"/>
                    </a:cubicBezTo>
                    <a:cubicBezTo>
                      <a:pt x="4101" y="998"/>
                      <a:pt x="3498" y="1268"/>
                      <a:pt x="3393" y="1268"/>
                    </a:cubicBezTo>
                    <a:cubicBezTo>
                      <a:pt x="3345" y="1268"/>
                      <a:pt x="3492" y="1187"/>
                      <a:pt x="3716" y="1088"/>
                    </a:cubicBezTo>
                    <a:cubicBezTo>
                      <a:pt x="3940" y="993"/>
                      <a:pt x="4153" y="886"/>
                      <a:pt x="4182" y="855"/>
                    </a:cubicBezTo>
                    <a:cubicBezTo>
                      <a:pt x="4213" y="826"/>
                      <a:pt x="4256" y="804"/>
                      <a:pt x="4286" y="804"/>
                    </a:cubicBezTo>
                    <a:close/>
                    <a:moveTo>
                      <a:pt x="2679" y="1219"/>
                    </a:moveTo>
                    <a:cubicBezTo>
                      <a:pt x="2805" y="1219"/>
                      <a:pt x="2925" y="1242"/>
                      <a:pt x="2943" y="1270"/>
                    </a:cubicBezTo>
                    <a:cubicBezTo>
                      <a:pt x="2960" y="1302"/>
                      <a:pt x="2872" y="1322"/>
                      <a:pt x="2711" y="1322"/>
                    </a:cubicBezTo>
                    <a:cubicBezTo>
                      <a:pt x="2566" y="1322"/>
                      <a:pt x="2449" y="1299"/>
                      <a:pt x="2449" y="1270"/>
                    </a:cubicBezTo>
                    <a:cubicBezTo>
                      <a:pt x="2449" y="1242"/>
                      <a:pt x="2555" y="1219"/>
                      <a:pt x="2679" y="1219"/>
                    </a:cubicBezTo>
                    <a:close/>
                    <a:moveTo>
                      <a:pt x="10192" y="1168"/>
                    </a:moveTo>
                    <a:cubicBezTo>
                      <a:pt x="10294" y="1168"/>
                      <a:pt x="10286" y="1184"/>
                      <a:pt x="10220" y="1287"/>
                    </a:cubicBezTo>
                    <a:cubicBezTo>
                      <a:pt x="10153" y="1395"/>
                      <a:pt x="10090" y="1414"/>
                      <a:pt x="9669" y="1444"/>
                    </a:cubicBezTo>
                    <a:cubicBezTo>
                      <a:pt x="9442" y="1460"/>
                      <a:pt x="8989" y="1471"/>
                      <a:pt x="8602" y="1471"/>
                    </a:cubicBezTo>
                    <a:cubicBezTo>
                      <a:pt x="8544" y="1471"/>
                      <a:pt x="8487" y="1471"/>
                      <a:pt x="8433" y="1470"/>
                    </a:cubicBezTo>
                    <a:cubicBezTo>
                      <a:pt x="7690" y="1462"/>
                      <a:pt x="7685" y="1462"/>
                      <a:pt x="8115" y="1421"/>
                    </a:cubicBezTo>
                    <a:cubicBezTo>
                      <a:pt x="8358" y="1397"/>
                      <a:pt x="8875" y="1334"/>
                      <a:pt x="9258" y="1276"/>
                    </a:cubicBezTo>
                    <a:cubicBezTo>
                      <a:pt x="9644" y="1222"/>
                      <a:pt x="10038" y="1173"/>
                      <a:pt x="10130" y="1169"/>
                    </a:cubicBezTo>
                    <a:cubicBezTo>
                      <a:pt x="10154" y="1169"/>
                      <a:pt x="10175" y="1168"/>
                      <a:pt x="10192" y="1168"/>
                    </a:cubicBezTo>
                    <a:close/>
                    <a:moveTo>
                      <a:pt x="5985" y="1540"/>
                    </a:moveTo>
                    <a:cubicBezTo>
                      <a:pt x="6083" y="1540"/>
                      <a:pt x="6125" y="1551"/>
                      <a:pt x="6076" y="1563"/>
                    </a:cubicBezTo>
                    <a:cubicBezTo>
                      <a:pt x="6050" y="1569"/>
                      <a:pt x="6018" y="1573"/>
                      <a:pt x="5985" y="1573"/>
                    </a:cubicBezTo>
                    <a:cubicBezTo>
                      <a:pt x="5953" y="1573"/>
                      <a:pt x="5920" y="1569"/>
                      <a:pt x="5894" y="1563"/>
                    </a:cubicBezTo>
                    <a:cubicBezTo>
                      <a:pt x="5845" y="1551"/>
                      <a:pt x="5886" y="1540"/>
                      <a:pt x="5985" y="1540"/>
                    </a:cubicBezTo>
                    <a:close/>
                    <a:moveTo>
                      <a:pt x="7674" y="1493"/>
                    </a:moveTo>
                    <a:lnTo>
                      <a:pt x="7285" y="1531"/>
                    </a:lnTo>
                    <a:cubicBezTo>
                      <a:pt x="7071" y="1553"/>
                      <a:pt x="6730" y="1583"/>
                      <a:pt x="6531" y="1597"/>
                    </a:cubicBezTo>
                    <a:lnTo>
                      <a:pt x="6167" y="1627"/>
                    </a:lnTo>
                    <a:lnTo>
                      <a:pt x="6167" y="1627"/>
                    </a:lnTo>
                    <a:lnTo>
                      <a:pt x="6583" y="1560"/>
                    </a:lnTo>
                    <a:cubicBezTo>
                      <a:pt x="6811" y="1523"/>
                      <a:pt x="7151" y="1493"/>
                      <a:pt x="7337" y="1493"/>
                    </a:cubicBezTo>
                    <a:close/>
                    <a:moveTo>
                      <a:pt x="5541" y="1593"/>
                    </a:moveTo>
                    <a:cubicBezTo>
                      <a:pt x="5631" y="1593"/>
                      <a:pt x="5671" y="1603"/>
                      <a:pt x="5633" y="1617"/>
                    </a:cubicBezTo>
                    <a:cubicBezTo>
                      <a:pt x="5615" y="1625"/>
                      <a:pt x="5589" y="1628"/>
                      <a:pt x="5562" y="1628"/>
                    </a:cubicBezTo>
                    <a:cubicBezTo>
                      <a:pt x="5534" y="1628"/>
                      <a:pt x="5504" y="1625"/>
                      <a:pt x="5477" y="1617"/>
                    </a:cubicBezTo>
                    <a:cubicBezTo>
                      <a:pt x="5425" y="1603"/>
                      <a:pt x="5453" y="1593"/>
                      <a:pt x="5541" y="1593"/>
                    </a:cubicBezTo>
                    <a:close/>
                    <a:moveTo>
                      <a:pt x="9874" y="1477"/>
                    </a:moveTo>
                    <a:cubicBezTo>
                      <a:pt x="10030" y="1477"/>
                      <a:pt x="10041" y="1488"/>
                      <a:pt x="9986" y="1587"/>
                    </a:cubicBezTo>
                    <a:cubicBezTo>
                      <a:pt x="9956" y="1640"/>
                      <a:pt x="9922" y="1667"/>
                      <a:pt x="9882" y="1667"/>
                    </a:cubicBezTo>
                    <a:cubicBezTo>
                      <a:pt x="9869" y="1667"/>
                      <a:pt x="9855" y="1664"/>
                      <a:pt x="9840" y="1658"/>
                    </a:cubicBezTo>
                    <a:cubicBezTo>
                      <a:pt x="9792" y="1638"/>
                      <a:pt x="9713" y="1609"/>
                      <a:pt x="9660" y="1595"/>
                    </a:cubicBezTo>
                    <a:cubicBezTo>
                      <a:pt x="9522" y="1555"/>
                      <a:pt x="9660" y="1477"/>
                      <a:pt x="9874" y="1477"/>
                    </a:cubicBezTo>
                    <a:close/>
                    <a:moveTo>
                      <a:pt x="9756" y="1123"/>
                    </a:moveTo>
                    <a:lnTo>
                      <a:pt x="9537" y="1167"/>
                    </a:lnTo>
                    <a:cubicBezTo>
                      <a:pt x="9237" y="1226"/>
                      <a:pt x="7837" y="1357"/>
                      <a:pt x="6822" y="1422"/>
                    </a:cubicBezTo>
                    <a:cubicBezTo>
                      <a:pt x="6354" y="1453"/>
                      <a:pt x="5680" y="1510"/>
                      <a:pt x="5330" y="1551"/>
                    </a:cubicBezTo>
                    <a:cubicBezTo>
                      <a:pt x="4790" y="1615"/>
                      <a:pt x="3423" y="1668"/>
                      <a:pt x="2710" y="1668"/>
                    </a:cubicBezTo>
                    <a:cubicBezTo>
                      <a:pt x="2406" y="1668"/>
                      <a:pt x="2221" y="1658"/>
                      <a:pt x="2267" y="1636"/>
                    </a:cubicBezTo>
                    <a:cubicBezTo>
                      <a:pt x="2324" y="1609"/>
                      <a:pt x="2516" y="1587"/>
                      <a:pt x="2693" y="1583"/>
                    </a:cubicBezTo>
                    <a:cubicBezTo>
                      <a:pt x="3098" y="1580"/>
                      <a:pt x="4824" y="1462"/>
                      <a:pt x="6999" y="1294"/>
                    </a:cubicBezTo>
                    <a:cubicBezTo>
                      <a:pt x="8835" y="1152"/>
                      <a:pt x="9111" y="1132"/>
                      <a:pt x="9495" y="1127"/>
                    </a:cubicBezTo>
                    <a:lnTo>
                      <a:pt x="9756" y="1123"/>
                    </a:lnTo>
                    <a:close/>
                    <a:moveTo>
                      <a:pt x="5993" y="1646"/>
                    </a:moveTo>
                    <a:cubicBezTo>
                      <a:pt x="6083" y="1646"/>
                      <a:pt x="6121" y="1656"/>
                      <a:pt x="6076" y="1668"/>
                    </a:cubicBezTo>
                    <a:cubicBezTo>
                      <a:pt x="6050" y="1675"/>
                      <a:pt x="6012" y="1678"/>
                      <a:pt x="5971" y="1678"/>
                    </a:cubicBezTo>
                    <a:cubicBezTo>
                      <a:pt x="5935" y="1678"/>
                      <a:pt x="5898" y="1675"/>
                      <a:pt x="5869" y="1670"/>
                    </a:cubicBezTo>
                    <a:cubicBezTo>
                      <a:pt x="5804" y="1658"/>
                      <a:pt x="5846" y="1648"/>
                      <a:pt x="5960" y="1647"/>
                    </a:cubicBezTo>
                    <a:cubicBezTo>
                      <a:pt x="5971" y="1647"/>
                      <a:pt x="5983" y="1646"/>
                      <a:pt x="5993" y="1646"/>
                    </a:cubicBezTo>
                    <a:close/>
                    <a:moveTo>
                      <a:pt x="2583" y="1741"/>
                    </a:moveTo>
                    <a:cubicBezTo>
                      <a:pt x="2644" y="1741"/>
                      <a:pt x="2712" y="1741"/>
                      <a:pt x="2786" y="1742"/>
                    </a:cubicBezTo>
                    <a:lnTo>
                      <a:pt x="3515" y="1747"/>
                    </a:lnTo>
                    <a:lnTo>
                      <a:pt x="3032" y="1814"/>
                    </a:lnTo>
                    <a:cubicBezTo>
                      <a:pt x="2766" y="1850"/>
                      <a:pt x="2368" y="1897"/>
                      <a:pt x="2148" y="1916"/>
                    </a:cubicBezTo>
                    <a:lnTo>
                      <a:pt x="1747" y="1949"/>
                    </a:lnTo>
                    <a:lnTo>
                      <a:pt x="1902" y="1843"/>
                    </a:lnTo>
                    <a:cubicBezTo>
                      <a:pt x="2027" y="1758"/>
                      <a:pt x="2110" y="1741"/>
                      <a:pt x="2583" y="1741"/>
                    </a:cubicBezTo>
                    <a:close/>
                    <a:moveTo>
                      <a:pt x="10522" y="286"/>
                    </a:moveTo>
                    <a:cubicBezTo>
                      <a:pt x="10572" y="286"/>
                      <a:pt x="10736" y="331"/>
                      <a:pt x="10883" y="387"/>
                    </a:cubicBezTo>
                    <a:cubicBezTo>
                      <a:pt x="11034" y="446"/>
                      <a:pt x="11236" y="568"/>
                      <a:pt x="11331" y="659"/>
                    </a:cubicBezTo>
                    <a:cubicBezTo>
                      <a:pt x="11504" y="822"/>
                      <a:pt x="11810" y="1387"/>
                      <a:pt x="11810" y="1540"/>
                    </a:cubicBezTo>
                    <a:cubicBezTo>
                      <a:pt x="11810" y="1639"/>
                      <a:pt x="11479" y="1985"/>
                      <a:pt x="11387" y="1985"/>
                    </a:cubicBezTo>
                    <a:cubicBezTo>
                      <a:pt x="11383" y="1985"/>
                      <a:pt x="11381" y="1985"/>
                      <a:pt x="11378" y="1984"/>
                    </a:cubicBezTo>
                    <a:cubicBezTo>
                      <a:pt x="11263" y="1945"/>
                      <a:pt x="11284" y="1761"/>
                      <a:pt x="11421" y="1633"/>
                    </a:cubicBezTo>
                    <a:cubicBezTo>
                      <a:pt x="11545" y="1516"/>
                      <a:pt x="11591" y="1373"/>
                      <a:pt x="11504" y="1373"/>
                    </a:cubicBezTo>
                    <a:cubicBezTo>
                      <a:pt x="11481" y="1373"/>
                      <a:pt x="11407" y="1433"/>
                      <a:pt x="11340" y="1504"/>
                    </a:cubicBezTo>
                    <a:lnTo>
                      <a:pt x="11217" y="1636"/>
                    </a:lnTo>
                    <a:lnTo>
                      <a:pt x="11151" y="1516"/>
                    </a:lnTo>
                    <a:cubicBezTo>
                      <a:pt x="11056" y="1347"/>
                      <a:pt x="11062" y="1331"/>
                      <a:pt x="11291" y="1188"/>
                    </a:cubicBezTo>
                    <a:cubicBezTo>
                      <a:pt x="11405" y="1116"/>
                      <a:pt x="11498" y="1034"/>
                      <a:pt x="11498" y="1006"/>
                    </a:cubicBezTo>
                    <a:cubicBezTo>
                      <a:pt x="11498" y="972"/>
                      <a:pt x="11476" y="955"/>
                      <a:pt x="11440" y="955"/>
                    </a:cubicBezTo>
                    <a:cubicBezTo>
                      <a:pt x="11378" y="955"/>
                      <a:pt x="11274" y="1004"/>
                      <a:pt x="11171" y="1089"/>
                    </a:cubicBezTo>
                    <a:lnTo>
                      <a:pt x="11009" y="1226"/>
                    </a:lnTo>
                    <a:lnTo>
                      <a:pt x="10957" y="1108"/>
                    </a:lnTo>
                    <a:cubicBezTo>
                      <a:pt x="10914" y="1008"/>
                      <a:pt x="10930" y="969"/>
                      <a:pt x="11082" y="845"/>
                    </a:cubicBezTo>
                    <a:cubicBezTo>
                      <a:pt x="11223" y="727"/>
                      <a:pt x="11251" y="659"/>
                      <a:pt x="11190" y="659"/>
                    </a:cubicBezTo>
                    <a:cubicBezTo>
                      <a:pt x="11152" y="659"/>
                      <a:pt x="11078" y="686"/>
                      <a:pt x="10974" y="744"/>
                    </a:cubicBezTo>
                    <a:cubicBezTo>
                      <a:pt x="10873" y="801"/>
                      <a:pt x="10812" y="827"/>
                      <a:pt x="10766" y="827"/>
                    </a:cubicBezTo>
                    <a:cubicBezTo>
                      <a:pt x="10736" y="827"/>
                      <a:pt x="10712" y="816"/>
                      <a:pt x="10688" y="795"/>
                    </a:cubicBezTo>
                    <a:cubicBezTo>
                      <a:pt x="10657" y="769"/>
                      <a:pt x="10629" y="757"/>
                      <a:pt x="10595" y="757"/>
                    </a:cubicBezTo>
                    <a:cubicBezTo>
                      <a:pt x="10564" y="757"/>
                      <a:pt x="10528" y="768"/>
                      <a:pt x="10481" y="788"/>
                    </a:cubicBezTo>
                    <a:cubicBezTo>
                      <a:pt x="10420" y="815"/>
                      <a:pt x="10383" y="829"/>
                      <a:pt x="10368" y="829"/>
                    </a:cubicBezTo>
                    <a:cubicBezTo>
                      <a:pt x="10335" y="829"/>
                      <a:pt x="10411" y="763"/>
                      <a:pt x="10589" y="640"/>
                    </a:cubicBezTo>
                    <a:cubicBezTo>
                      <a:pt x="10720" y="552"/>
                      <a:pt x="10823" y="457"/>
                      <a:pt x="10823" y="427"/>
                    </a:cubicBezTo>
                    <a:cubicBezTo>
                      <a:pt x="10823" y="395"/>
                      <a:pt x="10804" y="380"/>
                      <a:pt x="10772" y="380"/>
                    </a:cubicBezTo>
                    <a:cubicBezTo>
                      <a:pt x="10717" y="380"/>
                      <a:pt x="10622" y="427"/>
                      <a:pt x="10522" y="512"/>
                    </a:cubicBezTo>
                    <a:cubicBezTo>
                      <a:pt x="10306" y="694"/>
                      <a:pt x="9846" y="899"/>
                      <a:pt x="9659" y="899"/>
                    </a:cubicBezTo>
                    <a:cubicBezTo>
                      <a:pt x="9658" y="899"/>
                      <a:pt x="9657" y="899"/>
                      <a:pt x="9656" y="899"/>
                    </a:cubicBezTo>
                    <a:lnTo>
                      <a:pt x="9499" y="895"/>
                    </a:lnTo>
                    <a:lnTo>
                      <a:pt x="9645" y="780"/>
                    </a:lnTo>
                    <a:cubicBezTo>
                      <a:pt x="9870" y="604"/>
                      <a:pt x="10420" y="291"/>
                      <a:pt x="10519" y="286"/>
                    </a:cubicBezTo>
                    <a:cubicBezTo>
                      <a:pt x="10520" y="286"/>
                      <a:pt x="10521" y="286"/>
                      <a:pt x="10522" y="286"/>
                    </a:cubicBezTo>
                    <a:close/>
                    <a:moveTo>
                      <a:pt x="10332" y="1562"/>
                    </a:moveTo>
                    <a:cubicBezTo>
                      <a:pt x="10382" y="1562"/>
                      <a:pt x="10404" y="1659"/>
                      <a:pt x="10404" y="1857"/>
                    </a:cubicBezTo>
                    <a:lnTo>
                      <a:pt x="10404" y="2122"/>
                    </a:lnTo>
                    <a:lnTo>
                      <a:pt x="10249" y="1972"/>
                    </a:lnTo>
                    <a:lnTo>
                      <a:pt x="10096" y="1823"/>
                    </a:lnTo>
                    <a:lnTo>
                      <a:pt x="10205" y="1675"/>
                    </a:lnTo>
                    <a:cubicBezTo>
                      <a:pt x="10259" y="1600"/>
                      <a:pt x="10301" y="1562"/>
                      <a:pt x="10332" y="1562"/>
                    </a:cubicBezTo>
                    <a:close/>
                    <a:moveTo>
                      <a:pt x="5748" y="1696"/>
                    </a:moveTo>
                    <a:lnTo>
                      <a:pt x="5177" y="1763"/>
                    </a:lnTo>
                    <a:cubicBezTo>
                      <a:pt x="3723" y="1935"/>
                      <a:pt x="1766" y="2134"/>
                      <a:pt x="1543" y="2134"/>
                    </a:cubicBezTo>
                    <a:cubicBezTo>
                      <a:pt x="1531" y="2134"/>
                      <a:pt x="1524" y="2134"/>
                      <a:pt x="1523" y="2132"/>
                    </a:cubicBezTo>
                    <a:cubicBezTo>
                      <a:pt x="1462" y="2069"/>
                      <a:pt x="1803" y="2001"/>
                      <a:pt x="2604" y="1917"/>
                    </a:cubicBezTo>
                    <a:cubicBezTo>
                      <a:pt x="3078" y="1868"/>
                      <a:pt x="3720" y="1797"/>
                      <a:pt x="4034" y="1762"/>
                    </a:cubicBezTo>
                    <a:cubicBezTo>
                      <a:pt x="4351" y="1724"/>
                      <a:pt x="4862" y="1696"/>
                      <a:pt x="5177" y="1696"/>
                    </a:cubicBezTo>
                    <a:close/>
                    <a:moveTo>
                      <a:pt x="11863" y="1831"/>
                    </a:moveTo>
                    <a:cubicBezTo>
                      <a:pt x="11897" y="1831"/>
                      <a:pt x="11914" y="1888"/>
                      <a:pt x="11957" y="2035"/>
                    </a:cubicBezTo>
                    <a:cubicBezTo>
                      <a:pt x="12024" y="2263"/>
                      <a:pt x="12022" y="2278"/>
                      <a:pt x="11902" y="2373"/>
                    </a:cubicBezTo>
                    <a:cubicBezTo>
                      <a:pt x="11694" y="2540"/>
                      <a:pt x="11603" y="2606"/>
                      <a:pt x="11549" y="2606"/>
                    </a:cubicBezTo>
                    <a:cubicBezTo>
                      <a:pt x="11523" y="2606"/>
                      <a:pt x="11506" y="2591"/>
                      <a:pt x="11489" y="2564"/>
                    </a:cubicBezTo>
                    <a:cubicBezTo>
                      <a:pt x="11385" y="2398"/>
                      <a:pt x="11510" y="2099"/>
                      <a:pt x="11776" y="1884"/>
                    </a:cubicBezTo>
                    <a:cubicBezTo>
                      <a:pt x="11817" y="1851"/>
                      <a:pt x="11843" y="1831"/>
                      <a:pt x="11863" y="1831"/>
                    </a:cubicBezTo>
                    <a:close/>
                    <a:moveTo>
                      <a:pt x="12043" y="2429"/>
                    </a:moveTo>
                    <a:lnTo>
                      <a:pt x="12092" y="2583"/>
                    </a:lnTo>
                    <a:cubicBezTo>
                      <a:pt x="12124" y="2681"/>
                      <a:pt x="12124" y="2766"/>
                      <a:pt x="12091" y="2820"/>
                    </a:cubicBezTo>
                    <a:cubicBezTo>
                      <a:pt x="12027" y="2922"/>
                      <a:pt x="11743" y="3085"/>
                      <a:pt x="11646" y="3085"/>
                    </a:cubicBezTo>
                    <a:cubicBezTo>
                      <a:pt x="11634" y="3085"/>
                      <a:pt x="11625" y="3083"/>
                      <a:pt x="11620" y="3078"/>
                    </a:cubicBezTo>
                    <a:cubicBezTo>
                      <a:pt x="11562" y="3020"/>
                      <a:pt x="11679" y="2798"/>
                      <a:pt x="11873" y="2600"/>
                    </a:cubicBezTo>
                    <a:lnTo>
                      <a:pt x="12043" y="2429"/>
                    </a:lnTo>
                    <a:close/>
                    <a:moveTo>
                      <a:pt x="503" y="2791"/>
                    </a:moveTo>
                    <a:cubicBezTo>
                      <a:pt x="506" y="2791"/>
                      <a:pt x="508" y="2792"/>
                      <a:pt x="509" y="2793"/>
                    </a:cubicBezTo>
                    <a:cubicBezTo>
                      <a:pt x="520" y="2805"/>
                      <a:pt x="477" y="2928"/>
                      <a:pt x="411" y="3068"/>
                    </a:cubicBezTo>
                    <a:lnTo>
                      <a:pt x="295" y="3322"/>
                    </a:lnTo>
                    <a:lnTo>
                      <a:pt x="275" y="3142"/>
                    </a:lnTo>
                    <a:cubicBezTo>
                      <a:pt x="258" y="3001"/>
                      <a:pt x="282" y="2939"/>
                      <a:pt x="371" y="2866"/>
                    </a:cubicBezTo>
                    <a:cubicBezTo>
                      <a:pt x="426" y="2823"/>
                      <a:pt x="484" y="2791"/>
                      <a:pt x="503" y="2791"/>
                    </a:cubicBezTo>
                    <a:close/>
                    <a:moveTo>
                      <a:pt x="11776" y="3212"/>
                    </a:moveTo>
                    <a:cubicBezTo>
                      <a:pt x="11804" y="3212"/>
                      <a:pt x="11803" y="3248"/>
                      <a:pt x="11775" y="3322"/>
                    </a:cubicBezTo>
                    <a:cubicBezTo>
                      <a:pt x="11761" y="3361"/>
                      <a:pt x="11749" y="3379"/>
                      <a:pt x="11735" y="3379"/>
                    </a:cubicBezTo>
                    <a:cubicBezTo>
                      <a:pt x="11725" y="3379"/>
                      <a:pt x="11713" y="3368"/>
                      <a:pt x="11699" y="3345"/>
                    </a:cubicBezTo>
                    <a:cubicBezTo>
                      <a:pt x="11675" y="3302"/>
                      <a:pt x="11683" y="3261"/>
                      <a:pt x="11720" y="3235"/>
                    </a:cubicBezTo>
                    <a:cubicBezTo>
                      <a:pt x="11745" y="3220"/>
                      <a:pt x="11764" y="3212"/>
                      <a:pt x="11776" y="3212"/>
                    </a:cubicBezTo>
                    <a:close/>
                    <a:moveTo>
                      <a:pt x="12178" y="2985"/>
                    </a:moveTo>
                    <a:cubicBezTo>
                      <a:pt x="12198" y="2985"/>
                      <a:pt x="12231" y="3071"/>
                      <a:pt x="12251" y="3181"/>
                    </a:cubicBezTo>
                    <a:cubicBezTo>
                      <a:pt x="12285" y="3359"/>
                      <a:pt x="12270" y="3392"/>
                      <a:pt x="12100" y="3547"/>
                    </a:cubicBezTo>
                    <a:cubicBezTo>
                      <a:pt x="11980" y="3656"/>
                      <a:pt x="11874" y="3716"/>
                      <a:pt x="11812" y="3716"/>
                    </a:cubicBezTo>
                    <a:cubicBezTo>
                      <a:pt x="11778" y="3716"/>
                      <a:pt x="11758" y="3697"/>
                      <a:pt x="11758" y="3657"/>
                    </a:cubicBezTo>
                    <a:cubicBezTo>
                      <a:pt x="11756" y="3579"/>
                      <a:pt x="12129" y="2985"/>
                      <a:pt x="12178" y="2985"/>
                    </a:cubicBezTo>
                    <a:close/>
                    <a:moveTo>
                      <a:pt x="11876" y="3824"/>
                    </a:moveTo>
                    <a:cubicBezTo>
                      <a:pt x="11886" y="3824"/>
                      <a:pt x="11893" y="3836"/>
                      <a:pt x="11901" y="3861"/>
                    </a:cubicBezTo>
                    <a:cubicBezTo>
                      <a:pt x="11913" y="3897"/>
                      <a:pt x="11910" y="3940"/>
                      <a:pt x="11891" y="3958"/>
                    </a:cubicBezTo>
                    <a:cubicBezTo>
                      <a:pt x="11880" y="3969"/>
                      <a:pt x="11868" y="3975"/>
                      <a:pt x="11858" y="3975"/>
                    </a:cubicBezTo>
                    <a:cubicBezTo>
                      <a:pt x="11824" y="3975"/>
                      <a:pt x="11806" y="3916"/>
                      <a:pt x="11838" y="3864"/>
                    </a:cubicBezTo>
                    <a:cubicBezTo>
                      <a:pt x="11855" y="3837"/>
                      <a:pt x="11867" y="3824"/>
                      <a:pt x="11876" y="3824"/>
                    </a:cubicBezTo>
                    <a:close/>
                    <a:moveTo>
                      <a:pt x="11958" y="4314"/>
                    </a:moveTo>
                    <a:cubicBezTo>
                      <a:pt x="11967" y="4314"/>
                      <a:pt x="11978" y="4316"/>
                      <a:pt x="11990" y="4321"/>
                    </a:cubicBezTo>
                    <a:cubicBezTo>
                      <a:pt x="12032" y="4336"/>
                      <a:pt x="12056" y="4371"/>
                      <a:pt x="12039" y="4396"/>
                    </a:cubicBezTo>
                    <a:cubicBezTo>
                      <a:pt x="12021" y="4425"/>
                      <a:pt x="11996" y="4438"/>
                      <a:pt x="11973" y="4438"/>
                    </a:cubicBezTo>
                    <a:cubicBezTo>
                      <a:pt x="11941" y="4438"/>
                      <a:pt x="11913" y="4412"/>
                      <a:pt x="11913" y="4364"/>
                    </a:cubicBezTo>
                    <a:cubicBezTo>
                      <a:pt x="11913" y="4333"/>
                      <a:pt x="11930" y="4314"/>
                      <a:pt x="11958" y="4314"/>
                    </a:cubicBezTo>
                    <a:close/>
                    <a:moveTo>
                      <a:pt x="12316" y="3584"/>
                    </a:moveTo>
                    <a:cubicBezTo>
                      <a:pt x="12321" y="3584"/>
                      <a:pt x="12324" y="3585"/>
                      <a:pt x="12327" y="3589"/>
                    </a:cubicBezTo>
                    <a:cubicBezTo>
                      <a:pt x="12351" y="3614"/>
                      <a:pt x="12410" y="3823"/>
                      <a:pt x="12457" y="4051"/>
                    </a:cubicBezTo>
                    <a:cubicBezTo>
                      <a:pt x="12504" y="4281"/>
                      <a:pt x="12553" y="4517"/>
                      <a:pt x="12565" y="4577"/>
                    </a:cubicBezTo>
                    <a:cubicBezTo>
                      <a:pt x="12584" y="4660"/>
                      <a:pt x="12540" y="4720"/>
                      <a:pt x="12384" y="4829"/>
                    </a:cubicBezTo>
                    <a:cubicBezTo>
                      <a:pt x="12284" y="4900"/>
                      <a:pt x="12176" y="4946"/>
                      <a:pt x="12121" y="4946"/>
                    </a:cubicBezTo>
                    <a:cubicBezTo>
                      <a:pt x="12113" y="4946"/>
                      <a:pt x="12106" y="4945"/>
                      <a:pt x="12100" y="4943"/>
                    </a:cubicBezTo>
                    <a:cubicBezTo>
                      <a:pt x="11957" y="4887"/>
                      <a:pt x="12002" y="4624"/>
                      <a:pt x="12199" y="4364"/>
                    </a:cubicBezTo>
                    <a:cubicBezTo>
                      <a:pt x="12340" y="4179"/>
                      <a:pt x="12384" y="4089"/>
                      <a:pt x="12331" y="4089"/>
                    </a:cubicBezTo>
                    <a:cubicBezTo>
                      <a:pt x="12311" y="4089"/>
                      <a:pt x="12278" y="4102"/>
                      <a:pt x="12230" y="4127"/>
                    </a:cubicBezTo>
                    <a:cubicBezTo>
                      <a:pt x="12156" y="4167"/>
                      <a:pt x="12096" y="4186"/>
                      <a:pt x="12055" y="4186"/>
                    </a:cubicBezTo>
                    <a:cubicBezTo>
                      <a:pt x="11993" y="4186"/>
                      <a:pt x="11969" y="4144"/>
                      <a:pt x="11996" y="4063"/>
                    </a:cubicBezTo>
                    <a:cubicBezTo>
                      <a:pt x="12056" y="3874"/>
                      <a:pt x="12254" y="3584"/>
                      <a:pt x="12316" y="3584"/>
                    </a:cubicBezTo>
                    <a:close/>
                    <a:moveTo>
                      <a:pt x="12567" y="4910"/>
                    </a:moveTo>
                    <a:cubicBezTo>
                      <a:pt x="12608" y="4910"/>
                      <a:pt x="12640" y="4946"/>
                      <a:pt x="12640" y="4993"/>
                    </a:cubicBezTo>
                    <a:cubicBezTo>
                      <a:pt x="12640" y="5078"/>
                      <a:pt x="12608" y="5110"/>
                      <a:pt x="12313" y="5331"/>
                    </a:cubicBezTo>
                    <a:cubicBezTo>
                      <a:pt x="12244" y="5382"/>
                      <a:pt x="12209" y="5407"/>
                      <a:pt x="12191" y="5407"/>
                    </a:cubicBezTo>
                    <a:cubicBezTo>
                      <a:pt x="12174" y="5407"/>
                      <a:pt x="12172" y="5383"/>
                      <a:pt x="12172" y="5335"/>
                    </a:cubicBezTo>
                    <a:cubicBezTo>
                      <a:pt x="12172" y="5221"/>
                      <a:pt x="12461" y="4910"/>
                      <a:pt x="12567" y="4910"/>
                    </a:cubicBezTo>
                    <a:close/>
                    <a:moveTo>
                      <a:pt x="12365" y="5482"/>
                    </a:moveTo>
                    <a:cubicBezTo>
                      <a:pt x="12371" y="5482"/>
                      <a:pt x="12347" y="5558"/>
                      <a:pt x="12313" y="5652"/>
                    </a:cubicBezTo>
                    <a:cubicBezTo>
                      <a:pt x="12282" y="5736"/>
                      <a:pt x="12266" y="5775"/>
                      <a:pt x="12255" y="5775"/>
                    </a:cubicBezTo>
                    <a:cubicBezTo>
                      <a:pt x="12246" y="5775"/>
                      <a:pt x="12240" y="5747"/>
                      <a:pt x="12232" y="5695"/>
                    </a:cubicBezTo>
                    <a:cubicBezTo>
                      <a:pt x="12219" y="5601"/>
                      <a:pt x="12290" y="5489"/>
                      <a:pt x="12365" y="5482"/>
                    </a:cubicBezTo>
                    <a:close/>
                    <a:moveTo>
                      <a:pt x="12666" y="5200"/>
                    </a:moveTo>
                    <a:lnTo>
                      <a:pt x="12729" y="5485"/>
                    </a:lnTo>
                    <a:cubicBezTo>
                      <a:pt x="12762" y="5641"/>
                      <a:pt x="12798" y="5848"/>
                      <a:pt x="12806" y="5947"/>
                    </a:cubicBezTo>
                    <a:cubicBezTo>
                      <a:pt x="12819" y="6102"/>
                      <a:pt x="12802" y="6133"/>
                      <a:pt x="12675" y="6177"/>
                    </a:cubicBezTo>
                    <a:cubicBezTo>
                      <a:pt x="12630" y="6194"/>
                      <a:pt x="12588" y="6201"/>
                      <a:pt x="12551" y="6201"/>
                    </a:cubicBezTo>
                    <a:cubicBezTo>
                      <a:pt x="12428" y="6201"/>
                      <a:pt x="12351" y="6119"/>
                      <a:pt x="12363" y="5981"/>
                    </a:cubicBezTo>
                    <a:cubicBezTo>
                      <a:pt x="12370" y="5907"/>
                      <a:pt x="12440" y="5700"/>
                      <a:pt x="12520" y="5522"/>
                    </a:cubicBezTo>
                    <a:lnTo>
                      <a:pt x="12666" y="5200"/>
                    </a:lnTo>
                    <a:close/>
                    <a:moveTo>
                      <a:pt x="12438" y="6343"/>
                    </a:moveTo>
                    <a:cubicBezTo>
                      <a:pt x="12451" y="6343"/>
                      <a:pt x="12466" y="6345"/>
                      <a:pt x="12484" y="6350"/>
                    </a:cubicBezTo>
                    <a:cubicBezTo>
                      <a:pt x="12567" y="6371"/>
                      <a:pt x="12573" y="6394"/>
                      <a:pt x="12521" y="6476"/>
                    </a:cubicBezTo>
                    <a:cubicBezTo>
                      <a:pt x="12482" y="6538"/>
                      <a:pt x="12449" y="6569"/>
                      <a:pt x="12425" y="6569"/>
                    </a:cubicBezTo>
                    <a:cubicBezTo>
                      <a:pt x="12397" y="6569"/>
                      <a:pt x="12381" y="6529"/>
                      <a:pt x="12381" y="6449"/>
                    </a:cubicBezTo>
                    <a:cubicBezTo>
                      <a:pt x="12381" y="6372"/>
                      <a:pt x="12394" y="6343"/>
                      <a:pt x="12438" y="6343"/>
                    </a:cubicBezTo>
                    <a:close/>
                    <a:moveTo>
                      <a:pt x="12850" y="6315"/>
                    </a:moveTo>
                    <a:cubicBezTo>
                      <a:pt x="12880" y="6315"/>
                      <a:pt x="12901" y="6345"/>
                      <a:pt x="12901" y="6402"/>
                    </a:cubicBezTo>
                    <a:cubicBezTo>
                      <a:pt x="12901" y="6454"/>
                      <a:pt x="12916" y="6548"/>
                      <a:pt x="12933" y="6609"/>
                    </a:cubicBezTo>
                    <a:cubicBezTo>
                      <a:pt x="12960" y="6704"/>
                      <a:pt x="12928" y="6742"/>
                      <a:pt x="12746" y="6833"/>
                    </a:cubicBezTo>
                    <a:cubicBezTo>
                      <a:pt x="12642" y="6885"/>
                      <a:pt x="12544" y="6921"/>
                      <a:pt x="12512" y="6921"/>
                    </a:cubicBezTo>
                    <a:cubicBezTo>
                      <a:pt x="12506" y="6921"/>
                      <a:pt x="12503" y="6920"/>
                      <a:pt x="12501" y="6918"/>
                    </a:cubicBezTo>
                    <a:cubicBezTo>
                      <a:pt x="12477" y="6893"/>
                      <a:pt x="12668" y="6490"/>
                      <a:pt x="12761" y="6377"/>
                    </a:cubicBezTo>
                    <a:cubicBezTo>
                      <a:pt x="12793" y="6335"/>
                      <a:pt x="12825" y="6315"/>
                      <a:pt x="12850" y="6315"/>
                    </a:cubicBezTo>
                    <a:close/>
                    <a:moveTo>
                      <a:pt x="12959" y="6971"/>
                    </a:moveTo>
                    <a:cubicBezTo>
                      <a:pt x="12973" y="6971"/>
                      <a:pt x="13011" y="7107"/>
                      <a:pt x="13045" y="7291"/>
                    </a:cubicBezTo>
                    <a:cubicBezTo>
                      <a:pt x="13088" y="7531"/>
                      <a:pt x="13083" y="7561"/>
                      <a:pt x="13005" y="7561"/>
                    </a:cubicBezTo>
                    <a:cubicBezTo>
                      <a:pt x="12842" y="7561"/>
                      <a:pt x="12801" y="7446"/>
                      <a:pt x="12880" y="7224"/>
                    </a:cubicBezTo>
                    <a:cubicBezTo>
                      <a:pt x="12920" y="7111"/>
                      <a:pt x="12953" y="7006"/>
                      <a:pt x="12953" y="6996"/>
                    </a:cubicBezTo>
                    <a:cubicBezTo>
                      <a:pt x="12953" y="6979"/>
                      <a:pt x="12955" y="6971"/>
                      <a:pt x="12959" y="6971"/>
                    </a:cubicBezTo>
                    <a:close/>
                    <a:moveTo>
                      <a:pt x="12701" y="7043"/>
                    </a:moveTo>
                    <a:cubicBezTo>
                      <a:pt x="12740" y="7043"/>
                      <a:pt x="12745" y="7088"/>
                      <a:pt x="12719" y="7180"/>
                    </a:cubicBezTo>
                    <a:cubicBezTo>
                      <a:pt x="12628" y="7493"/>
                      <a:pt x="12652" y="7584"/>
                      <a:pt x="12854" y="7679"/>
                    </a:cubicBezTo>
                    <a:lnTo>
                      <a:pt x="13041" y="7769"/>
                    </a:lnTo>
                    <a:lnTo>
                      <a:pt x="12933" y="8079"/>
                    </a:lnTo>
                    <a:cubicBezTo>
                      <a:pt x="12880" y="8229"/>
                      <a:pt x="12824" y="8331"/>
                      <a:pt x="12801" y="8331"/>
                    </a:cubicBezTo>
                    <a:cubicBezTo>
                      <a:pt x="12797" y="8331"/>
                      <a:pt x="12795" y="8329"/>
                      <a:pt x="12793" y="8325"/>
                    </a:cubicBezTo>
                    <a:cubicBezTo>
                      <a:pt x="12775" y="8290"/>
                      <a:pt x="12708" y="8012"/>
                      <a:pt x="12644" y="7699"/>
                    </a:cubicBezTo>
                    <a:cubicBezTo>
                      <a:pt x="12547" y="7231"/>
                      <a:pt x="12540" y="7127"/>
                      <a:pt x="12600" y="7087"/>
                    </a:cubicBezTo>
                    <a:cubicBezTo>
                      <a:pt x="12645" y="7057"/>
                      <a:pt x="12679" y="7043"/>
                      <a:pt x="12701" y="7043"/>
                    </a:cubicBezTo>
                    <a:close/>
                    <a:moveTo>
                      <a:pt x="13131" y="8007"/>
                    </a:moveTo>
                    <a:cubicBezTo>
                      <a:pt x="13142" y="8007"/>
                      <a:pt x="13152" y="8034"/>
                      <a:pt x="13166" y="8084"/>
                    </a:cubicBezTo>
                    <a:cubicBezTo>
                      <a:pt x="13183" y="8151"/>
                      <a:pt x="13203" y="8267"/>
                      <a:pt x="13207" y="8329"/>
                    </a:cubicBezTo>
                    <a:cubicBezTo>
                      <a:pt x="13210" y="8413"/>
                      <a:pt x="13182" y="8447"/>
                      <a:pt x="13108" y="8447"/>
                    </a:cubicBezTo>
                    <a:cubicBezTo>
                      <a:pt x="12987" y="8447"/>
                      <a:pt x="12985" y="8441"/>
                      <a:pt x="13065" y="8170"/>
                    </a:cubicBezTo>
                    <a:cubicBezTo>
                      <a:pt x="13100" y="8057"/>
                      <a:pt x="13117" y="8007"/>
                      <a:pt x="13131" y="8007"/>
                    </a:cubicBezTo>
                    <a:close/>
                    <a:moveTo>
                      <a:pt x="12897" y="8629"/>
                    </a:moveTo>
                    <a:cubicBezTo>
                      <a:pt x="12905" y="8629"/>
                      <a:pt x="12915" y="8631"/>
                      <a:pt x="12926" y="8635"/>
                    </a:cubicBezTo>
                    <a:cubicBezTo>
                      <a:pt x="12985" y="8657"/>
                      <a:pt x="12989" y="8690"/>
                      <a:pt x="12949" y="8762"/>
                    </a:cubicBezTo>
                    <a:cubicBezTo>
                      <a:pt x="12916" y="8824"/>
                      <a:pt x="12892" y="8856"/>
                      <a:pt x="12875" y="8856"/>
                    </a:cubicBezTo>
                    <a:cubicBezTo>
                      <a:pt x="12856" y="8856"/>
                      <a:pt x="12848" y="8814"/>
                      <a:pt x="12848" y="8730"/>
                    </a:cubicBezTo>
                    <a:cubicBezTo>
                      <a:pt x="12849" y="8661"/>
                      <a:pt x="12863" y="8629"/>
                      <a:pt x="12897" y="8629"/>
                    </a:cubicBezTo>
                    <a:close/>
                    <a:moveTo>
                      <a:pt x="13200" y="8684"/>
                    </a:moveTo>
                    <a:cubicBezTo>
                      <a:pt x="13204" y="8684"/>
                      <a:pt x="13207" y="8686"/>
                      <a:pt x="13210" y="8689"/>
                    </a:cubicBezTo>
                    <a:cubicBezTo>
                      <a:pt x="13233" y="8714"/>
                      <a:pt x="13263" y="8901"/>
                      <a:pt x="13282" y="9103"/>
                    </a:cubicBezTo>
                    <a:lnTo>
                      <a:pt x="13316" y="9474"/>
                    </a:lnTo>
                    <a:lnTo>
                      <a:pt x="13156" y="9397"/>
                    </a:lnTo>
                    <a:cubicBezTo>
                      <a:pt x="13068" y="9353"/>
                      <a:pt x="12985" y="9285"/>
                      <a:pt x="12968" y="9240"/>
                    </a:cubicBezTo>
                    <a:cubicBezTo>
                      <a:pt x="12934" y="9151"/>
                      <a:pt x="13136" y="8684"/>
                      <a:pt x="13200" y="8684"/>
                    </a:cubicBezTo>
                    <a:close/>
                    <a:moveTo>
                      <a:pt x="13057" y="9539"/>
                    </a:moveTo>
                    <a:cubicBezTo>
                      <a:pt x="13086" y="9539"/>
                      <a:pt x="13108" y="9588"/>
                      <a:pt x="13108" y="9645"/>
                    </a:cubicBezTo>
                    <a:cubicBezTo>
                      <a:pt x="13108" y="9691"/>
                      <a:pt x="13093" y="9724"/>
                      <a:pt x="13071" y="9724"/>
                    </a:cubicBezTo>
                    <a:cubicBezTo>
                      <a:pt x="13066" y="9724"/>
                      <a:pt x="13061" y="9723"/>
                      <a:pt x="13056" y="9720"/>
                    </a:cubicBezTo>
                    <a:cubicBezTo>
                      <a:pt x="13028" y="9704"/>
                      <a:pt x="13005" y="9654"/>
                      <a:pt x="13005" y="9614"/>
                    </a:cubicBezTo>
                    <a:cubicBezTo>
                      <a:pt x="13005" y="9573"/>
                      <a:pt x="13028" y="9539"/>
                      <a:pt x="13056" y="9539"/>
                    </a:cubicBezTo>
                    <a:cubicBezTo>
                      <a:pt x="13057" y="9539"/>
                      <a:pt x="13057" y="9539"/>
                      <a:pt x="13057" y="9539"/>
                    </a:cubicBezTo>
                    <a:close/>
                    <a:moveTo>
                      <a:pt x="11830" y="10018"/>
                    </a:moveTo>
                    <a:cubicBezTo>
                      <a:pt x="11833" y="10018"/>
                      <a:pt x="11835" y="10019"/>
                      <a:pt x="11838" y="10022"/>
                    </a:cubicBezTo>
                    <a:cubicBezTo>
                      <a:pt x="11855" y="10039"/>
                      <a:pt x="11858" y="10085"/>
                      <a:pt x="11843" y="10121"/>
                    </a:cubicBezTo>
                    <a:cubicBezTo>
                      <a:pt x="11837" y="10137"/>
                      <a:pt x="11832" y="10146"/>
                      <a:pt x="11827" y="10146"/>
                    </a:cubicBezTo>
                    <a:cubicBezTo>
                      <a:pt x="11820" y="10146"/>
                      <a:pt x="11815" y="10127"/>
                      <a:pt x="11813" y="10089"/>
                    </a:cubicBezTo>
                    <a:cubicBezTo>
                      <a:pt x="11810" y="10047"/>
                      <a:pt x="11819" y="10018"/>
                      <a:pt x="11830" y="10018"/>
                    </a:cubicBezTo>
                    <a:close/>
                    <a:moveTo>
                      <a:pt x="13312" y="9597"/>
                    </a:moveTo>
                    <a:cubicBezTo>
                      <a:pt x="13340" y="9597"/>
                      <a:pt x="13367" y="9686"/>
                      <a:pt x="13388" y="9860"/>
                    </a:cubicBezTo>
                    <a:cubicBezTo>
                      <a:pt x="13410" y="10068"/>
                      <a:pt x="13409" y="10157"/>
                      <a:pt x="13369" y="10157"/>
                    </a:cubicBezTo>
                    <a:cubicBezTo>
                      <a:pt x="13350" y="10157"/>
                      <a:pt x="13323" y="10136"/>
                      <a:pt x="13286" y="10099"/>
                    </a:cubicBezTo>
                    <a:cubicBezTo>
                      <a:pt x="13222" y="10037"/>
                      <a:pt x="13210" y="9963"/>
                      <a:pt x="13239" y="9803"/>
                    </a:cubicBezTo>
                    <a:cubicBezTo>
                      <a:pt x="13262" y="9665"/>
                      <a:pt x="13288" y="9597"/>
                      <a:pt x="13312" y="9597"/>
                    </a:cubicBezTo>
                    <a:close/>
                    <a:moveTo>
                      <a:pt x="13167" y="10249"/>
                    </a:moveTo>
                    <a:cubicBezTo>
                      <a:pt x="13183" y="10249"/>
                      <a:pt x="13208" y="10259"/>
                      <a:pt x="13243" y="10275"/>
                    </a:cubicBezTo>
                    <a:cubicBezTo>
                      <a:pt x="13342" y="10321"/>
                      <a:pt x="13350" y="10348"/>
                      <a:pt x="13306" y="10479"/>
                    </a:cubicBezTo>
                    <a:cubicBezTo>
                      <a:pt x="13278" y="10560"/>
                      <a:pt x="13250" y="10600"/>
                      <a:pt x="13225" y="10600"/>
                    </a:cubicBezTo>
                    <a:cubicBezTo>
                      <a:pt x="13192" y="10600"/>
                      <a:pt x="13165" y="10533"/>
                      <a:pt x="13150" y="10400"/>
                    </a:cubicBezTo>
                    <a:cubicBezTo>
                      <a:pt x="13136" y="10289"/>
                      <a:pt x="13135" y="10249"/>
                      <a:pt x="13167" y="10249"/>
                    </a:cubicBezTo>
                    <a:close/>
                    <a:moveTo>
                      <a:pt x="11885" y="10417"/>
                    </a:moveTo>
                    <a:cubicBezTo>
                      <a:pt x="11887" y="10417"/>
                      <a:pt x="11890" y="10423"/>
                      <a:pt x="11893" y="10435"/>
                    </a:cubicBezTo>
                    <a:cubicBezTo>
                      <a:pt x="11905" y="10483"/>
                      <a:pt x="11906" y="10581"/>
                      <a:pt x="11897" y="10642"/>
                    </a:cubicBezTo>
                    <a:cubicBezTo>
                      <a:pt x="11893" y="10664"/>
                      <a:pt x="11890" y="10674"/>
                      <a:pt x="11887" y="10674"/>
                    </a:cubicBezTo>
                    <a:cubicBezTo>
                      <a:pt x="11880" y="10674"/>
                      <a:pt x="11875" y="10630"/>
                      <a:pt x="11873" y="10553"/>
                    </a:cubicBezTo>
                    <a:cubicBezTo>
                      <a:pt x="11872" y="10468"/>
                      <a:pt x="11877" y="10417"/>
                      <a:pt x="11885" y="10417"/>
                    </a:cubicBezTo>
                    <a:close/>
                    <a:moveTo>
                      <a:pt x="13467" y="10561"/>
                    </a:moveTo>
                    <a:cubicBezTo>
                      <a:pt x="13497" y="10561"/>
                      <a:pt x="13519" y="10636"/>
                      <a:pt x="13534" y="10787"/>
                    </a:cubicBezTo>
                    <a:cubicBezTo>
                      <a:pt x="13547" y="10926"/>
                      <a:pt x="13533" y="10992"/>
                      <a:pt x="13481" y="10992"/>
                    </a:cubicBezTo>
                    <a:cubicBezTo>
                      <a:pt x="13456" y="10992"/>
                      <a:pt x="13423" y="10977"/>
                      <a:pt x="13380" y="10949"/>
                    </a:cubicBezTo>
                    <a:cubicBezTo>
                      <a:pt x="13320" y="10908"/>
                      <a:pt x="13317" y="10870"/>
                      <a:pt x="13373" y="10720"/>
                    </a:cubicBezTo>
                    <a:cubicBezTo>
                      <a:pt x="13410" y="10614"/>
                      <a:pt x="13441" y="10561"/>
                      <a:pt x="13467" y="10561"/>
                    </a:cubicBezTo>
                    <a:close/>
                    <a:moveTo>
                      <a:pt x="11939" y="10900"/>
                    </a:moveTo>
                    <a:cubicBezTo>
                      <a:pt x="11942" y="10900"/>
                      <a:pt x="11945" y="10909"/>
                      <a:pt x="11949" y="10928"/>
                    </a:cubicBezTo>
                    <a:cubicBezTo>
                      <a:pt x="11960" y="10991"/>
                      <a:pt x="11960" y="11101"/>
                      <a:pt x="11949" y="11163"/>
                    </a:cubicBezTo>
                    <a:cubicBezTo>
                      <a:pt x="11945" y="11181"/>
                      <a:pt x="11942" y="11190"/>
                      <a:pt x="11940" y="11190"/>
                    </a:cubicBezTo>
                    <a:cubicBezTo>
                      <a:pt x="11933" y="11190"/>
                      <a:pt x="11929" y="11138"/>
                      <a:pt x="11929" y="11045"/>
                    </a:cubicBezTo>
                    <a:cubicBezTo>
                      <a:pt x="11929" y="10953"/>
                      <a:pt x="11933" y="10900"/>
                      <a:pt x="11939" y="10900"/>
                    </a:cubicBezTo>
                    <a:close/>
                    <a:moveTo>
                      <a:pt x="13343" y="11099"/>
                    </a:moveTo>
                    <a:cubicBezTo>
                      <a:pt x="13361" y="11099"/>
                      <a:pt x="13383" y="11123"/>
                      <a:pt x="13404" y="11176"/>
                    </a:cubicBezTo>
                    <a:cubicBezTo>
                      <a:pt x="13420" y="11215"/>
                      <a:pt x="13409" y="11291"/>
                      <a:pt x="13382" y="11338"/>
                    </a:cubicBezTo>
                    <a:cubicBezTo>
                      <a:pt x="13366" y="11367"/>
                      <a:pt x="13354" y="11382"/>
                      <a:pt x="13344" y="11382"/>
                    </a:cubicBezTo>
                    <a:cubicBezTo>
                      <a:pt x="13330" y="11382"/>
                      <a:pt x="13320" y="11346"/>
                      <a:pt x="13309" y="11264"/>
                    </a:cubicBezTo>
                    <a:cubicBezTo>
                      <a:pt x="13293" y="11162"/>
                      <a:pt x="13313" y="11099"/>
                      <a:pt x="13343" y="11099"/>
                    </a:cubicBezTo>
                    <a:close/>
                    <a:moveTo>
                      <a:pt x="13540" y="11284"/>
                    </a:moveTo>
                    <a:lnTo>
                      <a:pt x="13587" y="11410"/>
                    </a:lnTo>
                    <a:cubicBezTo>
                      <a:pt x="13611" y="11478"/>
                      <a:pt x="13627" y="11596"/>
                      <a:pt x="13618" y="11667"/>
                    </a:cubicBezTo>
                    <a:lnTo>
                      <a:pt x="13603" y="11799"/>
                    </a:lnTo>
                    <a:lnTo>
                      <a:pt x="13538" y="11683"/>
                    </a:lnTo>
                    <a:cubicBezTo>
                      <a:pt x="13500" y="11612"/>
                      <a:pt x="13487" y="11509"/>
                      <a:pt x="13507" y="11425"/>
                    </a:cubicBezTo>
                    <a:lnTo>
                      <a:pt x="13540" y="11284"/>
                    </a:lnTo>
                    <a:close/>
                    <a:moveTo>
                      <a:pt x="13397" y="11798"/>
                    </a:moveTo>
                    <a:cubicBezTo>
                      <a:pt x="13410" y="11798"/>
                      <a:pt x="13440" y="11823"/>
                      <a:pt x="13496" y="11875"/>
                    </a:cubicBezTo>
                    <a:cubicBezTo>
                      <a:pt x="13603" y="11973"/>
                      <a:pt x="13623" y="12054"/>
                      <a:pt x="13651" y="12517"/>
                    </a:cubicBezTo>
                    <a:cubicBezTo>
                      <a:pt x="13670" y="12809"/>
                      <a:pt x="13693" y="13164"/>
                      <a:pt x="13703" y="13309"/>
                    </a:cubicBezTo>
                    <a:cubicBezTo>
                      <a:pt x="13714" y="13453"/>
                      <a:pt x="13737" y="13604"/>
                      <a:pt x="13755" y="13651"/>
                    </a:cubicBezTo>
                    <a:cubicBezTo>
                      <a:pt x="13774" y="13697"/>
                      <a:pt x="13761" y="13801"/>
                      <a:pt x="13725" y="13885"/>
                    </a:cubicBezTo>
                    <a:cubicBezTo>
                      <a:pt x="13705" y="13930"/>
                      <a:pt x="13691" y="13957"/>
                      <a:pt x="13680" y="13957"/>
                    </a:cubicBezTo>
                    <a:cubicBezTo>
                      <a:pt x="13657" y="13957"/>
                      <a:pt x="13646" y="13839"/>
                      <a:pt x="13624" y="13516"/>
                    </a:cubicBezTo>
                    <a:cubicBezTo>
                      <a:pt x="13595" y="13084"/>
                      <a:pt x="13483" y="12267"/>
                      <a:pt x="13396" y="11862"/>
                    </a:cubicBezTo>
                    <a:cubicBezTo>
                      <a:pt x="13387" y="11819"/>
                      <a:pt x="13385" y="11798"/>
                      <a:pt x="13397" y="11798"/>
                    </a:cubicBezTo>
                    <a:close/>
                    <a:moveTo>
                      <a:pt x="10878" y="1988"/>
                    </a:moveTo>
                    <a:cubicBezTo>
                      <a:pt x="10899" y="1988"/>
                      <a:pt x="10970" y="2203"/>
                      <a:pt x="11105" y="2678"/>
                    </a:cubicBezTo>
                    <a:cubicBezTo>
                      <a:pt x="11291" y="3329"/>
                      <a:pt x="11506" y="4264"/>
                      <a:pt x="12073" y="6885"/>
                    </a:cubicBezTo>
                    <a:cubicBezTo>
                      <a:pt x="12745" y="9990"/>
                      <a:pt x="13350" y="13515"/>
                      <a:pt x="13289" y="13957"/>
                    </a:cubicBezTo>
                    <a:cubicBezTo>
                      <a:pt x="13259" y="14170"/>
                      <a:pt x="13202" y="14327"/>
                      <a:pt x="13157" y="14327"/>
                    </a:cubicBezTo>
                    <a:cubicBezTo>
                      <a:pt x="13151" y="14327"/>
                      <a:pt x="13146" y="14325"/>
                      <a:pt x="13140" y="14320"/>
                    </a:cubicBezTo>
                    <a:cubicBezTo>
                      <a:pt x="13126" y="14306"/>
                      <a:pt x="13065" y="13920"/>
                      <a:pt x="13003" y="13463"/>
                    </a:cubicBezTo>
                    <a:cubicBezTo>
                      <a:pt x="12874" y="12494"/>
                      <a:pt x="12426" y="9573"/>
                      <a:pt x="12273" y="8705"/>
                    </a:cubicBezTo>
                    <a:cubicBezTo>
                      <a:pt x="12214" y="8376"/>
                      <a:pt x="11980" y="7265"/>
                      <a:pt x="11751" y="6235"/>
                    </a:cubicBezTo>
                    <a:cubicBezTo>
                      <a:pt x="11393" y="4629"/>
                      <a:pt x="10871" y="2126"/>
                      <a:pt x="10871" y="2017"/>
                    </a:cubicBezTo>
                    <a:cubicBezTo>
                      <a:pt x="10871" y="1998"/>
                      <a:pt x="10873" y="1988"/>
                      <a:pt x="10878" y="1988"/>
                    </a:cubicBezTo>
                    <a:close/>
                    <a:moveTo>
                      <a:pt x="10566" y="1272"/>
                    </a:moveTo>
                    <a:cubicBezTo>
                      <a:pt x="10594" y="1272"/>
                      <a:pt x="10614" y="1287"/>
                      <a:pt x="10618" y="1310"/>
                    </a:cubicBezTo>
                    <a:cubicBezTo>
                      <a:pt x="10621" y="1333"/>
                      <a:pt x="10626" y="1464"/>
                      <a:pt x="10632" y="1609"/>
                    </a:cubicBezTo>
                    <a:cubicBezTo>
                      <a:pt x="10636" y="1755"/>
                      <a:pt x="10659" y="1898"/>
                      <a:pt x="10681" y="1934"/>
                    </a:cubicBezTo>
                    <a:cubicBezTo>
                      <a:pt x="10705" y="1969"/>
                      <a:pt x="10826" y="2523"/>
                      <a:pt x="10949" y="3155"/>
                    </a:cubicBezTo>
                    <a:cubicBezTo>
                      <a:pt x="11074" y="3794"/>
                      <a:pt x="11362" y="5177"/>
                      <a:pt x="11591" y="6236"/>
                    </a:cubicBezTo>
                    <a:cubicBezTo>
                      <a:pt x="11819" y="7298"/>
                      <a:pt x="12044" y="8360"/>
                      <a:pt x="12087" y="8603"/>
                    </a:cubicBezTo>
                    <a:cubicBezTo>
                      <a:pt x="12265" y="9571"/>
                      <a:pt x="12953" y="14120"/>
                      <a:pt x="12953" y="14324"/>
                    </a:cubicBezTo>
                    <a:cubicBezTo>
                      <a:pt x="12953" y="14388"/>
                      <a:pt x="12902" y="14421"/>
                      <a:pt x="12785" y="14441"/>
                    </a:cubicBezTo>
                    <a:cubicBezTo>
                      <a:pt x="12722" y="14452"/>
                      <a:pt x="12665" y="14457"/>
                      <a:pt x="12630" y="14457"/>
                    </a:cubicBezTo>
                    <a:cubicBezTo>
                      <a:pt x="12613" y="14457"/>
                      <a:pt x="12602" y="14456"/>
                      <a:pt x="12599" y="14453"/>
                    </a:cubicBezTo>
                    <a:cubicBezTo>
                      <a:pt x="12545" y="14404"/>
                      <a:pt x="12458" y="13791"/>
                      <a:pt x="12199" y="11660"/>
                    </a:cubicBezTo>
                    <a:cubicBezTo>
                      <a:pt x="12043" y="10366"/>
                      <a:pt x="11853" y="8931"/>
                      <a:pt x="11779" y="8473"/>
                    </a:cubicBezTo>
                    <a:cubicBezTo>
                      <a:pt x="11708" y="8016"/>
                      <a:pt x="11577" y="7183"/>
                      <a:pt x="11494" y="6628"/>
                    </a:cubicBezTo>
                    <a:cubicBezTo>
                      <a:pt x="11280" y="5219"/>
                      <a:pt x="10986" y="3666"/>
                      <a:pt x="10840" y="3169"/>
                    </a:cubicBezTo>
                    <a:cubicBezTo>
                      <a:pt x="10653" y="2540"/>
                      <a:pt x="10569" y="2164"/>
                      <a:pt x="10518" y="1740"/>
                    </a:cubicBezTo>
                    <a:cubicBezTo>
                      <a:pt x="10469" y="1341"/>
                      <a:pt x="10475" y="1272"/>
                      <a:pt x="10566" y="1272"/>
                    </a:cubicBezTo>
                    <a:close/>
                    <a:moveTo>
                      <a:pt x="11976" y="11396"/>
                    </a:moveTo>
                    <a:cubicBezTo>
                      <a:pt x="11995" y="11396"/>
                      <a:pt x="12072" y="11961"/>
                      <a:pt x="12227" y="13255"/>
                    </a:cubicBezTo>
                    <a:cubicBezTo>
                      <a:pt x="12286" y="13743"/>
                      <a:pt x="12355" y="14219"/>
                      <a:pt x="12381" y="14321"/>
                    </a:cubicBezTo>
                    <a:cubicBezTo>
                      <a:pt x="12425" y="14488"/>
                      <a:pt x="12386" y="14578"/>
                      <a:pt x="12271" y="14580"/>
                    </a:cubicBezTo>
                    <a:cubicBezTo>
                      <a:pt x="12254" y="14580"/>
                      <a:pt x="12212" y="14214"/>
                      <a:pt x="12178" y="13762"/>
                    </a:cubicBezTo>
                    <a:cubicBezTo>
                      <a:pt x="12143" y="13309"/>
                      <a:pt x="12080" y="12631"/>
                      <a:pt x="12040" y="12248"/>
                    </a:cubicBezTo>
                    <a:cubicBezTo>
                      <a:pt x="11998" y="11869"/>
                      <a:pt x="11969" y="11493"/>
                      <a:pt x="11972" y="11419"/>
                    </a:cubicBezTo>
                    <a:cubicBezTo>
                      <a:pt x="11972" y="11404"/>
                      <a:pt x="11974" y="11396"/>
                      <a:pt x="11976" y="11396"/>
                    </a:cubicBezTo>
                    <a:close/>
                    <a:moveTo>
                      <a:pt x="1965" y="2412"/>
                    </a:moveTo>
                    <a:cubicBezTo>
                      <a:pt x="2028" y="2412"/>
                      <a:pt x="2083" y="2424"/>
                      <a:pt x="2083" y="2437"/>
                    </a:cubicBezTo>
                    <a:cubicBezTo>
                      <a:pt x="2083" y="2451"/>
                      <a:pt x="1910" y="2738"/>
                      <a:pt x="1698" y="3076"/>
                    </a:cubicBezTo>
                    <a:cubicBezTo>
                      <a:pt x="1301" y="3712"/>
                      <a:pt x="652" y="4951"/>
                      <a:pt x="695" y="4995"/>
                    </a:cubicBezTo>
                    <a:cubicBezTo>
                      <a:pt x="695" y="4996"/>
                      <a:pt x="696" y="4996"/>
                      <a:pt x="696" y="4996"/>
                    </a:cubicBezTo>
                    <a:cubicBezTo>
                      <a:pt x="716" y="4996"/>
                      <a:pt x="877" y="4715"/>
                      <a:pt x="1061" y="4355"/>
                    </a:cubicBezTo>
                    <a:cubicBezTo>
                      <a:pt x="1250" y="3984"/>
                      <a:pt x="1548" y="3453"/>
                      <a:pt x="1730" y="3166"/>
                    </a:cubicBezTo>
                    <a:lnTo>
                      <a:pt x="2058" y="2646"/>
                    </a:lnTo>
                    <a:lnTo>
                      <a:pt x="2072" y="2888"/>
                    </a:lnTo>
                    <a:cubicBezTo>
                      <a:pt x="2086" y="3100"/>
                      <a:pt x="2051" y="3197"/>
                      <a:pt x="1775" y="3697"/>
                    </a:cubicBezTo>
                    <a:cubicBezTo>
                      <a:pt x="1476" y="4238"/>
                      <a:pt x="1010" y="5312"/>
                      <a:pt x="1053" y="5355"/>
                    </a:cubicBezTo>
                    <a:cubicBezTo>
                      <a:pt x="1054" y="5355"/>
                      <a:pt x="1054" y="5355"/>
                      <a:pt x="1054" y="5355"/>
                    </a:cubicBezTo>
                    <a:cubicBezTo>
                      <a:pt x="1071" y="5355"/>
                      <a:pt x="1165" y="5152"/>
                      <a:pt x="1269" y="4895"/>
                    </a:cubicBezTo>
                    <a:cubicBezTo>
                      <a:pt x="1376" y="4630"/>
                      <a:pt x="1595" y="4170"/>
                      <a:pt x="1757" y="3869"/>
                    </a:cubicBezTo>
                    <a:lnTo>
                      <a:pt x="2051" y="3322"/>
                    </a:lnTo>
                    <a:lnTo>
                      <a:pt x="2098" y="3554"/>
                    </a:lnTo>
                    <a:cubicBezTo>
                      <a:pt x="2144" y="3781"/>
                      <a:pt x="2135" y="3805"/>
                      <a:pt x="1610" y="4840"/>
                    </a:cubicBezTo>
                    <a:cubicBezTo>
                      <a:pt x="1314" y="5422"/>
                      <a:pt x="1089" y="5911"/>
                      <a:pt x="1108" y="5930"/>
                    </a:cubicBezTo>
                    <a:cubicBezTo>
                      <a:pt x="1111" y="5933"/>
                      <a:pt x="1114" y="5934"/>
                      <a:pt x="1117" y="5934"/>
                    </a:cubicBezTo>
                    <a:cubicBezTo>
                      <a:pt x="1138" y="5934"/>
                      <a:pt x="1173" y="5886"/>
                      <a:pt x="1199" y="5818"/>
                    </a:cubicBezTo>
                    <a:cubicBezTo>
                      <a:pt x="1230" y="5737"/>
                      <a:pt x="1446" y="5308"/>
                      <a:pt x="1680" y="4862"/>
                    </a:cubicBezTo>
                    <a:cubicBezTo>
                      <a:pt x="1964" y="4317"/>
                      <a:pt x="2066" y="4140"/>
                      <a:pt x="2112" y="4140"/>
                    </a:cubicBezTo>
                    <a:cubicBezTo>
                      <a:pt x="2126" y="4140"/>
                      <a:pt x="2135" y="4155"/>
                      <a:pt x="2142" y="4180"/>
                    </a:cubicBezTo>
                    <a:cubicBezTo>
                      <a:pt x="2233" y="4506"/>
                      <a:pt x="2193" y="4741"/>
                      <a:pt x="1989" y="5074"/>
                    </a:cubicBezTo>
                    <a:cubicBezTo>
                      <a:pt x="1670" y="5594"/>
                      <a:pt x="1253" y="6393"/>
                      <a:pt x="1255" y="6473"/>
                    </a:cubicBezTo>
                    <a:cubicBezTo>
                      <a:pt x="1256" y="6485"/>
                      <a:pt x="1259" y="6491"/>
                      <a:pt x="1264" y="6491"/>
                    </a:cubicBezTo>
                    <a:cubicBezTo>
                      <a:pt x="1278" y="6491"/>
                      <a:pt x="1307" y="6453"/>
                      <a:pt x="1339" y="6390"/>
                    </a:cubicBezTo>
                    <a:cubicBezTo>
                      <a:pt x="1384" y="6304"/>
                      <a:pt x="1600" y="5917"/>
                      <a:pt x="1817" y="5533"/>
                    </a:cubicBezTo>
                    <a:cubicBezTo>
                      <a:pt x="2073" y="5080"/>
                      <a:pt x="2165" y="4923"/>
                      <a:pt x="2202" y="4923"/>
                    </a:cubicBezTo>
                    <a:cubicBezTo>
                      <a:pt x="2221" y="4923"/>
                      <a:pt x="2226" y="4960"/>
                      <a:pt x="2231" y="5018"/>
                    </a:cubicBezTo>
                    <a:cubicBezTo>
                      <a:pt x="2243" y="5160"/>
                      <a:pt x="2158" y="5402"/>
                      <a:pt x="1874" y="6032"/>
                    </a:cubicBezTo>
                    <a:cubicBezTo>
                      <a:pt x="1453" y="6968"/>
                      <a:pt x="1241" y="7509"/>
                      <a:pt x="1281" y="7549"/>
                    </a:cubicBezTo>
                    <a:cubicBezTo>
                      <a:pt x="1283" y="7551"/>
                      <a:pt x="1285" y="7552"/>
                      <a:pt x="1288" y="7552"/>
                    </a:cubicBezTo>
                    <a:cubicBezTo>
                      <a:pt x="1303" y="7552"/>
                      <a:pt x="1326" y="7522"/>
                      <a:pt x="1342" y="7478"/>
                    </a:cubicBezTo>
                    <a:cubicBezTo>
                      <a:pt x="1421" y="7262"/>
                      <a:pt x="1832" y="6312"/>
                      <a:pt x="2050" y="5844"/>
                    </a:cubicBezTo>
                    <a:lnTo>
                      <a:pt x="2278" y="5352"/>
                    </a:lnTo>
                    <a:lnTo>
                      <a:pt x="2316" y="5621"/>
                    </a:lnTo>
                    <a:cubicBezTo>
                      <a:pt x="2352" y="5889"/>
                      <a:pt x="2346" y="5902"/>
                      <a:pt x="1782" y="7000"/>
                    </a:cubicBezTo>
                    <a:cubicBezTo>
                      <a:pt x="1207" y="8118"/>
                      <a:pt x="1108" y="8342"/>
                      <a:pt x="1187" y="8342"/>
                    </a:cubicBezTo>
                    <a:cubicBezTo>
                      <a:pt x="1210" y="8342"/>
                      <a:pt x="1454" y="7893"/>
                      <a:pt x="1734" y="7341"/>
                    </a:cubicBezTo>
                    <a:cubicBezTo>
                      <a:pt x="2011" y="6790"/>
                      <a:pt x="2273" y="6294"/>
                      <a:pt x="2317" y="6236"/>
                    </a:cubicBezTo>
                    <a:cubicBezTo>
                      <a:pt x="2347" y="6196"/>
                      <a:pt x="2365" y="6173"/>
                      <a:pt x="2377" y="6173"/>
                    </a:cubicBezTo>
                    <a:cubicBezTo>
                      <a:pt x="2394" y="6173"/>
                      <a:pt x="2396" y="6222"/>
                      <a:pt x="2397" y="6339"/>
                    </a:cubicBezTo>
                    <a:cubicBezTo>
                      <a:pt x="2399" y="6496"/>
                      <a:pt x="2289" y="6783"/>
                      <a:pt x="1955" y="7478"/>
                    </a:cubicBezTo>
                    <a:cubicBezTo>
                      <a:pt x="1710" y="7988"/>
                      <a:pt x="1520" y="8435"/>
                      <a:pt x="1533" y="8465"/>
                    </a:cubicBezTo>
                    <a:cubicBezTo>
                      <a:pt x="1534" y="8467"/>
                      <a:pt x="1535" y="8467"/>
                      <a:pt x="1536" y="8467"/>
                    </a:cubicBezTo>
                    <a:cubicBezTo>
                      <a:pt x="1563" y="8467"/>
                      <a:pt x="1766" y="8092"/>
                      <a:pt x="2001" y="7614"/>
                    </a:cubicBezTo>
                    <a:cubicBezTo>
                      <a:pt x="2291" y="7020"/>
                      <a:pt x="2392" y="6817"/>
                      <a:pt x="2428" y="6817"/>
                    </a:cubicBezTo>
                    <a:cubicBezTo>
                      <a:pt x="2444" y="6817"/>
                      <a:pt x="2446" y="6860"/>
                      <a:pt x="2447" y="6926"/>
                    </a:cubicBezTo>
                    <a:cubicBezTo>
                      <a:pt x="2449" y="7093"/>
                      <a:pt x="2357" y="7361"/>
                      <a:pt x="2083" y="7984"/>
                    </a:cubicBezTo>
                    <a:cubicBezTo>
                      <a:pt x="1882" y="8443"/>
                      <a:pt x="1702" y="8893"/>
                      <a:pt x="1686" y="8983"/>
                    </a:cubicBezTo>
                    <a:cubicBezTo>
                      <a:pt x="1668" y="9074"/>
                      <a:pt x="1661" y="9113"/>
                      <a:pt x="1677" y="9113"/>
                    </a:cubicBezTo>
                    <a:cubicBezTo>
                      <a:pt x="1688" y="9113"/>
                      <a:pt x="1710" y="9093"/>
                      <a:pt x="1747" y="9058"/>
                    </a:cubicBezTo>
                    <a:cubicBezTo>
                      <a:pt x="1799" y="9010"/>
                      <a:pt x="1844" y="8923"/>
                      <a:pt x="1848" y="8865"/>
                    </a:cubicBezTo>
                    <a:cubicBezTo>
                      <a:pt x="1862" y="8677"/>
                      <a:pt x="2439" y="7417"/>
                      <a:pt x="2507" y="7417"/>
                    </a:cubicBezTo>
                    <a:cubicBezTo>
                      <a:pt x="2508" y="7417"/>
                      <a:pt x="2510" y="7418"/>
                      <a:pt x="2511" y="7420"/>
                    </a:cubicBezTo>
                    <a:cubicBezTo>
                      <a:pt x="2626" y="7601"/>
                      <a:pt x="2542" y="7888"/>
                      <a:pt x="2088" y="8829"/>
                    </a:cubicBezTo>
                    <a:cubicBezTo>
                      <a:pt x="1838" y="9347"/>
                      <a:pt x="1656" y="9763"/>
                      <a:pt x="1677" y="9763"/>
                    </a:cubicBezTo>
                    <a:cubicBezTo>
                      <a:pt x="1678" y="9763"/>
                      <a:pt x="1678" y="9763"/>
                      <a:pt x="1679" y="9762"/>
                    </a:cubicBezTo>
                    <a:cubicBezTo>
                      <a:pt x="1710" y="9745"/>
                      <a:pt x="1926" y="9333"/>
                      <a:pt x="2162" y="8845"/>
                    </a:cubicBezTo>
                    <a:lnTo>
                      <a:pt x="2588" y="7961"/>
                    </a:lnTo>
                    <a:lnTo>
                      <a:pt x="2622" y="8201"/>
                    </a:lnTo>
                    <a:cubicBezTo>
                      <a:pt x="2650" y="8401"/>
                      <a:pt x="2630" y="8496"/>
                      <a:pt x="2495" y="8792"/>
                    </a:cubicBezTo>
                    <a:cubicBezTo>
                      <a:pt x="2114" y="9629"/>
                      <a:pt x="1821" y="10336"/>
                      <a:pt x="1836" y="10383"/>
                    </a:cubicBezTo>
                    <a:cubicBezTo>
                      <a:pt x="1836" y="10384"/>
                      <a:pt x="1837" y="10384"/>
                      <a:pt x="1837" y="10384"/>
                    </a:cubicBezTo>
                    <a:cubicBezTo>
                      <a:pt x="1859" y="10384"/>
                      <a:pt x="2034" y="10031"/>
                      <a:pt x="2238" y="9574"/>
                    </a:cubicBezTo>
                    <a:cubicBezTo>
                      <a:pt x="2447" y="9107"/>
                      <a:pt x="2635" y="8738"/>
                      <a:pt x="2663" y="8738"/>
                    </a:cubicBezTo>
                    <a:cubicBezTo>
                      <a:pt x="2664" y="8738"/>
                      <a:pt x="2664" y="8738"/>
                      <a:pt x="2665" y="8738"/>
                    </a:cubicBezTo>
                    <a:cubicBezTo>
                      <a:pt x="2757" y="8793"/>
                      <a:pt x="2695" y="9051"/>
                      <a:pt x="2491" y="9478"/>
                    </a:cubicBezTo>
                    <a:cubicBezTo>
                      <a:pt x="2267" y="9946"/>
                      <a:pt x="1686" y="11240"/>
                      <a:pt x="1608" y="11443"/>
                    </a:cubicBezTo>
                    <a:cubicBezTo>
                      <a:pt x="1583" y="11510"/>
                      <a:pt x="1580" y="11564"/>
                      <a:pt x="1602" y="11564"/>
                    </a:cubicBezTo>
                    <a:cubicBezTo>
                      <a:pt x="1623" y="11564"/>
                      <a:pt x="1873" y="11050"/>
                      <a:pt x="2155" y="10422"/>
                    </a:cubicBezTo>
                    <a:cubicBezTo>
                      <a:pt x="2435" y="9802"/>
                      <a:pt x="2683" y="9306"/>
                      <a:pt x="2712" y="9306"/>
                    </a:cubicBezTo>
                    <a:cubicBezTo>
                      <a:pt x="2712" y="9306"/>
                      <a:pt x="2712" y="9306"/>
                      <a:pt x="2713" y="9306"/>
                    </a:cubicBezTo>
                    <a:cubicBezTo>
                      <a:pt x="2738" y="9321"/>
                      <a:pt x="2757" y="9455"/>
                      <a:pt x="2757" y="9606"/>
                    </a:cubicBezTo>
                    <a:cubicBezTo>
                      <a:pt x="2757" y="9852"/>
                      <a:pt x="2689" y="10018"/>
                      <a:pt x="2078" y="11249"/>
                    </a:cubicBezTo>
                    <a:cubicBezTo>
                      <a:pt x="1703" y="12002"/>
                      <a:pt x="1409" y="12628"/>
                      <a:pt x="1420" y="12640"/>
                    </a:cubicBezTo>
                    <a:cubicBezTo>
                      <a:pt x="1421" y="12641"/>
                      <a:pt x="1422" y="12641"/>
                      <a:pt x="1423" y="12641"/>
                    </a:cubicBezTo>
                    <a:cubicBezTo>
                      <a:pt x="1472" y="12641"/>
                      <a:pt x="1815" y="12004"/>
                      <a:pt x="2321" y="10965"/>
                    </a:cubicBezTo>
                    <a:cubicBezTo>
                      <a:pt x="2569" y="10453"/>
                      <a:pt x="2776" y="10075"/>
                      <a:pt x="2803" y="10075"/>
                    </a:cubicBezTo>
                    <a:cubicBezTo>
                      <a:pt x="2805" y="10075"/>
                      <a:pt x="2806" y="10077"/>
                      <a:pt x="2806" y="10081"/>
                    </a:cubicBezTo>
                    <a:cubicBezTo>
                      <a:pt x="2810" y="10137"/>
                      <a:pt x="2830" y="10309"/>
                      <a:pt x="2853" y="10460"/>
                    </a:cubicBezTo>
                    <a:cubicBezTo>
                      <a:pt x="2896" y="10731"/>
                      <a:pt x="2891" y="10747"/>
                      <a:pt x="2510" y="11449"/>
                    </a:cubicBezTo>
                    <a:cubicBezTo>
                      <a:pt x="1940" y="12497"/>
                      <a:pt x="1499" y="13389"/>
                      <a:pt x="1529" y="13424"/>
                    </a:cubicBezTo>
                    <a:cubicBezTo>
                      <a:pt x="1537" y="13432"/>
                      <a:pt x="1541" y="13442"/>
                      <a:pt x="1548" y="13442"/>
                    </a:cubicBezTo>
                    <a:cubicBezTo>
                      <a:pt x="1577" y="13442"/>
                      <a:pt x="1655" y="13292"/>
                      <a:pt x="2182" y="12291"/>
                    </a:cubicBezTo>
                    <a:cubicBezTo>
                      <a:pt x="2506" y="11677"/>
                      <a:pt x="2802" y="11129"/>
                      <a:pt x="2838" y="11074"/>
                    </a:cubicBezTo>
                    <a:cubicBezTo>
                      <a:pt x="2868" y="11031"/>
                      <a:pt x="2885" y="11008"/>
                      <a:pt x="2898" y="11008"/>
                    </a:cubicBezTo>
                    <a:cubicBezTo>
                      <a:pt x="2914" y="11008"/>
                      <a:pt x="2923" y="11040"/>
                      <a:pt x="2940" y="11108"/>
                    </a:cubicBezTo>
                    <a:cubicBezTo>
                      <a:pt x="2966" y="11205"/>
                      <a:pt x="2893" y="11406"/>
                      <a:pt x="2651" y="11905"/>
                    </a:cubicBezTo>
                    <a:cubicBezTo>
                      <a:pt x="1820" y="13622"/>
                      <a:pt x="1488" y="14368"/>
                      <a:pt x="1539" y="14415"/>
                    </a:cubicBezTo>
                    <a:cubicBezTo>
                      <a:pt x="1547" y="14422"/>
                      <a:pt x="1555" y="14426"/>
                      <a:pt x="1562" y="14426"/>
                    </a:cubicBezTo>
                    <a:cubicBezTo>
                      <a:pt x="1575" y="14426"/>
                      <a:pt x="1586" y="14416"/>
                      <a:pt x="1594" y="14397"/>
                    </a:cubicBezTo>
                    <a:cubicBezTo>
                      <a:pt x="1603" y="14368"/>
                      <a:pt x="1870" y="13810"/>
                      <a:pt x="2189" y="13148"/>
                    </a:cubicBezTo>
                    <a:cubicBezTo>
                      <a:pt x="2508" y="12488"/>
                      <a:pt x="2804" y="11865"/>
                      <a:pt x="2852" y="11758"/>
                    </a:cubicBezTo>
                    <a:cubicBezTo>
                      <a:pt x="2900" y="11649"/>
                      <a:pt x="2951" y="11562"/>
                      <a:pt x="2970" y="11562"/>
                    </a:cubicBezTo>
                    <a:cubicBezTo>
                      <a:pt x="2987" y="11562"/>
                      <a:pt x="3016" y="11724"/>
                      <a:pt x="3036" y="11921"/>
                    </a:cubicBezTo>
                    <a:lnTo>
                      <a:pt x="3072" y="12280"/>
                    </a:lnTo>
                    <a:lnTo>
                      <a:pt x="2342" y="13711"/>
                    </a:lnTo>
                    <a:cubicBezTo>
                      <a:pt x="1941" y="14495"/>
                      <a:pt x="1612" y="15190"/>
                      <a:pt x="1612" y="15253"/>
                    </a:cubicBezTo>
                    <a:cubicBezTo>
                      <a:pt x="1612" y="15256"/>
                      <a:pt x="1613" y="15258"/>
                      <a:pt x="1615" y="15258"/>
                    </a:cubicBezTo>
                    <a:cubicBezTo>
                      <a:pt x="1644" y="15258"/>
                      <a:pt x="1919" y="14761"/>
                      <a:pt x="2254" y="14100"/>
                    </a:cubicBezTo>
                    <a:cubicBezTo>
                      <a:pt x="2608" y="13404"/>
                      <a:pt x="2943" y="12760"/>
                      <a:pt x="3000" y="12667"/>
                    </a:cubicBezTo>
                    <a:lnTo>
                      <a:pt x="3105" y="12494"/>
                    </a:lnTo>
                    <a:lnTo>
                      <a:pt x="3138" y="12662"/>
                    </a:lnTo>
                    <a:cubicBezTo>
                      <a:pt x="3205" y="12988"/>
                      <a:pt x="3166" y="13120"/>
                      <a:pt x="2800" y="13799"/>
                    </a:cubicBezTo>
                    <a:cubicBezTo>
                      <a:pt x="2354" y="14633"/>
                      <a:pt x="1753" y="15966"/>
                      <a:pt x="1783" y="16051"/>
                    </a:cubicBezTo>
                    <a:cubicBezTo>
                      <a:pt x="1785" y="16055"/>
                      <a:pt x="1787" y="16056"/>
                      <a:pt x="1789" y="16056"/>
                    </a:cubicBezTo>
                    <a:cubicBezTo>
                      <a:pt x="1815" y="16056"/>
                      <a:pt x="1904" y="15905"/>
                      <a:pt x="1997" y="15698"/>
                    </a:cubicBezTo>
                    <a:cubicBezTo>
                      <a:pt x="2102" y="15470"/>
                      <a:pt x="2415" y="14829"/>
                      <a:pt x="2689" y="14278"/>
                    </a:cubicBezTo>
                    <a:cubicBezTo>
                      <a:pt x="3010" y="13633"/>
                      <a:pt x="3155" y="13364"/>
                      <a:pt x="3223" y="13364"/>
                    </a:cubicBezTo>
                    <a:cubicBezTo>
                      <a:pt x="3264" y="13364"/>
                      <a:pt x="3277" y="13460"/>
                      <a:pt x="3284" y="13628"/>
                    </a:cubicBezTo>
                    <a:cubicBezTo>
                      <a:pt x="3288" y="13779"/>
                      <a:pt x="3200" y="14007"/>
                      <a:pt x="2900" y="14606"/>
                    </a:cubicBezTo>
                    <a:cubicBezTo>
                      <a:pt x="2685" y="15036"/>
                      <a:pt x="2432" y="15571"/>
                      <a:pt x="2337" y="15801"/>
                    </a:cubicBezTo>
                    <a:cubicBezTo>
                      <a:pt x="2247" y="16033"/>
                      <a:pt x="2162" y="16229"/>
                      <a:pt x="2155" y="16237"/>
                    </a:cubicBezTo>
                    <a:cubicBezTo>
                      <a:pt x="2154" y="16239"/>
                      <a:pt x="2150" y="16240"/>
                      <a:pt x="2143" y="16240"/>
                    </a:cubicBezTo>
                    <a:cubicBezTo>
                      <a:pt x="2106" y="16240"/>
                      <a:pt x="1998" y="16221"/>
                      <a:pt x="1873" y="16190"/>
                    </a:cubicBezTo>
                    <a:cubicBezTo>
                      <a:pt x="1535" y="16110"/>
                      <a:pt x="1224" y="15839"/>
                      <a:pt x="1151" y="15565"/>
                    </a:cubicBezTo>
                    <a:cubicBezTo>
                      <a:pt x="998" y="14995"/>
                      <a:pt x="881" y="13813"/>
                      <a:pt x="760" y="11644"/>
                    </a:cubicBezTo>
                    <a:cubicBezTo>
                      <a:pt x="718" y="10843"/>
                      <a:pt x="657" y="9766"/>
                      <a:pt x="629" y="9252"/>
                    </a:cubicBezTo>
                    <a:cubicBezTo>
                      <a:pt x="600" y="8737"/>
                      <a:pt x="552" y="7567"/>
                      <a:pt x="520" y="6651"/>
                    </a:cubicBezTo>
                    <a:cubicBezTo>
                      <a:pt x="489" y="5736"/>
                      <a:pt x="435" y="4638"/>
                      <a:pt x="399" y="4212"/>
                    </a:cubicBezTo>
                    <a:cubicBezTo>
                      <a:pt x="345" y="3520"/>
                      <a:pt x="346" y="3412"/>
                      <a:pt x="423" y="3193"/>
                    </a:cubicBezTo>
                    <a:cubicBezTo>
                      <a:pt x="599" y="2693"/>
                      <a:pt x="633" y="2651"/>
                      <a:pt x="929" y="2572"/>
                    </a:cubicBezTo>
                    <a:cubicBezTo>
                      <a:pt x="1043" y="2542"/>
                      <a:pt x="1147" y="2524"/>
                      <a:pt x="1198" y="2524"/>
                    </a:cubicBezTo>
                    <a:cubicBezTo>
                      <a:pt x="1214" y="2524"/>
                      <a:pt x="1225" y="2526"/>
                      <a:pt x="1228" y="2529"/>
                    </a:cubicBezTo>
                    <a:cubicBezTo>
                      <a:pt x="1243" y="2544"/>
                      <a:pt x="1119" y="2750"/>
                      <a:pt x="949" y="2984"/>
                    </a:cubicBezTo>
                    <a:cubicBezTo>
                      <a:pt x="620" y="3441"/>
                      <a:pt x="450" y="3710"/>
                      <a:pt x="492" y="3710"/>
                    </a:cubicBezTo>
                    <a:cubicBezTo>
                      <a:pt x="506" y="3710"/>
                      <a:pt x="708" y="3440"/>
                      <a:pt x="940" y="3112"/>
                    </a:cubicBezTo>
                    <a:cubicBezTo>
                      <a:pt x="1320" y="2573"/>
                      <a:pt x="1408" y="2466"/>
                      <a:pt x="1545" y="2466"/>
                    </a:cubicBezTo>
                    <a:cubicBezTo>
                      <a:pt x="1565" y="2466"/>
                      <a:pt x="1586" y="2468"/>
                      <a:pt x="1610" y="2472"/>
                    </a:cubicBezTo>
                    <a:cubicBezTo>
                      <a:pt x="1703" y="2487"/>
                      <a:pt x="1683" y="2535"/>
                      <a:pt x="1410" y="2956"/>
                    </a:cubicBezTo>
                    <a:cubicBezTo>
                      <a:pt x="986" y="3611"/>
                      <a:pt x="474" y="4510"/>
                      <a:pt x="508" y="4541"/>
                    </a:cubicBezTo>
                    <a:cubicBezTo>
                      <a:pt x="513" y="4546"/>
                      <a:pt x="518" y="4548"/>
                      <a:pt x="524" y="4548"/>
                    </a:cubicBezTo>
                    <a:cubicBezTo>
                      <a:pt x="538" y="4548"/>
                      <a:pt x="552" y="4533"/>
                      <a:pt x="561" y="4506"/>
                    </a:cubicBezTo>
                    <a:cubicBezTo>
                      <a:pt x="601" y="4396"/>
                      <a:pt x="1446" y="2993"/>
                      <a:pt x="1652" y="2698"/>
                    </a:cubicBezTo>
                    <a:cubicBezTo>
                      <a:pt x="1791" y="2495"/>
                      <a:pt x="1884" y="2412"/>
                      <a:pt x="1965" y="2412"/>
                    </a:cubicBezTo>
                    <a:close/>
                    <a:moveTo>
                      <a:pt x="3552" y="15434"/>
                    </a:moveTo>
                    <a:cubicBezTo>
                      <a:pt x="3566" y="15434"/>
                      <a:pt x="3579" y="15484"/>
                      <a:pt x="3603" y="15598"/>
                    </a:cubicBezTo>
                    <a:cubicBezTo>
                      <a:pt x="3629" y="15710"/>
                      <a:pt x="3642" y="15907"/>
                      <a:pt x="3634" y="16038"/>
                    </a:cubicBezTo>
                    <a:cubicBezTo>
                      <a:pt x="3619" y="16267"/>
                      <a:pt x="3614" y="16272"/>
                      <a:pt x="3424" y="16289"/>
                    </a:cubicBezTo>
                    <a:cubicBezTo>
                      <a:pt x="3389" y="16292"/>
                      <a:pt x="3356" y="16293"/>
                      <a:pt x="3328" y="16293"/>
                    </a:cubicBezTo>
                    <a:cubicBezTo>
                      <a:pt x="3268" y="16293"/>
                      <a:pt x="3229" y="16288"/>
                      <a:pt x="3229" y="16279"/>
                    </a:cubicBezTo>
                    <a:cubicBezTo>
                      <a:pt x="3229" y="16252"/>
                      <a:pt x="3403" y="15773"/>
                      <a:pt x="3506" y="15520"/>
                    </a:cubicBezTo>
                    <a:cubicBezTo>
                      <a:pt x="3527" y="15465"/>
                      <a:pt x="3540" y="15434"/>
                      <a:pt x="3552" y="15434"/>
                    </a:cubicBezTo>
                    <a:close/>
                    <a:moveTo>
                      <a:pt x="3339" y="14060"/>
                    </a:moveTo>
                    <a:cubicBezTo>
                      <a:pt x="3359" y="14060"/>
                      <a:pt x="3385" y="14147"/>
                      <a:pt x="3399" y="14257"/>
                    </a:cubicBezTo>
                    <a:cubicBezTo>
                      <a:pt x="3417" y="14415"/>
                      <a:pt x="3360" y="14586"/>
                      <a:pt x="3086" y="15180"/>
                    </a:cubicBezTo>
                    <a:cubicBezTo>
                      <a:pt x="2901" y="15581"/>
                      <a:pt x="2714" y="15993"/>
                      <a:pt x="2673" y="16100"/>
                    </a:cubicBezTo>
                    <a:cubicBezTo>
                      <a:pt x="2620" y="16230"/>
                      <a:pt x="2557" y="16295"/>
                      <a:pt x="2478" y="16295"/>
                    </a:cubicBezTo>
                    <a:cubicBezTo>
                      <a:pt x="2441" y="16295"/>
                      <a:pt x="2400" y="16280"/>
                      <a:pt x="2356" y="16252"/>
                    </a:cubicBezTo>
                    <a:cubicBezTo>
                      <a:pt x="2304" y="16220"/>
                      <a:pt x="2302" y="16172"/>
                      <a:pt x="2345" y="16058"/>
                    </a:cubicBezTo>
                    <a:cubicBezTo>
                      <a:pt x="2465" y="15740"/>
                      <a:pt x="3301" y="14060"/>
                      <a:pt x="3339" y="14060"/>
                    </a:cubicBezTo>
                    <a:close/>
                    <a:moveTo>
                      <a:pt x="3452" y="14710"/>
                    </a:moveTo>
                    <a:lnTo>
                      <a:pt x="3495" y="14955"/>
                    </a:lnTo>
                    <a:cubicBezTo>
                      <a:pt x="3534" y="15174"/>
                      <a:pt x="3519" y="15256"/>
                      <a:pt x="3337" y="15734"/>
                    </a:cubicBezTo>
                    <a:lnTo>
                      <a:pt x="3134" y="16269"/>
                    </a:lnTo>
                    <a:lnTo>
                      <a:pt x="2924" y="16287"/>
                    </a:lnTo>
                    <a:lnTo>
                      <a:pt x="2713" y="16303"/>
                    </a:lnTo>
                    <a:lnTo>
                      <a:pt x="2792" y="16110"/>
                    </a:lnTo>
                    <a:cubicBezTo>
                      <a:pt x="2836" y="16005"/>
                      <a:pt x="3000" y="15646"/>
                      <a:pt x="3161" y="15315"/>
                    </a:cubicBezTo>
                    <a:lnTo>
                      <a:pt x="3452" y="14710"/>
                    </a:lnTo>
                    <a:close/>
                    <a:moveTo>
                      <a:pt x="8250" y="1760"/>
                    </a:moveTo>
                    <a:cubicBezTo>
                      <a:pt x="8778" y="1760"/>
                      <a:pt x="9434" y="1796"/>
                      <a:pt x="9557" y="1842"/>
                    </a:cubicBezTo>
                    <a:cubicBezTo>
                      <a:pt x="9686" y="1890"/>
                      <a:pt x="9712" y="1924"/>
                      <a:pt x="9688" y="2012"/>
                    </a:cubicBezTo>
                    <a:cubicBezTo>
                      <a:pt x="9671" y="2080"/>
                      <a:pt x="9672" y="2104"/>
                      <a:pt x="9720" y="2104"/>
                    </a:cubicBezTo>
                    <a:cubicBezTo>
                      <a:pt x="9743" y="2104"/>
                      <a:pt x="9775" y="2099"/>
                      <a:pt x="9820" y="2091"/>
                    </a:cubicBezTo>
                    <a:cubicBezTo>
                      <a:pt x="9855" y="2084"/>
                      <a:pt x="9883" y="2080"/>
                      <a:pt x="9908" y="2080"/>
                    </a:cubicBezTo>
                    <a:cubicBezTo>
                      <a:pt x="9983" y="2080"/>
                      <a:pt x="10025" y="2117"/>
                      <a:pt x="10108" y="2226"/>
                    </a:cubicBezTo>
                    <a:cubicBezTo>
                      <a:pt x="10453" y="2683"/>
                      <a:pt x="10582" y="3126"/>
                      <a:pt x="10868" y="4816"/>
                    </a:cubicBezTo>
                    <a:cubicBezTo>
                      <a:pt x="11131" y="6361"/>
                      <a:pt x="11251" y="7338"/>
                      <a:pt x="11418" y="9245"/>
                    </a:cubicBezTo>
                    <a:cubicBezTo>
                      <a:pt x="11492" y="10082"/>
                      <a:pt x="11587" y="11065"/>
                      <a:pt x="11629" y="11435"/>
                    </a:cubicBezTo>
                    <a:cubicBezTo>
                      <a:pt x="11754" y="12516"/>
                      <a:pt x="11910" y="14277"/>
                      <a:pt x="11910" y="14607"/>
                    </a:cubicBezTo>
                    <a:cubicBezTo>
                      <a:pt x="11913" y="14863"/>
                      <a:pt x="11893" y="14923"/>
                      <a:pt x="11766" y="15048"/>
                    </a:cubicBezTo>
                    <a:cubicBezTo>
                      <a:pt x="11544" y="15269"/>
                      <a:pt x="10799" y="15515"/>
                      <a:pt x="10331" y="15522"/>
                    </a:cubicBezTo>
                    <a:cubicBezTo>
                      <a:pt x="10241" y="15523"/>
                      <a:pt x="10077" y="15569"/>
                      <a:pt x="9960" y="15622"/>
                    </a:cubicBezTo>
                    <a:cubicBezTo>
                      <a:pt x="9845" y="15676"/>
                      <a:pt x="9681" y="15722"/>
                      <a:pt x="9597" y="15724"/>
                    </a:cubicBezTo>
                    <a:cubicBezTo>
                      <a:pt x="9510" y="15725"/>
                      <a:pt x="9149" y="15773"/>
                      <a:pt x="8790" y="15832"/>
                    </a:cubicBezTo>
                    <a:cubicBezTo>
                      <a:pt x="8433" y="15891"/>
                      <a:pt x="7766" y="15959"/>
                      <a:pt x="7310" y="15986"/>
                    </a:cubicBezTo>
                    <a:cubicBezTo>
                      <a:pt x="6851" y="16011"/>
                      <a:pt x="6137" y="16082"/>
                      <a:pt x="5724" y="16140"/>
                    </a:cubicBezTo>
                    <a:cubicBezTo>
                      <a:pt x="5307" y="16198"/>
                      <a:pt x="4745" y="16259"/>
                      <a:pt x="4469" y="16276"/>
                    </a:cubicBezTo>
                    <a:lnTo>
                      <a:pt x="3967" y="16304"/>
                    </a:lnTo>
                    <a:lnTo>
                      <a:pt x="3883" y="15845"/>
                    </a:lnTo>
                    <a:cubicBezTo>
                      <a:pt x="3444" y="13417"/>
                      <a:pt x="2749" y="7983"/>
                      <a:pt x="2825" y="7579"/>
                    </a:cubicBezTo>
                    <a:cubicBezTo>
                      <a:pt x="2837" y="7517"/>
                      <a:pt x="2829" y="7457"/>
                      <a:pt x="2805" y="7448"/>
                    </a:cubicBezTo>
                    <a:cubicBezTo>
                      <a:pt x="2765" y="7433"/>
                      <a:pt x="2564" y="5806"/>
                      <a:pt x="2423" y="4344"/>
                    </a:cubicBezTo>
                    <a:cubicBezTo>
                      <a:pt x="2318" y="3282"/>
                      <a:pt x="2316" y="2364"/>
                      <a:pt x="2416" y="2364"/>
                    </a:cubicBezTo>
                    <a:cubicBezTo>
                      <a:pt x="2506" y="2364"/>
                      <a:pt x="3861" y="2213"/>
                      <a:pt x="5958" y="1972"/>
                    </a:cubicBezTo>
                    <a:cubicBezTo>
                      <a:pt x="6815" y="1874"/>
                      <a:pt x="7634" y="1783"/>
                      <a:pt x="7778" y="1774"/>
                    </a:cubicBezTo>
                    <a:cubicBezTo>
                      <a:pt x="7903" y="1764"/>
                      <a:pt x="8069" y="1760"/>
                      <a:pt x="8250" y="1760"/>
                    </a:cubicBezTo>
                    <a:close/>
                    <a:moveTo>
                      <a:pt x="5049" y="16558"/>
                    </a:moveTo>
                    <a:cubicBezTo>
                      <a:pt x="5072" y="16558"/>
                      <a:pt x="5053" y="16672"/>
                      <a:pt x="5006" y="16819"/>
                    </a:cubicBezTo>
                    <a:cubicBezTo>
                      <a:pt x="4962" y="16958"/>
                      <a:pt x="4919" y="17059"/>
                      <a:pt x="4905" y="17059"/>
                    </a:cubicBezTo>
                    <a:cubicBezTo>
                      <a:pt x="4904" y="17059"/>
                      <a:pt x="4904" y="17059"/>
                      <a:pt x="4903" y="17058"/>
                    </a:cubicBezTo>
                    <a:cubicBezTo>
                      <a:pt x="4871" y="17025"/>
                      <a:pt x="5006" y="16558"/>
                      <a:pt x="5049" y="16558"/>
                    </a:cubicBezTo>
                    <a:close/>
                    <a:moveTo>
                      <a:pt x="4715" y="16558"/>
                    </a:moveTo>
                    <a:cubicBezTo>
                      <a:pt x="4721" y="16558"/>
                      <a:pt x="4728" y="16558"/>
                      <a:pt x="4736" y="16558"/>
                    </a:cubicBezTo>
                    <a:cubicBezTo>
                      <a:pt x="4765" y="16558"/>
                      <a:pt x="4788" y="16597"/>
                      <a:pt x="4788" y="16648"/>
                    </a:cubicBezTo>
                    <a:cubicBezTo>
                      <a:pt x="4788" y="16700"/>
                      <a:pt x="4755" y="16854"/>
                      <a:pt x="4712" y="16999"/>
                    </a:cubicBezTo>
                    <a:lnTo>
                      <a:pt x="4637" y="17260"/>
                    </a:lnTo>
                    <a:lnTo>
                      <a:pt x="4657" y="16922"/>
                    </a:lnTo>
                    <a:cubicBezTo>
                      <a:pt x="4678" y="16581"/>
                      <a:pt x="4676" y="16558"/>
                      <a:pt x="4715" y="16558"/>
                    </a:cubicBezTo>
                    <a:close/>
                    <a:moveTo>
                      <a:pt x="4864" y="17142"/>
                    </a:moveTo>
                    <a:cubicBezTo>
                      <a:pt x="4867" y="17142"/>
                      <a:pt x="4869" y="17143"/>
                      <a:pt x="4872" y="17147"/>
                    </a:cubicBezTo>
                    <a:cubicBezTo>
                      <a:pt x="4890" y="17163"/>
                      <a:pt x="4891" y="17208"/>
                      <a:pt x="4878" y="17244"/>
                    </a:cubicBezTo>
                    <a:cubicBezTo>
                      <a:pt x="4871" y="17261"/>
                      <a:pt x="4866" y="17270"/>
                      <a:pt x="4861" y="17270"/>
                    </a:cubicBezTo>
                    <a:cubicBezTo>
                      <a:pt x="4853" y="17270"/>
                      <a:pt x="4848" y="17250"/>
                      <a:pt x="4846" y="17213"/>
                    </a:cubicBezTo>
                    <a:cubicBezTo>
                      <a:pt x="4843" y="17171"/>
                      <a:pt x="4852" y="17142"/>
                      <a:pt x="4864" y="17142"/>
                    </a:cubicBezTo>
                    <a:close/>
                    <a:moveTo>
                      <a:pt x="5779" y="16454"/>
                    </a:moveTo>
                    <a:lnTo>
                      <a:pt x="5779" y="16454"/>
                    </a:lnTo>
                    <a:cubicBezTo>
                      <a:pt x="5800" y="16454"/>
                      <a:pt x="5739" y="16729"/>
                      <a:pt x="5641" y="17062"/>
                    </a:cubicBezTo>
                    <a:cubicBezTo>
                      <a:pt x="5502" y="17547"/>
                      <a:pt x="5439" y="17852"/>
                      <a:pt x="5474" y="17852"/>
                    </a:cubicBezTo>
                    <a:cubicBezTo>
                      <a:pt x="5482" y="17852"/>
                      <a:pt x="5495" y="17837"/>
                      <a:pt x="5513" y="17806"/>
                    </a:cubicBezTo>
                    <a:cubicBezTo>
                      <a:pt x="5538" y="17763"/>
                      <a:pt x="5635" y="17455"/>
                      <a:pt x="5732" y="17117"/>
                    </a:cubicBezTo>
                    <a:cubicBezTo>
                      <a:pt x="5828" y="16780"/>
                      <a:pt x="5925" y="16506"/>
                      <a:pt x="5948" y="16506"/>
                    </a:cubicBezTo>
                    <a:cubicBezTo>
                      <a:pt x="5972" y="16506"/>
                      <a:pt x="5976" y="16547"/>
                      <a:pt x="5960" y="16600"/>
                    </a:cubicBezTo>
                    <a:cubicBezTo>
                      <a:pt x="5902" y="16781"/>
                      <a:pt x="5778" y="17498"/>
                      <a:pt x="5778" y="17639"/>
                    </a:cubicBezTo>
                    <a:cubicBezTo>
                      <a:pt x="5778" y="17705"/>
                      <a:pt x="5787" y="17734"/>
                      <a:pt x="5799" y="17734"/>
                    </a:cubicBezTo>
                    <a:cubicBezTo>
                      <a:pt x="5828" y="17734"/>
                      <a:pt x="5877" y="17591"/>
                      <a:pt x="5905" y="17390"/>
                    </a:cubicBezTo>
                    <a:cubicBezTo>
                      <a:pt x="5922" y="17260"/>
                      <a:pt x="5962" y="17114"/>
                      <a:pt x="5992" y="17073"/>
                    </a:cubicBezTo>
                    <a:cubicBezTo>
                      <a:pt x="5995" y="17068"/>
                      <a:pt x="5999" y="17066"/>
                      <a:pt x="6002" y="17066"/>
                    </a:cubicBezTo>
                    <a:cubicBezTo>
                      <a:pt x="6067" y="17066"/>
                      <a:pt x="5998" y="18197"/>
                      <a:pt x="5906" y="18585"/>
                    </a:cubicBezTo>
                    <a:cubicBezTo>
                      <a:pt x="5814" y="18976"/>
                      <a:pt x="5675" y="19407"/>
                      <a:pt x="5642" y="19407"/>
                    </a:cubicBezTo>
                    <a:cubicBezTo>
                      <a:pt x="5641" y="19407"/>
                      <a:pt x="5641" y="19407"/>
                      <a:pt x="5640" y="19406"/>
                    </a:cubicBezTo>
                    <a:cubicBezTo>
                      <a:pt x="5632" y="19398"/>
                      <a:pt x="5590" y="19221"/>
                      <a:pt x="5545" y="19007"/>
                    </a:cubicBezTo>
                    <a:cubicBezTo>
                      <a:pt x="5467" y="18632"/>
                      <a:pt x="5358" y="18430"/>
                      <a:pt x="5229" y="18430"/>
                    </a:cubicBezTo>
                    <a:cubicBezTo>
                      <a:pt x="5192" y="18430"/>
                      <a:pt x="5069" y="18597"/>
                      <a:pt x="4953" y="18805"/>
                    </a:cubicBezTo>
                    <a:cubicBezTo>
                      <a:pt x="4777" y="19122"/>
                      <a:pt x="4685" y="19293"/>
                      <a:pt x="4640" y="19293"/>
                    </a:cubicBezTo>
                    <a:cubicBezTo>
                      <a:pt x="4587" y="19293"/>
                      <a:pt x="4598" y="19063"/>
                      <a:pt x="4617" y="18560"/>
                    </a:cubicBezTo>
                    <a:cubicBezTo>
                      <a:pt x="4634" y="18103"/>
                      <a:pt x="4668" y="17700"/>
                      <a:pt x="4695" y="17667"/>
                    </a:cubicBezTo>
                    <a:cubicBezTo>
                      <a:pt x="4719" y="17633"/>
                      <a:pt x="4763" y="17536"/>
                      <a:pt x="4788" y="17459"/>
                    </a:cubicBezTo>
                    <a:lnTo>
                      <a:pt x="4835" y="17314"/>
                    </a:lnTo>
                    <a:lnTo>
                      <a:pt x="4826" y="17469"/>
                    </a:lnTo>
                    <a:cubicBezTo>
                      <a:pt x="4820" y="17585"/>
                      <a:pt x="4830" y="17641"/>
                      <a:pt x="4853" y="17641"/>
                    </a:cubicBezTo>
                    <a:cubicBezTo>
                      <a:pt x="4896" y="17641"/>
                      <a:pt x="4985" y="17444"/>
                      <a:pt x="5096" y="17084"/>
                    </a:cubicBezTo>
                    <a:cubicBezTo>
                      <a:pt x="5192" y="16767"/>
                      <a:pt x="5290" y="16507"/>
                      <a:pt x="5311" y="16507"/>
                    </a:cubicBezTo>
                    <a:lnTo>
                      <a:pt x="5311" y="16507"/>
                    </a:lnTo>
                    <a:cubicBezTo>
                      <a:pt x="5332" y="16507"/>
                      <a:pt x="5272" y="16771"/>
                      <a:pt x="5176" y="17093"/>
                    </a:cubicBezTo>
                    <a:cubicBezTo>
                      <a:pt x="5066" y="17457"/>
                      <a:pt x="5018" y="17696"/>
                      <a:pt x="5049" y="17724"/>
                    </a:cubicBezTo>
                    <a:cubicBezTo>
                      <a:pt x="5060" y="17736"/>
                      <a:pt x="5071" y="17742"/>
                      <a:pt x="5081" y="17742"/>
                    </a:cubicBezTo>
                    <a:cubicBezTo>
                      <a:pt x="5096" y="17742"/>
                      <a:pt x="5109" y="17727"/>
                      <a:pt x="5118" y="17697"/>
                    </a:cubicBezTo>
                    <a:cubicBezTo>
                      <a:pt x="5132" y="17657"/>
                      <a:pt x="5193" y="17438"/>
                      <a:pt x="5256" y="17209"/>
                    </a:cubicBezTo>
                    <a:cubicBezTo>
                      <a:pt x="5319" y="16981"/>
                      <a:pt x="5406" y="16712"/>
                      <a:pt x="5450" y="16612"/>
                    </a:cubicBezTo>
                    <a:cubicBezTo>
                      <a:pt x="5490" y="16519"/>
                      <a:pt x="5518" y="16476"/>
                      <a:pt x="5534" y="16476"/>
                    </a:cubicBezTo>
                    <a:cubicBezTo>
                      <a:pt x="5570" y="16476"/>
                      <a:pt x="5538" y="16711"/>
                      <a:pt x="5439" y="17080"/>
                    </a:cubicBezTo>
                    <a:cubicBezTo>
                      <a:pt x="5367" y="17350"/>
                      <a:pt x="5307" y="17617"/>
                      <a:pt x="5307" y="17671"/>
                    </a:cubicBezTo>
                    <a:cubicBezTo>
                      <a:pt x="5307" y="17721"/>
                      <a:pt x="5313" y="17746"/>
                      <a:pt x="5324" y="17746"/>
                    </a:cubicBezTo>
                    <a:cubicBezTo>
                      <a:pt x="5357" y="17746"/>
                      <a:pt x="5441" y="17514"/>
                      <a:pt x="5568" y="17062"/>
                    </a:cubicBezTo>
                    <a:cubicBezTo>
                      <a:pt x="5661" y="16729"/>
                      <a:pt x="5758" y="16454"/>
                      <a:pt x="5779" y="16454"/>
                    </a:cubicBezTo>
                    <a:close/>
                    <a:moveTo>
                      <a:pt x="10175" y="1"/>
                    </a:moveTo>
                    <a:cubicBezTo>
                      <a:pt x="10123" y="1"/>
                      <a:pt x="10069" y="3"/>
                      <a:pt x="10014" y="6"/>
                    </a:cubicBezTo>
                    <a:cubicBezTo>
                      <a:pt x="9490" y="40"/>
                      <a:pt x="8455" y="138"/>
                      <a:pt x="7935" y="207"/>
                    </a:cubicBezTo>
                    <a:cubicBezTo>
                      <a:pt x="7620" y="247"/>
                      <a:pt x="6817" y="316"/>
                      <a:pt x="6152" y="358"/>
                    </a:cubicBezTo>
                    <a:cubicBezTo>
                      <a:pt x="3780" y="508"/>
                      <a:pt x="2342" y="748"/>
                      <a:pt x="1592" y="1125"/>
                    </a:cubicBezTo>
                    <a:cubicBezTo>
                      <a:pt x="1077" y="1381"/>
                      <a:pt x="946" y="1493"/>
                      <a:pt x="698" y="1889"/>
                    </a:cubicBezTo>
                    <a:cubicBezTo>
                      <a:pt x="596" y="2049"/>
                      <a:pt x="399" y="2298"/>
                      <a:pt x="258" y="2445"/>
                    </a:cubicBezTo>
                    <a:lnTo>
                      <a:pt x="1" y="2711"/>
                    </a:lnTo>
                    <a:lnTo>
                      <a:pt x="24" y="3174"/>
                    </a:lnTo>
                    <a:cubicBezTo>
                      <a:pt x="37" y="3431"/>
                      <a:pt x="70" y="3844"/>
                      <a:pt x="101" y="4105"/>
                    </a:cubicBezTo>
                    <a:cubicBezTo>
                      <a:pt x="131" y="4363"/>
                      <a:pt x="181" y="5248"/>
                      <a:pt x="212" y="6081"/>
                    </a:cubicBezTo>
                    <a:cubicBezTo>
                      <a:pt x="383" y="10636"/>
                      <a:pt x="632" y="14463"/>
                      <a:pt x="814" y="15325"/>
                    </a:cubicBezTo>
                    <a:cubicBezTo>
                      <a:pt x="980" y="16117"/>
                      <a:pt x="1315" y="16414"/>
                      <a:pt x="2174" y="16531"/>
                    </a:cubicBezTo>
                    <a:cubicBezTo>
                      <a:pt x="2408" y="16562"/>
                      <a:pt x="2449" y="16586"/>
                      <a:pt x="2449" y="16680"/>
                    </a:cubicBezTo>
                    <a:lnTo>
                      <a:pt x="2449" y="16792"/>
                    </a:lnTo>
                    <a:lnTo>
                      <a:pt x="2539" y="16680"/>
                    </a:lnTo>
                    <a:cubicBezTo>
                      <a:pt x="2600" y="16606"/>
                      <a:pt x="2632" y="16581"/>
                      <a:pt x="2911" y="16581"/>
                    </a:cubicBezTo>
                    <a:cubicBezTo>
                      <a:pt x="3043" y="16581"/>
                      <a:pt x="3230" y="16587"/>
                      <a:pt x="3502" y="16596"/>
                    </a:cubicBezTo>
                    <a:lnTo>
                      <a:pt x="4374" y="16625"/>
                    </a:lnTo>
                    <a:lnTo>
                      <a:pt x="4374" y="17628"/>
                    </a:lnTo>
                    <a:cubicBezTo>
                      <a:pt x="4374" y="18179"/>
                      <a:pt x="4344" y="18873"/>
                      <a:pt x="4309" y="19167"/>
                    </a:cubicBezTo>
                    <a:cubicBezTo>
                      <a:pt x="4222" y="19916"/>
                      <a:pt x="4224" y="20059"/>
                      <a:pt x="4324" y="20080"/>
                    </a:cubicBezTo>
                    <a:cubicBezTo>
                      <a:pt x="4326" y="20081"/>
                      <a:pt x="4329" y="20081"/>
                      <a:pt x="4331" y="20081"/>
                    </a:cubicBezTo>
                    <a:cubicBezTo>
                      <a:pt x="4430" y="20081"/>
                      <a:pt x="4699" y="19742"/>
                      <a:pt x="5022" y="19215"/>
                    </a:cubicBezTo>
                    <a:cubicBezTo>
                      <a:pt x="5120" y="19054"/>
                      <a:pt x="5170" y="18956"/>
                      <a:pt x="5209" y="18956"/>
                    </a:cubicBezTo>
                    <a:cubicBezTo>
                      <a:pt x="5261" y="18956"/>
                      <a:pt x="5290" y="19136"/>
                      <a:pt x="5386" y="19584"/>
                    </a:cubicBezTo>
                    <a:cubicBezTo>
                      <a:pt x="5449" y="19884"/>
                      <a:pt x="5511" y="20020"/>
                      <a:pt x="5592" y="20020"/>
                    </a:cubicBezTo>
                    <a:cubicBezTo>
                      <a:pt x="5622" y="20020"/>
                      <a:pt x="5655" y="20001"/>
                      <a:pt x="5692" y="19964"/>
                    </a:cubicBezTo>
                    <a:cubicBezTo>
                      <a:pt x="5771" y="19885"/>
                      <a:pt x="6045" y="19164"/>
                      <a:pt x="6175" y="18691"/>
                    </a:cubicBezTo>
                    <a:cubicBezTo>
                      <a:pt x="6275" y="18326"/>
                      <a:pt x="6326" y="16981"/>
                      <a:pt x="6252" y="16664"/>
                    </a:cubicBezTo>
                    <a:cubicBezTo>
                      <a:pt x="6214" y="16497"/>
                      <a:pt x="6214" y="16419"/>
                      <a:pt x="6255" y="16396"/>
                    </a:cubicBezTo>
                    <a:cubicBezTo>
                      <a:pt x="6287" y="16378"/>
                      <a:pt x="6609" y="16350"/>
                      <a:pt x="6968" y="16331"/>
                    </a:cubicBezTo>
                    <a:cubicBezTo>
                      <a:pt x="7326" y="16313"/>
                      <a:pt x="7881" y="16264"/>
                      <a:pt x="8194" y="16220"/>
                    </a:cubicBezTo>
                    <a:cubicBezTo>
                      <a:pt x="9697" y="16010"/>
                      <a:pt x="10178" y="15932"/>
                      <a:pt x="10273" y="15888"/>
                    </a:cubicBezTo>
                    <a:cubicBezTo>
                      <a:pt x="10331" y="15859"/>
                      <a:pt x="10502" y="15824"/>
                      <a:pt x="10653" y="15805"/>
                    </a:cubicBezTo>
                    <a:cubicBezTo>
                      <a:pt x="10975" y="15769"/>
                      <a:pt x="11597" y="15557"/>
                      <a:pt x="11833" y="15404"/>
                    </a:cubicBezTo>
                    <a:cubicBezTo>
                      <a:pt x="11926" y="15344"/>
                      <a:pt x="12045" y="15226"/>
                      <a:pt x="12104" y="15135"/>
                    </a:cubicBezTo>
                    <a:cubicBezTo>
                      <a:pt x="12196" y="14992"/>
                      <a:pt x="12270" y="14959"/>
                      <a:pt x="12774" y="14832"/>
                    </a:cubicBezTo>
                    <a:cubicBezTo>
                      <a:pt x="13175" y="14729"/>
                      <a:pt x="13380" y="14651"/>
                      <a:pt x="13471" y="14560"/>
                    </a:cubicBezTo>
                    <a:cubicBezTo>
                      <a:pt x="13544" y="14488"/>
                      <a:pt x="13687" y="14360"/>
                      <a:pt x="13796" y="14269"/>
                    </a:cubicBezTo>
                    <a:cubicBezTo>
                      <a:pt x="13904" y="14178"/>
                      <a:pt x="14012" y="14029"/>
                      <a:pt x="14039" y="13929"/>
                    </a:cubicBezTo>
                    <a:cubicBezTo>
                      <a:pt x="14142" y="13563"/>
                      <a:pt x="13965" y="11124"/>
                      <a:pt x="13757" y="9979"/>
                    </a:cubicBezTo>
                    <a:cubicBezTo>
                      <a:pt x="13715" y="9750"/>
                      <a:pt x="13634" y="9158"/>
                      <a:pt x="13576" y="8658"/>
                    </a:cubicBezTo>
                    <a:cubicBezTo>
                      <a:pt x="13386" y="7013"/>
                      <a:pt x="12873" y="4389"/>
                      <a:pt x="12404" y="2658"/>
                    </a:cubicBezTo>
                    <a:cubicBezTo>
                      <a:pt x="11946" y="978"/>
                      <a:pt x="11716" y="521"/>
                      <a:pt x="11189" y="259"/>
                    </a:cubicBezTo>
                    <a:cubicBezTo>
                      <a:pt x="10829" y="80"/>
                      <a:pt x="10525" y="1"/>
                      <a:pt x="10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
              <p:cNvSpPr/>
              <p:nvPr/>
            </p:nvSpPr>
            <p:spPr>
              <a:xfrm>
                <a:off x="6654600" y="3534600"/>
                <a:ext cx="29400" cy="27500"/>
              </a:xfrm>
              <a:custGeom>
                <a:avLst/>
                <a:gdLst/>
                <a:ahLst/>
                <a:cxnLst/>
                <a:rect l="l" t="t" r="r" b="b"/>
                <a:pathLst>
                  <a:path w="1176" h="1100" extrusionOk="0">
                    <a:moveTo>
                      <a:pt x="30" y="1"/>
                    </a:moveTo>
                    <a:cubicBezTo>
                      <a:pt x="10" y="1"/>
                      <a:pt x="0" y="15"/>
                      <a:pt x="0" y="43"/>
                    </a:cubicBezTo>
                    <a:cubicBezTo>
                      <a:pt x="2" y="95"/>
                      <a:pt x="1005" y="1099"/>
                      <a:pt x="1057" y="1099"/>
                    </a:cubicBezTo>
                    <a:cubicBezTo>
                      <a:pt x="1176" y="1099"/>
                      <a:pt x="1042" y="912"/>
                      <a:pt x="614" y="487"/>
                    </a:cubicBezTo>
                    <a:cubicBezTo>
                      <a:pt x="279" y="154"/>
                      <a:pt x="97"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
              <p:cNvSpPr/>
              <p:nvPr/>
            </p:nvSpPr>
            <p:spPr>
              <a:xfrm>
                <a:off x="6647250" y="3536950"/>
                <a:ext cx="25550" cy="26825"/>
              </a:xfrm>
              <a:custGeom>
                <a:avLst/>
                <a:gdLst/>
                <a:ahLst/>
                <a:cxnLst/>
                <a:rect l="l" t="t" r="r" b="b"/>
                <a:pathLst>
                  <a:path w="1022" h="1073" extrusionOk="0">
                    <a:moveTo>
                      <a:pt x="27" y="1"/>
                    </a:moveTo>
                    <a:cubicBezTo>
                      <a:pt x="23" y="1"/>
                      <a:pt x="20" y="2"/>
                      <a:pt x="18" y="5"/>
                    </a:cubicBezTo>
                    <a:cubicBezTo>
                      <a:pt x="0" y="36"/>
                      <a:pt x="213" y="299"/>
                      <a:pt x="488" y="591"/>
                    </a:cubicBezTo>
                    <a:cubicBezTo>
                      <a:pt x="750" y="863"/>
                      <a:pt x="975" y="1073"/>
                      <a:pt x="1007" y="1073"/>
                    </a:cubicBezTo>
                    <a:cubicBezTo>
                      <a:pt x="1009" y="1073"/>
                      <a:pt x="1011" y="1072"/>
                      <a:pt x="1011" y="1071"/>
                    </a:cubicBezTo>
                    <a:cubicBezTo>
                      <a:pt x="1022" y="1044"/>
                      <a:pt x="952" y="944"/>
                      <a:pt x="857" y="845"/>
                    </a:cubicBezTo>
                    <a:cubicBezTo>
                      <a:pt x="762" y="747"/>
                      <a:pt x="543" y="506"/>
                      <a:pt x="369" y="310"/>
                    </a:cubicBezTo>
                    <a:cubicBezTo>
                      <a:pt x="207" y="127"/>
                      <a:pt x="67"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
              <p:cNvSpPr/>
              <p:nvPr/>
            </p:nvSpPr>
            <p:spPr>
              <a:xfrm>
                <a:off x="6543975" y="3541425"/>
                <a:ext cx="25925" cy="31925"/>
              </a:xfrm>
              <a:custGeom>
                <a:avLst/>
                <a:gdLst/>
                <a:ahLst/>
                <a:cxnLst/>
                <a:rect l="l" t="t" r="r" b="b"/>
                <a:pathLst>
                  <a:path w="1037" h="1277" extrusionOk="0">
                    <a:moveTo>
                      <a:pt x="974" y="0"/>
                    </a:moveTo>
                    <a:cubicBezTo>
                      <a:pt x="922" y="0"/>
                      <a:pt x="828" y="117"/>
                      <a:pt x="562" y="477"/>
                    </a:cubicBezTo>
                    <a:cubicBezTo>
                      <a:pt x="367" y="742"/>
                      <a:pt x="160" y="1017"/>
                      <a:pt x="100" y="1095"/>
                    </a:cubicBezTo>
                    <a:cubicBezTo>
                      <a:pt x="8" y="1212"/>
                      <a:pt x="0" y="1276"/>
                      <a:pt x="41" y="1276"/>
                    </a:cubicBezTo>
                    <a:cubicBezTo>
                      <a:pt x="75" y="1276"/>
                      <a:pt x="142" y="1232"/>
                      <a:pt x="223" y="1136"/>
                    </a:cubicBezTo>
                    <a:cubicBezTo>
                      <a:pt x="550" y="753"/>
                      <a:pt x="1037" y="69"/>
                      <a:pt x="1013" y="31"/>
                    </a:cubicBezTo>
                    <a:cubicBezTo>
                      <a:pt x="1001" y="12"/>
                      <a:pt x="990" y="0"/>
                      <a:pt x="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
              <p:cNvSpPr/>
              <p:nvPr/>
            </p:nvSpPr>
            <p:spPr>
              <a:xfrm>
                <a:off x="6551750" y="3543825"/>
                <a:ext cx="27525" cy="29950"/>
              </a:xfrm>
              <a:custGeom>
                <a:avLst/>
                <a:gdLst/>
                <a:ahLst/>
                <a:cxnLst/>
                <a:rect l="l" t="t" r="r" b="b"/>
                <a:pathLst>
                  <a:path w="1101" h="1198" extrusionOk="0">
                    <a:moveTo>
                      <a:pt x="1069" y="0"/>
                    </a:moveTo>
                    <a:cubicBezTo>
                      <a:pt x="1009" y="0"/>
                      <a:pt x="866" y="129"/>
                      <a:pt x="656" y="376"/>
                    </a:cubicBezTo>
                    <a:cubicBezTo>
                      <a:pt x="484" y="579"/>
                      <a:pt x="266" y="832"/>
                      <a:pt x="168" y="947"/>
                    </a:cubicBezTo>
                    <a:cubicBezTo>
                      <a:pt x="45" y="1091"/>
                      <a:pt x="1" y="1197"/>
                      <a:pt x="45" y="1197"/>
                    </a:cubicBezTo>
                    <a:cubicBezTo>
                      <a:pt x="63" y="1197"/>
                      <a:pt x="95" y="1180"/>
                      <a:pt x="143" y="1141"/>
                    </a:cubicBezTo>
                    <a:cubicBezTo>
                      <a:pt x="298" y="1012"/>
                      <a:pt x="1100" y="98"/>
                      <a:pt x="1100" y="48"/>
                    </a:cubicBezTo>
                    <a:cubicBezTo>
                      <a:pt x="1100" y="16"/>
                      <a:pt x="1090" y="0"/>
                      <a:pt x="1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
              <p:cNvSpPr/>
              <p:nvPr/>
            </p:nvSpPr>
            <p:spPr>
              <a:xfrm>
                <a:off x="6550525" y="3580425"/>
                <a:ext cx="139775" cy="29525"/>
              </a:xfrm>
              <a:custGeom>
                <a:avLst/>
                <a:gdLst/>
                <a:ahLst/>
                <a:cxnLst/>
                <a:rect l="l" t="t" r="r" b="b"/>
                <a:pathLst>
                  <a:path w="5591" h="1181" extrusionOk="0">
                    <a:moveTo>
                      <a:pt x="5340" y="0"/>
                    </a:moveTo>
                    <a:cubicBezTo>
                      <a:pt x="5334" y="0"/>
                      <a:pt x="5329" y="0"/>
                      <a:pt x="5323" y="0"/>
                    </a:cubicBezTo>
                    <a:cubicBezTo>
                      <a:pt x="5214" y="3"/>
                      <a:pt x="4028" y="189"/>
                      <a:pt x="2687" y="412"/>
                    </a:cubicBezTo>
                    <a:cubicBezTo>
                      <a:pt x="1345" y="638"/>
                      <a:pt x="193" y="836"/>
                      <a:pt x="124" y="852"/>
                    </a:cubicBezTo>
                    <a:cubicBezTo>
                      <a:pt x="21" y="878"/>
                      <a:pt x="1" y="910"/>
                      <a:pt x="14" y="1023"/>
                    </a:cubicBezTo>
                    <a:cubicBezTo>
                      <a:pt x="27" y="1137"/>
                      <a:pt x="61" y="1166"/>
                      <a:pt x="192" y="1180"/>
                    </a:cubicBezTo>
                    <a:cubicBezTo>
                      <a:pt x="199" y="1180"/>
                      <a:pt x="208" y="1181"/>
                      <a:pt x="219" y="1181"/>
                    </a:cubicBezTo>
                    <a:cubicBezTo>
                      <a:pt x="728" y="1181"/>
                      <a:pt x="4980" y="379"/>
                      <a:pt x="5402" y="201"/>
                    </a:cubicBezTo>
                    <a:cubicBezTo>
                      <a:pt x="5591" y="120"/>
                      <a:pt x="5550" y="0"/>
                      <a:pt x="5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
              <p:cNvSpPr/>
              <p:nvPr/>
            </p:nvSpPr>
            <p:spPr>
              <a:xfrm>
                <a:off x="6551025" y="3604625"/>
                <a:ext cx="152300" cy="32325"/>
              </a:xfrm>
              <a:custGeom>
                <a:avLst/>
                <a:gdLst/>
                <a:ahLst/>
                <a:cxnLst/>
                <a:rect l="l" t="t" r="r" b="b"/>
                <a:pathLst>
                  <a:path w="6092" h="1293" extrusionOk="0">
                    <a:moveTo>
                      <a:pt x="5949" y="1"/>
                    </a:moveTo>
                    <a:cubicBezTo>
                      <a:pt x="5839" y="1"/>
                      <a:pt x="5591" y="18"/>
                      <a:pt x="5323" y="45"/>
                    </a:cubicBezTo>
                    <a:cubicBezTo>
                      <a:pt x="4985" y="78"/>
                      <a:pt x="4401" y="166"/>
                      <a:pt x="4023" y="240"/>
                    </a:cubicBezTo>
                    <a:cubicBezTo>
                      <a:pt x="3643" y="313"/>
                      <a:pt x="2979" y="432"/>
                      <a:pt x="2535" y="507"/>
                    </a:cubicBezTo>
                    <a:cubicBezTo>
                      <a:pt x="1485" y="685"/>
                      <a:pt x="140" y="942"/>
                      <a:pt x="81" y="979"/>
                    </a:cubicBezTo>
                    <a:cubicBezTo>
                      <a:pt x="1" y="1029"/>
                      <a:pt x="25" y="1248"/>
                      <a:pt x="113" y="1283"/>
                    </a:cubicBezTo>
                    <a:cubicBezTo>
                      <a:pt x="129" y="1289"/>
                      <a:pt x="155" y="1292"/>
                      <a:pt x="189" y="1292"/>
                    </a:cubicBezTo>
                    <a:cubicBezTo>
                      <a:pt x="254" y="1292"/>
                      <a:pt x="343" y="1281"/>
                      <a:pt x="426" y="1263"/>
                    </a:cubicBezTo>
                    <a:cubicBezTo>
                      <a:pt x="552" y="1235"/>
                      <a:pt x="1334" y="1094"/>
                      <a:pt x="2160" y="954"/>
                    </a:cubicBezTo>
                    <a:cubicBezTo>
                      <a:pt x="2988" y="811"/>
                      <a:pt x="3924" y="637"/>
                      <a:pt x="4240" y="565"/>
                    </a:cubicBezTo>
                    <a:cubicBezTo>
                      <a:pt x="4557" y="493"/>
                      <a:pt x="5079" y="395"/>
                      <a:pt x="5402" y="349"/>
                    </a:cubicBezTo>
                    <a:cubicBezTo>
                      <a:pt x="5724" y="303"/>
                      <a:pt x="6009" y="252"/>
                      <a:pt x="6030" y="239"/>
                    </a:cubicBezTo>
                    <a:cubicBezTo>
                      <a:pt x="6092" y="202"/>
                      <a:pt x="6072" y="26"/>
                      <a:pt x="6003" y="4"/>
                    </a:cubicBezTo>
                    <a:cubicBezTo>
                      <a:pt x="5996" y="2"/>
                      <a:pt x="5977" y="1"/>
                      <a:pt x="5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
              <p:cNvSpPr/>
              <p:nvPr/>
            </p:nvSpPr>
            <p:spPr>
              <a:xfrm>
                <a:off x="6563450" y="3636350"/>
                <a:ext cx="140150" cy="28725"/>
              </a:xfrm>
              <a:custGeom>
                <a:avLst/>
                <a:gdLst/>
                <a:ahLst/>
                <a:cxnLst/>
                <a:rect l="l" t="t" r="r" b="b"/>
                <a:pathLst>
                  <a:path w="5606" h="1149" extrusionOk="0">
                    <a:moveTo>
                      <a:pt x="5483" y="0"/>
                    </a:moveTo>
                    <a:cubicBezTo>
                      <a:pt x="5482" y="0"/>
                      <a:pt x="5480" y="0"/>
                      <a:pt x="5478" y="1"/>
                    </a:cubicBezTo>
                    <a:cubicBezTo>
                      <a:pt x="5458" y="5"/>
                      <a:pt x="5291" y="27"/>
                      <a:pt x="5104" y="50"/>
                    </a:cubicBezTo>
                    <a:cubicBezTo>
                      <a:pt x="4917" y="73"/>
                      <a:pt x="4370" y="128"/>
                      <a:pt x="3882" y="174"/>
                    </a:cubicBezTo>
                    <a:cubicBezTo>
                      <a:pt x="1552" y="394"/>
                      <a:pt x="57" y="699"/>
                      <a:pt x="19" y="959"/>
                    </a:cubicBezTo>
                    <a:cubicBezTo>
                      <a:pt x="0" y="1087"/>
                      <a:pt x="40" y="1148"/>
                      <a:pt x="162" y="1148"/>
                    </a:cubicBezTo>
                    <a:cubicBezTo>
                      <a:pt x="246" y="1148"/>
                      <a:pt x="371" y="1119"/>
                      <a:pt x="544" y="1061"/>
                    </a:cubicBezTo>
                    <a:cubicBezTo>
                      <a:pt x="758" y="989"/>
                      <a:pt x="1152" y="895"/>
                      <a:pt x="1419" y="852"/>
                    </a:cubicBezTo>
                    <a:cubicBezTo>
                      <a:pt x="2058" y="749"/>
                      <a:pt x="4857" y="319"/>
                      <a:pt x="5167" y="273"/>
                    </a:cubicBezTo>
                    <a:cubicBezTo>
                      <a:pt x="5442" y="235"/>
                      <a:pt x="5605" y="140"/>
                      <a:pt x="5549" y="50"/>
                    </a:cubicBezTo>
                    <a:cubicBezTo>
                      <a:pt x="5533" y="20"/>
                      <a:pt x="5504" y="0"/>
                      <a:pt x="5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
              <p:cNvSpPr/>
              <p:nvPr/>
            </p:nvSpPr>
            <p:spPr>
              <a:xfrm>
                <a:off x="6566200" y="3665000"/>
                <a:ext cx="143200" cy="29075"/>
              </a:xfrm>
              <a:custGeom>
                <a:avLst/>
                <a:gdLst/>
                <a:ahLst/>
                <a:cxnLst/>
                <a:rect l="l" t="t" r="r" b="b"/>
                <a:pathLst>
                  <a:path w="5728" h="1163" extrusionOk="0">
                    <a:moveTo>
                      <a:pt x="5600" y="1"/>
                    </a:moveTo>
                    <a:cubicBezTo>
                      <a:pt x="5492" y="1"/>
                      <a:pt x="5289" y="18"/>
                      <a:pt x="4915" y="50"/>
                    </a:cubicBezTo>
                    <a:cubicBezTo>
                      <a:pt x="4114" y="121"/>
                      <a:pt x="877" y="686"/>
                      <a:pt x="193" y="878"/>
                    </a:cubicBezTo>
                    <a:cubicBezTo>
                      <a:pt x="53" y="916"/>
                      <a:pt x="1" y="959"/>
                      <a:pt x="1" y="1034"/>
                    </a:cubicBezTo>
                    <a:cubicBezTo>
                      <a:pt x="1" y="1121"/>
                      <a:pt x="31" y="1162"/>
                      <a:pt x="146" y="1162"/>
                    </a:cubicBezTo>
                    <a:cubicBezTo>
                      <a:pt x="240" y="1162"/>
                      <a:pt x="392" y="1135"/>
                      <a:pt x="631" y="1081"/>
                    </a:cubicBezTo>
                    <a:cubicBezTo>
                      <a:pt x="901" y="1021"/>
                      <a:pt x="2078" y="810"/>
                      <a:pt x="3252" y="609"/>
                    </a:cubicBezTo>
                    <a:cubicBezTo>
                      <a:pt x="5696" y="190"/>
                      <a:pt x="5691" y="192"/>
                      <a:pt x="5712" y="78"/>
                    </a:cubicBezTo>
                    <a:cubicBezTo>
                      <a:pt x="5723" y="25"/>
                      <a:pt x="5728" y="1"/>
                      <a:pt x="5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
              <p:cNvSpPr/>
              <p:nvPr/>
            </p:nvSpPr>
            <p:spPr>
              <a:xfrm>
                <a:off x="6656800" y="3791700"/>
                <a:ext cx="27775" cy="39350"/>
              </a:xfrm>
              <a:custGeom>
                <a:avLst/>
                <a:gdLst/>
                <a:ahLst/>
                <a:cxnLst/>
                <a:rect l="l" t="t" r="r" b="b"/>
                <a:pathLst>
                  <a:path w="1111" h="1574" extrusionOk="0">
                    <a:moveTo>
                      <a:pt x="1075" y="1"/>
                    </a:moveTo>
                    <a:cubicBezTo>
                      <a:pt x="1014" y="1"/>
                      <a:pt x="876" y="163"/>
                      <a:pt x="653" y="497"/>
                    </a:cubicBezTo>
                    <a:cubicBezTo>
                      <a:pt x="129" y="1278"/>
                      <a:pt x="1" y="1513"/>
                      <a:pt x="69" y="1554"/>
                    </a:cubicBezTo>
                    <a:cubicBezTo>
                      <a:pt x="90" y="1567"/>
                      <a:pt x="112" y="1574"/>
                      <a:pt x="127" y="1574"/>
                    </a:cubicBezTo>
                    <a:cubicBezTo>
                      <a:pt x="135" y="1574"/>
                      <a:pt x="141" y="1572"/>
                      <a:pt x="145" y="1568"/>
                    </a:cubicBezTo>
                    <a:cubicBezTo>
                      <a:pt x="253" y="1437"/>
                      <a:pt x="1111" y="113"/>
                      <a:pt x="1111" y="75"/>
                    </a:cubicBezTo>
                    <a:cubicBezTo>
                      <a:pt x="1110" y="26"/>
                      <a:pt x="1098"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
              <p:cNvSpPr/>
              <p:nvPr/>
            </p:nvSpPr>
            <p:spPr>
              <a:xfrm>
                <a:off x="6666300" y="3790600"/>
                <a:ext cx="24750" cy="39275"/>
              </a:xfrm>
              <a:custGeom>
                <a:avLst/>
                <a:gdLst/>
                <a:ahLst/>
                <a:cxnLst/>
                <a:rect l="l" t="t" r="r" b="b"/>
                <a:pathLst>
                  <a:path w="990" h="1571" extrusionOk="0">
                    <a:moveTo>
                      <a:pt x="968" y="0"/>
                    </a:moveTo>
                    <a:cubicBezTo>
                      <a:pt x="928" y="0"/>
                      <a:pt x="839" y="100"/>
                      <a:pt x="751" y="254"/>
                    </a:cubicBezTo>
                    <a:cubicBezTo>
                      <a:pt x="674" y="390"/>
                      <a:pt x="471" y="737"/>
                      <a:pt x="307" y="1018"/>
                    </a:cubicBezTo>
                    <a:cubicBezTo>
                      <a:pt x="84" y="1397"/>
                      <a:pt x="1" y="1570"/>
                      <a:pt x="48" y="1570"/>
                    </a:cubicBezTo>
                    <a:cubicBezTo>
                      <a:pt x="62" y="1570"/>
                      <a:pt x="89" y="1554"/>
                      <a:pt x="127" y="1522"/>
                    </a:cubicBezTo>
                    <a:cubicBezTo>
                      <a:pt x="241" y="1426"/>
                      <a:pt x="990" y="139"/>
                      <a:pt x="990" y="38"/>
                    </a:cubicBezTo>
                    <a:cubicBezTo>
                      <a:pt x="990" y="12"/>
                      <a:pt x="982" y="0"/>
                      <a:pt x="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
              <p:cNvSpPr/>
              <p:nvPr/>
            </p:nvSpPr>
            <p:spPr>
              <a:xfrm>
                <a:off x="6678025" y="3794050"/>
                <a:ext cx="21750" cy="35825"/>
              </a:xfrm>
              <a:custGeom>
                <a:avLst/>
                <a:gdLst/>
                <a:ahLst/>
                <a:cxnLst/>
                <a:rect l="l" t="t" r="r" b="b"/>
                <a:pathLst>
                  <a:path w="870" h="1433" extrusionOk="0">
                    <a:moveTo>
                      <a:pt x="805" y="1"/>
                    </a:moveTo>
                    <a:cubicBezTo>
                      <a:pt x="785" y="1"/>
                      <a:pt x="764" y="14"/>
                      <a:pt x="744" y="39"/>
                    </a:cubicBezTo>
                    <a:cubicBezTo>
                      <a:pt x="629" y="190"/>
                      <a:pt x="1" y="1313"/>
                      <a:pt x="1" y="1371"/>
                    </a:cubicBezTo>
                    <a:cubicBezTo>
                      <a:pt x="1" y="1412"/>
                      <a:pt x="8" y="1433"/>
                      <a:pt x="25" y="1433"/>
                    </a:cubicBezTo>
                    <a:cubicBezTo>
                      <a:pt x="78" y="1433"/>
                      <a:pt x="219" y="1224"/>
                      <a:pt x="493" y="752"/>
                    </a:cubicBezTo>
                    <a:cubicBezTo>
                      <a:pt x="724" y="352"/>
                      <a:pt x="870" y="46"/>
                      <a:pt x="843" y="18"/>
                    </a:cubicBezTo>
                    <a:cubicBezTo>
                      <a:pt x="832" y="6"/>
                      <a:pt x="819" y="1"/>
                      <a:pt x="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13"/>
            <p:cNvGrpSpPr/>
            <p:nvPr/>
          </p:nvGrpSpPr>
          <p:grpSpPr>
            <a:xfrm>
              <a:off x="77388" y="79188"/>
              <a:ext cx="335525" cy="765325"/>
              <a:chOff x="5755025" y="2746175"/>
              <a:chExt cx="335525" cy="765325"/>
            </a:xfrm>
          </p:grpSpPr>
          <p:sp>
            <p:nvSpPr>
              <p:cNvPr id="1638" name="Google Shape;1638;p13"/>
              <p:cNvSpPr/>
              <p:nvPr/>
            </p:nvSpPr>
            <p:spPr>
              <a:xfrm>
                <a:off x="5755025" y="2746175"/>
                <a:ext cx="335525" cy="765325"/>
              </a:xfrm>
              <a:custGeom>
                <a:avLst/>
                <a:gdLst/>
                <a:ahLst/>
                <a:cxnLst/>
                <a:rect l="l" t="t" r="r" b="b"/>
                <a:pathLst>
                  <a:path w="13421" h="30613" extrusionOk="0">
                    <a:moveTo>
                      <a:pt x="11519" y="1385"/>
                    </a:moveTo>
                    <a:lnTo>
                      <a:pt x="11748" y="1422"/>
                    </a:lnTo>
                    <a:cubicBezTo>
                      <a:pt x="11873" y="1442"/>
                      <a:pt x="12006" y="1468"/>
                      <a:pt x="12039" y="1482"/>
                    </a:cubicBezTo>
                    <a:cubicBezTo>
                      <a:pt x="12106" y="1507"/>
                      <a:pt x="12253" y="2316"/>
                      <a:pt x="12309" y="2977"/>
                    </a:cubicBezTo>
                    <a:lnTo>
                      <a:pt x="12341" y="3336"/>
                    </a:lnTo>
                    <a:lnTo>
                      <a:pt x="12341" y="3336"/>
                    </a:lnTo>
                    <a:lnTo>
                      <a:pt x="12008" y="3300"/>
                    </a:lnTo>
                    <a:cubicBezTo>
                      <a:pt x="11353" y="3231"/>
                      <a:pt x="10826" y="3151"/>
                      <a:pt x="10760" y="3108"/>
                    </a:cubicBezTo>
                    <a:cubicBezTo>
                      <a:pt x="10709" y="3076"/>
                      <a:pt x="10796" y="2855"/>
                      <a:pt x="11105" y="2224"/>
                    </a:cubicBezTo>
                    <a:lnTo>
                      <a:pt x="11519" y="1385"/>
                    </a:lnTo>
                    <a:close/>
                    <a:moveTo>
                      <a:pt x="3767" y="3278"/>
                    </a:moveTo>
                    <a:cubicBezTo>
                      <a:pt x="3768" y="3278"/>
                      <a:pt x="3769" y="3278"/>
                      <a:pt x="3770" y="3279"/>
                    </a:cubicBezTo>
                    <a:cubicBezTo>
                      <a:pt x="3778" y="3287"/>
                      <a:pt x="3763" y="3518"/>
                      <a:pt x="3738" y="3788"/>
                    </a:cubicBezTo>
                    <a:cubicBezTo>
                      <a:pt x="3688" y="4335"/>
                      <a:pt x="3771" y="5111"/>
                      <a:pt x="3922" y="5469"/>
                    </a:cubicBezTo>
                    <a:cubicBezTo>
                      <a:pt x="3976" y="5596"/>
                      <a:pt x="3992" y="5656"/>
                      <a:pt x="3980" y="5656"/>
                    </a:cubicBezTo>
                    <a:cubicBezTo>
                      <a:pt x="3964" y="5656"/>
                      <a:pt x="3897" y="5551"/>
                      <a:pt x="3799" y="5358"/>
                    </a:cubicBezTo>
                    <a:cubicBezTo>
                      <a:pt x="3572" y="4905"/>
                      <a:pt x="3468" y="4490"/>
                      <a:pt x="3502" y="4188"/>
                    </a:cubicBezTo>
                    <a:cubicBezTo>
                      <a:pt x="3531" y="3949"/>
                      <a:pt x="3728" y="3278"/>
                      <a:pt x="3767" y="3278"/>
                    </a:cubicBezTo>
                    <a:close/>
                    <a:moveTo>
                      <a:pt x="3433" y="5421"/>
                    </a:moveTo>
                    <a:cubicBezTo>
                      <a:pt x="3446" y="5421"/>
                      <a:pt x="3510" y="5517"/>
                      <a:pt x="3585" y="5656"/>
                    </a:cubicBezTo>
                    <a:cubicBezTo>
                      <a:pt x="3671" y="5812"/>
                      <a:pt x="3783" y="5987"/>
                      <a:pt x="3833" y="6046"/>
                    </a:cubicBezTo>
                    <a:cubicBezTo>
                      <a:pt x="3883" y="6104"/>
                      <a:pt x="3905" y="6130"/>
                      <a:pt x="3900" y="6130"/>
                    </a:cubicBezTo>
                    <a:cubicBezTo>
                      <a:pt x="3896" y="6130"/>
                      <a:pt x="3873" y="6113"/>
                      <a:pt x="3831" y="6080"/>
                    </a:cubicBezTo>
                    <a:cubicBezTo>
                      <a:pt x="3728" y="6000"/>
                      <a:pt x="3430" y="5513"/>
                      <a:pt x="3430" y="5425"/>
                    </a:cubicBezTo>
                    <a:cubicBezTo>
                      <a:pt x="3430" y="5422"/>
                      <a:pt x="3431" y="5421"/>
                      <a:pt x="3433" y="5421"/>
                    </a:cubicBezTo>
                    <a:close/>
                    <a:moveTo>
                      <a:pt x="4392" y="3647"/>
                    </a:moveTo>
                    <a:cubicBezTo>
                      <a:pt x="4397" y="3647"/>
                      <a:pt x="4403" y="3650"/>
                      <a:pt x="4410" y="3659"/>
                    </a:cubicBezTo>
                    <a:cubicBezTo>
                      <a:pt x="4437" y="3687"/>
                      <a:pt x="4594" y="3898"/>
                      <a:pt x="4758" y="4127"/>
                    </a:cubicBezTo>
                    <a:cubicBezTo>
                      <a:pt x="5240" y="4803"/>
                      <a:pt x="5460" y="5299"/>
                      <a:pt x="5540" y="5895"/>
                    </a:cubicBezTo>
                    <a:cubicBezTo>
                      <a:pt x="5560" y="6040"/>
                      <a:pt x="5586" y="6201"/>
                      <a:pt x="5601" y="6260"/>
                    </a:cubicBezTo>
                    <a:cubicBezTo>
                      <a:pt x="5607" y="6285"/>
                      <a:pt x="5606" y="6297"/>
                      <a:pt x="5598" y="6297"/>
                    </a:cubicBezTo>
                    <a:cubicBezTo>
                      <a:pt x="5546" y="6297"/>
                      <a:pt x="5214" y="5782"/>
                      <a:pt x="5016" y="5376"/>
                    </a:cubicBezTo>
                    <a:cubicBezTo>
                      <a:pt x="4712" y="4751"/>
                      <a:pt x="4319" y="3647"/>
                      <a:pt x="4392" y="3647"/>
                    </a:cubicBezTo>
                    <a:close/>
                    <a:moveTo>
                      <a:pt x="5163" y="4319"/>
                    </a:moveTo>
                    <a:lnTo>
                      <a:pt x="5163" y="4319"/>
                    </a:lnTo>
                    <a:cubicBezTo>
                      <a:pt x="5170" y="4319"/>
                      <a:pt x="5192" y="4342"/>
                      <a:pt x="5229" y="4386"/>
                    </a:cubicBezTo>
                    <a:cubicBezTo>
                      <a:pt x="5301" y="4470"/>
                      <a:pt x="5431" y="4662"/>
                      <a:pt x="5515" y="4807"/>
                    </a:cubicBezTo>
                    <a:cubicBezTo>
                      <a:pt x="5804" y="5306"/>
                      <a:pt x="5958" y="5925"/>
                      <a:pt x="5881" y="6289"/>
                    </a:cubicBezTo>
                    <a:cubicBezTo>
                      <a:pt x="5871" y="6338"/>
                      <a:pt x="5862" y="6365"/>
                      <a:pt x="5852" y="6365"/>
                    </a:cubicBezTo>
                    <a:cubicBezTo>
                      <a:pt x="5832" y="6365"/>
                      <a:pt x="5807" y="6244"/>
                      <a:pt x="5758" y="5940"/>
                    </a:cubicBezTo>
                    <a:cubicBezTo>
                      <a:pt x="5662" y="5342"/>
                      <a:pt x="5535" y="4975"/>
                      <a:pt x="5276" y="4536"/>
                    </a:cubicBezTo>
                    <a:cubicBezTo>
                      <a:pt x="5189" y="4388"/>
                      <a:pt x="5153" y="4319"/>
                      <a:pt x="5163" y="4319"/>
                    </a:cubicBezTo>
                    <a:close/>
                    <a:moveTo>
                      <a:pt x="4293" y="4237"/>
                    </a:moveTo>
                    <a:cubicBezTo>
                      <a:pt x="4311" y="4237"/>
                      <a:pt x="4380" y="4390"/>
                      <a:pt x="4488" y="4671"/>
                    </a:cubicBezTo>
                    <a:cubicBezTo>
                      <a:pt x="4614" y="4999"/>
                      <a:pt x="4794" y="5422"/>
                      <a:pt x="4886" y="5607"/>
                    </a:cubicBezTo>
                    <a:cubicBezTo>
                      <a:pt x="4980" y="5794"/>
                      <a:pt x="5155" y="6091"/>
                      <a:pt x="5281" y="6269"/>
                    </a:cubicBezTo>
                    <a:cubicBezTo>
                      <a:pt x="5433" y="6488"/>
                      <a:pt x="5482" y="6595"/>
                      <a:pt x="5429" y="6595"/>
                    </a:cubicBezTo>
                    <a:cubicBezTo>
                      <a:pt x="5183" y="6595"/>
                      <a:pt x="4401" y="5004"/>
                      <a:pt x="4291" y="4282"/>
                    </a:cubicBezTo>
                    <a:cubicBezTo>
                      <a:pt x="4287" y="4251"/>
                      <a:pt x="4287" y="4237"/>
                      <a:pt x="4293" y="4237"/>
                    </a:cubicBezTo>
                    <a:close/>
                    <a:moveTo>
                      <a:pt x="1072" y="5195"/>
                    </a:moveTo>
                    <a:cubicBezTo>
                      <a:pt x="1106" y="5195"/>
                      <a:pt x="1260" y="5377"/>
                      <a:pt x="1419" y="5598"/>
                    </a:cubicBezTo>
                    <a:cubicBezTo>
                      <a:pt x="1724" y="6024"/>
                      <a:pt x="1925" y="6341"/>
                      <a:pt x="1925" y="6399"/>
                    </a:cubicBezTo>
                    <a:cubicBezTo>
                      <a:pt x="1925" y="6415"/>
                      <a:pt x="1836" y="6445"/>
                      <a:pt x="1727" y="6466"/>
                    </a:cubicBezTo>
                    <a:cubicBezTo>
                      <a:pt x="1550" y="6496"/>
                      <a:pt x="791" y="6710"/>
                      <a:pt x="599" y="6786"/>
                    </a:cubicBezTo>
                    <a:cubicBezTo>
                      <a:pt x="594" y="6788"/>
                      <a:pt x="589" y="6789"/>
                      <a:pt x="584" y="6789"/>
                    </a:cubicBezTo>
                    <a:cubicBezTo>
                      <a:pt x="528" y="6789"/>
                      <a:pt x="520" y="6657"/>
                      <a:pt x="520" y="6084"/>
                    </a:cubicBezTo>
                    <a:lnTo>
                      <a:pt x="520" y="5353"/>
                    </a:lnTo>
                    <a:lnTo>
                      <a:pt x="768" y="5275"/>
                    </a:lnTo>
                    <a:cubicBezTo>
                      <a:pt x="903" y="5233"/>
                      <a:pt x="1039" y="5196"/>
                      <a:pt x="1071" y="5195"/>
                    </a:cubicBezTo>
                    <a:cubicBezTo>
                      <a:pt x="1072" y="5195"/>
                      <a:pt x="1072" y="5195"/>
                      <a:pt x="1072" y="5195"/>
                    </a:cubicBezTo>
                    <a:close/>
                    <a:moveTo>
                      <a:pt x="5791" y="7175"/>
                    </a:moveTo>
                    <a:cubicBezTo>
                      <a:pt x="5819" y="7175"/>
                      <a:pt x="5824" y="7181"/>
                      <a:pt x="5824" y="7190"/>
                    </a:cubicBezTo>
                    <a:cubicBezTo>
                      <a:pt x="5824" y="7201"/>
                      <a:pt x="5837" y="7245"/>
                      <a:pt x="5856" y="7292"/>
                    </a:cubicBezTo>
                    <a:cubicBezTo>
                      <a:pt x="5880" y="7357"/>
                      <a:pt x="5831" y="7373"/>
                      <a:pt x="5496" y="7373"/>
                    </a:cubicBezTo>
                    <a:cubicBezTo>
                      <a:pt x="5452" y="7373"/>
                      <a:pt x="5404" y="7373"/>
                      <a:pt x="5350" y="7372"/>
                    </a:cubicBezTo>
                    <a:cubicBezTo>
                      <a:pt x="4766" y="7369"/>
                      <a:pt x="4774" y="7312"/>
                      <a:pt x="5371" y="7228"/>
                    </a:cubicBezTo>
                    <a:cubicBezTo>
                      <a:pt x="5633" y="7190"/>
                      <a:pt x="5744" y="7175"/>
                      <a:pt x="5791" y="7175"/>
                    </a:cubicBezTo>
                    <a:close/>
                    <a:moveTo>
                      <a:pt x="5595" y="7675"/>
                    </a:moveTo>
                    <a:cubicBezTo>
                      <a:pt x="5755" y="7675"/>
                      <a:pt x="5871" y="7680"/>
                      <a:pt x="5884" y="7689"/>
                    </a:cubicBezTo>
                    <a:cubicBezTo>
                      <a:pt x="5903" y="7702"/>
                      <a:pt x="5943" y="7852"/>
                      <a:pt x="5976" y="8023"/>
                    </a:cubicBezTo>
                    <a:cubicBezTo>
                      <a:pt x="6008" y="8195"/>
                      <a:pt x="6032" y="8359"/>
                      <a:pt x="6032" y="8392"/>
                    </a:cubicBezTo>
                    <a:cubicBezTo>
                      <a:pt x="6032" y="8431"/>
                      <a:pt x="5884" y="8465"/>
                      <a:pt x="5630" y="8486"/>
                    </a:cubicBezTo>
                    <a:cubicBezTo>
                      <a:pt x="5407" y="8505"/>
                      <a:pt x="5135" y="8533"/>
                      <a:pt x="5020" y="8552"/>
                    </a:cubicBezTo>
                    <a:lnTo>
                      <a:pt x="4812" y="8582"/>
                    </a:lnTo>
                    <a:lnTo>
                      <a:pt x="4825" y="8138"/>
                    </a:lnTo>
                    <a:lnTo>
                      <a:pt x="4841" y="7693"/>
                    </a:lnTo>
                    <a:lnTo>
                      <a:pt x="5346" y="7678"/>
                    </a:lnTo>
                    <a:cubicBezTo>
                      <a:pt x="5435" y="7676"/>
                      <a:pt x="5520" y="7675"/>
                      <a:pt x="5595" y="7675"/>
                    </a:cubicBezTo>
                    <a:close/>
                    <a:moveTo>
                      <a:pt x="9012" y="7110"/>
                    </a:moveTo>
                    <a:lnTo>
                      <a:pt x="9325" y="7125"/>
                    </a:lnTo>
                    <a:lnTo>
                      <a:pt x="9636" y="7141"/>
                    </a:lnTo>
                    <a:lnTo>
                      <a:pt x="9707" y="7375"/>
                    </a:lnTo>
                    <a:cubicBezTo>
                      <a:pt x="9774" y="7598"/>
                      <a:pt x="9987" y="8625"/>
                      <a:pt x="9987" y="8727"/>
                    </a:cubicBezTo>
                    <a:cubicBezTo>
                      <a:pt x="9987" y="8756"/>
                      <a:pt x="9663" y="8779"/>
                      <a:pt x="9200" y="8779"/>
                    </a:cubicBezTo>
                    <a:cubicBezTo>
                      <a:pt x="8770" y="8779"/>
                      <a:pt x="8423" y="8760"/>
                      <a:pt x="8433" y="8736"/>
                    </a:cubicBezTo>
                    <a:cubicBezTo>
                      <a:pt x="8442" y="8715"/>
                      <a:pt x="8576" y="8340"/>
                      <a:pt x="8731" y="7903"/>
                    </a:cubicBezTo>
                    <a:lnTo>
                      <a:pt x="9012" y="7110"/>
                    </a:lnTo>
                    <a:close/>
                    <a:moveTo>
                      <a:pt x="5783" y="8795"/>
                    </a:moveTo>
                    <a:cubicBezTo>
                      <a:pt x="5991" y="8795"/>
                      <a:pt x="6113" y="8828"/>
                      <a:pt x="6126" y="8894"/>
                    </a:cubicBezTo>
                    <a:cubicBezTo>
                      <a:pt x="6145" y="8988"/>
                      <a:pt x="6090" y="8994"/>
                      <a:pt x="5019" y="9009"/>
                    </a:cubicBezTo>
                    <a:cubicBezTo>
                      <a:pt x="5011" y="9009"/>
                      <a:pt x="5003" y="9009"/>
                      <a:pt x="4995" y="9009"/>
                    </a:cubicBezTo>
                    <a:cubicBezTo>
                      <a:pt x="4692" y="9009"/>
                      <a:pt x="4815" y="8907"/>
                      <a:pt x="5201" y="8848"/>
                    </a:cubicBezTo>
                    <a:cubicBezTo>
                      <a:pt x="5435" y="8812"/>
                      <a:pt x="5632" y="8795"/>
                      <a:pt x="5783" y="8795"/>
                    </a:cubicBezTo>
                    <a:close/>
                    <a:moveTo>
                      <a:pt x="10763" y="3470"/>
                    </a:moveTo>
                    <a:cubicBezTo>
                      <a:pt x="10811" y="3470"/>
                      <a:pt x="10875" y="3488"/>
                      <a:pt x="10961" y="3512"/>
                    </a:cubicBezTo>
                    <a:cubicBezTo>
                      <a:pt x="11059" y="3538"/>
                      <a:pt x="11075" y="3570"/>
                      <a:pt x="11052" y="3680"/>
                    </a:cubicBezTo>
                    <a:cubicBezTo>
                      <a:pt x="11035" y="3755"/>
                      <a:pt x="10977" y="4236"/>
                      <a:pt x="10920" y="4751"/>
                    </a:cubicBezTo>
                    <a:cubicBezTo>
                      <a:pt x="10817" y="5691"/>
                      <a:pt x="10753" y="6483"/>
                      <a:pt x="10554" y="9381"/>
                    </a:cubicBezTo>
                    <a:cubicBezTo>
                      <a:pt x="10496" y="10238"/>
                      <a:pt x="10439" y="10963"/>
                      <a:pt x="10429" y="10992"/>
                    </a:cubicBezTo>
                    <a:cubicBezTo>
                      <a:pt x="10429" y="10993"/>
                      <a:pt x="10428" y="10993"/>
                      <a:pt x="10428" y="10993"/>
                    </a:cubicBezTo>
                    <a:cubicBezTo>
                      <a:pt x="10418" y="10993"/>
                      <a:pt x="10409" y="10623"/>
                      <a:pt x="10405" y="10151"/>
                    </a:cubicBezTo>
                    <a:cubicBezTo>
                      <a:pt x="10402" y="9528"/>
                      <a:pt x="10439" y="8919"/>
                      <a:pt x="10527" y="8124"/>
                    </a:cubicBezTo>
                    <a:cubicBezTo>
                      <a:pt x="10598" y="7499"/>
                      <a:pt x="10681" y="6483"/>
                      <a:pt x="10714" y="5870"/>
                    </a:cubicBezTo>
                    <a:cubicBezTo>
                      <a:pt x="10746" y="5257"/>
                      <a:pt x="10790" y="4497"/>
                      <a:pt x="10808" y="4190"/>
                    </a:cubicBezTo>
                    <a:cubicBezTo>
                      <a:pt x="10826" y="3882"/>
                      <a:pt x="10825" y="3600"/>
                      <a:pt x="10805" y="3566"/>
                    </a:cubicBezTo>
                    <a:cubicBezTo>
                      <a:pt x="10796" y="3550"/>
                      <a:pt x="10786" y="3542"/>
                      <a:pt x="10777" y="3542"/>
                    </a:cubicBezTo>
                    <a:cubicBezTo>
                      <a:pt x="10721" y="3542"/>
                      <a:pt x="10671" y="3850"/>
                      <a:pt x="10639" y="4414"/>
                    </a:cubicBezTo>
                    <a:cubicBezTo>
                      <a:pt x="10619" y="4770"/>
                      <a:pt x="10580" y="5476"/>
                      <a:pt x="10554" y="5973"/>
                    </a:cubicBezTo>
                    <a:cubicBezTo>
                      <a:pt x="10485" y="7271"/>
                      <a:pt x="10356" y="8545"/>
                      <a:pt x="10297" y="8545"/>
                    </a:cubicBezTo>
                    <a:cubicBezTo>
                      <a:pt x="10293" y="8545"/>
                      <a:pt x="10288" y="8537"/>
                      <a:pt x="10285" y="8521"/>
                    </a:cubicBezTo>
                    <a:cubicBezTo>
                      <a:pt x="10262" y="8421"/>
                      <a:pt x="10255" y="8255"/>
                      <a:pt x="10270" y="8157"/>
                    </a:cubicBezTo>
                    <a:cubicBezTo>
                      <a:pt x="10283" y="8057"/>
                      <a:pt x="10342" y="7272"/>
                      <a:pt x="10400" y="6415"/>
                    </a:cubicBezTo>
                    <a:cubicBezTo>
                      <a:pt x="10457" y="5558"/>
                      <a:pt x="10531" y="4544"/>
                      <a:pt x="10564" y="4163"/>
                    </a:cubicBezTo>
                    <a:cubicBezTo>
                      <a:pt x="10613" y="3613"/>
                      <a:pt x="10625" y="3470"/>
                      <a:pt x="10763" y="3470"/>
                    </a:cubicBezTo>
                    <a:close/>
                    <a:moveTo>
                      <a:pt x="823" y="7010"/>
                    </a:moveTo>
                    <a:cubicBezTo>
                      <a:pt x="825" y="7010"/>
                      <a:pt x="828" y="7010"/>
                      <a:pt x="831" y="7010"/>
                    </a:cubicBezTo>
                    <a:cubicBezTo>
                      <a:pt x="860" y="7010"/>
                      <a:pt x="898" y="7075"/>
                      <a:pt x="916" y="7152"/>
                    </a:cubicBezTo>
                    <a:cubicBezTo>
                      <a:pt x="935" y="7230"/>
                      <a:pt x="1051" y="7690"/>
                      <a:pt x="1177" y="8180"/>
                    </a:cubicBezTo>
                    <a:cubicBezTo>
                      <a:pt x="1799" y="10611"/>
                      <a:pt x="2032" y="11548"/>
                      <a:pt x="2011" y="11567"/>
                    </a:cubicBezTo>
                    <a:cubicBezTo>
                      <a:pt x="2011" y="11567"/>
                      <a:pt x="2011" y="11567"/>
                      <a:pt x="2010" y="11567"/>
                    </a:cubicBezTo>
                    <a:cubicBezTo>
                      <a:pt x="1977" y="11567"/>
                      <a:pt x="1639" y="10353"/>
                      <a:pt x="1351" y="9195"/>
                    </a:cubicBezTo>
                    <a:cubicBezTo>
                      <a:pt x="1235" y="8721"/>
                      <a:pt x="1057" y="8053"/>
                      <a:pt x="958" y="7702"/>
                    </a:cubicBezTo>
                    <a:cubicBezTo>
                      <a:pt x="765" y="7023"/>
                      <a:pt x="761" y="7010"/>
                      <a:pt x="823" y="7010"/>
                    </a:cubicBezTo>
                    <a:close/>
                    <a:moveTo>
                      <a:pt x="2049" y="11651"/>
                    </a:moveTo>
                    <a:cubicBezTo>
                      <a:pt x="2052" y="11651"/>
                      <a:pt x="2055" y="11652"/>
                      <a:pt x="2058" y="11655"/>
                    </a:cubicBezTo>
                    <a:cubicBezTo>
                      <a:pt x="2077" y="11671"/>
                      <a:pt x="2078" y="11717"/>
                      <a:pt x="2064" y="11754"/>
                    </a:cubicBezTo>
                    <a:cubicBezTo>
                      <a:pt x="2057" y="11771"/>
                      <a:pt x="2051" y="11779"/>
                      <a:pt x="2046" y="11779"/>
                    </a:cubicBezTo>
                    <a:cubicBezTo>
                      <a:pt x="2038" y="11779"/>
                      <a:pt x="2033" y="11760"/>
                      <a:pt x="2032" y="11722"/>
                    </a:cubicBezTo>
                    <a:cubicBezTo>
                      <a:pt x="2030" y="11680"/>
                      <a:pt x="2037" y="11651"/>
                      <a:pt x="2049" y="11651"/>
                    </a:cubicBezTo>
                    <a:close/>
                    <a:moveTo>
                      <a:pt x="2094" y="11867"/>
                    </a:moveTo>
                    <a:cubicBezTo>
                      <a:pt x="2101" y="11867"/>
                      <a:pt x="2114" y="11886"/>
                      <a:pt x="2132" y="11925"/>
                    </a:cubicBezTo>
                    <a:cubicBezTo>
                      <a:pt x="2157" y="11983"/>
                      <a:pt x="2179" y="12064"/>
                      <a:pt x="2179" y="12109"/>
                    </a:cubicBezTo>
                    <a:cubicBezTo>
                      <a:pt x="2179" y="12130"/>
                      <a:pt x="2175" y="12140"/>
                      <a:pt x="2170" y="12140"/>
                    </a:cubicBezTo>
                    <a:cubicBezTo>
                      <a:pt x="2162" y="12140"/>
                      <a:pt x="2149" y="12121"/>
                      <a:pt x="2132" y="12082"/>
                    </a:cubicBezTo>
                    <a:cubicBezTo>
                      <a:pt x="2106" y="12024"/>
                      <a:pt x="2085" y="11943"/>
                      <a:pt x="2085" y="11899"/>
                    </a:cubicBezTo>
                    <a:cubicBezTo>
                      <a:pt x="2085" y="11878"/>
                      <a:pt x="2088" y="11867"/>
                      <a:pt x="2094" y="11867"/>
                    </a:cubicBezTo>
                    <a:close/>
                    <a:moveTo>
                      <a:pt x="2206" y="12222"/>
                    </a:moveTo>
                    <a:cubicBezTo>
                      <a:pt x="2208" y="12222"/>
                      <a:pt x="2211" y="12223"/>
                      <a:pt x="2213" y="12226"/>
                    </a:cubicBezTo>
                    <a:cubicBezTo>
                      <a:pt x="2232" y="12244"/>
                      <a:pt x="2233" y="12289"/>
                      <a:pt x="2220" y="12325"/>
                    </a:cubicBezTo>
                    <a:cubicBezTo>
                      <a:pt x="2214" y="12342"/>
                      <a:pt x="2208" y="12350"/>
                      <a:pt x="2203" y="12350"/>
                    </a:cubicBezTo>
                    <a:cubicBezTo>
                      <a:pt x="2196" y="12350"/>
                      <a:pt x="2190" y="12332"/>
                      <a:pt x="2188" y="12293"/>
                    </a:cubicBezTo>
                    <a:cubicBezTo>
                      <a:pt x="2186" y="12251"/>
                      <a:pt x="2194" y="12222"/>
                      <a:pt x="2206" y="12222"/>
                    </a:cubicBezTo>
                    <a:close/>
                    <a:moveTo>
                      <a:pt x="2258" y="12431"/>
                    </a:moveTo>
                    <a:cubicBezTo>
                      <a:pt x="2261" y="12431"/>
                      <a:pt x="2264" y="12433"/>
                      <a:pt x="2267" y="12436"/>
                    </a:cubicBezTo>
                    <a:cubicBezTo>
                      <a:pt x="2284" y="12452"/>
                      <a:pt x="2286" y="12498"/>
                      <a:pt x="2272" y="12534"/>
                    </a:cubicBezTo>
                    <a:cubicBezTo>
                      <a:pt x="2265" y="12551"/>
                      <a:pt x="2259" y="12560"/>
                      <a:pt x="2254" y="12560"/>
                    </a:cubicBezTo>
                    <a:cubicBezTo>
                      <a:pt x="2247" y="12560"/>
                      <a:pt x="2242" y="12541"/>
                      <a:pt x="2240" y="12503"/>
                    </a:cubicBezTo>
                    <a:cubicBezTo>
                      <a:pt x="2238" y="12461"/>
                      <a:pt x="2246" y="12431"/>
                      <a:pt x="2258" y="12431"/>
                    </a:cubicBezTo>
                    <a:close/>
                    <a:moveTo>
                      <a:pt x="2310" y="12639"/>
                    </a:moveTo>
                    <a:cubicBezTo>
                      <a:pt x="2313" y="12639"/>
                      <a:pt x="2316" y="12640"/>
                      <a:pt x="2319" y="12643"/>
                    </a:cubicBezTo>
                    <a:cubicBezTo>
                      <a:pt x="2335" y="12660"/>
                      <a:pt x="2338" y="12706"/>
                      <a:pt x="2324" y="12741"/>
                    </a:cubicBezTo>
                    <a:cubicBezTo>
                      <a:pt x="2317" y="12758"/>
                      <a:pt x="2311" y="12767"/>
                      <a:pt x="2306" y="12767"/>
                    </a:cubicBezTo>
                    <a:cubicBezTo>
                      <a:pt x="2299" y="12767"/>
                      <a:pt x="2294" y="12748"/>
                      <a:pt x="2292" y="12710"/>
                    </a:cubicBezTo>
                    <a:cubicBezTo>
                      <a:pt x="2289" y="12668"/>
                      <a:pt x="2297" y="12639"/>
                      <a:pt x="2310" y="12639"/>
                    </a:cubicBezTo>
                    <a:close/>
                    <a:moveTo>
                      <a:pt x="2416" y="13003"/>
                    </a:moveTo>
                    <a:cubicBezTo>
                      <a:pt x="2419" y="13003"/>
                      <a:pt x="2422" y="13004"/>
                      <a:pt x="2425" y="13007"/>
                    </a:cubicBezTo>
                    <a:cubicBezTo>
                      <a:pt x="2441" y="13025"/>
                      <a:pt x="2442" y="13069"/>
                      <a:pt x="2429" y="13106"/>
                    </a:cubicBezTo>
                    <a:cubicBezTo>
                      <a:pt x="2422" y="13123"/>
                      <a:pt x="2416" y="13132"/>
                      <a:pt x="2411" y="13132"/>
                    </a:cubicBezTo>
                    <a:cubicBezTo>
                      <a:pt x="2404" y="13132"/>
                      <a:pt x="2400" y="13113"/>
                      <a:pt x="2398" y="13074"/>
                    </a:cubicBezTo>
                    <a:cubicBezTo>
                      <a:pt x="2395" y="13031"/>
                      <a:pt x="2403" y="13003"/>
                      <a:pt x="2416" y="13003"/>
                    </a:cubicBezTo>
                    <a:close/>
                    <a:moveTo>
                      <a:pt x="12118" y="3635"/>
                    </a:moveTo>
                    <a:cubicBezTo>
                      <a:pt x="12167" y="3635"/>
                      <a:pt x="12232" y="3645"/>
                      <a:pt x="12311" y="3667"/>
                    </a:cubicBezTo>
                    <a:cubicBezTo>
                      <a:pt x="12458" y="3705"/>
                      <a:pt x="12464" y="3595"/>
                      <a:pt x="12188" y="6408"/>
                    </a:cubicBezTo>
                    <a:cubicBezTo>
                      <a:pt x="11982" y="8502"/>
                      <a:pt x="11736" y="11480"/>
                      <a:pt x="11619" y="13303"/>
                    </a:cubicBezTo>
                    <a:cubicBezTo>
                      <a:pt x="11574" y="14005"/>
                      <a:pt x="11528" y="14606"/>
                      <a:pt x="11518" y="14643"/>
                    </a:cubicBezTo>
                    <a:cubicBezTo>
                      <a:pt x="11504" y="14685"/>
                      <a:pt x="11381" y="14707"/>
                      <a:pt x="11158" y="14707"/>
                    </a:cubicBezTo>
                    <a:lnTo>
                      <a:pt x="10820" y="14707"/>
                    </a:lnTo>
                    <a:lnTo>
                      <a:pt x="10844" y="14566"/>
                    </a:lnTo>
                    <a:cubicBezTo>
                      <a:pt x="10900" y="14235"/>
                      <a:pt x="11068" y="12872"/>
                      <a:pt x="11125" y="12316"/>
                    </a:cubicBezTo>
                    <a:cubicBezTo>
                      <a:pt x="11155" y="11986"/>
                      <a:pt x="11252" y="11146"/>
                      <a:pt x="11336" y="10444"/>
                    </a:cubicBezTo>
                    <a:cubicBezTo>
                      <a:pt x="11421" y="9743"/>
                      <a:pt x="11548" y="8467"/>
                      <a:pt x="11621" y="7610"/>
                    </a:cubicBezTo>
                    <a:cubicBezTo>
                      <a:pt x="11766" y="5873"/>
                      <a:pt x="11889" y="4609"/>
                      <a:pt x="11962" y="4100"/>
                    </a:cubicBezTo>
                    <a:cubicBezTo>
                      <a:pt x="11988" y="3913"/>
                      <a:pt x="12010" y="3734"/>
                      <a:pt x="12010" y="3700"/>
                    </a:cubicBezTo>
                    <a:cubicBezTo>
                      <a:pt x="12010" y="3657"/>
                      <a:pt x="12048" y="3635"/>
                      <a:pt x="12118" y="3635"/>
                    </a:cubicBezTo>
                    <a:close/>
                    <a:moveTo>
                      <a:pt x="11606" y="3599"/>
                    </a:moveTo>
                    <a:cubicBezTo>
                      <a:pt x="11624" y="3599"/>
                      <a:pt x="11659" y="3605"/>
                      <a:pt x="11700" y="3616"/>
                    </a:cubicBezTo>
                    <a:cubicBezTo>
                      <a:pt x="11756" y="3629"/>
                      <a:pt x="11803" y="3673"/>
                      <a:pt x="11803" y="3710"/>
                    </a:cubicBezTo>
                    <a:cubicBezTo>
                      <a:pt x="11803" y="3747"/>
                      <a:pt x="11758" y="4170"/>
                      <a:pt x="11701" y="4655"/>
                    </a:cubicBezTo>
                    <a:cubicBezTo>
                      <a:pt x="11646" y="5138"/>
                      <a:pt x="11539" y="6242"/>
                      <a:pt x="11466" y="7117"/>
                    </a:cubicBezTo>
                    <a:cubicBezTo>
                      <a:pt x="11391" y="7991"/>
                      <a:pt x="11261" y="9310"/>
                      <a:pt x="11177" y="10053"/>
                    </a:cubicBezTo>
                    <a:cubicBezTo>
                      <a:pt x="11091" y="10797"/>
                      <a:pt x="10987" y="11816"/>
                      <a:pt x="10945" y="12316"/>
                    </a:cubicBezTo>
                    <a:cubicBezTo>
                      <a:pt x="10903" y="12815"/>
                      <a:pt x="10829" y="13561"/>
                      <a:pt x="10782" y="13967"/>
                    </a:cubicBezTo>
                    <a:cubicBezTo>
                      <a:pt x="10705" y="14623"/>
                      <a:pt x="10685" y="14707"/>
                      <a:pt x="10603" y="14707"/>
                    </a:cubicBezTo>
                    <a:cubicBezTo>
                      <a:pt x="10593" y="14707"/>
                      <a:pt x="10583" y="14707"/>
                      <a:pt x="10575" y="14707"/>
                    </a:cubicBezTo>
                    <a:cubicBezTo>
                      <a:pt x="10484" y="14707"/>
                      <a:pt x="10495" y="14659"/>
                      <a:pt x="10635" y="13533"/>
                    </a:cubicBezTo>
                    <a:cubicBezTo>
                      <a:pt x="10786" y="12305"/>
                      <a:pt x="10976" y="10283"/>
                      <a:pt x="11153" y="7947"/>
                    </a:cubicBezTo>
                    <a:cubicBezTo>
                      <a:pt x="11293" y="6112"/>
                      <a:pt x="11400" y="5003"/>
                      <a:pt x="11519" y="4156"/>
                    </a:cubicBezTo>
                    <a:cubicBezTo>
                      <a:pt x="11561" y="3861"/>
                      <a:pt x="11595" y="3609"/>
                      <a:pt x="11595" y="3603"/>
                    </a:cubicBezTo>
                    <a:cubicBezTo>
                      <a:pt x="11595" y="3600"/>
                      <a:pt x="11599" y="3599"/>
                      <a:pt x="11606" y="3599"/>
                    </a:cubicBezTo>
                    <a:close/>
                    <a:moveTo>
                      <a:pt x="11312" y="3580"/>
                    </a:moveTo>
                    <a:cubicBezTo>
                      <a:pt x="11353" y="3580"/>
                      <a:pt x="11391" y="3624"/>
                      <a:pt x="11391" y="3675"/>
                    </a:cubicBezTo>
                    <a:cubicBezTo>
                      <a:pt x="11391" y="3728"/>
                      <a:pt x="11357" y="4016"/>
                      <a:pt x="11314" y="4311"/>
                    </a:cubicBezTo>
                    <a:cubicBezTo>
                      <a:pt x="11193" y="5190"/>
                      <a:pt x="11094" y="6241"/>
                      <a:pt x="10846" y="9298"/>
                    </a:cubicBezTo>
                    <a:cubicBezTo>
                      <a:pt x="10558" y="12840"/>
                      <a:pt x="10396" y="14676"/>
                      <a:pt x="10369" y="14703"/>
                    </a:cubicBezTo>
                    <a:cubicBezTo>
                      <a:pt x="10364" y="14707"/>
                      <a:pt x="10358" y="14709"/>
                      <a:pt x="10352" y="14709"/>
                    </a:cubicBezTo>
                    <a:cubicBezTo>
                      <a:pt x="10341" y="14709"/>
                      <a:pt x="10328" y="14704"/>
                      <a:pt x="10317" y="14692"/>
                    </a:cubicBezTo>
                    <a:cubicBezTo>
                      <a:pt x="10277" y="14656"/>
                      <a:pt x="10423" y="12585"/>
                      <a:pt x="10558" y="11249"/>
                    </a:cubicBezTo>
                    <a:cubicBezTo>
                      <a:pt x="10671" y="10127"/>
                      <a:pt x="10769" y="8965"/>
                      <a:pt x="10920" y="6934"/>
                    </a:cubicBezTo>
                    <a:cubicBezTo>
                      <a:pt x="10979" y="6159"/>
                      <a:pt x="11072" y="5126"/>
                      <a:pt x="11130" y="4630"/>
                    </a:cubicBezTo>
                    <a:cubicBezTo>
                      <a:pt x="11186" y="4136"/>
                      <a:pt x="11233" y="3695"/>
                      <a:pt x="11233" y="3655"/>
                    </a:cubicBezTo>
                    <a:cubicBezTo>
                      <a:pt x="11233" y="3615"/>
                      <a:pt x="11270" y="3580"/>
                      <a:pt x="11312" y="3580"/>
                    </a:cubicBezTo>
                    <a:close/>
                    <a:moveTo>
                      <a:pt x="9426" y="9093"/>
                    </a:moveTo>
                    <a:lnTo>
                      <a:pt x="9388" y="9262"/>
                    </a:lnTo>
                    <a:cubicBezTo>
                      <a:pt x="9366" y="9355"/>
                      <a:pt x="9329" y="10620"/>
                      <a:pt x="9307" y="12083"/>
                    </a:cubicBezTo>
                    <a:cubicBezTo>
                      <a:pt x="9285" y="13543"/>
                      <a:pt x="9265" y="14740"/>
                      <a:pt x="9261" y="14747"/>
                    </a:cubicBezTo>
                    <a:cubicBezTo>
                      <a:pt x="9258" y="14754"/>
                      <a:pt x="9168" y="14760"/>
                      <a:pt x="9060" y="14760"/>
                    </a:cubicBezTo>
                    <a:lnTo>
                      <a:pt x="8865" y="14760"/>
                    </a:lnTo>
                    <a:lnTo>
                      <a:pt x="8879" y="11991"/>
                    </a:lnTo>
                    <a:cubicBezTo>
                      <a:pt x="8887" y="10468"/>
                      <a:pt x="8905" y="9193"/>
                      <a:pt x="8917" y="9157"/>
                    </a:cubicBezTo>
                    <a:cubicBezTo>
                      <a:pt x="8928" y="9120"/>
                      <a:pt x="9037" y="9093"/>
                      <a:pt x="9182" y="9093"/>
                    </a:cubicBezTo>
                    <a:close/>
                    <a:moveTo>
                      <a:pt x="9684" y="9140"/>
                    </a:moveTo>
                    <a:lnTo>
                      <a:pt x="9872" y="9155"/>
                    </a:lnTo>
                    <a:lnTo>
                      <a:pt x="10061" y="9169"/>
                    </a:lnTo>
                    <a:lnTo>
                      <a:pt x="10088" y="9559"/>
                    </a:lnTo>
                    <a:cubicBezTo>
                      <a:pt x="10102" y="9775"/>
                      <a:pt x="10095" y="10485"/>
                      <a:pt x="10071" y="11146"/>
                    </a:cubicBezTo>
                    <a:cubicBezTo>
                      <a:pt x="10048" y="11805"/>
                      <a:pt x="10013" y="12877"/>
                      <a:pt x="9993" y="13537"/>
                    </a:cubicBezTo>
                    <a:lnTo>
                      <a:pt x="9956" y="14734"/>
                    </a:lnTo>
                    <a:lnTo>
                      <a:pt x="9754" y="14750"/>
                    </a:lnTo>
                    <a:lnTo>
                      <a:pt x="9551" y="14764"/>
                    </a:lnTo>
                    <a:lnTo>
                      <a:pt x="9584" y="12253"/>
                    </a:lnTo>
                    <a:cubicBezTo>
                      <a:pt x="9603" y="10869"/>
                      <a:pt x="9634" y="9605"/>
                      <a:pt x="9651" y="9441"/>
                    </a:cubicBezTo>
                    <a:lnTo>
                      <a:pt x="9684" y="9140"/>
                    </a:lnTo>
                    <a:close/>
                    <a:moveTo>
                      <a:pt x="8498" y="9143"/>
                    </a:moveTo>
                    <a:cubicBezTo>
                      <a:pt x="8596" y="9143"/>
                      <a:pt x="8620" y="9180"/>
                      <a:pt x="8649" y="9357"/>
                    </a:cubicBezTo>
                    <a:cubicBezTo>
                      <a:pt x="8686" y="9584"/>
                      <a:pt x="8645" y="13402"/>
                      <a:pt x="8597" y="14282"/>
                    </a:cubicBezTo>
                    <a:lnTo>
                      <a:pt x="8566" y="14811"/>
                    </a:lnTo>
                    <a:lnTo>
                      <a:pt x="8183" y="14811"/>
                    </a:lnTo>
                    <a:lnTo>
                      <a:pt x="8223" y="14435"/>
                    </a:lnTo>
                    <a:cubicBezTo>
                      <a:pt x="8244" y="14228"/>
                      <a:pt x="8276" y="13288"/>
                      <a:pt x="8292" y="12343"/>
                    </a:cubicBezTo>
                    <a:cubicBezTo>
                      <a:pt x="8310" y="11396"/>
                      <a:pt x="8336" y="10294"/>
                      <a:pt x="8353" y="9885"/>
                    </a:cubicBezTo>
                    <a:cubicBezTo>
                      <a:pt x="8382" y="9156"/>
                      <a:pt x="8383" y="9143"/>
                      <a:pt x="8498" y="9143"/>
                    </a:cubicBezTo>
                    <a:close/>
                    <a:moveTo>
                      <a:pt x="6228" y="9456"/>
                    </a:moveTo>
                    <a:lnTo>
                      <a:pt x="6337" y="10171"/>
                    </a:lnTo>
                    <a:cubicBezTo>
                      <a:pt x="6398" y="10565"/>
                      <a:pt x="6471" y="11060"/>
                      <a:pt x="6499" y="11275"/>
                    </a:cubicBezTo>
                    <a:cubicBezTo>
                      <a:pt x="6566" y="11769"/>
                      <a:pt x="6622" y="14766"/>
                      <a:pt x="6566" y="14842"/>
                    </a:cubicBezTo>
                    <a:cubicBezTo>
                      <a:pt x="6543" y="14874"/>
                      <a:pt x="6285" y="14915"/>
                      <a:pt x="5992" y="14937"/>
                    </a:cubicBezTo>
                    <a:lnTo>
                      <a:pt x="5463" y="14973"/>
                    </a:lnTo>
                    <a:lnTo>
                      <a:pt x="5411" y="14775"/>
                    </a:lnTo>
                    <a:cubicBezTo>
                      <a:pt x="5139" y="13717"/>
                      <a:pt x="4912" y="11963"/>
                      <a:pt x="4854" y="10465"/>
                    </a:cubicBezTo>
                    <a:lnTo>
                      <a:pt x="4821" y="9576"/>
                    </a:lnTo>
                    <a:lnTo>
                      <a:pt x="5361" y="9524"/>
                    </a:lnTo>
                    <a:cubicBezTo>
                      <a:pt x="5657" y="9496"/>
                      <a:pt x="5976" y="9469"/>
                      <a:pt x="6065" y="9464"/>
                    </a:cubicBezTo>
                    <a:lnTo>
                      <a:pt x="6228" y="9456"/>
                    </a:lnTo>
                    <a:close/>
                    <a:moveTo>
                      <a:pt x="1934" y="6710"/>
                    </a:moveTo>
                    <a:cubicBezTo>
                      <a:pt x="2016" y="6710"/>
                      <a:pt x="2050" y="6757"/>
                      <a:pt x="2106" y="6891"/>
                    </a:cubicBezTo>
                    <a:cubicBezTo>
                      <a:pt x="2252" y="7241"/>
                      <a:pt x="2699" y="8763"/>
                      <a:pt x="3222" y="10702"/>
                    </a:cubicBezTo>
                    <a:cubicBezTo>
                      <a:pt x="3638" y="12242"/>
                      <a:pt x="4314" y="14483"/>
                      <a:pt x="4497" y="14925"/>
                    </a:cubicBezTo>
                    <a:cubicBezTo>
                      <a:pt x="4525" y="14994"/>
                      <a:pt x="4497" y="15020"/>
                      <a:pt x="4357" y="15046"/>
                    </a:cubicBezTo>
                    <a:cubicBezTo>
                      <a:pt x="4290" y="15059"/>
                      <a:pt x="4197" y="15066"/>
                      <a:pt x="4114" y="15066"/>
                    </a:cubicBezTo>
                    <a:cubicBezTo>
                      <a:pt x="4075" y="15066"/>
                      <a:pt x="4037" y="15065"/>
                      <a:pt x="4005" y="15061"/>
                    </a:cubicBezTo>
                    <a:lnTo>
                      <a:pt x="3831" y="15044"/>
                    </a:lnTo>
                    <a:lnTo>
                      <a:pt x="3638" y="14315"/>
                    </a:lnTo>
                    <a:cubicBezTo>
                      <a:pt x="3315" y="13102"/>
                      <a:pt x="2935" y="11727"/>
                      <a:pt x="2601" y="10545"/>
                    </a:cubicBezTo>
                    <a:cubicBezTo>
                      <a:pt x="2197" y="9120"/>
                      <a:pt x="2017" y="8402"/>
                      <a:pt x="1851" y="7539"/>
                    </a:cubicBezTo>
                    <a:cubicBezTo>
                      <a:pt x="1696" y="6729"/>
                      <a:pt x="1696" y="6761"/>
                      <a:pt x="1810" y="6730"/>
                    </a:cubicBezTo>
                    <a:cubicBezTo>
                      <a:pt x="1862" y="6718"/>
                      <a:pt x="1902" y="6710"/>
                      <a:pt x="1934" y="6710"/>
                    </a:cubicBezTo>
                    <a:close/>
                    <a:moveTo>
                      <a:pt x="1499" y="6804"/>
                    </a:moveTo>
                    <a:cubicBezTo>
                      <a:pt x="1530" y="6804"/>
                      <a:pt x="1570" y="6893"/>
                      <a:pt x="1589" y="7002"/>
                    </a:cubicBezTo>
                    <a:cubicBezTo>
                      <a:pt x="1816" y="8308"/>
                      <a:pt x="2132" y="9534"/>
                      <a:pt x="3331" y="13771"/>
                    </a:cubicBezTo>
                    <a:cubicBezTo>
                      <a:pt x="3603" y="14727"/>
                      <a:pt x="3676" y="15050"/>
                      <a:pt x="3629" y="15080"/>
                    </a:cubicBezTo>
                    <a:cubicBezTo>
                      <a:pt x="3602" y="15097"/>
                      <a:pt x="3579" y="15107"/>
                      <a:pt x="3558" y="15107"/>
                    </a:cubicBezTo>
                    <a:cubicBezTo>
                      <a:pt x="3480" y="15107"/>
                      <a:pt x="3432" y="14972"/>
                      <a:pt x="3338" y="14572"/>
                    </a:cubicBezTo>
                    <a:cubicBezTo>
                      <a:pt x="3178" y="13890"/>
                      <a:pt x="2406" y="10807"/>
                      <a:pt x="2113" y="9690"/>
                    </a:cubicBezTo>
                    <a:cubicBezTo>
                      <a:pt x="1923" y="8961"/>
                      <a:pt x="1662" y="7838"/>
                      <a:pt x="1482" y="6975"/>
                    </a:cubicBezTo>
                    <a:cubicBezTo>
                      <a:pt x="1459" y="6871"/>
                      <a:pt x="1466" y="6804"/>
                      <a:pt x="1499" y="6804"/>
                    </a:cubicBezTo>
                    <a:close/>
                    <a:moveTo>
                      <a:pt x="2455" y="13210"/>
                    </a:moveTo>
                    <a:cubicBezTo>
                      <a:pt x="2467" y="13210"/>
                      <a:pt x="2527" y="13391"/>
                      <a:pt x="2830" y="14322"/>
                    </a:cubicBezTo>
                    <a:cubicBezTo>
                      <a:pt x="2961" y="14720"/>
                      <a:pt x="3068" y="15066"/>
                      <a:pt x="3068" y="15088"/>
                    </a:cubicBezTo>
                    <a:cubicBezTo>
                      <a:pt x="3068" y="15105"/>
                      <a:pt x="3045" y="15115"/>
                      <a:pt x="3014" y="15115"/>
                    </a:cubicBezTo>
                    <a:cubicBezTo>
                      <a:pt x="3004" y="15115"/>
                      <a:pt x="2993" y="15114"/>
                      <a:pt x="2982" y="15112"/>
                    </a:cubicBezTo>
                    <a:cubicBezTo>
                      <a:pt x="2917" y="15101"/>
                      <a:pt x="2841" y="14874"/>
                      <a:pt x="2672" y="14188"/>
                    </a:cubicBezTo>
                    <a:cubicBezTo>
                      <a:pt x="2549" y="13688"/>
                      <a:pt x="2449" y="13253"/>
                      <a:pt x="2451" y="13225"/>
                    </a:cubicBezTo>
                    <a:cubicBezTo>
                      <a:pt x="2452" y="13216"/>
                      <a:pt x="2452" y="13210"/>
                      <a:pt x="2455" y="13210"/>
                    </a:cubicBezTo>
                    <a:close/>
                    <a:moveTo>
                      <a:pt x="1184" y="6908"/>
                    </a:moveTo>
                    <a:cubicBezTo>
                      <a:pt x="1261" y="6908"/>
                      <a:pt x="1317" y="7103"/>
                      <a:pt x="1545" y="8142"/>
                    </a:cubicBezTo>
                    <a:cubicBezTo>
                      <a:pt x="1693" y="8824"/>
                      <a:pt x="1959" y="9914"/>
                      <a:pt x="2137" y="10573"/>
                    </a:cubicBezTo>
                    <a:cubicBezTo>
                      <a:pt x="2636" y="12435"/>
                      <a:pt x="3314" y="15123"/>
                      <a:pt x="3282" y="15123"/>
                    </a:cubicBezTo>
                    <a:cubicBezTo>
                      <a:pt x="3236" y="15123"/>
                      <a:pt x="2696" y="13288"/>
                      <a:pt x="2371" y="12030"/>
                    </a:cubicBezTo>
                    <a:cubicBezTo>
                      <a:pt x="1404" y="8307"/>
                      <a:pt x="1091" y="7075"/>
                      <a:pt x="1091" y="6996"/>
                    </a:cubicBezTo>
                    <a:cubicBezTo>
                      <a:pt x="1091" y="6947"/>
                      <a:pt x="1130" y="6908"/>
                      <a:pt x="1184" y="6908"/>
                    </a:cubicBezTo>
                    <a:close/>
                    <a:moveTo>
                      <a:pt x="1466" y="15599"/>
                    </a:moveTo>
                    <a:cubicBezTo>
                      <a:pt x="1488" y="15599"/>
                      <a:pt x="1383" y="15830"/>
                      <a:pt x="1236" y="16108"/>
                    </a:cubicBezTo>
                    <a:cubicBezTo>
                      <a:pt x="1096" y="16368"/>
                      <a:pt x="967" y="16565"/>
                      <a:pt x="934" y="16565"/>
                    </a:cubicBezTo>
                    <a:cubicBezTo>
                      <a:pt x="932" y="16565"/>
                      <a:pt x="930" y="16564"/>
                      <a:pt x="928" y="16562"/>
                    </a:cubicBezTo>
                    <a:cubicBezTo>
                      <a:pt x="910" y="16529"/>
                      <a:pt x="880" y="16370"/>
                      <a:pt x="861" y="16215"/>
                    </a:cubicBezTo>
                    <a:cubicBezTo>
                      <a:pt x="835" y="15991"/>
                      <a:pt x="847" y="15906"/>
                      <a:pt x="914" y="15826"/>
                    </a:cubicBezTo>
                    <a:cubicBezTo>
                      <a:pt x="953" y="15777"/>
                      <a:pt x="974" y="15753"/>
                      <a:pt x="981" y="15753"/>
                    </a:cubicBezTo>
                    <a:lnTo>
                      <a:pt x="981" y="15753"/>
                    </a:lnTo>
                    <a:cubicBezTo>
                      <a:pt x="987" y="15753"/>
                      <a:pt x="982" y="15774"/>
                      <a:pt x="968" y="15815"/>
                    </a:cubicBezTo>
                    <a:cubicBezTo>
                      <a:pt x="914" y="15983"/>
                      <a:pt x="895" y="16084"/>
                      <a:pt x="910" y="16084"/>
                    </a:cubicBezTo>
                    <a:cubicBezTo>
                      <a:pt x="919" y="16084"/>
                      <a:pt x="938" y="16053"/>
                      <a:pt x="968" y="15982"/>
                    </a:cubicBezTo>
                    <a:cubicBezTo>
                      <a:pt x="1069" y="15748"/>
                      <a:pt x="1223" y="15629"/>
                      <a:pt x="1466" y="15599"/>
                    </a:cubicBezTo>
                    <a:cubicBezTo>
                      <a:pt x="1466" y="15599"/>
                      <a:pt x="1466" y="15599"/>
                      <a:pt x="1466" y="15599"/>
                    </a:cubicBezTo>
                    <a:close/>
                    <a:moveTo>
                      <a:pt x="1731" y="15592"/>
                    </a:moveTo>
                    <a:cubicBezTo>
                      <a:pt x="1814" y="15592"/>
                      <a:pt x="1872" y="15613"/>
                      <a:pt x="1864" y="15639"/>
                    </a:cubicBezTo>
                    <a:cubicBezTo>
                      <a:pt x="1733" y="15982"/>
                      <a:pt x="1208" y="16992"/>
                      <a:pt x="1158" y="16993"/>
                    </a:cubicBezTo>
                    <a:cubicBezTo>
                      <a:pt x="1158" y="16993"/>
                      <a:pt x="1157" y="16994"/>
                      <a:pt x="1156" y="16994"/>
                    </a:cubicBezTo>
                    <a:cubicBezTo>
                      <a:pt x="1120" y="16994"/>
                      <a:pt x="1064" y="16937"/>
                      <a:pt x="1034" y="16870"/>
                    </a:cubicBezTo>
                    <a:cubicBezTo>
                      <a:pt x="983" y="16762"/>
                      <a:pt x="1015" y="16672"/>
                      <a:pt x="1277" y="16168"/>
                    </a:cubicBezTo>
                    <a:cubicBezTo>
                      <a:pt x="1555" y="15639"/>
                      <a:pt x="1592" y="15592"/>
                      <a:pt x="1731" y="15592"/>
                    </a:cubicBezTo>
                    <a:close/>
                    <a:moveTo>
                      <a:pt x="2568" y="15496"/>
                    </a:moveTo>
                    <a:cubicBezTo>
                      <a:pt x="2588" y="15496"/>
                      <a:pt x="2565" y="15556"/>
                      <a:pt x="2514" y="15632"/>
                    </a:cubicBezTo>
                    <a:cubicBezTo>
                      <a:pt x="2282" y="15987"/>
                      <a:pt x="2094" y="16323"/>
                      <a:pt x="1925" y="16693"/>
                    </a:cubicBezTo>
                    <a:cubicBezTo>
                      <a:pt x="1744" y="17090"/>
                      <a:pt x="1739" y="17094"/>
                      <a:pt x="1550" y="17096"/>
                    </a:cubicBezTo>
                    <a:cubicBezTo>
                      <a:pt x="1547" y="17096"/>
                      <a:pt x="1544" y="17096"/>
                      <a:pt x="1541" y="17096"/>
                    </a:cubicBezTo>
                    <a:cubicBezTo>
                      <a:pt x="1440" y="17096"/>
                      <a:pt x="1342" y="17076"/>
                      <a:pt x="1325" y="17050"/>
                    </a:cubicBezTo>
                    <a:cubicBezTo>
                      <a:pt x="1309" y="17023"/>
                      <a:pt x="1459" y="16671"/>
                      <a:pt x="1662" y="16271"/>
                    </a:cubicBezTo>
                    <a:lnTo>
                      <a:pt x="2028" y="15543"/>
                    </a:lnTo>
                    <a:lnTo>
                      <a:pt x="2275" y="15525"/>
                    </a:lnTo>
                    <a:cubicBezTo>
                      <a:pt x="2411" y="15514"/>
                      <a:pt x="2542" y="15501"/>
                      <a:pt x="2566" y="15496"/>
                    </a:cubicBezTo>
                    <a:cubicBezTo>
                      <a:pt x="2567" y="15496"/>
                      <a:pt x="2568" y="15496"/>
                      <a:pt x="2568" y="15496"/>
                    </a:cubicBezTo>
                    <a:close/>
                    <a:moveTo>
                      <a:pt x="12885" y="15026"/>
                    </a:moveTo>
                    <a:cubicBezTo>
                      <a:pt x="13035" y="15026"/>
                      <a:pt x="13058" y="15049"/>
                      <a:pt x="13085" y="15151"/>
                    </a:cubicBezTo>
                    <a:cubicBezTo>
                      <a:pt x="13157" y="15441"/>
                      <a:pt x="12919" y="16013"/>
                      <a:pt x="12645" y="16208"/>
                    </a:cubicBezTo>
                    <a:cubicBezTo>
                      <a:pt x="12380" y="16397"/>
                      <a:pt x="12063" y="16445"/>
                      <a:pt x="9567" y="16679"/>
                    </a:cubicBezTo>
                    <a:cubicBezTo>
                      <a:pt x="8683" y="16763"/>
                      <a:pt x="7156" y="16919"/>
                      <a:pt x="6276" y="17016"/>
                    </a:cubicBezTo>
                    <a:cubicBezTo>
                      <a:pt x="6224" y="17022"/>
                      <a:pt x="6176" y="17024"/>
                      <a:pt x="6140" y="17024"/>
                    </a:cubicBezTo>
                    <a:cubicBezTo>
                      <a:pt x="6105" y="17024"/>
                      <a:pt x="6083" y="17022"/>
                      <a:pt x="6083" y="17016"/>
                    </a:cubicBezTo>
                    <a:cubicBezTo>
                      <a:pt x="6083" y="16959"/>
                      <a:pt x="6321" y="16528"/>
                      <a:pt x="6534" y="16200"/>
                    </a:cubicBezTo>
                    <a:cubicBezTo>
                      <a:pt x="6660" y="16008"/>
                      <a:pt x="6739" y="15850"/>
                      <a:pt x="6713" y="15850"/>
                    </a:cubicBezTo>
                    <a:cubicBezTo>
                      <a:pt x="6650" y="15850"/>
                      <a:pt x="6218" y="16531"/>
                      <a:pt x="6099" y="16818"/>
                    </a:cubicBezTo>
                    <a:cubicBezTo>
                      <a:pt x="6004" y="17047"/>
                      <a:pt x="6004" y="17047"/>
                      <a:pt x="5745" y="17047"/>
                    </a:cubicBezTo>
                    <a:cubicBezTo>
                      <a:pt x="5599" y="17047"/>
                      <a:pt x="5399" y="17063"/>
                      <a:pt x="5290" y="17080"/>
                    </a:cubicBezTo>
                    <a:cubicBezTo>
                      <a:pt x="5244" y="17089"/>
                      <a:pt x="5206" y="17093"/>
                      <a:pt x="5176" y="17093"/>
                    </a:cubicBezTo>
                    <a:cubicBezTo>
                      <a:pt x="5123" y="17093"/>
                      <a:pt x="5095" y="17081"/>
                      <a:pt x="5095" y="17058"/>
                    </a:cubicBezTo>
                    <a:cubicBezTo>
                      <a:pt x="5095" y="17026"/>
                      <a:pt x="5284" y="16719"/>
                      <a:pt x="5519" y="16370"/>
                    </a:cubicBezTo>
                    <a:cubicBezTo>
                      <a:pt x="5753" y="16023"/>
                      <a:pt x="5932" y="15730"/>
                      <a:pt x="5917" y="15716"/>
                    </a:cubicBezTo>
                    <a:cubicBezTo>
                      <a:pt x="5916" y="15715"/>
                      <a:pt x="5915" y="15715"/>
                      <a:pt x="5914" y="15715"/>
                    </a:cubicBezTo>
                    <a:cubicBezTo>
                      <a:pt x="5865" y="15715"/>
                      <a:pt x="5546" y="16150"/>
                      <a:pt x="5175" y="16725"/>
                    </a:cubicBezTo>
                    <a:lnTo>
                      <a:pt x="4935" y="17099"/>
                    </a:lnTo>
                    <a:lnTo>
                      <a:pt x="4600" y="17099"/>
                    </a:lnTo>
                    <a:cubicBezTo>
                      <a:pt x="4418" y="17099"/>
                      <a:pt x="4265" y="17084"/>
                      <a:pt x="4265" y="17067"/>
                    </a:cubicBezTo>
                    <a:cubicBezTo>
                      <a:pt x="4265" y="16959"/>
                      <a:pt x="4681" y="16277"/>
                      <a:pt x="4943" y="15954"/>
                    </a:cubicBezTo>
                    <a:cubicBezTo>
                      <a:pt x="5111" y="15744"/>
                      <a:pt x="5238" y="15561"/>
                      <a:pt x="5222" y="15544"/>
                    </a:cubicBezTo>
                    <a:cubicBezTo>
                      <a:pt x="5219" y="15541"/>
                      <a:pt x="5215" y="15540"/>
                      <a:pt x="5210" y="15540"/>
                    </a:cubicBezTo>
                    <a:cubicBezTo>
                      <a:pt x="5080" y="15540"/>
                      <a:pt x="4325" y="16570"/>
                      <a:pt x="4211" y="16917"/>
                    </a:cubicBezTo>
                    <a:lnTo>
                      <a:pt x="4151" y="17099"/>
                    </a:lnTo>
                    <a:lnTo>
                      <a:pt x="3375" y="17099"/>
                    </a:lnTo>
                    <a:lnTo>
                      <a:pt x="3543" y="16800"/>
                    </a:lnTo>
                    <a:cubicBezTo>
                      <a:pt x="3634" y="16635"/>
                      <a:pt x="3868" y="16254"/>
                      <a:pt x="4067" y="15948"/>
                    </a:cubicBezTo>
                    <a:lnTo>
                      <a:pt x="4426" y="15394"/>
                    </a:lnTo>
                    <a:lnTo>
                      <a:pt x="4670" y="15363"/>
                    </a:lnTo>
                    <a:cubicBezTo>
                      <a:pt x="5137" y="15306"/>
                      <a:pt x="7669" y="15190"/>
                      <a:pt x="8339" y="15190"/>
                    </a:cubicBezTo>
                    <a:cubicBezTo>
                      <a:pt x="8407" y="15190"/>
                      <a:pt x="8455" y="15191"/>
                      <a:pt x="8481" y="15194"/>
                    </a:cubicBezTo>
                    <a:cubicBezTo>
                      <a:pt x="8551" y="15201"/>
                      <a:pt x="8619" y="15204"/>
                      <a:pt x="8675" y="15204"/>
                    </a:cubicBezTo>
                    <a:cubicBezTo>
                      <a:pt x="8747" y="15204"/>
                      <a:pt x="8800" y="15198"/>
                      <a:pt x="8811" y="15187"/>
                    </a:cubicBezTo>
                    <a:cubicBezTo>
                      <a:pt x="8833" y="15167"/>
                      <a:pt x="9684" y="15125"/>
                      <a:pt x="10703" y="15093"/>
                    </a:cubicBezTo>
                    <a:cubicBezTo>
                      <a:pt x="11722" y="15061"/>
                      <a:pt x="12666" y="15033"/>
                      <a:pt x="12804" y="15028"/>
                    </a:cubicBezTo>
                    <a:cubicBezTo>
                      <a:pt x="12834" y="15027"/>
                      <a:pt x="12861" y="15026"/>
                      <a:pt x="12885" y="15026"/>
                    </a:cubicBezTo>
                    <a:close/>
                    <a:moveTo>
                      <a:pt x="3285" y="15444"/>
                    </a:moveTo>
                    <a:cubicBezTo>
                      <a:pt x="3323" y="15444"/>
                      <a:pt x="3327" y="15453"/>
                      <a:pt x="3327" y="15472"/>
                    </a:cubicBezTo>
                    <a:cubicBezTo>
                      <a:pt x="3327" y="15489"/>
                      <a:pt x="3238" y="15643"/>
                      <a:pt x="3127" y="15821"/>
                    </a:cubicBezTo>
                    <a:cubicBezTo>
                      <a:pt x="3016" y="15996"/>
                      <a:pt x="2806" y="16364"/>
                      <a:pt x="2653" y="16644"/>
                    </a:cubicBezTo>
                    <a:lnTo>
                      <a:pt x="2381" y="17151"/>
                    </a:lnTo>
                    <a:lnTo>
                      <a:pt x="2126" y="17151"/>
                    </a:lnTo>
                    <a:cubicBezTo>
                      <a:pt x="1986" y="17151"/>
                      <a:pt x="1872" y="17138"/>
                      <a:pt x="1872" y="17119"/>
                    </a:cubicBezTo>
                    <a:cubicBezTo>
                      <a:pt x="1872" y="17038"/>
                      <a:pt x="2375" y="16107"/>
                      <a:pt x="2572" y="15823"/>
                    </a:cubicBezTo>
                    <a:cubicBezTo>
                      <a:pt x="2759" y="15555"/>
                      <a:pt x="2815" y="15509"/>
                      <a:pt x="2994" y="15481"/>
                    </a:cubicBezTo>
                    <a:cubicBezTo>
                      <a:pt x="3159" y="15456"/>
                      <a:pt x="3243" y="15444"/>
                      <a:pt x="3285" y="15444"/>
                    </a:cubicBezTo>
                    <a:close/>
                    <a:moveTo>
                      <a:pt x="4157" y="15395"/>
                    </a:moveTo>
                    <a:cubicBezTo>
                      <a:pt x="4229" y="15395"/>
                      <a:pt x="4265" y="15400"/>
                      <a:pt x="4265" y="15412"/>
                    </a:cubicBezTo>
                    <a:cubicBezTo>
                      <a:pt x="4265" y="15422"/>
                      <a:pt x="4123" y="15647"/>
                      <a:pt x="3952" y="15908"/>
                    </a:cubicBezTo>
                    <a:cubicBezTo>
                      <a:pt x="3781" y="16168"/>
                      <a:pt x="3552" y="16544"/>
                      <a:pt x="3446" y="16737"/>
                    </a:cubicBezTo>
                    <a:cubicBezTo>
                      <a:pt x="3276" y="17050"/>
                      <a:pt x="3234" y="17094"/>
                      <a:pt x="3073" y="17120"/>
                    </a:cubicBezTo>
                    <a:cubicBezTo>
                      <a:pt x="2949" y="17141"/>
                      <a:pt x="2831" y="17152"/>
                      <a:pt x="2738" y="17152"/>
                    </a:cubicBezTo>
                    <a:cubicBezTo>
                      <a:pt x="2624" y="17152"/>
                      <a:pt x="2548" y="17136"/>
                      <a:pt x="2548" y="17106"/>
                    </a:cubicBezTo>
                    <a:cubicBezTo>
                      <a:pt x="2548" y="17044"/>
                      <a:pt x="2901" y="16412"/>
                      <a:pt x="3240" y="15867"/>
                    </a:cubicBezTo>
                    <a:cubicBezTo>
                      <a:pt x="3492" y="15461"/>
                      <a:pt x="3516" y="15440"/>
                      <a:pt x="3712" y="15422"/>
                    </a:cubicBezTo>
                    <a:cubicBezTo>
                      <a:pt x="3919" y="15404"/>
                      <a:pt x="4067" y="15395"/>
                      <a:pt x="4157" y="15395"/>
                    </a:cubicBezTo>
                    <a:close/>
                    <a:moveTo>
                      <a:pt x="2224" y="17515"/>
                    </a:moveTo>
                    <a:lnTo>
                      <a:pt x="2141" y="17776"/>
                    </a:lnTo>
                    <a:cubicBezTo>
                      <a:pt x="2098" y="17913"/>
                      <a:pt x="2071" y="17983"/>
                      <a:pt x="2040" y="17983"/>
                    </a:cubicBezTo>
                    <a:cubicBezTo>
                      <a:pt x="2008" y="17983"/>
                      <a:pt x="1970" y="17901"/>
                      <a:pt x="1904" y="17734"/>
                    </a:cubicBezTo>
                    <a:lnTo>
                      <a:pt x="1819" y="17515"/>
                    </a:lnTo>
                    <a:close/>
                    <a:moveTo>
                      <a:pt x="2552" y="17515"/>
                    </a:moveTo>
                    <a:cubicBezTo>
                      <a:pt x="2660" y="17515"/>
                      <a:pt x="2754" y="17534"/>
                      <a:pt x="2754" y="17554"/>
                    </a:cubicBezTo>
                    <a:cubicBezTo>
                      <a:pt x="2754" y="17575"/>
                      <a:pt x="2635" y="17839"/>
                      <a:pt x="2489" y="18139"/>
                    </a:cubicBezTo>
                    <a:lnTo>
                      <a:pt x="2224" y="18685"/>
                    </a:lnTo>
                    <a:lnTo>
                      <a:pt x="2151" y="18478"/>
                    </a:lnTo>
                    <a:cubicBezTo>
                      <a:pt x="2080" y="18283"/>
                      <a:pt x="2084" y="18248"/>
                      <a:pt x="2212" y="17893"/>
                    </a:cubicBezTo>
                    <a:lnTo>
                      <a:pt x="2348" y="17515"/>
                    </a:lnTo>
                    <a:close/>
                    <a:moveTo>
                      <a:pt x="12441" y="16686"/>
                    </a:moveTo>
                    <a:cubicBezTo>
                      <a:pt x="12463" y="16686"/>
                      <a:pt x="12478" y="16714"/>
                      <a:pt x="12478" y="16753"/>
                    </a:cubicBezTo>
                    <a:cubicBezTo>
                      <a:pt x="12481" y="16797"/>
                      <a:pt x="12444" y="17141"/>
                      <a:pt x="12402" y="17526"/>
                    </a:cubicBezTo>
                    <a:cubicBezTo>
                      <a:pt x="12357" y="17908"/>
                      <a:pt x="12301" y="18935"/>
                      <a:pt x="12272" y="19804"/>
                    </a:cubicBezTo>
                    <a:cubicBezTo>
                      <a:pt x="12127" y="24301"/>
                      <a:pt x="11867" y="26738"/>
                      <a:pt x="11286" y="29034"/>
                    </a:cubicBezTo>
                    <a:cubicBezTo>
                      <a:pt x="11105" y="29750"/>
                      <a:pt x="11051" y="29821"/>
                      <a:pt x="10544" y="29989"/>
                    </a:cubicBezTo>
                    <a:cubicBezTo>
                      <a:pt x="10003" y="30168"/>
                      <a:pt x="9458" y="30216"/>
                      <a:pt x="7876" y="30221"/>
                    </a:cubicBezTo>
                    <a:cubicBezTo>
                      <a:pt x="7825" y="30221"/>
                      <a:pt x="7775" y="30221"/>
                      <a:pt x="7726" y="30221"/>
                    </a:cubicBezTo>
                    <a:cubicBezTo>
                      <a:pt x="6460" y="30221"/>
                      <a:pt x="5773" y="30172"/>
                      <a:pt x="5677" y="30071"/>
                    </a:cubicBezTo>
                    <a:cubicBezTo>
                      <a:pt x="5663" y="30058"/>
                      <a:pt x="5772" y="29635"/>
                      <a:pt x="5919" y="29135"/>
                    </a:cubicBezTo>
                    <a:cubicBezTo>
                      <a:pt x="6066" y="28637"/>
                      <a:pt x="6186" y="28186"/>
                      <a:pt x="6186" y="28138"/>
                    </a:cubicBezTo>
                    <a:cubicBezTo>
                      <a:pt x="6186" y="28091"/>
                      <a:pt x="6181" y="28068"/>
                      <a:pt x="6171" y="28068"/>
                    </a:cubicBezTo>
                    <a:cubicBezTo>
                      <a:pt x="6132" y="28068"/>
                      <a:pt x="6020" y="28399"/>
                      <a:pt x="5817" y="29101"/>
                    </a:cubicBezTo>
                    <a:lnTo>
                      <a:pt x="5542" y="30057"/>
                    </a:lnTo>
                    <a:lnTo>
                      <a:pt x="5359" y="30022"/>
                    </a:lnTo>
                    <a:cubicBezTo>
                      <a:pt x="5000" y="29955"/>
                      <a:pt x="4697" y="29756"/>
                      <a:pt x="4582" y="29515"/>
                    </a:cubicBezTo>
                    <a:cubicBezTo>
                      <a:pt x="4262" y="28847"/>
                      <a:pt x="3801" y="26916"/>
                      <a:pt x="3482" y="24899"/>
                    </a:cubicBezTo>
                    <a:cubicBezTo>
                      <a:pt x="3175" y="22964"/>
                      <a:pt x="2941" y="21725"/>
                      <a:pt x="2648" y="20480"/>
                    </a:cubicBezTo>
                    <a:cubicBezTo>
                      <a:pt x="2505" y="19866"/>
                      <a:pt x="2358" y="19237"/>
                      <a:pt x="2326" y="19085"/>
                    </a:cubicBezTo>
                    <a:lnTo>
                      <a:pt x="2266" y="18809"/>
                    </a:lnTo>
                    <a:lnTo>
                      <a:pt x="2588" y="18162"/>
                    </a:lnTo>
                    <a:lnTo>
                      <a:pt x="2910" y="17515"/>
                    </a:lnTo>
                    <a:lnTo>
                      <a:pt x="3171" y="17515"/>
                    </a:lnTo>
                    <a:cubicBezTo>
                      <a:pt x="3317" y="17515"/>
                      <a:pt x="3430" y="17526"/>
                      <a:pt x="3430" y="17539"/>
                    </a:cubicBezTo>
                    <a:cubicBezTo>
                      <a:pt x="3430" y="17552"/>
                      <a:pt x="3264" y="17881"/>
                      <a:pt x="3064" y="18273"/>
                    </a:cubicBezTo>
                    <a:cubicBezTo>
                      <a:pt x="2863" y="18662"/>
                      <a:pt x="2711" y="18997"/>
                      <a:pt x="2728" y="19013"/>
                    </a:cubicBezTo>
                    <a:cubicBezTo>
                      <a:pt x="2736" y="19021"/>
                      <a:pt x="2742" y="19027"/>
                      <a:pt x="2750" y="19027"/>
                    </a:cubicBezTo>
                    <a:cubicBezTo>
                      <a:pt x="2784" y="19027"/>
                      <a:pt x="2847" y="18907"/>
                      <a:pt x="3179" y="18269"/>
                    </a:cubicBezTo>
                    <a:cubicBezTo>
                      <a:pt x="3541" y="17578"/>
                      <a:pt x="3569" y="17540"/>
                      <a:pt x="3730" y="17526"/>
                    </a:cubicBezTo>
                    <a:cubicBezTo>
                      <a:pt x="3762" y="17523"/>
                      <a:pt x="3792" y="17522"/>
                      <a:pt x="3818" y="17522"/>
                    </a:cubicBezTo>
                    <a:cubicBezTo>
                      <a:pt x="3866" y="17522"/>
                      <a:pt x="3898" y="17526"/>
                      <a:pt x="3898" y="17535"/>
                    </a:cubicBezTo>
                    <a:cubicBezTo>
                      <a:pt x="3898" y="17548"/>
                      <a:pt x="3747" y="17868"/>
                      <a:pt x="3560" y="18248"/>
                    </a:cubicBezTo>
                    <a:cubicBezTo>
                      <a:pt x="3238" y="18903"/>
                      <a:pt x="3165" y="19126"/>
                      <a:pt x="3275" y="19126"/>
                    </a:cubicBezTo>
                    <a:cubicBezTo>
                      <a:pt x="3299" y="19126"/>
                      <a:pt x="3497" y="18763"/>
                      <a:pt x="3711" y="18321"/>
                    </a:cubicBezTo>
                    <a:lnTo>
                      <a:pt x="4100" y="17515"/>
                    </a:lnTo>
                    <a:lnTo>
                      <a:pt x="4532" y="17515"/>
                    </a:lnTo>
                    <a:lnTo>
                      <a:pt x="4435" y="17661"/>
                    </a:lnTo>
                    <a:cubicBezTo>
                      <a:pt x="4044" y="18253"/>
                      <a:pt x="3636" y="19018"/>
                      <a:pt x="3636" y="19158"/>
                    </a:cubicBezTo>
                    <a:cubicBezTo>
                      <a:pt x="3636" y="19205"/>
                      <a:pt x="3646" y="19229"/>
                      <a:pt x="3665" y="19229"/>
                    </a:cubicBezTo>
                    <a:cubicBezTo>
                      <a:pt x="3720" y="19229"/>
                      <a:pt x="3854" y="19042"/>
                      <a:pt x="4077" y="18658"/>
                    </a:cubicBezTo>
                    <a:cubicBezTo>
                      <a:pt x="4660" y="17655"/>
                      <a:pt x="4786" y="17492"/>
                      <a:pt x="4983" y="17473"/>
                    </a:cubicBezTo>
                    <a:cubicBezTo>
                      <a:pt x="5013" y="17471"/>
                      <a:pt x="5037" y="17469"/>
                      <a:pt x="5058" y="17469"/>
                    </a:cubicBezTo>
                    <a:cubicBezTo>
                      <a:pt x="5131" y="17469"/>
                      <a:pt x="5149" y="17487"/>
                      <a:pt x="5131" y="17531"/>
                    </a:cubicBezTo>
                    <a:cubicBezTo>
                      <a:pt x="5115" y="17571"/>
                      <a:pt x="4866" y="17983"/>
                      <a:pt x="4579" y="18447"/>
                    </a:cubicBezTo>
                    <a:cubicBezTo>
                      <a:pt x="3957" y="19445"/>
                      <a:pt x="3932" y="19491"/>
                      <a:pt x="3995" y="19491"/>
                    </a:cubicBezTo>
                    <a:cubicBezTo>
                      <a:pt x="4048" y="19491"/>
                      <a:pt x="5249" y="17599"/>
                      <a:pt x="5249" y="17515"/>
                    </a:cubicBezTo>
                    <a:cubicBezTo>
                      <a:pt x="5249" y="17487"/>
                      <a:pt x="5376" y="17464"/>
                      <a:pt x="5538" y="17464"/>
                    </a:cubicBezTo>
                    <a:lnTo>
                      <a:pt x="5827" y="17464"/>
                    </a:lnTo>
                    <a:lnTo>
                      <a:pt x="5571" y="17843"/>
                    </a:lnTo>
                    <a:cubicBezTo>
                      <a:pt x="5127" y="18503"/>
                      <a:pt x="4817" y="19079"/>
                      <a:pt x="4874" y="19138"/>
                    </a:cubicBezTo>
                    <a:cubicBezTo>
                      <a:pt x="4878" y="19142"/>
                      <a:pt x="4882" y="19144"/>
                      <a:pt x="4887" y="19144"/>
                    </a:cubicBezTo>
                    <a:cubicBezTo>
                      <a:pt x="4932" y="19144"/>
                      <a:pt x="5035" y="19008"/>
                      <a:pt x="5201" y="18732"/>
                    </a:cubicBezTo>
                    <a:cubicBezTo>
                      <a:pt x="5562" y="18129"/>
                      <a:pt x="6026" y="17461"/>
                      <a:pt x="6107" y="17432"/>
                    </a:cubicBezTo>
                    <a:cubicBezTo>
                      <a:pt x="6133" y="17423"/>
                      <a:pt x="6196" y="17418"/>
                      <a:pt x="6266" y="17418"/>
                    </a:cubicBezTo>
                    <a:cubicBezTo>
                      <a:pt x="6300" y="17418"/>
                      <a:pt x="6335" y="17419"/>
                      <a:pt x="6368" y="17421"/>
                    </a:cubicBezTo>
                    <a:lnTo>
                      <a:pt x="6561" y="17437"/>
                    </a:lnTo>
                    <a:lnTo>
                      <a:pt x="6452" y="17578"/>
                    </a:lnTo>
                    <a:cubicBezTo>
                      <a:pt x="6392" y="17654"/>
                      <a:pt x="6165" y="17994"/>
                      <a:pt x="5951" y="18327"/>
                    </a:cubicBezTo>
                    <a:cubicBezTo>
                      <a:pt x="5682" y="18743"/>
                      <a:pt x="5576" y="18952"/>
                      <a:pt x="5615" y="18991"/>
                    </a:cubicBezTo>
                    <a:cubicBezTo>
                      <a:pt x="5631" y="19007"/>
                      <a:pt x="5642" y="19020"/>
                      <a:pt x="5657" y="19020"/>
                    </a:cubicBezTo>
                    <a:cubicBezTo>
                      <a:pt x="5709" y="19020"/>
                      <a:pt x="5809" y="18869"/>
                      <a:pt x="6285" y="18154"/>
                    </a:cubicBezTo>
                    <a:cubicBezTo>
                      <a:pt x="6725" y="17494"/>
                      <a:pt x="6836" y="17358"/>
                      <a:pt x="6940" y="17358"/>
                    </a:cubicBezTo>
                    <a:cubicBezTo>
                      <a:pt x="7094" y="17358"/>
                      <a:pt x="7097" y="17379"/>
                      <a:pt x="6973" y="17555"/>
                    </a:cubicBezTo>
                    <a:cubicBezTo>
                      <a:pt x="6779" y="17832"/>
                      <a:pt x="6291" y="18714"/>
                      <a:pt x="6291" y="18788"/>
                    </a:cubicBezTo>
                    <a:cubicBezTo>
                      <a:pt x="6291" y="18840"/>
                      <a:pt x="6307" y="18864"/>
                      <a:pt x="6333" y="18864"/>
                    </a:cubicBezTo>
                    <a:cubicBezTo>
                      <a:pt x="6382" y="18864"/>
                      <a:pt x="6465" y="18783"/>
                      <a:pt x="6546" y="18642"/>
                    </a:cubicBezTo>
                    <a:cubicBezTo>
                      <a:pt x="6646" y="18464"/>
                      <a:pt x="7314" y="17375"/>
                      <a:pt x="7358" y="17317"/>
                    </a:cubicBezTo>
                    <a:cubicBezTo>
                      <a:pt x="7376" y="17292"/>
                      <a:pt x="7717" y="17260"/>
                      <a:pt x="7876" y="17260"/>
                    </a:cubicBezTo>
                    <a:cubicBezTo>
                      <a:pt x="7924" y="17260"/>
                      <a:pt x="7955" y="17263"/>
                      <a:pt x="7955" y="17270"/>
                    </a:cubicBezTo>
                    <a:cubicBezTo>
                      <a:pt x="7955" y="17286"/>
                      <a:pt x="7764" y="17566"/>
                      <a:pt x="7534" y="17888"/>
                    </a:cubicBezTo>
                    <a:cubicBezTo>
                      <a:pt x="7030" y="18590"/>
                      <a:pt x="6876" y="18866"/>
                      <a:pt x="6989" y="18866"/>
                    </a:cubicBezTo>
                    <a:cubicBezTo>
                      <a:pt x="7030" y="18866"/>
                      <a:pt x="7094" y="18811"/>
                      <a:pt x="7126" y="18749"/>
                    </a:cubicBezTo>
                    <a:cubicBezTo>
                      <a:pt x="7160" y="18685"/>
                      <a:pt x="7411" y="18315"/>
                      <a:pt x="7684" y="17929"/>
                    </a:cubicBezTo>
                    <a:cubicBezTo>
                      <a:pt x="7958" y="17546"/>
                      <a:pt x="8184" y="17223"/>
                      <a:pt x="8185" y="17218"/>
                    </a:cubicBezTo>
                    <a:cubicBezTo>
                      <a:pt x="8187" y="17213"/>
                      <a:pt x="8584" y="17170"/>
                      <a:pt x="9072" y="17120"/>
                    </a:cubicBezTo>
                    <a:cubicBezTo>
                      <a:pt x="9560" y="17074"/>
                      <a:pt x="10205" y="17007"/>
                      <a:pt x="10513" y="16972"/>
                    </a:cubicBezTo>
                    <a:cubicBezTo>
                      <a:pt x="10765" y="16945"/>
                      <a:pt x="10978" y="16926"/>
                      <a:pt x="11048" y="16926"/>
                    </a:cubicBezTo>
                    <a:cubicBezTo>
                      <a:pt x="11064" y="16926"/>
                      <a:pt x="11072" y="16927"/>
                      <a:pt x="11072" y="16929"/>
                    </a:cubicBezTo>
                    <a:cubicBezTo>
                      <a:pt x="11072" y="16939"/>
                      <a:pt x="11000" y="17051"/>
                      <a:pt x="10915" y="17177"/>
                    </a:cubicBezTo>
                    <a:cubicBezTo>
                      <a:pt x="10811" y="17328"/>
                      <a:pt x="10784" y="17401"/>
                      <a:pt x="10808" y="17401"/>
                    </a:cubicBezTo>
                    <a:cubicBezTo>
                      <a:pt x="10834" y="17401"/>
                      <a:pt x="10922" y="17315"/>
                      <a:pt x="11040" y="17150"/>
                    </a:cubicBezTo>
                    <a:cubicBezTo>
                      <a:pt x="11205" y="16920"/>
                      <a:pt x="11249" y="16892"/>
                      <a:pt x="11474" y="16860"/>
                    </a:cubicBezTo>
                    <a:cubicBezTo>
                      <a:pt x="11613" y="16842"/>
                      <a:pt x="11875" y="16797"/>
                      <a:pt x="12062" y="16759"/>
                    </a:cubicBezTo>
                    <a:cubicBezTo>
                      <a:pt x="12249" y="16723"/>
                      <a:pt x="12416" y="16690"/>
                      <a:pt x="12439" y="16686"/>
                    </a:cubicBezTo>
                    <a:cubicBezTo>
                      <a:pt x="12440" y="16686"/>
                      <a:pt x="12440" y="16686"/>
                      <a:pt x="12441" y="16686"/>
                    </a:cubicBezTo>
                    <a:close/>
                    <a:moveTo>
                      <a:pt x="11978" y="1"/>
                    </a:moveTo>
                    <a:cubicBezTo>
                      <a:pt x="11898" y="1"/>
                      <a:pt x="11809" y="71"/>
                      <a:pt x="11721" y="210"/>
                    </a:cubicBezTo>
                    <a:cubicBezTo>
                      <a:pt x="11642" y="334"/>
                      <a:pt x="11352" y="927"/>
                      <a:pt x="11068" y="1535"/>
                    </a:cubicBezTo>
                    <a:cubicBezTo>
                      <a:pt x="10789" y="2144"/>
                      <a:pt x="10499" y="2757"/>
                      <a:pt x="10424" y="2906"/>
                    </a:cubicBezTo>
                    <a:cubicBezTo>
                      <a:pt x="10328" y="3098"/>
                      <a:pt x="10304" y="3192"/>
                      <a:pt x="10344" y="3239"/>
                    </a:cubicBezTo>
                    <a:cubicBezTo>
                      <a:pt x="10382" y="3284"/>
                      <a:pt x="10376" y="3524"/>
                      <a:pt x="10322" y="4026"/>
                    </a:cubicBezTo>
                    <a:cubicBezTo>
                      <a:pt x="10281" y="4426"/>
                      <a:pt x="10210" y="5238"/>
                      <a:pt x="10163" y="5841"/>
                    </a:cubicBezTo>
                    <a:cubicBezTo>
                      <a:pt x="10118" y="6445"/>
                      <a:pt x="10067" y="7015"/>
                      <a:pt x="10048" y="7115"/>
                    </a:cubicBezTo>
                    <a:lnTo>
                      <a:pt x="10016" y="7297"/>
                    </a:lnTo>
                    <a:lnTo>
                      <a:pt x="9942" y="7063"/>
                    </a:lnTo>
                    <a:cubicBezTo>
                      <a:pt x="9902" y="6934"/>
                      <a:pt x="9799" y="6527"/>
                      <a:pt x="9712" y="6154"/>
                    </a:cubicBezTo>
                    <a:cubicBezTo>
                      <a:pt x="9552" y="5472"/>
                      <a:pt x="9500" y="5349"/>
                      <a:pt x="9378" y="5349"/>
                    </a:cubicBezTo>
                    <a:cubicBezTo>
                      <a:pt x="9299" y="5349"/>
                      <a:pt x="9218" y="5560"/>
                      <a:pt x="8680" y="7142"/>
                    </a:cubicBezTo>
                    <a:cubicBezTo>
                      <a:pt x="8457" y="7803"/>
                      <a:pt x="8230" y="8466"/>
                      <a:pt x="8171" y="8625"/>
                    </a:cubicBezTo>
                    <a:cubicBezTo>
                      <a:pt x="8077" y="8883"/>
                      <a:pt x="8062" y="9113"/>
                      <a:pt x="8009" y="11043"/>
                    </a:cubicBezTo>
                    <a:cubicBezTo>
                      <a:pt x="7935" y="13777"/>
                      <a:pt x="7894" y="14685"/>
                      <a:pt x="7842" y="14772"/>
                    </a:cubicBezTo>
                    <a:cubicBezTo>
                      <a:pt x="7815" y="14816"/>
                      <a:pt x="7653" y="14846"/>
                      <a:pt x="7367" y="14858"/>
                    </a:cubicBezTo>
                    <a:lnTo>
                      <a:pt x="6932" y="14877"/>
                    </a:lnTo>
                    <a:lnTo>
                      <a:pt x="6932" y="14877"/>
                    </a:lnTo>
                    <a:lnTo>
                      <a:pt x="6954" y="14002"/>
                    </a:lnTo>
                    <a:cubicBezTo>
                      <a:pt x="6995" y="12293"/>
                      <a:pt x="6875" y="11136"/>
                      <a:pt x="6360" y="8298"/>
                    </a:cubicBezTo>
                    <a:cubicBezTo>
                      <a:pt x="6085" y="6768"/>
                      <a:pt x="6082" y="6737"/>
                      <a:pt x="6164" y="6500"/>
                    </a:cubicBezTo>
                    <a:cubicBezTo>
                      <a:pt x="6225" y="6320"/>
                      <a:pt x="6237" y="6159"/>
                      <a:pt x="6212" y="5868"/>
                    </a:cubicBezTo>
                    <a:cubicBezTo>
                      <a:pt x="6145" y="5124"/>
                      <a:pt x="5761" y="4413"/>
                      <a:pt x="4927" y="3486"/>
                    </a:cubicBezTo>
                    <a:cubicBezTo>
                      <a:pt x="4513" y="3029"/>
                      <a:pt x="4158" y="2431"/>
                      <a:pt x="4158" y="2196"/>
                    </a:cubicBezTo>
                    <a:cubicBezTo>
                      <a:pt x="4158" y="2113"/>
                      <a:pt x="4137" y="2072"/>
                      <a:pt x="4097" y="2072"/>
                    </a:cubicBezTo>
                    <a:cubicBezTo>
                      <a:pt x="3995" y="2072"/>
                      <a:pt x="3762" y="2343"/>
                      <a:pt x="3410" y="2878"/>
                    </a:cubicBezTo>
                    <a:cubicBezTo>
                      <a:pt x="2988" y="3520"/>
                      <a:pt x="2830" y="4179"/>
                      <a:pt x="2917" y="4948"/>
                    </a:cubicBezTo>
                    <a:cubicBezTo>
                      <a:pt x="3020" y="5846"/>
                      <a:pt x="3509" y="6575"/>
                      <a:pt x="4273" y="6963"/>
                    </a:cubicBezTo>
                    <a:cubicBezTo>
                      <a:pt x="4381" y="7018"/>
                      <a:pt x="4473" y="7091"/>
                      <a:pt x="4477" y="7125"/>
                    </a:cubicBezTo>
                    <a:cubicBezTo>
                      <a:pt x="4504" y="7411"/>
                      <a:pt x="4453" y="9074"/>
                      <a:pt x="4417" y="9111"/>
                    </a:cubicBezTo>
                    <a:cubicBezTo>
                      <a:pt x="4352" y="9177"/>
                      <a:pt x="4353" y="9438"/>
                      <a:pt x="4420" y="9478"/>
                    </a:cubicBezTo>
                    <a:cubicBezTo>
                      <a:pt x="4448" y="9497"/>
                      <a:pt x="4472" y="9730"/>
                      <a:pt x="4472" y="10000"/>
                    </a:cubicBezTo>
                    <a:cubicBezTo>
                      <a:pt x="4472" y="11429"/>
                      <a:pt x="4749" y="13796"/>
                      <a:pt x="5020" y="14691"/>
                    </a:cubicBezTo>
                    <a:cubicBezTo>
                      <a:pt x="5060" y="14826"/>
                      <a:pt x="5095" y="14960"/>
                      <a:pt x="5095" y="14981"/>
                    </a:cubicBezTo>
                    <a:cubicBezTo>
                      <a:pt x="5096" y="15011"/>
                      <a:pt x="5062" y="15025"/>
                      <a:pt x="5018" y="15025"/>
                    </a:cubicBezTo>
                    <a:cubicBezTo>
                      <a:pt x="4941" y="15025"/>
                      <a:pt x="4833" y="14986"/>
                      <a:pt x="4809" y="14930"/>
                    </a:cubicBezTo>
                    <a:cubicBezTo>
                      <a:pt x="4587" y="14390"/>
                      <a:pt x="3956" y="12345"/>
                      <a:pt x="3557" y="10885"/>
                    </a:cubicBezTo>
                    <a:cubicBezTo>
                      <a:pt x="3040" y="8975"/>
                      <a:pt x="2569" y="7384"/>
                      <a:pt x="2389" y="6907"/>
                    </a:cubicBezTo>
                    <a:cubicBezTo>
                      <a:pt x="2328" y="6750"/>
                      <a:pt x="2294" y="6577"/>
                      <a:pt x="2311" y="6516"/>
                    </a:cubicBezTo>
                    <a:cubicBezTo>
                      <a:pt x="2348" y="6363"/>
                      <a:pt x="2152" y="5971"/>
                      <a:pt x="1760" y="5424"/>
                    </a:cubicBezTo>
                    <a:cubicBezTo>
                      <a:pt x="1576" y="5164"/>
                      <a:pt x="1392" y="4908"/>
                      <a:pt x="1351" y="4847"/>
                    </a:cubicBezTo>
                    <a:cubicBezTo>
                      <a:pt x="1190" y="4613"/>
                      <a:pt x="688" y="3966"/>
                      <a:pt x="579" y="3854"/>
                    </a:cubicBezTo>
                    <a:cubicBezTo>
                      <a:pt x="503" y="3775"/>
                      <a:pt x="413" y="3735"/>
                      <a:pt x="337" y="3735"/>
                    </a:cubicBezTo>
                    <a:cubicBezTo>
                      <a:pt x="264" y="3735"/>
                      <a:pt x="203" y="3773"/>
                      <a:pt x="179" y="3849"/>
                    </a:cubicBezTo>
                    <a:cubicBezTo>
                      <a:pt x="159" y="3913"/>
                      <a:pt x="145" y="4182"/>
                      <a:pt x="147" y="4453"/>
                    </a:cubicBezTo>
                    <a:cubicBezTo>
                      <a:pt x="151" y="4817"/>
                      <a:pt x="133" y="4975"/>
                      <a:pt x="73" y="5065"/>
                    </a:cubicBezTo>
                    <a:cubicBezTo>
                      <a:pt x="0" y="5178"/>
                      <a:pt x="0" y="5203"/>
                      <a:pt x="75" y="5318"/>
                    </a:cubicBezTo>
                    <a:cubicBezTo>
                      <a:pt x="145" y="5422"/>
                      <a:pt x="159" y="5599"/>
                      <a:pt x="159" y="6301"/>
                    </a:cubicBezTo>
                    <a:cubicBezTo>
                      <a:pt x="159" y="7082"/>
                      <a:pt x="167" y="7162"/>
                      <a:pt x="258" y="7229"/>
                    </a:cubicBezTo>
                    <a:cubicBezTo>
                      <a:pt x="365" y="7305"/>
                      <a:pt x="1091" y="9839"/>
                      <a:pt x="1432" y="11322"/>
                    </a:cubicBezTo>
                    <a:cubicBezTo>
                      <a:pt x="1713" y="12545"/>
                      <a:pt x="1856" y="13089"/>
                      <a:pt x="2171" y="14156"/>
                    </a:cubicBezTo>
                    <a:cubicBezTo>
                      <a:pt x="2364" y="14816"/>
                      <a:pt x="2439" y="15145"/>
                      <a:pt x="2401" y="15171"/>
                    </a:cubicBezTo>
                    <a:cubicBezTo>
                      <a:pt x="2369" y="15191"/>
                      <a:pt x="2024" y="15235"/>
                      <a:pt x="1633" y="15272"/>
                    </a:cubicBezTo>
                    <a:cubicBezTo>
                      <a:pt x="1244" y="15309"/>
                      <a:pt x="903" y="15351"/>
                      <a:pt x="876" y="15366"/>
                    </a:cubicBezTo>
                    <a:cubicBezTo>
                      <a:pt x="851" y="15381"/>
                      <a:pt x="760" y="15492"/>
                      <a:pt x="676" y="15605"/>
                    </a:cubicBezTo>
                    <a:cubicBezTo>
                      <a:pt x="546" y="15786"/>
                      <a:pt x="522" y="15862"/>
                      <a:pt x="522" y="16138"/>
                    </a:cubicBezTo>
                    <a:cubicBezTo>
                      <a:pt x="522" y="16570"/>
                      <a:pt x="693" y="17116"/>
                      <a:pt x="871" y="17258"/>
                    </a:cubicBezTo>
                    <a:cubicBezTo>
                      <a:pt x="944" y="17317"/>
                      <a:pt x="1105" y="17391"/>
                      <a:pt x="1225" y="17420"/>
                    </a:cubicBezTo>
                    <a:lnTo>
                      <a:pt x="1444" y="17475"/>
                    </a:lnTo>
                    <a:lnTo>
                      <a:pt x="1637" y="18059"/>
                    </a:lnTo>
                    <a:cubicBezTo>
                      <a:pt x="2134" y="19572"/>
                      <a:pt x="2629" y="21892"/>
                      <a:pt x="3155" y="25161"/>
                    </a:cubicBezTo>
                    <a:cubicBezTo>
                      <a:pt x="3417" y="26799"/>
                      <a:pt x="3702" y="28063"/>
                      <a:pt x="4039" y="29098"/>
                    </a:cubicBezTo>
                    <a:cubicBezTo>
                      <a:pt x="4307" y="29924"/>
                      <a:pt x="4455" y="30095"/>
                      <a:pt x="5080" y="30315"/>
                    </a:cubicBezTo>
                    <a:cubicBezTo>
                      <a:pt x="5628" y="30505"/>
                      <a:pt x="6694" y="30612"/>
                      <a:pt x="7929" y="30612"/>
                    </a:cubicBezTo>
                    <a:cubicBezTo>
                      <a:pt x="8326" y="30612"/>
                      <a:pt x="8741" y="30601"/>
                      <a:pt x="9162" y="30578"/>
                    </a:cubicBezTo>
                    <a:cubicBezTo>
                      <a:pt x="10000" y="30531"/>
                      <a:pt x="10249" y="30499"/>
                      <a:pt x="10591" y="30390"/>
                    </a:cubicBezTo>
                    <a:cubicBezTo>
                      <a:pt x="11097" y="30229"/>
                      <a:pt x="11312" y="30101"/>
                      <a:pt x="11446" y="29883"/>
                    </a:cubicBezTo>
                    <a:cubicBezTo>
                      <a:pt x="11547" y="29714"/>
                      <a:pt x="11954" y="28126"/>
                      <a:pt x="12093" y="27346"/>
                    </a:cubicBezTo>
                    <a:cubicBezTo>
                      <a:pt x="12371" y="25775"/>
                      <a:pt x="12594" y="23269"/>
                      <a:pt x="12690" y="20587"/>
                    </a:cubicBezTo>
                    <a:cubicBezTo>
                      <a:pt x="12721" y="19771"/>
                      <a:pt x="12771" y="18521"/>
                      <a:pt x="12804" y="17805"/>
                    </a:cubicBezTo>
                    <a:lnTo>
                      <a:pt x="12864" y="16504"/>
                    </a:lnTo>
                    <a:lnTo>
                      <a:pt x="13062" y="16254"/>
                    </a:lnTo>
                    <a:cubicBezTo>
                      <a:pt x="13291" y="15966"/>
                      <a:pt x="13421" y="15588"/>
                      <a:pt x="13421" y="15214"/>
                    </a:cubicBezTo>
                    <a:cubicBezTo>
                      <a:pt x="13417" y="14770"/>
                      <a:pt x="13284" y="14633"/>
                      <a:pt x="12717" y="14633"/>
                    </a:cubicBezTo>
                    <a:cubicBezTo>
                      <a:pt x="12626" y="14633"/>
                      <a:pt x="12525" y="14636"/>
                      <a:pt x="12411" y="14643"/>
                    </a:cubicBezTo>
                    <a:cubicBezTo>
                      <a:pt x="12252" y="14651"/>
                      <a:pt x="12137" y="14655"/>
                      <a:pt x="12054" y="14655"/>
                    </a:cubicBezTo>
                    <a:cubicBezTo>
                      <a:pt x="11892" y="14655"/>
                      <a:pt x="11855" y="14637"/>
                      <a:pt x="11855" y="14593"/>
                    </a:cubicBezTo>
                    <a:cubicBezTo>
                      <a:pt x="11855" y="14552"/>
                      <a:pt x="11879" y="14328"/>
                      <a:pt x="11907" y="14105"/>
                    </a:cubicBezTo>
                    <a:cubicBezTo>
                      <a:pt x="11935" y="13880"/>
                      <a:pt x="12041" y="12677"/>
                      <a:pt x="12137" y="11433"/>
                    </a:cubicBezTo>
                    <a:cubicBezTo>
                      <a:pt x="12236" y="10191"/>
                      <a:pt x="12428" y="7946"/>
                      <a:pt x="12563" y="6453"/>
                    </a:cubicBezTo>
                    <a:lnTo>
                      <a:pt x="12811" y="3735"/>
                    </a:lnTo>
                    <a:lnTo>
                      <a:pt x="12696" y="2919"/>
                    </a:lnTo>
                    <a:cubicBezTo>
                      <a:pt x="12565" y="1989"/>
                      <a:pt x="12240" y="345"/>
                      <a:pt x="12149" y="149"/>
                    </a:cubicBezTo>
                    <a:cubicBezTo>
                      <a:pt x="12103" y="50"/>
                      <a:pt x="12044" y="1"/>
                      <a:pt x="11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
              <p:cNvSpPr/>
              <p:nvPr/>
            </p:nvSpPr>
            <p:spPr>
              <a:xfrm>
                <a:off x="5932900" y="3146975"/>
                <a:ext cx="12225" cy="18925"/>
              </a:xfrm>
              <a:custGeom>
                <a:avLst/>
                <a:gdLst/>
                <a:ahLst/>
                <a:cxnLst/>
                <a:rect l="l" t="t" r="r" b="b"/>
                <a:pathLst>
                  <a:path w="489" h="757" extrusionOk="0">
                    <a:moveTo>
                      <a:pt x="461" y="0"/>
                    </a:moveTo>
                    <a:cubicBezTo>
                      <a:pt x="445" y="0"/>
                      <a:pt x="415" y="29"/>
                      <a:pt x="391" y="70"/>
                    </a:cubicBezTo>
                    <a:cubicBezTo>
                      <a:pt x="235" y="320"/>
                      <a:pt x="1" y="757"/>
                      <a:pt x="25" y="757"/>
                    </a:cubicBezTo>
                    <a:cubicBezTo>
                      <a:pt x="61" y="757"/>
                      <a:pt x="489" y="24"/>
                      <a:pt x="467" y="3"/>
                    </a:cubicBezTo>
                    <a:cubicBezTo>
                      <a:pt x="466" y="1"/>
                      <a:pt x="463" y="0"/>
                      <a:pt x="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
              <p:cNvSpPr/>
              <p:nvPr/>
            </p:nvSpPr>
            <p:spPr>
              <a:xfrm>
                <a:off x="5991575" y="3172300"/>
                <a:ext cx="20800" cy="21875"/>
              </a:xfrm>
              <a:custGeom>
                <a:avLst/>
                <a:gdLst/>
                <a:ahLst/>
                <a:cxnLst/>
                <a:rect l="l" t="t" r="r" b="b"/>
                <a:pathLst>
                  <a:path w="832" h="875" extrusionOk="0">
                    <a:moveTo>
                      <a:pt x="815" y="1"/>
                    </a:moveTo>
                    <a:cubicBezTo>
                      <a:pt x="783" y="1"/>
                      <a:pt x="620" y="154"/>
                      <a:pt x="378" y="419"/>
                    </a:cubicBezTo>
                    <a:cubicBezTo>
                      <a:pt x="173" y="642"/>
                      <a:pt x="0" y="848"/>
                      <a:pt x="0" y="871"/>
                    </a:cubicBezTo>
                    <a:cubicBezTo>
                      <a:pt x="0" y="873"/>
                      <a:pt x="2" y="875"/>
                      <a:pt x="4" y="875"/>
                    </a:cubicBezTo>
                    <a:cubicBezTo>
                      <a:pt x="51" y="875"/>
                      <a:pt x="607" y="327"/>
                      <a:pt x="736" y="148"/>
                    </a:cubicBezTo>
                    <a:cubicBezTo>
                      <a:pt x="809" y="47"/>
                      <a:pt x="832"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
              <p:cNvSpPr/>
              <p:nvPr/>
            </p:nvSpPr>
            <p:spPr>
              <a:xfrm>
                <a:off x="5969525" y="3174775"/>
                <a:ext cx="25975" cy="28800"/>
              </a:xfrm>
              <a:custGeom>
                <a:avLst/>
                <a:gdLst/>
                <a:ahLst/>
                <a:cxnLst/>
                <a:rect l="l" t="t" r="r" b="b"/>
                <a:pathLst>
                  <a:path w="1039" h="1152" extrusionOk="0">
                    <a:moveTo>
                      <a:pt x="1013" y="1"/>
                    </a:moveTo>
                    <a:cubicBezTo>
                      <a:pt x="950" y="1"/>
                      <a:pt x="775" y="170"/>
                      <a:pt x="507" y="497"/>
                    </a:cubicBezTo>
                    <a:cubicBezTo>
                      <a:pt x="146" y="936"/>
                      <a:pt x="0" y="1152"/>
                      <a:pt x="64" y="1152"/>
                    </a:cubicBezTo>
                    <a:cubicBezTo>
                      <a:pt x="70" y="1152"/>
                      <a:pt x="78" y="1150"/>
                      <a:pt x="87" y="1147"/>
                    </a:cubicBezTo>
                    <a:cubicBezTo>
                      <a:pt x="150" y="1124"/>
                      <a:pt x="1039" y="87"/>
                      <a:pt x="1039" y="39"/>
                    </a:cubicBezTo>
                    <a:cubicBezTo>
                      <a:pt x="1039" y="13"/>
                      <a:pt x="1030"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
              <p:cNvSpPr/>
              <p:nvPr/>
            </p:nvSpPr>
            <p:spPr>
              <a:xfrm>
                <a:off x="5948725" y="3176825"/>
                <a:ext cx="24000" cy="31675"/>
              </a:xfrm>
              <a:custGeom>
                <a:avLst/>
                <a:gdLst/>
                <a:ahLst/>
                <a:cxnLst/>
                <a:rect l="l" t="t" r="r" b="b"/>
                <a:pathLst>
                  <a:path w="960" h="1267" extrusionOk="0">
                    <a:moveTo>
                      <a:pt x="901" y="0"/>
                    </a:moveTo>
                    <a:cubicBezTo>
                      <a:pt x="858" y="0"/>
                      <a:pt x="791" y="42"/>
                      <a:pt x="716" y="124"/>
                    </a:cubicBezTo>
                    <a:cubicBezTo>
                      <a:pt x="494" y="362"/>
                      <a:pt x="0" y="1102"/>
                      <a:pt x="0" y="1196"/>
                    </a:cubicBezTo>
                    <a:cubicBezTo>
                      <a:pt x="0" y="1236"/>
                      <a:pt x="26" y="1267"/>
                      <a:pt x="59" y="1267"/>
                    </a:cubicBezTo>
                    <a:cubicBezTo>
                      <a:pt x="64" y="1267"/>
                      <a:pt x="68" y="1266"/>
                      <a:pt x="72" y="1265"/>
                    </a:cubicBezTo>
                    <a:cubicBezTo>
                      <a:pt x="157" y="1245"/>
                      <a:pt x="946" y="195"/>
                      <a:pt x="955" y="92"/>
                    </a:cubicBezTo>
                    <a:cubicBezTo>
                      <a:pt x="959" y="31"/>
                      <a:pt x="939" y="0"/>
                      <a:pt x="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
              <p:cNvSpPr/>
              <p:nvPr/>
            </p:nvSpPr>
            <p:spPr>
              <a:xfrm>
                <a:off x="5838225" y="3236550"/>
                <a:ext cx="26975" cy="56025"/>
              </a:xfrm>
              <a:custGeom>
                <a:avLst/>
                <a:gdLst/>
                <a:ahLst/>
                <a:cxnLst/>
                <a:rect l="l" t="t" r="r" b="b"/>
                <a:pathLst>
                  <a:path w="1079" h="2241" extrusionOk="0">
                    <a:moveTo>
                      <a:pt x="1023" y="0"/>
                    </a:moveTo>
                    <a:cubicBezTo>
                      <a:pt x="998" y="0"/>
                      <a:pt x="966" y="27"/>
                      <a:pt x="943" y="69"/>
                    </a:cubicBezTo>
                    <a:cubicBezTo>
                      <a:pt x="743" y="447"/>
                      <a:pt x="1" y="2188"/>
                      <a:pt x="19" y="2237"/>
                    </a:cubicBezTo>
                    <a:cubicBezTo>
                      <a:pt x="20" y="2239"/>
                      <a:pt x="22" y="2240"/>
                      <a:pt x="23" y="2240"/>
                    </a:cubicBezTo>
                    <a:cubicBezTo>
                      <a:pt x="46" y="2240"/>
                      <a:pt x="146" y="2066"/>
                      <a:pt x="260" y="1825"/>
                    </a:cubicBezTo>
                    <a:cubicBezTo>
                      <a:pt x="836" y="600"/>
                      <a:pt x="1078" y="31"/>
                      <a:pt x="1040" y="5"/>
                    </a:cubicBezTo>
                    <a:cubicBezTo>
                      <a:pt x="1035" y="2"/>
                      <a:pt x="1029" y="0"/>
                      <a:pt x="1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
              <p:cNvSpPr/>
              <p:nvPr/>
            </p:nvSpPr>
            <p:spPr>
              <a:xfrm>
                <a:off x="5913525" y="3236300"/>
                <a:ext cx="83325" cy="201125"/>
              </a:xfrm>
              <a:custGeom>
                <a:avLst/>
                <a:gdLst/>
                <a:ahLst/>
                <a:cxnLst/>
                <a:rect l="l" t="t" r="r" b="b"/>
                <a:pathLst>
                  <a:path w="3333" h="8045" extrusionOk="0">
                    <a:moveTo>
                      <a:pt x="3049" y="302"/>
                    </a:moveTo>
                    <a:cubicBezTo>
                      <a:pt x="3061" y="302"/>
                      <a:pt x="3056" y="374"/>
                      <a:pt x="3040" y="468"/>
                    </a:cubicBezTo>
                    <a:cubicBezTo>
                      <a:pt x="2975" y="802"/>
                      <a:pt x="2653" y="2018"/>
                      <a:pt x="2221" y="3552"/>
                    </a:cubicBezTo>
                    <a:cubicBezTo>
                      <a:pt x="1979" y="4411"/>
                      <a:pt x="1670" y="5519"/>
                      <a:pt x="1534" y="6017"/>
                    </a:cubicBezTo>
                    <a:cubicBezTo>
                      <a:pt x="1396" y="6517"/>
                      <a:pt x="1331" y="6787"/>
                      <a:pt x="1264" y="6787"/>
                    </a:cubicBezTo>
                    <a:cubicBezTo>
                      <a:pt x="1188" y="6787"/>
                      <a:pt x="1108" y="6441"/>
                      <a:pt x="913" y="5690"/>
                    </a:cubicBezTo>
                    <a:cubicBezTo>
                      <a:pt x="425" y="3803"/>
                      <a:pt x="186" y="1583"/>
                      <a:pt x="407" y="984"/>
                    </a:cubicBezTo>
                    <a:cubicBezTo>
                      <a:pt x="427" y="928"/>
                      <a:pt x="438" y="899"/>
                      <a:pt x="458" y="899"/>
                    </a:cubicBezTo>
                    <a:cubicBezTo>
                      <a:pt x="480" y="899"/>
                      <a:pt x="514" y="939"/>
                      <a:pt x="588" y="1026"/>
                    </a:cubicBezTo>
                    <a:cubicBezTo>
                      <a:pt x="754" y="1220"/>
                      <a:pt x="927" y="1733"/>
                      <a:pt x="1196" y="2842"/>
                    </a:cubicBezTo>
                    <a:cubicBezTo>
                      <a:pt x="1309" y="3310"/>
                      <a:pt x="1416" y="3712"/>
                      <a:pt x="1435" y="3740"/>
                    </a:cubicBezTo>
                    <a:cubicBezTo>
                      <a:pt x="1454" y="3771"/>
                      <a:pt x="1505" y="3788"/>
                      <a:pt x="1548" y="3788"/>
                    </a:cubicBezTo>
                    <a:cubicBezTo>
                      <a:pt x="1585" y="3788"/>
                      <a:pt x="1616" y="3776"/>
                      <a:pt x="1618" y="3751"/>
                    </a:cubicBezTo>
                    <a:cubicBezTo>
                      <a:pt x="1619" y="3727"/>
                      <a:pt x="1629" y="3549"/>
                      <a:pt x="1637" y="3344"/>
                    </a:cubicBezTo>
                    <a:cubicBezTo>
                      <a:pt x="1666" y="2682"/>
                      <a:pt x="1971" y="1857"/>
                      <a:pt x="2477" y="1071"/>
                    </a:cubicBezTo>
                    <a:cubicBezTo>
                      <a:pt x="2723" y="687"/>
                      <a:pt x="3011" y="302"/>
                      <a:pt x="3049" y="302"/>
                    </a:cubicBezTo>
                    <a:close/>
                    <a:moveTo>
                      <a:pt x="3098" y="0"/>
                    </a:moveTo>
                    <a:cubicBezTo>
                      <a:pt x="3024" y="0"/>
                      <a:pt x="2928" y="71"/>
                      <a:pt x="2795" y="214"/>
                    </a:cubicBezTo>
                    <a:cubicBezTo>
                      <a:pt x="2360" y="683"/>
                      <a:pt x="1785" y="1670"/>
                      <a:pt x="1591" y="2279"/>
                    </a:cubicBezTo>
                    <a:cubicBezTo>
                      <a:pt x="1542" y="2434"/>
                      <a:pt x="1483" y="2582"/>
                      <a:pt x="1462" y="2606"/>
                    </a:cubicBezTo>
                    <a:cubicBezTo>
                      <a:pt x="1460" y="2607"/>
                      <a:pt x="1459" y="2608"/>
                      <a:pt x="1458" y="2608"/>
                    </a:cubicBezTo>
                    <a:cubicBezTo>
                      <a:pt x="1433" y="2608"/>
                      <a:pt x="1366" y="2415"/>
                      <a:pt x="1304" y="2162"/>
                    </a:cubicBezTo>
                    <a:cubicBezTo>
                      <a:pt x="1046" y="1109"/>
                      <a:pt x="766" y="614"/>
                      <a:pt x="431" y="614"/>
                    </a:cubicBezTo>
                    <a:cubicBezTo>
                      <a:pt x="221" y="614"/>
                      <a:pt x="170" y="690"/>
                      <a:pt x="74" y="1138"/>
                    </a:cubicBezTo>
                    <a:cubicBezTo>
                      <a:pt x="4" y="1471"/>
                      <a:pt x="0" y="1633"/>
                      <a:pt x="54" y="2329"/>
                    </a:cubicBezTo>
                    <a:cubicBezTo>
                      <a:pt x="171" y="3854"/>
                      <a:pt x="437" y="5217"/>
                      <a:pt x="936" y="6839"/>
                    </a:cubicBezTo>
                    <a:cubicBezTo>
                      <a:pt x="1119" y="7430"/>
                      <a:pt x="1141" y="7550"/>
                      <a:pt x="1102" y="7759"/>
                    </a:cubicBezTo>
                    <a:cubicBezTo>
                      <a:pt x="1068" y="7945"/>
                      <a:pt x="1083" y="8045"/>
                      <a:pt x="1144" y="8045"/>
                    </a:cubicBezTo>
                    <a:cubicBezTo>
                      <a:pt x="1159" y="8045"/>
                      <a:pt x="1178" y="8038"/>
                      <a:pt x="1200" y="8025"/>
                    </a:cubicBezTo>
                    <a:cubicBezTo>
                      <a:pt x="1226" y="8009"/>
                      <a:pt x="1250" y="7958"/>
                      <a:pt x="1250" y="7923"/>
                    </a:cubicBezTo>
                    <a:cubicBezTo>
                      <a:pt x="1250" y="7884"/>
                      <a:pt x="1284" y="7738"/>
                      <a:pt x="1327" y="7598"/>
                    </a:cubicBezTo>
                    <a:cubicBezTo>
                      <a:pt x="1631" y="6554"/>
                      <a:pt x="1976" y="5337"/>
                      <a:pt x="2271" y="4255"/>
                    </a:cubicBezTo>
                    <a:cubicBezTo>
                      <a:pt x="3294" y="507"/>
                      <a:pt x="3332" y="336"/>
                      <a:pt x="3236" y="126"/>
                    </a:cubicBezTo>
                    <a:cubicBezTo>
                      <a:pt x="3198" y="42"/>
                      <a:pt x="3154" y="0"/>
                      <a:pt x="3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
              <p:cNvSpPr/>
              <p:nvPr/>
            </p:nvSpPr>
            <p:spPr>
              <a:xfrm>
                <a:off x="5842700" y="3243725"/>
                <a:ext cx="31900" cy="56075"/>
              </a:xfrm>
              <a:custGeom>
                <a:avLst/>
                <a:gdLst/>
                <a:ahLst/>
                <a:cxnLst/>
                <a:rect l="l" t="t" r="r" b="b"/>
                <a:pathLst>
                  <a:path w="1276" h="2243" extrusionOk="0">
                    <a:moveTo>
                      <a:pt x="1235" y="1"/>
                    </a:moveTo>
                    <a:cubicBezTo>
                      <a:pt x="1172" y="1"/>
                      <a:pt x="1037" y="151"/>
                      <a:pt x="859" y="428"/>
                    </a:cubicBezTo>
                    <a:cubicBezTo>
                      <a:pt x="451" y="1067"/>
                      <a:pt x="1" y="2129"/>
                      <a:pt x="97" y="2226"/>
                    </a:cubicBezTo>
                    <a:cubicBezTo>
                      <a:pt x="107" y="2237"/>
                      <a:pt x="117" y="2243"/>
                      <a:pt x="128" y="2243"/>
                    </a:cubicBezTo>
                    <a:cubicBezTo>
                      <a:pt x="182" y="2243"/>
                      <a:pt x="259" y="2093"/>
                      <a:pt x="473" y="1603"/>
                    </a:cubicBezTo>
                    <a:cubicBezTo>
                      <a:pt x="607" y="1296"/>
                      <a:pt x="846" y="840"/>
                      <a:pt x="998" y="598"/>
                    </a:cubicBezTo>
                    <a:cubicBezTo>
                      <a:pt x="1151" y="353"/>
                      <a:pt x="1275" y="119"/>
                      <a:pt x="1275" y="79"/>
                    </a:cubicBezTo>
                    <a:cubicBezTo>
                      <a:pt x="1275" y="26"/>
                      <a:pt x="1261" y="1"/>
                      <a:pt x="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
              <p:cNvSpPr/>
              <p:nvPr/>
            </p:nvSpPr>
            <p:spPr>
              <a:xfrm>
                <a:off x="5839975" y="3264050"/>
                <a:ext cx="38350" cy="66650"/>
              </a:xfrm>
              <a:custGeom>
                <a:avLst/>
                <a:gdLst/>
                <a:ahLst/>
                <a:cxnLst/>
                <a:rect l="l" t="t" r="r" b="b"/>
                <a:pathLst>
                  <a:path w="1534" h="2666" extrusionOk="0">
                    <a:moveTo>
                      <a:pt x="1412" y="1"/>
                    </a:moveTo>
                    <a:cubicBezTo>
                      <a:pt x="1385" y="1"/>
                      <a:pt x="1358" y="20"/>
                      <a:pt x="1323" y="60"/>
                    </a:cubicBezTo>
                    <a:cubicBezTo>
                      <a:pt x="950" y="476"/>
                      <a:pt x="0" y="2563"/>
                      <a:pt x="143" y="2650"/>
                    </a:cubicBezTo>
                    <a:cubicBezTo>
                      <a:pt x="157" y="2659"/>
                      <a:pt x="170" y="2665"/>
                      <a:pt x="183" y="2665"/>
                    </a:cubicBezTo>
                    <a:cubicBezTo>
                      <a:pt x="245" y="2665"/>
                      <a:pt x="312" y="2523"/>
                      <a:pt x="606" y="1868"/>
                    </a:cubicBezTo>
                    <a:cubicBezTo>
                      <a:pt x="786" y="1471"/>
                      <a:pt x="1062" y="921"/>
                      <a:pt x="1220" y="648"/>
                    </a:cubicBezTo>
                    <a:cubicBezTo>
                      <a:pt x="1376" y="377"/>
                      <a:pt x="1514" y="139"/>
                      <a:pt x="1523" y="120"/>
                    </a:cubicBezTo>
                    <a:cubicBezTo>
                      <a:pt x="1534" y="102"/>
                      <a:pt x="1509" y="59"/>
                      <a:pt x="1471" y="28"/>
                    </a:cubicBezTo>
                    <a:cubicBezTo>
                      <a:pt x="1449" y="10"/>
                      <a:pt x="1430" y="1"/>
                      <a:pt x="1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
              <p:cNvSpPr/>
              <p:nvPr/>
            </p:nvSpPr>
            <p:spPr>
              <a:xfrm>
                <a:off x="5848625" y="3281525"/>
                <a:ext cx="32075" cy="67875"/>
              </a:xfrm>
              <a:custGeom>
                <a:avLst/>
                <a:gdLst/>
                <a:ahLst/>
                <a:cxnLst/>
                <a:rect l="l" t="t" r="r" b="b"/>
                <a:pathLst>
                  <a:path w="1283" h="2715" extrusionOk="0">
                    <a:moveTo>
                      <a:pt x="1144" y="0"/>
                    </a:moveTo>
                    <a:cubicBezTo>
                      <a:pt x="1112" y="0"/>
                      <a:pt x="914" y="360"/>
                      <a:pt x="703" y="797"/>
                    </a:cubicBezTo>
                    <a:cubicBezTo>
                      <a:pt x="323" y="1582"/>
                      <a:pt x="1" y="2415"/>
                      <a:pt x="1" y="2607"/>
                    </a:cubicBezTo>
                    <a:cubicBezTo>
                      <a:pt x="0" y="2680"/>
                      <a:pt x="13" y="2715"/>
                      <a:pt x="35" y="2715"/>
                    </a:cubicBezTo>
                    <a:cubicBezTo>
                      <a:pt x="88" y="2715"/>
                      <a:pt x="199" y="2513"/>
                      <a:pt x="327" y="2164"/>
                    </a:cubicBezTo>
                    <a:cubicBezTo>
                      <a:pt x="435" y="1864"/>
                      <a:pt x="688" y="1289"/>
                      <a:pt x="890" y="880"/>
                    </a:cubicBezTo>
                    <a:cubicBezTo>
                      <a:pt x="1229" y="189"/>
                      <a:pt x="1283" y="0"/>
                      <a:pt x="1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
              <p:cNvSpPr/>
              <p:nvPr/>
            </p:nvSpPr>
            <p:spPr>
              <a:xfrm>
                <a:off x="5847425" y="3302350"/>
                <a:ext cx="39875" cy="79150"/>
              </a:xfrm>
              <a:custGeom>
                <a:avLst/>
                <a:gdLst/>
                <a:ahLst/>
                <a:cxnLst/>
                <a:rect l="l" t="t" r="r" b="b"/>
                <a:pathLst>
                  <a:path w="1595" h="3166" extrusionOk="0">
                    <a:moveTo>
                      <a:pt x="1500" y="0"/>
                    </a:moveTo>
                    <a:cubicBezTo>
                      <a:pt x="1438" y="0"/>
                      <a:pt x="1359" y="61"/>
                      <a:pt x="1291" y="173"/>
                    </a:cubicBezTo>
                    <a:cubicBezTo>
                      <a:pt x="916" y="771"/>
                      <a:pt x="0" y="3043"/>
                      <a:pt x="95" y="3136"/>
                    </a:cubicBezTo>
                    <a:cubicBezTo>
                      <a:pt x="115" y="3156"/>
                      <a:pt x="135" y="3166"/>
                      <a:pt x="153" y="3166"/>
                    </a:cubicBezTo>
                    <a:cubicBezTo>
                      <a:pt x="169" y="3166"/>
                      <a:pt x="184" y="3158"/>
                      <a:pt x="197" y="3143"/>
                    </a:cubicBezTo>
                    <a:cubicBezTo>
                      <a:pt x="222" y="3116"/>
                      <a:pt x="423" y="2661"/>
                      <a:pt x="644" y="2132"/>
                    </a:cubicBezTo>
                    <a:cubicBezTo>
                      <a:pt x="864" y="1602"/>
                      <a:pt x="1172" y="928"/>
                      <a:pt x="1327" y="633"/>
                    </a:cubicBezTo>
                    <a:cubicBezTo>
                      <a:pt x="1481" y="336"/>
                      <a:pt x="1594" y="74"/>
                      <a:pt x="1578" y="47"/>
                    </a:cubicBezTo>
                    <a:cubicBezTo>
                      <a:pt x="1558" y="16"/>
                      <a:pt x="153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
              <p:cNvSpPr/>
              <p:nvPr/>
            </p:nvSpPr>
            <p:spPr>
              <a:xfrm>
                <a:off x="5853300" y="3327050"/>
                <a:ext cx="35425" cy="81250"/>
              </a:xfrm>
              <a:custGeom>
                <a:avLst/>
                <a:gdLst/>
                <a:ahLst/>
                <a:cxnLst/>
                <a:rect l="l" t="t" r="r" b="b"/>
                <a:pathLst>
                  <a:path w="1417" h="3250" extrusionOk="0">
                    <a:moveTo>
                      <a:pt x="1321" y="1"/>
                    </a:moveTo>
                    <a:cubicBezTo>
                      <a:pt x="1260" y="1"/>
                      <a:pt x="1189" y="71"/>
                      <a:pt x="1136" y="197"/>
                    </a:cubicBezTo>
                    <a:cubicBezTo>
                      <a:pt x="513" y="1668"/>
                      <a:pt x="48" y="2877"/>
                      <a:pt x="13" y="3124"/>
                    </a:cubicBezTo>
                    <a:cubicBezTo>
                      <a:pt x="1" y="3209"/>
                      <a:pt x="19" y="3250"/>
                      <a:pt x="72" y="3250"/>
                    </a:cubicBezTo>
                    <a:cubicBezTo>
                      <a:pt x="121" y="3250"/>
                      <a:pt x="292" y="2885"/>
                      <a:pt x="570" y="2183"/>
                    </a:cubicBezTo>
                    <a:cubicBezTo>
                      <a:pt x="803" y="1597"/>
                      <a:pt x="1091" y="890"/>
                      <a:pt x="1211" y="609"/>
                    </a:cubicBezTo>
                    <a:cubicBezTo>
                      <a:pt x="1331" y="328"/>
                      <a:pt x="1417" y="77"/>
                      <a:pt x="1399" y="53"/>
                    </a:cubicBezTo>
                    <a:cubicBezTo>
                      <a:pt x="1378" y="18"/>
                      <a:pt x="1350" y="1"/>
                      <a:pt x="1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
              <p:cNvSpPr/>
              <p:nvPr/>
            </p:nvSpPr>
            <p:spPr>
              <a:xfrm>
                <a:off x="5862625" y="3350875"/>
                <a:ext cx="29100" cy="78700"/>
              </a:xfrm>
              <a:custGeom>
                <a:avLst/>
                <a:gdLst/>
                <a:ahLst/>
                <a:cxnLst/>
                <a:rect l="l" t="t" r="r" b="b"/>
                <a:pathLst>
                  <a:path w="1164" h="3148" extrusionOk="0">
                    <a:moveTo>
                      <a:pt x="1080" y="1"/>
                    </a:moveTo>
                    <a:cubicBezTo>
                      <a:pt x="1064" y="1"/>
                      <a:pt x="1044" y="9"/>
                      <a:pt x="1020" y="24"/>
                    </a:cubicBezTo>
                    <a:cubicBezTo>
                      <a:pt x="863" y="120"/>
                      <a:pt x="108" y="2297"/>
                      <a:pt x="26" y="2885"/>
                    </a:cubicBezTo>
                    <a:cubicBezTo>
                      <a:pt x="1" y="3062"/>
                      <a:pt x="13" y="3111"/>
                      <a:pt x="84" y="3138"/>
                    </a:cubicBezTo>
                    <a:cubicBezTo>
                      <a:pt x="101" y="3145"/>
                      <a:pt x="119" y="3147"/>
                      <a:pt x="137" y="3147"/>
                    </a:cubicBezTo>
                    <a:cubicBezTo>
                      <a:pt x="234" y="3147"/>
                      <a:pt x="317" y="3057"/>
                      <a:pt x="235" y="3007"/>
                    </a:cubicBezTo>
                    <a:cubicBezTo>
                      <a:pt x="147" y="2952"/>
                      <a:pt x="485" y="1789"/>
                      <a:pt x="878" y="801"/>
                    </a:cubicBezTo>
                    <a:cubicBezTo>
                      <a:pt x="1102" y="236"/>
                      <a:pt x="1163" y="1"/>
                      <a:pt x="10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
              <p:cNvSpPr/>
              <p:nvPr/>
            </p:nvSpPr>
            <p:spPr>
              <a:xfrm>
                <a:off x="5954025" y="3350450"/>
                <a:ext cx="46700" cy="76600"/>
              </a:xfrm>
              <a:custGeom>
                <a:avLst/>
                <a:gdLst/>
                <a:ahLst/>
                <a:cxnLst/>
                <a:rect l="l" t="t" r="r" b="b"/>
                <a:pathLst>
                  <a:path w="1868" h="3064" extrusionOk="0">
                    <a:moveTo>
                      <a:pt x="1827" y="1"/>
                    </a:moveTo>
                    <a:cubicBezTo>
                      <a:pt x="1792" y="1"/>
                      <a:pt x="1740" y="41"/>
                      <a:pt x="1692" y="114"/>
                    </a:cubicBezTo>
                    <a:cubicBezTo>
                      <a:pt x="776" y="1554"/>
                      <a:pt x="1" y="2981"/>
                      <a:pt x="98" y="3041"/>
                    </a:cubicBezTo>
                    <a:cubicBezTo>
                      <a:pt x="116" y="3052"/>
                      <a:pt x="128" y="3063"/>
                      <a:pt x="141" y="3063"/>
                    </a:cubicBezTo>
                    <a:cubicBezTo>
                      <a:pt x="179" y="3063"/>
                      <a:pt x="227" y="2964"/>
                      <a:pt x="483" y="2464"/>
                    </a:cubicBezTo>
                    <a:cubicBezTo>
                      <a:pt x="644" y="2152"/>
                      <a:pt x="1021" y="1497"/>
                      <a:pt x="1321" y="1012"/>
                    </a:cubicBezTo>
                    <a:cubicBezTo>
                      <a:pt x="1620" y="529"/>
                      <a:pt x="1867" y="101"/>
                      <a:pt x="1867" y="62"/>
                    </a:cubicBezTo>
                    <a:cubicBezTo>
                      <a:pt x="1867" y="20"/>
                      <a:pt x="1851" y="1"/>
                      <a:pt x="18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
              <p:cNvSpPr/>
              <p:nvPr/>
            </p:nvSpPr>
            <p:spPr>
              <a:xfrm>
                <a:off x="5874575" y="3379700"/>
                <a:ext cx="23250" cy="73325"/>
              </a:xfrm>
              <a:custGeom>
                <a:avLst/>
                <a:gdLst/>
                <a:ahLst/>
                <a:cxnLst/>
                <a:rect l="l" t="t" r="r" b="b"/>
                <a:pathLst>
                  <a:path w="930" h="2933" extrusionOk="0">
                    <a:moveTo>
                      <a:pt x="857" y="0"/>
                    </a:moveTo>
                    <a:cubicBezTo>
                      <a:pt x="836" y="0"/>
                      <a:pt x="813" y="13"/>
                      <a:pt x="793" y="37"/>
                    </a:cubicBezTo>
                    <a:cubicBezTo>
                      <a:pt x="627" y="240"/>
                      <a:pt x="0" y="2400"/>
                      <a:pt x="0" y="2767"/>
                    </a:cubicBezTo>
                    <a:cubicBezTo>
                      <a:pt x="0" y="2877"/>
                      <a:pt x="10" y="2932"/>
                      <a:pt x="30" y="2932"/>
                    </a:cubicBezTo>
                    <a:cubicBezTo>
                      <a:pt x="69" y="2932"/>
                      <a:pt x="147" y="2711"/>
                      <a:pt x="261" y="2274"/>
                    </a:cubicBezTo>
                    <a:cubicBezTo>
                      <a:pt x="357" y="1909"/>
                      <a:pt x="547" y="1267"/>
                      <a:pt x="689" y="842"/>
                    </a:cubicBezTo>
                    <a:cubicBezTo>
                      <a:pt x="855" y="347"/>
                      <a:pt x="930" y="50"/>
                      <a:pt x="899" y="19"/>
                    </a:cubicBezTo>
                    <a:cubicBezTo>
                      <a:pt x="886" y="7"/>
                      <a:pt x="872" y="0"/>
                      <a:pt x="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
              <p:cNvSpPr/>
              <p:nvPr/>
            </p:nvSpPr>
            <p:spPr>
              <a:xfrm>
                <a:off x="5961725" y="3382950"/>
                <a:ext cx="33825" cy="57250"/>
              </a:xfrm>
              <a:custGeom>
                <a:avLst/>
                <a:gdLst/>
                <a:ahLst/>
                <a:cxnLst/>
                <a:rect l="l" t="t" r="r" b="b"/>
                <a:pathLst>
                  <a:path w="1353" h="2290" extrusionOk="0">
                    <a:moveTo>
                      <a:pt x="1279" y="0"/>
                    </a:moveTo>
                    <a:cubicBezTo>
                      <a:pt x="1239" y="0"/>
                      <a:pt x="1066" y="240"/>
                      <a:pt x="894" y="538"/>
                    </a:cubicBezTo>
                    <a:cubicBezTo>
                      <a:pt x="606" y="1030"/>
                      <a:pt x="0" y="2203"/>
                      <a:pt x="0" y="2264"/>
                    </a:cubicBezTo>
                    <a:cubicBezTo>
                      <a:pt x="0" y="2278"/>
                      <a:pt x="24" y="2290"/>
                      <a:pt x="57" y="2290"/>
                    </a:cubicBezTo>
                    <a:cubicBezTo>
                      <a:pt x="58" y="2290"/>
                      <a:pt x="60" y="2290"/>
                      <a:pt x="62" y="2290"/>
                    </a:cubicBezTo>
                    <a:cubicBezTo>
                      <a:pt x="125" y="2287"/>
                      <a:pt x="1351" y="164"/>
                      <a:pt x="1351" y="54"/>
                    </a:cubicBezTo>
                    <a:cubicBezTo>
                      <a:pt x="1352" y="23"/>
                      <a:pt x="1320" y="0"/>
                      <a:pt x="12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
              <p:cNvSpPr/>
              <p:nvPr/>
            </p:nvSpPr>
            <p:spPr>
              <a:xfrm>
                <a:off x="5972125" y="3405100"/>
                <a:ext cx="24675" cy="43050"/>
              </a:xfrm>
              <a:custGeom>
                <a:avLst/>
                <a:gdLst/>
                <a:ahLst/>
                <a:cxnLst/>
                <a:rect l="l" t="t" r="r" b="b"/>
                <a:pathLst>
                  <a:path w="987" h="1722" extrusionOk="0">
                    <a:moveTo>
                      <a:pt x="952" y="0"/>
                    </a:moveTo>
                    <a:cubicBezTo>
                      <a:pt x="911" y="0"/>
                      <a:pt x="836" y="78"/>
                      <a:pt x="744" y="222"/>
                    </a:cubicBezTo>
                    <a:cubicBezTo>
                      <a:pt x="540" y="544"/>
                      <a:pt x="0" y="1582"/>
                      <a:pt x="0" y="1651"/>
                    </a:cubicBezTo>
                    <a:cubicBezTo>
                      <a:pt x="0" y="1699"/>
                      <a:pt x="14" y="1722"/>
                      <a:pt x="36" y="1722"/>
                    </a:cubicBezTo>
                    <a:cubicBezTo>
                      <a:pt x="90" y="1722"/>
                      <a:pt x="195" y="1594"/>
                      <a:pt x="289" y="1392"/>
                    </a:cubicBezTo>
                    <a:cubicBezTo>
                      <a:pt x="373" y="1214"/>
                      <a:pt x="564" y="862"/>
                      <a:pt x="713" y="605"/>
                    </a:cubicBezTo>
                    <a:cubicBezTo>
                      <a:pt x="864" y="350"/>
                      <a:pt x="986" y="111"/>
                      <a:pt x="986" y="71"/>
                    </a:cubicBezTo>
                    <a:cubicBezTo>
                      <a:pt x="987" y="23"/>
                      <a:pt x="975" y="0"/>
                      <a:pt x="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
              <p:cNvSpPr/>
              <p:nvPr/>
            </p:nvSpPr>
            <p:spPr>
              <a:xfrm>
                <a:off x="5884100" y="3410150"/>
                <a:ext cx="25600" cy="62550"/>
              </a:xfrm>
              <a:custGeom>
                <a:avLst/>
                <a:gdLst/>
                <a:ahLst/>
                <a:cxnLst/>
                <a:rect l="l" t="t" r="r" b="b"/>
                <a:pathLst>
                  <a:path w="1024" h="2502" extrusionOk="0">
                    <a:moveTo>
                      <a:pt x="965" y="1"/>
                    </a:moveTo>
                    <a:cubicBezTo>
                      <a:pt x="943" y="1"/>
                      <a:pt x="918" y="14"/>
                      <a:pt x="902" y="41"/>
                    </a:cubicBezTo>
                    <a:cubicBezTo>
                      <a:pt x="718" y="337"/>
                      <a:pt x="0" y="2429"/>
                      <a:pt x="63" y="2489"/>
                    </a:cubicBezTo>
                    <a:cubicBezTo>
                      <a:pt x="71" y="2497"/>
                      <a:pt x="78" y="2501"/>
                      <a:pt x="87" y="2501"/>
                    </a:cubicBezTo>
                    <a:cubicBezTo>
                      <a:pt x="139" y="2501"/>
                      <a:pt x="212" y="2328"/>
                      <a:pt x="377" y="1825"/>
                    </a:cubicBezTo>
                    <a:cubicBezTo>
                      <a:pt x="484" y="1497"/>
                      <a:pt x="674" y="981"/>
                      <a:pt x="799" y="682"/>
                    </a:cubicBezTo>
                    <a:cubicBezTo>
                      <a:pt x="923" y="381"/>
                      <a:pt x="1023" y="105"/>
                      <a:pt x="1023" y="68"/>
                    </a:cubicBezTo>
                    <a:cubicBezTo>
                      <a:pt x="1023" y="25"/>
                      <a:pt x="996"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
              <p:cNvSpPr/>
              <p:nvPr/>
            </p:nvSpPr>
            <p:spPr>
              <a:xfrm>
                <a:off x="5971950" y="3430200"/>
                <a:ext cx="24775" cy="43775"/>
              </a:xfrm>
              <a:custGeom>
                <a:avLst/>
                <a:gdLst/>
                <a:ahLst/>
                <a:cxnLst/>
                <a:rect l="l" t="t" r="r" b="b"/>
                <a:pathLst>
                  <a:path w="991" h="1751" extrusionOk="0">
                    <a:moveTo>
                      <a:pt x="975" y="1"/>
                    </a:moveTo>
                    <a:cubicBezTo>
                      <a:pt x="955" y="1"/>
                      <a:pt x="832" y="194"/>
                      <a:pt x="696" y="434"/>
                    </a:cubicBezTo>
                    <a:cubicBezTo>
                      <a:pt x="321" y="1099"/>
                      <a:pt x="0" y="1750"/>
                      <a:pt x="49" y="1750"/>
                    </a:cubicBezTo>
                    <a:cubicBezTo>
                      <a:pt x="73" y="1750"/>
                      <a:pt x="177" y="1570"/>
                      <a:pt x="288" y="1346"/>
                    </a:cubicBezTo>
                    <a:cubicBezTo>
                      <a:pt x="396" y="1124"/>
                      <a:pt x="601" y="738"/>
                      <a:pt x="743" y="484"/>
                    </a:cubicBezTo>
                    <a:cubicBezTo>
                      <a:pt x="884" y="229"/>
                      <a:pt x="990" y="13"/>
                      <a:pt x="977" y="1"/>
                    </a:cubicBezTo>
                    <a:cubicBezTo>
                      <a:pt x="976" y="1"/>
                      <a:pt x="976"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
              <p:cNvSpPr/>
              <p:nvPr/>
            </p:nvSpPr>
            <p:spPr>
              <a:xfrm>
                <a:off x="5933200" y="3455750"/>
                <a:ext cx="14675" cy="30400"/>
              </a:xfrm>
              <a:custGeom>
                <a:avLst/>
                <a:gdLst/>
                <a:ahLst/>
                <a:cxnLst/>
                <a:rect l="l" t="t" r="r" b="b"/>
                <a:pathLst>
                  <a:path w="587" h="1216" extrusionOk="0">
                    <a:moveTo>
                      <a:pt x="539" y="1"/>
                    </a:moveTo>
                    <a:cubicBezTo>
                      <a:pt x="535" y="1"/>
                      <a:pt x="532" y="1"/>
                      <a:pt x="528" y="1"/>
                    </a:cubicBezTo>
                    <a:cubicBezTo>
                      <a:pt x="502" y="1"/>
                      <a:pt x="370" y="262"/>
                      <a:pt x="236" y="579"/>
                    </a:cubicBezTo>
                    <a:cubicBezTo>
                      <a:pt x="102" y="897"/>
                      <a:pt x="1" y="1180"/>
                      <a:pt x="11" y="1212"/>
                    </a:cubicBezTo>
                    <a:cubicBezTo>
                      <a:pt x="12" y="1214"/>
                      <a:pt x="13" y="1215"/>
                      <a:pt x="14" y="1215"/>
                    </a:cubicBezTo>
                    <a:cubicBezTo>
                      <a:pt x="36" y="1215"/>
                      <a:pt x="150" y="996"/>
                      <a:pt x="279" y="703"/>
                    </a:cubicBezTo>
                    <a:cubicBezTo>
                      <a:pt x="574" y="24"/>
                      <a:pt x="586" y="1"/>
                      <a:pt x="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
              <p:cNvSpPr/>
              <p:nvPr/>
            </p:nvSpPr>
            <p:spPr>
              <a:xfrm>
                <a:off x="6000000" y="3456700"/>
                <a:ext cx="18125" cy="30975"/>
              </a:xfrm>
              <a:custGeom>
                <a:avLst/>
                <a:gdLst/>
                <a:ahLst/>
                <a:cxnLst/>
                <a:rect l="l" t="t" r="r" b="b"/>
                <a:pathLst>
                  <a:path w="725" h="1239" extrusionOk="0">
                    <a:moveTo>
                      <a:pt x="681" y="0"/>
                    </a:moveTo>
                    <a:cubicBezTo>
                      <a:pt x="654" y="0"/>
                      <a:pt x="590" y="67"/>
                      <a:pt x="490" y="222"/>
                    </a:cubicBezTo>
                    <a:cubicBezTo>
                      <a:pt x="284" y="539"/>
                      <a:pt x="184" y="728"/>
                      <a:pt x="62" y="1018"/>
                    </a:cubicBezTo>
                    <a:cubicBezTo>
                      <a:pt x="1" y="1164"/>
                      <a:pt x="1" y="1238"/>
                      <a:pt x="34" y="1238"/>
                    </a:cubicBezTo>
                    <a:cubicBezTo>
                      <a:pt x="66" y="1238"/>
                      <a:pt x="128" y="1167"/>
                      <a:pt x="192" y="1022"/>
                    </a:cubicBezTo>
                    <a:cubicBezTo>
                      <a:pt x="252" y="887"/>
                      <a:pt x="395" y="623"/>
                      <a:pt x="506" y="440"/>
                    </a:cubicBezTo>
                    <a:cubicBezTo>
                      <a:pt x="669" y="177"/>
                      <a:pt x="724" y="0"/>
                      <a:pt x="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59"/>
        <p:cNvGrpSpPr/>
        <p:nvPr/>
      </p:nvGrpSpPr>
      <p:grpSpPr>
        <a:xfrm>
          <a:off x="0" y="0"/>
          <a:ext cx="0" cy="0"/>
          <a:chOff x="0" y="0"/>
          <a:chExt cx="0" cy="0"/>
        </a:xfrm>
      </p:grpSpPr>
      <p:pic>
        <p:nvPicPr>
          <p:cNvPr id="1660" name="Google Shape;1660;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61" name="Google Shape;1661;p14"/>
          <p:cNvSpPr txBox="1">
            <a:spLocks noGrp="1"/>
          </p:cNvSpPr>
          <p:nvPr>
            <p:ph type="title"/>
          </p:nvPr>
        </p:nvSpPr>
        <p:spPr>
          <a:xfrm>
            <a:off x="1882800" y="3425225"/>
            <a:ext cx="5378400" cy="66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62" name="Google Shape;1662;p14"/>
          <p:cNvSpPr txBox="1">
            <a:spLocks noGrp="1"/>
          </p:cNvSpPr>
          <p:nvPr>
            <p:ph type="subTitle" idx="1"/>
          </p:nvPr>
        </p:nvSpPr>
        <p:spPr>
          <a:xfrm>
            <a:off x="1226400" y="1309200"/>
            <a:ext cx="6691200" cy="1863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663" name="Google Shape;1663;p14"/>
          <p:cNvGrpSpPr/>
          <p:nvPr/>
        </p:nvGrpSpPr>
        <p:grpSpPr>
          <a:xfrm>
            <a:off x="-307550" y="-153297"/>
            <a:ext cx="9574000" cy="5424360"/>
            <a:chOff x="-307550" y="-153297"/>
            <a:chExt cx="9574000" cy="5424360"/>
          </a:xfrm>
        </p:grpSpPr>
        <p:cxnSp>
          <p:nvCxnSpPr>
            <p:cNvPr id="1664" name="Google Shape;1664;p14"/>
            <p:cNvCxnSpPr/>
            <p:nvPr/>
          </p:nvCxnSpPr>
          <p:spPr>
            <a:xfrm>
              <a:off x="8430050" y="545050"/>
              <a:ext cx="0" cy="2925000"/>
            </a:xfrm>
            <a:prstGeom prst="straightConnector1">
              <a:avLst/>
            </a:prstGeom>
            <a:noFill/>
            <a:ln w="9525" cap="flat" cmpd="sng">
              <a:solidFill>
                <a:schemeClr val="accent2"/>
              </a:solidFill>
              <a:prstDash val="solid"/>
              <a:round/>
              <a:headEnd type="none" w="med" len="med"/>
              <a:tailEnd type="none" w="med" len="med"/>
            </a:ln>
          </p:spPr>
        </p:cxnSp>
        <p:cxnSp>
          <p:nvCxnSpPr>
            <p:cNvPr id="1665" name="Google Shape;1665;p14"/>
            <p:cNvCxnSpPr/>
            <p:nvPr/>
          </p:nvCxnSpPr>
          <p:spPr>
            <a:xfrm>
              <a:off x="713225" y="1679000"/>
              <a:ext cx="0" cy="2925000"/>
            </a:xfrm>
            <a:prstGeom prst="straightConnector1">
              <a:avLst/>
            </a:prstGeom>
            <a:noFill/>
            <a:ln w="9525" cap="flat" cmpd="sng">
              <a:solidFill>
                <a:schemeClr val="accent2"/>
              </a:solidFill>
              <a:prstDash val="solid"/>
              <a:round/>
              <a:headEnd type="none" w="med" len="med"/>
              <a:tailEnd type="none" w="med" len="med"/>
            </a:ln>
          </p:spPr>
        </p:cxnSp>
        <p:grpSp>
          <p:nvGrpSpPr>
            <p:cNvPr id="1666" name="Google Shape;1666;p14"/>
            <p:cNvGrpSpPr/>
            <p:nvPr/>
          </p:nvGrpSpPr>
          <p:grpSpPr>
            <a:xfrm flipH="1">
              <a:off x="0" y="0"/>
              <a:ext cx="9144000" cy="5143500"/>
              <a:chOff x="0" y="0"/>
              <a:chExt cx="9144000" cy="5143500"/>
            </a:xfrm>
          </p:grpSpPr>
          <p:sp>
            <p:nvSpPr>
              <p:cNvPr id="1667" name="Google Shape;1667;p14"/>
              <p:cNvSpPr/>
              <p:nvPr/>
            </p:nvSpPr>
            <p:spPr>
              <a:xfrm>
                <a:off x="0" y="0"/>
                <a:ext cx="268800" cy="2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1668" name="Google Shape;1668;p14"/>
              <p:cNvSpPr/>
              <p:nvPr/>
            </p:nvSpPr>
            <p:spPr>
              <a:xfrm>
                <a:off x="268800" y="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1669" name="Google Shape;1669;p14"/>
              <p:cNvSpPr/>
              <p:nvPr/>
            </p:nvSpPr>
            <p:spPr>
              <a:xfrm>
                <a:off x="0" y="2688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1670" name="Google Shape;1670;p14"/>
              <p:cNvSpPr/>
              <p:nvPr/>
            </p:nvSpPr>
            <p:spPr>
              <a:xfrm rot="10800000">
                <a:off x="8875200" y="4874700"/>
                <a:ext cx="268800" cy="2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1671" name="Google Shape;1671;p14"/>
              <p:cNvSpPr/>
              <p:nvPr/>
            </p:nvSpPr>
            <p:spPr>
              <a:xfrm rot="10800000">
                <a:off x="8606400" y="48747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1672" name="Google Shape;1672;p14"/>
              <p:cNvSpPr/>
              <p:nvPr/>
            </p:nvSpPr>
            <p:spPr>
              <a:xfrm rot="10800000">
                <a:off x="8875200" y="4605900"/>
                <a:ext cx="268800" cy="26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grpSp>
        <p:grpSp>
          <p:nvGrpSpPr>
            <p:cNvPr id="1673" name="Google Shape;1673;p14"/>
            <p:cNvGrpSpPr/>
            <p:nvPr/>
          </p:nvGrpSpPr>
          <p:grpSpPr>
            <a:xfrm>
              <a:off x="7594275" y="4716675"/>
              <a:ext cx="323350" cy="484400"/>
              <a:chOff x="4573900" y="2075150"/>
              <a:chExt cx="323350" cy="484400"/>
            </a:xfrm>
          </p:grpSpPr>
          <p:sp>
            <p:nvSpPr>
              <p:cNvPr id="1674" name="Google Shape;1674;p14"/>
              <p:cNvSpPr/>
              <p:nvPr/>
            </p:nvSpPr>
            <p:spPr>
              <a:xfrm>
                <a:off x="4573900" y="2075150"/>
                <a:ext cx="323350" cy="484400"/>
              </a:xfrm>
              <a:custGeom>
                <a:avLst/>
                <a:gdLst/>
                <a:ahLst/>
                <a:cxnLst/>
                <a:rect l="l" t="t" r="r" b="b"/>
                <a:pathLst>
                  <a:path w="12934" h="19376" extrusionOk="0">
                    <a:moveTo>
                      <a:pt x="6035" y="751"/>
                    </a:moveTo>
                    <a:cubicBezTo>
                      <a:pt x="6045" y="751"/>
                      <a:pt x="6052" y="754"/>
                      <a:pt x="6058" y="760"/>
                    </a:cubicBezTo>
                    <a:cubicBezTo>
                      <a:pt x="6086" y="791"/>
                      <a:pt x="6046" y="900"/>
                      <a:pt x="5971" y="994"/>
                    </a:cubicBezTo>
                    <a:cubicBezTo>
                      <a:pt x="5911" y="1069"/>
                      <a:pt x="5840" y="1120"/>
                      <a:pt x="5800" y="1120"/>
                    </a:cubicBezTo>
                    <a:cubicBezTo>
                      <a:pt x="5790" y="1120"/>
                      <a:pt x="5782" y="1117"/>
                      <a:pt x="5777" y="1110"/>
                    </a:cubicBezTo>
                    <a:cubicBezTo>
                      <a:pt x="5748" y="1080"/>
                      <a:pt x="5789" y="970"/>
                      <a:pt x="5864" y="876"/>
                    </a:cubicBezTo>
                    <a:cubicBezTo>
                      <a:pt x="5924" y="801"/>
                      <a:pt x="5995" y="751"/>
                      <a:pt x="6035" y="751"/>
                    </a:cubicBezTo>
                    <a:close/>
                    <a:moveTo>
                      <a:pt x="6498" y="816"/>
                    </a:moveTo>
                    <a:cubicBezTo>
                      <a:pt x="6499" y="816"/>
                      <a:pt x="6499" y="816"/>
                      <a:pt x="6499" y="816"/>
                    </a:cubicBezTo>
                    <a:cubicBezTo>
                      <a:pt x="6534" y="816"/>
                      <a:pt x="6627" y="863"/>
                      <a:pt x="6702" y="915"/>
                    </a:cubicBezTo>
                    <a:cubicBezTo>
                      <a:pt x="6801" y="986"/>
                      <a:pt x="6649" y="1168"/>
                      <a:pt x="6186" y="1534"/>
                    </a:cubicBezTo>
                    <a:cubicBezTo>
                      <a:pt x="5703" y="1916"/>
                      <a:pt x="5465" y="2087"/>
                      <a:pt x="5391" y="2087"/>
                    </a:cubicBezTo>
                    <a:cubicBezTo>
                      <a:pt x="5344" y="2087"/>
                      <a:pt x="5362" y="2019"/>
                      <a:pt x="5424" y="1893"/>
                    </a:cubicBezTo>
                    <a:cubicBezTo>
                      <a:pt x="5539" y="1659"/>
                      <a:pt x="6380" y="816"/>
                      <a:pt x="6498" y="816"/>
                    </a:cubicBezTo>
                    <a:close/>
                    <a:moveTo>
                      <a:pt x="7420" y="1168"/>
                    </a:moveTo>
                    <a:cubicBezTo>
                      <a:pt x="7460" y="1168"/>
                      <a:pt x="7481" y="1188"/>
                      <a:pt x="7481" y="1228"/>
                    </a:cubicBezTo>
                    <a:cubicBezTo>
                      <a:pt x="7481" y="1367"/>
                      <a:pt x="6198" y="2319"/>
                      <a:pt x="6013" y="2319"/>
                    </a:cubicBezTo>
                    <a:cubicBezTo>
                      <a:pt x="6010" y="2319"/>
                      <a:pt x="6007" y="2318"/>
                      <a:pt x="6004" y="2318"/>
                    </a:cubicBezTo>
                    <a:cubicBezTo>
                      <a:pt x="5877" y="2291"/>
                      <a:pt x="6036" y="2109"/>
                      <a:pt x="6522" y="1725"/>
                    </a:cubicBezTo>
                    <a:cubicBezTo>
                      <a:pt x="6985" y="1360"/>
                      <a:pt x="7296" y="1168"/>
                      <a:pt x="7420" y="1168"/>
                    </a:cubicBezTo>
                    <a:close/>
                    <a:moveTo>
                      <a:pt x="9415" y="1878"/>
                    </a:moveTo>
                    <a:cubicBezTo>
                      <a:pt x="9416" y="1878"/>
                      <a:pt x="9417" y="1878"/>
                      <a:pt x="9418" y="1878"/>
                    </a:cubicBezTo>
                    <a:cubicBezTo>
                      <a:pt x="9508" y="1882"/>
                      <a:pt x="9678" y="1926"/>
                      <a:pt x="9795" y="1977"/>
                    </a:cubicBezTo>
                    <a:cubicBezTo>
                      <a:pt x="10005" y="2069"/>
                      <a:pt x="10005" y="2073"/>
                      <a:pt x="9758" y="2216"/>
                    </a:cubicBezTo>
                    <a:cubicBezTo>
                      <a:pt x="9617" y="2296"/>
                      <a:pt x="9529" y="2387"/>
                      <a:pt x="9559" y="2419"/>
                    </a:cubicBezTo>
                    <a:cubicBezTo>
                      <a:pt x="9564" y="2425"/>
                      <a:pt x="9573" y="2428"/>
                      <a:pt x="9585" y="2428"/>
                    </a:cubicBezTo>
                    <a:cubicBezTo>
                      <a:pt x="9642" y="2428"/>
                      <a:pt x="9765" y="2367"/>
                      <a:pt x="9898" y="2274"/>
                    </a:cubicBezTo>
                    <a:cubicBezTo>
                      <a:pt x="10029" y="2181"/>
                      <a:pt x="10150" y="2123"/>
                      <a:pt x="10208" y="2123"/>
                    </a:cubicBezTo>
                    <a:cubicBezTo>
                      <a:pt x="10222" y="2123"/>
                      <a:pt x="10232" y="2126"/>
                      <a:pt x="10238" y="2133"/>
                    </a:cubicBezTo>
                    <a:cubicBezTo>
                      <a:pt x="10267" y="2169"/>
                      <a:pt x="10071" y="2338"/>
                      <a:pt x="9802" y="2508"/>
                    </a:cubicBezTo>
                    <a:cubicBezTo>
                      <a:pt x="9532" y="2679"/>
                      <a:pt x="9335" y="2866"/>
                      <a:pt x="9365" y="2922"/>
                    </a:cubicBezTo>
                    <a:cubicBezTo>
                      <a:pt x="9391" y="2978"/>
                      <a:pt x="9358" y="3067"/>
                      <a:pt x="9294" y="3109"/>
                    </a:cubicBezTo>
                    <a:cubicBezTo>
                      <a:pt x="9263" y="3130"/>
                      <a:pt x="9242" y="3141"/>
                      <a:pt x="9230" y="3141"/>
                    </a:cubicBezTo>
                    <a:cubicBezTo>
                      <a:pt x="9209" y="3141"/>
                      <a:pt x="9218" y="3108"/>
                      <a:pt x="9256" y="3040"/>
                    </a:cubicBezTo>
                    <a:cubicBezTo>
                      <a:pt x="9297" y="2968"/>
                      <a:pt x="9299" y="2934"/>
                      <a:pt x="9256" y="2934"/>
                    </a:cubicBezTo>
                    <a:cubicBezTo>
                      <a:pt x="9233" y="2934"/>
                      <a:pt x="9197" y="2944"/>
                      <a:pt x="9148" y="2962"/>
                    </a:cubicBezTo>
                    <a:cubicBezTo>
                      <a:pt x="9090" y="2985"/>
                      <a:pt x="9052" y="2998"/>
                      <a:pt x="9031" y="2998"/>
                    </a:cubicBezTo>
                    <a:cubicBezTo>
                      <a:pt x="8994" y="2998"/>
                      <a:pt x="9016" y="2957"/>
                      <a:pt x="9088" y="2862"/>
                    </a:cubicBezTo>
                    <a:cubicBezTo>
                      <a:pt x="9187" y="2734"/>
                      <a:pt x="9190" y="2688"/>
                      <a:pt x="9100" y="2688"/>
                    </a:cubicBezTo>
                    <a:cubicBezTo>
                      <a:pt x="9034" y="2688"/>
                      <a:pt x="9006" y="2632"/>
                      <a:pt x="9040" y="2572"/>
                    </a:cubicBezTo>
                    <a:cubicBezTo>
                      <a:pt x="9077" y="2501"/>
                      <a:pt x="9148" y="2454"/>
                      <a:pt x="9211" y="2454"/>
                    </a:cubicBezTo>
                    <a:cubicBezTo>
                      <a:pt x="9276" y="2454"/>
                      <a:pt x="9294" y="2501"/>
                      <a:pt x="9255" y="2572"/>
                    </a:cubicBezTo>
                    <a:cubicBezTo>
                      <a:pt x="9216" y="2640"/>
                      <a:pt x="9234" y="2688"/>
                      <a:pt x="9298" y="2688"/>
                    </a:cubicBezTo>
                    <a:cubicBezTo>
                      <a:pt x="9362" y="2688"/>
                      <a:pt x="9432" y="2641"/>
                      <a:pt x="9470" y="2572"/>
                    </a:cubicBezTo>
                    <a:cubicBezTo>
                      <a:pt x="9509" y="2504"/>
                      <a:pt x="9482" y="2454"/>
                      <a:pt x="9407" y="2454"/>
                    </a:cubicBezTo>
                    <a:cubicBezTo>
                      <a:pt x="9329" y="2454"/>
                      <a:pt x="9357" y="2361"/>
                      <a:pt x="9474" y="2220"/>
                    </a:cubicBezTo>
                    <a:cubicBezTo>
                      <a:pt x="9602" y="2069"/>
                      <a:pt x="9645" y="1996"/>
                      <a:pt x="9614" y="1996"/>
                    </a:cubicBezTo>
                    <a:cubicBezTo>
                      <a:pt x="9572" y="1996"/>
                      <a:pt x="9389" y="2135"/>
                      <a:pt x="9095" y="2401"/>
                    </a:cubicBezTo>
                    <a:cubicBezTo>
                      <a:pt x="8819" y="2650"/>
                      <a:pt x="8624" y="2777"/>
                      <a:pt x="8520" y="2777"/>
                    </a:cubicBezTo>
                    <a:cubicBezTo>
                      <a:pt x="8461" y="2777"/>
                      <a:pt x="8432" y="2736"/>
                      <a:pt x="8434" y="2653"/>
                    </a:cubicBezTo>
                    <a:cubicBezTo>
                      <a:pt x="8435" y="2502"/>
                      <a:pt x="9227" y="1878"/>
                      <a:pt x="9415" y="1878"/>
                    </a:cubicBezTo>
                    <a:close/>
                    <a:moveTo>
                      <a:pt x="5728" y="2595"/>
                    </a:moveTo>
                    <a:cubicBezTo>
                      <a:pt x="5762" y="2595"/>
                      <a:pt x="5721" y="2650"/>
                      <a:pt x="5635" y="2759"/>
                    </a:cubicBezTo>
                    <a:cubicBezTo>
                      <a:pt x="5559" y="2854"/>
                      <a:pt x="5362" y="3012"/>
                      <a:pt x="5201" y="3105"/>
                    </a:cubicBezTo>
                    <a:cubicBezTo>
                      <a:pt x="5080" y="3175"/>
                      <a:pt x="5008" y="3209"/>
                      <a:pt x="4972" y="3209"/>
                    </a:cubicBezTo>
                    <a:cubicBezTo>
                      <a:pt x="4938" y="3209"/>
                      <a:pt x="4937" y="3178"/>
                      <a:pt x="4957" y="3116"/>
                    </a:cubicBezTo>
                    <a:cubicBezTo>
                      <a:pt x="4988" y="3027"/>
                      <a:pt x="5162" y="2878"/>
                      <a:pt x="5356" y="2774"/>
                    </a:cubicBezTo>
                    <a:cubicBezTo>
                      <a:pt x="5580" y="2654"/>
                      <a:pt x="5694" y="2595"/>
                      <a:pt x="5728" y="2595"/>
                    </a:cubicBezTo>
                    <a:close/>
                    <a:moveTo>
                      <a:pt x="10655" y="2279"/>
                    </a:moveTo>
                    <a:cubicBezTo>
                      <a:pt x="10728" y="2279"/>
                      <a:pt x="10753" y="2338"/>
                      <a:pt x="10727" y="2457"/>
                    </a:cubicBezTo>
                    <a:cubicBezTo>
                      <a:pt x="10715" y="2517"/>
                      <a:pt x="10741" y="2551"/>
                      <a:pt x="10791" y="2551"/>
                    </a:cubicBezTo>
                    <a:cubicBezTo>
                      <a:pt x="10808" y="2551"/>
                      <a:pt x="10828" y="2547"/>
                      <a:pt x="10850" y="2538"/>
                    </a:cubicBezTo>
                    <a:cubicBezTo>
                      <a:pt x="10884" y="2525"/>
                      <a:pt x="10940" y="2519"/>
                      <a:pt x="11009" y="2519"/>
                    </a:cubicBezTo>
                    <a:cubicBezTo>
                      <a:pt x="11113" y="2519"/>
                      <a:pt x="11244" y="2533"/>
                      <a:pt x="11367" y="2561"/>
                    </a:cubicBezTo>
                    <a:lnTo>
                      <a:pt x="11732" y="2641"/>
                    </a:lnTo>
                    <a:lnTo>
                      <a:pt x="10957" y="3071"/>
                    </a:lnTo>
                    <a:cubicBezTo>
                      <a:pt x="10426" y="3365"/>
                      <a:pt x="10093" y="3504"/>
                      <a:pt x="9988" y="3504"/>
                    </a:cubicBezTo>
                    <a:cubicBezTo>
                      <a:pt x="9858" y="3504"/>
                      <a:pt x="10071" y="3295"/>
                      <a:pt x="10678" y="2908"/>
                    </a:cubicBezTo>
                    <a:cubicBezTo>
                      <a:pt x="10997" y="2703"/>
                      <a:pt x="11150" y="2565"/>
                      <a:pt x="11092" y="2565"/>
                    </a:cubicBezTo>
                    <a:cubicBezTo>
                      <a:pt x="11060" y="2565"/>
                      <a:pt x="10964" y="2607"/>
                      <a:pt x="10797" y="2704"/>
                    </a:cubicBezTo>
                    <a:cubicBezTo>
                      <a:pt x="10716" y="2751"/>
                      <a:pt x="10667" y="2774"/>
                      <a:pt x="10644" y="2774"/>
                    </a:cubicBezTo>
                    <a:cubicBezTo>
                      <a:pt x="10621" y="2774"/>
                      <a:pt x="10625" y="2750"/>
                      <a:pt x="10651" y="2700"/>
                    </a:cubicBezTo>
                    <a:cubicBezTo>
                      <a:pt x="10697" y="2616"/>
                      <a:pt x="10703" y="2574"/>
                      <a:pt x="10670" y="2574"/>
                    </a:cubicBezTo>
                    <a:cubicBezTo>
                      <a:pt x="10614" y="2574"/>
                      <a:pt x="10444" y="2697"/>
                      <a:pt x="10171" y="2936"/>
                    </a:cubicBezTo>
                    <a:cubicBezTo>
                      <a:pt x="9961" y="3121"/>
                      <a:pt x="9711" y="3259"/>
                      <a:pt x="9588" y="3259"/>
                    </a:cubicBezTo>
                    <a:cubicBezTo>
                      <a:pt x="9579" y="3259"/>
                      <a:pt x="9570" y="3258"/>
                      <a:pt x="9563" y="3257"/>
                    </a:cubicBezTo>
                    <a:cubicBezTo>
                      <a:pt x="9410" y="3226"/>
                      <a:pt x="9504" y="3099"/>
                      <a:pt x="9956" y="2720"/>
                    </a:cubicBezTo>
                    <a:cubicBezTo>
                      <a:pt x="10305" y="2426"/>
                      <a:pt x="10541" y="2279"/>
                      <a:pt x="10655" y="2279"/>
                    </a:cubicBezTo>
                    <a:close/>
                    <a:moveTo>
                      <a:pt x="11231" y="3048"/>
                    </a:moveTo>
                    <a:cubicBezTo>
                      <a:pt x="11249" y="3048"/>
                      <a:pt x="11249" y="3063"/>
                      <a:pt x="11249" y="3085"/>
                    </a:cubicBezTo>
                    <a:cubicBezTo>
                      <a:pt x="11249" y="3206"/>
                      <a:pt x="10544" y="3666"/>
                      <a:pt x="10380" y="3666"/>
                    </a:cubicBezTo>
                    <a:cubicBezTo>
                      <a:pt x="10369" y="3666"/>
                      <a:pt x="10361" y="3664"/>
                      <a:pt x="10356" y="3660"/>
                    </a:cubicBezTo>
                    <a:cubicBezTo>
                      <a:pt x="10297" y="3622"/>
                      <a:pt x="10464" y="3465"/>
                      <a:pt x="10721" y="3317"/>
                    </a:cubicBezTo>
                    <a:cubicBezTo>
                      <a:pt x="11077" y="3114"/>
                      <a:pt x="11193" y="3048"/>
                      <a:pt x="11231" y="3048"/>
                    </a:cubicBezTo>
                    <a:close/>
                    <a:moveTo>
                      <a:pt x="11973" y="2973"/>
                    </a:moveTo>
                    <a:cubicBezTo>
                      <a:pt x="11975" y="2973"/>
                      <a:pt x="11976" y="2974"/>
                      <a:pt x="11976" y="2974"/>
                    </a:cubicBezTo>
                    <a:cubicBezTo>
                      <a:pt x="11991" y="2992"/>
                      <a:pt x="11976" y="3085"/>
                      <a:pt x="11940" y="3192"/>
                    </a:cubicBezTo>
                    <a:cubicBezTo>
                      <a:pt x="11904" y="3293"/>
                      <a:pt x="11707" y="3517"/>
                      <a:pt x="11515" y="3676"/>
                    </a:cubicBezTo>
                    <a:cubicBezTo>
                      <a:pt x="11319" y="3838"/>
                      <a:pt x="11186" y="3910"/>
                      <a:pt x="11060" y="3910"/>
                    </a:cubicBezTo>
                    <a:cubicBezTo>
                      <a:pt x="11014" y="3910"/>
                      <a:pt x="10968" y="3900"/>
                      <a:pt x="10921" y="3881"/>
                    </a:cubicBezTo>
                    <a:cubicBezTo>
                      <a:pt x="10713" y="3795"/>
                      <a:pt x="10750" y="3749"/>
                      <a:pt x="11320" y="3365"/>
                    </a:cubicBezTo>
                    <a:cubicBezTo>
                      <a:pt x="11651" y="3145"/>
                      <a:pt x="11938" y="2973"/>
                      <a:pt x="11973" y="2973"/>
                    </a:cubicBezTo>
                    <a:close/>
                    <a:moveTo>
                      <a:pt x="4655" y="4448"/>
                    </a:moveTo>
                    <a:cubicBezTo>
                      <a:pt x="4669" y="4448"/>
                      <a:pt x="4676" y="4461"/>
                      <a:pt x="4676" y="4488"/>
                    </a:cubicBezTo>
                    <a:cubicBezTo>
                      <a:pt x="4676" y="4507"/>
                      <a:pt x="4563" y="4627"/>
                      <a:pt x="4434" y="4746"/>
                    </a:cubicBezTo>
                    <a:lnTo>
                      <a:pt x="4192" y="4967"/>
                    </a:lnTo>
                    <a:lnTo>
                      <a:pt x="4394" y="4711"/>
                    </a:lnTo>
                    <a:cubicBezTo>
                      <a:pt x="4532" y="4535"/>
                      <a:pt x="4618" y="4448"/>
                      <a:pt x="4655" y="4448"/>
                    </a:cubicBezTo>
                    <a:close/>
                    <a:moveTo>
                      <a:pt x="7942" y="1287"/>
                    </a:moveTo>
                    <a:cubicBezTo>
                      <a:pt x="7999" y="1287"/>
                      <a:pt x="7957" y="1403"/>
                      <a:pt x="7844" y="1544"/>
                    </a:cubicBezTo>
                    <a:lnTo>
                      <a:pt x="7664" y="1770"/>
                    </a:lnTo>
                    <a:cubicBezTo>
                      <a:pt x="7649" y="1760"/>
                      <a:pt x="7630" y="1752"/>
                      <a:pt x="7597" y="1752"/>
                    </a:cubicBezTo>
                    <a:cubicBezTo>
                      <a:pt x="7543" y="1752"/>
                      <a:pt x="7434" y="1842"/>
                      <a:pt x="7355" y="1946"/>
                    </a:cubicBezTo>
                    <a:cubicBezTo>
                      <a:pt x="7282" y="2042"/>
                      <a:pt x="7251" y="2087"/>
                      <a:pt x="7276" y="2087"/>
                    </a:cubicBezTo>
                    <a:cubicBezTo>
                      <a:pt x="7295" y="2087"/>
                      <a:pt x="7350" y="2058"/>
                      <a:pt x="7447" y="2002"/>
                    </a:cubicBezTo>
                    <a:cubicBezTo>
                      <a:pt x="7625" y="1898"/>
                      <a:pt x="7705" y="1815"/>
                      <a:pt x="7677" y="1776"/>
                    </a:cubicBezTo>
                    <a:lnTo>
                      <a:pt x="7965" y="1596"/>
                    </a:lnTo>
                    <a:cubicBezTo>
                      <a:pt x="8094" y="1514"/>
                      <a:pt x="8167" y="1468"/>
                      <a:pt x="8183" y="1468"/>
                    </a:cubicBezTo>
                    <a:cubicBezTo>
                      <a:pt x="8203" y="1468"/>
                      <a:pt x="8116" y="1553"/>
                      <a:pt x="7911" y="1748"/>
                    </a:cubicBezTo>
                    <a:lnTo>
                      <a:pt x="7535" y="2104"/>
                    </a:lnTo>
                    <a:lnTo>
                      <a:pt x="7535" y="2104"/>
                    </a:lnTo>
                    <a:lnTo>
                      <a:pt x="7842" y="2052"/>
                    </a:lnTo>
                    <a:cubicBezTo>
                      <a:pt x="8015" y="2022"/>
                      <a:pt x="8229" y="1922"/>
                      <a:pt x="8331" y="1819"/>
                    </a:cubicBezTo>
                    <a:cubicBezTo>
                      <a:pt x="8450" y="1702"/>
                      <a:pt x="8638" y="1638"/>
                      <a:pt x="8792" y="1638"/>
                    </a:cubicBezTo>
                    <a:cubicBezTo>
                      <a:pt x="8904" y="1638"/>
                      <a:pt x="8998" y="1671"/>
                      <a:pt x="9037" y="1741"/>
                    </a:cubicBezTo>
                    <a:cubicBezTo>
                      <a:pt x="9096" y="1844"/>
                      <a:pt x="8275" y="2572"/>
                      <a:pt x="8104" y="2572"/>
                    </a:cubicBezTo>
                    <a:cubicBezTo>
                      <a:pt x="8060" y="2572"/>
                      <a:pt x="7958" y="2494"/>
                      <a:pt x="7862" y="2391"/>
                    </a:cubicBezTo>
                    <a:cubicBezTo>
                      <a:pt x="7791" y="2315"/>
                      <a:pt x="7709" y="2273"/>
                      <a:pt x="7641" y="2273"/>
                    </a:cubicBezTo>
                    <a:cubicBezTo>
                      <a:pt x="7614" y="2273"/>
                      <a:pt x="7590" y="2279"/>
                      <a:pt x="7570" y="2292"/>
                    </a:cubicBezTo>
                    <a:cubicBezTo>
                      <a:pt x="7541" y="2313"/>
                      <a:pt x="7519" y="2322"/>
                      <a:pt x="7507" y="2322"/>
                    </a:cubicBezTo>
                    <a:cubicBezTo>
                      <a:pt x="7488" y="2322"/>
                      <a:pt x="7489" y="2300"/>
                      <a:pt x="7511" y="2258"/>
                    </a:cubicBezTo>
                    <a:cubicBezTo>
                      <a:pt x="7563" y="2167"/>
                      <a:pt x="7524" y="2127"/>
                      <a:pt x="7437" y="2127"/>
                    </a:cubicBezTo>
                    <a:cubicBezTo>
                      <a:pt x="7272" y="2127"/>
                      <a:pt x="6937" y="2267"/>
                      <a:pt x="6713" y="2473"/>
                    </a:cubicBezTo>
                    <a:cubicBezTo>
                      <a:pt x="6525" y="2644"/>
                      <a:pt x="6453" y="2742"/>
                      <a:pt x="6511" y="2742"/>
                    </a:cubicBezTo>
                    <a:cubicBezTo>
                      <a:pt x="6523" y="2742"/>
                      <a:pt x="6540" y="2738"/>
                      <a:pt x="6562" y="2730"/>
                    </a:cubicBezTo>
                    <a:cubicBezTo>
                      <a:pt x="6617" y="2711"/>
                      <a:pt x="6654" y="2700"/>
                      <a:pt x="6673" y="2700"/>
                    </a:cubicBezTo>
                    <a:cubicBezTo>
                      <a:pt x="6717" y="2700"/>
                      <a:pt x="6666" y="2757"/>
                      <a:pt x="6508" y="2901"/>
                    </a:cubicBezTo>
                    <a:cubicBezTo>
                      <a:pt x="6347" y="3048"/>
                      <a:pt x="6298" y="3148"/>
                      <a:pt x="6385" y="3154"/>
                    </a:cubicBezTo>
                    <a:cubicBezTo>
                      <a:pt x="6504" y="3159"/>
                      <a:pt x="6504" y="3194"/>
                      <a:pt x="6391" y="3346"/>
                    </a:cubicBezTo>
                    <a:cubicBezTo>
                      <a:pt x="6312" y="3450"/>
                      <a:pt x="6238" y="3610"/>
                      <a:pt x="6225" y="3709"/>
                    </a:cubicBezTo>
                    <a:cubicBezTo>
                      <a:pt x="6173" y="4072"/>
                      <a:pt x="5818" y="4467"/>
                      <a:pt x="4936" y="5146"/>
                    </a:cubicBezTo>
                    <a:cubicBezTo>
                      <a:pt x="4450" y="5519"/>
                      <a:pt x="4027" y="5812"/>
                      <a:pt x="3971" y="5812"/>
                    </a:cubicBezTo>
                    <a:cubicBezTo>
                      <a:pt x="3969" y="5812"/>
                      <a:pt x="3967" y="5812"/>
                      <a:pt x="3966" y="5811"/>
                    </a:cubicBezTo>
                    <a:cubicBezTo>
                      <a:pt x="3863" y="5701"/>
                      <a:pt x="4064" y="5419"/>
                      <a:pt x="4461" y="5113"/>
                    </a:cubicBezTo>
                    <a:cubicBezTo>
                      <a:pt x="4699" y="4931"/>
                      <a:pt x="4869" y="4734"/>
                      <a:pt x="4837" y="4675"/>
                    </a:cubicBezTo>
                    <a:cubicBezTo>
                      <a:pt x="4807" y="4618"/>
                      <a:pt x="5118" y="4273"/>
                      <a:pt x="5538" y="3898"/>
                    </a:cubicBezTo>
                    <a:cubicBezTo>
                      <a:pt x="5957" y="3524"/>
                      <a:pt x="6268" y="3203"/>
                      <a:pt x="6238" y="3175"/>
                    </a:cubicBezTo>
                    <a:cubicBezTo>
                      <a:pt x="6210" y="3147"/>
                      <a:pt x="6241" y="3047"/>
                      <a:pt x="6304" y="2964"/>
                    </a:cubicBezTo>
                    <a:cubicBezTo>
                      <a:pt x="6373" y="2870"/>
                      <a:pt x="6379" y="2807"/>
                      <a:pt x="6313" y="2807"/>
                    </a:cubicBezTo>
                    <a:cubicBezTo>
                      <a:pt x="6153" y="2807"/>
                      <a:pt x="5960" y="3107"/>
                      <a:pt x="6052" y="3216"/>
                    </a:cubicBezTo>
                    <a:cubicBezTo>
                      <a:pt x="6079" y="3247"/>
                      <a:pt x="6084" y="3262"/>
                      <a:pt x="6069" y="3262"/>
                    </a:cubicBezTo>
                    <a:cubicBezTo>
                      <a:pt x="6058" y="3262"/>
                      <a:pt x="6036" y="3253"/>
                      <a:pt x="6003" y="3234"/>
                    </a:cubicBezTo>
                    <a:cubicBezTo>
                      <a:pt x="5996" y="3229"/>
                      <a:pt x="5986" y="3227"/>
                      <a:pt x="5975" y="3227"/>
                    </a:cubicBezTo>
                    <a:cubicBezTo>
                      <a:pt x="5869" y="3227"/>
                      <a:pt x="5593" y="3404"/>
                      <a:pt x="5302" y="3659"/>
                    </a:cubicBezTo>
                    <a:cubicBezTo>
                      <a:pt x="4805" y="4097"/>
                      <a:pt x="4582" y="4284"/>
                      <a:pt x="4523" y="4284"/>
                    </a:cubicBezTo>
                    <a:cubicBezTo>
                      <a:pt x="4486" y="4284"/>
                      <a:pt x="4514" y="4211"/>
                      <a:pt x="4580" y="4080"/>
                    </a:cubicBezTo>
                    <a:cubicBezTo>
                      <a:pt x="4656" y="3929"/>
                      <a:pt x="4714" y="3765"/>
                      <a:pt x="4706" y="3723"/>
                    </a:cubicBezTo>
                    <a:cubicBezTo>
                      <a:pt x="4696" y="3682"/>
                      <a:pt x="4769" y="3576"/>
                      <a:pt x="4866" y="3489"/>
                    </a:cubicBezTo>
                    <a:cubicBezTo>
                      <a:pt x="4934" y="3429"/>
                      <a:pt x="4973" y="3399"/>
                      <a:pt x="4987" y="3399"/>
                    </a:cubicBezTo>
                    <a:cubicBezTo>
                      <a:pt x="5000" y="3399"/>
                      <a:pt x="4991" y="3423"/>
                      <a:pt x="4964" y="3472"/>
                    </a:cubicBezTo>
                    <a:cubicBezTo>
                      <a:pt x="4910" y="3567"/>
                      <a:pt x="4897" y="3615"/>
                      <a:pt x="4929" y="3615"/>
                    </a:cubicBezTo>
                    <a:cubicBezTo>
                      <a:pt x="4990" y="3615"/>
                      <a:pt x="5219" y="3431"/>
                      <a:pt x="5626" y="3056"/>
                    </a:cubicBezTo>
                    <a:cubicBezTo>
                      <a:pt x="6337" y="2399"/>
                      <a:pt x="7795" y="1287"/>
                      <a:pt x="7942" y="1287"/>
                    </a:cubicBezTo>
                    <a:close/>
                    <a:moveTo>
                      <a:pt x="3719" y="7014"/>
                    </a:moveTo>
                    <a:cubicBezTo>
                      <a:pt x="3782" y="7014"/>
                      <a:pt x="3801" y="7061"/>
                      <a:pt x="3763" y="7132"/>
                    </a:cubicBezTo>
                    <a:cubicBezTo>
                      <a:pt x="3724" y="7201"/>
                      <a:pt x="3653" y="7248"/>
                      <a:pt x="3591" y="7248"/>
                    </a:cubicBezTo>
                    <a:cubicBezTo>
                      <a:pt x="3525" y="7248"/>
                      <a:pt x="3508" y="7201"/>
                      <a:pt x="3546" y="7132"/>
                    </a:cubicBezTo>
                    <a:cubicBezTo>
                      <a:pt x="3585" y="7061"/>
                      <a:pt x="3656" y="7014"/>
                      <a:pt x="3719" y="7014"/>
                    </a:cubicBezTo>
                    <a:close/>
                    <a:moveTo>
                      <a:pt x="5594" y="4955"/>
                    </a:moveTo>
                    <a:cubicBezTo>
                      <a:pt x="5649" y="4955"/>
                      <a:pt x="5616" y="5087"/>
                      <a:pt x="5476" y="5319"/>
                    </a:cubicBezTo>
                    <a:cubicBezTo>
                      <a:pt x="5376" y="5486"/>
                      <a:pt x="5007" y="5839"/>
                      <a:pt x="4662" y="6102"/>
                    </a:cubicBezTo>
                    <a:cubicBezTo>
                      <a:pt x="4315" y="6364"/>
                      <a:pt x="4055" y="6606"/>
                      <a:pt x="4085" y="6638"/>
                    </a:cubicBezTo>
                    <a:cubicBezTo>
                      <a:pt x="4113" y="6669"/>
                      <a:pt x="4081" y="6773"/>
                      <a:pt x="4021" y="6856"/>
                    </a:cubicBezTo>
                    <a:cubicBezTo>
                      <a:pt x="3942" y="6961"/>
                      <a:pt x="3941" y="7013"/>
                      <a:pt x="4017" y="7013"/>
                    </a:cubicBezTo>
                    <a:cubicBezTo>
                      <a:pt x="4081" y="7013"/>
                      <a:pt x="4155" y="6966"/>
                      <a:pt x="4188" y="6902"/>
                    </a:cubicBezTo>
                    <a:cubicBezTo>
                      <a:pt x="4220" y="6842"/>
                      <a:pt x="4458" y="6621"/>
                      <a:pt x="4707" y="6423"/>
                    </a:cubicBezTo>
                    <a:cubicBezTo>
                      <a:pt x="4870" y="6292"/>
                      <a:pt x="4961" y="6222"/>
                      <a:pt x="4976" y="6222"/>
                    </a:cubicBezTo>
                    <a:cubicBezTo>
                      <a:pt x="4997" y="6222"/>
                      <a:pt x="4867" y="6359"/>
                      <a:pt x="4572" y="6661"/>
                    </a:cubicBezTo>
                    <a:cubicBezTo>
                      <a:pt x="4249" y="6993"/>
                      <a:pt x="3833" y="7382"/>
                      <a:pt x="3656" y="7516"/>
                    </a:cubicBezTo>
                    <a:lnTo>
                      <a:pt x="3333" y="7762"/>
                    </a:lnTo>
                    <a:lnTo>
                      <a:pt x="3593" y="7446"/>
                    </a:lnTo>
                    <a:cubicBezTo>
                      <a:pt x="3875" y="7106"/>
                      <a:pt x="3965" y="6809"/>
                      <a:pt x="3808" y="6809"/>
                    </a:cubicBezTo>
                    <a:cubicBezTo>
                      <a:pt x="3787" y="6809"/>
                      <a:pt x="3761" y="6814"/>
                      <a:pt x="3731" y="6826"/>
                    </a:cubicBezTo>
                    <a:cubicBezTo>
                      <a:pt x="3725" y="6828"/>
                      <a:pt x="3721" y="6829"/>
                      <a:pt x="3717" y="6829"/>
                    </a:cubicBezTo>
                    <a:cubicBezTo>
                      <a:pt x="3658" y="6829"/>
                      <a:pt x="3905" y="6531"/>
                      <a:pt x="4302" y="6124"/>
                    </a:cubicBezTo>
                    <a:cubicBezTo>
                      <a:pt x="4613" y="5806"/>
                      <a:pt x="4770" y="5625"/>
                      <a:pt x="4738" y="5625"/>
                    </a:cubicBezTo>
                    <a:cubicBezTo>
                      <a:pt x="4726" y="5625"/>
                      <a:pt x="4686" y="5652"/>
                      <a:pt x="4615" y="5709"/>
                    </a:cubicBezTo>
                    <a:cubicBezTo>
                      <a:pt x="4366" y="5910"/>
                      <a:pt x="4113" y="6142"/>
                      <a:pt x="4040" y="6240"/>
                    </a:cubicBezTo>
                    <a:cubicBezTo>
                      <a:pt x="3949" y="6360"/>
                      <a:pt x="3855" y="6424"/>
                      <a:pt x="3791" y="6424"/>
                    </a:cubicBezTo>
                    <a:cubicBezTo>
                      <a:pt x="3742" y="6424"/>
                      <a:pt x="3711" y="6387"/>
                      <a:pt x="3711" y="6311"/>
                    </a:cubicBezTo>
                    <a:cubicBezTo>
                      <a:pt x="3711" y="6163"/>
                      <a:pt x="4853" y="5328"/>
                      <a:pt x="5043" y="5328"/>
                    </a:cubicBezTo>
                    <a:cubicBezTo>
                      <a:pt x="5049" y="5328"/>
                      <a:pt x="5054" y="5329"/>
                      <a:pt x="5058" y="5331"/>
                    </a:cubicBezTo>
                    <a:cubicBezTo>
                      <a:pt x="5065" y="5333"/>
                      <a:pt x="5073" y="5335"/>
                      <a:pt x="5083" y="5335"/>
                    </a:cubicBezTo>
                    <a:cubicBezTo>
                      <a:pt x="5155" y="5335"/>
                      <a:pt x="5277" y="5255"/>
                      <a:pt x="5374" y="5142"/>
                    </a:cubicBezTo>
                    <a:cubicBezTo>
                      <a:pt x="5482" y="5014"/>
                      <a:pt x="5557" y="4955"/>
                      <a:pt x="5594" y="4955"/>
                    </a:cubicBezTo>
                    <a:close/>
                    <a:moveTo>
                      <a:pt x="4667" y="6899"/>
                    </a:moveTo>
                    <a:cubicBezTo>
                      <a:pt x="4685" y="6899"/>
                      <a:pt x="4608" y="7067"/>
                      <a:pt x="4495" y="7276"/>
                    </a:cubicBezTo>
                    <a:cubicBezTo>
                      <a:pt x="4381" y="7489"/>
                      <a:pt x="4071" y="7835"/>
                      <a:pt x="3789" y="8061"/>
                    </a:cubicBezTo>
                    <a:cubicBezTo>
                      <a:pt x="3466" y="8322"/>
                      <a:pt x="3334" y="8496"/>
                      <a:pt x="3418" y="8551"/>
                    </a:cubicBezTo>
                    <a:cubicBezTo>
                      <a:pt x="3435" y="8562"/>
                      <a:pt x="3457" y="8568"/>
                      <a:pt x="3484" y="8568"/>
                    </a:cubicBezTo>
                    <a:cubicBezTo>
                      <a:pt x="3562" y="8568"/>
                      <a:pt x="3671" y="8519"/>
                      <a:pt x="3751" y="8440"/>
                    </a:cubicBezTo>
                    <a:cubicBezTo>
                      <a:pt x="3832" y="8360"/>
                      <a:pt x="3881" y="8321"/>
                      <a:pt x="3904" y="8321"/>
                    </a:cubicBezTo>
                    <a:cubicBezTo>
                      <a:pt x="3923" y="8321"/>
                      <a:pt x="3923" y="8349"/>
                      <a:pt x="3908" y="8405"/>
                    </a:cubicBezTo>
                    <a:cubicBezTo>
                      <a:pt x="3881" y="8493"/>
                      <a:pt x="3740" y="8656"/>
                      <a:pt x="3600" y="8757"/>
                    </a:cubicBezTo>
                    <a:cubicBezTo>
                      <a:pt x="3514" y="8819"/>
                      <a:pt x="3453" y="8851"/>
                      <a:pt x="3426" y="8851"/>
                    </a:cubicBezTo>
                    <a:cubicBezTo>
                      <a:pt x="3405" y="8851"/>
                      <a:pt x="3403" y="8833"/>
                      <a:pt x="3423" y="8798"/>
                    </a:cubicBezTo>
                    <a:cubicBezTo>
                      <a:pt x="3468" y="8716"/>
                      <a:pt x="3465" y="8652"/>
                      <a:pt x="3413" y="8652"/>
                    </a:cubicBezTo>
                    <a:cubicBezTo>
                      <a:pt x="3363" y="8652"/>
                      <a:pt x="3251" y="8718"/>
                      <a:pt x="3164" y="8798"/>
                    </a:cubicBezTo>
                    <a:cubicBezTo>
                      <a:pt x="3102" y="8857"/>
                      <a:pt x="3068" y="8886"/>
                      <a:pt x="3062" y="8886"/>
                    </a:cubicBezTo>
                    <a:cubicBezTo>
                      <a:pt x="3056" y="8886"/>
                      <a:pt x="3080" y="8853"/>
                      <a:pt x="3132" y="8786"/>
                    </a:cubicBezTo>
                    <a:cubicBezTo>
                      <a:pt x="3203" y="8696"/>
                      <a:pt x="3232" y="8559"/>
                      <a:pt x="3203" y="8465"/>
                    </a:cubicBezTo>
                    <a:cubicBezTo>
                      <a:pt x="3173" y="8378"/>
                      <a:pt x="3219" y="8208"/>
                      <a:pt x="3298" y="8103"/>
                    </a:cubicBezTo>
                    <a:cubicBezTo>
                      <a:pt x="3438" y="7915"/>
                      <a:pt x="4595" y="6899"/>
                      <a:pt x="4667" y="6899"/>
                    </a:cubicBezTo>
                    <a:cubicBezTo>
                      <a:pt x="4667" y="6899"/>
                      <a:pt x="4667" y="6899"/>
                      <a:pt x="4667" y="6899"/>
                    </a:cubicBezTo>
                    <a:close/>
                    <a:moveTo>
                      <a:pt x="3256" y="9124"/>
                    </a:moveTo>
                    <a:cubicBezTo>
                      <a:pt x="3285" y="9124"/>
                      <a:pt x="3254" y="9180"/>
                      <a:pt x="3165" y="9293"/>
                    </a:cubicBezTo>
                    <a:cubicBezTo>
                      <a:pt x="3107" y="9367"/>
                      <a:pt x="3039" y="9415"/>
                      <a:pt x="2998" y="9415"/>
                    </a:cubicBezTo>
                    <a:cubicBezTo>
                      <a:pt x="2986" y="9415"/>
                      <a:pt x="2977" y="9411"/>
                      <a:pt x="2970" y="9404"/>
                    </a:cubicBezTo>
                    <a:cubicBezTo>
                      <a:pt x="2938" y="9370"/>
                      <a:pt x="2988" y="9290"/>
                      <a:pt x="3072" y="9227"/>
                    </a:cubicBezTo>
                    <a:cubicBezTo>
                      <a:pt x="3171" y="9158"/>
                      <a:pt x="3232" y="9124"/>
                      <a:pt x="3256" y="9124"/>
                    </a:cubicBezTo>
                    <a:close/>
                    <a:moveTo>
                      <a:pt x="3688" y="9056"/>
                    </a:moveTo>
                    <a:cubicBezTo>
                      <a:pt x="3692" y="9056"/>
                      <a:pt x="3695" y="9057"/>
                      <a:pt x="3698" y="9060"/>
                    </a:cubicBezTo>
                    <a:cubicBezTo>
                      <a:pt x="3727" y="9092"/>
                      <a:pt x="3561" y="9328"/>
                      <a:pt x="3331" y="9587"/>
                    </a:cubicBezTo>
                    <a:cubicBezTo>
                      <a:pt x="3119" y="9823"/>
                      <a:pt x="2919" y="10000"/>
                      <a:pt x="2867" y="10000"/>
                    </a:cubicBezTo>
                    <a:cubicBezTo>
                      <a:pt x="2863" y="10000"/>
                      <a:pt x="2860" y="9999"/>
                      <a:pt x="2858" y="9996"/>
                    </a:cubicBezTo>
                    <a:cubicBezTo>
                      <a:pt x="2828" y="9963"/>
                      <a:pt x="2992" y="9726"/>
                      <a:pt x="3224" y="9468"/>
                    </a:cubicBezTo>
                    <a:cubicBezTo>
                      <a:pt x="3439" y="9231"/>
                      <a:pt x="3636" y="9056"/>
                      <a:pt x="3688" y="9056"/>
                    </a:cubicBezTo>
                    <a:close/>
                    <a:moveTo>
                      <a:pt x="3771" y="9407"/>
                    </a:moveTo>
                    <a:cubicBezTo>
                      <a:pt x="3783" y="9407"/>
                      <a:pt x="3793" y="9411"/>
                      <a:pt x="3799" y="9418"/>
                    </a:cubicBezTo>
                    <a:cubicBezTo>
                      <a:pt x="3833" y="9453"/>
                      <a:pt x="3789" y="9532"/>
                      <a:pt x="3703" y="9594"/>
                    </a:cubicBezTo>
                    <a:cubicBezTo>
                      <a:pt x="3640" y="9638"/>
                      <a:pt x="3636" y="9660"/>
                      <a:pt x="3693" y="9660"/>
                    </a:cubicBezTo>
                    <a:cubicBezTo>
                      <a:pt x="3732" y="9660"/>
                      <a:pt x="3800" y="9650"/>
                      <a:pt x="3897" y="9628"/>
                    </a:cubicBezTo>
                    <a:cubicBezTo>
                      <a:pt x="4000" y="9606"/>
                      <a:pt x="4093" y="9595"/>
                      <a:pt x="4156" y="9595"/>
                    </a:cubicBezTo>
                    <a:cubicBezTo>
                      <a:pt x="4212" y="9595"/>
                      <a:pt x="4246" y="9604"/>
                      <a:pt x="4246" y="9622"/>
                    </a:cubicBezTo>
                    <a:cubicBezTo>
                      <a:pt x="4246" y="9746"/>
                      <a:pt x="3145" y="10639"/>
                      <a:pt x="2996" y="10639"/>
                    </a:cubicBezTo>
                    <a:cubicBezTo>
                      <a:pt x="2687" y="10638"/>
                      <a:pt x="2847" y="10213"/>
                      <a:pt x="3235" y="10010"/>
                    </a:cubicBezTo>
                    <a:cubicBezTo>
                      <a:pt x="3450" y="9899"/>
                      <a:pt x="3593" y="9778"/>
                      <a:pt x="3557" y="9739"/>
                    </a:cubicBezTo>
                    <a:cubicBezTo>
                      <a:pt x="3524" y="9702"/>
                      <a:pt x="3552" y="9594"/>
                      <a:pt x="3617" y="9512"/>
                    </a:cubicBezTo>
                    <a:cubicBezTo>
                      <a:pt x="3666" y="9449"/>
                      <a:pt x="3731" y="9407"/>
                      <a:pt x="3771" y="9407"/>
                    </a:cubicBezTo>
                    <a:close/>
                    <a:moveTo>
                      <a:pt x="4846" y="9817"/>
                    </a:moveTo>
                    <a:cubicBezTo>
                      <a:pt x="4944" y="9817"/>
                      <a:pt x="5001" y="9855"/>
                      <a:pt x="5001" y="9936"/>
                    </a:cubicBezTo>
                    <a:cubicBezTo>
                      <a:pt x="5001" y="10007"/>
                      <a:pt x="4969" y="10055"/>
                      <a:pt x="4921" y="10059"/>
                    </a:cubicBezTo>
                    <a:cubicBezTo>
                      <a:pt x="4876" y="10062"/>
                      <a:pt x="4626" y="10276"/>
                      <a:pt x="4355" y="10538"/>
                    </a:cubicBezTo>
                    <a:cubicBezTo>
                      <a:pt x="4099" y="10789"/>
                      <a:pt x="3997" y="10910"/>
                      <a:pt x="4030" y="10910"/>
                    </a:cubicBezTo>
                    <a:cubicBezTo>
                      <a:pt x="4070" y="10910"/>
                      <a:pt x="4309" y="10731"/>
                      <a:pt x="4710" y="10388"/>
                    </a:cubicBezTo>
                    <a:cubicBezTo>
                      <a:pt x="5061" y="10089"/>
                      <a:pt x="5284" y="9949"/>
                      <a:pt x="5428" y="9949"/>
                    </a:cubicBezTo>
                    <a:cubicBezTo>
                      <a:pt x="5501" y="9949"/>
                      <a:pt x="5553" y="9985"/>
                      <a:pt x="5592" y="10054"/>
                    </a:cubicBezTo>
                    <a:cubicBezTo>
                      <a:pt x="5653" y="10159"/>
                      <a:pt x="4527" y="11221"/>
                      <a:pt x="4354" y="11221"/>
                    </a:cubicBezTo>
                    <a:cubicBezTo>
                      <a:pt x="4226" y="11221"/>
                      <a:pt x="3276" y="10781"/>
                      <a:pt x="3276" y="10718"/>
                    </a:cubicBezTo>
                    <a:cubicBezTo>
                      <a:pt x="3276" y="10686"/>
                      <a:pt x="3557" y="10468"/>
                      <a:pt x="3890" y="10241"/>
                    </a:cubicBezTo>
                    <a:cubicBezTo>
                      <a:pt x="4287" y="9970"/>
                      <a:pt x="4648" y="9817"/>
                      <a:pt x="4846" y="9817"/>
                    </a:cubicBezTo>
                    <a:close/>
                    <a:moveTo>
                      <a:pt x="5976" y="10238"/>
                    </a:moveTo>
                    <a:cubicBezTo>
                      <a:pt x="6011" y="10238"/>
                      <a:pt x="6045" y="10243"/>
                      <a:pt x="6079" y="10252"/>
                    </a:cubicBezTo>
                    <a:cubicBezTo>
                      <a:pt x="6230" y="10290"/>
                      <a:pt x="6359" y="10330"/>
                      <a:pt x="6371" y="10341"/>
                    </a:cubicBezTo>
                    <a:cubicBezTo>
                      <a:pt x="6408" y="10372"/>
                      <a:pt x="5023" y="11574"/>
                      <a:pt x="4948" y="11574"/>
                    </a:cubicBezTo>
                    <a:cubicBezTo>
                      <a:pt x="4912" y="11574"/>
                      <a:pt x="4811" y="11501"/>
                      <a:pt x="4727" y="11411"/>
                    </a:cubicBezTo>
                    <a:cubicBezTo>
                      <a:pt x="4591" y="11269"/>
                      <a:pt x="4651" y="11177"/>
                      <a:pt x="5190" y="10716"/>
                    </a:cubicBezTo>
                    <a:cubicBezTo>
                      <a:pt x="5596" y="10365"/>
                      <a:pt x="5796" y="10238"/>
                      <a:pt x="5976" y="10238"/>
                    </a:cubicBezTo>
                    <a:close/>
                    <a:moveTo>
                      <a:pt x="6662" y="10527"/>
                    </a:moveTo>
                    <a:cubicBezTo>
                      <a:pt x="6754" y="10527"/>
                      <a:pt x="6833" y="10567"/>
                      <a:pt x="6833" y="10615"/>
                    </a:cubicBezTo>
                    <a:cubicBezTo>
                      <a:pt x="6833" y="10778"/>
                      <a:pt x="5551" y="11805"/>
                      <a:pt x="5345" y="11805"/>
                    </a:cubicBezTo>
                    <a:cubicBezTo>
                      <a:pt x="5095" y="11805"/>
                      <a:pt x="6392" y="10534"/>
                      <a:pt x="6649" y="10527"/>
                    </a:cubicBezTo>
                    <a:cubicBezTo>
                      <a:pt x="6653" y="10527"/>
                      <a:pt x="6658" y="10527"/>
                      <a:pt x="6662" y="10527"/>
                    </a:cubicBezTo>
                    <a:close/>
                    <a:moveTo>
                      <a:pt x="7021" y="10812"/>
                    </a:moveTo>
                    <a:cubicBezTo>
                      <a:pt x="7024" y="10812"/>
                      <a:pt x="7027" y="10813"/>
                      <a:pt x="7029" y="10815"/>
                    </a:cubicBezTo>
                    <a:cubicBezTo>
                      <a:pt x="7055" y="10845"/>
                      <a:pt x="6789" y="11160"/>
                      <a:pt x="6446" y="11505"/>
                    </a:cubicBezTo>
                    <a:cubicBezTo>
                      <a:pt x="6118" y="11828"/>
                      <a:pt x="5806" y="12084"/>
                      <a:pt x="5739" y="12084"/>
                    </a:cubicBezTo>
                    <a:cubicBezTo>
                      <a:pt x="5735" y="12084"/>
                      <a:pt x="5732" y="12084"/>
                      <a:pt x="5730" y="12082"/>
                    </a:cubicBezTo>
                    <a:cubicBezTo>
                      <a:pt x="5685" y="12053"/>
                      <a:pt x="5945" y="11745"/>
                      <a:pt x="6312" y="11392"/>
                    </a:cubicBezTo>
                    <a:cubicBezTo>
                      <a:pt x="6657" y="11062"/>
                      <a:pt x="6962" y="10812"/>
                      <a:pt x="7021" y="10812"/>
                    </a:cubicBezTo>
                    <a:close/>
                    <a:moveTo>
                      <a:pt x="7209" y="10987"/>
                    </a:moveTo>
                    <a:cubicBezTo>
                      <a:pt x="7243" y="10987"/>
                      <a:pt x="7237" y="11053"/>
                      <a:pt x="7200" y="11123"/>
                    </a:cubicBezTo>
                    <a:cubicBezTo>
                      <a:pt x="7167" y="11181"/>
                      <a:pt x="7168" y="11209"/>
                      <a:pt x="7206" y="11209"/>
                    </a:cubicBezTo>
                    <a:cubicBezTo>
                      <a:pt x="7230" y="11209"/>
                      <a:pt x="7268" y="11198"/>
                      <a:pt x="7323" y="11176"/>
                    </a:cubicBezTo>
                    <a:cubicBezTo>
                      <a:pt x="7332" y="11172"/>
                      <a:pt x="7339" y="11170"/>
                      <a:pt x="7344" y="11170"/>
                    </a:cubicBezTo>
                    <a:cubicBezTo>
                      <a:pt x="7401" y="11170"/>
                      <a:pt x="7207" y="11408"/>
                      <a:pt x="6881" y="11737"/>
                    </a:cubicBezTo>
                    <a:cubicBezTo>
                      <a:pt x="6526" y="12093"/>
                      <a:pt x="6206" y="12382"/>
                      <a:pt x="6165" y="12383"/>
                    </a:cubicBezTo>
                    <a:cubicBezTo>
                      <a:pt x="6160" y="12383"/>
                      <a:pt x="6155" y="12384"/>
                      <a:pt x="6150" y="12384"/>
                    </a:cubicBezTo>
                    <a:cubicBezTo>
                      <a:pt x="5978" y="12384"/>
                      <a:pt x="6146" y="12168"/>
                      <a:pt x="6627" y="11767"/>
                    </a:cubicBezTo>
                    <a:cubicBezTo>
                      <a:pt x="6919" y="11525"/>
                      <a:pt x="7149" y="11291"/>
                      <a:pt x="7142" y="11245"/>
                    </a:cubicBezTo>
                    <a:cubicBezTo>
                      <a:pt x="7121" y="11105"/>
                      <a:pt x="7150" y="10987"/>
                      <a:pt x="7209" y="10987"/>
                    </a:cubicBezTo>
                    <a:close/>
                    <a:moveTo>
                      <a:pt x="8213" y="12165"/>
                    </a:moveTo>
                    <a:cubicBezTo>
                      <a:pt x="8227" y="12165"/>
                      <a:pt x="8233" y="12179"/>
                      <a:pt x="8233" y="12205"/>
                    </a:cubicBezTo>
                    <a:cubicBezTo>
                      <a:pt x="8233" y="12223"/>
                      <a:pt x="8098" y="12367"/>
                      <a:pt x="7938" y="12521"/>
                    </a:cubicBezTo>
                    <a:lnTo>
                      <a:pt x="7641" y="12802"/>
                    </a:lnTo>
                    <a:lnTo>
                      <a:pt x="7641" y="12802"/>
                    </a:lnTo>
                    <a:lnTo>
                      <a:pt x="7898" y="12486"/>
                    </a:lnTo>
                    <a:cubicBezTo>
                      <a:pt x="8079" y="12264"/>
                      <a:pt x="8174" y="12165"/>
                      <a:pt x="8213" y="12165"/>
                    </a:cubicBezTo>
                    <a:close/>
                    <a:moveTo>
                      <a:pt x="7849" y="11573"/>
                    </a:moveTo>
                    <a:cubicBezTo>
                      <a:pt x="7891" y="11573"/>
                      <a:pt x="7910" y="11605"/>
                      <a:pt x="7910" y="11666"/>
                    </a:cubicBezTo>
                    <a:cubicBezTo>
                      <a:pt x="7910" y="11717"/>
                      <a:pt x="7618" y="12072"/>
                      <a:pt x="7275" y="12437"/>
                    </a:cubicBezTo>
                    <a:cubicBezTo>
                      <a:pt x="6913" y="12823"/>
                      <a:pt x="6709" y="12996"/>
                      <a:pt x="6612" y="12996"/>
                    </a:cubicBezTo>
                    <a:cubicBezTo>
                      <a:pt x="6587" y="12996"/>
                      <a:pt x="6570" y="12985"/>
                      <a:pt x="6558" y="12963"/>
                    </a:cubicBezTo>
                    <a:cubicBezTo>
                      <a:pt x="6504" y="12863"/>
                      <a:pt x="6681" y="12604"/>
                      <a:pt x="7090" y="12192"/>
                    </a:cubicBezTo>
                    <a:cubicBezTo>
                      <a:pt x="7507" y="11770"/>
                      <a:pt x="7746" y="11573"/>
                      <a:pt x="7849" y="11573"/>
                    </a:cubicBezTo>
                    <a:close/>
                    <a:moveTo>
                      <a:pt x="8536" y="13217"/>
                    </a:moveTo>
                    <a:cubicBezTo>
                      <a:pt x="8550" y="13217"/>
                      <a:pt x="8556" y="13230"/>
                      <a:pt x="8556" y="13256"/>
                    </a:cubicBezTo>
                    <a:cubicBezTo>
                      <a:pt x="8556" y="13275"/>
                      <a:pt x="8421" y="13418"/>
                      <a:pt x="8260" y="13572"/>
                    </a:cubicBezTo>
                    <a:lnTo>
                      <a:pt x="7965" y="13853"/>
                    </a:lnTo>
                    <a:lnTo>
                      <a:pt x="8221" y="13538"/>
                    </a:lnTo>
                    <a:cubicBezTo>
                      <a:pt x="8404" y="13317"/>
                      <a:pt x="8498" y="13217"/>
                      <a:pt x="8536" y="13217"/>
                    </a:cubicBezTo>
                    <a:close/>
                    <a:moveTo>
                      <a:pt x="8320" y="12392"/>
                    </a:moveTo>
                    <a:cubicBezTo>
                      <a:pt x="8343" y="12392"/>
                      <a:pt x="8106" y="12709"/>
                      <a:pt x="7785" y="13104"/>
                    </a:cubicBezTo>
                    <a:cubicBezTo>
                      <a:pt x="7465" y="13502"/>
                      <a:pt x="7126" y="13928"/>
                      <a:pt x="7022" y="14068"/>
                    </a:cubicBezTo>
                    <a:cubicBezTo>
                      <a:pt x="6945" y="14171"/>
                      <a:pt x="6893" y="14222"/>
                      <a:pt x="6864" y="14222"/>
                    </a:cubicBezTo>
                    <a:cubicBezTo>
                      <a:pt x="6843" y="14222"/>
                      <a:pt x="6833" y="14196"/>
                      <a:pt x="6832" y="14146"/>
                    </a:cubicBezTo>
                    <a:cubicBezTo>
                      <a:pt x="6832" y="14005"/>
                      <a:pt x="8199" y="12392"/>
                      <a:pt x="8320" y="12392"/>
                    </a:cubicBezTo>
                    <a:cubicBezTo>
                      <a:pt x="8320" y="12392"/>
                      <a:pt x="8320" y="12392"/>
                      <a:pt x="8320" y="12392"/>
                    </a:cubicBezTo>
                    <a:close/>
                    <a:moveTo>
                      <a:pt x="7890" y="14036"/>
                    </a:moveTo>
                    <a:cubicBezTo>
                      <a:pt x="7904" y="14036"/>
                      <a:pt x="7910" y="14049"/>
                      <a:pt x="7910" y="14075"/>
                    </a:cubicBezTo>
                    <a:cubicBezTo>
                      <a:pt x="7910" y="14093"/>
                      <a:pt x="7775" y="14236"/>
                      <a:pt x="7612" y="14390"/>
                    </a:cubicBezTo>
                    <a:lnTo>
                      <a:pt x="7317" y="14670"/>
                    </a:lnTo>
                    <a:lnTo>
                      <a:pt x="7576" y="14355"/>
                    </a:lnTo>
                    <a:cubicBezTo>
                      <a:pt x="7757" y="14134"/>
                      <a:pt x="7852" y="14036"/>
                      <a:pt x="7890" y="14036"/>
                    </a:cubicBezTo>
                    <a:close/>
                    <a:moveTo>
                      <a:pt x="8424" y="12735"/>
                    </a:moveTo>
                    <a:cubicBezTo>
                      <a:pt x="8429" y="12735"/>
                      <a:pt x="8432" y="12738"/>
                      <a:pt x="8434" y="12743"/>
                    </a:cubicBezTo>
                    <a:cubicBezTo>
                      <a:pt x="8454" y="12807"/>
                      <a:pt x="8125" y="13304"/>
                      <a:pt x="7705" y="13843"/>
                    </a:cubicBezTo>
                    <a:cubicBezTo>
                      <a:pt x="7285" y="14380"/>
                      <a:pt x="6860" y="14896"/>
                      <a:pt x="6762" y="14983"/>
                    </a:cubicBezTo>
                    <a:cubicBezTo>
                      <a:pt x="6697" y="15041"/>
                      <a:pt x="6657" y="15074"/>
                      <a:pt x="6642" y="15074"/>
                    </a:cubicBezTo>
                    <a:cubicBezTo>
                      <a:pt x="6620" y="15074"/>
                      <a:pt x="6653" y="15001"/>
                      <a:pt x="6738" y="14826"/>
                    </a:cubicBezTo>
                    <a:cubicBezTo>
                      <a:pt x="6957" y="14373"/>
                      <a:pt x="8288" y="12735"/>
                      <a:pt x="8424" y="12735"/>
                    </a:cubicBezTo>
                    <a:close/>
                    <a:moveTo>
                      <a:pt x="1082" y="14846"/>
                    </a:moveTo>
                    <a:cubicBezTo>
                      <a:pt x="1152" y="14846"/>
                      <a:pt x="1236" y="14951"/>
                      <a:pt x="1264" y="15080"/>
                    </a:cubicBezTo>
                    <a:cubicBezTo>
                      <a:pt x="1289" y="15192"/>
                      <a:pt x="1283" y="15256"/>
                      <a:pt x="1248" y="15256"/>
                    </a:cubicBezTo>
                    <a:cubicBezTo>
                      <a:pt x="1239" y="15256"/>
                      <a:pt x="1228" y="15252"/>
                      <a:pt x="1216" y="15243"/>
                    </a:cubicBezTo>
                    <a:cubicBezTo>
                      <a:pt x="1208" y="15238"/>
                      <a:pt x="1197" y="15235"/>
                      <a:pt x="1184" y="15235"/>
                    </a:cubicBezTo>
                    <a:cubicBezTo>
                      <a:pt x="1111" y="15235"/>
                      <a:pt x="969" y="15318"/>
                      <a:pt x="849" y="15437"/>
                    </a:cubicBezTo>
                    <a:cubicBezTo>
                      <a:pt x="722" y="15563"/>
                      <a:pt x="655" y="15623"/>
                      <a:pt x="621" y="15623"/>
                    </a:cubicBezTo>
                    <a:cubicBezTo>
                      <a:pt x="590" y="15623"/>
                      <a:pt x="585" y="15577"/>
                      <a:pt x="585" y="15489"/>
                    </a:cubicBezTo>
                    <a:cubicBezTo>
                      <a:pt x="585" y="15231"/>
                      <a:pt x="883" y="14846"/>
                      <a:pt x="1082" y="14846"/>
                    </a:cubicBezTo>
                    <a:close/>
                    <a:moveTo>
                      <a:pt x="1375" y="15544"/>
                    </a:moveTo>
                    <a:cubicBezTo>
                      <a:pt x="1419" y="15544"/>
                      <a:pt x="1446" y="15579"/>
                      <a:pt x="1446" y="15651"/>
                    </a:cubicBezTo>
                    <a:cubicBezTo>
                      <a:pt x="1446" y="15710"/>
                      <a:pt x="1268" y="15911"/>
                      <a:pt x="1041" y="16107"/>
                    </a:cubicBezTo>
                    <a:lnTo>
                      <a:pt x="637" y="16459"/>
                    </a:lnTo>
                    <a:lnTo>
                      <a:pt x="622" y="16173"/>
                    </a:lnTo>
                    <a:cubicBezTo>
                      <a:pt x="613" y="16016"/>
                      <a:pt x="643" y="15935"/>
                      <a:pt x="707" y="15935"/>
                    </a:cubicBezTo>
                    <a:cubicBezTo>
                      <a:pt x="719" y="15935"/>
                      <a:pt x="733" y="15938"/>
                      <a:pt x="748" y="15944"/>
                    </a:cubicBezTo>
                    <a:cubicBezTo>
                      <a:pt x="759" y="15949"/>
                      <a:pt x="772" y="15951"/>
                      <a:pt x="787" y="15951"/>
                    </a:cubicBezTo>
                    <a:cubicBezTo>
                      <a:pt x="868" y="15951"/>
                      <a:pt x="991" y="15878"/>
                      <a:pt x="1079" y="15769"/>
                    </a:cubicBezTo>
                    <a:cubicBezTo>
                      <a:pt x="1201" y="15622"/>
                      <a:pt x="1308" y="15544"/>
                      <a:pt x="1375" y="15544"/>
                    </a:cubicBezTo>
                    <a:close/>
                    <a:moveTo>
                      <a:pt x="1505" y="16004"/>
                    </a:moveTo>
                    <a:cubicBezTo>
                      <a:pt x="1533" y="16004"/>
                      <a:pt x="1554" y="16018"/>
                      <a:pt x="1569" y="16046"/>
                    </a:cubicBezTo>
                    <a:cubicBezTo>
                      <a:pt x="1620" y="16137"/>
                      <a:pt x="1498" y="16360"/>
                      <a:pt x="1257" y="16629"/>
                    </a:cubicBezTo>
                    <a:cubicBezTo>
                      <a:pt x="1038" y="16875"/>
                      <a:pt x="825" y="17067"/>
                      <a:pt x="777" y="17067"/>
                    </a:cubicBezTo>
                    <a:cubicBezTo>
                      <a:pt x="577" y="17067"/>
                      <a:pt x="706" y="16765"/>
                      <a:pt x="1089" y="16344"/>
                    </a:cubicBezTo>
                    <a:cubicBezTo>
                      <a:pt x="1297" y="16111"/>
                      <a:pt x="1428" y="16004"/>
                      <a:pt x="1505" y="16004"/>
                    </a:cubicBezTo>
                    <a:close/>
                    <a:moveTo>
                      <a:pt x="1920" y="16482"/>
                    </a:moveTo>
                    <a:cubicBezTo>
                      <a:pt x="1981" y="16482"/>
                      <a:pt x="1886" y="16646"/>
                      <a:pt x="1712" y="16845"/>
                    </a:cubicBezTo>
                    <a:cubicBezTo>
                      <a:pt x="1538" y="17043"/>
                      <a:pt x="1297" y="17260"/>
                      <a:pt x="1178" y="17324"/>
                    </a:cubicBezTo>
                    <a:cubicBezTo>
                      <a:pt x="1160" y="17334"/>
                      <a:pt x="1146" y="17339"/>
                      <a:pt x="1137" y="17339"/>
                    </a:cubicBezTo>
                    <a:cubicBezTo>
                      <a:pt x="1088" y="17339"/>
                      <a:pt x="1185" y="17189"/>
                      <a:pt x="1387" y="16962"/>
                    </a:cubicBezTo>
                    <a:cubicBezTo>
                      <a:pt x="1626" y="16693"/>
                      <a:pt x="1860" y="16482"/>
                      <a:pt x="1920" y="16482"/>
                    </a:cubicBezTo>
                    <a:close/>
                    <a:moveTo>
                      <a:pt x="2167" y="16717"/>
                    </a:moveTo>
                    <a:cubicBezTo>
                      <a:pt x="2199" y="16717"/>
                      <a:pt x="2205" y="16748"/>
                      <a:pt x="2181" y="16812"/>
                    </a:cubicBezTo>
                    <a:cubicBezTo>
                      <a:pt x="2110" y="17001"/>
                      <a:pt x="1299" y="17727"/>
                      <a:pt x="1167" y="17727"/>
                    </a:cubicBezTo>
                    <a:cubicBezTo>
                      <a:pt x="1161" y="17727"/>
                      <a:pt x="1156" y="17726"/>
                      <a:pt x="1153" y="17723"/>
                    </a:cubicBezTo>
                    <a:cubicBezTo>
                      <a:pt x="1119" y="17684"/>
                      <a:pt x="1307" y="17442"/>
                      <a:pt x="1565" y="17188"/>
                    </a:cubicBezTo>
                    <a:cubicBezTo>
                      <a:pt x="1874" y="16884"/>
                      <a:pt x="2091" y="16717"/>
                      <a:pt x="2167" y="16717"/>
                    </a:cubicBezTo>
                    <a:close/>
                    <a:moveTo>
                      <a:pt x="8612" y="14760"/>
                    </a:moveTo>
                    <a:cubicBezTo>
                      <a:pt x="8615" y="14760"/>
                      <a:pt x="8618" y="14762"/>
                      <a:pt x="8621" y="14765"/>
                    </a:cubicBezTo>
                    <a:cubicBezTo>
                      <a:pt x="8651" y="14795"/>
                      <a:pt x="8619" y="15056"/>
                      <a:pt x="8550" y="15338"/>
                    </a:cubicBezTo>
                    <a:cubicBezTo>
                      <a:pt x="8371" y="16076"/>
                      <a:pt x="8061" y="16680"/>
                      <a:pt x="7569" y="17256"/>
                    </a:cubicBezTo>
                    <a:cubicBezTo>
                      <a:pt x="7279" y="17596"/>
                      <a:pt x="7107" y="17760"/>
                      <a:pt x="7029" y="17760"/>
                    </a:cubicBezTo>
                    <a:cubicBezTo>
                      <a:pt x="6983" y="17760"/>
                      <a:pt x="6970" y="17704"/>
                      <a:pt x="6984" y="17596"/>
                    </a:cubicBezTo>
                    <a:cubicBezTo>
                      <a:pt x="7005" y="17442"/>
                      <a:pt x="7179" y="17192"/>
                      <a:pt x="7242" y="17192"/>
                    </a:cubicBezTo>
                    <a:cubicBezTo>
                      <a:pt x="7256" y="17192"/>
                      <a:pt x="7264" y="17205"/>
                      <a:pt x="7264" y="17233"/>
                    </a:cubicBezTo>
                    <a:cubicBezTo>
                      <a:pt x="7264" y="17251"/>
                      <a:pt x="7274" y="17260"/>
                      <a:pt x="7291" y="17260"/>
                    </a:cubicBezTo>
                    <a:cubicBezTo>
                      <a:pt x="7321" y="17260"/>
                      <a:pt x="7372" y="17234"/>
                      <a:pt x="7427" y="17186"/>
                    </a:cubicBezTo>
                    <a:cubicBezTo>
                      <a:pt x="7511" y="17110"/>
                      <a:pt x="7588" y="16990"/>
                      <a:pt x="7588" y="16928"/>
                    </a:cubicBezTo>
                    <a:cubicBezTo>
                      <a:pt x="7588" y="16902"/>
                      <a:pt x="7574" y="16890"/>
                      <a:pt x="7552" y="16890"/>
                    </a:cubicBezTo>
                    <a:cubicBezTo>
                      <a:pt x="7522" y="16890"/>
                      <a:pt x="7476" y="16913"/>
                      <a:pt x="7427" y="16959"/>
                    </a:cubicBezTo>
                    <a:cubicBezTo>
                      <a:pt x="7344" y="17033"/>
                      <a:pt x="7294" y="17065"/>
                      <a:pt x="7275" y="17065"/>
                    </a:cubicBezTo>
                    <a:cubicBezTo>
                      <a:pt x="7235" y="17065"/>
                      <a:pt x="7318" y="16935"/>
                      <a:pt x="7490" y="16769"/>
                    </a:cubicBezTo>
                    <a:cubicBezTo>
                      <a:pt x="7568" y="16695"/>
                      <a:pt x="7624" y="16655"/>
                      <a:pt x="7646" y="16655"/>
                    </a:cubicBezTo>
                    <a:cubicBezTo>
                      <a:pt x="7660" y="16655"/>
                      <a:pt x="7660" y="16672"/>
                      <a:pt x="7641" y="16706"/>
                    </a:cubicBezTo>
                    <a:cubicBezTo>
                      <a:pt x="7600" y="16782"/>
                      <a:pt x="7591" y="16819"/>
                      <a:pt x="7614" y="16819"/>
                    </a:cubicBezTo>
                    <a:cubicBezTo>
                      <a:pt x="7626" y="16819"/>
                      <a:pt x="7648" y="16808"/>
                      <a:pt x="7678" y="16788"/>
                    </a:cubicBezTo>
                    <a:cubicBezTo>
                      <a:pt x="7743" y="16744"/>
                      <a:pt x="7775" y="16653"/>
                      <a:pt x="7743" y="16594"/>
                    </a:cubicBezTo>
                    <a:cubicBezTo>
                      <a:pt x="7711" y="16532"/>
                      <a:pt x="7836" y="16273"/>
                      <a:pt x="8023" y="16015"/>
                    </a:cubicBezTo>
                    <a:cubicBezTo>
                      <a:pt x="8211" y="15758"/>
                      <a:pt x="8409" y="15358"/>
                      <a:pt x="8465" y="15126"/>
                    </a:cubicBezTo>
                    <a:cubicBezTo>
                      <a:pt x="8516" y="14912"/>
                      <a:pt x="8577" y="14760"/>
                      <a:pt x="8612" y="14760"/>
                    </a:cubicBezTo>
                    <a:close/>
                    <a:moveTo>
                      <a:pt x="2815" y="17174"/>
                    </a:moveTo>
                    <a:cubicBezTo>
                      <a:pt x="2836" y="17174"/>
                      <a:pt x="2847" y="17188"/>
                      <a:pt x="2847" y="17220"/>
                    </a:cubicBezTo>
                    <a:cubicBezTo>
                      <a:pt x="2847" y="17240"/>
                      <a:pt x="2696" y="17404"/>
                      <a:pt x="2502" y="17598"/>
                    </a:cubicBezTo>
                    <a:lnTo>
                      <a:pt x="2158" y="17945"/>
                    </a:lnTo>
                    <a:lnTo>
                      <a:pt x="2421" y="17570"/>
                    </a:lnTo>
                    <a:cubicBezTo>
                      <a:pt x="2589" y="17329"/>
                      <a:pt x="2749" y="17174"/>
                      <a:pt x="2815" y="17174"/>
                    </a:cubicBezTo>
                    <a:close/>
                    <a:moveTo>
                      <a:pt x="2474" y="16954"/>
                    </a:moveTo>
                    <a:cubicBezTo>
                      <a:pt x="2508" y="16954"/>
                      <a:pt x="2524" y="16992"/>
                      <a:pt x="2524" y="17067"/>
                    </a:cubicBezTo>
                    <a:cubicBezTo>
                      <a:pt x="2524" y="17260"/>
                      <a:pt x="1797" y="18169"/>
                      <a:pt x="1654" y="18169"/>
                    </a:cubicBezTo>
                    <a:cubicBezTo>
                      <a:pt x="1649" y="18169"/>
                      <a:pt x="1644" y="18168"/>
                      <a:pt x="1641" y="18165"/>
                    </a:cubicBezTo>
                    <a:cubicBezTo>
                      <a:pt x="1594" y="18133"/>
                      <a:pt x="1735" y="17851"/>
                      <a:pt x="1958" y="17535"/>
                    </a:cubicBezTo>
                    <a:cubicBezTo>
                      <a:pt x="2235" y="17141"/>
                      <a:pt x="2398" y="16954"/>
                      <a:pt x="2474" y="16954"/>
                    </a:cubicBezTo>
                    <a:close/>
                    <a:moveTo>
                      <a:pt x="8640" y="14245"/>
                    </a:moveTo>
                    <a:cubicBezTo>
                      <a:pt x="8642" y="14245"/>
                      <a:pt x="8643" y="14246"/>
                      <a:pt x="8644" y="14248"/>
                    </a:cubicBezTo>
                    <a:cubicBezTo>
                      <a:pt x="8660" y="14307"/>
                      <a:pt x="8316" y="14882"/>
                      <a:pt x="7878" y="15524"/>
                    </a:cubicBezTo>
                    <a:cubicBezTo>
                      <a:pt x="7438" y="16167"/>
                      <a:pt x="6875" y="17035"/>
                      <a:pt x="6626" y="17454"/>
                    </a:cubicBezTo>
                    <a:cubicBezTo>
                      <a:pt x="6312" y="17980"/>
                      <a:pt x="6011" y="18339"/>
                      <a:pt x="5905" y="18339"/>
                    </a:cubicBezTo>
                    <a:cubicBezTo>
                      <a:pt x="5878" y="18339"/>
                      <a:pt x="5864" y="18317"/>
                      <a:pt x="5864" y="18271"/>
                    </a:cubicBezTo>
                    <a:cubicBezTo>
                      <a:pt x="5864" y="18087"/>
                      <a:pt x="8517" y="14245"/>
                      <a:pt x="8640" y="14245"/>
                    </a:cubicBezTo>
                    <a:close/>
                    <a:moveTo>
                      <a:pt x="3873" y="17325"/>
                    </a:moveTo>
                    <a:cubicBezTo>
                      <a:pt x="3905" y="17325"/>
                      <a:pt x="3814" y="17495"/>
                      <a:pt x="3587" y="17839"/>
                    </a:cubicBezTo>
                    <a:cubicBezTo>
                      <a:pt x="3386" y="18144"/>
                      <a:pt x="3151" y="18414"/>
                      <a:pt x="3062" y="18447"/>
                    </a:cubicBezTo>
                    <a:cubicBezTo>
                      <a:pt x="3057" y="18449"/>
                      <a:pt x="3053" y="18450"/>
                      <a:pt x="3049" y="18450"/>
                    </a:cubicBezTo>
                    <a:cubicBezTo>
                      <a:pt x="2991" y="18450"/>
                      <a:pt x="3124" y="18218"/>
                      <a:pt x="3362" y="17910"/>
                    </a:cubicBezTo>
                    <a:cubicBezTo>
                      <a:pt x="3662" y="17522"/>
                      <a:pt x="3839" y="17325"/>
                      <a:pt x="3873" y="17325"/>
                    </a:cubicBezTo>
                    <a:close/>
                    <a:moveTo>
                      <a:pt x="3473" y="17307"/>
                    </a:moveTo>
                    <a:cubicBezTo>
                      <a:pt x="3549" y="17307"/>
                      <a:pt x="3405" y="17560"/>
                      <a:pt x="3145" y="17886"/>
                    </a:cubicBezTo>
                    <a:cubicBezTo>
                      <a:pt x="2836" y="18277"/>
                      <a:pt x="2643" y="18470"/>
                      <a:pt x="2564" y="18470"/>
                    </a:cubicBezTo>
                    <a:cubicBezTo>
                      <a:pt x="2537" y="18470"/>
                      <a:pt x="2524" y="18447"/>
                      <a:pt x="2524" y="18401"/>
                    </a:cubicBezTo>
                    <a:cubicBezTo>
                      <a:pt x="2524" y="18248"/>
                      <a:pt x="3337" y="17311"/>
                      <a:pt x="3472" y="17307"/>
                    </a:cubicBezTo>
                    <a:cubicBezTo>
                      <a:pt x="3472" y="17307"/>
                      <a:pt x="3472" y="17307"/>
                      <a:pt x="3473" y="17307"/>
                    </a:cubicBezTo>
                    <a:close/>
                    <a:moveTo>
                      <a:pt x="4397" y="17235"/>
                    </a:moveTo>
                    <a:cubicBezTo>
                      <a:pt x="4500" y="17235"/>
                      <a:pt x="4381" y="17419"/>
                      <a:pt x="3972" y="17935"/>
                    </a:cubicBezTo>
                    <a:cubicBezTo>
                      <a:pt x="3695" y="18278"/>
                      <a:pt x="3453" y="18543"/>
                      <a:pt x="3412" y="18543"/>
                    </a:cubicBezTo>
                    <a:cubicBezTo>
                      <a:pt x="3410" y="18543"/>
                      <a:pt x="3408" y="18542"/>
                      <a:pt x="3407" y="18541"/>
                    </a:cubicBezTo>
                    <a:cubicBezTo>
                      <a:pt x="3341" y="18467"/>
                      <a:pt x="4119" y="17328"/>
                      <a:pt x="4281" y="17267"/>
                    </a:cubicBezTo>
                    <a:cubicBezTo>
                      <a:pt x="4333" y="17246"/>
                      <a:pt x="4372" y="17235"/>
                      <a:pt x="4397" y="17235"/>
                    </a:cubicBezTo>
                    <a:close/>
                    <a:moveTo>
                      <a:pt x="5421" y="16720"/>
                    </a:moveTo>
                    <a:cubicBezTo>
                      <a:pt x="5436" y="16720"/>
                      <a:pt x="5208" y="17021"/>
                      <a:pt x="4909" y="17395"/>
                    </a:cubicBezTo>
                    <a:cubicBezTo>
                      <a:pt x="4317" y="18136"/>
                      <a:pt x="3890" y="18582"/>
                      <a:pt x="3782" y="18582"/>
                    </a:cubicBezTo>
                    <a:cubicBezTo>
                      <a:pt x="3774" y="18582"/>
                      <a:pt x="3768" y="18579"/>
                      <a:pt x="3763" y="18574"/>
                    </a:cubicBezTo>
                    <a:cubicBezTo>
                      <a:pt x="3640" y="18443"/>
                      <a:pt x="5162" y="16740"/>
                      <a:pt x="5421" y="16720"/>
                    </a:cubicBezTo>
                    <a:cubicBezTo>
                      <a:pt x="5421" y="16720"/>
                      <a:pt x="5421" y="16720"/>
                      <a:pt x="5421" y="16720"/>
                    </a:cubicBezTo>
                    <a:close/>
                    <a:moveTo>
                      <a:pt x="8642" y="13617"/>
                    </a:moveTo>
                    <a:cubicBezTo>
                      <a:pt x="8643" y="13617"/>
                      <a:pt x="8644" y="13618"/>
                      <a:pt x="8645" y="13619"/>
                    </a:cubicBezTo>
                    <a:cubicBezTo>
                      <a:pt x="8668" y="13644"/>
                      <a:pt x="7931" y="14741"/>
                      <a:pt x="7003" y="16063"/>
                    </a:cubicBezTo>
                    <a:cubicBezTo>
                      <a:pt x="5516" y="18181"/>
                      <a:pt x="5192" y="18584"/>
                      <a:pt x="4759" y="18584"/>
                    </a:cubicBezTo>
                    <a:cubicBezTo>
                      <a:pt x="4703" y="18584"/>
                      <a:pt x="4645" y="18577"/>
                      <a:pt x="4581" y="18566"/>
                    </a:cubicBezTo>
                    <a:cubicBezTo>
                      <a:pt x="4398" y="18534"/>
                      <a:pt x="4515" y="18331"/>
                      <a:pt x="5368" y="17184"/>
                    </a:cubicBezTo>
                    <a:cubicBezTo>
                      <a:pt x="5915" y="16447"/>
                      <a:pt x="6598" y="15576"/>
                      <a:pt x="6875" y="15255"/>
                    </a:cubicBezTo>
                    <a:cubicBezTo>
                      <a:pt x="6927" y="15195"/>
                      <a:pt x="6956" y="15166"/>
                      <a:pt x="6962" y="15166"/>
                    </a:cubicBezTo>
                    <a:lnTo>
                      <a:pt x="6962" y="15166"/>
                    </a:lnTo>
                    <a:cubicBezTo>
                      <a:pt x="6990" y="15166"/>
                      <a:pt x="6607" y="15705"/>
                      <a:pt x="5979" y="16540"/>
                    </a:cubicBezTo>
                    <a:cubicBezTo>
                      <a:pt x="4980" y="17874"/>
                      <a:pt x="4566" y="18478"/>
                      <a:pt x="4662" y="18478"/>
                    </a:cubicBezTo>
                    <a:cubicBezTo>
                      <a:pt x="4689" y="18478"/>
                      <a:pt x="4756" y="18431"/>
                      <a:pt x="4861" y="18339"/>
                    </a:cubicBezTo>
                    <a:cubicBezTo>
                      <a:pt x="4936" y="18272"/>
                      <a:pt x="4977" y="18239"/>
                      <a:pt x="4991" y="18239"/>
                    </a:cubicBezTo>
                    <a:cubicBezTo>
                      <a:pt x="5005" y="18239"/>
                      <a:pt x="4991" y="18273"/>
                      <a:pt x="4953" y="18340"/>
                    </a:cubicBezTo>
                    <a:cubicBezTo>
                      <a:pt x="4907" y="18424"/>
                      <a:pt x="4904" y="18467"/>
                      <a:pt x="4944" y="18467"/>
                    </a:cubicBezTo>
                    <a:cubicBezTo>
                      <a:pt x="4954" y="18467"/>
                      <a:pt x="4968" y="18464"/>
                      <a:pt x="4984" y="18458"/>
                    </a:cubicBezTo>
                    <a:cubicBezTo>
                      <a:pt x="5054" y="18433"/>
                      <a:pt x="5531" y="17804"/>
                      <a:pt x="6052" y="17055"/>
                    </a:cubicBezTo>
                    <a:cubicBezTo>
                      <a:pt x="7190" y="15423"/>
                      <a:pt x="8550" y="13617"/>
                      <a:pt x="8642" y="13617"/>
                    </a:cubicBezTo>
                    <a:close/>
                    <a:moveTo>
                      <a:pt x="5830" y="0"/>
                    </a:moveTo>
                    <a:cubicBezTo>
                      <a:pt x="5784" y="0"/>
                      <a:pt x="5625" y="127"/>
                      <a:pt x="5484" y="281"/>
                    </a:cubicBezTo>
                    <a:cubicBezTo>
                      <a:pt x="4870" y="949"/>
                      <a:pt x="3263" y="5155"/>
                      <a:pt x="2586" y="7869"/>
                    </a:cubicBezTo>
                    <a:cubicBezTo>
                      <a:pt x="1965" y="10359"/>
                      <a:pt x="1986" y="10958"/>
                      <a:pt x="2707" y="11301"/>
                    </a:cubicBezTo>
                    <a:cubicBezTo>
                      <a:pt x="5162" y="12477"/>
                      <a:pt x="5790" y="12922"/>
                      <a:pt x="6090" y="13702"/>
                    </a:cubicBezTo>
                    <a:cubicBezTo>
                      <a:pt x="6261" y="14152"/>
                      <a:pt x="6093" y="14777"/>
                      <a:pt x="5619" y="15444"/>
                    </a:cubicBezTo>
                    <a:cubicBezTo>
                      <a:pt x="5143" y="16114"/>
                      <a:pt x="4473" y="16483"/>
                      <a:pt x="3730" y="16483"/>
                    </a:cubicBezTo>
                    <a:cubicBezTo>
                      <a:pt x="2728" y="16483"/>
                      <a:pt x="2180" y="16052"/>
                      <a:pt x="1875" y="15023"/>
                    </a:cubicBezTo>
                    <a:cubicBezTo>
                      <a:pt x="1717" y="14487"/>
                      <a:pt x="1476" y="14147"/>
                      <a:pt x="1250" y="14147"/>
                    </a:cubicBezTo>
                    <a:cubicBezTo>
                      <a:pt x="938" y="14147"/>
                      <a:pt x="269" y="14654"/>
                      <a:pt x="141" y="14989"/>
                    </a:cubicBezTo>
                    <a:cubicBezTo>
                      <a:pt x="68" y="15177"/>
                      <a:pt x="8" y="15737"/>
                      <a:pt x="6" y="16240"/>
                    </a:cubicBezTo>
                    <a:cubicBezTo>
                      <a:pt x="0" y="17023"/>
                      <a:pt x="40" y="17228"/>
                      <a:pt x="290" y="17689"/>
                    </a:cubicBezTo>
                    <a:cubicBezTo>
                      <a:pt x="448" y="17981"/>
                      <a:pt x="738" y="18352"/>
                      <a:pt x="926" y="18505"/>
                    </a:cubicBezTo>
                    <a:cubicBezTo>
                      <a:pt x="1547" y="19005"/>
                      <a:pt x="2994" y="19376"/>
                      <a:pt x="4191" y="19376"/>
                    </a:cubicBezTo>
                    <a:cubicBezTo>
                      <a:pt x="4370" y="19376"/>
                      <a:pt x="4543" y="19367"/>
                      <a:pt x="4707" y="19350"/>
                    </a:cubicBezTo>
                    <a:cubicBezTo>
                      <a:pt x="7164" y="19089"/>
                      <a:pt x="8731" y="17690"/>
                      <a:pt x="9250" y="15294"/>
                    </a:cubicBezTo>
                    <a:cubicBezTo>
                      <a:pt x="9466" y="14299"/>
                      <a:pt x="9453" y="13612"/>
                      <a:pt x="9199" y="12721"/>
                    </a:cubicBezTo>
                    <a:cubicBezTo>
                      <a:pt x="8735" y="11093"/>
                      <a:pt x="7563" y="9874"/>
                      <a:pt x="5904" y="9293"/>
                    </a:cubicBezTo>
                    <a:cubicBezTo>
                      <a:pt x="5376" y="9110"/>
                      <a:pt x="4930" y="8917"/>
                      <a:pt x="4914" y="8869"/>
                    </a:cubicBezTo>
                    <a:cubicBezTo>
                      <a:pt x="4904" y="8840"/>
                      <a:pt x="4872" y="8825"/>
                      <a:pt x="4828" y="8825"/>
                    </a:cubicBezTo>
                    <a:cubicBezTo>
                      <a:pt x="4795" y="8825"/>
                      <a:pt x="4756" y="8834"/>
                      <a:pt x="4715" y="8851"/>
                    </a:cubicBezTo>
                    <a:cubicBezTo>
                      <a:pt x="4703" y="8856"/>
                      <a:pt x="4693" y="8859"/>
                      <a:pt x="4684" y="8859"/>
                    </a:cubicBezTo>
                    <a:cubicBezTo>
                      <a:pt x="4612" y="8859"/>
                      <a:pt x="4671" y="8678"/>
                      <a:pt x="4869" y="8290"/>
                    </a:cubicBezTo>
                    <a:cubicBezTo>
                      <a:pt x="5665" y="6724"/>
                      <a:pt x="7129" y="3664"/>
                      <a:pt x="7197" y="3428"/>
                    </a:cubicBezTo>
                    <a:cubicBezTo>
                      <a:pt x="7241" y="3275"/>
                      <a:pt x="7311" y="3159"/>
                      <a:pt x="7360" y="3159"/>
                    </a:cubicBezTo>
                    <a:cubicBezTo>
                      <a:pt x="7407" y="3159"/>
                      <a:pt x="8145" y="3495"/>
                      <a:pt x="8998" y="3904"/>
                    </a:cubicBezTo>
                    <a:cubicBezTo>
                      <a:pt x="10487" y="4619"/>
                      <a:pt x="11169" y="4895"/>
                      <a:pt x="11486" y="4895"/>
                    </a:cubicBezTo>
                    <a:cubicBezTo>
                      <a:pt x="11539" y="4895"/>
                      <a:pt x="11581" y="4887"/>
                      <a:pt x="11615" y="4873"/>
                    </a:cubicBezTo>
                    <a:cubicBezTo>
                      <a:pt x="11828" y="4786"/>
                      <a:pt x="12595" y="3509"/>
                      <a:pt x="12760" y="2972"/>
                    </a:cubicBezTo>
                    <a:cubicBezTo>
                      <a:pt x="12934" y="2398"/>
                      <a:pt x="12725" y="2184"/>
                      <a:pt x="11637" y="1819"/>
                    </a:cubicBezTo>
                    <a:cubicBezTo>
                      <a:pt x="8588" y="795"/>
                      <a:pt x="7859" y="559"/>
                      <a:pt x="6940" y="295"/>
                    </a:cubicBezTo>
                    <a:cubicBezTo>
                      <a:pt x="6380" y="133"/>
                      <a:pt x="5877" y="0"/>
                      <a:pt x="5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4"/>
              <p:cNvSpPr/>
              <p:nvPr/>
            </p:nvSpPr>
            <p:spPr>
              <a:xfrm>
                <a:off x="4696775" y="2165850"/>
                <a:ext cx="33000" cy="25550"/>
              </a:xfrm>
              <a:custGeom>
                <a:avLst/>
                <a:gdLst/>
                <a:ahLst/>
                <a:cxnLst/>
                <a:rect l="l" t="t" r="r" b="b"/>
                <a:pathLst>
                  <a:path w="1320" h="1022" extrusionOk="0">
                    <a:moveTo>
                      <a:pt x="1233" y="1"/>
                    </a:moveTo>
                    <a:cubicBezTo>
                      <a:pt x="1225" y="1"/>
                      <a:pt x="1216" y="1"/>
                      <a:pt x="1206" y="2"/>
                    </a:cubicBezTo>
                    <a:cubicBezTo>
                      <a:pt x="1152" y="3"/>
                      <a:pt x="857" y="222"/>
                      <a:pt x="544" y="487"/>
                    </a:cubicBezTo>
                    <a:cubicBezTo>
                      <a:pt x="231" y="752"/>
                      <a:pt x="1" y="990"/>
                      <a:pt x="26" y="1018"/>
                    </a:cubicBezTo>
                    <a:cubicBezTo>
                      <a:pt x="28" y="1020"/>
                      <a:pt x="31" y="1021"/>
                      <a:pt x="36" y="1021"/>
                    </a:cubicBezTo>
                    <a:cubicBezTo>
                      <a:pt x="92" y="1021"/>
                      <a:pt x="333" y="850"/>
                      <a:pt x="590" y="625"/>
                    </a:cubicBezTo>
                    <a:cubicBezTo>
                      <a:pt x="1263" y="49"/>
                      <a:pt x="1319" y="1"/>
                      <a:pt x="1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4"/>
              <p:cNvSpPr/>
              <p:nvPr/>
            </p:nvSpPr>
            <p:spPr>
              <a:xfrm>
                <a:off x="4694150" y="2332575"/>
                <a:ext cx="29025" cy="25575"/>
              </a:xfrm>
              <a:custGeom>
                <a:avLst/>
                <a:gdLst/>
                <a:ahLst/>
                <a:cxnLst/>
                <a:rect l="l" t="t" r="r" b="b"/>
                <a:pathLst>
                  <a:path w="1161" h="1023" extrusionOk="0">
                    <a:moveTo>
                      <a:pt x="1142" y="0"/>
                    </a:moveTo>
                    <a:cubicBezTo>
                      <a:pt x="1100" y="0"/>
                      <a:pt x="965" y="113"/>
                      <a:pt x="547" y="472"/>
                    </a:cubicBezTo>
                    <a:cubicBezTo>
                      <a:pt x="234" y="738"/>
                      <a:pt x="0" y="987"/>
                      <a:pt x="30" y="1020"/>
                    </a:cubicBezTo>
                    <a:cubicBezTo>
                      <a:pt x="31" y="1022"/>
                      <a:pt x="33" y="1022"/>
                      <a:pt x="36" y="1022"/>
                    </a:cubicBezTo>
                    <a:cubicBezTo>
                      <a:pt x="135" y="1022"/>
                      <a:pt x="1161" y="129"/>
                      <a:pt x="1161" y="39"/>
                    </a:cubicBezTo>
                    <a:cubicBezTo>
                      <a:pt x="1161" y="15"/>
                      <a:pt x="1158"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14"/>
            <p:cNvGrpSpPr/>
            <p:nvPr/>
          </p:nvGrpSpPr>
          <p:grpSpPr>
            <a:xfrm>
              <a:off x="8065187" y="4326041"/>
              <a:ext cx="364858" cy="555914"/>
              <a:chOff x="6494300" y="1814500"/>
              <a:chExt cx="210925" cy="321375"/>
            </a:xfrm>
          </p:grpSpPr>
          <p:sp>
            <p:nvSpPr>
              <p:cNvPr id="1678" name="Google Shape;1678;p14"/>
              <p:cNvSpPr/>
              <p:nvPr/>
            </p:nvSpPr>
            <p:spPr>
              <a:xfrm>
                <a:off x="6494300" y="1814500"/>
                <a:ext cx="210925" cy="321375"/>
              </a:xfrm>
              <a:custGeom>
                <a:avLst/>
                <a:gdLst/>
                <a:ahLst/>
                <a:cxnLst/>
                <a:rect l="l" t="t" r="r" b="b"/>
                <a:pathLst>
                  <a:path w="8437" h="12855" extrusionOk="0">
                    <a:moveTo>
                      <a:pt x="6293" y="416"/>
                    </a:moveTo>
                    <a:cubicBezTo>
                      <a:pt x="6309" y="416"/>
                      <a:pt x="6310" y="450"/>
                      <a:pt x="6287" y="514"/>
                    </a:cubicBezTo>
                    <a:cubicBezTo>
                      <a:pt x="6271" y="553"/>
                      <a:pt x="6249" y="579"/>
                      <a:pt x="6232" y="579"/>
                    </a:cubicBezTo>
                    <a:cubicBezTo>
                      <a:pt x="6228" y="579"/>
                      <a:pt x="6224" y="578"/>
                      <a:pt x="6221" y="575"/>
                    </a:cubicBezTo>
                    <a:cubicBezTo>
                      <a:pt x="6205" y="558"/>
                      <a:pt x="6212" y="514"/>
                      <a:pt x="6233" y="476"/>
                    </a:cubicBezTo>
                    <a:cubicBezTo>
                      <a:pt x="6259" y="435"/>
                      <a:pt x="6280" y="416"/>
                      <a:pt x="6293" y="416"/>
                    </a:cubicBezTo>
                    <a:close/>
                    <a:moveTo>
                      <a:pt x="6096" y="494"/>
                    </a:moveTo>
                    <a:cubicBezTo>
                      <a:pt x="6110" y="494"/>
                      <a:pt x="6122" y="522"/>
                      <a:pt x="6130" y="581"/>
                    </a:cubicBezTo>
                    <a:cubicBezTo>
                      <a:pt x="6140" y="650"/>
                      <a:pt x="6104" y="804"/>
                      <a:pt x="6053" y="915"/>
                    </a:cubicBezTo>
                    <a:lnTo>
                      <a:pt x="5958" y="1119"/>
                    </a:lnTo>
                    <a:lnTo>
                      <a:pt x="5997" y="844"/>
                    </a:lnTo>
                    <a:cubicBezTo>
                      <a:pt x="6026" y="623"/>
                      <a:pt x="6066" y="494"/>
                      <a:pt x="6096" y="494"/>
                    </a:cubicBezTo>
                    <a:close/>
                    <a:moveTo>
                      <a:pt x="5326" y="1563"/>
                    </a:moveTo>
                    <a:cubicBezTo>
                      <a:pt x="5329" y="1563"/>
                      <a:pt x="5332" y="1565"/>
                      <a:pt x="5333" y="1571"/>
                    </a:cubicBezTo>
                    <a:cubicBezTo>
                      <a:pt x="5347" y="1614"/>
                      <a:pt x="5340" y="1740"/>
                      <a:pt x="5319" y="1855"/>
                    </a:cubicBezTo>
                    <a:cubicBezTo>
                      <a:pt x="5297" y="1971"/>
                      <a:pt x="5257" y="2078"/>
                      <a:pt x="5230" y="2094"/>
                    </a:cubicBezTo>
                    <a:cubicBezTo>
                      <a:pt x="5229" y="2095"/>
                      <a:pt x="5227" y="2096"/>
                      <a:pt x="5226" y="2096"/>
                    </a:cubicBezTo>
                    <a:cubicBezTo>
                      <a:pt x="5204" y="2096"/>
                      <a:pt x="5212" y="1970"/>
                      <a:pt x="5245" y="1811"/>
                    </a:cubicBezTo>
                    <a:cubicBezTo>
                      <a:pt x="5276" y="1663"/>
                      <a:pt x="5310" y="1563"/>
                      <a:pt x="5326" y="1563"/>
                    </a:cubicBezTo>
                    <a:close/>
                    <a:moveTo>
                      <a:pt x="3723" y="2145"/>
                    </a:moveTo>
                    <a:cubicBezTo>
                      <a:pt x="3726" y="2145"/>
                      <a:pt x="3730" y="2156"/>
                      <a:pt x="3734" y="2178"/>
                    </a:cubicBezTo>
                    <a:cubicBezTo>
                      <a:pt x="3747" y="2252"/>
                      <a:pt x="3747" y="2380"/>
                      <a:pt x="3734" y="2454"/>
                    </a:cubicBezTo>
                    <a:cubicBezTo>
                      <a:pt x="3730" y="2476"/>
                      <a:pt x="3726" y="2487"/>
                      <a:pt x="3723" y="2487"/>
                    </a:cubicBezTo>
                    <a:cubicBezTo>
                      <a:pt x="3715" y="2487"/>
                      <a:pt x="3710" y="2424"/>
                      <a:pt x="3710" y="2315"/>
                    </a:cubicBezTo>
                    <a:cubicBezTo>
                      <a:pt x="3710" y="2207"/>
                      <a:pt x="3715" y="2145"/>
                      <a:pt x="3723" y="2145"/>
                    </a:cubicBezTo>
                    <a:close/>
                    <a:moveTo>
                      <a:pt x="5917" y="602"/>
                    </a:moveTo>
                    <a:cubicBezTo>
                      <a:pt x="5943" y="602"/>
                      <a:pt x="5946" y="732"/>
                      <a:pt x="5924" y="891"/>
                    </a:cubicBezTo>
                    <a:cubicBezTo>
                      <a:pt x="5903" y="1050"/>
                      <a:pt x="5857" y="1224"/>
                      <a:pt x="5825" y="1273"/>
                    </a:cubicBezTo>
                    <a:cubicBezTo>
                      <a:pt x="5813" y="1293"/>
                      <a:pt x="5804" y="1303"/>
                      <a:pt x="5798" y="1303"/>
                    </a:cubicBezTo>
                    <a:cubicBezTo>
                      <a:pt x="5784" y="1303"/>
                      <a:pt x="5785" y="1253"/>
                      <a:pt x="5800" y="1152"/>
                    </a:cubicBezTo>
                    <a:cubicBezTo>
                      <a:pt x="5816" y="1052"/>
                      <a:pt x="5822" y="1005"/>
                      <a:pt x="5816" y="1005"/>
                    </a:cubicBezTo>
                    <a:lnTo>
                      <a:pt x="5816" y="1005"/>
                    </a:lnTo>
                    <a:cubicBezTo>
                      <a:pt x="5811" y="1005"/>
                      <a:pt x="5799" y="1034"/>
                      <a:pt x="5779" y="1090"/>
                    </a:cubicBezTo>
                    <a:cubicBezTo>
                      <a:pt x="5746" y="1177"/>
                      <a:pt x="5704" y="1323"/>
                      <a:pt x="5678" y="1427"/>
                    </a:cubicBezTo>
                    <a:lnTo>
                      <a:pt x="5631" y="1612"/>
                    </a:lnTo>
                    <a:lnTo>
                      <a:pt x="5585" y="1427"/>
                    </a:lnTo>
                    <a:lnTo>
                      <a:pt x="5538" y="1244"/>
                    </a:lnTo>
                    <a:lnTo>
                      <a:pt x="5530" y="1427"/>
                    </a:lnTo>
                    <a:cubicBezTo>
                      <a:pt x="5524" y="1531"/>
                      <a:pt x="5496" y="1665"/>
                      <a:pt x="5464" y="1733"/>
                    </a:cubicBezTo>
                    <a:cubicBezTo>
                      <a:pt x="5446" y="1774"/>
                      <a:pt x="5433" y="1796"/>
                      <a:pt x="5425" y="1796"/>
                    </a:cubicBezTo>
                    <a:cubicBezTo>
                      <a:pt x="5412" y="1796"/>
                      <a:pt x="5408" y="1751"/>
                      <a:pt x="5405" y="1653"/>
                    </a:cubicBezTo>
                    <a:cubicBezTo>
                      <a:pt x="5404" y="1530"/>
                      <a:pt x="5375" y="1471"/>
                      <a:pt x="5339" y="1471"/>
                    </a:cubicBezTo>
                    <a:cubicBezTo>
                      <a:pt x="5295" y="1471"/>
                      <a:pt x="5241" y="1552"/>
                      <a:pt x="5205" y="1708"/>
                    </a:cubicBezTo>
                    <a:cubicBezTo>
                      <a:pt x="5108" y="2121"/>
                      <a:pt x="5035" y="2365"/>
                      <a:pt x="5005" y="2365"/>
                    </a:cubicBezTo>
                    <a:cubicBezTo>
                      <a:pt x="5003" y="2365"/>
                      <a:pt x="5002" y="2364"/>
                      <a:pt x="5000" y="2363"/>
                    </a:cubicBezTo>
                    <a:cubicBezTo>
                      <a:pt x="4983" y="2347"/>
                      <a:pt x="5014" y="2136"/>
                      <a:pt x="5070" y="1892"/>
                    </a:cubicBezTo>
                    <a:cubicBezTo>
                      <a:pt x="5127" y="1646"/>
                      <a:pt x="5157" y="1438"/>
                      <a:pt x="5141" y="1420"/>
                    </a:cubicBezTo>
                    <a:cubicBezTo>
                      <a:pt x="5140" y="1420"/>
                      <a:pt x="5140" y="1419"/>
                      <a:pt x="5139" y="1419"/>
                    </a:cubicBezTo>
                    <a:cubicBezTo>
                      <a:pt x="5119" y="1419"/>
                      <a:pt x="5058" y="1644"/>
                      <a:pt x="5000" y="1942"/>
                    </a:cubicBezTo>
                    <a:cubicBezTo>
                      <a:pt x="4937" y="2248"/>
                      <a:pt x="4837" y="2557"/>
                      <a:pt x="4773" y="2634"/>
                    </a:cubicBezTo>
                    <a:lnTo>
                      <a:pt x="4657" y="2776"/>
                    </a:lnTo>
                    <a:lnTo>
                      <a:pt x="4695" y="2600"/>
                    </a:lnTo>
                    <a:cubicBezTo>
                      <a:pt x="4749" y="2356"/>
                      <a:pt x="4768" y="2226"/>
                      <a:pt x="4756" y="2226"/>
                    </a:cubicBezTo>
                    <a:lnTo>
                      <a:pt x="4756" y="2226"/>
                    </a:lnTo>
                    <a:cubicBezTo>
                      <a:pt x="4746" y="2226"/>
                      <a:pt x="4716" y="2312"/>
                      <a:pt x="4669" y="2495"/>
                    </a:cubicBezTo>
                    <a:cubicBezTo>
                      <a:pt x="4582" y="2829"/>
                      <a:pt x="4487" y="3045"/>
                      <a:pt x="4448" y="3045"/>
                    </a:cubicBezTo>
                    <a:cubicBezTo>
                      <a:pt x="4427" y="3045"/>
                      <a:pt x="4423" y="2981"/>
                      <a:pt x="4445" y="2838"/>
                    </a:cubicBezTo>
                    <a:cubicBezTo>
                      <a:pt x="4499" y="2498"/>
                      <a:pt x="4520" y="2314"/>
                      <a:pt x="4510" y="2314"/>
                    </a:cubicBezTo>
                    <a:lnTo>
                      <a:pt x="4510" y="2314"/>
                    </a:lnTo>
                    <a:cubicBezTo>
                      <a:pt x="4503" y="2314"/>
                      <a:pt x="4483" y="2394"/>
                      <a:pt x="4448" y="2562"/>
                    </a:cubicBezTo>
                    <a:cubicBezTo>
                      <a:pt x="4356" y="3023"/>
                      <a:pt x="4301" y="3246"/>
                      <a:pt x="4276" y="3246"/>
                    </a:cubicBezTo>
                    <a:cubicBezTo>
                      <a:pt x="4258" y="3246"/>
                      <a:pt x="4256" y="3123"/>
                      <a:pt x="4268" y="2885"/>
                    </a:cubicBezTo>
                    <a:cubicBezTo>
                      <a:pt x="4297" y="2285"/>
                      <a:pt x="4552" y="1660"/>
                      <a:pt x="4904" y="1317"/>
                    </a:cubicBezTo>
                    <a:cubicBezTo>
                      <a:pt x="5137" y="1091"/>
                      <a:pt x="5825" y="605"/>
                      <a:pt x="5916" y="602"/>
                    </a:cubicBezTo>
                    <a:cubicBezTo>
                      <a:pt x="5916" y="602"/>
                      <a:pt x="5917" y="602"/>
                      <a:pt x="5917" y="602"/>
                    </a:cubicBezTo>
                    <a:close/>
                    <a:moveTo>
                      <a:pt x="6594" y="447"/>
                    </a:moveTo>
                    <a:lnTo>
                      <a:pt x="6638" y="662"/>
                    </a:lnTo>
                    <a:cubicBezTo>
                      <a:pt x="6661" y="782"/>
                      <a:pt x="6666" y="1011"/>
                      <a:pt x="6646" y="1184"/>
                    </a:cubicBezTo>
                    <a:cubicBezTo>
                      <a:pt x="6628" y="1356"/>
                      <a:pt x="6586" y="1523"/>
                      <a:pt x="6551" y="1566"/>
                    </a:cubicBezTo>
                    <a:cubicBezTo>
                      <a:pt x="6515" y="1610"/>
                      <a:pt x="6506" y="1660"/>
                      <a:pt x="6526" y="1680"/>
                    </a:cubicBezTo>
                    <a:cubicBezTo>
                      <a:pt x="6578" y="1732"/>
                      <a:pt x="6398" y="2073"/>
                      <a:pt x="6317" y="2073"/>
                    </a:cubicBezTo>
                    <a:cubicBezTo>
                      <a:pt x="6279" y="2073"/>
                      <a:pt x="6264" y="2109"/>
                      <a:pt x="6281" y="2158"/>
                    </a:cubicBezTo>
                    <a:cubicBezTo>
                      <a:pt x="6336" y="2303"/>
                      <a:pt x="6157" y="2467"/>
                      <a:pt x="5820" y="2577"/>
                    </a:cubicBezTo>
                    <a:cubicBezTo>
                      <a:pt x="5672" y="2625"/>
                      <a:pt x="5637" y="2650"/>
                      <a:pt x="5680" y="2650"/>
                    </a:cubicBezTo>
                    <a:cubicBezTo>
                      <a:pt x="5721" y="2650"/>
                      <a:pt x="5833" y="2627"/>
                      <a:pt x="5986" y="2581"/>
                    </a:cubicBezTo>
                    <a:cubicBezTo>
                      <a:pt x="6021" y="2570"/>
                      <a:pt x="6046" y="2564"/>
                      <a:pt x="6059" y="2564"/>
                    </a:cubicBezTo>
                    <a:cubicBezTo>
                      <a:pt x="6086" y="2564"/>
                      <a:pt x="6073" y="2587"/>
                      <a:pt x="6026" y="2642"/>
                    </a:cubicBezTo>
                    <a:cubicBezTo>
                      <a:pt x="5979" y="2696"/>
                      <a:pt x="5831" y="2768"/>
                      <a:pt x="5688" y="2802"/>
                    </a:cubicBezTo>
                    <a:cubicBezTo>
                      <a:pt x="5539" y="2837"/>
                      <a:pt x="5492" y="2851"/>
                      <a:pt x="5537" y="2851"/>
                    </a:cubicBezTo>
                    <a:cubicBezTo>
                      <a:pt x="5555" y="2851"/>
                      <a:pt x="5589" y="2849"/>
                      <a:pt x="5637" y="2844"/>
                    </a:cubicBezTo>
                    <a:lnTo>
                      <a:pt x="5839" y="2826"/>
                    </a:lnTo>
                    <a:lnTo>
                      <a:pt x="5639" y="3032"/>
                    </a:lnTo>
                    <a:cubicBezTo>
                      <a:pt x="5551" y="3123"/>
                      <a:pt x="5461" y="3185"/>
                      <a:pt x="5422" y="3185"/>
                    </a:cubicBezTo>
                    <a:cubicBezTo>
                      <a:pt x="5413" y="3185"/>
                      <a:pt x="5407" y="3182"/>
                      <a:pt x="5404" y="3176"/>
                    </a:cubicBezTo>
                    <a:cubicBezTo>
                      <a:pt x="5396" y="3162"/>
                      <a:pt x="5383" y="3155"/>
                      <a:pt x="5365" y="3155"/>
                    </a:cubicBezTo>
                    <a:cubicBezTo>
                      <a:pt x="5336" y="3155"/>
                      <a:pt x="5295" y="3174"/>
                      <a:pt x="5249" y="3212"/>
                    </a:cubicBezTo>
                    <a:cubicBezTo>
                      <a:pt x="5175" y="3273"/>
                      <a:pt x="5147" y="3297"/>
                      <a:pt x="5165" y="3297"/>
                    </a:cubicBezTo>
                    <a:cubicBezTo>
                      <a:pt x="5177" y="3297"/>
                      <a:pt x="5205" y="3288"/>
                      <a:pt x="5252" y="3274"/>
                    </a:cubicBezTo>
                    <a:cubicBezTo>
                      <a:pt x="5298" y="3260"/>
                      <a:pt x="5327" y="3251"/>
                      <a:pt x="5338" y="3251"/>
                    </a:cubicBezTo>
                    <a:cubicBezTo>
                      <a:pt x="5356" y="3251"/>
                      <a:pt x="5327" y="3274"/>
                      <a:pt x="5252" y="3333"/>
                    </a:cubicBezTo>
                    <a:cubicBezTo>
                      <a:pt x="5045" y="3495"/>
                      <a:pt x="4748" y="3632"/>
                      <a:pt x="4613" y="3632"/>
                    </a:cubicBezTo>
                    <a:cubicBezTo>
                      <a:pt x="4596" y="3632"/>
                      <a:pt x="4582" y="3630"/>
                      <a:pt x="4571" y="3625"/>
                    </a:cubicBezTo>
                    <a:cubicBezTo>
                      <a:pt x="4548" y="3617"/>
                      <a:pt x="4530" y="3613"/>
                      <a:pt x="4517" y="3613"/>
                    </a:cubicBezTo>
                    <a:cubicBezTo>
                      <a:pt x="4497" y="3613"/>
                      <a:pt x="4491" y="3624"/>
                      <a:pt x="4504" y="3645"/>
                    </a:cubicBezTo>
                    <a:cubicBezTo>
                      <a:pt x="4526" y="3675"/>
                      <a:pt x="4487" y="3704"/>
                      <a:pt x="4425" y="3704"/>
                    </a:cubicBezTo>
                    <a:cubicBezTo>
                      <a:pt x="4314" y="3704"/>
                      <a:pt x="4313" y="3698"/>
                      <a:pt x="4407" y="3593"/>
                    </a:cubicBezTo>
                    <a:cubicBezTo>
                      <a:pt x="4460" y="3532"/>
                      <a:pt x="4485" y="3484"/>
                      <a:pt x="4461" y="3484"/>
                    </a:cubicBezTo>
                    <a:cubicBezTo>
                      <a:pt x="4341" y="3484"/>
                      <a:pt x="4694" y="3124"/>
                      <a:pt x="4909" y="3026"/>
                    </a:cubicBezTo>
                    <a:cubicBezTo>
                      <a:pt x="5050" y="2963"/>
                      <a:pt x="5150" y="2903"/>
                      <a:pt x="5137" y="2890"/>
                    </a:cubicBezTo>
                    <a:cubicBezTo>
                      <a:pt x="5135" y="2888"/>
                      <a:pt x="5131" y="2887"/>
                      <a:pt x="5125" y="2887"/>
                    </a:cubicBezTo>
                    <a:cubicBezTo>
                      <a:pt x="5092" y="2887"/>
                      <a:pt x="5001" y="2919"/>
                      <a:pt x="4908" y="2966"/>
                    </a:cubicBezTo>
                    <a:lnTo>
                      <a:pt x="4702" y="3069"/>
                    </a:lnTo>
                    <a:lnTo>
                      <a:pt x="4877" y="2885"/>
                    </a:lnTo>
                    <a:cubicBezTo>
                      <a:pt x="4975" y="2783"/>
                      <a:pt x="5165" y="2659"/>
                      <a:pt x="5307" y="2605"/>
                    </a:cubicBezTo>
                    <a:cubicBezTo>
                      <a:pt x="5447" y="2554"/>
                      <a:pt x="5641" y="2481"/>
                      <a:pt x="5738" y="2443"/>
                    </a:cubicBezTo>
                    <a:cubicBezTo>
                      <a:pt x="5837" y="2407"/>
                      <a:pt x="5902" y="2363"/>
                      <a:pt x="5886" y="2348"/>
                    </a:cubicBezTo>
                    <a:cubicBezTo>
                      <a:pt x="5884" y="2347"/>
                      <a:pt x="5880" y="2346"/>
                      <a:pt x="5874" y="2346"/>
                    </a:cubicBezTo>
                    <a:cubicBezTo>
                      <a:pt x="5827" y="2346"/>
                      <a:pt x="5654" y="2399"/>
                      <a:pt x="5463" y="2474"/>
                    </a:cubicBezTo>
                    <a:cubicBezTo>
                      <a:pt x="5313" y="2532"/>
                      <a:pt x="5201" y="2566"/>
                      <a:pt x="5164" y="2566"/>
                    </a:cubicBezTo>
                    <a:cubicBezTo>
                      <a:pt x="5149" y="2566"/>
                      <a:pt x="5147" y="2559"/>
                      <a:pt x="5162" y="2546"/>
                    </a:cubicBezTo>
                    <a:cubicBezTo>
                      <a:pt x="5244" y="2473"/>
                      <a:pt x="5591" y="2314"/>
                      <a:pt x="6055" y="2133"/>
                    </a:cubicBezTo>
                    <a:cubicBezTo>
                      <a:pt x="6148" y="2098"/>
                      <a:pt x="6208" y="2058"/>
                      <a:pt x="6192" y="2042"/>
                    </a:cubicBezTo>
                    <a:cubicBezTo>
                      <a:pt x="6190" y="2041"/>
                      <a:pt x="6186" y="2040"/>
                      <a:pt x="6181" y="2040"/>
                    </a:cubicBezTo>
                    <a:cubicBezTo>
                      <a:pt x="6138" y="2040"/>
                      <a:pt x="5982" y="2094"/>
                      <a:pt x="5812" y="2168"/>
                    </a:cubicBezTo>
                    <a:cubicBezTo>
                      <a:pt x="5584" y="2268"/>
                      <a:pt x="5449" y="2317"/>
                      <a:pt x="5394" y="2317"/>
                    </a:cubicBezTo>
                    <a:cubicBezTo>
                      <a:pt x="5353" y="2317"/>
                      <a:pt x="5357" y="2289"/>
                      <a:pt x="5403" y="2235"/>
                    </a:cubicBezTo>
                    <a:cubicBezTo>
                      <a:pt x="5443" y="2187"/>
                      <a:pt x="5610" y="2101"/>
                      <a:pt x="5780" y="2039"/>
                    </a:cubicBezTo>
                    <a:cubicBezTo>
                      <a:pt x="5952" y="1978"/>
                      <a:pt x="6120" y="1891"/>
                      <a:pt x="6160" y="1840"/>
                    </a:cubicBezTo>
                    <a:cubicBezTo>
                      <a:pt x="6178" y="1818"/>
                      <a:pt x="6177" y="1808"/>
                      <a:pt x="6161" y="1808"/>
                    </a:cubicBezTo>
                    <a:cubicBezTo>
                      <a:pt x="6135" y="1808"/>
                      <a:pt x="6071" y="1832"/>
                      <a:pt x="5975" y="1882"/>
                    </a:cubicBezTo>
                    <a:cubicBezTo>
                      <a:pt x="5809" y="1967"/>
                      <a:pt x="5725" y="2007"/>
                      <a:pt x="5690" y="2007"/>
                    </a:cubicBezTo>
                    <a:cubicBezTo>
                      <a:pt x="5662" y="2007"/>
                      <a:pt x="5667" y="1979"/>
                      <a:pt x="5686" y="1928"/>
                    </a:cubicBezTo>
                    <a:cubicBezTo>
                      <a:pt x="5704" y="1886"/>
                      <a:pt x="5853" y="1775"/>
                      <a:pt x="6013" y="1686"/>
                    </a:cubicBezTo>
                    <a:cubicBezTo>
                      <a:pt x="6172" y="1598"/>
                      <a:pt x="6346" y="1476"/>
                      <a:pt x="6392" y="1420"/>
                    </a:cubicBezTo>
                    <a:cubicBezTo>
                      <a:pt x="6410" y="1400"/>
                      <a:pt x="6412" y="1390"/>
                      <a:pt x="6401" y="1390"/>
                    </a:cubicBezTo>
                    <a:cubicBezTo>
                      <a:pt x="6383" y="1390"/>
                      <a:pt x="6323" y="1422"/>
                      <a:pt x="6237" y="1479"/>
                    </a:cubicBezTo>
                    <a:cubicBezTo>
                      <a:pt x="6116" y="1560"/>
                      <a:pt x="6007" y="1617"/>
                      <a:pt x="5973" y="1617"/>
                    </a:cubicBezTo>
                    <a:cubicBezTo>
                      <a:pt x="5969" y="1617"/>
                      <a:pt x="5966" y="1616"/>
                      <a:pt x="5964" y="1614"/>
                    </a:cubicBezTo>
                    <a:cubicBezTo>
                      <a:pt x="5947" y="1599"/>
                      <a:pt x="6067" y="1446"/>
                      <a:pt x="6237" y="1269"/>
                    </a:cubicBezTo>
                    <a:cubicBezTo>
                      <a:pt x="6369" y="1130"/>
                      <a:pt x="6443" y="1043"/>
                      <a:pt x="6431" y="1043"/>
                    </a:cubicBezTo>
                    <a:lnTo>
                      <a:pt x="6431" y="1043"/>
                    </a:lnTo>
                    <a:cubicBezTo>
                      <a:pt x="6428" y="1043"/>
                      <a:pt x="6418" y="1049"/>
                      <a:pt x="6402" y="1063"/>
                    </a:cubicBezTo>
                    <a:cubicBezTo>
                      <a:pt x="6352" y="1104"/>
                      <a:pt x="6307" y="1127"/>
                      <a:pt x="6284" y="1127"/>
                    </a:cubicBezTo>
                    <a:cubicBezTo>
                      <a:pt x="6272" y="1127"/>
                      <a:pt x="6265" y="1121"/>
                      <a:pt x="6265" y="1110"/>
                    </a:cubicBezTo>
                    <a:cubicBezTo>
                      <a:pt x="6265" y="1073"/>
                      <a:pt x="6295" y="1024"/>
                      <a:pt x="6331" y="1003"/>
                    </a:cubicBezTo>
                    <a:cubicBezTo>
                      <a:pt x="6366" y="972"/>
                      <a:pt x="6439" y="841"/>
                      <a:pt x="6494" y="701"/>
                    </a:cubicBezTo>
                    <a:lnTo>
                      <a:pt x="6594" y="447"/>
                    </a:lnTo>
                    <a:close/>
                    <a:moveTo>
                      <a:pt x="6185" y="3936"/>
                    </a:moveTo>
                    <a:cubicBezTo>
                      <a:pt x="6422" y="3936"/>
                      <a:pt x="6743" y="3990"/>
                      <a:pt x="6882" y="4064"/>
                    </a:cubicBezTo>
                    <a:cubicBezTo>
                      <a:pt x="7077" y="4166"/>
                      <a:pt x="7391" y="4501"/>
                      <a:pt x="7509" y="4735"/>
                    </a:cubicBezTo>
                    <a:cubicBezTo>
                      <a:pt x="7683" y="5078"/>
                      <a:pt x="7807" y="5608"/>
                      <a:pt x="7744" y="5729"/>
                    </a:cubicBezTo>
                    <a:cubicBezTo>
                      <a:pt x="7659" y="5887"/>
                      <a:pt x="7308" y="7053"/>
                      <a:pt x="7336" y="7081"/>
                    </a:cubicBezTo>
                    <a:cubicBezTo>
                      <a:pt x="7337" y="7081"/>
                      <a:pt x="7337" y="7081"/>
                      <a:pt x="7338" y="7081"/>
                    </a:cubicBezTo>
                    <a:cubicBezTo>
                      <a:pt x="7377" y="7081"/>
                      <a:pt x="7742" y="5959"/>
                      <a:pt x="7742" y="5838"/>
                    </a:cubicBezTo>
                    <a:cubicBezTo>
                      <a:pt x="7742" y="5779"/>
                      <a:pt x="7767" y="5752"/>
                      <a:pt x="7795" y="5752"/>
                    </a:cubicBezTo>
                    <a:cubicBezTo>
                      <a:pt x="7827" y="5752"/>
                      <a:pt x="7862" y="5788"/>
                      <a:pt x="7866" y="5857"/>
                    </a:cubicBezTo>
                    <a:cubicBezTo>
                      <a:pt x="7869" y="5916"/>
                      <a:pt x="7891" y="6106"/>
                      <a:pt x="7917" y="6284"/>
                    </a:cubicBezTo>
                    <a:cubicBezTo>
                      <a:pt x="7942" y="6460"/>
                      <a:pt x="7949" y="6606"/>
                      <a:pt x="7929" y="6606"/>
                    </a:cubicBezTo>
                    <a:cubicBezTo>
                      <a:pt x="7910" y="6606"/>
                      <a:pt x="7843" y="6749"/>
                      <a:pt x="7782" y="6928"/>
                    </a:cubicBezTo>
                    <a:cubicBezTo>
                      <a:pt x="7719" y="7103"/>
                      <a:pt x="7558" y="7510"/>
                      <a:pt x="7425" y="7823"/>
                    </a:cubicBezTo>
                    <a:cubicBezTo>
                      <a:pt x="7294" y="8136"/>
                      <a:pt x="7195" y="8407"/>
                      <a:pt x="7208" y="8423"/>
                    </a:cubicBezTo>
                    <a:cubicBezTo>
                      <a:pt x="7208" y="8424"/>
                      <a:pt x="7209" y="8424"/>
                      <a:pt x="7209" y="8424"/>
                    </a:cubicBezTo>
                    <a:cubicBezTo>
                      <a:pt x="7228" y="8424"/>
                      <a:pt x="7380" y="8087"/>
                      <a:pt x="7552" y="7665"/>
                    </a:cubicBezTo>
                    <a:cubicBezTo>
                      <a:pt x="7843" y="6951"/>
                      <a:pt x="7937" y="6711"/>
                      <a:pt x="7968" y="6711"/>
                    </a:cubicBezTo>
                    <a:cubicBezTo>
                      <a:pt x="7985" y="6711"/>
                      <a:pt x="7982" y="6789"/>
                      <a:pt x="7984" y="6900"/>
                    </a:cubicBezTo>
                    <a:cubicBezTo>
                      <a:pt x="7985" y="7103"/>
                      <a:pt x="7897" y="7354"/>
                      <a:pt x="7588" y="7997"/>
                    </a:cubicBezTo>
                    <a:cubicBezTo>
                      <a:pt x="7367" y="8457"/>
                      <a:pt x="7197" y="8839"/>
                      <a:pt x="7211" y="8851"/>
                    </a:cubicBezTo>
                    <a:cubicBezTo>
                      <a:pt x="7211" y="8851"/>
                      <a:pt x="7211" y="8851"/>
                      <a:pt x="7211" y="8851"/>
                    </a:cubicBezTo>
                    <a:cubicBezTo>
                      <a:pt x="7228" y="8851"/>
                      <a:pt x="7406" y="8510"/>
                      <a:pt x="7616" y="8076"/>
                    </a:cubicBezTo>
                    <a:cubicBezTo>
                      <a:pt x="7829" y="7634"/>
                      <a:pt x="8005" y="7277"/>
                      <a:pt x="8013" y="7277"/>
                    </a:cubicBezTo>
                    <a:cubicBezTo>
                      <a:pt x="8022" y="7277"/>
                      <a:pt x="8032" y="7547"/>
                      <a:pt x="8036" y="7872"/>
                    </a:cubicBezTo>
                    <a:cubicBezTo>
                      <a:pt x="8042" y="8486"/>
                      <a:pt x="8026" y="8546"/>
                      <a:pt x="7704" y="9190"/>
                    </a:cubicBezTo>
                    <a:cubicBezTo>
                      <a:pt x="7624" y="9349"/>
                      <a:pt x="7570" y="9484"/>
                      <a:pt x="7588" y="9484"/>
                    </a:cubicBezTo>
                    <a:cubicBezTo>
                      <a:pt x="7604" y="9484"/>
                      <a:pt x="7712" y="9296"/>
                      <a:pt x="7830" y="9072"/>
                    </a:cubicBezTo>
                    <a:lnTo>
                      <a:pt x="8042" y="8657"/>
                    </a:lnTo>
                    <a:lnTo>
                      <a:pt x="8045" y="8914"/>
                    </a:lnTo>
                    <a:cubicBezTo>
                      <a:pt x="8046" y="9560"/>
                      <a:pt x="7743" y="10543"/>
                      <a:pt x="7394" y="10999"/>
                    </a:cubicBezTo>
                    <a:cubicBezTo>
                      <a:pt x="7191" y="11262"/>
                      <a:pt x="6773" y="11385"/>
                      <a:pt x="6067" y="11385"/>
                    </a:cubicBezTo>
                    <a:cubicBezTo>
                      <a:pt x="5431" y="11385"/>
                      <a:pt x="5229" y="11455"/>
                      <a:pt x="4757" y="11840"/>
                    </a:cubicBezTo>
                    <a:cubicBezTo>
                      <a:pt x="4488" y="12059"/>
                      <a:pt x="4303" y="12157"/>
                      <a:pt x="4079" y="12157"/>
                    </a:cubicBezTo>
                    <a:cubicBezTo>
                      <a:pt x="3942" y="12157"/>
                      <a:pt x="3789" y="12120"/>
                      <a:pt x="3594" y="12051"/>
                    </a:cubicBezTo>
                    <a:lnTo>
                      <a:pt x="3196" y="11911"/>
                    </a:lnTo>
                    <a:lnTo>
                      <a:pt x="3235" y="11629"/>
                    </a:lnTo>
                    <a:cubicBezTo>
                      <a:pt x="3337" y="10886"/>
                      <a:pt x="3678" y="9688"/>
                      <a:pt x="3980" y="9006"/>
                    </a:cubicBezTo>
                    <a:cubicBezTo>
                      <a:pt x="4059" y="8828"/>
                      <a:pt x="4108" y="8687"/>
                      <a:pt x="4091" y="8687"/>
                    </a:cubicBezTo>
                    <a:cubicBezTo>
                      <a:pt x="3960" y="8687"/>
                      <a:pt x="3389" y="10416"/>
                      <a:pt x="3235" y="11280"/>
                    </a:cubicBezTo>
                    <a:lnTo>
                      <a:pt x="3130" y="11875"/>
                    </a:lnTo>
                    <a:lnTo>
                      <a:pt x="2798" y="11875"/>
                    </a:lnTo>
                    <a:cubicBezTo>
                      <a:pt x="2780" y="11875"/>
                      <a:pt x="2762" y="11875"/>
                      <a:pt x="2745" y="11875"/>
                    </a:cubicBezTo>
                    <a:cubicBezTo>
                      <a:pt x="2416" y="11875"/>
                      <a:pt x="2429" y="11858"/>
                      <a:pt x="2588" y="11151"/>
                    </a:cubicBezTo>
                    <a:cubicBezTo>
                      <a:pt x="2647" y="10884"/>
                      <a:pt x="2676" y="10678"/>
                      <a:pt x="2653" y="10678"/>
                    </a:cubicBezTo>
                    <a:lnTo>
                      <a:pt x="2653" y="10678"/>
                    </a:lnTo>
                    <a:cubicBezTo>
                      <a:pt x="2653" y="10678"/>
                      <a:pt x="2652" y="10679"/>
                      <a:pt x="2651" y="10679"/>
                    </a:cubicBezTo>
                    <a:cubicBezTo>
                      <a:pt x="2624" y="10697"/>
                      <a:pt x="2553" y="10973"/>
                      <a:pt x="2493" y="11293"/>
                    </a:cubicBezTo>
                    <a:cubicBezTo>
                      <a:pt x="2428" y="11635"/>
                      <a:pt x="2354" y="11875"/>
                      <a:pt x="2312" y="11875"/>
                    </a:cubicBezTo>
                    <a:cubicBezTo>
                      <a:pt x="2262" y="11875"/>
                      <a:pt x="2294" y="11623"/>
                      <a:pt x="2415" y="11028"/>
                    </a:cubicBezTo>
                    <a:cubicBezTo>
                      <a:pt x="2573" y="10258"/>
                      <a:pt x="2604" y="10094"/>
                      <a:pt x="2580" y="10094"/>
                    </a:cubicBezTo>
                    <a:lnTo>
                      <a:pt x="2580" y="10094"/>
                    </a:lnTo>
                    <a:cubicBezTo>
                      <a:pt x="2577" y="10094"/>
                      <a:pt x="2572" y="10097"/>
                      <a:pt x="2567" y="10103"/>
                    </a:cubicBezTo>
                    <a:cubicBezTo>
                      <a:pt x="2537" y="10130"/>
                      <a:pt x="2367" y="10900"/>
                      <a:pt x="2223" y="11641"/>
                    </a:cubicBezTo>
                    <a:cubicBezTo>
                      <a:pt x="2172" y="11902"/>
                      <a:pt x="2155" y="11971"/>
                      <a:pt x="2079" y="11971"/>
                    </a:cubicBezTo>
                    <a:cubicBezTo>
                      <a:pt x="2056" y="11971"/>
                      <a:pt x="2026" y="11964"/>
                      <a:pt x="1989" y="11955"/>
                    </a:cubicBezTo>
                    <a:cubicBezTo>
                      <a:pt x="1540" y="11844"/>
                      <a:pt x="1299" y="11468"/>
                      <a:pt x="1086" y="10536"/>
                    </a:cubicBezTo>
                    <a:cubicBezTo>
                      <a:pt x="997" y="10143"/>
                      <a:pt x="812" y="9389"/>
                      <a:pt x="678" y="8869"/>
                    </a:cubicBezTo>
                    <a:cubicBezTo>
                      <a:pt x="160" y="6847"/>
                      <a:pt x="327" y="5584"/>
                      <a:pt x="1199" y="4937"/>
                    </a:cubicBezTo>
                    <a:cubicBezTo>
                      <a:pt x="1665" y="4593"/>
                      <a:pt x="2026" y="4480"/>
                      <a:pt x="3008" y="4376"/>
                    </a:cubicBezTo>
                    <a:lnTo>
                      <a:pt x="3277" y="4347"/>
                    </a:lnTo>
                    <a:lnTo>
                      <a:pt x="3123" y="4513"/>
                    </a:lnTo>
                    <a:cubicBezTo>
                      <a:pt x="2905" y="4746"/>
                      <a:pt x="2591" y="5198"/>
                      <a:pt x="2591" y="5278"/>
                    </a:cubicBezTo>
                    <a:cubicBezTo>
                      <a:pt x="2591" y="5284"/>
                      <a:pt x="2592" y="5286"/>
                      <a:pt x="2596" y="5286"/>
                    </a:cubicBezTo>
                    <a:cubicBezTo>
                      <a:pt x="2617" y="5286"/>
                      <a:pt x="2699" y="5186"/>
                      <a:pt x="2798" y="5040"/>
                    </a:cubicBezTo>
                    <a:cubicBezTo>
                      <a:pt x="3004" y="4738"/>
                      <a:pt x="3364" y="4362"/>
                      <a:pt x="3436" y="4362"/>
                    </a:cubicBezTo>
                    <a:cubicBezTo>
                      <a:pt x="3445" y="4362"/>
                      <a:pt x="3449" y="4367"/>
                      <a:pt x="3449" y="4378"/>
                    </a:cubicBezTo>
                    <a:cubicBezTo>
                      <a:pt x="3449" y="4413"/>
                      <a:pt x="3393" y="4489"/>
                      <a:pt x="3319" y="4556"/>
                    </a:cubicBezTo>
                    <a:cubicBezTo>
                      <a:pt x="3176" y="4687"/>
                      <a:pt x="2867" y="5108"/>
                      <a:pt x="2656" y="5457"/>
                    </a:cubicBezTo>
                    <a:cubicBezTo>
                      <a:pt x="2561" y="5615"/>
                      <a:pt x="2528" y="5688"/>
                      <a:pt x="2543" y="5688"/>
                    </a:cubicBezTo>
                    <a:cubicBezTo>
                      <a:pt x="2563" y="5688"/>
                      <a:pt x="2683" y="5535"/>
                      <a:pt x="2855" y="5274"/>
                    </a:cubicBezTo>
                    <a:cubicBezTo>
                      <a:pt x="3004" y="5047"/>
                      <a:pt x="3242" y="4739"/>
                      <a:pt x="3376" y="4596"/>
                    </a:cubicBezTo>
                    <a:cubicBezTo>
                      <a:pt x="3619" y="4338"/>
                      <a:pt x="3624" y="4335"/>
                      <a:pt x="4066" y="4335"/>
                    </a:cubicBezTo>
                    <a:cubicBezTo>
                      <a:pt x="4361" y="4335"/>
                      <a:pt x="4736" y="4275"/>
                      <a:pt x="5190" y="4155"/>
                    </a:cubicBezTo>
                    <a:cubicBezTo>
                      <a:pt x="5565" y="4057"/>
                      <a:pt x="5939" y="3964"/>
                      <a:pt x="6025" y="3948"/>
                    </a:cubicBezTo>
                    <a:cubicBezTo>
                      <a:pt x="6070" y="3940"/>
                      <a:pt x="6124" y="3936"/>
                      <a:pt x="6185" y="3936"/>
                    </a:cubicBezTo>
                    <a:close/>
                    <a:moveTo>
                      <a:pt x="4756" y="12258"/>
                    </a:moveTo>
                    <a:cubicBezTo>
                      <a:pt x="4764" y="12258"/>
                      <a:pt x="4773" y="12261"/>
                      <a:pt x="4781" y="12269"/>
                    </a:cubicBezTo>
                    <a:cubicBezTo>
                      <a:pt x="4796" y="12281"/>
                      <a:pt x="4777" y="12344"/>
                      <a:pt x="4742" y="12406"/>
                    </a:cubicBezTo>
                    <a:cubicBezTo>
                      <a:pt x="4715" y="12454"/>
                      <a:pt x="4698" y="12478"/>
                      <a:pt x="4688" y="12478"/>
                    </a:cubicBezTo>
                    <a:cubicBezTo>
                      <a:pt x="4679" y="12478"/>
                      <a:pt x="4675" y="12459"/>
                      <a:pt x="4674" y="12420"/>
                    </a:cubicBezTo>
                    <a:cubicBezTo>
                      <a:pt x="4671" y="12335"/>
                      <a:pt x="4715" y="12258"/>
                      <a:pt x="4756" y="12258"/>
                    </a:cubicBezTo>
                    <a:close/>
                    <a:moveTo>
                      <a:pt x="6686" y="1"/>
                    </a:moveTo>
                    <a:cubicBezTo>
                      <a:pt x="6599" y="1"/>
                      <a:pt x="6427" y="83"/>
                      <a:pt x="6051" y="278"/>
                    </a:cubicBezTo>
                    <a:cubicBezTo>
                      <a:pt x="4488" y="1093"/>
                      <a:pt x="4025" y="1819"/>
                      <a:pt x="3993" y="3510"/>
                    </a:cubicBezTo>
                    <a:cubicBezTo>
                      <a:pt x="3989" y="3707"/>
                      <a:pt x="3985" y="3792"/>
                      <a:pt x="3971" y="3792"/>
                    </a:cubicBezTo>
                    <a:cubicBezTo>
                      <a:pt x="3962" y="3792"/>
                      <a:pt x="3948" y="3757"/>
                      <a:pt x="3928" y="3694"/>
                    </a:cubicBezTo>
                    <a:cubicBezTo>
                      <a:pt x="3894" y="3588"/>
                      <a:pt x="3886" y="3204"/>
                      <a:pt x="3910" y="2792"/>
                    </a:cubicBezTo>
                    <a:cubicBezTo>
                      <a:pt x="3951" y="2076"/>
                      <a:pt x="3951" y="2076"/>
                      <a:pt x="3791" y="1919"/>
                    </a:cubicBezTo>
                    <a:cubicBezTo>
                      <a:pt x="3702" y="1832"/>
                      <a:pt x="3640" y="1786"/>
                      <a:pt x="3581" y="1786"/>
                    </a:cubicBezTo>
                    <a:cubicBezTo>
                      <a:pt x="3515" y="1786"/>
                      <a:pt x="3454" y="1845"/>
                      <a:pt x="3365" y="1966"/>
                    </a:cubicBezTo>
                    <a:cubicBezTo>
                      <a:pt x="3249" y="2124"/>
                      <a:pt x="3249" y="2132"/>
                      <a:pt x="3378" y="3002"/>
                    </a:cubicBezTo>
                    <a:cubicBezTo>
                      <a:pt x="3450" y="3485"/>
                      <a:pt x="3511" y="3921"/>
                      <a:pt x="3511" y="3977"/>
                    </a:cubicBezTo>
                    <a:cubicBezTo>
                      <a:pt x="3511" y="4055"/>
                      <a:pt x="3412" y="4084"/>
                      <a:pt x="3032" y="4117"/>
                    </a:cubicBezTo>
                    <a:cubicBezTo>
                      <a:pt x="1899" y="4218"/>
                      <a:pt x="1395" y="4398"/>
                      <a:pt x="839" y="4906"/>
                    </a:cubicBezTo>
                    <a:cubicBezTo>
                      <a:pt x="656" y="5074"/>
                      <a:pt x="448" y="5341"/>
                      <a:pt x="362" y="5520"/>
                    </a:cubicBezTo>
                    <a:cubicBezTo>
                      <a:pt x="15" y="6241"/>
                      <a:pt x="0" y="7354"/>
                      <a:pt x="323" y="8573"/>
                    </a:cubicBezTo>
                    <a:cubicBezTo>
                      <a:pt x="424" y="8958"/>
                      <a:pt x="605" y="9683"/>
                      <a:pt x="724" y="10184"/>
                    </a:cubicBezTo>
                    <a:cubicBezTo>
                      <a:pt x="963" y="11195"/>
                      <a:pt x="1077" y="11500"/>
                      <a:pt x="1339" y="11808"/>
                    </a:cubicBezTo>
                    <a:cubicBezTo>
                      <a:pt x="1589" y="12105"/>
                      <a:pt x="1827" y="12182"/>
                      <a:pt x="2489" y="12182"/>
                    </a:cubicBezTo>
                    <a:cubicBezTo>
                      <a:pt x="2949" y="12182"/>
                      <a:pt x="3156" y="12213"/>
                      <a:pt x="3515" y="12340"/>
                    </a:cubicBezTo>
                    <a:cubicBezTo>
                      <a:pt x="3736" y="12418"/>
                      <a:pt x="3975" y="12475"/>
                      <a:pt x="4078" y="12475"/>
                    </a:cubicBezTo>
                    <a:cubicBezTo>
                      <a:pt x="4089" y="12475"/>
                      <a:pt x="4099" y="12474"/>
                      <a:pt x="4107" y="12472"/>
                    </a:cubicBezTo>
                    <a:cubicBezTo>
                      <a:pt x="4135" y="12467"/>
                      <a:pt x="4158" y="12463"/>
                      <a:pt x="4176" y="12463"/>
                    </a:cubicBezTo>
                    <a:cubicBezTo>
                      <a:pt x="4239" y="12463"/>
                      <a:pt x="4247" y="12506"/>
                      <a:pt x="4247" y="12650"/>
                    </a:cubicBezTo>
                    <a:cubicBezTo>
                      <a:pt x="4247" y="12815"/>
                      <a:pt x="4270" y="12855"/>
                      <a:pt x="4369" y="12855"/>
                    </a:cubicBezTo>
                    <a:cubicBezTo>
                      <a:pt x="4436" y="12855"/>
                      <a:pt x="4491" y="12833"/>
                      <a:pt x="4491" y="12807"/>
                    </a:cubicBezTo>
                    <a:cubicBezTo>
                      <a:pt x="4491" y="12786"/>
                      <a:pt x="4571" y="12773"/>
                      <a:pt x="4684" y="12773"/>
                    </a:cubicBezTo>
                    <a:cubicBezTo>
                      <a:pt x="4720" y="12773"/>
                      <a:pt x="4760" y="12774"/>
                      <a:pt x="4801" y="12777"/>
                    </a:cubicBezTo>
                    <a:cubicBezTo>
                      <a:pt x="4846" y="12780"/>
                      <a:pt x="4886" y="12781"/>
                      <a:pt x="4921" y="12781"/>
                    </a:cubicBezTo>
                    <a:cubicBezTo>
                      <a:pt x="5064" y="12781"/>
                      <a:pt x="5125" y="12758"/>
                      <a:pt x="5146" y="12700"/>
                    </a:cubicBezTo>
                    <a:cubicBezTo>
                      <a:pt x="5164" y="12657"/>
                      <a:pt x="5197" y="12631"/>
                      <a:pt x="5234" y="12631"/>
                    </a:cubicBezTo>
                    <a:cubicBezTo>
                      <a:pt x="5244" y="12631"/>
                      <a:pt x="5254" y="12633"/>
                      <a:pt x="5264" y="12637"/>
                    </a:cubicBezTo>
                    <a:cubicBezTo>
                      <a:pt x="5275" y="12641"/>
                      <a:pt x="5287" y="12643"/>
                      <a:pt x="5300" y="12643"/>
                    </a:cubicBezTo>
                    <a:cubicBezTo>
                      <a:pt x="5404" y="12643"/>
                      <a:pt x="5533" y="12497"/>
                      <a:pt x="5533" y="12360"/>
                    </a:cubicBezTo>
                    <a:cubicBezTo>
                      <a:pt x="5533" y="12292"/>
                      <a:pt x="5491" y="12139"/>
                      <a:pt x="5440" y="12018"/>
                    </a:cubicBezTo>
                    <a:cubicBezTo>
                      <a:pt x="5389" y="11896"/>
                      <a:pt x="5365" y="11781"/>
                      <a:pt x="5385" y="11761"/>
                    </a:cubicBezTo>
                    <a:cubicBezTo>
                      <a:pt x="5405" y="11741"/>
                      <a:pt x="5750" y="11707"/>
                      <a:pt x="6149" y="11687"/>
                    </a:cubicBezTo>
                    <a:cubicBezTo>
                      <a:pt x="6787" y="11655"/>
                      <a:pt x="6918" y="11629"/>
                      <a:pt x="7231" y="11472"/>
                    </a:cubicBezTo>
                    <a:cubicBezTo>
                      <a:pt x="7576" y="11300"/>
                      <a:pt x="7596" y="11276"/>
                      <a:pt x="7877" y="10713"/>
                    </a:cubicBezTo>
                    <a:cubicBezTo>
                      <a:pt x="8327" y="9791"/>
                      <a:pt x="8437" y="8879"/>
                      <a:pt x="8286" y="7217"/>
                    </a:cubicBezTo>
                    <a:cubicBezTo>
                      <a:pt x="8105" y="5221"/>
                      <a:pt x="7782" y="4307"/>
                      <a:pt x="7106" y="3885"/>
                    </a:cubicBezTo>
                    <a:cubicBezTo>
                      <a:pt x="6876" y="3740"/>
                      <a:pt x="6655" y="3669"/>
                      <a:pt x="6360" y="3669"/>
                    </a:cubicBezTo>
                    <a:cubicBezTo>
                      <a:pt x="6073" y="3669"/>
                      <a:pt x="5714" y="3737"/>
                      <a:pt x="5208" y="3871"/>
                    </a:cubicBezTo>
                    <a:cubicBezTo>
                      <a:pt x="4780" y="3984"/>
                      <a:pt x="4408" y="4069"/>
                      <a:pt x="4337" y="4069"/>
                    </a:cubicBezTo>
                    <a:cubicBezTo>
                      <a:pt x="4330" y="4069"/>
                      <a:pt x="4326" y="4068"/>
                      <a:pt x="4325" y="4067"/>
                    </a:cubicBezTo>
                    <a:cubicBezTo>
                      <a:pt x="4308" y="4051"/>
                      <a:pt x="4496" y="3934"/>
                      <a:pt x="4741" y="3811"/>
                    </a:cubicBezTo>
                    <a:cubicBezTo>
                      <a:pt x="5978" y="3187"/>
                      <a:pt x="6640" y="2433"/>
                      <a:pt x="6822" y="1432"/>
                    </a:cubicBezTo>
                    <a:cubicBezTo>
                      <a:pt x="6880" y="1107"/>
                      <a:pt x="6859" y="377"/>
                      <a:pt x="6780" y="96"/>
                    </a:cubicBezTo>
                    <a:cubicBezTo>
                      <a:pt x="6763" y="35"/>
                      <a:pt x="6742" y="1"/>
                      <a:pt x="6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4"/>
              <p:cNvSpPr/>
              <p:nvPr/>
            </p:nvSpPr>
            <p:spPr>
              <a:xfrm>
                <a:off x="6606300" y="1890950"/>
                <a:ext cx="18575" cy="10550"/>
              </a:xfrm>
              <a:custGeom>
                <a:avLst/>
                <a:gdLst/>
                <a:ahLst/>
                <a:cxnLst/>
                <a:rect l="l" t="t" r="r" b="b"/>
                <a:pathLst>
                  <a:path w="743" h="422" extrusionOk="0">
                    <a:moveTo>
                      <a:pt x="728" y="0"/>
                    </a:moveTo>
                    <a:cubicBezTo>
                      <a:pt x="703" y="0"/>
                      <a:pt x="604" y="58"/>
                      <a:pt x="346" y="208"/>
                    </a:cubicBezTo>
                    <a:cubicBezTo>
                      <a:pt x="143" y="325"/>
                      <a:pt x="0" y="422"/>
                      <a:pt x="27" y="422"/>
                    </a:cubicBezTo>
                    <a:cubicBezTo>
                      <a:pt x="27" y="422"/>
                      <a:pt x="28" y="422"/>
                      <a:pt x="28" y="422"/>
                    </a:cubicBezTo>
                    <a:cubicBezTo>
                      <a:pt x="112" y="422"/>
                      <a:pt x="670" y="119"/>
                      <a:pt x="712" y="54"/>
                    </a:cubicBezTo>
                    <a:cubicBezTo>
                      <a:pt x="731" y="21"/>
                      <a:pt x="743" y="0"/>
                      <a:pt x="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4"/>
              <p:cNvSpPr/>
              <p:nvPr/>
            </p:nvSpPr>
            <p:spPr>
              <a:xfrm>
                <a:off x="6609625" y="1897075"/>
                <a:ext cx="13475" cy="7025"/>
              </a:xfrm>
              <a:custGeom>
                <a:avLst/>
                <a:gdLst/>
                <a:ahLst/>
                <a:cxnLst/>
                <a:rect l="l" t="t" r="r" b="b"/>
                <a:pathLst>
                  <a:path w="539" h="281" extrusionOk="0">
                    <a:moveTo>
                      <a:pt x="504" y="1"/>
                    </a:moveTo>
                    <a:cubicBezTo>
                      <a:pt x="474" y="1"/>
                      <a:pt x="375" y="40"/>
                      <a:pt x="217" y="122"/>
                    </a:cubicBezTo>
                    <a:cubicBezTo>
                      <a:pt x="89" y="189"/>
                      <a:pt x="1" y="258"/>
                      <a:pt x="20" y="277"/>
                    </a:cubicBezTo>
                    <a:cubicBezTo>
                      <a:pt x="22" y="279"/>
                      <a:pt x="26" y="281"/>
                      <a:pt x="32" y="281"/>
                    </a:cubicBezTo>
                    <a:cubicBezTo>
                      <a:pt x="72" y="281"/>
                      <a:pt x="189" y="229"/>
                      <a:pt x="316" y="153"/>
                    </a:cubicBezTo>
                    <a:cubicBezTo>
                      <a:pt x="482" y="53"/>
                      <a:pt x="539" y="1"/>
                      <a:pt x="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4"/>
              <p:cNvSpPr/>
              <p:nvPr/>
            </p:nvSpPr>
            <p:spPr>
              <a:xfrm>
                <a:off x="6637425" y="1931050"/>
                <a:ext cx="4050" cy="16025"/>
              </a:xfrm>
              <a:custGeom>
                <a:avLst/>
                <a:gdLst/>
                <a:ahLst/>
                <a:cxnLst/>
                <a:rect l="l" t="t" r="r" b="b"/>
                <a:pathLst>
                  <a:path w="162" h="641" extrusionOk="0">
                    <a:moveTo>
                      <a:pt x="146" y="0"/>
                    </a:moveTo>
                    <a:cubicBezTo>
                      <a:pt x="131" y="0"/>
                      <a:pt x="92" y="127"/>
                      <a:pt x="58" y="295"/>
                    </a:cubicBezTo>
                    <a:cubicBezTo>
                      <a:pt x="19" y="473"/>
                      <a:pt x="0" y="626"/>
                      <a:pt x="13" y="640"/>
                    </a:cubicBezTo>
                    <a:cubicBezTo>
                      <a:pt x="14" y="641"/>
                      <a:pt x="15" y="641"/>
                      <a:pt x="15" y="641"/>
                    </a:cubicBezTo>
                    <a:cubicBezTo>
                      <a:pt x="30" y="641"/>
                      <a:pt x="69" y="514"/>
                      <a:pt x="106" y="345"/>
                    </a:cubicBezTo>
                    <a:cubicBezTo>
                      <a:pt x="143" y="167"/>
                      <a:pt x="162" y="14"/>
                      <a:pt x="149" y="1"/>
                    </a:cubicBezTo>
                    <a:cubicBezTo>
                      <a:pt x="148" y="0"/>
                      <a:pt x="147"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4"/>
              <p:cNvSpPr/>
              <p:nvPr/>
            </p:nvSpPr>
            <p:spPr>
              <a:xfrm>
                <a:off x="6566600" y="1932825"/>
                <a:ext cx="14000" cy="21900"/>
              </a:xfrm>
              <a:custGeom>
                <a:avLst/>
                <a:gdLst/>
                <a:ahLst/>
                <a:cxnLst/>
                <a:rect l="l" t="t" r="r" b="b"/>
                <a:pathLst>
                  <a:path w="560" h="876" extrusionOk="0">
                    <a:moveTo>
                      <a:pt x="536" y="0"/>
                    </a:moveTo>
                    <a:cubicBezTo>
                      <a:pt x="512" y="0"/>
                      <a:pt x="434" y="86"/>
                      <a:pt x="357" y="204"/>
                    </a:cubicBezTo>
                    <a:cubicBezTo>
                      <a:pt x="177" y="474"/>
                      <a:pt x="1" y="805"/>
                      <a:pt x="1" y="871"/>
                    </a:cubicBezTo>
                    <a:cubicBezTo>
                      <a:pt x="1" y="874"/>
                      <a:pt x="2" y="875"/>
                      <a:pt x="4" y="875"/>
                    </a:cubicBezTo>
                    <a:cubicBezTo>
                      <a:pt x="19" y="875"/>
                      <a:pt x="99" y="753"/>
                      <a:pt x="192" y="584"/>
                    </a:cubicBezTo>
                    <a:cubicBezTo>
                      <a:pt x="296" y="401"/>
                      <a:pt x="426" y="197"/>
                      <a:pt x="478" y="140"/>
                    </a:cubicBezTo>
                    <a:cubicBezTo>
                      <a:pt x="532" y="77"/>
                      <a:pt x="560" y="20"/>
                      <a:pt x="541" y="2"/>
                    </a:cubicBezTo>
                    <a:cubicBezTo>
                      <a:pt x="540" y="1"/>
                      <a:pt x="538"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4"/>
              <p:cNvSpPr/>
              <p:nvPr/>
            </p:nvSpPr>
            <p:spPr>
              <a:xfrm>
                <a:off x="6661775" y="1934225"/>
                <a:ext cx="16650" cy="38650"/>
              </a:xfrm>
              <a:custGeom>
                <a:avLst/>
                <a:gdLst/>
                <a:ahLst/>
                <a:cxnLst/>
                <a:rect l="l" t="t" r="r" b="b"/>
                <a:pathLst>
                  <a:path w="666" h="1546" extrusionOk="0">
                    <a:moveTo>
                      <a:pt x="654" y="1"/>
                    </a:moveTo>
                    <a:cubicBezTo>
                      <a:pt x="637" y="1"/>
                      <a:pt x="484" y="334"/>
                      <a:pt x="311" y="749"/>
                    </a:cubicBezTo>
                    <a:cubicBezTo>
                      <a:pt x="135" y="1171"/>
                      <a:pt x="1" y="1532"/>
                      <a:pt x="14" y="1546"/>
                    </a:cubicBezTo>
                    <a:cubicBezTo>
                      <a:pt x="15" y="1546"/>
                      <a:pt x="15" y="1546"/>
                      <a:pt x="15" y="1546"/>
                    </a:cubicBezTo>
                    <a:cubicBezTo>
                      <a:pt x="34" y="1546"/>
                      <a:pt x="186" y="1214"/>
                      <a:pt x="357" y="799"/>
                    </a:cubicBezTo>
                    <a:cubicBezTo>
                      <a:pt x="532" y="375"/>
                      <a:pt x="666" y="14"/>
                      <a:pt x="655" y="1"/>
                    </a:cubicBezTo>
                    <a:cubicBezTo>
                      <a:pt x="655" y="1"/>
                      <a:pt x="654" y="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4"/>
              <p:cNvSpPr/>
              <p:nvPr/>
            </p:nvSpPr>
            <p:spPr>
              <a:xfrm>
                <a:off x="6531275" y="1936725"/>
                <a:ext cx="17000" cy="35025"/>
              </a:xfrm>
              <a:custGeom>
                <a:avLst/>
                <a:gdLst/>
                <a:ahLst/>
                <a:cxnLst/>
                <a:rect l="l" t="t" r="r" b="b"/>
                <a:pathLst>
                  <a:path w="680" h="1401" extrusionOk="0">
                    <a:moveTo>
                      <a:pt x="644" y="0"/>
                    </a:moveTo>
                    <a:lnTo>
                      <a:pt x="644" y="0"/>
                    </a:lnTo>
                    <a:cubicBezTo>
                      <a:pt x="628" y="0"/>
                      <a:pt x="534" y="173"/>
                      <a:pt x="436" y="380"/>
                    </a:cubicBezTo>
                    <a:cubicBezTo>
                      <a:pt x="224" y="837"/>
                      <a:pt x="1" y="1401"/>
                      <a:pt x="32" y="1401"/>
                    </a:cubicBezTo>
                    <a:cubicBezTo>
                      <a:pt x="33" y="1401"/>
                      <a:pt x="35" y="1400"/>
                      <a:pt x="38" y="1397"/>
                    </a:cubicBezTo>
                    <a:cubicBezTo>
                      <a:pt x="99" y="1337"/>
                      <a:pt x="680" y="0"/>
                      <a:pt x="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4"/>
              <p:cNvSpPr/>
              <p:nvPr/>
            </p:nvSpPr>
            <p:spPr>
              <a:xfrm>
                <a:off x="6569875" y="1938775"/>
                <a:ext cx="13700" cy="19400"/>
              </a:xfrm>
              <a:custGeom>
                <a:avLst/>
                <a:gdLst/>
                <a:ahLst/>
                <a:cxnLst/>
                <a:rect l="l" t="t" r="r" b="b"/>
                <a:pathLst>
                  <a:path w="548" h="776" extrusionOk="0">
                    <a:moveTo>
                      <a:pt x="520" y="0"/>
                    </a:moveTo>
                    <a:cubicBezTo>
                      <a:pt x="500" y="0"/>
                      <a:pt x="467" y="22"/>
                      <a:pt x="441" y="57"/>
                    </a:cubicBezTo>
                    <a:cubicBezTo>
                      <a:pt x="294" y="238"/>
                      <a:pt x="1" y="775"/>
                      <a:pt x="49" y="775"/>
                    </a:cubicBezTo>
                    <a:cubicBezTo>
                      <a:pt x="80" y="775"/>
                      <a:pt x="141" y="687"/>
                      <a:pt x="185" y="581"/>
                    </a:cubicBezTo>
                    <a:cubicBezTo>
                      <a:pt x="228" y="478"/>
                      <a:pt x="333" y="307"/>
                      <a:pt x="413" y="211"/>
                    </a:cubicBezTo>
                    <a:cubicBezTo>
                      <a:pt x="494" y="112"/>
                      <a:pt x="548" y="20"/>
                      <a:pt x="533" y="5"/>
                    </a:cubicBezTo>
                    <a:cubicBezTo>
                      <a:pt x="530" y="2"/>
                      <a:pt x="525" y="0"/>
                      <a:pt x="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4"/>
              <p:cNvSpPr/>
              <p:nvPr/>
            </p:nvSpPr>
            <p:spPr>
              <a:xfrm>
                <a:off x="6669975" y="1939750"/>
                <a:ext cx="11300" cy="32225"/>
              </a:xfrm>
              <a:custGeom>
                <a:avLst/>
                <a:gdLst/>
                <a:ahLst/>
                <a:cxnLst/>
                <a:rect l="l" t="t" r="r" b="b"/>
                <a:pathLst>
                  <a:path w="452" h="1289" extrusionOk="0">
                    <a:moveTo>
                      <a:pt x="427" y="1"/>
                    </a:moveTo>
                    <a:cubicBezTo>
                      <a:pt x="410" y="1"/>
                      <a:pt x="387" y="34"/>
                      <a:pt x="375" y="78"/>
                    </a:cubicBezTo>
                    <a:cubicBezTo>
                      <a:pt x="363" y="120"/>
                      <a:pt x="269" y="409"/>
                      <a:pt x="166" y="721"/>
                    </a:cubicBezTo>
                    <a:cubicBezTo>
                      <a:pt x="62" y="1034"/>
                      <a:pt x="1" y="1288"/>
                      <a:pt x="27" y="1288"/>
                    </a:cubicBezTo>
                    <a:cubicBezTo>
                      <a:pt x="54" y="1288"/>
                      <a:pt x="110" y="1173"/>
                      <a:pt x="156" y="1025"/>
                    </a:cubicBezTo>
                    <a:cubicBezTo>
                      <a:pt x="356" y="358"/>
                      <a:pt x="451"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4"/>
              <p:cNvSpPr/>
              <p:nvPr/>
            </p:nvSpPr>
            <p:spPr>
              <a:xfrm>
                <a:off x="6504775" y="1942975"/>
                <a:ext cx="25050" cy="54225"/>
              </a:xfrm>
              <a:custGeom>
                <a:avLst/>
                <a:gdLst/>
                <a:ahLst/>
                <a:cxnLst/>
                <a:rect l="l" t="t" r="r" b="b"/>
                <a:pathLst>
                  <a:path w="1002" h="2169" extrusionOk="0">
                    <a:moveTo>
                      <a:pt x="977" y="0"/>
                    </a:moveTo>
                    <a:cubicBezTo>
                      <a:pt x="954" y="0"/>
                      <a:pt x="882" y="51"/>
                      <a:pt x="778" y="155"/>
                    </a:cubicBezTo>
                    <a:cubicBezTo>
                      <a:pt x="694" y="238"/>
                      <a:pt x="544" y="484"/>
                      <a:pt x="447" y="699"/>
                    </a:cubicBezTo>
                    <a:cubicBezTo>
                      <a:pt x="253" y="1129"/>
                      <a:pt x="0" y="2038"/>
                      <a:pt x="41" y="2158"/>
                    </a:cubicBezTo>
                    <a:cubicBezTo>
                      <a:pt x="44" y="2166"/>
                      <a:pt x="46" y="2169"/>
                      <a:pt x="50" y="2169"/>
                    </a:cubicBezTo>
                    <a:cubicBezTo>
                      <a:pt x="66" y="2169"/>
                      <a:pt x="93" y="2084"/>
                      <a:pt x="115" y="1956"/>
                    </a:cubicBezTo>
                    <a:cubicBezTo>
                      <a:pt x="173" y="1621"/>
                      <a:pt x="489" y="711"/>
                      <a:pt x="624" y="492"/>
                    </a:cubicBezTo>
                    <a:cubicBezTo>
                      <a:pt x="679" y="404"/>
                      <a:pt x="790" y="258"/>
                      <a:pt x="873" y="166"/>
                    </a:cubicBezTo>
                    <a:cubicBezTo>
                      <a:pt x="973" y="56"/>
                      <a:pt x="1002" y="0"/>
                      <a:pt x="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4"/>
              <p:cNvSpPr/>
              <p:nvPr/>
            </p:nvSpPr>
            <p:spPr>
              <a:xfrm>
                <a:off x="6676500" y="1946500"/>
                <a:ext cx="8750" cy="33625"/>
              </a:xfrm>
              <a:custGeom>
                <a:avLst/>
                <a:gdLst/>
                <a:ahLst/>
                <a:cxnLst/>
                <a:rect l="l" t="t" r="r" b="b"/>
                <a:pathLst>
                  <a:path w="350" h="1345" extrusionOk="0">
                    <a:moveTo>
                      <a:pt x="312" y="0"/>
                    </a:moveTo>
                    <a:cubicBezTo>
                      <a:pt x="296" y="0"/>
                      <a:pt x="216" y="300"/>
                      <a:pt x="133" y="684"/>
                    </a:cubicBezTo>
                    <a:cubicBezTo>
                      <a:pt x="50" y="1059"/>
                      <a:pt x="1" y="1344"/>
                      <a:pt x="19" y="1344"/>
                    </a:cubicBezTo>
                    <a:cubicBezTo>
                      <a:pt x="19" y="1344"/>
                      <a:pt x="21" y="1343"/>
                      <a:pt x="22" y="1342"/>
                    </a:cubicBezTo>
                    <a:cubicBezTo>
                      <a:pt x="79" y="1281"/>
                      <a:pt x="349" y="37"/>
                      <a:pt x="313" y="1"/>
                    </a:cubicBezTo>
                    <a:cubicBezTo>
                      <a:pt x="313" y="0"/>
                      <a:pt x="313"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4"/>
              <p:cNvSpPr/>
              <p:nvPr/>
            </p:nvSpPr>
            <p:spPr>
              <a:xfrm>
                <a:off x="6572925" y="1948175"/>
                <a:ext cx="13400" cy="24125"/>
              </a:xfrm>
              <a:custGeom>
                <a:avLst/>
                <a:gdLst/>
                <a:ahLst/>
                <a:cxnLst/>
                <a:rect l="l" t="t" r="r" b="b"/>
                <a:pathLst>
                  <a:path w="536" h="965" extrusionOk="0">
                    <a:moveTo>
                      <a:pt x="147" y="543"/>
                    </a:moveTo>
                    <a:cubicBezTo>
                      <a:pt x="156" y="543"/>
                      <a:pt x="165" y="546"/>
                      <a:pt x="173" y="553"/>
                    </a:cubicBezTo>
                    <a:cubicBezTo>
                      <a:pt x="190" y="572"/>
                      <a:pt x="173" y="616"/>
                      <a:pt x="130" y="657"/>
                    </a:cubicBezTo>
                    <a:cubicBezTo>
                      <a:pt x="106" y="681"/>
                      <a:pt x="86" y="693"/>
                      <a:pt x="73" y="693"/>
                    </a:cubicBezTo>
                    <a:cubicBezTo>
                      <a:pt x="63" y="693"/>
                      <a:pt x="57" y="685"/>
                      <a:pt x="57" y="669"/>
                    </a:cubicBezTo>
                    <a:cubicBezTo>
                      <a:pt x="57" y="603"/>
                      <a:pt x="106" y="543"/>
                      <a:pt x="147" y="543"/>
                    </a:cubicBezTo>
                    <a:close/>
                    <a:moveTo>
                      <a:pt x="410" y="1"/>
                    </a:moveTo>
                    <a:cubicBezTo>
                      <a:pt x="390" y="1"/>
                      <a:pt x="306" y="113"/>
                      <a:pt x="213" y="265"/>
                    </a:cubicBezTo>
                    <a:cubicBezTo>
                      <a:pt x="117" y="425"/>
                      <a:pt x="31" y="645"/>
                      <a:pt x="19" y="759"/>
                    </a:cubicBezTo>
                    <a:lnTo>
                      <a:pt x="1" y="965"/>
                    </a:lnTo>
                    <a:lnTo>
                      <a:pt x="160" y="729"/>
                    </a:lnTo>
                    <a:cubicBezTo>
                      <a:pt x="247" y="600"/>
                      <a:pt x="375" y="430"/>
                      <a:pt x="442" y="355"/>
                    </a:cubicBezTo>
                    <a:cubicBezTo>
                      <a:pt x="507" y="282"/>
                      <a:pt x="535" y="217"/>
                      <a:pt x="501" y="217"/>
                    </a:cubicBezTo>
                    <a:cubicBezTo>
                      <a:pt x="466" y="217"/>
                      <a:pt x="388" y="291"/>
                      <a:pt x="332" y="376"/>
                    </a:cubicBezTo>
                    <a:cubicBezTo>
                      <a:pt x="272" y="468"/>
                      <a:pt x="231" y="508"/>
                      <a:pt x="211" y="508"/>
                    </a:cubicBezTo>
                    <a:cubicBezTo>
                      <a:pt x="179" y="508"/>
                      <a:pt x="204" y="403"/>
                      <a:pt x="300" y="248"/>
                    </a:cubicBezTo>
                    <a:cubicBezTo>
                      <a:pt x="375" y="124"/>
                      <a:pt x="426" y="15"/>
                      <a:pt x="412" y="2"/>
                    </a:cubicBezTo>
                    <a:cubicBezTo>
                      <a:pt x="412" y="1"/>
                      <a:pt x="411" y="1"/>
                      <a:pt x="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4"/>
              <p:cNvSpPr/>
              <p:nvPr/>
            </p:nvSpPr>
            <p:spPr>
              <a:xfrm>
                <a:off x="6532525" y="1952450"/>
                <a:ext cx="14250" cy="31775"/>
              </a:xfrm>
              <a:custGeom>
                <a:avLst/>
                <a:gdLst/>
                <a:ahLst/>
                <a:cxnLst/>
                <a:rect l="l" t="t" r="r" b="b"/>
                <a:pathLst>
                  <a:path w="570" h="1271" extrusionOk="0">
                    <a:moveTo>
                      <a:pt x="543" y="0"/>
                    </a:moveTo>
                    <a:cubicBezTo>
                      <a:pt x="525" y="0"/>
                      <a:pt x="423" y="212"/>
                      <a:pt x="309" y="486"/>
                    </a:cubicBezTo>
                    <a:cubicBezTo>
                      <a:pt x="102" y="982"/>
                      <a:pt x="0" y="1271"/>
                      <a:pt x="31" y="1271"/>
                    </a:cubicBezTo>
                    <a:cubicBezTo>
                      <a:pt x="33" y="1271"/>
                      <a:pt x="37" y="1269"/>
                      <a:pt x="41" y="1265"/>
                    </a:cubicBezTo>
                    <a:cubicBezTo>
                      <a:pt x="96" y="1214"/>
                      <a:pt x="570" y="26"/>
                      <a:pt x="544" y="1"/>
                    </a:cubicBezTo>
                    <a:cubicBezTo>
                      <a:pt x="544" y="0"/>
                      <a:pt x="543"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4"/>
              <p:cNvSpPr/>
              <p:nvPr/>
            </p:nvSpPr>
            <p:spPr>
              <a:xfrm>
                <a:off x="6508325" y="1955400"/>
                <a:ext cx="19775" cy="51800"/>
              </a:xfrm>
              <a:custGeom>
                <a:avLst/>
                <a:gdLst/>
                <a:ahLst/>
                <a:cxnLst/>
                <a:rect l="l" t="t" r="r" b="b"/>
                <a:pathLst>
                  <a:path w="791" h="2072" extrusionOk="0">
                    <a:moveTo>
                      <a:pt x="774" y="0"/>
                    </a:moveTo>
                    <a:cubicBezTo>
                      <a:pt x="752" y="0"/>
                      <a:pt x="619" y="244"/>
                      <a:pt x="474" y="549"/>
                    </a:cubicBezTo>
                    <a:cubicBezTo>
                      <a:pt x="325" y="862"/>
                      <a:pt x="156" y="1323"/>
                      <a:pt x="103" y="1564"/>
                    </a:cubicBezTo>
                    <a:cubicBezTo>
                      <a:pt x="28" y="1902"/>
                      <a:pt x="1" y="2071"/>
                      <a:pt x="13" y="2071"/>
                    </a:cubicBezTo>
                    <a:cubicBezTo>
                      <a:pt x="26" y="2071"/>
                      <a:pt x="76" y="1909"/>
                      <a:pt x="158" y="1581"/>
                    </a:cubicBezTo>
                    <a:cubicBezTo>
                      <a:pt x="238" y="1263"/>
                      <a:pt x="417" y="779"/>
                      <a:pt x="555" y="511"/>
                    </a:cubicBezTo>
                    <a:cubicBezTo>
                      <a:pt x="691" y="243"/>
                      <a:pt x="790" y="14"/>
                      <a:pt x="775" y="1"/>
                    </a:cubicBezTo>
                    <a:cubicBezTo>
                      <a:pt x="775" y="0"/>
                      <a:pt x="774" y="0"/>
                      <a:pt x="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4"/>
              <p:cNvSpPr/>
              <p:nvPr/>
            </p:nvSpPr>
            <p:spPr>
              <a:xfrm>
                <a:off x="6539275" y="1960125"/>
                <a:ext cx="10550" cy="22350"/>
              </a:xfrm>
              <a:custGeom>
                <a:avLst/>
                <a:gdLst/>
                <a:ahLst/>
                <a:cxnLst/>
                <a:rect l="l" t="t" r="r" b="b"/>
                <a:pathLst>
                  <a:path w="422" h="894" extrusionOk="0">
                    <a:moveTo>
                      <a:pt x="395" y="1"/>
                    </a:moveTo>
                    <a:cubicBezTo>
                      <a:pt x="382" y="1"/>
                      <a:pt x="340" y="70"/>
                      <a:pt x="301" y="155"/>
                    </a:cubicBezTo>
                    <a:cubicBezTo>
                      <a:pt x="159" y="465"/>
                      <a:pt x="0" y="894"/>
                      <a:pt x="24" y="894"/>
                    </a:cubicBezTo>
                    <a:cubicBezTo>
                      <a:pt x="25" y="894"/>
                      <a:pt x="26" y="893"/>
                      <a:pt x="28" y="891"/>
                    </a:cubicBezTo>
                    <a:cubicBezTo>
                      <a:pt x="88" y="829"/>
                      <a:pt x="421" y="27"/>
                      <a:pt x="397" y="1"/>
                    </a:cubicBezTo>
                    <a:cubicBezTo>
                      <a:pt x="397" y="1"/>
                      <a:pt x="396" y="1"/>
                      <a:pt x="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4"/>
              <p:cNvSpPr/>
              <p:nvPr/>
            </p:nvSpPr>
            <p:spPr>
              <a:xfrm>
                <a:off x="6577375" y="1959875"/>
                <a:ext cx="10625" cy="16475"/>
              </a:xfrm>
              <a:custGeom>
                <a:avLst/>
                <a:gdLst/>
                <a:ahLst/>
                <a:cxnLst/>
                <a:rect l="l" t="t" r="r" b="b"/>
                <a:pathLst>
                  <a:path w="425" h="659" extrusionOk="0">
                    <a:moveTo>
                      <a:pt x="410" y="0"/>
                    </a:moveTo>
                    <a:lnTo>
                      <a:pt x="410" y="0"/>
                    </a:lnTo>
                    <a:cubicBezTo>
                      <a:pt x="393" y="0"/>
                      <a:pt x="311" y="103"/>
                      <a:pt x="189" y="295"/>
                    </a:cubicBezTo>
                    <a:cubicBezTo>
                      <a:pt x="87" y="453"/>
                      <a:pt x="0" y="612"/>
                      <a:pt x="0" y="644"/>
                    </a:cubicBezTo>
                    <a:cubicBezTo>
                      <a:pt x="0" y="654"/>
                      <a:pt x="3" y="659"/>
                      <a:pt x="7" y="659"/>
                    </a:cubicBezTo>
                    <a:cubicBezTo>
                      <a:pt x="31" y="659"/>
                      <a:pt x="118" y="528"/>
                      <a:pt x="300" y="225"/>
                    </a:cubicBezTo>
                    <a:cubicBezTo>
                      <a:pt x="393" y="72"/>
                      <a:pt x="424" y="0"/>
                      <a:pt x="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
              <p:cNvSpPr/>
              <p:nvPr/>
            </p:nvSpPr>
            <p:spPr>
              <a:xfrm>
                <a:off x="6580550" y="1961700"/>
                <a:ext cx="13425" cy="22025"/>
              </a:xfrm>
              <a:custGeom>
                <a:avLst/>
                <a:gdLst/>
                <a:ahLst/>
                <a:cxnLst/>
                <a:rect l="l" t="t" r="r" b="b"/>
                <a:pathLst>
                  <a:path w="537" h="881" extrusionOk="0">
                    <a:moveTo>
                      <a:pt x="521" y="0"/>
                    </a:moveTo>
                    <a:cubicBezTo>
                      <a:pt x="500" y="0"/>
                      <a:pt x="381" y="181"/>
                      <a:pt x="244" y="417"/>
                    </a:cubicBezTo>
                    <a:cubicBezTo>
                      <a:pt x="102" y="663"/>
                      <a:pt x="0" y="868"/>
                      <a:pt x="15" y="880"/>
                    </a:cubicBezTo>
                    <a:cubicBezTo>
                      <a:pt x="16" y="880"/>
                      <a:pt x="16" y="880"/>
                      <a:pt x="17" y="880"/>
                    </a:cubicBezTo>
                    <a:cubicBezTo>
                      <a:pt x="36" y="880"/>
                      <a:pt x="160" y="695"/>
                      <a:pt x="295" y="464"/>
                    </a:cubicBezTo>
                    <a:cubicBezTo>
                      <a:pt x="434" y="225"/>
                      <a:pt x="537" y="15"/>
                      <a:pt x="523" y="1"/>
                    </a:cubicBezTo>
                    <a:cubicBezTo>
                      <a:pt x="523" y="1"/>
                      <a:pt x="522" y="0"/>
                      <a:pt x="5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
              <p:cNvSpPr/>
              <p:nvPr/>
            </p:nvSpPr>
            <p:spPr>
              <a:xfrm>
                <a:off x="6546625" y="1964875"/>
                <a:ext cx="7875" cy="21725"/>
              </a:xfrm>
              <a:custGeom>
                <a:avLst/>
                <a:gdLst/>
                <a:ahLst/>
                <a:cxnLst/>
                <a:rect l="l" t="t" r="r" b="b"/>
                <a:pathLst>
                  <a:path w="315" h="869" extrusionOk="0">
                    <a:moveTo>
                      <a:pt x="299" y="1"/>
                    </a:moveTo>
                    <a:cubicBezTo>
                      <a:pt x="283" y="1"/>
                      <a:pt x="210" y="178"/>
                      <a:pt x="133" y="409"/>
                    </a:cubicBezTo>
                    <a:cubicBezTo>
                      <a:pt x="52" y="647"/>
                      <a:pt x="0" y="853"/>
                      <a:pt x="15" y="868"/>
                    </a:cubicBezTo>
                    <a:cubicBezTo>
                      <a:pt x="16" y="868"/>
                      <a:pt x="16" y="869"/>
                      <a:pt x="17" y="869"/>
                    </a:cubicBezTo>
                    <a:cubicBezTo>
                      <a:pt x="36" y="869"/>
                      <a:pt x="110" y="690"/>
                      <a:pt x="183" y="460"/>
                    </a:cubicBezTo>
                    <a:cubicBezTo>
                      <a:pt x="261" y="222"/>
                      <a:pt x="314" y="15"/>
                      <a:pt x="301" y="1"/>
                    </a:cubicBezTo>
                    <a:cubicBezTo>
                      <a:pt x="301" y="1"/>
                      <a:pt x="300" y="1"/>
                      <a:pt x="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
              <p:cNvSpPr/>
              <p:nvPr/>
            </p:nvSpPr>
            <p:spPr>
              <a:xfrm>
                <a:off x="6674050" y="1972475"/>
                <a:ext cx="16575" cy="40425"/>
              </a:xfrm>
              <a:custGeom>
                <a:avLst/>
                <a:gdLst/>
                <a:ahLst/>
                <a:cxnLst/>
                <a:rect l="l" t="t" r="r" b="b"/>
                <a:pathLst>
                  <a:path w="663" h="1617" extrusionOk="0">
                    <a:moveTo>
                      <a:pt x="648" y="1"/>
                    </a:moveTo>
                    <a:cubicBezTo>
                      <a:pt x="631" y="1"/>
                      <a:pt x="478" y="350"/>
                      <a:pt x="307" y="784"/>
                    </a:cubicBezTo>
                    <a:cubicBezTo>
                      <a:pt x="133" y="1226"/>
                      <a:pt x="1" y="1603"/>
                      <a:pt x="17" y="1616"/>
                    </a:cubicBezTo>
                    <a:cubicBezTo>
                      <a:pt x="17" y="1616"/>
                      <a:pt x="17" y="1617"/>
                      <a:pt x="18" y="1617"/>
                    </a:cubicBezTo>
                    <a:cubicBezTo>
                      <a:pt x="37" y="1617"/>
                      <a:pt x="188" y="1270"/>
                      <a:pt x="359" y="831"/>
                    </a:cubicBezTo>
                    <a:cubicBezTo>
                      <a:pt x="533" y="383"/>
                      <a:pt x="663" y="13"/>
                      <a:pt x="649" y="1"/>
                    </a:cubicBezTo>
                    <a:cubicBezTo>
                      <a:pt x="649" y="1"/>
                      <a:pt x="649" y="1"/>
                      <a:pt x="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
              <p:cNvSpPr/>
              <p:nvPr/>
            </p:nvSpPr>
            <p:spPr>
              <a:xfrm>
                <a:off x="6551375" y="1973825"/>
                <a:ext cx="7325" cy="25925"/>
              </a:xfrm>
              <a:custGeom>
                <a:avLst/>
                <a:gdLst/>
                <a:ahLst/>
                <a:cxnLst/>
                <a:rect l="l" t="t" r="r" b="b"/>
                <a:pathLst>
                  <a:path w="293" h="1037" extrusionOk="0">
                    <a:moveTo>
                      <a:pt x="275" y="0"/>
                    </a:moveTo>
                    <a:cubicBezTo>
                      <a:pt x="258" y="0"/>
                      <a:pt x="217" y="103"/>
                      <a:pt x="183" y="241"/>
                    </a:cubicBezTo>
                    <a:cubicBezTo>
                      <a:pt x="146" y="388"/>
                      <a:pt x="90" y="603"/>
                      <a:pt x="58" y="722"/>
                    </a:cubicBezTo>
                    <a:cubicBezTo>
                      <a:pt x="25" y="837"/>
                      <a:pt x="0" y="978"/>
                      <a:pt x="3" y="1029"/>
                    </a:cubicBezTo>
                    <a:cubicBezTo>
                      <a:pt x="3" y="1034"/>
                      <a:pt x="4" y="1036"/>
                      <a:pt x="5" y="1036"/>
                    </a:cubicBezTo>
                    <a:cubicBezTo>
                      <a:pt x="18" y="1036"/>
                      <a:pt x="81" y="845"/>
                      <a:pt x="157" y="575"/>
                    </a:cubicBezTo>
                    <a:cubicBezTo>
                      <a:pt x="238" y="274"/>
                      <a:pt x="293" y="18"/>
                      <a:pt x="278" y="2"/>
                    </a:cubicBezTo>
                    <a:cubicBezTo>
                      <a:pt x="277" y="1"/>
                      <a:pt x="276" y="0"/>
                      <a:pt x="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4"/>
              <p:cNvSpPr/>
              <p:nvPr/>
            </p:nvSpPr>
            <p:spPr>
              <a:xfrm>
                <a:off x="6614175" y="1974350"/>
                <a:ext cx="10525" cy="27400"/>
              </a:xfrm>
              <a:custGeom>
                <a:avLst/>
                <a:gdLst/>
                <a:ahLst/>
                <a:cxnLst/>
                <a:rect l="l" t="t" r="r" b="b"/>
                <a:pathLst>
                  <a:path w="421" h="1096" extrusionOk="0">
                    <a:moveTo>
                      <a:pt x="407" y="1"/>
                    </a:moveTo>
                    <a:cubicBezTo>
                      <a:pt x="388" y="1"/>
                      <a:pt x="296" y="209"/>
                      <a:pt x="195" y="485"/>
                    </a:cubicBezTo>
                    <a:cubicBezTo>
                      <a:pt x="88" y="779"/>
                      <a:pt x="1" y="1053"/>
                      <a:pt x="2" y="1091"/>
                    </a:cubicBezTo>
                    <a:cubicBezTo>
                      <a:pt x="2" y="1094"/>
                      <a:pt x="3" y="1095"/>
                      <a:pt x="4" y="1095"/>
                    </a:cubicBezTo>
                    <a:cubicBezTo>
                      <a:pt x="20" y="1095"/>
                      <a:pt x="109" y="891"/>
                      <a:pt x="216" y="609"/>
                    </a:cubicBezTo>
                    <a:cubicBezTo>
                      <a:pt x="335" y="302"/>
                      <a:pt x="421" y="33"/>
                      <a:pt x="410" y="3"/>
                    </a:cubicBezTo>
                    <a:cubicBezTo>
                      <a:pt x="409" y="1"/>
                      <a:pt x="408" y="1"/>
                      <a:pt x="4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4"/>
              <p:cNvSpPr/>
              <p:nvPr/>
            </p:nvSpPr>
            <p:spPr>
              <a:xfrm>
                <a:off x="6511425" y="1975350"/>
                <a:ext cx="13625" cy="41250"/>
              </a:xfrm>
              <a:custGeom>
                <a:avLst/>
                <a:gdLst/>
                <a:ahLst/>
                <a:cxnLst/>
                <a:rect l="l" t="t" r="r" b="b"/>
                <a:pathLst>
                  <a:path w="545" h="1650" extrusionOk="0">
                    <a:moveTo>
                      <a:pt x="529" y="0"/>
                    </a:moveTo>
                    <a:cubicBezTo>
                      <a:pt x="513" y="0"/>
                      <a:pt x="443" y="145"/>
                      <a:pt x="375" y="328"/>
                    </a:cubicBezTo>
                    <a:cubicBezTo>
                      <a:pt x="213" y="759"/>
                      <a:pt x="0" y="1517"/>
                      <a:pt x="5" y="1642"/>
                    </a:cubicBezTo>
                    <a:cubicBezTo>
                      <a:pt x="6" y="1647"/>
                      <a:pt x="7" y="1650"/>
                      <a:pt x="9" y="1650"/>
                    </a:cubicBezTo>
                    <a:cubicBezTo>
                      <a:pt x="24" y="1650"/>
                      <a:pt x="82" y="1470"/>
                      <a:pt x="154" y="1211"/>
                    </a:cubicBezTo>
                    <a:cubicBezTo>
                      <a:pt x="233" y="924"/>
                      <a:pt x="354" y="542"/>
                      <a:pt x="427" y="358"/>
                    </a:cubicBezTo>
                    <a:cubicBezTo>
                      <a:pt x="498" y="173"/>
                      <a:pt x="544" y="13"/>
                      <a:pt x="531" y="1"/>
                    </a:cubicBezTo>
                    <a:cubicBezTo>
                      <a:pt x="531" y="0"/>
                      <a:pt x="530" y="0"/>
                      <a:pt x="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4"/>
              <p:cNvSpPr/>
              <p:nvPr/>
            </p:nvSpPr>
            <p:spPr>
              <a:xfrm>
                <a:off x="6557475" y="1981575"/>
                <a:ext cx="6025" cy="19850"/>
              </a:xfrm>
              <a:custGeom>
                <a:avLst/>
                <a:gdLst/>
                <a:ahLst/>
                <a:cxnLst/>
                <a:rect l="l" t="t" r="r" b="b"/>
                <a:pathLst>
                  <a:path w="241" h="794" extrusionOk="0">
                    <a:moveTo>
                      <a:pt x="225" y="1"/>
                    </a:moveTo>
                    <a:cubicBezTo>
                      <a:pt x="208" y="1"/>
                      <a:pt x="153" y="147"/>
                      <a:pt x="101" y="336"/>
                    </a:cubicBezTo>
                    <a:cubicBezTo>
                      <a:pt x="46" y="531"/>
                      <a:pt x="1" y="733"/>
                      <a:pt x="2" y="784"/>
                    </a:cubicBezTo>
                    <a:cubicBezTo>
                      <a:pt x="2" y="790"/>
                      <a:pt x="3" y="793"/>
                      <a:pt x="5" y="793"/>
                    </a:cubicBezTo>
                    <a:cubicBezTo>
                      <a:pt x="18" y="793"/>
                      <a:pt x="69" y="654"/>
                      <a:pt x="128" y="450"/>
                    </a:cubicBezTo>
                    <a:cubicBezTo>
                      <a:pt x="196" y="216"/>
                      <a:pt x="240" y="15"/>
                      <a:pt x="227" y="2"/>
                    </a:cubicBezTo>
                    <a:cubicBezTo>
                      <a:pt x="226" y="1"/>
                      <a:pt x="225"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4"/>
              <p:cNvSpPr/>
              <p:nvPr/>
            </p:nvSpPr>
            <p:spPr>
              <a:xfrm>
                <a:off x="6514750" y="1984450"/>
                <a:ext cx="11825" cy="40350"/>
              </a:xfrm>
              <a:custGeom>
                <a:avLst/>
                <a:gdLst/>
                <a:ahLst/>
                <a:cxnLst/>
                <a:rect l="l" t="t" r="r" b="b"/>
                <a:pathLst>
                  <a:path w="473" h="1614" extrusionOk="0">
                    <a:moveTo>
                      <a:pt x="451" y="0"/>
                    </a:moveTo>
                    <a:cubicBezTo>
                      <a:pt x="435" y="0"/>
                      <a:pt x="344" y="258"/>
                      <a:pt x="246" y="582"/>
                    </a:cubicBezTo>
                    <a:cubicBezTo>
                      <a:pt x="145" y="913"/>
                      <a:pt x="48" y="1282"/>
                      <a:pt x="32" y="1399"/>
                    </a:cubicBezTo>
                    <a:lnTo>
                      <a:pt x="1" y="1613"/>
                    </a:lnTo>
                    <a:lnTo>
                      <a:pt x="66" y="1399"/>
                    </a:lnTo>
                    <a:cubicBezTo>
                      <a:pt x="353" y="463"/>
                      <a:pt x="473" y="23"/>
                      <a:pt x="451" y="1"/>
                    </a:cubicBezTo>
                    <a:cubicBezTo>
                      <a:pt x="451" y="0"/>
                      <a:pt x="451" y="0"/>
                      <a:pt x="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
              <p:cNvSpPr/>
              <p:nvPr/>
            </p:nvSpPr>
            <p:spPr>
              <a:xfrm>
                <a:off x="6620800" y="1984600"/>
                <a:ext cx="7575" cy="19075"/>
              </a:xfrm>
              <a:custGeom>
                <a:avLst/>
                <a:gdLst/>
                <a:ahLst/>
                <a:cxnLst/>
                <a:rect l="l" t="t" r="r" b="b"/>
                <a:pathLst>
                  <a:path w="303" h="763" extrusionOk="0">
                    <a:moveTo>
                      <a:pt x="257" y="1"/>
                    </a:moveTo>
                    <a:cubicBezTo>
                      <a:pt x="237" y="1"/>
                      <a:pt x="196" y="100"/>
                      <a:pt x="162" y="230"/>
                    </a:cubicBezTo>
                    <a:cubicBezTo>
                      <a:pt x="125" y="370"/>
                      <a:pt x="67" y="560"/>
                      <a:pt x="34" y="650"/>
                    </a:cubicBezTo>
                    <a:cubicBezTo>
                      <a:pt x="8" y="720"/>
                      <a:pt x="1" y="763"/>
                      <a:pt x="13" y="763"/>
                    </a:cubicBezTo>
                    <a:cubicBezTo>
                      <a:pt x="17" y="763"/>
                      <a:pt x="23" y="759"/>
                      <a:pt x="30" y="751"/>
                    </a:cubicBezTo>
                    <a:cubicBezTo>
                      <a:pt x="110" y="666"/>
                      <a:pt x="303" y="43"/>
                      <a:pt x="261" y="3"/>
                    </a:cubicBezTo>
                    <a:cubicBezTo>
                      <a:pt x="260" y="1"/>
                      <a:pt x="259"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4"/>
              <p:cNvSpPr/>
              <p:nvPr/>
            </p:nvSpPr>
            <p:spPr>
              <a:xfrm>
                <a:off x="6623700" y="1992625"/>
                <a:ext cx="7350" cy="20350"/>
              </a:xfrm>
              <a:custGeom>
                <a:avLst/>
                <a:gdLst/>
                <a:ahLst/>
                <a:cxnLst/>
                <a:rect l="l" t="t" r="r" b="b"/>
                <a:pathLst>
                  <a:path w="294" h="814" extrusionOk="0">
                    <a:moveTo>
                      <a:pt x="279" y="0"/>
                    </a:moveTo>
                    <a:cubicBezTo>
                      <a:pt x="262" y="0"/>
                      <a:pt x="193" y="165"/>
                      <a:pt x="125" y="384"/>
                    </a:cubicBezTo>
                    <a:cubicBezTo>
                      <a:pt x="52" y="611"/>
                      <a:pt x="1" y="801"/>
                      <a:pt x="13" y="813"/>
                    </a:cubicBezTo>
                    <a:cubicBezTo>
                      <a:pt x="13" y="813"/>
                      <a:pt x="14" y="813"/>
                      <a:pt x="14" y="813"/>
                    </a:cubicBezTo>
                    <a:cubicBezTo>
                      <a:pt x="30" y="813"/>
                      <a:pt x="98" y="644"/>
                      <a:pt x="169" y="430"/>
                    </a:cubicBezTo>
                    <a:cubicBezTo>
                      <a:pt x="243" y="210"/>
                      <a:pt x="294" y="15"/>
                      <a:pt x="280" y="1"/>
                    </a:cubicBezTo>
                    <a:cubicBezTo>
                      <a:pt x="280" y="1"/>
                      <a:pt x="279" y="0"/>
                      <a:pt x="2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4"/>
              <p:cNvSpPr/>
              <p:nvPr/>
            </p:nvSpPr>
            <p:spPr>
              <a:xfrm>
                <a:off x="6517425" y="1993825"/>
                <a:ext cx="12200" cy="39975"/>
              </a:xfrm>
              <a:custGeom>
                <a:avLst/>
                <a:gdLst/>
                <a:ahLst/>
                <a:cxnLst/>
                <a:rect l="l" t="t" r="r" b="b"/>
                <a:pathLst>
                  <a:path w="488" h="1599" extrusionOk="0">
                    <a:moveTo>
                      <a:pt x="472" y="0"/>
                    </a:moveTo>
                    <a:cubicBezTo>
                      <a:pt x="455" y="0"/>
                      <a:pt x="403" y="119"/>
                      <a:pt x="355" y="270"/>
                    </a:cubicBezTo>
                    <a:cubicBezTo>
                      <a:pt x="167" y="865"/>
                      <a:pt x="1" y="1524"/>
                      <a:pt x="26" y="1594"/>
                    </a:cubicBezTo>
                    <a:cubicBezTo>
                      <a:pt x="27" y="1597"/>
                      <a:pt x="29" y="1598"/>
                      <a:pt x="30" y="1598"/>
                    </a:cubicBezTo>
                    <a:cubicBezTo>
                      <a:pt x="51" y="1598"/>
                      <a:pt x="120" y="1380"/>
                      <a:pt x="192" y="1086"/>
                    </a:cubicBezTo>
                    <a:cubicBezTo>
                      <a:pt x="268" y="768"/>
                      <a:pt x="371" y="396"/>
                      <a:pt x="415" y="265"/>
                    </a:cubicBezTo>
                    <a:cubicBezTo>
                      <a:pt x="459" y="136"/>
                      <a:pt x="488" y="15"/>
                      <a:pt x="474" y="1"/>
                    </a:cubicBezTo>
                    <a:cubicBezTo>
                      <a:pt x="474" y="1"/>
                      <a:pt x="473" y="0"/>
                      <a:pt x="4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4"/>
              <p:cNvSpPr/>
              <p:nvPr/>
            </p:nvSpPr>
            <p:spPr>
              <a:xfrm>
                <a:off x="6518925" y="1995200"/>
                <a:ext cx="15175" cy="51400"/>
              </a:xfrm>
              <a:custGeom>
                <a:avLst/>
                <a:gdLst/>
                <a:ahLst/>
                <a:cxnLst/>
                <a:rect l="l" t="t" r="r" b="b"/>
                <a:pathLst>
                  <a:path w="607" h="2056" extrusionOk="0">
                    <a:moveTo>
                      <a:pt x="593" y="1"/>
                    </a:moveTo>
                    <a:cubicBezTo>
                      <a:pt x="578" y="1"/>
                      <a:pt x="503" y="211"/>
                      <a:pt x="420" y="485"/>
                    </a:cubicBezTo>
                    <a:cubicBezTo>
                      <a:pt x="202" y="1203"/>
                      <a:pt x="1" y="2023"/>
                      <a:pt x="33" y="2055"/>
                    </a:cubicBezTo>
                    <a:cubicBezTo>
                      <a:pt x="34" y="2056"/>
                      <a:pt x="34" y="2056"/>
                      <a:pt x="35" y="2056"/>
                    </a:cubicBezTo>
                    <a:cubicBezTo>
                      <a:pt x="50" y="2056"/>
                      <a:pt x="109" y="1870"/>
                      <a:pt x="165" y="1633"/>
                    </a:cubicBezTo>
                    <a:cubicBezTo>
                      <a:pt x="226" y="1385"/>
                      <a:pt x="351" y="924"/>
                      <a:pt x="445" y="604"/>
                    </a:cubicBezTo>
                    <a:cubicBezTo>
                      <a:pt x="539" y="285"/>
                      <a:pt x="607" y="15"/>
                      <a:pt x="595" y="1"/>
                    </a:cubicBezTo>
                    <a:cubicBezTo>
                      <a:pt x="594" y="1"/>
                      <a:pt x="594" y="1"/>
                      <a:pt x="5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4"/>
              <p:cNvSpPr/>
              <p:nvPr/>
            </p:nvSpPr>
            <p:spPr>
              <a:xfrm>
                <a:off x="6629550" y="1995000"/>
                <a:ext cx="7150" cy="17850"/>
              </a:xfrm>
              <a:custGeom>
                <a:avLst/>
                <a:gdLst/>
                <a:ahLst/>
                <a:cxnLst/>
                <a:rect l="l" t="t" r="r" b="b"/>
                <a:pathLst>
                  <a:path w="286" h="714" extrusionOk="0">
                    <a:moveTo>
                      <a:pt x="260" y="1"/>
                    </a:moveTo>
                    <a:cubicBezTo>
                      <a:pt x="245" y="1"/>
                      <a:pt x="225" y="24"/>
                      <a:pt x="212" y="64"/>
                    </a:cubicBezTo>
                    <a:cubicBezTo>
                      <a:pt x="69" y="464"/>
                      <a:pt x="1" y="695"/>
                      <a:pt x="21" y="713"/>
                    </a:cubicBezTo>
                    <a:cubicBezTo>
                      <a:pt x="21" y="713"/>
                      <a:pt x="22" y="713"/>
                      <a:pt x="22" y="713"/>
                    </a:cubicBezTo>
                    <a:cubicBezTo>
                      <a:pt x="36" y="713"/>
                      <a:pt x="102" y="566"/>
                      <a:pt x="169" y="384"/>
                    </a:cubicBezTo>
                    <a:cubicBezTo>
                      <a:pt x="240" y="194"/>
                      <a:pt x="286" y="21"/>
                      <a:pt x="270" y="5"/>
                    </a:cubicBezTo>
                    <a:cubicBezTo>
                      <a:pt x="267" y="2"/>
                      <a:pt x="263"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4"/>
              <p:cNvSpPr/>
              <p:nvPr/>
            </p:nvSpPr>
            <p:spPr>
              <a:xfrm>
                <a:off x="6522225" y="1997200"/>
                <a:ext cx="18425" cy="62500"/>
              </a:xfrm>
              <a:custGeom>
                <a:avLst/>
                <a:gdLst/>
                <a:ahLst/>
                <a:cxnLst/>
                <a:rect l="l" t="t" r="r" b="b"/>
                <a:pathLst>
                  <a:path w="737" h="2500" extrusionOk="0">
                    <a:moveTo>
                      <a:pt x="722" y="1"/>
                    </a:moveTo>
                    <a:cubicBezTo>
                      <a:pt x="705" y="1"/>
                      <a:pt x="609" y="255"/>
                      <a:pt x="507" y="571"/>
                    </a:cubicBezTo>
                    <a:cubicBezTo>
                      <a:pt x="300" y="1216"/>
                      <a:pt x="0" y="2366"/>
                      <a:pt x="8" y="2495"/>
                    </a:cubicBezTo>
                    <a:cubicBezTo>
                      <a:pt x="8" y="2498"/>
                      <a:pt x="9" y="2499"/>
                      <a:pt x="10" y="2499"/>
                    </a:cubicBezTo>
                    <a:cubicBezTo>
                      <a:pt x="24" y="2499"/>
                      <a:pt x="114" y="2192"/>
                      <a:pt x="221" y="1779"/>
                    </a:cubicBezTo>
                    <a:cubicBezTo>
                      <a:pt x="336" y="1337"/>
                      <a:pt x="501" y="769"/>
                      <a:pt x="588" y="504"/>
                    </a:cubicBezTo>
                    <a:cubicBezTo>
                      <a:pt x="677" y="241"/>
                      <a:pt x="737" y="15"/>
                      <a:pt x="723" y="1"/>
                    </a:cubicBezTo>
                    <a:cubicBezTo>
                      <a:pt x="723" y="1"/>
                      <a:pt x="723" y="1"/>
                      <a:pt x="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4"/>
              <p:cNvSpPr/>
              <p:nvPr/>
            </p:nvSpPr>
            <p:spPr>
              <a:xfrm>
                <a:off x="6617300" y="2000950"/>
                <a:ext cx="25425" cy="71750"/>
              </a:xfrm>
              <a:custGeom>
                <a:avLst/>
                <a:gdLst/>
                <a:ahLst/>
                <a:cxnLst/>
                <a:rect l="l" t="t" r="r" b="b"/>
                <a:pathLst>
                  <a:path w="1017" h="2870" extrusionOk="0">
                    <a:moveTo>
                      <a:pt x="997" y="1"/>
                    </a:moveTo>
                    <a:lnTo>
                      <a:pt x="997" y="1"/>
                    </a:lnTo>
                    <a:cubicBezTo>
                      <a:pt x="988" y="1"/>
                      <a:pt x="961" y="41"/>
                      <a:pt x="916" y="127"/>
                    </a:cubicBezTo>
                    <a:cubicBezTo>
                      <a:pt x="659" y="606"/>
                      <a:pt x="0" y="2781"/>
                      <a:pt x="83" y="2867"/>
                    </a:cubicBezTo>
                    <a:cubicBezTo>
                      <a:pt x="85" y="2869"/>
                      <a:pt x="87" y="2870"/>
                      <a:pt x="89" y="2870"/>
                    </a:cubicBezTo>
                    <a:cubicBezTo>
                      <a:pt x="107" y="2870"/>
                      <a:pt x="134" y="2808"/>
                      <a:pt x="154" y="2720"/>
                    </a:cubicBezTo>
                    <a:cubicBezTo>
                      <a:pt x="370" y="1764"/>
                      <a:pt x="528" y="1242"/>
                      <a:pt x="812" y="539"/>
                    </a:cubicBezTo>
                    <a:cubicBezTo>
                      <a:pt x="952" y="194"/>
                      <a:pt x="1017" y="1"/>
                      <a:pt x="9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4"/>
              <p:cNvSpPr/>
              <p:nvPr/>
            </p:nvSpPr>
            <p:spPr>
              <a:xfrm>
                <a:off x="6526200" y="2002550"/>
                <a:ext cx="18575" cy="71775"/>
              </a:xfrm>
              <a:custGeom>
                <a:avLst/>
                <a:gdLst/>
                <a:ahLst/>
                <a:cxnLst/>
                <a:rect l="l" t="t" r="r" b="b"/>
                <a:pathLst>
                  <a:path w="743" h="2871" extrusionOk="0">
                    <a:moveTo>
                      <a:pt x="724" y="0"/>
                    </a:moveTo>
                    <a:cubicBezTo>
                      <a:pt x="714" y="0"/>
                      <a:pt x="698" y="16"/>
                      <a:pt x="677" y="51"/>
                    </a:cubicBezTo>
                    <a:cubicBezTo>
                      <a:pt x="583" y="205"/>
                      <a:pt x="0" y="2822"/>
                      <a:pt x="50" y="2870"/>
                    </a:cubicBezTo>
                    <a:cubicBezTo>
                      <a:pt x="50" y="2870"/>
                      <a:pt x="51" y="2871"/>
                      <a:pt x="51" y="2871"/>
                    </a:cubicBezTo>
                    <a:cubicBezTo>
                      <a:pt x="67" y="2871"/>
                      <a:pt x="109" y="2728"/>
                      <a:pt x="145" y="2539"/>
                    </a:cubicBezTo>
                    <a:cubicBezTo>
                      <a:pt x="269" y="1920"/>
                      <a:pt x="650" y="288"/>
                      <a:pt x="705" y="143"/>
                    </a:cubicBezTo>
                    <a:cubicBezTo>
                      <a:pt x="739" y="55"/>
                      <a:pt x="743" y="0"/>
                      <a:pt x="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4"/>
              <p:cNvSpPr/>
              <p:nvPr/>
            </p:nvSpPr>
            <p:spPr>
              <a:xfrm>
                <a:off x="6676725" y="2007775"/>
                <a:ext cx="16900" cy="33850"/>
              </a:xfrm>
              <a:custGeom>
                <a:avLst/>
                <a:gdLst/>
                <a:ahLst/>
                <a:cxnLst/>
                <a:rect l="l" t="t" r="r" b="b"/>
                <a:pathLst>
                  <a:path w="676" h="1354" extrusionOk="0">
                    <a:moveTo>
                      <a:pt x="666" y="1"/>
                    </a:moveTo>
                    <a:cubicBezTo>
                      <a:pt x="651" y="1"/>
                      <a:pt x="497" y="289"/>
                      <a:pt x="318" y="651"/>
                    </a:cubicBezTo>
                    <a:cubicBezTo>
                      <a:pt x="134" y="1019"/>
                      <a:pt x="1" y="1335"/>
                      <a:pt x="19" y="1353"/>
                    </a:cubicBezTo>
                    <a:cubicBezTo>
                      <a:pt x="20" y="1353"/>
                      <a:pt x="21" y="1354"/>
                      <a:pt x="21" y="1354"/>
                    </a:cubicBezTo>
                    <a:cubicBezTo>
                      <a:pt x="48" y="1354"/>
                      <a:pt x="202" y="1066"/>
                      <a:pt x="368" y="703"/>
                    </a:cubicBezTo>
                    <a:cubicBezTo>
                      <a:pt x="541" y="329"/>
                      <a:pt x="676" y="12"/>
                      <a:pt x="667" y="1"/>
                    </a:cubicBezTo>
                    <a:cubicBezTo>
                      <a:pt x="666" y="1"/>
                      <a:pt x="666" y="1"/>
                      <a:pt x="6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4"/>
              <p:cNvSpPr/>
              <p:nvPr/>
            </p:nvSpPr>
            <p:spPr>
              <a:xfrm>
                <a:off x="6531375" y="2009075"/>
                <a:ext cx="18075" cy="76575"/>
              </a:xfrm>
              <a:custGeom>
                <a:avLst/>
                <a:gdLst/>
                <a:ahLst/>
                <a:cxnLst/>
                <a:rect l="l" t="t" r="r" b="b"/>
                <a:pathLst>
                  <a:path w="723" h="3063" extrusionOk="0">
                    <a:moveTo>
                      <a:pt x="709" y="0"/>
                    </a:moveTo>
                    <a:cubicBezTo>
                      <a:pt x="694" y="0"/>
                      <a:pt x="644" y="134"/>
                      <a:pt x="595" y="303"/>
                    </a:cubicBezTo>
                    <a:cubicBezTo>
                      <a:pt x="301" y="1326"/>
                      <a:pt x="0" y="2736"/>
                      <a:pt x="8" y="3043"/>
                    </a:cubicBezTo>
                    <a:cubicBezTo>
                      <a:pt x="9" y="3056"/>
                      <a:pt x="10" y="3062"/>
                      <a:pt x="13" y="3062"/>
                    </a:cubicBezTo>
                    <a:cubicBezTo>
                      <a:pt x="27" y="3062"/>
                      <a:pt x="74" y="2849"/>
                      <a:pt x="130" y="2528"/>
                    </a:cubicBezTo>
                    <a:cubicBezTo>
                      <a:pt x="194" y="2159"/>
                      <a:pt x="356" y="1440"/>
                      <a:pt x="489" y="938"/>
                    </a:cubicBezTo>
                    <a:cubicBezTo>
                      <a:pt x="622" y="436"/>
                      <a:pt x="723" y="13"/>
                      <a:pt x="710" y="1"/>
                    </a:cubicBezTo>
                    <a:cubicBezTo>
                      <a:pt x="710" y="1"/>
                      <a:pt x="709" y="0"/>
                      <a:pt x="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4"/>
              <p:cNvSpPr/>
              <p:nvPr/>
            </p:nvSpPr>
            <p:spPr>
              <a:xfrm>
                <a:off x="6536625" y="2013825"/>
                <a:ext cx="19075" cy="80500"/>
              </a:xfrm>
              <a:custGeom>
                <a:avLst/>
                <a:gdLst/>
                <a:ahLst/>
                <a:cxnLst/>
                <a:rect l="l" t="t" r="r" b="b"/>
                <a:pathLst>
                  <a:path w="763" h="3220" extrusionOk="0">
                    <a:moveTo>
                      <a:pt x="750" y="1"/>
                    </a:moveTo>
                    <a:cubicBezTo>
                      <a:pt x="736" y="1"/>
                      <a:pt x="642" y="287"/>
                      <a:pt x="541" y="642"/>
                    </a:cubicBezTo>
                    <a:cubicBezTo>
                      <a:pt x="301" y="1476"/>
                      <a:pt x="51" y="2617"/>
                      <a:pt x="18" y="3014"/>
                    </a:cubicBezTo>
                    <a:cubicBezTo>
                      <a:pt x="7" y="3140"/>
                      <a:pt x="1" y="3219"/>
                      <a:pt x="6" y="3219"/>
                    </a:cubicBezTo>
                    <a:cubicBezTo>
                      <a:pt x="17" y="3219"/>
                      <a:pt x="64" y="2981"/>
                      <a:pt x="192" y="2340"/>
                    </a:cubicBezTo>
                    <a:cubicBezTo>
                      <a:pt x="272" y="1935"/>
                      <a:pt x="435" y="1249"/>
                      <a:pt x="555" y="814"/>
                    </a:cubicBezTo>
                    <a:cubicBezTo>
                      <a:pt x="676" y="379"/>
                      <a:pt x="763" y="13"/>
                      <a:pt x="751" y="1"/>
                    </a:cubicBezTo>
                    <a:cubicBezTo>
                      <a:pt x="750" y="1"/>
                      <a:pt x="750" y="1"/>
                      <a:pt x="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4"/>
              <p:cNvSpPr/>
              <p:nvPr/>
            </p:nvSpPr>
            <p:spPr>
              <a:xfrm>
                <a:off x="6565000" y="2013925"/>
                <a:ext cx="19925" cy="50575"/>
              </a:xfrm>
              <a:custGeom>
                <a:avLst/>
                <a:gdLst/>
                <a:ahLst/>
                <a:cxnLst/>
                <a:rect l="l" t="t" r="r" b="b"/>
                <a:pathLst>
                  <a:path w="797" h="2023" extrusionOk="0">
                    <a:moveTo>
                      <a:pt x="781" y="0"/>
                    </a:moveTo>
                    <a:cubicBezTo>
                      <a:pt x="763" y="0"/>
                      <a:pt x="658" y="200"/>
                      <a:pt x="542" y="449"/>
                    </a:cubicBezTo>
                    <a:cubicBezTo>
                      <a:pt x="327" y="921"/>
                      <a:pt x="1" y="1873"/>
                      <a:pt x="7" y="2019"/>
                    </a:cubicBezTo>
                    <a:cubicBezTo>
                      <a:pt x="7" y="2021"/>
                      <a:pt x="8" y="2023"/>
                      <a:pt x="9" y="2023"/>
                    </a:cubicBezTo>
                    <a:cubicBezTo>
                      <a:pt x="22" y="2023"/>
                      <a:pt x="124" y="1752"/>
                      <a:pt x="247" y="1385"/>
                    </a:cubicBezTo>
                    <a:cubicBezTo>
                      <a:pt x="378" y="991"/>
                      <a:pt x="556" y="529"/>
                      <a:pt x="645" y="350"/>
                    </a:cubicBezTo>
                    <a:cubicBezTo>
                      <a:pt x="733" y="173"/>
                      <a:pt x="796" y="14"/>
                      <a:pt x="783" y="1"/>
                    </a:cubicBezTo>
                    <a:cubicBezTo>
                      <a:pt x="783" y="1"/>
                      <a:pt x="782" y="0"/>
                      <a:pt x="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4"/>
              <p:cNvSpPr/>
              <p:nvPr/>
            </p:nvSpPr>
            <p:spPr>
              <a:xfrm>
                <a:off x="6567675" y="2018550"/>
                <a:ext cx="20275" cy="49525"/>
              </a:xfrm>
              <a:custGeom>
                <a:avLst/>
                <a:gdLst/>
                <a:ahLst/>
                <a:cxnLst/>
                <a:rect l="l" t="t" r="r" b="b"/>
                <a:pathLst>
                  <a:path w="811" h="1981" extrusionOk="0">
                    <a:moveTo>
                      <a:pt x="797" y="0"/>
                    </a:moveTo>
                    <a:cubicBezTo>
                      <a:pt x="778" y="0"/>
                      <a:pt x="646" y="278"/>
                      <a:pt x="495" y="632"/>
                    </a:cubicBezTo>
                    <a:cubicBezTo>
                      <a:pt x="213" y="1299"/>
                      <a:pt x="1" y="1934"/>
                      <a:pt x="46" y="1980"/>
                    </a:cubicBezTo>
                    <a:cubicBezTo>
                      <a:pt x="47" y="1980"/>
                      <a:pt x="47" y="1980"/>
                      <a:pt x="48" y="1980"/>
                    </a:cubicBezTo>
                    <a:cubicBezTo>
                      <a:pt x="63" y="1980"/>
                      <a:pt x="118" y="1835"/>
                      <a:pt x="174" y="1648"/>
                    </a:cubicBezTo>
                    <a:cubicBezTo>
                      <a:pt x="231" y="1453"/>
                      <a:pt x="402" y="1007"/>
                      <a:pt x="550" y="658"/>
                    </a:cubicBezTo>
                    <a:cubicBezTo>
                      <a:pt x="701" y="309"/>
                      <a:pt x="811" y="13"/>
                      <a:pt x="798" y="1"/>
                    </a:cubicBezTo>
                    <a:cubicBezTo>
                      <a:pt x="797" y="0"/>
                      <a:pt x="797" y="0"/>
                      <a:pt x="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4"/>
              <p:cNvSpPr/>
              <p:nvPr/>
            </p:nvSpPr>
            <p:spPr>
              <a:xfrm>
                <a:off x="6624900" y="2019450"/>
                <a:ext cx="19425" cy="59175"/>
              </a:xfrm>
              <a:custGeom>
                <a:avLst/>
                <a:gdLst/>
                <a:ahLst/>
                <a:cxnLst/>
                <a:rect l="l" t="t" r="r" b="b"/>
                <a:pathLst>
                  <a:path w="777" h="2367" extrusionOk="0">
                    <a:moveTo>
                      <a:pt x="762" y="1"/>
                    </a:moveTo>
                    <a:cubicBezTo>
                      <a:pt x="747" y="1"/>
                      <a:pt x="706" y="74"/>
                      <a:pt x="668" y="166"/>
                    </a:cubicBezTo>
                    <a:cubicBezTo>
                      <a:pt x="367" y="927"/>
                      <a:pt x="1" y="2289"/>
                      <a:pt x="79" y="2366"/>
                    </a:cubicBezTo>
                    <a:cubicBezTo>
                      <a:pt x="79" y="2367"/>
                      <a:pt x="79" y="2367"/>
                      <a:pt x="80" y="2367"/>
                    </a:cubicBezTo>
                    <a:cubicBezTo>
                      <a:pt x="95" y="2367"/>
                      <a:pt x="152" y="2144"/>
                      <a:pt x="211" y="1858"/>
                    </a:cubicBezTo>
                    <a:cubicBezTo>
                      <a:pt x="268" y="1567"/>
                      <a:pt x="425" y="1024"/>
                      <a:pt x="553" y="663"/>
                    </a:cubicBezTo>
                    <a:cubicBezTo>
                      <a:pt x="683" y="300"/>
                      <a:pt x="777" y="1"/>
                      <a:pt x="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4"/>
              <p:cNvSpPr/>
              <p:nvPr/>
            </p:nvSpPr>
            <p:spPr>
              <a:xfrm>
                <a:off x="6678825" y="2020200"/>
                <a:ext cx="15400" cy="28375"/>
              </a:xfrm>
              <a:custGeom>
                <a:avLst/>
                <a:gdLst/>
                <a:ahLst/>
                <a:cxnLst/>
                <a:rect l="l" t="t" r="r" b="b"/>
                <a:pathLst>
                  <a:path w="616" h="1135" extrusionOk="0">
                    <a:moveTo>
                      <a:pt x="587" y="1"/>
                    </a:moveTo>
                    <a:cubicBezTo>
                      <a:pt x="567" y="1"/>
                      <a:pt x="430" y="245"/>
                      <a:pt x="275" y="556"/>
                    </a:cubicBezTo>
                    <a:cubicBezTo>
                      <a:pt x="116" y="875"/>
                      <a:pt x="1" y="1134"/>
                      <a:pt x="17" y="1134"/>
                    </a:cubicBezTo>
                    <a:cubicBezTo>
                      <a:pt x="61" y="1134"/>
                      <a:pt x="616" y="29"/>
                      <a:pt x="588" y="1"/>
                    </a:cubicBezTo>
                    <a:cubicBezTo>
                      <a:pt x="588" y="1"/>
                      <a:pt x="587" y="1"/>
                      <a:pt x="5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4"/>
              <p:cNvSpPr/>
              <p:nvPr/>
            </p:nvSpPr>
            <p:spPr>
              <a:xfrm>
                <a:off x="6565825" y="2027675"/>
                <a:ext cx="25275" cy="74025"/>
              </a:xfrm>
              <a:custGeom>
                <a:avLst/>
                <a:gdLst/>
                <a:ahLst/>
                <a:cxnLst/>
                <a:rect l="l" t="t" r="r" b="b"/>
                <a:pathLst>
                  <a:path w="1011" h="2961" extrusionOk="0">
                    <a:moveTo>
                      <a:pt x="996" y="0"/>
                    </a:moveTo>
                    <a:cubicBezTo>
                      <a:pt x="976" y="0"/>
                      <a:pt x="853" y="232"/>
                      <a:pt x="722" y="515"/>
                    </a:cubicBezTo>
                    <a:cubicBezTo>
                      <a:pt x="425" y="1153"/>
                      <a:pt x="63" y="2319"/>
                      <a:pt x="14" y="2795"/>
                    </a:cubicBezTo>
                    <a:cubicBezTo>
                      <a:pt x="4" y="2904"/>
                      <a:pt x="0" y="2960"/>
                      <a:pt x="6" y="2960"/>
                    </a:cubicBezTo>
                    <a:cubicBezTo>
                      <a:pt x="15" y="2960"/>
                      <a:pt x="44" y="2843"/>
                      <a:pt x="97" y="2593"/>
                    </a:cubicBezTo>
                    <a:cubicBezTo>
                      <a:pt x="251" y="1894"/>
                      <a:pt x="589" y="883"/>
                      <a:pt x="830" y="406"/>
                    </a:cubicBezTo>
                    <a:cubicBezTo>
                      <a:pt x="934" y="197"/>
                      <a:pt x="1011" y="14"/>
                      <a:pt x="997" y="1"/>
                    </a:cubicBezTo>
                    <a:cubicBezTo>
                      <a:pt x="997" y="0"/>
                      <a:pt x="996" y="0"/>
                      <a:pt x="9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4"/>
              <p:cNvSpPr/>
              <p:nvPr/>
            </p:nvSpPr>
            <p:spPr>
              <a:xfrm>
                <a:off x="6630750" y="2035450"/>
                <a:ext cx="15650" cy="50425"/>
              </a:xfrm>
              <a:custGeom>
                <a:avLst/>
                <a:gdLst/>
                <a:ahLst/>
                <a:cxnLst/>
                <a:rect l="l" t="t" r="r" b="b"/>
                <a:pathLst>
                  <a:path w="626" h="2017" extrusionOk="0">
                    <a:moveTo>
                      <a:pt x="611" y="1"/>
                    </a:moveTo>
                    <a:cubicBezTo>
                      <a:pt x="594" y="1"/>
                      <a:pt x="512" y="214"/>
                      <a:pt x="426" y="483"/>
                    </a:cubicBezTo>
                    <a:cubicBezTo>
                      <a:pt x="207" y="1165"/>
                      <a:pt x="1" y="2016"/>
                      <a:pt x="48" y="2016"/>
                    </a:cubicBezTo>
                    <a:cubicBezTo>
                      <a:pt x="52" y="2016"/>
                      <a:pt x="58" y="2010"/>
                      <a:pt x="66" y="1996"/>
                    </a:cubicBezTo>
                    <a:cubicBezTo>
                      <a:pt x="97" y="1947"/>
                      <a:pt x="155" y="1740"/>
                      <a:pt x="195" y="1538"/>
                    </a:cubicBezTo>
                    <a:cubicBezTo>
                      <a:pt x="235" y="1337"/>
                      <a:pt x="353" y="909"/>
                      <a:pt x="453" y="596"/>
                    </a:cubicBezTo>
                    <a:cubicBezTo>
                      <a:pt x="552" y="282"/>
                      <a:pt x="625" y="13"/>
                      <a:pt x="612" y="1"/>
                    </a:cubicBezTo>
                    <a:cubicBezTo>
                      <a:pt x="612" y="1"/>
                      <a:pt x="611" y="1"/>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4"/>
              <p:cNvSpPr/>
              <p:nvPr/>
            </p:nvSpPr>
            <p:spPr>
              <a:xfrm>
                <a:off x="6540575" y="2036075"/>
                <a:ext cx="14950" cy="68650"/>
              </a:xfrm>
              <a:custGeom>
                <a:avLst/>
                <a:gdLst/>
                <a:ahLst/>
                <a:cxnLst/>
                <a:rect l="l" t="t" r="r" b="b"/>
                <a:pathLst>
                  <a:path w="598" h="2746" extrusionOk="0">
                    <a:moveTo>
                      <a:pt x="578" y="1"/>
                    </a:moveTo>
                    <a:cubicBezTo>
                      <a:pt x="568" y="1"/>
                      <a:pt x="540" y="78"/>
                      <a:pt x="492" y="253"/>
                    </a:cubicBezTo>
                    <a:cubicBezTo>
                      <a:pt x="301" y="964"/>
                      <a:pt x="0" y="2512"/>
                      <a:pt x="8" y="2736"/>
                    </a:cubicBezTo>
                    <a:cubicBezTo>
                      <a:pt x="8" y="2742"/>
                      <a:pt x="9" y="2746"/>
                      <a:pt x="11" y="2746"/>
                    </a:cubicBezTo>
                    <a:cubicBezTo>
                      <a:pt x="24" y="2746"/>
                      <a:pt x="88" y="2462"/>
                      <a:pt x="163" y="2062"/>
                    </a:cubicBezTo>
                    <a:cubicBezTo>
                      <a:pt x="248" y="1621"/>
                      <a:pt x="379" y="992"/>
                      <a:pt x="461" y="653"/>
                    </a:cubicBezTo>
                    <a:cubicBezTo>
                      <a:pt x="554" y="263"/>
                      <a:pt x="597" y="1"/>
                      <a:pt x="5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4"/>
              <p:cNvSpPr/>
              <p:nvPr/>
            </p:nvSpPr>
            <p:spPr>
              <a:xfrm>
                <a:off x="6546325" y="2049000"/>
                <a:ext cx="12425" cy="58050"/>
              </a:xfrm>
              <a:custGeom>
                <a:avLst/>
                <a:gdLst/>
                <a:ahLst/>
                <a:cxnLst/>
                <a:rect l="l" t="t" r="r" b="b"/>
                <a:pathLst>
                  <a:path w="497" h="2322" extrusionOk="0">
                    <a:moveTo>
                      <a:pt x="482" y="0"/>
                    </a:moveTo>
                    <a:cubicBezTo>
                      <a:pt x="466" y="0"/>
                      <a:pt x="399" y="229"/>
                      <a:pt x="333" y="516"/>
                    </a:cubicBezTo>
                    <a:cubicBezTo>
                      <a:pt x="169" y="1220"/>
                      <a:pt x="0" y="2226"/>
                      <a:pt x="31" y="2317"/>
                    </a:cubicBezTo>
                    <a:cubicBezTo>
                      <a:pt x="32" y="2320"/>
                      <a:pt x="33" y="2322"/>
                      <a:pt x="35" y="2322"/>
                    </a:cubicBezTo>
                    <a:cubicBezTo>
                      <a:pt x="51" y="2322"/>
                      <a:pt x="92" y="2134"/>
                      <a:pt x="131" y="1876"/>
                    </a:cubicBezTo>
                    <a:cubicBezTo>
                      <a:pt x="173" y="1593"/>
                      <a:pt x="274" y="1062"/>
                      <a:pt x="359" y="692"/>
                    </a:cubicBezTo>
                    <a:cubicBezTo>
                      <a:pt x="440" y="324"/>
                      <a:pt x="496" y="14"/>
                      <a:pt x="483" y="1"/>
                    </a:cubicBezTo>
                    <a:cubicBezTo>
                      <a:pt x="483" y="0"/>
                      <a:pt x="482" y="0"/>
                      <a:pt x="4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4"/>
              <p:cNvSpPr/>
              <p:nvPr/>
            </p:nvSpPr>
            <p:spPr>
              <a:xfrm>
                <a:off x="6637125" y="2049975"/>
                <a:ext cx="10200" cy="41150"/>
              </a:xfrm>
              <a:custGeom>
                <a:avLst/>
                <a:gdLst/>
                <a:ahLst/>
                <a:cxnLst/>
                <a:rect l="l" t="t" r="r" b="b"/>
                <a:pathLst>
                  <a:path w="408" h="1646" extrusionOk="0">
                    <a:moveTo>
                      <a:pt x="388" y="0"/>
                    </a:moveTo>
                    <a:cubicBezTo>
                      <a:pt x="380" y="0"/>
                      <a:pt x="366" y="16"/>
                      <a:pt x="346" y="47"/>
                    </a:cubicBezTo>
                    <a:cubicBezTo>
                      <a:pt x="298" y="129"/>
                      <a:pt x="0" y="1512"/>
                      <a:pt x="7" y="1635"/>
                    </a:cubicBezTo>
                    <a:cubicBezTo>
                      <a:pt x="7" y="1642"/>
                      <a:pt x="8" y="1645"/>
                      <a:pt x="10" y="1645"/>
                    </a:cubicBezTo>
                    <a:cubicBezTo>
                      <a:pt x="26" y="1645"/>
                      <a:pt x="85" y="1422"/>
                      <a:pt x="152" y="1108"/>
                    </a:cubicBezTo>
                    <a:cubicBezTo>
                      <a:pt x="230" y="752"/>
                      <a:pt x="321" y="362"/>
                      <a:pt x="357" y="232"/>
                    </a:cubicBezTo>
                    <a:cubicBezTo>
                      <a:pt x="397" y="82"/>
                      <a:pt x="407" y="0"/>
                      <a:pt x="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4"/>
              <p:cNvSpPr/>
              <p:nvPr/>
            </p:nvSpPr>
            <p:spPr>
              <a:xfrm>
                <a:off x="6581950" y="2053400"/>
                <a:ext cx="13375" cy="50900"/>
              </a:xfrm>
              <a:custGeom>
                <a:avLst/>
                <a:gdLst/>
                <a:ahLst/>
                <a:cxnLst/>
                <a:rect l="l" t="t" r="r" b="b"/>
                <a:pathLst>
                  <a:path w="535" h="2036" extrusionOk="0">
                    <a:moveTo>
                      <a:pt x="518" y="1"/>
                    </a:moveTo>
                    <a:lnTo>
                      <a:pt x="518" y="1"/>
                    </a:lnTo>
                    <a:cubicBezTo>
                      <a:pt x="507" y="1"/>
                      <a:pt x="470" y="87"/>
                      <a:pt x="407" y="279"/>
                    </a:cubicBezTo>
                    <a:cubicBezTo>
                      <a:pt x="257" y="739"/>
                      <a:pt x="1" y="1843"/>
                      <a:pt x="5" y="2014"/>
                    </a:cubicBezTo>
                    <a:cubicBezTo>
                      <a:pt x="5" y="2028"/>
                      <a:pt x="7" y="2035"/>
                      <a:pt x="10" y="2035"/>
                    </a:cubicBezTo>
                    <a:cubicBezTo>
                      <a:pt x="25" y="2035"/>
                      <a:pt x="71" y="1871"/>
                      <a:pt x="125" y="1617"/>
                    </a:cubicBezTo>
                    <a:cubicBezTo>
                      <a:pt x="191" y="1310"/>
                      <a:pt x="308" y="833"/>
                      <a:pt x="394" y="543"/>
                    </a:cubicBezTo>
                    <a:cubicBezTo>
                      <a:pt x="492" y="205"/>
                      <a:pt x="535"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4"/>
              <p:cNvSpPr/>
              <p:nvPr/>
            </p:nvSpPr>
            <p:spPr>
              <a:xfrm>
                <a:off x="6643425" y="2058475"/>
                <a:ext cx="9600" cy="32600"/>
              </a:xfrm>
              <a:custGeom>
                <a:avLst/>
                <a:gdLst/>
                <a:ahLst/>
                <a:cxnLst/>
                <a:rect l="l" t="t" r="r" b="b"/>
                <a:pathLst>
                  <a:path w="384" h="1304" extrusionOk="0">
                    <a:moveTo>
                      <a:pt x="347" y="1"/>
                    </a:moveTo>
                    <a:cubicBezTo>
                      <a:pt x="331" y="1"/>
                      <a:pt x="261" y="238"/>
                      <a:pt x="187" y="540"/>
                    </a:cubicBezTo>
                    <a:cubicBezTo>
                      <a:pt x="109" y="853"/>
                      <a:pt x="34" y="1160"/>
                      <a:pt x="18" y="1226"/>
                    </a:cubicBezTo>
                    <a:cubicBezTo>
                      <a:pt x="5" y="1278"/>
                      <a:pt x="1" y="1303"/>
                      <a:pt x="7" y="1303"/>
                    </a:cubicBezTo>
                    <a:cubicBezTo>
                      <a:pt x="12" y="1303"/>
                      <a:pt x="24" y="1287"/>
                      <a:pt x="42" y="1256"/>
                    </a:cubicBezTo>
                    <a:cubicBezTo>
                      <a:pt x="114" y="1141"/>
                      <a:pt x="383" y="36"/>
                      <a:pt x="348" y="2"/>
                    </a:cubicBezTo>
                    <a:cubicBezTo>
                      <a:pt x="348" y="1"/>
                      <a:pt x="348"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4"/>
              <p:cNvSpPr/>
              <p:nvPr/>
            </p:nvSpPr>
            <p:spPr>
              <a:xfrm>
                <a:off x="6650775" y="2060775"/>
                <a:ext cx="8700" cy="29025"/>
              </a:xfrm>
              <a:custGeom>
                <a:avLst/>
                <a:gdLst/>
                <a:ahLst/>
                <a:cxnLst/>
                <a:rect l="l" t="t" r="r" b="b"/>
                <a:pathLst>
                  <a:path w="348" h="1161" extrusionOk="0">
                    <a:moveTo>
                      <a:pt x="333" y="0"/>
                    </a:moveTo>
                    <a:lnTo>
                      <a:pt x="333" y="0"/>
                    </a:lnTo>
                    <a:cubicBezTo>
                      <a:pt x="319" y="3"/>
                      <a:pt x="295" y="33"/>
                      <a:pt x="280" y="77"/>
                    </a:cubicBezTo>
                    <a:cubicBezTo>
                      <a:pt x="175" y="378"/>
                      <a:pt x="1" y="1121"/>
                      <a:pt x="29" y="1148"/>
                    </a:cubicBezTo>
                    <a:cubicBezTo>
                      <a:pt x="38" y="1156"/>
                      <a:pt x="45" y="1160"/>
                      <a:pt x="51" y="1160"/>
                    </a:cubicBezTo>
                    <a:cubicBezTo>
                      <a:pt x="61" y="1160"/>
                      <a:pt x="66" y="1150"/>
                      <a:pt x="66" y="1129"/>
                    </a:cubicBezTo>
                    <a:cubicBezTo>
                      <a:pt x="66" y="1098"/>
                      <a:pt x="133" y="831"/>
                      <a:pt x="214" y="538"/>
                    </a:cubicBezTo>
                    <a:cubicBezTo>
                      <a:pt x="294" y="244"/>
                      <a:pt x="347"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4"/>
              <p:cNvSpPr/>
              <p:nvPr/>
            </p:nvSpPr>
            <p:spPr>
              <a:xfrm>
                <a:off x="6591150" y="2064600"/>
                <a:ext cx="9275" cy="35300"/>
              </a:xfrm>
              <a:custGeom>
                <a:avLst/>
                <a:gdLst/>
                <a:ahLst/>
                <a:cxnLst/>
                <a:rect l="l" t="t" r="r" b="b"/>
                <a:pathLst>
                  <a:path w="371" h="1412" extrusionOk="0">
                    <a:moveTo>
                      <a:pt x="356" y="1"/>
                    </a:moveTo>
                    <a:cubicBezTo>
                      <a:pt x="340" y="1"/>
                      <a:pt x="252" y="304"/>
                      <a:pt x="161" y="682"/>
                    </a:cubicBezTo>
                    <a:cubicBezTo>
                      <a:pt x="67" y="1068"/>
                      <a:pt x="0" y="1397"/>
                      <a:pt x="14" y="1411"/>
                    </a:cubicBezTo>
                    <a:cubicBezTo>
                      <a:pt x="14" y="1411"/>
                      <a:pt x="14" y="1411"/>
                      <a:pt x="15" y="1411"/>
                    </a:cubicBezTo>
                    <a:cubicBezTo>
                      <a:pt x="31" y="1411"/>
                      <a:pt x="119" y="1108"/>
                      <a:pt x="210" y="730"/>
                    </a:cubicBezTo>
                    <a:cubicBezTo>
                      <a:pt x="304" y="344"/>
                      <a:pt x="371" y="15"/>
                      <a:pt x="357" y="1"/>
                    </a:cubicBezTo>
                    <a:cubicBezTo>
                      <a:pt x="357" y="1"/>
                      <a:pt x="357" y="1"/>
                      <a:pt x="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4"/>
              <p:cNvSpPr/>
              <p:nvPr/>
            </p:nvSpPr>
            <p:spPr>
              <a:xfrm>
                <a:off x="6659875" y="2065700"/>
                <a:ext cx="6275" cy="21325"/>
              </a:xfrm>
              <a:custGeom>
                <a:avLst/>
                <a:gdLst/>
                <a:ahLst/>
                <a:cxnLst/>
                <a:rect l="l" t="t" r="r" b="b"/>
                <a:pathLst>
                  <a:path w="251" h="853" extrusionOk="0">
                    <a:moveTo>
                      <a:pt x="221" y="0"/>
                    </a:moveTo>
                    <a:cubicBezTo>
                      <a:pt x="207" y="0"/>
                      <a:pt x="170" y="95"/>
                      <a:pt x="140" y="215"/>
                    </a:cubicBezTo>
                    <a:cubicBezTo>
                      <a:pt x="50" y="576"/>
                      <a:pt x="1" y="853"/>
                      <a:pt x="24" y="853"/>
                    </a:cubicBezTo>
                    <a:cubicBezTo>
                      <a:pt x="26" y="853"/>
                      <a:pt x="27" y="852"/>
                      <a:pt x="29" y="850"/>
                    </a:cubicBezTo>
                    <a:cubicBezTo>
                      <a:pt x="72" y="810"/>
                      <a:pt x="251" y="28"/>
                      <a:pt x="224" y="1"/>
                    </a:cubicBezTo>
                    <a:cubicBezTo>
                      <a:pt x="223" y="1"/>
                      <a:pt x="222" y="0"/>
                      <a:pt x="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4"/>
              <p:cNvSpPr/>
              <p:nvPr/>
            </p:nvSpPr>
            <p:spPr>
              <a:xfrm>
                <a:off x="6667925" y="2069275"/>
                <a:ext cx="4625" cy="18550"/>
              </a:xfrm>
              <a:custGeom>
                <a:avLst/>
                <a:gdLst/>
                <a:ahLst/>
                <a:cxnLst/>
                <a:rect l="l" t="t" r="r" b="b"/>
                <a:pathLst>
                  <a:path w="185" h="742" extrusionOk="0">
                    <a:moveTo>
                      <a:pt x="167" y="0"/>
                    </a:moveTo>
                    <a:cubicBezTo>
                      <a:pt x="150" y="0"/>
                      <a:pt x="103" y="151"/>
                      <a:pt x="65" y="345"/>
                    </a:cubicBezTo>
                    <a:cubicBezTo>
                      <a:pt x="24" y="547"/>
                      <a:pt x="1" y="726"/>
                      <a:pt x="14" y="741"/>
                    </a:cubicBezTo>
                    <a:cubicBezTo>
                      <a:pt x="15" y="741"/>
                      <a:pt x="15" y="742"/>
                      <a:pt x="16" y="742"/>
                    </a:cubicBezTo>
                    <a:cubicBezTo>
                      <a:pt x="30" y="742"/>
                      <a:pt x="76" y="592"/>
                      <a:pt x="117" y="399"/>
                    </a:cubicBezTo>
                    <a:cubicBezTo>
                      <a:pt x="161" y="195"/>
                      <a:pt x="184" y="19"/>
                      <a:pt x="169" y="1"/>
                    </a:cubicBezTo>
                    <a:cubicBezTo>
                      <a:pt x="169" y="1"/>
                      <a:pt x="168"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4"/>
              <p:cNvSpPr/>
              <p:nvPr/>
            </p:nvSpPr>
            <p:spPr>
              <a:xfrm>
                <a:off x="6597300" y="2072050"/>
                <a:ext cx="4575" cy="23500"/>
              </a:xfrm>
              <a:custGeom>
                <a:avLst/>
                <a:gdLst/>
                <a:ahLst/>
                <a:cxnLst/>
                <a:rect l="l" t="t" r="r" b="b"/>
                <a:pathLst>
                  <a:path w="183" h="940" extrusionOk="0">
                    <a:moveTo>
                      <a:pt x="166" y="1"/>
                    </a:moveTo>
                    <a:cubicBezTo>
                      <a:pt x="151" y="1"/>
                      <a:pt x="106" y="194"/>
                      <a:pt x="65" y="443"/>
                    </a:cubicBezTo>
                    <a:cubicBezTo>
                      <a:pt x="22" y="699"/>
                      <a:pt x="0" y="924"/>
                      <a:pt x="15" y="939"/>
                    </a:cubicBezTo>
                    <a:cubicBezTo>
                      <a:pt x="16" y="939"/>
                      <a:pt x="16" y="940"/>
                      <a:pt x="17" y="940"/>
                    </a:cubicBezTo>
                    <a:cubicBezTo>
                      <a:pt x="34" y="940"/>
                      <a:pt x="79" y="747"/>
                      <a:pt x="119" y="498"/>
                    </a:cubicBezTo>
                    <a:cubicBezTo>
                      <a:pt x="161" y="241"/>
                      <a:pt x="182" y="16"/>
                      <a:pt x="168" y="1"/>
                    </a:cubicBezTo>
                    <a:cubicBezTo>
                      <a:pt x="167" y="1"/>
                      <a:pt x="167"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4"/>
              <p:cNvSpPr/>
              <p:nvPr/>
            </p:nvSpPr>
            <p:spPr>
              <a:xfrm>
                <a:off x="6559000" y="2079650"/>
                <a:ext cx="6425" cy="30100"/>
              </a:xfrm>
              <a:custGeom>
                <a:avLst/>
                <a:gdLst/>
                <a:ahLst/>
                <a:cxnLst/>
                <a:rect l="l" t="t" r="r" b="b"/>
                <a:pathLst>
                  <a:path w="257" h="1204" extrusionOk="0">
                    <a:moveTo>
                      <a:pt x="219" y="0"/>
                    </a:moveTo>
                    <a:cubicBezTo>
                      <a:pt x="204" y="0"/>
                      <a:pt x="162" y="174"/>
                      <a:pt x="126" y="393"/>
                    </a:cubicBezTo>
                    <a:cubicBezTo>
                      <a:pt x="87" y="620"/>
                      <a:pt x="37" y="908"/>
                      <a:pt x="19" y="1024"/>
                    </a:cubicBezTo>
                    <a:cubicBezTo>
                      <a:pt x="1" y="1128"/>
                      <a:pt x="1" y="1204"/>
                      <a:pt x="19" y="1204"/>
                    </a:cubicBezTo>
                    <a:cubicBezTo>
                      <a:pt x="21" y="1204"/>
                      <a:pt x="23" y="1203"/>
                      <a:pt x="25" y="1200"/>
                    </a:cubicBezTo>
                    <a:cubicBezTo>
                      <a:pt x="74" y="1155"/>
                      <a:pt x="257" y="37"/>
                      <a:pt x="221" y="1"/>
                    </a:cubicBezTo>
                    <a:cubicBezTo>
                      <a:pt x="220" y="0"/>
                      <a:pt x="220"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14"/>
            <p:cNvGrpSpPr/>
            <p:nvPr/>
          </p:nvGrpSpPr>
          <p:grpSpPr>
            <a:xfrm>
              <a:off x="8535325" y="3712663"/>
              <a:ext cx="529775" cy="370600"/>
              <a:chOff x="5923650" y="1975225"/>
              <a:chExt cx="529775" cy="370600"/>
            </a:xfrm>
          </p:grpSpPr>
          <p:sp>
            <p:nvSpPr>
              <p:cNvPr id="1731" name="Google Shape;1731;p14"/>
              <p:cNvSpPr/>
              <p:nvPr/>
            </p:nvSpPr>
            <p:spPr>
              <a:xfrm>
                <a:off x="5923650" y="1975225"/>
                <a:ext cx="529775" cy="370600"/>
              </a:xfrm>
              <a:custGeom>
                <a:avLst/>
                <a:gdLst/>
                <a:ahLst/>
                <a:cxnLst/>
                <a:rect l="l" t="t" r="r" b="b"/>
                <a:pathLst>
                  <a:path w="21191" h="14824" extrusionOk="0">
                    <a:moveTo>
                      <a:pt x="1092" y="8465"/>
                    </a:moveTo>
                    <a:cubicBezTo>
                      <a:pt x="1112" y="8465"/>
                      <a:pt x="1125" y="8478"/>
                      <a:pt x="1125" y="8507"/>
                    </a:cubicBezTo>
                    <a:cubicBezTo>
                      <a:pt x="1123" y="8565"/>
                      <a:pt x="641" y="9322"/>
                      <a:pt x="601" y="9322"/>
                    </a:cubicBezTo>
                    <a:cubicBezTo>
                      <a:pt x="527" y="9322"/>
                      <a:pt x="678" y="8898"/>
                      <a:pt x="828" y="8690"/>
                    </a:cubicBezTo>
                    <a:cubicBezTo>
                      <a:pt x="923" y="8557"/>
                      <a:pt x="1037" y="8465"/>
                      <a:pt x="1092" y="8465"/>
                    </a:cubicBezTo>
                    <a:close/>
                    <a:moveTo>
                      <a:pt x="8284" y="408"/>
                    </a:moveTo>
                    <a:cubicBezTo>
                      <a:pt x="8488" y="408"/>
                      <a:pt x="8686" y="466"/>
                      <a:pt x="8910" y="581"/>
                    </a:cubicBezTo>
                    <a:cubicBezTo>
                      <a:pt x="9188" y="725"/>
                      <a:pt x="9191" y="801"/>
                      <a:pt x="8948" y="1366"/>
                    </a:cubicBezTo>
                    <a:cubicBezTo>
                      <a:pt x="8843" y="1604"/>
                      <a:pt x="8767" y="1835"/>
                      <a:pt x="8780" y="1874"/>
                    </a:cubicBezTo>
                    <a:cubicBezTo>
                      <a:pt x="8781" y="1877"/>
                      <a:pt x="8783" y="1878"/>
                      <a:pt x="8785" y="1878"/>
                    </a:cubicBezTo>
                    <a:cubicBezTo>
                      <a:pt x="8809" y="1878"/>
                      <a:pt x="8911" y="1673"/>
                      <a:pt x="9022" y="1395"/>
                    </a:cubicBezTo>
                    <a:cubicBezTo>
                      <a:pt x="9143" y="1094"/>
                      <a:pt x="9255" y="848"/>
                      <a:pt x="9268" y="848"/>
                    </a:cubicBezTo>
                    <a:cubicBezTo>
                      <a:pt x="9283" y="848"/>
                      <a:pt x="9354" y="938"/>
                      <a:pt x="9418" y="1038"/>
                    </a:cubicBezTo>
                    <a:cubicBezTo>
                      <a:pt x="9536" y="1216"/>
                      <a:pt x="9529" y="1253"/>
                      <a:pt x="9291" y="1770"/>
                    </a:cubicBezTo>
                    <a:cubicBezTo>
                      <a:pt x="9153" y="2071"/>
                      <a:pt x="9057" y="2330"/>
                      <a:pt x="9080" y="2351"/>
                    </a:cubicBezTo>
                    <a:cubicBezTo>
                      <a:pt x="9081" y="2352"/>
                      <a:pt x="9082" y="2353"/>
                      <a:pt x="9083" y="2353"/>
                    </a:cubicBezTo>
                    <a:cubicBezTo>
                      <a:pt x="9112" y="2353"/>
                      <a:pt x="9229" y="2126"/>
                      <a:pt x="9354" y="1831"/>
                    </a:cubicBezTo>
                    <a:lnTo>
                      <a:pt x="9589" y="1274"/>
                    </a:lnTo>
                    <a:lnTo>
                      <a:pt x="9763" y="1631"/>
                    </a:lnTo>
                    <a:cubicBezTo>
                      <a:pt x="9872" y="1855"/>
                      <a:pt x="9918" y="2058"/>
                      <a:pt x="9889" y="2175"/>
                    </a:cubicBezTo>
                    <a:cubicBezTo>
                      <a:pt x="9845" y="2342"/>
                      <a:pt x="9417" y="3122"/>
                      <a:pt x="9001" y="3793"/>
                    </a:cubicBezTo>
                    <a:cubicBezTo>
                      <a:pt x="8901" y="3955"/>
                      <a:pt x="8841" y="4084"/>
                      <a:pt x="8866" y="4084"/>
                    </a:cubicBezTo>
                    <a:cubicBezTo>
                      <a:pt x="8927" y="4084"/>
                      <a:pt x="9267" y="3539"/>
                      <a:pt x="9656" y="2814"/>
                    </a:cubicBezTo>
                    <a:cubicBezTo>
                      <a:pt x="9854" y="2447"/>
                      <a:pt x="9934" y="2307"/>
                      <a:pt x="9980" y="2307"/>
                    </a:cubicBezTo>
                    <a:cubicBezTo>
                      <a:pt x="10004" y="2307"/>
                      <a:pt x="10019" y="2346"/>
                      <a:pt x="10036" y="2413"/>
                    </a:cubicBezTo>
                    <a:cubicBezTo>
                      <a:pt x="10089" y="2625"/>
                      <a:pt x="9795" y="3238"/>
                      <a:pt x="9278" y="3993"/>
                    </a:cubicBezTo>
                    <a:cubicBezTo>
                      <a:pt x="9151" y="4178"/>
                      <a:pt x="9068" y="4341"/>
                      <a:pt x="9088" y="4363"/>
                    </a:cubicBezTo>
                    <a:cubicBezTo>
                      <a:pt x="9089" y="4363"/>
                      <a:pt x="9090" y="4364"/>
                      <a:pt x="9091" y="4364"/>
                    </a:cubicBezTo>
                    <a:cubicBezTo>
                      <a:pt x="9147" y="4364"/>
                      <a:pt x="9714" y="3482"/>
                      <a:pt x="9958" y="3007"/>
                    </a:cubicBezTo>
                    <a:lnTo>
                      <a:pt x="10099" y="2738"/>
                    </a:lnTo>
                    <a:lnTo>
                      <a:pt x="10172" y="2984"/>
                    </a:lnTo>
                    <a:cubicBezTo>
                      <a:pt x="10241" y="3212"/>
                      <a:pt x="10210" y="3275"/>
                      <a:pt x="9751" y="3869"/>
                    </a:cubicBezTo>
                    <a:cubicBezTo>
                      <a:pt x="9202" y="4578"/>
                      <a:pt x="9116" y="4702"/>
                      <a:pt x="9176" y="4702"/>
                    </a:cubicBezTo>
                    <a:cubicBezTo>
                      <a:pt x="9198" y="4702"/>
                      <a:pt x="9438" y="4404"/>
                      <a:pt x="9711" y="4043"/>
                    </a:cubicBezTo>
                    <a:cubicBezTo>
                      <a:pt x="9972" y="3698"/>
                      <a:pt x="10191" y="3463"/>
                      <a:pt x="10249" y="3463"/>
                    </a:cubicBezTo>
                    <a:cubicBezTo>
                      <a:pt x="10254" y="3463"/>
                      <a:pt x="10258" y="3465"/>
                      <a:pt x="10261" y="3469"/>
                    </a:cubicBezTo>
                    <a:cubicBezTo>
                      <a:pt x="10354" y="3619"/>
                      <a:pt x="10237" y="3901"/>
                      <a:pt x="9909" y="4317"/>
                    </a:cubicBezTo>
                    <a:cubicBezTo>
                      <a:pt x="9731" y="4542"/>
                      <a:pt x="9609" y="4733"/>
                      <a:pt x="9631" y="4752"/>
                    </a:cubicBezTo>
                    <a:cubicBezTo>
                      <a:pt x="9632" y="4753"/>
                      <a:pt x="9633" y="4753"/>
                      <a:pt x="9635" y="4753"/>
                    </a:cubicBezTo>
                    <a:cubicBezTo>
                      <a:pt x="9668" y="4753"/>
                      <a:pt x="9810" y="4595"/>
                      <a:pt x="9958" y="4389"/>
                    </a:cubicBezTo>
                    <a:cubicBezTo>
                      <a:pt x="10116" y="4172"/>
                      <a:pt x="10215" y="4070"/>
                      <a:pt x="10273" y="4070"/>
                    </a:cubicBezTo>
                    <a:cubicBezTo>
                      <a:pt x="10289" y="4070"/>
                      <a:pt x="10302" y="4078"/>
                      <a:pt x="10311" y="4094"/>
                    </a:cubicBezTo>
                    <a:cubicBezTo>
                      <a:pt x="10378" y="4198"/>
                      <a:pt x="10373" y="4209"/>
                      <a:pt x="10072" y="4663"/>
                    </a:cubicBezTo>
                    <a:cubicBezTo>
                      <a:pt x="9852" y="4996"/>
                      <a:pt x="9757" y="5160"/>
                      <a:pt x="9777" y="5160"/>
                    </a:cubicBezTo>
                    <a:cubicBezTo>
                      <a:pt x="9799" y="5160"/>
                      <a:pt x="9955" y="4970"/>
                      <a:pt x="10234" y="4595"/>
                    </a:cubicBezTo>
                    <a:cubicBezTo>
                      <a:pt x="10417" y="4349"/>
                      <a:pt x="10662" y="3981"/>
                      <a:pt x="10769" y="3794"/>
                    </a:cubicBezTo>
                    <a:cubicBezTo>
                      <a:pt x="10956" y="3463"/>
                      <a:pt x="11357" y="3162"/>
                      <a:pt x="11611" y="3162"/>
                    </a:cubicBezTo>
                    <a:cubicBezTo>
                      <a:pt x="11682" y="3162"/>
                      <a:pt x="11792" y="3206"/>
                      <a:pt x="11869" y="3262"/>
                    </a:cubicBezTo>
                    <a:cubicBezTo>
                      <a:pt x="11996" y="3356"/>
                      <a:pt x="11990" y="3401"/>
                      <a:pt x="11769" y="3971"/>
                    </a:cubicBezTo>
                    <a:cubicBezTo>
                      <a:pt x="11641" y="4302"/>
                      <a:pt x="11547" y="4591"/>
                      <a:pt x="11562" y="4606"/>
                    </a:cubicBezTo>
                    <a:cubicBezTo>
                      <a:pt x="11562" y="4607"/>
                      <a:pt x="11563" y="4607"/>
                      <a:pt x="11564" y="4607"/>
                    </a:cubicBezTo>
                    <a:cubicBezTo>
                      <a:pt x="11584" y="4607"/>
                      <a:pt x="11673" y="4422"/>
                      <a:pt x="11768" y="4187"/>
                    </a:cubicBezTo>
                    <a:cubicBezTo>
                      <a:pt x="11980" y="3655"/>
                      <a:pt x="12048" y="3503"/>
                      <a:pt x="12116" y="3503"/>
                    </a:cubicBezTo>
                    <a:cubicBezTo>
                      <a:pt x="12137" y="3503"/>
                      <a:pt x="12157" y="3517"/>
                      <a:pt x="12182" y="3539"/>
                    </a:cubicBezTo>
                    <a:cubicBezTo>
                      <a:pt x="12260" y="3607"/>
                      <a:pt x="12220" y="3801"/>
                      <a:pt x="11990" y="4471"/>
                    </a:cubicBezTo>
                    <a:cubicBezTo>
                      <a:pt x="11828" y="4940"/>
                      <a:pt x="11724" y="5319"/>
                      <a:pt x="11758" y="5319"/>
                    </a:cubicBezTo>
                    <a:cubicBezTo>
                      <a:pt x="11792" y="5319"/>
                      <a:pt x="11917" y="4999"/>
                      <a:pt x="12036" y="4606"/>
                    </a:cubicBezTo>
                    <a:cubicBezTo>
                      <a:pt x="12155" y="4214"/>
                      <a:pt x="12277" y="3866"/>
                      <a:pt x="12305" y="3833"/>
                    </a:cubicBezTo>
                    <a:cubicBezTo>
                      <a:pt x="12310" y="3827"/>
                      <a:pt x="12316" y="3825"/>
                      <a:pt x="12324" y="3825"/>
                    </a:cubicBezTo>
                    <a:cubicBezTo>
                      <a:pt x="12363" y="3825"/>
                      <a:pt x="12437" y="3890"/>
                      <a:pt x="12498" y="3985"/>
                    </a:cubicBezTo>
                    <a:cubicBezTo>
                      <a:pt x="12637" y="4202"/>
                      <a:pt x="12637" y="4202"/>
                      <a:pt x="12190" y="5474"/>
                    </a:cubicBezTo>
                    <a:cubicBezTo>
                      <a:pt x="11686" y="6914"/>
                      <a:pt x="11535" y="7373"/>
                      <a:pt x="11578" y="7373"/>
                    </a:cubicBezTo>
                    <a:cubicBezTo>
                      <a:pt x="11582" y="7373"/>
                      <a:pt x="11588" y="7369"/>
                      <a:pt x="11595" y="7361"/>
                    </a:cubicBezTo>
                    <a:cubicBezTo>
                      <a:pt x="11634" y="7319"/>
                      <a:pt x="11864" y="6699"/>
                      <a:pt x="12109" y="5975"/>
                    </a:cubicBezTo>
                    <a:cubicBezTo>
                      <a:pt x="12353" y="5252"/>
                      <a:pt x="12586" y="4599"/>
                      <a:pt x="12628" y="4519"/>
                    </a:cubicBezTo>
                    <a:cubicBezTo>
                      <a:pt x="12664" y="4451"/>
                      <a:pt x="12686" y="4418"/>
                      <a:pt x="12707" y="4418"/>
                    </a:cubicBezTo>
                    <a:cubicBezTo>
                      <a:pt x="12727" y="4418"/>
                      <a:pt x="12747" y="4445"/>
                      <a:pt x="12779" y="4500"/>
                    </a:cubicBezTo>
                    <a:cubicBezTo>
                      <a:pt x="12819" y="4571"/>
                      <a:pt x="12914" y="4627"/>
                      <a:pt x="12991" y="4627"/>
                    </a:cubicBezTo>
                    <a:cubicBezTo>
                      <a:pt x="13105" y="4627"/>
                      <a:pt x="13140" y="4536"/>
                      <a:pt x="13181" y="4104"/>
                    </a:cubicBezTo>
                    <a:cubicBezTo>
                      <a:pt x="13315" y="2773"/>
                      <a:pt x="13851" y="1621"/>
                      <a:pt x="14585" y="1090"/>
                    </a:cubicBezTo>
                    <a:cubicBezTo>
                      <a:pt x="14920" y="849"/>
                      <a:pt x="15263" y="724"/>
                      <a:pt x="15579" y="724"/>
                    </a:cubicBezTo>
                    <a:cubicBezTo>
                      <a:pt x="15642" y="724"/>
                      <a:pt x="15703" y="729"/>
                      <a:pt x="15763" y="739"/>
                    </a:cubicBezTo>
                    <a:cubicBezTo>
                      <a:pt x="16095" y="792"/>
                      <a:pt x="16665" y="1128"/>
                      <a:pt x="16735" y="1308"/>
                    </a:cubicBezTo>
                    <a:cubicBezTo>
                      <a:pt x="16760" y="1376"/>
                      <a:pt x="16618" y="1656"/>
                      <a:pt x="16390" y="1978"/>
                    </a:cubicBezTo>
                    <a:cubicBezTo>
                      <a:pt x="16175" y="2286"/>
                      <a:pt x="16001" y="2560"/>
                      <a:pt x="16001" y="2595"/>
                    </a:cubicBezTo>
                    <a:cubicBezTo>
                      <a:pt x="16001" y="2597"/>
                      <a:pt x="16002" y="2598"/>
                      <a:pt x="16004" y="2598"/>
                    </a:cubicBezTo>
                    <a:cubicBezTo>
                      <a:pt x="16026" y="2598"/>
                      <a:pt x="16191" y="2394"/>
                      <a:pt x="16386" y="2123"/>
                    </a:cubicBezTo>
                    <a:cubicBezTo>
                      <a:pt x="16596" y="1830"/>
                      <a:pt x="16808" y="1576"/>
                      <a:pt x="16849" y="1561"/>
                    </a:cubicBezTo>
                    <a:cubicBezTo>
                      <a:pt x="16864" y="1556"/>
                      <a:pt x="16877" y="1554"/>
                      <a:pt x="16887" y="1554"/>
                    </a:cubicBezTo>
                    <a:cubicBezTo>
                      <a:pt x="17001" y="1554"/>
                      <a:pt x="16853" y="1852"/>
                      <a:pt x="16386" y="2572"/>
                    </a:cubicBezTo>
                    <a:cubicBezTo>
                      <a:pt x="16099" y="3014"/>
                      <a:pt x="15887" y="3367"/>
                      <a:pt x="15911" y="3367"/>
                    </a:cubicBezTo>
                    <a:cubicBezTo>
                      <a:pt x="15911" y="3367"/>
                      <a:pt x="15912" y="3367"/>
                      <a:pt x="15913" y="3366"/>
                    </a:cubicBezTo>
                    <a:cubicBezTo>
                      <a:pt x="15949" y="3344"/>
                      <a:pt x="16199" y="2993"/>
                      <a:pt x="16471" y="2577"/>
                    </a:cubicBezTo>
                    <a:cubicBezTo>
                      <a:pt x="16765" y="2129"/>
                      <a:pt x="16899" y="1951"/>
                      <a:pt x="16956" y="1951"/>
                    </a:cubicBezTo>
                    <a:cubicBezTo>
                      <a:pt x="16975" y="1951"/>
                      <a:pt x="16986" y="1969"/>
                      <a:pt x="16991" y="2004"/>
                    </a:cubicBezTo>
                    <a:cubicBezTo>
                      <a:pt x="17019" y="2199"/>
                      <a:pt x="16768" y="2659"/>
                      <a:pt x="16179" y="3475"/>
                    </a:cubicBezTo>
                    <a:cubicBezTo>
                      <a:pt x="15989" y="3739"/>
                      <a:pt x="15904" y="3866"/>
                      <a:pt x="15919" y="3866"/>
                    </a:cubicBezTo>
                    <a:cubicBezTo>
                      <a:pt x="15928" y="3866"/>
                      <a:pt x="15969" y="3824"/>
                      <a:pt x="16043" y="3743"/>
                    </a:cubicBezTo>
                    <a:cubicBezTo>
                      <a:pt x="16198" y="3574"/>
                      <a:pt x="16484" y="3182"/>
                      <a:pt x="16683" y="2865"/>
                    </a:cubicBezTo>
                    <a:cubicBezTo>
                      <a:pt x="16897" y="2525"/>
                      <a:pt x="16983" y="2389"/>
                      <a:pt x="17022" y="2389"/>
                    </a:cubicBezTo>
                    <a:cubicBezTo>
                      <a:pt x="17048" y="2389"/>
                      <a:pt x="17055" y="2447"/>
                      <a:pt x="17064" y="2545"/>
                    </a:cubicBezTo>
                    <a:cubicBezTo>
                      <a:pt x="17084" y="2755"/>
                      <a:pt x="16999" y="2912"/>
                      <a:pt x="16524" y="3528"/>
                    </a:cubicBezTo>
                    <a:cubicBezTo>
                      <a:pt x="15866" y="4386"/>
                      <a:pt x="15695" y="4609"/>
                      <a:pt x="15722" y="4609"/>
                    </a:cubicBezTo>
                    <a:cubicBezTo>
                      <a:pt x="15730" y="4609"/>
                      <a:pt x="15756" y="4589"/>
                      <a:pt x="15793" y="4559"/>
                    </a:cubicBezTo>
                    <a:cubicBezTo>
                      <a:pt x="15864" y="4500"/>
                      <a:pt x="16174" y="4124"/>
                      <a:pt x="16475" y="3731"/>
                    </a:cubicBezTo>
                    <a:cubicBezTo>
                      <a:pt x="16776" y="3340"/>
                      <a:pt x="17039" y="3012"/>
                      <a:pt x="17056" y="3012"/>
                    </a:cubicBezTo>
                    <a:lnTo>
                      <a:pt x="17056" y="3012"/>
                    </a:lnTo>
                    <a:cubicBezTo>
                      <a:pt x="17125" y="3012"/>
                      <a:pt x="16980" y="3596"/>
                      <a:pt x="16866" y="3782"/>
                    </a:cubicBezTo>
                    <a:cubicBezTo>
                      <a:pt x="16802" y="3888"/>
                      <a:pt x="16542" y="4210"/>
                      <a:pt x="16290" y="4494"/>
                    </a:cubicBezTo>
                    <a:cubicBezTo>
                      <a:pt x="16040" y="4780"/>
                      <a:pt x="15864" y="5014"/>
                      <a:pt x="15901" y="5014"/>
                    </a:cubicBezTo>
                    <a:cubicBezTo>
                      <a:pt x="15940" y="5014"/>
                      <a:pt x="16170" y="4774"/>
                      <a:pt x="16421" y="4473"/>
                    </a:cubicBezTo>
                    <a:cubicBezTo>
                      <a:pt x="16663" y="4183"/>
                      <a:pt x="16871" y="3965"/>
                      <a:pt x="16900" y="3965"/>
                    </a:cubicBezTo>
                    <a:cubicBezTo>
                      <a:pt x="16901" y="3965"/>
                      <a:pt x="16902" y="3965"/>
                      <a:pt x="16903" y="3965"/>
                    </a:cubicBezTo>
                    <a:cubicBezTo>
                      <a:pt x="16981" y="4044"/>
                      <a:pt x="16580" y="4774"/>
                      <a:pt x="16286" y="5091"/>
                    </a:cubicBezTo>
                    <a:cubicBezTo>
                      <a:pt x="16133" y="5255"/>
                      <a:pt x="16055" y="5339"/>
                      <a:pt x="16061" y="5339"/>
                    </a:cubicBezTo>
                    <a:cubicBezTo>
                      <a:pt x="16067" y="5339"/>
                      <a:pt x="16166" y="5246"/>
                      <a:pt x="16368" y="5055"/>
                    </a:cubicBezTo>
                    <a:cubicBezTo>
                      <a:pt x="16559" y="4876"/>
                      <a:pt x="16718" y="4756"/>
                      <a:pt x="16761" y="4756"/>
                    </a:cubicBezTo>
                    <a:cubicBezTo>
                      <a:pt x="16768" y="4756"/>
                      <a:pt x="16772" y="4759"/>
                      <a:pt x="16772" y="4766"/>
                    </a:cubicBezTo>
                    <a:cubicBezTo>
                      <a:pt x="16772" y="4814"/>
                      <a:pt x="16841" y="4859"/>
                      <a:pt x="16919" y="4859"/>
                    </a:cubicBezTo>
                    <a:cubicBezTo>
                      <a:pt x="17016" y="4859"/>
                      <a:pt x="17094" y="4774"/>
                      <a:pt x="17151" y="4605"/>
                    </a:cubicBezTo>
                    <a:cubicBezTo>
                      <a:pt x="17241" y="4338"/>
                      <a:pt x="17534" y="4019"/>
                      <a:pt x="17828" y="3868"/>
                    </a:cubicBezTo>
                    <a:cubicBezTo>
                      <a:pt x="17937" y="3811"/>
                      <a:pt x="18053" y="3785"/>
                      <a:pt x="18168" y="3785"/>
                    </a:cubicBezTo>
                    <a:cubicBezTo>
                      <a:pt x="18630" y="3785"/>
                      <a:pt x="19084" y="4204"/>
                      <a:pt x="19084" y="4734"/>
                    </a:cubicBezTo>
                    <a:cubicBezTo>
                      <a:pt x="19084" y="5115"/>
                      <a:pt x="18990" y="5320"/>
                      <a:pt x="18587" y="5813"/>
                    </a:cubicBezTo>
                    <a:cubicBezTo>
                      <a:pt x="18173" y="6322"/>
                      <a:pt x="18134" y="6531"/>
                      <a:pt x="18444" y="6597"/>
                    </a:cubicBezTo>
                    <a:cubicBezTo>
                      <a:pt x="19423" y="6810"/>
                      <a:pt x="19704" y="6961"/>
                      <a:pt x="20095" y="7500"/>
                    </a:cubicBezTo>
                    <a:cubicBezTo>
                      <a:pt x="20353" y="7853"/>
                      <a:pt x="20382" y="8200"/>
                      <a:pt x="20193" y="8601"/>
                    </a:cubicBezTo>
                    <a:cubicBezTo>
                      <a:pt x="20086" y="8828"/>
                      <a:pt x="19727" y="9166"/>
                      <a:pt x="19611" y="9166"/>
                    </a:cubicBezTo>
                    <a:cubicBezTo>
                      <a:pt x="19600" y="9166"/>
                      <a:pt x="19591" y="9163"/>
                      <a:pt x="19585" y="9156"/>
                    </a:cubicBezTo>
                    <a:cubicBezTo>
                      <a:pt x="19568" y="9139"/>
                      <a:pt x="19691" y="8937"/>
                      <a:pt x="19857" y="8704"/>
                    </a:cubicBezTo>
                    <a:cubicBezTo>
                      <a:pt x="20021" y="8474"/>
                      <a:pt x="20159" y="8251"/>
                      <a:pt x="20160" y="8211"/>
                    </a:cubicBezTo>
                    <a:cubicBezTo>
                      <a:pt x="20160" y="8208"/>
                      <a:pt x="20159" y="8206"/>
                      <a:pt x="20157" y="8206"/>
                    </a:cubicBezTo>
                    <a:cubicBezTo>
                      <a:pt x="20133" y="8206"/>
                      <a:pt x="19960" y="8421"/>
                      <a:pt x="19744" y="8719"/>
                    </a:cubicBezTo>
                    <a:cubicBezTo>
                      <a:pt x="19388" y="9213"/>
                      <a:pt x="19276" y="9314"/>
                      <a:pt x="19009" y="9384"/>
                    </a:cubicBezTo>
                    <a:cubicBezTo>
                      <a:pt x="18910" y="9409"/>
                      <a:pt x="18838" y="9430"/>
                      <a:pt x="18799" y="9430"/>
                    </a:cubicBezTo>
                    <a:cubicBezTo>
                      <a:pt x="18699" y="9430"/>
                      <a:pt x="18819" y="9295"/>
                      <a:pt x="19269" y="8763"/>
                    </a:cubicBezTo>
                    <a:cubicBezTo>
                      <a:pt x="19478" y="8517"/>
                      <a:pt x="19632" y="8302"/>
                      <a:pt x="19613" y="8282"/>
                    </a:cubicBezTo>
                    <a:cubicBezTo>
                      <a:pt x="19612" y="8281"/>
                      <a:pt x="19611" y="8281"/>
                      <a:pt x="19610" y="8281"/>
                    </a:cubicBezTo>
                    <a:cubicBezTo>
                      <a:pt x="19576" y="8281"/>
                      <a:pt x="19348" y="8534"/>
                      <a:pt x="19082" y="8860"/>
                    </a:cubicBezTo>
                    <a:cubicBezTo>
                      <a:pt x="18676" y="9361"/>
                      <a:pt x="18546" y="9473"/>
                      <a:pt x="18366" y="9477"/>
                    </a:cubicBezTo>
                    <a:cubicBezTo>
                      <a:pt x="18355" y="9477"/>
                      <a:pt x="18344" y="9478"/>
                      <a:pt x="18334" y="9478"/>
                    </a:cubicBezTo>
                    <a:cubicBezTo>
                      <a:pt x="18151" y="9478"/>
                      <a:pt x="18181" y="9441"/>
                      <a:pt x="18661" y="8884"/>
                    </a:cubicBezTo>
                    <a:lnTo>
                      <a:pt x="19177" y="8287"/>
                    </a:lnTo>
                    <a:lnTo>
                      <a:pt x="18596" y="8884"/>
                    </a:lnTo>
                    <a:cubicBezTo>
                      <a:pt x="18145" y="9346"/>
                      <a:pt x="17967" y="9480"/>
                      <a:pt x="17801" y="9480"/>
                    </a:cubicBezTo>
                    <a:lnTo>
                      <a:pt x="17579" y="9480"/>
                    </a:lnTo>
                    <a:lnTo>
                      <a:pt x="17579" y="9476"/>
                    </a:lnTo>
                    <a:lnTo>
                      <a:pt x="17919" y="9112"/>
                    </a:lnTo>
                    <a:cubicBezTo>
                      <a:pt x="18386" y="8615"/>
                      <a:pt x="18613" y="8357"/>
                      <a:pt x="18589" y="8357"/>
                    </a:cubicBezTo>
                    <a:lnTo>
                      <a:pt x="18589" y="8357"/>
                    </a:lnTo>
                    <a:cubicBezTo>
                      <a:pt x="18572" y="8357"/>
                      <a:pt x="18414" y="8502"/>
                      <a:pt x="18111" y="8798"/>
                    </a:cubicBezTo>
                    <a:cubicBezTo>
                      <a:pt x="17686" y="9213"/>
                      <a:pt x="17296" y="9551"/>
                      <a:pt x="17240" y="9551"/>
                    </a:cubicBezTo>
                    <a:cubicBezTo>
                      <a:pt x="17024" y="9551"/>
                      <a:pt x="17066" y="9790"/>
                      <a:pt x="17337" y="10106"/>
                    </a:cubicBezTo>
                    <a:cubicBezTo>
                      <a:pt x="17928" y="10800"/>
                      <a:pt x="18107" y="11570"/>
                      <a:pt x="17796" y="12093"/>
                    </a:cubicBezTo>
                    <a:cubicBezTo>
                      <a:pt x="17627" y="12379"/>
                      <a:pt x="17125" y="12762"/>
                      <a:pt x="16840" y="12822"/>
                    </a:cubicBezTo>
                    <a:cubicBezTo>
                      <a:pt x="16735" y="12843"/>
                      <a:pt x="16551" y="12883"/>
                      <a:pt x="16436" y="12909"/>
                    </a:cubicBezTo>
                    <a:cubicBezTo>
                      <a:pt x="16391" y="12919"/>
                      <a:pt x="16349" y="12923"/>
                      <a:pt x="16314" y="12923"/>
                    </a:cubicBezTo>
                    <a:cubicBezTo>
                      <a:pt x="16260" y="12923"/>
                      <a:pt x="16223" y="12911"/>
                      <a:pt x="16223" y="12889"/>
                    </a:cubicBezTo>
                    <a:cubicBezTo>
                      <a:pt x="16223" y="12854"/>
                      <a:pt x="16542" y="12446"/>
                      <a:pt x="16924" y="11991"/>
                    </a:cubicBezTo>
                    <a:cubicBezTo>
                      <a:pt x="17306" y="11537"/>
                      <a:pt x="17609" y="11144"/>
                      <a:pt x="17591" y="11125"/>
                    </a:cubicBezTo>
                    <a:cubicBezTo>
                      <a:pt x="17591" y="11124"/>
                      <a:pt x="17590" y="11124"/>
                      <a:pt x="17589" y="11124"/>
                    </a:cubicBezTo>
                    <a:cubicBezTo>
                      <a:pt x="17555" y="11124"/>
                      <a:pt x="17207" y="11517"/>
                      <a:pt x="16800" y="12014"/>
                    </a:cubicBezTo>
                    <a:cubicBezTo>
                      <a:pt x="16222" y="12723"/>
                      <a:pt x="16003" y="12939"/>
                      <a:pt x="15864" y="12939"/>
                    </a:cubicBezTo>
                    <a:cubicBezTo>
                      <a:pt x="15763" y="12939"/>
                      <a:pt x="15683" y="12919"/>
                      <a:pt x="15683" y="12894"/>
                    </a:cubicBezTo>
                    <a:cubicBezTo>
                      <a:pt x="15683" y="12834"/>
                      <a:pt x="16043" y="12368"/>
                      <a:pt x="16709" y="11569"/>
                    </a:cubicBezTo>
                    <a:cubicBezTo>
                      <a:pt x="17003" y="11214"/>
                      <a:pt x="17225" y="10911"/>
                      <a:pt x="17205" y="10889"/>
                    </a:cubicBezTo>
                    <a:cubicBezTo>
                      <a:pt x="17204" y="10889"/>
                      <a:pt x="17204" y="10889"/>
                      <a:pt x="17203" y="10889"/>
                    </a:cubicBezTo>
                    <a:cubicBezTo>
                      <a:pt x="17168" y="10889"/>
                      <a:pt x="16801" y="11314"/>
                      <a:pt x="16369" y="11856"/>
                    </a:cubicBezTo>
                    <a:cubicBezTo>
                      <a:pt x="15884" y="12463"/>
                      <a:pt x="15516" y="12861"/>
                      <a:pt x="15436" y="12861"/>
                    </a:cubicBezTo>
                    <a:cubicBezTo>
                      <a:pt x="15254" y="12861"/>
                      <a:pt x="15260" y="12799"/>
                      <a:pt x="15480" y="12474"/>
                    </a:cubicBezTo>
                    <a:cubicBezTo>
                      <a:pt x="15822" y="11964"/>
                      <a:pt x="15929" y="11791"/>
                      <a:pt x="15891" y="11791"/>
                    </a:cubicBezTo>
                    <a:cubicBezTo>
                      <a:pt x="15886" y="11791"/>
                      <a:pt x="15878" y="11794"/>
                      <a:pt x="15868" y="11800"/>
                    </a:cubicBezTo>
                    <a:cubicBezTo>
                      <a:pt x="15818" y="11832"/>
                      <a:pt x="15642" y="12066"/>
                      <a:pt x="15478" y="12320"/>
                    </a:cubicBezTo>
                    <a:cubicBezTo>
                      <a:pt x="15314" y="12574"/>
                      <a:pt x="15140" y="12783"/>
                      <a:pt x="15089" y="12783"/>
                    </a:cubicBezTo>
                    <a:cubicBezTo>
                      <a:pt x="14858" y="12783"/>
                      <a:pt x="14929" y="12582"/>
                      <a:pt x="15337" y="12081"/>
                    </a:cubicBezTo>
                    <a:cubicBezTo>
                      <a:pt x="15580" y="11780"/>
                      <a:pt x="15759" y="11526"/>
                      <a:pt x="15741" y="11507"/>
                    </a:cubicBezTo>
                    <a:cubicBezTo>
                      <a:pt x="15740" y="11507"/>
                      <a:pt x="15739" y="11506"/>
                      <a:pt x="15738" y="11506"/>
                    </a:cubicBezTo>
                    <a:cubicBezTo>
                      <a:pt x="15706" y="11506"/>
                      <a:pt x="15491" y="11747"/>
                      <a:pt x="15251" y="12052"/>
                    </a:cubicBezTo>
                    <a:cubicBezTo>
                      <a:pt x="15002" y="12367"/>
                      <a:pt x="14778" y="12629"/>
                      <a:pt x="14755" y="12629"/>
                    </a:cubicBezTo>
                    <a:cubicBezTo>
                      <a:pt x="14732" y="12629"/>
                      <a:pt x="14651" y="12585"/>
                      <a:pt x="14581" y="12533"/>
                    </a:cubicBezTo>
                    <a:cubicBezTo>
                      <a:pt x="14464" y="12446"/>
                      <a:pt x="14489" y="12386"/>
                      <a:pt x="14835" y="11939"/>
                    </a:cubicBezTo>
                    <a:cubicBezTo>
                      <a:pt x="15044" y="11670"/>
                      <a:pt x="15219" y="11431"/>
                      <a:pt x="15219" y="11419"/>
                    </a:cubicBezTo>
                    <a:cubicBezTo>
                      <a:pt x="15219" y="11404"/>
                      <a:pt x="15215" y="11397"/>
                      <a:pt x="15207" y="11397"/>
                    </a:cubicBezTo>
                    <a:cubicBezTo>
                      <a:pt x="15170" y="11397"/>
                      <a:pt x="15048" y="11537"/>
                      <a:pt x="14762" y="11898"/>
                    </a:cubicBezTo>
                    <a:cubicBezTo>
                      <a:pt x="14495" y="12236"/>
                      <a:pt x="14392" y="12344"/>
                      <a:pt x="14299" y="12344"/>
                    </a:cubicBezTo>
                    <a:cubicBezTo>
                      <a:pt x="14271" y="12344"/>
                      <a:pt x="14244" y="12334"/>
                      <a:pt x="14213" y="12318"/>
                    </a:cubicBezTo>
                    <a:cubicBezTo>
                      <a:pt x="14128" y="12272"/>
                      <a:pt x="14062" y="12211"/>
                      <a:pt x="14062" y="12175"/>
                    </a:cubicBezTo>
                    <a:cubicBezTo>
                      <a:pt x="14062" y="12141"/>
                      <a:pt x="14255" y="11900"/>
                      <a:pt x="14494" y="11640"/>
                    </a:cubicBezTo>
                    <a:cubicBezTo>
                      <a:pt x="14732" y="11378"/>
                      <a:pt x="14899" y="11168"/>
                      <a:pt x="14869" y="11168"/>
                    </a:cubicBezTo>
                    <a:cubicBezTo>
                      <a:pt x="14837" y="11168"/>
                      <a:pt x="14617" y="11379"/>
                      <a:pt x="14378" y="11640"/>
                    </a:cubicBezTo>
                    <a:cubicBezTo>
                      <a:pt x="14113" y="11931"/>
                      <a:pt x="13998" y="12040"/>
                      <a:pt x="13923" y="12040"/>
                    </a:cubicBezTo>
                    <a:cubicBezTo>
                      <a:pt x="13895" y="12040"/>
                      <a:pt x="13872" y="12025"/>
                      <a:pt x="13850" y="11998"/>
                    </a:cubicBezTo>
                    <a:cubicBezTo>
                      <a:pt x="13772" y="11903"/>
                      <a:pt x="13807" y="11820"/>
                      <a:pt x="14046" y="11543"/>
                    </a:cubicBezTo>
                    <a:cubicBezTo>
                      <a:pt x="14324" y="11219"/>
                      <a:pt x="14456" y="11046"/>
                      <a:pt x="14434" y="11046"/>
                    </a:cubicBezTo>
                    <a:lnTo>
                      <a:pt x="14434" y="11046"/>
                    </a:lnTo>
                    <a:cubicBezTo>
                      <a:pt x="14417" y="11046"/>
                      <a:pt x="14311" y="11146"/>
                      <a:pt x="14113" y="11357"/>
                    </a:cubicBezTo>
                    <a:lnTo>
                      <a:pt x="13679" y="11820"/>
                    </a:lnTo>
                    <a:lnTo>
                      <a:pt x="13501" y="11608"/>
                    </a:lnTo>
                    <a:cubicBezTo>
                      <a:pt x="13404" y="11493"/>
                      <a:pt x="13281" y="11396"/>
                      <a:pt x="13232" y="11396"/>
                    </a:cubicBezTo>
                    <a:cubicBezTo>
                      <a:pt x="13094" y="11396"/>
                      <a:pt x="13114" y="11319"/>
                      <a:pt x="13311" y="11095"/>
                    </a:cubicBezTo>
                    <a:lnTo>
                      <a:pt x="13486" y="10895"/>
                    </a:lnTo>
                    <a:lnTo>
                      <a:pt x="13300" y="11050"/>
                    </a:lnTo>
                    <a:cubicBezTo>
                      <a:pt x="13007" y="11297"/>
                      <a:pt x="11682" y="12935"/>
                      <a:pt x="11776" y="12935"/>
                    </a:cubicBezTo>
                    <a:cubicBezTo>
                      <a:pt x="11797" y="12935"/>
                      <a:pt x="12061" y="12628"/>
                      <a:pt x="12355" y="12257"/>
                    </a:cubicBezTo>
                    <a:cubicBezTo>
                      <a:pt x="12649" y="11887"/>
                      <a:pt x="12954" y="11527"/>
                      <a:pt x="13027" y="11468"/>
                    </a:cubicBezTo>
                    <a:cubicBezTo>
                      <a:pt x="13077" y="11427"/>
                      <a:pt x="13108" y="11404"/>
                      <a:pt x="13124" y="11404"/>
                    </a:cubicBezTo>
                    <a:cubicBezTo>
                      <a:pt x="13148" y="11404"/>
                      <a:pt x="13138" y="11456"/>
                      <a:pt x="13108" y="11574"/>
                    </a:cubicBezTo>
                    <a:cubicBezTo>
                      <a:pt x="13078" y="11694"/>
                      <a:pt x="12809" y="12106"/>
                      <a:pt x="12511" y="12483"/>
                    </a:cubicBezTo>
                    <a:cubicBezTo>
                      <a:pt x="12214" y="12862"/>
                      <a:pt x="11983" y="13189"/>
                      <a:pt x="12000" y="13208"/>
                    </a:cubicBezTo>
                    <a:cubicBezTo>
                      <a:pt x="12001" y="13209"/>
                      <a:pt x="12002" y="13209"/>
                      <a:pt x="12003" y="13209"/>
                    </a:cubicBezTo>
                    <a:cubicBezTo>
                      <a:pt x="12033" y="13209"/>
                      <a:pt x="12225" y="12989"/>
                      <a:pt x="12443" y="12700"/>
                    </a:cubicBezTo>
                    <a:cubicBezTo>
                      <a:pt x="12672" y="12399"/>
                      <a:pt x="12882" y="12140"/>
                      <a:pt x="12918" y="12118"/>
                    </a:cubicBezTo>
                    <a:cubicBezTo>
                      <a:pt x="12926" y="12113"/>
                      <a:pt x="12933" y="12110"/>
                      <a:pt x="12939" y="12110"/>
                    </a:cubicBezTo>
                    <a:cubicBezTo>
                      <a:pt x="13040" y="12110"/>
                      <a:pt x="12591" y="13003"/>
                      <a:pt x="12385" y="13188"/>
                    </a:cubicBezTo>
                    <a:cubicBezTo>
                      <a:pt x="12295" y="13270"/>
                      <a:pt x="12188" y="13308"/>
                      <a:pt x="12077" y="13308"/>
                    </a:cubicBezTo>
                    <a:cubicBezTo>
                      <a:pt x="11766" y="13308"/>
                      <a:pt x="11419" y="13012"/>
                      <a:pt x="11282" y="12558"/>
                    </a:cubicBezTo>
                    <a:cubicBezTo>
                      <a:pt x="11193" y="12259"/>
                      <a:pt x="11194" y="12253"/>
                      <a:pt x="11639" y="11690"/>
                    </a:cubicBezTo>
                    <a:cubicBezTo>
                      <a:pt x="11881" y="11383"/>
                      <a:pt x="12312" y="10869"/>
                      <a:pt x="12583" y="10566"/>
                    </a:cubicBezTo>
                    <a:cubicBezTo>
                      <a:pt x="12858" y="10258"/>
                      <a:pt x="13053" y="10007"/>
                      <a:pt x="13018" y="10007"/>
                    </a:cubicBezTo>
                    <a:cubicBezTo>
                      <a:pt x="12944" y="10007"/>
                      <a:pt x="12486" y="10523"/>
                      <a:pt x="11736" y="11455"/>
                    </a:cubicBezTo>
                    <a:cubicBezTo>
                      <a:pt x="11403" y="11867"/>
                      <a:pt x="11283" y="12016"/>
                      <a:pt x="11219" y="12016"/>
                    </a:cubicBezTo>
                    <a:cubicBezTo>
                      <a:pt x="11184" y="12016"/>
                      <a:pt x="11167" y="11971"/>
                      <a:pt x="11141" y="11900"/>
                    </a:cubicBezTo>
                    <a:cubicBezTo>
                      <a:pt x="11094" y="11777"/>
                      <a:pt x="11044" y="11713"/>
                      <a:pt x="10985" y="11713"/>
                    </a:cubicBezTo>
                    <a:cubicBezTo>
                      <a:pt x="10895" y="11713"/>
                      <a:pt x="10784" y="11865"/>
                      <a:pt x="10634" y="12179"/>
                    </a:cubicBezTo>
                    <a:cubicBezTo>
                      <a:pt x="10508" y="12441"/>
                      <a:pt x="10290" y="12810"/>
                      <a:pt x="10147" y="13000"/>
                    </a:cubicBezTo>
                    <a:cubicBezTo>
                      <a:pt x="10009" y="13184"/>
                      <a:pt x="9882" y="13391"/>
                      <a:pt x="9873" y="13450"/>
                    </a:cubicBezTo>
                    <a:cubicBezTo>
                      <a:pt x="9866" y="13503"/>
                      <a:pt x="9845" y="13539"/>
                      <a:pt x="9822" y="13539"/>
                    </a:cubicBezTo>
                    <a:cubicBezTo>
                      <a:pt x="9819" y="13539"/>
                      <a:pt x="9815" y="13538"/>
                      <a:pt x="9811" y="13536"/>
                    </a:cubicBezTo>
                    <a:cubicBezTo>
                      <a:pt x="9808" y="13534"/>
                      <a:pt x="9804" y="13533"/>
                      <a:pt x="9799" y="13533"/>
                    </a:cubicBezTo>
                    <a:cubicBezTo>
                      <a:pt x="9715" y="13533"/>
                      <a:pt x="9442" y="13793"/>
                      <a:pt x="9442" y="13882"/>
                    </a:cubicBezTo>
                    <a:cubicBezTo>
                      <a:pt x="9442" y="13894"/>
                      <a:pt x="9449" y="13899"/>
                      <a:pt x="9461" y="13899"/>
                    </a:cubicBezTo>
                    <a:cubicBezTo>
                      <a:pt x="9490" y="13899"/>
                      <a:pt x="9550" y="13867"/>
                      <a:pt x="9616" y="13811"/>
                    </a:cubicBezTo>
                    <a:lnTo>
                      <a:pt x="9790" y="13666"/>
                    </a:lnTo>
                    <a:lnTo>
                      <a:pt x="9643" y="13839"/>
                    </a:lnTo>
                    <a:cubicBezTo>
                      <a:pt x="9574" y="13920"/>
                      <a:pt x="9491" y="13979"/>
                      <a:pt x="9450" y="13979"/>
                    </a:cubicBezTo>
                    <a:cubicBezTo>
                      <a:pt x="9445" y="13979"/>
                      <a:pt x="9440" y="13978"/>
                      <a:pt x="9436" y="13976"/>
                    </a:cubicBezTo>
                    <a:cubicBezTo>
                      <a:pt x="9430" y="13972"/>
                      <a:pt x="9424" y="13970"/>
                      <a:pt x="9417" y="13970"/>
                    </a:cubicBezTo>
                    <a:cubicBezTo>
                      <a:pt x="9378" y="13970"/>
                      <a:pt x="9315" y="14019"/>
                      <a:pt x="9264" y="14091"/>
                    </a:cubicBezTo>
                    <a:cubicBezTo>
                      <a:pt x="9204" y="14176"/>
                      <a:pt x="9034" y="14297"/>
                      <a:pt x="8881" y="14361"/>
                    </a:cubicBezTo>
                    <a:cubicBezTo>
                      <a:pt x="8702" y="14436"/>
                      <a:pt x="8423" y="14482"/>
                      <a:pt x="8240" y="14482"/>
                    </a:cubicBezTo>
                    <a:cubicBezTo>
                      <a:pt x="8132" y="14482"/>
                      <a:pt x="8057" y="14466"/>
                      <a:pt x="8057" y="14430"/>
                    </a:cubicBezTo>
                    <a:cubicBezTo>
                      <a:pt x="8057" y="14348"/>
                      <a:pt x="8653" y="13575"/>
                      <a:pt x="9211" y="12935"/>
                    </a:cubicBezTo>
                    <a:cubicBezTo>
                      <a:pt x="9630" y="12456"/>
                      <a:pt x="9853" y="12177"/>
                      <a:pt x="9827" y="12177"/>
                    </a:cubicBezTo>
                    <a:lnTo>
                      <a:pt x="9827" y="12177"/>
                    </a:lnTo>
                    <a:cubicBezTo>
                      <a:pt x="9813" y="12177"/>
                      <a:pt x="9726" y="12259"/>
                      <a:pt x="9557" y="12435"/>
                    </a:cubicBezTo>
                    <a:cubicBezTo>
                      <a:pt x="9355" y="12648"/>
                      <a:pt x="8913" y="13168"/>
                      <a:pt x="8573" y="13591"/>
                    </a:cubicBezTo>
                    <a:cubicBezTo>
                      <a:pt x="8233" y="14016"/>
                      <a:pt x="7937" y="14370"/>
                      <a:pt x="7911" y="14380"/>
                    </a:cubicBezTo>
                    <a:cubicBezTo>
                      <a:pt x="7906" y="14382"/>
                      <a:pt x="7901" y="14383"/>
                      <a:pt x="7894" y="14383"/>
                    </a:cubicBezTo>
                    <a:cubicBezTo>
                      <a:pt x="7862" y="14383"/>
                      <a:pt x="7808" y="14361"/>
                      <a:pt x="7757" y="14327"/>
                    </a:cubicBezTo>
                    <a:cubicBezTo>
                      <a:pt x="7618" y="14238"/>
                      <a:pt x="7618" y="14238"/>
                      <a:pt x="8700" y="12835"/>
                    </a:cubicBezTo>
                    <a:cubicBezTo>
                      <a:pt x="9143" y="12258"/>
                      <a:pt x="9488" y="11784"/>
                      <a:pt x="9461" y="11784"/>
                    </a:cubicBezTo>
                    <a:lnTo>
                      <a:pt x="9461" y="11784"/>
                    </a:lnTo>
                    <a:cubicBezTo>
                      <a:pt x="9461" y="11784"/>
                      <a:pt x="9461" y="11784"/>
                      <a:pt x="9461" y="11784"/>
                    </a:cubicBezTo>
                    <a:cubicBezTo>
                      <a:pt x="9430" y="11785"/>
                      <a:pt x="9057" y="12241"/>
                      <a:pt x="8633" y="12796"/>
                    </a:cubicBezTo>
                    <a:cubicBezTo>
                      <a:pt x="7797" y="13886"/>
                      <a:pt x="7612" y="14135"/>
                      <a:pt x="7529" y="14135"/>
                    </a:cubicBezTo>
                    <a:cubicBezTo>
                      <a:pt x="7499" y="14135"/>
                      <a:pt x="7482" y="14103"/>
                      <a:pt x="7453" y="14067"/>
                    </a:cubicBezTo>
                    <a:cubicBezTo>
                      <a:pt x="7364" y="13956"/>
                      <a:pt x="7719" y="13450"/>
                      <a:pt x="9236" y="11525"/>
                    </a:cubicBezTo>
                    <a:cubicBezTo>
                      <a:pt x="9357" y="11372"/>
                      <a:pt x="9429" y="11244"/>
                      <a:pt x="9397" y="11244"/>
                    </a:cubicBezTo>
                    <a:cubicBezTo>
                      <a:pt x="9396" y="11244"/>
                      <a:pt x="9396" y="11244"/>
                      <a:pt x="9395" y="11244"/>
                    </a:cubicBezTo>
                    <a:cubicBezTo>
                      <a:pt x="9361" y="11245"/>
                      <a:pt x="8879" y="11838"/>
                      <a:pt x="8332" y="12554"/>
                    </a:cubicBezTo>
                    <a:cubicBezTo>
                      <a:pt x="7785" y="13271"/>
                      <a:pt x="7303" y="13859"/>
                      <a:pt x="7265" y="13859"/>
                    </a:cubicBezTo>
                    <a:cubicBezTo>
                      <a:pt x="7168" y="13859"/>
                      <a:pt x="6997" y="13390"/>
                      <a:pt x="6940" y="12959"/>
                    </a:cubicBezTo>
                    <a:cubicBezTo>
                      <a:pt x="6895" y="12613"/>
                      <a:pt x="6911" y="12540"/>
                      <a:pt x="7082" y="12344"/>
                    </a:cubicBezTo>
                    <a:cubicBezTo>
                      <a:pt x="7756" y="11566"/>
                      <a:pt x="8903" y="10151"/>
                      <a:pt x="8902" y="10102"/>
                    </a:cubicBezTo>
                    <a:cubicBezTo>
                      <a:pt x="8902" y="10095"/>
                      <a:pt x="8900" y="10092"/>
                      <a:pt x="8895" y="10092"/>
                    </a:cubicBezTo>
                    <a:cubicBezTo>
                      <a:pt x="8855" y="10092"/>
                      <a:pt x="8617" y="10368"/>
                      <a:pt x="7798" y="11366"/>
                    </a:cubicBezTo>
                    <a:cubicBezTo>
                      <a:pt x="7197" y="12096"/>
                      <a:pt x="6998" y="12349"/>
                      <a:pt x="6933" y="12349"/>
                    </a:cubicBezTo>
                    <a:cubicBezTo>
                      <a:pt x="6893" y="12349"/>
                      <a:pt x="6904" y="12253"/>
                      <a:pt x="6904" y="12113"/>
                    </a:cubicBezTo>
                    <a:cubicBezTo>
                      <a:pt x="6904" y="11739"/>
                      <a:pt x="7245" y="11242"/>
                      <a:pt x="8197" y="10234"/>
                    </a:cubicBezTo>
                    <a:cubicBezTo>
                      <a:pt x="8516" y="9895"/>
                      <a:pt x="8760" y="9603"/>
                      <a:pt x="8739" y="9583"/>
                    </a:cubicBezTo>
                    <a:cubicBezTo>
                      <a:pt x="8738" y="9582"/>
                      <a:pt x="8737" y="9582"/>
                      <a:pt x="8736" y="9582"/>
                    </a:cubicBezTo>
                    <a:cubicBezTo>
                      <a:pt x="8666" y="9582"/>
                      <a:pt x="7721" y="10607"/>
                      <a:pt x="7239" y="11205"/>
                    </a:cubicBezTo>
                    <a:lnTo>
                      <a:pt x="6990" y="11513"/>
                    </a:lnTo>
                    <a:lnTo>
                      <a:pt x="6987" y="11174"/>
                    </a:lnTo>
                    <a:cubicBezTo>
                      <a:pt x="6983" y="10876"/>
                      <a:pt x="7045" y="10750"/>
                      <a:pt x="7491" y="10141"/>
                    </a:cubicBezTo>
                    <a:cubicBezTo>
                      <a:pt x="7773" y="9757"/>
                      <a:pt x="8018" y="9392"/>
                      <a:pt x="8044" y="9324"/>
                    </a:cubicBezTo>
                    <a:cubicBezTo>
                      <a:pt x="8046" y="9318"/>
                      <a:pt x="8045" y="9315"/>
                      <a:pt x="8043" y="9315"/>
                    </a:cubicBezTo>
                    <a:cubicBezTo>
                      <a:pt x="8020" y="9315"/>
                      <a:pt x="7783" y="9614"/>
                      <a:pt x="7482" y="10028"/>
                    </a:cubicBezTo>
                    <a:cubicBezTo>
                      <a:pt x="7149" y="10483"/>
                      <a:pt x="6835" y="10857"/>
                      <a:pt x="6784" y="10857"/>
                    </a:cubicBezTo>
                    <a:cubicBezTo>
                      <a:pt x="6734" y="10857"/>
                      <a:pt x="6542" y="11089"/>
                      <a:pt x="6361" y="11366"/>
                    </a:cubicBezTo>
                    <a:cubicBezTo>
                      <a:pt x="6071" y="11811"/>
                      <a:pt x="5453" y="12451"/>
                      <a:pt x="5322" y="12451"/>
                    </a:cubicBezTo>
                    <a:cubicBezTo>
                      <a:pt x="5315" y="12451"/>
                      <a:pt x="5309" y="12449"/>
                      <a:pt x="5305" y="12445"/>
                    </a:cubicBezTo>
                    <a:cubicBezTo>
                      <a:pt x="5289" y="12427"/>
                      <a:pt x="5637" y="11932"/>
                      <a:pt x="6075" y="11345"/>
                    </a:cubicBezTo>
                    <a:cubicBezTo>
                      <a:pt x="6515" y="10761"/>
                      <a:pt x="6907" y="10228"/>
                      <a:pt x="6942" y="10165"/>
                    </a:cubicBezTo>
                    <a:cubicBezTo>
                      <a:pt x="6971" y="10111"/>
                      <a:pt x="6982" y="10085"/>
                      <a:pt x="6973" y="10085"/>
                    </a:cubicBezTo>
                    <a:lnTo>
                      <a:pt x="6973" y="10085"/>
                    </a:lnTo>
                    <a:cubicBezTo>
                      <a:pt x="6939" y="10085"/>
                      <a:pt x="6584" y="10535"/>
                      <a:pt x="5940" y="11396"/>
                    </a:cubicBezTo>
                    <a:cubicBezTo>
                      <a:pt x="5480" y="12013"/>
                      <a:pt x="5068" y="12540"/>
                      <a:pt x="5021" y="12573"/>
                    </a:cubicBezTo>
                    <a:cubicBezTo>
                      <a:pt x="4970" y="12609"/>
                      <a:pt x="4888" y="12625"/>
                      <a:pt x="4798" y="12625"/>
                    </a:cubicBezTo>
                    <a:cubicBezTo>
                      <a:pt x="4661" y="12625"/>
                      <a:pt x="4506" y="12587"/>
                      <a:pt x="4413" y="12516"/>
                    </a:cubicBezTo>
                    <a:cubicBezTo>
                      <a:pt x="4250" y="12392"/>
                      <a:pt x="4146" y="12574"/>
                      <a:pt x="5389" y="10835"/>
                    </a:cubicBezTo>
                    <a:cubicBezTo>
                      <a:pt x="5806" y="10249"/>
                      <a:pt x="6139" y="9750"/>
                      <a:pt x="6122" y="9733"/>
                    </a:cubicBezTo>
                    <a:cubicBezTo>
                      <a:pt x="6122" y="9733"/>
                      <a:pt x="6121" y="9732"/>
                      <a:pt x="6121" y="9732"/>
                    </a:cubicBezTo>
                    <a:cubicBezTo>
                      <a:pt x="6094" y="9732"/>
                      <a:pt x="5679" y="10283"/>
                      <a:pt x="5186" y="10974"/>
                    </a:cubicBezTo>
                    <a:cubicBezTo>
                      <a:pt x="4687" y="11676"/>
                      <a:pt x="4254" y="12244"/>
                      <a:pt x="4219" y="12244"/>
                    </a:cubicBezTo>
                    <a:cubicBezTo>
                      <a:pt x="4049" y="12244"/>
                      <a:pt x="4065" y="11966"/>
                      <a:pt x="4249" y="11712"/>
                    </a:cubicBezTo>
                    <a:cubicBezTo>
                      <a:pt x="4360" y="11558"/>
                      <a:pt x="4655" y="11142"/>
                      <a:pt x="4908" y="10780"/>
                    </a:cubicBezTo>
                    <a:cubicBezTo>
                      <a:pt x="5162" y="10416"/>
                      <a:pt x="5496" y="9952"/>
                      <a:pt x="5654" y="9739"/>
                    </a:cubicBezTo>
                    <a:cubicBezTo>
                      <a:pt x="5790" y="9559"/>
                      <a:pt x="5861" y="9442"/>
                      <a:pt x="5840" y="9442"/>
                    </a:cubicBezTo>
                    <a:cubicBezTo>
                      <a:pt x="5836" y="9442"/>
                      <a:pt x="5828" y="9447"/>
                      <a:pt x="5817" y="9456"/>
                    </a:cubicBezTo>
                    <a:cubicBezTo>
                      <a:pt x="5746" y="9511"/>
                      <a:pt x="5316" y="10079"/>
                      <a:pt x="4854" y="10726"/>
                    </a:cubicBezTo>
                    <a:lnTo>
                      <a:pt x="4019" y="11896"/>
                    </a:lnTo>
                    <a:lnTo>
                      <a:pt x="3994" y="11337"/>
                    </a:lnTo>
                    <a:cubicBezTo>
                      <a:pt x="3981" y="11030"/>
                      <a:pt x="4009" y="10709"/>
                      <a:pt x="4056" y="10626"/>
                    </a:cubicBezTo>
                    <a:cubicBezTo>
                      <a:pt x="4103" y="10540"/>
                      <a:pt x="4123" y="10440"/>
                      <a:pt x="4100" y="10401"/>
                    </a:cubicBezTo>
                    <a:cubicBezTo>
                      <a:pt x="3998" y="10232"/>
                      <a:pt x="4192" y="9870"/>
                      <a:pt x="4782" y="9138"/>
                    </a:cubicBezTo>
                    <a:cubicBezTo>
                      <a:pt x="5536" y="8202"/>
                      <a:pt x="5731" y="7959"/>
                      <a:pt x="5710" y="7959"/>
                    </a:cubicBezTo>
                    <a:lnTo>
                      <a:pt x="5710" y="7959"/>
                    </a:lnTo>
                    <a:cubicBezTo>
                      <a:pt x="5703" y="7959"/>
                      <a:pt x="5668" y="7990"/>
                      <a:pt x="5621" y="8032"/>
                    </a:cubicBezTo>
                    <a:cubicBezTo>
                      <a:pt x="5532" y="8109"/>
                      <a:pt x="5155" y="8553"/>
                      <a:pt x="4782" y="9015"/>
                    </a:cubicBezTo>
                    <a:cubicBezTo>
                      <a:pt x="4409" y="9477"/>
                      <a:pt x="4076" y="9853"/>
                      <a:pt x="4043" y="9853"/>
                    </a:cubicBezTo>
                    <a:cubicBezTo>
                      <a:pt x="3929" y="9853"/>
                      <a:pt x="3982" y="9691"/>
                      <a:pt x="4202" y="9369"/>
                    </a:cubicBezTo>
                    <a:cubicBezTo>
                      <a:pt x="4489" y="8945"/>
                      <a:pt x="4541" y="8852"/>
                      <a:pt x="4489" y="8852"/>
                    </a:cubicBezTo>
                    <a:cubicBezTo>
                      <a:pt x="4468" y="8852"/>
                      <a:pt x="4309" y="9059"/>
                      <a:pt x="4139" y="9306"/>
                    </a:cubicBezTo>
                    <a:cubicBezTo>
                      <a:pt x="3969" y="9552"/>
                      <a:pt x="3714" y="9844"/>
                      <a:pt x="3580" y="9941"/>
                    </a:cubicBezTo>
                    <a:lnTo>
                      <a:pt x="3334" y="10122"/>
                    </a:lnTo>
                    <a:lnTo>
                      <a:pt x="3518" y="9814"/>
                    </a:lnTo>
                    <a:cubicBezTo>
                      <a:pt x="3620" y="9646"/>
                      <a:pt x="3768" y="9409"/>
                      <a:pt x="3849" y="9291"/>
                    </a:cubicBezTo>
                    <a:cubicBezTo>
                      <a:pt x="3928" y="9176"/>
                      <a:pt x="3978" y="9057"/>
                      <a:pt x="3958" y="9037"/>
                    </a:cubicBezTo>
                    <a:cubicBezTo>
                      <a:pt x="3958" y="9037"/>
                      <a:pt x="3957" y="9036"/>
                      <a:pt x="3955" y="9036"/>
                    </a:cubicBezTo>
                    <a:cubicBezTo>
                      <a:pt x="3895" y="9036"/>
                      <a:pt x="3287" y="9987"/>
                      <a:pt x="3287" y="10086"/>
                    </a:cubicBezTo>
                    <a:cubicBezTo>
                      <a:pt x="3287" y="10121"/>
                      <a:pt x="3140" y="10216"/>
                      <a:pt x="2957" y="10301"/>
                    </a:cubicBezTo>
                    <a:cubicBezTo>
                      <a:pt x="2675" y="10433"/>
                      <a:pt x="2369" y="10528"/>
                      <a:pt x="2255" y="10528"/>
                    </a:cubicBezTo>
                    <a:cubicBezTo>
                      <a:pt x="2226" y="10528"/>
                      <a:pt x="2209" y="10522"/>
                      <a:pt x="2209" y="10508"/>
                    </a:cubicBezTo>
                    <a:cubicBezTo>
                      <a:pt x="2209" y="10487"/>
                      <a:pt x="2401" y="10174"/>
                      <a:pt x="2632" y="9812"/>
                    </a:cubicBezTo>
                    <a:cubicBezTo>
                      <a:pt x="2866" y="9449"/>
                      <a:pt x="3057" y="9128"/>
                      <a:pt x="3057" y="9099"/>
                    </a:cubicBezTo>
                    <a:cubicBezTo>
                      <a:pt x="3057" y="9098"/>
                      <a:pt x="3057" y="9097"/>
                      <a:pt x="3056" y="9097"/>
                    </a:cubicBezTo>
                    <a:cubicBezTo>
                      <a:pt x="3037" y="9097"/>
                      <a:pt x="2820" y="9398"/>
                      <a:pt x="2557" y="9797"/>
                    </a:cubicBezTo>
                    <a:cubicBezTo>
                      <a:pt x="2094" y="10490"/>
                      <a:pt x="2037" y="10547"/>
                      <a:pt x="1809" y="10547"/>
                    </a:cubicBezTo>
                    <a:cubicBezTo>
                      <a:pt x="1361" y="10547"/>
                      <a:pt x="1339" y="10470"/>
                      <a:pt x="1636" y="9968"/>
                    </a:cubicBezTo>
                    <a:cubicBezTo>
                      <a:pt x="1787" y="9714"/>
                      <a:pt x="2056" y="9317"/>
                      <a:pt x="2235" y="9083"/>
                    </a:cubicBezTo>
                    <a:cubicBezTo>
                      <a:pt x="2544" y="8679"/>
                      <a:pt x="2689" y="8474"/>
                      <a:pt x="2665" y="8474"/>
                    </a:cubicBezTo>
                    <a:lnTo>
                      <a:pt x="2665" y="8474"/>
                    </a:lnTo>
                    <a:cubicBezTo>
                      <a:pt x="2652" y="8474"/>
                      <a:pt x="2590" y="8535"/>
                      <a:pt x="2477" y="8658"/>
                    </a:cubicBezTo>
                    <a:cubicBezTo>
                      <a:pt x="2323" y="8827"/>
                      <a:pt x="1982" y="9286"/>
                      <a:pt x="1728" y="9671"/>
                    </a:cubicBezTo>
                    <a:cubicBezTo>
                      <a:pt x="1436" y="10111"/>
                      <a:pt x="1245" y="10340"/>
                      <a:pt x="1169" y="10340"/>
                    </a:cubicBezTo>
                    <a:cubicBezTo>
                      <a:pt x="1165" y="10340"/>
                      <a:pt x="1161" y="10340"/>
                      <a:pt x="1158" y="10339"/>
                    </a:cubicBezTo>
                    <a:cubicBezTo>
                      <a:pt x="1105" y="10318"/>
                      <a:pt x="1054" y="10254"/>
                      <a:pt x="1054" y="10207"/>
                    </a:cubicBezTo>
                    <a:cubicBezTo>
                      <a:pt x="1054" y="10040"/>
                      <a:pt x="1807" y="8897"/>
                      <a:pt x="2328" y="8274"/>
                    </a:cubicBezTo>
                    <a:lnTo>
                      <a:pt x="2843" y="7659"/>
                    </a:lnTo>
                    <a:lnTo>
                      <a:pt x="2380" y="8136"/>
                    </a:lnTo>
                    <a:cubicBezTo>
                      <a:pt x="1890" y="8642"/>
                      <a:pt x="1422" y="9283"/>
                      <a:pt x="1137" y="9846"/>
                    </a:cubicBezTo>
                    <a:cubicBezTo>
                      <a:pt x="1035" y="10047"/>
                      <a:pt x="986" y="10125"/>
                      <a:pt x="935" y="10125"/>
                    </a:cubicBezTo>
                    <a:cubicBezTo>
                      <a:pt x="910" y="10125"/>
                      <a:pt x="883" y="10105"/>
                      <a:pt x="849" y="10071"/>
                    </a:cubicBezTo>
                    <a:cubicBezTo>
                      <a:pt x="746" y="9968"/>
                      <a:pt x="766" y="9891"/>
                      <a:pt x="1011" y="9404"/>
                    </a:cubicBezTo>
                    <a:cubicBezTo>
                      <a:pt x="1164" y="9103"/>
                      <a:pt x="1271" y="8854"/>
                      <a:pt x="1251" y="8854"/>
                    </a:cubicBezTo>
                    <a:lnTo>
                      <a:pt x="1251" y="8854"/>
                    </a:lnTo>
                    <a:cubicBezTo>
                      <a:pt x="1230" y="8854"/>
                      <a:pt x="1099" y="9072"/>
                      <a:pt x="964" y="9336"/>
                    </a:cubicBezTo>
                    <a:cubicBezTo>
                      <a:pt x="829" y="9600"/>
                      <a:pt x="761" y="9712"/>
                      <a:pt x="724" y="9712"/>
                    </a:cubicBezTo>
                    <a:cubicBezTo>
                      <a:pt x="706" y="9712"/>
                      <a:pt x="694" y="9686"/>
                      <a:pt x="686" y="9639"/>
                    </a:cubicBezTo>
                    <a:cubicBezTo>
                      <a:pt x="669" y="9534"/>
                      <a:pt x="769" y="9273"/>
                      <a:pt x="932" y="8996"/>
                    </a:cubicBezTo>
                    <a:cubicBezTo>
                      <a:pt x="1085" y="8742"/>
                      <a:pt x="1190" y="8497"/>
                      <a:pt x="1166" y="8461"/>
                    </a:cubicBezTo>
                    <a:cubicBezTo>
                      <a:pt x="1144" y="8422"/>
                      <a:pt x="1281" y="8281"/>
                      <a:pt x="1474" y="8145"/>
                    </a:cubicBezTo>
                    <a:cubicBezTo>
                      <a:pt x="1666" y="8009"/>
                      <a:pt x="1826" y="7854"/>
                      <a:pt x="1826" y="7799"/>
                    </a:cubicBezTo>
                    <a:cubicBezTo>
                      <a:pt x="1826" y="7746"/>
                      <a:pt x="1860" y="7699"/>
                      <a:pt x="1902" y="7699"/>
                    </a:cubicBezTo>
                    <a:cubicBezTo>
                      <a:pt x="1946" y="7699"/>
                      <a:pt x="1979" y="7645"/>
                      <a:pt x="1979" y="7574"/>
                    </a:cubicBezTo>
                    <a:cubicBezTo>
                      <a:pt x="1979" y="7434"/>
                      <a:pt x="2360" y="6929"/>
                      <a:pt x="2858" y="6404"/>
                    </a:cubicBezTo>
                    <a:cubicBezTo>
                      <a:pt x="3026" y="6228"/>
                      <a:pt x="3144" y="6062"/>
                      <a:pt x="3119" y="6039"/>
                    </a:cubicBezTo>
                    <a:cubicBezTo>
                      <a:pt x="3118" y="6038"/>
                      <a:pt x="3116" y="6038"/>
                      <a:pt x="3115" y="6038"/>
                    </a:cubicBezTo>
                    <a:cubicBezTo>
                      <a:pt x="3072" y="6038"/>
                      <a:pt x="2800" y="6323"/>
                      <a:pt x="2490" y="6695"/>
                    </a:cubicBezTo>
                    <a:lnTo>
                      <a:pt x="1908" y="7391"/>
                    </a:lnTo>
                    <a:lnTo>
                      <a:pt x="1674" y="7191"/>
                    </a:lnTo>
                    <a:cubicBezTo>
                      <a:pt x="1545" y="7078"/>
                      <a:pt x="1439" y="6959"/>
                      <a:pt x="1439" y="6922"/>
                    </a:cubicBezTo>
                    <a:cubicBezTo>
                      <a:pt x="1439" y="6883"/>
                      <a:pt x="1653" y="6556"/>
                      <a:pt x="1914" y="6193"/>
                    </a:cubicBezTo>
                    <a:cubicBezTo>
                      <a:pt x="2175" y="5829"/>
                      <a:pt x="2374" y="5522"/>
                      <a:pt x="2356" y="5507"/>
                    </a:cubicBezTo>
                    <a:cubicBezTo>
                      <a:pt x="2356" y="5507"/>
                      <a:pt x="2355" y="5507"/>
                      <a:pt x="2355" y="5507"/>
                    </a:cubicBezTo>
                    <a:cubicBezTo>
                      <a:pt x="2329" y="5507"/>
                      <a:pt x="2100" y="5797"/>
                      <a:pt x="1836" y="6166"/>
                    </a:cubicBezTo>
                    <a:cubicBezTo>
                      <a:pt x="1577" y="6530"/>
                      <a:pt x="1336" y="6811"/>
                      <a:pt x="1284" y="6811"/>
                    </a:cubicBezTo>
                    <a:cubicBezTo>
                      <a:pt x="1282" y="6811"/>
                      <a:pt x="1280" y="6810"/>
                      <a:pt x="1279" y="6810"/>
                    </a:cubicBezTo>
                    <a:cubicBezTo>
                      <a:pt x="1190" y="6755"/>
                      <a:pt x="1210" y="6721"/>
                      <a:pt x="1748" y="6006"/>
                    </a:cubicBezTo>
                    <a:cubicBezTo>
                      <a:pt x="2223" y="5373"/>
                      <a:pt x="2316" y="5234"/>
                      <a:pt x="2264" y="5234"/>
                    </a:cubicBezTo>
                    <a:cubicBezTo>
                      <a:pt x="2243" y="5234"/>
                      <a:pt x="1997" y="5542"/>
                      <a:pt x="1712" y="5928"/>
                    </a:cubicBezTo>
                    <a:cubicBezTo>
                      <a:pt x="1386" y="6368"/>
                      <a:pt x="1148" y="6627"/>
                      <a:pt x="1094" y="6627"/>
                    </a:cubicBezTo>
                    <a:cubicBezTo>
                      <a:pt x="1062" y="6627"/>
                      <a:pt x="1095" y="6536"/>
                      <a:pt x="1213" y="6336"/>
                    </a:cubicBezTo>
                    <a:cubicBezTo>
                      <a:pt x="1379" y="6059"/>
                      <a:pt x="1467" y="5928"/>
                      <a:pt x="1953" y="5258"/>
                    </a:cubicBezTo>
                    <a:cubicBezTo>
                      <a:pt x="2059" y="5111"/>
                      <a:pt x="2101" y="5045"/>
                      <a:pt x="2084" y="5045"/>
                    </a:cubicBezTo>
                    <a:cubicBezTo>
                      <a:pt x="2074" y="5045"/>
                      <a:pt x="2045" y="5067"/>
                      <a:pt x="1997" y="5107"/>
                    </a:cubicBezTo>
                    <a:cubicBezTo>
                      <a:pt x="1907" y="5186"/>
                      <a:pt x="1649" y="5527"/>
                      <a:pt x="1431" y="5860"/>
                    </a:cubicBezTo>
                    <a:cubicBezTo>
                      <a:pt x="1221" y="6178"/>
                      <a:pt x="1027" y="6431"/>
                      <a:pt x="991" y="6431"/>
                    </a:cubicBezTo>
                    <a:cubicBezTo>
                      <a:pt x="989" y="6431"/>
                      <a:pt x="988" y="6431"/>
                      <a:pt x="987" y="6430"/>
                    </a:cubicBezTo>
                    <a:cubicBezTo>
                      <a:pt x="964" y="6408"/>
                      <a:pt x="903" y="6264"/>
                      <a:pt x="849" y="6110"/>
                    </a:cubicBezTo>
                    <a:cubicBezTo>
                      <a:pt x="756" y="5839"/>
                      <a:pt x="762" y="5815"/>
                      <a:pt x="1067" y="5360"/>
                    </a:cubicBezTo>
                    <a:cubicBezTo>
                      <a:pt x="1244" y="5098"/>
                      <a:pt x="1502" y="4744"/>
                      <a:pt x="1653" y="4559"/>
                    </a:cubicBezTo>
                    <a:cubicBezTo>
                      <a:pt x="1803" y="4376"/>
                      <a:pt x="1906" y="4211"/>
                      <a:pt x="1883" y="4194"/>
                    </a:cubicBezTo>
                    <a:cubicBezTo>
                      <a:pt x="1882" y="4193"/>
                      <a:pt x="1881" y="4193"/>
                      <a:pt x="1880" y="4193"/>
                    </a:cubicBezTo>
                    <a:cubicBezTo>
                      <a:pt x="1829" y="4193"/>
                      <a:pt x="1354" y="4809"/>
                      <a:pt x="867" y="5507"/>
                    </a:cubicBezTo>
                    <a:cubicBezTo>
                      <a:pt x="831" y="5559"/>
                      <a:pt x="807" y="5590"/>
                      <a:pt x="791" y="5590"/>
                    </a:cubicBezTo>
                    <a:cubicBezTo>
                      <a:pt x="763" y="5590"/>
                      <a:pt x="760" y="5501"/>
                      <a:pt x="760" y="5277"/>
                    </a:cubicBezTo>
                    <a:cubicBezTo>
                      <a:pt x="760" y="5061"/>
                      <a:pt x="793" y="4784"/>
                      <a:pt x="836" y="4645"/>
                    </a:cubicBezTo>
                    <a:cubicBezTo>
                      <a:pt x="940" y="4294"/>
                      <a:pt x="1601" y="3727"/>
                      <a:pt x="2077" y="3579"/>
                    </a:cubicBezTo>
                    <a:cubicBezTo>
                      <a:pt x="2426" y="3469"/>
                      <a:pt x="2972" y="3405"/>
                      <a:pt x="3416" y="3405"/>
                    </a:cubicBezTo>
                    <a:cubicBezTo>
                      <a:pt x="3667" y="3405"/>
                      <a:pt x="3886" y="3426"/>
                      <a:pt x="4019" y="3469"/>
                    </a:cubicBezTo>
                    <a:lnTo>
                      <a:pt x="4310" y="3567"/>
                    </a:lnTo>
                    <a:lnTo>
                      <a:pt x="3818" y="3749"/>
                    </a:lnTo>
                    <a:cubicBezTo>
                      <a:pt x="2746" y="4143"/>
                      <a:pt x="2276" y="4337"/>
                      <a:pt x="2308" y="4369"/>
                    </a:cubicBezTo>
                    <a:cubicBezTo>
                      <a:pt x="2310" y="4371"/>
                      <a:pt x="2314" y="4372"/>
                      <a:pt x="2320" y="4372"/>
                    </a:cubicBezTo>
                    <a:cubicBezTo>
                      <a:pt x="2368" y="4372"/>
                      <a:pt x="2549" y="4315"/>
                      <a:pt x="2755" y="4234"/>
                    </a:cubicBezTo>
                    <a:cubicBezTo>
                      <a:pt x="2985" y="4142"/>
                      <a:pt x="3454" y="3969"/>
                      <a:pt x="3811" y="3846"/>
                    </a:cubicBezTo>
                    <a:cubicBezTo>
                      <a:pt x="4104" y="3744"/>
                      <a:pt x="4288" y="3685"/>
                      <a:pt x="4443" y="3685"/>
                    </a:cubicBezTo>
                    <a:cubicBezTo>
                      <a:pt x="4672" y="3685"/>
                      <a:pt x="4839" y="3812"/>
                      <a:pt x="5205" y="4116"/>
                    </a:cubicBezTo>
                    <a:cubicBezTo>
                      <a:pt x="5425" y="4301"/>
                      <a:pt x="5584" y="4400"/>
                      <a:pt x="5701" y="4400"/>
                    </a:cubicBezTo>
                    <a:cubicBezTo>
                      <a:pt x="5896" y="4400"/>
                      <a:pt x="5979" y="4126"/>
                      <a:pt x="6048" y="3507"/>
                    </a:cubicBezTo>
                    <a:cubicBezTo>
                      <a:pt x="6141" y="2683"/>
                      <a:pt x="6519" y="1536"/>
                      <a:pt x="6823" y="1156"/>
                    </a:cubicBezTo>
                    <a:cubicBezTo>
                      <a:pt x="6942" y="1009"/>
                      <a:pt x="7263" y="771"/>
                      <a:pt x="7531" y="630"/>
                    </a:cubicBezTo>
                    <a:cubicBezTo>
                      <a:pt x="7818" y="482"/>
                      <a:pt x="8054" y="408"/>
                      <a:pt x="8284" y="408"/>
                    </a:cubicBezTo>
                    <a:close/>
                    <a:moveTo>
                      <a:pt x="8209" y="1"/>
                    </a:moveTo>
                    <a:cubicBezTo>
                      <a:pt x="7994" y="1"/>
                      <a:pt x="7775" y="44"/>
                      <a:pt x="7555" y="133"/>
                    </a:cubicBezTo>
                    <a:cubicBezTo>
                      <a:pt x="7109" y="313"/>
                      <a:pt x="6629" y="653"/>
                      <a:pt x="6399" y="955"/>
                    </a:cubicBezTo>
                    <a:cubicBezTo>
                      <a:pt x="6110" y="1335"/>
                      <a:pt x="5662" y="2643"/>
                      <a:pt x="5610" y="3259"/>
                    </a:cubicBezTo>
                    <a:cubicBezTo>
                      <a:pt x="5586" y="3545"/>
                      <a:pt x="5555" y="3775"/>
                      <a:pt x="5539" y="3775"/>
                    </a:cubicBezTo>
                    <a:cubicBezTo>
                      <a:pt x="5524" y="3775"/>
                      <a:pt x="5336" y="3659"/>
                      <a:pt x="5111" y="3513"/>
                    </a:cubicBezTo>
                    <a:cubicBezTo>
                      <a:pt x="4528" y="3131"/>
                      <a:pt x="3952" y="2943"/>
                      <a:pt x="3349" y="2943"/>
                    </a:cubicBezTo>
                    <a:cubicBezTo>
                      <a:pt x="3274" y="2943"/>
                      <a:pt x="3199" y="2946"/>
                      <a:pt x="3124" y="2952"/>
                    </a:cubicBezTo>
                    <a:cubicBezTo>
                      <a:pt x="1166" y="3100"/>
                      <a:pt x="55" y="4209"/>
                      <a:pt x="340" y="5724"/>
                    </a:cubicBezTo>
                    <a:cubicBezTo>
                      <a:pt x="460" y="6371"/>
                      <a:pt x="684" y="6780"/>
                      <a:pt x="1169" y="7240"/>
                    </a:cubicBezTo>
                    <a:cubicBezTo>
                      <a:pt x="1399" y="7459"/>
                      <a:pt x="1581" y="7653"/>
                      <a:pt x="1570" y="7667"/>
                    </a:cubicBezTo>
                    <a:cubicBezTo>
                      <a:pt x="1557" y="7679"/>
                      <a:pt x="1339" y="7842"/>
                      <a:pt x="1077" y="8036"/>
                    </a:cubicBezTo>
                    <a:cubicBezTo>
                      <a:pt x="175" y="8699"/>
                      <a:pt x="0" y="9725"/>
                      <a:pt x="676" y="10380"/>
                    </a:cubicBezTo>
                    <a:cubicBezTo>
                      <a:pt x="1015" y="10709"/>
                      <a:pt x="1452" y="10874"/>
                      <a:pt x="1942" y="10874"/>
                    </a:cubicBezTo>
                    <a:cubicBezTo>
                      <a:pt x="2391" y="10874"/>
                      <a:pt x="2885" y="10735"/>
                      <a:pt x="3386" y="10455"/>
                    </a:cubicBezTo>
                    <a:lnTo>
                      <a:pt x="3703" y="10280"/>
                    </a:lnTo>
                    <a:lnTo>
                      <a:pt x="3703" y="11169"/>
                    </a:lnTo>
                    <a:cubicBezTo>
                      <a:pt x="3703" y="11892"/>
                      <a:pt x="3731" y="12114"/>
                      <a:pt x="3851" y="12359"/>
                    </a:cubicBezTo>
                    <a:cubicBezTo>
                      <a:pt x="4045" y="12751"/>
                      <a:pt x="4388" y="12940"/>
                      <a:pt x="4781" y="12940"/>
                    </a:cubicBezTo>
                    <a:cubicBezTo>
                      <a:pt x="5288" y="12940"/>
                      <a:pt x="5876" y="12626"/>
                      <a:pt x="6333" y="12027"/>
                    </a:cubicBezTo>
                    <a:lnTo>
                      <a:pt x="6593" y="11688"/>
                    </a:lnTo>
                    <a:lnTo>
                      <a:pt x="6593" y="12421"/>
                    </a:lnTo>
                    <a:cubicBezTo>
                      <a:pt x="6593" y="13398"/>
                      <a:pt x="6736" y="13865"/>
                      <a:pt x="7170" y="14298"/>
                    </a:cubicBezTo>
                    <a:cubicBezTo>
                      <a:pt x="7524" y="14649"/>
                      <a:pt x="7907" y="14823"/>
                      <a:pt x="8330" y="14823"/>
                    </a:cubicBezTo>
                    <a:cubicBezTo>
                      <a:pt x="8631" y="14823"/>
                      <a:pt x="8951" y="14735"/>
                      <a:pt x="9297" y="14560"/>
                    </a:cubicBezTo>
                    <a:cubicBezTo>
                      <a:pt x="9688" y="14361"/>
                      <a:pt x="10299" y="13652"/>
                      <a:pt x="10626" y="13021"/>
                    </a:cubicBezTo>
                    <a:lnTo>
                      <a:pt x="10900" y="12489"/>
                    </a:lnTo>
                    <a:lnTo>
                      <a:pt x="10980" y="12735"/>
                    </a:lnTo>
                    <a:cubicBezTo>
                      <a:pt x="11162" y="13287"/>
                      <a:pt x="11665" y="13690"/>
                      <a:pt x="12109" y="13690"/>
                    </a:cubicBezTo>
                    <a:cubicBezTo>
                      <a:pt x="12197" y="13690"/>
                      <a:pt x="12282" y="13674"/>
                      <a:pt x="12363" y="13640"/>
                    </a:cubicBezTo>
                    <a:cubicBezTo>
                      <a:pt x="12630" y="13530"/>
                      <a:pt x="12997" y="13004"/>
                      <a:pt x="13197" y="12442"/>
                    </a:cubicBezTo>
                    <a:cubicBezTo>
                      <a:pt x="13273" y="12227"/>
                      <a:pt x="13340" y="12045"/>
                      <a:pt x="13348" y="12029"/>
                    </a:cubicBezTo>
                    <a:cubicBezTo>
                      <a:pt x="13349" y="12027"/>
                      <a:pt x="13351" y="12027"/>
                      <a:pt x="13353" y="12027"/>
                    </a:cubicBezTo>
                    <a:cubicBezTo>
                      <a:pt x="13374" y="12027"/>
                      <a:pt x="13450" y="12085"/>
                      <a:pt x="13541" y="12173"/>
                    </a:cubicBezTo>
                    <a:cubicBezTo>
                      <a:pt x="13843" y="12462"/>
                      <a:pt x="14596" y="12925"/>
                      <a:pt x="15036" y="13092"/>
                    </a:cubicBezTo>
                    <a:cubicBezTo>
                      <a:pt x="15321" y="13200"/>
                      <a:pt x="15683" y="13254"/>
                      <a:pt x="16042" y="13254"/>
                    </a:cubicBezTo>
                    <a:cubicBezTo>
                      <a:pt x="16390" y="13254"/>
                      <a:pt x="16736" y="13203"/>
                      <a:pt x="17008" y="13101"/>
                    </a:cubicBezTo>
                    <a:cubicBezTo>
                      <a:pt x="17454" y="12934"/>
                      <a:pt x="18007" y="12433"/>
                      <a:pt x="18141" y="12073"/>
                    </a:cubicBezTo>
                    <a:cubicBezTo>
                      <a:pt x="18347" y="11525"/>
                      <a:pt x="18170" y="10709"/>
                      <a:pt x="17718" y="10115"/>
                    </a:cubicBezTo>
                    <a:cubicBezTo>
                      <a:pt x="17613" y="9976"/>
                      <a:pt x="17531" y="9849"/>
                      <a:pt x="17531" y="9826"/>
                    </a:cubicBezTo>
                    <a:cubicBezTo>
                      <a:pt x="17531" y="9802"/>
                      <a:pt x="17808" y="9782"/>
                      <a:pt x="18140" y="9782"/>
                    </a:cubicBezTo>
                    <a:cubicBezTo>
                      <a:pt x="18141" y="9782"/>
                      <a:pt x="18142" y="9782"/>
                      <a:pt x="18143" y="9782"/>
                    </a:cubicBezTo>
                    <a:cubicBezTo>
                      <a:pt x="20106" y="9782"/>
                      <a:pt x="21191" y="8501"/>
                      <a:pt x="20279" y="7258"/>
                    </a:cubicBezTo>
                    <a:cubicBezTo>
                      <a:pt x="19988" y="6862"/>
                      <a:pt x="19498" y="6548"/>
                      <a:pt x="18935" y="6398"/>
                    </a:cubicBezTo>
                    <a:cubicBezTo>
                      <a:pt x="18696" y="6335"/>
                      <a:pt x="18622" y="6284"/>
                      <a:pt x="18673" y="6217"/>
                    </a:cubicBezTo>
                    <a:cubicBezTo>
                      <a:pt x="18711" y="6168"/>
                      <a:pt x="18848" y="5987"/>
                      <a:pt x="18975" y="5816"/>
                    </a:cubicBezTo>
                    <a:cubicBezTo>
                      <a:pt x="19590" y="5007"/>
                      <a:pt x="19485" y="4036"/>
                      <a:pt x="18741" y="3646"/>
                    </a:cubicBezTo>
                    <a:cubicBezTo>
                      <a:pt x="18578" y="3560"/>
                      <a:pt x="18357" y="3517"/>
                      <a:pt x="18142" y="3517"/>
                    </a:cubicBezTo>
                    <a:cubicBezTo>
                      <a:pt x="17921" y="3517"/>
                      <a:pt x="17706" y="3563"/>
                      <a:pt x="17570" y="3654"/>
                    </a:cubicBezTo>
                    <a:cubicBezTo>
                      <a:pt x="17468" y="3720"/>
                      <a:pt x="17377" y="3766"/>
                      <a:pt x="17347" y="3766"/>
                    </a:cubicBezTo>
                    <a:cubicBezTo>
                      <a:pt x="17343" y="3766"/>
                      <a:pt x="17340" y="3765"/>
                      <a:pt x="17339" y="3763"/>
                    </a:cubicBezTo>
                    <a:cubicBezTo>
                      <a:pt x="17325" y="3749"/>
                      <a:pt x="17349" y="3499"/>
                      <a:pt x="17391" y="3206"/>
                    </a:cubicBezTo>
                    <a:cubicBezTo>
                      <a:pt x="17478" y="2589"/>
                      <a:pt x="17389" y="1874"/>
                      <a:pt x="17163" y="1366"/>
                    </a:cubicBezTo>
                    <a:cubicBezTo>
                      <a:pt x="16897" y="761"/>
                      <a:pt x="16212" y="394"/>
                      <a:pt x="15513" y="394"/>
                    </a:cubicBezTo>
                    <a:cubicBezTo>
                      <a:pt x="15243" y="394"/>
                      <a:pt x="14970" y="449"/>
                      <a:pt x="14719" y="566"/>
                    </a:cubicBezTo>
                    <a:cubicBezTo>
                      <a:pt x="13950" y="927"/>
                      <a:pt x="13192" y="2050"/>
                      <a:pt x="12910" y="3245"/>
                    </a:cubicBezTo>
                    <a:lnTo>
                      <a:pt x="12779" y="3800"/>
                    </a:lnTo>
                    <a:lnTo>
                      <a:pt x="12603" y="3515"/>
                    </a:lnTo>
                    <a:cubicBezTo>
                      <a:pt x="12389" y="3167"/>
                      <a:pt x="11873" y="2777"/>
                      <a:pt x="11630" y="2777"/>
                    </a:cubicBezTo>
                    <a:cubicBezTo>
                      <a:pt x="11539" y="2777"/>
                      <a:pt x="11268" y="2878"/>
                      <a:pt x="11038" y="3000"/>
                    </a:cubicBezTo>
                    <a:lnTo>
                      <a:pt x="10614" y="3222"/>
                    </a:lnTo>
                    <a:lnTo>
                      <a:pt x="10457" y="2552"/>
                    </a:lnTo>
                    <a:cubicBezTo>
                      <a:pt x="10246" y="1651"/>
                      <a:pt x="9945" y="1045"/>
                      <a:pt x="9481" y="580"/>
                    </a:cubicBezTo>
                    <a:cubicBezTo>
                      <a:pt x="9097" y="196"/>
                      <a:pt x="8662" y="1"/>
                      <a:pt x="8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4"/>
              <p:cNvSpPr/>
              <p:nvPr/>
            </p:nvSpPr>
            <p:spPr>
              <a:xfrm>
                <a:off x="6325275" y="2002200"/>
                <a:ext cx="10150" cy="17425"/>
              </a:xfrm>
              <a:custGeom>
                <a:avLst/>
                <a:gdLst/>
                <a:ahLst/>
                <a:cxnLst/>
                <a:rect l="l" t="t" r="r" b="b"/>
                <a:pathLst>
                  <a:path w="406" h="697" extrusionOk="0">
                    <a:moveTo>
                      <a:pt x="351" y="1"/>
                    </a:moveTo>
                    <a:cubicBezTo>
                      <a:pt x="329" y="1"/>
                      <a:pt x="255" y="130"/>
                      <a:pt x="182" y="293"/>
                    </a:cubicBezTo>
                    <a:cubicBezTo>
                      <a:pt x="43" y="602"/>
                      <a:pt x="1" y="697"/>
                      <a:pt x="18" y="697"/>
                    </a:cubicBezTo>
                    <a:cubicBezTo>
                      <a:pt x="26" y="697"/>
                      <a:pt x="46" y="678"/>
                      <a:pt x="74" y="652"/>
                    </a:cubicBezTo>
                    <a:cubicBezTo>
                      <a:pt x="165" y="565"/>
                      <a:pt x="406" y="1"/>
                      <a:pt x="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4"/>
              <p:cNvSpPr/>
              <p:nvPr/>
            </p:nvSpPr>
            <p:spPr>
              <a:xfrm>
                <a:off x="6150800" y="2018725"/>
                <a:ext cx="17475" cy="30350"/>
              </a:xfrm>
              <a:custGeom>
                <a:avLst/>
                <a:gdLst/>
                <a:ahLst/>
                <a:cxnLst/>
                <a:rect l="l" t="t" r="r" b="b"/>
                <a:pathLst>
                  <a:path w="699" h="1214" extrusionOk="0">
                    <a:moveTo>
                      <a:pt x="657" y="1"/>
                    </a:moveTo>
                    <a:cubicBezTo>
                      <a:pt x="633" y="1"/>
                      <a:pt x="457" y="302"/>
                      <a:pt x="263" y="677"/>
                    </a:cubicBezTo>
                    <a:cubicBezTo>
                      <a:pt x="95" y="998"/>
                      <a:pt x="0" y="1213"/>
                      <a:pt x="21" y="1213"/>
                    </a:cubicBezTo>
                    <a:cubicBezTo>
                      <a:pt x="25" y="1213"/>
                      <a:pt x="34" y="1205"/>
                      <a:pt x="47" y="1188"/>
                    </a:cubicBezTo>
                    <a:cubicBezTo>
                      <a:pt x="223" y="964"/>
                      <a:pt x="699" y="40"/>
                      <a:pt x="658" y="2"/>
                    </a:cubicBezTo>
                    <a:cubicBezTo>
                      <a:pt x="658" y="1"/>
                      <a:pt x="658" y="1"/>
                      <a:pt x="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4"/>
              <p:cNvSpPr/>
              <p:nvPr/>
            </p:nvSpPr>
            <p:spPr>
              <a:xfrm>
                <a:off x="6256525" y="2048100"/>
                <a:ext cx="25600" cy="68750"/>
              </a:xfrm>
              <a:custGeom>
                <a:avLst/>
                <a:gdLst/>
                <a:ahLst/>
                <a:cxnLst/>
                <a:rect l="l" t="t" r="r" b="b"/>
                <a:pathLst>
                  <a:path w="1024" h="2750" extrusionOk="0">
                    <a:moveTo>
                      <a:pt x="1001" y="0"/>
                    </a:moveTo>
                    <a:cubicBezTo>
                      <a:pt x="988" y="0"/>
                      <a:pt x="943" y="87"/>
                      <a:pt x="861" y="283"/>
                    </a:cubicBezTo>
                    <a:cubicBezTo>
                      <a:pt x="650" y="790"/>
                      <a:pt x="1" y="2749"/>
                      <a:pt x="44" y="2749"/>
                    </a:cubicBezTo>
                    <a:cubicBezTo>
                      <a:pt x="44" y="2749"/>
                      <a:pt x="45" y="2749"/>
                      <a:pt x="47" y="2747"/>
                    </a:cubicBezTo>
                    <a:cubicBezTo>
                      <a:pt x="87" y="2704"/>
                      <a:pt x="214" y="2377"/>
                      <a:pt x="331" y="2016"/>
                    </a:cubicBezTo>
                    <a:cubicBezTo>
                      <a:pt x="448" y="1655"/>
                      <a:pt x="654" y="1061"/>
                      <a:pt x="791" y="689"/>
                    </a:cubicBezTo>
                    <a:cubicBezTo>
                      <a:pt x="947" y="268"/>
                      <a:pt x="1024" y="0"/>
                      <a:pt x="1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4"/>
              <p:cNvSpPr/>
              <p:nvPr/>
            </p:nvSpPr>
            <p:spPr>
              <a:xfrm>
                <a:off x="6204450" y="2061250"/>
                <a:ext cx="12975" cy="26125"/>
              </a:xfrm>
              <a:custGeom>
                <a:avLst/>
                <a:gdLst/>
                <a:ahLst/>
                <a:cxnLst/>
                <a:rect l="l" t="t" r="r" b="b"/>
                <a:pathLst>
                  <a:path w="519" h="1045" extrusionOk="0">
                    <a:moveTo>
                      <a:pt x="497" y="0"/>
                    </a:moveTo>
                    <a:cubicBezTo>
                      <a:pt x="467" y="0"/>
                      <a:pt x="362" y="191"/>
                      <a:pt x="248" y="459"/>
                    </a:cubicBezTo>
                    <a:cubicBezTo>
                      <a:pt x="79" y="851"/>
                      <a:pt x="1" y="1044"/>
                      <a:pt x="14" y="1044"/>
                    </a:cubicBezTo>
                    <a:cubicBezTo>
                      <a:pt x="26" y="1044"/>
                      <a:pt x="106" y="901"/>
                      <a:pt x="254" y="619"/>
                    </a:cubicBezTo>
                    <a:cubicBezTo>
                      <a:pt x="405" y="326"/>
                      <a:pt x="518" y="51"/>
                      <a:pt x="504" y="7"/>
                    </a:cubicBezTo>
                    <a:cubicBezTo>
                      <a:pt x="502" y="3"/>
                      <a:pt x="500" y="0"/>
                      <a:pt x="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4"/>
              <p:cNvSpPr/>
              <p:nvPr/>
            </p:nvSpPr>
            <p:spPr>
              <a:xfrm>
                <a:off x="5976800" y="2062100"/>
                <a:ext cx="31050" cy="13300"/>
              </a:xfrm>
              <a:custGeom>
                <a:avLst/>
                <a:gdLst/>
                <a:ahLst/>
                <a:cxnLst/>
                <a:rect l="l" t="t" r="r" b="b"/>
                <a:pathLst>
                  <a:path w="1242" h="532" extrusionOk="0">
                    <a:moveTo>
                      <a:pt x="1222" y="1"/>
                    </a:moveTo>
                    <a:cubicBezTo>
                      <a:pt x="1188" y="1"/>
                      <a:pt x="1060" y="52"/>
                      <a:pt x="771" y="172"/>
                    </a:cubicBezTo>
                    <a:cubicBezTo>
                      <a:pt x="347" y="347"/>
                      <a:pt x="0" y="528"/>
                      <a:pt x="77" y="532"/>
                    </a:cubicBezTo>
                    <a:cubicBezTo>
                      <a:pt x="77" y="532"/>
                      <a:pt x="77" y="532"/>
                      <a:pt x="77" y="532"/>
                    </a:cubicBezTo>
                    <a:cubicBezTo>
                      <a:pt x="152" y="532"/>
                      <a:pt x="1143" y="105"/>
                      <a:pt x="1203" y="46"/>
                    </a:cubicBezTo>
                    <a:cubicBezTo>
                      <a:pt x="1231" y="17"/>
                      <a:pt x="1241" y="1"/>
                      <a:pt x="1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4"/>
              <p:cNvSpPr/>
              <p:nvPr/>
            </p:nvSpPr>
            <p:spPr>
              <a:xfrm>
                <a:off x="6275300" y="2062325"/>
                <a:ext cx="15175" cy="50750"/>
              </a:xfrm>
              <a:custGeom>
                <a:avLst/>
                <a:gdLst/>
                <a:ahLst/>
                <a:cxnLst/>
                <a:rect l="l" t="t" r="r" b="b"/>
                <a:pathLst>
                  <a:path w="607" h="2030" extrusionOk="0">
                    <a:moveTo>
                      <a:pt x="580" y="1"/>
                    </a:moveTo>
                    <a:cubicBezTo>
                      <a:pt x="556" y="1"/>
                      <a:pt x="503" y="130"/>
                      <a:pt x="458" y="303"/>
                    </a:cubicBezTo>
                    <a:cubicBezTo>
                      <a:pt x="410" y="485"/>
                      <a:pt x="283" y="947"/>
                      <a:pt x="177" y="1316"/>
                    </a:cubicBezTo>
                    <a:cubicBezTo>
                      <a:pt x="71" y="1686"/>
                      <a:pt x="0" y="2010"/>
                      <a:pt x="20" y="2029"/>
                    </a:cubicBezTo>
                    <a:cubicBezTo>
                      <a:pt x="21" y="2029"/>
                      <a:pt x="21" y="2029"/>
                      <a:pt x="22" y="2029"/>
                    </a:cubicBezTo>
                    <a:cubicBezTo>
                      <a:pt x="44" y="2029"/>
                      <a:pt x="187" y="1593"/>
                      <a:pt x="339" y="1051"/>
                    </a:cubicBezTo>
                    <a:cubicBezTo>
                      <a:pt x="495" y="496"/>
                      <a:pt x="606" y="23"/>
                      <a:pt x="585" y="3"/>
                    </a:cubicBezTo>
                    <a:cubicBezTo>
                      <a:pt x="583" y="1"/>
                      <a:pt x="582" y="1"/>
                      <a:pt x="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4"/>
              <p:cNvSpPr/>
              <p:nvPr/>
            </p:nvSpPr>
            <p:spPr>
              <a:xfrm>
                <a:off x="5990475" y="2073600"/>
                <a:ext cx="55450" cy="20300"/>
              </a:xfrm>
              <a:custGeom>
                <a:avLst/>
                <a:gdLst/>
                <a:ahLst/>
                <a:cxnLst/>
                <a:rect l="l" t="t" r="r" b="b"/>
                <a:pathLst>
                  <a:path w="2218" h="812" extrusionOk="0">
                    <a:moveTo>
                      <a:pt x="2073" y="1"/>
                    </a:moveTo>
                    <a:cubicBezTo>
                      <a:pt x="2009" y="1"/>
                      <a:pt x="1887" y="33"/>
                      <a:pt x="1803" y="69"/>
                    </a:cubicBezTo>
                    <a:cubicBezTo>
                      <a:pt x="1717" y="108"/>
                      <a:pt x="1272" y="283"/>
                      <a:pt x="817" y="460"/>
                    </a:cubicBezTo>
                    <a:cubicBezTo>
                      <a:pt x="363" y="635"/>
                      <a:pt x="0" y="794"/>
                      <a:pt x="16" y="810"/>
                    </a:cubicBezTo>
                    <a:cubicBezTo>
                      <a:pt x="17" y="811"/>
                      <a:pt x="19" y="811"/>
                      <a:pt x="23" y="811"/>
                    </a:cubicBezTo>
                    <a:cubicBezTo>
                      <a:pt x="81" y="811"/>
                      <a:pt x="490" y="671"/>
                      <a:pt x="964" y="489"/>
                    </a:cubicBezTo>
                    <a:cubicBezTo>
                      <a:pt x="2109" y="49"/>
                      <a:pt x="2217" y="1"/>
                      <a:pt x="2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4"/>
              <p:cNvSpPr/>
              <p:nvPr/>
            </p:nvSpPr>
            <p:spPr>
              <a:xfrm>
                <a:off x="5944000" y="2075450"/>
                <a:ext cx="20550" cy="27975"/>
              </a:xfrm>
              <a:custGeom>
                <a:avLst/>
                <a:gdLst/>
                <a:ahLst/>
                <a:cxnLst/>
                <a:rect l="l" t="t" r="r" b="b"/>
                <a:pathLst>
                  <a:path w="822" h="1119" extrusionOk="0">
                    <a:moveTo>
                      <a:pt x="791" y="0"/>
                    </a:moveTo>
                    <a:cubicBezTo>
                      <a:pt x="791" y="0"/>
                      <a:pt x="791" y="0"/>
                      <a:pt x="791" y="0"/>
                    </a:cubicBezTo>
                    <a:cubicBezTo>
                      <a:pt x="759" y="4"/>
                      <a:pt x="569" y="243"/>
                      <a:pt x="359" y="543"/>
                    </a:cubicBezTo>
                    <a:cubicBezTo>
                      <a:pt x="150" y="844"/>
                      <a:pt x="1" y="1098"/>
                      <a:pt x="17" y="1117"/>
                    </a:cubicBezTo>
                    <a:cubicBezTo>
                      <a:pt x="17" y="1118"/>
                      <a:pt x="18" y="1118"/>
                      <a:pt x="19" y="1118"/>
                    </a:cubicBezTo>
                    <a:cubicBezTo>
                      <a:pt x="48" y="1118"/>
                      <a:pt x="237" y="878"/>
                      <a:pt x="449" y="574"/>
                    </a:cubicBezTo>
                    <a:cubicBezTo>
                      <a:pt x="665" y="260"/>
                      <a:pt x="821" y="0"/>
                      <a:pt x="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4"/>
              <p:cNvSpPr/>
              <p:nvPr/>
            </p:nvSpPr>
            <p:spPr>
              <a:xfrm>
                <a:off x="6312475" y="2083075"/>
                <a:ext cx="73275" cy="106825"/>
              </a:xfrm>
              <a:custGeom>
                <a:avLst/>
                <a:gdLst/>
                <a:ahLst/>
                <a:cxnLst/>
                <a:rect l="l" t="t" r="r" b="b"/>
                <a:pathLst>
                  <a:path w="2931" h="4273" extrusionOk="0">
                    <a:moveTo>
                      <a:pt x="2874" y="0"/>
                    </a:moveTo>
                    <a:cubicBezTo>
                      <a:pt x="2853" y="0"/>
                      <a:pt x="2711" y="204"/>
                      <a:pt x="2558" y="458"/>
                    </a:cubicBezTo>
                    <a:cubicBezTo>
                      <a:pt x="2407" y="708"/>
                      <a:pt x="2125" y="1128"/>
                      <a:pt x="1938" y="1382"/>
                    </a:cubicBezTo>
                    <a:cubicBezTo>
                      <a:pt x="1751" y="1636"/>
                      <a:pt x="1596" y="1883"/>
                      <a:pt x="1596" y="1926"/>
                    </a:cubicBezTo>
                    <a:cubicBezTo>
                      <a:pt x="1596" y="2024"/>
                      <a:pt x="975" y="2950"/>
                      <a:pt x="315" y="3836"/>
                    </a:cubicBezTo>
                    <a:cubicBezTo>
                      <a:pt x="103" y="4118"/>
                      <a:pt x="1" y="4273"/>
                      <a:pt x="20" y="4273"/>
                    </a:cubicBezTo>
                    <a:cubicBezTo>
                      <a:pt x="28" y="4273"/>
                      <a:pt x="57" y="4246"/>
                      <a:pt x="109" y="4190"/>
                    </a:cubicBezTo>
                    <a:cubicBezTo>
                      <a:pt x="450" y="3822"/>
                      <a:pt x="1486" y="2357"/>
                      <a:pt x="1771" y="1840"/>
                    </a:cubicBezTo>
                    <a:cubicBezTo>
                      <a:pt x="1878" y="1646"/>
                      <a:pt x="2084" y="1318"/>
                      <a:pt x="2231" y="1109"/>
                    </a:cubicBezTo>
                    <a:cubicBezTo>
                      <a:pt x="2552" y="656"/>
                      <a:pt x="2930" y="0"/>
                      <a:pt x="2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4"/>
              <p:cNvSpPr/>
              <p:nvPr/>
            </p:nvSpPr>
            <p:spPr>
              <a:xfrm>
                <a:off x="5945950" y="2088850"/>
                <a:ext cx="28775" cy="37750"/>
              </a:xfrm>
              <a:custGeom>
                <a:avLst/>
                <a:gdLst/>
                <a:ahLst/>
                <a:cxnLst/>
                <a:rect l="l" t="t" r="r" b="b"/>
                <a:pathLst>
                  <a:path w="1151" h="1510" extrusionOk="0">
                    <a:moveTo>
                      <a:pt x="1126" y="1"/>
                    </a:moveTo>
                    <a:cubicBezTo>
                      <a:pt x="1100" y="1"/>
                      <a:pt x="835" y="328"/>
                      <a:pt x="532" y="736"/>
                    </a:cubicBezTo>
                    <a:cubicBezTo>
                      <a:pt x="230" y="1144"/>
                      <a:pt x="0" y="1489"/>
                      <a:pt x="20" y="1508"/>
                    </a:cubicBezTo>
                    <a:cubicBezTo>
                      <a:pt x="21" y="1509"/>
                      <a:pt x="23" y="1509"/>
                      <a:pt x="25" y="1509"/>
                    </a:cubicBezTo>
                    <a:cubicBezTo>
                      <a:pt x="66" y="1509"/>
                      <a:pt x="301" y="1204"/>
                      <a:pt x="1066" y="148"/>
                    </a:cubicBezTo>
                    <a:cubicBezTo>
                      <a:pt x="1122" y="72"/>
                      <a:pt x="1150" y="1"/>
                      <a:pt x="1126" y="1"/>
                    </a:cubicBezTo>
                    <a:cubicBezTo>
                      <a:pt x="1126" y="1"/>
                      <a:pt x="1126" y="1"/>
                      <a:pt x="1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4"/>
              <p:cNvSpPr/>
              <p:nvPr/>
            </p:nvSpPr>
            <p:spPr>
              <a:xfrm>
                <a:off x="5999900" y="2089250"/>
                <a:ext cx="45250" cy="12525"/>
              </a:xfrm>
              <a:custGeom>
                <a:avLst/>
                <a:gdLst/>
                <a:ahLst/>
                <a:cxnLst/>
                <a:rect l="l" t="t" r="r" b="b"/>
                <a:pathLst>
                  <a:path w="1810" h="501" extrusionOk="0">
                    <a:moveTo>
                      <a:pt x="1656" y="1"/>
                    </a:moveTo>
                    <a:cubicBezTo>
                      <a:pt x="1572" y="1"/>
                      <a:pt x="1466" y="11"/>
                      <a:pt x="1425" y="27"/>
                    </a:cubicBezTo>
                    <a:cubicBezTo>
                      <a:pt x="1382" y="42"/>
                      <a:pt x="1043" y="144"/>
                      <a:pt x="666" y="255"/>
                    </a:cubicBezTo>
                    <a:cubicBezTo>
                      <a:pt x="288" y="364"/>
                      <a:pt x="0" y="473"/>
                      <a:pt x="22" y="497"/>
                    </a:cubicBezTo>
                    <a:cubicBezTo>
                      <a:pt x="24" y="499"/>
                      <a:pt x="31" y="501"/>
                      <a:pt x="41" y="501"/>
                    </a:cubicBezTo>
                    <a:cubicBezTo>
                      <a:pt x="121" y="501"/>
                      <a:pt x="431" y="421"/>
                      <a:pt x="781" y="308"/>
                    </a:cubicBezTo>
                    <a:cubicBezTo>
                      <a:pt x="1174" y="181"/>
                      <a:pt x="1572" y="58"/>
                      <a:pt x="1656" y="38"/>
                    </a:cubicBezTo>
                    <a:cubicBezTo>
                      <a:pt x="1810" y="1"/>
                      <a:pt x="1810" y="1"/>
                      <a:pt x="1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4"/>
              <p:cNvSpPr/>
              <p:nvPr/>
            </p:nvSpPr>
            <p:spPr>
              <a:xfrm>
                <a:off x="6338975" y="2090925"/>
                <a:ext cx="28775" cy="39725"/>
              </a:xfrm>
              <a:custGeom>
                <a:avLst/>
                <a:gdLst/>
                <a:ahLst/>
                <a:cxnLst/>
                <a:rect l="l" t="t" r="r" b="b"/>
                <a:pathLst>
                  <a:path w="1151" h="1589" extrusionOk="0">
                    <a:moveTo>
                      <a:pt x="1094" y="1"/>
                    </a:moveTo>
                    <a:cubicBezTo>
                      <a:pt x="1081" y="1"/>
                      <a:pt x="1073" y="14"/>
                      <a:pt x="1073" y="41"/>
                    </a:cubicBezTo>
                    <a:cubicBezTo>
                      <a:pt x="1073" y="78"/>
                      <a:pt x="831" y="433"/>
                      <a:pt x="530" y="834"/>
                    </a:cubicBezTo>
                    <a:cubicBezTo>
                      <a:pt x="229" y="1235"/>
                      <a:pt x="1" y="1572"/>
                      <a:pt x="17" y="1588"/>
                    </a:cubicBezTo>
                    <a:cubicBezTo>
                      <a:pt x="17" y="1588"/>
                      <a:pt x="18" y="1589"/>
                      <a:pt x="19" y="1589"/>
                    </a:cubicBezTo>
                    <a:cubicBezTo>
                      <a:pt x="74" y="1589"/>
                      <a:pt x="767" y="696"/>
                      <a:pt x="1034" y="279"/>
                    </a:cubicBezTo>
                    <a:cubicBezTo>
                      <a:pt x="1111" y="164"/>
                      <a:pt x="1151" y="42"/>
                      <a:pt x="1124" y="17"/>
                    </a:cubicBezTo>
                    <a:cubicBezTo>
                      <a:pt x="1112" y="6"/>
                      <a:pt x="1102" y="1"/>
                      <a:pt x="1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4"/>
              <p:cNvSpPr/>
              <p:nvPr/>
            </p:nvSpPr>
            <p:spPr>
              <a:xfrm>
                <a:off x="6231175" y="2093650"/>
                <a:ext cx="19150" cy="50325"/>
              </a:xfrm>
              <a:custGeom>
                <a:avLst/>
                <a:gdLst/>
                <a:ahLst/>
                <a:cxnLst/>
                <a:rect l="l" t="t" r="r" b="b"/>
                <a:pathLst>
                  <a:path w="766" h="2013" extrusionOk="0">
                    <a:moveTo>
                      <a:pt x="748" y="1"/>
                    </a:moveTo>
                    <a:cubicBezTo>
                      <a:pt x="725" y="1"/>
                      <a:pt x="549" y="432"/>
                      <a:pt x="352" y="976"/>
                    </a:cubicBezTo>
                    <a:cubicBezTo>
                      <a:pt x="150" y="1531"/>
                      <a:pt x="0" y="1995"/>
                      <a:pt x="16" y="2012"/>
                    </a:cubicBezTo>
                    <a:cubicBezTo>
                      <a:pt x="17" y="2013"/>
                      <a:pt x="17" y="2013"/>
                      <a:pt x="17" y="2013"/>
                    </a:cubicBezTo>
                    <a:cubicBezTo>
                      <a:pt x="40" y="2013"/>
                      <a:pt x="215" y="1583"/>
                      <a:pt x="412" y="1038"/>
                    </a:cubicBezTo>
                    <a:cubicBezTo>
                      <a:pt x="615" y="483"/>
                      <a:pt x="765" y="17"/>
                      <a:pt x="749" y="1"/>
                    </a:cubicBezTo>
                    <a:cubicBezTo>
                      <a:pt x="749" y="1"/>
                      <a:pt x="748" y="1"/>
                      <a:pt x="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4"/>
              <p:cNvSpPr/>
              <p:nvPr/>
            </p:nvSpPr>
            <p:spPr>
              <a:xfrm>
                <a:off x="6090525" y="2094950"/>
                <a:ext cx="42700" cy="10600"/>
              </a:xfrm>
              <a:custGeom>
                <a:avLst/>
                <a:gdLst/>
                <a:ahLst/>
                <a:cxnLst/>
                <a:rect l="l" t="t" r="r" b="b"/>
                <a:pathLst>
                  <a:path w="1708" h="424" extrusionOk="0">
                    <a:moveTo>
                      <a:pt x="1682" y="0"/>
                    </a:moveTo>
                    <a:cubicBezTo>
                      <a:pt x="1655" y="0"/>
                      <a:pt x="1578" y="21"/>
                      <a:pt x="1421" y="63"/>
                    </a:cubicBezTo>
                    <a:cubicBezTo>
                      <a:pt x="1294" y="98"/>
                      <a:pt x="919" y="185"/>
                      <a:pt x="588" y="257"/>
                    </a:cubicBezTo>
                    <a:cubicBezTo>
                      <a:pt x="257" y="329"/>
                      <a:pt x="1" y="403"/>
                      <a:pt x="18" y="419"/>
                    </a:cubicBezTo>
                    <a:cubicBezTo>
                      <a:pt x="21" y="422"/>
                      <a:pt x="32" y="424"/>
                      <a:pt x="49" y="424"/>
                    </a:cubicBezTo>
                    <a:cubicBezTo>
                      <a:pt x="270" y="424"/>
                      <a:pt x="1564" y="132"/>
                      <a:pt x="1644" y="58"/>
                    </a:cubicBezTo>
                    <a:cubicBezTo>
                      <a:pt x="1686" y="19"/>
                      <a:pt x="1707" y="0"/>
                      <a:pt x="1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4"/>
              <p:cNvSpPr/>
              <p:nvPr/>
            </p:nvSpPr>
            <p:spPr>
              <a:xfrm>
                <a:off x="6015275" y="2100600"/>
                <a:ext cx="21525" cy="7875"/>
              </a:xfrm>
              <a:custGeom>
                <a:avLst/>
                <a:gdLst/>
                <a:ahLst/>
                <a:cxnLst/>
                <a:rect l="l" t="t" r="r" b="b"/>
                <a:pathLst>
                  <a:path w="861" h="315" extrusionOk="0">
                    <a:moveTo>
                      <a:pt x="820" y="0"/>
                    </a:moveTo>
                    <a:cubicBezTo>
                      <a:pt x="747" y="0"/>
                      <a:pt x="553" y="51"/>
                      <a:pt x="332" y="132"/>
                    </a:cubicBezTo>
                    <a:cubicBezTo>
                      <a:pt x="148" y="199"/>
                      <a:pt x="1" y="278"/>
                      <a:pt x="1" y="308"/>
                    </a:cubicBezTo>
                    <a:cubicBezTo>
                      <a:pt x="1" y="312"/>
                      <a:pt x="7" y="314"/>
                      <a:pt x="18" y="314"/>
                    </a:cubicBezTo>
                    <a:cubicBezTo>
                      <a:pt x="132" y="314"/>
                      <a:pt x="770" y="98"/>
                      <a:pt x="840" y="29"/>
                    </a:cubicBezTo>
                    <a:cubicBezTo>
                      <a:pt x="860" y="9"/>
                      <a:pt x="851"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4"/>
              <p:cNvSpPr/>
              <p:nvPr/>
            </p:nvSpPr>
            <p:spPr>
              <a:xfrm>
                <a:off x="6180600" y="2104225"/>
                <a:ext cx="30575" cy="88650"/>
              </a:xfrm>
              <a:custGeom>
                <a:avLst/>
                <a:gdLst/>
                <a:ahLst/>
                <a:cxnLst/>
                <a:rect l="l" t="t" r="r" b="b"/>
                <a:pathLst>
                  <a:path w="1223" h="3546" extrusionOk="0">
                    <a:moveTo>
                      <a:pt x="1204" y="1"/>
                    </a:moveTo>
                    <a:lnTo>
                      <a:pt x="1204" y="1"/>
                    </a:lnTo>
                    <a:cubicBezTo>
                      <a:pt x="1183" y="1"/>
                      <a:pt x="1133" y="93"/>
                      <a:pt x="1087" y="208"/>
                    </a:cubicBezTo>
                    <a:cubicBezTo>
                      <a:pt x="757" y="1049"/>
                      <a:pt x="0" y="3478"/>
                      <a:pt x="52" y="3530"/>
                    </a:cubicBezTo>
                    <a:cubicBezTo>
                      <a:pt x="60" y="3537"/>
                      <a:pt x="65" y="3546"/>
                      <a:pt x="72" y="3546"/>
                    </a:cubicBezTo>
                    <a:cubicBezTo>
                      <a:pt x="99" y="3546"/>
                      <a:pt x="142" y="3394"/>
                      <a:pt x="439" y="2390"/>
                    </a:cubicBezTo>
                    <a:cubicBezTo>
                      <a:pt x="595" y="1858"/>
                      <a:pt x="837" y="1108"/>
                      <a:pt x="980" y="714"/>
                    </a:cubicBezTo>
                    <a:cubicBezTo>
                      <a:pt x="1122" y="320"/>
                      <a:pt x="1222"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4"/>
              <p:cNvSpPr/>
              <p:nvPr/>
            </p:nvSpPr>
            <p:spPr>
              <a:xfrm>
                <a:off x="6094100" y="2106375"/>
                <a:ext cx="37500" cy="11200"/>
              </a:xfrm>
              <a:custGeom>
                <a:avLst/>
                <a:gdLst/>
                <a:ahLst/>
                <a:cxnLst/>
                <a:rect l="l" t="t" r="r" b="b"/>
                <a:pathLst>
                  <a:path w="1500" h="448" extrusionOk="0">
                    <a:moveTo>
                      <a:pt x="1394" y="0"/>
                    </a:moveTo>
                    <a:cubicBezTo>
                      <a:pt x="1287" y="0"/>
                      <a:pt x="963" y="69"/>
                      <a:pt x="663" y="154"/>
                    </a:cubicBezTo>
                    <a:cubicBezTo>
                      <a:pt x="362" y="240"/>
                      <a:pt x="89" y="347"/>
                      <a:pt x="45" y="394"/>
                    </a:cubicBezTo>
                    <a:cubicBezTo>
                      <a:pt x="12" y="430"/>
                      <a:pt x="1" y="448"/>
                      <a:pt x="11" y="448"/>
                    </a:cubicBezTo>
                    <a:cubicBezTo>
                      <a:pt x="18" y="448"/>
                      <a:pt x="36" y="439"/>
                      <a:pt x="64" y="423"/>
                    </a:cubicBezTo>
                    <a:cubicBezTo>
                      <a:pt x="117" y="394"/>
                      <a:pt x="479" y="287"/>
                      <a:pt x="873" y="185"/>
                    </a:cubicBezTo>
                    <a:cubicBezTo>
                      <a:pt x="1266" y="85"/>
                      <a:pt x="1500" y="0"/>
                      <a:pt x="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4"/>
              <p:cNvSpPr/>
              <p:nvPr/>
            </p:nvSpPr>
            <p:spPr>
              <a:xfrm>
                <a:off x="6160975" y="2107025"/>
                <a:ext cx="33475" cy="100750"/>
              </a:xfrm>
              <a:custGeom>
                <a:avLst/>
                <a:gdLst/>
                <a:ahLst/>
                <a:cxnLst/>
                <a:rect l="l" t="t" r="r" b="b"/>
                <a:pathLst>
                  <a:path w="1339" h="4030" extrusionOk="0">
                    <a:moveTo>
                      <a:pt x="1320" y="1"/>
                    </a:moveTo>
                    <a:cubicBezTo>
                      <a:pt x="1298" y="1"/>
                      <a:pt x="1109" y="486"/>
                      <a:pt x="892" y="1099"/>
                    </a:cubicBezTo>
                    <a:cubicBezTo>
                      <a:pt x="383" y="2547"/>
                      <a:pt x="0" y="3862"/>
                      <a:pt x="50" y="3987"/>
                    </a:cubicBezTo>
                    <a:cubicBezTo>
                      <a:pt x="61" y="4015"/>
                      <a:pt x="70" y="4029"/>
                      <a:pt x="78" y="4029"/>
                    </a:cubicBezTo>
                    <a:cubicBezTo>
                      <a:pt x="87" y="4029"/>
                      <a:pt x="93" y="4005"/>
                      <a:pt x="96" y="3957"/>
                    </a:cubicBezTo>
                    <a:cubicBezTo>
                      <a:pt x="107" y="3759"/>
                      <a:pt x="609" y="2138"/>
                      <a:pt x="1004" y="1020"/>
                    </a:cubicBezTo>
                    <a:cubicBezTo>
                      <a:pt x="1194" y="483"/>
                      <a:pt x="1339" y="20"/>
                      <a:pt x="1321" y="1"/>
                    </a:cubicBezTo>
                    <a:cubicBezTo>
                      <a:pt x="1321" y="1"/>
                      <a:pt x="1321" y="1"/>
                      <a:pt x="13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4"/>
              <p:cNvSpPr/>
              <p:nvPr/>
            </p:nvSpPr>
            <p:spPr>
              <a:xfrm>
                <a:off x="6142175" y="2108375"/>
                <a:ext cx="41750" cy="91475"/>
              </a:xfrm>
              <a:custGeom>
                <a:avLst/>
                <a:gdLst/>
                <a:ahLst/>
                <a:cxnLst/>
                <a:rect l="l" t="t" r="r" b="b"/>
                <a:pathLst>
                  <a:path w="1670" h="3659" extrusionOk="0">
                    <a:moveTo>
                      <a:pt x="1648" y="1"/>
                    </a:moveTo>
                    <a:cubicBezTo>
                      <a:pt x="1636" y="1"/>
                      <a:pt x="1568" y="105"/>
                      <a:pt x="1441" y="322"/>
                    </a:cubicBezTo>
                    <a:cubicBezTo>
                      <a:pt x="970" y="1123"/>
                      <a:pt x="1" y="3551"/>
                      <a:pt x="110" y="3658"/>
                    </a:cubicBezTo>
                    <a:cubicBezTo>
                      <a:pt x="111" y="3658"/>
                      <a:pt x="111" y="3659"/>
                      <a:pt x="112" y="3659"/>
                    </a:cubicBezTo>
                    <a:cubicBezTo>
                      <a:pt x="140" y="3659"/>
                      <a:pt x="303" y="3237"/>
                      <a:pt x="479" y="2710"/>
                    </a:cubicBezTo>
                    <a:cubicBezTo>
                      <a:pt x="660" y="2172"/>
                      <a:pt x="1009" y="1333"/>
                      <a:pt x="1248" y="862"/>
                    </a:cubicBezTo>
                    <a:cubicBezTo>
                      <a:pt x="1531" y="299"/>
                      <a:pt x="1669" y="1"/>
                      <a:pt x="1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4"/>
              <p:cNvSpPr/>
              <p:nvPr/>
            </p:nvSpPr>
            <p:spPr>
              <a:xfrm>
                <a:off x="6101900" y="2117700"/>
                <a:ext cx="31375" cy="8775"/>
              </a:xfrm>
              <a:custGeom>
                <a:avLst/>
                <a:gdLst/>
                <a:ahLst/>
                <a:cxnLst/>
                <a:rect l="l" t="t" r="r" b="b"/>
                <a:pathLst>
                  <a:path w="1255" h="351" extrusionOk="0">
                    <a:moveTo>
                      <a:pt x="1204" y="1"/>
                    </a:moveTo>
                    <a:cubicBezTo>
                      <a:pt x="1100" y="1"/>
                      <a:pt x="807" y="66"/>
                      <a:pt x="480" y="167"/>
                    </a:cubicBezTo>
                    <a:cubicBezTo>
                      <a:pt x="212" y="249"/>
                      <a:pt x="0" y="331"/>
                      <a:pt x="18" y="348"/>
                    </a:cubicBezTo>
                    <a:cubicBezTo>
                      <a:pt x="19" y="350"/>
                      <a:pt x="23" y="351"/>
                      <a:pt x="30" y="351"/>
                    </a:cubicBezTo>
                    <a:cubicBezTo>
                      <a:pt x="159" y="351"/>
                      <a:pt x="1177" y="83"/>
                      <a:pt x="1234" y="29"/>
                    </a:cubicBezTo>
                    <a:cubicBezTo>
                      <a:pt x="1255" y="10"/>
                      <a:pt x="1242"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4"/>
              <p:cNvSpPr/>
              <p:nvPr/>
            </p:nvSpPr>
            <p:spPr>
              <a:xfrm>
                <a:off x="5963200" y="2119675"/>
                <a:ext cx="27100" cy="32600"/>
              </a:xfrm>
              <a:custGeom>
                <a:avLst/>
                <a:gdLst/>
                <a:ahLst/>
                <a:cxnLst/>
                <a:rect l="l" t="t" r="r" b="b"/>
                <a:pathLst>
                  <a:path w="1084" h="1304" extrusionOk="0">
                    <a:moveTo>
                      <a:pt x="1055" y="1"/>
                    </a:moveTo>
                    <a:cubicBezTo>
                      <a:pt x="1027" y="1"/>
                      <a:pt x="790" y="263"/>
                      <a:pt x="524" y="585"/>
                    </a:cubicBezTo>
                    <a:cubicBezTo>
                      <a:pt x="258" y="910"/>
                      <a:pt x="30" y="1208"/>
                      <a:pt x="15" y="1255"/>
                    </a:cubicBezTo>
                    <a:cubicBezTo>
                      <a:pt x="5" y="1285"/>
                      <a:pt x="1" y="1303"/>
                      <a:pt x="9" y="1303"/>
                    </a:cubicBezTo>
                    <a:cubicBezTo>
                      <a:pt x="33" y="1303"/>
                      <a:pt x="152" y="1162"/>
                      <a:pt x="504" y="732"/>
                    </a:cubicBezTo>
                    <a:cubicBezTo>
                      <a:pt x="712" y="478"/>
                      <a:pt x="934" y="209"/>
                      <a:pt x="994" y="136"/>
                    </a:cubicBezTo>
                    <a:cubicBezTo>
                      <a:pt x="1057" y="58"/>
                      <a:pt x="1083" y="1"/>
                      <a:pt x="10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4"/>
              <p:cNvSpPr/>
              <p:nvPr/>
            </p:nvSpPr>
            <p:spPr>
              <a:xfrm>
                <a:off x="6301125" y="2127425"/>
                <a:ext cx="30450" cy="33225"/>
              </a:xfrm>
              <a:custGeom>
                <a:avLst/>
                <a:gdLst/>
                <a:ahLst/>
                <a:cxnLst/>
                <a:rect l="l" t="t" r="r" b="b"/>
                <a:pathLst>
                  <a:path w="1218" h="1329" extrusionOk="0">
                    <a:moveTo>
                      <a:pt x="1148" y="1"/>
                    </a:moveTo>
                    <a:cubicBezTo>
                      <a:pt x="1148" y="1"/>
                      <a:pt x="1147" y="1"/>
                      <a:pt x="1147" y="1"/>
                    </a:cubicBezTo>
                    <a:cubicBezTo>
                      <a:pt x="1114" y="2"/>
                      <a:pt x="913" y="213"/>
                      <a:pt x="702" y="468"/>
                    </a:cubicBezTo>
                    <a:cubicBezTo>
                      <a:pt x="228" y="1039"/>
                      <a:pt x="0" y="1328"/>
                      <a:pt x="23" y="1328"/>
                    </a:cubicBezTo>
                    <a:cubicBezTo>
                      <a:pt x="34" y="1328"/>
                      <a:pt x="99" y="1265"/>
                      <a:pt x="220" y="1137"/>
                    </a:cubicBezTo>
                    <a:cubicBezTo>
                      <a:pt x="724" y="608"/>
                      <a:pt x="1218" y="1"/>
                      <a:pt x="1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4"/>
              <p:cNvSpPr/>
              <p:nvPr/>
            </p:nvSpPr>
            <p:spPr>
              <a:xfrm>
                <a:off x="5960750" y="2131275"/>
                <a:ext cx="54025" cy="59325"/>
              </a:xfrm>
              <a:custGeom>
                <a:avLst/>
                <a:gdLst/>
                <a:ahLst/>
                <a:cxnLst/>
                <a:rect l="l" t="t" r="r" b="b"/>
                <a:pathLst>
                  <a:path w="2161" h="2373" extrusionOk="0">
                    <a:moveTo>
                      <a:pt x="2128" y="1"/>
                    </a:moveTo>
                    <a:cubicBezTo>
                      <a:pt x="2128" y="1"/>
                      <a:pt x="2128" y="1"/>
                      <a:pt x="2128" y="1"/>
                    </a:cubicBezTo>
                    <a:cubicBezTo>
                      <a:pt x="2095" y="5"/>
                      <a:pt x="2013" y="72"/>
                      <a:pt x="1952" y="148"/>
                    </a:cubicBezTo>
                    <a:cubicBezTo>
                      <a:pt x="1887" y="227"/>
                      <a:pt x="1443" y="717"/>
                      <a:pt x="962" y="1240"/>
                    </a:cubicBezTo>
                    <a:cubicBezTo>
                      <a:pt x="481" y="1766"/>
                      <a:pt x="53" y="2262"/>
                      <a:pt x="10" y="2346"/>
                    </a:cubicBezTo>
                    <a:cubicBezTo>
                      <a:pt x="1" y="2364"/>
                      <a:pt x="0" y="2372"/>
                      <a:pt x="6" y="2372"/>
                    </a:cubicBezTo>
                    <a:cubicBezTo>
                      <a:pt x="29" y="2372"/>
                      <a:pt x="146" y="2258"/>
                      <a:pt x="307" y="2076"/>
                    </a:cubicBezTo>
                    <a:cubicBezTo>
                      <a:pt x="511" y="1845"/>
                      <a:pt x="1019" y="1279"/>
                      <a:pt x="1434" y="824"/>
                    </a:cubicBezTo>
                    <a:cubicBezTo>
                      <a:pt x="1848" y="371"/>
                      <a:pt x="2160" y="1"/>
                      <a:pt x="2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4"/>
              <p:cNvSpPr/>
              <p:nvPr/>
            </p:nvSpPr>
            <p:spPr>
              <a:xfrm>
                <a:off x="6235025" y="2137625"/>
                <a:ext cx="30475" cy="44900"/>
              </a:xfrm>
              <a:custGeom>
                <a:avLst/>
                <a:gdLst/>
                <a:ahLst/>
                <a:cxnLst/>
                <a:rect l="l" t="t" r="r" b="b"/>
                <a:pathLst>
                  <a:path w="1219" h="1796" extrusionOk="0">
                    <a:moveTo>
                      <a:pt x="1196" y="1"/>
                    </a:moveTo>
                    <a:cubicBezTo>
                      <a:pt x="1168" y="1"/>
                      <a:pt x="1047" y="171"/>
                      <a:pt x="923" y="393"/>
                    </a:cubicBezTo>
                    <a:cubicBezTo>
                      <a:pt x="789" y="627"/>
                      <a:pt x="524" y="1028"/>
                      <a:pt x="332" y="1290"/>
                    </a:cubicBezTo>
                    <a:cubicBezTo>
                      <a:pt x="140" y="1552"/>
                      <a:pt x="0" y="1778"/>
                      <a:pt x="16" y="1794"/>
                    </a:cubicBezTo>
                    <a:cubicBezTo>
                      <a:pt x="17" y="1795"/>
                      <a:pt x="18" y="1795"/>
                      <a:pt x="19" y="1795"/>
                    </a:cubicBezTo>
                    <a:cubicBezTo>
                      <a:pt x="80" y="1795"/>
                      <a:pt x="665" y="982"/>
                      <a:pt x="983" y="454"/>
                    </a:cubicBezTo>
                    <a:cubicBezTo>
                      <a:pt x="1123" y="221"/>
                      <a:pt x="1218" y="21"/>
                      <a:pt x="1200" y="2"/>
                    </a:cubicBezTo>
                    <a:cubicBezTo>
                      <a:pt x="1199" y="1"/>
                      <a:pt x="1197" y="1"/>
                      <a:pt x="1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4"/>
              <p:cNvSpPr/>
              <p:nvPr/>
            </p:nvSpPr>
            <p:spPr>
              <a:xfrm>
                <a:off x="6309325" y="2139600"/>
                <a:ext cx="20350" cy="22425"/>
              </a:xfrm>
              <a:custGeom>
                <a:avLst/>
                <a:gdLst/>
                <a:ahLst/>
                <a:cxnLst/>
                <a:rect l="l" t="t" r="r" b="b"/>
                <a:pathLst>
                  <a:path w="814" h="897" extrusionOk="0">
                    <a:moveTo>
                      <a:pt x="777" y="1"/>
                    </a:moveTo>
                    <a:cubicBezTo>
                      <a:pt x="749" y="1"/>
                      <a:pt x="622" y="127"/>
                      <a:pt x="486" y="296"/>
                    </a:cubicBezTo>
                    <a:cubicBezTo>
                      <a:pt x="65" y="812"/>
                      <a:pt x="1" y="897"/>
                      <a:pt x="41" y="897"/>
                    </a:cubicBezTo>
                    <a:cubicBezTo>
                      <a:pt x="104" y="897"/>
                      <a:pt x="814" y="37"/>
                      <a:pt x="780" y="2"/>
                    </a:cubicBezTo>
                    <a:cubicBezTo>
                      <a:pt x="779" y="1"/>
                      <a:pt x="778" y="1"/>
                      <a:pt x="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4"/>
              <p:cNvSpPr/>
              <p:nvPr/>
            </p:nvSpPr>
            <p:spPr>
              <a:xfrm>
                <a:off x="6318800" y="2138925"/>
                <a:ext cx="45000" cy="57825"/>
              </a:xfrm>
              <a:custGeom>
                <a:avLst/>
                <a:gdLst/>
                <a:ahLst/>
                <a:cxnLst/>
                <a:rect l="l" t="t" r="r" b="b"/>
                <a:pathLst>
                  <a:path w="1800" h="2313" extrusionOk="0">
                    <a:moveTo>
                      <a:pt x="1777" y="1"/>
                    </a:moveTo>
                    <a:cubicBezTo>
                      <a:pt x="1753" y="1"/>
                      <a:pt x="1373" y="478"/>
                      <a:pt x="935" y="1064"/>
                    </a:cubicBezTo>
                    <a:cubicBezTo>
                      <a:pt x="87" y="2189"/>
                      <a:pt x="0" y="2313"/>
                      <a:pt x="63" y="2313"/>
                    </a:cubicBezTo>
                    <a:cubicBezTo>
                      <a:pt x="84" y="2313"/>
                      <a:pt x="452" y="1838"/>
                      <a:pt x="887" y="1252"/>
                    </a:cubicBezTo>
                    <a:cubicBezTo>
                      <a:pt x="1321" y="668"/>
                      <a:pt x="1706" y="151"/>
                      <a:pt x="1746" y="97"/>
                    </a:cubicBezTo>
                    <a:cubicBezTo>
                      <a:pt x="1787" y="42"/>
                      <a:pt x="1800" y="1"/>
                      <a:pt x="1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4"/>
              <p:cNvSpPr/>
              <p:nvPr/>
            </p:nvSpPr>
            <p:spPr>
              <a:xfrm>
                <a:off x="6354650" y="2145600"/>
                <a:ext cx="31200" cy="35625"/>
              </a:xfrm>
              <a:custGeom>
                <a:avLst/>
                <a:gdLst/>
                <a:ahLst/>
                <a:cxnLst/>
                <a:rect l="l" t="t" r="r" b="b"/>
                <a:pathLst>
                  <a:path w="1248" h="1425" extrusionOk="0">
                    <a:moveTo>
                      <a:pt x="1198" y="1"/>
                    </a:moveTo>
                    <a:cubicBezTo>
                      <a:pt x="1172" y="1"/>
                      <a:pt x="1078" y="90"/>
                      <a:pt x="976" y="218"/>
                    </a:cubicBezTo>
                    <a:cubicBezTo>
                      <a:pt x="867" y="352"/>
                      <a:pt x="593" y="685"/>
                      <a:pt x="374" y="947"/>
                    </a:cubicBezTo>
                    <a:cubicBezTo>
                      <a:pt x="155" y="1209"/>
                      <a:pt x="0" y="1424"/>
                      <a:pt x="31" y="1424"/>
                    </a:cubicBezTo>
                    <a:cubicBezTo>
                      <a:pt x="31" y="1424"/>
                      <a:pt x="31" y="1424"/>
                      <a:pt x="32" y="1424"/>
                    </a:cubicBezTo>
                    <a:cubicBezTo>
                      <a:pt x="117" y="1417"/>
                      <a:pt x="1247" y="47"/>
                      <a:pt x="1203" y="3"/>
                    </a:cubicBezTo>
                    <a:cubicBezTo>
                      <a:pt x="1202" y="1"/>
                      <a:pt x="1200" y="1"/>
                      <a:pt x="1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4"/>
              <p:cNvSpPr/>
              <p:nvPr/>
            </p:nvSpPr>
            <p:spPr>
              <a:xfrm>
                <a:off x="6244775" y="2147400"/>
                <a:ext cx="26575" cy="43200"/>
              </a:xfrm>
              <a:custGeom>
                <a:avLst/>
                <a:gdLst/>
                <a:ahLst/>
                <a:cxnLst/>
                <a:rect l="l" t="t" r="r" b="b"/>
                <a:pathLst>
                  <a:path w="1063" h="1728" extrusionOk="0">
                    <a:moveTo>
                      <a:pt x="1046" y="1"/>
                    </a:moveTo>
                    <a:cubicBezTo>
                      <a:pt x="1021" y="1"/>
                      <a:pt x="783" y="367"/>
                      <a:pt x="503" y="833"/>
                    </a:cubicBezTo>
                    <a:cubicBezTo>
                      <a:pt x="218" y="1312"/>
                      <a:pt x="0" y="1709"/>
                      <a:pt x="19" y="1727"/>
                    </a:cubicBezTo>
                    <a:cubicBezTo>
                      <a:pt x="20" y="1727"/>
                      <a:pt x="20" y="1727"/>
                      <a:pt x="21" y="1727"/>
                    </a:cubicBezTo>
                    <a:cubicBezTo>
                      <a:pt x="45" y="1727"/>
                      <a:pt x="285" y="1362"/>
                      <a:pt x="562" y="893"/>
                    </a:cubicBezTo>
                    <a:cubicBezTo>
                      <a:pt x="847" y="417"/>
                      <a:pt x="1062" y="18"/>
                      <a:pt x="1048" y="2"/>
                    </a:cubicBezTo>
                    <a:cubicBezTo>
                      <a:pt x="1047" y="1"/>
                      <a:pt x="1047" y="1"/>
                      <a:pt x="1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4"/>
              <p:cNvSpPr/>
              <p:nvPr/>
            </p:nvSpPr>
            <p:spPr>
              <a:xfrm>
                <a:off x="6372025" y="2148525"/>
                <a:ext cx="19475" cy="21900"/>
              </a:xfrm>
              <a:custGeom>
                <a:avLst/>
                <a:gdLst/>
                <a:ahLst/>
                <a:cxnLst/>
                <a:rect l="l" t="t" r="r" b="b"/>
                <a:pathLst>
                  <a:path w="779" h="876" extrusionOk="0">
                    <a:moveTo>
                      <a:pt x="731" y="1"/>
                    </a:moveTo>
                    <a:cubicBezTo>
                      <a:pt x="714" y="1"/>
                      <a:pt x="564" y="162"/>
                      <a:pt x="397" y="363"/>
                    </a:cubicBezTo>
                    <a:cubicBezTo>
                      <a:pt x="146" y="664"/>
                      <a:pt x="0" y="876"/>
                      <a:pt x="28" y="876"/>
                    </a:cubicBezTo>
                    <a:cubicBezTo>
                      <a:pt x="42" y="876"/>
                      <a:pt x="101" y="821"/>
                      <a:pt x="214" y="695"/>
                    </a:cubicBezTo>
                    <a:cubicBezTo>
                      <a:pt x="492" y="387"/>
                      <a:pt x="77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4"/>
              <p:cNvSpPr/>
              <p:nvPr/>
            </p:nvSpPr>
            <p:spPr>
              <a:xfrm>
                <a:off x="5997325" y="2154650"/>
                <a:ext cx="38875" cy="43050"/>
              </a:xfrm>
              <a:custGeom>
                <a:avLst/>
                <a:gdLst/>
                <a:ahLst/>
                <a:cxnLst/>
                <a:rect l="l" t="t" r="r" b="b"/>
                <a:pathLst>
                  <a:path w="1555" h="1722" extrusionOk="0">
                    <a:moveTo>
                      <a:pt x="1538" y="1"/>
                    </a:moveTo>
                    <a:cubicBezTo>
                      <a:pt x="1522" y="1"/>
                      <a:pt x="1383" y="132"/>
                      <a:pt x="1132" y="395"/>
                    </a:cubicBezTo>
                    <a:cubicBezTo>
                      <a:pt x="606" y="940"/>
                      <a:pt x="0" y="1679"/>
                      <a:pt x="42" y="1720"/>
                    </a:cubicBezTo>
                    <a:cubicBezTo>
                      <a:pt x="43" y="1721"/>
                      <a:pt x="44" y="1721"/>
                      <a:pt x="45" y="1721"/>
                    </a:cubicBezTo>
                    <a:cubicBezTo>
                      <a:pt x="74" y="1721"/>
                      <a:pt x="252" y="1528"/>
                      <a:pt x="452" y="1277"/>
                    </a:cubicBezTo>
                    <a:cubicBezTo>
                      <a:pt x="664" y="1017"/>
                      <a:pt x="1001" y="619"/>
                      <a:pt x="1208" y="395"/>
                    </a:cubicBezTo>
                    <a:cubicBezTo>
                      <a:pt x="1448" y="132"/>
                      <a:pt x="1555" y="1"/>
                      <a:pt x="1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4"/>
              <p:cNvSpPr/>
              <p:nvPr/>
            </p:nvSpPr>
            <p:spPr>
              <a:xfrm>
                <a:off x="6009025" y="2154450"/>
                <a:ext cx="36925" cy="44225"/>
              </a:xfrm>
              <a:custGeom>
                <a:avLst/>
                <a:gdLst/>
                <a:ahLst/>
                <a:cxnLst/>
                <a:rect l="l" t="t" r="r" b="b"/>
                <a:pathLst>
                  <a:path w="1477" h="1769" extrusionOk="0">
                    <a:moveTo>
                      <a:pt x="1442" y="0"/>
                    </a:moveTo>
                    <a:cubicBezTo>
                      <a:pt x="1441" y="0"/>
                      <a:pt x="1439" y="0"/>
                      <a:pt x="1438" y="0"/>
                    </a:cubicBezTo>
                    <a:cubicBezTo>
                      <a:pt x="1399" y="2"/>
                      <a:pt x="1128" y="312"/>
                      <a:pt x="830" y="697"/>
                    </a:cubicBezTo>
                    <a:cubicBezTo>
                      <a:pt x="45" y="1707"/>
                      <a:pt x="0" y="1768"/>
                      <a:pt x="43" y="1768"/>
                    </a:cubicBezTo>
                    <a:cubicBezTo>
                      <a:pt x="69" y="1768"/>
                      <a:pt x="355" y="1432"/>
                      <a:pt x="684" y="1017"/>
                    </a:cubicBezTo>
                    <a:cubicBezTo>
                      <a:pt x="1011" y="599"/>
                      <a:pt x="1328" y="205"/>
                      <a:pt x="1392" y="130"/>
                    </a:cubicBezTo>
                    <a:cubicBezTo>
                      <a:pt x="1456" y="56"/>
                      <a:pt x="1477"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4"/>
              <p:cNvSpPr/>
              <p:nvPr/>
            </p:nvSpPr>
            <p:spPr>
              <a:xfrm>
                <a:off x="6254500" y="2154300"/>
                <a:ext cx="29925" cy="38025"/>
              </a:xfrm>
              <a:custGeom>
                <a:avLst/>
                <a:gdLst/>
                <a:ahLst/>
                <a:cxnLst/>
                <a:rect l="l" t="t" r="r" b="b"/>
                <a:pathLst>
                  <a:path w="1197" h="1521" extrusionOk="0">
                    <a:moveTo>
                      <a:pt x="1117" y="1"/>
                    </a:moveTo>
                    <a:cubicBezTo>
                      <a:pt x="1096" y="1"/>
                      <a:pt x="913" y="236"/>
                      <a:pt x="709" y="521"/>
                    </a:cubicBezTo>
                    <a:cubicBezTo>
                      <a:pt x="507" y="806"/>
                      <a:pt x="252" y="1160"/>
                      <a:pt x="144" y="1306"/>
                    </a:cubicBezTo>
                    <a:cubicBezTo>
                      <a:pt x="49" y="1434"/>
                      <a:pt x="1" y="1521"/>
                      <a:pt x="24" y="1521"/>
                    </a:cubicBezTo>
                    <a:cubicBezTo>
                      <a:pt x="27" y="1521"/>
                      <a:pt x="32" y="1519"/>
                      <a:pt x="39" y="1515"/>
                    </a:cubicBezTo>
                    <a:cubicBezTo>
                      <a:pt x="177" y="1433"/>
                      <a:pt x="1196" y="1"/>
                      <a:pt x="1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4"/>
              <p:cNvSpPr/>
              <p:nvPr/>
            </p:nvSpPr>
            <p:spPr>
              <a:xfrm>
                <a:off x="6028450" y="2162000"/>
                <a:ext cx="24900" cy="28950"/>
              </a:xfrm>
              <a:custGeom>
                <a:avLst/>
                <a:gdLst/>
                <a:ahLst/>
                <a:cxnLst/>
                <a:rect l="l" t="t" r="r" b="b"/>
                <a:pathLst>
                  <a:path w="996" h="1158" extrusionOk="0">
                    <a:moveTo>
                      <a:pt x="959" y="1"/>
                    </a:moveTo>
                    <a:lnTo>
                      <a:pt x="959" y="1"/>
                    </a:lnTo>
                    <a:cubicBezTo>
                      <a:pt x="928" y="2"/>
                      <a:pt x="743" y="202"/>
                      <a:pt x="554" y="440"/>
                    </a:cubicBezTo>
                    <a:cubicBezTo>
                      <a:pt x="98" y="1018"/>
                      <a:pt x="0" y="1157"/>
                      <a:pt x="43" y="1157"/>
                    </a:cubicBezTo>
                    <a:cubicBezTo>
                      <a:pt x="63" y="1157"/>
                      <a:pt x="295" y="894"/>
                      <a:pt x="551" y="578"/>
                    </a:cubicBezTo>
                    <a:cubicBezTo>
                      <a:pt x="809" y="263"/>
                      <a:pt x="995" y="1"/>
                      <a:pt x="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4"/>
              <p:cNvSpPr/>
              <p:nvPr/>
            </p:nvSpPr>
            <p:spPr>
              <a:xfrm>
                <a:off x="6265825" y="2165875"/>
                <a:ext cx="23425" cy="32800"/>
              </a:xfrm>
              <a:custGeom>
                <a:avLst/>
                <a:gdLst/>
                <a:ahLst/>
                <a:cxnLst/>
                <a:rect l="l" t="t" r="r" b="b"/>
                <a:pathLst>
                  <a:path w="937" h="1312" extrusionOk="0">
                    <a:moveTo>
                      <a:pt x="888" y="1"/>
                    </a:moveTo>
                    <a:cubicBezTo>
                      <a:pt x="862" y="1"/>
                      <a:pt x="676" y="252"/>
                      <a:pt x="474" y="558"/>
                    </a:cubicBezTo>
                    <a:cubicBezTo>
                      <a:pt x="271" y="866"/>
                      <a:pt x="81" y="1160"/>
                      <a:pt x="46" y="1214"/>
                    </a:cubicBezTo>
                    <a:cubicBezTo>
                      <a:pt x="10" y="1267"/>
                      <a:pt x="1" y="1311"/>
                      <a:pt x="22" y="1311"/>
                    </a:cubicBezTo>
                    <a:cubicBezTo>
                      <a:pt x="44" y="1311"/>
                      <a:pt x="227" y="1064"/>
                      <a:pt x="432" y="756"/>
                    </a:cubicBezTo>
                    <a:cubicBezTo>
                      <a:pt x="901" y="62"/>
                      <a:pt x="937" y="1"/>
                      <a:pt x="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4"/>
              <p:cNvSpPr/>
              <p:nvPr/>
            </p:nvSpPr>
            <p:spPr>
              <a:xfrm>
                <a:off x="6274850" y="2175550"/>
                <a:ext cx="22125" cy="28900"/>
              </a:xfrm>
              <a:custGeom>
                <a:avLst/>
                <a:gdLst/>
                <a:ahLst/>
                <a:cxnLst/>
                <a:rect l="l" t="t" r="r" b="b"/>
                <a:pathLst>
                  <a:path w="885" h="1156" extrusionOk="0">
                    <a:moveTo>
                      <a:pt x="835" y="0"/>
                    </a:moveTo>
                    <a:cubicBezTo>
                      <a:pt x="816" y="0"/>
                      <a:pt x="653" y="215"/>
                      <a:pt x="464" y="484"/>
                    </a:cubicBezTo>
                    <a:cubicBezTo>
                      <a:pt x="49" y="1078"/>
                      <a:pt x="1" y="1155"/>
                      <a:pt x="49" y="1155"/>
                    </a:cubicBezTo>
                    <a:cubicBezTo>
                      <a:pt x="72" y="1155"/>
                      <a:pt x="239" y="939"/>
                      <a:pt x="428" y="670"/>
                    </a:cubicBezTo>
                    <a:cubicBezTo>
                      <a:pt x="815" y="115"/>
                      <a:pt x="885" y="0"/>
                      <a:pt x="835" y="0"/>
                    </a:cubicBezTo>
                    <a:cubicBezTo>
                      <a:pt x="835" y="0"/>
                      <a:pt x="835" y="0"/>
                      <a:pt x="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4"/>
              <p:cNvSpPr/>
              <p:nvPr/>
            </p:nvSpPr>
            <p:spPr>
              <a:xfrm>
                <a:off x="6344550" y="2179375"/>
                <a:ext cx="33600" cy="38625"/>
              </a:xfrm>
              <a:custGeom>
                <a:avLst/>
                <a:gdLst/>
                <a:ahLst/>
                <a:cxnLst/>
                <a:rect l="l" t="t" r="r" b="b"/>
                <a:pathLst>
                  <a:path w="1344" h="1545" extrusionOk="0">
                    <a:moveTo>
                      <a:pt x="1290" y="1"/>
                    </a:moveTo>
                    <a:cubicBezTo>
                      <a:pt x="1259" y="1"/>
                      <a:pt x="968" y="316"/>
                      <a:pt x="640" y="703"/>
                    </a:cubicBezTo>
                    <a:cubicBezTo>
                      <a:pt x="313" y="1087"/>
                      <a:pt x="29" y="1445"/>
                      <a:pt x="14" y="1497"/>
                    </a:cubicBezTo>
                    <a:cubicBezTo>
                      <a:pt x="6" y="1525"/>
                      <a:pt x="1" y="1544"/>
                      <a:pt x="9" y="1544"/>
                    </a:cubicBezTo>
                    <a:cubicBezTo>
                      <a:pt x="32" y="1544"/>
                      <a:pt x="160" y="1393"/>
                      <a:pt x="623" y="850"/>
                    </a:cubicBezTo>
                    <a:cubicBezTo>
                      <a:pt x="1330" y="16"/>
                      <a:pt x="1344" y="1"/>
                      <a:pt x="1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4"/>
              <p:cNvSpPr/>
              <p:nvPr/>
            </p:nvSpPr>
            <p:spPr>
              <a:xfrm>
                <a:off x="6028100" y="2182050"/>
                <a:ext cx="43025" cy="51350"/>
              </a:xfrm>
              <a:custGeom>
                <a:avLst/>
                <a:gdLst/>
                <a:ahLst/>
                <a:cxnLst/>
                <a:rect l="l" t="t" r="r" b="b"/>
                <a:pathLst>
                  <a:path w="1721" h="2054" extrusionOk="0">
                    <a:moveTo>
                      <a:pt x="1700" y="0"/>
                    </a:moveTo>
                    <a:cubicBezTo>
                      <a:pt x="1666" y="0"/>
                      <a:pt x="1303" y="400"/>
                      <a:pt x="878" y="910"/>
                    </a:cubicBezTo>
                    <a:cubicBezTo>
                      <a:pt x="442" y="1433"/>
                      <a:pt x="56" y="1926"/>
                      <a:pt x="16" y="2012"/>
                    </a:cubicBezTo>
                    <a:cubicBezTo>
                      <a:pt x="2" y="2040"/>
                      <a:pt x="1" y="2053"/>
                      <a:pt x="8" y="2053"/>
                    </a:cubicBezTo>
                    <a:cubicBezTo>
                      <a:pt x="24" y="2053"/>
                      <a:pt x="79" y="1998"/>
                      <a:pt x="157" y="1900"/>
                    </a:cubicBezTo>
                    <a:cubicBezTo>
                      <a:pt x="276" y="1753"/>
                      <a:pt x="679" y="1277"/>
                      <a:pt x="1056" y="837"/>
                    </a:cubicBezTo>
                    <a:cubicBezTo>
                      <a:pt x="1432" y="397"/>
                      <a:pt x="1721" y="22"/>
                      <a:pt x="1702" y="1"/>
                    </a:cubicBezTo>
                    <a:cubicBezTo>
                      <a:pt x="1702" y="0"/>
                      <a:pt x="1701" y="0"/>
                      <a:pt x="17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4"/>
              <p:cNvSpPr/>
              <p:nvPr/>
            </p:nvSpPr>
            <p:spPr>
              <a:xfrm>
                <a:off x="5966675" y="2196725"/>
                <a:ext cx="27375" cy="37575"/>
              </a:xfrm>
              <a:custGeom>
                <a:avLst/>
                <a:gdLst/>
                <a:ahLst/>
                <a:cxnLst/>
                <a:rect l="l" t="t" r="r" b="b"/>
                <a:pathLst>
                  <a:path w="1095" h="1503" extrusionOk="0">
                    <a:moveTo>
                      <a:pt x="1074" y="1"/>
                    </a:moveTo>
                    <a:cubicBezTo>
                      <a:pt x="1052" y="1"/>
                      <a:pt x="868" y="233"/>
                      <a:pt x="665" y="516"/>
                    </a:cubicBezTo>
                    <a:cubicBezTo>
                      <a:pt x="181" y="1186"/>
                      <a:pt x="0" y="1468"/>
                      <a:pt x="34" y="1501"/>
                    </a:cubicBezTo>
                    <a:cubicBezTo>
                      <a:pt x="34" y="1502"/>
                      <a:pt x="35" y="1502"/>
                      <a:pt x="36" y="1502"/>
                    </a:cubicBezTo>
                    <a:cubicBezTo>
                      <a:pt x="64" y="1502"/>
                      <a:pt x="253" y="1252"/>
                      <a:pt x="466" y="940"/>
                    </a:cubicBezTo>
                    <a:cubicBezTo>
                      <a:pt x="685" y="617"/>
                      <a:pt x="922" y="268"/>
                      <a:pt x="988" y="173"/>
                    </a:cubicBezTo>
                    <a:cubicBezTo>
                      <a:pt x="1054" y="82"/>
                      <a:pt x="1094" y="1"/>
                      <a:pt x="1074" y="1"/>
                    </a:cubicBezTo>
                    <a:cubicBezTo>
                      <a:pt x="1074" y="1"/>
                      <a:pt x="1074"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4"/>
              <p:cNvSpPr/>
              <p:nvPr/>
            </p:nvSpPr>
            <p:spPr>
              <a:xfrm>
                <a:off x="6026275" y="2199325"/>
                <a:ext cx="40875" cy="52475"/>
              </a:xfrm>
              <a:custGeom>
                <a:avLst/>
                <a:gdLst/>
                <a:ahLst/>
                <a:cxnLst/>
                <a:rect l="l" t="t" r="r" b="b"/>
                <a:pathLst>
                  <a:path w="1635" h="2099" extrusionOk="0">
                    <a:moveTo>
                      <a:pt x="1617" y="1"/>
                    </a:moveTo>
                    <a:cubicBezTo>
                      <a:pt x="1589" y="1"/>
                      <a:pt x="1305" y="335"/>
                      <a:pt x="971" y="766"/>
                    </a:cubicBezTo>
                    <a:cubicBezTo>
                      <a:pt x="220" y="1737"/>
                      <a:pt x="0" y="2051"/>
                      <a:pt x="47" y="2098"/>
                    </a:cubicBezTo>
                    <a:cubicBezTo>
                      <a:pt x="48" y="2099"/>
                      <a:pt x="49" y="2099"/>
                      <a:pt x="50" y="2099"/>
                    </a:cubicBezTo>
                    <a:cubicBezTo>
                      <a:pt x="75" y="2099"/>
                      <a:pt x="209" y="1929"/>
                      <a:pt x="355" y="1707"/>
                    </a:cubicBezTo>
                    <a:cubicBezTo>
                      <a:pt x="509" y="1476"/>
                      <a:pt x="859" y="1005"/>
                      <a:pt x="1140" y="660"/>
                    </a:cubicBezTo>
                    <a:cubicBezTo>
                      <a:pt x="1421" y="314"/>
                      <a:pt x="1635" y="19"/>
                      <a:pt x="1618" y="1"/>
                    </a:cubicBezTo>
                    <a:cubicBezTo>
                      <a:pt x="1618" y="1"/>
                      <a:pt x="1618" y="1"/>
                      <a:pt x="1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4"/>
              <p:cNvSpPr/>
              <p:nvPr/>
            </p:nvSpPr>
            <p:spPr>
              <a:xfrm>
                <a:off x="5990400" y="2202450"/>
                <a:ext cx="20250" cy="30200"/>
              </a:xfrm>
              <a:custGeom>
                <a:avLst/>
                <a:gdLst/>
                <a:ahLst/>
                <a:cxnLst/>
                <a:rect l="l" t="t" r="r" b="b"/>
                <a:pathLst>
                  <a:path w="810" h="1208" extrusionOk="0">
                    <a:moveTo>
                      <a:pt x="782" y="1"/>
                    </a:moveTo>
                    <a:lnTo>
                      <a:pt x="782" y="1"/>
                    </a:lnTo>
                    <a:cubicBezTo>
                      <a:pt x="752" y="2"/>
                      <a:pt x="560" y="268"/>
                      <a:pt x="358" y="590"/>
                    </a:cubicBezTo>
                    <a:cubicBezTo>
                      <a:pt x="154" y="913"/>
                      <a:pt x="1" y="1192"/>
                      <a:pt x="18" y="1207"/>
                    </a:cubicBezTo>
                    <a:cubicBezTo>
                      <a:pt x="18" y="1207"/>
                      <a:pt x="19" y="1207"/>
                      <a:pt x="20" y="1207"/>
                    </a:cubicBezTo>
                    <a:cubicBezTo>
                      <a:pt x="44" y="1207"/>
                      <a:pt x="231" y="948"/>
                      <a:pt x="442" y="617"/>
                    </a:cubicBezTo>
                    <a:cubicBezTo>
                      <a:pt x="659" y="277"/>
                      <a:pt x="810" y="1"/>
                      <a:pt x="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4"/>
              <p:cNvSpPr/>
              <p:nvPr/>
            </p:nvSpPr>
            <p:spPr>
              <a:xfrm>
                <a:off x="6168575" y="2208000"/>
                <a:ext cx="39550" cy="48475"/>
              </a:xfrm>
              <a:custGeom>
                <a:avLst/>
                <a:gdLst/>
                <a:ahLst/>
                <a:cxnLst/>
                <a:rect l="l" t="t" r="r" b="b"/>
                <a:pathLst>
                  <a:path w="1582" h="1939" extrusionOk="0">
                    <a:moveTo>
                      <a:pt x="1571" y="1"/>
                    </a:moveTo>
                    <a:lnTo>
                      <a:pt x="1571" y="1"/>
                    </a:lnTo>
                    <a:cubicBezTo>
                      <a:pt x="1539" y="1"/>
                      <a:pt x="1272" y="313"/>
                      <a:pt x="821" y="882"/>
                    </a:cubicBezTo>
                    <a:cubicBezTo>
                      <a:pt x="286" y="1554"/>
                      <a:pt x="1" y="1939"/>
                      <a:pt x="32" y="1939"/>
                    </a:cubicBezTo>
                    <a:cubicBezTo>
                      <a:pt x="40" y="1939"/>
                      <a:pt x="70" y="1913"/>
                      <a:pt x="121" y="1859"/>
                    </a:cubicBezTo>
                    <a:cubicBezTo>
                      <a:pt x="266" y="1712"/>
                      <a:pt x="1438" y="247"/>
                      <a:pt x="1521" y="110"/>
                    </a:cubicBezTo>
                    <a:cubicBezTo>
                      <a:pt x="1566" y="36"/>
                      <a:pt x="1582" y="1"/>
                      <a:pt x="1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4"/>
              <p:cNvSpPr/>
              <p:nvPr/>
            </p:nvSpPr>
            <p:spPr>
              <a:xfrm>
                <a:off x="6178925" y="2219800"/>
                <a:ext cx="37450" cy="42400"/>
              </a:xfrm>
              <a:custGeom>
                <a:avLst/>
                <a:gdLst/>
                <a:ahLst/>
                <a:cxnLst/>
                <a:rect l="l" t="t" r="r" b="b"/>
                <a:pathLst>
                  <a:path w="1498" h="1696" extrusionOk="0">
                    <a:moveTo>
                      <a:pt x="1447" y="1"/>
                    </a:moveTo>
                    <a:cubicBezTo>
                      <a:pt x="1446" y="1"/>
                      <a:pt x="1445" y="1"/>
                      <a:pt x="1444" y="1"/>
                    </a:cubicBezTo>
                    <a:cubicBezTo>
                      <a:pt x="1415" y="1"/>
                      <a:pt x="1090" y="348"/>
                      <a:pt x="717" y="778"/>
                    </a:cubicBezTo>
                    <a:cubicBezTo>
                      <a:pt x="345" y="1208"/>
                      <a:pt x="31" y="1596"/>
                      <a:pt x="14" y="1648"/>
                    </a:cubicBezTo>
                    <a:cubicBezTo>
                      <a:pt x="5" y="1677"/>
                      <a:pt x="1" y="1695"/>
                      <a:pt x="10" y="1695"/>
                    </a:cubicBezTo>
                    <a:cubicBezTo>
                      <a:pt x="38" y="1695"/>
                      <a:pt x="189" y="1522"/>
                      <a:pt x="704" y="925"/>
                    </a:cubicBezTo>
                    <a:cubicBezTo>
                      <a:pt x="1493" y="7"/>
                      <a:pt x="1498" y="1"/>
                      <a:pt x="1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4"/>
              <p:cNvSpPr/>
              <p:nvPr/>
            </p:nvSpPr>
            <p:spPr>
              <a:xfrm>
                <a:off x="6197900" y="2228450"/>
                <a:ext cx="28000" cy="31825"/>
              </a:xfrm>
              <a:custGeom>
                <a:avLst/>
                <a:gdLst/>
                <a:ahLst/>
                <a:cxnLst/>
                <a:rect l="l" t="t" r="r" b="b"/>
                <a:pathLst>
                  <a:path w="1120" h="1273" extrusionOk="0">
                    <a:moveTo>
                      <a:pt x="1082" y="1"/>
                    </a:moveTo>
                    <a:cubicBezTo>
                      <a:pt x="1052" y="1"/>
                      <a:pt x="938" y="113"/>
                      <a:pt x="820" y="256"/>
                    </a:cubicBezTo>
                    <a:cubicBezTo>
                      <a:pt x="225" y="980"/>
                      <a:pt x="1" y="1273"/>
                      <a:pt x="38" y="1273"/>
                    </a:cubicBezTo>
                    <a:cubicBezTo>
                      <a:pt x="101" y="1273"/>
                      <a:pt x="1120" y="36"/>
                      <a:pt x="1087" y="2"/>
                    </a:cubicBezTo>
                    <a:cubicBezTo>
                      <a:pt x="1085" y="1"/>
                      <a:pt x="1084" y="1"/>
                      <a:pt x="1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4"/>
              <p:cNvSpPr/>
              <p:nvPr/>
            </p:nvSpPr>
            <p:spPr>
              <a:xfrm>
                <a:off x="6038275" y="2229200"/>
                <a:ext cx="44550" cy="55350"/>
              </a:xfrm>
              <a:custGeom>
                <a:avLst/>
                <a:gdLst/>
                <a:ahLst/>
                <a:cxnLst/>
                <a:rect l="l" t="t" r="r" b="b"/>
                <a:pathLst>
                  <a:path w="1782" h="2214" extrusionOk="0">
                    <a:moveTo>
                      <a:pt x="1767" y="1"/>
                    </a:moveTo>
                    <a:cubicBezTo>
                      <a:pt x="1742" y="1"/>
                      <a:pt x="1613" y="131"/>
                      <a:pt x="1451" y="335"/>
                    </a:cubicBezTo>
                    <a:cubicBezTo>
                      <a:pt x="495" y="1527"/>
                      <a:pt x="1" y="2184"/>
                      <a:pt x="30" y="2213"/>
                    </a:cubicBezTo>
                    <a:cubicBezTo>
                      <a:pt x="30" y="2214"/>
                      <a:pt x="30" y="2214"/>
                      <a:pt x="31" y="2214"/>
                    </a:cubicBezTo>
                    <a:cubicBezTo>
                      <a:pt x="74" y="2214"/>
                      <a:pt x="1302" y="682"/>
                      <a:pt x="1687" y="149"/>
                    </a:cubicBezTo>
                    <a:cubicBezTo>
                      <a:pt x="1760" y="46"/>
                      <a:pt x="1782" y="1"/>
                      <a:pt x="1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4"/>
              <p:cNvSpPr/>
              <p:nvPr/>
            </p:nvSpPr>
            <p:spPr>
              <a:xfrm>
                <a:off x="6211500" y="2238000"/>
                <a:ext cx="46550" cy="51175"/>
              </a:xfrm>
              <a:custGeom>
                <a:avLst/>
                <a:gdLst/>
                <a:ahLst/>
                <a:cxnLst/>
                <a:rect l="l" t="t" r="r" b="b"/>
                <a:pathLst>
                  <a:path w="1862" h="2047" extrusionOk="0">
                    <a:moveTo>
                      <a:pt x="1843" y="1"/>
                    </a:moveTo>
                    <a:cubicBezTo>
                      <a:pt x="1809" y="1"/>
                      <a:pt x="1405" y="414"/>
                      <a:pt x="930" y="933"/>
                    </a:cubicBezTo>
                    <a:cubicBezTo>
                      <a:pt x="446" y="1466"/>
                      <a:pt x="34" y="1942"/>
                      <a:pt x="20" y="1994"/>
                    </a:cubicBezTo>
                    <a:cubicBezTo>
                      <a:pt x="11" y="2022"/>
                      <a:pt x="0" y="2047"/>
                      <a:pt x="9" y="2047"/>
                    </a:cubicBezTo>
                    <a:cubicBezTo>
                      <a:pt x="33" y="2047"/>
                      <a:pt x="210" y="1852"/>
                      <a:pt x="1005" y="984"/>
                    </a:cubicBezTo>
                    <a:cubicBezTo>
                      <a:pt x="1487" y="459"/>
                      <a:pt x="1861" y="21"/>
                      <a:pt x="1845" y="1"/>
                    </a:cubicBezTo>
                    <a:cubicBezTo>
                      <a:pt x="1845" y="1"/>
                      <a:pt x="1844" y="1"/>
                      <a:pt x="18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4"/>
              <p:cNvSpPr/>
              <p:nvPr/>
            </p:nvSpPr>
            <p:spPr>
              <a:xfrm>
                <a:off x="6101950" y="2241100"/>
                <a:ext cx="55475" cy="67850"/>
              </a:xfrm>
              <a:custGeom>
                <a:avLst/>
                <a:gdLst/>
                <a:ahLst/>
                <a:cxnLst/>
                <a:rect l="l" t="t" r="r" b="b"/>
                <a:pathLst>
                  <a:path w="2219" h="2714" extrusionOk="0">
                    <a:moveTo>
                      <a:pt x="2184" y="0"/>
                    </a:moveTo>
                    <a:cubicBezTo>
                      <a:pt x="2184" y="0"/>
                      <a:pt x="2183" y="0"/>
                      <a:pt x="2183" y="0"/>
                    </a:cubicBezTo>
                    <a:cubicBezTo>
                      <a:pt x="2148" y="2"/>
                      <a:pt x="1817" y="359"/>
                      <a:pt x="1448" y="789"/>
                    </a:cubicBezTo>
                    <a:cubicBezTo>
                      <a:pt x="625" y="1752"/>
                      <a:pt x="1" y="2577"/>
                      <a:pt x="1" y="2700"/>
                    </a:cubicBezTo>
                    <a:cubicBezTo>
                      <a:pt x="1" y="2709"/>
                      <a:pt x="4" y="2713"/>
                      <a:pt x="9" y="2713"/>
                    </a:cubicBezTo>
                    <a:cubicBezTo>
                      <a:pt x="34" y="2713"/>
                      <a:pt x="112" y="2626"/>
                      <a:pt x="203" y="2493"/>
                    </a:cubicBezTo>
                    <a:cubicBezTo>
                      <a:pt x="484" y="2073"/>
                      <a:pt x="1174" y="1215"/>
                      <a:pt x="1753" y="559"/>
                    </a:cubicBezTo>
                    <a:cubicBezTo>
                      <a:pt x="2023" y="251"/>
                      <a:pt x="2219" y="0"/>
                      <a:pt x="2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4"/>
              <p:cNvSpPr/>
              <p:nvPr/>
            </p:nvSpPr>
            <p:spPr>
              <a:xfrm>
                <a:off x="6342500" y="2260225"/>
                <a:ext cx="29675" cy="33775"/>
              </a:xfrm>
              <a:custGeom>
                <a:avLst/>
                <a:gdLst/>
                <a:ahLst/>
                <a:cxnLst/>
                <a:rect l="l" t="t" r="r" b="b"/>
                <a:pathLst>
                  <a:path w="1187" h="1351" extrusionOk="0">
                    <a:moveTo>
                      <a:pt x="1141" y="0"/>
                    </a:moveTo>
                    <a:cubicBezTo>
                      <a:pt x="1119" y="0"/>
                      <a:pt x="851" y="297"/>
                      <a:pt x="544" y="660"/>
                    </a:cubicBezTo>
                    <a:cubicBezTo>
                      <a:pt x="237" y="1022"/>
                      <a:pt x="0" y="1333"/>
                      <a:pt x="16" y="1350"/>
                    </a:cubicBezTo>
                    <a:cubicBezTo>
                      <a:pt x="17" y="1350"/>
                      <a:pt x="18" y="1351"/>
                      <a:pt x="19" y="1351"/>
                    </a:cubicBezTo>
                    <a:cubicBezTo>
                      <a:pt x="49" y="1351"/>
                      <a:pt x="250" y="1139"/>
                      <a:pt x="472" y="872"/>
                    </a:cubicBezTo>
                    <a:cubicBezTo>
                      <a:pt x="1016" y="225"/>
                      <a:pt x="1186" y="0"/>
                      <a:pt x="1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4"/>
              <p:cNvSpPr/>
              <p:nvPr/>
            </p:nvSpPr>
            <p:spPr>
              <a:xfrm>
                <a:off x="6136950" y="2270650"/>
                <a:ext cx="53900" cy="63750"/>
              </a:xfrm>
              <a:custGeom>
                <a:avLst/>
                <a:gdLst/>
                <a:ahLst/>
                <a:cxnLst/>
                <a:rect l="l" t="t" r="r" b="b"/>
                <a:pathLst>
                  <a:path w="2156" h="2550" extrusionOk="0">
                    <a:moveTo>
                      <a:pt x="2126" y="0"/>
                    </a:moveTo>
                    <a:cubicBezTo>
                      <a:pt x="2096" y="0"/>
                      <a:pt x="1665" y="495"/>
                      <a:pt x="1148" y="1125"/>
                    </a:cubicBezTo>
                    <a:cubicBezTo>
                      <a:pt x="429" y="1998"/>
                      <a:pt x="0" y="2550"/>
                      <a:pt x="33" y="2550"/>
                    </a:cubicBezTo>
                    <a:cubicBezTo>
                      <a:pt x="43" y="2550"/>
                      <a:pt x="95" y="2498"/>
                      <a:pt x="196" y="2389"/>
                    </a:cubicBezTo>
                    <a:cubicBezTo>
                      <a:pt x="623" y="1927"/>
                      <a:pt x="2155" y="33"/>
                      <a:pt x="2127" y="0"/>
                    </a:cubicBezTo>
                    <a:cubicBezTo>
                      <a:pt x="2127" y="0"/>
                      <a:pt x="2126" y="0"/>
                      <a:pt x="2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14"/>
            <p:cNvGrpSpPr/>
            <p:nvPr/>
          </p:nvGrpSpPr>
          <p:grpSpPr>
            <a:xfrm>
              <a:off x="8056300" y="3894338"/>
              <a:ext cx="382625" cy="188925"/>
              <a:chOff x="3219200" y="4743025"/>
              <a:chExt cx="382625" cy="188925"/>
            </a:xfrm>
          </p:grpSpPr>
          <p:sp>
            <p:nvSpPr>
              <p:cNvPr id="1781" name="Google Shape;1781;p14"/>
              <p:cNvSpPr/>
              <p:nvPr/>
            </p:nvSpPr>
            <p:spPr>
              <a:xfrm>
                <a:off x="3219200" y="4743025"/>
                <a:ext cx="72875" cy="112375"/>
              </a:xfrm>
              <a:custGeom>
                <a:avLst/>
                <a:gdLst/>
                <a:ahLst/>
                <a:cxnLst/>
                <a:rect l="l" t="t" r="r" b="b"/>
                <a:pathLst>
                  <a:path w="2915" h="4495" extrusionOk="0">
                    <a:moveTo>
                      <a:pt x="1758" y="0"/>
                    </a:moveTo>
                    <a:cubicBezTo>
                      <a:pt x="1590" y="0"/>
                      <a:pt x="1402" y="50"/>
                      <a:pt x="1184" y="149"/>
                    </a:cubicBezTo>
                    <a:cubicBezTo>
                      <a:pt x="626" y="403"/>
                      <a:pt x="312" y="978"/>
                      <a:pt x="444" y="1504"/>
                    </a:cubicBezTo>
                    <a:cubicBezTo>
                      <a:pt x="490" y="1688"/>
                      <a:pt x="615" y="1773"/>
                      <a:pt x="741" y="1773"/>
                    </a:cubicBezTo>
                    <a:cubicBezTo>
                      <a:pt x="904" y="1773"/>
                      <a:pt x="1069" y="1631"/>
                      <a:pt x="1069" y="1379"/>
                    </a:cubicBezTo>
                    <a:cubicBezTo>
                      <a:pt x="1069" y="1072"/>
                      <a:pt x="1444" y="659"/>
                      <a:pt x="1709" y="659"/>
                    </a:cubicBezTo>
                    <a:cubicBezTo>
                      <a:pt x="1721" y="659"/>
                      <a:pt x="1732" y="660"/>
                      <a:pt x="1743" y="661"/>
                    </a:cubicBezTo>
                    <a:cubicBezTo>
                      <a:pt x="1898" y="683"/>
                      <a:pt x="1937" y="747"/>
                      <a:pt x="1957" y="1017"/>
                    </a:cubicBezTo>
                    <a:cubicBezTo>
                      <a:pt x="1989" y="1430"/>
                      <a:pt x="1752" y="1766"/>
                      <a:pt x="1003" y="2378"/>
                    </a:cubicBezTo>
                    <a:cubicBezTo>
                      <a:pt x="379" y="2889"/>
                      <a:pt x="0" y="3389"/>
                      <a:pt x="0" y="3699"/>
                    </a:cubicBezTo>
                    <a:cubicBezTo>
                      <a:pt x="0" y="3889"/>
                      <a:pt x="59" y="3964"/>
                      <a:pt x="272" y="4059"/>
                    </a:cubicBezTo>
                    <a:cubicBezTo>
                      <a:pt x="598" y="4202"/>
                      <a:pt x="2085" y="4494"/>
                      <a:pt x="2442" y="4494"/>
                    </a:cubicBezTo>
                    <a:cubicBezTo>
                      <a:pt x="2473" y="4494"/>
                      <a:pt x="2495" y="4492"/>
                      <a:pt x="2508" y="4487"/>
                    </a:cubicBezTo>
                    <a:cubicBezTo>
                      <a:pt x="2577" y="4460"/>
                      <a:pt x="2632" y="4351"/>
                      <a:pt x="2632" y="4234"/>
                    </a:cubicBezTo>
                    <a:cubicBezTo>
                      <a:pt x="2632" y="4003"/>
                      <a:pt x="2485" y="3947"/>
                      <a:pt x="1398" y="3773"/>
                    </a:cubicBezTo>
                    <a:cubicBezTo>
                      <a:pt x="519" y="3631"/>
                      <a:pt x="500" y="3613"/>
                      <a:pt x="876" y="3231"/>
                    </a:cubicBezTo>
                    <a:cubicBezTo>
                      <a:pt x="1054" y="3054"/>
                      <a:pt x="1415" y="2742"/>
                      <a:pt x="1695" y="2529"/>
                    </a:cubicBezTo>
                    <a:cubicBezTo>
                      <a:pt x="2632" y="1818"/>
                      <a:pt x="2914" y="763"/>
                      <a:pt x="2311" y="225"/>
                    </a:cubicBezTo>
                    <a:cubicBezTo>
                      <a:pt x="2142" y="75"/>
                      <a:pt x="1965" y="0"/>
                      <a:pt x="1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4"/>
              <p:cNvSpPr/>
              <p:nvPr/>
            </p:nvSpPr>
            <p:spPr>
              <a:xfrm>
                <a:off x="3312875" y="4770850"/>
                <a:ext cx="72950" cy="78550"/>
              </a:xfrm>
              <a:custGeom>
                <a:avLst/>
                <a:gdLst/>
                <a:ahLst/>
                <a:cxnLst/>
                <a:rect l="l" t="t" r="r" b="b"/>
                <a:pathLst>
                  <a:path w="2918" h="3142" extrusionOk="0">
                    <a:moveTo>
                      <a:pt x="895" y="0"/>
                    </a:moveTo>
                    <a:cubicBezTo>
                      <a:pt x="848" y="0"/>
                      <a:pt x="800" y="14"/>
                      <a:pt x="750" y="42"/>
                    </a:cubicBezTo>
                    <a:cubicBezTo>
                      <a:pt x="555" y="151"/>
                      <a:pt x="572" y="277"/>
                      <a:pt x="872" y="886"/>
                    </a:cubicBezTo>
                    <a:lnTo>
                      <a:pt x="1137" y="1420"/>
                    </a:lnTo>
                    <a:lnTo>
                      <a:pt x="679" y="1938"/>
                    </a:lnTo>
                    <a:cubicBezTo>
                      <a:pt x="94" y="2604"/>
                      <a:pt x="0" y="2778"/>
                      <a:pt x="116" y="2992"/>
                    </a:cubicBezTo>
                    <a:cubicBezTo>
                      <a:pt x="170" y="3090"/>
                      <a:pt x="229" y="3141"/>
                      <a:pt x="307" y="3141"/>
                    </a:cubicBezTo>
                    <a:cubicBezTo>
                      <a:pt x="439" y="3141"/>
                      <a:pt x="624" y="2990"/>
                      <a:pt x="924" y="2663"/>
                    </a:cubicBezTo>
                    <a:cubicBezTo>
                      <a:pt x="1173" y="2390"/>
                      <a:pt x="1400" y="2169"/>
                      <a:pt x="1434" y="2169"/>
                    </a:cubicBezTo>
                    <a:cubicBezTo>
                      <a:pt x="1466" y="2169"/>
                      <a:pt x="1554" y="2332"/>
                      <a:pt x="1633" y="2538"/>
                    </a:cubicBezTo>
                    <a:cubicBezTo>
                      <a:pt x="1770" y="2899"/>
                      <a:pt x="1958" y="3101"/>
                      <a:pt x="2142" y="3101"/>
                    </a:cubicBezTo>
                    <a:cubicBezTo>
                      <a:pt x="2185" y="3101"/>
                      <a:pt x="2228" y="3089"/>
                      <a:pt x="2271" y="3067"/>
                    </a:cubicBezTo>
                    <a:cubicBezTo>
                      <a:pt x="2477" y="2957"/>
                      <a:pt x="2457" y="2803"/>
                      <a:pt x="2156" y="2152"/>
                    </a:cubicBezTo>
                    <a:lnTo>
                      <a:pt x="1894" y="1586"/>
                    </a:lnTo>
                    <a:lnTo>
                      <a:pt x="2407" y="1126"/>
                    </a:lnTo>
                    <a:cubicBezTo>
                      <a:pt x="2828" y="750"/>
                      <a:pt x="2918" y="625"/>
                      <a:pt x="2898" y="451"/>
                    </a:cubicBezTo>
                    <a:cubicBezTo>
                      <a:pt x="2879" y="286"/>
                      <a:pt x="2804" y="204"/>
                      <a:pt x="2681" y="204"/>
                    </a:cubicBezTo>
                    <a:cubicBezTo>
                      <a:pt x="2531" y="204"/>
                      <a:pt x="2310" y="326"/>
                      <a:pt x="2034" y="567"/>
                    </a:cubicBezTo>
                    <a:lnTo>
                      <a:pt x="1606" y="944"/>
                    </a:lnTo>
                    <a:lnTo>
                      <a:pt x="1399" y="533"/>
                    </a:lnTo>
                    <a:cubicBezTo>
                      <a:pt x="1216" y="169"/>
                      <a:pt x="1059" y="0"/>
                      <a:pt x="8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4"/>
              <p:cNvSpPr/>
              <p:nvPr/>
            </p:nvSpPr>
            <p:spPr>
              <a:xfrm>
                <a:off x="3384000" y="4770200"/>
                <a:ext cx="78150" cy="117400"/>
              </a:xfrm>
              <a:custGeom>
                <a:avLst/>
                <a:gdLst/>
                <a:ahLst/>
                <a:cxnLst/>
                <a:rect l="l" t="t" r="r" b="b"/>
                <a:pathLst>
                  <a:path w="3126" h="4696" extrusionOk="0">
                    <a:moveTo>
                      <a:pt x="2156" y="0"/>
                    </a:moveTo>
                    <a:cubicBezTo>
                      <a:pt x="2005" y="0"/>
                      <a:pt x="1844" y="42"/>
                      <a:pt x="1671" y="124"/>
                    </a:cubicBezTo>
                    <a:cubicBezTo>
                      <a:pt x="1235" y="331"/>
                      <a:pt x="1040" y="565"/>
                      <a:pt x="1025" y="898"/>
                    </a:cubicBezTo>
                    <a:cubicBezTo>
                      <a:pt x="1016" y="1136"/>
                      <a:pt x="1041" y="1172"/>
                      <a:pt x="1236" y="1194"/>
                    </a:cubicBezTo>
                    <a:cubicBezTo>
                      <a:pt x="1261" y="1197"/>
                      <a:pt x="1284" y="1198"/>
                      <a:pt x="1305" y="1198"/>
                    </a:cubicBezTo>
                    <a:cubicBezTo>
                      <a:pt x="1432" y="1198"/>
                      <a:pt x="1498" y="1142"/>
                      <a:pt x="1583" y="980"/>
                    </a:cubicBezTo>
                    <a:cubicBezTo>
                      <a:pt x="1693" y="768"/>
                      <a:pt x="2010" y="583"/>
                      <a:pt x="2225" y="583"/>
                    </a:cubicBezTo>
                    <a:cubicBezTo>
                      <a:pt x="2260" y="583"/>
                      <a:pt x="2293" y="588"/>
                      <a:pt x="2321" y="599"/>
                    </a:cubicBezTo>
                    <a:cubicBezTo>
                      <a:pt x="2382" y="623"/>
                      <a:pt x="2480" y="750"/>
                      <a:pt x="2532" y="873"/>
                    </a:cubicBezTo>
                    <a:cubicBezTo>
                      <a:pt x="2671" y="1206"/>
                      <a:pt x="2477" y="1608"/>
                      <a:pt x="1992" y="1995"/>
                    </a:cubicBezTo>
                    <a:cubicBezTo>
                      <a:pt x="594" y="3111"/>
                      <a:pt x="1" y="4177"/>
                      <a:pt x="685" y="4348"/>
                    </a:cubicBezTo>
                    <a:cubicBezTo>
                      <a:pt x="1318" y="4504"/>
                      <a:pt x="2439" y="4695"/>
                      <a:pt x="2700" y="4695"/>
                    </a:cubicBezTo>
                    <a:cubicBezTo>
                      <a:pt x="2724" y="4695"/>
                      <a:pt x="2740" y="4694"/>
                      <a:pt x="2749" y="4691"/>
                    </a:cubicBezTo>
                    <a:cubicBezTo>
                      <a:pt x="2812" y="4665"/>
                      <a:pt x="2864" y="4555"/>
                      <a:pt x="2864" y="4448"/>
                    </a:cubicBezTo>
                    <a:cubicBezTo>
                      <a:pt x="2864" y="4206"/>
                      <a:pt x="2693" y="4130"/>
                      <a:pt x="1779" y="3970"/>
                    </a:cubicBezTo>
                    <a:cubicBezTo>
                      <a:pt x="1425" y="3908"/>
                      <a:pt x="1115" y="3841"/>
                      <a:pt x="1097" y="3823"/>
                    </a:cubicBezTo>
                    <a:cubicBezTo>
                      <a:pt x="1010" y="3738"/>
                      <a:pt x="1581" y="3079"/>
                      <a:pt x="2107" y="2659"/>
                    </a:cubicBezTo>
                    <a:cubicBezTo>
                      <a:pt x="2822" y="2088"/>
                      <a:pt x="3050" y="1733"/>
                      <a:pt x="3094" y="1119"/>
                    </a:cubicBezTo>
                    <a:cubicBezTo>
                      <a:pt x="3126" y="683"/>
                      <a:pt x="3107" y="629"/>
                      <a:pt x="2846" y="346"/>
                    </a:cubicBezTo>
                    <a:cubicBezTo>
                      <a:pt x="2633" y="115"/>
                      <a:pt x="2408" y="0"/>
                      <a:pt x="2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4"/>
              <p:cNvSpPr/>
              <p:nvPr/>
            </p:nvSpPr>
            <p:spPr>
              <a:xfrm>
                <a:off x="3543900" y="4805625"/>
                <a:ext cx="57925" cy="126325"/>
              </a:xfrm>
              <a:custGeom>
                <a:avLst/>
                <a:gdLst/>
                <a:ahLst/>
                <a:cxnLst/>
                <a:rect l="l" t="t" r="r" b="b"/>
                <a:pathLst>
                  <a:path w="2317" h="5053" extrusionOk="0">
                    <a:moveTo>
                      <a:pt x="1761" y="1"/>
                    </a:moveTo>
                    <a:cubicBezTo>
                      <a:pt x="1705" y="1"/>
                      <a:pt x="1658" y="33"/>
                      <a:pt x="1593" y="104"/>
                    </a:cubicBezTo>
                    <a:cubicBezTo>
                      <a:pt x="1163" y="580"/>
                      <a:pt x="1" y="2308"/>
                      <a:pt x="1" y="2473"/>
                    </a:cubicBezTo>
                    <a:cubicBezTo>
                      <a:pt x="1" y="2711"/>
                      <a:pt x="240" y="2866"/>
                      <a:pt x="806" y="2998"/>
                    </a:cubicBezTo>
                    <a:cubicBezTo>
                      <a:pt x="1045" y="3053"/>
                      <a:pt x="1234" y="3114"/>
                      <a:pt x="1234" y="3138"/>
                    </a:cubicBezTo>
                    <a:cubicBezTo>
                      <a:pt x="1234" y="3161"/>
                      <a:pt x="1120" y="3545"/>
                      <a:pt x="978" y="3997"/>
                    </a:cubicBezTo>
                    <a:cubicBezTo>
                      <a:pt x="779" y="4648"/>
                      <a:pt x="748" y="4839"/>
                      <a:pt x="830" y="4938"/>
                    </a:cubicBezTo>
                    <a:cubicBezTo>
                      <a:pt x="894" y="5015"/>
                      <a:pt x="981" y="5053"/>
                      <a:pt x="1066" y="5053"/>
                    </a:cubicBezTo>
                    <a:cubicBezTo>
                      <a:pt x="1164" y="5053"/>
                      <a:pt x="1259" y="5002"/>
                      <a:pt x="1311" y="4905"/>
                    </a:cubicBezTo>
                    <a:cubicBezTo>
                      <a:pt x="1481" y="4584"/>
                      <a:pt x="2317" y="1928"/>
                      <a:pt x="2290" y="1789"/>
                    </a:cubicBezTo>
                    <a:cubicBezTo>
                      <a:pt x="2269" y="1680"/>
                      <a:pt x="2162" y="1616"/>
                      <a:pt x="2047" y="1616"/>
                    </a:cubicBezTo>
                    <a:cubicBezTo>
                      <a:pt x="1980" y="1616"/>
                      <a:pt x="1910" y="1638"/>
                      <a:pt x="1853" y="1686"/>
                    </a:cubicBezTo>
                    <a:cubicBezTo>
                      <a:pt x="1788" y="1737"/>
                      <a:pt x="1675" y="1967"/>
                      <a:pt x="1601" y="2189"/>
                    </a:cubicBezTo>
                    <a:cubicBezTo>
                      <a:pt x="1504" y="2482"/>
                      <a:pt x="1472" y="2563"/>
                      <a:pt x="1361" y="2563"/>
                    </a:cubicBezTo>
                    <a:cubicBezTo>
                      <a:pt x="1322" y="2563"/>
                      <a:pt x="1274" y="2553"/>
                      <a:pt x="1211" y="2539"/>
                    </a:cubicBezTo>
                    <a:cubicBezTo>
                      <a:pt x="625" y="2411"/>
                      <a:pt x="621" y="2448"/>
                      <a:pt x="1365" y="1403"/>
                    </a:cubicBezTo>
                    <a:cubicBezTo>
                      <a:pt x="1746" y="868"/>
                      <a:pt x="2056" y="365"/>
                      <a:pt x="2056" y="282"/>
                    </a:cubicBezTo>
                    <a:cubicBezTo>
                      <a:pt x="2056" y="198"/>
                      <a:pt x="1982" y="90"/>
                      <a:pt x="1893" y="43"/>
                    </a:cubicBezTo>
                    <a:cubicBezTo>
                      <a:pt x="1840" y="15"/>
                      <a:pt x="1798" y="1"/>
                      <a:pt x="1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4"/>
              <p:cNvSpPr/>
              <p:nvPr/>
            </p:nvSpPr>
            <p:spPr>
              <a:xfrm>
                <a:off x="3479525" y="4820950"/>
                <a:ext cx="57625" cy="24375"/>
              </a:xfrm>
              <a:custGeom>
                <a:avLst/>
                <a:gdLst/>
                <a:ahLst/>
                <a:cxnLst/>
                <a:rect l="l" t="t" r="r" b="b"/>
                <a:pathLst>
                  <a:path w="2305" h="975" extrusionOk="0">
                    <a:moveTo>
                      <a:pt x="309" y="1"/>
                    </a:moveTo>
                    <a:cubicBezTo>
                      <a:pt x="296" y="1"/>
                      <a:pt x="229" y="58"/>
                      <a:pt x="157" y="133"/>
                    </a:cubicBezTo>
                    <a:cubicBezTo>
                      <a:pt x="3" y="292"/>
                      <a:pt x="0" y="339"/>
                      <a:pt x="134" y="512"/>
                    </a:cubicBezTo>
                    <a:cubicBezTo>
                      <a:pt x="241" y="651"/>
                      <a:pt x="1617" y="974"/>
                      <a:pt x="2025" y="974"/>
                    </a:cubicBezTo>
                    <a:cubicBezTo>
                      <a:pt x="2066" y="974"/>
                      <a:pt x="2098" y="971"/>
                      <a:pt x="2117" y="964"/>
                    </a:cubicBezTo>
                    <a:cubicBezTo>
                      <a:pt x="2304" y="893"/>
                      <a:pt x="2283" y="520"/>
                      <a:pt x="2084" y="414"/>
                    </a:cubicBezTo>
                    <a:cubicBezTo>
                      <a:pt x="1967" y="348"/>
                      <a:pt x="465"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4"/>
              <p:cNvSpPr/>
              <p:nvPr/>
            </p:nvSpPr>
            <p:spPr>
              <a:xfrm>
                <a:off x="3466850" y="4847600"/>
                <a:ext cx="68425" cy="24550"/>
              </a:xfrm>
              <a:custGeom>
                <a:avLst/>
                <a:gdLst/>
                <a:ahLst/>
                <a:cxnLst/>
                <a:rect l="l" t="t" r="r" b="b"/>
                <a:pathLst>
                  <a:path w="2737" h="982" extrusionOk="0">
                    <a:moveTo>
                      <a:pt x="380" y="0"/>
                    </a:moveTo>
                    <a:cubicBezTo>
                      <a:pt x="272" y="0"/>
                      <a:pt x="197" y="14"/>
                      <a:pt x="159" y="42"/>
                    </a:cubicBezTo>
                    <a:cubicBezTo>
                      <a:pt x="0" y="158"/>
                      <a:pt x="27" y="411"/>
                      <a:pt x="209" y="502"/>
                    </a:cubicBezTo>
                    <a:cubicBezTo>
                      <a:pt x="344" y="570"/>
                      <a:pt x="1911" y="918"/>
                      <a:pt x="2330" y="973"/>
                    </a:cubicBezTo>
                    <a:cubicBezTo>
                      <a:pt x="2375" y="979"/>
                      <a:pt x="2414" y="982"/>
                      <a:pt x="2448" y="982"/>
                    </a:cubicBezTo>
                    <a:cubicBezTo>
                      <a:pt x="2560" y="982"/>
                      <a:pt x="2613" y="947"/>
                      <a:pt x="2644" y="867"/>
                    </a:cubicBezTo>
                    <a:cubicBezTo>
                      <a:pt x="2736" y="622"/>
                      <a:pt x="2550" y="462"/>
                      <a:pt x="2009" y="315"/>
                    </a:cubicBezTo>
                    <a:cubicBezTo>
                      <a:pt x="1257" y="109"/>
                      <a:pt x="686"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14"/>
            <p:cNvGrpSpPr/>
            <p:nvPr/>
          </p:nvGrpSpPr>
          <p:grpSpPr>
            <a:xfrm>
              <a:off x="8500150" y="4229588"/>
              <a:ext cx="766300" cy="1041475"/>
              <a:chOff x="2178600" y="1758925"/>
              <a:chExt cx="766300" cy="1041475"/>
            </a:xfrm>
          </p:grpSpPr>
          <p:sp>
            <p:nvSpPr>
              <p:cNvPr id="1788" name="Google Shape;1788;p14"/>
              <p:cNvSpPr/>
              <p:nvPr/>
            </p:nvSpPr>
            <p:spPr>
              <a:xfrm>
                <a:off x="2178600" y="1758925"/>
                <a:ext cx="766300" cy="1041475"/>
              </a:xfrm>
              <a:custGeom>
                <a:avLst/>
                <a:gdLst/>
                <a:ahLst/>
                <a:cxnLst/>
                <a:rect l="l" t="t" r="r" b="b"/>
                <a:pathLst>
                  <a:path w="30652" h="41659" extrusionOk="0">
                    <a:moveTo>
                      <a:pt x="17181" y="2262"/>
                    </a:moveTo>
                    <a:cubicBezTo>
                      <a:pt x="17192" y="2262"/>
                      <a:pt x="17202" y="2270"/>
                      <a:pt x="17212" y="2285"/>
                    </a:cubicBezTo>
                    <a:cubicBezTo>
                      <a:pt x="17250" y="2342"/>
                      <a:pt x="17239" y="2412"/>
                      <a:pt x="17187" y="2444"/>
                    </a:cubicBezTo>
                    <a:cubicBezTo>
                      <a:pt x="17139" y="2476"/>
                      <a:pt x="17102" y="2619"/>
                      <a:pt x="17105" y="2766"/>
                    </a:cubicBezTo>
                    <a:cubicBezTo>
                      <a:pt x="17109" y="2901"/>
                      <a:pt x="17096" y="2967"/>
                      <a:pt x="17065" y="2967"/>
                    </a:cubicBezTo>
                    <a:cubicBezTo>
                      <a:pt x="17055" y="2967"/>
                      <a:pt x="17043" y="2960"/>
                      <a:pt x="17029" y="2945"/>
                    </a:cubicBezTo>
                    <a:cubicBezTo>
                      <a:pt x="16971" y="2886"/>
                      <a:pt x="16977" y="2750"/>
                      <a:pt x="17045" y="2520"/>
                    </a:cubicBezTo>
                    <a:cubicBezTo>
                      <a:pt x="17097" y="2349"/>
                      <a:pt x="17143" y="2262"/>
                      <a:pt x="17181" y="2262"/>
                    </a:cubicBezTo>
                    <a:close/>
                    <a:moveTo>
                      <a:pt x="15820" y="2639"/>
                    </a:moveTo>
                    <a:lnTo>
                      <a:pt x="15946" y="2912"/>
                    </a:lnTo>
                    <a:cubicBezTo>
                      <a:pt x="16014" y="3059"/>
                      <a:pt x="16050" y="3207"/>
                      <a:pt x="16026" y="3234"/>
                    </a:cubicBezTo>
                    <a:cubicBezTo>
                      <a:pt x="16010" y="3251"/>
                      <a:pt x="15996" y="3259"/>
                      <a:pt x="15982" y="3259"/>
                    </a:cubicBezTo>
                    <a:cubicBezTo>
                      <a:pt x="15933" y="3259"/>
                      <a:pt x="15897" y="3152"/>
                      <a:pt x="15861" y="2917"/>
                    </a:cubicBezTo>
                    <a:lnTo>
                      <a:pt x="15820" y="2639"/>
                    </a:lnTo>
                    <a:close/>
                    <a:moveTo>
                      <a:pt x="16023" y="2249"/>
                    </a:moveTo>
                    <a:cubicBezTo>
                      <a:pt x="16064" y="2249"/>
                      <a:pt x="16134" y="2448"/>
                      <a:pt x="16223" y="2826"/>
                    </a:cubicBezTo>
                    <a:cubicBezTo>
                      <a:pt x="16277" y="3062"/>
                      <a:pt x="16301" y="3281"/>
                      <a:pt x="16275" y="3308"/>
                    </a:cubicBezTo>
                    <a:cubicBezTo>
                      <a:pt x="16270" y="3313"/>
                      <a:pt x="16264" y="3315"/>
                      <a:pt x="16258" y="3315"/>
                    </a:cubicBezTo>
                    <a:cubicBezTo>
                      <a:pt x="16168" y="3315"/>
                      <a:pt x="15982" y="2759"/>
                      <a:pt x="15983" y="2460"/>
                    </a:cubicBezTo>
                    <a:cubicBezTo>
                      <a:pt x="15985" y="2318"/>
                      <a:pt x="15999" y="2249"/>
                      <a:pt x="16023" y="2249"/>
                    </a:cubicBezTo>
                    <a:close/>
                    <a:moveTo>
                      <a:pt x="16164" y="1855"/>
                    </a:moveTo>
                    <a:cubicBezTo>
                      <a:pt x="16206" y="1855"/>
                      <a:pt x="16313" y="2109"/>
                      <a:pt x="16458" y="2623"/>
                    </a:cubicBezTo>
                    <a:cubicBezTo>
                      <a:pt x="16557" y="2972"/>
                      <a:pt x="16622" y="3285"/>
                      <a:pt x="16601" y="3306"/>
                    </a:cubicBezTo>
                    <a:cubicBezTo>
                      <a:pt x="16584" y="3323"/>
                      <a:pt x="16567" y="3332"/>
                      <a:pt x="16549" y="3332"/>
                    </a:cubicBezTo>
                    <a:cubicBezTo>
                      <a:pt x="16461" y="3332"/>
                      <a:pt x="16368" y="3115"/>
                      <a:pt x="16268" y="2679"/>
                    </a:cubicBezTo>
                    <a:cubicBezTo>
                      <a:pt x="16144" y="2133"/>
                      <a:pt x="16119" y="1855"/>
                      <a:pt x="16164" y="1855"/>
                    </a:cubicBezTo>
                    <a:close/>
                    <a:moveTo>
                      <a:pt x="16388" y="1922"/>
                    </a:moveTo>
                    <a:cubicBezTo>
                      <a:pt x="16412" y="1922"/>
                      <a:pt x="16517" y="2207"/>
                      <a:pt x="16684" y="2763"/>
                    </a:cubicBezTo>
                    <a:cubicBezTo>
                      <a:pt x="16772" y="3057"/>
                      <a:pt x="16849" y="3263"/>
                      <a:pt x="16868" y="3263"/>
                    </a:cubicBezTo>
                    <a:cubicBezTo>
                      <a:pt x="16871" y="3263"/>
                      <a:pt x="16872" y="3260"/>
                      <a:pt x="16872" y="3251"/>
                    </a:cubicBezTo>
                    <a:cubicBezTo>
                      <a:pt x="16876" y="3182"/>
                      <a:pt x="16806" y="2892"/>
                      <a:pt x="16715" y="2599"/>
                    </a:cubicBezTo>
                    <a:cubicBezTo>
                      <a:pt x="16560" y="2100"/>
                      <a:pt x="16527" y="1979"/>
                      <a:pt x="16594" y="1979"/>
                    </a:cubicBezTo>
                    <a:cubicBezTo>
                      <a:pt x="16611" y="1979"/>
                      <a:pt x="16635" y="1987"/>
                      <a:pt x="16665" y="1999"/>
                    </a:cubicBezTo>
                    <a:cubicBezTo>
                      <a:pt x="16792" y="2048"/>
                      <a:pt x="17006" y="3194"/>
                      <a:pt x="16917" y="3341"/>
                    </a:cubicBezTo>
                    <a:cubicBezTo>
                      <a:pt x="16896" y="3374"/>
                      <a:pt x="16876" y="3391"/>
                      <a:pt x="16855" y="3391"/>
                    </a:cubicBezTo>
                    <a:cubicBezTo>
                      <a:pt x="16782" y="3391"/>
                      <a:pt x="16697" y="3181"/>
                      <a:pt x="16558" y="2680"/>
                    </a:cubicBezTo>
                    <a:cubicBezTo>
                      <a:pt x="16417" y="2171"/>
                      <a:pt x="16367" y="1922"/>
                      <a:pt x="16388" y="1922"/>
                    </a:cubicBezTo>
                    <a:close/>
                    <a:moveTo>
                      <a:pt x="14472" y="3686"/>
                    </a:moveTo>
                    <a:cubicBezTo>
                      <a:pt x="14485" y="3686"/>
                      <a:pt x="14497" y="3691"/>
                      <a:pt x="14508" y="3701"/>
                    </a:cubicBezTo>
                    <a:cubicBezTo>
                      <a:pt x="14531" y="3724"/>
                      <a:pt x="14508" y="3781"/>
                      <a:pt x="14451" y="3837"/>
                    </a:cubicBezTo>
                    <a:cubicBezTo>
                      <a:pt x="14419" y="3869"/>
                      <a:pt x="14393" y="3886"/>
                      <a:pt x="14376" y="3886"/>
                    </a:cubicBezTo>
                    <a:cubicBezTo>
                      <a:pt x="14362" y="3886"/>
                      <a:pt x="14354" y="3875"/>
                      <a:pt x="14354" y="3855"/>
                    </a:cubicBezTo>
                    <a:cubicBezTo>
                      <a:pt x="14352" y="3768"/>
                      <a:pt x="14417" y="3686"/>
                      <a:pt x="14472" y="3686"/>
                    </a:cubicBezTo>
                    <a:close/>
                    <a:moveTo>
                      <a:pt x="12438" y="3756"/>
                    </a:moveTo>
                    <a:cubicBezTo>
                      <a:pt x="12528" y="3756"/>
                      <a:pt x="12565" y="3770"/>
                      <a:pt x="12520" y="3789"/>
                    </a:cubicBezTo>
                    <a:cubicBezTo>
                      <a:pt x="12272" y="3889"/>
                      <a:pt x="11857" y="3992"/>
                      <a:pt x="11739" y="3992"/>
                    </a:cubicBezTo>
                    <a:cubicBezTo>
                      <a:pt x="11713" y="3992"/>
                      <a:pt x="11701" y="3987"/>
                      <a:pt x="11708" y="3976"/>
                    </a:cubicBezTo>
                    <a:cubicBezTo>
                      <a:pt x="11759" y="3891"/>
                      <a:pt x="12211" y="3756"/>
                      <a:pt x="12438" y="3756"/>
                    </a:cubicBezTo>
                    <a:close/>
                    <a:moveTo>
                      <a:pt x="14804" y="3657"/>
                    </a:moveTo>
                    <a:cubicBezTo>
                      <a:pt x="14829" y="3657"/>
                      <a:pt x="14843" y="3673"/>
                      <a:pt x="14843" y="3707"/>
                    </a:cubicBezTo>
                    <a:cubicBezTo>
                      <a:pt x="14843" y="3797"/>
                      <a:pt x="14338" y="4391"/>
                      <a:pt x="14264" y="4391"/>
                    </a:cubicBezTo>
                    <a:cubicBezTo>
                      <a:pt x="14127" y="4391"/>
                      <a:pt x="14189" y="4236"/>
                      <a:pt x="14439" y="3951"/>
                    </a:cubicBezTo>
                    <a:cubicBezTo>
                      <a:pt x="14605" y="3763"/>
                      <a:pt x="14741" y="3657"/>
                      <a:pt x="14804" y="3657"/>
                    </a:cubicBezTo>
                    <a:close/>
                    <a:moveTo>
                      <a:pt x="11056" y="3995"/>
                    </a:moveTo>
                    <a:cubicBezTo>
                      <a:pt x="11100" y="3995"/>
                      <a:pt x="11053" y="4061"/>
                      <a:pt x="10949" y="4149"/>
                    </a:cubicBezTo>
                    <a:cubicBezTo>
                      <a:pt x="10713" y="4344"/>
                      <a:pt x="9383" y="4745"/>
                      <a:pt x="9053" y="4745"/>
                    </a:cubicBezTo>
                    <a:cubicBezTo>
                      <a:pt x="9006" y="4745"/>
                      <a:pt x="8979" y="4737"/>
                      <a:pt x="8979" y="4718"/>
                    </a:cubicBezTo>
                    <a:cubicBezTo>
                      <a:pt x="8976" y="4626"/>
                      <a:pt x="10768" y="4003"/>
                      <a:pt x="11054" y="3995"/>
                    </a:cubicBezTo>
                    <a:cubicBezTo>
                      <a:pt x="11055" y="3995"/>
                      <a:pt x="11055" y="3995"/>
                      <a:pt x="11056" y="3995"/>
                    </a:cubicBezTo>
                    <a:close/>
                    <a:moveTo>
                      <a:pt x="10426" y="4491"/>
                    </a:moveTo>
                    <a:cubicBezTo>
                      <a:pt x="10470" y="4491"/>
                      <a:pt x="10414" y="4539"/>
                      <a:pt x="10297" y="4637"/>
                    </a:cubicBezTo>
                    <a:cubicBezTo>
                      <a:pt x="10178" y="4734"/>
                      <a:pt x="10007" y="4791"/>
                      <a:pt x="9828" y="4791"/>
                    </a:cubicBezTo>
                    <a:cubicBezTo>
                      <a:pt x="9820" y="4791"/>
                      <a:pt x="9812" y="4791"/>
                      <a:pt x="9804" y="4791"/>
                    </a:cubicBezTo>
                    <a:cubicBezTo>
                      <a:pt x="9511" y="4783"/>
                      <a:pt x="9515" y="4780"/>
                      <a:pt x="9954" y="4633"/>
                    </a:cubicBezTo>
                    <a:cubicBezTo>
                      <a:pt x="10238" y="4538"/>
                      <a:pt x="10381" y="4491"/>
                      <a:pt x="10426" y="4491"/>
                    </a:cubicBezTo>
                    <a:close/>
                    <a:moveTo>
                      <a:pt x="13846" y="3665"/>
                    </a:moveTo>
                    <a:cubicBezTo>
                      <a:pt x="13961" y="3665"/>
                      <a:pt x="14028" y="3683"/>
                      <a:pt x="14028" y="3722"/>
                    </a:cubicBezTo>
                    <a:cubicBezTo>
                      <a:pt x="14028" y="3931"/>
                      <a:pt x="13660" y="4081"/>
                      <a:pt x="12179" y="4470"/>
                    </a:cubicBezTo>
                    <a:cubicBezTo>
                      <a:pt x="11327" y="4693"/>
                      <a:pt x="10605" y="4859"/>
                      <a:pt x="10492" y="4859"/>
                    </a:cubicBezTo>
                    <a:cubicBezTo>
                      <a:pt x="10485" y="4859"/>
                      <a:pt x="10480" y="4858"/>
                      <a:pt x="10478" y="4856"/>
                    </a:cubicBezTo>
                    <a:cubicBezTo>
                      <a:pt x="10384" y="4763"/>
                      <a:pt x="11146" y="4546"/>
                      <a:pt x="13687" y="3941"/>
                    </a:cubicBezTo>
                    <a:cubicBezTo>
                      <a:pt x="13793" y="3916"/>
                      <a:pt x="13868" y="3880"/>
                      <a:pt x="13849" y="3863"/>
                    </a:cubicBezTo>
                    <a:cubicBezTo>
                      <a:pt x="13848" y="3862"/>
                      <a:pt x="13846" y="3862"/>
                      <a:pt x="13843" y="3862"/>
                    </a:cubicBezTo>
                    <a:cubicBezTo>
                      <a:pt x="13709" y="3862"/>
                      <a:pt x="11576" y="4354"/>
                      <a:pt x="10974" y="4525"/>
                    </a:cubicBezTo>
                    <a:cubicBezTo>
                      <a:pt x="10935" y="4536"/>
                      <a:pt x="10909" y="4542"/>
                      <a:pt x="10895" y="4542"/>
                    </a:cubicBezTo>
                    <a:cubicBezTo>
                      <a:pt x="10862" y="4542"/>
                      <a:pt x="10900" y="4507"/>
                      <a:pt x="11014" y="4423"/>
                    </a:cubicBezTo>
                    <a:cubicBezTo>
                      <a:pt x="11422" y="4123"/>
                      <a:pt x="13257" y="3665"/>
                      <a:pt x="13846" y="3665"/>
                    </a:cubicBezTo>
                    <a:close/>
                    <a:moveTo>
                      <a:pt x="18947" y="4656"/>
                    </a:moveTo>
                    <a:cubicBezTo>
                      <a:pt x="18962" y="4656"/>
                      <a:pt x="18983" y="4671"/>
                      <a:pt x="19012" y="4700"/>
                    </a:cubicBezTo>
                    <a:cubicBezTo>
                      <a:pt x="19086" y="4773"/>
                      <a:pt x="19086" y="4823"/>
                      <a:pt x="19012" y="4896"/>
                    </a:cubicBezTo>
                    <a:cubicBezTo>
                      <a:pt x="18984" y="4924"/>
                      <a:pt x="18963" y="4939"/>
                      <a:pt x="18948" y="4939"/>
                    </a:cubicBezTo>
                    <a:cubicBezTo>
                      <a:pt x="18922" y="4939"/>
                      <a:pt x="18913" y="4895"/>
                      <a:pt x="18913" y="4797"/>
                    </a:cubicBezTo>
                    <a:cubicBezTo>
                      <a:pt x="18913" y="4700"/>
                      <a:pt x="18921" y="4656"/>
                      <a:pt x="18947" y="4656"/>
                    </a:cubicBezTo>
                    <a:close/>
                    <a:moveTo>
                      <a:pt x="13735" y="4151"/>
                    </a:moveTo>
                    <a:cubicBezTo>
                      <a:pt x="13836" y="4151"/>
                      <a:pt x="13865" y="4194"/>
                      <a:pt x="13848" y="4321"/>
                    </a:cubicBezTo>
                    <a:cubicBezTo>
                      <a:pt x="13826" y="4475"/>
                      <a:pt x="13701" y="4523"/>
                      <a:pt x="12805" y="4724"/>
                    </a:cubicBezTo>
                    <a:cubicBezTo>
                      <a:pt x="12108" y="4879"/>
                      <a:pt x="11640" y="4955"/>
                      <a:pt x="11378" y="4955"/>
                    </a:cubicBezTo>
                    <a:cubicBezTo>
                      <a:pt x="11254" y="4955"/>
                      <a:pt x="11176" y="4938"/>
                      <a:pt x="11142" y="4904"/>
                    </a:cubicBezTo>
                    <a:cubicBezTo>
                      <a:pt x="11086" y="4847"/>
                      <a:pt x="13432" y="4165"/>
                      <a:pt x="13726" y="4151"/>
                    </a:cubicBezTo>
                    <a:cubicBezTo>
                      <a:pt x="13729" y="4151"/>
                      <a:pt x="13732" y="4151"/>
                      <a:pt x="13735" y="4151"/>
                    </a:cubicBezTo>
                    <a:close/>
                    <a:moveTo>
                      <a:pt x="8774" y="4809"/>
                    </a:moveTo>
                    <a:cubicBezTo>
                      <a:pt x="8815" y="4809"/>
                      <a:pt x="8809" y="4833"/>
                      <a:pt x="8733" y="4883"/>
                    </a:cubicBezTo>
                    <a:cubicBezTo>
                      <a:pt x="8668" y="4924"/>
                      <a:pt x="8558" y="4958"/>
                      <a:pt x="8492" y="4958"/>
                    </a:cubicBezTo>
                    <a:cubicBezTo>
                      <a:pt x="8491" y="4958"/>
                      <a:pt x="8489" y="4958"/>
                      <a:pt x="8488" y="4958"/>
                    </a:cubicBezTo>
                    <a:cubicBezTo>
                      <a:pt x="8408" y="4954"/>
                      <a:pt x="8424" y="4927"/>
                      <a:pt x="8528" y="4883"/>
                    </a:cubicBezTo>
                    <a:cubicBezTo>
                      <a:pt x="8643" y="4833"/>
                      <a:pt x="8732" y="4809"/>
                      <a:pt x="8774" y="4809"/>
                    </a:cubicBezTo>
                    <a:close/>
                    <a:moveTo>
                      <a:pt x="18460" y="4471"/>
                    </a:moveTo>
                    <a:cubicBezTo>
                      <a:pt x="18516" y="4471"/>
                      <a:pt x="18588" y="4492"/>
                      <a:pt x="18615" y="4519"/>
                    </a:cubicBezTo>
                    <a:cubicBezTo>
                      <a:pt x="18675" y="4583"/>
                      <a:pt x="18524" y="5008"/>
                      <a:pt x="18445" y="5008"/>
                    </a:cubicBezTo>
                    <a:cubicBezTo>
                      <a:pt x="18442" y="5008"/>
                      <a:pt x="18438" y="5007"/>
                      <a:pt x="18434" y="5005"/>
                    </a:cubicBezTo>
                    <a:cubicBezTo>
                      <a:pt x="18323" y="4936"/>
                      <a:pt x="18345" y="4471"/>
                      <a:pt x="18460" y="4471"/>
                    </a:cubicBezTo>
                    <a:close/>
                    <a:moveTo>
                      <a:pt x="13556" y="4648"/>
                    </a:moveTo>
                    <a:cubicBezTo>
                      <a:pt x="13625" y="4648"/>
                      <a:pt x="13607" y="4682"/>
                      <a:pt x="13501" y="4760"/>
                    </a:cubicBezTo>
                    <a:cubicBezTo>
                      <a:pt x="13416" y="4824"/>
                      <a:pt x="13266" y="4880"/>
                      <a:pt x="13175" y="4883"/>
                    </a:cubicBezTo>
                    <a:cubicBezTo>
                      <a:pt x="13037" y="4887"/>
                      <a:pt x="13032" y="4898"/>
                      <a:pt x="13147" y="4944"/>
                    </a:cubicBezTo>
                    <a:cubicBezTo>
                      <a:pt x="13225" y="4976"/>
                      <a:pt x="13048" y="5006"/>
                      <a:pt x="12756" y="5013"/>
                    </a:cubicBezTo>
                    <a:cubicBezTo>
                      <a:pt x="12712" y="5014"/>
                      <a:pt x="12669" y="5014"/>
                      <a:pt x="12628" y="5014"/>
                    </a:cubicBezTo>
                    <a:cubicBezTo>
                      <a:pt x="12403" y="5014"/>
                      <a:pt x="12252" y="4999"/>
                      <a:pt x="12272" y="4976"/>
                    </a:cubicBezTo>
                    <a:cubicBezTo>
                      <a:pt x="12326" y="4919"/>
                      <a:pt x="13334" y="4658"/>
                      <a:pt x="13539" y="4649"/>
                    </a:cubicBezTo>
                    <a:cubicBezTo>
                      <a:pt x="13545" y="4648"/>
                      <a:pt x="13551" y="4648"/>
                      <a:pt x="13556" y="4648"/>
                    </a:cubicBezTo>
                    <a:close/>
                    <a:moveTo>
                      <a:pt x="13803" y="4670"/>
                    </a:moveTo>
                    <a:cubicBezTo>
                      <a:pt x="13826" y="4670"/>
                      <a:pt x="13850" y="4690"/>
                      <a:pt x="13876" y="4730"/>
                    </a:cubicBezTo>
                    <a:cubicBezTo>
                      <a:pt x="13923" y="4803"/>
                      <a:pt x="13889" y="4886"/>
                      <a:pt x="13774" y="4980"/>
                    </a:cubicBezTo>
                    <a:cubicBezTo>
                      <a:pt x="13663" y="5074"/>
                      <a:pt x="13542" y="5124"/>
                      <a:pt x="13463" y="5124"/>
                    </a:cubicBezTo>
                    <a:cubicBezTo>
                      <a:pt x="13409" y="5124"/>
                      <a:pt x="13374" y="5101"/>
                      <a:pt x="13374" y="5051"/>
                    </a:cubicBezTo>
                    <a:cubicBezTo>
                      <a:pt x="13374" y="5006"/>
                      <a:pt x="13493" y="4936"/>
                      <a:pt x="13639" y="4892"/>
                    </a:cubicBezTo>
                    <a:cubicBezTo>
                      <a:pt x="13786" y="4849"/>
                      <a:pt x="13856" y="4812"/>
                      <a:pt x="13797" y="4807"/>
                    </a:cubicBezTo>
                    <a:cubicBezTo>
                      <a:pt x="13741" y="4804"/>
                      <a:pt x="13717" y="4757"/>
                      <a:pt x="13749" y="4710"/>
                    </a:cubicBezTo>
                    <a:cubicBezTo>
                      <a:pt x="13766" y="4683"/>
                      <a:pt x="13784" y="4670"/>
                      <a:pt x="13803" y="4670"/>
                    </a:cubicBezTo>
                    <a:close/>
                    <a:moveTo>
                      <a:pt x="14145" y="5043"/>
                    </a:moveTo>
                    <a:cubicBezTo>
                      <a:pt x="14167" y="5043"/>
                      <a:pt x="14202" y="5074"/>
                      <a:pt x="14230" y="5125"/>
                    </a:cubicBezTo>
                    <a:cubicBezTo>
                      <a:pt x="14258" y="5172"/>
                      <a:pt x="14242" y="5205"/>
                      <a:pt x="14194" y="5205"/>
                    </a:cubicBezTo>
                    <a:cubicBezTo>
                      <a:pt x="14145" y="5205"/>
                      <a:pt x="14108" y="5170"/>
                      <a:pt x="14108" y="5125"/>
                    </a:cubicBezTo>
                    <a:cubicBezTo>
                      <a:pt x="14108" y="5074"/>
                      <a:pt x="14123" y="5043"/>
                      <a:pt x="14145" y="5043"/>
                    </a:cubicBezTo>
                    <a:close/>
                    <a:moveTo>
                      <a:pt x="18712" y="4816"/>
                    </a:moveTo>
                    <a:cubicBezTo>
                      <a:pt x="18717" y="4816"/>
                      <a:pt x="18723" y="4818"/>
                      <a:pt x="18727" y="4823"/>
                    </a:cubicBezTo>
                    <a:cubicBezTo>
                      <a:pt x="18745" y="4840"/>
                      <a:pt x="18718" y="4960"/>
                      <a:pt x="18667" y="5091"/>
                    </a:cubicBezTo>
                    <a:cubicBezTo>
                      <a:pt x="18627" y="5190"/>
                      <a:pt x="18584" y="5250"/>
                      <a:pt x="18557" y="5250"/>
                    </a:cubicBezTo>
                    <a:cubicBezTo>
                      <a:pt x="18548" y="5250"/>
                      <a:pt x="18541" y="5244"/>
                      <a:pt x="18536" y="5231"/>
                    </a:cubicBezTo>
                    <a:cubicBezTo>
                      <a:pt x="18499" y="5133"/>
                      <a:pt x="18642" y="4816"/>
                      <a:pt x="18712" y="4816"/>
                    </a:cubicBezTo>
                    <a:close/>
                    <a:moveTo>
                      <a:pt x="15395" y="3749"/>
                    </a:moveTo>
                    <a:cubicBezTo>
                      <a:pt x="15541" y="3749"/>
                      <a:pt x="15740" y="3779"/>
                      <a:pt x="16038" y="3830"/>
                    </a:cubicBezTo>
                    <a:cubicBezTo>
                      <a:pt x="16324" y="3880"/>
                      <a:pt x="16551" y="3944"/>
                      <a:pt x="16551" y="3976"/>
                    </a:cubicBezTo>
                    <a:cubicBezTo>
                      <a:pt x="16551" y="4189"/>
                      <a:pt x="16283" y="4874"/>
                      <a:pt x="16121" y="5077"/>
                    </a:cubicBezTo>
                    <a:cubicBezTo>
                      <a:pt x="15977" y="5257"/>
                      <a:pt x="15910" y="5304"/>
                      <a:pt x="15676" y="5304"/>
                    </a:cubicBezTo>
                    <a:cubicBezTo>
                      <a:pt x="15622" y="5304"/>
                      <a:pt x="15559" y="5301"/>
                      <a:pt x="15483" y="5297"/>
                    </a:cubicBezTo>
                    <a:cubicBezTo>
                      <a:pt x="15240" y="5283"/>
                      <a:pt x="15028" y="5260"/>
                      <a:pt x="15011" y="5244"/>
                    </a:cubicBezTo>
                    <a:cubicBezTo>
                      <a:pt x="14992" y="5228"/>
                      <a:pt x="15069" y="5093"/>
                      <a:pt x="15178" y="4946"/>
                    </a:cubicBezTo>
                    <a:cubicBezTo>
                      <a:pt x="15428" y="4611"/>
                      <a:pt x="15510" y="4472"/>
                      <a:pt x="15456" y="4472"/>
                    </a:cubicBezTo>
                    <a:cubicBezTo>
                      <a:pt x="15435" y="4472"/>
                      <a:pt x="15300" y="4634"/>
                      <a:pt x="15154" y="4839"/>
                    </a:cubicBezTo>
                    <a:cubicBezTo>
                      <a:pt x="14988" y="5071"/>
                      <a:pt x="14809" y="5223"/>
                      <a:pt x="14724" y="5223"/>
                    </a:cubicBezTo>
                    <a:cubicBezTo>
                      <a:pt x="14692" y="5223"/>
                      <a:pt x="14674" y="5202"/>
                      <a:pt x="14674" y="5157"/>
                    </a:cubicBezTo>
                    <a:cubicBezTo>
                      <a:pt x="14674" y="5125"/>
                      <a:pt x="14897" y="4823"/>
                      <a:pt x="15171" y="4479"/>
                    </a:cubicBezTo>
                    <a:lnTo>
                      <a:pt x="15668" y="3861"/>
                    </a:lnTo>
                    <a:lnTo>
                      <a:pt x="15151" y="4419"/>
                    </a:lnTo>
                    <a:lnTo>
                      <a:pt x="14634" y="4978"/>
                    </a:lnTo>
                    <a:lnTo>
                      <a:pt x="14471" y="4799"/>
                    </a:lnTo>
                    <a:cubicBezTo>
                      <a:pt x="14309" y="4619"/>
                      <a:pt x="14309" y="4619"/>
                      <a:pt x="14467" y="4506"/>
                    </a:cubicBezTo>
                    <a:cubicBezTo>
                      <a:pt x="14552" y="4444"/>
                      <a:pt x="14703" y="4388"/>
                      <a:pt x="14793" y="4384"/>
                    </a:cubicBezTo>
                    <a:cubicBezTo>
                      <a:pt x="14932" y="4377"/>
                      <a:pt x="14935" y="4369"/>
                      <a:pt x="14818" y="4339"/>
                    </a:cubicBezTo>
                    <a:cubicBezTo>
                      <a:pt x="14693" y="4308"/>
                      <a:pt x="14701" y="4270"/>
                      <a:pt x="14899" y="4027"/>
                    </a:cubicBezTo>
                    <a:cubicBezTo>
                      <a:pt x="15057" y="3830"/>
                      <a:pt x="15154" y="3749"/>
                      <a:pt x="15395" y="3749"/>
                    </a:cubicBezTo>
                    <a:close/>
                    <a:moveTo>
                      <a:pt x="16276" y="5043"/>
                    </a:moveTo>
                    <a:cubicBezTo>
                      <a:pt x="16284" y="5043"/>
                      <a:pt x="16272" y="5117"/>
                      <a:pt x="16249" y="5205"/>
                    </a:cubicBezTo>
                    <a:cubicBezTo>
                      <a:pt x="16223" y="5305"/>
                      <a:pt x="16154" y="5373"/>
                      <a:pt x="16108" y="5373"/>
                    </a:cubicBezTo>
                    <a:cubicBezTo>
                      <a:pt x="16082" y="5373"/>
                      <a:pt x="16063" y="5352"/>
                      <a:pt x="16063" y="5304"/>
                    </a:cubicBezTo>
                    <a:cubicBezTo>
                      <a:pt x="16063" y="5247"/>
                      <a:pt x="16229" y="5043"/>
                      <a:pt x="16276" y="5043"/>
                    </a:cubicBezTo>
                    <a:close/>
                    <a:moveTo>
                      <a:pt x="14028" y="5287"/>
                    </a:moveTo>
                    <a:cubicBezTo>
                      <a:pt x="14167" y="5287"/>
                      <a:pt x="14272" y="5300"/>
                      <a:pt x="14272" y="5319"/>
                    </a:cubicBezTo>
                    <a:cubicBezTo>
                      <a:pt x="14272" y="5338"/>
                      <a:pt x="14165" y="5367"/>
                      <a:pt x="14028" y="5388"/>
                    </a:cubicBezTo>
                    <a:cubicBezTo>
                      <a:pt x="13985" y="5395"/>
                      <a:pt x="13945" y="5398"/>
                      <a:pt x="13911" y="5398"/>
                    </a:cubicBezTo>
                    <a:cubicBezTo>
                      <a:pt x="13834" y="5398"/>
                      <a:pt x="13783" y="5383"/>
                      <a:pt x="13783" y="5355"/>
                    </a:cubicBezTo>
                    <a:cubicBezTo>
                      <a:pt x="13783" y="5315"/>
                      <a:pt x="13889" y="5287"/>
                      <a:pt x="14028" y="5287"/>
                    </a:cubicBezTo>
                    <a:close/>
                    <a:moveTo>
                      <a:pt x="10752" y="4963"/>
                    </a:moveTo>
                    <a:cubicBezTo>
                      <a:pt x="10848" y="4963"/>
                      <a:pt x="10985" y="4986"/>
                      <a:pt x="11057" y="5014"/>
                    </a:cubicBezTo>
                    <a:cubicBezTo>
                      <a:pt x="11153" y="5049"/>
                      <a:pt x="10973" y="5132"/>
                      <a:pt x="10517" y="5259"/>
                    </a:cubicBezTo>
                    <a:cubicBezTo>
                      <a:pt x="10061" y="5386"/>
                      <a:pt x="9882" y="5438"/>
                      <a:pt x="9826" y="5438"/>
                    </a:cubicBezTo>
                    <a:cubicBezTo>
                      <a:pt x="9783" y="5438"/>
                      <a:pt x="9809" y="5409"/>
                      <a:pt x="9839" y="5360"/>
                    </a:cubicBezTo>
                    <a:cubicBezTo>
                      <a:pt x="9916" y="5235"/>
                      <a:pt x="10525" y="4964"/>
                      <a:pt x="10737" y="4963"/>
                    </a:cubicBezTo>
                    <a:cubicBezTo>
                      <a:pt x="10742" y="4963"/>
                      <a:pt x="10747" y="4963"/>
                      <a:pt x="10752" y="4963"/>
                    </a:cubicBezTo>
                    <a:close/>
                    <a:moveTo>
                      <a:pt x="19281" y="4797"/>
                    </a:moveTo>
                    <a:cubicBezTo>
                      <a:pt x="19346" y="4797"/>
                      <a:pt x="19404" y="4837"/>
                      <a:pt x="19404" y="4883"/>
                    </a:cubicBezTo>
                    <a:cubicBezTo>
                      <a:pt x="19404" y="4930"/>
                      <a:pt x="19342" y="5108"/>
                      <a:pt x="19269" y="5271"/>
                    </a:cubicBezTo>
                    <a:cubicBezTo>
                      <a:pt x="19199" y="5426"/>
                      <a:pt x="19164" y="5497"/>
                      <a:pt x="19141" y="5497"/>
                    </a:cubicBezTo>
                    <a:cubicBezTo>
                      <a:pt x="19123" y="5497"/>
                      <a:pt x="19113" y="5454"/>
                      <a:pt x="19099" y="5375"/>
                    </a:cubicBezTo>
                    <a:cubicBezTo>
                      <a:pt x="19049" y="5098"/>
                      <a:pt x="19144" y="4797"/>
                      <a:pt x="19281" y="4797"/>
                    </a:cubicBezTo>
                    <a:close/>
                    <a:moveTo>
                      <a:pt x="16819" y="3984"/>
                    </a:moveTo>
                    <a:cubicBezTo>
                      <a:pt x="16883" y="3984"/>
                      <a:pt x="17056" y="4023"/>
                      <a:pt x="17211" y="4071"/>
                    </a:cubicBezTo>
                    <a:cubicBezTo>
                      <a:pt x="17902" y="4290"/>
                      <a:pt x="17936" y="4313"/>
                      <a:pt x="17936" y="4586"/>
                    </a:cubicBezTo>
                    <a:cubicBezTo>
                      <a:pt x="17936" y="4724"/>
                      <a:pt x="17973" y="4970"/>
                      <a:pt x="18017" y="5125"/>
                    </a:cubicBezTo>
                    <a:cubicBezTo>
                      <a:pt x="18098" y="5404"/>
                      <a:pt x="18063" y="5513"/>
                      <a:pt x="17846" y="5513"/>
                    </a:cubicBezTo>
                    <a:cubicBezTo>
                      <a:pt x="17785" y="5513"/>
                      <a:pt x="17710" y="5504"/>
                      <a:pt x="17619" y="5489"/>
                    </a:cubicBezTo>
                    <a:lnTo>
                      <a:pt x="17292" y="5434"/>
                    </a:lnTo>
                    <a:lnTo>
                      <a:pt x="17480" y="5054"/>
                    </a:lnTo>
                    <a:cubicBezTo>
                      <a:pt x="17585" y="4843"/>
                      <a:pt x="17689" y="4586"/>
                      <a:pt x="17720" y="4472"/>
                    </a:cubicBezTo>
                    <a:cubicBezTo>
                      <a:pt x="17726" y="4449"/>
                      <a:pt x="17727" y="4437"/>
                      <a:pt x="17722" y="4437"/>
                    </a:cubicBezTo>
                    <a:cubicBezTo>
                      <a:pt x="17705" y="4437"/>
                      <a:pt x="17617" y="4598"/>
                      <a:pt x="17494" y="4856"/>
                    </a:cubicBezTo>
                    <a:cubicBezTo>
                      <a:pt x="17280" y="5307"/>
                      <a:pt x="17170" y="5463"/>
                      <a:pt x="16929" y="5463"/>
                    </a:cubicBezTo>
                    <a:cubicBezTo>
                      <a:pt x="16835" y="5463"/>
                      <a:pt x="16722" y="5439"/>
                      <a:pt x="16576" y="5400"/>
                    </a:cubicBezTo>
                    <a:lnTo>
                      <a:pt x="16396" y="5352"/>
                    </a:lnTo>
                    <a:lnTo>
                      <a:pt x="16580" y="5059"/>
                    </a:lnTo>
                    <a:cubicBezTo>
                      <a:pt x="16843" y="4644"/>
                      <a:pt x="16973" y="4391"/>
                      <a:pt x="16926" y="4391"/>
                    </a:cubicBezTo>
                    <a:cubicBezTo>
                      <a:pt x="16903" y="4391"/>
                      <a:pt x="16792" y="4546"/>
                      <a:pt x="16676" y="4742"/>
                    </a:cubicBezTo>
                    <a:cubicBezTo>
                      <a:pt x="16591" y="4884"/>
                      <a:pt x="16524" y="4948"/>
                      <a:pt x="16489" y="4948"/>
                    </a:cubicBezTo>
                    <a:cubicBezTo>
                      <a:pt x="16439" y="4948"/>
                      <a:pt x="16452" y="4821"/>
                      <a:pt x="16565" y="4611"/>
                    </a:cubicBezTo>
                    <a:cubicBezTo>
                      <a:pt x="16617" y="4512"/>
                      <a:pt x="16664" y="4371"/>
                      <a:pt x="16673" y="4277"/>
                    </a:cubicBezTo>
                    <a:cubicBezTo>
                      <a:pt x="16704" y="3991"/>
                      <a:pt x="16709" y="3984"/>
                      <a:pt x="16819" y="3984"/>
                    </a:cubicBezTo>
                    <a:close/>
                    <a:moveTo>
                      <a:pt x="18785" y="5003"/>
                    </a:moveTo>
                    <a:lnTo>
                      <a:pt x="18818" y="5235"/>
                    </a:lnTo>
                    <a:cubicBezTo>
                      <a:pt x="18835" y="5364"/>
                      <a:pt x="18827" y="5487"/>
                      <a:pt x="18801" y="5514"/>
                    </a:cubicBezTo>
                    <a:cubicBezTo>
                      <a:pt x="18780" y="5534"/>
                      <a:pt x="18761" y="5544"/>
                      <a:pt x="18745" y="5544"/>
                    </a:cubicBezTo>
                    <a:cubicBezTo>
                      <a:pt x="18683" y="5544"/>
                      <a:pt x="18664" y="5405"/>
                      <a:pt x="18716" y="5231"/>
                    </a:cubicBezTo>
                    <a:lnTo>
                      <a:pt x="18785" y="5003"/>
                    </a:lnTo>
                    <a:close/>
                    <a:moveTo>
                      <a:pt x="19623" y="4960"/>
                    </a:moveTo>
                    <a:cubicBezTo>
                      <a:pt x="19679" y="4960"/>
                      <a:pt x="19727" y="4979"/>
                      <a:pt x="19727" y="5001"/>
                    </a:cubicBezTo>
                    <a:cubicBezTo>
                      <a:pt x="19730" y="5140"/>
                      <a:pt x="19433" y="5613"/>
                      <a:pt x="19346" y="5613"/>
                    </a:cubicBezTo>
                    <a:cubicBezTo>
                      <a:pt x="19215" y="5613"/>
                      <a:pt x="19217" y="5596"/>
                      <a:pt x="19382" y="5247"/>
                    </a:cubicBezTo>
                    <a:cubicBezTo>
                      <a:pt x="19456" y="5091"/>
                      <a:pt x="19566" y="4960"/>
                      <a:pt x="19623" y="4960"/>
                    </a:cubicBezTo>
                    <a:close/>
                    <a:moveTo>
                      <a:pt x="19850" y="5063"/>
                    </a:moveTo>
                    <a:cubicBezTo>
                      <a:pt x="19853" y="5063"/>
                      <a:pt x="19856" y="5064"/>
                      <a:pt x="19858" y="5066"/>
                    </a:cubicBezTo>
                    <a:cubicBezTo>
                      <a:pt x="19881" y="5087"/>
                      <a:pt x="19874" y="5205"/>
                      <a:pt x="19846" y="5319"/>
                    </a:cubicBezTo>
                    <a:cubicBezTo>
                      <a:pt x="19803" y="5494"/>
                      <a:pt x="19661" y="5676"/>
                      <a:pt x="19597" y="5676"/>
                    </a:cubicBezTo>
                    <a:cubicBezTo>
                      <a:pt x="19578" y="5676"/>
                      <a:pt x="19566" y="5660"/>
                      <a:pt x="19566" y="5621"/>
                    </a:cubicBezTo>
                    <a:cubicBezTo>
                      <a:pt x="19566" y="5489"/>
                      <a:pt x="19789" y="5063"/>
                      <a:pt x="19850" y="5063"/>
                    </a:cubicBezTo>
                    <a:close/>
                    <a:moveTo>
                      <a:pt x="11909" y="5051"/>
                    </a:moveTo>
                    <a:cubicBezTo>
                      <a:pt x="12019" y="5051"/>
                      <a:pt x="12065" y="5076"/>
                      <a:pt x="12034" y="5125"/>
                    </a:cubicBezTo>
                    <a:cubicBezTo>
                      <a:pt x="12005" y="5172"/>
                      <a:pt x="11922" y="5205"/>
                      <a:pt x="11840" y="5205"/>
                    </a:cubicBezTo>
                    <a:cubicBezTo>
                      <a:pt x="11762" y="5205"/>
                      <a:pt x="11196" y="5328"/>
                      <a:pt x="10586" y="5478"/>
                    </a:cubicBezTo>
                    <a:cubicBezTo>
                      <a:pt x="10065" y="5606"/>
                      <a:pt x="9635" y="5693"/>
                      <a:pt x="9533" y="5693"/>
                    </a:cubicBezTo>
                    <a:cubicBezTo>
                      <a:pt x="9516" y="5693"/>
                      <a:pt x="9508" y="5690"/>
                      <a:pt x="9511" y="5685"/>
                    </a:cubicBezTo>
                    <a:cubicBezTo>
                      <a:pt x="9553" y="5612"/>
                      <a:pt x="9986" y="5474"/>
                      <a:pt x="11013" y="5213"/>
                    </a:cubicBezTo>
                    <a:cubicBezTo>
                      <a:pt x="11429" y="5107"/>
                      <a:pt x="11743" y="5051"/>
                      <a:pt x="11909" y="5051"/>
                    </a:cubicBezTo>
                    <a:close/>
                    <a:moveTo>
                      <a:pt x="14411" y="5498"/>
                    </a:moveTo>
                    <a:cubicBezTo>
                      <a:pt x="14469" y="5498"/>
                      <a:pt x="14516" y="5542"/>
                      <a:pt x="14516" y="5621"/>
                    </a:cubicBezTo>
                    <a:cubicBezTo>
                      <a:pt x="14516" y="5662"/>
                      <a:pt x="14443" y="5695"/>
                      <a:pt x="14345" y="5695"/>
                    </a:cubicBezTo>
                    <a:cubicBezTo>
                      <a:pt x="14207" y="5695"/>
                      <a:pt x="14194" y="5672"/>
                      <a:pt x="14276" y="5573"/>
                    </a:cubicBezTo>
                    <a:cubicBezTo>
                      <a:pt x="14318" y="5522"/>
                      <a:pt x="14367" y="5498"/>
                      <a:pt x="14411" y="5498"/>
                    </a:cubicBezTo>
                    <a:close/>
                    <a:moveTo>
                      <a:pt x="20287" y="5334"/>
                    </a:moveTo>
                    <a:cubicBezTo>
                      <a:pt x="20372" y="5334"/>
                      <a:pt x="20462" y="5413"/>
                      <a:pt x="20462" y="5539"/>
                    </a:cubicBezTo>
                    <a:cubicBezTo>
                      <a:pt x="20462" y="5648"/>
                      <a:pt x="20401" y="5695"/>
                      <a:pt x="20254" y="5695"/>
                    </a:cubicBezTo>
                    <a:cubicBezTo>
                      <a:pt x="20141" y="5695"/>
                      <a:pt x="20060" y="5666"/>
                      <a:pt x="20079" y="5633"/>
                    </a:cubicBezTo>
                    <a:cubicBezTo>
                      <a:pt x="20095" y="5601"/>
                      <a:pt x="20134" y="5507"/>
                      <a:pt x="20161" y="5434"/>
                    </a:cubicBezTo>
                    <a:cubicBezTo>
                      <a:pt x="20185" y="5365"/>
                      <a:pt x="20235" y="5334"/>
                      <a:pt x="20287" y="5334"/>
                    </a:cubicBezTo>
                    <a:close/>
                    <a:moveTo>
                      <a:pt x="20069" y="5200"/>
                    </a:moveTo>
                    <a:cubicBezTo>
                      <a:pt x="20112" y="5200"/>
                      <a:pt x="20133" y="5259"/>
                      <a:pt x="20095" y="5384"/>
                    </a:cubicBezTo>
                    <a:cubicBezTo>
                      <a:pt x="20064" y="5489"/>
                      <a:pt x="20008" y="5602"/>
                      <a:pt x="19971" y="5645"/>
                    </a:cubicBezTo>
                    <a:cubicBezTo>
                      <a:pt x="19937" y="5680"/>
                      <a:pt x="19909" y="5697"/>
                      <a:pt x="19889" y="5697"/>
                    </a:cubicBezTo>
                    <a:cubicBezTo>
                      <a:pt x="19833" y="5697"/>
                      <a:pt x="19827" y="5582"/>
                      <a:pt x="19891" y="5415"/>
                    </a:cubicBezTo>
                    <a:cubicBezTo>
                      <a:pt x="19944" y="5274"/>
                      <a:pt x="20020" y="5200"/>
                      <a:pt x="20069" y="5200"/>
                    </a:cubicBezTo>
                    <a:close/>
                    <a:moveTo>
                      <a:pt x="20625" y="5531"/>
                    </a:moveTo>
                    <a:cubicBezTo>
                      <a:pt x="20671" y="5531"/>
                      <a:pt x="20708" y="5568"/>
                      <a:pt x="20708" y="5616"/>
                    </a:cubicBezTo>
                    <a:cubicBezTo>
                      <a:pt x="20708" y="5651"/>
                      <a:pt x="20722" y="5671"/>
                      <a:pt x="20743" y="5671"/>
                    </a:cubicBezTo>
                    <a:cubicBezTo>
                      <a:pt x="20752" y="5671"/>
                      <a:pt x="20761" y="5668"/>
                      <a:pt x="20772" y="5661"/>
                    </a:cubicBezTo>
                    <a:cubicBezTo>
                      <a:pt x="20783" y="5654"/>
                      <a:pt x="20799" y="5650"/>
                      <a:pt x="20817" y="5650"/>
                    </a:cubicBezTo>
                    <a:cubicBezTo>
                      <a:pt x="20858" y="5650"/>
                      <a:pt x="20911" y="5668"/>
                      <a:pt x="20956" y="5697"/>
                    </a:cubicBezTo>
                    <a:cubicBezTo>
                      <a:pt x="21024" y="5743"/>
                      <a:pt x="21008" y="5763"/>
                      <a:pt x="20898" y="5763"/>
                    </a:cubicBezTo>
                    <a:cubicBezTo>
                      <a:pt x="20873" y="5763"/>
                      <a:pt x="20844" y="5762"/>
                      <a:pt x="20809" y="5760"/>
                    </a:cubicBezTo>
                    <a:cubicBezTo>
                      <a:pt x="20654" y="5749"/>
                      <a:pt x="20543" y="5699"/>
                      <a:pt x="20543" y="5636"/>
                    </a:cubicBezTo>
                    <a:cubicBezTo>
                      <a:pt x="20543" y="5580"/>
                      <a:pt x="20582" y="5531"/>
                      <a:pt x="20625" y="5531"/>
                    </a:cubicBezTo>
                    <a:close/>
                    <a:moveTo>
                      <a:pt x="14073" y="5455"/>
                    </a:moveTo>
                    <a:cubicBezTo>
                      <a:pt x="14168" y="5455"/>
                      <a:pt x="14176" y="5490"/>
                      <a:pt x="14115" y="5605"/>
                    </a:cubicBezTo>
                    <a:cubicBezTo>
                      <a:pt x="14054" y="5717"/>
                      <a:pt x="13727" y="5843"/>
                      <a:pt x="13559" y="5843"/>
                    </a:cubicBezTo>
                    <a:cubicBezTo>
                      <a:pt x="13520" y="5843"/>
                      <a:pt x="13489" y="5836"/>
                      <a:pt x="13473" y="5820"/>
                    </a:cubicBezTo>
                    <a:cubicBezTo>
                      <a:pt x="13362" y="5712"/>
                      <a:pt x="13750" y="5467"/>
                      <a:pt x="14051" y="5455"/>
                    </a:cubicBezTo>
                    <a:cubicBezTo>
                      <a:pt x="14059" y="5455"/>
                      <a:pt x="14066" y="5455"/>
                      <a:pt x="14073" y="5455"/>
                    </a:cubicBezTo>
                    <a:close/>
                    <a:moveTo>
                      <a:pt x="13198" y="5623"/>
                    </a:moveTo>
                    <a:cubicBezTo>
                      <a:pt x="13277" y="5623"/>
                      <a:pt x="13280" y="5657"/>
                      <a:pt x="13222" y="5763"/>
                    </a:cubicBezTo>
                    <a:cubicBezTo>
                      <a:pt x="13168" y="5859"/>
                      <a:pt x="12985" y="5943"/>
                      <a:pt x="12724" y="5995"/>
                    </a:cubicBezTo>
                    <a:lnTo>
                      <a:pt x="12310" y="6077"/>
                    </a:lnTo>
                    <a:lnTo>
                      <a:pt x="12490" y="5890"/>
                    </a:lnTo>
                    <a:cubicBezTo>
                      <a:pt x="12658" y="5716"/>
                      <a:pt x="12814" y="5653"/>
                      <a:pt x="13158" y="5625"/>
                    </a:cubicBezTo>
                    <a:cubicBezTo>
                      <a:pt x="13173" y="5624"/>
                      <a:pt x="13186" y="5623"/>
                      <a:pt x="13198" y="5623"/>
                    </a:cubicBezTo>
                    <a:close/>
                    <a:moveTo>
                      <a:pt x="12925" y="5136"/>
                    </a:moveTo>
                    <a:cubicBezTo>
                      <a:pt x="13019" y="5136"/>
                      <a:pt x="13042" y="5154"/>
                      <a:pt x="12968" y="5194"/>
                    </a:cubicBezTo>
                    <a:cubicBezTo>
                      <a:pt x="12901" y="5232"/>
                      <a:pt x="12611" y="5307"/>
                      <a:pt x="12317" y="5362"/>
                    </a:cubicBezTo>
                    <a:cubicBezTo>
                      <a:pt x="11835" y="5453"/>
                      <a:pt x="9706" y="5963"/>
                      <a:pt x="9368" y="6070"/>
                    </a:cubicBezTo>
                    <a:cubicBezTo>
                      <a:pt x="9329" y="6083"/>
                      <a:pt x="9298" y="6088"/>
                      <a:pt x="9274" y="6088"/>
                    </a:cubicBezTo>
                    <a:cubicBezTo>
                      <a:pt x="9160" y="6088"/>
                      <a:pt x="9238" y="5956"/>
                      <a:pt x="9442" y="5872"/>
                    </a:cubicBezTo>
                    <a:cubicBezTo>
                      <a:pt x="10069" y="5613"/>
                      <a:pt x="12441" y="5136"/>
                      <a:pt x="12925" y="5136"/>
                    </a:cubicBezTo>
                    <a:close/>
                    <a:moveTo>
                      <a:pt x="14237" y="5778"/>
                    </a:moveTo>
                    <a:cubicBezTo>
                      <a:pt x="14391" y="5778"/>
                      <a:pt x="14602" y="5837"/>
                      <a:pt x="14630" y="5910"/>
                    </a:cubicBezTo>
                    <a:cubicBezTo>
                      <a:pt x="14651" y="5970"/>
                      <a:pt x="14657" y="6020"/>
                      <a:pt x="14642" y="6020"/>
                    </a:cubicBezTo>
                    <a:cubicBezTo>
                      <a:pt x="14625" y="6020"/>
                      <a:pt x="14556" y="6041"/>
                      <a:pt x="14483" y="6068"/>
                    </a:cubicBezTo>
                    <a:cubicBezTo>
                      <a:pt x="14455" y="6078"/>
                      <a:pt x="14434" y="6083"/>
                      <a:pt x="14418" y="6083"/>
                    </a:cubicBezTo>
                    <a:cubicBezTo>
                      <a:pt x="14378" y="6083"/>
                      <a:pt x="14376" y="6048"/>
                      <a:pt x="14405" y="5966"/>
                    </a:cubicBezTo>
                    <a:cubicBezTo>
                      <a:pt x="14426" y="5908"/>
                      <a:pt x="14432" y="5878"/>
                      <a:pt x="14418" y="5878"/>
                    </a:cubicBezTo>
                    <a:cubicBezTo>
                      <a:pt x="14402" y="5878"/>
                      <a:pt x="14360" y="5916"/>
                      <a:pt x="14284" y="5994"/>
                    </a:cubicBezTo>
                    <a:cubicBezTo>
                      <a:pt x="14165" y="6116"/>
                      <a:pt x="14023" y="6181"/>
                      <a:pt x="13929" y="6181"/>
                    </a:cubicBezTo>
                    <a:cubicBezTo>
                      <a:pt x="13848" y="6181"/>
                      <a:pt x="13803" y="6134"/>
                      <a:pt x="13838" y="6034"/>
                    </a:cubicBezTo>
                    <a:cubicBezTo>
                      <a:pt x="13858" y="5981"/>
                      <a:pt x="13863" y="5953"/>
                      <a:pt x="13847" y="5953"/>
                    </a:cubicBezTo>
                    <a:cubicBezTo>
                      <a:pt x="13828" y="5953"/>
                      <a:pt x="13779" y="5990"/>
                      <a:pt x="13691" y="6068"/>
                    </a:cubicBezTo>
                    <a:cubicBezTo>
                      <a:pt x="13539" y="6203"/>
                      <a:pt x="13300" y="6309"/>
                      <a:pt x="13190" y="6309"/>
                    </a:cubicBezTo>
                    <a:cubicBezTo>
                      <a:pt x="13152" y="6309"/>
                      <a:pt x="13130" y="6297"/>
                      <a:pt x="13130" y="6270"/>
                    </a:cubicBezTo>
                    <a:cubicBezTo>
                      <a:pt x="13130" y="6128"/>
                      <a:pt x="13440" y="5937"/>
                      <a:pt x="13734" y="5901"/>
                    </a:cubicBezTo>
                    <a:cubicBezTo>
                      <a:pt x="13904" y="5879"/>
                      <a:pt x="14064" y="5840"/>
                      <a:pt x="14091" y="5814"/>
                    </a:cubicBezTo>
                    <a:cubicBezTo>
                      <a:pt x="14117" y="5788"/>
                      <a:pt x="14172" y="5778"/>
                      <a:pt x="14237" y="5778"/>
                    </a:cubicBezTo>
                    <a:close/>
                    <a:moveTo>
                      <a:pt x="9306" y="4896"/>
                    </a:moveTo>
                    <a:cubicBezTo>
                      <a:pt x="9449" y="4896"/>
                      <a:pt x="9580" y="4915"/>
                      <a:pt x="9709" y="4951"/>
                    </a:cubicBezTo>
                    <a:cubicBezTo>
                      <a:pt x="9864" y="4994"/>
                      <a:pt x="9884" y="5026"/>
                      <a:pt x="9797" y="5078"/>
                    </a:cubicBezTo>
                    <a:cubicBezTo>
                      <a:pt x="9660" y="5163"/>
                      <a:pt x="6254" y="6309"/>
                      <a:pt x="6143" y="6309"/>
                    </a:cubicBezTo>
                    <a:cubicBezTo>
                      <a:pt x="6141" y="6309"/>
                      <a:pt x="6140" y="6309"/>
                      <a:pt x="6140" y="6308"/>
                    </a:cubicBezTo>
                    <a:cubicBezTo>
                      <a:pt x="6128" y="6298"/>
                      <a:pt x="6298" y="6173"/>
                      <a:pt x="6508" y="6036"/>
                    </a:cubicBezTo>
                    <a:cubicBezTo>
                      <a:pt x="6743" y="5883"/>
                      <a:pt x="7437" y="5621"/>
                      <a:pt x="8243" y="5375"/>
                    </a:cubicBezTo>
                    <a:cubicBezTo>
                      <a:pt x="8984" y="5152"/>
                      <a:pt x="9536" y="4966"/>
                      <a:pt x="9474" y="4964"/>
                    </a:cubicBezTo>
                    <a:cubicBezTo>
                      <a:pt x="9473" y="4964"/>
                      <a:pt x="9473" y="4964"/>
                      <a:pt x="9473" y="4964"/>
                    </a:cubicBezTo>
                    <a:cubicBezTo>
                      <a:pt x="9404" y="4964"/>
                      <a:pt x="8917" y="5092"/>
                      <a:pt x="8381" y="5253"/>
                    </a:cubicBezTo>
                    <a:cubicBezTo>
                      <a:pt x="7845" y="5415"/>
                      <a:pt x="7345" y="5565"/>
                      <a:pt x="7274" y="5585"/>
                    </a:cubicBezTo>
                    <a:cubicBezTo>
                      <a:pt x="7222" y="5600"/>
                      <a:pt x="7191" y="5607"/>
                      <a:pt x="7176" y="5607"/>
                    </a:cubicBezTo>
                    <a:cubicBezTo>
                      <a:pt x="7075" y="5607"/>
                      <a:pt x="7806" y="5271"/>
                      <a:pt x="8282" y="5110"/>
                    </a:cubicBezTo>
                    <a:cubicBezTo>
                      <a:pt x="8711" y="4965"/>
                      <a:pt x="9031" y="4896"/>
                      <a:pt x="9306" y="4896"/>
                    </a:cubicBezTo>
                    <a:close/>
                    <a:moveTo>
                      <a:pt x="19576" y="5781"/>
                    </a:moveTo>
                    <a:cubicBezTo>
                      <a:pt x="19627" y="5781"/>
                      <a:pt x="19608" y="5884"/>
                      <a:pt x="19519" y="6093"/>
                    </a:cubicBezTo>
                    <a:cubicBezTo>
                      <a:pt x="19456" y="6242"/>
                      <a:pt x="19418" y="6319"/>
                      <a:pt x="19388" y="6319"/>
                    </a:cubicBezTo>
                    <a:cubicBezTo>
                      <a:pt x="19355" y="6319"/>
                      <a:pt x="19333" y="6222"/>
                      <a:pt x="19298" y="6020"/>
                    </a:cubicBezTo>
                    <a:cubicBezTo>
                      <a:pt x="19277" y="5898"/>
                      <a:pt x="19272" y="5821"/>
                      <a:pt x="19281" y="5821"/>
                    </a:cubicBezTo>
                    <a:cubicBezTo>
                      <a:pt x="19284" y="5821"/>
                      <a:pt x="19288" y="5827"/>
                      <a:pt x="19293" y="5840"/>
                    </a:cubicBezTo>
                    <a:cubicBezTo>
                      <a:pt x="19312" y="5884"/>
                      <a:pt x="19330" y="5905"/>
                      <a:pt x="19356" y="5905"/>
                    </a:cubicBezTo>
                    <a:cubicBezTo>
                      <a:pt x="19379" y="5905"/>
                      <a:pt x="19409" y="5887"/>
                      <a:pt x="19452" y="5852"/>
                    </a:cubicBezTo>
                    <a:cubicBezTo>
                      <a:pt x="19510" y="5805"/>
                      <a:pt x="19551" y="5781"/>
                      <a:pt x="19576" y="5781"/>
                    </a:cubicBezTo>
                    <a:close/>
                    <a:moveTo>
                      <a:pt x="15001" y="5370"/>
                    </a:moveTo>
                    <a:cubicBezTo>
                      <a:pt x="15191" y="5370"/>
                      <a:pt x="15501" y="5398"/>
                      <a:pt x="15633" y="5435"/>
                    </a:cubicBezTo>
                    <a:cubicBezTo>
                      <a:pt x="15820" y="5491"/>
                      <a:pt x="15820" y="5491"/>
                      <a:pt x="15529" y="5896"/>
                    </a:cubicBezTo>
                    <a:cubicBezTo>
                      <a:pt x="15324" y="6185"/>
                      <a:pt x="15189" y="6330"/>
                      <a:pt x="15128" y="6330"/>
                    </a:cubicBezTo>
                    <a:cubicBezTo>
                      <a:pt x="15088" y="6330"/>
                      <a:pt x="15079" y="6270"/>
                      <a:pt x="15102" y="6149"/>
                    </a:cubicBezTo>
                    <a:cubicBezTo>
                      <a:pt x="15125" y="6036"/>
                      <a:pt x="15113" y="5937"/>
                      <a:pt x="15078" y="5937"/>
                    </a:cubicBezTo>
                    <a:cubicBezTo>
                      <a:pt x="15030" y="5937"/>
                      <a:pt x="14841" y="5506"/>
                      <a:pt x="14841" y="5392"/>
                    </a:cubicBezTo>
                    <a:cubicBezTo>
                      <a:pt x="14841" y="5377"/>
                      <a:pt x="14906" y="5370"/>
                      <a:pt x="15001" y="5370"/>
                    </a:cubicBezTo>
                    <a:close/>
                    <a:moveTo>
                      <a:pt x="9400" y="5366"/>
                    </a:moveTo>
                    <a:cubicBezTo>
                      <a:pt x="9444" y="5366"/>
                      <a:pt x="9464" y="5377"/>
                      <a:pt x="9464" y="5399"/>
                    </a:cubicBezTo>
                    <a:cubicBezTo>
                      <a:pt x="9467" y="5485"/>
                      <a:pt x="9107" y="5625"/>
                      <a:pt x="8106" y="5933"/>
                    </a:cubicBezTo>
                    <a:cubicBezTo>
                      <a:pt x="7528" y="6110"/>
                      <a:pt x="6984" y="6282"/>
                      <a:pt x="6895" y="6311"/>
                    </a:cubicBezTo>
                    <a:cubicBezTo>
                      <a:pt x="6846" y="6329"/>
                      <a:pt x="6813" y="6339"/>
                      <a:pt x="6797" y="6339"/>
                    </a:cubicBezTo>
                    <a:cubicBezTo>
                      <a:pt x="6772" y="6339"/>
                      <a:pt x="6787" y="6314"/>
                      <a:pt x="6839" y="6258"/>
                    </a:cubicBezTo>
                    <a:cubicBezTo>
                      <a:pt x="6895" y="6197"/>
                      <a:pt x="7445" y="5974"/>
                      <a:pt x="8064" y="5760"/>
                    </a:cubicBezTo>
                    <a:cubicBezTo>
                      <a:pt x="8861" y="5485"/>
                      <a:pt x="9257" y="5366"/>
                      <a:pt x="9400" y="5366"/>
                    </a:cubicBezTo>
                    <a:close/>
                    <a:moveTo>
                      <a:pt x="16020" y="6045"/>
                    </a:moveTo>
                    <a:cubicBezTo>
                      <a:pt x="16052" y="6045"/>
                      <a:pt x="16058" y="6105"/>
                      <a:pt x="16015" y="6215"/>
                    </a:cubicBezTo>
                    <a:cubicBezTo>
                      <a:pt x="15987" y="6288"/>
                      <a:pt x="15932" y="6344"/>
                      <a:pt x="15888" y="6344"/>
                    </a:cubicBezTo>
                    <a:cubicBezTo>
                      <a:pt x="15844" y="6344"/>
                      <a:pt x="15849" y="6271"/>
                      <a:pt x="15903" y="6175"/>
                    </a:cubicBezTo>
                    <a:cubicBezTo>
                      <a:pt x="15950" y="6086"/>
                      <a:pt x="15994" y="6045"/>
                      <a:pt x="16020" y="6045"/>
                    </a:cubicBezTo>
                    <a:close/>
                    <a:moveTo>
                      <a:pt x="16086" y="5447"/>
                    </a:moveTo>
                    <a:cubicBezTo>
                      <a:pt x="16125" y="5447"/>
                      <a:pt x="16145" y="5483"/>
                      <a:pt x="16144" y="5556"/>
                    </a:cubicBezTo>
                    <a:cubicBezTo>
                      <a:pt x="16138" y="5792"/>
                      <a:pt x="15661" y="6409"/>
                      <a:pt x="15452" y="6447"/>
                    </a:cubicBezTo>
                    <a:cubicBezTo>
                      <a:pt x="15397" y="6457"/>
                      <a:pt x="15353" y="6466"/>
                      <a:pt x="15324" y="6466"/>
                    </a:cubicBezTo>
                    <a:cubicBezTo>
                      <a:pt x="15224" y="6466"/>
                      <a:pt x="15295" y="6369"/>
                      <a:pt x="15618" y="5914"/>
                    </a:cubicBezTo>
                    <a:cubicBezTo>
                      <a:pt x="15831" y="5613"/>
                      <a:pt x="16001" y="5447"/>
                      <a:pt x="16086" y="5447"/>
                    </a:cubicBezTo>
                    <a:close/>
                    <a:moveTo>
                      <a:pt x="19846" y="5858"/>
                    </a:moveTo>
                    <a:cubicBezTo>
                      <a:pt x="19880" y="5858"/>
                      <a:pt x="19887" y="5917"/>
                      <a:pt x="19848" y="6044"/>
                    </a:cubicBezTo>
                    <a:cubicBezTo>
                      <a:pt x="19731" y="6419"/>
                      <a:pt x="19671" y="6559"/>
                      <a:pt x="19608" y="6559"/>
                    </a:cubicBezTo>
                    <a:cubicBezTo>
                      <a:pt x="19592" y="6559"/>
                      <a:pt x="19575" y="6549"/>
                      <a:pt x="19558" y="6532"/>
                    </a:cubicBezTo>
                    <a:cubicBezTo>
                      <a:pt x="19503" y="6477"/>
                      <a:pt x="19523" y="6354"/>
                      <a:pt x="19619" y="6149"/>
                    </a:cubicBezTo>
                    <a:cubicBezTo>
                      <a:pt x="19709" y="5963"/>
                      <a:pt x="19801" y="5858"/>
                      <a:pt x="19846" y="5858"/>
                    </a:cubicBezTo>
                    <a:close/>
                    <a:moveTo>
                      <a:pt x="12945" y="6033"/>
                    </a:moveTo>
                    <a:cubicBezTo>
                      <a:pt x="13037" y="6033"/>
                      <a:pt x="13011" y="6091"/>
                      <a:pt x="12928" y="6215"/>
                    </a:cubicBezTo>
                    <a:cubicBezTo>
                      <a:pt x="12831" y="6361"/>
                      <a:pt x="12672" y="6435"/>
                      <a:pt x="12304" y="6504"/>
                    </a:cubicBezTo>
                    <a:cubicBezTo>
                      <a:pt x="12094" y="6544"/>
                      <a:pt x="11901" y="6570"/>
                      <a:pt x="11820" y="6570"/>
                    </a:cubicBezTo>
                    <a:cubicBezTo>
                      <a:pt x="11798" y="6570"/>
                      <a:pt x="11784" y="6568"/>
                      <a:pt x="11780" y="6564"/>
                    </a:cubicBezTo>
                    <a:cubicBezTo>
                      <a:pt x="11703" y="6488"/>
                      <a:pt x="12097" y="6240"/>
                      <a:pt x="12457" y="6141"/>
                    </a:cubicBezTo>
                    <a:cubicBezTo>
                      <a:pt x="12718" y="6071"/>
                      <a:pt x="12870" y="6033"/>
                      <a:pt x="12945" y="6033"/>
                    </a:cubicBezTo>
                    <a:close/>
                    <a:moveTo>
                      <a:pt x="13549" y="5204"/>
                    </a:moveTo>
                    <a:cubicBezTo>
                      <a:pt x="13647" y="5204"/>
                      <a:pt x="13627" y="5223"/>
                      <a:pt x="13488" y="5355"/>
                    </a:cubicBezTo>
                    <a:cubicBezTo>
                      <a:pt x="13365" y="5478"/>
                      <a:pt x="13062" y="5579"/>
                      <a:pt x="12920" y="5579"/>
                    </a:cubicBezTo>
                    <a:cubicBezTo>
                      <a:pt x="12857" y="5579"/>
                      <a:pt x="12826" y="5559"/>
                      <a:pt x="12854" y="5514"/>
                    </a:cubicBezTo>
                    <a:cubicBezTo>
                      <a:pt x="12866" y="5496"/>
                      <a:pt x="12861" y="5487"/>
                      <a:pt x="12844" y="5487"/>
                    </a:cubicBezTo>
                    <a:cubicBezTo>
                      <a:pt x="12816" y="5487"/>
                      <a:pt x="12754" y="5510"/>
                      <a:pt x="12674" y="5554"/>
                    </a:cubicBezTo>
                    <a:cubicBezTo>
                      <a:pt x="12544" y="5626"/>
                      <a:pt x="12070" y="5765"/>
                      <a:pt x="11623" y="5863"/>
                    </a:cubicBezTo>
                    <a:cubicBezTo>
                      <a:pt x="11173" y="5962"/>
                      <a:pt x="10375" y="6167"/>
                      <a:pt x="9848" y="6315"/>
                    </a:cubicBezTo>
                    <a:cubicBezTo>
                      <a:pt x="9320" y="6464"/>
                      <a:pt x="8848" y="6584"/>
                      <a:pt x="8789" y="6584"/>
                    </a:cubicBezTo>
                    <a:cubicBezTo>
                      <a:pt x="8788" y="6584"/>
                      <a:pt x="8788" y="6584"/>
                      <a:pt x="8788" y="6584"/>
                    </a:cubicBezTo>
                    <a:cubicBezTo>
                      <a:pt x="8734" y="6582"/>
                      <a:pt x="8788" y="6496"/>
                      <a:pt x="8909" y="6389"/>
                    </a:cubicBezTo>
                    <a:cubicBezTo>
                      <a:pt x="9074" y="6247"/>
                      <a:pt x="9528" y="6100"/>
                      <a:pt x="10701" y="5814"/>
                    </a:cubicBezTo>
                    <a:cubicBezTo>
                      <a:pt x="11566" y="5602"/>
                      <a:pt x="12419" y="5419"/>
                      <a:pt x="12599" y="5406"/>
                    </a:cubicBezTo>
                    <a:cubicBezTo>
                      <a:pt x="12778" y="5392"/>
                      <a:pt x="13017" y="5342"/>
                      <a:pt x="13128" y="5295"/>
                    </a:cubicBezTo>
                    <a:cubicBezTo>
                      <a:pt x="13242" y="5247"/>
                      <a:pt x="13402" y="5208"/>
                      <a:pt x="13492" y="5205"/>
                    </a:cubicBezTo>
                    <a:cubicBezTo>
                      <a:pt x="13514" y="5205"/>
                      <a:pt x="13533" y="5204"/>
                      <a:pt x="13549" y="5204"/>
                    </a:cubicBezTo>
                    <a:close/>
                    <a:moveTo>
                      <a:pt x="13840" y="6261"/>
                    </a:moveTo>
                    <a:cubicBezTo>
                      <a:pt x="13933" y="6261"/>
                      <a:pt x="14028" y="6293"/>
                      <a:pt x="14028" y="6347"/>
                    </a:cubicBezTo>
                    <a:cubicBezTo>
                      <a:pt x="14028" y="6420"/>
                      <a:pt x="13783" y="6505"/>
                      <a:pt x="13606" y="6505"/>
                    </a:cubicBezTo>
                    <a:cubicBezTo>
                      <a:pt x="13579" y="6505"/>
                      <a:pt x="13553" y="6503"/>
                      <a:pt x="13529" y="6498"/>
                    </a:cubicBezTo>
                    <a:cubicBezTo>
                      <a:pt x="13520" y="6496"/>
                      <a:pt x="13510" y="6495"/>
                      <a:pt x="13499" y="6495"/>
                    </a:cubicBezTo>
                    <a:cubicBezTo>
                      <a:pt x="13429" y="6495"/>
                      <a:pt x="13319" y="6529"/>
                      <a:pt x="13229" y="6578"/>
                    </a:cubicBezTo>
                    <a:cubicBezTo>
                      <a:pt x="13133" y="6631"/>
                      <a:pt x="13054" y="6656"/>
                      <a:pt x="13001" y="6656"/>
                    </a:cubicBezTo>
                    <a:cubicBezTo>
                      <a:pt x="12927" y="6656"/>
                      <a:pt x="12904" y="6607"/>
                      <a:pt x="12960" y="6517"/>
                    </a:cubicBezTo>
                    <a:cubicBezTo>
                      <a:pt x="12996" y="6457"/>
                      <a:pt x="13159" y="6398"/>
                      <a:pt x="13330" y="6383"/>
                    </a:cubicBezTo>
                    <a:cubicBezTo>
                      <a:pt x="13501" y="6367"/>
                      <a:pt x="13659" y="6334"/>
                      <a:pt x="13685" y="6307"/>
                    </a:cubicBezTo>
                    <a:cubicBezTo>
                      <a:pt x="13717" y="6275"/>
                      <a:pt x="13778" y="6261"/>
                      <a:pt x="13840" y="6261"/>
                    </a:cubicBezTo>
                    <a:close/>
                    <a:moveTo>
                      <a:pt x="8994" y="5784"/>
                    </a:moveTo>
                    <a:cubicBezTo>
                      <a:pt x="9052" y="5784"/>
                      <a:pt x="9056" y="5807"/>
                      <a:pt x="9008" y="5851"/>
                    </a:cubicBezTo>
                    <a:cubicBezTo>
                      <a:pt x="8968" y="5890"/>
                      <a:pt x="8584" y="6018"/>
                      <a:pt x="8160" y="6137"/>
                    </a:cubicBezTo>
                    <a:cubicBezTo>
                      <a:pt x="7738" y="6256"/>
                      <a:pt x="7129" y="6445"/>
                      <a:pt x="6817" y="6557"/>
                    </a:cubicBezTo>
                    <a:cubicBezTo>
                      <a:pt x="6593" y="6637"/>
                      <a:pt x="6424" y="6684"/>
                      <a:pt x="6363" y="6684"/>
                    </a:cubicBezTo>
                    <a:cubicBezTo>
                      <a:pt x="6338" y="6684"/>
                      <a:pt x="6332" y="6676"/>
                      <a:pt x="6349" y="6659"/>
                    </a:cubicBezTo>
                    <a:cubicBezTo>
                      <a:pt x="6406" y="6604"/>
                      <a:pt x="6973" y="6385"/>
                      <a:pt x="7608" y="6175"/>
                    </a:cubicBezTo>
                    <a:cubicBezTo>
                      <a:pt x="8409" y="5911"/>
                      <a:pt x="8855" y="5784"/>
                      <a:pt x="8994" y="5784"/>
                    </a:cubicBezTo>
                    <a:close/>
                    <a:moveTo>
                      <a:pt x="6610" y="6274"/>
                    </a:moveTo>
                    <a:cubicBezTo>
                      <a:pt x="6636" y="6274"/>
                      <a:pt x="6611" y="6300"/>
                      <a:pt x="6567" y="6344"/>
                    </a:cubicBezTo>
                    <a:cubicBezTo>
                      <a:pt x="6516" y="6395"/>
                      <a:pt x="6282" y="6509"/>
                      <a:pt x="6037" y="6601"/>
                    </a:cubicBezTo>
                    <a:cubicBezTo>
                      <a:pt x="5867" y="6666"/>
                      <a:pt x="5755" y="6699"/>
                      <a:pt x="5709" y="6699"/>
                    </a:cubicBezTo>
                    <a:cubicBezTo>
                      <a:pt x="5679" y="6699"/>
                      <a:pt x="5677" y="6686"/>
                      <a:pt x="5703" y="6659"/>
                    </a:cubicBezTo>
                    <a:cubicBezTo>
                      <a:pt x="5760" y="6599"/>
                      <a:pt x="5979" y="6489"/>
                      <a:pt x="6192" y="6411"/>
                    </a:cubicBezTo>
                    <a:cubicBezTo>
                      <a:pt x="6459" y="6316"/>
                      <a:pt x="6577" y="6274"/>
                      <a:pt x="6610" y="6274"/>
                    </a:cubicBezTo>
                    <a:close/>
                    <a:moveTo>
                      <a:pt x="20234" y="5847"/>
                    </a:moveTo>
                    <a:cubicBezTo>
                      <a:pt x="20273" y="5847"/>
                      <a:pt x="20300" y="5860"/>
                      <a:pt x="20300" y="5890"/>
                    </a:cubicBezTo>
                    <a:cubicBezTo>
                      <a:pt x="20300" y="6040"/>
                      <a:pt x="19893" y="6796"/>
                      <a:pt x="19816" y="6796"/>
                    </a:cubicBezTo>
                    <a:cubicBezTo>
                      <a:pt x="19815" y="6796"/>
                      <a:pt x="19813" y="6796"/>
                      <a:pt x="19812" y="6795"/>
                    </a:cubicBezTo>
                    <a:cubicBezTo>
                      <a:pt x="19763" y="6764"/>
                      <a:pt x="19786" y="6659"/>
                      <a:pt x="19872" y="6529"/>
                    </a:cubicBezTo>
                    <a:cubicBezTo>
                      <a:pt x="19947" y="6415"/>
                      <a:pt x="19971" y="6363"/>
                      <a:pt x="19945" y="6363"/>
                    </a:cubicBezTo>
                    <a:cubicBezTo>
                      <a:pt x="19936" y="6363"/>
                      <a:pt x="19921" y="6369"/>
                      <a:pt x="19900" y="6382"/>
                    </a:cubicBezTo>
                    <a:cubicBezTo>
                      <a:pt x="19869" y="6401"/>
                      <a:pt x="19847" y="6411"/>
                      <a:pt x="19834" y="6411"/>
                    </a:cubicBezTo>
                    <a:cubicBezTo>
                      <a:pt x="19810" y="6411"/>
                      <a:pt x="19816" y="6376"/>
                      <a:pt x="19846" y="6296"/>
                    </a:cubicBezTo>
                    <a:cubicBezTo>
                      <a:pt x="19878" y="6215"/>
                      <a:pt x="19927" y="6076"/>
                      <a:pt x="19948" y="6003"/>
                    </a:cubicBezTo>
                    <a:cubicBezTo>
                      <a:pt x="19972" y="5923"/>
                      <a:pt x="20139" y="5847"/>
                      <a:pt x="20234" y="5847"/>
                    </a:cubicBezTo>
                    <a:close/>
                    <a:moveTo>
                      <a:pt x="14559" y="6136"/>
                    </a:moveTo>
                    <a:cubicBezTo>
                      <a:pt x="14587" y="6136"/>
                      <a:pt x="14613" y="6138"/>
                      <a:pt x="14638" y="6143"/>
                    </a:cubicBezTo>
                    <a:cubicBezTo>
                      <a:pt x="14682" y="6151"/>
                      <a:pt x="14730" y="6256"/>
                      <a:pt x="14744" y="6370"/>
                    </a:cubicBezTo>
                    <a:cubicBezTo>
                      <a:pt x="14768" y="6588"/>
                      <a:pt x="14760" y="6592"/>
                      <a:pt x="13955" y="6779"/>
                    </a:cubicBezTo>
                    <a:cubicBezTo>
                      <a:pt x="13888" y="6795"/>
                      <a:pt x="13845" y="6804"/>
                      <a:pt x="13823" y="6804"/>
                    </a:cubicBezTo>
                    <a:cubicBezTo>
                      <a:pt x="13782" y="6804"/>
                      <a:pt x="13811" y="6773"/>
                      <a:pt x="13894" y="6688"/>
                    </a:cubicBezTo>
                    <a:cubicBezTo>
                      <a:pt x="13969" y="6611"/>
                      <a:pt x="14163" y="6508"/>
                      <a:pt x="14333" y="6451"/>
                    </a:cubicBezTo>
                    <a:cubicBezTo>
                      <a:pt x="14508" y="6396"/>
                      <a:pt x="14577" y="6373"/>
                      <a:pt x="14547" y="6373"/>
                    </a:cubicBezTo>
                    <a:cubicBezTo>
                      <a:pt x="14528" y="6373"/>
                      <a:pt x="14469" y="6382"/>
                      <a:pt x="14373" y="6398"/>
                    </a:cubicBezTo>
                    <a:cubicBezTo>
                      <a:pt x="14306" y="6410"/>
                      <a:pt x="14255" y="6416"/>
                      <a:pt x="14219" y="6416"/>
                    </a:cubicBezTo>
                    <a:cubicBezTo>
                      <a:pt x="14142" y="6416"/>
                      <a:pt x="14130" y="6387"/>
                      <a:pt x="14157" y="6322"/>
                    </a:cubicBezTo>
                    <a:cubicBezTo>
                      <a:pt x="14197" y="6219"/>
                      <a:pt x="14392" y="6136"/>
                      <a:pt x="14559" y="6136"/>
                    </a:cubicBezTo>
                    <a:close/>
                    <a:moveTo>
                      <a:pt x="20479" y="5856"/>
                    </a:moveTo>
                    <a:cubicBezTo>
                      <a:pt x="20516" y="5856"/>
                      <a:pt x="20543" y="5870"/>
                      <a:pt x="20543" y="5890"/>
                    </a:cubicBezTo>
                    <a:cubicBezTo>
                      <a:pt x="20543" y="6001"/>
                      <a:pt x="20054" y="6966"/>
                      <a:pt x="20000" y="6966"/>
                    </a:cubicBezTo>
                    <a:cubicBezTo>
                      <a:pt x="19999" y="6966"/>
                      <a:pt x="19998" y="6966"/>
                      <a:pt x="19997" y="6965"/>
                    </a:cubicBezTo>
                    <a:cubicBezTo>
                      <a:pt x="19935" y="6902"/>
                      <a:pt x="20388" y="5856"/>
                      <a:pt x="20479" y="5856"/>
                    </a:cubicBezTo>
                    <a:close/>
                    <a:moveTo>
                      <a:pt x="13650" y="6596"/>
                    </a:moveTo>
                    <a:cubicBezTo>
                      <a:pt x="13722" y="6596"/>
                      <a:pt x="13761" y="6629"/>
                      <a:pt x="13731" y="6704"/>
                    </a:cubicBezTo>
                    <a:cubicBezTo>
                      <a:pt x="13707" y="6771"/>
                      <a:pt x="13603" y="6850"/>
                      <a:pt x="13504" y="6878"/>
                    </a:cubicBezTo>
                    <a:cubicBezTo>
                      <a:pt x="13246" y="6953"/>
                      <a:pt x="13121" y="6991"/>
                      <a:pt x="13076" y="6991"/>
                    </a:cubicBezTo>
                    <a:cubicBezTo>
                      <a:pt x="13030" y="6991"/>
                      <a:pt x="13066" y="6953"/>
                      <a:pt x="13130" y="6875"/>
                    </a:cubicBezTo>
                    <a:cubicBezTo>
                      <a:pt x="13266" y="6711"/>
                      <a:pt x="13516" y="6596"/>
                      <a:pt x="13650" y="6596"/>
                    </a:cubicBezTo>
                    <a:close/>
                    <a:moveTo>
                      <a:pt x="12963" y="6757"/>
                    </a:moveTo>
                    <a:cubicBezTo>
                      <a:pt x="13012" y="6757"/>
                      <a:pt x="13048" y="6781"/>
                      <a:pt x="13048" y="6835"/>
                    </a:cubicBezTo>
                    <a:cubicBezTo>
                      <a:pt x="13051" y="6905"/>
                      <a:pt x="12790" y="7079"/>
                      <a:pt x="12683" y="7079"/>
                    </a:cubicBezTo>
                    <a:cubicBezTo>
                      <a:pt x="12656" y="7079"/>
                      <a:pt x="12672" y="7005"/>
                      <a:pt x="12720" y="6917"/>
                    </a:cubicBezTo>
                    <a:cubicBezTo>
                      <a:pt x="12774" y="6818"/>
                      <a:pt x="12885" y="6757"/>
                      <a:pt x="12963" y="6757"/>
                    </a:cubicBezTo>
                    <a:close/>
                    <a:moveTo>
                      <a:pt x="14743" y="6687"/>
                    </a:moveTo>
                    <a:cubicBezTo>
                      <a:pt x="14829" y="6687"/>
                      <a:pt x="14841" y="6723"/>
                      <a:pt x="14841" y="6795"/>
                    </a:cubicBezTo>
                    <a:cubicBezTo>
                      <a:pt x="14843" y="6859"/>
                      <a:pt x="14740" y="6938"/>
                      <a:pt x="14618" y="6965"/>
                    </a:cubicBezTo>
                    <a:cubicBezTo>
                      <a:pt x="14496" y="6992"/>
                      <a:pt x="14264" y="7046"/>
                      <a:pt x="14108" y="7087"/>
                    </a:cubicBezTo>
                    <a:cubicBezTo>
                      <a:pt x="13952" y="7127"/>
                      <a:pt x="13749" y="7160"/>
                      <a:pt x="13660" y="7160"/>
                    </a:cubicBezTo>
                    <a:cubicBezTo>
                      <a:pt x="13357" y="7160"/>
                      <a:pt x="13725" y="6911"/>
                      <a:pt x="14198" y="6796"/>
                    </a:cubicBezTo>
                    <a:cubicBezTo>
                      <a:pt x="14496" y="6723"/>
                      <a:pt x="14657" y="6687"/>
                      <a:pt x="14743" y="6687"/>
                    </a:cubicBezTo>
                    <a:close/>
                    <a:moveTo>
                      <a:pt x="15481" y="6510"/>
                    </a:moveTo>
                    <a:cubicBezTo>
                      <a:pt x="15558" y="6510"/>
                      <a:pt x="15553" y="6563"/>
                      <a:pt x="15466" y="6732"/>
                    </a:cubicBezTo>
                    <a:cubicBezTo>
                      <a:pt x="15400" y="6855"/>
                      <a:pt x="15295" y="7025"/>
                      <a:pt x="15233" y="7107"/>
                    </a:cubicBezTo>
                    <a:cubicBezTo>
                      <a:pt x="15193" y="7160"/>
                      <a:pt x="15168" y="7190"/>
                      <a:pt x="15153" y="7190"/>
                    </a:cubicBezTo>
                    <a:cubicBezTo>
                      <a:pt x="15131" y="7190"/>
                      <a:pt x="15135" y="7117"/>
                      <a:pt x="15153" y="6949"/>
                    </a:cubicBezTo>
                    <a:cubicBezTo>
                      <a:pt x="15186" y="6639"/>
                      <a:pt x="15278" y="6514"/>
                      <a:pt x="15478" y="6510"/>
                    </a:cubicBezTo>
                    <a:cubicBezTo>
                      <a:pt x="15479" y="6510"/>
                      <a:pt x="15480" y="6510"/>
                      <a:pt x="15481" y="6510"/>
                    </a:cubicBezTo>
                    <a:close/>
                    <a:moveTo>
                      <a:pt x="12300" y="5799"/>
                    </a:moveTo>
                    <a:cubicBezTo>
                      <a:pt x="12404" y="5799"/>
                      <a:pt x="12348" y="5860"/>
                      <a:pt x="12218" y="5973"/>
                    </a:cubicBezTo>
                    <a:cubicBezTo>
                      <a:pt x="12091" y="6082"/>
                      <a:pt x="11724" y="6228"/>
                      <a:pt x="11302" y="6334"/>
                    </a:cubicBezTo>
                    <a:cubicBezTo>
                      <a:pt x="10914" y="6430"/>
                      <a:pt x="10063" y="6676"/>
                      <a:pt x="9413" y="6878"/>
                    </a:cubicBezTo>
                    <a:cubicBezTo>
                      <a:pt x="8795" y="7073"/>
                      <a:pt x="8270" y="7222"/>
                      <a:pt x="8201" y="7222"/>
                    </a:cubicBezTo>
                    <a:cubicBezTo>
                      <a:pt x="8197" y="7222"/>
                      <a:pt x="8195" y="7221"/>
                      <a:pt x="8194" y="7220"/>
                    </a:cubicBezTo>
                    <a:cubicBezTo>
                      <a:pt x="8177" y="7206"/>
                      <a:pt x="8267" y="7092"/>
                      <a:pt x="8398" y="6969"/>
                    </a:cubicBezTo>
                    <a:cubicBezTo>
                      <a:pt x="8639" y="6739"/>
                      <a:pt x="8976" y="6625"/>
                      <a:pt x="11013" y="6096"/>
                    </a:cubicBezTo>
                    <a:cubicBezTo>
                      <a:pt x="11797" y="5892"/>
                      <a:pt x="12171" y="5799"/>
                      <a:pt x="12300" y="5799"/>
                    </a:cubicBezTo>
                    <a:close/>
                    <a:moveTo>
                      <a:pt x="8807" y="6026"/>
                    </a:moveTo>
                    <a:cubicBezTo>
                      <a:pt x="8823" y="6026"/>
                      <a:pt x="8769" y="6091"/>
                      <a:pt x="8682" y="6175"/>
                    </a:cubicBezTo>
                    <a:cubicBezTo>
                      <a:pt x="8526" y="6324"/>
                      <a:pt x="7334" y="6728"/>
                      <a:pt x="7086" y="6728"/>
                    </a:cubicBezTo>
                    <a:cubicBezTo>
                      <a:pt x="7064" y="6728"/>
                      <a:pt x="7050" y="6725"/>
                      <a:pt x="7044" y="6719"/>
                    </a:cubicBezTo>
                    <a:cubicBezTo>
                      <a:pt x="7037" y="6712"/>
                      <a:pt x="7027" y="6708"/>
                      <a:pt x="7015" y="6708"/>
                    </a:cubicBezTo>
                    <a:cubicBezTo>
                      <a:pt x="6978" y="6708"/>
                      <a:pt x="6921" y="6737"/>
                      <a:pt x="6866" y="6784"/>
                    </a:cubicBezTo>
                    <a:cubicBezTo>
                      <a:pt x="6794" y="6846"/>
                      <a:pt x="6458" y="6997"/>
                      <a:pt x="6125" y="7113"/>
                    </a:cubicBezTo>
                    <a:cubicBezTo>
                      <a:pt x="5817" y="7222"/>
                      <a:pt x="5666" y="7274"/>
                      <a:pt x="5617" y="7274"/>
                    </a:cubicBezTo>
                    <a:cubicBezTo>
                      <a:pt x="5574" y="7274"/>
                      <a:pt x="5609" y="7234"/>
                      <a:pt x="5684" y="7159"/>
                    </a:cubicBezTo>
                    <a:cubicBezTo>
                      <a:pt x="5862" y="6981"/>
                      <a:pt x="6746" y="6628"/>
                      <a:pt x="6982" y="6628"/>
                    </a:cubicBezTo>
                    <a:cubicBezTo>
                      <a:pt x="7003" y="6628"/>
                      <a:pt x="7019" y="6631"/>
                      <a:pt x="7029" y="6637"/>
                    </a:cubicBezTo>
                    <a:cubicBezTo>
                      <a:pt x="7039" y="6643"/>
                      <a:pt x="7053" y="6646"/>
                      <a:pt x="7068" y="6646"/>
                    </a:cubicBezTo>
                    <a:cubicBezTo>
                      <a:pt x="7119" y="6646"/>
                      <a:pt x="7192" y="6614"/>
                      <a:pt x="7248" y="6564"/>
                    </a:cubicBezTo>
                    <a:cubicBezTo>
                      <a:pt x="7351" y="6470"/>
                      <a:pt x="8519" y="6068"/>
                      <a:pt x="8805" y="6026"/>
                    </a:cubicBezTo>
                    <a:cubicBezTo>
                      <a:pt x="8806" y="6026"/>
                      <a:pt x="8806" y="6026"/>
                      <a:pt x="8807" y="6026"/>
                    </a:cubicBezTo>
                    <a:close/>
                    <a:moveTo>
                      <a:pt x="13342" y="7014"/>
                    </a:moveTo>
                    <a:cubicBezTo>
                      <a:pt x="13410" y="7014"/>
                      <a:pt x="13456" y="7033"/>
                      <a:pt x="13456" y="7079"/>
                    </a:cubicBezTo>
                    <a:cubicBezTo>
                      <a:pt x="13456" y="7171"/>
                      <a:pt x="13253" y="7283"/>
                      <a:pt x="12952" y="7353"/>
                    </a:cubicBezTo>
                    <a:cubicBezTo>
                      <a:pt x="12894" y="7366"/>
                      <a:pt x="12851" y="7374"/>
                      <a:pt x="12821" y="7374"/>
                    </a:cubicBezTo>
                    <a:cubicBezTo>
                      <a:pt x="12763" y="7374"/>
                      <a:pt x="12755" y="7346"/>
                      <a:pt x="12778" y="7283"/>
                    </a:cubicBezTo>
                    <a:cubicBezTo>
                      <a:pt x="12830" y="7147"/>
                      <a:pt x="13163" y="7014"/>
                      <a:pt x="13342" y="7014"/>
                    </a:cubicBezTo>
                    <a:close/>
                    <a:moveTo>
                      <a:pt x="12689" y="7151"/>
                    </a:moveTo>
                    <a:cubicBezTo>
                      <a:pt x="12711" y="7151"/>
                      <a:pt x="12724" y="7164"/>
                      <a:pt x="12724" y="7192"/>
                    </a:cubicBezTo>
                    <a:cubicBezTo>
                      <a:pt x="12724" y="7206"/>
                      <a:pt x="12647" y="7285"/>
                      <a:pt x="12549" y="7371"/>
                    </a:cubicBezTo>
                    <a:cubicBezTo>
                      <a:pt x="12465" y="7445"/>
                      <a:pt x="12421" y="7484"/>
                      <a:pt x="12409" y="7484"/>
                    </a:cubicBezTo>
                    <a:cubicBezTo>
                      <a:pt x="12395" y="7484"/>
                      <a:pt x="12420" y="7437"/>
                      <a:pt x="12472" y="7339"/>
                    </a:cubicBezTo>
                    <a:cubicBezTo>
                      <a:pt x="12527" y="7234"/>
                      <a:pt x="12634" y="7151"/>
                      <a:pt x="12689" y="7151"/>
                    </a:cubicBezTo>
                    <a:close/>
                    <a:moveTo>
                      <a:pt x="6073" y="6692"/>
                    </a:moveTo>
                    <a:cubicBezTo>
                      <a:pt x="6120" y="6692"/>
                      <a:pt x="6047" y="6740"/>
                      <a:pt x="5842" y="6837"/>
                    </a:cubicBezTo>
                    <a:cubicBezTo>
                      <a:pt x="5664" y="6919"/>
                      <a:pt x="5550" y="6990"/>
                      <a:pt x="5590" y="6992"/>
                    </a:cubicBezTo>
                    <a:cubicBezTo>
                      <a:pt x="5735" y="6996"/>
                      <a:pt x="5297" y="7393"/>
                      <a:pt x="5053" y="7478"/>
                    </a:cubicBezTo>
                    <a:cubicBezTo>
                      <a:pt x="4974" y="7506"/>
                      <a:pt x="4917" y="7518"/>
                      <a:pt x="4882" y="7518"/>
                    </a:cubicBezTo>
                    <a:cubicBezTo>
                      <a:pt x="4749" y="7518"/>
                      <a:pt x="4895" y="7354"/>
                      <a:pt x="5223" y="7187"/>
                    </a:cubicBezTo>
                    <a:cubicBezTo>
                      <a:pt x="5475" y="7059"/>
                      <a:pt x="5525" y="7005"/>
                      <a:pt x="5418" y="6980"/>
                    </a:cubicBezTo>
                    <a:cubicBezTo>
                      <a:pt x="5323" y="6958"/>
                      <a:pt x="5402" y="6902"/>
                      <a:pt x="5638" y="6819"/>
                    </a:cubicBezTo>
                    <a:cubicBezTo>
                      <a:pt x="5882" y="6734"/>
                      <a:pt x="6030" y="6692"/>
                      <a:pt x="6073" y="6692"/>
                    </a:cubicBezTo>
                    <a:close/>
                    <a:moveTo>
                      <a:pt x="6994" y="7258"/>
                    </a:moveTo>
                    <a:cubicBezTo>
                      <a:pt x="7039" y="7258"/>
                      <a:pt x="6990" y="7305"/>
                      <a:pt x="6893" y="7404"/>
                    </a:cubicBezTo>
                    <a:cubicBezTo>
                      <a:pt x="6789" y="7506"/>
                      <a:pt x="6680" y="7551"/>
                      <a:pt x="6531" y="7551"/>
                    </a:cubicBezTo>
                    <a:cubicBezTo>
                      <a:pt x="6503" y="7551"/>
                      <a:pt x="6473" y="7550"/>
                      <a:pt x="6442" y="7547"/>
                    </a:cubicBezTo>
                    <a:lnTo>
                      <a:pt x="6167" y="7519"/>
                    </a:lnTo>
                    <a:lnTo>
                      <a:pt x="6575" y="7383"/>
                    </a:lnTo>
                    <a:cubicBezTo>
                      <a:pt x="6825" y="7301"/>
                      <a:pt x="6952" y="7258"/>
                      <a:pt x="6994" y="7258"/>
                    </a:cubicBezTo>
                    <a:close/>
                    <a:moveTo>
                      <a:pt x="8443" y="6434"/>
                    </a:moveTo>
                    <a:cubicBezTo>
                      <a:pt x="8480" y="6434"/>
                      <a:pt x="8446" y="6504"/>
                      <a:pt x="8361" y="6599"/>
                    </a:cubicBezTo>
                    <a:cubicBezTo>
                      <a:pt x="8209" y="6770"/>
                      <a:pt x="8099" y="6829"/>
                      <a:pt x="7683" y="6956"/>
                    </a:cubicBezTo>
                    <a:cubicBezTo>
                      <a:pt x="7623" y="6973"/>
                      <a:pt x="7582" y="6983"/>
                      <a:pt x="7558" y="6983"/>
                    </a:cubicBezTo>
                    <a:cubicBezTo>
                      <a:pt x="7518" y="6983"/>
                      <a:pt x="7520" y="6958"/>
                      <a:pt x="7552" y="6905"/>
                    </a:cubicBezTo>
                    <a:cubicBezTo>
                      <a:pt x="7568" y="6879"/>
                      <a:pt x="7570" y="6866"/>
                      <a:pt x="7560" y="6866"/>
                    </a:cubicBezTo>
                    <a:cubicBezTo>
                      <a:pt x="7547" y="6866"/>
                      <a:pt x="7511" y="6890"/>
                      <a:pt x="7458" y="6937"/>
                    </a:cubicBezTo>
                    <a:cubicBezTo>
                      <a:pt x="7372" y="7016"/>
                      <a:pt x="7121" y="7133"/>
                      <a:pt x="6901" y="7199"/>
                    </a:cubicBezTo>
                    <a:cubicBezTo>
                      <a:pt x="6652" y="7274"/>
                      <a:pt x="6536" y="7311"/>
                      <a:pt x="6492" y="7311"/>
                    </a:cubicBezTo>
                    <a:cubicBezTo>
                      <a:pt x="6451" y="7311"/>
                      <a:pt x="6473" y="7279"/>
                      <a:pt x="6509" y="7218"/>
                    </a:cubicBezTo>
                    <a:cubicBezTo>
                      <a:pt x="6518" y="7202"/>
                      <a:pt x="6518" y="7194"/>
                      <a:pt x="6509" y="7194"/>
                    </a:cubicBezTo>
                    <a:cubicBezTo>
                      <a:pt x="6488" y="7194"/>
                      <a:pt x="6424" y="7234"/>
                      <a:pt x="6339" y="7301"/>
                    </a:cubicBezTo>
                    <a:cubicBezTo>
                      <a:pt x="6141" y="7456"/>
                      <a:pt x="5813" y="7564"/>
                      <a:pt x="5563" y="7564"/>
                    </a:cubicBezTo>
                    <a:cubicBezTo>
                      <a:pt x="5514" y="7564"/>
                      <a:pt x="5467" y="7559"/>
                      <a:pt x="5426" y="7551"/>
                    </a:cubicBezTo>
                    <a:cubicBezTo>
                      <a:pt x="5269" y="7517"/>
                      <a:pt x="6093" y="7166"/>
                      <a:pt x="6410" y="7131"/>
                    </a:cubicBezTo>
                    <a:cubicBezTo>
                      <a:pt x="6502" y="7120"/>
                      <a:pt x="6663" y="7063"/>
                      <a:pt x="6778" y="7000"/>
                    </a:cubicBezTo>
                    <a:cubicBezTo>
                      <a:pt x="6974" y="6893"/>
                      <a:pt x="8282" y="6447"/>
                      <a:pt x="8440" y="6434"/>
                    </a:cubicBezTo>
                    <a:cubicBezTo>
                      <a:pt x="8441" y="6434"/>
                      <a:pt x="8442" y="6434"/>
                      <a:pt x="8443" y="6434"/>
                    </a:cubicBezTo>
                    <a:close/>
                    <a:moveTo>
                      <a:pt x="8034" y="6922"/>
                    </a:moveTo>
                    <a:cubicBezTo>
                      <a:pt x="8065" y="6922"/>
                      <a:pt x="8010" y="7025"/>
                      <a:pt x="7909" y="7152"/>
                    </a:cubicBezTo>
                    <a:cubicBezTo>
                      <a:pt x="7711" y="7398"/>
                      <a:pt x="7372" y="7568"/>
                      <a:pt x="7079" y="7568"/>
                    </a:cubicBezTo>
                    <a:cubicBezTo>
                      <a:pt x="6922" y="7567"/>
                      <a:pt x="6924" y="7560"/>
                      <a:pt x="7107" y="7365"/>
                    </a:cubicBezTo>
                    <a:cubicBezTo>
                      <a:pt x="7265" y="7194"/>
                      <a:pt x="7789" y="6945"/>
                      <a:pt x="8032" y="6922"/>
                    </a:cubicBezTo>
                    <a:cubicBezTo>
                      <a:pt x="8033" y="6922"/>
                      <a:pt x="8033" y="6922"/>
                      <a:pt x="8034" y="6922"/>
                    </a:cubicBezTo>
                    <a:close/>
                    <a:moveTo>
                      <a:pt x="21254" y="5939"/>
                    </a:moveTo>
                    <a:cubicBezTo>
                      <a:pt x="21311" y="5939"/>
                      <a:pt x="21359" y="5949"/>
                      <a:pt x="21359" y="5959"/>
                    </a:cubicBezTo>
                    <a:cubicBezTo>
                      <a:pt x="21359" y="5970"/>
                      <a:pt x="21168" y="6354"/>
                      <a:pt x="20931" y="6810"/>
                    </a:cubicBezTo>
                    <a:lnTo>
                      <a:pt x="20503" y="7640"/>
                    </a:lnTo>
                    <a:lnTo>
                      <a:pt x="20320" y="7359"/>
                    </a:lnTo>
                    <a:cubicBezTo>
                      <a:pt x="20219" y="7204"/>
                      <a:pt x="20135" y="7064"/>
                      <a:pt x="20135" y="7045"/>
                    </a:cubicBezTo>
                    <a:cubicBezTo>
                      <a:pt x="20135" y="7029"/>
                      <a:pt x="20246" y="6770"/>
                      <a:pt x="20376" y="6476"/>
                    </a:cubicBezTo>
                    <a:cubicBezTo>
                      <a:pt x="20581" y="6020"/>
                      <a:pt x="20647" y="5939"/>
                      <a:pt x="20821" y="5939"/>
                    </a:cubicBezTo>
                    <a:cubicBezTo>
                      <a:pt x="21022" y="5939"/>
                      <a:pt x="21023" y="5943"/>
                      <a:pt x="20897" y="6244"/>
                    </a:cubicBezTo>
                    <a:cubicBezTo>
                      <a:pt x="20828" y="6415"/>
                      <a:pt x="20682" y="6726"/>
                      <a:pt x="20572" y="6945"/>
                    </a:cubicBezTo>
                    <a:cubicBezTo>
                      <a:pt x="20462" y="7164"/>
                      <a:pt x="20385" y="7353"/>
                      <a:pt x="20401" y="7367"/>
                    </a:cubicBezTo>
                    <a:cubicBezTo>
                      <a:pt x="20402" y="7368"/>
                      <a:pt x="20402" y="7368"/>
                      <a:pt x="20403" y="7368"/>
                    </a:cubicBezTo>
                    <a:cubicBezTo>
                      <a:pt x="20427" y="7368"/>
                      <a:pt x="20597" y="7056"/>
                      <a:pt x="20789" y="6668"/>
                    </a:cubicBezTo>
                    <a:cubicBezTo>
                      <a:pt x="20984" y="6268"/>
                      <a:pt x="21196" y="5939"/>
                      <a:pt x="21254" y="5939"/>
                    </a:cubicBezTo>
                    <a:close/>
                    <a:moveTo>
                      <a:pt x="11834" y="6290"/>
                    </a:moveTo>
                    <a:cubicBezTo>
                      <a:pt x="11922" y="6290"/>
                      <a:pt x="11846" y="6357"/>
                      <a:pt x="11681" y="6489"/>
                    </a:cubicBezTo>
                    <a:cubicBezTo>
                      <a:pt x="11491" y="6641"/>
                      <a:pt x="10923" y="6845"/>
                      <a:pt x="9768" y="7178"/>
                    </a:cubicBezTo>
                    <a:cubicBezTo>
                      <a:pt x="8626" y="7506"/>
                      <a:pt x="8116" y="7641"/>
                      <a:pt x="7944" y="7641"/>
                    </a:cubicBezTo>
                    <a:cubicBezTo>
                      <a:pt x="7850" y="7641"/>
                      <a:pt x="7857" y="7600"/>
                      <a:pt x="7917" y="7528"/>
                    </a:cubicBezTo>
                    <a:cubicBezTo>
                      <a:pt x="8019" y="7405"/>
                      <a:pt x="9433" y="6930"/>
                      <a:pt x="10973" y="6502"/>
                    </a:cubicBezTo>
                    <a:cubicBezTo>
                      <a:pt x="11484" y="6360"/>
                      <a:pt x="11745" y="6290"/>
                      <a:pt x="11834" y="6290"/>
                    </a:cubicBezTo>
                    <a:close/>
                    <a:moveTo>
                      <a:pt x="12616" y="6519"/>
                    </a:moveTo>
                    <a:cubicBezTo>
                      <a:pt x="12692" y="6519"/>
                      <a:pt x="12702" y="6553"/>
                      <a:pt x="12674" y="6623"/>
                    </a:cubicBezTo>
                    <a:cubicBezTo>
                      <a:pt x="12647" y="6688"/>
                      <a:pt x="12506" y="6768"/>
                      <a:pt x="12369" y="6792"/>
                    </a:cubicBezTo>
                    <a:cubicBezTo>
                      <a:pt x="12226" y="6819"/>
                      <a:pt x="11346" y="7044"/>
                      <a:pt x="10410" y="7289"/>
                    </a:cubicBezTo>
                    <a:cubicBezTo>
                      <a:pt x="9486" y="7531"/>
                      <a:pt x="8851" y="7671"/>
                      <a:pt x="8679" y="7671"/>
                    </a:cubicBezTo>
                    <a:cubicBezTo>
                      <a:pt x="8655" y="7671"/>
                      <a:pt x="8639" y="7669"/>
                      <a:pt x="8634" y="7663"/>
                    </a:cubicBezTo>
                    <a:cubicBezTo>
                      <a:pt x="8566" y="7595"/>
                      <a:pt x="11355" y="6751"/>
                      <a:pt x="11648" y="6751"/>
                    </a:cubicBezTo>
                    <a:cubicBezTo>
                      <a:pt x="11704" y="6751"/>
                      <a:pt x="11734" y="6718"/>
                      <a:pt x="11708" y="6677"/>
                    </a:cubicBezTo>
                    <a:cubicBezTo>
                      <a:pt x="11691" y="6649"/>
                      <a:pt x="11711" y="6632"/>
                      <a:pt x="11754" y="6632"/>
                    </a:cubicBezTo>
                    <a:cubicBezTo>
                      <a:pt x="11771" y="6632"/>
                      <a:pt x="11791" y="6634"/>
                      <a:pt x="11814" y="6640"/>
                    </a:cubicBezTo>
                    <a:cubicBezTo>
                      <a:pt x="11837" y="6646"/>
                      <a:pt x="11868" y="6648"/>
                      <a:pt x="11905" y="6648"/>
                    </a:cubicBezTo>
                    <a:cubicBezTo>
                      <a:pt x="11999" y="6648"/>
                      <a:pt x="12129" y="6630"/>
                      <a:pt x="12242" y="6599"/>
                    </a:cubicBezTo>
                    <a:cubicBezTo>
                      <a:pt x="12431" y="6546"/>
                      <a:pt x="12549" y="6519"/>
                      <a:pt x="12616" y="6519"/>
                    </a:cubicBezTo>
                    <a:close/>
                    <a:moveTo>
                      <a:pt x="12461" y="6838"/>
                    </a:moveTo>
                    <a:cubicBezTo>
                      <a:pt x="12472" y="6838"/>
                      <a:pt x="12480" y="6858"/>
                      <a:pt x="12478" y="6891"/>
                    </a:cubicBezTo>
                    <a:cubicBezTo>
                      <a:pt x="12472" y="7083"/>
                      <a:pt x="12243" y="7187"/>
                      <a:pt x="11274" y="7445"/>
                    </a:cubicBezTo>
                    <a:cubicBezTo>
                      <a:pt x="10608" y="7622"/>
                      <a:pt x="10057" y="7722"/>
                      <a:pt x="9754" y="7722"/>
                    </a:cubicBezTo>
                    <a:cubicBezTo>
                      <a:pt x="9746" y="7722"/>
                      <a:pt x="9738" y="7722"/>
                      <a:pt x="9730" y="7722"/>
                    </a:cubicBezTo>
                    <a:lnTo>
                      <a:pt x="9262" y="7714"/>
                    </a:lnTo>
                    <a:lnTo>
                      <a:pt x="9670" y="7588"/>
                    </a:lnTo>
                    <a:cubicBezTo>
                      <a:pt x="9894" y="7520"/>
                      <a:pt x="10606" y="7325"/>
                      <a:pt x="11257" y="7152"/>
                    </a:cubicBezTo>
                    <a:cubicBezTo>
                      <a:pt x="11910" y="6982"/>
                      <a:pt x="12448" y="6842"/>
                      <a:pt x="12460" y="6838"/>
                    </a:cubicBezTo>
                    <a:cubicBezTo>
                      <a:pt x="12460" y="6838"/>
                      <a:pt x="12460" y="6838"/>
                      <a:pt x="12461" y="6838"/>
                    </a:cubicBezTo>
                    <a:close/>
                    <a:moveTo>
                      <a:pt x="12106" y="7337"/>
                    </a:moveTo>
                    <a:cubicBezTo>
                      <a:pt x="12200" y="7337"/>
                      <a:pt x="12211" y="7375"/>
                      <a:pt x="12184" y="7445"/>
                    </a:cubicBezTo>
                    <a:cubicBezTo>
                      <a:pt x="12120" y="7609"/>
                      <a:pt x="11436" y="7797"/>
                      <a:pt x="10933" y="7797"/>
                    </a:cubicBezTo>
                    <a:cubicBezTo>
                      <a:pt x="10899" y="7797"/>
                      <a:pt x="10866" y="7796"/>
                      <a:pt x="10834" y="7794"/>
                    </a:cubicBezTo>
                    <a:lnTo>
                      <a:pt x="10403" y="7771"/>
                    </a:lnTo>
                    <a:lnTo>
                      <a:pt x="11176" y="7553"/>
                    </a:lnTo>
                    <a:cubicBezTo>
                      <a:pt x="11705" y="7406"/>
                      <a:pt x="11980" y="7337"/>
                      <a:pt x="12106" y="7337"/>
                    </a:cubicBezTo>
                    <a:close/>
                    <a:moveTo>
                      <a:pt x="11894" y="7740"/>
                    </a:moveTo>
                    <a:cubicBezTo>
                      <a:pt x="11956" y="7740"/>
                      <a:pt x="11990" y="7764"/>
                      <a:pt x="11990" y="7811"/>
                    </a:cubicBezTo>
                    <a:cubicBezTo>
                      <a:pt x="11990" y="7856"/>
                      <a:pt x="11878" y="7889"/>
                      <a:pt x="11734" y="7889"/>
                    </a:cubicBezTo>
                    <a:cubicBezTo>
                      <a:pt x="11731" y="7889"/>
                      <a:pt x="11728" y="7889"/>
                      <a:pt x="11725" y="7889"/>
                    </a:cubicBezTo>
                    <a:cubicBezTo>
                      <a:pt x="11506" y="7886"/>
                      <a:pt x="11489" y="7873"/>
                      <a:pt x="11624" y="7814"/>
                    </a:cubicBezTo>
                    <a:cubicBezTo>
                      <a:pt x="11738" y="7764"/>
                      <a:pt x="11830" y="7740"/>
                      <a:pt x="11894" y="7740"/>
                    </a:cubicBezTo>
                    <a:close/>
                    <a:moveTo>
                      <a:pt x="14490" y="7112"/>
                    </a:moveTo>
                    <a:cubicBezTo>
                      <a:pt x="14657" y="7112"/>
                      <a:pt x="14717" y="7165"/>
                      <a:pt x="14717" y="7277"/>
                    </a:cubicBezTo>
                    <a:cubicBezTo>
                      <a:pt x="14720" y="7357"/>
                      <a:pt x="14667" y="7446"/>
                      <a:pt x="14610" y="7465"/>
                    </a:cubicBezTo>
                    <a:cubicBezTo>
                      <a:pt x="14590" y="7472"/>
                      <a:pt x="14574" y="7475"/>
                      <a:pt x="14563" y="7475"/>
                    </a:cubicBezTo>
                    <a:cubicBezTo>
                      <a:pt x="14524" y="7475"/>
                      <a:pt x="14537" y="7431"/>
                      <a:pt x="14600" y="7311"/>
                    </a:cubicBezTo>
                    <a:cubicBezTo>
                      <a:pt x="14648" y="7222"/>
                      <a:pt x="14672" y="7176"/>
                      <a:pt x="14658" y="7176"/>
                    </a:cubicBezTo>
                    <a:cubicBezTo>
                      <a:pt x="14643" y="7176"/>
                      <a:pt x="14585" y="7229"/>
                      <a:pt x="14465" y="7339"/>
                    </a:cubicBezTo>
                    <a:cubicBezTo>
                      <a:pt x="14249" y="7544"/>
                      <a:pt x="13709" y="7728"/>
                      <a:pt x="12974" y="7856"/>
                    </a:cubicBezTo>
                    <a:cubicBezTo>
                      <a:pt x="12726" y="7899"/>
                      <a:pt x="12650" y="7913"/>
                      <a:pt x="12572" y="7913"/>
                    </a:cubicBezTo>
                    <a:cubicBezTo>
                      <a:pt x="12538" y="7913"/>
                      <a:pt x="12503" y="7910"/>
                      <a:pt x="12453" y="7906"/>
                    </a:cubicBezTo>
                    <a:cubicBezTo>
                      <a:pt x="12096" y="7880"/>
                      <a:pt x="12485" y="7527"/>
                      <a:pt x="12974" y="7433"/>
                    </a:cubicBezTo>
                    <a:cubicBezTo>
                      <a:pt x="13070" y="7414"/>
                      <a:pt x="13132" y="7403"/>
                      <a:pt x="13166" y="7403"/>
                    </a:cubicBezTo>
                    <a:cubicBezTo>
                      <a:pt x="13229" y="7403"/>
                      <a:pt x="13198" y="7441"/>
                      <a:pt x="13108" y="7544"/>
                    </a:cubicBezTo>
                    <a:cubicBezTo>
                      <a:pt x="13029" y="7632"/>
                      <a:pt x="12968" y="7739"/>
                      <a:pt x="12969" y="7779"/>
                    </a:cubicBezTo>
                    <a:cubicBezTo>
                      <a:pt x="12970" y="7786"/>
                      <a:pt x="12972" y="7789"/>
                      <a:pt x="12978" y="7789"/>
                    </a:cubicBezTo>
                    <a:cubicBezTo>
                      <a:pt x="13005" y="7789"/>
                      <a:pt x="13095" y="7703"/>
                      <a:pt x="13196" y="7580"/>
                    </a:cubicBezTo>
                    <a:cubicBezTo>
                      <a:pt x="13370" y="7367"/>
                      <a:pt x="13527" y="7285"/>
                      <a:pt x="13902" y="7203"/>
                    </a:cubicBezTo>
                    <a:cubicBezTo>
                      <a:pt x="14174" y="7143"/>
                      <a:pt x="14363" y="7112"/>
                      <a:pt x="14490" y="7112"/>
                    </a:cubicBezTo>
                    <a:close/>
                    <a:moveTo>
                      <a:pt x="14586" y="7584"/>
                    </a:moveTo>
                    <a:cubicBezTo>
                      <a:pt x="14687" y="7584"/>
                      <a:pt x="14657" y="7639"/>
                      <a:pt x="14584" y="7747"/>
                    </a:cubicBezTo>
                    <a:cubicBezTo>
                      <a:pt x="14465" y="7929"/>
                      <a:pt x="14250" y="8016"/>
                      <a:pt x="13915" y="8016"/>
                    </a:cubicBezTo>
                    <a:cubicBezTo>
                      <a:pt x="13806" y="8016"/>
                      <a:pt x="13683" y="8006"/>
                      <a:pt x="13547" y="7988"/>
                    </a:cubicBezTo>
                    <a:lnTo>
                      <a:pt x="13091" y="7926"/>
                    </a:lnTo>
                    <a:lnTo>
                      <a:pt x="13782" y="7755"/>
                    </a:lnTo>
                    <a:cubicBezTo>
                      <a:pt x="14247" y="7641"/>
                      <a:pt x="14484" y="7584"/>
                      <a:pt x="14586" y="7584"/>
                    </a:cubicBezTo>
                    <a:close/>
                    <a:moveTo>
                      <a:pt x="21551" y="6107"/>
                    </a:moveTo>
                    <a:cubicBezTo>
                      <a:pt x="21593" y="6107"/>
                      <a:pt x="21625" y="6144"/>
                      <a:pt x="21652" y="6215"/>
                    </a:cubicBezTo>
                    <a:cubicBezTo>
                      <a:pt x="21702" y="6347"/>
                      <a:pt x="21141" y="7478"/>
                      <a:pt x="20837" y="7853"/>
                    </a:cubicBezTo>
                    <a:cubicBezTo>
                      <a:pt x="20736" y="7979"/>
                      <a:pt x="20685" y="8036"/>
                      <a:pt x="20649" y="8036"/>
                    </a:cubicBezTo>
                    <a:cubicBezTo>
                      <a:pt x="20622" y="8036"/>
                      <a:pt x="20604" y="8004"/>
                      <a:pt x="20581" y="7946"/>
                    </a:cubicBezTo>
                    <a:cubicBezTo>
                      <a:pt x="20539" y="7842"/>
                      <a:pt x="20655" y="7535"/>
                      <a:pt x="20962" y="6949"/>
                    </a:cubicBezTo>
                    <a:cubicBezTo>
                      <a:pt x="21266" y="6364"/>
                      <a:pt x="21441" y="6107"/>
                      <a:pt x="21551" y="6107"/>
                    </a:cubicBezTo>
                    <a:close/>
                    <a:moveTo>
                      <a:pt x="23063" y="7409"/>
                    </a:moveTo>
                    <a:cubicBezTo>
                      <a:pt x="23103" y="7409"/>
                      <a:pt x="23163" y="7447"/>
                      <a:pt x="23230" y="7527"/>
                    </a:cubicBezTo>
                    <a:cubicBezTo>
                      <a:pt x="23284" y="7595"/>
                      <a:pt x="23308" y="7739"/>
                      <a:pt x="23280" y="7853"/>
                    </a:cubicBezTo>
                    <a:cubicBezTo>
                      <a:pt x="23247" y="7985"/>
                      <a:pt x="23186" y="8058"/>
                      <a:pt x="23138" y="8058"/>
                    </a:cubicBezTo>
                    <a:cubicBezTo>
                      <a:pt x="23101" y="8058"/>
                      <a:pt x="23072" y="8013"/>
                      <a:pt x="23070" y="7918"/>
                    </a:cubicBezTo>
                    <a:cubicBezTo>
                      <a:pt x="23069" y="7838"/>
                      <a:pt x="23048" y="7690"/>
                      <a:pt x="23021" y="7592"/>
                    </a:cubicBezTo>
                    <a:cubicBezTo>
                      <a:pt x="22988" y="7472"/>
                      <a:pt x="23010" y="7409"/>
                      <a:pt x="23063" y="7409"/>
                    </a:cubicBezTo>
                    <a:close/>
                    <a:moveTo>
                      <a:pt x="8299" y="7740"/>
                    </a:moveTo>
                    <a:cubicBezTo>
                      <a:pt x="8364" y="7740"/>
                      <a:pt x="8407" y="7754"/>
                      <a:pt x="8407" y="7787"/>
                    </a:cubicBezTo>
                    <a:cubicBezTo>
                      <a:pt x="8407" y="7823"/>
                      <a:pt x="8206" y="7910"/>
                      <a:pt x="7953" y="7988"/>
                    </a:cubicBezTo>
                    <a:cubicBezTo>
                      <a:pt x="7772" y="8041"/>
                      <a:pt x="7648" y="8068"/>
                      <a:pt x="7583" y="8068"/>
                    </a:cubicBezTo>
                    <a:cubicBezTo>
                      <a:pt x="7540" y="8068"/>
                      <a:pt x="7523" y="8056"/>
                      <a:pt x="7531" y="8033"/>
                    </a:cubicBezTo>
                    <a:cubicBezTo>
                      <a:pt x="7572" y="7906"/>
                      <a:pt x="8074" y="7740"/>
                      <a:pt x="8299" y="7740"/>
                    </a:cubicBezTo>
                    <a:close/>
                    <a:moveTo>
                      <a:pt x="6342" y="7647"/>
                    </a:moveTo>
                    <a:cubicBezTo>
                      <a:pt x="6488" y="7648"/>
                      <a:pt x="6615" y="7667"/>
                      <a:pt x="6615" y="7688"/>
                    </a:cubicBezTo>
                    <a:cubicBezTo>
                      <a:pt x="6615" y="7738"/>
                      <a:pt x="6215" y="7913"/>
                      <a:pt x="5883" y="8012"/>
                    </a:cubicBezTo>
                    <a:lnTo>
                      <a:pt x="5679" y="8072"/>
                    </a:lnTo>
                    <a:lnTo>
                      <a:pt x="5874" y="7860"/>
                    </a:lnTo>
                    <a:cubicBezTo>
                      <a:pt x="6008" y="7714"/>
                      <a:pt x="6155" y="7647"/>
                      <a:pt x="6342" y="7647"/>
                    </a:cubicBezTo>
                    <a:close/>
                    <a:moveTo>
                      <a:pt x="15849" y="6441"/>
                    </a:moveTo>
                    <a:cubicBezTo>
                      <a:pt x="15928" y="6441"/>
                      <a:pt x="15891" y="6711"/>
                      <a:pt x="15756" y="7250"/>
                    </a:cubicBezTo>
                    <a:cubicBezTo>
                      <a:pt x="15642" y="7706"/>
                      <a:pt x="15502" y="8090"/>
                      <a:pt x="15440" y="8114"/>
                    </a:cubicBezTo>
                    <a:cubicBezTo>
                      <a:pt x="15415" y="8122"/>
                      <a:pt x="15371" y="8127"/>
                      <a:pt x="15316" y="8127"/>
                    </a:cubicBezTo>
                    <a:cubicBezTo>
                      <a:pt x="15239" y="8127"/>
                      <a:pt x="15141" y="8118"/>
                      <a:pt x="15050" y="8102"/>
                    </a:cubicBezTo>
                    <a:lnTo>
                      <a:pt x="14769" y="8048"/>
                    </a:lnTo>
                    <a:lnTo>
                      <a:pt x="15257" y="7240"/>
                    </a:lnTo>
                    <a:cubicBezTo>
                      <a:pt x="15578" y="6707"/>
                      <a:pt x="15770" y="6441"/>
                      <a:pt x="15849" y="6441"/>
                    </a:cubicBezTo>
                    <a:close/>
                    <a:moveTo>
                      <a:pt x="16671" y="5531"/>
                    </a:moveTo>
                    <a:cubicBezTo>
                      <a:pt x="16858" y="5531"/>
                      <a:pt x="17038" y="5553"/>
                      <a:pt x="17061" y="5580"/>
                    </a:cubicBezTo>
                    <a:cubicBezTo>
                      <a:pt x="17120" y="5641"/>
                      <a:pt x="16879" y="6133"/>
                      <a:pt x="16264" y="7200"/>
                    </a:cubicBezTo>
                    <a:cubicBezTo>
                      <a:pt x="16021" y="7626"/>
                      <a:pt x="15820" y="8005"/>
                      <a:pt x="15821" y="8040"/>
                    </a:cubicBezTo>
                    <a:cubicBezTo>
                      <a:pt x="15822" y="8046"/>
                      <a:pt x="15823" y="8049"/>
                      <a:pt x="15826" y="8049"/>
                    </a:cubicBezTo>
                    <a:cubicBezTo>
                      <a:pt x="15879" y="8049"/>
                      <a:pt x="16332" y="7289"/>
                      <a:pt x="16776" y="6451"/>
                    </a:cubicBezTo>
                    <a:lnTo>
                      <a:pt x="17219" y="5613"/>
                    </a:lnTo>
                    <a:lnTo>
                      <a:pt x="17586" y="5613"/>
                    </a:lnTo>
                    <a:cubicBezTo>
                      <a:pt x="17944" y="5613"/>
                      <a:pt x="17953" y="5618"/>
                      <a:pt x="17901" y="5834"/>
                    </a:cubicBezTo>
                    <a:cubicBezTo>
                      <a:pt x="17873" y="5955"/>
                      <a:pt x="17604" y="6530"/>
                      <a:pt x="17303" y="7117"/>
                    </a:cubicBezTo>
                    <a:lnTo>
                      <a:pt x="16757" y="8180"/>
                    </a:lnTo>
                    <a:lnTo>
                      <a:pt x="16309" y="8152"/>
                    </a:lnTo>
                    <a:cubicBezTo>
                      <a:pt x="16065" y="8136"/>
                      <a:pt x="15831" y="8095"/>
                      <a:pt x="15796" y="8063"/>
                    </a:cubicBezTo>
                    <a:cubicBezTo>
                      <a:pt x="15761" y="8029"/>
                      <a:pt x="15791" y="7766"/>
                      <a:pt x="15861" y="7480"/>
                    </a:cubicBezTo>
                    <a:cubicBezTo>
                      <a:pt x="16161" y="6291"/>
                      <a:pt x="16134" y="6348"/>
                      <a:pt x="16375" y="6335"/>
                    </a:cubicBezTo>
                    <a:lnTo>
                      <a:pt x="16596" y="6323"/>
                    </a:lnTo>
                    <a:lnTo>
                      <a:pt x="16368" y="6291"/>
                    </a:lnTo>
                    <a:cubicBezTo>
                      <a:pt x="16197" y="6267"/>
                      <a:pt x="16150" y="6224"/>
                      <a:pt x="16181" y="6121"/>
                    </a:cubicBezTo>
                    <a:cubicBezTo>
                      <a:pt x="16202" y="6046"/>
                      <a:pt x="16245" y="5880"/>
                      <a:pt x="16275" y="5759"/>
                    </a:cubicBezTo>
                    <a:cubicBezTo>
                      <a:pt x="16317" y="5554"/>
                      <a:pt x="16362" y="5531"/>
                      <a:pt x="16671" y="5531"/>
                    </a:cubicBezTo>
                    <a:close/>
                    <a:moveTo>
                      <a:pt x="18188" y="5693"/>
                    </a:moveTo>
                    <a:cubicBezTo>
                      <a:pt x="18330" y="5693"/>
                      <a:pt x="18354" y="5733"/>
                      <a:pt x="18327" y="5937"/>
                    </a:cubicBezTo>
                    <a:cubicBezTo>
                      <a:pt x="18310" y="6071"/>
                      <a:pt x="18311" y="6128"/>
                      <a:pt x="18341" y="6128"/>
                    </a:cubicBezTo>
                    <a:cubicBezTo>
                      <a:pt x="18354" y="6128"/>
                      <a:pt x="18374" y="6116"/>
                      <a:pt x="18401" y="6093"/>
                    </a:cubicBezTo>
                    <a:cubicBezTo>
                      <a:pt x="18447" y="6054"/>
                      <a:pt x="18482" y="6035"/>
                      <a:pt x="18506" y="6035"/>
                    </a:cubicBezTo>
                    <a:cubicBezTo>
                      <a:pt x="18622" y="6035"/>
                      <a:pt x="18499" y="6462"/>
                      <a:pt x="18161" y="7210"/>
                    </a:cubicBezTo>
                    <a:lnTo>
                      <a:pt x="17724" y="8179"/>
                    </a:lnTo>
                    <a:lnTo>
                      <a:pt x="17300" y="8203"/>
                    </a:lnTo>
                    <a:cubicBezTo>
                      <a:pt x="17193" y="8209"/>
                      <a:pt x="17096" y="8212"/>
                      <a:pt x="17022" y="8212"/>
                    </a:cubicBezTo>
                    <a:cubicBezTo>
                      <a:pt x="16933" y="8212"/>
                      <a:pt x="16878" y="8208"/>
                      <a:pt x="16878" y="8199"/>
                    </a:cubicBezTo>
                    <a:cubicBezTo>
                      <a:pt x="16878" y="8183"/>
                      <a:pt x="17133" y="7662"/>
                      <a:pt x="17447" y="7033"/>
                    </a:cubicBezTo>
                    <a:cubicBezTo>
                      <a:pt x="17762" y="6407"/>
                      <a:pt x="18018" y="5852"/>
                      <a:pt x="18018" y="5795"/>
                    </a:cubicBezTo>
                    <a:cubicBezTo>
                      <a:pt x="18018" y="5736"/>
                      <a:pt x="18092" y="5693"/>
                      <a:pt x="18188" y="5693"/>
                    </a:cubicBezTo>
                    <a:close/>
                    <a:moveTo>
                      <a:pt x="19191" y="6810"/>
                    </a:moveTo>
                    <a:lnTo>
                      <a:pt x="19253" y="7029"/>
                    </a:lnTo>
                    <a:cubicBezTo>
                      <a:pt x="19301" y="7206"/>
                      <a:pt x="19250" y="7351"/>
                      <a:pt x="18984" y="7774"/>
                    </a:cubicBezTo>
                    <a:cubicBezTo>
                      <a:pt x="18728" y="8182"/>
                      <a:pt x="18609" y="8298"/>
                      <a:pt x="18454" y="8298"/>
                    </a:cubicBezTo>
                    <a:cubicBezTo>
                      <a:pt x="18256" y="8298"/>
                      <a:pt x="18256" y="8295"/>
                      <a:pt x="18556" y="7830"/>
                    </a:cubicBezTo>
                    <a:cubicBezTo>
                      <a:pt x="18723" y="7569"/>
                      <a:pt x="18932" y="7239"/>
                      <a:pt x="19024" y="7085"/>
                    </a:cubicBezTo>
                    <a:lnTo>
                      <a:pt x="19191" y="6810"/>
                    </a:lnTo>
                    <a:close/>
                    <a:moveTo>
                      <a:pt x="7070" y="8092"/>
                    </a:moveTo>
                    <a:cubicBezTo>
                      <a:pt x="7107" y="8092"/>
                      <a:pt x="7117" y="8134"/>
                      <a:pt x="7069" y="8210"/>
                    </a:cubicBezTo>
                    <a:cubicBezTo>
                      <a:pt x="7040" y="8258"/>
                      <a:pt x="6974" y="8299"/>
                      <a:pt x="6928" y="8299"/>
                    </a:cubicBezTo>
                    <a:cubicBezTo>
                      <a:pt x="6875" y="8299"/>
                      <a:pt x="6882" y="8250"/>
                      <a:pt x="6944" y="8176"/>
                    </a:cubicBezTo>
                    <a:cubicBezTo>
                      <a:pt x="6993" y="8119"/>
                      <a:pt x="7040" y="8092"/>
                      <a:pt x="7070" y="8092"/>
                    </a:cubicBezTo>
                    <a:close/>
                    <a:moveTo>
                      <a:pt x="18711" y="6264"/>
                    </a:moveTo>
                    <a:cubicBezTo>
                      <a:pt x="18742" y="6264"/>
                      <a:pt x="18751" y="6339"/>
                      <a:pt x="18716" y="6482"/>
                    </a:cubicBezTo>
                    <a:cubicBezTo>
                      <a:pt x="18688" y="6600"/>
                      <a:pt x="18683" y="6653"/>
                      <a:pt x="18704" y="6653"/>
                    </a:cubicBezTo>
                    <a:cubicBezTo>
                      <a:pt x="18714" y="6653"/>
                      <a:pt x="18732" y="6638"/>
                      <a:pt x="18758" y="6612"/>
                    </a:cubicBezTo>
                    <a:cubicBezTo>
                      <a:pt x="18795" y="6577"/>
                      <a:pt x="18824" y="6559"/>
                      <a:pt x="18853" y="6559"/>
                    </a:cubicBezTo>
                    <a:cubicBezTo>
                      <a:pt x="18886" y="6559"/>
                      <a:pt x="18921" y="6583"/>
                      <a:pt x="18968" y="6631"/>
                    </a:cubicBezTo>
                    <a:cubicBezTo>
                      <a:pt x="19031" y="6696"/>
                      <a:pt x="19077" y="6770"/>
                      <a:pt x="19077" y="6802"/>
                    </a:cubicBezTo>
                    <a:cubicBezTo>
                      <a:pt x="19077" y="6833"/>
                      <a:pt x="18874" y="7180"/>
                      <a:pt x="18621" y="7579"/>
                    </a:cubicBezTo>
                    <a:cubicBezTo>
                      <a:pt x="18255" y="8156"/>
                      <a:pt x="18127" y="8299"/>
                      <a:pt x="17969" y="8299"/>
                    </a:cubicBezTo>
                    <a:cubicBezTo>
                      <a:pt x="17865" y="8299"/>
                      <a:pt x="17774" y="8283"/>
                      <a:pt x="17774" y="8267"/>
                    </a:cubicBezTo>
                    <a:cubicBezTo>
                      <a:pt x="17774" y="8249"/>
                      <a:pt x="17942" y="7873"/>
                      <a:pt x="18148" y="7432"/>
                    </a:cubicBezTo>
                    <a:cubicBezTo>
                      <a:pt x="18354" y="6992"/>
                      <a:pt x="18556" y="6544"/>
                      <a:pt x="18595" y="6442"/>
                    </a:cubicBezTo>
                    <a:cubicBezTo>
                      <a:pt x="18641" y="6322"/>
                      <a:pt x="18685" y="6264"/>
                      <a:pt x="18711" y="6264"/>
                    </a:cubicBezTo>
                    <a:close/>
                    <a:moveTo>
                      <a:pt x="20745" y="8137"/>
                    </a:moveTo>
                    <a:cubicBezTo>
                      <a:pt x="20768" y="8137"/>
                      <a:pt x="20769" y="8183"/>
                      <a:pt x="20737" y="8267"/>
                    </a:cubicBezTo>
                    <a:cubicBezTo>
                      <a:pt x="20717" y="8319"/>
                      <a:pt x="20687" y="8355"/>
                      <a:pt x="20664" y="8355"/>
                    </a:cubicBezTo>
                    <a:cubicBezTo>
                      <a:pt x="20659" y="8355"/>
                      <a:pt x="20654" y="8353"/>
                      <a:pt x="20650" y="8349"/>
                    </a:cubicBezTo>
                    <a:cubicBezTo>
                      <a:pt x="20627" y="8328"/>
                      <a:pt x="20634" y="8269"/>
                      <a:pt x="20666" y="8219"/>
                    </a:cubicBezTo>
                    <a:cubicBezTo>
                      <a:pt x="20700" y="8163"/>
                      <a:pt x="20729" y="8137"/>
                      <a:pt x="20745" y="8137"/>
                    </a:cubicBezTo>
                    <a:close/>
                    <a:moveTo>
                      <a:pt x="19275" y="7570"/>
                    </a:moveTo>
                    <a:cubicBezTo>
                      <a:pt x="19345" y="7570"/>
                      <a:pt x="19384" y="7722"/>
                      <a:pt x="19432" y="8040"/>
                    </a:cubicBezTo>
                    <a:lnTo>
                      <a:pt x="19484" y="8382"/>
                    </a:lnTo>
                    <a:lnTo>
                      <a:pt x="19118" y="8382"/>
                    </a:lnTo>
                    <a:cubicBezTo>
                      <a:pt x="18914" y="8382"/>
                      <a:pt x="18751" y="8364"/>
                      <a:pt x="18751" y="8342"/>
                    </a:cubicBezTo>
                    <a:cubicBezTo>
                      <a:pt x="18751" y="8321"/>
                      <a:pt x="18868" y="8115"/>
                      <a:pt x="19008" y="7886"/>
                    </a:cubicBezTo>
                    <a:cubicBezTo>
                      <a:pt x="19135" y="7679"/>
                      <a:pt x="19216" y="7570"/>
                      <a:pt x="19275" y="7570"/>
                    </a:cubicBezTo>
                    <a:close/>
                    <a:moveTo>
                      <a:pt x="19522" y="7181"/>
                    </a:moveTo>
                    <a:cubicBezTo>
                      <a:pt x="19530" y="7181"/>
                      <a:pt x="19541" y="7185"/>
                      <a:pt x="19552" y="7192"/>
                    </a:cubicBezTo>
                    <a:cubicBezTo>
                      <a:pt x="19602" y="7223"/>
                      <a:pt x="19646" y="7306"/>
                      <a:pt x="19646" y="7371"/>
                    </a:cubicBezTo>
                    <a:cubicBezTo>
                      <a:pt x="19646" y="7422"/>
                      <a:pt x="19668" y="7453"/>
                      <a:pt x="19698" y="7453"/>
                    </a:cubicBezTo>
                    <a:cubicBezTo>
                      <a:pt x="19707" y="7453"/>
                      <a:pt x="19717" y="7450"/>
                      <a:pt x="19727" y="7444"/>
                    </a:cubicBezTo>
                    <a:cubicBezTo>
                      <a:pt x="19737" y="7437"/>
                      <a:pt x="19748" y="7434"/>
                      <a:pt x="19759" y="7434"/>
                    </a:cubicBezTo>
                    <a:cubicBezTo>
                      <a:pt x="19874" y="7434"/>
                      <a:pt x="20038" y="7755"/>
                      <a:pt x="20095" y="8112"/>
                    </a:cubicBezTo>
                    <a:cubicBezTo>
                      <a:pt x="20153" y="8464"/>
                      <a:pt x="20153" y="8464"/>
                      <a:pt x="19900" y="8464"/>
                    </a:cubicBezTo>
                    <a:cubicBezTo>
                      <a:pt x="19607" y="8464"/>
                      <a:pt x="19582" y="8350"/>
                      <a:pt x="19812" y="8056"/>
                    </a:cubicBezTo>
                    <a:cubicBezTo>
                      <a:pt x="19952" y="7876"/>
                      <a:pt x="19997" y="7764"/>
                      <a:pt x="19959" y="7764"/>
                    </a:cubicBezTo>
                    <a:cubicBezTo>
                      <a:pt x="19934" y="7764"/>
                      <a:pt x="19871" y="7816"/>
                      <a:pt x="19774" y="7934"/>
                    </a:cubicBezTo>
                    <a:lnTo>
                      <a:pt x="19574" y="8179"/>
                    </a:lnTo>
                    <a:lnTo>
                      <a:pt x="19568" y="7975"/>
                    </a:lnTo>
                    <a:cubicBezTo>
                      <a:pt x="19567" y="7865"/>
                      <a:pt x="19540" y="7626"/>
                      <a:pt x="19512" y="7453"/>
                    </a:cubicBezTo>
                    <a:cubicBezTo>
                      <a:pt x="19480" y="7264"/>
                      <a:pt x="19483" y="7181"/>
                      <a:pt x="19522" y="7181"/>
                    </a:cubicBezTo>
                    <a:close/>
                    <a:moveTo>
                      <a:pt x="12853" y="8074"/>
                    </a:moveTo>
                    <a:cubicBezTo>
                      <a:pt x="13108" y="8074"/>
                      <a:pt x="13310" y="8097"/>
                      <a:pt x="13330" y="8130"/>
                    </a:cubicBezTo>
                    <a:cubicBezTo>
                      <a:pt x="13356" y="8170"/>
                      <a:pt x="13237" y="8229"/>
                      <a:pt x="13075" y="8261"/>
                    </a:cubicBezTo>
                    <a:cubicBezTo>
                      <a:pt x="12998" y="8275"/>
                      <a:pt x="12934" y="8283"/>
                      <a:pt x="12883" y="8283"/>
                    </a:cubicBezTo>
                    <a:cubicBezTo>
                      <a:pt x="12801" y="8283"/>
                      <a:pt x="12754" y="8263"/>
                      <a:pt x="12740" y="8223"/>
                    </a:cubicBezTo>
                    <a:cubicBezTo>
                      <a:pt x="12732" y="8200"/>
                      <a:pt x="12718" y="8189"/>
                      <a:pt x="12697" y="8189"/>
                    </a:cubicBezTo>
                    <a:cubicBezTo>
                      <a:pt x="12662" y="8189"/>
                      <a:pt x="12608" y="8221"/>
                      <a:pt x="12537" y="8286"/>
                    </a:cubicBezTo>
                    <a:cubicBezTo>
                      <a:pt x="12381" y="8428"/>
                      <a:pt x="12115" y="8526"/>
                      <a:pt x="11971" y="8526"/>
                    </a:cubicBezTo>
                    <a:cubicBezTo>
                      <a:pt x="11896" y="8526"/>
                      <a:pt x="11855" y="8500"/>
                      <a:pt x="11878" y="8440"/>
                    </a:cubicBezTo>
                    <a:cubicBezTo>
                      <a:pt x="11903" y="8374"/>
                      <a:pt x="11982" y="8294"/>
                      <a:pt x="12044" y="8269"/>
                    </a:cubicBezTo>
                    <a:cubicBezTo>
                      <a:pt x="12109" y="8242"/>
                      <a:pt x="12145" y="8191"/>
                      <a:pt x="12124" y="8158"/>
                    </a:cubicBezTo>
                    <a:cubicBezTo>
                      <a:pt x="12104" y="8124"/>
                      <a:pt x="12359" y="8088"/>
                      <a:pt x="12686" y="8077"/>
                    </a:cubicBezTo>
                    <a:cubicBezTo>
                      <a:pt x="12743" y="8075"/>
                      <a:pt x="12799" y="8074"/>
                      <a:pt x="12853" y="8074"/>
                    </a:cubicBezTo>
                    <a:close/>
                    <a:moveTo>
                      <a:pt x="5971" y="7674"/>
                    </a:moveTo>
                    <a:lnTo>
                      <a:pt x="5753" y="7901"/>
                    </a:lnTo>
                    <a:cubicBezTo>
                      <a:pt x="5580" y="8082"/>
                      <a:pt x="4539" y="8529"/>
                      <a:pt x="4322" y="8529"/>
                    </a:cubicBezTo>
                    <a:cubicBezTo>
                      <a:pt x="4305" y="8529"/>
                      <a:pt x="4293" y="8526"/>
                      <a:pt x="4287" y="8520"/>
                    </a:cubicBezTo>
                    <a:cubicBezTo>
                      <a:pt x="4220" y="8453"/>
                      <a:pt x="4824" y="7965"/>
                      <a:pt x="5109" y="7854"/>
                    </a:cubicBezTo>
                    <a:cubicBezTo>
                      <a:pt x="5269" y="7794"/>
                      <a:pt x="5328" y="7763"/>
                      <a:pt x="5287" y="7763"/>
                    </a:cubicBezTo>
                    <a:cubicBezTo>
                      <a:pt x="5272" y="7763"/>
                      <a:pt x="5243" y="7767"/>
                      <a:pt x="5201" y="7775"/>
                    </a:cubicBezTo>
                    <a:cubicBezTo>
                      <a:pt x="5156" y="7784"/>
                      <a:pt x="5116" y="7788"/>
                      <a:pt x="5085" y="7788"/>
                    </a:cubicBezTo>
                    <a:cubicBezTo>
                      <a:pt x="5027" y="7788"/>
                      <a:pt x="4997" y="7773"/>
                      <a:pt x="5014" y="7747"/>
                    </a:cubicBezTo>
                    <a:cubicBezTo>
                      <a:pt x="5038" y="7707"/>
                      <a:pt x="5263" y="7674"/>
                      <a:pt x="5515" y="7674"/>
                    </a:cubicBezTo>
                    <a:close/>
                    <a:moveTo>
                      <a:pt x="21839" y="6344"/>
                    </a:moveTo>
                    <a:cubicBezTo>
                      <a:pt x="21878" y="6344"/>
                      <a:pt x="21957" y="6398"/>
                      <a:pt x="22001" y="6455"/>
                    </a:cubicBezTo>
                    <a:cubicBezTo>
                      <a:pt x="22070" y="6541"/>
                      <a:pt x="21981" y="6798"/>
                      <a:pt x="21624" y="7555"/>
                    </a:cubicBezTo>
                    <a:cubicBezTo>
                      <a:pt x="21188" y="8476"/>
                      <a:pt x="21138" y="8544"/>
                      <a:pt x="20927" y="8544"/>
                    </a:cubicBezTo>
                    <a:cubicBezTo>
                      <a:pt x="20804" y="8544"/>
                      <a:pt x="20716" y="8516"/>
                      <a:pt x="20736" y="8483"/>
                    </a:cubicBezTo>
                    <a:cubicBezTo>
                      <a:pt x="20756" y="8449"/>
                      <a:pt x="20996" y="7953"/>
                      <a:pt x="21269" y="7383"/>
                    </a:cubicBezTo>
                    <a:cubicBezTo>
                      <a:pt x="21542" y="6812"/>
                      <a:pt x="21799" y="6344"/>
                      <a:pt x="21839" y="6344"/>
                    </a:cubicBezTo>
                    <a:close/>
                    <a:moveTo>
                      <a:pt x="6752" y="8153"/>
                    </a:moveTo>
                    <a:cubicBezTo>
                      <a:pt x="6786" y="8153"/>
                      <a:pt x="6751" y="8193"/>
                      <a:pt x="6688" y="8269"/>
                    </a:cubicBezTo>
                    <a:cubicBezTo>
                      <a:pt x="6576" y="8402"/>
                      <a:pt x="6354" y="8504"/>
                      <a:pt x="5979" y="8595"/>
                    </a:cubicBezTo>
                    <a:cubicBezTo>
                      <a:pt x="5922" y="8609"/>
                      <a:pt x="5880" y="8615"/>
                      <a:pt x="5853" y="8615"/>
                    </a:cubicBezTo>
                    <a:cubicBezTo>
                      <a:pt x="5716" y="8615"/>
                      <a:pt x="5944" y="8457"/>
                      <a:pt x="6338" y="8302"/>
                    </a:cubicBezTo>
                    <a:cubicBezTo>
                      <a:pt x="6594" y="8201"/>
                      <a:pt x="6714" y="8153"/>
                      <a:pt x="6752" y="8153"/>
                    </a:cubicBezTo>
                    <a:close/>
                    <a:moveTo>
                      <a:pt x="9252" y="7819"/>
                    </a:moveTo>
                    <a:cubicBezTo>
                      <a:pt x="9473" y="7819"/>
                      <a:pt x="9632" y="7834"/>
                      <a:pt x="9611" y="7853"/>
                    </a:cubicBezTo>
                    <a:cubicBezTo>
                      <a:pt x="9570" y="7894"/>
                      <a:pt x="7234" y="8627"/>
                      <a:pt x="7143" y="8627"/>
                    </a:cubicBezTo>
                    <a:cubicBezTo>
                      <a:pt x="7115" y="8627"/>
                      <a:pt x="7150" y="8547"/>
                      <a:pt x="7223" y="8440"/>
                    </a:cubicBezTo>
                    <a:cubicBezTo>
                      <a:pt x="7392" y="8194"/>
                      <a:pt x="8538" y="7829"/>
                      <a:pt x="9173" y="7819"/>
                    </a:cubicBezTo>
                    <a:cubicBezTo>
                      <a:pt x="9200" y="7819"/>
                      <a:pt x="9226" y="7819"/>
                      <a:pt x="9252" y="7819"/>
                    </a:cubicBezTo>
                    <a:close/>
                    <a:moveTo>
                      <a:pt x="4847" y="7659"/>
                    </a:moveTo>
                    <a:cubicBezTo>
                      <a:pt x="4893" y="7659"/>
                      <a:pt x="4874" y="7711"/>
                      <a:pt x="4781" y="7813"/>
                    </a:cubicBezTo>
                    <a:cubicBezTo>
                      <a:pt x="4701" y="7902"/>
                      <a:pt x="4579" y="7976"/>
                      <a:pt x="4510" y="7976"/>
                    </a:cubicBezTo>
                    <a:cubicBezTo>
                      <a:pt x="4446" y="7976"/>
                      <a:pt x="4412" y="8001"/>
                      <a:pt x="4436" y="8029"/>
                    </a:cubicBezTo>
                    <a:cubicBezTo>
                      <a:pt x="4463" y="8057"/>
                      <a:pt x="4410" y="8188"/>
                      <a:pt x="4319" y="8320"/>
                    </a:cubicBezTo>
                    <a:cubicBezTo>
                      <a:pt x="4172" y="8525"/>
                      <a:pt x="3946" y="8694"/>
                      <a:pt x="3834" y="8694"/>
                    </a:cubicBezTo>
                    <a:cubicBezTo>
                      <a:pt x="3813" y="8694"/>
                      <a:pt x="3797" y="8688"/>
                      <a:pt x="3785" y="8677"/>
                    </a:cubicBezTo>
                    <a:cubicBezTo>
                      <a:pt x="3714" y="8603"/>
                      <a:pt x="4180" y="8140"/>
                      <a:pt x="4325" y="8139"/>
                    </a:cubicBezTo>
                    <a:cubicBezTo>
                      <a:pt x="4430" y="8136"/>
                      <a:pt x="4434" y="8123"/>
                      <a:pt x="4341" y="8065"/>
                    </a:cubicBezTo>
                    <a:cubicBezTo>
                      <a:pt x="4252" y="8007"/>
                      <a:pt x="4285" y="7956"/>
                      <a:pt x="4503" y="7822"/>
                    </a:cubicBezTo>
                    <a:cubicBezTo>
                      <a:pt x="4682" y="7714"/>
                      <a:pt x="4799" y="7659"/>
                      <a:pt x="4847" y="7659"/>
                    </a:cubicBezTo>
                    <a:close/>
                    <a:moveTo>
                      <a:pt x="22780" y="7405"/>
                    </a:moveTo>
                    <a:cubicBezTo>
                      <a:pt x="22810" y="7405"/>
                      <a:pt x="22826" y="7445"/>
                      <a:pt x="22826" y="7528"/>
                    </a:cubicBezTo>
                    <a:cubicBezTo>
                      <a:pt x="22826" y="7739"/>
                      <a:pt x="22304" y="8709"/>
                      <a:pt x="22191" y="8709"/>
                    </a:cubicBezTo>
                    <a:cubicBezTo>
                      <a:pt x="22125" y="8709"/>
                      <a:pt x="22086" y="8681"/>
                      <a:pt x="22101" y="8643"/>
                    </a:cubicBezTo>
                    <a:cubicBezTo>
                      <a:pt x="22415" y="7874"/>
                      <a:pt x="22678" y="7405"/>
                      <a:pt x="22780" y="7405"/>
                    </a:cubicBezTo>
                    <a:close/>
                    <a:moveTo>
                      <a:pt x="22170" y="6565"/>
                    </a:moveTo>
                    <a:lnTo>
                      <a:pt x="22414" y="6798"/>
                    </a:lnTo>
                    <a:cubicBezTo>
                      <a:pt x="22553" y="6930"/>
                      <a:pt x="22659" y="7069"/>
                      <a:pt x="22660" y="7119"/>
                    </a:cubicBezTo>
                    <a:cubicBezTo>
                      <a:pt x="22665" y="7240"/>
                      <a:pt x="21995" y="8709"/>
                      <a:pt x="21937" y="8709"/>
                    </a:cubicBezTo>
                    <a:cubicBezTo>
                      <a:pt x="21937" y="8709"/>
                      <a:pt x="21936" y="8709"/>
                      <a:pt x="21936" y="8709"/>
                    </a:cubicBezTo>
                    <a:cubicBezTo>
                      <a:pt x="21911" y="8709"/>
                      <a:pt x="21833" y="8674"/>
                      <a:pt x="21777" y="8638"/>
                    </a:cubicBezTo>
                    <a:cubicBezTo>
                      <a:pt x="21690" y="8584"/>
                      <a:pt x="21751" y="8389"/>
                      <a:pt x="22050" y="7738"/>
                    </a:cubicBezTo>
                    <a:cubicBezTo>
                      <a:pt x="22260" y="7281"/>
                      <a:pt x="22415" y="6889"/>
                      <a:pt x="22395" y="6866"/>
                    </a:cubicBezTo>
                    <a:cubicBezTo>
                      <a:pt x="22394" y="6865"/>
                      <a:pt x="22393" y="6864"/>
                      <a:pt x="22391" y="6864"/>
                    </a:cubicBezTo>
                    <a:cubicBezTo>
                      <a:pt x="22364" y="6864"/>
                      <a:pt x="22269" y="7033"/>
                      <a:pt x="22174" y="7258"/>
                    </a:cubicBezTo>
                    <a:cubicBezTo>
                      <a:pt x="22074" y="7493"/>
                      <a:pt x="21872" y="7838"/>
                      <a:pt x="21729" y="8015"/>
                    </a:cubicBezTo>
                    <a:cubicBezTo>
                      <a:pt x="21511" y="8287"/>
                      <a:pt x="21377" y="8492"/>
                      <a:pt x="21402" y="8492"/>
                    </a:cubicBezTo>
                    <a:cubicBezTo>
                      <a:pt x="21414" y="8492"/>
                      <a:pt x="21462" y="8447"/>
                      <a:pt x="21553" y="8341"/>
                    </a:cubicBezTo>
                    <a:lnTo>
                      <a:pt x="21764" y="8096"/>
                    </a:lnTo>
                    <a:lnTo>
                      <a:pt x="21662" y="8366"/>
                    </a:lnTo>
                    <a:cubicBezTo>
                      <a:pt x="21597" y="8538"/>
                      <a:pt x="21511" y="8632"/>
                      <a:pt x="21433" y="8632"/>
                    </a:cubicBezTo>
                    <a:cubicBezTo>
                      <a:pt x="21392" y="8632"/>
                      <a:pt x="21354" y="8607"/>
                      <a:pt x="21323" y="8554"/>
                    </a:cubicBezTo>
                    <a:cubicBezTo>
                      <a:pt x="21296" y="8509"/>
                      <a:pt x="21478" y="8040"/>
                      <a:pt x="21722" y="7519"/>
                    </a:cubicBezTo>
                    <a:lnTo>
                      <a:pt x="22170" y="6565"/>
                    </a:lnTo>
                    <a:close/>
                    <a:moveTo>
                      <a:pt x="23450" y="7865"/>
                    </a:moveTo>
                    <a:cubicBezTo>
                      <a:pt x="23470" y="7865"/>
                      <a:pt x="23490" y="7872"/>
                      <a:pt x="23509" y="7888"/>
                    </a:cubicBezTo>
                    <a:cubicBezTo>
                      <a:pt x="23604" y="7968"/>
                      <a:pt x="23596" y="8048"/>
                      <a:pt x="23452" y="8397"/>
                    </a:cubicBezTo>
                    <a:cubicBezTo>
                      <a:pt x="23354" y="8635"/>
                      <a:pt x="23312" y="8737"/>
                      <a:pt x="23280" y="8737"/>
                    </a:cubicBezTo>
                    <a:cubicBezTo>
                      <a:pt x="23256" y="8737"/>
                      <a:pt x="23237" y="8681"/>
                      <a:pt x="23204" y="8584"/>
                    </a:cubicBezTo>
                    <a:cubicBezTo>
                      <a:pt x="23115" y="8317"/>
                      <a:pt x="23290" y="7865"/>
                      <a:pt x="23450" y="7865"/>
                    </a:cubicBezTo>
                    <a:close/>
                    <a:moveTo>
                      <a:pt x="22859" y="7773"/>
                    </a:moveTo>
                    <a:lnTo>
                      <a:pt x="22927" y="8098"/>
                    </a:lnTo>
                    <a:cubicBezTo>
                      <a:pt x="22969" y="8301"/>
                      <a:pt x="22966" y="8489"/>
                      <a:pt x="22914" y="8602"/>
                    </a:cubicBezTo>
                    <a:cubicBezTo>
                      <a:pt x="22859" y="8723"/>
                      <a:pt x="22788" y="8783"/>
                      <a:pt x="22697" y="8783"/>
                    </a:cubicBezTo>
                    <a:cubicBezTo>
                      <a:pt x="22642" y="8783"/>
                      <a:pt x="22579" y="8761"/>
                      <a:pt x="22507" y="8717"/>
                    </a:cubicBezTo>
                    <a:cubicBezTo>
                      <a:pt x="22422" y="8665"/>
                      <a:pt x="22447" y="8562"/>
                      <a:pt x="22629" y="8211"/>
                    </a:cubicBezTo>
                    <a:lnTo>
                      <a:pt x="22859" y="7773"/>
                    </a:lnTo>
                    <a:close/>
                    <a:moveTo>
                      <a:pt x="23741" y="8148"/>
                    </a:moveTo>
                    <a:cubicBezTo>
                      <a:pt x="23782" y="8148"/>
                      <a:pt x="23826" y="8186"/>
                      <a:pt x="23886" y="8258"/>
                    </a:cubicBezTo>
                    <a:cubicBezTo>
                      <a:pt x="24027" y="8431"/>
                      <a:pt x="23843" y="8870"/>
                      <a:pt x="23631" y="8870"/>
                    </a:cubicBezTo>
                    <a:cubicBezTo>
                      <a:pt x="23405" y="8870"/>
                      <a:pt x="23381" y="8749"/>
                      <a:pt x="23534" y="8422"/>
                    </a:cubicBezTo>
                    <a:cubicBezTo>
                      <a:pt x="23624" y="8233"/>
                      <a:pt x="23679" y="8148"/>
                      <a:pt x="23741" y="8148"/>
                    </a:cubicBezTo>
                    <a:close/>
                    <a:moveTo>
                      <a:pt x="24081" y="8587"/>
                    </a:moveTo>
                    <a:cubicBezTo>
                      <a:pt x="24106" y="8587"/>
                      <a:pt x="24135" y="8602"/>
                      <a:pt x="24171" y="8630"/>
                    </a:cubicBezTo>
                    <a:cubicBezTo>
                      <a:pt x="24235" y="8682"/>
                      <a:pt x="24290" y="8757"/>
                      <a:pt x="24290" y="8797"/>
                    </a:cubicBezTo>
                    <a:cubicBezTo>
                      <a:pt x="24291" y="8837"/>
                      <a:pt x="24198" y="8870"/>
                      <a:pt x="24083" y="8870"/>
                    </a:cubicBezTo>
                    <a:cubicBezTo>
                      <a:pt x="23895" y="8870"/>
                      <a:pt x="23883" y="8854"/>
                      <a:pt x="23964" y="8703"/>
                    </a:cubicBezTo>
                    <a:cubicBezTo>
                      <a:pt x="24006" y="8624"/>
                      <a:pt x="24040" y="8587"/>
                      <a:pt x="24081" y="8587"/>
                    </a:cubicBezTo>
                    <a:close/>
                    <a:moveTo>
                      <a:pt x="5626" y="8549"/>
                    </a:moveTo>
                    <a:cubicBezTo>
                      <a:pt x="5687" y="8549"/>
                      <a:pt x="5707" y="8577"/>
                      <a:pt x="5673" y="8634"/>
                    </a:cubicBezTo>
                    <a:cubicBezTo>
                      <a:pt x="5622" y="8718"/>
                      <a:pt x="5466" y="8792"/>
                      <a:pt x="5076" y="8915"/>
                    </a:cubicBezTo>
                    <a:cubicBezTo>
                      <a:pt x="5029" y="8929"/>
                      <a:pt x="4994" y="8936"/>
                      <a:pt x="4970" y="8936"/>
                    </a:cubicBezTo>
                    <a:cubicBezTo>
                      <a:pt x="4850" y="8936"/>
                      <a:pt x="4998" y="8775"/>
                      <a:pt x="5263" y="8658"/>
                    </a:cubicBezTo>
                    <a:cubicBezTo>
                      <a:pt x="5428" y="8586"/>
                      <a:pt x="5555" y="8549"/>
                      <a:pt x="5626" y="8549"/>
                    </a:cubicBezTo>
                    <a:close/>
                    <a:moveTo>
                      <a:pt x="6777" y="8456"/>
                    </a:moveTo>
                    <a:cubicBezTo>
                      <a:pt x="6831" y="8456"/>
                      <a:pt x="6842" y="8510"/>
                      <a:pt x="6780" y="8626"/>
                    </a:cubicBezTo>
                    <a:cubicBezTo>
                      <a:pt x="6703" y="8772"/>
                      <a:pt x="6395" y="8952"/>
                      <a:pt x="6224" y="8952"/>
                    </a:cubicBezTo>
                    <a:cubicBezTo>
                      <a:pt x="6195" y="8952"/>
                      <a:pt x="6275" y="8846"/>
                      <a:pt x="6409" y="8709"/>
                    </a:cubicBezTo>
                    <a:cubicBezTo>
                      <a:pt x="6566" y="8544"/>
                      <a:pt x="6707" y="8456"/>
                      <a:pt x="6777" y="8456"/>
                    </a:cubicBezTo>
                    <a:close/>
                    <a:moveTo>
                      <a:pt x="12214" y="8562"/>
                    </a:moveTo>
                    <a:cubicBezTo>
                      <a:pt x="12276" y="8562"/>
                      <a:pt x="12317" y="8579"/>
                      <a:pt x="12317" y="8618"/>
                    </a:cubicBezTo>
                    <a:cubicBezTo>
                      <a:pt x="12317" y="8735"/>
                      <a:pt x="12038" y="8937"/>
                      <a:pt x="11803" y="8996"/>
                    </a:cubicBezTo>
                    <a:cubicBezTo>
                      <a:pt x="11747" y="9010"/>
                      <a:pt x="11702" y="9016"/>
                      <a:pt x="11668" y="9016"/>
                    </a:cubicBezTo>
                    <a:cubicBezTo>
                      <a:pt x="11562" y="9016"/>
                      <a:pt x="11556" y="8952"/>
                      <a:pt x="11644" y="8814"/>
                    </a:cubicBezTo>
                    <a:cubicBezTo>
                      <a:pt x="11727" y="8684"/>
                      <a:pt x="12047" y="8562"/>
                      <a:pt x="12214" y="8562"/>
                    </a:cubicBezTo>
                    <a:close/>
                    <a:moveTo>
                      <a:pt x="7103" y="7737"/>
                    </a:moveTo>
                    <a:cubicBezTo>
                      <a:pt x="7200" y="7737"/>
                      <a:pt x="7185" y="7759"/>
                      <a:pt x="7069" y="7888"/>
                    </a:cubicBezTo>
                    <a:cubicBezTo>
                      <a:pt x="6956" y="8014"/>
                      <a:pt x="6451" y="8214"/>
                      <a:pt x="6266" y="8214"/>
                    </a:cubicBezTo>
                    <a:cubicBezTo>
                      <a:pt x="6253" y="8214"/>
                      <a:pt x="6242" y="8213"/>
                      <a:pt x="6232" y="8211"/>
                    </a:cubicBezTo>
                    <a:cubicBezTo>
                      <a:pt x="6231" y="8211"/>
                      <a:pt x="6230" y="8211"/>
                      <a:pt x="6228" y="8211"/>
                    </a:cubicBezTo>
                    <a:cubicBezTo>
                      <a:pt x="6182" y="8211"/>
                      <a:pt x="5975" y="8286"/>
                      <a:pt x="5764" y="8385"/>
                    </a:cubicBezTo>
                    <a:cubicBezTo>
                      <a:pt x="5579" y="8471"/>
                      <a:pt x="5460" y="8512"/>
                      <a:pt x="5393" y="8512"/>
                    </a:cubicBezTo>
                    <a:cubicBezTo>
                      <a:pt x="5357" y="8512"/>
                      <a:pt x="5335" y="8500"/>
                      <a:pt x="5327" y="8476"/>
                    </a:cubicBezTo>
                    <a:cubicBezTo>
                      <a:pt x="5319" y="8450"/>
                      <a:pt x="5304" y="8437"/>
                      <a:pt x="5281" y="8437"/>
                    </a:cubicBezTo>
                    <a:cubicBezTo>
                      <a:pt x="5245" y="8437"/>
                      <a:pt x="5191" y="8471"/>
                      <a:pt x="5116" y="8537"/>
                    </a:cubicBezTo>
                    <a:cubicBezTo>
                      <a:pt x="4950" y="8685"/>
                      <a:pt x="4084" y="9030"/>
                      <a:pt x="3905" y="9030"/>
                    </a:cubicBezTo>
                    <a:cubicBezTo>
                      <a:pt x="3891" y="9030"/>
                      <a:pt x="3881" y="9028"/>
                      <a:pt x="3876" y="9023"/>
                    </a:cubicBezTo>
                    <a:cubicBezTo>
                      <a:pt x="3748" y="8888"/>
                      <a:pt x="4708" y="8408"/>
                      <a:pt x="5229" y="8341"/>
                    </a:cubicBezTo>
                    <a:cubicBezTo>
                      <a:pt x="5296" y="8333"/>
                      <a:pt x="5482" y="8269"/>
                      <a:pt x="5637" y="8202"/>
                    </a:cubicBezTo>
                    <a:cubicBezTo>
                      <a:pt x="5946" y="8068"/>
                      <a:pt x="6133" y="8002"/>
                      <a:pt x="6213" y="8002"/>
                    </a:cubicBezTo>
                    <a:cubicBezTo>
                      <a:pt x="6261" y="8002"/>
                      <a:pt x="6270" y="8026"/>
                      <a:pt x="6243" y="8073"/>
                    </a:cubicBezTo>
                    <a:cubicBezTo>
                      <a:pt x="6228" y="8099"/>
                      <a:pt x="6227" y="8112"/>
                      <a:pt x="6237" y="8112"/>
                    </a:cubicBezTo>
                    <a:cubicBezTo>
                      <a:pt x="6251" y="8112"/>
                      <a:pt x="6286" y="8088"/>
                      <a:pt x="6338" y="8043"/>
                    </a:cubicBezTo>
                    <a:cubicBezTo>
                      <a:pt x="6522" y="7880"/>
                      <a:pt x="6842" y="7742"/>
                      <a:pt x="7055" y="7738"/>
                    </a:cubicBezTo>
                    <a:cubicBezTo>
                      <a:pt x="7073" y="7737"/>
                      <a:pt x="7089" y="7737"/>
                      <a:pt x="7103" y="7737"/>
                    </a:cubicBezTo>
                    <a:close/>
                    <a:moveTo>
                      <a:pt x="10369" y="7898"/>
                    </a:moveTo>
                    <a:cubicBezTo>
                      <a:pt x="10601" y="7898"/>
                      <a:pt x="10773" y="7913"/>
                      <a:pt x="10757" y="7932"/>
                    </a:cubicBezTo>
                    <a:cubicBezTo>
                      <a:pt x="10737" y="7952"/>
                      <a:pt x="9832" y="8239"/>
                      <a:pt x="8741" y="8570"/>
                    </a:cubicBezTo>
                    <a:cubicBezTo>
                      <a:pt x="7542" y="8935"/>
                      <a:pt x="7071" y="9078"/>
                      <a:pt x="6941" y="9078"/>
                    </a:cubicBezTo>
                    <a:cubicBezTo>
                      <a:pt x="6859" y="9078"/>
                      <a:pt x="6913" y="9021"/>
                      <a:pt x="7006" y="8927"/>
                    </a:cubicBezTo>
                    <a:cubicBezTo>
                      <a:pt x="7323" y="8610"/>
                      <a:pt x="9589" y="7905"/>
                      <a:pt x="10312" y="7898"/>
                    </a:cubicBezTo>
                    <a:cubicBezTo>
                      <a:pt x="10331" y="7898"/>
                      <a:pt x="10350" y="7898"/>
                      <a:pt x="10369" y="7898"/>
                    </a:cubicBezTo>
                    <a:close/>
                    <a:moveTo>
                      <a:pt x="3834" y="8797"/>
                    </a:moveTo>
                    <a:cubicBezTo>
                      <a:pt x="3847" y="8797"/>
                      <a:pt x="3805" y="8876"/>
                      <a:pt x="3744" y="8972"/>
                    </a:cubicBezTo>
                    <a:cubicBezTo>
                      <a:pt x="3679" y="9070"/>
                      <a:pt x="3560" y="9170"/>
                      <a:pt x="3487" y="9185"/>
                    </a:cubicBezTo>
                    <a:cubicBezTo>
                      <a:pt x="3458" y="9191"/>
                      <a:pt x="3435" y="9194"/>
                      <a:pt x="3419" y="9194"/>
                    </a:cubicBezTo>
                    <a:cubicBezTo>
                      <a:pt x="3368" y="9194"/>
                      <a:pt x="3382" y="9158"/>
                      <a:pt x="3451" y="9046"/>
                    </a:cubicBezTo>
                    <a:cubicBezTo>
                      <a:pt x="3506" y="8957"/>
                      <a:pt x="3611" y="8862"/>
                      <a:pt x="3678" y="8842"/>
                    </a:cubicBezTo>
                    <a:cubicBezTo>
                      <a:pt x="3752" y="8821"/>
                      <a:pt x="3817" y="8802"/>
                      <a:pt x="3833" y="8797"/>
                    </a:cubicBezTo>
                    <a:cubicBezTo>
                      <a:pt x="3833" y="8797"/>
                      <a:pt x="3834" y="8797"/>
                      <a:pt x="3834" y="8797"/>
                    </a:cubicBezTo>
                    <a:close/>
                    <a:moveTo>
                      <a:pt x="19804" y="8547"/>
                    </a:moveTo>
                    <a:cubicBezTo>
                      <a:pt x="19900" y="8547"/>
                      <a:pt x="19973" y="8576"/>
                      <a:pt x="19973" y="8618"/>
                    </a:cubicBezTo>
                    <a:cubicBezTo>
                      <a:pt x="19973" y="8658"/>
                      <a:pt x="19995" y="8761"/>
                      <a:pt x="20022" y="8842"/>
                    </a:cubicBezTo>
                    <a:cubicBezTo>
                      <a:pt x="20043" y="8908"/>
                      <a:pt x="20051" y="8940"/>
                      <a:pt x="20042" y="8940"/>
                    </a:cubicBezTo>
                    <a:cubicBezTo>
                      <a:pt x="20034" y="8940"/>
                      <a:pt x="20015" y="8916"/>
                      <a:pt x="19981" y="8870"/>
                    </a:cubicBezTo>
                    <a:cubicBezTo>
                      <a:pt x="19943" y="8818"/>
                      <a:pt x="19921" y="8791"/>
                      <a:pt x="19907" y="8791"/>
                    </a:cubicBezTo>
                    <a:cubicBezTo>
                      <a:pt x="19893" y="8791"/>
                      <a:pt x="19888" y="8818"/>
                      <a:pt x="19884" y="8870"/>
                    </a:cubicBezTo>
                    <a:cubicBezTo>
                      <a:pt x="19880" y="8936"/>
                      <a:pt x="19881" y="9036"/>
                      <a:pt x="19888" y="9086"/>
                    </a:cubicBezTo>
                    <a:cubicBezTo>
                      <a:pt x="19895" y="9134"/>
                      <a:pt x="19860" y="9205"/>
                      <a:pt x="19814" y="9233"/>
                    </a:cubicBezTo>
                    <a:cubicBezTo>
                      <a:pt x="19806" y="9238"/>
                      <a:pt x="19797" y="9241"/>
                      <a:pt x="19790" y="9241"/>
                    </a:cubicBezTo>
                    <a:cubicBezTo>
                      <a:pt x="19754" y="9241"/>
                      <a:pt x="19730" y="9186"/>
                      <a:pt x="19730" y="9099"/>
                    </a:cubicBezTo>
                    <a:cubicBezTo>
                      <a:pt x="19730" y="8993"/>
                      <a:pt x="19707" y="8832"/>
                      <a:pt x="19681" y="8729"/>
                    </a:cubicBezTo>
                    <a:cubicBezTo>
                      <a:pt x="19640" y="8582"/>
                      <a:pt x="19666" y="8547"/>
                      <a:pt x="19804" y="8547"/>
                    </a:cubicBezTo>
                    <a:close/>
                    <a:moveTo>
                      <a:pt x="6381" y="8567"/>
                    </a:moveTo>
                    <a:cubicBezTo>
                      <a:pt x="6451" y="8567"/>
                      <a:pt x="6398" y="8637"/>
                      <a:pt x="6251" y="8790"/>
                    </a:cubicBezTo>
                    <a:cubicBezTo>
                      <a:pt x="6074" y="8974"/>
                      <a:pt x="5471" y="9263"/>
                      <a:pt x="5294" y="9263"/>
                    </a:cubicBezTo>
                    <a:cubicBezTo>
                      <a:pt x="5274" y="9263"/>
                      <a:pt x="5260" y="9259"/>
                      <a:pt x="5252" y="9252"/>
                    </a:cubicBezTo>
                    <a:cubicBezTo>
                      <a:pt x="5188" y="9185"/>
                      <a:pt x="5711" y="8788"/>
                      <a:pt x="6004" y="8681"/>
                    </a:cubicBezTo>
                    <a:cubicBezTo>
                      <a:pt x="6206" y="8606"/>
                      <a:pt x="6328" y="8567"/>
                      <a:pt x="6381" y="8567"/>
                    </a:cubicBezTo>
                    <a:close/>
                    <a:moveTo>
                      <a:pt x="14056" y="8148"/>
                    </a:moveTo>
                    <a:cubicBezTo>
                      <a:pt x="14145" y="8148"/>
                      <a:pt x="14190" y="8166"/>
                      <a:pt x="14190" y="8202"/>
                    </a:cubicBezTo>
                    <a:cubicBezTo>
                      <a:pt x="14190" y="8370"/>
                      <a:pt x="13269" y="8802"/>
                      <a:pt x="12512" y="8988"/>
                    </a:cubicBezTo>
                    <a:cubicBezTo>
                      <a:pt x="12056" y="9099"/>
                      <a:pt x="11620" y="9213"/>
                      <a:pt x="11534" y="9245"/>
                    </a:cubicBezTo>
                    <a:cubicBezTo>
                      <a:pt x="11495" y="9260"/>
                      <a:pt x="11467" y="9267"/>
                      <a:pt x="11451" y="9267"/>
                    </a:cubicBezTo>
                    <a:cubicBezTo>
                      <a:pt x="11428" y="9267"/>
                      <a:pt x="11430" y="9252"/>
                      <a:pt x="11461" y="9222"/>
                    </a:cubicBezTo>
                    <a:cubicBezTo>
                      <a:pt x="11506" y="9177"/>
                      <a:pt x="11762" y="9083"/>
                      <a:pt x="12030" y="9015"/>
                    </a:cubicBezTo>
                    <a:cubicBezTo>
                      <a:pt x="12299" y="8945"/>
                      <a:pt x="12679" y="8845"/>
                      <a:pt x="12874" y="8794"/>
                    </a:cubicBezTo>
                    <a:cubicBezTo>
                      <a:pt x="13071" y="8742"/>
                      <a:pt x="13214" y="8685"/>
                      <a:pt x="13195" y="8667"/>
                    </a:cubicBezTo>
                    <a:cubicBezTo>
                      <a:pt x="13192" y="8664"/>
                      <a:pt x="13183" y="8662"/>
                      <a:pt x="13170" y="8662"/>
                    </a:cubicBezTo>
                    <a:cubicBezTo>
                      <a:pt x="13104" y="8662"/>
                      <a:pt x="12922" y="8698"/>
                      <a:pt x="12719" y="8751"/>
                    </a:cubicBezTo>
                    <a:cubicBezTo>
                      <a:pt x="12476" y="8817"/>
                      <a:pt x="12264" y="8869"/>
                      <a:pt x="12251" y="8869"/>
                    </a:cubicBezTo>
                    <a:cubicBezTo>
                      <a:pt x="12238" y="8869"/>
                      <a:pt x="12295" y="8776"/>
                      <a:pt x="12373" y="8670"/>
                    </a:cubicBezTo>
                    <a:cubicBezTo>
                      <a:pt x="12450" y="8563"/>
                      <a:pt x="12569" y="8468"/>
                      <a:pt x="12625" y="8467"/>
                    </a:cubicBezTo>
                    <a:cubicBezTo>
                      <a:pt x="12683" y="8464"/>
                      <a:pt x="12711" y="8428"/>
                      <a:pt x="12687" y="8389"/>
                    </a:cubicBezTo>
                    <a:cubicBezTo>
                      <a:pt x="12669" y="8359"/>
                      <a:pt x="12687" y="8341"/>
                      <a:pt x="12729" y="8341"/>
                    </a:cubicBezTo>
                    <a:cubicBezTo>
                      <a:pt x="12745" y="8341"/>
                      <a:pt x="12764" y="8344"/>
                      <a:pt x="12786" y="8349"/>
                    </a:cubicBezTo>
                    <a:cubicBezTo>
                      <a:pt x="12800" y="8352"/>
                      <a:pt x="12819" y="8354"/>
                      <a:pt x="12843" y="8354"/>
                    </a:cubicBezTo>
                    <a:cubicBezTo>
                      <a:pt x="12957" y="8354"/>
                      <a:pt x="13175" y="8319"/>
                      <a:pt x="13376" y="8269"/>
                    </a:cubicBezTo>
                    <a:cubicBezTo>
                      <a:pt x="13694" y="8188"/>
                      <a:pt x="13924" y="8148"/>
                      <a:pt x="14056" y="8148"/>
                    </a:cubicBezTo>
                    <a:close/>
                    <a:moveTo>
                      <a:pt x="4691" y="8881"/>
                    </a:moveTo>
                    <a:cubicBezTo>
                      <a:pt x="4735" y="8881"/>
                      <a:pt x="4741" y="8904"/>
                      <a:pt x="4741" y="8944"/>
                    </a:cubicBezTo>
                    <a:cubicBezTo>
                      <a:pt x="4741" y="9016"/>
                      <a:pt x="4196" y="9252"/>
                      <a:pt x="3681" y="9401"/>
                    </a:cubicBezTo>
                    <a:cubicBezTo>
                      <a:pt x="3618" y="9420"/>
                      <a:pt x="3575" y="9428"/>
                      <a:pt x="3549" y="9428"/>
                    </a:cubicBezTo>
                    <a:cubicBezTo>
                      <a:pt x="3407" y="9428"/>
                      <a:pt x="3771" y="9184"/>
                      <a:pt x="4170" y="9042"/>
                    </a:cubicBezTo>
                    <a:cubicBezTo>
                      <a:pt x="4485" y="8929"/>
                      <a:pt x="4627" y="8881"/>
                      <a:pt x="4691" y="8881"/>
                    </a:cubicBezTo>
                    <a:close/>
                    <a:moveTo>
                      <a:pt x="6458" y="8960"/>
                    </a:moveTo>
                    <a:cubicBezTo>
                      <a:pt x="6514" y="8960"/>
                      <a:pt x="6502" y="9011"/>
                      <a:pt x="6442" y="9123"/>
                    </a:cubicBezTo>
                    <a:cubicBezTo>
                      <a:pt x="6369" y="9265"/>
                      <a:pt x="5923" y="9523"/>
                      <a:pt x="5751" y="9523"/>
                    </a:cubicBezTo>
                    <a:cubicBezTo>
                      <a:pt x="5651" y="9523"/>
                      <a:pt x="6076" y="9099"/>
                      <a:pt x="6247" y="9027"/>
                    </a:cubicBezTo>
                    <a:cubicBezTo>
                      <a:pt x="6352" y="8983"/>
                      <a:pt x="6420" y="8960"/>
                      <a:pt x="6458" y="8960"/>
                    </a:cubicBezTo>
                    <a:close/>
                    <a:moveTo>
                      <a:pt x="3394" y="9315"/>
                    </a:moveTo>
                    <a:cubicBezTo>
                      <a:pt x="3453" y="9315"/>
                      <a:pt x="3444" y="9387"/>
                      <a:pt x="3332" y="9499"/>
                    </a:cubicBezTo>
                    <a:cubicBezTo>
                      <a:pt x="3278" y="9553"/>
                      <a:pt x="3213" y="9585"/>
                      <a:pt x="3169" y="9585"/>
                    </a:cubicBezTo>
                    <a:cubicBezTo>
                      <a:pt x="3153" y="9585"/>
                      <a:pt x="3140" y="9581"/>
                      <a:pt x="3131" y="9573"/>
                    </a:cubicBezTo>
                    <a:cubicBezTo>
                      <a:pt x="3099" y="9538"/>
                      <a:pt x="3145" y="9452"/>
                      <a:pt x="3226" y="9393"/>
                    </a:cubicBezTo>
                    <a:cubicBezTo>
                      <a:pt x="3301" y="9339"/>
                      <a:pt x="3359" y="9315"/>
                      <a:pt x="3394" y="9315"/>
                    </a:cubicBezTo>
                    <a:close/>
                    <a:moveTo>
                      <a:pt x="23730" y="8952"/>
                    </a:moveTo>
                    <a:lnTo>
                      <a:pt x="23541" y="9278"/>
                    </a:lnTo>
                    <a:lnTo>
                      <a:pt x="23354" y="9605"/>
                    </a:lnTo>
                    <a:lnTo>
                      <a:pt x="23308" y="9344"/>
                    </a:lnTo>
                    <a:cubicBezTo>
                      <a:pt x="23248" y="9000"/>
                      <a:pt x="23275" y="8952"/>
                      <a:pt x="23525" y="8952"/>
                    </a:cubicBezTo>
                    <a:close/>
                    <a:moveTo>
                      <a:pt x="19435" y="8625"/>
                    </a:moveTo>
                    <a:cubicBezTo>
                      <a:pt x="19461" y="8625"/>
                      <a:pt x="19477" y="8664"/>
                      <a:pt x="19497" y="8731"/>
                    </a:cubicBezTo>
                    <a:cubicBezTo>
                      <a:pt x="19525" y="8830"/>
                      <a:pt x="19554" y="9052"/>
                      <a:pt x="19559" y="9225"/>
                    </a:cubicBezTo>
                    <a:cubicBezTo>
                      <a:pt x="19564" y="9444"/>
                      <a:pt x="19554" y="9510"/>
                      <a:pt x="19478" y="9510"/>
                    </a:cubicBezTo>
                    <a:cubicBezTo>
                      <a:pt x="19458" y="9510"/>
                      <a:pt x="19434" y="9505"/>
                      <a:pt x="19404" y="9498"/>
                    </a:cubicBezTo>
                    <a:cubicBezTo>
                      <a:pt x="19371" y="9490"/>
                      <a:pt x="19341" y="9486"/>
                      <a:pt x="19315" y="9486"/>
                    </a:cubicBezTo>
                    <a:cubicBezTo>
                      <a:pt x="19270" y="9486"/>
                      <a:pt x="19239" y="9498"/>
                      <a:pt x="19239" y="9520"/>
                    </a:cubicBezTo>
                    <a:cubicBezTo>
                      <a:pt x="19239" y="9556"/>
                      <a:pt x="19166" y="9605"/>
                      <a:pt x="19084" y="9626"/>
                    </a:cubicBezTo>
                    <a:cubicBezTo>
                      <a:pt x="19067" y="9631"/>
                      <a:pt x="19051" y="9633"/>
                      <a:pt x="19037" y="9633"/>
                    </a:cubicBezTo>
                    <a:cubicBezTo>
                      <a:pt x="18866" y="9633"/>
                      <a:pt x="18935" y="9303"/>
                      <a:pt x="19206" y="8903"/>
                    </a:cubicBezTo>
                    <a:cubicBezTo>
                      <a:pt x="19337" y="8708"/>
                      <a:pt x="19397" y="8625"/>
                      <a:pt x="19435" y="8625"/>
                    </a:cubicBezTo>
                    <a:close/>
                    <a:moveTo>
                      <a:pt x="11473" y="7983"/>
                    </a:moveTo>
                    <a:cubicBezTo>
                      <a:pt x="11679" y="7983"/>
                      <a:pt x="11828" y="8006"/>
                      <a:pt x="11828" y="8056"/>
                    </a:cubicBezTo>
                    <a:cubicBezTo>
                      <a:pt x="11828" y="8183"/>
                      <a:pt x="11601" y="8263"/>
                      <a:pt x="10118" y="8658"/>
                    </a:cubicBezTo>
                    <a:cubicBezTo>
                      <a:pt x="9377" y="8856"/>
                      <a:pt x="8392" y="9133"/>
                      <a:pt x="7918" y="9277"/>
                    </a:cubicBezTo>
                    <a:cubicBezTo>
                      <a:pt x="6858" y="9600"/>
                      <a:pt x="6601" y="9677"/>
                      <a:pt x="6521" y="9677"/>
                    </a:cubicBezTo>
                    <a:cubicBezTo>
                      <a:pt x="6500" y="9677"/>
                      <a:pt x="6491" y="9672"/>
                      <a:pt x="6484" y="9665"/>
                    </a:cubicBezTo>
                    <a:cubicBezTo>
                      <a:pt x="6462" y="9645"/>
                      <a:pt x="6509" y="9546"/>
                      <a:pt x="6589" y="9449"/>
                    </a:cubicBezTo>
                    <a:cubicBezTo>
                      <a:pt x="6696" y="9318"/>
                      <a:pt x="7202" y="9127"/>
                      <a:pt x="8447" y="8749"/>
                    </a:cubicBezTo>
                    <a:cubicBezTo>
                      <a:pt x="9391" y="8461"/>
                      <a:pt x="10321" y="8175"/>
                      <a:pt x="10525" y="8110"/>
                    </a:cubicBezTo>
                    <a:cubicBezTo>
                      <a:pt x="10777" y="8029"/>
                      <a:pt x="11181" y="7983"/>
                      <a:pt x="11473" y="7983"/>
                    </a:cubicBezTo>
                    <a:close/>
                    <a:moveTo>
                      <a:pt x="18930" y="8464"/>
                    </a:moveTo>
                    <a:cubicBezTo>
                      <a:pt x="19092" y="8464"/>
                      <a:pt x="19253" y="8497"/>
                      <a:pt x="19277" y="8537"/>
                    </a:cubicBezTo>
                    <a:cubicBezTo>
                      <a:pt x="19301" y="8578"/>
                      <a:pt x="19211" y="8762"/>
                      <a:pt x="19072" y="8949"/>
                    </a:cubicBezTo>
                    <a:cubicBezTo>
                      <a:pt x="18936" y="9137"/>
                      <a:pt x="18845" y="9322"/>
                      <a:pt x="18874" y="9364"/>
                    </a:cubicBezTo>
                    <a:cubicBezTo>
                      <a:pt x="18895" y="9398"/>
                      <a:pt x="18882" y="9422"/>
                      <a:pt x="18849" y="9422"/>
                    </a:cubicBezTo>
                    <a:cubicBezTo>
                      <a:pt x="18843" y="9422"/>
                      <a:pt x="18836" y="9422"/>
                      <a:pt x="18829" y="9420"/>
                    </a:cubicBezTo>
                    <a:cubicBezTo>
                      <a:pt x="18823" y="9419"/>
                      <a:pt x="18817" y="9418"/>
                      <a:pt x="18811" y="9418"/>
                    </a:cubicBezTo>
                    <a:cubicBezTo>
                      <a:pt x="18763" y="9418"/>
                      <a:pt x="18713" y="9455"/>
                      <a:pt x="18690" y="9514"/>
                    </a:cubicBezTo>
                    <a:cubicBezTo>
                      <a:pt x="18670" y="9564"/>
                      <a:pt x="18670" y="9589"/>
                      <a:pt x="18693" y="9589"/>
                    </a:cubicBezTo>
                    <a:cubicBezTo>
                      <a:pt x="18707" y="9589"/>
                      <a:pt x="18729" y="9580"/>
                      <a:pt x="18761" y="9562"/>
                    </a:cubicBezTo>
                    <a:cubicBezTo>
                      <a:pt x="18790" y="9545"/>
                      <a:pt x="18810" y="9537"/>
                      <a:pt x="18820" y="9537"/>
                    </a:cubicBezTo>
                    <a:cubicBezTo>
                      <a:pt x="18831" y="9537"/>
                      <a:pt x="18828" y="9548"/>
                      <a:pt x="18809" y="9571"/>
                    </a:cubicBezTo>
                    <a:cubicBezTo>
                      <a:pt x="18745" y="9643"/>
                      <a:pt x="18662" y="9665"/>
                      <a:pt x="18148" y="9745"/>
                    </a:cubicBezTo>
                    <a:cubicBezTo>
                      <a:pt x="18065" y="9758"/>
                      <a:pt x="18001" y="9769"/>
                      <a:pt x="17957" y="9769"/>
                    </a:cubicBezTo>
                    <a:cubicBezTo>
                      <a:pt x="17811" y="9769"/>
                      <a:pt x="17893" y="9645"/>
                      <a:pt x="18263" y="9050"/>
                    </a:cubicBezTo>
                    <a:cubicBezTo>
                      <a:pt x="18609" y="8496"/>
                      <a:pt x="18646" y="8464"/>
                      <a:pt x="18930" y="8464"/>
                    </a:cubicBezTo>
                    <a:close/>
                    <a:moveTo>
                      <a:pt x="3111" y="9685"/>
                    </a:moveTo>
                    <a:cubicBezTo>
                      <a:pt x="3159" y="9685"/>
                      <a:pt x="3193" y="9700"/>
                      <a:pt x="3193" y="9721"/>
                    </a:cubicBezTo>
                    <a:cubicBezTo>
                      <a:pt x="3193" y="9744"/>
                      <a:pt x="3159" y="9778"/>
                      <a:pt x="3111" y="9807"/>
                    </a:cubicBezTo>
                    <a:cubicBezTo>
                      <a:pt x="3096" y="9816"/>
                      <a:pt x="3081" y="9820"/>
                      <a:pt x="3069" y="9820"/>
                    </a:cubicBezTo>
                    <a:cubicBezTo>
                      <a:pt x="3045" y="9820"/>
                      <a:pt x="3030" y="9803"/>
                      <a:pt x="3030" y="9770"/>
                    </a:cubicBezTo>
                    <a:cubicBezTo>
                      <a:pt x="3031" y="9721"/>
                      <a:pt x="3064" y="9685"/>
                      <a:pt x="3111" y="9685"/>
                    </a:cubicBezTo>
                    <a:close/>
                    <a:moveTo>
                      <a:pt x="5753" y="9202"/>
                    </a:moveTo>
                    <a:cubicBezTo>
                      <a:pt x="5789" y="9202"/>
                      <a:pt x="5731" y="9295"/>
                      <a:pt x="5626" y="9409"/>
                    </a:cubicBezTo>
                    <a:cubicBezTo>
                      <a:pt x="5437" y="9613"/>
                      <a:pt x="5319" y="9678"/>
                      <a:pt x="4903" y="9808"/>
                    </a:cubicBezTo>
                    <a:lnTo>
                      <a:pt x="4700" y="9872"/>
                    </a:lnTo>
                    <a:lnTo>
                      <a:pt x="4863" y="9685"/>
                    </a:lnTo>
                    <a:cubicBezTo>
                      <a:pt x="5011" y="9516"/>
                      <a:pt x="5564" y="9215"/>
                      <a:pt x="5751" y="9202"/>
                    </a:cubicBezTo>
                    <a:cubicBezTo>
                      <a:pt x="5752" y="9202"/>
                      <a:pt x="5752" y="9202"/>
                      <a:pt x="5753" y="9202"/>
                    </a:cubicBezTo>
                    <a:close/>
                    <a:moveTo>
                      <a:pt x="11638" y="8340"/>
                    </a:moveTo>
                    <a:cubicBezTo>
                      <a:pt x="11641" y="8340"/>
                      <a:pt x="11643" y="8340"/>
                      <a:pt x="11644" y="8341"/>
                    </a:cubicBezTo>
                    <a:cubicBezTo>
                      <a:pt x="11655" y="8349"/>
                      <a:pt x="11641" y="8417"/>
                      <a:pt x="11616" y="8491"/>
                    </a:cubicBezTo>
                    <a:cubicBezTo>
                      <a:pt x="11588" y="8571"/>
                      <a:pt x="11343" y="8690"/>
                      <a:pt x="11026" y="8781"/>
                    </a:cubicBezTo>
                    <a:cubicBezTo>
                      <a:pt x="10728" y="8865"/>
                      <a:pt x="9768" y="9143"/>
                      <a:pt x="8896" y="9396"/>
                    </a:cubicBezTo>
                    <a:cubicBezTo>
                      <a:pt x="8025" y="9647"/>
                      <a:pt x="7235" y="9873"/>
                      <a:pt x="7144" y="9897"/>
                    </a:cubicBezTo>
                    <a:cubicBezTo>
                      <a:pt x="7118" y="9904"/>
                      <a:pt x="7097" y="9907"/>
                      <a:pt x="7083" y="9907"/>
                    </a:cubicBezTo>
                    <a:cubicBezTo>
                      <a:pt x="7029" y="9907"/>
                      <a:pt x="7070" y="9855"/>
                      <a:pt x="7224" y="9710"/>
                    </a:cubicBezTo>
                    <a:cubicBezTo>
                      <a:pt x="7412" y="9536"/>
                      <a:pt x="7755" y="9403"/>
                      <a:pt x="8691" y="9138"/>
                    </a:cubicBezTo>
                    <a:cubicBezTo>
                      <a:pt x="10746" y="8560"/>
                      <a:pt x="11562" y="8340"/>
                      <a:pt x="11638" y="8340"/>
                    </a:cubicBezTo>
                    <a:close/>
                    <a:moveTo>
                      <a:pt x="5247" y="8965"/>
                    </a:moveTo>
                    <a:cubicBezTo>
                      <a:pt x="5306" y="8965"/>
                      <a:pt x="5286" y="9016"/>
                      <a:pt x="5231" y="9115"/>
                    </a:cubicBezTo>
                    <a:cubicBezTo>
                      <a:pt x="5141" y="9278"/>
                      <a:pt x="4855" y="9453"/>
                      <a:pt x="4495" y="9564"/>
                    </a:cubicBezTo>
                    <a:cubicBezTo>
                      <a:pt x="4422" y="9586"/>
                      <a:pt x="4376" y="9599"/>
                      <a:pt x="4354" y="9599"/>
                    </a:cubicBezTo>
                    <a:cubicBezTo>
                      <a:pt x="4320" y="9599"/>
                      <a:pt x="4343" y="9568"/>
                      <a:pt x="4407" y="9492"/>
                    </a:cubicBezTo>
                    <a:cubicBezTo>
                      <a:pt x="4468" y="9419"/>
                      <a:pt x="4501" y="9336"/>
                      <a:pt x="4475" y="9310"/>
                    </a:cubicBezTo>
                    <a:cubicBezTo>
                      <a:pt x="4471" y="9306"/>
                      <a:pt x="4466" y="9304"/>
                      <a:pt x="4460" y="9304"/>
                    </a:cubicBezTo>
                    <a:cubicBezTo>
                      <a:pt x="4426" y="9304"/>
                      <a:pt x="4361" y="9368"/>
                      <a:pt x="4296" y="9466"/>
                    </a:cubicBezTo>
                    <a:cubicBezTo>
                      <a:pt x="4180" y="9642"/>
                      <a:pt x="3467" y="9995"/>
                      <a:pt x="3263" y="9995"/>
                    </a:cubicBezTo>
                    <a:cubicBezTo>
                      <a:pt x="3241" y="9995"/>
                      <a:pt x="3225" y="9991"/>
                      <a:pt x="3217" y="9982"/>
                    </a:cubicBezTo>
                    <a:cubicBezTo>
                      <a:pt x="3059" y="9825"/>
                      <a:pt x="3802" y="9369"/>
                      <a:pt x="4423" y="9244"/>
                    </a:cubicBezTo>
                    <a:cubicBezTo>
                      <a:pt x="4487" y="9230"/>
                      <a:pt x="4628" y="9185"/>
                      <a:pt x="4741" y="9139"/>
                    </a:cubicBezTo>
                    <a:cubicBezTo>
                      <a:pt x="5034" y="9022"/>
                      <a:pt x="5185" y="8965"/>
                      <a:pt x="5247" y="8965"/>
                    </a:cubicBezTo>
                    <a:close/>
                    <a:moveTo>
                      <a:pt x="6211" y="9455"/>
                    </a:moveTo>
                    <a:cubicBezTo>
                      <a:pt x="6273" y="9455"/>
                      <a:pt x="6243" y="9513"/>
                      <a:pt x="6161" y="9637"/>
                    </a:cubicBezTo>
                    <a:cubicBezTo>
                      <a:pt x="6058" y="9795"/>
                      <a:pt x="5435" y="10089"/>
                      <a:pt x="5240" y="10089"/>
                    </a:cubicBezTo>
                    <a:cubicBezTo>
                      <a:pt x="5216" y="10089"/>
                      <a:pt x="5199" y="10085"/>
                      <a:pt x="5189" y="10075"/>
                    </a:cubicBezTo>
                    <a:cubicBezTo>
                      <a:pt x="5117" y="10006"/>
                      <a:pt x="5532" y="9683"/>
                      <a:pt x="5840" y="9570"/>
                    </a:cubicBezTo>
                    <a:cubicBezTo>
                      <a:pt x="6044" y="9495"/>
                      <a:pt x="6159" y="9455"/>
                      <a:pt x="6211" y="9455"/>
                    </a:cubicBezTo>
                    <a:close/>
                    <a:moveTo>
                      <a:pt x="17958" y="8399"/>
                    </a:moveTo>
                    <a:cubicBezTo>
                      <a:pt x="18044" y="8399"/>
                      <a:pt x="18150" y="8422"/>
                      <a:pt x="18294" y="8455"/>
                    </a:cubicBezTo>
                    <a:lnTo>
                      <a:pt x="18521" y="8507"/>
                    </a:lnTo>
                    <a:lnTo>
                      <a:pt x="18107" y="9139"/>
                    </a:lnTo>
                    <a:cubicBezTo>
                      <a:pt x="17799" y="9607"/>
                      <a:pt x="17502" y="9907"/>
                      <a:pt x="17355" y="9907"/>
                    </a:cubicBezTo>
                    <a:cubicBezTo>
                      <a:pt x="17334" y="9907"/>
                      <a:pt x="17315" y="9900"/>
                      <a:pt x="17300" y="9887"/>
                    </a:cubicBezTo>
                    <a:cubicBezTo>
                      <a:pt x="17283" y="9871"/>
                      <a:pt x="17458" y="9559"/>
                      <a:pt x="17692" y="9193"/>
                    </a:cubicBezTo>
                    <a:cubicBezTo>
                      <a:pt x="17926" y="8828"/>
                      <a:pt x="18101" y="8516"/>
                      <a:pt x="18083" y="8501"/>
                    </a:cubicBezTo>
                    <a:cubicBezTo>
                      <a:pt x="18082" y="8501"/>
                      <a:pt x="18082" y="8501"/>
                      <a:pt x="18081" y="8501"/>
                    </a:cubicBezTo>
                    <a:cubicBezTo>
                      <a:pt x="18054" y="8501"/>
                      <a:pt x="17813" y="8845"/>
                      <a:pt x="17533" y="9284"/>
                    </a:cubicBezTo>
                    <a:cubicBezTo>
                      <a:pt x="17247" y="9732"/>
                      <a:pt x="16985" y="10094"/>
                      <a:pt x="16946" y="10094"/>
                    </a:cubicBezTo>
                    <a:cubicBezTo>
                      <a:pt x="16907" y="10094"/>
                      <a:pt x="17069" y="9712"/>
                      <a:pt x="17304" y="9238"/>
                    </a:cubicBezTo>
                    <a:cubicBezTo>
                      <a:pt x="17635" y="8576"/>
                      <a:pt x="17723" y="8399"/>
                      <a:pt x="17958" y="8399"/>
                    </a:cubicBezTo>
                    <a:close/>
                    <a:moveTo>
                      <a:pt x="7089" y="9611"/>
                    </a:moveTo>
                    <a:cubicBezTo>
                      <a:pt x="7100" y="9611"/>
                      <a:pt x="7072" y="9681"/>
                      <a:pt x="7024" y="9768"/>
                    </a:cubicBezTo>
                    <a:cubicBezTo>
                      <a:pt x="6928" y="9944"/>
                      <a:pt x="6760" y="10042"/>
                      <a:pt x="6419" y="10126"/>
                    </a:cubicBezTo>
                    <a:cubicBezTo>
                      <a:pt x="6341" y="10145"/>
                      <a:pt x="6290" y="10157"/>
                      <a:pt x="6260" y="10157"/>
                    </a:cubicBezTo>
                    <a:cubicBezTo>
                      <a:pt x="6203" y="10157"/>
                      <a:pt x="6228" y="10114"/>
                      <a:pt x="6306" y="9995"/>
                    </a:cubicBezTo>
                    <a:cubicBezTo>
                      <a:pt x="6403" y="9845"/>
                      <a:pt x="6631" y="9733"/>
                      <a:pt x="7088" y="9611"/>
                    </a:cubicBezTo>
                    <a:cubicBezTo>
                      <a:pt x="7088" y="9611"/>
                      <a:pt x="7089" y="9611"/>
                      <a:pt x="7089" y="9611"/>
                    </a:cubicBezTo>
                    <a:close/>
                    <a:moveTo>
                      <a:pt x="4772" y="9566"/>
                    </a:moveTo>
                    <a:cubicBezTo>
                      <a:pt x="4792" y="9566"/>
                      <a:pt x="4806" y="9569"/>
                      <a:pt x="4815" y="9577"/>
                    </a:cubicBezTo>
                    <a:cubicBezTo>
                      <a:pt x="4833" y="9591"/>
                      <a:pt x="4781" y="9677"/>
                      <a:pt x="4700" y="9766"/>
                    </a:cubicBezTo>
                    <a:cubicBezTo>
                      <a:pt x="4567" y="9910"/>
                      <a:pt x="4179" y="10078"/>
                      <a:pt x="4015" y="10078"/>
                    </a:cubicBezTo>
                    <a:cubicBezTo>
                      <a:pt x="3986" y="10078"/>
                      <a:pt x="3963" y="10073"/>
                      <a:pt x="3951" y="10061"/>
                    </a:cubicBezTo>
                    <a:cubicBezTo>
                      <a:pt x="3945" y="10055"/>
                      <a:pt x="3935" y="10052"/>
                      <a:pt x="3924" y="10052"/>
                    </a:cubicBezTo>
                    <a:cubicBezTo>
                      <a:pt x="3885" y="10052"/>
                      <a:pt x="3820" y="10086"/>
                      <a:pt x="3764" y="10135"/>
                    </a:cubicBezTo>
                    <a:cubicBezTo>
                      <a:pt x="3708" y="10186"/>
                      <a:pt x="3625" y="10209"/>
                      <a:pt x="3549" y="10209"/>
                    </a:cubicBezTo>
                    <a:cubicBezTo>
                      <a:pt x="3447" y="10209"/>
                      <a:pt x="3356" y="10167"/>
                      <a:pt x="3356" y="10094"/>
                    </a:cubicBezTo>
                    <a:cubicBezTo>
                      <a:pt x="3357" y="10061"/>
                      <a:pt x="3487" y="9996"/>
                      <a:pt x="3641" y="9951"/>
                    </a:cubicBezTo>
                    <a:cubicBezTo>
                      <a:pt x="3743" y="9920"/>
                      <a:pt x="3815" y="9904"/>
                      <a:pt x="3860" y="9904"/>
                    </a:cubicBezTo>
                    <a:cubicBezTo>
                      <a:pt x="3906" y="9904"/>
                      <a:pt x="3927" y="9920"/>
                      <a:pt x="3927" y="9951"/>
                    </a:cubicBezTo>
                    <a:cubicBezTo>
                      <a:pt x="3927" y="9965"/>
                      <a:pt x="3934" y="9972"/>
                      <a:pt x="3947" y="9972"/>
                    </a:cubicBezTo>
                    <a:cubicBezTo>
                      <a:pt x="3977" y="9972"/>
                      <a:pt x="4038" y="9935"/>
                      <a:pt x="4106" y="9873"/>
                    </a:cubicBezTo>
                    <a:cubicBezTo>
                      <a:pt x="4263" y="9732"/>
                      <a:pt x="4635" y="9566"/>
                      <a:pt x="4772" y="9566"/>
                    </a:cubicBezTo>
                    <a:close/>
                    <a:moveTo>
                      <a:pt x="5273" y="9773"/>
                    </a:moveTo>
                    <a:cubicBezTo>
                      <a:pt x="5316" y="9773"/>
                      <a:pt x="5244" y="9870"/>
                      <a:pt x="5109" y="10002"/>
                    </a:cubicBezTo>
                    <a:cubicBezTo>
                      <a:pt x="4970" y="10135"/>
                      <a:pt x="4761" y="10261"/>
                      <a:pt x="4628" y="10292"/>
                    </a:cubicBezTo>
                    <a:cubicBezTo>
                      <a:pt x="4550" y="10309"/>
                      <a:pt x="4498" y="10320"/>
                      <a:pt x="4468" y="10320"/>
                    </a:cubicBezTo>
                    <a:cubicBezTo>
                      <a:pt x="4411" y="10320"/>
                      <a:pt x="4434" y="10280"/>
                      <a:pt x="4510" y="10166"/>
                    </a:cubicBezTo>
                    <a:cubicBezTo>
                      <a:pt x="4616" y="10004"/>
                      <a:pt x="5027" y="9793"/>
                      <a:pt x="5271" y="9773"/>
                    </a:cubicBezTo>
                    <a:cubicBezTo>
                      <a:pt x="5271" y="9773"/>
                      <a:pt x="5272" y="9773"/>
                      <a:pt x="5273" y="9773"/>
                    </a:cubicBezTo>
                    <a:close/>
                    <a:moveTo>
                      <a:pt x="23976" y="8966"/>
                    </a:moveTo>
                    <a:cubicBezTo>
                      <a:pt x="23983" y="8966"/>
                      <a:pt x="23991" y="8967"/>
                      <a:pt x="23998" y="8968"/>
                    </a:cubicBezTo>
                    <a:cubicBezTo>
                      <a:pt x="24097" y="8983"/>
                      <a:pt x="24159" y="9028"/>
                      <a:pt x="24146" y="9075"/>
                    </a:cubicBezTo>
                    <a:cubicBezTo>
                      <a:pt x="24132" y="9119"/>
                      <a:pt x="23965" y="9432"/>
                      <a:pt x="23779" y="9766"/>
                    </a:cubicBezTo>
                    <a:lnTo>
                      <a:pt x="23435" y="10376"/>
                    </a:lnTo>
                    <a:lnTo>
                      <a:pt x="23411" y="10035"/>
                    </a:lnTo>
                    <a:cubicBezTo>
                      <a:pt x="23382" y="9592"/>
                      <a:pt x="23716" y="8966"/>
                      <a:pt x="23976" y="8966"/>
                    </a:cubicBezTo>
                    <a:close/>
                    <a:moveTo>
                      <a:pt x="4317" y="10095"/>
                    </a:moveTo>
                    <a:cubicBezTo>
                      <a:pt x="4397" y="10095"/>
                      <a:pt x="4391" y="10147"/>
                      <a:pt x="4335" y="10254"/>
                    </a:cubicBezTo>
                    <a:cubicBezTo>
                      <a:pt x="4282" y="10357"/>
                      <a:pt x="4225" y="10405"/>
                      <a:pt x="4134" y="10405"/>
                    </a:cubicBezTo>
                    <a:cubicBezTo>
                      <a:pt x="4071" y="10405"/>
                      <a:pt x="3992" y="10382"/>
                      <a:pt x="3885" y="10339"/>
                    </a:cubicBezTo>
                    <a:cubicBezTo>
                      <a:pt x="3754" y="10285"/>
                      <a:pt x="3746" y="10263"/>
                      <a:pt x="3845" y="10228"/>
                    </a:cubicBezTo>
                    <a:cubicBezTo>
                      <a:pt x="4096" y="10140"/>
                      <a:pt x="4243" y="10095"/>
                      <a:pt x="4317" y="10095"/>
                    </a:cubicBezTo>
                    <a:close/>
                    <a:moveTo>
                      <a:pt x="11331" y="8799"/>
                    </a:moveTo>
                    <a:cubicBezTo>
                      <a:pt x="11419" y="8799"/>
                      <a:pt x="11401" y="8852"/>
                      <a:pt x="11327" y="8961"/>
                    </a:cubicBezTo>
                    <a:cubicBezTo>
                      <a:pt x="11233" y="9094"/>
                      <a:pt x="10723" y="9270"/>
                      <a:pt x="8973" y="9772"/>
                    </a:cubicBezTo>
                    <a:cubicBezTo>
                      <a:pt x="7743" y="10122"/>
                      <a:pt x="6700" y="10412"/>
                      <a:pt x="6656" y="10415"/>
                    </a:cubicBezTo>
                    <a:cubicBezTo>
                      <a:pt x="6656" y="10415"/>
                      <a:pt x="6655" y="10415"/>
                      <a:pt x="6655" y="10415"/>
                    </a:cubicBezTo>
                    <a:cubicBezTo>
                      <a:pt x="6612" y="10415"/>
                      <a:pt x="6665" y="10334"/>
                      <a:pt x="6778" y="10228"/>
                    </a:cubicBezTo>
                    <a:cubicBezTo>
                      <a:pt x="6924" y="10089"/>
                      <a:pt x="7462" y="9896"/>
                      <a:pt x="8693" y="9539"/>
                    </a:cubicBezTo>
                    <a:cubicBezTo>
                      <a:pt x="9637" y="9265"/>
                      <a:pt x="10586" y="8989"/>
                      <a:pt x="10809" y="8923"/>
                    </a:cubicBezTo>
                    <a:cubicBezTo>
                      <a:pt x="11090" y="8841"/>
                      <a:pt x="11253" y="8799"/>
                      <a:pt x="11331" y="8799"/>
                    </a:cubicBezTo>
                    <a:close/>
                    <a:moveTo>
                      <a:pt x="6624" y="10181"/>
                    </a:moveTo>
                    <a:cubicBezTo>
                      <a:pt x="6694" y="10181"/>
                      <a:pt x="6666" y="10241"/>
                      <a:pt x="6533" y="10369"/>
                    </a:cubicBezTo>
                    <a:cubicBezTo>
                      <a:pt x="6419" y="10479"/>
                      <a:pt x="6246" y="10590"/>
                      <a:pt x="6139" y="10622"/>
                    </a:cubicBezTo>
                    <a:cubicBezTo>
                      <a:pt x="6076" y="10641"/>
                      <a:pt x="6034" y="10652"/>
                      <a:pt x="6011" y="10652"/>
                    </a:cubicBezTo>
                    <a:cubicBezTo>
                      <a:pt x="5966" y="10652"/>
                      <a:pt x="5983" y="10613"/>
                      <a:pt x="6040" y="10509"/>
                    </a:cubicBezTo>
                    <a:cubicBezTo>
                      <a:pt x="6133" y="10335"/>
                      <a:pt x="6387" y="10192"/>
                      <a:pt x="6615" y="10181"/>
                    </a:cubicBezTo>
                    <a:cubicBezTo>
                      <a:pt x="6618" y="10181"/>
                      <a:pt x="6621" y="10181"/>
                      <a:pt x="6624" y="10181"/>
                    </a:cubicBezTo>
                    <a:close/>
                    <a:moveTo>
                      <a:pt x="5792" y="10015"/>
                    </a:moveTo>
                    <a:cubicBezTo>
                      <a:pt x="5806" y="10015"/>
                      <a:pt x="5739" y="10102"/>
                      <a:pt x="5633" y="10214"/>
                    </a:cubicBezTo>
                    <a:cubicBezTo>
                      <a:pt x="5459" y="10402"/>
                      <a:pt x="5126" y="10551"/>
                      <a:pt x="4944" y="10551"/>
                    </a:cubicBezTo>
                    <a:cubicBezTo>
                      <a:pt x="4888" y="10551"/>
                      <a:pt x="4847" y="10538"/>
                      <a:pt x="4828" y="10507"/>
                    </a:cubicBezTo>
                    <a:cubicBezTo>
                      <a:pt x="4815" y="10486"/>
                      <a:pt x="4799" y="10476"/>
                      <a:pt x="4779" y="10476"/>
                    </a:cubicBezTo>
                    <a:cubicBezTo>
                      <a:pt x="4741" y="10476"/>
                      <a:pt x="4691" y="10513"/>
                      <a:pt x="4629" y="10589"/>
                    </a:cubicBezTo>
                    <a:cubicBezTo>
                      <a:pt x="4561" y="10671"/>
                      <a:pt x="4515" y="10709"/>
                      <a:pt x="4469" y="10709"/>
                    </a:cubicBezTo>
                    <a:cubicBezTo>
                      <a:pt x="4437" y="10709"/>
                      <a:pt x="4405" y="10691"/>
                      <a:pt x="4365" y="10657"/>
                    </a:cubicBezTo>
                    <a:cubicBezTo>
                      <a:pt x="4181" y="10503"/>
                      <a:pt x="4268" y="10390"/>
                      <a:pt x="4577" y="10383"/>
                    </a:cubicBezTo>
                    <a:cubicBezTo>
                      <a:pt x="4733" y="10380"/>
                      <a:pt x="4915" y="10345"/>
                      <a:pt x="4977" y="10305"/>
                    </a:cubicBezTo>
                    <a:cubicBezTo>
                      <a:pt x="5066" y="10248"/>
                      <a:pt x="5660" y="10038"/>
                      <a:pt x="5791" y="10015"/>
                    </a:cubicBezTo>
                    <a:cubicBezTo>
                      <a:pt x="5791" y="10015"/>
                      <a:pt x="5791" y="10015"/>
                      <a:pt x="5792" y="10015"/>
                    </a:cubicBezTo>
                    <a:close/>
                    <a:moveTo>
                      <a:pt x="11078" y="9300"/>
                    </a:moveTo>
                    <a:cubicBezTo>
                      <a:pt x="11158" y="9300"/>
                      <a:pt x="11150" y="9337"/>
                      <a:pt x="11125" y="9400"/>
                    </a:cubicBezTo>
                    <a:cubicBezTo>
                      <a:pt x="11098" y="9464"/>
                      <a:pt x="10890" y="9567"/>
                      <a:pt x="10654" y="9637"/>
                    </a:cubicBezTo>
                    <a:cubicBezTo>
                      <a:pt x="7866" y="10440"/>
                      <a:pt x="6528" y="10811"/>
                      <a:pt x="6410" y="10811"/>
                    </a:cubicBezTo>
                    <a:cubicBezTo>
                      <a:pt x="6406" y="10811"/>
                      <a:pt x="6403" y="10810"/>
                      <a:pt x="6402" y="10809"/>
                    </a:cubicBezTo>
                    <a:cubicBezTo>
                      <a:pt x="6252" y="10660"/>
                      <a:pt x="6893" y="10434"/>
                      <a:pt x="9685" y="9651"/>
                    </a:cubicBezTo>
                    <a:cubicBezTo>
                      <a:pt x="10587" y="9399"/>
                      <a:pt x="10949" y="9300"/>
                      <a:pt x="11078" y="9300"/>
                    </a:cubicBezTo>
                    <a:close/>
                    <a:moveTo>
                      <a:pt x="5712" y="10418"/>
                    </a:moveTo>
                    <a:cubicBezTo>
                      <a:pt x="5760" y="10418"/>
                      <a:pt x="5764" y="10483"/>
                      <a:pt x="5704" y="10614"/>
                    </a:cubicBezTo>
                    <a:cubicBezTo>
                      <a:pt x="5643" y="10749"/>
                      <a:pt x="5424" y="10893"/>
                      <a:pt x="5309" y="10893"/>
                    </a:cubicBezTo>
                    <a:cubicBezTo>
                      <a:pt x="5286" y="10893"/>
                      <a:pt x="5267" y="10888"/>
                      <a:pt x="5255" y="10875"/>
                    </a:cubicBezTo>
                    <a:cubicBezTo>
                      <a:pt x="5241" y="10862"/>
                      <a:pt x="5319" y="10753"/>
                      <a:pt x="5431" y="10630"/>
                    </a:cubicBezTo>
                    <a:cubicBezTo>
                      <a:pt x="5561" y="10489"/>
                      <a:pt x="5661" y="10418"/>
                      <a:pt x="5712" y="10418"/>
                    </a:cubicBezTo>
                    <a:close/>
                    <a:moveTo>
                      <a:pt x="6226" y="10668"/>
                    </a:moveTo>
                    <a:cubicBezTo>
                      <a:pt x="6266" y="10668"/>
                      <a:pt x="6288" y="10693"/>
                      <a:pt x="6288" y="10744"/>
                    </a:cubicBezTo>
                    <a:cubicBezTo>
                      <a:pt x="6288" y="10835"/>
                      <a:pt x="6029" y="10983"/>
                      <a:pt x="5874" y="10983"/>
                    </a:cubicBezTo>
                    <a:cubicBezTo>
                      <a:pt x="5871" y="10983"/>
                      <a:pt x="5868" y="10983"/>
                      <a:pt x="5866" y="10983"/>
                    </a:cubicBezTo>
                    <a:cubicBezTo>
                      <a:pt x="5804" y="10982"/>
                      <a:pt x="5840" y="10914"/>
                      <a:pt x="5954" y="10817"/>
                    </a:cubicBezTo>
                    <a:cubicBezTo>
                      <a:pt x="6074" y="10719"/>
                      <a:pt x="6168" y="10668"/>
                      <a:pt x="6226" y="10668"/>
                    </a:cubicBezTo>
                    <a:close/>
                    <a:moveTo>
                      <a:pt x="5189" y="10600"/>
                    </a:moveTo>
                    <a:cubicBezTo>
                      <a:pt x="5315" y="10600"/>
                      <a:pt x="5298" y="10632"/>
                      <a:pt x="5209" y="10764"/>
                    </a:cubicBezTo>
                    <a:cubicBezTo>
                      <a:pt x="5145" y="10858"/>
                      <a:pt x="4973" y="10989"/>
                      <a:pt x="4835" y="11045"/>
                    </a:cubicBezTo>
                    <a:cubicBezTo>
                      <a:pt x="4734" y="11086"/>
                      <a:pt x="4672" y="11110"/>
                      <a:pt x="4635" y="11110"/>
                    </a:cubicBezTo>
                    <a:cubicBezTo>
                      <a:pt x="4581" y="11110"/>
                      <a:pt x="4577" y="11062"/>
                      <a:pt x="4577" y="10947"/>
                    </a:cubicBezTo>
                    <a:cubicBezTo>
                      <a:pt x="4577" y="10817"/>
                      <a:pt x="4624" y="10744"/>
                      <a:pt x="4704" y="10744"/>
                    </a:cubicBezTo>
                    <a:cubicBezTo>
                      <a:pt x="4777" y="10744"/>
                      <a:pt x="4815" y="10720"/>
                      <a:pt x="4795" y="10682"/>
                    </a:cubicBezTo>
                    <a:cubicBezTo>
                      <a:pt x="4775" y="10649"/>
                      <a:pt x="4888" y="10614"/>
                      <a:pt x="5042" y="10606"/>
                    </a:cubicBezTo>
                    <a:cubicBezTo>
                      <a:pt x="5104" y="10602"/>
                      <a:pt x="5153" y="10600"/>
                      <a:pt x="5189" y="10600"/>
                    </a:cubicBezTo>
                    <a:close/>
                    <a:moveTo>
                      <a:pt x="5508" y="10911"/>
                    </a:moveTo>
                    <a:cubicBezTo>
                      <a:pt x="5550" y="10911"/>
                      <a:pt x="5531" y="10963"/>
                      <a:pt x="5466" y="11023"/>
                    </a:cubicBezTo>
                    <a:cubicBezTo>
                      <a:pt x="5356" y="11129"/>
                      <a:pt x="5152" y="11211"/>
                      <a:pt x="5059" y="11211"/>
                    </a:cubicBezTo>
                    <a:cubicBezTo>
                      <a:pt x="5016" y="11211"/>
                      <a:pt x="4997" y="11193"/>
                      <a:pt x="5022" y="11152"/>
                    </a:cubicBezTo>
                    <a:cubicBezTo>
                      <a:pt x="5081" y="11054"/>
                      <a:pt x="5352" y="10920"/>
                      <a:pt x="5506" y="10911"/>
                    </a:cubicBezTo>
                    <a:cubicBezTo>
                      <a:pt x="5507" y="10911"/>
                      <a:pt x="5507" y="10911"/>
                      <a:pt x="5508" y="10911"/>
                    </a:cubicBezTo>
                    <a:close/>
                    <a:moveTo>
                      <a:pt x="24446" y="9040"/>
                    </a:moveTo>
                    <a:cubicBezTo>
                      <a:pt x="24500" y="9040"/>
                      <a:pt x="24540" y="9094"/>
                      <a:pt x="24572" y="9197"/>
                    </a:cubicBezTo>
                    <a:cubicBezTo>
                      <a:pt x="24611" y="9312"/>
                      <a:pt x="24461" y="9641"/>
                      <a:pt x="24071" y="10316"/>
                    </a:cubicBezTo>
                    <a:lnTo>
                      <a:pt x="23516" y="11275"/>
                    </a:lnTo>
                    <a:lnTo>
                      <a:pt x="23490" y="10883"/>
                    </a:lnTo>
                    <a:cubicBezTo>
                      <a:pt x="23469" y="10541"/>
                      <a:pt x="23517" y="10402"/>
                      <a:pt x="23885" y="9758"/>
                    </a:cubicBezTo>
                    <a:cubicBezTo>
                      <a:pt x="24167" y="9265"/>
                      <a:pt x="24336" y="9040"/>
                      <a:pt x="24446" y="9040"/>
                    </a:cubicBezTo>
                    <a:close/>
                    <a:moveTo>
                      <a:pt x="8867" y="10832"/>
                    </a:moveTo>
                    <a:cubicBezTo>
                      <a:pt x="8875" y="10832"/>
                      <a:pt x="8900" y="10880"/>
                      <a:pt x="8928" y="10951"/>
                    </a:cubicBezTo>
                    <a:cubicBezTo>
                      <a:pt x="8949" y="11007"/>
                      <a:pt x="8947" y="11039"/>
                      <a:pt x="8923" y="11039"/>
                    </a:cubicBezTo>
                    <a:cubicBezTo>
                      <a:pt x="8916" y="11039"/>
                      <a:pt x="8906" y="11036"/>
                      <a:pt x="8895" y="11029"/>
                    </a:cubicBezTo>
                    <a:cubicBezTo>
                      <a:pt x="8877" y="11018"/>
                      <a:pt x="8862" y="11012"/>
                      <a:pt x="8849" y="11012"/>
                    </a:cubicBezTo>
                    <a:cubicBezTo>
                      <a:pt x="8827" y="11012"/>
                      <a:pt x="8813" y="11030"/>
                      <a:pt x="8813" y="11062"/>
                    </a:cubicBezTo>
                    <a:cubicBezTo>
                      <a:pt x="8814" y="11146"/>
                      <a:pt x="8417" y="11298"/>
                      <a:pt x="8250" y="11298"/>
                    </a:cubicBezTo>
                    <a:cubicBezTo>
                      <a:pt x="8220" y="11298"/>
                      <a:pt x="8197" y="11293"/>
                      <a:pt x="8186" y="11281"/>
                    </a:cubicBezTo>
                    <a:cubicBezTo>
                      <a:pt x="8110" y="11204"/>
                      <a:pt x="8300" y="11041"/>
                      <a:pt x="8594" y="10935"/>
                    </a:cubicBezTo>
                    <a:cubicBezTo>
                      <a:pt x="8741" y="10882"/>
                      <a:pt x="8860" y="10838"/>
                      <a:pt x="8867" y="10832"/>
                    </a:cubicBezTo>
                    <a:cubicBezTo>
                      <a:pt x="8867" y="10832"/>
                      <a:pt x="8867" y="10832"/>
                      <a:pt x="8867" y="10832"/>
                    </a:cubicBezTo>
                    <a:close/>
                    <a:moveTo>
                      <a:pt x="20727" y="8655"/>
                    </a:moveTo>
                    <a:cubicBezTo>
                      <a:pt x="20751" y="8655"/>
                      <a:pt x="20779" y="8661"/>
                      <a:pt x="20813" y="8671"/>
                    </a:cubicBezTo>
                    <a:cubicBezTo>
                      <a:pt x="20911" y="8701"/>
                      <a:pt x="21007" y="8741"/>
                      <a:pt x="21024" y="8757"/>
                    </a:cubicBezTo>
                    <a:cubicBezTo>
                      <a:pt x="21043" y="8776"/>
                      <a:pt x="20952" y="8949"/>
                      <a:pt x="20829" y="9137"/>
                    </a:cubicBezTo>
                    <a:cubicBezTo>
                      <a:pt x="20706" y="9324"/>
                      <a:pt x="20602" y="9527"/>
                      <a:pt x="20602" y="9579"/>
                    </a:cubicBezTo>
                    <a:cubicBezTo>
                      <a:pt x="20602" y="9624"/>
                      <a:pt x="20588" y="9650"/>
                      <a:pt x="20566" y="9650"/>
                    </a:cubicBezTo>
                    <a:cubicBezTo>
                      <a:pt x="20560" y="9650"/>
                      <a:pt x="20553" y="9648"/>
                      <a:pt x="20546" y="9643"/>
                    </a:cubicBezTo>
                    <a:cubicBezTo>
                      <a:pt x="20544" y="9642"/>
                      <a:pt x="20541" y="9642"/>
                      <a:pt x="20539" y="9642"/>
                    </a:cubicBezTo>
                    <a:cubicBezTo>
                      <a:pt x="20439" y="9642"/>
                      <a:pt x="19859" y="10409"/>
                      <a:pt x="19919" y="10468"/>
                    </a:cubicBezTo>
                    <a:cubicBezTo>
                      <a:pt x="19921" y="10471"/>
                      <a:pt x="19924" y="10472"/>
                      <a:pt x="19927" y="10472"/>
                    </a:cubicBezTo>
                    <a:cubicBezTo>
                      <a:pt x="19959" y="10472"/>
                      <a:pt x="20043" y="10373"/>
                      <a:pt x="20129" y="10233"/>
                    </a:cubicBezTo>
                    <a:cubicBezTo>
                      <a:pt x="20289" y="9972"/>
                      <a:pt x="20387" y="9850"/>
                      <a:pt x="20421" y="9850"/>
                    </a:cubicBezTo>
                    <a:cubicBezTo>
                      <a:pt x="20467" y="9850"/>
                      <a:pt x="20390" y="10081"/>
                      <a:pt x="20181" y="10501"/>
                    </a:cubicBezTo>
                    <a:cubicBezTo>
                      <a:pt x="19968" y="10924"/>
                      <a:pt x="19777" y="11292"/>
                      <a:pt x="19754" y="11315"/>
                    </a:cubicBezTo>
                    <a:cubicBezTo>
                      <a:pt x="19753" y="11316"/>
                      <a:pt x="19751" y="11317"/>
                      <a:pt x="19750" y="11317"/>
                    </a:cubicBezTo>
                    <a:cubicBezTo>
                      <a:pt x="19732" y="11317"/>
                      <a:pt x="19739" y="11178"/>
                      <a:pt x="19763" y="10989"/>
                    </a:cubicBezTo>
                    <a:cubicBezTo>
                      <a:pt x="19790" y="10784"/>
                      <a:pt x="19813" y="10554"/>
                      <a:pt x="19814" y="10467"/>
                    </a:cubicBezTo>
                    <a:cubicBezTo>
                      <a:pt x="19820" y="10272"/>
                      <a:pt x="20087" y="9745"/>
                      <a:pt x="20252" y="9607"/>
                    </a:cubicBezTo>
                    <a:cubicBezTo>
                      <a:pt x="20318" y="9551"/>
                      <a:pt x="20432" y="9305"/>
                      <a:pt x="20503" y="9062"/>
                    </a:cubicBezTo>
                    <a:cubicBezTo>
                      <a:pt x="20596" y="8746"/>
                      <a:pt x="20634" y="8655"/>
                      <a:pt x="20727" y="8655"/>
                    </a:cubicBezTo>
                    <a:close/>
                    <a:moveTo>
                      <a:pt x="4837" y="11152"/>
                    </a:moveTo>
                    <a:cubicBezTo>
                      <a:pt x="4887" y="11152"/>
                      <a:pt x="4878" y="11200"/>
                      <a:pt x="4817" y="11275"/>
                    </a:cubicBezTo>
                    <a:cubicBezTo>
                      <a:pt x="4774" y="11327"/>
                      <a:pt x="4721" y="11362"/>
                      <a:pt x="4692" y="11362"/>
                    </a:cubicBezTo>
                    <a:cubicBezTo>
                      <a:pt x="4685" y="11362"/>
                      <a:pt x="4679" y="11360"/>
                      <a:pt x="4676" y="11356"/>
                    </a:cubicBezTo>
                    <a:cubicBezTo>
                      <a:pt x="4621" y="11300"/>
                      <a:pt x="4741" y="11152"/>
                      <a:pt x="4837" y="11152"/>
                    </a:cubicBezTo>
                    <a:close/>
                    <a:moveTo>
                      <a:pt x="16701" y="10833"/>
                    </a:moveTo>
                    <a:cubicBezTo>
                      <a:pt x="16715" y="10833"/>
                      <a:pt x="16703" y="10865"/>
                      <a:pt x="16664" y="10931"/>
                    </a:cubicBezTo>
                    <a:cubicBezTo>
                      <a:pt x="16478" y="11241"/>
                      <a:pt x="16385" y="11362"/>
                      <a:pt x="16328" y="11362"/>
                    </a:cubicBezTo>
                    <a:cubicBezTo>
                      <a:pt x="16321" y="11362"/>
                      <a:pt x="16314" y="11360"/>
                      <a:pt x="16308" y="11356"/>
                    </a:cubicBezTo>
                    <a:cubicBezTo>
                      <a:pt x="16271" y="11332"/>
                      <a:pt x="16336" y="11209"/>
                      <a:pt x="16458" y="11070"/>
                    </a:cubicBezTo>
                    <a:cubicBezTo>
                      <a:pt x="16595" y="10915"/>
                      <a:pt x="16680" y="10833"/>
                      <a:pt x="16701" y="10833"/>
                    </a:cubicBezTo>
                    <a:close/>
                    <a:moveTo>
                      <a:pt x="10564" y="9780"/>
                    </a:moveTo>
                    <a:cubicBezTo>
                      <a:pt x="10613" y="9780"/>
                      <a:pt x="10588" y="9806"/>
                      <a:pt x="10507" y="9852"/>
                    </a:cubicBezTo>
                    <a:cubicBezTo>
                      <a:pt x="10432" y="9895"/>
                      <a:pt x="10026" y="10038"/>
                      <a:pt x="9611" y="10168"/>
                    </a:cubicBezTo>
                    <a:cubicBezTo>
                      <a:pt x="9194" y="10299"/>
                      <a:pt x="8257" y="10593"/>
                      <a:pt x="7523" y="10823"/>
                    </a:cubicBezTo>
                    <a:cubicBezTo>
                      <a:pt x="6830" y="11041"/>
                      <a:pt x="6215" y="11204"/>
                      <a:pt x="6096" y="11204"/>
                    </a:cubicBezTo>
                    <a:cubicBezTo>
                      <a:pt x="6089" y="11204"/>
                      <a:pt x="6083" y="11204"/>
                      <a:pt x="6080" y="11203"/>
                    </a:cubicBezTo>
                    <a:cubicBezTo>
                      <a:pt x="6066" y="11197"/>
                      <a:pt x="6050" y="11195"/>
                      <a:pt x="6034" y="11195"/>
                    </a:cubicBezTo>
                    <a:cubicBezTo>
                      <a:pt x="5980" y="11195"/>
                      <a:pt x="5918" y="11225"/>
                      <a:pt x="5877" y="11276"/>
                    </a:cubicBezTo>
                    <a:cubicBezTo>
                      <a:pt x="5809" y="11357"/>
                      <a:pt x="5750" y="11395"/>
                      <a:pt x="5715" y="11395"/>
                    </a:cubicBezTo>
                    <a:cubicBezTo>
                      <a:pt x="5671" y="11395"/>
                      <a:pt x="5664" y="11336"/>
                      <a:pt x="5723" y="11228"/>
                    </a:cubicBezTo>
                    <a:cubicBezTo>
                      <a:pt x="5773" y="11134"/>
                      <a:pt x="5834" y="11087"/>
                      <a:pt x="5908" y="11087"/>
                    </a:cubicBezTo>
                    <a:cubicBezTo>
                      <a:pt x="5927" y="11087"/>
                      <a:pt x="5946" y="11090"/>
                      <a:pt x="5966" y="11096"/>
                    </a:cubicBezTo>
                    <a:cubicBezTo>
                      <a:pt x="5983" y="11100"/>
                      <a:pt x="6001" y="11102"/>
                      <a:pt x="6019" y="11102"/>
                    </a:cubicBezTo>
                    <a:cubicBezTo>
                      <a:pt x="6091" y="11102"/>
                      <a:pt x="6170" y="11071"/>
                      <a:pt x="6211" y="11022"/>
                    </a:cubicBezTo>
                    <a:cubicBezTo>
                      <a:pt x="6264" y="10957"/>
                      <a:pt x="6346" y="10908"/>
                      <a:pt x="6402" y="10908"/>
                    </a:cubicBezTo>
                    <a:cubicBezTo>
                      <a:pt x="6456" y="10908"/>
                      <a:pt x="7381" y="10654"/>
                      <a:pt x="8455" y="10343"/>
                    </a:cubicBezTo>
                    <a:cubicBezTo>
                      <a:pt x="9835" y="9944"/>
                      <a:pt x="10439" y="9780"/>
                      <a:pt x="10564" y="9780"/>
                    </a:cubicBezTo>
                    <a:close/>
                    <a:moveTo>
                      <a:pt x="2833" y="10089"/>
                    </a:moveTo>
                    <a:cubicBezTo>
                      <a:pt x="2856" y="10089"/>
                      <a:pt x="2868" y="10120"/>
                      <a:pt x="2868" y="10182"/>
                    </a:cubicBezTo>
                    <a:cubicBezTo>
                      <a:pt x="2868" y="10329"/>
                      <a:pt x="2287" y="11396"/>
                      <a:pt x="2207" y="11396"/>
                    </a:cubicBezTo>
                    <a:cubicBezTo>
                      <a:pt x="2098" y="11396"/>
                      <a:pt x="2106" y="11371"/>
                      <a:pt x="2436" y="10704"/>
                    </a:cubicBezTo>
                    <a:cubicBezTo>
                      <a:pt x="2638" y="10298"/>
                      <a:pt x="2773" y="10089"/>
                      <a:pt x="2833" y="10089"/>
                    </a:cubicBezTo>
                    <a:close/>
                    <a:moveTo>
                      <a:pt x="2964" y="10264"/>
                    </a:moveTo>
                    <a:lnTo>
                      <a:pt x="3182" y="10398"/>
                    </a:lnTo>
                    <a:cubicBezTo>
                      <a:pt x="3304" y="10475"/>
                      <a:pt x="3409" y="10538"/>
                      <a:pt x="3421" y="10549"/>
                    </a:cubicBezTo>
                    <a:cubicBezTo>
                      <a:pt x="3484" y="10589"/>
                      <a:pt x="2836" y="11478"/>
                      <a:pt x="2745" y="11478"/>
                    </a:cubicBezTo>
                    <a:cubicBezTo>
                      <a:pt x="2385" y="11478"/>
                      <a:pt x="2377" y="11388"/>
                      <a:pt x="2675" y="10817"/>
                    </a:cubicBezTo>
                    <a:lnTo>
                      <a:pt x="2964" y="10264"/>
                    </a:lnTo>
                    <a:close/>
                    <a:moveTo>
                      <a:pt x="3652" y="10620"/>
                    </a:moveTo>
                    <a:cubicBezTo>
                      <a:pt x="3672" y="10620"/>
                      <a:pt x="3692" y="10624"/>
                      <a:pt x="3714" y="10630"/>
                    </a:cubicBezTo>
                    <a:cubicBezTo>
                      <a:pt x="3813" y="10660"/>
                      <a:pt x="3900" y="10693"/>
                      <a:pt x="3919" y="10710"/>
                    </a:cubicBezTo>
                    <a:cubicBezTo>
                      <a:pt x="3966" y="10756"/>
                      <a:pt x="3788" y="11081"/>
                      <a:pt x="3572" y="11339"/>
                    </a:cubicBezTo>
                    <a:cubicBezTo>
                      <a:pt x="3468" y="11467"/>
                      <a:pt x="3392" y="11519"/>
                      <a:pt x="3283" y="11519"/>
                    </a:cubicBezTo>
                    <a:cubicBezTo>
                      <a:pt x="3251" y="11519"/>
                      <a:pt x="3217" y="11514"/>
                      <a:pt x="3178" y="11506"/>
                    </a:cubicBezTo>
                    <a:lnTo>
                      <a:pt x="2957" y="11462"/>
                    </a:lnTo>
                    <a:lnTo>
                      <a:pt x="3252" y="11022"/>
                    </a:lnTo>
                    <a:cubicBezTo>
                      <a:pt x="3452" y="10719"/>
                      <a:pt x="3545" y="10620"/>
                      <a:pt x="3652" y="10620"/>
                    </a:cubicBezTo>
                    <a:close/>
                    <a:moveTo>
                      <a:pt x="17187" y="10501"/>
                    </a:moveTo>
                    <a:cubicBezTo>
                      <a:pt x="17200" y="10501"/>
                      <a:pt x="17077" y="10713"/>
                      <a:pt x="16917" y="10965"/>
                    </a:cubicBezTo>
                    <a:cubicBezTo>
                      <a:pt x="16651" y="11380"/>
                      <a:pt x="16533" y="11547"/>
                      <a:pt x="16490" y="11547"/>
                    </a:cubicBezTo>
                    <a:cubicBezTo>
                      <a:pt x="16476" y="11547"/>
                      <a:pt x="16470" y="11529"/>
                      <a:pt x="16470" y="11495"/>
                    </a:cubicBezTo>
                    <a:cubicBezTo>
                      <a:pt x="16470" y="11298"/>
                      <a:pt x="17046" y="10501"/>
                      <a:pt x="17187" y="10501"/>
                    </a:cubicBezTo>
                    <a:close/>
                    <a:moveTo>
                      <a:pt x="4046" y="10870"/>
                    </a:moveTo>
                    <a:cubicBezTo>
                      <a:pt x="4077" y="10870"/>
                      <a:pt x="4107" y="10892"/>
                      <a:pt x="4146" y="10931"/>
                    </a:cubicBezTo>
                    <a:cubicBezTo>
                      <a:pt x="4256" y="11042"/>
                      <a:pt x="4249" y="11078"/>
                      <a:pt x="4081" y="11306"/>
                    </a:cubicBezTo>
                    <a:cubicBezTo>
                      <a:pt x="3979" y="11445"/>
                      <a:pt x="3828" y="11558"/>
                      <a:pt x="3746" y="11558"/>
                    </a:cubicBezTo>
                    <a:cubicBezTo>
                      <a:pt x="3552" y="11558"/>
                      <a:pt x="3563" y="11493"/>
                      <a:pt x="3815" y="11118"/>
                    </a:cubicBezTo>
                    <a:cubicBezTo>
                      <a:pt x="3934" y="10941"/>
                      <a:pt x="3992" y="10870"/>
                      <a:pt x="4046" y="10870"/>
                    </a:cubicBezTo>
                    <a:close/>
                    <a:moveTo>
                      <a:pt x="8525" y="11333"/>
                    </a:moveTo>
                    <a:cubicBezTo>
                      <a:pt x="8599" y="11333"/>
                      <a:pt x="8650" y="11351"/>
                      <a:pt x="8650" y="11396"/>
                    </a:cubicBezTo>
                    <a:cubicBezTo>
                      <a:pt x="8650" y="11437"/>
                      <a:pt x="8578" y="11490"/>
                      <a:pt x="8487" y="11515"/>
                    </a:cubicBezTo>
                    <a:cubicBezTo>
                      <a:pt x="8393" y="11540"/>
                      <a:pt x="8251" y="11580"/>
                      <a:pt x="8152" y="11609"/>
                    </a:cubicBezTo>
                    <a:cubicBezTo>
                      <a:pt x="8113" y="11620"/>
                      <a:pt x="8082" y="11626"/>
                      <a:pt x="8059" y="11626"/>
                    </a:cubicBezTo>
                    <a:cubicBezTo>
                      <a:pt x="8012" y="11626"/>
                      <a:pt x="8000" y="11602"/>
                      <a:pt x="8017" y="11552"/>
                    </a:cubicBezTo>
                    <a:cubicBezTo>
                      <a:pt x="8056" y="11437"/>
                      <a:pt x="8352" y="11333"/>
                      <a:pt x="8525" y="11333"/>
                    </a:cubicBezTo>
                    <a:close/>
                    <a:moveTo>
                      <a:pt x="5296" y="11240"/>
                    </a:moveTo>
                    <a:cubicBezTo>
                      <a:pt x="5354" y="11240"/>
                      <a:pt x="5392" y="11259"/>
                      <a:pt x="5392" y="11306"/>
                    </a:cubicBezTo>
                    <a:cubicBezTo>
                      <a:pt x="5392" y="11417"/>
                      <a:pt x="5215" y="11538"/>
                      <a:pt x="4954" y="11604"/>
                    </a:cubicBezTo>
                    <a:cubicBezTo>
                      <a:pt x="4886" y="11621"/>
                      <a:pt x="4837" y="11630"/>
                      <a:pt x="4804" y="11630"/>
                    </a:cubicBezTo>
                    <a:cubicBezTo>
                      <a:pt x="4748" y="11630"/>
                      <a:pt x="4737" y="11605"/>
                      <a:pt x="4755" y="11550"/>
                    </a:cubicBezTo>
                    <a:cubicBezTo>
                      <a:pt x="4804" y="11399"/>
                      <a:pt x="5130" y="11240"/>
                      <a:pt x="5296" y="11240"/>
                    </a:cubicBezTo>
                    <a:close/>
                    <a:moveTo>
                      <a:pt x="9127" y="10442"/>
                    </a:moveTo>
                    <a:cubicBezTo>
                      <a:pt x="9201" y="10442"/>
                      <a:pt x="9193" y="10480"/>
                      <a:pt x="9170" y="10541"/>
                    </a:cubicBezTo>
                    <a:cubicBezTo>
                      <a:pt x="9117" y="10684"/>
                      <a:pt x="8798" y="10797"/>
                      <a:pt x="7224" y="11239"/>
                    </a:cubicBezTo>
                    <a:cubicBezTo>
                      <a:pt x="6549" y="11430"/>
                      <a:pt x="5953" y="11600"/>
                      <a:pt x="5890" y="11624"/>
                    </a:cubicBezTo>
                    <a:cubicBezTo>
                      <a:pt x="5871" y="11631"/>
                      <a:pt x="5856" y="11634"/>
                      <a:pt x="5843" y="11634"/>
                    </a:cubicBezTo>
                    <a:cubicBezTo>
                      <a:pt x="5807" y="11634"/>
                      <a:pt x="5797" y="11605"/>
                      <a:pt x="5816" y="11550"/>
                    </a:cubicBezTo>
                    <a:cubicBezTo>
                      <a:pt x="5839" y="11483"/>
                      <a:pt x="6508" y="11229"/>
                      <a:pt x="7437" y="10934"/>
                    </a:cubicBezTo>
                    <a:cubicBezTo>
                      <a:pt x="8570" y="10573"/>
                      <a:pt x="8990" y="10442"/>
                      <a:pt x="9127" y="10442"/>
                    </a:cubicBezTo>
                    <a:close/>
                    <a:moveTo>
                      <a:pt x="4259" y="11241"/>
                    </a:moveTo>
                    <a:cubicBezTo>
                      <a:pt x="4301" y="11241"/>
                      <a:pt x="4330" y="11306"/>
                      <a:pt x="4353" y="11437"/>
                    </a:cubicBezTo>
                    <a:cubicBezTo>
                      <a:pt x="4382" y="11592"/>
                      <a:pt x="4356" y="11640"/>
                      <a:pt x="4253" y="11640"/>
                    </a:cubicBezTo>
                    <a:cubicBezTo>
                      <a:pt x="4049" y="11640"/>
                      <a:pt x="4007" y="11564"/>
                      <a:pt x="4115" y="11388"/>
                    </a:cubicBezTo>
                    <a:cubicBezTo>
                      <a:pt x="4176" y="11291"/>
                      <a:pt x="4223" y="11241"/>
                      <a:pt x="4259" y="11241"/>
                    </a:cubicBezTo>
                    <a:close/>
                    <a:moveTo>
                      <a:pt x="17861" y="10256"/>
                    </a:moveTo>
                    <a:cubicBezTo>
                      <a:pt x="18020" y="10256"/>
                      <a:pt x="18021" y="10268"/>
                      <a:pt x="17889" y="10521"/>
                    </a:cubicBezTo>
                    <a:cubicBezTo>
                      <a:pt x="17812" y="10665"/>
                      <a:pt x="17608" y="10997"/>
                      <a:pt x="17433" y="11257"/>
                    </a:cubicBezTo>
                    <a:cubicBezTo>
                      <a:pt x="17211" y="11588"/>
                      <a:pt x="17119" y="11690"/>
                      <a:pt x="17010" y="11690"/>
                    </a:cubicBezTo>
                    <a:cubicBezTo>
                      <a:pt x="16987" y="11690"/>
                      <a:pt x="16963" y="11685"/>
                      <a:pt x="16937" y="11677"/>
                    </a:cubicBezTo>
                    <a:cubicBezTo>
                      <a:pt x="16838" y="11649"/>
                      <a:pt x="16743" y="11610"/>
                      <a:pt x="16724" y="11596"/>
                    </a:cubicBezTo>
                    <a:cubicBezTo>
                      <a:pt x="16681" y="11556"/>
                      <a:pt x="17351" y="10442"/>
                      <a:pt x="17457" y="10379"/>
                    </a:cubicBezTo>
                    <a:cubicBezTo>
                      <a:pt x="17480" y="10364"/>
                      <a:pt x="17498" y="10356"/>
                      <a:pt x="17510" y="10356"/>
                    </a:cubicBezTo>
                    <a:cubicBezTo>
                      <a:pt x="17559" y="10356"/>
                      <a:pt x="17493" y="10508"/>
                      <a:pt x="17250" y="10989"/>
                    </a:cubicBezTo>
                    <a:cubicBezTo>
                      <a:pt x="17089" y="11306"/>
                      <a:pt x="16962" y="11585"/>
                      <a:pt x="16963" y="11620"/>
                    </a:cubicBezTo>
                    <a:cubicBezTo>
                      <a:pt x="16963" y="11622"/>
                      <a:pt x="16964" y="11622"/>
                      <a:pt x="16965" y="11622"/>
                    </a:cubicBezTo>
                    <a:cubicBezTo>
                      <a:pt x="16982" y="11622"/>
                      <a:pt x="17141" y="11339"/>
                      <a:pt x="17331" y="10969"/>
                    </a:cubicBezTo>
                    <a:cubicBezTo>
                      <a:pt x="17604" y="10430"/>
                      <a:pt x="17734" y="10256"/>
                      <a:pt x="17861" y="10256"/>
                    </a:cubicBezTo>
                    <a:close/>
                    <a:moveTo>
                      <a:pt x="5698" y="11475"/>
                    </a:moveTo>
                    <a:cubicBezTo>
                      <a:pt x="5711" y="11475"/>
                      <a:pt x="5717" y="11486"/>
                      <a:pt x="5717" y="11510"/>
                    </a:cubicBezTo>
                    <a:cubicBezTo>
                      <a:pt x="5717" y="11529"/>
                      <a:pt x="5657" y="11590"/>
                      <a:pt x="5574" y="11652"/>
                    </a:cubicBezTo>
                    <a:cubicBezTo>
                      <a:pt x="5518" y="11697"/>
                      <a:pt x="5486" y="11720"/>
                      <a:pt x="5478" y="11720"/>
                    </a:cubicBezTo>
                    <a:cubicBezTo>
                      <a:pt x="5468" y="11720"/>
                      <a:pt x="5492" y="11687"/>
                      <a:pt x="5546" y="11616"/>
                    </a:cubicBezTo>
                    <a:cubicBezTo>
                      <a:pt x="5620" y="11523"/>
                      <a:pt x="5671" y="11475"/>
                      <a:pt x="5698" y="11475"/>
                    </a:cubicBezTo>
                    <a:close/>
                    <a:moveTo>
                      <a:pt x="18413" y="10185"/>
                    </a:moveTo>
                    <a:cubicBezTo>
                      <a:pt x="18470" y="10185"/>
                      <a:pt x="18471" y="10273"/>
                      <a:pt x="18400" y="10442"/>
                    </a:cubicBezTo>
                    <a:cubicBezTo>
                      <a:pt x="18339" y="10586"/>
                      <a:pt x="18163" y="10951"/>
                      <a:pt x="18014" y="11252"/>
                    </a:cubicBezTo>
                    <a:cubicBezTo>
                      <a:pt x="17795" y="11692"/>
                      <a:pt x="17704" y="11802"/>
                      <a:pt x="17554" y="11802"/>
                    </a:cubicBezTo>
                    <a:cubicBezTo>
                      <a:pt x="17450" y="11802"/>
                      <a:pt x="17367" y="11767"/>
                      <a:pt x="17367" y="11720"/>
                    </a:cubicBezTo>
                    <a:cubicBezTo>
                      <a:pt x="17367" y="11613"/>
                      <a:pt x="18022" y="10531"/>
                      <a:pt x="18206" y="10335"/>
                    </a:cubicBezTo>
                    <a:cubicBezTo>
                      <a:pt x="18300" y="10233"/>
                      <a:pt x="18372" y="10185"/>
                      <a:pt x="18413" y="10185"/>
                    </a:cubicBezTo>
                    <a:close/>
                    <a:moveTo>
                      <a:pt x="18771" y="10173"/>
                    </a:moveTo>
                    <a:cubicBezTo>
                      <a:pt x="18854" y="10173"/>
                      <a:pt x="18914" y="10193"/>
                      <a:pt x="18914" y="10221"/>
                    </a:cubicBezTo>
                    <a:cubicBezTo>
                      <a:pt x="18914" y="10309"/>
                      <a:pt x="18644" y="10791"/>
                      <a:pt x="18449" y="11051"/>
                    </a:cubicBezTo>
                    <a:cubicBezTo>
                      <a:pt x="18341" y="11200"/>
                      <a:pt x="18281" y="11356"/>
                      <a:pt x="18311" y="11409"/>
                    </a:cubicBezTo>
                    <a:cubicBezTo>
                      <a:pt x="18335" y="11445"/>
                      <a:pt x="18338" y="11466"/>
                      <a:pt x="18322" y="11466"/>
                    </a:cubicBezTo>
                    <a:cubicBezTo>
                      <a:pt x="18314" y="11466"/>
                      <a:pt x="18301" y="11460"/>
                      <a:pt x="18283" y="11449"/>
                    </a:cubicBezTo>
                    <a:cubicBezTo>
                      <a:pt x="18276" y="11444"/>
                      <a:pt x="18268" y="11442"/>
                      <a:pt x="18259" y="11442"/>
                    </a:cubicBezTo>
                    <a:cubicBezTo>
                      <a:pt x="18207" y="11442"/>
                      <a:pt x="18124" y="11510"/>
                      <a:pt x="18060" y="11606"/>
                    </a:cubicBezTo>
                    <a:cubicBezTo>
                      <a:pt x="17973" y="11740"/>
                      <a:pt x="17920" y="11802"/>
                      <a:pt x="17901" y="11802"/>
                    </a:cubicBezTo>
                    <a:cubicBezTo>
                      <a:pt x="17855" y="11802"/>
                      <a:pt x="17980" y="11478"/>
                      <a:pt x="18240" y="10955"/>
                    </a:cubicBezTo>
                    <a:cubicBezTo>
                      <a:pt x="18511" y="10408"/>
                      <a:pt x="18674" y="10173"/>
                      <a:pt x="18771" y="10173"/>
                    </a:cubicBezTo>
                    <a:close/>
                    <a:moveTo>
                      <a:pt x="7984" y="11176"/>
                    </a:moveTo>
                    <a:cubicBezTo>
                      <a:pt x="8111" y="11176"/>
                      <a:pt x="8122" y="11224"/>
                      <a:pt x="8023" y="11319"/>
                    </a:cubicBezTo>
                    <a:cubicBezTo>
                      <a:pt x="7845" y="11492"/>
                      <a:pt x="6360" y="11810"/>
                      <a:pt x="5923" y="11810"/>
                    </a:cubicBezTo>
                    <a:cubicBezTo>
                      <a:pt x="5822" y="11810"/>
                      <a:pt x="5777" y="11793"/>
                      <a:pt x="5816" y="11754"/>
                    </a:cubicBezTo>
                    <a:cubicBezTo>
                      <a:pt x="5838" y="11732"/>
                      <a:pt x="6346" y="11576"/>
                      <a:pt x="6948" y="11403"/>
                    </a:cubicBezTo>
                    <a:cubicBezTo>
                      <a:pt x="7483" y="11251"/>
                      <a:pt x="7825" y="11176"/>
                      <a:pt x="7984" y="11176"/>
                    </a:cubicBezTo>
                    <a:close/>
                    <a:moveTo>
                      <a:pt x="18220" y="11564"/>
                    </a:moveTo>
                    <a:cubicBezTo>
                      <a:pt x="18243" y="11564"/>
                      <a:pt x="18224" y="11633"/>
                      <a:pt x="18163" y="11771"/>
                    </a:cubicBezTo>
                    <a:cubicBezTo>
                      <a:pt x="18124" y="11856"/>
                      <a:pt x="18082" y="11908"/>
                      <a:pt x="18055" y="11908"/>
                    </a:cubicBezTo>
                    <a:cubicBezTo>
                      <a:pt x="18046" y="11908"/>
                      <a:pt x="18039" y="11902"/>
                      <a:pt x="18034" y="11890"/>
                    </a:cubicBezTo>
                    <a:cubicBezTo>
                      <a:pt x="18018" y="11839"/>
                      <a:pt x="18049" y="11739"/>
                      <a:pt x="18105" y="11673"/>
                    </a:cubicBezTo>
                    <a:cubicBezTo>
                      <a:pt x="18165" y="11600"/>
                      <a:pt x="18204" y="11564"/>
                      <a:pt x="18220" y="11564"/>
                    </a:cubicBezTo>
                    <a:close/>
                    <a:moveTo>
                      <a:pt x="7868" y="11495"/>
                    </a:moveTo>
                    <a:cubicBezTo>
                      <a:pt x="7920" y="11495"/>
                      <a:pt x="7916" y="11524"/>
                      <a:pt x="7900" y="11576"/>
                    </a:cubicBezTo>
                    <a:cubicBezTo>
                      <a:pt x="7884" y="11629"/>
                      <a:pt x="7743" y="11716"/>
                      <a:pt x="7588" y="11766"/>
                    </a:cubicBezTo>
                    <a:cubicBezTo>
                      <a:pt x="7409" y="11826"/>
                      <a:pt x="7350" y="11874"/>
                      <a:pt x="7429" y="11901"/>
                    </a:cubicBezTo>
                    <a:cubicBezTo>
                      <a:pt x="7470" y="11915"/>
                      <a:pt x="7479" y="11922"/>
                      <a:pt x="7459" y="11922"/>
                    </a:cubicBezTo>
                    <a:cubicBezTo>
                      <a:pt x="7447" y="11922"/>
                      <a:pt x="7423" y="11919"/>
                      <a:pt x="7389" y="11913"/>
                    </a:cubicBezTo>
                    <a:cubicBezTo>
                      <a:pt x="7301" y="11898"/>
                      <a:pt x="7096" y="11881"/>
                      <a:pt x="6941" y="11877"/>
                    </a:cubicBezTo>
                    <a:cubicBezTo>
                      <a:pt x="6688" y="11870"/>
                      <a:pt x="6720" y="11846"/>
                      <a:pt x="7224" y="11680"/>
                    </a:cubicBezTo>
                    <a:cubicBezTo>
                      <a:pt x="7619" y="11551"/>
                      <a:pt x="7796" y="11495"/>
                      <a:pt x="7868" y="11495"/>
                    </a:cubicBezTo>
                    <a:close/>
                    <a:moveTo>
                      <a:pt x="8554" y="11566"/>
                    </a:moveTo>
                    <a:cubicBezTo>
                      <a:pt x="8564" y="11566"/>
                      <a:pt x="8548" y="11601"/>
                      <a:pt x="8522" y="11649"/>
                    </a:cubicBezTo>
                    <a:cubicBezTo>
                      <a:pt x="8467" y="11738"/>
                      <a:pt x="8013" y="11956"/>
                      <a:pt x="7899" y="11956"/>
                    </a:cubicBezTo>
                    <a:cubicBezTo>
                      <a:pt x="7889" y="11956"/>
                      <a:pt x="7881" y="11954"/>
                      <a:pt x="7877" y="11950"/>
                    </a:cubicBezTo>
                    <a:cubicBezTo>
                      <a:pt x="7809" y="11881"/>
                      <a:pt x="7981" y="11745"/>
                      <a:pt x="8243" y="11664"/>
                    </a:cubicBezTo>
                    <a:cubicBezTo>
                      <a:pt x="8398" y="11616"/>
                      <a:pt x="8540" y="11572"/>
                      <a:pt x="8552" y="11566"/>
                    </a:cubicBezTo>
                    <a:cubicBezTo>
                      <a:pt x="8553" y="11566"/>
                      <a:pt x="8554" y="11566"/>
                      <a:pt x="8554" y="11566"/>
                    </a:cubicBezTo>
                    <a:close/>
                    <a:moveTo>
                      <a:pt x="5744" y="11885"/>
                    </a:moveTo>
                    <a:cubicBezTo>
                      <a:pt x="5891" y="11885"/>
                      <a:pt x="5901" y="11899"/>
                      <a:pt x="5800" y="11965"/>
                    </a:cubicBezTo>
                    <a:cubicBezTo>
                      <a:pt x="5718" y="12019"/>
                      <a:pt x="5630" y="12046"/>
                      <a:pt x="5571" y="12046"/>
                    </a:cubicBezTo>
                    <a:cubicBezTo>
                      <a:pt x="5513" y="12046"/>
                      <a:pt x="5483" y="12019"/>
                      <a:pt x="5515" y="11966"/>
                    </a:cubicBezTo>
                    <a:cubicBezTo>
                      <a:pt x="5542" y="11921"/>
                      <a:pt x="5645" y="11885"/>
                      <a:pt x="5744" y="11885"/>
                    </a:cubicBezTo>
                    <a:close/>
                    <a:moveTo>
                      <a:pt x="19285" y="10110"/>
                    </a:moveTo>
                    <a:cubicBezTo>
                      <a:pt x="19389" y="10110"/>
                      <a:pt x="19368" y="10163"/>
                      <a:pt x="19209" y="10523"/>
                    </a:cubicBezTo>
                    <a:cubicBezTo>
                      <a:pt x="19106" y="10756"/>
                      <a:pt x="18876" y="11236"/>
                      <a:pt x="18698" y="11586"/>
                    </a:cubicBezTo>
                    <a:cubicBezTo>
                      <a:pt x="18491" y="12000"/>
                      <a:pt x="18402" y="12146"/>
                      <a:pt x="18335" y="12146"/>
                    </a:cubicBezTo>
                    <a:cubicBezTo>
                      <a:pt x="18316" y="12146"/>
                      <a:pt x="18298" y="12134"/>
                      <a:pt x="18281" y="12113"/>
                    </a:cubicBezTo>
                    <a:cubicBezTo>
                      <a:pt x="18155" y="11965"/>
                      <a:pt x="18449" y="11241"/>
                      <a:pt x="18876" y="10648"/>
                    </a:cubicBezTo>
                    <a:cubicBezTo>
                      <a:pt x="19101" y="10330"/>
                      <a:pt x="19182" y="10192"/>
                      <a:pt x="19134" y="10192"/>
                    </a:cubicBezTo>
                    <a:cubicBezTo>
                      <a:pt x="19120" y="10192"/>
                      <a:pt x="19096" y="10203"/>
                      <a:pt x="19061" y="10225"/>
                    </a:cubicBezTo>
                    <a:cubicBezTo>
                      <a:pt x="19042" y="10237"/>
                      <a:pt x="19027" y="10242"/>
                      <a:pt x="19018" y="10242"/>
                    </a:cubicBezTo>
                    <a:cubicBezTo>
                      <a:pt x="19003" y="10242"/>
                      <a:pt x="19001" y="10228"/>
                      <a:pt x="19016" y="10202"/>
                    </a:cubicBezTo>
                    <a:cubicBezTo>
                      <a:pt x="19039" y="10161"/>
                      <a:pt x="19138" y="10119"/>
                      <a:pt x="19229" y="10113"/>
                    </a:cubicBezTo>
                    <a:cubicBezTo>
                      <a:pt x="19250" y="10111"/>
                      <a:pt x="19269" y="10110"/>
                      <a:pt x="19285" y="10110"/>
                    </a:cubicBezTo>
                    <a:close/>
                    <a:moveTo>
                      <a:pt x="6394" y="11966"/>
                    </a:moveTo>
                    <a:cubicBezTo>
                      <a:pt x="6533" y="11966"/>
                      <a:pt x="6621" y="11984"/>
                      <a:pt x="6597" y="12006"/>
                    </a:cubicBezTo>
                    <a:cubicBezTo>
                      <a:pt x="6532" y="12071"/>
                      <a:pt x="6222" y="12154"/>
                      <a:pt x="6097" y="12154"/>
                    </a:cubicBezTo>
                    <a:cubicBezTo>
                      <a:pt x="6065" y="12154"/>
                      <a:pt x="6045" y="12149"/>
                      <a:pt x="6045" y="12136"/>
                    </a:cubicBezTo>
                    <a:cubicBezTo>
                      <a:pt x="6045" y="12018"/>
                      <a:pt x="6151" y="11966"/>
                      <a:pt x="6394" y="11966"/>
                    </a:cubicBezTo>
                    <a:close/>
                    <a:moveTo>
                      <a:pt x="10741" y="10128"/>
                    </a:moveTo>
                    <a:cubicBezTo>
                      <a:pt x="10744" y="10128"/>
                      <a:pt x="10747" y="10129"/>
                      <a:pt x="10748" y="10130"/>
                    </a:cubicBezTo>
                    <a:cubicBezTo>
                      <a:pt x="10760" y="10142"/>
                      <a:pt x="10626" y="10460"/>
                      <a:pt x="10454" y="10835"/>
                    </a:cubicBezTo>
                    <a:cubicBezTo>
                      <a:pt x="10284" y="11209"/>
                      <a:pt x="10097" y="11659"/>
                      <a:pt x="10042" y="11827"/>
                    </a:cubicBezTo>
                    <a:cubicBezTo>
                      <a:pt x="9952" y="12106"/>
                      <a:pt x="9892" y="12199"/>
                      <a:pt x="9734" y="12199"/>
                    </a:cubicBezTo>
                    <a:cubicBezTo>
                      <a:pt x="9683" y="12199"/>
                      <a:pt x="9622" y="12190"/>
                      <a:pt x="9547" y="12173"/>
                    </a:cubicBezTo>
                    <a:lnTo>
                      <a:pt x="9302" y="12120"/>
                    </a:lnTo>
                    <a:lnTo>
                      <a:pt x="9551" y="11616"/>
                    </a:lnTo>
                    <a:cubicBezTo>
                      <a:pt x="9670" y="11373"/>
                      <a:pt x="9719" y="11254"/>
                      <a:pt x="9698" y="11254"/>
                    </a:cubicBezTo>
                    <a:cubicBezTo>
                      <a:pt x="9689" y="11254"/>
                      <a:pt x="9669" y="11274"/>
                      <a:pt x="9637" y="11315"/>
                    </a:cubicBezTo>
                    <a:cubicBezTo>
                      <a:pt x="9544" y="11429"/>
                      <a:pt x="9413" y="11652"/>
                      <a:pt x="9336" y="11824"/>
                    </a:cubicBezTo>
                    <a:cubicBezTo>
                      <a:pt x="9225" y="12068"/>
                      <a:pt x="9154" y="12131"/>
                      <a:pt x="8979" y="12131"/>
                    </a:cubicBezTo>
                    <a:cubicBezTo>
                      <a:pt x="8669" y="12131"/>
                      <a:pt x="8650" y="12065"/>
                      <a:pt x="8892" y="11820"/>
                    </a:cubicBezTo>
                    <a:cubicBezTo>
                      <a:pt x="9014" y="11697"/>
                      <a:pt x="9174" y="11422"/>
                      <a:pt x="9260" y="11195"/>
                    </a:cubicBezTo>
                    <a:cubicBezTo>
                      <a:pt x="9458" y="10656"/>
                      <a:pt x="9562" y="10546"/>
                      <a:pt x="9979" y="10423"/>
                    </a:cubicBezTo>
                    <a:cubicBezTo>
                      <a:pt x="10166" y="10368"/>
                      <a:pt x="10414" y="10275"/>
                      <a:pt x="10525" y="10216"/>
                    </a:cubicBezTo>
                    <a:cubicBezTo>
                      <a:pt x="10626" y="10165"/>
                      <a:pt x="10715" y="10128"/>
                      <a:pt x="10741" y="10128"/>
                    </a:cubicBezTo>
                    <a:close/>
                    <a:moveTo>
                      <a:pt x="21384" y="8711"/>
                    </a:moveTo>
                    <a:cubicBezTo>
                      <a:pt x="21418" y="8711"/>
                      <a:pt x="21439" y="8734"/>
                      <a:pt x="21439" y="8781"/>
                    </a:cubicBezTo>
                    <a:cubicBezTo>
                      <a:pt x="21439" y="8945"/>
                      <a:pt x="20449" y="10931"/>
                      <a:pt x="20141" y="11388"/>
                    </a:cubicBezTo>
                    <a:cubicBezTo>
                      <a:pt x="19952" y="11665"/>
                      <a:pt x="19825" y="11921"/>
                      <a:pt x="19852" y="11966"/>
                    </a:cubicBezTo>
                    <a:cubicBezTo>
                      <a:pt x="19878" y="12010"/>
                      <a:pt x="19865" y="12108"/>
                      <a:pt x="19824" y="12181"/>
                    </a:cubicBezTo>
                    <a:cubicBezTo>
                      <a:pt x="19806" y="12212"/>
                      <a:pt x="19791" y="12228"/>
                      <a:pt x="19780" y="12228"/>
                    </a:cubicBezTo>
                    <a:cubicBezTo>
                      <a:pt x="19754" y="12228"/>
                      <a:pt x="19744" y="12145"/>
                      <a:pt x="19741" y="11958"/>
                    </a:cubicBezTo>
                    <a:cubicBezTo>
                      <a:pt x="19738" y="11664"/>
                      <a:pt x="19857" y="11363"/>
                      <a:pt x="20393" y="10296"/>
                    </a:cubicBezTo>
                    <a:cubicBezTo>
                      <a:pt x="20754" y="9579"/>
                      <a:pt x="21105" y="8931"/>
                      <a:pt x="21172" y="8854"/>
                    </a:cubicBezTo>
                    <a:cubicBezTo>
                      <a:pt x="21254" y="8761"/>
                      <a:pt x="21333" y="8711"/>
                      <a:pt x="21384" y="8711"/>
                    </a:cubicBezTo>
                    <a:close/>
                    <a:moveTo>
                      <a:pt x="19534" y="10214"/>
                    </a:moveTo>
                    <a:cubicBezTo>
                      <a:pt x="19542" y="10214"/>
                      <a:pt x="19546" y="10221"/>
                      <a:pt x="19548" y="10234"/>
                    </a:cubicBezTo>
                    <a:cubicBezTo>
                      <a:pt x="19563" y="10327"/>
                      <a:pt x="19390" y="10768"/>
                      <a:pt x="19170" y="11209"/>
                    </a:cubicBezTo>
                    <a:cubicBezTo>
                      <a:pt x="18822" y="11899"/>
                      <a:pt x="18593" y="12285"/>
                      <a:pt x="18529" y="12285"/>
                    </a:cubicBezTo>
                    <a:cubicBezTo>
                      <a:pt x="18518" y="12285"/>
                      <a:pt x="18512" y="12274"/>
                      <a:pt x="18511" y="12252"/>
                    </a:cubicBezTo>
                    <a:cubicBezTo>
                      <a:pt x="18509" y="12207"/>
                      <a:pt x="18736" y="11697"/>
                      <a:pt x="19016" y="11118"/>
                    </a:cubicBezTo>
                    <a:cubicBezTo>
                      <a:pt x="19302" y="10528"/>
                      <a:pt x="19483" y="10214"/>
                      <a:pt x="19534" y="10214"/>
                    </a:cubicBezTo>
                    <a:close/>
                    <a:moveTo>
                      <a:pt x="5878" y="12050"/>
                    </a:moveTo>
                    <a:cubicBezTo>
                      <a:pt x="5954" y="12050"/>
                      <a:pt x="5956" y="12076"/>
                      <a:pt x="5886" y="12160"/>
                    </a:cubicBezTo>
                    <a:cubicBezTo>
                      <a:pt x="5802" y="12263"/>
                      <a:pt x="5505" y="12364"/>
                      <a:pt x="5345" y="12364"/>
                    </a:cubicBezTo>
                    <a:cubicBezTo>
                      <a:pt x="5301" y="12364"/>
                      <a:pt x="5267" y="12356"/>
                      <a:pt x="5251" y="12339"/>
                    </a:cubicBezTo>
                    <a:cubicBezTo>
                      <a:pt x="5199" y="12288"/>
                      <a:pt x="5693" y="12054"/>
                      <a:pt x="5866" y="12050"/>
                    </a:cubicBezTo>
                    <a:cubicBezTo>
                      <a:pt x="5870" y="12050"/>
                      <a:pt x="5874" y="12050"/>
                      <a:pt x="5878" y="12050"/>
                    </a:cubicBezTo>
                    <a:close/>
                    <a:moveTo>
                      <a:pt x="19046" y="11814"/>
                    </a:moveTo>
                    <a:cubicBezTo>
                      <a:pt x="19063" y="11814"/>
                      <a:pt x="19044" y="11881"/>
                      <a:pt x="18995" y="12014"/>
                    </a:cubicBezTo>
                    <a:cubicBezTo>
                      <a:pt x="18870" y="12342"/>
                      <a:pt x="18768" y="12507"/>
                      <a:pt x="18695" y="12507"/>
                    </a:cubicBezTo>
                    <a:cubicBezTo>
                      <a:pt x="18686" y="12507"/>
                      <a:pt x="18678" y="12504"/>
                      <a:pt x="18670" y="12500"/>
                    </a:cubicBezTo>
                    <a:cubicBezTo>
                      <a:pt x="18630" y="12474"/>
                      <a:pt x="18694" y="12307"/>
                      <a:pt x="18810" y="12128"/>
                    </a:cubicBezTo>
                    <a:cubicBezTo>
                      <a:pt x="18950" y="11917"/>
                      <a:pt x="19025" y="11814"/>
                      <a:pt x="19046" y="11814"/>
                    </a:cubicBezTo>
                    <a:close/>
                    <a:moveTo>
                      <a:pt x="6868" y="12069"/>
                    </a:moveTo>
                    <a:cubicBezTo>
                      <a:pt x="6934" y="12069"/>
                      <a:pt x="6833" y="12128"/>
                      <a:pt x="6573" y="12248"/>
                    </a:cubicBezTo>
                    <a:cubicBezTo>
                      <a:pt x="6191" y="12426"/>
                      <a:pt x="5968" y="12511"/>
                      <a:pt x="5872" y="12511"/>
                    </a:cubicBezTo>
                    <a:cubicBezTo>
                      <a:pt x="5820" y="12511"/>
                      <a:pt x="5805" y="12487"/>
                      <a:pt x="5820" y="12439"/>
                    </a:cubicBezTo>
                    <a:cubicBezTo>
                      <a:pt x="5840" y="12381"/>
                      <a:pt x="6076" y="12270"/>
                      <a:pt x="6338" y="12197"/>
                    </a:cubicBezTo>
                    <a:cubicBezTo>
                      <a:pt x="6637" y="12112"/>
                      <a:pt x="6813" y="12069"/>
                      <a:pt x="6868" y="12069"/>
                    </a:cubicBezTo>
                    <a:close/>
                    <a:moveTo>
                      <a:pt x="26198" y="12311"/>
                    </a:moveTo>
                    <a:cubicBezTo>
                      <a:pt x="26202" y="12311"/>
                      <a:pt x="26207" y="12313"/>
                      <a:pt x="26212" y="12318"/>
                    </a:cubicBezTo>
                    <a:cubicBezTo>
                      <a:pt x="26238" y="12345"/>
                      <a:pt x="26242" y="12415"/>
                      <a:pt x="26220" y="12473"/>
                    </a:cubicBezTo>
                    <a:cubicBezTo>
                      <a:pt x="26210" y="12498"/>
                      <a:pt x="26202" y="12511"/>
                      <a:pt x="26194" y="12511"/>
                    </a:cubicBezTo>
                    <a:cubicBezTo>
                      <a:pt x="26183" y="12511"/>
                      <a:pt x="26175" y="12481"/>
                      <a:pt x="26171" y="12422"/>
                    </a:cubicBezTo>
                    <a:cubicBezTo>
                      <a:pt x="26169" y="12356"/>
                      <a:pt x="26180" y="12311"/>
                      <a:pt x="26198" y="12311"/>
                    </a:cubicBezTo>
                    <a:close/>
                    <a:moveTo>
                      <a:pt x="5664" y="12382"/>
                    </a:moveTo>
                    <a:cubicBezTo>
                      <a:pt x="5699" y="12382"/>
                      <a:pt x="5685" y="12431"/>
                      <a:pt x="5633" y="12494"/>
                    </a:cubicBezTo>
                    <a:cubicBezTo>
                      <a:pt x="5571" y="12570"/>
                      <a:pt x="5473" y="12613"/>
                      <a:pt x="5401" y="12613"/>
                    </a:cubicBezTo>
                    <a:cubicBezTo>
                      <a:pt x="5349" y="12613"/>
                      <a:pt x="5311" y="12590"/>
                      <a:pt x="5311" y="12542"/>
                    </a:cubicBezTo>
                    <a:cubicBezTo>
                      <a:pt x="5311" y="12476"/>
                      <a:pt x="5450" y="12413"/>
                      <a:pt x="5660" y="12382"/>
                    </a:cubicBezTo>
                    <a:cubicBezTo>
                      <a:pt x="5661" y="12382"/>
                      <a:pt x="5663" y="12382"/>
                      <a:pt x="5664" y="12382"/>
                    </a:cubicBezTo>
                    <a:close/>
                    <a:moveTo>
                      <a:pt x="15055" y="8214"/>
                    </a:moveTo>
                    <a:cubicBezTo>
                      <a:pt x="15356" y="8214"/>
                      <a:pt x="15492" y="8247"/>
                      <a:pt x="15492" y="8318"/>
                    </a:cubicBezTo>
                    <a:cubicBezTo>
                      <a:pt x="15492" y="8384"/>
                      <a:pt x="15391" y="8592"/>
                      <a:pt x="15264" y="8797"/>
                    </a:cubicBezTo>
                    <a:cubicBezTo>
                      <a:pt x="15045" y="9143"/>
                      <a:pt x="14951" y="9307"/>
                      <a:pt x="14973" y="9307"/>
                    </a:cubicBezTo>
                    <a:cubicBezTo>
                      <a:pt x="14985" y="9307"/>
                      <a:pt x="15030" y="9261"/>
                      <a:pt x="15106" y="9171"/>
                    </a:cubicBezTo>
                    <a:cubicBezTo>
                      <a:pt x="15151" y="9118"/>
                      <a:pt x="15185" y="9082"/>
                      <a:pt x="15205" y="9082"/>
                    </a:cubicBezTo>
                    <a:cubicBezTo>
                      <a:pt x="15268" y="9082"/>
                      <a:pt x="15184" y="9450"/>
                      <a:pt x="14859" y="10796"/>
                    </a:cubicBezTo>
                    <a:cubicBezTo>
                      <a:pt x="14611" y="11822"/>
                      <a:pt x="14401" y="12668"/>
                      <a:pt x="14391" y="12682"/>
                    </a:cubicBezTo>
                    <a:cubicBezTo>
                      <a:pt x="14390" y="12683"/>
                      <a:pt x="14383" y="12683"/>
                      <a:pt x="14372" y="12683"/>
                    </a:cubicBezTo>
                    <a:cubicBezTo>
                      <a:pt x="14147" y="12683"/>
                      <a:pt x="11965" y="12438"/>
                      <a:pt x="11918" y="12406"/>
                    </a:cubicBezTo>
                    <a:cubicBezTo>
                      <a:pt x="11905" y="12395"/>
                      <a:pt x="11938" y="12307"/>
                      <a:pt x="11992" y="12208"/>
                    </a:cubicBezTo>
                    <a:cubicBezTo>
                      <a:pt x="12045" y="12112"/>
                      <a:pt x="12069" y="12010"/>
                      <a:pt x="12045" y="11985"/>
                    </a:cubicBezTo>
                    <a:cubicBezTo>
                      <a:pt x="12042" y="11981"/>
                      <a:pt x="12038" y="11980"/>
                      <a:pt x="12034" y="11980"/>
                    </a:cubicBezTo>
                    <a:cubicBezTo>
                      <a:pt x="12006" y="11980"/>
                      <a:pt x="11957" y="12049"/>
                      <a:pt x="11915" y="12155"/>
                    </a:cubicBezTo>
                    <a:cubicBezTo>
                      <a:pt x="11838" y="12349"/>
                      <a:pt x="11788" y="12370"/>
                      <a:pt x="11422" y="12370"/>
                    </a:cubicBezTo>
                    <a:cubicBezTo>
                      <a:pt x="11195" y="12370"/>
                      <a:pt x="11014" y="12351"/>
                      <a:pt x="11014" y="12326"/>
                    </a:cubicBezTo>
                    <a:cubicBezTo>
                      <a:pt x="11014" y="12300"/>
                      <a:pt x="11106" y="12097"/>
                      <a:pt x="11221" y="11869"/>
                    </a:cubicBezTo>
                    <a:cubicBezTo>
                      <a:pt x="11336" y="11641"/>
                      <a:pt x="11414" y="11441"/>
                      <a:pt x="11397" y="11421"/>
                    </a:cubicBezTo>
                    <a:cubicBezTo>
                      <a:pt x="11396" y="11420"/>
                      <a:pt x="11394" y="11419"/>
                      <a:pt x="11393" y="11419"/>
                    </a:cubicBezTo>
                    <a:cubicBezTo>
                      <a:pt x="11366" y="11419"/>
                      <a:pt x="11253" y="11596"/>
                      <a:pt x="11128" y="11835"/>
                    </a:cubicBezTo>
                    <a:cubicBezTo>
                      <a:pt x="10915" y="12243"/>
                      <a:pt x="10866" y="12287"/>
                      <a:pt x="10632" y="12287"/>
                    </a:cubicBezTo>
                    <a:cubicBezTo>
                      <a:pt x="10110" y="12287"/>
                      <a:pt x="10103" y="12262"/>
                      <a:pt x="10439" y="11449"/>
                    </a:cubicBezTo>
                    <a:cubicBezTo>
                      <a:pt x="11064" y="9934"/>
                      <a:pt x="11152" y="9786"/>
                      <a:pt x="11534" y="9599"/>
                    </a:cubicBezTo>
                    <a:cubicBezTo>
                      <a:pt x="11728" y="9504"/>
                      <a:pt x="12152" y="9373"/>
                      <a:pt x="12486" y="9305"/>
                    </a:cubicBezTo>
                    <a:cubicBezTo>
                      <a:pt x="13170" y="9166"/>
                      <a:pt x="14142" y="8722"/>
                      <a:pt x="14429" y="8417"/>
                    </a:cubicBezTo>
                    <a:cubicBezTo>
                      <a:pt x="14586" y="8250"/>
                      <a:pt x="14698" y="8214"/>
                      <a:pt x="15055" y="8214"/>
                    </a:cubicBezTo>
                    <a:close/>
                    <a:moveTo>
                      <a:pt x="6328" y="12461"/>
                    </a:moveTo>
                    <a:cubicBezTo>
                      <a:pt x="6358" y="12461"/>
                      <a:pt x="6369" y="12473"/>
                      <a:pt x="6369" y="12494"/>
                    </a:cubicBezTo>
                    <a:cubicBezTo>
                      <a:pt x="6369" y="12546"/>
                      <a:pt x="5979" y="12746"/>
                      <a:pt x="5733" y="12822"/>
                    </a:cubicBezTo>
                    <a:cubicBezTo>
                      <a:pt x="5671" y="12841"/>
                      <a:pt x="5625" y="12849"/>
                      <a:pt x="5594" y="12849"/>
                    </a:cubicBezTo>
                    <a:cubicBezTo>
                      <a:pt x="5460" y="12849"/>
                      <a:pt x="5611" y="12692"/>
                      <a:pt x="5895" y="12589"/>
                    </a:cubicBezTo>
                    <a:cubicBezTo>
                      <a:pt x="6149" y="12500"/>
                      <a:pt x="6272" y="12461"/>
                      <a:pt x="6328" y="12461"/>
                    </a:cubicBezTo>
                    <a:close/>
                    <a:moveTo>
                      <a:pt x="15896" y="8270"/>
                    </a:moveTo>
                    <a:cubicBezTo>
                      <a:pt x="15961" y="8270"/>
                      <a:pt x="16045" y="8277"/>
                      <a:pt x="16158" y="8287"/>
                    </a:cubicBezTo>
                    <a:cubicBezTo>
                      <a:pt x="16395" y="8309"/>
                      <a:pt x="16610" y="8341"/>
                      <a:pt x="16626" y="8357"/>
                    </a:cubicBezTo>
                    <a:cubicBezTo>
                      <a:pt x="16660" y="8388"/>
                      <a:pt x="15978" y="9510"/>
                      <a:pt x="15677" y="9918"/>
                    </a:cubicBezTo>
                    <a:cubicBezTo>
                      <a:pt x="15569" y="10065"/>
                      <a:pt x="15496" y="10205"/>
                      <a:pt x="15520" y="10226"/>
                    </a:cubicBezTo>
                    <a:cubicBezTo>
                      <a:pt x="15521" y="10227"/>
                      <a:pt x="15522" y="10227"/>
                      <a:pt x="15523" y="10227"/>
                    </a:cubicBezTo>
                    <a:cubicBezTo>
                      <a:pt x="15554" y="10227"/>
                      <a:pt x="15804" y="9876"/>
                      <a:pt x="16093" y="9425"/>
                    </a:cubicBezTo>
                    <a:cubicBezTo>
                      <a:pt x="16681" y="8497"/>
                      <a:pt x="16780" y="8311"/>
                      <a:pt x="16973" y="8311"/>
                    </a:cubicBezTo>
                    <a:cubicBezTo>
                      <a:pt x="17037" y="8311"/>
                      <a:pt x="17113" y="8332"/>
                      <a:pt x="17220" y="8353"/>
                    </a:cubicBezTo>
                    <a:lnTo>
                      <a:pt x="17595" y="8424"/>
                    </a:lnTo>
                    <a:lnTo>
                      <a:pt x="17196" y="9280"/>
                    </a:lnTo>
                    <a:cubicBezTo>
                      <a:pt x="16870" y="9980"/>
                      <a:pt x="16708" y="10218"/>
                      <a:pt x="16308" y="10593"/>
                    </a:cubicBezTo>
                    <a:cubicBezTo>
                      <a:pt x="15729" y="11132"/>
                      <a:pt x="15676" y="11370"/>
                      <a:pt x="16055" y="11713"/>
                    </a:cubicBezTo>
                    <a:lnTo>
                      <a:pt x="16291" y="11930"/>
                    </a:lnTo>
                    <a:lnTo>
                      <a:pt x="16047" y="12295"/>
                    </a:lnTo>
                    <a:cubicBezTo>
                      <a:pt x="15922" y="12483"/>
                      <a:pt x="15867" y="12568"/>
                      <a:pt x="15878" y="12568"/>
                    </a:cubicBezTo>
                    <a:cubicBezTo>
                      <a:pt x="15887" y="12568"/>
                      <a:pt x="15931" y="12522"/>
                      <a:pt x="16010" y="12437"/>
                    </a:cubicBezTo>
                    <a:cubicBezTo>
                      <a:pt x="16124" y="12315"/>
                      <a:pt x="16249" y="12156"/>
                      <a:pt x="16288" y="12086"/>
                    </a:cubicBezTo>
                    <a:cubicBezTo>
                      <a:pt x="16321" y="12025"/>
                      <a:pt x="16373" y="11996"/>
                      <a:pt x="16453" y="11996"/>
                    </a:cubicBezTo>
                    <a:cubicBezTo>
                      <a:pt x="16488" y="11996"/>
                      <a:pt x="16529" y="12001"/>
                      <a:pt x="16577" y="12013"/>
                    </a:cubicBezTo>
                    <a:cubicBezTo>
                      <a:pt x="16699" y="12044"/>
                      <a:pt x="16798" y="12092"/>
                      <a:pt x="16798" y="12124"/>
                    </a:cubicBezTo>
                    <a:cubicBezTo>
                      <a:pt x="16798" y="12155"/>
                      <a:pt x="16683" y="12335"/>
                      <a:pt x="16537" y="12532"/>
                    </a:cubicBezTo>
                    <a:lnTo>
                      <a:pt x="16276" y="12882"/>
                    </a:lnTo>
                    <a:lnTo>
                      <a:pt x="15499" y="12829"/>
                    </a:lnTo>
                    <a:cubicBezTo>
                      <a:pt x="15067" y="12801"/>
                      <a:pt x="14697" y="12750"/>
                      <a:pt x="14665" y="12719"/>
                    </a:cubicBezTo>
                    <a:cubicBezTo>
                      <a:pt x="14611" y="12665"/>
                      <a:pt x="15480" y="8874"/>
                      <a:pt x="15641" y="8457"/>
                    </a:cubicBezTo>
                    <a:cubicBezTo>
                      <a:pt x="15697" y="8316"/>
                      <a:pt x="15730" y="8270"/>
                      <a:pt x="15896" y="8270"/>
                    </a:cubicBezTo>
                    <a:close/>
                    <a:moveTo>
                      <a:pt x="17040" y="12164"/>
                    </a:moveTo>
                    <a:cubicBezTo>
                      <a:pt x="17085" y="12164"/>
                      <a:pt x="17138" y="12172"/>
                      <a:pt x="17204" y="12184"/>
                    </a:cubicBezTo>
                    <a:cubicBezTo>
                      <a:pt x="17359" y="12212"/>
                      <a:pt x="17504" y="12247"/>
                      <a:pt x="17521" y="12262"/>
                    </a:cubicBezTo>
                    <a:cubicBezTo>
                      <a:pt x="17540" y="12276"/>
                      <a:pt x="17451" y="12437"/>
                      <a:pt x="17326" y="12616"/>
                    </a:cubicBezTo>
                    <a:cubicBezTo>
                      <a:pt x="17116" y="12917"/>
                      <a:pt x="17069" y="12942"/>
                      <a:pt x="16736" y="12942"/>
                    </a:cubicBezTo>
                    <a:lnTo>
                      <a:pt x="16374" y="12942"/>
                    </a:lnTo>
                    <a:lnTo>
                      <a:pt x="16518" y="12714"/>
                    </a:lnTo>
                    <a:cubicBezTo>
                      <a:pt x="16804" y="12270"/>
                      <a:pt x="16878" y="12164"/>
                      <a:pt x="17040" y="12164"/>
                    </a:cubicBezTo>
                    <a:close/>
                    <a:moveTo>
                      <a:pt x="6169" y="12778"/>
                    </a:moveTo>
                    <a:cubicBezTo>
                      <a:pt x="6218" y="12778"/>
                      <a:pt x="6216" y="12800"/>
                      <a:pt x="6125" y="12850"/>
                    </a:cubicBezTo>
                    <a:cubicBezTo>
                      <a:pt x="6054" y="12889"/>
                      <a:pt x="5897" y="12940"/>
                      <a:pt x="5757" y="12968"/>
                    </a:cubicBezTo>
                    <a:lnTo>
                      <a:pt x="5513" y="13016"/>
                    </a:lnTo>
                    <a:lnTo>
                      <a:pt x="5757" y="12901"/>
                    </a:lnTo>
                    <a:cubicBezTo>
                      <a:pt x="5923" y="12824"/>
                      <a:pt x="6098" y="12778"/>
                      <a:pt x="6169" y="12778"/>
                    </a:cubicBezTo>
                    <a:close/>
                    <a:moveTo>
                      <a:pt x="17752" y="12294"/>
                    </a:moveTo>
                    <a:cubicBezTo>
                      <a:pt x="17807" y="12294"/>
                      <a:pt x="17947" y="12376"/>
                      <a:pt x="18068" y="12480"/>
                    </a:cubicBezTo>
                    <a:cubicBezTo>
                      <a:pt x="18255" y="12639"/>
                      <a:pt x="18274" y="12694"/>
                      <a:pt x="18190" y="12846"/>
                    </a:cubicBezTo>
                    <a:cubicBezTo>
                      <a:pt x="18108" y="12997"/>
                      <a:pt x="18022" y="13024"/>
                      <a:pt x="17648" y="13024"/>
                    </a:cubicBezTo>
                    <a:cubicBezTo>
                      <a:pt x="17405" y="13024"/>
                      <a:pt x="17204" y="13002"/>
                      <a:pt x="17204" y="12976"/>
                    </a:cubicBezTo>
                    <a:cubicBezTo>
                      <a:pt x="17204" y="12862"/>
                      <a:pt x="17657" y="12294"/>
                      <a:pt x="17751" y="12294"/>
                    </a:cubicBezTo>
                    <a:cubicBezTo>
                      <a:pt x="17751" y="12294"/>
                      <a:pt x="17752" y="12294"/>
                      <a:pt x="17752" y="12294"/>
                    </a:cubicBezTo>
                    <a:close/>
                    <a:moveTo>
                      <a:pt x="19511" y="11140"/>
                    </a:moveTo>
                    <a:cubicBezTo>
                      <a:pt x="19534" y="11140"/>
                      <a:pt x="19541" y="11210"/>
                      <a:pt x="19551" y="11328"/>
                    </a:cubicBezTo>
                    <a:cubicBezTo>
                      <a:pt x="19567" y="11533"/>
                      <a:pt x="19497" y="11779"/>
                      <a:pt x="19324" y="12121"/>
                    </a:cubicBezTo>
                    <a:cubicBezTo>
                      <a:pt x="19152" y="12461"/>
                      <a:pt x="19062" y="12691"/>
                      <a:pt x="19084" y="12691"/>
                    </a:cubicBezTo>
                    <a:cubicBezTo>
                      <a:pt x="19097" y="12691"/>
                      <a:pt x="19149" y="12613"/>
                      <a:pt x="19245" y="12431"/>
                    </a:cubicBezTo>
                    <a:cubicBezTo>
                      <a:pt x="19332" y="12267"/>
                      <a:pt x="19417" y="12131"/>
                      <a:pt x="19432" y="12131"/>
                    </a:cubicBezTo>
                    <a:cubicBezTo>
                      <a:pt x="19447" y="12131"/>
                      <a:pt x="19465" y="12308"/>
                      <a:pt x="19471" y="12521"/>
                    </a:cubicBezTo>
                    <a:cubicBezTo>
                      <a:pt x="19479" y="12886"/>
                      <a:pt x="19420" y="13090"/>
                      <a:pt x="19313" y="13090"/>
                    </a:cubicBezTo>
                    <a:cubicBezTo>
                      <a:pt x="19294" y="13090"/>
                      <a:pt x="19273" y="13083"/>
                      <a:pt x="19250" y="13069"/>
                    </a:cubicBezTo>
                    <a:cubicBezTo>
                      <a:pt x="19176" y="13024"/>
                      <a:pt x="19184" y="12961"/>
                      <a:pt x="19279" y="12814"/>
                    </a:cubicBezTo>
                    <a:cubicBezTo>
                      <a:pt x="19384" y="12652"/>
                      <a:pt x="19418" y="12554"/>
                      <a:pt x="19389" y="12554"/>
                    </a:cubicBezTo>
                    <a:cubicBezTo>
                      <a:pt x="19369" y="12554"/>
                      <a:pt x="19322" y="12597"/>
                      <a:pt x="19250" y="12692"/>
                    </a:cubicBezTo>
                    <a:cubicBezTo>
                      <a:pt x="19170" y="12795"/>
                      <a:pt x="19123" y="12841"/>
                      <a:pt x="19073" y="12841"/>
                    </a:cubicBezTo>
                    <a:cubicBezTo>
                      <a:pt x="19041" y="12841"/>
                      <a:pt x="19007" y="12822"/>
                      <a:pt x="18964" y="12787"/>
                    </a:cubicBezTo>
                    <a:cubicBezTo>
                      <a:pt x="18805" y="12655"/>
                      <a:pt x="18827" y="12569"/>
                      <a:pt x="19230" y="11683"/>
                    </a:cubicBezTo>
                    <a:cubicBezTo>
                      <a:pt x="19405" y="11296"/>
                      <a:pt x="19476" y="11140"/>
                      <a:pt x="19511" y="11140"/>
                    </a:cubicBezTo>
                    <a:close/>
                    <a:moveTo>
                      <a:pt x="18400" y="12816"/>
                    </a:moveTo>
                    <a:cubicBezTo>
                      <a:pt x="18412" y="12816"/>
                      <a:pt x="18424" y="12819"/>
                      <a:pt x="18434" y="12826"/>
                    </a:cubicBezTo>
                    <a:cubicBezTo>
                      <a:pt x="18474" y="12850"/>
                      <a:pt x="18508" y="12929"/>
                      <a:pt x="18508" y="12994"/>
                    </a:cubicBezTo>
                    <a:cubicBezTo>
                      <a:pt x="18508" y="13070"/>
                      <a:pt x="18443" y="13114"/>
                      <a:pt x="18370" y="13114"/>
                    </a:cubicBezTo>
                    <a:cubicBezTo>
                      <a:pt x="18325" y="13114"/>
                      <a:pt x="18278" y="13097"/>
                      <a:pt x="18240" y="13060"/>
                    </a:cubicBezTo>
                    <a:cubicBezTo>
                      <a:pt x="18175" y="12991"/>
                      <a:pt x="18306" y="12816"/>
                      <a:pt x="18400" y="12816"/>
                    </a:cubicBezTo>
                    <a:close/>
                    <a:moveTo>
                      <a:pt x="21777" y="8791"/>
                    </a:moveTo>
                    <a:cubicBezTo>
                      <a:pt x="21925" y="8791"/>
                      <a:pt x="21926" y="8813"/>
                      <a:pt x="21832" y="8944"/>
                    </a:cubicBezTo>
                    <a:cubicBezTo>
                      <a:pt x="21339" y="9619"/>
                      <a:pt x="20924" y="10256"/>
                      <a:pt x="20975" y="10256"/>
                    </a:cubicBezTo>
                    <a:cubicBezTo>
                      <a:pt x="20994" y="10256"/>
                      <a:pt x="21105" y="10109"/>
                      <a:pt x="21230" y="9922"/>
                    </a:cubicBezTo>
                    <a:cubicBezTo>
                      <a:pt x="21367" y="9716"/>
                      <a:pt x="21447" y="9616"/>
                      <a:pt x="21472" y="9616"/>
                    </a:cubicBezTo>
                    <a:cubicBezTo>
                      <a:pt x="21531" y="9616"/>
                      <a:pt x="21271" y="10193"/>
                      <a:pt x="20716" y="11291"/>
                    </a:cubicBezTo>
                    <a:cubicBezTo>
                      <a:pt x="20266" y="12179"/>
                      <a:pt x="19845" y="12976"/>
                      <a:pt x="19778" y="13065"/>
                    </a:cubicBezTo>
                    <a:cubicBezTo>
                      <a:pt x="19725" y="13136"/>
                      <a:pt x="19695" y="13175"/>
                      <a:pt x="19677" y="13175"/>
                    </a:cubicBezTo>
                    <a:cubicBezTo>
                      <a:pt x="19656" y="13175"/>
                      <a:pt x="19653" y="13115"/>
                      <a:pt x="19651" y="12984"/>
                    </a:cubicBezTo>
                    <a:cubicBezTo>
                      <a:pt x="19648" y="12853"/>
                      <a:pt x="19719" y="12581"/>
                      <a:pt x="19806" y="12394"/>
                    </a:cubicBezTo>
                    <a:cubicBezTo>
                      <a:pt x="19893" y="12207"/>
                      <a:pt x="19947" y="11996"/>
                      <a:pt x="19925" y="11934"/>
                    </a:cubicBezTo>
                    <a:cubicBezTo>
                      <a:pt x="19901" y="11869"/>
                      <a:pt x="19921" y="11798"/>
                      <a:pt x="19969" y="11767"/>
                    </a:cubicBezTo>
                    <a:cubicBezTo>
                      <a:pt x="19982" y="11759"/>
                      <a:pt x="19992" y="11756"/>
                      <a:pt x="20000" y="11756"/>
                    </a:cubicBezTo>
                    <a:cubicBezTo>
                      <a:pt x="20026" y="11756"/>
                      <a:pt x="20029" y="11793"/>
                      <a:pt x="20007" y="11860"/>
                    </a:cubicBezTo>
                    <a:cubicBezTo>
                      <a:pt x="20003" y="11872"/>
                      <a:pt x="20002" y="11878"/>
                      <a:pt x="20005" y="11878"/>
                    </a:cubicBezTo>
                    <a:cubicBezTo>
                      <a:pt x="20020" y="11878"/>
                      <a:pt x="20140" y="11685"/>
                      <a:pt x="20301" y="11400"/>
                    </a:cubicBezTo>
                    <a:cubicBezTo>
                      <a:pt x="20490" y="11066"/>
                      <a:pt x="20713" y="10694"/>
                      <a:pt x="20797" y="10570"/>
                    </a:cubicBezTo>
                    <a:cubicBezTo>
                      <a:pt x="20883" y="10448"/>
                      <a:pt x="20943" y="10316"/>
                      <a:pt x="20934" y="10281"/>
                    </a:cubicBezTo>
                    <a:cubicBezTo>
                      <a:pt x="20922" y="10245"/>
                      <a:pt x="21057" y="9895"/>
                      <a:pt x="21230" y="9504"/>
                    </a:cubicBezTo>
                    <a:cubicBezTo>
                      <a:pt x="21506" y="8885"/>
                      <a:pt x="21575" y="8792"/>
                      <a:pt x="21747" y="8792"/>
                    </a:cubicBezTo>
                    <a:cubicBezTo>
                      <a:pt x="21757" y="8791"/>
                      <a:pt x="21768" y="8791"/>
                      <a:pt x="21777" y="8791"/>
                    </a:cubicBezTo>
                    <a:close/>
                    <a:moveTo>
                      <a:pt x="22137" y="8786"/>
                    </a:moveTo>
                    <a:cubicBezTo>
                      <a:pt x="22160" y="8786"/>
                      <a:pt x="22173" y="8813"/>
                      <a:pt x="22173" y="8870"/>
                    </a:cubicBezTo>
                    <a:cubicBezTo>
                      <a:pt x="22173" y="9018"/>
                      <a:pt x="20868" y="11665"/>
                      <a:pt x="20663" y="11933"/>
                    </a:cubicBezTo>
                    <a:cubicBezTo>
                      <a:pt x="20497" y="12152"/>
                      <a:pt x="20432" y="12277"/>
                      <a:pt x="20481" y="12277"/>
                    </a:cubicBezTo>
                    <a:cubicBezTo>
                      <a:pt x="20494" y="12277"/>
                      <a:pt x="20515" y="12268"/>
                      <a:pt x="20543" y="12251"/>
                    </a:cubicBezTo>
                    <a:cubicBezTo>
                      <a:pt x="20553" y="12244"/>
                      <a:pt x="20562" y="12241"/>
                      <a:pt x="20569" y="12241"/>
                    </a:cubicBezTo>
                    <a:cubicBezTo>
                      <a:pt x="20593" y="12241"/>
                      <a:pt x="20593" y="12280"/>
                      <a:pt x="20568" y="12345"/>
                    </a:cubicBezTo>
                    <a:cubicBezTo>
                      <a:pt x="20547" y="12398"/>
                      <a:pt x="20527" y="12426"/>
                      <a:pt x="20510" y="12426"/>
                    </a:cubicBezTo>
                    <a:cubicBezTo>
                      <a:pt x="20498" y="12426"/>
                      <a:pt x="20488" y="12414"/>
                      <a:pt x="20480" y="12389"/>
                    </a:cubicBezTo>
                    <a:cubicBezTo>
                      <a:pt x="20468" y="12350"/>
                      <a:pt x="20440" y="12333"/>
                      <a:pt x="20411" y="12333"/>
                    </a:cubicBezTo>
                    <a:cubicBezTo>
                      <a:pt x="20359" y="12333"/>
                      <a:pt x="20300" y="12385"/>
                      <a:pt x="20300" y="12462"/>
                    </a:cubicBezTo>
                    <a:cubicBezTo>
                      <a:pt x="20300" y="12493"/>
                      <a:pt x="20314" y="12510"/>
                      <a:pt x="20336" y="12510"/>
                    </a:cubicBezTo>
                    <a:cubicBezTo>
                      <a:pt x="20349" y="12510"/>
                      <a:pt x="20364" y="12505"/>
                      <a:pt x="20381" y="12494"/>
                    </a:cubicBezTo>
                    <a:cubicBezTo>
                      <a:pt x="20407" y="12478"/>
                      <a:pt x="20427" y="12470"/>
                      <a:pt x="20439" y="12470"/>
                    </a:cubicBezTo>
                    <a:cubicBezTo>
                      <a:pt x="20485" y="12470"/>
                      <a:pt x="20443" y="12581"/>
                      <a:pt x="20301" y="12862"/>
                    </a:cubicBezTo>
                    <a:cubicBezTo>
                      <a:pt x="20211" y="13041"/>
                      <a:pt x="20079" y="13188"/>
                      <a:pt x="20007" y="13188"/>
                    </a:cubicBezTo>
                    <a:cubicBezTo>
                      <a:pt x="19903" y="13188"/>
                      <a:pt x="19920" y="13131"/>
                      <a:pt x="20087" y="12912"/>
                    </a:cubicBezTo>
                    <a:cubicBezTo>
                      <a:pt x="20261" y="12683"/>
                      <a:pt x="20332" y="12552"/>
                      <a:pt x="20284" y="12552"/>
                    </a:cubicBezTo>
                    <a:cubicBezTo>
                      <a:pt x="20272" y="12552"/>
                      <a:pt x="20253" y="12560"/>
                      <a:pt x="20227" y="12576"/>
                    </a:cubicBezTo>
                    <a:cubicBezTo>
                      <a:pt x="20227" y="12576"/>
                      <a:pt x="20226" y="12577"/>
                      <a:pt x="20225" y="12577"/>
                    </a:cubicBezTo>
                    <a:cubicBezTo>
                      <a:pt x="20195" y="12577"/>
                      <a:pt x="20482" y="11957"/>
                      <a:pt x="20876" y="11177"/>
                    </a:cubicBezTo>
                    <a:cubicBezTo>
                      <a:pt x="21293" y="10347"/>
                      <a:pt x="21585" y="9669"/>
                      <a:pt x="21559" y="9593"/>
                    </a:cubicBezTo>
                    <a:cubicBezTo>
                      <a:pt x="21534" y="9519"/>
                      <a:pt x="21554" y="9433"/>
                      <a:pt x="21599" y="9405"/>
                    </a:cubicBezTo>
                    <a:cubicBezTo>
                      <a:pt x="21612" y="9398"/>
                      <a:pt x="21622" y="9394"/>
                      <a:pt x="21631" y="9394"/>
                    </a:cubicBezTo>
                    <a:cubicBezTo>
                      <a:pt x="21657" y="9394"/>
                      <a:pt x="21661" y="9432"/>
                      <a:pt x="21640" y="9499"/>
                    </a:cubicBezTo>
                    <a:cubicBezTo>
                      <a:pt x="21634" y="9516"/>
                      <a:pt x="21634" y="9524"/>
                      <a:pt x="21637" y="9524"/>
                    </a:cubicBezTo>
                    <a:cubicBezTo>
                      <a:pt x="21649" y="9524"/>
                      <a:pt x="21719" y="9409"/>
                      <a:pt x="21817" y="9221"/>
                    </a:cubicBezTo>
                    <a:cubicBezTo>
                      <a:pt x="21965" y="8940"/>
                      <a:pt x="22081" y="8786"/>
                      <a:pt x="22137" y="8786"/>
                    </a:cubicBezTo>
                    <a:close/>
                    <a:moveTo>
                      <a:pt x="23088" y="9440"/>
                    </a:moveTo>
                    <a:cubicBezTo>
                      <a:pt x="23121" y="9440"/>
                      <a:pt x="23149" y="9554"/>
                      <a:pt x="23149" y="9693"/>
                    </a:cubicBezTo>
                    <a:cubicBezTo>
                      <a:pt x="23149" y="9991"/>
                      <a:pt x="22934" y="10426"/>
                      <a:pt x="22388" y="11232"/>
                    </a:cubicBezTo>
                    <a:cubicBezTo>
                      <a:pt x="22164" y="11566"/>
                      <a:pt x="21979" y="11917"/>
                      <a:pt x="21985" y="12006"/>
                    </a:cubicBezTo>
                    <a:cubicBezTo>
                      <a:pt x="21988" y="12064"/>
                      <a:pt x="21983" y="12095"/>
                      <a:pt x="21973" y="12095"/>
                    </a:cubicBezTo>
                    <a:cubicBezTo>
                      <a:pt x="21967" y="12095"/>
                      <a:pt x="21960" y="12085"/>
                      <a:pt x="21952" y="12064"/>
                    </a:cubicBezTo>
                    <a:cubicBezTo>
                      <a:pt x="21937" y="12021"/>
                      <a:pt x="21906" y="12003"/>
                      <a:pt x="21875" y="12003"/>
                    </a:cubicBezTo>
                    <a:cubicBezTo>
                      <a:pt x="21822" y="12003"/>
                      <a:pt x="21765" y="12055"/>
                      <a:pt x="21765" y="12137"/>
                    </a:cubicBezTo>
                    <a:cubicBezTo>
                      <a:pt x="21765" y="12168"/>
                      <a:pt x="21779" y="12185"/>
                      <a:pt x="21801" y="12185"/>
                    </a:cubicBezTo>
                    <a:cubicBezTo>
                      <a:pt x="21814" y="12185"/>
                      <a:pt x="21829" y="12179"/>
                      <a:pt x="21847" y="12168"/>
                    </a:cubicBezTo>
                    <a:cubicBezTo>
                      <a:pt x="21873" y="12152"/>
                      <a:pt x="21892" y="12144"/>
                      <a:pt x="21905" y="12144"/>
                    </a:cubicBezTo>
                    <a:cubicBezTo>
                      <a:pt x="21959" y="12144"/>
                      <a:pt x="21883" y="12304"/>
                      <a:pt x="21636" y="12748"/>
                    </a:cubicBezTo>
                    <a:cubicBezTo>
                      <a:pt x="21475" y="13035"/>
                      <a:pt x="21288" y="13270"/>
                      <a:pt x="21221" y="13270"/>
                    </a:cubicBezTo>
                    <a:cubicBezTo>
                      <a:pt x="21087" y="13270"/>
                      <a:pt x="21164" y="13115"/>
                      <a:pt x="21573" y="12561"/>
                    </a:cubicBezTo>
                    <a:cubicBezTo>
                      <a:pt x="21732" y="12346"/>
                      <a:pt x="21791" y="12227"/>
                      <a:pt x="21744" y="12227"/>
                    </a:cubicBezTo>
                    <a:cubicBezTo>
                      <a:pt x="21730" y="12227"/>
                      <a:pt x="21707" y="12237"/>
                      <a:pt x="21676" y="12258"/>
                    </a:cubicBezTo>
                    <a:cubicBezTo>
                      <a:pt x="21675" y="12258"/>
                      <a:pt x="21674" y="12259"/>
                      <a:pt x="21673" y="12259"/>
                    </a:cubicBezTo>
                    <a:cubicBezTo>
                      <a:pt x="21643" y="12259"/>
                      <a:pt x="21925" y="11648"/>
                      <a:pt x="22311" y="10875"/>
                    </a:cubicBezTo>
                    <a:cubicBezTo>
                      <a:pt x="22705" y="10085"/>
                      <a:pt x="23054" y="9440"/>
                      <a:pt x="23088" y="9440"/>
                    </a:cubicBezTo>
                    <a:close/>
                    <a:moveTo>
                      <a:pt x="23144" y="10174"/>
                    </a:moveTo>
                    <a:cubicBezTo>
                      <a:pt x="23194" y="10174"/>
                      <a:pt x="23234" y="10274"/>
                      <a:pt x="23234" y="10454"/>
                    </a:cubicBezTo>
                    <a:cubicBezTo>
                      <a:pt x="23231" y="10649"/>
                      <a:pt x="23028" y="11118"/>
                      <a:pt x="22560" y="12000"/>
                    </a:cubicBezTo>
                    <a:cubicBezTo>
                      <a:pt x="21947" y="13148"/>
                      <a:pt x="21867" y="13262"/>
                      <a:pt x="21666" y="13267"/>
                    </a:cubicBezTo>
                    <a:lnTo>
                      <a:pt x="21448" y="13270"/>
                    </a:lnTo>
                    <a:lnTo>
                      <a:pt x="21773" y="12660"/>
                    </a:lnTo>
                    <a:cubicBezTo>
                      <a:pt x="21952" y="12326"/>
                      <a:pt x="22073" y="12006"/>
                      <a:pt x="22043" y="11955"/>
                    </a:cubicBezTo>
                    <a:cubicBezTo>
                      <a:pt x="22019" y="11918"/>
                      <a:pt x="22016" y="11898"/>
                      <a:pt x="22031" y="11898"/>
                    </a:cubicBezTo>
                    <a:cubicBezTo>
                      <a:pt x="22039" y="11898"/>
                      <a:pt x="22051" y="11903"/>
                      <a:pt x="22067" y="11913"/>
                    </a:cubicBezTo>
                    <a:cubicBezTo>
                      <a:pt x="22069" y="11913"/>
                      <a:pt x="22070" y="11914"/>
                      <a:pt x="22072" y="11914"/>
                    </a:cubicBezTo>
                    <a:cubicBezTo>
                      <a:pt x="22166" y="11914"/>
                      <a:pt x="22879" y="10731"/>
                      <a:pt x="23036" y="10315"/>
                    </a:cubicBezTo>
                    <a:cubicBezTo>
                      <a:pt x="23071" y="10219"/>
                      <a:pt x="23110" y="10174"/>
                      <a:pt x="23144" y="10174"/>
                    </a:cubicBezTo>
                    <a:close/>
                    <a:moveTo>
                      <a:pt x="22519" y="8872"/>
                    </a:moveTo>
                    <a:cubicBezTo>
                      <a:pt x="22641" y="8872"/>
                      <a:pt x="22743" y="8909"/>
                      <a:pt x="22743" y="8955"/>
                    </a:cubicBezTo>
                    <a:cubicBezTo>
                      <a:pt x="22743" y="9083"/>
                      <a:pt x="20627" y="13270"/>
                      <a:pt x="20560" y="13270"/>
                    </a:cubicBezTo>
                    <a:cubicBezTo>
                      <a:pt x="20560" y="13270"/>
                      <a:pt x="20560" y="13270"/>
                      <a:pt x="20560" y="13270"/>
                    </a:cubicBezTo>
                    <a:cubicBezTo>
                      <a:pt x="20530" y="13270"/>
                      <a:pt x="20447" y="13234"/>
                      <a:pt x="20381" y="13191"/>
                    </a:cubicBezTo>
                    <a:cubicBezTo>
                      <a:pt x="20278" y="13127"/>
                      <a:pt x="20308" y="13016"/>
                      <a:pt x="20574" y="12480"/>
                    </a:cubicBezTo>
                    <a:cubicBezTo>
                      <a:pt x="20746" y="12131"/>
                      <a:pt x="20984" y="11679"/>
                      <a:pt x="21103" y="11478"/>
                    </a:cubicBezTo>
                    <a:cubicBezTo>
                      <a:pt x="21224" y="11275"/>
                      <a:pt x="21319" y="11074"/>
                      <a:pt x="21319" y="11027"/>
                    </a:cubicBezTo>
                    <a:cubicBezTo>
                      <a:pt x="21319" y="10981"/>
                      <a:pt x="21538" y="10476"/>
                      <a:pt x="21807" y="9907"/>
                    </a:cubicBezTo>
                    <a:cubicBezTo>
                      <a:pt x="22259" y="8955"/>
                      <a:pt x="22314" y="8872"/>
                      <a:pt x="22519" y="8872"/>
                    </a:cubicBezTo>
                    <a:close/>
                    <a:moveTo>
                      <a:pt x="23024" y="8943"/>
                    </a:moveTo>
                    <a:cubicBezTo>
                      <a:pt x="23056" y="8943"/>
                      <a:pt x="23069" y="8992"/>
                      <a:pt x="23069" y="9083"/>
                    </a:cubicBezTo>
                    <a:cubicBezTo>
                      <a:pt x="23069" y="9245"/>
                      <a:pt x="21261" y="12846"/>
                      <a:pt x="21049" y="13105"/>
                    </a:cubicBezTo>
                    <a:cubicBezTo>
                      <a:pt x="20955" y="13220"/>
                      <a:pt x="20894" y="13280"/>
                      <a:pt x="20867" y="13280"/>
                    </a:cubicBezTo>
                    <a:cubicBezTo>
                      <a:pt x="20775" y="13280"/>
                      <a:pt x="21080" y="12587"/>
                      <a:pt x="21846" y="11037"/>
                    </a:cubicBezTo>
                    <a:cubicBezTo>
                      <a:pt x="22586" y="9537"/>
                      <a:pt x="22914" y="8943"/>
                      <a:pt x="23024" y="8943"/>
                    </a:cubicBezTo>
                    <a:close/>
                    <a:moveTo>
                      <a:pt x="23196" y="11119"/>
                    </a:moveTo>
                    <a:cubicBezTo>
                      <a:pt x="23222" y="11119"/>
                      <a:pt x="23238" y="11155"/>
                      <a:pt x="23254" y="11212"/>
                    </a:cubicBezTo>
                    <a:cubicBezTo>
                      <a:pt x="23284" y="11334"/>
                      <a:pt x="23294" y="11491"/>
                      <a:pt x="23270" y="11558"/>
                    </a:cubicBezTo>
                    <a:cubicBezTo>
                      <a:pt x="23160" y="11867"/>
                      <a:pt x="22205" y="13350"/>
                      <a:pt x="22117" y="13350"/>
                    </a:cubicBezTo>
                    <a:cubicBezTo>
                      <a:pt x="22059" y="13350"/>
                      <a:pt x="22011" y="13311"/>
                      <a:pt x="22011" y="13269"/>
                    </a:cubicBezTo>
                    <a:cubicBezTo>
                      <a:pt x="22011" y="13223"/>
                      <a:pt x="22279" y="12690"/>
                      <a:pt x="22601" y="12088"/>
                    </a:cubicBezTo>
                    <a:cubicBezTo>
                      <a:pt x="22993" y="11359"/>
                      <a:pt x="23129" y="11119"/>
                      <a:pt x="23196" y="11119"/>
                    </a:cubicBezTo>
                    <a:close/>
                    <a:moveTo>
                      <a:pt x="23266" y="11994"/>
                    </a:moveTo>
                    <a:cubicBezTo>
                      <a:pt x="23327" y="11994"/>
                      <a:pt x="23237" y="12297"/>
                      <a:pt x="23013" y="12740"/>
                    </a:cubicBezTo>
                    <a:cubicBezTo>
                      <a:pt x="22796" y="13163"/>
                      <a:pt x="22656" y="13350"/>
                      <a:pt x="22554" y="13350"/>
                    </a:cubicBezTo>
                    <a:cubicBezTo>
                      <a:pt x="22400" y="13350"/>
                      <a:pt x="22471" y="13195"/>
                      <a:pt x="23056" y="12251"/>
                    </a:cubicBezTo>
                    <a:cubicBezTo>
                      <a:pt x="23166" y="12073"/>
                      <a:pt x="23236" y="11994"/>
                      <a:pt x="23266" y="11994"/>
                    </a:cubicBezTo>
                    <a:close/>
                    <a:moveTo>
                      <a:pt x="6168" y="12970"/>
                    </a:moveTo>
                    <a:cubicBezTo>
                      <a:pt x="6173" y="12970"/>
                      <a:pt x="6177" y="12972"/>
                      <a:pt x="6181" y="12976"/>
                    </a:cubicBezTo>
                    <a:cubicBezTo>
                      <a:pt x="6204" y="12997"/>
                      <a:pt x="6200" y="13077"/>
                      <a:pt x="6173" y="13151"/>
                    </a:cubicBezTo>
                    <a:cubicBezTo>
                      <a:pt x="6152" y="13212"/>
                      <a:pt x="6101" y="13253"/>
                      <a:pt x="6052" y="13253"/>
                    </a:cubicBezTo>
                    <a:cubicBezTo>
                      <a:pt x="6042" y="13253"/>
                      <a:pt x="6033" y="13252"/>
                      <a:pt x="6024" y="13249"/>
                    </a:cubicBezTo>
                    <a:cubicBezTo>
                      <a:pt x="6014" y="13245"/>
                      <a:pt x="6002" y="13243"/>
                      <a:pt x="5989" y="13243"/>
                    </a:cubicBezTo>
                    <a:cubicBezTo>
                      <a:pt x="5929" y="13243"/>
                      <a:pt x="5842" y="13281"/>
                      <a:pt x="5774" y="13338"/>
                    </a:cubicBezTo>
                    <a:cubicBezTo>
                      <a:pt x="5707" y="13396"/>
                      <a:pt x="5668" y="13424"/>
                      <a:pt x="5636" y="13424"/>
                    </a:cubicBezTo>
                    <a:cubicBezTo>
                      <a:pt x="5607" y="13424"/>
                      <a:pt x="5585" y="13399"/>
                      <a:pt x="5553" y="13350"/>
                    </a:cubicBezTo>
                    <a:cubicBezTo>
                      <a:pt x="5431" y="13164"/>
                      <a:pt x="5449" y="13130"/>
                      <a:pt x="5684" y="13071"/>
                    </a:cubicBezTo>
                    <a:cubicBezTo>
                      <a:pt x="5731" y="13059"/>
                      <a:pt x="5773" y="13053"/>
                      <a:pt x="5811" y="13053"/>
                    </a:cubicBezTo>
                    <a:cubicBezTo>
                      <a:pt x="5886" y="13053"/>
                      <a:pt x="5942" y="13076"/>
                      <a:pt x="5970" y="13117"/>
                    </a:cubicBezTo>
                    <a:cubicBezTo>
                      <a:pt x="5991" y="13150"/>
                      <a:pt x="6008" y="13166"/>
                      <a:pt x="6024" y="13166"/>
                    </a:cubicBezTo>
                    <a:cubicBezTo>
                      <a:pt x="6046" y="13166"/>
                      <a:pt x="6065" y="13137"/>
                      <a:pt x="6088" y="13077"/>
                    </a:cubicBezTo>
                    <a:cubicBezTo>
                      <a:pt x="6113" y="13010"/>
                      <a:pt x="6145" y="12970"/>
                      <a:pt x="6168" y="12970"/>
                    </a:cubicBezTo>
                    <a:close/>
                    <a:moveTo>
                      <a:pt x="23259" y="12568"/>
                    </a:moveTo>
                    <a:cubicBezTo>
                      <a:pt x="23282" y="12568"/>
                      <a:pt x="23289" y="12626"/>
                      <a:pt x="23300" y="12728"/>
                    </a:cubicBezTo>
                    <a:cubicBezTo>
                      <a:pt x="23316" y="12857"/>
                      <a:pt x="23284" y="13065"/>
                      <a:pt x="23231" y="13196"/>
                    </a:cubicBezTo>
                    <a:cubicBezTo>
                      <a:pt x="23175" y="13335"/>
                      <a:pt x="23070" y="13432"/>
                      <a:pt x="22979" y="13432"/>
                    </a:cubicBezTo>
                    <a:cubicBezTo>
                      <a:pt x="22768" y="13432"/>
                      <a:pt x="22783" y="13310"/>
                      <a:pt x="23048" y="12870"/>
                    </a:cubicBezTo>
                    <a:cubicBezTo>
                      <a:pt x="23174" y="12661"/>
                      <a:pt x="23230" y="12568"/>
                      <a:pt x="23259" y="12568"/>
                    </a:cubicBezTo>
                    <a:close/>
                    <a:moveTo>
                      <a:pt x="24709" y="9440"/>
                    </a:moveTo>
                    <a:cubicBezTo>
                      <a:pt x="24742" y="9440"/>
                      <a:pt x="24882" y="9624"/>
                      <a:pt x="25023" y="9851"/>
                    </a:cubicBezTo>
                    <a:lnTo>
                      <a:pt x="25279" y="10261"/>
                    </a:lnTo>
                    <a:lnTo>
                      <a:pt x="24453" y="11847"/>
                    </a:lnTo>
                    <a:cubicBezTo>
                      <a:pt x="24000" y="12720"/>
                      <a:pt x="23597" y="13432"/>
                      <a:pt x="23557" y="13432"/>
                    </a:cubicBezTo>
                    <a:cubicBezTo>
                      <a:pt x="23434" y="13432"/>
                      <a:pt x="23465" y="13325"/>
                      <a:pt x="23691" y="12993"/>
                    </a:cubicBezTo>
                    <a:cubicBezTo>
                      <a:pt x="23806" y="12822"/>
                      <a:pt x="23883" y="12667"/>
                      <a:pt x="23863" y="12647"/>
                    </a:cubicBezTo>
                    <a:cubicBezTo>
                      <a:pt x="23861" y="12645"/>
                      <a:pt x="23858" y="12644"/>
                      <a:pt x="23855" y="12644"/>
                    </a:cubicBezTo>
                    <a:cubicBezTo>
                      <a:pt x="23825" y="12644"/>
                      <a:pt x="23756" y="12716"/>
                      <a:pt x="23684" y="12826"/>
                    </a:cubicBezTo>
                    <a:cubicBezTo>
                      <a:pt x="23613" y="12933"/>
                      <a:pt x="23543" y="13005"/>
                      <a:pt x="23511" y="13005"/>
                    </a:cubicBezTo>
                    <a:cubicBezTo>
                      <a:pt x="23507" y="13005"/>
                      <a:pt x="23504" y="13004"/>
                      <a:pt x="23501" y="13001"/>
                    </a:cubicBezTo>
                    <a:cubicBezTo>
                      <a:pt x="23478" y="12980"/>
                      <a:pt x="23793" y="12333"/>
                      <a:pt x="24206" y="11558"/>
                    </a:cubicBezTo>
                    <a:cubicBezTo>
                      <a:pt x="24618" y="10784"/>
                      <a:pt x="24938" y="10142"/>
                      <a:pt x="24922" y="10125"/>
                    </a:cubicBezTo>
                    <a:cubicBezTo>
                      <a:pt x="24922" y="10124"/>
                      <a:pt x="24922" y="10124"/>
                      <a:pt x="24921" y="10124"/>
                    </a:cubicBezTo>
                    <a:cubicBezTo>
                      <a:pt x="24897" y="10124"/>
                      <a:pt x="24581" y="10677"/>
                      <a:pt x="24206" y="11375"/>
                    </a:cubicBezTo>
                    <a:cubicBezTo>
                      <a:pt x="23756" y="12214"/>
                      <a:pt x="23596" y="12497"/>
                      <a:pt x="23534" y="12497"/>
                    </a:cubicBezTo>
                    <a:cubicBezTo>
                      <a:pt x="23510" y="12497"/>
                      <a:pt x="23500" y="12454"/>
                      <a:pt x="23494" y="12385"/>
                    </a:cubicBezTo>
                    <a:cubicBezTo>
                      <a:pt x="23476" y="12169"/>
                      <a:pt x="23604" y="11867"/>
                      <a:pt x="24092" y="10970"/>
                    </a:cubicBezTo>
                    <a:cubicBezTo>
                      <a:pt x="24434" y="10343"/>
                      <a:pt x="24702" y="9816"/>
                      <a:pt x="24687" y="9801"/>
                    </a:cubicBezTo>
                    <a:cubicBezTo>
                      <a:pt x="24687" y="9801"/>
                      <a:pt x="24686" y="9801"/>
                      <a:pt x="24686" y="9801"/>
                    </a:cubicBezTo>
                    <a:cubicBezTo>
                      <a:pt x="24662" y="9801"/>
                      <a:pt x="24398" y="10248"/>
                      <a:pt x="24089" y="10808"/>
                    </a:cubicBezTo>
                    <a:cubicBezTo>
                      <a:pt x="23773" y="11382"/>
                      <a:pt x="23559" y="11711"/>
                      <a:pt x="23504" y="11711"/>
                    </a:cubicBezTo>
                    <a:cubicBezTo>
                      <a:pt x="23497" y="11711"/>
                      <a:pt x="23492" y="11706"/>
                      <a:pt x="23490" y="11696"/>
                    </a:cubicBezTo>
                    <a:cubicBezTo>
                      <a:pt x="23462" y="11549"/>
                      <a:pt x="24599" y="9445"/>
                      <a:pt x="24708" y="9440"/>
                    </a:cubicBezTo>
                    <a:cubicBezTo>
                      <a:pt x="24709" y="9440"/>
                      <a:pt x="24709" y="9440"/>
                      <a:pt x="24709" y="9440"/>
                    </a:cubicBezTo>
                    <a:close/>
                    <a:moveTo>
                      <a:pt x="19892" y="13350"/>
                    </a:moveTo>
                    <a:cubicBezTo>
                      <a:pt x="20047" y="13350"/>
                      <a:pt x="20067" y="13370"/>
                      <a:pt x="19988" y="13449"/>
                    </a:cubicBezTo>
                    <a:cubicBezTo>
                      <a:pt x="19951" y="13486"/>
                      <a:pt x="19921" y="13504"/>
                      <a:pt x="19891" y="13504"/>
                    </a:cubicBezTo>
                    <a:cubicBezTo>
                      <a:pt x="19860" y="13504"/>
                      <a:pt x="19830" y="13486"/>
                      <a:pt x="19793" y="13449"/>
                    </a:cubicBezTo>
                    <a:cubicBezTo>
                      <a:pt x="19715" y="13372"/>
                      <a:pt x="19738" y="13350"/>
                      <a:pt x="19892" y="13350"/>
                    </a:cubicBezTo>
                    <a:close/>
                    <a:moveTo>
                      <a:pt x="25328" y="10416"/>
                    </a:moveTo>
                    <a:cubicBezTo>
                      <a:pt x="25341" y="10416"/>
                      <a:pt x="25441" y="10593"/>
                      <a:pt x="25551" y="10813"/>
                    </a:cubicBezTo>
                    <a:lnTo>
                      <a:pt x="25750" y="11208"/>
                    </a:lnTo>
                    <a:lnTo>
                      <a:pt x="25456" y="11689"/>
                    </a:lnTo>
                    <a:cubicBezTo>
                      <a:pt x="25296" y="11951"/>
                      <a:pt x="24999" y="12474"/>
                      <a:pt x="24801" y="12842"/>
                    </a:cubicBezTo>
                    <a:cubicBezTo>
                      <a:pt x="24499" y="13404"/>
                      <a:pt x="24406" y="13515"/>
                      <a:pt x="24239" y="13515"/>
                    </a:cubicBezTo>
                    <a:cubicBezTo>
                      <a:pt x="24047" y="13515"/>
                      <a:pt x="24065" y="13465"/>
                      <a:pt x="24733" y="12153"/>
                    </a:cubicBezTo>
                    <a:cubicBezTo>
                      <a:pt x="25114" y="11403"/>
                      <a:pt x="25409" y="10777"/>
                      <a:pt x="25393" y="10760"/>
                    </a:cubicBezTo>
                    <a:cubicBezTo>
                      <a:pt x="25393" y="10760"/>
                      <a:pt x="25393" y="10760"/>
                      <a:pt x="25392" y="10760"/>
                    </a:cubicBezTo>
                    <a:cubicBezTo>
                      <a:pt x="25365" y="10760"/>
                      <a:pt x="25041" y="11366"/>
                      <a:pt x="24664" y="12120"/>
                    </a:cubicBezTo>
                    <a:cubicBezTo>
                      <a:pt x="24227" y="12990"/>
                      <a:pt x="23922" y="13512"/>
                      <a:pt x="23845" y="13512"/>
                    </a:cubicBezTo>
                    <a:cubicBezTo>
                      <a:pt x="23779" y="13512"/>
                      <a:pt x="23723" y="13495"/>
                      <a:pt x="23723" y="13472"/>
                    </a:cubicBezTo>
                    <a:cubicBezTo>
                      <a:pt x="23723" y="13408"/>
                      <a:pt x="25292" y="10416"/>
                      <a:pt x="25328" y="10416"/>
                    </a:cubicBezTo>
                    <a:close/>
                    <a:moveTo>
                      <a:pt x="25955" y="12556"/>
                    </a:moveTo>
                    <a:cubicBezTo>
                      <a:pt x="25973" y="12556"/>
                      <a:pt x="25983" y="12579"/>
                      <a:pt x="25990" y="12621"/>
                    </a:cubicBezTo>
                    <a:cubicBezTo>
                      <a:pt x="26004" y="12723"/>
                      <a:pt x="25936" y="12980"/>
                      <a:pt x="25834" y="13200"/>
                    </a:cubicBezTo>
                    <a:cubicBezTo>
                      <a:pt x="25710" y="13469"/>
                      <a:pt x="25602" y="13595"/>
                      <a:pt x="25496" y="13595"/>
                    </a:cubicBezTo>
                    <a:cubicBezTo>
                      <a:pt x="25360" y="13595"/>
                      <a:pt x="25376" y="13529"/>
                      <a:pt x="25651" y="13016"/>
                    </a:cubicBezTo>
                    <a:cubicBezTo>
                      <a:pt x="25825" y="12692"/>
                      <a:pt x="25912" y="12556"/>
                      <a:pt x="25955" y="12556"/>
                    </a:cubicBezTo>
                    <a:close/>
                    <a:moveTo>
                      <a:pt x="25771" y="11341"/>
                    </a:moveTo>
                    <a:cubicBezTo>
                      <a:pt x="25796" y="11341"/>
                      <a:pt x="25831" y="11380"/>
                      <a:pt x="25859" y="11445"/>
                    </a:cubicBezTo>
                    <a:cubicBezTo>
                      <a:pt x="25912" y="11573"/>
                      <a:pt x="25804" y="11819"/>
                      <a:pt x="25346" y="12601"/>
                    </a:cubicBezTo>
                    <a:cubicBezTo>
                      <a:pt x="25027" y="13147"/>
                      <a:pt x="24726" y="13596"/>
                      <a:pt x="24682" y="13596"/>
                    </a:cubicBezTo>
                    <a:cubicBezTo>
                      <a:pt x="24635" y="13596"/>
                      <a:pt x="24626" y="13535"/>
                      <a:pt x="24658" y="13454"/>
                    </a:cubicBezTo>
                    <a:cubicBezTo>
                      <a:pt x="24691" y="13372"/>
                      <a:pt x="24726" y="13258"/>
                      <a:pt x="24741" y="13188"/>
                    </a:cubicBezTo>
                    <a:cubicBezTo>
                      <a:pt x="24762" y="13089"/>
                      <a:pt x="25235" y="12227"/>
                      <a:pt x="25748" y="11356"/>
                    </a:cubicBezTo>
                    <a:cubicBezTo>
                      <a:pt x="25754" y="11346"/>
                      <a:pt x="25761" y="11341"/>
                      <a:pt x="25771" y="11341"/>
                    </a:cubicBezTo>
                    <a:close/>
                    <a:moveTo>
                      <a:pt x="25924" y="11886"/>
                    </a:moveTo>
                    <a:cubicBezTo>
                      <a:pt x="25965" y="11886"/>
                      <a:pt x="26002" y="11997"/>
                      <a:pt x="26002" y="12127"/>
                    </a:cubicBezTo>
                    <a:cubicBezTo>
                      <a:pt x="26002" y="12255"/>
                      <a:pt x="25965" y="12387"/>
                      <a:pt x="25924" y="12414"/>
                    </a:cubicBezTo>
                    <a:cubicBezTo>
                      <a:pt x="25883" y="12441"/>
                      <a:pt x="25711" y="12720"/>
                      <a:pt x="25550" y="13029"/>
                    </a:cubicBezTo>
                    <a:cubicBezTo>
                      <a:pt x="25306" y="13495"/>
                      <a:pt x="25215" y="13596"/>
                      <a:pt x="25048" y="13596"/>
                    </a:cubicBezTo>
                    <a:lnTo>
                      <a:pt x="24845" y="13596"/>
                    </a:lnTo>
                    <a:lnTo>
                      <a:pt x="25003" y="13331"/>
                    </a:lnTo>
                    <a:cubicBezTo>
                      <a:pt x="25090" y="13187"/>
                      <a:pt x="25316" y="12802"/>
                      <a:pt x="25504" y="12476"/>
                    </a:cubicBezTo>
                    <a:cubicBezTo>
                      <a:pt x="25694" y="12151"/>
                      <a:pt x="25881" y="11886"/>
                      <a:pt x="25924" y="11886"/>
                    </a:cubicBezTo>
                    <a:close/>
                    <a:moveTo>
                      <a:pt x="25969" y="13117"/>
                    </a:moveTo>
                    <a:cubicBezTo>
                      <a:pt x="25996" y="13117"/>
                      <a:pt x="26003" y="13206"/>
                      <a:pt x="26003" y="13390"/>
                    </a:cubicBezTo>
                    <a:cubicBezTo>
                      <a:pt x="26002" y="13588"/>
                      <a:pt x="25963" y="13676"/>
                      <a:pt x="25879" y="13676"/>
                    </a:cubicBezTo>
                    <a:cubicBezTo>
                      <a:pt x="25731" y="13676"/>
                      <a:pt x="25725" y="13585"/>
                      <a:pt x="25852" y="13309"/>
                    </a:cubicBezTo>
                    <a:cubicBezTo>
                      <a:pt x="25910" y="13182"/>
                      <a:pt x="25946" y="13117"/>
                      <a:pt x="25969" y="13117"/>
                    </a:cubicBezTo>
                    <a:close/>
                    <a:moveTo>
                      <a:pt x="26293" y="12619"/>
                    </a:moveTo>
                    <a:cubicBezTo>
                      <a:pt x="26306" y="12619"/>
                      <a:pt x="26353" y="12756"/>
                      <a:pt x="26399" y="12928"/>
                    </a:cubicBezTo>
                    <a:cubicBezTo>
                      <a:pt x="26593" y="13669"/>
                      <a:pt x="26597" y="13676"/>
                      <a:pt x="26418" y="13676"/>
                    </a:cubicBezTo>
                    <a:cubicBezTo>
                      <a:pt x="26415" y="13676"/>
                      <a:pt x="26411" y="13676"/>
                      <a:pt x="26407" y="13676"/>
                    </a:cubicBezTo>
                    <a:cubicBezTo>
                      <a:pt x="26269" y="13676"/>
                      <a:pt x="26240" y="13644"/>
                      <a:pt x="26284" y="13537"/>
                    </a:cubicBezTo>
                    <a:cubicBezTo>
                      <a:pt x="26370" y="13319"/>
                      <a:pt x="26403" y="13223"/>
                      <a:pt x="26383" y="13223"/>
                    </a:cubicBezTo>
                    <a:cubicBezTo>
                      <a:pt x="26372" y="13223"/>
                      <a:pt x="26344" y="13254"/>
                      <a:pt x="26300" y="13310"/>
                    </a:cubicBezTo>
                    <a:cubicBezTo>
                      <a:pt x="26252" y="13370"/>
                      <a:pt x="26222" y="13406"/>
                      <a:pt x="26203" y="13406"/>
                    </a:cubicBezTo>
                    <a:cubicBezTo>
                      <a:pt x="26173" y="13406"/>
                      <a:pt x="26170" y="13317"/>
                      <a:pt x="26169" y="13097"/>
                    </a:cubicBezTo>
                    <a:cubicBezTo>
                      <a:pt x="26165" y="12771"/>
                      <a:pt x="26206" y="12619"/>
                      <a:pt x="26293" y="12619"/>
                    </a:cubicBezTo>
                    <a:close/>
                    <a:moveTo>
                      <a:pt x="6106" y="13437"/>
                    </a:moveTo>
                    <a:cubicBezTo>
                      <a:pt x="6117" y="13437"/>
                      <a:pt x="6125" y="13483"/>
                      <a:pt x="6125" y="13548"/>
                    </a:cubicBezTo>
                    <a:cubicBezTo>
                      <a:pt x="6125" y="13650"/>
                      <a:pt x="5965" y="13736"/>
                      <a:pt x="5827" y="13736"/>
                    </a:cubicBezTo>
                    <a:cubicBezTo>
                      <a:pt x="5781" y="13736"/>
                      <a:pt x="5737" y="13726"/>
                      <a:pt x="5703" y="13705"/>
                    </a:cubicBezTo>
                    <a:cubicBezTo>
                      <a:pt x="5636" y="13663"/>
                      <a:pt x="5683" y="13611"/>
                      <a:pt x="5844" y="13543"/>
                    </a:cubicBezTo>
                    <a:cubicBezTo>
                      <a:pt x="5974" y="13488"/>
                      <a:pt x="6094" y="13438"/>
                      <a:pt x="6105" y="13437"/>
                    </a:cubicBezTo>
                    <a:cubicBezTo>
                      <a:pt x="6105" y="13437"/>
                      <a:pt x="6106" y="13437"/>
                      <a:pt x="6106" y="13437"/>
                    </a:cubicBezTo>
                    <a:close/>
                    <a:moveTo>
                      <a:pt x="5067" y="12921"/>
                    </a:moveTo>
                    <a:cubicBezTo>
                      <a:pt x="5075" y="12921"/>
                      <a:pt x="5081" y="12924"/>
                      <a:pt x="5088" y="12930"/>
                    </a:cubicBezTo>
                    <a:cubicBezTo>
                      <a:pt x="5129" y="12972"/>
                      <a:pt x="5142" y="13077"/>
                      <a:pt x="5116" y="13158"/>
                    </a:cubicBezTo>
                    <a:cubicBezTo>
                      <a:pt x="5088" y="13243"/>
                      <a:pt x="4979" y="13414"/>
                      <a:pt x="4867" y="13552"/>
                    </a:cubicBezTo>
                    <a:lnTo>
                      <a:pt x="4666" y="13797"/>
                    </a:lnTo>
                    <a:lnTo>
                      <a:pt x="4836" y="13323"/>
                    </a:lnTo>
                    <a:cubicBezTo>
                      <a:pt x="4931" y="13069"/>
                      <a:pt x="5015" y="12921"/>
                      <a:pt x="5067" y="12921"/>
                    </a:cubicBezTo>
                    <a:close/>
                    <a:moveTo>
                      <a:pt x="20348" y="13350"/>
                    </a:moveTo>
                    <a:cubicBezTo>
                      <a:pt x="20453" y="13350"/>
                      <a:pt x="20543" y="13384"/>
                      <a:pt x="20543" y="13424"/>
                    </a:cubicBezTo>
                    <a:cubicBezTo>
                      <a:pt x="20543" y="13464"/>
                      <a:pt x="20476" y="13579"/>
                      <a:pt x="20396" y="13676"/>
                    </a:cubicBezTo>
                    <a:cubicBezTo>
                      <a:pt x="20325" y="13763"/>
                      <a:pt x="20283" y="13804"/>
                      <a:pt x="20245" y="13804"/>
                    </a:cubicBezTo>
                    <a:cubicBezTo>
                      <a:pt x="20215" y="13804"/>
                      <a:pt x="20187" y="13779"/>
                      <a:pt x="20149" y="13733"/>
                    </a:cubicBezTo>
                    <a:cubicBezTo>
                      <a:pt x="20011" y="13564"/>
                      <a:pt x="20121" y="13350"/>
                      <a:pt x="20348" y="13350"/>
                    </a:cubicBezTo>
                    <a:close/>
                    <a:moveTo>
                      <a:pt x="6054" y="13765"/>
                    </a:moveTo>
                    <a:cubicBezTo>
                      <a:pt x="6060" y="13765"/>
                      <a:pt x="6065" y="13766"/>
                      <a:pt x="6070" y="13766"/>
                    </a:cubicBezTo>
                    <a:cubicBezTo>
                      <a:pt x="6135" y="13771"/>
                      <a:pt x="6131" y="13789"/>
                      <a:pt x="6057" y="13814"/>
                    </a:cubicBezTo>
                    <a:cubicBezTo>
                      <a:pt x="5966" y="13849"/>
                      <a:pt x="5966" y="13869"/>
                      <a:pt x="6053" y="13925"/>
                    </a:cubicBezTo>
                    <a:cubicBezTo>
                      <a:pt x="6109" y="13961"/>
                      <a:pt x="6131" y="14024"/>
                      <a:pt x="6094" y="14059"/>
                    </a:cubicBezTo>
                    <a:cubicBezTo>
                      <a:pt x="6084" y="14070"/>
                      <a:pt x="6071" y="14074"/>
                      <a:pt x="6058" y="14074"/>
                    </a:cubicBezTo>
                    <a:cubicBezTo>
                      <a:pt x="5981" y="14074"/>
                      <a:pt x="5881" y="13906"/>
                      <a:pt x="5933" y="13824"/>
                    </a:cubicBezTo>
                    <a:cubicBezTo>
                      <a:pt x="5955" y="13788"/>
                      <a:pt x="6003" y="13765"/>
                      <a:pt x="6054" y="13765"/>
                    </a:cubicBezTo>
                    <a:close/>
                    <a:moveTo>
                      <a:pt x="8211" y="12220"/>
                    </a:moveTo>
                    <a:cubicBezTo>
                      <a:pt x="8256" y="12220"/>
                      <a:pt x="8126" y="12638"/>
                      <a:pt x="7920" y="13148"/>
                    </a:cubicBezTo>
                    <a:cubicBezTo>
                      <a:pt x="7713" y="13662"/>
                      <a:pt x="7519" y="14106"/>
                      <a:pt x="7492" y="14130"/>
                    </a:cubicBezTo>
                    <a:cubicBezTo>
                      <a:pt x="7482" y="14139"/>
                      <a:pt x="7456" y="14143"/>
                      <a:pt x="7420" y="14143"/>
                    </a:cubicBezTo>
                    <a:cubicBezTo>
                      <a:pt x="7363" y="14143"/>
                      <a:pt x="7280" y="14132"/>
                      <a:pt x="7195" y="14110"/>
                    </a:cubicBezTo>
                    <a:lnTo>
                      <a:pt x="6945" y="14044"/>
                    </a:lnTo>
                    <a:lnTo>
                      <a:pt x="7298" y="13188"/>
                    </a:lnTo>
                    <a:cubicBezTo>
                      <a:pt x="7659" y="12308"/>
                      <a:pt x="7691" y="12274"/>
                      <a:pt x="8210" y="12220"/>
                    </a:cubicBezTo>
                    <a:cubicBezTo>
                      <a:pt x="8210" y="12220"/>
                      <a:pt x="8211" y="12220"/>
                      <a:pt x="8211" y="12220"/>
                    </a:cubicBezTo>
                    <a:close/>
                    <a:moveTo>
                      <a:pt x="23719" y="13676"/>
                    </a:moveTo>
                    <a:cubicBezTo>
                      <a:pt x="23878" y="13676"/>
                      <a:pt x="23878" y="13690"/>
                      <a:pt x="23699" y="14056"/>
                    </a:cubicBezTo>
                    <a:cubicBezTo>
                      <a:pt x="23604" y="14251"/>
                      <a:pt x="23554" y="14338"/>
                      <a:pt x="23524" y="14338"/>
                    </a:cubicBezTo>
                    <a:cubicBezTo>
                      <a:pt x="23507" y="14338"/>
                      <a:pt x="23497" y="14308"/>
                      <a:pt x="23489" y="14254"/>
                    </a:cubicBezTo>
                    <a:cubicBezTo>
                      <a:pt x="23441" y="13937"/>
                      <a:pt x="23545" y="13676"/>
                      <a:pt x="23719" y="13676"/>
                    </a:cubicBezTo>
                    <a:close/>
                    <a:moveTo>
                      <a:pt x="8593" y="12219"/>
                    </a:moveTo>
                    <a:cubicBezTo>
                      <a:pt x="8629" y="12219"/>
                      <a:pt x="8670" y="12223"/>
                      <a:pt x="8718" y="12227"/>
                    </a:cubicBezTo>
                    <a:cubicBezTo>
                      <a:pt x="8929" y="12244"/>
                      <a:pt x="9015" y="12287"/>
                      <a:pt x="9006" y="12373"/>
                    </a:cubicBezTo>
                    <a:cubicBezTo>
                      <a:pt x="8974" y="12626"/>
                      <a:pt x="8176" y="14364"/>
                      <a:pt x="8090" y="14364"/>
                    </a:cubicBezTo>
                    <a:cubicBezTo>
                      <a:pt x="8090" y="14364"/>
                      <a:pt x="8090" y="14364"/>
                      <a:pt x="8090" y="14364"/>
                    </a:cubicBezTo>
                    <a:cubicBezTo>
                      <a:pt x="7565" y="14314"/>
                      <a:pt x="7551" y="14271"/>
                      <a:pt x="7826" y="13585"/>
                    </a:cubicBezTo>
                    <a:cubicBezTo>
                      <a:pt x="8315" y="12366"/>
                      <a:pt x="8369" y="12219"/>
                      <a:pt x="8593" y="12219"/>
                    </a:cubicBezTo>
                    <a:close/>
                    <a:moveTo>
                      <a:pt x="21986" y="13920"/>
                    </a:moveTo>
                    <a:cubicBezTo>
                      <a:pt x="22005" y="13920"/>
                      <a:pt x="21954" y="14031"/>
                      <a:pt x="21876" y="14160"/>
                    </a:cubicBezTo>
                    <a:cubicBezTo>
                      <a:pt x="21805" y="14280"/>
                      <a:pt x="21732" y="14370"/>
                      <a:pt x="21706" y="14370"/>
                    </a:cubicBezTo>
                    <a:cubicBezTo>
                      <a:pt x="21703" y="14370"/>
                      <a:pt x="21701" y="14369"/>
                      <a:pt x="21700" y="14368"/>
                    </a:cubicBezTo>
                    <a:cubicBezTo>
                      <a:pt x="21665" y="14333"/>
                      <a:pt x="21927" y="13920"/>
                      <a:pt x="21986" y="13920"/>
                    </a:cubicBezTo>
                    <a:close/>
                    <a:moveTo>
                      <a:pt x="7265" y="12373"/>
                    </a:moveTo>
                    <a:cubicBezTo>
                      <a:pt x="7477" y="12373"/>
                      <a:pt x="7516" y="12401"/>
                      <a:pt x="7470" y="12520"/>
                    </a:cubicBezTo>
                    <a:cubicBezTo>
                      <a:pt x="7009" y="13758"/>
                      <a:pt x="6894" y="13989"/>
                      <a:pt x="6596" y="14278"/>
                    </a:cubicBezTo>
                    <a:cubicBezTo>
                      <a:pt x="6421" y="14451"/>
                      <a:pt x="6307" y="14537"/>
                      <a:pt x="6259" y="14537"/>
                    </a:cubicBezTo>
                    <a:cubicBezTo>
                      <a:pt x="6208" y="14537"/>
                      <a:pt x="6229" y="14442"/>
                      <a:pt x="6326" y="14254"/>
                    </a:cubicBezTo>
                    <a:cubicBezTo>
                      <a:pt x="6394" y="14123"/>
                      <a:pt x="6452" y="13872"/>
                      <a:pt x="6452" y="13710"/>
                    </a:cubicBezTo>
                    <a:cubicBezTo>
                      <a:pt x="6452" y="13523"/>
                      <a:pt x="6505" y="13368"/>
                      <a:pt x="6593" y="13298"/>
                    </a:cubicBezTo>
                    <a:cubicBezTo>
                      <a:pt x="6665" y="13243"/>
                      <a:pt x="6689" y="13206"/>
                      <a:pt x="6658" y="13206"/>
                    </a:cubicBezTo>
                    <a:cubicBezTo>
                      <a:pt x="6653" y="13206"/>
                      <a:pt x="6648" y="13207"/>
                      <a:pt x="6641" y="13208"/>
                    </a:cubicBezTo>
                    <a:cubicBezTo>
                      <a:pt x="6633" y="13210"/>
                      <a:pt x="6625" y="13211"/>
                      <a:pt x="6618" y="13211"/>
                    </a:cubicBezTo>
                    <a:cubicBezTo>
                      <a:pt x="6578" y="13211"/>
                      <a:pt x="6543" y="13192"/>
                      <a:pt x="6540" y="13163"/>
                    </a:cubicBezTo>
                    <a:cubicBezTo>
                      <a:pt x="6489" y="12793"/>
                      <a:pt x="6874" y="12373"/>
                      <a:pt x="7265" y="12373"/>
                    </a:cubicBezTo>
                    <a:close/>
                    <a:moveTo>
                      <a:pt x="9468" y="12291"/>
                    </a:moveTo>
                    <a:cubicBezTo>
                      <a:pt x="9607" y="12291"/>
                      <a:pt x="9737" y="12342"/>
                      <a:pt x="9761" y="12409"/>
                    </a:cubicBezTo>
                    <a:cubicBezTo>
                      <a:pt x="9785" y="12474"/>
                      <a:pt x="9657" y="12897"/>
                      <a:pt x="9475" y="13347"/>
                    </a:cubicBezTo>
                    <a:cubicBezTo>
                      <a:pt x="9297" y="13795"/>
                      <a:pt x="9169" y="14230"/>
                      <a:pt x="9193" y="14308"/>
                    </a:cubicBezTo>
                    <a:cubicBezTo>
                      <a:pt x="9212" y="14369"/>
                      <a:pt x="9218" y="14399"/>
                      <a:pt x="9210" y="14399"/>
                    </a:cubicBezTo>
                    <a:cubicBezTo>
                      <a:pt x="9203" y="14399"/>
                      <a:pt x="9185" y="14378"/>
                      <a:pt x="9155" y="14337"/>
                    </a:cubicBezTo>
                    <a:cubicBezTo>
                      <a:pt x="9128" y="14299"/>
                      <a:pt x="9108" y="14279"/>
                      <a:pt x="9090" y="14279"/>
                    </a:cubicBezTo>
                    <a:cubicBezTo>
                      <a:pt x="9064" y="14279"/>
                      <a:pt x="9044" y="14320"/>
                      <a:pt x="9016" y="14407"/>
                    </a:cubicBezTo>
                    <a:cubicBezTo>
                      <a:pt x="8983" y="14516"/>
                      <a:pt x="8951" y="14557"/>
                      <a:pt x="8853" y="14557"/>
                    </a:cubicBezTo>
                    <a:cubicBezTo>
                      <a:pt x="8807" y="14557"/>
                      <a:pt x="8745" y="14548"/>
                      <a:pt x="8662" y="14532"/>
                    </a:cubicBezTo>
                    <a:cubicBezTo>
                      <a:pt x="8500" y="14500"/>
                      <a:pt x="8340" y="14451"/>
                      <a:pt x="8308" y="14420"/>
                    </a:cubicBezTo>
                    <a:cubicBezTo>
                      <a:pt x="8253" y="14366"/>
                      <a:pt x="8689" y="13302"/>
                      <a:pt x="9035" y="12641"/>
                    </a:cubicBezTo>
                    <a:cubicBezTo>
                      <a:pt x="9189" y="12347"/>
                      <a:pt x="9260" y="12291"/>
                      <a:pt x="9468" y="12291"/>
                    </a:cubicBezTo>
                    <a:close/>
                    <a:moveTo>
                      <a:pt x="5158" y="13354"/>
                    </a:moveTo>
                    <a:cubicBezTo>
                      <a:pt x="5181" y="13354"/>
                      <a:pt x="5241" y="13467"/>
                      <a:pt x="5296" y="13612"/>
                    </a:cubicBezTo>
                    <a:cubicBezTo>
                      <a:pt x="5384" y="13849"/>
                      <a:pt x="5374" y="13902"/>
                      <a:pt x="5203" y="14162"/>
                    </a:cubicBezTo>
                    <a:cubicBezTo>
                      <a:pt x="5082" y="14345"/>
                      <a:pt x="4902" y="14485"/>
                      <a:pt x="4714" y="14542"/>
                    </a:cubicBezTo>
                    <a:cubicBezTo>
                      <a:pt x="4578" y="14582"/>
                      <a:pt x="4460" y="14610"/>
                      <a:pt x="4426" y="14610"/>
                    </a:cubicBezTo>
                    <a:cubicBezTo>
                      <a:pt x="4420" y="14610"/>
                      <a:pt x="4416" y="14609"/>
                      <a:pt x="4416" y="14607"/>
                    </a:cubicBezTo>
                    <a:cubicBezTo>
                      <a:pt x="4415" y="14427"/>
                      <a:pt x="5047" y="13358"/>
                      <a:pt x="5157" y="13354"/>
                    </a:cubicBezTo>
                    <a:cubicBezTo>
                      <a:pt x="5157" y="13354"/>
                      <a:pt x="5158" y="13354"/>
                      <a:pt x="5158" y="13354"/>
                    </a:cubicBezTo>
                    <a:close/>
                    <a:moveTo>
                      <a:pt x="5454" y="14012"/>
                    </a:moveTo>
                    <a:cubicBezTo>
                      <a:pt x="5516" y="14012"/>
                      <a:pt x="5593" y="14074"/>
                      <a:pt x="5716" y="14206"/>
                    </a:cubicBezTo>
                    <a:cubicBezTo>
                      <a:pt x="5823" y="14320"/>
                      <a:pt x="5953" y="14409"/>
                      <a:pt x="6012" y="14409"/>
                    </a:cubicBezTo>
                    <a:cubicBezTo>
                      <a:pt x="6151" y="14409"/>
                      <a:pt x="6153" y="14528"/>
                      <a:pt x="6020" y="14641"/>
                    </a:cubicBezTo>
                    <a:cubicBezTo>
                      <a:pt x="5976" y="14677"/>
                      <a:pt x="5920" y="14695"/>
                      <a:pt x="5833" y="14695"/>
                    </a:cubicBezTo>
                    <a:cubicBezTo>
                      <a:pt x="5749" y="14695"/>
                      <a:pt x="5637" y="14679"/>
                      <a:pt x="5482" y="14646"/>
                    </a:cubicBezTo>
                    <a:cubicBezTo>
                      <a:pt x="5074" y="14560"/>
                      <a:pt x="5062" y="14551"/>
                      <a:pt x="5168" y="14381"/>
                    </a:cubicBezTo>
                    <a:cubicBezTo>
                      <a:pt x="5229" y="14284"/>
                      <a:pt x="5303" y="14162"/>
                      <a:pt x="5336" y="14108"/>
                    </a:cubicBezTo>
                    <a:cubicBezTo>
                      <a:pt x="5374" y="14045"/>
                      <a:pt x="5410" y="14012"/>
                      <a:pt x="5454" y="14012"/>
                    </a:cubicBezTo>
                    <a:close/>
                    <a:moveTo>
                      <a:pt x="19641" y="13879"/>
                    </a:moveTo>
                    <a:cubicBezTo>
                      <a:pt x="19647" y="13879"/>
                      <a:pt x="19653" y="13881"/>
                      <a:pt x="19659" y="13885"/>
                    </a:cubicBezTo>
                    <a:cubicBezTo>
                      <a:pt x="19707" y="13916"/>
                      <a:pt x="19725" y="14016"/>
                      <a:pt x="19699" y="14112"/>
                    </a:cubicBezTo>
                    <a:cubicBezTo>
                      <a:pt x="19677" y="14200"/>
                      <a:pt x="19667" y="14244"/>
                      <a:pt x="19678" y="14244"/>
                    </a:cubicBezTo>
                    <a:cubicBezTo>
                      <a:pt x="19689" y="14244"/>
                      <a:pt x="19718" y="14205"/>
                      <a:pt x="19774" y="14130"/>
                    </a:cubicBezTo>
                    <a:cubicBezTo>
                      <a:pt x="19833" y="14051"/>
                      <a:pt x="19862" y="14012"/>
                      <a:pt x="19878" y="14012"/>
                    </a:cubicBezTo>
                    <a:cubicBezTo>
                      <a:pt x="19893" y="14012"/>
                      <a:pt x="19893" y="14054"/>
                      <a:pt x="19893" y="14140"/>
                    </a:cubicBezTo>
                    <a:cubicBezTo>
                      <a:pt x="19893" y="14312"/>
                      <a:pt x="19604" y="14736"/>
                      <a:pt x="19485" y="14736"/>
                    </a:cubicBezTo>
                    <a:cubicBezTo>
                      <a:pt x="19449" y="14736"/>
                      <a:pt x="19432" y="14674"/>
                      <a:pt x="19449" y="14594"/>
                    </a:cubicBezTo>
                    <a:cubicBezTo>
                      <a:pt x="19465" y="14515"/>
                      <a:pt x="19499" y="14313"/>
                      <a:pt x="19525" y="14140"/>
                    </a:cubicBezTo>
                    <a:cubicBezTo>
                      <a:pt x="19552" y="13976"/>
                      <a:pt x="19597" y="13879"/>
                      <a:pt x="19641" y="13879"/>
                    </a:cubicBezTo>
                    <a:close/>
                    <a:moveTo>
                      <a:pt x="10254" y="12400"/>
                    </a:moveTo>
                    <a:cubicBezTo>
                      <a:pt x="10301" y="12400"/>
                      <a:pt x="10357" y="12411"/>
                      <a:pt x="10427" y="12423"/>
                    </a:cubicBezTo>
                    <a:cubicBezTo>
                      <a:pt x="10590" y="12454"/>
                      <a:pt x="10739" y="12488"/>
                      <a:pt x="10748" y="12496"/>
                    </a:cubicBezTo>
                    <a:cubicBezTo>
                      <a:pt x="10760" y="12504"/>
                      <a:pt x="10507" y="13049"/>
                      <a:pt x="10190" y="13702"/>
                    </a:cubicBezTo>
                    <a:cubicBezTo>
                      <a:pt x="9793" y="14521"/>
                      <a:pt x="9598" y="14848"/>
                      <a:pt x="9509" y="14848"/>
                    </a:cubicBezTo>
                    <a:cubicBezTo>
                      <a:pt x="9505" y="14848"/>
                      <a:pt x="9501" y="14848"/>
                      <a:pt x="9498" y="14846"/>
                    </a:cubicBezTo>
                    <a:cubicBezTo>
                      <a:pt x="9328" y="14780"/>
                      <a:pt x="9353" y="14614"/>
                      <a:pt x="9678" y="13588"/>
                    </a:cubicBezTo>
                    <a:cubicBezTo>
                      <a:pt x="9996" y="12588"/>
                      <a:pt x="10053" y="12400"/>
                      <a:pt x="10254" y="12400"/>
                    </a:cubicBezTo>
                    <a:close/>
                    <a:moveTo>
                      <a:pt x="24123" y="13678"/>
                    </a:moveTo>
                    <a:cubicBezTo>
                      <a:pt x="24211" y="13678"/>
                      <a:pt x="24290" y="13699"/>
                      <a:pt x="24290" y="13726"/>
                    </a:cubicBezTo>
                    <a:cubicBezTo>
                      <a:pt x="24291" y="13753"/>
                      <a:pt x="24099" y="14092"/>
                      <a:pt x="23866" y="14475"/>
                    </a:cubicBezTo>
                    <a:cubicBezTo>
                      <a:pt x="23633" y="14860"/>
                      <a:pt x="23481" y="15045"/>
                      <a:pt x="23426" y="15045"/>
                    </a:cubicBezTo>
                    <a:cubicBezTo>
                      <a:pt x="23360" y="15045"/>
                      <a:pt x="23432" y="14781"/>
                      <a:pt x="23669" y="14280"/>
                    </a:cubicBezTo>
                    <a:cubicBezTo>
                      <a:pt x="23890" y="13815"/>
                      <a:pt x="23993" y="13678"/>
                      <a:pt x="24123" y="13678"/>
                    </a:cubicBezTo>
                    <a:close/>
                    <a:moveTo>
                      <a:pt x="11262" y="12511"/>
                    </a:moveTo>
                    <a:cubicBezTo>
                      <a:pt x="11463" y="12511"/>
                      <a:pt x="11673" y="12529"/>
                      <a:pt x="11723" y="12567"/>
                    </a:cubicBezTo>
                    <a:cubicBezTo>
                      <a:pt x="11731" y="12571"/>
                      <a:pt x="11501" y="13123"/>
                      <a:pt x="11207" y="13798"/>
                    </a:cubicBezTo>
                    <a:cubicBezTo>
                      <a:pt x="10783" y="14769"/>
                      <a:pt x="10605" y="15109"/>
                      <a:pt x="10498" y="15109"/>
                    </a:cubicBezTo>
                    <a:cubicBezTo>
                      <a:pt x="10479" y="15109"/>
                      <a:pt x="10462" y="15098"/>
                      <a:pt x="10446" y="15076"/>
                    </a:cubicBezTo>
                    <a:cubicBezTo>
                      <a:pt x="10423" y="15046"/>
                      <a:pt x="10265" y="15016"/>
                      <a:pt x="10093" y="15012"/>
                    </a:cubicBezTo>
                    <a:cubicBezTo>
                      <a:pt x="9923" y="15007"/>
                      <a:pt x="9765" y="14986"/>
                      <a:pt x="9744" y="14963"/>
                    </a:cubicBezTo>
                    <a:cubicBezTo>
                      <a:pt x="9705" y="14925"/>
                      <a:pt x="10727" y="12732"/>
                      <a:pt x="10864" y="12561"/>
                    </a:cubicBezTo>
                    <a:cubicBezTo>
                      <a:pt x="10892" y="12527"/>
                      <a:pt x="11072" y="12511"/>
                      <a:pt x="11262" y="12511"/>
                    </a:cubicBezTo>
                    <a:close/>
                    <a:moveTo>
                      <a:pt x="11828" y="12569"/>
                    </a:moveTo>
                    <a:lnTo>
                      <a:pt x="12115" y="12601"/>
                    </a:lnTo>
                    <a:cubicBezTo>
                      <a:pt x="12270" y="12620"/>
                      <a:pt x="12399" y="12663"/>
                      <a:pt x="12399" y="12700"/>
                    </a:cubicBezTo>
                    <a:cubicBezTo>
                      <a:pt x="12398" y="12879"/>
                      <a:pt x="11566" y="15106"/>
                      <a:pt x="11477" y="15162"/>
                    </a:cubicBezTo>
                    <a:cubicBezTo>
                      <a:pt x="11415" y="15201"/>
                      <a:pt x="11304" y="15221"/>
                      <a:pt x="11189" y="15221"/>
                    </a:cubicBezTo>
                    <a:cubicBezTo>
                      <a:pt x="11062" y="15221"/>
                      <a:pt x="10931" y="15197"/>
                      <a:pt x="10859" y="15149"/>
                    </a:cubicBezTo>
                    <a:cubicBezTo>
                      <a:pt x="10733" y="15067"/>
                      <a:pt x="10715" y="15118"/>
                      <a:pt x="11473" y="13384"/>
                    </a:cubicBezTo>
                    <a:lnTo>
                      <a:pt x="11828" y="12569"/>
                    </a:lnTo>
                    <a:close/>
                    <a:moveTo>
                      <a:pt x="3972" y="15090"/>
                    </a:moveTo>
                    <a:cubicBezTo>
                      <a:pt x="3977" y="15090"/>
                      <a:pt x="3981" y="15092"/>
                      <a:pt x="3984" y="15095"/>
                    </a:cubicBezTo>
                    <a:cubicBezTo>
                      <a:pt x="4006" y="15115"/>
                      <a:pt x="4000" y="15200"/>
                      <a:pt x="3975" y="15273"/>
                    </a:cubicBezTo>
                    <a:cubicBezTo>
                      <a:pt x="3955" y="15333"/>
                      <a:pt x="3921" y="15376"/>
                      <a:pt x="3899" y="15376"/>
                    </a:cubicBezTo>
                    <a:cubicBezTo>
                      <a:pt x="3894" y="15376"/>
                      <a:pt x="3890" y="15375"/>
                      <a:pt x="3887" y="15371"/>
                    </a:cubicBezTo>
                    <a:cubicBezTo>
                      <a:pt x="3867" y="15349"/>
                      <a:pt x="3868" y="15265"/>
                      <a:pt x="3895" y="15193"/>
                    </a:cubicBezTo>
                    <a:cubicBezTo>
                      <a:pt x="3916" y="15132"/>
                      <a:pt x="3950" y="15090"/>
                      <a:pt x="3972" y="15090"/>
                    </a:cubicBezTo>
                    <a:close/>
                    <a:moveTo>
                      <a:pt x="2496" y="11558"/>
                    </a:moveTo>
                    <a:cubicBezTo>
                      <a:pt x="2610" y="11558"/>
                      <a:pt x="2703" y="11580"/>
                      <a:pt x="2703" y="11606"/>
                    </a:cubicBezTo>
                    <a:cubicBezTo>
                      <a:pt x="2703" y="11633"/>
                      <a:pt x="2390" y="12168"/>
                      <a:pt x="2008" y="12795"/>
                    </a:cubicBezTo>
                    <a:cubicBezTo>
                      <a:pt x="1626" y="13422"/>
                      <a:pt x="1326" y="13951"/>
                      <a:pt x="1345" y="13968"/>
                    </a:cubicBezTo>
                    <a:cubicBezTo>
                      <a:pt x="1345" y="13968"/>
                      <a:pt x="1345" y="13968"/>
                      <a:pt x="1346" y="13968"/>
                    </a:cubicBezTo>
                    <a:cubicBezTo>
                      <a:pt x="1374" y="13968"/>
                      <a:pt x="1707" y="13460"/>
                      <a:pt x="2098" y="12821"/>
                    </a:cubicBezTo>
                    <a:cubicBezTo>
                      <a:pt x="2784" y="11695"/>
                      <a:pt x="2832" y="11639"/>
                      <a:pt x="3079" y="11639"/>
                    </a:cubicBezTo>
                    <a:lnTo>
                      <a:pt x="3340" y="11639"/>
                    </a:lnTo>
                    <a:lnTo>
                      <a:pt x="2797" y="12714"/>
                    </a:lnTo>
                    <a:cubicBezTo>
                      <a:pt x="2341" y="13618"/>
                      <a:pt x="1822" y="14806"/>
                      <a:pt x="1667" y="15304"/>
                    </a:cubicBezTo>
                    <a:cubicBezTo>
                      <a:pt x="1650" y="15357"/>
                      <a:pt x="1644" y="15383"/>
                      <a:pt x="1651" y="15383"/>
                    </a:cubicBezTo>
                    <a:cubicBezTo>
                      <a:pt x="1658" y="15383"/>
                      <a:pt x="1680" y="15357"/>
                      <a:pt x="1719" y="15304"/>
                    </a:cubicBezTo>
                    <a:cubicBezTo>
                      <a:pt x="1757" y="15251"/>
                      <a:pt x="1779" y="15225"/>
                      <a:pt x="1792" y="15225"/>
                    </a:cubicBezTo>
                    <a:cubicBezTo>
                      <a:pt x="1805" y="15225"/>
                      <a:pt x="1807" y="15253"/>
                      <a:pt x="1807" y="15312"/>
                    </a:cubicBezTo>
                    <a:cubicBezTo>
                      <a:pt x="1807" y="15544"/>
                      <a:pt x="1670" y="15673"/>
                      <a:pt x="1435" y="15673"/>
                    </a:cubicBezTo>
                    <a:cubicBezTo>
                      <a:pt x="1397" y="15673"/>
                      <a:pt x="1355" y="15669"/>
                      <a:pt x="1311" y="15662"/>
                    </a:cubicBezTo>
                    <a:lnTo>
                      <a:pt x="1017" y="15613"/>
                    </a:lnTo>
                    <a:lnTo>
                      <a:pt x="1056" y="15237"/>
                    </a:lnTo>
                    <a:cubicBezTo>
                      <a:pt x="1076" y="15026"/>
                      <a:pt x="1125" y="14714"/>
                      <a:pt x="1170" y="14532"/>
                    </a:cubicBezTo>
                    <a:cubicBezTo>
                      <a:pt x="1211" y="14353"/>
                      <a:pt x="1260" y="14067"/>
                      <a:pt x="1281" y="13897"/>
                    </a:cubicBezTo>
                    <a:cubicBezTo>
                      <a:pt x="1326" y="13489"/>
                      <a:pt x="1972" y="11558"/>
                      <a:pt x="2061" y="11558"/>
                    </a:cubicBezTo>
                    <a:cubicBezTo>
                      <a:pt x="2106" y="11558"/>
                      <a:pt x="2135" y="11573"/>
                      <a:pt x="2135" y="11596"/>
                    </a:cubicBezTo>
                    <a:cubicBezTo>
                      <a:pt x="2135" y="11616"/>
                      <a:pt x="2041" y="11844"/>
                      <a:pt x="1929" y="12097"/>
                    </a:cubicBezTo>
                    <a:cubicBezTo>
                      <a:pt x="1771" y="12454"/>
                      <a:pt x="1710" y="12636"/>
                      <a:pt x="1733" y="12636"/>
                    </a:cubicBezTo>
                    <a:cubicBezTo>
                      <a:pt x="1755" y="12636"/>
                      <a:pt x="1850" y="12475"/>
                      <a:pt x="2008" y="12145"/>
                    </a:cubicBezTo>
                    <a:cubicBezTo>
                      <a:pt x="2245" y="11649"/>
                      <a:pt x="2321" y="11558"/>
                      <a:pt x="2496" y="11558"/>
                    </a:cubicBezTo>
                    <a:close/>
                    <a:moveTo>
                      <a:pt x="3604" y="11686"/>
                    </a:moveTo>
                    <a:cubicBezTo>
                      <a:pt x="3618" y="11686"/>
                      <a:pt x="3630" y="11688"/>
                      <a:pt x="3641" y="11693"/>
                    </a:cubicBezTo>
                    <a:cubicBezTo>
                      <a:pt x="3714" y="11724"/>
                      <a:pt x="3614" y="11934"/>
                      <a:pt x="3304" y="12389"/>
                    </a:cubicBezTo>
                    <a:cubicBezTo>
                      <a:pt x="2731" y="13228"/>
                      <a:pt x="1806" y="15087"/>
                      <a:pt x="1908" y="15190"/>
                    </a:cubicBezTo>
                    <a:cubicBezTo>
                      <a:pt x="1908" y="15191"/>
                      <a:pt x="1909" y="15191"/>
                      <a:pt x="1909" y="15191"/>
                    </a:cubicBezTo>
                    <a:cubicBezTo>
                      <a:pt x="1934" y="15191"/>
                      <a:pt x="2121" y="14808"/>
                      <a:pt x="2330" y="14332"/>
                    </a:cubicBezTo>
                    <a:cubicBezTo>
                      <a:pt x="2544" y="13842"/>
                      <a:pt x="2977" y="13051"/>
                      <a:pt x="3289" y="12580"/>
                    </a:cubicBezTo>
                    <a:cubicBezTo>
                      <a:pt x="3831" y="11758"/>
                      <a:pt x="3867" y="11720"/>
                      <a:pt x="4147" y="11720"/>
                    </a:cubicBezTo>
                    <a:cubicBezTo>
                      <a:pt x="4167" y="11720"/>
                      <a:pt x="4185" y="11720"/>
                      <a:pt x="4201" y="11720"/>
                    </a:cubicBezTo>
                    <a:cubicBezTo>
                      <a:pt x="4499" y="11720"/>
                      <a:pt x="4470" y="11750"/>
                      <a:pt x="3773" y="12861"/>
                    </a:cubicBezTo>
                    <a:cubicBezTo>
                      <a:pt x="3456" y="13365"/>
                      <a:pt x="2972" y="14217"/>
                      <a:pt x="2702" y="14746"/>
                    </a:cubicBezTo>
                    <a:cubicBezTo>
                      <a:pt x="2277" y="15577"/>
                      <a:pt x="2182" y="15712"/>
                      <a:pt x="2013" y="15712"/>
                    </a:cubicBezTo>
                    <a:cubicBezTo>
                      <a:pt x="1831" y="15712"/>
                      <a:pt x="1819" y="15688"/>
                      <a:pt x="1847" y="15321"/>
                    </a:cubicBezTo>
                    <a:cubicBezTo>
                      <a:pt x="1889" y="14776"/>
                      <a:pt x="2995" y="12287"/>
                      <a:pt x="3419" y="11786"/>
                    </a:cubicBezTo>
                    <a:cubicBezTo>
                      <a:pt x="3469" y="11727"/>
                      <a:pt x="3546" y="11686"/>
                      <a:pt x="3604" y="11686"/>
                    </a:cubicBezTo>
                    <a:close/>
                    <a:moveTo>
                      <a:pt x="4537" y="11885"/>
                    </a:moveTo>
                    <a:cubicBezTo>
                      <a:pt x="4555" y="11885"/>
                      <a:pt x="4648" y="11994"/>
                      <a:pt x="4745" y="12133"/>
                    </a:cubicBezTo>
                    <a:cubicBezTo>
                      <a:pt x="4878" y="12320"/>
                      <a:pt x="4898" y="12407"/>
                      <a:pt x="4831" y="12488"/>
                    </a:cubicBezTo>
                    <a:cubicBezTo>
                      <a:pt x="4783" y="12544"/>
                      <a:pt x="4764" y="12616"/>
                      <a:pt x="4791" y="12641"/>
                    </a:cubicBezTo>
                    <a:cubicBezTo>
                      <a:pt x="4827" y="12675"/>
                      <a:pt x="3183" y="15527"/>
                      <a:pt x="2977" y="15785"/>
                    </a:cubicBezTo>
                    <a:cubicBezTo>
                      <a:pt x="2975" y="15789"/>
                      <a:pt x="2963" y="15790"/>
                      <a:pt x="2943" y="15790"/>
                    </a:cubicBezTo>
                    <a:cubicBezTo>
                      <a:pt x="2887" y="15790"/>
                      <a:pt x="2766" y="15776"/>
                      <a:pt x="2632" y="15754"/>
                    </a:cubicBezTo>
                    <a:lnTo>
                      <a:pt x="2307" y="15697"/>
                    </a:lnTo>
                    <a:lnTo>
                      <a:pt x="2599" y="15110"/>
                    </a:lnTo>
                    <a:cubicBezTo>
                      <a:pt x="3165" y="13987"/>
                      <a:pt x="4427" y="11885"/>
                      <a:pt x="4537" y="11885"/>
                    </a:cubicBezTo>
                    <a:close/>
                    <a:moveTo>
                      <a:pt x="4455" y="13512"/>
                    </a:moveTo>
                    <a:cubicBezTo>
                      <a:pt x="4468" y="13512"/>
                      <a:pt x="4399" y="13773"/>
                      <a:pt x="4296" y="14099"/>
                    </a:cubicBezTo>
                    <a:cubicBezTo>
                      <a:pt x="4094" y="14752"/>
                      <a:pt x="3847" y="15226"/>
                      <a:pt x="3527" y="15574"/>
                    </a:cubicBezTo>
                    <a:cubicBezTo>
                      <a:pt x="3404" y="15711"/>
                      <a:pt x="3238" y="15804"/>
                      <a:pt x="3160" y="15804"/>
                    </a:cubicBezTo>
                    <a:cubicBezTo>
                      <a:pt x="3122" y="15804"/>
                      <a:pt x="3105" y="15781"/>
                      <a:pt x="3125" y="15729"/>
                    </a:cubicBezTo>
                    <a:cubicBezTo>
                      <a:pt x="3170" y="15615"/>
                      <a:pt x="4432" y="13512"/>
                      <a:pt x="4455" y="13512"/>
                    </a:cubicBezTo>
                    <a:close/>
                    <a:moveTo>
                      <a:pt x="24084" y="15632"/>
                    </a:moveTo>
                    <a:cubicBezTo>
                      <a:pt x="24107" y="15632"/>
                      <a:pt x="24109" y="15678"/>
                      <a:pt x="24077" y="15762"/>
                    </a:cubicBezTo>
                    <a:cubicBezTo>
                      <a:pt x="24057" y="15815"/>
                      <a:pt x="24027" y="15850"/>
                      <a:pt x="24005" y="15850"/>
                    </a:cubicBezTo>
                    <a:cubicBezTo>
                      <a:pt x="23999" y="15850"/>
                      <a:pt x="23995" y="15848"/>
                      <a:pt x="23990" y="15844"/>
                    </a:cubicBezTo>
                    <a:cubicBezTo>
                      <a:pt x="23969" y="15823"/>
                      <a:pt x="23976" y="15762"/>
                      <a:pt x="24005" y="15713"/>
                    </a:cubicBezTo>
                    <a:cubicBezTo>
                      <a:pt x="24039" y="15658"/>
                      <a:pt x="24068" y="15632"/>
                      <a:pt x="24084" y="15632"/>
                    </a:cubicBezTo>
                    <a:close/>
                    <a:moveTo>
                      <a:pt x="10405" y="15572"/>
                    </a:moveTo>
                    <a:cubicBezTo>
                      <a:pt x="10409" y="15572"/>
                      <a:pt x="10414" y="15574"/>
                      <a:pt x="10418" y="15578"/>
                    </a:cubicBezTo>
                    <a:cubicBezTo>
                      <a:pt x="10439" y="15598"/>
                      <a:pt x="10420" y="15680"/>
                      <a:pt x="10374" y="15762"/>
                    </a:cubicBezTo>
                    <a:cubicBezTo>
                      <a:pt x="10335" y="15830"/>
                      <a:pt x="10308" y="15861"/>
                      <a:pt x="10295" y="15861"/>
                    </a:cubicBezTo>
                    <a:cubicBezTo>
                      <a:pt x="10275" y="15861"/>
                      <a:pt x="10284" y="15793"/>
                      <a:pt x="10329" y="15672"/>
                    </a:cubicBezTo>
                    <a:cubicBezTo>
                      <a:pt x="10351" y="15611"/>
                      <a:pt x="10382" y="15572"/>
                      <a:pt x="10405" y="15572"/>
                    </a:cubicBezTo>
                    <a:close/>
                    <a:moveTo>
                      <a:pt x="8237" y="14817"/>
                    </a:moveTo>
                    <a:cubicBezTo>
                      <a:pt x="8285" y="14818"/>
                      <a:pt x="8211" y="15044"/>
                      <a:pt x="8071" y="15323"/>
                    </a:cubicBezTo>
                    <a:cubicBezTo>
                      <a:pt x="7883" y="15695"/>
                      <a:pt x="7785" y="15871"/>
                      <a:pt x="7763" y="15871"/>
                    </a:cubicBezTo>
                    <a:cubicBezTo>
                      <a:pt x="7750" y="15871"/>
                      <a:pt x="7760" y="15817"/>
                      <a:pt x="7791" y="15713"/>
                    </a:cubicBezTo>
                    <a:cubicBezTo>
                      <a:pt x="7913" y="15297"/>
                      <a:pt x="8152" y="14817"/>
                      <a:pt x="8237" y="14817"/>
                    </a:cubicBezTo>
                    <a:close/>
                    <a:moveTo>
                      <a:pt x="4289" y="15575"/>
                    </a:moveTo>
                    <a:cubicBezTo>
                      <a:pt x="4321" y="15575"/>
                      <a:pt x="4328" y="15635"/>
                      <a:pt x="4285" y="15745"/>
                    </a:cubicBezTo>
                    <a:cubicBezTo>
                      <a:pt x="4256" y="15819"/>
                      <a:pt x="4201" y="15876"/>
                      <a:pt x="4157" y="15876"/>
                    </a:cubicBezTo>
                    <a:cubicBezTo>
                      <a:pt x="4114" y="15876"/>
                      <a:pt x="4121" y="15803"/>
                      <a:pt x="4173" y="15705"/>
                    </a:cubicBezTo>
                    <a:cubicBezTo>
                      <a:pt x="4220" y="15617"/>
                      <a:pt x="4263" y="15575"/>
                      <a:pt x="4289" y="15575"/>
                    </a:cubicBezTo>
                    <a:close/>
                    <a:moveTo>
                      <a:pt x="5012" y="14908"/>
                    </a:moveTo>
                    <a:cubicBezTo>
                      <a:pt x="5018" y="14908"/>
                      <a:pt x="5024" y="14911"/>
                      <a:pt x="5030" y="14917"/>
                    </a:cubicBezTo>
                    <a:cubicBezTo>
                      <a:pt x="5054" y="14941"/>
                      <a:pt x="5018" y="15089"/>
                      <a:pt x="4954" y="15236"/>
                    </a:cubicBezTo>
                    <a:cubicBezTo>
                      <a:pt x="4892" y="15373"/>
                      <a:pt x="4861" y="15440"/>
                      <a:pt x="4853" y="15440"/>
                    </a:cubicBezTo>
                    <a:cubicBezTo>
                      <a:pt x="4845" y="15440"/>
                      <a:pt x="4856" y="15381"/>
                      <a:pt x="4880" y="15264"/>
                    </a:cubicBezTo>
                    <a:cubicBezTo>
                      <a:pt x="4904" y="15146"/>
                      <a:pt x="4900" y="15073"/>
                      <a:pt x="4876" y="15073"/>
                    </a:cubicBezTo>
                    <a:cubicBezTo>
                      <a:pt x="4871" y="15073"/>
                      <a:pt x="4866" y="15075"/>
                      <a:pt x="4860" y="15081"/>
                    </a:cubicBezTo>
                    <a:cubicBezTo>
                      <a:pt x="4821" y="15114"/>
                      <a:pt x="4783" y="15316"/>
                      <a:pt x="4775" y="15528"/>
                    </a:cubicBezTo>
                    <a:lnTo>
                      <a:pt x="4757" y="15916"/>
                    </a:lnTo>
                    <a:lnTo>
                      <a:pt x="4880" y="15630"/>
                    </a:lnTo>
                    <a:cubicBezTo>
                      <a:pt x="4947" y="15475"/>
                      <a:pt x="5035" y="15258"/>
                      <a:pt x="5074" y="15157"/>
                    </a:cubicBezTo>
                    <a:cubicBezTo>
                      <a:pt x="5116" y="15047"/>
                      <a:pt x="5226" y="14979"/>
                      <a:pt x="5305" y="14979"/>
                    </a:cubicBezTo>
                    <a:cubicBezTo>
                      <a:pt x="5355" y="14979"/>
                      <a:pt x="5392" y="15006"/>
                      <a:pt x="5392" y="15068"/>
                    </a:cubicBezTo>
                    <a:cubicBezTo>
                      <a:pt x="5392" y="15114"/>
                      <a:pt x="5302" y="15332"/>
                      <a:pt x="5189" y="15553"/>
                    </a:cubicBezTo>
                    <a:cubicBezTo>
                      <a:pt x="5034" y="15863"/>
                      <a:pt x="4961" y="15943"/>
                      <a:pt x="4818" y="15943"/>
                    </a:cubicBezTo>
                    <a:cubicBezTo>
                      <a:pt x="4807" y="15943"/>
                      <a:pt x="4794" y="15943"/>
                      <a:pt x="4781" y="15942"/>
                    </a:cubicBezTo>
                    <a:cubicBezTo>
                      <a:pt x="4650" y="15931"/>
                      <a:pt x="4591" y="15888"/>
                      <a:pt x="4620" y="15819"/>
                    </a:cubicBezTo>
                    <a:cubicBezTo>
                      <a:pt x="4688" y="15645"/>
                      <a:pt x="4712" y="15550"/>
                      <a:pt x="4695" y="15550"/>
                    </a:cubicBezTo>
                    <a:cubicBezTo>
                      <a:pt x="4684" y="15550"/>
                      <a:pt x="4653" y="15595"/>
                      <a:pt x="4603" y="15689"/>
                    </a:cubicBezTo>
                    <a:cubicBezTo>
                      <a:pt x="4502" y="15881"/>
                      <a:pt x="4440" y="15964"/>
                      <a:pt x="4417" y="15964"/>
                    </a:cubicBezTo>
                    <a:cubicBezTo>
                      <a:pt x="4381" y="15964"/>
                      <a:pt x="4443" y="15753"/>
                      <a:pt x="4603" y="15428"/>
                    </a:cubicBezTo>
                    <a:cubicBezTo>
                      <a:pt x="4744" y="15147"/>
                      <a:pt x="4851" y="14990"/>
                      <a:pt x="4902" y="14990"/>
                    </a:cubicBezTo>
                    <a:cubicBezTo>
                      <a:pt x="4911" y="14990"/>
                      <a:pt x="4918" y="14995"/>
                      <a:pt x="4923" y="15003"/>
                    </a:cubicBezTo>
                    <a:cubicBezTo>
                      <a:pt x="4944" y="15036"/>
                      <a:pt x="4958" y="15052"/>
                      <a:pt x="4968" y="15052"/>
                    </a:cubicBezTo>
                    <a:cubicBezTo>
                      <a:pt x="4980" y="15052"/>
                      <a:pt x="4985" y="15031"/>
                      <a:pt x="4985" y="14987"/>
                    </a:cubicBezTo>
                    <a:cubicBezTo>
                      <a:pt x="4985" y="14937"/>
                      <a:pt x="4995" y="14908"/>
                      <a:pt x="5012" y="14908"/>
                    </a:cubicBezTo>
                    <a:close/>
                    <a:moveTo>
                      <a:pt x="5594" y="15074"/>
                    </a:moveTo>
                    <a:cubicBezTo>
                      <a:pt x="5612" y="15074"/>
                      <a:pt x="5573" y="15194"/>
                      <a:pt x="5465" y="15444"/>
                    </a:cubicBezTo>
                    <a:cubicBezTo>
                      <a:pt x="5372" y="15657"/>
                      <a:pt x="5239" y="15891"/>
                      <a:pt x="5172" y="15958"/>
                    </a:cubicBezTo>
                    <a:cubicBezTo>
                      <a:pt x="5162" y="15967"/>
                      <a:pt x="5155" y="15972"/>
                      <a:pt x="5151" y="15972"/>
                    </a:cubicBezTo>
                    <a:cubicBezTo>
                      <a:pt x="5124" y="15972"/>
                      <a:pt x="5184" y="15810"/>
                      <a:pt x="5307" y="15567"/>
                    </a:cubicBezTo>
                    <a:cubicBezTo>
                      <a:pt x="5469" y="15244"/>
                      <a:pt x="5572" y="15074"/>
                      <a:pt x="5594" y="15074"/>
                    </a:cubicBezTo>
                    <a:close/>
                    <a:moveTo>
                      <a:pt x="19693" y="15171"/>
                    </a:moveTo>
                    <a:cubicBezTo>
                      <a:pt x="19698" y="15171"/>
                      <a:pt x="19702" y="15173"/>
                      <a:pt x="19706" y="15177"/>
                    </a:cubicBezTo>
                    <a:cubicBezTo>
                      <a:pt x="19727" y="15200"/>
                      <a:pt x="19643" y="15409"/>
                      <a:pt x="19519" y="15637"/>
                    </a:cubicBezTo>
                    <a:cubicBezTo>
                      <a:pt x="19412" y="15836"/>
                      <a:pt x="19308" y="15973"/>
                      <a:pt x="19270" y="15973"/>
                    </a:cubicBezTo>
                    <a:cubicBezTo>
                      <a:pt x="19265" y="15973"/>
                      <a:pt x="19260" y="15970"/>
                      <a:pt x="19258" y="15963"/>
                    </a:cubicBezTo>
                    <a:cubicBezTo>
                      <a:pt x="19239" y="15911"/>
                      <a:pt x="19285" y="15779"/>
                      <a:pt x="19356" y="15674"/>
                    </a:cubicBezTo>
                    <a:cubicBezTo>
                      <a:pt x="19470" y="15497"/>
                      <a:pt x="19507" y="15403"/>
                      <a:pt x="19464" y="15403"/>
                    </a:cubicBezTo>
                    <a:cubicBezTo>
                      <a:pt x="19451" y="15403"/>
                      <a:pt x="19431" y="15411"/>
                      <a:pt x="19404" y="15428"/>
                    </a:cubicBezTo>
                    <a:cubicBezTo>
                      <a:pt x="19387" y="15439"/>
                      <a:pt x="19371" y="15444"/>
                      <a:pt x="19359" y="15444"/>
                    </a:cubicBezTo>
                    <a:cubicBezTo>
                      <a:pt x="19336" y="15444"/>
                      <a:pt x="19322" y="15427"/>
                      <a:pt x="19322" y="15396"/>
                    </a:cubicBezTo>
                    <a:cubicBezTo>
                      <a:pt x="19322" y="15315"/>
                      <a:pt x="19379" y="15262"/>
                      <a:pt x="19432" y="15262"/>
                    </a:cubicBezTo>
                    <a:cubicBezTo>
                      <a:pt x="19464" y="15262"/>
                      <a:pt x="19494" y="15280"/>
                      <a:pt x="19511" y="15323"/>
                    </a:cubicBezTo>
                    <a:cubicBezTo>
                      <a:pt x="19522" y="15352"/>
                      <a:pt x="19534" y="15367"/>
                      <a:pt x="19547" y="15367"/>
                    </a:cubicBezTo>
                    <a:cubicBezTo>
                      <a:pt x="19565" y="15367"/>
                      <a:pt x="19585" y="15339"/>
                      <a:pt x="19607" y="15282"/>
                    </a:cubicBezTo>
                    <a:cubicBezTo>
                      <a:pt x="19634" y="15215"/>
                      <a:pt x="19669" y="15171"/>
                      <a:pt x="19693" y="15171"/>
                    </a:cubicBezTo>
                    <a:close/>
                    <a:moveTo>
                      <a:pt x="19031" y="15497"/>
                    </a:moveTo>
                    <a:cubicBezTo>
                      <a:pt x="19069" y="15497"/>
                      <a:pt x="19052" y="15592"/>
                      <a:pt x="18984" y="15785"/>
                    </a:cubicBezTo>
                    <a:cubicBezTo>
                      <a:pt x="18934" y="15926"/>
                      <a:pt x="18906" y="15988"/>
                      <a:pt x="18876" y="15988"/>
                    </a:cubicBezTo>
                    <a:cubicBezTo>
                      <a:pt x="18857" y="15988"/>
                      <a:pt x="18839" y="15965"/>
                      <a:pt x="18814" y="15922"/>
                    </a:cubicBezTo>
                    <a:cubicBezTo>
                      <a:pt x="18761" y="15828"/>
                      <a:pt x="18781" y="15737"/>
                      <a:pt x="18882" y="15623"/>
                    </a:cubicBezTo>
                    <a:cubicBezTo>
                      <a:pt x="18957" y="15540"/>
                      <a:pt x="19006" y="15497"/>
                      <a:pt x="19031" y="15497"/>
                    </a:cubicBezTo>
                    <a:close/>
                    <a:moveTo>
                      <a:pt x="9331" y="15139"/>
                    </a:moveTo>
                    <a:cubicBezTo>
                      <a:pt x="9358" y="15139"/>
                      <a:pt x="9384" y="15158"/>
                      <a:pt x="9409" y="15198"/>
                    </a:cubicBezTo>
                    <a:cubicBezTo>
                      <a:pt x="9431" y="15236"/>
                      <a:pt x="9341" y="15468"/>
                      <a:pt x="9210" y="15713"/>
                    </a:cubicBezTo>
                    <a:cubicBezTo>
                      <a:pt x="9106" y="15911"/>
                      <a:pt x="9046" y="16018"/>
                      <a:pt x="9028" y="16018"/>
                    </a:cubicBezTo>
                    <a:cubicBezTo>
                      <a:pt x="9004" y="16018"/>
                      <a:pt x="9044" y="15851"/>
                      <a:pt x="9138" y="15484"/>
                    </a:cubicBezTo>
                    <a:cubicBezTo>
                      <a:pt x="9195" y="15259"/>
                      <a:pt x="9265" y="15139"/>
                      <a:pt x="9331" y="15139"/>
                    </a:cubicBezTo>
                    <a:close/>
                    <a:moveTo>
                      <a:pt x="6476" y="14907"/>
                    </a:moveTo>
                    <a:cubicBezTo>
                      <a:pt x="6506" y="14907"/>
                      <a:pt x="6399" y="15171"/>
                      <a:pt x="6235" y="15503"/>
                    </a:cubicBezTo>
                    <a:cubicBezTo>
                      <a:pt x="6055" y="15871"/>
                      <a:pt x="5918" y="16067"/>
                      <a:pt x="5845" y="16067"/>
                    </a:cubicBezTo>
                    <a:cubicBezTo>
                      <a:pt x="5841" y="16067"/>
                      <a:pt x="5836" y="16066"/>
                      <a:pt x="5832" y="16065"/>
                    </a:cubicBezTo>
                    <a:cubicBezTo>
                      <a:pt x="5749" y="16033"/>
                      <a:pt x="5760" y="15955"/>
                      <a:pt x="5886" y="15710"/>
                    </a:cubicBezTo>
                    <a:cubicBezTo>
                      <a:pt x="5973" y="15541"/>
                      <a:pt x="6042" y="15349"/>
                      <a:pt x="6041" y="15290"/>
                    </a:cubicBezTo>
                    <a:cubicBezTo>
                      <a:pt x="6041" y="15281"/>
                      <a:pt x="6038" y="15277"/>
                      <a:pt x="6034" y="15277"/>
                    </a:cubicBezTo>
                    <a:cubicBezTo>
                      <a:pt x="6010" y="15277"/>
                      <a:pt x="5931" y="15411"/>
                      <a:pt x="5840" y="15611"/>
                    </a:cubicBezTo>
                    <a:cubicBezTo>
                      <a:pt x="5692" y="15938"/>
                      <a:pt x="5604" y="16039"/>
                      <a:pt x="5470" y="16039"/>
                    </a:cubicBezTo>
                    <a:cubicBezTo>
                      <a:pt x="5296" y="16039"/>
                      <a:pt x="5297" y="16037"/>
                      <a:pt x="5518" y="15654"/>
                    </a:cubicBezTo>
                    <a:cubicBezTo>
                      <a:pt x="5640" y="15442"/>
                      <a:pt x="5775" y="15229"/>
                      <a:pt x="5816" y="15186"/>
                    </a:cubicBezTo>
                    <a:cubicBezTo>
                      <a:pt x="5886" y="15109"/>
                      <a:pt x="6328" y="14920"/>
                      <a:pt x="6476" y="14907"/>
                    </a:cubicBezTo>
                    <a:cubicBezTo>
                      <a:pt x="6476" y="14907"/>
                      <a:pt x="6476" y="14907"/>
                      <a:pt x="6476" y="14907"/>
                    </a:cubicBezTo>
                    <a:close/>
                    <a:moveTo>
                      <a:pt x="7063" y="14524"/>
                    </a:moveTo>
                    <a:cubicBezTo>
                      <a:pt x="7169" y="14524"/>
                      <a:pt x="7270" y="14554"/>
                      <a:pt x="7279" y="14606"/>
                    </a:cubicBezTo>
                    <a:cubicBezTo>
                      <a:pt x="7286" y="14641"/>
                      <a:pt x="7132" y="14996"/>
                      <a:pt x="6937" y="15396"/>
                    </a:cubicBezTo>
                    <a:cubicBezTo>
                      <a:pt x="6697" y="15890"/>
                      <a:pt x="6549" y="16113"/>
                      <a:pt x="6449" y="16113"/>
                    </a:cubicBezTo>
                    <a:cubicBezTo>
                      <a:pt x="6406" y="16113"/>
                      <a:pt x="6372" y="16074"/>
                      <a:pt x="6343" y="15999"/>
                    </a:cubicBezTo>
                    <a:cubicBezTo>
                      <a:pt x="6288" y="15859"/>
                      <a:pt x="6732" y="14651"/>
                      <a:pt x="6867" y="14568"/>
                    </a:cubicBezTo>
                    <a:cubicBezTo>
                      <a:pt x="6917" y="14538"/>
                      <a:pt x="6991" y="14524"/>
                      <a:pt x="7063" y="14524"/>
                    </a:cubicBezTo>
                    <a:close/>
                    <a:moveTo>
                      <a:pt x="7511" y="14655"/>
                    </a:moveTo>
                    <a:cubicBezTo>
                      <a:pt x="7559" y="14655"/>
                      <a:pt x="7592" y="14674"/>
                      <a:pt x="7592" y="14703"/>
                    </a:cubicBezTo>
                    <a:cubicBezTo>
                      <a:pt x="7592" y="14875"/>
                      <a:pt x="6977" y="16121"/>
                      <a:pt x="6891" y="16121"/>
                    </a:cubicBezTo>
                    <a:cubicBezTo>
                      <a:pt x="6750" y="16121"/>
                      <a:pt x="6756" y="15966"/>
                      <a:pt x="6909" y="15716"/>
                    </a:cubicBezTo>
                    <a:lnTo>
                      <a:pt x="7031" y="15511"/>
                    </a:lnTo>
                    <a:lnTo>
                      <a:pt x="6982" y="15716"/>
                    </a:lnTo>
                    <a:cubicBezTo>
                      <a:pt x="6957" y="15813"/>
                      <a:pt x="6948" y="15859"/>
                      <a:pt x="6959" y="15859"/>
                    </a:cubicBezTo>
                    <a:cubicBezTo>
                      <a:pt x="6967" y="15859"/>
                      <a:pt x="6989" y="15828"/>
                      <a:pt x="7027" y="15771"/>
                    </a:cubicBezTo>
                    <a:cubicBezTo>
                      <a:pt x="7077" y="15689"/>
                      <a:pt x="7097" y="15570"/>
                      <a:pt x="7071" y="15502"/>
                    </a:cubicBezTo>
                    <a:cubicBezTo>
                      <a:pt x="7050" y="15450"/>
                      <a:pt x="7053" y="15416"/>
                      <a:pt x="7074" y="15416"/>
                    </a:cubicBezTo>
                    <a:cubicBezTo>
                      <a:pt x="7080" y="15416"/>
                      <a:pt x="7087" y="15419"/>
                      <a:pt x="7096" y="15424"/>
                    </a:cubicBezTo>
                    <a:cubicBezTo>
                      <a:pt x="7102" y="15428"/>
                      <a:pt x="7107" y="15429"/>
                      <a:pt x="7113" y="15429"/>
                    </a:cubicBezTo>
                    <a:cubicBezTo>
                      <a:pt x="7151" y="15429"/>
                      <a:pt x="7195" y="15363"/>
                      <a:pt x="7219" y="15265"/>
                    </a:cubicBezTo>
                    <a:cubicBezTo>
                      <a:pt x="7313" y="14892"/>
                      <a:pt x="7425" y="14655"/>
                      <a:pt x="7511" y="14655"/>
                    </a:cubicBezTo>
                    <a:close/>
                    <a:moveTo>
                      <a:pt x="7849" y="14736"/>
                    </a:moveTo>
                    <a:cubicBezTo>
                      <a:pt x="7930" y="14736"/>
                      <a:pt x="7999" y="14756"/>
                      <a:pt x="7999" y="14781"/>
                    </a:cubicBezTo>
                    <a:cubicBezTo>
                      <a:pt x="7999" y="14806"/>
                      <a:pt x="7885" y="15095"/>
                      <a:pt x="7746" y="15430"/>
                    </a:cubicBezTo>
                    <a:cubicBezTo>
                      <a:pt x="7606" y="15764"/>
                      <a:pt x="7515" y="16063"/>
                      <a:pt x="7539" y="16101"/>
                    </a:cubicBezTo>
                    <a:cubicBezTo>
                      <a:pt x="7563" y="16138"/>
                      <a:pt x="7474" y="16178"/>
                      <a:pt x="7343" y="16186"/>
                    </a:cubicBezTo>
                    <a:cubicBezTo>
                      <a:pt x="7325" y="16188"/>
                      <a:pt x="7307" y="16188"/>
                      <a:pt x="7290" y="16188"/>
                    </a:cubicBezTo>
                    <a:cubicBezTo>
                      <a:pt x="7185" y="16188"/>
                      <a:pt x="7103" y="16165"/>
                      <a:pt x="7103" y="16130"/>
                    </a:cubicBezTo>
                    <a:cubicBezTo>
                      <a:pt x="7103" y="16089"/>
                      <a:pt x="7235" y="15762"/>
                      <a:pt x="7401" y="15396"/>
                    </a:cubicBezTo>
                    <a:cubicBezTo>
                      <a:pt x="7618" y="14915"/>
                      <a:pt x="7738" y="14736"/>
                      <a:pt x="7849" y="14736"/>
                    </a:cubicBezTo>
                    <a:close/>
                    <a:moveTo>
                      <a:pt x="8535" y="14900"/>
                    </a:moveTo>
                    <a:cubicBezTo>
                      <a:pt x="8600" y="14900"/>
                      <a:pt x="8649" y="14913"/>
                      <a:pt x="8649" y="14931"/>
                    </a:cubicBezTo>
                    <a:cubicBezTo>
                      <a:pt x="8649" y="14949"/>
                      <a:pt x="8671" y="15034"/>
                      <a:pt x="8698" y="15115"/>
                    </a:cubicBezTo>
                    <a:cubicBezTo>
                      <a:pt x="8718" y="15177"/>
                      <a:pt x="8723" y="15208"/>
                      <a:pt x="8714" y="15208"/>
                    </a:cubicBezTo>
                    <a:cubicBezTo>
                      <a:pt x="8708" y="15208"/>
                      <a:pt x="8694" y="15193"/>
                      <a:pt x="8673" y="15163"/>
                    </a:cubicBezTo>
                    <a:cubicBezTo>
                      <a:pt x="8664" y="15151"/>
                      <a:pt x="8654" y="15145"/>
                      <a:pt x="8642" y="15145"/>
                    </a:cubicBezTo>
                    <a:cubicBezTo>
                      <a:pt x="8583" y="15145"/>
                      <a:pt x="8484" y="15298"/>
                      <a:pt x="8321" y="15631"/>
                    </a:cubicBezTo>
                    <a:cubicBezTo>
                      <a:pt x="8135" y="16014"/>
                      <a:pt x="7997" y="16201"/>
                      <a:pt x="7901" y="16201"/>
                    </a:cubicBezTo>
                    <a:cubicBezTo>
                      <a:pt x="7898" y="16201"/>
                      <a:pt x="7895" y="16201"/>
                      <a:pt x="7893" y="16201"/>
                    </a:cubicBezTo>
                    <a:cubicBezTo>
                      <a:pt x="7773" y="16201"/>
                      <a:pt x="7776" y="16169"/>
                      <a:pt x="7929" y="15828"/>
                    </a:cubicBezTo>
                    <a:cubicBezTo>
                      <a:pt x="8190" y="15241"/>
                      <a:pt x="8413" y="14900"/>
                      <a:pt x="8535" y="14900"/>
                    </a:cubicBezTo>
                    <a:close/>
                    <a:moveTo>
                      <a:pt x="8641" y="15225"/>
                    </a:moveTo>
                    <a:cubicBezTo>
                      <a:pt x="8655" y="15225"/>
                      <a:pt x="8646" y="15281"/>
                      <a:pt x="8608" y="15396"/>
                    </a:cubicBezTo>
                    <a:cubicBezTo>
                      <a:pt x="8496" y="15755"/>
                      <a:pt x="8247" y="16251"/>
                      <a:pt x="8185" y="16251"/>
                    </a:cubicBezTo>
                    <a:cubicBezTo>
                      <a:pt x="8182" y="16251"/>
                      <a:pt x="8180" y="16250"/>
                      <a:pt x="8178" y="16248"/>
                    </a:cubicBezTo>
                    <a:cubicBezTo>
                      <a:pt x="8151" y="16224"/>
                      <a:pt x="8234" y="15980"/>
                      <a:pt x="8365" y="15713"/>
                    </a:cubicBezTo>
                    <a:cubicBezTo>
                      <a:pt x="8518" y="15397"/>
                      <a:pt x="8616" y="15225"/>
                      <a:pt x="8641" y="15225"/>
                    </a:cubicBezTo>
                    <a:close/>
                    <a:moveTo>
                      <a:pt x="8928" y="14994"/>
                    </a:moveTo>
                    <a:cubicBezTo>
                      <a:pt x="8969" y="14994"/>
                      <a:pt x="8959" y="15141"/>
                      <a:pt x="8881" y="15363"/>
                    </a:cubicBezTo>
                    <a:cubicBezTo>
                      <a:pt x="8821" y="15532"/>
                      <a:pt x="8769" y="15728"/>
                      <a:pt x="8765" y="15795"/>
                    </a:cubicBezTo>
                    <a:cubicBezTo>
                      <a:pt x="8761" y="15859"/>
                      <a:pt x="8752" y="16001"/>
                      <a:pt x="8745" y="16099"/>
                    </a:cubicBezTo>
                    <a:cubicBezTo>
                      <a:pt x="8738" y="16197"/>
                      <a:pt x="8691" y="16281"/>
                      <a:pt x="8642" y="16281"/>
                    </a:cubicBezTo>
                    <a:cubicBezTo>
                      <a:pt x="8594" y="16281"/>
                      <a:pt x="8575" y="16225"/>
                      <a:pt x="8600" y="16160"/>
                    </a:cubicBezTo>
                    <a:cubicBezTo>
                      <a:pt x="8676" y="15974"/>
                      <a:pt x="8705" y="15873"/>
                      <a:pt x="8689" y="15873"/>
                    </a:cubicBezTo>
                    <a:cubicBezTo>
                      <a:pt x="8678" y="15873"/>
                      <a:pt x="8648" y="15919"/>
                      <a:pt x="8598" y="16014"/>
                    </a:cubicBezTo>
                    <a:cubicBezTo>
                      <a:pt x="8501" y="16197"/>
                      <a:pt x="8438" y="16281"/>
                      <a:pt x="8411" y="16281"/>
                    </a:cubicBezTo>
                    <a:cubicBezTo>
                      <a:pt x="8371" y="16281"/>
                      <a:pt x="8411" y="16098"/>
                      <a:pt x="8540" y="15779"/>
                    </a:cubicBezTo>
                    <a:cubicBezTo>
                      <a:pt x="8655" y="15492"/>
                      <a:pt x="8782" y="15201"/>
                      <a:pt x="8826" y="15118"/>
                    </a:cubicBezTo>
                    <a:cubicBezTo>
                      <a:pt x="8872" y="15032"/>
                      <a:pt x="8906" y="14994"/>
                      <a:pt x="8928" y="14994"/>
                    </a:cubicBezTo>
                    <a:close/>
                    <a:moveTo>
                      <a:pt x="9645" y="15312"/>
                    </a:moveTo>
                    <a:cubicBezTo>
                      <a:pt x="9673" y="15312"/>
                      <a:pt x="9700" y="15327"/>
                      <a:pt x="9728" y="15355"/>
                    </a:cubicBezTo>
                    <a:cubicBezTo>
                      <a:pt x="9804" y="15431"/>
                      <a:pt x="9360" y="16366"/>
                      <a:pt x="9246" y="16366"/>
                    </a:cubicBezTo>
                    <a:cubicBezTo>
                      <a:pt x="9094" y="16366"/>
                      <a:pt x="9107" y="16276"/>
                      <a:pt x="9337" y="15756"/>
                    </a:cubicBezTo>
                    <a:cubicBezTo>
                      <a:pt x="9475" y="15444"/>
                      <a:pt x="9563" y="15312"/>
                      <a:pt x="9645" y="15312"/>
                    </a:cubicBezTo>
                    <a:close/>
                    <a:moveTo>
                      <a:pt x="9995" y="15381"/>
                    </a:moveTo>
                    <a:cubicBezTo>
                      <a:pt x="10020" y="15381"/>
                      <a:pt x="10035" y="15412"/>
                      <a:pt x="10035" y="15478"/>
                    </a:cubicBezTo>
                    <a:cubicBezTo>
                      <a:pt x="10037" y="15680"/>
                      <a:pt x="9684" y="16366"/>
                      <a:pt x="9581" y="16366"/>
                    </a:cubicBezTo>
                    <a:cubicBezTo>
                      <a:pt x="9576" y="16366"/>
                      <a:pt x="9572" y="16366"/>
                      <a:pt x="9569" y="16366"/>
                    </a:cubicBezTo>
                    <a:cubicBezTo>
                      <a:pt x="9440" y="16366"/>
                      <a:pt x="9445" y="16358"/>
                      <a:pt x="9678" y="15844"/>
                    </a:cubicBezTo>
                    <a:cubicBezTo>
                      <a:pt x="9812" y="15553"/>
                      <a:pt x="9934" y="15381"/>
                      <a:pt x="9995" y="15381"/>
                    </a:cubicBezTo>
                    <a:close/>
                    <a:moveTo>
                      <a:pt x="10257" y="15989"/>
                    </a:moveTo>
                    <a:cubicBezTo>
                      <a:pt x="10259" y="15989"/>
                      <a:pt x="10261" y="15990"/>
                      <a:pt x="10263" y="15991"/>
                    </a:cubicBezTo>
                    <a:cubicBezTo>
                      <a:pt x="10283" y="16009"/>
                      <a:pt x="10240" y="16125"/>
                      <a:pt x="10170" y="16256"/>
                    </a:cubicBezTo>
                    <a:cubicBezTo>
                      <a:pt x="10109" y="16366"/>
                      <a:pt x="10060" y="16438"/>
                      <a:pt x="10045" y="16438"/>
                    </a:cubicBezTo>
                    <a:cubicBezTo>
                      <a:pt x="10042" y="16438"/>
                      <a:pt x="10040" y="16436"/>
                      <a:pt x="10039" y="16431"/>
                    </a:cubicBezTo>
                    <a:cubicBezTo>
                      <a:pt x="10035" y="16337"/>
                      <a:pt x="10210" y="15989"/>
                      <a:pt x="10257" y="15989"/>
                    </a:cubicBezTo>
                    <a:close/>
                    <a:moveTo>
                      <a:pt x="10614" y="15550"/>
                    </a:moveTo>
                    <a:cubicBezTo>
                      <a:pt x="10654" y="15550"/>
                      <a:pt x="10632" y="15684"/>
                      <a:pt x="10558" y="15856"/>
                    </a:cubicBezTo>
                    <a:cubicBezTo>
                      <a:pt x="10485" y="16026"/>
                      <a:pt x="10410" y="16224"/>
                      <a:pt x="10387" y="16304"/>
                    </a:cubicBezTo>
                    <a:cubicBezTo>
                      <a:pt x="10364" y="16386"/>
                      <a:pt x="10312" y="16446"/>
                      <a:pt x="10265" y="16446"/>
                    </a:cubicBezTo>
                    <a:cubicBezTo>
                      <a:pt x="10221" y="16446"/>
                      <a:pt x="10204" y="16398"/>
                      <a:pt x="10226" y="16340"/>
                    </a:cubicBezTo>
                    <a:cubicBezTo>
                      <a:pt x="10479" y="15705"/>
                      <a:pt x="10554" y="15550"/>
                      <a:pt x="10614" y="15550"/>
                    </a:cubicBezTo>
                    <a:close/>
                    <a:moveTo>
                      <a:pt x="10249" y="15493"/>
                    </a:moveTo>
                    <a:cubicBezTo>
                      <a:pt x="10251" y="15493"/>
                      <a:pt x="10253" y="15494"/>
                      <a:pt x="10255" y="15495"/>
                    </a:cubicBezTo>
                    <a:cubicBezTo>
                      <a:pt x="10283" y="15520"/>
                      <a:pt x="10221" y="15745"/>
                      <a:pt x="10118" y="15998"/>
                    </a:cubicBezTo>
                    <a:cubicBezTo>
                      <a:pt x="10001" y="16286"/>
                      <a:pt x="9886" y="16461"/>
                      <a:pt x="9828" y="16461"/>
                    </a:cubicBezTo>
                    <a:cubicBezTo>
                      <a:pt x="9804" y="16461"/>
                      <a:pt x="9791" y="16430"/>
                      <a:pt x="9791" y="16366"/>
                    </a:cubicBezTo>
                    <a:cubicBezTo>
                      <a:pt x="9791" y="16231"/>
                      <a:pt x="10181" y="15493"/>
                      <a:pt x="10249" y="15493"/>
                    </a:cubicBezTo>
                    <a:close/>
                    <a:moveTo>
                      <a:pt x="11474" y="15742"/>
                    </a:moveTo>
                    <a:cubicBezTo>
                      <a:pt x="11477" y="15742"/>
                      <a:pt x="11479" y="15743"/>
                      <a:pt x="11482" y="15745"/>
                    </a:cubicBezTo>
                    <a:cubicBezTo>
                      <a:pt x="11506" y="15768"/>
                      <a:pt x="11479" y="15902"/>
                      <a:pt x="11421" y="16038"/>
                    </a:cubicBezTo>
                    <a:cubicBezTo>
                      <a:pt x="11367" y="16165"/>
                      <a:pt x="11328" y="16224"/>
                      <a:pt x="11291" y="16224"/>
                    </a:cubicBezTo>
                    <a:cubicBezTo>
                      <a:pt x="11273" y="16224"/>
                      <a:pt x="11255" y="16210"/>
                      <a:pt x="11236" y="16185"/>
                    </a:cubicBezTo>
                    <a:cubicBezTo>
                      <a:pt x="11221" y="16164"/>
                      <a:pt x="11209" y="16153"/>
                      <a:pt x="11201" y="16153"/>
                    </a:cubicBezTo>
                    <a:cubicBezTo>
                      <a:pt x="11184" y="16153"/>
                      <a:pt x="11187" y="16210"/>
                      <a:pt x="11213" y="16324"/>
                    </a:cubicBezTo>
                    <a:cubicBezTo>
                      <a:pt x="11238" y="16440"/>
                      <a:pt x="11243" y="16495"/>
                      <a:pt x="11227" y="16495"/>
                    </a:cubicBezTo>
                    <a:cubicBezTo>
                      <a:pt x="11218" y="16495"/>
                      <a:pt x="11202" y="16478"/>
                      <a:pt x="11180" y="16446"/>
                    </a:cubicBezTo>
                    <a:cubicBezTo>
                      <a:pt x="11145" y="16395"/>
                      <a:pt x="11124" y="16371"/>
                      <a:pt x="11111" y="16371"/>
                    </a:cubicBezTo>
                    <a:cubicBezTo>
                      <a:pt x="11098" y="16371"/>
                      <a:pt x="11094" y="16393"/>
                      <a:pt x="11094" y="16438"/>
                    </a:cubicBezTo>
                    <a:cubicBezTo>
                      <a:pt x="11094" y="16486"/>
                      <a:pt x="11083" y="16514"/>
                      <a:pt x="11064" y="16514"/>
                    </a:cubicBezTo>
                    <a:cubicBezTo>
                      <a:pt x="11057" y="16514"/>
                      <a:pt x="11049" y="16511"/>
                      <a:pt x="11041" y="16503"/>
                    </a:cubicBezTo>
                    <a:cubicBezTo>
                      <a:pt x="11013" y="16477"/>
                      <a:pt x="11035" y="16340"/>
                      <a:pt x="11094" y="16202"/>
                    </a:cubicBezTo>
                    <a:cubicBezTo>
                      <a:pt x="11146" y="16081"/>
                      <a:pt x="11188" y="16022"/>
                      <a:pt x="11224" y="16022"/>
                    </a:cubicBezTo>
                    <a:cubicBezTo>
                      <a:pt x="11239" y="16022"/>
                      <a:pt x="11253" y="16031"/>
                      <a:pt x="11265" y="16051"/>
                    </a:cubicBezTo>
                    <a:cubicBezTo>
                      <a:pt x="11280" y="16074"/>
                      <a:pt x="11293" y="16086"/>
                      <a:pt x="11306" y="16086"/>
                    </a:cubicBezTo>
                    <a:cubicBezTo>
                      <a:pt x="11334" y="16086"/>
                      <a:pt x="11359" y="16035"/>
                      <a:pt x="11383" y="15930"/>
                    </a:cubicBezTo>
                    <a:cubicBezTo>
                      <a:pt x="11409" y="15821"/>
                      <a:pt x="11448" y="15742"/>
                      <a:pt x="11474" y="15742"/>
                    </a:cubicBezTo>
                    <a:close/>
                    <a:moveTo>
                      <a:pt x="10890" y="15550"/>
                    </a:moveTo>
                    <a:cubicBezTo>
                      <a:pt x="10955" y="15550"/>
                      <a:pt x="11013" y="15569"/>
                      <a:pt x="11013" y="15590"/>
                    </a:cubicBezTo>
                    <a:cubicBezTo>
                      <a:pt x="11013" y="15613"/>
                      <a:pt x="10912" y="15836"/>
                      <a:pt x="10792" y="16079"/>
                    </a:cubicBezTo>
                    <a:cubicBezTo>
                      <a:pt x="10652" y="16365"/>
                      <a:pt x="10528" y="16530"/>
                      <a:pt x="10476" y="16530"/>
                    </a:cubicBezTo>
                    <a:cubicBezTo>
                      <a:pt x="10445" y="16530"/>
                      <a:pt x="10440" y="16470"/>
                      <a:pt x="10473" y="16340"/>
                    </a:cubicBezTo>
                    <a:cubicBezTo>
                      <a:pt x="10574" y="15932"/>
                      <a:pt x="10779" y="15550"/>
                      <a:pt x="10890" y="15550"/>
                    </a:cubicBezTo>
                    <a:close/>
                    <a:moveTo>
                      <a:pt x="11213" y="15647"/>
                    </a:moveTo>
                    <a:cubicBezTo>
                      <a:pt x="11258" y="15647"/>
                      <a:pt x="11292" y="15690"/>
                      <a:pt x="11311" y="15780"/>
                    </a:cubicBezTo>
                    <a:cubicBezTo>
                      <a:pt x="11318" y="15815"/>
                      <a:pt x="11320" y="15833"/>
                      <a:pt x="11315" y="15833"/>
                    </a:cubicBezTo>
                    <a:cubicBezTo>
                      <a:pt x="11311" y="15833"/>
                      <a:pt x="11300" y="15815"/>
                      <a:pt x="11282" y="15779"/>
                    </a:cubicBezTo>
                    <a:cubicBezTo>
                      <a:pt x="11278" y="15771"/>
                      <a:pt x="11272" y="15767"/>
                      <a:pt x="11265" y="15767"/>
                    </a:cubicBezTo>
                    <a:cubicBezTo>
                      <a:pt x="11225" y="15767"/>
                      <a:pt x="11134" y="15902"/>
                      <a:pt x="11046" y="16105"/>
                    </a:cubicBezTo>
                    <a:cubicBezTo>
                      <a:pt x="10928" y="16371"/>
                      <a:pt x="10791" y="16546"/>
                      <a:pt x="10740" y="16546"/>
                    </a:cubicBezTo>
                    <a:cubicBezTo>
                      <a:pt x="10708" y="16546"/>
                      <a:pt x="10709" y="16479"/>
                      <a:pt x="10768" y="16325"/>
                    </a:cubicBezTo>
                    <a:cubicBezTo>
                      <a:pt x="10930" y="15898"/>
                      <a:pt x="11103" y="15647"/>
                      <a:pt x="11213" y="15647"/>
                    </a:cubicBezTo>
                    <a:close/>
                    <a:moveTo>
                      <a:pt x="11685" y="16229"/>
                    </a:moveTo>
                    <a:cubicBezTo>
                      <a:pt x="11695" y="16229"/>
                      <a:pt x="11709" y="16259"/>
                      <a:pt x="11723" y="16312"/>
                    </a:cubicBezTo>
                    <a:cubicBezTo>
                      <a:pt x="11744" y="16394"/>
                      <a:pt x="11717" y="16506"/>
                      <a:pt x="11663" y="16555"/>
                    </a:cubicBezTo>
                    <a:cubicBezTo>
                      <a:pt x="11630" y="16584"/>
                      <a:pt x="11609" y="16599"/>
                      <a:pt x="11599" y="16599"/>
                    </a:cubicBezTo>
                    <a:cubicBezTo>
                      <a:pt x="11583" y="16599"/>
                      <a:pt x="11589" y="16567"/>
                      <a:pt x="11613" y="16499"/>
                    </a:cubicBezTo>
                    <a:cubicBezTo>
                      <a:pt x="11641" y="16418"/>
                      <a:pt x="11669" y="16305"/>
                      <a:pt x="11675" y="16255"/>
                    </a:cubicBezTo>
                    <a:cubicBezTo>
                      <a:pt x="11677" y="16237"/>
                      <a:pt x="11680" y="16229"/>
                      <a:pt x="11685" y="16229"/>
                    </a:cubicBezTo>
                    <a:close/>
                    <a:moveTo>
                      <a:pt x="11645" y="15916"/>
                    </a:moveTo>
                    <a:cubicBezTo>
                      <a:pt x="11652" y="15916"/>
                      <a:pt x="11659" y="15919"/>
                      <a:pt x="11664" y="15924"/>
                    </a:cubicBezTo>
                    <a:cubicBezTo>
                      <a:pt x="11717" y="15978"/>
                      <a:pt x="11697" y="16111"/>
                      <a:pt x="11608" y="16307"/>
                    </a:cubicBezTo>
                    <a:cubicBezTo>
                      <a:pt x="11520" y="16499"/>
                      <a:pt x="11429" y="16613"/>
                      <a:pt x="11378" y="16613"/>
                    </a:cubicBezTo>
                    <a:cubicBezTo>
                      <a:pt x="11354" y="16613"/>
                      <a:pt x="11339" y="16586"/>
                      <a:pt x="11339" y="16527"/>
                    </a:cubicBezTo>
                    <a:cubicBezTo>
                      <a:pt x="11339" y="16330"/>
                      <a:pt x="11554" y="15916"/>
                      <a:pt x="11645" y="15916"/>
                    </a:cubicBezTo>
                    <a:close/>
                    <a:moveTo>
                      <a:pt x="4349" y="16038"/>
                    </a:moveTo>
                    <a:cubicBezTo>
                      <a:pt x="4388" y="16038"/>
                      <a:pt x="4414" y="16065"/>
                      <a:pt x="4412" y="16103"/>
                    </a:cubicBezTo>
                    <a:cubicBezTo>
                      <a:pt x="4407" y="16194"/>
                      <a:pt x="4139" y="16667"/>
                      <a:pt x="4098" y="16667"/>
                    </a:cubicBezTo>
                    <a:cubicBezTo>
                      <a:pt x="4095" y="16667"/>
                      <a:pt x="4093" y="16664"/>
                      <a:pt x="4093" y="16658"/>
                    </a:cubicBezTo>
                    <a:cubicBezTo>
                      <a:pt x="4086" y="16519"/>
                      <a:pt x="4287" y="16038"/>
                      <a:pt x="4349" y="16038"/>
                    </a:cubicBezTo>
                    <a:close/>
                    <a:moveTo>
                      <a:pt x="12671" y="12645"/>
                    </a:moveTo>
                    <a:cubicBezTo>
                      <a:pt x="12710" y="12645"/>
                      <a:pt x="12757" y="12657"/>
                      <a:pt x="12819" y="12665"/>
                    </a:cubicBezTo>
                    <a:cubicBezTo>
                      <a:pt x="12965" y="12686"/>
                      <a:pt x="13361" y="12736"/>
                      <a:pt x="13687" y="12779"/>
                    </a:cubicBezTo>
                    <a:cubicBezTo>
                      <a:pt x="14012" y="12821"/>
                      <a:pt x="14300" y="12870"/>
                      <a:pt x="14318" y="12889"/>
                    </a:cubicBezTo>
                    <a:cubicBezTo>
                      <a:pt x="14338" y="12904"/>
                      <a:pt x="14151" y="13774"/>
                      <a:pt x="13904" y="14825"/>
                    </a:cubicBezTo>
                    <a:cubicBezTo>
                      <a:pt x="13656" y="15876"/>
                      <a:pt x="13456" y="16741"/>
                      <a:pt x="13456" y="16755"/>
                    </a:cubicBezTo>
                    <a:cubicBezTo>
                      <a:pt x="13456" y="16768"/>
                      <a:pt x="13398" y="16775"/>
                      <a:pt x="13306" y="16775"/>
                    </a:cubicBezTo>
                    <a:cubicBezTo>
                      <a:pt x="13140" y="16775"/>
                      <a:pt x="12861" y="16754"/>
                      <a:pt x="12609" y="16719"/>
                    </a:cubicBezTo>
                    <a:cubicBezTo>
                      <a:pt x="12405" y="16691"/>
                      <a:pt x="12235" y="16621"/>
                      <a:pt x="12235" y="16567"/>
                    </a:cubicBezTo>
                    <a:cubicBezTo>
                      <a:pt x="12235" y="16440"/>
                      <a:pt x="12763" y="15134"/>
                      <a:pt x="13013" y="14638"/>
                    </a:cubicBezTo>
                    <a:cubicBezTo>
                      <a:pt x="13120" y="14425"/>
                      <a:pt x="13182" y="14246"/>
                      <a:pt x="13146" y="14246"/>
                    </a:cubicBezTo>
                    <a:cubicBezTo>
                      <a:pt x="13111" y="14246"/>
                      <a:pt x="12930" y="14604"/>
                      <a:pt x="12747" y="15036"/>
                    </a:cubicBezTo>
                    <a:cubicBezTo>
                      <a:pt x="12320" y="16052"/>
                      <a:pt x="12208" y="16325"/>
                      <a:pt x="12175" y="16325"/>
                    </a:cubicBezTo>
                    <a:cubicBezTo>
                      <a:pt x="12162" y="16325"/>
                      <a:pt x="12162" y="16278"/>
                      <a:pt x="12160" y="16218"/>
                    </a:cubicBezTo>
                    <a:cubicBezTo>
                      <a:pt x="12152" y="15966"/>
                      <a:pt x="11950" y="15587"/>
                      <a:pt x="11754" y="15447"/>
                    </a:cubicBezTo>
                    <a:cubicBezTo>
                      <a:pt x="11594" y="15335"/>
                      <a:pt x="11600" y="15308"/>
                      <a:pt x="11985" y="14199"/>
                    </a:cubicBezTo>
                    <a:cubicBezTo>
                      <a:pt x="12463" y="12834"/>
                      <a:pt x="12513" y="12645"/>
                      <a:pt x="12671" y="12645"/>
                    </a:cubicBezTo>
                    <a:close/>
                    <a:moveTo>
                      <a:pt x="4541" y="16061"/>
                    </a:moveTo>
                    <a:cubicBezTo>
                      <a:pt x="4543" y="16061"/>
                      <a:pt x="4544" y="16062"/>
                      <a:pt x="4546" y="16063"/>
                    </a:cubicBezTo>
                    <a:cubicBezTo>
                      <a:pt x="4563" y="16082"/>
                      <a:pt x="4497" y="16307"/>
                      <a:pt x="4400" y="16567"/>
                    </a:cubicBezTo>
                    <a:cubicBezTo>
                      <a:pt x="4313" y="16797"/>
                      <a:pt x="4230" y="16959"/>
                      <a:pt x="4200" y="16959"/>
                    </a:cubicBezTo>
                    <a:cubicBezTo>
                      <a:pt x="4196" y="16959"/>
                      <a:pt x="4194" y="16956"/>
                      <a:pt x="4192" y="16950"/>
                    </a:cubicBezTo>
                    <a:cubicBezTo>
                      <a:pt x="4159" y="16856"/>
                      <a:pt x="4474" y="16061"/>
                      <a:pt x="4541" y="16061"/>
                    </a:cubicBezTo>
                    <a:close/>
                    <a:moveTo>
                      <a:pt x="5076" y="16120"/>
                    </a:moveTo>
                    <a:cubicBezTo>
                      <a:pt x="5105" y="16120"/>
                      <a:pt x="5021" y="16324"/>
                      <a:pt x="4888" y="16567"/>
                    </a:cubicBezTo>
                    <a:cubicBezTo>
                      <a:pt x="4755" y="16812"/>
                      <a:pt x="4629" y="17015"/>
                      <a:pt x="4610" y="17015"/>
                    </a:cubicBezTo>
                    <a:cubicBezTo>
                      <a:pt x="4594" y="17015"/>
                      <a:pt x="4677" y="16812"/>
                      <a:pt x="4797" y="16567"/>
                    </a:cubicBezTo>
                    <a:cubicBezTo>
                      <a:pt x="4918" y="16324"/>
                      <a:pt x="5043" y="16120"/>
                      <a:pt x="5076" y="16120"/>
                    </a:cubicBezTo>
                    <a:close/>
                    <a:moveTo>
                      <a:pt x="8350" y="16366"/>
                    </a:moveTo>
                    <a:cubicBezTo>
                      <a:pt x="8381" y="16366"/>
                      <a:pt x="8326" y="16527"/>
                      <a:pt x="8227" y="16732"/>
                    </a:cubicBezTo>
                    <a:cubicBezTo>
                      <a:pt x="8134" y="16927"/>
                      <a:pt x="8046" y="17075"/>
                      <a:pt x="8026" y="17075"/>
                    </a:cubicBezTo>
                    <a:cubicBezTo>
                      <a:pt x="8025" y="17075"/>
                      <a:pt x="8025" y="17075"/>
                      <a:pt x="8024" y="17074"/>
                    </a:cubicBezTo>
                    <a:cubicBezTo>
                      <a:pt x="7979" y="17029"/>
                      <a:pt x="8285" y="16367"/>
                      <a:pt x="8350" y="16366"/>
                    </a:cubicBezTo>
                    <a:close/>
                    <a:moveTo>
                      <a:pt x="14708" y="12878"/>
                    </a:moveTo>
                    <a:cubicBezTo>
                      <a:pt x="14741" y="12878"/>
                      <a:pt x="14778" y="12882"/>
                      <a:pt x="14820" y="12890"/>
                    </a:cubicBezTo>
                    <a:cubicBezTo>
                      <a:pt x="14944" y="12916"/>
                      <a:pt x="15288" y="12960"/>
                      <a:pt x="15589" y="12988"/>
                    </a:cubicBezTo>
                    <a:cubicBezTo>
                      <a:pt x="16176" y="13044"/>
                      <a:pt x="16164" y="13021"/>
                      <a:pt x="15849" y="13515"/>
                    </a:cubicBezTo>
                    <a:cubicBezTo>
                      <a:pt x="15826" y="13552"/>
                      <a:pt x="15821" y="13570"/>
                      <a:pt x="15830" y="13570"/>
                    </a:cubicBezTo>
                    <a:cubicBezTo>
                      <a:pt x="15849" y="13570"/>
                      <a:pt x="15924" y="13504"/>
                      <a:pt x="16035" y="13388"/>
                    </a:cubicBezTo>
                    <a:cubicBezTo>
                      <a:pt x="16257" y="13154"/>
                      <a:pt x="16339" y="13087"/>
                      <a:pt x="16493" y="13087"/>
                    </a:cubicBezTo>
                    <a:cubicBezTo>
                      <a:pt x="16538" y="13087"/>
                      <a:pt x="16588" y="13092"/>
                      <a:pt x="16650" y="13101"/>
                    </a:cubicBezTo>
                    <a:lnTo>
                      <a:pt x="16951" y="13146"/>
                    </a:lnTo>
                    <a:lnTo>
                      <a:pt x="16215" y="14193"/>
                    </a:lnTo>
                    <a:cubicBezTo>
                      <a:pt x="15807" y="14772"/>
                      <a:pt x="15494" y="15254"/>
                      <a:pt x="15514" y="15273"/>
                    </a:cubicBezTo>
                    <a:cubicBezTo>
                      <a:pt x="15514" y="15273"/>
                      <a:pt x="15515" y="15274"/>
                      <a:pt x="15515" y="15274"/>
                    </a:cubicBezTo>
                    <a:cubicBezTo>
                      <a:pt x="15547" y="15274"/>
                      <a:pt x="15902" y="14797"/>
                      <a:pt x="16313" y="14206"/>
                    </a:cubicBezTo>
                    <a:cubicBezTo>
                      <a:pt x="16747" y="13581"/>
                      <a:pt x="17127" y="13111"/>
                      <a:pt x="17199" y="13111"/>
                    </a:cubicBezTo>
                    <a:cubicBezTo>
                      <a:pt x="17200" y="13111"/>
                      <a:pt x="17200" y="13111"/>
                      <a:pt x="17200" y="13111"/>
                    </a:cubicBezTo>
                    <a:cubicBezTo>
                      <a:pt x="17271" y="13113"/>
                      <a:pt x="17465" y="13142"/>
                      <a:pt x="17637" y="13171"/>
                    </a:cubicBezTo>
                    <a:lnTo>
                      <a:pt x="17946" y="13228"/>
                    </a:lnTo>
                    <a:lnTo>
                      <a:pt x="17082" y="14439"/>
                    </a:lnTo>
                    <a:cubicBezTo>
                      <a:pt x="16605" y="15107"/>
                      <a:pt x="16233" y="15665"/>
                      <a:pt x="16251" y="15685"/>
                    </a:cubicBezTo>
                    <a:cubicBezTo>
                      <a:pt x="16251" y="15685"/>
                      <a:pt x="16251" y="15685"/>
                      <a:pt x="16252" y="15685"/>
                    </a:cubicBezTo>
                    <a:cubicBezTo>
                      <a:pt x="16284" y="15685"/>
                      <a:pt x="16692" y="15135"/>
                      <a:pt x="17172" y="14447"/>
                    </a:cubicBezTo>
                    <a:lnTo>
                      <a:pt x="18060" y="13171"/>
                    </a:lnTo>
                    <a:lnTo>
                      <a:pt x="18417" y="13219"/>
                    </a:lnTo>
                    <a:cubicBezTo>
                      <a:pt x="18613" y="13246"/>
                      <a:pt x="18897" y="13345"/>
                      <a:pt x="19044" y="13436"/>
                    </a:cubicBezTo>
                    <a:lnTo>
                      <a:pt x="19313" y="13603"/>
                    </a:lnTo>
                    <a:lnTo>
                      <a:pt x="19277" y="14189"/>
                    </a:lnTo>
                    <a:cubicBezTo>
                      <a:pt x="19245" y="14710"/>
                      <a:pt x="19215" y="14794"/>
                      <a:pt x="19019" y="14936"/>
                    </a:cubicBezTo>
                    <a:cubicBezTo>
                      <a:pt x="18359" y="15419"/>
                      <a:pt x="18236" y="15710"/>
                      <a:pt x="18464" y="16251"/>
                    </a:cubicBezTo>
                    <a:cubicBezTo>
                      <a:pt x="18584" y="16535"/>
                      <a:pt x="18581" y="16551"/>
                      <a:pt x="18347" y="16836"/>
                    </a:cubicBezTo>
                    <a:cubicBezTo>
                      <a:pt x="18162" y="17063"/>
                      <a:pt x="18108" y="17114"/>
                      <a:pt x="17843" y="17114"/>
                    </a:cubicBezTo>
                    <a:cubicBezTo>
                      <a:pt x="17776" y="17114"/>
                      <a:pt x="17694" y="17111"/>
                      <a:pt x="17593" y="17106"/>
                    </a:cubicBezTo>
                    <a:cubicBezTo>
                      <a:pt x="17307" y="17093"/>
                      <a:pt x="17065" y="17068"/>
                      <a:pt x="17049" y="17049"/>
                    </a:cubicBezTo>
                    <a:cubicBezTo>
                      <a:pt x="17030" y="17033"/>
                      <a:pt x="17125" y="16879"/>
                      <a:pt x="17256" y="16715"/>
                    </a:cubicBezTo>
                    <a:cubicBezTo>
                      <a:pt x="17905" y="15899"/>
                      <a:pt x="19251" y="14071"/>
                      <a:pt x="19223" y="14043"/>
                    </a:cubicBezTo>
                    <a:cubicBezTo>
                      <a:pt x="19223" y="14043"/>
                      <a:pt x="19223" y="14042"/>
                      <a:pt x="19222" y="14042"/>
                    </a:cubicBezTo>
                    <a:cubicBezTo>
                      <a:pt x="19190" y="14042"/>
                      <a:pt x="18669" y="14703"/>
                      <a:pt x="18059" y="15514"/>
                    </a:cubicBezTo>
                    <a:cubicBezTo>
                      <a:pt x="16978" y="16947"/>
                      <a:pt x="16913" y="17015"/>
                      <a:pt x="16649" y="17015"/>
                    </a:cubicBezTo>
                    <a:cubicBezTo>
                      <a:pt x="16494" y="17015"/>
                      <a:pt x="16384" y="16987"/>
                      <a:pt x="16400" y="16951"/>
                    </a:cubicBezTo>
                    <a:cubicBezTo>
                      <a:pt x="16415" y="16915"/>
                      <a:pt x="16971" y="16109"/>
                      <a:pt x="17639" y="15155"/>
                    </a:cubicBezTo>
                    <a:cubicBezTo>
                      <a:pt x="18306" y="14203"/>
                      <a:pt x="18835" y="13409"/>
                      <a:pt x="18821" y="13392"/>
                    </a:cubicBezTo>
                    <a:cubicBezTo>
                      <a:pt x="18821" y="13391"/>
                      <a:pt x="18820" y="13391"/>
                      <a:pt x="18820" y="13391"/>
                    </a:cubicBezTo>
                    <a:cubicBezTo>
                      <a:pt x="18792" y="13391"/>
                      <a:pt x="18225" y="14174"/>
                      <a:pt x="17545" y="15147"/>
                    </a:cubicBezTo>
                    <a:cubicBezTo>
                      <a:pt x="16858" y="16133"/>
                      <a:pt x="16273" y="16947"/>
                      <a:pt x="16241" y="16962"/>
                    </a:cubicBezTo>
                    <a:cubicBezTo>
                      <a:pt x="16228" y="16968"/>
                      <a:pt x="16183" y="16971"/>
                      <a:pt x="16113" y="16971"/>
                    </a:cubicBezTo>
                    <a:cubicBezTo>
                      <a:pt x="15590" y="16971"/>
                      <a:pt x="13701" y="16812"/>
                      <a:pt x="13701" y="16757"/>
                    </a:cubicBezTo>
                    <a:cubicBezTo>
                      <a:pt x="13701" y="16670"/>
                      <a:pt x="14506" y="13091"/>
                      <a:pt x="14558" y="12953"/>
                    </a:cubicBezTo>
                    <a:cubicBezTo>
                      <a:pt x="14576" y="12903"/>
                      <a:pt x="14628" y="12878"/>
                      <a:pt x="14708" y="12878"/>
                    </a:cubicBezTo>
                    <a:close/>
                    <a:moveTo>
                      <a:pt x="20756" y="13350"/>
                    </a:moveTo>
                    <a:cubicBezTo>
                      <a:pt x="20769" y="13350"/>
                      <a:pt x="20777" y="13469"/>
                      <a:pt x="20773" y="13614"/>
                    </a:cubicBezTo>
                    <a:cubicBezTo>
                      <a:pt x="20769" y="13728"/>
                      <a:pt x="20757" y="13798"/>
                      <a:pt x="20743" y="13798"/>
                    </a:cubicBezTo>
                    <a:cubicBezTo>
                      <a:pt x="20739" y="13798"/>
                      <a:pt x="20734" y="13793"/>
                      <a:pt x="20730" y="13781"/>
                    </a:cubicBezTo>
                    <a:cubicBezTo>
                      <a:pt x="20715" y="13736"/>
                      <a:pt x="20684" y="13716"/>
                      <a:pt x="20652" y="13716"/>
                    </a:cubicBezTo>
                    <a:cubicBezTo>
                      <a:pt x="20600" y="13716"/>
                      <a:pt x="20546" y="13767"/>
                      <a:pt x="20546" y="13846"/>
                    </a:cubicBezTo>
                    <a:cubicBezTo>
                      <a:pt x="20544" y="13875"/>
                      <a:pt x="20560" y="13890"/>
                      <a:pt x="20584" y="13890"/>
                    </a:cubicBezTo>
                    <a:cubicBezTo>
                      <a:pt x="20598" y="13890"/>
                      <a:pt x="20615" y="13885"/>
                      <a:pt x="20634" y="13873"/>
                    </a:cubicBezTo>
                    <a:cubicBezTo>
                      <a:pt x="20658" y="13858"/>
                      <a:pt x="20679" y="13843"/>
                      <a:pt x="20689" y="13843"/>
                    </a:cubicBezTo>
                    <a:cubicBezTo>
                      <a:pt x="20725" y="13843"/>
                      <a:pt x="20620" y="14045"/>
                      <a:pt x="20035" y="15201"/>
                    </a:cubicBezTo>
                    <a:cubicBezTo>
                      <a:pt x="19690" y="15884"/>
                      <a:pt x="19405" y="16493"/>
                      <a:pt x="19405" y="16549"/>
                    </a:cubicBezTo>
                    <a:cubicBezTo>
                      <a:pt x="19405" y="16551"/>
                      <a:pt x="19406" y="16552"/>
                      <a:pt x="19407" y="16552"/>
                    </a:cubicBezTo>
                    <a:cubicBezTo>
                      <a:pt x="19434" y="16552"/>
                      <a:pt x="19787" y="15900"/>
                      <a:pt x="20211" y="15062"/>
                    </a:cubicBezTo>
                    <a:cubicBezTo>
                      <a:pt x="20744" y="14011"/>
                      <a:pt x="21067" y="13464"/>
                      <a:pt x="21161" y="13445"/>
                    </a:cubicBezTo>
                    <a:cubicBezTo>
                      <a:pt x="21179" y="13442"/>
                      <a:pt x="21194" y="13440"/>
                      <a:pt x="21206" y="13440"/>
                    </a:cubicBezTo>
                    <a:cubicBezTo>
                      <a:pt x="21278" y="13440"/>
                      <a:pt x="21248" y="13510"/>
                      <a:pt x="21094" y="13774"/>
                    </a:cubicBezTo>
                    <a:cubicBezTo>
                      <a:pt x="20788" y="14296"/>
                      <a:pt x="19484" y="16899"/>
                      <a:pt x="19485" y="16983"/>
                    </a:cubicBezTo>
                    <a:cubicBezTo>
                      <a:pt x="19485" y="16984"/>
                      <a:pt x="19486" y="16985"/>
                      <a:pt x="19486" y="16985"/>
                    </a:cubicBezTo>
                    <a:cubicBezTo>
                      <a:pt x="19508" y="16985"/>
                      <a:pt x="19917" y="16227"/>
                      <a:pt x="20412" y="15265"/>
                    </a:cubicBezTo>
                    <a:cubicBezTo>
                      <a:pt x="21248" y="13644"/>
                      <a:pt x="21357" y="13472"/>
                      <a:pt x="21557" y="13449"/>
                    </a:cubicBezTo>
                    <a:lnTo>
                      <a:pt x="21776" y="13424"/>
                    </a:lnTo>
                    <a:lnTo>
                      <a:pt x="21573" y="13824"/>
                    </a:lnTo>
                    <a:cubicBezTo>
                      <a:pt x="21371" y="14222"/>
                      <a:pt x="19743" y="17106"/>
                      <a:pt x="19682" y="17171"/>
                    </a:cubicBezTo>
                    <a:cubicBezTo>
                      <a:pt x="19679" y="17174"/>
                      <a:pt x="19675" y="17176"/>
                      <a:pt x="19669" y="17176"/>
                    </a:cubicBezTo>
                    <a:cubicBezTo>
                      <a:pt x="19578" y="17176"/>
                      <a:pt x="19162" y="16740"/>
                      <a:pt x="19162" y="16633"/>
                    </a:cubicBezTo>
                    <a:cubicBezTo>
                      <a:pt x="19162" y="16486"/>
                      <a:pt x="19751" y="15321"/>
                      <a:pt x="20191" y="14596"/>
                    </a:cubicBezTo>
                    <a:cubicBezTo>
                      <a:pt x="20474" y="14130"/>
                      <a:pt x="20574" y="13942"/>
                      <a:pt x="20525" y="13942"/>
                    </a:cubicBezTo>
                    <a:cubicBezTo>
                      <a:pt x="20507" y="13942"/>
                      <a:pt x="20470" y="13966"/>
                      <a:pt x="20415" y="14012"/>
                    </a:cubicBezTo>
                    <a:cubicBezTo>
                      <a:pt x="20371" y="14048"/>
                      <a:pt x="20343" y="14068"/>
                      <a:pt x="20331" y="14068"/>
                    </a:cubicBezTo>
                    <a:cubicBezTo>
                      <a:pt x="20309" y="14068"/>
                      <a:pt x="20338" y="14002"/>
                      <a:pt x="20420" y="13840"/>
                    </a:cubicBezTo>
                    <a:cubicBezTo>
                      <a:pt x="20563" y="13553"/>
                      <a:pt x="20704" y="13350"/>
                      <a:pt x="20756" y="13350"/>
                    </a:cubicBezTo>
                    <a:close/>
                    <a:moveTo>
                      <a:pt x="18606" y="16703"/>
                    </a:moveTo>
                    <a:cubicBezTo>
                      <a:pt x="18653" y="16703"/>
                      <a:pt x="18695" y="16754"/>
                      <a:pt x="18749" y="16854"/>
                    </a:cubicBezTo>
                    <a:cubicBezTo>
                      <a:pt x="18865" y="17073"/>
                      <a:pt x="18783" y="17180"/>
                      <a:pt x="18500" y="17180"/>
                    </a:cubicBezTo>
                    <a:cubicBezTo>
                      <a:pt x="18222" y="17180"/>
                      <a:pt x="18214" y="17156"/>
                      <a:pt x="18402" y="16894"/>
                    </a:cubicBezTo>
                    <a:cubicBezTo>
                      <a:pt x="18494" y="16765"/>
                      <a:pt x="18554" y="16703"/>
                      <a:pt x="18606" y="16703"/>
                    </a:cubicBezTo>
                    <a:close/>
                    <a:moveTo>
                      <a:pt x="4789" y="16120"/>
                    </a:moveTo>
                    <a:cubicBezTo>
                      <a:pt x="4855" y="16120"/>
                      <a:pt x="4903" y="16138"/>
                      <a:pt x="4903" y="16160"/>
                    </a:cubicBezTo>
                    <a:cubicBezTo>
                      <a:pt x="4903" y="16274"/>
                      <a:pt x="4337" y="17311"/>
                      <a:pt x="4279" y="17311"/>
                    </a:cubicBezTo>
                    <a:cubicBezTo>
                      <a:pt x="4278" y="17311"/>
                      <a:pt x="4277" y="17310"/>
                      <a:pt x="4276" y="17310"/>
                    </a:cubicBezTo>
                    <a:cubicBezTo>
                      <a:pt x="4190" y="17224"/>
                      <a:pt x="4668" y="16120"/>
                      <a:pt x="4789" y="16120"/>
                    </a:cubicBezTo>
                    <a:close/>
                    <a:moveTo>
                      <a:pt x="21979" y="13476"/>
                    </a:moveTo>
                    <a:cubicBezTo>
                      <a:pt x="22025" y="13476"/>
                      <a:pt x="22049" y="13545"/>
                      <a:pt x="22058" y="13674"/>
                    </a:cubicBezTo>
                    <a:cubicBezTo>
                      <a:pt x="22064" y="13751"/>
                      <a:pt x="22043" y="13814"/>
                      <a:pt x="22011" y="13814"/>
                    </a:cubicBezTo>
                    <a:cubicBezTo>
                      <a:pt x="22009" y="13814"/>
                      <a:pt x="22007" y="13813"/>
                      <a:pt x="22005" y="13813"/>
                    </a:cubicBezTo>
                    <a:cubicBezTo>
                      <a:pt x="22004" y="13813"/>
                      <a:pt x="22004" y="13813"/>
                      <a:pt x="22004" y="13813"/>
                    </a:cubicBezTo>
                    <a:cubicBezTo>
                      <a:pt x="21928" y="13813"/>
                      <a:pt x="20769" y="15551"/>
                      <a:pt x="20815" y="15598"/>
                    </a:cubicBezTo>
                    <a:cubicBezTo>
                      <a:pt x="20815" y="15599"/>
                      <a:pt x="20816" y="15599"/>
                      <a:pt x="20817" y="15599"/>
                    </a:cubicBezTo>
                    <a:cubicBezTo>
                      <a:pt x="20846" y="15599"/>
                      <a:pt x="21029" y="15343"/>
                      <a:pt x="21237" y="15011"/>
                    </a:cubicBezTo>
                    <a:cubicBezTo>
                      <a:pt x="21490" y="14612"/>
                      <a:pt x="21623" y="14429"/>
                      <a:pt x="21648" y="14429"/>
                    </a:cubicBezTo>
                    <a:cubicBezTo>
                      <a:pt x="21693" y="14429"/>
                      <a:pt x="21420" y="14973"/>
                      <a:pt x="20895" y="15891"/>
                    </a:cubicBezTo>
                    <a:cubicBezTo>
                      <a:pt x="20276" y="16974"/>
                      <a:pt x="20047" y="17306"/>
                      <a:pt x="19911" y="17326"/>
                    </a:cubicBezTo>
                    <a:cubicBezTo>
                      <a:pt x="19883" y="17329"/>
                      <a:pt x="19857" y="17331"/>
                      <a:pt x="19834" y="17331"/>
                    </a:cubicBezTo>
                    <a:cubicBezTo>
                      <a:pt x="19774" y="17331"/>
                      <a:pt x="19731" y="17320"/>
                      <a:pt x="19731" y="17300"/>
                    </a:cubicBezTo>
                    <a:cubicBezTo>
                      <a:pt x="19731" y="17274"/>
                      <a:pt x="19933" y="16962"/>
                      <a:pt x="20182" y="16604"/>
                    </a:cubicBezTo>
                    <a:cubicBezTo>
                      <a:pt x="20432" y="16247"/>
                      <a:pt x="20610" y="15922"/>
                      <a:pt x="20585" y="15876"/>
                    </a:cubicBezTo>
                    <a:cubicBezTo>
                      <a:pt x="20561" y="15837"/>
                      <a:pt x="20571" y="15812"/>
                      <a:pt x="20609" y="15812"/>
                    </a:cubicBezTo>
                    <a:cubicBezTo>
                      <a:pt x="20616" y="15812"/>
                      <a:pt x="20625" y="15813"/>
                      <a:pt x="20634" y="15815"/>
                    </a:cubicBezTo>
                    <a:cubicBezTo>
                      <a:pt x="20640" y="15816"/>
                      <a:pt x="20646" y="15816"/>
                      <a:pt x="20652" y="15816"/>
                    </a:cubicBezTo>
                    <a:cubicBezTo>
                      <a:pt x="20701" y="15816"/>
                      <a:pt x="20751" y="15778"/>
                      <a:pt x="20772" y="15721"/>
                    </a:cubicBezTo>
                    <a:cubicBezTo>
                      <a:pt x="20790" y="15670"/>
                      <a:pt x="20790" y="15646"/>
                      <a:pt x="20769" y="15646"/>
                    </a:cubicBezTo>
                    <a:cubicBezTo>
                      <a:pt x="20756" y="15646"/>
                      <a:pt x="20734" y="15656"/>
                      <a:pt x="20704" y="15676"/>
                    </a:cubicBezTo>
                    <a:cubicBezTo>
                      <a:pt x="20697" y="15680"/>
                      <a:pt x="20692" y="15681"/>
                      <a:pt x="20688" y="15681"/>
                    </a:cubicBezTo>
                    <a:cubicBezTo>
                      <a:pt x="20654" y="15681"/>
                      <a:pt x="20701" y="15555"/>
                      <a:pt x="20802" y="15381"/>
                    </a:cubicBezTo>
                    <a:cubicBezTo>
                      <a:pt x="20917" y="15178"/>
                      <a:pt x="21149" y="14766"/>
                      <a:pt x="21323" y="14448"/>
                    </a:cubicBezTo>
                    <a:cubicBezTo>
                      <a:pt x="21691" y="13773"/>
                      <a:pt x="21884" y="13476"/>
                      <a:pt x="21979" y="13476"/>
                    </a:cubicBezTo>
                    <a:close/>
                    <a:moveTo>
                      <a:pt x="22461" y="13515"/>
                    </a:moveTo>
                    <a:cubicBezTo>
                      <a:pt x="22558" y="13515"/>
                      <a:pt x="22548" y="13579"/>
                      <a:pt x="22407" y="13857"/>
                    </a:cubicBezTo>
                    <a:cubicBezTo>
                      <a:pt x="21779" y="15102"/>
                      <a:pt x="20428" y="17426"/>
                      <a:pt x="20332" y="17426"/>
                    </a:cubicBezTo>
                    <a:cubicBezTo>
                      <a:pt x="20266" y="17426"/>
                      <a:pt x="20217" y="17390"/>
                      <a:pt x="20217" y="17343"/>
                    </a:cubicBezTo>
                    <a:cubicBezTo>
                      <a:pt x="20217" y="17276"/>
                      <a:pt x="21164" y="15569"/>
                      <a:pt x="22146" y="13857"/>
                    </a:cubicBezTo>
                    <a:cubicBezTo>
                      <a:pt x="22253" y="13670"/>
                      <a:pt x="22396" y="13515"/>
                      <a:pt x="22461" y="13515"/>
                    </a:cubicBezTo>
                    <a:close/>
                    <a:moveTo>
                      <a:pt x="22771" y="13530"/>
                    </a:moveTo>
                    <a:cubicBezTo>
                      <a:pt x="22804" y="13530"/>
                      <a:pt x="22841" y="13553"/>
                      <a:pt x="22893" y="13585"/>
                    </a:cubicBezTo>
                    <a:cubicBezTo>
                      <a:pt x="23020" y="13666"/>
                      <a:pt x="22759" y="14186"/>
                      <a:pt x="22077" y="15204"/>
                    </a:cubicBezTo>
                    <a:cubicBezTo>
                      <a:pt x="21856" y="15527"/>
                      <a:pt x="21698" y="15831"/>
                      <a:pt x="21725" y="15876"/>
                    </a:cubicBezTo>
                    <a:cubicBezTo>
                      <a:pt x="21750" y="15915"/>
                      <a:pt x="21746" y="15939"/>
                      <a:pt x="21717" y="15939"/>
                    </a:cubicBezTo>
                    <a:cubicBezTo>
                      <a:pt x="21710" y="15939"/>
                      <a:pt x="21702" y="15937"/>
                      <a:pt x="21693" y="15935"/>
                    </a:cubicBezTo>
                    <a:cubicBezTo>
                      <a:pt x="21692" y="15935"/>
                      <a:pt x="21692" y="15935"/>
                      <a:pt x="21691" y="15935"/>
                    </a:cubicBezTo>
                    <a:cubicBezTo>
                      <a:pt x="21614" y="15935"/>
                      <a:pt x="20954" y="16732"/>
                      <a:pt x="20954" y="16828"/>
                    </a:cubicBezTo>
                    <a:cubicBezTo>
                      <a:pt x="20954" y="16847"/>
                      <a:pt x="20959" y="16856"/>
                      <a:pt x="20968" y="16856"/>
                    </a:cubicBezTo>
                    <a:cubicBezTo>
                      <a:pt x="21005" y="16856"/>
                      <a:pt x="21107" y="16735"/>
                      <a:pt x="21285" y="16487"/>
                    </a:cubicBezTo>
                    <a:cubicBezTo>
                      <a:pt x="21423" y="16295"/>
                      <a:pt x="21548" y="16152"/>
                      <a:pt x="21576" y="16152"/>
                    </a:cubicBezTo>
                    <a:cubicBezTo>
                      <a:pt x="21577" y="16152"/>
                      <a:pt x="21578" y="16152"/>
                      <a:pt x="21579" y="16153"/>
                    </a:cubicBezTo>
                    <a:cubicBezTo>
                      <a:pt x="21598" y="16172"/>
                      <a:pt x="21456" y="16463"/>
                      <a:pt x="21262" y="16806"/>
                    </a:cubicBezTo>
                    <a:cubicBezTo>
                      <a:pt x="21037" y="17205"/>
                      <a:pt x="20860" y="17426"/>
                      <a:pt x="20766" y="17426"/>
                    </a:cubicBezTo>
                    <a:cubicBezTo>
                      <a:pt x="20581" y="17426"/>
                      <a:pt x="20587" y="17323"/>
                      <a:pt x="20782" y="17148"/>
                    </a:cubicBezTo>
                    <a:cubicBezTo>
                      <a:pt x="20871" y="17068"/>
                      <a:pt x="20940" y="16939"/>
                      <a:pt x="20934" y="16864"/>
                    </a:cubicBezTo>
                    <a:cubicBezTo>
                      <a:pt x="20927" y="16788"/>
                      <a:pt x="21197" y="16232"/>
                      <a:pt x="21537" y="15630"/>
                    </a:cubicBezTo>
                    <a:cubicBezTo>
                      <a:pt x="21874" y="15027"/>
                      <a:pt x="22275" y="14304"/>
                      <a:pt x="22427" y="14023"/>
                    </a:cubicBezTo>
                    <a:cubicBezTo>
                      <a:pt x="22628" y="13648"/>
                      <a:pt x="22693" y="13530"/>
                      <a:pt x="22771" y="13530"/>
                    </a:cubicBezTo>
                    <a:close/>
                    <a:moveTo>
                      <a:pt x="1093" y="15729"/>
                    </a:moveTo>
                    <a:cubicBezTo>
                      <a:pt x="1116" y="15729"/>
                      <a:pt x="1143" y="15736"/>
                      <a:pt x="1178" y="15745"/>
                    </a:cubicBezTo>
                    <a:cubicBezTo>
                      <a:pt x="1276" y="15772"/>
                      <a:pt x="1428" y="15795"/>
                      <a:pt x="1506" y="15795"/>
                    </a:cubicBezTo>
                    <a:cubicBezTo>
                      <a:pt x="1596" y="15795"/>
                      <a:pt x="1630" y="15828"/>
                      <a:pt x="1596" y="15883"/>
                    </a:cubicBezTo>
                    <a:cubicBezTo>
                      <a:pt x="1565" y="15931"/>
                      <a:pt x="1418" y="16311"/>
                      <a:pt x="1271" y="16719"/>
                    </a:cubicBezTo>
                    <a:lnTo>
                      <a:pt x="1002" y="17463"/>
                    </a:lnTo>
                    <a:lnTo>
                      <a:pt x="998" y="16580"/>
                    </a:lnTo>
                    <a:cubicBezTo>
                      <a:pt x="994" y="15865"/>
                      <a:pt x="995" y="15729"/>
                      <a:pt x="1093" y="15729"/>
                    </a:cubicBezTo>
                    <a:close/>
                    <a:moveTo>
                      <a:pt x="23094" y="13609"/>
                    </a:moveTo>
                    <a:cubicBezTo>
                      <a:pt x="23143" y="13609"/>
                      <a:pt x="23229" y="13816"/>
                      <a:pt x="23230" y="13996"/>
                    </a:cubicBezTo>
                    <a:cubicBezTo>
                      <a:pt x="23231" y="14183"/>
                      <a:pt x="22707" y="15233"/>
                      <a:pt x="21829" y="16797"/>
                    </a:cubicBezTo>
                    <a:cubicBezTo>
                      <a:pt x="21499" y="17383"/>
                      <a:pt x="21398" y="17505"/>
                      <a:pt x="21232" y="17505"/>
                    </a:cubicBezTo>
                    <a:cubicBezTo>
                      <a:pt x="21127" y="17505"/>
                      <a:pt x="21034" y="17481"/>
                      <a:pt x="21034" y="17451"/>
                    </a:cubicBezTo>
                    <a:cubicBezTo>
                      <a:pt x="21034" y="17423"/>
                      <a:pt x="21181" y="17132"/>
                      <a:pt x="21363" y="16797"/>
                    </a:cubicBezTo>
                    <a:cubicBezTo>
                      <a:pt x="21545" y="16463"/>
                      <a:pt x="21666" y="16156"/>
                      <a:pt x="21636" y="16105"/>
                    </a:cubicBezTo>
                    <a:cubicBezTo>
                      <a:pt x="21615" y="16073"/>
                      <a:pt x="21614" y="16054"/>
                      <a:pt x="21629" y="16054"/>
                    </a:cubicBezTo>
                    <a:cubicBezTo>
                      <a:pt x="21636" y="16054"/>
                      <a:pt x="21648" y="16059"/>
                      <a:pt x="21664" y="16069"/>
                    </a:cubicBezTo>
                    <a:cubicBezTo>
                      <a:pt x="21666" y="16070"/>
                      <a:pt x="21669" y="16071"/>
                      <a:pt x="21673" y="16071"/>
                    </a:cubicBezTo>
                    <a:cubicBezTo>
                      <a:pt x="21733" y="16071"/>
                      <a:pt x="21905" y="15836"/>
                      <a:pt x="22094" y="15490"/>
                    </a:cubicBezTo>
                    <a:cubicBezTo>
                      <a:pt x="22287" y="15141"/>
                      <a:pt x="22581" y="14653"/>
                      <a:pt x="22755" y="14395"/>
                    </a:cubicBezTo>
                    <a:cubicBezTo>
                      <a:pt x="22926" y="14142"/>
                      <a:pt x="23064" y="13902"/>
                      <a:pt x="23061" y="13865"/>
                    </a:cubicBezTo>
                    <a:cubicBezTo>
                      <a:pt x="23056" y="13830"/>
                      <a:pt x="23057" y="13743"/>
                      <a:pt x="23062" y="13678"/>
                    </a:cubicBezTo>
                    <a:cubicBezTo>
                      <a:pt x="23067" y="13630"/>
                      <a:pt x="23079" y="13609"/>
                      <a:pt x="23094" y="13609"/>
                    </a:cubicBezTo>
                    <a:close/>
                    <a:moveTo>
                      <a:pt x="23127" y="15388"/>
                    </a:moveTo>
                    <a:cubicBezTo>
                      <a:pt x="23147" y="15388"/>
                      <a:pt x="23141" y="15445"/>
                      <a:pt x="23103" y="15567"/>
                    </a:cubicBezTo>
                    <a:cubicBezTo>
                      <a:pt x="23070" y="15672"/>
                      <a:pt x="23041" y="15828"/>
                      <a:pt x="23036" y="15924"/>
                    </a:cubicBezTo>
                    <a:cubicBezTo>
                      <a:pt x="23030" y="16018"/>
                      <a:pt x="22846" y="16434"/>
                      <a:pt x="22625" y="16842"/>
                    </a:cubicBezTo>
                    <a:cubicBezTo>
                      <a:pt x="22339" y="17371"/>
                      <a:pt x="22177" y="17588"/>
                      <a:pt x="22066" y="17588"/>
                    </a:cubicBezTo>
                    <a:cubicBezTo>
                      <a:pt x="21926" y="17588"/>
                      <a:pt x="21932" y="17550"/>
                      <a:pt x="22134" y="17200"/>
                    </a:cubicBezTo>
                    <a:cubicBezTo>
                      <a:pt x="22257" y="16987"/>
                      <a:pt x="22466" y="16677"/>
                      <a:pt x="22593" y="16511"/>
                    </a:cubicBezTo>
                    <a:cubicBezTo>
                      <a:pt x="22783" y="16268"/>
                      <a:pt x="22858" y="16132"/>
                      <a:pt x="22809" y="16132"/>
                    </a:cubicBezTo>
                    <a:cubicBezTo>
                      <a:pt x="22795" y="16132"/>
                      <a:pt x="22773" y="16142"/>
                      <a:pt x="22741" y="16162"/>
                    </a:cubicBezTo>
                    <a:cubicBezTo>
                      <a:pt x="22738" y="16165"/>
                      <a:pt x="22734" y="16166"/>
                      <a:pt x="22732" y="16166"/>
                    </a:cubicBezTo>
                    <a:cubicBezTo>
                      <a:pt x="22702" y="16166"/>
                      <a:pt x="22756" y="16013"/>
                      <a:pt x="22862" y="15803"/>
                    </a:cubicBezTo>
                    <a:cubicBezTo>
                      <a:pt x="22996" y="15536"/>
                      <a:pt x="23095" y="15388"/>
                      <a:pt x="23127" y="15388"/>
                    </a:cubicBezTo>
                    <a:close/>
                    <a:moveTo>
                      <a:pt x="23200" y="14491"/>
                    </a:moveTo>
                    <a:cubicBezTo>
                      <a:pt x="23227" y="14491"/>
                      <a:pt x="23223" y="14629"/>
                      <a:pt x="23193" y="14793"/>
                    </a:cubicBezTo>
                    <a:cubicBezTo>
                      <a:pt x="23090" y="15337"/>
                      <a:pt x="21977" y="17368"/>
                      <a:pt x="21676" y="17554"/>
                    </a:cubicBezTo>
                    <a:cubicBezTo>
                      <a:pt x="21639" y="17577"/>
                      <a:pt x="21611" y="17589"/>
                      <a:pt x="21592" y="17589"/>
                    </a:cubicBezTo>
                    <a:cubicBezTo>
                      <a:pt x="21502" y="17589"/>
                      <a:pt x="21638" y="17298"/>
                      <a:pt x="22073" y="16519"/>
                    </a:cubicBezTo>
                    <a:cubicBezTo>
                      <a:pt x="22382" y="15964"/>
                      <a:pt x="22753" y="15280"/>
                      <a:pt x="22894" y="15000"/>
                    </a:cubicBezTo>
                    <a:cubicBezTo>
                      <a:pt x="23033" y="14722"/>
                      <a:pt x="23173" y="14491"/>
                      <a:pt x="23200" y="14491"/>
                    </a:cubicBezTo>
                    <a:close/>
                    <a:moveTo>
                      <a:pt x="20115" y="17506"/>
                    </a:moveTo>
                    <a:cubicBezTo>
                      <a:pt x="20214" y="17506"/>
                      <a:pt x="20298" y="17544"/>
                      <a:pt x="20298" y="17588"/>
                    </a:cubicBezTo>
                    <a:cubicBezTo>
                      <a:pt x="20298" y="17636"/>
                      <a:pt x="20276" y="17660"/>
                      <a:pt x="20235" y="17660"/>
                    </a:cubicBezTo>
                    <a:cubicBezTo>
                      <a:pt x="20193" y="17660"/>
                      <a:pt x="20131" y="17635"/>
                      <a:pt x="20054" y="17585"/>
                    </a:cubicBezTo>
                    <a:cubicBezTo>
                      <a:pt x="19957" y="17521"/>
                      <a:pt x="19971" y="17506"/>
                      <a:pt x="20115" y="17506"/>
                    </a:cubicBezTo>
                    <a:close/>
                    <a:moveTo>
                      <a:pt x="22970" y="16446"/>
                    </a:moveTo>
                    <a:cubicBezTo>
                      <a:pt x="22989" y="16446"/>
                      <a:pt x="22977" y="16585"/>
                      <a:pt x="22946" y="16755"/>
                    </a:cubicBezTo>
                    <a:cubicBezTo>
                      <a:pt x="22875" y="17138"/>
                      <a:pt x="22582" y="17668"/>
                      <a:pt x="22442" y="17668"/>
                    </a:cubicBezTo>
                    <a:cubicBezTo>
                      <a:pt x="22386" y="17668"/>
                      <a:pt x="22335" y="17635"/>
                      <a:pt x="22335" y="17594"/>
                    </a:cubicBezTo>
                    <a:cubicBezTo>
                      <a:pt x="22335" y="17506"/>
                      <a:pt x="22921" y="16446"/>
                      <a:pt x="22970" y="16446"/>
                    </a:cubicBezTo>
                    <a:close/>
                    <a:moveTo>
                      <a:pt x="22788" y="17504"/>
                    </a:moveTo>
                    <a:cubicBezTo>
                      <a:pt x="22810" y="17506"/>
                      <a:pt x="22826" y="17537"/>
                      <a:pt x="22826" y="17585"/>
                    </a:cubicBezTo>
                    <a:cubicBezTo>
                      <a:pt x="22826" y="17633"/>
                      <a:pt x="22788" y="17668"/>
                      <a:pt x="22740" y="17668"/>
                    </a:cubicBezTo>
                    <a:cubicBezTo>
                      <a:pt x="22692" y="17668"/>
                      <a:pt x="22675" y="17632"/>
                      <a:pt x="22703" y="17585"/>
                    </a:cubicBezTo>
                    <a:cubicBezTo>
                      <a:pt x="22733" y="17537"/>
                      <a:pt x="22767" y="17504"/>
                      <a:pt x="22788" y="17504"/>
                    </a:cubicBezTo>
                    <a:close/>
                    <a:moveTo>
                      <a:pt x="24639" y="13678"/>
                    </a:moveTo>
                    <a:cubicBezTo>
                      <a:pt x="24679" y="13678"/>
                      <a:pt x="24607" y="13865"/>
                      <a:pt x="24474" y="14100"/>
                    </a:cubicBezTo>
                    <a:cubicBezTo>
                      <a:pt x="23882" y="15161"/>
                      <a:pt x="23378" y="16132"/>
                      <a:pt x="23409" y="16162"/>
                    </a:cubicBezTo>
                    <a:cubicBezTo>
                      <a:pt x="23409" y="16163"/>
                      <a:pt x="23410" y="16163"/>
                      <a:pt x="23410" y="16163"/>
                    </a:cubicBezTo>
                    <a:cubicBezTo>
                      <a:pt x="23438" y="16163"/>
                      <a:pt x="23677" y="15753"/>
                      <a:pt x="23956" y="15233"/>
                    </a:cubicBezTo>
                    <a:cubicBezTo>
                      <a:pt x="24674" y="13880"/>
                      <a:pt x="24755" y="13758"/>
                      <a:pt x="24943" y="13758"/>
                    </a:cubicBezTo>
                    <a:cubicBezTo>
                      <a:pt x="25033" y="13758"/>
                      <a:pt x="25106" y="13786"/>
                      <a:pt x="25106" y="13824"/>
                    </a:cubicBezTo>
                    <a:cubicBezTo>
                      <a:pt x="25106" y="13924"/>
                      <a:pt x="24279" y="15224"/>
                      <a:pt x="23793" y="15892"/>
                    </a:cubicBezTo>
                    <a:cubicBezTo>
                      <a:pt x="23563" y="16210"/>
                      <a:pt x="23394" y="16478"/>
                      <a:pt x="23414" y="16497"/>
                    </a:cubicBezTo>
                    <a:cubicBezTo>
                      <a:pt x="23415" y="16498"/>
                      <a:pt x="23417" y="16498"/>
                      <a:pt x="23419" y="16498"/>
                    </a:cubicBezTo>
                    <a:cubicBezTo>
                      <a:pt x="23448" y="16498"/>
                      <a:pt x="23559" y="16372"/>
                      <a:pt x="23676" y="16202"/>
                    </a:cubicBezTo>
                    <a:cubicBezTo>
                      <a:pt x="23814" y="16003"/>
                      <a:pt x="23895" y="15909"/>
                      <a:pt x="23920" y="15909"/>
                    </a:cubicBezTo>
                    <a:cubicBezTo>
                      <a:pt x="23964" y="15909"/>
                      <a:pt x="23838" y="16202"/>
                      <a:pt x="23552" y="16732"/>
                    </a:cubicBezTo>
                    <a:cubicBezTo>
                      <a:pt x="23320" y="17163"/>
                      <a:pt x="23144" y="17529"/>
                      <a:pt x="23160" y="17548"/>
                    </a:cubicBezTo>
                    <a:cubicBezTo>
                      <a:pt x="23160" y="17548"/>
                      <a:pt x="23161" y="17548"/>
                      <a:pt x="23161" y="17548"/>
                    </a:cubicBezTo>
                    <a:cubicBezTo>
                      <a:pt x="23186" y="17548"/>
                      <a:pt x="23450" y="17088"/>
                      <a:pt x="23758" y="16505"/>
                    </a:cubicBezTo>
                    <a:cubicBezTo>
                      <a:pt x="24073" y="15910"/>
                      <a:pt x="24497" y="15149"/>
                      <a:pt x="24707" y="14801"/>
                    </a:cubicBezTo>
                    <a:cubicBezTo>
                      <a:pt x="24914" y="14459"/>
                      <a:pt x="25108" y="14079"/>
                      <a:pt x="25135" y="13965"/>
                    </a:cubicBezTo>
                    <a:cubicBezTo>
                      <a:pt x="25167" y="13826"/>
                      <a:pt x="25239" y="13758"/>
                      <a:pt x="25348" y="13758"/>
                    </a:cubicBezTo>
                    <a:cubicBezTo>
                      <a:pt x="25353" y="13758"/>
                      <a:pt x="25359" y="13758"/>
                      <a:pt x="25364" y="13758"/>
                    </a:cubicBezTo>
                    <a:cubicBezTo>
                      <a:pt x="25537" y="13758"/>
                      <a:pt x="25522" y="13782"/>
                      <a:pt x="24655" y="15388"/>
                    </a:cubicBezTo>
                    <a:cubicBezTo>
                      <a:pt x="24380" y="15902"/>
                      <a:pt x="23977" y="16646"/>
                      <a:pt x="23768" y="17038"/>
                    </a:cubicBezTo>
                    <a:cubicBezTo>
                      <a:pt x="23495" y="17546"/>
                      <a:pt x="23406" y="17691"/>
                      <a:pt x="23307" y="17691"/>
                    </a:cubicBezTo>
                    <a:cubicBezTo>
                      <a:pt x="23279" y="17691"/>
                      <a:pt x="23251" y="17679"/>
                      <a:pt x="23218" y="17661"/>
                    </a:cubicBezTo>
                    <a:cubicBezTo>
                      <a:pt x="23081" y="17588"/>
                      <a:pt x="23061" y="17520"/>
                      <a:pt x="23104" y="17274"/>
                    </a:cubicBezTo>
                    <a:cubicBezTo>
                      <a:pt x="23133" y="17112"/>
                      <a:pt x="23211" y="16895"/>
                      <a:pt x="23275" y="16797"/>
                    </a:cubicBezTo>
                    <a:cubicBezTo>
                      <a:pt x="23383" y="16632"/>
                      <a:pt x="23416" y="16545"/>
                      <a:pt x="23371" y="16545"/>
                    </a:cubicBezTo>
                    <a:cubicBezTo>
                      <a:pt x="23357" y="16545"/>
                      <a:pt x="23334" y="16555"/>
                      <a:pt x="23303" y="16573"/>
                    </a:cubicBezTo>
                    <a:cubicBezTo>
                      <a:pt x="23286" y="16583"/>
                      <a:pt x="23273" y="16588"/>
                      <a:pt x="23265" y="16588"/>
                    </a:cubicBezTo>
                    <a:cubicBezTo>
                      <a:pt x="23243" y="16588"/>
                      <a:pt x="23253" y="16552"/>
                      <a:pt x="23295" y="16477"/>
                    </a:cubicBezTo>
                    <a:cubicBezTo>
                      <a:pt x="23341" y="16392"/>
                      <a:pt x="23358" y="16212"/>
                      <a:pt x="23335" y="16073"/>
                    </a:cubicBezTo>
                    <a:cubicBezTo>
                      <a:pt x="23294" y="15808"/>
                      <a:pt x="23470" y="15389"/>
                      <a:pt x="24025" y="14452"/>
                    </a:cubicBezTo>
                    <a:cubicBezTo>
                      <a:pt x="24358" y="13890"/>
                      <a:pt x="24525" y="13678"/>
                      <a:pt x="24639" y="13678"/>
                    </a:cubicBezTo>
                    <a:close/>
                    <a:moveTo>
                      <a:pt x="10174" y="16639"/>
                    </a:moveTo>
                    <a:cubicBezTo>
                      <a:pt x="10176" y="16639"/>
                      <a:pt x="10177" y="16640"/>
                      <a:pt x="10178" y="16641"/>
                    </a:cubicBezTo>
                    <a:cubicBezTo>
                      <a:pt x="10202" y="16665"/>
                      <a:pt x="10118" y="16927"/>
                      <a:pt x="9995" y="17220"/>
                    </a:cubicBezTo>
                    <a:cubicBezTo>
                      <a:pt x="9855" y="17549"/>
                      <a:pt x="9770" y="17708"/>
                      <a:pt x="9749" y="17708"/>
                    </a:cubicBezTo>
                    <a:cubicBezTo>
                      <a:pt x="9727" y="17708"/>
                      <a:pt x="9780" y="17517"/>
                      <a:pt x="9923" y="17147"/>
                    </a:cubicBezTo>
                    <a:cubicBezTo>
                      <a:pt x="10034" y="16860"/>
                      <a:pt x="10142" y="16639"/>
                      <a:pt x="10174" y="16639"/>
                    </a:cubicBezTo>
                    <a:close/>
                    <a:moveTo>
                      <a:pt x="24511" y="16446"/>
                    </a:moveTo>
                    <a:cubicBezTo>
                      <a:pt x="24528" y="16446"/>
                      <a:pt x="24385" y="16739"/>
                      <a:pt x="24192" y="17098"/>
                    </a:cubicBezTo>
                    <a:cubicBezTo>
                      <a:pt x="24000" y="17455"/>
                      <a:pt x="23793" y="17750"/>
                      <a:pt x="23732" y="17750"/>
                    </a:cubicBezTo>
                    <a:cubicBezTo>
                      <a:pt x="23657" y="17750"/>
                      <a:pt x="23641" y="17704"/>
                      <a:pt x="23679" y="17608"/>
                    </a:cubicBezTo>
                    <a:cubicBezTo>
                      <a:pt x="23711" y="17526"/>
                      <a:pt x="23738" y="17423"/>
                      <a:pt x="23742" y="17367"/>
                    </a:cubicBezTo>
                    <a:cubicBezTo>
                      <a:pt x="23743" y="17323"/>
                      <a:pt x="23759" y="17299"/>
                      <a:pt x="23783" y="17299"/>
                    </a:cubicBezTo>
                    <a:cubicBezTo>
                      <a:pt x="23790" y="17299"/>
                      <a:pt x="23798" y="17301"/>
                      <a:pt x="23806" y="17306"/>
                    </a:cubicBezTo>
                    <a:cubicBezTo>
                      <a:pt x="23808" y="17307"/>
                      <a:pt x="23809" y="17307"/>
                      <a:pt x="23812" y="17307"/>
                    </a:cubicBezTo>
                    <a:cubicBezTo>
                      <a:pt x="23856" y="17307"/>
                      <a:pt x="24015" y="17126"/>
                      <a:pt x="24172" y="16894"/>
                    </a:cubicBezTo>
                    <a:cubicBezTo>
                      <a:pt x="24339" y="16649"/>
                      <a:pt x="24493" y="16446"/>
                      <a:pt x="24511" y="16446"/>
                    </a:cubicBezTo>
                    <a:close/>
                    <a:moveTo>
                      <a:pt x="25771" y="13774"/>
                    </a:moveTo>
                    <a:cubicBezTo>
                      <a:pt x="25777" y="13774"/>
                      <a:pt x="25783" y="13774"/>
                      <a:pt x="25789" y="13775"/>
                    </a:cubicBezTo>
                    <a:cubicBezTo>
                      <a:pt x="25925" y="13795"/>
                      <a:pt x="25957" y="13873"/>
                      <a:pt x="25984" y="14263"/>
                    </a:cubicBezTo>
                    <a:cubicBezTo>
                      <a:pt x="26015" y="14698"/>
                      <a:pt x="25986" y="14785"/>
                      <a:pt x="25548" y="15607"/>
                    </a:cubicBezTo>
                    <a:cubicBezTo>
                      <a:pt x="25293" y="16089"/>
                      <a:pt x="24968" y="16649"/>
                      <a:pt x="24836" y="16846"/>
                    </a:cubicBezTo>
                    <a:cubicBezTo>
                      <a:pt x="24702" y="17041"/>
                      <a:pt x="24592" y="17252"/>
                      <a:pt x="24592" y="17310"/>
                    </a:cubicBezTo>
                    <a:cubicBezTo>
                      <a:pt x="24592" y="17355"/>
                      <a:pt x="24574" y="17385"/>
                      <a:pt x="24551" y="17385"/>
                    </a:cubicBezTo>
                    <a:cubicBezTo>
                      <a:pt x="24545" y="17385"/>
                      <a:pt x="24538" y="17383"/>
                      <a:pt x="24532" y="17379"/>
                    </a:cubicBezTo>
                    <a:cubicBezTo>
                      <a:pt x="24528" y="17377"/>
                      <a:pt x="24524" y="17376"/>
                      <a:pt x="24519" y="17376"/>
                    </a:cubicBezTo>
                    <a:cubicBezTo>
                      <a:pt x="24478" y="17376"/>
                      <a:pt x="24403" y="17445"/>
                      <a:pt x="24337" y="17546"/>
                    </a:cubicBezTo>
                    <a:cubicBezTo>
                      <a:pt x="24257" y="17667"/>
                      <a:pt x="24103" y="17759"/>
                      <a:pt x="24020" y="17759"/>
                    </a:cubicBezTo>
                    <a:cubicBezTo>
                      <a:pt x="23986" y="17759"/>
                      <a:pt x="23964" y="17744"/>
                      <a:pt x="23964" y="17708"/>
                    </a:cubicBezTo>
                    <a:cubicBezTo>
                      <a:pt x="23964" y="17685"/>
                      <a:pt x="24404" y="16874"/>
                      <a:pt x="24941" y="15904"/>
                    </a:cubicBezTo>
                    <a:cubicBezTo>
                      <a:pt x="25477" y="14935"/>
                      <a:pt x="25904" y="14126"/>
                      <a:pt x="25885" y="14107"/>
                    </a:cubicBezTo>
                    <a:cubicBezTo>
                      <a:pt x="25885" y="14107"/>
                      <a:pt x="25884" y="14106"/>
                      <a:pt x="25884" y="14106"/>
                    </a:cubicBezTo>
                    <a:cubicBezTo>
                      <a:pt x="25858" y="14106"/>
                      <a:pt x="25670" y="14411"/>
                      <a:pt x="25463" y="14793"/>
                    </a:cubicBezTo>
                    <a:cubicBezTo>
                      <a:pt x="25250" y="15183"/>
                      <a:pt x="24949" y="15670"/>
                      <a:pt x="24802" y="15864"/>
                    </a:cubicBezTo>
                    <a:cubicBezTo>
                      <a:pt x="24654" y="16059"/>
                      <a:pt x="24557" y="16257"/>
                      <a:pt x="24587" y="16304"/>
                    </a:cubicBezTo>
                    <a:cubicBezTo>
                      <a:pt x="24607" y="16335"/>
                      <a:pt x="24609" y="16353"/>
                      <a:pt x="24595" y="16353"/>
                    </a:cubicBezTo>
                    <a:cubicBezTo>
                      <a:pt x="24587" y="16353"/>
                      <a:pt x="24575" y="16348"/>
                      <a:pt x="24559" y="16337"/>
                    </a:cubicBezTo>
                    <a:cubicBezTo>
                      <a:pt x="24556" y="16336"/>
                      <a:pt x="24552" y="16335"/>
                      <a:pt x="24548" y="16335"/>
                    </a:cubicBezTo>
                    <a:cubicBezTo>
                      <a:pt x="24490" y="16335"/>
                      <a:pt x="24329" y="16504"/>
                      <a:pt x="24179" y="16732"/>
                    </a:cubicBezTo>
                    <a:cubicBezTo>
                      <a:pt x="24017" y="16975"/>
                      <a:pt x="23859" y="17180"/>
                      <a:pt x="23833" y="17180"/>
                    </a:cubicBezTo>
                    <a:cubicBezTo>
                      <a:pt x="23806" y="17180"/>
                      <a:pt x="23929" y="16915"/>
                      <a:pt x="24105" y="16590"/>
                    </a:cubicBezTo>
                    <a:cubicBezTo>
                      <a:pt x="24283" y="16264"/>
                      <a:pt x="24698" y="15495"/>
                      <a:pt x="25027" y="14875"/>
                    </a:cubicBezTo>
                    <a:cubicBezTo>
                      <a:pt x="25499" y="13987"/>
                      <a:pt x="25641" y="13774"/>
                      <a:pt x="25771" y="13774"/>
                    </a:cubicBezTo>
                    <a:close/>
                    <a:moveTo>
                      <a:pt x="25978" y="15060"/>
                    </a:moveTo>
                    <a:cubicBezTo>
                      <a:pt x="26004" y="15060"/>
                      <a:pt x="26004" y="15244"/>
                      <a:pt x="25978" y="15471"/>
                    </a:cubicBezTo>
                    <a:cubicBezTo>
                      <a:pt x="25943" y="15756"/>
                      <a:pt x="25769" y="16190"/>
                      <a:pt x="25420" y="16858"/>
                    </a:cubicBezTo>
                    <a:cubicBezTo>
                      <a:pt x="24993" y="17671"/>
                      <a:pt x="24880" y="17830"/>
                      <a:pt x="24722" y="17830"/>
                    </a:cubicBezTo>
                    <a:cubicBezTo>
                      <a:pt x="24618" y="17830"/>
                      <a:pt x="24535" y="17808"/>
                      <a:pt x="24535" y="17782"/>
                    </a:cubicBezTo>
                    <a:cubicBezTo>
                      <a:pt x="24535" y="17691"/>
                      <a:pt x="25929" y="15060"/>
                      <a:pt x="25978" y="15060"/>
                    </a:cubicBezTo>
                    <a:close/>
                    <a:moveTo>
                      <a:pt x="24501" y="17506"/>
                    </a:moveTo>
                    <a:cubicBezTo>
                      <a:pt x="24524" y="17506"/>
                      <a:pt x="24501" y="17580"/>
                      <a:pt x="24453" y="17668"/>
                    </a:cubicBezTo>
                    <a:cubicBezTo>
                      <a:pt x="24405" y="17758"/>
                      <a:pt x="24346" y="17830"/>
                      <a:pt x="24323" y="17830"/>
                    </a:cubicBezTo>
                    <a:cubicBezTo>
                      <a:pt x="24323" y="17830"/>
                      <a:pt x="24323" y="17830"/>
                      <a:pt x="24323" y="17830"/>
                    </a:cubicBezTo>
                    <a:cubicBezTo>
                      <a:pt x="24301" y="17830"/>
                      <a:pt x="24324" y="17757"/>
                      <a:pt x="24372" y="17668"/>
                    </a:cubicBezTo>
                    <a:cubicBezTo>
                      <a:pt x="24421" y="17580"/>
                      <a:pt x="24480" y="17506"/>
                      <a:pt x="24501" y="17506"/>
                    </a:cubicBezTo>
                    <a:close/>
                    <a:moveTo>
                      <a:pt x="9176" y="16437"/>
                    </a:moveTo>
                    <a:cubicBezTo>
                      <a:pt x="9204" y="16437"/>
                      <a:pt x="9221" y="16463"/>
                      <a:pt x="9221" y="16521"/>
                    </a:cubicBezTo>
                    <a:cubicBezTo>
                      <a:pt x="9221" y="16625"/>
                      <a:pt x="8641" y="17889"/>
                      <a:pt x="8595" y="17889"/>
                    </a:cubicBezTo>
                    <a:cubicBezTo>
                      <a:pt x="8595" y="17889"/>
                      <a:pt x="8594" y="17889"/>
                      <a:pt x="8594" y="17889"/>
                    </a:cubicBezTo>
                    <a:cubicBezTo>
                      <a:pt x="8559" y="17851"/>
                      <a:pt x="8776" y="17122"/>
                      <a:pt x="8936" y="16740"/>
                    </a:cubicBezTo>
                    <a:cubicBezTo>
                      <a:pt x="9014" y="16557"/>
                      <a:pt x="9118" y="16437"/>
                      <a:pt x="9176" y="16437"/>
                    </a:cubicBezTo>
                    <a:close/>
                    <a:moveTo>
                      <a:pt x="25872" y="16248"/>
                    </a:moveTo>
                    <a:cubicBezTo>
                      <a:pt x="25889" y="16248"/>
                      <a:pt x="25898" y="16271"/>
                      <a:pt x="25903" y="16312"/>
                    </a:cubicBezTo>
                    <a:cubicBezTo>
                      <a:pt x="25916" y="16427"/>
                      <a:pt x="25852" y="16692"/>
                      <a:pt x="25761" y="16902"/>
                    </a:cubicBezTo>
                    <a:cubicBezTo>
                      <a:pt x="25669" y="17114"/>
                      <a:pt x="25522" y="17336"/>
                      <a:pt x="25431" y="17401"/>
                    </a:cubicBezTo>
                    <a:cubicBezTo>
                      <a:pt x="25297" y="17494"/>
                      <a:pt x="25223" y="17654"/>
                      <a:pt x="25287" y="17654"/>
                    </a:cubicBezTo>
                    <a:cubicBezTo>
                      <a:pt x="25301" y="17654"/>
                      <a:pt x="25321" y="17647"/>
                      <a:pt x="25349" y="17629"/>
                    </a:cubicBezTo>
                    <a:cubicBezTo>
                      <a:pt x="25358" y="17623"/>
                      <a:pt x="25367" y="17621"/>
                      <a:pt x="25374" y="17621"/>
                    </a:cubicBezTo>
                    <a:cubicBezTo>
                      <a:pt x="25399" y="17621"/>
                      <a:pt x="25406" y="17661"/>
                      <a:pt x="25386" y="17724"/>
                    </a:cubicBezTo>
                    <a:cubicBezTo>
                      <a:pt x="25382" y="17740"/>
                      <a:pt x="25381" y="17747"/>
                      <a:pt x="25384" y="17747"/>
                    </a:cubicBezTo>
                    <a:cubicBezTo>
                      <a:pt x="25398" y="17747"/>
                      <a:pt x="25479" y="17620"/>
                      <a:pt x="25584" y="17423"/>
                    </a:cubicBezTo>
                    <a:cubicBezTo>
                      <a:pt x="25720" y="17177"/>
                      <a:pt x="25780" y="17069"/>
                      <a:pt x="25808" y="17069"/>
                    </a:cubicBezTo>
                    <a:cubicBezTo>
                      <a:pt x="25829" y="17069"/>
                      <a:pt x="25831" y="17129"/>
                      <a:pt x="25833" y="17236"/>
                    </a:cubicBezTo>
                    <a:cubicBezTo>
                      <a:pt x="25836" y="17383"/>
                      <a:pt x="25804" y="17588"/>
                      <a:pt x="25760" y="17704"/>
                    </a:cubicBezTo>
                    <a:cubicBezTo>
                      <a:pt x="25704" y="17853"/>
                      <a:pt x="25657" y="17896"/>
                      <a:pt x="25480" y="17896"/>
                    </a:cubicBezTo>
                    <a:cubicBezTo>
                      <a:pt x="25444" y="17896"/>
                      <a:pt x="25402" y="17895"/>
                      <a:pt x="25353" y="17891"/>
                    </a:cubicBezTo>
                    <a:cubicBezTo>
                      <a:pt x="25174" y="17881"/>
                      <a:pt x="25023" y="17862"/>
                      <a:pt x="25023" y="17851"/>
                    </a:cubicBezTo>
                    <a:cubicBezTo>
                      <a:pt x="25023" y="17841"/>
                      <a:pt x="25217" y="17441"/>
                      <a:pt x="25451" y="16967"/>
                    </a:cubicBezTo>
                    <a:cubicBezTo>
                      <a:pt x="25706" y="16454"/>
                      <a:pt x="25822" y="16248"/>
                      <a:pt x="25872" y="16248"/>
                    </a:cubicBezTo>
                    <a:close/>
                    <a:moveTo>
                      <a:pt x="20632" y="17586"/>
                    </a:moveTo>
                    <a:cubicBezTo>
                      <a:pt x="20719" y="17586"/>
                      <a:pt x="20785" y="17615"/>
                      <a:pt x="20784" y="17648"/>
                    </a:cubicBezTo>
                    <a:cubicBezTo>
                      <a:pt x="20782" y="17683"/>
                      <a:pt x="20729" y="17778"/>
                      <a:pt x="20662" y="17869"/>
                    </a:cubicBezTo>
                    <a:cubicBezTo>
                      <a:pt x="20609" y="17940"/>
                      <a:pt x="20566" y="17974"/>
                      <a:pt x="20526" y="17974"/>
                    </a:cubicBezTo>
                    <a:cubicBezTo>
                      <a:pt x="20502" y="17974"/>
                      <a:pt x="20478" y="17961"/>
                      <a:pt x="20455" y="17937"/>
                    </a:cubicBezTo>
                    <a:cubicBezTo>
                      <a:pt x="20322" y="17804"/>
                      <a:pt x="20429" y="17586"/>
                      <a:pt x="20626" y="17586"/>
                    </a:cubicBezTo>
                    <a:cubicBezTo>
                      <a:pt x="20628" y="17586"/>
                      <a:pt x="20630" y="17586"/>
                      <a:pt x="20632" y="17586"/>
                    </a:cubicBezTo>
                    <a:close/>
                    <a:moveTo>
                      <a:pt x="26868" y="17586"/>
                    </a:moveTo>
                    <a:cubicBezTo>
                      <a:pt x="26885" y="17586"/>
                      <a:pt x="26898" y="17675"/>
                      <a:pt x="26898" y="17790"/>
                    </a:cubicBezTo>
                    <a:cubicBezTo>
                      <a:pt x="26898" y="17911"/>
                      <a:pt x="26848" y="17994"/>
                      <a:pt x="26774" y="17994"/>
                    </a:cubicBezTo>
                    <a:cubicBezTo>
                      <a:pt x="26672" y="17994"/>
                      <a:pt x="26668" y="17961"/>
                      <a:pt x="26746" y="17790"/>
                    </a:cubicBezTo>
                    <a:cubicBezTo>
                      <a:pt x="26799" y="17676"/>
                      <a:pt x="26853" y="17586"/>
                      <a:pt x="26868" y="17586"/>
                    </a:cubicBezTo>
                    <a:close/>
                    <a:moveTo>
                      <a:pt x="26316" y="13855"/>
                    </a:moveTo>
                    <a:cubicBezTo>
                      <a:pt x="26341" y="13855"/>
                      <a:pt x="26370" y="13856"/>
                      <a:pt x="26403" y="13858"/>
                    </a:cubicBezTo>
                    <a:cubicBezTo>
                      <a:pt x="26590" y="13870"/>
                      <a:pt x="26651" y="13918"/>
                      <a:pt x="26685" y="14078"/>
                    </a:cubicBezTo>
                    <a:cubicBezTo>
                      <a:pt x="26815" y="14705"/>
                      <a:pt x="26906" y="15488"/>
                      <a:pt x="26898" y="15918"/>
                    </a:cubicBezTo>
                    <a:cubicBezTo>
                      <a:pt x="26892" y="16186"/>
                      <a:pt x="26887" y="16620"/>
                      <a:pt x="26887" y="16879"/>
                    </a:cubicBezTo>
                    <a:cubicBezTo>
                      <a:pt x="26887" y="17497"/>
                      <a:pt x="26654" y="17996"/>
                      <a:pt x="26365" y="17996"/>
                    </a:cubicBezTo>
                    <a:cubicBezTo>
                      <a:pt x="26252" y="17996"/>
                      <a:pt x="26162" y="17974"/>
                      <a:pt x="26162" y="17947"/>
                    </a:cubicBezTo>
                    <a:cubicBezTo>
                      <a:pt x="26162" y="17921"/>
                      <a:pt x="26313" y="17573"/>
                      <a:pt x="26499" y="17173"/>
                    </a:cubicBezTo>
                    <a:cubicBezTo>
                      <a:pt x="26685" y="16773"/>
                      <a:pt x="26821" y="16431"/>
                      <a:pt x="26805" y="16411"/>
                    </a:cubicBezTo>
                    <a:cubicBezTo>
                      <a:pt x="26805" y="16410"/>
                      <a:pt x="26804" y="16410"/>
                      <a:pt x="26803" y="16410"/>
                    </a:cubicBezTo>
                    <a:cubicBezTo>
                      <a:pt x="26776" y="16410"/>
                      <a:pt x="26614" y="16720"/>
                      <a:pt x="26429" y="17122"/>
                    </a:cubicBezTo>
                    <a:cubicBezTo>
                      <a:pt x="26197" y="17629"/>
                      <a:pt x="26047" y="17890"/>
                      <a:pt x="25991" y="17890"/>
                    </a:cubicBezTo>
                    <a:cubicBezTo>
                      <a:pt x="25959" y="17890"/>
                      <a:pt x="25959" y="17798"/>
                      <a:pt x="25996" y="17611"/>
                    </a:cubicBezTo>
                    <a:cubicBezTo>
                      <a:pt x="26064" y="17268"/>
                      <a:pt x="26109" y="17155"/>
                      <a:pt x="26514" y="16267"/>
                    </a:cubicBezTo>
                    <a:cubicBezTo>
                      <a:pt x="26678" y="15916"/>
                      <a:pt x="26773" y="15631"/>
                      <a:pt x="26730" y="15631"/>
                    </a:cubicBezTo>
                    <a:cubicBezTo>
                      <a:pt x="26686" y="15631"/>
                      <a:pt x="26651" y="15677"/>
                      <a:pt x="26647" y="15734"/>
                    </a:cubicBezTo>
                    <a:cubicBezTo>
                      <a:pt x="26646" y="15789"/>
                      <a:pt x="26503" y="16129"/>
                      <a:pt x="26331" y="16487"/>
                    </a:cubicBezTo>
                    <a:cubicBezTo>
                      <a:pt x="26154" y="16856"/>
                      <a:pt x="26077" y="17015"/>
                      <a:pt x="26052" y="17015"/>
                    </a:cubicBezTo>
                    <a:cubicBezTo>
                      <a:pt x="26033" y="17015"/>
                      <a:pt x="26043" y="16927"/>
                      <a:pt x="26062" y="16772"/>
                    </a:cubicBezTo>
                    <a:cubicBezTo>
                      <a:pt x="26086" y="16571"/>
                      <a:pt x="26212" y="16170"/>
                      <a:pt x="26339" y="15884"/>
                    </a:cubicBezTo>
                    <a:cubicBezTo>
                      <a:pt x="26503" y="15516"/>
                      <a:pt x="26574" y="15327"/>
                      <a:pt x="26555" y="15327"/>
                    </a:cubicBezTo>
                    <a:cubicBezTo>
                      <a:pt x="26539" y="15327"/>
                      <a:pt x="26462" y="15454"/>
                      <a:pt x="26324" y="15714"/>
                    </a:cubicBezTo>
                    <a:cubicBezTo>
                      <a:pt x="26204" y="15942"/>
                      <a:pt x="26130" y="16040"/>
                      <a:pt x="26101" y="16040"/>
                    </a:cubicBezTo>
                    <a:cubicBezTo>
                      <a:pt x="26047" y="16040"/>
                      <a:pt x="26141" y="15710"/>
                      <a:pt x="26367" y="15241"/>
                    </a:cubicBezTo>
                    <a:cubicBezTo>
                      <a:pt x="26566" y="14826"/>
                      <a:pt x="26660" y="14596"/>
                      <a:pt x="26638" y="14596"/>
                    </a:cubicBezTo>
                    <a:cubicBezTo>
                      <a:pt x="26623" y="14596"/>
                      <a:pt x="26553" y="14705"/>
                      <a:pt x="26425" y="14940"/>
                    </a:cubicBezTo>
                    <a:lnTo>
                      <a:pt x="26205" y="15348"/>
                    </a:lnTo>
                    <a:lnTo>
                      <a:pt x="26179" y="14986"/>
                    </a:lnTo>
                    <a:cubicBezTo>
                      <a:pt x="26163" y="14725"/>
                      <a:pt x="26205" y="14535"/>
                      <a:pt x="26331" y="14310"/>
                    </a:cubicBezTo>
                    <a:cubicBezTo>
                      <a:pt x="26425" y="14139"/>
                      <a:pt x="26487" y="13976"/>
                      <a:pt x="26464" y="13952"/>
                    </a:cubicBezTo>
                    <a:cubicBezTo>
                      <a:pt x="26461" y="13949"/>
                      <a:pt x="26458" y="13947"/>
                      <a:pt x="26453" y="13947"/>
                    </a:cubicBezTo>
                    <a:cubicBezTo>
                      <a:pt x="26423" y="13947"/>
                      <a:pt x="26361" y="14025"/>
                      <a:pt x="26297" y="14139"/>
                    </a:cubicBezTo>
                    <a:lnTo>
                      <a:pt x="26170" y="14372"/>
                    </a:lnTo>
                    <a:lnTo>
                      <a:pt x="26166" y="14107"/>
                    </a:lnTo>
                    <a:cubicBezTo>
                      <a:pt x="26164" y="13900"/>
                      <a:pt x="26177" y="13855"/>
                      <a:pt x="26316" y="13855"/>
                    </a:cubicBezTo>
                    <a:close/>
                    <a:moveTo>
                      <a:pt x="21068" y="17636"/>
                    </a:moveTo>
                    <a:cubicBezTo>
                      <a:pt x="21081" y="17636"/>
                      <a:pt x="21094" y="17638"/>
                      <a:pt x="21107" y="17641"/>
                    </a:cubicBezTo>
                    <a:cubicBezTo>
                      <a:pt x="21205" y="17667"/>
                      <a:pt x="21277" y="17695"/>
                      <a:pt x="21277" y="17709"/>
                    </a:cubicBezTo>
                    <a:cubicBezTo>
                      <a:pt x="21277" y="17790"/>
                      <a:pt x="20924" y="18319"/>
                      <a:pt x="20869" y="18319"/>
                    </a:cubicBezTo>
                    <a:cubicBezTo>
                      <a:pt x="20835" y="18319"/>
                      <a:pt x="20764" y="18271"/>
                      <a:pt x="20717" y="18215"/>
                    </a:cubicBezTo>
                    <a:cubicBezTo>
                      <a:pt x="20583" y="18054"/>
                      <a:pt x="20851" y="17636"/>
                      <a:pt x="21068" y="17636"/>
                    </a:cubicBezTo>
                    <a:close/>
                    <a:moveTo>
                      <a:pt x="19040" y="17394"/>
                    </a:moveTo>
                    <a:cubicBezTo>
                      <a:pt x="19150" y="17394"/>
                      <a:pt x="19321" y="17494"/>
                      <a:pt x="19321" y="17594"/>
                    </a:cubicBezTo>
                    <a:cubicBezTo>
                      <a:pt x="19322" y="17705"/>
                      <a:pt x="18854" y="18377"/>
                      <a:pt x="18782" y="18377"/>
                    </a:cubicBezTo>
                    <a:cubicBezTo>
                      <a:pt x="18780" y="18377"/>
                      <a:pt x="18778" y="18377"/>
                      <a:pt x="18777" y="18375"/>
                    </a:cubicBezTo>
                    <a:cubicBezTo>
                      <a:pt x="18743" y="18343"/>
                      <a:pt x="18872" y="17676"/>
                      <a:pt x="18956" y="17441"/>
                    </a:cubicBezTo>
                    <a:cubicBezTo>
                      <a:pt x="18967" y="17408"/>
                      <a:pt x="18999" y="17394"/>
                      <a:pt x="19040" y="17394"/>
                    </a:cubicBezTo>
                    <a:close/>
                    <a:moveTo>
                      <a:pt x="23255" y="17813"/>
                    </a:moveTo>
                    <a:cubicBezTo>
                      <a:pt x="23288" y="17813"/>
                      <a:pt x="23311" y="17831"/>
                      <a:pt x="23311" y="17874"/>
                    </a:cubicBezTo>
                    <a:cubicBezTo>
                      <a:pt x="23314" y="17898"/>
                      <a:pt x="23220" y="18058"/>
                      <a:pt x="23108" y="18223"/>
                    </a:cubicBezTo>
                    <a:cubicBezTo>
                      <a:pt x="23024" y="18347"/>
                      <a:pt x="22963" y="18405"/>
                      <a:pt x="22930" y="18405"/>
                    </a:cubicBezTo>
                    <a:cubicBezTo>
                      <a:pt x="22881" y="18405"/>
                      <a:pt x="22894" y="18277"/>
                      <a:pt x="22982" y="18044"/>
                    </a:cubicBezTo>
                    <a:cubicBezTo>
                      <a:pt x="23030" y="17917"/>
                      <a:pt x="23174" y="17813"/>
                      <a:pt x="23255" y="17813"/>
                    </a:cubicBezTo>
                    <a:close/>
                    <a:moveTo>
                      <a:pt x="21547" y="17703"/>
                    </a:moveTo>
                    <a:cubicBezTo>
                      <a:pt x="21602" y="17703"/>
                      <a:pt x="21644" y="17747"/>
                      <a:pt x="21669" y="17838"/>
                    </a:cubicBezTo>
                    <a:cubicBezTo>
                      <a:pt x="21682" y="17885"/>
                      <a:pt x="21685" y="17909"/>
                      <a:pt x="21678" y="17909"/>
                    </a:cubicBezTo>
                    <a:cubicBezTo>
                      <a:pt x="21671" y="17909"/>
                      <a:pt x="21654" y="17889"/>
                      <a:pt x="21626" y="17851"/>
                    </a:cubicBezTo>
                    <a:cubicBezTo>
                      <a:pt x="21613" y="17833"/>
                      <a:pt x="21598" y="17823"/>
                      <a:pt x="21579" y="17823"/>
                    </a:cubicBezTo>
                    <a:cubicBezTo>
                      <a:pt x="21522" y="17823"/>
                      <a:pt x="21435" y="17913"/>
                      <a:pt x="21289" y="18116"/>
                    </a:cubicBezTo>
                    <a:cubicBezTo>
                      <a:pt x="21117" y="18355"/>
                      <a:pt x="21006" y="18483"/>
                      <a:pt x="20978" y="18483"/>
                    </a:cubicBezTo>
                    <a:cubicBezTo>
                      <a:pt x="20959" y="18483"/>
                      <a:pt x="20978" y="18425"/>
                      <a:pt x="21042" y="18303"/>
                    </a:cubicBezTo>
                    <a:cubicBezTo>
                      <a:pt x="21247" y="17913"/>
                      <a:pt x="21428" y="17703"/>
                      <a:pt x="21547" y="17703"/>
                    </a:cubicBezTo>
                    <a:close/>
                    <a:moveTo>
                      <a:pt x="11387" y="17965"/>
                    </a:moveTo>
                    <a:cubicBezTo>
                      <a:pt x="11392" y="17965"/>
                      <a:pt x="11396" y="17969"/>
                      <a:pt x="11399" y="17977"/>
                    </a:cubicBezTo>
                    <a:cubicBezTo>
                      <a:pt x="11417" y="18029"/>
                      <a:pt x="11374" y="18172"/>
                      <a:pt x="11302" y="18311"/>
                    </a:cubicBezTo>
                    <a:cubicBezTo>
                      <a:pt x="11218" y="18474"/>
                      <a:pt x="11166" y="18553"/>
                      <a:pt x="11148" y="18553"/>
                    </a:cubicBezTo>
                    <a:cubicBezTo>
                      <a:pt x="11127" y="18553"/>
                      <a:pt x="11155" y="18439"/>
                      <a:pt x="11240" y="18222"/>
                    </a:cubicBezTo>
                    <a:cubicBezTo>
                      <a:pt x="11302" y="18065"/>
                      <a:pt x="11359" y="17965"/>
                      <a:pt x="11387" y="17965"/>
                    </a:cubicBezTo>
                    <a:close/>
                    <a:moveTo>
                      <a:pt x="5402" y="16118"/>
                    </a:moveTo>
                    <a:cubicBezTo>
                      <a:pt x="5483" y="16118"/>
                      <a:pt x="5557" y="16133"/>
                      <a:pt x="5557" y="16152"/>
                    </a:cubicBezTo>
                    <a:cubicBezTo>
                      <a:pt x="5557" y="16170"/>
                      <a:pt x="5355" y="16637"/>
                      <a:pt x="5109" y="17183"/>
                    </a:cubicBezTo>
                    <a:cubicBezTo>
                      <a:pt x="4863" y="17730"/>
                      <a:pt x="4677" y="18199"/>
                      <a:pt x="4697" y="18222"/>
                    </a:cubicBezTo>
                    <a:cubicBezTo>
                      <a:pt x="4700" y="18224"/>
                      <a:pt x="4702" y="18225"/>
                      <a:pt x="4706" y="18225"/>
                    </a:cubicBezTo>
                    <a:cubicBezTo>
                      <a:pt x="4730" y="18225"/>
                      <a:pt x="4774" y="18159"/>
                      <a:pt x="4809" y="18065"/>
                    </a:cubicBezTo>
                    <a:cubicBezTo>
                      <a:pt x="5109" y="17292"/>
                      <a:pt x="5651" y="16236"/>
                      <a:pt x="5759" y="16213"/>
                    </a:cubicBezTo>
                    <a:cubicBezTo>
                      <a:pt x="5786" y="16208"/>
                      <a:pt x="5809" y="16204"/>
                      <a:pt x="5827" y="16204"/>
                    </a:cubicBezTo>
                    <a:cubicBezTo>
                      <a:pt x="5919" y="16204"/>
                      <a:pt x="5873" y="16310"/>
                      <a:pt x="5613" y="16835"/>
                    </a:cubicBezTo>
                    <a:cubicBezTo>
                      <a:pt x="5466" y="17134"/>
                      <a:pt x="5217" y="17703"/>
                      <a:pt x="5063" y="18095"/>
                    </a:cubicBezTo>
                    <a:cubicBezTo>
                      <a:pt x="4910" y="18485"/>
                      <a:pt x="4761" y="18806"/>
                      <a:pt x="4735" y="18806"/>
                    </a:cubicBezTo>
                    <a:cubicBezTo>
                      <a:pt x="4734" y="18806"/>
                      <a:pt x="4734" y="18806"/>
                      <a:pt x="4734" y="18806"/>
                    </a:cubicBezTo>
                    <a:cubicBezTo>
                      <a:pt x="4666" y="18806"/>
                      <a:pt x="4507" y="17937"/>
                      <a:pt x="4523" y="17660"/>
                    </a:cubicBezTo>
                    <a:cubicBezTo>
                      <a:pt x="4529" y="17552"/>
                      <a:pt x="4560" y="17479"/>
                      <a:pt x="4595" y="17479"/>
                    </a:cubicBezTo>
                    <a:cubicBezTo>
                      <a:pt x="4600" y="17479"/>
                      <a:pt x="4605" y="17481"/>
                      <a:pt x="4610" y="17483"/>
                    </a:cubicBezTo>
                    <a:cubicBezTo>
                      <a:pt x="4617" y="17488"/>
                      <a:pt x="4624" y="17490"/>
                      <a:pt x="4629" y="17490"/>
                    </a:cubicBezTo>
                    <a:cubicBezTo>
                      <a:pt x="4651" y="17490"/>
                      <a:pt x="4653" y="17450"/>
                      <a:pt x="4630" y="17390"/>
                    </a:cubicBezTo>
                    <a:cubicBezTo>
                      <a:pt x="4607" y="17329"/>
                      <a:pt x="4608" y="17286"/>
                      <a:pt x="4631" y="17286"/>
                    </a:cubicBezTo>
                    <a:cubicBezTo>
                      <a:pt x="4636" y="17286"/>
                      <a:pt x="4641" y="17288"/>
                      <a:pt x="4648" y="17292"/>
                    </a:cubicBezTo>
                    <a:cubicBezTo>
                      <a:pt x="4649" y="17293"/>
                      <a:pt x="4651" y="17294"/>
                      <a:pt x="4653" y="17294"/>
                    </a:cubicBezTo>
                    <a:cubicBezTo>
                      <a:pt x="4698" y="17294"/>
                      <a:pt x="4842" y="17046"/>
                      <a:pt x="4982" y="16725"/>
                    </a:cubicBezTo>
                    <a:cubicBezTo>
                      <a:pt x="5177" y="16277"/>
                      <a:pt x="5288" y="16118"/>
                      <a:pt x="5402" y="16118"/>
                    </a:cubicBezTo>
                    <a:close/>
                    <a:moveTo>
                      <a:pt x="11565" y="16771"/>
                    </a:moveTo>
                    <a:cubicBezTo>
                      <a:pt x="11611" y="16771"/>
                      <a:pt x="11610" y="16905"/>
                      <a:pt x="11529" y="17156"/>
                    </a:cubicBezTo>
                    <a:cubicBezTo>
                      <a:pt x="11221" y="18108"/>
                      <a:pt x="10969" y="18703"/>
                      <a:pt x="10792" y="18889"/>
                    </a:cubicBezTo>
                    <a:cubicBezTo>
                      <a:pt x="10715" y="18971"/>
                      <a:pt x="10662" y="19016"/>
                      <a:pt x="10637" y="19016"/>
                    </a:cubicBezTo>
                    <a:cubicBezTo>
                      <a:pt x="10577" y="19016"/>
                      <a:pt x="10665" y="18766"/>
                      <a:pt x="10922" y="18149"/>
                    </a:cubicBezTo>
                    <a:cubicBezTo>
                      <a:pt x="11098" y="17724"/>
                      <a:pt x="11296" y="17244"/>
                      <a:pt x="11368" y="17074"/>
                    </a:cubicBezTo>
                    <a:cubicBezTo>
                      <a:pt x="11453" y="16869"/>
                      <a:pt x="11526" y="16771"/>
                      <a:pt x="11565" y="16771"/>
                    </a:cubicBezTo>
                    <a:close/>
                    <a:moveTo>
                      <a:pt x="23940" y="17911"/>
                    </a:moveTo>
                    <a:cubicBezTo>
                      <a:pt x="23997" y="17911"/>
                      <a:pt x="24045" y="17934"/>
                      <a:pt x="24045" y="17960"/>
                    </a:cubicBezTo>
                    <a:cubicBezTo>
                      <a:pt x="24045" y="18017"/>
                      <a:pt x="23335" y="19043"/>
                      <a:pt x="23207" y="19174"/>
                    </a:cubicBezTo>
                    <a:cubicBezTo>
                      <a:pt x="23204" y="19177"/>
                      <a:pt x="23201" y="19178"/>
                      <a:pt x="23200" y="19178"/>
                    </a:cubicBezTo>
                    <a:cubicBezTo>
                      <a:pt x="23181" y="19178"/>
                      <a:pt x="23301" y="18924"/>
                      <a:pt x="23481" y="18584"/>
                    </a:cubicBezTo>
                    <a:cubicBezTo>
                      <a:pt x="23672" y="18218"/>
                      <a:pt x="23883" y="17911"/>
                      <a:pt x="23940" y="17911"/>
                    </a:cubicBezTo>
                    <a:close/>
                    <a:moveTo>
                      <a:pt x="9450" y="16527"/>
                    </a:moveTo>
                    <a:cubicBezTo>
                      <a:pt x="9515" y="16527"/>
                      <a:pt x="9544" y="16573"/>
                      <a:pt x="9518" y="16633"/>
                    </a:cubicBezTo>
                    <a:cubicBezTo>
                      <a:pt x="8804" y="18273"/>
                      <a:pt x="8388" y="19199"/>
                      <a:pt x="8367" y="19199"/>
                    </a:cubicBezTo>
                    <a:cubicBezTo>
                      <a:pt x="8367" y="19199"/>
                      <a:pt x="8367" y="19199"/>
                      <a:pt x="8366" y="19199"/>
                    </a:cubicBezTo>
                    <a:cubicBezTo>
                      <a:pt x="8214" y="19048"/>
                      <a:pt x="9237" y="16527"/>
                      <a:pt x="9450" y="16527"/>
                    </a:cubicBezTo>
                    <a:close/>
                    <a:moveTo>
                      <a:pt x="6070" y="16281"/>
                    </a:moveTo>
                    <a:cubicBezTo>
                      <a:pt x="6112" y="16281"/>
                      <a:pt x="6127" y="16321"/>
                      <a:pt x="6104" y="16380"/>
                    </a:cubicBezTo>
                    <a:cubicBezTo>
                      <a:pt x="5804" y="17129"/>
                      <a:pt x="4961" y="19107"/>
                      <a:pt x="4896" y="19207"/>
                    </a:cubicBezTo>
                    <a:cubicBezTo>
                      <a:pt x="4877" y="19238"/>
                      <a:pt x="4862" y="19255"/>
                      <a:pt x="4853" y="19255"/>
                    </a:cubicBezTo>
                    <a:cubicBezTo>
                      <a:pt x="4831" y="19255"/>
                      <a:pt x="4832" y="19178"/>
                      <a:pt x="4851" y="19012"/>
                    </a:cubicBezTo>
                    <a:cubicBezTo>
                      <a:pt x="4894" y="18646"/>
                      <a:pt x="5946" y="16281"/>
                      <a:pt x="6070" y="16281"/>
                    </a:cubicBezTo>
                    <a:close/>
                    <a:moveTo>
                      <a:pt x="3853" y="17262"/>
                    </a:moveTo>
                    <a:cubicBezTo>
                      <a:pt x="3885" y="17262"/>
                      <a:pt x="3952" y="17435"/>
                      <a:pt x="4003" y="17656"/>
                    </a:cubicBezTo>
                    <a:cubicBezTo>
                      <a:pt x="4093" y="18030"/>
                      <a:pt x="4085" y="18084"/>
                      <a:pt x="3833" y="18671"/>
                    </a:cubicBezTo>
                    <a:cubicBezTo>
                      <a:pt x="3690" y="19005"/>
                      <a:pt x="3564" y="19266"/>
                      <a:pt x="3546" y="19266"/>
                    </a:cubicBezTo>
                    <a:cubicBezTo>
                      <a:pt x="3545" y="19266"/>
                      <a:pt x="3545" y="19266"/>
                      <a:pt x="3544" y="19266"/>
                    </a:cubicBezTo>
                    <a:cubicBezTo>
                      <a:pt x="3494" y="19215"/>
                      <a:pt x="3797" y="17262"/>
                      <a:pt x="3853" y="17262"/>
                    </a:cubicBezTo>
                    <a:close/>
                    <a:moveTo>
                      <a:pt x="21977" y="17748"/>
                    </a:moveTo>
                    <a:cubicBezTo>
                      <a:pt x="22041" y="17748"/>
                      <a:pt x="22090" y="17762"/>
                      <a:pt x="22090" y="17782"/>
                    </a:cubicBezTo>
                    <a:cubicBezTo>
                      <a:pt x="22092" y="17855"/>
                      <a:pt x="21254" y="19301"/>
                      <a:pt x="21188" y="19341"/>
                    </a:cubicBezTo>
                    <a:cubicBezTo>
                      <a:pt x="21183" y="19343"/>
                      <a:pt x="21179" y="19345"/>
                      <a:pt x="21174" y="19345"/>
                    </a:cubicBezTo>
                    <a:cubicBezTo>
                      <a:pt x="21140" y="19345"/>
                      <a:pt x="21114" y="19267"/>
                      <a:pt x="21114" y="19159"/>
                    </a:cubicBezTo>
                    <a:cubicBezTo>
                      <a:pt x="21114" y="19037"/>
                      <a:pt x="21091" y="18854"/>
                      <a:pt x="21069" y="18767"/>
                    </a:cubicBezTo>
                    <a:cubicBezTo>
                      <a:pt x="21038" y="18663"/>
                      <a:pt x="21114" y="18484"/>
                      <a:pt x="21281" y="18255"/>
                    </a:cubicBezTo>
                    <a:cubicBezTo>
                      <a:pt x="21430" y="18052"/>
                      <a:pt x="21533" y="17951"/>
                      <a:pt x="21570" y="17951"/>
                    </a:cubicBezTo>
                    <a:cubicBezTo>
                      <a:pt x="21608" y="17951"/>
                      <a:pt x="21573" y="18062"/>
                      <a:pt x="21439" y="18279"/>
                    </a:cubicBezTo>
                    <a:cubicBezTo>
                      <a:pt x="21339" y="18444"/>
                      <a:pt x="21279" y="18592"/>
                      <a:pt x="21304" y="18617"/>
                    </a:cubicBezTo>
                    <a:cubicBezTo>
                      <a:pt x="21306" y="18619"/>
                      <a:pt x="21309" y="18620"/>
                      <a:pt x="21311" y="18620"/>
                    </a:cubicBezTo>
                    <a:cubicBezTo>
                      <a:pt x="21345" y="18620"/>
                      <a:pt x="21434" y="18491"/>
                      <a:pt x="21525" y="18311"/>
                    </a:cubicBezTo>
                    <a:cubicBezTo>
                      <a:pt x="21753" y="17855"/>
                      <a:pt x="21837" y="17748"/>
                      <a:pt x="21977" y="17748"/>
                    </a:cubicBezTo>
                    <a:close/>
                    <a:moveTo>
                      <a:pt x="11367" y="16690"/>
                    </a:moveTo>
                    <a:cubicBezTo>
                      <a:pt x="11405" y="16690"/>
                      <a:pt x="11426" y="16721"/>
                      <a:pt x="11399" y="16788"/>
                    </a:cubicBezTo>
                    <a:cubicBezTo>
                      <a:pt x="10712" y="18548"/>
                      <a:pt x="10295" y="19432"/>
                      <a:pt x="10155" y="19432"/>
                    </a:cubicBezTo>
                    <a:cubicBezTo>
                      <a:pt x="10147" y="19432"/>
                      <a:pt x="10139" y="19429"/>
                      <a:pt x="10133" y="19422"/>
                    </a:cubicBezTo>
                    <a:cubicBezTo>
                      <a:pt x="10099" y="19392"/>
                      <a:pt x="10982" y="17220"/>
                      <a:pt x="11185" y="16838"/>
                    </a:cubicBezTo>
                    <a:cubicBezTo>
                      <a:pt x="11233" y="16744"/>
                      <a:pt x="11316" y="16690"/>
                      <a:pt x="11367" y="16690"/>
                    </a:cubicBezTo>
                    <a:close/>
                    <a:moveTo>
                      <a:pt x="1933" y="15795"/>
                    </a:moveTo>
                    <a:cubicBezTo>
                      <a:pt x="2047" y="15795"/>
                      <a:pt x="2136" y="15808"/>
                      <a:pt x="2136" y="15825"/>
                    </a:cubicBezTo>
                    <a:cubicBezTo>
                      <a:pt x="2136" y="15844"/>
                      <a:pt x="2007" y="16160"/>
                      <a:pt x="1846" y="16534"/>
                    </a:cubicBezTo>
                    <a:cubicBezTo>
                      <a:pt x="1508" y="17316"/>
                      <a:pt x="1232" y="18089"/>
                      <a:pt x="1274" y="18131"/>
                    </a:cubicBezTo>
                    <a:cubicBezTo>
                      <a:pt x="1274" y="18131"/>
                      <a:pt x="1274" y="18131"/>
                      <a:pt x="1275" y="18131"/>
                    </a:cubicBezTo>
                    <a:cubicBezTo>
                      <a:pt x="1293" y="18131"/>
                      <a:pt x="1440" y="17788"/>
                      <a:pt x="1601" y="17366"/>
                    </a:cubicBezTo>
                    <a:cubicBezTo>
                      <a:pt x="1961" y="16431"/>
                      <a:pt x="2233" y="15864"/>
                      <a:pt x="2323" y="15864"/>
                    </a:cubicBezTo>
                    <a:cubicBezTo>
                      <a:pt x="2324" y="15864"/>
                      <a:pt x="2325" y="15864"/>
                      <a:pt x="2326" y="15864"/>
                    </a:cubicBezTo>
                    <a:cubicBezTo>
                      <a:pt x="2356" y="15869"/>
                      <a:pt x="2513" y="15875"/>
                      <a:pt x="2669" y="15875"/>
                    </a:cubicBezTo>
                    <a:lnTo>
                      <a:pt x="2952" y="15875"/>
                    </a:lnTo>
                    <a:lnTo>
                      <a:pt x="2432" y="16917"/>
                    </a:lnTo>
                    <a:cubicBezTo>
                      <a:pt x="1913" y="17960"/>
                      <a:pt x="1512" y="18941"/>
                      <a:pt x="1579" y="19009"/>
                    </a:cubicBezTo>
                    <a:cubicBezTo>
                      <a:pt x="1580" y="19011"/>
                      <a:pt x="1581" y="19011"/>
                      <a:pt x="1583" y="19011"/>
                    </a:cubicBezTo>
                    <a:cubicBezTo>
                      <a:pt x="1609" y="19011"/>
                      <a:pt x="1682" y="18848"/>
                      <a:pt x="1753" y="18627"/>
                    </a:cubicBezTo>
                    <a:cubicBezTo>
                      <a:pt x="1984" y="17895"/>
                      <a:pt x="3016" y="15875"/>
                      <a:pt x="3157" y="15875"/>
                    </a:cubicBezTo>
                    <a:cubicBezTo>
                      <a:pt x="3355" y="15875"/>
                      <a:pt x="3305" y="16110"/>
                      <a:pt x="2925" y="16974"/>
                    </a:cubicBezTo>
                    <a:cubicBezTo>
                      <a:pt x="2543" y="17845"/>
                      <a:pt x="2056" y="19167"/>
                      <a:pt x="2061" y="19321"/>
                    </a:cubicBezTo>
                    <a:cubicBezTo>
                      <a:pt x="2062" y="19325"/>
                      <a:pt x="2062" y="19326"/>
                      <a:pt x="2064" y="19326"/>
                    </a:cubicBezTo>
                    <a:cubicBezTo>
                      <a:pt x="2083" y="19326"/>
                      <a:pt x="2218" y="19002"/>
                      <a:pt x="2377" y="18564"/>
                    </a:cubicBezTo>
                    <a:cubicBezTo>
                      <a:pt x="2797" y="17415"/>
                      <a:pt x="3265" y="16343"/>
                      <a:pt x="3377" y="16272"/>
                    </a:cubicBezTo>
                    <a:cubicBezTo>
                      <a:pt x="3412" y="16249"/>
                      <a:pt x="3451" y="16237"/>
                      <a:pt x="3485" y="16237"/>
                    </a:cubicBezTo>
                    <a:cubicBezTo>
                      <a:pt x="3506" y="16237"/>
                      <a:pt x="3525" y="16241"/>
                      <a:pt x="3539" y="16251"/>
                    </a:cubicBezTo>
                    <a:cubicBezTo>
                      <a:pt x="3658" y="16324"/>
                      <a:pt x="3607" y="16934"/>
                      <a:pt x="3451" y="17367"/>
                    </a:cubicBezTo>
                    <a:cubicBezTo>
                      <a:pt x="3104" y="18311"/>
                      <a:pt x="2646" y="19468"/>
                      <a:pt x="2599" y="19516"/>
                    </a:cubicBezTo>
                    <a:cubicBezTo>
                      <a:pt x="2592" y="19524"/>
                      <a:pt x="2563" y="19527"/>
                      <a:pt x="2515" y="19527"/>
                    </a:cubicBezTo>
                    <a:cubicBezTo>
                      <a:pt x="2396" y="19527"/>
                      <a:pt x="2163" y="19504"/>
                      <a:pt x="1906" y="19463"/>
                    </a:cubicBezTo>
                    <a:cubicBezTo>
                      <a:pt x="1267" y="19365"/>
                      <a:pt x="1254" y="19357"/>
                      <a:pt x="1207" y="19111"/>
                    </a:cubicBezTo>
                    <a:cubicBezTo>
                      <a:pt x="1077" y="18426"/>
                      <a:pt x="1000" y="17553"/>
                      <a:pt x="1064" y="17473"/>
                    </a:cubicBezTo>
                    <a:cubicBezTo>
                      <a:pt x="1103" y="17423"/>
                      <a:pt x="1236" y="17089"/>
                      <a:pt x="1361" y="16731"/>
                    </a:cubicBezTo>
                    <a:cubicBezTo>
                      <a:pt x="1667" y="15851"/>
                      <a:pt x="1702" y="15795"/>
                      <a:pt x="1933" y="15795"/>
                    </a:cubicBezTo>
                    <a:close/>
                    <a:moveTo>
                      <a:pt x="3419" y="17780"/>
                    </a:moveTo>
                    <a:cubicBezTo>
                      <a:pt x="3420" y="17780"/>
                      <a:pt x="3421" y="17781"/>
                      <a:pt x="3421" y="17782"/>
                    </a:cubicBezTo>
                    <a:cubicBezTo>
                      <a:pt x="3439" y="17800"/>
                      <a:pt x="3396" y="18202"/>
                      <a:pt x="3324" y="18683"/>
                    </a:cubicBezTo>
                    <a:cubicBezTo>
                      <a:pt x="3252" y="19164"/>
                      <a:pt x="3193" y="19568"/>
                      <a:pt x="3193" y="19590"/>
                    </a:cubicBezTo>
                    <a:cubicBezTo>
                      <a:pt x="3193" y="19614"/>
                      <a:pt x="3134" y="19624"/>
                      <a:pt x="3060" y="19624"/>
                    </a:cubicBezTo>
                    <a:cubicBezTo>
                      <a:pt x="2941" y="19624"/>
                      <a:pt x="2781" y="19597"/>
                      <a:pt x="2757" y="19556"/>
                    </a:cubicBezTo>
                    <a:cubicBezTo>
                      <a:pt x="2712" y="19484"/>
                      <a:pt x="3348" y="17780"/>
                      <a:pt x="3419" y="17780"/>
                    </a:cubicBezTo>
                    <a:close/>
                    <a:moveTo>
                      <a:pt x="6435" y="16202"/>
                    </a:moveTo>
                    <a:cubicBezTo>
                      <a:pt x="6486" y="16202"/>
                      <a:pt x="6531" y="16242"/>
                      <a:pt x="6563" y="16324"/>
                    </a:cubicBezTo>
                    <a:cubicBezTo>
                      <a:pt x="6586" y="16382"/>
                      <a:pt x="6584" y="16417"/>
                      <a:pt x="6562" y="16417"/>
                    </a:cubicBezTo>
                    <a:cubicBezTo>
                      <a:pt x="6557" y="16417"/>
                      <a:pt x="6549" y="16415"/>
                      <a:pt x="6541" y="16410"/>
                    </a:cubicBezTo>
                    <a:cubicBezTo>
                      <a:pt x="6540" y="16409"/>
                      <a:pt x="6539" y="16409"/>
                      <a:pt x="6537" y="16409"/>
                    </a:cubicBezTo>
                    <a:cubicBezTo>
                      <a:pt x="6447" y="16409"/>
                      <a:pt x="5773" y="17801"/>
                      <a:pt x="5306" y="18954"/>
                    </a:cubicBezTo>
                    <a:cubicBezTo>
                      <a:pt x="5129" y="19392"/>
                      <a:pt x="4992" y="19638"/>
                      <a:pt x="4934" y="19638"/>
                    </a:cubicBezTo>
                    <a:cubicBezTo>
                      <a:pt x="4914" y="19638"/>
                      <a:pt x="4903" y="19609"/>
                      <a:pt x="4903" y="19549"/>
                    </a:cubicBezTo>
                    <a:cubicBezTo>
                      <a:pt x="4903" y="19481"/>
                      <a:pt x="5633" y="17693"/>
                      <a:pt x="6113" y="16585"/>
                    </a:cubicBezTo>
                    <a:cubicBezTo>
                      <a:pt x="6221" y="16337"/>
                      <a:pt x="6340" y="16202"/>
                      <a:pt x="6435" y="16202"/>
                    </a:cubicBezTo>
                    <a:close/>
                    <a:moveTo>
                      <a:pt x="4144" y="18261"/>
                    </a:moveTo>
                    <a:cubicBezTo>
                      <a:pt x="4145" y="18261"/>
                      <a:pt x="4146" y="18261"/>
                      <a:pt x="4146" y="18262"/>
                    </a:cubicBezTo>
                    <a:cubicBezTo>
                      <a:pt x="4165" y="18279"/>
                      <a:pt x="4249" y="18547"/>
                      <a:pt x="4337" y="18857"/>
                    </a:cubicBezTo>
                    <a:cubicBezTo>
                      <a:pt x="4543" y="19582"/>
                      <a:pt x="4503" y="19703"/>
                      <a:pt x="4065" y="19703"/>
                    </a:cubicBezTo>
                    <a:cubicBezTo>
                      <a:pt x="3507" y="19703"/>
                      <a:pt x="3496" y="19663"/>
                      <a:pt x="3821" y="18905"/>
                    </a:cubicBezTo>
                    <a:cubicBezTo>
                      <a:pt x="3979" y="18542"/>
                      <a:pt x="4119" y="18261"/>
                      <a:pt x="4144" y="18261"/>
                    </a:cubicBezTo>
                    <a:close/>
                    <a:moveTo>
                      <a:pt x="6794" y="16284"/>
                    </a:moveTo>
                    <a:cubicBezTo>
                      <a:pt x="6834" y="16284"/>
                      <a:pt x="6859" y="16312"/>
                      <a:pt x="6859" y="16352"/>
                    </a:cubicBezTo>
                    <a:cubicBezTo>
                      <a:pt x="6859" y="16391"/>
                      <a:pt x="6710" y="16764"/>
                      <a:pt x="6525" y="17188"/>
                    </a:cubicBezTo>
                    <a:cubicBezTo>
                      <a:pt x="6342" y="17608"/>
                      <a:pt x="6025" y="18370"/>
                      <a:pt x="5824" y="18874"/>
                    </a:cubicBezTo>
                    <a:cubicBezTo>
                      <a:pt x="5630" y="19363"/>
                      <a:pt x="5449" y="19747"/>
                      <a:pt x="5412" y="19747"/>
                    </a:cubicBezTo>
                    <a:cubicBezTo>
                      <a:pt x="5410" y="19747"/>
                      <a:pt x="5409" y="19747"/>
                      <a:pt x="5408" y="19746"/>
                    </a:cubicBezTo>
                    <a:cubicBezTo>
                      <a:pt x="5351" y="19687"/>
                      <a:pt x="6711" y="16284"/>
                      <a:pt x="6794" y="16284"/>
                    </a:cubicBezTo>
                    <a:close/>
                    <a:moveTo>
                      <a:pt x="7483" y="16338"/>
                    </a:moveTo>
                    <a:cubicBezTo>
                      <a:pt x="7484" y="16338"/>
                      <a:pt x="7485" y="16338"/>
                      <a:pt x="7485" y="16340"/>
                    </a:cubicBezTo>
                    <a:cubicBezTo>
                      <a:pt x="7499" y="16380"/>
                      <a:pt x="7240" y="17037"/>
                      <a:pt x="6910" y="17795"/>
                    </a:cubicBezTo>
                    <a:cubicBezTo>
                      <a:pt x="6583" y="18552"/>
                      <a:pt x="6264" y="19322"/>
                      <a:pt x="6207" y="19501"/>
                    </a:cubicBezTo>
                    <a:cubicBezTo>
                      <a:pt x="6158" y="19650"/>
                      <a:pt x="6107" y="19749"/>
                      <a:pt x="6081" y="19749"/>
                    </a:cubicBezTo>
                    <a:cubicBezTo>
                      <a:pt x="6075" y="19749"/>
                      <a:pt x="6071" y="19745"/>
                      <a:pt x="6068" y="19737"/>
                    </a:cubicBezTo>
                    <a:cubicBezTo>
                      <a:pt x="6052" y="19689"/>
                      <a:pt x="6152" y="19354"/>
                      <a:pt x="6291" y="19004"/>
                    </a:cubicBezTo>
                    <a:cubicBezTo>
                      <a:pt x="6716" y="17928"/>
                      <a:pt x="7429" y="16338"/>
                      <a:pt x="7483" y="16338"/>
                    </a:cubicBezTo>
                    <a:close/>
                    <a:moveTo>
                      <a:pt x="7262" y="16277"/>
                    </a:moveTo>
                    <a:cubicBezTo>
                      <a:pt x="7323" y="16277"/>
                      <a:pt x="7356" y="16310"/>
                      <a:pt x="7323" y="16390"/>
                    </a:cubicBezTo>
                    <a:cubicBezTo>
                      <a:pt x="7302" y="16443"/>
                      <a:pt x="7048" y="17033"/>
                      <a:pt x="6756" y="17708"/>
                    </a:cubicBezTo>
                    <a:cubicBezTo>
                      <a:pt x="6466" y="18385"/>
                      <a:pt x="6160" y="19112"/>
                      <a:pt x="6073" y="19338"/>
                    </a:cubicBezTo>
                    <a:cubicBezTo>
                      <a:pt x="5959" y="19630"/>
                      <a:pt x="5864" y="19753"/>
                      <a:pt x="5736" y="19769"/>
                    </a:cubicBezTo>
                    <a:cubicBezTo>
                      <a:pt x="5702" y="19773"/>
                      <a:pt x="5670" y="19776"/>
                      <a:pt x="5643" y="19776"/>
                    </a:cubicBezTo>
                    <a:cubicBezTo>
                      <a:pt x="5591" y="19776"/>
                      <a:pt x="5557" y="19768"/>
                      <a:pt x="5557" y="19753"/>
                    </a:cubicBezTo>
                    <a:cubicBezTo>
                      <a:pt x="5556" y="19694"/>
                      <a:pt x="6775" y="16772"/>
                      <a:pt x="6909" y="16511"/>
                    </a:cubicBezTo>
                    <a:cubicBezTo>
                      <a:pt x="6979" y="16373"/>
                      <a:pt x="7159" y="16277"/>
                      <a:pt x="7262" y="16277"/>
                    </a:cubicBezTo>
                    <a:close/>
                    <a:moveTo>
                      <a:pt x="6492" y="16545"/>
                    </a:moveTo>
                    <a:cubicBezTo>
                      <a:pt x="6523" y="16545"/>
                      <a:pt x="6321" y="17101"/>
                      <a:pt x="5897" y="18182"/>
                    </a:cubicBezTo>
                    <a:cubicBezTo>
                      <a:pt x="5552" y="19060"/>
                      <a:pt x="5224" y="19779"/>
                      <a:pt x="5169" y="19782"/>
                    </a:cubicBezTo>
                    <a:cubicBezTo>
                      <a:pt x="5167" y="19782"/>
                      <a:pt x="5164" y="19782"/>
                      <a:pt x="5162" y="19782"/>
                    </a:cubicBezTo>
                    <a:cubicBezTo>
                      <a:pt x="5108" y="19782"/>
                      <a:pt x="5067" y="19768"/>
                      <a:pt x="5067" y="19746"/>
                    </a:cubicBezTo>
                    <a:cubicBezTo>
                      <a:pt x="5067" y="19699"/>
                      <a:pt x="6131" y="17253"/>
                      <a:pt x="6331" y="16838"/>
                    </a:cubicBezTo>
                    <a:cubicBezTo>
                      <a:pt x="6426" y="16642"/>
                      <a:pt x="6479" y="16545"/>
                      <a:pt x="6492" y="16545"/>
                    </a:cubicBezTo>
                    <a:close/>
                    <a:moveTo>
                      <a:pt x="8141" y="16352"/>
                    </a:moveTo>
                    <a:cubicBezTo>
                      <a:pt x="8156" y="16352"/>
                      <a:pt x="8163" y="16372"/>
                      <a:pt x="8163" y="16412"/>
                    </a:cubicBezTo>
                    <a:cubicBezTo>
                      <a:pt x="8163" y="16434"/>
                      <a:pt x="8067" y="16676"/>
                      <a:pt x="7956" y="16946"/>
                    </a:cubicBezTo>
                    <a:cubicBezTo>
                      <a:pt x="7842" y="17215"/>
                      <a:pt x="7765" y="17455"/>
                      <a:pt x="7785" y="17475"/>
                    </a:cubicBezTo>
                    <a:cubicBezTo>
                      <a:pt x="7805" y="17496"/>
                      <a:pt x="7585" y="18033"/>
                      <a:pt x="7301" y="18668"/>
                    </a:cubicBezTo>
                    <a:cubicBezTo>
                      <a:pt x="6902" y="19549"/>
                      <a:pt x="6739" y="19833"/>
                      <a:pt x="6615" y="19850"/>
                    </a:cubicBezTo>
                    <a:cubicBezTo>
                      <a:pt x="6588" y="19854"/>
                      <a:pt x="6565" y="19857"/>
                      <a:pt x="6548" y="19857"/>
                    </a:cubicBezTo>
                    <a:cubicBezTo>
                      <a:pt x="6462" y="19857"/>
                      <a:pt x="6493" y="19785"/>
                      <a:pt x="6660" y="19406"/>
                    </a:cubicBezTo>
                    <a:cubicBezTo>
                      <a:pt x="6775" y="19146"/>
                      <a:pt x="6847" y="18889"/>
                      <a:pt x="6822" y="18827"/>
                    </a:cubicBezTo>
                    <a:cubicBezTo>
                      <a:pt x="6804" y="18783"/>
                      <a:pt x="6806" y="18753"/>
                      <a:pt x="6824" y="18753"/>
                    </a:cubicBezTo>
                    <a:cubicBezTo>
                      <a:pt x="6829" y="18753"/>
                      <a:pt x="6835" y="18755"/>
                      <a:pt x="6842" y="18759"/>
                    </a:cubicBezTo>
                    <a:cubicBezTo>
                      <a:pt x="6843" y="18760"/>
                      <a:pt x="6843" y="18760"/>
                      <a:pt x="6844" y="18760"/>
                    </a:cubicBezTo>
                    <a:cubicBezTo>
                      <a:pt x="6888" y="18760"/>
                      <a:pt x="7168" y="18241"/>
                      <a:pt x="7472" y="17585"/>
                    </a:cubicBezTo>
                    <a:cubicBezTo>
                      <a:pt x="7864" y="16743"/>
                      <a:pt x="8076" y="16352"/>
                      <a:pt x="8141" y="16352"/>
                    </a:cubicBezTo>
                    <a:close/>
                    <a:moveTo>
                      <a:pt x="22319" y="17748"/>
                    </a:moveTo>
                    <a:cubicBezTo>
                      <a:pt x="22384" y="17750"/>
                      <a:pt x="22404" y="17788"/>
                      <a:pt x="22368" y="17851"/>
                    </a:cubicBezTo>
                    <a:cubicBezTo>
                      <a:pt x="22339" y="17907"/>
                      <a:pt x="22212" y="18084"/>
                      <a:pt x="22093" y="18238"/>
                    </a:cubicBezTo>
                    <a:cubicBezTo>
                      <a:pt x="21887" y="18507"/>
                      <a:pt x="21792" y="18660"/>
                      <a:pt x="21820" y="18660"/>
                    </a:cubicBezTo>
                    <a:cubicBezTo>
                      <a:pt x="21838" y="18660"/>
                      <a:pt x="21900" y="18604"/>
                      <a:pt x="22011" y="18482"/>
                    </a:cubicBezTo>
                    <a:cubicBezTo>
                      <a:pt x="22093" y="18392"/>
                      <a:pt x="22145" y="18339"/>
                      <a:pt x="22161" y="18339"/>
                    </a:cubicBezTo>
                    <a:cubicBezTo>
                      <a:pt x="22192" y="18339"/>
                      <a:pt x="22097" y="18527"/>
                      <a:pt x="21844" y="19012"/>
                    </a:cubicBezTo>
                    <a:cubicBezTo>
                      <a:pt x="21497" y="19674"/>
                      <a:pt x="21403" y="19859"/>
                      <a:pt x="21346" y="19859"/>
                    </a:cubicBezTo>
                    <a:cubicBezTo>
                      <a:pt x="21321" y="19859"/>
                      <a:pt x="21303" y="19824"/>
                      <a:pt x="21275" y="19777"/>
                    </a:cubicBezTo>
                    <a:cubicBezTo>
                      <a:pt x="21165" y="19606"/>
                      <a:pt x="21174" y="19582"/>
                      <a:pt x="21483" y="19174"/>
                    </a:cubicBezTo>
                    <a:cubicBezTo>
                      <a:pt x="21644" y="18961"/>
                      <a:pt x="21751" y="18770"/>
                      <a:pt x="21724" y="18743"/>
                    </a:cubicBezTo>
                    <a:cubicBezTo>
                      <a:pt x="21652" y="18671"/>
                      <a:pt x="22205" y="17748"/>
                      <a:pt x="22319" y="17748"/>
                    </a:cubicBezTo>
                    <a:close/>
                    <a:moveTo>
                      <a:pt x="7771" y="16284"/>
                    </a:moveTo>
                    <a:cubicBezTo>
                      <a:pt x="7805" y="16284"/>
                      <a:pt x="7846" y="16315"/>
                      <a:pt x="7873" y="16360"/>
                    </a:cubicBezTo>
                    <a:cubicBezTo>
                      <a:pt x="7898" y="16404"/>
                      <a:pt x="7683" y="16939"/>
                      <a:pt x="7397" y="17550"/>
                    </a:cubicBezTo>
                    <a:cubicBezTo>
                      <a:pt x="7128" y="18125"/>
                      <a:pt x="6904" y="18526"/>
                      <a:pt x="6856" y="18526"/>
                    </a:cubicBezTo>
                    <a:cubicBezTo>
                      <a:pt x="6852" y="18526"/>
                      <a:pt x="6849" y="18523"/>
                      <a:pt x="6847" y="18516"/>
                    </a:cubicBezTo>
                    <a:cubicBezTo>
                      <a:pt x="6846" y="18506"/>
                      <a:pt x="6842" y="18502"/>
                      <a:pt x="6838" y="18502"/>
                    </a:cubicBezTo>
                    <a:cubicBezTo>
                      <a:pt x="6804" y="18502"/>
                      <a:pt x="6696" y="18753"/>
                      <a:pt x="6579" y="19119"/>
                    </a:cubicBezTo>
                    <a:cubicBezTo>
                      <a:pt x="6445" y="19533"/>
                      <a:pt x="6308" y="19868"/>
                      <a:pt x="6272" y="19868"/>
                    </a:cubicBezTo>
                    <a:cubicBezTo>
                      <a:pt x="6160" y="19868"/>
                      <a:pt x="6193" y="19737"/>
                      <a:pt x="6505" y="18964"/>
                    </a:cubicBezTo>
                    <a:cubicBezTo>
                      <a:pt x="6665" y="18564"/>
                      <a:pt x="6800" y="18311"/>
                      <a:pt x="6850" y="18311"/>
                    </a:cubicBezTo>
                    <a:cubicBezTo>
                      <a:pt x="6855" y="18311"/>
                      <a:pt x="6859" y="18314"/>
                      <a:pt x="6862" y="18319"/>
                    </a:cubicBezTo>
                    <a:cubicBezTo>
                      <a:pt x="6866" y="18325"/>
                      <a:pt x="6870" y="18328"/>
                      <a:pt x="6876" y="18328"/>
                    </a:cubicBezTo>
                    <a:cubicBezTo>
                      <a:pt x="6956" y="18328"/>
                      <a:pt x="7203" y="17690"/>
                      <a:pt x="7219" y="17415"/>
                    </a:cubicBezTo>
                    <a:cubicBezTo>
                      <a:pt x="7230" y="17245"/>
                      <a:pt x="7698" y="16284"/>
                      <a:pt x="7771" y="16284"/>
                    </a:cubicBezTo>
                    <a:close/>
                    <a:moveTo>
                      <a:pt x="10961" y="16692"/>
                    </a:moveTo>
                    <a:cubicBezTo>
                      <a:pt x="11001" y="16692"/>
                      <a:pt x="11007" y="16753"/>
                      <a:pt x="10978" y="16834"/>
                    </a:cubicBezTo>
                    <a:cubicBezTo>
                      <a:pt x="10949" y="16912"/>
                      <a:pt x="10801" y="17327"/>
                      <a:pt x="10653" y="17750"/>
                    </a:cubicBezTo>
                    <a:cubicBezTo>
                      <a:pt x="10349" y="18613"/>
                      <a:pt x="9970" y="19529"/>
                      <a:pt x="9849" y="19689"/>
                    </a:cubicBezTo>
                    <a:cubicBezTo>
                      <a:pt x="9803" y="19749"/>
                      <a:pt x="9708" y="19826"/>
                      <a:pt x="9627" y="19868"/>
                    </a:cubicBezTo>
                    <a:cubicBezTo>
                      <a:pt x="9623" y="19870"/>
                      <a:pt x="9619" y="19871"/>
                      <a:pt x="9616" y="19871"/>
                    </a:cubicBezTo>
                    <a:cubicBezTo>
                      <a:pt x="9545" y="19871"/>
                      <a:pt x="9735" y="19361"/>
                      <a:pt x="10186" y="18317"/>
                    </a:cubicBezTo>
                    <a:cubicBezTo>
                      <a:pt x="10574" y="17421"/>
                      <a:pt x="10922" y="16692"/>
                      <a:pt x="10961" y="16692"/>
                    </a:cubicBezTo>
                    <a:close/>
                    <a:moveTo>
                      <a:pt x="19471" y="17669"/>
                    </a:moveTo>
                    <a:cubicBezTo>
                      <a:pt x="19499" y="17669"/>
                      <a:pt x="19600" y="17747"/>
                      <a:pt x="19706" y="17845"/>
                    </a:cubicBezTo>
                    <a:cubicBezTo>
                      <a:pt x="19812" y="17942"/>
                      <a:pt x="19892" y="18050"/>
                      <a:pt x="19892" y="18092"/>
                    </a:cubicBezTo>
                    <a:cubicBezTo>
                      <a:pt x="19892" y="18181"/>
                      <a:pt x="18449" y="19934"/>
                      <a:pt x="18379" y="19934"/>
                    </a:cubicBezTo>
                    <a:cubicBezTo>
                      <a:pt x="18378" y="19934"/>
                      <a:pt x="18377" y="19934"/>
                      <a:pt x="18377" y="19933"/>
                    </a:cubicBezTo>
                    <a:cubicBezTo>
                      <a:pt x="18358" y="19916"/>
                      <a:pt x="18416" y="19648"/>
                      <a:pt x="18498" y="19348"/>
                    </a:cubicBezTo>
                    <a:cubicBezTo>
                      <a:pt x="18635" y="18858"/>
                      <a:pt x="19324" y="17669"/>
                      <a:pt x="19471" y="17669"/>
                    </a:cubicBezTo>
                    <a:close/>
                    <a:moveTo>
                      <a:pt x="8290" y="17937"/>
                    </a:moveTo>
                    <a:cubicBezTo>
                      <a:pt x="8291" y="17937"/>
                      <a:pt x="8292" y="17937"/>
                      <a:pt x="8293" y="17938"/>
                    </a:cubicBezTo>
                    <a:cubicBezTo>
                      <a:pt x="8312" y="17957"/>
                      <a:pt x="8267" y="18239"/>
                      <a:pt x="8194" y="18573"/>
                    </a:cubicBezTo>
                    <a:cubicBezTo>
                      <a:pt x="8070" y="19152"/>
                      <a:pt x="8033" y="19373"/>
                      <a:pt x="8011" y="19770"/>
                    </a:cubicBezTo>
                    <a:cubicBezTo>
                      <a:pt x="8004" y="19869"/>
                      <a:pt x="7959" y="19949"/>
                      <a:pt x="7910" y="19949"/>
                    </a:cubicBezTo>
                    <a:cubicBezTo>
                      <a:pt x="7823" y="19949"/>
                      <a:pt x="7832" y="19868"/>
                      <a:pt x="7953" y="19501"/>
                    </a:cubicBezTo>
                    <a:cubicBezTo>
                      <a:pt x="7963" y="19474"/>
                      <a:pt x="7964" y="19461"/>
                      <a:pt x="7959" y="19461"/>
                    </a:cubicBezTo>
                    <a:cubicBezTo>
                      <a:pt x="7948" y="19461"/>
                      <a:pt x="7903" y="19529"/>
                      <a:pt x="7837" y="19648"/>
                    </a:cubicBezTo>
                    <a:cubicBezTo>
                      <a:pt x="7736" y="19829"/>
                      <a:pt x="7642" y="19922"/>
                      <a:pt x="7567" y="19922"/>
                    </a:cubicBezTo>
                    <a:cubicBezTo>
                      <a:pt x="7515" y="19922"/>
                      <a:pt x="7472" y="19875"/>
                      <a:pt x="7445" y="19779"/>
                    </a:cubicBezTo>
                    <a:cubicBezTo>
                      <a:pt x="7433" y="19733"/>
                      <a:pt x="7429" y="19710"/>
                      <a:pt x="7437" y="19710"/>
                    </a:cubicBezTo>
                    <a:cubicBezTo>
                      <a:pt x="7444" y="19710"/>
                      <a:pt x="7461" y="19730"/>
                      <a:pt x="7491" y="19770"/>
                    </a:cubicBezTo>
                    <a:cubicBezTo>
                      <a:pt x="7504" y="19788"/>
                      <a:pt x="7517" y="19797"/>
                      <a:pt x="7530" y="19797"/>
                    </a:cubicBezTo>
                    <a:cubicBezTo>
                      <a:pt x="7572" y="19797"/>
                      <a:pt x="7617" y="19710"/>
                      <a:pt x="7671" y="19527"/>
                    </a:cubicBezTo>
                    <a:cubicBezTo>
                      <a:pt x="7827" y="18991"/>
                      <a:pt x="8239" y="17937"/>
                      <a:pt x="8290" y="17937"/>
                    </a:cubicBezTo>
                    <a:close/>
                    <a:moveTo>
                      <a:pt x="8596" y="16369"/>
                    </a:moveTo>
                    <a:cubicBezTo>
                      <a:pt x="8638" y="16369"/>
                      <a:pt x="8650" y="16441"/>
                      <a:pt x="8614" y="16594"/>
                    </a:cubicBezTo>
                    <a:cubicBezTo>
                      <a:pt x="8468" y="17204"/>
                      <a:pt x="8313" y="17669"/>
                      <a:pt x="8253" y="17669"/>
                    </a:cubicBezTo>
                    <a:cubicBezTo>
                      <a:pt x="8215" y="17669"/>
                      <a:pt x="8092" y="17938"/>
                      <a:pt x="7972" y="18272"/>
                    </a:cubicBezTo>
                    <a:cubicBezTo>
                      <a:pt x="7666" y="19128"/>
                      <a:pt x="7285" y="19951"/>
                      <a:pt x="7192" y="19951"/>
                    </a:cubicBezTo>
                    <a:cubicBezTo>
                      <a:pt x="6873" y="19949"/>
                      <a:pt x="6866" y="19858"/>
                      <a:pt x="7135" y="19233"/>
                    </a:cubicBezTo>
                    <a:cubicBezTo>
                      <a:pt x="7282" y="18889"/>
                      <a:pt x="7541" y="18333"/>
                      <a:pt x="7706" y="18006"/>
                    </a:cubicBezTo>
                    <a:cubicBezTo>
                      <a:pt x="7870" y="17681"/>
                      <a:pt x="7987" y="17355"/>
                      <a:pt x="7963" y="17290"/>
                    </a:cubicBezTo>
                    <a:cubicBezTo>
                      <a:pt x="7943" y="17239"/>
                      <a:pt x="7944" y="17206"/>
                      <a:pt x="7963" y="17206"/>
                    </a:cubicBezTo>
                    <a:cubicBezTo>
                      <a:pt x="7968" y="17206"/>
                      <a:pt x="7974" y="17208"/>
                      <a:pt x="7981" y="17213"/>
                    </a:cubicBezTo>
                    <a:cubicBezTo>
                      <a:pt x="7983" y="17215"/>
                      <a:pt x="7986" y="17215"/>
                      <a:pt x="7988" y="17215"/>
                    </a:cubicBezTo>
                    <a:cubicBezTo>
                      <a:pt x="8032" y="17215"/>
                      <a:pt x="8151" y="17044"/>
                      <a:pt x="8265" y="16814"/>
                    </a:cubicBezTo>
                    <a:cubicBezTo>
                      <a:pt x="8404" y="16530"/>
                      <a:pt x="8534" y="16369"/>
                      <a:pt x="8596" y="16369"/>
                    </a:cubicBezTo>
                    <a:close/>
                    <a:moveTo>
                      <a:pt x="9776" y="16527"/>
                    </a:moveTo>
                    <a:cubicBezTo>
                      <a:pt x="9840" y="16527"/>
                      <a:pt x="9877" y="16558"/>
                      <a:pt x="9861" y="16597"/>
                    </a:cubicBezTo>
                    <a:cubicBezTo>
                      <a:pt x="9845" y="16634"/>
                      <a:pt x="9540" y="17350"/>
                      <a:pt x="9186" y="18182"/>
                    </a:cubicBezTo>
                    <a:cubicBezTo>
                      <a:pt x="8785" y="19118"/>
                      <a:pt x="8542" y="19604"/>
                      <a:pt x="8478" y="19604"/>
                    </a:cubicBezTo>
                    <a:cubicBezTo>
                      <a:pt x="8474" y="19604"/>
                      <a:pt x="8471" y="19603"/>
                      <a:pt x="8468" y="19599"/>
                    </a:cubicBezTo>
                    <a:cubicBezTo>
                      <a:pt x="8455" y="19581"/>
                      <a:pt x="8446" y="19573"/>
                      <a:pt x="8440" y="19573"/>
                    </a:cubicBezTo>
                    <a:cubicBezTo>
                      <a:pt x="8425" y="19573"/>
                      <a:pt x="8427" y="19618"/>
                      <a:pt x="8448" y="19703"/>
                    </a:cubicBezTo>
                    <a:cubicBezTo>
                      <a:pt x="8472" y="19801"/>
                      <a:pt x="8478" y="19846"/>
                      <a:pt x="8464" y="19846"/>
                    </a:cubicBezTo>
                    <a:cubicBezTo>
                      <a:pt x="8454" y="19846"/>
                      <a:pt x="8434" y="19825"/>
                      <a:pt x="8404" y="19786"/>
                    </a:cubicBezTo>
                    <a:cubicBezTo>
                      <a:pt x="8371" y="19743"/>
                      <a:pt x="8350" y="19720"/>
                      <a:pt x="8340" y="19720"/>
                    </a:cubicBezTo>
                    <a:cubicBezTo>
                      <a:pt x="8326" y="19720"/>
                      <a:pt x="8333" y="19764"/>
                      <a:pt x="8354" y="19860"/>
                    </a:cubicBezTo>
                    <a:cubicBezTo>
                      <a:pt x="8376" y="19955"/>
                      <a:pt x="8379" y="19999"/>
                      <a:pt x="8359" y="19999"/>
                    </a:cubicBezTo>
                    <a:cubicBezTo>
                      <a:pt x="8349" y="19999"/>
                      <a:pt x="8331" y="19986"/>
                      <a:pt x="8306" y="19961"/>
                    </a:cubicBezTo>
                    <a:cubicBezTo>
                      <a:pt x="8234" y="19890"/>
                      <a:pt x="8285" y="19689"/>
                      <a:pt x="8505" y="19151"/>
                    </a:cubicBezTo>
                    <a:cubicBezTo>
                      <a:pt x="9099" y="17700"/>
                      <a:pt x="9668" y="16527"/>
                      <a:pt x="9776" y="16527"/>
                    </a:cubicBezTo>
                    <a:close/>
                    <a:moveTo>
                      <a:pt x="9998" y="16608"/>
                    </a:moveTo>
                    <a:cubicBezTo>
                      <a:pt x="10018" y="16608"/>
                      <a:pt x="9942" y="16852"/>
                      <a:pt x="9828" y="17153"/>
                    </a:cubicBezTo>
                    <a:cubicBezTo>
                      <a:pt x="9712" y="17454"/>
                      <a:pt x="9638" y="17744"/>
                      <a:pt x="9661" y="17802"/>
                    </a:cubicBezTo>
                    <a:cubicBezTo>
                      <a:pt x="9682" y="17857"/>
                      <a:pt x="9503" y="18377"/>
                      <a:pt x="9266" y="18946"/>
                    </a:cubicBezTo>
                    <a:cubicBezTo>
                      <a:pt x="8917" y="19777"/>
                      <a:pt x="8794" y="19996"/>
                      <a:pt x="8654" y="20018"/>
                    </a:cubicBezTo>
                    <a:cubicBezTo>
                      <a:pt x="8615" y="20024"/>
                      <a:pt x="8585" y="20029"/>
                      <a:pt x="8563" y="20029"/>
                    </a:cubicBezTo>
                    <a:cubicBezTo>
                      <a:pt x="8491" y="20029"/>
                      <a:pt x="8509" y="19978"/>
                      <a:pt x="8592" y="19777"/>
                    </a:cubicBezTo>
                    <a:cubicBezTo>
                      <a:pt x="8980" y="18855"/>
                      <a:pt x="9895" y="16725"/>
                      <a:pt x="9924" y="16673"/>
                    </a:cubicBezTo>
                    <a:cubicBezTo>
                      <a:pt x="9946" y="16634"/>
                      <a:pt x="9976" y="16608"/>
                      <a:pt x="9998" y="16608"/>
                    </a:cubicBezTo>
                    <a:close/>
                    <a:moveTo>
                      <a:pt x="10731" y="16615"/>
                    </a:moveTo>
                    <a:cubicBezTo>
                      <a:pt x="10799" y="16615"/>
                      <a:pt x="10642" y="17065"/>
                      <a:pt x="10276" y="17921"/>
                    </a:cubicBezTo>
                    <a:cubicBezTo>
                      <a:pt x="9728" y="19199"/>
                      <a:pt x="9555" y="19559"/>
                      <a:pt x="9467" y="19623"/>
                    </a:cubicBezTo>
                    <a:cubicBezTo>
                      <a:pt x="9435" y="19647"/>
                      <a:pt x="9353" y="19770"/>
                      <a:pt x="9280" y="19908"/>
                    </a:cubicBezTo>
                    <a:cubicBezTo>
                      <a:pt x="9225" y="20011"/>
                      <a:pt x="9179" y="20070"/>
                      <a:pt x="9158" y="20070"/>
                    </a:cubicBezTo>
                    <a:cubicBezTo>
                      <a:pt x="9151" y="20070"/>
                      <a:pt x="9146" y="20063"/>
                      <a:pt x="9146" y="20047"/>
                    </a:cubicBezTo>
                    <a:cubicBezTo>
                      <a:pt x="9141" y="19928"/>
                      <a:pt x="10507" y="16862"/>
                      <a:pt x="10638" y="16699"/>
                    </a:cubicBezTo>
                    <a:cubicBezTo>
                      <a:pt x="10683" y="16642"/>
                      <a:pt x="10714" y="16615"/>
                      <a:pt x="10731" y="16615"/>
                    </a:cubicBezTo>
                    <a:close/>
                    <a:moveTo>
                      <a:pt x="10431" y="16608"/>
                    </a:moveTo>
                    <a:cubicBezTo>
                      <a:pt x="10487" y="16608"/>
                      <a:pt x="10521" y="16660"/>
                      <a:pt x="10499" y="16715"/>
                    </a:cubicBezTo>
                    <a:cubicBezTo>
                      <a:pt x="10307" y="17211"/>
                      <a:pt x="9023" y="20004"/>
                      <a:pt x="8960" y="20066"/>
                    </a:cubicBezTo>
                    <a:cubicBezTo>
                      <a:pt x="8938" y="20087"/>
                      <a:pt x="8921" y="20104"/>
                      <a:pt x="8912" y="20104"/>
                    </a:cubicBezTo>
                    <a:cubicBezTo>
                      <a:pt x="8876" y="20104"/>
                      <a:pt x="9001" y="19801"/>
                      <a:pt x="9643" y="18246"/>
                    </a:cubicBezTo>
                    <a:cubicBezTo>
                      <a:pt x="10051" y="17260"/>
                      <a:pt x="10364" y="16608"/>
                      <a:pt x="10431" y="16608"/>
                    </a:cubicBezTo>
                    <a:close/>
                    <a:moveTo>
                      <a:pt x="23583" y="17911"/>
                    </a:moveTo>
                    <a:cubicBezTo>
                      <a:pt x="23715" y="17911"/>
                      <a:pt x="23661" y="18053"/>
                      <a:pt x="23228" y="18870"/>
                    </a:cubicBezTo>
                    <a:cubicBezTo>
                      <a:pt x="22946" y="19400"/>
                      <a:pt x="22667" y="19900"/>
                      <a:pt x="22601" y="19989"/>
                    </a:cubicBezTo>
                    <a:cubicBezTo>
                      <a:pt x="22542" y="20070"/>
                      <a:pt x="22512" y="20111"/>
                      <a:pt x="22503" y="20111"/>
                    </a:cubicBezTo>
                    <a:cubicBezTo>
                      <a:pt x="22493" y="20111"/>
                      <a:pt x="22505" y="20070"/>
                      <a:pt x="22528" y="19989"/>
                    </a:cubicBezTo>
                    <a:cubicBezTo>
                      <a:pt x="22553" y="19900"/>
                      <a:pt x="22614" y="19663"/>
                      <a:pt x="22667" y="19460"/>
                    </a:cubicBezTo>
                    <a:cubicBezTo>
                      <a:pt x="22808" y="18906"/>
                      <a:pt x="23397" y="17911"/>
                      <a:pt x="23583" y="17911"/>
                    </a:cubicBezTo>
                    <a:close/>
                    <a:moveTo>
                      <a:pt x="22700" y="17838"/>
                    </a:moveTo>
                    <a:cubicBezTo>
                      <a:pt x="22730" y="17838"/>
                      <a:pt x="22742" y="17883"/>
                      <a:pt x="22740" y="17970"/>
                    </a:cubicBezTo>
                    <a:cubicBezTo>
                      <a:pt x="22739" y="18052"/>
                      <a:pt x="22685" y="18259"/>
                      <a:pt x="22621" y="18438"/>
                    </a:cubicBezTo>
                    <a:cubicBezTo>
                      <a:pt x="22558" y="18617"/>
                      <a:pt x="22529" y="18794"/>
                      <a:pt x="22556" y="18838"/>
                    </a:cubicBezTo>
                    <a:cubicBezTo>
                      <a:pt x="22572" y="18864"/>
                      <a:pt x="22572" y="18878"/>
                      <a:pt x="22557" y="18878"/>
                    </a:cubicBezTo>
                    <a:cubicBezTo>
                      <a:pt x="22548" y="18878"/>
                      <a:pt x="22534" y="18873"/>
                      <a:pt x="22515" y="18862"/>
                    </a:cubicBezTo>
                    <a:cubicBezTo>
                      <a:pt x="22512" y="18860"/>
                      <a:pt x="22508" y="18859"/>
                      <a:pt x="22504" y="18859"/>
                    </a:cubicBezTo>
                    <a:cubicBezTo>
                      <a:pt x="22441" y="18859"/>
                      <a:pt x="22294" y="19061"/>
                      <a:pt x="22128" y="19373"/>
                    </a:cubicBezTo>
                    <a:cubicBezTo>
                      <a:pt x="21965" y="19682"/>
                      <a:pt x="21763" y="19997"/>
                      <a:pt x="21677" y="20076"/>
                    </a:cubicBezTo>
                    <a:cubicBezTo>
                      <a:pt x="21606" y="20141"/>
                      <a:pt x="21565" y="20173"/>
                      <a:pt x="21537" y="20173"/>
                    </a:cubicBezTo>
                    <a:cubicBezTo>
                      <a:pt x="21510" y="20173"/>
                      <a:pt x="21494" y="20144"/>
                      <a:pt x="21472" y="20088"/>
                    </a:cubicBezTo>
                    <a:cubicBezTo>
                      <a:pt x="21443" y="20009"/>
                      <a:pt x="21657" y="19535"/>
                      <a:pt x="22010" y="18892"/>
                    </a:cubicBezTo>
                    <a:cubicBezTo>
                      <a:pt x="22410" y="18163"/>
                      <a:pt x="22619" y="17838"/>
                      <a:pt x="22700" y="17838"/>
                    </a:cubicBezTo>
                    <a:close/>
                    <a:moveTo>
                      <a:pt x="12266" y="16796"/>
                    </a:moveTo>
                    <a:cubicBezTo>
                      <a:pt x="12289" y="16796"/>
                      <a:pt x="12313" y="16800"/>
                      <a:pt x="12339" y="16807"/>
                    </a:cubicBezTo>
                    <a:cubicBezTo>
                      <a:pt x="12438" y="16834"/>
                      <a:pt x="12666" y="16854"/>
                      <a:pt x="12845" y="16854"/>
                    </a:cubicBezTo>
                    <a:cubicBezTo>
                      <a:pt x="13023" y="16854"/>
                      <a:pt x="13214" y="16884"/>
                      <a:pt x="13269" y="16919"/>
                    </a:cubicBezTo>
                    <a:cubicBezTo>
                      <a:pt x="13340" y="16966"/>
                      <a:pt x="13203" y="17403"/>
                      <a:pt x="12765" y="18527"/>
                    </a:cubicBezTo>
                    <a:cubicBezTo>
                      <a:pt x="12433" y="19374"/>
                      <a:pt x="12143" y="20138"/>
                      <a:pt x="12120" y="20222"/>
                    </a:cubicBezTo>
                    <a:cubicBezTo>
                      <a:pt x="12098" y="20307"/>
                      <a:pt x="12062" y="20342"/>
                      <a:pt x="11977" y="20342"/>
                    </a:cubicBezTo>
                    <a:cubicBezTo>
                      <a:pt x="11944" y="20342"/>
                      <a:pt x="11902" y="20337"/>
                      <a:pt x="11851" y="20326"/>
                    </a:cubicBezTo>
                    <a:cubicBezTo>
                      <a:pt x="11725" y="20302"/>
                      <a:pt x="11244" y="20257"/>
                      <a:pt x="10788" y="20225"/>
                    </a:cubicBezTo>
                    <a:cubicBezTo>
                      <a:pt x="10332" y="20193"/>
                      <a:pt x="9956" y="20146"/>
                      <a:pt x="9958" y="20118"/>
                    </a:cubicBezTo>
                    <a:cubicBezTo>
                      <a:pt x="9962" y="20092"/>
                      <a:pt x="10272" y="19822"/>
                      <a:pt x="10646" y="19521"/>
                    </a:cubicBezTo>
                    <a:lnTo>
                      <a:pt x="11330" y="18972"/>
                    </a:lnTo>
                    <a:lnTo>
                      <a:pt x="11172" y="19432"/>
                    </a:lnTo>
                    <a:cubicBezTo>
                      <a:pt x="11085" y="19683"/>
                      <a:pt x="11014" y="19951"/>
                      <a:pt x="11015" y="20022"/>
                    </a:cubicBezTo>
                    <a:cubicBezTo>
                      <a:pt x="11016" y="20030"/>
                      <a:pt x="11017" y="20034"/>
                      <a:pt x="11020" y="20034"/>
                    </a:cubicBezTo>
                    <a:cubicBezTo>
                      <a:pt x="11042" y="20034"/>
                      <a:pt x="11136" y="19798"/>
                      <a:pt x="11248" y="19460"/>
                    </a:cubicBezTo>
                    <a:cubicBezTo>
                      <a:pt x="11374" y="19077"/>
                      <a:pt x="11532" y="18659"/>
                      <a:pt x="11602" y="18524"/>
                    </a:cubicBezTo>
                    <a:cubicBezTo>
                      <a:pt x="11672" y="18387"/>
                      <a:pt x="11783" y="18042"/>
                      <a:pt x="11851" y="17750"/>
                    </a:cubicBezTo>
                    <a:cubicBezTo>
                      <a:pt x="12026" y="16999"/>
                      <a:pt x="12105" y="16796"/>
                      <a:pt x="12266" y="16796"/>
                    </a:cubicBezTo>
                    <a:close/>
                    <a:moveTo>
                      <a:pt x="13109" y="17943"/>
                    </a:moveTo>
                    <a:cubicBezTo>
                      <a:pt x="13110" y="17943"/>
                      <a:pt x="13110" y="17943"/>
                      <a:pt x="13111" y="17943"/>
                    </a:cubicBezTo>
                    <a:cubicBezTo>
                      <a:pt x="13127" y="17957"/>
                      <a:pt x="13001" y="18504"/>
                      <a:pt x="12829" y="19162"/>
                    </a:cubicBezTo>
                    <a:cubicBezTo>
                      <a:pt x="12549" y="20248"/>
                      <a:pt x="12504" y="20356"/>
                      <a:pt x="12342" y="20356"/>
                    </a:cubicBezTo>
                    <a:lnTo>
                      <a:pt x="12163" y="20356"/>
                    </a:lnTo>
                    <a:lnTo>
                      <a:pt x="12397" y="19721"/>
                    </a:lnTo>
                    <a:cubicBezTo>
                      <a:pt x="12806" y="18608"/>
                      <a:pt x="13074" y="17943"/>
                      <a:pt x="13109" y="17943"/>
                    </a:cubicBezTo>
                    <a:close/>
                    <a:moveTo>
                      <a:pt x="8846" y="20276"/>
                    </a:moveTo>
                    <a:cubicBezTo>
                      <a:pt x="8865" y="20276"/>
                      <a:pt x="8860" y="20349"/>
                      <a:pt x="8836" y="20437"/>
                    </a:cubicBezTo>
                    <a:cubicBezTo>
                      <a:pt x="8805" y="20557"/>
                      <a:pt x="8712" y="20678"/>
                      <a:pt x="8670" y="20678"/>
                    </a:cubicBezTo>
                    <a:cubicBezTo>
                      <a:pt x="8658" y="20678"/>
                      <a:pt x="8650" y="20667"/>
                      <a:pt x="8650" y="20642"/>
                    </a:cubicBezTo>
                    <a:cubicBezTo>
                      <a:pt x="8650" y="20568"/>
                      <a:pt x="8808" y="20276"/>
                      <a:pt x="8846" y="20276"/>
                    </a:cubicBezTo>
                    <a:close/>
                    <a:moveTo>
                      <a:pt x="13630" y="16927"/>
                    </a:moveTo>
                    <a:lnTo>
                      <a:pt x="14175" y="16973"/>
                    </a:lnTo>
                    <a:cubicBezTo>
                      <a:pt x="14475" y="16997"/>
                      <a:pt x="15043" y="17040"/>
                      <a:pt x="15434" y="17066"/>
                    </a:cubicBezTo>
                    <a:cubicBezTo>
                      <a:pt x="16126" y="17113"/>
                      <a:pt x="16144" y="17120"/>
                      <a:pt x="16061" y="17290"/>
                    </a:cubicBezTo>
                    <a:cubicBezTo>
                      <a:pt x="16019" y="17372"/>
                      <a:pt x="15999" y="17413"/>
                      <a:pt x="16008" y="17413"/>
                    </a:cubicBezTo>
                    <a:cubicBezTo>
                      <a:pt x="16017" y="17413"/>
                      <a:pt x="16057" y="17368"/>
                      <a:pt x="16137" y="17276"/>
                    </a:cubicBezTo>
                    <a:cubicBezTo>
                      <a:pt x="16229" y="17171"/>
                      <a:pt x="16301" y="17127"/>
                      <a:pt x="16395" y="17127"/>
                    </a:cubicBezTo>
                    <a:cubicBezTo>
                      <a:pt x="16428" y="17127"/>
                      <a:pt x="16463" y="17132"/>
                      <a:pt x="16503" y="17142"/>
                    </a:cubicBezTo>
                    <a:cubicBezTo>
                      <a:pt x="16748" y="17207"/>
                      <a:pt x="16768" y="17279"/>
                      <a:pt x="16585" y="17429"/>
                    </a:cubicBezTo>
                    <a:cubicBezTo>
                      <a:pt x="16518" y="17483"/>
                      <a:pt x="16388" y="17643"/>
                      <a:pt x="16296" y="17782"/>
                    </a:cubicBezTo>
                    <a:cubicBezTo>
                      <a:pt x="16266" y="17826"/>
                      <a:pt x="16258" y="17847"/>
                      <a:pt x="16267" y="17847"/>
                    </a:cubicBezTo>
                    <a:cubicBezTo>
                      <a:pt x="16287" y="17847"/>
                      <a:pt x="16383" y="17757"/>
                      <a:pt x="16529" y="17597"/>
                    </a:cubicBezTo>
                    <a:lnTo>
                      <a:pt x="16927" y="17161"/>
                    </a:lnTo>
                    <a:lnTo>
                      <a:pt x="17473" y="17217"/>
                    </a:lnTo>
                    <a:lnTo>
                      <a:pt x="18020" y="17275"/>
                    </a:lnTo>
                    <a:lnTo>
                      <a:pt x="17652" y="17739"/>
                    </a:lnTo>
                    <a:cubicBezTo>
                      <a:pt x="16851" y="18752"/>
                      <a:pt x="16612" y="19062"/>
                      <a:pt x="16641" y="19062"/>
                    </a:cubicBezTo>
                    <a:cubicBezTo>
                      <a:pt x="16648" y="19062"/>
                      <a:pt x="16668" y="19047"/>
                      <a:pt x="16699" y="19020"/>
                    </a:cubicBezTo>
                    <a:cubicBezTo>
                      <a:pt x="16798" y="18933"/>
                      <a:pt x="17153" y="18510"/>
                      <a:pt x="17498" y="18071"/>
                    </a:cubicBezTo>
                    <a:cubicBezTo>
                      <a:pt x="17996" y="17431"/>
                      <a:pt x="18094" y="17306"/>
                      <a:pt x="18270" y="17306"/>
                    </a:cubicBezTo>
                    <a:cubicBezTo>
                      <a:pt x="18312" y="17306"/>
                      <a:pt x="18358" y="17313"/>
                      <a:pt x="18414" y="17322"/>
                    </a:cubicBezTo>
                    <a:cubicBezTo>
                      <a:pt x="18576" y="17347"/>
                      <a:pt x="18718" y="17371"/>
                      <a:pt x="18728" y="17378"/>
                    </a:cubicBezTo>
                    <a:cubicBezTo>
                      <a:pt x="18775" y="17414"/>
                      <a:pt x="18329" y="19093"/>
                      <a:pt x="18247" y="19190"/>
                    </a:cubicBezTo>
                    <a:cubicBezTo>
                      <a:pt x="18198" y="19247"/>
                      <a:pt x="18176" y="19314"/>
                      <a:pt x="18198" y="19337"/>
                    </a:cubicBezTo>
                    <a:cubicBezTo>
                      <a:pt x="18256" y="19396"/>
                      <a:pt x="18033" y="20250"/>
                      <a:pt x="17886" y="20534"/>
                    </a:cubicBezTo>
                    <a:cubicBezTo>
                      <a:pt x="17796" y="20705"/>
                      <a:pt x="17706" y="20764"/>
                      <a:pt x="17528" y="20764"/>
                    </a:cubicBezTo>
                    <a:cubicBezTo>
                      <a:pt x="17398" y="20764"/>
                      <a:pt x="17287" y="20740"/>
                      <a:pt x="17287" y="20710"/>
                    </a:cubicBezTo>
                    <a:cubicBezTo>
                      <a:pt x="17287" y="20681"/>
                      <a:pt x="17466" y="20412"/>
                      <a:pt x="17681" y="20119"/>
                    </a:cubicBezTo>
                    <a:cubicBezTo>
                      <a:pt x="18123" y="19516"/>
                      <a:pt x="18212" y="19380"/>
                      <a:pt x="18152" y="19380"/>
                    </a:cubicBezTo>
                    <a:cubicBezTo>
                      <a:pt x="18129" y="19380"/>
                      <a:pt x="17901" y="19671"/>
                      <a:pt x="17639" y="20039"/>
                    </a:cubicBezTo>
                    <a:lnTo>
                      <a:pt x="17165" y="20699"/>
                    </a:lnTo>
                    <a:lnTo>
                      <a:pt x="16556" y="20646"/>
                    </a:lnTo>
                    <a:cubicBezTo>
                      <a:pt x="16221" y="20618"/>
                      <a:pt x="15526" y="20571"/>
                      <a:pt x="15019" y="20544"/>
                    </a:cubicBezTo>
                    <a:cubicBezTo>
                      <a:pt x="14131" y="20498"/>
                      <a:pt x="14096" y="20490"/>
                      <a:pt x="14143" y="20324"/>
                    </a:cubicBezTo>
                    <a:cubicBezTo>
                      <a:pt x="14218" y="20062"/>
                      <a:pt x="14247" y="19912"/>
                      <a:pt x="14229" y="19912"/>
                    </a:cubicBezTo>
                    <a:cubicBezTo>
                      <a:pt x="14218" y="19912"/>
                      <a:pt x="14190" y="19968"/>
                      <a:pt x="14145" y="20088"/>
                    </a:cubicBezTo>
                    <a:cubicBezTo>
                      <a:pt x="14013" y="20437"/>
                      <a:pt x="14013" y="20437"/>
                      <a:pt x="13614" y="20437"/>
                    </a:cubicBezTo>
                    <a:cubicBezTo>
                      <a:pt x="13394" y="20437"/>
                      <a:pt x="13214" y="20400"/>
                      <a:pt x="13214" y="20356"/>
                    </a:cubicBezTo>
                    <a:cubicBezTo>
                      <a:pt x="13214" y="20310"/>
                      <a:pt x="13338" y="19948"/>
                      <a:pt x="13492" y="19541"/>
                    </a:cubicBezTo>
                    <a:cubicBezTo>
                      <a:pt x="13646" y="19134"/>
                      <a:pt x="13746" y="18807"/>
                      <a:pt x="13715" y="18807"/>
                    </a:cubicBezTo>
                    <a:cubicBezTo>
                      <a:pt x="13686" y="18807"/>
                      <a:pt x="13535" y="19159"/>
                      <a:pt x="13378" y="19590"/>
                    </a:cubicBezTo>
                    <a:cubicBezTo>
                      <a:pt x="13220" y="20022"/>
                      <a:pt x="13060" y="20392"/>
                      <a:pt x="13020" y="20417"/>
                    </a:cubicBezTo>
                    <a:cubicBezTo>
                      <a:pt x="12992" y="20435"/>
                      <a:pt x="12967" y="20444"/>
                      <a:pt x="12947" y="20444"/>
                    </a:cubicBezTo>
                    <a:cubicBezTo>
                      <a:pt x="12755" y="20444"/>
                      <a:pt x="12912" y="19641"/>
                      <a:pt x="13548" y="17236"/>
                    </a:cubicBezTo>
                    <a:lnTo>
                      <a:pt x="13630" y="16927"/>
                    </a:lnTo>
                    <a:close/>
                    <a:moveTo>
                      <a:pt x="20071" y="18230"/>
                    </a:moveTo>
                    <a:cubicBezTo>
                      <a:pt x="20104" y="18230"/>
                      <a:pt x="20133" y="18244"/>
                      <a:pt x="20166" y="18266"/>
                    </a:cubicBezTo>
                    <a:cubicBezTo>
                      <a:pt x="20258" y="18326"/>
                      <a:pt x="20403" y="18470"/>
                      <a:pt x="20487" y="18584"/>
                    </a:cubicBezTo>
                    <a:cubicBezTo>
                      <a:pt x="20577" y="18706"/>
                      <a:pt x="20622" y="18853"/>
                      <a:pt x="20593" y="18941"/>
                    </a:cubicBezTo>
                    <a:cubicBezTo>
                      <a:pt x="20566" y="19025"/>
                      <a:pt x="20202" y="19496"/>
                      <a:pt x="19790" y="19984"/>
                    </a:cubicBezTo>
                    <a:lnTo>
                      <a:pt x="19036" y="20877"/>
                    </a:lnTo>
                    <a:lnTo>
                      <a:pt x="18588" y="20852"/>
                    </a:lnTo>
                    <a:cubicBezTo>
                      <a:pt x="18343" y="20839"/>
                      <a:pt x="18125" y="20813"/>
                      <a:pt x="18107" y="20794"/>
                    </a:cubicBezTo>
                    <a:cubicBezTo>
                      <a:pt x="18006" y="20694"/>
                      <a:pt x="18367" y="20135"/>
                      <a:pt x="19124" y="19215"/>
                    </a:cubicBezTo>
                    <a:cubicBezTo>
                      <a:pt x="19772" y="18432"/>
                      <a:pt x="19948" y="18230"/>
                      <a:pt x="20071" y="18230"/>
                    </a:cubicBezTo>
                    <a:close/>
                    <a:moveTo>
                      <a:pt x="22380" y="19414"/>
                    </a:moveTo>
                    <a:cubicBezTo>
                      <a:pt x="22436" y="19414"/>
                      <a:pt x="22419" y="19545"/>
                      <a:pt x="22295" y="19788"/>
                    </a:cubicBezTo>
                    <a:cubicBezTo>
                      <a:pt x="22224" y="19925"/>
                      <a:pt x="22185" y="20071"/>
                      <a:pt x="22211" y="20108"/>
                    </a:cubicBezTo>
                    <a:cubicBezTo>
                      <a:pt x="22235" y="20146"/>
                      <a:pt x="22197" y="20372"/>
                      <a:pt x="22125" y="20610"/>
                    </a:cubicBezTo>
                    <a:cubicBezTo>
                      <a:pt x="22052" y="20853"/>
                      <a:pt x="22010" y="20953"/>
                      <a:pt x="21971" y="20953"/>
                    </a:cubicBezTo>
                    <a:cubicBezTo>
                      <a:pt x="21953" y="20953"/>
                      <a:pt x="21937" y="20934"/>
                      <a:pt x="21918" y="20899"/>
                    </a:cubicBezTo>
                    <a:cubicBezTo>
                      <a:pt x="21863" y="20794"/>
                      <a:pt x="21887" y="20675"/>
                      <a:pt x="22011" y="20463"/>
                    </a:cubicBezTo>
                    <a:cubicBezTo>
                      <a:pt x="22106" y="20300"/>
                      <a:pt x="22165" y="20153"/>
                      <a:pt x="22141" y="20133"/>
                    </a:cubicBezTo>
                    <a:cubicBezTo>
                      <a:pt x="22139" y="20131"/>
                      <a:pt x="22137" y="20130"/>
                      <a:pt x="22134" y="20130"/>
                    </a:cubicBezTo>
                    <a:cubicBezTo>
                      <a:pt x="22105" y="20130"/>
                      <a:pt x="22034" y="20224"/>
                      <a:pt x="21966" y="20357"/>
                    </a:cubicBezTo>
                    <a:cubicBezTo>
                      <a:pt x="21898" y="20488"/>
                      <a:pt x="21839" y="20555"/>
                      <a:pt x="21791" y="20555"/>
                    </a:cubicBezTo>
                    <a:cubicBezTo>
                      <a:pt x="21776" y="20555"/>
                      <a:pt x="21763" y="20549"/>
                      <a:pt x="21751" y="20536"/>
                    </a:cubicBezTo>
                    <a:cubicBezTo>
                      <a:pt x="21658" y="20444"/>
                      <a:pt x="21732" y="20276"/>
                      <a:pt x="22118" y="19689"/>
                    </a:cubicBezTo>
                    <a:cubicBezTo>
                      <a:pt x="22241" y="19502"/>
                      <a:pt x="22335" y="19414"/>
                      <a:pt x="22380" y="19414"/>
                    </a:cubicBezTo>
                    <a:close/>
                    <a:moveTo>
                      <a:pt x="20652" y="19165"/>
                    </a:moveTo>
                    <a:cubicBezTo>
                      <a:pt x="20687" y="19165"/>
                      <a:pt x="20701" y="19209"/>
                      <a:pt x="20717" y="19278"/>
                    </a:cubicBezTo>
                    <a:cubicBezTo>
                      <a:pt x="20746" y="19400"/>
                      <a:pt x="20774" y="19596"/>
                      <a:pt x="20780" y="19709"/>
                    </a:cubicBezTo>
                    <a:cubicBezTo>
                      <a:pt x="20784" y="19842"/>
                      <a:pt x="20641" y="20108"/>
                      <a:pt x="20372" y="20457"/>
                    </a:cubicBezTo>
                    <a:lnTo>
                      <a:pt x="19957" y="20999"/>
                    </a:lnTo>
                    <a:lnTo>
                      <a:pt x="19578" y="20951"/>
                    </a:lnTo>
                    <a:cubicBezTo>
                      <a:pt x="19365" y="20923"/>
                      <a:pt x="19190" y="20893"/>
                      <a:pt x="19178" y="20885"/>
                    </a:cubicBezTo>
                    <a:cubicBezTo>
                      <a:pt x="19166" y="20877"/>
                      <a:pt x="19499" y="20457"/>
                      <a:pt x="19912" y="19961"/>
                    </a:cubicBezTo>
                    <a:cubicBezTo>
                      <a:pt x="20404" y="19368"/>
                      <a:pt x="20577" y="19165"/>
                      <a:pt x="20652" y="19165"/>
                    </a:cubicBezTo>
                    <a:close/>
                    <a:moveTo>
                      <a:pt x="20877" y="20031"/>
                    </a:moveTo>
                    <a:cubicBezTo>
                      <a:pt x="20913" y="20031"/>
                      <a:pt x="20970" y="20116"/>
                      <a:pt x="21000" y="20213"/>
                    </a:cubicBezTo>
                    <a:cubicBezTo>
                      <a:pt x="21030" y="20310"/>
                      <a:pt x="21114" y="20439"/>
                      <a:pt x="21178" y="20486"/>
                    </a:cubicBezTo>
                    <a:cubicBezTo>
                      <a:pt x="21283" y="20560"/>
                      <a:pt x="21264" y="20617"/>
                      <a:pt x="21065" y="20837"/>
                    </a:cubicBezTo>
                    <a:cubicBezTo>
                      <a:pt x="20909" y="21009"/>
                      <a:pt x="20843" y="21066"/>
                      <a:pt x="20692" y="21066"/>
                    </a:cubicBezTo>
                    <a:cubicBezTo>
                      <a:pt x="20630" y="21066"/>
                      <a:pt x="20552" y="21056"/>
                      <a:pt x="20447" y="21040"/>
                    </a:cubicBezTo>
                    <a:lnTo>
                      <a:pt x="20064" y="20984"/>
                    </a:lnTo>
                    <a:lnTo>
                      <a:pt x="20439" y="20508"/>
                    </a:lnTo>
                    <a:cubicBezTo>
                      <a:pt x="20643" y="20246"/>
                      <a:pt x="20843" y="20031"/>
                      <a:pt x="20877" y="20031"/>
                    </a:cubicBezTo>
                    <a:close/>
                    <a:moveTo>
                      <a:pt x="5530" y="19966"/>
                    </a:moveTo>
                    <a:cubicBezTo>
                      <a:pt x="5686" y="19966"/>
                      <a:pt x="5799" y="19980"/>
                      <a:pt x="5799" y="19999"/>
                    </a:cubicBezTo>
                    <a:cubicBezTo>
                      <a:pt x="5799" y="20024"/>
                      <a:pt x="5700" y="20320"/>
                      <a:pt x="5584" y="20654"/>
                    </a:cubicBezTo>
                    <a:cubicBezTo>
                      <a:pt x="5453" y="21025"/>
                      <a:pt x="5387" y="21169"/>
                      <a:pt x="5336" y="21169"/>
                    </a:cubicBezTo>
                    <a:cubicBezTo>
                      <a:pt x="5319" y="21169"/>
                      <a:pt x="5304" y="21154"/>
                      <a:pt x="5289" y="21127"/>
                    </a:cubicBezTo>
                    <a:cubicBezTo>
                      <a:pt x="5213" y="20995"/>
                      <a:pt x="5236" y="20663"/>
                      <a:pt x="5351" y="20190"/>
                    </a:cubicBezTo>
                    <a:cubicBezTo>
                      <a:pt x="5372" y="20109"/>
                      <a:pt x="5380" y="20067"/>
                      <a:pt x="5373" y="20067"/>
                    </a:cubicBezTo>
                    <a:cubicBezTo>
                      <a:pt x="5364" y="20067"/>
                      <a:pt x="5335" y="20121"/>
                      <a:pt x="5279" y="20234"/>
                    </a:cubicBezTo>
                    <a:lnTo>
                      <a:pt x="5157" y="20478"/>
                    </a:lnTo>
                    <a:lnTo>
                      <a:pt x="5157" y="20478"/>
                    </a:lnTo>
                    <a:lnTo>
                      <a:pt x="5203" y="20234"/>
                    </a:lnTo>
                    <a:cubicBezTo>
                      <a:pt x="5225" y="20115"/>
                      <a:pt x="5228" y="20059"/>
                      <a:pt x="5210" y="20059"/>
                    </a:cubicBezTo>
                    <a:cubicBezTo>
                      <a:pt x="5200" y="20059"/>
                      <a:pt x="5182" y="20077"/>
                      <a:pt x="5157" y="20111"/>
                    </a:cubicBezTo>
                    <a:cubicBezTo>
                      <a:pt x="5117" y="20166"/>
                      <a:pt x="5094" y="20194"/>
                      <a:pt x="5082" y="20194"/>
                    </a:cubicBezTo>
                    <a:cubicBezTo>
                      <a:pt x="5070" y="20194"/>
                      <a:pt x="5067" y="20165"/>
                      <a:pt x="5067" y="20107"/>
                    </a:cubicBezTo>
                    <a:cubicBezTo>
                      <a:pt x="5067" y="20015"/>
                      <a:pt x="5165" y="19976"/>
                      <a:pt x="5433" y="19968"/>
                    </a:cubicBezTo>
                    <a:cubicBezTo>
                      <a:pt x="5466" y="19967"/>
                      <a:pt x="5499" y="19966"/>
                      <a:pt x="5530" y="19966"/>
                    </a:cubicBezTo>
                    <a:close/>
                    <a:moveTo>
                      <a:pt x="21317" y="20735"/>
                    </a:moveTo>
                    <a:cubicBezTo>
                      <a:pt x="21380" y="20735"/>
                      <a:pt x="21425" y="20817"/>
                      <a:pt x="21476" y="20992"/>
                    </a:cubicBezTo>
                    <a:cubicBezTo>
                      <a:pt x="21518" y="21129"/>
                      <a:pt x="21497" y="21172"/>
                      <a:pt x="21383" y="21172"/>
                    </a:cubicBezTo>
                    <a:cubicBezTo>
                      <a:pt x="21301" y="21172"/>
                      <a:pt x="21184" y="21135"/>
                      <a:pt x="21118" y="21093"/>
                    </a:cubicBezTo>
                    <a:cubicBezTo>
                      <a:pt x="21016" y="21027"/>
                      <a:pt x="21023" y="20991"/>
                      <a:pt x="21157" y="20845"/>
                    </a:cubicBezTo>
                    <a:cubicBezTo>
                      <a:pt x="21223" y="20773"/>
                      <a:pt x="21274" y="20735"/>
                      <a:pt x="21317" y="20735"/>
                    </a:cubicBezTo>
                    <a:close/>
                    <a:moveTo>
                      <a:pt x="8606" y="20207"/>
                    </a:moveTo>
                    <a:cubicBezTo>
                      <a:pt x="8681" y="20207"/>
                      <a:pt x="8733" y="20214"/>
                      <a:pt x="8733" y="20226"/>
                    </a:cubicBezTo>
                    <a:cubicBezTo>
                      <a:pt x="8733" y="20312"/>
                      <a:pt x="8393" y="20984"/>
                      <a:pt x="8275" y="21131"/>
                    </a:cubicBezTo>
                    <a:cubicBezTo>
                      <a:pt x="8229" y="21190"/>
                      <a:pt x="8199" y="21224"/>
                      <a:pt x="8183" y="21224"/>
                    </a:cubicBezTo>
                    <a:cubicBezTo>
                      <a:pt x="8158" y="21224"/>
                      <a:pt x="8168" y="21138"/>
                      <a:pt x="8199" y="20927"/>
                    </a:cubicBezTo>
                    <a:cubicBezTo>
                      <a:pt x="8229" y="20724"/>
                      <a:pt x="8259" y="20486"/>
                      <a:pt x="8267" y="20395"/>
                    </a:cubicBezTo>
                    <a:cubicBezTo>
                      <a:pt x="8279" y="20272"/>
                      <a:pt x="8345" y="20222"/>
                      <a:pt x="8508" y="20210"/>
                    </a:cubicBezTo>
                    <a:cubicBezTo>
                      <a:pt x="8543" y="20208"/>
                      <a:pt x="8576" y="20207"/>
                      <a:pt x="8606" y="20207"/>
                    </a:cubicBezTo>
                    <a:close/>
                    <a:moveTo>
                      <a:pt x="24263" y="17943"/>
                    </a:moveTo>
                    <a:cubicBezTo>
                      <a:pt x="24265" y="17943"/>
                      <a:pt x="24266" y="17944"/>
                      <a:pt x="24267" y="17945"/>
                    </a:cubicBezTo>
                    <a:cubicBezTo>
                      <a:pt x="24290" y="17969"/>
                      <a:pt x="23906" y="18711"/>
                      <a:pt x="23418" y="19599"/>
                    </a:cubicBezTo>
                    <a:cubicBezTo>
                      <a:pt x="22741" y="20829"/>
                      <a:pt x="22489" y="21217"/>
                      <a:pt x="22355" y="21237"/>
                    </a:cubicBezTo>
                    <a:cubicBezTo>
                      <a:pt x="22326" y="21241"/>
                      <a:pt x="22301" y="21244"/>
                      <a:pt x="22282" y="21244"/>
                    </a:cubicBezTo>
                    <a:cubicBezTo>
                      <a:pt x="22197" y="21244"/>
                      <a:pt x="22199" y="21197"/>
                      <a:pt x="22248" y="21024"/>
                    </a:cubicBezTo>
                    <a:cubicBezTo>
                      <a:pt x="22338" y="20717"/>
                      <a:pt x="22546" y="20316"/>
                      <a:pt x="22847" y="19876"/>
                    </a:cubicBezTo>
                    <a:cubicBezTo>
                      <a:pt x="22981" y="19681"/>
                      <a:pt x="23093" y="19469"/>
                      <a:pt x="23093" y="19412"/>
                    </a:cubicBezTo>
                    <a:cubicBezTo>
                      <a:pt x="23093" y="19366"/>
                      <a:pt x="23111" y="19336"/>
                      <a:pt x="23134" y="19336"/>
                    </a:cubicBezTo>
                    <a:cubicBezTo>
                      <a:pt x="23140" y="19336"/>
                      <a:pt x="23147" y="19338"/>
                      <a:pt x="23153" y="19342"/>
                    </a:cubicBezTo>
                    <a:cubicBezTo>
                      <a:pt x="23157" y="19344"/>
                      <a:pt x="23160" y="19345"/>
                      <a:pt x="23165" y="19345"/>
                    </a:cubicBezTo>
                    <a:cubicBezTo>
                      <a:pt x="23205" y="19345"/>
                      <a:pt x="23289" y="19262"/>
                      <a:pt x="23361" y="19152"/>
                    </a:cubicBezTo>
                    <a:cubicBezTo>
                      <a:pt x="23718" y="18589"/>
                      <a:pt x="24204" y="17943"/>
                      <a:pt x="24263" y="17943"/>
                    </a:cubicBezTo>
                    <a:close/>
                    <a:moveTo>
                      <a:pt x="24585" y="17994"/>
                    </a:moveTo>
                    <a:cubicBezTo>
                      <a:pt x="24691" y="17994"/>
                      <a:pt x="24781" y="18018"/>
                      <a:pt x="24781" y="18050"/>
                    </a:cubicBezTo>
                    <a:cubicBezTo>
                      <a:pt x="24779" y="18159"/>
                      <a:pt x="23443" y="20576"/>
                      <a:pt x="23173" y="20959"/>
                    </a:cubicBezTo>
                    <a:cubicBezTo>
                      <a:pt x="23004" y="21194"/>
                      <a:pt x="22847" y="21333"/>
                      <a:pt x="22743" y="21333"/>
                    </a:cubicBezTo>
                    <a:cubicBezTo>
                      <a:pt x="22653" y="21333"/>
                      <a:pt x="22581" y="21320"/>
                      <a:pt x="22581" y="21305"/>
                    </a:cubicBezTo>
                    <a:cubicBezTo>
                      <a:pt x="22581" y="21288"/>
                      <a:pt x="22775" y="20934"/>
                      <a:pt x="23013" y="20511"/>
                    </a:cubicBezTo>
                    <a:cubicBezTo>
                      <a:pt x="23250" y="20091"/>
                      <a:pt x="23657" y="19352"/>
                      <a:pt x="23917" y="18870"/>
                    </a:cubicBezTo>
                    <a:cubicBezTo>
                      <a:pt x="24317" y="18128"/>
                      <a:pt x="24420" y="17994"/>
                      <a:pt x="24585" y="17994"/>
                    </a:cubicBezTo>
                    <a:close/>
                    <a:moveTo>
                      <a:pt x="24993" y="17988"/>
                    </a:moveTo>
                    <a:cubicBezTo>
                      <a:pt x="25021" y="17988"/>
                      <a:pt x="24977" y="18104"/>
                      <a:pt x="24865" y="18297"/>
                    </a:cubicBezTo>
                    <a:cubicBezTo>
                      <a:pt x="24767" y="18458"/>
                      <a:pt x="24706" y="18604"/>
                      <a:pt x="24727" y="18620"/>
                    </a:cubicBezTo>
                    <a:cubicBezTo>
                      <a:pt x="24729" y="18622"/>
                      <a:pt x="24731" y="18622"/>
                      <a:pt x="24733" y="18622"/>
                    </a:cubicBezTo>
                    <a:cubicBezTo>
                      <a:pt x="24761" y="18622"/>
                      <a:pt x="24842" y="18519"/>
                      <a:pt x="24922" y="18385"/>
                    </a:cubicBezTo>
                    <a:cubicBezTo>
                      <a:pt x="25043" y="18182"/>
                      <a:pt x="25146" y="18111"/>
                      <a:pt x="25342" y="18096"/>
                    </a:cubicBezTo>
                    <a:lnTo>
                      <a:pt x="25603" y="18076"/>
                    </a:lnTo>
                    <a:lnTo>
                      <a:pt x="24995" y="19273"/>
                    </a:lnTo>
                    <a:cubicBezTo>
                      <a:pt x="24445" y="20354"/>
                      <a:pt x="23800" y="21386"/>
                      <a:pt x="23676" y="21386"/>
                    </a:cubicBezTo>
                    <a:cubicBezTo>
                      <a:pt x="23671" y="21386"/>
                      <a:pt x="23667" y="21385"/>
                      <a:pt x="23664" y="21381"/>
                    </a:cubicBezTo>
                    <a:cubicBezTo>
                      <a:pt x="23645" y="21363"/>
                      <a:pt x="23982" y="20665"/>
                      <a:pt x="24410" y="19825"/>
                    </a:cubicBezTo>
                    <a:cubicBezTo>
                      <a:pt x="24838" y="18987"/>
                      <a:pt x="25186" y="18260"/>
                      <a:pt x="25183" y="18210"/>
                    </a:cubicBezTo>
                    <a:cubicBezTo>
                      <a:pt x="25183" y="18208"/>
                      <a:pt x="25183" y="18207"/>
                      <a:pt x="25182" y="18207"/>
                    </a:cubicBezTo>
                    <a:cubicBezTo>
                      <a:pt x="25155" y="18207"/>
                      <a:pt x="24806" y="18853"/>
                      <a:pt x="24385" y="19683"/>
                    </a:cubicBezTo>
                    <a:cubicBezTo>
                      <a:pt x="23946" y="20547"/>
                      <a:pt x="23556" y="21285"/>
                      <a:pt x="23514" y="21325"/>
                    </a:cubicBezTo>
                    <a:cubicBezTo>
                      <a:pt x="23487" y="21350"/>
                      <a:pt x="23442" y="21364"/>
                      <a:pt x="23393" y="21364"/>
                    </a:cubicBezTo>
                    <a:cubicBezTo>
                      <a:pt x="23360" y="21364"/>
                      <a:pt x="23326" y="21358"/>
                      <a:pt x="23294" y="21345"/>
                    </a:cubicBezTo>
                    <a:cubicBezTo>
                      <a:pt x="23169" y="21300"/>
                      <a:pt x="23243" y="21138"/>
                      <a:pt x="23843" y="20128"/>
                    </a:cubicBezTo>
                    <a:cubicBezTo>
                      <a:pt x="24226" y="19484"/>
                      <a:pt x="24515" y="18928"/>
                      <a:pt x="24492" y="18886"/>
                    </a:cubicBezTo>
                    <a:cubicBezTo>
                      <a:pt x="24470" y="18848"/>
                      <a:pt x="24482" y="18826"/>
                      <a:pt x="24520" y="18826"/>
                    </a:cubicBezTo>
                    <a:cubicBezTo>
                      <a:pt x="24527" y="18826"/>
                      <a:pt x="24536" y="18827"/>
                      <a:pt x="24545" y="18829"/>
                    </a:cubicBezTo>
                    <a:cubicBezTo>
                      <a:pt x="24552" y="18830"/>
                      <a:pt x="24558" y="18831"/>
                      <a:pt x="24565" y="18831"/>
                    </a:cubicBezTo>
                    <a:cubicBezTo>
                      <a:pt x="24614" y="18831"/>
                      <a:pt x="24663" y="18793"/>
                      <a:pt x="24684" y="18735"/>
                    </a:cubicBezTo>
                    <a:cubicBezTo>
                      <a:pt x="24702" y="18687"/>
                      <a:pt x="24698" y="18663"/>
                      <a:pt x="24676" y="18663"/>
                    </a:cubicBezTo>
                    <a:cubicBezTo>
                      <a:pt x="24664" y="18663"/>
                      <a:pt x="24648" y="18669"/>
                      <a:pt x="24627" y="18682"/>
                    </a:cubicBezTo>
                    <a:cubicBezTo>
                      <a:pt x="24620" y="18686"/>
                      <a:pt x="24615" y="18688"/>
                      <a:pt x="24611" y="18688"/>
                    </a:cubicBezTo>
                    <a:cubicBezTo>
                      <a:pt x="24552" y="18688"/>
                      <a:pt x="24735" y="18283"/>
                      <a:pt x="24886" y="18092"/>
                    </a:cubicBezTo>
                    <a:cubicBezTo>
                      <a:pt x="24943" y="18021"/>
                      <a:pt x="24978" y="17988"/>
                      <a:pt x="24993" y="17988"/>
                    </a:cubicBezTo>
                    <a:close/>
                    <a:moveTo>
                      <a:pt x="25138" y="21090"/>
                    </a:moveTo>
                    <a:cubicBezTo>
                      <a:pt x="25155" y="21090"/>
                      <a:pt x="25152" y="21162"/>
                      <a:pt x="25128" y="21252"/>
                    </a:cubicBezTo>
                    <a:cubicBezTo>
                      <a:pt x="25098" y="21371"/>
                      <a:pt x="25005" y="21492"/>
                      <a:pt x="24963" y="21492"/>
                    </a:cubicBezTo>
                    <a:cubicBezTo>
                      <a:pt x="24950" y="21492"/>
                      <a:pt x="24943" y="21481"/>
                      <a:pt x="24943" y="21455"/>
                    </a:cubicBezTo>
                    <a:cubicBezTo>
                      <a:pt x="24943" y="21381"/>
                      <a:pt x="25100" y="21090"/>
                      <a:pt x="25138" y="21090"/>
                    </a:cubicBezTo>
                    <a:close/>
                    <a:moveTo>
                      <a:pt x="25730" y="18077"/>
                    </a:moveTo>
                    <a:lnTo>
                      <a:pt x="25730" y="18077"/>
                    </a:lnTo>
                    <a:cubicBezTo>
                      <a:pt x="25744" y="18077"/>
                      <a:pt x="25730" y="18236"/>
                      <a:pt x="25702" y="18424"/>
                    </a:cubicBezTo>
                    <a:cubicBezTo>
                      <a:pt x="25673" y="18611"/>
                      <a:pt x="25599" y="18892"/>
                      <a:pt x="25543" y="19033"/>
                    </a:cubicBezTo>
                    <a:cubicBezTo>
                      <a:pt x="25487" y="19179"/>
                      <a:pt x="25457" y="19348"/>
                      <a:pt x="25483" y="19412"/>
                    </a:cubicBezTo>
                    <a:cubicBezTo>
                      <a:pt x="25560" y="19614"/>
                      <a:pt x="25342" y="20463"/>
                      <a:pt x="25079" y="20983"/>
                    </a:cubicBezTo>
                    <a:cubicBezTo>
                      <a:pt x="24873" y="21391"/>
                      <a:pt x="24781" y="21495"/>
                      <a:pt x="24632" y="21495"/>
                    </a:cubicBezTo>
                    <a:cubicBezTo>
                      <a:pt x="24461" y="21495"/>
                      <a:pt x="24453" y="21480"/>
                      <a:pt x="24541" y="21313"/>
                    </a:cubicBezTo>
                    <a:cubicBezTo>
                      <a:pt x="24593" y="21214"/>
                      <a:pt x="24695" y="21066"/>
                      <a:pt x="24758" y="20992"/>
                    </a:cubicBezTo>
                    <a:cubicBezTo>
                      <a:pt x="24821" y="20919"/>
                      <a:pt x="24848" y="20806"/>
                      <a:pt x="24814" y="20757"/>
                    </a:cubicBezTo>
                    <a:cubicBezTo>
                      <a:pt x="24791" y="20718"/>
                      <a:pt x="24787" y="20697"/>
                      <a:pt x="24803" y="20697"/>
                    </a:cubicBezTo>
                    <a:cubicBezTo>
                      <a:pt x="24811" y="20697"/>
                      <a:pt x="24823" y="20702"/>
                      <a:pt x="24840" y="20712"/>
                    </a:cubicBezTo>
                    <a:cubicBezTo>
                      <a:pt x="24847" y="20717"/>
                      <a:pt x="24857" y="20719"/>
                      <a:pt x="24867" y="20719"/>
                    </a:cubicBezTo>
                    <a:cubicBezTo>
                      <a:pt x="24918" y="20719"/>
                      <a:pt x="24995" y="20657"/>
                      <a:pt x="25056" y="20562"/>
                    </a:cubicBezTo>
                    <a:cubicBezTo>
                      <a:pt x="25167" y="20392"/>
                      <a:pt x="25202" y="20294"/>
                      <a:pt x="25170" y="20294"/>
                    </a:cubicBezTo>
                    <a:cubicBezTo>
                      <a:pt x="25148" y="20294"/>
                      <a:pt x="25096" y="20339"/>
                      <a:pt x="25015" y="20439"/>
                    </a:cubicBezTo>
                    <a:cubicBezTo>
                      <a:pt x="24992" y="20467"/>
                      <a:pt x="24977" y="20481"/>
                      <a:pt x="24970" y="20481"/>
                    </a:cubicBezTo>
                    <a:cubicBezTo>
                      <a:pt x="24946" y="20481"/>
                      <a:pt x="25007" y="20325"/>
                      <a:pt x="25143" y="20048"/>
                    </a:cubicBezTo>
                    <a:cubicBezTo>
                      <a:pt x="25354" y="19621"/>
                      <a:pt x="25434" y="19425"/>
                      <a:pt x="25413" y="19425"/>
                    </a:cubicBezTo>
                    <a:cubicBezTo>
                      <a:pt x="25385" y="19425"/>
                      <a:pt x="25167" y="19791"/>
                      <a:pt x="24834" y="20431"/>
                    </a:cubicBezTo>
                    <a:cubicBezTo>
                      <a:pt x="24410" y="21246"/>
                      <a:pt x="24283" y="21445"/>
                      <a:pt x="24159" y="21445"/>
                    </a:cubicBezTo>
                    <a:cubicBezTo>
                      <a:pt x="24148" y="21445"/>
                      <a:pt x="24137" y="21443"/>
                      <a:pt x="24125" y="21440"/>
                    </a:cubicBezTo>
                    <a:cubicBezTo>
                      <a:pt x="23966" y="21402"/>
                      <a:pt x="23970" y="21387"/>
                      <a:pt x="24183" y="21020"/>
                    </a:cubicBezTo>
                    <a:cubicBezTo>
                      <a:pt x="24302" y="20814"/>
                      <a:pt x="24533" y="20437"/>
                      <a:pt x="24692" y="20195"/>
                    </a:cubicBezTo>
                    <a:cubicBezTo>
                      <a:pt x="24849" y="19951"/>
                      <a:pt x="24981" y="19691"/>
                      <a:pt x="24983" y="19624"/>
                    </a:cubicBezTo>
                    <a:cubicBezTo>
                      <a:pt x="24985" y="19519"/>
                      <a:pt x="25679" y="18079"/>
                      <a:pt x="25730" y="18077"/>
                    </a:cubicBezTo>
                    <a:close/>
                    <a:moveTo>
                      <a:pt x="26253" y="18157"/>
                    </a:moveTo>
                    <a:cubicBezTo>
                      <a:pt x="26384" y="18157"/>
                      <a:pt x="26490" y="18176"/>
                      <a:pt x="26490" y="18198"/>
                    </a:cubicBezTo>
                    <a:cubicBezTo>
                      <a:pt x="26490" y="18220"/>
                      <a:pt x="26323" y="18572"/>
                      <a:pt x="26118" y="18980"/>
                    </a:cubicBezTo>
                    <a:cubicBezTo>
                      <a:pt x="25915" y="19388"/>
                      <a:pt x="25761" y="19734"/>
                      <a:pt x="25776" y="19750"/>
                    </a:cubicBezTo>
                    <a:cubicBezTo>
                      <a:pt x="25776" y="19750"/>
                      <a:pt x="25776" y="19751"/>
                      <a:pt x="25777" y="19751"/>
                    </a:cubicBezTo>
                    <a:cubicBezTo>
                      <a:pt x="25799" y="19751"/>
                      <a:pt x="25989" y="19404"/>
                      <a:pt x="26205" y="18962"/>
                    </a:cubicBezTo>
                    <a:cubicBezTo>
                      <a:pt x="26467" y="18430"/>
                      <a:pt x="26635" y="18167"/>
                      <a:pt x="26718" y="18167"/>
                    </a:cubicBezTo>
                    <a:cubicBezTo>
                      <a:pt x="26772" y="18167"/>
                      <a:pt x="26791" y="18278"/>
                      <a:pt x="26776" y="18498"/>
                    </a:cubicBezTo>
                    <a:cubicBezTo>
                      <a:pt x="26733" y="19154"/>
                      <a:pt x="26631" y="19420"/>
                      <a:pt x="26023" y="20455"/>
                    </a:cubicBezTo>
                    <a:cubicBezTo>
                      <a:pt x="25581" y="21207"/>
                      <a:pt x="25332" y="21581"/>
                      <a:pt x="25270" y="21581"/>
                    </a:cubicBezTo>
                    <a:cubicBezTo>
                      <a:pt x="25225" y="21581"/>
                      <a:pt x="25277" y="21387"/>
                      <a:pt x="25424" y="21000"/>
                    </a:cubicBezTo>
                    <a:cubicBezTo>
                      <a:pt x="25513" y="20765"/>
                      <a:pt x="25568" y="20547"/>
                      <a:pt x="25544" y="20511"/>
                    </a:cubicBezTo>
                    <a:cubicBezTo>
                      <a:pt x="25522" y="20475"/>
                      <a:pt x="25558" y="20321"/>
                      <a:pt x="25626" y="20157"/>
                    </a:cubicBezTo>
                    <a:cubicBezTo>
                      <a:pt x="25695" y="19995"/>
                      <a:pt x="25730" y="19817"/>
                      <a:pt x="25706" y="19754"/>
                    </a:cubicBezTo>
                    <a:cubicBezTo>
                      <a:pt x="25662" y="19631"/>
                      <a:pt x="25790" y="18882"/>
                      <a:pt x="25936" y="18418"/>
                    </a:cubicBezTo>
                    <a:cubicBezTo>
                      <a:pt x="26004" y="18198"/>
                      <a:pt x="26055" y="18157"/>
                      <a:pt x="26253" y="18157"/>
                    </a:cubicBezTo>
                    <a:close/>
                    <a:moveTo>
                      <a:pt x="26550" y="19796"/>
                    </a:moveTo>
                    <a:cubicBezTo>
                      <a:pt x="26563" y="19796"/>
                      <a:pt x="26517" y="19901"/>
                      <a:pt x="26404" y="20120"/>
                    </a:cubicBezTo>
                    <a:cubicBezTo>
                      <a:pt x="26313" y="20298"/>
                      <a:pt x="26256" y="20475"/>
                      <a:pt x="26278" y="20511"/>
                    </a:cubicBezTo>
                    <a:cubicBezTo>
                      <a:pt x="26320" y="20576"/>
                      <a:pt x="26244" y="20837"/>
                      <a:pt x="26004" y="21448"/>
                    </a:cubicBezTo>
                    <a:cubicBezTo>
                      <a:pt x="25959" y="21567"/>
                      <a:pt x="25914" y="21626"/>
                      <a:pt x="25873" y="21626"/>
                    </a:cubicBezTo>
                    <a:cubicBezTo>
                      <a:pt x="25860" y="21626"/>
                      <a:pt x="25847" y="21620"/>
                      <a:pt x="25834" y="21607"/>
                    </a:cubicBezTo>
                    <a:cubicBezTo>
                      <a:pt x="25784" y="21558"/>
                      <a:pt x="25844" y="21372"/>
                      <a:pt x="26002" y="21086"/>
                    </a:cubicBezTo>
                    <a:cubicBezTo>
                      <a:pt x="26135" y="20843"/>
                      <a:pt x="26245" y="20605"/>
                      <a:pt x="26245" y="20562"/>
                    </a:cubicBezTo>
                    <a:cubicBezTo>
                      <a:pt x="26245" y="20557"/>
                      <a:pt x="26244" y="20555"/>
                      <a:pt x="26241" y="20555"/>
                    </a:cubicBezTo>
                    <a:cubicBezTo>
                      <a:pt x="26219" y="20555"/>
                      <a:pt x="26095" y="20745"/>
                      <a:pt x="25945" y="21010"/>
                    </a:cubicBezTo>
                    <a:cubicBezTo>
                      <a:pt x="25681" y="21478"/>
                      <a:pt x="25620" y="21587"/>
                      <a:pt x="25583" y="21587"/>
                    </a:cubicBezTo>
                    <a:cubicBezTo>
                      <a:pt x="25571" y="21587"/>
                      <a:pt x="25561" y="21576"/>
                      <a:pt x="25548" y="21562"/>
                    </a:cubicBezTo>
                    <a:cubicBezTo>
                      <a:pt x="25523" y="21535"/>
                      <a:pt x="25734" y="21123"/>
                      <a:pt x="26011" y="20650"/>
                    </a:cubicBezTo>
                    <a:cubicBezTo>
                      <a:pt x="26337" y="20097"/>
                      <a:pt x="26529" y="19796"/>
                      <a:pt x="26550" y="19796"/>
                    </a:cubicBezTo>
                    <a:close/>
                    <a:moveTo>
                      <a:pt x="5938" y="20054"/>
                    </a:moveTo>
                    <a:cubicBezTo>
                      <a:pt x="5938" y="20054"/>
                      <a:pt x="5939" y="20054"/>
                      <a:pt x="5939" y="20055"/>
                    </a:cubicBezTo>
                    <a:cubicBezTo>
                      <a:pt x="5958" y="20074"/>
                      <a:pt x="5840" y="20445"/>
                      <a:pt x="5683" y="20885"/>
                    </a:cubicBezTo>
                    <a:cubicBezTo>
                      <a:pt x="5490" y="21411"/>
                      <a:pt x="5331" y="21780"/>
                      <a:pt x="5306" y="21780"/>
                    </a:cubicBezTo>
                    <a:cubicBezTo>
                      <a:pt x="5296" y="21780"/>
                      <a:pt x="5309" y="21718"/>
                      <a:pt x="5351" y="21578"/>
                    </a:cubicBezTo>
                    <a:cubicBezTo>
                      <a:pt x="5505" y="21064"/>
                      <a:pt x="5895" y="20054"/>
                      <a:pt x="5938" y="20054"/>
                    </a:cubicBezTo>
                    <a:close/>
                    <a:moveTo>
                      <a:pt x="7803" y="21689"/>
                    </a:moveTo>
                    <a:cubicBezTo>
                      <a:pt x="7809" y="21689"/>
                      <a:pt x="7815" y="21691"/>
                      <a:pt x="7819" y="21696"/>
                    </a:cubicBezTo>
                    <a:cubicBezTo>
                      <a:pt x="7846" y="21721"/>
                      <a:pt x="7823" y="21785"/>
                      <a:pt x="7766" y="21843"/>
                    </a:cubicBezTo>
                    <a:cubicBezTo>
                      <a:pt x="7732" y="21877"/>
                      <a:pt x="7711" y="21895"/>
                      <a:pt x="7701" y="21895"/>
                    </a:cubicBezTo>
                    <a:cubicBezTo>
                      <a:pt x="7688" y="21895"/>
                      <a:pt x="7694" y="21864"/>
                      <a:pt x="7718" y="21799"/>
                    </a:cubicBezTo>
                    <a:cubicBezTo>
                      <a:pt x="7743" y="21731"/>
                      <a:pt x="7777" y="21689"/>
                      <a:pt x="7803" y="21689"/>
                    </a:cubicBezTo>
                    <a:close/>
                    <a:moveTo>
                      <a:pt x="3650" y="19805"/>
                    </a:moveTo>
                    <a:cubicBezTo>
                      <a:pt x="3691" y="19805"/>
                      <a:pt x="3736" y="19810"/>
                      <a:pt x="3784" y="19820"/>
                    </a:cubicBezTo>
                    <a:cubicBezTo>
                      <a:pt x="3922" y="19846"/>
                      <a:pt x="4102" y="19868"/>
                      <a:pt x="4189" y="19868"/>
                    </a:cubicBezTo>
                    <a:cubicBezTo>
                      <a:pt x="4312" y="19868"/>
                      <a:pt x="4335" y="19901"/>
                      <a:pt x="4292" y="20009"/>
                    </a:cubicBezTo>
                    <a:cubicBezTo>
                      <a:pt x="4260" y="20088"/>
                      <a:pt x="4078" y="20593"/>
                      <a:pt x="3888" y="21121"/>
                    </a:cubicBezTo>
                    <a:lnTo>
                      <a:pt x="3543" y="22090"/>
                    </a:lnTo>
                    <a:lnTo>
                      <a:pt x="3480" y="21023"/>
                    </a:lnTo>
                    <a:cubicBezTo>
                      <a:pt x="3447" y="20436"/>
                      <a:pt x="3445" y="19913"/>
                      <a:pt x="3478" y="19861"/>
                    </a:cubicBezTo>
                    <a:cubicBezTo>
                      <a:pt x="3501" y="19825"/>
                      <a:pt x="3566" y="19805"/>
                      <a:pt x="3650" y="19805"/>
                    </a:cubicBezTo>
                    <a:close/>
                    <a:moveTo>
                      <a:pt x="10646" y="21451"/>
                    </a:moveTo>
                    <a:cubicBezTo>
                      <a:pt x="10667" y="21451"/>
                      <a:pt x="10693" y="21472"/>
                      <a:pt x="10729" y="21509"/>
                    </a:cubicBezTo>
                    <a:cubicBezTo>
                      <a:pt x="10832" y="21611"/>
                      <a:pt x="10832" y="21672"/>
                      <a:pt x="10733" y="21948"/>
                    </a:cubicBezTo>
                    <a:cubicBezTo>
                      <a:pt x="10676" y="22114"/>
                      <a:pt x="10641" y="22187"/>
                      <a:pt x="10611" y="22187"/>
                    </a:cubicBezTo>
                    <a:cubicBezTo>
                      <a:pt x="10595" y="22187"/>
                      <a:pt x="10581" y="22167"/>
                      <a:pt x="10565" y="22128"/>
                    </a:cubicBezTo>
                    <a:cubicBezTo>
                      <a:pt x="10533" y="22049"/>
                      <a:pt x="10531" y="21849"/>
                      <a:pt x="10559" y="21688"/>
                    </a:cubicBezTo>
                    <a:cubicBezTo>
                      <a:pt x="10590" y="21520"/>
                      <a:pt x="10609" y="21451"/>
                      <a:pt x="10646" y="21451"/>
                    </a:cubicBezTo>
                    <a:close/>
                    <a:moveTo>
                      <a:pt x="22231" y="21415"/>
                    </a:moveTo>
                    <a:cubicBezTo>
                      <a:pt x="22287" y="21415"/>
                      <a:pt x="22335" y="21438"/>
                      <a:pt x="22335" y="21463"/>
                    </a:cubicBezTo>
                    <a:cubicBezTo>
                      <a:pt x="22335" y="21521"/>
                      <a:pt x="21920" y="22229"/>
                      <a:pt x="21887" y="22229"/>
                    </a:cubicBezTo>
                    <a:cubicBezTo>
                      <a:pt x="21874" y="22229"/>
                      <a:pt x="21920" y="22050"/>
                      <a:pt x="21994" y="21823"/>
                    </a:cubicBezTo>
                    <a:cubicBezTo>
                      <a:pt x="22067" y="21594"/>
                      <a:pt x="22172" y="21415"/>
                      <a:pt x="22231" y="21415"/>
                    </a:cubicBezTo>
                    <a:close/>
                    <a:moveTo>
                      <a:pt x="24838" y="21741"/>
                    </a:moveTo>
                    <a:cubicBezTo>
                      <a:pt x="24856" y="21741"/>
                      <a:pt x="24836" y="21801"/>
                      <a:pt x="24789" y="21883"/>
                    </a:cubicBezTo>
                    <a:cubicBezTo>
                      <a:pt x="24745" y="21962"/>
                      <a:pt x="24648" y="22098"/>
                      <a:pt x="24577" y="22189"/>
                    </a:cubicBezTo>
                    <a:cubicBezTo>
                      <a:pt x="24518" y="22262"/>
                      <a:pt x="24487" y="22300"/>
                      <a:pt x="24480" y="22300"/>
                    </a:cubicBezTo>
                    <a:cubicBezTo>
                      <a:pt x="24471" y="22300"/>
                      <a:pt x="24494" y="22251"/>
                      <a:pt x="24544" y="22148"/>
                    </a:cubicBezTo>
                    <a:cubicBezTo>
                      <a:pt x="24648" y="21928"/>
                      <a:pt x="24785" y="21741"/>
                      <a:pt x="24838" y="21741"/>
                    </a:cubicBezTo>
                    <a:close/>
                    <a:moveTo>
                      <a:pt x="10970" y="21735"/>
                    </a:moveTo>
                    <a:cubicBezTo>
                      <a:pt x="10996" y="21735"/>
                      <a:pt x="11013" y="21770"/>
                      <a:pt x="11013" y="21847"/>
                    </a:cubicBezTo>
                    <a:cubicBezTo>
                      <a:pt x="11013" y="21900"/>
                      <a:pt x="10973" y="22088"/>
                      <a:pt x="10922" y="22257"/>
                    </a:cubicBezTo>
                    <a:cubicBezTo>
                      <a:pt x="10874" y="22425"/>
                      <a:pt x="10830" y="22507"/>
                      <a:pt x="10787" y="22507"/>
                    </a:cubicBezTo>
                    <a:cubicBezTo>
                      <a:pt x="10775" y="22507"/>
                      <a:pt x="10764" y="22502"/>
                      <a:pt x="10752" y="22490"/>
                    </a:cubicBezTo>
                    <a:cubicBezTo>
                      <a:pt x="10699" y="22437"/>
                      <a:pt x="10705" y="22295"/>
                      <a:pt x="10772" y="22075"/>
                    </a:cubicBezTo>
                    <a:cubicBezTo>
                      <a:pt x="10835" y="21866"/>
                      <a:pt x="10920" y="21735"/>
                      <a:pt x="10970" y="21735"/>
                    </a:cubicBezTo>
                    <a:close/>
                    <a:moveTo>
                      <a:pt x="11306" y="22421"/>
                    </a:moveTo>
                    <a:cubicBezTo>
                      <a:pt x="11312" y="22421"/>
                      <a:pt x="11318" y="22424"/>
                      <a:pt x="11323" y="22429"/>
                    </a:cubicBezTo>
                    <a:cubicBezTo>
                      <a:pt x="11350" y="22453"/>
                      <a:pt x="11327" y="22518"/>
                      <a:pt x="11269" y="22576"/>
                    </a:cubicBezTo>
                    <a:cubicBezTo>
                      <a:pt x="11235" y="22610"/>
                      <a:pt x="11214" y="22628"/>
                      <a:pt x="11204" y="22628"/>
                    </a:cubicBezTo>
                    <a:cubicBezTo>
                      <a:pt x="11191" y="22628"/>
                      <a:pt x="11198" y="22596"/>
                      <a:pt x="11221" y="22530"/>
                    </a:cubicBezTo>
                    <a:cubicBezTo>
                      <a:pt x="11244" y="22464"/>
                      <a:pt x="11279" y="22421"/>
                      <a:pt x="11306" y="22421"/>
                    </a:cubicBezTo>
                    <a:close/>
                    <a:moveTo>
                      <a:pt x="11139" y="22016"/>
                    </a:moveTo>
                    <a:cubicBezTo>
                      <a:pt x="11153" y="22016"/>
                      <a:pt x="11168" y="22025"/>
                      <a:pt x="11185" y="22042"/>
                    </a:cubicBezTo>
                    <a:cubicBezTo>
                      <a:pt x="11227" y="22084"/>
                      <a:pt x="11221" y="22247"/>
                      <a:pt x="11175" y="22416"/>
                    </a:cubicBezTo>
                    <a:cubicBezTo>
                      <a:pt x="11121" y="22609"/>
                      <a:pt x="11043" y="22716"/>
                      <a:pt x="10997" y="22716"/>
                    </a:cubicBezTo>
                    <a:cubicBezTo>
                      <a:pt x="10959" y="22716"/>
                      <a:pt x="10942" y="22644"/>
                      <a:pt x="10975" y="22490"/>
                    </a:cubicBezTo>
                    <a:cubicBezTo>
                      <a:pt x="11053" y="22135"/>
                      <a:pt x="11090" y="22016"/>
                      <a:pt x="11139" y="22016"/>
                    </a:cubicBezTo>
                    <a:close/>
                    <a:moveTo>
                      <a:pt x="6533" y="20030"/>
                    </a:moveTo>
                    <a:cubicBezTo>
                      <a:pt x="6683" y="20030"/>
                      <a:pt x="6687" y="20050"/>
                      <a:pt x="6581" y="20294"/>
                    </a:cubicBezTo>
                    <a:cubicBezTo>
                      <a:pt x="6517" y="20439"/>
                      <a:pt x="6272" y="21065"/>
                      <a:pt x="6036" y="21674"/>
                    </a:cubicBezTo>
                    <a:cubicBezTo>
                      <a:pt x="5760" y="22391"/>
                      <a:pt x="5604" y="22755"/>
                      <a:pt x="5576" y="22755"/>
                    </a:cubicBezTo>
                    <a:cubicBezTo>
                      <a:pt x="5561" y="22755"/>
                      <a:pt x="5582" y="22651"/>
                      <a:pt x="5641" y="22441"/>
                    </a:cubicBezTo>
                    <a:cubicBezTo>
                      <a:pt x="5689" y="22277"/>
                      <a:pt x="5704" y="22057"/>
                      <a:pt x="5677" y="21960"/>
                    </a:cubicBezTo>
                    <a:cubicBezTo>
                      <a:pt x="5654" y="21877"/>
                      <a:pt x="5647" y="21837"/>
                      <a:pt x="5660" y="21837"/>
                    </a:cubicBezTo>
                    <a:cubicBezTo>
                      <a:pt x="5669" y="21837"/>
                      <a:pt x="5689" y="21860"/>
                      <a:pt x="5723" y="21903"/>
                    </a:cubicBezTo>
                    <a:cubicBezTo>
                      <a:pt x="5756" y="21948"/>
                      <a:pt x="5777" y="21971"/>
                      <a:pt x="5786" y="21971"/>
                    </a:cubicBezTo>
                    <a:cubicBezTo>
                      <a:pt x="5800" y="21971"/>
                      <a:pt x="5794" y="21930"/>
                      <a:pt x="5775" y="21841"/>
                    </a:cubicBezTo>
                    <a:cubicBezTo>
                      <a:pt x="5756" y="21754"/>
                      <a:pt x="5760" y="21691"/>
                      <a:pt x="5783" y="21691"/>
                    </a:cubicBezTo>
                    <a:cubicBezTo>
                      <a:pt x="5786" y="21691"/>
                      <a:pt x="5789" y="21692"/>
                      <a:pt x="5792" y="21694"/>
                    </a:cubicBezTo>
                    <a:cubicBezTo>
                      <a:pt x="5793" y="21695"/>
                      <a:pt x="5794" y="21695"/>
                      <a:pt x="5795" y="21695"/>
                    </a:cubicBezTo>
                    <a:cubicBezTo>
                      <a:pt x="5832" y="21695"/>
                      <a:pt x="5971" y="21332"/>
                      <a:pt x="6109" y="20880"/>
                    </a:cubicBezTo>
                    <a:cubicBezTo>
                      <a:pt x="6327" y="20171"/>
                      <a:pt x="6397" y="20030"/>
                      <a:pt x="6533" y="20030"/>
                    </a:cubicBezTo>
                    <a:close/>
                    <a:moveTo>
                      <a:pt x="25387" y="21759"/>
                    </a:moveTo>
                    <a:cubicBezTo>
                      <a:pt x="25506" y="21759"/>
                      <a:pt x="25477" y="21827"/>
                      <a:pt x="25234" y="22275"/>
                    </a:cubicBezTo>
                    <a:cubicBezTo>
                      <a:pt x="25082" y="22561"/>
                      <a:pt x="24969" y="22852"/>
                      <a:pt x="24992" y="22915"/>
                    </a:cubicBezTo>
                    <a:cubicBezTo>
                      <a:pt x="25015" y="22979"/>
                      <a:pt x="24995" y="23052"/>
                      <a:pt x="24947" y="23082"/>
                    </a:cubicBezTo>
                    <a:cubicBezTo>
                      <a:pt x="24932" y="23091"/>
                      <a:pt x="24921" y="23096"/>
                      <a:pt x="24912" y="23096"/>
                    </a:cubicBezTo>
                    <a:cubicBezTo>
                      <a:pt x="24889" y="23096"/>
                      <a:pt x="24888" y="23062"/>
                      <a:pt x="24913" y="22997"/>
                    </a:cubicBezTo>
                    <a:cubicBezTo>
                      <a:pt x="24938" y="22931"/>
                      <a:pt x="24938" y="22898"/>
                      <a:pt x="24914" y="22898"/>
                    </a:cubicBezTo>
                    <a:cubicBezTo>
                      <a:pt x="24905" y="22898"/>
                      <a:pt x="24892" y="22903"/>
                      <a:pt x="24876" y="22913"/>
                    </a:cubicBezTo>
                    <a:cubicBezTo>
                      <a:pt x="24869" y="22917"/>
                      <a:pt x="24864" y="22918"/>
                      <a:pt x="24860" y="22918"/>
                    </a:cubicBezTo>
                    <a:cubicBezTo>
                      <a:pt x="24785" y="22918"/>
                      <a:pt x="24982" y="22362"/>
                      <a:pt x="25147" y="22124"/>
                    </a:cubicBezTo>
                    <a:cubicBezTo>
                      <a:pt x="25263" y="21957"/>
                      <a:pt x="25297" y="21843"/>
                      <a:pt x="25241" y="21843"/>
                    </a:cubicBezTo>
                    <a:cubicBezTo>
                      <a:pt x="25226" y="21843"/>
                      <a:pt x="25204" y="21851"/>
                      <a:pt x="25177" y="21868"/>
                    </a:cubicBezTo>
                    <a:cubicBezTo>
                      <a:pt x="25153" y="21883"/>
                      <a:pt x="25135" y="21890"/>
                      <a:pt x="25125" y="21890"/>
                    </a:cubicBezTo>
                    <a:cubicBezTo>
                      <a:pt x="25110" y="21890"/>
                      <a:pt x="25109" y="21877"/>
                      <a:pt x="25123" y="21851"/>
                    </a:cubicBezTo>
                    <a:cubicBezTo>
                      <a:pt x="25148" y="21808"/>
                      <a:pt x="25246" y="21768"/>
                      <a:pt x="25344" y="21761"/>
                    </a:cubicBezTo>
                    <a:cubicBezTo>
                      <a:pt x="25360" y="21760"/>
                      <a:pt x="25374" y="21759"/>
                      <a:pt x="25387" y="21759"/>
                    </a:cubicBezTo>
                    <a:close/>
                    <a:moveTo>
                      <a:pt x="1461" y="19548"/>
                    </a:moveTo>
                    <a:cubicBezTo>
                      <a:pt x="1563" y="19548"/>
                      <a:pt x="1738" y="19579"/>
                      <a:pt x="2028" y="19630"/>
                    </a:cubicBezTo>
                    <a:cubicBezTo>
                      <a:pt x="2314" y="19681"/>
                      <a:pt x="2541" y="19762"/>
                      <a:pt x="2541" y="19814"/>
                    </a:cubicBezTo>
                    <a:cubicBezTo>
                      <a:pt x="2541" y="19866"/>
                      <a:pt x="2489" y="20100"/>
                      <a:pt x="2428" y="20336"/>
                    </a:cubicBezTo>
                    <a:cubicBezTo>
                      <a:pt x="2364" y="20571"/>
                      <a:pt x="2338" y="20764"/>
                      <a:pt x="2370" y="20764"/>
                    </a:cubicBezTo>
                    <a:cubicBezTo>
                      <a:pt x="2401" y="20764"/>
                      <a:pt x="2473" y="20543"/>
                      <a:pt x="2528" y="20284"/>
                    </a:cubicBezTo>
                    <a:cubicBezTo>
                      <a:pt x="2617" y="19855"/>
                      <a:pt x="2666" y="19728"/>
                      <a:pt x="2824" y="19728"/>
                    </a:cubicBezTo>
                    <a:cubicBezTo>
                      <a:pt x="2867" y="19728"/>
                      <a:pt x="2919" y="19737"/>
                      <a:pt x="2981" y="19753"/>
                    </a:cubicBezTo>
                    <a:cubicBezTo>
                      <a:pt x="3253" y="19820"/>
                      <a:pt x="3250" y="19975"/>
                      <a:pt x="2953" y="21040"/>
                    </a:cubicBezTo>
                    <a:cubicBezTo>
                      <a:pt x="2825" y="21506"/>
                      <a:pt x="2698" y="22067"/>
                      <a:pt x="2670" y="22283"/>
                    </a:cubicBezTo>
                    <a:cubicBezTo>
                      <a:pt x="2662" y="22344"/>
                      <a:pt x="2662" y="22373"/>
                      <a:pt x="2668" y="22373"/>
                    </a:cubicBezTo>
                    <a:cubicBezTo>
                      <a:pt x="2684" y="22373"/>
                      <a:pt x="2740" y="22185"/>
                      <a:pt x="2817" y="21863"/>
                    </a:cubicBezTo>
                    <a:cubicBezTo>
                      <a:pt x="2985" y="21163"/>
                      <a:pt x="3070" y="20833"/>
                      <a:pt x="3121" y="20833"/>
                    </a:cubicBezTo>
                    <a:cubicBezTo>
                      <a:pt x="3166" y="20833"/>
                      <a:pt x="3186" y="21079"/>
                      <a:pt x="3213" y="21546"/>
                    </a:cubicBezTo>
                    <a:cubicBezTo>
                      <a:pt x="3260" y="22351"/>
                      <a:pt x="3364" y="23100"/>
                      <a:pt x="3480" y="23468"/>
                    </a:cubicBezTo>
                    <a:cubicBezTo>
                      <a:pt x="3512" y="23565"/>
                      <a:pt x="3445" y="23608"/>
                      <a:pt x="3342" y="23608"/>
                    </a:cubicBezTo>
                    <a:cubicBezTo>
                      <a:pt x="3195" y="23608"/>
                      <a:pt x="2976" y="23520"/>
                      <a:pt x="2872" y="23371"/>
                    </a:cubicBezTo>
                    <a:cubicBezTo>
                      <a:pt x="2435" y="22751"/>
                      <a:pt x="1552" y="20666"/>
                      <a:pt x="1361" y="19802"/>
                    </a:cubicBezTo>
                    <a:cubicBezTo>
                      <a:pt x="1321" y="19620"/>
                      <a:pt x="1305" y="19548"/>
                      <a:pt x="1461" y="19548"/>
                    </a:cubicBezTo>
                    <a:close/>
                    <a:moveTo>
                      <a:pt x="7527" y="20115"/>
                    </a:moveTo>
                    <a:cubicBezTo>
                      <a:pt x="7567" y="20115"/>
                      <a:pt x="7592" y="20134"/>
                      <a:pt x="7592" y="20161"/>
                    </a:cubicBezTo>
                    <a:cubicBezTo>
                      <a:pt x="7592" y="20185"/>
                      <a:pt x="7544" y="20302"/>
                      <a:pt x="7483" y="20424"/>
                    </a:cubicBezTo>
                    <a:cubicBezTo>
                      <a:pt x="7420" y="20546"/>
                      <a:pt x="7349" y="20736"/>
                      <a:pt x="7318" y="20849"/>
                    </a:cubicBezTo>
                    <a:cubicBezTo>
                      <a:pt x="7310" y="20879"/>
                      <a:pt x="7310" y="20894"/>
                      <a:pt x="7316" y="20894"/>
                    </a:cubicBezTo>
                    <a:cubicBezTo>
                      <a:pt x="7334" y="20894"/>
                      <a:pt x="7399" y="20791"/>
                      <a:pt x="7489" y="20613"/>
                    </a:cubicBezTo>
                    <a:cubicBezTo>
                      <a:pt x="7610" y="20373"/>
                      <a:pt x="7743" y="20184"/>
                      <a:pt x="7792" y="20184"/>
                    </a:cubicBezTo>
                    <a:cubicBezTo>
                      <a:pt x="7792" y="20184"/>
                      <a:pt x="7793" y="20185"/>
                      <a:pt x="7794" y="20185"/>
                    </a:cubicBezTo>
                    <a:cubicBezTo>
                      <a:pt x="7957" y="20203"/>
                      <a:pt x="7912" y="20893"/>
                      <a:pt x="7706" y="21554"/>
                    </a:cubicBezTo>
                    <a:cubicBezTo>
                      <a:pt x="7508" y="22189"/>
                      <a:pt x="7077" y="23024"/>
                      <a:pt x="6810" y="23290"/>
                    </a:cubicBezTo>
                    <a:cubicBezTo>
                      <a:pt x="6794" y="23306"/>
                      <a:pt x="6782" y="23315"/>
                      <a:pt x="6775" y="23315"/>
                    </a:cubicBezTo>
                    <a:cubicBezTo>
                      <a:pt x="6731" y="23315"/>
                      <a:pt x="6885" y="22942"/>
                      <a:pt x="7552" y="21392"/>
                    </a:cubicBezTo>
                    <a:cubicBezTo>
                      <a:pt x="7719" y="21000"/>
                      <a:pt x="7846" y="20659"/>
                      <a:pt x="7828" y="20643"/>
                    </a:cubicBezTo>
                    <a:cubicBezTo>
                      <a:pt x="7827" y="20643"/>
                      <a:pt x="7827" y="20643"/>
                      <a:pt x="7826" y="20643"/>
                    </a:cubicBezTo>
                    <a:cubicBezTo>
                      <a:pt x="7761" y="20643"/>
                      <a:pt x="6675" y="23202"/>
                      <a:pt x="6660" y="23397"/>
                    </a:cubicBezTo>
                    <a:cubicBezTo>
                      <a:pt x="6653" y="23478"/>
                      <a:pt x="6589" y="23599"/>
                      <a:pt x="6517" y="23668"/>
                    </a:cubicBezTo>
                    <a:cubicBezTo>
                      <a:pt x="6473" y="23711"/>
                      <a:pt x="6444" y="23737"/>
                      <a:pt x="6425" y="23737"/>
                    </a:cubicBezTo>
                    <a:cubicBezTo>
                      <a:pt x="6393" y="23737"/>
                      <a:pt x="6393" y="23661"/>
                      <a:pt x="6399" y="23470"/>
                    </a:cubicBezTo>
                    <a:cubicBezTo>
                      <a:pt x="6406" y="23302"/>
                      <a:pt x="6430" y="23174"/>
                      <a:pt x="6455" y="23174"/>
                    </a:cubicBezTo>
                    <a:cubicBezTo>
                      <a:pt x="6456" y="23174"/>
                      <a:pt x="6458" y="23175"/>
                      <a:pt x="6460" y="23176"/>
                    </a:cubicBezTo>
                    <a:cubicBezTo>
                      <a:pt x="6461" y="23177"/>
                      <a:pt x="6462" y="23177"/>
                      <a:pt x="6463" y="23177"/>
                    </a:cubicBezTo>
                    <a:cubicBezTo>
                      <a:pt x="6493" y="23177"/>
                      <a:pt x="6576" y="22966"/>
                      <a:pt x="6651" y="22699"/>
                    </a:cubicBezTo>
                    <a:cubicBezTo>
                      <a:pt x="6728" y="22423"/>
                      <a:pt x="6887" y="21986"/>
                      <a:pt x="6997" y="21743"/>
                    </a:cubicBezTo>
                    <a:cubicBezTo>
                      <a:pt x="7108" y="21499"/>
                      <a:pt x="7211" y="21184"/>
                      <a:pt x="7223" y="21051"/>
                    </a:cubicBezTo>
                    <a:cubicBezTo>
                      <a:pt x="7255" y="20699"/>
                      <a:pt x="7444" y="20115"/>
                      <a:pt x="7527" y="20115"/>
                    </a:cubicBezTo>
                    <a:close/>
                    <a:moveTo>
                      <a:pt x="8846" y="21090"/>
                    </a:moveTo>
                    <a:cubicBezTo>
                      <a:pt x="8863" y="21090"/>
                      <a:pt x="8772" y="21444"/>
                      <a:pt x="8639" y="21883"/>
                    </a:cubicBezTo>
                    <a:cubicBezTo>
                      <a:pt x="8505" y="22323"/>
                      <a:pt x="8326" y="22926"/>
                      <a:pt x="8237" y="23235"/>
                    </a:cubicBezTo>
                    <a:cubicBezTo>
                      <a:pt x="8150" y="23531"/>
                      <a:pt x="8062" y="23754"/>
                      <a:pt x="8033" y="23754"/>
                    </a:cubicBezTo>
                    <a:cubicBezTo>
                      <a:pt x="8032" y="23754"/>
                      <a:pt x="8031" y="23753"/>
                      <a:pt x="8029" y="23752"/>
                    </a:cubicBezTo>
                    <a:cubicBezTo>
                      <a:pt x="8003" y="23731"/>
                      <a:pt x="8011" y="23340"/>
                      <a:pt x="8044" y="22885"/>
                    </a:cubicBezTo>
                    <a:cubicBezTo>
                      <a:pt x="8104" y="22070"/>
                      <a:pt x="8111" y="22050"/>
                      <a:pt x="8460" y="21574"/>
                    </a:cubicBezTo>
                    <a:cubicBezTo>
                      <a:pt x="8655" y="21305"/>
                      <a:pt x="8829" y="21090"/>
                      <a:pt x="8846" y="21090"/>
                    </a:cubicBezTo>
                    <a:close/>
                    <a:moveTo>
                      <a:pt x="7307" y="20138"/>
                    </a:moveTo>
                    <a:cubicBezTo>
                      <a:pt x="7313" y="20138"/>
                      <a:pt x="7319" y="20140"/>
                      <a:pt x="7323" y="20145"/>
                    </a:cubicBezTo>
                    <a:cubicBezTo>
                      <a:pt x="7345" y="20167"/>
                      <a:pt x="7215" y="20633"/>
                      <a:pt x="7031" y="21188"/>
                    </a:cubicBezTo>
                    <a:cubicBezTo>
                      <a:pt x="6546" y="22645"/>
                      <a:pt x="6081" y="23734"/>
                      <a:pt x="5930" y="23762"/>
                    </a:cubicBezTo>
                    <a:cubicBezTo>
                      <a:pt x="5903" y="23767"/>
                      <a:pt x="5878" y="23769"/>
                      <a:pt x="5858" y="23769"/>
                    </a:cubicBezTo>
                    <a:cubicBezTo>
                      <a:pt x="5822" y="23769"/>
                      <a:pt x="5799" y="23762"/>
                      <a:pt x="5799" y="23748"/>
                    </a:cubicBezTo>
                    <a:cubicBezTo>
                      <a:pt x="5799" y="23728"/>
                      <a:pt x="6113" y="22951"/>
                      <a:pt x="6500" y="22014"/>
                    </a:cubicBezTo>
                    <a:cubicBezTo>
                      <a:pt x="6886" y="21075"/>
                      <a:pt x="7218" y="20269"/>
                      <a:pt x="7242" y="20210"/>
                    </a:cubicBezTo>
                    <a:cubicBezTo>
                      <a:pt x="7259" y="20166"/>
                      <a:pt x="7286" y="20138"/>
                      <a:pt x="7307" y="20138"/>
                    </a:cubicBezTo>
                    <a:close/>
                    <a:moveTo>
                      <a:pt x="6171" y="20030"/>
                    </a:moveTo>
                    <a:cubicBezTo>
                      <a:pt x="6238" y="20030"/>
                      <a:pt x="6135" y="20388"/>
                      <a:pt x="5872" y="21073"/>
                    </a:cubicBezTo>
                    <a:cubicBezTo>
                      <a:pt x="5571" y="21859"/>
                      <a:pt x="5446" y="22230"/>
                      <a:pt x="5487" y="22230"/>
                    </a:cubicBezTo>
                    <a:cubicBezTo>
                      <a:pt x="5498" y="22230"/>
                      <a:pt x="5521" y="22202"/>
                      <a:pt x="5557" y="22148"/>
                    </a:cubicBezTo>
                    <a:cubicBezTo>
                      <a:pt x="5587" y="22101"/>
                      <a:pt x="5608" y="22079"/>
                      <a:pt x="5620" y="22079"/>
                    </a:cubicBezTo>
                    <a:cubicBezTo>
                      <a:pt x="5649" y="22079"/>
                      <a:pt x="5626" y="22214"/>
                      <a:pt x="5549" y="22474"/>
                    </a:cubicBezTo>
                    <a:cubicBezTo>
                      <a:pt x="5490" y="22669"/>
                      <a:pt x="5485" y="22823"/>
                      <a:pt x="5532" y="22913"/>
                    </a:cubicBezTo>
                    <a:cubicBezTo>
                      <a:pt x="5542" y="22933"/>
                      <a:pt x="5554" y="22944"/>
                      <a:pt x="5568" y="22944"/>
                    </a:cubicBezTo>
                    <a:cubicBezTo>
                      <a:pt x="5626" y="22944"/>
                      <a:pt x="5719" y="22742"/>
                      <a:pt x="5914" y="22213"/>
                    </a:cubicBezTo>
                    <a:cubicBezTo>
                      <a:pt x="6392" y="20919"/>
                      <a:pt x="6789" y="20034"/>
                      <a:pt x="6892" y="20034"/>
                    </a:cubicBezTo>
                    <a:cubicBezTo>
                      <a:pt x="6892" y="20034"/>
                      <a:pt x="6893" y="20034"/>
                      <a:pt x="6893" y="20034"/>
                    </a:cubicBezTo>
                    <a:cubicBezTo>
                      <a:pt x="7208" y="20038"/>
                      <a:pt x="7174" y="20185"/>
                      <a:pt x="6430" y="21969"/>
                    </a:cubicBezTo>
                    <a:cubicBezTo>
                      <a:pt x="6005" y="22995"/>
                      <a:pt x="5632" y="23778"/>
                      <a:pt x="5572" y="23778"/>
                    </a:cubicBezTo>
                    <a:cubicBezTo>
                      <a:pt x="5499" y="23778"/>
                      <a:pt x="5469" y="23651"/>
                      <a:pt x="5470" y="23390"/>
                    </a:cubicBezTo>
                    <a:cubicBezTo>
                      <a:pt x="5471" y="23177"/>
                      <a:pt x="5459" y="22783"/>
                      <a:pt x="5441" y="22514"/>
                    </a:cubicBezTo>
                    <a:cubicBezTo>
                      <a:pt x="5415" y="22104"/>
                      <a:pt x="5462" y="21867"/>
                      <a:pt x="5739" y="21027"/>
                    </a:cubicBezTo>
                    <a:cubicBezTo>
                      <a:pt x="5929" y="20449"/>
                      <a:pt x="6112" y="20030"/>
                      <a:pt x="6171" y="20030"/>
                    </a:cubicBezTo>
                    <a:close/>
                    <a:moveTo>
                      <a:pt x="4526" y="19880"/>
                    </a:moveTo>
                    <a:cubicBezTo>
                      <a:pt x="4576" y="19880"/>
                      <a:pt x="4618" y="19954"/>
                      <a:pt x="4666" y="20078"/>
                    </a:cubicBezTo>
                    <a:cubicBezTo>
                      <a:pt x="4722" y="20226"/>
                      <a:pt x="4722" y="20376"/>
                      <a:pt x="4664" y="20538"/>
                    </a:cubicBezTo>
                    <a:cubicBezTo>
                      <a:pt x="4616" y="20670"/>
                      <a:pt x="4604" y="20726"/>
                      <a:pt x="4627" y="20726"/>
                    </a:cubicBezTo>
                    <a:cubicBezTo>
                      <a:pt x="4638" y="20726"/>
                      <a:pt x="4657" y="20714"/>
                      <a:pt x="4684" y="20691"/>
                    </a:cubicBezTo>
                    <a:cubicBezTo>
                      <a:pt x="4691" y="20686"/>
                      <a:pt x="4698" y="20683"/>
                      <a:pt x="4705" y="20683"/>
                    </a:cubicBezTo>
                    <a:cubicBezTo>
                      <a:pt x="4826" y="20683"/>
                      <a:pt x="4954" y="21532"/>
                      <a:pt x="5030" y="22871"/>
                    </a:cubicBezTo>
                    <a:lnTo>
                      <a:pt x="5084" y="23792"/>
                    </a:lnTo>
                    <a:lnTo>
                      <a:pt x="4689" y="23731"/>
                    </a:lnTo>
                    <a:cubicBezTo>
                      <a:pt x="4468" y="23698"/>
                      <a:pt x="4269" y="23655"/>
                      <a:pt x="4237" y="23636"/>
                    </a:cubicBezTo>
                    <a:cubicBezTo>
                      <a:pt x="4184" y="23607"/>
                      <a:pt x="4468" y="22463"/>
                      <a:pt x="4714" y="21714"/>
                    </a:cubicBezTo>
                    <a:cubicBezTo>
                      <a:pt x="4784" y="21502"/>
                      <a:pt x="4825" y="21292"/>
                      <a:pt x="4808" y="21241"/>
                    </a:cubicBezTo>
                    <a:cubicBezTo>
                      <a:pt x="4807" y="21238"/>
                      <a:pt x="4806" y="21237"/>
                      <a:pt x="4804" y="21237"/>
                    </a:cubicBezTo>
                    <a:cubicBezTo>
                      <a:pt x="4774" y="21237"/>
                      <a:pt x="4647" y="21613"/>
                      <a:pt x="4510" y="22114"/>
                    </a:cubicBezTo>
                    <a:cubicBezTo>
                      <a:pt x="4265" y="23003"/>
                      <a:pt x="4200" y="23260"/>
                      <a:pt x="4140" y="23260"/>
                    </a:cubicBezTo>
                    <a:cubicBezTo>
                      <a:pt x="4112" y="23260"/>
                      <a:pt x="4085" y="23201"/>
                      <a:pt x="4039" y="23125"/>
                    </a:cubicBezTo>
                    <a:cubicBezTo>
                      <a:pt x="3991" y="23045"/>
                      <a:pt x="3962" y="22999"/>
                      <a:pt x="3947" y="22999"/>
                    </a:cubicBezTo>
                    <a:cubicBezTo>
                      <a:pt x="3926" y="22999"/>
                      <a:pt x="3933" y="23092"/>
                      <a:pt x="3954" y="23312"/>
                    </a:cubicBezTo>
                    <a:cubicBezTo>
                      <a:pt x="3976" y="23554"/>
                      <a:pt x="3951" y="23672"/>
                      <a:pt x="3904" y="23672"/>
                    </a:cubicBezTo>
                    <a:cubicBezTo>
                      <a:pt x="3853" y="23672"/>
                      <a:pt x="3775" y="23524"/>
                      <a:pt x="3708" y="23239"/>
                    </a:cubicBezTo>
                    <a:cubicBezTo>
                      <a:pt x="3558" y="22601"/>
                      <a:pt x="3583" y="22253"/>
                      <a:pt x="3836" y="21504"/>
                    </a:cubicBezTo>
                    <a:cubicBezTo>
                      <a:pt x="4240" y="20311"/>
                      <a:pt x="4406" y="19880"/>
                      <a:pt x="4526" y="19880"/>
                    </a:cubicBezTo>
                    <a:close/>
                    <a:moveTo>
                      <a:pt x="6338" y="23328"/>
                    </a:moveTo>
                    <a:cubicBezTo>
                      <a:pt x="6344" y="23328"/>
                      <a:pt x="6348" y="23332"/>
                      <a:pt x="6351" y="23340"/>
                    </a:cubicBezTo>
                    <a:cubicBezTo>
                      <a:pt x="6366" y="23387"/>
                      <a:pt x="6338" y="23533"/>
                      <a:pt x="6292" y="23655"/>
                    </a:cubicBezTo>
                    <a:cubicBezTo>
                      <a:pt x="6242" y="23789"/>
                      <a:pt x="6202" y="23848"/>
                      <a:pt x="6180" y="23848"/>
                    </a:cubicBezTo>
                    <a:cubicBezTo>
                      <a:pt x="6150" y="23848"/>
                      <a:pt x="6157" y="23729"/>
                      <a:pt x="6226" y="23533"/>
                    </a:cubicBezTo>
                    <a:cubicBezTo>
                      <a:pt x="6269" y="23407"/>
                      <a:pt x="6314" y="23328"/>
                      <a:pt x="6338" y="23328"/>
                    </a:cubicBezTo>
                    <a:close/>
                    <a:moveTo>
                      <a:pt x="7802" y="22583"/>
                    </a:moveTo>
                    <a:cubicBezTo>
                      <a:pt x="7806" y="22583"/>
                      <a:pt x="7809" y="22584"/>
                      <a:pt x="7811" y="22586"/>
                    </a:cubicBezTo>
                    <a:cubicBezTo>
                      <a:pt x="7833" y="22609"/>
                      <a:pt x="7826" y="22901"/>
                      <a:pt x="7795" y="23242"/>
                    </a:cubicBezTo>
                    <a:lnTo>
                      <a:pt x="7738" y="23859"/>
                    </a:lnTo>
                    <a:lnTo>
                      <a:pt x="7421" y="23859"/>
                    </a:lnTo>
                    <a:cubicBezTo>
                      <a:pt x="7250" y="23859"/>
                      <a:pt x="7103" y="23845"/>
                      <a:pt x="7103" y="23826"/>
                    </a:cubicBezTo>
                    <a:cubicBezTo>
                      <a:pt x="7103" y="23620"/>
                      <a:pt x="7694" y="22583"/>
                      <a:pt x="7802" y="22583"/>
                    </a:cubicBezTo>
                    <a:close/>
                    <a:moveTo>
                      <a:pt x="10197" y="22315"/>
                    </a:moveTo>
                    <a:cubicBezTo>
                      <a:pt x="10212" y="22315"/>
                      <a:pt x="10225" y="22330"/>
                      <a:pt x="10239" y="22352"/>
                    </a:cubicBezTo>
                    <a:cubicBezTo>
                      <a:pt x="10284" y="22429"/>
                      <a:pt x="10407" y="22622"/>
                      <a:pt x="10507" y="22776"/>
                    </a:cubicBezTo>
                    <a:cubicBezTo>
                      <a:pt x="10725" y="23108"/>
                      <a:pt x="10728" y="23151"/>
                      <a:pt x="10559" y="23640"/>
                    </a:cubicBezTo>
                    <a:cubicBezTo>
                      <a:pt x="10427" y="24022"/>
                      <a:pt x="10427" y="24022"/>
                      <a:pt x="10059" y="24022"/>
                    </a:cubicBezTo>
                    <a:cubicBezTo>
                      <a:pt x="9750" y="24021"/>
                      <a:pt x="9698" y="24000"/>
                      <a:pt x="9730" y="23875"/>
                    </a:cubicBezTo>
                    <a:cubicBezTo>
                      <a:pt x="10041" y="22636"/>
                      <a:pt x="10130" y="22315"/>
                      <a:pt x="10197" y="22315"/>
                    </a:cubicBezTo>
                    <a:close/>
                    <a:moveTo>
                      <a:pt x="10149" y="20357"/>
                    </a:moveTo>
                    <a:cubicBezTo>
                      <a:pt x="10404" y="20357"/>
                      <a:pt x="10748" y="20383"/>
                      <a:pt x="11243" y="20431"/>
                    </a:cubicBezTo>
                    <a:cubicBezTo>
                      <a:pt x="11609" y="20465"/>
                      <a:pt x="11927" y="20511"/>
                      <a:pt x="11949" y="20532"/>
                    </a:cubicBezTo>
                    <a:cubicBezTo>
                      <a:pt x="11969" y="20552"/>
                      <a:pt x="11891" y="20871"/>
                      <a:pt x="11778" y="21237"/>
                    </a:cubicBezTo>
                    <a:lnTo>
                      <a:pt x="11570" y="21906"/>
                    </a:lnTo>
                    <a:lnTo>
                      <a:pt x="11290" y="21538"/>
                    </a:lnTo>
                    <a:cubicBezTo>
                      <a:pt x="10979" y="21131"/>
                      <a:pt x="10795" y="21007"/>
                      <a:pt x="10494" y="21007"/>
                    </a:cubicBezTo>
                    <a:cubicBezTo>
                      <a:pt x="10233" y="21007"/>
                      <a:pt x="10119" y="21220"/>
                      <a:pt x="10119" y="21708"/>
                    </a:cubicBezTo>
                    <a:cubicBezTo>
                      <a:pt x="10119" y="21922"/>
                      <a:pt x="10002" y="22535"/>
                      <a:pt x="9856" y="23064"/>
                    </a:cubicBezTo>
                    <a:lnTo>
                      <a:pt x="9591" y="24028"/>
                    </a:lnTo>
                    <a:lnTo>
                      <a:pt x="9266" y="23974"/>
                    </a:lnTo>
                    <a:cubicBezTo>
                      <a:pt x="9087" y="23946"/>
                      <a:pt x="8928" y="23911"/>
                      <a:pt x="8912" y="23898"/>
                    </a:cubicBezTo>
                    <a:cubicBezTo>
                      <a:pt x="8896" y="23885"/>
                      <a:pt x="9090" y="23205"/>
                      <a:pt x="9343" y="22390"/>
                    </a:cubicBezTo>
                    <a:cubicBezTo>
                      <a:pt x="9595" y="21575"/>
                      <a:pt x="9785" y="20891"/>
                      <a:pt x="9765" y="20871"/>
                    </a:cubicBezTo>
                    <a:cubicBezTo>
                      <a:pt x="9764" y="20870"/>
                      <a:pt x="9763" y="20869"/>
                      <a:pt x="9761" y="20869"/>
                    </a:cubicBezTo>
                    <a:cubicBezTo>
                      <a:pt x="9723" y="20869"/>
                      <a:pt x="9597" y="21260"/>
                      <a:pt x="9047" y="23068"/>
                    </a:cubicBezTo>
                    <a:lnTo>
                      <a:pt x="8781" y="23941"/>
                    </a:lnTo>
                    <a:lnTo>
                      <a:pt x="8472" y="23941"/>
                    </a:lnTo>
                    <a:cubicBezTo>
                      <a:pt x="8301" y="23941"/>
                      <a:pt x="8163" y="23901"/>
                      <a:pt x="8163" y="23853"/>
                    </a:cubicBezTo>
                    <a:cubicBezTo>
                      <a:pt x="8163" y="23743"/>
                      <a:pt x="8488" y="22638"/>
                      <a:pt x="8825" y="21603"/>
                    </a:cubicBezTo>
                    <a:cubicBezTo>
                      <a:pt x="9015" y="21018"/>
                      <a:pt x="9130" y="20800"/>
                      <a:pt x="9353" y="20605"/>
                    </a:cubicBezTo>
                    <a:cubicBezTo>
                      <a:pt x="9551" y="20431"/>
                      <a:pt x="9725" y="20357"/>
                      <a:pt x="10149" y="20357"/>
                    </a:cubicBezTo>
                    <a:close/>
                    <a:moveTo>
                      <a:pt x="3926" y="23776"/>
                    </a:moveTo>
                    <a:cubicBezTo>
                      <a:pt x="3968" y="23776"/>
                      <a:pt x="4007" y="23862"/>
                      <a:pt x="4007" y="23960"/>
                    </a:cubicBezTo>
                    <a:cubicBezTo>
                      <a:pt x="4007" y="24045"/>
                      <a:pt x="4002" y="24085"/>
                      <a:pt x="3986" y="24085"/>
                    </a:cubicBezTo>
                    <a:cubicBezTo>
                      <a:pt x="3974" y="24085"/>
                      <a:pt x="3955" y="24063"/>
                      <a:pt x="3928" y="24021"/>
                    </a:cubicBezTo>
                    <a:cubicBezTo>
                      <a:pt x="3828" y="23866"/>
                      <a:pt x="3828" y="23776"/>
                      <a:pt x="3926" y="23776"/>
                    </a:cubicBezTo>
                    <a:close/>
                    <a:moveTo>
                      <a:pt x="11560" y="22916"/>
                    </a:moveTo>
                    <a:cubicBezTo>
                      <a:pt x="11564" y="22916"/>
                      <a:pt x="11566" y="22917"/>
                      <a:pt x="11568" y="22918"/>
                    </a:cubicBezTo>
                    <a:cubicBezTo>
                      <a:pt x="11581" y="22930"/>
                      <a:pt x="11494" y="23204"/>
                      <a:pt x="11375" y="23521"/>
                    </a:cubicBezTo>
                    <a:lnTo>
                      <a:pt x="11160" y="24103"/>
                    </a:lnTo>
                    <a:lnTo>
                      <a:pt x="10842" y="24103"/>
                    </a:lnTo>
                    <a:cubicBezTo>
                      <a:pt x="10672" y="24103"/>
                      <a:pt x="10525" y="24079"/>
                      <a:pt x="10525" y="24049"/>
                    </a:cubicBezTo>
                    <a:cubicBezTo>
                      <a:pt x="10525" y="24021"/>
                      <a:pt x="10588" y="23798"/>
                      <a:pt x="10664" y="23560"/>
                    </a:cubicBezTo>
                    <a:cubicBezTo>
                      <a:pt x="10785" y="23179"/>
                      <a:pt x="10827" y="23125"/>
                      <a:pt x="11013" y="23125"/>
                    </a:cubicBezTo>
                    <a:cubicBezTo>
                      <a:pt x="11126" y="23125"/>
                      <a:pt x="11299" y="23073"/>
                      <a:pt x="11383" y="23012"/>
                    </a:cubicBezTo>
                    <a:cubicBezTo>
                      <a:pt x="11463" y="22954"/>
                      <a:pt x="11535" y="22916"/>
                      <a:pt x="11560" y="22916"/>
                    </a:cubicBezTo>
                    <a:close/>
                    <a:moveTo>
                      <a:pt x="12284" y="20519"/>
                    </a:moveTo>
                    <a:cubicBezTo>
                      <a:pt x="12453" y="20519"/>
                      <a:pt x="12458" y="20536"/>
                      <a:pt x="12383" y="20821"/>
                    </a:cubicBezTo>
                    <a:cubicBezTo>
                      <a:pt x="12072" y="21995"/>
                      <a:pt x="11471" y="23993"/>
                      <a:pt x="11414" y="24055"/>
                    </a:cubicBezTo>
                    <a:cubicBezTo>
                      <a:pt x="11376" y="24094"/>
                      <a:pt x="11349" y="24113"/>
                      <a:pt x="11331" y="24113"/>
                    </a:cubicBezTo>
                    <a:cubicBezTo>
                      <a:pt x="11272" y="24113"/>
                      <a:pt x="11317" y="23909"/>
                      <a:pt x="11461" y="23517"/>
                    </a:cubicBezTo>
                    <a:cubicBezTo>
                      <a:pt x="11597" y="23143"/>
                      <a:pt x="11653" y="22823"/>
                      <a:pt x="11644" y="22462"/>
                    </a:cubicBezTo>
                    <a:cubicBezTo>
                      <a:pt x="11636" y="22089"/>
                      <a:pt x="11697" y="21745"/>
                      <a:pt x="11869" y="21232"/>
                    </a:cubicBezTo>
                    <a:cubicBezTo>
                      <a:pt x="12070" y="20621"/>
                      <a:pt x="12131" y="20519"/>
                      <a:pt x="12284" y="20519"/>
                    </a:cubicBezTo>
                    <a:close/>
                    <a:moveTo>
                      <a:pt x="6007" y="23949"/>
                    </a:moveTo>
                    <a:cubicBezTo>
                      <a:pt x="6194" y="23949"/>
                      <a:pt x="6203" y="23973"/>
                      <a:pt x="6128" y="24061"/>
                    </a:cubicBezTo>
                    <a:cubicBezTo>
                      <a:pt x="6062" y="24140"/>
                      <a:pt x="5964" y="24181"/>
                      <a:pt x="5864" y="24181"/>
                    </a:cubicBezTo>
                    <a:cubicBezTo>
                      <a:pt x="5768" y="24181"/>
                      <a:pt x="5670" y="24144"/>
                      <a:pt x="5597" y="24069"/>
                    </a:cubicBezTo>
                    <a:cubicBezTo>
                      <a:pt x="5507" y="23981"/>
                      <a:pt x="5552" y="23962"/>
                      <a:pt x="5860" y="23952"/>
                    </a:cubicBezTo>
                    <a:cubicBezTo>
                      <a:pt x="5918" y="23950"/>
                      <a:pt x="5967" y="23949"/>
                      <a:pt x="6007" y="23949"/>
                    </a:cubicBezTo>
                    <a:close/>
                    <a:moveTo>
                      <a:pt x="12872" y="20601"/>
                    </a:moveTo>
                    <a:cubicBezTo>
                      <a:pt x="12925" y="20601"/>
                      <a:pt x="12968" y="20621"/>
                      <a:pt x="12968" y="20666"/>
                    </a:cubicBezTo>
                    <a:cubicBezTo>
                      <a:pt x="12968" y="20704"/>
                      <a:pt x="12858" y="21058"/>
                      <a:pt x="12724" y="21458"/>
                    </a:cubicBezTo>
                    <a:cubicBezTo>
                      <a:pt x="12591" y="21856"/>
                      <a:pt x="12490" y="22215"/>
                      <a:pt x="12505" y="22256"/>
                    </a:cubicBezTo>
                    <a:cubicBezTo>
                      <a:pt x="12506" y="22258"/>
                      <a:pt x="12507" y="22259"/>
                      <a:pt x="12508" y="22259"/>
                    </a:cubicBezTo>
                    <a:cubicBezTo>
                      <a:pt x="12533" y="22259"/>
                      <a:pt x="12663" y="21915"/>
                      <a:pt x="12806" y="21466"/>
                    </a:cubicBezTo>
                    <a:lnTo>
                      <a:pt x="13083" y="20602"/>
                    </a:lnTo>
                    <a:lnTo>
                      <a:pt x="13463" y="20602"/>
                    </a:lnTo>
                    <a:cubicBezTo>
                      <a:pt x="13675" y="20602"/>
                      <a:pt x="13858" y="20619"/>
                      <a:pt x="13882" y="20642"/>
                    </a:cubicBezTo>
                    <a:cubicBezTo>
                      <a:pt x="13904" y="20663"/>
                      <a:pt x="13781" y="21093"/>
                      <a:pt x="13610" y="21591"/>
                    </a:cubicBezTo>
                    <a:cubicBezTo>
                      <a:pt x="13440" y="22088"/>
                      <a:pt x="13313" y="22517"/>
                      <a:pt x="13334" y="22541"/>
                    </a:cubicBezTo>
                    <a:cubicBezTo>
                      <a:pt x="13342" y="22549"/>
                      <a:pt x="13349" y="22556"/>
                      <a:pt x="13356" y="22556"/>
                    </a:cubicBezTo>
                    <a:cubicBezTo>
                      <a:pt x="13391" y="22556"/>
                      <a:pt x="13442" y="22404"/>
                      <a:pt x="13731" y="21539"/>
                    </a:cubicBezTo>
                    <a:lnTo>
                      <a:pt x="14005" y="20725"/>
                    </a:lnTo>
                    <a:lnTo>
                      <a:pt x="14893" y="20737"/>
                    </a:lnTo>
                    <a:cubicBezTo>
                      <a:pt x="15381" y="20744"/>
                      <a:pt x="16177" y="20796"/>
                      <a:pt x="16660" y="20851"/>
                    </a:cubicBezTo>
                    <a:lnTo>
                      <a:pt x="17540" y="20952"/>
                    </a:lnTo>
                    <a:lnTo>
                      <a:pt x="17401" y="21165"/>
                    </a:lnTo>
                    <a:cubicBezTo>
                      <a:pt x="17335" y="21266"/>
                      <a:pt x="17302" y="21317"/>
                      <a:pt x="17313" y="21317"/>
                    </a:cubicBezTo>
                    <a:cubicBezTo>
                      <a:pt x="17326" y="21317"/>
                      <a:pt x="17389" y="21258"/>
                      <a:pt x="17520" y="21137"/>
                    </a:cubicBezTo>
                    <a:cubicBezTo>
                      <a:pt x="17628" y="21034"/>
                      <a:pt x="17724" y="20970"/>
                      <a:pt x="17761" y="20970"/>
                    </a:cubicBezTo>
                    <a:cubicBezTo>
                      <a:pt x="17771" y="20970"/>
                      <a:pt x="17776" y="20975"/>
                      <a:pt x="17776" y="20986"/>
                    </a:cubicBezTo>
                    <a:cubicBezTo>
                      <a:pt x="17776" y="21113"/>
                      <a:pt x="17100" y="23112"/>
                      <a:pt x="16804" y="23862"/>
                    </a:cubicBezTo>
                    <a:lnTo>
                      <a:pt x="16564" y="24473"/>
                    </a:lnTo>
                    <a:lnTo>
                      <a:pt x="16090" y="24464"/>
                    </a:lnTo>
                    <a:cubicBezTo>
                      <a:pt x="15829" y="24460"/>
                      <a:pt x="15416" y="24436"/>
                      <a:pt x="15169" y="24410"/>
                    </a:cubicBezTo>
                    <a:cubicBezTo>
                      <a:pt x="14925" y="24386"/>
                      <a:pt x="14654" y="24362"/>
                      <a:pt x="14574" y="24357"/>
                    </a:cubicBezTo>
                    <a:cubicBezTo>
                      <a:pt x="14464" y="24350"/>
                      <a:pt x="14439" y="24303"/>
                      <a:pt x="14472" y="24167"/>
                    </a:cubicBezTo>
                    <a:lnTo>
                      <a:pt x="14518" y="23982"/>
                    </a:lnTo>
                    <a:lnTo>
                      <a:pt x="14421" y="24168"/>
                    </a:lnTo>
                    <a:cubicBezTo>
                      <a:pt x="14363" y="24284"/>
                      <a:pt x="14244" y="24346"/>
                      <a:pt x="14114" y="24346"/>
                    </a:cubicBezTo>
                    <a:cubicBezTo>
                      <a:pt x="14034" y="24346"/>
                      <a:pt x="13950" y="24323"/>
                      <a:pt x="13873" y="24274"/>
                    </a:cubicBezTo>
                    <a:cubicBezTo>
                      <a:pt x="13782" y="24216"/>
                      <a:pt x="13779" y="24145"/>
                      <a:pt x="13854" y="23933"/>
                    </a:cubicBezTo>
                    <a:cubicBezTo>
                      <a:pt x="13926" y="23730"/>
                      <a:pt x="13951" y="23628"/>
                      <a:pt x="13936" y="23628"/>
                    </a:cubicBezTo>
                    <a:cubicBezTo>
                      <a:pt x="13922" y="23628"/>
                      <a:pt x="13870" y="23723"/>
                      <a:pt x="13785" y="23915"/>
                    </a:cubicBezTo>
                    <a:cubicBezTo>
                      <a:pt x="13640" y="24242"/>
                      <a:pt x="13607" y="24266"/>
                      <a:pt x="13299" y="24266"/>
                    </a:cubicBezTo>
                    <a:cubicBezTo>
                      <a:pt x="13120" y="24266"/>
                      <a:pt x="12969" y="24236"/>
                      <a:pt x="12969" y="24204"/>
                    </a:cubicBezTo>
                    <a:cubicBezTo>
                      <a:pt x="12969" y="24171"/>
                      <a:pt x="13043" y="23953"/>
                      <a:pt x="13132" y="23718"/>
                    </a:cubicBezTo>
                    <a:cubicBezTo>
                      <a:pt x="13222" y="23481"/>
                      <a:pt x="13293" y="23244"/>
                      <a:pt x="13290" y="23187"/>
                    </a:cubicBezTo>
                    <a:cubicBezTo>
                      <a:pt x="13290" y="23181"/>
                      <a:pt x="13289" y="23178"/>
                      <a:pt x="13286" y="23178"/>
                    </a:cubicBezTo>
                    <a:cubicBezTo>
                      <a:pt x="13267" y="23178"/>
                      <a:pt x="13180" y="23367"/>
                      <a:pt x="13079" y="23635"/>
                    </a:cubicBezTo>
                    <a:lnTo>
                      <a:pt x="12871" y="24186"/>
                    </a:lnTo>
                    <a:lnTo>
                      <a:pt x="11998" y="24186"/>
                    </a:lnTo>
                    <a:lnTo>
                      <a:pt x="12198" y="23599"/>
                    </a:lnTo>
                    <a:cubicBezTo>
                      <a:pt x="12307" y="23272"/>
                      <a:pt x="12393" y="22973"/>
                      <a:pt x="12390" y="22926"/>
                    </a:cubicBezTo>
                    <a:cubicBezTo>
                      <a:pt x="12390" y="22922"/>
                      <a:pt x="12389" y="22920"/>
                      <a:pt x="12387" y="22920"/>
                    </a:cubicBezTo>
                    <a:cubicBezTo>
                      <a:pt x="12368" y="22920"/>
                      <a:pt x="12271" y="23162"/>
                      <a:pt x="12159" y="23493"/>
                    </a:cubicBezTo>
                    <a:cubicBezTo>
                      <a:pt x="12012" y="23924"/>
                      <a:pt x="11861" y="24196"/>
                      <a:pt x="11789" y="24196"/>
                    </a:cubicBezTo>
                    <a:cubicBezTo>
                      <a:pt x="11762" y="24196"/>
                      <a:pt x="11746" y="24156"/>
                      <a:pt x="11746" y="24071"/>
                    </a:cubicBezTo>
                    <a:cubicBezTo>
                      <a:pt x="11746" y="23965"/>
                      <a:pt x="12544" y="21098"/>
                      <a:pt x="12682" y="20706"/>
                    </a:cubicBezTo>
                    <a:cubicBezTo>
                      <a:pt x="12705" y="20640"/>
                      <a:pt x="12798" y="20601"/>
                      <a:pt x="12872" y="20601"/>
                    </a:cubicBezTo>
                    <a:close/>
                    <a:moveTo>
                      <a:pt x="25702" y="21825"/>
                    </a:moveTo>
                    <a:cubicBezTo>
                      <a:pt x="25769" y="21825"/>
                      <a:pt x="25768" y="21849"/>
                      <a:pt x="25694" y="21923"/>
                    </a:cubicBezTo>
                    <a:cubicBezTo>
                      <a:pt x="25596" y="22017"/>
                      <a:pt x="25575" y="22119"/>
                      <a:pt x="25631" y="22119"/>
                    </a:cubicBezTo>
                    <a:cubicBezTo>
                      <a:pt x="25646" y="22119"/>
                      <a:pt x="25666" y="22112"/>
                      <a:pt x="25691" y="22096"/>
                    </a:cubicBezTo>
                    <a:cubicBezTo>
                      <a:pt x="25696" y="22093"/>
                      <a:pt x="25700" y="22091"/>
                      <a:pt x="25703" y="22091"/>
                    </a:cubicBezTo>
                    <a:cubicBezTo>
                      <a:pt x="25785" y="22091"/>
                      <a:pt x="25140" y="23245"/>
                      <a:pt x="24682" y="23915"/>
                    </a:cubicBezTo>
                    <a:cubicBezTo>
                      <a:pt x="24458" y="24242"/>
                      <a:pt x="24259" y="24511"/>
                      <a:pt x="24243" y="24511"/>
                    </a:cubicBezTo>
                    <a:cubicBezTo>
                      <a:pt x="24174" y="24511"/>
                      <a:pt x="24461" y="23924"/>
                      <a:pt x="24654" y="23672"/>
                    </a:cubicBezTo>
                    <a:cubicBezTo>
                      <a:pt x="24831" y="23441"/>
                      <a:pt x="24898" y="23306"/>
                      <a:pt x="24843" y="23306"/>
                    </a:cubicBezTo>
                    <a:cubicBezTo>
                      <a:pt x="24828" y="23306"/>
                      <a:pt x="24805" y="23315"/>
                      <a:pt x="24773" y="23335"/>
                    </a:cubicBezTo>
                    <a:cubicBezTo>
                      <a:pt x="24751" y="23349"/>
                      <a:pt x="24735" y="23355"/>
                      <a:pt x="24726" y="23355"/>
                    </a:cubicBezTo>
                    <a:cubicBezTo>
                      <a:pt x="24710" y="23355"/>
                      <a:pt x="24712" y="23337"/>
                      <a:pt x="24733" y="23302"/>
                    </a:cubicBezTo>
                    <a:cubicBezTo>
                      <a:pt x="24754" y="23266"/>
                      <a:pt x="24794" y="23245"/>
                      <a:pt x="24828" y="23245"/>
                    </a:cubicBezTo>
                    <a:cubicBezTo>
                      <a:pt x="24841" y="23245"/>
                      <a:pt x="24852" y="23248"/>
                      <a:pt x="24862" y="23254"/>
                    </a:cubicBezTo>
                    <a:cubicBezTo>
                      <a:pt x="24869" y="23258"/>
                      <a:pt x="24876" y="23260"/>
                      <a:pt x="24883" y="23260"/>
                    </a:cubicBezTo>
                    <a:cubicBezTo>
                      <a:pt x="24974" y="23260"/>
                      <a:pt x="25125" y="22981"/>
                      <a:pt x="25070" y="22891"/>
                    </a:cubicBezTo>
                    <a:cubicBezTo>
                      <a:pt x="25008" y="22790"/>
                      <a:pt x="25580" y="21825"/>
                      <a:pt x="25702" y="21825"/>
                    </a:cubicBezTo>
                    <a:close/>
                    <a:moveTo>
                      <a:pt x="4903" y="23859"/>
                    </a:moveTo>
                    <a:cubicBezTo>
                      <a:pt x="5029" y="23859"/>
                      <a:pt x="5065" y="23911"/>
                      <a:pt x="5062" y="24083"/>
                    </a:cubicBezTo>
                    <a:cubicBezTo>
                      <a:pt x="5059" y="24206"/>
                      <a:pt x="5030" y="24376"/>
                      <a:pt x="4997" y="24457"/>
                    </a:cubicBezTo>
                    <a:cubicBezTo>
                      <a:pt x="4979" y="24500"/>
                      <a:pt x="4964" y="24523"/>
                      <a:pt x="4948" y="24523"/>
                    </a:cubicBezTo>
                    <a:cubicBezTo>
                      <a:pt x="4919" y="24523"/>
                      <a:pt x="4888" y="24449"/>
                      <a:pt x="4836" y="24282"/>
                    </a:cubicBezTo>
                    <a:cubicBezTo>
                      <a:pt x="4710" y="23867"/>
                      <a:pt x="4710" y="23859"/>
                      <a:pt x="4903" y="23859"/>
                    </a:cubicBezTo>
                    <a:close/>
                    <a:moveTo>
                      <a:pt x="3079" y="23672"/>
                    </a:moveTo>
                    <a:lnTo>
                      <a:pt x="3320" y="23734"/>
                    </a:lnTo>
                    <a:cubicBezTo>
                      <a:pt x="3451" y="23767"/>
                      <a:pt x="3566" y="23802"/>
                      <a:pt x="3571" y="23811"/>
                    </a:cubicBezTo>
                    <a:cubicBezTo>
                      <a:pt x="3627" y="23901"/>
                      <a:pt x="3835" y="24631"/>
                      <a:pt x="3812" y="24658"/>
                    </a:cubicBezTo>
                    <a:cubicBezTo>
                      <a:pt x="3811" y="24659"/>
                      <a:pt x="3809" y="24660"/>
                      <a:pt x="3807" y="24660"/>
                    </a:cubicBezTo>
                    <a:cubicBezTo>
                      <a:pt x="3755" y="24660"/>
                      <a:pt x="3477" y="24299"/>
                      <a:pt x="3230" y="23907"/>
                    </a:cubicBezTo>
                    <a:lnTo>
                      <a:pt x="3079" y="23672"/>
                    </a:lnTo>
                    <a:close/>
                    <a:moveTo>
                      <a:pt x="18377" y="21007"/>
                    </a:moveTo>
                    <a:cubicBezTo>
                      <a:pt x="18573" y="21007"/>
                      <a:pt x="18749" y="21031"/>
                      <a:pt x="18777" y="21061"/>
                    </a:cubicBezTo>
                    <a:cubicBezTo>
                      <a:pt x="18803" y="21089"/>
                      <a:pt x="18620" y="21359"/>
                      <a:pt x="18374" y="21650"/>
                    </a:cubicBezTo>
                    <a:lnTo>
                      <a:pt x="17922" y="22189"/>
                    </a:lnTo>
                    <a:lnTo>
                      <a:pt x="17922" y="22189"/>
                    </a:lnTo>
                    <a:lnTo>
                      <a:pt x="18454" y="21636"/>
                    </a:lnTo>
                    <a:cubicBezTo>
                      <a:pt x="18846" y="21228"/>
                      <a:pt x="19031" y="21083"/>
                      <a:pt x="19288" y="21083"/>
                    </a:cubicBezTo>
                    <a:cubicBezTo>
                      <a:pt x="19385" y="21083"/>
                      <a:pt x="19493" y="21104"/>
                      <a:pt x="19626" y="21139"/>
                    </a:cubicBezTo>
                    <a:cubicBezTo>
                      <a:pt x="19792" y="21185"/>
                      <a:pt x="19759" y="21242"/>
                      <a:pt x="19182" y="21977"/>
                    </a:cubicBezTo>
                    <a:cubicBezTo>
                      <a:pt x="18528" y="22804"/>
                      <a:pt x="18399" y="22966"/>
                      <a:pt x="18426" y="22966"/>
                    </a:cubicBezTo>
                    <a:cubicBezTo>
                      <a:pt x="18434" y="22966"/>
                      <a:pt x="18453" y="22954"/>
                      <a:pt x="18477" y="22939"/>
                    </a:cubicBezTo>
                    <a:cubicBezTo>
                      <a:pt x="18531" y="22907"/>
                      <a:pt x="18876" y="22498"/>
                      <a:pt x="19245" y="22025"/>
                    </a:cubicBezTo>
                    <a:cubicBezTo>
                      <a:pt x="19758" y="21369"/>
                      <a:pt x="19931" y="21172"/>
                      <a:pt x="20184" y="21172"/>
                    </a:cubicBezTo>
                    <a:cubicBezTo>
                      <a:pt x="20276" y="21172"/>
                      <a:pt x="20379" y="21198"/>
                      <a:pt x="20514" y="21238"/>
                    </a:cubicBezTo>
                    <a:cubicBezTo>
                      <a:pt x="20675" y="21287"/>
                      <a:pt x="20597" y="21406"/>
                      <a:pt x="19675" y="22513"/>
                    </a:cubicBezTo>
                    <a:cubicBezTo>
                      <a:pt x="18584" y="23826"/>
                      <a:pt x="18559" y="23857"/>
                      <a:pt x="18631" y="23857"/>
                    </a:cubicBezTo>
                    <a:cubicBezTo>
                      <a:pt x="18652" y="23857"/>
                      <a:pt x="19118" y="23315"/>
                      <a:pt x="19662" y="22656"/>
                    </a:cubicBezTo>
                    <a:cubicBezTo>
                      <a:pt x="20206" y="21995"/>
                      <a:pt x="20696" y="21407"/>
                      <a:pt x="20749" y="21348"/>
                    </a:cubicBezTo>
                    <a:cubicBezTo>
                      <a:pt x="20795" y="21297"/>
                      <a:pt x="20879" y="21276"/>
                      <a:pt x="20967" y="21276"/>
                    </a:cubicBezTo>
                    <a:cubicBezTo>
                      <a:pt x="21146" y="21276"/>
                      <a:pt x="21346" y="21364"/>
                      <a:pt x="21303" y="21479"/>
                    </a:cubicBezTo>
                    <a:cubicBezTo>
                      <a:pt x="21281" y="21534"/>
                      <a:pt x="21282" y="21561"/>
                      <a:pt x="21306" y="21561"/>
                    </a:cubicBezTo>
                    <a:cubicBezTo>
                      <a:pt x="21318" y="21561"/>
                      <a:pt x="21335" y="21554"/>
                      <a:pt x="21357" y="21541"/>
                    </a:cubicBezTo>
                    <a:cubicBezTo>
                      <a:pt x="21383" y="21526"/>
                      <a:pt x="21400" y="21518"/>
                      <a:pt x="21410" y="21518"/>
                    </a:cubicBezTo>
                    <a:cubicBezTo>
                      <a:pt x="21432" y="21518"/>
                      <a:pt x="21417" y="21557"/>
                      <a:pt x="21369" y="21648"/>
                    </a:cubicBezTo>
                    <a:cubicBezTo>
                      <a:pt x="21321" y="21736"/>
                      <a:pt x="21232" y="21843"/>
                      <a:pt x="21178" y="21875"/>
                    </a:cubicBezTo>
                    <a:cubicBezTo>
                      <a:pt x="21159" y="21887"/>
                      <a:pt x="21146" y="21893"/>
                      <a:pt x="21139" y="21893"/>
                    </a:cubicBezTo>
                    <a:cubicBezTo>
                      <a:pt x="21122" y="21893"/>
                      <a:pt x="21139" y="21860"/>
                      <a:pt x="21190" y="21797"/>
                    </a:cubicBezTo>
                    <a:cubicBezTo>
                      <a:pt x="21248" y="21725"/>
                      <a:pt x="21279" y="21634"/>
                      <a:pt x="21252" y="21607"/>
                    </a:cubicBezTo>
                    <a:cubicBezTo>
                      <a:pt x="21248" y="21603"/>
                      <a:pt x="21244" y="21602"/>
                      <a:pt x="21239" y="21602"/>
                    </a:cubicBezTo>
                    <a:cubicBezTo>
                      <a:pt x="21207" y="21602"/>
                      <a:pt x="21149" y="21678"/>
                      <a:pt x="21102" y="21789"/>
                    </a:cubicBezTo>
                    <a:cubicBezTo>
                      <a:pt x="21045" y="21920"/>
                      <a:pt x="20721" y="22319"/>
                      <a:pt x="20379" y="22677"/>
                    </a:cubicBezTo>
                    <a:cubicBezTo>
                      <a:pt x="19586" y="23508"/>
                      <a:pt x="19313" y="23925"/>
                      <a:pt x="19291" y="24338"/>
                    </a:cubicBezTo>
                    <a:cubicBezTo>
                      <a:pt x="19281" y="24517"/>
                      <a:pt x="19247" y="24690"/>
                      <a:pt x="19217" y="24722"/>
                    </a:cubicBezTo>
                    <a:cubicBezTo>
                      <a:pt x="19210" y="24728"/>
                      <a:pt x="19168" y="24731"/>
                      <a:pt x="19099" y="24731"/>
                    </a:cubicBezTo>
                    <a:cubicBezTo>
                      <a:pt x="18612" y="24731"/>
                      <a:pt x="16798" y="24584"/>
                      <a:pt x="16798" y="24535"/>
                    </a:cubicBezTo>
                    <a:cubicBezTo>
                      <a:pt x="16798" y="24521"/>
                      <a:pt x="16977" y="24041"/>
                      <a:pt x="17192" y="23472"/>
                    </a:cubicBezTo>
                    <a:cubicBezTo>
                      <a:pt x="17410" y="22901"/>
                      <a:pt x="17687" y="22110"/>
                      <a:pt x="17807" y="21720"/>
                    </a:cubicBezTo>
                    <a:lnTo>
                      <a:pt x="18026" y="21007"/>
                    </a:lnTo>
                    <a:close/>
                    <a:moveTo>
                      <a:pt x="21657" y="22009"/>
                    </a:moveTo>
                    <a:cubicBezTo>
                      <a:pt x="21658" y="22009"/>
                      <a:pt x="21659" y="22009"/>
                      <a:pt x="21660" y="22010"/>
                    </a:cubicBezTo>
                    <a:cubicBezTo>
                      <a:pt x="21673" y="22023"/>
                      <a:pt x="21591" y="22316"/>
                      <a:pt x="21476" y="22657"/>
                    </a:cubicBezTo>
                    <a:cubicBezTo>
                      <a:pt x="21363" y="23000"/>
                      <a:pt x="21119" y="23493"/>
                      <a:pt x="20939" y="23752"/>
                    </a:cubicBezTo>
                    <a:cubicBezTo>
                      <a:pt x="20765" y="24001"/>
                      <a:pt x="20696" y="24110"/>
                      <a:pt x="20717" y="24110"/>
                    </a:cubicBezTo>
                    <a:cubicBezTo>
                      <a:pt x="20729" y="24110"/>
                      <a:pt x="20767" y="24079"/>
                      <a:pt x="20829" y="24021"/>
                    </a:cubicBezTo>
                    <a:lnTo>
                      <a:pt x="21050" y="23818"/>
                    </a:lnTo>
                    <a:lnTo>
                      <a:pt x="21050" y="23818"/>
                    </a:lnTo>
                    <a:lnTo>
                      <a:pt x="20879" y="24158"/>
                    </a:lnTo>
                    <a:cubicBezTo>
                      <a:pt x="20785" y="24345"/>
                      <a:pt x="20671" y="24523"/>
                      <a:pt x="20627" y="24549"/>
                    </a:cubicBezTo>
                    <a:cubicBezTo>
                      <a:pt x="20578" y="24577"/>
                      <a:pt x="20544" y="24631"/>
                      <a:pt x="20544" y="24679"/>
                    </a:cubicBezTo>
                    <a:cubicBezTo>
                      <a:pt x="20544" y="24712"/>
                      <a:pt x="20558" y="24730"/>
                      <a:pt x="20581" y="24730"/>
                    </a:cubicBezTo>
                    <a:cubicBezTo>
                      <a:pt x="20594" y="24730"/>
                      <a:pt x="20609" y="24725"/>
                      <a:pt x="20626" y="24715"/>
                    </a:cubicBezTo>
                    <a:cubicBezTo>
                      <a:pt x="20638" y="24708"/>
                      <a:pt x="20648" y="24704"/>
                      <a:pt x="20655" y="24704"/>
                    </a:cubicBezTo>
                    <a:cubicBezTo>
                      <a:pt x="20677" y="24704"/>
                      <a:pt x="20678" y="24738"/>
                      <a:pt x="20654" y="24801"/>
                    </a:cubicBezTo>
                    <a:cubicBezTo>
                      <a:pt x="20632" y="24856"/>
                      <a:pt x="20613" y="24883"/>
                      <a:pt x="20592" y="24883"/>
                    </a:cubicBezTo>
                    <a:cubicBezTo>
                      <a:pt x="20577" y="24883"/>
                      <a:pt x="20561" y="24867"/>
                      <a:pt x="20543" y="24837"/>
                    </a:cubicBezTo>
                    <a:cubicBezTo>
                      <a:pt x="20521" y="24799"/>
                      <a:pt x="20502" y="24780"/>
                      <a:pt x="20484" y="24780"/>
                    </a:cubicBezTo>
                    <a:cubicBezTo>
                      <a:pt x="20467" y="24780"/>
                      <a:pt x="20449" y="24797"/>
                      <a:pt x="20429" y="24829"/>
                    </a:cubicBezTo>
                    <a:cubicBezTo>
                      <a:pt x="20413" y="24855"/>
                      <a:pt x="20387" y="24869"/>
                      <a:pt x="20350" y="24869"/>
                    </a:cubicBezTo>
                    <a:cubicBezTo>
                      <a:pt x="20299" y="24869"/>
                      <a:pt x="20228" y="24843"/>
                      <a:pt x="20129" y="24791"/>
                    </a:cubicBezTo>
                    <a:cubicBezTo>
                      <a:pt x="19858" y="24654"/>
                      <a:pt x="19848" y="24690"/>
                      <a:pt x="20401" y="23778"/>
                    </a:cubicBezTo>
                    <a:cubicBezTo>
                      <a:pt x="20581" y="23484"/>
                      <a:pt x="20742" y="23216"/>
                      <a:pt x="20768" y="23173"/>
                    </a:cubicBezTo>
                    <a:cubicBezTo>
                      <a:pt x="20782" y="23149"/>
                      <a:pt x="20782" y="23136"/>
                      <a:pt x="20770" y="23136"/>
                    </a:cubicBezTo>
                    <a:cubicBezTo>
                      <a:pt x="20761" y="23136"/>
                      <a:pt x="20747" y="23141"/>
                      <a:pt x="20728" y="23153"/>
                    </a:cubicBezTo>
                    <a:cubicBezTo>
                      <a:pt x="20681" y="23184"/>
                      <a:pt x="20470" y="23500"/>
                      <a:pt x="20260" y="23859"/>
                    </a:cubicBezTo>
                    <a:cubicBezTo>
                      <a:pt x="20003" y="24297"/>
                      <a:pt x="19844" y="24511"/>
                      <a:pt x="19773" y="24511"/>
                    </a:cubicBezTo>
                    <a:cubicBezTo>
                      <a:pt x="19744" y="24511"/>
                      <a:pt x="19730" y="24475"/>
                      <a:pt x="19730" y="24404"/>
                    </a:cubicBezTo>
                    <a:cubicBezTo>
                      <a:pt x="19730" y="24174"/>
                      <a:pt x="21012" y="22594"/>
                      <a:pt x="21193" y="22594"/>
                    </a:cubicBezTo>
                    <a:cubicBezTo>
                      <a:pt x="21197" y="22594"/>
                      <a:pt x="21201" y="22595"/>
                      <a:pt x="21204" y="22597"/>
                    </a:cubicBezTo>
                    <a:cubicBezTo>
                      <a:pt x="21206" y="22599"/>
                      <a:pt x="21209" y="22599"/>
                      <a:pt x="21213" y="22599"/>
                    </a:cubicBezTo>
                    <a:cubicBezTo>
                      <a:pt x="21255" y="22599"/>
                      <a:pt x="21358" y="22477"/>
                      <a:pt x="21452" y="22311"/>
                    </a:cubicBezTo>
                    <a:cubicBezTo>
                      <a:pt x="21548" y="22140"/>
                      <a:pt x="21638" y="22009"/>
                      <a:pt x="21657" y="22009"/>
                    </a:cubicBezTo>
                    <a:close/>
                    <a:moveTo>
                      <a:pt x="21651" y="24519"/>
                    </a:moveTo>
                    <a:cubicBezTo>
                      <a:pt x="21672" y="24519"/>
                      <a:pt x="21662" y="24566"/>
                      <a:pt x="21603" y="24675"/>
                    </a:cubicBezTo>
                    <a:cubicBezTo>
                      <a:pt x="21559" y="24755"/>
                      <a:pt x="21476" y="24856"/>
                      <a:pt x="21428" y="24885"/>
                    </a:cubicBezTo>
                    <a:cubicBezTo>
                      <a:pt x="21408" y="24897"/>
                      <a:pt x="21394" y="24903"/>
                      <a:pt x="21385" y="24903"/>
                    </a:cubicBezTo>
                    <a:cubicBezTo>
                      <a:pt x="21367" y="24903"/>
                      <a:pt x="21371" y="24878"/>
                      <a:pt x="21399" y="24829"/>
                    </a:cubicBezTo>
                    <a:cubicBezTo>
                      <a:pt x="21506" y="24643"/>
                      <a:pt x="21618" y="24519"/>
                      <a:pt x="21651" y="24519"/>
                    </a:cubicBezTo>
                    <a:close/>
                    <a:moveTo>
                      <a:pt x="22588" y="21495"/>
                    </a:moveTo>
                    <a:cubicBezTo>
                      <a:pt x="22669" y="21495"/>
                      <a:pt x="22743" y="21535"/>
                      <a:pt x="22743" y="21581"/>
                    </a:cubicBezTo>
                    <a:cubicBezTo>
                      <a:pt x="22743" y="21611"/>
                      <a:pt x="22758" y="21628"/>
                      <a:pt x="22784" y="21628"/>
                    </a:cubicBezTo>
                    <a:cubicBezTo>
                      <a:pt x="22800" y="21628"/>
                      <a:pt x="22819" y="21622"/>
                      <a:pt x="22842" y="21609"/>
                    </a:cubicBezTo>
                    <a:cubicBezTo>
                      <a:pt x="22844" y="21608"/>
                      <a:pt x="22846" y="21607"/>
                      <a:pt x="22847" y="21607"/>
                    </a:cubicBezTo>
                    <a:cubicBezTo>
                      <a:pt x="22883" y="21607"/>
                      <a:pt x="22732" y="21936"/>
                      <a:pt x="22505" y="22358"/>
                    </a:cubicBezTo>
                    <a:cubicBezTo>
                      <a:pt x="21863" y="23548"/>
                      <a:pt x="21027" y="24916"/>
                      <a:pt x="20944" y="24916"/>
                    </a:cubicBezTo>
                    <a:cubicBezTo>
                      <a:pt x="20938" y="24916"/>
                      <a:pt x="20933" y="24916"/>
                      <a:pt x="20928" y="24916"/>
                    </a:cubicBezTo>
                    <a:cubicBezTo>
                      <a:pt x="20845" y="24916"/>
                      <a:pt x="20857" y="24889"/>
                      <a:pt x="21102" y="24299"/>
                    </a:cubicBezTo>
                    <a:cubicBezTo>
                      <a:pt x="21230" y="23988"/>
                      <a:pt x="21653" y="23290"/>
                      <a:pt x="22047" y="22733"/>
                    </a:cubicBezTo>
                    <a:cubicBezTo>
                      <a:pt x="22442" y="22180"/>
                      <a:pt x="22747" y="21716"/>
                      <a:pt x="22728" y="21696"/>
                    </a:cubicBezTo>
                    <a:cubicBezTo>
                      <a:pt x="22728" y="21695"/>
                      <a:pt x="22727" y="21695"/>
                      <a:pt x="22726" y="21695"/>
                    </a:cubicBezTo>
                    <a:cubicBezTo>
                      <a:pt x="22695" y="21695"/>
                      <a:pt x="22419" y="22054"/>
                      <a:pt x="22097" y="22515"/>
                    </a:cubicBezTo>
                    <a:cubicBezTo>
                      <a:pt x="21765" y="22987"/>
                      <a:pt x="21486" y="23371"/>
                      <a:pt x="21472" y="23371"/>
                    </a:cubicBezTo>
                    <a:cubicBezTo>
                      <a:pt x="21415" y="23371"/>
                      <a:pt x="21789" y="22589"/>
                      <a:pt x="22101" y="22058"/>
                    </a:cubicBezTo>
                    <a:cubicBezTo>
                      <a:pt x="22322" y="21684"/>
                      <a:pt x="22486" y="21495"/>
                      <a:pt x="22588" y="21495"/>
                    </a:cubicBezTo>
                    <a:close/>
                    <a:moveTo>
                      <a:pt x="24003" y="21591"/>
                    </a:moveTo>
                    <a:cubicBezTo>
                      <a:pt x="24035" y="21591"/>
                      <a:pt x="24060" y="21616"/>
                      <a:pt x="24087" y="21660"/>
                    </a:cubicBezTo>
                    <a:cubicBezTo>
                      <a:pt x="24113" y="21705"/>
                      <a:pt x="24024" y="21903"/>
                      <a:pt x="23883" y="22108"/>
                    </a:cubicBezTo>
                    <a:cubicBezTo>
                      <a:pt x="23743" y="22311"/>
                      <a:pt x="23652" y="22510"/>
                      <a:pt x="23679" y="22556"/>
                    </a:cubicBezTo>
                    <a:cubicBezTo>
                      <a:pt x="23704" y="22595"/>
                      <a:pt x="23700" y="22618"/>
                      <a:pt x="23670" y="22618"/>
                    </a:cubicBezTo>
                    <a:cubicBezTo>
                      <a:pt x="23663" y="22618"/>
                      <a:pt x="23655" y="22617"/>
                      <a:pt x="23645" y="22614"/>
                    </a:cubicBezTo>
                    <a:cubicBezTo>
                      <a:pt x="23645" y="22614"/>
                      <a:pt x="23644" y="22614"/>
                      <a:pt x="23643" y="22614"/>
                    </a:cubicBezTo>
                    <a:cubicBezTo>
                      <a:pt x="23548" y="22614"/>
                      <a:pt x="22710" y="23769"/>
                      <a:pt x="22767" y="23826"/>
                    </a:cubicBezTo>
                    <a:cubicBezTo>
                      <a:pt x="22768" y="23827"/>
                      <a:pt x="22769" y="23827"/>
                      <a:pt x="22770" y="23827"/>
                    </a:cubicBezTo>
                    <a:cubicBezTo>
                      <a:pt x="22798" y="23827"/>
                      <a:pt x="22943" y="23647"/>
                      <a:pt x="23109" y="23406"/>
                    </a:cubicBezTo>
                    <a:cubicBezTo>
                      <a:pt x="23273" y="23166"/>
                      <a:pt x="23420" y="22989"/>
                      <a:pt x="23452" y="22989"/>
                    </a:cubicBezTo>
                    <a:cubicBezTo>
                      <a:pt x="23453" y="22989"/>
                      <a:pt x="23455" y="22989"/>
                      <a:pt x="23456" y="22990"/>
                    </a:cubicBezTo>
                    <a:cubicBezTo>
                      <a:pt x="23476" y="23010"/>
                      <a:pt x="23243" y="23466"/>
                      <a:pt x="22934" y="24012"/>
                    </a:cubicBezTo>
                    <a:cubicBezTo>
                      <a:pt x="22473" y="24825"/>
                      <a:pt x="22342" y="24997"/>
                      <a:pt x="22182" y="24997"/>
                    </a:cubicBezTo>
                    <a:cubicBezTo>
                      <a:pt x="22176" y="24997"/>
                      <a:pt x="22170" y="24997"/>
                      <a:pt x="22164" y="24997"/>
                    </a:cubicBezTo>
                    <a:cubicBezTo>
                      <a:pt x="22000" y="24997"/>
                      <a:pt x="22014" y="24974"/>
                      <a:pt x="22291" y="24588"/>
                    </a:cubicBezTo>
                    <a:cubicBezTo>
                      <a:pt x="22455" y="24361"/>
                      <a:pt x="22566" y="24141"/>
                      <a:pt x="22540" y="24100"/>
                    </a:cubicBezTo>
                    <a:cubicBezTo>
                      <a:pt x="22516" y="24062"/>
                      <a:pt x="22525" y="24040"/>
                      <a:pt x="22563" y="24040"/>
                    </a:cubicBezTo>
                    <a:cubicBezTo>
                      <a:pt x="22570" y="24040"/>
                      <a:pt x="22578" y="24041"/>
                      <a:pt x="22588" y="24043"/>
                    </a:cubicBezTo>
                    <a:cubicBezTo>
                      <a:pt x="22594" y="24044"/>
                      <a:pt x="22601" y="24045"/>
                      <a:pt x="22608" y="24045"/>
                    </a:cubicBezTo>
                    <a:cubicBezTo>
                      <a:pt x="22657" y="24045"/>
                      <a:pt x="22706" y="24007"/>
                      <a:pt x="22727" y="23949"/>
                    </a:cubicBezTo>
                    <a:cubicBezTo>
                      <a:pt x="22744" y="23899"/>
                      <a:pt x="22744" y="23875"/>
                      <a:pt x="22723" y="23875"/>
                    </a:cubicBezTo>
                    <a:cubicBezTo>
                      <a:pt x="22710" y="23875"/>
                      <a:pt x="22688" y="23885"/>
                      <a:pt x="22657" y="23905"/>
                    </a:cubicBezTo>
                    <a:cubicBezTo>
                      <a:pt x="22648" y="23910"/>
                      <a:pt x="22641" y="23913"/>
                      <a:pt x="22636" y="23913"/>
                    </a:cubicBezTo>
                    <a:cubicBezTo>
                      <a:pt x="22606" y="23913"/>
                      <a:pt x="22636" y="23824"/>
                      <a:pt x="22715" y="23692"/>
                    </a:cubicBezTo>
                    <a:cubicBezTo>
                      <a:pt x="22807" y="23538"/>
                      <a:pt x="23111" y="22997"/>
                      <a:pt x="23391" y="22490"/>
                    </a:cubicBezTo>
                    <a:cubicBezTo>
                      <a:pt x="23761" y="21823"/>
                      <a:pt x="23908" y="21591"/>
                      <a:pt x="24003" y="21591"/>
                    </a:cubicBezTo>
                    <a:close/>
                    <a:moveTo>
                      <a:pt x="23186" y="21537"/>
                    </a:moveTo>
                    <a:cubicBezTo>
                      <a:pt x="23197" y="21537"/>
                      <a:pt x="23207" y="21539"/>
                      <a:pt x="23218" y="21543"/>
                    </a:cubicBezTo>
                    <a:cubicBezTo>
                      <a:pt x="23291" y="21573"/>
                      <a:pt x="23399" y="21599"/>
                      <a:pt x="23458" y="21601"/>
                    </a:cubicBezTo>
                    <a:cubicBezTo>
                      <a:pt x="23516" y="21602"/>
                      <a:pt x="23544" y="21661"/>
                      <a:pt x="23520" y="21726"/>
                    </a:cubicBezTo>
                    <a:cubicBezTo>
                      <a:pt x="23499" y="21781"/>
                      <a:pt x="23492" y="21809"/>
                      <a:pt x="23506" y="21809"/>
                    </a:cubicBezTo>
                    <a:cubicBezTo>
                      <a:pt x="23520" y="21809"/>
                      <a:pt x="23553" y="21783"/>
                      <a:pt x="23613" y="21733"/>
                    </a:cubicBezTo>
                    <a:cubicBezTo>
                      <a:pt x="23655" y="21698"/>
                      <a:pt x="23687" y="21673"/>
                      <a:pt x="23700" y="21673"/>
                    </a:cubicBezTo>
                    <a:cubicBezTo>
                      <a:pt x="23750" y="21673"/>
                      <a:pt x="23568" y="22001"/>
                      <a:pt x="22787" y="23402"/>
                    </a:cubicBezTo>
                    <a:cubicBezTo>
                      <a:pt x="22035" y="24746"/>
                      <a:pt x="21866" y="24999"/>
                      <a:pt x="21708" y="24999"/>
                    </a:cubicBezTo>
                    <a:cubicBezTo>
                      <a:pt x="21603" y="24999"/>
                      <a:pt x="21521" y="24985"/>
                      <a:pt x="21521" y="24965"/>
                    </a:cubicBezTo>
                    <a:cubicBezTo>
                      <a:pt x="21522" y="24901"/>
                      <a:pt x="22762" y="22923"/>
                      <a:pt x="23117" y="22416"/>
                    </a:cubicBezTo>
                    <a:cubicBezTo>
                      <a:pt x="23343" y="22098"/>
                      <a:pt x="23456" y="21863"/>
                      <a:pt x="23422" y="21781"/>
                    </a:cubicBezTo>
                    <a:cubicBezTo>
                      <a:pt x="23415" y="21764"/>
                      <a:pt x="23405" y="21756"/>
                      <a:pt x="23392" y="21756"/>
                    </a:cubicBezTo>
                    <a:cubicBezTo>
                      <a:pt x="23333" y="21756"/>
                      <a:pt x="23211" y="21927"/>
                      <a:pt x="22994" y="22305"/>
                    </a:cubicBezTo>
                    <a:cubicBezTo>
                      <a:pt x="22788" y="22664"/>
                      <a:pt x="22419" y="23247"/>
                      <a:pt x="22174" y="23589"/>
                    </a:cubicBezTo>
                    <a:cubicBezTo>
                      <a:pt x="21771" y="24160"/>
                      <a:pt x="21656" y="24335"/>
                      <a:pt x="21703" y="24335"/>
                    </a:cubicBezTo>
                    <a:cubicBezTo>
                      <a:pt x="21714" y="24335"/>
                      <a:pt x="21735" y="24325"/>
                      <a:pt x="21764" y="24307"/>
                    </a:cubicBezTo>
                    <a:cubicBezTo>
                      <a:pt x="21795" y="24288"/>
                      <a:pt x="21815" y="24279"/>
                      <a:pt x="21826" y="24279"/>
                    </a:cubicBezTo>
                    <a:cubicBezTo>
                      <a:pt x="21840" y="24279"/>
                      <a:pt x="21835" y="24297"/>
                      <a:pt x="21812" y="24335"/>
                    </a:cubicBezTo>
                    <a:cubicBezTo>
                      <a:pt x="21789" y="24372"/>
                      <a:pt x="21748" y="24396"/>
                      <a:pt x="21714" y="24396"/>
                    </a:cubicBezTo>
                    <a:cubicBezTo>
                      <a:pt x="21704" y="24396"/>
                      <a:pt x="21695" y="24394"/>
                      <a:pt x="21686" y="24389"/>
                    </a:cubicBezTo>
                    <a:cubicBezTo>
                      <a:pt x="21683" y="24387"/>
                      <a:pt x="21679" y="24386"/>
                      <a:pt x="21675" y="24386"/>
                    </a:cubicBezTo>
                    <a:cubicBezTo>
                      <a:pt x="21628" y="24386"/>
                      <a:pt x="21521" y="24490"/>
                      <a:pt x="21426" y="24632"/>
                    </a:cubicBezTo>
                    <a:cubicBezTo>
                      <a:pt x="21323" y="24789"/>
                      <a:pt x="21204" y="24918"/>
                      <a:pt x="21165" y="24918"/>
                    </a:cubicBezTo>
                    <a:cubicBezTo>
                      <a:pt x="21129" y="24918"/>
                      <a:pt x="21165" y="24813"/>
                      <a:pt x="21244" y="24691"/>
                    </a:cubicBezTo>
                    <a:cubicBezTo>
                      <a:pt x="21444" y="24381"/>
                      <a:pt x="22059" y="23322"/>
                      <a:pt x="22614" y="22330"/>
                    </a:cubicBezTo>
                    <a:cubicBezTo>
                      <a:pt x="22952" y="21725"/>
                      <a:pt x="23085" y="21537"/>
                      <a:pt x="23186" y="21537"/>
                    </a:cubicBezTo>
                    <a:close/>
                    <a:moveTo>
                      <a:pt x="24714" y="21660"/>
                    </a:moveTo>
                    <a:lnTo>
                      <a:pt x="24452" y="22132"/>
                    </a:lnTo>
                    <a:cubicBezTo>
                      <a:pt x="23858" y="23199"/>
                      <a:pt x="22699" y="24999"/>
                      <a:pt x="22605" y="24999"/>
                    </a:cubicBezTo>
                    <a:cubicBezTo>
                      <a:pt x="22548" y="24999"/>
                      <a:pt x="22499" y="24979"/>
                      <a:pt x="22499" y="24955"/>
                    </a:cubicBezTo>
                    <a:cubicBezTo>
                      <a:pt x="22499" y="24930"/>
                      <a:pt x="22728" y="24520"/>
                      <a:pt x="23004" y="24047"/>
                    </a:cubicBezTo>
                    <a:cubicBezTo>
                      <a:pt x="23280" y="23573"/>
                      <a:pt x="23512" y="23086"/>
                      <a:pt x="23517" y="22971"/>
                    </a:cubicBezTo>
                    <a:cubicBezTo>
                      <a:pt x="23522" y="22858"/>
                      <a:pt x="23562" y="22778"/>
                      <a:pt x="23612" y="22778"/>
                    </a:cubicBezTo>
                    <a:cubicBezTo>
                      <a:pt x="23616" y="22778"/>
                      <a:pt x="23619" y="22778"/>
                      <a:pt x="23623" y="22779"/>
                    </a:cubicBezTo>
                    <a:cubicBezTo>
                      <a:pt x="23624" y="22779"/>
                      <a:pt x="23625" y="22779"/>
                      <a:pt x="23627" y="22779"/>
                    </a:cubicBezTo>
                    <a:cubicBezTo>
                      <a:pt x="23686" y="22779"/>
                      <a:pt x="23850" y="22540"/>
                      <a:pt x="24005" y="22229"/>
                    </a:cubicBezTo>
                    <a:cubicBezTo>
                      <a:pt x="24246" y="21748"/>
                      <a:pt x="24323" y="21660"/>
                      <a:pt x="24501" y="21660"/>
                    </a:cubicBezTo>
                    <a:close/>
                    <a:moveTo>
                      <a:pt x="24430" y="23371"/>
                    </a:moveTo>
                    <a:cubicBezTo>
                      <a:pt x="24444" y="23371"/>
                      <a:pt x="24386" y="23550"/>
                      <a:pt x="24305" y="23762"/>
                    </a:cubicBezTo>
                    <a:cubicBezTo>
                      <a:pt x="24127" y="24224"/>
                      <a:pt x="23591" y="25080"/>
                      <a:pt x="23476" y="25080"/>
                    </a:cubicBezTo>
                    <a:cubicBezTo>
                      <a:pt x="23427" y="25080"/>
                      <a:pt x="23394" y="25067"/>
                      <a:pt x="23394" y="25047"/>
                    </a:cubicBezTo>
                    <a:cubicBezTo>
                      <a:pt x="23395" y="24999"/>
                      <a:pt x="24400" y="23371"/>
                      <a:pt x="24430" y="23371"/>
                    </a:cubicBezTo>
                    <a:close/>
                    <a:moveTo>
                      <a:pt x="24925" y="21935"/>
                    </a:moveTo>
                    <a:cubicBezTo>
                      <a:pt x="24926" y="21935"/>
                      <a:pt x="24926" y="21935"/>
                      <a:pt x="24926" y="21935"/>
                    </a:cubicBezTo>
                    <a:cubicBezTo>
                      <a:pt x="24945" y="21954"/>
                      <a:pt x="24869" y="22188"/>
                      <a:pt x="24759" y="22457"/>
                    </a:cubicBezTo>
                    <a:cubicBezTo>
                      <a:pt x="24519" y="23052"/>
                      <a:pt x="23341" y="24995"/>
                      <a:pt x="23183" y="25056"/>
                    </a:cubicBezTo>
                    <a:cubicBezTo>
                      <a:pt x="23137" y="25074"/>
                      <a:pt x="23102" y="25083"/>
                      <a:pt x="23078" y="25083"/>
                    </a:cubicBezTo>
                    <a:cubicBezTo>
                      <a:pt x="22994" y="25083"/>
                      <a:pt x="23043" y="24965"/>
                      <a:pt x="23235" y="24674"/>
                    </a:cubicBezTo>
                    <a:cubicBezTo>
                      <a:pt x="23369" y="24469"/>
                      <a:pt x="23476" y="24270"/>
                      <a:pt x="23476" y="24226"/>
                    </a:cubicBezTo>
                    <a:cubicBezTo>
                      <a:pt x="23476" y="24221"/>
                      <a:pt x="23474" y="24219"/>
                      <a:pt x="23471" y="24219"/>
                    </a:cubicBezTo>
                    <a:cubicBezTo>
                      <a:pt x="23445" y="24219"/>
                      <a:pt x="23310" y="24391"/>
                      <a:pt x="23149" y="24634"/>
                    </a:cubicBezTo>
                    <a:cubicBezTo>
                      <a:pt x="22985" y="24880"/>
                      <a:pt x="22847" y="25061"/>
                      <a:pt x="22826" y="25061"/>
                    </a:cubicBezTo>
                    <a:cubicBezTo>
                      <a:pt x="22824" y="25061"/>
                      <a:pt x="22823" y="25059"/>
                      <a:pt x="22823" y="25056"/>
                    </a:cubicBezTo>
                    <a:cubicBezTo>
                      <a:pt x="22823" y="24934"/>
                      <a:pt x="23402" y="24143"/>
                      <a:pt x="23492" y="24143"/>
                    </a:cubicBezTo>
                    <a:cubicBezTo>
                      <a:pt x="23544" y="24143"/>
                      <a:pt x="23599" y="24095"/>
                      <a:pt x="23623" y="24029"/>
                    </a:cubicBezTo>
                    <a:cubicBezTo>
                      <a:pt x="23640" y="23982"/>
                      <a:pt x="23636" y="23959"/>
                      <a:pt x="23613" y="23959"/>
                    </a:cubicBezTo>
                    <a:cubicBezTo>
                      <a:pt x="23601" y="23959"/>
                      <a:pt x="23582" y="23966"/>
                      <a:pt x="23557" y="23981"/>
                    </a:cubicBezTo>
                    <a:cubicBezTo>
                      <a:pt x="23526" y="24000"/>
                      <a:pt x="23506" y="24010"/>
                      <a:pt x="23495" y="24010"/>
                    </a:cubicBezTo>
                    <a:cubicBezTo>
                      <a:pt x="23481" y="24010"/>
                      <a:pt x="23486" y="23991"/>
                      <a:pt x="23509" y="23953"/>
                    </a:cubicBezTo>
                    <a:cubicBezTo>
                      <a:pt x="23532" y="23916"/>
                      <a:pt x="23572" y="23893"/>
                      <a:pt x="23607" y="23893"/>
                    </a:cubicBezTo>
                    <a:cubicBezTo>
                      <a:pt x="23617" y="23893"/>
                      <a:pt x="23627" y="23895"/>
                      <a:pt x="23636" y="23899"/>
                    </a:cubicBezTo>
                    <a:cubicBezTo>
                      <a:pt x="23637" y="23900"/>
                      <a:pt x="23638" y="23900"/>
                      <a:pt x="23639" y="23900"/>
                    </a:cubicBezTo>
                    <a:cubicBezTo>
                      <a:pt x="23689" y="23900"/>
                      <a:pt x="23979" y="23470"/>
                      <a:pt x="24299" y="22922"/>
                    </a:cubicBezTo>
                    <a:cubicBezTo>
                      <a:pt x="24620" y="22369"/>
                      <a:pt x="24897" y="21935"/>
                      <a:pt x="24925" y="21935"/>
                    </a:cubicBezTo>
                    <a:close/>
                    <a:moveTo>
                      <a:pt x="5719" y="24593"/>
                    </a:moveTo>
                    <a:cubicBezTo>
                      <a:pt x="5898" y="24593"/>
                      <a:pt x="5963" y="24631"/>
                      <a:pt x="5963" y="24735"/>
                    </a:cubicBezTo>
                    <a:cubicBezTo>
                      <a:pt x="5963" y="24811"/>
                      <a:pt x="5911" y="25044"/>
                      <a:pt x="5852" y="25239"/>
                    </a:cubicBezTo>
                    <a:lnTo>
                      <a:pt x="5741" y="25603"/>
                    </a:lnTo>
                    <a:lnTo>
                      <a:pt x="5606" y="25203"/>
                    </a:lnTo>
                    <a:cubicBezTo>
                      <a:pt x="5423" y="24656"/>
                      <a:pt x="5435" y="24593"/>
                      <a:pt x="5719" y="24593"/>
                    </a:cubicBezTo>
                    <a:close/>
                    <a:moveTo>
                      <a:pt x="6842" y="24022"/>
                    </a:moveTo>
                    <a:cubicBezTo>
                      <a:pt x="6898" y="24022"/>
                      <a:pt x="6941" y="24048"/>
                      <a:pt x="6941" y="24083"/>
                    </a:cubicBezTo>
                    <a:cubicBezTo>
                      <a:pt x="6941" y="24116"/>
                      <a:pt x="6889" y="24310"/>
                      <a:pt x="6830" y="24507"/>
                    </a:cubicBezTo>
                    <a:lnTo>
                      <a:pt x="6720" y="24869"/>
                    </a:lnTo>
                    <a:lnTo>
                      <a:pt x="6627" y="24628"/>
                    </a:lnTo>
                    <a:lnTo>
                      <a:pt x="6533" y="24388"/>
                    </a:lnTo>
                    <a:lnTo>
                      <a:pt x="6581" y="24674"/>
                    </a:lnTo>
                    <a:cubicBezTo>
                      <a:pt x="6608" y="24827"/>
                      <a:pt x="6633" y="24977"/>
                      <a:pt x="6636" y="24999"/>
                    </a:cubicBezTo>
                    <a:cubicBezTo>
                      <a:pt x="6655" y="25112"/>
                      <a:pt x="6502" y="25739"/>
                      <a:pt x="6450" y="25772"/>
                    </a:cubicBezTo>
                    <a:cubicBezTo>
                      <a:pt x="6449" y="25772"/>
                      <a:pt x="6447" y="25773"/>
                      <a:pt x="6446" y="25773"/>
                    </a:cubicBezTo>
                    <a:cubicBezTo>
                      <a:pt x="6413" y="25773"/>
                      <a:pt x="6324" y="25583"/>
                      <a:pt x="6247" y="25342"/>
                    </a:cubicBezTo>
                    <a:cubicBezTo>
                      <a:pt x="6167" y="25090"/>
                      <a:pt x="6085" y="24837"/>
                      <a:pt x="6066" y="24787"/>
                    </a:cubicBezTo>
                    <a:cubicBezTo>
                      <a:pt x="6028" y="24683"/>
                      <a:pt x="6696" y="24022"/>
                      <a:pt x="6842" y="24022"/>
                    </a:cubicBezTo>
                    <a:close/>
                    <a:moveTo>
                      <a:pt x="8228" y="24066"/>
                    </a:moveTo>
                    <a:cubicBezTo>
                      <a:pt x="8271" y="24066"/>
                      <a:pt x="8325" y="24072"/>
                      <a:pt x="8394" y="24083"/>
                    </a:cubicBezTo>
                    <a:cubicBezTo>
                      <a:pt x="8556" y="24108"/>
                      <a:pt x="8699" y="24133"/>
                      <a:pt x="8709" y="24140"/>
                    </a:cubicBezTo>
                    <a:cubicBezTo>
                      <a:pt x="8717" y="24147"/>
                      <a:pt x="8611" y="24543"/>
                      <a:pt x="8468" y="25024"/>
                    </a:cubicBezTo>
                    <a:cubicBezTo>
                      <a:pt x="8337" y="25470"/>
                      <a:pt x="8207" y="25797"/>
                      <a:pt x="8165" y="25797"/>
                    </a:cubicBezTo>
                    <a:cubicBezTo>
                      <a:pt x="8161" y="25797"/>
                      <a:pt x="8159" y="25795"/>
                      <a:pt x="8156" y="25790"/>
                    </a:cubicBezTo>
                    <a:cubicBezTo>
                      <a:pt x="8076" y="25639"/>
                      <a:pt x="7993" y="24421"/>
                      <a:pt x="8048" y="24216"/>
                    </a:cubicBezTo>
                    <a:cubicBezTo>
                      <a:pt x="8079" y="24107"/>
                      <a:pt x="8115" y="24066"/>
                      <a:pt x="8228" y="24066"/>
                    </a:cubicBezTo>
                    <a:close/>
                    <a:moveTo>
                      <a:pt x="21303" y="25037"/>
                    </a:moveTo>
                    <a:lnTo>
                      <a:pt x="21241" y="25241"/>
                    </a:lnTo>
                    <a:cubicBezTo>
                      <a:pt x="21210" y="25347"/>
                      <a:pt x="21195" y="25398"/>
                      <a:pt x="21206" y="25398"/>
                    </a:cubicBezTo>
                    <a:cubicBezTo>
                      <a:pt x="21216" y="25398"/>
                      <a:pt x="21248" y="25354"/>
                      <a:pt x="21309" y="25270"/>
                    </a:cubicBezTo>
                    <a:cubicBezTo>
                      <a:pt x="21379" y="25177"/>
                      <a:pt x="21459" y="25129"/>
                      <a:pt x="21542" y="25129"/>
                    </a:cubicBezTo>
                    <a:cubicBezTo>
                      <a:pt x="21560" y="25129"/>
                      <a:pt x="21579" y="25131"/>
                      <a:pt x="21598" y="25136"/>
                    </a:cubicBezTo>
                    <a:cubicBezTo>
                      <a:pt x="21749" y="25174"/>
                      <a:pt x="21745" y="25193"/>
                      <a:pt x="21545" y="25493"/>
                    </a:cubicBezTo>
                    <a:cubicBezTo>
                      <a:pt x="21431" y="25667"/>
                      <a:pt x="21305" y="25813"/>
                      <a:pt x="21272" y="25813"/>
                    </a:cubicBezTo>
                    <a:cubicBezTo>
                      <a:pt x="21238" y="25813"/>
                      <a:pt x="21130" y="25683"/>
                      <a:pt x="21031" y="25527"/>
                    </a:cubicBezTo>
                    <a:cubicBezTo>
                      <a:pt x="20935" y="25372"/>
                      <a:pt x="20816" y="25241"/>
                      <a:pt x="20776" y="25241"/>
                    </a:cubicBezTo>
                    <a:cubicBezTo>
                      <a:pt x="20734" y="25241"/>
                      <a:pt x="20724" y="25202"/>
                      <a:pt x="20756" y="25151"/>
                    </a:cubicBezTo>
                    <a:cubicBezTo>
                      <a:pt x="20777" y="25119"/>
                      <a:pt x="20795" y="25102"/>
                      <a:pt x="20812" y="25102"/>
                    </a:cubicBezTo>
                    <a:cubicBezTo>
                      <a:pt x="20831" y="25102"/>
                      <a:pt x="20851" y="25121"/>
                      <a:pt x="20875" y="25159"/>
                    </a:cubicBezTo>
                    <a:cubicBezTo>
                      <a:pt x="20896" y="25194"/>
                      <a:pt x="20919" y="25212"/>
                      <a:pt x="20940" y="25212"/>
                    </a:cubicBezTo>
                    <a:cubicBezTo>
                      <a:pt x="20953" y="25212"/>
                      <a:pt x="20965" y="25204"/>
                      <a:pt x="20974" y="25189"/>
                    </a:cubicBezTo>
                    <a:cubicBezTo>
                      <a:pt x="20980" y="25175"/>
                      <a:pt x="20985" y="25169"/>
                      <a:pt x="20988" y="25169"/>
                    </a:cubicBezTo>
                    <a:cubicBezTo>
                      <a:pt x="20992" y="25169"/>
                      <a:pt x="20989" y="25193"/>
                      <a:pt x="20976" y="25237"/>
                    </a:cubicBezTo>
                    <a:cubicBezTo>
                      <a:pt x="20967" y="25271"/>
                      <a:pt x="20971" y="25288"/>
                      <a:pt x="20987" y="25288"/>
                    </a:cubicBezTo>
                    <a:cubicBezTo>
                      <a:pt x="21009" y="25288"/>
                      <a:pt x="21054" y="25258"/>
                      <a:pt x="21123" y="25197"/>
                    </a:cubicBezTo>
                    <a:lnTo>
                      <a:pt x="21303" y="25037"/>
                    </a:lnTo>
                    <a:close/>
                    <a:moveTo>
                      <a:pt x="20509" y="25681"/>
                    </a:moveTo>
                    <a:cubicBezTo>
                      <a:pt x="20514" y="25681"/>
                      <a:pt x="20518" y="25682"/>
                      <a:pt x="20522" y="25686"/>
                    </a:cubicBezTo>
                    <a:cubicBezTo>
                      <a:pt x="20540" y="25705"/>
                      <a:pt x="20536" y="25790"/>
                      <a:pt x="20512" y="25864"/>
                    </a:cubicBezTo>
                    <a:cubicBezTo>
                      <a:pt x="20491" y="25925"/>
                      <a:pt x="20457" y="25966"/>
                      <a:pt x="20434" y="25966"/>
                    </a:cubicBezTo>
                    <a:cubicBezTo>
                      <a:pt x="20430" y="25966"/>
                      <a:pt x="20426" y="25965"/>
                      <a:pt x="20423" y="25961"/>
                    </a:cubicBezTo>
                    <a:cubicBezTo>
                      <a:pt x="20401" y="25940"/>
                      <a:pt x="20404" y="25857"/>
                      <a:pt x="20432" y="25784"/>
                    </a:cubicBezTo>
                    <a:cubicBezTo>
                      <a:pt x="20454" y="25722"/>
                      <a:pt x="20487" y="25681"/>
                      <a:pt x="20509" y="25681"/>
                    </a:cubicBezTo>
                    <a:close/>
                    <a:moveTo>
                      <a:pt x="23322" y="25243"/>
                    </a:moveTo>
                    <a:cubicBezTo>
                      <a:pt x="23370" y="25243"/>
                      <a:pt x="23323" y="25362"/>
                      <a:pt x="23216" y="25507"/>
                    </a:cubicBezTo>
                    <a:cubicBezTo>
                      <a:pt x="23108" y="25654"/>
                      <a:pt x="22934" y="25891"/>
                      <a:pt x="22826" y="26038"/>
                    </a:cubicBezTo>
                    <a:cubicBezTo>
                      <a:pt x="22725" y="26173"/>
                      <a:pt x="22631" y="26271"/>
                      <a:pt x="22604" y="26271"/>
                    </a:cubicBezTo>
                    <a:cubicBezTo>
                      <a:pt x="22601" y="26271"/>
                      <a:pt x="22600" y="26270"/>
                      <a:pt x="22598" y="26269"/>
                    </a:cubicBezTo>
                    <a:cubicBezTo>
                      <a:pt x="22540" y="26213"/>
                      <a:pt x="23223" y="25243"/>
                      <a:pt x="23322" y="25243"/>
                    </a:cubicBezTo>
                    <a:close/>
                    <a:moveTo>
                      <a:pt x="4439" y="23859"/>
                    </a:moveTo>
                    <a:cubicBezTo>
                      <a:pt x="4595" y="23859"/>
                      <a:pt x="4649" y="23933"/>
                      <a:pt x="4768" y="24307"/>
                    </a:cubicBezTo>
                    <a:cubicBezTo>
                      <a:pt x="4854" y="24576"/>
                      <a:pt x="4891" y="24877"/>
                      <a:pt x="4867" y="25060"/>
                    </a:cubicBezTo>
                    <a:cubicBezTo>
                      <a:pt x="4847" y="25190"/>
                      <a:pt x="4841" y="25254"/>
                      <a:pt x="4849" y="25254"/>
                    </a:cubicBezTo>
                    <a:cubicBezTo>
                      <a:pt x="4855" y="25254"/>
                      <a:pt x="4867" y="25223"/>
                      <a:pt x="4887" y="25163"/>
                    </a:cubicBezTo>
                    <a:cubicBezTo>
                      <a:pt x="4912" y="25085"/>
                      <a:pt x="4928" y="25041"/>
                      <a:pt x="4949" y="25041"/>
                    </a:cubicBezTo>
                    <a:cubicBezTo>
                      <a:pt x="4979" y="25041"/>
                      <a:pt x="5017" y="25138"/>
                      <a:pt x="5102" y="25366"/>
                    </a:cubicBezTo>
                    <a:cubicBezTo>
                      <a:pt x="5188" y="25595"/>
                      <a:pt x="5300" y="25895"/>
                      <a:pt x="5363" y="26050"/>
                    </a:cubicBezTo>
                    <a:cubicBezTo>
                      <a:pt x="5452" y="26273"/>
                      <a:pt x="5484" y="26356"/>
                      <a:pt x="5446" y="26356"/>
                    </a:cubicBezTo>
                    <a:cubicBezTo>
                      <a:pt x="5425" y="26356"/>
                      <a:pt x="5380" y="26329"/>
                      <a:pt x="5311" y="26285"/>
                    </a:cubicBezTo>
                    <a:cubicBezTo>
                      <a:pt x="5117" y="26161"/>
                      <a:pt x="4708" y="25342"/>
                      <a:pt x="4442" y="24551"/>
                    </a:cubicBezTo>
                    <a:cubicBezTo>
                      <a:pt x="4365" y="24324"/>
                      <a:pt x="4310" y="24192"/>
                      <a:pt x="4293" y="24192"/>
                    </a:cubicBezTo>
                    <a:cubicBezTo>
                      <a:pt x="4286" y="24192"/>
                      <a:pt x="4285" y="24213"/>
                      <a:pt x="4292" y="24256"/>
                    </a:cubicBezTo>
                    <a:cubicBezTo>
                      <a:pt x="4313" y="24409"/>
                      <a:pt x="4454" y="24838"/>
                      <a:pt x="4606" y="25215"/>
                    </a:cubicBezTo>
                    <a:cubicBezTo>
                      <a:pt x="4748" y="25570"/>
                      <a:pt x="4817" y="25807"/>
                      <a:pt x="4779" y="25807"/>
                    </a:cubicBezTo>
                    <a:cubicBezTo>
                      <a:pt x="4775" y="25807"/>
                      <a:pt x="4770" y="25805"/>
                      <a:pt x="4764" y="25800"/>
                    </a:cubicBezTo>
                    <a:cubicBezTo>
                      <a:pt x="4594" y="25657"/>
                      <a:pt x="4356" y="25163"/>
                      <a:pt x="4292" y="24811"/>
                    </a:cubicBezTo>
                    <a:cubicBezTo>
                      <a:pt x="4264" y="24662"/>
                      <a:pt x="4214" y="24548"/>
                      <a:pt x="4178" y="24548"/>
                    </a:cubicBezTo>
                    <a:cubicBezTo>
                      <a:pt x="4175" y="24548"/>
                      <a:pt x="4172" y="24549"/>
                      <a:pt x="4169" y="24551"/>
                    </a:cubicBezTo>
                    <a:cubicBezTo>
                      <a:pt x="4163" y="24554"/>
                      <a:pt x="4158" y="24556"/>
                      <a:pt x="4153" y="24556"/>
                    </a:cubicBezTo>
                    <a:cubicBezTo>
                      <a:pt x="4129" y="24556"/>
                      <a:pt x="4120" y="24512"/>
                      <a:pt x="4133" y="24445"/>
                    </a:cubicBezTo>
                    <a:cubicBezTo>
                      <a:pt x="4245" y="23883"/>
                      <a:pt x="4258" y="23859"/>
                      <a:pt x="4439" y="23859"/>
                    </a:cubicBezTo>
                    <a:close/>
                    <a:moveTo>
                      <a:pt x="22271" y="25163"/>
                    </a:moveTo>
                    <a:lnTo>
                      <a:pt x="22086" y="25469"/>
                    </a:lnTo>
                    <a:cubicBezTo>
                      <a:pt x="21985" y="25639"/>
                      <a:pt x="21833" y="25892"/>
                      <a:pt x="21745" y="26039"/>
                    </a:cubicBezTo>
                    <a:cubicBezTo>
                      <a:pt x="21657" y="26186"/>
                      <a:pt x="21617" y="26305"/>
                      <a:pt x="21656" y="26305"/>
                    </a:cubicBezTo>
                    <a:cubicBezTo>
                      <a:pt x="21693" y="26305"/>
                      <a:pt x="21860" y="26052"/>
                      <a:pt x="22034" y="25734"/>
                    </a:cubicBezTo>
                    <a:cubicBezTo>
                      <a:pt x="22207" y="25417"/>
                      <a:pt x="22382" y="25164"/>
                      <a:pt x="22429" y="25164"/>
                    </a:cubicBezTo>
                    <a:cubicBezTo>
                      <a:pt x="22474" y="25164"/>
                      <a:pt x="22493" y="25221"/>
                      <a:pt x="22467" y="25286"/>
                    </a:cubicBezTo>
                    <a:cubicBezTo>
                      <a:pt x="22399" y="25465"/>
                      <a:pt x="21785" y="26364"/>
                      <a:pt x="21692" y="26425"/>
                    </a:cubicBezTo>
                    <a:cubicBezTo>
                      <a:pt x="21687" y="26428"/>
                      <a:pt x="21681" y="26430"/>
                      <a:pt x="21675" y="26430"/>
                    </a:cubicBezTo>
                    <a:cubicBezTo>
                      <a:pt x="21628" y="26430"/>
                      <a:pt x="21549" y="26354"/>
                      <a:pt x="21492" y="26246"/>
                    </a:cubicBezTo>
                    <a:cubicBezTo>
                      <a:pt x="21382" y="26031"/>
                      <a:pt x="21390" y="25994"/>
                      <a:pt x="21632" y="25594"/>
                    </a:cubicBezTo>
                    <a:cubicBezTo>
                      <a:pt x="21819" y="25285"/>
                      <a:pt x="21939" y="25170"/>
                      <a:pt x="22080" y="25166"/>
                    </a:cubicBezTo>
                    <a:lnTo>
                      <a:pt x="22271" y="25163"/>
                    </a:lnTo>
                    <a:close/>
                    <a:moveTo>
                      <a:pt x="7779" y="24021"/>
                    </a:moveTo>
                    <a:lnTo>
                      <a:pt x="7735" y="24611"/>
                    </a:lnTo>
                    <a:cubicBezTo>
                      <a:pt x="7710" y="24937"/>
                      <a:pt x="7644" y="25312"/>
                      <a:pt x="7589" y="25447"/>
                    </a:cubicBezTo>
                    <a:lnTo>
                      <a:pt x="7488" y="25691"/>
                    </a:lnTo>
                    <a:lnTo>
                      <a:pt x="7301" y="25283"/>
                    </a:lnTo>
                    <a:cubicBezTo>
                      <a:pt x="7194" y="25051"/>
                      <a:pt x="7133" y="24939"/>
                      <a:pt x="7117" y="24939"/>
                    </a:cubicBezTo>
                    <a:cubicBezTo>
                      <a:pt x="7099" y="24939"/>
                      <a:pt x="7150" y="25110"/>
                      <a:pt x="7275" y="25439"/>
                    </a:cubicBezTo>
                    <a:cubicBezTo>
                      <a:pt x="7410" y="25796"/>
                      <a:pt x="7430" y="25948"/>
                      <a:pt x="7372" y="26195"/>
                    </a:cubicBezTo>
                    <a:lnTo>
                      <a:pt x="7298" y="26506"/>
                    </a:lnTo>
                    <a:lnTo>
                      <a:pt x="7029" y="25772"/>
                    </a:lnTo>
                    <a:lnTo>
                      <a:pt x="6760" y="25039"/>
                    </a:lnTo>
                    <a:lnTo>
                      <a:pt x="6899" y="24529"/>
                    </a:lnTo>
                    <a:lnTo>
                      <a:pt x="7037" y="24021"/>
                    </a:lnTo>
                    <a:close/>
                    <a:moveTo>
                      <a:pt x="6012" y="25098"/>
                    </a:moveTo>
                    <a:cubicBezTo>
                      <a:pt x="6061" y="25098"/>
                      <a:pt x="6122" y="25258"/>
                      <a:pt x="6247" y="25618"/>
                    </a:cubicBezTo>
                    <a:cubicBezTo>
                      <a:pt x="6361" y="25944"/>
                      <a:pt x="6378" y="26105"/>
                      <a:pt x="6318" y="26314"/>
                    </a:cubicBezTo>
                    <a:lnTo>
                      <a:pt x="6240" y="26587"/>
                    </a:lnTo>
                    <a:lnTo>
                      <a:pt x="6020" y="26165"/>
                    </a:lnTo>
                    <a:cubicBezTo>
                      <a:pt x="5816" y="25773"/>
                      <a:pt x="5807" y="25711"/>
                      <a:pt x="5899" y="25365"/>
                    </a:cubicBezTo>
                    <a:cubicBezTo>
                      <a:pt x="5945" y="25193"/>
                      <a:pt x="5975" y="25098"/>
                      <a:pt x="6012" y="25098"/>
                    </a:cubicBezTo>
                    <a:close/>
                    <a:moveTo>
                      <a:pt x="7811" y="25090"/>
                    </a:moveTo>
                    <a:cubicBezTo>
                      <a:pt x="7834" y="25090"/>
                      <a:pt x="7841" y="25185"/>
                      <a:pt x="7826" y="25382"/>
                    </a:cubicBezTo>
                    <a:cubicBezTo>
                      <a:pt x="7813" y="25552"/>
                      <a:pt x="7849" y="25850"/>
                      <a:pt x="7905" y="26046"/>
                    </a:cubicBezTo>
                    <a:cubicBezTo>
                      <a:pt x="7963" y="26241"/>
                      <a:pt x="7993" y="26478"/>
                      <a:pt x="7979" y="26575"/>
                    </a:cubicBezTo>
                    <a:cubicBezTo>
                      <a:pt x="7971" y="26624"/>
                      <a:pt x="7960" y="26650"/>
                      <a:pt x="7944" y="26650"/>
                    </a:cubicBezTo>
                    <a:cubicBezTo>
                      <a:pt x="7913" y="26650"/>
                      <a:pt x="7860" y="26556"/>
                      <a:pt x="7763" y="26343"/>
                    </a:cubicBezTo>
                    <a:cubicBezTo>
                      <a:pt x="7595" y="25973"/>
                      <a:pt x="7584" y="25895"/>
                      <a:pt x="7671" y="25504"/>
                    </a:cubicBezTo>
                    <a:cubicBezTo>
                      <a:pt x="7732" y="25232"/>
                      <a:pt x="7783" y="25090"/>
                      <a:pt x="7811" y="25090"/>
                    </a:cubicBezTo>
                    <a:close/>
                    <a:moveTo>
                      <a:pt x="22938" y="25260"/>
                    </a:moveTo>
                    <a:cubicBezTo>
                      <a:pt x="23014" y="25260"/>
                      <a:pt x="23069" y="25273"/>
                      <a:pt x="23069" y="25293"/>
                    </a:cubicBezTo>
                    <a:cubicBezTo>
                      <a:pt x="23069" y="25424"/>
                      <a:pt x="22165" y="26708"/>
                      <a:pt x="22018" y="26787"/>
                    </a:cubicBezTo>
                    <a:cubicBezTo>
                      <a:pt x="21960" y="26817"/>
                      <a:pt x="21913" y="26831"/>
                      <a:pt x="21877" y="26831"/>
                    </a:cubicBezTo>
                    <a:cubicBezTo>
                      <a:pt x="21759" y="26831"/>
                      <a:pt x="21761" y="26687"/>
                      <a:pt x="21923" y="26515"/>
                    </a:cubicBezTo>
                    <a:cubicBezTo>
                      <a:pt x="22023" y="26409"/>
                      <a:pt x="22088" y="26280"/>
                      <a:pt x="22074" y="26218"/>
                    </a:cubicBezTo>
                    <a:cubicBezTo>
                      <a:pt x="22061" y="26154"/>
                      <a:pt x="22100" y="26106"/>
                      <a:pt x="22165" y="26105"/>
                    </a:cubicBezTo>
                    <a:cubicBezTo>
                      <a:pt x="22229" y="26102"/>
                      <a:pt x="22296" y="26051"/>
                      <a:pt x="22320" y="25986"/>
                    </a:cubicBezTo>
                    <a:cubicBezTo>
                      <a:pt x="22337" y="25938"/>
                      <a:pt x="22334" y="25914"/>
                      <a:pt x="22311" y="25914"/>
                    </a:cubicBezTo>
                    <a:cubicBezTo>
                      <a:pt x="22299" y="25914"/>
                      <a:pt x="22280" y="25922"/>
                      <a:pt x="22255" y="25937"/>
                    </a:cubicBezTo>
                    <a:cubicBezTo>
                      <a:pt x="22249" y="25941"/>
                      <a:pt x="22244" y="25943"/>
                      <a:pt x="22240" y="25943"/>
                    </a:cubicBezTo>
                    <a:cubicBezTo>
                      <a:pt x="22212" y="25943"/>
                      <a:pt x="22276" y="25818"/>
                      <a:pt x="22398" y="25645"/>
                    </a:cubicBezTo>
                    <a:cubicBezTo>
                      <a:pt x="22573" y="25392"/>
                      <a:pt x="22708" y="25279"/>
                      <a:pt x="22856" y="25265"/>
                    </a:cubicBezTo>
                    <a:cubicBezTo>
                      <a:pt x="22885" y="25262"/>
                      <a:pt x="22913" y="25260"/>
                      <a:pt x="22938" y="25260"/>
                    </a:cubicBezTo>
                    <a:close/>
                    <a:moveTo>
                      <a:pt x="5133" y="24363"/>
                    </a:moveTo>
                    <a:cubicBezTo>
                      <a:pt x="5143" y="24363"/>
                      <a:pt x="5153" y="24365"/>
                      <a:pt x="5165" y="24369"/>
                    </a:cubicBezTo>
                    <a:cubicBezTo>
                      <a:pt x="5211" y="24384"/>
                      <a:pt x="5346" y="24684"/>
                      <a:pt x="5471" y="25044"/>
                    </a:cubicBezTo>
                    <a:cubicBezTo>
                      <a:pt x="5594" y="25402"/>
                      <a:pt x="5808" y="25917"/>
                      <a:pt x="5950" y="26195"/>
                    </a:cubicBezTo>
                    <a:cubicBezTo>
                      <a:pt x="6197" y="26689"/>
                      <a:pt x="6266" y="26947"/>
                      <a:pt x="6153" y="26947"/>
                    </a:cubicBezTo>
                    <a:cubicBezTo>
                      <a:pt x="6105" y="26947"/>
                      <a:pt x="6026" y="26901"/>
                      <a:pt x="5914" y="26808"/>
                    </a:cubicBezTo>
                    <a:cubicBezTo>
                      <a:pt x="5447" y="26419"/>
                      <a:pt x="4806" y="24363"/>
                      <a:pt x="5133" y="24363"/>
                    </a:cubicBezTo>
                    <a:close/>
                    <a:moveTo>
                      <a:pt x="11717" y="24347"/>
                    </a:moveTo>
                    <a:cubicBezTo>
                      <a:pt x="11775" y="24347"/>
                      <a:pt x="11828" y="24378"/>
                      <a:pt x="11828" y="24412"/>
                    </a:cubicBezTo>
                    <a:cubicBezTo>
                      <a:pt x="11828" y="24535"/>
                      <a:pt x="10922" y="26996"/>
                      <a:pt x="10851" y="27069"/>
                    </a:cubicBezTo>
                    <a:cubicBezTo>
                      <a:pt x="10849" y="27071"/>
                      <a:pt x="10847" y="27072"/>
                      <a:pt x="10846" y="27072"/>
                    </a:cubicBezTo>
                    <a:cubicBezTo>
                      <a:pt x="10820" y="27072"/>
                      <a:pt x="10909" y="26700"/>
                      <a:pt x="11058" y="26213"/>
                    </a:cubicBezTo>
                    <a:cubicBezTo>
                      <a:pt x="11213" y="25699"/>
                      <a:pt x="11399" y="25074"/>
                      <a:pt x="11474" y="24815"/>
                    </a:cubicBezTo>
                    <a:cubicBezTo>
                      <a:pt x="11550" y="24545"/>
                      <a:pt x="11655" y="24347"/>
                      <a:pt x="11717" y="24347"/>
                    </a:cubicBezTo>
                    <a:close/>
                    <a:moveTo>
                      <a:pt x="9139" y="24104"/>
                    </a:moveTo>
                    <a:cubicBezTo>
                      <a:pt x="9309" y="24104"/>
                      <a:pt x="9475" y="24135"/>
                      <a:pt x="9496" y="24170"/>
                    </a:cubicBezTo>
                    <a:cubicBezTo>
                      <a:pt x="9527" y="24218"/>
                      <a:pt x="8900" y="26582"/>
                      <a:pt x="8711" y="27136"/>
                    </a:cubicBezTo>
                    <a:cubicBezTo>
                      <a:pt x="8708" y="27146"/>
                      <a:pt x="8702" y="27151"/>
                      <a:pt x="8694" y="27151"/>
                    </a:cubicBezTo>
                    <a:cubicBezTo>
                      <a:pt x="8601" y="27151"/>
                      <a:pt x="8243" y="26417"/>
                      <a:pt x="8243" y="26197"/>
                    </a:cubicBezTo>
                    <a:cubicBezTo>
                      <a:pt x="8243" y="26095"/>
                      <a:pt x="8298" y="25841"/>
                      <a:pt x="8361" y="25647"/>
                    </a:cubicBezTo>
                    <a:cubicBezTo>
                      <a:pt x="8427" y="25447"/>
                      <a:pt x="8555" y="25021"/>
                      <a:pt x="8651" y="24695"/>
                    </a:cubicBezTo>
                    <a:lnTo>
                      <a:pt x="8821" y="24104"/>
                    </a:lnTo>
                    <a:close/>
                    <a:moveTo>
                      <a:pt x="21528" y="27036"/>
                    </a:moveTo>
                    <a:cubicBezTo>
                      <a:pt x="21573" y="27036"/>
                      <a:pt x="21603" y="27051"/>
                      <a:pt x="21603" y="27074"/>
                    </a:cubicBezTo>
                    <a:cubicBezTo>
                      <a:pt x="21603" y="27095"/>
                      <a:pt x="21570" y="27129"/>
                      <a:pt x="21522" y="27158"/>
                    </a:cubicBezTo>
                    <a:cubicBezTo>
                      <a:pt x="21506" y="27168"/>
                      <a:pt x="21492" y="27173"/>
                      <a:pt x="21480" y="27173"/>
                    </a:cubicBezTo>
                    <a:cubicBezTo>
                      <a:pt x="21455" y="27173"/>
                      <a:pt x="21439" y="27154"/>
                      <a:pt x="21439" y="27122"/>
                    </a:cubicBezTo>
                    <a:cubicBezTo>
                      <a:pt x="21439" y="27074"/>
                      <a:pt x="21475" y="27037"/>
                      <a:pt x="21522" y="27037"/>
                    </a:cubicBezTo>
                    <a:cubicBezTo>
                      <a:pt x="21524" y="27037"/>
                      <a:pt x="21526" y="27036"/>
                      <a:pt x="21528" y="27036"/>
                    </a:cubicBezTo>
                    <a:close/>
                    <a:moveTo>
                      <a:pt x="6323" y="26978"/>
                    </a:moveTo>
                    <a:cubicBezTo>
                      <a:pt x="6336" y="26978"/>
                      <a:pt x="6351" y="26983"/>
                      <a:pt x="6369" y="26994"/>
                    </a:cubicBezTo>
                    <a:cubicBezTo>
                      <a:pt x="6417" y="27023"/>
                      <a:pt x="6450" y="27075"/>
                      <a:pt x="6450" y="27123"/>
                    </a:cubicBezTo>
                    <a:cubicBezTo>
                      <a:pt x="6451" y="27156"/>
                      <a:pt x="6438" y="27173"/>
                      <a:pt x="6415" y="27173"/>
                    </a:cubicBezTo>
                    <a:cubicBezTo>
                      <a:pt x="6403" y="27173"/>
                      <a:pt x="6387" y="27168"/>
                      <a:pt x="6369" y="27157"/>
                    </a:cubicBezTo>
                    <a:cubicBezTo>
                      <a:pt x="6320" y="27127"/>
                      <a:pt x="6287" y="27075"/>
                      <a:pt x="6287" y="27027"/>
                    </a:cubicBezTo>
                    <a:cubicBezTo>
                      <a:pt x="6287" y="26995"/>
                      <a:pt x="6300" y="26978"/>
                      <a:pt x="6323" y="26978"/>
                    </a:cubicBezTo>
                    <a:close/>
                    <a:moveTo>
                      <a:pt x="7536" y="26026"/>
                    </a:moveTo>
                    <a:lnTo>
                      <a:pt x="7726" y="26456"/>
                    </a:lnTo>
                    <a:cubicBezTo>
                      <a:pt x="7846" y="26726"/>
                      <a:pt x="7900" y="26962"/>
                      <a:pt x="7868" y="27083"/>
                    </a:cubicBezTo>
                    <a:cubicBezTo>
                      <a:pt x="7836" y="27210"/>
                      <a:pt x="7787" y="27272"/>
                      <a:pt x="7729" y="27272"/>
                    </a:cubicBezTo>
                    <a:cubicBezTo>
                      <a:pt x="7653" y="27272"/>
                      <a:pt x="7561" y="27161"/>
                      <a:pt x="7474" y="26947"/>
                    </a:cubicBezTo>
                    <a:cubicBezTo>
                      <a:pt x="7362" y="26669"/>
                      <a:pt x="7355" y="26562"/>
                      <a:pt x="7437" y="26320"/>
                    </a:cubicBezTo>
                    <a:lnTo>
                      <a:pt x="7536" y="26026"/>
                    </a:lnTo>
                    <a:close/>
                    <a:moveTo>
                      <a:pt x="6730" y="25255"/>
                    </a:moveTo>
                    <a:cubicBezTo>
                      <a:pt x="6732" y="25255"/>
                      <a:pt x="6733" y="25256"/>
                      <a:pt x="6734" y="25257"/>
                    </a:cubicBezTo>
                    <a:cubicBezTo>
                      <a:pt x="6750" y="25271"/>
                      <a:pt x="6906" y="25667"/>
                      <a:pt x="7084" y="26141"/>
                    </a:cubicBezTo>
                    <a:cubicBezTo>
                      <a:pt x="7262" y="26614"/>
                      <a:pt x="7433" y="27061"/>
                      <a:pt x="7466" y="27138"/>
                    </a:cubicBezTo>
                    <a:cubicBezTo>
                      <a:pt x="7517" y="27253"/>
                      <a:pt x="7487" y="27281"/>
                      <a:pt x="7317" y="27281"/>
                    </a:cubicBezTo>
                    <a:cubicBezTo>
                      <a:pt x="7150" y="27281"/>
                      <a:pt x="7055" y="27190"/>
                      <a:pt x="6859" y="26849"/>
                    </a:cubicBezTo>
                    <a:cubicBezTo>
                      <a:pt x="6553" y="26310"/>
                      <a:pt x="6494" y="26015"/>
                      <a:pt x="6611" y="25578"/>
                    </a:cubicBezTo>
                    <a:cubicBezTo>
                      <a:pt x="6660" y="25393"/>
                      <a:pt x="6710" y="25255"/>
                      <a:pt x="6730" y="25255"/>
                    </a:cubicBezTo>
                    <a:close/>
                    <a:moveTo>
                      <a:pt x="11265" y="24266"/>
                    </a:moveTo>
                    <a:cubicBezTo>
                      <a:pt x="11306" y="24266"/>
                      <a:pt x="11339" y="24305"/>
                      <a:pt x="11339" y="24355"/>
                    </a:cubicBezTo>
                    <a:cubicBezTo>
                      <a:pt x="11339" y="24434"/>
                      <a:pt x="10579" y="26995"/>
                      <a:pt x="10473" y="27281"/>
                    </a:cubicBezTo>
                    <a:cubicBezTo>
                      <a:pt x="10460" y="27315"/>
                      <a:pt x="10446" y="27332"/>
                      <a:pt x="10430" y="27332"/>
                    </a:cubicBezTo>
                    <a:cubicBezTo>
                      <a:pt x="10402" y="27332"/>
                      <a:pt x="10365" y="27284"/>
                      <a:pt x="10312" y="27182"/>
                    </a:cubicBezTo>
                    <a:cubicBezTo>
                      <a:pt x="10206" y="26978"/>
                      <a:pt x="10233" y="26869"/>
                      <a:pt x="10694" y="25614"/>
                    </a:cubicBezTo>
                    <a:cubicBezTo>
                      <a:pt x="10969" y="24873"/>
                      <a:pt x="11224" y="24266"/>
                      <a:pt x="11265" y="24266"/>
                    </a:cubicBezTo>
                    <a:close/>
                    <a:moveTo>
                      <a:pt x="8344" y="26874"/>
                    </a:moveTo>
                    <a:cubicBezTo>
                      <a:pt x="8375" y="26874"/>
                      <a:pt x="8453" y="26965"/>
                      <a:pt x="8532" y="27117"/>
                    </a:cubicBezTo>
                    <a:cubicBezTo>
                      <a:pt x="8647" y="27337"/>
                      <a:pt x="8647" y="27362"/>
                      <a:pt x="8534" y="27362"/>
                    </a:cubicBezTo>
                    <a:cubicBezTo>
                      <a:pt x="8460" y="27362"/>
                      <a:pt x="8407" y="27315"/>
                      <a:pt x="8407" y="27248"/>
                    </a:cubicBezTo>
                    <a:cubicBezTo>
                      <a:pt x="8407" y="27184"/>
                      <a:pt x="8385" y="27077"/>
                      <a:pt x="8357" y="27003"/>
                    </a:cubicBezTo>
                    <a:cubicBezTo>
                      <a:pt x="8323" y="26914"/>
                      <a:pt x="8323" y="26874"/>
                      <a:pt x="8344" y="26874"/>
                    </a:cubicBezTo>
                    <a:close/>
                    <a:moveTo>
                      <a:pt x="7940" y="27054"/>
                    </a:moveTo>
                    <a:cubicBezTo>
                      <a:pt x="7952" y="27054"/>
                      <a:pt x="7971" y="27076"/>
                      <a:pt x="7999" y="27117"/>
                    </a:cubicBezTo>
                    <a:cubicBezTo>
                      <a:pt x="8043" y="27182"/>
                      <a:pt x="8079" y="27268"/>
                      <a:pt x="8079" y="27301"/>
                    </a:cubicBezTo>
                    <a:cubicBezTo>
                      <a:pt x="8079" y="27337"/>
                      <a:pt x="8047" y="27363"/>
                      <a:pt x="7999" y="27363"/>
                    </a:cubicBezTo>
                    <a:cubicBezTo>
                      <a:pt x="7955" y="27363"/>
                      <a:pt x="7917" y="27277"/>
                      <a:pt x="7917" y="27178"/>
                    </a:cubicBezTo>
                    <a:cubicBezTo>
                      <a:pt x="7918" y="27094"/>
                      <a:pt x="7923" y="27054"/>
                      <a:pt x="7940" y="27054"/>
                    </a:cubicBezTo>
                    <a:close/>
                    <a:moveTo>
                      <a:pt x="9999" y="24183"/>
                    </a:moveTo>
                    <a:cubicBezTo>
                      <a:pt x="10196" y="24183"/>
                      <a:pt x="10363" y="24210"/>
                      <a:pt x="10363" y="24240"/>
                    </a:cubicBezTo>
                    <a:cubicBezTo>
                      <a:pt x="10363" y="24362"/>
                      <a:pt x="9538" y="26871"/>
                      <a:pt x="9498" y="26871"/>
                    </a:cubicBezTo>
                    <a:cubicBezTo>
                      <a:pt x="9476" y="26871"/>
                      <a:pt x="9407" y="26752"/>
                      <a:pt x="9343" y="26607"/>
                    </a:cubicBezTo>
                    <a:cubicBezTo>
                      <a:pt x="9295" y="26495"/>
                      <a:pt x="9253" y="26427"/>
                      <a:pt x="9234" y="26427"/>
                    </a:cubicBezTo>
                    <a:cubicBezTo>
                      <a:pt x="9228" y="26427"/>
                      <a:pt x="9225" y="26434"/>
                      <a:pt x="9224" y="26448"/>
                    </a:cubicBezTo>
                    <a:cubicBezTo>
                      <a:pt x="9222" y="26507"/>
                      <a:pt x="9274" y="26661"/>
                      <a:pt x="9343" y="26791"/>
                    </a:cubicBezTo>
                    <a:cubicBezTo>
                      <a:pt x="9431" y="26962"/>
                      <a:pt x="9443" y="27085"/>
                      <a:pt x="9388" y="27236"/>
                    </a:cubicBezTo>
                    <a:cubicBezTo>
                      <a:pt x="9339" y="27365"/>
                      <a:pt x="9303" y="27412"/>
                      <a:pt x="9203" y="27412"/>
                    </a:cubicBezTo>
                    <a:cubicBezTo>
                      <a:pt x="9162" y="27412"/>
                      <a:pt x="9110" y="27404"/>
                      <a:pt x="9042" y="27391"/>
                    </a:cubicBezTo>
                    <a:cubicBezTo>
                      <a:pt x="8895" y="27363"/>
                      <a:pt x="8768" y="27335"/>
                      <a:pt x="8760" y="27328"/>
                    </a:cubicBezTo>
                    <a:cubicBezTo>
                      <a:pt x="8749" y="27319"/>
                      <a:pt x="9109" y="26026"/>
                      <a:pt x="9515" y="24608"/>
                    </a:cubicBezTo>
                    <a:lnTo>
                      <a:pt x="9637" y="24183"/>
                    </a:lnTo>
                    <a:close/>
                    <a:moveTo>
                      <a:pt x="10176" y="27163"/>
                    </a:moveTo>
                    <a:cubicBezTo>
                      <a:pt x="10229" y="27163"/>
                      <a:pt x="10280" y="27225"/>
                      <a:pt x="10280" y="27329"/>
                    </a:cubicBezTo>
                    <a:cubicBezTo>
                      <a:pt x="10280" y="27390"/>
                      <a:pt x="10224" y="27443"/>
                      <a:pt x="10158" y="27443"/>
                    </a:cubicBezTo>
                    <a:cubicBezTo>
                      <a:pt x="10023" y="27443"/>
                      <a:pt x="10018" y="27426"/>
                      <a:pt x="10085" y="27248"/>
                    </a:cubicBezTo>
                    <a:cubicBezTo>
                      <a:pt x="10107" y="27190"/>
                      <a:pt x="10142" y="27163"/>
                      <a:pt x="10176" y="27163"/>
                    </a:cubicBezTo>
                    <a:close/>
                    <a:moveTo>
                      <a:pt x="10791" y="24266"/>
                    </a:moveTo>
                    <a:cubicBezTo>
                      <a:pt x="11068" y="24266"/>
                      <a:pt x="11105" y="24286"/>
                      <a:pt x="11054" y="24413"/>
                    </a:cubicBezTo>
                    <a:cubicBezTo>
                      <a:pt x="10902" y="24803"/>
                      <a:pt x="10202" y="26753"/>
                      <a:pt x="10200" y="26791"/>
                    </a:cubicBezTo>
                    <a:cubicBezTo>
                      <a:pt x="10200" y="26795"/>
                      <a:pt x="10198" y="26797"/>
                      <a:pt x="10195" y="26797"/>
                    </a:cubicBezTo>
                    <a:cubicBezTo>
                      <a:pt x="10183" y="26797"/>
                      <a:pt x="10148" y="26762"/>
                      <a:pt x="10109" y="26709"/>
                    </a:cubicBezTo>
                    <a:cubicBezTo>
                      <a:pt x="10079" y="26669"/>
                      <a:pt x="10060" y="26649"/>
                      <a:pt x="10051" y="26649"/>
                    </a:cubicBezTo>
                    <a:cubicBezTo>
                      <a:pt x="10037" y="26649"/>
                      <a:pt x="10041" y="26689"/>
                      <a:pt x="10059" y="26774"/>
                    </a:cubicBezTo>
                    <a:cubicBezTo>
                      <a:pt x="10113" y="27018"/>
                      <a:pt x="9963" y="27443"/>
                      <a:pt x="9824" y="27443"/>
                    </a:cubicBezTo>
                    <a:cubicBezTo>
                      <a:pt x="9764" y="27443"/>
                      <a:pt x="9677" y="27382"/>
                      <a:pt x="9623" y="27301"/>
                    </a:cubicBezTo>
                    <a:cubicBezTo>
                      <a:pt x="9579" y="27232"/>
                      <a:pt x="9556" y="27197"/>
                      <a:pt x="9549" y="27197"/>
                    </a:cubicBezTo>
                    <a:cubicBezTo>
                      <a:pt x="9543" y="27197"/>
                      <a:pt x="9553" y="27232"/>
                      <a:pt x="9575" y="27301"/>
                    </a:cubicBezTo>
                    <a:cubicBezTo>
                      <a:pt x="9601" y="27383"/>
                      <a:pt x="9585" y="27443"/>
                      <a:pt x="9538" y="27443"/>
                    </a:cubicBezTo>
                    <a:cubicBezTo>
                      <a:pt x="9535" y="27443"/>
                      <a:pt x="9532" y="27443"/>
                      <a:pt x="9529" y="27443"/>
                    </a:cubicBezTo>
                    <a:cubicBezTo>
                      <a:pt x="9431" y="27443"/>
                      <a:pt x="9440" y="27419"/>
                      <a:pt x="9966" y="25805"/>
                    </a:cubicBezTo>
                    <a:lnTo>
                      <a:pt x="10467" y="24266"/>
                    </a:lnTo>
                    <a:close/>
                    <a:moveTo>
                      <a:pt x="12912" y="24363"/>
                    </a:moveTo>
                    <a:lnTo>
                      <a:pt x="13204" y="24409"/>
                    </a:lnTo>
                    <a:cubicBezTo>
                      <a:pt x="13368" y="24434"/>
                      <a:pt x="13512" y="24466"/>
                      <a:pt x="13529" y="24482"/>
                    </a:cubicBezTo>
                    <a:cubicBezTo>
                      <a:pt x="13574" y="24520"/>
                      <a:pt x="12490" y="27371"/>
                      <a:pt x="12391" y="27477"/>
                    </a:cubicBezTo>
                    <a:cubicBezTo>
                      <a:pt x="12384" y="27484"/>
                      <a:pt x="12376" y="27488"/>
                      <a:pt x="12367" y="27488"/>
                    </a:cubicBezTo>
                    <a:cubicBezTo>
                      <a:pt x="12323" y="27488"/>
                      <a:pt x="12256" y="27408"/>
                      <a:pt x="12192" y="27272"/>
                    </a:cubicBezTo>
                    <a:lnTo>
                      <a:pt x="12062" y="26995"/>
                    </a:lnTo>
                    <a:lnTo>
                      <a:pt x="12117" y="27259"/>
                    </a:lnTo>
                    <a:cubicBezTo>
                      <a:pt x="12158" y="27463"/>
                      <a:pt x="12157" y="27511"/>
                      <a:pt x="12046" y="27511"/>
                    </a:cubicBezTo>
                    <a:cubicBezTo>
                      <a:pt x="12024" y="27511"/>
                      <a:pt x="11998" y="27509"/>
                      <a:pt x="11968" y="27506"/>
                    </a:cubicBezTo>
                    <a:cubicBezTo>
                      <a:pt x="11723" y="27485"/>
                      <a:pt x="11723" y="27485"/>
                      <a:pt x="12411" y="25677"/>
                    </a:cubicBezTo>
                    <a:lnTo>
                      <a:pt x="12912" y="24363"/>
                    </a:lnTo>
                    <a:close/>
                    <a:moveTo>
                      <a:pt x="13824" y="24448"/>
                    </a:moveTo>
                    <a:cubicBezTo>
                      <a:pt x="13975" y="24448"/>
                      <a:pt x="14197" y="24485"/>
                      <a:pt x="14247" y="24535"/>
                    </a:cubicBezTo>
                    <a:cubicBezTo>
                      <a:pt x="14265" y="24553"/>
                      <a:pt x="14044" y="25226"/>
                      <a:pt x="13762" y="26026"/>
                    </a:cubicBezTo>
                    <a:cubicBezTo>
                      <a:pt x="13369" y="27134"/>
                      <a:pt x="13208" y="27491"/>
                      <a:pt x="13093" y="27511"/>
                    </a:cubicBezTo>
                    <a:cubicBezTo>
                      <a:pt x="13081" y="27513"/>
                      <a:pt x="13069" y="27515"/>
                      <a:pt x="13056" y="27515"/>
                    </a:cubicBezTo>
                    <a:cubicBezTo>
                      <a:pt x="12984" y="27515"/>
                      <a:pt x="12906" y="27481"/>
                      <a:pt x="12874" y="27430"/>
                    </a:cubicBezTo>
                    <a:cubicBezTo>
                      <a:pt x="12847" y="27388"/>
                      <a:pt x="12830" y="27366"/>
                      <a:pt x="12819" y="27366"/>
                    </a:cubicBezTo>
                    <a:cubicBezTo>
                      <a:pt x="12809" y="27366"/>
                      <a:pt x="12805" y="27385"/>
                      <a:pt x="12805" y="27422"/>
                    </a:cubicBezTo>
                    <a:cubicBezTo>
                      <a:pt x="12805" y="27477"/>
                      <a:pt x="12747" y="27523"/>
                      <a:pt x="12682" y="27523"/>
                    </a:cubicBezTo>
                    <a:cubicBezTo>
                      <a:pt x="12617" y="27523"/>
                      <a:pt x="12560" y="27482"/>
                      <a:pt x="12560" y="27435"/>
                    </a:cubicBezTo>
                    <a:cubicBezTo>
                      <a:pt x="12560" y="27344"/>
                      <a:pt x="13588" y="24631"/>
                      <a:pt x="13682" y="24477"/>
                    </a:cubicBezTo>
                    <a:cubicBezTo>
                      <a:pt x="13694" y="24457"/>
                      <a:pt x="13750" y="24448"/>
                      <a:pt x="13824" y="24448"/>
                    </a:cubicBezTo>
                    <a:close/>
                    <a:moveTo>
                      <a:pt x="12386" y="24349"/>
                    </a:moveTo>
                    <a:cubicBezTo>
                      <a:pt x="12704" y="24349"/>
                      <a:pt x="12813" y="24376"/>
                      <a:pt x="12787" y="24448"/>
                    </a:cubicBezTo>
                    <a:cubicBezTo>
                      <a:pt x="12283" y="25849"/>
                      <a:pt x="11798" y="27014"/>
                      <a:pt x="11717" y="27014"/>
                    </a:cubicBezTo>
                    <a:cubicBezTo>
                      <a:pt x="11716" y="27014"/>
                      <a:pt x="11716" y="27014"/>
                      <a:pt x="11715" y="27014"/>
                    </a:cubicBezTo>
                    <a:cubicBezTo>
                      <a:pt x="11710" y="27012"/>
                      <a:pt x="11704" y="27011"/>
                      <a:pt x="11700" y="27011"/>
                    </a:cubicBezTo>
                    <a:cubicBezTo>
                      <a:pt x="11655" y="27011"/>
                      <a:pt x="11627" y="27092"/>
                      <a:pt x="11627" y="27224"/>
                    </a:cubicBezTo>
                    <a:cubicBezTo>
                      <a:pt x="11625" y="27402"/>
                      <a:pt x="11585" y="27493"/>
                      <a:pt x="11524" y="27493"/>
                    </a:cubicBezTo>
                    <a:cubicBezTo>
                      <a:pt x="11468" y="27493"/>
                      <a:pt x="11393" y="27417"/>
                      <a:pt x="11314" y="27264"/>
                    </a:cubicBezTo>
                    <a:cubicBezTo>
                      <a:pt x="11262" y="27166"/>
                      <a:pt x="11231" y="27119"/>
                      <a:pt x="11220" y="27119"/>
                    </a:cubicBezTo>
                    <a:cubicBezTo>
                      <a:pt x="11204" y="27119"/>
                      <a:pt x="11233" y="27219"/>
                      <a:pt x="11307" y="27403"/>
                    </a:cubicBezTo>
                    <a:cubicBezTo>
                      <a:pt x="11342" y="27491"/>
                      <a:pt x="11299" y="27525"/>
                      <a:pt x="11142" y="27525"/>
                    </a:cubicBezTo>
                    <a:cubicBezTo>
                      <a:pt x="10995" y="27525"/>
                      <a:pt x="10931" y="27482"/>
                      <a:pt x="10931" y="27383"/>
                    </a:cubicBezTo>
                    <a:cubicBezTo>
                      <a:pt x="10931" y="27304"/>
                      <a:pt x="11160" y="26593"/>
                      <a:pt x="11441" y="25794"/>
                    </a:cubicBezTo>
                    <a:lnTo>
                      <a:pt x="11950" y="24349"/>
                    </a:lnTo>
                    <a:close/>
                    <a:moveTo>
                      <a:pt x="14563" y="24519"/>
                    </a:moveTo>
                    <a:cubicBezTo>
                      <a:pt x="14571" y="24519"/>
                      <a:pt x="14580" y="24519"/>
                      <a:pt x="14590" y="24520"/>
                    </a:cubicBezTo>
                    <a:cubicBezTo>
                      <a:pt x="14703" y="24524"/>
                      <a:pt x="14884" y="24553"/>
                      <a:pt x="14980" y="24581"/>
                    </a:cubicBezTo>
                    <a:cubicBezTo>
                      <a:pt x="15154" y="24634"/>
                      <a:pt x="15146" y="24670"/>
                      <a:pt x="14590" y="26080"/>
                    </a:cubicBezTo>
                    <a:lnTo>
                      <a:pt x="14020" y="27526"/>
                    </a:lnTo>
                    <a:lnTo>
                      <a:pt x="13686" y="27526"/>
                    </a:lnTo>
                    <a:lnTo>
                      <a:pt x="13686" y="27525"/>
                    </a:lnTo>
                    <a:cubicBezTo>
                      <a:pt x="13644" y="27525"/>
                      <a:pt x="13606" y="27526"/>
                      <a:pt x="13573" y="27526"/>
                    </a:cubicBezTo>
                    <a:cubicBezTo>
                      <a:pt x="13291" y="27526"/>
                      <a:pt x="13340" y="27441"/>
                      <a:pt x="13908" y="25838"/>
                    </a:cubicBezTo>
                    <a:cubicBezTo>
                      <a:pt x="14334" y="24635"/>
                      <a:pt x="14384" y="24519"/>
                      <a:pt x="14563" y="24519"/>
                    </a:cubicBezTo>
                    <a:close/>
                    <a:moveTo>
                      <a:pt x="15265" y="24584"/>
                    </a:moveTo>
                    <a:lnTo>
                      <a:pt x="15847" y="24642"/>
                    </a:lnTo>
                    <a:cubicBezTo>
                      <a:pt x="16164" y="24671"/>
                      <a:pt x="16441" y="24708"/>
                      <a:pt x="16454" y="24718"/>
                    </a:cubicBezTo>
                    <a:cubicBezTo>
                      <a:pt x="16489" y="24749"/>
                      <a:pt x="15260" y="27378"/>
                      <a:pt x="15165" y="27477"/>
                    </a:cubicBezTo>
                    <a:cubicBezTo>
                      <a:pt x="15121" y="27521"/>
                      <a:pt x="15089" y="27543"/>
                      <a:pt x="15068" y="27543"/>
                    </a:cubicBezTo>
                    <a:cubicBezTo>
                      <a:pt x="14991" y="27543"/>
                      <a:pt x="15069" y="27251"/>
                      <a:pt x="15281" y="26784"/>
                    </a:cubicBezTo>
                    <a:cubicBezTo>
                      <a:pt x="15635" y="26008"/>
                      <a:pt x="16082" y="24830"/>
                      <a:pt x="16038" y="24787"/>
                    </a:cubicBezTo>
                    <a:cubicBezTo>
                      <a:pt x="16037" y="24787"/>
                      <a:pt x="16037" y="24787"/>
                      <a:pt x="16036" y="24787"/>
                    </a:cubicBezTo>
                    <a:cubicBezTo>
                      <a:pt x="16013" y="24787"/>
                      <a:pt x="15881" y="25088"/>
                      <a:pt x="15737" y="25467"/>
                    </a:cubicBezTo>
                    <a:cubicBezTo>
                      <a:pt x="15590" y="25858"/>
                      <a:pt x="15331" y="26483"/>
                      <a:pt x="15159" y="26851"/>
                    </a:cubicBezTo>
                    <a:lnTo>
                      <a:pt x="14851" y="27523"/>
                    </a:lnTo>
                    <a:lnTo>
                      <a:pt x="14108" y="27523"/>
                    </a:lnTo>
                    <a:lnTo>
                      <a:pt x="14258" y="27137"/>
                    </a:lnTo>
                    <a:cubicBezTo>
                      <a:pt x="14342" y="26924"/>
                      <a:pt x="14603" y="26261"/>
                      <a:pt x="14837" y="25667"/>
                    </a:cubicBezTo>
                    <a:lnTo>
                      <a:pt x="15265" y="24584"/>
                    </a:lnTo>
                    <a:close/>
                    <a:moveTo>
                      <a:pt x="16716" y="24730"/>
                    </a:moveTo>
                    <a:lnTo>
                      <a:pt x="17470" y="24787"/>
                    </a:lnTo>
                    <a:cubicBezTo>
                      <a:pt x="17885" y="24818"/>
                      <a:pt x="18420" y="24869"/>
                      <a:pt x="18658" y="24901"/>
                    </a:cubicBezTo>
                    <a:lnTo>
                      <a:pt x="19095" y="24957"/>
                    </a:lnTo>
                    <a:lnTo>
                      <a:pt x="18589" y="25592"/>
                    </a:lnTo>
                    <a:cubicBezTo>
                      <a:pt x="18310" y="25941"/>
                      <a:pt x="18096" y="26242"/>
                      <a:pt x="18113" y="26261"/>
                    </a:cubicBezTo>
                    <a:cubicBezTo>
                      <a:pt x="18114" y="26262"/>
                      <a:pt x="18115" y="26262"/>
                      <a:pt x="18116" y="26262"/>
                    </a:cubicBezTo>
                    <a:cubicBezTo>
                      <a:pt x="18145" y="26262"/>
                      <a:pt x="18391" y="25981"/>
                      <a:pt x="18682" y="25618"/>
                    </a:cubicBezTo>
                    <a:cubicBezTo>
                      <a:pt x="19045" y="25161"/>
                      <a:pt x="19226" y="24969"/>
                      <a:pt x="19412" y="24969"/>
                    </a:cubicBezTo>
                    <a:cubicBezTo>
                      <a:pt x="19532" y="24969"/>
                      <a:pt x="19653" y="25048"/>
                      <a:pt x="19828" y="25189"/>
                    </a:cubicBezTo>
                    <a:lnTo>
                      <a:pt x="20047" y="25365"/>
                    </a:lnTo>
                    <a:lnTo>
                      <a:pt x="19310" y="26372"/>
                    </a:lnTo>
                    <a:cubicBezTo>
                      <a:pt x="18904" y="26927"/>
                      <a:pt x="18589" y="27392"/>
                      <a:pt x="18609" y="27410"/>
                    </a:cubicBezTo>
                    <a:cubicBezTo>
                      <a:pt x="18610" y="27410"/>
                      <a:pt x="18610" y="27410"/>
                      <a:pt x="18611" y="27410"/>
                    </a:cubicBezTo>
                    <a:cubicBezTo>
                      <a:pt x="18644" y="27410"/>
                      <a:pt x="18980" y="26976"/>
                      <a:pt x="19373" y="26423"/>
                    </a:cubicBezTo>
                    <a:cubicBezTo>
                      <a:pt x="19872" y="25727"/>
                      <a:pt x="20144" y="25407"/>
                      <a:pt x="20249" y="25407"/>
                    </a:cubicBezTo>
                    <a:cubicBezTo>
                      <a:pt x="20283" y="25407"/>
                      <a:pt x="20300" y="25443"/>
                      <a:pt x="20300" y="25511"/>
                    </a:cubicBezTo>
                    <a:cubicBezTo>
                      <a:pt x="20300" y="25658"/>
                      <a:pt x="19611" y="26976"/>
                      <a:pt x="19302" y="27424"/>
                    </a:cubicBezTo>
                    <a:lnTo>
                      <a:pt x="19055" y="27783"/>
                    </a:lnTo>
                    <a:lnTo>
                      <a:pt x="17946" y="27725"/>
                    </a:lnTo>
                    <a:cubicBezTo>
                      <a:pt x="17334" y="27693"/>
                      <a:pt x="16823" y="27653"/>
                      <a:pt x="16806" y="27637"/>
                    </a:cubicBezTo>
                    <a:cubicBezTo>
                      <a:pt x="16777" y="27609"/>
                      <a:pt x="16883" y="27368"/>
                      <a:pt x="17671" y="25666"/>
                    </a:cubicBezTo>
                    <a:cubicBezTo>
                      <a:pt x="17855" y="25264"/>
                      <a:pt x="17981" y="24949"/>
                      <a:pt x="17956" y="24949"/>
                    </a:cubicBezTo>
                    <a:cubicBezTo>
                      <a:pt x="17955" y="24949"/>
                      <a:pt x="17954" y="24950"/>
                      <a:pt x="17953" y="24951"/>
                    </a:cubicBezTo>
                    <a:cubicBezTo>
                      <a:pt x="17917" y="24973"/>
                      <a:pt x="17613" y="25583"/>
                      <a:pt x="17280" y="26300"/>
                    </a:cubicBezTo>
                    <a:lnTo>
                      <a:pt x="16673" y="27606"/>
                    </a:lnTo>
                    <a:lnTo>
                      <a:pt x="15755" y="27606"/>
                    </a:lnTo>
                    <a:lnTo>
                      <a:pt x="16370" y="26300"/>
                    </a:lnTo>
                    <a:cubicBezTo>
                      <a:pt x="16707" y="25583"/>
                      <a:pt x="16970" y="24977"/>
                      <a:pt x="16951" y="24959"/>
                    </a:cubicBezTo>
                    <a:cubicBezTo>
                      <a:pt x="16951" y="24958"/>
                      <a:pt x="16951" y="24958"/>
                      <a:pt x="16950" y="24958"/>
                    </a:cubicBezTo>
                    <a:cubicBezTo>
                      <a:pt x="16923" y="24958"/>
                      <a:pt x="16638" y="25525"/>
                      <a:pt x="16304" y="26238"/>
                    </a:cubicBezTo>
                    <a:cubicBezTo>
                      <a:pt x="15829" y="27254"/>
                      <a:pt x="15623" y="27615"/>
                      <a:pt x="15502" y="27615"/>
                    </a:cubicBezTo>
                    <a:cubicBezTo>
                      <a:pt x="15483" y="27615"/>
                      <a:pt x="15466" y="27606"/>
                      <a:pt x="15451" y="27590"/>
                    </a:cubicBezTo>
                    <a:cubicBezTo>
                      <a:pt x="15428" y="27569"/>
                      <a:pt x="15627" y="27094"/>
                      <a:pt x="15888" y="26539"/>
                    </a:cubicBezTo>
                    <a:cubicBezTo>
                      <a:pt x="16149" y="25986"/>
                      <a:pt x="16443" y="25349"/>
                      <a:pt x="16539" y="25130"/>
                    </a:cubicBezTo>
                    <a:lnTo>
                      <a:pt x="16716" y="24730"/>
                    </a:lnTo>
                    <a:close/>
                    <a:moveTo>
                      <a:pt x="13048" y="27606"/>
                    </a:moveTo>
                    <a:cubicBezTo>
                      <a:pt x="13092" y="27606"/>
                      <a:pt x="13130" y="27664"/>
                      <a:pt x="13130" y="27729"/>
                    </a:cubicBezTo>
                    <a:cubicBezTo>
                      <a:pt x="13130" y="27793"/>
                      <a:pt x="13092" y="27851"/>
                      <a:pt x="13048" y="27851"/>
                    </a:cubicBezTo>
                    <a:cubicBezTo>
                      <a:pt x="13005" y="27851"/>
                      <a:pt x="12966" y="27793"/>
                      <a:pt x="12966" y="27729"/>
                    </a:cubicBezTo>
                    <a:cubicBezTo>
                      <a:pt x="12966" y="27664"/>
                      <a:pt x="13005" y="27606"/>
                      <a:pt x="13048" y="27606"/>
                    </a:cubicBezTo>
                    <a:close/>
                    <a:moveTo>
                      <a:pt x="20657" y="25806"/>
                    </a:moveTo>
                    <a:lnTo>
                      <a:pt x="20804" y="25994"/>
                    </a:lnTo>
                    <a:cubicBezTo>
                      <a:pt x="20888" y="26099"/>
                      <a:pt x="20951" y="26212"/>
                      <a:pt x="20951" y="26249"/>
                    </a:cubicBezTo>
                    <a:cubicBezTo>
                      <a:pt x="20951" y="26288"/>
                      <a:pt x="20766" y="26555"/>
                      <a:pt x="20536" y="26848"/>
                    </a:cubicBezTo>
                    <a:cubicBezTo>
                      <a:pt x="20306" y="27142"/>
                      <a:pt x="20135" y="27392"/>
                      <a:pt x="20154" y="27410"/>
                    </a:cubicBezTo>
                    <a:cubicBezTo>
                      <a:pt x="20155" y="27410"/>
                      <a:pt x="20156" y="27411"/>
                      <a:pt x="20157" y="27411"/>
                    </a:cubicBezTo>
                    <a:cubicBezTo>
                      <a:pt x="20188" y="27411"/>
                      <a:pt x="20375" y="27194"/>
                      <a:pt x="20590" y="26914"/>
                    </a:cubicBezTo>
                    <a:cubicBezTo>
                      <a:pt x="20808" y="26629"/>
                      <a:pt x="21013" y="26408"/>
                      <a:pt x="21060" y="26408"/>
                    </a:cubicBezTo>
                    <a:cubicBezTo>
                      <a:pt x="21061" y="26408"/>
                      <a:pt x="21062" y="26408"/>
                      <a:pt x="21063" y="26408"/>
                    </a:cubicBezTo>
                    <a:cubicBezTo>
                      <a:pt x="21103" y="26421"/>
                      <a:pt x="21189" y="26527"/>
                      <a:pt x="21262" y="26649"/>
                    </a:cubicBezTo>
                    <a:cubicBezTo>
                      <a:pt x="21388" y="26857"/>
                      <a:pt x="21386" y="26873"/>
                      <a:pt x="21209" y="27094"/>
                    </a:cubicBezTo>
                    <a:cubicBezTo>
                      <a:pt x="21110" y="27216"/>
                      <a:pt x="21004" y="27383"/>
                      <a:pt x="20982" y="27451"/>
                    </a:cubicBezTo>
                    <a:cubicBezTo>
                      <a:pt x="20907" y="27670"/>
                      <a:pt x="20413" y="27851"/>
                      <a:pt x="19892" y="27851"/>
                    </a:cubicBezTo>
                    <a:cubicBezTo>
                      <a:pt x="19622" y="27851"/>
                      <a:pt x="19404" y="27830"/>
                      <a:pt x="19404" y="27803"/>
                    </a:cubicBezTo>
                    <a:cubicBezTo>
                      <a:pt x="19404" y="27697"/>
                      <a:pt x="19928" y="26816"/>
                      <a:pt x="20286" y="26320"/>
                    </a:cubicBezTo>
                    <a:lnTo>
                      <a:pt x="20657" y="25806"/>
                    </a:lnTo>
                    <a:close/>
                    <a:moveTo>
                      <a:pt x="10810" y="27613"/>
                    </a:moveTo>
                    <a:cubicBezTo>
                      <a:pt x="10869" y="27613"/>
                      <a:pt x="10941" y="27677"/>
                      <a:pt x="11001" y="27809"/>
                    </a:cubicBezTo>
                    <a:cubicBezTo>
                      <a:pt x="11086" y="27997"/>
                      <a:pt x="11078" y="28013"/>
                      <a:pt x="10890" y="28013"/>
                    </a:cubicBezTo>
                    <a:cubicBezTo>
                      <a:pt x="10743" y="28013"/>
                      <a:pt x="10686" y="27971"/>
                      <a:pt x="10686" y="27866"/>
                    </a:cubicBezTo>
                    <a:cubicBezTo>
                      <a:pt x="10687" y="27700"/>
                      <a:pt x="10740" y="27613"/>
                      <a:pt x="10810" y="27613"/>
                    </a:cubicBezTo>
                    <a:close/>
                    <a:moveTo>
                      <a:pt x="6463" y="26282"/>
                    </a:moveTo>
                    <a:cubicBezTo>
                      <a:pt x="6497" y="26282"/>
                      <a:pt x="6550" y="26386"/>
                      <a:pt x="6669" y="26635"/>
                    </a:cubicBezTo>
                    <a:cubicBezTo>
                      <a:pt x="6787" y="26880"/>
                      <a:pt x="6878" y="27138"/>
                      <a:pt x="6874" y="27217"/>
                    </a:cubicBezTo>
                    <a:cubicBezTo>
                      <a:pt x="6869" y="27299"/>
                      <a:pt x="6903" y="27359"/>
                      <a:pt x="6956" y="27359"/>
                    </a:cubicBezTo>
                    <a:cubicBezTo>
                      <a:pt x="7008" y="27359"/>
                      <a:pt x="7096" y="27419"/>
                      <a:pt x="7163" y="27502"/>
                    </a:cubicBezTo>
                    <a:cubicBezTo>
                      <a:pt x="7212" y="27561"/>
                      <a:pt x="7240" y="27590"/>
                      <a:pt x="7250" y="27590"/>
                    </a:cubicBezTo>
                    <a:cubicBezTo>
                      <a:pt x="7260" y="27590"/>
                      <a:pt x="7255" y="27565"/>
                      <a:pt x="7239" y="27515"/>
                    </a:cubicBezTo>
                    <a:cubicBezTo>
                      <a:pt x="7215" y="27436"/>
                      <a:pt x="7248" y="27403"/>
                      <a:pt x="7306" y="27403"/>
                    </a:cubicBezTo>
                    <a:cubicBezTo>
                      <a:pt x="7420" y="27403"/>
                      <a:pt x="7630" y="27528"/>
                      <a:pt x="7717" y="27693"/>
                    </a:cubicBezTo>
                    <a:cubicBezTo>
                      <a:pt x="7779" y="27816"/>
                      <a:pt x="7834" y="27945"/>
                      <a:pt x="7834" y="27971"/>
                    </a:cubicBezTo>
                    <a:cubicBezTo>
                      <a:pt x="7835" y="28004"/>
                      <a:pt x="7820" y="28020"/>
                      <a:pt x="7794" y="28020"/>
                    </a:cubicBezTo>
                    <a:cubicBezTo>
                      <a:pt x="7736" y="28020"/>
                      <a:pt x="7624" y="27946"/>
                      <a:pt x="7503" y="27817"/>
                    </a:cubicBezTo>
                    <a:cubicBezTo>
                      <a:pt x="7411" y="27724"/>
                      <a:pt x="7299" y="27656"/>
                      <a:pt x="7237" y="27656"/>
                    </a:cubicBezTo>
                    <a:cubicBezTo>
                      <a:pt x="7229" y="27656"/>
                      <a:pt x="7222" y="27657"/>
                      <a:pt x="7216" y="27660"/>
                    </a:cubicBezTo>
                    <a:cubicBezTo>
                      <a:pt x="7211" y="27662"/>
                      <a:pt x="7204" y="27663"/>
                      <a:pt x="7196" y="27663"/>
                    </a:cubicBezTo>
                    <a:cubicBezTo>
                      <a:pt x="7026" y="27663"/>
                      <a:pt x="6470" y="27098"/>
                      <a:pt x="6407" y="26848"/>
                    </a:cubicBezTo>
                    <a:cubicBezTo>
                      <a:pt x="6377" y="26726"/>
                      <a:pt x="6377" y="26532"/>
                      <a:pt x="6406" y="26411"/>
                    </a:cubicBezTo>
                    <a:cubicBezTo>
                      <a:pt x="6426" y="26329"/>
                      <a:pt x="6440" y="26282"/>
                      <a:pt x="6463" y="26282"/>
                    </a:cubicBezTo>
                    <a:close/>
                    <a:moveTo>
                      <a:pt x="10166" y="27606"/>
                    </a:moveTo>
                    <a:cubicBezTo>
                      <a:pt x="10355" y="27606"/>
                      <a:pt x="10372" y="27632"/>
                      <a:pt x="10324" y="27827"/>
                    </a:cubicBezTo>
                    <a:cubicBezTo>
                      <a:pt x="10273" y="28026"/>
                      <a:pt x="10248" y="28092"/>
                      <a:pt x="10180" y="28092"/>
                    </a:cubicBezTo>
                    <a:cubicBezTo>
                      <a:pt x="10154" y="28092"/>
                      <a:pt x="10121" y="28082"/>
                      <a:pt x="10077" y="28066"/>
                    </a:cubicBezTo>
                    <a:cubicBezTo>
                      <a:pt x="10010" y="28041"/>
                      <a:pt x="9954" y="27930"/>
                      <a:pt x="9954" y="27813"/>
                    </a:cubicBezTo>
                    <a:cubicBezTo>
                      <a:pt x="9954" y="27645"/>
                      <a:pt x="9994" y="27606"/>
                      <a:pt x="10166" y="27606"/>
                    </a:cubicBezTo>
                    <a:close/>
                    <a:moveTo>
                      <a:pt x="11109" y="27600"/>
                    </a:moveTo>
                    <a:cubicBezTo>
                      <a:pt x="11214" y="27600"/>
                      <a:pt x="11376" y="27673"/>
                      <a:pt x="11454" y="27784"/>
                    </a:cubicBezTo>
                    <a:cubicBezTo>
                      <a:pt x="11619" y="28019"/>
                      <a:pt x="11614" y="28093"/>
                      <a:pt x="11427" y="28093"/>
                    </a:cubicBezTo>
                    <a:cubicBezTo>
                      <a:pt x="11427" y="28093"/>
                      <a:pt x="11427" y="28093"/>
                      <a:pt x="11426" y="28093"/>
                    </a:cubicBezTo>
                    <a:cubicBezTo>
                      <a:pt x="11284" y="28093"/>
                      <a:pt x="11013" y="27817"/>
                      <a:pt x="11013" y="27670"/>
                    </a:cubicBezTo>
                    <a:cubicBezTo>
                      <a:pt x="11013" y="27621"/>
                      <a:pt x="11052" y="27600"/>
                      <a:pt x="11109" y="27600"/>
                    </a:cubicBezTo>
                    <a:close/>
                    <a:moveTo>
                      <a:pt x="13554" y="27655"/>
                    </a:moveTo>
                    <a:cubicBezTo>
                      <a:pt x="13589" y="27655"/>
                      <a:pt x="13635" y="27661"/>
                      <a:pt x="13694" y="27669"/>
                    </a:cubicBezTo>
                    <a:cubicBezTo>
                      <a:pt x="13913" y="27702"/>
                      <a:pt x="13923" y="27720"/>
                      <a:pt x="13848" y="27939"/>
                    </a:cubicBezTo>
                    <a:cubicBezTo>
                      <a:pt x="13785" y="28118"/>
                      <a:pt x="13732" y="28206"/>
                      <a:pt x="13681" y="28206"/>
                    </a:cubicBezTo>
                    <a:cubicBezTo>
                      <a:pt x="13636" y="28206"/>
                      <a:pt x="13594" y="28139"/>
                      <a:pt x="13547" y="28005"/>
                    </a:cubicBezTo>
                    <a:cubicBezTo>
                      <a:pt x="13450" y="27726"/>
                      <a:pt x="13432" y="27655"/>
                      <a:pt x="13554" y="27655"/>
                    </a:cubicBezTo>
                    <a:close/>
                    <a:moveTo>
                      <a:pt x="7973" y="27445"/>
                    </a:moveTo>
                    <a:cubicBezTo>
                      <a:pt x="8073" y="27445"/>
                      <a:pt x="8188" y="27510"/>
                      <a:pt x="8231" y="27624"/>
                    </a:cubicBezTo>
                    <a:cubicBezTo>
                      <a:pt x="8270" y="27727"/>
                      <a:pt x="8328" y="27930"/>
                      <a:pt x="8361" y="28074"/>
                    </a:cubicBezTo>
                    <a:cubicBezTo>
                      <a:pt x="8399" y="28240"/>
                      <a:pt x="8413" y="28301"/>
                      <a:pt x="8366" y="28301"/>
                    </a:cubicBezTo>
                    <a:cubicBezTo>
                      <a:pt x="8339" y="28301"/>
                      <a:pt x="8293" y="28281"/>
                      <a:pt x="8219" y="28248"/>
                    </a:cubicBezTo>
                    <a:cubicBezTo>
                      <a:pt x="8007" y="28153"/>
                      <a:pt x="7753" y="27719"/>
                      <a:pt x="7811" y="27550"/>
                    </a:cubicBezTo>
                    <a:cubicBezTo>
                      <a:pt x="7837" y="27478"/>
                      <a:pt x="7901" y="27445"/>
                      <a:pt x="7973" y="27445"/>
                    </a:cubicBezTo>
                    <a:close/>
                    <a:moveTo>
                      <a:pt x="11719" y="27609"/>
                    </a:moveTo>
                    <a:cubicBezTo>
                      <a:pt x="11790" y="27609"/>
                      <a:pt x="11882" y="27719"/>
                      <a:pt x="11996" y="27941"/>
                    </a:cubicBezTo>
                    <a:cubicBezTo>
                      <a:pt x="12131" y="28204"/>
                      <a:pt x="12161" y="28321"/>
                      <a:pt x="12079" y="28321"/>
                    </a:cubicBezTo>
                    <a:cubicBezTo>
                      <a:pt x="12045" y="28321"/>
                      <a:pt x="11990" y="28301"/>
                      <a:pt x="11915" y="28261"/>
                    </a:cubicBezTo>
                    <a:cubicBezTo>
                      <a:pt x="11707" y="28150"/>
                      <a:pt x="11554" y="27879"/>
                      <a:pt x="11614" y="27720"/>
                    </a:cubicBezTo>
                    <a:cubicBezTo>
                      <a:pt x="11642" y="27646"/>
                      <a:pt x="11677" y="27609"/>
                      <a:pt x="11719" y="27609"/>
                    </a:cubicBezTo>
                    <a:close/>
                    <a:moveTo>
                      <a:pt x="9095" y="27525"/>
                    </a:moveTo>
                    <a:cubicBezTo>
                      <a:pt x="9250" y="27525"/>
                      <a:pt x="9284" y="27557"/>
                      <a:pt x="9246" y="27666"/>
                    </a:cubicBezTo>
                    <a:cubicBezTo>
                      <a:pt x="9225" y="27725"/>
                      <a:pt x="9218" y="27755"/>
                      <a:pt x="9227" y="27755"/>
                    </a:cubicBezTo>
                    <a:cubicBezTo>
                      <a:pt x="9237" y="27755"/>
                      <a:pt x="9266" y="27722"/>
                      <a:pt x="9318" y="27656"/>
                    </a:cubicBezTo>
                    <a:cubicBezTo>
                      <a:pt x="9380" y="27579"/>
                      <a:pt x="9433" y="27543"/>
                      <a:pt x="9497" y="27543"/>
                    </a:cubicBezTo>
                    <a:cubicBezTo>
                      <a:pt x="9527" y="27543"/>
                      <a:pt x="9560" y="27551"/>
                      <a:pt x="9597" y="27566"/>
                    </a:cubicBezTo>
                    <a:cubicBezTo>
                      <a:pt x="9672" y="27597"/>
                      <a:pt x="9759" y="27624"/>
                      <a:pt x="9794" y="27624"/>
                    </a:cubicBezTo>
                    <a:cubicBezTo>
                      <a:pt x="9797" y="27624"/>
                      <a:pt x="9799" y="27624"/>
                      <a:pt x="9801" y="27624"/>
                    </a:cubicBezTo>
                    <a:cubicBezTo>
                      <a:pt x="9802" y="27623"/>
                      <a:pt x="9803" y="27623"/>
                      <a:pt x="9803" y="27623"/>
                    </a:cubicBezTo>
                    <a:cubicBezTo>
                      <a:pt x="9826" y="27623"/>
                      <a:pt x="9831" y="27712"/>
                      <a:pt x="9812" y="27816"/>
                    </a:cubicBezTo>
                    <a:cubicBezTo>
                      <a:pt x="9791" y="27930"/>
                      <a:pt x="9815" y="28014"/>
                      <a:pt x="9865" y="28014"/>
                    </a:cubicBezTo>
                    <a:cubicBezTo>
                      <a:pt x="10035" y="28014"/>
                      <a:pt x="9954" y="28233"/>
                      <a:pt x="9752" y="28326"/>
                    </a:cubicBezTo>
                    <a:cubicBezTo>
                      <a:pt x="9638" y="28378"/>
                      <a:pt x="9524" y="28422"/>
                      <a:pt x="9508" y="28422"/>
                    </a:cubicBezTo>
                    <a:cubicBezTo>
                      <a:pt x="9466" y="28422"/>
                      <a:pt x="8897" y="27632"/>
                      <a:pt x="8897" y="27575"/>
                    </a:cubicBezTo>
                    <a:cubicBezTo>
                      <a:pt x="8895" y="27549"/>
                      <a:pt x="8988" y="27525"/>
                      <a:pt x="9095" y="27525"/>
                    </a:cubicBezTo>
                    <a:close/>
                    <a:moveTo>
                      <a:pt x="19628" y="27936"/>
                    </a:moveTo>
                    <a:cubicBezTo>
                      <a:pt x="19668" y="27936"/>
                      <a:pt x="19713" y="27936"/>
                      <a:pt x="19763" y="27937"/>
                    </a:cubicBezTo>
                    <a:lnTo>
                      <a:pt x="20260" y="27939"/>
                    </a:lnTo>
                    <a:lnTo>
                      <a:pt x="19648" y="28259"/>
                    </a:lnTo>
                    <a:cubicBezTo>
                      <a:pt x="19257" y="28463"/>
                      <a:pt x="19039" y="28565"/>
                      <a:pt x="18952" y="28565"/>
                    </a:cubicBezTo>
                    <a:cubicBezTo>
                      <a:pt x="18865" y="28565"/>
                      <a:pt x="18911" y="28462"/>
                      <a:pt x="19047" y="28257"/>
                    </a:cubicBezTo>
                    <a:cubicBezTo>
                      <a:pt x="19240" y="27969"/>
                      <a:pt x="19268" y="27936"/>
                      <a:pt x="19628" y="27936"/>
                    </a:cubicBezTo>
                    <a:close/>
                    <a:moveTo>
                      <a:pt x="12053" y="27611"/>
                    </a:moveTo>
                    <a:cubicBezTo>
                      <a:pt x="12075" y="27611"/>
                      <a:pt x="12103" y="27616"/>
                      <a:pt x="12137" y="27624"/>
                    </a:cubicBezTo>
                    <a:cubicBezTo>
                      <a:pt x="12211" y="27640"/>
                      <a:pt x="12271" y="27719"/>
                      <a:pt x="12264" y="27792"/>
                    </a:cubicBezTo>
                    <a:cubicBezTo>
                      <a:pt x="12258" y="27866"/>
                      <a:pt x="12286" y="27931"/>
                      <a:pt x="12326" y="27931"/>
                    </a:cubicBezTo>
                    <a:cubicBezTo>
                      <a:pt x="12386" y="27931"/>
                      <a:pt x="12726" y="28518"/>
                      <a:pt x="12726" y="28623"/>
                    </a:cubicBezTo>
                    <a:cubicBezTo>
                      <a:pt x="12725" y="28629"/>
                      <a:pt x="12719" y="28632"/>
                      <a:pt x="12707" y="28632"/>
                    </a:cubicBezTo>
                    <a:cubicBezTo>
                      <a:pt x="12675" y="28632"/>
                      <a:pt x="12603" y="28608"/>
                      <a:pt x="12524" y="28572"/>
                    </a:cubicBezTo>
                    <a:cubicBezTo>
                      <a:pt x="12403" y="28514"/>
                      <a:pt x="12258" y="28322"/>
                      <a:pt x="12157" y="28086"/>
                    </a:cubicBezTo>
                    <a:cubicBezTo>
                      <a:pt x="11994" y="27702"/>
                      <a:pt x="11962" y="27611"/>
                      <a:pt x="12053" y="27611"/>
                    </a:cubicBezTo>
                    <a:close/>
                    <a:moveTo>
                      <a:pt x="8690" y="27571"/>
                    </a:moveTo>
                    <a:cubicBezTo>
                      <a:pt x="8699" y="27571"/>
                      <a:pt x="8708" y="27582"/>
                      <a:pt x="8715" y="27605"/>
                    </a:cubicBezTo>
                    <a:cubicBezTo>
                      <a:pt x="8737" y="27672"/>
                      <a:pt x="8897" y="27891"/>
                      <a:pt x="9070" y="28086"/>
                    </a:cubicBezTo>
                    <a:cubicBezTo>
                      <a:pt x="9241" y="28282"/>
                      <a:pt x="9384" y="28514"/>
                      <a:pt x="9384" y="28600"/>
                    </a:cubicBezTo>
                    <a:cubicBezTo>
                      <a:pt x="9384" y="28694"/>
                      <a:pt x="9377" y="28739"/>
                      <a:pt x="9328" y="28739"/>
                    </a:cubicBezTo>
                    <a:cubicBezTo>
                      <a:pt x="9283" y="28739"/>
                      <a:pt x="9202" y="28701"/>
                      <a:pt x="9058" y="28627"/>
                    </a:cubicBezTo>
                    <a:cubicBezTo>
                      <a:pt x="8734" y="28458"/>
                      <a:pt x="8544" y="28078"/>
                      <a:pt x="8616" y="27744"/>
                    </a:cubicBezTo>
                    <a:cubicBezTo>
                      <a:pt x="8643" y="27631"/>
                      <a:pt x="8668" y="27571"/>
                      <a:pt x="8690" y="27571"/>
                    </a:cubicBezTo>
                    <a:close/>
                    <a:moveTo>
                      <a:pt x="10066" y="28669"/>
                    </a:moveTo>
                    <a:cubicBezTo>
                      <a:pt x="10101" y="28669"/>
                      <a:pt x="10104" y="28705"/>
                      <a:pt x="10043" y="28779"/>
                    </a:cubicBezTo>
                    <a:cubicBezTo>
                      <a:pt x="9995" y="28835"/>
                      <a:pt x="9982" y="28910"/>
                      <a:pt x="10011" y="28942"/>
                    </a:cubicBezTo>
                    <a:cubicBezTo>
                      <a:pt x="10028" y="28959"/>
                      <a:pt x="10026" y="28967"/>
                      <a:pt x="10011" y="28967"/>
                    </a:cubicBezTo>
                    <a:cubicBezTo>
                      <a:pt x="9996" y="28967"/>
                      <a:pt x="9970" y="28960"/>
                      <a:pt x="9935" y="28946"/>
                    </a:cubicBezTo>
                    <a:cubicBezTo>
                      <a:pt x="9829" y="28903"/>
                      <a:pt x="9820" y="28869"/>
                      <a:pt x="9902" y="28779"/>
                    </a:cubicBezTo>
                    <a:cubicBezTo>
                      <a:pt x="9966" y="28705"/>
                      <a:pt x="10032" y="28669"/>
                      <a:pt x="10066" y="28669"/>
                    </a:cubicBezTo>
                    <a:close/>
                    <a:moveTo>
                      <a:pt x="12580" y="27601"/>
                    </a:moveTo>
                    <a:cubicBezTo>
                      <a:pt x="12707" y="27601"/>
                      <a:pt x="12871" y="27719"/>
                      <a:pt x="12930" y="27891"/>
                    </a:cubicBezTo>
                    <a:cubicBezTo>
                      <a:pt x="13049" y="28235"/>
                      <a:pt x="13357" y="28806"/>
                      <a:pt x="13420" y="28806"/>
                    </a:cubicBezTo>
                    <a:cubicBezTo>
                      <a:pt x="13423" y="28806"/>
                      <a:pt x="13425" y="28805"/>
                      <a:pt x="13426" y="28803"/>
                    </a:cubicBezTo>
                    <a:cubicBezTo>
                      <a:pt x="13448" y="28782"/>
                      <a:pt x="13392" y="28625"/>
                      <a:pt x="13301" y="28453"/>
                    </a:cubicBezTo>
                    <a:cubicBezTo>
                      <a:pt x="13111" y="28094"/>
                      <a:pt x="13097" y="27986"/>
                      <a:pt x="13220" y="27752"/>
                    </a:cubicBezTo>
                    <a:cubicBezTo>
                      <a:pt x="13256" y="27685"/>
                      <a:pt x="13279" y="27647"/>
                      <a:pt x="13302" y="27647"/>
                    </a:cubicBezTo>
                    <a:cubicBezTo>
                      <a:pt x="13335" y="27647"/>
                      <a:pt x="13368" y="27722"/>
                      <a:pt x="13438" y="27899"/>
                    </a:cubicBezTo>
                    <a:cubicBezTo>
                      <a:pt x="13507" y="28070"/>
                      <a:pt x="13568" y="28315"/>
                      <a:pt x="13572" y="28429"/>
                    </a:cubicBezTo>
                    <a:cubicBezTo>
                      <a:pt x="13576" y="28532"/>
                      <a:pt x="13612" y="28610"/>
                      <a:pt x="13653" y="28610"/>
                    </a:cubicBezTo>
                    <a:cubicBezTo>
                      <a:pt x="13657" y="28610"/>
                      <a:pt x="13662" y="28610"/>
                      <a:pt x="13666" y="28608"/>
                    </a:cubicBezTo>
                    <a:cubicBezTo>
                      <a:pt x="13670" y="28606"/>
                      <a:pt x="13675" y="28605"/>
                      <a:pt x="13680" y="28605"/>
                    </a:cubicBezTo>
                    <a:cubicBezTo>
                      <a:pt x="13728" y="28605"/>
                      <a:pt x="13801" y="28685"/>
                      <a:pt x="13853" y="28795"/>
                    </a:cubicBezTo>
                    <a:cubicBezTo>
                      <a:pt x="13918" y="28937"/>
                      <a:pt x="13939" y="28986"/>
                      <a:pt x="13892" y="28986"/>
                    </a:cubicBezTo>
                    <a:cubicBezTo>
                      <a:pt x="13868" y="28986"/>
                      <a:pt x="13828" y="28974"/>
                      <a:pt x="13767" y="28954"/>
                    </a:cubicBezTo>
                    <a:cubicBezTo>
                      <a:pt x="13671" y="28923"/>
                      <a:pt x="13519" y="28900"/>
                      <a:pt x="13412" y="28900"/>
                    </a:cubicBezTo>
                    <a:cubicBezTo>
                      <a:pt x="13404" y="28900"/>
                      <a:pt x="13395" y="28900"/>
                      <a:pt x="13388" y="28901"/>
                    </a:cubicBezTo>
                    <a:cubicBezTo>
                      <a:pt x="13380" y="28901"/>
                      <a:pt x="13372" y="28901"/>
                      <a:pt x="13364" y="28901"/>
                    </a:cubicBezTo>
                    <a:cubicBezTo>
                      <a:pt x="13260" y="28901"/>
                      <a:pt x="13125" y="28871"/>
                      <a:pt x="13051" y="28828"/>
                    </a:cubicBezTo>
                    <a:cubicBezTo>
                      <a:pt x="12870" y="28733"/>
                      <a:pt x="12378" y="27785"/>
                      <a:pt x="12449" y="27670"/>
                    </a:cubicBezTo>
                    <a:cubicBezTo>
                      <a:pt x="12478" y="27622"/>
                      <a:pt x="12526" y="27601"/>
                      <a:pt x="12580" y="27601"/>
                    </a:cubicBezTo>
                    <a:close/>
                    <a:moveTo>
                      <a:pt x="14409" y="27688"/>
                    </a:moveTo>
                    <a:cubicBezTo>
                      <a:pt x="14605" y="27688"/>
                      <a:pt x="14760" y="27708"/>
                      <a:pt x="14760" y="27733"/>
                    </a:cubicBezTo>
                    <a:cubicBezTo>
                      <a:pt x="14760" y="27759"/>
                      <a:pt x="14702" y="27888"/>
                      <a:pt x="14630" y="28026"/>
                    </a:cubicBezTo>
                    <a:cubicBezTo>
                      <a:pt x="14566" y="28148"/>
                      <a:pt x="14541" y="28231"/>
                      <a:pt x="14564" y="28231"/>
                    </a:cubicBezTo>
                    <a:cubicBezTo>
                      <a:pt x="14567" y="28231"/>
                      <a:pt x="14571" y="28230"/>
                      <a:pt x="14576" y="28227"/>
                    </a:cubicBezTo>
                    <a:cubicBezTo>
                      <a:pt x="14619" y="28199"/>
                      <a:pt x="14698" y="28072"/>
                      <a:pt x="14756" y="27934"/>
                    </a:cubicBezTo>
                    <a:cubicBezTo>
                      <a:pt x="14812" y="27795"/>
                      <a:pt x="14889" y="27690"/>
                      <a:pt x="14931" y="27690"/>
                    </a:cubicBezTo>
                    <a:cubicBezTo>
                      <a:pt x="15054" y="27690"/>
                      <a:pt x="15014" y="27804"/>
                      <a:pt x="14730" y="28252"/>
                    </a:cubicBezTo>
                    <a:lnTo>
                      <a:pt x="14459" y="28681"/>
                    </a:lnTo>
                    <a:lnTo>
                      <a:pt x="14281" y="28267"/>
                    </a:lnTo>
                    <a:cubicBezTo>
                      <a:pt x="14165" y="27997"/>
                      <a:pt x="14092" y="27865"/>
                      <a:pt x="14072" y="27865"/>
                    </a:cubicBezTo>
                    <a:cubicBezTo>
                      <a:pt x="14052" y="27865"/>
                      <a:pt x="14091" y="28012"/>
                      <a:pt x="14202" y="28300"/>
                    </a:cubicBezTo>
                    <a:cubicBezTo>
                      <a:pt x="14379" y="28766"/>
                      <a:pt x="14362" y="28992"/>
                      <a:pt x="14149" y="28992"/>
                    </a:cubicBezTo>
                    <a:cubicBezTo>
                      <a:pt x="14020" y="28992"/>
                      <a:pt x="13782" y="28601"/>
                      <a:pt x="13782" y="28388"/>
                    </a:cubicBezTo>
                    <a:cubicBezTo>
                      <a:pt x="13782" y="28320"/>
                      <a:pt x="13842" y="28140"/>
                      <a:pt x="13921" y="27978"/>
                    </a:cubicBezTo>
                    <a:cubicBezTo>
                      <a:pt x="14047" y="27715"/>
                      <a:pt x="14091" y="27688"/>
                      <a:pt x="14409" y="27688"/>
                    </a:cubicBezTo>
                    <a:close/>
                    <a:moveTo>
                      <a:pt x="10304" y="28766"/>
                    </a:moveTo>
                    <a:cubicBezTo>
                      <a:pt x="10329" y="28766"/>
                      <a:pt x="10380" y="28813"/>
                      <a:pt x="10485" y="28909"/>
                    </a:cubicBezTo>
                    <a:cubicBezTo>
                      <a:pt x="10598" y="29014"/>
                      <a:pt x="10673" y="29111"/>
                      <a:pt x="10654" y="29129"/>
                    </a:cubicBezTo>
                    <a:cubicBezTo>
                      <a:pt x="10636" y="29148"/>
                      <a:pt x="10610" y="29156"/>
                      <a:pt x="10581" y="29156"/>
                    </a:cubicBezTo>
                    <a:cubicBezTo>
                      <a:pt x="10461" y="29156"/>
                      <a:pt x="10280" y="29018"/>
                      <a:pt x="10280" y="28894"/>
                    </a:cubicBezTo>
                    <a:cubicBezTo>
                      <a:pt x="10280" y="28809"/>
                      <a:pt x="10280" y="28766"/>
                      <a:pt x="10304" y="28766"/>
                    </a:cubicBezTo>
                    <a:close/>
                    <a:moveTo>
                      <a:pt x="10713" y="28429"/>
                    </a:moveTo>
                    <a:cubicBezTo>
                      <a:pt x="10745" y="28429"/>
                      <a:pt x="10860" y="28602"/>
                      <a:pt x="10969" y="28819"/>
                    </a:cubicBezTo>
                    <a:cubicBezTo>
                      <a:pt x="11155" y="29187"/>
                      <a:pt x="11201" y="29278"/>
                      <a:pt x="11126" y="29278"/>
                    </a:cubicBezTo>
                    <a:cubicBezTo>
                      <a:pt x="11101" y="29278"/>
                      <a:pt x="11063" y="29268"/>
                      <a:pt x="11013" y="29255"/>
                    </a:cubicBezTo>
                    <a:cubicBezTo>
                      <a:pt x="10856" y="29215"/>
                      <a:pt x="10360" y="28695"/>
                      <a:pt x="10360" y="28574"/>
                    </a:cubicBezTo>
                    <a:cubicBezTo>
                      <a:pt x="10360" y="28522"/>
                      <a:pt x="10507" y="28462"/>
                      <a:pt x="10712" y="28429"/>
                    </a:cubicBezTo>
                    <a:cubicBezTo>
                      <a:pt x="10712" y="28429"/>
                      <a:pt x="10713" y="28429"/>
                      <a:pt x="10713" y="28429"/>
                    </a:cubicBezTo>
                    <a:close/>
                    <a:moveTo>
                      <a:pt x="11117" y="28501"/>
                    </a:moveTo>
                    <a:cubicBezTo>
                      <a:pt x="11264" y="28501"/>
                      <a:pt x="11343" y="28589"/>
                      <a:pt x="11483" y="28923"/>
                    </a:cubicBezTo>
                    <a:cubicBezTo>
                      <a:pt x="11584" y="29160"/>
                      <a:pt x="11652" y="29358"/>
                      <a:pt x="11639" y="29371"/>
                    </a:cubicBezTo>
                    <a:cubicBezTo>
                      <a:pt x="11624" y="29387"/>
                      <a:pt x="11606" y="29394"/>
                      <a:pt x="11585" y="29394"/>
                    </a:cubicBezTo>
                    <a:cubicBezTo>
                      <a:pt x="11472" y="29394"/>
                      <a:pt x="11278" y="29189"/>
                      <a:pt x="11133" y="28901"/>
                    </a:cubicBezTo>
                    <a:lnTo>
                      <a:pt x="10930" y="28501"/>
                    </a:lnTo>
                    <a:close/>
                    <a:moveTo>
                      <a:pt x="15452" y="27689"/>
                    </a:moveTo>
                    <a:cubicBezTo>
                      <a:pt x="15518" y="27689"/>
                      <a:pt x="15573" y="27717"/>
                      <a:pt x="15571" y="27751"/>
                    </a:cubicBezTo>
                    <a:cubicBezTo>
                      <a:pt x="15569" y="27784"/>
                      <a:pt x="15518" y="27900"/>
                      <a:pt x="15460" y="28006"/>
                    </a:cubicBezTo>
                    <a:cubicBezTo>
                      <a:pt x="15368" y="28175"/>
                      <a:pt x="15381" y="28271"/>
                      <a:pt x="15562" y="28727"/>
                    </a:cubicBezTo>
                    <a:cubicBezTo>
                      <a:pt x="15665" y="28989"/>
                      <a:pt x="15763" y="29182"/>
                      <a:pt x="15789" y="29182"/>
                    </a:cubicBezTo>
                    <a:cubicBezTo>
                      <a:pt x="15792" y="29182"/>
                      <a:pt x="15793" y="29181"/>
                      <a:pt x="15795" y="29177"/>
                    </a:cubicBezTo>
                    <a:cubicBezTo>
                      <a:pt x="15808" y="29137"/>
                      <a:pt x="15732" y="28901"/>
                      <a:pt x="15625" y="28656"/>
                    </a:cubicBezTo>
                    <a:cubicBezTo>
                      <a:pt x="15447" y="28248"/>
                      <a:pt x="15439" y="28188"/>
                      <a:pt x="15547" y="27987"/>
                    </a:cubicBezTo>
                    <a:cubicBezTo>
                      <a:pt x="15653" y="27791"/>
                      <a:pt x="15709" y="27767"/>
                      <a:pt x="16109" y="27767"/>
                    </a:cubicBezTo>
                    <a:cubicBezTo>
                      <a:pt x="16354" y="27767"/>
                      <a:pt x="16551" y="27787"/>
                      <a:pt x="16551" y="27812"/>
                    </a:cubicBezTo>
                    <a:cubicBezTo>
                      <a:pt x="16551" y="27836"/>
                      <a:pt x="16477" y="28007"/>
                      <a:pt x="16384" y="28187"/>
                    </a:cubicBezTo>
                    <a:cubicBezTo>
                      <a:pt x="16295" y="28366"/>
                      <a:pt x="16233" y="28534"/>
                      <a:pt x="16249" y="28553"/>
                    </a:cubicBezTo>
                    <a:cubicBezTo>
                      <a:pt x="16250" y="28554"/>
                      <a:pt x="16252" y="28555"/>
                      <a:pt x="16253" y="28555"/>
                    </a:cubicBezTo>
                    <a:cubicBezTo>
                      <a:pt x="16280" y="28555"/>
                      <a:pt x="16377" y="28399"/>
                      <a:pt x="16478" y="28199"/>
                    </a:cubicBezTo>
                    <a:cubicBezTo>
                      <a:pt x="16620" y="27915"/>
                      <a:pt x="16613" y="27824"/>
                      <a:pt x="17005" y="27824"/>
                    </a:cubicBezTo>
                    <a:cubicBezTo>
                      <a:pt x="17223" y="27824"/>
                      <a:pt x="17564" y="27852"/>
                      <a:pt x="18123" y="27891"/>
                    </a:cubicBezTo>
                    <a:lnTo>
                      <a:pt x="18922" y="27946"/>
                    </a:lnTo>
                    <a:lnTo>
                      <a:pt x="18723" y="28207"/>
                    </a:lnTo>
                    <a:cubicBezTo>
                      <a:pt x="18611" y="28354"/>
                      <a:pt x="18511" y="28533"/>
                      <a:pt x="18496" y="28618"/>
                    </a:cubicBezTo>
                    <a:cubicBezTo>
                      <a:pt x="18476" y="28723"/>
                      <a:pt x="18297" y="28827"/>
                      <a:pt x="17897" y="28962"/>
                    </a:cubicBezTo>
                    <a:cubicBezTo>
                      <a:pt x="17327" y="29155"/>
                      <a:pt x="15890" y="29477"/>
                      <a:pt x="15601" y="29477"/>
                    </a:cubicBezTo>
                    <a:cubicBezTo>
                      <a:pt x="15601" y="29477"/>
                      <a:pt x="15600" y="29477"/>
                      <a:pt x="15600" y="29477"/>
                    </a:cubicBezTo>
                    <a:cubicBezTo>
                      <a:pt x="15447" y="29477"/>
                      <a:pt x="14923" y="28713"/>
                      <a:pt x="14923" y="28494"/>
                    </a:cubicBezTo>
                    <a:cubicBezTo>
                      <a:pt x="14923" y="28307"/>
                      <a:pt x="15328" y="27689"/>
                      <a:pt x="15452" y="27689"/>
                    </a:cubicBezTo>
                    <a:close/>
                    <a:moveTo>
                      <a:pt x="14793" y="28585"/>
                    </a:moveTo>
                    <a:cubicBezTo>
                      <a:pt x="14806" y="28585"/>
                      <a:pt x="14932" y="28768"/>
                      <a:pt x="15074" y="28996"/>
                    </a:cubicBezTo>
                    <a:cubicBezTo>
                      <a:pt x="15217" y="29224"/>
                      <a:pt x="15331" y="29422"/>
                      <a:pt x="15331" y="29441"/>
                    </a:cubicBezTo>
                    <a:cubicBezTo>
                      <a:pt x="15331" y="29474"/>
                      <a:pt x="15312" y="29489"/>
                      <a:pt x="15281" y="29489"/>
                    </a:cubicBezTo>
                    <a:cubicBezTo>
                      <a:pt x="15196" y="29489"/>
                      <a:pt x="15016" y="29377"/>
                      <a:pt x="14849" y="29204"/>
                    </a:cubicBezTo>
                    <a:cubicBezTo>
                      <a:pt x="14619" y="28966"/>
                      <a:pt x="14595" y="28901"/>
                      <a:pt x="14675" y="28755"/>
                    </a:cubicBezTo>
                    <a:cubicBezTo>
                      <a:pt x="14729" y="28656"/>
                      <a:pt x="14778" y="28585"/>
                      <a:pt x="14793" y="28585"/>
                    </a:cubicBezTo>
                    <a:close/>
                    <a:moveTo>
                      <a:pt x="11542" y="28595"/>
                    </a:moveTo>
                    <a:cubicBezTo>
                      <a:pt x="11587" y="28595"/>
                      <a:pt x="11661" y="28624"/>
                      <a:pt x="11770" y="28673"/>
                    </a:cubicBezTo>
                    <a:cubicBezTo>
                      <a:pt x="11878" y="28723"/>
                      <a:pt x="12045" y="28906"/>
                      <a:pt x="12149" y="29084"/>
                    </a:cubicBezTo>
                    <a:cubicBezTo>
                      <a:pt x="12244" y="29251"/>
                      <a:pt x="12336" y="29372"/>
                      <a:pt x="12367" y="29372"/>
                    </a:cubicBezTo>
                    <a:cubicBezTo>
                      <a:pt x="12369" y="29372"/>
                      <a:pt x="12371" y="29371"/>
                      <a:pt x="12373" y="29370"/>
                    </a:cubicBezTo>
                    <a:cubicBezTo>
                      <a:pt x="12397" y="29350"/>
                      <a:pt x="12351" y="29240"/>
                      <a:pt x="12271" y="29117"/>
                    </a:cubicBezTo>
                    <a:lnTo>
                      <a:pt x="12129" y="28902"/>
                    </a:lnTo>
                    <a:lnTo>
                      <a:pt x="12129" y="28902"/>
                    </a:lnTo>
                    <a:lnTo>
                      <a:pt x="12337" y="28996"/>
                    </a:lnTo>
                    <a:cubicBezTo>
                      <a:pt x="12450" y="29048"/>
                      <a:pt x="12585" y="29181"/>
                      <a:pt x="12635" y="29294"/>
                    </a:cubicBezTo>
                    <a:cubicBezTo>
                      <a:pt x="12716" y="29471"/>
                      <a:pt x="12741" y="29541"/>
                      <a:pt x="12697" y="29541"/>
                    </a:cubicBezTo>
                    <a:cubicBezTo>
                      <a:pt x="12675" y="29541"/>
                      <a:pt x="12635" y="29522"/>
                      <a:pt x="12575" y="29490"/>
                    </a:cubicBezTo>
                    <a:cubicBezTo>
                      <a:pt x="12517" y="29460"/>
                      <a:pt x="12452" y="29442"/>
                      <a:pt x="12410" y="29442"/>
                    </a:cubicBezTo>
                    <a:cubicBezTo>
                      <a:pt x="12392" y="29442"/>
                      <a:pt x="12379" y="29445"/>
                      <a:pt x="12371" y="29452"/>
                    </a:cubicBezTo>
                    <a:cubicBezTo>
                      <a:pt x="12359" y="29464"/>
                      <a:pt x="12318" y="29470"/>
                      <a:pt x="12263" y="29470"/>
                    </a:cubicBezTo>
                    <a:cubicBezTo>
                      <a:pt x="12202" y="29470"/>
                      <a:pt x="12123" y="29462"/>
                      <a:pt x="12042" y="29448"/>
                    </a:cubicBezTo>
                    <a:cubicBezTo>
                      <a:pt x="11802" y="29405"/>
                      <a:pt x="11740" y="29342"/>
                      <a:pt x="11596" y="28990"/>
                    </a:cubicBezTo>
                    <a:cubicBezTo>
                      <a:pt x="11480" y="28708"/>
                      <a:pt x="11452" y="28595"/>
                      <a:pt x="11542" y="28595"/>
                    </a:cubicBezTo>
                    <a:close/>
                    <a:moveTo>
                      <a:pt x="12818" y="29237"/>
                    </a:moveTo>
                    <a:cubicBezTo>
                      <a:pt x="12869" y="29237"/>
                      <a:pt x="12955" y="29269"/>
                      <a:pt x="13073" y="29334"/>
                    </a:cubicBezTo>
                    <a:cubicBezTo>
                      <a:pt x="13156" y="29379"/>
                      <a:pt x="13343" y="29410"/>
                      <a:pt x="13511" y="29410"/>
                    </a:cubicBezTo>
                    <a:cubicBezTo>
                      <a:pt x="13541" y="29410"/>
                      <a:pt x="13570" y="29409"/>
                      <a:pt x="13598" y="29407"/>
                    </a:cubicBezTo>
                    <a:cubicBezTo>
                      <a:pt x="13633" y="29405"/>
                      <a:pt x="13667" y="29404"/>
                      <a:pt x="13699" y="29404"/>
                    </a:cubicBezTo>
                    <a:cubicBezTo>
                      <a:pt x="13843" y="29404"/>
                      <a:pt x="13944" y="29430"/>
                      <a:pt x="13944" y="29469"/>
                    </a:cubicBezTo>
                    <a:cubicBezTo>
                      <a:pt x="13944" y="29520"/>
                      <a:pt x="13740" y="29551"/>
                      <a:pt x="13434" y="29551"/>
                    </a:cubicBezTo>
                    <a:cubicBezTo>
                      <a:pt x="13428" y="29551"/>
                      <a:pt x="13421" y="29551"/>
                      <a:pt x="13414" y="29551"/>
                    </a:cubicBezTo>
                    <a:cubicBezTo>
                      <a:pt x="12982" y="29547"/>
                      <a:pt x="12869" y="29517"/>
                      <a:pt x="12801" y="29391"/>
                    </a:cubicBezTo>
                    <a:cubicBezTo>
                      <a:pt x="12746" y="29289"/>
                      <a:pt x="12754" y="29237"/>
                      <a:pt x="12818" y="29237"/>
                    </a:cubicBezTo>
                    <a:close/>
                    <a:moveTo>
                      <a:pt x="14494" y="29488"/>
                    </a:moveTo>
                    <a:cubicBezTo>
                      <a:pt x="14559" y="29488"/>
                      <a:pt x="14595" y="29505"/>
                      <a:pt x="14572" y="29529"/>
                    </a:cubicBezTo>
                    <a:cubicBezTo>
                      <a:pt x="14558" y="29544"/>
                      <a:pt x="14529" y="29551"/>
                      <a:pt x="14497" y="29551"/>
                    </a:cubicBezTo>
                    <a:cubicBezTo>
                      <a:pt x="14471" y="29551"/>
                      <a:pt x="14444" y="29547"/>
                      <a:pt x="14419" y="29537"/>
                    </a:cubicBezTo>
                    <a:cubicBezTo>
                      <a:pt x="14352" y="29512"/>
                      <a:pt x="14370" y="29493"/>
                      <a:pt x="14467" y="29489"/>
                    </a:cubicBezTo>
                    <a:cubicBezTo>
                      <a:pt x="14476" y="29488"/>
                      <a:pt x="14485" y="29488"/>
                      <a:pt x="14494" y="29488"/>
                    </a:cubicBezTo>
                    <a:close/>
                    <a:moveTo>
                      <a:pt x="4198" y="28665"/>
                    </a:moveTo>
                    <a:cubicBezTo>
                      <a:pt x="4471" y="28665"/>
                      <a:pt x="4670" y="28756"/>
                      <a:pt x="5297" y="29169"/>
                    </a:cubicBezTo>
                    <a:lnTo>
                      <a:pt x="6064" y="29675"/>
                    </a:lnTo>
                    <a:lnTo>
                      <a:pt x="5261" y="29822"/>
                    </a:lnTo>
                    <a:cubicBezTo>
                      <a:pt x="4894" y="29889"/>
                      <a:pt x="4655" y="29920"/>
                      <a:pt x="4491" y="29920"/>
                    </a:cubicBezTo>
                    <a:cubicBezTo>
                      <a:pt x="4388" y="29920"/>
                      <a:pt x="4316" y="29908"/>
                      <a:pt x="4260" y="29883"/>
                    </a:cubicBezTo>
                    <a:cubicBezTo>
                      <a:pt x="3974" y="29758"/>
                      <a:pt x="4154" y="29636"/>
                      <a:pt x="4650" y="29617"/>
                    </a:cubicBezTo>
                    <a:cubicBezTo>
                      <a:pt x="4878" y="29609"/>
                      <a:pt x="5066" y="29576"/>
                      <a:pt x="5066" y="29541"/>
                    </a:cubicBezTo>
                    <a:cubicBezTo>
                      <a:pt x="5066" y="29508"/>
                      <a:pt x="5169" y="29476"/>
                      <a:pt x="5291" y="29472"/>
                    </a:cubicBezTo>
                    <a:cubicBezTo>
                      <a:pt x="5412" y="29469"/>
                      <a:pt x="5471" y="29448"/>
                      <a:pt x="5418" y="29428"/>
                    </a:cubicBezTo>
                    <a:cubicBezTo>
                      <a:pt x="5409" y="29424"/>
                      <a:pt x="5391" y="29422"/>
                      <a:pt x="5365" y="29422"/>
                    </a:cubicBezTo>
                    <a:cubicBezTo>
                      <a:pt x="5241" y="29422"/>
                      <a:pt x="4937" y="29461"/>
                      <a:pt x="4612" y="29522"/>
                    </a:cubicBezTo>
                    <a:cubicBezTo>
                      <a:pt x="4309" y="29579"/>
                      <a:pt x="4090" y="29604"/>
                      <a:pt x="3958" y="29604"/>
                    </a:cubicBezTo>
                    <a:cubicBezTo>
                      <a:pt x="3662" y="29604"/>
                      <a:pt x="3812" y="29475"/>
                      <a:pt x="4450" y="29282"/>
                    </a:cubicBezTo>
                    <a:cubicBezTo>
                      <a:pt x="4710" y="29203"/>
                      <a:pt x="4908" y="29127"/>
                      <a:pt x="4890" y="29109"/>
                    </a:cubicBezTo>
                    <a:cubicBezTo>
                      <a:pt x="4888" y="29108"/>
                      <a:pt x="4883" y="29107"/>
                      <a:pt x="4877" y="29107"/>
                    </a:cubicBezTo>
                    <a:cubicBezTo>
                      <a:pt x="4818" y="29107"/>
                      <a:pt x="4587" y="29162"/>
                      <a:pt x="4332" y="29240"/>
                    </a:cubicBezTo>
                    <a:cubicBezTo>
                      <a:pt x="4078" y="29317"/>
                      <a:pt x="3945" y="29354"/>
                      <a:pt x="3861" y="29354"/>
                    </a:cubicBezTo>
                    <a:cubicBezTo>
                      <a:pt x="3784" y="29354"/>
                      <a:pt x="3749" y="29322"/>
                      <a:pt x="3702" y="29260"/>
                    </a:cubicBezTo>
                    <a:cubicBezTo>
                      <a:pt x="3467" y="28943"/>
                      <a:pt x="3700" y="28665"/>
                      <a:pt x="4198" y="28665"/>
                    </a:cubicBezTo>
                    <a:close/>
                    <a:moveTo>
                      <a:pt x="10237" y="29842"/>
                    </a:moveTo>
                    <a:cubicBezTo>
                      <a:pt x="10242" y="29842"/>
                      <a:pt x="10248" y="29850"/>
                      <a:pt x="10255" y="29866"/>
                    </a:cubicBezTo>
                    <a:cubicBezTo>
                      <a:pt x="10279" y="29924"/>
                      <a:pt x="10279" y="30013"/>
                      <a:pt x="10255" y="30071"/>
                    </a:cubicBezTo>
                    <a:cubicBezTo>
                      <a:pt x="10248" y="30087"/>
                      <a:pt x="10242" y="30095"/>
                      <a:pt x="10237" y="30095"/>
                    </a:cubicBezTo>
                    <a:cubicBezTo>
                      <a:pt x="10224" y="30095"/>
                      <a:pt x="10216" y="30049"/>
                      <a:pt x="10216" y="29969"/>
                    </a:cubicBezTo>
                    <a:cubicBezTo>
                      <a:pt x="10216" y="29888"/>
                      <a:pt x="10225" y="29842"/>
                      <a:pt x="10237" y="29842"/>
                    </a:cubicBezTo>
                    <a:close/>
                    <a:moveTo>
                      <a:pt x="9100" y="29611"/>
                    </a:moveTo>
                    <a:cubicBezTo>
                      <a:pt x="9105" y="29611"/>
                      <a:pt x="9110" y="29628"/>
                      <a:pt x="9115" y="29663"/>
                    </a:cubicBezTo>
                    <a:cubicBezTo>
                      <a:pt x="9133" y="29785"/>
                      <a:pt x="9133" y="29989"/>
                      <a:pt x="9115" y="30111"/>
                    </a:cubicBezTo>
                    <a:cubicBezTo>
                      <a:pt x="9110" y="30146"/>
                      <a:pt x="9105" y="30162"/>
                      <a:pt x="9100" y="30162"/>
                    </a:cubicBezTo>
                    <a:cubicBezTo>
                      <a:pt x="9089" y="30162"/>
                      <a:pt x="9082" y="30061"/>
                      <a:pt x="9082" y="29886"/>
                    </a:cubicBezTo>
                    <a:cubicBezTo>
                      <a:pt x="9082" y="29713"/>
                      <a:pt x="9089" y="29611"/>
                      <a:pt x="9100" y="29611"/>
                    </a:cubicBezTo>
                    <a:close/>
                    <a:moveTo>
                      <a:pt x="9244" y="29195"/>
                    </a:moveTo>
                    <a:lnTo>
                      <a:pt x="9314" y="29920"/>
                    </a:lnTo>
                    <a:cubicBezTo>
                      <a:pt x="9353" y="30319"/>
                      <a:pt x="9407" y="30667"/>
                      <a:pt x="9436" y="30694"/>
                    </a:cubicBezTo>
                    <a:cubicBezTo>
                      <a:pt x="9437" y="30695"/>
                      <a:pt x="9438" y="30695"/>
                      <a:pt x="9439" y="30695"/>
                    </a:cubicBezTo>
                    <a:cubicBezTo>
                      <a:pt x="9465" y="30695"/>
                      <a:pt x="9467" y="30399"/>
                      <a:pt x="9443" y="30011"/>
                    </a:cubicBezTo>
                    <a:cubicBezTo>
                      <a:pt x="9419" y="29619"/>
                      <a:pt x="9414" y="29423"/>
                      <a:pt x="9429" y="29423"/>
                    </a:cubicBezTo>
                    <a:cubicBezTo>
                      <a:pt x="9445" y="29423"/>
                      <a:pt x="9482" y="29646"/>
                      <a:pt x="9542" y="30092"/>
                    </a:cubicBezTo>
                    <a:lnTo>
                      <a:pt x="9618" y="30662"/>
                    </a:lnTo>
                    <a:lnTo>
                      <a:pt x="9594" y="30011"/>
                    </a:lnTo>
                    <a:cubicBezTo>
                      <a:pt x="9583" y="29705"/>
                      <a:pt x="9591" y="29501"/>
                      <a:pt x="9614" y="29501"/>
                    </a:cubicBezTo>
                    <a:cubicBezTo>
                      <a:pt x="9618" y="29501"/>
                      <a:pt x="9623" y="29508"/>
                      <a:pt x="9627" y="29521"/>
                    </a:cubicBezTo>
                    <a:cubicBezTo>
                      <a:pt x="9655" y="29602"/>
                      <a:pt x="9670" y="29642"/>
                      <a:pt x="9682" y="29642"/>
                    </a:cubicBezTo>
                    <a:cubicBezTo>
                      <a:pt x="9694" y="29642"/>
                      <a:pt x="9704" y="29602"/>
                      <a:pt x="9725" y="29521"/>
                    </a:cubicBezTo>
                    <a:cubicBezTo>
                      <a:pt x="9728" y="29509"/>
                      <a:pt x="9731" y="29503"/>
                      <a:pt x="9733" y="29503"/>
                    </a:cubicBezTo>
                    <a:cubicBezTo>
                      <a:pt x="9747" y="29503"/>
                      <a:pt x="9745" y="29739"/>
                      <a:pt x="9725" y="30091"/>
                    </a:cubicBezTo>
                    <a:cubicBezTo>
                      <a:pt x="9702" y="30499"/>
                      <a:pt x="9672" y="30838"/>
                      <a:pt x="9655" y="30856"/>
                    </a:cubicBezTo>
                    <a:cubicBezTo>
                      <a:pt x="9653" y="30858"/>
                      <a:pt x="9647" y="30859"/>
                      <a:pt x="9637" y="30859"/>
                    </a:cubicBezTo>
                    <a:cubicBezTo>
                      <a:pt x="9576" y="30859"/>
                      <a:pt x="9370" y="30811"/>
                      <a:pt x="9139" y="30742"/>
                    </a:cubicBezTo>
                    <a:cubicBezTo>
                      <a:pt x="8611" y="30586"/>
                      <a:pt x="8614" y="30595"/>
                      <a:pt x="8854" y="30017"/>
                    </a:cubicBezTo>
                    <a:lnTo>
                      <a:pt x="8960" y="29764"/>
                    </a:lnTo>
                    <a:lnTo>
                      <a:pt x="8987" y="30051"/>
                    </a:lnTo>
                    <a:cubicBezTo>
                      <a:pt x="9005" y="30244"/>
                      <a:pt x="9039" y="30333"/>
                      <a:pt x="9074" y="30333"/>
                    </a:cubicBezTo>
                    <a:cubicBezTo>
                      <a:pt x="9129" y="30333"/>
                      <a:pt x="9189" y="30124"/>
                      <a:pt x="9210" y="29764"/>
                    </a:cubicBezTo>
                    <a:lnTo>
                      <a:pt x="9244" y="29195"/>
                    </a:lnTo>
                    <a:close/>
                    <a:moveTo>
                      <a:pt x="9994" y="29889"/>
                    </a:moveTo>
                    <a:cubicBezTo>
                      <a:pt x="9999" y="29889"/>
                      <a:pt x="10005" y="29898"/>
                      <a:pt x="10010" y="29918"/>
                    </a:cubicBezTo>
                    <a:cubicBezTo>
                      <a:pt x="10031" y="30003"/>
                      <a:pt x="10026" y="30273"/>
                      <a:pt x="9998" y="30508"/>
                    </a:cubicBezTo>
                    <a:cubicBezTo>
                      <a:pt x="9970" y="30745"/>
                      <a:pt x="9919" y="30945"/>
                      <a:pt x="9887" y="30945"/>
                    </a:cubicBezTo>
                    <a:cubicBezTo>
                      <a:pt x="9857" y="30945"/>
                      <a:pt x="9827" y="30713"/>
                      <a:pt x="9823" y="30434"/>
                    </a:cubicBezTo>
                    <a:cubicBezTo>
                      <a:pt x="9820" y="30184"/>
                      <a:pt x="9820" y="30069"/>
                      <a:pt x="9831" y="30069"/>
                    </a:cubicBezTo>
                    <a:cubicBezTo>
                      <a:pt x="9839" y="30069"/>
                      <a:pt x="9852" y="30133"/>
                      <a:pt x="9872" y="30253"/>
                    </a:cubicBezTo>
                    <a:lnTo>
                      <a:pt x="9930" y="30579"/>
                    </a:lnTo>
                    <a:lnTo>
                      <a:pt x="9950" y="30171"/>
                    </a:lnTo>
                    <a:cubicBezTo>
                      <a:pt x="9958" y="29995"/>
                      <a:pt x="9976" y="29889"/>
                      <a:pt x="9994" y="29889"/>
                    </a:cubicBezTo>
                    <a:close/>
                    <a:moveTo>
                      <a:pt x="17645" y="2265"/>
                    </a:moveTo>
                    <a:lnTo>
                      <a:pt x="17894" y="2322"/>
                    </a:lnTo>
                    <a:cubicBezTo>
                      <a:pt x="18033" y="2353"/>
                      <a:pt x="18469" y="2503"/>
                      <a:pt x="18876" y="2658"/>
                    </a:cubicBezTo>
                    <a:cubicBezTo>
                      <a:pt x="22814" y="4158"/>
                      <a:pt x="25929" y="7274"/>
                      <a:pt x="27537" y="11323"/>
                    </a:cubicBezTo>
                    <a:cubicBezTo>
                      <a:pt x="29149" y="15380"/>
                      <a:pt x="28707" y="20401"/>
                      <a:pt x="26397" y="24259"/>
                    </a:cubicBezTo>
                    <a:cubicBezTo>
                      <a:pt x="24239" y="27863"/>
                      <a:pt x="20658" y="30366"/>
                      <a:pt x="16471" y="31201"/>
                    </a:cubicBezTo>
                    <a:cubicBezTo>
                      <a:pt x="15662" y="31361"/>
                      <a:pt x="15292" y="31387"/>
                      <a:pt x="13742" y="31387"/>
                    </a:cubicBezTo>
                    <a:cubicBezTo>
                      <a:pt x="12366" y="31387"/>
                      <a:pt x="11771" y="31353"/>
                      <a:pt x="11176" y="31243"/>
                    </a:cubicBezTo>
                    <a:cubicBezTo>
                      <a:pt x="10753" y="31166"/>
                      <a:pt x="10395" y="31092"/>
                      <a:pt x="10386" y="31082"/>
                    </a:cubicBezTo>
                    <a:cubicBezTo>
                      <a:pt x="10378" y="31068"/>
                      <a:pt x="10467" y="30758"/>
                      <a:pt x="10589" y="30384"/>
                    </a:cubicBezTo>
                    <a:cubicBezTo>
                      <a:pt x="10761" y="29852"/>
                      <a:pt x="10798" y="29739"/>
                      <a:pt x="10926" y="29739"/>
                    </a:cubicBezTo>
                    <a:cubicBezTo>
                      <a:pt x="10961" y="29739"/>
                      <a:pt x="11002" y="29747"/>
                      <a:pt x="11054" y="29758"/>
                    </a:cubicBezTo>
                    <a:cubicBezTo>
                      <a:pt x="11989" y="29953"/>
                      <a:pt x="12704" y="30031"/>
                      <a:pt x="13670" y="30031"/>
                    </a:cubicBezTo>
                    <a:cubicBezTo>
                      <a:pt x="13884" y="30031"/>
                      <a:pt x="14110" y="30027"/>
                      <a:pt x="14353" y="30020"/>
                    </a:cubicBezTo>
                    <a:cubicBezTo>
                      <a:pt x="16431" y="29958"/>
                      <a:pt x="17897" y="29609"/>
                      <a:pt x="19714" y="28743"/>
                    </a:cubicBezTo>
                    <a:cubicBezTo>
                      <a:pt x="21205" y="28034"/>
                      <a:pt x="22981" y="26730"/>
                      <a:pt x="23811" y="25739"/>
                    </a:cubicBezTo>
                    <a:cubicBezTo>
                      <a:pt x="24044" y="25463"/>
                      <a:pt x="24251" y="25243"/>
                      <a:pt x="24281" y="25243"/>
                    </a:cubicBezTo>
                    <a:cubicBezTo>
                      <a:pt x="24310" y="25243"/>
                      <a:pt x="24372" y="25175"/>
                      <a:pt x="24414" y="25092"/>
                    </a:cubicBezTo>
                    <a:cubicBezTo>
                      <a:pt x="24460" y="25009"/>
                      <a:pt x="24755" y="24560"/>
                      <a:pt x="25075" y="24087"/>
                    </a:cubicBezTo>
                    <a:cubicBezTo>
                      <a:pt x="26848" y="21462"/>
                      <a:pt x="27657" y="18255"/>
                      <a:pt x="27312" y="15224"/>
                    </a:cubicBezTo>
                    <a:cubicBezTo>
                      <a:pt x="27105" y="13408"/>
                      <a:pt x="26745" y="12193"/>
                      <a:pt x="25924" y="10541"/>
                    </a:cubicBezTo>
                    <a:cubicBezTo>
                      <a:pt x="24987" y="8650"/>
                      <a:pt x="23605" y="7009"/>
                      <a:pt x="21851" y="5696"/>
                    </a:cubicBezTo>
                    <a:cubicBezTo>
                      <a:pt x="20948" y="5021"/>
                      <a:pt x="19293" y="4167"/>
                      <a:pt x="18160" y="3793"/>
                    </a:cubicBezTo>
                    <a:cubicBezTo>
                      <a:pt x="17720" y="3647"/>
                      <a:pt x="17361" y="3494"/>
                      <a:pt x="17361" y="3449"/>
                    </a:cubicBezTo>
                    <a:cubicBezTo>
                      <a:pt x="17361" y="3408"/>
                      <a:pt x="17426" y="3120"/>
                      <a:pt x="17504" y="2820"/>
                    </a:cubicBezTo>
                    <a:lnTo>
                      <a:pt x="17645" y="2265"/>
                    </a:lnTo>
                    <a:close/>
                    <a:moveTo>
                      <a:pt x="15376" y="271"/>
                    </a:moveTo>
                    <a:cubicBezTo>
                      <a:pt x="15405" y="271"/>
                      <a:pt x="15430" y="274"/>
                      <a:pt x="15452" y="279"/>
                    </a:cubicBezTo>
                    <a:cubicBezTo>
                      <a:pt x="15541" y="300"/>
                      <a:pt x="15696" y="318"/>
                      <a:pt x="15795" y="318"/>
                    </a:cubicBezTo>
                    <a:cubicBezTo>
                      <a:pt x="15895" y="318"/>
                      <a:pt x="16202" y="503"/>
                      <a:pt x="16486" y="738"/>
                    </a:cubicBezTo>
                    <a:lnTo>
                      <a:pt x="16999" y="1156"/>
                    </a:lnTo>
                    <a:lnTo>
                      <a:pt x="16592" y="728"/>
                    </a:lnTo>
                    <a:cubicBezTo>
                      <a:pt x="16286" y="407"/>
                      <a:pt x="16212" y="329"/>
                      <a:pt x="16300" y="329"/>
                    </a:cubicBezTo>
                    <a:cubicBezTo>
                      <a:pt x="16327" y="329"/>
                      <a:pt x="16372" y="336"/>
                      <a:pt x="16430" y="347"/>
                    </a:cubicBezTo>
                    <a:cubicBezTo>
                      <a:pt x="17603" y="565"/>
                      <a:pt x="17578" y="554"/>
                      <a:pt x="18182" y="1112"/>
                    </a:cubicBezTo>
                    <a:cubicBezTo>
                      <a:pt x="18485" y="1393"/>
                      <a:pt x="18752" y="1611"/>
                      <a:pt x="18790" y="1611"/>
                    </a:cubicBezTo>
                    <a:cubicBezTo>
                      <a:pt x="18792" y="1611"/>
                      <a:pt x="18793" y="1610"/>
                      <a:pt x="18794" y="1609"/>
                    </a:cubicBezTo>
                    <a:cubicBezTo>
                      <a:pt x="18811" y="1589"/>
                      <a:pt x="18607" y="1379"/>
                      <a:pt x="18337" y="1141"/>
                    </a:cubicBezTo>
                    <a:cubicBezTo>
                      <a:pt x="18068" y="905"/>
                      <a:pt x="17862" y="693"/>
                      <a:pt x="17881" y="673"/>
                    </a:cubicBezTo>
                    <a:cubicBezTo>
                      <a:pt x="17882" y="672"/>
                      <a:pt x="17887" y="671"/>
                      <a:pt x="17894" y="671"/>
                    </a:cubicBezTo>
                    <a:cubicBezTo>
                      <a:pt x="17965" y="671"/>
                      <a:pt x="18300" y="759"/>
                      <a:pt x="18691" y="886"/>
                    </a:cubicBezTo>
                    <a:lnTo>
                      <a:pt x="19471" y="1135"/>
                    </a:lnTo>
                    <a:lnTo>
                      <a:pt x="19907" y="1744"/>
                    </a:lnTo>
                    <a:cubicBezTo>
                      <a:pt x="20146" y="2079"/>
                      <a:pt x="20369" y="2357"/>
                      <a:pt x="20403" y="2357"/>
                    </a:cubicBezTo>
                    <a:cubicBezTo>
                      <a:pt x="20436" y="2357"/>
                      <a:pt x="20284" y="2112"/>
                      <a:pt x="20062" y="1810"/>
                    </a:cubicBezTo>
                    <a:cubicBezTo>
                      <a:pt x="19840" y="1509"/>
                      <a:pt x="19670" y="1252"/>
                      <a:pt x="19683" y="1235"/>
                    </a:cubicBezTo>
                    <a:cubicBezTo>
                      <a:pt x="19684" y="1234"/>
                      <a:pt x="19686" y="1234"/>
                      <a:pt x="19689" y="1234"/>
                    </a:cubicBezTo>
                    <a:cubicBezTo>
                      <a:pt x="19732" y="1234"/>
                      <a:pt x="19996" y="1335"/>
                      <a:pt x="20309" y="1470"/>
                    </a:cubicBezTo>
                    <a:cubicBezTo>
                      <a:pt x="20891" y="1727"/>
                      <a:pt x="20934" y="1763"/>
                      <a:pt x="21503" y="2545"/>
                    </a:cubicBezTo>
                    <a:cubicBezTo>
                      <a:pt x="21811" y="2969"/>
                      <a:pt x="22064" y="3286"/>
                      <a:pt x="22091" y="3286"/>
                    </a:cubicBezTo>
                    <a:cubicBezTo>
                      <a:pt x="22092" y="3286"/>
                      <a:pt x="22093" y="3284"/>
                      <a:pt x="22093" y="3282"/>
                    </a:cubicBezTo>
                    <a:cubicBezTo>
                      <a:pt x="22093" y="3242"/>
                      <a:pt x="21878" y="2917"/>
                      <a:pt x="21612" y="2557"/>
                    </a:cubicBezTo>
                    <a:cubicBezTo>
                      <a:pt x="21348" y="2199"/>
                      <a:pt x="21142" y="1896"/>
                      <a:pt x="21156" y="1882"/>
                    </a:cubicBezTo>
                    <a:cubicBezTo>
                      <a:pt x="21156" y="1881"/>
                      <a:pt x="21158" y="1881"/>
                      <a:pt x="21160" y="1881"/>
                    </a:cubicBezTo>
                    <a:cubicBezTo>
                      <a:pt x="21194" y="1881"/>
                      <a:pt x="21391" y="1977"/>
                      <a:pt x="21620" y="2105"/>
                    </a:cubicBezTo>
                    <a:cubicBezTo>
                      <a:pt x="21924" y="2278"/>
                      <a:pt x="22177" y="2513"/>
                      <a:pt x="22439" y="2872"/>
                    </a:cubicBezTo>
                    <a:cubicBezTo>
                      <a:pt x="22648" y="3158"/>
                      <a:pt x="22883" y="3440"/>
                      <a:pt x="22963" y="3502"/>
                    </a:cubicBezTo>
                    <a:cubicBezTo>
                      <a:pt x="23012" y="3539"/>
                      <a:pt x="23044" y="3560"/>
                      <a:pt x="23055" y="3560"/>
                    </a:cubicBezTo>
                    <a:cubicBezTo>
                      <a:pt x="23085" y="3560"/>
                      <a:pt x="22967" y="3408"/>
                      <a:pt x="22626" y="2981"/>
                    </a:cubicBezTo>
                    <a:cubicBezTo>
                      <a:pt x="22458" y="2770"/>
                      <a:pt x="22332" y="2574"/>
                      <a:pt x="22354" y="2553"/>
                    </a:cubicBezTo>
                    <a:cubicBezTo>
                      <a:pt x="22356" y="2552"/>
                      <a:pt x="22359" y="2551"/>
                      <a:pt x="22363" y="2551"/>
                    </a:cubicBezTo>
                    <a:cubicBezTo>
                      <a:pt x="22406" y="2551"/>
                      <a:pt x="22562" y="2638"/>
                      <a:pt x="22733" y="2761"/>
                    </a:cubicBezTo>
                    <a:cubicBezTo>
                      <a:pt x="22953" y="2920"/>
                      <a:pt x="23204" y="3234"/>
                      <a:pt x="23450" y="3657"/>
                    </a:cubicBezTo>
                    <a:cubicBezTo>
                      <a:pt x="23652" y="4003"/>
                      <a:pt x="23833" y="4273"/>
                      <a:pt x="23863" y="4273"/>
                    </a:cubicBezTo>
                    <a:cubicBezTo>
                      <a:pt x="23864" y="4273"/>
                      <a:pt x="23865" y="4272"/>
                      <a:pt x="23866" y="4272"/>
                    </a:cubicBezTo>
                    <a:cubicBezTo>
                      <a:pt x="23886" y="4252"/>
                      <a:pt x="23766" y="4008"/>
                      <a:pt x="23597" y="3722"/>
                    </a:cubicBezTo>
                    <a:cubicBezTo>
                      <a:pt x="23426" y="3436"/>
                      <a:pt x="23272" y="3174"/>
                      <a:pt x="23251" y="3132"/>
                    </a:cubicBezTo>
                    <a:cubicBezTo>
                      <a:pt x="23246" y="3123"/>
                      <a:pt x="23247" y="3119"/>
                      <a:pt x="23254" y="3119"/>
                    </a:cubicBezTo>
                    <a:cubicBezTo>
                      <a:pt x="23277" y="3119"/>
                      <a:pt x="23371" y="3180"/>
                      <a:pt x="23498" y="3280"/>
                    </a:cubicBezTo>
                    <a:cubicBezTo>
                      <a:pt x="23711" y="3443"/>
                      <a:pt x="23881" y="3710"/>
                      <a:pt x="24139" y="4281"/>
                    </a:cubicBezTo>
                    <a:cubicBezTo>
                      <a:pt x="24320" y="4684"/>
                      <a:pt x="24479" y="4982"/>
                      <a:pt x="24513" y="4982"/>
                    </a:cubicBezTo>
                    <a:cubicBezTo>
                      <a:pt x="24516" y="4982"/>
                      <a:pt x="24517" y="4981"/>
                      <a:pt x="24519" y="4978"/>
                    </a:cubicBezTo>
                    <a:cubicBezTo>
                      <a:pt x="24535" y="4932"/>
                      <a:pt x="24416" y="4635"/>
                      <a:pt x="24254" y="4309"/>
                    </a:cubicBezTo>
                    <a:cubicBezTo>
                      <a:pt x="24092" y="3983"/>
                      <a:pt x="23974" y="3707"/>
                      <a:pt x="23993" y="3690"/>
                    </a:cubicBezTo>
                    <a:cubicBezTo>
                      <a:pt x="23994" y="3689"/>
                      <a:pt x="23996" y="3688"/>
                      <a:pt x="23999" y="3688"/>
                    </a:cubicBezTo>
                    <a:cubicBezTo>
                      <a:pt x="24113" y="3688"/>
                      <a:pt x="25525" y="4978"/>
                      <a:pt x="25836" y="5368"/>
                    </a:cubicBezTo>
                    <a:cubicBezTo>
                      <a:pt x="26010" y="5588"/>
                      <a:pt x="26254" y="6037"/>
                      <a:pt x="26380" y="6362"/>
                    </a:cubicBezTo>
                    <a:cubicBezTo>
                      <a:pt x="26506" y="6688"/>
                      <a:pt x="26639" y="6993"/>
                      <a:pt x="26678" y="7038"/>
                    </a:cubicBezTo>
                    <a:cubicBezTo>
                      <a:pt x="26682" y="7043"/>
                      <a:pt x="26685" y="7045"/>
                      <a:pt x="26687" y="7045"/>
                    </a:cubicBezTo>
                    <a:cubicBezTo>
                      <a:pt x="26725" y="7045"/>
                      <a:pt x="26474" y="6299"/>
                      <a:pt x="26337" y="6013"/>
                    </a:cubicBezTo>
                    <a:cubicBezTo>
                      <a:pt x="26309" y="5955"/>
                      <a:pt x="26301" y="5925"/>
                      <a:pt x="26313" y="5925"/>
                    </a:cubicBezTo>
                    <a:cubicBezTo>
                      <a:pt x="26331" y="5925"/>
                      <a:pt x="26391" y="5984"/>
                      <a:pt x="26499" y="6102"/>
                    </a:cubicBezTo>
                    <a:cubicBezTo>
                      <a:pt x="26992" y="6652"/>
                      <a:pt x="27206" y="7040"/>
                      <a:pt x="27356" y="7651"/>
                    </a:cubicBezTo>
                    <a:cubicBezTo>
                      <a:pt x="27438" y="7985"/>
                      <a:pt x="27534" y="8294"/>
                      <a:pt x="27567" y="8334"/>
                    </a:cubicBezTo>
                    <a:cubicBezTo>
                      <a:pt x="27570" y="8338"/>
                      <a:pt x="27573" y="8339"/>
                      <a:pt x="27575" y="8339"/>
                    </a:cubicBezTo>
                    <a:cubicBezTo>
                      <a:pt x="27596" y="8339"/>
                      <a:pt x="27570" y="8153"/>
                      <a:pt x="27510" y="7894"/>
                    </a:cubicBezTo>
                    <a:cubicBezTo>
                      <a:pt x="27446" y="7609"/>
                      <a:pt x="27403" y="7371"/>
                      <a:pt x="27416" y="7358"/>
                    </a:cubicBezTo>
                    <a:cubicBezTo>
                      <a:pt x="27417" y="7357"/>
                      <a:pt x="27418" y="7357"/>
                      <a:pt x="27419" y="7357"/>
                    </a:cubicBezTo>
                    <a:cubicBezTo>
                      <a:pt x="27486" y="7357"/>
                      <a:pt x="28428" y="8952"/>
                      <a:pt x="28651" y="9444"/>
                    </a:cubicBezTo>
                    <a:cubicBezTo>
                      <a:pt x="28961" y="10126"/>
                      <a:pt x="29121" y="10852"/>
                      <a:pt x="29185" y="11847"/>
                    </a:cubicBezTo>
                    <a:lnTo>
                      <a:pt x="29242" y="12743"/>
                    </a:lnTo>
                    <a:lnTo>
                      <a:pt x="29250" y="12052"/>
                    </a:lnTo>
                    <a:cubicBezTo>
                      <a:pt x="29255" y="11669"/>
                      <a:pt x="29227" y="11196"/>
                      <a:pt x="29190" y="10991"/>
                    </a:cubicBezTo>
                    <a:cubicBezTo>
                      <a:pt x="29152" y="10788"/>
                      <a:pt x="29132" y="10614"/>
                      <a:pt x="29145" y="10601"/>
                    </a:cubicBezTo>
                    <a:cubicBezTo>
                      <a:pt x="29146" y="10600"/>
                      <a:pt x="29146" y="10600"/>
                      <a:pt x="29147" y="10600"/>
                    </a:cubicBezTo>
                    <a:cubicBezTo>
                      <a:pt x="29164" y="10600"/>
                      <a:pt x="29263" y="10852"/>
                      <a:pt x="29369" y="11170"/>
                    </a:cubicBezTo>
                    <a:cubicBezTo>
                      <a:pt x="29510" y="11593"/>
                      <a:pt x="29551" y="11836"/>
                      <a:pt x="29506" y="12010"/>
                    </a:cubicBezTo>
                    <a:cubicBezTo>
                      <a:pt x="29425" y="12325"/>
                      <a:pt x="29373" y="14150"/>
                      <a:pt x="29442" y="14150"/>
                    </a:cubicBezTo>
                    <a:cubicBezTo>
                      <a:pt x="29444" y="14150"/>
                      <a:pt x="29447" y="14148"/>
                      <a:pt x="29449" y="14144"/>
                    </a:cubicBezTo>
                    <a:cubicBezTo>
                      <a:pt x="29482" y="14091"/>
                      <a:pt x="29510" y="13623"/>
                      <a:pt x="29510" y="13109"/>
                    </a:cubicBezTo>
                    <a:cubicBezTo>
                      <a:pt x="29510" y="12596"/>
                      <a:pt x="29541" y="12125"/>
                      <a:pt x="29580" y="12066"/>
                    </a:cubicBezTo>
                    <a:cubicBezTo>
                      <a:pt x="29588" y="12054"/>
                      <a:pt x="29597" y="12048"/>
                      <a:pt x="29606" y="12048"/>
                    </a:cubicBezTo>
                    <a:cubicBezTo>
                      <a:pt x="29799" y="12048"/>
                      <a:pt x="30242" y="14684"/>
                      <a:pt x="30243" y="15928"/>
                    </a:cubicBezTo>
                    <a:lnTo>
                      <a:pt x="30245" y="16751"/>
                    </a:lnTo>
                    <a:lnTo>
                      <a:pt x="29838" y="17581"/>
                    </a:lnTo>
                    <a:cubicBezTo>
                      <a:pt x="29559" y="18151"/>
                      <a:pt x="29429" y="18449"/>
                      <a:pt x="29448" y="18449"/>
                    </a:cubicBezTo>
                    <a:cubicBezTo>
                      <a:pt x="29464" y="18449"/>
                      <a:pt x="29594" y="18223"/>
                      <a:pt x="29837" y="17751"/>
                    </a:cubicBezTo>
                    <a:cubicBezTo>
                      <a:pt x="30068" y="17303"/>
                      <a:pt x="30170" y="17124"/>
                      <a:pt x="30212" y="17124"/>
                    </a:cubicBezTo>
                    <a:cubicBezTo>
                      <a:pt x="30232" y="17124"/>
                      <a:pt x="30238" y="17164"/>
                      <a:pt x="30239" y="17235"/>
                    </a:cubicBezTo>
                    <a:cubicBezTo>
                      <a:pt x="30243" y="17403"/>
                      <a:pt x="30059" y="17822"/>
                      <a:pt x="29707" y="18457"/>
                    </a:cubicBezTo>
                    <a:cubicBezTo>
                      <a:pt x="29413" y="18987"/>
                      <a:pt x="29131" y="19468"/>
                      <a:pt x="29083" y="19523"/>
                    </a:cubicBezTo>
                    <a:cubicBezTo>
                      <a:pt x="29034" y="19580"/>
                      <a:pt x="29018" y="19646"/>
                      <a:pt x="29044" y="19670"/>
                    </a:cubicBezTo>
                    <a:cubicBezTo>
                      <a:pt x="29045" y="19671"/>
                      <a:pt x="29046" y="19671"/>
                      <a:pt x="29047" y="19671"/>
                    </a:cubicBezTo>
                    <a:cubicBezTo>
                      <a:pt x="29084" y="19671"/>
                      <a:pt x="29308" y="19325"/>
                      <a:pt x="29560" y="18877"/>
                    </a:cubicBezTo>
                    <a:cubicBezTo>
                      <a:pt x="29821" y="18412"/>
                      <a:pt x="30083" y="17965"/>
                      <a:pt x="30147" y="17875"/>
                    </a:cubicBezTo>
                    <a:cubicBezTo>
                      <a:pt x="30188" y="17817"/>
                      <a:pt x="30213" y="17784"/>
                      <a:pt x="30226" y="17784"/>
                    </a:cubicBezTo>
                    <a:cubicBezTo>
                      <a:pt x="30246" y="17784"/>
                      <a:pt x="30237" y="17861"/>
                      <a:pt x="30208" y="18038"/>
                    </a:cubicBezTo>
                    <a:cubicBezTo>
                      <a:pt x="30178" y="18222"/>
                      <a:pt x="30142" y="18544"/>
                      <a:pt x="30124" y="18771"/>
                    </a:cubicBezTo>
                    <a:cubicBezTo>
                      <a:pt x="30083" y="19326"/>
                      <a:pt x="29779" y="20682"/>
                      <a:pt x="29667" y="20816"/>
                    </a:cubicBezTo>
                    <a:cubicBezTo>
                      <a:pt x="29619" y="20872"/>
                      <a:pt x="29600" y="20958"/>
                      <a:pt x="29627" y="20998"/>
                    </a:cubicBezTo>
                    <a:cubicBezTo>
                      <a:pt x="29654" y="21040"/>
                      <a:pt x="29620" y="21230"/>
                      <a:pt x="29549" y="21426"/>
                    </a:cubicBezTo>
                    <a:cubicBezTo>
                      <a:pt x="29445" y="21720"/>
                      <a:pt x="29187" y="22094"/>
                      <a:pt x="28344" y="23177"/>
                    </a:cubicBezTo>
                    <a:cubicBezTo>
                      <a:pt x="28263" y="23283"/>
                      <a:pt x="28212" y="23373"/>
                      <a:pt x="28237" y="23373"/>
                    </a:cubicBezTo>
                    <a:cubicBezTo>
                      <a:pt x="28263" y="23373"/>
                      <a:pt x="28490" y="23116"/>
                      <a:pt x="28747" y="22798"/>
                    </a:cubicBezTo>
                    <a:cubicBezTo>
                      <a:pt x="28994" y="22492"/>
                      <a:pt x="29209" y="22255"/>
                      <a:pt x="29239" y="22255"/>
                    </a:cubicBezTo>
                    <a:cubicBezTo>
                      <a:pt x="29240" y="22255"/>
                      <a:pt x="29241" y="22255"/>
                      <a:pt x="29242" y="22256"/>
                    </a:cubicBezTo>
                    <a:cubicBezTo>
                      <a:pt x="29288" y="22304"/>
                      <a:pt x="29017" y="22917"/>
                      <a:pt x="28878" y="23070"/>
                    </a:cubicBezTo>
                    <a:cubicBezTo>
                      <a:pt x="28812" y="23144"/>
                      <a:pt x="28778" y="23232"/>
                      <a:pt x="28803" y="23258"/>
                    </a:cubicBezTo>
                    <a:cubicBezTo>
                      <a:pt x="28853" y="23307"/>
                      <a:pt x="28593" y="23885"/>
                      <a:pt x="28430" y="24088"/>
                    </a:cubicBezTo>
                    <a:cubicBezTo>
                      <a:pt x="28378" y="24154"/>
                      <a:pt x="28331" y="24243"/>
                      <a:pt x="28323" y="24301"/>
                    </a:cubicBezTo>
                    <a:cubicBezTo>
                      <a:pt x="28286" y="24544"/>
                      <a:pt x="27938" y="24965"/>
                      <a:pt x="27400" y="25419"/>
                    </a:cubicBezTo>
                    <a:cubicBezTo>
                      <a:pt x="27082" y="25686"/>
                      <a:pt x="26821" y="25925"/>
                      <a:pt x="26821" y="25951"/>
                    </a:cubicBezTo>
                    <a:cubicBezTo>
                      <a:pt x="26821" y="25953"/>
                      <a:pt x="26823" y="25954"/>
                      <a:pt x="26826" y="25954"/>
                    </a:cubicBezTo>
                    <a:cubicBezTo>
                      <a:pt x="26851" y="25954"/>
                      <a:pt x="26987" y="25859"/>
                      <a:pt x="27156" y="25723"/>
                    </a:cubicBezTo>
                    <a:cubicBezTo>
                      <a:pt x="27343" y="25570"/>
                      <a:pt x="27567" y="25397"/>
                      <a:pt x="27666" y="25329"/>
                    </a:cubicBezTo>
                    <a:cubicBezTo>
                      <a:pt x="27745" y="25274"/>
                      <a:pt x="27788" y="25244"/>
                      <a:pt x="27799" y="25244"/>
                    </a:cubicBezTo>
                    <a:cubicBezTo>
                      <a:pt x="27812" y="25244"/>
                      <a:pt x="27784" y="25284"/>
                      <a:pt x="27723" y="25369"/>
                    </a:cubicBezTo>
                    <a:cubicBezTo>
                      <a:pt x="27660" y="25457"/>
                      <a:pt x="27511" y="25632"/>
                      <a:pt x="27402" y="25757"/>
                    </a:cubicBezTo>
                    <a:cubicBezTo>
                      <a:pt x="27292" y="25879"/>
                      <a:pt x="27189" y="26035"/>
                      <a:pt x="27181" y="26102"/>
                    </a:cubicBezTo>
                    <a:cubicBezTo>
                      <a:pt x="27147" y="26334"/>
                      <a:pt x="25605" y="28140"/>
                      <a:pt x="25447" y="28140"/>
                    </a:cubicBezTo>
                    <a:cubicBezTo>
                      <a:pt x="25444" y="28140"/>
                      <a:pt x="25442" y="28140"/>
                      <a:pt x="25440" y="28138"/>
                    </a:cubicBezTo>
                    <a:cubicBezTo>
                      <a:pt x="25437" y="28137"/>
                      <a:pt x="25434" y="28136"/>
                      <a:pt x="25430" y="28136"/>
                    </a:cubicBezTo>
                    <a:cubicBezTo>
                      <a:pt x="25383" y="28136"/>
                      <a:pt x="25270" y="28251"/>
                      <a:pt x="25160" y="28407"/>
                    </a:cubicBezTo>
                    <a:cubicBezTo>
                      <a:pt x="24969" y="28685"/>
                      <a:pt x="23928" y="29613"/>
                      <a:pt x="23819" y="29613"/>
                    </a:cubicBezTo>
                    <a:cubicBezTo>
                      <a:pt x="23813" y="29613"/>
                      <a:pt x="23810" y="29610"/>
                      <a:pt x="23810" y="29604"/>
                    </a:cubicBezTo>
                    <a:cubicBezTo>
                      <a:pt x="23810" y="29572"/>
                      <a:pt x="23912" y="29417"/>
                      <a:pt x="24037" y="29255"/>
                    </a:cubicBezTo>
                    <a:cubicBezTo>
                      <a:pt x="24398" y="28790"/>
                      <a:pt x="24642" y="28425"/>
                      <a:pt x="24592" y="28425"/>
                    </a:cubicBezTo>
                    <a:cubicBezTo>
                      <a:pt x="24571" y="28425"/>
                      <a:pt x="24311" y="28750"/>
                      <a:pt x="24012" y="29157"/>
                    </a:cubicBezTo>
                    <a:cubicBezTo>
                      <a:pt x="23514" y="29833"/>
                      <a:pt x="22919" y="30370"/>
                      <a:pt x="22621" y="30413"/>
                    </a:cubicBezTo>
                    <a:cubicBezTo>
                      <a:pt x="22556" y="30421"/>
                      <a:pt x="22426" y="30504"/>
                      <a:pt x="22320" y="30602"/>
                    </a:cubicBezTo>
                    <a:cubicBezTo>
                      <a:pt x="22133" y="30774"/>
                      <a:pt x="21277" y="31276"/>
                      <a:pt x="21172" y="31276"/>
                    </a:cubicBezTo>
                    <a:cubicBezTo>
                      <a:pt x="21135" y="31276"/>
                      <a:pt x="21422" y="30939"/>
                      <a:pt x="21807" y="30521"/>
                    </a:cubicBezTo>
                    <a:cubicBezTo>
                      <a:pt x="22193" y="30105"/>
                      <a:pt x="22506" y="29731"/>
                      <a:pt x="22505" y="29686"/>
                    </a:cubicBezTo>
                    <a:cubicBezTo>
                      <a:pt x="22504" y="29676"/>
                      <a:pt x="22500" y="29671"/>
                      <a:pt x="22492" y="29671"/>
                    </a:cubicBezTo>
                    <a:cubicBezTo>
                      <a:pt x="22462" y="29671"/>
                      <a:pt x="22384" y="29739"/>
                      <a:pt x="22291" y="29849"/>
                    </a:cubicBezTo>
                    <a:cubicBezTo>
                      <a:pt x="21316" y="30981"/>
                      <a:pt x="20820" y="31467"/>
                      <a:pt x="20488" y="31609"/>
                    </a:cubicBezTo>
                    <a:cubicBezTo>
                      <a:pt x="20293" y="31691"/>
                      <a:pt x="20106" y="31762"/>
                      <a:pt x="20078" y="31762"/>
                    </a:cubicBezTo>
                    <a:cubicBezTo>
                      <a:pt x="20048" y="31762"/>
                      <a:pt x="20338" y="31441"/>
                      <a:pt x="20721" y="31050"/>
                    </a:cubicBezTo>
                    <a:cubicBezTo>
                      <a:pt x="21103" y="30659"/>
                      <a:pt x="21486" y="30245"/>
                      <a:pt x="21569" y="30134"/>
                    </a:cubicBezTo>
                    <a:cubicBezTo>
                      <a:pt x="21579" y="30120"/>
                      <a:pt x="21582" y="30113"/>
                      <a:pt x="21580" y="30113"/>
                    </a:cubicBezTo>
                    <a:cubicBezTo>
                      <a:pt x="21560" y="30113"/>
                      <a:pt x="21227" y="30442"/>
                      <a:pt x="20769" y="30920"/>
                    </a:cubicBezTo>
                    <a:cubicBezTo>
                      <a:pt x="19995" y="31725"/>
                      <a:pt x="19747" y="31935"/>
                      <a:pt x="19433" y="32039"/>
                    </a:cubicBezTo>
                    <a:lnTo>
                      <a:pt x="19045" y="32170"/>
                    </a:lnTo>
                    <a:lnTo>
                      <a:pt x="19780" y="31416"/>
                    </a:lnTo>
                    <a:cubicBezTo>
                      <a:pt x="20183" y="31000"/>
                      <a:pt x="20618" y="30533"/>
                      <a:pt x="20749" y="30378"/>
                    </a:cubicBezTo>
                    <a:cubicBezTo>
                      <a:pt x="20770" y="30353"/>
                      <a:pt x="20778" y="30341"/>
                      <a:pt x="20775" y="30341"/>
                    </a:cubicBezTo>
                    <a:cubicBezTo>
                      <a:pt x="20756" y="30341"/>
                      <a:pt x="20419" y="30668"/>
                      <a:pt x="19935" y="31161"/>
                    </a:cubicBezTo>
                    <a:cubicBezTo>
                      <a:pt x="18957" y="32155"/>
                      <a:pt x="18850" y="32238"/>
                      <a:pt x="18396" y="32373"/>
                    </a:cubicBezTo>
                    <a:cubicBezTo>
                      <a:pt x="18127" y="32454"/>
                      <a:pt x="17760" y="32526"/>
                      <a:pt x="17581" y="32533"/>
                    </a:cubicBezTo>
                    <a:cubicBezTo>
                      <a:pt x="17403" y="32539"/>
                      <a:pt x="17183" y="32586"/>
                      <a:pt x="17093" y="32638"/>
                    </a:cubicBezTo>
                    <a:cubicBezTo>
                      <a:pt x="16949" y="32722"/>
                      <a:pt x="16121" y="32887"/>
                      <a:pt x="15904" y="32887"/>
                    </a:cubicBezTo>
                    <a:cubicBezTo>
                      <a:pt x="15878" y="32887"/>
                      <a:pt x="15861" y="32884"/>
                      <a:pt x="15855" y="32879"/>
                    </a:cubicBezTo>
                    <a:cubicBezTo>
                      <a:pt x="15836" y="32860"/>
                      <a:pt x="16050" y="32764"/>
                      <a:pt x="16336" y="32660"/>
                    </a:cubicBezTo>
                    <a:cubicBezTo>
                      <a:pt x="16622" y="32557"/>
                      <a:pt x="16886" y="32436"/>
                      <a:pt x="16931" y="32391"/>
                    </a:cubicBezTo>
                    <a:cubicBezTo>
                      <a:pt x="16961" y="32361"/>
                      <a:pt x="16966" y="32346"/>
                      <a:pt x="16944" y="32346"/>
                    </a:cubicBezTo>
                    <a:cubicBezTo>
                      <a:pt x="16928" y="32346"/>
                      <a:pt x="16896" y="32355"/>
                      <a:pt x="16850" y="32373"/>
                    </a:cubicBezTo>
                    <a:cubicBezTo>
                      <a:pt x="15603" y="32868"/>
                      <a:pt x="15179" y="32973"/>
                      <a:pt x="14341" y="32973"/>
                    </a:cubicBezTo>
                    <a:cubicBezTo>
                      <a:pt x="14319" y="32973"/>
                      <a:pt x="14298" y="32973"/>
                      <a:pt x="14276" y="32972"/>
                    </a:cubicBezTo>
                    <a:cubicBezTo>
                      <a:pt x="13787" y="32971"/>
                      <a:pt x="13388" y="32958"/>
                      <a:pt x="13388" y="32944"/>
                    </a:cubicBezTo>
                    <a:cubicBezTo>
                      <a:pt x="13388" y="32931"/>
                      <a:pt x="13660" y="32820"/>
                      <a:pt x="14003" y="32694"/>
                    </a:cubicBezTo>
                    <a:cubicBezTo>
                      <a:pt x="14345" y="32571"/>
                      <a:pt x="14637" y="32440"/>
                      <a:pt x="14658" y="32403"/>
                    </a:cubicBezTo>
                    <a:cubicBezTo>
                      <a:pt x="14663" y="32393"/>
                      <a:pt x="14657" y="32388"/>
                      <a:pt x="14641" y="32388"/>
                    </a:cubicBezTo>
                    <a:cubicBezTo>
                      <a:pt x="14592" y="32388"/>
                      <a:pt x="14458" y="32429"/>
                      <a:pt x="14288" y="32496"/>
                    </a:cubicBezTo>
                    <a:cubicBezTo>
                      <a:pt x="14060" y="32586"/>
                      <a:pt x="13694" y="32730"/>
                      <a:pt x="13468" y="32820"/>
                    </a:cubicBezTo>
                    <a:cubicBezTo>
                      <a:pt x="13207" y="32924"/>
                      <a:pt x="12874" y="32982"/>
                      <a:pt x="12652" y="32982"/>
                    </a:cubicBezTo>
                    <a:cubicBezTo>
                      <a:pt x="12508" y="32982"/>
                      <a:pt x="12410" y="32958"/>
                      <a:pt x="12410" y="32904"/>
                    </a:cubicBezTo>
                    <a:cubicBezTo>
                      <a:pt x="12410" y="32859"/>
                      <a:pt x="12450" y="32821"/>
                      <a:pt x="12498" y="32821"/>
                    </a:cubicBezTo>
                    <a:cubicBezTo>
                      <a:pt x="12612" y="32821"/>
                      <a:pt x="13396" y="32480"/>
                      <a:pt x="13362" y="32447"/>
                    </a:cubicBezTo>
                    <a:cubicBezTo>
                      <a:pt x="13361" y="32446"/>
                      <a:pt x="13360" y="32446"/>
                      <a:pt x="13357" y="32446"/>
                    </a:cubicBezTo>
                    <a:cubicBezTo>
                      <a:pt x="13313" y="32446"/>
                      <a:pt x="13032" y="32541"/>
                      <a:pt x="12703" y="32668"/>
                    </a:cubicBezTo>
                    <a:cubicBezTo>
                      <a:pt x="12300" y="32824"/>
                      <a:pt x="12110" y="32879"/>
                      <a:pt x="11880" y="32879"/>
                    </a:cubicBezTo>
                    <a:cubicBezTo>
                      <a:pt x="11798" y="32879"/>
                      <a:pt x="11711" y="32872"/>
                      <a:pt x="11608" y="32860"/>
                    </a:cubicBezTo>
                    <a:cubicBezTo>
                      <a:pt x="11355" y="32832"/>
                      <a:pt x="11114" y="32787"/>
                      <a:pt x="11074" y="32761"/>
                    </a:cubicBezTo>
                    <a:cubicBezTo>
                      <a:pt x="11034" y="32737"/>
                      <a:pt x="11229" y="32646"/>
                      <a:pt x="11506" y="32561"/>
                    </a:cubicBezTo>
                    <a:cubicBezTo>
                      <a:pt x="11891" y="32443"/>
                      <a:pt x="12031" y="32381"/>
                      <a:pt x="11953" y="32381"/>
                    </a:cubicBezTo>
                    <a:cubicBezTo>
                      <a:pt x="11887" y="32381"/>
                      <a:pt x="11667" y="32425"/>
                      <a:pt x="11310" y="32516"/>
                    </a:cubicBezTo>
                    <a:cubicBezTo>
                      <a:pt x="10979" y="32601"/>
                      <a:pt x="10812" y="32641"/>
                      <a:pt x="10639" y="32641"/>
                    </a:cubicBezTo>
                    <a:cubicBezTo>
                      <a:pt x="10480" y="32641"/>
                      <a:pt x="10316" y="32607"/>
                      <a:pt x="10015" y="32539"/>
                    </a:cubicBezTo>
                    <a:cubicBezTo>
                      <a:pt x="9270" y="32373"/>
                      <a:pt x="9297" y="32337"/>
                      <a:pt x="10316" y="32129"/>
                    </a:cubicBezTo>
                    <a:cubicBezTo>
                      <a:pt x="10707" y="32048"/>
                      <a:pt x="11041" y="31958"/>
                      <a:pt x="11061" y="31925"/>
                    </a:cubicBezTo>
                    <a:cubicBezTo>
                      <a:pt x="11063" y="31922"/>
                      <a:pt x="11058" y="31920"/>
                      <a:pt x="11045" y="31920"/>
                    </a:cubicBezTo>
                    <a:cubicBezTo>
                      <a:pt x="10886" y="31920"/>
                      <a:pt x="9574" y="32197"/>
                      <a:pt x="9347" y="32282"/>
                    </a:cubicBezTo>
                    <a:cubicBezTo>
                      <a:pt x="9342" y="32284"/>
                      <a:pt x="9335" y="32285"/>
                      <a:pt x="9326" y="32285"/>
                    </a:cubicBezTo>
                    <a:cubicBezTo>
                      <a:pt x="9133" y="32285"/>
                      <a:pt x="7990" y="31930"/>
                      <a:pt x="7725" y="31782"/>
                    </a:cubicBezTo>
                    <a:cubicBezTo>
                      <a:pt x="7619" y="31724"/>
                      <a:pt x="7699" y="31682"/>
                      <a:pt x="8067" y="31611"/>
                    </a:cubicBezTo>
                    <a:cubicBezTo>
                      <a:pt x="8662" y="31495"/>
                      <a:pt x="9173" y="31353"/>
                      <a:pt x="9134" y="31314"/>
                    </a:cubicBezTo>
                    <a:cubicBezTo>
                      <a:pt x="9133" y="31313"/>
                      <a:pt x="9130" y="31313"/>
                      <a:pt x="9124" y="31313"/>
                    </a:cubicBezTo>
                    <a:cubicBezTo>
                      <a:pt x="9059" y="31313"/>
                      <a:pt x="8690" y="31384"/>
                      <a:pt x="8263" y="31481"/>
                    </a:cubicBezTo>
                    <a:lnTo>
                      <a:pt x="7416" y="31671"/>
                    </a:lnTo>
                    <a:lnTo>
                      <a:pt x="7041" y="31481"/>
                    </a:lnTo>
                    <a:cubicBezTo>
                      <a:pt x="6616" y="31266"/>
                      <a:pt x="6616" y="31266"/>
                      <a:pt x="7545" y="31067"/>
                    </a:cubicBezTo>
                    <a:cubicBezTo>
                      <a:pt x="7897" y="30992"/>
                      <a:pt x="8166" y="30916"/>
                      <a:pt x="8147" y="30900"/>
                    </a:cubicBezTo>
                    <a:cubicBezTo>
                      <a:pt x="8145" y="30898"/>
                      <a:pt x="8138" y="30897"/>
                      <a:pt x="8126" y="30897"/>
                    </a:cubicBezTo>
                    <a:cubicBezTo>
                      <a:pt x="8039" y="30897"/>
                      <a:pt x="7696" y="30956"/>
                      <a:pt x="7301" y="31039"/>
                    </a:cubicBezTo>
                    <a:lnTo>
                      <a:pt x="6486" y="31209"/>
                    </a:lnTo>
                    <a:lnTo>
                      <a:pt x="6168" y="31047"/>
                    </a:lnTo>
                    <a:lnTo>
                      <a:pt x="5851" y="30885"/>
                    </a:lnTo>
                    <a:lnTo>
                      <a:pt x="6259" y="30822"/>
                    </a:lnTo>
                    <a:cubicBezTo>
                      <a:pt x="6486" y="30789"/>
                      <a:pt x="6736" y="30729"/>
                      <a:pt x="6829" y="30689"/>
                    </a:cubicBezTo>
                    <a:cubicBezTo>
                      <a:pt x="6900" y="30658"/>
                      <a:pt x="6915" y="30642"/>
                      <a:pt x="6870" y="30642"/>
                    </a:cubicBezTo>
                    <a:cubicBezTo>
                      <a:pt x="6841" y="30642"/>
                      <a:pt x="6787" y="30649"/>
                      <a:pt x="6707" y="30662"/>
                    </a:cubicBezTo>
                    <a:cubicBezTo>
                      <a:pt x="6247" y="30737"/>
                      <a:pt x="5992" y="30773"/>
                      <a:pt x="5824" y="30773"/>
                    </a:cubicBezTo>
                    <a:cubicBezTo>
                      <a:pt x="5689" y="30773"/>
                      <a:pt x="5610" y="30750"/>
                      <a:pt x="5525" y="30706"/>
                    </a:cubicBezTo>
                    <a:cubicBezTo>
                      <a:pt x="5411" y="30646"/>
                      <a:pt x="5322" y="30578"/>
                      <a:pt x="5322" y="30547"/>
                    </a:cubicBezTo>
                    <a:cubicBezTo>
                      <a:pt x="5322" y="30517"/>
                      <a:pt x="5593" y="30428"/>
                      <a:pt x="5937" y="30346"/>
                    </a:cubicBezTo>
                    <a:cubicBezTo>
                      <a:pt x="6279" y="30265"/>
                      <a:pt x="6534" y="30184"/>
                      <a:pt x="6514" y="30164"/>
                    </a:cubicBezTo>
                    <a:cubicBezTo>
                      <a:pt x="6512" y="30162"/>
                      <a:pt x="6504" y="30160"/>
                      <a:pt x="6492" y="30160"/>
                    </a:cubicBezTo>
                    <a:cubicBezTo>
                      <a:pt x="6412" y="30160"/>
                      <a:pt x="6132" y="30217"/>
                      <a:pt x="5814" y="30298"/>
                    </a:cubicBezTo>
                    <a:lnTo>
                      <a:pt x="5150" y="30468"/>
                    </a:lnTo>
                    <a:lnTo>
                      <a:pt x="4864" y="30293"/>
                    </a:lnTo>
                    <a:cubicBezTo>
                      <a:pt x="4709" y="30198"/>
                      <a:pt x="4603" y="30093"/>
                      <a:pt x="4633" y="30065"/>
                    </a:cubicBezTo>
                    <a:cubicBezTo>
                      <a:pt x="4661" y="30036"/>
                      <a:pt x="5015" y="29952"/>
                      <a:pt x="5423" y="29878"/>
                    </a:cubicBezTo>
                    <a:lnTo>
                      <a:pt x="6160" y="29744"/>
                    </a:lnTo>
                    <a:lnTo>
                      <a:pt x="7309" y="30297"/>
                    </a:lnTo>
                    <a:cubicBezTo>
                      <a:pt x="8360" y="30799"/>
                      <a:pt x="9942" y="31356"/>
                      <a:pt x="10339" y="31361"/>
                    </a:cubicBezTo>
                    <a:cubicBezTo>
                      <a:pt x="10637" y="31364"/>
                      <a:pt x="10283" y="31489"/>
                      <a:pt x="9435" y="31681"/>
                    </a:cubicBezTo>
                    <a:cubicBezTo>
                      <a:pt x="8987" y="31781"/>
                      <a:pt x="8566" y="31897"/>
                      <a:pt x="8497" y="31941"/>
                    </a:cubicBezTo>
                    <a:cubicBezTo>
                      <a:pt x="8440" y="31977"/>
                      <a:pt x="8422" y="31995"/>
                      <a:pt x="8446" y="31995"/>
                    </a:cubicBezTo>
                    <a:cubicBezTo>
                      <a:pt x="8461" y="31995"/>
                      <a:pt x="8491" y="31988"/>
                      <a:pt x="8538" y="31976"/>
                    </a:cubicBezTo>
                    <a:cubicBezTo>
                      <a:pt x="9698" y="31672"/>
                      <a:pt x="10535" y="31510"/>
                      <a:pt x="10923" y="31510"/>
                    </a:cubicBezTo>
                    <a:cubicBezTo>
                      <a:pt x="10987" y="31510"/>
                      <a:pt x="11039" y="31514"/>
                      <a:pt x="11078" y="31523"/>
                    </a:cubicBezTo>
                    <a:cubicBezTo>
                      <a:pt x="11248" y="31562"/>
                      <a:pt x="11851" y="31638"/>
                      <a:pt x="12422" y="31691"/>
                    </a:cubicBezTo>
                    <a:cubicBezTo>
                      <a:pt x="13073" y="31754"/>
                      <a:pt x="13438" y="31818"/>
                      <a:pt x="13408" y="31871"/>
                    </a:cubicBezTo>
                    <a:cubicBezTo>
                      <a:pt x="13390" y="31900"/>
                      <a:pt x="13389" y="31915"/>
                      <a:pt x="13405" y="31915"/>
                    </a:cubicBezTo>
                    <a:cubicBezTo>
                      <a:pt x="13414" y="31915"/>
                      <a:pt x="13431" y="31909"/>
                      <a:pt x="13453" y="31896"/>
                    </a:cubicBezTo>
                    <a:cubicBezTo>
                      <a:pt x="13505" y="31864"/>
                      <a:pt x="14088" y="31785"/>
                      <a:pt x="14749" y="31721"/>
                    </a:cubicBezTo>
                    <a:cubicBezTo>
                      <a:pt x="15408" y="31655"/>
                      <a:pt x="16237" y="31543"/>
                      <a:pt x="16589" y="31471"/>
                    </a:cubicBezTo>
                    <a:cubicBezTo>
                      <a:pt x="16861" y="31415"/>
                      <a:pt x="17111" y="31381"/>
                      <a:pt x="17221" y="31381"/>
                    </a:cubicBezTo>
                    <a:cubicBezTo>
                      <a:pt x="17252" y="31381"/>
                      <a:pt x="17272" y="31383"/>
                      <a:pt x="17278" y="31389"/>
                    </a:cubicBezTo>
                    <a:cubicBezTo>
                      <a:pt x="17304" y="31416"/>
                      <a:pt x="17250" y="31544"/>
                      <a:pt x="17160" y="31667"/>
                    </a:cubicBezTo>
                    <a:cubicBezTo>
                      <a:pt x="16994" y="31895"/>
                      <a:pt x="16919" y="32023"/>
                      <a:pt x="16941" y="32023"/>
                    </a:cubicBezTo>
                    <a:cubicBezTo>
                      <a:pt x="16956" y="32023"/>
                      <a:pt x="17015" y="31964"/>
                      <a:pt x="17122" y="31837"/>
                    </a:cubicBezTo>
                    <a:cubicBezTo>
                      <a:pt x="17277" y="31653"/>
                      <a:pt x="17391" y="31571"/>
                      <a:pt x="17494" y="31571"/>
                    </a:cubicBezTo>
                    <a:cubicBezTo>
                      <a:pt x="17509" y="31571"/>
                      <a:pt x="17525" y="31573"/>
                      <a:pt x="17540" y="31576"/>
                    </a:cubicBezTo>
                    <a:cubicBezTo>
                      <a:pt x="17562" y="31582"/>
                      <a:pt x="17583" y="31585"/>
                      <a:pt x="17603" y="31585"/>
                    </a:cubicBezTo>
                    <a:cubicBezTo>
                      <a:pt x="17672" y="31585"/>
                      <a:pt x="17726" y="31552"/>
                      <a:pt x="17747" y="31495"/>
                    </a:cubicBezTo>
                    <a:cubicBezTo>
                      <a:pt x="17769" y="31437"/>
                      <a:pt x="17803" y="31410"/>
                      <a:pt x="17881" y="31410"/>
                    </a:cubicBezTo>
                    <a:cubicBezTo>
                      <a:pt x="17937" y="31410"/>
                      <a:pt x="18015" y="31424"/>
                      <a:pt x="18127" y="31449"/>
                    </a:cubicBezTo>
                    <a:cubicBezTo>
                      <a:pt x="18266" y="31482"/>
                      <a:pt x="18405" y="31502"/>
                      <a:pt x="18488" y="31502"/>
                    </a:cubicBezTo>
                    <a:cubicBezTo>
                      <a:pt x="18516" y="31502"/>
                      <a:pt x="18538" y="31500"/>
                      <a:pt x="18551" y="31495"/>
                    </a:cubicBezTo>
                    <a:cubicBezTo>
                      <a:pt x="18600" y="31476"/>
                      <a:pt x="18466" y="31435"/>
                      <a:pt x="18254" y="31401"/>
                    </a:cubicBezTo>
                    <a:cubicBezTo>
                      <a:pt x="18041" y="31368"/>
                      <a:pt x="17849" y="31310"/>
                      <a:pt x="17826" y="31274"/>
                    </a:cubicBezTo>
                    <a:cubicBezTo>
                      <a:pt x="17758" y="31166"/>
                      <a:pt x="18211" y="31054"/>
                      <a:pt x="18636" y="31054"/>
                    </a:cubicBezTo>
                    <a:cubicBezTo>
                      <a:pt x="18698" y="31054"/>
                      <a:pt x="18759" y="31056"/>
                      <a:pt x="18818" y="31062"/>
                    </a:cubicBezTo>
                    <a:cubicBezTo>
                      <a:pt x="18950" y="31074"/>
                      <a:pt x="19046" y="31080"/>
                      <a:pt x="19095" y="31080"/>
                    </a:cubicBezTo>
                    <a:cubicBezTo>
                      <a:pt x="19141" y="31080"/>
                      <a:pt x="19143" y="31074"/>
                      <a:pt x="19088" y="31063"/>
                    </a:cubicBezTo>
                    <a:cubicBezTo>
                      <a:pt x="18975" y="31040"/>
                      <a:pt x="18830" y="31003"/>
                      <a:pt x="18762" y="30976"/>
                    </a:cubicBezTo>
                    <a:cubicBezTo>
                      <a:pt x="18564" y="30902"/>
                      <a:pt x="19152" y="30721"/>
                      <a:pt x="19658" y="30699"/>
                    </a:cubicBezTo>
                    <a:cubicBezTo>
                      <a:pt x="19984" y="30686"/>
                      <a:pt x="20031" y="30671"/>
                      <a:pt x="19833" y="30647"/>
                    </a:cubicBezTo>
                    <a:cubicBezTo>
                      <a:pt x="19578" y="30618"/>
                      <a:pt x="19618" y="30586"/>
                      <a:pt x="20488" y="30147"/>
                    </a:cubicBezTo>
                    <a:cubicBezTo>
                      <a:pt x="21563" y="29605"/>
                      <a:pt x="22375" y="29084"/>
                      <a:pt x="23283" y="28348"/>
                    </a:cubicBezTo>
                    <a:cubicBezTo>
                      <a:pt x="23829" y="27906"/>
                      <a:pt x="24027" y="27797"/>
                      <a:pt x="24505" y="27673"/>
                    </a:cubicBezTo>
                    <a:cubicBezTo>
                      <a:pt x="24822" y="27592"/>
                      <a:pt x="25136" y="27526"/>
                      <a:pt x="25214" y="27526"/>
                    </a:cubicBezTo>
                    <a:cubicBezTo>
                      <a:pt x="25288" y="27526"/>
                      <a:pt x="25373" y="27495"/>
                      <a:pt x="25397" y="27458"/>
                    </a:cubicBezTo>
                    <a:cubicBezTo>
                      <a:pt x="25406" y="27444"/>
                      <a:pt x="25385" y="27437"/>
                      <a:pt x="25341" y="27437"/>
                    </a:cubicBezTo>
                    <a:cubicBezTo>
                      <a:pt x="25262" y="27437"/>
                      <a:pt x="25111" y="27458"/>
                      <a:pt x="24929" y="27497"/>
                    </a:cubicBezTo>
                    <a:cubicBezTo>
                      <a:pt x="24596" y="27566"/>
                      <a:pt x="24407" y="27601"/>
                      <a:pt x="24316" y="27601"/>
                    </a:cubicBezTo>
                    <a:cubicBezTo>
                      <a:pt x="24225" y="27601"/>
                      <a:pt x="24234" y="27566"/>
                      <a:pt x="24294" y="27495"/>
                    </a:cubicBezTo>
                    <a:cubicBezTo>
                      <a:pt x="24343" y="27436"/>
                      <a:pt x="24624" y="27324"/>
                      <a:pt x="24918" y="27245"/>
                    </a:cubicBezTo>
                    <a:cubicBezTo>
                      <a:pt x="25213" y="27168"/>
                      <a:pt x="25435" y="27087"/>
                      <a:pt x="25415" y="27067"/>
                    </a:cubicBezTo>
                    <a:cubicBezTo>
                      <a:pt x="25411" y="27064"/>
                      <a:pt x="25402" y="27062"/>
                      <a:pt x="25388" y="27062"/>
                    </a:cubicBezTo>
                    <a:cubicBezTo>
                      <a:pt x="25320" y="27062"/>
                      <a:pt x="25138" y="27100"/>
                      <a:pt x="24941" y="27157"/>
                    </a:cubicBezTo>
                    <a:lnTo>
                      <a:pt x="24505" y="27284"/>
                    </a:lnTo>
                    <a:lnTo>
                      <a:pt x="24708" y="27091"/>
                    </a:lnTo>
                    <a:cubicBezTo>
                      <a:pt x="24821" y="26984"/>
                      <a:pt x="25182" y="26796"/>
                      <a:pt x="25515" y="26669"/>
                    </a:cubicBezTo>
                    <a:cubicBezTo>
                      <a:pt x="25849" y="26540"/>
                      <a:pt x="26080" y="26423"/>
                      <a:pt x="26036" y="26408"/>
                    </a:cubicBezTo>
                    <a:cubicBezTo>
                      <a:pt x="26032" y="26407"/>
                      <a:pt x="26026" y="26406"/>
                      <a:pt x="26019" y="26406"/>
                    </a:cubicBezTo>
                    <a:cubicBezTo>
                      <a:pt x="25950" y="26406"/>
                      <a:pt x="25755" y="26465"/>
                      <a:pt x="25563" y="26547"/>
                    </a:cubicBezTo>
                    <a:cubicBezTo>
                      <a:pt x="25357" y="26636"/>
                      <a:pt x="25223" y="26675"/>
                      <a:pt x="25155" y="26675"/>
                    </a:cubicBezTo>
                    <a:cubicBezTo>
                      <a:pt x="24984" y="26675"/>
                      <a:pt x="25237" y="26425"/>
                      <a:pt x="25816" y="26101"/>
                    </a:cubicBezTo>
                    <a:cubicBezTo>
                      <a:pt x="26181" y="25898"/>
                      <a:pt x="26370" y="25765"/>
                      <a:pt x="26323" y="25765"/>
                    </a:cubicBezTo>
                    <a:cubicBezTo>
                      <a:pt x="26297" y="25765"/>
                      <a:pt x="26196" y="25807"/>
                      <a:pt x="26011" y="25901"/>
                    </a:cubicBezTo>
                    <a:cubicBezTo>
                      <a:pt x="25803" y="26007"/>
                      <a:pt x="25676" y="26055"/>
                      <a:pt x="25627" y="26055"/>
                    </a:cubicBezTo>
                    <a:cubicBezTo>
                      <a:pt x="25536" y="26055"/>
                      <a:pt x="25705" y="25892"/>
                      <a:pt x="26117" y="25616"/>
                    </a:cubicBezTo>
                    <a:cubicBezTo>
                      <a:pt x="26377" y="25440"/>
                      <a:pt x="26501" y="25325"/>
                      <a:pt x="26462" y="25325"/>
                    </a:cubicBezTo>
                    <a:cubicBezTo>
                      <a:pt x="26437" y="25325"/>
                      <a:pt x="26349" y="25370"/>
                      <a:pt x="26190" y="25472"/>
                    </a:cubicBezTo>
                    <a:lnTo>
                      <a:pt x="25971" y="25614"/>
                    </a:lnTo>
                    <a:lnTo>
                      <a:pt x="25971" y="25614"/>
                    </a:lnTo>
                    <a:lnTo>
                      <a:pt x="26113" y="25411"/>
                    </a:lnTo>
                    <a:cubicBezTo>
                      <a:pt x="26191" y="25298"/>
                      <a:pt x="26466" y="24861"/>
                      <a:pt x="26722" y="24436"/>
                    </a:cubicBezTo>
                    <a:cubicBezTo>
                      <a:pt x="26980" y="24013"/>
                      <a:pt x="27438" y="23405"/>
                      <a:pt x="27741" y="23084"/>
                    </a:cubicBezTo>
                    <a:cubicBezTo>
                      <a:pt x="28039" y="22765"/>
                      <a:pt x="28291" y="22471"/>
                      <a:pt x="28291" y="22435"/>
                    </a:cubicBezTo>
                    <a:cubicBezTo>
                      <a:pt x="28291" y="22432"/>
                      <a:pt x="28290" y="22431"/>
                      <a:pt x="28287" y="22431"/>
                    </a:cubicBezTo>
                    <a:cubicBezTo>
                      <a:pt x="28258" y="22431"/>
                      <a:pt x="28064" y="22611"/>
                      <a:pt x="27839" y="22851"/>
                    </a:cubicBezTo>
                    <a:lnTo>
                      <a:pt x="27388" y="23332"/>
                    </a:lnTo>
                    <a:lnTo>
                      <a:pt x="27563" y="22966"/>
                    </a:lnTo>
                    <a:cubicBezTo>
                      <a:pt x="27661" y="22764"/>
                      <a:pt x="27998" y="22307"/>
                      <a:pt x="28318" y="21948"/>
                    </a:cubicBezTo>
                    <a:cubicBezTo>
                      <a:pt x="28790" y="21415"/>
                      <a:pt x="29022" y="21138"/>
                      <a:pt x="29001" y="21138"/>
                    </a:cubicBezTo>
                    <a:cubicBezTo>
                      <a:pt x="28985" y="21138"/>
                      <a:pt x="28825" y="21296"/>
                      <a:pt x="28514" y="21622"/>
                    </a:cubicBezTo>
                    <a:cubicBezTo>
                      <a:pt x="28168" y="21987"/>
                      <a:pt x="27944" y="22184"/>
                      <a:pt x="27889" y="22184"/>
                    </a:cubicBezTo>
                    <a:cubicBezTo>
                      <a:pt x="27853" y="22184"/>
                      <a:pt x="27890" y="22099"/>
                      <a:pt x="28013" y="21923"/>
                    </a:cubicBezTo>
                    <a:cubicBezTo>
                      <a:pt x="28082" y="21825"/>
                      <a:pt x="28152" y="21680"/>
                      <a:pt x="28167" y="21602"/>
                    </a:cubicBezTo>
                    <a:cubicBezTo>
                      <a:pt x="28183" y="21525"/>
                      <a:pt x="28310" y="21036"/>
                      <a:pt x="28447" y="20523"/>
                    </a:cubicBezTo>
                    <a:cubicBezTo>
                      <a:pt x="28827" y="19112"/>
                      <a:pt x="28962" y="18062"/>
                      <a:pt x="28965" y="16531"/>
                    </a:cubicBezTo>
                    <a:cubicBezTo>
                      <a:pt x="28968" y="14063"/>
                      <a:pt x="28467" y="11913"/>
                      <a:pt x="27380" y="9730"/>
                    </a:cubicBezTo>
                    <a:cubicBezTo>
                      <a:pt x="26565" y="8092"/>
                      <a:pt x="25669" y="6886"/>
                      <a:pt x="24286" y="5569"/>
                    </a:cubicBezTo>
                    <a:cubicBezTo>
                      <a:pt x="21883" y="3288"/>
                      <a:pt x="19021" y="1928"/>
                      <a:pt x="15713" y="1501"/>
                    </a:cubicBezTo>
                    <a:cubicBezTo>
                      <a:pt x="15184" y="1433"/>
                      <a:pt x="14682" y="1341"/>
                      <a:pt x="14596" y="1295"/>
                    </a:cubicBezTo>
                    <a:cubicBezTo>
                      <a:pt x="14352" y="1164"/>
                      <a:pt x="14297" y="822"/>
                      <a:pt x="14491" y="632"/>
                    </a:cubicBezTo>
                    <a:cubicBezTo>
                      <a:pt x="14675" y="451"/>
                      <a:pt x="15131" y="271"/>
                      <a:pt x="15376" y="271"/>
                    </a:cubicBezTo>
                    <a:close/>
                    <a:moveTo>
                      <a:pt x="12473" y="33391"/>
                    </a:moveTo>
                    <a:cubicBezTo>
                      <a:pt x="12481" y="33391"/>
                      <a:pt x="12477" y="33412"/>
                      <a:pt x="12465" y="33455"/>
                    </a:cubicBezTo>
                    <a:cubicBezTo>
                      <a:pt x="12447" y="33524"/>
                      <a:pt x="12398" y="33560"/>
                      <a:pt x="12353" y="33560"/>
                    </a:cubicBezTo>
                    <a:cubicBezTo>
                      <a:pt x="12312" y="33560"/>
                      <a:pt x="12274" y="33531"/>
                      <a:pt x="12264" y="33473"/>
                    </a:cubicBezTo>
                    <a:cubicBezTo>
                      <a:pt x="12261" y="33445"/>
                      <a:pt x="12262" y="33432"/>
                      <a:pt x="12266" y="33432"/>
                    </a:cubicBezTo>
                    <a:cubicBezTo>
                      <a:pt x="12271" y="33432"/>
                      <a:pt x="12279" y="33447"/>
                      <a:pt x="12291" y="33475"/>
                    </a:cubicBezTo>
                    <a:cubicBezTo>
                      <a:pt x="12306" y="33507"/>
                      <a:pt x="12320" y="33524"/>
                      <a:pt x="12337" y="33524"/>
                    </a:cubicBezTo>
                    <a:cubicBezTo>
                      <a:pt x="12357" y="33524"/>
                      <a:pt x="12381" y="33503"/>
                      <a:pt x="12413" y="33459"/>
                    </a:cubicBezTo>
                    <a:cubicBezTo>
                      <a:pt x="12447" y="33414"/>
                      <a:pt x="12466" y="33391"/>
                      <a:pt x="12473" y="33391"/>
                    </a:cubicBezTo>
                    <a:close/>
                    <a:moveTo>
                      <a:pt x="12719" y="33387"/>
                    </a:moveTo>
                    <a:cubicBezTo>
                      <a:pt x="12769" y="33387"/>
                      <a:pt x="12805" y="33431"/>
                      <a:pt x="12805" y="33513"/>
                    </a:cubicBezTo>
                    <a:cubicBezTo>
                      <a:pt x="12805" y="33577"/>
                      <a:pt x="12747" y="33634"/>
                      <a:pt x="12682" y="33634"/>
                    </a:cubicBezTo>
                    <a:cubicBezTo>
                      <a:pt x="12553" y="33634"/>
                      <a:pt x="12520" y="33535"/>
                      <a:pt x="12617" y="33439"/>
                    </a:cubicBezTo>
                    <a:cubicBezTo>
                      <a:pt x="12653" y="33404"/>
                      <a:pt x="12689" y="33387"/>
                      <a:pt x="12719" y="33387"/>
                    </a:cubicBezTo>
                    <a:close/>
                    <a:moveTo>
                      <a:pt x="13220" y="33388"/>
                    </a:moveTo>
                    <a:cubicBezTo>
                      <a:pt x="13262" y="33388"/>
                      <a:pt x="13294" y="33436"/>
                      <a:pt x="13294" y="33502"/>
                    </a:cubicBezTo>
                    <a:cubicBezTo>
                      <a:pt x="13294" y="33605"/>
                      <a:pt x="13224" y="33689"/>
                      <a:pt x="13159" y="33689"/>
                    </a:cubicBezTo>
                    <a:cubicBezTo>
                      <a:pt x="13141" y="33689"/>
                      <a:pt x="13123" y="33682"/>
                      <a:pt x="13107" y="33666"/>
                    </a:cubicBezTo>
                    <a:cubicBezTo>
                      <a:pt x="13044" y="33602"/>
                      <a:pt x="13132" y="33388"/>
                      <a:pt x="13220" y="33388"/>
                    </a:cubicBezTo>
                    <a:close/>
                    <a:moveTo>
                      <a:pt x="13981" y="33488"/>
                    </a:moveTo>
                    <a:cubicBezTo>
                      <a:pt x="13986" y="33488"/>
                      <a:pt x="13990" y="33490"/>
                      <a:pt x="13995" y="33495"/>
                    </a:cubicBezTo>
                    <a:cubicBezTo>
                      <a:pt x="14021" y="33522"/>
                      <a:pt x="14024" y="33594"/>
                      <a:pt x="14003" y="33650"/>
                    </a:cubicBezTo>
                    <a:cubicBezTo>
                      <a:pt x="13993" y="33677"/>
                      <a:pt x="13984" y="33690"/>
                      <a:pt x="13976" y="33690"/>
                    </a:cubicBezTo>
                    <a:cubicBezTo>
                      <a:pt x="13965" y="33690"/>
                      <a:pt x="13958" y="33660"/>
                      <a:pt x="13955" y="33601"/>
                    </a:cubicBezTo>
                    <a:cubicBezTo>
                      <a:pt x="13950" y="33534"/>
                      <a:pt x="13963" y="33488"/>
                      <a:pt x="13981" y="33488"/>
                    </a:cubicBezTo>
                    <a:close/>
                    <a:moveTo>
                      <a:pt x="13666" y="33417"/>
                    </a:moveTo>
                    <a:cubicBezTo>
                      <a:pt x="13671" y="33417"/>
                      <a:pt x="13675" y="33418"/>
                      <a:pt x="13679" y="33422"/>
                    </a:cubicBezTo>
                    <a:cubicBezTo>
                      <a:pt x="13698" y="33443"/>
                      <a:pt x="13694" y="33527"/>
                      <a:pt x="13668" y="33601"/>
                    </a:cubicBezTo>
                    <a:cubicBezTo>
                      <a:pt x="13647" y="33663"/>
                      <a:pt x="13614" y="33705"/>
                      <a:pt x="13591" y="33705"/>
                    </a:cubicBezTo>
                    <a:cubicBezTo>
                      <a:pt x="13587" y="33705"/>
                      <a:pt x="13583" y="33703"/>
                      <a:pt x="13580" y="33700"/>
                    </a:cubicBezTo>
                    <a:cubicBezTo>
                      <a:pt x="13559" y="33677"/>
                      <a:pt x="13561" y="33594"/>
                      <a:pt x="13588" y="33521"/>
                    </a:cubicBezTo>
                    <a:cubicBezTo>
                      <a:pt x="13609" y="33459"/>
                      <a:pt x="13643" y="33417"/>
                      <a:pt x="13666" y="33417"/>
                    </a:cubicBezTo>
                    <a:close/>
                    <a:moveTo>
                      <a:pt x="12271" y="34059"/>
                    </a:moveTo>
                    <a:cubicBezTo>
                      <a:pt x="12275" y="34059"/>
                      <a:pt x="12280" y="34061"/>
                      <a:pt x="12284" y="34065"/>
                    </a:cubicBezTo>
                    <a:cubicBezTo>
                      <a:pt x="12311" y="34092"/>
                      <a:pt x="12315" y="34164"/>
                      <a:pt x="12292" y="34221"/>
                    </a:cubicBezTo>
                    <a:cubicBezTo>
                      <a:pt x="12283" y="34248"/>
                      <a:pt x="12274" y="34261"/>
                      <a:pt x="12267" y="34261"/>
                    </a:cubicBezTo>
                    <a:cubicBezTo>
                      <a:pt x="12256" y="34261"/>
                      <a:pt x="12248" y="34231"/>
                      <a:pt x="12244" y="34172"/>
                    </a:cubicBezTo>
                    <a:cubicBezTo>
                      <a:pt x="12240" y="34104"/>
                      <a:pt x="12252" y="34059"/>
                      <a:pt x="12271" y="34059"/>
                    </a:cubicBezTo>
                    <a:close/>
                    <a:moveTo>
                      <a:pt x="13817" y="34141"/>
                    </a:moveTo>
                    <a:cubicBezTo>
                      <a:pt x="13821" y="34141"/>
                      <a:pt x="13826" y="34143"/>
                      <a:pt x="13830" y="34148"/>
                    </a:cubicBezTo>
                    <a:cubicBezTo>
                      <a:pt x="13857" y="34175"/>
                      <a:pt x="13861" y="34246"/>
                      <a:pt x="13838" y="34303"/>
                    </a:cubicBezTo>
                    <a:cubicBezTo>
                      <a:pt x="13829" y="34329"/>
                      <a:pt x="13820" y="34342"/>
                      <a:pt x="13813" y="34342"/>
                    </a:cubicBezTo>
                    <a:cubicBezTo>
                      <a:pt x="13801" y="34342"/>
                      <a:pt x="13793" y="34312"/>
                      <a:pt x="13790" y="34252"/>
                    </a:cubicBezTo>
                    <a:cubicBezTo>
                      <a:pt x="13786" y="34186"/>
                      <a:pt x="13798" y="34141"/>
                      <a:pt x="13817" y="34141"/>
                    </a:cubicBezTo>
                    <a:close/>
                    <a:moveTo>
                      <a:pt x="13081" y="34073"/>
                    </a:moveTo>
                    <a:cubicBezTo>
                      <a:pt x="13092" y="34073"/>
                      <a:pt x="13101" y="34080"/>
                      <a:pt x="13107" y="34097"/>
                    </a:cubicBezTo>
                    <a:cubicBezTo>
                      <a:pt x="13126" y="34152"/>
                      <a:pt x="13096" y="34276"/>
                      <a:pt x="13041" y="34383"/>
                    </a:cubicBezTo>
                    <a:cubicBezTo>
                      <a:pt x="13003" y="34456"/>
                      <a:pt x="12965" y="34498"/>
                      <a:pt x="12938" y="34498"/>
                    </a:cubicBezTo>
                    <a:cubicBezTo>
                      <a:pt x="12927" y="34498"/>
                      <a:pt x="12917" y="34490"/>
                      <a:pt x="12912" y="34473"/>
                    </a:cubicBezTo>
                    <a:cubicBezTo>
                      <a:pt x="12893" y="34418"/>
                      <a:pt x="12921" y="34295"/>
                      <a:pt x="12977" y="34188"/>
                    </a:cubicBezTo>
                    <a:cubicBezTo>
                      <a:pt x="13015" y="34114"/>
                      <a:pt x="13054" y="34073"/>
                      <a:pt x="13081" y="34073"/>
                    </a:cubicBezTo>
                    <a:close/>
                    <a:moveTo>
                      <a:pt x="13504" y="34042"/>
                    </a:moveTo>
                    <a:cubicBezTo>
                      <a:pt x="13531" y="34042"/>
                      <a:pt x="13529" y="34143"/>
                      <a:pt x="13501" y="34266"/>
                    </a:cubicBezTo>
                    <a:cubicBezTo>
                      <a:pt x="13473" y="34389"/>
                      <a:pt x="13413" y="34525"/>
                      <a:pt x="13372" y="34566"/>
                    </a:cubicBezTo>
                    <a:cubicBezTo>
                      <a:pt x="13364" y="34574"/>
                      <a:pt x="13358" y="34577"/>
                      <a:pt x="13353" y="34577"/>
                    </a:cubicBezTo>
                    <a:cubicBezTo>
                      <a:pt x="13330" y="34577"/>
                      <a:pt x="13339" y="34492"/>
                      <a:pt x="13374" y="34363"/>
                    </a:cubicBezTo>
                    <a:cubicBezTo>
                      <a:pt x="13420" y="34209"/>
                      <a:pt x="13456" y="34074"/>
                      <a:pt x="13456" y="34062"/>
                    </a:cubicBezTo>
                    <a:cubicBezTo>
                      <a:pt x="13456" y="34049"/>
                      <a:pt x="13476" y="34042"/>
                      <a:pt x="13504" y="34042"/>
                    </a:cubicBezTo>
                    <a:cubicBezTo>
                      <a:pt x="13504" y="34042"/>
                      <a:pt x="13504" y="34042"/>
                      <a:pt x="13504" y="34042"/>
                    </a:cubicBezTo>
                    <a:close/>
                    <a:moveTo>
                      <a:pt x="14076" y="34122"/>
                    </a:moveTo>
                    <a:cubicBezTo>
                      <a:pt x="14094" y="34122"/>
                      <a:pt x="14083" y="34228"/>
                      <a:pt x="14056" y="34350"/>
                    </a:cubicBezTo>
                    <a:cubicBezTo>
                      <a:pt x="14019" y="34511"/>
                      <a:pt x="13912" y="34713"/>
                      <a:pt x="13876" y="34713"/>
                    </a:cubicBezTo>
                    <a:cubicBezTo>
                      <a:pt x="13868" y="34713"/>
                      <a:pt x="13864" y="34704"/>
                      <a:pt x="13864" y="34684"/>
                    </a:cubicBezTo>
                    <a:cubicBezTo>
                      <a:pt x="13864" y="34596"/>
                      <a:pt x="14043" y="34122"/>
                      <a:pt x="14076" y="34122"/>
                    </a:cubicBezTo>
                    <a:close/>
                    <a:moveTo>
                      <a:pt x="13581" y="34495"/>
                    </a:moveTo>
                    <a:cubicBezTo>
                      <a:pt x="13590" y="34495"/>
                      <a:pt x="13597" y="34504"/>
                      <a:pt x="13603" y="34522"/>
                    </a:cubicBezTo>
                    <a:cubicBezTo>
                      <a:pt x="13622" y="34578"/>
                      <a:pt x="13596" y="34667"/>
                      <a:pt x="13549" y="34712"/>
                    </a:cubicBezTo>
                    <a:cubicBezTo>
                      <a:pt x="13529" y="34733"/>
                      <a:pt x="13515" y="34743"/>
                      <a:pt x="13505" y="34743"/>
                    </a:cubicBezTo>
                    <a:cubicBezTo>
                      <a:pt x="13487" y="34743"/>
                      <a:pt x="13491" y="34700"/>
                      <a:pt x="13516" y="34607"/>
                    </a:cubicBezTo>
                    <a:cubicBezTo>
                      <a:pt x="13537" y="34535"/>
                      <a:pt x="13562" y="34495"/>
                      <a:pt x="13581" y="34495"/>
                    </a:cubicBezTo>
                    <a:close/>
                    <a:moveTo>
                      <a:pt x="12811" y="34042"/>
                    </a:moveTo>
                    <a:cubicBezTo>
                      <a:pt x="12869" y="34042"/>
                      <a:pt x="12867" y="34096"/>
                      <a:pt x="12806" y="34209"/>
                    </a:cubicBezTo>
                    <a:cubicBezTo>
                      <a:pt x="12766" y="34283"/>
                      <a:pt x="12705" y="34335"/>
                      <a:pt x="12662" y="34335"/>
                    </a:cubicBezTo>
                    <a:cubicBezTo>
                      <a:pt x="12654" y="34335"/>
                      <a:pt x="12646" y="34333"/>
                      <a:pt x="12639" y="34328"/>
                    </a:cubicBezTo>
                    <a:cubicBezTo>
                      <a:pt x="12627" y="34321"/>
                      <a:pt x="12616" y="34317"/>
                      <a:pt x="12606" y="34317"/>
                    </a:cubicBezTo>
                    <a:cubicBezTo>
                      <a:pt x="12579" y="34317"/>
                      <a:pt x="12561" y="34345"/>
                      <a:pt x="12561" y="34393"/>
                    </a:cubicBezTo>
                    <a:cubicBezTo>
                      <a:pt x="12561" y="34507"/>
                      <a:pt x="12319" y="34839"/>
                      <a:pt x="12254" y="34839"/>
                    </a:cubicBezTo>
                    <a:cubicBezTo>
                      <a:pt x="12245" y="34839"/>
                      <a:pt x="12239" y="34832"/>
                      <a:pt x="12239" y="34816"/>
                    </a:cubicBezTo>
                    <a:cubicBezTo>
                      <a:pt x="12236" y="34774"/>
                      <a:pt x="12313" y="34578"/>
                      <a:pt x="12410" y="34375"/>
                    </a:cubicBezTo>
                    <a:cubicBezTo>
                      <a:pt x="12504" y="34177"/>
                      <a:pt x="12554" y="34092"/>
                      <a:pt x="12592" y="34092"/>
                    </a:cubicBezTo>
                    <a:cubicBezTo>
                      <a:pt x="12613" y="34092"/>
                      <a:pt x="12631" y="34119"/>
                      <a:pt x="12651" y="34168"/>
                    </a:cubicBezTo>
                    <a:cubicBezTo>
                      <a:pt x="12680" y="34239"/>
                      <a:pt x="12696" y="34274"/>
                      <a:pt x="12706" y="34274"/>
                    </a:cubicBezTo>
                    <a:cubicBezTo>
                      <a:pt x="12715" y="34274"/>
                      <a:pt x="12718" y="34244"/>
                      <a:pt x="12720" y="34184"/>
                    </a:cubicBezTo>
                    <a:cubicBezTo>
                      <a:pt x="12723" y="34102"/>
                      <a:pt x="12760" y="34042"/>
                      <a:pt x="12811" y="34042"/>
                    </a:cubicBezTo>
                    <a:close/>
                    <a:moveTo>
                      <a:pt x="13235" y="34297"/>
                    </a:moveTo>
                    <a:cubicBezTo>
                      <a:pt x="13249" y="34297"/>
                      <a:pt x="13262" y="34312"/>
                      <a:pt x="13273" y="34343"/>
                    </a:cubicBezTo>
                    <a:cubicBezTo>
                      <a:pt x="13289" y="34391"/>
                      <a:pt x="13245" y="34558"/>
                      <a:pt x="13178" y="34706"/>
                    </a:cubicBezTo>
                    <a:lnTo>
                      <a:pt x="13051" y="34978"/>
                    </a:lnTo>
                    <a:lnTo>
                      <a:pt x="13099" y="34693"/>
                    </a:lnTo>
                    <a:cubicBezTo>
                      <a:pt x="13141" y="34441"/>
                      <a:pt x="13193" y="34297"/>
                      <a:pt x="13235" y="34297"/>
                    </a:cubicBezTo>
                    <a:close/>
                    <a:moveTo>
                      <a:pt x="13730" y="34611"/>
                    </a:moveTo>
                    <a:cubicBezTo>
                      <a:pt x="13742" y="34611"/>
                      <a:pt x="13750" y="34647"/>
                      <a:pt x="13766" y="34720"/>
                    </a:cubicBezTo>
                    <a:cubicBezTo>
                      <a:pt x="13783" y="34803"/>
                      <a:pt x="13757" y="34913"/>
                      <a:pt x="13709" y="34961"/>
                    </a:cubicBezTo>
                    <a:cubicBezTo>
                      <a:pt x="13683" y="34987"/>
                      <a:pt x="13663" y="34999"/>
                      <a:pt x="13648" y="34999"/>
                    </a:cubicBezTo>
                    <a:cubicBezTo>
                      <a:pt x="13604" y="34999"/>
                      <a:pt x="13611" y="34888"/>
                      <a:pt x="13676" y="34718"/>
                    </a:cubicBezTo>
                    <a:cubicBezTo>
                      <a:pt x="13704" y="34646"/>
                      <a:pt x="13719" y="34611"/>
                      <a:pt x="13730" y="34611"/>
                    </a:cubicBezTo>
                    <a:close/>
                    <a:moveTo>
                      <a:pt x="14560" y="35635"/>
                    </a:moveTo>
                    <a:cubicBezTo>
                      <a:pt x="14568" y="35635"/>
                      <a:pt x="14577" y="35644"/>
                      <a:pt x="14587" y="35660"/>
                    </a:cubicBezTo>
                    <a:cubicBezTo>
                      <a:pt x="14630" y="35726"/>
                      <a:pt x="14643" y="35822"/>
                      <a:pt x="14619" y="35884"/>
                    </a:cubicBezTo>
                    <a:cubicBezTo>
                      <a:pt x="14600" y="35935"/>
                      <a:pt x="14608" y="35961"/>
                      <a:pt x="14642" y="35961"/>
                    </a:cubicBezTo>
                    <a:cubicBezTo>
                      <a:pt x="14655" y="35961"/>
                      <a:pt x="14672" y="35957"/>
                      <a:pt x="14693" y="35949"/>
                    </a:cubicBezTo>
                    <a:cubicBezTo>
                      <a:pt x="14701" y="35946"/>
                      <a:pt x="14710" y="35945"/>
                      <a:pt x="14719" y="35945"/>
                    </a:cubicBezTo>
                    <a:cubicBezTo>
                      <a:pt x="14788" y="35945"/>
                      <a:pt x="14897" y="36009"/>
                      <a:pt x="14976" y="36102"/>
                    </a:cubicBezTo>
                    <a:lnTo>
                      <a:pt x="15143" y="36297"/>
                    </a:lnTo>
                    <a:lnTo>
                      <a:pt x="14845" y="36309"/>
                    </a:lnTo>
                    <a:lnTo>
                      <a:pt x="14548" y="36321"/>
                    </a:lnTo>
                    <a:lnTo>
                      <a:pt x="14531" y="35933"/>
                    </a:lnTo>
                    <a:cubicBezTo>
                      <a:pt x="14523" y="35737"/>
                      <a:pt x="14534" y="35635"/>
                      <a:pt x="14560" y="35635"/>
                    </a:cubicBezTo>
                    <a:close/>
                    <a:moveTo>
                      <a:pt x="14133" y="34556"/>
                    </a:moveTo>
                    <a:cubicBezTo>
                      <a:pt x="14140" y="34556"/>
                      <a:pt x="14150" y="34583"/>
                      <a:pt x="14165" y="34636"/>
                    </a:cubicBezTo>
                    <a:cubicBezTo>
                      <a:pt x="14186" y="34718"/>
                      <a:pt x="14182" y="34841"/>
                      <a:pt x="14153" y="34917"/>
                    </a:cubicBezTo>
                    <a:cubicBezTo>
                      <a:pt x="14129" y="34976"/>
                      <a:pt x="14113" y="35005"/>
                      <a:pt x="14093" y="35005"/>
                    </a:cubicBezTo>
                    <a:cubicBezTo>
                      <a:pt x="14075" y="35005"/>
                      <a:pt x="14054" y="34981"/>
                      <a:pt x="14023" y="34933"/>
                    </a:cubicBezTo>
                    <a:cubicBezTo>
                      <a:pt x="14001" y="34899"/>
                      <a:pt x="13984" y="34882"/>
                      <a:pt x="13973" y="34882"/>
                    </a:cubicBezTo>
                    <a:cubicBezTo>
                      <a:pt x="13953" y="34882"/>
                      <a:pt x="13945" y="34931"/>
                      <a:pt x="13945" y="35038"/>
                    </a:cubicBezTo>
                    <a:cubicBezTo>
                      <a:pt x="13945" y="35161"/>
                      <a:pt x="13821" y="35515"/>
                      <a:pt x="13660" y="35833"/>
                    </a:cubicBezTo>
                    <a:cubicBezTo>
                      <a:pt x="13400" y="36354"/>
                      <a:pt x="13354" y="36402"/>
                      <a:pt x="13123" y="36402"/>
                    </a:cubicBezTo>
                    <a:lnTo>
                      <a:pt x="12871" y="36402"/>
                    </a:lnTo>
                    <a:lnTo>
                      <a:pt x="13019" y="36174"/>
                    </a:lnTo>
                    <a:cubicBezTo>
                      <a:pt x="13433" y="35531"/>
                      <a:pt x="13659" y="35210"/>
                      <a:pt x="13700" y="35210"/>
                    </a:cubicBezTo>
                    <a:cubicBezTo>
                      <a:pt x="13705" y="35210"/>
                      <a:pt x="13707" y="35214"/>
                      <a:pt x="13707" y="35220"/>
                    </a:cubicBezTo>
                    <a:cubicBezTo>
                      <a:pt x="13707" y="35229"/>
                      <a:pt x="13709" y="35233"/>
                      <a:pt x="13713" y="35233"/>
                    </a:cubicBezTo>
                    <a:cubicBezTo>
                      <a:pt x="13728" y="35233"/>
                      <a:pt x="13775" y="35154"/>
                      <a:pt x="13828" y="35034"/>
                    </a:cubicBezTo>
                    <a:cubicBezTo>
                      <a:pt x="13884" y="34903"/>
                      <a:pt x="13963" y="34809"/>
                      <a:pt x="14011" y="34809"/>
                    </a:cubicBezTo>
                    <a:cubicBezTo>
                      <a:pt x="14017" y="34809"/>
                      <a:pt x="14022" y="34811"/>
                      <a:pt x="14027" y="34814"/>
                    </a:cubicBezTo>
                    <a:cubicBezTo>
                      <a:pt x="14035" y="34819"/>
                      <a:pt x="14043" y="34821"/>
                      <a:pt x="14050" y="34821"/>
                    </a:cubicBezTo>
                    <a:cubicBezTo>
                      <a:pt x="14086" y="34821"/>
                      <a:pt x="14112" y="34765"/>
                      <a:pt x="14116" y="34676"/>
                    </a:cubicBezTo>
                    <a:cubicBezTo>
                      <a:pt x="14120" y="34596"/>
                      <a:pt x="14125" y="34556"/>
                      <a:pt x="14133" y="34556"/>
                    </a:cubicBezTo>
                    <a:close/>
                    <a:moveTo>
                      <a:pt x="14295" y="35040"/>
                    </a:moveTo>
                    <a:cubicBezTo>
                      <a:pt x="14315" y="35040"/>
                      <a:pt x="14369" y="35270"/>
                      <a:pt x="14424" y="35628"/>
                    </a:cubicBezTo>
                    <a:cubicBezTo>
                      <a:pt x="14514" y="36223"/>
                      <a:pt x="14439" y="36402"/>
                      <a:pt x="14102" y="36402"/>
                    </a:cubicBezTo>
                    <a:lnTo>
                      <a:pt x="13849" y="36402"/>
                    </a:lnTo>
                    <a:lnTo>
                      <a:pt x="14090" y="35975"/>
                    </a:lnTo>
                    <a:cubicBezTo>
                      <a:pt x="14262" y="35667"/>
                      <a:pt x="14321" y="35469"/>
                      <a:pt x="14300" y="35262"/>
                    </a:cubicBezTo>
                    <a:cubicBezTo>
                      <a:pt x="14285" y="35108"/>
                      <a:pt x="14285" y="35040"/>
                      <a:pt x="14295" y="35040"/>
                    </a:cubicBezTo>
                    <a:close/>
                    <a:moveTo>
                      <a:pt x="14133" y="35215"/>
                    </a:moveTo>
                    <a:cubicBezTo>
                      <a:pt x="14156" y="35215"/>
                      <a:pt x="14165" y="35263"/>
                      <a:pt x="14173" y="35345"/>
                    </a:cubicBezTo>
                    <a:cubicBezTo>
                      <a:pt x="14189" y="35501"/>
                      <a:pt x="14116" y="35735"/>
                      <a:pt x="13969" y="35996"/>
                    </a:cubicBezTo>
                    <a:cubicBezTo>
                      <a:pt x="13829" y="36249"/>
                      <a:pt x="13685" y="36404"/>
                      <a:pt x="13595" y="36404"/>
                    </a:cubicBezTo>
                    <a:cubicBezTo>
                      <a:pt x="13472" y="36404"/>
                      <a:pt x="13501" y="36305"/>
                      <a:pt x="13798" y="35753"/>
                    </a:cubicBezTo>
                    <a:cubicBezTo>
                      <a:pt x="14006" y="35366"/>
                      <a:pt x="14092" y="35215"/>
                      <a:pt x="14133" y="35215"/>
                    </a:cubicBezTo>
                    <a:close/>
                    <a:moveTo>
                      <a:pt x="13313" y="34799"/>
                    </a:moveTo>
                    <a:cubicBezTo>
                      <a:pt x="13330" y="34799"/>
                      <a:pt x="13345" y="34814"/>
                      <a:pt x="13356" y="34847"/>
                    </a:cubicBezTo>
                    <a:cubicBezTo>
                      <a:pt x="13370" y="34891"/>
                      <a:pt x="13342" y="35006"/>
                      <a:pt x="13294" y="35097"/>
                    </a:cubicBezTo>
                    <a:cubicBezTo>
                      <a:pt x="13246" y="35187"/>
                      <a:pt x="13239" y="35264"/>
                      <a:pt x="13278" y="35264"/>
                    </a:cubicBezTo>
                    <a:cubicBezTo>
                      <a:pt x="13315" y="35264"/>
                      <a:pt x="13393" y="35179"/>
                      <a:pt x="13440" y="35081"/>
                    </a:cubicBezTo>
                    <a:cubicBezTo>
                      <a:pt x="13478" y="35002"/>
                      <a:pt x="13499" y="34961"/>
                      <a:pt x="13507" y="34961"/>
                    </a:cubicBezTo>
                    <a:cubicBezTo>
                      <a:pt x="13515" y="34961"/>
                      <a:pt x="13504" y="35016"/>
                      <a:pt x="13480" y="35135"/>
                    </a:cubicBezTo>
                    <a:cubicBezTo>
                      <a:pt x="13410" y="35461"/>
                      <a:pt x="12813" y="36405"/>
                      <a:pt x="12674" y="36405"/>
                    </a:cubicBezTo>
                    <a:cubicBezTo>
                      <a:pt x="12506" y="36405"/>
                      <a:pt x="12521" y="36365"/>
                      <a:pt x="12894" y="35819"/>
                    </a:cubicBezTo>
                    <a:cubicBezTo>
                      <a:pt x="13139" y="35461"/>
                      <a:pt x="13203" y="35306"/>
                      <a:pt x="13139" y="35240"/>
                    </a:cubicBezTo>
                    <a:cubicBezTo>
                      <a:pt x="13111" y="35212"/>
                      <a:pt x="13090" y="35198"/>
                      <a:pt x="13076" y="35198"/>
                    </a:cubicBezTo>
                    <a:cubicBezTo>
                      <a:pt x="13056" y="35198"/>
                      <a:pt x="13048" y="35225"/>
                      <a:pt x="13048" y="35281"/>
                    </a:cubicBezTo>
                    <a:cubicBezTo>
                      <a:pt x="13048" y="35493"/>
                      <a:pt x="12457" y="36384"/>
                      <a:pt x="12283" y="36432"/>
                    </a:cubicBezTo>
                    <a:cubicBezTo>
                      <a:pt x="12233" y="36446"/>
                      <a:pt x="12183" y="36453"/>
                      <a:pt x="12145" y="36453"/>
                    </a:cubicBezTo>
                    <a:cubicBezTo>
                      <a:pt x="12113" y="36453"/>
                      <a:pt x="12089" y="36448"/>
                      <a:pt x="12079" y="36439"/>
                    </a:cubicBezTo>
                    <a:cubicBezTo>
                      <a:pt x="12034" y="36396"/>
                      <a:pt x="12394" y="35882"/>
                      <a:pt x="12758" y="35476"/>
                    </a:cubicBezTo>
                    <a:cubicBezTo>
                      <a:pt x="12917" y="35297"/>
                      <a:pt x="13048" y="35112"/>
                      <a:pt x="13048" y="35065"/>
                    </a:cubicBezTo>
                    <a:cubicBezTo>
                      <a:pt x="13048" y="35048"/>
                      <a:pt x="13054" y="35039"/>
                      <a:pt x="13063" y="35039"/>
                    </a:cubicBezTo>
                    <a:cubicBezTo>
                      <a:pt x="13078" y="35039"/>
                      <a:pt x="13103" y="35061"/>
                      <a:pt x="13130" y="35101"/>
                    </a:cubicBezTo>
                    <a:cubicBezTo>
                      <a:pt x="13158" y="35145"/>
                      <a:pt x="13178" y="35168"/>
                      <a:pt x="13191" y="35168"/>
                    </a:cubicBezTo>
                    <a:cubicBezTo>
                      <a:pt x="13207" y="35168"/>
                      <a:pt x="13212" y="35131"/>
                      <a:pt x="13212" y="35053"/>
                    </a:cubicBezTo>
                    <a:cubicBezTo>
                      <a:pt x="13212" y="34914"/>
                      <a:pt x="13268" y="34799"/>
                      <a:pt x="13313" y="34799"/>
                    </a:cubicBezTo>
                    <a:close/>
                    <a:moveTo>
                      <a:pt x="12765" y="34472"/>
                    </a:moveTo>
                    <a:cubicBezTo>
                      <a:pt x="12774" y="34472"/>
                      <a:pt x="12783" y="34475"/>
                      <a:pt x="12790" y="34482"/>
                    </a:cubicBezTo>
                    <a:cubicBezTo>
                      <a:pt x="12807" y="34500"/>
                      <a:pt x="12773" y="34616"/>
                      <a:pt x="12707" y="34746"/>
                    </a:cubicBezTo>
                    <a:cubicBezTo>
                      <a:pt x="12646" y="34872"/>
                      <a:pt x="12565" y="34967"/>
                      <a:pt x="12521" y="34967"/>
                    </a:cubicBezTo>
                    <a:cubicBezTo>
                      <a:pt x="12520" y="34967"/>
                      <a:pt x="12519" y="34966"/>
                      <a:pt x="12517" y="34966"/>
                    </a:cubicBezTo>
                    <a:cubicBezTo>
                      <a:pt x="12516" y="34966"/>
                      <a:pt x="12515" y="34966"/>
                      <a:pt x="12514" y="34966"/>
                    </a:cubicBezTo>
                    <a:cubicBezTo>
                      <a:pt x="12468" y="34966"/>
                      <a:pt x="12355" y="35126"/>
                      <a:pt x="12252" y="35333"/>
                    </a:cubicBezTo>
                    <a:lnTo>
                      <a:pt x="12065" y="35711"/>
                    </a:lnTo>
                    <a:lnTo>
                      <a:pt x="12363" y="35386"/>
                    </a:lnTo>
                    <a:cubicBezTo>
                      <a:pt x="12483" y="35254"/>
                      <a:pt x="12576" y="35175"/>
                      <a:pt x="12606" y="35175"/>
                    </a:cubicBezTo>
                    <a:cubicBezTo>
                      <a:pt x="12616" y="35175"/>
                      <a:pt x="12619" y="35185"/>
                      <a:pt x="12612" y="35207"/>
                    </a:cubicBezTo>
                    <a:cubicBezTo>
                      <a:pt x="12589" y="35277"/>
                      <a:pt x="12592" y="35315"/>
                      <a:pt x="12618" y="35315"/>
                    </a:cubicBezTo>
                    <a:cubicBezTo>
                      <a:pt x="12625" y="35315"/>
                      <a:pt x="12634" y="35312"/>
                      <a:pt x="12644" y="35306"/>
                    </a:cubicBezTo>
                    <a:cubicBezTo>
                      <a:pt x="12691" y="35276"/>
                      <a:pt x="12726" y="35195"/>
                      <a:pt x="12726" y="35113"/>
                    </a:cubicBezTo>
                    <a:cubicBezTo>
                      <a:pt x="12726" y="35033"/>
                      <a:pt x="12778" y="34901"/>
                      <a:pt x="12845" y="34812"/>
                    </a:cubicBezTo>
                    <a:cubicBezTo>
                      <a:pt x="12900" y="34737"/>
                      <a:pt x="12930" y="34701"/>
                      <a:pt x="12946" y="34701"/>
                    </a:cubicBezTo>
                    <a:cubicBezTo>
                      <a:pt x="12962" y="34701"/>
                      <a:pt x="12965" y="34734"/>
                      <a:pt x="12966" y="34800"/>
                    </a:cubicBezTo>
                    <a:cubicBezTo>
                      <a:pt x="12970" y="35004"/>
                      <a:pt x="12851" y="35208"/>
                      <a:pt x="12369" y="35835"/>
                    </a:cubicBezTo>
                    <a:cubicBezTo>
                      <a:pt x="11895" y="36447"/>
                      <a:pt x="11850" y="36487"/>
                      <a:pt x="11628" y="36487"/>
                    </a:cubicBezTo>
                    <a:cubicBezTo>
                      <a:pt x="11534" y="36484"/>
                      <a:pt x="11502" y="36457"/>
                      <a:pt x="11550" y="36422"/>
                    </a:cubicBezTo>
                    <a:cubicBezTo>
                      <a:pt x="11723" y="36302"/>
                      <a:pt x="12032" y="35793"/>
                      <a:pt x="12049" y="35605"/>
                    </a:cubicBezTo>
                    <a:cubicBezTo>
                      <a:pt x="12070" y="35360"/>
                      <a:pt x="12337" y="34917"/>
                      <a:pt x="12461" y="34917"/>
                    </a:cubicBezTo>
                    <a:cubicBezTo>
                      <a:pt x="12465" y="34917"/>
                      <a:pt x="12468" y="34917"/>
                      <a:pt x="12472" y="34918"/>
                    </a:cubicBezTo>
                    <a:cubicBezTo>
                      <a:pt x="12475" y="34919"/>
                      <a:pt x="12479" y="34919"/>
                      <a:pt x="12483" y="34919"/>
                    </a:cubicBezTo>
                    <a:cubicBezTo>
                      <a:pt x="12528" y="34919"/>
                      <a:pt x="12561" y="34867"/>
                      <a:pt x="12561" y="34791"/>
                    </a:cubicBezTo>
                    <a:cubicBezTo>
                      <a:pt x="12561" y="34661"/>
                      <a:pt x="12691" y="34472"/>
                      <a:pt x="12765" y="34472"/>
                    </a:cubicBezTo>
                    <a:close/>
                    <a:moveTo>
                      <a:pt x="13930" y="36733"/>
                    </a:moveTo>
                    <a:cubicBezTo>
                      <a:pt x="13931" y="36733"/>
                      <a:pt x="13933" y="36733"/>
                      <a:pt x="13935" y="36733"/>
                    </a:cubicBezTo>
                    <a:cubicBezTo>
                      <a:pt x="14143" y="36737"/>
                      <a:pt x="14142" y="36742"/>
                      <a:pt x="13864" y="36889"/>
                    </a:cubicBezTo>
                    <a:cubicBezTo>
                      <a:pt x="13716" y="36967"/>
                      <a:pt x="13618" y="37007"/>
                      <a:pt x="13571" y="37007"/>
                    </a:cubicBezTo>
                    <a:cubicBezTo>
                      <a:pt x="13517" y="37007"/>
                      <a:pt x="13530" y="36955"/>
                      <a:pt x="13616" y="36852"/>
                    </a:cubicBezTo>
                    <a:cubicBezTo>
                      <a:pt x="13673" y="36784"/>
                      <a:pt x="13807" y="36733"/>
                      <a:pt x="13930" y="36733"/>
                    </a:cubicBezTo>
                    <a:close/>
                    <a:moveTo>
                      <a:pt x="12864" y="36813"/>
                    </a:moveTo>
                    <a:cubicBezTo>
                      <a:pt x="12866" y="36813"/>
                      <a:pt x="12868" y="36813"/>
                      <a:pt x="12870" y="36813"/>
                    </a:cubicBezTo>
                    <a:lnTo>
                      <a:pt x="13091" y="36817"/>
                    </a:lnTo>
                    <a:lnTo>
                      <a:pt x="12861" y="36940"/>
                    </a:lnTo>
                    <a:cubicBezTo>
                      <a:pt x="12752" y="36999"/>
                      <a:pt x="12667" y="37028"/>
                      <a:pt x="12616" y="37028"/>
                    </a:cubicBezTo>
                    <a:cubicBezTo>
                      <a:pt x="12554" y="37028"/>
                      <a:pt x="12541" y="36984"/>
                      <a:pt x="12593" y="36899"/>
                    </a:cubicBezTo>
                    <a:cubicBezTo>
                      <a:pt x="12625" y="36850"/>
                      <a:pt x="12743" y="36813"/>
                      <a:pt x="12864" y="36813"/>
                    </a:cubicBezTo>
                    <a:close/>
                    <a:moveTo>
                      <a:pt x="14519" y="36730"/>
                    </a:moveTo>
                    <a:cubicBezTo>
                      <a:pt x="14650" y="36730"/>
                      <a:pt x="14760" y="36749"/>
                      <a:pt x="14760" y="36770"/>
                    </a:cubicBezTo>
                    <a:cubicBezTo>
                      <a:pt x="14760" y="36792"/>
                      <a:pt x="14613" y="36885"/>
                      <a:pt x="14433" y="36976"/>
                    </a:cubicBezTo>
                    <a:cubicBezTo>
                      <a:pt x="14280" y="37054"/>
                      <a:pt x="14188" y="37095"/>
                      <a:pt x="14146" y="37095"/>
                    </a:cubicBezTo>
                    <a:cubicBezTo>
                      <a:pt x="14091" y="37095"/>
                      <a:pt x="14117" y="37028"/>
                      <a:pt x="14195" y="36884"/>
                    </a:cubicBezTo>
                    <a:cubicBezTo>
                      <a:pt x="14250" y="36785"/>
                      <a:pt x="14365" y="36730"/>
                      <a:pt x="14519" y="36730"/>
                    </a:cubicBezTo>
                    <a:close/>
                    <a:moveTo>
                      <a:pt x="12056" y="36804"/>
                    </a:moveTo>
                    <a:cubicBezTo>
                      <a:pt x="12115" y="36804"/>
                      <a:pt x="12155" y="36818"/>
                      <a:pt x="12155" y="36852"/>
                    </a:cubicBezTo>
                    <a:cubicBezTo>
                      <a:pt x="12155" y="36873"/>
                      <a:pt x="12008" y="36965"/>
                      <a:pt x="11828" y="37058"/>
                    </a:cubicBezTo>
                    <a:cubicBezTo>
                      <a:pt x="11685" y="37130"/>
                      <a:pt x="11590" y="37166"/>
                      <a:pt x="11545" y="37166"/>
                    </a:cubicBezTo>
                    <a:cubicBezTo>
                      <a:pt x="11483" y="37166"/>
                      <a:pt x="11514" y="37097"/>
                      <a:pt x="11640" y="36959"/>
                    </a:cubicBezTo>
                    <a:cubicBezTo>
                      <a:pt x="11720" y="36870"/>
                      <a:pt x="11930" y="36804"/>
                      <a:pt x="12056" y="36804"/>
                    </a:cubicBezTo>
                    <a:close/>
                    <a:moveTo>
                      <a:pt x="13475" y="36769"/>
                    </a:moveTo>
                    <a:cubicBezTo>
                      <a:pt x="13547" y="36769"/>
                      <a:pt x="13535" y="36821"/>
                      <a:pt x="13459" y="36965"/>
                    </a:cubicBezTo>
                    <a:cubicBezTo>
                      <a:pt x="13389" y="37096"/>
                      <a:pt x="13147" y="37288"/>
                      <a:pt x="13072" y="37288"/>
                    </a:cubicBezTo>
                    <a:cubicBezTo>
                      <a:pt x="13059" y="37288"/>
                      <a:pt x="13051" y="37281"/>
                      <a:pt x="13051" y="37266"/>
                    </a:cubicBezTo>
                    <a:cubicBezTo>
                      <a:pt x="13051" y="37127"/>
                      <a:pt x="13259" y="36812"/>
                      <a:pt x="13368" y="36786"/>
                    </a:cubicBezTo>
                    <a:cubicBezTo>
                      <a:pt x="13414" y="36775"/>
                      <a:pt x="13450" y="36769"/>
                      <a:pt x="13475" y="36769"/>
                    </a:cubicBezTo>
                    <a:close/>
                    <a:moveTo>
                      <a:pt x="12480" y="36810"/>
                    </a:moveTo>
                    <a:cubicBezTo>
                      <a:pt x="12543" y="36810"/>
                      <a:pt x="12544" y="36858"/>
                      <a:pt x="12482" y="36972"/>
                    </a:cubicBezTo>
                    <a:cubicBezTo>
                      <a:pt x="12391" y="37138"/>
                      <a:pt x="12085" y="37366"/>
                      <a:pt x="11970" y="37366"/>
                    </a:cubicBezTo>
                    <a:cubicBezTo>
                      <a:pt x="11956" y="37366"/>
                      <a:pt x="11944" y="37362"/>
                      <a:pt x="11937" y="37355"/>
                    </a:cubicBezTo>
                    <a:cubicBezTo>
                      <a:pt x="11875" y="37294"/>
                      <a:pt x="12358" y="36810"/>
                      <a:pt x="12480" y="36810"/>
                    </a:cubicBezTo>
                    <a:close/>
                    <a:moveTo>
                      <a:pt x="6907" y="37786"/>
                    </a:moveTo>
                    <a:cubicBezTo>
                      <a:pt x="6945" y="37786"/>
                      <a:pt x="6949" y="37808"/>
                      <a:pt x="6898" y="37853"/>
                    </a:cubicBezTo>
                    <a:cubicBezTo>
                      <a:pt x="6854" y="37893"/>
                      <a:pt x="6581" y="38102"/>
                      <a:pt x="6287" y="38321"/>
                    </a:cubicBezTo>
                    <a:cubicBezTo>
                      <a:pt x="5994" y="38541"/>
                      <a:pt x="5548" y="38895"/>
                      <a:pt x="5289" y="39116"/>
                    </a:cubicBezTo>
                    <a:cubicBezTo>
                      <a:pt x="5035" y="39331"/>
                      <a:pt x="4913" y="39423"/>
                      <a:pt x="4859" y="39423"/>
                    </a:cubicBezTo>
                    <a:cubicBezTo>
                      <a:pt x="4831" y="39423"/>
                      <a:pt x="4821" y="39399"/>
                      <a:pt x="4821" y="39355"/>
                    </a:cubicBezTo>
                    <a:cubicBezTo>
                      <a:pt x="4823" y="39265"/>
                      <a:pt x="4895" y="39104"/>
                      <a:pt x="4989" y="38982"/>
                    </a:cubicBezTo>
                    <a:cubicBezTo>
                      <a:pt x="5084" y="38859"/>
                      <a:pt x="5129" y="38765"/>
                      <a:pt x="5094" y="38765"/>
                    </a:cubicBezTo>
                    <a:cubicBezTo>
                      <a:pt x="5061" y="38765"/>
                      <a:pt x="5150" y="38644"/>
                      <a:pt x="5302" y="38488"/>
                    </a:cubicBezTo>
                    <a:cubicBezTo>
                      <a:pt x="5558" y="38224"/>
                      <a:pt x="6181" y="37897"/>
                      <a:pt x="6395" y="37897"/>
                    </a:cubicBezTo>
                    <a:cubicBezTo>
                      <a:pt x="6418" y="37897"/>
                      <a:pt x="6436" y="37900"/>
                      <a:pt x="6449" y="37908"/>
                    </a:cubicBezTo>
                    <a:cubicBezTo>
                      <a:pt x="6464" y="37918"/>
                      <a:pt x="6486" y="37922"/>
                      <a:pt x="6512" y="37922"/>
                    </a:cubicBezTo>
                    <a:cubicBezTo>
                      <a:pt x="6561" y="37922"/>
                      <a:pt x="6624" y="37905"/>
                      <a:pt x="6678" y="37873"/>
                    </a:cubicBezTo>
                    <a:cubicBezTo>
                      <a:pt x="6774" y="37816"/>
                      <a:pt x="6863" y="37786"/>
                      <a:pt x="6907" y="37786"/>
                    </a:cubicBezTo>
                    <a:close/>
                    <a:moveTo>
                      <a:pt x="22310" y="38608"/>
                    </a:moveTo>
                    <a:cubicBezTo>
                      <a:pt x="22327" y="38608"/>
                      <a:pt x="22335" y="38618"/>
                      <a:pt x="22335" y="38636"/>
                    </a:cubicBezTo>
                    <a:cubicBezTo>
                      <a:pt x="22335" y="38652"/>
                      <a:pt x="22358" y="38724"/>
                      <a:pt x="22380" y="38791"/>
                    </a:cubicBezTo>
                    <a:cubicBezTo>
                      <a:pt x="22413" y="38878"/>
                      <a:pt x="22271" y="38999"/>
                      <a:pt x="21887" y="39213"/>
                    </a:cubicBezTo>
                    <a:cubicBezTo>
                      <a:pt x="21595" y="39378"/>
                      <a:pt x="21368" y="39532"/>
                      <a:pt x="21386" y="39552"/>
                    </a:cubicBezTo>
                    <a:cubicBezTo>
                      <a:pt x="21387" y="39553"/>
                      <a:pt x="21390" y="39554"/>
                      <a:pt x="21394" y="39554"/>
                    </a:cubicBezTo>
                    <a:cubicBezTo>
                      <a:pt x="21442" y="39554"/>
                      <a:pt x="21671" y="39441"/>
                      <a:pt x="21927" y="39291"/>
                    </a:cubicBezTo>
                    <a:cubicBezTo>
                      <a:pt x="22212" y="39122"/>
                      <a:pt x="22344" y="39053"/>
                      <a:pt x="22431" y="39053"/>
                    </a:cubicBezTo>
                    <a:cubicBezTo>
                      <a:pt x="22480" y="39053"/>
                      <a:pt x="22515" y="39076"/>
                      <a:pt x="22554" y="39116"/>
                    </a:cubicBezTo>
                    <a:cubicBezTo>
                      <a:pt x="22658" y="39219"/>
                      <a:pt x="22638" y="39393"/>
                      <a:pt x="22550" y="39393"/>
                    </a:cubicBezTo>
                    <a:cubicBezTo>
                      <a:pt x="22535" y="39393"/>
                      <a:pt x="22517" y="39388"/>
                      <a:pt x="22498" y="39376"/>
                    </a:cubicBezTo>
                    <a:cubicBezTo>
                      <a:pt x="22492" y="39373"/>
                      <a:pt x="22483" y="39371"/>
                      <a:pt x="22470" y="39371"/>
                    </a:cubicBezTo>
                    <a:cubicBezTo>
                      <a:pt x="22401" y="39371"/>
                      <a:pt x="22237" y="39421"/>
                      <a:pt x="22066" y="39498"/>
                    </a:cubicBezTo>
                    <a:cubicBezTo>
                      <a:pt x="21869" y="39585"/>
                      <a:pt x="21594" y="39653"/>
                      <a:pt x="21439" y="39653"/>
                    </a:cubicBezTo>
                    <a:cubicBezTo>
                      <a:pt x="21434" y="39653"/>
                      <a:pt x="21430" y="39653"/>
                      <a:pt x="21426" y="39653"/>
                    </a:cubicBezTo>
                    <a:cubicBezTo>
                      <a:pt x="21412" y="39653"/>
                      <a:pt x="21397" y="39652"/>
                      <a:pt x="21382" y="39652"/>
                    </a:cubicBezTo>
                    <a:cubicBezTo>
                      <a:pt x="21235" y="39652"/>
                      <a:pt x="21028" y="39675"/>
                      <a:pt x="20909" y="39704"/>
                    </a:cubicBezTo>
                    <a:cubicBezTo>
                      <a:pt x="20845" y="39719"/>
                      <a:pt x="20796" y="39728"/>
                      <a:pt x="20767" y="39728"/>
                    </a:cubicBezTo>
                    <a:cubicBezTo>
                      <a:pt x="20646" y="39728"/>
                      <a:pt x="20836" y="39582"/>
                      <a:pt x="21522" y="39102"/>
                    </a:cubicBezTo>
                    <a:cubicBezTo>
                      <a:pt x="22030" y="38744"/>
                      <a:pt x="22242" y="38608"/>
                      <a:pt x="22310" y="38608"/>
                    </a:cubicBezTo>
                    <a:close/>
                    <a:moveTo>
                      <a:pt x="15597" y="36659"/>
                    </a:moveTo>
                    <a:cubicBezTo>
                      <a:pt x="15616" y="36659"/>
                      <a:pt x="15636" y="36659"/>
                      <a:pt x="15656" y="36659"/>
                    </a:cubicBezTo>
                    <a:lnTo>
                      <a:pt x="16022" y="36665"/>
                    </a:lnTo>
                    <a:lnTo>
                      <a:pt x="15452" y="36939"/>
                    </a:lnTo>
                    <a:cubicBezTo>
                      <a:pt x="15078" y="37119"/>
                      <a:pt x="14939" y="37208"/>
                      <a:pt x="14992" y="37208"/>
                    </a:cubicBezTo>
                    <a:cubicBezTo>
                      <a:pt x="15045" y="37208"/>
                      <a:pt x="15295" y="37116"/>
                      <a:pt x="15696" y="36933"/>
                    </a:cubicBezTo>
                    <a:cubicBezTo>
                      <a:pt x="15999" y="36796"/>
                      <a:pt x="16289" y="36697"/>
                      <a:pt x="16384" y="36697"/>
                    </a:cubicBezTo>
                    <a:cubicBezTo>
                      <a:pt x="16396" y="36697"/>
                      <a:pt x="16404" y="36699"/>
                      <a:pt x="16410" y="36702"/>
                    </a:cubicBezTo>
                    <a:cubicBezTo>
                      <a:pt x="16448" y="36725"/>
                      <a:pt x="16947" y="36740"/>
                      <a:pt x="17588" y="36740"/>
                    </a:cubicBezTo>
                    <a:cubicBezTo>
                      <a:pt x="17723" y="36740"/>
                      <a:pt x="17864" y="36739"/>
                      <a:pt x="18009" y="36738"/>
                    </a:cubicBezTo>
                    <a:lnTo>
                      <a:pt x="19525" y="36722"/>
                    </a:lnTo>
                    <a:lnTo>
                      <a:pt x="18877" y="37133"/>
                    </a:lnTo>
                    <a:cubicBezTo>
                      <a:pt x="18519" y="37360"/>
                      <a:pt x="18263" y="37544"/>
                      <a:pt x="18307" y="37544"/>
                    </a:cubicBezTo>
                    <a:cubicBezTo>
                      <a:pt x="18349" y="37544"/>
                      <a:pt x="18678" y="37357"/>
                      <a:pt x="19036" y="37130"/>
                    </a:cubicBezTo>
                    <a:lnTo>
                      <a:pt x="19687" y="36713"/>
                    </a:lnTo>
                    <a:lnTo>
                      <a:pt x="20360" y="36745"/>
                    </a:lnTo>
                    <a:cubicBezTo>
                      <a:pt x="20971" y="36776"/>
                      <a:pt x="21071" y="36805"/>
                      <a:pt x="21464" y="37076"/>
                    </a:cubicBezTo>
                    <a:cubicBezTo>
                      <a:pt x="21920" y="37392"/>
                      <a:pt x="22225" y="37829"/>
                      <a:pt x="22269" y="38236"/>
                    </a:cubicBezTo>
                    <a:cubicBezTo>
                      <a:pt x="22293" y="38455"/>
                      <a:pt x="22227" y="38521"/>
                      <a:pt x="21371" y="39120"/>
                    </a:cubicBezTo>
                    <a:cubicBezTo>
                      <a:pt x="20457" y="39759"/>
                      <a:pt x="20437" y="39768"/>
                      <a:pt x="19865" y="39800"/>
                    </a:cubicBezTo>
                    <a:lnTo>
                      <a:pt x="19281" y="39832"/>
                    </a:lnTo>
                    <a:lnTo>
                      <a:pt x="19281" y="39832"/>
                    </a:lnTo>
                    <a:lnTo>
                      <a:pt x="19713" y="39545"/>
                    </a:lnTo>
                    <a:cubicBezTo>
                      <a:pt x="20322" y="39137"/>
                      <a:pt x="21447" y="38257"/>
                      <a:pt x="21407" y="38217"/>
                    </a:cubicBezTo>
                    <a:cubicBezTo>
                      <a:pt x="21406" y="38217"/>
                      <a:pt x="21406" y="38216"/>
                      <a:pt x="21405" y="38216"/>
                    </a:cubicBezTo>
                    <a:cubicBezTo>
                      <a:pt x="21368" y="38216"/>
                      <a:pt x="20987" y="38490"/>
                      <a:pt x="20543" y="38835"/>
                    </a:cubicBezTo>
                    <a:cubicBezTo>
                      <a:pt x="19644" y="39537"/>
                      <a:pt x="19051" y="39893"/>
                      <a:pt x="18781" y="39893"/>
                    </a:cubicBezTo>
                    <a:cubicBezTo>
                      <a:pt x="18768" y="39893"/>
                      <a:pt x="18755" y="39892"/>
                      <a:pt x="18743" y="39890"/>
                    </a:cubicBezTo>
                    <a:cubicBezTo>
                      <a:pt x="18612" y="39873"/>
                      <a:pt x="18763" y="39735"/>
                      <a:pt x="19373" y="39319"/>
                    </a:cubicBezTo>
                    <a:cubicBezTo>
                      <a:pt x="19813" y="39019"/>
                      <a:pt x="20341" y="38622"/>
                      <a:pt x="20542" y="38436"/>
                    </a:cubicBezTo>
                    <a:cubicBezTo>
                      <a:pt x="20729" y="38265"/>
                      <a:pt x="20811" y="38180"/>
                      <a:pt x="20793" y="38180"/>
                    </a:cubicBezTo>
                    <a:cubicBezTo>
                      <a:pt x="20768" y="38180"/>
                      <a:pt x="20564" y="38332"/>
                      <a:pt x="20190" y="38630"/>
                    </a:cubicBezTo>
                    <a:cubicBezTo>
                      <a:pt x="19287" y="39353"/>
                      <a:pt x="18402" y="39890"/>
                      <a:pt x="18119" y="39890"/>
                    </a:cubicBezTo>
                    <a:cubicBezTo>
                      <a:pt x="18111" y="39890"/>
                      <a:pt x="18104" y="39889"/>
                      <a:pt x="18097" y="39889"/>
                    </a:cubicBezTo>
                    <a:cubicBezTo>
                      <a:pt x="17874" y="39866"/>
                      <a:pt x="17950" y="39794"/>
                      <a:pt x="19003" y="39049"/>
                    </a:cubicBezTo>
                    <a:cubicBezTo>
                      <a:pt x="19638" y="38597"/>
                      <a:pt x="20173" y="38197"/>
                      <a:pt x="20199" y="38152"/>
                    </a:cubicBezTo>
                    <a:cubicBezTo>
                      <a:pt x="20211" y="38133"/>
                      <a:pt x="20213" y="38122"/>
                      <a:pt x="20202" y="38122"/>
                    </a:cubicBezTo>
                    <a:cubicBezTo>
                      <a:pt x="20154" y="38122"/>
                      <a:pt x="19842" y="38339"/>
                      <a:pt x="18872" y="39035"/>
                    </a:cubicBezTo>
                    <a:cubicBezTo>
                      <a:pt x="17863" y="39760"/>
                      <a:pt x="17495" y="39976"/>
                      <a:pt x="17245" y="39976"/>
                    </a:cubicBezTo>
                    <a:cubicBezTo>
                      <a:pt x="17224" y="39976"/>
                      <a:pt x="17205" y="39974"/>
                      <a:pt x="17185" y="39971"/>
                    </a:cubicBezTo>
                    <a:cubicBezTo>
                      <a:pt x="17050" y="39951"/>
                      <a:pt x="17291" y="39741"/>
                      <a:pt x="18203" y="39097"/>
                    </a:cubicBezTo>
                    <a:cubicBezTo>
                      <a:pt x="18864" y="38630"/>
                      <a:pt x="19386" y="38234"/>
                      <a:pt x="19368" y="38217"/>
                    </a:cubicBezTo>
                    <a:cubicBezTo>
                      <a:pt x="19367" y="38217"/>
                      <a:pt x="19367" y="38216"/>
                      <a:pt x="19366" y="38216"/>
                    </a:cubicBezTo>
                    <a:cubicBezTo>
                      <a:pt x="19323" y="38216"/>
                      <a:pt x="18754" y="38600"/>
                      <a:pt x="18069" y="39088"/>
                    </a:cubicBezTo>
                    <a:cubicBezTo>
                      <a:pt x="17154" y="39742"/>
                      <a:pt x="16780" y="39969"/>
                      <a:pt x="16615" y="39969"/>
                    </a:cubicBezTo>
                    <a:cubicBezTo>
                      <a:pt x="16608" y="39969"/>
                      <a:pt x="16602" y="39968"/>
                      <a:pt x="16596" y="39967"/>
                    </a:cubicBezTo>
                    <a:cubicBezTo>
                      <a:pt x="16415" y="39946"/>
                      <a:pt x="16538" y="39827"/>
                      <a:pt x="17492" y="39092"/>
                    </a:cubicBezTo>
                    <a:cubicBezTo>
                      <a:pt x="18101" y="38621"/>
                      <a:pt x="18617" y="38204"/>
                      <a:pt x="18647" y="38160"/>
                    </a:cubicBezTo>
                    <a:cubicBezTo>
                      <a:pt x="18661" y="38137"/>
                      <a:pt x="18668" y="38123"/>
                      <a:pt x="18658" y="38123"/>
                    </a:cubicBezTo>
                    <a:cubicBezTo>
                      <a:pt x="18619" y="38123"/>
                      <a:pt x="18332" y="38339"/>
                      <a:pt x="17227" y="39178"/>
                    </a:cubicBezTo>
                    <a:lnTo>
                      <a:pt x="16096" y="40040"/>
                    </a:lnTo>
                    <a:lnTo>
                      <a:pt x="14959" y="40096"/>
                    </a:lnTo>
                    <a:cubicBezTo>
                      <a:pt x="14332" y="40128"/>
                      <a:pt x="13622" y="40172"/>
                      <a:pt x="13374" y="40193"/>
                    </a:cubicBezTo>
                    <a:cubicBezTo>
                      <a:pt x="13218" y="40208"/>
                      <a:pt x="13117" y="40217"/>
                      <a:pt x="13061" y="40217"/>
                    </a:cubicBezTo>
                    <a:cubicBezTo>
                      <a:pt x="12960" y="40217"/>
                      <a:pt x="13010" y="40187"/>
                      <a:pt x="13154" y="40105"/>
                    </a:cubicBezTo>
                    <a:cubicBezTo>
                      <a:pt x="13336" y="40001"/>
                      <a:pt x="13398" y="39947"/>
                      <a:pt x="13353" y="39947"/>
                    </a:cubicBezTo>
                    <a:cubicBezTo>
                      <a:pt x="13313" y="39947"/>
                      <a:pt x="13190" y="39989"/>
                      <a:pt x="12992" y="40073"/>
                    </a:cubicBezTo>
                    <a:cubicBezTo>
                      <a:pt x="12774" y="40165"/>
                      <a:pt x="12593" y="40209"/>
                      <a:pt x="12500" y="40209"/>
                    </a:cubicBezTo>
                    <a:cubicBezTo>
                      <a:pt x="12395" y="40209"/>
                      <a:pt x="12403" y="40152"/>
                      <a:pt x="12600" y="40042"/>
                    </a:cubicBezTo>
                    <a:cubicBezTo>
                      <a:pt x="12739" y="39966"/>
                      <a:pt x="12810" y="39906"/>
                      <a:pt x="12765" y="39905"/>
                    </a:cubicBezTo>
                    <a:cubicBezTo>
                      <a:pt x="12764" y="39905"/>
                      <a:pt x="12763" y="39905"/>
                      <a:pt x="12762" y="39905"/>
                    </a:cubicBezTo>
                    <a:cubicBezTo>
                      <a:pt x="12715" y="39905"/>
                      <a:pt x="12563" y="39974"/>
                      <a:pt x="12426" y="40060"/>
                    </a:cubicBezTo>
                    <a:cubicBezTo>
                      <a:pt x="12242" y="40173"/>
                      <a:pt x="12030" y="40215"/>
                      <a:pt x="11651" y="40215"/>
                    </a:cubicBezTo>
                    <a:cubicBezTo>
                      <a:pt x="11645" y="40215"/>
                      <a:pt x="11639" y="40215"/>
                      <a:pt x="11633" y="40215"/>
                    </a:cubicBezTo>
                    <a:lnTo>
                      <a:pt x="11094" y="40212"/>
                    </a:lnTo>
                    <a:lnTo>
                      <a:pt x="11624" y="39804"/>
                    </a:lnTo>
                    <a:cubicBezTo>
                      <a:pt x="11917" y="39578"/>
                      <a:pt x="12155" y="39383"/>
                      <a:pt x="12155" y="39364"/>
                    </a:cubicBezTo>
                    <a:cubicBezTo>
                      <a:pt x="12155" y="39355"/>
                      <a:pt x="12150" y="39350"/>
                      <a:pt x="12140" y="39350"/>
                    </a:cubicBezTo>
                    <a:cubicBezTo>
                      <a:pt x="12089" y="39350"/>
                      <a:pt x="11891" y="39490"/>
                      <a:pt x="11446" y="39839"/>
                    </a:cubicBezTo>
                    <a:cubicBezTo>
                      <a:pt x="11052" y="40148"/>
                      <a:pt x="10903" y="40223"/>
                      <a:pt x="10661" y="40223"/>
                    </a:cubicBezTo>
                    <a:cubicBezTo>
                      <a:pt x="10652" y="40223"/>
                      <a:pt x="10643" y="40223"/>
                      <a:pt x="10634" y="40223"/>
                    </a:cubicBezTo>
                    <a:lnTo>
                      <a:pt x="10320" y="40219"/>
                    </a:lnTo>
                    <a:lnTo>
                      <a:pt x="10801" y="39775"/>
                    </a:lnTo>
                    <a:cubicBezTo>
                      <a:pt x="11117" y="39485"/>
                      <a:pt x="11246" y="39340"/>
                      <a:pt x="11214" y="39340"/>
                    </a:cubicBezTo>
                    <a:cubicBezTo>
                      <a:pt x="11181" y="39340"/>
                      <a:pt x="10984" y="39489"/>
                      <a:pt x="10648" y="39786"/>
                    </a:cubicBezTo>
                    <a:cubicBezTo>
                      <a:pt x="10232" y="40149"/>
                      <a:pt x="10057" y="40252"/>
                      <a:pt x="9777" y="40280"/>
                    </a:cubicBezTo>
                    <a:lnTo>
                      <a:pt x="9427" y="40316"/>
                    </a:lnTo>
                    <a:lnTo>
                      <a:pt x="10158" y="39608"/>
                    </a:lnTo>
                    <a:cubicBezTo>
                      <a:pt x="10527" y="39254"/>
                      <a:pt x="10769" y="39001"/>
                      <a:pt x="10745" y="39001"/>
                    </a:cubicBezTo>
                    <a:cubicBezTo>
                      <a:pt x="10742" y="39001"/>
                      <a:pt x="10737" y="39004"/>
                      <a:pt x="10728" y="39010"/>
                    </a:cubicBezTo>
                    <a:cubicBezTo>
                      <a:pt x="10638" y="39070"/>
                      <a:pt x="10284" y="39387"/>
                      <a:pt x="9943" y="39715"/>
                    </a:cubicBezTo>
                    <a:cubicBezTo>
                      <a:pt x="9428" y="40207"/>
                      <a:pt x="9278" y="40306"/>
                      <a:pt x="9056" y="40306"/>
                    </a:cubicBezTo>
                    <a:cubicBezTo>
                      <a:pt x="9053" y="40306"/>
                      <a:pt x="9050" y="40306"/>
                      <a:pt x="9047" y="40306"/>
                    </a:cubicBezTo>
                    <a:lnTo>
                      <a:pt x="8774" y="40300"/>
                    </a:lnTo>
                    <a:lnTo>
                      <a:pt x="9101" y="40000"/>
                    </a:lnTo>
                    <a:cubicBezTo>
                      <a:pt x="9280" y="39834"/>
                      <a:pt x="9662" y="39486"/>
                      <a:pt x="9948" y="39229"/>
                    </a:cubicBezTo>
                    <a:cubicBezTo>
                      <a:pt x="10232" y="38973"/>
                      <a:pt x="10435" y="38764"/>
                      <a:pt x="10397" y="38764"/>
                    </a:cubicBezTo>
                    <a:cubicBezTo>
                      <a:pt x="10397" y="38764"/>
                      <a:pt x="10396" y="38764"/>
                      <a:pt x="10396" y="38764"/>
                    </a:cubicBezTo>
                    <a:cubicBezTo>
                      <a:pt x="10356" y="38765"/>
                      <a:pt x="9936" y="39118"/>
                      <a:pt x="9471" y="39538"/>
                    </a:cubicBezTo>
                    <a:cubicBezTo>
                      <a:pt x="8788" y="40156"/>
                      <a:pt x="8572" y="40307"/>
                      <a:pt x="8372" y="40307"/>
                    </a:cubicBezTo>
                    <a:cubicBezTo>
                      <a:pt x="8131" y="40307"/>
                      <a:pt x="8139" y="40292"/>
                      <a:pt x="8693" y="39798"/>
                    </a:cubicBezTo>
                    <a:cubicBezTo>
                      <a:pt x="9427" y="39140"/>
                      <a:pt x="9786" y="38795"/>
                      <a:pt x="9740" y="38795"/>
                    </a:cubicBezTo>
                    <a:cubicBezTo>
                      <a:pt x="9736" y="38795"/>
                      <a:pt x="9729" y="38797"/>
                      <a:pt x="9718" y="38803"/>
                    </a:cubicBezTo>
                    <a:cubicBezTo>
                      <a:pt x="9661" y="38832"/>
                      <a:pt x="9229" y="39199"/>
                      <a:pt x="8758" y="39621"/>
                    </a:cubicBezTo>
                    <a:cubicBezTo>
                      <a:pt x="8146" y="40167"/>
                      <a:pt x="7819" y="40398"/>
                      <a:pt x="7627" y="40398"/>
                    </a:cubicBezTo>
                    <a:cubicBezTo>
                      <a:pt x="7570" y="40398"/>
                      <a:pt x="7525" y="40378"/>
                      <a:pt x="7488" y="40341"/>
                    </a:cubicBezTo>
                    <a:cubicBezTo>
                      <a:pt x="7461" y="40314"/>
                      <a:pt x="7651" y="40100"/>
                      <a:pt x="7904" y="39873"/>
                    </a:cubicBezTo>
                    <a:cubicBezTo>
                      <a:pt x="8501" y="39331"/>
                      <a:pt x="8935" y="38910"/>
                      <a:pt x="8896" y="38910"/>
                    </a:cubicBezTo>
                    <a:cubicBezTo>
                      <a:pt x="8891" y="38910"/>
                      <a:pt x="8878" y="38917"/>
                      <a:pt x="8856" y="38932"/>
                    </a:cubicBezTo>
                    <a:cubicBezTo>
                      <a:pt x="8766" y="38995"/>
                      <a:pt x="8374" y="39331"/>
                      <a:pt x="7984" y="39680"/>
                    </a:cubicBezTo>
                    <a:cubicBezTo>
                      <a:pt x="7450" y="40159"/>
                      <a:pt x="7263" y="40292"/>
                      <a:pt x="7093" y="40292"/>
                    </a:cubicBezTo>
                    <a:cubicBezTo>
                      <a:pt x="7079" y="40292"/>
                      <a:pt x="7065" y="40291"/>
                      <a:pt x="7051" y="40290"/>
                    </a:cubicBezTo>
                    <a:cubicBezTo>
                      <a:pt x="6843" y="40268"/>
                      <a:pt x="6901" y="40203"/>
                      <a:pt x="7779" y="39457"/>
                    </a:cubicBezTo>
                    <a:cubicBezTo>
                      <a:pt x="8301" y="39013"/>
                      <a:pt x="8733" y="38636"/>
                      <a:pt x="8733" y="38621"/>
                    </a:cubicBezTo>
                    <a:cubicBezTo>
                      <a:pt x="8733" y="38609"/>
                      <a:pt x="8729" y="38602"/>
                      <a:pt x="8718" y="38602"/>
                    </a:cubicBezTo>
                    <a:cubicBezTo>
                      <a:pt x="8661" y="38602"/>
                      <a:pt x="8420" y="38799"/>
                      <a:pt x="7658" y="39454"/>
                    </a:cubicBezTo>
                    <a:cubicBezTo>
                      <a:pt x="6835" y="40160"/>
                      <a:pt x="6619" y="40307"/>
                      <a:pt x="6395" y="40307"/>
                    </a:cubicBezTo>
                    <a:cubicBezTo>
                      <a:pt x="6248" y="40307"/>
                      <a:pt x="6127" y="40294"/>
                      <a:pt x="6127" y="40279"/>
                    </a:cubicBezTo>
                    <a:cubicBezTo>
                      <a:pt x="6127" y="40263"/>
                      <a:pt x="6468" y="39961"/>
                      <a:pt x="6883" y="39612"/>
                    </a:cubicBezTo>
                    <a:cubicBezTo>
                      <a:pt x="7853" y="38795"/>
                      <a:pt x="7890" y="38759"/>
                      <a:pt x="7797" y="38759"/>
                    </a:cubicBezTo>
                    <a:cubicBezTo>
                      <a:pt x="7751" y="38759"/>
                      <a:pt x="7311" y="39109"/>
                      <a:pt x="6822" y="39533"/>
                    </a:cubicBezTo>
                    <a:cubicBezTo>
                      <a:pt x="6334" y="39958"/>
                      <a:pt x="5859" y="40307"/>
                      <a:pt x="5772" y="40307"/>
                    </a:cubicBezTo>
                    <a:cubicBezTo>
                      <a:pt x="5620" y="40307"/>
                      <a:pt x="5620" y="40299"/>
                      <a:pt x="5790" y="40120"/>
                    </a:cubicBezTo>
                    <a:cubicBezTo>
                      <a:pt x="5885" y="40018"/>
                      <a:pt x="6351" y="39620"/>
                      <a:pt x="6815" y="39244"/>
                    </a:cubicBezTo>
                    <a:cubicBezTo>
                      <a:pt x="7281" y="38868"/>
                      <a:pt x="7652" y="38542"/>
                      <a:pt x="7638" y="38527"/>
                    </a:cubicBezTo>
                    <a:cubicBezTo>
                      <a:pt x="7635" y="38525"/>
                      <a:pt x="7632" y="38524"/>
                      <a:pt x="7628" y="38524"/>
                    </a:cubicBezTo>
                    <a:cubicBezTo>
                      <a:pt x="7561" y="38524"/>
                      <a:pt x="7217" y="38797"/>
                      <a:pt x="6078" y="39751"/>
                    </a:cubicBezTo>
                    <a:cubicBezTo>
                      <a:pt x="5603" y="40147"/>
                      <a:pt x="5372" y="40298"/>
                      <a:pt x="5147" y="40298"/>
                    </a:cubicBezTo>
                    <a:cubicBezTo>
                      <a:pt x="5059" y="40298"/>
                      <a:pt x="4972" y="40275"/>
                      <a:pt x="4872" y="40235"/>
                    </a:cubicBezTo>
                    <a:cubicBezTo>
                      <a:pt x="4745" y="40183"/>
                      <a:pt x="4796" y="40113"/>
                      <a:pt x="5244" y="39704"/>
                    </a:cubicBezTo>
                    <a:cubicBezTo>
                      <a:pt x="5526" y="39446"/>
                      <a:pt x="6046" y="39003"/>
                      <a:pt x="6389" y="38731"/>
                    </a:cubicBezTo>
                    <a:cubicBezTo>
                      <a:pt x="6731" y="38456"/>
                      <a:pt x="7017" y="38200"/>
                      <a:pt x="7018" y="38164"/>
                    </a:cubicBezTo>
                    <a:cubicBezTo>
                      <a:pt x="7019" y="38155"/>
                      <a:pt x="7015" y="38150"/>
                      <a:pt x="7007" y="38150"/>
                    </a:cubicBezTo>
                    <a:cubicBezTo>
                      <a:pt x="6938" y="38150"/>
                      <a:pt x="6566" y="38448"/>
                      <a:pt x="5638" y="39240"/>
                    </a:cubicBezTo>
                    <a:cubicBezTo>
                      <a:pt x="5090" y="39708"/>
                      <a:pt x="4869" y="39883"/>
                      <a:pt x="4787" y="39883"/>
                    </a:cubicBezTo>
                    <a:cubicBezTo>
                      <a:pt x="4753" y="39883"/>
                      <a:pt x="4743" y="39853"/>
                      <a:pt x="4743" y="39802"/>
                    </a:cubicBezTo>
                    <a:cubicBezTo>
                      <a:pt x="4743" y="39667"/>
                      <a:pt x="5320" y="39156"/>
                      <a:pt x="6339" y="38388"/>
                    </a:cubicBezTo>
                    <a:lnTo>
                      <a:pt x="7243" y="37708"/>
                    </a:lnTo>
                    <a:lnTo>
                      <a:pt x="8620" y="37532"/>
                    </a:lnTo>
                    <a:cubicBezTo>
                      <a:pt x="9664" y="37400"/>
                      <a:pt x="10105" y="37308"/>
                      <a:pt x="10446" y="37153"/>
                    </a:cubicBezTo>
                    <a:cubicBezTo>
                      <a:pt x="10689" y="37043"/>
                      <a:pt x="10986" y="36937"/>
                      <a:pt x="11097" y="36924"/>
                    </a:cubicBezTo>
                    <a:cubicBezTo>
                      <a:pt x="11211" y="36911"/>
                      <a:pt x="11368" y="36872"/>
                      <a:pt x="11455" y="36838"/>
                    </a:cubicBezTo>
                    <a:cubicBezTo>
                      <a:pt x="11504" y="36819"/>
                      <a:pt x="11537" y="36807"/>
                      <a:pt x="11554" y="36807"/>
                    </a:cubicBezTo>
                    <a:cubicBezTo>
                      <a:pt x="11592" y="36807"/>
                      <a:pt x="11559" y="36865"/>
                      <a:pt x="11455" y="37043"/>
                    </a:cubicBezTo>
                    <a:cubicBezTo>
                      <a:pt x="11355" y="37214"/>
                      <a:pt x="11109" y="37411"/>
                      <a:pt x="10749" y="37606"/>
                    </a:cubicBezTo>
                    <a:cubicBezTo>
                      <a:pt x="10448" y="37768"/>
                      <a:pt x="10200" y="37927"/>
                      <a:pt x="10200" y="37955"/>
                    </a:cubicBezTo>
                    <a:cubicBezTo>
                      <a:pt x="10200" y="37957"/>
                      <a:pt x="10202" y="37958"/>
                      <a:pt x="10206" y="37958"/>
                    </a:cubicBezTo>
                    <a:cubicBezTo>
                      <a:pt x="10256" y="37958"/>
                      <a:pt x="10601" y="37789"/>
                      <a:pt x="11022" y="37559"/>
                    </a:cubicBezTo>
                    <a:cubicBezTo>
                      <a:pt x="11479" y="37310"/>
                      <a:pt x="11773" y="37182"/>
                      <a:pt x="11870" y="37182"/>
                    </a:cubicBezTo>
                    <a:cubicBezTo>
                      <a:pt x="11953" y="37182"/>
                      <a:pt x="11892" y="37276"/>
                      <a:pt x="11665" y="37466"/>
                    </a:cubicBezTo>
                    <a:cubicBezTo>
                      <a:pt x="11484" y="37618"/>
                      <a:pt x="11416" y="37694"/>
                      <a:pt x="11464" y="37694"/>
                    </a:cubicBezTo>
                    <a:cubicBezTo>
                      <a:pt x="11504" y="37694"/>
                      <a:pt x="11625" y="37642"/>
                      <a:pt x="11828" y="37538"/>
                    </a:cubicBezTo>
                    <a:cubicBezTo>
                      <a:pt x="12021" y="37439"/>
                      <a:pt x="12129" y="37386"/>
                      <a:pt x="12175" y="37386"/>
                    </a:cubicBezTo>
                    <a:cubicBezTo>
                      <a:pt x="12230" y="37386"/>
                      <a:pt x="12196" y="37462"/>
                      <a:pt x="12111" y="37626"/>
                    </a:cubicBezTo>
                    <a:cubicBezTo>
                      <a:pt x="12013" y="37814"/>
                      <a:pt x="11986" y="37904"/>
                      <a:pt x="12007" y="37904"/>
                    </a:cubicBezTo>
                    <a:cubicBezTo>
                      <a:pt x="12030" y="37904"/>
                      <a:pt x="12112" y="37794"/>
                      <a:pt x="12226" y="37586"/>
                    </a:cubicBezTo>
                    <a:cubicBezTo>
                      <a:pt x="12381" y="37301"/>
                      <a:pt x="12794" y="36982"/>
                      <a:pt x="12972" y="36982"/>
                    </a:cubicBezTo>
                    <a:cubicBezTo>
                      <a:pt x="12998" y="36982"/>
                      <a:pt x="13019" y="36989"/>
                      <a:pt x="13033" y="37003"/>
                    </a:cubicBezTo>
                    <a:cubicBezTo>
                      <a:pt x="13110" y="37079"/>
                      <a:pt x="12805" y="37452"/>
                      <a:pt x="12560" y="37581"/>
                    </a:cubicBezTo>
                    <a:cubicBezTo>
                      <a:pt x="12421" y="37653"/>
                      <a:pt x="12317" y="37726"/>
                      <a:pt x="12317" y="37748"/>
                    </a:cubicBezTo>
                    <a:cubicBezTo>
                      <a:pt x="12317" y="37754"/>
                      <a:pt x="12322" y="37757"/>
                      <a:pt x="12332" y="37757"/>
                    </a:cubicBezTo>
                    <a:cubicBezTo>
                      <a:pt x="12358" y="37757"/>
                      <a:pt x="12416" y="37735"/>
                      <a:pt x="12486" y="37696"/>
                    </a:cubicBezTo>
                    <a:cubicBezTo>
                      <a:pt x="12558" y="37657"/>
                      <a:pt x="12612" y="37639"/>
                      <a:pt x="12648" y="37639"/>
                    </a:cubicBezTo>
                    <a:cubicBezTo>
                      <a:pt x="12720" y="37639"/>
                      <a:pt x="12720" y="37715"/>
                      <a:pt x="12640" y="37861"/>
                    </a:cubicBezTo>
                    <a:cubicBezTo>
                      <a:pt x="12588" y="37959"/>
                      <a:pt x="12560" y="38055"/>
                      <a:pt x="12580" y="38074"/>
                    </a:cubicBezTo>
                    <a:cubicBezTo>
                      <a:pt x="12581" y="38075"/>
                      <a:pt x="12582" y="38075"/>
                      <a:pt x="12584" y="38075"/>
                    </a:cubicBezTo>
                    <a:cubicBezTo>
                      <a:pt x="12609" y="38075"/>
                      <a:pt x="12686" y="37951"/>
                      <a:pt x="12759" y="37788"/>
                    </a:cubicBezTo>
                    <a:cubicBezTo>
                      <a:pt x="12835" y="37618"/>
                      <a:pt x="12989" y="37431"/>
                      <a:pt x="13093" y="37385"/>
                    </a:cubicBezTo>
                    <a:cubicBezTo>
                      <a:pt x="13162" y="37355"/>
                      <a:pt x="13206" y="37335"/>
                      <a:pt x="13229" y="37335"/>
                    </a:cubicBezTo>
                    <a:cubicBezTo>
                      <a:pt x="13271" y="37335"/>
                      <a:pt x="13244" y="37399"/>
                      <a:pt x="13168" y="37578"/>
                    </a:cubicBezTo>
                    <a:cubicBezTo>
                      <a:pt x="13075" y="37799"/>
                      <a:pt x="13041" y="37910"/>
                      <a:pt x="13061" y="37910"/>
                    </a:cubicBezTo>
                    <a:cubicBezTo>
                      <a:pt x="13081" y="37910"/>
                      <a:pt x="13153" y="37802"/>
                      <a:pt x="13273" y="37586"/>
                    </a:cubicBezTo>
                    <a:cubicBezTo>
                      <a:pt x="13457" y="37253"/>
                      <a:pt x="13866" y="36893"/>
                      <a:pt x="14034" y="36893"/>
                    </a:cubicBezTo>
                    <a:cubicBezTo>
                      <a:pt x="14055" y="36893"/>
                      <a:pt x="14072" y="36899"/>
                      <a:pt x="14084" y="36911"/>
                    </a:cubicBezTo>
                    <a:cubicBezTo>
                      <a:pt x="14111" y="36937"/>
                      <a:pt x="14011" y="37074"/>
                      <a:pt x="13856" y="37223"/>
                    </a:cubicBezTo>
                    <a:cubicBezTo>
                      <a:pt x="13719" y="37353"/>
                      <a:pt x="13656" y="37442"/>
                      <a:pt x="13695" y="37442"/>
                    </a:cubicBezTo>
                    <a:cubicBezTo>
                      <a:pt x="13700" y="37442"/>
                      <a:pt x="13708" y="37441"/>
                      <a:pt x="13717" y="37437"/>
                    </a:cubicBezTo>
                    <a:cubicBezTo>
                      <a:pt x="13756" y="37423"/>
                      <a:pt x="13787" y="37414"/>
                      <a:pt x="13810" y="37414"/>
                    </a:cubicBezTo>
                    <a:cubicBezTo>
                      <a:pt x="13889" y="37414"/>
                      <a:pt x="13862" y="37520"/>
                      <a:pt x="13734" y="37829"/>
                    </a:cubicBezTo>
                    <a:cubicBezTo>
                      <a:pt x="13674" y="37975"/>
                      <a:pt x="13649" y="38076"/>
                      <a:pt x="13672" y="38076"/>
                    </a:cubicBezTo>
                    <a:cubicBezTo>
                      <a:pt x="13676" y="38076"/>
                      <a:pt x="13681" y="38073"/>
                      <a:pt x="13689" y="38066"/>
                    </a:cubicBezTo>
                    <a:cubicBezTo>
                      <a:pt x="13735" y="38020"/>
                      <a:pt x="13824" y="37836"/>
                      <a:pt x="13885" y="37658"/>
                    </a:cubicBezTo>
                    <a:cubicBezTo>
                      <a:pt x="13985" y="37365"/>
                      <a:pt x="14400" y="36965"/>
                      <a:pt x="14605" y="36965"/>
                    </a:cubicBezTo>
                    <a:cubicBezTo>
                      <a:pt x="14658" y="36965"/>
                      <a:pt x="14552" y="37324"/>
                      <a:pt x="14306" y="37983"/>
                    </a:cubicBezTo>
                    <a:cubicBezTo>
                      <a:pt x="14279" y="38055"/>
                      <a:pt x="14275" y="38091"/>
                      <a:pt x="14291" y="38091"/>
                    </a:cubicBezTo>
                    <a:cubicBezTo>
                      <a:pt x="14299" y="38091"/>
                      <a:pt x="14312" y="38082"/>
                      <a:pt x="14329" y="38066"/>
                    </a:cubicBezTo>
                    <a:cubicBezTo>
                      <a:pt x="14373" y="38020"/>
                      <a:pt x="14498" y="37732"/>
                      <a:pt x="14605" y="37421"/>
                    </a:cubicBezTo>
                    <a:cubicBezTo>
                      <a:pt x="14820" y="36806"/>
                      <a:pt x="15001" y="36659"/>
                      <a:pt x="15597" y="36659"/>
                    </a:cubicBezTo>
                    <a:close/>
                    <a:moveTo>
                      <a:pt x="4375" y="40633"/>
                    </a:moveTo>
                    <a:cubicBezTo>
                      <a:pt x="4400" y="40633"/>
                      <a:pt x="4415" y="40646"/>
                      <a:pt x="4415" y="40674"/>
                    </a:cubicBezTo>
                    <a:cubicBezTo>
                      <a:pt x="4415" y="40695"/>
                      <a:pt x="4329" y="40759"/>
                      <a:pt x="4232" y="40811"/>
                    </a:cubicBezTo>
                    <a:cubicBezTo>
                      <a:pt x="4158" y="40850"/>
                      <a:pt x="4115" y="40871"/>
                      <a:pt x="4101" y="40871"/>
                    </a:cubicBezTo>
                    <a:cubicBezTo>
                      <a:pt x="4083" y="40871"/>
                      <a:pt x="4105" y="40841"/>
                      <a:pt x="4158" y="40778"/>
                    </a:cubicBezTo>
                    <a:cubicBezTo>
                      <a:pt x="4232" y="40690"/>
                      <a:pt x="4324" y="40633"/>
                      <a:pt x="4375" y="40633"/>
                    </a:cubicBezTo>
                    <a:close/>
                    <a:moveTo>
                      <a:pt x="22913" y="39695"/>
                    </a:moveTo>
                    <a:cubicBezTo>
                      <a:pt x="22926" y="39695"/>
                      <a:pt x="22937" y="39696"/>
                      <a:pt x="22947" y="39699"/>
                    </a:cubicBezTo>
                    <a:cubicBezTo>
                      <a:pt x="22993" y="39708"/>
                      <a:pt x="23040" y="39795"/>
                      <a:pt x="23054" y="39893"/>
                    </a:cubicBezTo>
                    <a:cubicBezTo>
                      <a:pt x="23070" y="40006"/>
                      <a:pt x="23036" y="40068"/>
                      <a:pt x="22955" y="40068"/>
                    </a:cubicBezTo>
                    <a:cubicBezTo>
                      <a:pt x="22890" y="40068"/>
                      <a:pt x="22807" y="40112"/>
                      <a:pt x="22776" y="40161"/>
                    </a:cubicBezTo>
                    <a:cubicBezTo>
                      <a:pt x="22751" y="40202"/>
                      <a:pt x="22751" y="40223"/>
                      <a:pt x="22778" y="40223"/>
                    </a:cubicBezTo>
                    <a:cubicBezTo>
                      <a:pt x="22793" y="40223"/>
                      <a:pt x="22817" y="40216"/>
                      <a:pt x="22850" y="40203"/>
                    </a:cubicBezTo>
                    <a:cubicBezTo>
                      <a:pt x="22907" y="40181"/>
                      <a:pt x="22945" y="40170"/>
                      <a:pt x="22964" y="40170"/>
                    </a:cubicBezTo>
                    <a:cubicBezTo>
                      <a:pt x="23012" y="40170"/>
                      <a:pt x="22942" y="40236"/>
                      <a:pt x="22762" y="40354"/>
                    </a:cubicBezTo>
                    <a:cubicBezTo>
                      <a:pt x="22666" y="40416"/>
                      <a:pt x="22615" y="40447"/>
                      <a:pt x="22600" y="40447"/>
                    </a:cubicBezTo>
                    <a:cubicBezTo>
                      <a:pt x="22586" y="40447"/>
                      <a:pt x="22605" y="40419"/>
                      <a:pt x="22651" y="40363"/>
                    </a:cubicBezTo>
                    <a:cubicBezTo>
                      <a:pt x="22712" y="40290"/>
                      <a:pt x="22724" y="40228"/>
                      <a:pt x="22680" y="40228"/>
                    </a:cubicBezTo>
                    <a:cubicBezTo>
                      <a:pt x="22574" y="40228"/>
                      <a:pt x="22407" y="40430"/>
                      <a:pt x="22457" y="40497"/>
                    </a:cubicBezTo>
                    <a:cubicBezTo>
                      <a:pt x="22473" y="40518"/>
                      <a:pt x="22478" y="40530"/>
                      <a:pt x="22473" y="40530"/>
                    </a:cubicBezTo>
                    <a:cubicBezTo>
                      <a:pt x="22470" y="40530"/>
                      <a:pt x="22463" y="40525"/>
                      <a:pt x="22453" y="40517"/>
                    </a:cubicBezTo>
                    <a:cubicBezTo>
                      <a:pt x="22449" y="40514"/>
                      <a:pt x="22443" y="40513"/>
                      <a:pt x="22435" y="40513"/>
                    </a:cubicBezTo>
                    <a:cubicBezTo>
                      <a:pt x="22382" y="40513"/>
                      <a:pt x="22234" y="40569"/>
                      <a:pt x="22086" y="40648"/>
                    </a:cubicBezTo>
                    <a:cubicBezTo>
                      <a:pt x="21930" y="40730"/>
                      <a:pt x="21773" y="40776"/>
                      <a:pt x="21654" y="40776"/>
                    </a:cubicBezTo>
                    <a:cubicBezTo>
                      <a:pt x="21624" y="40776"/>
                      <a:pt x="21597" y="40773"/>
                      <a:pt x="21573" y="40767"/>
                    </a:cubicBezTo>
                    <a:cubicBezTo>
                      <a:pt x="21537" y="40758"/>
                      <a:pt x="21501" y="40754"/>
                      <a:pt x="21469" y="40754"/>
                    </a:cubicBezTo>
                    <a:cubicBezTo>
                      <a:pt x="21407" y="40754"/>
                      <a:pt x="21359" y="40770"/>
                      <a:pt x="21349" y="40798"/>
                    </a:cubicBezTo>
                    <a:cubicBezTo>
                      <a:pt x="21335" y="40843"/>
                      <a:pt x="21174" y="40895"/>
                      <a:pt x="20995" y="40912"/>
                    </a:cubicBezTo>
                    <a:cubicBezTo>
                      <a:pt x="20816" y="40930"/>
                      <a:pt x="20550" y="40970"/>
                      <a:pt x="20404" y="41001"/>
                    </a:cubicBezTo>
                    <a:cubicBezTo>
                      <a:pt x="20311" y="41021"/>
                      <a:pt x="20229" y="41032"/>
                      <a:pt x="20182" y="41032"/>
                    </a:cubicBezTo>
                    <a:cubicBezTo>
                      <a:pt x="20156" y="41032"/>
                      <a:pt x="20141" y="41028"/>
                      <a:pt x="20141" y="41021"/>
                    </a:cubicBezTo>
                    <a:cubicBezTo>
                      <a:pt x="20141" y="41001"/>
                      <a:pt x="20413" y="40811"/>
                      <a:pt x="20756" y="40597"/>
                    </a:cubicBezTo>
                    <a:cubicBezTo>
                      <a:pt x="21098" y="40382"/>
                      <a:pt x="21355" y="40195"/>
                      <a:pt x="21335" y="40173"/>
                    </a:cubicBezTo>
                    <a:cubicBezTo>
                      <a:pt x="21334" y="40172"/>
                      <a:pt x="21332" y="40172"/>
                      <a:pt x="21330" y="40172"/>
                    </a:cubicBezTo>
                    <a:cubicBezTo>
                      <a:pt x="21283" y="40172"/>
                      <a:pt x="20941" y="40372"/>
                      <a:pt x="20543" y="40633"/>
                    </a:cubicBezTo>
                    <a:cubicBezTo>
                      <a:pt x="19946" y="41027"/>
                      <a:pt x="19766" y="41116"/>
                      <a:pt x="19516" y="41116"/>
                    </a:cubicBezTo>
                    <a:cubicBezTo>
                      <a:pt x="19497" y="41116"/>
                      <a:pt x="19477" y="41116"/>
                      <a:pt x="19457" y="41115"/>
                    </a:cubicBezTo>
                    <a:cubicBezTo>
                      <a:pt x="19425" y="41113"/>
                      <a:pt x="19390" y="41112"/>
                      <a:pt x="19353" y="41112"/>
                    </a:cubicBezTo>
                    <a:cubicBezTo>
                      <a:pt x="19176" y="41112"/>
                      <a:pt x="18959" y="41130"/>
                      <a:pt x="18817" y="41159"/>
                    </a:cubicBezTo>
                    <a:cubicBezTo>
                      <a:pt x="18718" y="41178"/>
                      <a:pt x="18632" y="41189"/>
                      <a:pt x="18576" y="41189"/>
                    </a:cubicBezTo>
                    <a:cubicBezTo>
                      <a:pt x="18535" y="41189"/>
                      <a:pt x="18511" y="41183"/>
                      <a:pt x="18511" y="41171"/>
                    </a:cubicBezTo>
                    <a:cubicBezTo>
                      <a:pt x="18511" y="41144"/>
                      <a:pt x="18918" y="40918"/>
                      <a:pt x="19424" y="40667"/>
                    </a:cubicBezTo>
                    <a:cubicBezTo>
                      <a:pt x="20288" y="40235"/>
                      <a:pt x="20471" y="40179"/>
                      <a:pt x="21241" y="40109"/>
                    </a:cubicBezTo>
                    <a:cubicBezTo>
                      <a:pt x="21419" y="40093"/>
                      <a:pt x="21685" y="40041"/>
                      <a:pt x="21831" y="39994"/>
                    </a:cubicBezTo>
                    <a:cubicBezTo>
                      <a:pt x="21945" y="39958"/>
                      <a:pt x="22040" y="39936"/>
                      <a:pt x="22077" y="39936"/>
                    </a:cubicBezTo>
                    <a:cubicBezTo>
                      <a:pt x="22088" y="39936"/>
                      <a:pt x="22094" y="39938"/>
                      <a:pt x="22094" y="39942"/>
                    </a:cubicBezTo>
                    <a:cubicBezTo>
                      <a:pt x="22094" y="39961"/>
                      <a:pt x="21817" y="40168"/>
                      <a:pt x="21484" y="40402"/>
                    </a:cubicBezTo>
                    <a:cubicBezTo>
                      <a:pt x="21150" y="40636"/>
                      <a:pt x="20889" y="40845"/>
                      <a:pt x="20909" y="40862"/>
                    </a:cubicBezTo>
                    <a:cubicBezTo>
                      <a:pt x="20910" y="40863"/>
                      <a:pt x="20912" y="40863"/>
                      <a:pt x="20914" y="40863"/>
                    </a:cubicBezTo>
                    <a:cubicBezTo>
                      <a:pt x="20957" y="40863"/>
                      <a:pt x="21264" y="40665"/>
                      <a:pt x="21622" y="40407"/>
                    </a:cubicBezTo>
                    <a:cubicBezTo>
                      <a:pt x="22252" y="39957"/>
                      <a:pt x="22724" y="39695"/>
                      <a:pt x="22913" y="39695"/>
                    </a:cubicBezTo>
                    <a:close/>
                    <a:moveTo>
                      <a:pt x="19759" y="40238"/>
                    </a:moveTo>
                    <a:cubicBezTo>
                      <a:pt x="19941" y="40238"/>
                      <a:pt x="19974" y="40259"/>
                      <a:pt x="19892" y="40315"/>
                    </a:cubicBezTo>
                    <a:cubicBezTo>
                      <a:pt x="19825" y="40362"/>
                      <a:pt x="19416" y="40581"/>
                      <a:pt x="18976" y="40803"/>
                    </a:cubicBezTo>
                    <a:cubicBezTo>
                      <a:pt x="18440" y="41077"/>
                      <a:pt x="18083" y="41206"/>
                      <a:pt x="17875" y="41206"/>
                    </a:cubicBezTo>
                    <a:cubicBezTo>
                      <a:pt x="17861" y="41206"/>
                      <a:pt x="17848" y="41206"/>
                      <a:pt x="17835" y="41206"/>
                    </a:cubicBezTo>
                    <a:cubicBezTo>
                      <a:pt x="17592" y="41206"/>
                      <a:pt x="17661" y="41161"/>
                      <a:pt x="18466" y="40728"/>
                    </a:cubicBezTo>
                    <a:cubicBezTo>
                      <a:pt x="19118" y="40379"/>
                      <a:pt x="19451" y="40246"/>
                      <a:pt x="19687" y="40239"/>
                    </a:cubicBezTo>
                    <a:cubicBezTo>
                      <a:pt x="19713" y="40238"/>
                      <a:pt x="19737" y="40238"/>
                      <a:pt x="19759" y="40238"/>
                    </a:cubicBezTo>
                    <a:close/>
                    <a:moveTo>
                      <a:pt x="4886" y="40558"/>
                    </a:moveTo>
                    <a:cubicBezTo>
                      <a:pt x="4946" y="40558"/>
                      <a:pt x="4985" y="40579"/>
                      <a:pt x="4985" y="40624"/>
                    </a:cubicBezTo>
                    <a:cubicBezTo>
                      <a:pt x="4985" y="40661"/>
                      <a:pt x="4942" y="40738"/>
                      <a:pt x="4883" y="40803"/>
                    </a:cubicBezTo>
                    <a:cubicBezTo>
                      <a:pt x="4849" y="40841"/>
                      <a:pt x="4838" y="40860"/>
                      <a:pt x="4851" y="40860"/>
                    </a:cubicBezTo>
                    <a:cubicBezTo>
                      <a:pt x="4866" y="40860"/>
                      <a:pt x="4911" y="40835"/>
                      <a:pt x="4989" y="40787"/>
                    </a:cubicBezTo>
                    <a:cubicBezTo>
                      <a:pt x="5117" y="40707"/>
                      <a:pt x="5396" y="40655"/>
                      <a:pt x="5723" y="40651"/>
                    </a:cubicBezTo>
                    <a:lnTo>
                      <a:pt x="6247" y="40648"/>
                    </a:lnTo>
                    <a:lnTo>
                      <a:pt x="5890" y="40972"/>
                    </a:lnTo>
                    <a:cubicBezTo>
                      <a:pt x="5645" y="41192"/>
                      <a:pt x="5510" y="41281"/>
                      <a:pt x="5276" y="41281"/>
                    </a:cubicBezTo>
                    <a:cubicBezTo>
                      <a:pt x="5144" y="41281"/>
                      <a:pt x="4981" y="41253"/>
                      <a:pt x="4749" y="41204"/>
                    </a:cubicBezTo>
                    <a:cubicBezTo>
                      <a:pt x="4236" y="41096"/>
                      <a:pt x="4166" y="40990"/>
                      <a:pt x="4448" y="40750"/>
                    </a:cubicBezTo>
                    <a:cubicBezTo>
                      <a:pt x="4587" y="40632"/>
                      <a:pt x="4774" y="40558"/>
                      <a:pt x="4886" y="40558"/>
                    </a:cubicBezTo>
                    <a:close/>
                    <a:moveTo>
                      <a:pt x="18985" y="40234"/>
                    </a:moveTo>
                    <a:cubicBezTo>
                      <a:pt x="19068" y="40234"/>
                      <a:pt x="19084" y="40260"/>
                      <a:pt x="19035" y="40307"/>
                    </a:cubicBezTo>
                    <a:cubicBezTo>
                      <a:pt x="18992" y="40347"/>
                      <a:pt x="18607" y="40564"/>
                      <a:pt x="18183" y="40789"/>
                    </a:cubicBezTo>
                    <a:lnTo>
                      <a:pt x="17410" y="41196"/>
                    </a:lnTo>
                    <a:lnTo>
                      <a:pt x="16418" y="41196"/>
                    </a:lnTo>
                    <a:lnTo>
                      <a:pt x="16418" y="41192"/>
                    </a:lnTo>
                    <a:cubicBezTo>
                      <a:pt x="15872" y="41192"/>
                      <a:pt x="15384" y="41222"/>
                      <a:pt x="15327" y="41255"/>
                    </a:cubicBezTo>
                    <a:cubicBezTo>
                      <a:pt x="15300" y="41271"/>
                      <a:pt x="15281" y="41279"/>
                      <a:pt x="15271" y="41279"/>
                    </a:cubicBezTo>
                    <a:cubicBezTo>
                      <a:pt x="15256" y="41279"/>
                      <a:pt x="15259" y="41262"/>
                      <a:pt x="15278" y="41230"/>
                    </a:cubicBezTo>
                    <a:cubicBezTo>
                      <a:pt x="15307" y="41183"/>
                      <a:pt x="15542" y="41059"/>
                      <a:pt x="15795" y="40957"/>
                    </a:cubicBezTo>
                    <a:cubicBezTo>
                      <a:pt x="16047" y="40855"/>
                      <a:pt x="16220" y="40756"/>
                      <a:pt x="16174" y="40742"/>
                    </a:cubicBezTo>
                    <a:cubicBezTo>
                      <a:pt x="16172" y="40741"/>
                      <a:pt x="16168" y="40740"/>
                      <a:pt x="16164" y="40740"/>
                    </a:cubicBezTo>
                    <a:cubicBezTo>
                      <a:pt x="16092" y="40740"/>
                      <a:pt x="15798" y="40854"/>
                      <a:pt x="15491" y="41002"/>
                    </a:cubicBezTo>
                    <a:cubicBezTo>
                      <a:pt x="15023" y="41229"/>
                      <a:pt x="14802" y="41289"/>
                      <a:pt x="14450" y="41289"/>
                    </a:cubicBezTo>
                    <a:cubicBezTo>
                      <a:pt x="14447" y="41289"/>
                      <a:pt x="14443" y="41289"/>
                      <a:pt x="14439" y="41289"/>
                    </a:cubicBezTo>
                    <a:lnTo>
                      <a:pt x="13988" y="41283"/>
                    </a:lnTo>
                    <a:lnTo>
                      <a:pt x="14639" y="40949"/>
                    </a:lnTo>
                    <a:cubicBezTo>
                      <a:pt x="14998" y="40764"/>
                      <a:pt x="15308" y="40589"/>
                      <a:pt x="15331" y="40557"/>
                    </a:cubicBezTo>
                    <a:cubicBezTo>
                      <a:pt x="15401" y="40450"/>
                      <a:pt x="15975" y="40395"/>
                      <a:pt x="17410" y="40354"/>
                    </a:cubicBezTo>
                    <a:cubicBezTo>
                      <a:pt x="18167" y="40333"/>
                      <a:pt x="18803" y="40295"/>
                      <a:pt x="18823" y="40274"/>
                    </a:cubicBezTo>
                    <a:cubicBezTo>
                      <a:pt x="18845" y="40250"/>
                      <a:pt x="18914" y="40234"/>
                      <a:pt x="18985" y="40234"/>
                    </a:cubicBezTo>
                    <a:close/>
                    <a:moveTo>
                      <a:pt x="14892" y="40491"/>
                    </a:moveTo>
                    <a:cubicBezTo>
                      <a:pt x="15159" y="40491"/>
                      <a:pt x="15235" y="40515"/>
                      <a:pt x="15166" y="40561"/>
                    </a:cubicBezTo>
                    <a:cubicBezTo>
                      <a:pt x="15099" y="40605"/>
                      <a:pt x="14750" y="40798"/>
                      <a:pt x="14392" y="40986"/>
                    </a:cubicBezTo>
                    <a:lnTo>
                      <a:pt x="13741" y="41330"/>
                    </a:lnTo>
                    <a:lnTo>
                      <a:pt x="9804" y="41359"/>
                    </a:lnTo>
                    <a:cubicBezTo>
                      <a:pt x="9208" y="41364"/>
                      <a:pt x="8661" y="41366"/>
                      <a:pt x="8176" y="41366"/>
                    </a:cubicBezTo>
                    <a:cubicBezTo>
                      <a:pt x="6729" y="41366"/>
                      <a:pt x="5826" y="41347"/>
                      <a:pt x="5792" y="41315"/>
                    </a:cubicBezTo>
                    <a:cubicBezTo>
                      <a:pt x="5675" y="41198"/>
                      <a:pt x="6395" y="40640"/>
                      <a:pt x="6663" y="40640"/>
                    </a:cubicBezTo>
                    <a:lnTo>
                      <a:pt x="6893" y="40640"/>
                    </a:lnTo>
                    <a:lnTo>
                      <a:pt x="6572" y="40977"/>
                    </a:lnTo>
                    <a:cubicBezTo>
                      <a:pt x="6398" y="41159"/>
                      <a:pt x="6326" y="41238"/>
                      <a:pt x="6347" y="41238"/>
                    </a:cubicBezTo>
                    <a:cubicBezTo>
                      <a:pt x="6360" y="41238"/>
                      <a:pt x="6412" y="41204"/>
                      <a:pt x="6501" y="41144"/>
                    </a:cubicBezTo>
                    <a:cubicBezTo>
                      <a:pt x="6640" y="41051"/>
                      <a:pt x="6801" y="40917"/>
                      <a:pt x="6855" y="40847"/>
                    </a:cubicBezTo>
                    <a:cubicBezTo>
                      <a:pt x="6913" y="40776"/>
                      <a:pt x="7080" y="40724"/>
                      <a:pt x="7249" y="40724"/>
                    </a:cubicBezTo>
                    <a:cubicBezTo>
                      <a:pt x="7251" y="40724"/>
                      <a:pt x="7253" y="40724"/>
                      <a:pt x="7255" y="40724"/>
                    </a:cubicBezTo>
                    <a:lnTo>
                      <a:pt x="7552" y="40730"/>
                    </a:lnTo>
                    <a:lnTo>
                      <a:pt x="7266" y="40965"/>
                    </a:lnTo>
                    <a:cubicBezTo>
                      <a:pt x="7112" y="41095"/>
                      <a:pt x="7021" y="41203"/>
                      <a:pt x="7068" y="41206"/>
                    </a:cubicBezTo>
                    <a:cubicBezTo>
                      <a:pt x="7069" y="41206"/>
                      <a:pt x="7069" y="41206"/>
                      <a:pt x="7070" y="41206"/>
                    </a:cubicBezTo>
                    <a:cubicBezTo>
                      <a:pt x="7120" y="41206"/>
                      <a:pt x="7257" y="41102"/>
                      <a:pt x="7389" y="40965"/>
                    </a:cubicBezTo>
                    <a:cubicBezTo>
                      <a:pt x="7566" y="40784"/>
                      <a:pt x="7690" y="40724"/>
                      <a:pt x="7899" y="40724"/>
                    </a:cubicBezTo>
                    <a:cubicBezTo>
                      <a:pt x="7904" y="40724"/>
                      <a:pt x="7908" y="40724"/>
                      <a:pt x="7913" y="40724"/>
                    </a:cubicBezTo>
                    <a:cubicBezTo>
                      <a:pt x="8199" y="40730"/>
                      <a:pt x="8201" y="40730"/>
                      <a:pt x="8019" y="40855"/>
                    </a:cubicBezTo>
                    <a:cubicBezTo>
                      <a:pt x="7920" y="40922"/>
                      <a:pt x="7834" y="41024"/>
                      <a:pt x="7834" y="41071"/>
                    </a:cubicBezTo>
                    <a:cubicBezTo>
                      <a:pt x="7834" y="41083"/>
                      <a:pt x="7840" y="41088"/>
                      <a:pt x="7852" y="41088"/>
                    </a:cubicBezTo>
                    <a:cubicBezTo>
                      <a:pt x="7886" y="41088"/>
                      <a:pt x="7967" y="41036"/>
                      <a:pt x="8059" y="40949"/>
                    </a:cubicBezTo>
                    <a:cubicBezTo>
                      <a:pt x="8179" y="40835"/>
                      <a:pt x="8429" y="40708"/>
                      <a:pt x="8600" y="40676"/>
                    </a:cubicBezTo>
                    <a:cubicBezTo>
                      <a:pt x="8704" y="40656"/>
                      <a:pt x="8774" y="40645"/>
                      <a:pt x="8818" y="40645"/>
                    </a:cubicBezTo>
                    <a:cubicBezTo>
                      <a:pt x="8896" y="40645"/>
                      <a:pt x="8894" y="40680"/>
                      <a:pt x="8861" y="40767"/>
                    </a:cubicBezTo>
                    <a:cubicBezTo>
                      <a:pt x="8834" y="40840"/>
                      <a:pt x="8822" y="40875"/>
                      <a:pt x="8836" y="40875"/>
                    </a:cubicBezTo>
                    <a:cubicBezTo>
                      <a:pt x="8850" y="40875"/>
                      <a:pt x="8888" y="40843"/>
                      <a:pt x="8960" y="40778"/>
                    </a:cubicBezTo>
                    <a:cubicBezTo>
                      <a:pt x="9048" y="40700"/>
                      <a:pt x="9249" y="40640"/>
                      <a:pt x="9428" y="40640"/>
                    </a:cubicBezTo>
                    <a:lnTo>
                      <a:pt x="9742" y="40640"/>
                    </a:lnTo>
                    <a:lnTo>
                      <a:pt x="9502" y="40904"/>
                    </a:lnTo>
                    <a:lnTo>
                      <a:pt x="9261" y="41168"/>
                    </a:lnTo>
                    <a:lnTo>
                      <a:pt x="9550" y="40904"/>
                    </a:lnTo>
                    <a:cubicBezTo>
                      <a:pt x="9742" y="40727"/>
                      <a:pt x="9912" y="40643"/>
                      <a:pt x="10072" y="40643"/>
                    </a:cubicBezTo>
                    <a:cubicBezTo>
                      <a:pt x="10074" y="40643"/>
                      <a:pt x="10077" y="40643"/>
                      <a:pt x="10079" y="40643"/>
                    </a:cubicBezTo>
                    <a:lnTo>
                      <a:pt x="10320" y="40645"/>
                    </a:lnTo>
                    <a:lnTo>
                      <a:pt x="10125" y="40809"/>
                    </a:lnTo>
                    <a:cubicBezTo>
                      <a:pt x="10002" y="40910"/>
                      <a:pt x="9972" y="40960"/>
                      <a:pt x="10004" y="40960"/>
                    </a:cubicBezTo>
                    <a:cubicBezTo>
                      <a:pt x="10038" y="40960"/>
                      <a:pt x="10142" y="40904"/>
                      <a:pt x="10280" y="40797"/>
                    </a:cubicBezTo>
                    <a:cubicBezTo>
                      <a:pt x="10455" y="40659"/>
                      <a:pt x="10632" y="40636"/>
                      <a:pt x="11542" y="40629"/>
                    </a:cubicBezTo>
                    <a:cubicBezTo>
                      <a:pt x="12129" y="40624"/>
                      <a:pt x="12982" y="40596"/>
                      <a:pt x="13456" y="40563"/>
                    </a:cubicBezTo>
                    <a:cubicBezTo>
                      <a:pt x="14159" y="40515"/>
                      <a:pt x="14622" y="40491"/>
                      <a:pt x="14892" y="40491"/>
                    </a:cubicBezTo>
                    <a:close/>
                    <a:moveTo>
                      <a:pt x="15481" y="1"/>
                    </a:moveTo>
                    <a:cubicBezTo>
                      <a:pt x="15128" y="1"/>
                      <a:pt x="14854" y="49"/>
                      <a:pt x="14638" y="146"/>
                    </a:cubicBezTo>
                    <a:cubicBezTo>
                      <a:pt x="14238" y="327"/>
                      <a:pt x="14036" y="592"/>
                      <a:pt x="14036" y="926"/>
                    </a:cubicBezTo>
                    <a:cubicBezTo>
                      <a:pt x="14036" y="1461"/>
                      <a:pt x="14510" y="1782"/>
                      <a:pt x="15299" y="1782"/>
                    </a:cubicBezTo>
                    <a:cubicBezTo>
                      <a:pt x="15551" y="1782"/>
                      <a:pt x="15746" y="1817"/>
                      <a:pt x="15746" y="1863"/>
                    </a:cubicBezTo>
                    <a:cubicBezTo>
                      <a:pt x="15746" y="1909"/>
                      <a:pt x="15668" y="2215"/>
                      <a:pt x="15571" y="2547"/>
                    </a:cubicBezTo>
                    <a:lnTo>
                      <a:pt x="15387" y="3153"/>
                    </a:lnTo>
                    <a:lnTo>
                      <a:pt x="14403" y="3111"/>
                    </a:lnTo>
                    <a:cubicBezTo>
                      <a:pt x="14218" y="3103"/>
                      <a:pt x="14034" y="3099"/>
                      <a:pt x="13850" y="3099"/>
                    </a:cubicBezTo>
                    <a:cubicBezTo>
                      <a:pt x="10462" y="3099"/>
                      <a:pt x="7139" y="4434"/>
                      <a:pt x="4660" y="6810"/>
                    </a:cubicBezTo>
                    <a:cubicBezTo>
                      <a:pt x="3507" y="7913"/>
                      <a:pt x="2602" y="9117"/>
                      <a:pt x="1941" y="10419"/>
                    </a:cubicBezTo>
                    <a:cubicBezTo>
                      <a:pt x="288" y="13679"/>
                      <a:pt x="1" y="17359"/>
                      <a:pt x="1132" y="20805"/>
                    </a:cubicBezTo>
                    <a:cubicBezTo>
                      <a:pt x="1397" y="21611"/>
                      <a:pt x="1995" y="22895"/>
                      <a:pt x="2461" y="23657"/>
                    </a:cubicBezTo>
                    <a:cubicBezTo>
                      <a:pt x="3724" y="25719"/>
                      <a:pt x="5858" y="27656"/>
                      <a:pt x="8040" y="28716"/>
                    </a:cubicBezTo>
                    <a:lnTo>
                      <a:pt x="8806" y="29089"/>
                    </a:lnTo>
                    <a:lnTo>
                      <a:pt x="8659" y="29469"/>
                    </a:lnTo>
                    <a:cubicBezTo>
                      <a:pt x="8578" y="29682"/>
                      <a:pt x="8468" y="29980"/>
                      <a:pt x="8415" y="30150"/>
                    </a:cubicBezTo>
                    <a:lnTo>
                      <a:pt x="8317" y="30450"/>
                    </a:lnTo>
                    <a:lnTo>
                      <a:pt x="7893" y="30286"/>
                    </a:lnTo>
                    <a:cubicBezTo>
                      <a:pt x="7248" y="30036"/>
                      <a:pt x="5994" y="29351"/>
                      <a:pt x="5279" y="28859"/>
                    </a:cubicBezTo>
                    <a:cubicBezTo>
                      <a:pt x="4709" y="28466"/>
                      <a:pt x="4599" y="28421"/>
                      <a:pt x="4213" y="28421"/>
                    </a:cubicBezTo>
                    <a:cubicBezTo>
                      <a:pt x="3342" y="28421"/>
                      <a:pt x="3092" y="28989"/>
                      <a:pt x="3621" y="29782"/>
                    </a:cubicBezTo>
                    <a:cubicBezTo>
                      <a:pt x="3928" y="30243"/>
                      <a:pt x="4824" y="30874"/>
                      <a:pt x="6128" y="31550"/>
                    </a:cubicBezTo>
                    <a:cubicBezTo>
                      <a:pt x="7643" y="32336"/>
                      <a:pt x="8929" y="32777"/>
                      <a:pt x="10650" y="33100"/>
                    </a:cubicBezTo>
                    <a:lnTo>
                      <a:pt x="11628" y="33283"/>
                    </a:lnTo>
                    <a:lnTo>
                      <a:pt x="11628" y="33573"/>
                    </a:lnTo>
                    <a:cubicBezTo>
                      <a:pt x="11628" y="33735"/>
                      <a:pt x="11656" y="33890"/>
                      <a:pt x="11693" y="33927"/>
                    </a:cubicBezTo>
                    <a:cubicBezTo>
                      <a:pt x="11815" y="34049"/>
                      <a:pt x="11750" y="34937"/>
                      <a:pt x="11586" y="35369"/>
                    </a:cubicBezTo>
                    <a:cubicBezTo>
                      <a:pt x="11402" y="35856"/>
                      <a:pt x="10764" y="36537"/>
                      <a:pt x="10243" y="36800"/>
                    </a:cubicBezTo>
                    <a:cubicBezTo>
                      <a:pt x="10031" y="36907"/>
                      <a:pt x="9411" y="37039"/>
                      <a:pt x="8491" y="37173"/>
                    </a:cubicBezTo>
                    <a:cubicBezTo>
                      <a:pt x="6398" y="37479"/>
                      <a:pt x="5973" y="37586"/>
                      <a:pt x="5411" y="37947"/>
                    </a:cubicBezTo>
                    <a:cubicBezTo>
                      <a:pt x="4757" y="38369"/>
                      <a:pt x="4495" y="38812"/>
                      <a:pt x="4414" y="39634"/>
                    </a:cubicBezTo>
                    <a:cubicBezTo>
                      <a:pt x="4359" y="40196"/>
                      <a:pt x="4329" y="40272"/>
                      <a:pt x="4099" y="40453"/>
                    </a:cubicBezTo>
                    <a:cubicBezTo>
                      <a:pt x="3614" y="40830"/>
                      <a:pt x="3887" y="41337"/>
                      <a:pt x="4686" y="41544"/>
                    </a:cubicBezTo>
                    <a:cubicBezTo>
                      <a:pt x="4997" y="41624"/>
                      <a:pt x="6581" y="41659"/>
                      <a:pt x="8637" y="41659"/>
                    </a:cubicBezTo>
                    <a:cubicBezTo>
                      <a:pt x="12794" y="41659"/>
                      <a:pt x="18884" y="41518"/>
                      <a:pt x="20301" y="41326"/>
                    </a:cubicBezTo>
                    <a:cubicBezTo>
                      <a:pt x="21963" y="41104"/>
                      <a:pt x="22866" y="40801"/>
                      <a:pt x="23228" y="40343"/>
                    </a:cubicBezTo>
                    <a:cubicBezTo>
                      <a:pt x="23449" y="40068"/>
                      <a:pt x="23450" y="39651"/>
                      <a:pt x="23235" y="39457"/>
                    </a:cubicBezTo>
                    <a:cubicBezTo>
                      <a:pt x="23144" y="39376"/>
                      <a:pt x="23073" y="39249"/>
                      <a:pt x="23073" y="39176"/>
                    </a:cubicBezTo>
                    <a:cubicBezTo>
                      <a:pt x="23073" y="39104"/>
                      <a:pt x="23006" y="38948"/>
                      <a:pt x="22930" y="38842"/>
                    </a:cubicBezTo>
                    <a:cubicBezTo>
                      <a:pt x="22852" y="38731"/>
                      <a:pt x="22741" y="38422"/>
                      <a:pt x="22687" y="38153"/>
                    </a:cubicBezTo>
                    <a:cubicBezTo>
                      <a:pt x="22629" y="37883"/>
                      <a:pt x="22482" y="37518"/>
                      <a:pt x="22359" y="37338"/>
                    </a:cubicBezTo>
                    <a:cubicBezTo>
                      <a:pt x="22098" y="36963"/>
                      <a:pt x="21484" y="36524"/>
                      <a:pt x="21054" y="36404"/>
                    </a:cubicBezTo>
                    <a:cubicBezTo>
                      <a:pt x="20888" y="36358"/>
                      <a:pt x="19945" y="36321"/>
                      <a:pt x="18961" y="36321"/>
                    </a:cubicBezTo>
                    <a:cubicBezTo>
                      <a:pt x="17974" y="36321"/>
                      <a:pt x="16917" y="36283"/>
                      <a:pt x="16608" y="36237"/>
                    </a:cubicBezTo>
                    <a:cubicBezTo>
                      <a:pt x="15319" y="36048"/>
                      <a:pt x="14777" y="35433"/>
                      <a:pt x="14744" y="34121"/>
                    </a:cubicBezTo>
                    <a:lnTo>
                      <a:pt x="14725" y="33428"/>
                    </a:lnTo>
                    <a:lnTo>
                      <a:pt x="15613" y="33330"/>
                    </a:lnTo>
                    <a:cubicBezTo>
                      <a:pt x="20713" y="32767"/>
                      <a:pt x="25063" y="30105"/>
                      <a:pt x="27954" y="25786"/>
                    </a:cubicBezTo>
                    <a:cubicBezTo>
                      <a:pt x="28372" y="25159"/>
                      <a:pt x="29202" y="23601"/>
                      <a:pt x="29414" y="23042"/>
                    </a:cubicBezTo>
                    <a:cubicBezTo>
                      <a:pt x="30287" y="20737"/>
                      <a:pt x="30651" y="18846"/>
                      <a:pt x="30651" y="16614"/>
                    </a:cubicBezTo>
                    <a:cubicBezTo>
                      <a:pt x="30651" y="13331"/>
                      <a:pt x="29640" y="10058"/>
                      <a:pt x="27771" y="7287"/>
                    </a:cubicBezTo>
                    <a:cubicBezTo>
                      <a:pt x="27387" y="6718"/>
                      <a:pt x="27067" y="6233"/>
                      <a:pt x="27067" y="6220"/>
                    </a:cubicBezTo>
                    <a:cubicBezTo>
                      <a:pt x="27067" y="6116"/>
                      <a:pt x="25023" y="4102"/>
                      <a:pt x="24428" y="3622"/>
                    </a:cubicBezTo>
                    <a:cubicBezTo>
                      <a:pt x="22228" y="1843"/>
                      <a:pt x="19745" y="707"/>
                      <a:pt x="16862" y="160"/>
                    </a:cubicBezTo>
                    <a:cubicBezTo>
                      <a:pt x="16301" y="53"/>
                      <a:pt x="15848" y="1"/>
                      <a:pt x="15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4"/>
              <p:cNvSpPr/>
              <p:nvPr/>
            </p:nvSpPr>
            <p:spPr>
              <a:xfrm>
                <a:off x="2566025" y="1770175"/>
                <a:ext cx="24325" cy="18525"/>
              </a:xfrm>
              <a:custGeom>
                <a:avLst/>
                <a:gdLst/>
                <a:ahLst/>
                <a:cxnLst/>
                <a:rect l="l" t="t" r="r" b="b"/>
                <a:pathLst>
                  <a:path w="973" h="741" extrusionOk="0">
                    <a:moveTo>
                      <a:pt x="8" y="1"/>
                    </a:moveTo>
                    <a:cubicBezTo>
                      <a:pt x="3" y="1"/>
                      <a:pt x="0" y="3"/>
                      <a:pt x="1" y="7"/>
                    </a:cubicBezTo>
                    <a:cubicBezTo>
                      <a:pt x="2" y="43"/>
                      <a:pt x="102" y="142"/>
                      <a:pt x="224" y="230"/>
                    </a:cubicBezTo>
                    <a:cubicBezTo>
                      <a:pt x="346" y="318"/>
                      <a:pt x="561" y="476"/>
                      <a:pt x="708" y="584"/>
                    </a:cubicBezTo>
                    <a:cubicBezTo>
                      <a:pt x="836" y="678"/>
                      <a:pt x="940" y="740"/>
                      <a:pt x="967" y="740"/>
                    </a:cubicBezTo>
                    <a:cubicBezTo>
                      <a:pt x="971" y="740"/>
                      <a:pt x="973" y="739"/>
                      <a:pt x="973" y="735"/>
                    </a:cubicBezTo>
                    <a:cubicBezTo>
                      <a:pt x="973" y="710"/>
                      <a:pt x="754" y="522"/>
                      <a:pt x="485" y="316"/>
                    </a:cubicBezTo>
                    <a:cubicBezTo>
                      <a:pt x="245" y="132"/>
                      <a:pt x="46" y="1"/>
                      <a:pt x="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4"/>
              <p:cNvSpPr/>
              <p:nvPr/>
            </p:nvSpPr>
            <p:spPr>
              <a:xfrm>
                <a:off x="2596325" y="1770900"/>
                <a:ext cx="28625" cy="21125"/>
              </a:xfrm>
              <a:custGeom>
                <a:avLst/>
                <a:gdLst/>
                <a:ahLst/>
                <a:cxnLst/>
                <a:rect l="l" t="t" r="r" b="b"/>
                <a:pathLst>
                  <a:path w="1145" h="845" extrusionOk="0">
                    <a:moveTo>
                      <a:pt x="21" y="0"/>
                    </a:moveTo>
                    <a:cubicBezTo>
                      <a:pt x="1" y="0"/>
                      <a:pt x="9" y="19"/>
                      <a:pt x="47" y="55"/>
                    </a:cubicBezTo>
                    <a:cubicBezTo>
                      <a:pt x="259" y="259"/>
                      <a:pt x="1074" y="845"/>
                      <a:pt x="1141" y="845"/>
                    </a:cubicBezTo>
                    <a:cubicBezTo>
                      <a:pt x="1144" y="845"/>
                      <a:pt x="1145" y="844"/>
                      <a:pt x="1145" y="842"/>
                    </a:cubicBezTo>
                    <a:cubicBezTo>
                      <a:pt x="1144" y="771"/>
                      <a:pt x="217" y="66"/>
                      <a:pt x="55" y="8"/>
                    </a:cubicBezTo>
                    <a:cubicBezTo>
                      <a:pt x="40" y="3"/>
                      <a:pt x="28"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4"/>
              <p:cNvSpPr/>
              <p:nvPr/>
            </p:nvSpPr>
            <p:spPr>
              <a:xfrm>
                <a:off x="2794025" y="1866800"/>
                <a:ext cx="30475" cy="47950"/>
              </a:xfrm>
              <a:custGeom>
                <a:avLst/>
                <a:gdLst/>
                <a:ahLst/>
                <a:cxnLst/>
                <a:rect l="l" t="t" r="r" b="b"/>
                <a:pathLst>
                  <a:path w="1219" h="1918" extrusionOk="0">
                    <a:moveTo>
                      <a:pt x="12" y="0"/>
                    </a:moveTo>
                    <a:cubicBezTo>
                      <a:pt x="6" y="0"/>
                      <a:pt x="2" y="6"/>
                      <a:pt x="2" y="17"/>
                    </a:cubicBezTo>
                    <a:cubicBezTo>
                      <a:pt x="1" y="53"/>
                      <a:pt x="142" y="295"/>
                      <a:pt x="312" y="548"/>
                    </a:cubicBezTo>
                    <a:cubicBezTo>
                      <a:pt x="486" y="805"/>
                      <a:pt x="745" y="1224"/>
                      <a:pt x="891" y="1485"/>
                    </a:cubicBezTo>
                    <a:cubicBezTo>
                      <a:pt x="1029" y="1731"/>
                      <a:pt x="1158" y="1918"/>
                      <a:pt x="1192" y="1918"/>
                    </a:cubicBezTo>
                    <a:cubicBezTo>
                      <a:pt x="1194" y="1918"/>
                      <a:pt x="1196" y="1917"/>
                      <a:pt x="1197" y="1916"/>
                    </a:cubicBezTo>
                    <a:cubicBezTo>
                      <a:pt x="1219" y="1894"/>
                      <a:pt x="1030" y="1533"/>
                      <a:pt x="776" y="1117"/>
                    </a:cubicBezTo>
                    <a:cubicBezTo>
                      <a:pt x="332" y="390"/>
                      <a:pt x="65" y="0"/>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4"/>
              <p:cNvSpPr/>
              <p:nvPr/>
            </p:nvSpPr>
            <p:spPr>
              <a:xfrm>
                <a:off x="2875500" y="1966400"/>
                <a:ext cx="19375" cy="57875"/>
              </a:xfrm>
              <a:custGeom>
                <a:avLst/>
                <a:gdLst/>
                <a:ahLst/>
                <a:cxnLst/>
                <a:rect l="l" t="t" r="r" b="b"/>
                <a:pathLst>
                  <a:path w="775" h="2315" extrusionOk="0">
                    <a:moveTo>
                      <a:pt x="12" y="0"/>
                    </a:moveTo>
                    <a:cubicBezTo>
                      <a:pt x="6" y="0"/>
                      <a:pt x="2" y="8"/>
                      <a:pt x="2" y="26"/>
                    </a:cubicBezTo>
                    <a:cubicBezTo>
                      <a:pt x="0" y="58"/>
                      <a:pt x="94" y="332"/>
                      <a:pt x="208" y="633"/>
                    </a:cubicBezTo>
                    <a:cubicBezTo>
                      <a:pt x="321" y="938"/>
                      <a:pt x="503" y="1493"/>
                      <a:pt x="614" y="1875"/>
                    </a:cubicBezTo>
                    <a:cubicBezTo>
                      <a:pt x="694" y="2152"/>
                      <a:pt x="752" y="2315"/>
                      <a:pt x="768" y="2315"/>
                    </a:cubicBezTo>
                    <a:cubicBezTo>
                      <a:pt x="775" y="2315"/>
                      <a:pt x="775" y="2291"/>
                      <a:pt x="768" y="2242"/>
                    </a:cubicBezTo>
                    <a:cubicBezTo>
                      <a:pt x="698" y="1754"/>
                      <a:pt x="98" y="0"/>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4"/>
              <p:cNvSpPr/>
              <p:nvPr/>
            </p:nvSpPr>
            <p:spPr>
              <a:xfrm>
                <a:off x="2897475" y="2223750"/>
                <a:ext cx="33650" cy="50050"/>
              </a:xfrm>
              <a:custGeom>
                <a:avLst/>
                <a:gdLst/>
                <a:ahLst/>
                <a:cxnLst/>
                <a:rect l="l" t="t" r="r" b="b"/>
                <a:pathLst>
                  <a:path w="1346" h="2002" extrusionOk="0">
                    <a:moveTo>
                      <a:pt x="1284" y="0"/>
                    </a:moveTo>
                    <a:cubicBezTo>
                      <a:pt x="1250" y="0"/>
                      <a:pt x="1174" y="96"/>
                      <a:pt x="1107" y="228"/>
                    </a:cubicBezTo>
                    <a:cubicBezTo>
                      <a:pt x="1031" y="379"/>
                      <a:pt x="780" y="795"/>
                      <a:pt x="550" y="1153"/>
                    </a:cubicBezTo>
                    <a:cubicBezTo>
                      <a:pt x="94" y="1856"/>
                      <a:pt x="0" y="2002"/>
                      <a:pt x="29" y="2002"/>
                    </a:cubicBezTo>
                    <a:cubicBezTo>
                      <a:pt x="36" y="2002"/>
                      <a:pt x="52" y="1992"/>
                      <a:pt x="72" y="1979"/>
                    </a:cubicBezTo>
                    <a:cubicBezTo>
                      <a:pt x="203" y="1899"/>
                      <a:pt x="1345" y="54"/>
                      <a:pt x="1294" y="4"/>
                    </a:cubicBezTo>
                    <a:cubicBezTo>
                      <a:pt x="1292" y="2"/>
                      <a:pt x="1288"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4"/>
              <p:cNvSpPr/>
              <p:nvPr/>
            </p:nvSpPr>
            <p:spPr>
              <a:xfrm>
                <a:off x="2886050" y="2246425"/>
                <a:ext cx="41100" cy="48800"/>
              </a:xfrm>
              <a:custGeom>
                <a:avLst/>
                <a:gdLst/>
                <a:ahLst/>
                <a:cxnLst/>
                <a:rect l="l" t="t" r="r" b="b"/>
                <a:pathLst>
                  <a:path w="1644" h="1952" extrusionOk="0">
                    <a:moveTo>
                      <a:pt x="1601" y="1"/>
                    </a:moveTo>
                    <a:cubicBezTo>
                      <a:pt x="1570" y="1"/>
                      <a:pt x="1271" y="346"/>
                      <a:pt x="922" y="784"/>
                    </a:cubicBezTo>
                    <a:cubicBezTo>
                      <a:pt x="274" y="1598"/>
                      <a:pt x="0" y="1951"/>
                      <a:pt x="26" y="1951"/>
                    </a:cubicBezTo>
                    <a:cubicBezTo>
                      <a:pt x="37" y="1951"/>
                      <a:pt x="106" y="1882"/>
                      <a:pt x="228" y="1753"/>
                    </a:cubicBezTo>
                    <a:cubicBezTo>
                      <a:pt x="667" y="1289"/>
                      <a:pt x="1643" y="45"/>
                      <a:pt x="1603" y="1"/>
                    </a:cubicBezTo>
                    <a:cubicBezTo>
                      <a:pt x="1602" y="1"/>
                      <a:pt x="1602"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4"/>
              <p:cNvSpPr/>
              <p:nvPr/>
            </p:nvSpPr>
            <p:spPr>
              <a:xfrm>
                <a:off x="2899800" y="2284875"/>
                <a:ext cx="18475" cy="24950"/>
              </a:xfrm>
              <a:custGeom>
                <a:avLst/>
                <a:gdLst/>
                <a:ahLst/>
                <a:cxnLst/>
                <a:rect l="l" t="t" r="r" b="b"/>
                <a:pathLst>
                  <a:path w="739" h="998" extrusionOk="0">
                    <a:moveTo>
                      <a:pt x="718" y="0"/>
                    </a:moveTo>
                    <a:cubicBezTo>
                      <a:pt x="691" y="0"/>
                      <a:pt x="526" y="200"/>
                      <a:pt x="337" y="466"/>
                    </a:cubicBezTo>
                    <a:cubicBezTo>
                      <a:pt x="142" y="743"/>
                      <a:pt x="1" y="977"/>
                      <a:pt x="19" y="996"/>
                    </a:cubicBezTo>
                    <a:cubicBezTo>
                      <a:pt x="20" y="997"/>
                      <a:pt x="21" y="997"/>
                      <a:pt x="22" y="997"/>
                    </a:cubicBezTo>
                    <a:cubicBezTo>
                      <a:pt x="52" y="997"/>
                      <a:pt x="215" y="797"/>
                      <a:pt x="402" y="531"/>
                    </a:cubicBezTo>
                    <a:cubicBezTo>
                      <a:pt x="598" y="254"/>
                      <a:pt x="739" y="20"/>
                      <a:pt x="720" y="1"/>
                    </a:cubicBezTo>
                    <a:cubicBezTo>
                      <a:pt x="719" y="1"/>
                      <a:pt x="719" y="0"/>
                      <a:pt x="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4"/>
              <p:cNvSpPr/>
              <p:nvPr/>
            </p:nvSpPr>
            <p:spPr>
              <a:xfrm>
                <a:off x="2873350" y="2341100"/>
                <a:ext cx="24900" cy="22350"/>
              </a:xfrm>
              <a:custGeom>
                <a:avLst/>
                <a:gdLst/>
                <a:ahLst/>
                <a:cxnLst/>
                <a:rect l="l" t="t" r="r" b="b"/>
                <a:pathLst>
                  <a:path w="996" h="894" extrusionOk="0">
                    <a:moveTo>
                      <a:pt x="976" y="0"/>
                    </a:moveTo>
                    <a:cubicBezTo>
                      <a:pt x="956" y="0"/>
                      <a:pt x="720" y="201"/>
                      <a:pt x="451" y="445"/>
                    </a:cubicBezTo>
                    <a:cubicBezTo>
                      <a:pt x="181" y="689"/>
                      <a:pt x="1" y="892"/>
                      <a:pt x="48" y="893"/>
                    </a:cubicBezTo>
                    <a:cubicBezTo>
                      <a:pt x="48" y="893"/>
                      <a:pt x="48" y="893"/>
                      <a:pt x="48" y="893"/>
                    </a:cubicBezTo>
                    <a:cubicBezTo>
                      <a:pt x="96" y="893"/>
                      <a:pt x="335" y="692"/>
                      <a:pt x="573" y="448"/>
                    </a:cubicBezTo>
                    <a:cubicBezTo>
                      <a:pt x="814" y="205"/>
                      <a:pt x="996" y="0"/>
                      <a:pt x="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4"/>
              <p:cNvSpPr/>
              <p:nvPr/>
            </p:nvSpPr>
            <p:spPr>
              <a:xfrm>
                <a:off x="2862875" y="2365700"/>
                <a:ext cx="24175" cy="18700"/>
              </a:xfrm>
              <a:custGeom>
                <a:avLst/>
                <a:gdLst/>
                <a:ahLst/>
                <a:cxnLst/>
                <a:rect l="l" t="t" r="r" b="b"/>
                <a:pathLst>
                  <a:path w="967" h="748" extrusionOk="0">
                    <a:moveTo>
                      <a:pt x="868" y="0"/>
                    </a:moveTo>
                    <a:cubicBezTo>
                      <a:pt x="868" y="0"/>
                      <a:pt x="868" y="0"/>
                      <a:pt x="868" y="0"/>
                    </a:cubicBezTo>
                    <a:cubicBezTo>
                      <a:pt x="826" y="3"/>
                      <a:pt x="586" y="190"/>
                      <a:pt x="340" y="413"/>
                    </a:cubicBezTo>
                    <a:cubicBezTo>
                      <a:pt x="127" y="609"/>
                      <a:pt x="0" y="747"/>
                      <a:pt x="31" y="747"/>
                    </a:cubicBezTo>
                    <a:cubicBezTo>
                      <a:pt x="35" y="747"/>
                      <a:pt x="43" y="744"/>
                      <a:pt x="55" y="738"/>
                    </a:cubicBezTo>
                    <a:cubicBezTo>
                      <a:pt x="290" y="613"/>
                      <a:pt x="96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4"/>
              <p:cNvSpPr/>
              <p:nvPr/>
            </p:nvSpPr>
            <p:spPr>
              <a:xfrm>
                <a:off x="2840925" y="2410400"/>
                <a:ext cx="17325" cy="13050"/>
              </a:xfrm>
              <a:custGeom>
                <a:avLst/>
                <a:gdLst/>
                <a:ahLst/>
                <a:cxnLst/>
                <a:rect l="l" t="t" r="r" b="b"/>
                <a:pathLst>
                  <a:path w="693" h="522" extrusionOk="0">
                    <a:moveTo>
                      <a:pt x="614" y="0"/>
                    </a:moveTo>
                    <a:cubicBezTo>
                      <a:pt x="601" y="0"/>
                      <a:pt x="461" y="100"/>
                      <a:pt x="298" y="223"/>
                    </a:cubicBezTo>
                    <a:cubicBezTo>
                      <a:pt x="134" y="348"/>
                      <a:pt x="3" y="476"/>
                      <a:pt x="1" y="514"/>
                    </a:cubicBezTo>
                    <a:cubicBezTo>
                      <a:pt x="0" y="519"/>
                      <a:pt x="3" y="521"/>
                      <a:pt x="9" y="521"/>
                    </a:cubicBezTo>
                    <a:cubicBezTo>
                      <a:pt x="43" y="521"/>
                      <a:pt x="170" y="439"/>
                      <a:pt x="322" y="316"/>
                    </a:cubicBezTo>
                    <a:cubicBezTo>
                      <a:pt x="622" y="71"/>
                      <a:pt x="692"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4"/>
              <p:cNvSpPr/>
              <p:nvPr/>
            </p:nvSpPr>
            <p:spPr>
              <a:xfrm>
                <a:off x="2814350" y="2449700"/>
                <a:ext cx="8225" cy="10975"/>
              </a:xfrm>
              <a:custGeom>
                <a:avLst/>
                <a:gdLst/>
                <a:ahLst/>
                <a:cxnLst/>
                <a:rect l="l" t="t" r="r" b="b"/>
                <a:pathLst>
                  <a:path w="329" h="439" extrusionOk="0">
                    <a:moveTo>
                      <a:pt x="297" y="1"/>
                    </a:moveTo>
                    <a:cubicBezTo>
                      <a:pt x="267" y="1"/>
                      <a:pt x="199" y="75"/>
                      <a:pt x="128" y="182"/>
                    </a:cubicBezTo>
                    <a:cubicBezTo>
                      <a:pt x="47" y="306"/>
                      <a:pt x="1" y="415"/>
                      <a:pt x="23" y="435"/>
                    </a:cubicBezTo>
                    <a:cubicBezTo>
                      <a:pt x="25" y="438"/>
                      <a:pt x="28" y="439"/>
                      <a:pt x="32" y="439"/>
                    </a:cubicBezTo>
                    <a:cubicBezTo>
                      <a:pt x="60" y="439"/>
                      <a:pt x="130" y="365"/>
                      <a:pt x="201" y="256"/>
                    </a:cubicBezTo>
                    <a:cubicBezTo>
                      <a:pt x="281" y="134"/>
                      <a:pt x="328" y="25"/>
                      <a:pt x="307" y="5"/>
                    </a:cubicBezTo>
                    <a:cubicBezTo>
                      <a:pt x="304" y="2"/>
                      <a:pt x="301"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4"/>
              <p:cNvSpPr/>
              <p:nvPr/>
            </p:nvSpPr>
            <p:spPr>
              <a:xfrm>
                <a:off x="2743075" y="2482750"/>
                <a:ext cx="28600" cy="34800"/>
              </a:xfrm>
              <a:custGeom>
                <a:avLst/>
                <a:gdLst/>
                <a:ahLst/>
                <a:cxnLst/>
                <a:rect l="l" t="t" r="r" b="b"/>
                <a:pathLst>
                  <a:path w="1144" h="1392" extrusionOk="0">
                    <a:moveTo>
                      <a:pt x="1128" y="1"/>
                    </a:moveTo>
                    <a:cubicBezTo>
                      <a:pt x="1101" y="1"/>
                      <a:pt x="844" y="291"/>
                      <a:pt x="542" y="664"/>
                    </a:cubicBezTo>
                    <a:cubicBezTo>
                      <a:pt x="233" y="1047"/>
                      <a:pt x="1" y="1372"/>
                      <a:pt x="21" y="1391"/>
                    </a:cubicBezTo>
                    <a:cubicBezTo>
                      <a:pt x="21" y="1391"/>
                      <a:pt x="22" y="1391"/>
                      <a:pt x="23" y="1391"/>
                    </a:cubicBezTo>
                    <a:cubicBezTo>
                      <a:pt x="55" y="1391"/>
                      <a:pt x="313" y="1098"/>
                      <a:pt x="608" y="726"/>
                    </a:cubicBezTo>
                    <a:cubicBezTo>
                      <a:pt x="910" y="343"/>
                      <a:pt x="1144" y="17"/>
                      <a:pt x="1129" y="1"/>
                    </a:cubicBezTo>
                    <a:cubicBezTo>
                      <a:pt x="1129" y="1"/>
                      <a:pt x="1128"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4"/>
              <p:cNvSpPr/>
              <p:nvPr/>
            </p:nvSpPr>
            <p:spPr>
              <a:xfrm>
                <a:off x="2537625" y="2557775"/>
                <a:ext cx="42350" cy="23000"/>
              </a:xfrm>
              <a:custGeom>
                <a:avLst/>
                <a:gdLst/>
                <a:ahLst/>
                <a:cxnLst/>
                <a:rect l="l" t="t" r="r" b="b"/>
                <a:pathLst>
                  <a:path w="1694" h="920" extrusionOk="0">
                    <a:moveTo>
                      <a:pt x="1497" y="1"/>
                    </a:moveTo>
                    <a:cubicBezTo>
                      <a:pt x="1467" y="1"/>
                      <a:pt x="1439" y="17"/>
                      <a:pt x="1422" y="48"/>
                    </a:cubicBezTo>
                    <a:cubicBezTo>
                      <a:pt x="1398" y="89"/>
                      <a:pt x="1419" y="151"/>
                      <a:pt x="1467" y="181"/>
                    </a:cubicBezTo>
                    <a:cubicBezTo>
                      <a:pt x="1515" y="212"/>
                      <a:pt x="1204" y="385"/>
                      <a:pt x="770" y="564"/>
                    </a:cubicBezTo>
                    <a:cubicBezTo>
                      <a:pt x="338" y="743"/>
                      <a:pt x="0" y="903"/>
                      <a:pt x="18" y="918"/>
                    </a:cubicBezTo>
                    <a:cubicBezTo>
                      <a:pt x="18" y="919"/>
                      <a:pt x="20" y="919"/>
                      <a:pt x="23" y="919"/>
                    </a:cubicBezTo>
                    <a:cubicBezTo>
                      <a:pt x="77" y="919"/>
                      <a:pt x="453" y="783"/>
                      <a:pt x="893" y="604"/>
                    </a:cubicBezTo>
                    <a:cubicBezTo>
                      <a:pt x="1359" y="414"/>
                      <a:pt x="1693" y="247"/>
                      <a:pt x="1640" y="230"/>
                    </a:cubicBezTo>
                    <a:cubicBezTo>
                      <a:pt x="1581" y="211"/>
                      <a:pt x="1555" y="169"/>
                      <a:pt x="1581" y="128"/>
                    </a:cubicBezTo>
                    <a:cubicBezTo>
                      <a:pt x="1606" y="85"/>
                      <a:pt x="1591" y="41"/>
                      <a:pt x="1545" y="14"/>
                    </a:cubicBezTo>
                    <a:cubicBezTo>
                      <a:pt x="1529" y="5"/>
                      <a:pt x="1512" y="1"/>
                      <a:pt x="1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4"/>
              <p:cNvSpPr/>
              <p:nvPr/>
            </p:nvSpPr>
            <p:spPr>
              <a:xfrm>
                <a:off x="2616775" y="2561225"/>
                <a:ext cx="28575" cy="9825"/>
              </a:xfrm>
              <a:custGeom>
                <a:avLst/>
                <a:gdLst/>
                <a:ahLst/>
                <a:cxnLst/>
                <a:rect l="l" t="t" r="r" b="b"/>
                <a:pathLst>
                  <a:path w="1143" h="393" extrusionOk="0">
                    <a:moveTo>
                      <a:pt x="1109" y="1"/>
                    </a:moveTo>
                    <a:cubicBezTo>
                      <a:pt x="1047" y="1"/>
                      <a:pt x="884" y="54"/>
                      <a:pt x="491" y="194"/>
                    </a:cubicBezTo>
                    <a:cubicBezTo>
                      <a:pt x="197" y="300"/>
                      <a:pt x="1" y="387"/>
                      <a:pt x="51" y="392"/>
                    </a:cubicBezTo>
                    <a:cubicBezTo>
                      <a:pt x="53" y="392"/>
                      <a:pt x="54" y="393"/>
                      <a:pt x="56" y="393"/>
                    </a:cubicBezTo>
                    <a:cubicBezTo>
                      <a:pt x="181" y="393"/>
                      <a:pt x="1143" y="70"/>
                      <a:pt x="1143" y="26"/>
                    </a:cubicBezTo>
                    <a:cubicBezTo>
                      <a:pt x="1143" y="10"/>
                      <a:pt x="1134" y="1"/>
                      <a:pt x="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4"/>
              <p:cNvSpPr/>
              <p:nvPr/>
            </p:nvSpPr>
            <p:spPr>
              <a:xfrm>
                <a:off x="2711950" y="2008175"/>
                <a:ext cx="19475" cy="25475"/>
              </a:xfrm>
              <a:custGeom>
                <a:avLst/>
                <a:gdLst/>
                <a:ahLst/>
                <a:cxnLst/>
                <a:rect l="l" t="t" r="r" b="b"/>
                <a:pathLst>
                  <a:path w="779" h="1019" extrusionOk="0">
                    <a:moveTo>
                      <a:pt x="738" y="0"/>
                    </a:moveTo>
                    <a:cubicBezTo>
                      <a:pt x="716" y="0"/>
                      <a:pt x="613" y="123"/>
                      <a:pt x="502" y="278"/>
                    </a:cubicBezTo>
                    <a:cubicBezTo>
                      <a:pt x="158" y="758"/>
                      <a:pt x="1" y="1019"/>
                      <a:pt x="49" y="1019"/>
                    </a:cubicBezTo>
                    <a:cubicBezTo>
                      <a:pt x="113" y="1019"/>
                      <a:pt x="779" y="38"/>
                      <a:pt x="740" y="1"/>
                    </a:cubicBezTo>
                    <a:cubicBezTo>
                      <a:pt x="740" y="0"/>
                      <a:pt x="739" y="0"/>
                      <a:pt x="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4"/>
              <p:cNvSpPr/>
              <p:nvPr/>
            </p:nvSpPr>
            <p:spPr>
              <a:xfrm>
                <a:off x="2337875" y="2123900"/>
                <a:ext cx="15975" cy="33050"/>
              </a:xfrm>
              <a:custGeom>
                <a:avLst/>
                <a:gdLst/>
                <a:ahLst/>
                <a:cxnLst/>
                <a:rect l="l" t="t" r="r" b="b"/>
                <a:pathLst>
                  <a:path w="639" h="1322" extrusionOk="0">
                    <a:moveTo>
                      <a:pt x="622" y="1"/>
                    </a:moveTo>
                    <a:cubicBezTo>
                      <a:pt x="601" y="1"/>
                      <a:pt x="452" y="279"/>
                      <a:pt x="289" y="629"/>
                    </a:cubicBezTo>
                    <a:cubicBezTo>
                      <a:pt x="122" y="986"/>
                      <a:pt x="0" y="1300"/>
                      <a:pt x="20" y="1320"/>
                    </a:cubicBezTo>
                    <a:cubicBezTo>
                      <a:pt x="21" y="1321"/>
                      <a:pt x="22" y="1321"/>
                      <a:pt x="23" y="1321"/>
                    </a:cubicBezTo>
                    <a:cubicBezTo>
                      <a:pt x="50" y="1321"/>
                      <a:pt x="195" y="1048"/>
                      <a:pt x="355" y="695"/>
                    </a:cubicBezTo>
                    <a:cubicBezTo>
                      <a:pt x="518" y="329"/>
                      <a:pt x="638" y="19"/>
                      <a:pt x="623" y="1"/>
                    </a:cubicBezTo>
                    <a:cubicBezTo>
                      <a:pt x="623" y="1"/>
                      <a:pt x="623"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4"/>
              <p:cNvSpPr/>
              <p:nvPr/>
            </p:nvSpPr>
            <p:spPr>
              <a:xfrm>
                <a:off x="2749175" y="2156450"/>
                <a:ext cx="4450" cy="5050"/>
              </a:xfrm>
              <a:custGeom>
                <a:avLst/>
                <a:gdLst/>
                <a:ahLst/>
                <a:cxnLst/>
                <a:rect l="l" t="t" r="r" b="b"/>
                <a:pathLst>
                  <a:path w="178" h="202" extrusionOk="0">
                    <a:moveTo>
                      <a:pt x="113" y="1"/>
                    </a:moveTo>
                    <a:cubicBezTo>
                      <a:pt x="93" y="1"/>
                      <a:pt x="72" y="10"/>
                      <a:pt x="54" y="29"/>
                    </a:cubicBezTo>
                    <a:cubicBezTo>
                      <a:pt x="24" y="58"/>
                      <a:pt x="0" y="118"/>
                      <a:pt x="0" y="168"/>
                    </a:cubicBezTo>
                    <a:cubicBezTo>
                      <a:pt x="0" y="190"/>
                      <a:pt x="8" y="202"/>
                      <a:pt x="23" y="202"/>
                    </a:cubicBezTo>
                    <a:cubicBezTo>
                      <a:pt x="41" y="202"/>
                      <a:pt x="67" y="186"/>
                      <a:pt x="99" y="156"/>
                    </a:cubicBezTo>
                    <a:cubicBezTo>
                      <a:pt x="156" y="98"/>
                      <a:pt x="178" y="42"/>
                      <a:pt x="152" y="17"/>
                    </a:cubicBezTo>
                    <a:cubicBezTo>
                      <a:pt x="141" y="6"/>
                      <a:pt x="127" y="1"/>
                      <a:pt x="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4"/>
              <p:cNvSpPr/>
              <p:nvPr/>
            </p:nvSpPr>
            <p:spPr>
              <a:xfrm>
                <a:off x="2804275" y="2239250"/>
                <a:ext cx="7350" cy="9325"/>
              </a:xfrm>
              <a:custGeom>
                <a:avLst/>
                <a:gdLst/>
                <a:ahLst/>
                <a:cxnLst/>
                <a:rect l="l" t="t" r="r" b="b"/>
                <a:pathLst>
                  <a:path w="294" h="373" extrusionOk="0">
                    <a:moveTo>
                      <a:pt x="261" y="1"/>
                    </a:moveTo>
                    <a:cubicBezTo>
                      <a:pt x="227" y="2"/>
                      <a:pt x="155" y="76"/>
                      <a:pt x="93" y="173"/>
                    </a:cubicBezTo>
                    <a:cubicBezTo>
                      <a:pt x="12" y="303"/>
                      <a:pt x="0" y="373"/>
                      <a:pt x="30" y="373"/>
                    </a:cubicBezTo>
                    <a:cubicBezTo>
                      <a:pt x="56" y="373"/>
                      <a:pt x="115" y="319"/>
                      <a:pt x="188" y="205"/>
                    </a:cubicBezTo>
                    <a:cubicBezTo>
                      <a:pt x="263" y="92"/>
                      <a:pt x="294" y="1"/>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4"/>
              <p:cNvSpPr/>
              <p:nvPr/>
            </p:nvSpPr>
            <p:spPr>
              <a:xfrm>
                <a:off x="2818675" y="2221550"/>
                <a:ext cx="28125" cy="49750"/>
              </a:xfrm>
              <a:custGeom>
                <a:avLst/>
                <a:gdLst/>
                <a:ahLst/>
                <a:cxnLst/>
                <a:rect l="l" t="t" r="r" b="b"/>
                <a:pathLst>
                  <a:path w="1125" h="1990" extrusionOk="0">
                    <a:moveTo>
                      <a:pt x="1107" y="1"/>
                    </a:moveTo>
                    <a:cubicBezTo>
                      <a:pt x="1078" y="1"/>
                      <a:pt x="822" y="429"/>
                      <a:pt x="528" y="963"/>
                    </a:cubicBezTo>
                    <a:cubicBezTo>
                      <a:pt x="229" y="1510"/>
                      <a:pt x="0" y="1971"/>
                      <a:pt x="20" y="1989"/>
                    </a:cubicBezTo>
                    <a:cubicBezTo>
                      <a:pt x="21" y="1989"/>
                      <a:pt x="21" y="1989"/>
                      <a:pt x="22" y="1989"/>
                    </a:cubicBezTo>
                    <a:cubicBezTo>
                      <a:pt x="51" y="1989"/>
                      <a:pt x="307" y="1563"/>
                      <a:pt x="599" y="1028"/>
                    </a:cubicBezTo>
                    <a:cubicBezTo>
                      <a:pt x="896" y="483"/>
                      <a:pt x="1125" y="20"/>
                      <a:pt x="1109" y="1"/>
                    </a:cubicBezTo>
                    <a:cubicBezTo>
                      <a:pt x="1108" y="1"/>
                      <a:pt x="1108" y="1"/>
                      <a:pt x="1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4"/>
              <p:cNvSpPr/>
              <p:nvPr/>
            </p:nvSpPr>
            <p:spPr>
              <a:xfrm>
                <a:off x="2531375" y="2293175"/>
                <a:ext cx="16100" cy="47200"/>
              </a:xfrm>
              <a:custGeom>
                <a:avLst/>
                <a:gdLst/>
                <a:ahLst/>
                <a:cxnLst/>
                <a:rect l="l" t="t" r="r" b="b"/>
                <a:pathLst>
                  <a:path w="644" h="1888" extrusionOk="0">
                    <a:moveTo>
                      <a:pt x="628" y="0"/>
                    </a:moveTo>
                    <a:cubicBezTo>
                      <a:pt x="607" y="0"/>
                      <a:pt x="457" y="404"/>
                      <a:pt x="292" y="907"/>
                    </a:cubicBezTo>
                    <a:cubicBezTo>
                      <a:pt x="120" y="1421"/>
                      <a:pt x="0" y="1864"/>
                      <a:pt x="21" y="1886"/>
                    </a:cubicBezTo>
                    <a:cubicBezTo>
                      <a:pt x="22" y="1887"/>
                      <a:pt x="23" y="1887"/>
                      <a:pt x="23" y="1887"/>
                    </a:cubicBezTo>
                    <a:cubicBezTo>
                      <a:pt x="52" y="1887"/>
                      <a:pt x="199" y="1487"/>
                      <a:pt x="360" y="978"/>
                    </a:cubicBezTo>
                    <a:cubicBezTo>
                      <a:pt x="523" y="457"/>
                      <a:pt x="643" y="17"/>
                      <a:pt x="629" y="1"/>
                    </a:cubicBezTo>
                    <a:cubicBezTo>
                      <a:pt x="628" y="0"/>
                      <a:pt x="628" y="0"/>
                      <a:pt x="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4"/>
              <p:cNvSpPr/>
              <p:nvPr/>
            </p:nvSpPr>
            <p:spPr>
              <a:xfrm>
                <a:off x="2806300" y="2313575"/>
                <a:ext cx="12600" cy="17400"/>
              </a:xfrm>
              <a:custGeom>
                <a:avLst/>
                <a:gdLst/>
                <a:ahLst/>
                <a:cxnLst/>
                <a:rect l="l" t="t" r="r" b="b"/>
                <a:pathLst>
                  <a:path w="504" h="696" extrusionOk="0">
                    <a:moveTo>
                      <a:pt x="462" y="0"/>
                    </a:moveTo>
                    <a:cubicBezTo>
                      <a:pt x="438" y="0"/>
                      <a:pt x="380" y="62"/>
                      <a:pt x="328" y="149"/>
                    </a:cubicBezTo>
                    <a:cubicBezTo>
                      <a:pt x="269" y="244"/>
                      <a:pt x="162" y="412"/>
                      <a:pt x="99" y="511"/>
                    </a:cubicBezTo>
                    <a:cubicBezTo>
                      <a:pt x="35" y="610"/>
                      <a:pt x="0" y="696"/>
                      <a:pt x="22" y="696"/>
                    </a:cubicBezTo>
                    <a:cubicBezTo>
                      <a:pt x="79" y="696"/>
                      <a:pt x="503" y="37"/>
                      <a:pt x="470" y="3"/>
                    </a:cubicBezTo>
                    <a:cubicBezTo>
                      <a:pt x="468" y="1"/>
                      <a:pt x="465" y="0"/>
                      <a:pt x="4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4"/>
              <p:cNvSpPr/>
              <p:nvPr/>
            </p:nvSpPr>
            <p:spPr>
              <a:xfrm>
                <a:off x="2682025" y="2326225"/>
                <a:ext cx="26200" cy="51025"/>
              </a:xfrm>
              <a:custGeom>
                <a:avLst/>
                <a:gdLst/>
                <a:ahLst/>
                <a:cxnLst/>
                <a:rect l="l" t="t" r="r" b="b"/>
                <a:pathLst>
                  <a:path w="1048" h="2041" extrusionOk="0">
                    <a:moveTo>
                      <a:pt x="1036" y="0"/>
                    </a:moveTo>
                    <a:cubicBezTo>
                      <a:pt x="1007" y="0"/>
                      <a:pt x="778" y="416"/>
                      <a:pt x="509" y="955"/>
                    </a:cubicBezTo>
                    <a:cubicBezTo>
                      <a:pt x="228" y="1516"/>
                      <a:pt x="1" y="2003"/>
                      <a:pt x="4" y="2038"/>
                    </a:cubicBezTo>
                    <a:cubicBezTo>
                      <a:pt x="4" y="2039"/>
                      <a:pt x="4" y="2040"/>
                      <a:pt x="5" y="2040"/>
                    </a:cubicBezTo>
                    <a:cubicBezTo>
                      <a:pt x="24" y="2040"/>
                      <a:pt x="255" y="1624"/>
                      <a:pt x="533" y="1086"/>
                    </a:cubicBezTo>
                    <a:cubicBezTo>
                      <a:pt x="823" y="524"/>
                      <a:pt x="1048" y="39"/>
                      <a:pt x="1039" y="3"/>
                    </a:cubicBezTo>
                    <a:cubicBezTo>
                      <a:pt x="1038" y="1"/>
                      <a:pt x="1037" y="0"/>
                      <a:pt x="1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4"/>
              <p:cNvSpPr/>
              <p:nvPr/>
            </p:nvSpPr>
            <p:spPr>
              <a:xfrm>
                <a:off x="2737050" y="2392700"/>
                <a:ext cx="10625" cy="13600"/>
              </a:xfrm>
              <a:custGeom>
                <a:avLst/>
                <a:gdLst/>
                <a:ahLst/>
                <a:cxnLst/>
                <a:rect l="l" t="t" r="r" b="b"/>
                <a:pathLst>
                  <a:path w="425" h="544" extrusionOk="0">
                    <a:moveTo>
                      <a:pt x="362" y="0"/>
                    </a:moveTo>
                    <a:cubicBezTo>
                      <a:pt x="337" y="0"/>
                      <a:pt x="302" y="28"/>
                      <a:pt x="275" y="73"/>
                    </a:cubicBezTo>
                    <a:cubicBezTo>
                      <a:pt x="240" y="129"/>
                      <a:pt x="156" y="264"/>
                      <a:pt x="96" y="362"/>
                    </a:cubicBezTo>
                    <a:cubicBezTo>
                      <a:pt x="36" y="461"/>
                      <a:pt x="1" y="544"/>
                      <a:pt x="22" y="544"/>
                    </a:cubicBezTo>
                    <a:cubicBezTo>
                      <a:pt x="96" y="544"/>
                      <a:pt x="425" y="51"/>
                      <a:pt x="381" y="7"/>
                    </a:cubicBezTo>
                    <a:cubicBezTo>
                      <a:pt x="376" y="3"/>
                      <a:pt x="369"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4"/>
              <p:cNvSpPr/>
              <p:nvPr/>
            </p:nvSpPr>
            <p:spPr>
              <a:xfrm>
                <a:off x="2574300" y="2679375"/>
                <a:ext cx="24075" cy="15275"/>
              </a:xfrm>
              <a:custGeom>
                <a:avLst/>
                <a:gdLst/>
                <a:ahLst/>
                <a:cxnLst/>
                <a:rect l="l" t="t" r="r" b="b"/>
                <a:pathLst>
                  <a:path w="963" h="611" extrusionOk="0">
                    <a:moveTo>
                      <a:pt x="888" y="0"/>
                    </a:moveTo>
                    <a:cubicBezTo>
                      <a:pt x="820" y="0"/>
                      <a:pt x="586" y="87"/>
                      <a:pt x="358" y="196"/>
                    </a:cubicBezTo>
                    <a:cubicBezTo>
                      <a:pt x="131" y="305"/>
                      <a:pt x="0" y="393"/>
                      <a:pt x="64" y="395"/>
                    </a:cubicBezTo>
                    <a:cubicBezTo>
                      <a:pt x="124" y="399"/>
                      <a:pt x="243" y="459"/>
                      <a:pt x="318" y="523"/>
                    </a:cubicBezTo>
                    <a:cubicBezTo>
                      <a:pt x="384" y="583"/>
                      <a:pt x="456" y="610"/>
                      <a:pt x="520" y="610"/>
                    </a:cubicBezTo>
                    <a:cubicBezTo>
                      <a:pt x="641" y="610"/>
                      <a:pt x="733" y="513"/>
                      <a:pt x="703" y="359"/>
                    </a:cubicBezTo>
                    <a:cubicBezTo>
                      <a:pt x="679" y="228"/>
                      <a:pt x="721" y="145"/>
                      <a:pt x="840" y="86"/>
                    </a:cubicBezTo>
                    <a:cubicBezTo>
                      <a:pt x="944" y="32"/>
                      <a:pt x="963" y="0"/>
                      <a:pt x="8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4"/>
              <p:cNvSpPr/>
              <p:nvPr/>
            </p:nvSpPr>
            <p:spPr>
              <a:xfrm>
                <a:off x="2653625" y="2679300"/>
                <a:ext cx="30625" cy="14900"/>
              </a:xfrm>
              <a:custGeom>
                <a:avLst/>
                <a:gdLst/>
                <a:ahLst/>
                <a:cxnLst/>
                <a:rect l="l" t="t" r="r" b="b"/>
                <a:pathLst>
                  <a:path w="1225" h="596" extrusionOk="0">
                    <a:moveTo>
                      <a:pt x="1088" y="0"/>
                    </a:moveTo>
                    <a:cubicBezTo>
                      <a:pt x="1082" y="0"/>
                      <a:pt x="1077" y="0"/>
                      <a:pt x="1070" y="1"/>
                    </a:cubicBezTo>
                    <a:cubicBezTo>
                      <a:pt x="1038" y="2"/>
                      <a:pt x="800" y="124"/>
                      <a:pt x="549" y="268"/>
                    </a:cubicBezTo>
                    <a:cubicBezTo>
                      <a:pt x="171" y="484"/>
                      <a:pt x="0" y="596"/>
                      <a:pt x="37" y="596"/>
                    </a:cubicBezTo>
                    <a:cubicBezTo>
                      <a:pt x="68" y="596"/>
                      <a:pt x="235" y="522"/>
                      <a:pt x="539" y="370"/>
                    </a:cubicBezTo>
                    <a:cubicBezTo>
                      <a:pt x="1057" y="113"/>
                      <a:pt x="1224" y="0"/>
                      <a:pt x="1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4"/>
              <p:cNvSpPr/>
              <p:nvPr/>
            </p:nvSpPr>
            <p:spPr>
              <a:xfrm>
                <a:off x="2672350" y="2679300"/>
                <a:ext cx="26400" cy="14350"/>
              </a:xfrm>
              <a:custGeom>
                <a:avLst/>
                <a:gdLst/>
                <a:ahLst/>
                <a:cxnLst/>
                <a:rect l="l" t="t" r="r" b="b"/>
                <a:pathLst>
                  <a:path w="1056" h="574" extrusionOk="0">
                    <a:moveTo>
                      <a:pt x="1033" y="0"/>
                    </a:moveTo>
                    <a:cubicBezTo>
                      <a:pt x="984" y="0"/>
                      <a:pt x="791" y="90"/>
                      <a:pt x="524" y="241"/>
                    </a:cubicBezTo>
                    <a:cubicBezTo>
                      <a:pt x="170" y="442"/>
                      <a:pt x="1" y="573"/>
                      <a:pt x="54" y="573"/>
                    </a:cubicBezTo>
                    <a:cubicBezTo>
                      <a:pt x="87" y="573"/>
                      <a:pt x="209" y="521"/>
                      <a:pt x="428" y="402"/>
                    </a:cubicBezTo>
                    <a:cubicBezTo>
                      <a:pt x="697" y="255"/>
                      <a:pt x="952" y="102"/>
                      <a:pt x="998" y="63"/>
                    </a:cubicBezTo>
                    <a:cubicBezTo>
                      <a:pt x="1047" y="21"/>
                      <a:pt x="1056"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4"/>
              <p:cNvSpPr/>
              <p:nvPr/>
            </p:nvSpPr>
            <p:spPr>
              <a:xfrm>
                <a:off x="2415425" y="2682850"/>
                <a:ext cx="41375" cy="24275"/>
              </a:xfrm>
              <a:custGeom>
                <a:avLst/>
                <a:gdLst/>
                <a:ahLst/>
                <a:cxnLst/>
                <a:rect l="l" t="t" r="r" b="b"/>
                <a:pathLst>
                  <a:path w="1655" h="971" extrusionOk="0">
                    <a:moveTo>
                      <a:pt x="1638" y="0"/>
                    </a:moveTo>
                    <a:cubicBezTo>
                      <a:pt x="1578" y="0"/>
                      <a:pt x="1228" y="186"/>
                      <a:pt x="743" y="480"/>
                    </a:cubicBezTo>
                    <a:cubicBezTo>
                      <a:pt x="328" y="731"/>
                      <a:pt x="1" y="952"/>
                      <a:pt x="17" y="970"/>
                    </a:cubicBezTo>
                    <a:cubicBezTo>
                      <a:pt x="17" y="970"/>
                      <a:pt x="18" y="971"/>
                      <a:pt x="19" y="971"/>
                    </a:cubicBezTo>
                    <a:cubicBezTo>
                      <a:pt x="92" y="971"/>
                      <a:pt x="1494" y="162"/>
                      <a:pt x="1613" y="49"/>
                    </a:cubicBezTo>
                    <a:cubicBezTo>
                      <a:pt x="1648" y="16"/>
                      <a:pt x="1655"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
              <p:cNvSpPr/>
              <p:nvPr/>
            </p:nvSpPr>
            <p:spPr>
              <a:xfrm>
                <a:off x="2595675" y="2685425"/>
                <a:ext cx="13075" cy="10050"/>
              </a:xfrm>
              <a:custGeom>
                <a:avLst/>
                <a:gdLst/>
                <a:ahLst/>
                <a:cxnLst/>
                <a:rect l="l" t="t" r="r" b="b"/>
                <a:pathLst>
                  <a:path w="523" h="402" extrusionOk="0">
                    <a:moveTo>
                      <a:pt x="279" y="1"/>
                    </a:moveTo>
                    <a:cubicBezTo>
                      <a:pt x="187" y="1"/>
                      <a:pt x="91" y="41"/>
                      <a:pt x="61" y="118"/>
                    </a:cubicBezTo>
                    <a:cubicBezTo>
                      <a:pt x="1" y="274"/>
                      <a:pt x="98" y="402"/>
                      <a:pt x="276" y="402"/>
                    </a:cubicBezTo>
                    <a:cubicBezTo>
                      <a:pt x="435" y="402"/>
                      <a:pt x="522" y="264"/>
                      <a:pt x="464" y="101"/>
                    </a:cubicBezTo>
                    <a:cubicBezTo>
                      <a:pt x="440" y="33"/>
                      <a:pt x="361" y="1"/>
                      <a:pt x="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4"/>
              <p:cNvSpPr/>
              <p:nvPr/>
            </p:nvSpPr>
            <p:spPr>
              <a:xfrm>
                <a:off x="2302175" y="2710000"/>
                <a:ext cx="68225" cy="55500"/>
              </a:xfrm>
              <a:custGeom>
                <a:avLst/>
                <a:gdLst/>
                <a:ahLst/>
                <a:cxnLst/>
                <a:rect l="l" t="t" r="r" b="b"/>
                <a:pathLst>
                  <a:path w="2729" h="2220" extrusionOk="0">
                    <a:moveTo>
                      <a:pt x="2715" y="0"/>
                    </a:moveTo>
                    <a:cubicBezTo>
                      <a:pt x="2668" y="0"/>
                      <a:pt x="2452" y="171"/>
                      <a:pt x="1509" y="930"/>
                    </a:cubicBezTo>
                    <a:cubicBezTo>
                      <a:pt x="856" y="1454"/>
                      <a:pt x="254" y="1955"/>
                      <a:pt x="165" y="2050"/>
                    </a:cubicBezTo>
                    <a:lnTo>
                      <a:pt x="0" y="2220"/>
                    </a:lnTo>
                    <a:lnTo>
                      <a:pt x="0" y="2220"/>
                    </a:lnTo>
                    <a:lnTo>
                      <a:pt x="171" y="2106"/>
                    </a:lnTo>
                    <a:cubicBezTo>
                      <a:pt x="440" y="1926"/>
                      <a:pt x="2728" y="60"/>
                      <a:pt x="2728" y="23"/>
                    </a:cubicBezTo>
                    <a:cubicBezTo>
                      <a:pt x="2728" y="9"/>
                      <a:pt x="2726" y="0"/>
                      <a:pt x="2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4"/>
              <p:cNvSpPr/>
              <p:nvPr/>
            </p:nvSpPr>
            <p:spPr>
              <a:xfrm>
                <a:off x="2531875" y="2714075"/>
                <a:ext cx="34075" cy="25850"/>
              </a:xfrm>
              <a:custGeom>
                <a:avLst/>
                <a:gdLst/>
                <a:ahLst/>
                <a:cxnLst/>
                <a:rect l="l" t="t" r="r" b="b"/>
                <a:pathLst>
                  <a:path w="1363" h="1034" extrusionOk="0">
                    <a:moveTo>
                      <a:pt x="1347" y="0"/>
                    </a:moveTo>
                    <a:cubicBezTo>
                      <a:pt x="1302" y="0"/>
                      <a:pt x="1145" y="115"/>
                      <a:pt x="646" y="496"/>
                    </a:cubicBezTo>
                    <a:cubicBezTo>
                      <a:pt x="278" y="776"/>
                      <a:pt x="0" y="1014"/>
                      <a:pt x="19" y="1033"/>
                    </a:cubicBezTo>
                    <a:cubicBezTo>
                      <a:pt x="19" y="1033"/>
                      <a:pt x="20" y="1033"/>
                      <a:pt x="21" y="1033"/>
                    </a:cubicBezTo>
                    <a:cubicBezTo>
                      <a:pt x="94" y="1033"/>
                      <a:pt x="1363" y="80"/>
                      <a:pt x="1363" y="23"/>
                    </a:cubicBezTo>
                    <a:cubicBezTo>
                      <a:pt x="1363" y="9"/>
                      <a:pt x="1359" y="0"/>
                      <a:pt x="1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4"/>
              <p:cNvSpPr/>
              <p:nvPr/>
            </p:nvSpPr>
            <p:spPr>
              <a:xfrm>
                <a:off x="2541900" y="2714000"/>
                <a:ext cx="37575" cy="26050"/>
              </a:xfrm>
              <a:custGeom>
                <a:avLst/>
                <a:gdLst/>
                <a:ahLst/>
                <a:cxnLst/>
                <a:rect l="l" t="t" r="r" b="b"/>
                <a:pathLst>
                  <a:path w="1503" h="1042" extrusionOk="0">
                    <a:moveTo>
                      <a:pt x="1424" y="0"/>
                    </a:moveTo>
                    <a:cubicBezTo>
                      <a:pt x="1420" y="0"/>
                      <a:pt x="1415" y="0"/>
                      <a:pt x="1410" y="1"/>
                    </a:cubicBezTo>
                    <a:cubicBezTo>
                      <a:pt x="1364" y="5"/>
                      <a:pt x="1023" y="233"/>
                      <a:pt x="656" y="505"/>
                    </a:cubicBezTo>
                    <a:cubicBezTo>
                      <a:pt x="290" y="776"/>
                      <a:pt x="0" y="1020"/>
                      <a:pt x="20" y="1040"/>
                    </a:cubicBezTo>
                    <a:cubicBezTo>
                      <a:pt x="21" y="1041"/>
                      <a:pt x="23" y="1041"/>
                      <a:pt x="25" y="1041"/>
                    </a:cubicBezTo>
                    <a:cubicBezTo>
                      <a:pt x="69" y="1041"/>
                      <a:pt x="358" y="853"/>
                      <a:pt x="693" y="606"/>
                    </a:cubicBezTo>
                    <a:cubicBezTo>
                      <a:pt x="1404" y="81"/>
                      <a:pt x="1503" y="0"/>
                      <a:pt x="1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4"/>
              <p:cNvSpPr/>
              <p:nvPr/>
            </p:nvSpPr>
            <p:spPr>
              <a:xfrm>
                <a:off x="2411150" y="2715850"/>
                <a:ext cx="4125" cy="4100"/>
              </a:xfrm>
              <a:custGeom>
                <a:avLst/>
                <a:gdLst/>
                <a:ahLst/>
                <a:cxnLst/>
                <a:rect l="l" t="t" r="r" b="b"/>
                <a:pathLst>
                  <a:path w="165" h="164" extrusionOk="0">
                    <a:moveTo>
                      <a:pt x="82" y="0"/>
                    </a:moveTo>
                    <a:cubicBezTo>
                      <a:pt x="34" y="0"/>
                      <a:pt x="0" y="32"/>
                      <a:pt x="0" y="80"/>
                    </a:cubicBezTo>
                    <a:cubicBezTo>
                      <a:pt x="0" y="130"/>
                      <a:pt x="34" y="163"/>
                      <a:pt x="82" y="163"/>
                    </a:cubicBezTo>
                    <a:cubicBezTo>
                      <a:pt x="131" y="163"/>
                      <a:pt x="165" y="130"/>
                      <a:pt x="165" y="80"/>
                    </a:cubicBezTo>
                    <a:cubicBezTo>
                      <a:pt x="165" y="32"/>
                      <a:pt x="131" y="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4"/>
              <p:cNvSpPr/>
              <p:nvPr/>
            </p:nvSpPr>
            <p:spPr>
              <a:xfrm>
                <a:off x="2557875" y="2715850"/>
                <a:ext cx="31850" cy="25150"/>
              </a:xfrm>
              <a:custGeom>
                <a:avLst/>
                <a:gdLst/>
                <a:ahLst/>
                <a:cxnLst/>
                <a:rect l="l" t="t" r="r" b="b"/>
                <a:pathLst>
                  <a:path w="1274" h="1006" extrusionOk="0">
                    <a:moveTo>
                      <a:pt x="1203" y="0"/>
                    </a:moveTo>
                    <a:cubicBezTo>
                      <a:pt x="1189" y="0"/>
                      <a:pt x="916" y="207"/>
                      <a:pt x="590" y="468"/>
                    </a:cubicBezTo>
                    <a:cubicBezTo>
                      <a:pt x="264" y="729"/>
                      <a:pt x="2" y="966"/>
                      <a:pt x="0" y="1002"/>
                    </a:cubicBezTo>
                    <a:cubicBezTo>
                      <a:pt x="0" y="1004"/>
                      <a:pt x="2" y="1006"/>
                      <a:pt x="5" y="1006"/>
                    </a:cubicBezTo>
                    <a:cubicBezTo>
                      <a:pt x="41" y="1006"/>
                      <a:pt x="299" y="819"/>
                      <a:pt x="608" y="565"/>
                    </a:cubicBezTo>
                    <a:cubicBezTo>
                      <a:pt x="1152" y="114"/>
                      <a:pt x="1274"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4"/>
              <p:cNvSpPr/>
              <p:nvPr/>
            </p:nvSpPr>
            <p:spPr>
              <a:xfrm>
                <a:off x="2678575" y="2720225"/>
                <a:ext cx="46175" cy="32275"/>
              </a:xfrm>
              <a:custGeom>
                <a:avLst/>
                <a:gdLst/>
                <a:ahLst/>
                <a:cxnLst/>
                <a:rect l="l" t="t" r="r" b="b"/>
                <a:pathLst>
                  <a:path w="1847" h="1291" extrusionOk="0">
                    <a:moveTo>
                      <a:pt x="1834" y="0"/>
                    </a:moveTo>
                    <a:cubicBezTo>
                      <a:pt x="1796" y="0"/>
                      <a:pt x="1638" y="111"/>
                      <a:pt x="991" y="567"/>
                    </a:cubicBezTo>
                    <a:cubicBezTo>
                      <a:pt x="354" y="1017"/>
                      <a:pt x="0" y="1290"/>
                      <a:pt x="49" y="1290"/>
                    </a:cubicBezTo>
                    <a:cubicBezTo>
                      <a:pt x="59" y="1290"/>
                      <a:pt x="88" y="1278"/>
                      <a:pt x="136" y="1252"/>
                    </a:cubicBezTo>
                    <a:cubicBezTo>
                      <a:pt x="333" y="1148"/>
                      <a:pt x="1847" y="58"/>
                      <a:pt x="1847" y="22"/>
                    </a:cubicBezTo>
                    <a:cubicBezTo>
                      <a:pt x="1847" y="9"/>
                      <a:pt x="1845" y="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4"/>
              <p:cNvSpPr/>
              <p:nvPr/>
            </p:nvSpPr>
            <p:spPr>
              <a:xfrm>
                <a:off x="2441700" y="2726000"/>
                <a:ext cx="4100" cy="4150"/>
              </a:xfrm>
              <a:custGeom>
                <a:avLst/>
                <a:gdLst/>
                <a:ahLst/>
                <a:cxnLst/>
                <a:rect l="l" t="t" r="r" b="b"/>
                <a:pathLst>
                  <a:path w="164" h="166" extrusionOk="0">
                    <a:moveTo>
                      <a:pt x="82" y="1"/>
                    </a:moveTo>
                    <a:cubicBezTo>
                      <a:pt x="34" y="1"/>
                      <a:pt x="1" y="33"/>
                      <a:pt x="1" y="82"/>
                    </a:cubicBezTo>
                    <a:cubicBezTo>
                      <a:pt x="1" y="132"/>
                      <a:pt x="34" y="165"/>
                      <a:pt x="82" y="165"/>
                    </a:cubicBezTo>
                    <a:cubicBezTo>
                      <a:pt x="130" y="165"/>
                      <a:pt x="164" y="132"/>
                      <a:pt x="164" y="82"/>
                    </a:cubicBezTo>
                    <a:cubicBezTo>
                      <a:pt x="164" y="34"/>
                      <a:pt x="130" y="1"/>
                      <a:pt x="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4"/>
              <p:cNvSpPr/>
              <p:nvPr/>
            </p:nvSpPr>
            <p:spPr>
              <a:xfrm>
                <a:off x="2469575" y="2742375"/>
                <a:ext cx="27150" cy="20000"/>
              </a:xfrm>
              <a:custGeom>
                <a:avLst/>
                <a:gdLst/>
                <a:ahLst/>
                <a:cxnLst/>
                <a:rect l="l" t="t" r="r" b="b"/>
                <a:pathLst>
                  <a:path w="1086" h="800" extrusionOk="0">
                    <a:moveTo>
                      <a:pt x="1059" y="0"/>
                    </a:moveTo>
                    <a:cubicBezTo>
                      <a:pt x="999" y="0"/>
                      <a:pt x="836" y="108"/>
                      <a:pt x="555" y="335"/>
                    </a:cubicBezTo>
                    <a:cubicBezTo>
                      <a:pt x="177" y="640"/>
                      <a:pt x="0" y="799"/>
                      <a:pt x="37" y="799"/>
                    </a:cubicBezTo>
                    <a:cubicBezTo>
                      <a:pt x="47" y="799"/>
                      <a:pt x="70" y="789"/>
                      <a:pt x="107" y="769"/>
                    </a:cubicBezTo>
                    <a:cubicBezTo>
                      <a:pt x="286" y="670"/>
                      <a:pt x="1085" y="66"/>
                      <a:pt x="1085" y="29"/>
                    </a:cubicBezTo>
                    <a:cubicBezTo>
                      <a:pt x="1085" y="10"/>
                      <a:pt x="1077"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4"/>
              <p:cNvSpPr/>
              <p:nvPr/>
            </p:nvSpPr>
            <p:spPr>
              <a:xfrm>
                <a:off x="2307225" y="2707775"/>
                <a:ext cx="32700" cy="20300"/>
              </a:xfrm>
              <a:custGeom>
                <a:avLst/>
                <a:gdLst/>
                <a:ahLst/>
                <a:cxnLst/>
                <a:rect l="l" t="t" r="r" b="b"/>
                <a:pathLst>
                  <a:path w="1308" h="812" extrusionOk="0">
                    <a:moveTo>
                      <a:pt x="1266" y="1"/>
                    </a:moveTo>
                    <a:cubicBezTo>
                      <a:pt x="1265" y="1"/>
                      <a:pt x="1265" y="1"/>
                      <a:pt x="1265" y="1"/>
                    </a:cubicBezTo>
                    <a:cubicBezTo>
                      <a:pt x="1222" y="2"/>
                      <a:pt x="908" y="188"/>
                      <a:pt x="574" y="409"/>
                    </a:cubicBezTo>
                    <a:cubicBezTo>
                      <a:pt x="239" y="629"/>
                      <a:pt x="0" y="811"/>
                      <a:pt x="44" y="811"/>
                    </a:cubicBezTo>
                    <a:cubicBezTo>
                      <a:pt x="87" y="811"/>
                      <a:pt x="401" y="627"/>
                      <a:pt x="736" y="403"/>
                    </a:cubicBezTo>
                    <a:cubicBezTo>
                      <a:pt x="1069" y="182"/>
                      <a:pt x="1307" y="1"/>
                      <a:pt x="1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4"/>
              <p:cNvSpPr/>
              <p:nvPr/>
            </p:nvSpPr>
            <p:spPr>
              <a:xfrm>
                <a:off x="2715350" y="2752600"/>
                <a:ext cx="37950" cy="24475"/>
              </a:xfrm>
              <a:custGeom>
                <a:avLst/>
                <a:gdLst/>
                <a:ahLst/>
                <a:cxnLst/>
                <a:rect l="l" t="t" r="r" b="b"/>
                <a:pathLst>
                  <a:path w="1518" h="979" extrusionOk="0">
                    <a:moveTo>
                      <a:pt x="1491" y="1"/>
                    </a:moveTo>
                    <a:cubicBezTo>
                      <a:pt x="1424" y="1"/>
                      <a:pt x="1220" y="125"/>
                      <a:pt x="761" y="440"/>
                    </a:cubicBezTo>
                    <a:cubicBezTo>
                      <a:pt x="287" y="763"/>
                      <a:pt x="0" y="979"/>
                      <a:pt x="38" y="979"/>
                    </a:cubicBezTo>
                    <a:cubicBezTo>
                      <a:pt x="48" y="979"/>
                      <a:pt x="79" y="965"/>
                      <a:pt x="133" y="935"/>
                    </a:cubicBezTo>
                    <a:cubicBezTo>
                      <a:pt x="434" y="767"/>
                      <a:pt x="1518" y="60"/>
                      <a:pt x="1518" y="28"/>
                    </a:cubicBezTo>
                    <a:cubicBezTo>
                      <a:pt x="1518" y="10"/>
                      <a:pt x="1509" y="1"/>
                      <a:pt x="1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4"/>
              <p:cNvSpPr/>
              <p:nvPr/>
            </p:nvSpPr>
            <p:spPr>
              <a:xfrm>
                <a:off x="2662000" y="2764900"/>
                <a:ext cx="28175" cy="19625"/>
              </a:xfrm>
              <a:custGeom>
                <a:avLst/>
                <a:gdLst/>
                <a:ahLst/>
                <a:cxnLst/>
                <a:rect l="l" t="t" r="r" b="b"/>
                <a:pathLst>
                  <a:path w="1127" h="785" extrusionOk="0">
                    <a:moveTo>
                      <a:pt x="1110" y="0"/>
                    </a:moveTo>
                    <a:cubicBezTo>
                      <a:pt x="1071" y="0"/>
                      <a:pt x="943" y="87"/>
                      <a:pt x="532" y="372"/>
                    </a:cubicBezTo>
                    <a:cubicBezTo>
                      <a:pt x="231" y="582"/>
                      <a:pt x="1" y="765"/>
                      <a:pt x="20" y="784"/>
                    </a:cubicBezTo>
                    <a:cubicBezTo>
                      <a:pt x="20" y="784"/>
                      <a:pt x="22" y="785"/>
                      <a:pt x="23" y="785"/>
                    </a:cubicBezTo>
                    <a:cubicBezTo>
                      <a:pt x="100" y="785"/>
                      <a:pt x="1127" y="82"/>
                      <a:pt x="1127" y="27"/>
                    </a:cubicBezTo>
                    <a:cubicBezTo>
                      <a:pt x="1126" y="10"/>
                      <a:pt x="112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4"/>
              <p:cNvSpPr/>
              <p:nvPr/>
            </p:nvSpPr>
            <p:spPr>
              <a:xfrm>
                <a:off x="2600425" y="2768975"/>
                <a:ext cx="36900" cy="17925"/>
              </a:xfrm>
              <a:custGeom>
                <a:avLst/>
                <a:gdLst/>
                <a:ahLst/>
                <a:cxnLst/>
                <a:rect l="l" t="t" r="r" b="b"/>
                <a:pathLst>
                  <a:path w="1476" h="717" extrusionOk="0">
                    <a:moveTo>
                      <a:pt x="1430" y="0"/>
                    </a:moveTo>
                    <a:cubicBezTo>
                      <a:pt x="1386" y="0"/>
                      <a:pt x="1040" y="161"/>
                      <a:pt x="656" y="360"/>
                    </a:cubicBezTo>
                    <a:cubicBezTo>
                      <a:pt x="274" y="558"/>
                      <a:pt x="1" y="717"/>
                      <a:pt x="46" y="717"/>
                    </a:cubicBezTo>
                    <a:cubicBezTo>
                      <a:pt x="92" y="717"/>
                      <a:pt x="438" y="556"/>
                      <a:pt x="820" y="360"/>
                    </a:cubicBezTo>
                    <a:cubicBezTo>
                      <a:pt x="1202" y="161"/>
                      <a:pt x="1476" y="0"/>
                      <a:pt x="1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4"/>
              <p:cNvSpPr/>
              <p:nvPr/>
            </p:nvSpPr>
            <p:spPr>
              <a:xfrm>
                <a:off x="2578125" y="2771125"/>
                <a:ext cx="40275" cy="15925"/>
              </a:xfrm>
              <a:custGeom>
                <a:avLst/>
                <a:gdLst/>
                <a:ahLst/>
                <a:cxnLst/>
                <a:rect l="l" t="t" r="r" b="b"/>
                <a:pathLst>
                  <a:path w="1611" h="637" extrusionOk="0">
                    <a:moveTo>
                      <a:pt x="1551" y="1"/>
                    </a:moveTo>
                    <a:cubicBezTo>
                      <a:pt x="1551" y="1"/>
                      <a:pt x="1550" y="1"/>
                      <a:pt x="1549" y="1"/>
                    </a:cubicBezTo>
                    <a:cubicBezTo>
                      <a:pt x="1480" y="2"/>
                      <a:pt x="1101" y="145"/>
                      <a:pt x="694" y="319"/>
                    </a:cubicBezTo>
                    <a:cubicBezTo>
                      <a:pt x="286" y="493"/>
                      <a:pt x="1" y="635"/>
                      <a:pt x="53" y="636"/>
                    </a:cubicBezTo>
                    <a:cubicBezTo>
                      <a:pt x="53" y="636"/>
                      <a:pt x="53" y="636"/>
                      <a:pt x="54" y="636"/>
                    </a:cubicBezTo>
                    <a:cubicBezTo>
                      <a:pt x="109" y="636"/>
                      <a:pt x="495" y="494"/>
                      <a:pt x="909" y="319"/>
                    </a:cubicBezTo>
                    <a:cubicBezTo>
                      <a:pt x="1321" y="144"/>
                      <a:pt x="1611" y="1"/>
                      <a:pt x="1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4"/>
              <p:cNvSpPr/>
              <p:nvPr/>
            </p:nvSpPr>
            <p:spPr>
              <a:xfrm>
                <a:off x="2302175" y="2776950"/>
                <a:ext cx="16725" cy="12800"/>
              </a:xfrm>
              <a:custGeom>
                <a:avLst/>
                <a:gdLst/>
                <a:ahLst/>
                <a:cxnLst/>
                <a:rect l="l" t="t" r="r" b="b"/>
                <a:pathLst>
                  <a:path w="669" h="512" extrusionOk="0">
                    <a:moveTo>
                      <a:pt x="555" y="1"/>
                    </a:moveTo>
                    <a:cubicBezTo>
                      <a:pt x="515" y="1"/>
                      <a:pt x="372" y="120"/>
                      <a:pt x="241" y="256"/>
                    </a:cubicBezTo>
                    <a:lnTo>
                      <a:pt x="0" y="511"/>
                    </a:lnTo>
                    <a:lnTo>
                      <a:pt x="0" y="511"/>
                    </a:lnTo>
                    <a:lnTo>
                      <a:pt x="261" y="334"/>
                    </a:lnTo>
                    <a:cubicBezTo>
                      <a:pt x="547" y="140"/>
                      <a:pt x="669"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1" name="Google Shape;1831;p14"/>
            <p:cNvSpPr/>
            <p:nvPr/>
          </p:nvSpPr>
          <p:spPr>
            <a:xfrm>
              <a:off x="1136550" y="463058"/>
              <a:ext cx="296944" cy="273844"/>
            </a:xfrm>
            <a:custGeom>
              <a:avLst/>
              <a:gdLst/>
              <a:ahLst/>
              <a:cxnLst/>
              <a:rect l="l" t="t" r="r" b="b"/>
              <a:pathLst>
                <a:path w="7173" h="6615" extrusionOk="0">
                  <a:moveTo>
                    <a:pt x="2590" y="531"/>
                  </a:moveTo>
                  <a:cubicBezTo>
                    <a:pt x="2594" y="531"/>
                    <a:pt x="2598" y="532"/>
                    <a:pt x="2602" y="534"/>
                  </a:cubicBezTo>
                  <a:cubicBezTo>
                    <a:pt x="2626" y="547"/>
                    <a:pt x="2600" y="618"/>
                    <a:pt x="2543" y="692"/>
                  </a:cubicBezTo>
                  <a:cubicBezTo>
                    <a:pt x="2500" y="747"/>
                    <a:pt x="2484" y="775"/>
                    <a:pt x="2495" y="775"/>
                  </a:cubicBezTo>
                  <a:cubicBezTo>
                    <a:pt x="2507" y="775"/>
                    <a:pt x="2562" y="731"/>
                    <a:pt x="2656" y="643"/>
                  </a:cubicBezTo>
                  <a:cubicBezTo>
                    <a:pt x="2679" y="622"/>
                    <a:pt x="2700" y="611"/>
                    <a:pt x="2715" y="611"/>
                  </a:cubicBezTo>
                  <a:cubicBezTo>
                    <a:pt x="2725" y="611"/>
                    <a:pt x="2733" y="616"/>
                    <a:pt x="2735" y="627"/>
                  </a:cubicBezTo>
                  <a:cubicBezTo>
                    <a:pt x="2742" y="653"/>
                    <a:pt x="2660" y="761"/>
                    <a:pt x="2552" y="868"/>
                  </a:cubicBezTo>
                  <a:cubicBezTo>
                    <a:pt x="2456" y="964"/>
                    <a:pt x="2407" y="1011"/>
                    <a:pt x="2388" y="1011"/>
                  </a:cubicBezTo>
                  <a:cubicBezTo>
                    <a:pt x="2371" y="1011"/>
                    <a:pt x="2377" y="975"/>
                    <a:pt x="2393" y="908"/>
                  </a:cubicBezTo>
                  <a:cubicBezTo>
                    <a:pt x="2442" y="707"/>
                    <a:pt x="2534" y="531"/>
                    <a:pt x="2590" y="531"/>
                  </a:cubicBezTo>
                  <a:close/>
                  <a:moveTo>
                    <a:pt x="2864" y="719"/>
                  </a:moveTo>
                  <a:cubicBezTo>
                    <a:pt x="2916" y="719"/>
                    <a:pt x="2926" y="782"/>
                    <a:pt x="2866" y="906"/>
                  </a:cubicBezTo>
                  <a:cubicBezTo>
                    <a:pt x="2835" y="970"/>
                    <a:pt x="2818" y="1003"/>
                    <a:pt x="2815" y="1003"/>
                  </a:cubicBezTo>
                  <a:cubicBezTo>
                    <a:pt x="2812" y="1003"/>
                    <a:pt x="2824" y="965"/>
                    <a:pt x="2848" y="888"/>
                  </a:cubicBezTo>
                  <a:cubicBezTo>
                    <a:pt x="2863" y="838"/>
                    <a:pt x="2867" y="812"/>
                    <a:pt x="2850" y="812"/>
                  </a:cubicBezTo>
                  <a:cubicBezTo>
                    <a:pt x="2826" y="812"/>
                    <a:pt x="2757" y="872"/>
                    <a:pt x="2619" y="1004"/>
                  </a:cubicBezTo>
                  <a:cubicBezTo>
                    <a:pt x="2495" y="1124"/>
                    <a:pt x="2424" y="1177"/>
                    <a:pt x="2404" y="1177"/>
                  </a:cubicBezTo>
                  <a:cubicBezTo>
                    <a:pt x="2375" y="1177"/>
                    <a:pt x="2456" y="1061"/>
                    <a:pt x="2642" y="868"/>
                  </a:cubicBezTo>
                  <a:cubicBezTo>
                    <a:pt x="2738" y="768"/>
                    <a:pt x="2818" y="719"/>
                    <a:pt x="2864" y="719"/>
                  </a:cubicBezTo>
                  <a:close/>
                  <a:moveTo>
                    <a:pt x="3093" y="818"/>
                  </a:moveTo>
                  <a:cubicBezTo>
                    <a:pt x="3107" y="818"/>
                    <a:pt x="3112" y="831"/>
                    <a:pt x="3107" y="859"/>
                  </a:cubicBezTo>
                  <a:cubicBezTo>
                    <a:pt x="3100" y="893"/>
                    <a:pt x="2997" y="1008"/>
                    <a:pt x="2877" y="1115"/>
                  </a:cubicBezTo>
                  <a:lnTo>
                    <a:pt x="2662" y="1309"/>
                  </a:lnTo>
                  <a:lnTo>
                    <a:pt x="2824" y="1093"/>
                  </a:lnTo>
                  <a:cubicBezTo>
                    <a:pt x="2947" y="923"/>
                    <a:pt x="3054" y="818"/>
                    <a:pt x="3093" y="818"/>
                  </a:cubicBezTo>
                  <a:close/>
                  <a:moveTo>
                    <a:pt x="2741" y="993"/>
                  </a:moveTo>
                  <a:cubicBezTo>
                    <a:pt x="2744" y="993"/>
                    <a:pt x="2747" y="995"/>
                    <a:pt x="2747" y="998"/>
                  </a:cubicBezTo>
                  <a:cubicBezTo>
                    <a:pt x="2753" y="1022"/>
                    <a:pt x="2687" y="1126"/>
                    <a:pt x="2595" y="1236"/>
                  </a:cubicBezTo>
                  <a:cubicBezTo>
                    <a:pt x="2517" y="1332"/>
                    <a:pt x="2448" y="1397"/>
                    <a:pt x="2428" y="1397"/>
                  </a:cubicBezTo>
                  <a:cubicBezTo>
                    <a:pt x="2425" y="1397"/>
                    <a:pt x="2423" y="1395"/>
                    <a:pt x="2422" y="1392"/>
                  </a:cubicBezTo>
                  <a:cubicBezTo>
                    <a:pt x="2416" y="1368"/>
                    <a:pt x="2483" y="1263"/>
                    <a:pt x="2574" y="1153"/>
                  </a:cubicBezTo>
                  <a:cubicBezTo>
                    <a:pt x="2653" y="1057"/>
                    <a:pt x="2720" y="993"/>
                    <a:pt x="2741" y="993"/>
                  </a:cubicBezTo>
                  <a:close/>
                  <a:moveTo>
                    <a:pt x="2605" y="1329"/>
                  </a:moveTo>
                  <a:cubicBezTo>
                    <a:pt x="2609" y="1329"/>
                    <a:pt x="2613" y="1333"/>
                    <a:pt x="2615" y="1340"/>
                  </a:cubicBezTo>
                  <a:cubicBezTo>
                    <a:pt x="2623" y="1367"/>
                    <a:pt x="2599" y="1415"/>
                    <a:pt x="2563" y="1443"/>
                  </a:cubicBezTo>
                  <a:cubicBezTo>
                    <a:pt x="2549" y="1454"/>
                    <a:pt x="2539" y="1460"/>
                    <a:pt x="2534" y="1460"/>
                  </a:cubicBezTo>
                  <a:cubicBezTo>
                    <a:pt x="2522" y="1460"/>
                    <a:pt x="2527" y="1437"/>
                    <a:pt x="2550" y="1394"/>
                  </a:cubicBezTo>
                  <a:cubicBezTo>
                    <a:pt x="2569" y="1354"/>
                    <a:pt x="2591" y="1329"/>
                    <a:pt x="2605" y="1329"/>
                  </a:cubicBezTo>
                  <a:close/>
                  <a:moveTo>
                    <a:pt x="3180" y="956"/>
                  </a:moveTo>
                  <a:cubicBezTo>
                    <a:pt x="3183" y="956"/>
                    <a:pt x="3184" y="957"/>
                    <a:pt x="3185" y="959"/>
                  </a:cubicBezTo>
                  <a:cubicBezTo>
                    <a:pt x="3190" y="978"/>
                    <a:pt x="3035" y="1162"/>
                    <a:pt x="2837" y="1375"/>
                  </a:cubicBezTo>
                  <a:cubicBezTo>
                    <a:pt x="2607" y="1623"/>
                    <a:pt x="2441" y="1771"/>
                    <a:pt x="2410" y="1771"/>
                  </a:cubicBezTo>
                  <a:cubicBezTo>
                    <a:pt x="2392" y="1771"/>
                    <a:pt x="2420" y="1721"/>
                    <a:pt x="2508" y="1610"/>
                  </a:cubicBezTo>
                  <a:cubicBezTo>
                    <a:pt x="2686" y="1389"/>
                    <a:pt x="3130" y="956"/>
                    <a:pt x="3180" y="956"/>
                  </a:cubicBezTo>
                  <a:close/>
                  <a:moveTo>
                    <a:pt x="3353" y="985"/>
                  </a:moveTo>
                  <a:cubicBezTo>
                    <a:pt x="3375" y="985"/>
                    <a:pt x="3384" y="1008"/>
                    <a:pt x="3397" y="1042"/>
                  </a:cubicBezTo>
                  <a:cubicBezTo>
                    <a:pt x="3417" y="1091"/>
                    <a:pt x="3498" y="1156"/>
                    <a:pt x="3585" y="1192"/>
                  </a:cubicBezTo>
                  <a:lnTo>
                    <a:pt x="3737" y="1253"/>
                  </a:lnTo>
                  <a:lnTo>
                    <a:pt x="3205" y="1809"/>
                  </a:lnTo>
                  <a:cubicBezTo>
                    <a:pt x="2781" y="2255"/>
                    <a:pt x="2661" y="2378"/>
                    <a:pt x="2618" y="2378"/>
                  </a:cubicBezTo>
                  <a:cubicBezTo>
                    <a:pt x="2604" y="2378"/>
                    <a:pt x="2598" y="2365"/>
                    <a:pt x="2592" y="2346"/>
                  </a:cubicBezTo>
                  <a:cubicBezTo>
                    <a:pt x="2583" y="2319"/>
                    <a:pt x="2773" y="2074"/>
                    <a:pt x="3015" y="1796"/>
                  </a:cubicBezTo>
                  <a:cubicBezTo>
                    <a:pt x="3257" y="1519"/>
                    <a:pt x="3459" y="1263"/>
                    <a:pt x="3468" y="1225"/>
                  </a:cubicBezTo>
                  <a:cubicBezTo>
                    <a:pt x="3469" y="1222"/>
                    <a:pt x="3468" y="1220"/>
                    <a:pt x="3466" y="1220"/>
                  </a:cubicBezTo>
                  <a:cubicBezTo>
                    <a:pt x="3445" y="1220"/>
                    <a:pt x="3283" y="1393"/>
                    <a:pt x="3083" y="1626"/>
                  </a:cubicBezTo>
                  <a:cubicBezTo>
                    <a:pt x="2759" y="2009"/>
                    <a:pt x="2599" y="2176"/>
                    <a:pt x="2544" y="2176"/>
                  </a:cubicBezTo>
                  <a:cubicBezTo>
                    <a:pt x="2522" y="2176"/>
                    <a:pt x="2517" y="2149"/>
                    <a:pt x="2525" y="2097"/>
                  </a:cubicBezTo>
                  <a:cubicBezTo>
                    <a:pt x="2535" y="2034"/>
                    <a:pt x="2734" y="1796"/>
                    <a:pt x="2963" y="1574"/>
                  </a:cubicBezTo>
                  <a:cubicBezTo>
                    <a:pt x="3191" y="1351"/>
                    <a:pt x="3377" y="1153"/>
                    <a:pt x="3371" y="1136"/>
                  </a:cubicBezTo>
                  <a:cubicBezTo>
                    <a:pt x="3370" y="1135"/>
                    <a:pt x="3369" y="1134"/>
                    <a:pt x="3368" y="1134"/>
                  </a:cubicBezTo>
                  <a:cubicBezTo>
                    <a:pt x="3347" y="1134"/>
                    <a:pt x="3191" y="1271"/>
                    <a:pt x="3004" y="1454"/>
                  </a:cubicBezTo>
                  <a:cubicBezTo>
                    <a:pt x="2680" y="1772"/>
                    <a:pt x="2492" y="1930"/>
                    <a:pt x="2460" y="1930"/>
                  </a:cubicBezTo>
                  <a:cubicBezTo>
                    <a:pt x="2427" y="1930"/>
                    <a:pt x="2557" y="1766"/>
                    <a:pt x="2868" y="1440"/>
                  </a:cubicBezTo>
                  <a:cubicBezTo>
                    <a:pt x="3201" y="1094"/>
                    <a:pt x="3306" y="985"/>
                    <a:pt x="3353" y="985"/>
                  </a:cubicBezTo>
                  <a:close/>
                  <a:moveTo>
                    <a:pt x="6714" y="3171"/>
                  </a:moveTo>
                  <a:cubicBezTo>
                    <a:pt x="6724" y="3171"/>
                    <a:pt x="6734" y="3174"/>
                    <a:pt x="6744" y="3180"/>
                  </a:cubicBezTo>
                  <a:cubicBezTo>
                    <a:pt x="6775" y="3199"/>
                    <a:pt x="6792" y="3220"/>
                    <a:pt x="6784" y="3235"/>
                  </a:cubicBezTo>
                  <a:cubicBezTo>
                    <a:pt x="6775" y="3247"/>
                    <a:pt x="6742" y="3258"/>
                    <a:pt x="6699" y="3259"/>
                  </a:cubicBezTo>
                  <a:cubicBezTo>
                    <a:pt x="6698" y="3259"/>
                    <a:pt x="6697" y="3259"/>
                    <a:pt x="6696" y="3259"/>
                  </a:cubicBezTo>
                  <a:cubicBezTo>
                    <a:pt x="6658" y="3259"/>
                    <a:pt x="6641" y="3237"/>
                    <a:pt x="6659" y="3206"/>
                  </a:cubicBezTo>
                  <a:cubicBezTo>
                    <a:pt x="6671" y="3184"/>
                    <a:pt x="6692" y="3171"/>
                    <a:pt x="6714" y="3171"/>
                  </a:cubicBezTo>
                  <a:close/>
                  <a:moveTo>
                    <a:pt x="5541" y="666"/>
                  </a:moveTo>
                  <a:cubicBezTo>
                    <a:pt x="5549" y="666"/>
                    <a:pt x="5557" y="668"/>
                    <a:pt x="5564" y="673"/>
                  </a:cubicBezTo>
                  <a:cubicBezTo>
                    <a:pt x="5596" y="692"/>
                    <a:pt x="5609" y="718"/>
                    <a:pt x="5596" y="741"/>
                  </a:cubicBezTo>
                  <a:cubicBezTo>
                    <a:pt x="5525" y="869"/>
                    <a:pt x="3209" y="3300"/>
                    <a:pt x="3161" y="3300"/>
                  </a:cubicBezTo>
                  <a:cubicBezTo>
                    <a:pt x="3160" y="3300"/>
                    <a:pt x="3160" y="3299"/>
                    <a:pt x="3161" y="3298"/>
                  </a:cubicBezTo>
                  <a:cubicBezTo>
                    <a:pt x="3197" y="3188"/>
                    <a:pt x="4192" y="2044"/>
                    <a:pt x="4894" y="1301"/>
                  </a:cubicBezTo>
                  <a:cubicBezTo>
                    <a:pt x="5141" y="1041"/>
                    <a:pt x="5340" y="793"/>
                    <a:pt x="5338" y="746"/>
                  </a:cubicBezTo>
                  <a:cubicBezTo>
                    <a:pt x="5337" y="718"/>
                    <a:pt x="5341" y="704"/>
                    <a:pt x="5349" y="704"/>
                  </a:cubicBezTo>
                  <a:cubicBezTo>
                    <a:pt x="5355" y="704"/>
                    <a:pt x="5365" y="714"/>
                    <a:pt x="5376" y="734"/>
                  </a:cubicBezTo>
                  <a:cubicBezTo>
                    <a:pt x="5388" y="754"/>
                    <a:pt x="5401" y="764"/>
                    <a:pt x="5415" y="764"/>
                  </a:cubicBezTo>
                  <a:cubicBezTo>
                    <a:pt x="5432" y="764"/>
                    <a:pt x="5449" y="751"/>
                    <a:pt x="5463" y="725"/>
                  </a:cubicBezTo>
                  <a:cubicBezTo>
                    <a:pt x="5484" y="688"/>
                    <a:pt x="5514" y="666"/>
                    <a:pt x="5541" y="666"/>
                  </a:cubicBezTo>
                  <a:close/>
                  <a:moveTo>
                    <a:pt x="6562" y="3083"/>
                  </a:moveTo>
                  <a:cubicBezTo>
                    <a:pt x="6571" y="3083"/>
                    <a:pt x="6580" y="3086"/>
                    <a:pt x="6588" y="3091"/>
                  </a:cubicBezTo>
                  <a:cubicBezTo>
                    <a:pt x="6621" y="3108"/>
                    <a:pt x="6604" y="3159"/>
                    <a:pt x="6540" y="3222"/>
                  </a:cubicBezTo>
                  <a:cubicBezTo>
                    <a:pt x="6485" y="3275"/>
                    <a:pt x="6397" y="3333"/>
                    <a:pt x="6351" y="3345"/>
                  </a:cubicBezTo>
                  <a:cubicBezTo>
                    <a:pt x="6338" y="3348"/>
                    <a:pt x="6327" y="3350"/>
                    <a:pt x="6320" y="3350"/>
                  </a:cubicBezTo>
                  <a:cubicBezTo>
                    <a:pt x="6295" y="3350"/>
                    <a:pt x="6307" y="3330"/>
                    <a:pt x="6357" y="3287"/>
                  </a:cubicBezTo>
                  <a:cubicBezTo>
                    <a:pt x="6405" y="3244"/>
                    <a:pt x="6466" y="3173"/>
                    <a:pt x="6490" y="3133"/>
                  </a:cubicBezTo>
                  <a:cubicBezTo>
                    <a:pt x="6508" y="3102"/>
                    <a:pt x="6536" y="3083"/>
                    <a:pt x="6562" y="3083"/>
                  </a:cubicBezTo>
                  <a:close/>
                  <a:moveTo>
                    <a:pt x="6350" y="2970"/>
                  </a:moveTo>
                  <a:cubicBezTo>
                    <a:pt x="6369" y="2970"/>
                    <a:pt x="6387" y="2976"/>
                    <a:pt x="6407" y="2988"/>
                  </a:cubicBezTo>
                  <a:cubicBezTo>
                    <a:pt x="6470" y="3024"/>
                    <a:pt x="6457" y="3068"/>
                    <a:pt x="6353" y="3185"/>
                  </a:cubicBezTo>
                  <a:cubicBezTo>
                    <a:pt x="6278" y="3268"/>
                    <a:pt x="6143" y="3358"/>
                    <a:pt x="6050" y="3382"/>
                  </a:cubicBezTo>
                  <a:cubicBezTo>
                    <a:pt x="5992" y="3398"/>
                    <a:pt x="5955" y="3409"/>
                    <a:pt x="5936" y="3409"/>
                  </a:cubicBezTo>
                  <a:cubicBezTo>
                    <a:pt x="5900" y="3409"/>
                    <a:pt x="5932" y="3371"/>
                    <a:pt x="6024" y="3262"/>
                  </a:cubicBezTo>
                  <a:cubicBezTo>
                    <a:pt x="6211" y="3044"/>
                    <a:pt x="6286" y="2970"/>
                    <a:pt x="6350" y="2970"/>
                  </a:cubicBezTo>
                  <a:close/>
                  <a:moveTo>
                    <a:pt x="6173" y="2860"/>
                  </a:moveTo>
                  <a:cubicBezTo>
                    <a:pt x="6180" y="2860"/>
                    <a:pt x="6187" y="2862"/>
                    <a:pt x="6192" y="2865"/>
                  </a:cubicBezTo>
                  <a:cubicBezTo>
                    <a:pt x="6244" y="2894"/>
                    <a:pt x="6231" y="2943"/>
                    <a:pt x="6145" y="3037"/>
                  </a:cubicBezTo>
                  <a:cubicBezTo>
                    <a:pt x="5832" y="3386"/>
                    <a:pt x="5705" y="3502"/>
                    <a:pt x="5641" y="3505"/>
                  </a:cubicBezTo>
                  <a:cubicBezTo>
                    <a:pt x="5640" y="3505"/>
                    <a:pt x="5640" y="3505"/>
                    <a:pt x="5639" y="3505"/>
                  </a:cubicBezTo>
                  <a:cubicBezTo>
                    <a:pt x="5551" y="3505"/>
                    <a:pt x="5606" y="3416"/>
                    <a:pt x="5886" y="3093"/>
                  </a:cubicBezTo>
                  <a:cubicBezTo>
                    <a:pt x="6016" y="2943"/>
                    <a:pt x="6119" y="2860"/>
                    <a:pt x="6173" y="2860"/>
                  </a:cubicBezTo>
                  <a:close/>
                  <a:moveTo>
                    <a:pt x="5978" y="2743"/>
                  </a:moveTo>
                  <a:cubicBezTo>
                    <a:pt x="5980" y="2743"/>
                    <a:pt x="5982" y="2743"/>
                    <a:pt x="5983" y="2744"/>
                  </a:cubicBezTo>
                  <a:cubicBezTo>
                    <a:pt x="6020" y="2766"/>
                    <a:pt x="6033" y="2816"/>
                    <a:pt x="6010" y="2851"/>
                  </a:cubicBezTo>
                  <a:cubicBezTo>
                    <a:pt x="5838" y="3138"/>
                    <a:pt x="5364" y="3567"/>
                    <a:pt x="5242" y="3567"/>
                  </a:cubicBezTo>
                  <a:cubicBezTo>
                    <a:pt x="5228" y="3567"/>
                    <a:pt x="5218" y="3561"/>
                    <a:pt x="5215" y="3548"/>
                  </a:cubicBezTo>
                  <a:cubicBezTo>
                    <a:pt x="5194" y="3469"/>
                    <a:pt x="5887" y="2743"/>
                    <a:pt x="5978" y="2743"/>
                  </a:cubicBezTo>
                  <a:close/>
                  <a:moveTo>
                    <a:pt x="5750" y="2616"/>
                  </a:moveTo>
                  <a:cubicBezTo>
                    <a:pt x="5756" y="2616"/>
                    <a:pt x="5761" y="2618"/>
                    <a:pt x="5766" y="2620"/>
                  </a:cubicBezTo>
                  <a:cubicBezTo>
                    <a:pt x="5807" y="2644"/>
                    <a:pt x="5823" y="2691"/>
                    <a:pt x="5799" y="2727"/>
                  </a:cubicBezTo>
                  <a:cubicBezTo>
                    <a:pt x="5778" y="2763"/>
                    <a:pt x="5594" y="2980"/>
                    <a:pt x="5391" y="3211"/>
                  </a:cubicBezTo>
                  <a:cubicBezTo>
                    <a:pt x="5130" y="3507"/>
                    <a:pt x="4947" y="3666"/>
                    <a:pt x="4871" y="3666"/>
                  </a:cubicBezTo>
                  <a:cubicBezTo>
                    <a:pt x="4851" y="3666"/>
                    <a:pt x="4839" y="3656"/>
                    <a:pt x="4833" y="3635"/>
                  </a:cubicBezTo>
                  <a:cubicBezTo>
                    <a:pt x="4828" y="3616"/>
                    <a:pt x="5021" y="3371"/>
                    <a:pt x="5257" y="3091"/>
                  </a:cubicBezTo>
                  <a:cubicBezTo>
                    <a:pt x="5536" y="2763"/>
                    <a:pt x="5686" y="2616"/>
                    <a:pt x="5750" y="2616"/>
                  </a:cubicBezTo>
                  <a:close/>
                  <a:moveTo>
                    <a:pt x="5410" y="1085"/>
                  </a:moveTo>
                  <a:cubicBezTo>
                    <a:pt x="5424" y="1085"/>
                    <a:pt x="5420" y="1108"/>
                    <a:pt x="5407" y="1158"/>
                  </a:cubicBezTo>
                  <a:cubicBezTo>
                    <a:pt x="5391" y="1213"/>
                    <a:pt x="5042" y="1600"/>
                    <a:pt x="4629" y="2021"/>
                  </a:cubicBezTo>
                  <a:cubicBezTo>
                    <a:pt x="4217" y="2442"/>
                    <a:pt x="3613" y="3072"/>
                    <a:pt x="3284" y="3429"/>
                  </a:cubicBezTo>
                  <a:cubicBezTo>
                    <a:pt x="2848" y="3900"/>
                    <a:pt x="2650" y="4105"/>
                    <a:pt x="2610" y="4105"/>
                  </a:cubicBezTo>
                  <a:cubicBezTo>
                    <a:pt x="2586" y="4105"/>
                    <a:pt x="2622" y="4027"/>
                    <a:pt x="2701" y="3886"/>
                  </a:cubicBezTo>
                  <a:cubicBezTo>
                    <a:pt x="2770" y="3759"/>
                    <a:pt x="2812" y="3697"/>
                    <a:pt x="2829" y="3697"/>
                  </a:cubicBezTo>
                  <a:cubicBezTo>
                    <a:pt x="2838" y="3697"/>
                    <a:pt x="2840" y="3712"/>
                    <a:pt x="2837" y="3742"/>
                  </a:cubicBezTo>
                  <a:cubicBezTo>
                    <a:pt x="2834" y="3770"/>
                    <a:pt x="2837" y="3784"/>
                    <a:pt x="2844" y="3784"/>
                  </a:cubicBezTo>
                  <a:cubicBezTo>
                    <a:pt x="2858" y="3784"/>
                    <a:pt x="2891" y="3728"/>
                    <a:pt x="2941" y="3621"/>
                  </a:cubicBezTo>
                  <a:cubicBezTo>
                    <a:pt x="2985" y="3529"/>
                    <a:pt x="3012" y="3477"/>
                    <a:pt x="3017" y="3477"/>
                  </a:cubicBezTo>
                  <a:lnTo>
                    <a:pt x="3017" y="3477"/>
                  </a:lnTo>
                  <a:cubicBezTo>
                    <a:pt x="3020" y="3477"/>
                    <a:pt x="3017" y="3491"/>
                    <a:pt x="3007" y="3518"/>
                  </a:cubicBezTo>
                  <a:cubicBezTo>
                    <a:pt x="3004" y="3526"/>
                    <a:pt x="3005" y="3530"/>
                    <a:pt x="3009" y="3530"/>
                  </a:cubicBezTo>
                  <a:cubicBezTo>
                    <a:pt x="3053" y="3530"/>
                    <a:pt x="3468" y="3115"/>
                    <a:pt x="4114" y="2422"/>
                  </a:cubicBezTo>
                  <a:cubicBezTo>
                    <a:pt x="4755" y="1736"/>
                    <a:pt x="5310" y="1152"/>
                    <a:pt x="5355" y="1118"/>
                  </a:cubicBezTo>
                  <a:cubicBezTo>
                    <a:pt x="5383" y="1097"/>
                    <a:pt x="5401" y="1085"/>
                    <a:pt x="5410" y="1085"/>
                  </a:cubicBezTo>
                  <a:close/>
                  <a:moveTo>
                    <a:pt x="5287" y="1467"/>
                  </a:moveTo>
                  <a:lnTo>
                    <a:pt x="5157" y="1729"/>
                  </a:lnTo>
                  <a:cubicBezTo>
                    <a:pt x="5070" y="1907"/>
                    <a:pt x="4816" y="2204"/>
                    <a:pt x="4368" y="2656"/>
                  </a:cubicBezTo>
                  <a:cubicBezTo>
                    <a:pt x="4006" y="3020"/>
                    <a:pt x="3566" y="3476"/>
                    <a:pt x="3392" y="3668"/>
                  </a:cubicBezTo>
                  <a:cubicBezTo>
                    <a:pt x="3139" y="3948"/>
                    <a:pt x="2880" y="4153"/>
                    <a:pt x="2793" y="4153"/>
                  </a:cubicBezTo>
                  <a:cubicBezTo>
                    <a:pt x="2777" y="4153"/>
                    <a:pt x="2767" y="4147"/>
                    <a:pt x="2763" y="4134"/>
                  </a:cubicBezTo>
                  <a:cubicBezTo>
                    <a:pt x="2747" y="4073"/>
                    <a:pt x="4438" y="2265"/>
                    <a:pt x="5029" y="1708"/>
                  </a:cubicBezTo>
                  <a:lnTo>
                    <a:pt x="5287" y="1467"/>
                  </a:lnTo>
                  <a:close/>
                  <a:moveTo>
                    <a:pt x="5032" y="2131"/>
                  </a:moveTo>
                  <a:cubicBezTo>
                    <a:pt x="5096" y="2131"/>
                    <a:pt x="4825" y="2444"/>
                    <a:pt x="4085" y="3242"/>
                  </a:cubicBezTo>
                  <a:cubicBezTo>
                    <a:pt x="3469" y="3903"/>
                    <a:pt x="3113" y="4248"/>
                    <a:pt x="3053" y="4248"/>
                  </a:cubicBezTo>
                  <a:cubicBezTo>
                    <a:pt x="3051" y="4248"/>
                    <a:pt x="3050" y="4248"/>
                    <a:pt x="3048" y="4247"/>
                  </a:cubicBezTo>
                  <a:cubicBezTo>
                    <a:pt x="3011" y="4225"/>
                    <a:pt x="2988" y="4200"/>
                    <a:pt x="2995" y="4187"/>
                  </a:cubicBezTo>
                  <a:cubicBezTo>
                    <a:pt x="3058" y="4075"/>
                    <a:pt x="4880" y="2209"/>
                    <a:pt x="4981" y="2152"/>
                  </a:cubicBezTo>
                  <a:cubicBezTo>
                    <a:pt x="5005" y="2138"/>
                    <a:pt x="5022" y="2131"/>
                    <a:pt x="5032" y="2131"/>
                  </a:cubicBezTo>
                  <a:close/>
                  <a:moveTo>
                    <a:pt x="5238" y="792"/>
                  </a:moveTo>
                  <a:cubicBezTo>
                    <a:pt x="5249" y="792"/>
                    <a:pt x="5255" y="797"/>
                    <a:pt x="5257" y="807"/>
                  </a:cubicBezTo>
                  <a:cubicBezTo>
                    <a:pt x="5263" y="825"/>
                    <a:pt x="5157" y="947"/>
                    <a:pt x="5019" y="1079"/>
                  </a:cubicBezTo>
                  <a:cubicBezTo>
                    <a:pt x="4692" y="1399"/>
                    <a:pt x="3308" y="2974"/>
                    <a:pt x="2782" y="3627"/>
                  </a:cubicBezTo>
                  <a:cubicBezTo>
                    <a:pt x="2496" y="3981"/>
                    <a:pt x="2306" y="4168"/>
                    <a:pt x="2194" y="4207"/>
                  </a:cubicBezTo>
                  <a:lnTo>
                    <a:pt x="2028" y="4263"/>
                  </a:lnTo>
                  <a:lnTo>
                    <a:pt x="2138" y="4142"/>
                  </a:lnTo>
                  <a:cubicBezTo>
                    <a:pt x="2198" y="4075"/>
                    <a:pt x="2806" y="3373"/>
                    <a:pt x="3491" y="2585"/>
                  </a:cubicBezTo>
                  <a:cubicBezTo>
                    <a:pt x="4475" y="1450"/>
                    <a:pt x="5119" y="792"/>
                    <a:pt x="5238" y="792"/>
                  </a:cubicBezTo>
                  <a:close/>
                  <a:moveTo>
                    <a:pt x="4463" y="1261"/>
                  </a:moveTo>
                  <a:cubicBezTo>
                    <a:pt x="4480" y="1261"/>
                    <a:pt x="4485" y="1277"/>
                    <a:pt x="4479" y="1309"/>
                  </a:cubicBezTo>
                  <a:cubicBezTo>
                    <a:pt x="4470" y="1352"/>
                    <a:pt x="3901" y="2029"/>
                    <a:pt x="3218" y="2810"/>
                  </a:cubicBezTo>
                  <a:cubicBezTo>
                    <a:pt x="2230" y="3940"/>
                    <a:pt x="1938" y="4242"/>
                    <a:pt x="1802" y="4277"/>
                  </a:cubicBezTo>
                  <a:lnTo>
                    <a:pt x="1634" y="4322"/>
                  </a:lnTo>
                  <a:lnTo>
                    <a:pt x="1758" y="4184"/>
                  </a:lnTo>
                  <a:cubicBezTo>
                    <a:pt x="1826" y="4110"/>
                    <a:pt x="2408" y="3452"/>
                    <a:pt x="3050" y="2724"/>
                  </a:cubicBezTo>
                  <a:cubicBezTo>
                    <a:pt x="3961" y="1693"/>
                    <a:pt x="4374" y="1261"/>
                    <a:pt x="4463" y="1261"/>
                  </a:cubicBezTo>
                  <a:close/>
                  <a:moveTo>
                    <a:pt x="3809" y="1318"/>
                  </a:moveTo>
                  <a:cubicBezTo>
                    <a:pt x="3861" y="1318"/>
                    <a:pt x="3909" y="1345"/>
                    <a:pt x="3887" y="1382"/>
                  </a:cubicBezTo>
                  <a:cubicBezTo>
                    <a:pt x="3765" y="1601"/>
                    <a:pt x="1373" y="4235"/>
                    <a:pt x="1216" y="4330"/>
                  </a:cubicBezTo>
                  <a:cubicBezTo>
                    <a:pt x="1193" y="4344"/>
                    <a:pt x="1176" y="4351"/>
                    <a:pt x="1166" y="4351"/>
                  </a:cubicBezTo>
                  <a:cubicBezTo>
                    <a:pt x="1106" y="4351"/>
                    <a:pt x="1324" y="4075"/>
                    <a:pt x="1881" y="3433"/>
                  </a:cubicBezTo>
                  <a:cubicBezTo>
                    <a:pt x="2230" y="3032"/>
                    <a:pt x="2541" y="2659"/>
                    <a:pt x="2575" y="2602"/>
                  </a:cubicBezTo>
                  <a:cubicBezTo>
                    <a:pt x="2630" y="2510"/>
                    <a:pt x="3578" y="1481"/>
                    <a:pt x="3733" y="1343"/>
                  </a:cubicBezTo>
                  <a:cubicBezTo>
                    <a:pt x="3753" y="1325"/>
                    <a:pt x="3782" y="1318"/>
                    <a:pt x="3809" y="1318"/>
                  </a:cubicBezTo>
                  <a:close/>
                  <a:moveTo>
                    <a:pt x="4007" y="1411"/>
                  </a:moveTo>
                  <a:cubicBezTo>
                    <a:pt x="4009" y="1411"/>
                    <a:pt x="4012" y="1411"/>
                    <a:pt x="4014" y="1412"/>
                  </a:cubicBezTo>
                  <a:cubicBezTo>
                    <a:pt x="4045" y="1428"/>
                    <a:pt x="4054" y="1460"/>
                    <a:pt x="4038" y="1489"/>
                  </a:cubicBezTo>
                  <a:cubicBezTo>
                    <a:pt x="3958" y="1633"/>
                    <a:pt x="1727" y="4128"/>
                    <a:pt x="1576" y="4245"/>
                  </a:cubicBezTo>
                  <a:cubicBezTo>
                    <a:pt x="1481" y="4318"/>
                    <a:pt x="1424" y="4355"/>
                    <a:pt x="1405" y="4355"/>
                  </a:cubicBezTo>
                  <a:cubicBezTo>
                    <a:pt x="1354" y="4355"/>
                    <a:pt x="1557" y="4107"/>
                    <a:pt x="2011" y="3612"/>
                  </a:cubicBezTo>
                  <a:cubicBezTo>
                    <a:pt x="2358" y="3232"/>
                    <a:pt x="2846" y="2687"/>
                    <a:pt x="3091" y="2402"/>
                  </a:cubicBezTo>
                  <a:cubicBezTo>
                    <a:pt x="3341" y="2112"/>
                    <a:pt x="3635" y="1769"/>
                    <a:pt x="3752" y="1633"/>
                  </a:cubicBezTo>
                  <a:cubicBezTo>
                    <a:pt x="3861" y="1505"/>
                    <a:pt x="3970" y="1411"/>
                    <a:pt x="4007" y="1411"/>
                  </a:cubicBezTo>
                  <a:close/>
                  <a:moveTo>
                    <a:pt x="1987" y="3149"/>
                  </a:moveTo>
                  <a:lnTo>
                    <a:pt x="1987" y="3149"/>
                  </a:lnTo>
                  <a:cubicBezTo>
                    <a:pt x="2013" y="3149"/>
                    <a:pt x="1838" y="3378"/>
                    <a:pt x="1504" y="3774"/>
                  </a:cubicBezTo>
                  <a:cubicBezTo>
                    <a:pt x="1228" y="4096"/>
                    <a:pt x="981" y="4365"/>
                    <a:pt x="949" y="4376"/>
                  </a:cubicBezTo>
                  <a:cubicBezTo>
                    <a:pt x="946" y="4376"/>
                    <a:pt x="944" y="4377"/>
                    <a:pt x="942" y="4377"/>
                  </a:cubicBezTo>
                  <a:cubicBezTo>
                    <a:pt x="920" y="4377"/>
                    <a:pt x="947" y="4323"/>
                    <a:pt x="1010" y="4249"/>
                  </a:cubicBezTo>
                  <a:cubicBezTo>
                    <a:pt x="1077" y="4170"/>
                    <a:pt x="1244" y="3966"/>
                    <a:pt x="1386" y="3794"/>
                  </a:cubicBezTo>
                  <a:cubicBezTo>
                    <a:pt x="1529" y="3620"/>
                    <a:pt x="1719" y="3402"/>
                    <a:pt x="1817" y="3304"/>
                  </a:cubicBezTo>
                  <a:cubicBezTo>
                    <a:pt x="1920" y="3199"/>
                    <a:pt x="1975" y="3149"/>
                    <a:pt x="1987" y="3149"/>
                  </a:cubicBezTo>
                  <a:close/>
                  <a:moveTo>
                    <a:pt x="1355" y="3667"/>
                  </a:moveTo>
                  <a:cubicBezTo>
                    <a:pt x="1378" y="3667"/>
                    <a:pt x="1296" y="3794"/>
                    <a:pt x="1109" y="4028"/>
                  </a:cubicBezTo>
                  <a:cubicBezTo>
                    <a:pt x="962" y="4214"/>
                    <a:pt x="802" y="4372"/>
                    <a:pt x="754" y="4384"/>
                  </a:cubicBezTo>
                  <a:cubicBezTo>
                    <a:pt x="743" y="4386"/>
                    <a:pt x="735" y="4387"/>
                    <a:pt x="728" y="4387"/>
                  </a:cubicBezTo>
                  <a:cubicBezTo>
                    <a:pt x="693" y="4387"/>
                    <a:pt x="706" y="4357"/>
                    <a:pt x="770" y="4287"/>
                  </a:cubicBezTo>
                  <a:cubicBezTo>
                    <a:pt x="829" y="4223"/>
                    <a:pt x="984" y="4049"/>
                    <a:pt x="1117" y="3900"/>
                  </a:cubicBezTo>
                  <a:cubicBezTo>
                    <a:pt x="1259" y="3741"/>
                    <a:pt x="1338" y="3667"/>
                    <a:pt x="1355" y="3667"/>
                  </a:cubicBezTo>
                  <a:close/>
                  <a:moveTo>
                    <a:pt x="822" y="4106"/>
                  </a:moveTo>
                  <a:cubicBezTo>
                    <a:pt x="823" y="4106"/>
                    <a:pt x="824" y="4107"/>
                    <a:pt x="824" y="4107"/>
                  </a:cubicBezTo>
                  <a:cubicBezTo>
                    <a:pt x="837" y="4114"/>
                    <a:pt x="790" y="4178"/>
                    <a:pt x="727" y="4249"/>
                  </a:cubicBezTo>
                  <a:cubicBezTo>
                    <a:pt x="648" y="4335"/>
                    <a:pt x="517" y="4421"/>
                    <a:pt x="480" y="4421"/>
                  </a:cubicBezTo>
                  <a:cubicBezTo>
                    <a:pt x="469" y="4421"/>
                    <a:pt x="467" y="4413"/>
                    <a:pt x="477" y="4396"/>
                  </a:cubicBezTo>
                  <a:cubicBezTo>
                    <a:pt x="509" y="4338"/>
                    <a:pt x="789" y="4106"/>
                    <a:pt x="822" y="4106"/>
                  </a:cubicBezTo>
                  <a:close/>
                  <a:moveTo>
                    <a:pt x="5192" y="2221"/>
                  </a:moveTo>
                  <a:cubicBezTo>
                    <a:pt x="5268" y="2221"/>
                    <a:pt x="4994" y="2567"/>
                    <a:pt x="4244" y="3426"/>
                  </a:cubicBezTo>
                  <a:cubicBezTo>
                    <a:pt x="3729" y="4015"/>
                    <a:pt x="3268" y="4535"/>
                    <a:pt x="3222" y="4579"/>
                  </a:cubicBezTo>
                  <a:cubicBezTo>
                    <a:pt x="3195" y="4605"/>
                    <a:pt x="3171" y="4616"/>
                    <a:pt x="3152" y="4616"/>
                  </a:cubicBezTo>
                  <a:cubicBezTo>
                    <a:pt x="3080" y="4616"/>
                    <a:pt x="3075" y="4453"/>
                    <a:pt x="3175" y="4331"/>
                  </a:cubicBezTo>
                  <a:cubicBezTo>
                    <a:pt x="3408" y="4048"/>
                    <a:pt x="5069" y="2279"/>
                    <a:pt x="5137" y="2243"/>
                  </a:cubicBezTo>
                  <a:cubicBezTo>
                    <a:pt x="5162" y="2229"/>
                    <a:pt x="5181" y="2221"/>
                    <a:pt x="5192" y="2221"/>
                  </a:cubicBezTo>
                  <a:close/>
                  <a:moveTo>
                    <a:pt x="5354" y="2388"/>
                  </a:moveTo>
                  <a:cubicBezTo>
                    <a:pt x="5356" y="2388"/>
                    <a:pt x="5358" y="2389"/>
                    <a:pt x="5360" y="2390"/>
                  </a:cubicBezTo>
                  <a:cubicBezTo>
                    <a:pt x="5443" y="2437"/>
                    <a:pt x="5423" y="2471"/>
                    <a:pt x="5104" y="2826"/>
                  </a:cubicBezTo>
                  <a:cubicBezTo>
                    <a:pt x="4914" y="3038"/>
                    <a:pt x="4539" y="3481"/>
                    <a:pt x="4270" y="3814"/>
                  </a:cubicBezTo>
                  <a:cubicBezTo>
                    <a:pt x="4000" y="4147"/>
                    <a:pt x="3662" y="4563"/>
                    <a:pt x="3512" y="4743"/>
                  </a:cubicBezTo>
                  <a:cubicBezTo>
                    <a:pt x="3355" y="4936"/>
                    <a:pt x="3261" y="5028"/>
                    <a:pt x="3212" y="5028"/>
                  </a:cubicBezTo>
                  <a:cubicBezTo>
                    <a:pt x="3175" y="5028"/>
                    <a:pt x="3162" y="4977"/>
                    <a:pt x="3165" y="4877"/>
                  </a:cubicBezTo>
                  <a:cubicBezTo>
                    <a:pt x="3171" y="4665"/>
                    <a:pt x="5176" y="2388"/>
                    <a:pt x="5354" y="2388"/>
                  </a:cubicBezTo>
                  <a:close/>
                  <a:moveTo>
                    <a:pt x="5523" y="2500"/>
                  </a:moveTo>
                  <a:cubicBezTo>
                    <a:pt x="5577" y="2500"/>
                    <a:pt x="5629" y="2539"/>
                    <a:pt x="5605" y="2580"/>
                  </a:cubicBezTo>
                  <a:cubicBezTo>
                    <a:pt x="5592" y="2602"/>
                    <a:pt x="5208" y="3054"/>
                    <a:pt x="4756" y="3580"/>
                  </a:cubicBezTo>
                  <a:cubicBezTo>
                    <a:pt x="4305" y="4104"/>
                    <a:pt x="3792" y="4713"/>
                    <a:pt x="3623" y="4927"/>
                  </a:cubicBezTo>
                  <a:cubicBezTo>
                    <a:pt x="3440" y="5158"/>
                    <a:pt x="3297" y="5293"/>
                    <a:pt x="3254" y="5293"/>
                  </a:cubicBezTo>
                  <a:cubicBezTo>
                    <a:pt x="3229" y="5293"/>
                    <a:pt x="3240" y="5244"/>
                    <a:pt x="3301" y="5138"/>
                  </a:cubicBezTo>
                  <a:cubicBezTo>
                    <a:pt x="3443" y="4886"/>
                    <a:pt x="5356" y="2577"/>
                    <a:pt x="5475" y="2512"/>
                  </a:cubicBezTo>
                  <a:cubicBezTo>
                    <a:pt x="5490" y="2503"/>
                    <a:pt x="5506" y="2500"/>
                    <a:pt x="5523" y="2500"/>
                  </a:cubicBezTo>
                  <a:close/>
                  <a:moveTo>
                    <a:pt x="4363" y="4165"/>
                  </a:moveTo>
                  <a:cubicBezTo>
                    <a:pt x="4379" y="4165"/>
                    <a:pt x="4372" y="4203"/>
                    <a:pt x="4351" y="4290"/>
                  </a:cubicBezTo>
                  <a:cubicBezTo>
                    <a:pt x="4327" y="4384"/>
                    <a:pt x="4114" y="4685"/>
                    <a:pt x="3845" y="5004"/>
                  </a:cubicBezTo>
                  <a:cubicBezTo>
                    <a:pt x="3558" y="5345"/>
                    <a:pt x="3373" y="5530"/>
                    <a:pt x="3327" y="5530"/>
                  </a:cubicBezTo>
                  <a:cubicBezTo>
                    <a:pt x="3301" y="5530"/>
                    <a:pt x="3321" y="5468"/>
                    <a:pt x="3395" y="5340"/>
                  </a:cubicBezTo>
                  <a:cubicBezTo>
                    <a:pt x="3496" y="5161"/>
                    <a:pt x="4126" y="4376"/>
                    <a:pt x="4295" y="4216"/>
                  </a:cubicBezTo>
                  <a:cubicBezTo>
                    <a:pt x="4330" y="4183"/>
                    <a:pt x="4352" y="4165"/>
                    <a:pt x="4363" y="4165"/>
                  </a:cubicBezTo>
                  <a:close/>
                  <a:moveTo>
                    <a:pt x="4184" y="4750"/>
                  </a:moveTo>
                  <a:cubicBezTo>
                    <a:pt x="4226" y="4750"/>
                    <a:pt x="4147" y="4900"/>
                    <a:pt x="3950" y="5197"/>
                  </a:cubicBezTo>
                  <a:cubicBezTo>
                    <a:pt x="3792" y="5432"/>
                    <a:pt x="3610" y="5667"/>
                    <a:pt x="3539" y="5725"/>
                  </a:cubicBezTo>
                  <a:cubicBezTo>
                    <a:pt x="3484" y="5770"/>
                    <a:pt x="3453" y="5793"/>
                    <a:pt x="3437" y="5793"/>
                  </a:cubicBezTo>
                  <a:cubicBezTo>
                    <a:pt x="3420" y="5793"/>
                    <a:pt x="3422" y="5765"/>
                    <a:pt x="3429" y="5705"/>
                  </a:cubicBezTo>
                  <a:cubicBezTo>
                    <a:pt x="3444" y="5592"/>
                    <a:pt x="3927" y="4944"/>
                    <a:pt x="4105" y="4798"/>
                  </a:cubicBezTo>
                  <a:cubicBezTo>
                    <a:pt x="4144" y="4766"/>
                    <a:pt x="4171" y="4750"/>
                    <a:pt x="4184" y="4750"/>
                  </a:cubicBezTo>
                  <a:close/>
                  <a:moveTo>
                    <a:pt x="3871" y="5493"/>
                  </a:moveTo>
                  <a:cubicBezTo>
                    <a:pt x="3874" y="5493"/>
                    <a:pt x="3876" y="5494"/>
                    <a:pt x="3879" y="5495"/>
                  </a:cubicBezTo>
                  <a:cubicBezTo>
                    <a:pt x="3904" y="5511"/>
                    <a:pt x="3872" y="5613"/>
                    <a:pt x="3810" y="5718"/>
                  </a:cubicBezTo>
                  <a:cubicBezTo>
                    <a:pt x="3698" y="5906"/>
                    <a:pt x="3573" y="6035"/>
                    <a:pt x="3518" y="6035"/>
                  </a:cubicBezTo>
                  <a:cubicBezTo>
                    <a:pt x="3501" y="6035"/>
                    <a:pt x="3490" y="6022"/>
                    <a:pt x="3490" y="5994"/>
                  </a:cubicBezTo>
                  <a:cubicBezTo>
                    <a:pt x="3486" y="5889"/>
                    <a:pt x="3793" y="5493"/>
                    <a:pt x="3871" y="5493"/>
                  </a:cubicBezTo>
                  <a:close/>
                  <a:moveTo>
                    <a:pt x="3662" y="6038"/>
                  </a:moveTo>
                  <a:cubicBezTo>
                    <a:pt x="3668" y="6038"/>
                    <a:pt x="3670" y="6046"/>
                    <a:pt x="3669" y="6062"/>
                  </a:cubicBezTo>
                  <a:cubicBezTo>
                    <a:pt x="3662" y="6109"/>
                    <a:pt x="3629" y="6167"/>
                    <a:pt x="3591" y="6196"/>
                  </a:cubicBezTo>
                  <a:cubicBezTo>
                    <a:pt x="3583" y="6202"/>
                    <a:pt x="3577" y="6205"/>
                    <a:pt x="3572" y="6205"/>
                  </a:cubicBezTo>
                  <a:cubicBezTo>
                    <a:pt x="3559" y="6205"/>
                    <a:pt x="3569" y="6171"/>
                    <a:pt x="3603" y="6114"/>
                  </a:cubicBezTo>
                  <a:cubicBezTo>
                    <a:pt x="3630" y="6065"/>
                    <a:pt x="3652" y="6038"/>
                    <a:pt x="3662" y="6038"/>
                  </a:cubicBezTo>
                  <a:close/>
                  <a:moveTo>
                    <a:pt x="5969" y="0"/>
                  </a:moveTo>
                  <a:cubicBezTo>
                    <a:pt x="5862" y="0"/>
                    <a:pt x="5612" y="145"/>
                    <a:pt x="5005" y="550"/>
                  </a:cubicBezTo>
                  <a:lnTo>
                    <a:pt x="4106" y="1148"/>
                  </a:lnTo>
                  <a:lnTo>
                    <a:pt x="3276" y="611"/>
                  </a:lnTo>
                  <a:cubicBezTo>
                    <a:pt x="2754" y="275"/>
                    <a:pt x="2470" y="100"/>
                    <a:pt x="2310" y="100"/>
                  </a:cubicBezTo>
                  <a:cubicBezTo>
                    <a:pt x="2132" y="100"/>
                    <a:pt x="2106" y="315"/>
                    <a:pt x="2075" y="765"/>
                  </a:cubicBezTo>
                  <a:cubicBezTo>
                    <a:pt x="2044" y="1226"/>
                    <a:pt x="2175" y="2338"/>
                    <a:pt x="2267" y="2391"/>
                  </a:cubicBezTo>
                  <a:cubicBezTo>
                    <a:pt x="2349" y="2438"/>
                    <a:pt x="2246" y="2536"/>
                    <a:pt x="1176" y="3413"/>
                  </a:cubicBezTo>
                  <a:cubicBezTo>
                    <a:pt x="593" y="3890"/>
                    <a:pt x="93" y="4323"/>
                    <a:pt x="65" y="4374"/>
                  </a:cubicBezTo>
                  <a:cubicBezTo>
                    <a:pt x="1" y="4485"/>
                    <a:pt x="41" y="4650"/>
                    <a:pt x="148" y="4710"/>
                  </a:cubicBezTo>
                  <a:cubicBezTo>
                    <a:pt x="167" y="4720"/>
                    <a:pt x="228" y="4725"/>
                    <a:pt x="322" y="4725"/>
                  </a:cubicBezTo>
                  <a:cubicBezTo>
                    <a:pt x="674" y="4725"/>
                    <a:pt x="1476" y="4658"/>
                    <a:pt x="2164" y="4563"/>
                  </a:cubicBezTo>
                  <a:lnTo>
                    <a:pt x="2754" y="4481"/>
                  </a:lnTo>
                  <a:lnTo>
                    <a:pt x="3016" y="5380"/>
                  </a:lnTo>
                  <a:cubicBezTo>
                    <a:pt x="3289" y="6313"/>
                    <a:pt x="3425" y="6614"/>
                    <a:pt x="3589" y="6614"/>
                  </a:cubicBezTo>
                  <a:cubicBezTo>
                    <a:pt x="3602" y="6614"/>
                    <a:pt x="3615" y="6612"/>
                    <a:pt x="3629" y="6609"/>
                  </a:cubicBezTo>
                  <a:cubicBezTo>
                    <a:pt x="3758" y="6574"/>
                    <a:pt x="3909" y="6246"/>
                    <a:pt x="4454" y="4816"/>
                  </a:cubicBezTo>
                  <a:lnTo>
                    <a:pt x="4756" y="4021"/>
                  </a:lnTo>
                  <a:lnTo>
                    <a:pt x="5842" y="3750"/>
                  </a:lnTo>
                  <a:cubicBezTo>
                    <a:pt x="6858" y="3500"/>
                    <a:pt x="7172" y="3359"/>
                    <a:pt x="7123" y="3184"/>
                  </a:cubicBezTo>
                  <a:cubicBezTo>
                    <a:pt x="7111" y="3141"/>
                    <a:pt x="6710" y="2863"/>
                    <a:pt x="6232" y="2564"/>
                  </a:cubicBezTo>
                  <a:cubicBezTo>
                    <a:pt x="5755" y="2264"/>
                    <a:pt x="5370" y="2003"/>
                    <a:pt x="5380" y="1987"/>
                  </a:cubicBezTo>
                  <a:cubicBezTo>
                    <a:pt x="5431" y="1896"/>
                    <a:pt x="6066" y="277"/>
                    <a:pt x="6086" y="182"/>
                  </a:cubicBezTo>
                  <a:cubicBezTo>
                    <a:pt x="6100" y="118"/>
                    <a:pt x="6066" y="43"/>
                    <a:pt x="6008" y="10"/>
                  </a:cubicBezTo>
                  <a:cubicBezTo>
                    <a:pt x="5997" y="4"/>
                    <a:pt x="5985" y="0"/>
                    <a:pt x="59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2" name="Google Shape;1832;p14"/>
            <p:cNvGrpSpPr/>
            <p:nvPr/>
          </p:nvGrpSpPr>
          <p:grpSpPr>
            <a:xfrm>
              <a:off x="-86537" y="-81112"/>
              <a:ext cx="596800" cy="750250"/>
              <a:chOff x="3078850" y="2174800"/>
              <a:chExt cx="596800" cy="750250"/>
            </a:xfrm>
          </p:grpSpPr>
          <p:sp>
            <p:nvSpPr>
              <p:cNvPr id="1833" name="Google Shape;1833;p14"/>
              <p:cNvSpPr/>
              <p:nvPr/>
            </p:nvSpPr>
            <p:spPr>
              <a:xfrm>
                <a:off x="3078850" y="2174800"/>
                <a:ext cx="596800" cy="750250"/>
              </a:xfrm>
              <a:custGeom>
                <a:avLst/>
                <a:gdLst/>
                <a:ahLst/>
                <a:cxnLst/>
                <a:rect l="l" t="t" r="r" b="b"/>
                <a:pathLst>
                  <a:path w="23872" h="30010" extrusionOk="0">
                    <a:moveTo>
                      <a:pt x="17026" y="698"/>
                    </a:moveTo>
                    <a:cubicBezTo>
                      <a:pt x="17112" y="698"/>
                      <a:pt x="17199" y="703"/>
                      <a:pt x="17287" y="715"/>
                    </a:cubicBezTo>
                    <a:lnTo>
                      <a:pt x="17683" y="767"/>
                    </a:lnTo>
                    <a:lnTo>
                      <a:pt x="17922" y="1691"/>
                    </a:lnTo>
                    <a:cubicBezTo>
                      <a:pt x="18054" y="2199"/>
                      <a:pt x="18184" y="2622"/>
                      <a:pt x="18211" y="2630"/>
                    </a:cubicBezTo>
                    <a:cubicBezTo>
                      <a:pt x="18211" y="2630"/>
                      <a:pt x="18211" y="2630"/>
                      <a:pt x="18212" y="2630"/>
                    </a:cubicBezTo>
                    <a:cubicBezTo>
                      <a:pt x="18236" y="2630"/>
                      <a:pt x="18153" y="2233"/>
                      <a:pt x="18029" y="1748"/>
                    </a:cubicBezTo>
                    <a:cubicBezTo>
                      <a:pt x="17855" y="1079"/>
                      <a:pt x="17828" y="904"/>
                      <a:pt x="17931" y="904"/>
                    </a:cubicBezTo>
                    <a:cubicBezTo>
                      <a:pt x="17947" y="904"/>
                      <a:pt x="17966" y="908"/>
                      <a:pt x="17988" y="915"/>
                    </a:cubicBezTo>
                    <a:cubicBezTo>
                      <a:pt x="18175" y="976"/>
                      <a:pt x="18275" y="1246"/>
                      <a:pt x="18581" y="2532"/>
                    </a:cubicBezTo>
                    <a:cubicBezTo>
                      <a:pt x="18593" y="2585"/>
                      <a:pt x="18605" y="2611"/>
                      <a:pt x="18615" y="2611"/>
                    </a:cubicBezTo>
                    <a:cubicBezTo>
                      <a:pt x="18625" y="2611"/>
                      <a:pt x="18633" y="2591"/>
                      <a:pt x="18641" y="2551"/>
                    </a:cubicBezTo>
                    <a:cubicBezTo>
                      <a:pt x="18655" y="2480"/>
                      <a:pt x="18596" y="2170"/>
                      <a:pt x="18512" y="1870"/>
                    </a:cubicBezTo>
                    <a:cubicBezTo>
                      <a:pt x="18384" y="1409"/>
                      <a:pt x="18366" y="1188"/>
                      <a:pt x="18465" y="1188"/>
                    </a:cubicBezTo>
                    <a:cubicBezTo>
                      <a:pt x="18498" y="1188"/>
                      <a:pt x="18545" y="1213"/>
                      <a:pt x="18605" y="1263"/>
                    </a:cubicBezTo>
                    <a:cubicBezTo>
                      <a:pt x="18704" y="1343"/>
                      <a:pt x="18810" y="1624"/>
                      <a:pt x="18870" y="1961"/>
                    </a:cubicBezTo>
                    <a:cubicBezTo>
                      <a:pt x="18925" y="2266"/>
                      <a:pt x="19004" y="2527"/>
                      <a:pt x="19043" y="2536"/>
                    </a:cubicBezTo>
                    <a:cubicBezTo>
                      <a:pt x="19043" y="2536"/>
                      <a:pt x="19043" y="2536"/>
                      <a:pt x="19044" y="2536"/>
                    </a:cubicBezTo>
                    <a:cubicBezTo>
                      <a:pt x="19080" y="2536"/>
                      <a:pt x="19062" y="2327"/>
                      <a:pt x="19000" y="2049"/>
                    </a:cubicBezTo>
                    <a:cubicBezTo>
                      <a:pt x="18930" y="1732"/>
                      <a:pt x="18942" y="1567"/>
                      <a:pt x="19009" y="1567"/>
                    </a:cubicBezTo>
                    <a:cubicBezTo>
                      <a:pt x="19066" y="1567"/>
                      <a:pt x="19162" y="1685"/>
                      <a:pt x="19279" y="1929"/>
                    </a:cubicBezTo>
                    <a:cubicBezTo>
                      <a:pt x="19376" y="2130"/>
                      <a:pt x="19446" y="2232"/>
                      <a:pt x="19488" y="2232"/>
                    </a:cubicBezTo>
                    <a:cubicBezTo>
                      <a:pt x="19499" y="2232"/>
                      <a:pt x="19508" y="2225"/>
                      <a:pt x="19515" y="2211"/>
                    </a:cubicBezTo>
                    <a:cubicBezTo>
                      <a:pt x="19520" y="2199"/>
                      <a:pt x="19528" y="2194"/>
                      <a:pt x="19538" y="2194"/>
                    </a:cubicBezTo>
                    <a:cubicBezTo>
                      <a:pt x="19723" y="2194"/>
                      <a:pt x="20619" y="4137"/>
                      <a:pt x="21343" y="6130"/>
                    </a:cubicBezTo>
                    <a:cubicBezTo>
                      <a:pt x="21825" y="7462"/>
                      <a:pt x="22684" y="10863"/>
                      <a:pt x="22904" y="12312"/>
                    </a:cubicBezTo>
                    <a:cubicBezTo>
                      <a:pt x="23076" y="13491"/>
                      <a:pt x="23149" y="15655"/>
                      <a:pt x="23065" y="17335"/>
                    </a:cubicBezTo>
                    <a:cubicBezTo>
                      <a:pt x="23018" y="18298"/>
                      <a:pt x="22553" y="21634"/>
                      <a:pt x="22456" y="21696"/>
                    </a:cubicBezTo>
                    <a:cubicBezTo>
                      <a:pt x="22451" y="21699"/>
                      <a:pt x="22446" y="21702"/>
                      <a:pt x="22441" y="21702"/>
                    </a:cubicBezTo>
                    <a:cubicBezTo>
                      <a:pt x="22411" y="21702"/>
                      <a:pt x="22406" y="21588"/>
                      <a:pt x="22400" y="21016"/>
                    </a:cubicBezTo>
                    <a:cubicBezTo>
                      <a:pt x="22397" y="20801"/>
                      <a:pt x="22370" y="20634"/>
                      <a:pt x="22340" y="20634"/>
                    </a:cubicBezTo>
                    <a:cubicBezTo>
                      <a:pt x="22338" y="20634"/>
                      <a:pt x="22336" y="20634"/>
                      <a:pt x="22335" y="20635"/>
                    </a:cubicBezTo>
                    <a:cubicBezTo>
                      <a:pt x="22301" y="20657"/>
                      <a:pt x="22292" y="21061"/>
                      <a:pt x="22315" y="21538"/>
                    </a:cubicBezTo>
                    <a:cubicBezTo>
                      <a:pt x="22354" y="22390"/>
                      <a:pt x="22176" y="23621"/>
                      <a:pt x="21926" y="24230"/>
                    </a:cubicBezTo>
                    <a:cubicBezTo>
                      <a:pt x="21876" y="24351"/>
                      <a:pt x="21843" y="24432"/>
                      <a:pt x="21823" y="24432"/>
                    </a:cubicBezTo>
                    <a:cubicBezTo>
                      <a:pt x="21783" y="24432"/>
                      <a:pt x="21794" y="24110"/>
                      <a:pt x="21827" y="23136"/>
                    </a:cubicBezTo>
                    <a:cubicBezTo>
                      <a:pt x="21847" y="22542"/>
                      <a:pt x="21837" y="22049"/>
                      <a:pt x="21807" y="22043"/>
                    </a:cubicBezTo>
                    <a:cubicBezTo>
                      <a:pt x="21806" y="22043"/>
                      <a:pt x="21806" y="22043"/>
                      <a:pt x="21806" y="22043"/>
                    </a:cubicBezTo>
                    <a:cubicBezTo>
                      <a:pt x="21774" y="22043"/>
                      <a:pt x="21734" y="22645"/>
                      <a:pt x="21714" y="23394"/>
                    </a:cubicBezTo>
                    <a:cubicBezTo>
                      <a:pt x="21685" y="24541"/>
                      <a:pt x="21638" y="24830"/>
                      <a:pt x="21413" y="25237"/>
                    </a:cubicBezTo>
                    <a:cubicBezTo>
                      <a:pt x="21266" y="25505"/>
                      <a:pt x="21106" y="25745"/>
                      <a:pt x="21050" y="25781"/>
                    </a:cubicBezTo>
                    <a:cubicBezTo>
                      <a:pt x="21048" y="25782"/>
                      <a:pt x="21047" y="25782"/>
                      <a:pt x="21046" y="25782"/>
                    </a:cubicBezTo>
                    <a:cubicBezTo>
                      <a:pt x="20996" y="25782"/>
                      <a:pt x="21021" y="25044"/>
                      <a:pt x="21106" y="24123"/>
                    </a:cubicBezTo>
                    <a:cubicBezTo>
                      <a:pt x="21193" y="23179"/>
                      <a:pt x="21242" y="22362"/>
                      <a:pt x="21213" y="22318"/>
                    </a:cubicBezTo>
                    <a:cubicBezTo>
                      <a:pt x="21201" y="22298"/>
                      <a:pt x="21191" y="22283"/>
                      <a:pt x="21181" y="22283"/>
                    </a:cubicBezTo>
                    <a:cubicBezTo>
                      <a:pt x="21140" y="22283"/>
                      <a:pt x="21116" y="22586"/>
                      <a:pt x="20990" y="24203"/>
                    </a:cubicBezTo>
                    <a:cubicBezTo>
                      <a:pt x="20861" y="25834"/>
                      <a:pt x="20748" y="26388"/>
                      <a:pt x="20535" y="26433"/>
                    </a:cubicBezTo>
                    <a:cubicBezTo>
                      <a:pt x="20534" y="26434"/>
                      <a:pt x="20534" y="26434"/>
                      <a:pt x="20533" y="26434"/>
                    </a:cubicBezTo>
                    <a:cubicBezTo>
                      <a:pt x="20484" y="26434"/>
                      <a:pt x="20471" y="25973"/>
                      <a:pt x="20507" y="25386"/>
                    </a:cubicBezTo>
                    <a:cubicBezTo>
                      <a:pt x="20567" y="24354"/>
                      <a:pt x="20570" y="23962"/>
                      <a:pt x="20513" y="23962"/>
                    </a:cubicBezTo>
                    <a:cubicBezTo>
                      <a:pt x="20511" y="23962"/>
                      <a:pt x="20507" y="23963"/>
                      <a:pt x="20504" y="23965"/>
                    </a:cubicBezTo>
                    <a:cubicBezTo>
                      <a:pt x="20487" y="23976"/>
                      <a:pt x="20443" y="24589"/>
                      <a:pt x="20408" y="25318"/>
                    </a:cubicBezTo>
                    <a:cubicBezTo>
                      <a:pt x="20353" y="26447"/>
                      <a:pt x="20308" y="26686"/>
                      <a:pt x="20114" y="26871"/>
                    </a:cubicBezTo>
                    <a:cubicBezTo>
                      <a:pt x="19990" y="26990"/>
                      <a:pt x="19867" y="27081"/>
                      <a:pt x="19834" y="27081"/>
                    </a:cubicBezTo>
                    <a:cubicBezTo>
                      <a:pt x="19833" y="27081"/>
                      <a:pt x="19832" y="27081"/>
                      <a:pt x="19832" y="27081"/>
                    </a:cubicBezTo>
                    <a:cubicBezTo>
                      <a:pt x="19801" y="27074"/>
                      <a:pt x="19825" y="26527"/>
                      <a:pt x="19882" y="25852"/>
                    </a:cubicBezTo>
                    <a:cubicBezTo>
                      <a:pt x="19940" y="25178"/>
                      <a:pt x="19960" y="24630"/>
                      <a:pt x="19926" y="24623"/>
                    </a:cubicBezTo>
                    <a:cubicBezTo>
                      <a:pt x="19926" y="24623"/>
                      <a:pt x="19926" y="24623"/>
                      <a:pt x="19926" y="24623"/>
                    </a:cubicBezTo>
                    <a:cubicBezTo>
                      <a:pt x="19893" y="24623"/>
                      <a:pt x="19827" y="25156"/>
                      <a:pt x="19781" y="25808"/>
                    </a:cubicBezTo>
                    <a:cubicBezTo>
                      <a:pt x="19734" y="26464"/>
                      <a:pt x="19654" y="27106"/>
                      <a:pt x="19606" y="27226"/>
                    </a:cubicBezTo>
                    <a:cubicBezTo>
                      <a:pt x="19493" y="27503"/>
                      <a:pt x="18990" y="27819"/>
                      <a:pt x="17935" y="28273"/>
                    </a:cubicBezTo>
                    <a:cubicBezTo>
                      <a:pt x="16256" y="28996"/>
                      <a:pt x="15053" y="29310"/>
                      <a:pt x="13855" y="29310"/>
                    </a:cubicBezTo>
                    <a:cubicBezTo>
                      <a:pt x="13586" y="29310"/>
                      <a:pt x="13316" y="29294"/>
                      <a:pt x="13041" y="29263"/>
                    </a:cubicBezTo>
                    <a:cubicBezTo>
                      <a:pt x="9876" y="28907"/>
                      <a:pt x="7410" y="27456"/>
                      <a:pt x="5125" y="24603"/>
                    </a:cubicBezTo>
                    <a:cubicBezTo>
                      <a:pt x="2773" y="21666"/>
                      <a:pt x="616" y="14846"/>
                      <a:pt x="867" y="11149"/>
                    </a:cubicBezTo>
                    <a:cubicBezTo>
                      <a:pt x="1006" y="9112"/>
                      <a:pt x="1743" y="7000"/>
                      <a:pt x="2648" y="6049"/>
                    </a:cubicBezTo>
                    <a:cubicBezTo>
                      <a:pt x="3076" y="5597"/>
                      <a:pt x="3919" y="5196"/>
                      <a:pt x="4634" y="5105"/>
                    </a:cubicBezTo>
                    <a:cubicBezTo>
                      <a:pt x="4785" y="5085"/>
                      <a:pt x="4941" y="5075"/>
                      <a:pt x="5106" y="5075"/>
                    </a:cubicBezTo>
                    <a:cubicBezTo>
                      <a:pt x="5861" y="5075"/>
                      <a:pt x="6789" y="5286"/>
                      <a:pt x="8132" y="5749"/>
                    </a:cubicBezTo>
                    <a:cubicBezTo>
                      <a:pt x="9090" y="6081"/>
                      <a:pt x="9729" y="6233"/>
                      <a:pt x="10345" y="6233"/>
                    </a:cubicBezTo>
                    <a:cubicBezTo>
                      <a:pt x="10706" y="6233"/>
                      <a:pt x="11058" y="6181"/>
                      <a:pt x="11462" y="6082"/>
                    </a:cubicBezTo>
                    <a:cubicBezTo>
                      <a:pt x="12122" y="5922"/>
                      <a:pt x="12236" y="5867"/>
                      <a:pt x="12659" y="5493"/>
                    </a:cubicBezTo>
                    <a:cubicBezTo>
                      <a:pt x="13286" y="4938"/>
                      <a:pt x="13876" y="4139"/>
                      <a:pt x="14262" y="3321"/>
                    </a:cubicBezTo>
                    <a:cubicBezTo>
                      <a:pt x="15106" y="1538"/>
                      <a:pt x="15988" y="698"/>
                      <a:pt x="17026" y="698"/>
                    </a:cubicBezTo>
                    <a:close/>
                    <a:moveTo>
                      <a:pt x="16972" y="0"/>
                    </a:moveTo>
                    <a:cubicBezTo>
                      <a:pt x="16869" y="0"/>
                      <a:pt x="16769" y="7"/>
                      <a:pt x="16672" y="19"/>
                    </a:cubicBezTo>
                    <a:cubicBezTo>
                      <a:pt x="15550" y="165"/>
                      <a:pt x="14610" y="1040"/>
                      <a:pt x="13698" y="2778"/>
                    </a:cubicBezTo>
                    <a:cubicBezTo>
                      <a:pt x="12642" y="4791"/>
                      <a:pt x="11696" y="5564"/>
                      <a:pt x="10250" y="5564"/>
                    </a:cubicBezTo>
                    <a:cubicBezTo>
                      <a:pt x="10194" y="5564"/>
                      <a:pt x="10137" y="5563"/>
                      <a:pt x="10079" y="5561"/>
                    </a:cubicBezTo>
                    <a:cubicBezTo>
                      <a:pt x="9840" y="5550"/>
                      <a:pt x="9136" y="5355"/>
                      <a:pt x="8501" y="5121"/>
                    </a:cubicBezTo>
                    <a:cubicBezTo>
                      <a:pt x="7084" y="4599"/>
                      <a:pt x="6027" y="4352"/>
                      <a:pt x="5129" y="4352"/>
                    </a:cubicBezTo>
                    <a:cubicBezTo>
                      <a:pt x="4726" y="4352"/>
                      <a:pt x="4354" y="4402"/>
                      <a:pt x="3996" y="4499"/>
                    </a:cubicBezTo>
                    <a:cubicBezTo>
                      <a:pt x="3346" y="4677"/>
                      <a:pt x="2585" y="5116"/>
                      <a:pt x="2133" y="5581"/>
                    </a:cubicBezTo>
                    <a:cubicBezTo>
                      <a:pt x="1699" y="6026"/>
                      <a:pt x="1125" y="7077"/>
                      <a:pt x="807" y="8011"/>
                    </a:cubicBezTo>
                    <a:cubicBezTo>
                      <a:pt x="1" y="10395"/>
                      <a:pt x="1" y="12936"/>
                      <a:pt x="811" y="16180"/>
                    </a:cubicBezTo>
                    <a:cubicBezTo>
                      <a:pt x="1587" y="19286"/>
                      <a:pt x="2409" y="21395"/>
                      <a:pt x="3666" y="23500"/>
                    </a:cubicBezTo>
                    <a:cubicBezTo>
                      <a:pt x="4440" y="24797"/>
                      <a:pt x="4697" y="25159"/>
                      <a:pt x="5360" y="25896"/>
                    </a:cubicBezTo>
                    <a:cubicBezTo>
                      <a:pt x="7338" y="28092"/>
                      <a:pt x="9227" y="29222"/>
                      <a:pt x="11790" y="29750"/>
                    </a:cubicBezTo>
                    <a:cubicBezTo>
                      <a:pt x="12622" y="29921"/>
                      <a:pt x="13311" y="30010"/>
                      <a:pt x="13961" y="30010"/>
                    </a:cubicBezTo>
                    <a:cubicBezTo>
                      <a:pt x="14943" y="30010"/>
                      <a:pt x="15833" y="29807"/>
                      <a:pt x="16983" y="29375"/>
                    </a:cubicBezTo>
                    <a:cubicBezTo>
                      <a:pt x="19089" y="28584"/>
                      <a:pt x="20219" y="27846"/>
                      <a:pt x="21232" y="26598"/>
                    </a:cubicBezTo>
                    <a:cubicBezTo>
                      <a:pt x="22380" y="25183"/>
                      <a:pt x="22709" y="24204"/>
                      <a:pt x="23290" y="20490"/>
                    </a:cubicBezTo>
                    <a:cubicBezTo>
                      <a:pt x="23834" y="17001"/>
                      <a:pt x="23871" y="13959"/>
                      <a:pt x="23403" y="11364"/>
                    </a:cubicBezTo>
                    <a:cubicBezTo>
                      <a:pt x="22554" y="6672"/>
                      <a:pt x="20881" y="2279"/>
                      <a:pt x="19470" y="1036"/>
                    </a:cubicBezTo>
                    <a:cubicBezTo>
                      <a:pt x="18736" y="391"/>
                      <a:pt x="17783" y="0"/>
                      <a:pt x="16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4"/>
              <p:cNvSpPr/>
              <p:nvPr/>
            </p:nvSpPr>
            <p:spPr>
              <a:xfrm>
                <a:off x="3127825" y="2397525"/>
                <a:ext cx="142800" cy="221475"/>
              </a:xfrm>
              <a:custGeom>
                <a:avLst/>
                <a:gdLst/>
                <a:ahLst/>
                <a:cxnLst/>
                <a:rect l="l" t="t" r="r" b="b"/>
                <a:pathLst>
                  <a:path w="5712" h="8859" extrusionOk="0">
                    <a:moveTo>
                      <a:pt x="2466" y="455"/>
                    </a:moveTo>
                    <a:cubicBezTo>
                      <a:pt x="2477" y="455"/>
                      <a:pt x="2487" y="455"/>
                      <a:pt x="2497" y="455"/>
                    </a:cubicBezTo>
                    <a:cubicBezTo>
                      <a:pt x="2718" y="462"/>
                      <a:pt x="2993" y="527"/>
                      <a:pt x="3124" y="603"/>
                    </a:cubicBezTo>
                    <a:cubicBezTo>
                      <a:pt x="3421" y="778"/>
                      <a:pt x="3695" y="1218"/>
                      <a:pt x="3614" y="1387"/>
                    </a:cubicBezTo>
                    <a:cubicBezTo>
                      <a:pt x="3526" y="1566"/>
                      <a:pt x="3454" y="3292"/>
                      <a:pt x="3534" y="3292"/>
                    </a:cubicBezTo>
                    <a:cubicBezTo>
                      <a:pt x="3535" y="3292"/>
                      <a:pt x="3536" y="3292"/>
                      <a:pt x="3538" y="3291"/>
                    </a:cubicBezTo>
                    <a:cubicBezTo>
                      <a:pt x="3555" y="3279"/>
                      <a:pt x="3584" y="2879"/>
                      <a:pt x="3602" y="2390"/>
                    </a:cubicBezTo>
                    <a:cubicBezTo>
                      <a:pt x="3619" y="1906"/>
                      <a:pt x="3658" y="1523"/>
                      <a:pt x="3686" y="1523"/>
                    </a:cubicBezTo>
                    <a:cubicBezTo>
                      <a:pt x="3687" y="1523"/>
                      <a:pt x="3687" y="1523"/>
                      <a:pt x="3687" y="1523"/>
                    </a:cubicBezTo>
                    <a:cubicBezTo>
                      <a:pt x="3718" y="1529"/>
                      <a:pt x="3834" y="1928"/>
                      <a:pt x="3952" y="2414"/>
                    </a:cubicBezTo>
                    <a:cubicBezTo>
                      <a:pt x="4068" y="2901"/>
                      <a:pt x="4321" y="3659"/>
                      <a:pt x="4520" y="4114"/>
                    </a:cubicBezTo>
                    <a:cubicBezTo>
                      <a:pt x="4818" y="4801"/>
                      <a:pt x="4937" y="5125"/>
                      <a:pt x="4875" y="5125"/>
                    </a:cubicBezTo>
                    <a:cubicBezTo>
                      <a:pt x="4830" y="5125"/>
                      <a:pt x="4693" y="4959"/>
                      <a:pt x="4460" y="4642"/>
                    </a:cubicBezTo>
                    <a:lnTo>
                      <a:pt x="3976" y="3981"/>
                    </a:lnTo>
                    <a:lnTo>
                      <a:pt x="4460" y="4779"/>
                    </a:lnTo>
                    <a:cubicBezTo>
                      <a:pt x="4903" y="5511"/>
                      <a:pt x="4938" y="5606"/>
                      <a:pt x="4881" y="5933"/>
                    </a:cubicBezTo>
                    <a:cubicBezTo>
                      <a:pt x="4849" y="6114"/>
                      <a:pt x="4829" y="6196"/>
                      <a:pt x="4806" y="6196"/>
                    </a:cubicBezTo>
                    <a:cubicBezTo>
                      <a:pt x="4792" y="6196"/>
                      <a:pt x="4777" y="6164"/>
                      <a:pt x="4757" y="6105"/>
                    </a:cubicBezTo>
                    <a:cubicBezTo>
                      <a:pt x="4630" y="5717"/>
                      <a:pt x="4189" y="4749"/>
                      <a:pt x="4030" y="4515"/>
                    </a:cubicBezTo>
                    <a:cubicBezTo>
                      <a:pt x="4013" y="4489"/>
                      <a:pt x="4002" y="4477"/>
                      <a:pt x="3997" y="4477"/>
                    </a:cubicBezTo>
                    <a:cubicBezTo>
                      <a:pt x="3975" y="4477"/>
                      <a:pt x="4054" y="4693"/>
                      <a:pt x="4204" y="5031"/>
                    </a:cubicBezTo>
                    <a:cubicBezTo>
                      <a:pt x="4705" y="6159"/>
                      <a:pt x="4770" y="6379"/>
                      <a:pt x="4634" y="6467"/>
                    </a:cubicBezTo>
                    <a:cubicBezTo>
                      <a:pt x="4608" y="6483"/>
                      <a:pt x="4585" y="6492"/>
                      <a:pt x="4565" y="6492"/>
                    </a:cubicBezTo>
                    <a:cubicBezTo>
                      <a:pt x="4516" y="6492"/>
                      <a:pt x="4481" y="6442"/>
                      <a:pt x="4448" y="6335"/>
                    </a:cubicBezTo>
                    <a:cubicBezTo>
                      <a:pt x="4335" y="5974"/>
                      <a:pt x="3649" y="4571"/>
                      <a:pt x="3576" y="4553"/>
                    </a:cubicBezTo>
                    <a:cubicBezTo>
                      <a:pt x="3576" y="4553"/>
                      <a:pt x="3575" y="4553"/>
                      <a:pt x="3574" y="4553"/>
                    </a:cubicBezTo>
                    <a:cubicBezTo>
                      <a:pt x="3545" y="4553"/>
                      <a:pt x="3629" y="4774"/>
                      <a:pt x="3761" y="5046"/>
                    </a:cubicBezTo>
                    <a:cubicBezTo>
                      <a:pt x="3896" y="5322"/>
                      <a:pt x="4118" y="5810"/>
                      <a:pt x="4245" y="6115"/>
                    </a:cubicBezTo>
                    <a:lnTo>
                      <a:pt x="4483" y="6677"/>
                    </a:lnTo>
                    <a:lnTo>
                      <a:pt x="4122" y="6907"/>
                    </a:lnTo>
                    <a:cubicBezTo>
                      <a:pt x="3950" y="7015"/>
                      <a:pt x="3856" y="7066"/>
                      <a:pt x="3799" y="7066"/>
                    </a:cubicBezTo>
                    <a:cubicBezTo>
                      <a:pt x="3753" y="7066"/>
                      <a:pt x="3731" y="7034"/>
                      <a:pt x="3713" y="6971"/>
                    </a:cubicBezTo>
                    <a:cubicBezTo>
                      <a:pt x="3481" y="6185"/>
                      <a:pt x="3021" y="4854"/>
                      <a:pt x="2977" y="4844"/>
                    </a:cubicBezTo>
                    <a:cubicBezTo>
                      <a:pt x="2977" y="4844"/>
                      <a:pt x="2977" y="4844"/>
                      <a:pt x="2977" y="4844"/>
                    </a:cubicBezTo>
                    <a:cubicBezTo>
                      <a:pt x="2950" y="4844"/>
                      <a:pt x="3045" y="5203"/>
                      <a:pt x="3191" y="5654"/>
                    </a:cubicBezTo>
                    <a:cubicBezTo>
                      <a:pt x="3336" y="6107"/>
                      <a:pt x="3505" y="6634"/>
                      <a:pt x="3566" y="6828"/>
                    </a:cubicBezTo>
                    <a:cubicBezTo>
                      <a:pt x="3642" y="7075"/>
                      <a:pt x="3630" y="7189"/>
                      <a:pt x="3523" y="7211"/>
                    </a:cubicBezTo>
                    <a:cubicBezTo>
                      <a:pt x="3513" y="7213"/>
                      <a:pt x="3503" y="7214"/>
                      <a:pt x="3492" y="7214"/>
                    </a:cubicBezTo>
                    <a:cubicBezTo>
                      <a:pt x="3278" y="7214"/>
                      <a:pt x="3051" y="6745"/>
                      <a:pt x="2868" y="5915"/>
                    </a:cubicBezTo>
                    <a:cubicBezTo>
                      <a:pt x="2773" y="5485"/>
                      <a:pt x="2674" y="5048"/>
                      <a:pt x="2650" y="4937"/>
                    </a:cubicBezTo>
                    <a:cubicBezTo>
                      <a:pt x="2642" y="4905"/>
                      <a:pt x="2635" y="4890"/>
                      <a:pt x="2631" y="4890"/>
                    </a:cubicBezTo>
                    <a:cubicBezTo>
                      <a:pt x="2619" y="4890"/>
                      <a:pt x="2616" y="4979"/>
                      <a:pt x="2626" y="5135"/>
                    </a:cubicBezTo>
                    <a:cubicBezTo>
                      <a:pt x="2659" y="5694"/>
                      <a:pt x="2918" y="6689"/>
                      <a:pt x="3111" y="6991"/>
                    </a:cubicBezTo>
                    <a:cubicBezTo>
                      <a:pt x="3224" y="7171"/>
                      <a:pt x="3242" y="7224"/>
                      <a:pt x="3150" y="7224"/>
                    </a:cubicBezTo>
                    <a:cubicBezTo>
                      <a:pt x="3129" y="7224"/>
                      <a:pt x="3104" y="7222"/>
                      <a:pt x="3072" y="7217"/>
                    </a:cubicBezTo>
                    <a:cubicBezTo>
                      <a:pt x="2663" y="7165"/>
                      <a:pt x="2211" y="5718"/>
                      <a:pt x="2282" y="4682"/>
                    </a:cubicBezTo>
                    <a:cubicBezTo>
                      <a:pt x="2289" y="4550"/>
                      <a:pt x="2278" y="4449"/>
                      <a:pt x="2255" y="4449"/>
                    </a:cubicBezTo>
                    <a:cubicBezTo>
                      <a:pt x="2253" y="4449"/>
                      <a:pt x="2252" y="4449"/>
                      <a:pt x="2250" y="4450"/>
                    </a:cubicBezTo>
                    <a:cubicBezTo>
                      <a:pt x="2108" y="4541"/>
                      <a:pt x="2204" y="5778"/>
                      <a:pt x="2402" y="6381"/>
                    </a:cubicBezTo>
                    <a:cubicBezTo>
                      <a:pt x="2565" y="6881"/>
                      <a:pt x="2594" y="7023"/>
                      <a:pt x="2505" y="7023"/>
                    </a:cubicBezTo>
                    <a:cubicBezTo>
                      <a:pt x="2490" y="7023"/>
                      <a:pt x="2471" y="7019"/>
                      <a:pt x="2449" y="7011"/>
                    </a:cubicBezTo>
                    <a:cubicBezTo>
                      <a:pt x="1998" y="6868"/>
                      <a:pt x="1767" y="5270"/>
                      <a:pt x="2008" y="3989"/>
                    </a:cubicBezTo>
                    <a:cubicBezTo>
                      <a:pt x="2092" y="3541"/>
                      <a:pt x="2128" y="3185"/>
                      <a:pt x="2090" y="3185"/>
                    </a:cubicBezTo>
                    <a:cubicBezTo>
                      <a:pt x="2088" y="3185"/>
                      <a:pt x="2087" y="3186"/>
                      <a:pt x="2085" y="3187"/>
                    </a:cubicBezTo>
                    <a:cubicBezTo>
                      <a:pt x="1982" y="3252"/>
                      <a:pt x="1817" y="4247"/>
                      <a:pt x="1790" y="4957"/>
                    </a:cubicBezTo>
                    <a:cubicBezTo>
                      <a:pt x="1780" y="5238"/>
                      <a:pt x="1838" y="5757"/>
                      <a:pt x="1921" y="6105"/>
                    </a:cubicBezTo>
                    <a:cubicBezTo>
                      <a:pt x="2050" y="6653"/>
                      <a:pt x="2081" y="6832"/>
                      <a:pt x="2015" y="6832"/>
                    </a:cubicBezTo>
                    <a:cubicBezTo>
                      <a:pt x="1994" y="6832"/>
                      <a:pt x="1964" y="6814"/>
                      <a:pt x="1924" y="6784"/>
                    </a:cubicBezTo>
                    <a:cubicBezTo>
                      <a:pt x="1750" y="6654"/>
                      <a:pt x="1508" y="5490"/>
                      <a:pt x="1492" y="4702"/>
                    </a:cubicBezTo>
                    <a:cubicBezTo>
                      <a:pt x="1482" y="4321"/>
                      <a:pt x="1546" y="3631"/>
                      <a:pt x="1629" y="3179"/>
                    </a:cubicBezTo>
                    <a:cubicBezTo>
                      <a:pt x="1710" y="2744"/>
                      <a:pt x="1739" y="2407"/>
                      <a:pt x="1699" y="2407"/>
                    </a:cubicBezTo>
                    <a:cubicBezTo>
                      <a:pt x="1697" y="2407"/>
                      <a:pt x="1696" y="2407"/>
                      <a:pt x="1694" y="2409"/>
                    </a:cubicBezTo>
                    <a:cubicBezTo>
                      <a:pt x="1549" y="2501"/>
                      <a:pt x="1365" y="4223"/>
                      <a:pt x="1411" y="5024"/>
                    </a:cubicBezTo>
                    <a:cubicBezTo>
                      <a:pt x="1435" y="5440"/>
                      <a:pt x="1512" y="5968"/>
                      <a:pt x="1580" y="6200"/>
                    </a:cubicBezTo>
                    <a:cubicBezTo>
                      <a:pt x="1647" y="6428"/>
                      <a:pt x="1669" y="6637"/>
                      <a:pt x="1629" y="6662"/>
                    </a:cubicBezTo>
                    <a:cubicBezTo>
                      <a:pt x="1617" y="6670"/>
                      <a:pt x="1605" y="6674"/>
                      <a:pt x="1593" y="6674"/>
                    </a:cubicBezTo>
                    <a:cubicBezTo>
                      <a:pt x="1500" y="6674"/>
                      <a:pt x="1404" y="6422"/>
                      <a:pt x="1207" y="5687"/>
                    </a:cubicBezTo>
                    <a:cubicBezTo>
                      <a:pt x="959" y="4763"/>
                      <a:pt x="997" y="3490"/>
                      <a:pt x="1298" y="2605"/>
                    </a:cubicBezTo>
                    <a:cubicBezTo>
                      <a:pt x="1644" y="1587"/>
                      <a:pt x="1738" y="1302"/>
                      <a:pt x="1718" y="1302"/>
                    </a:cubicBezTo>
                    <a:cubicBezTo>
                      <a:pt x="1713" y="1302"/>
                      <a:pt x="1703" y="1316"/>
                      <a:pt x="1688" y="1340"/>
                    </a:cubicBezTo>
                    <a:cubicBezTo>
                      <a:pt x="1482" y="1678"/>
                      <a:pt x="1161" y="2644"/>
                      <a:pt x="1040" y="3291"/>
                    </a:cubicBezTo>
                    <a:cubicBezTo>
                      <a:pt x="881" y="4132"/>
                      <a:pt x="898" y="4828"/>
                      <a:pt x="1101" y="5724"/>
                    </a:cubicBezTo>
                    <a:lnTo>
                      <a:pt x="1252" y="6389"/>
                    </a:lnTo>
                    <a:lnTo>
                      <a:pt x="945" y="5849"/>
                    </a:lnTo>
                    <a:cubicBezTo>
                      <a:pt x="498" y="5048"/>
                      <a:pt x="459" y="4366"/>
                      <a:pt x="783" y="2990"/>
                    </a:cubicBezTo>
                    <a:cubicBezTo>
                      <a:pt x="1054" y="1824"/>
                      <a:pt x="1516" y="825"/>
                      <a:pt x="1894" y="581"/>
                    </a:cubicBezTo>
                    <a:cubicBezTo>
                      <a:pt x="2005" y="507"/>
                      <a:pt x="2252" y="455"/>
                      <a:pt x="2466" y="455"/>
                    </a:cubicBezTo>
                    <a:close/>
                    <a:moveTo>
                      <a:pt x="2534" y="1"/>
                    </a:moveTo>
                    <a:cubicBezTo>
                      <a:pt x="1979" y="1"/>
                      <a:pt x="1407" y="327"/>
                      <a:pt x="1025" y="964"/>
                    </a:cubicBezTo>
                    <a:cubicBezTo>
                      <a:pt x="867" y="1225"/>
                      <a:pt x="620" y="1834"/>
                      <a:pt x="469" y="2330"/>
                    </a:cubicBezTo>
                    <a:cubicBezTo>
                      <a:pt x="34" y="3746"/>
                      <a:pt x="1" y="4916"/>
                      <a:pt x="364" y="5818"/>
                    </a:cubicBezTo>
                    <a:cubicBezTo>
                      <a:pt x="449" y="6027"/>
                      <a:pt x="497" y="6554"/>
                      <a:pt x="477" y="7057"/>
                    </a:cubicBezTo>
                    <a:cubicBezTo>
                      <a:pt x="440" y="7989"/>
                      <a:pt x="439" y="8189"/>
                      <a:pt x="484" y="8189"/>
                    </a:cubicBezTo>
                    <a:cubicBezTo>
                      <a:pt x="488" y="8189"/>
                      <a:pt x="492" y="8187"/>
                      <a:pt x="497" y="8184"/>
                    </a:cubicBezTo>
                    <a:cubicBezTo>
                      <a:pt x="517" y="8169"/>
                      <a:pt x="549" y="7757"/>
                      <a:pt x="565" y="7256"/>
                    </a:cubicBezTo>
                    <a:cubicBezTo>
                      <a:pt x="585" y="6672"/>
                      <a:pt x="600" y="6472"/>
                      <a:pt x="661" y="6472"/>
                    </a:cubicBezTo>
                    <a:cubicBezTo>
                      <a:pt x="685" y="6472"/>
                      <a:pt x="716" y="6503"/>
                      <a:pt x="758" y="6554"/>
                    </a:cubicBezTo>
                    <a:cubicBezTo>
                      <a:pt x="856" y="6678"/>
                      <a:pt x="957" y="7128"/>
                      <a:pt x="1018" y="7728"/>
                    </a:cubicBezTo>
                    <a:cubicBezTo>
                      <a:pt x="1073" y="8260"/>
                      <a:pt x="1139" y="8726"/>
                      <a:pt x="1160" y="8758"/>
                    </a:cubicBezTo>
                    <a:cubicBezTo>
                      <a:pt x="1161" y="8759"/>
                      <a:pt x="1162" y="8759"/>
                      <a:pt x="1162" y="8759"/>
                    </a:cubicBezTo>
                    <a:cubicBezTo>
                      <a:pt x="1183" y="8759"/>
                      <a:pt x="1162" y="8367"/>
                      <a:pt x="1115" y="7870"/>
                    </a:cubicBezTo>
                    <a:cubicBezTo>
                      <a:pt x="1066" y="7354"/>
                      <a:pt x="1078" y="6923"/>
                      <a:pt x="1140" y="6923"/>
                    </a:cubicBezTo>
                    <a:cubicBezTo>
                      <a:pt x="1141" y="6923"/>
                      <a:pt x="1141" y="6923"/>
                      <a:pt x="1142" y="6923"/>
                    </a:cubicBezTo>
                    <a:cubicBezTo>
                      <a:pt x="1318" y="6923"/>
                      <a:pt x="1378" y="7104"/>
                      <a:pt x="1480" y="7946"/>
                    </a:cubicBezTo>
                    <a:cubicBezTo>
                      <a:pt x="1533" y="8391"/>
                      <a:pt x="1605" y="8766"/>
                      <a:pt x="1639" y="8774"/>
                    </a:cubicBezTo>
                    <a:cubicBezTo>
                      <a:pt x="1639" y="8774"/>
                      <a:pt x="1639" y="8774"/>
                      <a:pt x="1640" y="8774"/>
                    </a:cubicBezTo>
                    <a:cubicBezTo>
                      <a:pt x="1672" y="8774"/>
                      <a:pt x="1645" y="8429"/>
                      <a:pt x="1580" y="8009"/>
                    </a:cubicBezTo>
                    <a:cubicBezTo>
                      <a:pt x="1514" y="7582"/>
                      <a:pt x="1485" y="7215"/>
                      <a:pt x="1514" y="7196"/>
                    </a:cubicBezTo>
                    <a:cubicBezTo>
                      <a:pt x="1521" y="7192"/>
                      <a:pt x="1531" y="7190"/>
                      <a:pt x="1543" y="7190"/>
                    </a:cubicBezTo>
                    <a:cubicBezTo>
                      <a:pt x="1592" y="7190"/>
                      <a:pt x="1683" y="7217"/>
                      <a:pt x="1772" y="7259"/>
                    </a:cubicBezTo>
                    <a:cubicBezTo>
                      <a:pt x="1948" y="7343"/>
                      <a:pt x="1988" y="7465"/>
                      <a:pt x="2053" y="8106"/>
                    </a:cubicBezTo>
                    <a:cubicBezTo>
                      <a:pt x="2095" y="8507"/>
                      <a:pt x="2151" y="8814"/>
                      <a:pt x="2185" y="8814"/>
                    </a:cubicBezTo>
                    <a:cubicBezTo>
                      <a:pt x="2186" y="8814"/>
                      <a:pt x="2187" y="8813"/>
                      <a:pt x="2188" y="8812"/>
                    </a:cubicBezTo>
                    <a:cubicBezTo>
                      <a:pt x="2220" y="8788"/>
                      <a:pt x="2204" y="8455"/>
                      <a:pt x="2151" y="8066"/>
                    </a:cubicBezTo>
                    <a:cubicBezTo>
                      <a:pt x="2086" y="7580"/>
                      <a:pt x="2073" y="7433"/>
                      <a:pt x="2148" y="7433"/>
                    </a:cubicBezTo>
                    <a:cubicBezTo>
                      <a:pt x="2175" y="7433"/>
                      <a:pt x="2213" y="7452"/>
                      <a:pt x="2265" y="7482"/>
                    </a:cubicBezTo>
                    <a:cubicBezTo>
                      <a:pt x="2438" y="7582"/>
                      <a:pt x="2491" y="7703"/>
                      <a:pt x="2588" y="8233"/>
                    </a:cubicBezTo>
                    <a:cubicBezTo>
                      <a:pt x="2664" y="8650"/>
                      <a:pt x="2723" y="8859"/>
                      <a:pt x="2746" y="8859"/>
                    </a:cubicBezTo>
                    <a:cubicBezTo>
                      <a:pt x="2770" y="8859"/>
                      <a:pt x="2757" y="8656"/>
                      <a:pt x="2691" y="8247"/>
                    </a:cubicBezTo>
                    <a:lnTo>
                      <a:pt x="2588" y="7606"/>
                    </a:lnTo>
                    <a:lnTo>
                      <a:pt x="2937" y="7672"/>
                    </a:lnTo>
                    <a:cubicBezTo>
                      <a:pt x="3097" y="7702"/>
                      <a:pt x="3231" y="7719"/>
                      <a:pt x="3354" y="7719"/>
                    </a:cubicBezTo>
                    <a:cubicBezTo>
                      <a:pt x="3660" y="7719"/>
                      <a:pt x="3901" y="7614"/>
                      <a:pt x="4323" y="7344"/>
                    </a:cubicBezTo>
                    <a:cubicBezTo>
                      <a:pt x="5531" y="6570"/>
                      <a:pt x="5712" y="5623"/>
                      <a:pt x="4959" y="3981"/>
                    </a:cubicBezTo>
                    <a:cubicBezTo>
                      <a:pt x="4770" y="3572"/>
                      <a:pt x="4494" y="2763"/>
                      <a:pt x="4347" y="2196"/>
                    </a:cubicBezTo>
                    <a:cubicBezTo>
                      <a:pt x="4187" y="1592"/>
                      <a:pt x="3970" y="996"/>
                      <a:pt x="3822" y="764"/>
                    </a:cubicBezTo>
                    <a:cubicBezTo>
                      <a:pt x="3497" y="252"/>
                      <a:pt x="3022" y="1"/>
                      <a:pt x="2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4"/>
              <p:cNvSpPr/>
              <p:nvPr/>
            </p:nvSpPr>
            <p:spPr>
              <a:xfrm>
                <a:off x="3466925" y="2274875"/>
                <a:ext cx="9075" cy="39525"/>
              </a:xfrm>
              <a:custGeom>
                <a:avLst/>
                <a:gdLst/>
                <a:ahLst/>
                <a:cxnLst/>
                <a:rect l="l" t="t" r="r" b="b"/>
                <a:pathLst>
                  <a:path w="363" h="1581" extrusionOk="0">
                    <a:moveTo>
                      <a:pt x="39" y="1"/>
                    </a:moveTo>
                    <a:cubicBezTo>
                      <a:pt x="9" y="1"/>
                      <a:pt x="1" y="101"/>
                      <a:pt x="25" y="227"/>
                    </a:cubicBezTo>
                    <a:cubicBezTo>
                      <a:pt x="52" y="362"/>
                      <a:pt x="119" y="715"/>
                      <a:pt x="177" y="1019"/>
                    </a:cubicBezTo>
                    <a:cubicBezTo>
                      <a:pt x="233" y="1325"/>
                      <a:pt x="304" y="1574"/>
                      <a:pt x="333" y="1581"/>
                    </a:cubicBezTo>
                    <a:cubicBezTo>
                      <a:pt x="333" y="1581"/>
                      <a:pt x="334" y="1581"/>
                      <a:pt x="334" y="1581"/>
                    </a:cubicBezTo>
                    <a:cubicBezTo>
                      <a:pt x="363" y="1581"/>
                      <a:pt x="323" y="1231"/>
                      <a:pt x="246" y="806"/>
                    </a:cubicBezTo>
                    <a:cubicBezTo>
                      <a:pt x="170" y="376"/>
                      <a:pt x="76" y="9"/>
                      <a:pt x="43" y="1"/>
                    </a:cubicBezTo>
                    <a:cubicBezTo>
                      <a:pt x="42" y="1"/>
                      <a:pt x="40"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4"/>
              <p:cNvSpPr/>
              <p:nvPr/>
            </p:nvSpPr>
            <p:spPr>
              <a:xfrm>
                <a:off x="3479625" y="2269325"/>
                <a:ext cx="13475" cy="59350"/>
              </a:xfrm>
              <a:custGeom>
                <a:avLst/>
                <a:gdLst/>
                <a:ahLst/>
                <a:cxnLst/>
                <a:rect l="l" t="t" r="r" b="b"/>
                <a:pathLst>
                  <a:path w="539" h="2374" extrusionOk="0">
                    <a:moveTo>
                      <a:pt x="32" y="1"/>
                    </a:moveTo>
                    <a:cubicBezTo>
                      <a:pt x="32" y="1"/>
                      <a:pt x="31" y="1"/>
                      <a:pt x="31" y="1"/>
                    </a:cubicBezTo>
                    <a:cubicBezTo>
                      <a:pt x="0" y="20"/>
                      <a:pt x="86" y="554"/>
                      <a:pt x="219" y="1197"/>
                    </a:cubicBezTo>
                    <a:cubicBezTo>
                      <a:pt x="353" y="1840"/>
                      <a:pt x="484" y="2366"/>
                      <a:pt x="511" y="2374"/>
                    </a:cubicBezTo>
                    <a:cubicBezTo>
                      <a:pt x="511" y="2374"/>
                      <a:pt x="511" y="2374"/>
                      <a:pt x="511" y="2374"/>
                    </a:cubicBezTo>
                    <a:cubicBezTo>
                      <a:pt x="538" y="2374"/>
                      <a:pt x="453" y="1841"/>
                      <a:pt x="321" y="1177"/>
                    </a:cubicBezTo>
                    <a:cubicBezTo>
                      <a:pt x="192" y="521"/>
                      <a:pt x="64" y="1"/>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4"/>
              <p:cNvSpPr/>
              <p:nvPr/>
            </p:nvSpPr>
            <p:spPr>
              <a:xfrm>
                <a:off x="3488225" y="2266550"/>
                <a:ext cx="15100" cy="48500"/>
              </a:xfrm>
              <a:custGeom>
                <a:avLst/>
                <a:gdLst/>
                <a:ahLst/>
                <a:cxnLst/>
                <a:rect l="l" t="t" r="r" b="b"/>
                <a:pathLst>
                  <a:path w="604" h="1940" extrusionOk="0">
                    <a:moveTo>
                      <a:pt x="31" y="1"/>
                    </a:moveTo>
                    <a:cubicBezTo>
                      <a:pt x="0" y="1"/>
                      <a:pt x="86" y="411"/>
                      <a:pt x="227" y="935"/>
                    </a:cubicBezTo>
                    <a:cubicBezTo>
                      <a:pt x="374" y="1480"/>
                      <a:pt x="515" y="1935"/>
                      <a:pt x="536" y="1939"/>
                    </a:cubicBezTo>
                    <a:cubicBezTo>
                      <a:pt x="536" y="1939"/>
                      <a:pt x="537" y="1939"/>
                      <a:pt x="537" y="1939"/>
                    </a:cubicBezTo>
                    <a:cubicBezTo>
                      <a:pt x="603" y="1939"/>
                      <a:pt x="122" y="72"/>
                      <a:pt x="36" y="3"/>
                    </a:cubicBezTo>
                    <a:cubicBezTo>
                      <a:pt x="34" y="1"/>
                      <a:pt x="33"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4"/>
              <p:cNvSpPr/>
              <p:nvPr/>
            </p:nvSpPr>
            <p:spPr>
              <a:xfrm>
                <a:off x="3499525" y="2268350"/>
                <a:ext cx="8975" cy="25825"/>
              </a:xfrm>
              <a:custGeom>
                <a:avLst/>
                <a:gdLst/>
                <a:ahLst/>
                <a:cxnLst/>
                <a:rect l="l" t="t" r="r" b="b"/>
                <a:pathLst>
                  <a:path w="359" h="1033" extrusionOk="0">
                    <a:moveTo>
                      <a:pt x="19" y="0"/>
                    </a:moveTo>
                    <a:cubicBezTo>
                      <a:pt x="0" y="0"/>
                      <a:pt x="3" y="82"/>
                      <a:pt x="39" y="256"/>
                    </a:cubicBezTo>
                    <a:cubicBezTo>
                      <a:pt x="67" y="388"/>
                      <a:pt x="160" y="651"/>
                      <a:pt x="246" y="836"/>
                    </a:cubicBezTo>
                    <a:cubicBezTo>
                      <a:pt x="305" y="962"/>
                      <a:pt x="345" y="1032"/>
                      <a:pt x="354" y="1032"/>
                    </a:cubicBezTo>
                    <a:cubicBezTo>
                      <a:pt x="359" y="1032"/>
                      <a:pt x="356" y="1016"/>
                      <a:pt x="346" y="983"/>
                    </a:cubicBezTo>
                    <a:cubicBezTo>
                      <a:pt x="314" y="876"/>
                      <a:pt x="236" y="609"/>
                      <a:pt x="171" y="379"/>
                    </a:cubicBezTo>
                    <a:cubicBezTo>
                      <a:pt x="103" y="134"/>
                      <a:pt x="43"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4"/>
              <p:cNvSpPr/>
              <p:nvPr/>
            </p:nvSpPr>
            <p:spPr>
              <a:xfrm>
                <a:off x="3314650" y="2387925"/>
                <a:ext cx="131825" cy="174300"/>
              </a:xfrm>
              <a:custGeom>
                <a:avLst/>
                <a:gdLst/>
                <a:ahLst/>
                <a:cxnLst/>
                <a:rect l="l" t="t" r="r" b="b"/>
                <a:pathLst>
                  <a:path w="5273" h="6972" extrusionOk="0">
                    <a:moveTo>
                      <a:pt x="2627" y="514"/>
                    </a:moveTo>
                    <a:cubicBezTo>
                      <a:pt x="2660" y="514"/>
                      <a:pt x="2692" y="515"/>
                      <a:pt x="2724" y="518"/>
                    </a:cubicBezTo>
                    <a:cubicBezTo>
                      <a:pt x="4171" y="645"/>
                      <a:pt x="4928" y="2411"/>
                      <a:pt x="4064" y="3650"/>
                    </a:cubicBezTo>
                    <a:cubicBezTo>
                      <a:pt x="3710" y="4157"/>
                      <a:pt x="2924" y="4563"/>
                      <a:pt x="2335" y="4563"/>
                    </a:cubicBezTo>
                    <a:cubicBezTo>
                      <a:pt x="2288" y="4563"/>
                      <a:pt x="2243" y="4560"/>
                      <a:pt x="2200" y="4555"/>
                    </a:cubicBezTo>
                    <a:cubicBezTo>
                      <a:pt x="1912" y="4519"/>
                      <a:pt x="1122" y="4004"/>
                      <a:pt x="956" y="3743"/>
                    </a:cubicBezTo>
                    <a:cubicBezTo>
                      <a:pt x="544" y="3095"/>
                      <a:pt x="608" y="1957"/>
                      <a:pt x="1094" y="1322"/>
                    </a:cubicBezTo>
                    <a:cubicBezTo>
                      <a:pt x="1451" y="855"/>
                      <a:pt x="2107" y="514"/>
                      <a:pt x="2627" y="514"/>
                    </a:cubicBezTo>
                    <a:close/>
                    <a:moveTo>
                      <a:pt x="2689" y="1"/>
                    </a:moveTo>
                    <a:cubicBezTo>
                      <a:pt x="2315" y="1"/>
                      <a:pt x="1931" y="114"/>
                      <a:pt x="1540" y="340"/>
                    </a:cubicBezTo>
                    <a:cubicBezTo>
                      <a:pt x="1216" y="530"/>
                      <a:pt x="895" y="785"/>
                      <a:pt x="754" y="969"/>
                    </a:cubicBezTo>
                    <a:cubicBezTo>
                      <a:pt x="171" y="1735"/>
                      <a:pt x="0" y="2811"/>
                      <a:pt x="341" y="3576"/>
                    </a:cubicBezTo>
                    <a:cubicBezTo>
                      <a:pt x="419" y="3749"/>
                      <a:pt x="661" y="4411"/>
                      <a:pt x="883" y="5054"/>
                    </a:cubicBezTo>
                    <a:cubicBezTo>
                      <a:pt x="1341" y="6381"/>
                      <a:pt x="1459" y="6705"/>
                      <a:pt x="1499" y="6705"/>
                    </a:cubicBezTo>
                    <a:cubicBezTo>
                      <a:pt x="1506" y="6705"/>
                      <a:pt x="1510" y="6696"/>
                      <a:pt x="1514" y="6681"/>
                    </a:cubicBezTo>
                    <a:cubicBezTo>
                      <a:pt x="1523" y="6637"/>
                      <a:pt x="1373" y="6156"/>
                      <a:pt x="1179" y="5618"/>
                    </a:cubicBezTo>
                    <a:cubicBezTo>
                      <a:pt x="987" y="5079"/>
                      <a:pt x="826" y="4572"/>
                      <a:pt x="825" y="4499"/>
                    </a:cubicBezTo>
                    <a:cubicBezTo>
                      <a:pt x="824" y="4442"/>
                      <a:pt x="838" y="4416"/>
                      <a:pt x="863" y="4416"/>
                    </a:cubicBezTo>
                    <a:cubicBezTo>
                      <a:pt x="973" y="4416"/>
                      <a:pt x="1305" y="4925"/>
                      <a:pt x="1583" y="5555"/>
                    </a:cubicBezTo>
                    <a:cubicBezTo>
                      <a:pt x="1784" y="6010"/>
                      <a:pt x="2029" y="6498"/>
                      <a:pt x="2132" y="6654"/>
                    </a:cubicBezTo>
                    <a:cubicBezTo>
                      <a:pt x="2149" y="6680"/>
                      <a:pt x="2160" y="6692"/>
                      <a:pt x="2165" y="6692"/>
                    </a:cubicBezTo>
                    <a:cubicBezTo>
                      <a:pt x="2190" y="6692"/>
                      <a:pt x="2066" y="6384"/>
                      <a:pt x="1849" y="5922"/>
                    </a:cubicBezTo>
                    <a:cubicBezTo>
                      <a:pt x="1591" y="5368"/>
                      <a:pt x="1384" y="4883"/>
                      <a:pt x="1391" y="4847"/>
                    </a:cubicBezTo>
                    <a:cubicBezTo>
                      <a:pt x="1397" y="4814"/>
                      <a:pt x="1411" y="4797"/>
                      <a:pt x="1434" y="4797"/>
                    </a:cubicBezTo>
                    <a:cubicBezTo>
                      <a:pt x="1542" y="4797"/>
                      <a:pt x="1836" y="5182"/>
                      <a:pt x="2256" y="5880"/>
                    </a:cubicBezTo>
                    <a:lnTo>
                      <a:pt x="2828" y="6835"/>
                    </a:lnTo>
                    <a:lnTo>
                      <a:pt x="2376" y="5983"/>
                    </a:lnTo>
                    <a:cubicBezTo>
                      <a:pt x="1948" y="5180"/>
                      <a:pt x="1877" y="5067"/>
                      <a:pt x="1982" y="5067"/>
                    </a:cubicBezTo>
                    <a:cubicBezTo>
                      <a:pt x="2008" y="5067"/>
                      <a:pt x="2045" y="5074"/>
                      <a:pt x="2090" y="5079"/>
                    </a:cubicBezTo>
                    <a:cubicBezTo>
                      <a:pt x="2232" y="5097"/>
                      <a:pt x="2414" y="5315"/>
                      <a:pt x="2891" y="6037"/>
                    </a:cubicBezTo>
                    <a:lnTo>
                      <a:pt x="3508" y="6971"/>
                    </a:lnTo>
                    <a:lnTo>
                      <a:pt x="2974" y="6034"/>
                    </a:lnTo>
                    <a:cubicBezTo>
                      <a:pt x="2526" y="5248"/>
                      <a:pt x="2467" y="5097"/>
                      <a:pt x="2606" y="5094"/>
                    </a:cubicBezTo>
                    <a:cubicBezTo>
                      <a:pt x="2713" y="5094"/>
                      <a:pt x="2929" y="5300"/>
                      <a:pt x="3228" y="5689"/>
                    </a:cubicBezTo>
                    <a:lnTo>
                      <a:pt x="3688" y="6287"/>
                    </a:lnTo>
                    <a:lnTo>
                      <a:pt x="3323" y="5721"/>
                    </a:lnTo>
                    <a:cubicBezTo>
                      <a:pt x="3120" y="5405"/>
                      <a:pt x="2975" y="5127"/>
                      <a:pt x="2999" y="5094"/>
                    </a:cubicBezTo>
                    <a:cubicBezTo>
                      <a:pt x="3026" y="5053"/>
                      <a:pt x="3056" y="5031"/>
                      <a:pt x="3097" y="5031"/>
                    </a:cubicBezTo>
                    <a:cubicBezTo>
                      <a:pt x="3193" y="5031"/>
                      <a:pt x="3350" y="5153"/>
                      <a:pt x="3663" y="5448"/>
                    </a:cubicBezTo>
                    <a:cubicBezTo>
                      <a:pt x="3832" y="5608"/>
                      <a:pt x="3932" y="5692"/>
                      <a:pt x="3949" y="5692"/>
                    </a:cubicBezTo>
                    <a:cubicBezTo>
                      <a:pt x="3961" y="5692"/>
                      <a:pt x="3940" y="5660"/>
                      <a:pt x="3885" y="5593"/>
                    </a:cubicBezTo>
                    <a:cubicBezTo>
                      <a:pt x="3748" y="5428"/>
                      <a:pt x="3565" y="5225"/>
                      <a:pt x="3477" y="5139"/>
                    </a:cubicBezTo>
                    <a:cubicBezTo>
                      <a:pt x="3342" y="5010"/>
                      <a:pt x="3350" y="4966"/>
                      <a:pt x="3520" y="4857"/>
                    </a:cubicBezTo>
                    <a:cubicBezTo>
                      <a:pt x="3586" y="4814"/>
                      <a:pt x="3639" y="4792"/>
                      <a:pt x="3690" y="4792"/>
                    </a:cubicBezTo>
                    <a:cubicBezTo>
                      <a:pt x="3764" y="4792"/>
                      <a:pt x="3834" y="4838"/>
                      <a:pt x="3934" y="4936"/>
                    </a:cubicBezTo>
                    <a:cubicBezTo>
                      <a:pt x="4036" y="5035"/>
                      <a:pt x="4140" y="5099"/>
                      <a:pt x="4196" y="5099"/>
                    </a:cubicBezTo>
                    <a:cubicBezTo>
                      <a:pt x="4206" y="5099"/>
                      <a:pt x="4215" y="5097"/>
                      <a:pt x="4222" y="5093"/>
                    </a:cubicBezTo>
                    <a:cubicBezTo>
                      <a:pt x="4270" y="5060"/>
                      <a:pt x="4231" y="5006"/>
                      <a:pt x="4117" y="4943"/>
                    </a:cubicBezTo>
                    <a:cubicBezTo>
                      <a:pt x="3815" y="4772"/>
                      <a:pt x="3816" y="4699"/>
                      <a:pt x="4131" y="4421"/>
                    </a:cubicBezTo>
                    <a:cubicBezTo>
                      <a:pt x="5167" y="3507"/>
                      <a:pt x="5273" y="1787"/>
                      <a:pt x="4355" y="824"/>
                    </a:cubicBezTo>
                    <a:cubicBezTo>
                      <a:pt x="3831" y="276"/>
                      <a:pt x="3272" y="1"/>
                      <a:pt x="2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4"/>
              <p:cNvSpPr/>
              <p:nvPr/>
            </p:nvSpPr>
            <p:spPr>
              <a:xfrm>
                <a:off x="3530325" y="2328550"/>
                <a:ext cx="76975" cy="178000"/>
              </a:xfrm>
              <a:custGeom>
                <a:avLst/>
                <a:gdLst/>
                <a:ahLst/>
                <a:cxnLst/>
                <a:rect l="l" t="t" r="r" b="b"/>
                <a:pathLst>
                  <a:path w="3079" h="7120" extrusionOk="0">
                    <a:moveTo>
                      <a:pt x="724" y="584"/>
                    </a:moveTo>
                    <a:cubicBezTo>
                      <a:pt x="748" y="584"/>
                      <a:pt x="764" y="602"/>
                      <a:pt x="766" y="637"/>
                    </a:cubicBezTo>
                    <a:cubicBezTo>
                      <a:pt x="788" y="951"/>
                      <a:pt x="798" y="2121"/>
                      <a:pt x="776" y="2136"/>
                    </a:cubicBezTo>
                    <a:cubicBezTo>
                      <a:pt x="775" y="2137"/>
                      <a:pt x="774" y="2137"/>
                      <a:pt x="772" y="2137"/>
                    </a:cubicBezTo>
                    <a:cubicBezTo>
                      <a:pt x="720" y="2137"/>
                      <a:pt x="631" y="1574"/>
                      <a:pt x="616" y="1118"/>
                    </a:cubicBezTo>
                    <a:cubicBezTo>
                      <a:pt x="605" y="863"/>
                      <a:pt x="633" y="628"/>
                      <a:pt x="679" y="601"/>
                    </a:cubicBezTo>
                    <a:cubicBezTo>
                      <a:pt x="696" y="590"/>
                      <a:pt x="711" y="584"/>
                      <a:pt x="724" y="584"/>
                    </a:cubicBezTo>
                    <a:close/>
                    <a:moveTo>
                      <a:pt x="967" y="594"/>
                    </a:moveTo>
                    <a:cubicBezTo>
                      <a:pt x="971" y="594"/>
                      <a:pt x="975" y="596"/>
                      <a:pt x="980" y="600"/>
                    </a:cubicBezTo>
                    <a:cubicBezTo>
                      <a:pt x="1036" y="644"/>
                      <a:pt x="1085" y="1225"/>
                      <a:pt x="1089" y="1885"/>
                    </a:cubicBezTo>
                    <a:cubicBezTo>
                      <a:pt x="1093" y="2543"/>
                      <a:pt x="1120" y="3094"/>
                      <a:pt x="1149" y="3100"/>
                    </a:cubicBezTo>
                    <a:cubicBezTo>
                      <a:pt x="1150" y="3100"/>
                      <a:pt x="1150" y="3100"/>
                      <a:pt x="1150" y="3100"/>
                    </a:cubicBezTo>
                    <a:cubicBezTo>
                      <a:pt x="1180" y="3100"/>
                      <a:pt x="1196" y="2690"/>
                      <a:pt x="1192" y="2186"/>
                    </a:cubicBezTo>
                    <a:cubicBezTo>
                      <a:pt x="1180" y="1236"/>
                      <a:pt x="1176" y="916"/>
                      <a:pt x="1249" y="916"/>
                    </a:cubicBezTo>
                    <a:cubicBezTo>
                      <a:pt x="1285" y="916"/>
                      <a:pt x="1340" y="995"/>
                      <a:pt x="1422" y="1116"/>
                    </a:cubicBezTo>
                    <a:cubicBezTo>
                      <a:pt x="1540" y="1283"/>
                      <a:pt x="1629" y="1532"/>
                      <a:pt x="1628" y="1671"/>
                    </a:cubicBezTo>
                    <a:cubicBezTo>
                      <a:pt x="1624" y="1877"/>
                      <a:pt x="1642" y="1986"/>
                      <a:pt x="1677" y="1986"/>
                    </a:cubicBezTo>
                    <a:cubicBezTo>
                      <a:pt x="1693" y="1986"/>
                      <a:pt x="1712" y="1964"/>
                      <a:pt x="1734" y="1919"/>
                    </a:cubicBezTo>
                    <a:cubicBezTo>
                      <a:pt x="1741" y="1905"/>
                      <a:pt x="1748" y="1898"/>
                      <a:pt x="1755" y="1898"/>
                    </a:cubicBezTo>
                    <a:cubicBezTo>
                      <a:pt x="1823" y="1898"/>
                      <a:pt x="1908" y="2464"/>
                      <a:pt x="1909" y="2996"/>
                    </a:cubicBezTo>
                    <a:cubicBezTo>
                      <a:pt x="1910" y="3257"/>
                      <a:pt x="1949" y="3489"/>
                      <a:pt x="1993" y="3512"/>
                    </a:cubicBezTo>
                    <a:cubicBezTo>
                      <a:pt x="2104" y="3564"/>
                      <a:pt x="2237" y="4268"/>
                      <a:pt x="2191" y="4559"/>
                    </a:cubicBezTo>
                    <a:cubicBezTo>
                      <a:pt x="2174" y="4673"/>
                      <a:pt x="2215" y="4801"/>
                      <a:pt x="2281" y="4833"/>
                    </a:cubicBezTo>
                    <a:cubicBezTo>
                      <a:pt x="2352" y="4868"/>
                      <a:pt x="2354" y="4893"/>
                      <a:pt x="2283" y="4893"/>
                    </a:cubicBezTo>
                    <a:cubicBezTo>
                      <a:pt x="2218" y="4893"/>
                      <a:pt x="2156" y="5049"/>
                      <a:pt x="2148" y="5236"/>
                    </a:cubicBezTo>
                    <a:cubicBezTo>
                      <a:pt x="2134" y="5502"/>
                      <a:pt x="2152" y="5648"/>
                      <a:pt x="2180" y="5648"/>
                    </a:cubicBezTo>
                    <a:cubicBezTo>
                      <a:pt x="2203" y="5648"/>
                      <a:pt x="2233" y="5552"/>
                      <a:pt x="2257" y="5348"/>
                    </a:cubicBezTo>
                    <a:cubicBezTo>
                      <a:pt x="2278" y="5171"/>
                      <a:pt x="2312" y="5055"/>
                      <a:pt x="2344" y="5055"/>
                    </a:cubicBezTo>
                    <a:cubicBezTo>
                      <a:pt x="2349" y="5055"/>
                      <a:pt x="2354" y="5059"/>
                      <a:pt x="2360" y="5066"/>
                    </a:cubicBezTo>
                    <a:cubicBezTo>
                      <a:pt x="2437" y="5177"/>
                      <a:pt x="2315" y="5632"/>
                      <a:pt x="2176" y="5751"/>
                    </a:cubicBezTo>
                    <a:cubicBezTo>
                      <a:pt x="2116" y="5803"/>
                      <a:pt x="2056" y="5827"/>
                      <a:pt x="2002" y="5827"/>
                    </a:cubicBezTo>
                    <a:cubicBezTo>
                      <a:pt x="1852" y="5827"/>
                      <a:pt x="1739" y="5641"/>
                      <a:pt x="1728" y="5329"/>
                    </a:cubicBezTo>
                    <a:cubicBezTo>
                      <a:pt x="1718" y="5022"/>
                      <a:pt x="1703" y="4890"/>
                      <a:pt x="1669" y="4890"/>
                    </a:cubicBezTo>
                    <a:cubicBezTo>
                      <a:pt x="1653" y="4890"/>
                      <a:pt x="1634" y="4916"/>
                      <a:pt x="1609" y="4966"/>
                    </a:cubicBezTo>
                    <a:cubicBezTo>
                      <a:pt x="1599" y="4987"/>
                      <a:pt x="1589" y="4997"/>
                      <a:pt x="1580" y="4997"/>
                    </a:cubicBezTo>
                    <a:cubicBezTo>
                      <a:pt x="1496" y="4997"/>
                      <a:pt x="1441" y="4182"/>
                      <a:pt x="1433" y="2795"/>
                    </a:cubicBezTo>
                    <a:cubicBezTo>
                      <a:pt x="1428" y="1933"/>
                      <a:pt x="1401" y="1225"/>
                      <a:pt x="1373" y="1223"/>
                    </a:cubicBezTo>
                    <a:cubicBezTo>
                      <a:pt x="1373" y="1223"/>
                      <a:pt x="1372" y="1223"/>
                      <a:pt x="1372" y="1223"/>
                    </a:cubicBezTo>
                    <a:cubicBezTo>
                      <a:pt x="1343" y="1223"/>
                      <a:pt x="1326" y="1853"/>
                      <a:pt x="1330" y="2632"/>
                    </a:cubicBezTo>
                    <a:cubicBezTo>
                      <a:pt x="1336" y="3579"/>
                      <a:pt x="1325" y="4067"/>
                      <a:pt x="1298" y="4067"/>
                    </a:cubicBezTo>
                    <a:cubicBezTo>
                      <a:pt x="1286" y="4067"/>
                      <a:pt x="1271" y="3963"/>
                      <a:pt x="1252" y="3751"/>
                    </a:cubicBezTo>
                    <a:cubicBezTo>
                      <a:pt x="1235" y="3568"/>
                      <a:pt x="1175" y="3405"/>
                      <a:pt x="1109" y="3376"/>
                    </a:cubicBezTo>
                    <a:cubicBezTo>
                      <a:pt x="1038" y="3342"/>
                      <a:pt x="1046" y="3322"/>
                      <a:pt x="1139" y="3322"/>
                    </a:cubicBezTo>
                    <a:cubicBezTo>
                      <a:pt x="1239" y="3322"/>
                      <a:pt x="1235" y="3283"/>
                      <a:pt x="1128" y="3191"/>
                    </a:cubicBezTo>
                    <a:cubicBezTo>
                      <a:pt x="1033" y="3108"/>
                      <a:pt x="959" y="2843"/>
                      <a:pt x="927" y="2476"/>
                    </a:cubicBezTo>
                    <a:cubicBezTo>
                      <a:pt x="850" y="1542"/>
                      <a:pt x="872" y="594"/>
                      <a:pt x="967" y="594"/>
                    </a:cubicBezTo>
                    <a:close/>
                    <a:moveTo>
                      <a:pt x="714" y="0"/>
                    </a:moveTo>
                    <a:cubicBezTo>
                      <a:pt x="432" y="0"/>
                      <a:pt x="283" y="172"/>
                      <a:pt x="161" y="589"/>
                    </a:cubicBezTo>
                    <a:cubicBezTo>
                      <a:pt x="1" y="1141"/>
                      <a:pt x="163" y="2053"/>
                      <a:pt x="803" y="4199"/>
                    </a:cubicBezTo>
                    <a:cubicBezTo>
                      <a:pt x="1252" y="5702"/>
                      <a:pt x="1359" y="5970"/>
                      <a:pt x="1760" y="6569"/>
                    </a:cubicBezTo>
                    <a:cubicBezTo>
                      <a:pt x="1969" y="6880"/>
                      <a:pt x="2138" y="7092"/>
                      <a:pt x="2175" y="7092"/>
                    </a:cubicBezTo>
                    <a:cubicBezTo>
                      <a:pt x="2182" y="7092"/>
                      <a:pt x="2184" y="7085"/>
                      <a:pt x="2182" y="7070"/>
                    </a:cubicBezTo>
                    <a:cubicBezTo>
                      <a:pt x="2164" y="6975"/>
                      <a:pt x="2101" y="6812"/>
                      <a:pt x="2041" y="6716"/>
                    </a:cubicBezTo>
                    <a:cubicBezTo>
                      <a:pt x="1942" y="6552"/>
                      <a:pt x="1962" y="6526"/>
                      <a:pt x="2230" y="6465"/>
                    </a:cubicBezTo>
                    <a:cubicBezTo>
                      <a:pt x="2308" y="6446"/>
                      <a:pt x="2367" y="6434"/>
                      <a:pt x="2414" y="6434"/>
                    </a:cubicBezTo>
                    <a:cubicBezTo>
                      <a:pt x="2536" y="6434"/>
                      <a:pt x="2584" y="6513"/>
                      <a:pt x="2702" y="6759"/>
                    </a:cubicBezTo>
                    <a:lnTo>
                      <a:pt x="2876" y="7120"/>
                    </a:lnTo>
                    <a:lnTo>
                      <a:pt x="2746" y="6731"/>
                    </a:lnTo>
                    <a:cubicBezTo>
                      <a:pt x="2652" y="6449"/>
                      <a:pt x="2659" y="6296"/>
                      <a:pt x="2769" y="6181"/>
                    </a:cubicBezTo>
                    <a:cubicBezTo>
                      <a:pt x="3079" y="5854"/>
                      <a:pt x="3072" y="5300"/>
                      <a:pt x="2729" y="3570"/>
                    </a:cubicBezTo>
                    <a:cubicBezTo>
                      <a:pt x="2230" y="1062"/>
                      <a:pt x="1806" y="224"/>
                      <a:pt x="934" y="27"/>
                    </a:cubicBezTo>
                    <a:cubicBezTo>
                      <a:pt x="853" y="10"/>
                      <a:pt x="780" y="0"/>
                      <a:pt x="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4"/>
              <p:cNvSpPr/>
              <p:nvPr/>
            </p:nvSpPr>
            <p:spPr>
              <a:xfrm>
                <a:off x="3485225" y="2412650"/>
                <a:ext cx="57575" cy="74375"/>
              </a:xfrm>
              <a:custGeom>
                <a:avLst/>
                <a:gdLst/>
                <a:ahLst/>
                <a:cxnLst/>
                <a:rect l="l" t="t" r="r" b="b"/>
                <a:pathLst>
                  <a:path w="2303" h="2975" extrusionOk="0">
                    <a:moveTo>
                      <a:pt x="613" y="706"/>
                    </a:moveTo>
                    <a:cubicBezTo>
                      <a:pt x="622" y="706"/>
                      <a:pt x="643" y="718"/>
                      <a:pt x="675" y="742"/>
                    </a:cubicBezTo>
                    <a:cubicBezTo>
                      <a:pt x="730" y="785"/>
                      <a:pt x="772" y="908"/>
                      <a:pt x="772" y="1023"/>
                    </a:cubicBezTo>
                    <a:cubicBezTo>
                      <a:pt x="772" y="1125"/>
                      <a:pt x="771" y="1175"/>
                      <a:pt x="764" y="1175"/>
                    </a:cubicBezTo>
                    <a:cubicBezTo>
                      <a:pt x="758" y="1175"/>
                      <a:pt x="746" y="1131"/>
                      <a:pt x="724" y="1047"/>
                    </a:cubicBezTo>
                    <a:cubicBezTo>
                      <a:pt x="699" y="948"/>
                      <a:pt x="655" y="819"/>
                      <a:pt x="628" y="767"/>
                    </a:cubicBezTo>
                    <a:cubicBezTo>
                      <a:pt x="606" y="726"/>
                      <a:pt x="600" y="706"/>
                      <a:pt x="613" y="706"/>
                    </a:cubicBezTo>
                    <a:close/>
                    <a:moveTo>
                      <a:pt x="855" y="645"/>
                    </a:moveTo>
                    <a:cubicBezTo>
                      <a:pt x="858" y="645"/>
                      <a:pt x="861" y="647"/>
                      <a:pt x="865" y="650"/>
                    </a:cubicBezTo>
                    <a:cubicBezTo>
                      <a:pt x="910" y="687"/>
                      <a:pt x="986" y="920"/>
                      <a:pt x="1037" y="1174"/>
                    </a:cubicBezTo>
                    <a:cubicBezTo>
                      <a:pt x="1087" y="1425"/>
                      <a:pt x="1156" y="1635"/>
                      <a:pt x="1192" y="1643"/>
                    </a:cubicBezTo>
                    <a:cubicBezTo>
                      <a:pt x="1193" y="1643"/>
                      <a:pt x="1194" y="1643"/>
                      <a:pt x="1195" y="1643"/>
                    </a:cubicBezTo>
                    <a:cubicBezTo>
                      <a:pt x="1229" y="1643"/>
                      <a:pt x="1212" y="1476"/>
                      <a:pt x="1160" y="1265"/>
                    </a:cubicBezTo>
                    <a:cubicBezTo>
                      <a:pt x="1093" y="995"/>
                      <a:pt x="1105" y="821"/>
                      <a:pt x="1153" y="821"/>
                    </a:cubicBezTo>
                    <a:cubicBezTo>
                      <a:pt x="1184" y="821"/>
                      <a:pt x="1230" y="892"/>
                      <a:pt x="1279" y="1053"/>
                    </a:cubicBezTo>
                    <a:cubicBezTo>
                      <a:pt x="1323" y="1196"/>
                      <a:pt x="1426" y="1409"/>
                      <a:pt x="1513" y="1536"/>
                    </a:cubicBezTo>
                    <a:cubicBezTo>
                      <a:pt x="1599" y="1663"/>
                      <a:pt x="1621" y="1719"/>
                      <a:pt x="1580" y="1719"/>
                    </a:cubicBezTo>
                    <a:cubicBezTo>
                      <a:pt x="1567" y="1719"/>
                      <a:pt x="1547" y="1713"/>
                      <a:pt x="1521" y="1702"/>
                    </a:cubicBezTo>
                    <a:cubicBezTo>
                      <a:pt x="1490" y="1689"/>
                      <a:pt x="1469" y="1682"/>
                      <a:pt x="1457" y="1682"/>
                    </a:cubicBezTo>
                    <a:cubicBezTo>
                      <a:pt x="1428" y="1682"/>
                      <a:pt x="1453" y="1720"/>
                      <a:pt x="1532" y="1797"/>
                    </a:cubicBezTo>
                    <a:cubicBezTo>
                      <a:pt x="1615" y="1880"/>
                      <a:pt x="1640" y="1956"/>
                      <a:pt x="1587" y="1956"/>
                    </a:cubicBezTo>
                    <a:cubicBezTo>
                      <a:pt x="1533" y="1957"/>
                      <a:pt x="1513" y="2009"/>
                      <a:pt x="1545" y="2067"/>
                    </a:cubicBezTo>
                    <a:cubicBezTo>
                      <a:pt x="1553" y="2082"/>
                      <a:pt x="1553" y="2089"/>
                      <a:pt x="1547" y="2089"/>
                    </a:cubicBezTo>
                    <a:cubicBezTo>
                      <a:pt x="1527" y="2089"/>
                      <a:pt x="1442" y="2016"/>
                      <a:pt x="1325" y="1900"/>
                    </a:cubicBezTo>
                    <a:cubicBezTo>
                      <a:pt x="1119" y="1697"/>
                      <a:pt x="1010" y="1484"/>
                      <a:pt x="913" y="1103"/>
                    </a:cubicBezTo>
                    <a:cubicBezTo>
                      <a:pt x="847" y="839"/>
                      <a:pt x="823" y="645"/>
                      <a:pt x="855" y="645"/>
                    </a:cubicBezTo>
                    <a:close/>
                    <a:moveTo>
                      <a:pt x="702" y="0"/>
                    </a:moveTo>
                    <a:cubicBezTo>
                      <a:pt x="358" y="0"/>
                      <a:pt x="80" y="207"/>
                      <a:pt x="46" y="560"/>
                    </a:cubicBezTo>
                    <a:cubicBezTo>
                      <a:pt x="1" y="1012"/>
                      <a:pt x="315" y="1769"/>
                      <a:pt x="810" y="2399"/>
                    </a:cubicBezTo>
                    <a:cubicBezTo>
                      <a:pt x="1160" y="2847"/>
                      <a:pt x="1283" y="2944"/>
                      <a:pt x="1531" y="2967"/>
                    </a:cubicBezTo>
                    <a:cubicBezTo>
                      <a:pt x="1582" y="2972"/>
                      <a:pt x="1625" y="2975"/>
                      <a:pt x="1662" y="2975"/>
                    </a:cubicBezTo>
                    <a:cubicBezTo>
                      <a:pt x="1816" y="2975"/>
                      <a:pt x="1868" y="2923"/>
                      <a:pt x="1973" y="2744"/>
                    </a:cubicBezTo>
                    <a:cubicBezTo>
                      <a:pt x="2302" y="2179"/>
                      <a:pt x="2237" y="1527"/>
                      <a:pt x="1785" y="814"/>
                    </a:cubicBezTo>
                    <a:cubicBezTo>
                      <a:pt x="1599" y="521"/>
                      <a:pt x="1351" y="223"/>
                      <a:pt x="1239" y="157"/>
                    </a:cubicBezTo>
                    <a:cubicBezTo>
                      <a:pt x="1058" y="50"/>
                      <a:pt x="872"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4"/>
              <p:cNvSpPr/>
              <p:nvPr/>
            </p:nvSpPr>
            <p:spPr>
              <a:xfrm>
                <a:off x="3218000" y="2621775"/>
                <a:ext cx="133525" cy="158775"/>
              </a:xfrm>
              <a:custGeom>
                <a:avLst/>
                <a:gdLst/>
                <a:ahLst/>
                <a:cxnLst/>
                <a:rect l="l" t="t" r="r" b="b"/>
                <a:pathLst>
                  <a:path w="5341" h="6351" extrusionOk="0">
                    <a:moveTo>
                      <a:pt x="4093" y="804"/>
                    </a:moveTo>
                    <a:cubicBezTo>
                      <a:pt x="4118" y="804"/>
                      <a:pt x="4173" y="902"/>
                      <a:pt x="4259" y="1114"/>
                    </a:cubicBezTo>
                    <a:cubicBezTo>
                      <a:pt x="4450" y="1584"/>
                      <a:pt x="4779" y="3050"/>
                      <a:pt x="4765" y="3355"/>
                    </a:cubicBezTo>
                    <a:cubicBezTo>
                      <a:pt x="4758" y="3478"/>
                      <a:pt x="4747" y="3542"/>
                      <a:pt x="4730" y="3542"/>
                    </a:cubicBezTo>
                    <a:cubicBezTo>
                      <a:pt x="4699" y="3542"/>
                      <a:pt x="4646" y="3324"/>
                      <a:pt x="4555" y="2851"/>
                    </a:cubicBezTo>
                    <a:cubicBezTo>
                      <a:pt x="4488" y="2502"/>
                      <a:pt x="4345" y="1914"/>
                      <a:pt x="4232" y="1530"/>
                    </a:cubicBezTo>
                    <a:cubicBezTo>
                      <a:pt x="4098" y="1070"/>
                      <a:pt x="4054" y="804"/>
                      <a:pt x="4093" y="804"/>
                    </a:cubicBezTo>
                    <a:close/>
                    <a:moveTo>
                      <a:pt x="3197" y="3353"/>
                    </a:moveTo>
                    <a:cubicBezTo>
                      <a:pt x="3225" y="3353"/>
                      <a:pt x="3304" y="3535"/>
                      <a:pt x="3409" y="3896"/>
                    </a:cubicBezTo>
                    <a:cubicBezTo>
                      <a:pt x="3494" y="4191"/>
                      <a:pt x="3536" y="4432"/>
                      <a:pt x="3500" y="4432"/>
                    </a:cubicBezTo>
                    <a:cubicBezTo>
                      <a:pt x="3499" y="4432"/>
                      <a:pt x="3499" y="4432"/>
                      <a:pt x="3498" y="4432"/>
                    </a:cubicBezTo>
                    <a:cubicBezTo>
                      <a:pt x="3461" y="4425"/>
                      <a:pt x="3363" y="4176"/>
                      <a:pt x="3283" y="3874"/>
                    </a:cubicBezTo>
                    <a:cubicBezTo>
                      <a:pt x="3190" y="3525"/>
                      <a:pt x="3169" y="3353"/>
                      <a:pt x="3197" y="3353"/>
                    </a:cubicBezTo>
                    <a:close/>
                    <a:moveTo>
                      <a:pt x="3467" y="400"/>
                    </a:moveTo>
                    <a:cubicBezTo>
                      <a:pt x="3542" y="400"/>
                      <a:pt x="3598" y="576"/>
                      <a:pt x="3839" y="1343"/>
                    </a:cubicBezTo>
                    <a:cubicBezTo>
                      <a:pt x="3989" y="1816"/>
                      <a:pt x="4131" y="2203"/>
                      <a:pt x="4159" y="2211"/>
                    </a:cubicBezTo>
                    <a:cubicBezTo>
                      <a:pt x="4159" y="2211"/>
                      <a:pt x="4160" y="2211"/>
                      <a:pt x="4160" y="2211"/>
                    </a:cubicBezTo>
                    <a:cubicBezTo>
                      <a:pt x="4210" y="2211"/>
                      <a:pt x="3961" y="1342"/>
                      <a:pt x="3788" y="908"/>
                    </a:cubicBezTo>
                    <a:cubicBezTo>
                      <a:pt x="3718" y="737"/>
                      <a:pt x="3696" y="579"/>
                      <a:pt x="3736" y="554"/>
                    </a:cubicBezTo>
                    <a:cubicBezTo>
                      <a:pt x="3744" y="549"/>
                      <a:pt x="3752" y="546"/>
                      <a:pt x="3760" y="546"/>
                    </a:cubicBezTo>
                    <a:cubicBezTo>
                      <a:pt x="3846" y="546"/>
                      <a:pt x="3946" y="850"/>
                      <a:pt x="4204" y="1851"/>
                    </a:cubicBezTo>
                    <a:cubicBezTo>
                      <a:pt x="4540" y="3153"/>
                      <a:pt x="4666" y="3835"/>
                      <a:pt x="4580" y="3890"/>
                    </a:cubicBezTo>
                    <a:cubicBezTo>
                      <a:pt x="4557" y="3905"/>
                      <a:pt x="4539" y="3916"/>
                      <a:pt x="4523" y="3916"/>
                    </a:cubicBezTo>
                    <a:cubicBezTo>
                      <a:pt x="4467" y="3916"/>
                      <a:pt x="4437" y="3780"/>
                      <a:pt x="4317" y="3194"/>
                    </a:cubicBezTo>
                    <a:cubicBezTo>
                      <a:pt x="4239" y="2820"/>
                      <a:pt x="4152" y="2513"/>
                      <a:pt x="4124" y="2509"/>
                    </a:cubicBezTo>
                    <a:cubicBezTo>
                      <a:pt x="4124" y="2509"/>
                      <a:pt x="4124" y="2509"/>
                      <a:pt x="4123" y="2509"/>
                    </a:cubicBezTo>
                    <a:cubicBezTo>
                      <a:pt x="4094" y="2509"/>
                      <a:pt x="4145" y="2854"/>
                      <a:pt x="4232" y="3280"/>
                    </a:cubicBezTo>
                    <a:cubicBezTo>
                      <a:pt x="4323" y="3714"/>
                      <a:pt x="4357" y="4089"/>
                      <a:pt x="4310" y="4120"/>
                    </a:cubicBezTo>
                    <a:cubicBezTo>
                      <a:pt x="4260" y="4150"/>
                      <a:pt x="4216" y="4214"/>
                      <a:pt x="4204" y="4267"/>
                    </a:cubicBezTo>
                    <a:cubicBezTo>
                      <a:pt x="4190" y="4339"/>
                      <a:pt x="3923" y="4411"/>
                      <a:pt x="3763" y="4411"/>
                    </a:cubicBezTo>
                    <a:cubicBezTo>
                      <a:pt x="3707" y="4411"/>
                      <a:pt x="3664" y="4402"/>
                      <a:pt x="3651" y="4381"/>
                    </a:cubicBezTo>
                    <a:cubicBezTo>
                      <a:pt x="3635" y="4354"/>
                      <a:pt x="3548" y="4064"/>
                      <a:pt x="3458" y="3734"/>
                    </a:cubicBezTo>
                    <a:cubicBezTo>
                      <a:pt x="3350" y="3336"/>
                      <a:pt x="3304" y="3205"/>
                      <a:pt x="3244" y="3205"/>
                    </a:cubicBezTo>
                    <a:cubicBezTo>
                      <a:pt x="3225" y="3205"/>
                      <a:pt x="3205" y="3218"/>
                      <a:pt x="3180" y="3240"/>
                    </a:cubicBezTo>
                    <a:cubicBezTo>
                      <a:pt x="3109" y="3302"/>
                      <a:pt x="3117" y="3563"/>
                      <a:pt x="3200" y="3900"/>
                    </a:cubicBezTo>
                    <a:cubicBezTo>
                      <a:pt x="3275" y="4203"/>
                      <a:pt x="3303" y="4476"/>
                      <a:pt x="3263" y="4503"/>
                    </a:cubicBezTo>
                    <a:cubicBezTo>
                      <a:pt x="3244" y="4514"/>
                      <a:pt x="3228" y="4522"/>
                      <a:pt x="3212" y="4522"/>
                    </a:cubicBezTo>
                    <a:cubicBezTo>
                      <a:pt x="3145" y="4522"/>
                      <a:pt x="3096" y="4387"/>
                      <a:pt x="2959" y="3909"/>
                    </a:cubicBezTo>
                    <a:cubicBezTo>
                      <a:pt x="2879" y="3629"/>
                      <a:pt x="2787" y="3391"/>
                      <a:pt x="2756" y="3382"/>
                    </a:cubicBezTo>
                    <a:cubicBezTo>
                      <a:pt x="2756" y="3382"/>
                      <a:pt x="2755" y="3382"/>
                      <a:pt x="2755" y="3382"/>
                    </a:cubicBezTo>
                    <a:cubicBezTo>
                      <a:pt x="2728" y="3382"/>
                      <a:pt x="2782" y="3634"/>
                      <a:pt x="2876" y="3956"/>
                    </a:cubicBezTo>
                    <a:cubicBezTo>
                      <a:pt x="2973" y="4277"/>
                      <a:pt x="3021" y="4531"/>
                      <a:pt x="2988" y="4531"/>
                    </a:cubicBezTo>
                    <a:cubicBezTo>
                      <a:pt x="2987" y="4531"/>
                      <a:pt x="2987" y="4531"/>
                      <a:pt x="2986" y="4531"/>
                    </a:cubicBezTo>
                    <a:cubicBezTo>
                      <a:pt x="2949" y="4523"/>
                      <a:pt x="2842" y="4251"/>
                      <a:pt x="2745" y="3926"/>
                    </a:cubicBezTo>
                    <a:cubicBezTo>
                      <a:pt x="2648" y="3600"/>
                      <a:pt x="2533" y="3331"/>
                      <a:pt x="2486" y="3322"/>
                    </a:cubicBezTo>
                    <a:cubicBezTo>
                      <a:pt x="2482" y="3321"/>
                      <a:pt x="2479" y="3321"/>
                      <a:pt x="2475" y="3321"/>
                    </a:cubicBezTo>
                    <a:cubicBezTo>
                      <a:pt x="2440" y="3321"/>
                      <a:pt x="2437" y="3360"/>
                      <a:pt x="2469" y="3413"/>
                    </a:cubicBezTo>
                    <a:cubicBezTo>
                      <a:pt x="2649" y="3696"/>
                      <a:pt x="2823" y="4555"/>
                      <a:pt x="2715" y="4623"/>
                    </a:cubicBezTo>
                    <a:cubicBezTo>
                      <a:pt x="2678" y="4646"/>
                      <a:pt x="2643" y="4659"/>
                      <a:pt x="2610" y="4659"/>
                    </a:cubicBezTo>
                    <a:cubicBezTo>
                      <a:pt x="2468" y="4659"/>
                      <a:pt x="2341" y="4441"/>
                      <a:pt x="2148" y="3901"/>
                    </a:cubicBezTo>
                    <a:cubicBezTo>
                      <a:pt x="2025" y="3556"/>
                      <a:pt x="1896" y="3262"/>
                      <a:pt x="1867" y="3254"/>
                    </a:cubicBezTo>
                    <a:cubicBezTo>
                      <a:pt x="1867" y="3254"/>
                      <a:pt x="1866" y="3254"/>
                      <a:pt x="1866" y="3254"/>
                    </a:cubicBezTo>
                    <a:cubicBezTo>
                      <a:pt x="1840" y="3254"/>
                      <a:pt x="1933" y="3578"/>
                      <a:pt x="2079" y="3991"/>
                    </a:cubicBezTo>
                    <a:cubicBezTo>
                      <a:pt x="2228" y="4409"/>
                      <a:pt x="2319" y="4762"/>
                      <a:pt x="2281" y="4785"/>
                    </a:cubicBezTo>
                    <a:cubicBezTo>
                      <a:pt x="2273" y="4790"/>
                      <a:pt x="2263" y="4793"/>
                      <a:pt x="2254" y="4793"/>
                    </a:cubicBezTo>
                    <a:cubicBezTo>
                      <a:pt x="2160" y="4793"/>
                      <a:pt x="2034" y="4514"/>
                      <a:pt x="1849" y="3900"/>
                    </a:cubicBezTo>
                    <a:cubicBezTo>
                      <a:pt x="1750" y="3572"/>
                      <a:pt x="1653" y="3330"/>
                      <a:pt x="1623" y="3330"/>
                    </a:cubicBezTo>
                    <a:cubicBezTo>
                      <a:pt x="1620" y="3330"/>
                      <a:pt x="1618" y="3331"/>
                      <a:pt x="1617" y="3334"/>
                    </a:cubicBezTo>
                    <a:cubicBezTo>
                      <a:pt x="1597" y="3375"/>
                      <a:pt x="1677" y="3700"/>
                      <a:pt x="1803" y="4064"/>
                    </a:cubicBezTo>
                    <a:cubicBezTo>
                      <a:pt x="1926" y="4430"/>
                      <a:pt x="1993" y="4739"/>
                      <a:pt x="1952" y="4766"/>
                    </a:cubicBezTo>
                    <a:cubicBezTo>
                      <a:pt x="1945" y="4771"/>
                      <a:pt x="1938" y="4773"/>
                      <a:pt x="1931" y="4773"/>
                    </a:cubicBezTo>
                    <a:cubicBezTo>
                      <a:pt x="1854" y="4773"/>
                      <a:pt x="1759" y="4515"/>
                      <a:pt x="1542" y="3730"/>
                    </a:cubicBezTo>
                    <a:cubicBezTo>
                      <a:pt x="1452" y="3410"/>
                      <a:pt x="1357" y="3143"/>
                      <a:pt x="1328" y="3136"/>
                    </a:cubicBezTo>
                    <a:cubicBezTo>
                      <a:pt x="1328" y="3136"/>
                      <a:pt x="1327" y="3136"/>
                      <a:pt x="1327" y="3136"/>
                    </a:cubicBezTo>
                    <a:cubicBezTo>
                      <a:pt x="1269" y="3136"/>
                      <a:pt x="1603" y="4377"/>
                      <a:pt x="1704" y="4536"/>
                    </a:cubicBezTo>
                    <a:cubicBezTo>
                      <a:pt x="1745" y="4600"/>
                      <a:pt x="1740" y="4671"/>
                      <a:pt x="1696" y="4701"/>
                    </a:cubicBezTo>
                    <a:cubicBezTo>
                      <a:pt x="1680" y="4710"/>
                      <a:pt x="1665" y="4715"/>
                      <a:pt x="1651" y="4715"/>
                    </a:cubicBezTo>
                    <a:cubicBezTo>
                      <a:pt x="1532" y="4715"/>
                      <a:pt x="1425" y="4397"/>
                      <a:pt x="1269" y="3604"/>
                    </a:cubicBezTo>
                    <a:cubicBezTo>
                      <a:pt x="1125" y="2869"/>
                      <a:pt x="1055" y="2537"/>
                      <a:pt x="1037" y="2537"/>
                    </a:cubicBezTo>
                    <a:lnTo>
                      <a:pt x="1037" y="2537"/>
                    </a:lnTo>
                    <a:cubicBezTo>
                      <a:pt x="1025" y="2537"/>
                      <a:pt x="1038" y="2697"/>
                      <a:pt x="1067" y="2993"/>
                    </a:cubicBezTo>
                    <a:cubicBezTo>
                      <a:pt x="1102" y="3346"/>
                      <a:pt x="1196" y="3865"/>
                      <a:pt x="1276" y="4146"/>
                    </a:cubicBezTo>
                    <a:cubicBezTo>
                      <a:pt x="1369" y="4475"/>
                      <a:pt x="1374" y="4639"/>
                      <a:pt x="1288" y="4639"/>
                    </a:cubicBezTo>
                    <a:cubicBezTo>
                      <a:pt x="1230" y="4639"/>
                      <a:pt x="1132" y="4565"/>
                      <a:pt x="994" y="4417"/>
                    </a:cubicBezTo>
                    <a:cubicBezTo>
                      <a:pt x="837" y="4250"/>
                      <a:pt x="760" y="4048"/>
                      <a:pt x="728" y="3727"/>
                    </a:cubicBezTo>
                    <a:cubicBezTo>
                      <a:pt x="702" y="3480"/>
                      <a:pt x="650" y="3262"/>
                      <a:pt x="614" y="3252"/>
                    </a:cubicBezTo>
                    <a:cubicBezTo>
                      <a:pt x="613" y="3252"/>
                      <a:pt x="612" y="3252"/>
                      <a:pt x="611" y="3252"/>
                    </a:cubicBezTo>
                    <a:cubicBezTo>
                      <a:pt x="577" y="3252"/>
                      <a:pt x="583" y="3467"/>
                      <a:pt x="623" y="3730"/>
                    </a:cubicBezTo>
                    <a:cubicBezTo>
                      <a:pt x="674" y="4038"/>
                      <a:pt x="671" y="4203"/>
                      <a:pt x="634" y="4203"/>
                    </a:cubicBezTo>
                    <a:cubicBezTo>
                      <a:pt x="603" y="4203"/>
                      <a:pt x="551" y="4097"/>
                      <a:pt x="486" y="3876"/>
                    </a:cubicBezTo>
                    <a:cubicBezTo>
                      <a:pt x="381" y="3531"/>
                      <a:pt x="476" y="2824"/>
                      <a:pt x="623" y="2820"/>
                    </a:cubicBezTo>
                    <a:cubicBezTo>
                      <a:pt x="623" y="2820"/>
                      <a:pt x="623" y="2820"/>
                      <a:pt x="624" y="2820"/>
                    </a:cubicBezTo>
                    <a:cubicBezTo>
                      <a:pt x="673" y="2820"/>
                      <a:pt x="768" y="3144"/>
                      <a:pt x="833" y="3535"/>
                    </a:cubicBezTo>
                    <a:cubicBezTo>
                      <a:pt x="897" y="3925"/>
                      <a:pt x="982" y="4298"/>
                      <a:pt x="1018" y="4357"/>
                    </a:cubicBezTo>
                    <a:cubicBezTo>
                      <a:pt x="1021" y="4361"/>
                      <a:pt x="1023" y="4363"/>
                      <a:pt x="1025" y="4363"/>
                    </a:cubicBezTo>
                    <a:cubicBezTo>
                      <a:pt x="1051" y="4363"/>
                      <a:pt x="1023" y="4055"/>
                      <a:pt x="956" y="3634"/>
                    </a:cubicBezTo>
                    <a:cubicBezTo>
                      <a:pt x="887" y="3176"/>
                      <a:pt x="788" y="2742"/>
                      <a:pt x="741" y="2665"/>
                    </a:cubicBezTo>
                    <a:cubicBezTo>
                      <a:pt x="653" y="2525"/>
                      <a:pt x="824" y="2294"/>
                      <a:pt x="1189" y="2062"/>
                    </a:cubicBezTo>
                    <a:cubicBezTo>
                      <a:pt x="1288" y="1999"/>
                      <a:pt x="1351" y="1961"/>
                      <a:pt x="1392" y="1961"/>
                    </a:cubicBezTo>
                    <a:cubicBezTo>
                      <a:pt x="1460" y="1961"/>
                      <a:pt x="1472" y="2063"/>
                      <a:pt x="1495" y="2323"/>
                    </a:cubicBezTo>
                    <a:cubicBezTo>
                      <a:pt x="1513" y="2520"/>
                      <a:pt x="1535" y="2612"/>
                      <a:pt x="1552" y="2612"/>
                    </a:cubicBezTo>
                    <a:cubicBezTo>
                      <a:pt x="1574" y="2612"/>
                      <a:pt x="1588" y="2467"/>
                      <a:pt x="1579" y="2200"/>
                    </a:cubicBezTo>
                    <a:cubicBezTo>
                      <a:pt x="1571" y="1947"/>
                      <a:pt x="1603" y="1817"/>
                      <a:pt x="1642" y="1817"/>
                    </a:cubicBezTo>
                    <a:cubicBezTo>
                      <a:pt x="1678" y="1817"/>
                      <a:pt x="1720" y="1931"/>
                      <a:pt x="1740" y="2165"/>
                    </a:cubicBezTo>
                    <a:cubicBezTo>
                      <a:pt x="1757" y="2359"/>
                      <a:pt x="1800" y="2517"/>
                      <a:pt x="1837" y="2525"/>
                    </a:cubicBezTo>
                    <a:cubicBezTo>
                      <a:pt x="1838" y="2525"/>
                      <a:pt x="1839" y="2525"/>
                      <a:pt x="1840" y="2525"/>
                    </a:cubicBezTo>
                    <a:cubicBezTo>
                      <a:pt x="1874" y="2525"/>
                      <a:pt x="1885" y="2341"/>
                      <a:pt x="1863" y="2110"/>
                    </a:cubicBezTo>
                    <a:cubicBezTo>
                      <a:pt x="1823" y="1697"/>
                      <a:pt x="1862" y="1468"/>
                      <a:pt x="1970" y="1468"/>
                    </a:cubicBezTo>
                    <a:cubicBezTo>
                      <a:pt x="1977" y="1468"/>
                      <a:pt x="1984" y="1469"/>
                      <a:pt x="1991" y="1471"/>
                    </a:cubicBezTo>
                    <a:cubicBezTo>
                      <a:pt x="2026" y="1481"/>
                      <a:pt x="2074" y="1685"/>
                      <a:pt x="2098" y="1923"/>
                    </a:cubicBezTo>
                    <a:cubicBezTo>
                      <a:pt x="2121" y="2159"/>
                      <a:pt x="2161" y="2386"/>
                      <a:pt x="2186" y="2419"/>
                    </a:cubicBezTo>
                    <a:cubicBezTo>
                      <a:pt x="2188" y="2421"/>
                      <a:pt x="2189" y="2422"/>
                      <a:pt x="2191" y="2422"/>
                    </a:cubicBezTo>
                    <a:cubicBezTo>
                      <a:pt x="2211" y="2422"/>
                      <a:pt x="2205" y="2183"/>
                      <a:pt x="2177" y="1868"/>
                    </a:cubicBezTo>
                    <a:cubicBezTo>
                      <a:pt x="2139" y="1436"/>
                      <a:pt x="2158" y="1217"/>
                      <a:pt x="2207" y="1217"/>
                    </a:cubicBezTo>
                    <a:cubicBezTo>
                      <a:pt x="2255" y="1217"/>
                      <a:pt x="2330" y="1417"/>
                      <a:pt x="2412" y="1819"/>
                    </a:cubicBezTo>
                    <a:cubicBezTo>
                      <a:pt x="2487" y="2183"/>
                      <a:pt x="2578" y="2490"/>
                      <a:pt x="2609" y="2498"/>
                    </a:cubicBezTo>
                    <a:cubicBezTo>
                      <a:pt x="2610" y="2498"/>
                      <a:pt x="2611" y="2499"/>
                      <a:pt x="2612" y="2499"/>
                    </a:cubicBezTo>
                    <a:cubicBezTo>
                      <a:pt x="2642" y="2499"/>
                      <a:pt x="2641" y="2410"/>
                      <a:pt x="2609" y="2287"/>
                    </a:cubicBezTo>
                    <a:cubicBezTo>
                      <a:pt x="2494" y="1853"/>
                      <a:pt x="2380" y="947"/>
                      <a:pt x="2440" y="947"/>
                    </a:cubicBezTo>
                    <a:cubicBezTo>
                      <a:pt x="2441" y="947"/>
                      <a:pt x="2441" y="947"/>
                      <a:pt x="2442" y="947"/>
                    </a:cubicBezTo>
                    <a:cubicBezTo>
                      <a:pt x="2479" y="956"/>
                      <a:pt x="2568" y="1221"/>
                      <a:pt x="2642" y="1537"/>
                    </a:cubicBezTo>
                    <a:cubicBezTo>
                      <a:pt x="2744" y="1964"/>
                      <a:pt x="2820" y="2186"/>
                      <a:pt x="2844" y="2186"/>
                    </a:cubicBezTo>
                    <a:cubicBezTo>
                      <a:pt x="2866" y="2186"/>
                      <a:pt x="2846" y="2005"/>
                      <a:pt x="2767" y="1629"/>
                    </a:cubicBezTo>
                    <a:cubicBezTo>
                      <a:pt x="2698" y="1304"/>
                      <a:pt x="2673" y="1157"/>
                      <a:pt x="2694" y="1157"/>
                    </a:cubicBezTo>
                    <a:cubicBezTo>
                      <a:pt x="2706" y="1157"/>
                      <a:pt x="2735" y="1211"/>
                      <a:pt x="2780" y="1313"/>
                    </a:cubicBezTo>
                    <a:cubicBezTo>
                      <a:pt x="2863" y="1498"/>
                      <a:pt x="2950" y="1724"/>
                      <a:pt x="2974" y="1816"/>
                    </a:cubicBezTo>
                    <a:cubicBezTo>
                      <a:pt x="2991" y="1884"/>
                      <a:pt x="3002" y="1917"/>
                      <a:pt x="3008" y="1917"/>
                    </a:cubicBezTo>
                    <a:cubicBezTo>
                      <a:pt x="3014" y="1917"/>
                      <a:pt x="3016" y="1882"/>
                      <a:pt x="3017" y="1811"/>
                    </a:cubicBezTo>
                    <a:cubicBezTo>
                      <a:pt x="3017" y="1717"/>
                      <a:pt x="2942" y="1422"/>
                      <a:pt x="2847" y="1149"/>
                    </a:cubicBezTo>
                    <a:cubicBezTo>
                      <a:pt x="2743" y="849"/>
                      <a:pt x="2723" y="629"/>
                      <a:pt x="2792" y="586"/>
                    </a:cubicBezTo>
                    <a:cubicBezTo>
                      <a:pt x="2811" y="574"/>
                      <a:pt x="2828" y="568"/>
                      <a:pt x="2845" y="568"/>
                    </a:cubicBezTo>
                    <a:cubicBezTo>
                      <a:pt x="2903" y="568"/>
                      <a:pt x="2954" y="642"/>
                      <a:pt x="3020" y="812"/>
                    </a:cubicBezTo>
                    <a:cubicBezTo>
                      <a:pt x="3082" y="974"/>
                      <a:pt x="3193" y="1347"/>
                      <a:pt x="3262" y="1632"/>
                    </a:cubicBezTo>
                    <a:cubicBezTo>
                      <a:pt x="3324" y="1890"/>
                      <a:pt x="3390" y="2076"/>
                      <a:pt x="3417" y="2076"/>
                    </a:cubicBezTo>
                    <a:cubicBezTo>
                      <a:pt x="3420" y="2076"/>
                      <a:pt x="3423" y="2074"/>
                      <a:pt x="3425" y="2069"/>
                    </a:cubicBezTo>
                    <a:cubicBezTo>
                      <a:pt x="3445" y="2022"/>
                      <a:pt x="3362" y="1642"/>
                      <a:pt x="3238" y="1220"/>
                    </a:cubicBezTo>
                    <a:cubicBezTo>
                      <a:pt x="3114" y="799"/>
                      <a:pt x="3049" y="454"/>
                      <a:pt x="3090" y="452"/>
                    </a:cubicBezTo>
                    <a:cubicBezTo>
                      <a:pt x="3091" y="452"/>
                      <a:pt x="3091" y="452"/>
                      <a:pt x="3092" y="452"/>
                    </a:cubicBezTo>
                    <a:cubicBezTo>
                      <a:pt x="3165" y="452"/>
                      <a:pt x="3339" y="850"/>
                      <a:pt x="3735" y="1925"/>
                    </a:cubicBezTo>
                    <a:cubicBezTo>
                      <a:pt x="3768" y="2016"/>
                      <a:pt x="3792" y="2062"/>
                      <a:pt x="3807" y="2062"/>
                    </a:cubicBezTo>
                    <a:cubicBezTo>
                      <a:pt x="3817" y="2062"/>
                      <a:pt x="3823" y="2038"/>
                      <a:pt x="3825" y="1991"/>
                    </a:cubicBezTo>
                    <a:cubicBezTo>
                      <a:pt x="3826" y="1903"/>
                      <a:pt x="3704" y="1527"/>
                      <a:pt x="3556" y="1166"/>
                    </a:cubicBezTo>
                    <a:cubicBezTo>
                      <a:pt x="3381" y="741"/>
                      <a:pt x="3320" y="479"/>
                      <a:pt x="3389" y="436"/>
                    </a:cubicBezTo>
                    <a:cubicBezTo>
                      <a:pt x="3420" y="416"/>
                      <a:pt x="3444" y="400"/>
                      <a:pt x="3467" y="400"/>
                    </a:cubicBezTo>
                    <a:close/>
                    <a:moveTo>
                      <a:pt x="3404" y="1"/>
                    </a:moveTo>
                    <a:cubicBezTo>
                      <a:pt x="2971" y="1"/>
                      <a:pt x="2496" y="270"/>
                      <a:pt x="2011" y="811"/>
                    </a:cubicBezTo>
                    <a:cubicBezTo>
                      <a:pt x="1827" y="1014"/>
                      <a:pt x="1402" y="1390"/>
                      <a:pt x="1062" y="1646"/>
                    </a:cubicBezTo>
                    <a:cubicBezTo>
                      <a:pt x="314" y="2209"/>
                      <a:pt x="31" y="2684"/>
                      <a:pt x="12" y="3401"/>
                    </a:cubicBezTo>
                    <a:cubicBezTo>
                      <a:pt x="0" y="3827"/>
                      <a:pt x="54" y="3989"/>
                      <a:pt x="380" y="4535"/>
                    </a:cubicBezTo>
                    <a:cubicBezTo>
                      <a:pt x="587" y="4880"/>
                      <a:pt x="786" y="5266"/>
                      <a:pt x="816" y="5384"/>
                    </a:cubicBezTo>
                    <a:cubicBezTo>
                      <a:pt x="841" y="5479"/>
                      <a:pt x="864" y="5526"/>
                      <a:pt x="888" y="5526"/>
                    </a:cubicBezTo>
                    <a:cubicBezTo>
                      <a:pt x="901" y="5526"/>
                      <a:pt x="914" y="5512"/>
                      <a:pt x="927" y="5484"/>
                    </a:cubicBezTo>
                    <a:cubicBezTo>
                      <a:pt x="956" y="5420"/>
                      <a:pt x="913" y="5265"/>
                      <a:pt x="824" y="5127"/>
                    </a:cubicBezTo>
                    <a:cubicBezTo>
                      <a:pt x="737" y="4989"/>
                      <a:pt x="720" y="4882"/>
                      <a:pt x="782" y="4880"/>
                    </a:cubicBezTo>
                    <a:cubicBezTo>
                      <a:pt x="783" y="4880"/>
                      <a:pt x="783" y="4880"/>
                      <a:pt x="783" y="4880"/>
                    </a:cubicBezTo>
                    <a:cubicBezTo>
                      <a:pt x="845" y="4880"/>
                      <a:pt x="1115" y="5207"/>
                      <a:pt x="1385" y="5614"/>
                    </a:cubicBezTo>
                    <a:lnTo>
                      <a:pt x="1876" y="6351"/>
                    </a:lnTo>
                    <a:lnTo>
                      <a:pt x="1876" y="6351"/>
                    </a:lnTo>
                    <a:lnTo>
                      <a:pt x="1496" y="5691"/>
                    </a:lnTo>
                    <a:lnTo>
                      <a:pt x="1118" y="5032"/>
                    </a:lnTo>
                    <a:lnTo>
                      <a:pt x="1118" y="5032"/>
                    </a:lnTo>
                    <a:lnTo>
                      <a:pt x="1436" y="5092"/>
                    </a:lnTo>
                    <a:cubicBezTo>
                      <a:pt x="1685" y="5139"/>
                      <a:pt x="1813" y="5240"/>
                      <a:pt x="2027" y="5559"/>
                    </a:cubicBezTo>
                    <a:lnTo>
                      <a:pt x="2304" y="5966"/>
                    </a:lnTo>
                    <a:lnTo>
                      <a:pt x="2114" y="5595"/>
                    </a:lnTo>
                    <a:cubicBezTo>
                      <a:pt x="1966" y="5304"/>
                      <a:pt x="1958" y="5213"/>
                      <a:pt x="2079" y="5163"/>
                    </a:cubicBezTo>
                    <a:cubicBezTo>
                      <a:pt x="2097" y="5156"/>
                      <a:pt x="2115" y="5152"/>
                      <a:pt x="2133" y="5152"/>
                    </a:cubicBezTo>
                    <a:cubicBezTo>
                      <a:pt x="2242" y="5152"/>
                      <a:pt x="2377" y="5295"/>
                      <a:pt x="2689" y="5720"/>
                    </a:cubicBezTo>
                    <a:lnTo>
                      <a:pt x="3147" y="6341"/>
                    </a:lnTo>
                    <a:lnTo>
                      <a:pt x="2787" y="5740"/>
                    </a:lnTo>
                    <a:cubicBezTo>
                      <a:pt x="2471" y="5211"/>
                      <a:pt x="2447" y="5130"/>
                      <a:pt x="2586" y="5074"/>
                    </a:cubicBezTo>
                    <a:cubicBezTo>
                      <a:pt x="2610" y="5065"/>
                      <a:pt x="2633" y="5059"/>
                      <a:pt x="2654" y="5059"/>
                    </a:cubicBezTo>
                    <a:cubicBezTo>
                      <a:pt x="2750" y="5059"/>
                      <a:pt x="2832" y="5160"/>
                      <a:pt x="3010" y="5465"/>
                    </a:cubicBezTo>
                    <a:lnTo>
                      <a:pt x="3275" y="5919"/>
                    </a:lnTo>
                    <a:lnTo>
                      <a:pt x="3275" y="5919"/>
                    </a:lnTo>
                    <a:lnTo>
                      <a:pt x="3123" y="5512"/>
                    </a:lnTo>
                    <a:cubicBezTo>
                      <a:pt x="2949" y="5052"/>
                      <a:pt x="2949" y="4989"/>
                      <a:pt x="3116" y="4985"/>
                    </a:cubicBezTo>
                    <a:cubicBezTo>
                      <a:pt x="3116" y="4985"/>
                      <a:pt x="3116" y="4985"/>
                      <a:pt x="3116" y="4985"/>
                    </a:cubicBezTo>
                    <a:cubicBezTo>
                      <a:pt x="3185" y="4985"/>
                      <a:pt x="3412" y="5239"/>
                      <a:pt x="3625" y="5558"/>
                    </a:cubicBezTo>
                    <a:lnTo>
                      <a:pt x="4013" y="6130"/>
                    </a:lnTo>
                    <a:lnTo>
                      <a:pt x="3712" y="5559"/>
                    </a:lnTo>
                    <a:cubicBezTo>
                      <a:pt x="3470" y="5098"/>
                      <a:pt x="3442" y="4987"/>
                      <a:pt x="3569" y="4984"/>
                    </a:cubicBezTo>
                    <a:cubicBezTo>
                      <a:pt x="3570" y="4984"/>
                      <a:pt x="3570" y="4984"/>
                      <a:pt x="3571" y="4984"/>
                    </a:cubicBezTo>
                    <a:cubicBezTo>
                      <a:pt x="3655" y="4984"/>
                      <a:pt x="3845" y="5107"/>
                      <a:pt x="3985" y="5254"/>
                    </a:cubicBezTo>
                    <a:cubicBezTo>
                      <a:pt x="4108" y="5385"/>
                      <a:pt x="4171" y="5450"/>
                      <a:pt x="4183" y="5450"/>
                    </a:cubicBezTo>
                    <a:cubicBezTo>
                      <a:pt x="4195" y="5450"/>
                      <a:pt x="4162" y="5390"/>
                      <a:pt x="4092" y="5272"/>
                    </a:cubicBezTo>
                    <a:cubicBezTo>
                      <a:pt x="3940" y="5014"/>
                      <a:pt x="3940" y="5014"/>
                      <a:pt x="4353" y="4805"/>
                    </a:cubicBezTo>
                    <a:cubicBezTo>
                      <a:pt x="4821" y="4571"/>
                      <a:pt x="5159" y="4100"/>
                      <a:pt x="5262" y="3540"/>
                    </a:cubicBezTo>
                    <a:cubicBezTo>
                      <a:pt x="5341" y="3120"/>
                      <a:pt x="4975" y="1628"/>
                      <a:pt x="4628" y="959"/>
                    </a:cubicBezTo>
                    <a:cubicBezTo>
                      <a:pt x="4299" y="321"/>
                      <a:pt x="3877" y="1"/>
                      <a:pt x="3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4"/>
              <p:cNvSpPr/>
              <p:nvPr/>
            </p:nvSpPr>
            <p:spPr>
              <a:xfrm>
                <a:off x="3427225" y="2579075"/>
                <a:ext cx="48475" cy="51350"/>
              </a:xfrm>
              <a:custGeom>
                <a:avLst/>
                <a:gdLst/>
                <a:ahLst/>
                <a:cxnLst/>
                <a:rect l="l" t="t" r="r" b="b"/>
                <a:pathLst>
                  <a:path w="1939" h="2054" extrusionOk="0">
                    <a:moveTo>
                      <a:pt x="1242" y="633"/>
                    </a:moveTo>
                    <a:cubicBezTo>
                      <a:pt x="1243" y="633"/>
                      <a:pt x="1245" y="633"/>
                      <a:pt x="1247" y="633"/>
                    </a:cubicBezTo>
                    <a:cubicBezTo>
                      <a:pt x="1290" y="640"/>
                      <a:pt x="1307" y="717"/>
                      <a:pt x="1287" y="811"/>
                    </a:cubicBezTo>
                    <a:cubicBezTo>
                      <a:pt x="1274" y="874"/>
                      <a:pt x="1262" y="906"/>
                      <a:pt x="1251" y="906"/>
                    </a:cubicBezTo>
                    <a:cubicBezTo>
                      <a:pt x="1238" y="906"/>
                      <a:pt x="1226" y="870"/>
                      <a:pt x="1211" y="798"/>
                    </a:cubicBezTo>
                    <a:cubicBezTo>
                      <a:pt x="1189" y="702"/>
                      <a:pt x="1203" y="633"/>
                      <a:pt x="1242" y="633"/>
                    </a:cubicBezTo>
                    <a:close/>
                    <a:moveTo>
                      <a:pt x="888" y="480"/>
                    </a:moveTo>
                    <a:cubicBezTo>
                      <a:pt x="939" y="480"/>
                      <a:pt x="1032" y="612"/>
                      <a:pt x="1116" y="824"/>
                    </a:cubicBezTo>
                    <a:cubicBezTo>
                      <a:pt x="1184" y="997"/>
                      <a:pt x="1216" y="1195"/>
                      <a:pt x="1187" y="1256"/>
                    </a:cubicBezTo>
                    <a:cubicBezTo>
                      <a:pt x="1178" y="1276"/>
                      <a:pt x="1167" y="1287"/>
                      <a:pt x="1155" y="1287"/>
                    </a:cubicBezTo>
                    <a:cubicBezTo>
                      <a:pt x="1118" y="1287"/>
                      <a:pt x="1067" y="1199"/>
                      <a:pt x="993" y="1014"/>
                    </a:cubicBezTo>
                    <a:cubicBezTo>
                      <a:pt x="918" y="823"/>
                      <a:pt x="853" y="617"/>
                      <a:pt x="851" y="569"/>
                    </a:cubicBezTo>
                    <a:cubicBezTo>
                      <a:pt x="851" y="508"/>
                      <a:pt x="865" y="480"/>
                      <a:pt x="888" y="480"/>
                    </a:cubicBezTo>
                    <a:close/>
                    <a:moveTo>
                      <a:pt x="672" y="608"/>
                    </a:moveTo>
                    <a:cubicBezTo>
                      <a:pt x="718" y="608"/>
                      <a:pt x="809" y="766"/>
                      <a:pt x="885" y="982"/>
                    </a:cubicBezTo>
                    <a:cubicBezTo>
                      <a:pt x="989" y="1273"/>
                      <a:pt x="998" y="1465"/>
                      <a:pt x="935" y="1465"/>
                    </a:cubicBezTo>
                    <a:cubicBezTo>
                      <a:pt x="905" y="1465"/>
                      <a:pt x="860" y="1424"/>
                      <a:pt x="802" y="1331"/>
                    </a:cubicBezTo>
                    <a:cubicBezTo>
                      <a:pt x="663" y="1112"/>
                      <a:pt x="576" y="665"/>
                      <a:pt x="663" y="610"/>
                    </a:cubicBezTo>
                    <a:cubicBezTo>
                      <a:pt x="666" y="609"/>
                      <a:pt x="669" y="608"/>
                      <a:pt x="672" y="608"/>
                    </a:cubicBezTo>
                    <a:close/>
                    <a:moveTo>
                      <a:pt x="926" y="1"/>
                    </a:moveTo>
                    <a:cubicBezTo>
                      <a:pt x="890" y="1"/>
                      <a:pt x="853" y="3"/>
                      <a:pt x="816" y="7"/>
                    </a:cubicBezTo>
                    <a:cubicBezTo>
                      <a:pt x="425" y="54"/>
                      <a:pt x="394" y="72"/>
                      <a:pt x="211" y="328"/>
                    </a:cubicBezTo>
                    <a:cubicBezTo>
                      <a:pt x="6" y="616"/>
                      <a:pt x="1" y="1144"/>
                      <a:pt x="201" y="1462"/>
                    </a:cubicBezTo>
                    <a:cubicBezTo>
                      <a:pt x="388" y="1755"/>
                      <a:pt x="879" y="2053"/>
                      <a:pt x="1153" y="2053"/>
                    </a:cubicBezTo>
                    <a:cubicBezTo>
                      <a:pt x="1174" y="2053"/>
                      <a:pt x="1194" y="2052"/>
                      <a:pt x="1212" y="2048"/>
                    </a:cubicBezTo>
                    <a:cubicBezTo>
                      <a:pt x="1401" y="2012"/>
                      <a:pt x="1719" y="1482"/>
                      <a:pt x="1821" y="1032"/>
                    </a:cubicBezTo>
                    <a:cubicBezTo>
                      <a:pt x="1939" y="507"/>
                      <a:pt x="1481"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4"/>
              <p:cNvSpPr/>
              <p:nvPr/>
            </p:nvSpPr>
            <p:spPr>
              <a:xfrm>
                <a:off x="3605000" y="2482700"/>
                <a:ext cx="6050" cy="8775"/>
              </a:xfrm>
              <a:custGeom>
                <a:avLst/>
                <a:gdLst/>
                <a:ahLst/>
                <a:cxnLst/>
                <a:rect l="l" t="t" r="r" b="b"/>
                <a:pathLst>
                  <a:path w="242" h="351" extrusionOk="0">
                    <a:moveTo>
                      <a:pt x="19" y="0"/>
                    </a:moveTo>
                    <a:cubicBezTo>
                      <a:pt x="0" y="0"/>
                      <a:pt x="32" y="72"/>
                      <a:pt x="105" y="189"/>
                    </a:cubicBezTo>
                    <a:cubicBezTo>
                      <a:pt x="172" y="292"/>
                      <a:pt x="219" y="351"/>
                      <a:pt x="234" y="351"/>
                    </a:cubicBezTo>
                    <a:cubicBezTo>
                      <a:pt x="242" y="351"/>
                      <a:pt x="242" y="337"/>
                      <a:pt x="232" y="307"/>
                    </a:cubicBezTo>
                    <a:cubicBezTo>
                      <a:pt x="203" y="213"/>
                      <a:pt x="124" y="90"/>
                      <a:pt x="52" y="23"/>
                    </a:cubicBezTo>
                    <a:cubicBezTo>
                      <a:pt x="35" y="8"/>
                      <a:pt x="24" y="0"/>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4"/>
              <p:cNvSpPr/>
              <p:nvPr/>
            </p:nvSpPr>
            <p:spPr>
              <a:xfrm>
                <a:off x="3509325" y="2539975"/>
                <a:ext cx="122425" cy="143275"/>
              </a:xfrm>
              <a:custGeom>
                <a:avLst/>
                <a:gdLst/>
                <a:ahLst/>
                <a:cxnLst/>
                <a:rect l="l" t="t" r="r" b="b"/>
                <a:pathLst>
                  <a:path w="4897" h="5731" extrusionOk="0">
                    <a:moveTo>
                      <a:pt x="3527" y="1706"/>
                    </a:moveTo>
                    <a:cubicBezTo>
                      <a:pt x="3536" y="1706"/>
                      <a:pt x="3552" y="1714"/>
                      <a:pt x="3573" y="1729"/>
                    </a:cubicBezTo>
                    <a:cubicBezTo>
                      <a:pt x="3625" y="1771"/>
                      <a:pt x="3697" y="1977"/>
                      <a:pt x="3733" y="2192"/>
                    </a:cubicBezTo>
                    <a:cubicBezTo>
                      <a:pt x="3771" y="2407"/>
                      <a:pt x="3911" y="2807"/>
                      <a:pt x="4050" y="3084"/>
                    </a:cubicBezTo>
                    <a:cubicBezTo>
                      <a:pt x="4188" y="3362"/>
                      <a:pt x="4293" y="3679"/>
                      <a:pt x="4285" y="3795"/>
                    </a:cubicBezTo>
                    <a:cubicBezTo>
                      <a:pt x="4278" y="3902"/>
                      <a:pt x="4271" y="3951"/>
                      <a:pt x="4252" y="3951"/>
                    </a:cubicBezTo>
                    <a:cubicBezTo>
                      <a:pt x="4238" y="3951"/>
                      <a:pt x="4215" y="3921"/>
                      <a:pt x="4180" y="3866"/>
                    </a:cubicBezTo>
                    <a:cubicBezTo>
                      <a:pt x="4002" y="3601"/>
                      <a:pt x="3718" y="2759"/>
                      <a:pt x="3665" y="2338"/>
                    </a:cubicBezTo>
                    <a:cubicBezTo>
                      <a:pt x="3634" y="2094"/>
                      <a:pt x="3582" y="1851"/>
                      <a:pt x="3543" y="1783"/>
                    </a:cubicBezTo>
                    <a:cubicBezTo>
                      <a:pt x="3515" y="1732"/>
                      <a:pt x="3511" y="1706"/>
                      <a:pt x="3527" y="1706"/>
                    </a:cubicBezTo>
                    <a:close/>
                    <a:moveTo>
                      <a:pt x="2208" y="475"/>
                    </a:moveTo>
                    <a:cubicBezTo>
                      <a:pt x="2254" y="475"/>
                      <a:pt x="2293" y="639"/>
                      <a:pt x="2440" y="1232"/>
                    </a:cubicBezTo>
                    <a:cubicBezTo>
                      <a:pt x="2539" y="1637"/>
                      <a:pt x="2643" y="1998"/>
                      <a:pt x="2675" y="2043"/>
                    </a:cubicBezTo>
                    <a:cubicBezTo>
                      <a:pt x="2678" y="2047"/>
                      <a:pt x="2680" y="2049"/>
                      <a:pt x="2681" y="2049"/>
                    </a:cubicBezTo>
                    <a:cubicBezTo>
                      <a:pt x="2700" y="2049"/>
                      <a:pt x="2655" y="1790"/>
                      <a:pt x="2575" y="1442"/>
                    </a:cubicBezTo>
                    <a:cubicBezTo>
                      <a:pt x="2446" y="882"/>
                      <a:pt x="2413" y="536"/>
                      <a:pt x="2482" y="536"/>
                    </a:cubicBezTo>
                    <a:cubicBezTo>
                      <a:pt x="2500" y="536"/>
                      <a:pt x="2524" y="560"/>
                      <a:pt x="2556" y="610"/>
                    </a:cubicBezTo>
                    <a:cubicBezTo>
                      <a:pt x="2600" y="677"/>
                      <a:pt x="2695" y="990"/>
                      <a:pt x="2770" y="1305"/>
                    </a:cubicBezTo>
                    <a:cubicBezTo>
                      <a:pt x="2847" y="1623"/>
                      <a:pt x="2948" y="1936"/>
                      <a:pt x="2998" y="2005"/>
                    </a:cubicBezTo>
                    <a:cubicBezTo>
                      <a:pt x="3003" y="2011"/>
                      <a:pt x="3007" y="2014"/>
                      <a:pt x="3010" y="2014"/>
                    </a:cubicBezTo>
                    <a:cubicBezTo>
                      <a:pt x="3038" y="2014"/>
                      <a:pt x="2985" y="1736"/>
                      <a:pt x="2883" y="1348"/>
                    </a:cubicBezTo>
                    <a:cubicBezTo>
                      <a:pt x="2780" y="958"/>
                      <a:pt x="2740" y="677"/>
                      <a:pt x="2782" y="677"/>
                    </a:cubicBezTo>
                    <a:cubicBezTo>
                      <a:pt x="2786" y="677"/>
                      <a:pt x="2791" y="680"/>
                      <a:pt x="2797" y="686"/>
                    </a:cubicBezTo>
                    <a:cubicBezTo>
                      <a:pt x="2864" y="750"/>
                      <a:pt x="2998" y="1094"/>
                      <a:pt x="3097" y="1451"/>
                    </a:cubicBezTo>
                    <a:cubicBezTo>
                      <a:pt x="3196" y="1811"/>
                      <a:pt x="3303" y="2106"/>
                      <a:pt x="3336" y="2113"/>
                    </a:cubicBezTo>
                    <a:cubicBezTo>
                      <a:pt x="3336" y="2113"/>
                      <a:pt x="3337" y="2113"/>
                      <a:pt x="3337" y="2113"/>
                    </a:cubicBezTo>
                    <a:cubicBezTo>
                      <a:pt x="3367" y="2113"/>
                      <a:pt x="3320" y="1873"/>
                      <a:pt x="3230" y="1571"/>
                    </a:cubicBezTo>
                    <a:cubicBezTo>
                      <a:pt x="3099" y="1132"/>
                      <a:pt x="3055" y="924"/>
                      <a:pt x="3106" y="924"/>
                    </a:cubicBezTo>
                    <a:cubicBezTo>
                      <a:pt x="3141" y="924"/>
                      <a:pt x="3219" y="1019"/>
                      <a:pt x="3343" y="1204"/>
                    </a:cubicBezTo>
                    <a:cubicBezTo>
                      <a:pt x="3465" y="1385"/>
                      <a:pt x="3514" y="1484"/>
                      <a:pt x="3485" y="1484"/>
                    </a:cubicBezTo>
                    <a:cubicBezTo>
                      <a:pt x="3476" y="1484"/>
                      <a:pt x="3460" y="1475"/>
                      <a:pt x="3438" y="1458"/>
                    </a:cubicBezTo>
                    <a:cubicBezTo>
                      <a:pt x="3395" y="1425"/>
                      <a:pt x="3366" y="1407"/>
                      <a:pt x="3350" y="1407"/>
                    </a:cubicBezTo>
                    <a:cubicBezTo>
                      <a:pt x="3316" y="1407"/>
                      <a:pt x="3338" y="1485"/>
                      <a:pt x="3411" y="1669"/>
                    </a:cubicBezTo>
                    <a:cubicBezTo>
                      <a:pt x="3483" y="1851"/>
                      <a:pt x="3529" y="2090"/>
                      <a:pt x="3508" y="2188"/>
                    </a:cubicBezTo>
                    <a:cubicBezTo>
                      <a:pt x="3486" y="2291"/>
                      <a:pt x="3618" y="2756"/>
                      <a:pt x="3800" y="3231"/>
                    </a:cubicBezTo>
                    <a:cubicBezTo>
                      <a:pt x="4087" y="3982"/>
                      <a:pt x="4110" y="4107"/>
                      <a:pt x="3966" y="4210"/>
                    </a:cubicBezTo>
                    <a:cubicBezTo>
                      <a:pt x="3896" y="4259"/>
                      <a:pt x="3830" y="4285"/>
                      <a:pt x="3766" y="4285"/>
                    </a:cubicBezTo>
                    <a:cubicBezTo>
                      <a:pt x="3550" y="4285"/>
                      <a:pt x="3359" y="3990"/>
                      <a:pt x="3123" y="3330"/>
                    </a:cubicBezTo>
                    <a:cubicBezTo>
                      <a:pt x="2986" y="2937"/>
                      <a:pt x="2855" y="2642"/>
                      <a:pt x="2825" y="2642"/>
                    </a:cubicBezTo>
                    <a:cubicBezTo>
                      <a:pt x="2823" y="2642"/>
                      <a:pt x="2821" y="2644"/>
                      <a:pt x="2820" y="2646"/>
                    </a:cubicBezTo>
                    <a:cubicBezTo>
                      <a:pt x="2800" y="2689"/>
                      <a:pt x="2887" y="2981"/>
                      <a:pt x="3014" y="3296"/>
                    </a:cubicBezTo>
                    <a:cubicBezTo>
                      <a:pt x="3263" y="3921"/>
                      <a:pt x="3304" y="4166"/>
                      <a:pt x="3151" y="4166"/>
                    </a:cubicBezTo>
                    <a:cubicBezTo>
                      <a:pt x="3137" y="4166"/>
                      <a:pt x="3121" y="4164"/>
                      <a:pt x="3105" y="4160"/>
                    </a:cubicBezTo>
                    <a:cubicBezTo>
                      <a:pt x="3011" y="4140"/>
                      <a:pt x="2897" y="3877"/>
                      <a:pt x="2722" y="3282"/>
                    </a:cubicBezTo>
                    <a:cubicBezTo>
                      <a:pt x="2586" y="2810"/>
                      <a:pt x="2452" y="2428"/>
                      <a:pt x="2423" y="2424"/>
                    </a:cubicBezTo>
                    <a:cubicBezTo>
                      <a:pt x="2422" y="2424"/>
                      <a:pt x="2422" y="2424"/>
                      <a:pt x="2422" y="2424"/>
                    </a:cubicBezTo>
                    <a:cubicBezTo>
                      <a:pt x="2395" y="2424"/>
                      <a:pt x="2470" y="2756"/>
                      <a:pt x="2588" y="3168"/>
                    </a:cubicBezTo>
                    <a:cubicBezTo>
                      <a:pt x="2796" y="3888"/>
                      <a:pt x="2863" y="4127"/>
                      <a:pt x="2819" y="4127"/>
                    </a:cubicBezTo>
                    <a:cubicBezTo>
                      <a:pt x="2799" y="4127"/>
                      <a:pt x="2756" y="4078"/>
                      <a:pt x="2693" y="4001"/>
                    </a:cubicBezTo>
                    <a:cubicBezTo>
                      <a:pt x="2592" y="3882"/>
                      <a:pt x="2428" y="3485"/>
                      <a:pt x="2322" y="3109"/>
                    </a:cubicBezTo>
                    <a:cubicBezTo>
                      <a:pt x="2215" y="2733"/>
                      <a:pt x="2108" y="2428"/>
                      <a:pt x="2079" y="2422"/>
                    </a:cubicBezTo>
                    <a:cubicBezTo>
                      <a:pt x="2079" y="2422"/>
                      <a:pt x="2078" y="2422"/>
                      <a:pt x="2078" y="2422"/>
                    </a:cubicBezTo>
                    <a:cubicBezTo>
                      <a:pt x="2022" y="2422"/>
                      <a:pt x="2387" y="3752"/>
                      <a:pt x="2485" y="3906"/>
                    </a:cubicBezTo>
                    <a:cubicBezTo>
                      <a:pt x="2522" y="3964"/>
                      <a:pt x="2515" y="4034"/>
                      <a:pt x="2472" y="4064"/>
                    </a:cubicBezTo>
                    <a:cubicBezTo>
                      <a:pt x="2457" y="4074"/>
                      <a:pt x="2441" y="4079"/>
                      <a:pt x="2426" y="4079"/>
                    </a:cubicBezTo>
                    <a:cubicBezTo>
                      <a:pt x="2311" y="4079"/>
                      <a:pt x="2201" y="3779"/>
                      <a:pt x="2020" y="3008"/>
                    </a:cubicBezTo>
                    <a:cubicBezTo>
                      <a:pt x="1924" y="2590"/>
                      <a:pt x="1825" y="2277"/>
                      <a:pt x="1795" y="2277"/>
                    </a:cubicBezTo>
                    <a:cubicBezTo>
                      <a:pt x="1793" y="2277"/>
                      <a:pt x="1792" y="2278"/>
                      <a:pt x="1790" y="2281"/>
                    </a:cubicBezTo>
                    <a:cubicBezTo>
                      <a:pt x="1767" y="2330"/>
                      <a:pt x="1833" y="2681"/>
                      <a:pt x="1937" y="3070"/>
                    </a:cubicBezTo>
                    <a:cubicBezTo>
                      <a:pt x="2042" y="3461"/>
                      <a:pt x="2119" y="3821"/>
                      <a:pt x="2108" y="3883"/>
                    </a:cubicBezTo>
                    <a:cubicBezTo>
                      <a:pt x="2103" y="3923"/>
                      <a:pt x="2091" y="3942"/>
                      <a:pt x="2075" y="3942"/>
                    </a:cubicBezTo>
                    <a:cubicBezTo>
                      <a:pt x="1993" y="3942"/>
                      <a:pt x="1792" y="3450"/>
                      <a:pt x="1686" y="2943"/>
                    </a:cubicBezTo>
                    <a:cubicBezTo>
                      <a:pt x="1552" y="2298"/>
                      <a:pt x="1498" y="2050"/>
                      <a:pt x="1480" y="2050"/>
                    </a:cubicBezTo>
                    <a:cubicBezTo>
                      <a:pt x="1470" y="2050"/>
                      <a:pt x="1470" y="2123"/>
                      <a:pt x="1473" y="2247"/>
                    </a:cubicBezTo>
                    <a:cubicBezTo>
                      <a:pt x="1480" y="2434"/>
                      <a:pt x="1553" y="2868"/>
                      <a:pt x="1640" y="3223"/>
                    </a:cubicBezTo>
                    <a:cubicBezTo>
                      <a:pt x="1738" y="3618"/>
                      <a:pt x="1755" y="3778"/>
                      <a:pt x="1696" y="3778"/>
                    </a:cubicBezTo>
                    <a:cubicBezTo>
                      <a:pt x="1683" y="3778"/>
                      <a:pt x="1666" y="3770"/>
                      <a:pt x="1646" y="3755"/>
                    </a:cubicBezTo>
                    <a:cubicBezTo>
                      <a:pt x="1450" y="3615"/>
                      <a:pt x="1295" y="3066"/>
                      <a:pt x="1226" y="2279"/>
                    </a:cubicBezTo>
                    <a:cubicBezTo>
                      <a:pt x="1198" y="1944"/>
                      <a:pt x="1143" y="1657"/>
                      <a:pt x="1105" y="1649"/>
                    </a:cubicBezTo>
                    <a:cubicBezTo>
                      <a:pt x="1105" y="1649"/>
                      <a:pt x="1105" y="1649"/>
                      <a:pt x="1104" y="1649"/>
                    </a:cubicBezTo>
                    <a:cubicBezTo>
                      <a:pt x="1031" y="1649"/>
                      <a:pt x="1204" y="3147"/>
                      <a:pt x="1297" y="3291"/>
                    </a:cubicBezTo>
                    <a:cubicBezTo>
                      <a:pt x="1333" y="3349"/>
                      <a:pt x="1330" y="3418"/>
                      <a:pt x="1291" y="3443"/>
                    </a:cubicBezTo>
                    <a:cubicBezTo>
                      <a:pt x="1288" y="3446"/>
                      <a:pt x="1284" y="3447"/>
                      <a:pt x="1278" y="3447"/>
                    </a:cubicBezTo>
                    <a:cubicBezTo>
                      <a:pt x="1224" y="3447"/>
                      <a:pt x="1078" y="3327"/>
                      <a:pt x="938" y="3168"/>
                    </a:cubicBezTo>
                    <a:cubicBezTo>
                      <a:pt x="583" y="2755"/>
                      <a:pt x="458" y="2118"/>
                      <a:pt x="645" y="1657"/>
                    </a:cubicBezTo>
                    <a:lnTo>
                      <a:pt x="785" y="1317"/>
                    </a:lnTo>
                    <a:lnTo>
                      <a:pt x="771" y="1611"/>
                    </a:lnTo>
                    <a:cubicBezTo>
                      <a:pt x="750" y="2058"/>
                      <a:pt x="831" y="2914"/>
                      <a:pt x="905" y="3030"/>
                    </a:cubicBezTo>
                    <a:cubicBezTo>
                      <a:pt x="909" y="3037"/>
                      <a:pt x="913" y="3040"/>
                      <a:pt x="916" y="3040"/>
                    </a:cubicBezTo>
                    <a:cubicBezTo>
                      <a:pt x="942" y="3040"/>
                      <a:pt x="940" y="2834"/>
                      <a:pt x="908" y="2539"/>
                    </a:cubicBezTo>
                    <a:cubicBezTo>
                      <a:pt x="811" y="1677"/>
                      <a:pt x="912" y="1085"/>
                      <a:pt x="1180" y="903"/>
                    </a:cubicBezTo>
                    <a:cubicBezTo>
                      <a:pt x="1269" y="844"/>
                      <a:pt x="1324" y="812"/>
                      <a:pt x="1358" y="812"/>
                    </a:cubicBezTo>
                    <a:cubicBezTo>
                      <a:pt x="1401" y="812"/>
                      <a:pt x="1412" y="862"/>
                      <a:pt x="1418" y="971"/>
                    </a:cubicBezTo>
                    <a:cubicBezTo>
                      <a:pt x="1424" y="1075"/>
                      <a:pt x="1456" y="1147"/>
                      <a:pt x="1493" y="1147"/>
                    </a:cubicBezTo>
                    <a:cubicBezTo>
                      <a:pt x="1499" y="1147"/>
                      <a:pt x="1505" y="1146"/>
                      <a:pt x="1511" y="1142"/>
                    </a:cubicBezTo>
                    <a:cubicBezTo>
                      <a:pt x="1552" y="1115"/>
                      <a:pt x="1559" y="1008"/>
                      <a:pt x="1524" y="904"/>
                    </a:cubicBezTo>
                    <a:cubicBezTo>
                      <a:pt x="1491" y="801"/>
                      <a:pt x="1519" y="679"/>
                      <a:pt x="1591" y="634"/>
                    </a:cubicBezTo>
                    <a:cubicBezTo>
                      <a:pt x="1620" y="616"/>
                      <a:pt x="1642" y="605"/>
                      <a:pt x="1661" y="605"/>
                    </a:cubicBezTo>
                    <a:cubicBezTo>
                      <a:pt x="1716" y="605"/>
                      <a:pt x="1735" y="700"/>
                      <a:pt x="1762" y="980"/>
                    </a:cubicBezTo>
                    <a:cubicBezTo>
                      <a:pt x="1788" y="1245"/>
                      <a:pt x="1817" y="1376"/>
                      <a:pt x="1838" y="1376"/>
                    </a:cubicBezTo>
                    <a:cubicBezTo>
                      <a:pt x="1858" y="1376"/>
                      <a:pt x="1870" y="1237"/>
                      <a:pt x="1860" y="963"/>
                    </a:cubicBezTo>
                    <a:cubicBezTo>
                      <a:pt x="1851" y="709"/>
                      <a:pt x="1870" y="586"/>
                      <a:pt x="1905" y="586"/>
                    </a:cubicBezTo>
                    <a:cubicBezTo>
                      <a:pt x="1947" y="586"/>
                      <a:pt x="2012" y="765"/>
                      <a:pt x="2079" y="1109"/>
                    </a:cubicBezTo>
                    <a:cubicBezTo>
                      <a:pt x="2135" y="1403"/>
                      <a:pt x="2211" y="1677"/>
                      <a:pt x="2247" y="1730"/>
                    </a:cubicBezTo>
                    <a:cubicBezTo>
                      <a:pt x="2251" y="1736"/>
                      <a:pt x="2254" y="1738"/>
                      <a:pt x="2257" y="1738"/>
                    </a:cubicBezTo>
                    <a:cubicBezTo>
                      <a:pt x="2280" y="1738"/>
                      <a:pt x="2254" y="1525"/>
                      <a:pt x="2194" y="1224"/>
                    </a:cubicBezTo>
                    <a:cubicBezTo>
                      <a:pt x="2127" y="889"/>
                      <a:pt x="2106" y="583"/>
                      <a:pt x="2144" y="535"/>
                    </a:cubicBezTo>
                    <a:cubicBezTo>
                      <a:pt x="2171" y="501"/>
                      <a:pt x="2190" y="475"/>
                      <a:pt x="2208" y="475"/>
                    </a:cubicBezTo>
                    <a:close/>
                    <a:moveTo>
                      <a:pt x="2283" y="0"/>
                    </a:moveTo>
                    <a:cubicBezTo>
                      <a:pt x="2166" y="0"/>
                      <a:pt x="2040" y="9"/>
                      <a:pt x="1904" y="26"/>
                    </a:cubicBezTo>
                    <a:cubicBezTo>
                      <a:pt x="1322" y="95"/>
                      <a:pt x="922" y="316"/>
                      <a:pt x="587" y="749"/>
                    </a:cubicBezTo>
                    <a:cubicBezTo>
                      <a:pt x="191" y="1257"/>
                      <a:pt x="1" y="1771"/>
                      <a:pt x="21" y="2272"/>
                    </a:cubicBezTo>
                    <a:cubicBezTo>
                      <a:pt x="40" y="2745"/>
                      <a:pt x="108" y="2889"/>
                      <a:pt x="728" y="3782"/>
                    </a:cubicBezTo>
                    <a:cubicBezTo>
                      <a:pt x="782" y="3857"/>
                      <a:pt x="865" y="4036"/>
                      <a:pt x="924" y="4192"/>
                    </a:cubicBezTo>
                    <a:lnTo>
                      <a:pt x="1025" y="4470"/>
                    </a:lnTo>
                    <a:lnTo>
                      <a:pt x="985" y="4164"/>
                    </a:lnTo>
                    <a:lnTo>
                      <a:pt x="945" y="3859"/>
                    </a:lnTo>
                    <a:lnTo>
                      <a:pt x="1159" y="4053"/>
                    </a:lnTo>
                    <a:cubicBezTo>
                      <a:pt x="1278" y="4160"/>
                      <a:pt x="1384" y="4267"/>
                      <a:pt x="1396" y="4291"/>
                    </a:cubicBezTo>
                    <a:cubicBezTo>
                      <a:pt x="1406" y="4314"/>
                      <a:pt x="1511" y="4525"/>
                      <a:pt x="1631" y="4769"/>
                    </a:cubicBezTo>
                    <a:lnTo>
                      <a:pt x="1844" y="5203"/>
                    </a:lnTo>
                    <a:lnTo>
                      <a:pt x="1693" y="4741"/>
                    </a:lnTo>
                    <a:lnTo>
                      <a:pt x="1543" y="4279"/>
                    </a:lnTo>
                    <a:lnTo>
                      <a:pt x="1543" y="4279"/>
                    </a:lnTo>
                    <a:lnTo>
                      <a:pt x="1806" y="4401"/>
                    </a:lnTo>
                    <a:cubicBezTo>
                      <a:pt x="2028" y="4504"/>
                      <a:pt x="2108" y="4607"/>
                      <a:pt x="2296" y="5047"/>
                    </a:cubicBezTo>
                    <a:cubicBezTo>
                      <a:pt x="2419" y="5334"/>
                      <a:pt x="2559" y="5623"/>
                      <a:pt x="2606" y="5687"/>
                    </a:cubicBezTo>
                    <a:cubicBezTo>
                      <a:pt x="2628" y="5717"/>
                      <a:pt x="2642" y="5731"/>
                      <a:pt x="2651" y="5731"/>
                    </a:cubicBezTo>
                    <a:cubicBezTo>
                      <a:pt x="2700" y="5731"/>
                      <a:pt x="2543" y="5277"/>
                      <a:pt x="2388" y="5016"/>
                    </a:cubicBezTo>
                    <a:cubicBezTo>
                      <a:pt x="2201" y="4701"/>
                      <a:pt x="2189" y="4579"/>
                      <a:pt x="2377" y="4579"/>
                    </a:cubicBezTo>
                    <a:cubicBezTo>
                      <a:pt x="2420" y="4579"/>
                      <a:pt x="2475" y="4585"/>
                      <a:pt x="2540" y="4597"/>
                    </a:cubicBezTo>
                    <a:cubicBezTo>
                      <a:pt x="2800" y="4646"/>
                      <a:pt x="2876" y="4725"/>
                      <a:pt x="3150" y="5210"/>
                    </a:cubicBezTo>
                    <a:cubicBezTo>
                      <a:pt x="3270" y="5423"/>
                      <a:pt x="3342" y="5543"/>
                      <a:pt x="3349" y="5543"/>
                    </a:cubicBezTo>
                    <a:cubicBezTo>
                      <a:pt x="3353" y="5543"/>
                      <a:pt x="3342" y="5518"/>
                      <a:pt x="3316" y="5464"/>
                    </a:cubicBezTo>
                    <a:cubicBezTo>
                      <a:pt x="3087" y="4995"/>
                      <a:pt x="3011" y="4747"/>
                      <a:pt x="3082" y="4702"/>
                    </a:cubicBezTo>
                    <a:cubicBezTo>
                      <a:pt x="3087" y="4699"/>
                      <a:pt x="3094" y="4697"/>
                      <a:pt x="3103" y="4697"/>
                    </a:cubicBezTo>
                    <a:cubicBezTo>
                      <a:pt x="3234" y="4697"/>
                      <a:pt x="3751" y="5042"/>
                      <a:pt x="3963" y="5281"/>
                    </a:cubicBezTo>
                    <a:cubicBezTo>
                      <a:pt x="4017" y="5341"/>
                      <a:pt x="4048" y="5372"/>
                      <a:pt x="4057" y="5372"/>
                    </a:cubicBezTo>
                    <a:cubicBezTo>
                      <a:pt x="4069" y="5372"/>
                      <a:pt x="4038" y="5313"/>
                      <a:pt x="3964" y="5189"/>
                    </a:cubicBezTo>
                    <a:cubicBezTo>
                      <a:pt x="3833" y="4962"/>
                      <a:pt x="3888" y="4818"/>
                      <a:pt x="4014" y="4818"/>
                    </a:cubicBezTo>
                    <a:cubicBezTo>
                      <a:pt x="4093" y="4818"/>
                      <a:pt x="4201" y="4875"/>
                      <a:pt x="4308" y="5003"/>
                    </a:cubicBezTo>
                    <a:cubicBezTo>
                      <a:pt x="4400" y="5113"/>
                      <a:pt x="4447" y="5169"/>
                      <a:pt x="4462" y="5169"/>
                    </a:cubicBezTo>
                    <a:cubicBezTo>
                      <a:pt x="4477" y="5169"/>
                      <a:pt x="4458" y="5110"/>
                      <a:pt x="4420" y="4989"/>
                    </a:cubicBezTo>
                    <a:cubicBezTo>
                      <a:pt x="4371" y="4833"/>
                      <a:pt x="4424" y="4627"/>
                      <a:pt x="4582" y="4374"/>
                    </a:cubicBezTo>
                    <a:cubicBezTo>
                      <a:pt x="4896" y="3877"/>
                      <a:pt x="4895" y="3447"/>
                      <a:pt x="4576" y="2796"/>
                    </a:cubicBezTo>
                    <a:cubicBezTo>
                      <a:pt x="4431" y="2502"/>
                      <a:pt x="4264" y="2100"/>
                      <a:pt x="4197" y="1887"/>
                    </a:cubicBezTo>
                    <a:cubicBezTo>
                      <a:pt x="3938" y="1074"/>
                      <a:pt x="3789" y="794"/>
                      <a:pt x="3439" y="467"/>
                    </a:cubicBezTo>
                    <a:cubicBezTo>
                      <a:pt x="3090" y="141"/>
                      <a:pt x="2754" y="0"/>
                      <a:pt x="2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
              <p:cNvSpPr/>
              <p:nvPr/>
            </p:nvSpPr>
            <p:spPr>
              <a:xfrm>
                <a:off x="3374250" y="2670550"/>
                <a:ext cx="162650" cy="212475"/>
              </a:xfrm>
              <a:custGeom>
                <a:avLst/>
                <a:gdLst/>
                <a:ahLst/>
                <a:cxnLst/>
                <a:rect l="l" t="t" r="r" b="b"/>
                <a:pathLst>
                  <a:path w="6506" h="8499" extrusionOk="0">
                    <a:moveTo>
                      <a:pt x="2524" y="607"/>
                    </a:moveTo>
                    <a:cubicBezTo>
                      <a:pt x="2542" y="607"/>
                      <a:pt x="2557" y="609"/>
                      <a:pt x="2569" y="615"/>
                    </a:cubicBezTo>
                    <a:cubicBezTo>
                      <a:pt x="2624" y="645"/>
                      <a:pt x="2629" y="693"/>
                      <a:pt x="2581" y="722"/>
                    </a:cubicBezTo>
                    <a:cubicBezTo>
                      <a:pt x="2533" y="753"/>
                      <a:pt x="2300" y="1077"/>
                      <a:pt x="2065" y="1443"/>
                    </a:cubicBezTo>
                    <a:cubicBezTo>
                      <a:pt x="1842" y="1788"/>
                      <a:pt x="1644" y="2047"/>
                      <a:pt x="1603" y="2047"/>
                    </a:cubicBezTo>
                    <a:cubicBezTo>
                      <a:pt x="1600" y="2047"/>
                      <a:pt x="1598" y="2046"/>
                      <a:pt x="1597" y="2044"/>
                    </a:cubicBezTo>
                    <a:cubicBezTo>
                      <a:pt x="1547" y="1963"/>
                      <a:pt x="1712" y="1343"/>
                      <a:pt x="1848" y="1093"/>
                    </a:cubicBezTo>
                    <a:cubicBezTo>
                      <a:pt x="1968" y="874"/>
                      <a:pt x="2355" y="607"/>
                      <a:pt x="2524" y="607"/>
                    </a:cubicBezTo>
                    <a:close/>
                    <a:moveTo>
                      <a:pt x="3107" y="455"/>
                    </a:moveTo>
                    <a:cubicBezTo>
                      <a:pt x="3142" y="455"/>
                      <a:pt x="3179" y="462"/>
                      <a:pt x="3218" y="474"/>
                    </a:cubicBezTo>
                    <a:cubicBezTo>
                      <a:pt x="3355" y="518"/>
                      <a:pt x="3309" y="621"/>
                      <a:pt x="2957" y="1054"/>
                    </a:cubicBezTo>
                    <a:cubicBezTo>
                      <a:pt x="2439" y="1691"/>
                      <a:pt x="1878" y="2532"/>
                      <a:pt x="1959" y="2550"/>
                    </a:cubicBezTo>
                    <a:cubicBezTo>
                      <a:pt x="1960" y="2551"/>
                      <a:pt x="1961" y="2551"/>
                      <a:pt x="1962" y="2551"/>
                    </a:cubicBezTo>
                    <a:cubicBezTo>
                      <a:pt x="2002" y="2551"/>
                      <a:pt x="2128" y="2393"/>
                      <a:pt x="2245" y="2193"/>
                    </a:cubicBezTo>
                    <a:cubicBezTo>
                      <a:pt x="2470" y="1812"/>
                      <a:pt x="3363" y="678"/>
                      <a:pt x="3512" y="583"/>
                    </a:cubicBezTo>
                    <a:cubicBezTo>
                      <a:pt x="3523" y="577"/>
                      <a:pt x="3535" y="574"/>
                      <a:pt x="3550" y="574"/>
                    </a:cubicBezTo>
                    <a:cubicBezTo>
                      <a:pt x="3724" y="574"/>
                      <a:pt x="4154" y="1003"/>
                      <a:pt x="4305" y="1348"/>
                    </a:cubicBezTo>
                    <a:cubicBezTo>
                      <a:pt x="4389" y="1545"/>
                      <a:pt x="4567" y="2077"/>
                      <a:pt x="4697" y="2528"/>
                    </a:cubicBezTo>
                    <a:cubicBezTo>
                      <a:pt x="4866" y="3115"/>
                      <a:pt x="5060" y="3548"/>
                      <a:pt x="5371" y="4036"/>
                    </a:cubicBezTo>
                    <a:cubicBezTo>
                      <a:pt x="5653" y="4483"/>
                      <a:pt x="5816" y="4832"/>
                      <a:pt x="5833" y="5034"/>
                    </a:cubicBezTo>
                    <a:cubicBezTo>
                      <a:pt x="5879" y="5552"/>
                      <a:pt x="5110" y="6582"/>
                      <a:pt x="4656" y="6606"/>
                    </a:cubicBezTo>
                    <a:cubicBezTo>
                      <a:pt x="4651" y="6606"/>
                      <a:pt x="4645" y="6607"/>
                      <a:pt x="4640" y="6607"/>
                    </a:cubicBezTo>
                    <a:cubicBezTo>
                      <a:pt x="4500" y="6607"/>
                      <a:pt x="4521" y="6479"/>
                      <a:pt x="4757" y="5848"/>
                    </a:cubicBezTo>
                    <a:cubicBezTo>
                      <a:pt x="4908" y="5442"/>
                      <a:pt x="5009" y="5120"/>
                      <a:pt x="4980" y="5120"/>
                    </a:cubicBezTo>
                    <a:cubicBezTo>
                      <a:pt x="4980" y="5120"/>
                      <a:pt x="4979" y="5120"/>
                      <a:pt x="4977" y="5120"/>
                    </a:cubicBezTo>
                    <a:cubicBezTo>
                      <a:pt x="4943" y="5145"/>
                      <a:pt x="4774" y="5534"/>
                      <a:pt x="4603" y="5984"/>
                    </a:cubicBezTo>
                    <a:cubicBezTo>
                      <a:pt x="4428" y="6457"/>
                      <a:pt x="4268" y="6754"/>
                      <a:pt x="4195" y="6754"/>
                    </a:cubicBezTo>
                    <a:cubicBezTo>
                      <a:pt x="4191" y="6754"/>
                      <a:pt x="4188" y="6754"/>
                      <a:pt x="4184" y="6752"/>
                    </a:cubicBezTo>
                    <a:cubicBezTo>
                      <a:pt x="4053" y="6689"/>
                      <a:pt x="4107" y="6351"/>
                      <a:pt x="4340" y="5801"/>
                    </a:cubicBezTo>
                    <a:cubicBezTo>
                      <a:pt x="4434" y="5574"/>
                      <a:pt x="4485" y="5373"/>
                      <a:pt x="4449" y="5365"/>
                    </a:cubicBezTo>
                    <a:cubicBezTo>
                      <a:pt x="4449" y="5365"/>
                      <a:pt x="4448" y="5365"/>
                      <a:pt x="4448" y="5365"/>
                    </a:cubicBezTo>
                    <a:cubicBezTo>
                      <a:pt x="4410" y="5365"/>
                      <a:pt x="4286" y="5652"/>
                      <a:pt x="4168" y="6016"/>
                    </a:cubicBezTo>
                    <a:cubicBezTo>
                      <a:pt x="4004" y="6533"/>
                      <a:pt x="3901" y="6757"/>
                      <a:pt x="3824" y="6757"/>
                    </a:cubicBezTo>
                    <a:cubicBezTo>
                      <a:pt x="3806" y="6757"/>
                      <a:pt x="3789" y="6744"/>
                      <a:pt x="3773" y="6718"/>
                    </a:cubicBezTo>
                    <a:cubicBezTo>
                      <a:pt x="3750" y="6682"/>
                      <a:pt x="3831" y="6264"/>
                      <a:pt x="3952" y="5790"/>
                    </a:cubicBezTo>
                    <a:cubicBezTo>
                      <a:pt x="4036" y="5459"/>
                      <a:pt x="4073" y="5268"/>
                      <a:pt x="4054" y="5268"/>
                    </a:cubicBezTo>
                    <a:cubicBezTo>
                      <a:pt x="4047" y="5268"/>
                      <a:pt x="4029" y="5303"/>
                      <a:pt x="4001" y="5376"/>
                    </a:cubicBezTo>
                    <a:cubicBezTo>
                      <a:pt x="3908" y="5623"/>
                      <a:pt x="3797" y="6008"/>
                      <a:pt x="3752" y="6229"/>
                    </a:cubicBezTo>
                    <a:cubicBezTo>
                      <a:pt x="3710" y="6450"/>
                      <a:pt x="3644" y="6652"/>
                      <a:pt x="3609" y="6673"/>
                    </a:cubicBezTo>
                    <a:cubicBezTo>
                      <a:pt x="3589" y="6686"/>
                      <a:pt x="3571" y="6692"/>
                      <a:pt x="3556" y="6692"/>
                    </a:cubicBezTo>
                    <a:cubicBezTo>
                      <a:pt x="3446" y="6692"/>
                      <a:pt x="3441" y="6393"/>
                      <a:pt x="3545" y="5860"/>
                    </a:cubicBezTo>
                    <a:lnTo>
                      <a:pt x="3671" y="5211"/>
                    </a:lnTo>
                    <a:lnTo>
                      <a:pt x="3489" y="5911"/>
                    </a:lnTo>
                    <a:cubicBezTo>
                      <a:pt x="3362" y="6402"/>
                      <a:pt x="3235" y="6650"/>
                      <a:pt x="3167" y="6650"/>
                    </a:cubicBezTo>
                    <a:cubicBezTo>
                      <a:pt x="3100" y="6650"/>
                      <a:pt x="3089" y="6415"/>
                      <a:pt x="3184" y="5940"/>
                    </a:cubicBezTo>
                    <a:cubicBezTo>
                      <a:pt x="3254" y="5596"/>
                      <a:pt x="3271" y="5432"/>
                      <a:pt x="3250" y="5432"/>
                    </a:cubicBezTo>
                    <a:cubicBezTo>
                      <a:pt x="3223" y="5432"/>
                      <a:pt x="3134" y="5694"/>
                      <a:pt x="3010" y="6181"/>
                    </a:cubicBezTo>
                    <a:cubicBezTo>
                      <a:pt x="2910" y="6577"/>
                      <a:pt x="2834" y="6706"/>
                      <a:pt x="2696" y="6717"/>
                    </a:cubicBezTo>
                    <a:cubicBezTo>
                      <a:pt x="2691" y="6717"/>
                      <a:pt x="2686" y="6718"/>
                      <a:pt x="2682" y="6718"/>
                    </a:cubicBezTo>
                    <a:cubicBezTo>
                      <a:pt x="2547" y="6718"/>
                      <a:pt x="2553" y="6578"/>
                      <a:pt x="2711" y="5944"/>
                    </a:cubicBezTo>
                    <a:cubicBezTo>
                      <a:pt x="2822" y="5507"/>
                      <a:pt x="2887" y="5154"/>
                      <a:pt x="2862" y="5149"/>
                    </a:cubicBezTo>
                    <a:cubicBezTo>
                      <a:pt x="2862" y="5149"/>
                      <a:pt x="2861" y="5148"/>
                      <a:pt x="2861" y="5148"/>
                    </a:cubicBezTo>
                    <a:cubicBezTo>
                      <a:pt x="2834" y="5148"/>
                      <a:pt x="2706" y="5544"/>
                      <a:pt x="2573" y="6028"/>
                    </a:cubicBezTo>
                    <a:lnTo>
                      <a:pt x="2328" y="6918"/>
                    </a:lnTo>
                    <a:lnTo>
                      <a:pt x="1942" y="6866"/>
                    </a:lnTo>
                    <a:cubicBezTo>
                      <a:pt x="1926" y="6863"/>
                      <a:pt x="1908" y="6859"/>
                      <a:pt x="1891" y="6855"/>
                    </a:cubicBezTo>
                    <a:lnTo>
                      <a:pt x="1884" y="6880"/>
                    </a:lnTo>
                    <a:lnTo>
                      <a:pt x="1888" y="6855"/>
                    </a:lnTo>
                    <a:cubicBezTo>
                      <a:pt x="1699" y="6824"/>
                      <a:pt x="1521" y="6760"/>
                      <a:pt x="1486" y="6705"/>
                    </a:cubicBezTo>
                    <a:cubicBezTo>
                      <a:pt x="1447" y="6644"/>
                      <a:pt x="1525" y="6264"/>
                      <a:pt x="1661" y="5849"/>
                    </a:cubicBezTo>
                    <a:cubicBezTo>
                      <a:pt x="1875" y="5195"/>
                      <a:pt x="1954" y="4931"/>
                      <a:pt x="1926" y="4931"/>
                    </a:cubicBezTo>
                    <a:cubicBezTo>
                      <a:pt x="1916" y="4931"/>
                      <a:pt x="1890" y="4968"/>
                      <a:pt x="1851" y="5036"/>
                    </a:cubicBezTo>
                    <a:cubicBezTo>
                      <a:pt x="1792" y="5141"/>
                      <a:pt x="1646" y="5522"/>
                      <a:pt x="1531" y="5877"/>
                    </a:cubicBezTo>
                    <a:cubicBezTo>
                      <a:pt x="1362" y="6397"/>
                      <a:pt x="1299" y="6563"/>
                      <a:pt x="1208" y="6563"/>
                    </a:cubicBezTo>
                    <a:cubicBezTo>
                      <a:pt x="1173" y="6563"/>
                      <a:pt x="1134" y="6538"/>
                      <a:pt x="1082" y="6499"/>
                    </a:cubicBezTo>
                    <a:cubicBezTo>
                      <a:pt x="899" y="6364"/>
                      <a:pt x="911" y="6316"/>
                      <a:pt x="1345" y="5314"/>
                    </a:cubicBezTo>
                    <a:cubicBezTo>
                      <a:pt x="1563" y="4813"/>
                      <a:pt x="1712" y="4404"/>
                      <a:pt x="1678" y="4394"/>
                    </a:cubicBezTo>
                    <a:cubicBezTo>
                      <a:pt x="1678" y="4394"/>
                      <a:pt x="1678" y="4394"/>
                      <a:pt x="1678" y="4394"/>
                    </a:cubicBezTo>
                    <a:cubicBezTo>
                      <a:pt x="1642" y="4394"/>
                      <a:pt x="1455" y="4776"/>
                      <a:pt x="1259" y="5248"/>
                    </a:cubicBezTo>
                    <a:cubicBezTo>
                      <a:pt x="1062" y="5724"/>
                      <a:pt x="879" y="6127"/>
                      <a:pt x="855" y="6143"/>
                    </a:cubicBezTo>
                    <a:cubicBezTo>
                      <a:pt x="852" y="6145"/>
                      <a:pt x="850" y="6146"/>
                      <a:pt x="846" y="6146"/>
                    </a:cubicBezTo>
                    <a:cubicBezTo>
                      <a:pt x="817" y="6146"/>
                      <a:pt x="756" y="6086"/>
                      <a:pt x="704" y="6004"/>
                    </a:cubicBezTo>
                    <a:cubicBezTo>
                      <a:pt x="627" y="5884"/>
                      <a:pt x="725" y="5559"/>
                      <a:pt x="1065" y="4818"/>
                    </a:cubicBezTo>
                    <a:cubicBezTo>
                      <a:pt x="1553" y="3755"/>
                      <a:pt x="1704" y="3149"/>
                      <a:pt x="1617" y="2631"/>
                    </a:cubicBezTo>
                    <a:cubicBezTo>
                      <a:pt x="1563" y="2320"/>
                      <a:pt x="1677" y="2105"/>
                      <a:pt x="2422" y="1093"/>
                    </a:cubicBezTo>
                    <a:cubicBezTo>
                      <a:pt x="2777" y="612"/>
                      <a:pt x="2934" y="455"/>
                      <a:pt x="3107" y="455"/>
                    </a:cubicBezTo>
                    <a:close/>
                    <a:moveTo>
                      <a:pt x="3112" y="1"/>
                    </a:moveTo>
                    <a:cubicBezTo>
                      <a:pt x="2471" y="1"/>
                      <a:pt x="1780" y="302"/>
                      <a:pt x="1439" y="807"/>
                    </a:cubicBezTo>
                    <a:cubicBezTo>
                      <a:pt x="1190" y="1177"/>
                      <a:pt x="1078" y="1815"/>
                      <a:pt x="1133" y="2553"/>
                    </a:cubicBezTo>
                    <a:cubicBezTo>
                      <a:pt x="1186" y="3263"/>
                      <a:pt x="1095" y="3616"/>
                      <a:pt x="562" y="4733"/>
                    </a:cubicBezTo>
                    <a:cubicBezTo>
                      <a:pt x="0" y="5911"/>
                      <a:pt x="139" y="6431"/>
                      <a:pt x="1169" y="7017"/>
                    </a:cubicBezTo>
                    <a:cubicBezTo>
                      <a:pt x="1517" y="7213"/>
                      <a:pt x="1705" y="7404"/>
                      <a:pt x="2026" y="7883"/>
                    </a:cubicBezTo>
                    <a:lnTo>
                      <a:pt x="2441" y="8498"/>
                    </a:lnTo>
                    <a:lnTo>
                      <a:pt x="2116" y="7890"/>
                    </a:lnTo>
                    <a:lnTo>
                      <a:pt x="1792" y="7281"/>
                    </a:lnTo>
                    <a:lnTo>
                      <a:pt x="2061" y="7311"/>
                    </a:lnTo>
                    <a:cubicBezTo>
                      <a:pt x="2243" y="7331"/>
                      <a:pt x="2413" y="7446"/>
                      <a:pt x="2589" y="7675"/>
                    </a:cubicBezTo>
                    <a:lnTo>
                      <a:pt x="2849" y="8010"/>
                    </a:lnTo>
                    <a:lnTo>
                      <a:pt x="2636" y="7649"/>
                    </a:lnTo>
                    <a:cubicBezTo>
                      <a:pt x="2466" y="7360"/>
                      <a:pt x="2455" y="7281"/>
                      <a:pt x="2584" y="7255"/>
                    </a:cubicBezTo>
                    <a:cubicBezTo>
                      <a:pt x="2675" y="7237"/>
                      <a:pt x="2760" y="7213"/>
                      <a:pt x="2778" y="7201"/>
                    </a:cubicBezTo>
                    <a:cubicBezTo>
                      <a:pt x="2778" y="7201"/>
                      <a:pt x="2779" y="7201"/>
                      <a:pt x="2780" y="7201"/>
                    </a:cubicBezTo>
                    <a:cubicBezTo>
                      <a:pt x="2804" y="7201"/>
                      <a:pt x="2921" y="7341"/>
                      <a:pt x="3042" y="7519"/>
                    </a:cubicBezTo>
                    <a:lnTo>
                      <a:pt x="3272" y="7855"/>
                    </a:lnTo>
                    <a:lnTo>
                      <a:pt x="3125" y="7515"/>
                    </a:lnTo>
                    <a:cubicBezTo>
                      <a:pt x="3004" y="7235"/>
                      <a:pt x="2987" y="7187"/>
                      <a:pt x="3143" y="7187"/>
                    </a:cubicBezTo>
                    <a:cubicBezTo>
                      <a:pt x="3171" y="7187"/>
                      <a:pt x="3204" y="7188"/>
                      <a:pt x="3243" y="7191"/>
                    </a:cubicBezTo>
                    <a:cubicBezTo>
                      <a:pt x="3385" y="7197"/>
                      <a:pt x="3564" y="7285"/>
                      <a:pt x="3625" y="7380"/>
                    </a:cubicBezTo>
                    <a:cubicBezTo>
                      <a:pt x="3690" y="7475"/>
                      <a:pt x="3826" y="7606"/>
                      <a:pt x="3924" y="7669"/>
                    </a:cubicBezTo>
                    <a:cubicBezTo>
                      <a:pt x="3970" y="7699"/>
                      <a:pt x="3999" y="7714"/>
                      <a:pt x="4010" y="7714"/>
                    </a:cubicBezTo>
                    <a:cubicBezTo>
                      <a:pt x="4031" y="7714"/>
                      <a:pt x="3989" y="7659"/>
                      <a:pt x="3881" y="7542"/>
                    </a:cubicBezTo>
                    <a:lnTo>
                      <a:pt x="3660" y="7301"/>
                    </a:lnTo>
                    <a:lnTo>
                      <a:pt x="4031" y="7328"/>
                    </a:lnTo>
                    <a:cubicBezTo>
                      <a:pt x="4233" y="7344"/>
                      <a:pt x="4448" y="7431"/>
                      <a:pt x="4507" y="7522"/>
                    </a:cubicBezTo>
                    <a:cubicBezTo>
                      <a:pt x="4563" y="7612"/>
                      <a:pt x="4687" y="7720"/>
                      <a:pt x="4774" y="7756"/>
                    </a:cubicBezTo>
                    <a:cubicBezTo>
                      <a:pt x="4806" y="7770"/>
                      <a:pt x="4829" y="7777"/>
                      <a:pt x="4842" y="7777"/>
                    </a:cubicBezTo>
                    <a:cubicBezTo>
                      <a:pt x="4878" y="7777"/>
                      <a:pt x="4841" y="7723"/>
                      <a:pt x="4729" y="7602"/>
                    </a:cubicBezTo>
                    <a:lnTo>
                      <a:pt x="4520" y="7382"/>
                    </a:lnTo>
                    <a:lnTo>
                      <a:pt x="4981" y="7141"/>
                    </a:lnTo>
                    <a:cubicBezTo>
                      <a:pt x="5863" y="6682"/>
                      <a:pt x="6506" y="5601"/>
                      <a:pt x="6361" y="4824"/>
                    </a:cubicBezTo>
                    <a:cubicBezTo>
                      <a:pt x="6311" y="4545"/>
                      <a:pt x="6133" y="4166"/>
                      <a:pt x="5833" y="3695"/>
                    </a:cubicBezTo>
                    <a:cubicBezTo>
                      <a:pt x="5512" y="3190"/>
                      <a:pt x="5308" y="2738"/>
                      <a:pt x="5122" y="2125"/>
                    </a:cubicBezTo>
                    <a:cubicBezTo>
                      <a:pt x="4794" y="1047"/>
                      <a:pt x="4472" y="526"/>
                      <a:pt x="3932" y="206"/>
                    </a:cubicBezTo>
                    <a:cubicBezTo>
                      <a:pt x="3696" y="66"/>
                      <a:pt x="3410" y="1"/>
                      <a:pt x="3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
              <p:cNvSpPr/>
              <p:nvPr/>
            </p:nvSpPr>
            <p:spPr>
              <a:xfrm>
                <a:off x="3179400" y="2410600"/>
                <a:ext cx="8000" cy="37450"/>
              </a:xfrm>
              <a:custGeom>
                <a:avLst/>
                <a:gdLst/>
                <a:ahLst/>
                <a:cxnLst/>
                <a:rect l="l" t="t" r="r" b="b"/>
                <a:pathLst>
                  <a:path w="320" h="1498" extrusionOk="0">
                    <a:moveTo>
                      <a:pt x="302" y="0"/>
                    </a:moveTo>
                    <a:cubicBezTo>
                      <a:pt x="284" y="0"/>
                      <a:pt x="225" y="234"/>
                      <a:pt x="133" y="703"/>
                    </a:cubicBezTo>
                    <a:cubicBezTo>
                      <a:pt x="23" y="1267"/>
                      <a:pt x="1" y="1498"/>
                      <a:pt x="58" y="1498"/>
                    </a:cubicBezTo>
                    <a:cubicBezTo>
                      <a:pt x="65" y="1498"/>
                      <a:pt x="72" y="1495"/>
                      <a:pt x="80" y="1490"/>
                    </a:cubicBezTo>
                    <a:cubicBezTo>
                      <a:pt x="93" y="1482"/>
                      <a:pt x="157" y="1131"/>
                      <a:pt x="222" y="715"/>
                    </a:cubicBezTo>
                    <a:cubicBezTo>
                      <a:pt x="296" y="239"/>
                      <a:pt x="319"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
              <p:cNvSpPr/>
              <p:nvPr/>
            </p:nvSpPr>
            <p:spPr>
              <a:xfrm>
                <a:off x="3187175" y="2410800"/>
                <a:ext cx="8750" cy="53775"/>
              </a:xfrm>
              <a:custGeom>
                <a:avLst/>
                <a:gdLst/>
                <a:ahLst/>
                <a:cxnLst/>
                <a:rect l="l" t="t" r="r" b="b"/>
                <a:pathLst>
                  <a:path w="350" h="2151" extrusionOk="0">
                    <a:moveTo>
                      <a:pt x="312" y="0"/>
                    </a:moveTo>
                    <a:cubicBezTo>
                      <a:pt x="310" y="0"/>
                      <a:pt x="307" y="1"/>
                      <a:pt x="305" y="3"/>
                    </a:cubicBezTo>
                    <a:cubicBezTo>
                      <a:pt x="257" y="32"/>
                      <a:pt x="181" y="354"/>
                      <a:pt x="131" y="716"/>
                    </a:cubicBezTo>
                    <a:cubicBezTo>
                      <a:pt x="20" y="1561"/>
                      <a:pt x="0" y="2132"/>
                      <a:pt x="80" y="2150"/>
                    </a:cubicBezTo>
                    <a:cubicBezTo>
                      <a:pt x="81" y="2151"/>
                      <a:pt x="82" y="2151"/>
                      <a:pt x="83" y="2151"/>
                    </a:cubicBezTo>
                    <a:cubicBezTo>
                      <a:pt x="118" y="2151"/>
                      <a:pt x="142" y="1968"/>
                      <a:pt x="137" y="1737"/>
                    </a:cubicBezTo>
                    <a:cubicBezTo>
                      <a:pt x="131" y="1502"/>
                      <a:pt x="187" y="1006"/>
                      <a:pt x="258" y="629"/>
                    </a:cubicBezTo>
                    <a:cubicBezTo>
                      <a:pt x="327" y="272"/>
                      <a:pt x="350"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4"/>
              <p:cNvSpPr/>
              <p:nvPr/>
            </p:nvSpPr>
            <p:spPr>
              <a:xfrm>
                <a:off x="3197275" y="2419250"/>
                <a:ext cx="5300" cy="54875"/>
              </a:xfrm>
              <a:custGeom>
                <a:avLst/>
                <a:gdLst/>
                <a:ahLst/>
                <a:cxnLst/>
                <a:rect l="l" t="t" r="r" b="b"/>
                <a:pathLst>
                  <a:path w="212" h="2195" extrusionOk="0">
                    <a:moveTo>
                      <a:pt x="180" y="0"/>
                    </a:moveTo>
                    <a:cubicBezTo>
                      <a:pt x="153" y="0"/>
                      <a:pt x="99" y="444"/>
                      <a:pt x="58" y="989"/>
                    </a:cubicBezTo>
                    <a:cubicBezTo>
                      <a:pt x="15" y="1538"/>
                      <a:pt x="0" y="2073"/>
                      <a:pt x="21" y="2172"/>
                    </a:cubicBezTo>
                    <a:cubicBezTo>
                      <a:pt x="25" y="2187"/>
                      <a:pt x="29" y="2194"/>
                      <a:pt x="33" y="2194"/>
                    </a:cubicBezTo>
                    <a:cubicBezTo>
                      <a:pt x="56" y="2194"/>
                      <a:pt x="84" y="1974"/>
                      <a:pt x="102" y="1644"/>
                    </a:cubicBezTo>
                    <a:cubicBezTo>
                      <a:pt x="124" y="1253"/>
                      <a:pt x="162" y="728"/>
                      <a:pt x="186" y="475"/>
                    </a:cubicBezTo>
                    <a:cubicBezTo>
                      <a:pt x="211" y="221"/>
                      <a:pt x="207" y="8"/>
                      <a:pt x="181" y="0"/>
                    </a:cubicBezTo>
                    <a:cubicBezTo>
                      <a:pt x="180" y="0"/>
                      <a:pt x="180" y="0"/>
                      <a:pt x="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4"/>
              <p:cNvSpPr/>
              <p:nvPr/>
            </p:nvSpPr>
            <p:spPr>
              <a:xfrm>
                <a:off x="3204725" y="2426025"/>
                <a:ext cx="5200" cy="51800"/>
              </a:xfrm>
              <a:custGeom>
                <a:avLst/>
                <a:gdLst/>
                <a:ahLst/>
                <a:cxnLst/>
                <a:rect l="l" t="t" r="r" b="b"/>
                <a:pathLst>
                  <a:path w="208" h="2072" extrusionOk="0">
                    <a:moveTo>
                      <a:pt x="151" y="1"/>
                    </a:moveTo>
                    <a:cubicBezTo>
                      <a:pt x="123" y="1"/>
                      <a:pt x="76" y="406"/>
                      <a:pt x="51" y="909"/>
                    </a:cubicBezTo>
                    <a:cubicBezTo>
                      <a:pt x="4" y="1839"/>
                      <a:pt x="0" y="2072"/>
                      <a:pt x="43" y="2072"/>
                    </a:cubicBezTo>
                    <a:cubicBezTo>
                      <a:pt x="47" y="2072"/>
                      <a:pt x="50" y="2071"/>
                      <a:pt x="54" y="2068"/>
                    </a:cubicBezTo>
                    <a:cubicBezTo>
                      <a:pt x="110" y="2032"/>
                      <a:pt x="208" y="13"/>
                      <a:pt x="151" y="1"/>
                    </a:cubicBezTo>
                    <a:cubicBezTo>
                      <a:pt x="151" y="1"/>
                      <a:pt x="151"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
              <p:cNvSpPr/>
              <p:nvPr/>
            </p:nvSpPr>
            <p:spPr>
              <a:xfrm>
                <a:off x="3209425" y="2515150"/>
                <a:ext cx="20725" cy="53050"/>
              </a:xfrm>
              <a:custGeom>
                <a:avLst/>
                <a:gdLst/>
                <a:ahLst/>
                <a:cxnLst/>
                <a:rect l="l" t="t" r="r" b="b"/>
                <a:pathLst>
                  <a:path w="829" h="2122" extrusionOk="0">
                    <a:moveTo>
                      <a:pt x="21" y="0"/>
                    </a:moveTo>
                    <a:cubicBezTo>
                      <a:pt x="20" y="0"/>
                      <a:pt x="20" y="1"/>
                      <a:pt x="20" y="1"/>
                    </a:cubicBezTo>
                    <a:cubicBezTo>
                      <a:pt x="1" y="10"/>
                      <a:pt x="1" y="74"/>
                      <a:pt x="20" y="143"/>
                    </a:cubicBezTo>
                    <a:cubicBezTo>
                      <a:pt x="36" y="210"/>
                      <a:pt x="176" y="584"/>
                      <a:pt x="327" y="966"/>
                    </a:cubicBezTo>
                    <a:cubicBezTo>
                      <a:pt x="477" y="1349"/>
                      <a:pt x="641" y="1787"/>
                      <a:pt x="689" y="1933"/>
                    </a:cubicBezTo>
                    <a:cubicBezTo>
                      <a:pt x="727" y="2047"/>
                      <a:pt x="768" y="2122"/>
                      <a:pt x="788" y="2122"/>
                    </a:cubicBezTo>
                    <a:cubicBezTo>
                      <a:pt x="793" y="2122"/>
                      <a:pt x="797" y="2117"/>
                      <a:pt x="799" y="2108"/>
                    </a:cubicBezTo>
                    <a:cubicBezTo>
                      <a:pt x="828" y="2009"/>
                      <a:pt x="85"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4"/>
              <p:cNvSpPr/>
              <p:nvPr/>
            </p:nvSpPr>
            <p:spPr>
              <a:xfrm>
                <a:off x="3570975" y="2380000"/>
                <a:ext cx="2575" cy="69150"/>
              </a:xfrm>
              <a:custGeom>
                <a:avLst/>
                <a:gdLst/>
                <a:ahLst/>
                <a:cxnLst/>
                <a:rect l="l" t="t" r="r" b="b"/>
                <a:pathLst>
                  <a:path w="103" h="2766" extrusionOk="0">
                    <a:moveTo>
                      <a:pt x="54" y="0"/>
                    </a:moveTo>
                    <a:cubicBezTo>
                      <a:pt x="27" y="0"/>
                      <a:pt x="3" y="612"/>
                      <a:pt x="2" y="1371"/>
                    </a:cubicBezTo>
                    <a:cubicBezTo>
                      <a:pt x="1" y="2135"/>
                      <a:pt x="22" y="2761"/>
                      <a:pt x="50" y="2766"/>
                    </a:cubicBezTo>
                    <a:cubicBezTo>
                      <a:pt x="50" y="2766"/>
                      <a:pt x="50" y="2766"/>
                      <a:pt x="50" y="2766"/>
                    </a:cubicBezTo>
                    <a:cubicBezTo>
                      <a:pt x="80" y="2766"/>
                      <a:pt x="102" y="2156"/>
                      <a:pt x="102" y="1395"/>
                    </a:cubicBezTo>
                    <a:cubicBezTo>
                      <a:pt x="102" y="630"/>
                      <a:pt x="81" y="9"/>
                      <a:pt x="54" y="1"/>
                    </a:cubicBezTo>
                    <a:cubicBezTo>
                      <a:pt x="54" y="0"/>
                      <a:pt x="54" y="0"/>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4"/>
              <p:cNvSpPr/>
              <p:nvPr/>
            </p:nvSpPr>
            <p:spPr>
              <a:xfrm>
                <a:off x="3577025" y="2418200"/>
                <a:ext cx="3550" cy="53100"/>
              </a:xfrm>
              <a:custGeom>
                <a:avLst/>
                <a:gdLst/>
                <a:ahLst/>
                <a:cxnLst/>
                <a:rect l="l" t="t" r="r" b="b"/>
                <a:pathLst>
                  <a:path w="142" h="2124" extrusionOk="0">
                    <a:moveTo>
                      <a:pt x="102" y="1"/>
                    </a:moveTo>
                    <a:cubicBezTo>
                      <a:pt x="74" y="1"/>
                      <a:pt x="34" y="472"/>
                      <a:pt x="18" y="1047"/>
                    </a:cubicBezTo>
                    <a:cubicBezTo>
                      <a:pt x="1" y="1627"/>
                      <a:pt x="7" y="2115"/>
                      <a:pt x="34" y="2123"/>
                    </a:cubicBezTo>
                    <a:cubicBezTo>
                      <a:pt x="34" y="2123"/>
                      <a:pt x="35" y="2123"/>
                      <a:pt x="35" y="2123"/>
                    </a:cubicBezTo>
                    <a:cubicBezTo>
                      <a:pt x="62" y="2123"/>
                      <a:pt x="101" y="1656"/>
                      <a:pt x="121" y="1077"/>
                    </a:cubicBezTo>
                    <a:cubicBezTo>
                      <a:pt x="141" y="496"/>
                      <a:pt x="135" y="9"/>
                      <a:pt x="102" y="1"/>
                    </a:cubicBezTo>
                    <a:cubicBezTo>
                      <a:pt x="102" y="1"/>
                      <a:pt x="102" y="1"/>
                      <a:pt x="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
              <p:cNvSpPr/>
              <p:nvPr/>
            </p:nvSpPr>
            <p:spPr>
              <a:xfrm>
                <a:off x="3232225" y="2694050"/>
                <a:ext cx="2975" cy="6850"/>
              </a:xfrm>
              <a:custGeom>
                <a:avLst/>
                <a:gdLst/>
                <a:ahLst/>
                <a:cxnLst/>
                <a:rect l="l" t="t" r="r" b="b"/>
                <a:pathLst>
                  <a:path w="119" h="274" extrusionOk="0">
                    <a:moveTo>
                      <a:pt x="37" y="0"/>
                    </a:moveTo>
                    <a:cubicBezTo>
                      <a:pt x="16" y="0"/>
                      <a:pt x="0" y="44"/>
                      <a:pt x="1" y="134"/>
                    </a:cubicBezTo>
                    <a:cubicBezTo>
                      <a:pt x="1" y="202"/>
                      <a:pt x="32" y="266"/>
                      <a:pt x="68" y="273"/>
                    </a:cubicBezTo>
                    <a:cubicBezTo>
                      <a:pt x="70" y="274"/>
                      <a:pt x="72" y="274"/>
                      <a:pt x="74" y="274"/>
                    </a:cubicBezTo>
                    <a:cubicBezTo>
                      <a:pt x="105" y="274"/>
                      <a:pt x="119" y="212"/>
                      <a:pt x="104" y="137"/>
                    </a:cubicBezTo>
                    <a:cubicBezTo>
                      <a:pt x="84" y="46"/>
                      <a:pt x="58"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
              <p:cNvSpPr/>
              <p:nvPr/>
            </p:nvSpPr>
            <p:spPr>
              <a:xfrm>
                <a:off x="3271650" y="2706600"/>
                <a:ext cx="9875" cy="28575"/>
              </a:xfrm>
              <a:custGeom>
                <a:avLst/>
                <a:gdLst/>
                <a:ahLst/>
                <a:cxnLst/>
                <a:rect l="l" t="t" r="r" b="b"/>
                <a:pathLst>
                  <a:path w="395" h="1143" extrusionOk="0">
                    <a:moveTo>
                      <a:pt x="30" y="1"/>
                    </a:moveTo>
                    <a:cubicBezTo>
                      <a:pt x="0" y="1"/>
                      <a:pt x="42" y="226"/>
                      <a:pt x="121" y="501"/>
                    </a:cubicBezTo>
                    <a:cubicBezTo>
                      <a:pt x="201" y="781"/>
                      <a:pt x="308" y="1066"/>
                      <a:pt x="356" y="1131"/>
                    </a:cubicBezTo>
                    <a:cubicBezTo>
                      <a:pt x="362" y="1139"/>
                      <a:pt x="366" y="1142"/>
                      <a:pt x="370" y="1142"/>
                    </a:cubicBezTo>
                    <a:cubicBezTo>
                      <a:pt x="395" y="1142"/>
                      <a:pt x="352" y="929"/>
                      <a:pt x="266" y="631"/>
                    </a:cubicBezTo>
                    <a:cubicBezTo>
                      <a:pt x="169" y="295"/>
                      <a:pt x="61" y="6"/>
                      <a:pt x="31" y="1"/>
                    </a:cubicBezTo>
                    <a:cubicBezTo>
                      <a:pt x="31" y="1"/>
                      <a:pt x="30"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4"/>
              <p:cNvSpPr/>
              <p:nvPr/>
            </p:nvSpPr>
            <p:spPr>
              <a:xfrm>
                <a:off x="3307600" y="2691625"/>
                <a:ext cx="11225" cy="35450"/>
              </a:xfrm>
              <a:custGeom>
                <a:avLst/>
                <a:gdLst/>
                <a:ahLst/>
                <a:cxnLst/>
                <a:rect l="l" t="t" r="r" b="b"/>
                <a:pathLst>
                  <a:path w="449" h="1418" extrusionOk="0">
                    <a:moveTo>
                      <a:pt x="22" y="1"/>
                    </a:moveTo>
                    <a:cubicBezTo>
                      <a:pt x="8" y="1"/>
                      <a:pt x="0" y="34"/>
                      <a:pt x="1" y="103"/>
                    </a:cubicBezTo>
                    <a:cubicBezTo>
                      <a:pt x="4" y="224"/>
                      <a:pt x="362" y="1330"/>
                      <a:pt x="428" y="1415"/>
                    </a:cubicBezTo>
                    <a:cubicBezTo>
                      <a:pt x="429" y="1417"/>
                      <a:pt x="431" y="1418"/>
                      <a:pt x="432" y="1418"/>
                    </a:cubicBezTo>
                    <a:cubicBezTo>
                      <a:pt x="449" y="1418"/>
                      <a:pt x="388" y="1129"/>
                      <a:pt x="286" y="753"/>
                    </a:cubicBezTo>
                    <a:cubicBezTo>
                      <a:pt x="158" y="270"/>
                      <a:pt x="62" y="1"/>
                      <a:pt x="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4"/>
              <p:cNvSpPr/>
              <p:nvPr/>
            </p:nvSpPr>
            <p:spPr>
              <a:xfrm>
                <a:off x="3314900" y="2688250"/>
                <a:ext cx="10350" cy="34775"/>
              </a:xfrm>
              <a:custGeom>
                <a:avLst/>
                <a:gdLst/>
                <a:ahLst/>
                <a:cxnLst/>
                <a:rect l="l" t="t" r="r" b="b"/>
                <a:pathLst>
                  <a:path w="414" h="1391" extrusionOk="0">
                    <a:moveTo>
                      <a:pt x="27" y="1"/>
                    </a:moveTo>
                    <a:cubicBezTo>
                      <a:pt x="1" y="1"/>
                      <a:pt x="57" y="306"/>
                      <a:pt x="153" y="686"/>
                    </a:cubicBezTo>
                    <a:cubicBezTo>
                      <a:pt x="251" y="1067"/>
                      <a:pt x="356" y="1385"/>
                      <a:pt x="384" y="1390"/>
                    </a:cubicBezTo>
                    <a:cubicBezTo>
                      <a:pt x="385" y="1390"/>
                      <a:pt x="385" y="1390"/>
                      <a:pt x="385" y="1390"/>
                    </a:cubicBezTo>
                    <a:cubicBezTo>
                      <a:pt x="414" y="1390"/>
                      <a:pt x="357" y="1085"/>
                      <a:pt x="260" y="707"/>
                    </a:cubicBezTo>
                    <a:cubicBezTo>
                      <a:pt x="161" y="326"/>
                      <a:pt x="56" y="6"/>
                      <a:pt x="27" y="1"/>
                    </a:cubicBezTo>
                    <a:cubicBezTo>
                      <a:pt x="27" y="1"/>
                      <a:pt x="27"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
              <p:cNvSpPr/>
              <p:nvPr/>
            </p:nvSpPr>
            <p:spPr>
              <a:xfrm>
                <a:off x="3303250" y="2697950"/>
                <a:ext cx="9550" cy="26475"/>
              </a:xfrm>
              <a:custGeom>
                <a:avLst/>
                <a:gdLst/>
                <a:ahLst/>
                <a:cxnLst/>
                <a:rect l="l" t="t" r="r" b="b"/>
                <a:pathLst>
                  <a:path w="382" h="1059" extrusionOk="0">
                    <a:moveTo>
                      <a:pt x="34" y="1"/>
                    </a:moveTo>
                    <a:cubicBezTo>
                      <a:pt x="1" y="1"/>
                      <a:pt x="26" y="164"/>
                      <a:pt x="87" y="361"/>
                    </a:cubicBezTo>
                    <a:cubicBezTo>
                      <a:pt x="223" y="794"/>
                      <a:pt x="336" y="1059"/>
                      <a:pt x="363" y="1059"/>
                    </a:cubicBezTo>
                    <a:cubicBezTo>
                      <a:pt x="382" y="1059"/>
                      <a:pt x="362" y="942"/>
                      <a:pt x="288" y="679"/>
                    </a:cubicBezTo>
                    <a:cubicBezTo>
                      <a:pt x="182" y="311"/>
                      <a:pt x="71" y="6"/>
                      <a:pt x="35" y="1"/>
                    </a:cubicBezTo>
                    <a:cubicBezTo>
                      <a:pt x="34" y="1"/>
                      <a:pt x="34" y="1"/>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4"/>
              <p:cNvSpPr/>
              <p:nvPr/>
            </p:nvSpPr>
            <p:spPr>
              <a:xfrm>
                <a:off x="3588175" y="2605175"/>
                <a:ext cx="18025" cy="38200"/>
              </a:xfrm>
              <a:custGeom>
                <a:avLst/>
                <a:gdLst/>
                <a:ahLst/>
                <a:cxnLst/>
                <a:rect l="l" t="t" r="r" b="b"/>
                <a:pathLst>
                  <a:path w="721" h="1528" extrusionOk="0">
                    <a:moveTo>
                      <a:pt x="100" y="78"/>
                    </a:moveTo>
                    <a:cubicBezTo>
                      <a:pt x="102" y="78"/>
                      <a:pt x="105" y="78"/>
                      <a:pt x="107" y="79"/>
                    </a:cubicBezTo>
                    <a:cubicBezTo>
                      <a:pt x="150" y="87"/>
                      <a:pt x="201" y="155"/>
                      <a:pt x="214" y="227"/>
                    </a:cubicBezTo>
                    <a:cubicBezTo>
                      <a:pt x="222" y="266"/>
                      <a:pt x="219" y="286"/>
                      <a:pt x="208" y="286"/>
                    </a:cubicBezTo>
                    <a:cubicBezTo>
                      <a:pt x="194" y="286"/>
                      <a:pt x="169" y="261"/>
                      <a:pt x="134" y="211"/>
                    </a:cubicBezTo>
                    <a:cubicBezTo>
                      <a:pt x="80" y="137"/>
                      <a:pt x="66" y="78"/>
                      <a:pt x="100" y="78"/>
                    </a:cubicBezTo>
                    <a:close/>
                    <a:moveTo>
                      <a:pt x="239" y="455"/>
                    </a:moveTo>
                    <a:cubicBezTo>
                      <a:pt x="239" y="455"/>
                      <a:pt x="240" y="456"/>
                      <a:pt x="241" y="456"/>
                    </a:cubicBezTo>
                    <a:cubicBezTo>
                      <a:pt x="272" y="462"/>
                      <a:pt x="361" y="619"/>
                      <a:pt x="435" y="797"/>
                    </a:cubicBezTo>
                    <a:cubicBezTo>
                      <a:pt x="507" y="973"/>
                      <a:pt x="540" y="1115"/>
                      <a:pt x="512" y="1115"/>
                    </a:cubicBezTo>
                    <a:cubicBezTo>
                      <a:pt x="511" y="1115"/>
                      <a:pt x="510" y="1115"/>
                      <a:pt x="510" y="1115"/>
                    </a:cubicBezTo>
                    <a:cubicBezTo>
                      <a:pt x="477" y="1108"/>
                      <a:pt x="388" y="953"/>
                      <a:pt x="316" y="773"/>
                    </a:cubicBezTo>
                    <a:cubicBezTo>
                      <a:pt x="242" y="596"/>
                      <a:pt x="209" y="455"/>
                      <a:pt x="239" y="455"/>
                    </a:cubicBezTo>
                    <a:close/>
                    <a:moveTo>
                      <a:pt x="91" y="0"/>
                    </a:moveTo>
                    <a:cubicBezTo>
                      <a:pt x="35" y="0"/>
                      <a:pt x="0" y="33"/>
                      <a:pt x="0" y="88"/>
                    </a:cubicBezTo>
                    <a:cubicBezTo>
                      <a:pt x="1" y="239"/>
                      <a:pt x="399" y="1361"/>
                      <a:pt x="502" y="1501"/>
                    </a:cubicBezTo>
                    <a:cubicBezTo>
                      <a:pt x="515" y="1519"/>
                      <a:pt x="525" y="1528"/>
                      <a:pt x="532" y="1528"/>
                    </a:cubicBezTo>
                    <a:cubicBezTo>
                      <a:pt x="551" y="1528"/>
                      <a:pt x="548" y="1472"/>
                      <a:pt x="522" y="1374"/>
                    </a:cubicBezTo>
                    <a:cubicBezTo>
                      <a:pt x="489" y="1251"/>
                      <a:pt x="473" y="1189"/>
                      <a:pt x="487" y="1189"/>
                    </a:cubicBezTo>
                    <a:cubicBezTo>
                      <a:pt x="501" y="1189"/>
                      <a:pt x="544" y="1248"/>
                      <a:pt x="629" y="1364"/>
                    </a:cubicBezTo>
                    <a:cubicBezTo>
                      <a:pt x="655" y="1400"/>
                      <a:pt x="674" y="1418"/>
                      <a:pt x="685" y="1418"/>
                    </a:cubicBezTo>
                    <a:cubicBezTo>
                      <a:pt x="720" y="1418"/>
                      <a:pt x="669" y="1219"/>
                      <a:pt x="531" y="815"/>
                    </a:cubicBezTo>
                    <a:cubicBezTo>
                      <a:pt x="353" y="301"/>
                      <a:pt x="217" y="25"/>
                      <a:pt x="130" y="5"/>
                    </a:cubicBezTo>
                    <a:cubicBezTo>
                      <a:pt x="116" y="2"/>
                      <a:pt x="103"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4"/>
              <p:cNvSpPr/>
              <p:nvPr/>
            </p:nvSpPr>
            <p:spPr>
              <a:xfrm>
                <a:off x="3429900" y="2695950"/>
                <a:ext cx="39275" cy="50825"/>
              </a:xfrm>
              <a:custGeom>
                <a:avLst/>
                <a:gdLst/>
                <a:ahLst/>
                <a:cxnLst/>
                <a:rect l="l" t="t" r="r" b="b"/>
                <a:pathLst>
                  <a:path w="1571" h="2033" extrusionOk="0">
                    <a:moveTo>
                      <a:pt x="1530" y="1"/>
                    </a:moveTo>
                    <a:cubicBezTo>
                      <a:pt x="1526" y="1"/>
                      <a:pt x="1521" y="3"/>
                      <a:pt x="1514" y="7"/>
                    </a:cubicBezTo>
                    <a:cubicBezTo>
                      <a:pt x="1425" y="65"/>
                      <a:pt x="1111" y="446"/>
                      <a:pt x="806" y="863"/>
                    </a:cubicBezTo>
                    <a:cubicBezTo>
                      <a:pt x="502" y="1280"/>
                      <a:pt x="195" y="1704"/>
                      <a:pt x="113" y="1815"/>
                    </a:cubicBezTo>
                    <a:cubicBezTo>
                      <a:pt x="34" y="1923"/>
                      <a:pt x="1" y="2024"/>
                      <a:pt x="41" y="2032"/>
                    </a:cubicBezTo>
                    <a:cubicBezTo>
                      <a:pt x="42" y="2032"/>
                      <a:pt x="44" y="2032"/>
                      <a:pt x="46" y="2032"/>
                    </a:cubicBezTo>
                    <a:cubicBezTo>
                      <a:pt x="87" y="2032"/>
                      <a:pt x="171" y="1941"/>
                      <a:pt x="236" y="1822"/>
                    </a:cubicBezTo>
                    <a:cubicBezTo>
                      <a:pt x="304" y="1696"/>
                      <a:pt x="655" y="1216"/>
                      <a:pt x="1018" y="749"/>
                    </a:cubicBezTo>
                    <a:cubicBezTo>
                      <a:pt x="1356" y="317"/>
                      <a:pt x="1571" y="1"/>
                      <a:pt x="1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
              <p:cNvSpPr/>
              <p:nvPr/>
            </p:nvSpPr>
            <p:spPr>
              <a:xfrm>
                <a:off x="3439500" y="2706850"/>
                <a:ext cx="39600" cy="53975"/>
              </a:xfrm>
              <a:custGeom>
                <a:avLst/>
                <a:gdLst/>
                <a:ahLst/>
                <a:cxnLst/>
                <a:rect l="l" t="t" r="r" b="b"/>
                <a:pathLst>
                  <a:path w="1584" h="2159" extrusionOk="0">
                    <a:moveTo>
                      <a:pt x="1540" y="1"/>
                    </a:moveTo>
                    <a:cubicBezTo>
                      <a:pt x="1530" y="1"/>
                      <a:pt x="1508" y="14"/>
                      <a:pt x="1479" y="31"/>
                    </a:cubicBezTo>
                    <a:cubicBezTo>
                      <a:pt x="1414" y="75"/>
                      <a:pt x="1049" y="565"/>
                      <a:pt x="668" y="1128"/>
                    </a:cubicBezTo>
                    <a:cubicBezTo>
                      <a:pt x="287" y="1693"/>
                      <a:pt x="1" y="2152"/>
                      <a:pt x="31" y="2159"/>
                    </a:cubicBezTo>
                    <a:cubicBezTo>
                      <a:pt x="31" y="2159"/>
                      <a:pt x="32" y="2159"/>
                      <a:pt x="32" y="2159"/>
                    </a:cubicBezTo>
                    <a:cubicBezTo>
                      <a:pt x="64" y="2159"/>
                      <a:pt x="376" y="1747"/>
                      <a:pt x="725" y="1243"/>
                    </a:cubicBezTo>
                    <a:cubicBezTo>
                      <a:pt x="1432" y="220"/>
                      <a:pt x="1583" y="1"/>
                      <a:pt x="1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
              <p:cNvSpPr/>
              <p:nvPr/>
            </p:nvSpPr>
            <p:spPr>
              <a:xfrm>
                <a:off x="3457150" y="2719500"/>
                <a:ext cx="23350" cy="47025"/>
              </a:xfrm>
              <a:custGeom>
                <a:avLst/>
                <a:gdLst/>
                <a:ahLst/>
                <a:cxnLst/>
                <a:rect l="l" t="t" r="r" b="b"/>
                <a:pathLst>
                  <a:path w="934" h="1881" extrusionOk="0">
                    <a:moveTo>
                      <a:pt x="903" y="0"/>
                    </a:moveTo>
                    <a:cubicBezTo>
                      <a:pt x="902" y="0"/>
                      <a:pt x="901" y="0"/>
                      <a:pt x="899" y="1"/>
                    </a:cubicBezTo>
                    <a:cubicBezTo>
                      <a:pt x="858" y="31"/>
                      <a:pt x="630" y="465"/>
                      <a:pt x="398" y="960"/>
                    </a:cubicBezTo>
                    <a:cubicBezTo>
                      <a:pt x="166" y="1455"/>
                      <a:pt x="1" y="1873"/>
                      <a:pt x="33" y="1880"/>
                    </a:cubicBezTo>
                    <a:cubicBezTo>
                      <a:pt x="33" y="1880"/>
                      <a:pt x="33" y="1880"/>
                      <a:pt x="34" y="1880"/>
                    </a:cubicBezTo>
                    <a:cubicBezTo>
                      <a:pt x="71" y="1880"/>
                      <a:pt x="293" y="1451"/>
                      <a:pt x="535" y="923"/>
                    </a:cubicBezTo>
                    <a:cubicBezTo>
                      <a:pt x="770" y="408"/>
                      <a:pt x="933"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
              <p:cNvSpPr/>
              <p:nvPr/>
            </p:nvSpPr>
            <p:spPr>
              <a:xfrm>
                <a:off x="3480175" y="2741700"/>
                <a:ext cx="6050" cy="26625"/>
              </a:xfrm>
              <a:custGeom>
                <a:avLst/>
                <a:gdLst/>
                <a:ahLst/>
                <a:cxnLst/>
                <a:rect l="l" t="t" r="r" b="b"/>
                <a:pathLst>
                  <a:path w="242" h="1065" extrusionOk="0">
                    <a:moveTo>
                      <a:pt x="226" y="1"/>
                    </a:moveTo>
                    <a:cubicBezTo>
                      <a:pt x="210" y="1"/>
                      <a:pt x="162" y="177"/>
                      <a:pt x="88" y="528"/>
                    </a:cubicBezTo>
                    <a:cubicBezTo>
                      <a:pt x="25" y="817"/>
                      <a:pt x="1" y="1059"/>
                      <a:pt x="32" y="1064"/>
                    </a:cubicBezTo>
                    <a:cubicBezTo>
                      <a:pt x="32" y="1064"/>
                      <a:pt x="32" y="1064"/>
                      <a:pt x="33" y="1064"/>
                    </a:cubicBezTo>
                    <a:cubicBezTo>
                      <a:pt x="64" y="1064"/>
                      <a:pt x="128" y="819"/>
                      <a:pt x="172" y="517"/>
                    </a:cubicBezTo>
                    <a:cubicBezTo>
                      <a:pt x="225" y="173"/>
                      <a:pt x="241"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4"/>
              <p:cNvSpPr/>
              <p:nvPr/>
            </p:nvSpPr>
            <p:spPr>
              <a:xfrm>
                <a:off x="3489000" y="2756850"/>
                <a:ext cx="3250" cy="14475"/>
              </a:xfrm>
              <a:custGeom>
                <a:avLst/>
                <a:gdLst/>
                <a:ahLst/>
                <a:cxnLst/>
                <a:rect l="l" t="t" r="r" b="b"/>
                <a:pathLst>
                  <a:path w="130" h="579" extrusionOk="0">
                    <a:moveTo>
                      <a:pt x="36" y="1"/>
                    </a:moveTo>
                    <a:cubicBezTo>
                      <a:pt x="9" y="1"/>
                      <a:pt x="0" y="119"/>
                      <a:pt x="20" y="263"/>
                    </a:cubicBezTo>
                    <a:cubicBezTo>
                      <a:pt x="50" y="470"/>
                      <a:pt x="83" y="579"/>
                      <a:pt x="104" y="579"/>
                    </a:cubicBezTo>
                    <a:cubicBezTo>
                      <a:pt x="122" y="579"/>
                      <a:pt x="130" y="497"/>
                      <a:pt x="117" y="326"/>
                    </a:cubicBezTo>
                    <a:cubicBezTo>
                      <a:pt x="107" y="152"/>
                      <a:pt x="72" y="5"/>
                      <a:pt x="38" y="1"/>
                    </a:cubicBezTo>
                    <a:cubicBezTo>
                      <a:pt x="38" y="1"/>
                      <a:pt x="37"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4"/>
              <p:cNvSpPr/>
              <p:nvPr/>
            </p:nvSpPr>
            <p:spPr>
              <a:xfrm>
                <a:off x="3421425" y="2794175"/>
                <a:ext cx="13750" cy="47825"/>
              </a:xfrm>
              <a:custGeom>
                <a:avLst/>
                <a:gdLst/>
                <a:ahLst/>
                <a:cxnLst/>
                <a:rect l="l" t="t" r="r" b="b"/>
                <a:pathLst>
                  <a:path w="550" h="1913" extrusionOk="0">
                    <a:moveTo>
                      <a:pt x="517" y="0"/>
                    </a:moveTo>
                    <a:cubicBezTo>
                      <a:pt x="464" y="0"/>
                      <a:pt x="387" y="259"/>
                      <a:pt x="215" y="993"/>
                    </a:cubicBezTo>
                    <a:lnTo>
                      <a:pt x="0" y="1913"/>
                    </a:lnTo>
                    <a:lnTo>
                      <a:pt x="1" y="1913"/>
                    </a:lnTo>
                    <a:lnTo>
                      <a:pt x="276" y="990"/>
                    </a:lnTo>
                    <a:cubicBezTo>
                      <a:pt x="433" y="464"/>
                      <a:pt x="550" y="34"/>
                      <a:pt x="542" y="19"/>
                    </a:cubicBezTo>
                    <a:cubicBezTo>
                      <a:pt x="534" y="7"/>
                      <a:pt x="526"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
              <p:cNvSpPr/>
              <p:nvPr/>
            </p:nvSpPr>
            <p:spPr>
              <a:xfrm>
                <a:off x="3421275" y="2842000"/>
                <a:ext cx="200" cy="675"/>
              </a:xfrm>
              <a:custGeom>
                <a:avLst/>
                <a:gdLst/>
                <a:ahLst/>
                <a:cxnLst/>
                <a:rect l="l" t="t" r="r" b="b"/>
                <a:pathLst>
                  <a:path w="8" h="27" extrusionOk="0">
                    <a:moveTo>
                      <a:pt x="6" y="1"/>
                    </a:moveTo>
                    <a:lnTo>
                      <a:pt x="1" y="26"/>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
              <p:cNvSpPr/>
              <p:nvPr/>
            </p:nvSpPr>
            <p:spPr>
              <a:xfrm>
                <a:off x="3490325" y="2789275"/>
                <a:ext cx="24625" cy="44075"/>
              </a:xfrm>
              <a:custGeom>
                <a:avLst/>
                <a:gdLst/>
                <a:ahLst/>
                <a:cxnLst/>
                <a:rect l="l" t="t" r="r" b="b"/>
                <a:pathLst>
                  <a:path w="985" h="1763" extrusionOk="0">
                    <a:moveTo>
                      <a:pt x="943" y="1"/>
                    </a:moveTo>
                    <a:cubicBezTo>
                      <a:pt x="916" y="1"/>
                      <a:pt x="867" y="84"/>
                      <a:pt x="687" y="392"/>
                    </a:cubicBezTo>
                    <a:cubicBezTo>
                      <a:pt x="360" y="952"/>
                      <a:pt x="0" y="1747"/>
                      <a:pt x="67" y="1762"/>
                    </a:cubicBezTo>
                    <a:cubicBezTo>
                      <a:pt x="67" y="1762"/>
                      <a:pt x="68" y="1762"/>
                      <a:pt x="69" y="1762"/>
                    </a:cubicBezTo>
                    <a:cubicBezTo>
                      <a:pt x="100" y="1762"/>
                      <a:pt x="201" y="1583"/>
                      <a:pt x="297" y="1360"/>
                    </a:cubicBezTo>
                    <a:cubicBezTo>
                      <a:pt x="392" y="1134"/>
                      <a:pt x="591" y="747"/>
                      <a:pt x="734" y="507"/>
                    </a:cubicBezTo>
                    <a:cubicBezTo>
                      <a:pt x="879" y="266"/>
                      <a:pt x="984" y="49"/>
                      <a:pt x="970" y="28"/>
                    </a:cubicBezTo>
                    <a:cubicBezTo>
                      <a:pt x="960" y="12"/>
                      <a:pt x="953" y="1"/>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8" name="Google Shape;1868;p14"/>
            <p:cNvSpPr/>
            <p:nvPr/>
          </p:nvSpPr>
          <p:spPr>
            <a:xfrm>
              <a:off x="456013" y="463038"/>
              <a:ext cx="587375" cy="582350"/>
            </a:xfrm>
            <a:custGeom>
              <a:avLst/>
              <a:gdLst/>
              <a:ahLst/>
              <a:cxnLst/>
              <a:rect l="l" t="t" r="r" b="b"/>
              <a:pathLst>
                <a:path w="23495" h="23294" extrusionOk="0">
                  <a:moveTo>
                    <a:pt x="13659" y="2008"/>
                  </a:moveTo>
                  <a:cubicBezTo>
                    <a:pt x="13778" y="2008"/>
                    <a:pt x="13904" y="2051"/>
                    <a:pt x="13988" y="2137"/>
                  </a:cubicBezTo>
                  <a:cubicBezTo>
                    <a:pt x="14155" y="2304"/>
                    <a:pt x="14154" y="2490"/>
                    <a:pt x="13983" y="2680"/>
                  </a:cubicBezTo>
                  <a:cubicBezTo>
                    <a:pt x="13886" y="2786"/>
                    <a:pt x="13772" y="2835"/>
                    <a:pt x="13665" y="2835"/>
                  </a:cubicBezTo>
                  <a:cubicBezTo>
                    <a:pt x="13470" y="2835"/>
                    <a:pt x="13298" y="2676"/>
                    <a:pt x="13298" y="2416"/>
                  </a:cubicBezTo>
                  <a:cubicBezTo>
                    <a:pt x="13298" y="2300"/>
                    <a:pt x="13343" y="2157"/>
                    <a:pt x="13397" y="2103"/>
                  </a:cubicBezTo>
                  <a:cubicBezTo>
                    <a:pt x="13461" y="2039"/>
                    <a:pt x="13558" y="2008"/>
                    <a:pt x="13659" y="2008"/>
                  </a:cubicBezTo>
                  <a:close/>
                  <a:moveTo>
                    <a:pt x="6473" y="4964"/>
                  </a:moveTo>
                  <a:cubicBezTo>
                    <a:pt x="6554" y="4964"/>
                    <a:pt x="6691" y="5025"/>
                    <a:pt x="6758" y="5095"/>
                  </a:cubicBezTo>
                  <a:cubicBezTo>
                    <a:pt x="6901" y="5242"/>
                    <a:pt x="6913" y="5408"/>
                    <a:pt x="6795" y="5630"/>
                  </a:cubicBezTo>
                  <a:cubicBezTo>
                    <a:pt x="6741" y="5732"/>
                    <a:pt x="6595" y="5788"/>
                    <a:pt x="6449" y="5788"/>
                  </a:cubicBezTo>
                  <a:cubicBezTo>
                    <a:pt x="6339" y="5788"/>
                    <a:pt x="6229" y="5756"/>
                    <a:pt x="6160" y="5687"/>
                  </a:cubicBezTo>
                  <a:cubicBezTo>
                    <a:pt x="5930" y="5459"/>
                    <a:pt x="6144" y="4964"/>
                    <a:pt x="6473" y="4964"/>
                  </a:cubicBezTo>
                  <a:close/>
                  <a:moveTo>
                    <a:pt x="19986" y="6371"/>
                  </a:moveTo>
                  <a:cubicBezTo>
                    <a:pt x="20103" y="6371"/>
                    <a:pt x="20226" y="6418"/>
                    <a:pt x="20324" y="6526"/>
                  </a:cubicBezTo>
                  <a:cubicBezTo>
                    <a:pt x="20520" y="6745"/>
                    <a:pt x="20433" y="7085"/>
                    <a:pt x="20160" y="7153"/>
                  </a:cubicBezTo>
                  <a:cubicBezTo>
                    <a:pt x="20098" y="7169"/>
                    <a:pt x="20041" y="7177"/>
                    <a:pt x="19989" y="7177"/>
                  </a:cubicBezTo>
                  <a:cubicBezTo>
                    <a:pt x="19817" y="7177"/>
                    <a:pt x="19700" y="7088"/>
                    <a:pt x="19612" y="6897"/>
                  </a:cubicBezTo>
                  <a:cubicBezTo>
                    <a:pt x="19482" y="6606"/>
                    <a:pt x="19721" y="6371"/>
                    <a:pt x="19986" y="6371"/>
                  </a:cubicBezTo>
                  <a:close/>
                  <a:moveTo>
                    <a:pt x="13867" y="7020"/>
                  </a:moveTo>
                  <a:cubicBezTo>
                    <a:pt x="13949" y="7020"/>
                    <a:pt x="14081" y="7095"/>
                    <a:pt x="14160" y="7185"/>
                  </a:cubicBezTo>
                  <a:cubicBezTo>
                    <a:pt x="14388" y="7439"/>
                    <a:pt x="14242" y="7793"/>
                    <a:pt x="13898" y="7827"/>
                  </a:cubicBezTo>
                  <a:cubicBezTo>
                    <a:pt x="13881" y="7828"/>
                    <a:pt x="13864" y="7829"/>
                    <a:pt x="13847" y="7829"/>
                  </a:cubicBezTo>
                  <a:cubicBezTo>
                    <a:pt x="13602" y="7829"/>
                    <a:pt x="13379" y="7661"/>
                    <a:pt x="13379" y="7466"/>
                  </a:cubicBezTo>
                  <a:cubicBezTo>
                    <a:pt x="13379" y="7300"/>
                    <a:pt x="13684" y="7020"/>
                    <a:pt x="13865" y="7020"/>
                  </a:cubicBezTo>
                  <a:cubicBezTo>
                    <a:pt x="13866" y="7020"/>
                    <a:pt x="13866" y="7020"/>
                    <a:pt x="13867" y="7020"/>
                  </a:cubicBezTo>
                  <a:close/>
                  <a:moveTo>
                    <a:pt x="17792" y="9288"/>
                  </a:moveTo>
                  <a:cubicBezTo>
                    <a:pt x="17946" y="9288"/>
                    <a:pt x="18081" y="9361"/>
                    <a:pt x="18152" y="9493"/>
                  </a:cubicBezTo>
                  <a:cubicBezTo>
                    <a:pt x="18304" y="9775"/>
                    <a:pt x="18068" y="10117"/>
                    <a:pt x="17774" y="10117"/>
                  </a:cubicBezTo>
                  <a:cubicBezTo>
                    <a:pt x="17735" y="10117"/>
                    <a:pt x="17696" y="10111"/>
                    <a:pt x="17656" y="10099"/>
                  </a:cubicBezTo>
                  <a:cubicBezTo>
                    <a:pt x="17292" y="9986"/>
                    <a:pt x="17255" y="9453"/>
                    <a:pt x="17597" y="9324"/>
                  </a:cubicBezTo>
                  <a:cubicBezTo>
                    <a:pt x="17663" y="9300"/>
                    <a:pt x="17729" y="9288"/>
                    <a:pt x="17792" y="9288"/>
                  </a:cubicBezTo>
                  <a:close/>
                  <a:moveTo>
                    <a:pt x="6858" y="9565"/>
                  </a:moveTo>
                  <a:cubicBezTo>
                    <a:pt x="7005" y="9565"/>
                    <a:pt x="7156" y="9627"/>
                    <a:pt x="7216" y="9740"/>
                  </a:cubicBezTo>
                  <a:cubicBezTo>
                    <a:pt x="7383" y="10053"/>
                    <a:pt x="7142" y="10398"/>
                    <a:pt x="6853" y="10398"/>
                  </a:cubicBezTo>
                  <a:cubicBezTo>
                    <a:pt x="6785" y="10398"/>
                    <a:pt x="6714" y="10378"/>
                    <a:pt x="6645" y="10335"/>
                  </a:cubicBezTo>
                  <a:cubicBezTo>
                    <a:pt x="6481" y="10232"/>
                    <a:pt x="6431" y="9841"/>
                    <a:pt x="6561" y="9684"/>
                  </a:cubicBezTo>
                  <a:cubicBezTo>
                    <a:pt x="6628" y="9603"/>
                    <a:pt x="6742" y="9565"/>
                    <a:pt x="6858" y="9565"/>
                  </a:cubicBezTo>
                  <a:close/>
                  <a:moveTo>
                    <a:pt x="9374" y="441"/>
                  </a:moveTo>
                  <a:cubicBezTo>
                    <a:pt x="9452" y="441"/>
                    <a:pt x="9929" y="649"/>
                    <a:pt x="10439" y="901"/>
                  </a:cubicBezTo>
                  <a:cubicBezTo>
                    <a:pt x="10950" y="1155"/>
                    <a:pt x="11609" y="1508"/>
                    <a:pt x="11910" y="1688"/>
                  </a:cubicBezTo>
                  <a:lnTo>
                    <a:pt x="12457" y="2011"/>
                  </a:lnTo>
                  <a:lnTo>
                    <a:pt x="12335" y="2307"/>
                  </a:lnTo>
                  <a:cubicBezTo>
                    <a:pt x="12034" y="3033"/>
                    <a:pt x="12645" y="4058"/>
                    <a:pt x="13378" y="4058"/>
                  </a:cubicBezTo>
                  <a:cubicBezTo>
                    <a:pt x="13536" y="4058"/>
                    <a:pt x="13543" y="4099"/>
                    <a:pt x="13543" y="5323"/>
                  </a:cubicBezTo>
                  <a:lnTo>
                    <a:pt x="13543" y="6590"/>
                  </a:lnTo>
                  <a:lnTo>
                    <a:pt x="13287" y="6646"/>
                  </a:lnTo>
                  <a:cubicBezTo>
                    <a:pt x="12913" y="6730"/>
                    <a:pt x="12489" y="7141"/>
                    <a:pt x="12389" y="7519"/>
                  </a:cubicBezTo>
                  <a:cubicBezTo>
                    <a:pt x="12275" y="7938"/>
                    <a:pt x="12409" y="8449"/>
                    <a:pt x="12712" y="8752"/>
                  </a:cubicBezTo>
                  <a:lnTo>
                    <a:pt x="12943" y="8983"/>
                  </a:lnTo>
                  <a:lnTo>
                    <a:pt x="12208" y="10405"/>
                  </a:lnTo>
                  <a:cubicBezTo>
                    <a:pt x="11803" y="11186"/>
                    <a:pt x="11392" y="11981"/>
                    <a:pt x="11295" y="12169"/>
                  </a:cubicBezTo>
                  <a:lnTo>
                    <a:pt x="11118" y="12510"/>
                  </a:lnTo>
                  <a:lnTo>
                    <a:pt x="10171" y="11693"/>
                  </a:lnTo>
                  <a:cubicBezTo>
                    <a:pt x="9654" y="11245"/>
                    <a:pt x="8882" y="10611"/>
                    <a:pt x="8465" y="10290"/>
                  </a:cubicBezTo>
                  <a:cubicBezTo>
                    <a:pt x="8045" y="9968"/>
                    <a:pt x="7704" y="9671"/>
                    <a:pt x="7704" y="9624"/>
                  </a:cubicBezTo>
                  <a:cubicBezTo>
                    <a:pt x="7704" y="9579"/>
                    <a:pt x="7572" y="9419"/>
                    <a:pt x="7417" y="9274"/>
                  </a:cubicBezTo>
                  <a:cubicBezTo>
                    <a:pt x="7129" y="9009"/>
                    <a:pt x="7129" y="9004"/>
                    <a:pt x="7010" y="7868"/>
                  </a:cubicBezTo>
                  <a:lnTo>
                    <a:pt x="6893" y="6730"/>
                  </a:lnTo>
                  <a:lnTo>
                    <a:pt x="7124" y="6483"/>
                  </a:lnTo>
                  <a:cubicBezTo>
                    <a:pt x="7445" y="6142"/>
                    <a:pt x="7542" y="5933"/>
                    <a:pt x="7542" y="5579"/>
                  </a:cubicBezTo>
                  <a:cubicBezTo>
                    <a:pt x="7541" y="5245"/>
                    <a:pt x="7394" y="4913"/>
                    <a:pt x="7139" y="4684"/>
                  </a:cubicBezTo>
                  <a:lnTo>
                    <a:pt x="6966" y="4529"/>
                  </a:lnTo>
                  <a:lnTo>
                    <a:pt x="7263" y="3985"/>
                  </a:lnTo>
                  <a:cubicBezTo>
                    <a:pt x="8779" y="1214"/>
                    <a:pt x="9241" y="441"/>
                    <a:pt x="9374" y="441"/>
                  </a:cubicBezTo>
                  <a:close/>
                  <a:moveTo>
                    <a:pt x="2825" y="14834"/>
                  </a:moveTo>
                  <a:cubicBezTo>
                    <a:pt x="2873" y="14834"/>
                    <a:pt x="2989" y="14890"/>
                    <a:pt x="3084" y="14957"/>
                  </a:cubicBezTo>
                  <a:cubicBezTo>
                    <a:pt x="3336" y="15131"/>
                    <a:pt x="3324" y="15445"/>
                    <a:pt x="3061" y="15617"/>
                  </a:cubicBezTo>
                  <a:cubicBezTo>
                    <a:pt x="2967" y="15679"/>
                    <a:pt x="2912" y="15710"/>
                    <a:pt x="2856" y="15710"/>
                  </a:cubicBezTo>
                  <a:cubicBezTo>
                    <a:pt x="2800" y="15710"/>
                    <a:pt x="2745" y="15679"/>
                    <a:pt x="2650" y="15617"/>
                  </a:cubicBezTo>
                  <a:cubicBezTo>
                    <a:pt x="2301" y="15389"/>
                    <a:pt x="2420" y="14844"/>
                    <a:pt x="2822" y="14834"/>
                  </a:cubicBezTo>
                  <a:cubicBezTo>
                    <a:pt x="2823" y="14834"/>
                    <a:pt x="2824" y="14834"/>
                    <a:pt x="2825" y="14834"/>
                  </a:cubicBezTo>
                  <a:close/>
                  <a:moveTo>
                    <a:pt x="19481" y="15076"/>
                  </a:moveTo>
                  <a:cubicBezTo>
                    <a:pt x="19652" y="15076"/>
                    <a:pt x="19731" y="15129"/>
                    <a:pt x="19795" y="15290"/>
                  </a:cubicBezTo>
                  <a:cubicBezTo>
                    <a:pt x="19904" y="15569"/>
                    <a:pt x="19711" y="15898"/>
                    <a:pt x="19441" y="15898"/>
                  </a:cubicBezTo>
                  <a:cubicBezTo>
                    <a:pt x="19191" y="15898"/>
                    <a:pt x="19053" y="15751"/>
                    <a:pt x="19053" y="15488"/>
                  </a:cubicBezTo>
                  <a:cubicBezTo>
                    <a:pt x="19053" y="15211"/>
                    <a:pt x="19194" y="15076"/>
                    <a:pt x="19481" y="15076"/>
                  </a:cubicBezTo>
                  <a:close/>
                  <a:moveTo>
                    <a:pt x="13016" y="17634"/>
                  </a:moveTo>
                  <a:cubicBezTo>
                    <a:pt x="13086" y="17634"/>
                    <a:pt x="13151" y="17667"/>
                    <a:pt x="13231" y="17732"/>
                  </a:cubicBezTo>
                  <a:cubicBezTo>
                    <a:pt x="13461" y="17919"/>
                    <a:pt x="13473" y="18117"/>
                    <a:pt x="13264" y="18324"/>
                  </a:cubicBezTo>
                  <a:cubicBezTo>
                    <a:pt x="13163" y="18425"/>
                    <a:pt x="13070" y="18475"/>
                    <a:pt x="12972" y="18475"/>
                  </a:cubicBezTo>
                  <a:cubicBezTo>
                    <a:pt x="12879" y="18475"/>
                    <a:pt x="12781" y="18430"/>
                    <a:pt x="12664" y="18340"/>
                  </a:cubicBezTo>
                  <a:cubicBezTo>
                    <a:pt x="12501" y="18213"/>
                    <a:pt x="12541" y="17895"/>
                    <a:pt x="12738" y="17756"/>
                  </a:cubicBezTo>
                  <a:cubicBezTo>
                    <a:pt x="12854" y="17674"/>
                    <a:pt x="12938" y="17634"/>
                    <a:pt x="13016" y="17634"/>
                  </a:cubicBezTo>
                  <a:close/>
                  <a:moveTo>
                    <a:pt x="14664" y="8581"/>
                  </a:moveTo>
                  <a:cubicBezTo>
                    <a:pt x="14685" y="8581"/>
                    <a:pt x="15088" y="8810"/>
                    <a:pt x="15566" y="9090"/>
                  </a:cubicBezTo>
                  <a:lnTo>
                    <a:pt x="16428" y="9600"/>
                  </a:lnTo>
                  <a:lnTo>
                    <a:pt x="16380" y="9895"/>
                  </a:lnTo>
                  <a:cubicBezTo>
                    <a:pt x="16274" y="10529"/>
                    <a:pt x="16729" y="11166"/>
                    <a:pt x="17358" y="11265"/>
                  </a:cubicBezTo>
                  <a:cubicBezTo>
                    <a:pt x="17613" y="11305"/>
                    <a:pt x="17659" y="11352"/>
                    <a:pt x="17771" y="11687"/>
                  </a:cubicBezTo>
                  <a:cubicBezTo>
                    <a:pt x="17950" y="12232"/>
                    <a:pt x="18476" y="14347"/>
                    <a:pt x="18476" y="14525"/>
                  </a:cubicBezTo>
                  <a:cubicBezTo>
                    <a:pt x="18476" y="14606"/>
                    <a:pt x="18398" y="14780"/>
                    <a:pt x="18300" y="14910"/>
                  </a:cubicBezTo>
                  <a:cubicBezTo>
                    <a:pt x="18032" y="15276"/>
                    <a:pt x="18004" y="15892"/>
                    <a:pt x="18239" y="16310"/>
                  </a:cubicBezTo>
                  <a:lnTo>
                    <a:pt x="18427" y="16647"/>
                  </a:lnTo>
                  <a:lnTo>
                    <a:pt x="17699" y="18110"/>
                  </a:lnTo>
                  <a:cubicBezTo>
                    <a:pt x="17299" y="18915"/>
                    <a:pt x="16924" y="19636"/>
                    <a:pt x="16868" y="19713"/>
                  </a:cubicBezTo>
                  <a:cubicBezTo>
                    <a:pt x="16836" y="19757"/>
                    <a:pt x="16805" y="19783"/>
                    <a:pt x="16746" y="19783"/>
                  </a:cubicBezTo>
                  <a:cubicBezTo>
                    <a:pt x="16633" y="19783"/>
                    <a:pt x="16417" y="19687"/>
                    <a:pt x="15893" y="19436"/>
                  </a:cubicBezTo>
                  <a:cubicBezTo>
                    <a:pt x="15416" y="19209"/>
                    <a:pt x="14828" y="18934"/>
                    <a:pt x="14590" y="18828"/>
                  </a:cubicBezTo>
                  <a:cubicBezTo>
                    <a:pt x="14187" y="18648"/>
                    <a:pt x="14150" y="18610"/>
                    <a:pt x="14053" y="18240"/>
                  </a:cubicBezTo>
                  <a:cubicBezTo>
                    <a:pt x="13918" y="17730"/>
                    <a:pt x="13512" y="17320"/>
                    <a:pt x="13073" y="17247"/>
                  </a:cubicBezTo>
                  <a:lnTo>
                    <a:pt x="12752" y="17195"/>
                  </a:lnTo>
                  <a:lnTo>
                    <a:pt x="12362" y="15992"/>
                  </a:lnTo>
                  <a:cubicBezTo>
                    <a:pt x="12147" y="15327"/>
                    <a:pt x="11823" y="14421"/>
                    <a:pt x="11642" y="13966"/>
                  </a:cubicBezTo>
                  <a:cubicBezTo>
                    <a:pt x="11408" y="13383"/>
                    <a:pt x="11328" y="13071"/>
                    <a:pt x="11364" y="12897"/>
                  </a:cubicBezTo>
                  <a:cubicBezTo>
                    <a:pt x="11391" y="12762"/>
                    <a:pt x="11835" y="11853"/>
                    <a:pt x="12347" y="10884"/>
                  </a:cubicBezTo>
                  <a:lnTo>
                    <a:pt x="13279" y="9116"/>
                  </a:lnTo>
                  <a:lnTo>
                    <a:pt x="13682" y="9072"/>
                  </a:lnTo>
                  <a:cubicBezTo>
                    <a:pt x="14102" y="9026"/>
                    <a:pt x="14354" y="8918"/>
                    <a:pt x="14521" y="8712"/>
                  </a:cubicBezTo>
                  <a:cubicBezTo>
                    <a:pt x="14582" y="8638"/>
                    <a:pt x="14643" y="8581"/>
                    <a:pt x="14664" y="8581"/>
                  </a:cubicBezTo>
                  <a:close/>
                  <a:moveTo>
                    <a:pt x="4207" y="19687"/>
                  </a:moveTo>
                  <a:cubicBezTo>
                    <a:pt x="4312" y="19687"/>
                    <a:pt x="4419" y="19730"/>
                    <a:pt x="4516" y="19818"/>
                  </a:cubicBezTo>
                  <a:cubicBezTo>
                    <a:pt x="4709" y="19991"/>
                    <a:pt x="4706" y="20196"/>
                    <a:pt x="4508" y="20375"/>
                  </a:cubicBezTo>
                  <a:cubicBezTo>
                    <a:pt x="4423" y="20453"/>
                    <a:pt x="4326" y="20490"/>
                    <a:pt x="4230" y="20490"/>
                  </a:cubicBezTo>
                  <a:cubicBezTo>
                    <a:pt x="4085" y="20490"/>
                    <a:pt x="3943" y="20403"/>
                    <a:pt x="3852" y="20239"/>
                  </a:cubicBezTo>
                  <a:cubicBezTo>
                    <a:pt x="3738" y="20034"/>
                    <a:pt x="3739" y="20005"/>
                    <a:pt x="3884" y="19844"/>
                  </a:cubicBezTo>
                  <a:cubicBezTo>
                    <a:pt x="3978" y="19739"/>
                    <a:pt x="4091" y="19687"/>
                    <a:pt x="4207" y="19687"/>
                  </a:cubicBezTo>
                  <a:close/>
                  <a:moveTo>
                    <a:pt x="7819" y="10484"/>
                  </a:moveTo>
                  <a:cubicBezTo>
                    <a:pt x="7866" y="10484"/>
                    <a:pt x="8243" y="10761"/>
                    <a:pt x="8674" y="11110"/>
                  </a:cubicBezTo>
                  <a:cubicBezTo>
                    <a:pt x="9110" y="11464"/>
                    <a:pt x="9741" y="12011"/>
                    <a:pt x="10093" y="12339"/>
                  </a:cubicBezTo>
                  <a:cubicBezTo>
                    <a:pt x="10690" y="12895"/>
                    <a:pt x="10746" y="12980"/>
                    <a:pt x="11061" y="13777"/>
                  </a:cubicBezTo>
                  <a:cubicBezTo>
                    <a:pt x="11383" y="14592"/>
                    <a:pt x="12231" y="17099"/>
                    <a:pt x="12231" y="17239"/>
                  </a:cubicBezTo>
                  <a:cubicBezTo>
                    <a:pt x="12228" y="17276"/>
                    <a:pt x="12104" y="17423"/>
                    <a:pt x="11949" y="17571"/>
                  </a:cubicBezTo>
                  <a:cubicBezTo>
                    <a:pt x="11596" y="17908"/>
                    <a:pt x="11461" y="18365"/>
                    <a:pt x="11581" y="18819"/>
                  </a:cubicBezTo>
                  <a:cubicBezTo>
                    <a:pt x="11629" y="18999"/>
                    <a:pt x="11699" y="19185"/>
                    <a:pt x="11735" y="19229"/>
                  </a:cubicBezTo>
                  <a:cubicBezTo>
                    <a:pt x="11772" y="19276"/>
                    <a:pt x="11489" y="19683"/>
                    <a:pt x="11073" y="20176"/>
                  </a:cubicBezTo>
                  <a:cubicBezTo>
                    <a:pt x="10423" y="20948"/>
                    <a:pt x="10317" y="21040"/>
                    <a:pt x="10075" y="21044"/>
                  </a:cubicBezTo>
                  <a:cubicBezTo>
                    <a:pt x="9523" y="21053"/>
                    <a:pt x="9435" y="21081"/>
                    <a:pt x="9138" y="21345"/>
                  </a:cubicBezTo>
                  <a:lnTo>
                    <a:pt x="8841" y="21605"/>
                  </a:lnTo>
                  <a:lnTo>
                    <a:pt x="8212" y="21371"/>
                  </a:lnTo>
                  <a:cubicBezTo>
                    <a:pt x="7869" y="21242"/>
                    <a:pt x="7013" y="20968"/>
                    <a:pt x="6322" y="20763"/>
                  </a:cubicBezTo>
                  <a:cubicBezTo>
                    <a:pt x="5204" y="20431"/>
                    <a:pt x="5050" y="20365"/>
                    <a:pt x="4978" y="20175"/>
                  </a:cubicBezTo>
                  <a:cubicBezTo>
                    <a:pt x="4869" y="19887"/>
                    <a:pt x="4667" y="19676"/>
                    <a:pt x="4385" y="19555"/>
                  </a:cubicBezTo>
                  <a:cubicBezTo>
                    <a:pt x="4153" y="19457"/>
                    <a:pt x="4113" y="19363"/>
                    <a:pt x="3706" y="17999"/>
                  </a:cubicBezTo>
                  <a:lnTo>
                    <a:pt x="3275" y="16548"/>
                  </a:lnTo>
                  <a:lnTo>
                    <a:pt x="3477" y="16253"/>
                  </a:lnTo>
                  <a:cubicBezTo>
                    <a:pt x="3713" y="15906"/>
                    <a:pt x="3743" y="15414"/>
                    <a:pt x="3551" y="15044"/>
                  </a:cubicBezTo>
                  <a:lnTo>
                    <a:pt x="3424" y="14796"/>
                  </a:lnTo>
                  <a:lnTo>
                    <a:pt x="4710" y="12881"/>
                  </a:lnTo>
                  <a:cubicBezTo>
                    <a:pt x="5418" y="11828"/>
                    <a:pt x="6026" y="10948"/>
                    <a:pt x="6064" y="10924"/>
                  </a:cubicBezTo>
                  <a:cubicBezTo>
                    <a:pt x="6070" y="10919"/>
                    <a:pt x="6081" y="10917"/>
                    <a:pt x="6095" y="10917"/>
                  </a:cubicBezTo>
                  <a:cubicBezTo>
                    <a:pt x="6154" y="10917"/>
                    <a:pt x="6272" y="10955"/>
                    <a:pt x="6392" y="11015"/>
                  </a:cubicBezTo>
                  <a:cubicBezTo>
                    <a:pt x="6518" y="11077"/>
                    <a:pt x="6648" y="11108"/>
                    <a:pt x="6778" y="11108"/>
                  </a:cubicBezTo>
                  <a:cubicBezTo>
                    <a:pt x="7031" y="11108"/>
                    <a:pt x="7283" y="10991"/>
                    <a:pt x="7494" y="10769"/>
                  </a:cubicBezTo>
                  <a:cubicBezTo>
                    <a:pt x="7632" y="10622"/>
                    <a:pt x="7779" y="10490"/>
                    <a:pt x="7818" y="10484"/>
                  </a:cubicBezTo>
                  <a:cubicBezTo>
                    <a:pt x="7818" y="10484"/>
                    <a:pt x="7819" y="10484"/>
                    <a:pt x="7819" y="10484"/>
                  </a:cubicBezTo>
                  <a:close/>
                  <a:moveTo>
                    <a:pt x="10050" y="21164"/>
                  </a:moveTo>
                  <a:cubicBezTo>
                    <a:pt x="10118" y="21164"/>
                    <a:pt x="10248" y="21238"/>
                    <a:pt x="10337" y="21327"/>
                  </a:cubicBezTo>
                  <a:cubicBezTo>
                    <a:pt x="10427" y="21417"/>
                    <a:pt x="10503" y="21555"/>
                    <a:pt x="10503" y="21632"/>
                  </a:cubicBezTo>
                  <a:cubicBezTo>
                    <a:pt x="10502" y="21818"/>
                    <a:pt x="10258" y="22067"/>
                    <a:pt x="10075" y="22067"/>
                  </a:cubicBezTo>
                  <a:cubicBezTo>
                    <a:pt x="9895" y="22067"/>
                    <a:pt x="9599" y="21786"/>
                    <a:pt x="9599" y="21615"/>
                  </a:cubicBezTo>
                  <a:cubicBezTo>
                    <a:pt x="9599" y="21547"/>
                    <a:pt x="9673" y="21418"/>
                    <a:pt x="9762" y="21327"/>
                  </a:cubicBezTo>
                  <a:cubicBezTo>
                    <a:pt x="9853" y="21238"/>
                    <a:pt x="9983" y="21164"/>
                    <a:pt x="10050" y="21164"/>
                  </a:cubicBezTo>
                  <a:close/>
                  <a:moveTo>
                    <a:pt x="9357" y="1"/>
                  </a:moveTo>
                  <a:cubicBezTo>
                    <a:pt x="9282" y="1"/>
                    <a:pt x="9199" y="13"/>
                    <a:pt x="9135" y="37"/>
                  </a:cubicBezTo>
                  <a:cubicBezTo>
                    <a:pt x="8943" y="107"/>
                    <a:pt x="8658" y="574"/>
                    <a:pt x="7427" y="2827"/>
                  </a:cubicBezTo>
                  <a:cubicBezTo>
                    <a:pt x="6653" y="4242"/>
                    <a:pt x="6578" y="4350"/>
                    <a:pt x="6358" y="4365"/>
                  </a:cubicBezTo>
                  <a:cubicBezTo>
                    <a:pt x="5920" y="4395"/>
                    <a:pt x="5709" y="4476"/>
                    <a:pt x="5478" y="4696"/>
                  </a:cubicBezTo>
                  <a:lnTo>
                    <a:pt x="5256" y="4908"/>
                  </a:lnTo>
                  <a:lnTo>
                    <a:pt x="4428" y="4810"/>
                  </a:lnTo>
                  <a:cubicBezTo>
                    <a:pt x="4106" y="4772"/>
                    <a:pt x="3804" y="4749"/>
                    <a:pt x="3641" y="4749"/>
                  </a:cubicBezTo>
                  <a:cubicBezTo>
                    <a:pt x="3576" y="4749"/>
                    <a:pt x="3533" y="4753"/>
                    <a:pt x="3520" y="4761"/>
                  </a:cubicBezTo>
                  <a:cubicBezTo>
                    <a:pt x="3384" y="4845"/>
                    <a:pt x="3423" y="5114"/>
                    <a:pt x="3578" y="5155"/>
                  </a:cubicBezTo>
                  <a:cubicBezTo>
                    <a:pt x="3659" y="5178"/>
                    <a:pt x="3947" y="5221"/>
                    <a:pt x="4220" y="5249"/>
                  </a:cubicBezTo>
                  <a:cubicBezTo>
                    <a:pt x="5042" y="5340"/>
                    <a:pt x="5083" y="5358"/>
                    <a:pt x="5083" y="5655"/>
                  </a:cubicBezTo>
                  <a:cubicBezTo>
                    <a:pt x="5083" y="6177"/>
                    <a:pt x="5633" y="6750"/>
                    <a:pt x="6211" y="6827"/>
                  </a:cubicBezTo>
                  <a:lnTo>
                    <a:pt x="6540" y="6871"/>
                  </a:lnTo>
                  <a:lnTo>
                    <a:pt x="6588" y="7372"/>
                  </a:lnTo>
                  <a:cubicBezTo>
                    <a:pt x="6744" y="8994"/>
                    <a:pt x="6760" y="9074"/>
                    <a:pt x="6634" y="9074"/>
                  </a:cubicBezTo>
                  <a:cubicBezTo>
                    <a:pt x="6620" y="9074"/>
                    <a:pt x="6605" y="9073"/>
                    <a:pt x="6588" y="9073"/>
                  </a:cubicBezTo>
                  <a:cubicBezTo>
                    <a:pt x="6200" y="9073"/>
                    <a:pt x="5740" y="9657"/>
                    <a:pt x="5740" y="10149"/>
                  </a:cubicBezTo>
                  <a:cubicBezTo>
                    <a:pt x="5740" y="10363"/>
                    <a:pt x="5446" y="10857"/>
                    <a:pt x="4368" y="12460"/>
                  </a:cubicBezTo>
                  <a:lnTo>
                    <a:pt x="2995" y="14499"/>
                  </a:lnTo>
                  <a:lnTo>
                    <a:pt x="2608" y="14499"/>
                  </a:lnTo>
                  <a:cubicBezTo>
                    <a:pt x="2231" y="14499"/>
                    <a:pt x="1926" y="14647"/>
                    <a:pt x="1720" y="14927"/>
                  </a:cubicBezTo>
                  <a:cubicBezTo>
                    <a:pt x="1639" y="15040"/>
                    <a:pt x="1498" y="15076"/>
                    <a:pt x="1136" y="15076"/>
                  </a:cubicBezTo>
                  <a:cubicBezTo>
                    <a:pt x="454" y="15076"/>
                    <a:pt x="157" y="15151"/>
                    <a:pt x="96" y="15338"/>
                  </a:cubicBezTo>
                  <a:cubicBezTo>
                    <a:pt x="1" y="15632"/>
                    <a:pt x="199" y="15732"/>
                    <a:pt x="871" y="15732"/>
                  </a:cubicBezTo>
                  <a:lnTo>
                    <a:pt x="1497" y="15732"/>
                  </a:lnTo>
                  <a:lnTo>
                    <a:pt x="1633" y="16053"/>
                  </a:lnTo>
                  <a:cubicBezTo>
                    <a:pt x="1794" y="16433"/>
                    <a:pt x="2073" y="16634"/>
                    <a:pt x="2524" y="16698"/>
                  </a:cubicBezTo>
                  <a:lnTo>
                    <a:pt x="2854" y="16745"/>
                  </a:lnTo>
                  <a:lnTo>
                    <a:pt x="3104" y="17575"/>
                  </a:lnTo>
                  <a:cubicBezTo>
                    <a:pt x="3243" y="18035"/>
                    <a:pt x="3436" y="18658"/>
                    <a:pt x="3536" y="18972"/>
                  </a:cubicBezTo>
                  <a:cubicBezTo>
                    <a:pt x="3691" y="19457"/>
                    <a:pt x="3698" y="19546"/>
                    <a:pt x="3592" y="19581"/>
                  </a:cubicBezTo>
                  <a:cubicBezTo>
                    <a:pt x="3524" y="19604"/>
                    <a:pt x="3362" y="19729"/>
                    <a:pt x="3231" y="19860"/>
                  </a:cubicBezTo>
                  <a:cubicBezTo>
                    <a:pt x="3004" y="20088"/>
                    <a:pt x="2996" y="20122"/>
                    <a:pt x="3043" y="20632"/>
                  </a:cubicBezTo>
                  <a:cubicBezTo>
                    <a:pt x="3091" y="21153"/>
                    <a:pt x="3083" y="21187"/>
                    <a:pt x="2668" y="22027"/>
                  </a:cubicBezTo>
                  <a:cubicBezTo>
                    <a:pt x="2279" y="22816"/>
                    <a:pt x="2255" y="22896"/>
                    <a:pt x="2375" y="23018"/>
                  </a:cubicBezTo>
                  <a:cubicBezTo>
                    <a:pt x="2430" y="23072"/>
                    <a:pt x="2483" y="23100"/>
                    <a:pt x="2539" y="23100"/>
                  </a:cubicBezTo>
                  <a:cubicBezTo>
                    <a:pt x="2709" y="23100"/>
                    <a:pt x="2903" y="22840"/>
                    <a:pt x="3218" y="22229"/>
                  </a:cubicBezTo>
                  <a:lnTo>
                    <a:pt x="3600" y="21488"/>
                  </a:lnTo>
                  <a:lnTo>
                    <a:pt x="4020" y="21488"/>
                  </a:lnTo>
                  <a:cubicBezTo>
                    <a:pt x="4399" y="21488"/>
                    <a:pt x="4470" y="21456"/>
                    <a:pt x="4753" y="21164"/>
                  </a:cubicBezTo>
                  <a:lnTo>
                    <a:pt x="5065" y="20839"/>
                  </a:lnTo>
                  <a:lnTo>
                    <a:pt x="6158" y="21155"/>
                  </a:lnTo>
                  <a:cubicBezTo>
                    <a:pt x="6759" y="21329"/>
                    <a:pt x="7585" y="21596"/>
                    <a:pt x="7992" y="21747"/>
                  </a:cubicBezTo>
                  <a:cubicBezTo>
                    <a:pt x="8699" y="22011"/>
                    <a:pt x="8734" y="22035"/>
                    <a:pt x="8779" y="22310"/>
                  </a:cubicBezTo>
                  <a:cubicBezTo>
                    <a:pt x="8842" y="22705"/>
                    <a:pt x="9063" y="23014"/>
                    <a:pt x="9389" y="23171"/>
                  </a:cubicBezTo>
                  <a:cubicBezTo>
                    <a:pt x="9561" y="23253"/>
                    <a:pt x="9700" y="23294"/>
                    <a:pt x="9841" y="23294"/>
                  </a:cubicBezTo>
                  <a:cubicBezTo>
                    <a:pt x="9974" y="23294"/>
                    <a:pt x="10110" y="23258"/>
                    <a:pt x="10277" y="23187"/>
                  </a:cubicBezTo>
                  <a:cubicBezTo>
                    <a:pt x="10927" y="22912"/>
                    <a:pt x="11181" y="22191"/>
                    <a:pt x="10837" y="21605"/>
                  </a:cubicBezTo>
                  <a:lnTo>
                    <a:pt x="10664" y="21309"/>
                  </a:lnTo>
                  <a:lnTo>
                    <a:pt x="11053" y="20841"/>
                  </a:lnTo>
                  <a:cubicBezTo>
                    <a:pt x="11794" y="19950"/>
                    <a:pt x="12049" y="19684"/>
                    <a:pt x="12201" y="19684"/>
                  </a:cubicBezTo>
                  <a:cubicBezTo>
                    <a:pt x="12225" y="19684"/>
                    <a:pt x="12246" y="19690"/>
                    <a:pt x="12266" y="19701"/>
                  </a:cubicBezTo>
                  <a:cubicBezTo>
                    <a:pt x="12342" y="19743"/>
                    <a:pt x="12577" y="19776"/>
                    <a:pt x="12797" y="19776"/>
                  </a:cubicBezTo>
                  <a:cubicBezTo>
                    <a:pt x="12801" y="19776"/>
                    <a:pt x="12805" y="19776"/>
                    <a:pt x="12810" y="19776"/>
                  </a:cubicBezTo>
                  <a:cubicBezTo>
                    <a:pt x="13246" y="19775"/>
                    <a:pt x="13719" y="19547"/>
                    <a:pt x="13868" y="19269"/>
                  </a:cubicBezTo>
                  <a:cubicBezTo>
                    <a:pt x="13908" y="19195"/>
                    <a:pt x="13931" y="19157"/>
                    <a:pt x="13989" y="19157"/>
                  </a:cubicBezTo>
                  <a:cubicBezTo>
                    <a:pt x="14049" y="19157"/>
                    <a:pt x="14146" y="19197"/>
                    <a:pt x="14338" y="19279"/>
                  </a:cubicBezTo>
                  <a:cubicBezTo>
                    <a:pt x="14553" y="19368"/>
                    <a:pt x="15165" y="19661"/>
                    <a:pt x="15708" y="19931"/>
                  </a:cubicBezTo>
                  <a:cubicBezTo>
                    <a:pt x="16250" y="20203"/>
                    <a:pt x="16757" y="20422"/>
                    <a:pt x="16837" y="20422"/>
                  </a:cubicBezTo>
                  <a:cubicBezTo>
                    <a:pt x="17079" y="20422"/>
                    <a:pt x="17347" y="20010"/>
                    <a:pt x="18144" y="18416"/>
                  </a:cubicBezTo>
                  <a:cubicBezTo>
                    <a:pt x="18782" y="17134"/>
                    <a:pt x="18901" y="16918"/>
                    <a:pt x="19049" y="16918"/>
                  </a:cubicBezTo>
                  <a:cubicBezTo>
                    <a:pt x="19068" y="16918"/>
                    <a:pt x="19086" y="16922"/>
                    <a:pt x="19107" y="16927"/>
                  </a:cubicBezTo>
                  <a:cubicBezTo>
                    <a:pt x="19152" y="16937"/>
                    <a:pt x="19202" y="16942"/>
                    <a:pt x="19256" y="16942"/>
                  </a:cubicBezTo>
                  <a:cubicBezTo>
                    <a:pt x="19576" y="16942"/>
                    <a:pt x="20016" y="16761"/>
                    <a:pt x="20250" y="16515"/>
                  </a:cubicBezTo>
                  <a:lnTo>
                    <a:pt x="20500" y="16253"/>
                  </a:lnTo>
                  <a:lnTo>
                    <a:pt x="21841" y="16779"/>
                  </a:lnTo>
                  <a:cubicBezTo>
                    <a:pt x="22645" y="17095"/>
                    <a:pt x="23076" y="17240"/>
                    <a:pt x="23295" y="17240"/>
                  </a:cubicBezTo>
                  <a:cubicBezTo>
                    <a:pt x="23445" y="17240"/>
                    <a:pt x="23494" y="17171"/>
                    <a:pt x="23494" y="17042"/>
                  </a:cubicBezTo>
                  <a:cubicBezTo>
                    <a:pt x="23494" y="16870"/>
                    <a:pt x="22720" y="16472"/>
                    <a:pt x="21298" y="15905"/>
                  </a:cubicBezTo>
                  <a:cubicBezTo>
                    <a:pt x="20690" y="15663"/>
                    <a:pt x="20634" y="15621"/>
                    <a:pt x="20552" y="15335"/>
                  </a:cubicBezTo>
                  <a:cubicBezTo>
                    <a:pt x="20501" y="15163"/>
                    <a:pt x="20334" y="14905"/>
                    <a:pt x="20174" y="14752"/>
                  </a:cubicBezTo>
                  <a:cubicBezTo>
                    <a:pt x="19937" y="14525"/>
                    <a:pt x="19807" y="14469"/>
                    <a:pt x="19438" y="14439"/>
                  </a:cubicBezTo>
                  <a:lnTo>
                    <a:pt x="18990" y="14402"/>
                  </a:lnTo>
                  <a:lnTo>
                    <a:pt x="18764" y="13526"/>
                  </a:lnTo>
                  <a:cubicBezTo>
                    <a:pt x="18640" y="13042"/>
                    <a:pt x="18439" y="12329"/>
                    <a:pt x="18314" y="11932"/>
                  </a:cubicBezTo>
                  <a:lnTo>
                    <a:pt x="18088" y="11213"/>
                  </a:lnTo>
                  <a:lnTo>
                    <a:pt x="18268" y="11071"/>
                  </a:lnTo>
                  <a:cubicBezTo>
                    <a:pt x="18768" y="10676"/>
                    <a:pt x="18894" y="9981"/>
                    <a:pt x="18561" y="9438"/>
                  </a:cubicBezTo>
                  <a:lnTo>
                    <a:pt x="18383" y="9151"/>
                  </a:lnTo>
                  <a:lnTo>
                    <a:pt x="18734" y="8699"/>
                  </a:lnTo>
                  <a:cubicBezTo>
                    <a:pt x="18975" y="8385"/>
                    <a:pt x="19066" y="8291"/>
                    <a:pt x="19185" y="8291"/>
                  </a:cubicBezTo>
                  <a:cubicBezTo>
                    <a:pt x="19218" y="8291"/>
                    <a:pt x="19254" y="8298"/>
                    <a:pt x="19297" y="8311"/>
                  </a:cubicBezTo>
                  <a:cubicBezTo>
                    <a:pt x="19449" y="8357"/>
                    <a:pt x="19598" y="8379"/>
                    <a:pt x="19742" y="8379"/>
                  </a:cubicBezTo>
                  <a:cubicBezTo>
                    <a:pt x="20417" y="8379"/>
                    <a:pt x="20949" y="7890"/>
                    <a:pt x="20949" y="7178"/>
                  </a:cubicBezTo>
                  <a:cubicBezTo>
                    <a:pt x="20949" y="6516"/>
                    <a:pt x="20465" y="6035"/>
                    <a:pt x="19799" y="6035"/>
                  </a:cubicBezTo>
                  <a:cubicBezTo>
                    <a:pt x="18985" y="6035"/>
                    <a:pt x="18374" y="6831"/>
                    <a:pt x="18643" y="7539"/>
                  </a:cubicBezTo>
                  <a:cubicBezTo>
                    <a:pt x="18723" y="7749"/>
                    <a:pt x="18694" y="7819"/>
                    <a:pt x="18299" y="8336"/>
                  </a:cubicBezTo>
                  <a:cubicBezTo>
                    <a:pt x="17918" y="8838"/>
                    <a:pt x="17834" y="8905"/>
                    <a:pt x="17584" y="8909"/>
                  </a:cubicBezTo>
                  <a:cubicBezTo>
                    <a:pt x="17430" y="8910"/>
                    <a:pt x="17138" y="8990"/>
                    <a:pt x="16950" y="9080"/>
                  </a:cubicBezTo>
                  <a:lnTo>
                    <a:pt x="16601" y="9250"/>
                  </a:lnTo>
                  <a:lnTo>
                    <a:pt x="15713" y="8723"/>
                  </a:lnTo>
                  <a:cubicBezTo>
                    <a:pt x="14989" y="8295"/>
                    <a:pt x="14830" y="8164"/>
                    <a:pt x="14850" y="8023"/>
                  </a:cubicBezTo>
                  <a:cubicBezTo>
                    <a:pt x="14905" y="7638"/>
                    <a:pt x="14703" y="7193"/>
                    <a:pt x="14332" y="6884"/>
                  </a:cubicBezTo>
                  <a:lnTo>
                    <a:pt x="13962" y="6576"/>
                  </a:lnTo>
                  <a:lnTo>
                    <a:pt x="13962" y="5318"/>
                  </a:lnTo>
                  <a:lnTo>
                    <a:pt x="13962" y="4058"/>
                  </a:lnTo>
                  <a:lnTo>
                    <a:pt x="14250" y="3874"/>
                  </a:lnTo>
                  <a:cubicBezTo>
                    <a:pt x="14570" y="3668"/>
                    <a:pt x="14865" y="3138"/>
                    <a:pt x="14862" y="2777"/>
                  </a:cubicBezTo>
                  <a:cubicBezTo>
                    <a:pt x="14860" y="2440"/>
                    <a:pt x="14586" y="1876"/>
                    <a:pt x="14349" y="1721"/>
                  </a:cubicBezTo>
                  <a:cubicBezTo>
                    <a:pt x="14109" y="1565"/>
                    <a:pt x="13886" y="1490"/>
                    <a:pt x="13633" y="1490"/>
                  </a:cubicBezTo>
                  <a:cubicBezTo>
                    <a:pt x="13501" y="1490"/>
                    <a:pt x="13361" y="1510"/>
                    <a:pt x="13206" y="1550"/>
                  </a:cubicBezTo>
                  <a:lnTo>
                    <a:pt x="12778" y="1658"/>
                  </a:lnTo>
                  <a:lnTo>
                    <a:pt x="12152" y="1300"/>
                  </a:lnTo>
                  <a:cubicBezTo>
                    <a:pt x="11470" y="907"/>
                    <a:pt x="9744" y="78"/>
                    <a:pt x="9471" y="12"/>
                  </a:cubicBezTo>
                  <a:cubicBezTo>
                    <a:pt x="9438" y="4"/>
                    <a:pt x="9398" y="1"/>
                    <a:pt x="9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9" name="Google Shape;1869;p14"/>
            <p:cNvGrpSpPr/>
            <p:nvPr/>
          </p:nvGrpSpPr>
          <p:grpSpPr>
            <a:xfrm>
              <a:off x="-307550" y="741213"/>
              <a:ext cx="817825" cy="703675"/>
              <a:chOff x="2770300" y="4078150"/>
              <a:chExt cx="817825" cy="703675"/>
            </a:xfrm>
          </p:grpSpPr>
          <p:sp>
            <p:nvSpPr>
              <p:cNvPr id="1870" name="Google Shape;1870;p14"/>
              <p:cNvSpPr/>
              <p:nvPr/>
            </p:nvSpPr>
            <p:spPr>
              <a:xfrm>
                <a:off x="2770300" y="4078150"/>
                <a:ext cx="767350" cy="703675"/>
              </a:xfrm>
              <a:custGeom>
                <a:avLst/>
                <a:gdLst/>
                <a:ahLst/>
                <a:cxnLst/>
                <a:rect l="l" t="t" r="r" b="b"/>
                <a:pathLst>
                  <a:path w="30694" h="28147" extrusionOk="0">
                    <a:moveTo>
                      <a:pt x="22314" y="1"/>
                    </a:moveTo>
                    <a:cubicBezTo>
                      <a:pt x="22023" y="1"/>
                      <a:pt x="20857" y="1062"/>
                      <a:pt x="19673" y="2400"/>
                    </a:cubicBezTo>
                    <a:cubicBezTo>
                      <a:pt x="19311" y="2809"/>
                      <a:pt x="19251" y="2841"/>
                      <a:pt x="18142" y="3210"/>
                    </a:cubicBezTo>
                    <a:cubicBezTo>
                      <a:pt x="16864" y="3636"/>
                      <a:pt x="16416" y="3838"/>
                      <a:pt x="16463" y="3969"/>
                    </a:cubicBezTo>
                    <a:cubicBezTo>
                      <a:pt x="16467" y="3980"/>
                      <a:pt x="16485" y="3985"/>
                      <a:pt x="16517" y="3985"/>
                    </a:cubicBezTo>
                    <a:cubicBezTo>
                      <a:pt x="16644" y="3985"/>
                      <a:pt x="16985" y="3898"/>
                      <a:pt x="17480" y="3737"/>
                    </a:cubicBezTo>
                    <a:cubicBezTo>
                      <a:pt x="18021" y="3562"/>
                      <a:pt x="18268" y="3486"/>
                      <a:pt x="18389" y="3486"/>
                    </a:cubicBezTo>
                    <a:cubicBezTo>
                      <a:pt x="18474" y="3486"/>
                      <a:pt x="18497" y="3524"/>
                      <a:pt x="18517" y="3590"/>
                    </a:cubicBezTo>
                    <a:cubicBezTo>
                      <a:pt x="18550" y="3703"/>
                      <a:pt x="18352" y="4042"/>
                      <a:pt x="17947" y="4573"/>
                    </a:cubicBezTo>
                    <a:cubicBezTo>
                      <a:pt x="17127" y="5647"/>
                      <a:pt x="16057" y="7202"/>
                      <a:pt x="15060" y="8773"/>
                    </a:cubicBezTo>
                    <a:cubicBezTo>
                      <a:pt x="14466" y="9708"/>
                      <a:pt x="14185" y="10068"/>
                      <a:pt x="14006" y="10120"/>
                    </a:cubicBezTo>
                    <a:cubicBezTo>
                      <a:pt x="13699" y="10208"/>
                      <a:pt x="13543" y="10484"/>
                      <a:pt x="13630" y="10786"/>
                    </a:cubicBezTo>
                    <a:cubicBezTo>
                      <a:pt x="13677" y="10950"/>
                      <a:pt x="13515" y="11358"/>
                      <a:pt x="13027" y="12294"/>
                    </a:cubicBezTo>
                    <a:cubicBezTo>
                      <a:pt x="11689" y="14860"/>
                      <a:pt x="10368" y="18326"/>
                      <a:pt x="9313" y="22044"/>
                    </a:cubicBezTo>
                    <a:lnTo>
                      <a:pt x="8697" y="24211"/>
                    </a:lnTo>
                    <a:lnTo>
                      <a:pt x="8414" y="23432"/>
                    </a:lnTo>
                    <a:cubicBezTo>
                      <a:pt x="7728" y="21541"/>
                      <a:pt x="6968" y="19036"/>
                      <a:pt x="7050" y="18947"/>
                    </a:cubicBezTo>
                    <a:cubicBezTo>
                      <a:pt x="7158" y="18827"/>
                      <a:pt x="7075" y="18555"/>
                      <a:pt x="6899" y="18460"/>
                    </a:cubicBezTo>
                    <a:cubicBezTo>
                      <a:pt x="6697" y="18350"/>
                      <a:pt x="5659" y="15479"/>
                      <a:pt x="5729" y="15225"/>
                    </a:cubicBezTo>
                    <a:cubicBezTo>
                      <a:pt x="5768" y="15088"/>
                      <a:pt x="5747" y="15025"/>
                      <a:pt x="5661" y="15001"/>
                    </a:cubicBezTo>
                    <a:cubicBezTo>
                      <a:pt x="5594" y="14982"/>
                      <a:pt x="5428" y="14695"/>
                      <a:pt x="5293" y="14360"/>
                    </a:cubicBezTo>
                    <a:cubicBezTo>
                      <a:pt x="5009" y="13658"/>
                      <a:pt x="5037" y="13591"/>
                      <a:pt x="5675" y="13405"/>
                    </a:cubicBezTo>
                    <a:cubicBezTo>
                      <a:pt x="6155" y="13266"/>
                      <a:pt x="6363" y="13135"/>
                      <a:pt x="6321" y="12992"/>
                    </a:cubicBezTo>
                    <a:cubicBezTo>
                      <a:pt x="6317" y="12977"/>
                      <a:pt x="6297" y="12970"/>
                      <a:pt x="6263" y="12970"/>
                    </a:cubicBezTo>
                    <a:cubicBezTo>
                      <a:pt x="6165" y="12970"/>
                      <a:pt x="5950" y="13030"/>
                      <a:pt x="5635" y="13146"/>
                    </a:cubicBezTo>
                    <a:lnTo>
                      <a:pt x="4976" y="13391"/>
                    </a:lnTo>
                    <a:lnTo>
                      <a:pt x="4805" y="13018"/>
                    </a:lnTo>
                    <a:cubicBezTo>
                      <a:pt x="4571" y="12507"/>
                      <a:pt x="4569" y="12309"/>
                      <a:pt x="4799" y="12206"/>
                    </a:cubicBezTo>
                    <a:cubicBezTo>
                      <a:pt x="4940" y="12143"/>
                      <a:pt x="4973" y="12062"/>
                      <a:pt x="4926" y="11898"/>
                    </a:cubicBezTo>
                    <a:cubicBezTo>
                      <a:pt x="4893" y="11778"/>
                      <a:pt x="4830" y="11709"/>
                      <a:pt x="4763" y="11709"/>
                    </a:cubicBezTo>
                    <a:cubicBezTo>
                      <a:pt x="4755" y="11709"/>
                      <a:pt x="4746" y="11710"/>
                      <a:pt x="4737" y="11713"/>
                    </a:cubicBezTo>
                    <a:cubicBezTo>
                      <a:pt x="4696" y="11724"/>
                      <a:pt x="4658" y="11731"/>
                      <a:pt x="4622" y="11731"/>
                    </a:cubicBezTo>
                    <a:cubicBezTo>
                      <a:pt x="4377" y="11731"/>
                      <a:pt x="4220" y="11423"/>
                      <a:pt x="3850" y="10350"/>
                    </a:cubicBezTo>
                    <a:cubicBezTo>
                      <a:pt x="3486" y="9288"/>
                      <a:pt x="3445" y="9101"/>
                      <a:pt x="3529" y="8923"/>
                    </a:cubicBezTo>
                    <a:cubicBezTo>
                      <a:pt x="3621" y="8729"/>
                      <a:pt x="3616" y="8713"/>
                      <a:pt x="3421" y="8645"/>
                    </a:cubicBezTo>
                    <a:cubicBezTo>
                      <a:pt x="3238" y="8582"/>
                      <a:pt x="3171" y="8438"/>
                      <a:pt x="2838" y="7407"/>
                    </a:cubicBezTo>
                    <a:lnTo>
                      <a:pt x="2462" y="6239"/>
                    </a:lnTo>
                    <a:lnTo>
                      <a:pt x="2719" y="6115"/>
                    </a:lnTo>
                    <a:cubicBezTo>
                      <a:pt x="3084" y="5937"/>
                      <a:pt x="2983" y="5634"/>
                      <a:pt x="2560" y="5630"/>
                    </a:cubicBezTo>
                    <a:cubicBezTo>
                      <a:pt x="2181" y="5627"/>
                      <a:pt x="2089" y="5454"/>
                      <a:pt x="1640" y="3898"/>
                    </a:cubicBezTo>
                    <a:cubicBezTo>
                      <a:pt x="1417" y="3129"/>
                      <a:pt x="1323" y="2835"/>
                      <a:pt x="1515" y="2835"/>
                    </a:cubicBezTo>
                    <a:cubicBezTo>
                      <a:pt x="1639" y="2835"/>
                      <a:pt x="1882" y="2957"/>
                      <a:pt x="2288" y="3154"/>
                    </a:cubicBezTo>
                    <a:cubicBezTo>
                      <a:pt x="2567" y="3290"/>
                      <a:pt x="2777" y="3358"/>
                      <a:pt x="2912" y="3358"/>
                    </a:cubicBezTo>
                    <a:cubicBezTo>
                      <a:pt x="3069" y="3358"/>
                      <a:pt x="3125" y="3266"/>
                      <a:pt x="3072" y="3083"/>
                    </a:cubicBezTo>
                    <a:cubicBezTo>
                      <a:pt x="3000" y="2836"/>
                      <a:pt x="2523" y="2541"/>
                      <a:pt x="1817" y="2307"/>
                    </a:cubicBezTo>
                    <a:cubicBezTo>
                      <a:pt x="1492" y="2198"/>
                      <a:pt x="1202" y="2043"/>
                      <a:pt x="1180" y="1964"/>
                    </a:cubicBezTo>
                    <a:cubicBezTo>
                      <a:pt x="1127" y="1785"/>
                      <a:pt x="996" y="1696"/>
                      <a:pt x="856" y="1696"/>
                    </a:cubicBezTo>
                    <a:cubicBezTo>
                      <a:pt x="713" y="1696"/>
                      <a:pt x="559" y="1789"/>
                      <a:pt x="470" y="1972"/>
                    </a:cubicBezTo>
                    <a:cubicBezTo>
                      <a:pt x="412" y="2086"/>
                      <a:pt x="383" y="2257"/>
                      <a:pt x="403" y="2331"/>
                    </a:cubicBezTo>
                    <a:cubicBezTo>
                      <a:pt x="424" y="2407"/>
                      <a:pt x="337" y="2962"/>
                      <a:pt x="209" y="3568"/>
                    </a:cubicBezTo>
                    <a:cubicBezTo>
                      <a:pt x="10" y="4502"/>
                      <a:pt x="0" y="4862"/>
                      <a:pt x="209" y="4862"/>
                    </a:cubicBezTo>
                    <a:cubicBezTo>
                      <a:pt x="250" y="4862"/>
                      <a:pt x="299" y="4848"/>
                      <a:pt x="357" y="4822"/>
                    </a:cubicBezTo>
                    <a:cubicBezTo>
                      <a:pt x="503" y="4755"/>
                      <a:pt x="603" y="4524"/>
                      <a:pt x="725" y="3958"/>
                    </a:cubicBezTo>
                    <a:lnTo>
                      <a:pt x="893" y="3184"/>
                    </a:lnTo>
                    <a:lnTo>
                      <a:pt x="1308" y="4520"/>
                    </a:lnTo>
                    <a:cubicBezTo>
                      <a:pt x="1657" y="5644"/>
                      <a:pt x="1706" y="5876"/>
                      <a:pt x="1609" y="5971"/>
                    </a:cubicBezTo>
                    <a:cubicBezTo>
                      <a:pt x="1438" y="6141"/>
                      <a:pt x="1552" y="6453"/>
                      <a:pt x="1781" y="6453"/>
                    </a:cubicBezTo>
                    <a:cubicBezTo>
                      <a:pt x="1783" y="6453"/>
                      <a:pt x="1786" y="6453"/>
                      <a:pt x="1788" y="6453"/>
                    </a:cubicBezTo>
                    <a:cubicBezTo>
                      <a:pt x="1792" y="6453"/>
                      <a:pt x="1796" y="6453"/>
                      <a:pt x="1800" y="6453"/>
                    </a:cubicBezTo>
                    <a:cubicBezTo>
                      <a:pt x="1965" y="6453"/>
                      <a:pt x="2010" y="6543"/>
                      <a:pt x="2221" y="7276"/>
                    </a:cubicBezTo>
                    <a:cubicBezTo>
                      <a:pt x="2351" y="7729"/>
                      <a:pt x="2529" y="8248"/>
                      <a:pt x="2610" y="8419"/>
                    </a:cubicBezTo>
                    <a:cubicBezTo>
                      <a:pt x="2745" y="8704"/>
                      <a:pt x="2739" y="8744"/>
                      <a:pt x="2552" y="8827"/>
                    </a:cubicBezTo>
                    <a:cubicBezTo>
                      <a:pt x="2299" y="8940"/>
                      <a:pt x="2358" y="9181"/>
                      <a:pt x="2645" y="9220"/>
                    </a:cubicBezTo>
                    <a:cubicBezTo>
                      <a:pt x="2843" y="9247"/>
                      <a:pt x="2906" y="9348"/>
                      <a:pt x="3164" y="10060"/>
                    </a:cubicBezTo>
                    <a:cubicBezTo>
                      <a:pt x="3747" y="11666"/>
                      <a:pt x="3806" y="11898"/>
                      <a:pt x="3665" y="12040"/>
                    </a:cubicBezTo>
                    <a:cubicBezTo>
                      <a:pt x="3484" y="12220"/>
                      <a:pt x="3591" y="12531"/>
                      <a:pt x="3828" y="12531"/>
                    </a:cubicBezTo>
                    <a:cubicBezTo>
                      <a:pt x="3830" y="12531"/>
                      <a:pt x="3833" y="12531"/>
                      <a:pt x="3835" y="12531"/>
                    </a:cubicBezTo>
                    <a:cubicBezTo>
                      <a:pt x="3839" y="12531"/>
                      <a:pt x="3843" y="12531"/>
                      <a:pt x="3846" y="12531"/>
                    </a:cubicBezTo>
                    <a:cubicBezTo>
                      <a:pt x="3987" y="12531"/>
                      <a:pt x="4055" y="12608"/>
                      <a:pt x="4129" y="12855"/>
                    </a:cubicBezTo>
                    <a:cubicBezTo>
                      <a:pt x="4184" y="13036"/>
                      <a:pt x="4323" y="13440"/>
                      <a:pt x="4441" y="13760"/>
                    </a:cubicBezTo>
                    <a:cubicBezTo>
                      <a:pt x="4557" y="14081"/>
                      <a:pt x="4751" y="14613"/>
                      <a:pt x="4876" y="14958"/>
                    </a:cubicBezTo>
                    <a:cubicBezTo>
                      <a:pt x="4997" y="15299"/>
                      <a:pt x="5278" y="16038"/>
                      <a:pt x="5493" y="16595"/>
                    </a:cubicBezTo>
                    <a:cubicBezTo>
                      <a:pt x="5994" y="17882"/>
                      <a:pt x="6242" y="18733"/>
                      <a:pt x="6126" y="18766"/>
                    </a:cubicBezTo>
                    <a:cubicBezTo>
                      <a:pt x="5988" y="18806"/>
                      <a:pt x="6126" y="19173"/>
                      <a:pt x="6302" y="19244"/>
                    </a:cubicBezTo>
                    <a:cubicBezTo>
                      <a:pt x="6502" y="19324"/>
                      <a:pt x="7202" y="21397"/>
                      <a:pt x="7045" y="21442"/>
                    </a:cubicBezTo>
                    <a:cubicBezTo>
                      <a:pt x="6891" y="21486"/>
                      <a:pt x="6795" y="21724"/>
                      <a:pt x="6883" y="21842"/>
                    </a:cubicBezTo>
                    <a:cubicBezTo>
                      <a:pt x="6919" y="21891"/>
                      <a:pt x="6986" y="21919"/>
                      <a:pt x="7055" y="21919"/>
                    </a:cubicBezTo>
                    <a:cubicBezTo>
                      <a:pt x="7078" y="21919"/>
                      <a:pt x="7102" y="21916"/>
                      <a:pt x="7125" y="21909"/>
                    </a:cubicBezTo>
                    <a:cubicBezTo>
                      <a:pt x="7137" y="21905"/>
                      <a:pt x="7149" y="21903"/>
                      <a:pt x="7160" y="21903"/>
                    </a:cubicBezTo>
                    <a:cubicBezTo>
                      <a:pt x="7284" y="21903"/>
                      <a:pt x="7380" y="22151"/>
                      <a:pt x="7840" y="23536"/>
                    </a:cubicBezTo>
                    <a:cubicBezTo>
                      <a:pt x="8461" y="25398"/>
                      <a:pt x="8462" y="25347"/>
                      <a:pt x="7787" y="25547"/>
                    </a:cubicBezTo>
                    <a:cubicBezTo>
                      <a:pt x="7299" y="25692"/>
                      <a:pt x="7133" y="25850"/>
                      <a:pt x="7276" y="26034"/>
                    </a:cubicBezTo>
                    <a:cubicBezTo>
                      <a:pt x="7311" y="26079"/>
                      <a:pt x="7348" y="26103"/>
                      <a:pt x="7407" y="26103"/>
                    </a:cubicBezTo>
                    <a:cubicBezTo>
                      <a:pt x="7486" y="26103"/>
                      <a:pt x="7604" y="26060"/>
                      <a:pt x="7808" y="25969"/>
                    </a:cubicBezTo>
                    <a:cubicBezTo>
                      <a:pt x="8007" y="25880"/>
                      <a:pt x="8175" y="25825"/>
                      <a:pt x="8236" y="25825"/>
                    </a:cubicBezTo>
                    <a:cubicBezTo>
                      <a:pt x="8250" y="25825"/>
                      <a:pt x="8258" y="25828"/>
                      <a:pt x="8260" y="25834"/>
                    </a:cubicBezTo>
                    <a:cubicBezTo>
                      <a:pt x="8269" y="25866"/>
                      <a:pt x="8199" y="26322"/>
                      <a:pt x="8105" y="26839"/>
                    </a:cubicBezTo>
                    <a:cubicBezTo>
                      <a:pt x="7989" y="27472"/>
                      <a:pt x="7971" y="27807"/>
                      <a:pt x="8047" y="27851"/>
                    </a:cubicBezTo>
                    <a:cubicBezTo>
                      <a:pt x="8080" y="27869"/>
                      <a:pt x="8111" y="27878"/>
                      <a:pt x="8140" y="27878"/>
                    </a:cubicBezTo>
                    <a:cubicBezTo>
                      <a:pt x="8294" y="27878"/>
                      <a:pt x="8415" y="27636"/>
                      <a:pt x="8548" y="27089"/>
                    </a:cubicBezTo>
                    <a:lnTo>
                      <a:pt x="8701" y="26445"/>
                    </a:lnTo>
                    <a:lnTo>
                      <a:pt x="8985" y="27220"/>
                    </a:lnTo>
                    <a:cubicBezTo>
                      <a:pt x="9172" y="27735"/>
                      <a:pt x="9326" y="28029"/>
                      <a:pt x="9442" y="28092"/>
                    </a:cubicBezTo>
                    <a:cubicBezTo>
                      <a:pt x="9507" y="28127"/>
                      <a:pt x="9561" y="28146"/>
                      <a:pt x="9602" y="28146"/>
                    </a:cubicBezTo>
                    <a:cubicBezTo>
                      <a:pt x="9789" y="28146"/>
                      <a:pt x="9726" y="27752"/>
                      <a:pt x="9405" y="26703"/>
                    </a:cubicBezTo>
                    <a:lnTo>
                      <a:pt x="9032" y="25486"/>
                    </a:lnTo>
                    <a:lnTo>
                      <a:pt x="9452" y="25305"/>
                    </a:lnTo>
                    <a:cubicBezTo>
                      <a:pt x="9679" y="25208"/>
                      <a:pt x="9998" y="25071"/>
                      <a:pt x="10148" y="25006"/>
                    </a:cubicBezTo>
                    <a:cubicBezTo>
                      <a:pt x="10247" y="24964"/>
                      <a:pt x="10315" y="24942"/>
                      <a:pt x="10365" y="24942"/>
                    </a:cubicBezTo>
                    <a:cubicBezTo>
                      <a:pt x="10435" y="24942"/>
                      <a:pt x="10471" y="24985"/>
                      <a:pt x="10513" y="25078"/>
                    </a:cubicBezTo>
                    <a:cubicBezTo>
                      <a:pt x="10561" y="25184"/>
                      <a:pt x="10643" y="25232"/>
                      <a:pt x="10722" y="25232"/>
                    </a:cubicBezTo>
                    <a:cubicBezTo>
                      <a:pt x="10841" y="25232"/>
                      <a:pt x="10953" y="25123"/>
                      <a:pt x="10928" y="24947"/>
                    </a:cubicBezTo>
                    <a:cubicBezTo>
                      <a:pt x="10896" y="24717"/>
                      <a:pt x="10980" y="24658"/>
                      <a:pt x="11797" y="24332"/>
                    </a:cubicBezTo>
                    <a:cubicBezTo>
                      <a:pt x="12087" y="24217"/>
                      <a:pt x="12448" y="24063"/>
                      <a:pt x="12601" y="23990"/>
                    </a:cubicBezTo>
                    <a:cubicBezTo>
                      <a:pt x="12702" y="23940"/>
                      <a:pt x="12770" y="23914"/>
                      <a:pt x="12823" y="23914"/>
                    </a:cubicBezTo>
                    <a:cubicBezTo>
                      <a:pt x="12895" y="23914"/>
                      <a:pt x="12939" y="23964"/>
                      <a:pt x="13003" y="24075"/>
                    </a:cubicBezTo>
                    <a:cubicBezTo>
                      <a:pt x="13074" y="24198"/>
                      <a:pt x="13153" y="24255"/>
                      <a:pt x="13216" y="24255"/>
                    </a:cubicBezTo>
                    <a:cubicBezTo>
                      <a:pt x="13301" y="24255"/>
                      <a:pt x="13356" y="24151"/>
                      <a:pt x="13324" y="23963"/>
                    </a:cubicBezTo>
                    <a:cubicBezTo>
                      <a:pt x="13277" y="23686"/>
                      <a:pt x="13244" y="23706"/>
                      <a:pt x="15008" y="23024"/>
                    </a:cubicBezTo>
                    <a:cubicBezTo>
                      <a:pt x="15358" y="22888"/>
                      <a:pt x="15525" y="22824"/>
                      <a:pt x="15623" y="22824"/>
                    </a:cubicBezTo>
                    <a:cubicBezTo>
                      <a:pt x="15712" y="22824"/>
                      <a:pt x="15744" y="22878"/>
                      <a:pt x="15805" y="22981"/>
                    </a:cubicBezTo>
                    <a:cubicBezTo>
                      <a:pt x="15879" y="23108"/>
                      <a:pt x="15976" y="23164"/>
                      <a:pt x="16060" y="23164"/>
                    </a:cubicBezTo>
                    <a:cubicBezTo>
                      <a:pt x="16184" y="23164"/>
                      <a:pt x="16277" y="23039"/>
                      <a:pt x="16218" y="22833"/>
                    </a:cubicBezTo>
                    <a:cubicBezTo>
                      <a:pt x="16143" y="22572"/>
                      <a:pt x="16146" y="22569"/>
                      <a:pt x="16780" y="22318"/>
                    </a:cubicBezTo>
                    <a:cubicBezTo>
                      <a:pt x="17133" y="22180"/>
                      <a:pt x="17623" y="21981"/>
                      <a:pt x="17877" y="21874"/>
                    </a:cubicBezTo>
                    <a:cubicBezTo>
                      <a:pt x="18091" y="21784"/>
                      <a:pt x="18208" y="21740"/>
                      <a:pt x="18277" y="21740"/>
                    </a:cubicBezTo>
                    <a:cubicBezTo>
                      <a:pt x="18344" y="21740"/>
                      <a:pt x="18367" y="21782"/>
                      <a:pt x="18391" y="21863"/>
                    </a:cubicBezTo>
                    <a:cubicBezTo>
                      <a:pt x="18427" y="21990"/>
                      <a:pt x="18558" y="22070"/>
                      <a:pt x="18676" y="22070"/>
                    </a:cubicBezTo>
                    <a:cubicBezTo>
                      <a:pt x="18736" y="22070"/>
                      <a:pt x="18793" y="22050"/>
                      <a:pt x="18833" y="22005"/>
                    </a:cubicBezTo>
                    <a:cubicBezTo>
                      <a:pt x="18870" y="21968"/>
                      <a:pt x="18871" y="21827"/>
                      <a:pt x="18837" y="21710"/>
                    </a:cubicBezTo>
                    <a:cubicBezTo>
                      <a:pt x="18804" y="21591"/>
                      <a:pt x="18825" y="21473"/>
                      <a:pt x="18886" y="21455"/>
                    </a:cubicBezTo>
                    <a:cubicBezTo>
                      <a:pt x="18947" y="21437"/>
                      <a:pt x="19586" y="21180"/>
                      <a:pt x="20295" y="20887"/>
                    </a:cubicBezTo>
                    <a:lnTo>
                      <a:pt x="21592" y="20351"/>
                    </a:lnTo>
                    <a:lnTo>
                      <a:pt x="21781" y="20503"/>
                    </a:lnTo>
                    <a:cubicBezTo>
                      <a:pt x="21853" y="20561"/>
                      <a:pt x="21926" y="20587"/>
                      <a:pt x="21989" y="20587"/>
                    </a:cubicBezTo>
                    <a:cubicBezTo>
                      <a:pt x="22119" y="20587"/>
                      <a:pt x="22207" y="20477"/>
                      <a:pt x="22159" y="20305"/>
                    </a:cubicBezTo>
                    <a:cubicBezTo>
                      <a:pt x="22134" y="20216"/>
                      <a:pt x="22143" y="20124"/>
                      <a:pt x="22182" y="20113"/>
                    </a:cubicBezTo>
                    <a:cubicBezTo>
                      <a:pt x="22222" y="20102"/>
                      <a:pt x="22725" y="19890"/>
                      <a:pt x="23293" y="19648"/>
                    </a:cubicBezTo>
                    <a:cubicBezTo>
                      <a:pt x="24158" y="19277"/>
                      <a:pt x="24493" y="19137"/>
                      <a:pt x="24654" y="19137"/>
                    </a:cubicBezTo>
                    <a:cubicBezTo>
                      <a:pt x="24744" y="19137"/>
                      <a:pt x="24779" y="19182"/>
                      <a:pt x="24823" y="19254"/>
                    </a:cubicBezTo>
                    <a:cubicBezTo>
                      <a:pt x="24881" y="19351"/>
                      <a:pt x="24943" y="19395"/>
                      <a:pt x="24992" y="19395"/>
                    </a:cubicBezTo>
                    <a:cubicBezTo>
                      <a:pt x="25064" y="19395"/>
                      <a:pt x="25105" y="19299"/>
                      <a:pt x="25058" y="19137"/>
                    </a:cubicBezTo>
                    <a:cubicBezTo>
                      <a:pt x="25003" y="18948"/>
                      <a:pt x="25043" y="18899"/>
                      <a:pt x="25364" y="18754"/>
                    </a:cubicBezTo>
                    <a:cubicBezTo>
                      <a:pt x="25569" y="18662"/>
                      <a:pt x="26469" y="18252"/>
                      <a:pt x="27378" y="17836"/>
                    </a:cubicBezTo>
                    <a:cubicBezTo>
                      <a:pt x="28277" y="17423"/>
                      <a:pt x="29019" y="17096"/>
                      <a:pt x="29053" y="17096"/>
                    </a:cubicBezTo>
                    <a:cubicBezTo>
                      <a:pt x="29053" y="17096"/>
                      <a:pt x="29054" y="17096"/>
                      <a:pt x="29054" y="17096"/>
                    </a:cubicBezTo>
                    <a:cubicBezTo>
                      <a:pt x="29078" y="17106"/>
                      <a:pt x="28901" y="17374"/>
                      <a:pt x="28670" y="17695"/>
                    </a:cubicBezTo>
                    <a:cubicBezTo>
                      <a:pt x="28417" y="18044"/>
                      <a:pt x="28269" y="18346"/>
                      <a:pt x="28298" y="18449"/>
                    </a:cubicBezTo>
                    <a:cubicBezTo>
                      <a:pt x="28325" y="18540"/>
                      <a:pt x="28364" y="18587"/>
                      <a:pt x="28422" y="18587"/>
                    </a:cubicBezTo>
                    <a:cubicBezTo>
                      <a:pt x="28546" y="18587"/>
                      <a:pt x="28756" y="18366"/>
                      <a:pt x="29107" y="17885"/>
                    </a:cubicBezTo>
                    <a:cubicBezTo>
                      <a:pt x="29375" y="17521"/>
                      <a:pt x="29821" y="17007"/>
                      <a:pt x="30102" y="16742"/>
                    </a:cubicBezTo>
                    <a:cubicBezTo>
                      <a:pt x="30614" y="16260"/>
                      <a:pt x="30693" y="16055"/>
                      <a:pt x="30319" y="16055"/>
                    </a:cubicBezTo>
                    <a:cubicBezTo>
                      <a:pt x="30220" y="16055"/>
                      <a:pt x="30088" y="16070"/>
                      <a:pt x="29924" y="16097"/>
                    </a:cubicBezTo>
                    <a:cubicBezTo>
                      <a:pt x="29614" y="16149"/>
                      <a:pt x="28960" y="16220"/>
                      <a:pt x="28460" y="16258"/>
                    </a:cubicBezTo>
                    <a:cubicBezTo>
                      <a:pt x="27539" y="16326"/>
                      <a:pt x="27314" y="16395"/>
                      <a:pt x="27372" y="16599"/>
                    </a:cubicBezTo>
                    <a:cubicBezTo>
                      <a:pt x="27411" y="16737"/>
                      <a:pt x="27547" y="16803"/>
                      <a:pt x="27808" y="16803"/>
                    </a:cubicBezTo>
                    <a:cubicBezTo>
                      <a:pt x="27902" y="16803"/>
                      <a:pt x="28012" y="16795"/>
                      <a:pt x="28139" y="16778"/>
                    </a:cubicBezTo>
                    <a:cubicBezTo>
                      <a:pt x="28252" y="16763"/>
                      <a:pt x="28353" y="16755"/>
                      <a:pt x="28427" y="16755"/>
                    </a:cubicBezTo>
                    <a:cubicBezTo>
                      <a:pt x="28515" y="16755"/>
                      <a:pt x="28566" y="16766"/>
                      <a:pt x="28555" y="16786"/>
                    </a:cubicBezTo>
                    <a:cubicBezTo>
                      <a:pt x="28522" y="16846"/>
                      <a:pt x="25264" y="18332"/>
                      <a:pt x="24941" y="18433"/>
                    </a:cubicBezTo>
                    <a:cubicBezTo>
                      <a:pt x="24925" y="18438"/>
                      <a:pt x="24909" y="18441"/>
                      <a:pt x="24893" y="18441"/>
                    </a:cubicBezTo>
                    <a:cubicBezTo>
                      <a:pt x="24816" y="18441"/>
                      <a:pt x="24744" y="18383"/>
                      <a:pt x="24697" y="18282"/>
                    </a:cubicBezTo>
                    <a:cubicBezTo>
                      <a:pt x="24648" y="18172"/>
                      <a:pt x="24580" y="18122"/>
                      <a:pt x="24520" y="18122"/>
                    </a:cubicBezTo>
                    <a:cubicBezTo>
                      <a:pt x="24429" y="18122"/>
                      <a:pt x="24356" y="18234"/>
                      <a:pt x="24387" y="18420"/>
                    </a:cubicBezTo>
                    <a:cubicBezTo>
                      <a:pt x="24412" y="18560"/>
                      <a:pt x="24403" y="18691"/>
                      <a:pt x="24368" y="18699"/>
                    </a:cubicBezTo>
                    <a:cubicBezTo>
                      <a:pt x="24333" y="18710"/>
                      <a:pt x="23833" y="18920"/>
                      <a:pt x="23258" y="19168"/>
                    </a:cubicBezTo>
                    <a:cubicBezTo>
                      <a:pt x="22475" y="19504"/>
                      <a:pt x="22184" y="19633"/>
                      <a:pt x="22055" y="19633"/>
                    </a:cubicBezTo>
                    <a:cubicBezTo>
                      <a:pt x="21969" y="19633"/>
                      <a:pt x="21953" y="19577"/>
                      <a:pt x="21913" y="19487"/>
                    </a:cubicBezTo>
                    <a:cubicBezTo>
                      <a:pt x="21864" y="19378"/>
                      <a:pt x="21779" y="19329"/>
                      <a:pt x="21698" y="19329"/>
                    </a:cubicBezTo>
                    <a:cubicBezTo>
                      <a:pt x="21579" y="19329"/>
                      <a:pt x="21469" y="19435"/>
                      <a:pt x="21493" y="19609"/>
                    </a:cubicBezTo>
                    <a:cubicBezTo>
                      <a:pt x="21533" y="19884"/>
                      <a:pt x="21541" y="19878"/>
                      <a:pt x="20221" y="20437"/>
                    </a:cubicBezTo>
                    <a:cubicBezTo>
                      <a:pt x="19258" y="20842"/>
                      <a:pt x="18860" y="21003"/>
                      <a:pt x="18660" y="21003"/>
                    </a:cubicBezTo>
                    <a:cubicBezTo>
                      <a:pt x="18542" y="21003"/>
                      <a:pt x="18493" y="20947"/>
                      <a:pt x="18439" y="20854"/>
                    </a:cubicBezTo>
                    <a:cubicBezTo>
                      <a:pt x="18376" y="20745"/>
                      <a:pt x="18249" y="20646"/>
                      <a:pt x="18162" y="20638"/>
                    </a:cubicBezTo>
                    <a:cubicBezTo>
                      <a:pt x="18157" y="20638"/>
                      <a:pt x="18151" y="20638"/>
                      <a:pt x="18146" y="20638"/>
                    </a:cubicBezTo>
                    <a:cubicBezTo>
                      <a:pt x="17948" y="20638"/>
                      <a:pt x="17838" y="20926"/>
                      <a:pt x="17964" y="21139"/>
                    </a:cubicBezTo>
                    <a:cubicBezTo>
                      <a:pt x="18081" y="21331"/>
                      <a:pt x="17970" y="21402"/>
                      <a:pt x="16995" y="21760"/>
                    </a:cubicBezTo>
                    <a:cubicBezTo>
                      <a:pt x="16579" y="21914"/>
                      <a:pt x="16182" y="22076"/>
                      <a:pt x="16106" y="22127"/>
                    </a:cubicBezTo>
                    <a:cubicBezTo>
                      <a:pt x="16079" y="22144"/>
                      <a:pt x="16051" y="22153"/>
                      <a:pt x="16024" y="22153"/>
                    </a:cubicBezTo>
                    <a:cubicBezTo>
                      <a:pt x="15966" y="22153"/>
                      <a:pt x="15910" y="22114"/>
                      <a:pt x="15865" y="22040"/>
                    </a:cubicBezTo>
                    <a:cubicBezTo>
                      <a:pt x="15817" y="21959"/>
                      <a:pt x="15734" y="21925"/>
                      <a:pt x="15652" y="21925"/>
                    </a:cubicBezTo>
                    <a:cubicBezTo>
                      <a:pt x="15505" y="21925"/>
                      <a:pt x="15359" y="22035"/>
                      <a:pt x="15417" y="22188"/>
                    </a:cubicBezTo>
                    <a:cubicBezTo>
                      <a:pt x="15450" y="22277"/>
                      <a:pt x="15473" y="22350"/>
                      <a:pt x="15466" y="22355"/>
                    </a:cubicBezTo>
                    <a:cubicBezTo>
                      <a:pt x="15460" y="22359"/>
                      <a:pt x="14945" y="22569"/>
                      <a:pt x="14312" y="22825"/>
                    </a:cubicBezTo>
                    <a:cubicBezTo>
                      <a:pt x="13603" y="23113"/>
                      <a:pt x="13311" y="23219"/>
                      <a:pt x="13169" y="23219"/>
                    </a:cubicBezTo>
                    <a:cubicBezTo>
                      <a:pt x="13118" y="23219"/>
                      <a:pt x="13087" y="23205"/>
                      <a:pt x="13062" y="23180"/>
                    </a:cubicBezTo>
                    <a:cubicBezTo>
                      <a:pt x="13010" y="23130"/>
                      <a:pt x="12952" y="23106"/>
                      <a:pt x="12899" y="23106"/>
                    </a:cubicBezTo>
                    <a:cubicBezTo>
                      <a:pt x="12798" y="23106"/>
                      <a:pt x="12714" y="23187"/>
                      <a:pt x="12716" y="23320"/>
                    </a:cubicBezTo>
                    <a:cubicBezTo>
                      <a:pt x="12720" y="23461"/>
                      <a:pt x="12554" y="23567"/>
                      <a:pt x="11857" y="23866"/>
                    </a:cubicBezTo>
                    <a:cubicBezTo>
                      <a:pt x="11205" y="24145"/>
                      <a:pt x="10917" y="24272"/>
                      <a:pt x="10773" y="24272"/>
                    </a:cubicBezTo>
                    <a:cubicBezTo>
                      <a:pt x="10651" y="24272"/>
                      <a:pt x="10633" y="24181"/>
                      <a:pt x="10586" y="24014"/>
                    </a:cubicBezTo>
                    <a:cubicBezTo>
                      <a:pt x="10533" y="23833"/>
                      <a:pt x="10438" y="23701"/>
                      <a:pt x="10356" y="23694"/>
                    </a:cubicBezTo>
                    <a:cubicBezTo>
                      <a:pt x="10343" y="23693"/>
                      <a:pt x="10332" y="23693"/>
                      <a:pt x="10321" y="23693"/>
                    </a:cubicBezTo>
                    <a:cubicBezTo>
                      <a:pt x="10150" y="23693"/>
                      <a:pt x="10132" y="23805"/>
                      <a:pt x="10235" y="24162"/>
                    </a:cubicBezTo>
                    <a:lnTo>
                      <a:pt x="10333" y="24498"/>
                    </a:lnTo>
                    <a:lnTo>
                      <a:pt x="9758" y="24732"/>
                    </a:lnTo>
                    <a:cubicBezTo>
                      <a:pt x="9475" y="24847"/>
                      <a:pt x="9212" y="24930"/>
                      <a:pt x="9132" y="24930"/>
                    </a:cubicBezTo>
                    <a:cubicBezTo>
                      <a:pt x="9123" y="24930"/>
                      <a:pt x="9116" y="24929"/>
                      <a:pt x="9112" y="24927"/>
                    </a:cubicBezTo>
                    <a:cubicBezTo>
                      <a:pt x="8943" y="24833"/>
                      <a:pt x="10697" y="19253"/>
                      <a:pt x="11826" y="16288"/>
                    </a:cubicBezTo>
                    <a:cubicBezTo>
                      <a:pt x="12605" y="14249"/>
                      <a:pt x="13925" y="11517"/>
                      <a:pt x="14165" y="11446"/>
                    </a:cubicBezTo>
                    <a:cubicBezTo>
                      <a:pt x="14167" y="11446"/>
                      <a:pt x="14168" y="11446"/>
                      <a:pt x="14169" y="11446"/>
                    </a:cubicBezTo>
                    <a:cubicBezTo>
                      <a:pt x="14238" y="11446"/>
                      <a:pt x="14438" y="11880"/>
                      <a:pt x="14714" y="12616"/>
                    </a:cubicBezTo>
                    <a:cubicBezTo>
                      <a:pt x="14962" y="13280"/>
                      <a:pt x="15220" y="13847"/>
                      <a:pt x="15290" y="13887"/>
                    </a:cubicBezTo>
                    <a:cubicBezTo>
                      <a:pt x="15321" y="13904"/>
                      <a:pt x="15347" y="13913"/>
                      <a:pt x="15368" y="13913"/>
                    </a:cubicBezTo>
                    <a:cubicBezTo>
                      <a:pt x="15505" y="13913"/>
                      <a:pt x="15404" y="13517"/>
                      <a:pt x="15033" y="12560"/>
                    </a:cubicBezTo>
                    <a:cubicBezTo>
                      <a:pt x="14627" y="11511"/>
                      <a:pt x="14620" y="11477"/>
                      <a:pt x="14746" y="11220"/>
                    </a:cubicBezTo>
                    <a:cubicBezTo>
                      <a:pt x="14838" y="11033"/>
                      <a:pt x="14841" y="10879"/>
                      <a:pt x="14754" y="10690"/>
                    </a:cubicBezTo>
                    <a:cubicBezTo>
                      <a:pt x="14641" y="10442"/>
                      <a:pt x="14685" y="10334"/>
                      <a:pt x="15306" y="9324"/>
                    </a:cubicBezTo>
                    <a:cubicBezTo>
                      <a:pt x="16273" y="7749"/>
                      <a:pt x="17235" y="6291"/>
                      <a:pt x="18035" y="5192"/>
                    </a:cubicBezTo>
                    <a:cubicBezTo>
                      <a:pt x="18722" y="4245"/>
                      <a:pt x="18733" y="4233"/>
                      <a:pt x="19172" y="4167"/>
                    </a:cubicBezTo>
                    <a:cubicBezTo>
                      <a:pt x="19556" y="4106"/>
                      <a:pt x="19638" y="4062"/>
                      <a:pt x="19808" y="3806"/>
                    </a:cubicBezTo>
                    <a:cubicBezTo>
                      <a:pt x="19950" y="3592"/>
                      <a:pt x="19979" y="3428"/>
                      <a:pt x="19910" y="3193"/>
                    </a:cubicBezTo>
                    <a:cubicBezTo>
                      <a:pt x="19826" y="2899"/>
                      <a:pt x="19859" y="2825"/>
                      <a:pt x="20303" y="2325"/>
                    </a:cubicBezTo>
                    <a:cubicBezTo>
                      <a:pt x="20571" y="2024"/>
                      <a:pt x="21160" y="1441"/>
                      <a:pt x="21619" y="1027"/>
                    </a:cubicBezTo>
                    <a:cubicBezTo>
                      <a:pt x="22443" y="281"/>
                      <a:pt x="22618" y="27"/>
                      <a:pt x="22324" y="1"/>
                    </a:cubicBezTo>
                    <a:cubicBezTo>
                      <a:pt x="22321" y="1"/>
                      <a:pt x="22317" y="1"/>
                      <a:pt x="22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
              <p:cNvSpPr/>
              <p:nvPr/>
            </p:nvSpPr>
            <p:spPr>
              <a:xfrm>
                <a:off x="2854600" y="4097150"/>
                <a:ext cx="76425" cy="104350"/>
              </a:xfrm>
              <a:custGeom>
                <a:avLst/>
                <a:gdLst/>
                <a:ahLst/>
                <a:cxnLst/>
                <a:rect l="l" t="t" r="r" b="b"/>
                <a:pathLst>
                  <a:path w="3057" h="4174" extrusionOk="0">
                    <a:moveTo>
                      <a:pt x="1966" y="0"/>
                    </a:moveTo>
                    <a:cubicBezTo>
                      <a:pt x="1953" y="0"/>
                      <a:pt x="1940" y="2"/>
                      <a:pt x="1926" y="6"/>
                    </a:cubicBezTo>
                    <a:cubicBezTo>
                      <a:pt x="1854" y="27"/>
                      <a:pt x="1799" y="171"/>
                      <a:pt x="1807" y="315"/>
                    </a:cubicBezTo>
                    <a:cubicBezTo>
                      <a:pt x="1881" y="1421"/>
                      <a:pt x="1691" y="2233"/>
                      <a:pt x="1332" y="2334"/>
                    </a:cubicBezTo>
                    <a:cubicBezTo>
                      <a:pt x="1331" y="2335"/>
                      <a:pt x="1330" y="2335"/>
                      <a:pt x="1328" y="2335"/>
                    </a:cubicBezTo>
                    <a:cubicBezTo>
                      <a:pt x="1224" y="2335"/>
                      <a:pt x="733" y="1481"/>
                      <a:pt x="625" y="1107"/>
                    </a:cubicBezTo>
                    <a:cubicBezTo>
                      <a:pt x="502" y="678"/>
                      <a:pt x="394" y="505"/>
                      <a:pt x="233" y="505"/>
                    </a:cubicBezTo>
                    <a:cubicBezTo>
                      <a:pt x="208" y="505"/>
                      <a:pt x="180" y="510"/>
                      <a:pt x="152" y="518"/>
                    </a:cubicBezTo>
                    <a:cubicBezTo>
                      <a:pt x="2" y="562"/>
                      <a:pt x="1" y="641"/>
                      <a:pt x="141" y="1129"/>
                    </a:cubicBezTo>
                    <a:cubicBezTo>
                      <a:pt x="358" y="1879"/>
                      <a:pt x="839" y="2647"/>
                      <a:pt x="1156" y="2743"/>
                    </a:cubicBezTo>
                    <a:cubicBezTo>
                      <a:pt x="1223" y="2764"/>
                      <a:pt x="1288" y="2774"/>
                      <a:pt x="1352" y="2774"/>
                    </a:cubicBezTo>
                    <a:cubicBezTo>
                      <a:pt x="1665" y="2774"/>
                      <a:pt x="1934" y="2532"/>
                      <a:pt x="2092" y="2095"/>
                    </a:cubicBezTo>
                    <a:lnTo>
                      <a:pt x="2252" y="1647"/>
                    </a:lnTo>
                    <a:lnTo>
                      <a:pt x="2367" y="2045"/>
                    </a:lnTo>
                    <a:cubicBezTo>
                      <a:pt x="2655" y="3034"/>
                      <a:pt x="2413" y="3576"/>
                      <a:pt x="1649" y="3663"/>
                    </a:cubicBezTo>
                    <a:cubicBezTo>
                      <a:pt x="1298" y="3703"/>
                      <a:pt x="1282" y="3717"/>
                      <a:pt x="1343" y="3932"/>
                    </a:cubicBezTo>
                    <a:cubicBezTo>
                      <a:pt x="1379" y="4059"/>
                      <a:pt x="1480" y="4165"/>
                      <a:pt x="1569" y="4171"/>
                    </a:cubicBezTo>
                    <a:cubicBezTo>
                      <a:pt x="1586" y="4173"/>
                      <a:pt x="1604" y="4173"/>
                      <a:pt x="1622" y="4173"/>
                    </a:cubicBezTo>
                    <a:cubicBezTo>
                      <a:pt x="1943" y="4173"/>
                      <a:pt x="2405" y="3976"/>
                      <a:pt x="2628" y="3733"/>
                    </a:cubicBezTo>
                    <a:cubicBezTo>
                      <a:pt x="3049" y="3277"/>
                      <a:pt x="3056" y="2937"/>
                      <a:pt x="2672" y="1605"/>
                    </a:cubicBezTo>
                    <a:cubicBezTo>
                      <a:pt x="2324" y="399"/>
                      <a:pt x="2152" y="0"/>
                      <a:pt x="1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
              <p:cNvSpPr/>
              <p:nvPr/>
            </p:nvSpPr>
            <p:spPr>
              <a:xfrm>
                <a:off x="3101575" y="4183850"/>
                <a:ext cx="60175" cy="23125"/>
              </a:xfrm>
              <a:custGeom>
                <a:avLst/>
                <a:gdLst/>
                <a:ahLst/>
                <a:cxnLst/>
                <a:rect l="l" t="t" r="r" b="b"/>
                <a:pathLst>
                  <a:path w="2407" h="925" extrusionOk="0">
                    <a:moveTo>
                      <a:pt x="2325" y="1"/>
                    </a:moveTo>
                    <a:cubicBezTo>
                      <a:pt x="2190" y="1"/>
                      <a:pt x="1866" y="81"/>
                      <a:pt x="1239" y="262"/>
                    </a:cubicBezTo>
                    <a:cubicBezTo>
                      <a:pt x="597" y="448"/>
                      <a:pt x="48" y="634"/>
                      <a:pt x="25" y="677"/>
                    </a:cubicBezTo>
                    <a:cubicBezTo>
                      <a:pt x="4" y="714"/>
                      <a:pt x="1" y="810"/>
                      <a:pt x="18" y="873"/>
                    </a:cubicBezTo>
                    <a:cubicBezTo>
                      <a:pt x="27" y="907"/>
                      <a:pt x="60" y="924"/>
                      <a:pt x="127" y="924"/>
                    </a:cubicBezTo>
                    <a:cubicBezTo>
                      <a:pt x="248" y="924"/>
                      <a:pt x="481" y="868"/>
                      <a:pt x="893" y="746"/>
                    </a:cubicBezTo>
                    <a:cubicBezTo>
                      <a:pt x="1888" y="451"/>
                      <a:pt x="2397" y="214"/>
                      <a:pt x="2405" y="43"/>
                    </a:cubicBezTo>
                    <a:cubicBezTo>
                      <a:pt x="2407" y="15"/>
                      <a:pt x="2383" y="1"/>
                      <a:pt x="2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
              <p:cNvSpPr/>
              <p:nvPr/>
            </p:nvSpPr>
            <p:spPr>
              <a:xfrm>
                <a:off x="3009925" y="4211850"/>
                <a:ext cx="66300" cy="29525"/>
              </a:xfrm>
              <a:custGeom>
                <a:avLst/>
                <a:gdLst/>
                <a:ahLst/>
                <a:cxnLst/>
                <a:rect l="l" t="t" r="r" b="b"/>
                <a:pathLst>
                  <a:path w="2652" h="1181" extrusionOk="0">
                    <a:moveTo>
                      <a:pt x="2392" y="1"/>
                    </a:moveTo>
                    <a:cubicBezTo>
                      <a:pt x="2327" y="1"/>
                      <a:pt x="2250" y="13"/>
                      <a:pt x="2167" y="39"/>
                    </a:cubicBezTo>
                    <a:cubicBezTo>
                      <a:pt x="2009" y="92"/>
                      <a:pt x="1522" y="286"/>
                      <a:pt x="1077" y="478"/>
                    </a:cubicBezTo>
                    <a:cubicBezTo>
                      <a:pt x="274" y="823"/>
                      <a:pt x="0" y="1049"/>
                      <a:pt x="230" y="1176"/>
                    </a:cubicBezTo>
                    <a:cubicBezTo>
                      <a:pt x="235" y="1179"/>
                      <a:pt x="244" y="1180"/>
                      <a:pt x="255" y="1180"/>
                    </a:cubicBezTo>
                    <a:cubicBezTo>
                      <a:pt x="526" y="1180"/>
                      <a:pt x="2483" y="367"/>
                      <a:pt x="2578" y="207"/>
                    </a:cubicBezTo>
                    <a:cubicBezTo>
                      <a:pt x="2652" y="81"/>
                      <a:pt x="2560" y="1"/>
                      <a:pt x="2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
              <p:cNvSpPr/>
              <p:nvPr/>
            </p:nvSpPr>
            <p:spPr>
              <a:xfrm>
                <a:off x="2929925" y="4243375"/>
                <a:ext cx="55450" cy="18425"/>
              </a:xfrm>
              <a:custGeom>
                <a:avLst/>
                <a:gdLst/>
                <a:ahLst/>
                <a:cxnLst/>
                <a:rect l="l" t="t" r="r" b="b"/>
                <a:pathLst>
                  <a:path w="2218" h="737" extrusionOk="0">
                    <a:moveTo>
                      <a:pt x="2015" y="1"/>
                    </a:moveTo>
                    <a:cubicBezTo>
                      <a:pt x="1750" y="1"/>
                      <a:pt x="747" y="293"/>
                      <a:pt x="324" y="508"/>
                    </a:cubicBezTo>
                    <a:cubicBezTo>
                      <a:pt x="27" y="658"/>
                      <a:pt x="0" y="737"/>
                      <a:pt x="174" y="737"/>
                    </a:cubicBezTo>
                    <a:cubicBezTo>
                      <a:pt x="322" y="737"/>
                      <a:pt x="613" y="680"/>
                      <a:pt x="1007" y="564"/>
                    </a:cubicBezTo>
                    <a:cubicBezTo>
                      <a:pt x="1913" y="296"/>
                      <a:pt x="2217" y="140"/>
                      <a:pt x="2076" y="13"/>
                    </a:cubicBezTo>
                    <a:cubicBezTo>
                      <a:pt x="2067" y="4"/>
                      <a:pt x="2046" y="1"/>
                      <a:pt x="2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4"/>
              <p:cNvSpPr/>
              <p:nvPr/>
            </p:nvSpPr>
            <p:spPr>
              <a:xfrm>
                <a:off x="2859900" y="4268350"/>
                <a:ext cx="50325" cy="24225"/>
              </a:xfrm>
              <a:custGeom>
                <a:avLst/>
                <a:gdLst/>
                <a:ahLst/>
                <a:cxnLst/>
                <a:rect l="l" t="t" r="r" b="b"/>
                <a:pathLst>
                  <a:path w="2013" h="969" extrusionOk="0">
                    <a:moveTo>
                      <a:pt x="1910" y="0"/>
                    </a:moveTo>
                    <a:cubicBezTo>
                      <a:pt x="1744" y="0"/>
                      <a:pt x="1309" y="160"/>
                      <a:pt x="650" y="463"/>
                    </a:cubicBezTo>
                    <a:cubicBezTo>
                      <a:pt x="283" y="634"/>
                      <a:pt x="4" y="816"/>
                      <a:pt x="3" y="890"/>
                    </a:cubicBezTo>
                    <a:cubicBezTo>
                      <a:pt x="0" y="940"/>
                      <a:pt x="16" y="969"/>
                      <a:pt x="71" y="969"/>
                    </a:cubicBezTo>
                    <a:cubicBezTo>
                      <a:pt x="174" y="969"/>
                      <a:pt x="414" y="871"/>
                      <a:pt x="933" y="638"/>
                    </a:cubicBezTo>
                    <a:cubicBezTo>
                      <a:pt x="1802" y="248"/>
                      <a:pt x="2012" y="128"/>
                      <a:pt x="1984" y="33"/>
                    </a:cubicBezTo>
                    <a:cubicBezTo>
                      <a:pt x="1978" y="11"/>
                      <a:pt x="1953" y="0"/>
                      <a:pt x="1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4"/>
              <p:cNvSpPr/>
              <p:nvPr/>
            </p:nvSpPr>
            <p:spPr>
              <a:xfrm>
                <a:off x="3261625" y="4200300"/>
                <a:ext cx="26125" cy="59050"/>
              </a:xfrm>
              <a:custGeom>
                <a:avLst/>
                <a:gdLst/>
                <a:ahLst/>
                <a:cxnLst/>
                <a:rect l="l" t="t" r="r" b="b"/>
                <a:pathLst>
                  <a:path w="1045" h="2362" extrusionOk="0">
                    <a:moveTo>
                      <a:pt x="283" y="1"/>
                    </a:moveTo>
                    <a:cubicBezTo>
                      <a:pt x="262" y="1"/>
                      <a:pt x="239" y="5"/>
                      <a:pt x="214" y="12"/>
                    </a:cubicBezTo>
                    <a:cubicBezTo>
                      <a:pt x="114" y="40"/>
                      <a:pt x="27" y="138"/>
                      <a:pt x="20" y="226"/>
                    </a:cubicBezTo>
                    <a:cubicBezTo>
                      <a:pt x="0" y="467"/>
                      <a:pt x="661" y="2260"/>
                      <a:pt x="796" y="2335"/>
                    </a:cubicBezTo>
                    <a:cubicBezTo>
                      <a:pt x="828" y="2353"/>
                      <a:pt x="857" y="2361"/>
                      <a:pt x="882" y="2361"/>
                    </a:cubicBezTo>
                    <a:cubicBezTo>
                      <a:pt x="1025" y="2361"/>
                      <a:pt x="1044" y="2076"/>
                      <a:pt x="938" y="1539"/>
                    </a:cubicBezTo>
                    <a:cubicBezTo>
                      <a:pt x="869" y="1205"/>
                      <a:pt x="722" y="719"/>
                      <a:pt x="606" y="448"/>
                    </a:cubicBezTo>
                    <a:cubicBezTo>
                      <a:pt x="459" y="106"/>
                      <a:pt x="390" y="1"/>
                      <a:pt x="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
              <p:cNvSpPr/>
              <p:nvPr/>
            </p:nvSpPr>
            <p:spPr>
              <a:xfrm>
                <a:off x="3288400" y="4276425"/>
                <a:ext cx="32575" cy="64000"/>
              </a:xfrm>
              <a:custGeom>
                <a:avLst/>
                <a:gdLst/>
                <a:ahLst/>
                <a:cxnLst/>
                <a:rect l="l" t="t" r="r" b="b"/>
                <a:pathLst>
                  <a:path w="1303" h="2560" extrusionOk="0">
                    <a:moveTo>
                      <a:pt x="167" y="0"/>
                    </a:moveTo>
                    <a:cubicBezTo>
                      <a:pt x="102" y="0"/>
                      <a:pt x="46" y="47"/>
                      <a:pt x="19" y="146"/>
                    </a:cubicBezTo>
                    <a:cubicBezTo>
                      <a:pt x="0" y="211"/>
                      <a:pt x="179" y="738"/>
                      <a:pt x="415" y="1316"/>
                    </a:cubicBezTo>
                    <a:cubicBezTo>
                      <a:pt x="759" y="2163"/>
                      <a:pt x="988" y="2560"/>
                      <a:pt x="1137" y="2560"/>
                    </a:cubicBezTo>
                    <a:cubicBezTo>
                      <a:pt x="1175" y="2560"/>
                      <a:pt x="1208" y="2534"/>
                      <a:pt x="1236" y="2483"/>
                    </a:cubicBezTo>
                    <a:cubicBezTo>
                      <a:pt x="1303" y="2361"/>
                      <a:pt x="882" y="1182"/>
                      <a:pt x="434" y="243"/>
                    </a:cubicBezTo>
                    <a:cubicBezTo>
                      <a:pt x="358" y="85"/>
                      <a:pt x="254"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
              <p:cNvSpPr/>
              <p:nvPr/>
            </p:nvSpPr>
            <p:spPr>
              <a:xfrm>
                <a:off x="3058200" y="4339975"/>
                <a:ext cx="51200" cy="22100"/>
              </a:xfrm>
              <a:custGeom>
                <a:avLst/>
                <a:gdLst/>
                <a:ahLst/>
                <a:cxnLst/>
                <a:rect l="l" t="t" r="r" b="b"/>
                <a:pathLst>
                  <a:path w="2048" h="884" extrusionOk="0">
                    <a:moveTo>
                      <a:pt x="1711" y="1"/>
                    </a:moveTo>
                    <a:cubicBezTo>
                      <a:pt x="1680" y="1"/>
                      <a:pt x="1650" y="5"/>
                      <a:pt x="1622" y="16"/>
                    </a:cubicBezTo>
                    <a:cubicBezTo>
                      <a:pt x="1509" y="60"/>
                      <a:pt x="1098" y="210"/>
                      <a:pt x="708" y="352"/>
                    </a:cubicBezTo>
                    <a:cubicBezTo>
                      <a:pt x="122" y="566"/>
                      <a:pt x="0" y="640"/>
                      <a:pt x="14" y="784"/>
                    </a:cubicBezTo>
                    <a:cubicBezTo>
                      <a:pt x="19" y="848"/>
                      <a:pt x="33" y="884"/>
                      <a:pt x="105" y="884"/>
                    </a:cubicBezTo>
                    <a:cubicBezTo>
                      <a:pt x="214" y="884"/>
                      <a:pt x="454" y="801"/>
                      <a:pt x="994" y="607"/>
                    </a:cubicBezTo>
                    <a:cubicBezTo>
                      <a:pt x="1526" y="416"/>
                      <a:pt x="1970" y="243"/>
                      <a:pt x="1985" y="219"/>
                    </a:cubicBezTo>
                    <a:cubicBezTo>
                      <a:pt x="2047" y="123"/>
                      <a:pt x="1869" y="1"/>
                      <a:pt x="17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
              <p:cNvSpPr/>
              <p:nvPr/>
            </p:nvSpPr>
            <p:spPr>
              <a:xfrm>
                <a:off x="2998475" y="4361475"/>
                <a:ext cx="49575" cy="21375"/>
              </a:xfrm>
              <a:custGeom>
                <a:avLst/>
                <a:gdLst/>
                <a:ahLst/>
                <a:cxnLst/>
                <a:rect l="l" t="t" r="r" b="b"/>
                <a:pathLst>
                  <a:path w="1983" h="855" extrusionOk="0">
                    <a:moveTo>
                      <a:pt x="1770" y="1"/>
                    </a:moveTo>
                    <a:cubicBezTo>
                      <a:pt x="1747" y="1"/>
                      <a:pt x="1722" y="5"/>
                      <a:pt x="1698" y="16"/>
                    </a:cubicBezTo>
                    <a:cubicBezTo>
                      <a:pt x="1640" y="39"/>
                      <a:pt x="1293" y="178"/>
                      <a:pt x="924" y="323"/>
                    </a:cubicBezTo>
                    <a:cubicBezTo>
                      <a:pt x="194" y="612"/>
                      <a:pt x="1" y="747"/>
                      <a:pt x="183" y="848"/>
                    </a:cubicBezTo>
                    <a:cubicBezTo>
                      <a:pt x="191" y="852"/>
                      <a:pt x="205" y="855"/>
                      <a:pt x="224" y="855"/>
                    </a:cubicBezTo>
                    <a:cubicBezTo>
                      <a:pt x="492" y="855"/>
                      <a:pt x="1744" y="400"/>
                      <a:pt x="1889" y="239"/>
                    </a:cubicBezTo>
                    <a:cubicBezTo>
                      <a:pt x="1983" y="137"/>
                      <a:pt x="1894" y="1"/>
                      <a:pt x="1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4"/>
              <p:cNvSpPr/>
              <p:nvPr/>
            </p:nvSpPr>
            <p:spPr>
              <a:xfrm>
                <a:off x="2937950" y="4383500"/>
                <a:ext cx="41125" cy="17575"/>
              </a:xfrm>
              <a:custGeom>
                <a:avLst/>
                <a:gdLst/>
                <a:ahLst/>
                <a:cxnLst/>
                <a:rect l="l" t="t" r="r" b="b"/>
                <a:pathLst>
                  <a:path w="1645" h="703" extrusionOk="0">
                    <a:moveTo>
                      <a:pt x="1549" y="0"/>
                    </a:moveTo>
                    <a:cubicBezTo>
                      <a:pt x="1363" y="0"/>
                      <a:pt x="924" y="139"/>
                      <a:pt x="444" y="362"/>
                    </a:cubicBezTo>
                    <a:cubicBezTo>
                      <a:pt x="73" y="536"/>
                      <a:pt x="0" y="703"/>
                      <a:pt x="210" y="703"/>
                    </a:cubicBezTo>
                    <a:cubicBezTo>
                      <a:pt x="274" y="703"/>
                      <a:pt x="363" y="688"/>
                      <a:pt x="478" y="653"/>
                    </a:cubicBezTo>
                    <a:cubicBezTo>
                      <a:pt x="1107" y="459"/>
                      <a:pt x="1636" y="186"/>
                      <a:pt x="1642" y="48"/>
                    </a:cubicBezTo>
                    <a:cubicBezTo>
                      <a:pt x="1644" y="15"/>
                      <a:pt x="1610" y="0"/>
                      <a:pt x="1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4"/>
              <p:cNvSpPr/>
              <p:nvPr/>
            </p:nvSpPr>
            <p:spPr>
              <a:xfrm>
                <a:off x="3320075" y="4357725"/>
                <a:ext cx="32100" cy="59375"/>
              </a:xfrm>
              <a:custGeom>
                <a:avLst/>
                <a:gdLst/>
                <a:ahLst/>
                <a:cxnLst/>
                <a:rect l="l" t="t" r="r" b="b"/>
                <a:pathLst>
                  <a:path w="1284" h="2375" extrusionOk="0">
                    <a:moveTo>
                      <a:pt x="256" y="1"/>
                    </a:moveTo>
                    <a:cubicBezTo>
                      <a:pt x="231" y="1"/>
                      <a:pt x="204" y="6"/>
                      <a:pt x="175" y="15"/>
                    </a:cubicBezTo>
                    <a:cubicBezTo>
                      <a:pt x="1" y="64"/>
                      <a:pt x="8" y="103"/>
                      <a:pt x="296" y="883"/>
                    </a:cubicBezTo>
                    <a:cubicBezTo>
                      <a:pt x="750" y="2097"/>
                      <a:pt x="895" y="2374"/>
                      <a:pt x="1091" y="2374"/>
                    </a:cubicBezTo>
                    <a:cubicBezTo>
                      <a:pt x="1097" y="2374"/>
                      <a:pt x="1104" y="2374"/>
                      <a:pt x="1111" y="2374"/>
                    </a:cubicBezTo>
                    <a:cubicBezTo>
                      <a:pt x="1283" y="2359"/>
                      <a:pt x="1273" y="2304"/>
                      <a:pt x="930" y="1345"/>
                    </a:cubicBezTo>
                    <a:cubicBezTo>
                      <a:pt x="536" y="244"/>
                      <a:pt x="429" y="1"/>
                      <a:pt x="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
              <p:cNvSpPr/>
              <p:nvPr/>
            </p:nvSpPr>
            <p:spPr>
              <a:xfrm>
                <a:off x="3154175" y="4444175"/>
                <a:ext cx="25525" cy="57000"/>
              </a:xfrm>
              <a:custGeom>
                <a:avLst/>
                <a:gdLst/>
                <a:ahLst/>
                <a:cxnLst/>
                <a:rect l="l" t="t" r="r" b="b"/>
                <a:pathLst>
                  <a:path w="1021" h="2280" extrusionOk="0">
                    <a:moveTo>
                      <a:pt x="130" y="0"/>
                    </a:moveTo>
                    <a:cubicBezTo>
                      <a:pt x="98" y="0"/>
                      <a:pt x="69" y="28"/>
                      <a:pt x="40" y="79"/>
                    </a:cubicBezTo>
                    <a:cubicBezTo>
                      <a:pt x="0" y="152"/>
                      <a:pt x="110" y="550"/>
                      <a:pt x="332" y="1151"/>
                    </a:cubicBezTo>
                    <a:cubicBezTo>
                      <a:pt x="679" y="2086"/>
                      <a:pt x="768" y="2279"/>
                      <a:pt x="893" y="2279"/>
                    </a:cubicBezTo>
                    <a:cubicBezTo>
                      <a:pt x="907" y="2279"/>
                      <a:pt x="923" y="2277"/>
                      <a:pt x="939" y="2272"/>
                    </a:cubicBezTo>
                    <a:cubicBezTo>
                      <a:pt x="1021" y="2248"/>
                      <a:pt x="954" y="1964"/>
                      <a:pt x="676" y="1161"/>
                    </a:cubicBezTo>
                    <a:cubicBezTo>
                      <a:pt x="390" y="331"/>
                      <a:pt x="242" y="0"/>
                      <a:pt x="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
              <p:cNvSpPr/>
              <p:nvPr/>
            </p:nvSpPr>
            <p:spPr>
              <a:xfrm>
                <a:off x="3352225" y="4432450"/>
                <a:ext cx="27025" cy="61550"/>
              </a:xfrm>
              <a:custGeom>
                <a:avLst/>
                <a:gdLst/>
                <a:ahLst/>
                <a:cxnLst/>
                <a:rect l="l" t="t" r="r" b="b"/>
                <a:pathLst>
                  <a:path w="1081" h="2462" extrusionOk="0">
                    <a:moveTo>
                      <a:pt x="158" y="1"/>
                    </a:moveTo>
                    <a:cubicBezTo>
                      <a:pt x="141" y="1"/>
                      <a:pt x="123" y="4"/>
                      <a:pt x="104" y="9"/>
                    </a:cubicBezTo>
                    <a:cubicBezTo>
                      <a:pt x="0" y="40"/>
                      <a:pt x="32" y="227"/>
                      <a:pt x="267" y="1012"/>
                    </a:cubicBezTo>
                    <a:cubicBezTo>
                      <a:pt x="590" y="2085"/>
                      <a:pt x="760" y="2461"/>
                      <a:pt x="932" y="2461"/>
                    </a:cubicBezTo>
                    <a:cubicBezTo>
                      <a:pt x="943" y="2461"/>
                      <a:pt x="955" y="2460"/>
                      <a:pt x="967" y="2456"/>
                    </a:cubicBezTo>
                    <a:cubicBezTo>
                      <a:pt x="1081" y="2423"/>
                      <a:pt x="1048" y="2246"/>
                      <a:pt x="761" y="1340"/>
                    </a:cubicBezTo>
                    <a:cubicBezTo>
                      <a:pt x="415" y="249"/>
                      <a:pt x="313"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4"/>
              <p:cNvSpPr/>
              <p:nvPr/>
            </p:nvSpPr>
            <p:spPr>
              <a:xfrm>
                <a:off x="3185600" y="4527475"/>
                <a:ext cx="27225" cy="47400"/>
              </a:xfrm>
              <a:custGeom>
                <a:avLst/>
                <a:gdLst/>
                <a:ahLst/>
                <a:cxnLst/>
                <a:rect l="l" t="t" r="r" b="b"/>
                <a:pathLst>
                  <a:path w="1089" h="1896" extrusionOk="0">
                    <a:moveTo>
                      <a:pt x="160" y="1"/>
                    </a:moveTo>
                    <a:cubicBezTo>
                      <a:pt x="155" y="1"/>
                      <a:pt x="151" y="1"/>
                      <a:pt x="146" y="2"/>
                    </a:cubicBezTo>
                    <a:cubicBezTo>
                      <a:pt x="39" y="12"/>
                      <a:pt x="0" y="73"/>
                      <a:pt x="32" y="182"/>
                    </a:cubicBezTo>
                    <a:cubicBezTo>
                      <a:pt x="81" y="351"/>
                      <a:pt x="508" y="1289"/>
                      <a:pt x="722" y="1697"/>
                    </a:cubicBezTo>
                    <a:cubicBezTo>
                      <a:pt x="791" y="1832"/>
                      <a:pt x="887" y="1896"/>
                      <a:pt x="958" y="1896"/>
                    </a:cubicBezTo>
                    <a:cubicBezTo>
                      <a:pt x="1038" y="1896"/>
                      <a:pt x="1089" y="1816"/>
                      <a:pt x="1042" y="1667"/>
                    </a:cubicBezTo>
                    <a:cubicBezTo>
                      <a:pt x="1007" y="1550"/>
                      <a:pt x="828" y="1129"/>
                      <a:pt x="642" y="721"/>
                    </a:cubicBezTo>
                    <a:cubicBezTo>
                      <a:pt x="391" y="171"/>
                      <a:pt x="280" y="1"/>
                      <a:pt x="1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4"/>
              <p:cNvSpPr/>
              <p:nvPr/>
            </p:nvSpPr>
            <p:spPr>
              <a:xfrm>
                <a:off x="3525250" y="4517825"/>
                <a:ext cx="62875" cy="87050"/>
              </a:xfrm>
              <a:custGeom>
                <a:avLst/>
                <a:gdLst/>
                <a:ahLst/>
                <a:cxnLst/>
                <a:rect l="l" t="t" r="r" b="b"/>
                <a:pathLst>
                  <a:path w="2515" h="3482" extrusionOk="0">
                    <a:moveTo>
                      <a:pt x="1511" y="0"/>
                    </a:moveTo>
                    <a:cubicBezTo>
                      <a:pt x="1397" y="0"/>
                      <a:pt x="1384" y="44"/>
                      <a:pt x="1322" y="257"/>
                    </a:cubicBezTo>
                    <a:cubicBezTo>
                      <a:pt x="1283" y="388"/>
                      <a:pt x="1227" y="628"/>
                      <a:pt x="1196" y="793"/>
                    </a:cubicBezTo>
                    <a:lnTo>
                      <a:pt x="1141" y="1094"/>
                    </a:lnTo>
                    <a:lnTo>
                      <a:pt x="816" y="785"/>
                    </a:lnTo>
                    <a:cubicBezTo>
                      <a:pt x="592" y="572"/>
                      <a:pt x="455" y="472"/>
                      <a:pt x="345" y="472"/>
                    </a:cubicBezTo>
                    <a:cubicBezTo>
                      <a:pt x="265" y="472"/>
                      <a:pt x="199" y="525"/>
                      <a:pt x="123" y="626"/>
                    </a:cubicBezTo>
                    <a:cubicBezTo>
                      <a:pt x="0" y="789"/>
                      <a:pt x="18" y="818"/>
                      <a:pt x="485" y="1304"/>
                    </a:cubicBezTo>
                    <a:lnTo>
                      <a:pt x="974" y="1809"/>
                    </a:lnTo>
                    <a:lnTo>
                      <a:pt x="827" y="2543"/>
                    </a:lnTo>
                    <a:cubicBezTo>
                      <a:pt x="747" y="2950"/>
                      <a:pt x="719" y="3327"/>
                      <a:pt x="765" y="3390"/>
                    </a:cubicBezTo>
                    <a:cubicBezTo>
                      <a:pt x="812" y="3452"/>
                      <a:pt x="864" y="3481"/>
                      <a:pt x="918" y="3481"/>
                    </a:cubicBezTo>
                    <a:cubicBezTo>
                      <a:pt x="1061" y="3481"/>
                      <a:pt x="1214" y="3276"/>
                      <a:pt x="1302" y="2931"/>
                    </a:cubicBezTo>
                    <a:cubicBezTo>
                      <a:pt x="1383" y="2608"/>
                      <a:pt x="1483" y="2413"/>
                      <a:pt x="1552" y="2413"/>
                    </a:cubicBezTo>
                    <a:cubicBezTo>
                      <a:pt x="1576" y="2413"/>
                      <a:pt x="1596" y="2437"/>
                      <a:pt x="1610" y="2487"/>
                    </a:cubicBezTo>
                    <a:cubicBezTo>
                      <a:pt x="1654" y="2633"/>
                      <a:pt x="2059" y="2838"/>
                      <a:pt x="2254" y="2838"/>
                    </a:cubicBezTo>
                    <a:cubicBezTo>
                      <a:pt x="2288" y="2838"/>
                      <a:pt x="2316" y="2831"/>
                      <a:pt x="2334" y="2817"/>
                    </a:cubicBezTo>
                    <a:cubicBezTo>
                      <a:pt x="2514" y="2680"/>
                      <a:pt x="2414" y="2442"/>
                      <a:pt x="1980" y="1959"/>
                    </a:cubicBezTo>
                    <a:lnTo>
                      <a:pt x="1602" y="1539"/>
                    </a:lnTo>
                    <a:lnTo>
                      <a:pt x="1743" y="949"/>
                    </a:lnTo>
                    <a:cubicBezTo>
                      <a:pt x="1899" y="297"/>
                      <a:pt x="1863" y="24"/>
                      <a:pt x="1621" y="7"/>
                    </a:cubicBezTo>
                    <a:cubicBezTo>
                      <a:pt x="1576" y="3"/>
                      <a:pt x="1541" y="0"/>
                      <a:pt x="15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6" name="Google Shape;1886;p14"/>
            <p:cNvSpPr/>
            <p:nvPr/>
          </p:nvSpPr>
          <p:spPr>
            <a:xfrm>
              <a:off x="1400925" y="-81100"/>
              <a:ext cx="395675" cy="364525"/>
            </a:xfrm>
            <a:custGeom>
              <a:avLst/>
              <a:gdLst/>
              <a:ahLst/>
              <a:cxnLst/>
              <a:rect l="l" t="t" r="r" b="b"/>
              <a:pathLst>
                <a:path w="15827" h="14581" extrusionOk="0">
                  <a:moveTo>
                    <a:pt x="15491" y="732"/>
                  </a:moveTo>
                  <a:lnTo>
                    <a:pt x="15491" y="732"/>
                  </a:lnTo>
                  <a:cubicBezTo>
                    <a:pt x="15497" y="732"/>
                    <a:pt x="15476" y="764"/>
                    <a:pt x="15443" y="804"/>
                  </a:cubicBezTo>
                  <a:cubicBezTo>
                    <a:pt x="15402" y="854"/>
                    <a:pt x="15358" y="880"/>
                    <a:pt x="15328" y="880"/>
                  </a:cubicBezTo>
                  <a:cubicBezTo>
                    <a:pt x="15305" y="880"/>
                    <a:pt x="15289" y="864"/>
                    <a:pt x="15289" y="831"/>
                  </a:cubicBezTo>
                  <a:cubicBezTo>
                    <a:pt x="15289" y="804"/>
                    <a:pt x="15328" y="774"/>
                    <a:pt x="15382" y="760"/>
                  </a:cubicBezTo>
                  <a:cubicBezTo>
                    <a:pt x="15432" y="747"/>
                    <a:pt x="15479" y="735"/>
                    <a:pt x="15490" y="732"/>
                  </a:cubicBezTo>
                  <a:cubicBezTo>
                    <a:pt x="15490" y="732"/>
                    <a:pt x="15491" y="732"/>
                    <a:pt x="15491" y="732"/>
                  </a:cubicBezTo>
                  <a:close/>
                  <a:moveTo>
                    <a:pt x="5398" y="1453"/>
                  </a:moveTo>
                  <a:cubicBezTo>
                    <a:pt x="5528" y="1453"/>
                    <a:pt x="5714" y="1474"/>
                    <a:pt x="5799" y="1506"/>
                  </a:cubicBezTo>
                  <a:cubicBezTo>
                    <a:pt x="5954" y="1564"/>
                    <a:pt x="5945" y="1679"/>
                    <a:pt x="5784" y="1703"/>
                  </a:cubicBezTo>
                  <a:cubicBezTo>
                    <a:pt x="5781" y="1704"/>
                    <a:pt x="5776" y="1704"/>
                    <a:pt x="5772" y="1704"/>
                  </a:cubicBezTo>
                  <a:cubicBezTo>
                    <a:pt x="5654" y="1704"/>
                    <a:pt x="5255" y="1534"/>
                    <a:pt x="5255" y="1480"/>
                  </a:cubicBezTo>
                  <a:cubicBezTo>
                    <a:pt x="5254" y="1462"/>
                    <a:pt x="5315" y="1453"/>
                    <a:pt x="5398" y="1453"/>
                  </a:cubicBezTo>
                  <a:close/>
                  <a:moveTo>
                    <a:pt x="13152" y="1818"/>
                  </a:moveTo>
                  <a:cubicBezTo>
                    <a:pt x="13170" y="1818"/>
                    <a:pt x="13056" y="2085"/>
                    <a:pt x="12901" y="2413"/>
                  </a:cubicBezTo>
                  <a:cubicBezTo>
                    <a:pt x="12748" y="2733"/>
                    <a:pt x="12614" y="2988"/>
                    <a:pt x="12597" y="2988"/>
                  </a:cubicBezTo>
                  <a:cubicBezTo>
                    <a:pt x="12597" y="2988"/>
                    <a:pt x="12596" y="2988"/>
                    <a:pt x="12596" y="2988"/>
                  </a:cubicBezTo>
                  <a:cubicBezTo>
                    <a:pt x="12568" y="2960"/>
                    <a:pt x="13111" y="1818"/>
                    <a:pt x="13152" y="1818"/>
                  </a:cubicBezTo>
                  <a:close/>
                  <a:moveTo>
                    <a:pt x="4395" y="1413"/>
                  </a:moveTo>
                  <a:cubicBezTo>
                    <a:pt x="4408" y="1413"/>
                    <a:pt x="4343" y="1497"/>
                    <a:pt x="4194" y="1667"/>
                  </a:cubicBezTo>
                  <a:cubicBezTo>
                    <a:pt x="4066" y="1814"/>
                    <a:pt x="3845" y="2131"/>
                    <a:pt x="3697" y="2382"/>
                  </a:cubicBezTo>
                  <a:cubicBezTo>
                    <a:pt x="3550" y="2631"/>
                    <a:pt x="3373" y="2901"/>
                    <a:pt x="3300" y="2988"/>
                  </a:cubicBezTo>
                  <a:cubicBezTo>
                    <a:pt x="3251" y="3045"/>
                    <a:pt x="3222" y="3078"/>
                    <a:pt x="3214" y="3078"/>
                  </a:cubicBezTo>
                  <a:cubicBezTo>
                    <a:pt x="3201" y="3078"/>
                    <a:pt x="3240" y="2998"/>
                    <a:pt x="3333" y="2805"/>
                  </a:cubicBezTo>
                  <a:cubicBezTo>
                    <a:pt x="3551" y="2358"/>
                    <a:pt x="3754" y="2065"/>
                    <a:pt x="4098" y="1703"/>
                  </a:cubicBezTo>
                  <a:cubicBezTo>
                    <a:pt x="4280" y="1511"/>
                    <a:pt x="4382" y="1413"/>
                    <a:pt x="4395" y="1413"/>
                  </a:cubicBezTo>
                  <a:close/>
                  <a:moveTo>
                    <a:pt x="1956" y="6514"/>
                  </a:moveTo>
                  <a:cubicBezTo>
                    <a:pt x="1956" y="6514"/>
                    <a:pt x="1957" y="6514"/>
                    <a:pt x="1957" y="6514"/>
                  </a:cubicBezTo>
                  <a:cubicBezTo>
                    <a:pt x="1969" y="6525"/>
                    <a:pt x="1858" y="6883"/>
                    <a:pt x="1715" y="7305"/>
                  </a:cubicBezTo>
                  <a:cubicBezTo>
                    <a:pt x="1498" y="7936"/>
                    <a:pt x="1391" y="8214"/>
                    <a:pt x="1362" y="8214"/>
                  </a:cubicBezTo>
                  <a:cubicBezTo>
                    <a:pt x="1356" y="8214"/>
                    <a:pt x="1353" y="8206"/>
                    <a:pt x="1353" y="8189"/>
                  </a:cubicBezTo>
                  <a:cubicBezTo>
                    <a:pt x="1350" y="8064"/>
                    <a:pt x="1907" y="6514"/>
                    <a:pt x="1956" y="6514"/>
                  </a:cubicBezTo>
                  <a:close/>
                  <a:moveTo>
                    <a:pt x="11419" y="7226"/>
                  </a:moveTo>
                  <a:cubicBezTo>
                    <a:pt x="11434" y="7226"/>
                    <a:pt x="11554" y="7281"/>
                    <a:pt x="11691" y="7351"/>
                  </a:cubicBezTo>
                  <a:cubicBezTo>
                    <a:pt x="11826" y="7420"/>
                    <a:pt x="12009" y="7555"/>
                    <a:pt x="12103" y="7652"/>
                  </a:cubicBezTo>
                  <a:cubicBezTo>
                    <a:pt x="12282" y="7840"/>
                    <a:pt x="12638" y="8407"/>
                    <a:pt x="12635" y="8495"/>
                  </a:cubicBezTo>
                  <a:cubicBezTo>
                    <a:pt x="12635" y="8500"/>
                    <a:pt x="12633" y="8503"/>
                    <a:pt x="12630" y="8503"/>
                  </a:cubicBezTo>
                  <a:cubicBezTo>
                    <a:pt x="12616" y="8503"/>
                    <a:pt x="12575" y="8445"/>
                    <a:pt x="12531" y="8360"/>
                  </a:cubicBezTo>
                  <a:cubicBezTo>
                    <a:pt x="12386" y="8083"/>
                    <a:pt x="11879" y="7555"/>
                    <a:pt x="11613" y="7400"/>
                  </a:cubicBezTo>
                  <a:cubicBezTo>
                    <a:pt x="11405" y="7278"/>
                    <a:pt x="11347" y="7226"/>
                    <a:pt x="11419" y="7226"/>
                  </a:cubicBezTo>
                  <a:close/>
                  <a:moveTo>
                    <a:pt x="12349" y="7563"/>
                  </a:moveTo>
                  <a:lnTo>
                    <a:pt x="12547" y="7742"/>
                  </a:lnTo>
                  <a:cubicBezTo>
                    <a:pt x="12655" y="7842"/>
                    <a:pt x="12798" y="8036"/>
                    <a:pt x="12870" y="8182"/>
                  </a:cubicBezTo>
                  <a:cubicBezTo>
                    <a:pt x="12944" y="8328"/>
                    <a:pt x="12999" y="8489"/>
                    <a:pt x="12997" y="8548"/>
                  </a:cubicBezTo>
                  <a:cubicBezTo>
                    <a:pt x="12997" y="8574"/>
                    <a:pt x="12993" y="8587"/>
                    <a:pt x="12987" y="8587"/>
                  </a:cubicBezTo>
                  <a:cubicBezTo>
                    <a:pt x="12976" y="8587"/>
                    <a:pt x="12955" y="8547"/>
                    <a:pt x="12925" y="8468"/>
                  </a:cubicBezTo>
                  <a:cubicBezTo>
                    <a:pt x="12810" y="8155"/>
                    <a:pt x="12687" y="7937"/>
                    <a:pt x="12513" y="7746"/>
                  </a:cubicBezTo>
                  <a:lnTo>
                    <a:pt x="12349" y="7563"/>
                  </a:lnTo>
                  <a:close/>
                  <a:moveTo>
                    <a:pt x="7829" y="8162"/>
                  </a:moveTo>
                  <a:cubicBezTo>
                    <a:pt x="7846" y="8162"/>
                    <a:pt x="7833" y="8209"/>
                    <a:pt x="7800" y="8270"/>
                  </a:cubicBezTo>
                  <a:cubicBezTo>
                    <a:pt x="7766" y="8330"/>
                    <a:pt x="7707" y="8523"/>
                    <a:pt x="7667" y="8701"/>
                  </a:cubicBezTo>
                  <a:cubicBezTo>
                    <a:pt x="7631" y="8857"/>
                    <a:pt x="7613" y="8930"/>
                    <a:pt x="7608" y="8930"/>
                  </a:cubicBezTo>
                  <a:cubicBezTo>
                    <a:pt x="7603" y="8930"/>
                    <a:pt x="7606" y="8880"/>
                    <a:pt x="7614" y="8785"/>
                  </a:cubicBezTo>
                  <a:cubicBezTo>
                    <a:pt x="7632" y="8556"/>
                    <a:pt x="7767" y="8162"/>
                    <a:pt x="7829" y="8162"/>
                  </a:cubicBezTo>
                  <a:close/>
                  <a:moveTo>
                    <a:pt x="4682" y="9161"/>
                  </a:moveTo>
                  <a:cubicBezTo>
                    <a:pt x="4687" y="9161"/>
                    <a:pt x="4713" y="9174"/>
                    <a:pt x="4759" y="9197"/>
                  </a:cubicBezTo>
                  <a:cubicBezTo>
                    <a:pt x="4815" y="9225"/>
                    <a:pt x="4908" y="9286"/>
                    <a:pt x="4966" y="9332"/>
                  </a:cubicBezTo>
                  <a:cubicBezTo>
                    <a:pt x="5024" y="9379"/>
                    <a:pt x="5049" y="9400"/>
                    <a:pt x="5042" y="9400"/>
                  </a:cubicBezTo>
                  <a:cubicBezTo>
                    <a:pt x="5037" y="9400"/>
                    <a:pt x="5011" y="9387"/>
                    <a:pt x="4966" y="9364"/>
                  </a:cubicBezTo>
                  <a:cubicBezTo>
                    <a:pt x="4908" y="9335"/>
                    <a:pt x="4815" y="9273"/>
                    <a:pt x="4759" y="9229"/>
                  </a:cubicBezTo>
                  <a:cubicBezTo>
                    <a:pt x="4700" y="9182"/>
                    <a:pt x="4675" y="9161"/>
                    <a:pt x="4682" y="9161"/>
                  </a:cubicBezTo>
                  <a:close/>
                  <a:moveTo>
                    <a:pt x="7618" y="9405"/>
                  </a:moveTo>
                  <a:cubicBezTo>
                    <a:pt x="7621" y="9405"/>
                    <a:pt x="7624" y="9411"/>
                    <a:pt x="7627" y="9424"/>
                  </a:cubicBezTo>
                  <a:cubicBezTo>
                    <a:pt x="7638" y="9471"/>
                    <a:pt x="7640" y="9567"/>
                    <a:pt x="7630" y="9631"/>
                  </a:cubicBezTo>
                  <a:cubicBezTo>
                    <a:pt x="7626" y="9652"/>
                    <a:pt x="7622" y="9662"/>
                    <a:pt x="7619" y="9662"/>
                  </a:cubicBezTo>
                  <a:cubicBezTo>
                    <a:pt x="7613" y="9662"/>
                    <a:pt x="7608" y="9618"/>
                    <a:pt x="7607" y="9540"/>
                  </a:cubicBezTo>
                  <a:cubicBezTo>
                    <a:pt x="7605" y="9456"/>
                    <a:pt x="7610" y="9405"/>
                    <a:pt x="7618" y="9405"/>
                  </a:cubicBezTo>
                  <a:close/>
                  <a:moveTo>
                    <a:pt x="1545" y="9365"/>
                  </a:moveTo>
                  <a:cubicBezTo>
                    <a:pt x="1567" y="9365"/>
                    <a:pt x="1517" y="9424"/>
                    <a:pt x="1398" y="9548"/>
                  </a:cubicBezTo>
                  <a:cubicBezTo>
                    <a:pt x="1297" y="9658"/>
                    <a:pt x="1150" y="9840"/>
                    <a:pt x="1075" y="9955"/>
                  </a:cubicBezTo>
                  <a:cubicBezTo>
                    <a:pt x="1002" y="10065"/>
                    <a:pt x="960" y="10118"/>
                    <a:pt x="948" y="10118"/>
                  </a:cubicBezTo>
                  <a:cubicBezTo>
                    <a:pt x="931" y="10118"/>
                    <a:pt x="971" y="10019"/>
                    <a:pt x="1067" y="9831"/>
                  </a:cubicBezTo>
                  <a:cubicBezTo>
                    <a:pt x="1135" y="9694"/>
                    <a:pt x="1270" y="9530"/>
                    <a:pt x="1364" y="9468"/>
                  </a:cubicBezTo>
                  <a:cubicBezTo>
                    <a:pt x="1468" y="9400"/>
                    <a:pt x="1528" y="9365"/>
                    <a:pt x="1545" y="9365"/>
                  </a:cubicBezTo>
                  <a:close/>
                  <a:moveTo>
                    <a:pt x="5496" y="10248"/>
                  </a:moveTo>
                  <a:cubicBezTo>
                    <a:pt x="5509" y="10248"/>
                    <a:pt x="5537" y="10291"/>
                    <a:pt x="5572" y="10382"/>
                  </a:cubicBezTo>
                  <a:cubicBezTo>
                    <a:pt x="5598" y="10455"/>
                    <a:pt x="5611" y="10527"/>
                    <a:pt x="5598" y="10537"/>
                  </a:cubicBezTo>
                  <a:cubicBezTo>
                    <a:pt x="5597" y="10538"/>
                    <a:pt x="5596" y="10538"/>
                    <a:pt x="5595" y="10538"/>
                  </a:cubicBezTo>
                  <a:cubicBezTo>
                    <a:pt x="5581" y="10538"/>
                    <a:pt x="5550" y="10482"/>
                    <a:pt x="5522" y="10402"/>
                  </a:cubicBezTo>
                  <a:cubicBezTo>
                    <a:pt x="5487" y="10301"/>
                    <a:pt x="5482" y="10248"/>
                    <a:pt x="5496" y="10248"/>
                  </a:cubicBezTo>
                  <a:close/>
                  <a:moveTo>
                    <a:pt x="921" y="10188"/>
                  </a:moveTo>
                  <a:cubicBezTo>
                    <a:pt x="930" y="10188"/>
                    <a:pt x="887" y="10289"/>
                    <a:pt x="827" y="10408"/>
                  </a:cubicBezTo>
                  <a:cubicBezTo>
                    <a:pt x="766" y="10530"/>
                    <a:pt x="672" y="10761"/>
                    <a:pt x="620" y="10916"/>
                  </a:cubicBezTo>
                  <a:lnTo>
                    <a:pt x="526" y="11203"/>
                  </a:lnTo>
                  <a:lnTo>
                    <a:pt x="553" y="10969"/>
                  </a:lnTo>
                  <a:cubicBezTo>
                    <a:pt x="601" y="10537"/>
                    <a:pt x="633" y="10436"/>
                    <a:pt x="767" y="10313"/>
                  </a:cubicBezTo>
                  <a:cubicBezTo>
                    <a:pt x="838" y="10247"/>
                    <a:pt x="910" y="10188"/>
                    <a:pt x="921" y="10188"/>
                  </a:cubicBezTo>
                  <a:close/>
                  <a:moveTo>
                    <a:pt x="131" y="11099"/>
                  </a:moveTo>
                  <a:cubicBezTo>
                    <a:pt x="134" y="11099"/>
                    <a:pt x="138" y="11103"/>
                    <a:pt x="141" y="11112"/>
                  </a:cubicBezTo>
                  <a:cubicBezTo>
                    <a:pt x="157" y="11149"/>
                    <a:pt x="157" y="11217"/>
                    <a:pt x="141" y="11269"/>
                  </a:cubicBezTo>
                  <a:cubicBezTo>
                    <a:pt x="136" y="11287"/>
                    <a:pt x="132" y="11295"/>
                    <a:pt x="128" y="11295"/>
                  </a:cubicBezTo>
                  <a:cubicBezTo>
                    <a:pt x="120" y="11295"/>
                    <a:pt x="115" y="11263"/>
                    <a:pt x="115" y="11204"/>
                  </a:cubicBezTo>
                  <a:cubicBezTo>
                    <a:pt x="115" y="11137"/>
                    <a:pt x="121" y="11099"/>
                    <a:pt x="131" y="11099"/>
                  </a:cubicBezTo>
                  <a:close/>
                  <a:moveTo>
                    <a:pt x="180" y="11449"/>
                  </a:moveTo>
                  <a:cubicBezTo>
                    <a:pt x="183" y="11449"/>
                    <a:pt x="185" y="11450"/>
                    <a:pt x="188" y="11453"/>
                  </a:cubicBezTo>
                  <a:cubicBezTo>
                    <a:pt x="206" y="11470"/>
                    <a:pt x="207" y="11516"/>
                    <a:pt x="193" y="11552"/>
                  </a:cubicBezTo>
                  <a:cubicBezTo>
                    <a:pt x="187" y="11569"/>
                    <a:pt x="181" y="11578"/>
                    <a:pt x="176" y="11578"/>
                  </a:cubicBezTo>
                  <a:cubicBezTo>
                    <a:pt x="169" y="11578"/>
                    <a:pt x="164" y="11558"/>
                    <a:pt x="161" y="11520"/>
                  </a:cubicBezTo>
                  <a:cubicBezTo>
                    <a:pt x="159" y="11478"/>
                    <a:pt x="168" y="11449"/>
                    <a:pt x="180" y="11449"/>
                  </a:cubicBezTo>
                  <a:close/>
                  <a:moveTo>
                    <a:pt x="10621" y="7323"/>
                  </a:moveTo>
                  <a:cubicBezTo>
                    <a:pt x="10912" y="7323"/>
                    <a:pt x="11112" y="7371"/>
                    <a:pt x="11362" y="7488"/>
                  </a:cubicBezTo>
                  <a:cubicBezTo>
                    <a:pt x="11703" y="7648"/>
                    <a:pt x="12215" y="8168"/>
                    <a:pt x="12386" y="8527"/>
                  </a:cubicBezTo>
                  <a:cubicBezTo>
                    <a:pt x="12723" y="9237"/>
                    <a:pt x="12720" y="10002"/>
                    <a:pt x="12373" y="10741"/>
                  </a:cubicBezTo>
                  <a:cubicBezTo>
                    <a:pt x="12208" y="11090"/>
                    <a:pt x="11639" y="11673"/>
                    <a:pt x="11284" y="11854"/>
                  </a:cubicBezTo>
                  <a:cubicBezTo>
                    <a:pt x="11004" y="11998"/>
                    <a:pt x="10498" y="12115"/>
                    <a:pt x="10161" y="12115"/>
                  </a:cubicBezTo>
                  <a:cubicBezTo>
                    <a:pt x="9828" y="12115"/>
                    <a:pt x="9463" y="12033"/>
                    <a:pt x="9463" y="11959"/>
                  </a:cubicBezTo>
                  <a:cubicBezTo>
                    <a:pt x="9463" y="11877"/>
                    <a:pt x="10094" y="10753"/>
                    <a:pt x="10383" y="10321"/>
                  </a:cubicBezTo>
                  <a:cubicBezTo>
                    <a:pt x="10646" y="9927"/>
                    <a:pt x="10711" y="9774"/>
                    <a:pt x="10613" y="9774"/>
                  </a:cubicBezTo>
                  <a:cubicBezTo>
                    <a:pt x="10539" y="9774"/>
                    <a:pt x="10009" y="10613"/>
                    <a:pt x="9666" y="11268"/>
                  </a:cubicBezTo>
                  <a:cubicBezTo>
                    <a:pt x="9488" y="11605"/>
                    <a:pt x="9336" y="11891"/>
                    <a:pt x="9328" y="11903"/>
                  </a:cubicBezTo>
                  <a:cubicBezTo>
                    <a:pt x="9326" y="11906"/>
                    <a:pt x="9323" y="11907"/>
                    <a:pt x="9318" y="11907"/>
                  </a:cubicBezTo>
                  <a:cubicBezTo>
                    <a:pt x="9245" y="11907"/>
                    <a:pt x="8867" y="11610"/>
                    <a:pt x="8686" y="11403"/>
                  </a:cubicBezTo>
                  <a:cubicBezTo>
                    <a:pt x="8309" y="10973"/>
                    <a:pt x="8001" y="9666"/>
                    <a:pt x="8112" y="8964"/>
                  </a:cubicBezTo>
                  <a:cubicBezTo>
                    <a:pt x="8178" y="8548"/>
                    <a:pt x="8282" y="8364"/>
                    <a:pt x="8626" y="8045"/>
                  </a:cubicBezTo>
                  <a:cubicBezTo>
                    <a:pt x="9109" y="7597"/>
                    <a:pt x="9582" y="7397"/>
                    <a:pt x="10291" y="7338"/>
                  </a:cubicBezTo>
                  <a:cubicBezTo>
                    <a:pt x="10415" y="7328"/>
                    <a:pt x="10523" y="7323"/>
                    <a:pt x="10621" y="7323"/>
                  </a:cubicBezTo>
                  <a:close/>
                  <a:moveTo>
                    <a:pt x="802" y="12281"/>
                  </a:moveTo>
                  <a:cubicBezTo>
                    <a:pt x="805" y="12281"/>
                    <a:pt x="807" y="12283"/>
                    <a:pt x="810" y="12286"/>
                  </a:cubicBezTo>
                  <a:cubicBezTo>
                    <a:pt x="829" y="12302"/>
                    <a:pt x="833" y="12347"/>
                    <a:pt x="817" y="12385"/>
                  </a:cubicBezTo>
                  <a:cubicBezTo>
                    <a:pt x="810" y="12402"/>
                    <a:pt x="805" y="12410"/>
                    <a:pt x="800" y="12410"/>
                  </a:cubicBezTo>
                  <a:cubicBezTo>
                    <a:pt x="793" y="12410"/>
                    <a:pt x="787" y="12391"/>
                    <a:pt x="786" y="12353"/>
                  </a:cubicBezTo>
                  <a:cubicBezTo>
                    <a:pt x="783" y="12310"/>
                    <a:pt x="791" y="12281"/>
                    <a:pt x="802" y="12281"/>
                  </a:cubicBezTo>
                  <a:close/>
                  <a:moveTo>
                    <a:pt x="898" y="12592"/>
                  </a:moveTo>
                  <a:cubicBezTo>
                    <a:pt x="939" y="12592"/>
                    <a:pt x="1095" y="12812"/>
                    <a:pt x="1095" y="12889"/>
                  </a:cubicBezTo>
                  <a:cubicBezTo>
                    <a:pt x="1094" y="12908"/>
                    <a:pt x="1090" y="12917"/>
                    <a:pt x="1081" y="12917"/>
                  </a:cubicBezTo>
                  <a:cubicBezTo>
                    <a:pt x="1065" y="12917"/>
                    <a:pt x="1034" y="12883"/>
                    <a:pt x="989" y="12815"/>
                  </a:cubicBezTo>
                  <a:cubicBezTo>
                    <a:pt x="930" y="12727"/>
                    <a:pt x="885" y="12636"/>
                    <a:pt x="887" y="12608"/>
                  </a:cubicBezTo>
                  <a:cubicBezTo>
                    <a:pt x="888" y="12597"/>
                    <a:pt x="891" y="12592"/>
                    <a:pt x="898" y="12592"/>
                  </a:cubicBezTo>
                  <a:close/>
                  <a:moveTo>
                    <a:pt x="1208" y="13068"/>
                  </a:moveTo>
                  <a:cubicBezTo>
                    <a:pt x="1225" y="13068"/>
                    <a:pt x="1274" y="13111"/>
                    <a:pt x="1327" y="13178"/>
                  </a:cubicBezTo>
                  <a:cubicBezTo>
                    <a:pt x="1394" y="13262"/>
                    <a:pt x="1441" y="13344"/>
                    <a:pt x="1425" y="13357"/>
                  </a:cubicBezTo>
                  <a:cubicBezTo>
                    <a:pt x="1423" y="13359"/>
                    <a:pt x="1420" y="13360"/>
                    <a:pt x="1417" y="13360"/>
                  </a:cubicBezTo>
                  <a:cubicBezTo>
                    <a:pt x="1369" y="13360"/>
                    <a:pt x="1200" y="13144"/>
                    <a:pt x="1202" y="13076"/>
                  </a:cubicBezTo>
                  <a:cubicBezTo>
                    <a:pt x="1202" y="13071"/>
                    <a:pt x="1204" y="13068"/>
                    <a:pt x="1208" y="13068"/>
                  </a:cubicBezTo>
                  <a:close/>
                  <a:moveTo>
                    <a:pt x="3058" y="9089"/>
                  </a:moveTo>
                  <a:cubicBezTo>
                    <a:pt x="3268" y="9089"/>
                    <a:pt x="3487" y="9117"/>
                    <a:pt x="3710" y="9175"/>
                  </a:cubicBezTo>
                  <a:cubicBezTo>
                    <a:pt x="4132" y="9284"/>
                    <a:pt x="4358" y="9405"/>
                    <a:pt x="4590" y="9650"/>
                  </a:cubicBezTo>
                  <a:cubicBezTo>
                    <a:pt x="5082" y="10168"/>
                    <a:pt x="5312" y="10768"/>
                    <a:pt x="5312" y="11542"/>
                  </a:cubicBezTo>
                  <a:cubicBezTo>
                    <a:pt x="5312" y="12342"/>
                    <a:pt x="5056" y="12948"/>
                    <a:pt x="4511" y="13437"/>
                  </a:cubicBezTo>
                  <a:cubicBezTo>
                    <a:pt x="4097" y="13810"/>
                    <a:pt x="3819" y="13929"/>
                    <a:pt x="3363" y="13929"/>
                  </a:cubicBezTo>
                  <a:cubicBezTo>
                    <a:pt x="3149" y="13929"/>
                    <a:pt x="2962" y="13910"/>
                    <a:pt x="2949" y="13886"/>
                  </a:cubicBezTo>
                  <a:cubicBezTo>
                    <a:pt x="2936" y="13864"/>
                    <a:pt x="3054" y="13592"/>
                    <a:pt x="3209" y="13281"/>
                  </a:cubicBezTo>
                  <a:cubicBezTo>
                    <a:pt x="3367" y="12968"/>
                    <a:pt x="3483" y="12707"/>
                    <a:pt x="3471" y="12695"/>
                  </a:cubicBezTo>
                  <a:cubicBezTo>
                    <a:pt x="3470" y="12694"/>
                    <a:pt x="3468" y="12693"/>
                    <a:pt x="3466" y="12693"/>
                  </a:cubicBezTo>
                  <a:cubicBezTo>
                    <a:pt x="3423" y="12693"/>
                    <a:pt x="3221" y="13042"/>
                    <a:pt x="3010" y="13485"/>
                  </a:cubicBezTo>
                  <a:cubicBezTo>
                    <a:pt x="2913" y="13689"/>
                    <a:pt x="2833" y="13857"/>
                    <a:pt x="2828" y="13865"/>
                  </a:cubicBezTo>
                  <a:cubicBezTo>
                    <a:pt x="2827" y="13867"/>
                    <a:pt x="2823" y="13868"/>
                    <a:pt x="2818" y="13868"/>
                  </a:cubicBezTo>
                  <a:cubicBezTo>
                    <a:pt x="2756" y="13868"/>
                    <a:pt x="2447" y="13769"/>
                    <a:pt x="2447" y="13745"/>
                  </a:cubicBezTo>
                  <a:cubicBezTo>
                    <a:pt x="2447" y="13733"/>
                    <a:pt x="2621" y="13323"/>
                    <a:pt x="2836" y="12829"/>
                  </a:cubicBezTo>
                  <a:cubicBezTo>
                    <a:pt x="3125" y="12170"/>
                    <a:pt x="3226" y="11898"/>
                    <a:pt x="3176" y="11898"/>
                  </a:cubicBezTo>
                  <a:cubicBezTo>
                    <a:pt x="3165" y="11898"/>
                    <a:pt x="3147" y="11912"/>
                    <a:pt x="3122" y="11937"/>
                  </a:cubicBezTo>
                  <a:cubicBezTo>
                    <a:pt x="3081" y="11978"/>
                    <a:pt x="2467" y="13335"/>
                    <a:pt x="2377" y="13584"/>
                  </a:cubicBezTo>
                  <a:cubicBezTo>
                    <a:pt x="2356" y="13642"/>
                    <a:pt x="2313" y="13672"/>
                    <a:pt x="2265" y="13672"/>
                  </a:cubicBezTo>
                  <a:cubicBezTo>
                    <a:pt x="2224" y="13672"/>
                    <a:pt x="2180" y="13650"/>
                    <a:pt x="2143" y="13604"/>
                  </a:cubicBezTo>
                  <a:cubicBezTo>
                    <a:pt x="2084" y="13532"/>
                    <a:pt x="2274" y="13043"/>
                    <a:pt x="2832" y="11831"/>
                  </a:cubicBezTo>
                  <a:cubicBezTo>
                    <a:pt x="3027" y="11405"/>
                    <a:pt x="3047" y="11331"/>
                    <a:pt x="2972" y="11331"/>
                  </a:cubicBezTo>
                  <a:cubicBezTo>
                    <a:pt x="2928" y="11331"/>
                    <a:pt x="2219" y="12870"/>
                    <a:pt x="2078" y="13270"/>
                  </a:cubicBezTo>
                  <a:cubicBezTo>
                    <a:pt x="2040" y="13374"/>
                    <a:pt x="1992" y="13463"/>
                    <a:pt x="1971" y="13463"/>
                  </a:cubicBezTo>
                  <a:cubicBezTo>
                    <a:pt x="1951" y="13463"/>
                    <a:pt x="1864" y="13404"/>
                    <a:pt x="1786" y="13337"/>
                  </a:cubicBezTo>
                  <a:cubicBezTo>
                    <a:pt x="1646" y="13216"/>
                    <a:pt x="1644" y="13204"/>
                    <a:pt x="1715" y="13013"/>
                  </a:cubicBezTo>
                  <a:cubicBezTo>
                    <a:pt x="1755" y="12902"/>
                    <a:pt x="1947" y="12465"/>
                    <a:pt x="2143" y="12038"/>
                  </a:cubicBezTo>
                  <a:cubicBezTo>
                    <a:pt x="2389" y="11500"/>
                    <a:pt x="2499" y="11205"/>
                    <a:pt x="2457" y="11205"/>
                  </a:cubicBezTo>
                  <a:cubicBezTo>
                    <a:pt x="2443" y="11205"/>
                    <a:pt x="2415" y="11235"/>
                    <a:pt x="2370" y="11295"/>
                  </a:cubicBezTo>
                  <a:cubicBezTo>
                    <a:pt x="2305" y="11383"/>
                    <a:pt x="1925" y="12204"/>
                    <a:pt x="1668" y="12813"/>
                  </a:cubicBezTo>
                  <a:lnTo>
                    <a:pt x="1557" y="13073"/>
                  </a:lnTo>
                  <a:lnTo>
                    <a:pt x="1456" y="12942"/>
                  </a:lnTo>
                  <a:cubicBezTo>
                    <a:pt x="1398" y="12869"/>
                    <a:pt x="1354" y="12786"/>
                    <a:pt x="1354" y="12750"/>
                  </a:cubicBezTo>
                  <a:cubicBezTo>
                    <a:pt x="1354" y="12715"/>
                    <a:pt x="1497" y="12345"/>
                    <a:pt x="1671" y="11927"/>
                  </a:cubicBezTo>
                  <a:cubicBezTo>
                    <a:pt x="1852" y="11497"/>
                    <a:pt x="1973" y="11132"/>
                    <a:pt x="1956" y="11085"/>
                  </a:cubicBezTo>
                  <a:cubicBezTo>
                    <a:pt x="1943" y="11053"/>
                    <a:pt x="1930" y="11034"/>
                    <a:pt x="1913" y="11034"/>
                  </a:cubicBezTo>
                  <a:cubicBezTo>
                    <a:pt x="1864" y="11034"/>
                    <a:pt x="1785" y="11200"/>
                    <a:pt x="1590" y="11667"/>
                  </a:cubicBezTo>
                  <a:cubicBezTo>
                    <a:pt x="1457" y="11985"/>
                    <a:pt x="1321" y="12309"/>
                    <a:pt x="1282" y="12395"/>
                  </a:cubicBezTo>
                  <a:lnTo>
                    <a:pt x="1215" y="12552"/>
                  </a:lnTo>
                  <a:lnTo>
                    <a:pt x="1130" y="12386"/>
                  </a:lnTo>
                  <a:cubicBezTo>
                    <a:pt x="1044" y="12222"/>
                    <a:pt x="1048" y="12212"/>
                    <a:pt x="1303" y="11566"/>
                  </a:cubicBezTo>
                  <a:cubicBezTo>
                    <a:pt x="1448" y="11208"/>
                    <a:pt x="1564" y="10890"/>
                    <a:pt x="1564" y="10862"/>
                  </a:cubicBezTo>
                  <a:cubicBezTo>
                    <a:pt x="1564" y="10830"/>
                    <a:pt x="1559" y="10814"/>
                    <a:pt x="1549" y="10814"/>
                  </a:cubicBezTo>
                  <a:cubicBezTo>
                    <a:pt x="1514" y="10814"/>
                    <a:pt x="1414" y="11022"/>
                    <a:pt x="1254" y="11433"/>
                  </a:cubicBezTo>
                  <a:cubicBezTo>
                    <a:pt x="1128" y="11756"/>
                    <a:pt x="1022" y="11966"/>
                    <a:pt x="987" y="11966"/>
                  </a:cubicBezTo>
                  <a:cubicBezTo>
                    <a:pt x="985" y="11966"/>
                    <a:pt x="983" y="11965"/>
                    <a:pt x="981" y="11963"/>
                  </a:cubicBezTo>
                  <a:cubicBezTo>
                    <a:pt x="886" y="11867"/>
                    <a:pt x="873" y="11163"/>
                    <a:pt x="960" y="10824"/>
                  </a:cubicBezTo>
                  <a:cubicBezTo>
                    <a:pt x="1239" y="9736"/>
                    <a:pt x="2051" y="9089"/>
                    <a:pt x="3058" y="9089"/>
                  </a:cubicBezTo>
                  <a:close/>
                  <a:moveTo>
                    <a:pt x="1430" y="13876"/>
                  </a:moveTo>
                  <a:lnTo>
                    <a:pt x="1586" y="13967"/>
                  </a:lnTo>
                  <a:cubicBezTo>
                    <a:pt x="1674" y="14019"/>
                    <a:pt x="1751" y="14064"/>
                    <a:pt x="1763" y="14074"/>
                  </a:cubicBezTo>
                  <a:cubicBezTo>
                    <a:pt x="1777" y="14082"/>
                    <a:pt x="1762" y="14090"/>
                    <a:pt x="1730" y="14090"/>
                  </a:cubicBezTo>
                  <a:cubicBezTo>
                    <a:pt x="1699" y="14090"/>
                    <a:pt x="1620" y="14040"/>
                    <a:pt x="1552" y="13983"/>
                  </a:cubicBezTo>
                  <a:lnTo>
                    <a:pt x="1430" y="13876"/>
                  </a:lnTo>
                  <a:close/>
                  <a:moveTo>
                    <a:pt x="1916" y="14159"/>
                  </a:moveTo>
                  <a:cubicBezTo>
                    <a:pt x="1969" y="14159"/>
                    <a:pt x="2099" y="14200"/>
                    <a:pt x="2186" y="14253"/>
                  </a:cubicBezTo>
                  <a:cubicBezTo>
                    <a:pt x="2218" y="14274"/>
                    <a:pt x="2223" y="14284"/>
                    <a:pt x="2197" y="14284"/>
                  </a:cubicBezTo>
                  <a:cubicBezTo>
                    <a:pt x="2180" y="14284"/>
                    <a:pt x="2150" y="14280"/>
                    <a:pt x="2107" y="14272"/>
                  </a:cubicBezTo>
                  <a:cubicBezTo>
                    <a:pt x="2019" y="14254"/>
                    <a:pt x="1931" y="14218"/>
                    <a:pt x="1902" y="14187"/>
                  </a:cubicBezTo>
                  <a:cubicBezTo>
                    <a:pt x="1884" y="14168"/>
                    <a:pt x="1892" y="14159"/>
                    <a:pt x="1916" y="14159"/>
                  </a:cubicBezTo>
                  <a:close/>
                  <a:moveTo>
                    <a:pt x="5455" y="12870"/>
                  </a:moveTo>
                  <a:cubicBezTo>
                    <a:pt x="5456" y="12870"/>
                    <a:pt x="5456" y="12870"/>
                    <a:pt x="5457" y="12870"/>
                  </a:cubicBezTo>
                  <a:cubicBezTo>
                    <a:pt x="5467" y="12881"/>
                    <a:pt x="5398" y="13017"/>
                    <a:pt x="5302" y="13179"/>
                  </a:cubicBezTo>
                  <a:cubicBezTo>
                    <a:pt x="4848" y="13936"/>
                    <a:pt x="3917" y="14446"/>
                    <a:pt x="3002" y="14446"/>
                  </a:cubicBezTo>
                  <a:cubicBezTo>
                    <a:pt x="2985" y="14446"/>
                    <a:pt x="2967" y="14446"/>
                    <a:pt x="2949" y="14445"/>
                  </a:cubicBezTo>
                  <a:lnTo>
                    <a:pt x="2627" y="14439"/>
                  </a:lnTo>
                  <a:lnTo>
                    <a:pt x="2940" y="14400"/>
                  </a:lnTo>
                  <a:cubicBezTo>
                    <a:pt x="4006" y="14270"/>
                    <a:pt x="4871" y="13795"/>
                    <a:pt x="5280" y="13114"/>
                  </a:cubicBezTo>
                  <a:cubicBezTo>
                    <a:pt x="5364" y="12974"/>
                    <a:pt x="5440" y="12870"/>
                    <a:pt x="5455" y="12870"/>
                  </a:cubicBezTo>
                  <a:close/>
                  <a:moveTo>
                    <a:pt x="14570" y="0"/>
                  </a:moveTo>
                  <a:cubicBezTo>
                    <a:pt x="14392" y="0"/>
                    <a:pt x="14218" y="25"/>
                    <a:pt x="14072" y="78"/>
                  </a:cubicBezTo>
                  <a:cubicBezTo>
                    <a:pt x="13480" y="294"/>
                    <a:pt x="12905" y="1033"/>
                    <a:pt x="12170" y="2519"/>
                  </a:cubicBezTo>
                  <a:cubicBezTo>
                    <a:pt x="11887" y="3091"/>
                    <a:pt x="11468" y="4027"/>
                    <a:pt x="11239" y="4598"/>
                  </a:cubicBezTo>
                  <a:cubicBezTo>
                    <a:pt x="11010" y="5170"/>
                    <a:pt x="10719" y="5872"/>
                    <a:pt x="10592" y="6157"/>
                  </a:cubicBezTo>
                  <a:cubicBezTo>
                    <a:pt x="10383" y="6625"/>
                    <a:pt x="10344" y="6679"/>
                    <a:pt x="10209" y="6694"/>
                  </a:cubicBezTo>
                  <a:cubicBezTo>
                    <a:pt x="9694" y="6751"/>
                    <a:pt x="8532" y="7202"/>
                    <a:pt x="8118" y="7507"/>
                  </a:cubicBezTo>
                  <a:cubicBezTo>
                    <a:pt x="7485" y="7971"/>
                    <a:pt x="7179" y="8670"/>
                    <a:pt x="7259" y="9471"/>
                  </a:cubicBezTo>
                  <a:lnTo>
                    <a:pt x="7291" y="9799"/>
                  </a:lnTo>
                  <a:lnTo>
                    <a:pt x="6934" y="9911"/>
                  </a:lnTo>
                  <a:cubicBezTo>
                    <a:pt x="6738" y="9972"/>
                    <a:pt x="6406" y="10118"/>
                    <a:pt x="6195" y="10234"/>
                  </a:cubicBezTo>
                  <a:cubicBezTo>
                    <a:pt x="5981" y="10353"/>
                    <a:pt x="5803" y="10448"/>
                    <a:pt x="5796" y="10448"/>
                  </a:cubicBezTo>
                  <a:cubicBezTo>
                    <a:pt x="5790" y="10448"/>
                    <a:pt x="5744" y="10333"/>
                    <a:pt x="5697" y="10194"/>
                  </a:cubicBezTo>
                  <a:cubicBezTo>
                    <a:pt x="5394" y="9286"/>
                    <a:pt x="4721" y="8818"/>
                    <a:pt x="3531" y="8685"/>
                  </a:cubicBezTo>
                  <a:cubicBezTo>
                    <a:pt x="3398" y="8670"/>
                    <a:pt x="3265" y="8662"/>
                    <a:pt x="3132" y="8662"/>
                  </a:cubicBezTo>
                  <a:cubicBezTo>
                    <a:pt x="2657" y="8662"/>
                    <a:pt x="2188" y="8757"/>
                    <a:pt x="1749" y="8943"/>
                  </a:cubicBezTo>
                  <a:cubicBezTo>
                    <a:pt x="1557" y="9023"/>
                    <a:pt x="1400" y="9084"/>
                    <a:pt x="1377" y="9084"/>
                  </a:cubicBezTo>
                  <a:cubicBezTo>
                    <a:pt x="1376" y="9084"/>
                    <a:pt x="1375" y="9084"/>
                    <a:pt x="1374" y="9083"/>
                  </a:cubicBezTo>
                  <a:cubicBezTo>
                    <a:pt x="1369" y="9076"/>
                    <a:pt x="1444" y="8872"/>
                    <a:pt x="1543" y="8628"/>
                  </a:cubicBezTo>
                  <a:cubicBezTo>
                    <a:pt x="1642" y="8384"/>
                    <a:pt x="1862" y="7781"/>
                    <a:pt x="2036" y="7281"/>
                  </a:cubicBezTo>
                  <a:cubicBezTo>
                    <a:pt x="2713" y="5326"/>
                    <a:pt x="3498" y="3421"/>
                    <a:pt x="3963" y="2611"/>
                  </a:cubicBezTo>
                  <a:cubicBezTo>
                    <a:pt x="4240" y="2127"/>
                    <a:pt x="4664" y="1711"/>
                    <a:pt x="4879" y="1711"/>
                  </a:cubicBezTo>
                  <a:cubicBezTo>
                    <a:pt x="4965" y="1711"/>
                    <a:pt x="5163" y="1771"/>
                    <a:pt x="5314" y="1842"/>
                  </a:cubicBezTo>
                  <a:cubicBezTo>
                    <a:pt x="5463" y="1912"/>
                    <a:pt x="5668" y="1972"/>
                    <a:pt x="5758" y="1972"/>
                  </a:cubicBezTo>
                  <a:cubicBezTo>
                    <a:pt x="5950" y="1972"/>
                    <a:pt x="6242" y="1753"/>
                    <a:pt x="6242" y="1608"/>
                  </a:cubicBezTo>
                  <a:cubicBezTo>
                    <a:pt x="6242" y="1556"/>
                    <a:pt x="6278" y="1501"/>
                    <a:pt x="6325" y="1482"/>
                  </a:cubicBezTo>
                  <a:cubicBezTo>
                    <a:pt x="6473" y="1425"/>
                    <a:pt x="6386" y="1223"/>
                    <a:pt x="6169" y="1121"/>
                  </a:cubicBezTo>
                  <a:cubicBezTo>
                    <a:pt x="5864" y="978"/>
                    <a:pt x="5481" y="903"/>
                    <a:pt x="5130" y="903"/>
                  </a:cubicBezTo>
                  <a:cubicBezTo>
                    <a:pt x="4891" y="903"/>
                    <a:pt x="4668" y="938"/>
                    <a:pt x="4494" y="1010"/>
                  </a:cubicBezTo>
                  <a:cubicBezTo>
                    <a:pt x="4229" y="1123"/>
                    <a:pt x="3741" y="1612"/>
                    <a:pt x="3436" y="2076"/>
                  </a:cubicBezTo>
                  <a:cubicBezTo>
                    <a:pt x="3040" y="2679"/>
                    <a:pt x="1924" y="5102"/>
                    <a:pt x="1472" y="6339"/>
                  </a:cubicBezTo>
                  <a:cubicBezTo>
                    <a:pt x="1191" y="7111"/>
                    <a:pt x="1004" y="7743"/>
                    <a:pt x="750" y="8784"/>
                  </a:cubicBezTo>
                  <a:cubicBezTo>
                    <a:pt x="572" y="9518"/>
                    <a:pt x="474" y="9808"/>
                    <a:pt x="338" y="10033"/>
                  </a:cubicBezTo>
                  <a:cubicBezTo>
                    <a:pt x="80" y="10451"/>
                    <a:pt x="1" y="10719"/>
                    <a:pt x="1" y="11180"/>
                  </a:cubicBezTo>
                  <a:cubicBezTo>
                    <a:pt x="1" y="11758"/>
                    <a:pt x="78" y="12065"/>
                    <a:pt x="369" y="12658"/>
                  </a:cubicBezTo>
                  <a:cubicBezTo>
                    <a:pt x="509" y="12944"/>
                    <a:pt x="624" y="13204"/>
                    <a:pt x="624" y="13238"/>
                  </a:cubicBezTo>
                  <a:cubicBezTo>
                    <a:pt x="624" y="13270"/>
                    <a:pt x="647" y="13307"/>
                    <a:pt x="671" y="13315"/>
                  </a:cubicBezTo>
                  <a:cubicBezTo>
                    <a:pt x="696" y="13325"/>
                    <a:pt x="817" y="13459"/>
                    <a:pt x="936" y="13610"/>
                  </a:cubicBezTo>
                  <a:cubicBezTo>
                    <a:pt x="1204" y="13952"/>
                    <a:pt x="1799" y="14348"/>
                    <a:pt x="2242" y="14479"/>
                  </a:cubicBezTo>
                  <a:cubicBezTo>
                    <a:pt x="2473" y="14547"/>
                    <a:pt x="2747" y="14580"/>
                    <a:pt x="3021" y="14580"/>
                  </a:cubicBezTo>
                  <a:cubicBezTo>
                    <a:pt x="3345" y="14580"/>
                    <a:pt x="3669" y="14533"/>
                    <a:pt x="3918" y="14440"/>
                  </a:cubicBezTo>
                  <a:cubicBezTo>
                    <a:pt x="5148" y="13979"/>
                    <a:pt x="5778" y="13084"/>
                    <a:pt x="5910" y="11613"/>
                  </a:cubicBezTo>
                  <a:lnTo>
                    <a:pt x="5945" y="11219"/>
                  </a:lnTo>
                  <a:lnTo>
                    <a:pt x="6211" y="11043"/>
                  </a:lnTo>
                  <a:cubicBezTo>
                    <a:pt x="6510" y="10844"/>
                    <a:pt x="6969" y="10674"/>
                    <a:pt x="7325" y="10630"/>
                  </a:cubicBezTo>
                  <a:lnTo>
                    <a:pt x="7568" y="10601"/>
                  </a:lnTo>
                  <a:lnTo>
                    <a:pt x="7749" y="10954"/>
                  </a:lnTo>
                  <a:cubicBezTo>
                    <a:pt x="8060" y="11560"/>
                    <a:pt x="8691" y="12093"/>
                    <a:pt x="9478" y="12411"/>
                  </a:cubicBezTo>
                  <a:cubicBezTo>
                    <a:pt x="9708" y="12504"/>
                    <a:pt x="10056" y="12556"/>
                    <a:pt x="10343" y="12556"/>
                  </a:cubicBezTo>
                  <a:cubicBezTo>
                    <a:pt x="10523" y="12556"/>
                    <a:pt x="10679" y="12536"/>
                    <a:pt x="10765" y="12492"/>
                  </a:cubicBezTo>
                  <a:cubicBezTo>
                    <a:pt x="10838" y="12454"/>
                    <a:pt x="11046" y="12378"/>
                    <a:pt x="11234" y="12318"/>
                  </a:cubicBezTo>
                  <a:cubicBezTo>
                    <a:pt x="11961" y="12085"/>
                    <a:pt x="12469" y="11618"/>
                    <a:pt x="12849" y="10840"/>
                  </a:cubicBezTo>
                  <a:cubicBezTo>
                    <a:pt x="13189" y="10141"/>
                    <a:pt x="13277" y="9744"/>
                    <a:pt x="13251" y="9019"/>
                  </a:cubicBezTo>
                  <a:cubicBezTo>
                    <a:pt x="13235" y="8547"/>
                    <a:pt x="13209" y="8389"/>
                    <a:pt x="13091" y="8110"/>
                  </a:cubicBezTo>
                  <a:cubicBezTo>
                    <a:pt x="12802" y="7413"/>
                    <a:pt x="12289" y="6944"/>
                    <a:pt x="11661" y="6802"/>
                  </a:cubicBezTo>
                  <a:cubicBezTo>
                    <a:pt x="11319" y="6724"/>
                    <a:pt x="11316" y="6758"/>
                    <a:pt x="11771" y="5665"/>
                  </a:cubicBezTo>
                  <a:cubicBezTo>
                    <a:pt x="12299" y="4396"/>
                    <a:pt x="12825" y="3305"/>
                    <a:pt x="13262" y="2571"/>
                  </a:cubicBezTo>
                  <a:cubicBezTo>
                    <a:pt x="13484" y="2196"/>
                    <a:pt x="13785" y="1670"/>
                    <a:pt x="13933" y="1390"/>
                  </a:cubicBezTo>
                  <a:cubicBezTo>
                    <a:pt x="14179" y="933"/>
                    <a:pt x="14221" y="882"/>
                    <a:pt x="14381" y="853"/>
                  </a:cubicBezTo>
                  <a:cubicBezTo>
                    <a:pt x="14414" y="846"/>
                    <a:pt x="14444" y="843"/>
                    <a:pt x="14473" y="843"/>
                  </a:cubicBezTo>
                  <a:cubicBezTo>
                    <a:pt x="14572" y="843"/>
                    <a:pt x="14667" y="881"/>
                    <a:pt x="14840" y="980"/>
                  </a:cubicBezTo>
                  <a:cubicBezTo>
                    <a:pt x="15029" y="1087"/>
                    <a:pt x="15190" y="1141"/>
                    <a:pt x="15326" y="1141"/>
                  </a:cubicBezTo>
                  <a:cubicBezTo>
                    <a:pt x="15446" y="1141"/>
                    <a:pt x="15546" y="1099"/>
                    <a:pt x="15630" y="1016"/>
                  </a:cubicBezTo>
                  <a:cubicBezTo>
                    <a:pt x="15827" y="815"/>
                    <a:pt x="15792" y="601"/>
                    <a:pt x="15506" y="294"/>
                  </a:cubicBezTo>
                  <a:cubicBezTo>
                    <a:pt x="15335" y="110"/>
                    <a:pt x="14945" y="0"/>
                    <a:pt x="14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7" name="Google Shape;1887;p14"/>
            <p:cNvGrpSpPr/>
            <p:nvPr/>
          </p:nvGrpSpPr>
          <p:grpSpPr>
            <a:xfrm>
              <a:off x="193075" y="1406950"/>
              <a:ext cx="262950" cy="272050"/>
              <a:chOff x="5088050" y="3833700"/>
              <a:chExt cx="262950" cy="272050"/>
            </a:xfrm>
          </p:grpSpPr>
          <p:sp>
            <p:nvSpPr>
              <p:cNvPr id="1888" name="Google Shape;1888;p14"/>
              <p:cNvSpPr/>
              <p:nvPr/>
            </p:nvSpPr>
            <p:spPr>
              <a:xfrm>
                <a:off x="5088050" y="3833700"/>
                <a:ext cx="262950" cy="272050"/>
              </a:xfrm>
              <a:custGeom>
                <a:avLst/>
                <a:gdLst/>
                <a:ahLst/>
                <a:cxnLst/>
                <a:rect l="l" t="t" r="r" b="b"/>
                <a:pathLst>
                  <a:path w="10518" h="10882" extrusionOk="0">
                    <a:moveTo>
                      <a:pt x="6058" y="5258"/>
                    </a:moveTo>
                    <a:cubicBezTo>
                      <a:pt x="6071" y="5258"/>
                      <a:pt x="6077" y="5264"/>
                      <a:pt x="6073" y="5278"/>
                    </a:cubicBezTo>
                    <a:cubicBezTo>
                      <a:pt x="6065" y="5314"/>
                      <a:pt x="6007" y="5349"/>
                      <a:pt x="5951" y="5358"/>
                    </a:cubicBezTo>
                    <a:cubicBezTo>
                      <a:pt x="5940" y="5360"/>
                      <a:pt x="5930" y="5361"/>
                      <a:pt x="5923" y="5361"/>
                    </a:cubicBezTo>
                    <a:cubicBezTo>
                      <a:pt x="5889" y="5361"/>
                      <a:pt x="5904" y="5338"/>
                      <a:pt x="5967" y="5295"/>
                    </a:cubicBezTo>
                    <a:cubicBezTo>
                      <a:pt x="6006" y="5271"/>
                      <a:pt x="6039" y="5258"/>
                      <a:pt x="6058" y="5258"/>
                    </a:cubicBezTo>
                    <a:close/>
                    <a:moveTo>
                      <a:pt x="2609" y="515"/>
                    </a:moveTo>
                    <a:cubicBezTo>
                      <a:pt x="2717" y="515"/>
                      <a:pt x="2837" y="586"/>
                      <a:pt x="3106" y="764"/>
                    </a:cubicBezTo>
                    <a:cubicBezTo>
                      <a:pt x="3921" y="1305"/>
                      <a:pt x="6645" y="4080"/>
                      <a:pt x="6538" y="4260"/>
                    </a:cubicBezTo>
                    <a:cubicBezTo>
                      <a:pt x="6466" y="4385"/>
                      <a:pt x="5562" y="5255"/>
                      <a:pt x="5423" y="5337"/>
                    </a:cubicBezTo>
                    <a:cubicBezTo>
                      <a:pt x="5398" y="5351"/>
                      <a:pt x="5378" y="5360"/>
                      <a:pt x="5361" y="5360"/>
                    </a:cubicBezTo>
                    <a:cubicBezTo>
                      <a:pt x="5307" y="5360"/>
                      <a:pt x="5289" y="5263"/>
                      <a:pt x="5258" y="4941"/>
                    </a:cubicBezTo>
                    <a:cubicBezTo>
                      <a:pt x="5234" y="4682"/>
                      <a:pt x="5194" y="4472"/>
                      <a:pt x="5168" y="4465"/>
                    </a:cubicBezTo>
                    <a:cubicBezTo>
                      <a:pt x="5167" y="4465"/>
                      <a:pt x="5167" y="4465"/>
                      <a:pt x="5166" y="4465"/>
                    </a:cubicBezTo>
                    <a:cubicBezTo>
                      <a:pt x="5142" y="4465"/>
                      <a:pt x="5151" y="4694"/>
                      <a:pt x="5188" y="4988"/>
                    </a:cubicBezTo>
                    <a:cubicBezTo>
                      <a:pt x="5249" y="5472"/>
                      <a:pt x="5237" y="5532"/>
                      <a:pt x="5063" y="5632"/>
                    </a:cubicBezTo>
                    <a:lnTo>
                      <a:pt x="4871" y="5743"/>
                    </a:lnTo>
                    <a:lnTo>
                      <a:pt x="4821" y="5261"/>
                    </a:lnTo>
                    <a:cubicBezTo>
                      <a:pt x="4781" y="4877"/>
                      <a:pt x="4754" y="4685"/>
                      <a:pt x="4741" y="4685"/>
                    </a:cubicBezTo>
                    <a:lnTo>
                      <a:pt x="4741" y="4685"/>
                    </a:lnTo>
                    <a:cubicBezTo>
                      <a:pt x="4729" y="4685"/>
                      <a:pt x="4729" y="4858"/>
                      <a:pt x="4744" y="5207"/>
                    </a:cubicBezTo>
                    <a:cubicBezTo>
                      <a:pt x="4768" y="5739"/>
                      <a:pt x="4742" y="5887"/>
                      <a:pt x="4609" y="6006"/>
                    </a:cubicBezTo>
                    <a:cubicBezTo>
                      <a:pt x="4522" y="6082"/>
                      <a:pt x="4432" y="6143"/>
                      <a:pt x="4411" y="6143"/>
                    </a:cubicBezTo>
                    <a:cubicBezTo>
                      <a:pt x="4410" y="6143"/>
                      <a:pt x="4410" y="6143"/>
                      <a:pt x="4409" y="6143"/>
                    </a:cubicBezTo>
                    <a:cubicBezTo>
                      <a:pt x="4392" y="6139"/>
                      <a:pt x="4356" y="5758"/>
                      <a:pt x="4333" y="5295"/>
                    </a:cubicBezTo>
                    <a:cubicBezTo>
                      <a:pt x="4309" y="4833"/>
                      <a:pt x="4273" y="4449"/>
                      <a:pt x="4249" y="4442"/>
                    </a:cubicBezTo>
                    <a:cubicBezTo>
                      <a:pt x="4249" y="4442"/>
                      <a:pt x="4248" y="4442"/>
                      <a:pt x="4248" y="4442"/>
                    </a:cubicBezTo>
                    <a:cubicBezTo>
                      <a:pt x="4226" y="4442"/>
                      <a:pt x="4233" y="4832"/>
                      <a:pt x="4265" y="5314"/>
                    </a:cubicBezTo>
                    <a:cubicBezTo>
                      <a:pt x="4296" y="5798"/>
                      <a:pt x="4320" y="6201"/>
                      <a:pt x="4316" y="6211"/>
                    </a:cubicBezTo>
                    <a:cubicBezTo>
                      <a:pt x="4314" y="6224"/>
                      <a:pt x="4227" y="6306"/>
                      <a:pt x="4125" y="6400"/>
                    </a:cubicBezTo>
                    <a:lnTo>
                      <a:pt x="3937" y="6571"/>
                    </a:lnTo>
                    <a:lnTo>
                      <a:pt x="3854" y="6100"/>
                    </a:lnTo>
                    <a:cubicBezTo>
                      <a:pt x="3810" y="5844"/>
                      <a:pt x="3734" y="5305"/>
                      <a:pt x="3690" y="4909"/>
                    </a:cubicBezTo>
                    <a:cubicBezTo>
                      <a:pt x="3646" y="4535"/>
                      <a:pt x="3594" y="4250"/>
                      <a:pt x="3570" y="4250"/>
                    </a:cubicBezTo>
                    <a:cubicBezTo>
                      <a:pt x="3568" y="4250"/>
                      <a:pt x="3567" y="4251"/>
                      <a:pt x="3566" y="4254"/>
                    </a:cubicBezTo>
                    <a:cubicBezTo>
                      <a:pt x="3536" y="4306"/>
                      <a:pt x="3671" y="5508"/>
                      <a:pt x="3788" y="6241"/>
                    </a:cubicBezTo>
                    <a:cubicBezTo>
                      <a:pt x="3797" y="6301"/>
                      <a:pt x="3796" y="6332"/>
                      <a:pt x="3774" y="6332"/>
                    </a:cubicBezTo>
                    <a:cubicBezTo>
                      <a:pt x="3745" y="6332"/>
                      <a:pt x="3682" y="6280"/>
                      <a:pt x="3564" y="6170"/>
                    </a:cubicBezTo>
                    <a:cubicBezTo>
                      <a:pt x="3322" y="5943"/>
                      <a:pt x="3310" y="5911"/>
                      <a:pt x="3217" y="5151"/>
                    </a:cubicBezTo>
                    <a:cubicBezTo>
                      <a:pt x="3163" y="4723"/>
                      <a:pt x="3098" y="4361"/>
                      <a:pt x="3071" y="4353"/>
                    </a:cubicBezTo>
                    <a:cubicBezTo>
                      <a:pt x="3070" y="4353"/>
                      <a:pt x="3070" y="4353"/>
                      <a:pt x="3070" y="4353"/>
                    </a:cubicBezTo>
                    <a:cubicBezTo>
                      <a:pt x="3045" y="4353"/>
                      <a:pt x="3069" y="4641"/>
                      <a:pt x="3123" y="5011"/>
                    </a:cubicBezTo>
                    <a:cubicBezTo>
                      <a:pt x="3178" y="5385"/>
                      <a:pt x="3217" y="5722"/>
                      <a:pt x="3209" y="5766"/>
                    </a:cubicBezTo>
                    <a:cubicBezTo>
                      <a:pt x="3208" y="5771"/>
                      <a:pt x="3204" y="5773"/>
                      <a:pt x="3199" y="5773"/>
                    </a:cubicBezTo>
                    <a:cubicBezTo>
                      <a:pt x="3038" y="5773"/>
                      <a:pt x="877" y="3424"/>
                      <a:pt x="588" y="2923"/>
                    </a:cubicBezTo>
                    <a:cubicBezTo>
                      <a:pt x="444" y="2677"/>
                      <a:pt x="584" y="2354"/>
                      <a:pt x="1033" y="1880"/>
                    </a:cubicBezTo>
                    <a:cubicBezTo>
                      <a:pt x="1976" y="889"/>
                      <a:pt x="2187" y="690"/>
                      <a:pt x="2406" y="580"/>
                    </a:cubicBezTo>
                    <a:cubicBezTo>
                      <a:pt x="2488" y="539"/>
                      <a:pt x="2546" y="515"/>
                      <a:pt x="2609" y="515"/>
                    </a:cubicBezTo>
                    <a:close/>
                    <a:moveTo>
                      <a:pt x="5840" y="5466"/>
                    </a:moveTo>
                    <a:cubicBezTo>
                      <a:pt x="5854" y="5466"/>
                      <a:pt x="5830" y="5499"/>
                      <a:pt x="5771" y="5576"/>
                    </a:cubicBezTo>
                    <a:cubicBezTo>
                      <a:pt x="5709" y="5657"/>
                      <a:pt x="5361" y="5989"/>
                      <a:pt x="4990" y="6325"/>
                    </a:cubicBezTo>
                    <a:cubicBezTo>
                      <a:pt x="4561" y="6714"/>
                      <a:pt x="4374" y="6861"/>
                      <a:pt x="4302" y="6861"/>
                    </a:cubicBezTo>
                    <a:cubicBezTo>
                      <a:pt x="4288" y="6861"/>
                      <a:pt x="4278" y="6855"/>
                      <a:pt x="4272" y="6844"/>
                    </a:cubicBezTo>
                    <a:cubicBezTo>
                      <a:pt x="4240" y="6789"/>
                      <a:pt x="4368" y="6639"/>
                      <a:pt x="4626" y="6427"/>
                    </a:cubicBezTo>
                    <a:cubicBezTo>
                      <a:pt x="4848" y="6245"/>
                      <a:pt x="5164" y="5981"/>
                      <a:pt x="5325" y="5844"/>
                    </a:cubicBezTo>
                    <a:cubicBezTo>
                      <a:pt x="5491" y="5703"/>
                      <a:pt x="5678" y="5558"/>
                      <a:pt x="5752" y="5512"/>
                    </a:cubicBezTo>
                    <a:cubicBezTo>
                      <a:pt x="5801" y="5483"/>
                      <a:pt x="5830" y="5466"/>
                      <a:pt x="5840" y="5466"/>
                    </a:cubicBezTo>
                    <a:close/>
                    <a:moveTo>
                      <a:pt x="4824" y="7117"/>
                    </a:moveTo>
                    <a:cubicBezTo>
                      <a:pt x="4852" y="7117"/>
                      <a:pt x="4881" y="7133"/>
                      <a:pt x="4900" y="7169"/>
                    </a:cubicBezTo>
                    <a:cubicBezTo>
                      <a:pt x="4923" y="7216"/>
                      <a:pt x="4951" y="7319"/>
                      <a:pt x="4963" y="7410"/>
                    </a:cubicBezTo>
                    <a:cubicBezTo>
                      <a:pt x="4974" y="7489"/>
                      <a:pt x="4976" y="7527"/>
                      <a:pt x="4959" y="7527"/>
                    </a:cubicBezTo>
                    <a:cubicBezTo>
                      <a:pt x="4943" y="7527"/>
                      <a:pt x="4912" y="7497"/>
                      <a:pt x="4855" y="7438"/>
                    </a:cubicBezTo>
                    <a:cubicBezTo>
                      <a:pt x="4782" y="7364"/>
                      <a:pt x="4726" y="7275"/>
                      <a:pt x="4728" y="7234"/>
                    </a:cubicBezTo>
                    <a:cubicBezTo>
                      <a:pt x="4729" y="7162"/>
                      <a:pt x="4776" y="7117"/>
                      <a:pt x="4824" y="7117"/>
                    </a:cubicBezTo>
                    <a:close/>
                    <a:moveTo>
                      <a:pt x="5041" y="6892"/>
                    </a:moveTo>
                    <a:cubicBezTo>
                      <a:pt x="5077" y="6892"/>
                      <a:pt x="5159" y="7077"/>
                      <a:pt x="5248" y="7394"/>
                    </a:cubicBezTo>
                    <a:cubicBezTo>
                      <a:pt x="5321" y="7657"/>
                      <a:pt x="5376" y="7902"/>
                      <a:pt x="5368" y="7928"/>
                    </a:cubicBezTo>
                    <a:cubicBezTo>
                      <a:pt x="5366" y="7934"/>
                      <a:pt x="5363" y="7937"/>
                      <a:pt x="5360" y="7937"/>
                    </a:cubicBezTo>
                    <a:cubicBezTo>
                      <a:pt x="5306" y="7937"/>
                      <a:pt x="5074" y="7352"/>
                      <a:pt x="5038" y="7115"/>
                    </a:cubicBezTo>
                    <a:cubicBezTo>
                      <a:pt x="5015" y="6963"/>
                      <a:pt x="5019" y="6892"/>
                      <a:pt x="5041" y="6892"/>
                    </a:cubicBezTo>
                    <a:close/>
                    <a:moveTo>
                      <a:pt x="5327" y="6729"/>
                    </a:moveTo>
                    <a:cubicBezTo>
                      <a:pt x="5343" y="6729"/>
                      <a:pt x="5357" y="6737"/>
                      <a:pt x="5368" y="6756"/>
                    </a:cubicBezTo>
                    <a:cubicBezTo>
                      <a:pt x="5383" y="6781"/>
                      <a:pt x="5478" y="7125"/>
                      <a:pt x="5579" y="7525"/>
                    </a:cubicBezTo>
                    <a:cubicBezTo>
                      <a:pt x="5693" y="7969"/>
                      <a:pt x="5722" y="8187"/>
                      <a:pt x="5669" y="8187"/>
                    </a:cubicBezTo>
                    <a:cubicBezTo>
                      <a:pt x="5664" y="8187"/>
                      <a:pt x="5658" y="8185"/>
                      <a:pt x="5652" y="8181"/>
                    </a:cubicBezTo>
                    <a:cubicBezTo>
                      <a:pt x="5562" y="8130"/>
                      <a:pt x="5321" y="7403"/>
                      <a:pt x="5224" y="6893"/>
                    </a:cubicBezTo>
                    <a:cubicBezTo>
                      <a:pt x="5209" y="6814"/>
                      <a:pt x="5275" y="6729"/>
                      <a:pt x="5327" y="6729"/>
                    </a:cubicBezTo>
                    <a:close/>
                    <a:moveTo>
                      <a:pt x="5636" y="6371"/>
                    </a:moveTo>
                    <a:cubicBezTo>
                      <a:pt x="5661" y="6371"/>
                      <a:pt x="5681" y="6395"/>
                      <a:pt x="5690" y="6445"/>
                    </a:cubicBezTo>
                    <a:cubicBezTo>
                      <a:pt x="5700" y="6502"/>
                      <a:pt x="5825" y="7047"/>
                      <a:pt x="5973" y="7658"/>
                    </a:cubicBezTo>
                    <a:cubicBezTo>
                      <a:pt x="6152" y="8420"/>
                      <a:pt x="6198" y="8659"/>
                      <a:pt x="6141" y="8659"/>
                    </a:cubicBezTo>
                    <a:cubicBezTo>
                      <a:pt x="6126" y="8659"/>
                      <a:pt x="6103" y="8642"/>
                      <a:pt x="6074" y="8614"/>
                    </a:cubicBezTo>
                    <a:cubicBezTo>
                      <a:pt x="5874" y="8423"/>
                      <a:pt x="5411" y="6773"/>
                      <a:pt x="5496" y="6551"/>
                    </a:cubicBezTo>
                    <a:cubicBezTo>
                      <a:pt x="5540" y="6436"/>
                      <a:pt x="5595" y="6371"/>
                      <a:pt x="5636" y="6371"/>
                    </a:cubicBezTo>
                    <a:close/>
                    <a:moveTo>
                      <a:pt x="5785" y="6301"/>
                    </a:moveTo>
                    <a:cubicBezTo>
                      <a:pt x="5785" y="6301"/>
                      <a:pt x="5785" y="6301"/>
                      <a:pt x="5785" y="6301"/>
                    </a:cubicBezTo>
                    <a:cubicBezTo>
                      <a:pt x="5809" y="6308"/>
                      <a:pt x="5938" y="6777"/>
                      <a:pt x="6073" y="7352"/>
                    </a:cubicBezTo>
                    <a:cubicBezTo>
                      <a:pt x="6208" y="7927"/>
                      <a:pt x="6358" y="8499"/>
                      <a:pt x="6404" y="8632"/>
                    </a:cubicBezTo>
                    <a:cubicBezTo>
                      <a:pt x="6449" y="8764"/>
                      <a:pt x="6469" y="8907"/>
                      <a:pt x="6445" y="8953"/>
                    </a:cubicBezTo>
                    <a:cubicBezTo>
                      <a:pt x="6437" y="8968"/>
                      <a:pt x="6428" y="8975"/>
                      <a:pt x="6419" y="8975"/>
                    </a:cubicBezTo>
                    <a:cubicBezTo>
                      <a:pt x="6394" y="8975"/>
                      <a:pt x="6366" y="8922"/>
                      <a:pt x="6335" y="8816"/>
                    </a:cubicBezTo>
                    <a:cubicBezTo>
                      <a:pt x="6207" y="8388"/>
                      <a:pt x="5751" y="6301"/>
                      <a:pt x="5785" y="6301"/>
                    </a:cubicBezTo>
                    <a:close/>
                    <a:moveTo>
                      <a:pt x="7146" y="4899"/>
                    </a:moveTo>
                    <a:cubicBezTo>
                      <a:pt x="7197" y="4899"/>
                      <a:pt x="7245" y="4924"/>
                      <a:pt x="7291" y="4975"/>
                    </a:cubicBezTo>
                    <a:cubicBezTo>
                      <a:pt x="7358" y="5045"/>
                      <a:pt x="7764" y="5476"/>
                      <a:pt x="8198" y="5932"/>
                    </a:cubicBezTo>
                    <a:cubicBezTo>
                      <a:pt x="8630" y="6388"/>
                      <a:pt x="9155" y="6962"/>
                      <a:pt x="9369" y="7212"/>
                    </a:cubicBezTo>
                    <a:cubicBezTo>
                      <a:pt x="9752" y="7662"/>
                      <a:pt x="9756" y="7669"/>
                      <a:pt x="9610" y="7733"/>
                    </a:cubicBezTo>
                    <a:cubicBezTo>
                      <a:pt x="9437" y="7813"/>
                      <a:pt x="9519" y="8102"/>
                      <a:pt x="9696" y="8102"/>
                    </a:cubicBezTo>
                    <a:cubicBezTo>
                      <a:pt x="9705" y="8102"/>
                      <a:pt x="9715" y="8101"/>
                      <a:pt x="9725" y="8100"/>
                    </a:cubicBezTo>
                    <a:cubicBezTo>
                      <a:pt x="9742" y="8097"/>
                      <a:pt x="9756" y="8096"/>
                      <a:pt x="9769" y="8096"/>
                    </a:cubicBezTo>
                    <a:cubicBezTo>
                      <a:pt x="9836" y="8096"/>
                      <a:pt x="9847" y="8129"/>
                      <a:pt x="9830" y="8229"/>
                    </a:cubicBezTo>
                    <a:cubicBezTo>
                      <a:pt x="9810" y="8350"/>
                      <a:pt x="9583" y="8765"/>
                      <a:pt x="9540" y="8765"/>
                    </a:cubicBezTo>
                    <a:cubicBezTo>
                      <a:pt x="9538" y="8765"/>
                      <a:pt x="9536" y="8764"/>
                      <a:pt x="9535" y="8762"/>
                    </a:cubicBezTo>
                    <a:cubicBezTo>
                      <a:pt x="9530" y="8752"/>
                      <a:pt x="9471" y="8515"/>
                      <a:pt x="9405" y="8237"/>
                    </a:cubicBezTo>
                    <a:cubicBezTo>
                      <a:pt x="9309" y="7828"/>
                      <a:pt x="9284" y="7713"/>
                      <a:pt x="9261" y="7713"/>
                    </a:cubicBezTo>
                    <a:cubicBezTo>
                      <a:pt x="9251" y="7713"/>
                      <a:pt x="9242" y="7733"/>
                      <a:pt x="9229" y="7761"/>
                    </a:cubicBezTo>
                    <a:cubicBezTo>
                      <a:pt x="9210" y="7797"/>
                      <a:pt x="9262" y="8064"/>
                      <a:pt x="9342" y="8360"/>
                    </a:cubicBezTo>
                    <a:cubicBezTo>
                      <a:pt x="9460" y="8787"/>
                      <a:pt x="9450" y="9065"/>
                      <a:pt x="9320" y="9065"/>
                    </a:cubicBezTo>
                    <a:cubicBezTo>
                      <a:pt x="9311" y="9065"/>
                      <a:pt x="9302" y="9064"/>
                      <a:pt x="9292" y="9061"/>
                    </a:cubicBezTo>
                    <a:cubicBezTo>
                      <a:pt x="9263" y="9054"/>
                      <a:pt x="9151" y="8675"/>
                      <a:pt x="9044" y="8225"/>
                    </a:cubicBezTo>
                    <a:cubicBezTo>
                      <a:pt x="8937" y="7776"/>
                      <a:pt x="8827" y="7395"/>
                      <a:pt x="8801" y="7386"/>
                    </a:cubicBezTo>
                    <a:cubicBezTo>
                      <a:pt x="8800" y="7385"/>
                      <a:pt x="8800" y="7385"/>
                      <a:pt x="8800" y="7385"/>
                    </a:cubicBezTo>
                    <a:cubicBezTo>
                      <a:pt x="8776" y="7385"/>
                      <a:pt x="8850" y="7769"/>
                      <a:pt x="8968" y="8243"/>
                    </a:cubicBezTo>
                    <a:cubicBezTo>
                      <a:pt x="9159" y="9013"/>
                      <a:pt x="9195" y="9397"/>
                      <a:pt x="9077" y="9397"/>
                    </a:cubicBezTo>
                    <a:cubicBezTo>
                      <a:pt x="9072" y="9397"/>
                      <a:pt x="9067" y="9397"/>
                      <a:pt x="9062" y="9395"/>
                    </a:cubicBezTo>
                    <a:cubicBezTo>
                      <a:pt x="9028" y="9387"/>
                      <a:pt x="8900" y="8855"/>
                      <a:pt x="8777" y="8212"/>
                    </a:cubicBezTo>
                    <a:cubicBezTo>
                      <a:pt x="8655" y="7569"/>
                      <a:pt x="8532" y="7037"/>
                      <a:pt x="8501" y="7030"/>
                    </a:cubicBezTo>
                    <a:cubicBezTo>
                      <a:pt x="8500" y="7030"/>
                      <a:pt x="8499" y="7029"/>
                      <a:pt x="8499" y="7029"/>
                    </a:cubicBezTo>
                    <a:cubicBezTo>
                      <a:pt x="8441" y="7029"/>
                      <a:pt x="8525" y="7558"/>
                      <a:pt x="8769" y="8685"/>
                    </a:cubicBezTo>
                    <a:cubicBezTo>
                      <a:pt x="8913" y="9356"/>
                      <a:pt x="8919" y="9656"/>
                      <a:pt x="8789" y="9656"/>
                    </a:cubicBezTo>
                    <a:cubicBezTo>
                      <a:pt x="8780" y="9656"/>
                      <a:pt x="8771" y="9655"/>
                      <a:pt x="8761" y="9652"/>
                    </a:cubicBezTo>
                    <a:cubicBezTo>
                      <a:pt x="8737" y="9647"/>
                      <a:pt x="8541" y="8816"/>
                      <a:pt x="8325" y="7812"/>
                    </a:cubicBezTo>
                    <a:cubicBezTo>
                      <a:pt x="8108" y="6808"/>
                      <a:pt x="7912" y="5979"/>
                      <a:pt x="7887" y="5972"/>
                    </a:cubicBezTo>
                    <a:cubicBezTo>
                      <a:pt x="7887" y="5972"/>
                      <a:pt x="7887" y="5972"/>
                      <a:pt x="7887" y="5972"/>
                    </a:cubicBezTo>
                    <a:lnTo>
                      <a:pt x="7887" y="5972"/>
                    </a:lnTo>
                    <a:cubicBezTo>
                      <a:pt x="7866" y="5972"/>
                      <a:pt x="8034" y="6827"/>
                      <a:pt x="8262" y="7883"/>
                    </a:cubicBezTo>
                    <a:cubicBezTo>
                      <a:pt x="8513" y="9036"/>
                      <a:pt x="8647" y="9823"/>
                      <a:pt x="8596" y="9851"/>
                    </a:cubicBezTo>
                    <a:cubicBezTo>
                      <a:pt x="8570" y="9866"/>
                      <a:pt x="8545" y="9874"/>
                      <a:pt x="8525" y="9874"/>
                    </a:cubicBezTo>
                    <a:cubicBezTo>
                      <a:pt x="8510" y="9874"/>
                      <a:pt x="8498" y="9869"/>
                      <a:pt x="8492" y="9859"/>
                    </a:cubicBezTo>
                    <a:cubicBezTo>
                      <a:pt x="8438" y="9766"/>
                      <a:pt x="7928" y="7609"/>
                      <a:pt x="7734" y="6653"/>
                    </a:cubicBezTo>
                    <a:cubicBezTo>
                      <a:pt x="7583" y="5907"/>
                      <a:pt x="7488" y="5557"/>
                      <a:pt x="7435" y="5557"/>
                    </a:cubicBezTo>
                    <a:cubicBezTo>
                      <a:pt x="7423" y="5557"/>
                      <a:pt x="7414" y="5574"/>
                      <a:pt x="7406" y="5607"/>
                    </a:cubicBezTo>
                    <a:cubicBezTo>
                      <a:pt x="7382" y="5717"/>
                      <a:pt x="8087" y="8860"/>
                      <a:pt x="8259" y="9405"/>
                    </a:cubicBezTo>
                    <a:lnTo>
                      <a:pt x="8454" y="10024"/>
                    </a:lnTo>
                    <a:lnTo>
                      <a:pt x="8178" y="10184"/>
                    </a:lnTo>
                    <a:cubicBezTo>
                      <a:pt x="8049" y="10259"/>
                      <a:pt x="7954" y="10294"/>
                      <a:pt x="7877" y="10294"/>
                    </a:cubicBezTo>
                    <a:cubicBezTo>
                      <a:pt x="7836" y="10294"/>
                      <a:pt x="7799" y="10284"/>
                      <a:pt x="7766" y="10263"/>
                    </a:cubicBezTo>
                    <a:cubicBezTo>
                      <a:pt x="7493" y="10093"/>
                      <a:pt x="6541" y="9072"/>
                      <a:pt x="6534" y="8938"/>
                    </a:cubicBezTo>
                    <a:cubicBezTo>
                      <a:pt x="6530" y="8862"/>
                      <a:pt x="6382" y="8231"/>
                      <a:pt x="6205" y="7530"/>
                    </a:cubicBezTo>
                    <a:cubicBezTo>
                      <a:pt x="5915" y="6389"/>
                      <a:pt x="5882" y="6040"/>
                      <a:pt x="6053" y="5941"/>
                    </a:cubicBezTo>
                    <a:cubicBezTo>
                      <a:pt x="6053" y="5941"/>
                      <a:pt x="6054" y="5941"/>
                      <a:pt x="6055" y="5941"/>
                    </a:cubicBezTo>
                    <a:cubicBezTo>
                      <a:pt x="6083" y="5941"/>
                      <a:pt x="6163" y="6196"/>
                      <a:pt x="6236" y="6523"/>
                    </a:cubicBezTo>
                    <a:cubicBezTo>
                      <a:pt x="6483" y="7609"/>
                      <a:pt x="6921" y="9153"/>
                      <a:pt x="7009" y="9255"/>
                    </a:cubicBezTo>
                    <a:cubicBezTo>
                      <a:pt x="7012" y="9259"/>
                      <a:pt x="7015" y="9261"/>
                      <a:pt x="7018" y="9261"/>
                    </a:cubicBezTo>
                    <a:cubicBezTo>
                      <a:pt x="7047" y="9261"/>
                      <a:pt x="6982" y="8948"/>
                      <a:pt x="6863" y="8518"/>
                    </a:cubicBezTo>
                    <a:cubicBezTo>
                      <a:pt x="6557" y="7416"/>
                      <a:pt x="6201" y="5915"/>
                      <a:pt x="6227" y="5830"/>
                    </a:cubicBezTo>
                    <a:cubicBezTo>
                      <a:pt x="6239" y="5792"/>
                      <a:pt x="6301" y="5701"/>
                      <a:pt x="6367" y="5631"/>
                    </a:cubicBezTo>
                    <a:cubicBezTo>
                      <a:pt x="6414" y="5581"/>
                      <a:pt x="6442" y="5552"/>
                      <a:pt x="6462" y="5552"/>
                    </a:cubicBezTo>
                    <a:cubicBezTo>
                      <a:pt x="6492" y="5552"/>
                      <a:pt x="6503" y="5617"/>
                      <a:pt x="6523" y="5774"/>
                    </a:cubicBezTo>
                    <a:cubicBezTo>
                      <a:pt x="6663" y="6824"/>
                      <a:pt x="7399" y="9791"/>
                      <a:pt x="7530" y="9826"/>
                    </a:cubicBezTo>
                    <a:cubicBezTo>
                      <a:pt x="7531" y="9826"/>
                      <a:pt x="7531" y="9826"/>
                      <a:pt x="7531" y="9826"/>
                    </a:cubicBezTo>
                    <a:cubicBezTo>
                      <a:pt x="7551" y="9826"/>
                      <a:pt x="7438" y="9379"/>
                      <a:pt x="7279" y="8834"/>
                    </a:cubicBezTo>
                    <a:cubicBezTo>
                      <a:pt x="7008" y="7898"/>
                      <a:pt x="6696" y="6482"/>
                      <a:pt x="6606" y="5780"/>
                    </a:cubicBezTo>
                    <a:cubicBezTo>
                      <a:pt x="6575" y="5537"/>
                      <a:pt x="6603" y="5351"/>
                      <a:pt x="6644" y="5351"/>
                    </a:cubicBezTo>
                    <a:cubicBezTo>
                      <a:pt x="6664" y="5351"/>
                      <a:pt x="6686" y="5391"/>
                      <a:pt x="6707" y="5484"/>
                    </a:cubicBezTo>
                    <a:cubicBezTo>
                      <a:pt x="7002" y="6813"/>
                      <a:pt x="7239" y="7796"/>
                      <a:pt x="7497" y="8752"/>
                    </a:cubicBezTo>
                    <a:cubicBezTo>
                      <a:pt x="7669" y="9394"/>
                      <a:pt x="7819" y="9965"/>
                      <a:pt x="7833" y="10031"/>
                    </a:cubicBezTo>
                    <a:cubicBezTo>
                      <a:pt x="7842" y="10073"/>
                      <a:pt x="7850" y="10093"/>
                      <a:pt x="7859" y="10093"/>
                    </a:cubicBezTo>
                    <a:cubicBezTo>
                      <a:pt x="7866" y="10093"/>
                      <a:pt x="7873" y="10077"/>
                      <a:pt x="7881" y="10045"/>
                    </a:cubicBezTo>
                    <a:cubicBezTo>
                      <a:pt x="7894" y="9989"/>
                      <a:pt x="7780" y="9477"/>
                      <a:pt x="7629" y="8910"/>
                    </a:cubicBezTo>
                    <a:cubicBezTo>
                      <a:pt x="7037" y="6710"/>
                      <a:pt x="6740" y="5263"/>
                      <a:pt x="6848" y="5122"/>
                    </a:cubicBezTo>
                    <a:cubicBezTo>
                      <a:pt x="6962" y="4972"/>
                      <a:pt x="7058" y="4899"/>
                      <a:pt x="7146" y="4899"/>
                    </a:cubicBezTo>
                    <a:close/>
                    <a:moveTo>
                      <a:pt x="2604" y="0"/>
                    </a:moveTo>
                    <a:cubicBezTo>
                      <a:pt x="2275" y="0"/>
                      <a:pt x="1935" y="276"/>
                      <a:pt x="1263" y="941"/>
                    </a:cubicBezTo>
                    <a:cubicBezTo>
                      <a:pt x="308" y="1884"/>
                      <a:pt x="1" y="2323"/>
                      <a:pt x="1" y="2736"/>
                    </a:cubicBezTo>
                    <a:cubicBezTo>
                      <a:pt x="1" y="3007"/>
                      <a:pt x="29" y="3064"/>
                      <a:pt x="414" y="3546"/>
                    </a:cubicBezTo>
                    <a:cubicBezTo>
                      <a:pt x="1032" y="4322"/>
                      <a:pt x="1881" y="5184"/>
                      <a:pt x="3830" y="7014"/>
                    </a:cubicBezTo>
                    <a:cubicBezTo>
                      <a:pt x="5319" y="8411"/>
                      <a:pt x="6066" y="9133"/>
                      <a:pt x="7562" y="10631"/>
                    </a:cubicBezTo>
                    <a:lnTo>
                      <a:pt x="7815" y="10881"/>
                    </a:lnTo>
                    <a:lnTo>
                      <a:pt x="8232" y="10721"/>
                    </a:lnTo>
                    <a:cubicBezTo>
                      <a:pt x="9287" y="10317"/>
                      <a:pt x="10518" y="8675"/>
                      <a:pt x="10405" y="7825"/>
                    </a:cubicBezTo>
                    <a:cubicBezTo>
                      <a:pt x="10364" y="7515"/>
                      <a:pt x="10146" y="7250"/>
                      <a:pt x="8593" y="5619"/>
                    </a:cubicBezTo>
                    <a:cubicBezTo>
                      <a:pt x="7597" y="4573"/>
                      <a:pt x="7496" y="4446"/>
                      <a:pt x="7549" y="4321"/>
                    </a:cubicBezTo>
                    <a:cubicBezTo>
                      <a:pt x="7606" y="4190"/>
                      <a:pt x="7500" y="4052"/>
                      <a:pt x="7380" y="4052"/>
                    </a:cubicBezTo>
                    <a:cubicBezTo>
                      <a:pt x="7353" y="4052"/>
                      <a:pt x="7326" y="4058"/>
                      <a:pt x="7300" y="4073"/>
                    </a:cubicBezTo>
                    <a:cubicBezTo>
                      <a:pt x="7287" y="4081"/>
                      <a:pt x="7271" y="4084"/>
                      <a:pt x="7253" y="4084"/>
                    </a:cubicBezTo>
                    <a:cubicBezTo>
                      <a:pt x="7198" y="4084"/>
                      <a:pt x="7128" y="4052"/>
                      <a:pt x="7081" y="4001"/>
                    </a:cubicBezTo>
                    <a:cubicBezTo>
                      <a:pt x="7016" y="3930"/>
                      <a:pt x="6628" y="3509"/>
                      <a:pt x="6221" y="3065"/>
                    </a:cubicBezTo>
                    <a:cubicBezTo>
                      <a:pt x="5043" y="1780"/>
                      <a:pt x="3853" y="663"/>
                      <a:pt x="3213" y="246"/>
                    </a:cubicBezTo>
                    <a:cubicBezTo>
                      <a:pt x="2974" y="89"/>
                      <a:pt x="2791" y="0"/>
                      <a:pt x="2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
              <p:cNvSpPr/>
              <p:nvPr/>
            </p:nvSpPr>
            <p:spPr>
              <a:xfrm>
                <a:off x="5229700" y="3941875"/>
                <a:ext cx="2375" cy="11525"/>
              </a:xfrm>
              <a:custGeom>
                <a:avLst/>
                <a:gdLst/>
                <a:ahLst/>
                <a:cxnLst/>
                <a:rect l="l" t="t" r="r" b="b"/>
                <a:pathLst>
                  <a:path w="95" h="461" extrusionOk="0">
                    <a:moveTo>
                      <a:pt x="34" y="0"/>
                    </a:moveTo>
                    <a:cubicBezTo>
                      <a:pt x="10" y="0"/>
                      <a:pt x="1" y="93"/>
                      <a:pt x="12" y="208"/>
                    </a:cubicBezTo>
                    <a:cubicBezTo>
                      <a:pt x="30" y="373"/>
                      <a:pt x="54" y="461"/>
                      <a:pt x="71" y="461"/>
                    </a:cubicBezTo>
                    <a:cubicBezTo>
                      <a:pt x="85" y="461"/>
                      <a:pt x="94" y="396"/>
                      <a:pt x="90" y="261"/>
                    </a:cubicBezTo>
                    <a:cubicBezTo>
                      <a:pt x="86" y="122"/>
                      <a:pt x="60" y="6"/>
                      <a:pt x="36" y="0"/>
                    </a:cubicBezTo>
                    <a:cubicBezTo>
                      <a:pt x="36" y="0"/>
                      <a:pt x="35" y="0"/>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
              <p:cNvSpPr/>
              <p:nvPr/>
            </p:nvSpPr>
            <p:spPr>
              <a:xfrm>
                <a:off x="5265075" y="3969100"/>
                <a:ext cx="26575" cy="113000"/>
              </a:xfrm>
              <a:custGeom>
                <a:avLst/>
                <a:gdLst/>
                <a:ahLst/>
                <a:cxnLst/>
                <a:rect l="l" t="t" r="r" b="b"/>
                <a:pathLst>
                  <a:path w="1063" h="4520" extrusionOk="0">
                    <a:moveTo>
                      <a:pt x="17" y="0"/>
                    </a:moveTo>
                    <a:cubicBezTo>
                      <a:pt x="4" y="0"/>
                      <a:pt x="0" y="55"/>
                      <a:pt x="5" y="167"/>
                    </a:cubicBezTo>
                    <a:cubicBezTo>
                      <a:pt x="15" y="380"/>
                      <a:pt x="595" y="3073"/>
                      <a:pt x="792" y="3824"/>
                    </a:cubicBezTo>
                    <a:cubicBezTo>
                      <a:pt x="879" y="4153"/>
                      <a:pt x="986" y="4463"/>
                      <a:pt x="1030" y="4516"/>
                    </a:cubicBezTo>
                    <a:cubicBezTo>
                      <a:pt x="1032" y="4518"/>
                      <a:pt x="1034" y="4520"/>
                      <a:pt x="1036" y="4520"/>
                    </a:cubicBezTo>
                    <a:cubicBezTo>
                      <a:pt x="1063" y="4520"/>
                      <a:pt x="978" y="4095"/>
                      <a:pt x="836" y="3541"/>
                    </a:cubicBezTo>
                    <a:cubicBezTo>
                      <a:pt x="685" y="2956"/>
                      <a:pt x="451" y="1920"/>
                      <a:pt x="317" y="1245"/>
                    </a:cubicBezTo>
                    <a:cubicBezTo>
                      <a:pt x="157" y="430"/>
                      <a:pt x="53" y="0"/>
                      <a:pt x="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14"/>
            <p:cNvGrpSpPr/>
            <p:nvPr/>
          </p:nvGrpSpPr>
          <p:grpSpPr>
            <a:xfrm>
              <a:off x="629581" y="-153297"/>
              <a:ext cx="596831" cy="616351"/>
              <a:chOff x="5372950" y="4135425"/>
              <a:chExt cx="717000" cy="740450"/>
            </a:xfrm>
          </p:grpSpPr>
          <p:sp>
            <p:nvSpPr>
              <p:cNvPr id="1892" name="Google Shape;1892;p14"/>
              <p:cNvSpPr/>
              <p:nvPr/>
            </p:nvSpPr>
            <p:spPr>
              <a:xfrm>
                <a:off x="5372950" y="4135425"/>
                <a:ext cx="717000" cy="740450"/>
              </a:xfrm>
              <a:custGeom>
                <a:avLst/>
                <a:gdLst/>
                <a:ahLst/>
                <a:cxnLst/>
                <a:rect l="l" t="t" r="r" b="b"/>
                <a:pathLst>
                  <a:path w="28680" h="29618" extrusionOk="0">
                    <a:moveTo>
                      <a:pt x="13173" y="2007"/>
                    </a:moveTo>
                    <a:cubicBezTo>
                      <a:pt x="13187" y="2007"/>
                      <a:pt x="13200" y="2012"/>
                      <a:pt x="13211" y="2024"/>
                    </a:cubicBezTo>
                    <a:cubicBezTo>
                      <a:pt x="13236" y="2047"/>
                      <a:pt x="13244" y="2071"/>
                      <a:pt x="13235" y="2080"/>
                    </a:cubicBezTo>
                    <a:cubicBezTo>
                      <a:pt x="13229" y="2086"/>
                      <a:pt x="13217" y="2089"/>
                      <a:pt x="13201" y="2089"/>
                    </a:cubicBezTo>
                    <a:cubicBezTo>
                      <a:pt x="13187" y="2089"/>
                      <a:pt x="13170" y="2087"/>
                      <a:pt x="13152" y="2082"/>
                    </a:cubicBezTo>
                    <a:cubicBezTo>
                      <a:pt x="13116" y="2074"/>
                      <a:pt x="13108" y="2048"/>
                      <a:pt x="13130" y="2025"/>
                    </a:cubicBezTo>
                    <a:cubicBezTo>
                      <a:pt x="13143" y="2013"/>
                      <a:pt x="13158" y="2007"/>
                      <a:pt x="13173" y="2007"/>
                    </a:cubicBezTo>
                    <a:close/>
                    <a:moveTo>
                      <a:pt x="13367" y="2130"/>
                    </a:moveTo>
                    <a:cubicBezTo>
                      <a:pt x="13385" y="2130"/>
                      <a:pt x="13404" y="2138"/>
                      <a:pt x="13419" y="2154"/>
                    </a:cubicBezTo>
                    <a:cubicBezTo>
                      <a:pt x="13446" y="2182"/>
                      <a:pt x="13522" y="2238"/>
                      <a:pt x="13589" y="2281"/>
                    </a:cubicBezTo>
                    <a:cubicBezTo>
                      <a:pt x="13635" y="2310"/>
                      <a:pt x="13652" y="2325"/>
                      <a:pt x="13638" y="2325"/>
                    </a:cubicBezTo>
                    <a:cubicBezTo>
                      <a:pt x="13624" y="2325"/>
                      <a:pt x="13583" y="2312"/>
                      <a:pt x="13513" y="2286"/>
                    </a:cubicBezTo>
                    <a:cubicBezTo>
                      <a:pt x="13288" y="2202"/>
                      <a:pt x="13277" y="2195"/>
                      <a:pt x="13331" y="2144"/>
                    </a:cubicBezTo>
                    <a:cubicBezTo>
                      <a:pt x="13340" y="2135"/>
                      <a:pt x="13353" y="2130"/>
                      <a:pt x="13367" y="2130"/>
                    </a:cubicBezTo>
                    <a:close/>
                    <a:moveTo>
                      <a:pt x="13093" y="2630"/>
                    </a:moveTo>
                    <a:cubicBezTo>
                      <a:pt x="13227" y="2630"/>
                      <a:pt x="13559" y="2744"/>
                      <a:pt x="13903" y="2917"/>
                    </a:cubicBezTo>
                    <a:cubicBezTo>
                      <a:pt x="14505" y="3222"/>
                      <a:pt x="14815" y="3470"/>
                      <a:pt x="15873" y="4486"/>
                    </a:cubicBezTo>
                    <a:cubicBezTo>
                      <a:pt x="16923" y="5493"/>
                      <a:pt x="17829" y="6504"/>
                      <a:pt x="18713" y="7643"/>
                    </a:cubicBezTo>
                    <a:cubicBezTo>
                      <a:pt x="18945" y="7942"/>
                      <a:pt x="19054" y="8091"/>
                      <a:pt x="19042" y="8091"/>
                    </a:cubicBezTo>
                    <a:cubicBezTo>
                      <a:pt x="19036" y="8091"/>
                      <a:pt x="18999" y="8054"/>
                      <a:pt x="18931" y="7979"/>
                    </a:cubicBezTo>
                    <a:cubicBezTo>
                      <a:pt x="18765" y="7795"/>
                      <a:pt x="18273" y="7243"/>
                      <a:pt x="17837" y="6754"/>
                    </a:cubicBezTo>
                    <a:cubicBezTo>
                      <a:pt x="16798" y="5585"/>
                      <a:pt x="14755" y="3598"/>
                      <a:pt x="14260" y="3270"/>
                    </a:cubicBezTo>
                    <a:cubicBezTo>
                      <a:pt x="13836" y="2990"/>
                      <a:pt x="13485" y="2821"/>
                      <a:pt x="13229" y="2774"/>
                    </a:cubicBezTo>
                    <a:cubicBezTo>
                      <a:pt x="13129" y="2755"/>
                      <a:pt x="13041" y="2709"/>
                      <a:pt x="13031" y="2670"/>
                    </a:cubicBezTo>
                    <a:cubicBezTo>
                      <a:pt x="13025" y="2643"/>
                      <a:pt x="13048" y="2630"/>
                      <a:pt x="13093" y="2630"/>
                    </a:cubicBezTo>
                    <a:close/>
                    <a:moveTo>
                      <a:pt x="19360" y="8483"/>
                    </a:moveTo>
                    <a:cubicBezTo>
                      <a:pt x="19386" y="8483"/>
                      <a:pt x="19422" y="8516"/>
                      <a:pt x="19439" y="8554"/>
                    </a:cubicBezTo>
                    <a:cubicBezTo>
                      <a:pt x="19449" y="8576"/>
                      <a:pt x="19450" y="8588"/>
                      <a:pt x="19442" y="8588"/>
                    </a:cubicBezTo>
                    <a:cubicBezTo>
                      <a:pt x="19434" y="8588"/>
                      <a:pt x="19417" y="8576"/>
                      <a:pt x="19393" y="8554"/>
                    </a:cubicBezTo>
                    <a:cubicBezTo>
                      <a:pt x="19350" y="8516"/>
                      <a:pt x="19335" y="8483"/>
                      <a:pt x="19360" y="8483"/>
                    </a:cubicBezTo>
                    <a:close/>
                    <a:moveTo>
                      <a:pt x="13079" y="1153"/>
                    </a:moveTo>
                    <a:cubicBezTo>
                      <a:pt x="13127" y="1153"/>
                      <a:pt x="13115" y="1229"/>
                      <a:pt x="13041" y="1430"/>
                    </a:cubicBezTo>
                    <a:lnTo>
                      <a:pt x="12928" y="1731"/>
                    </a:lnTo>
                    <a:lnTo>
                      <a:pt x="12233" y="2167"/>
                    </a:lnTo>
                    <a:cubicBezTo>
                      <a:pt x="11494" y="2630"/>
                      <a:pt x="8644" y="4558"/>
                      <a:pt x="7522" y="5351"/>
                    </a:cubicBezTo>
                    <a:cubicBezTo>
                      <a:pt x="6680" y="5949"/>
                      <a:pt x="3373" y="8510"/>
                      <a:pt x="2996" y="8855"/>
                    </a:cubicBezTo>
                    <a:cubicBezTo>
                      <a:pt x="2991" y="8859"/>
                      <a:pt x="2987" y="8861"/>
                      <a:pt x="2984" y="8861"/>
                    </a:cubicBezTo>
                    <a:cubicBezTo>
                      <a:pt x="2948" y="8861"/>
                      <a:pt x="3122" y="8437"/>
                      <a:pt x="3206" y="8342"/>
                    </a:cubicBezTo>
                    <a:cubicBezTo>
                      <a:pt x="3226" y="8318"/>
                      <a:pt x="3481" y="8114"/>
                      <a:pt x="3775" y="7886"/>
                    </a:cubicBezTo>
                    <a:cubicBezTo>
                      <a:pt x="4068" y="7662"/>
                      <a:pt x="4639" y="7251"/>
                      <a:pt x="5040" y="6981"/>
                    </a:cubicBezTo>
                    <a:cubicBezTo>
                      <a:pt x="5441" y="6710"/>
                      <a:pt x="6042" y="6292"/>
                      <a:pt x="6369" y="6054"/>
                    </a:cubicBezTo>
                    <a:cubicBezTo>
                      <a:pt x="6698" y="5816"/>
                      <a:pt x="7284" y="5411"/>
                      <a:pt x="7679" y="5149"/>
                    </a:cubicBezTo>
                    <a:cubicBezTo>
                      <a:pt x="8068" y="4888"/>
                      <a:pt x="8704" y="4435"/>
                      <a:pt x="9089" y="4146"/>
                    </a:cubicBezTo>
                    <a:cubicBezTo>
                      <a:pt x="9472" y="3857"/>
                      <a:pt x="10041" y="3433"/>
                      <a:pt x="10350" y="3211"/>
                    </a:cubicBezTo>
                    <a:cubicBezTo>
                      <a:pt x="10661" y="2990"/>
                      <a:pt x="11230" y="2544"/>
                      <a:pt x="11617" y="2227"/>
                    </a:cubicBezTo>
                    <a:cubicBezTo>
                      <a:pt x="12396" y="1584"/>
                      <a:pt x="12918" y="1196"/>
                      <a:pt x="13058" y="1156"/>
                    </a:cubicBezTo>
                    <a:cubicBezTo>
                      <a:pt x="13066" y="1154"/>
                      <a:pt x="13073" y="1153"/>
                      <a:pt x="13079" y="1153"/>
                    </a:cubicBezTo>
                    <a:close/>
                    <a:moveTo>
                      <a:pt x="13366" y="1184"/>
                    </a:moveTo>
                    <a:lnTo>
                      <a:pt x="15061" y="2822"/>
                    </a:lnTo>
                    <a:cubicBezTo>
                      <a:pt x="15993" y="3724"/>
                      <a:pt x="17793" y="5503"/>
                      <a:pt x="19064" y="6781"/>
                    </a:cubicBezTo>
                    <a:cubicBezTo>
                      <a:pt x="20334" y="8058"/>
                      <a:pt x="21471" y="9234"/>
                      <a:pt x="21592" y="9396"/>
                    </a:cubicBezTo>
                    <a:cubicBezTo>
                      <a:pt x="21617" y="9429"/>
                      <a:pt x="21626" y="9447"/>
                      <a:pt x="21618" y="9447"/>
                    </a:cubicBezTo>
                    <a:cubicBezTo>
                      <a:pt x="21575" y="9447"/>
                      <a:pt x="20997" y="8893"/>
                      <a:pt x="19597" y="7521"/>
                    </a:cubicBezTo>
                    <a:cubicBezTo>
                      <a:pt x="16025" y="4018"/>
                      <a:pt x="14703" y="2805"/>
                      <a:pt x="13763" y="2179"/>
                    </a:cubicBezTo>
                    <a:cubicBezTo>
                      <a:pt x="13497" y="2001"/>
                      <a:pt x="13255" y="1839"/>
                      <a:pt x="13225" y="1819"/>
                    </a:cubicBezTo>
                    <a:cubicBezTo>
                      <a:pt x="13168" y="1779"/>
                      <a:pt x="13318" y="1619"/>
                      <a:pt x="13498" y="1531"/>
                    </a:cubicBezTo>
                    <a:cubicBezTo>
                      <a:pt x="13572" y="1494"/>
                      <a:pt x="13597" y="1458"/>
                      <a:pt x="13569" y="1428"/>
                    </a:cubicBezTo>
                    <a:cubicBezTo>
                      <a:pt x="13558" y="1417"/>
                      <a:pt x="13540" y="1412"/>
                      <a:pt x="13518" y="1412"/>
                    </a:cubicBezTo>
                    <a:cubicBezTo>
                      <a:pt x="13489" y="1412"/>
                      <a:pt x="13455" y="1421"/>
                      <a:pt x="13423" y="1440"/>
                    </a:cubicBezTo>
                    <a:cubicBezTo>
                      <a:pt x="13380" y="1465"/>
                      <a:pt x="13347" y="1477"/>
                      <a:pt x="13324" y="1477"/>
                    </a:cubicBezTo>
                    <a:cubicBezTo>
                      <a:pt x="13275" y="1477"/>
                      <a:pt x="13271" y="1422"/>
                      <a:pt x="13314" y="1315"/>
                    </a:cubicBezTo>
                    <a:lnTo>
                      <a:pt x="13366" y="1184"/>
                    </a:lnTo>
                    <a:close/>
                    <a:moveTo>
                      <a:pt x="12862" y="1932"/>
                    </a:moveTo>
                    <a:cubicBezTo>
                      <a:pt x="12870" y="1932"/>
                      <a:pt x="12848" y="2025"/>
                      <a:pt x="12815" y="2135"/>
                    </a:cubicBezTo>
                    <a:cubicBezTo>
                      <a:pt x="12753" y="2336"/>
                      <a:pt x="12741" y="2348"/>
                      <a:pt x="11904" y="2903"/>
                    </a:cubicBezTo>
                    <a:cubicBezTo>
                      <a:pt x="11437" y="3211"/>
                      <a:pt x="10241" y="4061"/>
                      <a:pt x="9250" y="4785"/>
                    </a:cubicBezTo>
                    <a:cubicBezTo>
                      <a:pt x="8258" y="5510"/>
                      <a:pt x="6819" y="6548"/>
                      <a:pt x="6057" y="7089"/>
                    </a:cubicBezTo>
                    <a:cubicBezTo>
                      <a:pt x="5293" y="7631"/>
                      <a:pt x="4283" y="8365"/>
                      <a:pt x="3814" y="8723"/>
                    </a:cubicBezTo>
                    <a:cubicBezTo>
                      <a:pt x="3341" y="9081"/>
                      <a:pt x="2867" y="9440"/>
                      <a:pt x="2755" y="9526"/>
                    </a:cubicBezTo>
                    <a:lnTo>
                      <a:pt x="2553" y="9680"/>
                    </a:lnTo>
                    <a:lnTo>
                      <a:pt x="2661" y="9430"/>
                    </a:lnTo>
                    <a:cubicBezTo>
                      <a:pt x="2804" y="9102"/>
                      <a:pt x="2779" y="9126"/>
                      <a:pt x="3892" y="8245"/>
                    </a:cubicBezTo>
                    <a:cubicBezTo>
                      <a:pt x="5289" y="7142"/>
                      <a:pt x="6510" y="6212"/>
                      <a:pt x="7308" y="5648"/>
                    </a:cubicBezTo>
                    <a:cubicBezTo>
                      <a:pt x="8665" y="4686"/>
                      <a:pt x="12781" y="1932"/>
                      <a:pt x="12862" y="1932"/>
                    </a:cubicBezTo>
                    <a:close/>
                    <a:moveTo>
                      <a:pt x="12742" y="2521"/>
                    </a:moveTo>
                    <a:cubicBezTo>
                      <a:pt x="12743" y="2521"/>
                      <a:pt x="12743" y="2521"/>
                      <a:pt x="12743" y="2521"/>
                    </a:cubicBezTo>
                    <a:cubicBezTo>
                      <a:pt x="12860" y="2523"/>
                      <a:pt x="12677" y="2715"/>
                      <a:pt x="12482" y="2797"/>
                    </a:cubicBezTo>
                    <a:cubicBezTo>
                      <a:pt x="12360" y="2849"/>
                      <a:pt x="12160" y="2991"/>
                      <a:pt x="12035" y="3115"/>
                    </a:cubicBezTo>
                    <a:cubicBezTo>
                      <a:pt x="11912" y="3237"/>
                      <a:pt x="11336" y="3670"/>
                      <a:pt x="10758" y="4073"/>
                    </a:cubicBezTo>
                    <a:cubicBezTo>
                      <a:pt x="10180" y="4475"/>
                      <a:pt x="9264" y="5133"/>
                      <a:pt x="8728" y="5530"/>
                    </a:cubicBezTo>
                    <a:cubicBezTo>
                      <a:pt x="8191" y="5929"/>
                      <a:pt x="7054" y="6754"/>
                      <a:pt x="6209" y="7362"/>
                    </a:cubicBezTo>
                    <a:cubicBezTo>
                      <a:pt x="5363" y="7971"/>
                      <a:pt x="4191" y="8833"/>
                      <a:pt x="3611" y="9273"/>
                    </a:cubicBezTo>
                    <a:cubicBezTo>
                      <a:pt x="3032" y="9713"/>
                      <a:pt x="2500" y="10109"/>
                      <a:pt x="2433" y="10150"/>
                    </a:cubicBezTo>
                    <a:lnTo>
                      <a:pt x="2312" y="10228"/>
                    </a:lnTo>
                    <a:lnTo>
                      <a:pt x="2379" y="10057"/>
                    </a:lnTo>
                    <a:cubicBezTo>
                      <a:pt x="2473" y="9813"/>
                      <a:pt x="2546" y="9749"/>
                      <a:pt x="3787" y="8821"/>
                    </a:cubicBezTo>
                    <a:cubicBezTo>
                      <a:pt x="4404" y="8362"/>
                      <a:pt x="5580" y="7515"/>
                      <a:pt x="6395" y="6942"/>
                    </a:cubicBezTo>
                    <a:cubicBezTo>
                      <a:pt x="7211" y="6371"/>
                      <a:pt x="8538" y="5425"/>
                      <a:pt x="9346" y="4840"/>
                    </a:cubicBezTo>
                    <a:cubicBezTo>
                      <a:pt x="10760" y="3818"/>
                      <a:pt x="12658" y="2521"/>
                      <a:pt x="12742" y="2521"/>
                    </a:cubicBezTo>
                    <a:close/>
                    <a:moveTo>
                      <a:pt x="11285" y="3857"/>
                    </a:moveTo>
                    <a:lnTo>
                      <a:pt x="10745" y="4353"/>
                    </a:lnTo>
                    <a:cubicBezTo>
                      <a:pt x="9342" y="5644"/>
                      <a:pt x="5260" y="8701"/>
                      <a:pt x="2767" y="10329"/>
                    </a:cubicBezTo>
                    <a:cubicBezTo>
                      <a:pt x="2320" y="10621"/>
                      <a:pt x="2145" y="10733"/>
                      <a:pt x="2094" y="10733"/>
                    </a:cubicBezTo>
                    <a:cubicBezTo>
                      <a:pt x="2067" y="10733"/>
                      <a:pt x="2075" y="10700"/>
                      <a:pt x="2097" y="10646"/>
                    </a:cubicBezTo>
                    <a:cubicBezTo>
                      <a:pt x="2187" y="10432"/>
                      <a:pt x="2096" y="10517"/>
                      <a:pt x="3105" y="9740"/>
                    </a:cubicBezTo>
                    <a:cubicBezTo>
                      <a:pt x="4099" y="8974"/>
                      <a:pt x="4262" y="8855"/>
                      <a:pt x="6385" y="7341"/>
                    </a:cubicBezTo>
                    <a:cubicBezTo>
                      <a:pt x="7227" y="6742"/>
                      <a:pt x="8402" y="5895"/>
                      <a:pt x="9006" y="5454"/>
                    </a:cubicBezTo>
                    <a:cubicBezTo>
                      <a:pt x="9610" y="5013"/>
                      <a:pt x="10369" y="4472"/>
                      <a:pt x="10695" y="4255"/>
                    </a:cubicBezTo>
                    <a:lnTo>
                      <a:pt x="11285" y="3857"/>
                    </a:lnTo>
                    <a:close/>
                    <a:moveTo>
                      <a:pt x="21691" y="11388"/>
                    </a:moveTo>
                    <a:cubicBezTo>
                      <a:pt x="21695" y="11388"/>
                      <a:pt x="21700" y="11389"/>
                      <a:pt x="21707" y="11393"/>
                    </a:cubicBezTo>
                    <a:cubicBezTo>
                      <a:pt x="21745" y="11409"/>
                      <a:pt x="21789" y="11453"/>
                      <a:pt x="21805" y="11490"/>
                    </a:cubicBezTo>
                    <a:cubicBezTo>
                      <a:pt x="21812" y="11507"/>
                      <a:pt x="21811" y="11514"/>
                      <a:pt x="21805" y="11514"/>
                    </a:cubicBezTo>
                    <a:cubicBezTo>
                      <a:pt x="21795" y="11514"/>
                      <a:pt x="21770" y="11496"/>
                      <a:pt x="21735" y="11462"/>
                    </a:cubicBezTo>
                    <a:cubicBezTo>
                      <a:pt x="21691" y="11417"/>
                      <a:pt x="21674" y="11388"/>
                      <a:pt x="21691" y="11388"/>
                    </a:cubicBezTo>
                    <a:close/>
                    <a:moveTo>
                      <a:pt x="2315" y="8372"/>
                    </a:moveTo>
                    <a:cubicBezTo>
                      <a:pt x="2326" y="8372"/>
                      <a:pt x="2323" y="8400"/>
                      <a:pt x="2312" y="8460"/>
                    </a:cubicBezTo>
                    <a:cubicBezTo>
                      <a:pt x="2294" y="8582"/>
                      <a:pt x="2185" y="8777"/>
                      <a:pt x="1621" y="9694"/>
                    </a:cubicBezTo>
                    <a:cubicBezTo>
                      <a:pt x="1455" y="9963"/>
                      <a:pt x="1197" y="10475"/>
                      <a:pt x="1050" y="10827"/>
                    </a:cubicBezTo>
                    <a:cubicBezTo>
                      <a:pt x="902" y="11179"/>
                      <a:pt x="745" y="11522"/>
                      <a:pt x="701" y="11588"/>
                    </a:cubicBezTo>
                    <a:cubicBezTo>
                      <a:pt x="656" y="11655"/>
                      <a:pt x="627" y="11784"/>
                      <a:pt x="634" y="11887"/>
                    </a:cubicBezTo>
                    <a:cubicBezTo>
                      <a:pt x="645" y="12014"/>
                      <a:pt x="602" y="12124"/>
                      <a:pt x="492" y="12259"/>
                    </a:cubicBezTo>
                    <a:lnTo>
                      <a:pt x="340" y="12452"/>
                    </a:lnTo>
                    <a:lnTo>
                      <a:pt x="353" y="12132"/>
                    </a:lnTo>
                    <a:cubicBezTo>
                      <a:pt x="373" y="11652"/>
                      <a:pt x="553" y="11159"/>
                      <a:pt x="972" y="10430"/>
                    </a:cubicBezTo>
                    <a:cubicBezTo>
                      <a:pt x="1368" y="9741"/>
                      <a:pt x="2120" y="8566"/>
                      <a:pt x="2253" y="8425"/>
                    </a:cubicBezTo>
                    <a:cubicBezTo>
                      <a:pt x="2287" y="8390"/>
                      <a:pt x="2306" y="8372"/>
                      <a:pt x="2315" y="8372"/>
                    </a:cubicBezTo>
                    <a:close/>
                    <a:moveTo>
                      <a:pt x="18911" y="7047"/>
                    </a:moveTo>
                    <a:cubicBezTo>
                      <a:pt x="18988" y="7047"/>
                      <a:pt x="21189" y="9171"/>
                      <a:pt x="22110" y="10144"/>
                    </a:cubicBezTo>
                    <a:cubicBezTo>
                      <a:pt x="22589" y="10649"/>
                      <a:pt x="23145" y="11264"/>
                      <a:pt x="23352" y="11514"/>
                    </a:cubicBezTo>
                    <a:cubicBezTo>
                      <a:pt x="24291" y="12658"/>
                      <a:pt x="25346" y="13856"/>
                      <a:pt x="26377" y="14952"/>
                    </a:cubicBezTo>
                    <a:cubicBezTo>
                      <a:pt x="27627" y="16281"/>
                      <a:pt x="27627" y="16281"/>
                      <a:pt x="27488" y="16713"/>
                    </a:cubicBezTo>
                    <a:cubicBezTo>
                      <a:pt x="27449" y="16838"/>
                      <a:pt x="27404" y="16955"/>
                      <a:pt x="27393" y="16965"/>
                    </a:cubicBezTo>
                    <a:cubicBezTo>
                      <a:pt x="27393" y="16965"/>
                      <a:pt x="27392" y="16965"/>
                      <a:pt x="27392" y="16965"/>
                    </a:cubicBezTo>
                    <a:cubicBezTo>
                      <a:pt x="27313" y="16965"/>
                      <a:pt x="24579" y="13759"/>
                      <a:pt x="23661" y="12585"/>
                    </a:cubicBezTo>
                    <a:cubicBezTo>
                      <a:pt x="22472" y="11068"/>
                      <a:pt x="20859" y="9167"/>
                      <a:pt x="19883" y="8135"/>
                    </a:cubicBezTo>
                    <a:cubicBezTo>
                      <a:pt x="19437" y="7663"/>
                      <a:pt x="19007" y="7188"/>
                      <a:pt x="18925" y="7076"/>
                    </a:cubicBezTo>
                    <a:cubicBezTo>
                      <a:pt x="18910" y="7057"/>
                      <a:pt x="18906" y="7047"/>
                      <a:pt x="18911" y="7047"/>
                    </a:cubicBezTo>
                    <a:close/>
                    <a:moveTo>
                      <a:pt x="13134" y="2294"/>
                    </a:moveTo>
                    <a:cubicBezTo>
                      <a:pt x="13187" y="2294"/>
                      <a:pt x="13281" y="2316"/>
                      <a:pt x="13378" y="2356"/>
                    </a:cubicBezTo>
                    <a:cubicBezTo>
                      <a:pt x="13779" y="2521"/>
                      <a:pt x="14391" y="2903"/>
                      <a:pt x="14826" y="3261"/>
                    </a:cubicBezTo>
                    <a:cubicBezTo>
                      <a:pt x="15499" y="3812"/>
                      <a:pt x="18471" y="6746"/>
                      <a:pt x="19586" y="7957"/>
                    </a:cubicBezTo>
                    <a:cubicBezTo>
                      <a:pt x="20680" y="9147"/>
                      <a:pt x="22245" y="10995"/>
                      <a:pt x="23513" y="12592"/>
                    </a:cubicBezTo>
                    <a:cubicBezTo>
                      <a:pt x="24184" y="13440"/>
                      <a:pt x="25742" y="15299"/>
                      <a:pt x="26918" y="16656"/>
                    </a:cubicBezTo>
                    <a:cubicBezTo>
                      <a:pt x="27241" y="17029"/>
                      <a:pt x="27270" y="17077"/>
                      <a:pt x="27213" y="17172"/>
                    </a:cubicBezTo>
                    <a:cubicBezTo>
                      <a:pt x="27178" y="17231"/>
                      <a:pt x="27135" y="17276"/>
                      <a:pt x="27113" y="17276"/>
                    </a:cubicBezTo>
                    <a:cubicBezTo>
                      <a:pt x="27113" y="17276"/>
                      <a:pt x="27113" y="17276"/>
                      <a:pt x="27112" y="17276"/>
                    </a:cubicBezTo>
                    <a:cubicBezTo>
                      <a:pt x="27091" y="17276"/>
                      <a:pt x="26640" y="16776"/>
                      <a:pt x="26109" y="16166"/>
                    </a:cubicBezTo>
                    <a:cubicBezTo>
                      <a:pt x="25580" y="15557"/>
                      <a:pt x="24729" y="14602"/>
                      <a:pt x="24219" y="14046"/>
                    </a:cubicBezTo>
                    <a:cubicBezTo>
                      <a:pt x="22718" y="12408"/>
                      <a:pt x="21602" y="11077"/>
                      <a:pt x="19505" y="8433"/>
                    </a:cubicBezTo>
                    <a:cubicBezTo>
                      <a:pt x="17886" y="6391"/>
                      <a:pt x="17470" y="5907"/>
                      <a:pt x="16412" y="4843"/>
                    </a:cubicBezTo>
                    <a:cubicBezTo>
                      <a:pt x="15004" y="3425"/>
                      <a:pt x="14299" y="2889"/>
                      <a:pt x="13481" y="2610"/>
                    </a:cubicBezTo>
                    <a:cubicBezTo>
                      <a:pt x="13232" y="2525"/>
                      <a:pt x="13152" y="2479"/>
                      <a:pt x="13209" y="2453"/>
                    </a:cubicBezTo>
                    <a:cubicBezTo>
                      <a:pt x="13308" y="2409"/>
                      <a:pt x="13268" y="2356"/>
                      <a:pt x="13136" y="2354"/>
                    </a:cubicBezTo>
                    <a:cubicBezTo>
                      <a:pt x="13061" y="2354"/>
                      <a:pt x="13050" y="2345"/>
                      <a:pt x="13090" y="2305"/>
                    </a:cubicBezTo>
                    <a:cubicBezTo>
                      <a:pt x="13097" y="2298"/>
                      <a:pt x="13112" y="2294"/>
                      <a:pt x="13134" y="2294"/>
                    </a:cubicBezTo>
                    <a:close/>
                    <a:moveTo>
                      <a:pt x="21933" y="11691"/>
                    </a:moveTo>
                    <a:cubicBezTo>
                      <a:pt x="21947" y="11691"/>
                      <a:pt x="22298" y="12092"/>
                      <a:pt x="22718" y="12583"/>
                    </a:cubicBezTo>
                    <a:cubicBezTo>
                      <a:pt x="23137" y="13071"/>
                      <a:pt x="23916" y="13948"/>
                      <a:pt x="24447" y="14524"/>
                    </a:cubicBezTo>
                    <a:cubicBezTo>
                      <a:pt x="25311" y="15464"/>
                      <a:pt x="25915" y="16150"/>
                      <a:pt x="26737" y="17117"/>
                    </a:cubicBezTo>
                    <a:lnTo>
                      <a:pt x="27003" y="17431"/>
                    </a:lnTo>
                    <a:lnTo>
                      <a:pt x="26845" y="17587"/>
                    </a:lnTo>
                    <a:lnTo>
                      <a:pt x="26688" y="17742"/>
                    </a:lnTo>
                    <a:lnTo>
                      <a:pt x="26523" y="17532"/>
                    </a:lnTo>
                    <a:cubicBezTo>
                      <a:pt x="26430" y="17414"/>
                      <a:pt x="26112" y="17037"/>
                      <a:pt x="25807" y="16684"/>
                    </a:cubicBezTo>
                    <a:cubicBezTo>
                      <a:pt x="25505" y="16334"/>
                      <a:pt x="24965" y="15682"/>
                      <a:pt x="24604" y="15237"/>
                    </a:cubicBezTo>
                    <a:cubicBezTo>
                      <a:pt x="23926" y="14396"/>
                      <a:pt x="21888" y="11691"/>
                      <a:pt x="21933" y="11691"/>
                    </a:cubicBezTo>
                    <a:close/>
                    <a:moveTo>
                      <a:pt x="13351" y="349"/>
                    </a:moveTo>
                    <a:cubicBezTo>
                      <a:pt x="13501" y="349"/>
                      <a:pt x="13650" y="390"/>
                      <a:pt x="13800" y="474"/>
                    </a:cubicBezTo>
                    <a:cubicBezTo>
                      <a:pt x="14078" y="629"/>
                      <a:pt x="15334" y="1790"/>
                      <a:pt x="17757" y="4131"/>
                    </a:cubicBezTo>
                    <a:cubicBezTo>
                      <a:pt x="21850" y="8088"/>
                      <a:pt x="23117" y="9355"/>
                      <a:pt x="24049" y="10431"/>
                    </a:cubicBezTo>
                    <a:cubicBezTo>
                      <a:pt x="24522" y="10978"/>
                      <a:pt x="25572" y="12113"/>
                      <a:pt x="26384" y="12953"/>
                    </a:cubicBezTo>
                    <a:cubicBezTo>
                      <a:pt x="27197" y="13796"/>
                      <a:pt x="27939" y="14595"/>
                      <a:pt x="28035" y="14729"/>
                    </a:cubicBezTo>
                    <a:cubicBezTo>
                      <a:pt x="28272" y="15059"/>
                      <a:pt x="28335" y="15499"/>
                      <a:pt x="28241" y="16145"/>
                    </a:cubicBezTo>
                    <a:cubicBezTo>
                      <a:pt x="28162" y="16696"/>
                      <a:pt x="28007" y="17076"/>
                      <a:pt x="27606" y="17706"/>
                    </a:cubicBezTo>
                    <a:cubicBezTo>
                      <a:pt x="27346" y="18112"/>
                      <a:pt x="27246" y="18252"/>
                      <a:pt x="27164" y="18252"/>
                    </a:cubicBezTo>
                    <a:cubicBezTo>
                      <a:pt x="27132" y="18252"/>
                      <a:pt x="27103" y="18230"/>
                      <a:pt x="27068" y="18195"/>
                    </a:cubicBezTo>
                    <a:cubicBezTo>
                      <a:pt x="26944" y="18071"/>
                      <a:pt x="26956" y="18043"/>
                      <a:pt x="27309" y="17659"/>
                    </a:cubicBezTo>
                    <a:cubicBezTo>
                      <a:pt x="27475" y="17477"/>
                      <a:pt x="27560" y="17402"/>
                      <a:pt x="27607" y="17402"/>
                    </a:cubicBezTo>
                    <a:cubicBezTo>
                      <a:pt x="27617" y="17402"/>
                      <a:pt x="27625" y="17406"/>
                      <a:pt x="27632" y="17413"/>
                    </a:cubicBezTo>
                    <a:cubicBezTo>
                      <a:pt x="27649" y="17429"/>
                      <a:pt x="27671" y="17438"/>
                      <a:pt x="27690" y="17438"/>
                    </a:cubicBezTo>
                    <a:cubicBezTo>
                      <a:pt x="27703" y="17438"/>
                      <a:pt x="27716" y="17434"/>
                      <a:pt x="27725" y="17425"/>
                    </a:cubicBezTo>
                    <a:cubicBezTo>
                      <a:pt x="27746" y="17403"/>
                      <a:pt x="27741" y="17362"/>
                      <a:pt x="27713" y="17335"/>
                    </a:cubicBezTo>
                    <a:cubicBezTo>
                      <a:pt x="27685" y="17306"/>
                      <a:pt x="27719" y="17144"/>
                      <a:pt x="27789" y="16975"/>
                    </a:cubicBezTo>
                    <a:cubicBezTo>
                      <a:pt x="27935" y="16629"/>
                      <a:pt x="27932" y="16169"/>
                      <a:pt x="27784" y="15946"/>
                    </a:cubicBezTo>
                    <a:cubicBezTo>
                      <a:pt x="27622" y="15705"/>
                      <a:pt x="26770" y="14721"/>
                      <a:pt x="25544" y="13360"/>
                    </a:cubicBezTo>
                    <a:cubicBezTo>
                      <a:pt x="24895" y="12639"/>
                      <a:pt x="23855" y="11450"/>
                      <a:pt x="23237" y="10721"/>
                    </a:cubicBezTo>
                    <a:cubicBezTo>
                      <a:pt x="21453" y="8621"/>
                      <a:pt x="20385" y="7467"/>
                      <a:pt x="18806" y="5935"/>
                    </a:cubicBezTo>
                    <a:cubicBezTo>
                      <a:pt x="18022" y="5175"/>
                      <a:pt x="16515" y="3705"/>
                      <a:pt x="15460" y="2670"/>
                    </a:cubicBezTo>
                    <a:cubicBezTo>
                      <a:pt x="13828" y="1068"/>
                      <a:pt x="13533" y="769"/>
                      <a:pt x="13312" y="769"/>
                    </a:cubicBezTo>
                    <a:cubicBezTo>
                      <a:pt x="13251" y="769"/>
                      <a:pt x="13195" y="792"/>
                      <a:pt x="13118" y="817"/>
                    </a:cubicBezTo>
                    <a:cubicBezTo>
                      <a:pt x="12856" y="901"/>
                      <a:pt x="12273" y="1299"/>
                      <a:pt x="11594" y="1854"/>
                    </a:cubicBezTo>
                    <a:cubicBezTo>
                      <a:pt x="10770" y="2528"/>
                      <a:pt x="8720" y="4045"/>
                      <a:pt x="7541" y="4850"/>
                    </a:cubicBezTo>
                    <a:cubicBezTo>
                      <a:pt x="7049" y="5187"/>
                      <a:pt x="6229" y="5752"/>
                      <a:pt x="5717" y="6112"/>
                    </a:cubicBezTo>
                    <a:cubicBezTo>
                      <a:pt x="5206" y="6470"/>
                      <a:pt x="4555" y="6925"/>
                      <a:pt x="4273" y="7120"/>
                    </a:cubicBezTo>
                    <a:cubicBezTo>
                      <a:pt x="3989" y="7317"/>
                      <a:pt x="3563" y="7650"/>
                      <a:pt x="3318" y="7868"/>
                    </a:cubicBezTo>
                    <a:lnTo>
                      <a:pt x="2877" y="8257"/>
                    </a:lnTo>
                    <a:lnTo>
                      <a:pt x="2554" y="8924"/>
                    </a:lnTo>
                    <a:cubicBezTo>
                      <a:pt x="2025" y="10018"/>
                      <a:pt x="1900" y="10279"/>
                      <a:pt x="1826" y="10455"/>
                    </a:cubicBezTo>
                    <a:cubicBezTo>
                      <a:pt x="1617" y="10943"/>
                      <a:pt x="1379" y="11344"/>
                      <a:pt x="1257" y="11415"/>
                    </a:cubicBezTo>
                    <a:cubicBezTo>
                      <a:pt x="1213" y="11442"/>
                      <a:pt x="1185" y="11459"/>
                      <a:pt x="1170" y="11459"/>
                    </a:cubicBezTo>
                    <a:cubicBezTo>
                      <a:pt x="1142" y="11459"/>
                      <a:pt x="1163" y="11400"/>
                      <a:pt x="1225" y="11240"/>
                    </a:cubicBezTo>
                    <a:cubicBezTo>
                      <a:pt x="1410" y="10760"/>
                      <a:pt x="1760" y="10071"/>
                      <a:pt x="2040" y="9639"/>
                    </a:cubicBezTo>
                    <a:cubicBezTo>
                      <a:pt x="2501" y="8928"/>
                      <a:pt x="2649" y="8594"/>
                      <a:pt x="2639" y="8297"/>
                    </a:cubicBezTo>
                    <a:cubicBezTo>
                      <a:pt x="2628" y="8044"/>
                      <a:pt x="2639" y="8023"/>
                      <a:pt x="2854" y="7850"/>
                    </a:cubicBezTo>
                    <a:cubicBezTo>
                      <a:pt x="2980" y="7750"/>
                      <a:pt x="3329" y="7460"/>
                      <a:pt x="3638" y="7199"/>
                    </a:cubicBezTo>
                    <a:cubicBezTo>
                      <a:pt x="4350" y="6599"/>
                      <a:pt x="5320" y="5858"/>
                      <a:pt x="6352" y="5126"/>
                    </a:cubicBezTo>
                    <a:cubicBezTo>
                      <a:pt x="6797" y="4809"/>
                      <a:pt x="7522" y="4287"/>
                      <a:pt x="7961" y="3964"/>
                    </a:cubicBezTo>
                    <a:cubicBezTo>
                      <a:pt x="8402" y="3639"/>
                      <a:pt x="9164" y="3111"/>
                      <a:pt x="9666" y="2782"/>
                    </a:cubicBezTo>
                    <a:cubicBezTo>
                      <a:pt x="10845" y="2008"/>
                      <a:pt x="10987" y="1908"/>
                      <a:pt x="11883" y="1204"/>
                    </a:cubicBezTo>
                    <a:cubicBezTo>
                      <a:pt x="12300" y="877"/>
                      <a:pt x="12756" y="548"/>
                      <a:pt x="12904" y="469"/>
                    </a:cubicBezTo>
                    <a:cubicBezTo>
                      <a:pt x="13055" y="389"/>
                      <a:pt x="13204" y="349"/>
                      <a:pt x="13351" y="349"/>
                    </a:cubicBezTo>
                    <a:close/>
                    <a:moveTo>
                      <a:pt x="12609" y="3117"/>
                    </a:moveTo>
                    <a:cubicBezTo>
                      <a:pt x="12641" y="3117"/>
                      <a:pt x="12673" y="3161"/>
                      <a:pt x="12676" y="3211"/>
                    </a:cubicBezTo>
                    <a:cubicBezTo>
                      <a:pt x="12683" y="3286"/>
                      <a:pt x="12723" y="3324"/>
                      <a:pt x="12777" y="3324"/>
                    </a:cubicBezTo>
                    <a:cubicBezTo>
                      <a:pt x="12829" y="3324"/>
                      <a:pt x="12893" y="3289"/>
                      <a:pt x="12950" y="3218"/>
                    </a:cubicBezTo>
                    <a:cubicBezTo>
                      <a:pt x="13000" y="3156"/>
                      <a:pt x="13035" y="3127"/>
                      <a:pt x="13097" y="3127"/>
                    </a:cubicBezTo>
                    <a:cubicBezTo>
                      <a:pt x="13147" y="3127"/>
                      <a:pt x="13216" y="3147"/>
                      <a:pt x="13326" y="3183"/>
                    </a:cubicBezTo>
                    <a:cubicBezTo>
                      <a:pt x="13791" y="3341"/>
                      <a:pt x="14239" y="3682"/>
                      <a:pt x="15253" y="4654"/>
                    </a:cubicBezTo>
                    <a:cubicBezTo>
                      <a:pt x="17189" y="6510"/>
                      <a:pt x="19568" y="9313"/>
                      <a:pt x="22262" y="12917"/>
                    </a:cubicBezTo>
                    <a:cubicBezTo>
                      <a:pt x="23784" y="14955"/>
                      <a:pt x="24604" y="15975"/>
                      <a:pt x="25849" y="17399"/>
                    </a:cubicBezTo>
                    <a:cubicBezTo>
                      <a:pt x="26347" y="17970"/>
                      <a:pt x="26865" y="18568"/>
                      <a:pt x="27000" y="18734"/>
                    </a:cubicBezTo>
                    <a:lnTo>
                      <a:pt x="27246" y="19033"/>
                    </a:lnTo>
                    <a:lnTo>
                      <a:pt x="26802" y="19419"/>
                    </a:lnTo>
                    <a:cubicBezTo>
                      <a:pt x="26557" y="19633"/>
                      <a:pt x="26242" y="19924"/>
                      <a:pt x="26096" y="20067"/>
                    </a:cubicBezTo>
                    <a:lnTo>
                      <a:pt x="25834" y="20328"/>
                    </a:lnTo>
                    <a:lnTo>
                      <a:pt x="25834" y="20328"/>
                    </a:lnTo>
                    <a:lnTo>
                      <a:pt x="25863" y="19923"/>
                    </a:lnTo>
                    <a:cubicBezTo>
                      <a:pt x="25914" y="19250"/>
                      <a:pt x="25948" y="18302"/>
                      <a:pt x="25924" y="18244"/>
                    </a:cubicBezTo>
                    <a:cubicBezTo>
                      <a:pt x="25923" y="18243"/>
                      <a:pt x="25923" y="18243"/>
                      <a:pt x="25922" y="18243"/>
                    </a:cubicBezTo>
                    <a:cubicBezTo>
                      <a:pt x="25909" y="18243"/>
                      <a:pt x="25878" y="18646"/>
                      <a:pt x="25853" y="19163"/>
                    </a:cubicBezTo>
                    <a:cubicBezTo>
                      <a:pt x="25790" y="20388"/>
                      <a:pt x="25788" y="20397"/>
                      <a:pt x="25573" y="20542"/>
                    </a:cubicBezTo>
                    <a:lnTo>
                      <a:pt x="25398" y="20659"/>
                    </a:lnTo>
                    <a:lnTo>
                      <a:pt x="25391" y="19752"/>
                    </a:lnTo>
                    <a:cubicBezTo>
                      <a:pt x="25387" y="19250"/>
                      <a:pt x="25374" y="18655"/>
                      <a:pt x="25362" y="18425"/>
                    </a:cubicBezTo>
                    <a:cubicBezTo>
                      <a:pt x="25360" y="18383"/>
                      <a:pt x="25358" y="18363"/>
                      <a:pt x="25356" y="18363"/>
                    </a:cubicBezTo>
                    <a:cubicBezTo>
                      <a:pt x="25348" y="18363"/>
                      <a:pt x="25343" y="18764"/>
                      <a:pt x="25346" y="19381"/>
                    </a:cubicBezTo>
                    <a:lnTo>
                      <a:pt x="25351" y="20756"/>
                    </a:lnTo>
                    <a:lnTo>
                      <a:pt x="24379" y="21625"/>
                    </a:lnTo>
                    <a:cubicBezTo>
                      <a:pt x="23847" y="22104"/>
                      <a:pt x="23006" y="22845"/>
                      <a:pt x="22511" y="23274"/>
                    </a:cubicBezTo>
                    <a:cubicBezTo>
                      <a:pt x="22016" y="23702"/>
                      <a:pt x="21099" y="24527"/>
                      <a:pt x="20470" y="25108"/>
                    </a:cubicBezTo>
                    <a:cubicBezTo>
                      <a:pt x="18566" y="26870"/>
                      <a:pt x="16729" y="28336"/>
                      <a:pt x="15806" y="28831"/>
                    </a:cubicBezTo>
                    <a:lnTo>
                      <a:pt x="15533" y="28977"/>
                    </a:lnTo>
                    <a:lnTo>
                      <a:pt x="15266" y="28708"/>
                    </a:lnTo>
                    <a:cubicBezTo>
                      <a:pt x="14807" y="28247"/>
                      <a:pt x="12749" y="25781"/>
                      <a:pt x="11519" y="24218"/>
                    </a:cubicBezTo>
                    <a:cubicBezTo>
                      <a:pt x="10622" y="23080"/>
                      <a:pt x="10067" y="22443"/>
                      <a:pt x="8640" y="20923"/>
                    </a:cubicBezTo>
                    <a:cubicBezTo>
                      <a:pt x="7914" y="20147"/>
                      <a:pt x="7106" y="19265"/>
                      <a:pt x="6845" y="18960"/>
                    </a:cubicBezTo>
                    <a:cubicBezTo>
                      <a:pt x="6585" y="18654"/>
                      <a:pt x="5962" y="17938"/>
                      <a:pt x="5456" y="17366"/>
                    </a:cubicBezTo>
                    <a:lnTo>
                      <a:pt x="4540" y="16328"/>
                    </a:lnTo>
                    <a:lnTo>
                      <a:pt x="4480" y="16009"/>
                    </a:lnTo>
                    <a:cubicBezTo>
                      <a:pt x="4370" y="15430"/>
                      <a:pt x="4204" y="14106"/>
                      <a:pt x="4103" y="12970"/>
                    </a:cubicBezTo>
                    <a:cubicBezTo>
                      <a:pt x="4024" y="12108"/>
                      <a:pt x="3978" y="11677"/>
                      <a:pt x="3964" y="11677"/>
                    </a:cubicBezTo>
                    <a:cubicBezTo>
                      <a:pt x="3959" y="11677"/>
                      <a:pt x="3959" y="11746"/>
                      <a:pt x="3964" y="11886"/>
                    </a:cubicBezTo>
                    <a:cubicBezTo>
                      <a:pt x="3984" y="12436"/>
                      <a:pt x="4199" y="14554"/>
                      <a:pt x="4321" y="15372"/>
                    </a:cubicBezTo>
                    <a:cubicBezTo>
                      <a:pt x="4386" y="15812"/>
                      <a:pt x="4428" y="16176"/>
                      <a:pt x="4417" y="16178"/>
                    </a:cubicBezTo>
                    <a:cubicBezTo>
                      <a:pt x="4404" y="16178"/>
                      <a:pt x="4259" y="16019"/>
                      <a:pt x="4093" y="15820"/>
                    </a:cubicBezTo>
                    <a:lnTo>
                      <a:pt x="3795" y="15463"/>
                    </a:lnTo>
                    <a:lnTo>
                      <a:pt x="3678" y="14651"/>
                    </a:lnTo>
                    <a:cubicBezTo>
                      <a:pt x="3615" y="14203"/>
                      <a:pt x="3528" y="13425"/>
                      <a:pt x="3484" y="12916"/>
                    </a:cubicBezTo>
                    <a:cubicBezTo>
                      <a:pt x="3441" y="12405"/>
                      <a:pt x="3389" y="11990"/>
                      <a:pt x="3367" y="11990"/>
                    </a:cubicBezTo>
                    <a:lnTo>
                      <a:pt x="3367" y="11990"/>
                    </a:lnTo>
                    <a:cubicBezTo>
                      <a:pt x="3321" y="11990"/>
                      <a:pt x="3457" y="13533"/>
                      <a:pt x="3583" y="14435"/>
                    </a:cubicBezTo>
                    <a:cubicBezTo>
                      <a:pt x="3639" y="14836"/>
                      <a:pt x="3686" y="15197"/>
                      <a:pt x="3686" y="15238"/>
                    </a:cubicBezTo>
                    <a:cubicBezTo>
                      <a:pt x="3686" y="15248"/>
                      <a:pt x="3683" y="15253"/>
                      <a:pt x="3676" y="15253"/>
                    </a:cubicBezTo>
                    <a:cubicBezTo>
                      <a:pt x="3647" y="15253"/>
                      <a:pt x="3551" y="15166"/>
                      <a:pt x="3406" y="15004"/>
                    </a:cubicBezTo>
                    <a:lnTo>
                      <a:pt x="3123" y="14691"/>
                    </a:lnTo>
                    <a:lnTo>
                      <a:pt x="3012" y="13858"/>
                    </a:lnTo>
                    <a:cubicBezTo>
                      <a:pt x="2949" y="13398"/>
                      <a:pt x="2873" y="12791"/>
                      <a:pt x="2839" y="12509"/>
                    </a:cubicBezTo>
                    <a:cubicBezTo>
                      <a:pt x="2807" y="12238"/>
                      <a:pt x="2769" y="12027"/>
                      <a:pt x="2749" y="12027"/>
                    </a:cubicBezTo>
                    <a:cubicBezTo>
                      <a:pt x="2748" y="12027"/>
                      <a:pt x="2748" y="12027"/>
                      <a:pt x="2747" y="12028"/>
                    </a:cubicBezTo>
                    <a:cubicBezTo>
                      <a:pt x="2731" y="12044"/>
                      <a:pt x="2788" y="12617"/>
                      <a:pt x="2878" y="13294"/>
                    </a:cubicBezTo>
                    <a:lnTo>
                      <a:pt x="3040" y="14530"/>
                    </a:lnTo>
                    <a:lnTo>
                      <a:pt x="2779" y="14293"/>
                    </a:lnTo>
                    <a:cubicBezTo>
                      <a:pt x="2478" y="14019"/>
                      <a:pt x="2470" y="13992"/>
                      <a:pt x="2338" y="12877"/>
                    </a:cubicBezTo>
                    <a:cubicBezTo>
                      <a:pt x="2294" y="12502"/>
                      <a:pt x="2249" y="12184"/>
                      <a:pt x="2240" y="12176"/>
                    </a:cubicBezTo>
                    <a:cubicBezTo>
                      <a:pt x="2232" y="12168"/>
                      <a:pt x="2224" y="12165"/>
                      <a:pt x="2217" y="12165"/>
                    </a:cubicBezTo>
                    <a:cubicBezTo>
                      <a:pt x="2178" y="12165"/>
                      <a:pt x="2151" y="12261"/>
                      <a:pt x="2183" y="12329"/>
                    </a:cubicBezTo>
                    <a:cubicBezTo>
                      <a:pt x="2223" y="12414"/>
                      <a:pt x="2383" y="13566"/>
                      <a:pt x="2383" y="13769"/>
                    </a:cubicBezTo>
                    <a:cubicBezTo>
                      <a:pt x="2383" y="13776"/>
                      <a:pt x="2380" y="13779"/>
                      <a:pt x="2375" y="13779"/>
                    </a:cubicBezTo>
                    <a:cubicBezTo>
                      <a:pt x="2296" y="13779"/>
                      <a:pt x="1667" y="13050"/>
                      <a:pt x="1418" y="12662"/>
                    </a:cubicBezTo>
                    <a:cubicBezTo>
                      <a:pt x="1023" y="12042"/>
                      <a:pt x="1017" y="12140"/>
                      <a:pt x="1482" y="11732"/>
                    </a:cubicBezTo>
                    <a:cubicBezTo>
                      <a:pt x="1704" y="11536"/>
                      <a:pt x="2374" y="11052"/>
                      <a:pt x="2973" y="10652"/>
                    </a:cubicBezTo>
                    <a:cubicBezTo>
                      <a:pt x="6430" y="8350"/>
                      <a:pt x="9557" y="5958"/>
                      <a:pt x="11429" y="4180"/>
                    </a:cubicBezTo>
                    <a:cubicBezTo>
                      <a:pt x="12046" y="3595"/>
                      <a:pt x="12575" y="3117"/>
                      <a:pt x="12609" y="3117"/>
                    </a:cubicBezTo>
                    <a:close/>
                    <a:moveTo>
                      <a:pt x="859" y="12427"/>
                    </a:moveTo>
                    <a:cubicBezTo>
                      <a:pt x="887" y="12427"/>
                      <a:pt x="915" y="12457"/>
                      <a:pt x="956" y="12521"/>
                    </a:cubicBezTo>
                    <a:cubicBezTo>
                      <a:pt x="1002" y="12592"/>
                      <a:pt x="1089" y="12732"/>
                      <a:pt x="1145" y="12825"/>
                    </a:cubicBezTo>
                    <a:cubicBezTo>
                      <a:pt x="1285" y="13053"/>
                      <a:pt x="1827" y="13726"/>
                      <a:pt x="2310" y="14273"/>
                    </a:cubicBezTo>
                    <a:cubicBezTo>
                      <a:pt x="2525" y="14515"/>
                      <a:pt x="3161" y="15249"/>
                      <a:pt x="3726" y="15902"/>
                    </a:cubicBezTo>
                    <a:cubicBezTo>
                      <a:pt x="5897" y="18414"/>
                      <a:pt x="7751" y="20500"/>
                      <a:pt x="8696" y="21497"/>
                    </a:cubicBezTo>
                    <a:cubicBezTo>
                      <a:pt x="9733" y="22590"/>
                      <a:pt x="10608" y="23604"/>
                      <a:pt x="11555" y="24810"/>
                    </a:cubicBezTo>
                    <a:cubicBezTo>
                      <a:pt x="12307" y="25764"/>
                      <a:pt x="13610" y="27327"/>
                      <a:pt x="14470" y="28303"/>
                    </a:cubicBezTo>
                    <a:cubicBezTo>
                      <a:pt x="14849" y="28732"/>
                      <a:pt x="15156" y="29096"/>
                      <a:pt x="15156" y="29112"/>
                    </a:cubicBezTo>
                    <a:cubicBezTo>
                      <a:pt x="15156" y="29155"/>
                      <a:pt x="15039" y="29177"/>
                      <a:pt x="14895" y="29177"/>
                    </a:cubicBezTo>
                    <a:cubicBezTo>
                      <a:pt x="14748" y="29177"/>
                      <a:pt x="14572" y="29155"/>
                      <a:pt x="14460" y="29111"/>
                    </a:cubicBezTo>
                    <a:cubicBezTo>
                      <a:pt x="14231" y="29022"/>
                      <a:pt x="14153" y="28957"/>
                      <a:pt x="13756" y="28508"/>
                    </a:cubicBezTo>
                    <a:cubicBezTo>
                      <a:pt x="13225" y="27910"/>
                      <a:pt x="11768" y="26143"/>
                      <a:pt x="10406" y="24451"/>
                    </a:cubicBezTo>
                    <a:cubicBezTo>
                      <a:pt x="9874" y="23789"/>
                      <a:pt x="9109" y="22859"/>
                      <a:pt x="8711" y="22387"/>
                    </a:cubicBezTo>
                    <a:cubicBezTo>
                      <a:pt x="8068" y="21630"/>
                      <a:pt x="7518" y="21000"/>
                      <a:pt x="4913" y="18043"/>
                    </a:cubicBezTo>
                    <a:cubicBezTo>
                      <a:pt x="4176" y="17205"/>
                      <a:pt x="1148" y="14007"/>
                      <a:pt x="1077" y="13989"/>
                    </a:cubicBezTo>
                    <a:cubicBezTo>
                      <a:pt x="1010" y="13975"/>
                      <a:pt x="559" y="13298"/>
                      <a:pt x="514" y="13146"/>
                    </a:cubicBezTo>
                    <a:cubicBezTo>
                      <a:pt x="480" y="13032"/>
                      <a:pt x="652" y="12627"/>
                      <a:pt x="803" y="12462"/>
                    </a:cubicBezTo>
                    <a:cubicBezTo>
                      <a:pt x="824" y="12439"/>
                      <a:pt x="842" y="12427"/>
                      <a:pt x="859" y="12427"/>
                    </a:cubicBezTo>
                    <a:close/>
                    <a:moveTo>
                      <a:pt x="13312" y="0"/>
                    </a:moveTo>
                    <a:cubicBezTo>
                      <a:pt x="12924" y="0"/>
                      <a:pt x="12526" y="228"/>
                      <a:pt x="11456" y="1048"/>
                    </a:cubicBezTo>
                    <a:cubicBezTo>
                      <a:pt x="10972" y="1417"/>
                      <a:pt x="10130" y="2008"/>
                      <a:pt x="9573" y="2368"/>
                    </a:cubicBezTo>
                    <a:cubicBezTo>
                      <a:pt x="9017" y="2727"/>
                      <a:pt x="8148" y="3328"/>
                      <a:pt x="7633" y="3709"/>
                    </a:cubicBezTo>
                    <a:cubicBezTo>
                      <a:pt x="7120" y="4087"/>
                      <a:pt x="6443" y="4582"/>
                      <a:pt x="6123" y="4809"/>
                    </a:cubicBezTo>
                    <a:cubicBezTo>
                      <a:pt x="4745" y="5796"/>
                      <a:pt x="2727" y="7475"/>
                      <a:pt x="2359" y="7937"/>
                    </a:cubicBezTo>
                    <a:cubicBezTo>
                      <a:pt x="2273" y="8047"/>
                      <a:pt x="2171" y="8136"/>
                      <a:pt x="2131" y="8136"/>
                    </a:cubicBezTo>
                    <a:cubicBezTo>
                      <a:pt x="2130" y="8136"/>
                      <a:pt x="2128" y="8135"/>
                      <a:pt x="2126" y="8135"/>
                    </a:cubicBezTo>
                    <a:cubicBezTo>
                      <a:pt x="2122" y="8134"/>
                      <a:pt x="2117" y="8133"/>
                      <a:pt x="2111" y="8133"/>
                    </a:cubicBezTo>
                    <a:cubicBezTo>
                      <a:pt x="2022" y="8133"/>
                      <a:pt x="1878" y="8312"/>
                      <a:pt x="1535" y="8845"/>
                    </a:cubicBezTo>
                    <a:cubicBezTo>
                      <a:pt x="511" y="10432"/>
                      <a:pt x="79" y="11346"/>
                      <a:pt x="34" y="12020"/>
                    </a:cubicBezTo>
                    <a:cubicBezTo>
                      <a:pt x="0" y="12536"/>
                      <a:pt x="158" y="13267"/>
                      <a:pt x="379" y="13618"/>
                    </a:cubicBezTo>
                    <a:cubicBezTo>
                      <a:pt x="502" y="13813"/>
                      <a:pt x="1035" y="14409"/>
                      <a:pt x="1951" y="15376"/>
                    </a:cubicBezTo>
                    <a:cubicBezTo>
                      <a:pt x="3811" y="17339"/>
                      <a:pt x="4123" y="17684"/>
                      <a:pt x="6337" y="20232"/>
                    </a:cubicBezTo>
                    <a:cubicBezTo>
                      <a:pt x="8414" y="22619"/>
                      <a:pt x="8925" y="23230"/>
                      <a:pt x="10328" y="25000"/>
                    </a:cubicBezTo>
                    <a:cubicBezTo>
                      <a:pt x="12099" y="27239"/>
                      <a:pt x="13097" y="28445"/>
                      <a:pt x="13604" y="28965"/>
                    </a:cubicBezTo>
                    <a:cubicBezTo>
                      <a:pt x="14057" y="29430"/>
                      <a:pt x="14139" y="29493"/>
                      <a:pt x="14361" y="29561"/>
                    </a:cubicBezTo>
                    <a:cubicBezTo>
                      <a:pt x="14485" y="29599"/>
                      <a:pt x="14616" y="29618"/>
                      <a:pt x="14753" y="29618"/>
                    </a:cubicBezTo>
                    <a:cubicBezTo>
                      <a:pt x="14927" y="29618"/>
                      <a:pt x="15111" y="29587"/>
                      <a:pt x="15302" y="29527"/>
                    </a:cubicBezTo>
                    <a:cubicBezTo>
                      <a:pt x="15377" y="29503"/>
                      <a:pt x="15455" y="29490"/>
                      <a:pt x="15511" y="29490"/>
                    </a:cubicBezTo>
                    <a:cubicBezTo>
                      <a:pt x="15550" y="29490"/>
                      <a:pt x="15579" y="29496"/>
                      <a:pt x="15591" y="29508"/>
                    </a:cubicBezTo>
                    <a:cubicBezTo>
                      <a:pt x="15619" y="29536"/>
                      <a:pt x="15674" y="29553"/>
                      <a:pt x="15730" y="29553"/>
                    </a:cubicBezTo>
                    <a:cubicBezTo>
                      <a:pt x="15739" y="29553"/>
                      <a:pt x="15748" y="29553"/>
                      <a:pt x="15757" y="29552"/>
                    </a:cubicBezTo>
                    <a:cubicBezTo>
                      <a:pt x="15844" y="29544"/>
                      <a:pt x="15877" y="29511"/>
                      <a:pt x="15910" y="29400"/>
                    </a:cubicBezTo>
                    <a:cubicBezTo>
                      <a:pt x="15945" y="29283"/>
                      <a:pt x="16044" y="29203"/>
                      <a:pt x="16506" y="28911"/>
                    </a:cubicBezTo>
                    <a:cubicBezTo>
                      <a:pt x="17440" y="28322"/>
                      <a:pt x="19209" y="26853"/>
                      <a:pt x="21140" y="25066"/>
                    </a:cubicBezTo>
                    <a:cubicBezTo>
                      <a:pt x="21810" y="24445"/>
                      <a:pt x="22419" y="23896"/>
                      <a:pt x="22491" y="23845"/>
                    </a:cubicBezTo>
                    <a:cubicBezTo>
                      <a:pt x="22641" y="23742"/>
                      <a:pt x="25596" y="21087"/>
                      <a:pt x="26738" y="20030"/>
                    </a:cubicBezTo>
                    <a:lnTo>
                      <a:pt x="27532" y="19296"/>
                    </a:lnTo>
                    <a:lnTo>
                      <a:pt x="27525" y="19009"/>
                    </a:lnTo>
                    <a:cubicBezTo>
                      <a:pt x="27521" y="18856"/>
                      <a:pt x="27484" y="18690"/>
                      <a:pt x="27444" y="18650"/>
                    </a:cubicBezTo>
                    <a:cubicBezTo>
                      <a:pt x="27389" y="18595"/>
                      <a:pt x="27402" y="18528"/>
                      <a:pt x="27496" y="18401"/>
                    </a:cubicBezTo>
                    <a:cubicBezTo>
                      <a:pt x="27870" y="17890"/>
                      <a:pt x="28032" y="17636"/>
                      <a:pt x="28207" y="17291"/>
                    </a:cubicBezTo>
                    <a:cubicBezTo>
                      <a:pt x="28314" y="17081"/>
                      <a:pt x="28436" y="16875"/>
                      <a:pt x="28482" y="16830"/>
                    </a:cubicBezTo>
                    <a:cubicBezTo>
                      <a:pt x="28579" y="16733"/>
                      <a:pt x="28680" y="15854"/>
                      <a:pt x="28654" y="15319"/>
                    </a:cubicBezTo>
                    <a:cubicBezTo>
                      <a:pt x="28623" y="14689"/>
                      <a:pt x="28591" y="14646"/>
                      <a:pt x="26691" y="12652"/>
                    </a:cubicBezTo>
                    <a:cubicBezTo>
                      <a:pt x="25775" y="11693"/>
                      <a:pt x="24636" y="10454"/>
                      <a:pt x="24149" y="9892"/>
                    </a:cubicBezTo>
                    <a:cubicBezTo>
                      <a:pt x="23217" y="8816"/>
                      <a:pt x="21710" y="7315"/>
                      <a:pt x="19790" y="5546"/>
                    </a:cubicBezTo>
                    <a:cubicBezTo>
                      <a:pt x="19292" y="5089"/>
                      <a:pt x="18055" y="3918"/>
                      <a:pt x="17047" y="2948"/>
                    </a:cubicBezTo>
                    <a:cubicBezTo>
                      <a:pt x="14259" y="267"/>
                      <a:pt x="13945" y="18"/>
                      <a:pt x="13343" y="1"/>
                    </a:cubicBezTo>
                    <a:cubicBezTo>
                      <a:pt x="13333" y="1"/>
                      <a:pt x="13323" y="0"/>
                      <a:pt x="13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
              <p:cNvSpPr/>
              <p:nvPr/>
            </p:nvSpPr>
            <p:spPr>
              <a:xfrm>
                <a:off x="5538250" y="4354275"/>
                <a:ext cx="5450" cy="77725"/>
              </a:xfrm>
              <a:custGeom>
                <a:avLst/>
                <a:gdLst/>
                <a:ahLst/>
                <a:cxnLst/>
                <a:rect l="l" t="t" r="r" b="b"/>
                <a:pathLst>
                  <a:path w="218" h="3109" extrusionOk="0">
                    <a:moveTo>
                      <a:pt x="21" y="0"/>
                    </a:moveTo>
                    <a:cubicBezTo>
                      <a:pt x="21" y="0"/>
                      <a:pt x="21" y="0"/>
                      <a:pt x="21" y="0"/>
                    </a:cubicBezTo>
                    <a:cubicBezTo>
                      <a:pt x="1" y="0"/>
                      <a:pt x="13" y="573"/>
                      <a:pt x="48" y="1273"/>
                    </a:cubicBezTo>
                    <a:cubicBezTo>
                      <a:pt x="110" y="2541"/>
                      <a:pt x="151" y="3054"/>
                      <a:pt x="193" y="3099"/>
                    </a:cubicBezTo>
                    <a:cubicBezTo>
                      <a:pt x="198" y="3103"/>
                      <a:pt x="202" y="3108"/>
                      <a:pt x="205" y="3108"/>
                    </a:cubicBezTo>
                    <a:cubicBezTo>
                      <a:pt x="217" y="3108"/>
                      <a:pt x="210" y="3008"/>
                      <a:pt x="164" y="2307"/>
                    </a:cubicBezTo>
                    <a:cubicBezTo>
                      <a:pt x="140" y="1945"/>
                      <a:pt x="105" y="1269"/>
                      <a:pt x="88" y="821"/>
                    </a:cubicBezTo>
                    <a:cubicBezTo>
                      <a:pt x="72" y="373"/>
                      <a:pt x="41"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
              <p:cNvSpPr/>
              <p:nvPr/>
            </p:nvSpPr>
            <p:spPr>
              <a:xfrm>
                <a:off x="5527900" y="4367575"/>
                <a:ext cx="1750" cy="52850"/>
              </a:xfrm>
              <a:custGeom>
                <a:avLst/>
                <a:gdLst/>
                <a:ahLst/>
                <a:cxnLst/>
                <a:rect l="l" t="t" r="r" b="b"/>
                <a:pathLst>
                  <a:path w="70" h="2114" extrusionOk="0">
                    <a:moveTo>
                      <a:pt x="19" y="0"/>
                    </a:moveTo>
                    <a:cubicBezTo>
                      <a:pt x="19" y="0"/>
                      <a:pt x="19" y="0"/>
                      <a:pt x="19" y="0"/>
                    </a:cubicBezTo>
                    <a:cubicBezTo>
                      <a:pt x="12" y="7"/>
                      <a:pt x="4" y="497"/>
                      <a:pt x="3" y="1082"/>
                    </a:cubicBezTo>
                    <a:cubicBezTo>
                      <a:pt x="0" y="1656"/>
                      <a:pt x="16" y="2114"/>
                      <a:pt x="38" y="2114"/>
                    </a:cubicBezTo>
                    <a:cubicBezTo>
                      <a:pt x="38" y="2114"/>
                      <a:pt x="39" y="2114"/>
                      <a:pt x="39" y="2113"/>
                    </a:cubicBezTo>
                    <a:cubicBezTo>
                      <a:pt x="60" y="2092"/>
                      <a:pt x="70" y="1602"/>
                      <a:pt x="56" y="1030"/>
                    </a:cubicBezTo>
                    <a:cubicBezTo>
                      <a:pt x="44" y="462"/>
                      <a:pt x="27"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
              <p:cNvSpPr/>
              <p:nvPr/>
            </p:nvSpPr>
            <p:spPr>
              <a:xfrm>
                <a:off x="5489850" y="4281450"/>
                <a:ext cx="337025" cy="481200"/>
              </a:xfrm>
              <a:custGeom>
                <a:avLst/>
                <a:gdLst/>
                <a:ahLst/>
                <a:cxnLst/>
                <a:rect l="l" t="t" r="r" b="b"/>
                <a:pathLst>
                  <a:path w="13481" h="19248" extrusionOk="0">
                    <a:moveTo>
                      <a:pt x="6031" y="4194"/>
                    </a:moveTo>
                    <a:lnTo>
                      <a:pt x="6039" y="4402"/>
                    </a:lnTo>
                    <a:cubicBezTo>
                      <a:pt x="6045" y="4515"/>
                      <a:pt x="6065" y="4890"/>
                      <a:pt x="6085" y="5225"/>
                    </a:cubicBezTo>
                    <a:cubicBezTo>
                      <a:pt x="6106" y="5558"/>
                      <a:pt x="6106" y="5854"/>
                      <a:pt x="6086" y="5874"/>
                    </a:cubicBezTo>
                    <a:cubicBezTo>
                      <a:pt x="6084" y="5876"/>
                      <a:pt x="6081" y="5877"/>
                      <a:pt x="6076" y="5877"/>
                    </a:cubicBezTo>
                    <a:cubicBezTo>
                      <a:pt x="6043" y="5877"/>
                      <a:pt x="5949" y="5808"/>
                      <a:pt x="5855" y="5713"/>
                    </a:cubicBezTo>
                    <a:cubicBezTo>
                      <a:pt x="5690" y="5546"/>
                      <a:pt x="5658" y="5477"/>
                      <a:pt x="5644" y="5243"/>
                    </a:cubicBezTo>
                    <a:cubicBezTo>
                      <a:pt x="5626" y="4954"/>
                      <a:pt x="5780" y="4456"/>
                      <a:pt x="5939" y="4291"/>
                    </a:cubicBezTo>
                    <a:lnTo>
                      <a:pt x="6031" y="4194"/>
                    </a:lnTo>
                    <a:close/>
                    <a:moveTo>
                      <a:pt x="12759" y="4371"/>
                    </a:moveTo>
                    <a:lnTo>
                      <a:pt x="12762" y="4727"/>
                    </a:lnTo>
                    <a:lnTo>
                      <a:pt x="12766" y="5084"/>
                    </a:lnTo>
                    <a:lnTo>
                      <a:pt x="12264" y="5532"/>
                    </a:lnTo>
                    <a:cubicBezTo>
                      <a:pt x="11989" y="5776"/>
                      <a:pt x="11724" y="5989"/>
                      <a:pt x="11678" y="6002"/>
                    </a:cubicBezTo>
                    <a:cubicBezTo>
                      <a:pt x="11671" y="6004"/>
                      <a:pt x="11665" y="6005"/>
                      <a:pt x="11659" y="6005"/>
                    </a:cubicBezTo>
                    <a:cubicBezTo>
                      <a:pt x="11610" y="6005"/>
                      <a:pt x="11590" y="5936"/>
                      <a:pt x="11577" y="5745"/>
                    </a:cubicBezTo>
                    <a:lnTo>
                      <a:pt x="11557" y="5465"/>
                    </a:lnTo>
                    <a:lnTo>
                      <a:pt x="11997" y="5078"/>
                    </a:lnTo>
                    <a:cubicBezTo>
                      <a:pt x="12237" y="4868"/>
                      <a:pt x="12510" y="4618"/>
                      <a:pt x="12598" y="4531"/>
                    </a:cubicBezTo>
                    <a:lnTo>
                      <a:pt x="12759" y="4371"/>
                    </a:lnTo>
                    <a:close/>
                    <a:moveTo>
                      <a:pt x="11218" y="3506"/>
                    </a:moveTo>
                    <a:cubicBezTo>
                      <a:pt x="11280" y="3506"/>
                      <a:pt x="11320" y="3510"/>
                      <a:pt x="11328" y="3518"/>
                    </a:cubicBezTo>
                    <a:cubicBezTo>
                      <a:pt x="11348" y="3538"/>
                      <a:pt x="11388" y="3927"/>
                      <a:pt x="11416" y="4380"/>
                    </a:cubicBezTo>
                    <a:lnTo>
                      <a:pt x="11467" y="5205"/>
                    </a:lnTo>
                    <a:lnTo>
                      <a:pt x="11087" y="5532"/>
                    </a:lnTo>
                    <a:cubicBezTo>
                      <a:pt x="10877" y="5711"/>
                      <a:pt x="10638" y="5926"/>
                      <a:pt x="10552" y="6009"/>
                    </a:cubicBezTo>
                    <a:lnTo>
                      <a:pt x="10397" y="6163"/>
                    </a:lnTo>
                    <a:lnTo>
                      <a:pt x="10373" y="5966"/>
                    </a:lnTo>
                    <a:cubicBezTo>
                      <a:pt x="10277" y="5136"/>
                      <a:pt x="10201" y="3614"/>
                      <a:pt x="10258" y="3601"/>
                    </a:cubicBezTo>
                    <a:cubicBezTo>
                      <a:pt x="10297" y="3591"/>
                      <a:pt x="10546" y="3560"/>
                      <a:pt x="10809" y="3532"/>
                    </a:cubicBezTo>
                    <a:cubicBezTo>
                      <a:pt x="10971" y="3515"/>
                      <a:pt x="11121" y="3506"/>
                      <a:pt x="11218" y="3506"/>
                    </a:cubicBezTo>
                    <a:close/>
                    <a:moveTo>
                      <a:pt x="6708" y="3787"/>
                    </a:moveTo>
                    <a:cubicBezTo>
                      <a:pt x="6873" y="3787"/>
                      <a:pt x="6900" y="4007"/>
                      <a:pt x="7014" y="5033"/>
                    </a:cubicBezTo>
                    <a:lnTo>
                      <a:pt x="7149" y="6255"/>
                    </a:lnTo>
                    <a:lnTo>
                      <a:pt x="7149" y="6255"/>
                    </a:lnTo>
                    <a:lnTo>
                      <a:pt x="6909" y="6234"/>
                    </a:lnTo>
                    <a:cubicBezTo>
                      <a:pt x="6775" y="6222"/>
                      <a:pt x="6561" y="6165"/>
                      <a:pt x="6430" y="6105"/>
                    </a:cubicBezTo>
                    <a:cubicBezTo>
                      <a:pt x="6201" y="6001"/>
                      <a:pt x="6193" y="5993"/>
                      <a:pt x="6182" y="5834"/>
                    </a:cubicBezTo>
                    <a:cubicBezTo>
                      <a:pt x="6178" y="5744"/>
                      <a:pt x="6154" y="5351"/>
                      <a:pt x="6132" y="4963"/>
                    </a:cubicBezTo>
                    <a:cubicBezTo>
                      <a:pt x="6108" y="4577"/>
                      <a:pt x="6093" y="4210"/>
                      <a:pt x="6098" y="4156"/>
                    </a:cubicBezTo>
                    <a:cubicBezTo>
                      <a:pt x="6109" y="4049"/>
                      <a:pt x="6327" y="3887"/>
                      <a:pt x="6546" y="3821"/>
                    </a:cubicBezTo>
                    <a:cubicBezTo>
                      <a:pt x="6612" y="3802"/>
                      <a:pt x="6664" y="3787"/>
                      <a:pt x="6708" y="3787"/>
                    </a:cubicBezTo>
                    <a:close/>
                    <a:moveTo>
                      <a:pt x="7068" y="3879"/>
                    </a:moveTo>
                    <a:cubicBezTo>
                      <a:pt x="7109" y="3879"/>
                      <a:pt x="7264" y="3987"/>
                      <a:pt x="7415" y="4121"/>
                    </a:cubicBezTo>
                    <a:cubicBezTo>
                      <a:pt x="8065" y="4697"/>
                      <a:pt x="8117" y="5713"/>
                      <a:pt x="7517" y="6155"/>
                    </a:cubicBezTo>
                    <a:cubicBezTo>
                      <a:pt x="7419" y="6228"/>
                      <a:pt x="7326" y="6277"/>
                      <a:pt x="7293" y="6277"/>
                    </a:cubicBezTo>
                    <a:cubicBezTo>
                      <a:pt x="7288" y="6277"/>
                      <a:pt x="7284" y="6276"/>
                      <a:pt x="7282" y="6274"/>
                    </a:cubicBezTo>
                    <a:cubicBezTo>
                      <a:pt x="7250" y="6240"/>
                      <a:pt x="7068" y="4804"/>
                      <a:pt x="7017" y="4177"/>
                    </a:cubicBezTo>
                    <a:cubicBezTo>
                      <a:pt x="7002" y="3987"/>
                      <a:pt x="7021" y="3879"/>
                      <a:pt x="7068" y="3879"/>
                    </a:cubicBezTo>
                    <a:close/>
                    <a:moveTo>
                      <a:pt x="11509" y="5574"/>
                    </a:moveTo>
                    <a:lnTo>
                      <a:pt x="11525" y="5862"/>
                    </a:lnTo>
                    <a:cubicBezTo>
                      <a:pt x="11542" y="6147"/>
                      <a:pt x="11541" y="6151"/>
                      <a:pt x="11300" y="6346"/>
                    </a:cubicBezTo>
                    <a:cubicBezTo>
                      <a:pt x="11166" y="6454"/>
                      <a:pt x="10927" y="6649"/>
                      <a:pt x="10766" y="6782"/>
                    </a:cubicBezTo>
                    <a:lnTo>
                      <a:pt x="10474" y="7020"/>
                    </a:lnTo>
                    <a:lnTo>
                      <a:pt x="10447" y="6778"/>
                    </a:lnTo>
                    <a:lnTo>
                      <a:pt x="10420" y="6537"/>
                    </a:lnTo>
                    <a:lnTo>
                      <a:pt x="10821" y="6148"/>
                    </a:lnTo>
                    <a:cubicBezTo>
                      <a:pt x="11042" y="5933"/>
                      <a:pt x="11285" y="5717"/>
                      <a:pt x="11364" y="5667"/>
                    </a:cubicBezTo>
                    <a:lnTo>
                      <a:pt x="11509" y="5574"/>
                    </a:lnTo>
                    <a:close/>
                    <a:moveTo>
                      <a:pt x="10025" y="3625"/>
                    </a:moveTo>
                    <a:cubicBezTo>
                      <a:pt x="10067" y="3625"/>
                      <a:pt x="10095" y="3628"/>
                      <a:pt x="10103" y="3635"/>
                    </a:cubicBezTo>
                    <a:cubicBezTo>
                      <a:pt x="10121" y="3655"/>
                      <a:pt x="10163" y="4041"/>
                      <a:pt x="10193" y="4501"/>
                    </a:cubicBezTo>
                    <a:cubicBezTo>
                      <a:pt x="10222" y="4958"/>
                      <a:pt x="10268" y="5528"/>
                      <a:pt x="10294" y="5774"/>
                    </a:cubicBezTo>
                    <a:lnTo>
                      <a:pt x="10343" y="6219"/>
                    </a:lnTo>
                    <a:lnTo>
                      <a:pt x="10084" y="6434"/>
                    </a:lnTo>
                    <a:cubicBezTo>
                      <a:pt x="9941" y="6553"/>
                      <a:pt x="9719" y="6734"/>
                      <a:pt x="9592" y="6837"/>
                    </a:cubicBezTo>
                    <a:lnTo>
                      <a:pt x="9361" y="7024"/>
                    </a:lnTo>
                    <a:lnTo>
                      <a:pt x="9325" y="6683"/>
                    </a:lnTo>
                    <a:cubicBezTo>
                      <a:pt x="9305" y="6494"/>
                      <a:pt x="9251" y="5915"/>
                      <a:pt x="9205" y="5387"/>
                    </a:cubicBezTo>
                    <a:lnTo>
                      <a:pt x="9119" y="4431"/>
                    </a:lnTo>
                    <a:lnTo>
                      <a:pt x="9270" y="4558"/>
                    </a:lnTo>
                    <a:cubicBezTo>
                      <a:pt x="9352" y="4628"/>
                      <a:pt x="9437" y="4741"/>
                      <a:pt x="9456" y="4808"/>
                    </a:cubicBezTo>
                    <a:cubicBezTo>
                      <a:pt x="9497" y="4952"/>
                      <a:pt x="9565" y="5023"/>
                      <a:pt x="9660" y="5023"/>
                    </a:cubicBezTo>
                    <a:cubicBezTo>
                      <a:pt x="9681" y="5023"/>
                      <a:pt x="9703" y="5020"/>
                      <a:pt x="9727" y="5013"/>
                    </a:cubicBezTo>
                    <a:cubicBezTo>
                      <a:pt x="9996" y="4932"/>
                      <a:pt x="9937" y="4669"/>
                      <a:pt x="9546" y="4212"/>
                    </a:cubicBezTo>
                    <a:cubicBezTo>
                      <a:pt x="9195" y="3802"/>
                      <a:pt x="9190" y="3789"/>
                      <a:pt x="9354" y="3740"/>
                    </a:cubicBezTo>
                    <a:cubicBezTo>
                      <a:pt x="9429" y="3716"/>
                      <a:pt x="9624" y="3674"/>
                      <a:pt x="9780" y="3649"/>
                    </a:cubicBezTo>
                    <a:cubicBezTo>
                      <a:pt x="9873" y="3633"/>
                      <a:pt x="9964" y="3625"/>
                      <a:pt x="10025" y="3625"/>
                    </a:cubicBezTo>
                    <a:close/>
                    <a:moveTo>
                      <a:pt x="8006" y="3131"/>
                    </a:moveTo>
                    <a:lnTo>
                      <a:pt x="8006" y="3131"/>
                    </a:lnTo>
                    <a:cubicBezTo>
                      <a:pt x="8024" y="3131"/>
                      <a:pt x="8265" y="3387"/>
                      <a:pt x="8540" y="3696"/>
                    </a:cubicBezTo>
                    <a:lnTo>
                      <a:pt x="9043" y="4262"/>
                    </a:lnTo>
                    <a:lnTo>
                      <a:pt x="9115" y="5125"/>
                    </a:lnTo>
                    <a:cubicBezTo>
                      <a:pt x="9155" y="5598"/>
                      <a:pt x="9217" y="6239"/>
                      <a:pt x="9250" y="6541"/>
                    </a:cubicBezTo>
                    <a:lnTo>
                      <a:pt x="9313" y="7095"/>
                    </a:lnTo>
                    <a:lnTo>
                      <a:pt x="9118" y="7246"/>
                    </a:lnTo>
                    <a:cubicBezTo>
                      <a:pt x="9009" y="7330"/>
                      <a:pt x="8822" y="7497"/>
                      <a:pt x="8700" y="7619"/>
                    </a:cubicBezTo>
                    <a:cubicBezTo>
                      <a:pt x="8558" y="7760"/>
                      <a:pt x="8467" y="7846"/>
                      <a:pt x="8404" y="7846"/>
                    </a:cubicBezTo>
                    <a:cubicBezTo>
                      <a:pt x="8298" y="7846"/>
                      <a:pt x="8274" y="7597"/>
                      <a:pt x="8223" y="6948"/>
                    </a:cubicBezTo>
                    <a:cubicBezTo>
                      <a:pt x="8186" y="6433"/>
                      <a:pt x="8178" y="5925"/>
                      <a:pt x="8207" y="5826"/>
                    </a:cubicBezTo>
                    <a:cubicBezTo>
                      <a:pt x="8313" y="5478"/>
                      <a:pt x="8299" y="5063"/>
                      <a:pt x="8168" y="4665"/>
                    </a:cubicBezTo>
                    <a:cubicBezTo>
                      <a:pt x="8051" y="4301"/>
                      <a:pt x="7926" y="3133"/>
                      <a:pt x="8006" y="3131"/>
                    </a:cubicBezTo>
                    <a:close/>
                    <a:moveTo>
                      <a:pt x="10337" y="6584"/>
                    </a:moveTo>
                    <a:cubicBezTo>
                      <a:pt x="10352" y="6584"/>
                      <a:pt x="10379" y="6694"/>
                      <a:pt x="10395" y="6834"/>
                    </a:cubicBezTo>
                    <a:lnTo>
                      <a:pt x="10425" y="7083"/>
                    </a:lnTo>
                    <a:lnTo>
                      <a:pt x="9980" y="7476"/>
                    </a:lnTo>
                    <a:cubicBezTo>
                      <a:pt x="9737" y="7688"/>
                      <a:pt x="9521" y="7868"/>
                      <a:pt x="9504" y="7870"/>
                    </a:cubicBezTo>
                    <a:cubicBezTo>
                      <a:pt x="9504" y="7870"/>
                      <a:pt x="9504" y="7870"/>
                      <a:pt x="9504" y="7870"/>
                    </a:cubicBezTo>
                    <a:cubicBezTo>
                      <a:pt x="9488" y="7870"/>
                      <a:pt x="9454" y="7769"/>
                      <a:pt x="9429" y="7636"/>
                    </a:cubicBezTo>
                    <a:lnTo>
                      <a:pt x="9384" y="7400"/>
                    </a:lnTo>
                    <a:lnTo>
                      <a:pt x="9846" y="6992"/>
                    </a:lnTo>
                    <a:cubicBezTo>
                      <a:pt x="10103" y="6764"/>
                      <a:pt x="10321" y="6584"/>
                      <a:pt x="10337" y="6584"/>
                    </a:cubicBezTo>
                    <a:close/>
                    <a:moveTo>
                      <a:pt x="4101" y="6239"/>
                    </a:moveTo>
                    <a:cubicBezTo>
                      <a:pt x="4238" y="6239"/>
                      <a:pt x="4430" y="6259"/>
                      <a:pt x="4528" y="6292"/>
                    </a:cubicBezTo>
                    <a:cubicBezTo>
                      <a:pt x="4714" y="6353"/>
                      <a:pt x="5044" y="6702"/>
                      <a:pt x="5143" y="6942"/>
                    </a:cubicBezTo>
                    <a:cubicBezTo>
                      <a:pt x="5300" y="7323"/>
                      <a:pt x="5249" y="7727"/>
                      <a:pt x="5015" y="7961"/>
                    </a:cubicBezTo>
                    <a:lnTo>
                      <a:pt x="4888" y="8088"/>
                    </a:lnTo>
                    <a:lnTo>
                      <a:pt x="4857" y="7733"/>
                    </a:lnTo>
                    <a:cubicBezTo>
                      <a:pt x="4836" y="7478"/>
                      <a:pt x="4810" y="7352"/>
                      <a:pt x="4792" y="7352"/>
                    </a:cubicBezTo>
                    <a:cubicBezTo>
                      <a:pt x="4774" y="7352"/>
                      <a:pt x="4765" y="7485"/>
                      <a:pt x="4778" y="7747"/>
                    </a:cubicBezTo>
                    <a:lnTo>
                      <a:pt x="4800" y="8191"/>
                    </a:lnTo>
                    <a:lnTo>
                      <a:pt x="4551" y="8273"/>
                    </a:lnTo>
                    <a:cubicBezTo>
                      <a:pt x="4450" y="8307"/>
                      <a:pt x="4321" y="8327"/>
                      <a:pt x="4225" y="8327"/>
                    </a:cubicBezTo>
                    <a:cubicBezTo>
                      <a:pt x="4192" y="8327"/>
                      <a:pt x="4163" y="8325"/>
                      <a:pt x="4141" y="8320"/>
                    </a:cubicBezTo>
                    <a:cubicBezTo>
                      <a:pt x="3981" y="8286"/>
                      <a:pt x="3975" y="8269"/>
                      <a:pt x="3925" y="7719"/>
                    </a:cubicBezTo>
                    <a:cubicBezTo>
                      <a:pt x="3877" y="7181"/>
                      <a:pt x="3854" y="7019"/>
                      <a:pt x="3824" y="7019"/>
                    </a:cubicBezTo>
                    <a:cubicBezTo>
                      <a:pt x="3821" y="7019"/>
                      <a:pt x="3818" y="7021"/>
                      <a:pt x="3814" y="7024"/>
                    </a:cubicBezTo>
                    <a:cubicBezTo>
                      <a:pt x="3805" y="7036"/>
                      <a:pt x="3818" y="7305"/>
                      <a:pt x="3846" y="7624"/>
                    </a:cubicBezTo>
                    <a:cubicBezTo>
                      <a:pt x="3874" y="7944"/>
                      <a:pt x="3872" y="8211"/>
                      <a:pt x="3840" y="8218"/>
                    </a:cubicBezTo>
                    <a:cubicBezTo>
                      <a:pt x="3837" y="8219"/>
                      <a:pt x="3835" y="8219"/>
                      <a:pt x="3832" y="8219"/>
                    </a:cubicBezTo>
                    <a:cubicBezTo>
                      <a:pt x="3726" y="8219"/>
                      <a:pt x="3357" y="7808"/>
                      <a:pt x="3265" y="7585"/>
                    </a:cubicBezTo>
                    <a:cubicBezTo>
                      <a:pt x="3218" y="7470"/>
                      <a:pt x="3180" y="7212"/>
                      <a:pt x="3183" y="7009"/>
                    </a:cubicBezTo>
                    <a:cubicBezTo>
                      <a:pt x="3186" y="6631"/>
                      <a:pt x="3186" y="6631"/>
                      <a:pt x="3591" y="6394"/>
                    </a:cubicBezTo>
                    <a:cubicBezTo>
                      <a:pt x="3688" y="6335"/>
                      <a:pt x="3782" y="6298"/>
                      <a:pt x="3823" y="6298"/>
                    </a:cubicBezTo>
                    <a:cubicBezTo>
                      <a:pt x="3831" y="6298"/>
                      <a:pt x="3838" y="6300"/>
                      <a:pt x="3841" y="6303"/>
                    </a:cubicBezTo>
                    <a:cubicBezTo>
                      <a:pt x="3860" y="6323"/>
                      <a:pt x="3889" y="6502"/>
                      <a:pt x="3907" y="6700"/>
                    </a:cubicBezTo>
                    <a:cubicBezTo>
                      <a:pt x="3923" y="6895"/>
                      <a:pt x="3953" y="7059"/>
                      <a:pt x="3973" y="7061"/>
                    </a:cubicBezTo>
                    <a:cubicBezTo>
                      <a:pt x="3992" y="7061"/>
                      <a:pt x="3988" y="6889"/>
                      <a:pt x="3963" y="6676"/>
                    </a:cubicBezTo>
                    <a:cubicBezTo>
                      <a:pt x="3939" y="6464"/>
                      <a:pt x="3932" y="6279"/>
                      <a:pt x="3948" y="6260"/>
                    </a:cubicBezTo>
                    <a:cubicBezTo>
                      <a:pt x="3963" y="6246"/>
                      <a:pt x="4023" y="6239"/>
                      <a:pt x="4101" y="6239"/>
                    </a:cubicBezTo>
                    <a:close/>
                    <a:moveTo>
                      <a:pt x="964" y="7701"/>
                    </a:moveTo>
                    <a:cubicBezTo>
                      <a:pt x="966" y="7701"/>
                      <a:pt x="969" y="7702"/>
                      <a:pt x="970" y="7703"/>
                    </a:cubicBezTo>
                    <a:cubicBezTo>
                      <a:pt x="987" y="7721"/>
                      <a:pt x="1017" y="7910"/>
                      <a:pt x="1033" y="8128"/>
                    </a:cubicBezTo>
                    <a:cubicBezTo>
                      <a:pt x="1066" y="8522"/>
                      <a:pt x="1085" y="8682"/>
                      <a:pt x="1030" y="8682"/>
                    </a:cubicBezTo>
                    <a:cubicBezTo>
                      <a:pt x="990" y="8682"/>
                      <a:pt x="910" y="8596"/>
                      <a:pt x="767" y="8452"/>
                    </a:cubicBezTo>
                    <a:lnTo>
                      <a:pt x="463" y="8146"/>
                    </a:lnTo>
                    <a:lnTo>
                      <a:pt x="700" y="7908"/>
                    </a:lnTo>
                    <a:cubicBezTo>
                      <a:pt x="820" y="7789"/>
                      <a:pt x="933" y="7701"/>
                      <a:pt x="964" y="7701"/>
                    </a:cubicBezTo>
                    <a:close/>
                    <a:moveTo>
                      <a:pt x="9315" y="7455"/>
                    </a:moveTo>
                    <a:cubicBezTo>
                      <a:pt x="9320" y="7455"/>
                      <a:pt x="9323" y="7456"/>
                      <a:pt x="9325" y="7458"/>
                    </a:cubicBezTo>
                    <a:cubicBezTo>
                      <a:pt x="9345" y="7479"/>
                      <a:pt x="9369" y="7598"/>
                      <a:pt x="9380" y="7727"/>
                    </a:cubicBezTo>
                    <a:lnTo>
                      <a:pt x="9398" y="7961"/>
                    </a:lnTo>
                    <a:lnTo>
                      <a:pt x="8995" y="8309"/>
                    </a:lnTo>
                    <a:cubicBezTo>
                      <a:pt x="8674" y="8584"/>
                      <a:pt x="8528" y="8706"/>
                      <a:pt x="8454" y="8706"/>
                    </a:cubicBezTo>
                    <a:cubicBezTo>
                      <a:pt x="8398" y="8706"/>
                      <a:pt x="8384" y="8634"/>
                      <a:pt x="8367" y="8505"/>
                    </a:cubicBezTo>
                    <a:cubicBezTo>
                      <a:pt x="8338" y="8267"/>
                      <a:pt x="8338" y="8267"/>
                      <a:pt x="8626" y="8032"/>
                    </a:cubicBezTo>
                    <a:cubicBezTo>
                      <a:pt x="8782" y="7904"/>
                      <a:pt x="9000" y="7713"/>
                      <a:pt x="9102" y="7611"/>
                    </a:cubicBezTo>
                    <a:cubicBezTo>
                      <a:pt x="9193" y="7520"/>
                      <a:pt x="9283" y="7455"/>
                      <a:pt x="9315" y="7455"/>
                    </a:cubicBezTo>
                    <a:close/>
                    <a:moveTo>
                      <a:pt x="1267" y="7576"/>
                    </a:moveTo>
                    <a:cubicBezTo>
                      <a:pt x="1339" y="7576"/>
                      <a:pt x="1428" y="7607"/>
                      <a:pt x="1467" y="7647"/>
                    </a:cubicBezTo>
                    <a:cubicBezTo>
                      <a:pt x="1580" y="7759"/>
                      <a:pt x="1616" y="8075"/>
                      <a:pt x="1538" y="8251"/>
                    </a:cubicBezTo>
                    <a:cubicBezTo>
                      <a:pt x="1454" y="8441"/>
                      <a:pt x="1225" y="8790"/>
                      <a:pt x="1185" y="8790"/>
                    </a:cubicBezTo>
                    <a:cubicBezTo>
                      <a:pt x="1183" y="8790"/>
                      <a:pt x="1182" y="8790"/>
                      <a:pt x="1181" y="8789"/>
                    </a:cubicBezTo>
                    <a:cubicBezTo>
                      <a:pt x="1153" y="8761"/>
                      <a:pt x="1066" y="7626"/>
                      <a:pt x="1092" y="7603"/>
                    </a:cubicBezTo>
                    <a:cubicBezTo>
                      <a:pt x="1101" y="7592"/>
                      <a:pt x="1175" y="7579"/>
                      <a:pt x="1251" y="7576"/>
                    </a:cubicBezTo>
                    <a:cubicBezTo>
                      <a:pt x="1256" y="7576"/>
                      <a:pt x="1262" y="7576"/>
                      <a:pt x="1267" y="7576"/>
                    </a:cubicBezTo>
                    <a:close/>
                    <a:moveTo>
                      <a:pt x="1650" y="8919"/>
                    </a:moveTo>
                    <a:cubicBezTo>
                      <a:pt x="1652" y="8919"/>
                      <a:pt x="1654" y="8920"/>
                      <a:pt x="1656" y="8920"/>
                    </a:cubicBezTo>
                    <a:cubicBezTo>
                      <a:pt x="1685" y="8925"/>
                      <a:pt x="1716" y="9062"/>
                      <a:pt x="1728" y="9222"/>
                    </a:cubicBezTo>
                    <a:lnTo>
                      <a:pt x="1750" y="9512"/>
                    </a:lnTo>
                    <a:lnTo>
                      <a:pt x="1560" y="9325"/>
                    </a:lnTo>
                    <a:cubicBezTo>
                      <a:pt x="1375" y="9145"/>
                      <a:pt x="1374" y="9135"/>
                      <a:pt x="1488" y="9023"/>
                    </a:cubicBezTo>
                    <a:cubicBezTo>
                      <a:pt x="1548" y="8964"/>
                      <a:pt x="1618" y="8919"/>
                      <a:pt x="1650" y="8919"/>
                    </a:cubicBezTo>
                    <a:close/>
                    <a:moveTo>
                      <a:pt x="3166" y="8997"/>
                    </a:moveTo>
                    <a:cubicBezTo>
                      <a:pt x="3178" y="8997"/>
                      <a:pt x="3195" y="9007"/>
                      <a:pt x="3217" y="9023"/>
                    </a:cubicBezTo>
                    <a:cubicBezTo>
                      <a:pt x="3277" y="9070"/>
                      <a:pt x="3378" y="9182"/>
                      <a:pt x="3434" y="9268"/>
                    </a:cubicBezTo>
                    <a:cubicBezTo>
                      <a:pt x="3501" y="9368"/>
                      <a:pt x="3531" y="9510"/>
                      <a:pt x="3511" y="9649"/>
                    </a:cubicBezTo>
                    <a:cubicBezTo>
                      <a:pt x="3477" y="9885"/>
                      <a:pt x="3361" y="10185"/>
                      <a:pt x="3301" y="10185"/>
                    </a:cubicBezTo>
                    <a:cubicBezTo>
                      <a:pt x="3279" y="10185"/>
                      <a:pt x="3226" y="9904"/>
                      <a:pt x="3183" y="9562"/>
                    </a:cubicBezTo>
                    <a:cubicBezTo>
                      <a:pt x="3129" y="9128"/>
                      <a:pt x="3119" y="8997"/>
                      <a:pt x="3166" y="8997"/>
                    </a:cubicBezTo>
                    <a:close/>
                    <a:moveTo>
                      <a:pt x="2232" y="8660"/>
                    </a:moveTo>
                    <a:cubicBezTo>
                      <a:pt x="2274" y="8660"/>
                      <a:pt x="2297" y="8677"/>
                      <a:pt x="2302" y="8710"/>
                    </a:cubicBezTo>
                    <a:cubicBezTo>
                      <a:pt x="2309" y="8756"/>
                      <a:pt x="2351" y="9095"/>
                      <a:pt x="2398" y="9459"/>
                    </a:cubicBezTo>
                    <a:cubicBezTo>
                      <a:pt x="2445" y="9824"/>
                      <a:pt x="2485" y="10157"/>
                      <a:pt x="2486" y="10197"/>
                    </a:cubicBezTo>
                    <a:cubicBezTo>
                      <a:pt x="2487" y="10202"/>
                      <a:pt x="2485" y="10204"/>
                      <a:pt x="2481" y="10204"/>
                    </a:cubicBezTo>
                    <a:cubicBezTo>
                      <a:pt x="2452" y="10204"/>
                      <a:pt x="2326" y="10101"/>
                      <a:pt x="2175" y="9950"/>
                    </a:cubicBezTo>
                    <a:cubicBezTo>
                      <a:pt x="1867" y="9638"/>
                      <a:pt x="1857" y="9622"/>
                      <a:pt x="1800" y="9241"/>
                    </a:cubicBezTo>
                    <a:cubicBezTo>
                      <a:pt x="1736" y="8821"/>
                      <a:pt x="1747" y="8804"/>
                      <a:pt x="2123" y="8682"/>
                    </a:cubicBezTo>
                    <a:cubicBezTo>
                      <a:pt x="2168" y="8668"/>
                      <a:pt x="2204" y="8660"/>
                      <a:pt x="2232" y="8660"/>
                    </a:cubicBezTo>
                    <a:close/>
                    <a:moveTo>
                      <a:pt x="8287" y="8358"/>
                    </a:moveTo>
                    <a:cubicBezTo>
                      <a:pt x="8301" y="8358"/>
                      <a:pt x="8321" y="8463"/>
                      <a:pt x="8333" y="8594"/>
                    </a:cubicBezTo>
                    <a:lnTo>
                      <a:pt x="8354" y="8829"/>
                    </a:lnTo>
                    <a:lnTo>
                      <a:pt x="7823" y="9238"/>
                    </a:lnTo>
                    <a:cubicBezTo>
                      <a:pt x="7532" y="9463"/>
                      <a:pt x="7275" y="9665"/>
                      <a:pt x="7252" y="9685"/>
                    </a:cubicBezTo>
                    <a:cubicBezTo>
                      <a:pt x="7249" y="9688"/>
                      <a:pt x="7245" y="9690"/>
                      <a:pt x="7242" y="9690"/>
                    </a:cubicBezTo>
                    <a:cubicBezTo>
                      <a:pt x="7224" y="9690"/>
                      <a:pt x="7209" y="9647"/>
                      <a:pt x="7205" y="9585"/>
                    </a:cubicBezTo>
                    <a:cubicBezTo>
                      <a:pt x="7203" y="9510"/>
                      <a:pt x="7175" y="9423"/>
                      <a:pt x="7145" y="9392"/>
                    </a:cubicBezTo>
                    <a:cubicBezTo>
                      <a:pt x="7141" y="9388"/>
                      <a:pt x="7137" y="9386"/>
                      <a:pt x="7134" y="9386"/>
                    </a:cubicBezTo>
                    <a:cubicBezTo>
                      <a:pt x="7112" y="9386"/>
                      <a:pt x="7101" y="9461"/>
                      <a:pt x="7109" y="9575"/>
                    </a:cubicBezTo>
                    <a:cubicBezTo>
                      <a:pt x="7125" y="9809"/>
                      <a:pt x="7124" y="9812"/>
                      <a:pt x="6848" y="10026"/>
                    </a:cubicBezTo>
                    <a:lnTo>
                      <a:pt x="6570" y="10244"/>
                    </a:lnTo>
                    <a:lnTo>
                      <a:pt x="6545" y="10017"/>
                    </a:lnTo>
                    <a:cubicBezTo>
                      <a:pt x="6523" y="9811"/>
                      <a:pt x="6538" y="9776"/>
                      <a:pt x="6708" y="9643"/>
                    </a:cubicBezTo>
                    <a:cubicBezTo>
                      <a:pt x="6810" y="9563"/>
                      <a:pt x="7203" y="9241"/>
                      <a:pt x="7579" y="8928"/>
                    </a:cubicBezTo>
                    <a:cubicBezTo>
                      <a:pt x="7954" y="8615"/>
                      <a:pt x="8274" y="8358"/>
                      <a:pt x="8287" y="8358"/>
                    </a:cubicBezTo>
                    <a:close/>
                    <a:moveTo>
                      <a:pt x="5344" y="8233"/>
                    </a:moveTo>
                    <a:cubicBezTo>
                      <a:pt x="5356" y="8233"/>
                      <a:pt x="5432" y="8661"/>
                      <a:pt x="5514" y="9195"/>
                    </a:cubicBezTo>
                    <a:cubicBezTo>
                      <a:pt x="5660" y="10132"/>
                      <a:pt x="5660" y="10164"/>
                      <a:pt x="5518" y="10295"/>
                    </a:cubicBezTo>
                    <a:cubicBezTo>
                      <a:pt x="5438" y="10372"/>
                      <a:pt x="5323" y="10461"/>
                      <a:pt x="5253" y="10499"/>
                    </a:cubicBezTo>
                    <a:cubicBezTo>
                      <a:pt x="5229" y="10513"/>
                      <a:pt x="5210" y="10522"/>
                      <a:pt x="5194" y="10522"/>
                    </a:cubicBezTo>
                    <a:cubicBezTo>
                      <a:pt x="5136" y="10522"/>
                      <a:pt x="5121" y="10402"/>
                      <a:pt x="5071" y="9919"/>
                    </a:cubicBezTo>
                    <a:cubicBezTo>
                      <a:pt x="4921" y="8443"/>
                      <a:pt x="4917" y="8530"/>
                      <a:pt x="5130" y="8374"/>
                    </a:cubicBezTo>
                    <a:cubicBezTo>
                      <a:pt x="5236" y="8298"/>
                      <a:pt x="5332" y="8234"/>
                      <a:pt x="5344" y="8233"/>
                    </a:cubicBezTo>
                    <a:close/>
                    <a:moveTo>
                      <a:pt x="2509" y="8650"/>
                    </a:moveTo>
                    <a:cubicBezTo>
                      <a:pt x="2549" y="8650"/>
                      <a:pt x="2598" y="8654"/>
                      <a:pt x="2644" y="8661"/>
                    </a:cubicBezTo>
                    <a:cubicBezTo>
                      <a:pt x="2962" y="8710"/>
                      <a:pt x="3005" y="8801"/>
                      <a:pt x="3111" y="9618"/>
                    </a:cubicBezTo>
                    <a:cubicBezTo>
                      <a:pt x="3210" y="10387"/>
                      <a:pt x="3210" y="10387"/>
                      <a:pt x="3039" y="10555"/>
                    </a:cubicBezTo>
                    <a:cubicBezTo>
                      <a:pt x="2949" y="10646"/>
                      <a:pt x="2902" y="10685"/>
                      <a:pt x="2863" y="10685"/>
                    </a:cubicBezTo>
                    <a:cubicBezTo>
                      <a:pt x="2836" y="10685"/>
                      <a:pt x="2813" y="10667"/>
                      <a:pt x="2782" y="10634"/>
                    </a:cubicBezTo>
                    <a:cubicBezTo>
                      <a:pt x="2735" y="10586"/>
                      <a:pt x="2670" y="10474"/>
                      <a:pt x="2639" y="10394"/>
                    </a:cubicBezTo>
                    <a:cubicBezTo>
                      <a:pt x="2551" y="10158"/>
                      <a:pt x="2375" y="8687"/>
                      <a:pt x="2432" y="8659"/>
                    </a:cubicBezTo>
                    <a:cubicBezTo>
                      <a:pt x="2444" y="8653"/>
                      <a:pt x="2472" y="8650"/>
                      <a:pt x="2509" y="8650"/>
                    </a:cubicBezTo>
                    <a:close/>
                    <a:moveTo>
                      <a:pt x="6459" y="9879"/>
                    </a:moveTo>
                    <a:lnTo>
                      <a:pt x="6482" y="10073"/>
                    </a:lnTo>
                    <a:cubicBezTo>
                      <a:pt x="6503" y="10241"/>
                      <a:pt x="6479" y="10295"/>
                      <a:pt x="6300" y="10473"/>
                    </a:cubicBezTo>
                    <a:cubicBezTo>
                      <a:pt x="6185" y="10586"/>
                      <a:pt x="6045" y="10707"/>
                      <a:pt x="5981" y="10741"/>
                    </a:cubicBezTo>
                    <a:lnTo>
                      <a:pt x="5867" y="10807"/>
                    </a:lnTo>
                    <a:lnTo>
                      <a:pt x="5833" y="10610"/>
                    </a:lnTo>
                    <a:cubicBezTo>
                      <a:pt x="5805" y="10440"/>
                      <a:pt x="5825" y="10392"/>
                      <a:pt x="5991" y="10233"/>
                    </a:cubicBezTo>
                    <a:cubicBezTo>
                      <a:pt x="6096" y="10133"/>
                      <a:pt x="6243" y="10013"/>
                      <a:pt x="6320" y="9966"/>
                    </a:cubicBezTo>
                    <a:lnTo>
                      <a:pt x="6459" y="9879"/>
                    </a:lnTo>
                    <a:close/>
                    <a:moveTo>
                      <a:pt x="4762" y="8597"/>
                    </a:moveTo>
                    <a:cubicBezTo>
                      <a:pt x="4845" y="8597"/>
                      <a:pt x="4871" y="8758"/>
                      <a:pt x="4959" y="9622"/>
                    </a:cubicBezTo>
                    <a:lnTo>
                      <a:pt x="5066" y="10674"/>
                    </a:lnTo>
                    <a:lnTo>
                      <a:pt x="4764" y="10926"/>
                    </a:lnTo>
                    <a:cubicBezTo>
                      <a:pt x="4595" y="11064"/>
                      <a:pt x="4428" y="11187"/>
                      <a:pt x="4388" y="11197"/>
                    </a:cubicBezTo>
                    <a:cubicBezTo>
                      <a:pt x="4383" y="11199"/>
                      <a:pt x="4379" y="11199"/>
                      <a:pt x="4374" y="11199"/>
                    </a:cubicBezTo>
                    <a:cubicBezTo>
                      <a:pt x="4296" y="11199"/>
                      <a:pt x="4259" y="10961"/>
                      <a:pt x="4110" y="9550"/>
                    </a:cubicBezTo>
                    <a:lnTo>
                      <a:pt x="4016" y="8666"/>
                    </a:lnTo>
                    <a:lnTo>
                      <a:pt x="4320" y="8649"/>
                    </a:lnTo>
                    <a:cubicBezTo>
                      <a:pt x="4484" y="8641"/>
                      <a:pt x="4675" y="8619"/>
                      <a:pt x="4737" y="8600"/>
                    </a:cubicBezTo>
                    <a:cubicBezTo>
                      <a:pt x="4746" y="8598"/>
                      <a:pt x="4754" y="8597"/>
                      <a:pt x="4762" y="8597"/>
                    </a:cubicBezTo>
                    <a:close/>
                    <a:moveTo>
                      <a:pt x="5682" y="10492"/>
                    </a:moveTo>
                    <a:cubicBezTo>
                      <a:pt x="5724" y="10492"/>
                      <a:pt x="5739" y="10562"/>
                      <a:pt x="5753" y="10715"/>
                    </a:cubicBezTo>
                    <a:cubicBezTo>
                      <a:pt x="5772" y="10910"/>
                      <a:pt x="5761" y="10927"/>
                      <a:pt x="5503" y="11134"/>
                    </a:cubicBezTo>
                    <a:lnTo>
                      <a:pt x="5233" y="11351"/>
                    </a:lnTo>
                    <a:lnTo>
                      <a:pt x="5202" y="11114"/>
                    </a:lnTo>
                    <a:cubicBezTo>
                      <a:pt x="5178" y="10938"/>
                      <a:pt x="5198" y="10860"/>
                      <a:pt x="5276" y="10815"/>
                    </a:cubicBezTo>
                    <a:cubicBezTo>
                      <a:pt x="5333" y="10781"/>
                      <a:pt x="5447" y="10688"/>
                      <a:pt x="5531" y="10604"/>
                    </a:cubicBezTo>
                    <a:cubicBezTo>
                      <a:pt x="5604" y="10531"/>
                      <a:pt x="5650" y="10492"/>
                      <a:pt x="5682" y="10492"/>
                    </a:cubicBezTo>
                    <a:close/>
                    <a:moveTo>
                      <a:pt x="5089" y="10975"/>
                    </a:moveTo>
                    <a:lnTo>
                      <a:pt x="5123" y="11172"/>
                    </a:lnTo>
                    <a:cubicBezTo>
                      <a:pt x="5157" y="11368"/>
                      <a:pt x="5151" y="11376"/>
                      <a:pt x="4802" y="11724"/>
                    </a:cubicBezTo>
                    <a:cubicBezTo>
                      <a:pt x="4615" y="11911"/>
                      <a:pt x="4449" y="12056"/>
                      <a:pt x="4428" y="12056"/>
                    </a:cubicBezTo>
                    <a:cubicBezTo>
                      <a:pt x="4428" y="12056"/>
                      <a:pt x="4427" y="12056"/>
                      <a:pt x="4427" y="12056"/>
                    </a:cubicBezTo>
                    <a:cubicBezTo>
                      <a:pt x="4415" y="12044"/>
                      <a:pt x="4391" y="11929"/>
                      <a:pt x="4373" y="11796"/>
                    </a:cubicBezTo>
                    <a:cubicBezTo>
                      <a:pt x="4348" y="11608"/>
                      <a:pt x="4368" y="11541"/>
                      <a:pt x="4463" y="11470"/>
                    </a:cubicBezTo>
                    <a:cubicBezTo>
                      <a:pt x="4530" y="11422"/>
                      <a:pt x="4695" y="11291"/>
                      <a:pt x="4836" y="11177"/>
                    </a:cubicBezTo>
                    <a:lnTo>
                      <a:pt x="5089" y="10975"/>
                    </a:lnTo>
                    <a:close/>
                    <a:moveTo>
                      <a:pt x="7869" y="1"/>
                    </a:moveTo>
                    <a:cubicBezTo>
                      <a:pt x="7868" y="1"/>
                      <a:pt x="7867" y="1"/>
                      <a:pt x="7866" y="2"/>
                    </a:cubicBezTo>
                    <a:cubicBezTo>
                      <a:pt x="7845" y="24"/>
                      <a:pt x="7841" y="538"/>
                      <a:pt x="7861" y="1143"/>
                    </a:cubicBezTo>
                    <a:cubicBezTo>
                      <a:pt x="7891" y="2123"/>
                      <a:pt x="7881" y="2246"/>
                      <a:pt x="7774" y="2251"/>
                    </a:cubicBezTo>
                    <a:cubicBezTo>
                      <a:pt x="7616" y="2258"/>
                      <a:pt x="7485" y="2398"/>
                      <a:pt x="7536" y="2509"/>
                    </a:cubicBezTo>
                    <a:cubicBezTo>
                      <a:pt x="7556" y="2556"/>
                      <a:pt x="7640" y="2665"/>
                      <a:pt x="7719" y="2743"/>
                    </a:cubicBezTo>
                    <a:cubicBezTo>
                      <a:pt x="7887" y="2912"/>
                      <a:pt x="7925" y="3067"/>
                      <a:pt x="7945" y="3694"/>
                    </a:cubicBezTo>
                    <a:lnTo>
                      <a:pt x="7960" y="4152"/>
                    </a:lnTo>
                    <a:lnTo>
                      <a:pt x="7689" y="3928"/>
                    </a:lnTo>
                    <a:cubicBezTo>
                      <a:pt x="7542" y="3807"/>
                      <a:pt x="7315" y="3659"/>
                      <a:pt x="7191" y="3606"/>
                    </a:cubicBezTo>
                    <a:lnTo>
                      <a:pt x="6963" y="3508"/>
                    </a:lnTo>
                    <a:lnTo>
                      <a:pt x="6894" y="2338"/>
                    </a:lnTo>
                    <a:cubicBezTo>
                      <a:pt x="6855" y="1698"/>
                      <a:pt x="6816" y="1029"/>
                      <a:pt x="6810" y="861"/>
                    </a:cubicBezTo>
                    <a:cubicBezTo>
                      <a:pt x="6802" y="687"/>
                      <a:pt x="6780" y="534"/>
                      <a:pt x="6761" y="514"/>
                    </a:cubicBezTo>
                    <a:cubicBezTo>
                      <a:pt x="6757" y="510"/>
                      <a:pt x="6754" y="508"/>
                      <a:pt x="6750" y="508"/>
                    </a:cubicBezTo>
                    <a:cubicBezTo>
                      <a:pt x="6700" y="508"/>
                      <a:pt x="6712" y="992"/>
                      <a:pt x="6791" y="2229"/>
                    </a:cubicBezTo>
                    <a:lnTo>
                      <a:pt x="6871" y="3506"/>
                    </a:lnTo>
                    <a:lnTo>
                      <a:pt x="6616" y="3523"/>
                    </a:lnTo>
                    <a:cubicBezTo>
                      <a:pt x="6475" y="3532"/>
                      <a:pt x="6297" y="3581"/>
                      <a:pt x="6223" y="3633"/>
                    </a:cubicBezTo>
                    <a:lnTo>
                      <a:pt x="6086" y="3724"/>
                    </a:lnTo>
                    <a:lnTo>
                      <a:pt x="6063" y="3496"/>
                    </a:lnTo>
                    <a:cubicBezTo>
                      <a:pt x="6053" y="3372"/>
                      <a:pt x="6030" y="2753"/>
                      <a:pt x="6018" y="2128"/>
                    </a:cubicBezTo>
                    <a:cubicBezTo>
                      <a:pt x="6005" y="1502"/>
                      <a:pt x="5974" y="988"/>
                      <a:pt x="5954" y="988"/>
                    </a:cubicBezTo>
                    <a:lnTo>
                      <a:pt x="5954" y="988"/>
                    </a:lnTo>
                    <a:cubicBezTo>
                      <a:pt x="5934" y="988"/>
                      <a:pt x="5938" y="1604"/>
                      <a:pt x="5962" y="2353"/>
                    </a:cubicBezTo>
                    <a:lnTo>
                      <a:pt x="6007" y="3717"/>
                    </a:lnTo>
                    <a:lnTo>
                      <a:pt x="5773" y="3990"/>
                    </a:lnTo>
                    <a:cubicBezTo>
                      <a:pt x="5313" y="4529"/>
                      <a:pt x="5146" y="5322"/>
                      <a:pt x="5411" y="5713"/>
                    </a:cubicBezTo>
                    <a:cubicBezTo>
                      <a:pt x="5476" y="5808"/>
                      <a:pt x="5674" y="6010"/>
                      <a:pt x="5852" y="6157"/>
                    </a:cubicBezTo>
                    <a:lnTo>
                      <a:pt x="6176" y="6429"/>
                    </a:lnTo>
                    <a:lnTo>
                      <a:pt x="6207" y="6810"/>
                    </a:lnTo>
                    <a:cubicBezTo>
                      <a:pt x="6247" y="7314"/>
                      <a:pt x="6336" y="7948"/>
                      <a:pt x="6374" y="7985"/>
                    </a:cubicBezTo>
                    <a:cubicBezTo>
                      <a:pt x="6374" y="7986"/>
                      <a:pt x="6375" y="7986"/>
                      <a:pt x="6375" y="7986"/>
                    </a:cubicBezTo>
                    <a:cubicBezTo>
                      <a:pt x="6391" y="7986"/>
                      <a:pt x="6368" y="7714"/>
                      <a:pt x="6328" y="7364"/>
                    </a:cubicBezTo>
                    <a:cubicBezTo>
                      <a:pt x="6287" y="7004"/>
                      <a:pt x="6244" y="6644"/>
                      <a:pt x="6236" y="6563"/>
                    </a:cubicBezTo>
                    <a:cubicBezTo>
                      <a:pt x="6228" y="6479"/>
                      <a:pt x="6225" y="6443"/>
                      <a:pt x="6270" y="6443"/>
                    </a:cubicBezTo>
                    <a:cubicBezTo>
                      <a:pt x="6304" y="6443"/>
                      <a:pt x="6364" y="6463"/>
                      <a:pt x="6469" y="6497"/>
                    </a:cubicBezTo>
                    <a:cubicBezTo>
                      <a:pt x="6605" y="6542"/>
                      <a:pt x="6736" y="6599"/>
                      <a:pt x="6761" y="6625"/>
                    </a:cubicBezTo>
                    <a:cubicBezTo>
                      <a:pt x="6786" y="6651"/>
                      <a:pt x="6895" y="6686"/>
                      <a:pt x="7004" y="6704"/>
                    </a:cubicBezTo>
                    <a:cubicBezTo>
                      <a:pt x="7227" y="6743"/>
                      <a:pt x="7205" y="6684"/>
                      <a:pt x="7338" y="7659"/>
                    </a:cubicBezTo>
                    <a:cubicBezTo>
                      <a:pt x="7417" y="8242"/>
                      <a:pt x="7482" y="8523"/>
                      <a:pt x="7540" y="8523"/>
                    </a:cubicBezTo>
                    <a:cubicBezTo>
                      <a:pt x="7546" y="8523"/>
                      <a:pt x="7551" y="8520"/>
                      <a:pt x="7557" y="8515"/>
                    </a:cubicBezTo>
                    <a:cubicBezTo>
                      <a:pt x="7564" y="8508"/>
                      <a:pt x="7565" y="8341"/>
                      <a:pt x="7560" y="8140"/>
                    </a:cubicBezTo>
                    <a:cubicBezTo>
                      <a:pt x="7557" y="7996"/>
                      <a:pt x="7550" y="7911"/>
                      <a:pt x="7542" y="7911"/>
                    </a:cubicBezTo>
                    <a:cubicBezTo>
                      <a:pt x="7539" y="7911"/>
                      <a:pt x="7536" y="7924"/>
                      <a:pt x="7533" y="7952"/>
                    </a:cubicBezTo>
                    <a:cubicBezTo>
                      <a:pt x="7526" y="8022"/>
                      <a:pt x="7518" y="8061"/>
                      <a:pt x="7508" y="8061"/>
                    </a:cubicBezTo>
                    <a:cubicBezTo>
                      <a:pt x="7484" y="8061"/>
                      <a:pt x="7448" y="7844"/>
                      <a:pt x="7377" y="7321"/>
                    </a:cubicBezTo>
                    <a:cubicBezTo>
                      <a:pt x="7303" y="6786"/>
                      <a:pt x="7307" y="6718"/>
                      <a:pt x="7419" y="6651"/>
                    </a:cubicBezTo>
                    <a:cubicBezTo>
                      <a:pt x="7489" y="6611"/>
                      <a:pt x="7667" y="6478"/>
                      <a:pt x="7814" y="6357"/>
                    </a:cubicBezTo>
                    <a:lnTo>
                      <a:pt x="8085" y="6136"/>
                    </a:lnTo>
                    <a:lnTo>
                      <a:pt x="8167" y="7060"/>
                    </a:lnTo>
                    <a:cubicBezTo>
                      <a:pt x="8234" y="7814"/>
                      <a:pt x="8231" y="8003"/>
                      <a:pt x="8145" y="8087"/>
                    </a:cubicBezTo>
                    <a:cubicBezTo>
                      <a:pt x="8088" y="8143"/>
                      <a:pt x="7723" y="8455"/>
                      <a:pt x="7328" y="8781"/>
                    </a:cubicBezTo>
                    <a:cubicBezTo>
                      <a:pt x="6934" y="9106"/>
                      <a:pt x="6590" y="9396"/>
                      <a:pt x="6561" y="9425"/>
                    </a:cubicBezTo>
                    <a:cubicBezTo>
                      <a:pt x="6557" y="9429"/>
                      <a:pt x="6553" y="9431"/>
                      <a:pt x="6549" y="9431"/>
                    </a:cubicBezTo>
                    <a:cubicBezTo>
                      <a:pt x="6521" y="9431"/>
                      <a:pt x="6492" y="9328"/>
                      <a:pt x="6474" y="9157"/>
                    </a:cubicBezTo>
                    <a:cubicBezTo>
                      <a:pt x="6456" y="8989"/>
                      <a:pt x="6431" y="8866"/>
                      <a:pt x="6412" y="8866"/>
                    </a:cubicBezTo>
                    <a:cubicBezTo>
                      <a:pt x="6411" y="8866"/>
                      <a:pt x="6410" y="8867"/>
                      <a:pt x="6408" y="8868"/>
                    </a:cubicBezTo>
                    <a:cubicBezTo>
                      <a:pt x="6390" y="8885"/>
                      <a:pt x="6387" y="9046"/>
                      <a:pt x="6403" y="9220"/>
                    </a:cubicBezTo>
                    <a:lnTo>
                      <a:pt x="6433" y="9539"/>
                    </a:lnTo>
                    <a:lnTo>
                      <a:pt x="6142" y="9788"/>
                    </a:lnTo>
                    <a:cubicBezTo>
                      <a:pt x="5986" y="9924"/>
                      <a:pt x="5827" y="10038"/>
                      <a:pt x="5795" y="10039"/>
                    </a:cubicBezTo>
                    <a:cubicBezTo>
                      <a:pt x="5795" y="10039"/>
                      <a:pt x="5795" y="10039"/>
                      <a:pt x="5795" y="10039"/>
                    </a:cubicBezTo>
                    <a:cubicBezTo>
                      <a:pt x="5764" y="10039"/>
                      <a:pt x="5673" y="9616"/>
                      <a:pt x="5594" y="9103"/>
                    </a:cubicBezTo>
                    <a:cubicBezTo>
                      <a:pt x="5517" y="8590"/>
                      <a:pt x="5434" y="8147"/>
                      <a:pt x="5412" y="8126"/>
                    </a:cubicBezTo>
                    <a:cubicBezTo>
                      <a:pt x="5391" y="8103"/>
                      <a:pt x="5410" y="8049"/>
                      <a:pt x="5447" y="8009"/>
                    </a:cubicBezTo>
                    <a:cubicBezTo>
                      <a:pt x="5565" y="7893"/>
                      <a:pt x="5637" y="7397"/>
                      <a:pt x="5579" y="7097"/>
                    </a:cubicBezTo>
                    <a:cubicBezTo>
                      <a:pt x="5550" y="6945"/>
                      <a:pt x="5446" y="6695"/>
                      <a:pt x="5349" y="6545"/>
                    </a:cubicBezTo>
                    <a:cubicBezTo>
                      <a:pt x="5233" y="6369"/>
                      <a:pt x="5158" y="6160"/>
                      <a:pt x="5135" y="5954"/>
                    </a:cubicBezTo>
                    <a:cubicBezTo>
                      <a:pt x="5015" y="4923"/>
                      <a:pt x="4929" y="3602"/>
                      <a:pt x="4904" y="2342"/>
                    </a:cubicBezTo>
                    <a:cubicBezTo>
                      <a:pt x="4896" y="1999"/>
                      <a:pt x="4874" y="1739"/>
                      <a:pt x="4853" y="1739"/>
                    </a:cubicBezTo>
                    <a:cubicBezTo>
                      <a:pt x="4852" y="1739"/>
                      <a:pt x="4851" y="1740"/>
                      <a:pt x="4851" y="1741"/>
                    </a:cubicBezTo>
                    <a:cubicBezTo>
                      <a:pt x="4794" y="1797"/>
                      <a:pt x="4891" y="4043"/>
                      <a:pt x="4999" y="5199"/>
                    </a:cubicBezTo>
                    <a:lnTo>
                      <a:pt x="5090" y="6157"/>
                    </a:lnTo>
                    <a:lnTo>
                      <a:pt x="4776" y="6024"/>
                    </a:lnTo>
                    <a:cubicBezTo>
                      <a:pt x="4603" y="5950"/>
                      <a:pt x="4329" y="5889"/>
                      <a:pt x="4169" y="5886"/>
                    </a:cubicBezTo>
                    <a:lnTo>
                      <a:pt x="3876" y="5881"/>
                    </a:lnTo>
                    <a:lnTo>
                      <a:pt x="3882" y="3994"/>
                    </a:lnTo>
                    <a:cubicBezTo>
                      <a:pt x="3886" y="3029"/>
                      <a:pt x="3877" y="2305"/>
                      <a:pt x="3864" y="2305"/>
                    </a:cubicBezTo>
                    <a:cubicBezTo>
                      <a:pt x="3863" y="2305"/>
                      <a:pt x="3862" y="2309"/>
                      <a:pt x="3861" y="2317"/>
                    </a:cubicBezTo>
                    <a:cubicBezTo>
                      <a:pt x="3825" y="2598"/>
                      <a:pt x="3806" y="3971"/>
                      <a:pt x="3825" y="5033"/>
                    </a:cubicBezTo>
                    <a:lnTo>
                      <a:pt x="3840" y="5902"/>
                    </a:lnTo>
                    <a:lnTo>
                      <a:pt x="3495" y="6076"/>
                    </a:lnTo>
                    <a:cubicBezTo>
                      <a:pt x="3324" y="6162"/>
                      <a:pt x="3235" y="6201"/>
                      <a:pt x="3189" y="6201"/>
                    </a:cubicBezTo>
                    <a:cubicBezTo>
                      <a:pt x="3154" y="6201"/>
                      <a:pt x="3142" y="6179"/>
                      <a:pt x="3136" y="6136"/>
                    </a:cubicBezTo>
                    <a:cubicBezTo>
                      <a:pt x="3130" y="6074"/>
                      <a:pt x="3072" y="5292"/>
                      <a:pt x="3013" y="4404"/>
                    </a:cubicBezTo>
                    <a:cubicBezTo>
                      <a:pt x="2889" y="2553"/>
                      <a:pt x="2873" y="2323"/>
                      <a:pt x="2844" y="2323"/>
                    </a:cubicBezTo>
                    <a:cubicBezTo>
                      <a:pt x="2841" y="2323"/>
                      <a:pt x="2837" y="2327"/>
                      <a:pt x="2833" y="2332"/>
                    </a:cubicBezTo>
                    <a:cubicBezTo>
                      <a:pt x="2817" y="2350"/>
                      <a:pt x="2846" y="2985"/>
                      <a:pt x="2900" y="3744"/>
                    </a:cubicBezTo>
                    <a:cubicBezTo>
                      <a:pt x="2953" y="4505"/>
                      <a:pt x="3019" y="5388"/>
                      <a:pt x="3044" y="5715"/>
                    </a:cubicBezTo>
                    <a:cubicBezTo>
                      <a:pt x="3089" y="6276"/>
                      <a:pt x="3083" y="6316"/>
                      <a:pt x="2920" y="6524"/>
                    </a:cubicBezTo>
                    <a:cubicBezTo>
                      <a:pt x="2826" y="6644"/>
                      <a:pt x="2751" y="6750"/>
                      <a:pt x="2753" y="6759"/>
                    </a:cubicBezTo>
                    <a:cubicBezTo>
                      <a:pt x="2755" y="6770"/>
                      <a:pt x="2803" y="7150"/>
                      <a:pt x="2858" y="7606"/>
                    </a:cubicBezTo>
                    <a:cubicBezTo>
                      <a:pt x="2930" y="8180"/>
                      <a:pt x="2937" y="8387"/>
                      <a:pt x="2885" y="8387"/>
                    </a:cubicBezTo>
                    <a:cubicBezTo>
                      <a:pt x="2881" y="8387"/>
                      <a:pt x="2876" y="8385"/>
                      <a:pt x="2870" y="8382"/>
                    </a:cubicBezTo>
                    <a:cubicBezTo>
                      <a:pt x="2819" y="8356"/>
                      <a:pt x="2683" y="8330"/>
                      <a:pt x="2569" y="8326"/>
                    </a:cubicBezTo>
                    <a:cubicBezTo>
                      <a:pt x="2448" y="8321"/>
                      <a:pt x="2351" y="8284"/>
                      <a:pt x="2341" y="8237"/>
                    </a:cubicBezTo>
                    <a:cubicBezTo>
                      <a:pt x="2330" y="8194"/>
                      <a:pt x="2280" y="7813"/>
                      <a:pt x="2230" y="7381"/>
                    </a:cubicBezTo>
                    <a:cubicBezTo>
                      <a:pt x="2142" y="6631"/>
                      <a:pt x="2119" y="6469"/>
                      <a:pt x="2085" y="6469"/>
                    </a:cubicBezTo>
                    <a:cubicBezTo>
                      <a:pt x="2079" y="6469"/>
                      <a:pt x="2073" y="6474"/>
                      <a:pt x="2067" y="6481"/>
                    </a:cubicBezTo>
                    <a:cubicBezTo>
                      <a:pt x="2049" y="6497"/>
                      <a:pt x="2084" y="6916"/>
                      <a:pt x="2147" y="7414"/>
                    </a:cubicBezTo>
                    <a:lnTo>
                      <a:pt x="2258" y="8317"/>
                    </a:lnTo>
                    <a:lnTo>
                      <a:pt x="2048" y="8370"/>
                    </a:lnTo>
                    <a:lnTo>
                      <a:pt x="1839" y="8427"/>
                    </a:lnTo>
                    <a:lnTo>
                      <a:pt x="1901" y="8234"/>
                    </a:lnTo>
                    <a:cubicBezTo>
                      <a:pt x="1988" y="7969"/>
                      <a:pt x="1941" y="7725"/>
                      <a:pt x="1759" y="7488"/>
                    </a:cubicBezTo>
                    <a:cubicBezTo>
                      <a:pt x="1594" y="7278"/>
                      <a:pt x="1556" y="7097"/>
                      <a:pt x="1529" y="6438"/>
                    </a:cubicBezTo>
                    <a:cubicBezTo>
                      <a:pt x="1520" y="6218"/>
                      <a:pt x="1495" y="6048"/>
                      <a:pt x="1472" y="6048"/>
                    </a:cubicBezTo>
                    <a:cubicBezTo>
                      <a:pt x="1470" y="6048"/>
                      <a:pt x="1469" y="6049"/>
                      <a:pt x="1467" y="6050"/>
                    </a:cubicBezTo>
                    <a:cubicBezTo>
                      <a:pt x="1445" y="6074"/>
                      <a:pt x="1446" y="6357"/>
                      <a:pt x="1471" y="6671"/>
                    </a:cubicBezTo>
                    <a:lnTo>
                      <a:pt x="1520" y="7246"/>
                    </a:lnTo>
                    <a:lnTo>
                      <a:pt x="1287" y="7247"/>
                    </a:lnTo>
                    <a:lnTo>
                      <a:pt x="1057" y="7250"/>
                    </a:lnTo>
                    <a:lnTo>
                      <a:pt x="1010" y="6645"/>
                    </a:lnTo>
                    <a:cubicBezTo>
                      <a:pt x="983" y="6316"/>
                      <a:pt x="966" y="5970"/>
                      <a:pt x="970" y="5883"/>
                    </a:cubicBezTo>
                    <a:cubicBezTo>
                      <a:pt x="974" y="5794"/>
                      <a:pt x="961" y="5708"/>
                      <a:pt x="939" y="5687"/>
                    </a:cubicBezTo>
                    <a:cubicBezTo>
                      <a:pt x="934" y="5681"/>
                      <a:pt x="929" y="5679"/>
                      <a:pt x="925" y="5679"/>
                    </a:cubicBezTo>
                    <a:cubicBezTo>
                      <a:pt x="879" y="5679"/>
                      <a:pt x="882" y="5963"/>
                      <a:pt x="930" y="6643"/>
                    </a:cubicBezTo>
                    <a:cubicBezTo>
                      <a:pt x="977" y="7298"/>
                      <a:pt x="973" y="7314"/>
                      <a:pt x="812" y="7406"/>
                    </a:cubicBezTo>
                    <a:cubicBezTo>
                      <a:pt x="724" y="7457"/>
                      <a:pt x="570" y="7575"/>
                      <a:pt x="479" y="7666"/>
                    </a:cubicBezTo>
                    <a:cubicBezTo>
                      <a:pt x="395" y="7749"/>
                      <a:pt x="314" y="7815"/>
                      <a:pt x="294" y="7815"/>
                    </a:cubicBezTo>
                    <a:cubicBezTo>
                      <a:pt x="293" y="7815"/>
                      <a:pt x="292" y="7815"/>
                      <a:pt x="291" y="7814"/>
                    </a:cubicBezTo>
                    <a:cubicBezTo>
                      <a:pt x="271" y="7794"/>
                      <a:pt x="94" y="6260"/>
                      <a:pt x="62" y="5856"/>
                    </a:cubicBezTo>
                    <a:cubicBezTo>
                      <a:pt x="58" y="5795"/>
                      <a:pt x="43" y="5756"/>
                      <a:pt x="27" y="5756"/>
                    </a:cubicBezTo>
                    <a:cubicBezTo>
                      <a:pt x="24" y="5756"/>
                      <a:pt x="21" y="5758"/>
                      <a:pt x="18" y="5762"/>
                    </a:cubicBezTo>
                    <a:cubicBezTo>
                      <a:pt x="1" y="5782"/>
                      <a:pt x="38" y="6278"/>
                      <a:pt x="103" y="6859"/>
                    </a:cubicBezTo>
                    <a:cubicBezTo>
                      <a:pt x="194" y="7655"/>
                      <a:pt x="201" y="7943"/>
                      <a:pt x="136" y="8008"/>
                    </a:cubicBezTo>
                    <a:cubicBezTo>
                      <a:pt x="15" y="8128"/>
                      <a:pt x="29" y="8266"/>
                      <a:pt x="174" y="8413"/>
                    </a:cubicBezTo>
                    <a:cubicBezTo>
                      <a:pt x="263" y="8503"/>
                      <a:pt x="312" y="8647"/>
                      <a:pt x="342" y="8903"/>
                    </a:cubicBezTo>
                    <a:cubicBezTo>
                      <a:pt x="418" y="9577"/>
                      <a:pt x="625" y="10851"/>
                      <a:pt x="664" y="10891"/>
                    </a:cubicBezTo>
                    <a:cubicBezTo>
                      <a:pt x="665" y="10892"/>
                      <a:pt x="666" y="10893"/>
                      <a:pt x="667" y="10893"/>
                    </a:cubicBezTo>
                    <a:cubicBezTo>
                      <a:pt x="683" y="10893"/>
                      <a:pt x="662" y="10677"/>
                      <a:pt x="616" y="10399"/>
                    </a:cubicBezTo>
                    <a:cubicBezTo>
                      <a:pt x="566" y="10105"/>
                      <a:pt x="497" y="9598"/>
                      <a:pt x="458" y="9266"/>
                    </a:cubicBezTo>
                    <a:lnTo>
                      <a:pt x="386" y="8667"/>
                    </a:lnTo>
                    <a:lnTo>
                      <a:pt x="386" y="8667"/>
                    </a:lnTo>
                    <a:lnTo>
                      <a:pt x="767" y="9026"/>
                    </a:lnTo>
                    <a:cubicBezTo>
                      <a:pt x="1121" y="9360"/>
                      <a:pt x="1151" y="9400"/>
                      <a:pt x="1173" y="9606"/>
                    </a:cubicBezTo>
                    <a:cubicBezTo>
                      <a:pt x="1319" y="10896"/>
                      <a:pt x="1500" y="12207"/>
                      <a:pt x="1536" y="12242"/>
                    </a:cubicBezTo>
                    <a:cubicBezTo>
                      <a:pt x="1541" y="12246"/>
                      <a:pt x="1546" y="12248"/>
                      <a:pt x="1550" y="12248"/>
                    </a:cubicBezTo>
                    <a:cubicBezTo>
                      <a:pt x="1568" y="12248"/>
                      <a:pt x="1573" y="12203"/>
                      <a:pt x="1562" y="12131"/>
                    </a:cubicBezTo>
                    <a:cubicBezTo>
                      <a:pt x="1481" y="11565"/>
                      <a:pt x="1262" y="9650"/>
                      <a:pt x="1272" y="9599"/>
                    </a:cubicBezTo>
                    <a:cubicBezTo>
                      <a:pt x="1273" y="9595"/>
                      <a:pt x="1276" y="9593"/>
                      <a:pt x="1280" y="9593"/>
                    </a:cubicBezTo>
                    <a:cubicBezTo>
                      <a:pt x="1311" y="9593"/>
                      <a:pt x="1423" y="9700"/>
                      <a:pt x="1585" y="9891"/>
                    </a:cubicBezTo>
                    <a:lnTo>
                      <a:pt x="1883" y="10240"/>
                    </a:lnTo>
                    <a:lnTo>
                      <a:pt x="2120" y="11616"/>
                    </a:lnTo>
                    <a:cubicBezTo>
                      <a:pt x="2346" y="12940"/>
                      <a:pt x="2373" y="13100"/>
                      <a:pt x="2394" y="13100"/>
                    </a:cubicBezTo>
                    <a:cubicBezTo>
                      <a:pt x="2397" y="13100"/>
                      <a:pt x="2401" y="13095"/>
                      <a:pt x="2405" y="13091"/>
                    </a:cubicBezTo>
                    <a:cubicBezTo>
                      <a:pt x="2417" y="13081"/>
                      <a:pt x="2329" y="12486"/>
                      <a:pt x="2208" y="11770"/>
                    </a:cubicBezTo>
                    <a:cubicBezTo>
                      <a:pt x="2089" y="11052"/>
                      <a:pt x="1990" y="10430"/>
                      <a:pt x="1990" y="10388"/>
                    </a:cubicBezTo>
                    <a:cubicBezTo>
                      <a:pt x="1991" y="10380"/>
                      <a:pt x="1994" y="10376"/>
                      <a:pt x="2000" y="10376"/>
                    </a:cubicBezTo>
                    <a:cubicBezTo>
                      <a:pt x="2070" y="10376"/>
                      <a:pt x="2505" y="10916"/>
                      <a:pt x="2576" y="11101"/>
                    </a:cubicBezTo>
                    <a:cubicBezTo>
                      <a:pt x="2608" y="11183"/>
                      <a:pt x="2718" y="11847"/>
                      <a:pt x="2823" y="12580"/>
                    </a:cubicBezTo>
                    <a:cubicBezTo>
                      <a:pt x="2926" y="13311"/>
                      <a:pt x="3039" y="13924"/>
                      <a:pt x="3072" y="13939"/>
                    </a:cubicBezTo>
                    <a:cubicBezTo>
                      <a:pt x="3073" y="13939"/>
                      <a:pt x="3075" y="13939"/>
                      <a:pt x="3076" y="13939"/>
                    </a:cubicBezTo>
                    <a:cubicBezTo>
                      <a:pt x="3104" y="13939"/>
                      <a:pt x="3097" y="13766"/>
                      <a:pt x="3057" y="13539"/>
                    </a:cubicBezTo>
                    <a:cubicBezTo>
                      <a:pt x="3017" y="13305"/>
                      <a:pt x="2922" y="12680"/>
                      <a:pt x="2846" y="12155"/>
                    </a:cubicBezTo>
                    <a:lnTo>
                      <a:pt x="2710" y="11199"/>
                    </a:lnTo>
                    <a:lnTo>
                      <a:pt x="2924" y="11042"/>
                    </a:lnTo>
                    <a:cubicBezTo>
                      <a:pt x="3043" y="10955"/>
                      <a:pt x="3167" y="10883"/>
                      <a:pt x="3203" y="10883"/>
                    </a:cubicBezTo>
                    <a:cubicBezTo>
                      <a:pt x="3238" y="10883"/>
                      <a:pt x="3345" y="11475"/>
                      <a:pt x="3438" y="12195"/>
                    </a:cubicBezTo>
                    <a:cubicBezTo>
                      <a:pt x="3697" y="14187"/>
                      <a:pt x="3743" y="14528"/>
                      <a:pt x="3808" y="14528"/>
                    </a:cubicBezTo>
                    <a:cubicBezTo>
                      <a:pt x="3821" y="14528"/>
                      <a:pt x="3834" y="14516"/>
                      <a:pt x="3849" y="14500"/>
                    </a:cubicBezTo>
                    <a:cubicBezTo>
                      <a:pt x="3872" y="14479"/>
                      <a:pt x="3869" y="14441"/>
                      <a:pt x="3846" y="14417"/>
                    </a:cubicBezTo>
                    <a:cubicBezTo>
                      <a:pt x="3822" y="14393"/>
                      <a:pt x="3726" y="13789"/>
                      <a:pt x="3631" y="13068"/>
                    </a:cubicBezTo>
                    <a:cubicBezTo>
                      <a:pt x="3313" y="10662"/>
                      <a:pt x="3321" y="10783"/>
                      <a:pt x="3467" y="10581"/>
                    </a:cubicBezTo>
                    <a:cubicBezTo>
                      <a:pt x="3648" y="10327"/>
                      <a:pt x="3841" y="9811"/>
                      <a:pt x="3848" y="9558"/>
                    </a:cubicBezTo>
                    <a:cubicBezTo>
                      <a:pt x="3854" y="9292"/>
                      <a:pt x="3634" y="8924"/>
                      <a:pt x="3303" y="8654"/>
                    </a:cubicBezTo>
                    <a:cubicBezTo>
                      <a:pt x="3067" y="8461"/>
                      <a:pt x="3052" y="8433"/>
                      <a:pt x="3012" y="8122"/>
                    </a:cubicBezTo>
                    <a:cubicBezTo>
                      <a:pt x="2985" y="7908"/>
                      <a:pt x="2983" y="7803"/>
                      <a:pt x="3009" y="7803"/>
                    </a:cubicBezTo>
                    <a:cubicBezTo>
                      <a:pt x="3026" y="7803"/>
                      <a:pt x="3055" y="7850"/>
                      <a:pt x="3098" y="7943"/>
                    </a:cubicBezTo>
                    <a:cubicBezTo>
                      <a:pt x="3196" y="8162"/>
                      <a:pt x="3481" y="8428"/>
                      <a:pt x="3733" y="8535"/>
                    </a:cubicBezTo>
                    <a:lnTo>
                      <a:pt x="3949" y="8627"/>
                    </a:lnTo>
                    <a:lnTo>
                      <a:pt x="4092" y="9972"/>
                    </a:lnTo>
                    <a:lnTo>
                      <a:pt x="4234" y="11318"/>
                    </a:lnTo>
                    <a:lnTo>
                      <a:pt x="3908" y="11640"/>
                    </a:lnTo>
                    <a:cubicBezTo>
                      <a:pt x="3646" y="11901"/>
                      <a:pt x="3594" y="11974"/>
                      <a:pt x="3640" y="12024"/>
                    </a:cubicBezTo>
                    <a:cubicBezTo>
                      <a:pt x="3651" y="12034"/>
                      <a:pt x="3664" y="12040"/>
                      <a:pt x="3682" y="12040"/>
                    </a:cubicBezTo>
                    <a:cubicBezTo>
                      <a:pt x="3736" y="12040"/>
                      <a:pt x="3830" y="11988"/>
                      <a:pt x="3985" y="11874"/>
                    </a:cubicBezTo>
                    <a:cubicBezTo>
                      <a:pt x="4132" y="11767"/>
                      <a:pt x="4265" y="11686"/>
                      <a:pt x="4290" y="11686"/>
                    </a:cubicBezTo>
                    <a:cubicBezTo>
                      <a:pt x="4291" y="11686"/>
                      <a:pt x="4292" y="11686"/>
                      <a:pt x="4293" y="11687"/>
                    </a:cubicBezTo>
                    <a:cubicBezTo>
                      <a:pt x="4304" y="11699"/>
                      <a:pt x="4317" y="11820"/>
                      <a:pt x="4321" y="11958"/>
                    </a:cubicBezTo>
                    <a:cubicBezTo>
                      <a:pt x="4328" y="12157"/>
                      <a:pt x="4296" y="12239"/>
                      <a:pt x="4169" y="12365"/>
                    </a:cubicBezTo>
                    <a:cubicBezTo>
                      <a:pt x="4042" y="12492"/>
                      <a:pt x="4027" y="12533"/>
                      <a:pt x="4088" y="12579"/>
                    </a:cubicBezTo>
                    <a:cubicBezTo>
                      <a:pt x="4107" y="12592"/>
                      <a:pt x="4133" y="12598"/>
                      <a:pt x="4162" y="12598"/>
                    </a:cubicBezTo>
                    <a:cubicBezTo>
                      <a:pt x="4201" y="12598"/>
                      <a:pt x="4244" y="12587"/>
                      <a:pt x="4281" y="12565"/>
                    </a:cubicBezTo>
                    <a:cubicBezTo>
                      <a:pt x="4310" y="12548"/>
                      <a:pt x="4331" y="12536"/>
                      <a:pt x="4348" y="12536"/>
                    </a:cubicBezTo>
                    <a:cubicBezTo>
                      <a:pt x="4397" y="12536"/>
                      <a:pt x="4413" y="12633"/>
                      <a:pt x="4460" y="12982"/>
                    </a:cubicBezTo>
                    <a:cubicBezTo>
                      <a:pt x="4594" y="13971"/>
                      <a:pt x="4809" y="15224"/>
                      <a:pt x="4851" y="15268"/>
                    </a:cubicBezTo>
                    <a:cubicBezTo>
                      <a:pt x="4853" y="15270"/>
                      <a:pt x="4855" y="15271"/>
                      <a:pt x="4857" y="15271"/>
                    </a:cubicBezTo>
                    <a:cubicBezTo>
                      <a:pt x="4874" y="15271"/>
                      <a:pt x="4868" y="15179"/>
                      <a:pt x="4844" y="15046"/>
                    </a:cubicBezTo>
                    <a:cubicBezTo>
                      <a:pt x="4816" y="14899"/>
                      <a:pt x="4716" y="14245"/>
                      <a:pt x="4622" y="13590"/>
                    </a:cubicBezTo>
                    <a:lnTo>
                      <a:pt x="4449" y="12399"/>
                    </a:lnTo>
                    <a:lnTo>
                      <a:pt x="4809" y="12041"/>
                    </a:lnTo>
                    <a:cubicBezTo>
                      <a:pt x="4999" y="11854"/>
                      <a:pt x="5138" y="11738"/>
                      <a:pt x="5174" y="11738"/>
                    </a:cubicBezTo>
                    <a:cubicBezTo>
                      <a:pt x="5179" y="11738"/>
                      <a:pt x="5182" y="11740"/>
                      <a:pt x="5184" y="11744"/>
                    </a:cubicBezTo>
                    <a:cubicBezTo>
                      <a:pt x="5192" y="11778"/>
                      <a:pt x="5279" y="12373"/>
                      <a:pt x="5376" y="13073"/>
                    </a:cubicBezTo>
                    <a:cubicBezTo>
                      <a:pt x="5566" y="14445"/>
                      <a:pt x="5841" y="15978"/>
                      <a:pt x="5898" y="15978"/>
                    </a:cubicBezTo>
                    <a:cubicBezTo>
                      <a:pt x="5915" y="15978"/>
                      <a:pt x="5878" y="15702"/>
                      <a:pt x="5815" y="15363"/>
                    </a:cubicBezTo>
                    <a:cubicBezTo>
                      <a:pt x="5752" y="15023"/>
                      <a:pt x="5601" y="14056"/>
                      <a:pt x="5479" y="13207"/>
                    </a:cubicBezTo>
                    <a:lnTo>
                      <a:pt x="5258" y="11667"/>
                    </a:lnTo>
                    <a:lnTo>
                      <a:pt x="5500" y="11455"/>
                    </a:lnTo>
                    <a:cubicBezTo>
                      <a:pt x="5636" y="11337"/>
                      <a:pt x="5762" y="11244"/>
                      <a:pt x="5787" y="11244"/>
                    </a:cubicBezTo>
                    <a:cubicBezTo>
                      <a:pt x="5788" y="11244"/>
                      <a:pt x="5788" y="11244"/>
                      <a:pt x="5788" y="11244"/>
                    </a:cubicBezTo>
                    <a:cubicBezTo>
                      <a:pt x="5813" y="11245"/>
                      <a:pt x="5939" y="11885"/>
                      <a:pt x="6067" y="12663"/>
                    </a:cubicBezTo>
                    <a:cubicBezTo>
                      <a:pt x="6436" y="14907"/>
                      <a:pt x="6801" y="16933"/>
                      <a:pt x="6838" y="16933"/>
                    </a:cubicBezTo>
                    <a:cubicBezTo>
                      <a:pt x="6838" y="16933"/>
                      <a:pt x="6838" y="16933"/>
                      <a:pt x="6838" y="16933"/>
                    </a:cubicBezTo>
                    <a:cubicBezTo>
                      <a:pt x="6860" y="16933"/>
                      <a:pt x="6820" y="16590"/>
                      <a:pt x="6751" y="16170"/>
                    </a:cubicBezTo>
                    <a:cubicBezTo>
                      <a:pt x="6683" y="15751"/>
                      <a:pt x="6467" y="14457"/>
                      <a:pt x="6275" y="13301"/>
                    </a:cubicBezTo>
                    <a:cubicBezTo>
                      <a:pt x="6081" y="12141"/>
                      <a:pt x="5928" y="11169"/>
                      <a:pt x="5935" y="11141"/>
                    </a:cubicBezTo>
                    <a:cubicBezTo>
                      <a:pt x="5953" y="11066"/>
                      <a:pt x="6443" y="10666"/>
                      <a:pt x="6510" y="10666"/>
                    </a:cubicBezTo>
                    <a:cubicBezTo>
                      <a:pt x="6512" y="10666"/>
                      <a:pt x="6514" y="10667"/>
                      <a:pt x="6515" y="10668"/>
                    </a:cubicBezTo>
                    <a:cubicBezTo>
                      <a:pt x="6530" y="10682"/>
                      <a:pt x="6573" y="10982"/>
                      <a:pt x="6608" y="11332"/>
                    </a:cubicBezTo>
                    <a:cubicBezTo>
                      <a:pt x="6716" y="12409"/>
                      <a:pt x="7037" y="14614"/>
                      <a:pt x="7243" y="15704"/>
                    </a:cubicBezTo>
                    <a:cubicBezTo>
                      <a:pt x="7467" y="16888"/>
                      <a:pt x="7504" y="17072"/>
                      <a:pt x="7530" y="17072"/>
                    </a:cubicBezTo>
                    <a:cubicBezTo>
                      <a:pt x="7532" y="17072"/>
                      <a:pt x="7534" y="17071"/>
                      <a:pt x="7536" y="17069"/>
                    </a:cubicBezTo>
                    <a:cubicBezTo>
                      <a:pt x="7549" y="17056"/>
                      <a:pt x="7505" y="16768"/>
                      <a:pt x="7439" y="16431"/>
                    </a:cubicBezTo>
                    <a:cubicBezTo>
                      <a:pt x="7137" y="14863"/>
                      <a:pt x="6782" y="12448"/>
                      <a:pt x="6656" y="11097"/>
                    </a:cubicBezTo>
                    <a:cubicBezTo>
                      <a:pt x="6609" y="10600"/>
                      <a:pt x="6614" y="10570"/>
                      <a:pt x="6775" y="10420"/>
                    </a:cubicBezTo>
                    <a:cubicBezTo>
                      <a:pt x="6868" y="10332"/>
                      <a:pt x="6998" y="10228"/>
                      <a:pt x="7070" y="10186"/>
                    </a:cubicBezTo>
                    <a:cubicBezTo>
                      <a:pt x="7091" y="10174"/>
                      <a:pt x="7108" y="10165"/>
                      <a:pt x="7124" y="10165"/>
                    </a:cubicBezTo>
                    <a:cubicBezTo>
                      <a:pt x="7205" y="10165"/>
                      <a:pt x="7242" y="10408"/>
                      <a:pt x="7433" y="11731"/>
                    </a:cubicBezTo>
                    <a:cubicBezTo>
                      <a:pt x="7946" y="15288"/>
                      <a:pt x="8598" y="19247"/>
                      <a:pt x="8669" y="19247"/>
                    </a:cubicBezTo>
                    <a:cubicBezTo>
                      <a:pt x="8672" y="19247"/>
                      <a:pt x="8674" y="19238"/>
                      <a:pt x="8675" y="19218"/>
                    </a:cubicBezTo>
                    <a:cubicBezTo>
                      <a:pt x="8676" y="19171"/>
                      <a:pt x="8509" y="18108"/>
                      <a:pt x="8306" y="16859"/>
                    </a:cubicBezTo>
                    <a:cubicBezTo>
                      <a:pt x="7926" y="14584"/>
                      <a:pt x="7259" y="10107"/>
                      <a:pt x="7282" y="10023"/>
                    </a:cubicBezTo>
                    <a:cubicBezTo>
                      <a:pt x="7291" y="9983"/>
                      <a:pt x="9095" y="8536"/>
                      <a:pt x="9349" y="8364"/>
                    </a:cubicBezTo>
                    <a:lnTo>
                      <a:pt x="9457" y="8290"/>
                    </a:lnTo>
                    <a:lnTo>
                      <a:pt x="9488" y="8514"/>
                    </a:lnTo>
                    <a:cubicBezTo>
                      <a:pt x="9504" y="8637"/>
                      <a:pt x="9535" y="8849"/>
                      <a:pt x="9556" y="8995"/>
                    </a:cubicBezTo>
                    <a:cubicBezTo>
                      <a:pt x="9575" y="9127"/>
                      <a:pt x="9601" y="9221"/>
                      <a:pt x="9619" y="9221"/>
                    </a:cubicBezTo>
                    <a:cubicBezTo>
                      <a:pt x="9621" y="9221"/>
                      <a:pt x="9623" y="9220"/>
                      <a:pt x="9624" y="9218"/>
                    </a:cubicBezTo>
                    <a:cubicBezTo>
                      <a:pt x="9642" y="9198"/>
                      <a:pt x="9622" y="8970"/>
                      <a:pt x="9578" y="8705"/>
                    </a:cubicBezTo>
                    <a:lnTo>
                      <a:pt x="9497" y="8227"/>
                    </a:lnTo>
                    <a:lnTo>
                      <a:pt x="9798" y="7975"/>
                    </a:lnTo>
                    <a:cubicBezTo>
                      <a:pt x="9964" y="7836"/>
                      <a:pt x="10352" y="7493"/>
                      <a:pt x="10659" y="7214"/>
                    </a:cubicBezTo>
                    <a:cubicBezTo>
                      <a:pt x="10966" y="6936"/>
                      <a:pt x="11300" y="6648"/>
                      <a:pt x="11400" y="6577"/>
                    </a:cubicBezTo>
                    <a:lnTo>
                      <a:pt x="11581" y="6450"/>
                    </a:lnTo>
                    <a:lnTo>
                      <a:pt x="11719" y="8234"/>
                    </a:lnTo>
                    <a:cubicBezTo>
                      <a:pt x="11796" y="9216"/>
                      <a:pt x="11870" y="10018"/>
                      <a:pt x="11886" y="10018"/>
                    </a:cubicBezTo>
                    <a:cubicBezTo>
                      <a:pt x="11902" y="10018"/>
                      <a:pt x="11851" y="9197"/>
                      <a:pt x="11772" y="8193"/>
                    </a:cubicBezTo>
                    <a:lnTo>
                      <a:pt x="11632" y="6367"/>
                    </a:lnTo>
                    <a:lnTo>
                      <a:pt x="11979" y="6061"/>
                    </a:lnTo>
                    <a:cubicBezTo>
                      <a:pt x="12169" y="5894"/>
                      <a:pt x="12433" y="5669"/>
                      <a:pt x="12560" y="5568"/>
                    </a:cubicBezTo>
                    <a:lnTo>
                      <a:pt x="12792" y="5380"/>
                    </a:lnTo>
                    <a:lnTo>
                      <a:pt x="12824" y="6115"/>
                    </a:lnTo>
                    <a:cubicBezTo>
                      <a:pt x="12889" y="7651"/>
                      <a:pt x="13006" y="8991"/>
                      <a:pt x="13073" y="8991"/>
                    </a:cubicBezTo>
                    <a:cubicBezTo>
                      <a:pt x="13095" y="8991"/>
                      <a:pt x="13092" y="8863"/>
                      <a:pt x="13066" y="8705"/>
                    </a:cubicBezTo>
                    <a:cubicBezTo>
                      <a:pt x="13016" y="8394"/>
                      <a:pt x="12909" y="6945"/>
                      <a:pt x="12862" y="5935"/>
                    </a:cubicBezTo>
                    <a:lnTo>
                      <a:pt x="12832" y="5311"/>
                    </a:lnTo>
                    <a:lnTo>
                      <a:pt x="13160" y="5027"/>
                    </a:lnTo>
                    <a:cubicBezTo>
                      <a:pt x="13373" y="4846"/>
                      <a:pt x="13481" y="4720"/>
                      <a:pt x="13470" y="4676"/>
                    </a:cubicBezTo>
                    <a:cubicBezTo>
                      <a:pt x="13463" y="4642"/>
                      <a:pt x="13440" y="4626"/>
                      <a:pt x="13407" y="4626"/>
                    </a:cubicBezTo>
                    <a:cubicBezTo>
                      <a:pt x="13344" y="4626"/>
                      <a:pt x="13244" y="4683"/>
                      <a:pt x="13139" y="4784"/>
                    </a:cubicBezTo>
                    <a:cubicBezTo>
                      <a:pt x="13049" y="4871"/>
                      <a:pt x="12985" y="4927"/>
                      <a:pt x="12938" y="4927"/>
                    </a:cubicBezTo>
                    <a:cubicBezTo>
                      <a:pt x="12829" y="4927"/>
                      <a:pt x="12818" y="4615"/>
                      <a:pt x="12804" y="3649"/>
                    </a:cubicBezTo>
                    <a:cubicBezTo>
                      <a:pt x="12795" y="3007"/>
                      <a:pt x="12790" y="2702"/>
                      <a:pt x="12786" y="2702"/>
                    </a:cubicBezTo>
                    <a:cubicBezTo>
                      <a:pt x="12782" y="2702"/>
                      <a:pt x="12779" y="2931"/>
                      <a:pt x="12774" y="3369"/>
                    </a:cubicBezTo>
                    <a:cubicBezTo>
                      <a:pt x="12767" y="3987"/>
                      <a:pt x="12741" y="4339"/>
                      <a:pt x="12699" y="4339"/>
                    </a:cubicBezTo>
                    <a:cubicBezTo>
                      <a:pt x="12697" y="4339"/>
                      <a:pt x="12694" y="4338"/>
                      <a:pt x="12692" y="4336"/>
                    </a:cubicBezTo>
                    <a:cubicBezTo>
                      <a:pt x="12670" y="4314"/>
                      <a:pt x="12641" y="4303"/>
                      <a:pt x="12605" y="4303"/>
                    </a:cubicBezTo>
                    <a:cubicBezTo>
                      <a:pt x="12496" y="4303"/>
                      <a:pt x="12325" y="4409"/>
                      <a:pt x="12116" y="4613"/>
                    </a:cubicBezTo>
                    <a:cubicBezTo>
                      <a:pt x="11991" y="4733"/>
                      <a:pt x="11803" y="4892"/>
                      <a:pt x="11704" y="4961"/>
                    </a:cubicBezTo>
                    <a:lnTo>
                      <a:pt x="11522" y="5086"/>
                    </a:lnTo>
                    <a:lnTo>
                      <a:pt x="11468" y="4351"/>
                    </a:lnTo>
                    <a:cubicBezTo>
                      <a:pt x="11438" y="3947"/>
                      <a:pt x="11436" y="3536"/>
                      <a:pt x="11463" y="3441"/>
                    </a:cubicBezTo>
                    <a:cubicBezTo>
                      <a:pt x="11489" y="3348"/>
                      <a:pt x="11483" y="3240"/>
                      <a:pt x="11451" y="3207"/>
                    </a:cubicBezTo>
                    <a:cubicBezTo>
                      <a:pt x="11420" y="3174"/>
                      <a:pt x="11370" y="2739"/>
                      <a:pt x="11344" y="2245"/>
                    </a:cubicBezTo>
                    <a:cubicBezTo>
                      <a:pt x="11317" y="1750"/>
                      <a:pt x="11287" y="1333"/>
                      <a:pt x="11273" y="1319"/>
                    </a:cubicBezTo>
                    <a:cubicBezTo>
                      <a:pt x="11273" y="1319"/>
                      <a:pt x="11272" y="1318"/>
                      <a:pt x="11271" y="1318"/>
                    </a:cubicBezTo>
                    <a:lnTo>
                      <a:pt x="11271" y="1318"/>
                    </a:lnTo>
                    <a:cubicBezTo>
                      <a:pt x="11243" y="1318"/>
                      <a:pt x="11262" y="1968"/>
                      <a:pt x="11311" y="2670"/>
                    </a:cubicBezTo>
                    <a:lnTo>
                      <a:pt x="11347" y="3165"/>
                    </a:lnTo>
                    <a:lnTo>
                      <a:pt x="10983" y="3193"/>
                    </a:lnTo>
                    <a:cubicBezTo>
                      <a:pt x="10786" y="3207"/>
                      <a:pt x="10519" y="3229"/>
                      <a:pt x="10395" y="3240"/>
                    </a:cubicBezTo>
                    <a:lnTo>
                      <a:pt x="10170" y="3258"/>
                    </a:lnTo>
                    <a:lnTo>
                      <a:pt x="10123" y="2484"/>
                    </a:lnTo>
                    <a:cubicBezTo>
                      <a:pt x="10098" y="2059"/>
                      <a:pt x="10066" y="1515"/>
                      <a:pt x="10052" y="1279"/>
                    </a:cubicBezTo>
                    <a:cubicBezTo>
                      <a:pt x="10041" y="1047"/>
                      <a:pt x="10021" y="867"/>
                      <a:pt x="10012" y="867"/>
                    </a:cubicBezTo>
                    <a:cubicBezTo>
                      <a:pt x="10011" y="867"/>
                      <a:pt x="10011" y="867"/>
                      <a:pt x="10011" y="867"/>
                    </a:cubicBezTo>
                    <a:cubicBezTo>
                      <a:pt x="9973" y="905"/>
                      <a:pt x="10027" y="2255"/>
                      <a:pt x="10105" y="3213"/>
                    </a:cubicBezTo>
                    <a:cubicBezTo>
                      <a:pt x="10106" y="3226"/>
                      <a:pt x="9870" y="3282"/>
                      <a:pt x="9576" y="3342"/>
                    </a:cubicBezTo>
                    <a:lnTo>
                      <a:pt x="9047" y="3452"/>
                    </a:lnTo>
                    <a:lnTo>
                      <a:pt x="9044" y="3108"/>
                    </a:lnTo>
                    <a:cubicBezTo>
                      <a:pt x="9044" y="2921"/>
                      <a:pt x="9082" y="2487"/>
                      <a:pt x="9128" y="2152"/>
                    </a:cubicBezTo>
                    <a:cubicBezTo>
                      <a:pt x="9200" y="1625"/>
                      <a:pt x="9181" y="1422"/>
                      <a:pt x="9049" y="1422"/>
                    </a:cubicBezTo>
                    <a:cubicBezTo>
                      <a:pt x="9036" y="1422"/>
                      <a:pt x="9023" y="1424"/>
                      <a:pt x="9008" y="1428"/>
                    </a:cubicBezTo>
                    <a:cubicBezTo>
                      <a:pt x="9007" y="1428"/>
                      <a:pt x="9006" y="1428"/>
                      <a:pt x="9005" y="1428"/>
                    </a:cubicBezTo>
                    <a:cubicBezTo>
                      <a:pt x="8963" y="1428"/>
                      <a:pt x="8937" y="1225"/>
                      <a:pt x="8936" y="902"/>
                    </a:cubicBezTo>
                    <a:cubicBezTo>
                      <a:pt x="8935" y="621"/>
                      <a:pt x="8915" y="404"/>
                      <a:pt x="8892" y="404"/>
                    </a:cubicBezTo>
                    <a:cubicBezTo>
                      <a:pt x="8890" y="404"/>
                      <a:pt x="8889" y="405"/>
                      <a:pt x="8888" y="406"/>
                    </a:cubicBezTo>
                    <a:cubicBezTo>
                      <a:pt x="8862" y="431"/>
                      <a:pt x="8856" y="691"/>
                      <a:pt x="8873" y="981"/>
                    </a:cubicBezTo>
                    <a:cubicBezTo>
                      <a:pt x="8897" y="1437"/>
                      <a:pt x="8749" y="3067"/>
                      <a:pt x="8675" y="3141"/>
                    </a:cubicBezTo>
                    <a:cubicBezTo>
                      <a:pt x="8675" y="3141"/>
                      <a:pt x="8674" y="3141"/>
                      <a:pt x="8673" y="3141"/>
                    </a:cubicBezTo>
                    <a:cubicBezTo>
                      <a:pt x="8648" y="3141"/>
                      <a:pt x="8487" y="2987"/>
                      <a:pt x="8305" y="2792"/>
                    </a:cubicBezTo>
                    <a:lnTo>
                      <a:pt x="7958" y="2418"/>
                    </a:lnTo>
                    <a:lnTo>
                      <a:pt x="7940" y="1715"/>
                    </a:lnTo>
                    <a:cubicBezTo>
                      <a:pt x="7930" y="1330"/>
                      <a:pt x="7918" y="772"/>
                      <a:pt x="7914" y="486"/>
                    </a:cubicBezTo>
                    <a:cubicBezTo>
                      <a:pt x="7910" y="212"/>
                      <a:pt x="7890" y="1"/>
                      <a:pt x="7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
              <p:cNvSpPr/>
              <p:nvPr/>
            </p:nvSpPr>
            <p:spPr>
              <a:xfrm>
                <a:off x="5836700" y="4368700"/>
                <a:ext cx="7425" cy="148075"/>
              </a:xfrm>
              <a:custGeom>
                <a:avLst/>
                <a:gdLst/>
                <a:ahLst/>
                <a:cxnLst/>
                <a:rect l="l" t="t" r="r" b="b"/>
                <a:pathLst>
                  <a:path w="297" h="5923" extrusionOk="0">
                    <a:moveTo>
                      <a:pt x="12" y="1"/>
                    </a:moveTo>
                    <a:cubicBezTo>
                      <a:pt x="12" y="1"/>
                      <a:pt x="12" y="1"/>
                      <a:pt x="12" y="1"/>
                    </a:cubicBezTo>
                    <a:cubicBezTo>
                      <a:pt x="4" y="9"/>
                      <a:pt x="0" y="518"/>
                      <a:pt x="4" y="1138"/>
                    </a:cubicBezTo>
                    <a:cubicBezTo>
                      <a:pt x="13" y="2792"/>
                      <a:pt x="142" y="5217"/>
                      <a:pt x="250" y="5799"/>
                    </a:cubicBezTo>
                    <a:cubicBezTo>
                      <a:pt x="265" y="5880"/>
                      <a:pt x="275" y="5922"/>
                      <a:pt x="281" y="5922"/>
                    </a:cubicBezTo>
                    <a:cubicBezTo>
                      <a:pt x="297" y="5922"/>
                      <a:pt x="278" y="5616"/>
                      <a:pt x="225" y="4957"/>
                    </a:cubicBezTo>
                    <a:cubicBezTo>
                      <a:pt x="138" y="3910"/>
                      <a:pt x="95" y="2947"/>
                      <a:pt x="58" y="1319"/>
                    </a:cubicBezTo>
                    <a:cubicBezTo>
                      <a:pt x="42" y="592"/>
                      <a:pt x="22" y="1"/>
                      <a:pt x="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
              <p:cNvSpPr/>
              <p:nvPr/>
            </p:nvSpPr>
            <p:spPr>
              <a:xfrm>
                <a:off x="5751550" y="4467725"/>
                <a:ext cx="9950" cy="59225"/>
              </a:xfrm>
              <a:custGeom>
                <a:avLst/>
                <a:gdLst/>
                <a:ahLst/>
                <a:cxnLst/>
                <a:rect l="l" t="t" r="r" b="b"/>
                <a:pathLst>
                  <a:path w="398" h="2369" extrusionOk="0">
                    <a:moveTo>
                      <a:pt x="18" y="1"/>
                    </a:moveTo>
                    <a:lnTo>
                      <a:pt x="18" y="1"/>
                    </a:lnTo>
                    <a:cubicBezTo>
                      <a:pt x="0" y="1"/>
                      <a:pt x="32" y="334"/>
                      <a:pt x="90" y="742"/>
                    </a:cubicBezTo>
                    <a:cubicBezTo>
                      <a:pt x="241" y="1820"/>
                      <a:pt x="337" y="2368"/>
                      <a:pt x="375" y="2368"/>
                    </a:cubicBezTo>
                    <a:cubicBezTo>
                      <a:pt x="376" y="2368"/>
                      <a:pt x="378" y="2368"/>
                      <a:pt x="379" y="2366"/>
                    </a:cubicBezTo>
                    <a:cubicBezTo>
                      <a:pt x="397" y="2346"/>
                      <a:pt x="375" y="2131"/>
                      <a:pt x="327" y="1886"/>
                    </a:cubicBezTo>
                    <a:cubicBezTo>
                      <a:pt x="280" y="1642"/>
                      <a:pt x="198" y="1119"/>
                      <a:pt x="145" y="723"/>
                    </a:cubicBezTo>
                    <a:cubicBezTo>
                      <a:pt x="92" y="323"/>
                      <a:pt x="36" y="1"/>
                      <a:pt x="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
              <p:cNvSpPr/>
              <p:nvPr/>
            </p:nvSpPr>
            <p:spPr>
              <a:xfrm>
                <a:off x="5691600" y="4542175"/>
                <a:ext cx="33550" cy="235850"/>
              </a:xfrm>
              <a:custGeom>
                <a:avLst/>
                <a:gdLst/>
                <a:ahLst/>
                <a:cxnLst/>
                <a:rect l="l" t="t" r="r" b="b"/>
                <a:pathLst>
                  <a:path w="1342" h="9434" extrusionOk="0">
                    <a:moveTo>
                      <a:pt x="20" y="0"/>
                    </a:moveTo>
                    <a:lnTo>
                      <a:pt x="20" y="0"/>
                    </a:lnTo>
                    <a:cubicBezTo>
                      <a:pt x="4" y="0"/>
                      <a:pt x="0" y="198"/>
                      <a:pt x="21" y="498"/>
                    </a:cubicBezTo>
                    <a:cubicBezTo>
                      <a:pt x="122" y="2007"/>
                      <a:pt x="392" y="4127"/>
                      <a:pt x="812" y="6716"/>
                    </a:cubicBezTo>
                    <a:cubicBezTo>
                      <a:pt x="1105" y="8524"/>
                      <a:pt x="1277" y="9433"/>
                      <a:pt x="1323" y="9433"/>
                    </a:cubicBezTo>
                    <a:cubicBezTo>
                      <a:pt x="1324" y="9433"/>
                      <a:pt x="1325" y="9433"/>
                      <a:pt x="1326" y="9432"/>
                    </a:cubicBezTo>
                    <a:cubicBezTo>
                      <a:pt x="1342" y="9416"/>
                      <a:pt x="1319" y="9218"/>
                      <a:pt x="1271" y="8998"/>
                    </a:cubicBezTo>
                    <a:cubicBezTo>
                      <a:pt x="978" y="7632"/>
                      <a:pt x="408" y="3757"/>
                      <a:pt x="221" y="1869"/>
                    </a:cubicBezTo>
                    <a:cubicBezTo>
                      <a:pt x="142" y="1062"/>
                      <a:pt x="66" y="318"/>
                      <a:pt x="55" y="201"/>
                    </a:cubicBezTo>
                    <a:cubicBezTo>
                      <a:pt x="41" y="62"/>
                      <a:pt x="28" y="0"/>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4"/>
              <p:cNvSpPr/>
              <p:nvPr/>
            </p:nvSpPr>
            <p:spPr>
              <a:xfrm>
                <a:off x="5711600" y="4545900"/>
                <a:ext cx="28475" cy="234125"/>
              </a:xfrm>
              <a:custGeom>
                <a:avLst/>
                <a:gdLst/>
                <a:ahLst/>
                <a:cxnLst/>
                <a:rect l="l" t="t" r="r" b="b"/>
                <a:pathLst>
                  <a:path w="1139" h="9365" extrusionOk="0">
                    <a:moveTo>
                      <a:pt x="28" y="0"/>
                    </a:moveTo>
                    <a:cubicBezTo>
                      <a:pt x="26" y="0"/>
                      <a:pt x="25" y="1"/>
                      <a:pt x="23" y="3"/>
                    </a:cubicBezTo>
                    <a:cubicBezTo>
                      <a:pt x="0" y="24"/>
                      <a:pt x="118" y="1248"/>
                      <a:pt x="284" y="2724"/>
                    </a:cubicBezTo>
                    <a:cubicBezTo>
                      <a:pt x="843" y="7705"/>
                      <a:pt x="1053" y="9365"/>
                      <a:pt x="1117" y="9365"/>
                    </a:cubicBezTo>
                    <a:cubicBezTo>
                      <a:pt x="1138" y="9365"/>
                      <a:pt x="1136" y="9230"/>
                      <a:pt x="1107" y="9058"/>
                    </a:cubicBezTo>
                    <a:cubicBezTo>
                      <a:pt x="1039" y="8625"/>
                      <a:pt x="212" y="1471"/>
                      <a:pt x="93" y="272"/>
                    </a:cubicBezTo>
                    <a:cubicBezTo>
                      <a:pt x="78" y="114"/>
                      <a:pt x="49" y="0"/>
                      <a:pt x="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4"/>
              <p:cNvSpPr/>
              <p:nvPr/>
            </p:nvSpPr>
            <p:spPr>
              <a:xfrm>
                <a:off x="5854250" y="4406325"/>
                <a:ext cx="4425" cy="109900"/>
              </a:xfrm>
              <a:custGeom>
                <a:avLst/>
                <a:gdLst/>
                <a:ahLst/>
                <a:cxnLst/>
                <a:rect l="l" t="t" r="r" b="b"/>
                <a:pathLst>
                  <a:path w="177" h="4396" extrusionOk="0">
                    <a:moveTo>
                      <a:pt x="17" y="1"/>
                    </a:moveTo>
                    <a:cubicBezTo>
                      <a:pt x="16" y="1"/>
                      <a:pt x="16" y="1"/>
                      <a:pt x="15" y="2"/>
                    </a:cubicBezTo>
                    <a:cubicBezTo>
                      <a:pt x="0" y="16"/>
                      <a:pt x="18" y="947"/>
                      <a:pt x="55" y="2070"/>
                    </a:cubicBezTo>
                    <a:cubicBezTo>
                      <a:pt x="94" y="3195"/>
                      <a:pt x="116" y="4170"/>
                      <a:pt x="110" y="4235"/>
                    </a:cubicBezTo>
                    <a:cubicBezTo>
                      <a:pt x="103" y="4301"/>
                      <a:pt x="115" y="4373"/>
                      <a:pt x="137" y="4394"/>
                    </a:cubicBezTo>
                    <a:cubicBezTo>
                      <a:pt x="137" y="4395"/>
                      <a:pt x="138" y="4396"/>
                      <a:pt x="139" y="4396"/>
                    </a:cubicBezTo>
                    <a:cubicBezTo>
                      <a:pt x="176" y="4396"/>
                      <a:pt x="161" y="3395"/>
                      <a:pt x="98" y="1654"/>
                    </a:cubicBezTo>
                    <a:cubicBezTo>
                      <a:pt x="76" y="1046"/>
                      <a:pt x="55" y="423"/>
                      <a:pt x="50" y="264"/>
                    </a:cubicBezTo>
                    <a:cubicBezTo>
                      <a:pt x="45" y="112"/>
                      <a:pt x="31" y="1"/>
                      <a:pt x="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
              <p:cNvSpPr/>
              <p:nvPr/>
            </p:nvSpPr>
            <p:spPr>
              <a:xfrm>
                <a:off x="5731275" y="4546025"/>
                <a:ext cx="24975" cy="237075"/>
              </a:xfrm>
              <a:custGeom>
                <a:avLst/>
                <a:gdLst/>
                <a:ahLst/>
                <a:cxnLst/>
                <a:rect l="l" t="t" r="r" b="b"/>
                <a:pathLst>
                  <a:path w="999" h="9483" extrusionOk="0">
                    <a:moveTo>
                      <a:pt x="27" y="1"/>
                    </a:moveTo>
                    <a:cubicBezTo>
                      <a:pt x="26" y="1"/>
                      <a:pt x="25" y="1"/>
                      <a:pt x="25" y="2"/>
                    </a:cubicBezTo>
                    <a:cubicBezTo>
                      <a:pt x="1" y="25"/>
                      <a:pt x="21" y="604"/>
                      <a:pt x="68" y="1282"/>
                    </a:cubicBezTo>
                    <a:cubicBezTo>
                      <a:pt x="161" y="2624"/>
                      <a:pt x="341" y="4379"/>
                      <a:pt x="627" y="6737"/>
                    </a:cubicBezTo>
                    <a:cubicBezTo>
                      <a:pt x="727" y="7568"/>
                      <a:pt x="829" y="8529"/>
                      <a:pt x="854" y="8868"/>
                    </a:cubicBezTo>
                    <a:cubicBezTo>
                      <a:pt x="877" y="9206"/>
                      <a:pt x="914" y="9483"/>
                      <a:pt x="936" y="9483"/>
                    </a:cubicBezTo>
                    <a:cubicBezTo>
                      <a:pt x="998" y="9480"/>
                      <a:pt x="914" y="8511"/>
                      <a:pt x="671" y="6418"/>
                    </a:cubicBezTo>
                    <a:cubicBezTo>
                      <a:pt x="373" y="3846"/>
                      <a:pt x="226" y="2358"/>
                      <a:pt x="135" y="1011"/>
                    </a:cubicBezTo>
                    <a:cubicBezTo>
                      <a:pt x="97" y="448"/>
                      <a:pt x="49" y="1"/>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
              <p:cNvSpPr/>
              <p:nvPr/>
            </p:nvSpPr>
            <p:spPr>
              <a:xfrm>
                <a:off x="5755500" y="4546950"/>
                <a:ext cx="25950" cy="248100"/>
              </a:xfrm>
              <a:custGeom>
                <a:avLst/>
                <a:gdLst/>
                <a:ahLst/>
                <a:cxnLst/>
                <a:rect l="l" t="t" r="r" b="b"/>
                <a:pathLst>
                  <a:path w="1038" h="9924" extrusionOk="0">
                    <a:moveTo>
                      <a:pt x="19" y="1"/>
                    </a:moveTo>
                    <a:cubicBezTo>
                      <a:pt x="17" y="1"/>
                      <a:pt x="16" y="1"/>
                      <a:pt x="15" y="1"/>
                    </a:cubicBezTo>
                    <a:cubicBezTo>
                      <a:pt x="14" y="1"/>
                      <a:pt x="14" y="1"/>
                      <a:pt x="13" y="1"/>
                    </a:cubicBezTo>
                    <a:lnTo>
                      <a:pt x="13" y="1"/>
                    </a:lnTo>
                    <a:cubicBezTo>
                      <a:pt x="0" y="1"/>
                      <a:pt x="59" y="791"/>
                      <a:pt x="146" y="1754"/>
                    </a:cubicBezTo>
                    <a:cubicBezTo>
                      <a:pt x="481" y="5522"/>
                      <a:pt x="949" y="9923"/>
                      <a:pt x="1012" y="9923"/>
                    </a:cubicBezTo>
                    <a:cubicBezTo>
                      <a:pt x="1035" y="9923"/>
                      <a:pt x="1038" y="9851"/>
                      <a:pt x="1023" y="9763"/>
                    </a:cubicBezTo>
                    <a:cubicBezTo>
                      <a:pt x="956" y="9390"/>
                      <a:pt x="476" y="4729"/>
                      <a:pt x="286" y="2609"/>
                    </a:cubicBezTo>
                    <a:cubicBezTo>
                      <a:pt x="54" y="49"/>
                      <a:pt x="52" y="1"/>
                      <a:pt x="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
              <p:cNvSpPr/>
              <p:nvPr/>
            </p:nvSpPr>
            <p:spPr>
              <a:xfrm>
                <a:off x="5771725" y="4529725"/>
                <a:ext cx="30950" cy="261400"/>
              </a:xfrm>
              <a:custGeom>
                <a:avLst/>
                <a:gdLst/>
                <a:ahLst/>
                <a:cxnLst/>
                <a:rect l="l" t="t" r="r" b="b"/>
                <a:pathLst>
                  <a:path w="1238" h="10456" extrusionOk="0">
                    <a:moveTo>
                      <a:pt x="20" y="0"/>
                    </a:moveTo>
                    <a:cubicBezTo>
                      <a:pt x="18" y="0"/>
                      <a:pt x="16" y="3"/>
                      <a:pt x="13" y="5"/>
                    </a:cubicBezTo>
                    <a:cubicBezTo>
                      <a:pt x="1" y="15"/>
                      <a:pt x="6" y="193"/>
                      <a:pt x="25" y="402"/>
                    </a:cubicBezTo>
                    <a:cubicBezTo>
                      <a:pt x="82" y="1086"/>
                      <a:pt x="357" y="3273"/>
                      <a:pt x="641" y="5297"/>
                    </a:cubicBezTo>
                    <a:cubicBezTo>
                      <a:pt x="958" y="7575"/>
                      <a:pt x="1002" y="7959"/>
                      <a:pt x="1101" y="9399"/>
                    </a:cubicBezTo>
                    <a:cubicBezTo>
                      <a:pt x="1140" y="9982"/>
                      <a:pt x="1188" y="10456"/>
                      <a:pt x="1204" y="10456"/>
                    </a:cubicBezTo>
                    <a:cubicBezTo>
                      <a:pt x="1238" y="10456"/>
                      <a:pt x="1186" y="9613"/>
                      <a:pt x="1072" y="8299"/>
                    </a:cubicBezTo>
                    <a:cubicBezTo>
                      <a:pt x="1032" y="7819"/>
                      <a:pt x="865" y="6479"/>
                      <a:pt x="702" y="5315"/>
                    </a:cubicBezTo>
                    <a:cubicBezTo>
                      <a:pt x="538" y="4152"/>
                      <a:pt x="330" y="2554"/>
                      <a:pt x="240" y="1758"/>
                    </a:cubicBezTo>
                    <a:cubicBezTo>
                      <a:pt x="57" y="165"/>
                      <a:pt x="39" y="0"/>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4"/>
              <p:cNvSpPr/>
              <p:nvPr/>
            </p:nvSpPr>
            <p:spPr>
              <a:xfrm>
                <a:off x="5875175" y="4425700"/>
                <a:ext cx="4875" cy="89625"/>
              </a:xfrm>
              <a:custGeom>
                <a:avLst/>
                <a:gdLst/>
                <a:ahLst/>
                <a:cxnLst/>
                <a:rect l="l" t="t" r="r" b="b"/>
                <a:pathLst>
                  <a:path w="195" h="3585" extrusionOk="0">
                    <a:moveTo>
                      <a:pt x="123" y="1"/>
                    </a:moveTo>
                    <a:cubicBezTo>
                      <a:pt x="97" y="1"/>
                      <a:pt x="75" y="426"/>
                      <a:pt x="75" y="948"/>
                    </a:cubicBezTo>
                    <a:cubicBezTo>
                      <a:pt x="75" y="1469"/>
                      <a:pt x="54" y="2275"/>
                      <a:pt x="30" y="2740"/>
                    </a:cubicBezTo>
                    <a:cubicBezTo>
                      <a:pt x="6" y="3208"/>
                      <a:pt x="0" y="3585"/>
                      <a:pt x="18" y="3585"/>
                    </a:cubicBezTo>
                    <a:cubicBezTo>
                      <a:pt x="87" y="3585"/>
                      <a:pt x="194" y="2"/>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4"/>
              <p:cNvSpPr/>
              <p:nvPr/>
            </p:nvSpPr>
            <p:spPr>
              <a:xfrm>
                <a:off x="5799675" y="4518300"/>
                <a:ext cx="31750" cy="282600"/>
              </a:xfrm>
              <a:custGeom>
                <a:avLst/>
                <a:gdLst/>
                <a:ahLst/>
                <a:cxnLst/>
                <a:rect l="l" t="t" r="r" b="b"/>
                <a:pathLst>
                  <a:path w="1270" h="11304" extrusionOk="0">
                    <a:moveTo>
                      <a:pt x="21" y="1"/>
                    </a:moveTo>
                    <a:cubicBezTo>
                      <a:pt x="1" y="1"/>
                      <a:pt x="94" y="1107"/>
                      <a:pt x="228" y="2465"/>
                    </a:cubicBezTo>
                    <a:cubicBezTo>
                      <a:pt x="455" y="4782"/>
                      <a:pt x="754" y="7433"/>
                      <a:pt x="1076" y="10010"/>
                    </a:cubicBezTo>
                    <a:cubicBezTo>
                      <a:pt x="1212" y="11093"/>
                      <a:pt x="1237" y="11303"/>
                      <a:pt x="1250" y="11303"/>
                    </a:cubicBezTo>
                    <a:cubicBezTo>
                      <a:pt x="1254" y="11303"/>
                      <a:pt x="1257" y="11282"/>
                      <a:pt x="1262" y="11260"/>
                    </a:cubicBezTo>
                    <a:cubicBezTo>
                      <a:pt x="1270" y="11222"/>
                      <a:pt x="1202" y="10548"/>
                      <a:pt x="1107" y="9757"/>
                    </a:cubicBezTo>
                    <a:cubicBezTo>
                      <a:pt x="739" y="6683"/>
                      <a:pt x="465" y="4201"/>
                      <a:pt x="266" y="2145"/>
                    </a:cubicBezTo>
                    <a:cubicBezTo>
                      <a:pt x="151" y="965"/>
                      <a:pt x="4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
              <p:cNvSpPr/>
              <p:nvPr/>
            </p:nvSpPr>
            <p:spPr>
              <a:xfrm>
                <a:off x="5890875" y="4449475"/>
                <a:ext cx="2275" cy="54350"/>
              </a:xfrm>
              <a:custGeom>
                <a:avLst/>
                <a:gdLst/>
                <a:ahLst/>
                <a:cxnLst/>
                <a:rect l="l" t="t" r="r" b="b"/>
                <a:pathLst>
                  <a:path w="91" h="2174" extrusionOk="0">
                    <a:moveTo>
                      <a:pt x="37" y="1"/>
                    </a:moveTo>
                    <a:cubicBezTo>
                      <a:pt x="15" y="1"/>
                      <a:pt x="1" y="588"/>
                      <a:pt x="2" y="1311"/>
                    </a:cubicBezTo>
                    <a:cubicBezTo>
                      <a:pt x="3" y="1867"/>
                      <a:pt x="12" y="2174"/>
                      <a:pt x="25" y="2174"/>
                    </a:cubicBezTo>
                    <a:cubicBezTo>
                      <a:pt x="30" y="2174"/>
                      <a:pt x="36" y="2125"/>
                      <a:pt x="42" y="2023"/>
                    </a:cubicBezTo>
                    <a:cubicBezTo>
                      <a:pt x="90" y="1246"/>
                      <a:pt x="88" y="1"/>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
              <p:cNvSpPr/>
              <p:nvPr/>
            </p:nvSpPr>
            <p:spPr>
              <a:xfrm>
                <a:off x="5827600" y="4515075"/>
                <a:ext cx="24425" cy="254500"/>
              </a:xfrm>
              <a:custGeom>
                <a:avLst/>
                <a:gdLst/>
                <a:ahLst/>
                <a:cxnLst/>
                <a:rect l="l" t="t" r="r" b="b"/>
                <a:pathLst>
                  <a:path w="977" h="10180" extrusionOk="0">
                    <a:moveTo>
                      <a:pt x="47" y="0"/>
                    </a:moveTo>
                    <a:cubicBezTo>
                      <a:pt x="0" y="0"/>
                      <a:pt x="9" y="254"/>
                      <a:pt x="73" y="1009"/>
                    </a:cubicBezTo>
                    <a:cubicBezTo>
                      <a:pt x="578" y="6920"/>
                      <a:pt x="894" y="10176"/>
                      <a:pt x="959" y="10179"/>
                    </a:cubicBezTo>
                    <a:cubicBezTo>
                      <a:pt x="977" y="10179"/>
                      <a:pt x="907" y="9311"/>
                      <a:pt x="805" y="8254"/>
                    </a:cubicBezTo>
                    <a:cubicBezTo>
                      <a:pt x="705" y="7192"/>
                      <a:pt x="501" y="4911"/>
                      <a:pt x="353" y="3180"/>
                    </a:cubicBezTo>
                    <a:cubicBezTo>
                      <a:pt x="206" y="1448"/>
                      <a:pt x="78" y="24"/>
                      <a:pt x="67" y="12"/>
                    </a:cubicBezTo>
                    <a:cubicBezTo>
                      <a:pt x="60" y="5"/>
                      <a:pt x="53" y="0"/>
                      <a:pt x="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4"/>
              <p:cNvSpPr/>
              <p:nvPr/>
            </p:nvSpPr>
            <p:spPr>
              <a:xfrm>
                <a:off x="5854000" y="4515500"/>
                <a:ext cx="16825" cy="211650"/>
              </a:xfrm>
              <a:custGeom>
                <a:avLst/>
                <a:gdLst/>
                <a:ahLst/>
                <a:cxnLst/>
                <a:rect l="l" t="t" r="r" b="b"/>
                <a:pathLst>
                  <a:path w="673" h="8466" extrusionOk="0">
                    <a:moveTo>
                      <a:pt x="45" y="0"/>
                    </a:moveTo>
                    <a:cubicBezTo>
                      <a:pt x="20" y="0"/>
                      <a:pt x="0" y="112"/>
                      <a:pt x="13" y="295"/>
                    </a:cubicBezTo>
                    <a:cubicBezTo>
                      <a:pt x="25" y="457"/>
                      <a:pt x="81" y="1426"/>
                      <a:pt x="137" y="2442"/>
                    </a:cubicBezTo>
                    <a:cubicBezTo>
                      <a:pt x="268" y="4828"/>
                      <a:pt x="578" y="8464"/>
                      <a:pt x="649" y="8465"/>
                    </a:cubicBezTo>
                    <a:cubicBezTo>
                      <a:pt x="672" y="8465"/>
                      <a:pt x="600" y="7445"/>
                      <a:pt x="493" y="6195"/>
                    </a:cubicBezTo>
                    <a:cubicBezTo>
                      <a:pt x="385" y="4944"/>
                      <a:pt x="255" y="3122"/>
                      <a:pt x="204" y="2136"/>
                    </a:cubicBezTo>
                    <a:cubicBezTo>
                      <a:pt x="152" y="1153"/>
                      <a:pt x="101" y="269"/>
                      <a:pt x="93" y="176"/>
                    </a:cubicBezTo>
                    <a:cubicBezTo>
                      <a:pt x="81" y="54"/>
                      <a:pt x="62" y="0"/>
                      <a:pt x="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4"/>
              <p:cNvSpPr/>
              <p:nvPr/>
            </p:nvSpPr>
            <p:spPr>
              <a:xfrm>
                <a:off x="5883650" y="4525025"/>
                <a:ext cx="12300" cy="214900"/>
              </a:xfrm>
              <a:custGeom>
                <a:avLst/>
                <a:gdLst/>
                <a:ahLst/>
                <a:cxnLst/>
                <a:rect l="l" t="t" r="r" b="b"/>
                <a:pathLst>
                  <a:path w="492" h="8596" extrusionOk="0">
                    <a:moveTo>
                      <a:pt x="19" y="0"/>
                    </a:moveTo>
                    <a:cubicBezTo>
                      <a:pt x="18" y="0"/>
                      <a:pt x="18" y="0"/>
                      <a:pt x="17" y="1"/>
                    </a:cubicBezTo>
                    <a:cubicBezTo>
                      <a:pt x="5" y="10"/>
                      <a:pt x="1" y="223"/>
                      <a:pt x="4" y="470"/>
                    </a:cubicBezTo>
                    <a:cubicBezTo>
                      <a:pt x="12" y="978"/>
                      <a:pt x="97" y="2718"/>
                      <a:pt x="184" y="4094"/>
                    </a:cubicBezTo>
                    <a:cubicBezTo>
                      <a:pt x="216" y="4606"/>
                      <a:pt x="283" y="5826"/>
                      <a:pt x="333" y="6809"/>
                    </a:cubicBezTo>
                    <a:cubicBezTo>
                      <a:pt x="383" y="7793"/>
                      <a:pt x="438" y="8595"/>
                      <a:pt x="457" y="8595"/>
                    </a:cubicBezTo>
                    <a:cubicBezTo>
                      <a:pt x="492" y="8595"/>
                      <a:pt x="423" y="7091"/>
                      <a:pt x="266" y="4447"/>
                    </a:cubicBezTo>
                    <a:cubicBezTo>
                      <a:pt x="175" y="2921"/>
                      <a:pt x="64" y="808"/>
                      <a:pt x="45" y="233"/>
                    </a:cubicBezTo>
                    <a:cubicBezTo>
                      <a:pt x="41" y="102"/>
                      <a:pt x="30"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
              <p:cNvSpPr/>
              <p:nvPr/>
            </p:nvSpPr>
            <p:spPr>
              <a:xfrm>
                <a:off x="5920200" y="4523300"/>
                <a:ext cx="4475" cy="194700"/>
              </a:xfrm>
              <a:custGeom>
                <a:avLst/>
                <a:gdLst/>
                <a:ahLst/>
                <a:cxnLst/>
                <a:rect l="l" t="t" r="r" b="b"/>
                <a:pathLst>
                  <a:path w="179" h="7788" extrusionOk="0">
                    <a:moveTo>
                      <a:pt x="147" y="1"/>
                    </a:moveTo>
                    <a:cubicBezTo>
                      <a:pt x="117" y="1"/>
                      <a:pt x="105" y="271"/>
                      <a:pt x="66" y="1713"/>
                    </a:cubicBezTo>
                    <a:cubicBezTo>
                      <a:pt x="0" y="4124"/>
                      <a:pt x="46" y="7680"/>
                      <a:pt x="144" y="7777"/>
                    </a:cubicBezTo>
                    <a:cubicBezTo>
                      <a:pt x="149" y="7782"/>
                      <a:pt x="153" y="7788"/>
                      <a:pt x="156" y="7788"/>
                    </a:cubicBezTo>
                    <a:cubicBezTo>
                      <a:pt x="178" y="7788"/>
                      <a:pt x="170" y="7581"/>
                      <a:pt x="111" y="5805"/>
                    </a:cubicBezTo>
                    <a:cubicBezTo>
                      <a:pt x="81" y="4916"/>
                      <a:pt x="81" y="3247"/>
                      <a:pt x="111" y="2102"/>
                    </a:cubicBezTo>
                    <a:cubicBezTo>
                      <a:pt x="141" y="956"/>
                      <a:pt x="160" y="11"/>
                      <a:pt x="153" y="4"/>
                    </a:cubicBezTo>
                    <a:cubicBezTo>
                      <a:pt x="151" y="2"/>
                      <a:pt x="149"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
              <p:cNvSpPr/>
              <p:nvPr/>
            </p:nvSpPr>
            <p:spPr>
              <a:xfrm>
                <a:off x="5944100" y="4532725"/>
                <a:ext cx="6825" cy="135200"/>
              </a:xfrm>
              <a:custGeom>
                <a:avLst/>
                <a:gdLst/>
                <a:ahLst/>
                <a:cxnLst/>
                <a:rect l="l" t="t" r="r" b="b"/>
                <a:pathLst>
                  <a:path w="273" h="5408" extrusionOk="0">
                    <a:moveTo>
                      <a:pt x="25" y="0"/>
                    </a:moveTo>
                    <a:cubicBezTo>
                      <a:pt x="1" y="0"/>
                      <a:pt x="3" y="720"/>
                      <a:pt x="27" y="1594"/>
                    </a:cubicBezTo>
                    <a:cubicBezTo>
                      <a:pt x="90" y="3839"/>
                      <a:pt x="183" y="5407"/>
                      <a:pt x="252" y="5407"/>
                    </a:cubicBezTo>
                    <a:cubicBezTo>
                      <a:pt x="254" y="5407"/>
                      <a:pt x="256" y="5406"/>
                      <a:pt x="257" y="5404"/>
                    </a:cubicBezTo>
                    <a:cubicBezTo>
                      <a:pt x="272" y="5384"/>
                      <a:pt x="259" y="5042"/>
                      <a:pt x="225" y="4634"/>
                    </a:cubicBezTo>
                    <a:cubicBezTo>
                      <a:pt x="148" y="3686"/>
                      <a:pt x="85" y="2161"/>
                      <a:pt x="74" y="956"/>
                    </a:cubicBezTo>
                    <a:cubicBezTo>
                      <a:pt x="70" y="431"/>
                      <a:pt x="47" y="2"/>
                      <a:pt x="25" y="0"/>
                    </a:cubicBezTo>
                    <a:cubicBezTo>
                      <a:pt x="25" y="0"/>
                      <a:pt x="25" y="0"/>
                      <a:pt x="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4"/>
              <p:cNvSpPr/>
              <p:nvPr/>
            </p:nvSpPr>
            <p:spPr>
              <a:xfrm>
                <a:off x="5978600" y="4571325"/>
                <a:ext cx="4350" cy="86825"/>
              </a:xfrm>
              <a:custGeom>
                <a:avLst/>
                <a:gdLst/>
                <a:ahLst/>
                <a:cxnLst/>
                <a:rect l="l" t="t" r="r" b="b"/>
                <a:pathLst>
                  <a:path w="174" h="3473" extrusionOk="0">
                    <a:moveTo>
                      <a:pt x="152" y="1"/>
                    </a:moveTo>
                    <a:cubicBezTo>
                      <a:pt x="151" y="1"/>
                      <a:pt x="150" y="1"/>
                      <a:pt x="149" y="2"/>
                    </a:cubicBezTo>
                    <a:cubicBezTo>
                      <a:pt x="129" y="22"/>
                      <a:pt x="97" y="411"/>
                      <a:pt x="77" y="875"/>
                    </a:cubicBezTo>
                    <a:cubicBezTo>
                      <a:pt x="25" y="2108"/>
                      <a:pt x="1" y="3472"/>
                      <a:pt x="30" y="3472"/>
                    </a:cubicBezTo>
                    <a:cubicBezTo>
                      <a:pt x="43" y="3472"/>
                      <a:pt x="71" y="2915"/>
                      <a:pt x="94" y="2239"/>
                    </a:cubicBezTo>
                    <a:cubicBezTo>
                      <a:pt x="116" y="1561"/>
                      <a:pt x="145" y="770"/>
                      <a:pt x="158" y="485"/>
                    </a:cubicBezTo>
                    <a:cubicBezTo>
                      <a:pt x="174" y="210"/>
                      <a:pt x="170"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4"/>
              <p:cNvSpPr/>
              <p:nvPr/>
            </p:nvSpPr>
            <p:spPr>
              <a:xfrm>
                <a:off x="5991000" y="4577000"/>
                <a:ext cx="2050" cy="73300"/>
              </a:xfrm>
              <a:custGeom>
                <a:avLst/>
                <a:gdLst/>
                <a:ahLst/>
                <a:cxnLst/>
                <a:rect l="l" t="t" r="r" b="b"/>
                <a:pathLst>
                  <a:path w="82" h="2932" extrusionOk="0">
                    <a:moveTo>
                      <a:pt x="65" y="1"/>
                    </a:moveTo>
                    <a:cubicBezTo>
                      <a:pt x="64" y="1"/>
                      <a:pt x="64" y="1"/>
                      <a:pt x="64" y="1"/>
                    </a:cubicBezTo>
                    <a:cubicBezTo>
                      <a:pt x="47" y="17"/>
                      <a:pt x="23" y="632"/>
                      <a:pt x="13" y="1366"/>
                    </a:cubicBezTo>
                    <a:cubicBezTo>
                      <a:pt x="1" y="2102"/>
                      <a:pt x="9" y="2796"/>
                      <a:pt x="30" y="2906"/>
                    </a:cubicBezTo>
                    <a:cubicBezTo>
                      <a:pt x="34" y="2923"/>
                      <a:pt x="37" y="2932"/>
                      <a:pt x="40" y="2932"/>
                    </a:cubicBezTo>
                    <a:cubicBezTo>
                      <a:pt x="55" y="2932"/>
                      <a:pt x="61" y="2697"/>
                      <a:pt x="54" y="2347"/>
                    </a:cubicBezTo>
                    <a:cubicBezTo>
                      <a:pt x="46" y="1925"/>
                      <a:pt x="50" y="1225"/>
                      <a:pt x="68" y="778"/>
                    </a:cubicBezTo>
                    <a:cubicBezTo>
                      <a:pt x="82" y="343"/>
                      <a:pt x="81" y="1"/>
                      <a:pt x="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
              <p:cNvSpPr/>
              <p:nvPr/>
            </p:nvSpPr>
            <p:spPr>
              <a:xfrm>
                <a:off x="6026900" y="4606275"/>
                <a:ext cx="2300" cy="19950"/>
              </a:xfrm>
              <a:custGeom>
                <a:avLst/>
                <a:gdLst/>
                <a:ahLst/>
                <a:cxnLst/>
                <a:rect l="l" t="t" r="r" b="b"/>
                <a:pathLst>
                  <a:path w="92" h="798" extrusionOk="0">
                    <a:moveTo>
                      <a:pt x="37" y="0"/>
                    </a:moveTo>
                    <a:cubicBezTo>
                      <a:pt x="16" y="0"/>
                      <a:pt x="1" y="210"/>
                      <a:pt x="2" y="476"/>
                    </a:cubicBezTo>
                    <a:cubicBezTo>
                      <a:pt x="3" y="679"/>
                      <a:pt x="14" y="797"/>
                      <a:pt x="28" y="797"/>
                    </a:cubicBezTo>
                    <a:cubicBezTo>
                      <a:pt x="33" y="797"/>
                      <a:pt x="38" y="783"/>
                      <a:pt x="44" y="754"/>
                    </a:cubicBezTo>
                    <a:cubicBezTo>
                      <a:pt x="92" y="500"/>
                      <a:pt x="88" y="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700"/>
              <a:buFont typeface="Gantari SemiBold"/>
              <a:buNone/>
              <a:defRPr sz="3700">
                <a:solidFill>
                  <a:schemeClr val="dk1"/>
                </a:solidFill>
                <a:latin typeface="Gantari SemiBold"/>
                <a:ea typeface="Gantari SemiBold"/>
                <a:cs typeface="Gantari SemiBold"/>
                <a:sym typeface="Gantari SemiBold"/>
              </a:defRPr>
            </a:lvl1pPr>
            <a:lvl2pPr lvl="1" rtl="0">
              <a:spcBef>
                <a:spcPts val="0"/>
              </a:spcBef>
              <a:spcAft>
                <a:spcPts val="0"/>
              </a:spcAft>
              <a:buClr>
                <a:schemeClr val="dk1"/>
              </a:buClr>
              <a:buSzPts val="3500"/>
              <a:buFont typeface="Gantari SemiBold"/>
              <a:buNone/>
              <a:defRPr sz="3500">
                <a:solidFill>
                  <a:schemeClr val="dk1"/>
                </a:solidFill>
                <a:latin typeface="Gantari SemiBold"/>
                <a:ea typeface="Gantari SemiBold"/>
                <a:cs typeface="Gantari SemiBold"/>
                <a:sym typeface="Gantari SemiBold"/>
              </a:defRPr>
            </a:lvl2pPr>
            <a:lvl3pPr lvl="2" rtl="0">
              <a:spcBef>
                <a:spcPts val="0"/>
              </a:spcBef>
              <a:spcAft>
                <a:spcPts val="0"/>
              </a:spcAft>
              <a:buClr>
                <a:schemeClr val="dk1"/>
              </a:buClr>
              <a:buSzPts val="3500"/>
              <a:buFont typeface="Gantari SemiBold"/>
              <a:buNone/>
              <a:defRPr sz="3500">
                <a:solidFill>
                  <a:schemeClr val="dk1"/>
                </a:solidFill>
                <a:latin typeface="Gantari SemiBold"/>
                <a:ea typeface="Gantari SemiBold"/>
                <a:cs typeface="Gantari SemiBold"/>
                <a:sym typeface="Gantari SemiBold"/>
              </a:defRPr>
            </a:lvl3pPr>
            <a:lvl4pPr lvl="3" rtl="0">
              <a:spcBef>
                <a:spcPts val="0"/>
              </a:spcBef>
              <a:spcAft>
                <a:spcPts val="0"/>
              </a:spcAft>
              <a:buClr>
                <a:schemeClr val="dk1"/>
              </a:buClr>
              <a:buSzPts val="3500"/>
              <a:buFont typeface="Gantari SemiBold"/>
              <a:buNone/>
              <a:defRPr sz="3500">
                <a:solidFill>
                  <a:schemeClr val="dk1"/>
                </a:solidFill>
                <a:latin typeface="Gantari SemiBold"/>
                <a:ea typeface="Gantari SemiBold"/>
                <a:cs typeface="Gantari SemiBold"/>
                <a:sym typeface="Gantari SemiBold"/>
              </a:defRPr>
            </a:lvl4pPr>
            <a:lvl5pPr lvl="4" rtl="0">
              <a:spcBef>
                <a:spcPts val="0"/>
              </a:spcBef>
              <a:spcAft>
                <a:spcPts val="0"/>
              </a:spcAft>
              <a:buClr>
                <a:schemeClr val="dk1"/>
              </a:buClr>
              <a:buSzPts val="3500"/>
              <a:buFont typeface="Gantari SemiBold"/>
              <a:buNone/>
              <a:defRPr sz="3500">
                <a:solidFill>
                  <a:schemeClr val="dk1"/>
                </a:solidFill>
                <a:latin typeface="Gantari SemiBold"/>
                <a:ea typeface="Gantari SemiBold"/>
                <a:cs typeface="Gantari SemiBold"/>
                <a:sym typeface="Gantari SemiBold"/>
              </a:defRPr>
            </a:lvl5pPr>
            <a:lvl6pPr lvl="5" rtl="0">
              <a:spcBef>
                <a:spcPts val="0"/>
              </a:spcBef>
              <a:spcAft>
                <a:spcPts val="0"/>
              </a:spcAft>
              <a:buClr>
                <a:schemeClr val="dk1"/>
              </a:buClr>
              <a:buSzPts val="3500"/>
              <a:buFont typeface="Gantari SemiBold"/>
              <a:buNone/>
              <a:defRPr sz="3500">
                <a:solidFill>
                  <a:schemeClr val="dk1"/>
                </a:solidFill>
                <a:latin typeface="Gantari SemiBold"/>
                <a:ea typeface="Gantari SemiBold"/>
                <a:cs typeface="Gantari SemiBold"/>
                <a:sym typeface="Gantari SemiBold"/>
              </a:defRPr>
            </a:lvl6pPr>
            <a:lvl7pPr lvl="6" rtl="0">
              <a:spcBef>
                <a:spcPts val="0"/>
              </a:spcBef>
              <a:spcAft>
                <a:spcPts val="0"/>
              </a:spcAft>
              <a:buClr>
                <a:schemeClr val="dk1"/>
              </a:buClr>
              <a:buSzPts val="3500"/>
              <a:buFont typeface="Gantari SemiBold"/>
              <a:buNone/>
              <a:defRPr sz="3500">
                <a:solidFill>
                  <a:schemeClr val="dk1"/>
                </a:solidFill>
                <a:latin typeface="Gantari SemiBold"/>
                <a:ea typeface="Gantari SemiBold"/>
                <a:cs typeface="Gantari SemiBold"/>
                <a:sym typeface="Gantari SemiBold"/>
              </a:defRPr>
            </a:lvl7pPr>
            <a:lvl8pPr lvl="7" rtl="0">
              <a:spcBef>
                <a:spcPts val="0"/>
              </a:spcBef>
              <a:spcAft>
                <a:spcPts val="0"/>
              </a:spcAft>
              <a:buClr>
                <a:schemeClr val="dk1"/>
              </a:buClr>
              <a:buSzPts val="3500"/>
              <a:buFont typeface="Gantari SemiBold"/>
              <a:buNone/>
              <a:defRPr sz="3500">
                <a:solidFill>
                  <a:schemeClr val="dk1"/>
                </a:solidFill>
                <a:latin typeface="Gantari SemiBold"/>
                <a:ea typeface="Gantari SemiBold"/>
                <a:cs typeface="Gantari SemiBold"/>
                <a:sym typeface="Gantari SemiBold"/>
              </a:defRPr>
            </a:lvl8pPr>
            <a:lvl9pPr lvl="8" rtl="0">
              <a:spcBef>
                <a:spcPts val="0"/>
              </a:spcBef>
              <a:spcAft>
                <a:spcPts val="0"/>
              </a:spcAft>
              <a:buClr>
                <a:schemeClr val="dk1"/>
              </a:buClr>
              <a:buSzPts val="3500"/>
              <a:buFont typeface="Gantari SemiBold"/>
              <a:buNone/>
              <a:defRPr sz="3500">
                <a:solidFill>
                  <a:schemeClr val="dk1"/>
                </a:solidFill>
                <a:latin typeface="Gantari SemiBold"/>
                <a:ea typeface="Gantari SemiBold"/>
                <a:cs typeface="Gantari SemiBold"/>
                <a:sym typeface="Gantari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7" r:id="rId6"/>
    <p:sldLayoutId id="2147483658" r:id="rId7"/>
    <p:sldLayoutId id="2147483659" r:id="rId8"/>
    <p:sldLayoutId id="2147483660" r:id="rId9"/>
    <p:sldLayoutId id="2147483663" r:id="rId10"/>
    <p:sldLayoutId id="2147483666"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Varela Round"/>
              <a:buNone/>
              <a:defRPr sz="3500" b="1">
                <a:solidFill>
                  <a:schemeClr val="dk1"/>
                </a:solidFill>
                <a:latin typeface="Varela Round"/>
                <a:ea typeface="Varela Round"/>
                <a:cs typeface="Varela Round"/>
                <a:sym typeface="Varela Round"/>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1pPr>
            <a:lvl2pPr marL="914400" lvl="1"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2pPr>
            <a:lvl3pPr marL="1371600" lvl="2"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3pPr>
            <a:lvl4pPr marL="1828800" lvl="3"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4pPr>
            <a:lvl5pPr marL="2286000" lvl="4"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5pPr>
            <a:lvl6pPr marL="2743200" lvl="5"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6pPr>
            <a:lvl7pPr marL="3200400" lvl="6"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7pPr>
            <a:lvl8pPr marL="3657600" lvl="7"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8pPr>
            <a:lvl9pPr marL="4114800" lvl="8"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9pPr>
          </a:lstStyle>
          <a:p>
            <a:endParaRPr/>
          </a:p>
        </p:txBody>
      </p:sp>
    </p:spTree>
    <p:extLst>
      <p:ext uri="{BB962C8B-B14F-4D97-AF65-F5344CB8AC3E}">
        <p14:creationId xmlns:p14="http://schemas.microsoft.com/office/powerpoint/2010/main" val="1216394305"/>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40"/>
        <p:cNvGrpSpPr/>
        <p:nvPr/>
      </p:nvGrpSpPr>
      <p:grpSpPr>
        <a:xfrm>
          <a:off x="0" y="0"/>
          <a:ext cx="0" cy="0"/>
          <a:chOff x="0" y="0"/>
          <a:chExt cx="0" cy="0"/>
        </a:xfrm>
      </p:grpSpPr>
      <p:sp>
        <p:nvSpPr>
          <p:cNvPr id="4641" name="Google Shape;4641;p34"/>
          <p:cNvSpPr txBox="1">
            <a:spLocks noGrp="1"/>
          </p:cNvSpPr>
          <p:nvPr>
            <p:ph type="ctrTitle"/>
          </p:nvPr>
        </p:nvSpPr>
        <p:spPr>
          <a:xfrm>
            <a:off x="396416" y="1257301"/>
            <a:ext cx="8130364" cy="22929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Varela Round" panose="00000500000000000000" pitchFamily="2" charset="-79"/>
                <a:cs typeface="Varela Round" panose="00000500000000000000" pitchFamily="2" charset="-79"/>
              </a:rPr>
              <a:t>PHẦN MỀM</a:t>
            </a:r>
            <a:br>
              <a:rPr lang="en" dirty="0">
                <a:latin typeface="Varela Round" panose="00000500000000000000" pitchFamily="2" charset="-79"/>
                <a:cs typeface="Varela Round" panose="00000500000000000000" pitchFamily="2" charset="-79"/>
              </a:rPr>
            </a:br>
            <a:r>
              <a:rPr lang="en" dirty="0">
                <a:latin typeface="Varela Round" panose="00000500000000000000" pitchFamily="2" charset="-79"/>
                <a:cs typeface="Varela Round" panose="00000500000000000000" pitchFamily="2" charset="-79"/>
              </a:rPr>
              <a:t> QUẢN LÝ QUÁN ĂN</a:t>
            </a:r>
            <a:endParaRPr dirty="0">
              <a:latin typeface="Varela Round" panose="00000500000000000000" pitchFamily="2" charset="-79"/>
              <a:cs typeface="Varela Round" panose="000005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44"/>
        <p:cNvGrpSpPr/>
        <p:nvPr/>
      </p:nvGrpSpPr>
      <p:grpSpPr>
        <a:xfrm>
          <a:off x="0" y="0"/>
          <a:ext cx="0" cy="0"/>
          <a:chOff x="0" y="0"/>
          <a:chExt cx="0" cy="0"/>
        </a:xfrm>
      </p:grpSpPr>
      <p:sp>
        <p:nvSpPr>
          <p:cNvPr id="4745" name="Google Shape;474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Varela Round" panose="00000500000000000000" pitchFamily="2" charset="-79"/>
                <a:cs typeface="Varela Round" panose="00000500000000000000" pitchFamily="2" charset="-79"/>
              </a:rPr>
              <a:t>Class Diagram</a:t>
            </a:r>
            <a:endParaRPr dirty="0">
              <a:latin typeface="Varela Round" panose="00000500000000000000" pitchFamily="2" charset="-79"/>
              <a:cs typeface="Varela Round" panose="00000500000000000000" pitchFamily="2" charset="-79"/>
            </a:endParaRPr>
          </a:p>
        </p:txBody>
      </p:sp>
      <p:pic>
        <p:nvPicPr>
          <p:cNvPr id="2" name="Picture 1">
            <a:extLst>
              <a:ext uri="{FF2B5EF4-FFF2-40B4-BE49-F238E27FC236}">
                <a16:creationId xmlns:a16="http://schemas.microsoft.com/office/drawing/2014/main" id="{72F5EEB9-7631-A8B1-F4E2-9FDEE9FF5459}"/>
              </a:ext>
            </a:extLst>
          </p:cNvPr>
          <p:cNvPicPr>
            <a:picLocks noChangeAspect="1"/>
          </p:cNvPicPr>
          <p:nvPr/>
        </p:nvPicPr>
        <p:blipFill>
          <a:blip r:embed="rId3"/>
          <a:stretch>
            <a:fillRect/>
          </a:stretch>
        </p:blipFill>
        <p:spPr>
          <a:xfrm>
            <a:off x="1850064" y="1158324"/>
            <a:ext cx="5297067" cy="3805250"/>
          </a:xfrm>
          <a:prstGeom prst="rect">
            <a:avLst/>
          </a:prstGeom>
        </p:spPr>
      </p:pic>
    </p:spTree>
    <p:extLst>
      <p:ext uri="{BB962C8B-B14F-4D97-AF65-F5344CB8AC3E}">
        <p14:creationId xmlns:p14="http://schemas.microsoft.com/office/powerpoint/2010/main" val="145506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14"/>
        <p:cNvGrpSpPr/>
        <p:nvPr/>
      </p:nvGrpSpPr>
      <p:grpSpPr>
        <a:xfrm>
          <a:off x="0" y="0"/>
          <a:ext cx="0" cy="0"/>
          <a:chOff x="0" y="0"/>
          <a:chExt cx="0" cy="0"/>
        </a:xfrm>
      </p:grpSpPr>
      <p:sp>
        <p:nvSpPr>
          <p:cNvPr id="4815" name="Google Shape;4815;p45"/>
          <p:cNvSpPr txBox="1">
            <a:spLocks noGrp="1"/>
          </p:cNvSpPr>
          <p:nvPr>
            <p:ph type="title"/>
          </p:nvPr>
        </p:nvSpPr>
        <p:spPr>
          <a:xfrm>
            <a:off x="57505" y="1375680"/>
            <a:ext cx="9028990" cy="252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latin typeface="Varela Round" panose="00000500000000000000" pitchFamily="2" charset="-79"/>
                <a:cs typeface="Varela Round" panose="00000500000000000000" pitchFamily="2" charset="-79"/>
              </a:rPr>
              <a:t>03. Thiết kế hệ thống</a:t>
            </a:r>
            <a:endParaRPr dirty="0">
              <a:latin typeface="Varela Round" panose="00000500000000000000" pitchFamily="2" charset="-79"/>
              <a:cs typeface="Varela Round" panose="000005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92"/>
        <p:cNvGrpSpPr/>
        <p:nvPr/>
      </p:nvGrpSpPr>
      <p:grpSpPr>
        <a:xfrm>
          <a:off x="0" y="0"/>
          <a:ext cx="0" cy="0"/>
          <a:chOff x="0" y="0"/>
          <a:chExt cx="0" cy="0"/>
        </a:xfrm>
      </p:grpSpPr>
      <p:sp>
        <p:nvSpPr>
          <p:cNvPr id="4693" name="Google Shape;4693;p40"/>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Varela Round" panose="00000500000000000000" pitchFamily="2" charset="-79"/>
                <a:cs typeface="Varela Round" panose="00000500000000000000" pitchFamily="2" charset="-79"/>
              </a:rPr>
              <a:t>Giao </a:t>
            </a:r>
            <a:r>
              <a:rPr lang="en-US" dirty="0" err="1">
                <a:latin typeface="Varela Round" panose="00000500000000000000" pitchFamily="2" charset="-79"/>
                <a:cs typeface="Varela Round" panose="00000500000000000000" pitchFamily="2" charset="-79"/>
              </a:rPr>
              <a:t>diện</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đăng</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nhập</a:t>
            </a:r>
            <a:endParaRPr lang="en-US" dirty="0">
              <a:latin typeface="Varela Round" panose="00000500000000000000" pitchFamily="2" charset="-79"/>
              <a:cs typeface="Varela Round" panose="00000500000000000000" pitchFamily="2" charset="-79"/>
            </a:endParaRPr>
          </a:p>
        </p:txBody>
      </p:sp>
      <p:pic>
        <p:nvPicPr>
          <p:cNvPr id="4" name="Picture 3">
            <a:extLst>
              <a:ext uri="{FF2B5EF4-FFF2-40B4-BE49-F238E27FC236}">
                <a16:creationId xmlns:a16="http://schemas.microsoft.com/office/drawing/2014/main" id="{0D4759EA-A5B9-1E29-27AD-E459F14E883F}"/>
              </a:ext>
            </a:extLst>
          </p:cNvPr>
          <p:cNvPicPr>
            <a:picLocks noChangeAspect="1"/>
          </p:cNvPicPr>
          <p:nvPr/>
        </p:nvPicPr>
        <p:blipFill>
          <a:blip r:embed="rId3"/>
          <a:stretch>
            <a:fillRect/>
          </a:stretch>
        </p:blipFill>
        <p:spPr>
          <a:xfrm>
            <a:off x="1402471" y="1272867"/>
            <a:ext cx="6339057" cy="31028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92"/>
        <p:cNvGrpSpPr/>
        <p:nvPr/>
      </p:nvGrpSpPr>
      <p:grpSpPr>
        <a:xfrm>
          <a:off x="0" y="0"/>
          <a:ext cx="0" cy="0"/>
          <a:chOff x="0" y="0"/>
          <a:chExt cx="0" cy="0"/>
        </a:xfrm>
      </p:grpSpPr>
      <p:sp>
        <p:nvSpPr>
          <p:cNvPr id="4693" name="Google Shape;4693;p40"/>
          <p:cNvSpPr txBox="1">
            <a:spLocks noGrp="1"/>
          </p:cNvSpPr>
          <p:nvPr>
            <p:ph type="title"/>
          </p:nvPr>
        </p:nvSpPr>
        <p:spPr>
          <a:xfrm>
            <a:off x="716550" y="154402"/>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Varela Round" panose="00000500000000000000" pitchFamily="2" charset="-79"/>
                <a:cs typeface="Varela Round" panose="00000500000000000000" pitchFamily="2" charset="-79"/>
              </a:rPr>
              <a:t>Thông tin </a:t>
            </a:r>
            <a:r>
              <a:rPr lang="en-US" dirty="0" err="1">
                <a:latin typeface="Varela Round" panose="00000500000000000000" pitchFamily="2" charset="-79"/>
                <a:cs typeface="Varela Round" panose="00000500000000000000" pitchFamily="2" charset="-79"/>
              </a:rPr>
              <a:t>cá</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nhân</a:t>
            </a:r>
            <a:endParaRPr lang="en-US" dirty="0">
              <a:latin typeface="Varela Round" panose="00000500000000000000" pitchFamily="2" charset="-79"/>
              <a:cs typeface="Varela Round" panose="00000500000000000000" pitchFamily="2" charset="-79"/>
            </a:endParaRPr>
          </a:p>
        </p:txBody>
      </p:sp>
      <p:pic>
        <p:nvPicPr>
          <p:cNvPr id="3" name="Picture 2">
            <a:extLst>
              <a:ext uri="{FF2B5EF4-FFF2-40B4-BE49-F238E27FC236}">
                <a16:creationId xmlns:a16="http://schemas.microsoft.com/office/drawing/2014/main" id="{4CD5BBA0-4E79-B4BC-487E-A6F8394CCAC8}"/>
              </a:ext>
            </a:extLst>
          </p:cNvPr>
          <p:cNvPicPr>
            <a:picLocks noChangeAspect="1"/>
          </p:cNvPicPr>
          <p:nvPr/>
        </p:nvPicPr>
        <p:blipFill>
          <a:blip r:embed="rId3"/>
          <a:stretch>
            <a:fillRect/>
          </a:stretch>
        </p:blipFill>
        <p:spPr>
          <a:xfrm>
            <a:off x="1994048" y="889554"/>
            <a:ext cx="5524500" cy="3832225"/>
          </a:xfrm>
          <a:prstGeom prst="rect">
            <a:avLst/>
          </a:prstGeom>
        </p:spPr>
      </p:pic>
    </p:spTree>
    <p:extLst>
      <p:ext uri="{BB962C8B-B14F-4D97-AF65-F5344CB8AC3E}">
        <p14:creationId xmlns:p14="http://schemas.microsoft.com/office/powerpoint/2010/main" val="144498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92"/>
        <p:cNvGrpSpPr/>
        <p:nvPr/>
      </p:nvGrpSpPr>
      <p:grpSpPr>
        <a:xfrm>
          <a:off x="0" y="0"/>
          <a:ext cx="0" cy="0"/>
          <a:chOff x="0" y="0"/>
          <a:chExt cx="0" cy="0"/>
        </a:xfrm>
      </p:grpSpPr>
      <p:sp>
        <p:nvSpPr>
          <p:cNvPr id="4693" name="Google Shape;4693;p40"/>
          <p:cNvSpPr txBox="1">
            <a:spLocks noGrp="1"/>
          </p:cNvSpPr>
          <p:nvPr>
            <p:ph type="title"/>
          </p:nvPr>
        </p:nvSpPr>
        <p:spPr>
          <a:xfrm>
            <a:off x="716550" y="154402"/>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Varela Round" panose="00000500000000000000" pitchFamily="2" charset="-79"/>
                <a:cs typeface="Varela Round" panose="00000500000000000000" pitchFamily="2" charset="-79"/>
              </a:rPr>
              <a:t>Hóa</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đơn</a:t>
            </a:r>
            <a:endParaRPr lang="en-US" dirty="0">
              <a:latin typeface="Varela Round" panose="00000500000000000000" pitchFamily="2" charset="-79"/>
              <a:cs typeface="Varela Round" panose="00000500000000000000" pitchFamily="2" charset="-79"/>
            </a:endParaRPr>
          </a:p>
        </p:txBody>
      </p:sp>
      <p:pic>
        <p:nvPicPr>
          <p:cNvPr id="2" name="Picture 1">
            <a:extLst>
              <a:ext uri="{FF2B5EF4-FFF2-40B4-BE49-F238E27FC236}">
                <a16:creationId xmlns:a16="http://schemas.microsoft.com/office/drawing/2014/main" id="{ADE04F3A-88F5-822B-D890-2D14A286D2AF}"/>
              </a:ext>
            </a:extLst>
          </p:cNvPr>
          <p:cNvPicPr>
            <a:picLocks noChangeAspect="1"/>
          </p:cNvPicPr>
          <p:nvPr/>
        </p:nvPicPr>
        <p:blipFill>
          <a:blip r:embed="rId3"/>
          <a:stretch>
            <a:fillRect/>
          </a:stretch>
        </p:blipFill>
        <p:spPr>
          <a:xfrm>
            <a:off x="1706245" y="853026"/>
            <a:ext cx="5731510" cy="3990340"/>
          </a:xfrm>
          <a:prstGeom prst="rect">
            <a:avLst/>
          </a:prstGeom>
        </p:spPr>
      </p:pic>
    </p:spTree>
    <p:extLst>
      <p:ext uri="{BB962C8B-B14F-4D97-AF65-F5344CB8AC3E}">
        <p14:creationId xmlns:p14="http://schemas.microsoft.com/office/powerpoint/2010/main" val="3018789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92"/>
        <p:cNvGrpSpPr/>
        <p:nvPr/>
      </p:nvGrpSpPr>
      <p:grpSpPr>
        <a:xfrm>
          <a:off x="0" y="0"/>
          <a:ext cx="0" cy="0"/>
          <a:chOff x="0" y="0"/>
          <a:chExt cx="0" cy="0"/>
        </a:xfrm>
      </p:grpSpPr>
      <p:sp>
        <p:nvSpPr>
          <p:cNvPr id="4693" name="Google Shape;4693;p40"/>
          <p:cNvSpPr txBox="1">
            <a:spLocks noGrp="1"/>
          </p:cNvSpPr>
          <p:nvPr>
            <p:ph type="title"/>
          </p:nvPr>
        </p:nvSpPr>
        <p:spPr>
          <a:xfrm>
            <a:off x="716550" y="154402"/>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Varela Round" panose="00000500000000000000" pitchFamily="2" charset="-79"/>
                <a:cs typeface="Varela Round" panose="00000500000000000000" pitchFamily="2" charset="-79"/>
              </a:rPr>
              <a:t>Thông tin </a:t>
            </a:r>
            <a:r>
              <a:rPr lang="en-US" dirty="0" err="1">
                <a:latin typeface="Varela Round" panose="00000500000000000000" pitchFamily="2" charset="-79"/>
                <a:cs typeface="Varela Round" panose="00000500000000000000" pitchFamily="2" charset="-79"/>
              </a:rPr>
              <a:t>danh</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mục</a:t>
            </a:r>
            <a:endParaRPr lang="en-US" dirty="0">
              <a:latin typeface="Varela Round" panose="00000500000000000000" pitchFamily="2" charset="-79"/>
              <a:cs typeface="Varela Round" panose="00000500000000000000" pitchFamily="2" charset="-79"/>
            </a:endParaRPr>
          </a:p>
        </p:txBody>
      </p:sp>
      <p:pic>
        <p:nvPicPr>
          <p:cNvPr id="2" name="Picture 1">
            <a:extLst>
              <a:ext uri="{FF2B5EF4-FFF2-40B4-BE49-F238E27FC236}">
                <a16:creationId xmlns:a16="http://schemas.microsoft.com/office/drawing/2014/main" id="{750FCD3C-AFAD-9ABE-6F70-020A2997E286}"/>
              </a:ext>
            </a:extLst>
          </p:cNvPr>
          <p:cNvPicPr>
            <a:picLocks noChangeAspect="1"/>
          </p:cNvPicPr>
          <p:nvPr/>
        </p:nvPicPr>
        <p:blipFill>
          <a:blip r:embed="rId3"/>
          <a:stretch>
            <a:fillRect/>
          </a:stretch>
        </p:blipFill>
        <p:spPr>
          <a:xfrm>
            <a:off x="1887722" y="820678"/>
            <a:ext cx="5524500" cy="3842385"/>
          </a:xfrm>
          <a:prstGeom prst="rect">
            <a:avLst/>
          </a:prstGeom>
        </p:spPr>
      </p:pic>
    </p:spTree>
    <p:extLst>
      <p:ext uri="{BB962C8B-B14F-4D97-AF65-F5344CB8AC3E}">
        <p14:creationId xmlns:p14="http://schemas.microsoft.com/office/powerpoint/2010/main" val="2517844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92"/>
        <p:cNvGrpSpPr/>
        <p:nvPr/>
      </p:nvGrpSpPr>
      <p:grpSpPr>
        <a:xfrm>
          <a:off x="0" y="0"/>
          <a:ext cx="0" cy="0"/>
          <a:chOff x="0" y="0"/>
          <a:chExt cx="0" cy="0"/>
        </a:xfrm>
      </p:grpSpPr>
      <p:sp>
        <p:nvSpPr>
          <p:cNvPr id="4693" name="Google Shape;4693;p40"/>
          <p:cNvSpPr txBox="1">
            <a:spLocks noGrp="1"/>
          </p:cNvSpPr>
          <p:nvPr>
            <p:ph type="title"/>
          </p:nvPr>
        </p:nvSpPr>
        <p:spPr>
          <a:xfrm>
            <a:off x="716550" y="154402"/>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Varela Round" panose="00000500000000000000" pitchFamily="2" charset="-79"/>
                <a:cs typeface="Varela Round" panose="00000500000000000000" pitchFamily="2" charset="-79"/>
              </a:rPr>
              <a:t>Thông tin </a:t>
            </a:r>
            <a:r>
              <a:rPr lang="en-US" dirty="0" err="1">
                <a:latin typeface="Varela Round" panose="00000500000000000000" pitchFamily="2" charset="-79"/>
                <a:cs typeface="Varela Round" panose="00000500000000000000" pitchFamily="2" charset="-79"/>
              </a:rPr>
              <a:t>thực</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đơn</a:t>
            </a:r>
            <a:endParaRPr lang="en-US" dirty="0">
              <a:latin typeface="Varela Round" panose="00000500000000000000" pitchFamily="2" charset="-79"/>
              <a:cs typeface="Varela Round" panose="00000500000000000000" pitchFamily="2" charset="-79"/>
            </a:endParaRPr>
          </a:p>
        </p:txBody>
      </p:sp>
      <p:pic>
        <p:nvPicPr>
          <p:cNvPr id="3" name="Picture 2">
            <a:extLst>
              <a:ext uri="{FF2B5EF4-FFF2-40B4-BE49-F238E27FC236}">
                <a16:creationId xmlns:a16="http://schemas.microsoft.com/office/drawing/2014/main" id="{0A4961B0-4D35-098A-DD6E-94883D1EA163}"/>
              </a:ext>
            </a:extLst>
          </p:cNvPr>
          <p:cNvPicPr>
            <a:picLocks noChangeAspect="1"/>
          </p:cNvPicPr>
          <p:nvPr/>
        </p:nvPicPr>
        <p:blipFill>
          <a:blip r:embed="rId3"/>
          <a:stretch>
            <a:fillRect/>
          </a:stretch>
        </p:blipFill>
        <p:spPr>
          <a:xfrm>
            <a:off x="1869735" y="848397"/>
            <a:ext cx="5532120" cy="3843655"/>
          </a:xfrm>
          <a:prstGeom prst="rect">
            <a:avLst/>
          </a:prstGeom>
        </p:spPr>
      </p:pic>
    </p:spTree>
    <p:extLst>
      <p:ext uri="{BB962C8B-B14F-4D97-AF65-F5344CB8AC3E}">
        <p14:creationId xmlns:p14="http://schemas.microsoft.com/office/powerpoint/2010/main" val="2025042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2"/>
        <p:cNvGrpSpPr/>
        <p:nvPr/>
      </p:nvGrpSpPr>
      <p:grpSpPr>
        <a:xfrm>
          <a:off x="0" y="0"/>
          <a:ext cx="0" cy="0"/>
          <a:chOff x="0" y="0"/>
          <a:chExt cx="0" cy="0"/>
        </a:xfrm>
      </p:grpSpPr>
      <p:sp>
        <p:nvSpPr>
          <p:cNvPr id="4693" name="Google Shape;4693;p40"/>
          <p:cNvSpPr txBox="1">
            <a:spLocks noGrp="1"/>
          </p:cNvSpPr>
          <p:nvPr>
            <p:ph type="title"/>
          </p:nvPr>
        </p:nvSpPr>
        <p:spPr>
          <a:xfrm>
            <a:off x="716550" y="154402"/>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Varela Round" panose="00000500000000000000" pitchFamily="2" charset="-79"/>
                <a:cs typeface="Varela Round" panose="00000500000000000000" pitchFamily="2" charset="-79"/>
              </a:rPr>
              <a:t>Thông tin </a:t>
            </a:r>
            <a:r>
              <a:rPr lang="en-US" dirty="0" err="1">
                <a:latin typeface="Varela Round" panose="00000500000000000000" pitchFamily="2" charset="-79"/>
                <a:cs typeface="Varela Round" panose="00000500000000000000" pitchFamily="2" charset="-79"/>
              </a:rPr>
              <a:t>bàn</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ăn</a:t>
            </a:r>
            <a:endParaRPr lang="en-US" dirty="0">
              <a:latin typeface="Varela Round" panose="00000500000000000000" pitchFamily="2" charset="-79"/>
              <a:cs typeface="Varela Round" panose="00000500000000000000" pitchFamily="2" charset="-79"/>
            </a:endParaRPr>
          </a:p>
        </p:txBody>
      </p:sp>
      <p:pic>
        <p:nvPicPr>
          <p:cNvPr id="2" name="Picture 1">
            <a:extLst>
              <a:ext uri="{FF2B5EF4-FFF2-40B4-BE49-F238E27FC236}">
                <a16:creationId xmlns:a16="http://schemas.microsoft.com/office/drawing/2014/main" id="{B4EC3797-5A7E-6C08-5331-C14B38A8E783}"/>
              </a:ext>
            </a:extLst>
          </p:cNvPr>
          <p:cNvPicPr>
            <a:picLocks noChangeAspect="1"/>
          </p:cNvPicPr>
          <p:nvPr/>
        </p:nvPicPr>
        <p:blipFill>
          <a:blip r:embed="rId3"/>
          <a:stretch>
            <a:fillRect/>
          </a:stretch>
        </p:blipFill>
        <p:spPr>
          <a:xfrm>
            <a:off x="1764030" y="820988"/>
            <a:ext cx="5615940" cy="3884295"/>
          </a:xfrm>
          <a:prstGeom prst="rect">
            <a:avLst/>
          </a:prstGeom>
        </p:spPr>
      </p:pic>
    </p:spTree>
    <p:extLst>
      <p:ext uri="{BB962C8B-B14F-4D97-AF65-F5344CB8AC3E}">
        <p14:creationId xmlns:p14="http://schemas.microsoft.com/office/powerpoint/2010/main" val="2005936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92"/>
        <p:cNvGrpSpPr/>
        <p:nvPr/>
      </p:nvGrpSpPr>
      <p:grpSpPr>
        <a:xfrm>
          <a:off x="0" y="0"/>
          <a:ext cx="0" cy="0"/>
          <a:chOff x="0" y="0"/>
          <a:chExt cx="0" cy="0"/>
        </a:xfrm>
      </p:grpSpPr>
      <p:sp>
        <p:nvSpPr>
          <p:cNvPr id="4693" name="Google Shape;4693;p40"/>
          <p:cNvSpPr txBox="1">
            <a:spLocks noGrp="1"/>
          </p:cNvSpPr>
          <p:nvPr>
            <p:ph type="title"/>
          </p:nvPr>
        </p:nvSpPr>
        <p:spPr>
          <a:xfrm>
            <a:off x="716550" y="154402"/>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Varela Round" panose="00000500000000000000" pitchFamily="2" charset="-79"/>
                <a:cs typeface="Varela Round" panose="00000500000000000000" pitchFamily="2" charset="-79"/>
              </a:rPr>
              <a:t>Thông tin </a:t>
            </a:r>
            <a:r>
              <a:rPr lang="en-US" dirty="0" err="1">
                <a:latin typeface="Varela Round" panose="00000500000000000000" pitchFamily="2" charset="-79"/>
                <a:cs typeface="Varela Round" panose="00000500000000000000" pitchFamily="2" charset="-79"/>
              </a:rPr>
              <a:t>doanh</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thu</a:t>
            </a:r>
            <a:endParaRPr lang="en-US" dirty="0">
              <a:latin typeface="Varela Round" panose="00000500000000000000" pitchFamily="2" charset="-79"/>
              <a:cs typeface="Varela Round" panose="00000500000000000000" pitchFamily="2" charset="-79"/>
            </a:endParaRPr>
          </a:p>
        </p:txBody>
      </p:sp>
      <p:pic>
        <p:nvPicPr>
          <p:cNvPr id="3" name="Picture 2">
            <a:extLst>
              <a:ext uri="{FF2B5EF4-FFF2-40B4-BE49-F238E27FC236}">
                <a16:creationId xmlns:a16="http://schemas.microsoft.com/office/drawing/2014/main" id="{904E0A7F-6D64-99CF-E04E-13E96CB568F1}"/>
              </a:ext>
            </a:extLst>
          </p:cNvPr>
          <p:cNvPicPr>
            <a:picLocks noChangeAspect="1"/>
          </p:cNvPicPr>
          <p:nvPr/>
        </p:nvPicPr>
        <p:blipFill>
          <a:blip r:embed="rId3"/>
          <a:stretch>
            <a:fillRect/>
          </a:stretch>
        </p:blipFill>
        <p:spPr>
          <a:xfrm>
            <a:off x="1706245" y="828483"/>
            <a:ext cx="5731510" cy="3982720"/>
          </a:xfrm>
          <a:prstGeom prst="rect">
            <a:avLst/>
          </a:prstGeom>
        </p:spPr>
      </p:pic>
    </p:spTree>
    <p:extLst>
      <p:ext uri="{BB962C8B-B14F-4D97-AF65-F5344CB8AC3E}">
        <p14:creationId xmlns:p14="http://schemas.microsoft.com/office/powerpoint/2010/main" val="362937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92"/>
        <p:cNvGrpSpPr/>
        <p:nvPr/>
      </p:nvGrpSpPr>
      <p:grpSpPr>
        <a:xfrm>
          <a:off x="0" y="0"/>
          <a:ext cx="0" cy="0"/>
          <a:chOff x="0" y="0"/>
          <a:chExt cx="0" cy="0"/>
        </a:xfrm>
      </p:grpSpPr>
      <p:sp>
        <p:nvSpPr>
          <p:cNvPr id="4693" name="Google Shape;4693;p40"/>
          <p:cNvSpPr txBox="1">
            <a:spLocks noGrp="1"/>
          </p:cNvSpPr>
          <p:nvPr>
            <p:ph type="title"/>
          </p:nvPr>
        </p:nvSpPr>
        <p:spPr>
          <a:xfrm>
            <a:off x="716550" y="154402"/>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Varela Round" panose="00000500000000000000" pitchFamily="2" charset="-79"/>
                <a:cs typeface="Varela Round" panose="00000500000000000000" pitchFamily="2" charset="-79"/>
              </a:rPr>
              <a:t>Quản</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lý</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tài</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khoản</a:t>
            </a:r>
            <a:endParaRPr lang="en-US" dirty="0">
              <a:latin typeface="Varela Round" panose="00000500000000000000" pitchFamily="2" charset="-79"/>
              <a:cs typeface="Varela Round" panose="00000500000000000000" pitchFamily="2" charset="-79"/>
            </a:endParaRPr>
          </a:p>
        </p:txBody>
      </p:sp>
      <p:pic>
        <p:nvPicPr>
          <p:cNvPr id="2" name="Picture 1">
            <a:extLst>
              <a:ext uri="{FF2B5EF4-FFF2-40B4-BE49-F238E27FC236}">
                <a16:creationId xmlns:a16="http://schemas.microsoft.com/office/drawing/2014/main" id="{B641B337-E188-EDAA-4628-AF4983304E2A}"/>
              </a:ext>
            </a:extLst>
          </p:cNvPr>
          <p:cNvPicPr>
            <a:picLocks noChangeAspect="1"/>
          </p:cNvPicPr>
          <p:nvPr/>
        </p:nvPicPr>
        <p:blipFill>
          <a:blip r:embed="rId3"/>
          <a:stretch>
            <a:fillRect/>
          </a:stretch>
        </p:blipFill>
        <p:spPr>
          <a:xfrm>
            <a:off x="1869277" y="776959"/>
            <a:ext cx="5731510" cy="3986530"/>
          </a:xfrm>
          <a:prstGeom prst="rect">
            <a:avLst/>
          </a:prstGeom>
        </p:spPr>
      </p:pic>
    </p:spTree>
    <p:extLst>
      <p:ext uri="{BB962C8B-B14F-4D97-AF65-F5344CB8AC3E}">
        <p14:creationId xmlns:p14="http://schemas.microsoft.com/office/powerpoint/2010/main" val="1615725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dk2"/>
          </a:fgClr>
          <a:bgClr>
            <a:schemeClr val="bg1"/>
          </a:bgClr>
        </a:pattFill>
        <a:effectLst/>
      </p:bgPr>
    </p:bg>
    <p:spTree>
      <p:nvGrpSpPr>
        <p:cNvPr id="1" name="Shape 2144"/>
        <p:cNvGrpSpPr/>
        <p:nvPr/>
      </p:nvGrpSpPr>
      <p:grpSpPr>
        <a:xfrm>
          <a:off x="0" y="0"/>
          <a:ext cx="0" cy="0"/>
          <a:chOff x="0" y="0"/>
          <a:chExt cx="0" cy="0"/>
        </a:xfrm>
      </p:grpSpPr>
      <p:sp>
        <p:nvSpPr>
          <p:cNvPr id="2145" name="Google Shape;2145;p36"/>
          <p:cNvSpPr/>
          <p:nvPr/>
        </p:nvSpPr>
        <p:spPr>
          <a:xfrm>
            <a:off x="8027866" y="121577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146" name="Google Shape;2146;p36"/>
          <p:cNvGrpSpPr/>
          <p:nvPr/>
        </p:nvGrpSpPr>
        <p:grpSpPr>
          <a:xfrm rot="-447293">
            <a:off x="8142889" y="394025"/>
            <a:ext cx="878501" cy="1830261"/>
            <a:chOff x="503795" y="323625"/>
            <a:chExt cx="502785" cy="1047439"/>
          </a:xfrm>
        </p:grpSpPr>
        <p:sp>
          <p:nvSpPr>
            <p:cNvPr id="2147" name="Google Shape;2147;p36"/>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8" name="Google Shape;2148;p36"/>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9" name="Google Shape;2149;p36"/>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0" name="Google Shape;2150;p36"/>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1" name="Google Shape;2151;p36"/>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2" name="Google Shape;2152;p36"/>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3" name="Google Shape;2153;p36"/>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4" name="Google Shape;2154;p36"/>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5" name="Google Shape;2155;p36"/>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6" name="Google Shape;2156;p36"/>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7" name="Google Shape;2157;p36"/>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8" name="Google Shape;2158;p36"/>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9" name="Google Shape;2159;p36"/>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160" name="Google Shape;2160;p36"/>
          <p:cNvSpPr/>
          <p:nvPr/>
        </p:nvSpPr>
        <p:spPr>
          <a:xfrm>
            <a:off x="7771066" y="859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1" name="Google Shape;2161;p36"/>
          <p:cNvSpPr txBox="1">
            <a:spLocks noGrp="1"/>
          </p:cNvSpPr>
          <p:nvPr>
            <p:ph type="title"/>
          </p:nvPr>
        </p:nvSpPr>
        <p:spPr>
          <a:xfrm>
            <a:off x="3258627" y="754101"/>
            <a:ext cx="341961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Thành viên</a:t>
            </a:r>
            <a:endParaRPr dirty="0">
              <a:highlight>
                <a:schemeClr val="dk2"/>
              </a:highlight>
            </a:endParaRPr>
          </a:p>
        </p:txBody>
      </p:sp>
      <p:graphicFrame>
        <p:nvGraphicFramePr>
          <p:cNvPr id="2163" name="Google Shape;2163;p36"/>
          <p:cNvGraphicFramePr/>
          <p:nvPr>
            <p:extLst>
              <p:ext uri="{D42A27DB-BD31-4B8C-83A1-F6EECF244321}">
                <p14:modId xmlns:p14="http://schemas.microsoft.com/office/powerpoint/2010/main" val="2681888733"/>
              </p:ext>
            </p:extLst>
          </p:nvPr>
        </p:nvGraphicFramePr>
        <p:xfrm>
          <a:off x="1471682" y="1645276"/>
          <a:ext cx="6250918" cy="2637175"/>
        </p:xfrm>
        <a:graphic>
          <a:graphicData uri="http://schemas.openxmlformats.org/drawingml/2006/table">
            <a:tbl>
              <a:tblPr>
                <a:noFill/>
              </a:tblPr>
              <a:tblGrid>
                <a:gridCol w="1398875">
                  <a:extLst>
                    <a:ext uri="{9D8B030D-6E8A-4147-A177-3AD203B41FA5}">
                      <a16:colId xmlns:a16="http://schemas.microsoft.com/office/drawing/2014/main" val="20000"/>
                    </a:ext>
                  </a:extLst>
                </a:gridCol>
                <a:gridCol w="4852043">
                  <a:extLst>
                    <a:ext uri="{9D8B030D-6E8A-4147-A177-3AD203B41FA5}">
                      <a16:colId xmlns:a16="http://schemas.microsoft.com/office/drawing/2014/main" val="20001"/>
                    </a:ext>
                  </a:extLst>
                </a:gridCol>
              </a:tblGrid>
              <a:tr h="527435">
                <a:tc>
                  <a:txBody>
                    <a:bodyPr/>
                    <a:lstStyle/>
                    <a:p>
                      <a:pPr marL="0" lvl="0" indent="0" algn="ctr" rtl="0">
                        <a:spcBef>
                          <a:spcPts val="0"/>
                        </a:spcBef>
                        <a:spcAft>
                          <a:spcPts val="0"/>
                        </a:spcAft>
                        <a:buNone/>
                      </a:pPr>
                      <a:r>
                        <a:rPr lang="en-US" sz="1800" b="1" dirty="0">
                          <a:solidFill>
                            <a:schemeClr val="bg2">
                              <a:lumMod val="25000"/>
                            </a:schemeClr>
                          </a:solidFill>
                          <a:latin typeface="Varela Round"/>
                          <a:ea typeface="Varela Round"/>
                          <a:cs typeface="Varela Round"/>
                          <a:sym typeface="Varela Round"/>
                        </a:rPr>
                        <a:t>21133101</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800" dirty="0" err="1">
                          <a:solidFill>
                            <a:schemeClr val="bg2">
                              <a:lumMod val="25000"/>
                            </a:schemeClr>
                          </a:solidFill>
                          <a:latin typeface="Varela Round"/>
                          <a:ea typeface="Varela Round"/>
                          <a:cs typeface="Varela Round"/>
                          <a:sym typeface="Varela Round"/>
                        </a:rPr>
                        <a:t>Nguyễn</a:t>
                      </a:r>
                      <a:r>
                        <a:rPr lang="en-US" sz="1800" dirty="0">
                          <a:solidFill>
                            <a:schemeClr val="bg2">
                              <a:lumMod val="25000"/>
                            </a:schemeClr>
                          </a:solidFill>
                          <a:latin typeface="Varela Round"/>
                          <a:ea typeface="Varela Round"/>
                          <a:cs typeface="Varela Round"/>
                          <a:sym typeface="Varela Round"/>
                        </a:rPr>
                        <a:t> Duy </a:t>
                      </a:r>
                      <a:r>
                        <a:rPr lang="en-US" sz="1800" dirty="0" err="1">
                          <a:solidFill>
                            <a:schemeClr val="bg2">
                              <a:lumMod val="25000"/>
                            </a:schemeClr>
                          </a:solidFill>
                          <a:latin typeface="Varela Round"/>
                          <a:ea typeface="Varela Round"/>
                          <a:cs typeface="Varela Round"/>
                          <a:sym typeface="Varela Round"/>
                        </a:rPr>
                        <a:t>Hải</a:t>
                      </a:r>
                      <a:endParaRPr lang="en-US" sz="1800" dirty="0">
                        <a:solidFill>
                          <a:schemeClr val="bg2">
                            <a:lumMod val="25000"/>
                          </a:schemeClr>
                        </a:solidFill>
                        <a:latin typeface="Varela Round"/>
                        <a:ea typeface="Varela Round"/>
                        <a:cs typeface="Varela Round"/>
                        <a:sym typeface="Varela Rou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27435">
                <a:tc>
                  <a:txBody>
                    <a:bodyPr/>
                    <a:lstStyle/>
                    <a:p>
                      <a:pPr marL="0" lvl="0" indent="0" algn="ctr" rtl="0">
                        <a:spcBef>
                          <a:spcPts val="0"/>
                        </a:spcBef>
                        <a:spcAft>
                          <a:spcPts val="0"/>
                        </a:spcAft>
                        <a:buNone/>
                      </a:pPr>
                      <a:r>
                        <a:rPr lang="en-US" sz="1800" b="1" dirty="0">
                          <a:solidFill>
                            <a:schemeClr val="bg2">
                              <a:lumMod val="25000"/>
                            </a:schemeClr>
                          </a:solidFill>
                          <a:latin typeface="Varela Round"/>
                          <a:ea typeface="Varela Round"/>
                          <a:cs typeface="Varela Round"/>
                          <a:sym typeface="Varela Round"/>
                        </a:rPr>
                        <a:t>21133053</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1600"/>
                        </a:spcAft>
                        <a:buNone/>
                      </a:pPr>
                      <a:r>
                        <a:rPr lang="en-US" sz="1800" dirty="0" err="1">
                          <a:solidFill>
                            <a:schemeClr val="bg2">
                              <a:lumMod val="25000"/>
                            </a:schemeClr>
                          </a:solidFill>
                          <a:latin typeface="Varela Round"/>
                          <a:ea typeface="Varela Round"/>
                          <a:cs typeface="Varela Round"/>
                          <a:sym typeface="Varela Round"/>
                        </a:rPr>
                        <a:t>Nguyễn</a:t>
                      </a:r>
                      <a:r>
                        <a:rPr lang="en-US" sz="1800" dirty="0">
                          <a:solidFill>
                            <a:schemeClr val="bg2">
                              <a:lumMod val="25000"/>
                            </a:schemeClr>
                          </a:solidFill>
                          <a:latin typeface="Varela Round"/>
                          <a:ea typeface="Varela Round"/>
                          <a:cs typeface="Varela Round"/>
                          <a:sym typeface="Varela Round"/>
                        </a:rPr>
                        <a:t> </a:t>
                      </a:r>
                      <a:r>
                        <a:rPr lang="en-US" sz="1800" dirty="0" err="1">
                          <a:solidFill>
                            <a:schemeClr val="bg2">
                              <a:lumMod val="25000"/>
                            </a:schemeClr>
                          </a:solidFill>
                          <a:latin typeface="Varela Round"/>
                          <a:ea typeface="Varela Round"/>
                          <a:cs typeface="Varela Round"/>
                          <a:sym typeface="Varela Round"/>
                        </a:rPr>
                        <a:t>Trương</a:t>
                      </a:r>
                      <a:r>
                        <a:rPr lang="en-US" sz="1800" dirty="0">
                          <a:solidFill>
                            <a:schemeClr val="bg2">
                              <a:lumMod val="25000"/>
                            </a:schemeClr>
                          </a:solidFill>
                          <a:latin typeface="Varela Round"/>
                          <a:ea typeface="Varela Round"/>
                          <a:cs typeface="Varela Round"/>
                          <a:sym typeface="Varela Round"/>
                        </a:rPr>
                        <a:t> Thành Long</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527435">
                <a:tc>
                  <a:txBody>
                    <a:bodyPr/>
                    <a:lstStyle/>
                    <a:p>
                      <a:pPr marL="0" lvl="0" indent="0" algn="ctr" rtl="0">
                        <a:spcBef>
                          <a:spcPts val="0"/>
                        </a:spcBef>
                        <a:spcAft>
                          <a:spcPts val="0"/>
                        </a:spcAft>
                        <a:buNone/>
                      </a:pPr>
                      <a:r>
                        <a:rPr lang="en-US" sz="1800" b="1" dirty="0">
                          <a:solidFill>
                            <a:schemeClr val="bg2">
                              <a:lumMod val="25000"/>
                            </a:schemeClr>
                          </a:solidFill>
                          <a:latin typeface="Varela Round"/>
                          <a:ea typeface="Varela Round"/>
                          <a:cs typeface="Varela Round"/>
                          <a:sym typeface="Varela Round"/>
                        </a:rPr>
                        <a:t>21133046</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800" dirty="0" err="1">
                          <a:solidFill>
                            <a:schemeClr val="bg2">
                              <a:lumMod val="25000"/>
                            </a:schemeClr>
                          </a:solidFill>
                          <a:latin typeface="Varela Round"/>
                          <a:ea typeface="Varela Round"/>
                          <a:cs typeface="Varela Round"/>
                          <a:sym typeface="Varela Round"/>
                        </a:rPr>
                        <a:t>Dương</a:t>
                      </a:r>
                      <a:r>
                        <a:rPr lang="en-US" sz="1800" dirty="0">
                          <a:solidFill>
                            <a:schemeClr val="bg2">
                              <a:lumMod val="25000"/>
                            </a:schemeClr>
                          </a:solidFill>
                          <a:latin typeface="Varela Round"/>
                          <a:ea typeface="Varela Round"/>
                          <a:cs typeface="Varela Round"/>
                          <a:sym typeface="Varela Round"/>
                        </a:rPr>
                        <a:t> Hoàng Khang</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527435">
                <a:tc>
                  <a:txBody>
                    <a:bodyPr/>
                    <a:lstStyle/>
                    <a:p>
                      <a:pPr marL="0" lvl="0" indent="0" algn="ctr" rtl="0">
                        <a:spcBef>
                          <a:spcPts val="0"/>
                        </a:spcBef>
                        <a:spcAft>
                          <a:spcPts val="0"/>
                        </a:spcAft>
                        <a:buNone/>
                      </a:pPr>
                      <a:r>
                        <a:rPr lang="en-US" sz="1800" b="1" dirty="0">
                          <a:solidFill>
                            <a:schemeClr val="bg2">
                              <a:lumMod val="25000"/>
                            </a:schemeClr>
                          </a:solidFill>
                          <a:latin typeface="Varela Round"/>
                          <a:ea typeface="Varela Round"/>
                          <a:cs typeface="Varela Round"/>
                          <a:sym typeface="Varela Round"/>
                        </a:rPr>
                        <a:t>21133032</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800" dirty="0" err="1">
                          <a:solidFill>
                            <a:schemeClr val="bg2">
                              <a:lumMod val="25000"/>
                            </a:schemeClr>
                          </a:solidFill>
                          <a:latin typeface="Varela Round"/>
                          <a:ea typeface="Varela Round"/>
                          <a:cs typeface="Varela Round"/>
                          <a:sym typeface="Varela Round"/>
                        </a:rPr>
                        <a:t>Nguyễn</a:t>
                      </a:r>
                      <a:r>
                        <a:rPr lang="en-US" sz="1800" dirty="0">
                          <a:solidFill>
                            <a:schemeClr val="bg2">
                              <a:lumMod val="25000"/>
                            </a:schemeClr>
                          </a:solidFill>
                          <a:latin typeface="Varela Round"/>
                          <a:ea typeface="Varela Round"/>
                          <a:cs typeface="Varela Round"/>
                          <a:sym typeface="Varela Round"/>
                        </a:rPr>
                        <a:t> </a:t>
                      </a:r>
                      <a:r>
                        <a:rPr lang="en-US" sz="1800" dirty="0" err="1">
                          <a:solidFill>
                            <a:schemeClr val="bg2">
                              <a:lumMod val="25000"/>
                            </a:schemeClr>
                          </a:solidFill>
                          <a:latin typeface="Varela Round"/>
                          <a:ea typeface="Varela Round"/>
                          <a:cs typeface="Varela Round"/>
                          <a:sym typeface="Varela Round"/>
                        </a:rPr>
                        <a:t>Thị</a:t>
                      </a:r>
                      <a:r>
                        <a:rPr lang="en-US" sz="1800" dirty="0">
                          <a:solidFill>
                            <a:schemeClr val="bg2">
                              <a:lumMod val="25000"/>
                            </a:schemeClr>
                          </a:solidFill>
                          <a:latin typeface="Varela Round"/>
                          <a:ea typeface="Varela Round"/>
                          <a:cs typeface="Varela Round"/>
                          <a:sym typeface="Varela Round"/>
                        </a:rPr>
                        <a:t> Thanh </a:t>
                      </a:r>
                      <a:r>
                        <a:rPr lang="en-US" sz="1800" dirty="0" err="1">
                          <a:solidFill>
                            <a:schemeClr val="bg2">
                              <a:lumMod val="25000"/>
                            </a:schemeClr>
                          </a:solidFill>
                          <a:latin typeface="Varela Round"/>
                          <a:ea typeface="Varela Round"/>
                          <a:cs typeface="Varela Round"/>
                          <a:sym typeface="Varela Round"/>
                        </a:rPr>
                        <a:t>Hiền</a:t>
                      </a:r>
                      <a:endParaRPr lang="en-US" sz="1800" dirty="0">
                        <a:solidFill>
                          <a:schemeClr val="bg2">
                            <a:lumMod val="25000"/>
                          </a:schemeClr>
                        </a:solidFill>
                        <a:latin typeface="Varela Round"/>
                        <a:ea typeface="Varela Round"/>
                        <a:cs typeface="Varela Round"/>
                        <a:sym typeface="Varela Rou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r h="527435">
                <a:tc>
                  <a:txBody>
                    <a:bodyPr/>
                    <a:lstStyle/>
                    <a:p>
                      <a:pPr marL="0" lvl="0" indent="0" algn="ctr" rtl="0">
                        <a:spcBef>
                          <a:spcPts val="0"/>
                        </a:spcBef>
                        <a:spcAft>
                          <a:spcPts val="0"/>
                        </a:spcAft>
                        <a:buNone/>
                      </a:pPr>
                      <a:r>
                        <a:rPr lang="en-US" sz="1800" b="1" dirty="0">
                          <a:solidFill>
                            <a:schemeClr val="bg2">
                              <a:lumMod val="25000"/>
                            </a:schemeClr>
                          </a:solidFill>
                          <a:latin typeface="Varela Round"/>
                          <a:ea typeface="Varela Round"/>
                          <a:cs typeface="Varela Round"/>
                          <a:sym typeface="Varela Round"/>
                        </a:rPr>
                        <a:t>21133001</a:t>
                      </a: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800" dirty="0">
                          <a:solidFill>
                            <a:schemeClr val="bg2">
                              <a:lumMod val="25000"/>
                            </a:schemeClr>
                          </a:solidFill>
                          <a:latin typeface="Varela Round"/>
                          <a:ea typeface="Varela Round"/>
                          <a:cs typeface="Varela Round"/>
                          <a:sym typeface="Varela Round"/>
                        </a:rPr>
                        <a:t>Lê </a:t>
                      </a:r>
                      <a:r>
                        <a:rPr lang="en-US" sz="1800" dirty="0" err="1">
                          <a:solidFill>
                            <a:schemeClr val="bg2">
                              <a:lumMod val="25000"/>
                            </a:schemeClr>
                          </a:solidFill>
                          <a:latin typeface="Varela Round"/>
                          <a:ea typeface="Varela Round"/>
                          <a:cs typeface="Varela Round"/>
                          <a:sym typeface="Varela Round"/>
                        </a:rPr>
                        <a:t>Lương</a:t>
                      </a:r>
                      <a:r>
                        <a:rPr lang="en-US" sz="1800" dirty="0">
                          <a:solidFill>
                            <a:schemeClr val="bg2">
                              <a:lumMod val="25000"/>
                            </a:schemeClr>
                          </a:solidFill>
                          <a:latin typeface="Varela Round"/>
                          <a:ea typeface="Varela Round"/>
                          <a:cs typeface="Varela Round"/>
                          <a:sym typeface="Varela Round"/>
                        </a:rPr>
                        <a:t> </a:t>
                      </a:r>
                      <a:r>
                        <a:rPr lang="en-US" sz="1800" dirty="0" err="1">
                          <a:solidFill>
                            <a:schemeClr val="bg2">
                              <a:lumMod val="25000"/>
                            </a:schemeClr>
                          </a:solidFill>
                          <a:latin typeface="Varela Round"/>
                          <a:ea typeface="Varela Round"/>
                          <a:cs typeface="Varela Round"/>
                          <a:sym typeface="Varela Round"/>
                        </a:rPr>
                        <a:t>Trường</a:t>
                      </a:r>
                      <a:r>
                        <a:rPr lang="en-US" sz="1800" dirty="0">
                          <a:solidFill>
                            <a:schemeClr val="bg2">
                              <a:lumMod val="25000"/>
                            </a:schemeClr>
                          </a:solidFill>
                          <a:latin typeface="Varela Round"/>
                          <a:ea typeface="Varela Round"/>
                          <a:cs typeface="Varela Round"/>
                          <a:sym typeface="Varela Round"/>
                        </a:rPr>
                        <a:t> An</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902942309"/>
                  </a:ext>
                </a:extLst>
              </a:tr>
            </a:tbl>
          </a:graphicData>
        </a:graphic>
      </p:graphicFrame>
      <p:sp>
        <p:nvSpPr>
          <p:cNvPr id="2166" name="Google Shape;2166;p36"/>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92"/>
        <p:cNvGrpSpPr/>
        <p:nvPr/>
      </p:nvGrpSpPr>
      <p:grpSpPr>
        <a:xfrm>
          <a:off x="0" y="0"/>
          <a:ext cx="0" cy="0"/>
          <a:chOff x="0" y="0"/>
          <a:chExt cx="0" cy="0"/>
        </a:xfrm>
      </p:grpSpPr>
      <p:sp>
        <p:nvSpPr>
          <p:cNvPr id="4693" name="Google Shape;4693;p40"/>
          <p:cNvSpPr txBox="1">
            <a:spLocks noGrp="1"/>
          </p:cNvSpPr>
          <p:nvPr>
            <p:ph type="title"/>
          </p:nvPr>
        </p:nvSpPr>
        <p:spPr>
          <a:xfrm>
            <a:off x="716550" y="154402"/>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Varela Round" panose="00000500000000000000" pitchFamily="2" charset="-79"/>
                <a:cs typeface="Varela Round" panose="00000500000000000000" pitchFamily="2" charset="-79"/>
              </a:rPr>
              <a:t>Xuất</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hóa</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đơn</a:t>
            </a:r>
            <a:endParaRPr lang="en-US" dirty="0">
              <a:latin typeface="Varela Round" panose="00000500000000000000" pitchFamily="2" charset="-79"/>
              <a:cs typeface="Varela Round" panose="00000500000000000000" pitchFamily="2" charset="-79"/>
            </a:endParaRPr>
          </a:p>
        </p:txBody>
      </p:sp>
      <p:pic>
        <p:nvPicPr>
          <p:cNvPr id="3" name="Picture 2">
            <a:extLst>
              <a:ext uri="{FF2B5EF4-FFF2-40B4-BE49-F238E27FC236}">
                <a16:creationId xmlns:a16="http://schemas.microsoft.com/office/drawing/2014/main" id="{8BBE4224-AACE-BE57-36D7-EA5CA97A2C15}"/>
              </a:ext>
            </a:extLst>
          </p:cNvPr>
          <p:cNvPicPr>
            <a:picLocks noChangeAspect="1"/>
          </p:cNvPicPr>
          <p:nvPr/>
        </p:nvPicPr>
        <p:blipFill>
          <a:blip r:embed="rId3"/>
          <a:stretch>
            <a:fillRect/>
          </a:stretch>
        </p:blipFill>
        <p:spPr>
          <a:xfrm>
            <a:off x="1415621" y="896923"/>
            <a:ext cx="6518753" cy="3349654"/>
          </a:xfrm>
          <a:prstGeom prst="rect">
            <a:avLst/>
          </a:prstGeom>
        </p:spPr>
      </p:pic>
    </p:spTree>
    <p:extLst>
      <p:ext uri="{BB962C8B-B14F-4D97-AF65-F5344CB8AC3E}">
        <p14:creationId xmlns:p14="http://schemas.microsoft.com/office/powerpoint/2010/main" val="4111976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92"/>
        <p:cNvGrpSpPr/>
        <p:nvPr/>
      </p:nvGrpSpPr>
      <p:grpSpPr>
        <a:xfrm>
          <a:off x="0" y="0"/>
          <a:ext cx="0" cy="0"/>
          <a:chOff x="0" y="0"/>
          <a:chExt cx="0" cy="0"/>
        </a:xfrm>
      </p:grpSpPr>
      <p:sp>
        <p:nvSpPr>
          <p:cNvPr id="4693" name="Google Shape;4693;p40"/>
          <p:cNvSpPr txBox="1">
            <a:spLocks noGrp="1"/>
          </p:cNvSpPr>
          <p:nvPr>
            <p:ph type="title"/>
          </p:nvPr>
        </p:nvSpPr>
        <p:spPr>
          <a:xfrm>
            <a:off x="716550" y="154402"/>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Varela Round" panose="00000500000000000000" pitchFamily="2" charset="-79"/>
                <a:cs typeface="Varela Round" panose="00000500000000000000" pitchFamily="2" charset="-79"/>
              </a:rPr>
              <a:t>Báo</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cáo</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doanh</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thu</a:t>
            </a:r>
            <a:endParaRPr lang="en-US" dirty="0">
              <a:latin typeface="Varela Round" panose="00000500000000000000" pitchFamily="2" charset="-79"/>
              <a:cs typeface="Varela Round" panose="00000500000000000000" pitchFamily="2" charset="-79"/>
            </a:endParaRPr>
          </a:p>
        </p:txBody>
      </p:sp>
      <p:pic>
        <p:nvPicPr>
          <p:cNvPr id="3" name="Picture 2">
            <a:extLst>
              <a:ext uri="{FF2B5EF4-FFF2-40B4-BE49-F238E27FC236}">
                <a16:creationId xmlns:a16="http://schemas.microsoft.com/office/drawing/2014/main" id="{7AD39F83-8AF4-2F07-AB99-DF942CC7FDA9}"/>
              </a:ext>
            </a:extLst>
          </p:cNvPr>
          <p:cNvPicPr>
            <a:picLocks noChangeAspect="1"/>
          </p:cNvPicPr>
          <p:nvPr/>
        </p:nvPicPr>
        <p:blipFill>
          <a:blip r:embed="rId3"/>
          <a:stretch>
            <a:fillRect/>
          </a:stretch>
        </p:blipFill>
        <p:spPr>
          <a:xfrm>
            <a:off x="1174616" y="928577"/>
            <a:ext cx="6584920" cy="3396786"/>
          </a:xfrm>
          <a:prstGeom prst="rect">
            <a:avLst/>
          </a:prstGeom>
        </p:spPr>
      </p:pic>
    </p:spTree>
    <p:extLst>
      <p:ext uri="{BB962C8B-B14F-4D97-AF65-F5344CB8AC3E}">
        <p14:creationId xmlns:p14="http://schemas.microsoft.com/office/powerpoint/2010/main" val="1939336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8"/>
        <p:cNvGrpSpPr/>
        <p:nvPr/>
      </p:nvGrpSpPr>
      <p:grpSpPr>
        <a:xfrm>
          <a:off x="0" y="0"/>
          <a:ext cx="0" cy="0"/>
          <a:chOff x="0" y="0"/>
          <a:chExt cx="0" cy="0"/>
        </a:xfrm>
      </p:grpSpPr>
      <p:sp>
        <p:nvSpPr>
          <p:cNvPr id="4679" name="Google Shape;4679;p38"/>
          <p:cNvSpPr txBox="1">
            <a:spLocks noGrp="1"/>
          </p:cNvSpPr>
          <p:nvPr>
            <p:ph type="title"/>
          </p:nvPr>
        </p:nvSpPr>
        <p:spPr>
          <a:xfrm>
            <a:off x="1918290" y="2335412"/>
            <a:ext cx="5488350" cy="9962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Varela Round" panose="00000500000000000000" pitchFamily="2" charset="-79"/>
                <a:cs typeface="Varela Round" panose="00000500000000000000" pitchFamily="2" charset="-79"/>
              </a:rPr>
              <a:t>Kết luận</a:t>
            </a:r>
            <a:endParaRPr dirty="0">
              <a:latin typeface="Varela Round" panose="00000500000000000000" pitchFamily="2" charset="-79"/>
              <a:cs typeface="Varela Round" panose="00000500000000000000" pitchFamily="2" charset="-79"/>
            </a:endParaRPr>
          </a:p>
        </p:txBody>
      </p:sp>
      <p:sp>
        <p:nvSpPr>
          <p:cNvPr id="4680" name="Google Shape;4680;p38"/>
          <p:cNvSpPr txBox="1">
            <a:spLocks noGrp="1"/>
          </p:cNvSpPr>
          <p:nvPr>
            <p:ph type="title" idx="2"/>
          </p:nvPr>
        </p:nvSpPr>
        <p:spPr>
          <a:xfrm>
            <a:off x="3745950" y="10987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Varela Round" panose="00000500000000000000" pitchFamily="2" charset="-79"/>
                <a:cs typeface="Varela Round" panose="00000500000000000000" pitchFamily="2" charset="-79"/>
              </a:rPr>
              <a:t>04</a:t>
            </a:r>
            <a:endParaRPr dirty="0">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2083277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84"/>
        <p:cNvGrpSpPr/>
        <p:nvPr/>
      </p:nvGrpSpPr>
      <p:grpSpPr>
        <a:xfrm>
          <a:off x="0" y="0"/>
          <a:ext cx="0" cy="0"/>
          <a:chOff x="0" y="0"/>
          <a:chExt cx="0" cy="0"/>
        </a:xfrm>
      </p:grpSpPr>
      <p:sp>
        <p:nvSpPr>
          <p:cNvPr id="2" name="Google Shape;5033;p53">
            <a:extLst>
              <a:ext uri="{FF2B5EF4-FFF2-40B4-BE49-F238E27FC236}">
                <a16:creationId xmlns:a16="http://schemas.microsoft.com/office/drawing/2014/main" id="{DF7D1C8F-3DF0-0393-C0FF-56571693A816}"/>
              </a:ext>
            </a:extLst>
          </p:cNvPr>
          <p:cNvSpPr txBox="1">
            <a:spLocks/>
          </p:cNvSpPr>
          <p:nvPr/>
        </p:nvSpPr>
        <p:spPr>
          <a:xfrm>
            <a:off x="917945" y="1011539"/>
            <a:ext cx="7378996" cy="108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1pPr>
            <a:lvl2pPr marL="914400" marR="0" lvl="1"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2pPr>
            <a:lvl3pPr marL="1371600" marR="0" lvl="2"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3pPr>
            <a:lvl4pPr marL="1828800" marR="0" lvl="3"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4pPr>
            <a:lvl5pPr marL="2286000" marR="0" lvl="4"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5pPr>
            <a:lvl6pPr marL="2743200" marR="0" lvl="5"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6pPr>
            <a:lvl7pPr marL="3200400" marR="0" lvl="6"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7pPr>
            <a:lvl8pPr marL="3657600" marR="0" lvl="7"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8pPr>
            <a:lvl9pPr marL="4114800" marR="0" lvl="8"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9pPr>
          </a:lstStyle>
          <a:p>
            <a:pPr marL="342900" indent="-342900" algn="l">
              <a:lnSpc>
                <a:spcPct val="150000"/>
              </a:lnSpc>
              <a:buFont typeface="Arial" panose="020B0604020202020204" pitchFamily="34" charset="0"/>
              <a:buChar char="•"/>
            </a:pPr>
            <a:r>
              <a:rPr lang="vi-VN" sz="1900" dirty="0">
                <a:latin typeface="Varela Round" panose="00000500000000000000" pitchFamily="2" charset="-79"/>
                <a:cs typeface="Varela Round" panose="00000500000000000000" pitchFamily="2" charset="-79"/>
              </a:rPr>
              <a:t>Thực hiện đầy đủ 3 phiên bản ADO.NET, LINQ và ENTITY như yêu cầu.</a:t>
            </a:r>
          </a:p>
          <a:p>
            <a:pPr marL="342900" indent="-342900" algn="l">
              <a:lnSpc>
                <a:spcPct val="150000"/>
              </a:lnSpc>
              <a:buFont typeface="Arial" panose="020B0604020202020204" pitchFamily="34" charset="0"/>
              <a:buChar char="•"/>
            </a:pPr>
            <a:r>
              <a:rPr lang="vi-VN" sz="1900" dirty="0">
                <a:latin typeface="Varela Round" panose="00000500000000000000" pitchFamily="2" charset="-79"/>
                <a:cs typeface="Varela Round" panose="00000500000000000000" pitchFamily="2" charset="-79"/>
              </a:rPr>
              <a:t>Xây dựng phần mềm theo mô hình 3 tầng.</a:t>
            </a:r>
          </a:p>
          <a:p>
            <a:pPr marL="342900" indent="-342900" algn="l">
              <a:lnSpc>
                <a:spcPct val="150000"/>
              </a:lnSpc>
              <a:buFont typeface="Arial" panose="020B0604020202020204" pitchFamily="34" charset="0"/>
              <a:buChar char="•"/>
            </a:pPr>
            <a:r>
              <a:rPr lang="vi-VN" sz="1900" dirty="0">
                <a:latin typeface="Varela Round" panose="00000500000000000000" pitchFamily="2" charset="-79"/>
                <a:cs typeface="Varela Round" panose="00000500000000000000" pitchFamily="2" charset="-79"/>
              </a:rPr>
              <a:t>Thiết kế giao diện trực quan, dễ sử dụng các chức năng liên quan đến đề tài.</a:t>
            </a:r>
          </a:p>
          <a:p>
            <a:pPr marL="342900" indent="-342900" algn="l">
              <a:lnSpc>
                <a:spcPct val="150000"/>
              </a:lnSpc>
              <a:buFont typeface="Arial" panose="020B0604020202020204" pitchFamily="34" charset="0"/>
              <a:buChar char="•"/>
            </a:pPr>
            <a:r>
              <a:rPr lang="vi-VN" sz="1900" dirty="0">
                <a:latin typeface="Varela Round" panose="00000500000000000000" pitchFamily="2" charset="-79"/>
                <a:cs typeface="Varela Round" panose="00000500000000000000" pitchFamily="2" charset="-79"/>
              </a:rPr>
              <a:t>Vận dụng thành thạo các kiến thức của các chương trong môn Lập trình Windows</a:t>
            </a:r>
            <a:r>
              <a:rPr lang="en-US" sz="1900" dirty="0">
                <a:latin typeface="Varela Round" panose="00000500000000000000" pitchFamily="2" charset="-79"/>
                <a:cs typeface="Varela Round" panose="00000500000000000000" pitchFamily="2" charset="-79"/>
              </a:rPr>
              <a:t>: </a:t>
            </a:r>
            <a:r>
              <a:rPr lang="vi-VN" sz="1900" dirty="0">
                <a:latin typeface="Varela Round" panose="00000500000000000000" pitchFamily="2" charset="-79"/>
                <a:cs typeface="Varela Round" panose="00000500000000000000" pitchFamily="2" charset="-79"/>
              </a:rPr>
              <a:t>kết nối cơ sở dữ liệu với 3 công nghệ khác nhau, tạo báo cáo bằng Crystal Report.</a:t>
            </a:r>
          </a:p>
        </p:txBody>
      </p:sp>
      <p:sp>
        <p:nvSpPr>
          <p:cNvPr id="5" name="Google Shape;4985;p49">
            <a:extLst>
              <a:ext uri="{FF2B5EF4-FFF2-40B4-BE49-F238E27FC236}">
                <a16:creationId xmlns:a16="http://schemas.microsoft.com/office/drawing/2014/main" id="{F8D7C859-720E-8094-7A20-65AFD3D9424A}"/>
              </a:ext>
            </a:extLst>
          </p:cNvPr>
          <p:cNvSpPr txBox="1">
            <a:spLocks noGrp="1"/>
          </p:cNvSpPr>
          <p:nvPr>
            <p:ph type="title"/>
          </p:nvPr>
        </p:nvSpPr>
        <p:spPr>
          <a:xfrm>
            <a:off x="1376150" y="190915"/>
            <a:ext cx="6576000" cy="8206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dirty="0">
                <a:latin typeface="Varela Round" panose="00000500000000000000" pitchFamily="2" charset="-79"/>
                <a:cs typeface="Varela Round" panose="00000500000000000000" pitchFamily="2" charset="-79"/>
              </a:rPr>
              <a:t>Kết quả đạt được</a:t>
            </a:r>
            <a:endParaRPr sz="3500" dirty="0">
              <a:latin typeface="Varela Round" panose="00000500000000000000" pitchFamily="2" charset="-79"/>
              <a:cs typeface="Varela Round" panose="000005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84"/>
        <p:cNvGrpSpPr/>
        <p:nvPr/>
      </p:nvGrpSpPr>
      <p:grpSpPr>
        <a:xfrm>
          <a:off x="0" y="0"/>
          <a:ext cx="0" cy="0"/>
          <a:chOff x="0" y="0"/>
          <a:chExt cx="0" cy="0"/>
        </a:xfrm>
      </p:grpSpPr>
      <p:sp>
        <p:nvSpPr>
          <p:cNvPr id="4985" name="Google Shape;4985;p49"/>
          <p:cNvSpPr txBox="1">
            <a:spLocks noGrp="1"/>
          </p:cNvSpPr>
          <p:nvPr>
            <p:ph type="title"/>
          </p:nvPr>
        </p:nvSpPr>
        <p:spPr>
          <a:xfrm>
            <a:off x="1347795" y="750896"/>
            <a:ext cx="6576000" cy="8206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dirty="0">
                <a:latin typeface="Varela Round" panose="00000500000000000000" pitchFamily="2" charset="-79"/>
                <a:cs typeface="Varela Round" panose="00000500000000000000" pitchFamily="2" charset="-79"/>
              </a:rPr>
              <a:t>Hướng phát triển</a:t>
            </a:r>
            <a:endParaRPr sz="3500" dirty="0">
              <a:latin typeface="Varela Round" panose="00000500000000000000" pitchFamily="2" charset="-79"/>
              <a:cs typeface="Varela Round" panose="00000500000000000000" pitchFamily="2" charset="-79"/>
            </a:endParaRPr>
          </a:p>
        </p:txBody>
      </p:sp>
      <p:sp>
        <p:nvSpPr>
          <p:cNvPr id="2" name="Google Shape;5033;p53">
            <a:extLst>
              <a:ext uri="{FF2B5EF4-FFF2-40B4-BE49-F238E27FC236}">
                <a16:creationId xmlns:a16="http://schemas.microsoft.com/office/drawing/2014/main" id="{DF7D1C8F-3DF0-0393-C0FF-56571693A816}"/>
              </a:ext>
            </a:extLst>
          </p:cNvPr>
          <p:cNvSpPr txBox="1">
            <a:spLocks/>
          </p:cNvSpPr>
          <p:nvPr/>
        </p:nvSpPr>
        <p:spPr>
          <a:xfrm>
            <a:off x="1347795" y="1862287"/>
            <a:ext cx="6888893" cy="108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1pPr>
            <a:lvl2pPr marL="914400" marR="0" lvl="1"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2pPr>
            <a:lvl3pPr marL="1371600" marR="0" lvl="2"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3pPr>
            <a:lvl4pPr marL="1828800" marR="0" lvl="3"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4pPr>
            <a:lvl5pPr marL="2286000" marR="0" lvl="4"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5pPr>
            <a:lvl6pPr marL="2743200" marR="0" lvl="5"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6pPr>
            <a:lvl7pPr marL="3200400" marR="0" lvl="6"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7pPr>
            <a:lvl8pPr marL="3657600" marR="0" lvl="7"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8pPr>
            <a:lvl9pPr marL="4114800" marR="0" lvl="8"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9pPr>
          </a:lstStyle>
          <a:p>
            <a:pPr marL="342900" indent="-342900" algn="l">
              <a:lnSpc>
                <a:spcPct val="150000"/>
              </a:lnSpc>
              <a:buFont typeface="Arial" panose="020B0604020202020204" pitchFamily="34" charset="0"/>
              <a:buChar char="•"/>
            </a:pPr>
            <a:r>
              <a:rPr lang="vi-VN" sz="1900" dirty="0">
                <a:latin typeface="Varela Round" panose="00000500000000000000" pitchFamily="2" charset="-79"/>
                <a:cs typeface="Varela Round" panose="00000500000000000000" pitchFamily="2" charset="-79"/>
              </a:rPr>
              <a:t>Xử lí các lỗi ngoài ý muốn, các lỗi khi kết nối cơ sở dữ liệu.</a:t>
            </a:r>
          </a:p>
          <a:p>
            <a:pPr marL="342900" indent="-342900" algn="l">
              <a:lnSpc>
                <a:spcPct val="150000"/>
              </a:lnSpc>
              <a:buFont typeface="Arial" panose="020B0604020202020204" pitchFamily="34" charset="0"/>
              <a:buChar char="•"/>
            </a:pPr>
            <a:r>
              <a:rPr lang="vi-VN" sz="1900" dirty="0">
                <a:latin typeface="Varela Round" panose="00000500000000000000" pitchFamily="2" charset="-79"/>
                <a:cs typeface="Varela Round" panose="00000500000000000000" pitchFamily="2" charset="-79"/>
              </a:rPr>
              <a:t>Cải thiện chương trình, mở rộng chức năng.</a:t>
            </a:r>
          </a:p>
          <a:p>
            <a:pPr marL="342900" indent="-342900" algn="l">
              <a:lnSpc>
                <a:spcPct val="150000"/>
              </a:lnSpc>
              <a:buFont typeface="Arial" panose="020B0604020202020204" pitchFamily="34" charset="0"/>
              <a:buChar char="•"/>
            </a:pPr>
            <a:r>
              <a:rPr lang="vi-VN" sz="1900" dirty="0">
                <a:latin typeface="Varela Round" panose="00000500000000000000" pitchFamily="2" charset="-79"/>
                <a:cs typeface="Varela Round" panose="00000500000000000000" pitchFamily="2" charset="-79"/>
              </a:rPr>
              <a:t>Bảo mật dữ liệu tốt hơn</a:t>
            </a:r>
          </a:p>
        </p:txBody>
      </p:sp>
    </p:spTree>
    <p:extLst>
      <p:ext uri="{BB962C8B-B14F-4D97-AF65-F5344CB8AC3E}">
        <p14:creationId xmlns:p14="http://schemas.microsoft.com/office/powerpoint/2010/main" val="1396235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78"/>
        <p:cNvGrpSpPr/>
        <p:nvPr/>
      </p:nvGrpSpPr>
      <p:grpSpPr>
        <a:xfrm>
          <a:off x="0" y="0"/>
          <a:ext cx="0" cy="0"/>
          <a:chOff x="0" y="0"/>
          <a:chExt cx="0" cy="0"/>
        </a:xfrm>
      </p:grpSpPr>
      <p:sp>
        <p:nvSpPr>
          <p:cNvPr id="4679" name="Google Shape;4679;p38"/>
          <p:cNvSpPr txBox="1">
            <a:spLocks noGrp="1"/>
          </p:cNvSpPr>
          <p:nvPr>
            <p:ph type="title"/>
          </p:nvPr>
        </p:nvSpPr>
        <p:spPr>
          <a:xfrm>
            <a:off x="2193851" y="1816050"/>
            <a:ext cx="4756297"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latin typeface="Varela Round" panose="00000500000000000000" pitchFamily="2" charset="-79"/>
                <a:cs typeface="Varela Round" panose="00000500000000000000" pitchFamily="2" charset="-79"/>
              </a:rPr>
              <a:t>Demo</a:t>
            </a:r>
            <a:endParaRPr dirty="0">
              <a:latin typeface="Varela Round" panose="00000500000000000000" pitchFamily="2" charset="-79"/>
              <a:cs typeface="Varela Round" panose="00000500000000000000" pitchFamily="2" charset="-79"/>
            </a:endParaRPr>
          </a:p>
        </p:txBody>
      </p:sp>
      <p:sp>
        <p:nvSpPr>
          <p:cNvPr id="4680" name="Google Shape;4680;p38"/>
          <p:cNvSpPr txBox="1">
            <a:spLocks noGrp="1"/>
          </p:cNvSpPr>
          <p:nvPr>
            <p:ph type="title" idx="2"/>
          </p:nvPr>
        </p:nvSpPr>
        <p:spPr>
          <a:xfrm>
            <a:off x="3745950" y="10987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Varela Round" panose="00000500000000000000" pitchFamily="2" charset="-79"/>
                <a:cs typeface="Varela Round" panose="00000500000000000000" pitchFamily="2" charset="-79"/>
              </a:rPr>
              <a:t>05</a:t>
            </a:r>
            <a:endParaRPr dirty="0">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57473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47"/>
          <p:cNvSpPr txBox="1">
            <a:spLocks noGrp="1"/>
          </p:cNvSpPr>
          <p:nvPr>
            <p:ph type="title"/>
          </p:nvPr>
        </p:nvSpPr>
        <p:spPr>
          <a:xfrm>
            <a:off x="1768500" y="2388325"/>
            <a:ext cx="5607000" cy="16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Thanks for watching</a:t>
            </a:r>
          </a:p>
        </p:txBody>
      </p:sp>
      <p:grpSp>
        <p:nvGrpSpPr>
          <p:cNvPr id="2631" name="Google Shape;2631;p47"/>
          <p:cNvGrpSpPr/>
          <p:nvPr/>
        </p:nvGrpSpPr>
        <p:grpSpPr>
          <a:xfrm>
            <a:off x="3840955" y="145982"/>
            <a:ext cx="1114655" cy="1957000"/>
            <a:chOff x="2332850" y="1508965"/>
            <a:chExt cx="495799" cy="870474"/>
          </a:xfrm>
        </p:grpSpPr>
        <p:sp>
          <p:nvSpPr>
            <p:cNvPr id="2632" name="Google Shape;2632;p47"/>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5" name="Google Shape;2645;p47"/>
          <p:cNvSpPr/>
          <p:nvPr/>
        </p:nvSpPr>
        <p:spPr>
          <a:xfrm>
            <a:off x="1527241" y="4177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7988191" y="714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647" name="Google Shape;2647;p47"/>
          <p:cNvSpPr/>
          <p:nvPr/>
        </p:nvSpPr>
        <p:spPr>
          <a:xfrm>
            <a:off x="7727591" y="40394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2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5"/>
        <p:cNvGrpSpPr/>
        <p:nvPr/>
      </p:nvGrpSpPr>
      <p:grpSpPr>
        <a:xfrm>
          <a:off x="0" y="0"/>
          <a:ext cx="0" cy="0"/>
          <a:chOff x="0" y="0"/>
          <a:chExt cx="0" cy="0"/>
        </a:xfrm>
      </p:grpSpPr>
      <p:sp>
        <p:nvSpPr>
          <p:cNvPr id="4656" name="Google Shape;4656;p36"/>
          <p:cNvSpPr txBox="1">
            <a:spLocks noGrp="1"/>
          </p:cNvSpPr>
          <p:nvPr>
            <p:ph type="title"/>
          </p:nvPr>
        </p:nvSpPr>
        <p:spPr>
          <a:xfrm>
            <a:off x="1139254" y="133644"/>
            <a:ext cx="7024218"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Varela Round" panose="00000500000000000000" pitchFamily="2" charset="-79"/>
                <a:cs typeface="Varela Round" panose="00000500000000000000" pitchFamily="2" charset="-79"/>
              </a:rPr>
              <a:t>NỘI DUNG</a:t>
            </a:r>
            <a:endParaRPr dirty="0">
              <a:latin typeface="Varela Round" panose="00000500000000000000" pitchFamily="2" charset="-79"/>
              <a:cs typeface="Varela Round" panose="00000500000000000000" pitchFamily="2" charset="-79"/>
            </a:endParaRPr>
          </a:p>
        </p:txBody>
      </p:sp>
      <p:sp>
        <p:nvSpPr>
          <p:cNvPr id="4661" name="Google Shape;4661;p36"/>
          <p:cNvSpPr txBox="1">
            <a:spLocks noGrp="1"/>
          </p:cNvSpPr>
          <p:nvPr>
            <p:ph type="title" idx="5"/>
          </p:nvPr>
        </p:nvSpPr>
        <p:spPr>
          <a:xfrm>
            <a:off x="1139254" y="1115780"/>
            <a:ext cx="782700"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Varela Round" panose="00000500000000000000" pitchFamily="2" charset="-79"/>
                <a:cs typeface="Varela Round" panose="00000500000000000000" pitchFamily="2" charset="-79"/>
              </a:rPr>
              <a:t>01</a:t>
            </a:r>
            <a:endParaRPr dirty="0">
              <a:latin typeface="Varela Round" panose="00000500000000000000" pitchFamily="2" charset="-79"/>
              <a:cs typeface="Varela Round" panose="00000500000000000000" pitchFamily="2" charset="-79"/>
            </a:endParaRPr>
          </a:p>
        </p:txBody>
      </p:sp>
      <p:sp>
        <p:nvSpPr>
          <p:cNvPr id="4662" name="Google Shape;4662;p36"/>
          <p:cNvSpPr txBox="1">
            <a:spLocks noGrp="1"/>
          </p:cNvSpPr>
          <p:nvPr>
            <p:ph type="title" idx="6"/>
          </p:nvPr>
        </p:nvSpPr>
        <p:spPr>
          <a:xfrm>
            <a:off x="1139257" y="2465480"/>
            <a:ext cx="782700"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Varela Round" panose="00000500000000000000" pitchFamily="2" charset="-79"/>
                <a:cs typeface="Varela Round" panose="00000500000000000000" pitchFamily="2" charset="-79"/>
              </a:rPr>
              <a:t>03</a:t>
            </a:r>
            <a:endParaRPr>
              <a:latin typeface="Varela Round" panose="00000500000000000000" pitchFamily="2" charset="-79"/>
              <a:cs typeface="Varela Round" panose="00000500000000000000" pitchFamily="2" charset="-79"/>
            </a:endParaRPr>
          </a:p>
        </p:txBody>
      </p:sp>
      <p:sp>
        <p:nvSpPr>
          <p:cNvPr id="4663" name="Google Shape;4663;p36"/>
          <p:cNvSpPr txBox="1">
            <a:spLocks noGrp="1"/>
          </p:cNvSpPr>
          <p:nvPr>
            <p:ph type="title" idx="7"/>
          </p:nvPr>
        </p:nvSpPr>
        <p:spPr>
          <a:xfrm>
            <a:off x="5030733" y="1115780"/>
            <a:ext cx="782700"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Varela Round" panose="00000500000000000000" pitchFamily="2" charset="-79"/>
                <a:cs typeface="Varela Round" panose="00000500000000000000" pitchFamily="2" charset="-79"/>
              </a:rPr>
              <a:t>02</a:t>
            </a:r>
            <a:endParaRPr dirty="0">
              <a:latin typeface="Varela Round" panose="00000500000000000000" pitchFamily="2" charset="-79"/>
              <a:cs typeface="Varela Round" panose="00000500000000000000" pitchFamily="2" charset="-79"/>
            </a:endParaRPr>
          </a:p>
        </p:txBody>
      </p:sp>
      <p:sp>
        <p:nvSpPr>
          <p:cNvPr id="4664" name="Google Shape;4664;p36"/>
          <p:cNvSpPr txBox="1">
            <a:spLocks noGrp="1"/>
          </p:cNvSpPr>
          <p:nvPr>
            <p:ph type="title" idx="8"/>
          </p:nvPr>
        </p:nvSpPr>
        <p:spPr>
          <a:xfrm>
            <a:off x="5030733" y="2465480"/>
            <a:ext cx="782700"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Varela Round" panose="00000500000000000000" pitchFamily="2" charset="-79"/>
                <a:cs typeface="Varela Round" panose="00000500000000000000" pitchFamily="2" charset="-79"/>
              </a:rPr>
              <a:t>04</a:t>
            </a:r>
            <a:endParaRPr dirty="0">
              <a:latin typeface="Varela Round" panose="00000500000000000000" pitchFamily="2" charset="-79"/>
              <a:cs typeface="Varela Round" panose="00000500000000000000" pitchFamily="2" charset="-79"/>
            </a:endParaRPr>
          </a:p>
        </p:txBody>
      </p:sp>
      <p:sp>
        <p:nvSpPr>
          <p:cNvPr id="4665" name="Google Shape;4665;p36"/>
          <p:cNvSpPr txBox="1">
            <a:spLocks noGrp="1"/>
          </p:cNvSpPr>
          <p:nvPr>
            <p:ph type="subTitle" idx="9"/>
          </p:nvPr>
        </p:nvSpPr>
        <p:spPr>
          <a:xfrm>
            <a:off x="1977086" y="1266530"/>
            <a:ext cx="28818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Varela Round" panose="00000500000000000000" pitchFamily="2" charset="-79"/>
                <a:cs typeface="Varela Round" panose="00000500000000000000" pitchFamily="2" charset="-79"/>
              </a:rPr>
              <a:t>Tổng</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quan</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đề</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tài</a:t>
            </a:r>
            <a:endParaRPr dirty="0">
              <a:latin typeface="Varela Round" panose="00000500000000000000" pitchFamily="2" charset="-79"/>
              <a:cs typeface="Varela Round" panose="00000500000000000000" pitchFamily="2" charset="-79"/>
            </a:endParaRPr>
          </a:p>
        </p:txBody>
      </p:sp>
      <p:sp>
        <p:nvSpPr>
          <p:cNvPr id="4666" name="Google Shape;4666;p36"/>
          <p:cNvSpPr txBox="1">
            <a:spLocks noGrp="1"/>
          </p:cNvSpPr>
          <p:nvPr>
            <p:ph type="subTitle" idx="13"/>
          </p:nvPr>
        </p:nvSpPr>
        <p:spPr>
          <a:xfrm>
            <a:off x="5879786" y="1266530"/>
            <a:ext cx="28818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Varela Round" panose="00000500000000000000" pitchFamily="2" charset="-79"/>
                <a:cs typeface="Varela Round" panose="00000500000000000000" pitchFamily="2" charset="-79"/>
              </a:rPr>
              <a:t>Phân tích hệ thống</a:t>
            </a:r>
            <a:endParaRPr dirty="0">
              <a:latin typeface="Varela Round" panose="00000500000000000000" pitchFamily="2" charset="-79"/>
              <a:cs typeface="Varela Round" panose="00000500000000000000" pitchFamily="2" charset="-79"/>
            </a:endParaRPr>
          </a:p>
        </p:txBody>
      </p:sp>
      <p:sp>
        <p:nvSpPr>
          <p:cNvPr id="4667" name="Google Shape;4667;p36"/>
          <p:cNvSpPr txBox="1">
            <a:spLocks noGrp="1"/>
          </p:cNvSpPr>
          <p:nvPr>
            <p:ph type="subTitle" idx="14"/>
          </p:nvPr>
        </p:nvSpPr>
        <p:spPr>
          <a:xfrm>
            <a:off x="2008097" y="2616230"/>
            <a:ext cx="28818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Varela Round" panose="00000500000000000000" pitchFamily="2" charset="-79"/>
                <a:cs typeface="Varela Round" panose="00000500000000000000" pitchFamily="2" charset="-79"/>
              </a:rPr>
              <a:t>Thiết kế hệ thống</a:t>
            </a:r>
            <a:endParaRPr dirty="0">
              <a:latin typeface="Varela Round" panose="00000500000000000000" pitchFamily="2" charset="-79"/>
              <a:cs typeface="Varela Round" panose="00000500000000000000" pitchFamily="2" charset="-79"/>
            </a:endParaRPr>
          </a:p>
        </p:txBody>
      </p:sp>
      <p:sp>
        <p:nvSpPr>
          <p:cNvPr id="4668" name="Google Shape;4668;p36"/>
          <p:cNvSpPr txBox="1">
            <a:spLocks noGrp="1"/>
          </p:cNvSpPr>
          <p:nvPr>
            <p:ph type="subTitle" idx="15"/>
          </p:nvPr>
        </p:nvSpPr>
        <p:spPr>
          <a:xfrm>
            <a:off x="5879786" y="2616230"/>
            <a:ext cx="28818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Varela Round" panose="00000500000000000000" pitchFamily="2" charset="-79"/>
                <a:cs typeface="Varela Round" panose="00000500000000000000" pitchFamily="2" charset="-79"/>
              </a:rPr>
              <a:t>Kết luận</a:t>
            </a:r>
            <a:endParaRPr dirty="0">
              <a:latin typeface="Varela Round" panose="00000500000000000000" pitchFamily="2" charset="-79"/>
              <a:cs typeface="Varela Round" panose="00000500000000000000" pitchFamily="2" charset="-79"/>
            </a:endParaRPr>
          </a:p>
        </p:txBody>
      </p:sp>
      <p:sp>
        <p:nvSpPr>
          <p:cNvPr id="10" name="Google Shape;4661;p36">
            <a:extLst>
              <a:ext uri="{FF2B5EF4-FFF2-40B4-BE49-F238E27FC236}">
                <a16:creationId xmlns:a16="http://schemas.microsoft.com/office/drawing/2014/main" id="{38A9B8D0-BA98-A395-FABD-F740554A1919}"/>
              </a:ext>
            </a:extLst>
          </p:cNvPr>
          <p:cNvSpPr txBox="1">
            <a:spLocks/>
          </p:cNvSpPr>
          <p:nvPr/>
        </p:nvSpPr>
        <p:spPr>
          <a:xfrm>
            <a:off x="1139254" y="3827115"/>
            <a:ext cx="782700" cy="7863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Gantari SemiBold"/>
              <a:buNone/>
              <a:defRPr sz="3000" b="1" i="0" u="none" strike="noStrike" cap="none">
                <a:solidFill>
                  <a:schemeClr val="dk1"/>
                </a:solidFill>
                <a:latin typeface="Gantari SemiBold"/>
                <a:ea typeface="Gantari SemiBold"/>
                <a:cs typeface="Gantari SemiBold"/>
                <a:sym typeface="Gantari SemiBold"/>
              </a:defRPr>
            </a:lvl1pPr>
            <a:lvl2pPr marR="0" lvl="1" algn="l" rtl="0">
              <a:lnSpc>
                <a:spcPct val="100000"/>
              </a:lnSpc>
              <a:spcBef>
                <a:spcPts val="0"/>
              </a:spcBef>
              <a:spcAft>
                <a:spcPts val="0"/>
              </a:spcAft>
              <a:buClr>
                <a:schemeClr val="dk1"/>
              </a:buClr>
              <a:buSzPts val="3000"/>
              <a:buFont typeface="Gantari SemiBold"/>
              <a:buNone/>
              <a:defRPr sz="3000" b="0" i="0" u="none" strike="noStrike" cap="none">
                <a:solidFill>
                  <a:schemeClr val="dk1"/>
                </a:solidFill>
                <a:latin typeface="Gantari SemiBold"/>
                <a:ea typeface="Gantari SemiBold"/>
                <a:cs typeface="Gantari SemiBold"/>
                <a:sym typeface="Gantari SemiBold"/>
              </a:defRPr>
            </a:lvl2pPr>
            <a:lvl3pPr marR="0" lvl="2" algn="l" rtl="0">
              <a:lnSpc>
                <a:spcPct val="100000"/>
              </a:lnSpc>
              <a:spcBef>
                <a:spcPts val="0"/>
              </a:spcBef>
              <a:spcAft>
                <a:spcPts val="0"/>
              </a:spcAft>
              <a:buClr>
                <a:schemeClr val="dk1"/>
              </a:buClr>
              <a:buSzPts val="3000"/>
              <a:buFont typeface="Gantari SemiBold"/>
              <a:buNone/>
              <a:defRPr sz="3000" b="0" i="0" u="none" strike="noStrike" cap="none">
                <a:solidFill>
                  <a:schemeClr val="dk1"/>
                </a:solidFill>
                <a:latin typeface="Gantari SemiBold"/>
                <a:ea typeface="Gantari SemiBold"/>
                <a:cs typeface="Gantari SemiBold"/>
                <a:sym typeface="Gantari SemiBold"/>
              </a:defRPr>
            </a:lvl3pPr>
            <a:lvl4pPr marR="0" lvl="3" algn="l" rtl="0">
              <a:lnSpc>
                <a:spcPct val="100000"/>
              </a:lnSpc>
              <a:spcBef>
                <a:spcPts val="0"/>
              </a:spcBef>
              <a:spcAft>
                <a:spcPts val="0"/>
              </a:spcAft>
              <a:buClr>
                <a:schemeClr val="dk1"/>
              </a:buClr>
              <a:buSzPts val="3000"/>
              <a:buFont typeface="Gantari SemiBold"/>
              <a:buNone/>
              <a:defRPr sz="3000" b="0" i="0" u="none" strike="noStrike" cap="none">
                <a:solidFill>
                  <a:schemeClr val="dk1"/>
                </a:solidFill>
                <a:latin typeface="Gantari SemiBold"/>
                <a:ea typeface="Gantari SemiBold"/>
                <a:cs typeface="Gantari SemiBold"/>
                <a:sym typeface="Gantari SemiBold"/>
              </a:defRPr>
            </a:lvl4pPr>
            <a:lvl5pPr marR="0" lvl="4" algn="l" rtl="0">
              <a:lnSpc>
                <a:spcPct val="100000"/>
              </a:lnSpc>
              <a:spcBef>
                <a:spcPts val="0"/>
              </a:spcBef>
              <a:spcAft>
                <a:spcPts val="0"/>
              </a:spcAft>
              <a:buClr>
                <a:schemeClr val="dk1"/>
              </a:buClr>
              <a:buSzPts val="3000"/>
              <a:buFont typeface="Gantari SemiBold"/>
              <a:buNone/>
              <a:defRPr sz="3000" b="0" i="0" u="none" strike="noStrike" cap="none">
                <a:solidFill>
                  <a:schemeClr val="dk1"/>
                </a:solidFill>
                <a:latin typeface="Gantari SemiBold"/>
                <a:ea typeface="Gantari SemiBold"/>
                <a:cs typeface="Gantari SemiBold"/>
                <a:sym typeface="Gantari SemiBold"/>
              </a:defRPr>
            </a:lvl5pPr>
            <a:lvl6pPr marR="0" lvl="5" algn="l" rtl="0">
              <a:lnSpc>
                <a:spcPct val="100000"/>
              </a:lnSpc>
              <a:spcBef>
                <a:spcPts val="0"/>
              </a:spcBef>
              <a:spcAft>
                <a:spcPts val="0"/>
              </a:spcAft>
              <a:buClr>
                <a:schemeClr val="dk1"/>
              </a:buClr>
              <a:buSzPts val="3000"/>
              <a:buFont typeface="Gantari SemiBold"/>
              <a:buNone/>
              <a:defRPr sz="3000" b="0" i="0" u="none" strike="noStrike" cap="none">
                <a:solidFill>
                  <a:schemeClr val="dk1"/>
                </a:solidFill>
                <a:latin typeface="Gantari SemiBold"/>
                <a:ea typeface="Gantari SemiBold"/>
                <a:cs typeface="Gantari SemiBold"/>
                <a:sym typeface="Gantari SemiBold"/>
              </a:defRPr>
            </a:lvl6pPr>
            <a:lvl7pPr marR="0" lvl="6" algn="l" rtl="0">
              <a:lnSpc>
                <a:spcPct val="100000"/>
              </a:lnSpc>
              <a:spcBef>
                <a:spcPts val="0"/>
              </a:spcBef>
              <a:spcAft>
                <a:spcPts val="0"/>
              </a:spcAft>
              <a:buClr>
                <a:schemeClr val="dk1"/>
              </a:buClr>
              <a:buSzPts val="3000"/>
              <a:buFont typeface="Gantari SemiBold"/>
              <a:buNone/>
              <a:defRPr sz="3000" b="0" i="0" u="none" strike="noStrike" cap="none">
                <a:solidFill>
                  <a:schemeClr val="dk1"/>
                </a:solidFill>
                <a:latin typeface="Gantari SemiBold"/>
                <a:ea typeface="Gantari SemiBold"/>
                <a:cs typeface="Gantari SemiBold"/>
                <a:sym typeface="Gantari SemiBold"/>
              </a:defRPr>
            </a:lvl7pPr>
            <a:lvl8pPr marR="0" lvl="7" algn="l" rtl="0">
              <a:lnSpc>
                <a:spcPct val="100000"/>
              </a:lnSpc>
              <a:spcBef>
                <a:spcPts val="0"/>
              </a:spcBef>
              <a:spcAft>
                <a:spcPts val="0"/>
              </a:spcAft>
              <a:buClr>
                <a:schemeClr val="dk1"/>
              </a:buClr>
              <a:buSzPts val="3000"/>
              <a:buFont typeface="Gantari SemiBold"/>
              <a:buNone/>
              <a:defRPr sz="3000" b="0" i="0" u="none" strike="noStrike" cap="none">
                <a:solidFill>
                  <a:schemeClr val="dk1"/>
                </a:solidFill>
                <a:latin typeface="Gantari SemiBold"/>
                <a:ea typeface="Gantari SemiBold"/>
                <a:cs typeface="Gantari SemiBold"/>
                <a:sym typeface="Gantari SemiBold"/>
              </a:defRPr>
            </a:lvl8pPr>
            <a:lvl9pPr marR="0" lvl="8" algn="l" rtl="0">
              <a:lnSpc>
                <a:spcPct val="100000"/>
              </a:lnSpc>
              <a:spcBef>
                <a:spcPts val="0"/>
              </a:spcBef>
              <a:spcAft>
                <a:spcPts val="0"/>
              </a:spcAft>
              <a:buClr>
                <a:schemeClr val="dk1"/>
              </a:buClr>
              <a:buSzPts val="3000"/>
              <a:buFont typeface="Gantari SemiBold"/>
              <a:buNone/>
              <a:defRPr sz="3000" b="0" i="0" u="none" strike="noStrike" cap="none">
                <a:solidFill>
                  <a:schemeClr val="dk1"/>
                </a:solidFill>
                <a:latin typeface="Gantari SemiBold"/>
                <a:ea typeface="Gantari SemiBold"/>
                <a:cs typeface="Gantari SemiBold"/>
                <a:sym typeface="Gantari SemiBold"/>
              </a:defRPr>
            </a:lvl9pPr>
          </a:lstStyle>
          <a:p>
            <a:r>
              <a:rPr lang="en" dirty="0">
                <a:latin typeface="Varela Round" panose="00000500000000000000" pitchFamily="2" charset="-79"/>
                <a:cs typeface="Varela Round" panose="00000500000000000000" pitchFamily="2" charset="-79"/>
              </a:rPr>
              <a:t>05</a:t>
            </a:r>
          </a:p>
        </p:txBody>
      </p:sp>
      <p:sp>
        <p:nvSpPr>
          <p:cNvPr id="12" name="Google Shape;4667;p36">
            <a:extLst>
              <a:ext uri="{FF2B5EF4-FFF2-40B4-BE49-F238E27FC236}">
                <a16:creationId xmlns:a16="http://schemas.microsoft.com/office/drawing/2014/main" id="{B3672702-1392-E047-023B-C35830757D37}"/>
              </a:ext>
            </a:extLst>
          </p:cNvPr>
          <p:cNvSpPr txBox="1">
            <a:spLocks/>
          </p:cNvSpPr>
          <p:nvPr/>
        </p:nvSpPr>
        <p:spPr>
          <a:xfrm>
            <a:off x="2008097" y="3977865"/>
            <a:ext cx="28818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0" i="0" u="none" strike="noStrike" cap="none">
                <a:solidFill>
                  <a:schemeClr val="dk1"/>
                </a:solidFill>
                <a:latin typeface="Gantari"/>
                <a:ea typeface="Gantari"/>
                <a:cs typeface="Gantari"/>
                <a:sym typeface="Gantari"/>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Varela Round" panose="00000500000000000000" pitchFamily="2" charset="-79"/>
                <a:cs typeface="Varela Round" panose="00000500000000000000" pitchFamily="2" charset="-79"/>
              </a:rPr>
              <a:t>Demo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78"/>
        <p:cNvGrpSpPr/>
        <p:nvPr/>
      </p:nvGrpSpPr>
      <p:grpSpPr>
        <a:xfrm>
          <a:off x="0" y="0"/>
          <a:ext cx="0" cy="0"/>
          <a:chOff x="0" y="0"/>
          <a:chExt cx="0" cy="0"/>
        </a:xfrm>
      </p:grpSpPr>
      <p:sp>
        <p:nvSpPr>
          <p:cNvPr id="4679" name="Google Shape;4679;p38"/>
          <p:cNvSpPr txBox="1">
            <a:spLocks noGrp="1"/>
          </p:cNvSpPr>
          <p:nvPr>
            <p:ph type="title"/>
          </p:nvPr>
        </p:nvSpPr>
        <p:spPr>
          <a:xfrm>
            <a:off x="1918290" y="2335412"/>
            <a:ext cx="5488350" cy="9962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Varela Round" panose="00000500000000000000" pitchFamily="2" charset="-79"/>
                <a:cs typeface="Varela Round" panose="00000500000000000000" pitchFamily="2" charset="-79"/>
              </a:rPr>
              <a:t>Tổng quan đề tài</a:t>
            </a:r>
            <a:endParaRPr dirty="0">
              <a:latin typeface="Varela Round" panose="00000500000000000000" pitchFamily="2" charset="-79"/>
              <a:cs typeface="Varela Round" panose="00000500000000000000" pitchFamily="2" charset="-79"/>
            </a:endParaRPr>
          </a:p>
        </p:txBody>
      </p:sp>
      <p:sp>
        <p:nvSpPr>
          <p:cNvPr id="4680" name="Google Shape;4680;p38"/>
          <p:cNvSpPr txBox="1">
            <a:spLocks noGrp="1"/>
          </p:cNvSpPr>
          <p:nvPr>
            <p:ph type="title" idx="2"/>
          </p:nvPr>
        </p:nvSpPr>
        <p:spPr>
          <a:xfrm>
            <a:off x="3745950" y="10987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Varela Round" panose="00000500000000000000" pitchFamily="2" charset="-79"/>
                <a:cs typeface="Varela Round" panose="00000500000000000000" pitchFamily="2" charset="-79"/>
              </a:rPr>
              <a:t>01</a:t>
            </a:r>
            <a:endParaRPr dirty="0">
              <a:latin typeface="Varela Round" panose="00000500000000000000" pitchFamily="2" charset="-79"/>
              <a:cs typeface="Varela Round" panose="000005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9"/>
        <p:cNvGrpSpPr/>
        <p:nvPr/>
      </p:nvGrpSpPr>
      <p:grpSpPr>
        <a:xfrm>
          <a:off x="0" y="0"/>
          <a:ext cx="0" cy="0"/>
          <a:chOff x="0" y="0"/>
          <a:chExt cx="0" cy="0"/>
        </a:xfrm>
      </p:grpSpPr>
      <p:sp>
        <p:nvSpPr>
          <p:cNvPr id="6" name="Google Shape;5370;p60">
            <a:extLst>
              <a:ext uri="{FF2B5EF4-FFF2-40B4-BE49-F238E27FC236}">
                <a16:creationId xmlns:a16="http://schemas.microsoft.com/office/drawing/2014/main" id="{44043EEF-70BA-7E81-9829-7AED83E0777F}"/>
              </a:ext>
            </a:extLst>
          </p:cNvPr>
          <p:cNvSpPr txBox="1">
            <a:spLocks/>
          </p:cNvSpPr>
          <p:nvPr/>
        </p:nvSpPr>
        <p:spPr>
          <a:xfrm>
            <a:off x="723235" y="986288"/>
            <a:ext cx="4257477" cy="340749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0" algn="just" rtl="0">
              <a:lnSpc>
                <a:spcPct val="115000"/>
              </a:lnSpc>
              <a:spcBef>
                <a:spcPts val="0"/>
              </a:spcBef>
              <a:spcAft>
                <a:spcPts val="0"/>
              </a:spcAft>
            </a:pPr>
            <a:r>
              <a:rPr lang="vi-VN" sz="1800" b="0" i="0" dirty="0">
                <a:solidFill>
                  <a:schemeClr val="tx1"/>
                </a:solidFill>
                <a:effectLst/>
                <a:latin typeface="Varela Round" panose="00000500000000000000" pitchFamily="2" charset="-79"/>
                <a:ea typeface="Asap" panose="020B0604020202020204" charset="0"/>
                <a:cs typeface="Varela Round" panose="00000500000000000000" pitchFamily="2" charset="-79"/>
              </a:rPr>
              <a:t>Đồ án phần mềm quản lý quán ăn là một ứng dụng hiện đại được thiết kế để tối ưu hóa quản lý và vận hành các hoạt động hàng ngày của một quán ăn. Với sự tích hợp của nhiều tính năng thông minh, đồ án này giúp quản lý quán ăn dễ dàng theo dõi và điều chỉnh mọi hoạt động từ việc quản lý thực đơn đến thanh toán.</a:t>
            </a:r>
            <a:endParaRPr lang="en-US" sz="2400" dirty="0">
              <a:solidFill>
                <a:schemeClr val="tx1"/>
              </a:solidFill>
              <a:effectLst/>
            </a:endParaRPr>
          </a:p>
        </p:txBody>
      </p:sp>
      <p:pic>
        <p:nvPicPr>
          <p:cNvPr id="1026" name="Picture 2" descr="Quản lý nhà hàng hiệu quả">
            <a:extLst>
              <a:ext uri="{FF2B5EF4-FFF2-40B4-BE49-F238E27FC236}">
                <a16:creationId xmlns:a16="http://schemas.microsoft.com/office/drawing/2014/main" id="{A0002648-2614-2535-F38D-EF7AF7CD4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790" y="1098934"/>
            <a:ext cx="2945632" cy="281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85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65"/>
        <p:cNvGrpSpPr/>
        <p:nvPr/>
      </p:nvGrpSpPr>
      <p:grpSpPr>
        <a:xfrm>
          <a:off x="0" y="0"/>
          <a:ext cx="0" cy="0"/>
          <a:chOff x="0" y="0"/>
          <a:chExt cx="0" cy="0"/>
        </a:xfrm>
      </p:grpSpPr>
      <p:sp>
        <p:nvSpPr>
          <p:cNvPr id="5370" name="Google Shape;5370;p60"/>
          <p:cNvSpPr txBox="1">
            <a:spLocks noGrp="1"/>
          </p:cNvSpPr>
          <p:nvPr>
            <p:ph type="subTitle" idx="2"/>
          </p:nvPr>
        </p:nvSpPr>
        <p:spPr>
          <a:xfrm>
            <a:off x="1170866" y="912886"/>
            <a:ext cx="4257477" cy="2005575"/>
          </a:xfrm>
          <a:prstGeom prst="rect">
            <a:avLst/>
          </a:prstGeom>
        </p:spPr>
        <p:txBody>
          <a:bodyPr spcFirstLastPara="1" wrap="square" lIns="91425" tIns="91425" rIns="91425" bIns="91425" anchor="t" anchorCtr="0">
            <a:noAutofit/>
          </a:bodyPr>
          <a:lstStyle/>
          <a:p>
            <a:pPr marL="0" marR="0" algn="just">
              <a:lnSpc>
                <a:spcPct val="150000"/>
              </a:lnSpc>
            </a:pPr>
            <a:endParaRPr lang="en-US" sz="1800" dirty="0">
              <a:effectLst/>
              <a:latin typeface="Varela Round" panose="00000500000000000000" pitchFamily="2" charset="-79"/>
              <a:ea typeface="Times New Roman" panose="02020603050405020304" pitchFamily="18" charset="0"/>
              <a:cs typeface="Varela Round" panose="00000500000000000000" pitchFamily="2" charset="-79"/>
            </a:endParaRPr>
          </a:p>
          <a:p>
            <a:pPr marL="0" marR="0" algn="just">
              <a:lnSpc>
                <a:spcPct val="150000"/>
              </a:lnSpc>
            </a:pPr>
            <a:r>
              <a:rPr lang="vi-VN" sz="1800" dirty="0">
                <a:effectLst/>
                <a:latin typeface="Varela Round" panose="00000500000000000000" pitchFamily="2" charset="-79"/>
                <a:ea typeface="Times New Roman" panose="02020603050405020304" pitchFamily="18" charset="0"/>
                <a:cs typeface="Varela Round" panose="00000500000000000000" pitchFamily="2" charset="-79"/>
              </a:rPr>
              <a:t>Ngôn ngữ lập trình được sử dụng:</a:t>
            </a:r>
          </a:p>
          <a:p>
            <a:pPr marL="0" marR="0" algn="just">
              <a:lnSpc>
                <a:spcPct val="150000"/>
              </a:lnSpc>
              <a:buFont typeface="Arial" panose="020B0604020202020204" pitchFamily="34" charset="0"/>
              <a:buChar char="•"/>
            </a:pPr>
            <a:r>
              <a:rPr lang="vi-VN" sz="1800" dirty="0">
                <a:effectLst/>
                <a:latin typeface="Varela Round" panose="00000500000000000000" pitchFamily="2" charset="-79"/>
                <a:ea typeface="Times New Roman" panose="02020603050405020304" pitchFamily="18" charset="0"/>
                <a:cs typeface="Varela Round" panose="00000500000000000000" pitchFamily="2" charset="-79"/>
              </a:rPr>
              <a:t>C#</a:t>
            </a:r>
          </a:p>
          <a:p>
            <a:pPr marL="0" marR="0" algn="just">
              <a:lnSpc>
                <a:spcPct val="150000"/>
              </a:lnSpc>
              <a:buFont typeface="Arial" panose="020B0604020202020204" pitchFamily="34" charset="0"/>
              <a:buChar char="•"/>
            </a:pPr>
            <a:r>
              <a:rPr lang="vi-VN" sz="1800" dirty="0">
                <a:effectLst/>
                <a:latin typeface="Varela Round" panose="00000500000000000000" pitchFamily="2" charset="-79"/>
                <a:ea typeface="Times New Roman" panose="02020603050405020304" pitchFamily="18" charset="0"/>
                <a:cs typeface="Varela Round" panose="00000500000000000000" pitchFamily="2" charset="-79"/>
              </a:rPr>
              <a:t>SQL</a:t>
            </a:r>
          </a:p>
          <a:p>
            <a:pPr marL="0" marR="0" algn="just">
              <a:lnSpc>
                <a:spcPct val="150000"/>
              </a:lnSpc>
            </a:pPr>
            <a:r>
              <a:rPr lang="vi-VN" sz="1800" dirty="0">
                <a:effectLst/>
                <a:latin typeface="Varela Round" panose="00000500000000000000" pitchFamily="2" charset="-79"/>
                <a:ea typeface="Times New Roman" panose="02020603050405020304" pitchFamily="18" charset="0"/>
                <a:cs typeface="Varela Round" panose="00000500000000000000" pitchFamily="2" charset="-79"/>
              </a:rPr>
              <a:t>Phần mềm được sử dụng:</a:t>
            </a:r>
          </a:p>
          <a:p>
            <a:pPr marL="0" marR="0" algn="just">
              <a:lnSpc>
                <a:spcPct val="150000"/>
              </a:lnSpc>
              <a:buFont typeface="Arial" panose="020B0604020202020204" pitchFamily="34" charset="0"/>
              <a:buChar char="•"/>
            </a:pPr>
            <a:r>
              <a:rPr lang="vi-VN" sz="1800" dirty="0">
                <a:effectLst/>
                <a:latin typeface="Varela Round" panose="00000500000000000000" pitchFamily="2" charset="-79"/>
                <a:ea typeface="Times New Roman" panose="02020603050405020304" pitchFamily="18" charset="0"/>
                <a:cs typeface="Varela Round" panose="00000500000000000000" pitchFamily="2" charset="-79"/>
              </a:rPr>
              <a:t>Visual Studio 2022</a:t>
            </a:r>
          </a:p>
          <a:p>
            <a:pPr marL="0" marR="0" algn="just">
              <a:lnSpc>
                <a:spcPct val="150000"/>
              </a:lnSpc>
              <a:buFont typeface="Arial" panose="020B0604020202020204" pitchFamily="34" charset="0"/>
              <a:buChar char="•"/>
            </a:pPr>
            <a:r>
              <a:rPr lang="vi-VN" sz="1800" dirty="0">
                <a:effectLst/>
                <a:latin typeface="Varela Round" panose="00000500000000000000" pitchFamily="2" charset="-79"/>
                <a:ea typeface="Times New Roman" panose="02020603050405020304" pitchFamily="18" charset="0"/>
                <a:cs typeface="Varela Round" panose="00000500000000000000" pitchFamily="2" charset="-79"/>
              </a:rPr>
              <a:t>SQL Server</a:t>
            </a:r>
          </a:p>
        </p:txBody>
      </p:sp>
      <p:pic>
        <p:nvPicPr>
          <p:cNvPr id="2" name="Picture 2" descr="Toàn tập về SQL Server cho người mới bắt đầu">
            <a:extLst>
              <a:ext uri="{FF2B5EF4-FFF2-40B4-BE49-F238E27FC236}">
                <a16:creationId xmlns:a16="http://schemas.microsoft.com/office/drawing/2014/main" id="{5AC61F79-DF2E-63B3-3083-AC3C53E50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343" y="714847"/>
            <a:ext cx="2254103" cy="15101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C12C405-1EE4-58E3-3CC1-5693347F68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8343" y="2251710"/>
            <a:ext cx="2254103" cy="225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4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31"/>
        <p:cNvGrpSpPr/>
        <p:nvPr/>
      </p:nvGrpSpPr>
      <p:grpSpPr>
        <a:xfrm>
          <a:off x="0" y="0"/>
          <a:ext cx="0" cy="0"/>
          <a:chOff x="0" y="0"/>
          <a:chExt cx="0" cy="0"/>
        </a:xfrm>
      </p:grpSpPr>
      <p:sp>
        <p:nvSpPr>
          <p:cNvPr id="5034" name="Google Shape;5034;p53"/>
          <p:cNvSpPr/>
          <p:nvPr/>
        </p:nvSpPr>
        <p:spPr>
          <a:xfrm>
            <a:off x="878123" y="1259776"/>
            <a:ext cx="3146427" cy="2396226"/>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arela Round" panose="00000500000000000000" pitchFamily="2" charset="-79"/>
              <a:cs typeface="Varela Round" panose="00000500000000000000" pitchFamily="2" charset="-79"/>
            </a:endParaRPr>
          </a:p>
        </p:txBody>
      </p:sp>
      <p:sp>
        <p:nvSpPr>
          <p:cNvPr id="5032" name="Google Shape;5032;p53"/>
          <p:cNvSpPr txBox="1">
            <a:spLocks noGrp="1"/>
          </p:cNvSpPr>
          <p:nvPr>
            <p:ph type="title"/>
          </p:nvPr>
        </p:nvSpPr>
        <p:spPr>
          <a:xfrm>
            <a:off x="4028114" y="569356"/>
            <a:ext cx="3742944" cy="690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dirty="0">
                <a:latin typeface="Varela Round" panose="00000500000000000000" pitchFamily="2" charset="-79"/>
                <a:cs typeface="Varela Round" panose="00000500000000000000" pitchFamily="2" charset="-79"/>
              </a:rPr>
              <a:t>Mục tiêu</a:t>
            </a:r>
            <a:endParaRPr sz="2500" dirty="0">
              <a:latin typeface="Varela Round" panose="00000500000000000000" pitchFamily="2" charset="-79"/>
              <a:cs typeface="Varela Round" panose="00000500000000000000" pitchFamily="2" charset="-79"/>
            </a:endParaRPr>
          </a:p>
        </p:txBody>
      </p:sp>
      <p:sp>
        <p:nvSpPr>
          <p:cNvPr id="5033" name="Google Shape;5033;p53"/>
          <p:cNvSpPr txBox="1">
            <a:spLocks noGrp="1"/>
          </p:cNvSpPr>
          <p:nvPr>
            <p:ph type="subTitle" idx="1"/>
          </p:nvPr>
        </p:nvSpPr>
        <p:spPr>
          <a:xfrm>
            <a:off x="4024550" y="1169934"/>
            <a:ext cx="4838045" cy="10803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vi-VN" sz="1900" dirty="0">
                <a:latin typeface="Varela Round" panose="00000500000000000000" pitchFamily="2" charset="-79"/>
                <a:cs typeface="Varela Round" panose="00000500000000000000" pitchFamily="2" charset="-79"/>
              </a:rPr>
              <a:t>Phân quyền người dùng</a:t>
            </a: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hóa</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đơn</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danh</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mục</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thực</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đơn</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DS </a:t>
            </a:r>
            <a:r>
              <a:rPr lang="en-US" sz="1900" dirty="0" err="1">
                <a:latin typeface="Varela Round" panose="00000500000000000000" pitchFamily="2" charset="-79"/>
                <a:cs typeface="Varela Round" panose="00000500000000000000" pitchFamily="2" charset="-79"/>
              </a:rPr>
              <a:t>bàn</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doanh</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thu</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Xem</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thông</a:t>
            </a:r>
            <a:r>
              <a:rPr lang="en-US" sz="1900" dirty="0">
                <a:latin typeface="Varela Round" panose="00000500000000000000" pitchFamily="2" charset="-79"/>
                <a:cs typeface="Varela Round" panose="00000500000000000000" pitchFamily="2" charset="-79"/>
              </a:rPr>
              <a:t> tin </a:t>
            </a:r>
            <a:r>
              <a:rPr lang="en-US" sz="1900" dirty="0" err="1">
                <a:latin typeface="Varela Round" panose="00000500000000000000" pitchFamily="2" charset="-79"/>
                <a:cs typeface="Varela Round" panose="00000500000000000000" pitchFamily="2" charset="-79"/>
              </a:rPr>
              <a:t>cá</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nhân</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tài</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khoản</a:t>
            </a:r>
            <a:endParaRPr lang="vi-VN" sz="1900" dirty="0">
              <a:latin typeface="Varela Round" panose="00000500000000000000" pitchFamily="2" charset="-79"/>
              <a:cs typeface="Varela Round" panose="00000500000000000000" pitchFamily="2" charset="-79"/>
            </a:endParaRPr>
          </a:p>
        </p:txBody>
      </p:sp>
      <p:pic>
        <p:nvPicPr>
          <p:cNvPr id="3074" name="Picture 2" descr="Phần Mềm Quản Lý Nhà Hàng Quán Ăn Chuyên Nghiệp Dễ Sử Dụng Tp.HCM Bình  Dương Đồng Nai">
            <a:extLst>
              <a:ext uri="{FF2B5EF4-FFF2-40B4-BE49-F238E27FC236}">
                <a16:creationId xmlns:a16="http://schemas.microsoft.com/office/drawing/2014/main" id="{24CD32A3-831B-02B2-8591-B60803ACF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884" y="1578783"/>
            <a:ext cx="2796360" cy="1758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8"/>
        <p:cNvGrpSpPr/>
        <p:nvPr/>
      </p:nvGrpSpPr>
      <p:grpSpPr>
        <a:xfrm>
          <a:off x="0" y="0"/>
          <a:ext cx="0" cy="0"/>
          <a:chOff x="0" y="0"/>
          <a:chExt cx="0" cy="0"/>
        </a:xfrm>
      </p:grpSpPr>
      <p:sp>
        <p:nvSpPr>
          <p:cNvPr id="4679" name="Google Shape;4679;p38"/>
          <p:cNvSpPr txBox="1">
            <a:spLocks noGrp="1"/>
          </p:cNvSpPr>
          <p:nvPr>
            <p:ph type="title"/>
          </p:nvPr>
        </p:nvSpPr>
        <p:spPr>
          <a:xfrm>
            <a:off x="2193851" y="2260971"/>
            <a:ext cx="4756297"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latin typeface="Varela Round" panose="00000500000000000000" pitchFamily="2" charset="-79"/>
                <a:cs typeface="Varela Round" panose="00000500000000000000" pitchFamily="2" charset="-79"/>
              </a:rPr>
              <a:t>Phân tích hệ thống</a:t>
            </a:r>
            <a:endParaRPr dirty="0">
              <a:latin typeface="Varela Round" panose="00000500000000000000" pitchFamily="2" charset="-79"/>
              <a:cs typeface="Varela Round" panose="00000500000000000000" pitchFamily="2" charset="-79"/>
            </a:endParaRPr>
          </a:p>
        </p:txBody>
      </p:sp>
      <p:sp>
        <p:nvSpPr>
          <p:cNvPr id="4680" name="Google Shape;4680;p38"/>
          <p:cNvSpPr txBox="1">
            <a:spLocks noGrp="1"/>
          </p:cNvSpPr>
          <p:nvPr>
            <p:ph type="title" idx="2"/>
          </p:nvPr>
        </p:nvSpPr>
        <p:spPr>
          <a:xfrm>
            <a:off x="3745950" y="10987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Varela Round" panose="00000500000000000000" pitchFamily="2" charset="-79"/>
                <a:cs typeface="Varela Round" panose="00000500000000000000" pitchFamily="2" charset="-79"/>
              </a:rPr>
              <a:t>02</a:t>
            </a:r>
            <a:endParaRPr dirty="0">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45573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31"/>
        <p:cNvGrpSpPr/>
        <p:nvPr/>
      </p:nvGrpSpPr>
      <p:grpSpPr>
        <a:xfrm>
          <a:off x="0" y="0"/>
          <a:ext cx="0" cy="0"/>
          <a:chOff x="0" y="0"/>
          <a:chExt cx="0" cy="0"/>
        </a:xfrm>
      </p:grpSpPr>
      <p:sp>
        <p:nvSpPr>
          <p:cNvPr id="5034" name="Google Shape;5034;p53"/>
          <p:cNvSpPr/>
          <p:nvPr/>
        </p:nvSpPr>
        <p:spPr>
          <a:xfrm>
            <a:off x="878123" y="1259776"/>
            <a:ext cx="3693877" cy="292360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arela Round" panose="00000500000000000000" pitchFamily="2" charset="-79"/>
              <a:cs typeface="Varela Round" panose="00000500000000000000" pitchFamily="2" charset="-79"/>
            </a:endParaRPr>
          </a:p>
        </p:txBody>
      </p:sp>
      <p:sp>
        <p:nvSpPr>
          <p:cNvPr id="5032" name="Google Shape;5032;p53"/>
          <p:cNvSpPr txBox="1">
            <a:spLocks noGrp="1"/>
          </p:cNvSpPr>
          <p:nvPr>
            <p:ph type="title"/>
          </p:nvPr>
        </p:nvSpPr>
        <p:spPr>
          <a:xfrm>
            <a:off x="878123" y="569356"/>
            <a:ext cx="6892935" cy="690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dirty="0">
                <a:latin typeface="Varela Round" panose="00000500000000000000" pitchFamily="2" charset="-79"/>
                <a:cs typeface="Varela Round" panose="00000500000000000000" pitchFamily="2" charset="-79"/>
              </a:rPr>
              <a:t>Xác định yêu cầu người dùng</a:t>
            </a:r>
            <a:endParaRPr sz="2500" dirty="0">
              <a:latin typeface="Varela Round" panose="00000500000000000000" pitchFamily="2" charset="-79"/>
              <a:cs typeface="Varela Round" panose="00000500000000000000" pitchFamily="2" charset="-79"/>
            </a:endParaRPr>
          </a:p>
        </p:txBody>
      </p:sp>
      <p:sp>
        <p:nvSpPr>
          <p:cNvPr id="5033" name="Google Shape;5033;p53"/>
          <p:cNvSpPr txBox="1">
            <a:spLocks noGrp="1"/>
          </p:cNvSpPr>
          <p:nvPr>
            <p:ph type="subTitle" idx="1"/>
          </p:nvPr>
        </p:nvSpPr>
        <p:spPr>
          <a:xfrm>
            <a:off x="886933" y="1259776"/>
            <a:ext cx="3837467" cy="1080300"/>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900" dirty="0">
                <a:latin typeface="Varela Round" panose="00000500000000000000" pitchFamily="2" charset="-79"/>
                <a:cs typeface="Varela Round" panose="00000500000000000000" pitchFamily="2" charset="-79"/>
              </a:rPr>
              <a:t>Admin</a:t>
            </a: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hóa</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đơn</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danh</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mục</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thực</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đơn</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DS </a:t>
            </a:r>
            <a:r>
              <a:rPr lang="en-US" sz="1900" dirty="0" err="1">
                <a:latin typeface="Varela Round" panose="00000500000000000000" pitchFamily="2" charset="-79"/>
                <a:cs typeface="Varela Round" panose="00000500000000000000" pitchFamily="2" charset="-79"/>
              </a:rPr>
              <a:t>bàn</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doanh</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thu</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Xem</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thông</a:t>
            </a:r>
            <a:r>
              <a:rPr lang="en-US" sz="1900" dirty="0">
                <a:latin typeface="Varela Round" panose="00000500000000000000" pitchFamily="2" charset="-79"/>
                <a:cs typeface="Varela Round" panose="00000500000000000000" pitchFamily="2" charset="-79"/>
              </a:rPr>
              <a:t> tin </a:t>
            </a:r>
            <a:r>
              <a:rPr lang="en-US" sz="1900" dirty="0" err="1">
                <a:latin typeface="Varela Round" panose="00000500000000000000" pitchFamily="2" charset="-79"/>
                <a:cs typeface="Varela Round" panose="00000500000000000000" pitchFamily="2" charset="-79"/>
              </a:rPr>
              <a:t>cá</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nhân</a:t>
            </a:r>
            <a:endParaRPr lang="en-US" sz="1900" dirty="0">
              <a:latin typeface="Varela Round" panose="00000500000000000000" pitchFamily="2" charset="-79"/>
              <a:cs typeface="Varela Round" panose="00000500000000000000" pitchFamily="2" charset="-79"/>
            </a:endParaRPr>
          </a:p>
          <a:p>
            <a:pPr marL="342900" lvl="0" indent="-342900" algn="l" rtl="0">
              <a:spcBef>
                <a:spcPts val="0"/>
              </a:spcBef>
              <a:spcAft>
                <a:spcPts val="0"/>
              </a:spcAft>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tài</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khoản</a:t>
            </a:r>
            <a:endParaRPr lang="vi-VN" sz="1900" dirty="0">
              <a:latin typeface="Varela Round" panose="00000500000000000000" pitchFamily="2" charset="-79"/>
              <a:cs typeface="Varela Round" panose="00000500000000000000" pitchFamily="2" charset="-79"/>
            </a:endParaRPr>
          </a:p>
        </p:txBody>
      </p:sp>
      <p:sp>
        <p:nvSpPr>
          <p:cNvPr id="2" name="Google Shape;5033;p53">
            <a:extLst>
              <a:ext uri="{FF2B5EF4-FFF2-40B4-BE49-F238E27FC236}">
                <a16:creationId xmlns:a16="http://schemas.microsoft.com/office/drawing/2014/main" id="{F5F089D1-3CC0-D72A-CF06-7C92C4C6303B}"/>
              </a:ext>
            </a:extLst>
          </p:cNvPr>
          <p:cNvSpPr txBox="1">
            <a:spLocks/>
          </p:cNvSpPr>
          <p:nvPr/>
        </p:nvSpPr>
        <p:spPr>
          <a:xfrm>
            <a:off x="4724400" y="1259776"/>
            <a:ext cx="3693878" cy="108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1pPr>
            <a:lvl2pPr marL="914400" marR="0" lvl="1"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2pPr>
            <a:lvl3pPr marL="1371600" marR="0" lvl="2"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3pPr>
            <a:lvl4pPr marL="1828800" marR="0" lvl="3"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4pPr>
            <a:lvl5pPr marL="2286000" marR="0" lvl="4"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5pPr>
            <a:lvl6pPr marL="2743200" marR="0" lvl="5"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6pPr>
            <a:lvl7pPr marL="3200400" marR="0" lvl="6"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7pPr>
            <a:lvl8pPr marL="3657600" marR="0" lvl="7"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8pPr>
            <a:lvl9pPr marL="4114800" marR="0" lvl="8"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9pPr>
          </a:lstStyle>
          <a:p>
            <a:pPr marL="0" indent="0"/>
            <a:r>
              <a:rPr lang="en-US" sz="1900" dirty="0" err="1">
                <a:latin typeface="Varela Round" panose="00000500000000000000" pitchFamily="2" charset="-79"/>
                <a:cs typeface="Varela Round" panose="00000500000000000000" pitchFamily="2" charset="-79"/>
              </a:rPr>
              <a:t>Nhân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viên</a:t>
            </a:r>
            <a:endParaRPr lang="en-US" sz="1900" dirty="0">
              <a:latin typeface="Varela Round" panose="00000500000000000000" pitchFamily="2" charset="-79"/>
              <a:cs typeface="Varela Round" panose="00000500000000000000" pitchFamily="2" charset="-79"/>
            </a:endParaRPr>
          </a:p>
          <a:p>
            <a:pPr marL="342900" indent="-342900" algn="l">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Quản</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lý</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hóa</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đơn</a:t>
            </a:r>
            <a:endParaRPr lang="en-US" sz="1900" dirty="0">
              <a:latin typeface="Varela Round" panose="00000500000000000000" pitchFamily="2" charset="-79"/>
              <a:cs typeface="Varela Round" panose="00000500000000000000" pitchFamily="2" charset="-79"/>
            </a:endParaRPr>
          </a:p>
          <a:p>
            <a:pPr marL="342900" indent="-342900" algn="l">
              <a:buFont typeface="Arial" panose="020B0604020202020204" pitchFamily="34" charset="0"/>
              <a:buChar char="•"/>
            </a:pPr>
            <a:r>
              <a:rPr lang="en-US" sz="1900" dirty="0" err="1">
                <a:latin typeface="Varela Round" panose="00000500000000000000" pitchFamily="2" charset="-79"/>
                <a:cs typeface="Varela Round" panose="00000500000000000000" pitchFamily="2" charset="-79"/>
              </a:rPr>
              <a:t>Xem</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thông</a:t>
            </a:r>
            <a:r>
              <a:rPr lang="en-US" sz="1900" dirty="0">
                <a:latin typeface="Varela Round" panose="00000500000000000000" pitchFamily="2" charset="-79"/>
                <a:cs typeface="Varela Round" panose="00000500000000000000" pitchFamily="2" charset="-79"/>
              </a:rPr>
              <a:t> tin </a:t>
            </a:r>
            <a:r>
              <a:rPr lang="en-US" sz="1900" dirty="0" err="1">
                <a:latin typeface="Varela Round" panose="00000500000000000000" pitchFamily="2" charset="-79"/>
                <a:cs typeface="Varela Round" panose="00000500000000000000" pitchFamily="2" charset="-79"/>
              </a:rPr>
              <a:t>cá</a:t>
            </a:r>
            <a:r>
              <a:rPr lang="en-US" sz="1900" dirty="0">
                <a:latin typeface="Varela Round" panose="00000500000000000000" pitchFamily="2" charset="-79"/>
                <a:cs typeface="Varela Round" panose="00000500000000000000" pitchFamily="2" charset="-79"/>
              </a:rPr>
              <a:t> </a:t>
            </a:r>
            <a:r>
              <a:rPr lang="en-US" sz="1900" dirty="0" err="1">
                <a:latin typeface="Varela Round" panose="00000500000000000000" pitchFamily="2" charset="-79"/>
                <a:cs typeface="Varela Round" panose="00000500000000000000" pitchFamily="2" charset="-79"/>
              </a:rPr>
              <a:t>nhân</a:t>
            </a:r>
            <a:endParaRPr lang="vi-VN" sz="1900" dirty="0">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2025097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lass Orientation: Guide for Students by Slidesgo">
  <a:themeElements>
    <a:clrScheme name="Simple Light">
      <a:dk1>
        <a:srgbClr val="10586B"/>
      </a:dk1>
      <a:lt1>
        <a:srgbClr val="F7F6F2"/>
      </a:lt1>
      <a:dk2>
        <a:srgbClr val="71AEC0"/>
      </a:dk2>
      <a:lt2>
        <a:srgbClr val="BED5DD"/>
      </a:lt2>
      <a:accent1>
        <a:srgbClr val="FDD75C"/>
      </a:accent1>
      <a:accent2>
        <a:srgbClr val="FEB801"/>
      </a:accent2>
      <a:accent3>
        <a:srgbClr val="EDD6C4"/>
      </a:accent3>
      <a:accent4>
        <a:srgbClr val="FFFFFF"/>
      </a:accent4>
      <a:accent5>
        <a:srgbClr val="FFFFFF"/>
      </a:accent5>
      <a:accent6>
        <a:srgbClr val="FFFFFF"/>
      </a:accent6>
      <a:hlink>
        <a:srgbClr val="1058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udy Guide to Middle School Students by Slidesgo">
  <a:themeElements>
    <a:clrScheme name="Simple Light">
      <a:dk1>
        <a:srgbClr val="646B96"/>
      </a:dk1>
      <a:lt1>
        <a:srgbClr val="FAFAFA"/>
      </a:lt1>
      <a:dk2>
        <a:srgbClr val="D5D9EE"/>
      </a:dk2>
      <a:lt2>
        <a:srgbClr val="FBDC77"/>
      </a:lt2>
      <a:accent1>
        <a:srgbClr val="F172AC"/>
      </a:accent1>
      <a:accent2>
        <a:srgbClr val="FBBEE6"/>
      </a:accent2>
      <a:accent3>
        <a:srgbClr val="DADADA"/>
      </a:accent3>
      <a:accent4>
        <a:srgbClr val="F3F3F3"/>
      </a:accent4>
      <a:accent5>
        <a:srgbClr val="FFFFFF"/>
      </a:accent5>
      <a:accent6>
        <a:srgbClr val="FFFFFF"/>
      </a:accent6>
      <a:hlink>
        <a:srgbClr val="434D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TotalTime>
  <Words>421</Words>
  <Application>Microsoft Office PowerPoint</Application>
  <PresentationFormat>On-screen Show (16:9)</PresentationFormat>
  <Paragraphs>82</Paragraphs>
  <Slides>26</Slides>
  <Notes>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Asap</vt:lpstr>
      <vt:lpstr>Varela Round</vt:lpstr>
      <vt:lpstr>Bebas Neue</vt:lpstr>
      <vt:lpstr>Gantari</vt:lpstr>
      <vt:lpstr>Arial</vt:lpstr>
      <vt:lpstr>Anaheim</vt:lpstr>
      <vt:lpstr>DM Sans</vt:lpstr>
      <vt:lpstr>Asap Light</vt:lpstr>
      <vt:lpstr>Gantari SemiBold</vt:lpstr>
      <vt:lpstr>Nunito Light</vt:lpstr>
      <vt:lpstr>Class Orientation: Guide for Students by Slidesgo</vt:lpstr>
      <vt:lpstr>Study Guide to Middle School Students by Slidesgo</vt:lpstr>
      <vt:lpstr>PHẦN MỀM  QUẢN LÝ QUÁN ĂN</vt:lpstr>
      <vt:lpstr>Thành viên</vt:lpstr>
      <vt:lpstr>NỘI DUNG</vt:lpstr>
      <vt:lpstr>Tổng quan đề tài</vt:lpstr>
      <vt:lpstr>PowerPoint Presentation</vt:lpstr>
      <vt:lpstr>PowerPoint Presentation</vt:lpstr>
      <vt:lpstr>Mục tiêu</vt:lpstr>
      <vt:lpstr>Phân tích hệ thống</vt:lpstr>
      <vt:lpstr>Xác định yêu cầu người dùng</vt:lpstr>
      <vt:lpstr>Class Diagram</vt:lpstr>
      <vt:lpstr>03. Thiết kế hệ thống</vt:lpstr>
      <vt:lpstr>Giao diện đăng nhập</vt:lpstr>
      <vt:lpstr>Thông tin cá nhân</vt:lpstr>
      <vt:lpstr>Hóa đơn</vt:lpstr>
      <vt:lpstr>Thông tin danh mục</vt:lpstr>
      <vt:lpstr>Thông tin thực đơn</vt:lpstr>
      <vt:lpstr>Thông tin bàn ăn</vt:lpstr>
      <vt:lpstr>Thông tin doanh thu</vt:lpstr>
      <vt:lpstr>Quản lý tài khoản</vt:lpstr>
      <vt:lpstr>Xuất hóa đơn</vt:lpstr>
      <vt:lpstr>Báo cáo doanh thu</vt:lpstr>
      <vt:lpstr>Kết luận</vt:lpstr>
      <vt:lpstr>Kết quả đạt được</vt:lpstr>
      <vt:lpstr>Hướng phát triển</vt:lpstr>
      <vt:lpstr>Demo</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ThanhHien</dc:creator>
  <cp:lastModifiedBy>Hien Thanh</cp:lastModifiedBy>
  <cp:revision>19</cp:revision>
  <dcterms:modified xsi:type="dcterms:W3CDTF">2024-05-10T14:38:45Z</dcterms:modified>
</cp:coreProperties>
</file>